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2.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theme/theme3.xml" ContentType="application/vnd.openxmlformats-officedocument.theme+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4.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4435" r:id="rId5"/>
    <p:sldMasterId id="2147484949" r:id="rId6"/>
    <p:sldMasterId id="2147485301" r:id="rId7"/>
    <p:sldMasterId id="2147485358" r:id="rId8"/>
  </p:sldMasterIdLst>
  <p:notesMasterIdLst>
    <p:notesMasterId r:id="rId36"/>
  </p:notesMasterIdLst>
  <p:sldIdLst>
    <p:sldId id="2147482948" r:id="rId9"/>
    <p:sldId id="278" r:id="rId10"/>
    <p:sldId id="2147482997" r:id="rId11"/>
    <p:sldId id="264" r:id="rId12"/>
    <p:sldId id="303" r:id="rId13"/>
    <p:sldId id="2147483013" r:id="rId14"/>
    <p:sldId id="2147482977" r:id="rId15"/>
    <p:sldId id="2142533957" r:id="rId16"/>
    <p:sldId id="304" r:id="rId17"/>
    <p:sldId id="2147483031" r:id="rId18"/>
    <p:sldId id="2147483032" r:id="rId19"/>
    <p:sldId id="270" r:id="rId20"/>
    <p:sldId id="300" r:id="rId21"/>
    <p:sldId id="291" r:id="rId22"/>
    <p:sldId id="2147483033" r:id="rId23"/>
    <p:sldId id="301" r:id="rId24"/>
    <p:sldId id="279" r:id="rId25"/>
    <p:sldId id="275" r:id="rId26"/>
    <p:sldId id="2147483044" r:id="rId27"/>
    <p:sldId id="2147483045" r:id="rId28"/>
    <p:sldId id="2147483047" r:id="rId29"/>
    <p:sldId id="2147483049" r:id="rId30"/>
    <p:sldId id="2147483050" r:id="rId31"/>
    <p:sldId id="2147483051" r:id="rId32"/>
    <p:sldId id="257" r:id="rId33"/>
    <p:sldId id="2147483052" r:id="rId34"/>
    <p:sldId id="214748302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BB0B032-20DE-C211-C03A-2D47EF6114A8}" name="Hemanth Sampath" initials="HS" userId="S::hsampath@qti.qualcomm.com::43f73044-8790-47bd-8588-9b3e76af66d6" providerId="AD"/>
  <p188:author id="{1E926F44-1D3B-18A0-9C3E-E10E35746CA8}" name="Jing Jiang" initials="JJ" userId="S::jingj@qti.qualcomm.com::a9ea84e0-72bd-4528-80ae-9f8ea9080056" providerId="AD"/>
  <p188:author id="{DFF3B89D-7C66-B054-E9EC-66DD849D1837}" name="Chih-Ping Li" initials="" userId="S::cpli@qti.qualcomm.com::fe2f9965-d4a8-4f97-a145-3fbda7847edd" providerId="AD"/>
  <p188:author id="{C84DB9AA-F214-8D23-1A83-06B862663625}" name="Nitin Dhiman" initials="ND" userId="S::nnaresh@qti.qualcomm.com::ac93b812-3c1e-4267-af08-d610ef1079c1" providerId="AD"/>
  <p188:author id="{7E7B38D3-62C8-92A3-0437-65794998654A}" name="Simone Merlin" initials="SM" userId="S::smerlin@qti.qualcomm.com::ee9968a1-e387-41b9-8b5d-b95cc07f197b" providerId="AD"/>
  <p188:author id="{90CBADE4-0C3B-9FEC-DD37-365EB0AD73E5}" name="Sunil Patil" initials="SP" userId="S::spatil@qti.qualcomm.com::c1c1e5c8-2f5f-4b65-9078-465f668d0dc3" providerId="AD"/>
  <p188:author id="{3141DEE6-4210-4237-8F49-63CBC653DFE5}" name="Pratik Das" initials="PD" userId="S::pratdas@qti.qualcomm.com::78f9fcb4-9a83-45a8-af8f-462cbcbd1fd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99"/>
    <a:srgbClr val="4E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FE12AA-470F-4B2C-8D29-E8C2C5061A96}" v="17" dt="2026-06-17T10:49:49.765"/>
  </p1510:revLst>
</p1510:revInfo>
</file>

<file path=ppt/tableStyles.xml><?xml version="1.0" encoding="utf-8"?>
<a:tblStyleLst xmlns:a="http://schemas.openxmlformats.org/drawingml/2006/main" def="{5C22544A-7EE6-4342-B048-85BDC9FD1C3A}">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696" autoAdjust="0"/>
    <p:restoredTop sz="96723" autoAdjust="0"/>
  </p:normalViewPr>
  <p:slideViewPr>
    <p:cSldViewPr snapToGrid="0">
      <p:cViewPr varScale="1">
        <p:scale>
          <a:sx n="115" d="100"/>
          <a:sy n="115" d="100"/>
        </p:scale>
        <p:origin x="108"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21" Type="http://schemas.openxmlformats.org/officeDocument/2006/relationships/slide" Target="slides/slide13.xml"/><Relationship Id="rId34" Type="http://schemas.openxmlformats.org/officeDocument/2006/relationships/slide" Target="slides/slide26.xml"/><Relationship Id="rId42"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8/10/relationships/authors" Target="author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Stockhammer" userId="2aa20ba2-ba43-46c1-9e8b-e40494025eed" providerId="ADAL" clId="{940878ED-6E33-4454-A626-3B116A2437C6}"/>
    <pc:docChg chg="custSel delSld modSld delMainMaster">
      <pc:chgData name="Thomas Stockhammer" userId="2aa20ba2-ba43-46c1-9e8b-e40494025eed" providerId="ADAL" clId="{940878ED-6E33-4454-A626-3B116A2437C6}" dt="2026-06-17T10:49:52.485" v="53" actId="20577"/>
      <pc:docMkLst>
        <pc:docMk/>
      </pc:docMkLst>
      <pc:sldChg chg="del">
        <pc:chgData name="Thomas Stockhammer" userId="2aa20ba2-ba43-46c1-9e8b-e40494025eed" providerId="ADAL" clId="{940878ED-6E33-4454-A626-3B116A2437C6}" dt="2026-06-17T10:07:20.693" v="6" actId="47"/>
        <pc:sldMkLst>
          <pc:docMk/>
          <pc:sldMk cId="3162138005" sldId="258"/>
        </pc:sldMkLst>
      </pc:sldChg>
      <pc:sldChg chg="del">
        <pc:chgData name="Thomas Stockhammer" userId="2aa20ba2-ba43-46c1-9e8b-e40494025eed" providerId="ADAL" clId="{940878ED-6E33-4454-A626-3B116A2437C6}" dt="2026-06-17T10:07:10.995" v="5" actId="47"/>
        <pc:sldMkLst>
          <pc:docMk/>
          <pc:sldMk cId="3330097979" sldId="259"/>
        </pc:sldMkLst>
      </pc:sldChg>
      <pc:sldChg chg="del">
        <pc:chgData name="Thomas Stockhammer" userId="2aa20ba2-ba43-46c1-9e8b-e40494025eed" providerId="ADAL" clId="{940878ED-6E33-4454-A626-3B116A2437C6}" dt="2026-06-17T10:29:00.174" v="13" actId="47"/>
        <pc:sldMkLst>
          <pc:docMk/>
          <pc:sldMk cId="3043755412" sldId="268"/>
        </pc:sldMkLst>
      </pc:sldChg>
      <pc:sldChg chg="del">
        <pc:chgData name="Thomas Stockhammer" userId="2aa20ba2-ba43-46c1-9e8b-e40494025eed" providerId="ADAL" clId="{940878ED-6E33-4454-A626-3B116A2437C6}" dt="2026-06-17T10:30:29.439" v="14" actId="47"/>
        <pc:sldMkLst>
          <pc:docMk/>
          <pc:sldMk cId="2125595754" sldId="269"/>
        </pc:sldMkLst>
      </pc:sldChg>
      <pc:sldChg chg="del">
        <pc:chgData name="Thomas Stockhammer" userId="2aa20ba2-ba43-46c1-9e8b-e40494025eed" providerId="ADAL" clId="{940878ED-6E33-4454-A626-3B116A2437C6}" dt="2026-06-17T10:05:36.975" v="3" actId="47"/>
        <pc:sldMkLst>
          <pc:docMk/>
          <pc:sldMk cId="2542564348" sldId="271"/>
        </pc:sldMkLst>
      </pc:sldChg>
      <pc:sldChg chg="del">
        <pc:chgData name="Thomas Stockhammer" userId="2aa20ba2-ba43-46c1-9e8b-e40494025eed" providerId="ADAL" clId="{940878ED-6E33-4454-A626-3B116A2437C6}" dt="2026-06-17T10:07:44.624" v="7" actId="47"/>
        <pc:sldMkLst>
          <pc:docMk/>
          <pc:sldMk cId="1129820844" sldId="272"/>
        </pc:sldMkLst>
      </pc:sldChg>
      <pc:sldChg chg="modSp mod">
        <pc:chgData name="Thomas Stockhammer" userId="2aa20ba2-ba43-46c1-9e8b-e40494025eed" providerId="ADAL" clId="{940878ED-6E33-4454-A626-3B116A2437C6}" dt="2026-06-17T10:31:34.342" v="16" actId="20577"/>
        <pc:sldMkLst>
          <pc:docMk/>
          <pc:sldMk cId="2938841282" sldId="278"/>
        </pc:sldMkLst>
        <pc:spChg chg="mod">
          <ac:chgData name="Thomas Stockhammer" userId="2aa20ba2-ba43-46c1-9e8b-e40494025eed" providerId="ADAL" clId="{940878ED-6E33-4454-A626-3B116A2437C6}" dt="2026-06-17T10:31:34.342" v="16" actId="20577"/>
          <ac:spMkLst>
            <pc:docMk/>
            <pc:sldMk cId="2938841282" sldId="278"/>
            <ac:spMk id="2" creationId="{C434A852-EBB6-B0E2-D9C1-0487F3D8EF19}"/>
          </ac:spMkLst>
        </pc:spChg>
      </pc:sldChg>
      <pc:sldChg chg="del">
        <pc:chgData name="Thomas Stockhammer" userId="2aa20ba2-ba43-46c1-9e8b-e40494025eed" providerId="ADAL" clId="{940878ED-6E33-4454-A626-3B116A2437C6}" dt="2026-06-17T10:05:26.084" v="2" actId="47"/>
        <pc:sldMkLst>
          <pc:docMk/>
          <pc:sldMk cId="1571617777" sldId="293"/>
        </pc:sldMkLst>
      </pc:sldChg>
      <pc:sldChg chg="del">
        <pc:chgData name="Thomas Stockhammer" userId="2aa20ba2-ba43-46c1-9e8b-e40494025eed" providerId="ADAL" clId="{940878ED-6E33-4454-A626-3B116A2437C6}" dt="2026-06-17T10:05:44.605" v="4" actId="47"/>
        <pc:sldMkLst>
          <pc:docMk/>
          <pc:sldMk cId="3017863649" sldId="295"/>
        </pc:sldMkLst>
      </pc:sldChg>
      <pc:sldChg chg="del">
        <pc:chgData name="Thomas Stockhammer" userId="2aa20ba2-ba43-46c1-9e8b-e40494025eed" providerId="ADAL" clId="{940878ED-6E33-4454-A626-3B116A2437C6}" dt="2026-06-17T10:04:44.551" v="0" actId="47"/>
        <pc:sldMkLst>
          <pc:docMk/>
          <pc:sldMk cId="2253558776" sldId="297"/>
        </pc:sldMkLst>
      </pc:sldChg>
      <pc:sldChg chg="del">
        <pc:chgData name="Thomas Stockhammer" userId="2aa20ba2-ba43-46c1-9e8b-e40494025eed" providerId="ADAL" clId="{940878ED-6E33-4454-A626-3B116A2437C6}" dt="2026-06-17T10:14:29.974" v="10" actId="47"/>
        <pc:sldMkLst>
          <pc:docMk/>
          <pc:sldMk cId="2304932834" sldId="2142533979"/>
        </pc:sldMkLst>
      </pc:sldChg>
      <pc:sldChg chg="del">
        <pc:chgData name="Thomas Stockhammer" userId="2aa20ba2-ba43-46c1-9e8b-e40494025eed" providerId="ADAL" clId="{940878ED-6E33-4454-A626-3B116A2437C6}" dt="2026-06-17T10:14:52.430" v="12" actId="47"/>
        <pc:sldMkLst>
          <pc:docMk/>
          <pc:sldMk cId="894421405" sldId="2142533989"/>
        </pc:sldMkLst>
      </pc:sldChg>
      <pc:sldChg chg="del">
        <pc:chgData name="Thomas Stockhammer" userId="2aa20ba2-ba43-46c1-9e8b-e40494025eed" providerId="ADAL" clId="{940878ED-6E33-4454-A626-3B116A2437C6}" dt="2026-06-17T10:05:26.084" v="2" actId="47"/>
        <pc:sldMkLst>
          <pc:docMk/>
          <pc:sldMk cId="1495402226" sldId="2147483023"/>
        </pc:sldMkLst>
      </pc:sldChg>
      <pc:sldChg chg="del">
        <pc:chgData name="Thomas Stockhammer" userId="2aa20ba2-ba43-46c1-9e8b-e40494025eed" providerId="ADAL" clId="{940878ED-6E33-4454-A626-3B116A2437C6}" dt="2026-06-17T10:04:44.551" v="0" actId="47"/>
        <pc:sldMkLst>
          <pc:docMk/>
          <pc:sldMk cId="2799451291" sldId="2147483025"/>
        </pc:sldMkLst>
      </pc:sldChg>
      <pc:sldChg chg="del">
        <pc:chgData name="Thomas Stockhammer" userId="2aa20ba2-ba43-46c1-9e8b-e40494025eed" providerId="ADAL" clId="{940878ED-6E33-4454-A626-3B116A2437C6}" dt="2026-06-17T10:04:44.551" v="0" actId="47"/>
        <pc:sldMkLst>
          <pc:docMk/>
          <pc:sldMk cId="557092428" sldId="2147483030"/>
        </pc:sldMkLst>
      </pc:sldChg>
      <pc:sldChg chg="del mod modShow">
        <pc:chgData name="Thomas Stockhammer" userId="2aa20ba2-ba43-46c1-9e8b-e40494025eed" providerId="ADAL" clId="{940878ED-6E33-4454-A626-3B116A2437C6}" dt="2026-06-17T10:29:00.174" v="13" actId="47"/>
        <pc:sldMkLst>
          <pc:docMk/>
          <pc:sldMk cId="3753371807" sldId="2147483034"/>
        </pc:sldMkLst>
      </pc:sldChg>
      <pc:sldChg chg="del">
        <pc:chgData name="Thomas Stockhammer" userId="2aa20ba2-ba43-46c1-9e8b-e40494025eed" providerId="ADAL" clId="{940878ED-6E33-4454-A626-3B116A2437C6}" dt="2026-06-17T10:29:00.174" v="13" actId="47"/>
        <pc:sldMkLst>
          <pc:docMk/>
          <pc:sldMk cId="831120730" sldId="2147483035"/>
        </pc:sldMkLst>
      </pc:sldChg>
      <pc:sldChg chg="del">
        <pc:chgData name="Thomas Stockhammer" userId="2aa20ba2-ba43-46c1-9e8b-e40494025eed" providerId="ADAL" clId="{940878ED-6E33-4454-A626-3B116A2437C6}" dt="2026-06-17T10:11:41.664" v="9" actId="47"/>
        <pc:sldMkLst>
          <pc:docMk/>
          <pc:sldMk cId="1350712157" sldId="2147483036"/>
        </pc:sldMkLst>
      </pc:sldChg>
      <pc:sldChg chg="del">
        <pc:chgData name="Thomas Stockhammer" userId="2aa20ba2-ba43-46c1-9e8b-e40494025eed" providerId="ADAL" clId="{940878ED-6E33-4454-A626-3B116A2437C6}" dt="2026-06-17T10:29:00.174" v="13" actId="47"/>
        <pc:sldMkLst>
          <pc:docMk/>
          <pc:sldMk cId="74819091" sldId="2147483037"/>
        </pc:sldMkLst>
      </pc:sldChg>
      <pc:sldChg chg="del">
        <pc:chgData name="Thomas Stockhammer" userId="2aa20ba2-ba43-46c1-9e8b-e40494025eed" providerId="ADAL" clId="{940878ED-6E33-4454-A626-3B116A2437C6}" dt="2026-06-17T10:29:00.174" v="13" actId="47"/>
        <pc:sldMkLst>
          <pc:docMk/>
          <pc:sldMk cId="3066059157" sldId="2147483038"/>
        </pc:sldMkLst>
      </pc:sldChg>
      <pc:sldChg chg="del">
        <pc:chgData name="Thomas Stockhammer" userId="2aa20ba2-ba43-46c1-9e8b-e40494025eed" providerId="ADAL" clId="{940878ED-6E33-4454-A626-3B116A2437C6}" dt="2026-06-17T10:14:31.466" v="11" actId="47"/>
        <pc:sldMkLst>
          <pc:docMk/>
          <pc:sldMk cId="2114689041" sldId="2147483040"/>
        </pc:sldMkLst>
      </pc:sldChg>
      <pc:sldChg chg="del">
        <pc:chgData name="Thomas Stockhammer" userId="2aa20ba2-ba43-46c1-9e8b-e40494025eed" providerId="ADAL" clId="{940878ED-6E33-4454-A626-3B116A2437C6}" dt="2026-06-17T10:04:48.038" v="1" actId="47"/>
        <pc:sldMkLst>
          <pc:docMk/>
          <pc:sldMk cId="690891669" sldId="2147483041"/>
        </pc:sldMkLst>
      </pc:sldChg>
      <pc:sldChg chg="del">
        <pc:chgData name="Thomas Stockhammer" userId="2aa20ba2-ba43-46c1-9e8b-e40494025eed" providerId="ADAL" clId="{940878ED-6E33-4454-A626-3B116A2437C6}" dt="2026-06-17T10:04:44.551" v="0" actId="47"/>
        <pc:sldMkLst>
          <pc:docMk/>
          <pc:sldMk cId="797838551" sldId="2147483042"/>
        </pc:sldMkLst>
      </pc:sldChg>
      <pc:sldChg chg="del">
        <pc:chgData name="Thomas Stockhammer" userId="2aa20ba2-ba43-46c1-9e8b-e40494025eed" providerId="ADAL" clId="{940878ED-6E33-4454-A626-3B116A2437C6}" dt="2026-06-17T10:05:26.084" v="2" actId="47"/>
        <pc:sldMkLst>
          <pc:docMk/>
          <pc:sldMk cId="1567149440" sldId="2147483043"/>
        </pc:sldMkLst>
      </pc:sldChg>
      <pc:sldChg chg="modSp mod">
        <pc:chgData name="Thomas Stockhammer" userId="2aa20ba2-ba43-46c1-9e8b-e40494025eed" providerId="ADAL" clId="{940878ED-6E33-4454-A626-3B116A2437C6}" dt="2026-06-17T10:42:10.992" v="40" actId="207"/>
        <pc:sldMkLst>
          <pc:docMk/>
          <pc:sldMk cId="1140449094" sldId="2147483045"/>
        </pc:sldMkLst>
        <pc:spChg chg="mod">
          <ac:chgData name="Thomas Stockhammer" userId="2aa20ba2-ba43-46c1-9e8b-e40494025eed" providerId="ADAL" clId="{940878ED-6E33-4454-A626-3B116A2437C6}" dt="2026-06-17T10:40:07.709" v="28" actId="255"/>
          <ac:spMkLst>
            <pc:docMk/>
            <pc:sldMk cId="1140449094" sldId="2147483045"/>
            <ac:spMk id="4" creationId="{CAD20FD6-8699-AF7A-64DD-AE9F4234CF0F}"/>
          </ac:spMkLst>
        </pc:spChg>
        <pc:spChg chg="mod">
          <ac:chgData name="Thomas Stockhammer" userId="2aa20ba2-ba43-46c1-9e8b-e40494025eed" providerId="ADAL" clId="{940878ED-6E33-4454-A626-3B116A2437C6}" dt="2026-06-17T10:42:10.992" v="40" actId="207"/>
          <ac:spMkLst>
            <pc:docMk/>
            <pc:sldMk cId="1140449094" sldId="2147483045"/>
            <ac:spMk id="14" creationId="{B4A0DE98-97F4-A10C-8441-DC39AAF65D5A}"/>
          </ac:spMkLst>
        </pc:spChg>
      </pc:sldChg>
      <pc:sldChg chg="addSp modSp mod modAnim">
        <pc:chgData name="Thomas Stockhammer" userId="2aa20ba2-ba43-46c1-9e8b-e40494025eed" providerId="ADAL" clId="{940878ED-6E33-4454-A626-3B116A2437C6}" dt="2026-06-17T10:47:28.372" v="48"/>
        <pc:sldMkLst>
          <pc:docMk/>
          <pc:sldMk cId="3427331849" sldId="2147483049"/>
        </pc:sldMkLst>
        <pc:picChg chg="add mod">
          <ac:chgData name="Thomas Stockhammer" userId="2aa20ba2-ba43-46c1-9e8b-e40494025eed" providerId="ADAL" clId="{940878ED-6E33-4454-A626-3B116A2437C6}" dt="2026-06-17T10:47:02.616" v="46" actId="1076"/>
          <ac:picMkLst>
            <pc:docMk/>
            <pc:sldMk cId="3427331849" sldId="2147483049"/>
            <ac:picMk id="17" creationId="{8AD70FB9-0748-6BCB-66B3-0CBFA5796400}"/>
          </ac:picMkLst>
        </pc:picChg>
        <pc:picChg chg="mod">
          <ac:chgData name="Thomas Stockhammer" userId="2aa20ba2-ba43-46c1-9e8b-e40494025eed" providerId="ADAL" clId="{940878ED-6E33-4454-A626-3B116A2437C6}" dt="2026-06-17T10:46:56.429" v="44" actId="1076"/>
          <ac:picMkLst>
            <pc:docMk/>
            <pc:sldMk cId="3427331849" sldId="2147483049"/>
            <ac:picMk id="5122" creationId="{CACC2312-DF90-E5C4-344E-84668FCBFADB}"/>
          </ac:picMkLst>
        </pc:picChg>
      </pc:sldChg>
      <pc:sldChg chg="modSp mod">
        <pc:chgData name="Thomas Stockhammer" userId="2aa20ba2-ba43-46c1-9e8b-e40494025eed" providerId="ADAL" clId="{940878ED-6E33-4454-A626-3B116A2437C6}" dt="2026-06-17T10:49:52.485" v="53" actId="20577"/>
        <pc:sldMkLst>
          <pc:docMk/>
          <pc:sldMk cId="1794267584" sldId="2147483051"/>
        </pc:sldMkLst>
        <pc:graphicFrameChg chg="mod modGraphic">
          <ac:chgData name="Thomas Stockhammer" userId="2aa20ba2-ba43-46c1-9e8b-e40494025eed" providerId="ADAL" clId="{940878ED-6E33-4454-A626-3B116A2437C6}" dt="2026-06-17T10:49:52.485" v="53" actId="20577"/>
          <ac:graphicFrameMkLst>
            <pc:docMk/>
            <pc:sldMk cId="1794267584" sldId="2147483051"/>
            <ac:graphicFrameMk id="4" creationId="{54C45D31-4C35-E054-FC20-88D110987672}"/>
          </ac:graphicFrameMkLst>
        </pc:graphicFrameChg>
      </pc:sldChg>
      <pc:sldMasterChg chg="del delSldLayout">
        <pc:chgData name="Thomas Stockhammer" userId="2aa20ba2-ba43-46c1-9e8b-e40494025eed" providerId="ADAL" clId="{940878ED-6E33-4454-A626-3B116A2437C6}" dt="2026-06-17T10:07:44.624" v="7" actId="47"/>
        <pc:sldMasterMkLst>
          <pc:docMk/>
          <pc:sldMasterMk cId="1408022743" sldId="2147485558"/>
        </pc:sldMasterMkLst>
        <pc:sldLayoutChg chg="del">
          <pc:chgData name="Thomas Stockhammer" userId="2aa20ba2-ba43-46c1-9e8b-e40494025eed" providerId="ADAL" clId="{940878ED-6E33-4454-A626-3B116A2437C6}" dt="2026-06-17T10:07:44.624" v="7" actId="47"/>
          <pc:sldLayoutMkLst>
            <pc:docMk/>
            <pc:sldMasterMk cId="1408022743" sldId="2147485558"/>
            <pc:sldLayoutMk cId="762167182" sldId="2147485559"/>
          </pc:sldLayoutMkLst>
        </pc:sldLayoutChg>
        <pc:sldLayoutChg chg="del">
          <pc:chgData name="Thomas Stockhammer" userId="2aa20ba2-ba43-46c1-9e8b-e40494025eed" providerId="ADAL" clId="{940878ED-6E33-4454-A626-3B116A2437C6}" dt="2026-06-17T10:07:44.624" v="7" actId="47"/>
          <pc:sldLayoutMkLst>
            <pc:docMk/>
            <pc:sldMasterMk cId="1408022743" sldId="2147485558"/>
            <pc:sldLayoutMk cId="3748523379" sldId="2147485560"/>
          </pc:sldLayoutMkLst>
        </pc:sldLayoutChg>
        <pc:sldLayoutChg chg="del">
          <pc:chgData name="Thomas Stockhammer" userId="2aa20ba2-ba43-46c1-9e8b-e40494025eed" providerId="ADAL" clId="{940878ED-6E33-4454-A626-3B116A2437C6}" dt="2026-06-17T10:07:44.624" v="7" actId="47"/>
          <pc:sldLayoutMkLst>
            <pc:docMk/>
            <pc:sldMasterMk cId="1408022743" sldId="2147485558"/>
            <pc:sldLayoutMk cId="2445927917" sldId="2147485561"/>
          </pc:sldLayoutMkLst>
        </pc:sldLayoutChg>
        <pc:sldLayoutChg chg="del">
          <pc:chgData name="Thomas Stockhammer" userId="2aa20ba2-ba43-46c1-9e8b-e40494025eed" providerId="ADAL" clId="{940878ED-6E33-4454-A626-3B116A2437C6}" dt="2026-06-17T10:07:44.624" v="7" actId="47"/>
          <pc:sldLayoutMkLst>
            <pc:docMk/>
            <pc:sldMasterMk cId="1408022743" sldId="2147485558"/>
            <pc:sldLayoutMk cId="4045122247" sldId="2147485562"/>
          </pc:sldLayoutMkLst>
        </pc:sldLayoutChg>
        <pc:sldLayoutChg chg="del">
          <pc:chgData name="Thomas Stockhammer" userId="2aa20ba2-ba43-46c1-9e8b-e40494025eed" providerId="ADAL" clId="{940878ED-6E33-4454-A626-3B116A2437C6}" dt="2026-06-17T10:07:44.624" v="7" actId="47"/>
          <pc:sldLayoutMkLst>
            <pc:docMk/>
            <pc:sldMasterMk cId="1408022743" sldId="2147485558"/>
            <pc:sldLayoutMk cId="718700804" sldId="214748556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2C5903-8729-4ECF-8455-7B8D856796E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0FB077C-78D3-49F3-A7F0-5FF74DBB553C}">
      <dgm:prSet phldrT="[Text]" custT="1"/>
      <dgm:spPr/>
      <dgm:t>
        <a:bodyPr/>
        <a:lstStyle/>
        <a:p>
          <a:pPr>
            <a:buNone/>
          </a:pPr>
          <a:r>
            <a:rPr lang="en-US" sz="1050" b="1" dirty="0"/>
            <a:t>Scenario coverage: </a:t>
          </a:r>
          <a:r>
            <a:rPr lang="en-US" sz="1050" dirty="0"/>
            <a:t>23 active test scenarios:</a:t>
          </a:r>
        </a:p>
      </dgm:t>
    </dgm:pt>
    <dgm:pt modelId="{A7AE703C-F65F-49D2-92A1-AD7D9AA934E6}" type="parTrans" cxnId="{1DFD4FC4-66FB-4050-81E6-62D18A4C3F92}">
      <dgm:prSet/>
      <dgm:spPr/>
      <dgm:t>
        <a:bodyPr/>
        <a:lstStyle/>
        <a:p>
          <a:endParaRPr lang="en-US" sz="4000"/>
        </a:p>
      </dgm:t>
    </dgm:pt>
    <dgm:pt modelId="{31703133-E8DA-4A93-AF68-0A327011E9F0}" type="sibTrans" cxnId="{1DFD4FC4-66FB-4050-81E6-62D18A4C3F92}">
      <dgm:prSet/>
      <dgm:spPr/>
      <dgm:t>
        <a:bodyPr/>
        <a:lstStyle/>
        <a:p>
          <a:endParaRPr lang="en-US" sz="4000"/>
        </a:p>
      </dgm:t>
    </dgm:pt>
    <dgm:pt modelId="{068C6618-8D53-4257-A0E0-3F0FFA43296C}">
      <dgm:prSet custT="1"/>
      <dgm:spPr/>
      <dgm:t>
        <a:bodyPr/>
        <a:lstStyle/>
        <a:p>
          <a:r>
            <a:rPr lang="en-US" sz="1050"/>
            <a:t>Chat (basic / streaming, multi-provider, reasoning, coding)</a:t>
          </a:r>
          <a:endParaRPr lang="en-US" sz="1050" dirty="0"/>
        </a:p>
      </dgm:t>
    </dgm:pt>
    <dgm:pt modelId="{7CF6BA67-750D-4BDB-9894-411DC8F9B88B}" type="parTrans" cxnId="{7291058E-A486-4B3E-ACF4-924C70DC2B01}">
      <dgm:prSet/>
      <dgm:spPr/>
      <dgm:t>
        <a:bodyPr/>
        <a:lstStyle/>
        <a:p>
          <a:endParaRPr lang="en-US" sz="4000"/>
        </a:p>
      </dgm:t>
    </dgm:pt>
    <dgm:pt modelId="{C89442CE-9B59-46C0-8F31-A808018233DE}" type="sibTrans" cxnId="{7291058E-A486-4B3E-ACF4-924C70DC2B01}">
      <dgm:prSet/>
      <dgm:spPr/>
      <dgm:t>
        <a:bodyPr/>
        <a:lstStyle/>
        <a:p>
          <a:endParaRPr lang="en-US" sz="4000"/>
        </a:p>
      </dgm:t>
    </dgm:pt>
    <dgm:pt modelId="{718D1CB9-8367-4B36-A1C6-90F5D0288829}">
      <dgm:prSet custT="1"/>
      <dgm:spPr/>
      <dgm:t>
        <a:bodyPr/>
        <a:lstStyle/>
        <a:p>
          <a:r>
            <a:rPr lang="en-US" sz="1050"/>
            <a:t>Agentic AI via MCP (shopping, web-search, music, trading)</a:t>
          </a:r>
          <a:endParaRPr lang="en-US" sz="1050" dirty="0"/>
        </a:p>
      </dgm:t>
    </dgm:pt>
    <dgm:pt modelId="{7AD878A0-4266-4916-9399-9573AFD818CF}" type="parTrans" cxnId="{6CDA1C6A-2524-4C10-ACE3-55B12B6FF392}">
      <dgm:prSet/>
      <dgm:spPr/>
      <dgm:t>
        <a:bodyPr/>
        <a:lstStyle/>
        <a:p>
          <a:endParaRPr lang="en-US" sz="4000"/>
        </a:p>
      </dgm:t>
    </dgm:pt>
    <dgm:pt modelId="{38020370-3519-4335-B41C-A60266C09E3D}" type="sibTrans" cxnId="{6CDA1C6A-2524-4C10-ACE3-55B12B6FF392}">
      <dgm:prSet/>
      <dgm:spPr/>
      <dgm:t>
        <a:bodyPr/>
        <a:lstStyle/>
        <a:p>
          <a:endParaRPr lang="en-US" sz="4000"/>
        </a:p>
      </dgm:t>
    </dgm:pt>
    <dgm:pt modelId="{B810EAD1-0CA9-4C4D-8B90-FB2CD958C598}">
      <dgm:prSet custT="1"/>
      <dgm:spPr/>
      <dgm:t>
        <a:bodyPr/>
        <a:lstStyle/>
        <a:p>
          <a:r>
            <a:rPr lang="en-US" sz="1050"/>
            <a:t>Browser automation (Playwright)</a:t>
          </a:r>
          <a:endParaRPr lang="en-US" sz="1050" dirty="0"/>
        </a:p>
      </dgm:t>
    </dgm:pt>
    <dgm:pt modelId="{EA22B31E-3FB6-40DE-B946-ACCA73575517}" type="parTrans" cxnId="{D9549D1D-DA01-49E2-A2E9-D684F96F44EB}">
      <dgm:prSet/>
      <dgm:spPr/>
      <dgm:t>
        <a:bodyPr/>
        <a:lstStyle/>
        <a:p>
          <a:endParaRPr lang="en-US" sz="4000"/>
        </a:p>
      </dgm:t>
    </dgm:pt>
    <dgm:pt modelId="{CC73A2EB-030D-4E4E-A8B5-654383DCCAFC}" type="sibTrans" cxnId="{D9549D1D-DA01-49E2-A2E9-D684F96F44EB}">
      <dgm:prSet/>
      <dgm:spPr/>
      <dgm:t>
        <a:bodyPr/>
        <a:lstStyle/>
        <a:p>
          <a:endParaRPr lang="en-US" sz="4000"/>
        </a:p>
      </dgm:t>
    </dgm:pt>
    <dgm:pt modelId="{7880ABE3-3007-47EF-AC69-C8F800D5450D}">
      <dgm:prSet custT="1"/>
      <dgm:spPr/>
      <dgm:t>
        <a:bodyPr/>
        <a:lstStyle/>
        <a:p>
          <a:r>
            <a:rPr lang="en-US" sz="1050"/>
            <a:t>Computer-use agent (GUI control)</a:t>
          </a:r>
          <a:endParaRPr lang="en-US" sz="1050" dirty="0"/>
        </a:p>
      </dgm:t>
    </dgm:pt>
    <dgm:pt modelId="{723B9FC3-42FC-461D-BC9E-F614740B4146}" type="parTrans" cxnId="{7914C727-FF43-481F-9D25-E3774B3BC2AB}">
      <dgm:prSet/>
      <dgm:spPr/>
      <dgm:t>
        <a:bodyPr/>
        <a:lstStyle/>
        <a:p>
          <a:endParaRPr lang="en-US" sz="4000"/>
        </a:p>
      </dgm:t>
    </dgm:pt>
    <dgm:pt modelId="{1A5522C2-352C-4D99-A496-812387B2F491}" type="sibTrans" cxnId="{7914C727-FF43-481F-9D25-E3774B3BC2AB}">
      <dgm:prSet/>
      <dgm:spPr/>
      <dgm:t>
        <a:bodyPr/>
        <a:lstStyle/>
        <a:p>
          <a:endParaRPr lang="en-US" sz="4000"/>
        </a:p>
      </dgm:t>
    </dgm:pt>
    <dgm:pt modelId="{17FE5ED1-8563-4E66-AF37-F5FBCDB7D560}">
      <dgm:prSet custT="1"/>
      <dgm:spPr/>
      <dgm:t>
        <a:bodyPr/>
        <a:lstStyle/>
        <a:p>
          <a:r>
            <a:rPr lang="en-US" sz="1050"/>
            <a:t>Multimodal (text + image + video) and image generation</a:t>
          </a:r>
          <a:endParaRPr lang="en-US" sz="1050" dirty="0"/>
        </a:p>
      </dgm:t>
    </dgm:pt>
    <dgm:pt modelId="{346D8E92-D965-426A-A943-69947CFD8AD6}" type="parTrans" cxnId="{31C7E1A6-EFBC-40C8-83F8-48795CF78463}">
      <dgm:prSet/>
      <dgm:spPr/>
      <dgm:t>
        <a:bodyPr/>
        <a:lstStyle/>
        <a:p>
          <a:endParaRPr lang="en-US" sz="4000"/>
        </a:p>
      </dgm:t>
    </dgm:pt>
    <dgm:pt modelId="{857BFC5E-5F97-46FA-8A6E-584BD33C0CB9}" type="sibTrans" cxnId="{31C7E1A6-EFBC-40C8-83F8-48795CF78463}">
      <dgm:prSet/>
      <dgm:spPr/>
      <dgm:t>
        <a:bodyPr/>
        <a:lstStyle/>
        <a:p>
          <a:endParaRPr lang="en-US" sz="4000"/>
        </a:p>
      </dgm:t>
    </dgm:pt>
    <dgm:pt modelId="{EC0433AC-4327-4B45-AC08-C4B4F88DC2C2}">
      <dgm:prSet custT="1"/>
      <dgm:spPr/>
      <dgm:t>
        <a:bodyPr/>
        <a:lstStyle/>
        <a:p>
          <a:r>
            <a:rPr lang="en-US" sz="1050"/>
            <a:t>Realtime conversational AI: WebSocket and WebRTC</a:t>
          </a:r>
          <a:endParaRPr lang="en-US" sz="1050" dirty="0"/>
        </a:p>
      </dgm:t>
    </dgm:pt>
    <dgm:pt modelId="{D93DBD27-4AB5-4C52-BE65-714320DAA418}" type="parTrans" cxnId="{EDA95F41-673A-4656-8626-8B1074042DBA}">
      <dgm:prSet/>
      <dgm:spPr/>
      <dgm:t>
        <a:bodyPr/>
        <a:lstStyle/>
        <a:p>
          <a:endParaRPr lang="en-US" sz="4000"/>
        </a:p>
      </dgm:t>
    </dgm:pt>
    <dgm:pt modelId="{D8FC2F9A-7C64-41B7-BF8B-964E7241EC5D}" type="sibTrans" cxnId="{EDA95F41-673A-4656-8626-8B1074042DBA}">
      <dgm:prSet/>
      <dgm:spPr/>
      <dgm:t>
        <a:bodyPr/>
        <a:lstStyle/>
        <a:p>
          <a:endParaRPr lang="en-US" sz="4000"/>
        </a:p>
      </dgm:t>
    </dgm:pt>
    <dgm:pt modelId="{44B953B7-FA34-4B9D-A554-A5833F8DA4C6}">
      <dgm:prSet custT="1"/>
      <dgm:spPr/>
      <dgm:t>
        <a:bodyPr/>
        <a:lstStyle/>
        <a:p>
          <a:r>
            <a:rPr lang="en-US" sz="1050"/>
            <a:t>Local inference (vLLM-hosted Qwen3-VL)</a:t>
          </a:r>
          <a:endParaRPr lang="en-US" sz="1050" dirty="0"/>
        </a:p>
      </dgm:t>
    </dgm:pt>
    <dgm:pt modelId="{091480BA-D20C-42E6-8229-9265F60BF7D2}" type="parTrans" cxnId="{56BBDB26-10F5-4C8C-BB6B-CD2418C842CD}">
      <dgm:prSet/>
      <dgm:spPr/>
      <dgm:t>
        <a:bodyPr/>
        <a:lstStyle/>
        <a:p>
          <a:endParaRPr lang="en-US" sz="4000"/>
        </a:p>
      </dgm:t>
    </dgm:pt>
    <dgm:pt modelId="{BA74C490-270C-4DA9-8401-CF7C17653167}" type="sibTrans" cxnId="{56BBDB26-10F5-4C8C-BB6B-CD2418C842CD}">
      <dgm:prSet/>
      <dgm:spPr/>
      <dgm:t>
        <a:bodyPr/>
        <a:lstStyle/>
        <a:p>
          <a:endParaRPr lang="en-US" sz="4000"/>
        </a:p>
      </dgm:t>
    </dgm:pt>
    <dgm:pt modelId="{98A0282D-8B84-49AE-81F0-3C7F1A232AA7}">
      <dgm:prSet custT="1"/>
      <dgm:spPr/>
      <dgm:t>
        <a:bodyPr/>
        <a:lstStyle/>
        <a:p>
          <a:r>
            <a:rPr lang="en-US" sz="1050" b="1"/>
            <a:t>Providers: </a:t>
          </a:r>
          <a:r>
            <a:rPr lang="en-US" sz="1050"/>
            <a:t>7: OpenAI, Anthropic, Gemini, DeepSeek, Azure OpenAI, vLLM</a:t>
          </a:r>
          <a:endParaRPr lang="en-US" sz="1050" dirty="0"/>
        </a:p>
      </dgm:t>
    </dgm:pt>
    <dgm:pt modelId="{F597E3AC-37CF-47BE-A876-781E9F41BB9D}" type="parTrans" cxnId="{7980361E-E184-4943-A0D0-25CA92ED1071}">
      <dgm:prSet/>
      <dgm:spPr/>
      <dgm:t>
        <a:bodyPr/>
        <a:lstStyle/>
        <a:p>
          <a:endParaRPr lang="en-US" sz="4000"/>
        </a:p>
      </dgm:t>
    </dgm:pt>
    <dgm:pt modelId="{E9A74113-81E2-425F-A1EB-8458D3BCCBBF}" type="sibTrans" cxnId="{7980361E-E184-4943-A0D0-25CA92ED1071}">
      <dgm:prSet/>
      <dgm:spPr/>
      <dgm:t>
        <a:bodyPr/>
        <a:lstStyle/>
        <a:p>
          <a:endParaRPr lang="en-US" sz="4000"/>
        </a:p>
      </dgm:t>
    </dgm:pt>
    <dgm:pt modelId="{376C644A-3B46-46C0-8A77-5727B7D2CA51}">
      <dgm:prSet custT="1"/>
      <dgm:spPr/>
      <dgm:t>
        <a:bodyPr/>
        <a:lstStyle/>
        <a:p>
          <a:r>
            <a:rPr lang="en-US" sz="1050" b="1"/>
            <a:t>Capture: </a:t>
          </a:r>
          <a:r>
            <a:rPr lang="en-US" sz="1050"/>
            <a:t>L3/L4 tcpdump + L7 mitmproxy on egress and loopback (MCP-over-HTTP shaping)</a:t>
          </a:r>
          <a:endParaRPr lang="en-US" sz="1050" dirty="0"/>
        </a:p>
      </dgm:t>
    </dgm:pt>
    <dgm:pt modelId="{05FE2395-FA27-4CB5-9B54-7E3BAC2D8692}" type="parTrans" cxnId="{A4B53DD8-5EAA-4DBD-AAF0-3F9AE283D6BF}">
      <dgm:prSet/>
      <dgm:spPr/>
      <dgm:t>
        <a:bodyPr/>
        <a:lstStyle/>
        <a:p>
          <a:endParaRPr lang="en-US" sz="4000"/>
        </a:p>
      </dgm:t>
    </dgm:pt>
    <dgm:pt modelId="{85270FA6-FFF8-4B73-AB5B-C104F76903D7}" type="sibTrans" cxnId="{A4B53DD8-5EAA-4DBD-AAF0-3F9AE283D6BF}">
      <dgm:prSet/>
      <dgm:spPr/>
      <dgm:t>
        <a:bodyPr/>
        <a:lstStyle/>
        <a:p>
          <a:endParaRPr lang="en-US" sz="4000"/>
        </a:p>
      </dgm:t>
    </dgm:pt>
    <dgm:pt modelId="{9C0C97BF-BD1D-467A-8365-7C79A5A29C4C}">
      <dgm:prSet custT="1"/>
      <dgm:spPr/>
      <dgm:t>
        <a:bodyPr/>
        <a:lstStyle/>
        <a:p>
          <a:r>
            <a:rPr lang="en-US" sz="1050" b="1"/>
            <a:t>Logging: </a:t>
          </a:r>
          <a:r>
            <a:rPr lang="en-US" sz="1050"/>
            <a:t>SQLite traffic_logs.db (anonymized); per-turn JSON; pcap per session</a:t>
          </a:r>
          <a:endParaRPr lang="en-US" sz="1050" dirty="0"/>
        </a:p>
      </dgm:t>
    </dgm:pt>
    <dgm:pt modelId="{180C61F7-3CA9-4F05-85A0-4F84C52E6A01}" type="parTrans" cxnId="{AB119CFD-B4B9-425F-98C1-B1EEDB3750C8}">
      <dgm:prSet/>
      <dgm:spPr/>
      <dgm:t>
        <a:bodyPr/>
        <a:lstStyle/>
        <a:p>
          <a:endParaRPr lang="en-US" sz="4000"/>
        </a:p>
      </dgm:t>
    </dgm:pt>
    <dgm:pt modelId="{5CE9535D-14FE-455D-81D5-0B21D3274E60}" type="sibTrans" cxnId="{AB119CFD-B4B9-425F-98C1-B1EEDB3750C8}">
      <dgm:prSet/>
      <dgm:spPr/>
      <dgm:t>
        <a:bodyPr/>
        <a:lstStyle/>
        <a:p>
          <a:endParaRPr lang="en-US" sz="4000"/>
        </a:p>
      </dgm:t>
    </dgm:pt>
    <dgm:pt modelId="{FFB45302-A14A-4BA4-BC85-EC5AD2CEA855}">
      <dgm:prSet custT="1"/>
      <dgm:spPr/>
      <dgm:t>
        <a:bodyPr/>
        <a:lstStyle/>
        <a:p>
          <a:r>
            <a:rPr lang="en-US" sz="1050" b="1"/>
            <a:t>Metrics (60+): </a:t>
          </a:r>
          <a:r>
            <a:rPr lang="en-US" sz="1050"/>
            <a:t>TTFT, TTLT, latency percentiles, UL/DL bytes &amp; ratio, throughput, token rate, agent loop factor, MCP overhead, etc.</a:t>
          </a:r>
          <a:endParaRPr lang="en-US" sz="1050" dirty="0"/>
        </a:p>
      </dgm:t>
    </dgm:pt>
    <dgm:pt modelId="{5772E854-DE64-4C95-837D-7AC113A66EB1}" type="parTrans" cxnId="{D26085AE-BB53-48C3-8D0D-B2E83B54D9F9}">
      <dgm:prSet/>
      <dgm:spPr/>
      <dgm:t>
        <a:bodyPr/>
        <a:lstStyle/>
        <a:p>
          <a:endParaRPr lang="en-US" sz="4000"/>
        </a:p>
      </dgm:t>
    </dgm:pt>
    <dgm:pt modelId="{9B564C64-C9BD-4F18-A09F-AE3B0B54A5BA}" type="sibTrans" cxnId="{D26085AE-BB53-48C3-8D0D-B2E83B54D9F9}">
      <dgm:prSet/>
      <dgm:spPr/>
      <dgm:t>
        <a:bodyPr/>
        <a:lstStyle/>
        <a:p>
          <a:endParaRPr lang="en-US" sz="4000"/>
        </a:p>
      </dgm:t>
    </dgm:pt>
    <dgm:pt modelId="{3105AC6D-A300-4AB0-9C04-DF7AFA7D36A4}" type="pres">
      <dgm:prSet presAssocID="{9C2C5903-8729-4ECF-8455-7B8D856796EB}" presName="linear" presStyleCnt="0">
        <dgm:presLayoutVars>
          <dgm:dir/>
          <dgm:animLvl val="lvl"/>
          <dgm:resizeHandles val="exact"/>
        </dgm:presLayoutVars>
      </dgm:prSet>
      <dgm:spPr/>
    </dgm:pt>
    <dgm:pt modelId="{3B056A2B-04E2-4352-A0DA-A846383DE2F3}" type="pres">
      <dgm:prSet presAssocID="{E0FB077C-78D3-49F3-A7F0-5FF74DBB553C}" presName="parentLin" presStyleCnt="0"/>
      <dgm:spPr/>
    </dgm:pt>
    <dgm:pt modelId="{5FBB6CCC-044D-4BED-A2B9-DDE9E86867FE}" type="pres">
      <dgm:prSet presAssocID="{E0FB077C-78D3-49F3-A7F0-5FF74DBB553C}" presName="parentLeftMargin" presStyleLbl="node1" presStyleIdx="0" presStyleCnt="5"/>
      <dgm:spPr/>
    </dgm:pt>
    <dgm:pt modelId="{AC33C41D-B68D-42EA-A9C4-C267E08EA875}" type="pres">
      <dgm:prSet presAssocID="{E0FB077C-78D3-49F3-A7F0-5FF74DBB553C}" presName="parentText" presStyleLbl="node1" presStyleIdx="0" presStyleCnt="5">
        <dgm:presLayoutVars>
          <dgm:chMax val="0"/>
          <dgm:bulletEnabled val="1"/>
        </dgm:presLayoutVars>
      </dgm:prSet>
      <dgm:spPr/>
    </dgm:pt>
    <dgm:pt modelId="{579E7DEB-EA2E-4A80-B120-145DEDB644AC}" type="pres">
      <dgm:prSet presAssocID="{E0FB077C-78D3-49F3-A7F0-5FF74DBB553C}" presName="negativeSpace" presStyleCnt="0"/>
      <dgm:spPr/>
    </dgm:pt>
    <dgm:pt modelId="{C5B88DB3-842C-480E-B056-E25FC0F5B3CC}" type="pres">
      <dgm:prSet presAssocID="{E0FB077C-78D3-49F3-A7F0-5FF74DBB553C}" presName="childText" presStyleLbl="conFgAcc1" presStyleIdx="0" presStyleCnt="5">
        <dgm:presLayoutVars>
          <dgm:bulletEnabled val="1"/>
        </dgm:presLayoutVars>
      </dgm:prSet>
      <dgm:spPr/>
    </dgm:pt>
    <dgm:pt modelId="{C729B676-9B3E-4EC3-84FE-C4C9386AFE2B}" type="pres">
      <dgm:prSet presAssocID="{31703133-E8DA-4A93-AF68-0A327011E9F0}" presName="spaceBetweenRectangles" presStyleCnt="0"/>
      <dgm:spPr/>
    </dgm:pt>
    <dgm:pt modelId="{80B6DAA1-7E2F-4447-958F-1D3EBC41631A}" type="pres">
      <dgm:prSet presAssocID="{98A0282D-8B84-49AE-81F0-3C7F1A232AA7}" presName="parentLin" presStyleCnt="0"/>
      <dgm:spPr/>
    </dgm:pt>
    <dgm:pt modelId="{80B5E67D-9DE8-4CDF-A584-B5E1880862D7}" type="pres">
      <dgm:prSet presAssocID="{98A0282D-8B84-49AE-81F0-3C7F1A232AA7}" presName="parentLeftMargin" presStyleLbl="node1" presStyleIdx="0" presStyleCnt="5"/>
      <dgm:spPr/>
    </dgm:pt>
    <dgm:pt modelId="{83AC9612-C5F2-495D-A0AA-D753FDF21A66}" type="pres">
      <dgm:prSet presAssocID="{98A0282D-8B84-49AE-81F0-3C7F1A232AA7}" presName="parentText" presStyleLbl="node1" presStyleIdx="1" presStyleCnt="5">
        <dgm:presLayoutVars>
          <dgm:chMax val="0"/>
          <dgm:bulletEnabled val="1"/>
        </dgm:presLayoutVars>
      </dgm:prSet>
      <dgm:spPr/>
    </dgm:pt>
    <dgm:pt modelId="{1125F216-EB82-4638-82F7-CAAD08598E9A}" type="pres">
      <dgm:prSet presAssocID="{98A0282D-8B84-49AE-81F0-3C7F1A232AA7}" presName="negativeSpace" presStyleCnt="0"/>
      <dgm:spPr/>
    </dgm:pt>
    <dgm:pt modelId="{A10BB69D-C6E7-4143-9075-935126B36910}" type="pres">
      <dgm:prSet presAssocID="{98A0282D-8B84-49AE-81F0-3C7F1A232AA7}" presName="childText" presStyleLbl="conFgAcc1" presStyleIdx="1" presStyleCnt="5">
        <dgm:presLayoutVars>
          <dgm:bulletEnabled val="1"/>
        </dgm:presLayoutVars>
      </dgm:prSet>
      <dgm:spPr/>
    </dgm:pt>
    <dgm:pt modelId="{F6648248-3BE5-46CC-8298-8CBD446F132B}" type="pres">
      <dgm:prSet presAssocID="{E9A74113-81E2-425F-A1EB-8458D3BCCBBF}" presName="spaceBetweenRectangles" presStyleCnt="0"/>
      <dgm:spPr/>
    </dgm:pt>
    <dgm:pt modelId="{94D66304-29A2-47EF-929A-343BBDF45A7D}" type="pres">
      <dgm:prSet presAssocID="{376C644A-3B46-46C0-8A77-5727B7D2CA51}" presName="parentLin" presStyleCnt="0"/>
      <dgm:spPr/>
    </dgm:pt>
    <dgm:pt modelId="{0504EA99-50A1-4BE3-89EB-3EFBC61FE937}" type="pres">
      <dgm:prSet presAssocID="{376C644A-3B46-46C0-8A77-5727B7D2CA51}" presName="parentLeftMargin" presStyleLbl="node1" presStyleIdx="1" presStyleCnt="5"/>
      <dgm:spPr/>
    </dgm:pt>
    <dgm:pt modelId="{1870D302-FC22-444E-867E-414E1646903D}" type="pres">
      <dgm:prSet presAssocID="{376C644A-3B46-46C0-8A77-5727B7D2CA51}" presName="parentText" presStyleLbl="node1" presStyleIdx="2" presStyleCnt="5">
        <dgm:presLayoutVars>
          <dgm:chMax val="0"/>
          <dgm:bulletEnabled val="1"/>
        </dgm:presLayoutVars>
      </dgm:prSet>
      <dgm:spPr/>
    </dgm:pt>
    <dgm:pt modelId="{59AF2165-8BFE-4A30-976B-8C14211066BB}" type="pres">
      <dgm:prSet presAssocID="{376C644A-3B46-46C0-8A77-5727B7D2CA51}" presName="negativeSpace" presStyleCnt="0"/>
      <dgm:spPr/>
    </dgm:pt>
    <dgm:pt modelId="{81FF5FE4-F2DF-4B81-8244-37A5C137D4F6}" type="pres">
      <dgm:prSet presAssocID="{376C644A-3B46-46C0-8A77-5727B7D2CA51}" presName="childText" presStyleLbl="conFgAcc1" presStyleIdx="2" presStyleCnt="5">
        <dgm:presLayoutVars>
          <dgm:bulletEnabled val="1"/>
        </dgm:presLayoutVars>
      </dgm:prSet>
      <dgm:spPr/>
    </dgm:pt>
    <dgm:pt modelId="{C7F54B9F-2849-4979-A2B7-B8A5DF54914A}" type="pres">
      <dgm:prSet presAssocID="{85270FA6-FFF8-4B73-AB5B-C104F76903D7}" presName="spaceBetweenRectangles" presStyleCnt="0"/>
      <dgm:spPr/>
    </dgm:pt>
    <dgm:pt modelId="{2E5FB08D-EC44-409C-8429-AF107B3934E5}" type="pres">
      <dgm:prSet presAssocID="{9C0C97BF-BD1D-467A-8365-7C79A5A29C4C}" presName="parentLin" presStyleCnt="0"/>
      <dgm:spPr/>
    </dgm:pt>
    <dgm:pt modelId="{F673E088-4CE6-4FFD-9AC9-2B486A22E7FE}" type="pres">
      <dgm:prSet presAssocID="{9C0C97BF-BD1D-467A-8365-7C79A5A29C4C}" presName="parentLeftMargin" presStyleLbl="node1" presStyleIdx="2" presStyleCnt="5"/>
      <dgm:spPr/>
    </dgm:pt>
    <dgm:pt modelId="{AA70C922-1813-419E-9996-E2910C7F2506}" type="pres">
      <dgm:prSet presAssocID="{9C0C97BF-BD1D-467A-8365-7C79A5A29C4C}" presName="parentText" presStyleLbl="node1" presStyleIdx="3" presStyleCnt="5">
        <dgm:presLayoutVars>
          <dgm:chMax val="0"/>
          <dgm:bulletEnabled val="1"/>
        </dgm:presLayoutVars>
      </dgm:prSet>
      <dgm:spPr/>
    </dgm:pt>
    <dgm:pt modelId="{4A47D2BA-FFC0-4E8E-9728-54AE285EE687}" type="pres">
      <dgm:prSet presAssocID="{9C0C97BF-BD1D-467A-8365-7C79A5A29C4C}" presName="negativeSpace" presStyleCnt="0"/>
      <dgm:spPr/>
    </dgm:pt>
    <dgm:pt modelId="{A247E138-1730-47F7-A9CF-92BD40964697}" type="pres">
      <dgm:prSet presAssocID="{9C0C97BF-BD1D-467A-8365-7C79A5A29C4C}" presName="childText" presStyleLbl="conFgAcc1" presStyleIdx="3" presStyleCnt="5">
        <dgm:presLayoutVars>
          <dgm:bulletEnabled val="1"/>
        </dgm:presLayoutVars>
      </dgm:prSet>
      <dgm:spPr/>
    </dgm:pt>
    <dgm:pt modelId="{9E77C49E-8E1F-41C9-9D43-F4900E4B1B0D}" type="pres">
      <dgm:prSet presAssocID="{5CE9535D-14FE-455D-81D5-0B21D3274E60}" presName="spaceBetweenRectangles" presStyleCnt="0"/>
      <dgm:spPr/>
    </dgm:pt>
    <dgm:pt modelId="{A4AAC28F-8B4F-4C93-AF8E-EAC5190B8513}" type="pres">
      <dgm:prSet presAssocID="{FFB45302-A14A-4BA4-BC85-EC5AD2CEA855}" presName="parentLin" presStyleCnt="0"/>
      <dgm:spPr/>
    </dgm:pt>
    <dgm:pt modelId="{D4704A70-E468-4FED-8906-13B8D0D52C15}" type="pres">
      <dgm:prSet presAssocID="{FFB45302-A14A-4BA4-BC85-EC5AD2CEA855}" presName="parentLeftMargin" presStyleLbl="node1" presStyleIdx="3" presStyleCnt="5"/>
      <dgm:spPr/>
    </dgm:pt>
    <dgm:pt modelId="{6AF7610F-B0EF-4ECE-BC90-283C148DD032}" type="pres">
      <dgm:prSet presAssocID="{FFB45302-A14A-4BA4-BC85-EC5AD2CEA855}" presName="parentText" presStyleLbl="node1" presStyleIdx="4" presStyleCnt="5">
        <dgm:presLayoutVars>
          <dgm:chMax val="0"/>
          <dgm:bulletEnabled val="1"/>
        </dgm:presLayoutVars>
      </dgm:prSet>
      <dgm:spPr/>
    </dgm:pt>
    <dgm:pt modelId="{4D954AD4-58B1-4CD3-9199-EFE79DC76C12}" type="pres">
      <dgm:prSet presAssocID="{FFB45302-A14A-4BA4-BC85-EC5AD2CEA855}" presName="negativeSpace" presStyleCnt="0"/>
      <dgm:spPr/>
    </dgm:pt>
    <dgm:pt modelId="{604A8BF9-B778-407D-AD8E-FD91F523128B}" type="pres">
      <dgm:prSet presAssocID="{FFB45302-A14A-4BA4-BC85-EC5AD2CEA855}" presName="childText" presStyleLbl="conFgAcc1" presStyleIdx="4" presStyleCnt="5">
        <dgm:presLayoutVars>
          <dgm:bulletEnabled val="1"/>
        </dgm:presLayoutVars>
      </dgm:prSet>
      <dgm:spPr/>
    </dgm:pt>
  </dgm:ptLst>
  <dgm:cxnLst>
    <dgm:cxn modelId="{D9BB3703-4DF7-4B93-8EB4-D7D1D19A26AF}" type="presOf" srcId="{B810EAD1-0CA9-4C4D-8B90-FB2CD958C598}" destId="{C5B88DB3-842C-480E-B056-E25FC0F5B3CC}" srcOrd="0" destOrd="2" presId="urn:microsoft.com/office/officeart/2005/8/layout/list1"/>
    <dgm:cxn modelId="{45076E0A-1207-4AE2-9921-A7AF9679696B}" type="presOf" srcId="{17FE5ED1-8563-4E66-AF37-F5FBCDB7D560}" destId="{C5B88DB3-842C-480E-B056-E25FC0F5B3CC}" srcOrd="0" destOrd="4" presId="urn:microsoft.com/office/officeart/2005/8/layout/list1"/>
    <dgm:cxn modelId="{7AAA140C-06E5-4511-A589-058CAA5440A3}" type="presOf" srcId="{98A0282D-8B84-49AE-81F0-3C7F1A232AA7}" destId="{83AC9612-C5F2-495D-A0AA-D753FDF21A66}" srcOrd="1" destOrd="0" presId="urn:microsoft.com/office/officeart/2005/8/layout/list1"/>
    <dgm:cxn modelId="{A5572F0C-83C3-49D7-8850-78837E9FD704}" type="presOf" srcId="{068C6618-8D53-4257-A0E0-3F0FFA43296C}" destId="{C5B88DB3-842C-480E-B056-E25FC0F5B3CC}" srcOrd="0" destOrd="0" presId="urn:microsoft.com/office/officeart/2005/8/layout/list1"/>
    <dgm:cxn modelId="{D9549D1D-DA01-49E2-A2E9-D684F96F44EB}" srcId="{E0FB077C-78D3-49F3-A7F0-5FF74DBB553C}" destId="{B810EAD1-0CA9-4C4D-8B90-FB2CD958C598}" srcOrd="2" destOrd="0" parTransId="{EA22B31E-3FB6-40DE-B946-ACCA73575517}" sibTransId="{CC73A2EB-030D-4E4E-A8B5-654383DCCAFC}"/>
    <dgm:cxn modelId="{7980361E-E184-4943-A0D0-25CA92ED1071}" srcId="{9C2C5903-8729-4ECF-8455-7B8D856796EB}" destId="{98A0282D-8B84-49AE-81F0-3C7F1A232AA7}" srcOrd="1" destOrd="0" parTransId="{F597E3AC-37CF-47BE-A876-781E9F41BB9D}" sibTransId="{E9A74113-81E2-425F-A1EB-8458D3BCCBBF}"/>
    <dgm:cxn modelId="{9E5DE321-F143-4FAC-A7B9-054ABD7B27AA}" type="presOf" srcId="{E0FB077C-78D3-49F3-A7F0-5FF74DBB553C}" destId="{5FBB6CCC-044D-4BED-A2B9-DDE9E86867FE}" srcOrd="0" destOrd="0" presId="urn:microsoft.com/office/officeart/2005/8/layout/list1"/>
    <dgm:cxn modelId="{56BBDB26-10F5-4C8C-BB6B-CD2418C842CD}" srcId="{E0FB077C-78D3-49F3-A7F0-5FF74DBB553C}" destId="{44B953B7-FA34-4B9D-A554-A5833F8DA4C6}" srcOrd="6" destOrd="0" parTransId="{091480BA-D20C-42E6-8229-9265F60BF7D2}" sibTransId="{BA74C490-270C-4DA9-8401-CF7C17653167}"/>
    <dgm:cxn modelId="{7914C727-FF43-481F-9D25-E3774B3BC2AB}" srcId="{E0FB077C-78D3-49F3-A7F0-5FF74DBB553C}" destId="{7880ABE3-3007-47EF-AC69-C8F800D5450D}" srcOrd="3" destOrd="0" parTransId="{723B9FC3-42FC-461D-BC9E-F614740B4146}" sibTransId="{1A5522C2-352C-4D99-A496-812387B2F491}"/>
    <dgm:cxn modelId="{EDA95F41-673A-4656-8626-8B1074042DBA}" srcId="{E0FB077C-78D3-49F3-A7F0-5FF74DBB553C}" destId="{EC0433AC-4327-4B45-AC08-C4B4F88DC2C2}" srcOrd="5" destOrd="0" parTransId="{D93DBD27-4AB5-4C52-BE65-714320DAA418}" sibTransId="{D8FC2F9A-7C64-41B7-BF8B-964E7241EC5D}"/>
    <dgm:cxn modelId="{6CDA1C6A-2524-4C10-ACE3-55B12B6FF392}" srcId="{E0FB077C-78D3-49F3-A7F0-5FF74DBB553C}" destId="{718D1CB9-8367-4B36-A1C6-90F5D0288829}" srcOrd="1" destOrd="0" parTransId="{7AD878A0-4266-4916-9399-9573AFD818CF}" sibTransId="{38020370-3519-4335-B41C-A60266C09E3D}"/>
    <dgm:cxn modelId="{AEC3046F-D911-480F-90A6-345E4BC28422}" type="presOf" srcId="{FFB45302-A14A-4BA4-BC85-EC5AD2CEA855}" destId="{D4704A70-E468-4FED-8906-13B8D0D52C15}" srcOrd="0" destOrd="0" presId="urn:microsoft.com/office/officeart/2005/8/layout/list1"/>
    <dgm:cxn modelId="{0AF24B76-63CD-4AEA-A7B6-144DD2837F7B}" type="presOf" srcId="{376C644A-3B46-46C0-8A77-5727B7D2CA51}" destId="{0504EA99-50A1-4BE3-89EB-3EFBC61FE937}" srcOrd="0" destOrd="0" presId="urn:microsoft.com/office/officeart/2005/8/layout/list1"/>
    <dgm:cxn modelId="{7291058E-A486-4B3E-ACF4-924C70DC2B01}" srcId="{E0FB077C-78D3-49F3-A7F0-5FF74DBB553C}" destId="{068C6618-8D53-4257-A0E0-3F0FFA43296C}" srcOrd="0" destOrd="0" parTransId="{7CF6BA67-750D-4BDB-9894-411DC8F9B88B}" sibTransId="{C89442CE-9B59-46C0-8F31-A808018233DE}"/>
    <dgm:cxn modelId="{50D40096-9326-4E70-B630-2A2D476BC42F}" type="presOf" srcId="{E0FB077C-78D3-49F3-A7F0-5FF74DBB553C}" destId="{AC33C41D-B68D-42EA-A9C4-C267E08EA875}" srcOrd="1" destOrd="0" presId="urn:microsoft.com/office/officeart/2005/8/layout/list1"/>
    <dgm:cxn modelId="{75027DA6-AEC3-4165-BB66-5218B605E9F6}" type="presOf" srcId="{718D1CB9-8367-4B36-A1C6-90F5D0288829}" destId="{C5B88DB3-842C-480E-B056-E25FC0F5B3CC}" srcOrd="0" destOrd="1" presId="urn:microsoft.com/office/officeart/2005/8/layout/list1"/>
    <dgm:cxn modelId="{31C7E1A6-EFBC-40C8-83F8-48795CF78463}" srcId="{E0FB077C-78D3-49F3-A7F0-5FF74DBB553C}" destId="{17FE5ED1-8563-4E66-AF37-F5FBCDB7D560}" srcOrd="4" destOrd="0" parTransId="{346D8E92-D965-426A-A943-69947CFD8AD6}" sibTransId="{857BFC5E-5F97-46FA-8A6E-584BD33C0CB9}"/>
    <dgm:cxn modelId="{D26085AE-BB53-48C3-8D0D-B2E83B54D9F9}" srcId="{9C2C5903-8729-4ECF-8455-7B8D856796EB}" destId="{FFB45302-A14A-4BA4-BC85-EC5AD2CEA855}" srcOrd="4" destOrd="0" parTransId="{5772E854-DE64-4C95-837D-7AC113A66EB1}" sibTransId="{9B564C64-C9BD-4F18-A09F-AE3B0B54A5BA}"/>
    <dgm:cxn modelId="{B1C5ECAE-6029-4618-BD3D-F6C7B5762168}" type="presOf" srcId="{EC0433AC-4327-4B45-AC08-C4B4F88DC2C2}" destId="{C5B88DB3-842C-480E-B056-E25FC0F5B3CC}" srcOrd="0" destOrd="5" presId="urn:microsoft.com/office/officeart/2005/8/layout/list1"/>
    <dgm:cxn modelId="{BBE9BBBC-CF10-46FE-AD5C-3F79033C6041}" type="presOf" srcId="{7880ABE3-3007-47EF-AC69-C8F800D5450D}" destId="{C5B88DB3-842C-480E-B056-E25FC0F5B3CC}" srcOrd="0" destOrd="3" presId="urn:microsoft.com/office/officeart/2005/8/layout/list1"/>
    <dgm:cxn modelId="{67B486C0-9913-4DAD-88B7-46A7A12210EA}" type="presOf" srcId="{98A0282D-8B84-49AE-81F0-3C7F1A232AA7}" destId="{80B5E67D-9DE8-4CDF-A584-B5E1880862D7}" srcOrd="0" destOrd="0" presId="urn:microsoft.com/office/officeart/2005/8/layout/list1"/>
    <dgm:cxn modelId="{1DFD4FC4-66FB-4050-81E6-62D18A4C3F92}" srcId="{9C2C5903-8729-4ECF-8455-7B8D856796EB}" destId="{E0FB077C-78D3-49F3-A7F0-5FF74DBB553C}" srcOrd="0" destOrd="0" parTransId="{A7AE703C-F65F-49D2-92A1-AD7D9AA934E6}" sibTransId="{31703133-E8DA-4A93-AF68-0A327011E9F0}"/>
    <dgm:cxn modelId="{77F734C5-2B74-4DEA-9293-232F02F0222F}" type="presOf" srcId="{9C0C97BF-BD1D-467A-8365-7C79A5A29C4C}" destId="{F673E088-4CE6-4FFD-9AC9-2B486A22E7FE}" srcOrd="0" destOrd="0" presId="urn:microsoft.com/office/officeart/2005/8/layout/list1"/>
    <dgm:cxn modelId="{D80637CE-A489-41FA-A5D0-143D0004F7A8}" type="presOf" srcId="{9C2C5903-8729-4ECF-8455-7B8D856796EB}" destId="{3105AC6D-A300-4AB0-9C04-DF7AFA7D36A4}" srcOrd="0" destOrd="0" presId="urn:microsoft.com/office/officeart/2005/8/layout/list1"/>
    <dgm:cxn modelId="{A4B53DD8-5EAA-4DBD-AAF0-3F9AE283D6BF}" srcId="{9C2C5903-8729-4ECF-8455-7B8D856796EB}" destId="{376C644A-3B46-46C0-8A77-5727B7D2CA51}" srcOrd="2" destOrd="0" parTransId="{05FE2395-FA27-4CB5-9B54-7E3BAC2D8692}" sibTransId="{85270FA6-FFF8-4B73-AB5B-C104F76903D7}"/>
    <dgm:cxn modelId="{E8051AE7-3C55-418B-9B63-B11891D6CD3A}" type="presOf" srcId="{9C0C97BF-BD1D-467A-8365-7C79A5A29C4C}" destId="{AA70C922-1813-419E-9996-E2910C7F2506}" srcOrd="1" destOrd="0" presId="urn:microsoft.com/office/officeart/2005/8/layout/list1"/>
    <dgm:cxn modelId="{90EA68EF-AE8F-475E-AB85-E7198EF069DF}" type="presOf" srcId="{376C644A-3B46-46C0-8A77-5727B7D2CA51}" destId="{1870D302-FC22-444E-867E-414E1646903D}" srcOrd="1" destOrd="0" presId="urn:microsoft.com/office/officeart/2005/8/layout/list1"/>
    <dgm:cxn modelId="{3E6A99EF-AC66-4C2E-AA21-07D1C63B5725}" type="presOf" srcId="{FFB45302-A14A-4BA4-BC85-EC5AD2CEA855}" destId="{6AF7610F-B0EF-4ECE-BC90-283C148DD032}" srcOrd="1" destOrd="0" presId="urn:microsoft.com/office/officeart/2005/8/layout/list1"/>
    <dgm:cxn modelId="{1BEE68F7-CCBF-4EB7-9979-9EC2740B6B89}" type="presOf" srcId="{44B953B7-FA34-4B9D-A554-A5833F8DA4C6}" destId="{C5B88DB3-842C-480E-B056-E25FC0F5B3CC}" srcOrd="0" destOrd="6" presId="urn:microsoft.com/office/officeart/2005/8/layout/list1"/>
    <dgm:cxn modelId="{AB119CFD-B4B9-425F-98C1-B1EEDB3750C8}" srcId="{9C2C5903-8729-4ECF-8455-7B8D856796EB}" destId="{9C0C97BF-BD1D-467A-8365-7C79A5A29C4C}" srcOrd="3" destOrd="0" parTransId="{180C61F7-3CA9-4F05-85A0-4F84C52E6A01}" sibTransId="{5CE9535D-14FE-455D-81D5-0B21D3274E60}"/>
    <dgm:cxn modelId="{2163821D-328C-4E46-8C82-7E17944D35AD}" type="presParOf" srcId="{3105AC6D-A300-4AB0-9C04-DF7AFA7D36A4}" destId="{3B056A2B-04E2-4352-A0DA-A846383DE2F3}" srcOrd="0" destOrd="0" presId="urn:microsoft.com/office/officeart/2005/8/layout/list1"/>
    <dgm:cxn modelId="{0E5BAAEA-FCB2-4F8C-B075-30AEE09109BF}" type="presParOf" srcId="{3B056A2B-04E2-4352-A0DA-A846383DE2F3}" destId="{5FBB6CCC-044D-4BED-A2B9-DDE9E86867FE}" srcOrd="0" destOrd="0" presId="urn:microsoft.com/office/officeart/2005/8/layout/list1"/>
    <dgm:cxn modelId="{ABFA8AF4-BF0F-46A6-B02B-4FD3EE13123B}" type="presParOf" srcId="{3B056A2B-04E2-4352-A0DA-A846383DE2F3}" destId="{AC33C41D-B68D-42EA-A9C4-C267E08EA875}" srcOrd="1" destOrd="0" presId="urn:microsoft.com/office/officeart/2005/8/layout/list1"/>
    <dgm:cxn modelId="{3BC51C4D-44F6-495F-AD5B-503AA60E5111}" type="presParOf" srcId="{3105AC6D-A300-4AB0-9C04-DF7AFA7D36A4}" destId="{579E7DEB-EA2E-4A80-B120-145DEDB644AC}" srcOrd="1" destOrd="0" presId="urn:microsoft.com/office/officeart/2005/8/layout/list1"/>
    <dgm:cxn modelId="{079D9440-AFD0-4053-9909-710B7383B624}" type="presParOf" srcId="{3105AC6D-A300-4AB0-9C04-DF7AFA7D36A4}" destId="{C5B88DB3-842C-480E-B056-E25FC0F5B3CC}" srcOrd="2" destOrd="0" presId="urn:microsoft.com/office/officeart/2005/8/layout/list1"/>
    <dgm:cxn modelId="{A1962877-F5CE-4968-93CA-0C56D8E8036F}" type="presParOf" srcId="{3105AC6D-A300-4AB0-9C04-DF7AFA7D36A4}" destId="{C729B676-9B3E-4EC3-84FE-C4C9386AFE2B}" srcOrd="3" destOrd="0" presId="urn:microsoft.com/office/officeart/2005/8/layout/list1"/>
    <dgm:cxn modelId="{E678E49E-8EC2-4F06-A2E2-F63D89DD95FC}" type="presParOf" srcId="{3105AC6D-A300-4AB0-9C04-DF7AFA7D36A4}" destId="{80B6DAA1-7E2F-4447-958F-1D3EBC41631A}" srcOrd="4" destOrd="0" presId="urn:microsoft.com/office/officeart/2005/8/layout/list1"/>
    <dgm:cxn modelId="{10FD5082-340C-4EF5-94CB-4B573AC8E322}" type="presParOf" srcId="{80B6DAA1-7E2F-4447-958F-1D3EBC41631A}" destId="{80B5E67D-9DE8-4CDF-A584-B5E1880862D7}" srcOrd="0" destOrd="0" presId="urn:microsoft.com/office/officeart/2005/8/layout/list1"/>
    <dgm:cxn modelId="{5E02272F-FDEE-4EF4-B7EB-D253FD844A5B}" type="presParOf" srcId="{80B6DAA1-7E2F-4447-958F-1D3EBC41631A}" destId="{83AC9612-C5F2-495D-A0AA-D753FDF21A66}" srcOrd="1" destOrd="0" presId="urn:microsoft.com/office/officeart/2005/8/layout/list1"/>
    <dgm:cxn modelId="{2B055B9F-F631-41A1-A37B-B55A2300C6D4}" type="presParOf" srcId="{3105AC6D-A300-4AB0-9C04-DF7AFA7D36A4}" destId="{1125F216-EB82-4638-82F7-CAAD08598E9A}" srcOrd="5" destOrd="0" presId="urn:microsoft.com/office/officeart/2005/8/layout/list1"/>
    <dgm:cxn modelId="{1B09B30A-5FC8-4006-835F-F3426E62E454}" type="presParOf" srcId="{3105AC6D-A300-4AB0-9C04-DF7AFA7D36A4}" destId="{A10BB69D-C6E7-4143-9075-935126B36910}" srcOrd="6" destOrd="0" presId="urn:microsoft.com/office/officeart/2005/8/layout/list1"/>
    <dgm:cxn modelId="{97DC7210-97B9-4337-AF15-EB6F88B15ADF}" type="presParOf" srcId="{3105AC6D-A300-4AB0-9C04-DF7AFA7D36A4}" destId="{F6648248-3BE5-46CC-8298-8CBD446F132B}" srcOrd="7" destOrd="0" presId="urn:microsoft.com/office/officeart/2005/8/layout/list1"/>
    <dgm:cxn modelId="{0927796D-2AEC-478C-869A-79B6828ED625}" type="presParOf" srcId="{3105AC6D-A300-4AB0-9C04-DF7AFA7D36A4}" destId="{94D66304-29A2-47EF-929A-343BBDF45A7D}" srcOrd="8" destOrd="0" presId="urn:microsoft.com/office/officeart/2005/8/layout/list1"/>
    <dgm:cxn modelId="{6BF71B1B-C9A3-4E54-8BB0-B767C0C7BEF7}" type="presParOf" srcId="{94D66304-29A2-47EF-929A-343BBDF45A7D}" destId="{0504EA99-50A1-4BE3-89EB-3EFBC61FE937}" srcOrd="0" destOrd="0" presId="urn:microsoft.com/office/officeart/2005/8/layout/list1"/>
    <dgm:cxn modelId="{8198DB30-C997-4D88-8EB4-E90DAC1CBB77}" type="presParOf" srcId="{94D66304-29A2-47EF-929A-343BBDF45A7D}" destId="{1870D302-FC22-444E-867E-414E1646903D}" srcOrd="1" destOrd="0" presId="urn:microsoft.com/office/officeart/2005/8/layout/list1"/>
    <dgm:cxn modelId="{41EA089A-6375-4AA4-9C2B-263BB9DDC596}" type="presParOf" srcId="{3105AC6D-A300-4AB0-9C04-DF7AFA7D36A4}" destId="{59AF2165-8BFE-4A30-976B-8C14211066BB}" srcOrd="9" destOrd="0" presId="urn:microsoft.com/office/officeart/2005/8/layout/list1"/>
    <dgm:cxn modelId="{99BA8EEA-B54D-4112-A57A-8474931C1E21}" type="presParOf" srcId="{3105AC6D-A300-4AB0-9C04-DF7AFA7D36A4}" destId="{81FF5FE4-F2DF-4B81-8244-37A5C137D4F6}" srcOrd="10" destOrd="0" presId="urn:microsoft.com/office/officeart/2005/8/layout/list1"/>
    <dgm:cxn modelId="{1229E12A-89CA-4A67-A70B-BBEB149D0A75}" type="presParOf" srcId="{3105AC6D-A300-4AB0-9C04-DF7AFA7D36A4}" destId="{C7F54B9F-2849-4979-A2B7-B8A5DF54914A}" srcOrd="11" destOrd="0" presId="urn:microsoft.com/office/officeart/2005/8/layout/list1"/>
    <dgm:cxn modelId="{17DC7362-B724-4EC6-8810-435CD7673677}" type="presParOf" srcId="{3105AC6D-A300-4AB0-9C04-DF7AFA7D36A4}" destId="{2E5FB08D-EC44-409C-8429-AF107B3934E5}" srcOrd="12" destOrd="0" presId="urn:microsoft.com/office/officeart/2005/8/layout/list1"/>
    <dgm:cxn modelId="{9EAFACA8-6545-4483-851A-42C22B4E6FEF}" type="presParOf" srcId="{2E5FB08D-EC44-409C-8429-AF107B3934E5}" destId="{F673E088-4CE6-4FFD-9AC9-2B486A22E7FE}" srcOrd="0" destOrd="0" presId="urn:microsoft.com/office/officeart/2005/8/layout/list1"/>
    <dgm:cxn modelId="{B8D77185-F884-4A73-BB19-4D9CEB4C7F59}" type="presParOf" srcId="{2E5FB08D-EC44-409C-8429-AF107B3934E5}" destId="{AA70C922-1813-419E-9996-E2910C7F2506}" srcOrd="1" destOrd="0" presId="urn:microsoft.com/office/officeart/2005/8/layout/list1"/>
    <dgm:cxn modelId="{C4FECE3B-4D69-4D50-975C-4E4F8487CD6C}" type="presParOf" srcId="{3105AC6D-A300-4AB0-9C04-DF7AFA7D36A4}" destId="{4A47D2BA-FFC0-4E8E-9728-54AE285EE687}" srcOrd="13" destOrd="0" presId="urn:microsoft.com/office/officeart/2005/8/layout/list1"/>
    <dgm:cxn modelId="{97AF5173-CA1F-4FDD-967A-E7491494FD9D}" type="presParOf" srcId="{3105AC6D-A300-4AB0-9C04-DF7AFA7D36A4}" destId="{A247E138-1730-47F7-A9CF-92BD40964697}" srcOrd="14" destOrd="0" presId="urn:microsoft.com/office/officeart/2005/8/layout/list1"/>
    <dgm:cxn modelId="{9DF75C4A-3022-44A0-A349-C8CA47CC9842}" type="presParOf" srcId="{3105AC6D-A300-4AB0-9C04-DF7AFA7D36A4}" destId="{9E77C49E-8E1F-41C9-9D43-F4900E4B1B0D}" srcOrd="15" destOrd="0" presId="urn:microsoft.com/office/officeart/2005/8/layout/list1"/>
    <dgm:cxn modelId="{B20F8535-2CAC-4A6B-8F88-A3614B7C2973}" type="presParOf" srcId="{3105AC6D-A300-4AB0-9C04-DF7AFA7D36A4}" destId="{A4AAC28F-8B4F-4C93-AF8E-EAC5190B8513}" srcOrd="16" destOrd="0" presId="urn:microsoft.com/office/officeart/2005/8/layout/list1"/>
    <dgm:cxn modelId="{BD251013-A2CD-460F-A6C7-95C5256C2DF0}" type="presParOf" srcId="{A4AAC28F-8B4F-4C93-AF8E-EAC5190B8513}" destId="{D4704A70-E468-4FED-8906-13B8D0D52C15}" srcOrd="0" destOrd="0" presId="urn:microsoft.com/office/officeart/2005/8/layout/list1"/>
    <dgm:cxn modelId="{A7901617-16B9-404E-9825-59E81899B190}" type="presParOf" srcId="{A4AAC28F-8B4F-4C93-AF8E-EAC5190B8513}" destId="{6AF7610F-B0EF-4ECE-BC90-283C148DD032}" srcOrd="1" destOrd="0" presId="urn:microsoft.com/office/officeart/2005/8/layout/list1"/>
    <dgm:cxn modelId="{98295FE6-3FE8-4078-87B3-5195F4949BCB}" type="presParOf" srcId="{3105AC6D-A300-4AB0-9C04-DF7AFA7D36A4}" destId="{4D954AD4-58B1-4CD3-9199-EFE79DC76C12}" srcOrd="17" destOrd="0" presId="urn:microsoft.com/office/officeart/2005/8/layout/list1"/>
    <dgm:cxn modelId="{437BDD5D-D9E8-49E1-B2F5-2BECCE2CB69E}" type="presParOf" srcId="{3105AC6D-A300-4AB0-9C04-DF7AFA7D36A4}" destId="{604A8BF9-B778-407D-AD8E-FD91F523128B}"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114A05-99DD-418E-8012-5EA64A7DA9B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0220068-FD19-433B-B689-A4211E713C89}">
      <dgm:prSet custT="1"/>
      <dgm:spPr/>
      <dgm:t>
        <a:bodyPr/>
        <a:lstStyle/>
        <a:p>
          <a:r>
            <a:rPr lang="en-US" sz="1600" b="1" dirty="0">
              <a:solidFill>
                <a:srgbClr val="FF9999"/>
              </a:solidFill>
            </a:rPr>
            <a:t>AI traffic is not uniform</a:t>
          </a:r>
          <a:r>
            <a:rPr lang="en-US" sz="1600" b="1" dirty="0"/>
            <a:t>: </a:t>
          </a:r>
          <a:r>
            <a:rPr lang="en-US" sz="1600" dirty="0"/>
            <a:t>23 measured scenarios span 4 orders of magnitude in latency and 7 in UL/DL asymmetry: a single 6G QoS class does not fit.</a:t>
          </a:r>
        </a:p>
      </dgm:t>
    </dgm:pt>
    <dgm:pt modelId="{252603C1-ADE6-4915-90E1-E93B1DBC660D}" type="parTrans" cxnId="{ED23D078-424F-4366-8BCF-EECDE2729B03}">
      <dgm:prSet/>
      <dgm:spPr/>
      <dgm:t>
        <a:bodyPr/>
        <a:lstStyle/>
        <a:p>
          <a:endParaRPr lang="en-US" sz="2800"/>
        </a:p>
      </dgm:t>
    </dgm:pt>
    <dgm:pt modelId="{B4B01E1A-DD23-46F6-A904-AA396DEC5B93}" type="sibTrans" cxnId="{ED23D078-424F-4366-8BCF-EECDE2729B03}">
      <dgm:prSet/>
      <dgm:spPr/>
      <dgm:t>
        <a:bodyPr/>
        <a:lstStyle/>
        <a:p>
          <a:endParaRPr lang="en-US" sz="2800"/>
        </a:p>
      </dgm:t>
    </dgm:pt>
    <dgm:pt modelId="{6CCE3572-4DA0-420F-B0B3-6C621E78B2AF}">
      <dgm:prSet custT="1"/>
      <dgm:spPr/>
      <dgm:t>
        <a:bodyPr/>
        <a:lstStyle/>
        <a:p>
          <a:r>
            <a:rPr lang="en-US" sz="1600" b="1" dirty="0">
              <a:solidFill>
                <a:srgbClr val="FF9999"/>
              </a:solidFill>
            </a:rPr>
            <a:t>UL-heavy assumption is partly true</a:t>
          </a:r>
          <a:r>
            <a:rPr lang="en-US" sz="1600" b="1" dirty="0"/>
            <a:t>: </a:t>
          </a:r>
          <a:r>
            <a:rPr lang="en-US" sz="1600" dirty="0"/>
            <a:t>it holds for agentic / upload scenarios but is reversed (DL-heavy) for image / streaming-chat / </a:t>
          </a:r>
          <a:r>
            <a:rPr lang="en-US" sz="1600" dirty="0" err="1"/>
            <a:t>realtime</a:t>
          </a:r>
          <a:r>
            <a:rPr lang="en-US" sz="1600" dirty="0"/>
            <a:t> audio.</a:t>
          </a:r>
        </a:p>
      </dgm:t>
    </dgm:pt>
    <dgm:pt modelId="{B55D7846-04B4-417A-859A-130CA60FBF7B}" type="parTrans" cxnId="{35D0698A-734A-429F-BC3D-69D93DA51E6C}">
      <dgm:prSet/>
      <dgm:spPr/>
      <dgm:t>
        <a:bodyPr/>
        <a:lstStyle/>
        <a:p>
          <a:endParaRPr lang="en-US" sz="2800"/>
        </a:p>
      </dgm:t>
    </dgm:pt>
    <dgm:pt modelId="{8FE15238-28A4-4B8E-AFFE-1C2D6843199B}" type="sibTrans" cxnId="{35D0698A-734A-429F-BC3D-69D93DA51E6C}">
      <dgm:prSet/>
      <dgm:spPr/>
      <dgm:t>
        <a:bodyPr/>
        <a:lstStyle/>
        <a:p>
          <a:endParaRPr lang="en-US" sz="2800"/>
        </a:p>
      </dgm:t>
    </dgm:pt>
    <dgm:pt modelId="{171F6F8D-D157-42DE-8777-DF748EDFC4C1}">
      <dgm:prSet custT="1"/>
      <dgm:spPr/>
      <dgm:t>
        <a:bodyPr/>
        <a:lstStyle/>
        <a:p>
          <a:r>
            <a:rPr lang="en-US" sz="1600" b="1" dirty="0">
              <a:solidFill>
                <a:srgbClr val="FF9999"/>
              </a:solidFill>
            </a:rPr>
            <a:t>Inferencing time </a:t>
          </a:r>
          <a:r>
            <a:rPr lang="en-US" sz="1600" dirty="0">
              <a:solidFill>
                <a:schemeClr val="tx1"/>
              </a:solidFill>
            </a:rPr>
            <a:t>is in some cases e.g. chat </a:t>
          </a:r>
          <a:r>
            <a:rPr lang="en-US" sz="1600" b="1" dirty="0">
              <a:solidFill>
                <a:srgbClr val="FF9999"/>
              </a:solidFill>
            </a:rPr>
            <a:t>more dominant than </a:t>
          </a:r>
          <a:r>
            <a:rPr lang="en-US" sz="1600" b="1">
              <a:solidFill>
                <a:srgbClr val="FF9999"/>
              </a:solidFill>
            </a:rPr>
            <a:t>RTT improvements.</a:t>
          </a:r>
          <a:endParaRPr lang="en-US" sz="1600" dirty="0">
            <a:solidFill>
              <a:schemeClr val="tx1"/>
            </a:solidFill>
          </a:endParaRPr>
        </a:p>
      </dgm:t>
    </dgm:pt>
    <dgm:pt modelId="{38E3B6E6-F28E-41D7-AEF3-BD634B7D514C}" type="parTrans" cxnId="{30902017-9EFE-41EF-A8FA-81F2C8E73D25}">
      <dgm:prSet/>
      <dgm:spPr/>
      <dgm:t>
        <a:bodyPr/>
        <a:lstStyle/>
        <a:p>
          <a:endParaRPr lang="en-US" sz="2800"/>
        </a:p>
      </dgm:t>
    </dgm:pt>
    <dgm:pt modelId="{FE2F609A-4008-4A00-90DA-69310F5939FF}" type="sibTrans" cxnId="{30902017-9EFE-41EF-A8FA-81F2C8E73D25}">
      <dgm:prSet/>
      <dgm:spPr/>
      <dgm:t>
        <a:bodyPr/>
        <a:lstStyle/>
        <a:p>
          <a:endParaRPr lang="en-US" sz="2800"/>
        </a:p>
      </dgm:t>
    </dgm:pt>
    <dgm:pt modelId="{8AD3D51E-64E2-4E08-B283-E29C94A531E1}">
      <dgm:prSet custT="1"/>
      <dgm:spPr/>
      <dgm:t>
        <a:bodyPr/>
        <a:lstStyle/>
        <a:p>
          <a:r>
            <a:rPr lang="en-US" sz="1600" b="1" dirty="0">
              <a:solidFill>
                <a:srgbClr val="FF9999"/>
              </a:solidFill>
            </a:rPr>
            <a:t>TCP retransmissions absorb impairments up to 3 % loss</a:t>
          </a:r>
          <a:r>
            <a:rPr lang="en-US" sz="1600" b="1" dirty="0"/>
            <a:t>:</a:t>
          </a:r>
          <a:r>
            <a:rPr lang="en-US" sz="1600" dirty="0"/>
            <a:t> reliability KPIs should be driven by </a:t>
          </a:r>
          <a:r>
            <a:rPr lang="en-US" sz="1600" dirty="0" err="1"/>
            <a:t>realtime</a:t>
          </a:r>
          <a:r>
            <a:rPr lang="en-US" sz="1600" dirty="0"/>
            <a:t> / WebRTC scenarios, not by chat.</a:t>
          </a:r>
        </a:p>
      </dgm:t>
    </dgm:pt>
    <dgm:pt modelId="{9C167762-448C-4E43-8E8C-55C9CB8D9C6F}" type="parTrans" cxnId="{C7DE7895-7C04-4E3D-BC57-55314D11E3C3}">
      <dgm:prSet/>
      <dgm:spPr/>
      <dgm:t>
        <a:bodyPr/>
        <a:lstStyle/>
        <a:p>
          <a:endParaRPr lang="en-US" sz="2800"/>
        </a:p>
      </dgm:t>
    </dgm:pt>
    <dgm:pt modelId="{D64E83AC-6B21-4BC3-8256-2673D712F3AE}" type="sibTrans" cxnId="{C7DE7895-7C04-4E3D-BC57-55314D11E3C3}">
      <dgm:prSet/>
      <dgm:spPr/>
      <dgm:t>
        <a:bodyPr/>
        <a:lstStyle/>
        <a:p>
          <a:endParaRPr lang="en-US" sz="2800"/>
        </a:p>
      </dgm:t>
    </dgm:pt>
    <dgm:pt modelId="{4B67D7D3-D04D-40C6-8C0F-EDC2ACFFC354}">
      <dgm:prSet custT="1"/>
      <dgm:spPr/>
      <dgm:t>
        <a:bodyPr/>
        <a:lstStyle/>
        <a:p>
          <a:r>
            <a:rPr lang="en-US" sz="1600" b="1" dirty="0">
              <a:solidFill>
                <a:srgbClr val="FF9999"/>
              </a:solidFill>
            </a:rPr>
            <a:t>Traffic model</a:t>
          </a:r>
          <a:r>
            <a:rPr lang="en-US" sz="1600" b="1" dirty="0"/>
            <a:t>: </a:t>
          </a:r>
          <a:r>
            <a:rPr lang="en-US" sz="1600" dirty="0"/>
            <a:t>highly deterministic for chat uplink (bytes to tokens) but not for real-time media and less for downlink; a hybrid traffic model is required.</a:t>
          </a:r>
        </a:p>
      </dgm:t>
    </dgm:pt>
    <dgm:pt modelId="{BEC31D25-2675-4EE5-B13B-3B1BF86DB3D0}" type="parTrans" cxnId="{75DA1651-84F0-4966-BA33-FEEE502DA2A8}">
      <dgm:prSet/>
      <dgm:spPr/>
      <dgm:t>
        <a:bodyPr/>
        <a:lstStyle/>
        <a:p>
          <a:endParaRPr lang="en-US" sz="2800"/>
        </a:p>
      </dgm:t>
    </dgm:pt>
    <dgm:pt modelId="{55FA8DC0-75A1-409E-A82A-CF696F16E3ED}" type="sibTrans" cxnId="{75DA1651-84F0-4966-BA33-FEEE502DA2A8}">
      <dgm:prSet/>
      <dgm:spPr/>
      <dgm:t>
        <a:bodyPr/>
        <a:lstStyle/>
        <a:p>
          <a:endParaRPr lang="en-US" sz="2800"/>
        </a:p>
      </dgm:t>
    </dgm:pt>
    <dgm:pt modelId="{25D169FF-5274-4D26-82BA-4633F07E7EA7}">
      <dgm:prSet custT="1"/>
      <dgm:spPr/>
      <dgm:t>
        <a:bodyPr/>
        <a:lstStyle/>
        <a:p>
          <a:r>
            <a:rPr lang="en-US" sz="1600" b="1">
              <a:solidFill>
                <a:srgbClr val="FF9999"/>
              </a:solidFill>
            </a:rPr>
            <a:t>MCP sessions are strictly sequential</a:t>
          </a:r>
          <a:r>
            <a:rPr lang="en-US" sz="1600">
              <a:solidFill>
                <a:srgbClr val="FF9999"/>
              </a:solidFill>
            </a:rPr>
            <a:t> </a:t>
          </a:r>
          <a:r>
            <a:rPr lang="en-US" sz="1600"/>
            <a:t>(LLM and tool bars never overlap) - inside the loop, tool latency spans three orders of magnitude</a:t>
          </a:r>
          <a:endParaRPr lang="en-US" sz="1600" dirty="0"/>
        </a:p>
      </dgm:t>
    </dgm:pt>
    <dgm:pt modelId="{44A840CC-66DD-4F5E-9BB3-BB5A7B9B9774}" type="parTrans" cxnId="{617B824F-C306-42FF-BD81-1FD5960C0FC4}">
      <dgm:prSet/>
      <dgm:spPr/>
      <dgm:t>
        <a:bodyPr/>
        <a:lstStyle/>
        <a:p>
          <a:endParaRPr lang="en-US" sz="2800"/>
        </a:p>
      </dgm:t>
    </dgm:pt>
    <dgm:pt modelId="{CCD27FC2-775A-4DC5-B209-6BA61CC6206C}" type="sibTrans" cxnId="{617B824F-C306-42FF-BD81-1FD5960C0FC4}">
      <dgm:prSet/>
      <dgm:spPr/>
      <dgm:t>
        <a:bodyPr/>
        <a:lstStyle/>
        <a:p>
          <a:endParaRPr lang="en-US" sz="2800"/>
        </a:p>
      </dgm:t>
    </dgm:pt>
    <dgm:pt modelId="{41067A80-B962-403E-84FF-C16EDB3AF92B}">
      <dgm:prSet custT="1"/>
      <dgm:spPr/>
      <dgm:t>
        <a:bodyPr/>
        <a:lstStyle/>
        <a:p>
          <a:r>
            <a:rPr lang="en-US" sz="1600" b="1" dirty="0">
              <a:solidFill>
                <a:srgbClr val="FF9999"/>
              </a:solidFill>
            </a:rPr>
            <a:t>Traffic Mix</a:t>
          </a:r>
          <a:r>
            <a:rPr lang="en-US" sz="1600" b="1" dirty="0"/>
            <a:t>: </a:t>
          </a:r>
          <a:r>
            <a:rPr lang="en-US" sz="1600" dirty="0"/>
            <a:t>while not tested by the testbed, it can be assumed that one session may have a mixture of traffic from these test scenarios.</a:t>
          </a:r>
        </a:p>
      </dgm:t>
    </dgm:pt>
    <dgm:pt modelId="{EB13EBCC-628B-4B8C-995E-8FDF951C4840}" type="parTrans" cxnId="{C32E7398-22FD-40EB-868C-0006713FDA94}">
      <dgm:prSet/>
      <dgm:spPr/>
      <dgm:t>
        <a:bodyPr/>
        <a:lstStyle/>
        <a:p>
          <a:endParaRPr lang="en-US" sz="2800"/>
        </a:p>
      </dgm:t>
    </dgm:pt>
    <dgm:pt modelId="{9D234DA0-E2D4-42CA-8B68-19B3FC69BDFE}" type="sibTrans" cxnId="{C32E7398-22FD-40EB-868C-0006713FDA94}">
      <dgm:prSet/>
      <dgm:spPr/>
      <dgm:t>
        <a:bodyPr/>
        <a:lstStyle/>
        <a:p>
          <a:endParaRPr lang="en-US" sz="2800"/>
        </a:p>
      </dgm:t>
    </dgm:pt>
    <dgm:pt modelId="{088B737E-9217-43EE-9D59-92346407B860}">
      <dgm:prSet custT="1"/>
      <dgm:spPr/>
      <dgm:t>
        <a:bodyPr/>
        <a:lstStyle/>
        <a:p>
          <a:r>
            <a:rPr lang="en-US" sz="1600" b="1" dirty="0">
              <a:solidFill>
                <a:srgbClr val="FF9999"/>
              </a:solidFill>
            </a:rPr>
            <a:t>Radio RTT is hidden by TCP/TLS keep-alive and HTTP chunking</a:t>
          </a:r>
          <a:r>
            <a:rPr lang="en-US" sz="1600" b="1" dirty="0"/>
            <a:t>:</a:t>
          </a:r>
          <a:r>
            <a:rPr lang="en-US" sz="1600" dirty="0"/>
            <a:t> its effect mainly impacts TTFT, where 6G HRLLC delivers the clearest user-visible benefit.</a:t>
          </a:r>
        </a:p>
      </dgm:t>
    </dgm:pt>
    <dgm:pt modelId="{D7CBCED6-274B-4BD0-9401-27DB40BE95A8}" type="parTrans" cxnId="{A98221D8-28B2-4586-BC2A-DA218BB9537F}">
      <dgm:prSet/>
      <dgm:spPr/>
      <dgm:t>
        <a:bodyPr/>
        <a:lstStyle/>
        <a:p>
          <a:endParaRPr lang="en-US" sz="2800"/>
        </a:p>
      </dgm:t>
    </dgm:pt>
    <dgm:pt modelId="{FA91CA75-7C3F-49E8-B629-BB3185AE3D19}" type="sibTrans" cxnId="{A98221D8-28B2-4586-BC2A-DA218BB9537F}">
      <dgm:prSet/>
      <dgm:spPr/>
      <dgm:t>
        <a:bodyPr/>
        <a:lstStyle/>
        <a:p>
          <a:endParaRPr lang="en-US" sz="2800"/>
        </a:p>
      </dgm:t>
    </dgm:pt>
    <dgm:pt modelId="{595D41C1-0DAF-4CF4-AA52-491797D481D2}">
      <dgm:prSet custT="1"/>
      <dgm:spPr/>
      <dgm:t>
        <a:bodyPr/>
        <a:lstStyle/>
        <a:p>
          <a:r>
            <a:rPr lang="en-US" sz="1600" b="1">
              <a:solidFill>
                <a:srgbClr val="FF9999"/>
              </a:solidFill>
            </a:rPr>
            <a:t>Agentic AI context recycling problem</a:t>
          </a:r>
          <a:r>
            <a:rPr lang="en-US" sz="1600" b="1"/>
            <a:t>: </a:t>
          </a:r>
          <a:r>
            <a:rPr lang="en-US" sz="1600"/>
            <a:t>multiplies user→network volume 30–50× via tool catalog, tool and browser call loops; radio planning must account for the loop factor.</a:t>
          </a:r>
          <a:endParaRPr lang="en-US" sz="1600" dirty="0"/>
        </a:p>
      </dgm:t>
    </dgm:pt>
    <dgm:pt modelId="{C3D726AB-A242-4566-BB1E-DFCB7EC65339}" type="parTrans" cxnId="{3AA7E1ED-64B7-4F10-BBC8-3C48CE6DBB4A}">
      <dgm:prSet/>
      <dgm:spPr/>
    </dgm:pt>
    <dgm:pt modelId="{B5F14755-A718-4109-8B3E-E881992E2B96}" type="sibTrans" cxnId="{3AA7E1ED-64B7-4F10-BBC8-3C48CE6DBB4A}">
      <dgm:prSet/>
      <dgm:spPr/>
    </dgm:pt>
    <dgm:pt modelId="{18791D8B-B93D-4AC0-A180-122EA462F8AB}" type="pres">
      <dgm:prSet presAssocID="{16114A05-99DD-418E-8012-5EA64A7DA9B9}" presName="vert0" presStyleCnt="0">
        <dgm:presLayoutVars>
          <dgm:dir/>
          <dgm:animOne val="branch"/>
          <dgm:animLvl val="lvl"/>
        </dgm:presLayoutVars>
      </dgm:prSet>
      <dgm:spPr/>
    </dgm:pt>
    <dgm:pt modelId="{EAA15832-3611-42E0-95F1-919647C447AC}" type="pres">
      <dgm:prSet presAssocID="{90220068-FD19-433B-B689-A4211E713C89}" presName="thickLine" presStyleLbl="alignNode1" presStyleIdx="0" presStyleCnt="9"/>
      <dgm:spPr/>
    </dgm:pt>
    <dgm:pt modelId="{08A6401D-2670-415E-9719-D09D0F7AF2ED}" type="pres">
      <dgm:prSet presAssocID="{90220068-FD19-433B-B689-A4211E713C89}" presName="horz1" presStyleCnt="0"/>
      <dgm:spPr/>
    </dgm:pt>
    <dgm:pt modelId="{24B52C96-C005-42A8-BF38-4E46FF381783}" type="pres">
      <dgm:prSet presAssocID="{90220068-FD19-433B-B689-A4211E713C89}" presName="tx1" presStyleLbl="revTx" presStyleIdx="0" presStyleCnt="9"/>
      <dgm:spPr/>
    </dgm:pt>
    <dgm:pt modelId="{EF2C7D5E-CA1B-4D35-B549-383B0C838DB7}" type="pres">
      <dgm:prSet presAssocID="{90220068-FD19-433B-B689-A4211E713C89}" presName="vert1" presStyleCnt="0"/>
      <dgm:spPr/>
    </dgm:pt>
    <dgm:pt modelId="{CA99ACFE-1F89-4A63-BCAC-2B00B8E393C7}" type="pres">
      <dgm:prSet presAssocID="{6CCE3572-4DA0-420F-B0B3-6C621E78B2AF}" presName="thickLine" presStyleLbl="alignNode1" presStyleIdx="1" presStyleCnt="9"/>
      <dgm:spPr/>
    </dgm:pt>
    <dgm:pt modelId="{6881D2A0-1A48-499F-B931-EB5DEEF3F79B}" type="pres">
      <dgm:prSet presAssocID="{6CCE3572-4DA0-420F-B0B3-6C621E78B2AF}" presName="horz1" presStyleCnt="0"/>
      <dgm:spPr/>
    </dgm:pt>
    <dgm:pt modelId="{28DCBB7E-9BB0-4E3C-8DE2-9773F14BB593}" type="pres">
      <dgm:prSet presAssocID="{6CCE3572-4DA0-420F-B0B3-6C621E78B2AF}" presName="tx1" presStyleLbl="revTx" presStyleIdx="1" presStyleCnt="9"/>
      <dgm:spPr/>
    </dgm:pt>
    <dgm:pt modelId="{98571C65-C24B-4610-A8E4-7A9F8B5345CB}" type="pres">
      <dgm:prSet presAssocID="{6CCE3572-4DA0-420F-B0B3-6C621E78B2AF}" presName="vert1" presStyleCnt="0"/>
      <dgm:spPr/>
    </dgm:pt>
    <dgm:pt modelId="{40096E4E-74B0-4B61-929E-323B2E86D6D3}" type="pres">
      <dgm:prSet presAssocID="{171F6F8D-D157-42DE-8777-DF748EDFC4C1}" presName="thickLine" presStyleLbl="alignNode1" presStyleIdx="2" presStyleCnt="9"/>
      <dgm:spPr/>
    </dgm:pt>
    <dgm:pt modelId="{D5CE0B8C-F780-4F53-AE19-C7F6F69D421A}" type="pres">
      <dgm:prSet presAssocID="{171F6F8D-D157-42DE-8777-DF748EDFC4C1}" presName="horz1" presStyleCnt="0"/>
      <dgm:spPr/>
    </dgm:pt>
    <dgm:pt modelId="{16A7679D-0999-4319-8334-F70485DD49B4}" type="pres">
      <dgm:prSet presAssocID="{171F6F8D-D157-42DE-8777-DF748EDFC4C1}" presName="tx1" presStyleLbl="revTx" presStyleIdx="2" presStyleCnt="9"/>
      <dgm:spPr/>
    </dgm:pt>
    <dgm:pt modelId="{0112507C-69A1-4E2D-9EB6-4C231D4B12E2}" type="pres">
      <dgm:prSet presAssocID="{171F6F8D-D157-42DE-8777-DF748EDFC4C1}" presName="vert1" presStyleCnt="0"/>
      <dgm:spPr/>
    </dgm:pt>
    <dgm:pt modelId="{4EF6C2E7-AA61-47EF-8096-2BFEC182C090}" type="pres">
      <dgm:prSet presAssocID="{088B737E-9217-43EE-9D59-92346407B860}" presName="thickLine" presStyleLbl="alignNode1" presStyleIdx="3" presStyleCnt="9"/>
      <dgm:spPr/>
    </dgm:pt>
    <dgm:pt modelId="{66E696EB-0BE7-4B04-946F-18C3964ADE79}" type="pres">
      <dgm:prSet presAssocID="{088B737E-9217-43EE-9D59-92346407B860}" presName="horz1" presStyleCnt="0"/>
      <dgm:spPr/>
    </dgm:pt>
    <dgm:pt modelId="{43A8DE84-F782-4954-BDD3-27B07F74E90B}" type="pres">
      <dgm:prSet presAssocID="{088B737E-9217-43EE-9D59-92346407B860}" presName="tx1" presStyleLbl="revTx" presStyleIdx="3" presStyleCnt="9"/>
      <dgm:spPr/>
    </dgm:pt>
    <dgm:pt modelId="{42F96A1B-1673-471C-8568-144EEDA31334}" type="pres">
      <dgm:prSet presAssocID="{088B737E-9217-43EE-9D59-92346407B860}" presName="vert1" presStyleCnt="0"/>
      <dgm:spPr/>
    </dgm:pt>
    <dgm:pt modelId="{D8995E02-8F54-4D32-ACB4-FD8DC477F0E6}" type="pres">
      <dgm:prSet presAssocID="{8AD3D51E-64E2-4E08-B283-E29C94A531E1}" presName="thickLine" presStyleLbl="alignNode1" presStyleIdx="4" presStyleCnt="9"/>
      <dgm:spPr/>
    </dgm:pt>
    <dgm:pt modelId="{B1DA97D6-D2A4-4221-8D6C-48FEEF540D9C}" type="pres">
      <dgm:prSet presAssocID="{8AD3D51E-64E2-4E08-B283-E29C94A531E1}" presName="horz1" presStyleCnt="0"/>
      <dgm:spPr/>
    </dgm:pt>
    <dgm:pt modelId="{9AB4A4EC-067B-4F1A-B62C-C58C3322D6A1}" type="pres">
      <dgm:prSet presAssocID="{8AD3D51E-64E2-4E08-B283-E29C94A531E1}" presName="tx1" presStyleLbl="revTx" presStyleIdx="4" presStyleCnt="9"/>
      <dgm:spPr/>
    </dgm:pt>
    <dgm:pt modelId="{209FB3F6-E83E-4CE4-8655-9B385240895A}" type="pres">
      <dgm:prSet presAssocID="{8AD3D51E-64E2-4E08-B283-E29C94A531E1}" presName="vert1" presStyleCnt="0"/>
      <dgm:spPr/>
    </dgm:pt>
    <dgm:pt modelId="{1CC1D468-4D25-4E79-B8C6-56AE81D4CDE8}" type="pres">
      <dgm:prSet presAssocID="{4B67D7D3-D04D-40C6-8C0F-EDC2ACFFC354}" presName="thickLine" presStyleLbl="alignNode1" presStyleIdx="5" presStyleCnt="9"/>
      <dgm:spPr/>
    </dgm:pt>
    <dgm:pt modelId="{1C58AC8A-5692-447B-BAD4-425C9ED4EC03}" type="pres">
      <dgm:prSet presAssocID="{4B67D7D3-D04D-40C6-8C0F-EDC2ACFFC354}" presName="horz1" presStyleCnt="0"/>
      <dgm:spPr/>
    </dgm:pt>
    <dgm:pt modelId="{06F61989-ECEA-4818-B5FA-589BE44CD178}" type="pres">
      <dgm:prSet presAssocID="{4B67D7D3-D04D-40C6-8C0F-EDC2ACFFC354}" presName="tx1" presStyleLbl="revTx" presStyleIdx="5" presStyleCnt="9"/>
      <dgm:spPr/>
    </dgm:pt>
    <dgm:pt modelId="{F27F600F-757D-4F68-BC03-8818148EDDDF}" type="pres">
      <dgm:prSet presAssocID="{4B67D7D3-D04D-40C6-8C0F-EDC2ACFFC354}" presName="vert1" presStyleCnt="0"/>
      <dgm:spPr/>
    </dgm:pt>
    <dgm:pt modelId="{C3471466-BEE1-4762-9B5C-C01D5186179B}" type="pres">
      <dgm:prSet presAssocID="{25D169FF-5274-4D26-82BA-4633F07E7EA7}" presName="thickLine" presStyleLbl="alignNode1" presStyleIdx="6" presStyleCnt="9"/>
      <dgm:spPr/>
    </dgm:pt>
    <dgm:pt modelId="{F23FD213-1B5B-4E39-B68B-451BE1F5237A}" type="pres">
      <dgm:prSet presAssocID="{25D169FF-5274-4D26-82BA-4633F07E7EA7}" presName="horz1" presStyleCnt="0"/>
      <dgm:spPr/>
    </dgm:pt>
    <dgm:pt modelId="{36764678-A575-47E4-B468-D55A6CFFC693}" type="pres">
      <dgm:prSet presAssocID="{25D169FF-5274-4D26-82BA-4633F07E7EA7}" presName="tx1" presStyleLbl="revTx" presStyleIdx="6" presStyleCnt="9"/>
      <dgm:spPr/>
    </dgm:pt>
    <dgm:pt modelId="{FB80EDB4-3381-4161-B8A7-64AC5E4A9081}" type="pres">
      <dgm:prSet presAssocID="{25D169FF-5274-4D26-82BA-4633F07E7EA7}" presName="vert1" presStyleCnt="0"/>
      <dgm:spPr/>
    </dgm:pt>
    <dgm:pt modelId="{7888605C-5C6B-4B21-A229-5FCFD1BD4C3A}" type="pres">
      <dgm:prSet presAssocID="{595D41C1-0DAF-4CF4-AA52-491797D481D2}" presName="thickLine" presStyleLbl="alignNode1" presStyleIdx="7" presStyleCnt="9"/>
      <dgm:spPr/>
    </dgm:pt>
    <dgm:pt modelId="{61775944-414B-4FE1-88B7-71384A98EE67}" type="pres">
      <dgm:prSet presAssocID="{595D41C1-0DAF-4CF4-AA52-491797D481D2}" presName="horz1" presStyleCnt="0"/>
      <dgm:spPr/>
    </dgm:pt>
    <dgm:pt modelId="{419ED3F2-1627-4694-BD23-01598999261D}" type="pres">
      <dgm:prSet presAssocID="{595D41C1-0DAF-4CF4-AA52-491797D481D2}" presName="tx1" presStyleLbl="revTx" presStyleIdx="7" presStyleCnt="9"/>
      <dgm:spPr/>
    </dgm:pt>
    <dgm:pt modelId="{F0CCAEDF-0C2F-438A-BFE8-BF16DD88D0A0}" type="pres">
      <dgm:prSet presAssocID="{595D41C1-0DAF-4CF4-AA52-491797D481D2}" presName="vert1" presStyleCnt="0"/>
      <dgm:spPr/>
    </dgm:pt>
    <dgm:pt modelId="{B4675618-6967-43CF-8B34-C8659814A9EB}" type="pres">
      <dgm:prSet presAssocID="{41067A80-B962-403E-84FF-C16EDB3AF92B}" presName="thickLine" presStyleLbl="alignNode1" presStyleIdx="8" presStyleCnt="9"/>
      <dgm:spPr/>
    </dgm:pt>
    <dgm:pt modelId="{A9B10AD2-FFD1-4307-B8A9-AD18904B7511}" type="pres">
      <dgm:prSet presAssocID="{41067A80-B962-403E-84FF-C16EDB3AF92B}" presName="horz1" presStyleCnt="0"/>
      <dgm:spPr/>
    </dgm:pt>
    <dgm:pt modelId="{50A2467A-8C9C-49BD-9BF3-101B7AE692D3}" type="pres">
      <dgm:prSet presAssocID="{41067A80-B962-403E-84FF-C16EDB3AF92B}" presName="tx1" presStyleLbl="revTx" presStyleIdx="8" presStyleCnt="9"/>
      <dgm:spPr/>
    </dgm:pt>
    <dgm:pt modelId="{BE5AFB36-DAC0-4796-8605-89859983B5B3}" type="pres">
      <dgm:prSet presAssocID="{41067A80-B962-403E-84FF-C16EDB3AF92B}" presName="vert1" presStyleCnt="0"/>
      <dgm:spPr/>
    </dgm:pt>
  </dgm:ptLst>
  <dgm:cxnLst>
    <dgm:cxn modelId="{F435440E-0624-4A67-95CD-A938E498AAC6}" type="presOf" srcId="{4B67D7D3-D04D-40C6-8C0F-EDC2ACFFC354}" destId="{06F61989-ECEA-4818-B5FA-589BE44CD178}" srcOrd="0" destOrd="0" presId="urn:microsoft.com/office/officeart/2008/layout/LinedList"/>
    <dgm:cxn modelId="{30902017-9EFE-41EF-A8FA-81F2C8E73D25}" srcId="{16114A05-99DD-418E-8012-5EA64A7DA9B9}" destId="{171F6F8D-D157-42DE-8777-DF748EDFC4C1}" srcOrd="2" destOrd="0" parTransId="{38E3B6E6-F28E-41D7-AEF3-BD634B7D514C}" sibTransId="{FE2F609A-4008-4A00-90DA-69310F5939FF}"/>
    <dgm:cxn modelId="{E934BC1F-A716-4A66-9CE0-764ED30BA098}" type="presOf" srcId="{595D41C1-0DAF-4CF4-AA52-491797D481D2}" destId="{419ED3F2-1627-4694-BD23-01598999261D}" srcOrd="0" destOrd="0" presId="urn:microsoft.com/office/officeart/2008/layout/LinedList"/>
    <dgm:cxn modelId="{9FE95644-8311-42D6-82E0-CA98658D26C2}" type="presOf" srcId="{6CCE3572-4DA0-420F-B0B3-6C621E78B2AF}" destId="{28DCBB7E-9BB0-4E3C-8DE2-9773F14BB593}" srcOrd="0" destOrd="0" presId="urn:microsoft.com/office/officeart/2008/layout/LinedList"/>
    <dgm:cxn modelId="{DC927665-CEF2-4487-96CB-8FBCB8A34112}" type="presOf" srcId="{90220068-FD19-433B-B689-A4211E713C89}" destId="{24B52C96-C005-42A8-BF38-4E46FF381783}" srcOrd="0" destOrd="0" presId="urn:microsoft.com/office/officeart/2008/layout/LinedList"/>
    <dgm:cxn modelId="{3514134D-F9B4-4A7A-BB70-05D7CD900352}" type="presOf" srcId="{088B737E-9217-43EE-9D59-92346407B860}" destId="{43A8DE84-F782-4954-BDD3-27B07F74E90B}" srcOrd="0" destOrd="0" presId="urn:microsoft.com/office/officeart/2008/layout/LinedList"/>
    <dgm:cxn modelId="{617B824F-C306-42FF-BD81-1FD5960C0FC4}" srcId="{16114A05-99DD-418E-8012-5EA64A7DA9B9}" destId="{25D169FF-5274-4D26-82BA-4633F07E7EA7}" srcOrd="6" destOrd="0" parTransId="{44A840CC-66DD-4F5E-9BB3-BB5A7B9B9774}" sibTransId="{CCD27FC2-775A-4DC5-B209-6BA61CC6206C}"/>
    <dgm:cxn modelId="{75DA1651-84F0-4966-BA33-FEEE502DA2A8}" srcId="{16114A05-99DD-418E-8012-5EA64A7DA9B9}" destId="{4B67D7D3-D04D-40C6-8C0F-EDC2ACFFC354}" srcOrd="5" destOrd="0" parTransId="{BEC31D25-2675-4EE5-B13B-3B1BF86DB3D0}" sibTransId="{55FA8DC0-75A1-409E-A82A-CF696F16E3ED}"/>
    <dgm:cxn modelId="{0241EB52-874E-49EB-96FA-A827A0FD1C9D}" type="presOf" srcId="{25D169FF-5274-4D26-82BA-4633F07E7EA7}" destId="{36764678-A575-47E4-B468-D55A6CFFC693}" srcOrd="0" destOrd="0" presId="urn:microsoft.com/office/officeart/2008/layout/LinedList"/>
    <dgm:cxn modelId="{ED23D078-424F-4366-8BCF-EECDE2729B03}" srcId="{16114A05-99DD-418E-8012-5EA64A7DA9B9}" destId="{90220068-FD19-433B-B689-A4211E713C89}" srcOrd="0" destOrd="0" parTransId="{252603C1-ADE6-4915-90E1-E93B1DBC660D}" sibTransId="{B4B01E1A-DD23-46F6-A904-AA396DEC5B93}"/>
    <dgm:cxn modelId="{58C17681-C2B1-4525-9ADC-6F85002CA1A9}" type="presOf" srcId="{8AD3D51E-64E2-4E08-B283-E29C94A531E1}" destId="{9AB4A4EC-067B-4F1A-B62C-C58C3322D6A1}" srcOrd="0" destOrd="0" presId="urn:microsoft.com/office/officeart/2008/layout/LinedList"/>
    <dgm:cxn modelId="{281D7B82-B5D2-4426-A9BF-BA65FD19F3ED}" type="presOf" srcId="{16114A05-99DD-418E-8012-5EA64A7DA9B9}" destId="{18791D8B-B93D-4AC0-A180-122EA462F8AB}" srcOrd="0" destOrd="0" presId="urn:microsoft.com/office/officeart/2008/layout/LinedList"/>
    <dgm:cxn modelId="{35D0698A-734A-429F-BC3D-69D93DA51E6C}" srcId="{16114A05-99DD-418E-8012-5EA64A7DA9B9}" destId="{6CCE3572-4DA0-420F-B0B3-6C621E78B2AF}" srcOrd="1" destOrd="0" parTransId="{B55D7846-04B4-417A-859A-130CA60FBF7B}" sibTransId="{8FE15238-28A4-4B8E-AFFE-1C2D6843199B}"/>
    <dgm:cxn modelId="{C7DE7895-7C04-4E3D-BC57-55314D11E3C3}" srcId="{16114A05-99DD-418E-8012-5EA64A7DA9B9}" destId="{8AD3D51E-64E2-4E08-B283-E29C94A531E1}" srcOrd="4" destOrd="0" parTransId="{9C167762-448C-4E43-8E8C-55C9CB8D9C6F}" sibTransId="{D64E83AC-6B21-4BC3-8256-2673D712F3AE}"/>
    <dgm:cxn modelId="{C32E7398-22FD-40EB-868C-0006713FDA94}" srcId="{16114A05-99DD-418E-8012-5EA64A7DA9B9}" destId="{41067A80-B962-403E-84FF-C16EDB3AF92B}" srcOrd="8" destOrd="0" parTransId="{EB13EBCC-628B-4B8C-995E-8FDF951C4840}" sibTransId="{9D234DA0-E2D4-42CA-8B68-19B3FC69BDFE}"/>
    <dgm:cxn modelId="{A98221D8-28B2-4586-BC2A-DA218BB9537F}" srcId="{16114A05-99DD-418E-8012-5EA64A7DA9B9}" destId="{088B737E-9217-43EE-9D59-92346407B860}" srcOrd="3" destOrd="0" parTransId="{D7CBCED6-274B-4BD0-9401-27DB40BE95A8}" sibTransId="{FA91CA75-7C3F-49E8-B629-BB3185AE3D19}"/>
    <dgm:cxn modelId="{1950BCE5-86B5-4A02-935F-1D1136E7E7BC}" type="presOf" srcId="{41067A80-B962-403E-84FF-C16EDB3AF92B}" destId="{50A2467A-8C9C-49BD-9BF3-101B7AE692D3}" srcOrd="0" destOrd="0" presId="urn:microsoft.com/office/officeart/2008/layout/LinedList"/>
    <dgm:cxn modelId="{3AA7E1ED-64B7-4F10-BBC8-3C48CE6DBB4A}" srcId="{16114A05-99DD-418E-8012-5EA64A7DA9B9}" destId="{595D41C1-0DAF-4CF4-AA52-491797D481D2}" srcOrd="7" destOrd="0" parTransId="{C3D726AB-A242-4566-BB1E-DFCB7EC65339}" sibTransId="{B5F14755-A718-4109-8B3E-E881992E2B96}"/>
    <dgm:cxn modelId="{481436F5-323A-4A9A-9633-CF863A860206}" type="presOf" srcId="{171F6F8D-D157-42DE-8777-DF748EDFC4C1}" destId="{16A7679D-0999-4319-8334-F70485DD49B4}" srcOrd="0" destOrd="0" presId="urn:microsoft.com/office/officeart/2008/layout/LinedList"/>
    <dgm:cxn modelId="{C2D4139C-E646-4963-AAE4-D8358E6C3A70}" type="presParOf" srcId="{18791D8B-B93D-4AC0-A180-122EA462F8AB}" destId="{EAA15832-3611-42E0-95F1-919647C447AC}" srcOrd="0" destOrd="0" presId="urn:microsoft.com/office/officeart/2008/layout/LinedList"/>
    <dgm:cxn modelId="{B6FD2758-4490-4AAE-9EA7-596EA50FF699}" type="presParOf" srcId="{18791D8B-B93D-4AC0-A180-122EA462F8AB}" destId="{08A6401D-2670-415E-9719-D09D0F7AF2ED}" srcOrd="1" destOrd="0" presId="urn:microsoft.com/office/officeart/2008/layout/LinedList"/>
    <dgm:cxn modelId="{FE4422E2-C1EE-42D5-AAA9-0A89A00C9356}" type="presParOf" srcId="{08A6401D-2670-415E-9719-D09D0F7AF2ED}" destId="{24B52C96-C005-42A8-BF38-4E46FF381783}" srcOrd="0" destOrd="0" presId="urn:microsoft.com/office/officeart/2008/layout/LinedList"/>
    <dgm:cxn modelId="{9880935C-8655-4912-93E5-8D1FD896F307}" type="presParOf" srcId="{08A6401D-2670-415E-9719-D09D0F7AF2ED}" destId="{EF2C7D5E-CA1B-4D35-B549-383B0C838DB7}" srcOrd="1" destOrd="0" presId="urn:microsoft.com/office/officeart/2008/layout/LinedList"/>
    <dgm:cxn modelId="{BDD93EC5-72A9-488E-8202-5A9D39F65281}" type="presParOf" srcId="{18791D8B-B93D-4AC0-A180-122EA462F8AB}" destId="{CA99ACFE-1F89-4A63-BCAC-2B00B8E393C7}" srcOrd="2" destOrd="0" presId="urn:microsoft.com/office/officeart/2008/layout/LinedList"/>
    <dgm:cxn modelId="{F5C9D8FE-697D-4CA7-9AA2-16C819878807}" type="presParOf" srcId="{18791D8B-B93D-4AC0-A180-122EA462F8AB}" destId="{6881D2A0-1A48-499F-B931-EB5DEEF3F79B}" srcOrd="3" destOrd="0" presId="urn:microsoft.com/office/officeart/2008/layout/LinedList"/>
    <dgm:cxn modelId="{933A1FBE-D867-493F-9D3C-B345193B8D2B}" type="presParOf" srcId="{6881D2A0-1A48-499F-B931-EB5DEEF3F79B}" destId="{28DCBB7E-9BB0-4E3C-8DE2-9773F14BB593}" srcOrd="0" destOrd="0" presId="urn:microsoft.com/office/officeart/2008/layout/LinedList"/>
    <dgm:cxn modelId="{879EB8B8-CFE4-4027-98E5-ECC8B6E82141}" type="presParOf" srcId="{6881D2A0-1A48-499F-B931-EB5DEEF3F79B}" destId="{98571C65-C24B-4610-A8E4-7A9F8B5345CB}" srcOrd="1" destOrd="0" presId="urn:microsoft.com/office/officeart/2008/layout/LinedList"/>
    <dgm:cxn modelId="{E791BB54-572A-4135-A9E2-43731A0707E0}" type="presParOf" srcId="{18791D8B-B93D-4AC0-A180-122EA462F8AB}" destId="{40096E4E-74B0-4B61-929E-323B2E86D6D3}" srcOrd="4" destOrd="0" presId="urn:microsoft.com/office/officeart/2008/layout/LinedList"/>
    <dgm:cxn modelId="{5010FE46-30A1-4CB4-8A64-C15CBF250147}" type="presParOf" srcId="{18791D8B-B93D-4AC0-A180-122EA462F8AB}" destId="{D5CE0B8C-F780-4F53-AE19-C7F6F69D421A}" srcOrd="5" destOrd="0" presId="urn:microsoft.com/office/officeart/2008/layout/LinedList"/>
    <dgm:cxn modelId="{2A814661-7EB8-4082-A467-A7A24366B299}" type="presParOf" srcId="{D5CE0B8C-F780-4F53-AE19-C7F6F69D421A}" destId="{16A7679D-0999-4319-8334-F70485DD49B4}" srcOrd="0" destOrd="0" presId="urn:microsoft.com/office/officeart/2008/layout/LinedList"/>
    <dgm:cxn modelId="{A92EE26E-BF21-47CA-9D2A-CA1E8F8B76BE}" type="presParOf" srcId="{D5CE0B8C-F780-4F53-AE19-C7F6F69D421A}" destId="{0112507C-69A1-4E2D-9EB6-4C231D4B12E2}" srcOrd="1" destOrd="0" presId="urn:microsoft.com/office/officeart/2008/layout/LinedList"/>
    <dgm:cxn modelId="{4AC1AADE-C97C-4050-9C5F-D46D25CCA8DF}" type="presParOf" srcId="{18791D8B-B93D-4AC0-A180-122EA462F8AB}" destId="{4EF6C2E7-AA61-47EF-8096-2BFEC182C090}" srcOrd="6" destOrd="0" presId="urn:microsoft.com/office/officeart/2008/layout/LinedList"/>
    <dgm:cxn modelId="{3B8D4FC5-DF76-4457-BA27-C8E9C3545C79}" type="presParOf" srcId="{18791D8B-B93D-4AC0-A180-122EA462F8AB}" destId="{66E696EB-0BE7-4B04-946F-18C3964ADE79}" srcOrd="7" destOrd="0" presId="urn:microsoft.com/office/officeart/2008/layout/LinedList"/>
    <dgm:cxn modelId="{FDF130AD-BEE7-42EF-A949-CD31D68A08DC}" type="presParOf" srcId="{66E696EB-0BE7-4B04-946F-18C3964ADE79}" destId="{43A8DE84-F782-4954-BDD3-27B07F74E90B}" srcOrd="0" destOrd="0" presId="urn:microsoft.com/office/officeart/2008/layout/LinedList"/>
    <dgm:cxn modelId="{73809B06-CD35-48D2-9F75-59170DE56FB9}" type="presParOf" srcId="{66E696EB-0BE7-4B04-946F-18C3964ADE79}" destId="{42F96A1B-1673-471C-8568-144EEDA31334}" srcOrd="1" destOrd="0" presId="urn:microsoft.com/office/officeart/2008/layout/LinedList"/>
    <dgm:cxn modelId="{6CA9CFC8-0931-4CE9-BA66-188EF16A228B}" type="presParOf" srcId="{18791D8B-B93D-4AC0-A180-122EA462F8AB}" destId="{D8995E02-8F54-4D32-ACB4-FD8DC477F0E6}" srcOrd="8" destOrd="0" presId="urn:microsoft.com/office/officeart/2008/layout/LinedList"/>
    <dgm:cxn modelId="{A6A4ED16-F113-4CD6-8ABA-BDA9CEC38802}" type="presParOf" srcId="{18791D8B-B93D-4AC0-A180-122EA462F8AB}" destId="{B1DA97D6-D2A4-4221-8D6C-48FEEF540D9C}" srcOrd="9" destOrd="0" presId="urn:microsoft.com/office/officeart/2008/layout/LinedList"/>
    <dgm:cxn modelId="{49FF3C47-1564-4307-B397-8017AC5AD77B}" type="presParOf" srcId="{B1DA97D6-D2A4-4221-8D6C-48FEEF540D9C}" destId="{9AB4A4EC-067B-4F1A-B62C-C58C3322D6A1}" srcOrd="0" destOrd="0" presId="urn:microsoft.com/office/officeart/2008/layout/LinedList"/>
    <dgm:cxn modelId="{4582B5EA-D579-49A3-BECD-696EC2DC54B9}" type="presParOf" srcId="{B1DA97D6-D2A4-4221-8D6C-48FEEF540D9C}" destId="{209FB3F6-E83E-4CE4-8655-9B385240895A}" srcOrd="1" destOrd="0" presId="urn:microsoft.com/office/officeart/2008/layout/LinedList"/>
    <dgm:cxn modelId="{A14AC341-055A-4AD4-A8BD-CC35B7D1F8F4}" type="presParOf" srcId="{18791D8B-B93D-4AC0-A180-122EA462F8AB}" destId="{1CC1D468-4D25-4E79-B8C6-56AE81D4CDE8}" srcOrd="10" destOrd="0" presId="urn:microsoft.com/office/officeart/2008/layout/LinedList"/>
    <dgm:cxn modelId="{175D7B8E-1F63-4126-96B8-53517F459A1E}" type="presParOf" srcId="{18791D8B-B93D-4AC0-A180-122EA462F8AB}" destId="{1C58AC8A-5692-447B-BAD4-425C9ED4EC03}" srcOrd="11" destOrd="0" presId="urn:microsoft.com/office/officeart/2008/layout/LinedList"/>
    <dgm:cxn modelId="{F762FCE2-7F9A-4FC6-B659-330EEA609D3A}" type="presParOf" srcId="{1C58AC8A-5692-447B-BAD4-425C9ED4EC03}" destId="{06F61989-ECEA-4818-B5FA-589BE44CD178}" srcOrd="0" destOrd="0" presId="urn:microsoft.com/office/officeart/2008/layout/LinedList"/>
    <dgm:cxn modelId="{7D4FFF3A-F368-4409-BDC7-CD08F8E93110}" type="presParOf" srcId="{1C58AC8A-5692-447B-BAD4-425C9ED4EC03}" destId="{F27F600F-757D-4F68-BC03-8818148EDDDF}" srcOrd="1" destOrd="0" presId="urn:microsoft.com/office/officeart/2008/layout/LinedList"/>
    <dgm:cxn modelId="{E6CB858A-4DA3-42BB-9250-0D7A83B60F59}" type="presParOf" srcId="{18791D8B-B93D-4AC0-A180-122EA462F8AB}" destId="{C3471466-BEE1-4762-9B5C-C01D5186179B}" srcOrd="12" destOrd="0" presId="urn:microsoft.com/office/officeart/2008/layout/LinedList"/>
    <dgm:cxn modelId="{ED1F65E9-CCF1-41F7-A7BE-3AA340574622}" type="presParOf" srcId="{18791D8B-B93D-4AC0-A180-122EA462F8AB}" destId="{F23FD213-1B5B-4E39-B68B-451BE1F5237A}" srcOrd="13" destOrd="0" presId="urn:microsoft.com/office/officeart/2008/layout/LinedList"/>
    <dgm:cxn modelId="{8876FF64-030C-40D1-B75C-FD2410F2FEF0}" type="presParOf" srcId="{F23FD213-1B5B-4E39-B68B-451BE1F5237A}" destId="{36764678-A575-47E4-B468-D55A6CFFC693}" srcOrd="0" destOrd="0" presId="urn:microsoft.com/office/officeart/2008/layout/LinedList"/>
    <dgm:cxn modelId="{5AA17C80-C261-45C1-A331-6CE8F06BAB5E}" type="presParOf" srcId="{F23FD213-1B5B-4E39-B68B-451BE1F5237A}" destId="{FB80EDB4-3381-4161-B8A7-64AC5E4A9081}" srcOrd="1" destOrd="0" presId="urn:microsoft.com/office/officeart/2008/layout/LinedList"/>
    <dgm:cxn modelId="{5E8B42C3-FE99-404E-9442-BB385EE07F5C}" type="presParOf" srcId="{18791D8B-B93D-4AC0-A180-122EA462F8AB}" destId="{7888605C-5C6B-4B21-A229-5FCFD1BD4C3A}" srcOrd="14" destOrd="0" presId="urn:microsoft.com/office/officeart/2008/layout/LinedList"/>
    <dgm:cxn modelId="{46A16405-B5EA-4394-A587-7AB2281F48EC}" type="presParOf" srcId="{18791D8B-B93D-4AC0-A180-122EA462F8AB}" destId="{61775944-414B-4FE1-88B7-71384A98EE67}" srcOrd="15" destOrd="0" presId="urn:microsoft.com/office/officeart/2008/layout/LinedList"/>
    <dgm:cxn modelId="{09BCCC76-01EF-4A9C-ADF7-F6A59BE05AD4}" type="presParOf" srcId="{61775944-414B-4FE1-88B7-71384A98EE67}" destId="{419ED3F2-1627-4694-BD23-01598999261D}" srcOrd="0" destOrd="0" presId="urn:microsoft.com/office/officeart/2008/layout/LinedList"/>
    <dgm:cxn modelId="{3ED6FE34-781A-41D9-8F75-43CF0B50F603}" type="presParOf" srcId="{61775944-414B-4FE1-88B7-71384A98EE67}" destId="{F0CCAEDF-0C2F-438A-BFE8-BF16DD88D0A0}" srcOrd="1" destOrd="0" presId="urn:microsoft.com/office/officeart/2008/layout/LinedList"/>
    <dgm:cxn modelId="{AD45339E-57D6-4C95-915E-54EAB1508ECF}" type="presParOf" srcId="{18791D8B-B93D-4AC0-A180-122EA462F8AB}" destId="{B4675618-6967-43CF-8B34-C8659814A9EB}" srcOrd="16" destOrd="0" presId="urn:microsoft.com/office/officeart/2008/layout/LinedList"/>
    <dgm:cxn modelId="{AC7A2724-79A3-42D1-A647-BF96C6B7DE0C}" type="presParOf" srcId="{18791D8B-B93D-4AC0-A180-122EA462F8AB}" destId="{A9B10AD2-FFD1-4307-B8A9-AD18904B7511}" srcOrd="17" destOrd="0" presId="urn:microsoft.com/office/officeart/2008/layout/LinedList"/>
    <dgm:cxn modelId="{C2ECFE29-C0ED-4D99-B546-BA0C1E708D47}" type="presParOf" srcId="{A9B10AD2-FFD1-4307-B8A9-AD18904B7511}" destId="{50A2467A-8C9C-49BD-9BF3-101B7AE692D3}" srcOrd="0" destOrd="0" presId="urn:microsoft.com/office/officeart/2008/layout/LinedList"/>
    <dgm:cxn modelId="{A3E30EF3-23F2-45ED-904D-2228AC9499D4}" type="presParOf" srcId="{A9B10AD2-FFD1-4307-B8A9-AD18904B7511}" destId="{BE5AFB36-DAC0-4796-8605-89859983B5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28E38D-4A4F-45E2-A380-AC865CB3A0EA}"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740E9202-E28C-42B7-9565-F53305EF4EA4}">
      <dgm:prSet phldrT="[Text]" custT="1"/>
      <dgm:spPr/>
      <dgm:t>
        <a:bodyPr/>
        <a:lstStyle/>
        <a:p>
          <a:r>
            <a:rPr lang="en-US" altLang="en-US" sz="1800" b="1">
              <a:latin typeface="Segoe UI" panose="020B0502040204020203" pitchFamily="34" charset="0"/>
              <a:cs typeface="Segoe UI" panose="020B0502040204020203" pitchFamily="34" charset="0"/>
            </a:rPr>
            <a:t>AI-native platform:</a:t>
          </a:r>
          <a:r>
            <a:rPr lang="en-US" altLang="en-US" sz="1800">
              <a:latin typeface="Segoe UI" panose="020B0502040204020203" pitchFamily="34" charset="0"/>
              <a:cs typeface="Segoe UI" panose="020B0502040204020203" pitchFamily="34" charset="0"/>
            </a:rPr>
            <a:t> 6G integrates AI across devices, network, and cloud </a:t>
          </a:r>
          <a:endParaRPr lang="en-US" sz="1800"/>
        </a:p>
      </dgm:t>
    </dgm:pt>
    <dgm:pt modelId="{82BE982F-ACE5-4327-9630-E8D8606D596A}" type="parTrans" cxnId="{C1292C5A-992C-405E-8D8E-D0D808FD0CDB}">
      <dgm:prSet/>
      <dgm:spPr/>
      <dgm:t>
        <a:bodyPr/>
        <a:lstStyle/>
        <a:p>
          <a:endParaRPr lang="en-US" sz="2400"/>
        </a:p>
      </dgm:t>
    </dgm:pt>
    <dgm:pt modelId="{8BB82EAA-A65D-44B7-9870-1EC296712B3F}" type="sibTrans" cxnId="{C1292C5A-992C-405E-8D8E-D0D808FD0CDB}">
      <dgm:prSet/>
      <dgm:spPr/>
      <dgm:t>
        <a:bodyPr/>
        <a:lstStyle/>
        <a:p>
          <a:endParaRPr lang="en-US" sz="2400"/>
        </a:p>
      </dgm:t>
    </dgm:pt>
    <dgm:pt modelId="{5B726FCA-DAFB-4676-9868-04E49D86A861}">
      <dgm:prSet custT="1"/>
      <dgm:spPr/>
      <dgm:t>
        <a:bodyPr/>
        <a:lstStyle/>
        <a:p>
          <a:r>
            <a:rPr lang="en-US" altLang="en-US" sz="1800" b="1">
              <a:latin typeface="Segoe UI" panose="020B0502040204020203" pitchFamily="34" charset="0"/>
              <a:cs typeface="Segoe UI" panose="020B0502040204020203" pitchFamily="34" charset="0"/>
            </a:rPr>
            <a:t>From connectivity to intelligence:</a:t>
          </a:r>
          <a:r>
            <a:rPr lang="en-US" altLang="en-US" sz="1800">
              <a:latin typeface="Segoe UI" panose="020B0502040204020203" pitchFamily="34" charset="0"/>
              <a:cs typeface="Segoe UI" panose="020B0502040204020203" pitchFamily="34" charset="0"/>
            </a:rPr>
            <a:t> Adds </a:t>
          </a:r>
          <a:r>
            <a:rPr lang="en-US" altLang="en-US" sz="1800" b="1">
              <a:latin typeface="Segoe UI" panose="020B0502040204020203" pitchFamily="34" charset="0"/>
              <a:cs typeface="Segoe UI" panose="020B0502040204020203" pitchFamily="34" charset="0"/>
            </a:rPr>
            <a:t>compute and sensing</a:t>
          </a:r>
          <a:r>
            <a:rPr lang="en-US" altLang="en-US" sz="1800">
              <a:latin typeface="Segoe UI" panose="020B0502040204020203" pitchFamily="34" charset="0"/>
              <a:cs typeface="Segoe UI" panose="020B0502040204020203" pitchFamily="34" charset="0"/>
            </a:rPr>
            <a:t> as core capabilities </a:t>
          </a:r>
          <a:endParaRPr lang="en-US" altLang="en-US" sz="1800" dirty="0">
            <a:latin typeface="Segoe UI" panose="020B0502040204020203" pitchFamily="34" charset="0"/>
            <a:cs typeface="Segoe UI" panose="020B0502040204020203" pitchFamily="34" charset="0"/>
          </a:endParaRPr>
        </a:p>
      </dgm:t>
    </dgm:pt>
    <dgm:pt modelId="{F374BF19-B4A9-4FD0-95EB-F0A07C93B160}" type="parTrans" cxnId="{CC75E9B9-E824-4275-924B-B7EC36C77E43}">
      <dgm:prSet/>
      <dgm:spPr/>
      <dgm:t>
        <a:bodyPr/>
        <a:lstStyle/>
        <a:p>
          <a:endParaRPr lang="en-US" sz="2400"/>
        </a:p>
      </dgm:t>
    </dgm:pt>
    <dgm:pt modelId="{0D917F6D-AE83-4B62-B1A5-B57EB0940CB0}" type="sibTrans" cxnId="{CC75E9B9-E824-4275-924B-B7EC36C77E43}">
      <dgm:prSet/>
      <dgm:spPr/>
      <dgm:t>
        <a:bodyPr/>
        <a:lstStyle/>
        <a:p>
          <a:endParaRPr lang="en-US" sz="2400"/>
        </a:p>
      </dgm:t>
    </dgm:pt>
    <dgm:pt modelId="{110DD6F2-957A-4B55-A258-6C36D377C9C5}">
      <dgm:prSet custT="1"/>
      <dgm:spPr/>
      <dgm:t>
        <a:bodyPr/>
        <a:lstStyle/>
        <a:p>
          <a:r>
            <a:rPr lang="en-US" altLang="en-US" sz="1800" b="1" dirty="0">
              <a:latin typeface="Segoe UI" panose="020B0502040204020203" pitchFamily="34" charset="0"/>
              <a:cs typeface="Segoe UI" panose="020B0502040204020203" pitchFamily="34" charset="0"/>
            </a:rPr>
            <a:t>Enables next-gen media:</a:t>
          </a:r>
          <a:r>
            <a:rPr lang="en-US" altLang="en-US" sz="1800" dirty="0">
              <a:latin typeface="Segoe UI" panose="020B0502040204020203" pitchFamily="34" charset="0"/>
              <a:cs typeface="Segoe UI" panose="020B0502040204020203" pitchFamily="34" charset="0"/>
            </a:rPr>
            <a:t> Immersive, real-time, very low bitrate and agent-driven experiences </a:t>
          </a:r>
        </a:p>
      </dgm:t>
    </dgm:pt>
    <dgm:pt modelId="{89BE0F4F-D228-44F3-A471-604D66F521D2}" type="parTrans" cxnId="{90CD9044-A6B3-44E3-99DF-E78F401162B9}">
      <dgm:prSet/>
      <dgm:spPr/>
      <dgm:t>
        <a:bodyPr/>
        <a:lstStyle/>
        <a:p>
          <a:endParaRPr lang="en-US" sz="2400"/>
        </a:p>
      </dgm:t>
    </dgm:pt>
    <dgm:pt modelId="{45B21D94-84C6-4E5E-8943-FFB2CD1CE0FB}" type="sibTrans" cxnId="{90CD9044-A6B3-44E3-99DF-E78F401162B9}">
      <dgm:prSet/>
      <dgm:spPr/>
      <dgm:t>
        <a:bodyPr/>
        <a:lstStyle/>
        <a:p>
          <a:endParaRPr lang="en-US" sz="2400"/>
        </a:p>
      </dgm:t>
    </dgm:pt>
    <dgm:pt modelId="{E198F1DA-B9DD-4D95-A756-39C4540D1793}">
      <dgm:prSet custT="1"/>
      <dgm:spPr/>
      <dgm:t>
        <a:bodyPr/>
        <a:lstStyle/>
        <a:p>
          <a:r>
            <a:rPr lang="en-US" altLang="en-US" sz="1800" b="1">
              <a:latin typeface="Segoe UI" panose="020B0502040204020203" pitchFamily="34" charset="0"/>
              <a:cs typeface="Segoe UI" panose="020B0502040204020203" pitchFamily="34" charset="0"/>
            </a:rPr>
            <a:t>Distributed compute:</a:t>
          </a:r>
          <a:r>
            <a:rPr lang="en-US" altLang="en-US" sz="1800">
              <a:latin typeface="Segoe UI" panose="020B0502040204020203" pitchFamily="34" charset="0"/>
              <a:cs typeface="Segoe UI" panose="020B0502040204020203" pitchFamily="34" charset="0"/>
            </a:rPr>
            <a:t> Optimizes latency, power, and user experience </a:t>
          </a:r>
          <a:endParaRPr lang="en-US" altLang="en-US" sz="1800" dirty="0">
            <a:latin typeface="Segoe UI" panose="020B0502040204020203" pitchFamily="34" charset="0"/>
            <a:cs typeface="Segoe UI" panose="020B0502040204020203" pitchFamily="34" charset="0"/>
          </a:endParaRPr>
        </a:p>
      </dgm:t>
    </dgm:pt>
    <dgm:pt modelId="{99C6DE31-B16C-4FF2-9F4D-2524709F6BE9}" type="parTrans" cxnId="{E99A756C-7A51-4F8C-8423-01D817FAC916}">
      <dgm:prSet/>
      <dgm:spPr/>
      <dgm:t>
        <a:bodyPr/>
        <a:lstStyle/>
        <a:p>
          <a:endParaRPr lang="en-US" sz="2400"/>
        </a:p>
      </dgm:t>
    </dgm:pt>
    <dgm:pt modelId="{B4431C7B-2BFB-4C7A-9C5B-8523BC99F609}" type="sibTrans" cxnId="{E99A756C-7A51-4F8C-8423-01D817FAC916}">
      <dgm:prSet/>
      <dgm:spPr/>
      <dgm:t>
        <a:bodyPr/>
        <a:lstStyle/>
        <a:p>
          <a:endParaRPr lang="en-US" sz="2400"/>
        </a:p>
      </dgm:t>
    </dgm:pt>
    <dgm:pt modelId="{E77DBABE-6573-4025-9145-1A9170646F3A}">
      <dgm:prSet custT="1"/>
      <dgm:spPr/>
      <dgm:t>
        <a:bodyPr/>
        <a:lstStyle/>
        <a:p>
          <a:r>
            <a:rPr lang="en-US" altLang="en-US" sz="1800" b="1">
              <a:latin typeface="Segoe UI" panose="020B0502040204020203" pitchFamily="34" charset="0"/>
              <a:cs typeface="Segoe UI" panose="020B0502040204020203" pitchFamily="34" charset="0"/>
            </a:rPr>
            <a:t>Future-ready network:</a:t>
          </a:r>
          <a:r>
            <a:rPr lang="en-US" altLang="en-US" sz="1800">
              <a:latin typeface="Segoe UI" panose="020B0502040204020203" pitchFamily="34" charset="0"/>
              <a:cs typeface="Segoe UI" panose="020B0502040204020203" pitchFamily="34" charset="0"/>
            </a:rPr>
            <a:t> Designed for dynamic, uplink-heavy, and AI-driven traffic </a:t>
          </a:r>
          <a:endParaRPr lang="en-US" altLang="en-US" sz="1800" dirty="0">
            <a:latin typeface="Segoe UI" panose="020B0502040204020203" pitchFamily="34" charset="0"/>
            <a:cs typeface="Segoe UI" panose="020B0502040204020203" pitchFamily="34" charset="0"/>
          </a:endParaRPr>
        </a:p>
      </dgm:t>
    </dgm:pt>
    <dgm:pt modelId="{A02CB6BB-CF3B-433D-904C-C73417C49D78}" type="parTrans" cxnId="{AA8E2B8C-33D1-4945-B71A-60253A4569D2}">
      <dgm:prSet/>
      <dgm:spPr/>
      <dgm:t>
        <a:bodyPr/>
        <a:lstStyle/>
        <a:p>
          <a:endParaRPr lang="en-US" sz="2400"/>
        </a:p>
      </dgm:t>
    </dgm:pt>
    <dgm:pt modelId="{894F3B29-2878-4BEF-9F40-7388B80CB65A}" type="sibTrans" cxnId="{AA8E2B8C-33D1-4945-B71A-60253A4569D2}">
      <dgm:prSet/>
      <dgm:spPr/>
      <dgm:t>
        <a:bodyPr/>
        <a:lstStyle/>
        <a:p>
          <a:endParaRPr lang="en-US" sz="2400"/>
        </a:p>
      </dgm:t>
    </dgm:pt>
    <dgm:pt modelId="{3ADC0095-AEF4-4449-841A-3E99D3B25A62}">
      <dgm:prSet custT="1"/>
      <dgm:spPr/>
      <dgm:t>
        <a:bodyPr/>
        <a:lstStyle/>
        <a:p>
          <a:r>
            <a:rPr lang="en-US" altLang="en-US" sz="1800" b="1">
              <a:latin typeface="Segoe UI" panose="020B0502040204020203" pitchFamily="34" charset="0"/>
              <a:cs typeface="Segoe UI" panose="020B0502040204020203" pitchFamily="34" charset="0"/>
            </a:rPr>
            <a:t>Path to 2030:</a:t>
          </a:r>
          <a:r>
            <a:rPr lang="en-US" altLang="en-US" sz="1800">
              <a:latin typeface="Segoe UI" panose="020B0502040204020203" pitchFamily="34" charset="0"/>
              <a:cs typeface="Segoe UI" panose="020B0502040204020203" pitchFamily="34" charset="0"/>
            </a:rPr>
            <a:t> Trials today, commercial 6G systems by the end of the decade </a:t>
          </a:r>
          <a:endParaRPr lang="en-US" altLang="en-US" sz="1800" dirty="0">
            <a:latin typeface="Segoe UI" panose="020B0502040204020203" pitchFamily="34" charset="0"/>
            <a:cs typeface="Segoe UI" panose="020B0502040204020203" pitchFamily="34" charset="0"/>
          </a:endParaRPr>
        </a:p>
      </dgm:t>
    </dgm:pt>
    <dgm:pt modelId="{FC61DB40-73C1-4C6C-87EA-1655024748E8}" type="parTrans" cxnId="{ADB96523-F8F7-404A-AF90-E2A752C704E6}">
      <dgm:prSet/>
      <dgm:spPr/>
      <dgm:t>
        <a:bodyPr/>
        <a:lstStyle/>
        <a:p>
          <a:endParaRPr lang="en-US" sz="2400"/>
        </a:p>
      </dgm:t>
    </dgm:pt>
    <dgm:pt modelId="{2AD41FDC-F301-4477-9B57-2167E0C70E88}" type="sibTrans" cxnId="{ADB96523-F8F7-404A-AF90-E2A752C704E6}">
      <dgm:prSet/>
      <dgm:spPr/>
      <dgm:t>
        <a:bodyPr/>
        <a:lstStyle/>
        <a:p>
          <a:endParaRPr lang="en-US" sz="2400"/>
        </a:p>
      </dgm:t>
    </dgm:pt>
    <dgm:pt modelId="{53ABA7A8-10CC-4221-AAED-CA0F36E59E6B}">
      <dgm:prSet custT="1"/>
      <dgm:spPr/>
      <dgm:t>
        <a:bodyPr/>
        <a:lstStyle/>
        <a:p>
          <a:r>
            <a:rPr lang="en-US" altLang="en-US" sz="1800" b="1">
              <a:latin typeface="Segoe UI" panose="020B0502040204020203" pitchFamily="34" charset="0"/>
              <a:cs typeface="Segoe UI" panose="020B0502040204020203" pitchFamily="34" charset="0"/>
            </a:rPr>
            <a:t>Takeaway:</a:t>
          </a:r>
          <a:br>
            <a:rPr lang="en-US" altLang="en-US" sz="1800">
              <a:latin typeface="Segoe UI" panose="020B0502040204020203" pitchFamily="34" charset="0"/>
              <a:cs typeface="Segoe UI" panose="020B0502040204020203" pitchFamily="34" charset="0"/>
            </a:rPr>
          </a:br>
          <a:r>
            <a:rPr lang="en-US" altLang="en-US" sz="1800">
              <a:latin typeface="Segoe UI" panose="020B0502040204020203" pitchFamily="34" charset="0"/>
              <a:cs typeface="Segoe UI" panose="020B0502040204020203" pitchFamily="34" charset="0"/>
            </a:rPr>
            <a:t>👉 </a:t>
          </a:r>
          <a:r>
            <a:rPr lang="en-US" altLang="en-US" sz="1800" i="1">
              <a:latin typeface="Segoe UI" panose="020B0502040204020203" pitchFamily="34" charset="0"/>
              <a:cs typeface="Segoe UI" panose="020B0502040204020203" pitchFamily="34" charset="0"/>
            </a:rPr>
            <a:t>6G transforms networks into a distributed intelligence platform for AI-driven media and applications.</a:t>
          </a:r>
          <a:endParaRPr lang="en-US" altLang="en-US" sz="1800" dirty="0">
            <a:latin typeface="Arial" panose="020B0604020202020204" pitchFamily="34" charset="0"/>
          </a:endParaRPr>
        </a:p>
      </dgm:t>
    </dgm:pt>
    <dgm:pt modelId="{BBECB71D-48E7-418D-AE3F-70710CB0E35A}" type="parTrans" cxnId="{E6037037-95FE-4F00-A901-7EE84CCB4BA3}">
      <dgm:prSet/>
      <dgm:spPr/>
      <dgm:t>
        <a:bodyPr/>
        <a:lstStyle/>
        <a:p>
          <a:endParaRPr lang="en-US" sz="2400"/>
        </a:p>
      </dgm:t>
    </dgm:pt>
    <dgm:pt modelId="{51EA4ACB-D6C7-433C-8FFA-07EA1289F506}" type="sibTrans" cxnId="{E6037037-95FE-4F00-A901-7EE84CCB4BA3}">
      <dgm:prSet/>
      <dgm:spPr/>
      <dgm:t>
        <a:bodyPr/>
        <a:lstStyle/>
        <a:p>
          <a:endParaRPr lang="en-US" sz="2400"/>
        </a:p>
      </dgm:t>
    </dgm:pt>
    <dgm:pt modelId="{C412C1A2-1DFA-4D85-8E0B-328A684603D4}" type="pres">
      <dgm:prSet presAssocID="{CA28E38D-4A4F-45E2-A380-AC865CB3A0EA}" presName="linear" presStyleCnt="0">
        <dgm:presLayoutVars>
          <dgm:animLvl val="lvl"/>
          <dgm:resizeHandles val="exact"/>
        </dgm:presLayoutVars>
      </dgm:prSet>
      <dgm:spPr/>
    </dgm:pt>
    <dgm:pt modelId="{F841C277-B7EF-433E-8CC2-3684B20408AD}" type="pres">
      <dgm:prSet presAssocID="{740E9202-E28C-42B7-9565-F53305EF4EA4}" presName="parentText" presStyleLbl="node1" presStyleIdx="0" presStyleCnt="7">
        <dgm:presLayoutVars>
          <dgm:chMax val="0"/>
          <dgm:bulletEnabled val="1"/>
        </dgm:presLayoutVars>
      </dgm:prSet>
      <dgm:spPr/>
    </dgm:pt>
    <dgm:pt modelId="{9EA61693-EB80-4DD2-ACFC-1FCDF08752B4}" type="pres">
      <dgm:prSet presAssocID="{8BB82EAA-A65D-44B7-9870-1EC296712B3F}" presName="spacer" presStyleCnt="0"/>
      <dgm:spPr/>
    </dgm:pt>
    <dgm:pt modelId="{D86C76FB-441A-4839-8182-4F00B6B6852A}" type="pres">
      <dgm:prSet presAssocID="{5B726FCA-DAFB-4676-9868-04E49D86A861}" presName="parentText" presStyleLbl="node1" presStyleIdx="1" presStyleCnt="7">
        <dgm:presLayoutVars>
          <dgm:chMax val="0"/>
          <dgm:bulletEnabled val="1"/>
        </dgm:presLayoutVars>
      </dgm:prSet>
      <dgm:spPr/>
    </dgm:pt>
    <dgm:pt modelId="{EFD81B7E-6E96-4F7B-9971-EE19B29A5852}" type="pres">
      <dgm:prSet presAssocID="{0D917F6D-AE83-4B62-B1A5-B57EB0940CB0}" presName="spacer" presStyleCnt="0"/>
      <dgm:spPr/>
    </dgm:pt>
    <dgm:pt modelId="{872B76FE-3335-489F-93B0-4FC62B3349A3}" type="pres">
      <dgm:prSet presAssocID="{110DD6F2-957A-4B55-A258-6C36D377C9C5}" presName="parentText" presStyleLbl="node1" presStyleIdx="2" presStyleCnt="7">
        <dgm:presLayoutVars>
          <dgm:chMax val="0"/>
          <dgm:bulletEnabled val="1"/>
        </dgm:presLayoutVars>
      </dgm:prSet>
      <dgm:spPr/>
    </dgm:pt>
    <dgm:pt modelId="{0BA35258-0A26-4ABA-9ED4-FE0A83248337}" type="pres">
      <dgm:prSet presAssocID="{45B21D94-84C6-4E5E-8943-FFB2CD1CE0FB}" presName="spacer" presStyleCnt="0"/>
      <dgm:spPr/>
    </dgm:pt>
    <dgm:pt modelId="{5C622148-4C21-42E2-9ADC-E0B5D24E378A}" type="pres">
      <dgm:prSet presAssocID="{E198F1DA-B9DD-4D95-A756-39C4540D1793}" presName="parentText" presStyleLbl="node1" presStyleIdx="3" presStyleCnt="7">
        <dgm:presLayoutVars>
          <dgm:chMax val="0"/>
          <dgm:bulletEnabled val="1"/>
        </dgm:presLayoutVars>
      </dgm:prSet>
      <dgm:spPr/>
    </dgm:pt>
    <dgm:pt modelId="{04B67B81-DE05-4506-B04F-590DCA7038D3}" type="pres">
      <dgm:prSet presAssocID="{B4431C7B-2BFB-4C7A-9C5B-8523BC99F609}" presName="spacer" presStyleCnt="0"/>
      <dgm:spPr/>
    </dgm:pt>
    <dgm:pt modelId="{60187B72-09B1-4381-B2C4-2996C4A74B03}" type="pres">
      <dgm:prSet presAssocID="{E77DBABE-6573-4025-9145-1A9170646F3A}" presName="parentText" presStyleLbl="node1" presStyleIdx="4" presStyleCnt="7">
        <dgm:presLayoutVars>
          <dgm:chMax val="0"/>
          <dgm:bulletEnabled val="1"/>
        </dgm:presLayoutVars>
      </dgm:prSet>
      <dgm:spPr/>
    </dgm:pt>
    <dgm:pt modelId="{7B5903DA-F45F-4397-9116-B761F010C29C}" type="pres">
      <dgm:prSet presAssocID="{894F3B29-2878-4BEF-9F40-7388B80CB65A}" presName="spacer" presStyleCnt="0"/>
      <dgm:spPr/>
    </dgm:pt>
    <dgm:pt modelId="{53D6414C-3161-4545-9F4C-BBA1253971D4}" type="pres">
      <dgm:prSet presAssocID="{3ADC0095-AEF4-4449-841A-3E99D3B25A62}" presName="parentText" presStyleLbl="node1" presStyleIdx="5" presStyleCnt="7">
        <dgm:presLayoutVars>
          <dgm:chMax val="0"/>
          <dgm:bulletEnabled val="1"/>
        </dgm:presLayoutVars>
      </dgm:prSet>
      <dgm:spPr/>
    </dgm:pt>
    <dgm:pt modelId="{FD92FB5F-6ED7-4492-B9BE-D370744CE689}" type="pres">
      <dgm:prSet presAssocID="{2AD41FDC-F301-4477-9B57-2167E0C70E88}" presName="spacer" presStyleCnt="0"/>
      <dgm:spPr/>
    </dgm:pt>
    <dgm:pt modelId="{ACA2CDCA-0A64-463C-857D-0A235D54CB5A}" type="pres">
      <dgm:prSet presAssocID="{53ABA7A8-10CC-4221-AAED-CA0F36E59E6B}" presName="parentText" presStyleLbl="node1" presStyleIdx="6" presStyleCnt="7">
        <dgm:presLayoutVars>
          <dgm:chMax val="0"/>
          <dgm:bulletEnabled val="1"/>
        </dgm:presLayoutVars>
      </dgm:prSet>
      <dgm:spPr/>
    </dgm:pt>
  </dgm:ptLst>
  <dgm:cxnLst>
    <dgm:cxn modelId="{ADB96523-F8F7-404A-AF90-E2A752C704E6}" srcId="{CA28E38D-4A4F-45E2-A380-AC865CB3A0EA}" destId="{3ADC0095-AEF4-4449-841A-3E99D3B25A62}" srcOrd="5" destOrd="0" parTransId="{FC61DB40-73C1-4C6C-87EA-1655024748E8}" sibTransId="{2AD41FDC-F301-4477-9B57-2167E0C70E88}"/>
    <dgm:cxn modelId="{E6037037-95FE-4F00-A901-7EE84CCB4BA3}" srcId="{CA28E38D-4A4F-45E2-A380-AC865CB3A0EA}" destId="{53ABA7A8-10CC-4221-AAED-CA0F36E59E6B}" srcOrd="6" destOrd="0" parTransId="{BBECB71D-48E7-418D-AE3F-70710CB0E35A}" sibTransId="{51EA4ACB-D6C7-433C-8FFA-07EA1289F506}"/>
    <dgm:cxn modelId="{6F98D637-8295-4E60-853D-F149E6A71F16}" type="presOf" srcId="{5B726FCA-DAFB-4676-9868-04E49D86A861}" destId="{D86C76FB-441A-4839-8182-4F00B6B6852A}" srcOrd="0" destOrd="0" presId="urn:microsoft.com/office/officeart/2005/8/layout/vList2"/>
    <dgm:cxn modelId="{90CD9044-A6B3-44E3-99DF-E78F401162B9}" srcId="{CA28E38D-4A4F-45E2-A380-AC865CB3A0EA}" destId="{110DD6F2-957A-4B55-A258-6C36D377C9C5}" srcOrd="2" destOrd="0" parTransId="{89BE0F4F-D228-44F3-A471-604D66F521D2}" sibTransId="{45B21D94-84C6-4E5E-8943-FFB2CD1CE0FB}"/>
    <dgm:cxn modelId="{0B16DD49-C1A2-453A-80E8-B2741038E71E}" type="presOf" srcId="{E198F1DA-B9DD-4D95-A756-39C4540D1793}" destId="{5C622148-4C21-42E2-9ADC-E0B5D24E378A}" srcOrd="0" destOrd="0" presId="urn:microsoft.com/office/officeart/2005/8/layout/vList2"/>
    <dgm:cxn modelId="{E99A756C-7A51-4F8C-8423-01D817FAC916}" srcId="{CA28E38D-4A4F-45E2-A380-AC865CB3A0EA}" destId="{E198F1DA-B9DD-4D95-A756-39C4540D1793}" srcOrd="3" destOrd="0" parTransId="{99C6DE31-B16C-4FF2-9F4D-2524709F6BE9}" sibTransId="{B4431C7B-2BFB-4C7A-9C5B-8523BC99F609}"/>
    <dgm:cxn modelId="{C1292C5A-992C-405E-8D8E-D0D808FD0CDB}" srcId="{CA28E38D-4A4F-45E2-A380-AC865CB3A0EA}" destId="{740E9202-E28C-42B7-9565-F53305EF4EA4}" srcOrd="0" destOrd="0" parTransId="{82BE982F-ACE5-4327-9630-E8D8606D596A}" sibTransId="{8BB82EAA-A65D-44B7-9870-1EC296712B3F}"/>
    <dgm:cxn modelId="{E558088A-E134-442A-A83D-8FB80142FF24}" type="presOf" srcId="{740E9202-E28C-42B7-9565-F53305EF4EA4}" destId="{F841C277-B7EF-433E-8CC2-3684B20408AD}" srcOrd="0" destOrd="0" presId="urn:microsoft.com/office/officeart/2005/8/layout/vList2"/>
    <dgm:cxn modelId="{AA8E2B8C-33D1-4945-B71A-60253A4569D2}" srcId="{CA28E38D-4A4F-45E2-A380-AC865CB3A0EA}" destId="{E77DBABE-6573-4025-9145-1A9170646F3A}" srcOrd="4" destOrd="0" parTransId="{A02CB6BB-CF3B-433D-904C-C73417C49D78}" sibTransId="{894F3B29-2878-4BEF-9F40-7388B80CB65A}"/>
    <dgm:cxn modelId="{6B73F5B0-9129-44A1-BF28-D10869C87B36}" type="presOf" srcId="{110DD6F2-957A-4B55-A258-6C36D377C9C5}" destId="{872B76FE-3335-489F-93B0-4FC62B3349A3}" srcOrd="0" destOrd="0" presId="urn:microsoft.com/office/officeart/2005/8/layout/vList2"/>
    <dgm:cxn modelId="{CC75E9B9-E824-4275-924B-B7EC36C77E43}" srcId="{CA28E38D-4A4F-45E2-A380-AC865CB3A0EA}" destId="{5B726FCA-DAFB-4676-9868-04E49D86A861}" srcOrd="1" destOrd="0" parTransId="{F374BF19-B4A9-4FD0-95EB-F0A07C93B160}" sibTransId="{0D917F6D-AE83-4B62-B1A5-B57EB0940CB0}"/>
    <dgm:cxn modelId="{A94A47C7-951E-48EC-BF73-8C76B3086E50}" type="presOf" srcId="{CA28E38D-4A4F-45E2-A380-AC865CB3A0EA}" destId="{C412C1A2-1DFA-4D85-8E0B-328A684603D4}" srcOrd="0" destOrd="0" presId="urn:microsoft.com/office/officeart/2005/8/layout/vList2"/>
    <dgm:cxn modelId="{3CE563CA-3CE9-4FDE-93F5-E6673350336A}" type="presOf" srcId="{53ABA7A8-10CC-4221-AAED-CA0F36E59E6B}" destId="{ACA2CDCA-0A64-463C-857D-0A235D54CB5A}" srcOrd="0" destOrd="0" presId="urn:microsoft.com/office/officeart/2005/8/layout/vList2"/>
    <dgm:cxn modelId="{E45822E3-9B0C-4365-87B2-DD9B95AA909D}" type="presOf" srcId="{E77DBABE-6573-4025-9145-1A9170646F3A}" destId="{60187B72-09B1-4381-B2C4-2996C4A74B03}" srcOrd="0" destOrd="0" presId="urn:microsoft.com/office/officeart/2005/8/layout/vList2"/>
    <dgm:cxn modelId="{41B929F9-F620-4DBB-8D43-02DAA7D95ABF}" type="presOf" srcId="{3ADC0095-AEF4-4449-841A-3E99D3B25A62}" destId="{53D6414C-3161-4545-9F4C-BBA1253971D4}" srcOrd="0" destOrd="0" presId="urn:microsoft.com/office/officeart/2005/8/layout/vList2"/>
    <dgm:cxn modelId="{DCFF1108-9A32-4BC4-9D96-387AB2EC8067}" type="presParOf" srcId="{C412C1A2-1DFA-4D85-8E0B-328A684603D4}" destId="{F841C277-B7EF-433E-8CC2-3684B20408AD}" srcOrd="0" destOrd="0" presId="urn:microsoft.com/office/officeart/2005/8/layout/vList2"/>
    <dgm:cxn modelId="{6B281B49-394B-4E1E-830E-20DD32B80647}" type="presParOf" srcId="{C412C1A2-1DFA-4D85-8E0B-328A684603D4}" destId="{9EA61693-EB80-4DD2-ACFC-1FCDF08752B4}" srcOrd="1" destOrd="0" presId="urn:microsoft.com/office/officeart/2005/8/layout/vList2"/>
    <dgm:cxn modelId="{91ED4C8A-3B8D-4584-9FB5-8CD4E8BE9846}" type="presParOf" srcId="{C412C1A2-1DFA-4D85-8E0B-328A684603D4}" destId="{D86C76FB-441A-4839-8182-4F00B6B6852A}" srcOrd="2" destOrd="0" presId="urn:microsoft.com/office/officeart/2005/8/layout/vList2"/>
    <dgm:cxn modelId="{4845DAE8-BA93-4A7F-83DF-29E9186A26C7}" type="presParOf" srcId="{C412C1A2-1DFA-4D85-8E0B-328A684603D4}" destId="{EFD81B7E-6E96-4F7B-9971-EE19B29A5852}" srcOrd="3" destOrd="0" presId="urn:microsoft.com/office/officeart/2005/8/layout/vList2"/>
    <dgm:cxn modelId="{E280114B-ACDE-4A0A-9D3F-7535EE9DD5D6}" type="presParOf" srcId="{C412C1A2-1DFA-4D85-8E0B-328A684603D4}" destId="{872B76FE-3335-489F-93B0-4FC62B3349A3}" srcOrd="4" destOrd="0" presId="urn:microsoft.com/office/officeart/2005/8/layout/vList2"/>
    <dgm:cxn modelId="{D9B1584B-26AD-4996-8905-C82CEAD1AD31}" type="presParOf" srcId="{C412C1A2-1DFA-4D85-8E0B-328A684603D4}" destId="{0BA35258-0A26-4ABA-9ED4-FE0A83248337}" srcOrd="5" destOrd="0" presId="urn:microsoft.com/office/officeart/2005/8/layout/vList2"/>
    <dgm:cxn modelId="{6FFAE7E3-CA40-460C-8FCB-1F1F9BF990F9}" type="presParOf" srcId="{C412C1A2-1DFA-4D85-8E0B-328A684603D4}" destId="{5C622148-4C21-42E2-9ADC-E0B5D24E378A}" srcOrd="6" destOrd="0" presId="urn:microsoft.com/office/officeart/2005/8/layout/vList2"/>
    <dgm:cxn modelId="{5C2A040A-2ED3-4E83-936D-471E70D5CB48}" type="presParOf" srcId="{C412C1A2-1DFA-4D85-8E0B-328A684603D4}" destId="{04B67B81-DE05-4506-B04F-590DCA7038D3}" srcOrd="7" destOrd="0" presId="urn:microsoft.com/office/officeart/2005/8/layout/vList2"/>
    <dgm:cxn modelId="{002B8F88-B15C-477A-9DDD-D72C9408959D}" type="presParOf" srcId="{C412C1A2-1DFA-4D85-8E0B-328A684603D4}" destId="{60187B72-09B1-4381-B2C4-2996C4A74B03}" srcOrd="8" destOrd="0" presId="urn:microsoft.com/office/officeart/2005/8/layout/vList2"/>
    <dgm:cxn modelId="{D0A418E8-E4F0-4F05-8689-E26765FA3A84}" type="presParOf" srcId="{C412C1A2-1DFA-4D85-8E0B-328A684603D4}" destId="{7B5903DA-F45F-4397-9116-B761F010C29C}" srcOrd="9" destOrd="0" presId="urn:microsoft.com/office/officeart/2005/8/layout/vList2"/>
    <dgm:cxn modelId="{2C7B831A-A643-4BBD-A9C5-04A5EC8FD358}" type="presParOf" srcId="{C412C1A2-1DFA-4D85-8E0B-328A684603D4}" destId="{53D6414C-3161-4545-9F4C-BBA1253971D4}" srcOrd="10" destOrd="0" presId="urn:microsoft.com/office/officeart/2005/8/layout/vList2"/>
    <dgm:cxn modelId="{F273EB9B-5099-4E49-B420-8A8422C55F4E}" type="presParOf" srcId="{C412C1A2-1DFA-4D85-8E0B-328A684603D4}" destId="{FD92FB5F-6ED7-4492-B9BE-D370744CE689}" srcOrd="11" destOrd="0" presId="urn:microsoft.com/office/officeart/2005/8/layout/vList2"/>
    <dgm:cxn modelId="{84633873-5867-4690-B4E6-E761F46CC95F}" type="presParOf" srcId="{C412C1A2-1DFA-4D85-8E0B-328A684603D4}" destId="{ACA2CDCA-0A64-463C-857D-0A235D54CB5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88DB3-842C-480E-B056-E25FC0F5B3CC}">
      <dsp:nvSpPr>
        <dsp:cNvPr id="0" name=""/>
        <dsp:cNvSpPr/>
      </dsp:nvSpPr>
      <dsp:spPr>
        <a:xfrm>
          <a:off x="0" y="287973"/>
          <a:ext cx="4266471" cy="16758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1126" tIns="395732" rIns="331126" bIns="78232" numCol="1" spcCol="1270" anchor="t" anchorCtr="0">
          <a:noAutofit/>
        </a:bodyPr>
        <a:lstStyle/>
        <a:p>
          <a:pPr marL="57150" lvl="1" indent="-57150" algn="l" defTabSz="466725">
            <a:lnSpc>
              <a:spcPct val="90000"/>
            </a:lnSpc>
            <a:spcBef>
              <a:spcPct val="0"/>
            </a:spcBef>
            <a:spcAft>
              <a:spcPct val="15000"/>
            </a:spcAft>
            <a:buChar char="•"/>
          </a:pPr>
          <a:r>
            <a:rPr lang="en-US" sz="1050" kern="1200"/>
            <a:t>Chat (basic / streaming, multi-provider, reasoning, coding)</a:t>
          </a:r>
          <a:endParaRPr lang="en-US" sz="1050" kern="1200" dirty="0"/>
        </a:p>
        <a:p>
          <a:pPr marL="57150" lvl="1" indent="-57150" algn="l" defTabSz="466725">
            <a:lnSpc>
              <a:spcPct val="90000"/>
            </a:lnSpc>
            <a:spcBef>
              <a:spcPct val="0"/>
            </a:spcBef>
            <a:spcAft>
              <a:spcPct val="15000"/>
            </a:spcAft>
            <a:buChar char="•"/>
          </a:pPr>
          <a:r>
            <a:rPr lang="en-US" sz="1050" kern="1200"/>
            <a:t>Agentic AI via MCP (shopping, web-search, music, trading)</a:t>
          </a:r>
          <a:endParaRPr lang="en-US" sz="1050" kern="1200" dirty="0"/>
        </a:p>
        <a:p>
          <a:pPr marL="57150" lvl="1" indent="-57150" algn="l" defTabSz="466725">
            <a:lnSpc>
              <a:spcPct val="90000"/>
            </a:lnSpc>
            <a:spcBef>
              <a:spcPct val="0"/>
            </a:spcBef>
            <a:spcAft>
              <a:spcPct val="15000"/>
            </a:spcAft>
            <a:buChar char="•"/>
          </a:pPr>
          <a:r>
            <a:rPr lang="en-US" sz="1050" kern="1200"/>
            <a:t>Browser automation (Playwright)</a:t>
          </a:r>
          <a:endParaRPr lang="en-US" sz="1050" kern="1200" dirty="0"/>
        </a:p>
        <a:p>
          <a:pPr marL="57150" lvl="1" indent="-57150" algn="l" defTabSz="466725">
            <a:lnSpc>
              <a:spcPct val="90000"/>
            </a:lnSpc>
            <a:spcBef>
              <a:spcPct val="0"/>
            </a:spcBef>
            <a:spcAft>
              <a:spcPct val="15000"/>
            </a:spcAft>
            <a:buChar char="•"/>
          </a:pPr>
          <a:r>
            <a:rPr lang="en-US" sz="1050" kern="1200"/>
            <a:t>Computer-use agent (GUI control)</a:t>
          </a:r>
          <a:endParaRPr lang="en-US" sz="1050" kern="1200" dirty="0"/>
        </a:p>
        <a:p>
          <a:pPr marL="57150" lvl="1" indent="-57150" algn="l" defTabSz="466725">
            <a:lnSpc>
              <a:spcPct val="90000"/>
            </a:lnSpc>
            <a:spcBef>
              <a:spcPct val="0"/>
            </a:spcBef>
            <a:spcAft>
              <a:spcPct val="15000"/>
            </a:spcAft>
            <a:buChar char="•"/>
          </a:pPr>
          <a:r>
            <a:rPr lang="en-US" sz="1050" kern="1200"/>
            <a:t>Multimodal (text + image + video) and image generation</a:t>
          </a:r>
          <a:endParaRPr lang="en-US" sz="1050" kern="1200" dirty="0"/>
        </a:p>
        <a:p>
          <a:pPr marL="57150" lvl="1" indent="-57150" algn="l" defTabSz="466725">
            <a:lnSpc>
              <a:spcPct val="90000"/>
            </a:lnSpc>
            <a:spcBef>
              <a:spcPct val="0"/>
            </a:spcBef>
            <a:spcAft>
              <a:spcPct val="15000"/>
            </a:spcAft>
            <a:buChar char="•"/>
          </a:pPr>
          <a:r>
            <a:rPr lang="en-US" sz="1050" kern="1200"/>
            <a:t>Realtime conversational AI: WebSocket and WebRTC</a:t>
          </a:r>
          <a:endParaRPr lang="en-US" sz="1050" kern="1200" dirty="0"/>
        </a:p>
        <a:p>
          <a:pPr marL="57150" lvl="1" indent="-57150" algn="l" defTabSz="466725">
            <a:lnSpc>
              <a:spcPct val="90000"/>
            </a:lnSpc>
            <a:spcBef>
              <a:spcPct val="0"/>
            </a:spcBef>
            <a:spcAft>
              <a:spcPct val="15000"/>
            </a:spcAft>
            <a:buChar char="•"/>
          </a:pPr>
          <a:r>
            <a:rPr lang="en-US" sz="1050" kern="1200"/>
            <a:t>Local inference (vLLM-hosted Qwen3-VL)</a:t>
          </a:r>
          <a:endParaRPr lang="en-US" sz="1050" kern="1200" dirty="0"/>
        </a:p>
      </dsp:txBody>
      <dsp:txXfrm>
        <a:off x="0" y="287973"/>
        <a:ext cx="4266471" cy="1675800"/>
      </dsp:txXfrm>
    </dsp:sp>
    <dsp:sp modelId="{AC33C41D-B68D-42EA-A9C4-C267E08EA875}">
      <dsp:nvSpPr>
        <dsp:cNvPr id="0" name=""/>
        <dsp:cNvSpPr/>
      </dsp:nvSpPr>
      <dsp:spPr>
        <a:xfrm>
          <a:off x="213323" y="7533"/>
          <a:ext cx="2986529" cy="56088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884" tIns="0" rIns="112884" bIns="0" numCol="1" spcCol="1270" anchor="ctr" anchorCtr="0">
          <a:noAutofit/>
        </a:bodyPr>
        <a:lstStyle/>
        <a:p>
          <a:pPr marL="0" lvl="0" indent="0" algn="l" defTabSz="466725">
            <a:lnSpc>
              <a:spcPct val="90000"/>
            </a:lnSpc>
            <a:spcBef>
              <a:spcPct val="0"/>
            </a:spcBef>
            <a:spcAft>
              <a:spcPct val="35000"/>
            </a:spcAft>
            <a:buNone/>
          </a:pPr>
          <a:r>
            <a:rPr lang="en-US" sz="1050" b="1" kern="1200" dirty="0"/>
            <a:t>Scenario coverage: </a:t>
          </a:r>
          <a:r>
            <a:rPr lang="en-US" sz="1050" kern="1200" dirty="0"/>
            <a:t>23 active test scenarios:</a:t>
          </a:r>
        </a:p>
      </dsp:txBody>
      <dsp:txXfrm>
        <a:off x="240703" y="34913"/>
        <a:ext cx="2931769" cy="506120"/>
      </dsp:txXfrm>
    </dsp:sp>
    <dsp:sp modelId="{A10BB69D-C6E7-4143-9075-935126B36910}">
      <dsp:nvSpPr>
        <dsp:cNvPr id="0" name=""/>
        <dsp:cNvSpPr/>
      </dsp:nvSpPr>
      <dsp:spPr>
        <a:xfrm>
          <a:off x="0" y="2346813"/>
          <a:ext cx="4266471" cy="4788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3AC9612-C5F2-495D-A0AA-D753FDF21A66}">
      <dsp:nvSpPr>
        <dsp:cNvPr id="0" name=""/>
        <dsp:cNvSpPr/>
      </dsp:nvSpPr>
      <dsp:spPr>
        <a:xfrm>
          <a:off x="213323" y="2066373"/>
          <a:ext cx="2986529" cy="56088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884" tIns="0" rIns="112884" bIns="0" numCol="1" spcCol="1270" anchor="ctr" anchorCtr="0">
          <a:noAutofit/>
        </a:bodyPr>
        <a:lstStyle/>
        <a:p>
          <a:pPr marL="0" lvl="0" indent="0" algn="l" defTabSz="466725">
            <a:lnSpc>
              <a:spcPct val="90000"/>
            </a:lnSpc>
            <a:spcBef>
              <a:spcPct val="0"/>
            </a:spcBef>
            <a:spcAft>
              <a:spcPct val="35000"/>
            </a:spcAft>
            <a:buNone/>
          </a:pPr>
          <a:r>
            <a:rPr lang="en-US" sz="1050" b="1" kern="1200"/>
            <a:t>Providers: </a:t>
          </a:r>
          <a:r>
            <a:rPr lang="en-US" sz="1050" kern="1200"/>
            <a:t>7: OpenAI, Anthropic, Gemini, DeepSeek, Azure OpenAI, vLLM</a:t>
          </a:r>
          <a:endParaRPr lang="en-US" sz="1050" kern="1200" dirty="0"/>
        </a:p>
      </dsp:txBody>
      <dsp:txXfrm>
        <a:off x="240703" y="2093753"/>
        <a:ext cx="2931769" cy="506120"/>
      </dsp:txXfrm>
    </dsp:sp>
    <dsp:sp modelId="{81FF5FE4-F2DF-4B81-8244-37A5C137D4F6}">
      <dsp:nvSpPr>
        <dsp:cNvPr id="0" name=""/>
        <dsp:cNvSpPr/>
      </dsp:nvSpPr>
      <dsp:spPr>
        <a:xfrm>
          <a:off x="0" y="3208653"/>
          <a:ext cx="4266471" cy="4788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70D302-FC22-444E-867E-414E1646903D}">
      <dsp:nvSpPr>
        <dsp:cNvPr id="0" name=""/>
        <dsp:cNvSpPr/>
      </dsp:nvSpPr>
      <dsp:spPr>
        <a:xfrm>
          <a:off x="213323" y="2928213"/>
          <a:ext cx="2986529" cy="56088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884" tIns="0" rIns="112884" bIns="0" numCol="1" spcCol="1270" anchor="ctr" anchorCtr="0">
          <a:noAutofit/>
        </a:bodyPr>
        <a:lstStyle/>
        <a:p>
          <a:pPr marL="0" lvl="0" indent="0" algn="l" defTabSz="466725">
            <a:lnSpc>
              <a:spcPct val="90000"/>
            </a:lnSpc>
            <a:spcBef>
              <a:spcPct val="0"/>
            </a:spcBef>
            <a:spcAft>
              <a:spcPct val="35000"/>
            </a:spcAft>
            <a:buNone/>
          </a:pPr>
          <a:r>
            <a:rPr lang="en-US" sz="1050" b="1" kern="1200"/>
            <a:t>Capture: </a:t>
          </a:r>
          <a:r>
            <a:rPr lang="en-US" sz="1050" kern="1200"/>
            <a:t>L3/L4 tcpdump + L7 mitmproxy on egress and loopback (MCP-over-HTTP shaping)</a:t>
          </a:r>
          <a:endParaRPr lang="en-US" sz="1050" kern="1200" dirty="0"/>
        </a:p>
      </dsp:txBody>
      <dsp:txXfrm>
        <a:off x="240703" y="2955593"/>
        <a:ext cx="2931769" cy="506120"/>
      </dsp:txXfrm>
    </dsp:sp>
    <dsp:sp modelId="{A247E138-1730-47F7-A9CF-92BD40964697}">
      <dsp:nvSpPr>
        <dsp:cNvPr id="0" name=""/>
        <dsp:cNvSpPr/>
      </dsp:nvSpPr>
      <dsp:spPr>
        <a:xfrm>
          <a:off x="0" y="4070493"/>
          <a:ext cx="4266471" cy="4788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70C922-1813-419E-9996-E2910C7F2506}">
      <dsp:nvSpPr>
        <dsp:cNvPr id="0" name=""/>
        <dsp:cNvSpPr/>
      </dsp:nvSpPr>
      <dsp:spPr>
        <a:xfrm>
          <a:off x="213323" y="3790053"/>
          <a:ext cx="2986529" cy="56088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884" tIns="0" rIns="112884" bIns="0" numCol="1" spcCol="1270" anchor="ctr" anchorCtr="0">
          <a:noAutofit/>
        </a:bodyPr>
        <a:lstStyle/>
        <a:p>
          <a:pPr marL="0" lvl="0" indent="0" algn="l" defTabSz="466725">
            <a:lnSpc>
              <a:spcPct val="90000"/>
            </a:lnSpc>
            <a:spcBef>
              <a:spcPct val="0"/>
            </a:spcBef>
            <a:spcAft>
              <a:spcPct val="35000"/>
            </a:spcAft>
            <a:buNone/>
          </a:pPr>
          <a:r>
            <a:rPr lang="en-US" sz="1050" b="1" kern="1200"/>
            <a:t>Logging: </a:t>
          </a:r>
          <a:r>
            <a:rPr lang="en-US" sz="1050" kern="1200"/>
            <a:t>SQLite traffic_logs.db (anonymized); per-turn JSON; pcap per session</a:t>
          </a:r>
          <a:endParaRPr lang="en-US" sz="1050" kern="1200" dirty="0"/>
        </a:p>
      </dsp:txBody>
      <dsp:txXfrm>
        <a:off x="240703" y="3817433"/>
        <a:ext cx="2931769" cy="506120"/>
      </dsp:txXfrm>
    </dsp:sp>
    <dsp:sp modelId="{604A8BF9-B778-407D-AD8E-FD91F523128B}">
      <dsp:nvSpPr>
        <dsp:cNvPr id="0" name=""/>
        <dsp:cNvSpPr/>
      </dsp:nvSpPr>
      <dsp:spPr>
        <a:xfrm>
          <a:off x="0" y="4932333"/>
          <a:ext cx="4266471" cy="4788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F7610F-B0EF-4ECE-BC90-283C148DD032}">
      <dsp:nvSpPr>
        <dsp:cNvPr id="0" name=""/>
        <dsp:cNvSpPr/>
      </dsp:nvSpPr>
      <dsp:spPr>
        <a:xfrm>
          <a:off x="213323" y="4651893"/>
          <a:ext cx="2986529" cy="56088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884" tIns="0" rIns="112884" bIns="0" numCol="1" spcCol="1270" anchor="ctr" anchorCtr="0">
          <a:noAutofit/>
        </a:bodyPr>
        <a:lstStyle/>
        <a:p>
          <a:pPr marL="0" lvl="0" indent="0" algn="l" defTabSz="466725">
            <a:lnSpc>
              <a:spcPct val="90000"/>
            </a:lnSpc>
            <a:spcBef>
              <a:spcPct val="0"/>
            </a:spcBef>
            <a:spcAft>
              <a:spcPct val="35000"/>
            </a:spcAft>
            <a:buNone/>
          </a:pPr>
          <a:r>
            <a:rPr lang="en-US" sz="1050" b="1" kern="1200"/>
            <a:t>Metrics (60+): </a:t>
          </a:r>
          <a:r>
            <a:rPr lang="en-US" sz="1050" kern="1200"/>
            <a:t>TTFT, TTLT, latency percentiles, UL/DL bytes &amp; ratio, throughput, token rate, agent loop factor, MCP overhead, etc.</a:t>
          </a:r>
          <a:endParaRPr lang="en-US" sz="1050" kern="1200" dirty="0"/>
        </a:p>
      </dsp:txBody>
      <dsp:txXfrm>
        <a:off x="240703" y="4679273"/>
        <a:ext cx="2931769"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15832-3611-42E0-95F1-919647C447AC}">
      <dsp:nvSpPr>
        <dsp:cNvPr id="0" name=""/>
        <dsp:cNvSpPr/>
      </dsp:nvSpPr>
      <dsp:spPr>
        <a:xfrm>
          <a:off x="0" y="771"/>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B52C96-C005-42A8-BF38-4E46FF381783}">
      <dsp:nvSpPr>
        <dsp:cNvPr id="0" name=""/>
        <dsp:cNvSpPr/>
      </dsp:nvSpPr>
      <dsp:spPr>
        <a:xfrm>
          <a:off x="0" y="771"/>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FF9999"/>
              </a:solidFill>
            </a:rPr>
            <a:t>AI traffic is not uniform</a:t>
          </a:r>
          <a:r>
            <a:rPr lang="en-US" sz="1600" b="1" kern="1200" dirty="0"/>
            <a:t>: </a:t>
          </a:r>
          <a:r>
            <a:rPr lang="en-US" sz="1600" kern="1200" dirty="0"/>
            <a:t>23 measured scenarios span 4 orders of magnitude in latency and 7 in UL/DL asymmetry: a single 6G QoS class does not fit.</a:t>
          </a:r>
        </a:p>
      </dsp:txBody>
      <dsp:txXfrm>
        <a:off x="0" y="771"/>
        <a:ext cx="6125931" cy="702064"/>
      </dsp:txXfrm>
    </dsp:sp>
    <dsp:sp modelId="{CA99ACFE-1F89-4A63-BCAC-2B00B8E393C7}">
      <dsp:nvSpPr>
        <dsp:cNvPr id="0" name=""/>
        <dsp:cNvSpPr/>
      </dsp:nvSpPr>
      <dsp:spPr>
        <a:xfrm>
          <a:off x="0" y="702836"/>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DCBB7E-9BB0-4E3C-8DE2-9773F14BB593}">
      <dsp:nvSpPr>
        <dsp:cNvPr id="0" name=""/>
        <dsp:cNvSpPr/>
      </dsp:nvSpPr>
      <dsp:spPr>
        <a:xfrm>
          <a:off x="0" y="702836"/>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FF9999"/>
              </a:solidFill>
            </a:rPr>
            <a:t>UL-heavy assumption is partly true</a:t>
          </a:r>
          <a:r>
            <a:rPr lang="en-US" sz="1600" b="1" kern="1200" dirty="0"/>
            <a:t>: </a:t>
          </a:r>
          <a:r>
            <a:rPr lang="en-US" sz="1600" kern="1200" dirty="0"/>
            <a:t>it holds for agentic / upload scenarios but is reversed (DL-heavy) for image / streaming-chat / </a:t>
          </a:r>
          <a:r>
            <a:rPr lang="en-US" sz="1600" kern="1200" dirty="0" err="1"/>
            <a:t>realtime</a:t>
          </a:r>
          <a:r>
            <a:rPr lang="en-US" sz="1600" kern="1200" dirty="0"/>
            <a:t> audio.</a:t>
          </a:r>
        </a:p>
      </dsp:txBody>
      <dsp:txXfrm>
        <a:off x="0" y="702836"/>
        <a:ext cx="6125931" cy="702064"/>
      </dsp:txXfrm>
    </dsp:sp>
    <dsp:sp modelId="{40096E4E-74B0-4B61-929E-323B2E86D6D3}">
      <dsp:nvSpPr>
        <dsp:cNvPr id="0" name=""/>
        <dsp:cNvSpPr/>
      </dsp:nvSpPr>
      <dsp:spPr>
        <a:xfrm>
          <a:off x="0" y="1404901"/>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A7679D-0999-4319-8334-F70485DD49B4}">
      <dsp:nvSpPr>
        <dsp:cNvPr id="0" name=""/>
        <dsp:cNvSpPr/>
      </dsp:nvSpPr>
      <dsp:spPr>
        <a:xfrm>
          <a:off x="0" y="1404901"/>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FF9999"/>
              </a:solidFill>
            </a:rPr>
            <a:t>Inferencing time </a:t>
          </a:r>
          <a:r>
            <a:rPr lang="en-US" sz="1600" kern="1200" dirty="0">
              <a:solidFill>
                <a:schemeClr val="tx1"/>
              </a:solidFill>
            </a:rPr>
            <a:t>is in some cases e.g. chat </a:t>
          </a:r>
          <a:r>
            <a:rPr lang="en-US" sz="1600" b="1" kern="1200" dirty="0">
              <a:solidFill>
                <a:srgbClr val="FF9999"/>
              </a:solidFill>
            </a:rPr>
            <a:t>more dominant than </a:t>
          </a:r>
          <a:r>
            <a:rPr lang="en-US" sz="1600" b="1" kern="1200">
              <a:solidFill>
                <a:srgbClr val="FF9999"/>
              </a:solidFill>
            </a:rPr>
            <a:t>RTT improvements.</a:t>
          </a:r>
          <a:endParaRPr lang="en-US" sz="1600" kern="1200" dirty="0">
            <a:solidFill>
              <a:schemeClr val="tx1"/>
            </a:solidFill>
          </a:endParaRPr>
        </a:p>
      </dsp:txBody>
      <dsp:txXfrm>
        <a:off x="0" y="1404901"/>
        <a:ext cx="6125931" cy="702064"/>
      </dsp:txXfrm>
    </dsp:sp>
    <dsp:sp modelId="{4EF6C2E7-AA61-47EF-8096-2BFEC182C090}">
      <dsp:nvSpPr>
        <dsp:cNvPr id="0" name=""/>
        <dsp:cNvSpPr/>
      </dsp:nvSpPr>
      <dsp:spPr>
        <a:xfrm>
          <a:off x="0" y="2106965"/>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A8DE84-F782-4954-BDD3-27B07F74E90B}">
      <dsp:nvSpPr>
        <dsp:cNvPr id="0" name=""/>
        <dsp:cNvSpPr/>
      </dsp:nvSpPr>
      <dsp:spPr>
        <a:xfrm>
          <a:off x="0" y="2106965"/>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FF9999"/>
              </a:solidFill>
            </a:rPr>
            <a:t>Radio RTT is hidden by TCP/TLS keep-alive and HTTP chunking</a:t>
          </a:r>
          <a:r>
            <a:rPr lang="en-US" sz="1600" b="1" kern="1200" dirty="0"/>
            <a:t>:</a:t>
          </a:r>
          <a:r>
            <a:rPr lang="en-US" sz="1600" kern="1200" dirty="0"/>
            <a:t> its effect mainly impacts TTFT, where 6G HRLLC delivers the clearest user-visible benefit.</a:t>
          </a:r>
        </a:p>
      </dsp:txBody>
      <dsp:txXfrm>
        <a:off x="0" y="2106965"/>
        <a:ext cx="6125931" cy="702064"/>
      </dsp:txXfrm>
    </dsp:sp>
    <dsp:sp modelId="{D8995E02-8F54-4D32-ACB4-FD8DC477F0E6}">
      <dsp:nvSpPr>
        <dsp:cNvPr id="0" name=""/>
        <dsp:cNvSpPr/>
      </dsp:nvSpPr>
      <dsp:spPr>
        <a:xfrm>
          <a:off x="0" y="2809030"/>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B4A4EC-067B-4F1A-B62C-C58C3322D6A1}">
      <dsp:nvSpPr>
        <dsp:cNvPr id="0" name=""/>
        <dsp:cNvSpPr/>
      </dsp:nvSpPr>
      <dsp:spPr>
        <a:xfrm>
          <a:off x="0" y="2809030"/>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FF9999"/>
              </a:solidFill>
            </a:rPr>
            <a:t>TCP retransmissions absorb impairments up to 3 % loss</a:t>
          </a:r>
          <a:r>
            <a:rPr lang="en-US" sz="1600" b="1" kern="1200" dirty="0"/>
            <a:t>:</a:t>
          </a:r>
          <a:r>
            <a:rPr lang="en-US" sz="1600" kern="1200" dirty="0"/>
            <a:t> reliability KPIs should be driven by </a:t>
          </a:r>
          <a:r>
            <a:rPr lang="en-US" sz="1600" kern="1200" dirty="0" err="1"/>
            <a:t>realtime</a:t>
          </a:r>
          <a:r>
            <a:rPr lang="en-US" sz="1600" kern="1200" dirty="0"/>
            <a:t> / WebRTC scenarios, not by chat.</a:t>
          </a:r>
        </a:p>
      </dsp:txBody>
      <dsp:txXfrm>
        <a:off x="0" y="2809030"/>
        <a:ext cx="6125931" cy="702064"/>
      </dsp:txXfrm>
    </dsp:sp>
    <dsp:sp modelId="{1CC1D468-4D25-4E79-B8C6-56AE81D4CDE8}">
      <dsp:nvSpPr>
        <dsp:cNvPr id="0" name=""/>
        <dsp:cNvSpPr/>
      </dsp:nvSpPr>
      <dsp:spPr>
        <a:xfrm>
          <a:off x="0" y="3511095"/>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F61989-ECEA-4818-B5FA-589BE44CD178}">
      <dsp:nvSpPr>
        <dsp:cNvPr id="0" name=""/>
        <dsp:cNvSpPr/>
      </dsp:nvSpPr>
      <dsp:spPr>
        <a:xfrm>
          <a:off x="0" y="3511095"/>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FF9999"/>
              </a:solidFill>
            </a:rPr>
            <a:t>Traffic model</a:t>
          </a:r>
          <a:r>
            <a:rPr lang="en-US" sz="1600" b="1" kern="1200" dirty="0"/>
            <a:t>: </a:t>
          </a:r>
          <a:r>
            <a:rPr lang="en-US" sz="1600" kern="1200" dirty="0"/>
            <a:t>highly deterministic for chat uplink (bytes to tokens) but not for real-time media and less for downlink; a hybrid traffic model is required.</a:t>
          </a:r>
        </a:p>
      </dsp:txBody>
      <dsp:txXfrm>
        <a:off x="0" y="3511095"/>
        <a:ext cx="6125931" cy="702064"/>
      </dsp:txXfrm>
    </dsp:sp>
    <dsp:sp modelId="{C3471466-BEE1-4762-9B5C-C01D5186179B}">
      <dsp:nvSpPr>
        <dsp:cNvPr id="0" name=""/>
        <dsp:cNvSpPr/>
      </dsp:nvSpPr>
      <dsp:spPr>
        <a:xfrm>
          <a:off x="0" y="4213160"/>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764678-A575-47E4-B468-D55A6CFFC693}">
      <dsp:nvSpPr>
        <dsp:cNvPr id="0" name=""/>
        <dsp:cNvSpPr/>
      </dsp:nvSpPr>
      <dsp:spPr>
        <a:xfrm>
          <a:off x="0" y="4213160"/>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solidFill>
                <a:srgbClr val="FF9999"/>
              </a:solidFill>
            </a:rPr>
            <a:t>MCP sessions are strictly sequential</a:t>
          </a:r>
          <a:r>
            <a:rPr lang="en-US" sz="1600" kern="1200">
              <a:solidFill>
                <a:srgbClr val="FF9999"/>
              </a:solidFill>
            </a:rPr>
            <a:t> </a:t>
          </a:r>
          <a:r>
            <a:rPr lang="en-US" sz="1600" kern="1200"/>
            <a:t>(LLM and tool bars never overlap) - inside the loop, tool latency spans three orders of magnitude</a:t>
          </a:r>
          <a:endParaRPr lang="en-US" sz="1600" kern="1200" dirty="0"/>
        </a:p>
      </dsp:txBody>
      <dsp:txXfrm>
        <a:off x="0" y="4213160"/>
        <a:ext cx="6125931" cy="702064"/>
      </dsp:txXfrm>
    </dsp:sp>
    <dsp:sp modelId="{7888605C-5C6B-4B21-A229-5FCFD1BD4C3A}">
      <dsp:nvSpPr>
        <dsp:cNvPr id="0" name=""/>
        <dsp:cNvSpPr/>
      </dsp:nvSpPr>
      <dsp:spPr>
        <a:xfrm>
          <a:off x="0" y="4915224"/>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9ED3F2-1627-4694-BD23-01598999261D}">
      <dsp:nvSpPr>
        <dsp:cNvPr id="0" name=""/>
        <dsp:cNvSpPr/>
      </dsp:nvSpPr>
      <dsp:spPr>
        <a:xfrm>
          <a:off x="0" y="4915224"/>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solidFill>
                <a:srgbClr val="FF9999"/>
              </a:solidFill>
            </a:rPr>
            <a:t>Agentic AI context recycling problem</a:t>
          </a:r>
          <a:r>
            <a:rPr lang="en-US" sz="1600" b="1" kern="1200"/>
            <a:t>: </a:t>
          </a:r>
          <a:r>
            <a:rPr lang="en-US" sz="1600" kern="1200"/>
            <a:t>multiplies user→network volume 30–50× via tool catalog, tool and browser call loops; radio planning must account for the loop factor.</a:t>
          </a:r>
          <a:endParaRPr lang="en-US" sz="1600" kern="1200" dirty="0"/>
        </a:p>
      </dsp:txBody>
      <dsp:txXfrm>
        <a:off x="0" y="4915224"/>
        <a:ext cx="6125931" cy="702064"/>
      </dsp:txXfrm>
    </dsp:sp>
    <dsp:sp modelId="{B4675618-6967-43CF-8B34-C8659814A9EB}">
      <dsp:nvSpPr>
        <dsp:cNvPr id="0" name=""/>
        <dsp:cNvSpPr/>
      </dsp:nvSpPr>
      <dsp:spPr>
        <a:xfrm>
          <a:off x="0" y="5617289"/>
          <a:ext cx="612593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A2467A-8C9C-49BD-9BF3-101B7AE692D3}">
      <dsp:nvSpPr>
        <dsp:cNvPr id="0" name=""/>
        <dsp:cNvSpPr/>
      </dsp:nvSpPr>
      <dsp:spPr>
        <a:xfrm>
          <a:off x="0" y="5617289"/>
          <a:ext cx="6125931" cy="70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FF9999"/>
              </a:solidFill>
            </a:rPr>
            <a:t>Traffic Mix</a:t>
          </a:r>
          <a:r>
            <a:rPr lang="en-US" sz="1600" b="1" kern="1200" dirty="0"/>
            <a:t>: </a:t>
          </a:r>
          <a:r>
            <a:rPr lang="en-US" sz="1600" kern="1200" dirty="0"/>
            <a:t>while not tested by the testbed, it can be assumed that one session may have a mixture of traffic from these test scenarios.</a:t>
          </a:r>
        </a:p>
      </dsp:txBody>
      <dsp:txXfrm>
        <a:off x="0" y="5617289"/>
        <a:ext cx="6125931" cy="7020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1C277-B7EF-433E-8CC2-3684B20408AD}">
      <dsp:nvSpPr>
        <dsp:cNvPr id="0" name=""/>
        <dsp:cNvSpPr/>
      </dsp:nvSpPr>
      <dsp:spPr>
        <a:xfrm>
          <a:off x="0" y="873"/>
          <a:ext cx="11160125" cy="656525"/>
        </a:xfrm>
        <a:prstGeom prst="roundRect">
          <a:avLst/>
        </a:prstGeom>
        <a:solidFill>
          <a:schemeClr val="accent1">
            <a:shade val="8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altLang="en-US" sz="1800" b="1" kern="1200">
              <a:latin typeface="Segoe UI" panose="020B0502040204020203" pitchFamily="34" charset="0"/>
              <a:cs typeface="Segoe UI" panose="020B0502040204020203" pitchFamily="34" charset="0"/>
            </a:rPr>
            <a:t>AI-native platform:</a:t>
          </a:r>
          <a:r>
            <a:rPr lang="en-US" altLang="en-US" sz="1800" kern="1200">
              <a:latin typeface="Segoe UI" panose="020B0502040204020203" pitchFamily="34" charset="0"/>
              <a:cs typeface="Segoe UI" panose="020B0502040204020203" pitchFamily="34" charset="0"/>
            </a:rPr>
            <a:t> 6G integrates AI across devices, network, and cloud </a:t>
          </a:r>
          <a:endParaRPr lang="en-US" sz="1800" kern="1200"/>
        </a:p>
      </dsp:txBody>
      <dsp:txXfrm>
        <a:off x="32049" y="32922"/>
        <a:ext cx="11096027" cy="592427"/>
      </dsp:txXfrm>
    </dsp:sp>
    <dsp:sp modelId="{D86C76FB-441A-4839-8182-4F00B6B6852A}">
      <dsp:nvSpPr>
        <dsp:cNvPr id="0" name=""/>
        <dsp:cNvSpPr/>
      </dsp:nvSpPr>
      <dsp:spPr>
        <a:xfrm>
          <a:off x="0" y="669830"/>
          <a:ext cx="11160125" cy="656525"/>
        </a:xfrm>
        <a:prstGeom prst="roundRect">
          <a:avLst/>
        </a:prstGeom>
        <a:solidFill>
          <a:schemeClr val="accent1">
            <a:shade val="80000"/>
            <a:hueOff val="0"/>
            <a:satOff val="840"/>
            <a:lumOff val="470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altLang="en-US" sz="1800" b="1" kern="1200">
              <a:latin typeface="Segoe UI" panose="020B0502040204020203" pitchFamily="34" charset="0"/>
              <a:cs typeface="Segoe UI" panose="020B0502040204020203" pitchFamily="34" charset="0"/>
            </a:rPr>
            <a:t>From connectivity to intelligence:</a:t>
          </a:r>
          <a:r>
            <a:rPr lang="en-US" altLang="en-US" sz="1800" kern="1200">
              <a:latin typeface="Segoe UI" panose="020B0502040204020203" pitchFamily="34" charset="0"/>
              <a:cs typeface="Segoe UI" panose="020B0502040204020203" pitchFamily="34" charset="0"/>
            </a:rPr>
            <a:t> Adds </a:t>
          </a:r>
          <a:r>
            <a:rPr lang="en-US" altLang="en-US" sz="1800" b="1" kern="1200">
              <a:latin typeface="Segoe UI" panose="020B0502040204020203" pitchFamily="34" charset="0"/>
              <a:cs typeface="Segoe UI" panose="020B0502040204020203" pitchFamily="34" charset="0"/>
            </a:rPr>
            <a:t>compute and sensing</a:t>
          </a:r>
          <a:r>
            <a:rPr lang="en-US" altLang="en-US" sz="1800" kern="1200">
              <a:latin typeface="Segoe UI" panose="020B0502040204020203" pitchFamily="34" charset="0"/>
              <a:cs typeface="Segoe UI" panose="020B0502040204020203" pitchFamily="34" charset="0"/>
            </a:rPr>
            <a:t> as core capabilities </a:t>
          </a:r>
          <a:endParaRPr lang="en-US" altLang="en-US" sz="1800" kern="1200" dirty="0">
            <a:latin typeface="Segoe UI" panose="020B0502040204020203" pitchFamily="34" charset="0"/>
            <a:cs typeface="Segoe UI" panose="020B0502040204020203" pitchFamily="34" charset="0"/>
          </a:endParaRPr>
        </a:p>
      </dsp:txBody>
      <dsp:txXfrm>
        <a:off x="32049" y="701879"/>
        <a:ext cx="11096027" cy="592427"/>
      </dsp:txXfrm>
    </dsp:sp>
    <dsp:sp modelId="{872B76FE-3335-489F-93B0-4FC62B3349A3}">
      <dsp:nvSpPr>
        <dsp:cNvPr id="0" name=""/>
        <dsp:cNvSpPr/>
      </dsp:nvSpPr>
      <dsp:spPr>
        <a:xfrm>
          <a:off x="0" y="1338786"/>
          <a:ext cx="11160125" cy="656525"/>
        </a:xfrm>
        <a:prstGeom prst="roundRect">
          <a:avLst/>
        </a:prstGeom>
        <a:solidFill>
          <a:schemeClr val="accent1">
            <a:shade val="80000"/>
            <a:hueOff val="0"/>
            <a:satOff val="1679"/>
            <a:lumOff val="941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altLang="en-US" sz="1800" b="1" kern="1200" dirty="0">
              <a:latin typeface="Segoe UI" panose="020B0502040204020203" pitchFamily="34" charset="0"/>
              <a:cs typeface="Segoe UI" panose="020B0502040204020203" pitchFamily="34" charset="0"/>
            </a:rPr>
            <a:t>Enables next-gen media:</a:t>
          </a:r>
          <a:r>
            <a:rPr lang="en-US" altLang="en-US" sz="1800" kern="1200" dirty="0">
              <a:latin typeface="Segoe UI" panose="020B0502040204020203" pitchFamily="34" charset="0"/>
              <a:cs typeface="Segoe UI" panose="020B0502040204020203" pitchFamily="34" charset="0"/>
            </a:rPr>
            <a:t> Immersive, real-time, very low bitrate and agent-driven experiences </a:t>
          </a:r>
        </a:p>
      </dsp:txBody>
      <dsp:txXfrm>
        <a:off x="32049" y="1370835"/>
        <a:ext cx="11096027" cy="592427"/>
      </dsp:txXfrm>
    </dsp:sp>
    <dsp:sp modelId="{5C622148-4C21-42E2-9ADC-E0B5D24E378A}">
      <dsp:nvSpPr>
        <dsp:cNvPr id="0" name=""/>
        <dsp:cNvSpPr/>
      </dsp:nvSpPr>
      <dsp:spPr>
        <a:xfrm>
          <a:off x="0" y="2007743"/>
          <a:ext cx="11160125" cy="656525"/>
        </a:xfrm>
        <a:prstGeom prst="roundRect">
          <a:avLst/>
        </a:prstGeom>
        <a:solidFill>
          <a:schemeClr val="accent1">
            <a:shade val="80000"/>
            <a:hueOff val="0"/>
            <a:satOff val="2519"/>
            <a:lumOff val="141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altLang="en-US" sz="1800" b="1" kern="1200">
              <a:latin typeface="Segoe UI" panose="020B0502040204020203" pitchFamily="34" charset="0"/>
              <a:cs typeface="Segoe UI" panose="020B0502040204020203" pitchFamily="34" charset="0"/>
            </a:rPr>
            <a:t>Distributed compute:</a:t>
          </a:r>
          <a:r>
            <a:rPr lang="en-US" altLang="en-US" sz="1800" kern="1200">
              <a:latin typeface="Segoe UI" panose="020B0502040204020203" pitchFamily="34" charset="0"/>
              <a:cs typeface="Segoe UI" panose="020B0502040204020203" pitchFamily="34" charset="0"/>
            </a:rPr>
            <a:t> Optimizes latency, power, and user experience </a:t>
          </a:r>
          <a:endParaRPr lang="en-US" altLang="en-US" sz="1800" kern="1200" dirty="0">
            <a:latin typeface="Segoe UI" panose="020B0502040204020203" pitchFamily="34" charset="0"/>
            <a:cs typeface="Segoe UI" panose="020B0502040204020203" pitchFamily="34" charset="0"/>
          </a:endParaRPr>
        </a:p>
      </dsp:txBody>
      <dsp:txXfrm>
        <a:off x="32049" y="2039792"/>
        <a:ext cx="11096027" cy="592427"/>
      </dsp:txXfrm>
    </dsp:sp>
    <dsp:sp modelId="{60187B72-09B1-4381-B2C4-2996C4A74B03}">
      <dsp:nvSpPr>
        <dsp:cNvPr id="0" name=""/>
        <dsp:cNvSpPr/>
      </dsp:nvSpPr>
      <dsp:spPr>
        <a:xfrm>
          <a:off x="0" y="2676699"/>
          <a:ext cx="11160125" cy="656525"/>
        </a:xfrm>
        <a:prstGeom prst="roundRect">
          <a:avLst/>
        </a:prstGeom>
        <a:solidFill>
          <a:schemeClr val="accent1">
            <a:shade val="80000"/>
            <a:hueOff val="0"/>
            <a:satOff val="3358"/>
            <a:lumOff val="1882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altLang="en-US" sz="1800" b="1" kern="1200">
              <a:latin typeface="Segoe UI" panose="020B0502040204020203" pitchFamily="34" charset="0"/>
              <a:cs typeface="Segoe UI" panose="020B0502040204020203" pitchFamily="34" charset="0"/>
            </a:rPr>
            <a:t>Future-ready network:</a:t>
          </a:r>
          <a:r>
            <a:rPr lang="en-US" altLang="en-US" sz="1800" kern="1200">
              <a:latin typeface="Segoe UI" panose="020B0502040204020203" pitchFamily="34" charset="0"/>
              <a:cs typeface="Segoe UI" panose="020B0502040204020203" pitchFamily="34" charset="0"/>
            </a:rPr>
            <a:t> Designed for dynamic, uplink-heavy, and AI-driven traffic </a:t>
          </a:r>
          <a:endParaRPr lang="en-US" altLang="en-US" sz="1800" kern="1200" dirty="0">
            <a:latin typeface="Segoe UI" panose="020B0502040204020203" pitchFamily="34" charset="0"/>
            <a:cs typeface="Segoe UI" panose="020B0502040204020203" pitchFamily="34" charset="0"/>
          </a:endParaRPr>
        </a:p>
      </dsp:txBody>
      <dsp:txXfrm>
        <a:off x="32049" y="2708748"/>
        <a:ext cx="11096027" cy="592427"/>
      </dsp:txXfrm>
    </dsp:sp>
    <dsp:sp modelId="{53D6414C-3161-4545-9F4C-BBA1253971D4}">
      <dsp:nvSpPr>
        <dsp:cNvPr id="0" name=""/>
        <dsp:cNvSpPr/>
      </dsp:nvSpPr>
      <dsp:spPr>
        <a:xfrm>
          <a:off x="0" y="3345656"/>
          <a:ext cx="11160125" cy="656525"/>
        </a:xfrm>
        <a:prstGeom prst="roundRect">
          <a:avLst/>
        </a:prstGeom>
        <a:solidFill>
          <a:schemeClr val="accent1">
            <a:shade val="80000"/>
            <a:hueOff val="0"/>
            <a:satOff val="4198"/>
            <a:lumOff val="2353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altLang="en-US" sz="1800" b="1" kern="1200">
              <a:latin typeface="Segoe UI" panose="020B0502040204020203" pitchFamily="34" charset="0"/>
              <a:cs typeface="Segoe UI" panose="020B0502040204020203" pitchFamily="34" charset="0"/>
            </a:rPr>
            <a:t>Path to 2030:</a:t>
          </a:r>
          <a:r>
            <a:rPr lang="en-US" altLang="en-US" sz="1800" kern="1200">
              <a:latin typeface="Segoe UI" panose="020B0502040204020203" pitchFamily="34" charset="0"/>
              <a:cs typeface="Segoe UI" panose="020B0502040204020203" pitchFamily="34" charset="0"/>
            </a:rPr>
            <a:t> Trials today, commercial 6G systems by the end of the decade </a:t>
          </a:r>
          <a:endParaRPr lang="en-US" altLang="en-US" sz="1800" kern="1200" dirty="0">
            <a:latin typeface="Segoe UI" panose="020B0502040204020203" pitchFamily="34" charset="0"/>
            <a:cs typeface="Segoe UI" panose="020B0502040204020203" pitchFamily="34" charset="0"/>
          </a:endParaRPr>
        </a:p>
      </dsp:txBody>
      <dsp:txXfrm>
        <a:off x="32049" y="3377705"/>
        <a:ext cx="11096027" cy="592427"/>
      </dsp:txXfrm>
    </dsp:sp>
    <dsp:sp modelId="{ACA2CDCA-0A64-463C-857D-0A235D54CB5A}">
      <dsp:nvSpPr>
        <dsp:cNvPr id="0" name=""/>
        <dsp:cNvSpPr/>
      </dsp:nvSpPr>
      <dsp:spPr>
        <a:xfrm>
          <a:off x="0" y="4014613"/>
          <a:ext cx="11160125" cy="656525"/>
        </a:xfrm>
        <a:prstGeom prst="roundRect">
          <a:avLst/>
        </a:prstGeom>
        <a:solidFill>
          <a:schemeClr val="accent1">
            <a:shade val="80000"/>
            <a:hueOff val="0"/>
            <a:satOff val="5037"/>
            <a:lumOff val="2824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altLang="en-US" sz="1800" b="1" kern="1200">
              <a:latin typeface="Segoe UI" panose="020B0502040204020203" pitchFamily="34" charset="0"/>
              <a:cs typeface="Segoe UI" panose="020B0502040204020203" pitchFamily="34" charset="0"/>
            </a:rPr>
            <a:t>Takeaway:</a:t>
          </a:r>
          <a:br>
            <a:rPr lang="en-US" altLang="en-US" sz="1800" kern="1200">
              <a:latin typeface="Segoe UI" panose="020B0502040204020203" pitchFamily="34" charset="0"/>
              <a:cs typeface="Segoe UI" panose="020B0502040204020203" pitchFamily="34" charset="0"/>
            </a:rPr>
          </a:br>
          <a:r>
            <a:rPr lang="en-US" altLang="en-US" sz="1800" kern="1200">
              <a:latin typeface="Segoe UI" panose="020B0502040204020203" pitchFamily="34" charset="0"/>
              <a:cs typeface="Segoe UI" panose="020B0502040204020203" pitchFamily="34" charset="0"/>
            </a:rPr>
            <a:t>👉 </a:t>
          </a:r>
          <a:r>
            <a:rPr lang="en-US" altLang="en-US" sz="1800" i="1" kern="1200">
              <a:latin typeface="Segoe UI" panose="020B0502040204020203" pitchFamily="34" charset="0"/>
              <a:cs typeface="Segoe UI" panose="020B0502040204020203" pitchFamily="34" charset="0"/>
            </a:rPr>
            <a:t>6G transforms networks into a distributed intelligence platform for AI-driven media and applications.</a:t>
          </a:r>
          <a:endParaRPr lang="en-US" altLang="en-US" sz="1800" kern="1200" dirty="0">
            <a:latin typeface="Arial" panose="020B0604020202020204" pitchFamily="34" charset="0"/>
          </a:endParaRPr>
        </a:p>
      </dsp:txBody>
      <dsp:txXfrm>
        <a:off x="32049" y="4046662"/>
        <a:ext cx="11096027" cy="59242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D2CC2-33D3-4796-A848-5DBF69E4CCD7}" type="datetimeFigureOut">
              <a:rPr lang="en-US" smtClean="0"/>
              <a:t>6/16/2026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56BC8-7C37-45FB-9767-88781F601751}" type="slidenum">
              <a:rPr lang="en-US" smtClean="0"/>
              <a:t>‹#›</a:t>
            </a:fld>
            <a:endParaRPr lang="en-US"/>
          </a:p>
        </p:txBody>
      </p:sp>
    </p:spTree>
    <p:extLst>
      <p:ext uri="{BB962C8B-B14F-4D97-AF65-F5344CB8AC3E}">
        <p14:creationId xmlns:p14="http://schemas.microsoft.com/office/powerpoint/2010/main" val="1414430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318"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rPr>
              <a:pPr marL="0" marR="0" lvl="0" indent="0" algn="r" defTabSz="914318" rtl="0" eaLnBrk="1" fontAlgn="auto" latinLnBrk="0" hangingPunct="1">
                <a:lnSpc>
                  <a:spcPct val="100000"/>
                </a:lnSpc>
                <a:spcBef>
                  <a:spcPts val="0"/>
                </a:spcBef>
                <a:spcAft>
                  <a:spcPts val="0"/>
                </a:spcAft>
                <a:buClrTx/>
                <a:buSzTx/>
                <a:buFontTx/>
                <a:buNone/>
                <a:tabLst/>
                <a:defRPr/>
              </a:pPr>
              <a:t>1</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518144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1BECE-8BCA-EB14-96AF-7ECE55DBC1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2A6C0C-95C7-DFD7-854C-F2D67362231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34CCD4C-677E-C878-F888-6F9077701C82}"/>
              </a:ext>
            </a:extLst>
          </p:cNvPr>
          <p:cNvSpPr>
            <a:spLocks noGrp="1"/>
          </p:cNvSpPr>
          <p:nvPr>
            <p:ph type="body" idx="1"/>
          </p:nvPr>
        </p:nvSpPr>
        <p:spPr/>
        <p:txBody>
          <a:bodyPr/>
          <a:lstStyle/>
          <a:p>
            <a:r>
              <a:rPr lang="en-US" sz="1400">
                <a:solidFill>
                  <a:srgbClr val="000000"/>
                </a:solidFill>
              </a:rPr>
              <a:t>There are a lot elements in the 6G roadmap, but we can view all of these through a simpler lens of 3 key vectors that cut across the entire 6G system – from devices on the left, to RAN, to Telco cloud and Central cloud on the right</a:t>
            </a:r>
            <a:endParaRPr lang="en-US"/>
          </a:p>
          <a:p>
            <a:r>
              <a:rPr lang="en-US" sz="1400">
                <a:solidFill>
                  <a:srgbClr val="000000"/>
                </a:solidFill>
              </a:rPr>
              <a:t>The 3 vectors of growth for operators and network companies, via 6G, are – connectivity, wide-area sensing and compute</a:t>
            </a:r>
          </a:p>
          <a:p>
            <a:r>
              <a:rPr lang="en-US" sz="1400">
                <a:solidFill>
                  <a:srgbClr val="000000"/>
                </a:solidFill>
              </a:rPr>
              <a:t>But beyond Connectivity, the two new vectors enabled in this new generation will be Wide-Area Sensing and Compute.</a:t>
            </a:r>
          </a:p>
          <a:p>
            <a:r>
              <a:rPr lang="en-US" sz="1400">
                <a:solidFill>
                  <a:srgbClr val="000000"/>
                </a:solidFill>
              </a:rPr>
              <a:t>i.e. High-performance, distributed computing and heterogenous computing for general and AI workloads</a:t>
            </a:r>
          </a:p>
          <a:p>
            <a:endParaRPr lang="en-US" sz="1400">
              <a:solidFill>
                <a:srgbClr val="000000"/>
              </a:solidFill>
            </a:endParaRPr>
          </a:p>
          <a:p>
            <a:r>
              <a:rPr lang="en-US" sz="1400">
                <a:solidFill>
                  <a:srgbClr val="000000"/>
                </a:solidFill>
              </a:rPr>
              <a:t>Keep this visual in mind as I walk you through what Qualcomm is doing TODAY to ready the ecosystem for 6G.</a:t>
            </a:r>
          </a:p>
          <a:p>
            <a:r>
              <a:rPr lang="en-US" sz="1400">
                <a:solidFill>
                  <a:srgbClr val="000000"/>
                </a:solidFill>
                <a:ea typeface="Microsoft Sans Serif"/>
              </a:rPr>
              <a:t>What I'll share with you will essentially walk left to right and top to bottom</a:t>
            </a:r>
            <a:endParaRPr lang="en-US" sz="1400">
              <a:solidFill>
                <a:srgbClr val="000000"/>
              </a:solidFill>
              <a:ea typeface="Microsoft Sans Serif" panose="020B0604020202020204" pitchFamily="34" charset="0"/>
            </a:endParaRPr>
          </a:p>
          <a:p>
            <a:endParaRPr lang="en-US" sz="1400">
              <a:solidFill>
                <a:schemeClr val="bg1">
                  <a:lumMod val="10000"/>
                </a:schemeClr>
              </a:solidFill>
              <a:ea typeface="Microsoft Sans Serif" panose="020B0604020202020204" pitchFamily="34" charset="0"/>
            </a:endParaRPr>
          </a:p>
        </p:txBody>
      </p:sp>
      <p:sp>
        <p:nvSpPr>
          <p:cNvPr id="4" name="Slide Number Placeholder 3">
            <a:extLst>
              <a:ext uri="{FF2B5EF4-FFF2-40B4-BE49-F238E27FC236}">
                <a16:creationId xmlns:a16="http://schemas.microsoft.com/office/drawing/2014/main" id="{298819D1-C08A-74EA-F3A0-FD92860DC1EA}"/>
              </a:ext>
            </a:extLst>
          </p:cNvPr>
          <p:cNvSpPr>
            <a:spLocks noGrp="1"/>
          </p:cNvSpPr>
          <p:nvPr>
            <p:ph type="sldNum" sz="quarter" idx="5"/>
          </p:nvPr>
        </p:nvSpPr>
        <p:spPr/>
        <p:txBody>
          <a:bodyPr/>
          <a:lstStyle/>
          <a:p>
            <a:pPr marL="0" marR="0" lvl="0" indent="0" algn="r" defTabSz="2574859"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Aptos" panose="020B0004020202020204" pitchFamily="34" charset="0"/>
                <a:ea typeface="+mn-ea"/>
                <a:cs typeface="+mn-cs"/>
              </a:rPr>
              <a:pPr marL="0" marR="0" lvl="0" indent="0" algn="r" defTabSz="2574859" rtl="0" eaLnBrk="1" fontAlgn="auto" latinLnBrk="0" hangingPunct="1">
                <a:lnSpc>
                  <a:spcPct val="100000"/>
                </a:lnSpc>
                <a:spcBef>
                  <a:spcPts val="0"/>
                </a:spcBef>
                <a:spcAft>
                  <a:spcPts val="0"/>
                </a:spcAft>
                <a:buClrTx/>
                <a:buSzTx/>
                <a:buFontTx/>
                <a:buNone/>
                <a:tabLst/>
                <a:defRPr/>
              </a:pPr>
              <a:t>3</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156715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Aptos" panose="020B00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415705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Aptos" panose="020B00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432560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rgbClr val="000000"/>
                </a:solidFill>
              </a:rPr>
              <a:t>Ubiquitous wideband connectivity, AI-native system efficiency, sensing and digital twins</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Aptos" panose="020B00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684581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D1C73D-1640-D930-2A90-50FBC5EABD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1DBB6A-820F-D0F2-DDE6-9D28B36C86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CDA114-065F-14FB-19DC-C4B37BE6F25F}"/>
              </a:ext>
            </a:extLst>
          </p:cNvPr>
          <p:cNvSpPr>
            <a:spLocks noGrp="1"/>
          </p:cNvSpPr>
          <p:nvPr>
            <p:ph type="body" idx="1"/>
          </p:nvPr>
        </p:nvSpPr>
        <p:spPr/>
        <p:txBody>
          <a:bodyPr/>
          <a:lstStyle/>
          <a:p>
            <a:endParaRPr lang="en-US" sz="1200">
              <a:solidFill>
                <a:srgbClr val="000000"/>
              </a:solidFill>
            </a:endParaRPr>
          </a:p>
        </p:txBody>
      </p:sp>
      <p:sp>
        <p:nvSpPr>
          <p:cNvPr id="4" name="Slide Number Placeholder 3">
            <a:extLst>
              <a:ext uri="{FF2B5EF4-FFF2-40B4-BE49-F238E27FC236}">
                <a16:creationId xmlns:a16="http://schemas.microsoft.com/office/drawing/2014/main" id="{0F9BC9F7-FBE5-EF47-3FEA-0AF0394E05D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Aptos" panose="020B00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1825337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C75E7E4-6857-4F03-A780-9887AA86825E}" type="slidenum">
              <a:rPr lang="de-DE" smtClean="0"/>
              <a:pPr/>
              <a:t>9</a:t>
            </a:fld>
            <a:endParaRPr lang="de-DE"/>
          </a:p>
        </p:txBody>
      </p:sp>
    </p:spTree>
    <p:extLst>
      <p:ext uri="{BB962C8B-B14F-4D97-AF65-F5344CB8AC3E}">
        <p14:creationId xmlns:p14="http://schemas.microsoft.com/office/powerpoint/2010/main" val="354414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F3AEC-7644-F6EC-33B8-7DBBCE5569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794700-F4D6-868E-9D3A-4C7C571C03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537CA8-EABA-CBF9-BDA7-E2A23ECD87AF}"/>
              </a:ext>
            </a:extLst>
          </p:cNvPr>
          <p:cNvSpPr>
            <a:spLocks noGrp="1"/>
          </p:cNvSpPr>
          <p:nvPr>
            <p:ph type="body" idx="1"/>
          </p:nvPr>
        </p:nvSpPr>
        <p:spPr/>
        <p:txBody>
          <a:bodyPr/>
          <a:lstStyle/>
          <a:p>
            <a:endParaRPr lang="en-US" sz="1200">
              <a:solidFill>
                <a:srgbClr val="000000"/>
              </a:solidFill>
            </a:endParaRPr>
          </a:p>
        </p:txBody>
      </p:sp>
      <p:sp>
        <p:nvSpPr>
          <p:cNvPr id="4" name="Slide Number Placeholder 3">
            <a:extLst>
              <a:ext uri="{FF2B5EF4-FFF2-40B4-BE49-F238E27FC236}">
                <a16:creationId xmlns:a16="http://schemas.microsoft.com/office/drawing/2014/main" id="{D57CC9B1-F7A6-F2F8-C03D-505252F4A5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Aptos" panose="020B00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4076653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F954B-6949-18DD-D3B0-B597AAA9F1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210F4C-4025-64F5-2ED5-0979A22AD7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F04D47-ADE0-7E74-AB26-B3505F1150E6}"/>
              </a:ext>
            </a:extLst>
          </p:cNvPr>
          <p:cNvSpPr>
            <a:spLocks noGrp="1"/>
          </p:cNvSpPr>
          <p:nvPr>
            <p:ph type="body" idx="1"/>
          </p:nvPr>
        </p:nvSpPr>
        <p:spPr/>
        <p:txBody>
          <a:bodyPr/>
          <a:lstStyle/>
          <a:p>
            <a:endParaRPr lang="en-US" sz="1200">
              <a:solidFill>
                <a:srgbClr val="000000"/>
              </a:solidFill>
            </a:endParaRPr>
          </a:p>
        </p:txBody>
      </p:sp>
      <p:sp>
        <p:nvSpPr>
          <p:cNvPr id="4" name="Slide Number Placeholder 3">
            <a:extLst>
              <a:ext uri="{FF2B5EF4-FFF2-40B4-BE49-F238E27FC236}">
                <a16:creationId xmlns:a16="http://schemas.microsoft.com/office/drawing/2014/main" id="{3E2F120E-F76F-3DF6-75F7-60F5ED4BC6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Aptos" panose="020B00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de-DE" sz="1200" b="0" i="0" u="none" strike="noStrike" kern="1200" cap="none" spc="0" normalizeH="0" baseline="0" noProof="0">
              <a:ln>
                <a:noFill/>
              </a:ln>
              <a:solidFill>
                <a:srgbClr val="0E2C3A"/>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1773998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F2EED-135D-7C22-B6A7-3446461055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B48323-0545-B909-DE76-667BF2DE0D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DC2D27-1E15-D945-6121-C865A271CB3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F9A56A1-6E61-06F7-D23B-89AF1DB75F44}"/>
              </a:ext>
            </a:extLst>
          </p:cNvPr>
          <p:cNvSpPr>
            <a:spLocks noGrp="1"/>
          </p:cNvSpPr>
          <p:nvPr>
            <p:ph type="sldNum" sz="quarter" idx="5"/>
          </p:nvPr>
        </p:nvSpPr>
        <p:spPr/>
        <p:txBody>
          <a:bodyPr/>
          <a:lstStyle/>
          <a:p>
            <a:fld id="{EDC56BC8-7C37-45FB-9767-88781F601751}" type="slidenum">
              <a:rPr lang="en-US" smtClean="0"/>
              <a:t>14</a:t>
            </a:fld>
            <a:endParaRPr lang="en-US"/>
          </a:p>
        </p:txBody>
      </p:sp>
    </p:spTree>
    <p:extLst>
      <p:ext uri="{BB962C8B-B14F-4D97-AF65-F5344CB8AC3E}">
        <p14:creationId xmlns:p14="http://schemas.microsoft.com/office/powerpoint/2010/main" val="1020461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4004D-3D20-F3E2-C26D-B3B9D1ABC1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2ACF79-701E-B088-CA2F-19CF54F8525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D041450-DDA6-3404-41AC-8317BEF2773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6C38591-148E-9857-3625-816894E0544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Microsoft Sans Serif"/>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de-DE" sz="1200" b="0" i="0" u="none" strike="noStrike" kern="1200" cap="none" spc="0" normalizeH="0" baseline="0" noProof="0">
              <a:ln>
                <a:noFill/>
              </a:ln>
              <a:solidFill>
                <a:srgbClr val="0E2C3A"/>
              </a:solidFill>
              <a:effectLst/>
              <a:uLnTx/>
              <a:uFillTx/>
              <a:latin typeface="Microsoft Sans Serif"/>
              <a:ea typeface="+mn-ea"/>
              <a:cs typeface="+mn-cs"/>
            </a:endParaRPr>
          </a:p>
        </p:txBody>
      </p:sp>
    </p:spTree>
    <p:extLst>
      <p:ext uri="{BB962C8B-B14F-4D97-AF65-F5344CB8AC3E}">
        <p14:creationId xmlns:p14="http://schemas.microsoft.com/office/powerpoint/2010/main" val="1128777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6171B8-76AC-9438-3592-035F004FD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E33AAB-E631-D414-0161-051786B53F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FF668D-6E02-EE4E-E856-CD0793BC241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DF64D4F-AAED-1E32-B517-2F9D47564F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75E7E4-6857-4F03-A780-9887AA86825E}" type="slidenum">
              <a:rPr kumimoji="0" lang="de-DE" sz="1200" b="0" i="0" u="none" strike="noStrike" kern="1200" cap="none" spc="0" normalizeH="0" baseline="0" noProof="0" smtClean="0">
                <a:ln>
                  <a:noFill/>
                </a:ln>
                <a:solidFill>
                  <a:srgbClr val="0E2C3A"/>
                </a:solidFill>
                <a:effectLst/>
                <a:uLnTx/>
                <a:uFillTx/>
                <a:latin typeface="Microsoft Sans Serif"/>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de-DE" sz="1200" b="0" i="0" u="none" strike="noStrike" kern="1200" cap="none" spc="0" normalizeH="0" baseline="0" noProof="0">
              <a:ln>
                <a:noFill/>
              </a:ln>
              <a:solidFill>
                <a:srgbClr val="0E2C3A"/>
              </a:solidFill>
              <a:effectLst/>
              <a:uLnTx/>
              <a:uFillTx/>
              <a:latin typeface="Microsoft Sans Serif"/>
              <a:ea typeface="+mn-ea"/>
              <a:cs typeface="+mn-cs"/>
            </a:endParaRPr>
          </a:p>
        </p:txBody>
      </p:sp>
    </p:spTree>
    <p:extLst>
      <p:ext uri="{BB962C8B-B14F-4D97-AF65-F5344CB8AC3E}">
        <p14:creationId xmlns:p14="http://schemas.microsoft.com/office/powerpoint/2010/main" val="68394906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sv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sv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3.svg"/><Relationship Id="rId7" Type="http://schemas.microsoft.com/office/2007/relationships/hdphoto" Target="../media/hdphoto2.wdp"/><Relationship Id="rId2" Type="http://schemas.openxmlformats.org/officeDocument/2006/relationships/image" Target="../media/image12.sv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14.sv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svg"/><Relationship Id="rId7" Type="http://schemas.microsoft.com/office/2007/relationships/hdphoto" Target="../media/hdphoto2.wdp"/><Relationship Id="rId2" Type="http://schemas.openxmlformats.org/officeDocument/2006/relationships/image" Target="../media/image12.sv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3.svg"/><Relationship Id="rId4" Type="http://schemas.openxmlformats.org/officeDocument/2006/relationships/image" Target="../media/image14.sv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6.svg"/></Relationships>
</file>

<file path=ppt/slideLayouts/_rels/slideLayout5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sv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sv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8.svg"/><Relationship Id="rId7" Type="http://schemas.microsoft.com/office/2007/relationships/hdphoto" Target="../media/hdphoto2.wdp"/><Relationship Id="rId2" Type="http://schemas.openxmlformats.org/officeDocument/2006/relationships/image" Target="../media/image17.sv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19.sv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3.svg"/><Relationship Id="rId7" Type="http://schemas.microsoft.com/office/2007/relationships/hdphoto" Target="../media/hdphoto2.wdp"/><Relationship Id="rId2" Type="http://schemas.openxmlformats.org/officeDocument/2006/relationships/image" Target="../media/image12.sv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3.svg"/><Relationship Id="rId4" Type="http://schemas.openxmlformats.org/officeDocument/2006/relationships/image" Target="../media/image14.svg"/></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3.svg"/><Relationship Id="rId7" Type="http://schemas.microsoft.com/office/2007/relationships/hdphoto" Target="../media/hdphoto2.wdp"/><Relationship Id="rId2" Type="http://schemas.openxmlformats.org/officeDocument/2006/relationships/image" Target="../media/image12.sv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14.sv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6.svg"/></Relationships>
</file>

<file path=ppt/slideLayouts/_rels/slideLayout8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sv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22.sv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sv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sv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18.svg"/><Relationship Id="rId7" Type="http://schemas.microsoft.com/office/2007/relationships/hdphoto" Target="../media/hdphoto2.wdp"/><Relationship Id="rId2" Type="http://schemas.openxmlformats.org/officeDocument/2006/relationships/image" Target="../media/image17.svg"/><Relationship Id="rId1" Type="http://schemas.openxmlformats.org/officeDocument/2006/relationships/slideMaster" Target="../slideMasters/slideMaster2.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19.svg"/></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18.svg"/><Relationship Id="rId7" Type="http://schemas.microsoft.com/office/2007/relationships/hdphoto" Target="../media/hdphoto2.wdp"/><Relationship Id="rId2" Type="http://schemas.openxmlformats.org/officeDocument/2006/relationships/image" Target="../media/image17.svg"/><Relationship Id="rId1" Type="http://schemas.openxmlformats.org/officeDocument/2006/relationships/slideMaster" Target="../slideMasters/slideMaster2.xml"/><Relationship Id="rId6" Type="http://schemas.openxmlformats.org/officeDocument/2006/relationships/image" Target="../media/image15.png"/><Relationship Id="rId5" Type="http://schemas.openxmlformats.org/officeDocument/2006/relationships/image" Target="../media/image3.svg"/><Relationship Id="rId4" Type="http://schemas.openxmlformats.org/officeDocument/2006/relationships/image" Target="../media/image19.svg"/></Relationships>
</file>

<file path=ppt/slideLayouts/_rels/slideLayout1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6.svg"/></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16.svg"/></Relationships>
</file>

<file path=ppt/slideLayouts/_rels/slideLayout12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26.svg"/></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20.svg"/><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7.svg"/><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6.svg"/><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svg"/><Relationship Id="rId1" Type="http://schemas.openxmlformats.org/officeDocument/2006/relationships/slideMaster" Target="../slideMasters/slideMaster3.xml"/><Relationship Id="rId4" Type="http://schemas.microsoft.com/office/2007/relationships/hdphoto" Target="../media/hdphoto1.wdp"/></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svg"/><Relationship Id="rId1" Type="http://schemas.openxmlformats.org/officeDocument/2006/relationships/slideMaster" Target="../slideMasters/slideMaster3.xml"/><Relationship Id="rId4" Type="http://schemas.microsoft.com/office/2007/relationships/hdphoto" Target="../media/hdphoto1.wdp"/></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3" Type="http://schemas.openxmlformats.org/officeDocument/2006/relationships/image" Target="../media/image18.svg"/><Relationship Id="rId7" Type="http://schemas.microsoft.com/office/2007/relationships/hdphoto" Target="../media/hdphoto2.wdp"/><Relationship Id="rId2" Type="http://schemas.openxmlformats.org/officeDocument/2006/relationships/image" Target="../media/image17.svg"/><Relationship Id="rId1" Type="http://schemas.openxmlformats.org/officeDocument/2006/relationships/slideMaster" Target="../slideMasters/slideMaster3.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19.svg"/></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16.svg"/></Relationships>
</file>

<file path=ppt/slideLayouts/_rels/slideLayout14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26.svg"/></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20.svg"/><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7.svg"/><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6.svg"/><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svg"/><Relationship Id="rId1" Type="http://schemas.openxmlformats.org/officeDocument/2006/relationships/slideMaster" Target="../slideMasters/slideMaster4.xml"/><Relationship Id="rId4" Type="http://schemas.microsoft.com/office/2007/relationships/hdphoto" Target="../media/hdphoto1.wdp"/></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svg"/><Relationship Id="rId1" Type="http://schemas.openxmlformats.org/officeDocument/2006/relationships/slideMaster" Target="../slideMasters/slideMaster4.xml"/><Relationship Id="rId4" Type="http://schemas.microsoft.com/office/2007/relationships/hdphoto" Target="../media/hdphoto1.wdp"/></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18.svg"/><Relationship Id="rId7" Type="http://schemas.microsoft.com/office/2007/relationships/hdphoto" Target="../media/hdphoto2.wdp"/><Relationship Id="rId2" Type="http://schemas.openxmlformats.org/officeDocument/2006/relationships/image" Target="../media/image17.svg"/><Relationship Id="rId1" Type="http://schemas.openxmlformats.org/officeDocument/2006/relationships/slideMaster" Target="../slideMasters/slideMaster4.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19.svg"/></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5.xml"/><Relationship Id="rId4" Type="http://schemas.openxmlformats.org/officeDocument/2006/relationships/image" Target="../media/image16.svg"/></Relationships>
</file>

<file path=ppt/slideLayouts/_rels/slideLayout15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5.xml"/><Relationship Id="rId4" Type="http://schemas.openxmlformats.org/officeDocument/2006/relationships/image" Target="../media/image26.svg"/></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31.svg"/><Relationship Id="rId1" Type="http://schemas.openxmlformats.org/officeDocument/2006/relationships/slideMaster" Target="../slideMasters/slideMaster5.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7.svg"/><Relationship Id="rId1" Type="http://schemas.openxmlformats.org/officeDocument/2006/relationships/slideMaster" Target="../slideMasters/slideMaster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5.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6.svg"/><Relationship Id="rId1" Type="http://schemas.openxmlformats.org/officeDocument/2006/relationships/slideMaster" Target="../slideMasters/slideMaster5.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Master" Target="../slideMasters/slideMaster5.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Master" Target="../slideMasters/slideMaster5.xml"/></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svg"/><Relationship Id="rId1" Type="http://schemas.openxmlformats.org/officeDocument/2006/relationships/slideMaster" Target="../slideMasters/slideMaster5.xml"/><Relationship Id="rId4" Type="http://schemas.microsoft.com/office/2007/relationships/hdphoto" Target="../media/hdphoto1.wdp"/></Relationships>
</file>

<file path=ppt/slideLayouts/_rels/slideLayout16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svg"/><Relationship Id="rId1" Type="http://schemas.openxmlformats.org/officeDocument/2006/relationships/slideMaster" Target="../slideMasters/slideMaster5.xml"/><Relationship Id="rId4" Type="http://schemas.microsoft.com/office/2007/relationships/hdphoto" Target="../media/hdphoto1.wdp"/></Relationships>
</file>

<file path=ppt/slideLayouts/_rels/slideLayout17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31.svg"/><Relationship Id="rId1" Type="http://schemas.openxmlformats.org/officeDocument/2006/relationships/slideMaster" Target="../slideMasters/slideMaster5.xml"/></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18.svg"/><Relationship Id="rId7" Type="http://schemas.microsoft.com/office/2007/relationships/hdphoto" Target="../media/hdphoto2.wdp"/><Relationship Id="rId2" Type="http://schemas.openxmlformats.org/officeDocument/2006/relationships/image" Target="../media/image17.svg"/><Relationship Id="rId1" Type="http://schemas.openxmlformats.org/officeDocument/2006/relationships/slideMaster" Target="../slideMasters/slideMaster5.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19.sv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pic>
        <p:nvPicPr>
          <p:cNvPr id="4" name="Graphic 3">
            <a:extLst>
              <a:ext uri="{FF2B5EF4-FFF2-40B4-BE49-F238E27FC236}">
                <a16:creationId xmlns:a16="http://schemas.microsoft.com/office/drawing/2014/main" id="{88F55260-1104-D127-40D5-A045F821B72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 Placeholder 22">
            <a:extLst>
              <a:ext uri="{FF2B5EF4-FFF2-40B4-BE49-F238E27FC236}">
                <a16:creationId xmlns:a16="http://schemas.microsoft.com/office/drawing/2014/main" id="{ED6B52A8-A432-FF04-060B-5C523400FF0E}"/>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8A48D06F-1CE3-85D2-DB73-0F83086E5124}"/>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B3D7FB86-FB3C-4E04-6858-218DE59F798A}"/>
              </a:ext>
            </a:extLst>
          </p:cNvPr>
          <p:cNvSpPr>
            <a:spLocks noGrp="1"/>
          </p:cNvSpPr>
          <p:nvPr>
            <p:ph type="body" sz="quarter" idx="14" hasCustomPrompt="1"/>
          </p:nvPr>
        </p:nvSpPr>
        <p:spPr>
          <a:xfrm>
            <a:off x="515939" y="6021018"/>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
        <p:nvSpPr>
          <p:cNvPr id="9" name="TextBox 8">
            <a:extLst>
              <a:ext uri="{FF2B5EF4-FFF2-40B4-BE49-F238E27FC236}">
                <a16:creationId xmlns:a16="http://schemas.microsoft.com/office/drawing/2014/main" id="{20CEEA54-02F0-E868-06C3-05D7FDFC953D}"/>
              </a:ext>
            </a:extLst>
          </p:cNvPr>
          <p:cNvSpPr txBox="1"/>
          <p:nvPr userDrawn="1"/>
        </p:nvSpPr>
        <p:spPr>
          <a:xfrm>
            <a:off x="515938" y="6396526"/>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defTabSz="685800" rtl="0" eaLnBrk="1" latinLnBrk="0" hangingPunct="1">
              <a:lnSpc>
                <a:spcPct val="95000"/>
              </a:lnSpc>
              <a:spcBef>
                <a:spcPts val="1200"/>
              </a:spcBef>
              <a:buClr>
                <a:srgbClr val="3253DC"/>
              </a:buClr>
              <a:buFont typeface="Arial" panose="020B0604020202020204" pitchFamily="34" charset="0"/>
              <a:buNone/>
              <a:tabLst/>
            </a:pPr>
            <a:r>
              <a:rPr lang="en-CA" sz="800" kern="1200" baseline="0">
                <a:solidFill>
                  <a:schemeClr val="accent6">
                    <a:lumMod val="90000"/>
                  </a:schemeClr>
                </a:solidFill>
                <a:latin typeface="+mn-lt"/>
                <a:ea typeface="+mn-ea"/>
                <a:cs typeface="+mn-cs"/>
              </a:rPr>
              <a:t>Snapdragon and Qualcomm branded products are products of Qualcomm Technologies, Inc. and/or its subsidiaries.</a:t>
            </a:r>
            <a:endParaRPr lang="en-US" sz="800" kern="1200" baseline="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180353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_Qualcomm Blue">
    <p:bg>
      <p:bgPr>
        <a:solidFill>
          <a:schemeClr val="accent1"/>
        </a:solidFill>
        <a:effectLst/>
      </p:bgPr>
    </p:bg>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pic>
        <p:nvPicPr>
          <p:cNvPr id="6" name="Graphic 5">
            <a:extLst>
              <a:ext uri="{FF2B5EF4-FFF2-40B4-BE49-F238E27FC236}">
                <a16:creationId xmlns:a16="http://schemas.microsoft.com/office/drawing/2014/main" id="{8DC6381D-0621-EAAA-14AF-6659CFA75A60}"/>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3" name="Text Placeholder 22">
            <a:extLst>
              <a:ext uri="{FF2B5EF4-FFF2-40B4-BE49-F238E27FC236}">
                <a16:creationId xmlns:a16="http://schemas.microsoft.com/office/drawing/2014/main" id="{E3ABF8A2-A691-8820-3B88-7377627A3EA0}"/>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5" name="Text Placeholder 7">
            <a:extLst>
              <a:ext uri="{FF2B5EF4-FFF2-40B4-BE49-F238E27FC236}">
                <a16:creationId xmlns:a16="http://schemas.microsoft.com/office/drawing/2014/main" id="{CF60EA19-CF44-9BC9-9436-C1B6DB91582E}"/>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9" name="Text Placeholder 22">
            <a:extLst>
              <a:ext uri="{FF2B5EF4-FFF2-40B4-BE49-F238E27FC236}">
                <a16:creationId xmlns:a16="http://schemas.microsoft.com/office/drawing/2014/main" id="{7955D47E-2FD4-86C0-0FF7-452AED01AF33}"/>
              </a:ext>
            </a:extLst>
          </p:cNvPr>
          <p:cNvSpPr>
            <a:spLocks noGrp="1"/>
          </p:cNvSpPr>
          <p:nvPr>
            <p:ph type="body" sz="quarter" idx="14" hasCustomPrompt="1"/>
          </p:nvPr>
        </p:nvSpPr>
        <p:spPr>
          <a:xfrm>
            <a:off x="515939" y="6118601"/>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572129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_Light Grey">
    <p:bg>
      <p:bgPr>
        <a:solidFill>
          <a:srgbClr val="EFF1F5"/>
        </a:solid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535C80-8733-FA80-BF54-35742A8FF0D6}"/>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10295650" y="4786296"/>
            <a:ext cx="894630" cy="1062179"/>
          </a:xfrm>
          <a:prstGeom prst="rect">
            <a:avLst/>
          </a:prstGeom>
          <a:noFill/>
        </p:spPr>
      </p:pic>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pic>
        <p:nvPicPr>
          <p:cNvPr id="3" name="Graphic 2">
            <a:extLst>
              <a:ext uri="{FF2B5EF4-FFF2-40B4-BE49-F238E27FC236}">
                <a16:creationId xmlns:a16="http://schemas.microsoft.com/office/drawing/2014/main" id="{77B56F8D-7058-9B7C-F324-9E505C8B0CD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 Placeholder 22">
            <a:extLst>
              <a:ext uri="{FF2B5EF4-FFF2-40B4-BE49-F238E27FC236}">
                <a16:creationId xmlns:a16="http://schemas.microsoft.com/office/drawing/2014/main" id="{16CC24AC-2636-CD48-1D6E-37D401BD9242}"/>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730DA17E-6290-36D5-2BAC-780E6822E4D4}"/>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8" name="Text Placeholder 22">
            <a:extLst>
              <a:ext uri="{FF2B5EF4-FFF2-40B4-BE49-F238E27FC236}">
                <a16:creationId xmlns:a16="http://schemas.microsoft.com/office/drawing/2014/main" id="{B3644368-23A9-D98E-F68C-0EACB6C17566}"/>
              </a:ext>
            </a:extLst>
          </p:cNvPr>
          <p:cNvSpPr>
            <a:spLocks noGrp="1"/>
          </p:cNvSpPr>
          <p:nvPr>
            <p:ph type="body" sz="quarter" idx="14" hasCustomPrompt="1"/>
          </p:nvPr>
        </p:nvSpPr>
        <p:spPr>
          <a:xfrm>
            <a:off x="515939" y="6118601"/>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24027446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Full Photo">
    <p:spTree>
      <p:nvGrpSpPr>
        <p:cNvPr id="1" name=""/>
        <p:cNvGrpSpPr/>
        <p:nvPr/>
      </p:nvGrpSpPr>
      <p:grpSpPr>
        <a:xfrm>
          <a:off x="0" y="0"/>
          <a:ext cx="0" cy="0"/>
          <a:chOff x="0" y="0"/>
          <a:chExt cx="0" cy="0"/>
        </a:xfrm>
      </p:grpSpPr>
      <p:sp>
        <p:nvSpPr>
          <p:cNvPr id="44" name="Picture Placeholder 43">
            <a:extLst>
              <a:ext uri="{FF2B5EF4-FFF2-40B4-BE49-F238E27FC236}">
                <a16:creationId xmlns:a16="http://schemas.microsoft.com/office/drawing/2014/main" id="{008FB009-1CAA-4C0D-DFFE-34480291E6D4}"/>
              </a:ext>
            </a:extLst>
          </p:cNvPr>
          <p:cNvSpPr>
            <a:spLocks noGrp="1"/>
          </p:cNvSpPr>
          <p:nvPr>
            <p:ph type="pic" sz="quarter" idx="12" hasCustomPrompt="1"/>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noFill/>
        </p:spPr>
        <p:txBody>
          <a:bodyPr wrap="square" lIns="503998" tIns="5400000" rIns="0" anchor="t">
            <a:noAutofit/>
          </a:bodyPr>
          <a:lstStyle>
            <a:lvl1pPr marL="0" indent="0">
              <a:buNone/>
              <a:defRPr sz="3000"/>
            </a:lvl1pPr>
          </a:lstStyle>
          <a:p>
            <a:r>
              <a:rPr lang="en-US"/>
              <a:t>Drag and drop an image onto the slide to insert photo</a:t>
            </a:r>
          </a:p>
        </p:txBody>
      </p:sp>
      <p:sp>
        <p:nvSpPr>
          <p:cNvPr id="46" name="Text Placeholder 45">
            <a:extLst>
              <a:ext uri="{FF2B5EF4-FFF2-40B4-BE49-F238E27FC236}">
                <a16:creationId xmlns:a16="http://schemas.microsoft.com/office/drawing/2014/main" id="{02D7560F-611C-07BA-46B4-6DC5FA90447C}"/>
              </a:ext>
            </a:extLst>
          </p:cNvPr>
          <p:cNvSpPr>
            <a:spLocks noGrp="1"/>
          </p:cNvSpPr>
          <p:nvPr>
            <p:ph type="body" sz="quarter" idx="14"/>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gradFill>
            <a:gsLst>
              <a:gs pos="39000">
                <a:srgbClr val="202B3F">
                  <a:alpha val="65483"/>
                </a:srgbClr>
              </a:gs>
              <a:gs pos="0">
                <a:srgbClr val="202B3F">
                  <a:alpha val="73000"/>
                </a:srgbClr>
              </a:gs>
              <a:gs pos="99000">
                <a:srgbClr val="202B3F">
                  <a:alpha val="0"/>
                </a:srgbClr>
              </a:gs>
            </a:gsLst>
            <a:lin ang="0" scaled="0"/>
          </a:gradFill>
        </p:spPr>
        <p:txBody>
          <a:bodyPr wrap="square" lIns="72000">
            <a:noAutofit/>
          </a:bodyPr>
          <a:lstStyle>
            <a:lvl1pPr>
              <a:defRPr>
                <a:noFill/>
              </a:defRPr>
            </a:lvl1pPr>
          </a:lstStyle>
          <a:p>
            <a:pPr lvl="0"/>
            <a:r>
              <a:rPr lang="en-US"/>
              <a:t>Click to edit Master text styles</a:t>
            </a:r>
          </a:p>
        </p:txBody>
      </p:sp>
      <p:sp>
        <p:nvSpPr>
          <p:cNvPr id="47" name="Graphic 34">
            <a:extLst>
              <a:ext uri="{FF2B5EF4-FFF2-40B4-BE49-F238E27FC236}">
                <a16:creationId xmlns:a16="http://schemas.microsoft.com/office/drawing/2014/main" id="{9B9819F6-CC6A-D170-1AD4-5296A4CE8A14}"/>
              </a:ext>
            </a:extLst>
          </p:cNvPr>
          <p:cNvSpPr>
            <a:spLocks noChangeAspect="1"/>
          </p:cNvSpPr>
          <p:nvPr userDrawn="1"/>
        </p:nvSpPr>
        <p:spPr>
          <a:xfrm>
            <a:off x="515936" y="460180"/>
            <a:ext cx="1821600" cy="328157"/>
          </a:xfrm>
          <a:custGeom>
            <a:avLst/>
            <a:gdLst>
              <a:gd name="connsiteX0" fmla="*/ 1326970 w 4917659"/>
              <a:gd name="connsiteY0" fmla="*/ 258982 h 904875"/>
              <a:gd name="connsiteX1" fmla="*/ 1351557 w 4917659"/>
              <a:gd name="connsiteY1" fmla="*/ 283613 h 904875"/>
              <a:gd name="connsiteX2" fmla="*/ 1351557 w 4917659"/>
              <a:gd name="connsiteY2" fmla="*/ 752053 h 904875"/>
              <a:gd name="connsiteX3" fmla="*/ 1326970 w 4917659"/>
              <a:gd name="connsiteY3" fmla="*/ 775437 h 904875"/>
              <a:gd name="connsiteX4" fmla="*/ 1263650 w 4917659"/>
              <a:gd name="connsiteY4" fmla="*/ 775437 h 904875"/>
              <a:gd name="connsiteX5" fmla="*/ 1239681 w 4917659"/>
              <a:gd name="connsiteY5" fmla="*/ 752662 h 904875"/>
              <a:gd name="connsiteX6" fmla="*/ 1239681 w 4917659"/>
              <a:gd name="connsiteY6" fmla="*/ 709581 h 904875"/>
              <a:gd name="connsiteX7" fmla="*/ 1072481 w 4917659"/>
              <a:gd name="connsiteY7" fmla="*/ 789600 h 904875"/>
              <a:gd name="connsiteX8" fmla="*/ 854878 w 4917659"/>
              <a:gd name="connsiteY8" fmla="*/ 568001 h 904875"/>
              <a:gd name="connsiteX9" fmla="*/ 854878 w 4917659"/>
              <a:gd name="connsiteY9" fmla="*/ 282994 h 904875"/>
              <a:gd name="connsiteX10" fmla="*/ 880084 w 4917659"/>
              <a:gd name="connsiteY10" fmla="*/ 258982 h 904875"/>
              <a:gd name="connsiteX11" fmla="*/ 943395 w 4917659"/>
              <a:gd name="connsiteY11" fmla="*/ 258982 h 904875"/>
              <a:gd name="connsiteX12" fmla="*/ 966754 w 4917659"/>
              <a:gd name="connsiteY12" fmla="*/ 282994 h 904875"/>
              <a:gd name="connsiteX13" fmla="*/ 966754 w 4917659"/>
              <a:gd name="connsiteY13" fmla="*/ 549532 h 904875"/>
              <a:gd name="connsiteX14" fmla="*/ 1101371 w 4917659"/>
              <a:gd name="connsiteY14" fmla="*/ 692341 h 904875"/>
              <a:gd name="connsiteX15" fmla="*/ 1239681 w 4917659"/>
              <a:gd name="connsiteY15" fmla="*/ 550761 h 904875"/>
              <a:gd name="connsiteX16" fmla="*/ 1239681 w 4917659"/>
              <a:gd name="connsiteY16" fmla="*/ 282994 h 904875"/>
              <a:gd name="connsiteX17" fmla="*/ 1263650 w 4917659"/>
              <a:gd name="connsiteY17" fmla="*/ 258982 h 904875"/>
              <a:gd name="connsiteX18" fmla="*/ 1326970 w 4917659"/>
              <a:gd name="connsiteY18" fmla="*/ 258982 h 904875"/>
              <a:gd name="connsiteX19" fmla="*/ 392011 w 4917659"/>
              <a:gd name="connsiteY19" fmla="*/ -165 h 904875"/>
              <a:gd name="connsiteX20" fmla="*/ -169 w 4917659"/>
              <a:gd name="connsiteY20" fmla="*/ 394408 h 904875"/>
              <a:gd name="connsiteX21" fmla="*/ 392011 w 4917659"/>
              <a:gd name="connsiteY21" fmla="*/ 789600 h 904875"/>
              <a:gd name="connsiteX22" fmla="*/ 498966 w 4917659"/>
              <a:gd name="connsiteY22" fmla="*/ 775437 h 904875"/>
              <a:gd name="connsiteX23" fmla="*/ 541382 w 4917659"/>
              <a:gd name="connsiteY23" fmla="*/ 885012 h 904875"/>
              <a:gd name="connsiteX24" fmla="*/ 570272 w 4917659"/>
              <a:gd name="connsiteY24" fmla="*/ 904710 h 904875"/>
              <a:gd name="connsiteX25" fmla="*/ 637885 w 4917659"/>
              <a:gd name="connsiteY25" fmla="*/ 904710 h 904875"/>
              <a:gd name="connsiteX26" fmla="*/ 658170 w 4917659"/>
              <a:gd name="connsiteY26" fmla="*/ 873316 h 904875"/>
              <a:gd name="connsiteX27" fmla="*/ 603464 w 4917659"/>
              <a:gd name="connsiteY27" fmla="*/ 729279 h 904875"/>
              <a:gd name="connsiteX28" fmla="*/ 784191 w 4917659"/>
              <a:gd name="connsiteY28" fmla="*/ 394408 h 904875"/>
              <a:gd name="connsiteX29" fmla="*/ 392011 w 4917659"/>
              <a:gd name="connsiteY29" fmla="*/ -165 h 904875"/>
              <a:gd name="connsiteX30" fmla="*/ 562895 w 4917659"/>
              <a:gd name="connsiteY30" fmla="*/ 623399 h 904875"/>
              <a:gd name="connsiteX31" fmla="*/ 513101 w 4917659"/>
              <a:gd name="connsiteY31" fmla="*/ 494744 h 904875"/>
              <a:gd name="connsiteX32" fmla="*/ 481137 w 4917659"/>
              <a:gd name="connsiteY32" fmla="*/ 474428 h 904875"/>
              <a:gd name="connsiteX33" fmla="*/ 416598 w 4917659"/>
              <a:gd name="connsiteY33" fmla="*/ 474428 h 904875"/>
              <a:gd name="connsiteX34" fmla="*/ 395085 w 4917659"/>
              <a:gd name="connsiteY34" fmla="*/ 505212 h 904875"/>
              <a:gd name="connsiteX35" fmla="*/ 460243 w 4917659"/>
              <a:gd name="connsiteY35" fmla="*/ 674491 h 904875"/>
              <a:gd name="connsiteX36" fmla="*/ 392011 w 4917659"/>
              <a:gd name="connsiteY36" fmla="*/ 683111 h 904875"/>
              <a:gd name="connsiteX37" fmla="*/ 120312 w 4917659"/>
              <a:gd name="connsiteY37" fmla="*/ 394408 h 904875"/>
              <a:gd name="connsiteX38" fmla="*/ 392011 w 4917659"/>
              <a:gd name="connsiteY38" fmla="*/ 106324 h 904875"/>
              <a:gd name="connsiteX39" fmla="*/ 663710 w 4917659"/>
              <a:gd name="connsiteY39" fmla="*/ 394408 h 904875"/>
              <a:gd name="connsiteX40" fmla="*/ 562895 w 4917659"/>
              <a:gd name="connsiteY40" fmla="*/ 623399 h 904875"/>
              <a:gd name="connsiteX41" fmla="*/ 4915587 w 4917659"/>
              <a:gd name="connsiteY41" fmla="*/ 749586 h 904875"/>
              <a:gd name="connsiteX42" fmla="*/ 4898377 w 4917659"/>
              <a:gd name="connsiteY42" fmla="*/ 775437 h 904875"/>
              <a:gd name="connsiteX43" fmla="*/ 4827680 w 4917659"/>
              <a:gd name="connsiteY43" fmla="*/ 775437 h 904875"/>
              <a:gd name="connsiteX44" fmla="*/ 4799409 w 4917659"/>
              <a:gd name="connsiteY44" fmla="*/ 756358 h 904875"/>
              <a:gd name="connsiteX45" fmla="*/ 4668476 w 4917659"/>
              <a:gd name="connsiteY45" fmla="*/ 403028 h 904875"/>
              <a:gd name="connsiteX46" fmla="*/ 4535087 w 4917659"/>
              <a:gd name="connsiteY46" fmla="*/ 756358 h 904875"/>
              <a:gd name="connsiteX47" fmla="*/ 4507425 w 4917659"/>
              <a:gd name="connsiteY47" fmla="*/ 775437 h 904875"/>
              <a:gd name="connsiteX48" fmla="*/ 4444114 w 4917659"/>
              <a:gd name="connsiteY48" fmla="*/ 775437 h 904875"/>
              <a:gd name="connsiteX49" fmla="*/ 4415834 w 4917659"/>
              <a:gd name="connsiteY49" fmla="*/ 756358 h 904875"/>
              <a:gd name="connsiteX50" fmla="*/ 4281827 w 4917659"/>
              <a:gd name="connsiteY50" fmla="*/ 401180 h 904875"/>
              <a:gd name="connsiteX51" fmla="*/ 4149665 w 4917659"/>
              <a:gd name="connsiteY51" fmla="*/ 756358 h 904875"/>
              <a:gd name="connsiteX52" fmla="*/ 4121394 w 4917659"/>
              <a:gd name="connsiteY52" fmla="*/ 775437 h 904875"/>
              <a:gd name="connsiteX53" fmla="*/ 4055009 w 4917659"/>
              <a:gd name="connsiteY53" fmla="*/ 775437 h 904875"/>
              <a:gd name="connsiteX54" fmla="*/ 4026729 w 4917659"/>
              <a:gd name="connsiteY54" fmla="*/ 756358 h 904875"/>
              <a:gd name="connsiteX55" fmla="*/ 3895796 w 4917659"/>
              <a:gd name="connsiteY55" fmla="*/ 401180 h 904875"/>
              <a:gd name="connsiteX56" fmla="*/ 3760560 w 4917659"/>
              <a:gd name="connsiteY56" fmla="*/ 756358 h 904875"/>
              <a:gd name="connsiteX57" fmla="*/ 3732289 w 4917659"/>
              <a:gd name="connsiteY57" fmla="*/ 775437 h 904875"/>
              <a:gd name="connsiteX58" fmla="*/ 3668969 w 4917659"/>
              <a:gd name="connsiteY58" fmla="*/ 775437 h 904875"/>
              <a:gd name="connsiteX59" fmla="*/ 3641317 w 4917659"/>
              <a:gd name="connsiteY59" fmla="*/ 756358 h 904875"/>
              <a:gd name="connsiteX60" fmla="*/ 3509156 w 4917659"/>
              <a:gd name="connsiteY60" fmla="*/ 401180 h 904875"/>
              <a:gd name="connsiteX61" fmla="*/ 3376995 w 4917659"/>
              <a:gd name="connsiteY61" fmla="*/ 756358 h 904875"/>
              <a:gd name="connsiteX62" fmla="*/ 3348714 w 4917659"/>
              <a:gd name="connsiteY62" fmla="*/ 775437 h 904875"/>
              <a:gd name="connsiteX63" fmla="*/ 3279873 w 4917659"/>
              <a:gd name="connsiteY63" fmla="*/ 775437 h 904875"/>
              <a:gd name="connsiteX64" fmla="*/ 3262653 w 4917659"/>
              <a:gd name="connsiteY64" fmla="*/ 749586 h 904875"/>
              <a:gd name="connsiteX65" fmla="*/ 3442152 w 4917659"/>
              <a:gd name="connsiteY65" fmla="*/ 279298 h 904875"/>
              <a:gd name="connsiteX66" fmla="*/ 3470423 w 4917659"/>
              <a:gd name="connsiteY66" fmla="*/ 258982 h 904875"/>
              <a:gd name="connsiteX67" fmla="*/ 3547879 w 4917659"/>
              <a:gd name="connsiteY67" fmla="*/ 258982 h 904875"/>
              <a:gd name="connsiteX68" fmla="*/ 3575541 w 4917659"/>
              <a:gd name="connsiteY68" fmla="*/ 279298 h 904875"/>
              <a:gd name="connsiteX69" fmla="*/ 3702171 w 4917659"/>
              <a:gd name="connsiteY69" fmla="*/ 622780 h 904875"/>
              <a:gd name="connsiteX70" fmla="*/ 3830029 w 4917659"/>
              <a:gd name="connsiteY70" fmla="*/ 279298 h 904875"/>
              <a:gd name="connsiteX71" fmla="*/ 3858300 w 4917659"/>
              <a:gd name="connsiteY71" fmla="*/ 258982 h 904875"/>
              <a:gd name="connsiteX72" fmla="*/ 3934528 w 4917659"/>
              <a:gd name="connsiteY72" fmla="*/ 258982 h 904875"/>
              <a:gd name="connsiteX73" fmla="*/ 3962181 w 4917659"/>
              <a:gd name="connsiteY73" fmla="*/ 279298 h 904875"/>
              <a:gd name="connsiteX74" fmla="*/ 4089430 w 4917659"/>
              <a:gd name="connsiteY74" fmla="*/ 622780 h 904875"/>
              <a:gd name="connsiteX75" fmla="*/ 4216060 w 4917659"/>
              <a:gd name="connsiteY75" fmla="*/ 279298 h 904875"/>
              <a:gd name="connsiteX76" fmla="*/ 4243722 w 4917659"/>
              <a:gd name="connsiteY76" fmla="*/ 258982 h 904875"/>
              <a:gd name="connsiteX77" fmla="*/ 4320559 w 4917659"/>
              <a:gd name="connsiteY77" fmla="*/ 258982 h 904875"/>
              <a:gd name="connsiteX78" fmla="*/ 4348221 w 4917659"/>
              <a:gd name="connsiteY78" fmla="*/ 279298 h 904875"/>
              <a:gd name="connsiteX79" fmla="*/ 4477307 w 4917659"/>
              <a:gd name="connsiteY79" fmla="*/ 622780 h 904875"/>
              <a:gd name="connsiteX80" fmla="*/ 4602700 w 4917659"/>
              <a:gd name="connsiteY80" fmla="*/ 279298 h 904875"/>
              <a:gd name="connsiteX81" fmla="*/ 4630981 w 4917659"/>
              <a:gd name="connsiteY81" fmla="*/ 258982 h 904875"/>
              <a:gd name="connsiteX82" fmla="*/ 4708427 w 4917659"/>
              <a:gd name="connsiteY82" fmla="*/ 258982 h 904875"/>
              <a:gd name="connsiteX83" fmla="*/ 4736089 w 4917659"/>
              <a:gd name="connsiteY83" fmla="*/ 279298 h 904875"/>
              <a:gd name="connsiteX84" fmla="*/ 4915587 w 4917659"/>
              <a:gd name="connsiteY84" fmla="*/ 749586 h 904875"/>
              <a:gd name="connsiteX85" fmla="*/ 1941664 w 4917659"/>
              <a:gd name="connsiteY85" fmla="*/ 258982 h 904875"/>
              <a:gd name="connsiteX86" fmla="*/ 1877735 w 4917659"/>
              <a:gd name="connsiteY86" fmla="*/ 258982 h 904875"/>
              <a:gd name="connsiteX87" fmla="*/ 1853148 w 4917659"/>
              <a:gd name="connsiteY87" fmla="*/ 283613 h 904875"/>
              <a:gd name="connsiteX88" fmla="*/ 1853148 w 4917659"/>
              <a:gd name="connsiteY88" fmla="*/ 326695 h 904875"/>
              <a:gd name="connsiteX89" fmla="*/ 1684720 w 4917659"/>
              <a:gd name="connsiteY89" fmla="*/ 244208 h 904875"/>
              <a:gd name="connsiteX90" fmla="*/ 1424700 w 4917659"/>
              <a:gd name="connsiteY90" fmla="*/ 516290 h 904875"/>
              <a:gd name="connsiteX91" fmla="*/ 1683492 w 4917659"/>
              <a:gd name="connsiteY91" fmla="*/ 789600 h 904875"/>
              <a:gd name="connsiteX92" fmla="*/ 1853148 w 4917659"/>
              <a:gd name="connsiteY92" fmla="*/ 706495 h 904875"/>
              <a:gd name="connsiteX93" fmla="*/ 1853148 w 4917659"/>
              <a:gd name="connsiteY93" fmla="*/ 752053 h 904875"/>
              <a:gd name="connsiteX94" fmla="*/ 1877735 w 4917659"/>
              <a:gd name="connsiteY94" fmla="*/ 775437 h 904875"/>
              <a:gd name="connsiteX95" fmla="*/ 1941664 w 4917659"/>
              <a:gd name="connsiteY95" fmla="*/ 775437 h 904875"/>
              <a:gd name="connsiteX96" fmla="*/ 1965023 w 4917659"/>
              <a:gd name="connsiteY96" fmla="*/ 752053 h 904875"/>
              <a:gd name="connsiteX97" fmla="*/ 1965023 w 4917659"/>
              <a:gd name="connsiteY97" fmla="*/ 283613 h 904875"/>
              <a:gd name="connsiteX98" fmla="*/ 1941664 w 4917659"/>
              <a:gd name="connsiteY98" fmla="*/ 258982 h 904875"/>
              <a:gd name="connsiteX99" fmla="*/ 1696399 w 4917659"/>
              <a:gd name="connsiteY99" fmla="*/ 686187 h 904875"/>
              <a:gd name="connsiteX100" fmla="*/ 1538423 w 4917659"/>
              <a:gd name="connsiteY100" fmla="*/ 517519 h 904875"/>
              <a:gd name="connsiteX101" fmla="*/ 1696399 w 4917659"/>
              <a:gd name="connsiteY101" fmla="*/ 349469 h 904875"/>
              <a:gd name="connsiteX102" fmla="*/ 1854375 w 4917659"/>
              <a:gd name="connsiteY102" fmla="*/ 517519 h 904875"/>
              <a:gd name="connsiteX103" fmla="*/ 1696399 w 4917659"/>
              <a:gd name="connsiteY103" fmla="*/ 686187 h 904875"/>
              <a:gd name="connsiteX104" fmla="*/ 2697743 w 4917659"/>
              <a:gd name="connsiteY104" fmla="*/ 702190 h 904875"/>
              <a:gd name="connsiteX105" fmla="*/ 2692831 w 4917659"/>
              <a:gd name="connsiteY105" fmla="*/ 737889 h 904875"/>
              <a:gd name="connsiteX106" fmla="*/ 2526859 w 4917659"/>
              <a:gd name="connsiteY106" fmla="*/ 789600 h 904875"/>
              <a:gd name="connsiteX107" fmla="*/ 2260701 w 4917659"/>
              <a:gd name="connsiteY107" fmla="*/ 517519 h 904875"/>
              <a:gd name="connsiteX108" fmla="*/ 2526859 w 4917659"/>
              <a:gd name="connsiteY108" fmla="*/ 244208 h 904875"/>
              <a:gd name="connsiteX109" fmla="*/ 2692831 w 4917659"/>
              <a:gd name="connsiteY109" fmla="*/ 295301 h 904875"/>
              <a:gd name="connsiteX110" fmla="*/ 2697743 w 4917659"/>
              <a:gd name="connsiteY110" fmla="*/ 331010 h 904875"/>
              <a:gd name="connsiteX111" fmla="*/ 2667625 w 4917659"/>
              <a:gd name="connsiteY111" fmla="*/ 372863 h 904875"/>
              <a:gd name="connsiteX112" fmla="*/ 2630130 w 4917659"/>
              <a:gd name="connsiteY112" fmla="*/ 377177 h 904875"/>
              <a:gd name="connsiteX113" fmla="*/ 2530553 w 4917659"/>
              <a:gd name="connsiteY113" fmla="*/ 346393 h 904875"/>
              <a:gd name="connsiteX114" fmla="*/ 2374414 w 4917659"/>
              <a:gd name="connsiteY114" fmla="*/ 517519 h 904875"/>
              <a:gd name="connsiteX115" fmla="*/ 2530553 w 4917659"/>
              <a:gd name="connsiteY115" fmla="*/ 687416 h 904875"/>
              <a:gd name="connsiteX116" fmla="*/ 2628284 w 4917659"/>
              <a:gd name="connsiteY116" fmla="*/ 656022 h 904875"/>
              <a:gd name="connsiteX117" fmla="*/ 2665788 w 4917659"/>
              <a:gd name="connsiteY117" fmla="*/ 661565 h 904875"/>
              <a:gd name="connsiteX118" fmla="*/ 2697743 w 4917659"/>
              <a:gd name="connsiteY118" fmla="*/ 702190 h 904875"/>
              <a:gd name="connsiteX119" fmla="*/ 2996495 w 4917659"/>
              <a:gd name="connsiteY119" fmla="*/ 244827 h 904875"/>
              <a:gd name="connsiteX120" fmla="*/ 2726024 w 4917659"/>
              <a:gd name="connsiteY120" fmla="*/ 517519 h 904875"/>
              <a:gd name="connsiteX121" fmla="*/ 2996495 w 4917659"/>
              <a:gd name="connsiteY121" fmla="*/ 789600 h 904875"/>
              <a:gd name="connsiteX122" fmla="*/ 3267575 w 4917659"/>
              <a:gd name="connsiteY122" fmla="*/ 517519 h 904875"/>
              <a:gd name="connsiteX123" fmla="*/ 2996495 w 4917659"/>
              <a:gd name="connsiteY123" fmla="*/ 244827 h 904875"/>
              <a:gd name="connsiteX124" fmla="*/ 2996495 w 4917659"/>
              <a:gd name="connsiteY124" fmla="*/ 684949 h 904875"/>
              <a:gd name="connsiteX125" fmla="*/ 2838519 w 4917659"/>
              <a:gd name="connsiteY125" fmla="*/ 517519 h 904875"/>
              <a:gd name="connsiteX126" fmla="*/ 2996495 w 4917659"/>
              <a:gd name="connsiteY126" fmla="*/ 349469 h 904875"/>
              <a:gd name="connsiteX127" fmla="*/ 3154471 w 4917659"/>
              <a:gd name="connsiteY127" fmla="*/ 517519 h 904875"/>
              <a:gd name="connsiteX128" fmla="*/ 2996495 w 4917659"/>
              <a:gd name="connsiteY128" fmla="*/ 684949 h 904875"/>
              <a:gd name="connsiteX129" fmla="*/ 2163569 w 4917659"/>
              <a:gd name="connsiteY129" fmla="*/ 13989 h 904875"/>
              <a:gd name="connsiteX130" fmla="*/ 2187548 w 4917659"/>
              <a:gd name="connsiteY130" fmla="*/ 38611 h 904875"/>
              <a:gd name="connsiteX131" fmla="*/ 2187548 w 4917659"/>
              <a:gd name="connsiteY131" fmla="*/ 750815 h 904875"/>
              <a:gd name="connsiteX132" fmla="*/ 2163569 w 4917659"/>
              <a:gd name="connsiteY132" fmla="*/ 775437 h 904875"/>
              <a:gd name="connsiteX133" fmla="*/ 2100259 w 4917659"/>
              <a:gd name="connsiteY133" fmla="*/ 775437 h 904875"/>
              <a:gd name="connsiteX134" fmla="*/ 2075672 w 4917659"/>
              <a:gd name="connsiteY134" fmla="*/ 750815 h 904875"/>
              <a:gd name="connsiteX135" fmla="*/ 2075672 w 4917659"/>
              <a:gd name="connsiteY135" fmla="*/ 38611 h 904875"/>
              <a:gd name="connsiteX136" fmla="*/ 2100259 w 4917659"/>
              <a:gd name="connsiteY136" fmla="*/ 13989 h 904875"/>
              <a:gd name="connsiteX137" fmla="*/ 2163569 w 4917659"/>
              <a:gd name="connsiteY137" fmla="*/ 13989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4917659" h="904875">
                <a:moveTo>
                  <a:pt x="1326970" y="258982"/>
                </a:moveTo>
                <a:cubicBezTo>
                  <a:pt x="1339877" y="258982"/>
                  <a:pt x="1351557" y="269450"/>
                  <a:pt x="1351557" y="283613"/>
                </a:cubicBezTo>
                <a:cubicBezTo>
                  <a:pt x="1351557" y="752053"/>
                  <a:pt x="1351557" y="752053"/>
                  <a:pt x="1351557" y="752053"/>
                </a:cubicBezTo>
                <a:cubicBezTo>
                  <a:pt x="1351557" y="764978"/>
                  <a:pt x="1339877" y="775437"/>
                  <a:pt x="1326970" y="775437"/>
                </a:cubicBezTo>
                <a:cubicBezTo>
                  <a:pt x="1263650" y="775437"/>
                  <a:pt x="1263650" y="775437"/>
                  <a:pt x="1263650" y="775437"/>
                </a:cubicBezTo>
                <a:cubicBezTo>
                  <a:pt x="1251361" y="775437"/>
                  <a:pt x="1239681" y="765588"/>
                  <a:pt x="1239681" y="752662"/>
                </a:cubicBezTo>
                <a:cubicBezTo>
                  <a:pt x="1239681" y="709581"/>
                  <a:pt x="1239681" y="709581"/>
                  <a:pt x="1239681" y="709581"/>
                </a:cubicBezTo>
                <a:cubicBezTo>
                  <a:pt x="1207717" y="756977"/>
                  <a:pt x="1153011" y="789600"/>
                  <a:pt x="1072481" y="789600"/>
                </a:cubicBezTo>
                <a:cubicBezTo>
                  <a:pt x="937864" y="789600"/>
                  <a:pt x="854878" y="700342"/>
                  <a:pt x="854878" y="568001"/>
                </a:cubicBezTo>
                <a:cubicBezTo>
                  <a:pt x="854878" y="282994"/>
                  <a:pt x="854878" y="282994"/>
                  <a:pt x="854878" y="282994"/>
                </a:cubicBezTo>
                <a:cubicBezTo>
                  <a:pt x="854878" y="269450"/>
                  <a:pt x="867167" y="258982"/>
                  <a:pt x="880084" y="258982"/>
                </a:cubicBezTo>
                <a:cubicBezTo>
                  <a:pt x="943395" y="258982"/>
                  <a:pt x="943395" y="258982"/>
                  <a:pt x="943395" y="258982"/>
                </a:cubicBezTo>
                <a:cubicBezTo>
                  <a:pt x="956302" y="258982"/>
                  <a:pt x="966754" y="269450"/>
                  <a:pt x="966754" y="282994"/>
                </a:cubicBezTo>
                <a:cubicBezTo>
                  <a:pt x="966754" y="549532"/>
                  <a:pt x="966754" y="549532"/>
                  <a:pt x="966754" y="549532"/>
                </a:cubicBezTo>
                <a:cubicBezTo>
                  <a:pt x="966754" y="635705"/>
                  <a:pt x="1012245" y="692341"/>
                  <a:pt x="1101371" y="692341"/>
                </a:cubicBezTo>
                <a:cubicBezTo>
                  <a:pt x="1188041" y="692341"/>
                  <a:pt x="1239681" y="633248"/>
                  <a:pt x="1239681" y="550761"/>
                </a:cubicBezTo>
                <a:cubicBezTo>
                  <a:pt x="1239681" y="282994"/>
                  <a:pt x="1239681" y="282994"/>
                  <a:pt x="1239681" y="282994"/>
                </a:cubicBezTo>
                <a:cubicBezTo>
                  <a:pt x="1239681" y="269450"/>
                  <a:pt x="1251361" y="258982"/>
                  <a:pt x="1263650" y="258982"/>
                </a:cubicBezTo>
                <a:cubicBezTo>
                  <a:pt x="1326970" y="258982"/>
                  <a:pt x="1326970" y="258982"/>
                  <a:pt x="1326970" y="258982"/>
                </a:cubicBezTo>
                <a:moveTo>
                  <a:pt x="392011" y="-165"/>
                </a:moveTo>
                <a:cubicBezTo>
                  <a:pt x="175017" y="-165"/>
                  <a:pt x="-169" y="168494"/>
                  <a:pt x="-169" y="394408"/>
                </a:cubicBezTo>
                <a:cubicBezTo>
                  <a:pt x="-169" y="620322"/>
                  <a:pt x="175017" y="789600"/>
                  <a:pt x="392011" y="789600"/>
                </a:cubicBezTo>
                <a:cubicBezTo>
                  <a:pt x="428887" y="789600"/>
                  <a:pt x="465154" y="784676"/>
                  <a:pt x="498966" y="775437"/>
                </a:cubicBezTo>
                <a:cubicBezTo>
                  <a:pt x="541382" y="885012"/>
                  <a:pt x="541382" y="885012"/>
                  <a:pt x="541382" y="885012"/>
                </a:cubicBezTo>
                <a:cubicBezTo>
                  <a:pt x="545684" y="897319"/>
                  <a:pt x="554290" y="904710"/>
                  <a:pt x="570272" y="904710"/>
                </a:cubicBezTo>
                <a:cubicBezTo>
                  <a:pt x="637885" y="904710"/>
                  <a:pt x="637885" y="904710"/>
                  <a:pt x="637885" y="904710"/>
                </a:cubicBezTo>
                <a:cubicBezTo>
                  <a:pt x="653867" y="904710"/>
                  <a:pt x="666166" y="893633"/>
                  <a:pt x="658170" y="873316"/>
                </a:cubicBezTo>
                <a:cubicBezTo>
                  <a:pt x="603464" y="729279"/>
                  <a:pt x="603464" y="729279"/>
                  <a:pt x="603464" y="729279"/>
                </a:cubicBezTo>
                <a:cubicBezTo>
                  <a:pt x="712266" y="660946"/>
                  <a:pt x="784191" y="539683"/>
                  <a:pt x="784191" y="394408"/>
                </a:cubicBezTo>
                <a:cubicBezTo>
                  <a:pt x="784191" y="168494"/>
                  <a:pt x="608995" y="-165"/>
                  <a:pt x="392011" y="-165"/>
                </a:cubicBezTo>
                <a:moveTo>
                  <a:pt x="562895" y="623399"/>
                </a:moveTo>
                <a:cubicBezTo>
                  <a:pt x="513101" y="494744"/>
                  <a:pt x="513101" y="494744"/>
                  <a:pt x="513101" y="494744"/>
                </a:cubicBezTo>
                <a:cubicBezTo>
                  <a:pt x="508799" y="483667"/>
                  <a:pt x="500194" y="474428"/>
                  <a:pt x="481137" y="474428"/>
                </a:cubicBezTo>
                <a:cubicBezTo>
                  <a:pt x="416598" y="474428"/>
                  <a:pt x="416598" y="474428"/>
                  <a:pt x="416598" y="474428"/>
                </a:cubicBezTo>
                <a:cubicBezTo>
                  <a:pt x="400616" y="474428"/>
                  <a:pt x="387708" y="484896"/>
                  <a:pt x="395085" y="505212"/>
                </a:cubicBezTo>
                <a:cubicBezTo>
                  <a:pt x="460243" y="674491"/>
                  <a:pt x="460243" y="674491"/>
                  <a:pt x="460243" y="674491"/>
                </a:cubicBezTo>
                <a:cubicBezTo>
                  <a:pt x="438730" y="680025"/>
                  <a:pt x="415980" y="683111"/>
                  <a:pt x="392011" y="683111"/>
                </a:cubicBezTo>
                <a:cubicBezTo>
                  <a:pt x="232797" y="683111"/>
                  <a:pt x="120312" y="558152"/>
                  <a:pt x="120312" y="394408"/>
                </a:cubicBezTo>
                <a:cubicBezTo>
                  <a:pt x="120312" y="231283"/>
                  <a:pt x="232797" y="106324"/>
                  <a:pt x="392011" y="106324"/>
                </a:cubicBezTo>
                <a:cubicBezTo>
                  <a:pt x="551215" y="106324"/>
                  <a:pt x="663710" y="231283"/>
                  <a:pt x="663710" y="394408"/>
                </a:cubicBezTo>
                <a:cubicBezTo>
                  <a:pt x="663710" y="489820"/>
                  <a:pt x="625596" y="571687"/>
                  <a:pt x="562895" y="623399"/>
                </a:cubicBezTo>
                <a:moveTo>
                  <a:pt x="4915587" y="749586"/>
                </a:moveTo>
                <a:cubicBezTo>
                  <a:pt x="4921118" y="762511"/>
                  <a:pt x="4914359" y="775437"/>
                  <a:pt x="4898377" y="775437"/>
                </a:cubicBezTo>
                <a:cubicBezTo>
                  <a:pt x="4827680" y="775437"/>
                  <a:pt x="4827680" y="775437"/>
                  <a:pt x="4827680" y="775437"/>
                </a:cubicBezTo>
                <a:cubicBezTo>
                  <a:pt x="4814772" y="775437"/>
                  <a:pt x="4803711" y="769284"/>
                  <a:pt x="4799409" y="756358"/>
                </a:cubicBezTo>
                <a:cubicBezTo>
                  <a:pt x="4668476" y="403028"/>
                  <a:pt x="4668476" y="403028"/>
                  <a:pt x="4668476" y="403028"/>
                </a:cubicBezTo>
                <a:cubicBezTo>
                  <a:pt x="4535087" y="756358"/>
                  <a:pt x="4535087" y="756358"/>
                  <a:pt x="4535087" y="756358"/>
                </a:cubicBezTo>
                <a:cubicBezTo>
                  <a:pt x="4529556" y="769903"/>
                  <a:pt x="4520333" y="775437"/>
                  <a:pt x="4507425" y="775437"/>
                </a:cubicBezTo>
                <a:cubicBezTo>
                  <a:pt x="4444114" y="775437"/>
                  <a:pt x="4444114" y="775437"/>
                  <a:pt x="4444114" y="775437"/>
                </a:cubicBezTo>
                <a:cubicBezTo>
                  <a:pt x="4431197" y="775437"/>
                  <a:pt x="4421365" y="769903"/>
                  <a:pt x="4415834" y="756358"/>
                </a:cubicBezTo>
                <a:cubicBezTo>
                  <a:pt x="4281827" y="401180"/>
                  <a:pt x="4281827" y="401180"/>
                  <a:pt x="4281827" y="401180"/>
                </a:cubicBezTo>
                <a:cubicBezTo>
                  <a:pt x="4149665" y="756358"/>
                  <a:pt x="4149665" y="756358"/>
                  <a:pt x="4149665" y="756358"/>
                </a:cubicBezTo>
                <a:cubicBezTo>
                  <a:pt x="4144135" y="769284"/>
                  <a:pt x="4134302" y="775437"/>
                  <a:pt x="4121394" y="775437"/>
                </a:cubicBezTo>
                <a:cubicBezTo>
                  <a:pt x="4055009" y="775437"/>
                  <a:pt x="4055009" y="775437"/>
                  <a:pt x="4055009" y="775437"/>
                </a:cubicBezTo>
                <a:cubicBezTo>
                  <a:pt x="4042092" y="775437"/>
                  <a:pt x="4032259" y="769284"/>
                  <a:pt x="4026729" y="756358"/>
                </a:cubicBezTo>
                <a:cubicBezTo>
                  <a:pt x="3895796" y="401180"/>
                  <a:pt x="3895796" y="401180"/>
                  <a:pt x="3895796" y="401180"/>
                </a:cubicBezTo>
                <a:cubicBezTo>
                  <a:pt x="3760560" y="756358"/>
                  <a:pt x="3760560" y="756358"/>
                  <a:pt x="3760560" y="756358"/>
                </a:cubicBezTo>
                <a:cubicBezTo>
                  <a:pt x="3755030" y="769903"/>
                  <a:pt x="3745197" y="775437"/>
                  <a:pt x="3732289" y="775437"/>
                </a:cubicBezTo>
                <a:cubicBezTo>
                  <a:pt x="3668969" y="775437"/>
                  <a:pt x="3668969" y="775437"/>
                  <a:pt x="3668969" y="775437"/>
                </a:cubicBezTo>
                <a:cubicBezTo>
                  <a:pt x="3656061" y="775437"/>
                  <a:pt x="3646228" y="769903"/>
                  <a:pt x="3641317" y="756358"/>
                </a:cubicBezTo>
                <a:cubicBezTo>
                  <a:pt x="3509156" y="401180"/>
                  <a:pt x="3509156" y="401180"/>
                  <a:pt x="3509156" y="401180"/>
                </a:cubicBezTo>
                <a:cubicBezTo>
                  <a:pt x="3376995" y="756358"/>
                  <a:pt x="3376995" y="756358"/>
                  <a:pt x="3376995" y="756358"/>
                </a:cubicBezTo>
                <a:cubicBezTo>
                  <a:pt x="3372692" y="769284"/>
                  <a:pt x="3361622" y="775437"/>
                  <a:pt x="3348714" y="775437"/>
                </a:cubicBezTo>
                <a:cubicBezTo>
                  <a:pt x="3279873" y="775437"/>
                  <a:pt x="3279873" y="775437"/>
                  <a:pt x="3279873" y="775437"/>
                </a:cubicBezTo>
                <a:cubicBezTo>
                  <a:pt x="3263881" y="775437"/>
                  <a:pt x="3257742" y="762511"/>
                  <a:pt x="3262653" y="749586"/>
                </a:cubicBezTo>
                <a:cubicBezTo>
                  <a:pt x="3442152" y="279298"/>
                  <a:pt x="3442152" y="279298"/>
                  <a:pt x="3442152" y="279298"/>
                </a:cubicBezTo>
                <a:cubicBezTo>
                  <a:pt x="3447683" y="265754"/>
                  <a:pt x="3457515" y="258982"/>
                  <a:pt x="3470423" y="258982"/>
                </a:cubicBezTo>
                <a:cubicBezTo>
                  <a:pt x="3547879" y="258982"/>
                  <a:pt x="3547879" y="258982"/>
                  <a:pt x="3547879" y="258982"/>
                </a:cubicBezTo>
                <a:cubicBezTo>
                  <a:pt x="3560786" y="258982"/>
                  <a:pt x="3570010" y="265754"/>
                  <a:pt x="3575541" y="279298"/>
                </a:cubicBezTo>
                <a:cubicBezTo>
                  <a:pt x="3702171" y="622780"/>
                  <a:pt x="3702171" y="622780"/>
                  <a:pt x="3702171" y="622780"/>
                </a:cubicBezTo>
                <a:cubicBezTo>
                  <a:pt x="3830029" y="279298"/>
                  <a:pt x="3830029" y="279298"/>
                  <a:pt x="3830029" y="279298"/>
                </a:cubicBezTo>
                <a:cubicBezTo>
                  <a:pt x="3835560" y="265754"/>
                  <a:pt x="3845393" y="258982"/>
                  <a:pt x="3858300" y="258982"/>
                </a:cubicBezTo>
                <a:cubicBezTo>
                  <a:pt x="3934528" y="258982"/>
                  <a:pt x="3934528" y="258982"/>
                  <a:pt x="3934528" y="258982"/>
                </a:cubicBezTo>
                <a:cubicBezTo>
                  <a:pt x="3947436" y="258982"/>
                  <a:pt x="3957269" y="265754"/>
                  <a:pt x="3962181" y="279298"/>
                </a:cubicBezTo>
                <a:cubicBezTo>
                  <a:pt x="4089430" y="622780"/>
                  <a:pt x="4089430" y="622780"/>
                  <a:pt x="4089430" y="622780"/>
                </a:cubicBezTo>
                <a:cubicBezTo>
                  <a:pt x="4216060" y="279298"/>
                  <a:pt x="4216060" y="279298"/>
                  <a:pt x="4216060" y="279298"/>
                </a:cubicBezTo>
                <a:cubicBezTo>
                  <a:pt x="4221591" y="265754"/>
                  <a:pt x="4230805" y="258982"/>
                  <a:pt x="4243722" y="258982"/>
                </a:cubicBezTo>
                <a:cubicBezTo>
                  <a:pt x="4320559" y="258982"/>
                  <a:pt x="4320559" y="258982"/>
                  <a:pt x="4320559" y="258982"/>
                </a:cubicBezTo>
                <a:cubicBezTo>
                  <a:pt x="4332848" y="258982"/>
                  <a:pt x="4342681" y="265754"/>
                  <a:pt x="4348221" y="279298"/>
                </a:cubicBezTo>
                <a:cubicBezTo>
                  <a:pt x="4477307" y="622780"/>
                  <a:pt x="4477307" y="622780"/>
                  <a:pt x="4477307" y="622780"/>
                </a:cubicBezTo>
                <a:cubicBezTo>
                  <a:pt x="4602700" y="279298"/>
                  <a:pt x="4602700" y="279298"/>
                  <a:pt x="4602700" y="279298"/>
                </a:cubicBezTo>
                <a:cubicBezTo>
                  <a:pt x="4608231" y="265754"/>
                  <a:pt x="4618073" y="258982"/>
                  <a:pt x="4630981" y="258982"/>
                </a:cubicBezTo>
                <a:cubicBezTo>
                  <a:pt x="4708427" y="258982"/>
                  <a:pt x="4708427" y="258982"/>
                  <a:pt x="4708427" y="258982"/>
                </a:cubicBezTo>
                <a:cubicBezTo>
                  <a:pt x="4721344" y="258982"/>
                  <a:pt x="4730558" y="265754"/>
                  <a:pt x="4736089" y="279298"/>
                </a:cubicBezTo>
                <a:cubicBezTo>
                  <a:pt x="4915587" y="749586"/>
                  <a:pt x="4915587" y="749586"/>
                  <a:pt x="4915587" y="749586"/>
                </a:cubicBezTo>
                <a:moveTo>
                  <a:pt x="1941664" y="258982"/>
                </a:moveTo>
                <a:cubicBezTo>
                  <a:pt x="1877735" y="258982"/>
                  <a:pt x="1877735" y="258982"/>
                  <a:pt x="1877735" y="258982"/>
                </a:cubicBezTo>
                <a:cubicBezTo>
                  <a:pt x="1865446" y="258982"/>
                  <a:pt x="1853148" y="269450"/>
                  <a:pt x="1853148" y="283613"/>
                </a:cubicBezTo>
                <a:cubicBezTo>
                  <a:pt x="1853148" y="326695"/>
                  <a:pt x="1853148" y="326695"/>
                  <a:pt x="1853148" y="326695"/>
                </a:cubicBezTo>
                <a:cubicBezTo>
                  <a:pt x="1821183" y="278070"/>
                  <a:pt x="1758491" y="244208"/>
                  <a:pt x="1684720" y="244208"/>
                </a:cubicBezTo>
                <a:cubicBezTo>
                  <a:pt x="1545182" y="244208"/>
                  <a:pt x="1424700" y="355013"/>
                  <a:pt x="1424700" y="516290"/>
                </a:cubicBezTo>
                <a:cubicBezTo>
                  <a:pt x="1424700" y="680025"/>
                  <a:pt x="1545182" y="789600"/>
                  <a:pt x="1683492" y="789600"/>
                </a:cubicBezTo>
                <a:cubicBezTo>
                  <a:pt x="1758491" y="789600"/>
                  <a:pt x="1819955" y="755129"/>
                  <a:pt x="1853148" y="706495"/>
                </a:cubicBezTo>
                <a:cubicBezTo>
                  <a:pt x="1853148" y="752053"/>
                  <a:pt x="1853148" y="752053"/>
                  <a:pt x="1853148" y="752053"/>
                </a:cubicBezTo>
                <a:cubicBezTo>
                  <a:pt x="1853148" y="764978"/>
                  <a:pt x="1865446" y="775437"/>
                  <a:pt x="1877735" y="775437"/>
                </a:cubicBezTo>
                <a:cubicBezTo>
                  <a:pt x="1941664" y="775437"/>
                  <a:pt x="1941664" y="775437"/>
                  <a:pt x="1941664" y="775437"/>
                </a:cubicBezTo>
                <a:cubicBezTo>
                  <a:pt x="1954572" y="775437"/>
                  <a:pt x="1965023" y="764978"/>
                  <a:pt x="1965023" y="752053"/>
                </a:cubicBezTo>
                <a:cubicBezTo>
                  <a:pt x="1965023" y="283613"/>
                  <a:pt x="1965023" y="283613"/>
                  <a:pt x="1965023" y="283613"/>
                </a:cubicBezTo>
                <a:cubicBezTo>
                  <a:pt x="1965023" y="269450"/>
                  <a:pt x="1954572" y="258982"/>
                  <a:pt x="1941664" y="258982"/>
                </a:cubicBezTo>
                <a:moveTo>
                  <a:pt x="1696399" y="686187"/>
                </a:moveTo>
                <a:cubicBezTo>
                  <a:pt x="1604199" y="686187"/>
                  <a:pt x="1538423" y="611083"/>
                  <a:pt x="1538423" y="517519"/>
                </a:cubicBezTo>
                <a:cubicBezTo>
                  <a:pt x="1538423" y="422726"/>
                  <a:pt x="1604199" y="349469"/>
                  <a:pt x="1696399" y="349469"/>
                </a:cubicBezTo>
                <a:cubicBezTo>
                  <a:pt x="1787990" y="349469"/>
                  <a:pt x="1854375" y="422726"/>
                  <a:pt x="1854375" y="517519"/>
                </a:cubicBezTo>
                <a:cubicBezTo>
                  <a:pt x="1854375" y="611083"/>
                  <a:pt x="1787990" y="686187"/>
                  <a:pt x="1696399" y="686187"/>
                </a:cubicBezTo>
                <a:moveTo>
                  <a:pt x="2697743" y="702190"/>
                </a:moveTo>
                <a:cubicBezTo>
                  <a:pt x="2711888" y="719430"/>
                  <a:pt x="2700209" y="732355"/>
                  <a:pt x="2692831" y="737889"/>
                </a:cubicBezTo>
                <a:cubicBezTo>
                  <a:pt x="2648568" y="771131"/>
                  <a:pt x="2590179" y="789600"/>
                  <a:pt x="2526859" y="789600"/>
                </a:cubicBezTo>
                <a:cubicBezTo>
                  <a:pt x="2367036" y="789600"/>
                  <a:pt x="2260701" y="672024"/>
                  <a:pt x="2260701" y="517519"/>
                </a:cubicBezTo>
                <a:cubicBezTo>
                  <a:pt x="2260701" y="362404"/>
                  <a:pt x="2367036" y="244208"/>
                  <a:pt x="2526859" y="244208"/>
                </a:cubicBezTo>
                <a:cubicBezTo>
                  <a:pt x="2590179" y="244208"/>
                  <a:pt x="2648568" y="262068"/>
                  <a:pt x="2692831" y="295301"/>
                </a:cubicBezTo>
                <a:cubicBezTo>
                  <a:pt x="2700209" y="300844"/>
                  <a:pt x="2710660" y="312541"/>
                  <a:pt x="2697743" y="331010"/>
                </a:cubicBezTo>
                <a:cubicBezTo>
                  <a:pt x="2667625" y="372863"/>
                  <a:pt x="2667625" y="372863"/>
                  <a:pt x="2667625" y="372863"/>
                </a:cubicBezTo>
                <a:cubicBezTo>
                  <a:pt x="2655946" y="389484"/>
                  <a:pt x="2641810" y="385178"/>
                  <a:pt x="2630130" y="377177"/>
                </a:cubicBezTo>
                <a:cubicBezTo>
                  <a:pt x="2602468" y="359937"/>
                  <a:pt x="2568657" y="346393"/>
                  <a:pt x="2530553" y="346393"/>
                </a:cubicBezTo>
                <a:cubicBezTo>
                  <a:pt x="2436496" y="346393"/>
                  <a:pt x="2374414" y="421497"/>
                  <a:pt x="2374414" y="517519"/>
                </a:cubicBezTo>
                <a:cubicBezTo>
                  <a:pt x="2374414" y="612931"/>
                  <a:pt x="2436496" y="687416"/>
                  <a:pt x="2530553" y="687416"/>
                </a:cubicBezTo>
                <a:cubicBezTo>
                  <a:pt x="2568657" y="687416"/>
                  <a:pt x="2600012" y="672024"/>
                  <a:pt x="2628284" y="656022"/>
                </a:cubicBezTo>
                <a:cubicBezTo>
                  <a:pt x="2639963" y="649869"/>
                  <a:pt x="2652871" y="644325"/>
                  <a:pt x="2665788" y="661565"/>
                </a:cubicBezTo>
                <a:lnTo>
                  <a:pt x="2697743" y="702190"/>
                </a:lnTo>
                <a:close/>
                <a:moveTo>
                  <a:pt x="2996495" y="244827"/>
                </a:moveTo>
                <a:cubicBezTo>
                  <a:pt x="2845886" y="244827"/>
                  <a:pt x="2726024" y="363633"/>
                  <a:pt x="2726024" y="517519"/>
                </a:cubicBezTo>
                <a:cubicBezTo>
                  <a:pt x="2726024" y="672024"/>
                  <a:pt x="2845886" y="789600"/>
                  <a:pt x="2996495" y="789600"/>
                </a:cubicBezTo>
                <a:cubicBezTo>
                  <a:pt x="3147094" y="789600"/>
                  <a:pt x="3267575" y="672024"/>
                  <a:pt x="3267575" y="517519"/>
                </a:cubicBezTo>
                <a:cubicBezTo>
                  <a:pt x="3267575" y="363633"/>
                  <a:pt x="3147094" y="244827"/>
                  <a:pt x="2996495" y="244827"/>
                </a:cubicBezTo>
                <a:moveTo>
                  <a:pt x="2996495" y="684949"/>
                </a:moveTo>
                <a:cubicBezTo>
                  <a:pt x="2904285" y="684949"/>
                  <a:pt x="2838519" y="611083"/>
                  <a:pt x="2838519" y="517519"/>
                </a:cubicBezTo>
                <a:cubicBezTo>
                  <a:pt x="2838519" y="422726"/>
                  <a:pt x="2904285" y="349469"/>
                  <a:pt x="2996495" y="349469"/>
                </a:cubicBezTo>
                <a:cubicBezTo>
                  <a:pt x="3089314" y="349469"/>
                  <a:pt x="3154471" y="422726"/>
                  <a:pt x="3154471" y="517519"/>
                </a:cubicBezTo>
                <a:cubicBezTo>
                  <a:pt x="3154471" y="611083"/>
                  <a:pt x="3089314" y="684949"/>
                  <a:pt x="2996495" y="684949"/>
                </a:cubicBezTo>
                <a:moveTo>
                  <a:pt x="2163569" y="13989"/>
                </a:moveTo>
                <a:cubicBezTo>
                  <a:pt x="2177715" y="13989"/>
                  <a:pt x="2187548" y="25686"/>
                  <a:pt x="2187548" y="38611"/>
                </a:cubicBezTo>
                <a:cubicBezTo>
                  <a:pt x="2187548" y="750815"/>
                  <a:pt x="2187548" y="750815"/>
                  <a:pt x="2187548" y="750815"/>
                </a:cubicBezTo>
                <a:cubicBezTo>
                  <a:pt x="2187548" y="763750"/>
                  <a:pt x="2177715" y="775437"/>
                  <a:pt x="2163569" y="775437"/>
                </a:cubicBezTo>
                <a:cubicBezTo>
                  <a:pt x="2100259" y="775437"/>
                  <a:pt x="2100259" y="775437"/>
                  <a:pt x="2100259" y="775437"/>
                </a:cubicBezTo>
                <a:cubicBezTo>
                  <a:pt x="2087351" y="775437"/>
                  <a:pt x="2075672" y="763750"/>
                  <a:pt x="2075672" y="750815"/>
                </a:cubicBezTo>
                <a:cubicBezTo>
                  <a:pt x="2075672" y="38611"/>
                  <a:pt x="2075672" y="38611"/>
                  <a:pt x="2075672" y="38611"/>
                </a:cubicBezTo>
                <a:cubicBezTo>
                  <a:pt x="2075672" y="25686"/>
                  <a:pt x="2087351" y="13989"/>
                  <a:pt x="2100259" y="13989"/>
                </a:cubicBezTo>
                <a:cubicBezTo>
                  <a:pt x="2163569" y="13989"/>
                  <a:pt x="2163569" y="13989"/>
                  <a:pt x="2163569" y="13989"/>
                </a:cubicBezTo>
              </a:path>
            </a:pathLst>
          </a:custGeom>
          <a:solidFill>
            <a:schemeClr val="tx1"/>
          </a:solidFill>
          <a:ln w="9507" cap="flat">
            <a:noFill/>
            <a:prstDash val="solid"/>
            <a:miter/>
          </a:ln>
        </p:spPr>
        <p:txBody>
          <a:bodyPr rtlCol="0" anchor="ctr"/>
          <a:lstStyle/>
          <a:p>
            <a:endParaRPr lang="en-US"/>
          </a:p>
        </p:txBody>
      </p:sp>
      <p:sp>
        <p:nvSpPr>
          <p:cNvPr id="4" name="Title 2">
            <a:extLst>
              <a:ext uri="{FF2B5EF4-FFF2-40B4-BE49-F238E27FC236}">
                <a16:creationId xmlns:a16="http://schemas.microsoft.com/office/drawing/2014/main" id="{AE26A26D-3BB6-3DA7-C72C-3F2C422C0EEE}"/>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21" name="Text Placeholder 22">
            <a:extLst>
              <a:ext uri="{FF2B5EF4-FFF2-40B4-BE49-F238E27FC236}">
                <a16:creationId xmlns:a16="http://schemas.microsoft.com/office/drawing/2014/main" id="{79C84E9B-93A3-7F27-4ACA-C2AA84A90669}"/>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35" name="Text Placeholder 7">
            <a:extLst>
              <a:ext uri="{FF2B5EF4-FFF2-40B4-BE49-F238E27FC236}">
                <a16:creationId xmlns:a16="http://schemas.microsoft.com/office/drawing/2014/main" id="{5EFBB504-4FD3-C101-A1E6-43373596ABA5}"/>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36" name="Text Placeholder 22">
            <a:extLst>
              <a:ext uri="{FF2B5EF4-FFF2-40B4-BE49-F238E27FC236}">
                <a16:creationId xmlns:a16="http://schemas.microsoft.com/office/drawing/2014/main" id="{7BD3B38D-0E41-774F-5217-6978F66ACCE5}"/>
              </a:ext>
            </a:extLst>
          </p:cNvPr>
          <p:cNvSpPr>
            <a:spLocks noGrp="1"/>
          </p:cNvSpPr>
          <p:nvPr>
            <p:ph type="body" sz="quarter" idx="15" hasCustomPrompt="1"/>
          </p:nvPr>
        </p:nvSpPr>
        <p:spPr>
          <a:xfrm>
            <a:off x="515939" y="6118601"/>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1504205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929">
          <p15:clr>
            <a:srgbClr val="FBAE40"/>
          </p15:clr>
        </p15:guide>
        <p15:guide id="3" orient="horz" pos="2568">
          <p15:clr>
            <a:srgbClr val="FBAE40"/>
          </p15:clr>
        </p15:guide>
        <p15:guide id="4" orient="horz" pos="2364">
          <p15:clr>
            <a:srgbClr val="FBAE40"/>
          </p15:clr>
        </p15:guide>
        <p15:guide id="5" orient="horz" pos="3022">
          <p15:clr>
            <a:srgbClr val="FBAE40"/>
          </p15:clr>
        </p15:guide>
        <p15:guide id="6" pos="334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Photo_Dark Blue">
    <p:bg>
      <p:bgPr>
        <a:solidFill>
          <a:schemeClr val="accent2"/>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7E7F3CFB-9BFC-B97E-E28E-E1CC3CEB589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9B859C2-4BEA-9848-AC63-40AF86018B01}"/>
              </a:ext>
            </a:extLst>
          </p:cNvPr>
          <p:cNvSpPr>
            <a:spLocks noGrp="1"/>
          </p:cNvSpPr>
          <p:nvPr>
            <p:ph type="title" hasCustomPrompt="1"/>
          </p:nvPr>
        </p:nvSpPr>
        <p:spPr bwMode="gray">
          <a:xfrm>
            <a:off x="515939" y="1628775"/>
            <a:ext cx="4787900" cy="2160588"/>
          </a:xfrm>
        </p:spPr>
        <p:txBody>
          <a:bodyPr wrap="square" anchor="b">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6" name="Picture Placeholder 5">
            <a:extLst>
              <a:ext uri="{FF2B5EF4-FFF2-40B4-BE49-F238E27FC236}">
                <a16:creationId xmlns:a16="http://schemas.microsoft.com/office/drawing/2014/main" id="{A653871A-ABE6-AE14-4749-BCCA9C632B11}"/>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2" name="Text Placeholder 22">
            <a:extLst>
              <a:ext uri="{FF2B5EF4-FFF2-40B4-BE49-F238E27FC236}">
                <a16:creationId xmlns:a16="http://schemas.microsoft.com/office/drawing/2014/main" id="{427224A6-04F3-0FDE-86F2-D0D37ED57D80}"/>
              </a:ext>
            </a:extLst>
          </p:cNvPr>
          <p:cNvSpPr>
            <a:spLocks noGrp="1"/>
          </p:cNvSpPr>
          <p:nvPr>
            <p:ph type="body" sz="quarter" idx="13" hasCustomPrompt="1"/>
          </p:nvPr>
        </p:nvSpPr>
        <p:spPr>
          <a:xfrm>
            <a:off x="515939" y="4539039"/>
            <a:ext cx="4786822"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5" name="Text Placeholder 7">
            <a:extLst>
              <a:ext uri="{FF2B5EF4-FFF2-40B4-BE49-F238E27FC236}">
                <a16:creationId xmlns:a16="http://schemas.microsoft.com/office/drawing/2014/main" id="{C26BC719-64C2-3A91-A580-109D4173743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A392416E-6AA1-96AA-C37D-8DAEF73AE1DF}"/>
              </a:ext>
            </a:extLst>
          </p:cNvPr>
          <p:cNvSpPr>
            <a:spLocks noGrp="1"/>
          </p:cNvSpPr>
          <p:nvPr>
            <p:ph type="body" sz="quarter" idx="14" hasCustomPrompt="1"/>
          </p:nvPr>
        </p:nvSpPr>
        <p:spPr>
          <a:xfrm>
            <a:off x="515939" y="6118601"/>
            <a:ext cx="4786822"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910735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22">
          <p15:clr>
            <a:srgbClr val="FBAE40"/>
          </p15:clr>
        </p15:guide>
        <p15:guide id="6" pos="334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Photo_Black">
    <p:spTree>
      <p:nvGrpSpPr>
        <p:cNvPr id="1" name=""/>
        <p:cNvGrpSpPr/>
        <p:nvPr/>
      </p:nvGrpSpPr>
      <p:grpSpPr>
        <a:xfrm>
          <a:off x="0" y="0"/>
          <a:ext cx="0" cy="0"/>
          <a:chOff x="0" y="0"/>
          <a:chExt cx="0" cy="0"/>
        </a:xfrm>
      </p:grpSpPr>
      <p:sp>
        <p:nvSpPr>
          <p:cNvPr id="38" name="Freeform 5">
            <a:extLst>
              <a:ext uri="{FF2B5EF4-FFF2-40B4-BE49-F238E27FC236}">
                <a16:creationId xmlns:a16="http://schemas.microsoft.com/office/drawing/2014/main" id="{B84DB87B-4411-D45F-596A-3F51AD07A0C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B76B047-B3CB-334D-D7F4-B842FB3D8A89}"/>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2" name="Text Placeholder 22">
            <a:extLst>
              <a:ext uri="{FF2B5EF4-FFF2-40B4-BE49-F238E27FC236}">
                <a16:creationId xmlns:a16="http://schemas.microsoft.com/office/drawing/2014/main" id="{2E57EFAD-5846-87E9-FE2E-EE3B31930F9C}"/>
              </a:ext>
            </a:extLst>
          </p:cNvPr>
          <p:cNvSpPr>
            <a:spLocks noGrp="1"/>
          </p:cNvSpPr>
          <p:nvPr>
            <p:ph type="body" sz="quarter" idx="13" hasCustomPrompt="1"/>
          </p:nvPr>
        </p:nvSpPr>
        <p:spPr>
          <a:xfrm>
            <a:off x="515939" y="4539039"/>
            <a:ext cx="4786822"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4" name="Text Placeholder 7">
            <a:extLst>
              <a:ext uri="{FF2B5EF4-FFF2-40B4-BE49-F238E27FC236}">
                <a16:creationId xmlns:a16="http://schemas.microsoft.com/office/drawing/2014/main" id="{D77AD0A2-621D-7D9A-9B3C-31DC270FE588}"/>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6" name="Text Placeholder 22">
            <a:extLst>
              <a:ext uri="{FF2B5EF4-FFF2-40B4-BE49-F238E27FC236}">
                <a16:creationId xmlns:a16="http://schemas.microsoft.com/office/drawing/2014/main" id="{DE2C4413-9C0E-5724-8C0D-EF73B9363914}"/>
              </a:ext>
            </a:extLst>
          </p:cNvPr>
          <p:cNvSpPr>
            <a:spLocks noGrp="1"/>
          </p:cNvSpPr>
          <p:nvPr>
            <p:ph type="body" sz="quarter" idx="14" hasCustomPrompt="1"/>
          </p:nvPr>
        </p:nvSpPr>
        <p:spPr>
          <a:xfrm>
            <a:off x="515939" y="6118601"/>
            <a:ext cx="4786822"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1219271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22">
          <p15:clr>
            <a:srgbClr val="FBAE40"/>
          </p15:clr>
        </p15:guide>
        <p15:guide id="6" pos="334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Photo_Grey">
    <p:bg>
      <p:bgPr>
        <a:solidFill>
          <a:srgbClr val="EFF1F5"/>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50273CAA-AA8E-2322-C677-61BB5E3B7290}"/>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4" name="Title 3">
            <a:extLst>
              <a:ext uri="{FF2B5EF4-FFF2-40B4-BE49-F238E27FC236}">
                <a16:creationId xmlns:a16="http://schemas.microsoft.com/office/drawing/2014/main" id="{2F85B3C7-6442-1485-863A-E4B7FF5300D7}"/>
              </a:ext>
            </a:extLst>
          </p:cNvPr>
          <p:cNvSpPr>
            <a:spLocks noGrp="1"/>
          </p:cNvSpPr>
          <p:nvPr>
            <p:ph type="title" hasCustomPrompt="1"/>
          </p:nvPr>
        </p:nvSpPr>
        <p:spPr>
          <a:xfrm>
            <a:off x="515938" y="1640840"/>
            <a:ext cx="4787900" cy="2148523"/>
          </a:xfrm>
        </p:spPr>
        <p:txBody>
          <a:bodyPr anchor="b"/>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baseline="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buNone/>
              <a:defRPr sz="3000">
                <a:solidFill>
                  <a:schemeClr val="accent1"/>
                </a:solidFill>
              </a:defRPr>
            </a:lvl1pPr>
          </a:lstStyle>
          <a:p>
            <a:r>
              <a:rPr lang="en-US"/>
              <a:t>Click the icon to insert photo</a:t>
            </a:r>
          </a:p>
        </p:txBody>
      </p:sp>
      <p:sp>
        <p:nvSpPr>
          <p:cNvPr id="3" name="Text Placeholder 22">
            <a:extLst>
              <a:ext uri="{FF2B5EF4-FFF2-40B4-BE49-F238E27FC236}">
                <a16:creationId xmlns:a16="http://schemas.microsoft.com/office/drawing/2014/main" id="{DF149217-6CE9-07E8-07FF-051B7C4CEE1A}"/>
              </a:ext>
            </a:extLst>
          </p:cNvPr>
          <p:cNvSpPr>
            <a:spLocks noGrp="1"/>
          </p:cNvSpPr>
          <p:nvPr>
            <p:ph type="body" sz="quarter" idx="13" hasCustomPrompt="1"/>
          </p:nvPr>
        </p:nvSpPr>
        <p:spPr>
          <a:xfrm>
            <a:off x="515939" y="4539039"/>
            <a:ext cx="4786822"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C67D8190-A56B-EB9A-B192-B170197E3D7C}"/>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8B7E1E4E-5D2E-BBA2-8966-8A29D76EC702}"/>
              </a:ext>
            </a:extLst>
          </p:cNvPr>
          <p:cNvSpPr>
            <a:spLocks noGrp="1"/>
          </p:cNvSpPr>
          <p:nvPr>
            <p:ph type="body" sz="quarter" idx="14" hasCustomPrompt="1"/>
          </p:nvPr>
        </p:nvSpPr>
        <p:spPr>
          <a:xfrm>
            <a:off x="515939" y="6118601"/>
            <a:ext cx="4786822"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12302795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22">
          <p15:clr>
            <a:srgbClr val="FBAE40"/>
          </p15:clr>
        </p15:guide>
        <p15:guide id="6" pos="334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Holding slide_Blue">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F2C5B2-B6B5-8033-1AB2-8EA2C569B775}"/>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CA" err="1">
              <a:solidFill>
                <a:schemeClr val="bg1"/>
              </a:solidFill>
              <a:latin typeface="Microsoft Sans Serif"/>
              <a:cs typeface="Microsoft Sans Serif" panose="020B0604020202020204" pitchFamily="34" charset="0"/>
            </a:endParaRPr>
          </a:p>
        </p:txBody>
      </p:sp>
      <p:pic>
        <p:nvPicPr>
          <p:cNvPr id="33" name="Graphic 32">
            <a:extLst>
              <a:ext uri="{FF2B5EF4-FFF2-40B4-BE49-F238E27FC236}">
                <a16:creationId xmlns:a16="http://schemas.microsoft.com/office/drawing/2014/main" id="{B5794193-7C82-4508-9AF6-5E056C12D43E}"/>
              </a:ext>
            </a:extLst>
          </p:cNvPr>
          <p:cNvPicPr>
            <a:picLocks noChangeAspect="1"/>
          </p:cNvPicPr>
          <p:nvPr userDrawn="1"/>
        </p:nvPicPr>
        <p:blipFill>
          <a:blip>
            <a:extLst>
              <a:ext uri="{96DAC541-7B7A-43D3-8B79-37D633B846F1}">
                <asvg:svgBlip xmlns:asvg="http://schemas.microsoft.com/office/drawing/2016/SVG/main" r:embed="rId2"/>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953328" y="2337534"/>
            <a:ext cx="4285343" cy="1965955"/>
          </a:xfrm>
          <a:prstGeom prst="rect">
            <a:avLst/>
          </a:prstGeom>
        </p:spPr>
      </p:pic>
    </p:spTree>
    <p:extLst>
      <p:ext uri="{BB962C8B-B14F-4D97-AF65-F5344CB8AC3E}">
        <p14:creationId xmlns:p14="http://schemas.microsoft.com/office/powerpoint/2010/main" val="116853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Holding slide_Qualcomm Blu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953328" y="2337534"/>
            <a:ext cx="4285343" cy="1965955"/>
          </a:xfrm>
          <a:prstGeom prst="rect">
            <a:avLst/>
          </a:prstGeom>
        </p:spPr>
      </p:pic>
      <p:pic>
        <p:nvPicPr>
          <p:cNvPr id="4" name="Graphic 3">
            <a:extLst>
              <a:ext uri="{FF2B5EF4-FFF2-40B4-BE49-F238E27FC236}">
                <a16:creationId xmlns:a16="http://schemas.microsoft.com/office/drawing/2014/main" id="{83760918-4BFA-7897-D15F-6E226039AC2B}"/>
              </a:ext>
            </a:extLst>
          </p:cNvPr>
          <p:cNvPicPr>
            <a:picLocks noChangeAspect="1"/>
          </p:cNvPicPr>
          <p:nvPr userDrawn="1"/>
        </p:nvPicPr>
        <p:blipFill>
          <a:blip>
            <a:extLst>
              <a:ext uri="{96DAC541-7B7A-43D3-8B79-37D633B846F1}">
                <asvg:svgBlip xmlns:asvg="http://schemas.microsoft.com/office/drawing/2016/SVG/main" r:embed="rId3"/>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Tree>
    <p:extLst>
      <p:ext uri="{BB962C8B-B14F-4D97-AF65-F5344CB8AC3E}">
        <p14:creationId xmlns:p14="http://schemas.microsoft.com/office/powerpoint/2010/main" val="543042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genda_Dark Blue">
    <p:bg>
      <p:bgPr>
        <a:solidFill>
          <a:schemeClr val="accent2"/>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3481000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_Qualcomm Blue">
    <p:bg>
      <p:bgPr>
        <a:solidFill>
          <a:schemeClr val="accent1"/>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2152881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ivider_Dark Blue">
    <p:bg>
      <p:bgPr>
        <a:solidFill>
          <a:schemeClr val="accent2"/>
        </a:solidFill>
        <a:effectLst/>
      </p:bgPr>
    </p:bg>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6F4BB75-A65B-C928-4300-940A326B325A}"/>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3" name="Graphic 2">
            <a:extLst>
              <a:ext uri="{FF2B5EF4-FFF2-40B4-BE49-F238E27FC236}">
                <a16:creationId xmlns:a16="http://schemas.microsoft.com/office/drawing/2014/main" id="{5FCC5857-127B-92B1-127D-549E125A84B7}"/>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B4CD1440-8C09-3A2A-5025-11244190A58A}"/>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2412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ivider_Qualcomm Blue">
    <p:bg>
      <p:bgPr>
        <a:solidFill>
          <a:schemeClr val="accent1"/>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4349F65B-6B2B-D03F-2060-AF18427437B5}"/>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824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Divider_Light Grey">
    <p:bg>
      <p:bgPr>
        <a:solidFill>
          <a:srgbClr val="EFF1F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2CB9B-0078-BC2B-5AAC-4C2115035721}"/>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9924064" y="4805346"/>
            <a:ext cx="894630" cy="1062179"/>
          </a:xfrm>
          <a:prstGeom prst="rect">
            <a:avLst/>
          </a:prstGeom>
          <a:noFill/>
        </p:spPr>
      </p:pic>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Divider slide title</a:t>
            </a:r>
            <a:br>
              <a:rPr lang="en-US"/>
            </a:br>
            <a:r>
              <a:rPr lang="en-US"/>
              <a:t>3 lines maximum lorem ipsum dolor sit </a:t>
            </a:r>
            <a:r>
              <a:rPr lang="en-US" err="1"/>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3"/>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spTree>
    <p:extLst>
      <p:ext uri="{BB962C8B-B14F-4D97-AF65-F5344CB8AC3E}">
        <p14:creationId xmlns:p14="http://schemas.microsoft.com/office/powerpoint/2010/main" val="17116653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_Blue">
    <p:bg>
      <p:bgPr>
        <a:solidFill>
          <a:schemeClr val="accent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u="none" strike="noStrike" kern="1200" cap="none" spc="-300" normalizeH="0" noProof="0">
                <a:ln>
                  <a:noFill/>
                </a:ln>
                <a:effectLst/>
                <a:uLnTx/>
                <a:uFillTx/>
                <a:latin typeface="Aptos" panose="020B0004020202020204" pitchFamily="34" charset="0"/>
                <a:ea typeface="Alfabet" pitchFamily="2" charset="0"/>
              </a:rPr>
              <a:t>T</a:t>
            </a:r>
            <a:r>
              <a:rPr kumimoji="0" lang="en-US" sz="960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u="none" strike="noStrike" kern="1200" cap="none" spc="-600" normalizeH="0" noProof="0">
                <a:ln>
                  <a:noFill/>
                </a:ln>
                <a:effectLst/>
                <a:uLnTx/>
                <a:uFillTx/>
                <a:latin typeface="Aptos" panose="020B0004020202020204" pitchFamily="34" charset="0"/>
                <a:ea typeface="Alfabet" pitchFamily="2" charset="0"/>
              </a:rPr>
              <a:t>a</a:t>
            </a:r>
            <a:r>
              <a:rPr kumimoji="0" lang="en-US" sz="9600" u="none" strike="noStrike" kern="1200" cap="none" spc="-450" normalizeH="0" noProof="0">
                <a:ln>
                  <a:noFill/>
                </a:ln>
                <a:effectLst/>
                <a:uLnTx/>
                <a:uFillTx/>
                <a:latin typeface="Aptos" panose="020B0004020202020204" pitchFamily="34" charset="0"/>
                <a:ea typeface="Alfabet" pitchFamily="2" charset="0"/>
              </a:rPr>
              <a:t>n</a:t>
            </a:r>
            <a:r>
              <a:rPr kumimoji="0" lang="en-US" sz="9600" u="none" strike="noStrike" kern="1200" cap="none" spc="-600" normalizeH="0" noProof="0">
                <a:ln>
                  <a:noFill/>
                </a:ln>
                <a:effectLst/>
                <a:uLnTx/>
                <a:uFillTx/>
                <a:latin typeface="Aptos" panose="020B0004020202020204" pitchFamily="34" charset="0"/>
                <a:ea typeface="Alfabet" pitchFamily="2" charset="0"/>
              </a:rPr>
              <a:t>k  </a:t>
            </a:r>
            <a:r>
              <a:rPr kumimoji="0" lang="en-US" sz="9600" u="none" strike="noStrike" kern="1200" cap="none" spc="-80" normalizeH="0" noProof="0">
                <a:ln>
                  <a:noFill/>
                </a:ln>
                <a:effectLst/>
                <a:uLnTx/>
                <a:uFillTx/>
                <a:latin typeface="Aptos" panose="020B0004020202020204" pitchFamily="34" charset="0"/>
                <a:ea typeface="Alfabet" pitchFamily="2" charset="0"/>
              </a:rPr>
              <a:t>y</a:t>
            </a:r>
            <a:r>
              <a:rPr lang="en-US" sz="9600" spc="-300">
                <a:latin typeface="Aptos" panose="020B0004020202020204" pitchFamily="34" charset="0"/>
                <a:ea typeface="Alfabet" pitchFamily="2" charset="0"/>
              </a:rPr>
              <a:t>o</a:t>
            </a:r>
            <a:r>
              <a:rPr kumimoji="0" lang="en-US" sz="960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6234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_Qualcomm Blue">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u="none" strike="noStrike" kern="1200" cap="none" spc="-300" normalizeH="0" noProof="0">
                <a:ln>
                  <a:noFill/>
                </a:ln>
                <a:effectLst/>
                <a:uLnTx/>
                <a:uFillTx/>
                <a:latin typeface="Aptos" panose="020B0004020202020204" pitchFamily="34" charset="0"/>
                <a:ea typeface="Alfabet" pitchFamily="2" charset="0"/>
              </a:rPr>
              <a:t>T</a:t>
            </a:r>
            <a:r>
              <a:rPr kumimoji="0" lang="en-US" sz="960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u="none" strike="noStrike" kern="1200" cap="none" spc="-600" normalizeH="0" noProof="0">
                <a:ln>
                  <a:noFill/>
                </a:ln>
                <a:effectLst/>
                <a:uLnTx/>
                <a:uFillTx/>
                <a:latin typeface="Aptos" panose="020B0004020202020204" pitchFamily="34" charset="0"/>
                <a:ea typeface="Alfabet" pitchFamily="2" charset="0"/>
              </a:rPr>
              <a:t>a</a:t>
            </a:r>
            <a:r>
              <a:rPr kumimoji="0" lang="en-US" sz="9600" u="none" strike="noStrike" kern="1200" cap="none" spc="-450" normalizeH="0" noProof="0">
                <a:ln>
                  <a:noFill/>
                </a:ln>
                <a:effectLst/>
                <a:uLnTx/>
                <a:uFillTx/>
                <a:latin typeface="Aptos" panose="020B0004020202020204" pitchFamily="34" charset="0"/>
                <a:ea typeface="Alfabet" pitchFamily="2" charset="0"/>
              </a:rPr>
              <a:t>n</a:t>
            </a:r>
            <a:r>
              <a:rPr kumimoji="0" lang="en-US" sz="9600" u="none" strike="noStrike" kern="1200" cap="none" spc="-600" normalizeH="0" noProof="0">
                <a:ln>
                  <a:noFill/>
                </a:ln>
                <a:effectLst/>
                <a:uLnTx/>
                <a:uFillTx/>
                <a:latin typeface="Aptos" panose="020B0004020202020204" pitchFamily="34" charset="0"/>
                <a:ea typeface="Alfabet" pitchFamily="2" charset="0"/>
              </a:rPr>
              <a:t>k  </a:t>
            </a:r>
            <a:r>
              <a:rPr kumimoji="0" lang="en-US" sz="9600" u="none" strike="noStrike" kern="1200" cap="none" spc="-80" normalizeH="0" noProof="0">
                <a:ln>
                  <a:noFill/>
                </a:ln>
                <a:effectLst/>
                <a:uLnTx/>
                <a:uFillTx/>
                <a:latin typeface="Aptos" panose="020B0004020202020204" pitchFamily="34" charset="0"/>
                <a:ea typeface="Alfabet" pitchFamily="2" charset="0"/>
              </a:rPr>
              <a:t>y</a:t>
            </a:r>
            <a:r>
              <a:rPr lang="en-US" sz="9600" spc="-300">
                <a:latin typeface="Aptos" panose="020B0004020202020204" pitchFamily="34" charset="0"/>
                <a:ea typeface="Alfabet" pitchFamily="2" charset="0"/>
              </a:rPr>
              <a:t>o</a:t>
            </a:r>
            <a:r>
              <a:rPr kumimoji="0" lang="en-US" sz="960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a:t>
            </a:r>
            <a:r>
              <a:rPr kumimoji="0" lang="en-US" sz="650" u="none" strike="noStrike" kern="1200" cap="none" spc="0" normalizeH="0" baseline="0" noProof="0" err="1">
                <a:ln>
                  <a:noFill/>
                </a:ln>
                <a:effectLst/>
                <a:uLnTx/>
                <a:uFillTx/>
                <a:latin typeface="Aptos" panose="020B0004020202020204" pitchFamily="34" charset="0"/>
                <a:ea typeface="Alfabet" pitchFamily="2" charset="0"/>
                <a:cs typeface="+mn-cs"/>
              </a:rPr>
              <a:t>patenteds</a:t>
            </a: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202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Photo+Content_Dark Blue">
    <p:bg>
      <p:bgPr>
        <a:solidFill>
          <a:schemeClr val="accent2"/>
        </a:solidFill>
        <a:effectLst/>
      </p:bgPr>
    </p:bg>
    <p:spTree>
      <p:nvGrpSpPr>
        <p:cNvPr id="1" name=""/>
        <p:cNvGrpSpPr/>
        <p:nvPr/>
      </p:nvGrpSpPr>
      <p:grpSpPr>
        <a:xfrm>
          <a:off x="0" y="0"/>
          <a:ext cx="0" cy="0"/>
          <a:chOff x="0" y="0"/>
          <a:chExt cx="0" cy="0"/>
        </a:xfrm>
      </p:grpSpPr>
      <p:sp>
        <p:nvSpPr>
          <p:cNvPr id="34" name="Text Placeholder 9">
            <a:extLst>
              <a:ext uri="{FF2B5EF4-FFF2-40B4-BE49-F238E27FC236}">
                <a16:creationId xmlns:a16="http://schemas.microsoft.com/office/drawing/2014/main" id="{C4E6416A-9559-FB3E-0BBF-7EA0AD461D64}"/>
              </a:ext>
            </a:extLst>
          </p:cNvPr>
          <p:cNvSpPr>
            <a:spLocks noGrp="1"/>
          </p:cNvSpPr>
          <p:nvPr>
            <p:ph type="body" sz="quarter" idx="14" hasCustomPrompt="1"/>
          </p:nvPr>
        </p:nvSpPr>
        <p:spPr>
          <a:xfrm>
            <a:off x="515937" y="1196975"/>
            <a:ext cx="5327651" cy="1198115"/>
          </a:xfrm>
        </p:spPr>
        <p:txBody>
          <a:bodyPr wrap="square" anchor="b">
            <a:noAutofit/>
          </a:bodyPr>
          <a:lstStyle>
            <a:lvl1pPr marL="0" indent="0">
              <a:buNone/>
              <a:defRPr sz="1300" cap="all" spc="150" baseline="0">
                <a:solidFill>
                  <a:schemeClr val="tx1"/>
                </a:solidFill>
              </a:defRPr>
            </a:lvl1pPr>
          </a:lstStyle>
          <a:p>
            <a:pPr lvl="0"/>
            <a:r>
              <a:rPr lang="en-US"/>
              <a:t>EYEBROW HEADER</a:t>
            </a:r>
          </a:p>
        </p:txBody>
      </p:sp>
      <p:sp>
        <p:nvSpPr>
          <p:cNvPr id="35" name="Title 13">
            <a:extLst>
              <a:ext uri="{FF2B5EF4-FFF2-40B4-BE49-F238E27FC236}">
                <a16:creationId xmlns:a16="http://schemas.microsoft.com/office/drawing/2014/main" id="{6E52DE1D-E1C5-FA43-157D-B6DB44997581}"/>
              </a:ext>
            </a:extLst>
          </p:cNvPr>
          <p:cNvSpPr>
            <a:spLocks noGrp="1"/>
          </p:cNvSpPr>
          <p:nvPr>
            <p:ph type="title" hasCustomPrompt="1"/>
          </p:nvPr>
        </p:nvSpPr>
        <p:spPr>
          <a:xfrm>
            <a:off x="515937" y="2711631"/>
            <a:ext cx="5327651" cy="730069"/>
          </a:xfrm>
        </p:spPr>
        <p:txBody>
          <a:bodyPr anchor="t"/>
          <a:lstStyle>
            <a:lvl1pPr algn="l" defTabSz="914400" rtl="0" eaLnBrk="1" latinLnBrk="0" hangingPunct="1">
              <a:lnSpc>
                <a:spcPct val="85000"/>
              </a:lnSpc>
              <a:spcBef>
                <a:spcPct val="0"/>
              </a:spcBef>
              <a:buNone/>
              <a:defRPr lang="en-US" sz="2800" kern="2000" spc="-50" baseline="0" dirty="0">
                <a:solidFill>
                  <a:schemeClr val="tx2"/>
                </a:solidFill>
                <a:latin typeface="+mj-lt"/>
                <a:ea typeface="+mj-ea"/>
                <a:cs typeface="+mj-cs"/>
              </a:defRPr>
            </a:lvl1pPr>
          </a:lstStyle>
          <a:p>
            <a:r>
              <a:rPr lang="en-US"/>
              <a:t>2:1 Content &amp; Photo layout </a:t>
            </a:r>
            <a:br>
              <a:rPr lang="en-US"/>
            </a:br>
            <a:r>
              <a:rPr lang="en-US"/>
              <a:t>Title 2 lines maximum</a:t>
            </a:r>
          </a:p>
        </p:txBody>
      </p:sp>
      <p:sp>
        <p:nvSpPr>
          <p:cNvPr id="36" name="Text Placeholder 16">
            <a:extLst>
              <a:ext uri="{FF2B5EF4-FFF2-40B4-BE49-F238E27FC236}">
                <a16:creationId xmlns:a16="http://schemas.microsoft.com/office/drawing/2014/main" id="{82B25E35-090C-D90C-2006-8407BEF7756C}"/>
              </a:ext>
            </a:extLst>
          </p:cNvPr>
          <p:cNvSpPr>
            <a:spLocks noGrp="1"/>
          </p:cNvSpPr>
          <p:nvPr>
            <p:ph type="body" sz="quarter" idx="15" hasCustomPrompt="1"/>
          </p:nvPr>
        </p:nvSpPr>
        <p:spPr>
          <a:xfrm>
            <a:off x="515938" y="3581401"/>
            <a:ext cx="5327650" cy="2584450"/>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5" name="Picture Placeholder 4">
            <a:extLst>
              <a:ext uri="{FF2B5EF4-FFF2-40B4-BE49-F238E27FC236}">
                <a16:creationId xmlns:a16="http://schemas.microsoft.com/office/drawing/2014/main" id="{9ECAE361-7F8C-900A-EC59-0A43B1F58E51}"/>
              </a:ext>
            </a:extLst>
          </p:cNvPr>
          <p:cNvSpPr>
            <a:spLocks noGrp="1" noChangeAspect="1"/>
          </p:cNvSpPr>
          <p:nvPr>
            <p:ph type="pic" sz="quarter" idx="12" hasCustomPrompt="1"/>
          </p:nvPr>
        </p:nvSpPr>
        <p:spPr>
          <a:xfrm>
            <a:off x="7150937" y="0"/>
            <a:ext cx="5041063" cy="6858000"/>
          </a:xfrm>
          <a:custGeom>
            <a:avLst/>
            <a:gdLst>
              <a:gd name="connsiteX0" fmla="*/ 1341684 w 5041063"/>
              <a:gd name="connsiteY0" fmla="*/ 0 h 6858000"/>
              <a:gd name="connsiteX1" fmla="*/ 5041063 w 5041063"/>
              <a:gd name="connsiteY1" fmla="*/ 0 h 6858000"/>
              <a:gd name="connsiteX2" fmla="*/ 5041063 w 5041063"/>
              <a:gd name="connsiteY2" fmla="*/ 6858000 h 6858000"/>
              <a:gd name="connsiteX3" fmla="*/ 1681589 w 5041063"/>
              <a:gd name="connsiteY3" fmla="*/ 6858000 h 6858000"/>
              <a:gd name="connsiteX4" fmla="*/ 1527585 w 5041063"/>
              <a:gd name="connsiteY4" fmla="*/ 6724571 h 6858000"/>
              <a:gd name="connsiteX5" fmla="*/ 0 w 5041063"/>
              <a:gd name="connsiteY5" fmla="*/ 3272503 h 6858000"/>
              <a:gd name="connsiteX6" fmla="*/ 1211269 w 5041063"/>
              <a:gd name="connsiteY6" fmla="*/ 136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41063" h="6858000">
                <a:moveTo>
                  <a:pt x="1341684" y="0"/>
                </a:moveTo>
                <a:lnTo>
                  <a:pt x="5041063" y="0"/>
                </a:lnTo>
                <a:lnTo>
                  <a:pt x="5041063" y="6858000"/>
                </a:lnTo>
                <a:lnTo>
                  <a:pt x="1681589" y="6858000"/>
                </a:lnTo>
                <a:lnTo>
                  <a:pt x="1527585" y="6724571"/>
                </a:lnTo>
                <a:cubicBezTo>
                  <a:pt x="589158" y="5871472"/>
                  <a:pt x="0" y="4640804"/>
                  <a:pt x="0" y="3272503"/>
                </a:cubicBezTo>
                <a:cubicBezTo>
                  <a:pt x="0" y="2065179"/>
                  <a:pt x="458687" y="965008"/>
                  <a:pt x="1211269" y="136816"/>
                </a:cubicBezTo>
                <a:close/>
              </a:path>
            </a:pathLst>
          </a:custGeom>
          <a:noFill/>
        </p:spPr>
        <p:txBody>
          <a:bodyPr wrap="square" lIns="540000" rIns="0" anchor="ctr">
            <a:noAutofit/>
          </a:bodyPr>
          <a:lstStyle>
            <a:lvl1pPr marL="0" indent="0">
              <a:buNone/>
              <a:defRPr sz="2800">
                <a:latin typeface="+mj-lt"/>
              </a:defRPr>
            </a:lvl1pPr>
          </a:lstStyle>
          <a:p>
            <a:r>
              <a:rPr lang="en-US"/>
              <a:t>Click the icon to insert photo</a:t>
            </a:r>
          </a:p>
        </p:txBody>
      </p:sp>
      <p:sp>
        <p:nvSpPr>
          <p:cNvPr id="2" name="Footer Placeholder 129">
            <a:extLst>
              <a:ext uri="{FF2B5EF4-FFF2-40B4-BE49-F238E27FC236}">
                <a16:creationId xmlns:a16="http://schemas.microsoft.com/office/drawing/2014/main" id="{D2F5DDB6-011D-2449-8264-522EA426D184}"/>
              </a:ext>
            </a:extLst>
          </p:cNvPr>
          <p:cNvSpPr>
            <a:spLocks noGrp="1"/>
          </p:cNvSpPr>
          <p:nvPr>
            <p:ph type="ftr" sz="quarter" idx="22"/>
          </p:nvPr>
        </p:nvSpPr>
        <p:spPr>
          <a:xfrm>
            <a:off x="515938" y="6396926"/>
            <a:ext cx="6480175" cy="118174"/>
          </a:xfrm>
        </p:spPr>
        <p:txBody>
          <a:bodyPr/>
          <a:lstStyle>
            <a:lvl1pPr>
              <a:defRPr>
                <a:solidFill>
                  <a:schemeClr val="accent6">
                    <a:lumMod val="90000"/>
                  </a:schemeClr>
                </a:solidFill>
              </a:defRPr>
            </a:lvl1pPr>
          </a:lstStyle>
          <a:p>
            <a:r>
              <a:rPr lang="en-CA"/>
              <a:t>MWS 2026</a:t>
            </a:r>
          </a:p>
        </p:txBody>
      </p:sp>
    </p:spTree>
    <p:extLst>
      <p:ext uri="{BB962C8B-B14F-4D97-AF65-F5344CB8AC3E}">
        <p14:creationId xmlns:p14="http://schemas.microsoft.com/office/powerpoint/2010/main" val="2827127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4" orient="horz" pos="2319">
          <p15:clr>
            <a:srgbClr val="FBAE40"/>
          </p15:clr>
        </p15:guide>
        <p15:guide id="6" orient="horz" pos="1502">
          <p15:clr>
            <a:srgbClr val="FBAE40"/>
          </p15:clr>
        </p15:guide>
        <p15:guide id="7" orient="horz" pos="2432">
          <p15:clr>
            <a:srgbClr val="FBAE40"/>
          </p15:clr>
        </p15:guide>
        <p15:guide id="10" pos="368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Title+4Contents_Dark Blue">
    <p:bg>
      <p:bgPr>
        <a:solidFill>
          <a:schemeClr val="accent2"/>
        </a:solidFill>
        <a:effectLst/>
      </p:bgPr>
    </p:bg>
    <p:spTree>
      <p:nvGrpSpPr>
        <p:cNvPr id="1" name=""/>
        <p:cNvGrpSpPr/>
        <p:nvPr/>
      </p:nvGrpSpPr>
      <p:grpSpPr>
        <a:xfrm>
          <a:off x="0" y="0"/>
          <a:ext cx="0" cy="0"/>
          <a:chOff x="0" y="0"/>
          <a:chExt cx="0" cy="0"/>
        </a:xfrm>
      </p:grpSpPr>
      <p:sp>
        <p:nvSpPr>
          <p:cNvPr id="121" name="Title 120">
            <a:extLst>
              <a:ext uri="{FF2B5EF4-FFF2-40B4-BE49-F238E27FC236}">
                <a16:creationId xmlns:a16="http://schemas.microsoft.com/office/drawing/2014/main" id="{69A0FF75-14D8-E32A-7063-C9748A3C9F91}"/>
              </a:ext>
            </a:extLst>
          </p:cNvPr>
          <p:cNvSpPr>
            <a:spLocks noGrp="1"/>
          </p:cNvSpPr>
          <p:nvPr>
            <p:ph type="title" hasCustomPrompt="1"/>
          </p:nvPr>
        </p:nvSpPr>
        <p:spPr>
          <a:xfrm>
            <a:off x="515938" y="2795081"/>
            <a:ext cx="3556709" cy="1294408"/>
          </a:xfrm>
        </p:spPr>
        <p:txBody>
          <a:bodyPr anchor="ctr"/>
          <a:lstStyle>
            <a:lvl1pPr algn="l" defTabSz="914400" rtl="0" eaLnBrk="1" latinLnBrk="0" hangingPunct="1">
              <a:lnSpc>
                <a:spcPct val="85000"/>
              </a:lnSpc>
              <a:spcBef>
                <a:spcPct val="0"/>
              </a:spcBef>
              <a:buNone/>
              <a:defRPr lang="en-US" sz="2800" kern="2000" spc="-50" baseline="0" dirty="0">
                <a:solidFill>
                  <a:schemeClr val="tx2"/>
                </a:solidFill>
                <a:latin typeface="+mj-lt"/>
                <a:ea typeface="+mj-ea"/>
                <a:cs typeface="+mj-cs"/>
              </a:defRPr>
            </a:lvl1pPr>
          </a:lstStyle>
          <a:p>
            <a:r>
              <a:rPr lang="en-US"/>
              <a:t>Title+4 Contents layout </a:t>
            </a:r>
            <a:br>
              <a:rPr lang="en-US"/>
            </a:br>
            <a:r>
              <a:rPr lang="en-US"/>
              <a:t>Title up to </a:t>
            </a:r>
            <a:br>
              <a:rPr lang="en-US"/>
            </a:br>
            <a:r>
              <a:rPr lang="en-US"/>
              <a:t>3 lines maximum</a:t>
            </a:r>
          </a:p>
        </p:txBody>
      </p:sp>
      <p:sp>
        <p:nvSpPr>
          <p:cNvPr id="3" name="Picture Placeholder 2">
            <a:extLst>
              <a:ext uri="{FF2B5EF4-FFF2-40B4-BE49-F238E27FC236}">
                <a16:creationId xmlns:a16="http://schemas.microsoft.com/office/drawing/2014/main" id="{F0B8F96D-FD44-F171-A9D8-DBDAC78FC8E4}"/>
              </a:ext>
            </a:extLst>
          </p:cNvPr>
          <p:cNvSpPr>
            <a:spLocks noGrp="1"/>
          </p:cNvSpPr>
          <p:nvPr>
            <p:ph type="pic" sz="quarter" idx="23" hasCustomPrompt="1"/>
          </p:nvPr>
        </p:nvSpPr>
        <p:spPr>
          <a:xfrm>
            <a:off x="4629921" y="691208"/>
            <a:ext cx="759113" cy="759113"/>
          </a:xfrm>
        </p:spPr>
        <p:txBody>
          <a:bodyPr lIns="144000"/>
          <a:lstStyle>
            <a:lvl1pPr marL="0" indent="0">
              <a:buNone/>
              <a:defRPr sz="1400"/>
            </a:lvl1pPr>
          </a:lstStyle>
          <a:p>
            <a:r>
              <a:rPr lang="en-US"/>
              <a:t>Icon</a:t>
            </a:r>
          </a:p>
        </p:txBody>
      </p:sp>
      <p:sp>
        <p:nvSpPr>
          <p:cNvPr id="7" name="Text Placeholder 22">
            <a:extLst>
              <a:ext uri="{FF2B5EF4-FFF2-40B4-BE49-F238E27FC236}">
                <a16:creationId xmlns:a16="http://schemas.microsoft.com/office/drawing/2014/main" id="{540F481F-27E2-9596-6618-0167AE789EB7}"/>
              </a:ext>
            </a:extLst>
          </p:cNvPr>
          <p:cNvSpPr>
            <a:spLocks noGrp="1"/>
          </p:cNvSpPr>
          <p:nvPr>
            <p:ph type="body" sz="quarter" idx="13" hasCustomPrompt="1"/>
          </p:nvPr>
        </p:nvSpPr>
        <p:spPr>
          <a:xfrm>
            <a:off x="5704822" y="699924"/>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1" name="Text Placeholder 16">
            <a:extLst>
              <a:ext uri="{FF2B5EF4-FFF2-40B4-BE49-F238E27FC236}">
                <a16:creationId xmlns:a16="http://schemas.microsoft.com/office/drawing/2014/main" id="{5AD3B09A-9879-9D06-43BD-4EA317213C47}"/>
              </a:ext>
            </a:extLst>
          </p:cNvPr>
          <p:cNvSpPr>
            <a:spLocks noGrp="1"/>
          </p:cNvSpPr>
          <p:nvPr>
            <p:ph type="body" sz="quarter" idx="15" hasCustomPrompt="1"/>
          </p:nvPr>
        </p:nvSpPr>
        <p:spPr>
          <a:xfrm>
            <a:off x="5704821" y="101917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4" name="Picture Placeholder 2">
            <a:extLst>
              <a:ext uri="{FF2B5EF4-FFF2-40B4-BE49-F238E27FC236}">
                <a16:creationId xmlns:a16="http://schemas.microsoft.com/office/drawing/2014/main" id="{A9FF6113-EF3A-1576-D73C-A52A121FAB1C}"/>
              </a:ext>
            </a:extLst>
          </p:cNvPr>
          <p:cNvSpPr>
            <a:spLocks noGrp="1"/>
          </p:cNvSpPr>
          <p:nvPr>
            <p:ph type="pic" sz="quarter" idx="24" hasCustomPrompt="1"/>
          </p:nvPr>
        </p:nvSpPr>
        <p:spPr>
          <a:xfrm>
            <a:off x="4629921" y="2138783"/>
            <a:ext cx="759113" cy="759113"/>
          </a:xfrm>
        </p:spPr>
        <p:txBody>
          <a:bodyPr lIns="144000"/>
          <a:lstStyle>
            <a:lvl1pPr marL="0" indent="0">
              <a:buNone/>
              <a:defRPr sz="1400"/>
            </a:lvl1pPr>
          </a:lstStyle>
          <a:p>
            <a:r>
              <a:rPr lang="en-US"/>
              <a:t>Icon</a:t>
            </a:r>
          </a:p>
        </p:txBody>
      </p:sp>
      <p:sp>
        <p:nvSpPr>
          <p:cNvPr id="8" name="Text Placeholder 22">
            <a:extLst>
              <a:ext uri="{FF2B5EF4-FFF2-40B4-BE49-F238E27FC236}">
                <a16:creationId xmlns:a16="http://schemas.microsoft.com/office/drawing/2014/main" id="{0D18EACE-127B-6B06-AD25-4A2241813BAF}"/>
              </a:ext>
            </a:extLst>
          </p:cNvPr>
          <p:cNvSpPr>
            <a:spLocks noGrp="1"/>
          </p:cNvSpPr>
          <p:nvPr>
            <p:ph type="body" sz="quarter" idx="16" hasCustomPrompt="1"/>
          </p:nvPr>
        </p:nvSpPr>
        <p:spPr>
          <a:xfrm>
            <a:off x="5704822" y="2143614"/>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2" name="Text Placeholder 16">
            <a:extLst>
              <a:ext uri="{FF2B5EF4-FFF2-40B4-BE49-F238E27FC236}">
                <a16:creationId xmlns:a16="http://schemas.microsoft.com/office/drawing/2014/main" id="{FE68A898-D303-8D55-DAE9-354A3ADEF94C}"/>
              </a:ext>
            </a:extLst>
          </p:cNvPr>
          <p:cNvSpPr>
            <a:spLocks noGrp="1"/>
          </p:cNvSpPr>
          <p:nvPr>
            <p:ph type="body" sz="quarter" idx="17" hasCustomPrompt="1"/>
          </p:nvPr>
        </p:nvSpPr>
        <p:spPr>
          <a:xfrm>
            <a:off x="5704821" y="246286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5" name="Picture Placeholder 2">
            <a:extLst>
              <a:ext uri="{FF2B5EF4-FFF2-40B4-BE49-F238E27FC236}">
                <a16:creationId xmlns:a16="http://schemas.microsoft.com/office/drawing/2014/main" id="{B81CC10C-2479-2172-4790-C33A7D0FDF87}"/>
              </a:ext>
            </a:extLst>
          </p:cNvPr>
          <p:cNvSpPr>
            <a:spLocks noGrp="1"/>
          </p:cNvSpPr>
          <p:nvPr>
            <p:ph type="pic" sz="quarter" idx="25" hasCustomPrompt="1"/>
          </p:nvPr>
        </p:nvSpPr>
        <p:spPr>
          <a:xfrm>
            <a:off x="4629921" y="3586358"/>
            <a:ext cx="759113" cy="759113"/>
          </a:xfrm>
        </p:spPr>
        <p:txBody>
          <a:bodyPr lIns="144000"/>
          <a:lstStyle>
            <a:lvl1pPr marL="0" indent="0">
              <a:buNone/>
              <a:defRPr sz="1400"/>
            </a:lvl1pPr>
          </a:lstStyle>
          <a:p>
            <a:r>
              <a:rPr lang="en-US"/>
              <a:t>Icon</a:t>
            </a:r>
          </a:p>
        </p:txBody>
      </p:sp>
      <p:sp>
        <p:nvSpPr>
          <p:cNvPr id="9" name="Text Placeholder 22">
            <a:extLst>
              <a:ext uri="{FF2B5EF4-FFF2-40B4-BE49-F238E27FC236}">
                <a16:creationId xmlns:a16="http://schemas.microsoft.com/office/drawing/2014/main" id="{9D4E19AD-AAFC-4CA9-0DD1-B7CB4DF0A72F}"/>
              </a:ext>
            </a:extLst>
          </p:cNvPr>
          <p:cNvSpPr>
            <a:spLocks noGrp="1"/>
          </p:cNvSpPr>
          <p:nvPr>
            <p:ph type="body" sz="quarter" idx="18" hasCustomPrompt="1"/>
          </p:nvPr>
        </p:nvSpPr>
        <p:spPr>
          <a:xfrm>
            <a:off x="5704822" y="3587071"/>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3" name="Text Placeholder 16">
            <a:extLst>
              <a:ext uri="{FF2B5EF4-FFF2-40B4-BE49-F238E27FC236}">
                <a16:creationId xmlns:a16="http://schemas.microsoft.com/office/drawing/2014/main" id="{EA88F319-A94C-7FA8-D23A-48F40D533176}"/>
              </a:ext>
            </a:extLst>
          </p:cNvPr>
          <p:cNvSpPr>
            <a:spLocks noGrp="1"/>
          </p:cNvSpPr>
          <p:nvPr>
            <p:ph type="body" sz="quarter" idx="19" hasCustomPrompt="1"/>
          </p:nvPr>
        </p:nvSpPr>
        <p:spPr>
          <a:xfrm>
            <a:off x="5704821" y="3906322"/>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6" name="Picture Placeholder 2">
            <a:extLst>
              <a:ext uri="{FF2B5EF4-FFF2-40B4-BE49-F238E27FC236}">
                <a16:creationId xmlns:a16="http://schemas.microsoft.com/office/drawing/2014/main" id="{36FDE296-B561-8BFB-75AC-DF9E526B6014}"/>
              </a:ext>
            </a:extLst>
          </p:cNvPr>
          <p:cNvSpPr>
            <a:spLocks noGrp="1"/>
          </p:cNvSpPr>
          <p:nvPr>
            <p:ph type="pic" sz="quarter" idx="26" hasCustomPrompt="1"/>
          </p:nvPr>
        </p:nvSpPr>
        <p:spPr>
          <a:xfrm>
            <a:off x="4629921" y="5033933"/>
            <a:ext cx="759113" cy="759113"/>
          </a:xfrm>
        </p:spPr>
        <p:txBody>
          <a:bodyPr lIns="144000"/>
          <a:lstStyle>
            <a:lvl1pPr marL="0" indent="0">
              <a:buNone/>
              <a:defRPr sz="1400"/>
            </a:lvl1pPr>
          </a:lstStyle>
          <a:p>
            <a:r>
              <a:rPr lang="en-US"/>
              <a:t>Icon</a:t>
            </a:r>
          </a:p>
        </p:txBody>
      </p:sp>
      <p:sp>
        <p:nvSpPr>
          <p:cNvPr id="10" name="Text Placeholder 22">
            <a:extLst>
              <a:ext uri="{FF2B5EF4-FFF2-40B4-BE49-F238E27FC236}">
                <a16:creationId xmlns:a16="http://schemas.microsoft.com/office/drawing/2014/main" id="{D992648B-AB2D-7A33-2295-0C1C75B319F2}"/>
              </a:ext>
            </a:extLst>
          </p:cNvPr>
          <p:cNvSpPr>
            <a:spLocks noGrp="1"/>
          </p:cNvSpPr>
          <p:nvPr>
            <p:ph type="body" sz="quarter" idx="20" hasCustomPrompt="1"/>
          </p:nvPr>
        </p:nvSpPr>
        <p:spPr>
          <a:xfrm>
            <a:off x="5704822" y="5021236"/>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4" name="Text Placeholder 16">
            <a:extLst>
              <a:ext uri="{FF2B5EF4-FFF2-40B4-BE49-F238E27FC236}">
                <a16:creationId xmlns:a16="http://schemas.microsoft.com/office/drawing/2014/main" id="{650DFDAE-2409-3A42-4F81-05073BC1CAE7}"/>
              </a:ext>
            </a:extLst>
          </p:cNvPr>
          <p:cNvSpPr>
            <a:spLocks noGrp="1"/>
          </p:cNvSpPr>
          <p:nvPr>
            <p:ph type="body" sz="quarter" idx="21" hasCustomPrompt="1"/>
          </p:nvPr>
        </p:nvSpPr>
        <p:spPr>
          <a:xfrm>
            <a:off x="5704821" y="5340487"/>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31" name="Footer Placeholder 129">
            <a:extLst>
              <a:ext uri="{FF2B5EF4-FFF2-40B4-BE49-F238E27FC236}">
                <a16:creationId xmlns:a16="http://schemas.microsoft.com/office/drawing/2014/main" id="{3C94DBA1-BBF8-FD2E-CD67-8AF6C73C1065}"/>
              </a:ext>
            </a:extLst>
          </p:cNvPr>
          <p:cNvSpPr>
            <a:spLocks noGrp="1"/>
          </p:cNvSpPr>
          <p:nvPr>
            <p:ph type="ftr" sz="quarter" idx="22"/>
          </p:nvPr>
        </p:nvSpPr>
        <p:spPr>
          <a:xfrm>
            <a:off x="515938" y="6396926"/>
            <a:ext cx="10512425" cy="118174"/>
          </a:xfrm>
        </p:spPr>
        <p:txBody>
          <a:bodyPr/>
          <a:lstStyle>
            <a:lvl1pPr>
              <a:defRPr>
                <a:solidFill>
                  <a:schemeClr val="accent6">
                    <a:lumMod val="90000"/>
                  </a:schemeClr>
                </a:solidFill>
              </a:defRPr>
            </a:lvl1pPr>
          </a:lstStyle>
          <a:p>
            <a:r>
              <a:rPr lang="en-CA"/>
              <a:t>MWS 2026</a:t>
            </a:r>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2778612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8" pos="257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lumn_Dark Blue">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Two column layout</a:t>
            </a:r>
            <a:br>
              <a:rPr lang="en-US"/>
            </a:br>
            <a:r>
              <a:rPr lang="en-US"/>
              <a:t>Title 2 lines maximum</a:t>
            </a:r>
            <a:endParaRPr lang="en-CA"/>
          </a:p>
        </p:txBody>
      </p:sp>
      <p:sp>
        <p:nvSpPr>
          <p:cNvPr id="8" name="Picture Placeholder 2">
            <a:extLst>
              <a:ext uri="{FF2B5EF4-FFF2-40B4-BE49-F238E27FC236}">
                <a16:creationId xmlns:a16="http://schemas.microsoft.com/office/drawing/2014/main" id="{BDA827D7-28EB-4441-6CCA-2B0C03B56D27}"/>
              </a:ext>
            </a:extLst>
          </p:cNvPr>
          <p:cNvSpPr>
            <a:spLocks noGrp="1" noChangeAspect="1"/>
          </p:cNvSpPr>
          <p:nvPr>
            <p:ph type="pic" sz="quarter" idx="25" hasCustomPrompt="1"/>
          </p:nvPr>
        </p:nvSpPr>
        <p:spPr>
          <a:xfrm>
            <a:off x="531812" y="1601038"/>
            <a:ext cx="835024" cy="835024"/>
          </a:xfrm>
        </p:spPr>
        <p:txBody>
          <a:bodyPr lIns="144000"/>
          <a:lstStyle>
            <a:lvl1pPr marL="0" indent="0">
              <a:buNone/>
              <a:defRPr sz="1400"/>
            </a:lvl1pPr>
          </a:lstStyle>
          <a:p>
            <a:r>
              <a:rPr lang="en-US"/>
              <a:t>Icon</a:t>
            </a:r>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2489200"/>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2" name="Footer Placeholder 1">
            <a:extLst>
              <a:ext uri="{FF2B5EF4-FFF2-40B4-BE49-F238E27FC236}">
                <a16:creationId xmlns:a16="http://schemas.microsoft.com/office/drawing/2014/main" id="{A85A980C-84E3-2D1C-3C83-37EF671921AD}"/>
              </a:ext>
            </a:extLst>
          </p:cNvPr>
          <p:cNvSpPr>
            <a:spLocks noGrp="1"/>
          </p:cNvSpPr>
          <p:nvPr>
            <p:ph type="ftr" sz="quarter" idx="32"/>
          </p:nvPr>
        </p:nvSpPr>
        <p:spPr/>
        <p:txBody>
          <a:bodyPr/>
          <a:lstStyle/>
          <a:p>
            <a:r>
              <a:rPr lang="en-CA"/>
              <a:t>MWS 2026</a:t>
            </a:r>
          </a:p>
        </p:txBody>
      </p:sp>
      <p:sp>
        <p:nvSpPr>
          <p:cNvPr id="9" name="Picture Placeholder 2">
            <a:extLst>
              <a:ext uri="{FF2B5EF4-FFF2-40B4-BE49-F238E27FC236}">
                <a16:creationId xmlns:a16="http://schemas.microsoft.com/office/drawing/2014/main" id="{549703AA-9655-8130-40CE-159745CE956D}"/>
              </a:ext>
            </a:extLst>
          </p:cNvPr>
          <p:cNvSpPr>
            <a:spLocks noGrp="1" noChangeAspect="1"/>
          </p:cNvSpPr>
          <p:nvPr>
            <p:ph type="pic" sz="quarter" idx="33" hasCustomPrompt="1"/>
          </p:nvPr>
        </p:nvSpPr>
        <p:spPr>
          <a:xfrm>
            <a:off x="6240018" y="1601038"/>
            <a:ext cx="835024" cy="835024"/>
          </a:xfrm>
        </p:spPr>
        <p:txBody>
          <a:bodyPr lIns="144000"/>
          <a:lstStyle>
            <a:lvl1pPr marL="0" indent="0">
              <a:buNone/>
              <a:defRPr sz="1400"/>
            </a:lvl1pPr>
          </a:lstStyle>
          <a:p>
            <a:r>
              <a:rPr lang="en-US"/>
              <a:t>Icon</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2489200"/>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Tree>
    <p:extLst>
      <p:ext uri="{BB962C8B-B14F-4D97-AF65-F5344CB8AC3E}">
        <p14:creationId xmlns:p14="http://schemas.microsoft.com/office/powerpoint/2010/main" val="1998367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hree Column_Dark Blue">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Three column layout</a:t>
            </a:r>
            <a:br>
              <a:rPr lang="en-US"/>
            </a:br>
            <a:r>
              <a:rPr lang="en-US"/>
              <a:t>Title 2 lines maximum</a:t>
            </a:r>
            <a:endParaRPr lang="en-CA"/>
          </a:p>
        </p:txBody>
      </p:sp>
      <p:sp>
        <p:nvSpPr>
          <p:cNvPr id="6" name="Picture Placeholder 2">
            <a:extLst>
              <a:ext uri="{FF2B5EF4-FFF2-40B4-BE49-F238E27FC236}">
                <a16:creationId xmlns:a16="http://schemas.microsoft.com/office/drawing/2014/main" id="{029115E3-9D47-7E7E-69DC-D8DCC36D5A95}"/>
              </a:ext>
            </a:extLst>
          </p:cNvPr>
          <p:cNvSpPr>
            <a:spLocks noGrp="1" noChangeAspect="1"/>
          </p:cNvSpPr>
          <p:nvPr>
            <p:ph type="pic" sz="quarter" idx="29" hasCustomPrompt="1"/>
          </p:nvPr>
        </p:nvSpPr>
        <p:spPr>
          <a:xfrm>
            <a:off x="531811" y="1601038"/>
            <a:ext cx="835024" cy="835024"/>
          </a:xfrm>
        </p:spPr>
        <p:txBody>
          <a:bodyPr lIns="144000"/>
          <a:lstStyle>
            <a:lvl1pPr marL="0" indent="0">
              <a:buNone/>
              <a:defRPr sz="1400"/>
            </a:lvl1pPr>
          </a:lstStyle>
          <a:p>
            <a:r>
              <a:rPr lang="en-US"/>
              <a:t>Icon</a:t>
            </a:r>
          </a:p>
        </p:txBody>
      </p:sp>
      <p:sp>
        <p:nvSpPr>
          <p:cNvPr id="23" name="TextBox 22">
            <a:extLst>
              <a:ext uri="{FF2B5EF4-FFF2-40B4-BE49-F238E27FC236}">
                <a16:creationId xmlns:a16="http://schemas.microsoft.com/office/drawing/2014/main" id="{EDE40922-B18A-2DF9-C121-EF497B173DA5}"/>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CFAF4676-0FE4-0EEA-B97D-EF0D71148385}"/>
              </a:ext>
            </a:extLst>
          </p:cNvPr>
          <p:cNvSpPr>
            <a:spLocks noGrp="1"/>
          </p:cNvSpPr>
          <p:nvPr>
            <p:ph type="ftr" sz="quarter" idx="38"/>
          </p:nvPr>
        </p:nvSpPr>
        <p:spPr/>
        <p:txBody>
          <a:bodyPr/>
          <a:lstStyle/>
          <a:p>
            <a:r>
              <a:rPr lang="en-CA"/>
              <a:t>MWS 2026</a:t>
            </a:r>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139D0396-5251-18D3-6D1D-FB672FB44CDE}"/>
              </a:ext>
            </a:extLst>
          </p:cNvPr>
          <p:cNvSpPr>
            <a:spLocks noGrp="1" noChangeAspect="1"/>
          </p:cNvSpPr>
          <p:nvPr>
            <p:ph type="pic" sz="quarter" idx="45" hasCustomPrompt="1"/>
          </p:nvPr>
        </p:nvSpPr>
        <p:spPr>
          <a:xfrm>
            <a:off x="4340711"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9" name="Picture Placeholder 2">
            <a:extLst>
              <a:ext uri="{FF2B5EF4-FFF2-40B4-BE49-F238E27FC236}">
                <a16:creationId xmlns:a16="http://schemas.microsoft.com/office/drawing/2014/main" id="{EB49F5C6-BE22-7E23-F398-419AF46EA9C3}"/>
              </a:ext>
            </a:extLst>
          </p:cNvPr>
          <p:cNvSpPr>
            <a:spLocks noGrp="1" noChangeAspect="1"/>
          </p:cNvSpPr>
          <p:nvPr>
            <p:ph type="pic" sz="quarter" idx="48" hasCustomPrompt="1"/>
          </p:nvPr>
        </p:nvSpPr>
        <p:spPr>
          <a:xfrm>
            <a:off x="8149611" y="1601038"/>
            <a:ext cx="835024" cy="835024"/>
          </a:xfrm>
        </p:spPr>
        <p:txBody>
          <a:bodyPr lIns="144000"/>
          <a:lstStyle>
            <a:lvl1pPr marL="0" indent="0">
              <a:buNone/>
              <a:defRPr sz="1400"/>
            </a:lvl1pPr>
          </a:lstStyle>
          <a:p>
            <a:r>
              <a:rPr lang="en-US"/>
              <a:t>Icon</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677571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1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our Column_Dark Blue">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Four column layout</a:t>
            </a:r>
            <a:br>
              <a:rPr lang="en-US"/>
            </a:br>
            <a:r>
              <a:rPr lang="en-US"/>
              <a:t>Title 2 lines maximum</a:t>
            </a:r>
            <a:endParaRPr lang="en-CA"/>
          </a:p>
        </p:txBody>
      </p:sp>
      <p:sp>
        <p:nvSpPr>
          <p:cNvPr id="4" name="Picture Placeholder 2">
            <a:extLst>
              <a:ext uri="{FF2B5EF4-FFF2-40B4-BE49-F238E27FC236}">
                <a16:creationId xmlns:a16="http://schemas.microsoft.com/office/drawing/2014/main" id="{0AAFB50F-094B-2881-F919-B1EE84ACE5D7}"/>
              </a:ext>
            </a:extLst>
          </p:cNvPr>
          <p:cNvSpPr>
            <a:spLocks noGrp="1" noChangeAspect="1"/>
          </p:cNvSpPr>
          <p:nvPr>
            <p:ph type="pic" sz="quarter" idx="31" hasCustomPrompt="1"/>
          </p:nvPr>
        </p:nvSpPr>
        <p:spPr>
          <a:xfrm>
            <a:off x="531812" y="1601038"/>
            <a:ext cx="835024" cy="835024"/>
          </a:xfrm>
        </p:spPr>
        <p:txBody>
          <a:bodyPr lIns="144000"/>
          <a:lstStyle>
            <a:lvl1pPr marL="0" indent="0">
              <a:buNone/>
              <a:defRPr sz="1400"/>
            </a:lvl1pPr>
          </a:lstStyle>
          <a:p>
            <a:r>
              <a:rPr lang="en-US"/>
              <a:t>Icon</a:t>
            </a:r>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355FFA2C-5431-4B39-1E12-AB136674DCB9}"/>
              </a:ext>
            </a:extLst>
          </p:cNvPr>
          <p:cNvSpPr>
            <a:spLocks noGrp="1"/>
          </p:cNvSpPr>
          <p:nvPr>
            <p:ph type="ftr" sz="quarter" idx="49"/>
          </p:nvPr>
        </p:nvSpPr>
        <p:spPr/>
        <p:txBody>
          <a:bodyPr/>
          <a:lstStyle/>
          <a:p>
            <a:r>
              <a:rPr lang="en-CA"/>
              <a:t>MWS 2026</a:t>
            </a:r>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7" name="Picture Placeholder 2">
            <a:extLst>
              <a:ext uri="{FF2B5EF4-FFF2-40B4-BE49-F238E27FC236}">
                <a16:creationId xmlns:a16="http://schemas.microsoft.com/office/drawing/2014/main" id="{7742E333-DAE8-AADC-AB85-E09272B827B3}"/>
              </a:ext>
            </a:extLst>
          </p:cNvPr>
          <p:cNvSpPr>
            <a:spLocks noGrp="1" noChangeAspect="1"/>
          </p:cNvSpPr>
          <p:nvPr>
            <p:ph type="pic" sz="quarter" idx="50" hasCustomPrompt="1"/>
          </p:nvPr>
        </p:nvSpPr>
        <p:spPr>
          <a:xfrm>
            <a:off x="3380247" y="1601038"/>
            <a:ext cx="835024" cy="835024"/>
          </a:xfrm>
        </p:spPr>
        <p:txBody>
          <a:bodyPr lIns="144000"/>
          <a:lstStyle>
            <a:lvl1pPr marL="0" indent="0">
              <a:buNone/>
              <a:defRPr sz="1400"/>
            </a:lvl1pPr>
          </a:lstStyle>
          <a:p>
            <a:r>
              <a:rPr lang="en-US"/>
              <a:t>Icon</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3" name="Picture Placeholder 2">
            <a:extLst>
              <a:ext uri="{FF2B5EF4-FFF2-40B4-BE49-F238E27FC236}">
                <a16:creationId xmlns:a16="http://schemas.microsoft.com/office/drawing/2014/main" id="{49D03249-A3CA-5A91-C717-27E68D6F7831}"/>
              </a:ext>
            </a:extLst>
          </p:cNvPr>
          <p:cNvSpPr>
            <a:spLocks noGrp="1" noChangeAspect="1"/>
          </p:cNvSpPr>
          <p:nvPr>
            <p:ph type="pic" sz="quarter" idx="53" hasCustomPrompt="1"/>
          </p:nvPr>
        </p:nvSpPr>
        <p:spPr>
          <a:xfrm>
            <a:off x="6228682" y="1601038"/>
            <a:ext cx="835024" cy="835024"/>
          </a:xfrm>
        </p:spPr>
        <p:txBody>
          <a:bodyPr lIns="144000"/>
          <a:lstStyle>
            <a:lvl1pPr marL="0" indent="0">
              <a:buNone/>
              <a:defRPr sz="1400"/>
            </a:lvl1pPr>
          </a:lstStyle>
          <a:p>
            <a:r>
              <a:rPr lang="en-US"/>
              <a:t>Icon</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63A76360-B909-3A81-788A-127C2E0DCFCA}"/>
              </a:ext>
            </a:extLst>
          </p:cNvPr>
          <p:cNvSpPr>
            <a:spLocks noGrp="1" noChangeAspect="1"/>
          </p:cNvSpPr>
          <p:nvPr>
            <p:ph type="pic" sz="quarter" idx="56" hasCustomPrompt="1"/>
          </p:nvPr>
        </p:nvSpPr>
        <p:spPr>
          <a:xfrm>
            <a:off x="9077116"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3789990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13">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lumn_Dark Blue (No Icon)">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Two column layout</a:t>
            </a:r>
            <a:br>
              <a:rPr lang="en-US"/>
            </a:br>
            <a:r>
              <a:rPr lang="en-US"/>
              <a:t>Title 2 lines maximum</a:t>
            </a:r>
            <a:endParaRPr lang="en-CA"/>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1706497"/>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A85A980C-84E3-2D1C-3C83-37EF671921AD}"/>
              </a:ext>
            </a:extLst>
          </p:cNvPr>
          <p:cNvSpPr>
            <a:spLocks noGrp="1"/>
          </p:cNvSpPr>
          <p:nvPr>
            <p:ph type="ftr" sz="quarter" idx="32"/>
          </p:nvPr>
        </p:nvSpPr>
        <p:spPr/>
        <p:txBody>
          <a:bodyPr/>
          <a:lstStyle/>
          <a:p>
            <a:r>
              <a:rPr lang="en-CA"/>
              <a:t>MWS 2026</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1706497"/>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Tree>
    <p:extLst>
      <p:ext uri="{BB962C8B-B14F-4D97-AF65-F5344CB8AC3E}">
        <p14:creationId xmlns:p14="http://schemas.microsoft.com/office/powerpoint/2010/main" val="1815205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hree Column_Dark Blue (No Icon)">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Three column layout</a:t>
            </a:r>
            <a:br>
              <a:rPr lang="en-US"/>
            </a:br>
            <a:r>
              <a:rPr lang="en-US"/>
              <a:t>Title 2 lines maximum</a:t>
            </a:r>
            <a:endParaRPr lang="en-CA"/>
          </a:p>
        </p:txBody>
      </p:sp>
      <p:sp>
        <p:nvSpPr>
          <p:cNvPr id="23" name="TextBox 22">
            <a:extLst>
              <a:ext uri="{FF2B5EF4-FFF2-40B4-BE49-F238E27FC236}">
                <a16:creationId xmlns:a16="http://schemas.microsoft.com/office/drawing/2014/main" id="{EDE40922-B18A-2DF9-C121-EF497B173DA5}"/>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CFAF4676-0FE4-0EEA-B97D-EF0D71148385}"/>
              </a:ext>
            </a:extLst>
          </p:cNvPr>
          <p:cNvSpPr>
            <a:spLocks noGrp="1"/>
          </p:cNvSpPr>
          <p:nvPr>
            <p:ph type="ftr" sz="quarter" idx="38"/>
          </p:nvPr>
        </p:nvSpPr>
        <p:spPr/>
        <p:txBody>
          <a:bodyPr/>
          <a:lstStyle/>
          <a:p>
            <a:r>
              <a:rPr lang="en-CA"/>
              <a:t>MWS 2026</a:t>
            </a:r>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1706497"/>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1706497"/>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1706497"/>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13646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our Column_Dark Blue (No Icon)">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Four column layout</a:t>
            </a:r>
            <a:br>
              <a:rPr lang="en-US"/>
            </a:br>
            <a:r>
              <a:rPr lang="en-US"/>
              <a:t>Title 2 lines maximum</a:t>
            </a:r>
            <a:endParaRPr lang="en-CA"/>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355FFA2C-5431-4B39-1E12-AB136674DCB9}"/>
              </a:ext>
            </a:extLst>
          </p:cNvPr>
          <p:cNvSpPr>
            <a:spLocks noGrp="1"/>
          </p:cNvSpPr>
          <p:nvPr>
            <p:ph type="ftr" sz="quarter" idx="49"/>
          </p:nvPr>
        </p:nvSpPr>
        <p:spPr/>
        <p:txBody>
          <a:bodyPr/>
          <a:lstStyle/>
          <a:p>
            <a:r>
              <a:rPr lang="en-CA"/>
              <a:t>MWS 2026</a:t>
            </a:r>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2772515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Quote_Dark Blue">
    <p:bg>
      <p:bgPr>
        <a:solidFill>
          <a:schemeClr val="accent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B91DB79-E2AC-CE2B-5FAE-BEC630409992}"/>
              </a:ext>
            </a:extLst>
          </p:cNvPr>
          <p:cNvSpPr>
            <a:spLocks noGrp="1"/>
          </p:cNvSpPr>
          <p:nvPr>
            <p:ph type="title" hasCustomPrompt="1"/>
          </p:nvPr>
        </p:nvSpPr>
        <p:spPr>
          <a:xfrm>
            <a:off x="531812" y="1196975"/>
            <a:ext cx="11144251" cy="3616325"/>
          </a:xfrm>
        </p:spPr>
        <p:txBody>
          <a:bodyPr anchor="ctr"/>
          <a:lstStyle>
            <a:lvl1pPr marL="0" marR="0" indent="0" algn="ctr" defTabSz="914400" rtl="0" eaLnBrk="1" fontAlgn="auto" latinLnBrk="0" hangingPunct="1">
              <a:lnSpc>
                <a:spcPct val="84000"/>
              </a:lnSpc>
              <a:spcBef>
                <a:spcPct val="0"/>
              </a:spcBef>
              <a:spcAft>
                <a:spcPts val="0"/>
              </a:spcAft>
              <a:buClrTx/>
              <a:buSzTx/>
              <a:buFontTx/>
              <a:buNone/>
              <a:tabLst/>
              <a:defRPr sz="5500"/>
            </a:lvl1pPr>
          </a:lstStyle>
          <a:p>
            <a:r>
              <a:rPr lang="en-US"/>
              <a:t>Quote 4 lines maximum. </a:t>
            </a:r>
            <a:br>
              <a:rPr lang="en-US"/>
            </a:b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a:t>
            </a:r>
            <a:r>
              <a:rPr lang="en-US" err="1"/>
              <a:t>laoreet</a:t>
            </a:r>
            <a:r>
              <a:rPr lang="en-US"/>
              <a:t> </a:t>
            </a:r>
            <a:r>
              <a:rPr lang="en-US" err="1"/>
              <a:t>venenatis</a:t>
            </a:r>
            <a:r>
              <a:rPr lang="en-US"/>
              <a:t> </a:t>
            </a:r>
            <a:r>
              <a:rPr lang="en-US" err="1"/>
              <a:t>urna</a:t>
            </a:r>
            <a:r>
              <a:rPr lang="en-US"/>
              <a:t>, in </a:t>
            </a:r>
            <a:r>
              <a:rPr lang="en-US" err="1"/>
              <a:t>vehicula</a:t>
            </a:r>
            <a:r>
              <a:rPr lang="en-US"/>
              <a:t> mi.</a:t>
            </a:r>
          </a:p>
        </p:txBody>
      </p:sp>
      <p:sp>
        <p:nvSpPr>
          <p:cNvPr id="13" name="Text Placeholder 22">
            <a:extLst>
              <a:ext uri="{FF2B5EF4-FFF2-40B4-BE49-F238E27FC236}">
                <a16:creationId xmlns:a16="http://schemas.microsoft.com/office/drawing/2014/main" id="{84EB628F-8E06-31E6-5105-B798681A887F}"/>
              </a:ext>
            </a:extLst>
          </p:cNvPr>
          <p:cNvSpPr>
            <a:spLocks noGrp="1"/>
          </p:cNvSpPr>
          <p:nvPr>
            <p:ph type="body" sz="quarter" idx="13" hasCustomPrompt="1"/>
          </p:nvPr>
        </p:nvSpPr>
        <p:spPr>
          <a:xfrm>
            <a:off x="531811" y="5053746"/>
            <a:ext cx="11144252" cy="1112104"/>
          </a:xfrm>
        </p:spPr>
        <p:txBody>
          <a:bodyPr wrap="square" anchor="b">
            <a:noAutofit/>
          </a:bodyPr>
          <a:lstStyle>
            <a:lvl1pPr marL="0" indent="0" algn="ctr">
              <a:buNone/>
              <a:defRPr sz="2800" spc="-50" baseline="0">
                <a:latin typeface="+mj-lt"/>
              </a:defRPr>
            </a:lvl1pPr>
          </a:lstStyle>
          <a:p>
            <a:pPr lvl="0"/>
            <a:r>
              <a:rPr lang="en-US"/>
              <a:t>Quote attribution</a:t>
            </a:r>
          </a:p>
        </p:txBody>
      </p:sp>
      <p:sp>
        <p:nvSpPr>
          <p:cNvPr id="4" name="Footer Placeholder 129">
            <a:extLst>
              <a:ext uri="{FF2B5EF4-FFF2-40B4-BE49-F238E27FC236}">
                <a16:creationId xmlns:a16="http://schemas.microsoft.com/office/drawing/2014/main" id="{617E79DC-602E-6FE0-3635-18254AB652A2}"/>
              </a:ext>
            </a:extLst>
          </p:cNvPr>
          <p:cNvSpPr>
            <a:spLocks noGrp="1"/>
          </p:cNvSpPr>
          <p:nvPr>
            <p:ph type="ftr" sz="quarter" idx="22"/>
          </p:nvPr>
        </p:nvSpPr>
        <p:spPr>
          <a:xfrm>
            <a:off x="531812" y="6396926"/>
            <a:ext cx="10512425" cy="118174"/>
          </a:xfrm>
        </p:spPr>
        <p:txBody>
          <a:bodyPr/>
          <a:lstStyle>
            <a:lvl1pPr>
              <a:defRPr>
                <a:solidFill>
                  <a:schemeClr val="accent6">
                    <a:lumMod val="90000"/>
                  </a:schemeClr>
                </a:solidFill>
              </a:defRPr>
            </a:lvl1pPr>
          </a:lstStyle>
          <a:p>
            <a:r>
              <a:rPr lang="en-CA"/>
              <a:t>MWS 2026</a:t>
            </a:r>
          </a:p>
        </p:txBody>
      </p:sp>
      <p:sp>
        <p:nvSpPr>
          <p:cNvPr id="6" name="TextBox 5">
            <a:extLst>
              <a:ext uri="{FF2B5EF4-FFF2-40B4-BE49-F238E27FC236}">
                <a16:creationId xmlns:a16="http://schemas.microsoft.com/office/drawing/2014/main" id="{84739A76-C8B6-CADD-ACBA-17389E4E17CB}"/>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1621381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Content_Dark Blue">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Tree>
    <p:extLst>
      <p:ext uri="{BB962C8B-B14F-4D97-AF65-F5344CB8AC3E}">
        <p14:creationId xmlns:p14="http://schemas.microsoft.com/office/powerpoint/2010/main" val="1144351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50/50 Title+Content_Dark Blue">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tx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tx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32865720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2/1 Title+Content_Dark Blue">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tx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tx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21188396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Blank_Dark Blue">
    <p:bg>
      <p:bgPr>
        <a:solidFill>
          <a:schemeClr val="accent2"/>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Tree>
    <p:extLst>
      <p:ext uri="{BB962C8B-B14F-4D97-AF65-F5344CB8AC3E}">
        <p14:creationId xmlns:p14="http://schemas.microsoft.com/office/powerpoint/2010/main" val="2000635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Photo+Content_Black">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B69D9101-5103-BD0B-DC2D-41CB0A78D249}"/>
              </a:ext>
            </a:extLst>
          </p:cNvPr>
          <p:cNvSpPr>
            <a:spLocks noGrp="1"/>
          </p:cNvSpPr>
          <p:nvPr>
            <p:ph type="body" sz="quarter" idx="14" hasCustomPrompt="1"/>
          </p:nvPr>
        </p:nvSpPr>
        <p:spPr>
          <a:xfrm>
            <a:off x="515937" y="1196975"/>
            <a:ext cx="5327651" cy="1198115"/>
          </a:xfrm>
        </p:spPr>
        <p:txBody>
          <a:bodyPr wrap="square" anchor="b">
            <a:noAutofit/>
          </a:bodyPr>
          <a:lstStyle>
            <a:lvl1pPr marL="0" indent="0">
              <a:buNone/>
              <a:defRPr sz="1300" cap="all" spc="150" baseline="0">
                <a:solidFill>
                  <a:schemeClr val="tx1"/>
                </a:solidFill>
              </a:defRPr>
            </a:lvl1pPr>
          </a:lstStyle>
          <a:p>
            <a:pPr lvl="0"/>
            <a:r>
              <a:rPr lang="en-US"/>
              <a:t>EYEBROW HEADER</a:t>
            </a:r>
          </a:p>
        </p:txBody>
      </p:sp>
      <p:sp>
        <p:nvSpPr>
          <p:cNvPr id="4" name="Title 13">
            <a:extLst>
              <a:ext uri="{FF2B5EF4-FFF2-40B4-BE49-F238E27FC236}">
                <a16:creationId xmlns:a16="http://schemas.microsoft.com/office/drawing/2014/main" id="{9C2E6A67-498D-55F2-44A0-AEB73181C1F5}"/>
              </a:ext>
            </a:extLst>
          </p:cNvPr>
          <p:cNvSpPr>
            <a:spLocks noGrp="1"/>
          </p:cNvSpPr>
          <p:nvPr>
            <p:ph type="title" hasCustomPrompt="1"/>
          </p:nvPr>
        </p:nvSpPr>
        <p:spPr>
          <a:xfrm>
            <a:off x="515937" y="2711631"/>
            <a:ext cx="5327651" cy="730069"/>
          </a:xfrm>
        </p:spPr>
        <p:txBody>
          <a:bodyPr anchor="t"/>
          <a:lstStyle>
            <a:lvl1pPr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r>
              <a:rPr lang="en-US"/>
              <a:t>2:1 Content &amp; Photo layout </a:t>
            </a:r>
            <a:br>
              <a:rPr lang="en-US"/>
            </a:br>
            <a:r>
              <a:rPr lang="en-US"/>
              <a:t>Title 2 lines maximum</a:t>
            </a:r>
          </a:p>
        </p:txBody>
      </p:sp>
      <p:sp>
        <p:nvSpPr>
          <p:cNvPr id="5" name="Text Placeholder 16">
            <a:extLst>
              <a:ext uri="{FF2B5EF4-FFF2-40B4-BE49-F238E27FC236}">
                <a16:creationId xmlns:a16="http://schemas.microsoft.com/office/drawing/2014/main" id="{567A0B54-1429-39DB-5A18-7783AC1134DD}"/>
              </a:ext>
            </a:extLst>
          </p:cNvPr>
          <p:cNvSpPr>
            <a:spLocks noGrp="1"/>
          </p:cNvSpPr>
          <p:nvPr>
            <p:ph type="body" sz="quarter" idx="15" hasCustomPrompt="1"/>
          </p:nvPr>
        </p:nvSpPr>
        <p:spPr>
          <a:xfrm>
            <a:off x="515938" y="3581401"/>
            <a:ext cx="5327650" cy="2584450"/>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6" name="Footer Placeholder 129">
            <a:extLst>
              <a:ext uri="{FF2B5EF4-FFF2-40B4-BE49-F238E27FC236}">
                <a16:creationId xmlns:a16="http://schemas.microsoft.com/office/drawing/2014/main" id="{8D80928B-7E3D-8479-1AC2-7A221DBC66EF}"/>
              </a:ext>
            </a:extLst>
          </p:cNvPr>
          <p:cNvSpPr>
            <a:spLocks noGrp="1"/>
          </p:cNvSpPr>
          <p:nvPr>
            <p:ph type="ftr" sz="quarter" idx="22"/>
          </p:nvPr>
        </p:nvSpPr>
        <p:spPr>
          <a:xfrm>
            <a:off x="515938" y="6396926"/>
            <a:ext cx="6480175" cy="118174"/>
          </a:xfrm>
        </p:spPr>
        <p:txBody>
          <a:bodyPr/>
          <a:lstStyle>
            <a:lvl1pPr>
              <a:defRPr>
                <a:solidFill>
                  <a:schemeClr val="accent6">
                    <a:lumMod val="90000"/>
                  </a:schemeClr>
                </a:solidFill>
              </a:defRPr>
            </a:lvl1pPr>
          </a:lstStyle>
          <a:p>
            <a:r>
              <a:rPr lang="en-CA"/>
              <a:t>MWS 2026</a:t>
            </a:r>
          </a:p>
        </p:txBody>
      </p:sp>
      <p:sp>
        <p:nvSpPr>
          <p:cNvPr id="2" name="Picture Placeholder 1">
            <a:extLst>
              <a:ext uri="{FF2B5EF4-FFF2-40B4-BE49-F238E27FC236}">
                <a16:creationId xmlns:a16="http://schemas.microsoft.com/office/drawing/2014/main" id="{68EEC9EC-FC4A-92E3-C233-D049AA444FB1}"/>
              </a:ext>
            </a:extLst>
          </p:cNvPr>
          <p:cNvSpPr>
            <a:spLocks noGrp="1" noChangeAspect="1"/>
          </p:cNvSpPr>
          <p:nvPr>
            <p:ph type="pic" sz="quarter" idx="12" hasCustomPrompt="1"/>
          </p:nvPr>
        </p:nvSpPr>
        <p:spPr>
          <a:xfrm>
            <a:off x="7150937" y="0"/>
            <a:ext cx="5041063" cy="6858000"/>
          </a:xfrm>
          <a:custGeom>
            <a:avLst/>
            <a:gdLst>
              <a:gd name="connsiteX0" fmla="*/ 1341684 w 5041063"/>
              <a:gd name="connsiteY0" fmla="*/ 0 h 6858000"/>
              <a:gd name="connsiteX1" fmla="*/ 5041063 w 5041063"/>
              <a:gd name="connsiteY1" fmla="*/ 0 h 6858000"/>
              <a:gd name="connsiteX2" fmla="*/ 5041063 w 5041063"/>
              <a:gd name="connsiteY2" fmla="*/ 6858000 h 6858000"/>
              <a:gd name="connsiteX3" fmla="*/ 1681589 w 5041063"/>
              <a:gd name="connsiteY3" fmla="*/ 6858000 h 6858000"/>
              <a:gd name="connsiteX4" fmla="*/ 1527585 w 5041063"/>
              <a:gd name="connsiteY4" fmla="*/ 6724571 h 6858000"/>
              <a:gd name="connsiteX5" fmla="*/ 0 w 5041063"/>
              <a:gd name="connsiteY5" fmla="*/ 3272503 h 6858000"/>
              <a:gd name="connsiteX6" fmla="*/ 1211269 w 5041063"/>
              <a:gd name="connsiteY6" fmla="*/ 136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41063" h="6858000">
                <a:moveTo>
                  <a:pt x="1341684" y="0"/>
                </a:moveTo>
                <a:lnTo>
                  <a:pt x="5041063" y="0"/>
                </a:lnTo>
                <a:lnTo>
                  <a:pt x="5041063" y="6858000"/>
                </a:lnTo>
                <a:lnTo>
                  <a:pt x="1681589" y="6858000"/>
                </a:lnTo>
                <a:lnTo>
                  <a:pt x="1527585" y="6724571"/>
                </a:lnTo>
                <a:cubicBezTo>
                  <a:pt x="589158" y="5871472"/>
                  <a:pt x="0" y="4640804"/>
                  <a:pt x="0" y="3272503"/>
                </a:cubicBezTo>
                <a:cubicBezTo>
                  <a:pt x="0" y="2065179"/>
                  <a:pt x="458687" y="965008"/>
                  <a:pt x="1211269" y="136816"/>
                </a:cubicBezTo>
                <a:close/>
              </a:path>
            </a:pathLst>
          </a:custGeom>
          <a:noFill/>
        </p:spPr>
        <p:txBody>
          <a:bodyPr wrap="square" lIns="540000" rIns="0" anchor="ctr">
            <a:noAutofit/>
          </a:bodyPr>
          <a:lstStyle>
            <a:lvl1pPr marL="0" indent="0">
              <a:buNone/>
              <a:defRPr sz="3000"/>
            </a:lvl1pPr>
          </a:lstStyle>
          <a:p>
            <a:r>
              <a:rPr lang="en-US"/>
              <a:t>Click the icon to insert photo</a:t>
            </a:r>
          </a:p>
        </p:txBody>
      </p:sp>
    </p:spTree>
    <p:extLst>
      <p:ext uri="{BB962C8B-B14F-4D97-AF65-F5344CB8AC3E}">
        <p14:creationId xmlns:p14="http://schemas.microsoft.com/office/powerpoint/2010/main" val="1365726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4" orient="horz" pos="2319">
          <p15:clr>
            <a:srgbClr val="FBAE40"/>
          </p15:clr>
        </p15:guide>
        <p15:guide id="6" orient="horz" pos="1502">
          <p15:clr>
            <a:srgbClr val="FBAE40"/>
          </p15:clr>
        </p15:guide>
        <p15:guide id="7" orient="horz" pos="2432">
          <p15:clr>
            <a:srgbClr val="FBAE40"/>
          </p15:clr>
        </p15:guide>
        <p15:guide id="10" pos="368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Title+4Contents_Black">
    <p:spTree>
      <p:nvGrpSpPr>
        <p:cNvPr id="1" name=""/>
        <p:cNvGrpSpPr/>
        <p:nvPr/>
      </p:nvGrpSpPr>
      <p:grpSpPr>
        <a:xfrm>
          <a:off x="0" y="0"/>
          <a:ext cx="0" cy="0"/>
          <a:chOff x="0" y="0"/>
          <a:chExt cx="0" cy="0"/>
        </a:xfrm>
      </p:grpSpPr>
      <p:sp>
        <p:nvSpPr>
          <p:cNvPr id="6" name="Title 120">
            <a:extLst>
              <a:ext uri="{FF2B5EF4-FFF2-40B4-BE49-F238E27FC236}">
                <a16:creationId xmlns:a16="http://schemas.microsoft.com/office/drawing/2014/main" id="{3276C3D4-8D41-C551-27C2-6A5602A09853}"/>
              </a:ext>
            </a:extLst>
          </p:cNvPr>
          <p:cNvSpPr>
            <a:spLocks noGrp="1"/>
          </p:cNvSpPr>
          <p:nvPr>
            <p:ph type="title" hasCustomPrompt="1"/>
          </p:nvPr>
        </p:nvSpPr>
        <p:spPr>
          <a:xfrm>
            <a:off x="515938" y="2795081"/>
            <a:ext cx="3556709" cy="1294408"/>
          </a:xfrm>
        </p:spPr>
        <p:txBody>
          <a:bodyPr anchor="ctr"/>
          <a:lstStyle>
            <a:lvl1pPr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r>
              <a:rPr lang="en-US"/>
              <a:t>Title+4 Contents layout </a:t>
            </a:r>
            <a:br>
              <a:rPr lang="en-US"/>
            </a:br>
            <a:r>
              <a:rPr lang="en-US"/>
              <a:t>Title up to </a:t>
            </a:r>
            <a:br>
              <a:rPr lang="en-US"/>
            </a:br>
            <a:r>
              <a:rPr lang="en-US"/>
              <a:t>3 lines maximum</a:t>
            </a:r>
          </a:p>
        </p:txBody>
      </p:sp>
      <p:sp>
        <p:nvSpPr>
          <p:cNvPr id="10" name="Picture Placeholder 2">
            <a:extLst>
              <a:ext uri="{FF2B5EF4-FFF2-40B4-BE49-F238E27FC236}">
                <a16:creationId xmlns:a16="http://schemas.microsoft.com/office/drawing/2014/main" id="{F553BB1F-5F28-5D3B-A5A8-60721AE4DD2D}"/>
              </a:ext>
            </a:extLst>
          </p:cNvPr>
          <p:cNvSpPr>
            <a:spLocks noGrp="1"/>
          </p:cNvSpPr>
          <p:nvPr>
            <p:ph type="pic" sz="quarter" idx="23" hasCustomPrompt="1"/>
          </p:nvPr>
        </p:nvSpPr>
        <p:spPr>
          <a:xfrm>
            <a:off x="4629921" y="691208"/>
            <a:ext cx="759113" cy="759113"/>
          </a:xfrm>
        </p:spPr>
        <p:txBody>
          <a:bodyPr lIns="144000"/>
          <a:lstStyle>
            <a:lvl1pPr marL="0" indent="0">
              <a:buNone/>
              <a:defRPr sz="1400"/>
            </a:lvl1pPr>
          </a:lstStyle>
          <a:p>
            <a:r>
              <a:rPr lang="en-US"/>
              <a:t>Icon</a:t>
            </a:r>
          </a:p>
        </p:txBody>
      </p:sp>
      <p:sp>
        <p:nvSpPr>
          <p:cNvPr id="122" name="Text Placeholder 22">
            <a:extLst>
              <a:ext uri="{FF2B5EF4-FFF2-40B4-BE49-F238E27FC236}">
                <a16:creationId xmlns:a16="http://schemas.microsoft.com/office/drawing/2014/main" id="{693B5A4C-7FB3-2918-A773-0EE6FED3D209}"/>
              </a:ext>
            </a:extLst>
          </p:cNvPr>
          <p:cNvSpPr>
            <a:spLocks noGrp="1"/>
          </p:cNvSpPr>
          <p:nvPr>
            <p:ph type="body" sz="quarter" idx="13" hasCustomPrompt="1"/>
          </p:nvPr>
        </p:nvSpPr>
        <p:spPr>
          <a:xfrm>
            <a:off x="5704822" y="699924"/>
            <a:ext cx="5360054" cy="263149"/>
          </a:xfrm>
        </p:spPr>
        <p:txBody>
          <a:bodyPr wrap="square" anchor="b">
            <a:noAutofit/>
          </a:bodyPr>
          <a:lstStyle>
            <a:lvl1pPr marL="0" indent="0">
              <a:spcBef>
                <a:spcPts val="0"/>
              </a:spcBef>
              <a:spcAft>
                <a:spcPts val="40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2" name="Text Placeholder 16">
            <a:extLst>
              <a:ext uri="{FF2B5EF4-FFF2-40B4-BE49-F238E27FC236}">
                <a16:creationId xmlns:a16="http://schemas.microsoft.com/office/drawing/2014/main" id="{3F0EB458-EDD6-6AD3-B1AB-24A4EA15A9FC}"/>
              </a:ext>
            </a:extLst>
          </p:cNvPr>
          <p:cNvSpPr>
            <a:spLocks noGrp="1"/>
          </p:cNvSpPr>
          <p:nvPr>
            <p:ph type="body" sz="quarter" idx="15" hasCustomPrompt="1"/>
          </p:nvPr>
        </p:nvSpPr>
        <p:spPr>
          <a:xfrm>
            <a:off x="5704821" y="101917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1" name="Picture Placeholder 2">
            <a:extLst>
              <a:ext uri="{FF2B5EF4-FFF2-40B4-BE49-F238E27FC236}">
                <a16:creationId xmlns:a16="http://schemas.microsoft.com/office/drawing/2014/main" id="{A5166B55-3C52-CF01-705A-E2BE18679F21}"/>
              </a:ext>
            </a:extLst>
          </p:cNvPr>
          <p:cNvSpPr>
            <a:spLocks noGrp="1"/>
          </p:cNvSpPr>
          <p:nvPr>
            <p:ph type="pic" sz="quarter" idx="24" hasCustomPrompt="1"/>
          </p:nvPr>
        </p:nvSpPr>
        <p:spPr>
          <a:xfrm>
            <a:off x="4629921" y="2138783"/>
            <a:ext cx="759113" cy="759113"/>
          </a:xfrm>
        </p:spPr>
        <p:txBody>
          <a:bodyPr lIns="144000"/>
          <a:lstStyle>
            <a:lvl1pPr marL="0" indent="0">
              <a:buNone/>
              <a:defRPr sz="1400"/>
            </a:lvl1pPr>
          </a:lstStyle>
          <a:p>
            <a:r>
              <a:rPr lang="en-US"/>
              <a:t>Icon</a:t>
            </a:r>
          </a:p>
        </p:txBody>
      </p:sp>
      <p:sp>
        <p:nvSpPr>
          <p:cNvPr id="124" name="Text Placeholder 22">
            <a:extLst>
              <a:ext uri="{FF2B5EF4-FFF2-40B4-BE49-F238E27FC236}">
                <a16:creationId xmlns:a16="http://schemas.microsoft.com/office/drawing/2014/main" id="{A14F4D35-AD24-5E3E-8E8D-CD803A85CDBB}"/>
              </a:ext>
            </a:extLst>
          </p:cNvPr>
          <p:cNvSpPr>
            <a:spLocks noGrp="1"/>
          </p:cNvSpPr>
          <p:nvPr>
            <p:ph type="body" sz="quarter" idx="16" hasCustomPrompt="1"/>
          </p:nvPr>
        </p:nvSpPr>
        <p:spPr>
          <a:xfrm>
            <a:off x="5704822" y="2143614"/>
            <a:ext cx="5360054" cy="263149"/>
          </a:xfrm>
        </p:spPr>
        <p:txBody>
          <a:bodyPr wrap="square" anchor="b">
            <a:noAutofit/>
          </a:bodyPr>
          <a:lstStyle>
            <a:lvl1pPr marL="0" indent="0">
              <a:spcBef>
                <a:spcPts val="0"/>
              </a:spcBef>
              <a:spcAft>
                <a:spcPts val="40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3" name="Text Placeholder 16">
            <a:extLst>
              <a:ext uri="{FF2B5EF4-FFF2-40B4-BE49-F238E27FC236}">
                <a16:creationId xmlns:a16="http://schemas.microsoft.com/office/drawing/2014/main" id="{FC2D4270-2921-E9A2-9D7C-4ECAF4952D88}"/>
              </a:ext>
            </a:extLst>
          </p:cNvPr>
          <p:cNvSpPr>
            <a:spLocks noGrp="1"/>
          </p:cNvSpPr>
          <p:nvPr>
            <p:ph type="body" sz="quarter" idx="17" hasCustomPrompt="1"/>
          </p:nvPr>
        </p:nvSpPr>
        <p:spPr>
          <a:xfrm>
            <a:off x="5704821" y="246286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2" name="Picture Placeholder 2">
            <a:extLst>
              <a:ext uri="{FF2B5EF4-FFF2-40B4-BE49-F238E27FC236}">
                <a16:creationId xmlns:a16="http://schemas.microsoft.com/office/drawing/2014/main" id="{D45478F2-FA52-8705-D73C-3B5C90BEA1CE}"/>
              </a:ext>
            </a:extLst>
          </p:cNvPr>
          <p:cNvSpPr>
            <a:spLocks noGrp="1"/>
          </p:cNvSpPr>
          <p:nvPr>
            <p:ph type="pic" sz="quarter" idx="25" hasCustomPrompt="1"/>
          </p:nvPr>
        </p:nvSpPr>
        <p:spPr>
          <a:xfrm>
            <a:off x="4629921" y="3586358"/>
            <a:ext cx="759113" cy="759113"/>
          </a:xfrm>
        </p:spPr>
        <p:txBody>
          <a:bodyPr lIns="144000"/>
          <a:lstStyle>
            <a:lvl1pPr marL="0" indent="0">
              <a:buNone/>
              <a:defRPr sz="1400"/>
            </a:lvl1pPr>
          </a:lstStyle>
          <a:p>
            <a:r>
              <a:rPr lang="en-US"/>
              <a:t>Icon</a:t>
            </a:r>
          </a:p>
        </p:txBody>
      </p:sp>
      <p:sp>
        <p:nvSpPr>
          <p:cNvPr id="126" name="Text Placeholder 22">
            <a:extLst>
              <a:ext uri="{FF2B5EF4-FFF2-40B4-BE49-F238E27FC236}">
                <a16:creationId xmlns:a16="http://schemas.microsoft.com/office/drawing/2014/main" id="{FCEBECB8-7041-9BA8-933B-3C0F5FF02831}"/>
              </a:ext>
            </a:extLst>
          </p:cNvPr>
          <p:cNvSpPr>
            <a:spLocks noGrp="1"/>
          </p:cNvSpPr>
          <p:nvPr>
            <p:ph type="body" sz="quarter" idx="18" hasCustomPrompt="1"/>
          </p:nvPr>
        </p:nvSpPr>
        <p:spPr>
          <a:xfrm>
            <a:off x="5704822" y="3587071"/>
            <a:ext cx="5360054" cy="263149"/>
          </a:xfrm>
        </p:spPr>
        <p:txBody>
          <a:bodyPr wrap="square" anchor="b">
            <a:noAutofit/>
          </a:bodyPr>
          <a:lstStyle>
            <a:lvl1pPr marL="0" indent="0">
              <a:spcBef>
                <a:spcPts val="0"/>
              </a:spcBef>
              <a:spcAft>
                <a:spcPts val="40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4" name="Text Placeholder 16">
            <a:extLst>
              <a:ext uri="{FF2B5EF4-FFF2-40B4-BE49-F238E27FC236}">
                <a16:creationId xmlns:a16="http://schemas.microsoft.com/office/drawing/2014/main" id="{43953901-F943-9352-2352-77D74F5FD39F}"/>
              </a:ext>
            </a:extLst>
          </p:cNvPr>
          <p:cNvSpPr>
            <a:spLocks noGrp="1"/>
          </p:cNvSpPr>
          <p:nvPr>
            <p:ph type="body" sz="quarter" idx="19" hasCustomPrompt="1"/>
          </p:nvPr>
        </p:nvSpPr>
        <p:spPr>
          <a:xfrm>
            <a:off x="5704821" y="3906322"/>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3" name="Picture Placeholder 2">
            <a:extLst>
              <a:ext uri="{FF2B5EF4-FFF2-40B4-BE49-F238E27FC236}">
                <a16:creationId xmlns:a16="http://schemas.microsoft.com/office/drawing/2014/main" id="{1BD308BA-E994-8363-C02C-E51BC3E1FF56}"/>
              </a:ext>
            </a:extLst>
          </p:cNvPr>
          <p:cNvSpPr>
            <a:spLocks noGrp="1"/>
          </p:cNvSpPr>
          <p:nvPr>
            <p:ph type="pic" sz="quarter" idx="26" hasCustomPrompt="1"/>
          </p:nvPr>
        </p:nvSpPr>
        <p:spPr>
          <a:xfrm>
            <a:off x="4629921" y="5033933"/>
            <a:ext cx="759113" cy="759113"/>
          </a:xfrm>
        </p:spPr>
        <p:txBody>
          <a:bodyPr lIns="144000"/>
          <a:lstStyle>
            <a:lvl1pPr marL="0" indent="0">
              <a:buNone/>
              <a:defRPr sz="1400"/>
            </a:lvl1pPr>
          </a:lstStyle>
          <a:p>
            <a:r>
              <a:rPr lang="en-US"/>
              <a:t>Icon</a:t>
            </a:r>
          </a:p>
        </p:txBody>
      </p:sp>
      <p:sp>
        <p:nvSpPr>
          <p:cNvPr id="128" name="Text Placeholder 22">
            <a:extLst>
              <a:ext uri="{FF2B5EF4-FFF2-40B4-BE49-F238E27FC236}">
                <a16:creationId xmlns:a16="http://schemas.microsoft.com/office/drawing/2014/main" id="{928EC958-013B-F8B1-324A-396A688B6278}"/>
              </a:ext>
            </a:extLst>
          </p:cNvPr>
          <p:cNvSpPr>
            <a:spLocks noGrp="1"/>
          </p:cNvSpPr>
          <p:nvPr>
            <p:ph type="body" sz="quarter" idx="20" hasCustomPrompt="1"/>
          </p:nvPr>
        </p:nvSpPr>
        <p:spPr>
          <a:xfrm>
            <a:off x="5704822" y="5021236"/>
            <a:ext cx="5360054" cy="263149"/>
          </a:xfrm>
        </p:spPr>
        <p:txBody>
          <a:bodyPr wrap="square" anchor="b">
            <a:noAutofit/>
          </a:bodyPr>
          <a:lstStyle>
            <a:lvl1pPr marL="0" indent="0">
              <a:spcBef>
                <a:spcPts val="0"/>
              </a:spcBef>
              <a:spcAft>
                <a:spcPts val="40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5" name="Text Placeholder 16">
            <a:extLst>
              <a:ext uri="{FF2B5EF4-FFF2-40B4-BE49-F238E27FC236}">
                <a16:creationId xmlns:a16="http://schemas.microsoft.com/office/drawing/2014/main" id="{79788385-4F41-23CE-C80D-DBA35A324839}"/>
              </a:ext>
            </a:extLst>
          </p:cNvPr>
          <p:cNvSpPr>
            <a:spLocks noGrp="1"/>
          </p:cNvSpPr>
          <p:nvPr>
            <p:ph type="body" sz="quarter" idx="21" hasCustomPrompt="1"/>
          </p:nvPr>
        </p:nvSpPr>
        <p:spPr>
          <a:xfrm>
            <a:off x="5704821" y="5340487"/>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5" name="Footer Placeholder 129">
            <a:extLst>
              <a:ext uri="{FF2B5EF4-FFF2-40B4-BE49-F238E27FC236}">
                <a16:creationId xmlns:a16="http://schemas.microsoft.com/office/drawing/2014/main" id="{E24A49C2-93D8-0335-093C-4873E82E1C69}"/>
              </a:ext>
            </a:extLst>
          </p:cNvPr>
          <p:cNvSpPr>
            <a:spLocks noGrp="1"/>
          </p:cNvSpPr>
          <p:nvPr>
            <p:ph type="ftr" sz="quarter" idx="22"/>
          </p:nvPr>
        </p:nvSpPr>
        <p:spPr>
          <a:xfrm>
            <a:off x="515938" y="6396926"/>
            <a:ext cx="10512425" cy="118174"/>
          </a:xfrm>
        </p:spPr>
        <p:txBody>
          <a:bodyPr/>
          <a:lstStyle>
            <a:lvl1pPr>
              <a:defRPr>
                <a:solidFill>
                  <a:schemeClr val="accent6">
                    <a:lumMod val="90000"/>
                  </a:schemeClr>
                </a:solidFill>
              </a:defRPr>
            </a:lvl1pPr>
          </a:lstStyle>
          <a:p>
            <a:r>
              <a:rPr lang="en-CA"/>
              <a:t>MWS 2026</a:t>
            </a:r>
          </a:p>
        </p:txBody>
      </p:sp>
      <p:sp>
        <p:nvSpPr>
          <p:cNvPr id="9" name="TextBox 8">
            <a:extLst>
              <a:ext uri="{FF2B5EF4-FFF2-40B4-BE49-F238E27FC236}">
                <a16:creationId xmlns:a16="http://schemas.microsoft.com/office/drawing/2014/main" id="{2B352B48-B98A-418B-8943-940ABA2B2152}"/>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2303513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8" pos="257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lumn_Blac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Two column layout</a:t>
            </a:r>
            <a:br>
              <a:rPr lang="en-US"/>
            </a:br>
            <a:r>
              <a:rPr lang="en-US"/>
              <a:t>Title 2 lines maximum</a:t>
            </a:r>
            <a:endParaRPr lang="en-CA"/>
          </a:p>
        </p:txBody>
      </p:sp>
      <p:sp>
        <p:nvSpPr>
          <p:cNvPr id="8" name="Picture Placeholder 2">
            <a:extLst>
              <a:ext uri="{FF2B5EF4-FFF2-40B4-BE49-F238E27FC236}">
                <a16:creationId xmlns:a16="http://schemas.microsoft.com/office/drawing/2014/main" id="{BDA827D7-28EB-4441-6CCA-2B0C03B56D27}"/>
              </a:ext>
            </a:extLst>
          </p:cNvPr>
          <p:cNvSpPr>
            <a:spLocks noGrp="1" noChangeAspect="1"/>
          </p:cNvSpPr>
          <p:nvPr>
            <p:ph type="pic" sz="quarter" idx="25" hasCustomPrompt="1"/>
          </p:nvPr>
        </p:nvSpPr>
        <p:spPr>
          <a:xfrm>
            <a:off x="531812" y="1601038"/>
            <a:ext cx="835024" cy="835024"/>
          </a:xfrm>
        </p:spPr>
        <p:txBody>
          <a:bodyPr lIns="144000"/>
          <a:lstStyle>
            <a:lvl1pPr marL="0" indent="0">
              <a:buNone/>
              <a:defRPr sz="1400"/>
            </a:lvl1pPr>
          </a:lstStyle>
          <a:p>
            <a:r>
              <a:rPr lang="en-US"/>
              <a:t>Icon</a:t>
            </a:r>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2489200"/>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A85A980C-84E3-2D1C-3C83-37EF671921AD}"/>
              </a:ext>
            </a:extLst>
          </p:cNvPr>
          <p:cNvSpPr>
            <a:spLocks noGrp="1"/>
          </p:cNvSpPr>
          <p:nvPr>
            <p:ph type="ftr" sz="quarter" idx="32"/>
          </p:nvPr>
        </p:nvSpPr>
        <p:spPr/>
        <p:txBody>
          <a:bodyPr/>
          <a:lstStyle/>
          <a:p>
            <a:r>
              <a:rPr lang="en-CA"/>
              <a:t>MWS 2026</a:t>
            </a:r>
          </a:p>
        </p:txBody>
      </p:sp>
      <p:sp>
        <p:nvSpPr>
          <p:cNvPr id="9" name="Picture Placeholder 2">
            <a:extLst>
              <a:ext uri="{FF2B5EF4-FFF2-40B4-BE49-F238E27FC236}">
                <a16:creationId xmlns:a16="http://schemas.microsoft.com/office/drawing/2014/main" id="{549703AA-9655-8130-40CE-159745CE956D}"/>
              </a:ext>
            </a:extLst>
          </p:cNvPr>
          <p:cNvSpPr>
            <a:spLocks noGrp="1" noChangeAspect="1"/>
          </p:cNvSpPr>
          <p:nvPr>
            <p:ph type="pic" sz="quarter" idx="33" hasCustomPrompt="1"/>
          </p:nvPr>
        </p:nvSpPr>
        <p:spPr>
          <a:xfrm>
            <a:off x="6240018" y="1601038"/>
            <a:ext cx="835024" cy="835024"/>
          </a:xfrm>
        </p:spPr>
        <p:txBody>
          <a:bodyPr lIns="144000"/>
          <a:lstStyle>
            <a:lvl1pPr marL="0" indent="0">
              <a:buNone/>
              <a:defRPr sz="1400"/>
            </a:lvl1pPr>
          </a:lstStyle>
          <a:p>
            <a:r>
              <a:rPr lang="en-US"/>
              <a:t>Icon</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2489200"/>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Tree>
    <p:extLst>
      <p:ext uri="{BB962C8B-B14F-4D97-AF65-F5344CB8AC3E}">
        <p14:creationId xmlns:p14="http://schemas.microsoft.com/office/powerpoint/2010/main" val="4120494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ree Column_Blac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Three column layout</a:t>
            </a:r>
            <a:br>
              <a:rPr lang="en-US"/>
            </a:br>
            <a:r>
              <a:rPr lang="en-US"/>
              <a:t>Title 2 lines maximum</a:t>
            </a:r>
            <a:endParaRPr lang="en-CA"/>
          </a:p>
        </p:txBody>
      </p:sp>
      <p:sp>
        <p:nvSpPr>
          <p:cNvPr id="6" name="Picture Placeholder 2">
            <a:extLst>
              <a:ext uri="{FF2B5EF4-FFF2-40B4-BE49-F238E27FC236}">
                <a16:creationId xmlns:a16="http://schemas.microsoft.com/office/drawing/2014/main" id="{029115E3-9D47-7E7E-69DC-D8DCC36D5A95}"/>
              </a:ext>
            </a:extLst>
          </p:cNvPr>
          <p:cNvSpPr>
            <a:spLocks noGrp="1" noChangeAspect="1"/>
          </p:cNvSpPr>
          <p:nvPr>
            <p:ph type="pic" sz="quarter" idx="29" hasCustomPrompt="1"/>
          </p:nvPr>
        </p:nvSpPr>
        <p:spPr>
          <a:xfrm>
            <a:off x="531811" y="1601038"/>
            <a:ext cx="835024" cy="835024"/>
          </a:xfrm>
        </p:spPr>
        <p:txBody>
          <a:bodyPr lIns="144000"/>
          <a:lstStyle>
            <a:lvl1pPr marL="0" indent="0">
              <a:buNone/>
              <a:defRPr sz="1400"/>
            </a:lvl1pPr>
          </a:lstStyle>
          <a:p>
            <a:r>
              <a:rPr lang="en-US"/>
              <a:t>Icon</a:t>
            </a:r>
          </a:p>
        </p:txBody>
      </p:sp>
      <p:sp>
        <p:nvSpPr>
          <p:cNvPr id="23" name="TextBox 22">
            <a:extLst>
              <a:ext uri="{FF2B5EF4-FFF2-40B4-BE49-F238E27FC236}">
                <a16:creationId xmlns:a16="http://schemas.microsoft.com/office/drawing/2014/main" id="{EDE40922-B18A-2DF9-C121-EF497B173DA5}"/>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CFAF4676-0FE4-0EEA-B97D-EF0D71148385}"/>
              </a:ext>
            </a:extLst>
          </p:cNvPr>
          <p:cNvSpPr>
            <a:spLocks noGrp="1"/>
          </p:cNvSpPr>
          <p:nvPr>
            <p:ph type="ftr" sz="quarter" idx="38"/>
          </p:nvPr>
        </p:nvSpPr>
        <p:spPr/>
        <p:txBody>
          <a:bodyPr/>
          <a:lstStyle/>
          <a:p>
            <a:r>
              <a:rPr lang="en-CA"/>
              <a:t>MWS 2026</a:t>
            </a:r>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139D0396-5251-18D3-6D1D-FB672FB44CDE}"/>
              </a:ext>
            </a:extLst>
          </p:cNvPr>
          <p:cNvSpPr>
            <a:spLocks noGrp="1" noChangeAspect="1"/>
          </p:cNvSpPr>
          <p:nvPr>
            <p:ph type="pic" sz="quarter" idx="45" hasCustomPrompt="1"/>
          </p:nvPr>
        </p:nvSpPr>
        <p:spPr>
          <a:xfrm>
            <a:off x="4340711"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9" name="Picture Placeholder 2">
            <a:extLst>
              <a:ext uri="{FF2B5EF4-FFF2-40B4-BE49-F238E27FC236}">
                <a16:creationId xmlns:a16="http://schemas.microsoft.com/office/drawing/2014/main" id="{EB49F5C6-BE22-7E23-F398-419AF46EA9C3}"/>
              </a:ext>
            </a:extLst>
          </p:cNvPr>
          <p:cNvSpPr>
            <a:spLocks noGrp="1" noChangeAspect="1"/>
          </p:cNvSpPr>
          <p:nvPr>
            <p:ph type="pic" sz="quarter" idx="48" hasCustomPrompt="1"/>
          </p:nvPr>
        </p:nvSpPr>
        <p:spPr>
          <a:xfrm>
            <a:off x="8149611" y="1601038"/>
            <a:ext cx="835024" cy="835024"/>
          </a:xfrm>
        </p:spPr>
        <p:txBody>
          <a:bodyPr lIns="144000"/>
          <a:lstStyle>
            <a:lvl1pPr marL="0" indent="0">
              <a:buNone/>
              <a:defRPr sz="1400"/>
            </a:lvl1pPr>
          </a:lstStyle>
          <a:p>
            <a:r>
              <a:rPr lang="en-US"/>
              <a:t>Icon</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216880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12">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Four Column_Blac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Four column layout</a:t>
            </a:r>
            <a:br>
              <a:rPr lang="en-US"/>
            </a:br>
            <a:r>
              <a:rPr lang="en-US"/>
              <a:t>Title 2 lines maximum</a:t>
            </a:r>
            <a:endParaRPr lang="en-CA"/>
          </a:p>
        </p:txBody>
      </p:sp>
      <p:sp>
        <p:nvSpPr>
          <p:cNvPr id="4" name="Picture Placeholder 2">
            <a:extLst>
              <a:ext uri="{FF2B5EF4-FFF2-40B4-BE49-F238E27FC236}">
                <a16:creationId xmlns:a16="http://schemas.microsoft.com/office/drawing/2014/main" id="{0AAFB50F-094B-2881-F919-B1EE84ACE5D7}"/>
              </a:ext>
            </a:extLst>
          </p:cNvPr>
          <p:cNvSpPr>
            <a:spLocks noGrp="1" noChangeAspect="1"/>
          </p:cNvSpPr>
          <p:nvPr>
            <p:ph type="pic" sz="quarter" idx="31" hasCustomPrompt="1"/>
          </p:nvPr>
        </p:nvSpPr>
        <p:spPr>
          <a:xfrm>
            <a:off x="531812" y="1601038"/>
            <a:ext cx="835024" cy="835024"/>
          </a:xfrm>
        </p:spPr>
        <p:txBody>
          <a:bodyPr lIns="144000"/>
          <a:lstStyle>
            <a:lvl1pPr marL="0" indent="0">
              <a:buNone/>
              <a:defRPr sz="1400"/>
            </a:lvl1pPr>
          </a:lstStyle>
          <a:p>
            <a:r>
              <a:rPr lang="en-US"/>
              <a:t>Icon</a:t>
            </a:r>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355FFA2C-5431-4B39-1E12-AB136674DCB9}"/>
              </a:ext>
            </a:extLst>
          </p:cNvPr>
          <p:cNvSpPr>
            <a:spLocks noGrp="1"/>
          </p:cNvSpPr>
          <p:nvPr>
            <p:ph type="ftr" sz="quarter" idx="49"/>
          </p:nvPr>
        </p:nvSpPr>
        <p:spPr/>
        <p:txBody>
          <a:bodyPr/>
          <a:lstStyle/>
          <a:p>
            <a:r>
              <a:rPr lang="en-CA"/>
              <a:t>MWS 2026</a:t>
            </a:r>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7" name="Picture Placeholder 2">
            <a:extLst>
              <a:ext uri="{FF2B5EF4-FFF2-40B4-BE49-F238E27FC236}">
                <a16:creationId xmlns:a16="http://schemas.microsoft.com/office/drawing/2014/main" id="{7742E333-DAE8-AADC-AB85-E09272B827B3}"/>
              </a:ext>
            </a:extLst>
          </p:cNvPr>
          <p:cNvSpPr>
            <a:spLocks noGrp="1" noChangeAspect="1"/>
          </p:cNvSpPr>
          <p:nvPr>
            <p:ph type="pic" sz="quarter" idx="50" hasCustomPrompt="1"/>
          </p:nvPr>
        </p:nvSpPr>
        <p:spPr>
          <a:xfrm>
            <a:off x="3380247" y="1601038"/>
            <a:ext cx="835024" cy="835024"/>
          </a:xfrm>
        </p:spPr>
        <p:txBody>
          <a:bodyPr lIns="144000"/>
          <a:lstStyle>
            <a:lvl1pPr marL="0" indent="0">
              <a:buNone/>
              <a:defRPr sz="1400"/>
            </a:lvl1pPr>
          </a:lstStyle>
          <a:p>
            <a:r>
              <a:rPr lang="en-US"/>
              <a:t>Icon</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3" name="Picture Placeholder 2">
            <a:extLst>
              <a:ext uri="{FF2B5EF4-FFF2-40B4-BE49-F238E27FC236}">
                <a16:creationId xmlns:a16="http://schemas.microsoft.com/office/drawing/2014/main" id="{49D03249-A3CA-5A91-C717-27E68D6F7831}"/>
              </a:ext>
            </a:extLst>
          </p:cNvPr>
          <p:cNvSpPr>
            <a:spLocks noGrp="1" noChangeAspect="1"/>
          </p:cNvSpPr>
          <p:nvPr>
            <p:ph type="pic" sz="quarter" idx="53" hasCustomPrompt="1"/>
          </p:nvPr>
        </p:nvSpPr>
        <p:spPr>
          <a:xfrm>
            <a:off x="6228682" y="1601038"/>
            <a:ext cx="835024" cy="835024"/>
          </a:xfrm>
        </p:spPr>
        <p:txBody>
          <a:bodyPr lIns="144000"/>
          <a:lstStyle>
            <a:lvl1pPr marL="0" indent="0">
              <a:buNone/>
              <a:defRPr sz="1400"/>
            </a:lvl1pPr>
          </a:lstStyle>
          <a:p>
            <a:r>
              <a:rPr lang="en-US"/>
              <a:t>Icon</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63A76360-B909-3A81-788A-127C2E0DCFCA}"/>
              </a:ext>
            </a:extLst>
          </p:cNvPr>
          <p:cNvSpPr>
            <a:spLocks noGrp="1" noChangeAspect="1"/>
          </p:cNvSpPr>
          <p:nvPr>
            <p:ph type="pic" sz="quarter" idx="56" hasCustomPrompt="1"/>
          </p:nvPr>
        </p:nvSpPr>
        <p:spPr>
          <a:xfrm>
            <a:off x="9077116"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140389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13">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lumn_Black (No Icon)">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Two column layout</a:t>
            </a:r>
            <a:br>
              <a:rPr lang="en-US"/>
            </a:br>
            <a:r>
              <a:rPr lang="en-US"/>
              <a:t>Title 2 lines maximum</a:t>
            </a:r>
            <a:endParaRPr lang="en-CA"/>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1706497"/>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A85A980C-84E3-2D1C-3C83-37EF671921AD}"/>
              </a:ext>
            </a:extLst>
          </p:cNvPr>
          <p:cNvSpPr>
            <a:spLocks noGrp="1"/>
          </p:cNvSpPr>
          <p:nvPr>
            <p:ph type="ftr" sz="quarter" idx="32"/>
          </p:nvPr>
        </p:nvSpPr>
        <p:spPr/>
        <p:txBody>
          <a:bodyPr/>
          <a:lstStyle/>
          <a:p>
            <a:r>
              <a:rPr lang="en-CA"/>
              <a:t>MWS 2026</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1706497"/>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Tree>
    <p:extLst>
      <p:ext uri="{BB962C8B-B14F-4D97-AF65-F5344CB8AC3E}">
        <p14:creationId xmlns:p14="http://schemas.microsoft.com/office/powerpoint/2010/main" val="2254880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hree Column_Black (No Icon)">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Three column layout</a:t>
            </a:r>
            <a:br>
              <a:rPr lang="en-US"/>
            </a:br>
            <a:r>
              <a:rPr lang="en-US"/>
              <a:t>Title 2 lines maximum</a:t>
            </a:r>
            <a:endParaRPr lang="en-CA"/>
          </a:p>
        </p:txBody>
      </p:sp>
      <p:sp>
        <p:nvSpPr>
          <p:cNvPr id="23" name="TextBox 22">
            <a:extLst>
              <a:ext uri="{FF2B5EF4-FFF2-40B4-BE49-F238E27FC236}">
                <a16:creationId xmlns:a16="http://schemas.microsoft.com/office/drawing/2014/main" id="{EDE40922-B18A-2DF9-C121-EF497B173DA5}"/>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CFAF4676-0FE4-0EEA-B97D-EF0D71148385}"/>
              </a:ext>
            </a:extLst>
          </p:cNvPr>
          <p:cNvSpPr>
            <a:spLocks noGrp="1"/>
          </p:cNvSpPr>
          <p:nvPr>
            <p:ph type="ftr" sz="quarter" idx="38"/>
          </p:nvPr>
        </p:nvSpPr>
        <p:spPr/>
        <p:txBody>
          <a:bodyPr/>
          <a:lstStyle/>
          <a:p>
            <a:r>
              <a:rPr lang="en-CA"/>
              <a:t>MWS 2026</a:t>
            </a:r>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1706497"/>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1706497"/>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1706497"/>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4020362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Four Column_Black (No Icon)">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Four column layout</a:t>
            </a:r>
            <a:br>
              <a:rPr lang="en-US"/>
            </a:br>
            <a:r>
              <a:rPr lang="en-US"/>
              <a:t>Title 2 lines maximum</a:t>
            </a:r>
            <a:endParaRPr lang="en-CA"/>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2" name="Footer Placeholder 1">
            <a:extLst>
              <a:ext uri="{FF2B5EF4-FFF2-40B4-BE49-F238E27FC236}">
                <a16:creationId xmlns:a16="http://schemas.microsoft.com/office/drawing/2014/main" id="{355FFA2C-5431-4B39-1E12-AB136674DCB9}"/>
              </a:ext>
            </a:extLst>
          </p:cNvPr>
          <p:cNvSpPr>
            <a:spLocks noGrp="1"/>
          </p:cNvSpPr>
          <p:nvPr>
            <p:ph type="ftr" sz="quarter" idx="49"/>
          </p:nvPr>
        </p:nvSpPr>
        <p:spPr/>
        <p:txBody>
          <a:bodyPr/>
          <a:lstStyle/>
          <a:p>
            <a:r>
              <a:rPr lang="en-CA"/>
              <a:t>MWS 2026</a:t>
            </a:r>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1706497"/>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1649830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Quote_Black">
    <p:bg>
      <p:bgRef idx="1001">
        <a:schemeClr val="bg1"/>
      </p:bgRef>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B91DB79-E2AC-CE2B-5FAE-BEC630409992}"/>
              </a:ext>
            </a:extLst>
          </p:cNvPr>
          <p:cNvSpPr>
            <a:spLocks noGrp="1"/>
          </p:cNvSpPr>
          <p:nvPr>
            <p:ph type="title" hasCustomPrompt="1"/>
          </p:nvPr>
        </p:nvSpPr>
        <p:spPr>
          <a:xfrm>
            <a:off x="531812" y="1196975"/>
            <a:ext cx="11144251" cy="3616325"/>
          </a:xfrm>
        </p:spPr>
        <p:txBody>
          <a:bodyPr anchor="ctr"/>
          <a:lstStyle>
            <a:lvl1pPr marL="0" marR="0" indent="0" algn="ctr" defTabSz="914400" rtl="0" eaLnBrk="1" fontAlgn="auto" latinLnBrk="0" hangingPunct="1">
              <a:lnSpc>
                <a:spcPct val="84000"/>
              </a:lnSpc>
              <a:spcBef>
                <a:spcPct val="0"/>
              </a:spcBef>
              <a:spcAft>
                <a:spcPts val="0"/>
              </a:spcAft>
              <a:buClrTx/>
              <a:buSzTx/>
              <a:buFontTx/>
              <a:buNone/>
              <a:tabLst/>
              <a:defRPr sz="5500"/>
            </a:lvl1pPr>
          </a:lstStyle>
          <a:p>
            <a:r>
              <a:rPr lang="en-US"/>
              <a:t>Quote 4 lines maximum. </a:t>
            </a:r>
            <a:br>
              <a:rPr lang="en-US"/>
            </a:b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a:t>
            </a:r>
            <a:r>
              <a:rPr lang="en-US" err="1"/>
              <a:t>laoreet</a:t>
            </a:r>
            <a:r>
              <a:rPr lang="en-US"/>
              <a:t> </a:t>
            </a:r>
            <a:r>
              <a:rPr lang="en-US" err="1"/>
              <a:t>venenatis</a:t>
            </a:r>
            <a:r>
              <a:rPr lang="en-US"/>
              <a:t> </a:t>
            </a:r>
            <a:r>
              <a:rPr lang="en-US" err="1"/>
              <a:t>urna</a:t>
            </a:r>
            <a:r>
              <a:rPr lang="en-US"/>
              <a:t>, in </a:t>
            </a:r>
            <a:r>
              <a:rPr lang="en-US" err="1"/>
              <a:t>vehicula</a:t>
            </a:r>
            <a:r>
              <a:rPr lang="en-US"/>
              <a:t> mi.</a:t>
            </a:r>
          </a:p>
        </p:txBody>
      </p:sp>
      <p:sp>
        <p:nvSpPr>
          <p:cNvPr id="13" name="Text Placeholder 22">
            <a:extLst>
              <a:ext uri="{FF2B5EF4-FFF2-40B4-BE49-F238E27FC236}">
                <a16:creationId xmlns:a16="http://schemas.microsoft.com/office/drawing/2014/main" id="{84EB628F-8E06-31E6-5105-B798681A887F}"/>
              </a:ext>
            </a:extLst>
          </p:cNvPr>
          <p:cNvSpPr>
            <a:spLocks noGrp="1"/>
          </p:cNvSpPr>
          <p:nvPr>
            <p:ph type="body" sz="quarter" idx="13" hasCustomPrompt="1"/>
          </p:nvPr>
        </p:nvSpPr>
        <p:spPr>
          <a:xfrm>
            <a:off x="531811" y="5053746"/>
            <a:ext cx="11144252" cy="1112104"/>
          </a:xfrm>
        </p:spPr>
        <p:txBody>
          <a:bodyPr wrap="square" anchor="b">
            <a:noAutofit/>
          </a:bodyPr>
          <a:lstStyle>
            <a:lvl1pPr marL="0" indent="0" algn="ctr">
              <a:buNone/>
              <a:defRPr lang="en-US" sz="2800" kern="1200" spc="-50" baseline="0">
                <a:solidFill>
                  <a:schemeClr val="tx2"/>
                </a:solidFill>
                <a:latin typeface="+mj-lt"/>
                <a:ea typeface="+mn-ea"/>
                <a:cs typeface="+mn-cs"/>
              </a:defRPr>
            </a:lvl1pPr>
          </a:lstStyle>
          <a:p>
            <a:pPr marL="0" lvl="0" indent="0" algn="ctr" defTabSz="914400" rtl="0" eaLnBrk="1" latinLnBrk="0" hangingPunct="1">
              <a:lnSpc>
                <a:spcPct val="95000"/>
              </a:lnSpc>
              <a:spcBef>
                <a:spcPts val="900"/>
              </a:spcBef>
              <a:spcAft>
                <a:spcPts val="300"/>
              </a:spcAft>
              <a:buClrTx/>
              <a:buFont typeface="Arial" panose="020B0604020202020204" pitchFamily="34" charset="0"/>
              <a:buNone/>
            </a:pPr>
            <a:r>
              <a:rPr lang="en-US"/>
              <a:t>Quote attribution</a:t>
            </a:r>
          </a:p>
        </p:txBody>
      </p:sp>
      <p:sp>
        <p:nvSpPr>
          <p:cNvPr id="4" name="Footer Placeholder 129">
            <a:extLst>
              <a:ext uri="{FF2B5EF4-FFF2-40B4-BE49-F238E27FC236}">
                <a16:creationId xmlns:a16="http://schemas.microsoft.com/office/drawing/2014/main" id="{617E79DC-602E-6FE0-3635-18254AB652A2}"/>
              </a:ext>
            </a:extLst>
          </p:cNvPr>
          <p:cNvSpPr>
            <a:spLocks noGrp="1"/>
          </p:cNvSpPr>
          <p:nvPr>
            <p:ph type="ftr" sz="quarter" idx="22"/>
          </p:nvPr>
        </p:nvSpPr>
        <p:spPr>
          <a:xfrm>
            <a:off x="531812" y="6396926"/>
            <a:ext cx="10512425" cy="118174"/>
          </a:xfrm>
        </p:spPr>
        <p:txBody>
          <a:bodyPr/>
          <a:lstStyle>
            <a:lvl1pPr>
              <a:defRPr>
                <a:solidFill>
                  <a:schemeClr val="accent6">
                    <a:lumMod val="90000"/>
                  </a:schemeClr>
                </a:solidFill>
              </a:defRPr>
            </a:lvl1pPr>
          </a:lstStyle>
          <a:p>
            <a:r>
              <a:rPr lang="en-CA"/>
              <a:t>MWS 2026</a:t>
            </a:r>
          </a:p>
        </p:txBody>
      </p:sp>
      <p:sp>
        <p:nvSpPr>
          <p:cNvPr id="6" name="TextBox 5">
            <a:extLst>
              <a:ext uri="{FF2B5EF4-FFF2-40B4-BE49-F238E27FC236}">
                <a16:creationId xmlns:a16="http://schemas.microsoft.com/office/drawing/2014/main" id="{84739A76-C8B6-CADD-ACBA-17389E4E17CB}"/>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21735992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Content_Blac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F2A7B7-7C67-00A2-4D04-4DC5AFBFB433}"/>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
        <p:nvSpPr>
          <p:cNvPr id="6" name="Text Placeholder 3">
            <a:extLst>
              <a:ext uri="{FF2B5EF4-FFF2-40B4-BE49-F238E27FC236}">
                <a16:creationId xmlns:a16="http://schemas.microsoft.com/office/drawing/2014/main" id="{48787576-727E-0D7E-9B9E-4C6C5BCD08C7}"/>
              </a:ext>
            </a:extLst>
          </p:cNvPr>
          <p:cNvSpPr>
            <a:spLocks noGrp="1"/>
          </p:cNvSpPr>
          <p:nvPr>
            <p:ph idx="1" hasCustomPrompt="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Tree>
    <p:extLst>
      <p:ext uri="{BB962C8B-B14F-4D97-AF65-F5344CB8AC3E}">
        <p14:creationId xmlns:p14="http://schemas.microsoft.com/office/powerpoint/2010/main" val="3779950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50/50 Title+Content_Black">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tx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tx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27265498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2/1 Title+Content_Black">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tx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tx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34190129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lank_Blac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Tree>
    <p:extLst>
      <p:ext uri="{BB962C8B-B14F-4D97-AF65-F5344CB8AC3E}">
        <p14:creationId xmlns:p14="http://schemas.microsoft.com/office/powerpoint/2010/main" val="3960338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Photo+Content_Grey">
    <p:bg>
      <p:bgPr>
        <a:solidFill>
          <a:srgbClr val="EFF1F5"/>
        </a:solidFill>
        <a:effectLst/>
      </p:bgPr>
    </p:bg>
    <p:spTree>
      <p:nvGrpSpPr>
        <p:cNvPr id="1" name=""/>
        <p:cNvGrpSpPr/>
        <p:nvPr/>
      </p:nvGrpSpPr>
      <p:grpSpPr>
        <a:xfrm>
          <a:off x="0" y="0"/>
          <a:ext cx="0" cy="0"/>
          <a:chOff x="0" y="0"/>
          <a:chExt cx="0" cy="0"/>
        </a:xfrm>
      </p:grpSpPr>
      <p:sp>
        <p:nvSpPr>
          <p:cNvPr id="7" name="Text Placeholder 9">
            <a:extLst>
              <a:ext uri="{FF2B5EF4-FFF2-40B4-BE49-F238E27FC236}">
                <a16:creationId xmlns:a16="http://schemas.microsoft.com/office/drawing/2014/main" id="{1EF4F402-80EC-EAD4-D6B0-92C2479FFEFA}"/>
              </a:ext>
            </a:extLst>
          </p:cNvPr>
          <p:cNvSpPr>
            <a:spLocks noGrp="1"/>
          </p:cNvSpPr>
          <p:nvPr>
            <p:ph type="body" sz="quarter" idx="14" hasCustomPrompt="1"/>
          </p:nvPr>
        </p:nvSpPr>
        <p:spPr>
          <a:xfrm>
            <a:off x="515937" y="1196975"/>
            <a:ext cx="5327651" cy="1198115"/>
          </a:xfrm>
        </p:spPr>
        <p:txBody>
          <a:bodyPr wrap="square" anchor="b">
            <a:noAutofit/>
          </a:bodyPr>
          <a:lstStyle>
            <a:lvl1pPr marL="0" indent="0">
              <a:buNone/>
              <a:defRPr sz="1300" cap="all" spc="150" baseline="0">
                <a:solidFill>
                  <a:schemeClr val="tx1"/>
                </a:solidFill>
              </a:defRPr>
            </a:lvl1pPr>
          </a:lstStyle>
          <a:p>
            <a:pPr lvl="0"/>
            <a:r>
              <a:rPr lang="en-US"/>
              <a:t>EYEBROW HEADER</a:t>
            </a:r>
          </a:p>
        </p:txBody>
      </p:sp>
      <p:sp>
        <p:nvSpPr>
          <p:cNvPr id="8" name="Title 13">
            <a:extLst>
              <a:ext uri="{FF2B5EF4-FFF2-40B4-BE49-F238E27FC236}">
                <a16:creationId xmlns:a16="http://schemas.microsoft.com/office/drawing/2014/main" id="{916C630D-BED9-DA86-9AE9-767BC6DB8DF6}"/>
              </a:ext>
            </a:extLst>
          </p:cNvPr>
          <p:cNvSpPr>
            <a:spLocks noGrp="1"/>
          </p:cNvSpPr>
          <p:nvPr>
            <p:ph type="title" hasCustomPrompt="1"/>
          </p:nvPr>
        </p:nvSpPr>
        <p:spPr>
          <a:xfrm>
            <a:off x="515937" y="2711631"/>
            <a:ext cx="5327651" cy="730069"/>
          </a:xfrm>
        </p:spPr>
        <p:txBody>
          <a:bodyPr anchor="t"/>
          <a:lstStyle>
            <a:lvl1pPr algn="l" defTabSz="914400" rtl="0" eaLnBrk="1" latinLnBrk="0" hangingPunct="1">
              <a:lnSpc>
                <a:spcPct val="85000"/>
              </a:lnSpc>
              <a:spcBef>
                <a:spcPct val="0"/>
              </a:spcBef>
              <a:buNone/>
              <a:defRPr lang="en-US" sz="2800" kern="2000" spc="-50" baseline="0" dirty="0">
                <a:solidFill>
                  <a:schemeClr val="accent1"/>
                </a:solidFill>
                <a:latin typeface="+mj-lt"/>
                <a:ea typeface="+mj-ea"/>
                <a:cs typeface="+mj-cs"/>
              </a:defRPr>
            </a:lvl1pPr>
          </a:lstStyle>
          <a:p>
            <a:r>
              <a:rPr lang="en-US"/>
              <a:t>2:1 Content &amp; Photo layout </a:t>
            </a:r>
            <a:br>
              <a:rPr lang="en-US"/>
            </a:br>
            <a:r>
              <a:rPr lang="en-US"/>
              <a:t>Title 2 lines maximum</a:t>
            </a:r>
          </a:p>
        </p:txBody>
      </p:sp>
      <p:sp>
        <p:nvSpPr>
          <p:cNvPr id="9" name="Text Placeholder 16">
            <a:extLst>
              <a:ext uri="{FF2B5EF4-FFF2-40B4-BE49-F238E27FC236}">
                <a16:creationId xmlns:a16="http://schemas.microsoft.com/office/drawing/2014/main" id="{8F93D30F-F047-B6FD-F8F3-2B0086F8F283}"/>
              </a:ext>
            </a:extLst>
          </p:cNvPr>
          <p:cNvSpPr>
            <a:spLocks noGrp="1"/>
          </p:cNvSpPr>
          <p:nvPr>
            <p:ph type="body" sz="quarter" idx="15" hasCustomPrompt="1"/>
          </p:nvPr>
        </p:nvSpPr>
        <p:spPr>
          <a:xfrm>
            <a:off x="515938" y="3581401"/>
            <a:ext cx="5327650" cy="2584450"/>
          </a:xfrm>
        </p:spPr>
        <p:txBody>
          <a:bodyPr vert="horz" wrap="square" lIns="0" tIns="0" rIns="0" bIns="0" rtlCol="0">
            <a:noAutofit/>
          </a:bodyPr>
          <a:lstStyle>
            <a:lvl1pPr marL="0" indent="0">
              <a:lnSpc>
                <a:spcPct val="100000"/>
              </a:lnSpc>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6" name="Picture Placeholder 5">
            <a:extLst>
              <a:ext uri="{FF2B5EF4-FFF2-40B4-BE49-F238E27FC236}">
                <a16:creationId xmlns:a16="http://schemas.microsoft.com/office/drawing/2014/main" id="{DA15A8F4-EB1B-C6FB-9726-07ED95F48A6D}"/>
              </a:ext>
            </a:extLst>
          </p:cNvPr>
          <p:cNvSpPr>
            <a:spLocks noGrp="1" noChangeAspect="1"/>
          </p:cNvSpPr>
          <p:nvPr>
            <p:ph type="pic" sz="quarter" idx="12" hasCustomPrompt="1"/>
          </p:nvPr>
        </p:nvSpPr>
        <p:spPr>
          <a:xfrm>
            <a:off x="7150937" y="0"/>
            <a:ext cx="5041063" cy="6858000"/>
          </a:xfrm>
          <a:custGeom>
            <a:avLst/>
            <a:gdLst>
              <a:gd name="connsiteX0" fmla="*/ 1341684 w 5041063"/>
              <a:gd name="connsiteY0" fmla="*/ 0 h 6858000"/>
              <a:gd name="connsiteX1" fmla="*/ 5041063 w 5041063"/>
              <a:gd name="connsiteY1" fmla="*/ 0 h 6858000"/>
              <a:gd name="connsiteX2" fmla="*/ 5041063 w 5041063"/>
              <a:gd name="connsiteY2" fmla="*/ 6858000 h 6858000"/>
              <a:gd name="connsiteX3" fmla="*/ 1681589 w 5041063"/>
              <a:gd name="connsiteY3" fmla="*/ 6858000 h 6858000"/>
              <a:gd name="connsiteX4" fmla="*/ 1527585 w 5041063"/>
              <a:gd name="connsiteY4" fmla="*/ 6724571 h 6858000"/>
              <a:gd name="connsiteX5" fmla="*/ 0 w 5041063"/>
              <a:gd name="connsiteY5" fmla="*/ 3272503 h 6858000"/>
              <a:gd name="connsiteX6" fmla="*/ 1211269 w 5041063"/>
              <a:gd name="connsiteY6" fmla="*/ 136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41063" h="6858000">
                <a:moveTo>
                  <a:pt x="1341684" y="0"/>
                </a:moveTo>
                <a:lnTo>
                  <a:pt x="5041063" y="0"/>
                </a:lnTo>
                <a:lnTo>
                  <a:pt x="5041063" y="6858000"/>
                </a:lnTo>
                <a:lnTo>
                  <a:pt x="1681589" y="6858000"/>
                </a:lnTo>
                <a:lnTo>
                  <a:pt x="1527585" y="6724571"/>
                </a:lnTo>
                <a:cubicBezTo>
                  <a:pt x="589158" y="5871472"/>
                  <a:pt x="0" y="4640804"/>
                  <a:pt x="0" y="3272503"/>
                </a:cubicBezTo>
                <a:cubicBezTo>
                  <a:pt x="0" y="2065179"/>
                  <a:pt x="458687" y="965008"/>
                  <a:pt x="1211269" y="136816"/>
                </a:cubicBezTo>
                <a:close/>
              </a:path>
            </a:pathLst>
          </a:custGeom>
          <a:noFill/>
        </p:spPr>
        <p:txBody>
          <a:bodyPr wrap="square" lIns="540000" rIns="0" anchor="ctr">
            <a:noAutofit/>
          </a:bodyPr>
          <a:lstStyle>
            <a:lvl1pPr marL="0" indent="0">
              <a:buNone/>
              <a:defRPr sz="3000">
                <a:solidFill>
                  <a:schemeClr val="accent1"/>
                </a:solidFill>
              </a:defRPr>
            </a:lvl1pPr>
          </a:lstStyle>
          <a:p>
            <a:r>
              <a:rPr lang="en-US"/>
              <a:t>Click the icon to insert photo</a:t>
            </a:r>
          </a:p>
        </p:txBody>
      </p:sp>
      <p:sp>
        <p:nvSpPr>
          <p:cNvPr id="5" name="Footer Placeholder 129">
            <a:extLst>
              <a:ext uri="{FF2B5EF4-FFF2-40B4-BE49-F238E27FC236}">
                <a16:creationId xmlns:a16="http://schemas.microsoft.com/office/drawing/2014/main" id="{01EB59A4-A73C-CCAE-02E1-4786A8DFBEF9}"/>
              </a:ext>
            </a:extLst>
          </p:cNvPr>
          <p:cNvSpPr>
            <a:spLocks noGrp="1"/>
          </p:cNvSpPr>
          <p:nvPr>
            <p:ph type="ftr" sz="quarter" idx="22"/>
          </p:nvPr>
        </p:nvSpPr>
        <p:spPr>
          <a:xfrm>
            <a:off x="515938" y="6396926"/>
            <a:ext cx="648017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33033588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4" orient="horz" pos="2319">
          <p15:clr>
            <a:srgbClr val="FBAE40"/>
          </p15:clr>
        </p15:guide>
        <p15:guide id="6" orient="horz" pos="1502">
          <p15:clr>
            <a:srgbClr val="FBAE40"/>
          </p15:clr>
        </p15:guide>
        <p15:guide id="7" orient="horz" pos="2432">
          <p15:clr>
            <a:srgbClr val="FBAE40"/>
          </p15:clr>
        </p15:guide>
        <p15:guide id="10" pos="3681">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Title+4Contents_Third Grey">
    <p:bg>
      <p:bgPr>
        <a:solidFill>
          <a:srgbClr val="EFF1F5"/>
        </a:solidFill>
        <a:effectLst/>
      </p:bgPr>
    </p:bg>
    <p:spTree>
      <p:nvGrpSpPr>
        <p:cNvPr id="1" name=""/>
        <p:cNvGrpSpPr/>
        <p:nvPr/>
      </p:nvGrpSpPr>
      <p:grpSpPr>
        <a:xfrm>
          <a:off x="0" y="0"/>
          <a:ext cx="0" cy="0"/>
          <a:chOff x="0" y="0"/>
          <a:chExt cx="0" cy="0"/>
        </a:xfrm>
      </p:grpSpPr>
      <p:sp>
        <p:nvSpPr>
          <p:cNvPr id="9" name="Title 120">
            <a:extLst>
              <a:ext uri="{FF2B5EF4-FFF2-40B4-BE49-F238E27FC236}">
                <a16:creationId xmlns:a16="http://schemas.microsoft.com/office/drawing/2014/main" id="{7A1F75E5-8E3D-DF45-926F-E6E5FD4D70FC}"/>
              </a:ext>
            </a:extLst>
          </p:cNvPr>
          <p:cNvSpPr>
            <a:spLocks noGrp="1"/>
          </p:cNvSpPr>
          <p:nvPr>
            <p:ph type="title" hasCustomPrompt="1"/>
          </p:nvPr>
        </p:nvSpPr>
        <p:spPr>
          <a:xfrm>
            <a:off x="515937" y="2795081"/>
            <a:ext cx="3556800" cy="1294408"/>
          </a:xfrm>
        </p:spPr>
        <p:txBody>
          <a:bodyPr anchor="ctr"/>
          <a:lstStyle>
            <a:lvl1pPr algn="l" defTabSz="914400" rtl="0" eaLnBrk="1" latinLnBrk="0" hangingPunct="1">
              <a:lnSpc>
                <a:spcPct val="85000"/>
              </a:lnSpc>
              <a:spcBef>
                <a:spcPct val="0"/>
              </a:spcBef>
              <a:buNone/>
              <a:defRPr lang="en-US" sz="2800" kern="2000" spc="-50" baseline="0" dirty="0">
                <a:solidFill>
                  <a:schemeClr val="accent1"/>
                </a:solidFill>
                <a:latin typeface="+mj-lt"/>
                <a:ea typeface="+mj-ea"/>
                <a:cs typeface="+mj-cs"/>
              </a:defRPr>
            </a:lvl1pPr>
          </a:lstStyle>
          <a:p>
            <a:r>
              <a:rPr lang="en-US"/>
              <a:t>Title+4 Contents layout </a:t>
            </a:r>
            <a:br>
              <a:rPr lang="en-US"/>
            </a:br>
            <a:r>
              <a:rPr lang="en-US"/>
              <a:t>Title up to </a:t>
            </a:r>
            <a:br>
              <a:rPr lang="en-US"/>
            </a:br>
            <a:r>
              <a:rPr lang="en-US"/>
              <a:t>3 lines maximum</a:t>
            </a:r>
          </a:p>
        </p:txBody>
      </p:sp>
      <p:sp>
        <p:nvSpPr>
          <p:cNvPr id="16" name="Picture Placeholder 2">
            <a:extLst>
              <a:ext uri="{FF2B5EF4-FFF2-40B4-BE49-F238E27FC236}">
                <a16:creationId xmlns:a16="http://schemas.microsoft.com/office/drawing/2014/main" id="{803614D6-B3A1-6731-7DA2-2F082C0110CD}"/>
              </a:ext>
            </a:extLst>
          </p:cNvPr>
          <p:cNvSpPr>
            <a:spLocks noGrp="1"/>
          </p:cNvSpPr>
          <p:nvPr>
            <p:ph type="pic" sz="quarter" idx="24" hasCustomPrompt="1"/>
          </p:nvPr>
        </p:nvSpPr>
        <p:spPr>
          <a:xfrm>
            <a:off x="4629921" y="677141"/>
            <a:ext cx="759113" cy="759113"/>
          </a:xfrm>
        </p:spPr>
        <p:txBody>
          <a:bodyPr lIns="144000"/>
          <a:lstStyle>
            <a:lvl1pPr marL="0" indent="0">
              <a:buNone/>
              <a:defRPr sz="1400"/>
            </a:lvl1pPr>
          </a:lstStyle>
          <a:p>
            <a:r>
              <a:rPr lang="en-US"/>
              <a:t>Icon</a:t>
            </a:r>
          </a:p>
        </p:txBody>
      </p:sp>
      <p:sp>
        <p:nvSpPr>
          <p:cNvPr id="122" name="Text Placeholder 22">
            <a:extLst>
              <a:ext uri="{FF2B5EF4-FFF2-40B4-BE49-F238E27FC236}">
                <a16:creationId xmlns:a16="http://schemas.microsoft.com/office/drawing/2014/main" id="{693B5A4C-7FB3-2918-A773-0EE6FED3D209}"/>
              </a:ext>
            </a:extLst>
          </p:cNvPr>
          <p:cNvSpPr>
            <a:spLocks noGrp="1"/>
          </p:cNvSpPr>
          <p:nvPr>
            <p:ph type="body" sz="quarter" idx="13" hasCustomPrompt="1"/>
          </p:nvPr>
        </p:nvSpPr>
        <p:spPr>
          <a:xfrm>
            <a:off x="5704822" y="699924"/>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5" name="Text Placeholder 16">
            <a:extLst>
              <a:ext uri="{FF2B5EF4-FFF2-40B4-BE49-F238E27FC236}">
                <a16:creationId xmlns:a16="http://schemas.microsoft.com/office/drawing/2014/main" id="{C38DCFD6-5A0E-E9F5-0958-4B8735F209AC}"/>
              </a:ext>
            </a:extLst>
          </p:cNvPr>
          <p:cNvSpPr>
            <a:spLocks noGrp="1"/>
          </p:cNvSpPr>
          <p:nvPr>
            <p:ph type="body" sz="quarter" idx="15" hasCustomPrompt="1"/>
          </p:nvPr>
        </p:nvSpPr>
        <p:spPr>
          <a:xfrm>
            <a:off x="5704821" y="101917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7" name="Picture Placeholder 2">
            <a:extLst>
              <a:ext uri="{FF2B5EF4-FFF2-40B4-BE49-F238E27FC236}">
                <a16:creationId xmlns:a16="http://schemas.microsoft.com/office/drawing/2014/main" id="{158234DD-C86A-C0A3-F309-C819BEF18C2A}"/>
              </a:ext>
            </a:extLst>
          </p:cNvPr>
          <p:cNvSpPr>
            <a:spLocks noGrp="1"/>
          </p:cNvSpPr>
          <p:nvPr>
            <p:ph type="pic" sz="quarter" idx="25" hasCustomPrompt="1"/>
          </p:nvPr>
        </p:nvSpPr>
        <p:spPr>
          <a:xfrm>
            <a:off x="4629921" y="2124716"/>
            <a:ext cx="759113" cy="759113"/>
          </a:xfrm>
        </p:spPr>
        <p:txBody>
          <a:bodyPr lIns="144000"/>
          <a:lstStyle>
            <a:lvl1pPr marL="0" indent="0">
              <a:buNone/>
              <a:defRPr sz="1400"/>
            </a:lvl1pPr>
          </a:lstStyle>
          <a:p>
            <a:r>
              <a:rPr lang="en-US"/>
              <a:t>Icon</a:t>
            </a:r>
          </a:p>
        </p:txBody>
      </p:sp>
      <p:sp>
        <p:nvSpPr>
          <p:cNvPr id="124" name="Text Placeholder 22">
            <a:extLst>
              <a:ext uri="{FF2B5EF4-FFF2-40B4-BE49-F238E27FC236}">
                <a16:creationId xmlns:a16="http://schemas.microsoft.com/office/drawing/2014/main" id="{A14F4D35-AD24-5E3E-8E8D-CD803A85CDBB}"/>
              </a:ext>
            </a:extLst>
          </p:cNvPr>
          <p:cNvSpPr>
            <a:spLocks noGrp="1"/>
          </p:cNvSpPr>
          <p:nvPr>
            <p:ph type="body" sz="quarter" idx="16" hasCustomPrompt="1"/>
          </p:nvPr>
        </p:nvSpPr>
        <p:spPr>
          <a:xfrm>
            <a:off x="5704822" y="2143614"/>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6" name="Text Placeholder 16">
            <a:extLst>
              <a:ext uri="{FF2B5EF4-FFF2-40B4-BE49-F238E27FC236}">
                <a16:creationId xmlns:a16="http://schemas.microsoft.com/office/drawing/2014/main" id="{752D1B24-3191-2FDC-5F67-93401195900D}"/>
              </a:ext>
            </a:extLst>
          </p:cNvPr>
          <p:cNvSpPr>
            <a:spLocks noGrp="1"/>
          </p:cNvSpPr>
          <p:nvPr>
            <p:ph type="body" sz="quarter" idx="17" hasCustomPrompt="1"/>
          </p:nvPr>
        </p:nvSpPr>
        <p:spPr>
          <a:xfrm>
            <a:off x="5704821" y="246286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8" name="Picture Placeholder 2">
            <a:extLst>
              <a:ext uri="{FF2B5EF4-FFF2-40B4-BE49-F238E27FC236}">
                <a16:creationId xmlns:a16="http://schemas.microsoft.com/office/drawing/2014/main" id="{F5047FAA-2D67-8C54-D972-5689E483F426}"/>
              </a:ext>
            </a:extLst>
          </p:cNvPr>
          <p:cNvSpPr>
            <a:spLocks noGrp="1"/>
          </p:cNvSpPr>
          <p:nvPr>
            <p:ph type="pic" sz="quarter" idx="26" hasCustomPrompt="1"/>
          </p:nvPr>
        </p:nvSpPr>
        <p:spPr>
          <a:xfrm>
            <a:off x="4629921" y="3572291"/>
            <a:ext cx="759113" cy="759113"/>
          </a:xfrm>
        </p:spPr>
        <p:txBody>
          <a:bodyPr lIns="144000"/>
          <a:lstStyle>
            <a:lvl1pPr marL="0" indent="0">
              <a:buNone/>
              <a:defRPr sz="1400"/>
            </a:lvl1pPr>
          </a:lstStyle>
          <a:p>
            <a:r>
              <a:rPr lang="en-US"/>
              <a:t>Icon</a:t>
            </a:r>
          </a:p>
        </p:txBody>
      </p:sp>
      <p:sp>
        <p:nvSpPr>
          <p:cNvPr id="126" name="Text Placeholder 22">
            <a:extLst>
              <a:ext uri="{FF2B5EF4-FFF2-40B4-BE49-F238E27FC236}">
                <a16:creationId xmlns:a16="http://schemas.microsoft.com/office/drawing/2014/main" id="{FCEBECB8-7041-9BA8-933B-3C0F5FF02831}"/>
              </a:ext>
            </a:extLst>
          </p:cNvPr>
          <p:cNvSpPr>
            <a:spLocks noGrp="1"/>
          </p:cNvSpPr>
          <p:nvPr>
            <p:ph type="body" sz="quarter" idx="18" hasCustomPrompt="1"/>
          </p:nvPr>
        </p:nvSpPr>
        <p:spPr>
          <a:xfrm>
            <a:off x="5704822" y="3587071"/>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7" name="Text Placeholder 16">
            <a:extLst>
              <a:ext uri="{FF2B5EF4-FFF2-40B4-BE49-F238E27FC236}">
                <a16:creationId xmlns:a16="http://schemas.microsoft.com/office/drawing/2014/main" id="{DBD55430-B9A6-6E76-5A88-93B8CBAFCF32}"/>
              </a:ext>
            </a:extLst>
          </p:cNvPr>
          <p:cNvSpPr>
            <a:spLocks noGrp="1"/>
          </p:cNvSpPr>
          <p:nvPr>
            <p:ph type="body" sz="quarter" idx="19" hasCustomPrompt="1"/>
          </p:nvPr>
        </p:nvSpPr>
        <p:spPr>
          <a:xfrm>
            <a:off x="5704821" y="3906322"/>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9" name="Picture Placeholder 2">
            <a:extLst>
              <a:ext uri="{FF2B5EF4-FFF2-40B4-BE49-F238E27FC236}">
                <a16:creationId xmlns:a16="http://schemas.microsoft.com/office/drawing/2014/main" id="{155B8295-23B1-4FAB-6989-040F56EEACDD}"/>
              </a:ext>
            </a:extLst>
          </p:cNvPr>
          <p:cNvSpPr>
            <a:spLocks noGrp="1"/>
          </p:cNvSpPr>
          <p:nvPr>
            <p:ph type="pic" sz="quarter" idx="27" hasCustomPrompt="1"/>
          </p:nvPr>
        </p:nvSpPr>
        <p:spPr>
          <a:xfrm>
            <a:off x="4629921" y="5019866"/>
            <a:ext cx="759113" cy="759113"/>
          </a:xfrm>
        </p:spPr>
        <p:txBody>
          <a:bodyPr lIns="144000"/>
          <a:lstStyle>
            <a:lvl1pPr marL="0" indent="0">
              <a:buNone/>
              <a:defRPr sz="1400"/>
            </a:lvl1pPr>
          </a:lstStyle>
          <a:p>
            <a:r>
              <a:rPr lang="en-US"/>
              <a:t>Icon</a:t>
            </a:r>
          </a:p>
        </p:txBody>
      </p:sp>
      <p:sp>
        <p:nvSpPr>
          <p:cNvPr id="128" name="Text Placeholder 22">
            <a:extLst>
              <a:ext uri="{FF2B5EF4-FFF2-40B4-BE49-F238E27FC236}">
                <a16:creationId xmlns:a16="http://schemas.microsoft.com/office/drawing/2014/main" id="{928EC958-013B-F8B1-324A-396A688B6278}"/>
              </a:ext>
            </a:extLst>
          </p:cNvPr>
          <p:cNvSpPr>
            <a:spLocks noGrp="1"/>
          </p:cNvSpPr>
          <p:nvPr>
            <p:ph type="body" sz="quarter" idx="20" hasCustomPrompt="1"/>
          </p:nvPr>
        </p:nvSpPr>
        <p:spPr>
          <a:xfrm>
            <a:off x="5704822" y="5021236"/>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8" name="Text Placeholder 16">
            <a:extLst>
              <a:ext uri="{FF2B5EF4-FFF2-40B4-BE49-F238E27FC236}">
                <a16:creationId xmlns:a16="http://schemas.microsoft.com/office/drawing/2014/main" id="{A305BFC7-1DCB-DA0D-B9D5-073230BAC218}"/>
              </a:ext>
            </a:extLst>
          </p:cNvPr>
          <p:cNvSpPr>
            <a:spLocks noGrp="1"/>
          </p:cNvSpPr>
          <p:nvPr>
            <p:ph type="body" sz="quarter" idx="21" hasCustomPrompt="1"/>
          </p:nvPr>
        </p:nvSpPr>
        <p:spPr>
          <a:xfrm>
            <a:off x="5704821" y="5340487"/>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5" name="TextBox 14">
            <a:extLst>
              <a:ext uri="{FF2B5EF4-FFF2-40B4-BE49-F238E27FC236}">
                <a16:creationId xmlns:a16="http://schemas.microsoft.com/office/drawing/2014/main" id="{DA40CD1A-60BD-05D8-7970-B07C826C1D8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2" name="Footer Placeholder 129">
            <a:extLst>
              <a:ext uri="{FF2B5EF4-FFF2-40B4-BE49-F238E27FC236}">
                <a16:creationId xmlns:a16="http://schemas.microsoft.com/office/drawing/2014/main" id="{9EDA61B2-0A7E-5D71-435C-81C7E432E597}"/>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14043622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4" pos="2320">
          <p15:clr>
            <a:srgbClr val="FBAE40"/>
          </p15:clr>
        </p15:guide>
        <p15:guide id="15" pos="2094">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lumn_Light Grey">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Two column layout</a:t>
            </a:r>
            <a:br>
              <a:rPr lang="en-US"/>
            </a:br>
            <a:r>
              <a:rPr lang="en-US"/>
              <a:t>Title 2 lines maximum</a:t>
            </a:r>
            <a:endParaRPr lang="en-CA"/>
          </a:p>
        </p:txBody>
      </p:sp>
      <p:sp>
        <p:nvSpPr>
          <p:cNvPr id="8" name="Picture Placeholder 2">
            <a:extLst>
              <a:ext uri="{FF2B5EF4-FFF2-40B4-BE49-F238E27FC236}">
                <a16:creationId xmlns:a16="http://schemas.microsoft.com/office/drawing/2014/main" id="{BDA827D7-28EB-4441-6CCA-2B0C03B56D27}"/>
              </a:ext>
            </a:extLst>
          </p:cNvPr>
          <p:cNvSpPr>
            <a:spLocks noGrp="1" noChangeAspect="1"/>
          </p:cNvSpPr>
          <p:nvPr>
            <p:ph type="pic" sz="quarter" idx="25" hasCustomPrompt="1"/>
          </p:nvPr>
        </p:nvSpPr>
        <p:spPr>
          <a:xfrm>
            <a:off x="531812" y="1601038"/>
            <a:ext cx="835024" cy="835024"/>
          </a:xfrm>
        </p:spPr>
        <p:txBody>
          <a:bodyPr lIns="144000"/>
          <a:lstStyle>
            <a:lvl1pPr marL="0" indent="0">
              <a:buNone/>
              <a:defRPr sz="1400"/>
            </a:lvl1pPr>
          </a:lstStyle>
          <a:p>
            <a:r>
              <a:rPr lang="en-US"/>
              <a:t>Icon</a:t>
            </a:r>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2489200"/>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9" name="Picture Placeholder 2">
            <a:extLst>
              <a:ext uri="{FF2B5EF4-FFF2-40B4-BE49-F238E27FC236}">
                <a16:creationId xmlns:a16="http://schemas.microsoft.com/office/drawing/2014/main" id="{549703AA-9655-8130-40CE-159745CE956D}"/>
              </a:ext>
            </a:extLst>
          </p:cNvPr>
          <p:cNvSpPr>
            <a:spLocks noGrp="1" noChangeAspect="1"/>
          </p:cNvSpPr>
          <p:nvPr>
            <p:ph type="pic" sz="quarter" idx="33" hasCustomPrompt="1"/>
          </p:nvPr>
        </p:nvSpPr>
        <p:spPr>
          <a:xfrm>
            <a:off x="6240018" y="1601038"/>
            <a:ext cx="835024" cy="835024"/>
          </a:xfrm>
        </p:spPr>
        <p:txBody>
          <a:bodyPr lIns="144000"/>
          <a:lstStyle>
            <a:lvl1pPr marL="0" indent="0">
              <a:buNone/>
              <a:defRPr sz="1400"/>
            </a:lvl1pPr>
          </a:lstStyle>
          <a:p>
            <a:r>
              <a:rPr lang="en-US"/>
              <a:t>Icon</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2489200"/>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37" name="TextBox 36">
            <a:extLst>
              <a:ext uri="{FF2B5EF4-FFF2-40B4-BE49-F238E27FC236}">
                <a16:creationId xmlns:a16="http://schemas.microsoft.com/office/drawing/2014/main" id="{ABB5A499-ED11-C92E-A57B-466171995834}"/>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38" name="Footer Placeholder 129">
            <a:extLst>
              <a:ext uri="{FF2B5EF4-FFF2-40B4-BE49-F238E27FC236}">
                <a16:creationId xmlns:a16="http://schemas.microsoft.com/office/drawing/2014/main" id="{8AB6CA01-5453-A297-ACE1-A21DA12BCFFB}"/>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32164374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hree Column_Light Grey">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Three column layout</a:t>
            </a:r>
            <a:br>
              <a:rPr lang="en-US"/>
            </a:br>
            <a:r>
              <a:rPr lang="en-US"/>
              <a:t>Title 2 lines maximum</a:t>
            </a:r>
            <a:endParaRPr lang="en-CA"/>
          </a:p>
        </p:txBody>
      </p:sp>
      <p:sp>
        <p:nvSpPr>
          <p:cNvPr id="6" name="Picture Placeholder 2">
            <a:extLst>
              <a:ext uri="{FF2B5EF4-FFF2-40B4-BE49-F238E27FC236}">
                <a16:creationId xmlns:a16="http://schemas.microsoft.com/office/drawing/2014/main" id="{029115E3-9D47-7E7E-69DC-D8DCC36D5A95}"/>
              </a:ext>
            </a:extLst>
          </p:cNvPr>
          <p:cNvSpPr>
            <a:spLocks noGrp="1" noChangeAspect="1"/>
          </p:cNvSpPr>
          <p:nvPr>
            <p:ph type="pic" sz="quarter" idx="29" hasCustomPrompt="1"/>
          </p:nvPr>
        </p:nvSpPr>
        <p:spPr>
          <a:xfrm>
            <a:off x="531811" y="1601038"/>
            <a:ext cx="835024" cy="835024"/>
          </a:xfrm>
        </p:spPr>
        <p:txBody>
          <a:bodyPr lIns="144000"/>
          <a:lstStyle>
            <a:lvl1pPr marL="0" indent="0">
              <a:buNone/>
              <a:defRPr sz="1400"/>
            </a:lvl1pPr>
          </a:lstStyle>
          <a:p>
            <a:r>
              <a:rPr lang="en-US"/>
              <a:t>Icon</a:t>
            </a:r>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2489200"/>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139D0396-5251-18D3-6D1D-FB672FB44CDE}"/>
              </a:ext>
            </a:extLst>
          </p:cNvPr>
          <p:cNvSpPr>
            <a:spLocks noGrp="1" noChangeAspect="1"/>
          </p:cNvSpPr>
          <p:nvPr>
            <p:ph type="pic" sz="quarter" idx="45" hasCustomPrompt="1"/>
          </p:nvPr>
        </p:nvSpPr>
        <p:spPr>
          <a:xfrm>
            <a:off x="4340711"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2489200"/>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9" name="Picture Placeholder 2">
            <a:extLst>
              <a:ext uri="{FF2B5EF4-FFF2-40B4-BE49-F238E27FC236}">
                <a16:creationId xmlns:a16="http://schemas.microsoft.com/office/drawing/2014/main" id="{EB49F5C6-BE22-7E23-F398-419AF46EA9C3}"/>
              </a:ext>
            </a:extLst>
          </p:cNvPr>
          <p:cNvSpPr>
            <a:spLocks noGrp="1" noChangeAspect="1"/>
          </p:cNvSpPr>
          <p:nvPr>
            <p:ph type="pic" sz="quarter" idx="48" hasCustomPrompt="1"/>
          </p:nvPr>
        </p:nvSpPr>
        <p:spPr>
          <a:xfrm>
            <a:off x="8149611" y="1601038"/>
            <a:ext cx="835024" cy="835024"/>
          </a:xfrm>
        </p:spPr>
        <p:txBody>
          <a:bodyPr lIns="144000"/>
          <a:lstStyle>
            <a:lvl1pPr marL="0" indent="0">
              <a:buNone/>
              <a:defRPr sz="1400"/>
            </a:lvl1pPr>
          </a:lstStyle>
          <a:p>
            <a:r>
              <a:rPr lang="en-US"/>
              <a:t>Icon</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2489200"/>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40" name="TextBox 39">
            <a:extLst>
              <a:ext uri="{FF2B5EF4-FFF2-40B4-BE49-F238E27FC236}">
                <a16:creationId xmlns:a16="http://schemas.microsoft.com/office/drawing/2014/main" id="{0392E8CF-4EBA-5B77-36C9-13FE73A480D8}"/>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41" name="Footer Placeholder 129">
            <a:extLst>
              <a:ext uri="{FF2B5EF4-FFF2-40B4-BE49-F238E27FC236}">
                <a16:creationId xmlns:a16="http://schemas.microsoft.com/office/drawing/2014/main" id="{4F2DD299-A903-7828-25FE-74D2BE487FB1}"/>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21108256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12">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Four Column_Light Grey">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Four column layout</a:t>
            </a:r>
            <a:br>
              <a:rPr lang="en-US"/>
            </a:br>
            <a:r>
              <a:rPr lang="en-US"/>
              <a:t>Title 2 lines maximum</a:t>
            </a:r>
            <a:endParaRPr lang="en-CA"/>
          </a:p>
        </p:txBody>
      </p:sp>
      <p:sp>
        <p:nvSpPr>
          <p:cNvPr id="4" name="Picture Placeholder 2">
            <a:extLst>
              <a:ext uri="{FF2B5EF4-FFF2-40B4-BE49-F238E27FC236}">
                <a16:creationId xmlns:a16="http://schemas.microsoft.com/office/drawing/2014/main" id="{0AAFB50F-094B-2881-F919-B1EE84ACE5D7}"/>
              </a:ext>
            </a:extLst>
          </p:cNvPr>
          <p:cNvSpPr>
            <a:spLocks noGrp="1" noChangeAspect="1"/>
          </p:cNvSpPr>
          <p:nvPr>
            <p:ph type="pic" sz="quarter" idx="31" hasCustomPrompt="1"/>
          </p:nvPr>
        </p:nvSpPr>
        <p:spPr>
          <a:xfrm>
            <a:off x="531812" y="1601038"/>
            <a:ext cx="835024" cy="835024"/>
          </a:xfrm>
        </p:spPr>
        <p:txBody>
          <a:bodyPr lIns="144000"/>
          <a:lstStyle>
            <a:lvl1pPr marL="0" indent="0">
              <a:buNone/>
              <a:defRPr sz="1400"/>
            </a:lvl1pPr>
          </a:lstStyle>
          <a:p>
            <a:r>
              <a:rPr lang="en-US"/>
              <a:t>Icon</a:t>
            </a:r>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2489200"/>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7" name="Picture Placeholder 2">
            <a:extLst>
              <a:ext uri="{FF2B5EF4-FFF2-40B4-BE49-F238E27FC236}">
                <a16:creationId xmlns:a16="http://schemas.microsoft.com/office/drawing/2014/main" id="{7742E333-DAE8-AADC-AB85-E09272B827B3}"/>
              </a:ext>
            </a:extLst>
          </p:cNvPr>
          <p:cNvSpPr>
            <a:spLocks noGrp="1" noChangeAspect="1"/>
          </p:cNvSpPr>
          <p:nvPr>
            <p:ph type="pic" sz="quarter" idx="50" hasCustomPrompt="1"/>
          </p:nvPr>
        </p:nvSpPr>
        <p:spPr>
          <a:xfrm>
            <a:off x="3380247" y="1601038"/>
            <a:ext cx="835024" cy="835024"/>
          </a:xfrm>
        </p:spPr>
        <p:txBody>
          <a:bodyPr lIns="144000"/>
          <a:lstStyle>
            <a:lvl1pPr marL="0" indent="0">
              <a:buNone/>
              <a:defRPr sz="1400"/>
            </a:lvl1pPr>
          </a:lstStyle>
          <a:p>
            <a:r>
              <a:rPr lang="en-US"/>
              <a:t>Icon</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2489200"/>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3" name="Picture Placeholder 2">
            <a:extLst>
              <a:ext uri="{FF2B5EF4-FFF2-40B4-BE49-F238E27FC236}">
                <a16:creationId xmlns:a16="http://schemas.microsoft.com/office/drawing/2014/main" id="{49D03249-A3CA-5A91-C717-27E68D6F7831}"/>
              </a:ext>
            </a:extLst>
          </p:cNvPr>
          <p:cNvSpPr>
            <a:spLocks noGrp="1" noChangeAspect="1"/>
          </p:cNvSpPr>
          <p:nvPr>
            <p:ph type="pic" sz="quarter" idx="53" hasCustomPrompt="1"/>
          </p:nvPr>
        </p:nvSpPr>
        <p:spPr>
          <a:xfrm>
            <a:off x="6228682" y="1601038"/>
            <a:ext cx="835024" cy="835024"/>
          </a:xfrm>
        </p:spPr>
        <p:txBody>
          <a:bodyPr lIns="144000"/>
          <a:lstStyle>
            <a:lvl1pPr marL="0" indent="0">
              <a:buNone/>
              <a:defRPr sz="1400"/>
            </a:lvl1pPr>
          </a:lstStyle>
          <a:p>
            <a:r>
              <a:rPr lang="en-US"/>
              <a:t>Icon</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2489200"/>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63A76360-B909-3A81-788A-127C2E0DCFCA}"/>
              </a:ext>
            </a:extLst>
          </p:cNvPr>
          <p:cNvSpPr>
            <a:spLocks noGrp="1" noChangeAspect="1"/>
          </p:cNvSpPr>
          <p:nvPr>
            <p:ph type="pic" sz="quarter" idx="56" hasCustomPrompt="1"/>
          </p:nvPr>
        </p:nvSpPr>
        <p:spPr>
          <a:xfrm>
            <a:off x="9077116"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2489200"/>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43" name="TextBox 42">
            <a:extLst>
              <a:ext uri="{FF2B5EF4-FFF2-40B4-BE49-F238E27FC236}">
                <a16:creationId xmlns:a16="http://schemas.microsoft.com/office/drawing/2014/main" id="{8DD74316-A844-569C-270B-D1474492F701}"/>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44" name="Footer Placeholder 129">
            <a:extLst>
              <a:ext uri="{FF2B5EF4-FFF2-40B4-BE49-F238E27FC236}">
                <a16:creationId xmlns:a16="http://schemas.microsoft.com/office/drawing/2014/main" id="{2A766D73-91B7-8864-E5AB-5143C9F52493}"/>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32774206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13">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wo Column_Light Grey (No Icon)">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Two column layout</a:t>
            </a:r>
            <a:br>
              <a:rPr lang="en-US"/>
            </a:br>
            <a:r>
              <a:rPr lang="en-US"/>
              <a:t>Title 2 lines maximum</a:t>
            </a:r>
            <a:endParaRPr lang="en-CA"/>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1706497"/>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1706497"/>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8" name="TextBox 7">
            <a:extLst>
              <a:ext uri="{FF2B5EF4-FFF2-40B4-BE49-F238E27FC236}">
                <a16:creationId xmlns:a16="http://schemas.microsoft.com/office/drawing/2014/main" id="{CF7EAD4E-C8E6-AFF6-8449-D420EB1E00F4}"/>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9" name="Footer Placeholder 129">
            <a:extLst>
              <a:ext uri="{FF2B5EF4-FFF2-40B4-BE49-F238E27FC236}">
                <a16:creationId xmlns:a16="http://schemas.microsoft.com/office/drawing/2014/main" id="{4A18661E-3D1B-7B88-6D7C-8629F6FA3573}"/>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2251098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hree Column_Light Grey (No Icon)">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Three column layout</a:t>
            </a:r>
            <a:br>
              <a:rPr lang="en-US"/>
            </a:br>
            <a:r>
              <a:rPr lang="en-US"/>
              <a:t>Title 2 lines maximum</a:t>
            </a:r>
            <a:endParaRPr lang="en-CA"/>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1706497"/>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1706497"/>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1706497"/>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6" name="TextBox 5">
            <a:extLst>
              <a:ext uri="{FF2B5EF4-FFF2-40B4-BE49-F238E27FC236}">
                <a16:creationId xmlns:a16="http://schemas.microsoft.com/office/drawing/2014/main" id="{82DCB28E-68DE-17ED-C9B8-E6FF6EACCE7A}"/>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26" name="Footer Placeholder 129">
            <a:extLst>
              <a:ext uri="{FF2B5EF4-FFF2-40B4-BE49-F238E27FC236}">
                <a16:creationId xmlns:a16="http://schemas.microsoft.com/office/drawing/2014/main" id="{9180D2B5-B1C4-633A-A68E-3649813F0AA4}"/>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305108206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Four Column_Light Grey (No Icon)">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Four column layout</a:t>
            </a:r>
            <a:br>
              <a:rPr lang="en-US"/>
            </a:br>
            <a:r>
              <a:rPr lang="en-US"/>
              <a:t>Title 2 lines maximum</a:t>
            </a:r>
            <a:endParaRPr lang="en-CA"/>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3" name="TextBox 22">
            <a:extLst>
              <a:ext uri="{FF2B5EF4-FFF2-40B4-BE49-F238E27FC236}">
                <a16:creationId xmlns:a16="http://schemas.microsoft.com/office/drawing/2014/main" id="{3F502AA4-E810-807B-C0C9-7B66B0741DC4}"/>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26" name="Footer Placeholder 129">
            <a:extLst>
              <a:ext uri="{FF2B5EF4-FFF2-40B4-BE49-F238E27FC236}">
                <a16:creationId xmlns:a16="http://schemas.microsoft.com/office/drawing/2014/main" id="{BF7FD379-F06A-A011-040E-358109DA4B98}"/>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27427557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Quote_Grey">
    <p:bg>
      <p:bgPr>
        <a:solidFill>
          <a:srgbClr val="EFF1F5"/>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B91DB79-E2AC-CE2B-5FAE-BEC630409992}"/>
              </a:ext>
            </a:extLst>
          </p:cNvPr>
          <p:cNvSpPr>
            <a:spLocks noGrp="1"/>
          </p:cNvSpPr>
          <p:nvPr>
            <p:ph type="title" hasCustomPrompt="1"/>
          </p:nvPr>
        </p:nvSpPr>
        <p:spPr>
          <a:xfrm>
            <a:off x="531812" y="1196975"/>
            <a:ext cx="11144251" cy="3616325"/>
          </a:xfrm>
        </p:spPr>
        <p:txBody>
          <a:bodyPr anchor="ctr"/>
          <a:lstStyle>
            <a:lvl1pPr marL="0" marR="0" indent="0" algn="ctr" defTabSz="914400" rtl="0" eaLnBrk="1" fontAlgn="auto" latinLnBrk="0" hangingPunct="1">
              <a:lnSpc>
                <a:spcPct val="84000"/>
              </a:lnSpc>
              <a:spcBef>
                <a:spcPct val="0"/>
              </a:spcBef>
              <a:spcAft>
                <a:spcPts val="0"/>
              </a:spcAft>
              <a:buClrTx/>
              <a:buSzTx/>
              <a:buFontTx/>
              <a:buNone/>
              <a:tabLst/>
              <a:defRPr sz="5500">
                <a:solidFill>
                  <a:schemeClr val="accent1"/>
                </a:solidFill>
              </a:defRPr>
            </a:lvl1pPr>
          </a:lstStyle>
          <a:p>
            <a:r>
              <a:rPr lang="en-US"/>
              <a:t>Quote 4 lines maximum. </a:t>
            </a:r>
            <a:br>
              <a:rPr lang="en-US"/>
            </a:b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a:t>
            </a:r>
            <a:r>
              <a:rPr lang="en-US" err="1"/>
              <a:t>laoreet</a:t>
            </a:r>
            <a:r>
              <a:rPr lang="en-US"/>
              <a:t> </a:t>
            </a:r>
            <a:r>
              <a:rPr lang="en-US" err="1"/>
              <a:t>venenatis</a:t>
            </a:r>
            <a:r>
              <a:rPr lang="en-US"/>
              <a:t> </a:t>
            </a:r>
            <a:r>
              <a:rPr lang="en-US" err="1"/>
              <a:t>urna</a:t>
            </a:r>
            <a:r>
              <a:rPr lang="en-US"/>
              <a:t>, in </a:t>
            </a:r>
            <a:r>
              <a:rPr lang="en-US" err="1"/>
              <a:t>vehicula</a:t>
            </a:r>
            <a:r>
              <a:rPr lang="en-US"/>
              <a:t> mi.</a:t>
            </a:r>
          </a:p>
        </p:txBody>
      </p:sp>
      <p:sp>
        <p:nvSpPr>
          <p:cNvPr id="13" name="Text Placeholder 22">
            <a:extLst>
              <a:ext uri="{FF2B5EF4-FFF2-40B4-BE49-F238E27FC236}">
                <a16:creationId xmlns:a16="http://schemas.microsoft.com/office/drawing/2014/main" id="{84EB628F-8E06-31E6-5105-B798681A887F}"/>
              </a:ext>
            </a:extLst>
          </p:cNvPr>
          <p:cNvSpPr>
            <a:spLocks noGrp="1"/>
          </p:cNvSpPr>
          <p:nvPr>
            <p:ph type="body" sz="quarter" idx="13" hasCustomPrompt="1"/>
          </p:nvPr>
        </p:nvSpPr>
        <p:spPr>
          <a:xfrm>
            <a:off x="531811" y="5053746"/>
            <a:ext cx="11144252" cy="1112104"/>
          </a:xfrm>
        </p:spPr>
        <p:txBody>
          <a:bodyPr wrap="square" anchor="b">
            <a:noAutofit/>
          </a:bodyPr>
          <a:lstStyle>
            <a:lvl1pPr marL="0" indent="0" algn="ctr">
              <a:buNone/>
              <a:defRPr lang="en-US" sz="2800" kern="1200" spc="-50" baseline="0" dirty="0">
                <a:solidFill>
                  <a:schemeClr val="tx2"/>
                </a:solidFill>
                <a:latin typeface="+mj-lt"/>
                <a:ea typeface="+mn-ea"/>
                <a:cs typeface="+mn-cs"/>
              </a:defRPr>
            </a:lvl1pPr>
          </a:lstStyle>
          <a:p>
            <a:pPr lvl="0"/>
            <a:r>
              <a:rPr lang="en-US"/>
              <a:t>Quote attribution</a:t>
            </a:r>
          </a:p>
        </p:txBody>
      </p:sp>
      <p:sp>
        <p:nvSpPr>
          <p:cNvPr id="2" name="TextBox 1">
            <a:extLst>
              <a:ext uri="{FF2B5EF4-FFF2-40B4-BE49-F238E27FC236}">
                <a16:creationId xmlns:a16="http://schemas.microsoft.com/office/drawing/2014/main" id="{522BFCA1-F246-C9AB-5FE8-80EB376996F6}"/>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5" name="Footer Placeholder 129">
            <a:extLst>
              <a:ext uri="{FF2B5EF4-FFF2-40B4-BE49-F238E27FC236}">
                <a16:creationId xmlns:a16="http://schemas.microsoft.com/office/drawing/2014/main" id="{5845E94C-821C-71B5-4ADB-28CFB5B21B55}"/>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25292649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Title+Content_Grey">
    <p:bg>
      <p:bgPr>
        <a:solidFill>
          <a:srgbClr val="EFF1F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068E-DD81-79DA-7D48-B71CE54F76C6}"/>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4" name="Footer Placeholder 129">
            <a:extLst>
              <a:ext uri="{FF2B5EF4-FFF2-40B4-BE49-F238E27FC236}">
                <a16:creationId xmlns:a16="http://schemas.microsoft.com/office/drawing/2014/main" id="{30FFA0C4-2C24-DFED-6088-5A8448100AAF}"/>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
        <p:nvSpPr>
          <p:cNvPr id="5" name="Title 2">
            <a:extLst>
              <a:ext uri="{FF2B5EF4-FFF2-40B4-BE49-F238E27FC236}">
                <a16:creationId xmlns:a16="http://schemas.microsoft.com/office/drawing/2014/main" id="{68B7F7FF-CA46-87CD-8D25-85A71A724A8E}"/>
              </a:ext>
            </a:extLst>
          </p:cNvPr>
          <p:cNvSpPr>
            <a:spLocks noGrp="1"/>
          </p:cNvSpPr>
          <p:nvPr>
            <p:ph type="title" hasCustomPrompt="1"/>
          </p:nvPr>
        </p:nvSpPr>
        <p:spPr>
          <a:xfrm>
            <a:off x="515938" y="628016"/>
            <a:ext cx="11160126" cy="647700"/>
          </a:xfrm>
        </p:spPr>
        <p:txBody>
          <a:bodyPr/>
          <a:lstStyle>
            <a:lvl1pPr>
              <a:lnSpc>
                <a:spcPct val="85000"/>
              </a:lnSpc>
              <a:defRPr>
                <a:solidFill>
                  <a:schemeClr val="accent1"/>
                </a:solidFill>
              </a:defRPr>
            </a:lvl1pPr>
          </a:lstStyle>
          <a:p>
            <a:r>
              <a:rPr lang="en-US"/>
              <a:t>Title + Content layout</a:t>
            </a:r>
            <a:br>
              <a:rPr lang="en-US"/>
            </a:br>
            <a:r>
              <a:rPr lang="en-US"/>
              <a:t>Title 2 lines maximum</a:t>
            </a:r>
            <a:endParaRPr lang="en-CA"/>
          </a:p>
        </p:txBody>
      </p:sp>
      <p:sp>
        <p:nvSpPr>
          <p:cNvPr id="7" name="Text Placeholder 3">
            <a:extLst>
              <a:ext uri="{FF2B5EF4-FFF2-40B4-BE49-F238E27FC236}">
                <a16:creationId xmlns:a16="http://schemas.microsoft.com/office/drawing/2014/main" id="{1EE7ADE6-ED64-BBC9-C962-023B1C89DB66}"/>
              </a:ext>
            </a:extLst>
          </p:cNvPr>
          <p:cNvSpPr>
            <a:spLocks noGrp="1"/>
          </p:cNvSpPr>
          <p:nvPr>
            <p:ph idx="1" hasCustomPrompt="1"/>
          </p:nvPr>
        </p:nvSpPr>
        <p:spPr>
          <a:xfrm>
            <a:off x="515938" y="1820860"/>
            <a:ext cx="11160126"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8" name="Text Placeholder 4">
            <a:extLst>
              <a:ext uri="{FF2B5EF4-FFF2-40B4-BE49-F238E27FC236}">
                <a16:creationId xmlns:a16="http://schemas.microsoft.com/office/drawing/2014/main" id="{AB79ACF9-696E-7CB7-114E-4D6447E904CC}"/>
              </a:ext>
            </a:extLst>
          </p:cNvPr>
          <p:cNvSpPr>
            <a:spLocks noGrp="1"/>
          </p:cNvSpPr>
          <p:nvPr>
            <p:ph type="body" sz="quarter" idx="11" hasCustomPrompt="1"/>
          </p:nvPr>
        </p:nvSpPr>
        <p:spPr>
          <a:xfrm>
            <a:off x="515938" y="1387475"/>
            <a:ext cx="11160125" cy="233910"/>
          </a:xfrm>
        </p:spPr>
        <p:txBody>
          <a:bodyPr>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39367366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50/50 Title+Content_Grey">
    <p:bg>
      <p:bgPr>
        <a:solidFill>
          <a:srgbClr val="EFF1F5"/>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bg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accent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bg1"/>
                </a:solidFill>
                <a:latin typeface="+mn-lt"/>
                <a:ea typeface="+mn-ea"/>
                <a:cs typeface="+mn-cs"/>
              </a:rPr>
              <a:pPr marL="0" lvl="0" algn="l" defTabSz="914400" rtl="0" eaLnBrk="1" latinLnBrk="0" hangingPunct="1">
                <a:lnSpc>
                  <a:spcPct val="125000"/>
                </a:lnSpc>
              </a:pPr>
              <a:t>‹#›</a:t>
            </a:fld>
            <a:endParaRPr lang="en-US" sz="800" kern="1200">
              <a:solidFill>
                <a:schemeClr val="bg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bg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bg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7106831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2/1 Title+Content_Grey">
    <p:bg>
      <p:bgPr>
        <a:solidFill>
          <a:srgbClr val="EFF1F5"/>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bg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accent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bg1"/>
                </a:solidFill>
                <a:latin typeface="+mn-lt"/>
                <a:ea typeface="+mn-ea"/>
                <a:cs typeface="+mn-cs"/>
              </a:rPr>
              <a:pPr marL="0" lvl="0" algn="l" defTabSz="914400" rtl="0" eaLnBrk="1" latinLnBrk="0" hangingPunct="1">
                <a:lnSpc>
                  <a:spcPct val="125000"/>
                </a:lnSpc>
              </a:pPr>
              <a:t>‹#›</a:t>
            </a:fld>
            <a:endParaRPr lang="en-US" sz="800" kern="1200">
              <a:solidFill>
                <a:schemeClr val="bg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bg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bg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2403437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Blank_Grey">
    <p:bg>
      <p:bgPr>
        <a:solidFill>
          <a:srgbClr val="EFF1F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2AADDE-C6E8-F1B8-1F28-4B94967DD572}"/>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4" name="Footer Placeholder 129">
            <a:extLst>
              <a:ext uri="{FF2B5EF4-FFF2-40B4-BE49-F238E27FC236}">
                <a16:creationId xmlns:a16="http://schemas.microsoft.com/office/drawing/2014/main" id="{4F27F3B1-F214-06D4-203E-6B4F06C026D1}"/>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32023960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Title_For Imag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2612722"/>
            <a:ext cx="8492260" cy="1204625"/>
          </a:xfrm>
        </p:spPr>
        <p:txBody>
          <a:bodyPr wrap="square" anchor="b">
            <a:sp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2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5" name="Text Placeholder 22">
            <a:extLst>
              <a:ext uri="{FF2B5EF4-FFF2-40B4-BE49-F238E27FC236}">
                <a16:creationId xmlns:a16="http://schemas.microsoft.com/office/drawing/2014/main" id="{ED6B52A8-A432-FF04-060B-5C523400FF0E}"/>
              </a:ext>
            </a:extLst>
          </p:cNvPr>
          <p:cNvSpPr>
            <a:spLocks noGrp="1"/>
          </p:cNvSpPr>
          <p:nvPr>
            <p:ph type="body" sz="quarter" idx="13" hasCustomPrompt="1"/>
          </p:nvPr>
        </p:nvSpPr>
        <p:spPr>
          <a:xfrm>
            <a:off x="515938" y="5255948"/>
            <a:ext cx="8492259" cy="563231"/>
          </a:xfrm>
        </p:spPr>
        <p:txBody>
          <a:bodyPr wrap="square" anchor="t">
            <a:spAutoFit/>
          </a:bodyPr>
          <a:lstStyle>
            <a:lvl1pPr marL="0" indent="0">
              <a:buNone/>
              <a:defRPr sz="14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8A48D06F-1CE3-85D2-DB73-0F83086E5124}"/>
              </a:ext>
            </a:extLst>
          </p:cNvPr>
          <p:cNvSpPr>
            <a:spLocks noGrp="1"/>
          </p:cNvSpPr>
          <p:nvPr>
            <p:ph type="body" sz="quarter" idx="10" hasCustomPrompt="1"/>
          </p:nvPr>
        </p:nvSpPr>
        <p:spPr bwMode="gray">
          <a:xfrm>
            <a:off x="515937" y="4797425"/>
            <a:ext cx="8494173" cy="295466"/>
          </a:xfrm>
          <a:prstGeom prst="rect">
            <a:avLst/>
          </a:prstGeom>
        </p:spPr>
        <p:txBody>
          <a:bodyPr>
            <a:sp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0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B3D7FB86-FB3C-4E04-6858-218DE59F798A}"/>
              </a:ext>
            </a:extLst>
          </p:cNvPr>
          <p:cNvSpPr>
            <a:spLocks noGrp="1"/>
          </p:cNvSpPr>
          <p:nvPr>
            <p:ph type="body" sz="quarter" idx="14" hasCustomPrompt="1"/>
          </p:nvPr>
        </p:nvSpPr>
        <p:spPr>
          <a:xfrm>
            <a:off x="515939" y="6021018"/>
            <a:ext cx="5185614" cy="204671"/>
          </a:xfrm>
        </p:spPr>
        <p:txBody>
          <a:bodyPr wrap="square" anchor="t">
            <a:spAutoFit/>
          </a:bodyPr>
          <a:lstStyle>
            <a:lvl1pPr marL="0" indent="0">
              <a:buNone/>
              <a:defRPr sz="1400" spc="0">
                <a:solidFill>
                  <a:schemeClr val="tx1"/>
                </a:solidFill>
              </a:defRPr>
            </a:lvl1pPr>
          </a:lstStyle>
          <a:p>
            <a:pPr lvl="0"/>
            <a:r>
              <a:rPr lang="en-US"/>
              <a:t>@</a:t>
            </a:r>
            <a:r>
              <a:rPr lang="en-US" err="1"/>
              <a:t>qualcomm</a:t>
            </a:r>
            <a:endParaRPr lang="en-US"/>
          </a:p>
        </p:txBody>
      </p:sp>
      <p:sp>
        <p:nvSpPr>
          <p:cNvPr id="9" name="TextBox 8">
            <a:extLst>
              <a:ext uri="{FF2B5EF4-FFF2-40B4-BE49-F238E27FC236}">
                <a16:creationId xmlns:a16="http://schemas.microsoft.com/office/drawing/2014/main" id="{20CEEA54-02F0-E868-06C3-05D7FDFC953D}"/>
              </a:ext>
            </a:extLst>
          </p:cNvPr>
          <p:cNvSpPr txBox="1"/>
          <p:nvPr userDrawn="1"/>
        </p:nvSpPr>
        <p:spPr>
          <a:xfrm>
            <a:off x="515938" y="6396526"/>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defTabSz="685800" rtl="0" eaLnBrk="1" latinLnBrk="0" hangingPunct="1">
              <a:lnSpc>
                <a:spcPct val="95000"/>
              </a:lnSpc>
              <a:spcBef>
                <a:spcPts val="1200"/>
              </a:spcBef>
              <a:buClr>
                <a:srgbClr val="3253DC"/>
              </a:buClr>
              <a:buFont typeface="Arial" panose="020B0604020202020204" pitchFamily="34" charset="0"/>
              <a:buNone/>
              <a:tabLst/>
            </a:pPr>
            <a:r>
              <a:rPr lang="en-CA" sz="800" kern="1200" baseline="0">
                <a:solidFill>
                  <a:schemeClr val="accent6">
                    <a:lumMod val="90000"/>
                  </a:schemeClr>
                </a:solidFill>
                <a:latin typeface="+mn-lt"/>
                <a:ea typeface="+mn-ea"/>
                <a:cs typeface="+mn-cs"/>
              </a:rPr>
              <a:t>Snapdragon and Qualcomm branded products are products of Qualcomm Technologies, Inc. and/or its subsidiaries.</a:t>
            </a:r>
            <a:endParaRPr lang="en-US" sz="800" kern="1200" baseline="0">
              <a:solidFill>
                <a:schemeClr val="accent6">
                  <a:lumMod val="90000"/>
                </a:schemeClr>
              </a:solidFill>
              <a:latin typeface="+mn-lt"/>
              <a:ea typeface="+mn-ea"/>
              <a:cs typeface="+mn-cs"/>
            </a:endParaRPr>
          </a:p>
        </p:txBody>
      </p:sp>
      <p:sp>
        <p:nvSpPr>
          <p:cNvPr id="10" name="Text Placeholder 9">
            <a:extLst>
              <a:ext uri="{FF2B5EF4-FFF2-40B4-BE49-F238E27FC236}">
                <a16:creationId xmlns:a16="http://schemas.microsoft.com/office/drawing/2014/main" id="{58FB9791-EF92-B38A-C4E5-EE8755FAE8E4}"/>
              </a:ext>
            </a:extLst>
          </p:cNvPr>
          <p:cNvSpPr>
            <a:spLocks noGrp="1"/>
          </p:cNvSpPr>
          <p:nvPr>
            <p:ph type="body" sz="quarter" idx="15" hasCustomPrompt="1"/>
          </p:nvPr>
        </p:nvSpPr>
        <p:spPr>
          <a:xfrm>
            <a:off x="515938" y="3817347"/>
            <a:ext cx="8491537" cy="334515"/>
          </a:xfrm>
        </p:spPr>
        <p:txBody>
          <a:bodyPr>
            <a:spAutoFit/>
          </a:bodyPr>
          <a:lstStyle>
            <a:lvl1pPr marL="0" indent="0">
              <a:lnSpc>
                <a:spcPct val="90000"/>
              </a:lnSpc>
              <a:spcBef>
                <a:spcPts val="1200"/>
              </a:spcBef>
              <a:spcAft>
                <a:spcPts val="0"/>
              </a:spcAft>
              <a:buNone/>
              <a:defRPr sz="2400">
                <a:solidFill>
                  <a:srgbClr val="FFFFFF"/>
                </a:solidFill>
              </a:defRPr>
            </a:lvl1pPr>
            <a:lvl2pPr marL="182563" indent="0">
              <a:buNone/>
              <a:defRPr/>
            </a:lvl2pPr>
            <a:lvl3pPr marL="401638" indent="0">
              <a:buNone/>
              <a:defRPr/>
            </a:lvl3pPr>
            <a:lvl4pPr marL="538162" indent="0">
              <a:buNone/>
              <a:defRPr/>
            </a:lvl4pPr>
            <a:lvl5pPr marL="666750" indent="0">
              <a:buNone/>
              <a:defRPr/>
            </a:lvl5pPr>
          </a:lstStyle>
          <a:p>
            <a:pPr lvl="0"/>
            <a:r>
              <a:rPr lang="en-US"/>
              <a:t>Subtitle</a:t>
            </a:r>
          </a:p>
        </p:txBody>
      </p:sp>
    </p:spTree>
    <p:extLst>
      <p:ext uri="{BB962C8B-B14F-4D97-AF65-F5344CB8AC3E}">
        <p14:creationId xmlns:p14="http://schemas.microsoft.com/office/powerpoint/2010/main" val="395452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Blank_Light Gray with Dark Color Palette">
    <p:bg>
      <p:bgPr>
        <a:solidFill>
          <a:srgbClr val="EFF1F5"/>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Tree>
    <p:extLst>
      <p:ext uri="{BB962C8B-B14F-4D97-AF65-F5344CB8AC3E}">
        <p14:creationId xmlns:p14="http://schemas.microsoft.com/office/powerpoint/2010/main" val="3712630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1_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pic>
        <p:nvPicPr>
          <p:cNvPr id="4" name="Graphic 3">
            <a:extLst>
              <a:ext uri="{FF2B5EF4-FFF2-40B4-BE49-F238E27FC236}">
                <a16:creationId xmlns:a16="http://schemas.microsoft.com/office/drawing/2014/main" id="{88F55260-1104-D127-40D5-A045F821B72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 Placeholder 22">
            <a:extLst>
              <a:ext uri="{FF2B5EF4-FFF2-40B4-BE49-F238E27FC236}">
                <a16:creationId xmlns:a16="http://schemas.microsoft.com/office/drawing/2014/main" id="{ED6B52A8-A432-FF04-060B-5C523400FF0E}"/>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8A48D06F-1CE3-85D2-DB73-0F83086E5124}"/>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B3D7FB86-FB3C-4E04-6858-218DE59F798A}"/>
              </a:ext>
            </a:extLst>
          </p:cNvPr>
          <p:cNvSpPr>
            <a:spLocks noGrp="1"/>
          </p:cNvSpPr>
          <p:nvPr>
            <p:ph type="body" sz="quarter" idx="14" hasCustomPrompt="1"/>
          </p:nvPr>
        </p:nvSpPr>
        <p:spPr>
          <a:xfrm>
            <a:off x="515939" y="6021018"/>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
        <p:nvSpPr>
          <p:cNvPr id="9" name="TextBox 8">
            <a:extLst>
              <a:ext uri="{FF2B5EF4-FFF2-40B4-BE49-F238E27FC236}">
                <a16:creationId xmlns:a16="http://schemas.microsoft.com/office/drawing/2014/main" id="{20CEEA54-02F0-E868-06C3-05D7FDFC953D}"/>
              </a:ext>
            </a:extLst>
          </p:cNvPr>
          <p:cNvSpPr txBox="1"/>
          <p:nvPr userDrawn="1"/>
        </p:nvSpPr>
        <p:spPr>
          <a:xfrm>
            <a:off x="515938" y="6396526"/>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defTabSz="685800" rtl="0" eaLnBrk="1" latinLnBrk="0" hangingPunct="1">
              <a:lnSpc>
                <a:spcPct val="95000"/>
              </a:lnSpc>
              <a:spcBef>
                <a:spcPts val="1200"/>
              </a:spcBef>
              <a:buClr>
                <a:srgbClr val="3253DC"/>
              </a:buClr>
              <a:buFont typeface="Arial" panose="020B0604020202020204" pitchFamily="34" charset="0"/>
              <a:buNone/>
              <a:tabLst/>
            </a:pPr>
            <a:r>
              <a:rPr lang="en-CA" sz="800" kern="1200" baseline="0">
                <a:solidFill>
                  <a:schemeClr val="accent6">
                    <a:lumMod val="90000"/>
                  </a:schemeClr>
                </a:solidFill>
                <a:latin typeface="+mn-lt"/>
                <a:ea typeface="+mn-ea"/>
                <a:cs typeface="+mn-cs"/>
              </a:rPr>
              <a:t>Snapdragon and Qualcomm branded products are products of Qualcomm Technologies, Inc. and/or its subsidiaries.</a:t>
            </a:r>
            <a:endParaRPr lang="en-US" sz="800" kern="1200" baseline="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2625073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1_Title_Qualcomm Blue">
    <p:bg>
      <p:bgPr>
        <a:solidFill>
          <a:schemeClr val="accent1"/>
        </a:solidFill>
        <a:effectLst/>
      </p:bgPr>
    </p:bg>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pic>
        <p:nvPicPr>
          <p:cNvPr id="6" name="Graphic 5">
            <a:extLst>
              <a:ext uri="{FF2B5EF4-FFF2-40B4-BE49-F238E27FC236}">
                <a16:creationId xmlns:a16="http://schemas.microsoft.com/office/drawing/2014/main" id="{8DC6381D-0621-EAAA-14AF-6659CFA75A60}"/>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3" name="Text Placeholder 22">
            <a:extLst>
              <a:ext uri="{FF2B5EF4-FFF2-40B4-BE49-F238E27FC236}">
                <a16:creationId xmlns:a16="http://schemas.microsoft.com/office/drawing/2014/main" id="{E3ABF8A2-A691-8820-3B88-7377627A3EA0}"/>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5" name="Text Placeholder 7">
            <a:extLst>
              <a:ext uri="{FF2B5EF4-FFF2-40B4-BE49-F238E27FC236}">
                <a16:creationId xmlns:a16="http://schemas.microsoft.com/office/drawing/2014/main" id="{CF60EA19-CF44-9BC9-9436-C1B6DB91582E}"/>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9" name="Text Placeholder 22">
            <a:extLst>
              <a:ext uri="{FF2B5EF4-FFF2-40B4-BE49-F238E27FC236}">
                <a16:creationId xmlns:a16="http://schemas.microsoft.com/office/drawing/2014/main" id="{7955D47E-2FD4-86C0-0FF7-452AED01AF33}"/>
              </a:ext>
            </a:extLst>
          </p:cNvPr>
          <p:cNvSpPr>
            <a:spLocks noGrp="1"/>
          </p:cNvSpPr>
          <p:nvPr>
            <p:ph type="body" sz="quarter" idx="14" hasCustomPrompt="1"/>
          </p:nvPr>
        </p:nvSpPr>
        <p:spPr>
          <a:xfrm>
            <a:off x="515939" y="6118601"/>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877858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1_Title_Light Grey">
    <p:bg>
      <p:bgPr>
        <a:solidFill>
          <a:srgbClr val="EFF1F5"/>
        </a:solid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535C80-8733-FA80-BF54-35742A8FF0D6}"/>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10295650" y="4786296"/>
            <a:ext cx="894630" cy="1062179"/>
          </a:xfrm>
          <a:prstGeom prst="rect">
            <a:avLst/>
          </a:prstGeom>
          <a:noFill/>
        </p:spPr>
      </p:pic>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b="0" i="0" kern="1200" spc="0" dirty="0">
                <a:solidFill>
                  <a:schemeClr val="accent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pic>
        <p:nvPicPr>
          <p:cNvPr id="3" name="Graphic 2">
            <a:extLst>
              <a:ext uri="{FF2B5EF4-FFF2-40B4-BE49-F238E27FC236}">
                <a16:creationId xmlns:a16="http://schemas.microsoft.com/office/drawing/2014/main" id="{77B56F8D-7058-9B7C-F324-9E505C8B0CD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 Placeholder 22">
            <a:extLst>
              <a:ext uri="{FF2B5EF4-FFF2-40B4-BE49-F238E27FC236}">
                <a16:creationId xmlns:a16="http://schemas.microsoft.com/office/drawing/2014/main" id="{16CC24AC-2636-CD48-1D6E-37D401BD9242}"/>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730DA17E-6290-36D5-2BAC-780E6822E4D4}"/>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8" name="Text Placeholder 22">
            <a:extLst>
              <a:ext uri="{FF2B5EF4-FFF2-40B4-BE49-F238E27FC236}">
                <a16:creationId xmlns:a16="http://schemas.microsoft.com/office/drawing/2014/main" id="{B3644368-23A9-D98E-F68C-0EACB6C17566}"/>
              </a:ext>
            </a:extLst>
          </p:cNvPr>
          <p:cNvSpPr>
            <a:spLocks noGrp="1"/>
          </p:cNvSpPr>
          <p:nvPr>
            <p:ph type="body" sz="quarter" idx="14" hasCustomPrompt="1"/>
          </p:nvPr>
        </p:nvSpPr>
        <p:spPr>
          <a:xfrm>
            <a:off x="515939" y="6118601"/>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25514568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1_Full Photo">
    <p:spTree>
      <p:nvGrpSpPr>
        <p:cNvPr id="1" name=""/>
        <p:cNvGrpSpPr/>
        <p:nvPr/>
      </p:nvGrpSpPr>
      <p:grpSpPr>
        <a:xfrm>
          <a:off x="0" y="0"/>
          <a:ext cx="0" cy="0"/>
          <a:chOff x="0" y="0"/>
          <a:chExt cx="0" cy="0"/>
        </a:xfrm>
      </p:grpSpPr>
      <p:sp>
        <p:nvSpPr>
          <p:cNvPr id="44" name="Picture Placeholder 43">
            <a:extLst>
              <a:ext uri="{FF2B5EF4-FFF2-40B4-BE49-F238E27FC236}">
                <a16:creationId xmlns:a16="http://schemas.microsoft.com/office/drawing/2014/main" id="{008FB009-1CAA-4C0D-DFFE-34480291E6D4}"/>
              </a:ext>
            </a:extLst>
          </p:cNvPr>
          <p:cNvSpPr>
            <a:spLocks noGrp="1"/>
          </p:cNvSpPr>
          <p:nvPr>
            <p:ph type="pic" sz="quarter" idx="12" hasCustomPrompt="1"/>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noFill/>
        </p:spPr>
        <p:txBody>
          <a:bodyPr wrap="square" lIns="503998" tIns="5400000" rIns="0" anchor="t">
            <a:noAutofit/>
          </a:bodyPr>
          <a:lstStyle>
            <a:lvl1pPr marL="0" indent="0">
              <a:buNone/>
              <a:defRPr sz="3000"/>
            </a:lvl1pPr>
          </a:lstStyle>
          <a:p>
            <a:r>
              <a:rPr lang="en-US"/>
              <a:t>Drag and drop an image onto the slide to insert photo</a:t>
            </a:r>
          </a:p>
        </p:txBody>
      </p:sp>
      <p:sp>
        <p:nvSpPr>
          <p:cNvPr id="46" name="Text Placeholder 45">
            <a:extLst>
              <a:ext uri="{FF2B5EF4-FFF2-40B4-BE49-F238E27FC236}">
                <a16:creationId xmlns:a16="http://schemas.microsoft.com/office/drawing/2014/main" id="{02D7560F-611C-07BA-46B4-6DC5FA90447C}"/>
              </a:ext>
            </a:extLst>
          </p:cNvPr>
          <p:cNvSpPr>
            <a:spLocks noGrp="1"/>
          </p:cNvSpPr>
          <p:nvPr>
            <p:ph type="body" sz="quarter" idx="14"/>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gradFill>
            <a:gsLst>
              <a:gs pos="39000">
                <a:srgbClr val="202B3F">
                  <a:alpha val="65483"/>
                </a:srgbClr>
              </a:gs>
              <a:gs pos="0">
                <a:srgbClr val="202B3F">
                  <a:alpha val="73000"/>
                </a:srgbClr>
              </a:gs>
              <a:gs pos="99000">
                <a:srgbClr val="202B3F">
                  <a:alpha val="0"/>
                </a:srgbClr>
              </a:gs>
            </a:gsLst>
            <a:lin ang="0" scaled="0"/>
          </a:gradFill>
        </p:spPr>
        <p:txBody>
          <a:bodyPr wrap="square" lIns="72000">
            <a:noAutofit/>
          </a:bodyPr>
          <a:lstStyle>
            <a:lvl1pPr>
              <a:defRPr>
                <a:noFill/>
              </a:defRPr>
            </a:lvl1pPr>
          </a:lstStyle>
          <a:p>
            <a:pPr lvl="0"/>
            <a:r>
              <a:rPr lang="en-US"/>
              <a:t>Click to edit Master text styles</a:t>
            </a:r>
          </a:p>
        </p:txBody>
      </p:sp>
      <p:sp>
        <p:nvSpPr>
          <p:cNvPr id="47" name="Graphic 34">
            <a:extLst>
              <a:ext uri="{FF2B5EF4-FFF2-40B4-BE49-F238E27FC236}">
                <a16:creationId xmlns:a16="http://schemas.microsoft.com/office/drawing/2014/main" id="{9B9819F6-CC6A-D170-1AD4-5296A4CE8A14}"/>
              </a:ext>
            </a:extLst>
          </p:cNvPr>
          <p:cNvSpPr>
            <a:spLocks noChangeAspect="1"/>
          </p:cNvSpPr>
          <p:nvPr userDrawn="1"/>
        </p:nvSpPr>
        <p:spPr>
          <a:xfrm>
            <a:off x="515936" y="460180"/>
            <a:ext cx="1821600" cy="328157"/>
          </a:xfrm>
          <a:custGeom>
            <a:avLst/>
            <a:gdLst>
              <a:gd name="connsiteX0" fmla="*/ 1326970 w 4917659"/>
              <a:gd name="connsiteY0" fmla="*/ 258982 h 904875"/>
              <a:gd name="connsiteX1" fmla="*/ 1351557 w 4917659"/>
              <a:gd name="connsiteY1" fmla="*/ 283613 h 904875"/>
              <a:gd name="connsiteX2" fmla="*/ 1351557 w 4917659"/>
              <a:gd name="connsiteY2" fmla="*/ 752053 h 904875"/>
              <a:gd name="connsiteX3" fmla="*/ 1326970 w 4917659"/>
              <a:gd name="connsiteY3" fmla="*/ 775437 h 904875"/>
              <a:gd name="connsiteX4" fmla="*/ 1263650 w 4917659"/>
              <a:gd name="connsiteY4" fmla="*/ 775437 h 904875"/>
              <a:gd name="connsiteX5" fmla="*/ 1239681 w 4917659"/>
              <a:gd name="connsiteY5" fmla="*/ 752662 h 904875"/>
              <a:gd name="connsiteX6" fmla="*/ 1239681 w 4917659"/>
              <a:gd name="connsiteY6" fmla="*/ 709581 h 904875"/>
              <a:gd name="connsiteX7" fmla="*/ 1072481 w 4917659"/>
              <a:gd name="connsiteY7" fmla="*/ 789600 h 904875"/>
              <a:gd name="connsiteX8" fmla="*/ 854878 w 4917659"/>
              <a:gd name="connsiteY8" fmla="*/ 568001 h 904875"/>
              <a:gd name="connsiteX9" fmla="*/ 854878 w 4917659"/>
              <a:gd name="connsiteY9" fmla="*/ 282994 h 904875"/>
              <a:gd name="connsiteX10" fmla="*/ 880084 w 4917659"/>
              <a:gd name="connsiteY10" fmla="*/ 258982 h 904875"/>
              <a:gd name="connsiteX11" fmla="*/ 943395 w 4917659"/>
              <a:gd name="connsiteY11" fmla="*/ 258982 h 904875"/>
              <a:gd name="connsiteX12" fmla="*/ 966754 w 4917659"/>
              <a:gd name="connsiteY12" fmla="*/ 282994 h 904875"/>
              <a:gd name="connsiteX13" fmla="*/ 966754 w 4917659"/>
              <a:gd name="connsiteY13" fmla="*/ 549532 h 904875"/>
              <a:gd name="connsiteX14" fmla="*/ 1101371 w 4917659"/>
              <a:gd name="connsiteY14" fmla="*/ 692341 h 904875"/>
              <a:gd name="connsiteX15" fmla="*/ 1239681 w 4917659"/>
              <a:gd name="connsiteY15" fmla="*/ 550761 h 904875"/>
              <a:gd name="connsiteX16" fmla="*/ 1239681 w 4917659"/>
              <a:gd name="connsiteY16" fmla="*/ 282994 h 904875"/>
              <a:gd name="connsiteX17" fmla="*/ 1263650 w 4917659"/>
              <a:gd name="connsiteY17" fmla="*/ 258982 h 904875"/>
              <a:gd name="connsiteX18" fmla="*/ 1326970 w 4917659"/>
              <a:gd name="connsiteY18" fmla="*/ 258982 h 904875"/>
              <a:gd name="connsiteX19" fmla="*/ 392011 w 4917659"/>
              <a:gd name="connsiteY19" fmla="*/ -165 h 904875"/>
              <a:gd name="connsiteX20" fmla="*/ -169 w 4917659"/>
              <a:gd name="connsiteY20" fmla="*/ 394408 h 904875"/>
              <a:gd name="connsiteX21" fmla="*/ 392011 w 4917659"/>
              <a:gd name="connsiteY21" fmla="*/ 789600 h 904875"/>
              <a:gd name="connsiteX22" fmla="*/ 498966 w 4917659"/>
              <a:gd name="connsiteY22" fmla="*/ 775437 h 904875"/>
              <a:gd name="connsiteX23" fmla="*/ 541382 w 4917659"/>
              <a:gd name="connsiteY23" fmla="*/ 885012 h 904875"/>
              <a:gd name="connsiteX24" fmla="*/ 570272 w 4917659"/>
              <a:gd name="connsiteY24" fmla="*/ 904710 h 904875"/>
              <a:gd name="connsiteX25" fmla="*/ 637885 w 4917659"/>
              <a:gd name="connsiteY25" fmla="*/ 904710 h 904875"/>
              <a:gd name="connsiteX26" fmla="*/ 658170 w 4917659"/>
              <a:gd name="connsiteY26" fmla="*/ 873316 h 904875"/>
              <a:gd name="connsiteX27" fmla="*/ 603464 w 4917659"/>
              <a:gd name="connsiteY27" fmla="*/ 729279 h 904875"/>
              <a:gd name="connsiteX28" fmla="*/ 784191 w 4917659"/>
              <a:gd name="connsiteY28" fmla="*/ 394408 h 904875"/>
              <a:gd name="connsiteX29" fmla="*/ 392011 w 4917659"/>
              <a:gd name="connsiteY29" fmla="*/ -165 h 904875"/>
              <a:gd name="connsiteX30" fmla="*/ 562895 w 4917659"/>
              <a:gd name="connsiteY30" fmla="*/ 623399 h 904875"/>
              <a:gd name="connsiteX31" fmla="*/ 513101 w 4917659"/>
              <a:gd name="connsiteY31" fmla="*/ 494744 h 904875"/>
              <a:gd name="connsiteX32" fmla="*/ 481137 w 4917659"/>
              <a:gd name="connsiteY32" fmla="*/ 474428 h 904875"/>
              <a:gd name="connsiteX33" fmla="*/ 416598 w 4917659"/>
              <a:gd name="connsiteY33" fmla="*/ 474428 h 904875"/>
              <a:gd name="connsiteX34" fmla="*/ 395085 w 4917659"/>
              <a:gd name="connsiteY34" fmla="*/ 505212 h 904875"/>
              <a:gd name="connsiteX35" fmla="*/ 460243 w 4917659"/>
              <a:gd name="connsiteY35" fmla="*/ 674491 h 904875"/>
              <a:gd name="connsiteX36" fmla="*/ 392011 w 4917659"/>
              <a:gd name="connsiteY36" fmla="*/ 683111 h 904875"/>
              <a:gd name="connsiteX37" fmla="*/ 120312 w 4917659"/>
              <a:gd name="connsiteY37" fmla="*/ 394408 h 904875"/>
              <a:gd name="connsiteX38" fmla="*/ 392011 w 4917659"/>
              <a:gd name="connsiteY38" fmla="*/ 106324 h 904875"/>
              <a:gd name="connsiteX39" fmla="*/ 663710 w 4917659"/>
              <a:gd name="connsiteY39" fmla="*/ 394408 h 904875"/>
              <a:gd name="connsiteX40" fmla="*/ 562895 w 4917659"/>
              <a:gd name="connsiteY40" fmla="*/ 623399 h 904875"/>
              <a:gd name="connsiteX41" fmla="*/ 4915587 w 4917659"/>
              <a:gd name="connsiteY41" fmla="*/ 749586 h 904875"/>
              <a:gd name="connsiteX42" fmla="*/ 4898377 w 4917659"/>
              <a:gd name="connsiteY42" fmla="*/ 775437 h 904875"/>
              <a:gd name="connsiteX43" fmla="*/ 4827680 w 4917659"/>
              <a:gd name="connsiteY43" fmla="*/ 775437 h 904875"/>
              <a:gd name="connsiteX44" fmla="*/ 4799409 w 4917659"/>
              <a:gd name="connsiteY44" fmla="*/ 756358 h 904875"/>
              <a:gd name="connsiteX45" fmla="*/ 4668476 w 4917659"/>
              <a:gd name="connsiteY45" fmla="*/ 403028 h 904875"/>
              <a:gd name="connsiteX46" fmla="*/ 4535087 w 4917659"/>
              <a:gd name="connsiteY46" fmla="*/ 756358 h 904875"/>
              <a:gd name="connsiteX47" fmla="*/ 4507425 w 4917659"/>
              <a:gd name="connsiteY47" fmla="*/ 775437 h 904875"/>
              <a:gd name="connsiteX48" fmla="*/ 4444114 w 4917659"/>
              <a:gd name="connsiteY48" fmla="*/ 775437 h 904875"/>
              <a:gd name="connsiteX49" fmla="*/ 4415834 w 4917659"/>
              <a:gd name="connsiteY49" fmla="*/ 756358 h 904875"/>
              <a:gd name="connsiteX50" fmla="*/ 4281827 w 4917659"/>
              <a:gd name="connsiteY50" fmla="*/ 401180 h 904875"/>
              <a:gd name="connsiteX51" fmla="*/ 4149665 w 4917659"/>
              <a:gd name="connsiteY51" fmla="*/ 756358 h 904875"/>
              <a:gd name="connsiteX52" fmla="*/ 4121394 w 4917659"/>
              <a:gd name="connsiteY52" fmla="*/ 775437 h 904875"/>
              <a:gd name="connsiteX53" fmla="*/ 4055009 w 4917659"/>
              <a:gd name="connsiteY53" fmla="*/ 775437 h 904875"/>
              <a:gd name="connsiteX54" fmla="*/ 4026729 w 4917659"/>
              <a:gd name="connsiteY54" fmla="*/ 756358 h 904875"/>
              <a:gd name="connsiteX55" fmla="*/ 3895796 w 4917659"/>
              <a:gd name="connsiteY55" fmla="*/ 401180 h 904875"/>
              <a:gd name="connsiteX56" fmla="*/ 3760560 w 4917659"/>
              <a:gd name="connsiteY56" fmla="*/ 756358 h 904875"/>
              <a:gd name="connsiteX57" fmla="*/ 3732289 w 4917659"/>
              <a:gd name="connsiteY57" fmla="*/ 775437 h 904875"/>
              <a:gd name="connsiteX58" fmla="*/ 3668969 w 4917659"/>
              <a:gd name="connsiteY58" fmla="*/ 775437 h 904875"/>
              <a:gd name="connsiteX59" fmla="*/ 3641317 w 4917659"/>
              <a:gd name="connsiteY59" fmla="*/ 756358 h 904875"/>
              <a:gd name="connsiteX60" fmla="*/ 3509156 w 4917659"/>
              <a:gd name="connsiteY60" fmla="*/ 401180 h 904875"/>
              <a:gd name="connsiteX61" fmla="*/ 3376995 w 4917659"/>
              <a:gd name="connsiteY61" fmla="*/ 756358 h 904875"/>
              <a:gd name="connsiteX62" fmla="*/ 3348714 w 4917659"/>
              <a:gd name="connsiteY62" fmla="*/ 775437 h 904875"/>
              <a:gd name="connsiteX63" fmla="*/ 3279873 w 4917659"/>
              <a:gd name="connsiteY63" fmla="*/ 775437 h 904875"/>
              <a:gd name="connsiteX64" fmla="*/ 3262653 w 4917659"/>
              <a:gd name="connsiteY64" fmla="*/ 749586 h 904875"/>
              <a:gd name="connsiteX65" fmla="*/ 3442152 w 4917659"/>
              <a:gd name="connsiteY65" fmla="*/ 279298 h 904875"/>
              <a:gd name="connsiteX66" fmla="*/ 3470423 w 4917659"/>
              <a:gd name="connsiteY66" fmla="*/ 258982 h 904875"/>
              <a:gd name="connsiteX67" fmla="*/ 3547879 w 4917659"/>
              <a:gd name="connsiteY67" fmla="*/ 258982 h 904875"/>
              <a:gd name="connsiteX68" fmla="*/ 3575541 w 4917659"/>
              <a:gd name="connsiteY68" fmla="*/ 279298 h 904875"/>
              <a:gd name="connsiteX69" fmla="*/ 3702171 w 4917659"/>
              <a:gd name="connsiteY69" fmla="*/ 622780 h 904875"/>
              <a:gd name="connsiteX70" fmla="*/ 3830029 w 4917659"/>
              <a:gd name="connsiteY70" fmla="*/ 279298 h 904875"/>
              <a:gd name="connsiteX71" fmla="*/ 3858300 w 4917659"/>
              <a:gd name="connsiteY71" fmla="*/ 258982 h 904875"/>
              <a:gd name="connsiteX72" fmla="*/ 3934528 w 4917659"/>
              <a:gd name="connsiteY72" fmla="*/ 258982 h 904875"/>
              <a:gd name="connsiteX73" fmla="*/ 3962181 w 4917659"/>
              <a:gd name="connsiteY73" fmla="*/ 279298 h 904875"/>
              <a:gd name="connsiteX74" fmla="*/ 4089430 w 4917659"/>
              <a:gd name="connsiteY74" fmla="*/ 622780 h 904875"/>
              <a:gd name="connsiteX75" fmla="*/ 4216060 w 4917659"/>
              <a:gd name="connsiteY75" fmla="*/ 279298 h 904875"/>
              <a:gd name="connsiteX76" fmla="*/ 4243722 w 4917659"/>
              <a:gd name="connsiteY76" fmla="*/ 258982 h 904875"/>
              <a:gd name="connsiteX77" fmla="*/ 4320559 w 4917659"/>
              <a:gd name="connsiteY77" fmla="*/ 258982 h 904875"/>
              <a:gd name="connsiteX78" fmla="*/ 4348221 w 4917659"/>
              <a:gd name="connsiteY78" fmla="*/ 279298 h 904875"/>
              <a:gd name="connsiteX79" fmla="*/ 4477307 w 4917659"/>
              <a:gd name="connsiteY79" fmla="*/ 622780 h 904875"/>
              <a:gd name="connsiteX80" fmla="*/ 4602700 w 4917659"/>
              <a:gd name="connsiteY80" fmla="*/ 279298 h 904875"/>
              <a:gd name="connsiteX81" fmla="*/ 4630981 w 4917659"/>
              <a:gd name="connsiteY81" fmla="*/ 258982 h 904875"/>
              <a:gd name="connsiteX82" fmla="*/ 4708427 w 4917659"/>
              <a:gd name="connsiteY82" fmla="*/ 258982 h 904875"/>
              <a:gd name="connsiteX83" fmla="*/ 4736089 w 4917659"/>
              <a:gd name="connsiteY83" fmla="*/ 279298 h 904875"/>
              <a:gd name="connsiteX84" fmla="*/ 4915587 w 4917659"/>
              <a:gd name="connsiteY84" fmla="*/ 749586 h 904875"/>
              <a:gd name="connsiteX85" fmla="*/ 1941664 w 4917659"/>
              <a:gd name="connsiteY85" fmla="*/ 258982 h 904875"/>
              <a:gd name="connsiteX86" fmla="*/ 1877735 w 4917659"/>
              <a:gd name="connsiteY86" fmla="*/ 258982 h 904875"/>
              <a:gd name="connsiteX87" fmla="*/ 1853148 w 4917659"/>
              <a:gd name="connsiteY87" fmla="*/ 283613 h 904875"/>
              <a:gd name="connsiteX88" fmla="*/ 1853148 w 4917659"/>
              <a:gd name="connsiteY88" fmla="*/ 326695 h 904875"/>
              <a:gd name="connsiteX89" fmla="*/ 1684720 w 4917659"/>
              <a:gd name="connsiteY89" fmla="*/ 244208 h 904875"/>
              <a:gd name="connsiteX90" fmla="*/ 1424700 w 4917659"/>
              <a:gd name="connsiteY90" fmla="*/ 516290 h 904875"/>
              <a:gd name="connsiteX91" fmla="*/ 1683492 w 4917659"/>
              <a:gd name="connsiteY91" fmla="*/ 789600 h 904875"/>
              <a:gd name="connsiteX92" fmla="*/ 1853148 w 4917659"/>
              <a:gd name="connsiteY92" fmla="*/ 706495 h 904875"/>
              <a:gd name="connsiteX93" fmla="*/ 1853148 w 4917659"/>
              <a:gd name="connsiteY93" fmla="*/ 752053 h 904875"/>
              <a:gd name="connsiteX94" fmla="*/ 1877735 w 4917659"/>
              <a:gd name="connsiteY94" fmla="*/ 775437 h 904875"/>
              <a:gd name="connsiteX95" fmla="*/ 1941664 w 4917659"/>
              <a:gd name="connsiteY95" fmla="*/ 775437 h 904875"/>
              <a:gd name="connsiteX96" fmla="*/ 1965023 w 4917659"/>
              <a:gd name="connsiteY96" fmla="*/ 752053 h 904875"/>
              <a:gd name="connsiteX97" fmla="*/ 1965023 w 4917659"/>
              <a:gd name="connsiteY97" fmla="*/ 283613 h 904875"/>
              <a:gd name="connsiteX98" fmla="*/ 1941664 w 4917659"/>
              <a:gd name="connsiteY98" fmla="*/ 258982 h 904875"/>
              <a:gd name="connsiteX99" fmla="*/ 1696399 w 4917659"/>
              <a:gd name="connsiteY99" fmla="*/ 686187 h 904875"/>
              <a:gd name="connsiteX100" fmla="*/ 1538423 w 4917659"/>
              <a:gd name="connsiteY100" fmla="*/ 517519 h 904875"/>
              <a:gd name="connsiteX101" fmla="*/ 1696399 w 4917659"/>
              <a:gd name="connsiteY101" fmla="*/ 349469 h 904875"/>
              <a:gd name="connsiteX102" fmla="*/ 1854375 w 4917659"/>
              <a:gd name="connsiteY102" fmla="*/ 517519 h 904875"/>
              <a:gd name="connsiteX103" fmla="*/ 1696399 w 4917659"/>
              <a:gd name="connsiteY103" fmla="*/ 686187 h 904875"/>
              <a:gd name="connsiteX104" fmla="*/ 2697743 w 4917659"/>
              <a:gd name="connsiteY104" fmla="*/ 702190 h 904875"/>
              <a:gd name="connsiteX105" fmla="*/ 2692831 w 4917659"/>
              <a:gd name="connsiteY105" fmla="*/ 737889 h 904875"/>
              <a:gd name="connsiteX106" fmla="*/ 2526859 w 4917659"/>
              <a:gd name="connsiteY106" fmla="*/ 789600 h 904875"/>
              <a:gd name="connsiteX107" fmla="*/ 2260701 w 4917659"/>
              <a:gd name="connsiteY107" fmla="*/ 517519 h 904875"/>
              <a:gd name="connsiteX108" fmla="*/ 2526859 w 4917659"/>
              <a:gd name="connsiteY108" fmla="*/ 244208 h 904875"/>
              <a:gd name="connsiteX109" fmla="*/ 2692831 w 4917659"/>
              <a:gd name="connsiteY109" fmla="*/ 295301 h 904875"/>
              <a:gd name="connsiteX110" fmla="*/ 2697743 w 4917659"/>
              <a:gd name="connsiteY110" fmla="*/ 331010 h 904875"/>
              <a:gd name="connsiteX111" fmla="*/ 2667625 w 4917659"/>
              <a:gd name="connsiteY111" fmla="*/ 372863 h 904875"/>
              <a:gd name="connsiteX112" fmla="*/ 2630130 w 4917659"/>
              <a:gd name="connsiteY112" fmla="*/ 377177 h 904875"/>
              <a:gd name="connsiteX113" fmla="*/ 2530553 w 4917659"/>
              <a:gd name="connsiteY113" fmla="*/ 346393 h 904875"/>
              <a:gd name="connsiteX114" fmla="*/ 2374414 w 4917659"/>
              <a:gd name="connsiteY114" fmla="*/ 517519 h 904875"/>
              <a:gd name="connsiteX115" fmla="*/ 2530553 w 4917659"/>
              <a:gd name="connsiteY115" fmla="*/ 687416 h 904875"/>
              <a:gd name="connsiteX116" fmla="*/ 2628284 w 4917659"/>
              <a:gd name="connsiteY116" fmla="*/ 656022 h 904875"/>
              <a:gd name="connsiteX117" fmla="*/ 2665788 w 4917659"/>
              <a:gd name="connsiteY117" fmla="*/ 661565 h 904875"/>
              <a:gd name="connsiteX118" fmla="*/ 2697743 w 4917659"/>
              <a:gd name="connsiteY118" fmla="*/ 702190 h 904875"/>
              <a:gd name="connsiteX119" fmla="*/ 2996495 w 4917659"/>
              <a:gd name="connsiteY119" fmla="*/ 244827 h 904875"/>
              <a:gd name="connsiteX120" fmla="*/ 2726024 w 4917659"/>
              <a:gd name="connsiteY120" fmla="*/ 517519 h 904875"/>
              <a:gd name="connsiteX121" fmla="*/ 2996495 w 4917659"/>
              <a:gd name="connsiteY121" fmla="*/ 789600 h 904875"/>
              <a:gd name="connsiteX122" fmla="*/ 3267575 w 4917659"/>
              <a:gd name="connsiteY122" fmla="*/ 517519 h 904875"/>
              <a:gd name="connsiteX123" fmla="*/ 2996495 w 4917659"/>
              <a:gd name="connsiteY123" fmla="*/ 244827 h 904875"/>
              <a:gd name="connsiteX124" fmla="*/ 2996495 w 4917659"/>
              <a:gd name="connsiteY124" fmla="*/ 684949 h 904875"/>
              <a:gd name="connsiteX125" fmla="*/ 2838519 w 4917659"/>
              <a:gd name="connsiteY125" fmla="*/ 517519 h 904875"/>
              <a:gd name="connsiteX126" fmla="*/ 2996495 w 4917659"/>
              <a:gd name="connsiteY126" fmla="*/ 349469 h 904875"/>
              <a:gd name="connsiteX127" fmla="*/ 3154471 w 4917659"/>
              <a:gd name="connsiteY127" fmla="*/ 517519 h 904875"/>
              <a:gd name="connsiteX128" fmla="*/ 2996495 w 4917659"/>
              <a:gd name="connsiteY128" fmla="*/ 684949 h 904875"/>
              <a:gd name="connsiteX129" fmla="*/ 2163569 w 4917659"/>
              <a:gd name="connsiteY129" fmla="*/ 13989 h 904875"/>
              <a:gd name="connsiteX130" fmla="*/ 2187548 w 4917659"/>
              <a:gd name="connsiteY130" fmla="*/ 38611 h 904875"/>
              <a:gd name="connsiteX131" fmla="*/ 2187548 w 4917659"/>
              <a:gd name="connsiteY131" fmla="*/ 750815 h 904875"/>
              <a:gd name="connsiteX132" fmla="*/ 2163569 w 4917659"/>
              <a:gd name="connsiteY132" fmla="*/ 775437 h 904875"/>
              <a:gd name="connsiteX133" fmla="*/ 2100259 w 4917659"/>
              <a:gd name="connsiteY133" fmla="*/ 775437 h 904875"/>
              <a:gd name="connsiteX134" fmla="*/ 2075672 w 4917659"/>
              <a:gd name="connsiteY134" fmla="*/ 750815 h 904875"/>
              <a:gd name="connsiteX135" fmla="*/ 2075672 w 4917659"/>
              <a:gd name="connsiteY135" fmla="*/ 38611 h 904875"/>
              <a:gd name="connsiteX136" fmla="*/ 2100259 w 4917659"/>
              <a:gd name="connsiteY136" fmla="*/ 13989 h 904875"/>
              <a:gd name="connsiteX137" fmla="*/ 2163569 w 4917659"/>
              <a:gd name="connsiteY137" fmla="*/ 13989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4917659" h="904875">
                <a:moveTo>
                  <a:pt x="1326970" y="258982"/>
                </a:moveTo>
                <a:cubicBezTo>
                  <a:pt x="1339877" y="258982"/>
                  <a:pt x="1351557" y="269450"/>
                  <a:pt x="1351557" y="283613"/>
                </a:cubicBezTo>
                <a:cubicBezTo>
                  <a:pt x="1351557" y="752053"/>
                  <a:pt x="1351557" y="752053"/>
                  <a:pt x="1351557" y="752053"/>
                </a:cubicBezTo>
                <a:cubicBezTo>
                  <a:pt x="1351557" y="764978"/>
                  <a:pt x="1339877" y="775437"/>
                  <a:pt x="1326970" y="775437"/>
                </a:cubicBezTo>
                <a:cubicBezTo>
                  <a:pt x="1263650" y="775437"/>
                  <a:pt x="1263650" y="775437"/>
                  <a:pt x="1263650" y="775437"/>
                </a:cubicBezTo>
                <a:cubicBezTo>
                  <a:pt x="1251361" y="775437"/>
                  <a:pt x="1239681" y="765588"/>
                  <a:pt x="1239681" y="752662"/>
                </a:cubicBezTo>
                <a:cubicBezTo>
                  <a:pt x="1239681" y="709581"/>
                  <a:pt x="1239681" y="709581"/>
                  <a:pt x="1239681" y="709581"/>
                </a:cubicBezTo>
                <a:cubicBezTo>
                  <a:pt x="1207717" y="756977"/>
                  <a:pt x="1153011" y="789600"/>
                  <a:pt x="1072481" y="789600"/>
                </a:cubicBezTo>
                <a:cubicBezTo>
                  <a:pt x="937864" y="789600"/>
                  <a:pt x="854878" y="700342"/>
                  <a:pt x="854878" y="568001"/>
                </a:cubicBezTo>
                <a:cubicBezTo>
                  <a:pt x="854878" y="282994"/>
                  <a:pt x="854878" y="282994"/>
                  <a:pt x="854878" y="282994"/>
                </a:cubicBezTo>
                <a:cubicBezTo>
                  <a:pt x="854878" y="269450"/>
                  <a:pt x="867167" y="258982"/>
                  <a:pt x="880084" y="258982"/>
                </a:cubicBezTo>
                <a:cubicBezTo>
                  <a:pt x="943395" y="258982"/>
                  <a:pt x="943395" y="258982"/>
                  <a:pt x="943395" y="258982"/>
                </a:cubicBezTo>
                <a:cubicBezTo>
                  <a:pt x="956302" y="258982"/>
                  <a:pt x="966754" y="269450"/>
                  <a:pt x="966754" y="282994"/>
                </a:cubicBezTo>
                <a:cubicBezTo>
                  <a:pt x="966754" y="549532"/>
                  <a:pt x="966754" y="549532"/>
                  <a:pt x="966754" y="549532"/>
                </a:cubicBezTo>
                <a:cubicBezTo>
                  <a:pt x="966754" y="635705"/>
                  <a:pt x="1012245" y="692341"/>
                  <a:pt x="1101371" y="692341"/>
                </a:cubicBezTo>
                <a:cubicBezTo>
                  <a:pt x="1188041" y="692341"/>
                  <a:pt x="1239681" y="633248"/>
                  <a:pt x="1239681" y="550761"/>
                </a:cubicBezTo>
                <a:cubicBezTo>
                  <a:pt x="1239681" y="282994"/>
                  <a:pt x="1239681" y="282994"/>
                  <a:pt x="1239681" y="282994"/>
                </a:cubicBezTo>
                <a:cubicBezTo>
                  <a:pt x="1239681" y="269450"/>
                  <a:pt x="1251361" y="258982"/>
                  <a:pt x="1263650" y="258982"/>
                </a:cubicBezTo>
                <a:cubicBezTo>
                  <a:pt x="1326970" y="258982"/>
                  <a:pt x="1326970" y="258982"/>
                  <a:pt x="1326970" y="258982"/>
                </a:cubicBezTo>
                <a:moveTo>
                  <a:pt x="392011" y="-165"/>
                </a:moveTo>
                <a:cubicBezTo>
                  <a:pt x="175017" y="-165"/>
                  <a:pt x="-169" y="168494"/>
                  <a:pt x="-169" y="394408"/>
                </a:cubicBezTo>
                <a:cubicBezTo>
                  <a:pt x="-169" y="620322"/>
                  <a:pt x="175017" y="789600"/>
                  <a:pt x="392011" y="789600"/>
                </a:cubicBezTo>
                <a:cubicBezTo>
                  <a:pt x="428887" y="789600"/>
                  <a:pt x="465154" y="784676"/>
                  <a:pt x="498966" y="775437"/>
                </a:cubicBezTo>
                <a:cubicBezTo>
                  <a:pt x="541382" y="885012"/>
                  <a:pt x="541382" y="885012"/>
                  <a:pt x="541382" y="885012"/>
                </a:cubicBezTo>
                <a:cubicBezTo>
                  <a:pt x="545684" y="897319"/>
                  <a:pt x="554290" y="904710"/>
                  <a:pt x="570272" y="904710"/>
                </a:cubicBezTo>
                <a:cubicBezTo>
                  <a:pt x="637885" y="904710"/>
                  <a:pt x="637885" y="904710"/>
                  <a:pt x="637885" y="904710"/>
                </a:cubicBezTo>
                <a:cubicBezTo>
                  <a:pt x="653867" y="904710"/>
                  <a:pt x="666166" y="893633"/>
                  <a:pt x="658170" y="873316"/>
                </a:cubicBezTo>
                <a:cubicBezTo>
                  <a:pt x="603464" y="729279"/>
                  <a:pt x="603464" y="729279"/>
                  <a:pt x="603464" y="729279"/>
                </a:cubicBezTo>
                <a:cubicBezTo>
                  <a:pt x="712266" y="660946"/>
                  <a:pt x="784191" y="539683"/>
                  <a:pt x="784191" y="394408"/>
                </a:cubicBezTo>
                <a:cubicBezTo>
                  <a:pt x="784191" y="168494"/>
                  <a:pt x="608995" y="-165"/>
                  <a:pt x="392011" y="-165"/>
                </a:cubicBezTo>
                <a:moveTo>
                  <a:pt x="562895" y="623399"/>
                </a:moveTo>
                <a:cubicBezTo>
                  <a:pt x="513101" y="494744"/>
                  <a:pt x="513101" y="494744"/>
                  <a:pt x="513101" y="494744"/>
                </a:cubicBezTo>
                <a:cubicBezTo>
                  <a:pt x="508799" y="483667"/>
                  <a:pt x="500194" y="474428"/>
                  <a:pt x="481137" y="474428"/>
                </a:cubicBezTo>
                <a:cubicBezTo>
                  <a:pt x="416598" y="474428"/>
                  <a:pt x="416598" y="474428"/>
                  <a:pt x="416598" y="474428"/>
                </a:cubicBezTo>
                <a:cubicBezTo>
                  <a:pt x="400616" y="474428"/>
                  <a:pt x="387708" y="484896"/>
                  <a:pt x="395085" y="505212"/>
                </a:cubicBezTo>
                <a:cubicBezTo>
                  <a:pt x="460243" y="674491"/>
                  <a:pt x="460243" y="674491"/>
                  <a:pt x="460243" y="674491"/>
                </a:cubicBezTo>
                <a:cubicBezTo>
                  <a:pt x="438730" y="680025"/>
                  <a:pt x="415980" y="683111"/>
                  <a:pt x="392011" y="683111"/>
                </a:cubicBezTo>
                <a:cubicBezTo>
                  <a:pt x="232797" y="683111"/>
                  <a:pt x="120312" y="558152"/>
                  <a:pt x="120312" y="394408"/>
                </a:cubicBezTo>
                <a:cubicBezTo>
                  <a:pt x="120312" y="231283"/>
                  <a:pt x="232797" y="106324"/>
                  <a:pt x="392011" y="106324"/>
                </a:cubicBezTo>
                <a:cubicBezTo>
                  <a:pt x="551215" y="106324"/>
                  <a:pt x="663710" y="231283"/>
                  <a:pt x="663710" y="394408"/>
                </a:cubicBezTo>
                <a:cubicBezTo>
                  <a:pt x="663710" y="489820"/>
                  <a:pt x="625596" y="571687"/>
                  <a:pt x="562895" y="623399"/>
                </a:cubicBezTo>
                <a:moveTo>
                  <a:pt x="4915587" y="749586"/>
                </a:moveTo>
                <a:cubicBezTo>
                  <a:pt x="4921118" y="762511"/>
                  <a:pt x="4914359" y="775437"/>
                  <a:pt x="4898377" y="775437"/>
                </a:cubicBezTo>
                <a:cubicBezTo>
                  <a:pt x="4827680" y="775437"/>
                  <a:pt x="4827680" y="775437"/>
                  <a:pt x="4827680" y="775437"/>
                </a:cubicBezTo>
                <a:cubicBezTo>
                  <a:pt x="4814772" y="775437"/>
                  <a:pt x="4803711" y="769284"/>
                  <a:pt x="4799409" y="756358"/>
                </a:cubicBezTo>
                <a:cubicBezTo>
                  <a:pt x="4668476" y="403028"/>
                  <a:pt x="4668476" y="403028"/>
                  <a:pt x="4668476" y="403028"/>
                </a:cubicBezTo>
                <a:cubicBezTo>
                  <a:pt x="4535087" y="756358"/>
                  <a:pt x="4535087" y="756358"/>
                  <a:pt x="4535087" y="756358"/>
                </a:cubicBezTo>
                <a:cubicBezTo>
                  <a:pt x="4529556" y="769903"/>
                  <a:pt x="4520333" y="775437"/>
                  <a:pt x="4507425" y="775437"/>
                </a:cubicBezTo>
                <a:cubicBezTo>
                  <a:pt x="4444114" y="775437"/>
                  <a:pt x="4444114" y="775437"/>
                  <a:pt x="4444114" y="775437"/>
                </a:cubicBezTo>
                <a:cubicBezTo>
                  <a:pt x="4431197" y="775437"/>
                  <a:pt x="4421365" y="769903"/>
                  <a:pt x="4415834" y="756358"/>
                </a:cubicBezTo>
                <a:cubicBezTo>
                  <a:pt x="4281827" y="401180"/>
                  <a:pt x="4281827" y="401180"/>
                  <a:pt x="4281827" y="401180"/>
                </a:cubicBezTo>
                <a:cubicBezTo>
                  <a:pt x="4149665" y="756358"/>
                  <a:pt x="4149665" y="756358"/>
                  <a:pt x="4149665" y="756358"/>
                </a:cubicBezTo>
                <a:cubicBezTo>
                  <a:pt x="4144135" y="769284"/>
                  <a:pt x="4134302" y="775437"/>
                  <a:pt x="4121394" y="775437"/>
                </a:cubicBezTo>
                <a:cubicBezTo>
                  <a:pt x="4055009" y="775437"/>
                  <a:pt x="4055009" y="775437"/>
                  <a:pt x="4055009" y="775437"/>
                </a:cubicBezTo>
                <a:cubicBezTo>
                  <a:pt x="4042092" y="775437"/>
                  <a:pt x="4032259" y="769284"/>
                  <a:pt x="4026729" y="756358"/>
                </a:cubicBezTo>
                <a:cubicBezTo>
                  <a:pt x="3895796" y="401180"/>
                  <a:pt x="3895796" y="401180"/>
                  <a:pt x="3895796" y="401180"/>
                </a:cubicBezTo>
                <a:cubicBezTo>
                  <a:pt x="3760560" y="756358"/>
                  <a:pt x="3760560" y="756358"/>
                  <a:pt x="3760560" y="756358"/>
                </a:cubicBezTo>
                <a:cubicBezTo>
                  <a:pt x="3755030" y="769903"/>
                  <a:pt x="3745197" y="775437"/>
                  <a:pt x="3732289" y="775437"/>
                </a:cubicBezTo>
                <a:cubicBezTo>
                  <a:pt x="3668969" y="775437"/>
                  <a:pt x="3668969" y="775437"/>
                  <a:pt x="3668969" y="775437"/>
                </a:cubicBezTo>
                <a:cubicBezTo>
                  <a:pt x="3656061" y="775437"/>
                  <a:pt x="3646228" y="769903"/>
                  <a:pt x="3641317" y="756358"/>
                </a:cubicBezTo>
                <a:cubicBezTo>
                  <a:pt x="3509156" y="401180"/>
                  <a:pt x="3509156" y="401180"/>
                  <a:pt x="3509156" y="401180"/>
                </a:cubicBezTo>
                <a:cubicBezTo>
                  <a:pt x="3376995" y="756358"/>
                  <a:pt x="3376995" y="756358"/>
                  <a:pt x="3376995" y="756358"/>
                </a:cubicBezTo>
                <a:cubicBezTo>
                  <a:pt x="3372692" y="769284"/>
                  <a:pt x="3361622" y="775437"/>
                  <a:pt x="3348714" y="775437"/>
                </a:cubicBezTo>
                <a:cubicBezTo>
                  <a:pt x="3279873" y="775437"/>
                  <a:pt x="3279873" y="775437"/>
                  <a:pt x="3279873" y="775437"/>
                </a:cubicBezTo>
                <a:cubicBezTo>
                  <a:pt x="3263881" y="775437"/>
                  <a:pt x="3257742" y="762511"/>
                  <a:pt x="3262653" y="749586"/>
                </a:cubicBezTo>
                <a:cubicBezTo>
                  <a:pt x="3442152" y="279298"/>
                  <a:pt x="3442152" y="279298"/>
                  <a:pt x="3442152" y="279298"/>
                </a:cubicBezTo>
                <a:cubicBezTo>
                  <a:pt x="3447683" y="265754"/>
                  <a:pt x="3457515" y="258982"/>
                  <a:pt x="3470423" y="258982"/>
                </a:cubicBezTo>
                <a:cubicBezTo>
                  <a:pt x="3547879" y="258982"/>
                  <a:pt x="3547879" y="258982"/>
                  <a:pt x="3547879" y="258982"/>
                </a:cubicBezTo>
                <a:cubicBezTo>
                  <a:pt x="3560786" y="258982"/>
                  <a:pt x="3570010" y="265754"/>
                  <a:pt x="3575541" y="279298"/>
                </a:cubicBezTo>
                <a:cubicBezTo>
                  <a:pt x="3702171" y="622780"/>
                  <a:pt x="3702171" y="622780"/>
                  <a:pt x="3702171" y="622780"/>
                </a:cubicBezTo>
                <a:cubicBezTo>
                  <a:pt x="3830029" y="279298"/>
                  <a:pt x="3830029" y="279298"/>
                  <a:pt x="3830029" y="279298"/>
                </a:cubicBezTo>
                <a:cubicBezTo>
                  <a:pt x="3835560" y="265754"/>
                  <a:pt x="3845393" y="258982"/>
                  <a:pt x="3858300" y="258982"/>
                </a:cubicBezTo>
                <a:cubicBezTo>
                  <a:pt x="3934528" y="258982"/>
                  <a:pt x="3934528" y="258982"/>
                  <a:pt x="3934528" y="258982"/>
                </a:cubicBezTo>
                <a:cubicBezTo>
                  <a:pt x="3947436" y="258982"/>
                  <a:pt x="3957269" y="265754"/>
                  <a:pt x="3962181" y="279298"/>
                </a:cubicBezTo>
                <a:cubicBezTo>
                  <a:pt x="4089430" y="622780"/>
                  <a:pt x="4089430" y="622780"/>
                  <a:pt x="4089430" y="622780"/>
                </a:cubicBezTo>
                <a:cubicBezTo>
                  <a:pt x="4216060" y="279298"/>
                  <a:pt x="4216060" y="279298"/>
                  <a:pt x="4216060" y="279298"/>
                </a:cubicBezTo>
                <a:cubicBezTo>
                  <a:pt x="4221591" y="265754"/>
                  <a:pt x="4230805" y="258982"/>
                  <a:pt x="4243722" y="258982"/>
                </a:cubicBezTo>
                <a:cubicBezTo>
                  <a:pt x="4320559" y="258982"/>
                  <a:pt x="4320559" y="258982"/>
                  <a:pt x="4320559" y="258982"/>
                </a:cubicBezTo>
                <a:cubicBezTo>
                  <a:pt x="4332848" y="258982"/>
                  <a:pt x="4342681" y="265754"/>
                  <a:pt x="4348221" y="279298"/>
                </a:cubicBezTo>
                <a:cubicBezTo>
                  <a:pt x="4477307" y="622780"/>
                  <a:pt x="4477307" y="622780"/>
                  <a:pt x="4477307" y="622780"/>
                </a:cubicBezTo>
                <a:cubicBezTo>
                  <a:pt x="4602700" y="279298"/>
                  <a:pt x="4602700" y="279298"/>
                  <a:pt x="4602700" y="279298"/>
                </a:cubicBezTo>
                <a:cubicBezTo>
                  <a:pt x="4608231" y="265754"/>
                  <a:pt x="4618073" y="258982"/>
                  <a:pt x="4630981" y="258982"/>
                </a:cubicBezTo>
                <a:cubicBezTo>
                  <a:pt x="4708427" y="258982"/>
                  <a:pt x="4708427" y="258982"/>
                  <a:pt x="4708427" y="258982"/>
                </a:cubicBezTo>
                <a:cubicBezTo>
                  <a:pt x="4721344" y="258982"/>
                  <a:pt x="4730558" y="265754"/>
                  <a:pt x="4736089" y="279298"/>
                </a:cubicBezTo>
                <a:cubicBezTo>
                  <a:pt x="4915587" y="749586"/>
                  <a:pt x="4915587" y="749586"/>
                  <a:pt x="4915587" y="749586"/>
                </a:cubicBezTo>
                <a:moveTo>
                  <a:pt x="1941664" y="258982"/>
                </a:moveTo>
                <a:cubicBezTo>
                  <a:pt x="1877735" y="258982"/>
                  <a:pt x="1877735" y="258982"/>
                  <a:pt x="1877735" y="258982"/>
                </a:cubicBezTo>
                <a:cubicBezTo>
                  <a:pt x="1865446" y="258982"/>
                  <a:pt x="1853148" y="269450"/>
                  <a:pt x="1853148" y="283613"/>
                </a:cubicBezTo>
                <a:cubicBezTo>
                  <a:pt x="1853148" y="326695"/>
                  <a:pt x="1853148" y="326695"/>
                  <a:pt x="1853148" y="326695"/>
                </a:cubicBezTo>
                <a:cubicBezTo>
                  <a:pt x="1821183" y="278070"/>
                  <a:pt x="1758491" y="244208"/>
                  <a:pt x="1684720" y="244208"/>
                </a:cubicBezTo>
                <a:cubicBezTo>
                  <a:pt x="1545182" y="244208"/>
                  <a:pt x="1424700" y="355013"/>
                  <a:pt x="1424700" y="516290"/>
                </a:cubicBezTo>
                <a:cubicBezTo>
                  <a:pt x="1424700" y="680025"/>
                  <a:pt x="1545182" y="789600"/>
                  <a:pt x="1683492" y="789600"/>
                </a:cubicBezTo>
                <a:cubicBezTo>
                  <a:pt x="1758491" y="789600"/>
                  <a:pt x="1819955" y="755129"/>
                  <a:pt x="1853148" y="706495"/>
                </a:cubicBezTo>
                <a:cubicBezTo>
                  <a:pt x="1853148" y="752053"/>
                  <a:pt x="1853148" y="752053"/>
                  <a:pt x="1853148" y="752053"/>
                </a:cubicBezTo>
                <a:cubicBezTo>
                  <a:pt x="1853148" y="764978"/>
                  <a:pt x="1865446" y="775437"/>
                  <a:pt x="1877735" y="775437"/>
                </a:cubicBezTo>
                <a:cubicBezTo>
                  <a:pt x="1941664" y="775437"/>
                  <a:pt x="1941664" y="775437"/>
                  <a:pt x="1941664" y="775437"/>
                </a:cubicBezTo>
                <a:cubicBezTo>
                  <a:pt x="1954572" y="775437"/>
                  <a:pt x="1965023" y="764978"/>
                  <a:pt x="1965023" y="752053"/>
                </a:cubicBezTo>
                <a:cubicBezTo>
                  <a:pt x="1965023" y="283613"/>
                  <a:pt x="1965023" y="283613"/>
                  <a:pt x="1965023" y="283613"/>
                </a:cubicBezTo>
                <a:cubicBezTo>
                  <a:pt x="1965023" y="269450"/>
                  <a:pt x="1954572" y="258982"/>
                  <a:pt x="1941664" y="258982"/>
                </a:cubicBezTo>
                <a:moveTo>
                  <a:pt x="1696399" y="686187"/>
                </a:moveTo>
                <a:cubicBezTo>
                  <a:pt x="1604199" y="686187"/>
                  <a:pt x="1538423" y="611083"/>
                  <a:pt x="1538423" y="517519"/>
                </a:cubicBezTo>
                <a:cubicBezTo>
                  <a:pt x="1538423" y="422726"/>
                  <a:pt x="1604199" y="349469"/>
                  <a:pt x="1696399" y="349469"/>
                </a:cubicBezTo>
                <a:cubicBezTo>
                  <a:pt x="1787990" y="349469"/>
                  <a:pt x="1854375" y="422726"/>
                  <a:pt x="1854375" y="517519"/>
                </a:cubicBezTo>
                <a:cubicBezTo>
                  <a:pt x="1854375" y="611083"/>
                  <a:pt x="1787990" y="686187"/>
                  <a:pt x="1696399" y="686187"/>
                </a:cubicBezTo>
                <a:moveTo>
                  <a:pt x="2697743" y="702190"/>
                </a:moveTo>
                <a:cubicBezTo>
                  <a:pt x="2711888" y="719430"/>
                  <a:pt x="2700209" y="732355"/>
                  <a:pt x="2692831" y="737889"/>
                </a:cubicBezTo>
                <a:cubicBezTo>
                  <a:pt x="2648568" y="771131"/>
                  <a:pt x="2590179" y="789600"/>
                  <a:pt x="2526859" y="789600"/>
                </a:cubicBezTo>
                <a:cubicBezTo>
                  <a:pt x="2367036" y="789600"/>
                  <a:pt x="2260701" y="672024"/>
                  <a:pt x="2260701" y="517519"/>
                </a:cubicBezTo>
                <a:cubicBezTo>
                  <a:pt x="2260701" y="362404"/>
                  <a:pt x="2367036" y="244208"/>
                  <a:pt x="2526859" y="244208"/>
                </a:cubicBezTo>
                <a:cubicBezTo>
                  <a:pt x="2590179" y="244208"/>
                  <a:pt x="2648568" y="262068"/>
                  <a:pt x="2692831" y="295301"/>
                </a:cubicBezTo>
                <a:cubicBezTo>
                  <a:pt x="2700209" y="300844"/>
                  <a:pt x="2710660" y="312541"/>
                  <a:pt x="2697743" y="331010"/>
                </a:cubicBezTo>
                <a:cubicBezTo>
                  <a:pt x="2667625" y="372863"/>
                  <a:pt x="2667625" y="372863"/>
                  <a:pt x="2667625" y="372863"/>
                </a:cubicBezTo>
                <a:cubicBezTo>
                  <a:pt x="2655946" y="389484"/>
                  <a:pt x="2641810" y="385178"/>
                  <a:pt x="2630130" y="377177"/>
                </a:cubicBezTo>
                <a:cubicBezTo>
                  <a:pt x="2602468" y="359937"/>
                  <a:pt x="2568657" y="346393"/>
                  <a:pt x="2530553" y="346393"/>
                </a:cubicBezTo>
                <a:cubicBezTo>
                  <a:pt x="2436496" y="346393"/>
                  <a:pt x="2374414" y="421497"/>
                  <a:pt x="2374414" y="517519"/>
                </a:cubicBezTo>
                <a:cubicBezTo>
                  <a:pt x="2374414" y="612931"/>
                  <a:pt x="2436496" y="687416"/>
                  <a:pt x="2530553" y="687416"/>
                </a:cubicBezTo>
                <a:cubicBezTo>
                  <a:pt x="2568657" y="687416"/>
                  <a:pt x="2600012" y="672024"/>
                  <a:pt x="2628284" y="656022"/>
                </a:cubicBezTo>
                <a:cubicBezTo>
                  <a:pt x="2639963" y="649869"/>
                  <a:pt x="2652871" y="644325"/>
                  <a:pt x="2665788" y="661565"/>
                </a:cubicBezTo>
                <a:lnTo>
                  <a:pt x="2697743" y="702190"/>
                </a:lnTo>
                <a:close/>
                <a:moveTo>
                  <a:pt x="2996495" y="244827"/>
                </a:moveTo>
                <a:cubicBezTo>
                  <a:pt x="2845886" y="244827"/>
                  <a:pt x="2726024" y="363633"/>
                  <a:pt x="2726024" y="517519"/>
                </a:cubicBezTo>
                <a:cubicBezTo>
                  <a:pt x="2726024" y="672024"/>
                  <a:pt x="2845886" y="789600"/>
                  <a:pt x="2996495" y="789600"/>
                </a:cubicBezTo>
                <a:cubicBezTo>
                  <a:pt x="3147094" y="789600"/>
                  <a:pt x="3267575" y="672024"/>
                  <a:pt x="3267575" y="517519"/>
                </a:cubicBezTo>
                <a:cubicBezTo>
                  <a:pt x="3267575" y="363633"/>
                  <a:pt x="3147094" y="244827"/>
                  <a:pt x="2996495" y="244827"/>
                </a:cubicBezTo>
                <a:moveTo>
                  <a:pt x="2996495" y="684949"/>
                </a:moveTo>
                <a:cubicBezTo>
                  <a:pt x="2904285" y="684949"/>
                  <a:pt x="2838519" y="611083"/>
                  <a:pt x="2838519" y="517519"/>
                </a:cubicBezTo>
                <a:cubicBezTo>
                  <a:pt x="2838519" y="422726"/>
                  <a:pt x="2904285" y="349469"/>
                  <a:pt x="2996495" y="349469"/>
                </a:cubicBezTo>
                <a:cubicBezTo>
                  <a:pt x="3089314" y="349469"/>
                  <a:pt x="3154471" y="422726"/>
                  <a:pt x="3154471" y="517519"/>
                </a:cubicBezTo>
                <a:cubicBezTo>
                  <a:pt x="3154471" y="611083"/>
                  <a:pt x="3089314" y="684949"/>
                  <a:pt x="2996495" y="684949"/>
                </a:cubicBezTo>
                <a:moveTo>
                  <a:pt x="2163569" y="13989"/>
                </a:moveTo>
                <a:cubicBezTo>
                  <a:pt x="2177715" y="13989"/>
                  <a:pt x="2187548" y="25686"/>
                  <a:pt x="2187548" y="38611"/>
                </a:cubicBezTo>
                <a:cubicBezTo>
                  <a:pt x="2187548" y="750815"/>
                  <a:pt x="2187548" y="750815"/>
                  <a:pt x="2187548" y="750815"/>
                </a:cubicBezTo>
                <a:cubicBezTo>
                  <a:pt x="2187548" y="763750"/>
                  <a:pt x="2177715" y="775437"/>
                  <a:pt x="2163569" y="775437"/>
                </a:cubicBezTo>
                <a:cubicBezTo>
                  <a:pt x="2100259" y="775437"/>
                  <a:pt x="2100259" y="775437"/>
                  <a:pt x="2100259" y="775437"/>
                </a:cubicBezTo>
                <a:cubicBezTo>
                  <a:pt x="2087351" y="775437"/>
                  <a:pt x="2075672" y="763750"/>
                  <a:pt x="2075672" y="750815"/>
                </a:cubicBezTo>
                <a:cubicBezTo>
                  <a:pt x="2075672" y="38611"/>
                  <a:pt x="2075672" y="38611"/>
                  <a:pt x="2075672" y="38611"/>
                </a:cubicBezTo>
                <a:cubicBezTo>
                  <a:pt x="2075672" y="25686"/>
                  <a:pt x="2087351" y="13989"/>
                  <a:pt x="2100259" y="13989"/>
                </a:cubicBezTo>
                <a:cubicBezTo>
                  <a:pt x="2163569" y="13989"/>
                  <a:pt x="2163569" y="13989"/>
                  <a:pt x="2163569" y="13989"/>
                </a:cubicBezTo>
              </a:path>
            </a:pathLst>
          </a:custGeom>
          <a:solidFill>
            <a:schemeClr val="tx1"/>
          </a:solidFill>
          <a:ln w="9507" cap="flat">
            <a:noFill/>
            <a:prstDash val="solid"/>
            <a:miter/>
          </a:ln>
        </p:spPr>
        <p:txBody>
          <a:bodyPr rtlCol="0" anchor="ctr"/>
          <a:lstStyle/>
          <a:p>
            <a:endParaRPr lang="en-US"/>
          </a:p>
        </p:txBody>
      </p:sp>
      <p:sp>
        <p:nvSpPr>
          <p:cNvPr id="4" name="Title 2">
            <a:extLst>
              <a:ext uri="{FF2B5EF4-FFF2-40B4-BE49-F238E27FC236}">
                <a16:creationId xmlns:a16="http://schemas.microsoft.com/office/drawing/2014/main" id="{AE26A26D-3BB6-3DA7-C72C-3F2C422C0EEE}"/>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21" name="Text Placeholder 22">
            <a:extLst>
              <a:ext uri="{FF2B5EF4-FFF2-40B4-BE49-F238E27FC236}">
                <a16:creationId xmlns:a16="http://schemas.microsoft.com/office/drawing/2014/main" id="{79C84E9B-93A3-7F27-4ACA-C2AA84A90669}"/>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35" name="Text Placeholder 7">
            <a:extLst>
              <a:ext uri="{FF2B5EF4-FFF2-40B4-BE49-F238E27FC236}">
                <a16:creationId xmlns:a16="http://schemas.microsoft.com/office/drawing/2014/main" id="{5EFBB504-4FD3-C101-A1E6-43373596ABA5}"/>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36" name="Text Placeholder 22">
            <a:extLst>
              <a:ext uri="{FF2B5EF4-FFF2-40B4-BE49-F238E27FC236}">
                <a16:creationId xmlns:a16="http://schemas.microsoft.com/office/drawing/2014/main" id="{7BD3B38D-0E41-774F-5217-6978F66ACCE5}"/>
              </a:ext>
            </a:extLst>
          </p:cNvPr>
          <p:cNvSpPr>
            <a:spLocks noGrp="1"/>
          </p:cNvSpPr>
          <p:nvPr>
            <p:ph type="body" sz="quarter" idx="15" hasCustomPrompt="1"/>
          </p:nvPr>
        </p:nvSpPr>
        <p:spPr>
          <a:xfrm>
            <a:off x="515939" y="6118601"/>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2580291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929">
          <p15:clr>
            <a:srgbClr val="FBAE40"/>
          </p15:clr>
        </p15:guide>
        <p15:guide id="3" orient="horz" pos="2568">
          <p15:clr>
            <a:srgbClr val="FBAE40"/>
          </p15:clr>
        </p15:guide>
        <p15:guide id="4" orient="horz" pos="2364">
          <p15:clr>
            <a:srgbClr val="FBAE40"/>
          </p15:clr>
        </p15:guide>
        <p15:guide id="5" orient="horz" pos="3022">
          <p15:clr>
            <a:srgbClr val="FBAE40"/>
          </p15:clr>
        </p15:guide>
        <p15:guide id="6" pos="3341">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1_Title+Photo_Dark Blue">
    <p:bg>
      <p:bgPr>
        <a:solidFill>
          <a:schemeClr val="accent2"/>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7E7F3CFB-9BFC-B97E-E28E-E1CC3CEB589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9B859C2-4BEA-9848-AC63-40AF86018B01}"/>
              </a:ext>
            </a:extLst>
          </p:cNvPr>
          <p:cNvSpPr>
            <a:spLocks noGrp="1"/>
          </p:cNvSpPr>
          <p:nvPr>
            <p:ph type="title" hasCustomPrompt="1"/>
          </p:nvPr>
        </p:nvSpPr>
        <p:spPr bwMode="gray">
          <a:xfrm>
            <a:off x="515939" y="1628775"/>
            <a:ext cx="4787900" cy="2160588"/>
          </a:xfrm>
        </p:spPr>
        <p:txBody>
          <a:bodyPr wrap="square" anchor="b">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6" name="Picture Placeholder 5">
            <a:extLst>
              <a:ext uri="{FF2B5EF4-FFF2-40B4-BE49-F238E27FC236}">
                <a16:creationId xmlns:a16="http://schemas.microsoft.com/office/drawing/2014/main" id="{A653871A-ABE6-AE14-4749-BCCA9C632B11}"/>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2" name="Text Placeholder 22">
            <a:extLst>
              <a:ext uri="{FF2B5EF4-FFF2-40B4-BE49-F238E27FC236}">
                <a16:creationId xmlns:a16="http://schemas.microsoft.com/office/drawing/2014/main" id="{427224A6-04F3-0FDE-86F2-D0D37ED57D80}"/>
              </a:ext>
            </a:extLst>
          </p:cNvPr>
          <p:cNvSpPr>
            <a:spLocks noGrp="1"/>
          </p:cNvSpPr>
          <p:nvPr>
            <p:ph type="body" sz="quarter" idx="13" hasCustomPrompt="1"/>
          </p:nvPr>
        </p:nvSpPr>
        <p:spPr>
          <a:xfrm>
            <a:off x="515939" y="4539039"/>
            <a:ext cx="4786822"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5" name="Text Placeholder 7">
            <a:extLst>
              <a:ext uri="{FF2B5EF4-FFF2-40B4-BE49-F238E27FC236}">
                <a16:creationId xmlns:a16="http://schemas.microsoft.com/office/drawing/2014/main" id="{C26BC719-64C2-3A91-A580-109D4173743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A392416E-6AA1-96AA-C37D-8DAEF73AE1DF}"/>
              </a:ext>
            </a:extLst>
          </p:cNvPr>
          <p:cNvSpPr>
            <a:spLocks noGrp="1"/>
          </p:cNvSpPr>
          <p:nvPr>
            <p:ph type="body" sz="quarter" idx="14" hasCustomPrompt="1"/>
          </p:nvPr>
        </p:nvSpPr>
        <p:spPr>
          <a:xfrm>
            <a:off x="515939" y="6118601"/>
            <a:ext cx="4786822"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2098436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22">
          <p15:clr>
            <a:srgbClr val="FBAE40"/>
          </p15:clr>
        </p15:guide>
        <p15:guide id="6" pos="3341">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1_Title+Photo_Black">
    <p:spTree>
      <p:nvGrpSpPr>
        <p:cNvPr id="1" name=""/>
        <p:cNvGrpSpPr/>
        <p:nvPr/>
      </p:nvGrpSpPr>
      <p:grpSpPr>
        <a:xfrm>
          <a:off x="0" y="0"/>
          <a:ext cx="0" cy="0"/>
          <a:chOff x="0" y="0"/>
          <a:chExt cx="0" cy="0"/>
        </a:xfrm>
      </p:grpSpPr>
      <p:sp>
        <p:nvSpPr>
          <p:cNvPr id="38" name="Freeform 5">
            <a:extLst>
              <a:ext uri="{FF2B5EF4-FFF2-40B4-BE49-F238E27FC236}">
                <a16:creationId xmlns:a16="http://schemas.microsoft.com/office/drawing/2014/main" id="{B84DB87B-4411-D45F-596A-3F51AD07A0C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B76B047-B3CB-334D-D7F4-B842FB3D8A89}"/>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2" name="Text Placeholder 22">
            <a:extLst>
              <a:ext uri="{FF2B5EF4-FFF2-40B4-BE49-F238E27FC236}">
                <a16:creationId xmlns:a16="http://schemas.microsoft.com/office/drawing/2014/main" id="{2E57EFAD-5846-87E9-FE2E-EE3B31930F9C}"/>
              </a:ext>
            </a:extLst>
          </p:cNvPr>
          <p:cNvSpPr>
            <a:spLocks noGrp="1"/>
          </p:cNvSpPr>
          <p:nvPr>
            <p:ph type="body" sz="quarter" idx="13" hasCustomPrompt="1"/>
          </p:nvPr>
        </p:nvSpPr>
        <p:spPr>
          <a:xfrm>
            <a:off x="515939" y="4539039"/>
            <a:ext cx="4786822"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4" name="Text Placeholder 7">
            <a:extLst>
              <a:ext uri="{FF2B5EF4-FFF2-40B4-BE49-F238E27FC236}">
                <a16:creationId xmlns:a16="http://schemas.microsoft.com/office/drawing/2014/main" id="{D77AD0A2-621D-7D9A-9B3C-31DC270FE588}"/>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6" name="Text Placeholder 22">
            <a:extLst>
              <a:ext uri="{FF2B5EF4-FFF2-40B4-BE49-F238E27FC236}">
                <a16:creationId xmlns:a16="http://schemas.microsoft.com/office/drawing/2014/main" id="{DE2C4413-9C0E-5724-8C0D-EF73B9363914}"/>
              </a:ext>
            </a:extLst>
          </p:cNvPr>
          <p:cNvSpPr>
            <a:spLocks noGrp="1"/>
          </p:cNvSpPr>
          <p:nvPr>
            <p:ph type="body" sz="quarter" idx="14" hasCustomPrompt="1"/>
          </p:nvPr>
        </p:nvSpPr>
        <p:spPr>
          <a:xfrm>
            <a:off x="515939" y="6118601"/>
            <a:ext cx="4786822"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659017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22">
          <p15:clr>
            <a:srgbClr val="FBAE40"/>
          </p15:clr>
        </p15:guide>
        <p15:guide id="6" pos="3341">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1_Title+Photo_Grey">
    <p:bg>
      <p:bgPr>
        <a:solidFill>
          <a:srgbClr val="EFF1F5"/>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50273CAA-AA8E-2322-C677-61BB5E3B7290}"/>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4" name="Title 3">
            <a:extLst>
              <a:ext uri="{FF2B5EF4-FFF2-40B4-BE49-F238E27FC236}">
                <a16:creationId xmlns:a16="http://schemas.microsoft.com/office/drawing/2014/main" id="{2F85B3C7-6442-1485-863A-E4B7FF5300D7}"/>
              </a:ext>
            </a:extLst>
          </p:cNvPr>
          <p:cNvSpPr>
            <a:spLocks noGrp="1"/>
          </p:cNvSpPr>
          <p:nvPr>
            <p:ph type="title" hasCustomPrompt="1"/>
          </p:nvPr>
        </p:nvSpPr>
        <p:spPr>
          <a:xfrm>
            <a:off x="515938" y="1640840"/>
            <a:ext cx="4787900" cy="2148523"/>
          </a:xfrm>
        </p:spPr>
        <p:txBody>
          <a:bodyPr anchor="b"/>
          <a:lstStyle>
            <a:lvl1pPr marL="0" marR="0" indent="0" algn="l" defTabSz="914400" rtl="0" eaLnBrk="1" fontAlgn="auto" latinLnBrk="0" hangingPunct="1">
              <a:lnSpc>
                <a:spcPct val="80000"/>
              </a:lnSpc>
              <a:spcBef>
                <a:spcPct val="0"/>
              </a:spcBef>
              <a:spcAft>
                <a:spcPts val="0"/>
              </a:spcAft>
              <a:buClrTx/>
              <a:buSzTx/>
              <a:buFontTx/>
              <a:buNone/>
              <a:tabLst/>
              <a:defRPr lang="en-US" sz="4800" b="0" i="0" kern="1200" spc="0" baseline="0" dirty="0">
                <a:solidFill>
                  <a:schemeClr val="accent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buNone/>
              <a:defRPr sz="3000">
                <a:solidFill>
                  <a:schemeClr val="accent1"/>
                </a:solidFill>
              </a:defRPr>
            </a:lvl1pPr>
          </a:lstStyle>
          <a:p>
            <a:r>
              <a:rPr lang="en-US"/>
              <a:t>Click the icon to insert photo</a:t>
            </a:r>
          </a:p>
        </p:txBody>
      </p:sp>
      <p:sp>
        <p:nvSpPr>
          <p:cNvPr id="3" name="Text Placeholder 22">
            <a:extLst>
              <a:ext uri="{FF2B5EF4-FFF2-40B4-BE49-F238E27FC236}">
                <a16:creationId xmlns:a16="http://schemas.microsoft.com/office/drawing/2014/main" id="{DF149217-6CE9-07E8-07FF-051B7C4CEE1A}"/>
              </a:ext>
            </a:extLst>
          </p:cNvPr>
          <p:cNvSpPr>
            <a:spLocks noGrp="1"/>
          </p:cNvSpPr>
          <p:nvPr>
            <p:ph type="body" sz="quarter" idx="13" hasCustomPrompt="1"/>
          </p:nvPr>
        </p:nvSpPr>
        <p:spPr>
          <a:xfrm>
            <a:off x="515939" y="4539039"/>
            <a:ext cx="4786822"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C67D8190-A56B-EB9A-B192-B170197E3D7C}"/>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8B7E1E4E-5D2E-BBA2-8966-8A29D76EC702}"/>
              </a:ext>
            </a:extLst>
          </p:cNvPr>
          <p:cNvSpPr>
            <a:spLocks noGrp="1"/>
          </p:cNvSpPr>
          <p:nvPr>
            <p:ph type="body" sz="quarter" idx="14" hasCustomPrompt="1"/>
          </p:nvPr>
        </p:nvSpPr>
        <p:spPr>
          <a:xfrm>
            <a:off x="515939" y="6118601"/>
            <a:ext cx="4786822"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12241830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22">
          <p15:clr>
            <a:srgbClr val="FBAE40"/>
          </p15:clr>
        </p15:guide>
        <p15:guide id="6" pos="3341">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Holding slide_Blue">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F2C5B2-B6B5-8033-1AB2-8EA2C569B775}"/>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CA" b="0" i="0">
              <a:solidFill>
                <a:schemeClr val="bg1"/>
              </a:solidFill>
              <a:latin typeface="Aptos" panose="020B0004020202020204" pitchFamily="34" charset="0"/>
              <a:cs typeface="Microsoft Sans Serif" panose="020B0604020202020204" pitchFamily="34" charset="0"/>
            </a:endParaRPr>
          </a:p>
        </p:txBody>
      </p:sp>
      <p:pic>
        <p:nvPicPr>
          <p:cNvPr id="33" name="Graphic 32">
            <a:extLst>
              <a:ext uri="{FF2B5EF4-FFF2-40B4-BE49-F238E27FC236}">
                <a16:creationId xmlns:a16="http://schemas.microsoft.com/office/drawing/2014/main" id="{B5794193-7C82-4508-9AF6-5E056C12D43E}"/>
              </a:ext>
            </a:extLst>
          </p:cNvPr>
          <p:cNvPicPr>
            <a:picLocks noChangeAspect="1"/>
          </p:cNvPicPr>
          <p:nvPr userDrawn="1"/>
        </p:nvPicPr>
        <p:blipFill>
          <a:blip>
            <a:extLst>
              <a:ext uri="{96DAC541-7B7A-43D3-8B79-37D633B846F1}">
                <asvg:svgBlip xmlns:asvg="http://schemas.microsoft.com/office/drawing/2016/SVG/main" r:embed="rId2"/>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953328" y="2337534"/>
            <a:ext cx="4285343" cy="1965955"/>
          </a:xfrm>
          <a:prstGeom prst="rect">
            <a:avLst/>
          </a:prstGeom>
        </p:spPr>
      </p:pic>
    </p:spTree>
    <p:extLst>
      <p:ext uri="{BB962C8B-B14F-4D97-AF65-F5344CB8AC3E}">
        <p14:creationId xmlns:p14="http://schemas.microsoft.com/office/powerpoint/2010/main" val="3372218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1_Divider_Dark Blue">
    <p:bg>
      <p:bgPr>
        <a:solidFill>
          <a:schemeClr val="accent2"/>
        </a:solidFill>
        <a:effectLst/>
      </p:bgPr>
    </p:bg>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6F4BB75-A65B-C928-4300-940A326B325A}"/>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3" name="Graphic 2">
            <a:extLst>
              <a:ext uri="{FF2B5EF4-FFF2-40B4-BE49-F238E27FC236}">
                <a16:creationId xmlns:a16="http://schemas.microsoft.com/office/drawing/2014/main" id="{5FCC5857-127B-92B1-127D-549E125A84B7}"/>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B4CD1440-8C09-3A2A-5025-11244190A58A}"/>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330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1_Divider_Qualcomm Blue">
    <p:bg>
      <p:bgPr>
        <a:solidFill>
          <a:schemeClr val="accent1"/>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4349F65B-6B2B-D03F-2060-AF18427437B5}"/>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044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1_Divider_Light Grey">
    <p:bg>
      <p:bgPr>
        <a:solidFill>
          <a:srgbClr val="EFF1F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2CB9B-0078-BC2B-5AAC-4C2115035721}"/>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9924064" y="4805346"/>
            <a:ext cx="894630" cy="1062179"/>
          </a:xfrm>
          <a:prstGeom prst="rect">
            <a:avLst/>
          </a:prstGeom>
          <a:noFill/>
        </p:spPr>
      </p:pic>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b="0" i="0" kern="1200" spc="0" dirty="0">
                <a:solidFill>
                  <a:schemeClr val="accent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a:t>Divider slide title</a:t>
            </a:r>
            <a:br>
              <a:rPr lang="en-US"/>
            </a:br>
            <a:r>
              <a:rPr lang="en-US"/>
              <a:t>3 lines maximum lorem ipsum dolor sit </a:t>
            </a:r>
            <a:r>
              <a:rPr lang="en-US" err="1"/>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3"/>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spTree>
    <p:extLst>
      <p:ext uri="{BB962C8B-B14F-4D97-AF65-F5344CB8AC3E}">
        <p14:creationId xmlns:p14="http://schemas.microsoft.com/office/powerpoint/2010/main" val="14021831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Thank you_Blue">
    <p:bg>
      <p:bgPr>
        <a:solidFill>
          <a:schemeClr val="accent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b="0" i="0" u="none" strike="noStrike" kern="1200" cap="none" spc="-300" normalizeH="0" noProof="0">
                <a:ln>
                  <a:noFill/>
                </a:ln>
                <a:effectLst/>
                <a:uLnTx/>
                <a:uFillTx/>
                <a:latin typeface="Aptos" panose="020B0004020202020204" pitchFamily="34" charset="0"/>
                <a:ea typeface="Alfabet" pitchFamily="2" charset="0"/>
              </a:rPr>
              <a:t>T</a:t>
            </a:r>
            <a:r>
              <a:rPr kumimoji="0" lang="en-US" sz="9600" b="0" i="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b="0" i="0" u="none" strike="noStrike" kern="1200" cap="none" spc="-600" normalizeH="0" noProof="0">
                <a:ln>
                  <a:noFill/>
                </a:ln>
                <a:effectLst/>
                <a:uLnTx/>
                <a:uFillTx/>
                <a:latin typeface="Aptos" panose="020B0004020202020204" pitchFamily="34" charset="0"/>
                <a:ea typeface="Alfabet" pitchFamily="2" charset="0"/>
              </a:rPr>
              <a:t>a</a:t>
            </a:r>
            <a:r>
              <a:rPr kumimoji="0" lang="en-US" sz="9600" b="0" i="0" u="none" strike="noStrike" kern="1200" cap="none" spc="-450" normalizeH="0" noProof="0">
                <a:ln>
                  <a:noFill/>
                </a:ln>
                <a:effectLst/>
                <a:uLnTx/>
                <a:uFillTx/>
                <a:latin typeface="Aptos" panose="020B0004020202020204" pitchFamily="34" charset="0"/>
                <a:ea typeface="Alfabet" pitchFamily="2" charset="0"/>
              </a:rPr>
              <a:t>n</a:t>
            </a:r>
            <a:r>
              <a:rPr kumimoji="0" lang="en-US" sz="9600" b="0" i="0" u="none" strike="noStrike" kern="1200" cap="none" spc="-600" normalizeH="0" noProof="0">
                <a:ln>
                  <a:noFill/>
                </a:ln>
                <a:effectLst/>
                <a:uLnTx/>
                <a:uFillTx/>
                <a:latin typeface="Aptos" panose="020B0004020202020204" pitchFamily="34" charset="0"/>
                <a:ea typeface="Alfabet" pitchFamily="2" charset="0"/>
              </a:rPr>
              <a:t>k  </a:t>
            </a:r>
            <a:r>
              <a:rPr kumimoji="0" lang="en-US" sz="9600" b="0" i="0" u="none" strike="noStrike" kern="1200" cap="none" spc="-80" normalizeH="0" noProof="0">
                <a:ln>
                  <a:noFill/>
                </a:ln>
                <a:effectLst/>
                <a:uLnTx/>
                <a:uFillTx/>
                <a:latin typeface="Aptos" panose="020B0004020202020204" pitchFamily="34" charset="0"/>
                <a:ea typeface="Alfabet" pitchFamily="2" charset="0"/>
              </a:rPr>
              <a:t>y</a:t>
            </a:r>
            <a:r>
              <a:rPr lang="en-US" sz="9600" b="0" i="0" spc="-300">
                <a:latin typeface="Aptos" panose="020B0004020202020204" pitchFamily="34" charset="0"/>
                <a:ea typeface="Alfabet" pitchFamily="2" charset="0"/>
              </a:rPr>
              <a:t>o</a:t>
            </a:r>
            <a:r>
              <a:rPr kumimoji="0" lang="en-US" sz="9600" b="0" i="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b="0" i="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b="0" i="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59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_Thank you_Qualcomm Blue">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b="0" i="0" u="none" strike="noStrike" kern="1200" cap="none" spc="-300" normalizeH="0" noProof="0">
                <a:ln>
                  <a:noFill/>
                </a:ln>
                <a:effectLst/>
                <a:uLnTx/>
                <a:uFillTx/>
                <a:latin typeface="Aptos" panose="020B0004020202020204" pitchFamily="34" charset="0"/>
                <a:ea typeface="Alfabet" pitchFamily="2" charset="0"/>
              </a:rPr>
              <a:t>T</a:t>
            </a:r>
            <a:r>
              <a:rPr kumimoji="0" lang="en-US" sz="9600" b="0" i="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b="0" i="0" u="none" strike="noStrike" kern="1200" cap="none" spc="-600" normalizeH="0" noProof="0">
                <a:ln>
                  <a:noFill/>
                </a:ln>
                <a:effectLst/>
                <a:uLnTx/>
                <a:uFillTx/>
                <a:latin typeface="Aptos" panose="020B0004020202020204" pitchFamily="34" charset="0"/>
                <a:ea typeface="Alfabet" pitchFamily="2" charset="0"/>
              </a:rPr>
              <a:t>a</a:t>
            </a:r>
            <a:r>
              <a:rPr kumimoji="0" lang="en-US" sz="9600" b="0" i="0" u="none" strike="noStrike" kern="1200" cap="none" spc="-450" normalizeH="0" noProof="0">
                <a:ln>
                  <a:noFill/>
                </a:ln>
                <a:effectLst/>
                <a:uLnTx/>
                <a:uFillTx/>
                <a:latin typeface="Aptos" panose="020B0004020202020204" pitchFamily="34" charset="0"/>
                <a:ea typeface="Alfabet" pitchFamily="2" charset="0"/>
              </a:rPr>
              <a:t>n</a:t>
            </a:r>
            <a:r>
              <a:rPr kumimoji="0" lang="en-US" sz="9600" b="0" i="0" u="none" strike="noStrike" kern="1200" cap="none" spc="-600" normalizeH="0" noProof="0">
                <a:ln>
                  <a:noFill/>
                </a:ln>
                <a:effectLst/>
                <a:uLnTx/>
                <a:uFillTx/>
                <a:latin typeface="Aptos" panose="020B0004020202020204" pitchFamily="34" charset="0"/>
                <a:ea typeface="Alfabet" pitchFamily="2" charset="0"/>
              </a:rPr>
              <a:t>k  </a:t>
            </a:r>
            <a:r>
              <a:rPr kumimoji="0" lang="en-US" sz="9600" b="0" i="0" u="none" strike="noStrike" kern="1200" cap="none" spc="-80" normalizeH="0" noProof="0">
                <a:ln>
                  <a:noFill/>
                </a:ln>
                <a:effectLst/>
                <a:uLnTx/>
                <a:uFillTx/>
                <a:latin typeface="Aptos" panose="020B0004020202020204" pitchFamily="34" charset="0"/>
                <a:ea typeface="Alfabet" pitchFamily="2" charset="0"/>
              </a:rPr>
              <a:t>y</a:t>
            </a:r>
            <a:r>
              <a:rPr lang="en-US" sz="9600" b="0" i="0" spc="-300">
                <a:latin typeface="Aptos" panose="020B0004020202020204" pitchFamily="34" charset="0"/>
                <a:ea typeface="Alfabet" pitchFamily="2" charset="0"/>
              </a:rPr>
              <a:t>o</a:t>
            </a:r>
            <a:r>
              <a:rPr kumimoji="0" lang="en-US" sz="9600" b="0" i="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a:t>
            </a:r>
            <a:r>
              <a:rPr kumimoji="0" lang="en-US" sz="650" b="0" i="0" u="none" strike="noStrike" kern="1200" cap="none" spc="0" normalizeH="0" baseline="0" noProof="0" err="1">
                <a:ln>
                  <a:noFill/>
                </a:ln>
                <a:effectLst/>
                <a:uLnTx/>
                <a:uFillTx/>
                <a:latin typeface="Aptos" panose="020B0004020202020204" pitchFamily="34" charset="0"/>
                <a:ea typeface="Alfabet" pitchFamily="2" charset="0"/>
                <a:cs typeface="+mn-cs"/>
              </a:rPr>
              <a:t>patenteds</a:t>
            </a: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b="0" i="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b="0" i="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372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2_Title+Content_Dark Blue">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819656"/>
            <a:ext cx="11160126" cy="4328896"/>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Tree>
    <p:extLst>
      <p:ext uri="{BB962C8B-B14F-4D97-AF65-F5344CB8AC3E}">
        <p14:creationId xmlns:p14="http://schemas.microsoft.com/office/powerpoint/2010/main" val="782700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_Title+Content_Dark Blue">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819656"/>
            <a:ext cx="11160126" cy="4328896"/>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
        <p:nvSpPr>
          <p:cNvPr id="3" name="Text Placeholder 4">
            <a:extLst>
              <a:ext uri="{FF2B5EF4-FFF2-40B4-BE49-F238E27FC236}">
                <a16:creationId xmlns:a16="http://schemas.microsoft.com/office/drawing/2014/main" id="{2DD9CA09-0618-FAA0-23DA-8FD111D40F4C}"/>
              </a:ext>
            </a:extLst>
          </p:cNvPr>
          <p:cNvSpPr>
            <a:spLocks noGrp="1"/>
          </p:cNvSpPr>
          <p:nvPr>
            <p:ph type="body" sz="quarter" idx="11" hasCustomPrompt="1"/>
          </p:nvPr>
        </p:nvSpPr>
        <p:spPr>
          <a:xfrm>
            <a:off x="515938" y="1385791"/>
            <a:ext cx="11160125" cy="233910"/>
          </a:xfrm>
        </p:spPr>
        <p:txBody>
          <a:bodyPr>
            <a:spAutoFit/>
          </a:bodyPr>
          <a:lstStyle>
            <a:lvl1pPr marL="0" indent="0">
              <a:buNone/>
              <a:defRPr lang="en-US" sz="1600" kern="1200" dirty="0">
                <a:solidFill>
                  <a:schemeClr val="tx2"/>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826663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Content_Dark Blue (Subhead)">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819656"/>
            <a:ext cx="11160126" cy="4328896"/>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a:xfrm>
            <a:off x="515938" y="628016"/>
            <a:ext cx="11160126" cy="351698"/>
          </a:xfrm>
        </p:spPr>
        <p:txBody>
          <a:bodyPr/>
          <a:lstStyle/>
          <a:p>
            <a:r>
              <a:rPr lang="en-US"/>
              <a:t>Title + Content layout</a:t>
            </a:r>
            <a:endParaRPr lang="en-CA"/>
          </a:p>
        </p:txBody>
      </p:sp>
      <p:sp>
        <p:nvSpPr>
          <p:cNvPr id="3" name="Text Placeholder 4">
            <a:extLst>
              <a:ext uri="{FF2B5EF4-FFF2-40B4-BE49-F238E27FC236}">
                <a16:creationId xmlns:a16="http://schemas.microsoft.com/office/drawing/2014/main" id="{AEE89F0B-FD21-9DFA-B5FA-CBD60E30F9A9}"/>
              </a:ext>
            </a:extLst>
          </p:cNvPr>
          <p:cNvSpPr>
            <a:spLocks noGrp="1"/>
          </p:cNvSpPr>
          <p:nvPr>
            <p:ph type="body" sz="quarter" idx="11" hasCustomPrompt="1"/>
          </p:nvPr>
        </p:nvSpPr>
        <p:spPr>
          <a:xfrm>
            <a:off x="515938" y="1093560"/>
            <a:ext cx="11160125" cy="233910"/>
          </a:xfrm>
        </p:spPr>
        <p:txBody>
          <a:bodyPr>
            <a:spAutoFit/>
          </a:bodyPr>
          <a:lstStyle>
            <a:lvl1pPr marL="0" indent="0">
              <a:buNone/>
              <a:defRPr lang="en-US" sz="1600" kern="1200" dirty="0">
                <a:solidFill>
                  <a:schemeClr val="tx2"/>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153909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userDrawn="1">
  <p:cSld name="1_50/50 Title+Content_Dark Blue">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b="0" i="0" err="1">
              <a:solidFill>
                <a:schemeClr val="tx1"/>
              </a:solidFill>
              <a:latin typeface="Aptos" panose="020B0004020202020204" pitchFamily="34" charset="0"/>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tx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34460816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preserve="1" userDrawn="1">
  <p:cSld name="1_2/1 Title+Content_Dark Blue">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b="0" i="0" err="1">
              <a:solidFill>
                <a:schemeClr val="tx1"/>
              </a:solidFill>
              <a:latin typeface="Aptos" panose="020B0004020202020204" pitchFamily="34" charset="0"/>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tx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29438291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userDrawn="1">
  <p:cSld name="1_50/50 Title+Content_Black">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b="0" i="0" err="1">
              <a:solidFill>
                <a:schemeClr val="tx1"/>
              </a:solidFill>
              <a:latin typeface="Aptos" panose="020B0004020202020204" pitchFamily="34" charset="0"/>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tx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872489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userDrawn="1">
  <p:cSld name="1_2/1 Title+Content_Black">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b="0" i="0" err="1">
              <a:solidFill>
                <a:schemeClr val="tx1"/>
              </a:solidFill>
              <a:latin typeface="Aptos" panose="020B0004020202020204" pitchFamily="34" charset="0"/>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tx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7366522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preserve="1" userDrawn="1">
  <p:cSld name="1_50/50 Title+Content_Grey">
    <p:bg>
      <p:bgPr>
        <a:solidFill>
          <a:srgbClr val="EFF1F5"/>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b="0" i="0" err="1">
              <a:solidFill>
                <a:schemeClr val="bg1"/>
              </a:solidFill>
              <a:latin typeface="Aptos" panose="020B0004020202020204" pitchFamily="34" charset="0"/>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accent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bg1"/>
                </a:solidFill>
                <a:latin typeface="+mn-lt"/>
                <a:ea typeface="+mn-ea"/>
                <a:cs typeface="+mn-cs"/>
              </a:rPr>
              <a:pPr marL="0" lvl="0" algn="l" defTabSz="914400" rtl="0" eaLnBrk="1" latinLnBrk="0" hangingPunct="1">
                <a:lnSpc>
                  <a:spcPct val="125000"/>
                </a:lnSpc>
              </a:pPr>
              <a:t>‹#›</a:t>
            </a:fld>
            <a:endParaRPr lang="en-US" sz="800" kern="1200">
              <a:solidFill>
                <a:schemeClr val="bg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bg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bg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40527179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preserve="1" userDrawn="1">
  <p:cSld name="1_2/1 Title+Content_Grey">
    <p:bg>
      <p:bgPr>
        <a:solidFill>
          <a:srgbClr val="EFF1F5"/>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b="0" i="0" err="1">
              <a:solidFill>
                <a:schemeClr val="bg1"/>
              </a:solidFill>
              <a:latin typeface="Aptos" panose="020B0004020202020204" pitchFamily="34" charset="0"/>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accent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bg1"/>
                </a:solidFill>
                <a:latin typeface="+mn-lt"/>
                <a:ea typeface="+mn-ea"/>
                <a:cs typeface="+mn-cs"/>
              </a:rPr>
              <a:pPr marL="0" lvl="0" algn="l" defTabSz="914400" rtl="0" eaLnBrk="1" latinLnBrk="0" hangingPunct="1">
                <a:lnSpc>
                  <a:spcPct val="125000"/>
                </a:lnSpc>
              </a:pPr>
              <a:t>‹#›</a:t>
            </a:fld>
            <a:endParaRPr lang="en-US" sz="800" kern="1200">
              <a:solidFill>
                <a:schemeClr val="bg1"/>
              </a:solidFill>
              <a:latin typeface="+mn-lt"/>
              <a:ea typeface="+mn-ea"/>
              <a:cs typeface="+mn-cs"/>
            </a:endParaRP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bg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bg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29542516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userDrawn="1">
  <p:cSld name="2_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b="0" i="0" kern="1200" spc="0" dirty="0">
                <a:solidFill>
                  <a:schemeClr val="tx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pic>
        <p:nvPicPr>
          <p:cNvPr id="4" name="Graphic 3">
            <a:extLst>
              <a:ext uri="{FF2B5EF4-FFF2-40B4-BE49-F238E27FC236}">
                <a16:creationId xmlns:a16="http://schemas.microsoft.com/office/drawing/2014/main" id="{88F55260-1104-D127-40D5-A045F821B72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 Placeholder 22">
            <a:extLst>
              <a:ext uri="{FF2B5EF4-FFF2-40B4-BE49-F238E27FC236}">
                <a16:creationId xmlns:a16="http://schemas.microsoft.com/office/drawing/2014/main" id="{ED6B52A8-A432-FF04-060B-5C523400FF0E}"/>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8A48D06F-1CE3-85D2-DB73-0F83086E5124}"/>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7" name="Text Placeholder 22">
            <a:extLst>
              <a:ext uri="{FF2B5EF4-FFF2-40B4-BE49-F238E27FC236}">
                <a16:creationId xmlns:a16="http://schemas.microsoft.com/office/drawing/2014/main" id="{B3D7FB86-FB3C-4E04-6858-218DE59F798A}"/>
              </a:ext>
            </a:extLst>
          </p:cNvPr>
          <p:cNvSpPr>
            <a:spLocks noGrp="1"/>
          </p:cNvSpPr>
          <p:nvPr>
            <p:ph type="body" sz="quarter" idx="14" hasCustomPrompt="1"/>
          </p:nvPr>
        </p:nvSpPr>
        <p:spPr>
          <a:xfrm>
            <a:off x="515939" y="6021018"/>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
        <p:nvSpPr>
          <p:cNvPr id="9" name="TextBox 8">
            <a:extLst>
              <a:ext uri="{FF2B5EF4-FFF2-40B4-BE49-F238E27FC236}">
                <a16:creationId xmlns:a16="http://schemas.microsoft.com/office/drawing/2014/main" id="{20CEEA54-02F0-E868-06C3-05D7FDFC953D}"/>
              </a:ext>
            </a:extLst>
          </p:cNvPr>
          <p:cNvSpPr txBox="1"/>
          <p:nvPr userDrawn="1"/>
        </p:nvSpPr>
        <p:spPr>
          <a:xfrm>
            <a:off x="515938" y="6396526"/>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defTabSz="685800" rtl="0" eaLnBrk="1" latinLnBrk="0" hangingPunct="1">
              <a:lnSpc>
                <a:spcPct val="95000"/>
              </a:lnSpc>
              <a:spcBef>
                <a:spcPts val="1200"/>
              </a:spcBef>
              <a:buClr>
                <a:srgbClr val="3253DC"/>
              </a:buClr>
              <a:buFont typeface="Arial" panose="020B0604020202020204" pitchFamily="34" charset="0"/>
              <a:buNone/>
              <a:tabLst/>
            </a:pPr>
            <a:r>
              <a:rPr lang="en-CA" sz="800" kern="1200" baseline="0">
                <a:solidFill>
                  <a:schemeClr val="accent6">
                    <a:lumMod val="90000"/>
                  </a:schemeClr>
                </a:solidFill>
                <a:latin typeface="+mn-lt"/>
                <a:ea typeface="+mn-ea"/>
                <a:cs typeface="+mn-cs"/>
              </a:rPr>
              <a:t>Snapdragon and Qualcomm branded products are products of Qualcomm Technologies, Inc. and/or its subsidiaries.</a:t>
            </a:r>
            <a:endParaRPr lang="en-US" sz="800" kern="1200" baseline="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355937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2_Thank you_Blue">
    <p:bg>
      <p:bgPr>
        <a:solidFill>
          <a:schemeClr val="accent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b="0" i="0" u="none" strike="noStrike" kern="1200" cap="none" spc="-300" normalizeH="0" noProof="0">
                <a:ln>
                  <a:noFill/>
                </a:ln>
                <a:effectLst/>
                <a:uLnTx/>
                <a:uFillTx/>
                <a:latin typeface="Aptos" panose="020B0004020202020204" pitchFamily="34" charset="0"/>
                <a:ea typeface="Alfabet" pitchFamily="2" charset="0"/>
              </a:rPr>
              <a:t>T</a:t>
            </a:r>
            <a:r>
              <a:rPr kumimoji="0" lang="en-US" sz="9600" b="0" i="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b="0" i="0" u="none" strike="noStrike" kern="1200" cap="none" spc="-600" normalizeH="0" noProof="0">
                <a:ln>
                  <a:noFill/>
                </a:ln>
                <a:effectLst/>
                <a:uLnTx/>
                <a:uFillTx/>
                <a:latin typeface="Aptos" panose="020B0004020202020204" pitchFamily="34" charset="0"/>
                <a:ea typeface="Alfabet" pitchFamily="2" charset="0"/>
              </a:rPr>
              <a:t>a</a:t>
            </a:r>
            <a:r>
              <a:rPr kumimoji="0" lang="en-US" sz="9600" b="0" i="0" u="none" strike="noStrike" kern="1200" cap="none" spc="-450" normalizeH="0" noProof="0">
                <a:ln>
                  <a:noFill/>
                </a:ln>
                <a:effectLst/>
                <a:uLnTx/>
                <a:uFillTx/>
                <a:latin typeface="Aptos" panose="020B0004020202020204" pitchFamily="34" charset="0"/>
                <a:ea typeface="Alfabet" pitchFamily="2" charset="0"/>
              </a:rPr>
              <a:t>n</a:t>
            </a:r>
            <a:r>
              <a:rPr kumimoji="0" lang="en-US" sz="9600" b="0" i="0" u="none" strike="noStrike" kern="1200" cap="none" spc="-600" normalizeH="0" noProof="0">
                <a:ln>
                  <a:noFill/>
                </a:ln>
                <a:effectLst/>
                <a:uLnTx/>
                <a:uFillTx/>
                <a:latin typeface="Aptos" panose="020B0004020202020204" pitchFamily="34" charset="0"/>
                <a:ea typeface="Alfabet" pitchFamily="2" charset="0"/>
              </a:rPr>
              <a:t>k  </a:t>
            </a:r>
            <a:r>
              <a:rPr kumimoji="0" lang="en-US" sz="9600" b="0" i="0" u="none" strike="noStrike" kern="1200" cap="none" spc="-80" normalizeH="0" noProof="0">
                <a:ln>
                  <a:noFill/>
                </a:ln>
                <a:effectLst/>
                <a:uLnTx/>
                <a:uFillTx/>
                <a:latin typeface="Aptos" panose="020B0004020202020204" pitchFamily="34" charset="0"/>
                <a:ea typeface="Alfabet" pitchFamily="2" charset="0"/>
              </a:rPr>
              <a:t>y</a:t>
            </a:r>
            <a:r>
              <a:rPr lang="en-US" sz="9600" b="0" i="0" spc="-300">
                <a:latin typeface="Aptos" panose="020B0004020202020204" pitchFamily="34" charset="0"/>
                <a:ea typeface="Alfabet" pitchFamily="2" charset="0"/>
              </a:rPr>
              <a:t>o</a:t>
            </a:r>
            <a:r>
              <a:rPr kumimoji="0" lang="en-US" sz="9600" b="0" i="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b="0" i="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b="0" i="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b="0" i="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b="0" i="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b="0" i="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b="0" i="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320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2_Title_Light Grey">
    <p:bg>
      <p:bgPr>
        <a:solidFill>
          <a:srgbClr val="EFF1F5"/>
        </a:solid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535C80-8733-FA80-BF54-35742A8FF0D6}"/>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10295650" y="4786296"/>
            <a:ext cx="894630" cy="1062179"/>
          </a:xfrm>
          <a:prstGeom prst="rect">
            <a:avLst/>
          </a:prstGeom>
          <a:noFill/>
        </p:spPr>
      </p:pic>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b="0" i="0" kern="1200" spc="0" dirty="0">
                <a:solidFill>
                  <a:schemeClr val="accent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pic>
        <p:nvPicPr>
          <p:cNvPr id="3" name="Graphic 2">
            <a:extLst>
              <a:ext uri="{FF2B5EF4-FFF2-40B4-BE49-F238E27FC236}">
                <a16:creationId xmlns:a16="http://schemas.microsoft.com/office/drawing/2014/main" id="{77B56F8D-7058-9B7C-F324-9E505C8B0CD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 Placeholder 22">
            <a:extLst>
              <a:ext uri="{FF2B5EF4-FFF2-40B4-BE49-F238E27FC236}">
                <a16:creationId xmlns:a16="http://schemas.microsoft.com/office/drawing/2014/main" id="{16CC24AC-2636-CD48-1D6E-37D401BD9242}"/>
              </a:ext>
            </a:extLst>
          </p:cNvPr>
          <p:cNvSpPr>
            <a:spLocks noGrp="1"/>
          </p:cNvSpPr>
          <p:nvPr>
            <p:ph type="body" sz="quarter" idx="13" hasCustomPrompt="1"/>
          </p:nvPr>
        </p:nvSpPr>
        <p:spPr>
          <a:xfrm>
            <a:off x="515939" y="4539039"/>
            <a:ext cx="5185614" cy="263149"/>
          </a:xfrm>
        </p:spPr>
        <p:txBody>
          <a:bodyPr wrap="square" anchor="t">
            <a:noAutofit/>
          </a:bodyPr>
          <a:lstStyle>
            <a:lvl1pPr marL="0" indent="0">
              <a:buNone/>
              <a:defRPr sz="1800" spc="0">
                <a:solidFill>
                  <a:schemeClr val="tx1"/>
                </a:solidFill>
              </a:defRPr>
            </a:lvl1pPr>
          </a:lstStyle>
          <a:p>
            <a:pPr lvl="0"/>
            <a:r>
              <a:rPr lang="en-US"/>
              <a:t>Speaker title, Employing entity</a:t>
            </a:r>
          </a:p>
          <a:p>
            <a:pPr lvl="0"/>
            <a:endParaRPr lang="en-US"/>
          </a:p>
        </p:txBody>
      </p:sp>
      <p:sp>
        <p:nvSpPr>
          <p:cNvPr id="6" name="Text Placeholder 7">
            <a:extLst>
              <a:ext uri="{FF2B5EF4-FFF2-40B4-BE49-F238E27FC236}">
                <a16:creationId xmlns:a16="http://schemas.microsoft.com/office/drawing/2014/main" id="{730DA17E-6290-36D5-2BAC-780E6822E4D4}"/>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b="0" i="0" kern="1200" spc="-50" baseline="0" dirty="0">
                <a:solidFill>
                  <a:schemeClr val="tx1"/>
                </a:solidFill>
                <a:latin typeface="+mj-lt"/>
                <a:ea typeface="Aptos" panose="020B0004020202020204" pitchFamily="34"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8" name="Text Placeholder 22">
            <a:extLst>
              <a:ext uri="{FF2B5EF4-FFF2-40B4-BE49-F238E27FC236}">
                <a16:creationId xmlns:a16="http://schemas.microsoft.com/office/drawing/2014/main" id="{B3644368-23A9-D98E-F68C-0EACB6C17566}"/>
              </a:ext>
            </a:extLst>
          </p:cNvPr>
          <p:cNvSpPr>
            <a:spLocks noGrp="1"/>
          </p:cNvSpPr>
          <p:nvPr>
            <p:ph type="body" sz="quarter" idx="14" hasCustomPrompt="1"/>
          </p:nvPr>
        </p:nvSpPr>
        <p:spPr>
          <a:xfrm>
            <a:off x="515939" y="6118601"/>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9000098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22">
          <p15:clr>
            <a:srgbClr val="FBAE40"/>
          </p15:clr>
        </p15:guide>
        <p15:guide id="6" pos="3591">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2_Divider_Light Grey">
    <p:bg>
      <p:bgPr>
        <a:solidFill>
          <a:srgbClr val="EFF1F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2CB9B-0078-BC2B-5AAC-4C2115035721}"/>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9924064" y="4805346"/>
            <a:ext cx="894630" cy="1062179"/>
          </a:xfrm>
          <a:prstGeom prst="rect">
            <a:avLst/>
          </a:prstGeom>
          <a:noFill/>
        </p:spPr>
      </p:pic>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b="0" i="0" kern="1200" spc="0" dirty="0">
                <a:solidFill>
                  <a:schemeClr val="accent1"/>
                </a:solidFill>
                <a:latin typeface="Aptos" panose="020B0004020202020204" pitchFamily="34" charset="0"/>
                <a:ea typeface="Aptos" panose="020B0004020202020204" pitchFamily="34" charset="0"/>
                <a:cs typeface="Microsoft Sans Serif" panose="020B0604020202020204" pitchFamily="34" charset="0"/>
              </a:defRPr>
            </a:lvl1pPr>
          </a:lstStyle>
          <a:p>
            <a:r>
              <a:rPr lang="en-US"/>
              <a:t>Divider slide title</a:t>
            </a:r>
            <a:br>
              <a:rPr lang="en-US"/>
            </a:br>
            <a:r>
              <a:rPr lang="en-US"/>
              <a:t>3 lines maximum lorem ipsum dolor sit </a:t>
            </a:r>
            <a:r>
              <a:rPr lang="en-US" err="1"/>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3"/>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spTree>
    <p:extLst>
      <p:ext uri="{BB962C8B-B14F-4D97-AF65-F5344CB8AC3E}">
        <p14:creationId xmlns:p14="http://schemas.microsoft.com/office/powerpoint/2010/main" val="33489477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userDrawn="1">
  <p:cSld name="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2" name="Text Placeholder 22">
            <a:extLst>
              <a:ext uri="{FF2B5EF4-FFF2-40B4-BE49-F238E27FC236}">
                <a16:creationId xmlns:a16="http://schemas.microsoft.com/office/drawing/2014/main" id="{44604CD0-227D-BEAE-79E8-1BAFEC1EA9E4}"/>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7">
            <a:extLst>
              <a:ext uri="{FF2B5EF4-FFF2-40B4-BE49-F238E27FC236}">
                <a16:creationId xmlns:a16="http://schemas.microsoft.com/office/drawing/2014/main" id="{A0B80601-89FF-5E35-853D-D75C06D14573}"/>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sp>
        <p:nvSpPr>
          <p:cNvPr id="4" name="TextBox 3">
            <a:extLst>
              <a:ext uri="{FF2B5EF4-FFF2-40B4-BE49-F238E27FC236}">
                <a16:creationId xmlns:a16="http://schemas.microsoft.com/office/drawing/2014/main" id="{762F7825-67D8-BEB0-EF71-6CA04CEAC158}"/>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
        <p:nvSpPr>
          <p:cNvPr id="5" name="TextBox 4">
            <a:extLst>
              <a:ext uri="{FF2B5EF4-FFF2-40B4-BE49-F238E27FC236}">
                <a16:creationId xmlns:a16="http://schemas.microsoft.com/office/drawing/2014/main" id="{14D08477-758A-76A7-39C3-518BAEFAD224}"/>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pic>
        <p:nvPicPr>
          <p:cNvPr id="6" name="Graphic 5">
            <a:extLst>
              <a:ext uri="{FF2B5EF4-FFF2-40B4-BE49-F238E27FC236}">
                <a16:creationId xmlns:a16="http://schemas.microsoft.com/office/drawing/2014/main" id="{D8063254-F261-DFD9-4AB5-B77C4B3645C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Tree>
    <p:extLst>
      <p:ext uri="{BB962C8B-B14F-4D97-AF65-F5344CB8AC3E}">
        <p14:creationId xmlns:p14="http://schemas.microsoft.com/office/powerpoint/2010/main" val="1780111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userDrawn="1">
  <p:cSld name="Title_Qualcomm Blue">
    <p:bg>
      <p:bgPr>
        <a:solidFill>
          <a:schemeClr val="accent1"/>
        </a:solidFill>
        <a:effectLst/>
      </p:bgPr>
    </p:bg>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TextBox 4">
            <a:extLst>
              <a:ext uri="{FF2B5EF4-FFF2-40B4-BE49-F238E27FC236}">
                <a16:creationId xmlns:a16="http://schemas.microsoft.com/office/drawing/2014/main" id="{6D5A080B-0C7D-C848-F3E0-B20E3AAC1F86}"/>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
        <p:nvSpPr>
          <p:cNvPr id="6" name="TextBox 5">
            <a:extLst>
              <a:ext uri="{FF2B5EF4-FFF2-40B4-BE49-F238E27FC236}">
                <a16:creationId xmlns:a16="http://schemas.microsoft.com/office/drawing/2014/main" id="{815D67BC-73A9-DAE0-E49B-237CE47703AD}"/>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pic>
        <p:nvPicPr>
          <p:cNvPr id="16" name="Picture 2">
            <a:extLst>
              <a:ext uri="{FF2B5EF4-FFF2-40B4-BE49-F238E27FC236}">
                <a16:creationId xmlns:a16="http://schemas.microsoft.com/office/drawing/2014/main" id="{AE4EB415-5005-5B4F-C288-00A807B8346C}"/>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pic>
        <p:nvPicPr>
          <p:cNvPr id="3" name="Graphic 2">
            <a:extLst>
              <a:ext uri="{FF2B5EF4-FFF2-40B4-BE49-F238E27FC236}">
                <a16:creationId xmlns:a16="http://schemas.microsoft.com/office/drawing/2014/main" id="{741D3CFE-57F5-AE08-0359-943F438E5D36}"/>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Tree>
    <p:extLst>
      <p:ext uri="{BB962C8B-B14F-4D97-AF65-F5344CB8AC3E}">
        <p14:creationId xmlns:p14="http://schemas.microsoft.com/office/powerpoint/2010/main" val="4004012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userDrawn="1">
  <p:cSld name="Title_Light Grey">
    <p:bg>
      <p:bgPr>
        <a:solidFill>
          <a:srgbClr val="EFF1F5"/>
        </a:solid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535C80-8733-FA80-BF54-35742A8FF0D6}"/>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10295650" y="4786296"/>
            <a:ext cx="894630" cy="1062179"/>
          </a:xfrm>
          <a:prstGeom prst="rect">
            <a:avLst/>
          </a:prstGeom>
          <a:noFill/>
        </p:spPr>
      </p:pic>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3" name="TextBox 2">
            <a:extLst>
              <a:ext uri="{FF2B5EF4-FFF2-40B4-BE49-F238E27FC236}">
                <a16:creationId xmlns:a16="http://schemas.microsoft.com/office/drawing/2014/main" id="{A6B47E4B-7691-E117-DE8C-D1A58AA5F413}"/>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50000"/>
                  </a:schemeClr>
                </a:solidFill>
              </a:rPr>
              <a:t>Confidential – Qualcomm Technologies, Inc. and/or its affiliated companies – May Contain Trade Secrets</a:t>
            </a:r>
          </a:p>
        </p:txBody>
      </p:sp>
      <p:sp>
        <p:nvSpPr>
          <p:cNvPr id="8" name="TextBox 7">
            <a:extLst>
              <a:ext uri="{FF2B5EF4-FFF2-40B4-BE49-F238E27FC236}">
                <a16:creationId xmlns:a16="http://schemas.microsoft.com/office/drawing/2014/main" id="{4DE4F2B6-0911-8166-DD8D-FD9100A14C42}"/>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50000"/>
                  </a:schemeClr>
                </a:solidFill>
                <a:latin typeface="+mn-lt"/>
                <a:ea typeface="+mn-ea"/>
                <a:cs typeface="+mn-cs"/>
              </a:rPr>
              <a:t>Snapdragon and Qualcomm branded products are products of Qualcomm Technologies, Inc. and/or its subsidiaries.</a:t>
            </a:r>
          </a:p>
        </p:txBody>
      </p:sp>
      <p:pic>
        <p:nvPicPr>
          <p:cNvPr id="5" name="Graphic 4">
            <a:extLst>
              <a:ext uri="{FF2B5EF4-FFF2-40B4-BE49-F238E27FC236}">
                <a16:creationId xmlns:a16="http://schemas.microsoft.com/office/drawing/2014/main" id="{89029DA5-D332-D33B-48CF-786959774D28}"/>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Tree>
    <p:extLst>
      <p:ext uri="{BB962C8B-B14F-4D97-AF65-F5344CB8AC3E}">
        <p14:creationId xmlns:p14="http://schemas.microsoft.com/office/powerpoint/2010/main" val="22298025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userDrawn="1">
  <p:cSld name="Full Photo">
    <p:spTree>
      <p:nvGrpSpPr>
        <p:cNvPr id="1" name=""/>
        <p:cNvGrpSpPr/>
        <p:nvPr/>
      </p:nvGrpSpPr>
      <p:grpSpPr>
        <a:xfrm>
          <a:off x="0" y="0"/>
          <a:ext cx="0" cy="0"/>
          <a:chOff x="0" y="0"/>
          <a:chExt cx="0" cy="0"/>
        </a:xfrm>
      </p:grpSpPr>
      <p:sp>
        <p:nvSpPr>
          <p:cNvPr id="44" name="Picture Placeholder 43">
            <a:extLst>
              <a:ext uri="{FF2B5EF4-FFF2-40B4-BE49-F238E27FC236}">
                <a16:creationId xmlns:a16="http://schemas.microsoft.com/office/drawing/2014/main" id="{008FB009-1CAA-4C0D-DFFE-34480291E6D4}"/>
              </a:ext>
            </a:extLst>
          </p:cNvPr>
          <p:cNvSpPr>
            <a:spLocks noGrp="1"/>
          </p:cNvSpPr>
          <p:nvPr>
            <p:ph type="pic" sz="quarter" idx="12" hasCustomPrompt="1"/>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noFill/>
        </p:spPr>
        <p:txBody>
          <a:bodyPr wrap="square" lIns="503998" tIns="5760000" rIns="0" anchor="t">
            <a:noAutofit/>
          </a:bodyPr>
          <a:lstStyle>
            <a:lvl1pPr marL="0" indent="0">
              <a:buNone/>
              <a:defRPr sz="3000"/>
            </a:lvl1pPr>
          </a:lstStyle>
          <a:p>
            <a:r>
              <a:rPr lang="en-US"/>
              <a:t>Drag and drop an image onto the slide to insert photo</a:t>
            </a:r>
          </a:p>
        </p:txBody>
      </p:sp>
      <p:sp>
        <p:nvSpPr>
          <p:cNvPr id="46" name="Text Placeholder 45">
            <a:extLst>
              <a:ext uri="{FF2B5EF4-FFF2-40B4-BE49-F238E27FC236}">
                <a16:creationId xmlns:a16="http://schemas.microsoft.com/office/drawing/2014/main" id="{02D7560F-611C-07BA-46B4-6DC5FA90447C}"/>
              </a:ext>
            </a:extLst>
          </p:cNvPr>
          <p:cNvSpPr>
            <a:spLocks noGrp="1"/>
          </p:cNvSpPr>
          <p:nvPr>
            <p:ph type="body" sz="quarter" idx="14"/>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gradFill>
            <a:gsLst>
              <a:gs pos="39000">
                <a:srgbClr val="202B3F">
                  <a:alpha val="65483"/>
                </a:srgbClr>
              </a:gs>
              <a:gs pos="0">
                <a:srgbClr val="202B3F">
                  <a:alpha val="73000"/>
                </a:srgbClr>
              </a:gs>
              <a:gs pos="99000">
                <a:srgbClr val="202B3F">
                  <a:alpha val="0"/>
                </a:srgbClr>
              </a:gs>
            </a:gsLst>
            <a:lin ang="0" scaled="0"/>
          </a:gradFill>
        </p:spPr>
        <p:txBody>
          <a:bodyPr wrap="square" lIns="72000">
            <a:noAutofit/>
          </a:bodyPr>
          <a:lstStyle>
            <a:lvl1pPr>
              <a:defRPr>
                <a:noFill/>
              </a:defRPr>
            </a:lvl1pPr>
          </a:lstStyle>
          <a:p>
            <a:pPr lvl="0"/>
            <a:r>
              <a:rPr lang="en-US"/>
              <a:t>Click to edit Master text styles</a:t>
            </a:r>
          </a:p>
        </p:txBody>
      </p:sp>
      <p:sp>
        <p:nvSpPr>
          <p:cNvPr id="47" name="Graphic 34">
            <a:extLst>
              <a:ext uri="{FF2B5EF4-FFF2-40B4-BE49-F238E27FC236}">
                <a16:creationId xmlns:a16="http://schemas.microsoft.com/office/drawing/2014/main" id="{9B9819F6-CC6A-D170-1AD4-5296A4CE8A14}"/>
              </a:ext>
            </a:extLst>
          </p:cNvPr>
          <p:cNvSpPr>
            <a:spLocks noChangeAspect="1"/>
          </p:cNvSpPr>
          <p:nvPr userDrawn="1"/>
        </p:nvSpPr>
        <p:spPr>
          <a:xfrm>
            <a:off x="515936" y="460180"/>
            <a:ext cx="1821600" cy="328157"/>
          </a:xfrm>
          <a:custGeom>
            <a:avLst/>
            <a:gdLst>
              <a:gd name="connsiteX0" fmla="*/ 1326970 w 4917659"/>
              <a:gd name="connsiteY0" fmla="*/ 258982 h 904875"/>
              <a:gd name="connsiteX1" fmla="*/ 1351557 w 4917659"/>
              <a:gd name="connsiteY1" fmla="*/ 283613 h 904875"/>
              <a:gd name="connsiteX2" fmla="*/ 1351557 w 4917659"/>
              <a:gd name="connsiteY2" fmla="*/ 752053 h 904875"/>
              <a:gd name="connsiteX3" fmla="*/ 1326970 w 4917659"/>
              <a:gd name="connsiteY3" fmla="*/ 775437 h 904875"/>
              <a:gd name="connsiteX4" fmla="*/ 1263650 w 4917659"/>
              <a:gd name="connsiteY4" fmla="*/ 775437 h 904875"/>
              <a:gd name="connsiteX5" fmla="*/ 1239681 w 4917659"/>
              <a:gd name="connsiteY5" fmla="*/ 752662 h 904875"/>
              <a:gd name="connsiteX6" fmla="*/ 1239681 w 4917659"/>
              <a:gd name="connsiteY6" fmla="*/ 709581 h 904875"/>
              <a:gd name="connsiteX7" fmla="*/ 1072481 w 4917659"/>
              <a:gd name="connsiteY7" fmla="*/ 789600 h 904875"/>
              <a:gd name="connsiteX8" fmla="*/ 854878 w 4917659"/>
              <a:gd name="connsiteY8" fmla="*/ 568001 h 904875"/>
              <a:gd name="connsiteX9" fmla="*/ 854878 w 4917659"/>
              <a:gd name="connsiteY9" fmla="*/ 282994 h 904875"/>
              <a:gd name="connsiteX10" fmla="*/ 880084 w 4917659"/>
              <a:gd name="connsiteY10" fmla="*/ 258982 h 904875"/>
              <a:gd name="connsiteX11" fmla="*/ 943395 w 4917659"/>
              <a:gd name="connsiteY11" fmla="*/ 258982 h 904875"/>
              <a:gd name="connsiteX12" fmla="*/ 966754 w 4917659"/>
              <a:gd name="connsiteY12" fmla="*/ 282994 h 904875"/>
              <a:gd name="connsiteX13" fmla="*/ 966754 w 4917659"/>
              <a:gd name="connsiteY13" fmla="*/ 549532 h 904875"/>
              <a:gd name="connsiteX14" fmla="*/ 1101371 w 4917659"/>
              <a:gd name="connsiteY14" fmla="*/ 692341 h 904875"/>
              <a:gd name="connsiteX15" fmla="*/ 1239681 w 4917659"/>
              <a:gd name="connsiteY15" fmla="*/ 550761 h 904875"/>
              <a:gd name="connsiteX16" fmla="*/ 1239681 w 4917659"/>
              <a:gd name="connsiteY16" fmla="*/ 282994 h 904875"/>
              <a:gd name="connsiteX17" fmla="*/ 1263650 w 4917659"/>
              <a:gd name="connsiteY17" fmla="*/ 258982 h 904875"/>
              <a:gd name="connsiteX18" fmla="*/ 1326970 w 4917659"/>
              <a:gd name="connsiteY18" fmla="*/ 258982 h 904875"/>
              <a:gd name="connsiteX19" fmla="*/ 392011 w 4917659"/>
              <a:gd name="connsiteY19" fmla="*/ -165 h 904875"/>
              <a:gd name="connsiteX20" fmla="*/ -169 w 4917659"/>
              <a:gd name="connsiteY20" fmla="*/ 394408 h 904875"/>
              <a:gd name="connsiteX21" fmla="*/ 392011 w 4917659"/>
              <a:gd name="connsiteY21" fmla="*/ 789600 h 904875"/>
              <a:gd name="connsiteX22" fmla="*/ 498966 w 4917659"/>
              <a:gd name="connsiteY22" fmla="*/ 775437 h 904875"/>
              <a:gd name="connsiteX23" fmla="*/ 541382 w 4917659"/>
              <a:gd name="connsiteY23" fmla="*/ 885012 h 904875"/>
              <a:gd name="connsiteX24" fmla="*/ 570272 w 4917659"/>
              <a:gd name="connsiteY24" fmla="*/ 904710 h 904875"/>
              <a:gd name="connsiteX25" fmla="*/ 637885 w 4917659"/>
              <a:gd name="connsiteY25" fmla="*/ 904710 h 904875"/>
              <a:gd name="connsiteX26" fmla="*/ 658170 w 4917659"/>
              <a:gd name="connsiteY26" fmla="*/ 873316 h 904875"/>
              <a:gd name="connsiteX27" fmla="*/ 603464 w 4917659"/>
              <a:gd name="connsiteY27" fmla="*/ 729279 h 904875"/>
              <a:gd name="connsiteX28" fmla="*/ 784191 w 4917659"/>
              <a:gd name="connsiteY28" fmla="*/ 394408 h 904875"/>
              <a:gd name="connsiteX29" fmla="*/ 392011 w 4917659"/>
              <a:gd name="connsiteY29" fmla="*/ -165 h 904875"/>
              <a:gd name="connsiteX30" fmla="*/ 562895 w 4917659"/>
              <a:gd name="connsiteY30" fmla="*/ 623399 h 904875"/>
              <a:gd name="connsiteX31" fmla="*/ 513101 w 4917659"/>
              <a:gd name="connsiteY31" fmla="*/ 494744 h 904875"/>
              <a:gd name="connsiteX32" fmla="*/ 481137 w 4917659"/>
              <a:gd name="connsiteY32" fmla="*/ 474428 h 904875"/>
              <a:gd name="connsiteX33" fmla="*/ 416598 w 4917659"/>
              <a:gd name="connsiteY33" fmla="*/ 474428 h 904875"/>
              <a:gd name="connsiteX34" fmla="*/ 395085 w 4917659"/>
              <a:gd name="connsiteY34" fmla="*/ 505212 h 904875"/>
              <a:gd name="connsiteX35" fmla="*/ 460243 w 4917659"/>
              <a:gd name="connsiteY35" fmla="*/ 674491 h 904875"/>
              <a:gd name="connsiteX36" fmla="*/ 392011 w 4917659"/>
              <a:gd name="connsiteY36" fmla="*/ 683111 h 904875"/>
              <a:gd name="connsiteX37" fmla="*/ 120312 w 4917659"/>
              <a:gd name="connsiteY37" fmla="*/ 394408 h 904875"/>
              <a:gd name="connsiteX38" fmla="*/ 392011 w 4917659"/>
              <a:gd name="connsiteY38" fmla="*/ 106324 h 904875"/>
              <a:gd name="connsiteX39" fmla="*/ 663710 w 4917659"/>
              <a:gd name="connsiteY39" fmla="*/ 394408 h 904875"/>
              <a:gd name="connsiteX40" fmla="*/ 562895 w 4917659"/>
              <a:gd name="connsiteY40" fmla="*/ 623399 h 904875"/>
              <a:gd name="connsiteX41" fmla="*/ 4915587 w 4917659"/>
              <a:gd name="connsiteY41" fmla="*/ 749586 h 904875"/>
              <a:gd name="connsiteX42" fmla="*/ 4898377 w 4917659"/>
              <a:gd name="connsiteY42" fmla="*/ 775437 h 904875"/>
              <a:gd name="connsiteX43" fmla="*/ 4827680 w 4917659"/>
              <a:gd name="connsiteY43" fmla="*/ 775437 h 904875"/>
              <a:gd name="connsiteX44" fmla="*/ 4799409 w 4917659"/>
              <a:gd name="connsiteY44" fmla="*/ 756358 h 904875"/>
              <a:gd name="connsiteX45" fmla="*/ 4668476 w 4917659"/>
              <a:gd name="connsiteY45" fmla="*/ 403028 h 904875"/>
              <a:gd name="connsiteX46" fmla="*/ 4535087 w 4917659"/>
              <a:gd name="connsiteY46" fmla="*/ 756358 h 904875"/>
              <a:gd name="connsiteX47" fmla="*/ 4507425 w 4917659"/>
              <a:gd name="connsiteY47" fmla="*/ 775437 h 904875"/>
              <a:gd name="connsiteX48" fmla="*/ 4444114 w 4917659"/>
              <a:gd name="connsiteY48" fmla="*/ 775437 h 904875"/>
              <a:gd name="connsiteX49" fmla="*/ 4415834 w 4917659"/>
              <a:gd name="connsiteY49" fmla="*/ 756358 h 904875"/>
              <a:gd name="connsiteX50" fmla="*/ 4281827 w 4917659"/>
              <a:gd name="connsiteY50" fmla="*/ 401180 h 904875"/>
              <a:gd name="connsiteX51" fmla="*/ 4149665 w 4917659"/>
              <a:gd name="connsiteY51" fmla="*/ 756358 h 904875"/>
              <a:gd name="connsiteX52" fmla="*/ 4121394 w 4917659"/>
              <a:gd name="connsiteY52" fmla="*/ 775437 h 904875"/>
              <a:gd name="connsiteX53" fmla="*/ 4055009 w 4917659"/>
              <a:gd name="connsiteY53" fmla="*/ 775437 h 904875"/>
              <a:gd name="connsiteX54" fmla="*/ 4026729 w 4917659"/>
              <a:gd name="connsiteY54" fmla="*/ 756358 h 904875"/>
              <a:gd name="connsiteX55" fmla="*/ 3895796 w 4917659"/>
              <a:gd name="connsiteY55" fmla="*/ 401180 h 904875"/>
              <a:gd name="connsiteX56" fmla="*/ 3760560 w 4917659"/>
              <a:gd name="connsiteY56" fmla="*/ 756358 h 904875"/>
              <a:gd name="connsiteX57" fmla="*/ 3732289 w 4917659"/>
              <a:gd name="connsiteY57" fmla="*/ 775437 h 904875"/>
              <a:gd name="connsiteX58" fmla="*/ 3668969 w 4917659"/>
              <a:gd name="connsiteY58" fmla="*/ 775437 h 904875"/>
              <a:gd name="connsiteX59" fmla="*/ 3641317 w 4917659"/>
              <a:gd name="connsiteY59" fmla="*/ 756358 h 904875"/>
              <a:gd name="connsiteX60" fmla="*/ 3509156 w 4917659"/>
              <a:gd name="connsiteY60" fmla="*/ 401180 h 904875"/>
              <a:gd name="connsiteX61" fmla="*/ 3376995 w 4917659"/>
              <a:gd name="connsiteY61" fmla="*/ 756358 h 904875"/>
              <a:gd name="connsiteX62" fmla="*/ 3348714 w 4917659"/>
              <a:gd name="connsiteY62" fmla="*/ 775437 h 904875"/>
              <a:gd name="connsiteX63" fmla="*/ 3279873 w 4917659"/>
              <a:gd name="connsiteY63" fmla="*/ 775437 h 904875"/>
              <a:gd name="connsiteX64" fmla="*/ 3262653 w 4917659"/>
              <a:gd name="connsiteY64" fmla="*/ 749586 h 904875"/>
              <a:gd name="connsiteX65" fmla="*/ 3442152 w 4917659"/>
              <a:gd name="connsiteY65" fmla="*/ 279298 h 904875"/>
              <a:gd name="connsiteX66" fmla="*/ 3470423 w 4917659"/>
              <a:gd name="connsiteY66" fmla="*/ 258982 h 904875"/>
              <a:gd name="connsiteX67" fmla="*/ 3547879 w 4917659"/>
              <a:gd name="connsiteY67" fmla="*/ 258982 h 904875"/>
              <a:gd name="connsiteX68" fmla="*/ 3575541 w 4917659"/>
              <a:gd name="connsiteY68" fmla="*/ 279298 h 904875"/>
              <a:gd name="connsiteX69" fmla="*/ 3702171 w 4917659"/>
              <a:gd name="connsiteY69" fmla="*/ 622780 h 904875"/>
              <a:gd name="connsiteX70" fmla="*/ 3830029 w 4917659"/>
              <a:gd name="connsiteY70" fmla="*/ 279298 h 904875"/>
              <a:gd name="connsiteX71" fmla="*/ 3858300 w 4917659"/>
              <a:gd name="connsiteY71" fmla="*/ 258982 h 904875"/>
              <a:gd name="connsiteX72" fmla="*/ 3934528 w 4917659"/>
              <a:gd name="connsiteY72" fmla="*/ 258982 h 904875"/>
              <a:gd name="connsiteX73" fmla="*/ 3962181 w 4917659"/>
              <a:gd name="connsiteY73" fmla="*/ 279298 h 904875"/>
              <a:gd name="connsiteX74" fmla="*/ 4089430 w 4917659"/>
              <a:gd name="connsiteY74" fmla="*/ 622780 h 904875"/>
              <a:gd name="connsiteX75" fmla="*/ 4216060 w 4917659"/>
              <a:gd name="connsiteY75" fmla="*/ 279298 h 904875"/>
              <a:gd name="connsiteX76" fmla="*/ 4243722 w 4917659"/>
              <a:gd name="connsiteY76" fmla="*/ 258982 h 904875"/>
              <a:gd name="connsiteX77" fmla="*/ 4320559 w 4917659"/>
              <a:gd name="connsiteY77" fmla="*/ 258982 h 904875"/>
              <a:gd name="connsiteX78" fmla="*/ 4348221 w 4917659"/>
              <a:gd name="connsiteY78" fmla="*/ 279298 h 904875"/>
              <a:gd name="connsiteX79" fmla="*/ 4477307 w 4917659"/>
              <a:gd name="connsiteY79" fmla="*/ 622780 h 904875"/>
              <a:gd name="connsiteX80" fmla="*/ 4602700 w 4917659"/>
              <a:gd name="connsiteY80" fmla="*/ 279298 h 904875"/>
              <a:gd name="connsiteX81" fmla="*/ 4630981 w 4917659"/>
              <a:gd name="connsiteY81" fmla="*/ 258982 h 904875"/>
              <a:gd name="connsiteX82" fmla="*/ 4708427 w 4917659"/>
              <a:gd name="connsiteY82" fmla="*/ 258982 h 904875"/>
              <a:gd name="connsiteX83" fmla="*/ 4736089 w 4917659"/>
              <a:gd name="connsiteY83" fmla="*/ 279298 h 904875"/>
              <a:gd name="connsiteX84" fmla="*/ 4915587 w 4917659"/>
              <a:gd name="connsiteY84" fmla="*/ 749586 h 904875"/>
              <a:gd name="connsiteX85" fmla="*/ 1941664 w 4917659"/>
              <a:gd name="connsiteY85" fmla="*/ 258982 h 904875"/>
              <a:gd name="connsiteX86" fmla="*/ 1877735 w 4917659"/>
              <a:gd name="connsiteY86" fmla="*/ 258982 h 904875"/>
              <a:gd name="connsiteX87" fmla="*/ 1853148 w 4917659"/>
              <a:gd name="connsiteY87" fmla="*/ 283613 h 904875"/>
              <a:gd name="connsiteX88" fmla="*/ 1853148 w 4917659"/>
              <a:gd name="connsiteY88" fmla="*/ 326695 h 904875"/>
              <a:gd name="connsiteX89" fmla="*/ 1684720 w 4917659"/>
              <a:gd name="connsiteY89" fmla="*/ 244208 h 904875"/>
              <a:gd name="connsiteX90" fmla="*/ 1424700 w 4917659"/>
              <a:gd name="connsiteY90" fmla="*/ 516290 h 904875"/>
              <a:gd name="connsiteX91" fmla="*/ 1683492 w 4917659"/>
              <a:gd name="connsiteY91" fmla="*/ 789600 h 904875"/>
              <a:gd name="connsiteX92" fmla="*/ 1853148 w 4917659"/>
              <a:gd name="connsiteY92" fmla="*/ 706495 h 904875"/>
              <a:gd name="connsiteX93" fmla="*/ 1853148 w 4917659"/>
              <a:gd name="connsiteY93" fmla="*/ 752053 h 904875"/>
              <a:gd name="connsiteX94" fmla="*/ 1877735 w 4917659"/>
              <a:gd name="connsiteY94" fmla="*/ 775437 h 904875"/>
              <a:gd name="connsiteX95" fmla="*/ 1941664 w 4917659"/>
              <a:gd name="connsiteY95" fmla="*/ 775437 h 904875"/>
              <a:gd name="connsiteX96" fmla="*/ 1965023 w 4917659"/>
              <a:gd name="connsiteY96" fmla="*/ 752053 h 904875"/>
              <a:gd name="connsiteX97" fmla="*/ 1965023 w 4917659"/>
              <a:gd name="connsiteY97" fmla="*/ 283613 h 904875"/>
              <a:gd name="connsiteX98" fmla="*/ 1941664 w 4917659"/>
              <a:gd name="connsiteY98" fmla="*/ 258982 h 904875"/>
              <a:gd name="connsiteX99" fmla="*/ 1696399 w 4917659"/>
              <a:gd name="connsiteY99" fmla="*/ 686187 h 904875"/>
              <a:gd name="connsiteX100" fmla="*/ 1538423 w 4917659"/>
              <a:gd name="connsiteY100" fmla="*/ 517519 h 904875"/>
              <a:gd name="connsiteX101" fmla="*/ 1696399 w 4917659"/>
              <a:gd name="connsiteY101" fmla="*/ 349469 h 904875"/>
              <a:gd name="connsiteX102" fmla="*/ 1854375 w 4917659"/>
              <a:gd name="connsiteY102" fmla="*/ 517519 h 904875"/>
              <a:gd name="connsiteX103" fmla="*/ 1696399 w 4917659"/>
              <a:gd name="connsiteY103" fmla="*/ 686187 h 904875"/>
              <a:gd name="connsiteX104" fmla="*/ 2697743 w 4917659"/>
              <a:gd name="connsiteY104" fmla="*/ 702190 h 904875"/>
              <a:gd name="connsiteX105" fmla="*/ 2692831 w 4917659"/>
              <a:gd name="connsiteY105" fmla="*/ 737889 h 904875"/>
              <a:gd name="connsiteX106" fmla="*/ 2526859 w 4917659"/>
              <a:gd name="connsiteY106" fmla="*/ 789600 h 904875"/>
              <a:gd name="connsiteX107" fmla="*/ 2260701 w 4917659"/>
              <a:gd name="connsiteY107" fmla="*/ 517519 h 904875"/>
              <a:gd name="connsiteX108" fmla="*/ 2526859 w 4917659"/>
              <a:gd name="connsiteY108" fmla="*/ 244208 h 904875"/>
              <a:gd name="connsiteX109" fmla="*/ 2692831 w 4917659"/>
              <a:gd name="connsiteY109" fmla="*/ 295301 h 904875"/>
              <a:gd name="connsiteX110" fmla="*/ 2697743 w 4917659"/>
              <a:gd name="connsiteY110" fmla="*/ 331010 h 904875"/>
              <a:gd name="connsiteX111" fmla="*/ 2667625 w 4917659"/>
              <a:gd name="connsiteY111" fmla="*/ 372863 h 904875"/>
              <a:gd name="connsiteX112" fmla="*/ 2630130 w 4917659"/>
              <a:gd name="connsiteY112" fmla="*/ 377177 h 904875"/>
              <a:gd name="connsiteX113" fmla="*/ 2530553 w 4917659"/>
              <a:gd name="connsiteY113" fmla="*/ 346393 h 904875"/>
              <a:gd name="connsiteX114" fmla="*/ 2374414 w 4917659"/>
              <a:gd name="connsiteY114" fmla="*/ 517519 h 904875"/>
              <a:gd name="connsiteX115" fmla="*/ 2530553 w 4917659"/>
              <a:gd name="connsiteY115" fmla="*/ 687416 h 904875"/>
              <a:gd name="connsiteX116" fmla="*/ 2628284 w 4917659"/>
              <a:gd name="connsiteY116" fmla="*/ 656022 h 904875"/>
              <a:gd name="connsiteX117" fmla="*/ 2665788 w 4917659"/>
              <a:gd name="connsiteY117" fmla="*/ 661565 h 904875"/>
              <a:gd name="connsiteX118" fmla="*/ 2697743 w 4917659"/>
              <a:gd name="connsiteY118" fmla="*/ 702190 h 904875"/>
              <a:gd name="connsiteX119" fmla="*/ 2996495 w 4917659"/>
              <a:gd name="connsiteY119" fmla="*/ 244827 h 904875"/>
              <a:gd name="connsiteX120" fmla="*/ 2726024 w 4917659"/>
              <a:gd name="connsiteY120" fmla="*/ 517519 h 904875"/>
              <a:gd name="connsiteX121" fmla="*/ 2996495 w 4917659"/>
              <a:gd name="connsiteY121" fmla="*/ 789600 h 904875"/>
              <a:gd name="connsiteX122" fmla="*/ 3267575 w 4917659"/>
              <a:gd name="connsiteY122" fmla="*/ 517519 h 904875"/>
              <a:gd name="connsiteX123" fmla="*/ 2996495 w 4917659"/>
              <a:gd name="connsiteY123" fmla="*/ 244827 h 904875"/>
              <a:gd name="connsiteX124" fmla="*/ 2996495 w 4917659"/>
              <a:gd name="connsiteY124" fmla="*/ 684949 h 904875"/>
              <a:gd name="connsiteX125" fmla="*/ 2838519 w 4917659"/>
              <a:gd name="connsiteY125" fmla="*/ 517519 h 904875"/>
              <a:gd name="connsiteX126" fmla="*/ 2996495 w 4917659"/>
              <a:gd name="connsiteY126" fmla="*/ 349469 h 904875"/>
              <a:gd name="connsiteX127" fmla="*/ 3154471 w 4917659"/>
              <a:gd name="connsiteY127" fmla="*/ 517519 h 904875"/>
              <a:gd name="connsiteX128" fmla="*/ 2996495 w 4917659"/>
              <a:gd name="connsiteY128" fmla="*/ 684949 h 904875"/>
              <a:gd name="connsiteX129" fmla="*/ 2163569 w 4917659"/>
              <a:gd name="connsiteY129" fmla="*/ 13989 h 904875"/>
              <a:gd name="connsiteX130" fmla="*/ 2187548 w 4917659"/>
              <a:gd name="connsiteY130" fmla="*/ 38611 h 904875"/>
              <a:gd name="connsiteX131" fmla="*/ 2187548 w 4917659"/>
              <a:gd name="connsiteY131" fmla="*/ 750815 h 904875"/>
              <a:gd name="connsiteX132" fmla="*/ 2163569 w 4917659"/>
              <a:gd name="connsiteY132" fmla="*/ 775437 h 904875"/>
              <a:gd name="connsiteX133" fmla="*/ 2100259 w 4917659"/>
              <a:gd name="connsiteY133" fmla="*/ 775437 h 904875"/>
              <a:gd name="connsiteX134" fmla="*/ 2075672 w 4917659"/>
              <a:gd name="connsiteY134" fmla="*/ 750815 h 904875"/>
              <a:gd name="connsiteX135" fmla="*/ 2075672 w 4917659"/>
              <a:gd name="connsiteY135" fmla="*/ 38611 h 904875"/>
              <a:gd name="connsiteX136" fmla="*/ 2100259 w 4917659"/>
              <a:gd name="connsiteY136" fmla="*/ 13989 h 904875"/>
              <a:gd name="connsiteX137" fmla="*/ 2163569 w 4917659"/>
              <a:gd name="connsiteY137" fmla="*/ 13989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4917659" h="904875">
                <a:moveTo>
                  <a:pt x="1326970" y="258982"/>
                </a:moveTo>
                <a:cubicBezTo>
                  <a:pt x="1339877" y="258982"/>
                  <a:pt x="1351557" y="269450"/>
                  <a:pt x="1351557" y="283613"/>
                </a:cubicBezTo>
                <a:cubicBezTo>
                  <a:pt x="1351557" y="752053"/>
                  <a:pt x="1351557" y="752053"/>
                  <a:pt x="1351557" y="752053"/>
                </a:cubicBezTo>
                <a:cubicBezTo>
                  <a:pt x="1351557" y="764978"/>
                  <a:pt x="1339877" y="775437"/>
                  <a:pt x="1326970" y="775437"/>
                </a:cubicBezTo>
                <a:cubicBezTo>
                  <a:pt x="1263650" y="775437"/>
                  <a:pt x="1263650" y="775437"/>
                  <a:pt x="1263650" y="775437"/>
                </a:cubicBezTo>
                <a:cubicBezTo>
                  <a:pt x="1251361" y="775437"/>
                  <a:pt x="1239681" y="765588"/>
                  <a:pt x="1239681" y="752662"/>
                </a:cubicBezTo>
                <a:cubicBezTo>
                  <a:pt x="1239681" y="709581"/>
                  <a:pt x="1239681" y="709581"/>
                  <a:pt x="1239681" y="709581"/>
                </a:cubicBezTo>
                <a:cubicBezTo>
                  <a:pt x="1207717" y="756977"/>
                  <a:pt x="1153011" y="789600"/>
                  <a:pt x="1072481" y="789600"/>
                </a:cubicBezTo>
                <a:cubicBezTo>
                  <a:pt x="937864" y="789600"/>
                  <a:pt x="854878" y="700342"/>
                  <a:pt x="854878" y="568001"/>
                </a:cubicBezTo>
                <a:cubicBezTo>
                  <a:pt x="854878" y="282994"/>
                  <a:pt x="854878" y="282994"/>
                  <a:pt x="854878" y="282994"/>
                </a:cubicBezTo>
                <a:cubicBezTo>
                  <a:pt x="854878" y="269450"/>
                  <a:pt x="867167" y="258982"/>
                  <a:pt x="880084" y="258982"/>
                </a:cubicBezTo>
                <a:cubicBezTo>
                  <a:pt x="943395" y="258982"/>
                  <a:pt x="943395" y="258982"/>
                  <a:pt x="943395" y="258982"/>
                </a:cubicBezTo>
                <a:cubicBezTo>
                  <a:pt x="956302" y="258982"/>
                  <a:pt x="966754" y="269450"/>
                  <a:pt x="966754" y="282994"/>
                </a:cubicBezTo>
                <a:cubicBezTo>
                  <a:pt x="966754" y="549532"/>
                  <a:pt x="966754" y="549532"/>
                  <a:pt x="966754" y="549532"/>
                </a:cubicBezTo>
                <a:cubicBezTo>
                  <a:pt x="966754" y="635705"/>
                  <a:pt x="1012245" y="692341"/>
                  <a:pt x="1101371" y="692341"/>
                </a:cubicBezTo>
                <a:cubicBezTo>
                  <a:pt x="1188041" y="692341"/>
                  <a:pt x="1239681" y="633248"/>
                  <a:pt x="1239681" y="550761"/>
                </a:cubicBezTo>
                <a:cubicBezTo>
                  <a:pt x="1239681" y="282994"/>
                  <a:pt x="1239681" y="282994"/>
                  <a:pt x="1239681" y="282994"/>
                </a:cubicBezTo>
                <a:cubicBezTo>
                  <a:pt x="1239681" y="269450"/>
                  <a:pt x="1251361" y="258982"/>
                  <a:pt x="1263650" y="258982"/>
                </a:cubicBezTo>
                <a:cubicBezTo>
                  <a:pt x="1326970" y="258982"/>
                  <a:pt x="1326970" y="258982"/>
                  <a:pt x="1326970" y="258982"/>
                </a:cubicBezTo>
                <a:moveTo>
                  <a:pt x="392011" y="-165"/>
                </a:moveTo>
                <a:cubicBezTo>
                  <a:pt x="175017" y="-165"/>
                  <a:pt x="-169" y="168494"/>
                  <a:pt x="-169" y="394408"/>
                </a:cubicBezTo>
                <a:cubicBezTo>
                  <a:pt x="-169" y="620322"/>
                  <a:pt x="175017" y="789600"/>
                  <a:pt x="392011" y="789600"/>
                </a:cubicBezTo>
                <a:cubicBezTo>
                  <a:pt x="428887" y="789600"/>
                  <a:pt x="465154" y="784676"/>
                  <a:pt x="498966" y="775437"/>
                </a:cubicBezTo>
                <a:cubicBezTo>
                  <a:pt x="541382" y="885012"/>
                  <a:pt x="541382" y="885012"/>
                  <a:pt x="541382" y="885012"/>
                </a:cubicBezTo>
                <a:cubicBezTo>
                  <a:pt x="545684" y="897319"/>
                  <a:pt x="554290" y="904710"/>
                  <a:pt x="570272" y="904710"/>
                </a:cubicBezTo>
                <a:cubicBezTo>
                  <a:pt x="637885" y="904710"/>
                  <a:pt x="637885" y="904710"/>
                  <a:pt x="637885" y="904710"/>
                </a:cubicBezTo>
                <a:cubicBezTo>
                  <a:pt x="653867" y="904710"/>
                  <a:pt x="666166" y="893633"/>
                  <a:pt x="658170" y="873316"/>
                </a:cubicBezTo>
                <a:cubicBezTo>
                  <a:pt x="603464" y="729279"/>
                  <a:pt x="603464" y="729279"/>
                  <a:pt x="603464" y="729279"/>
                </a:cubicBezTo>
                <a:cubicBezTo>
                  <a:pt x="712266" y="660946"/>
                  <a:pt x="784191" y="539683"/>
                  <a:pt x="784191" y="394408"/>
                </a:cubicBezTo>
                <a:cubicBezTo>
                  <a:pt x="784191" y="168494"/>
                  <a:pt x="608995" y="-165"/>
                  <a:pt x="392011" y="-165"/>
                </a:cubicBezTo>
                <a:moveTo>
                  <a:pt x="562895" y="623399"/>
                </a:moveTo>
                <a:cubicBezTo>
                  <a:pt x="513101" y="494744"/>
                  <a:pt x="513101" y="494744"/>
                  <a:pt x="513101" y="494744"/>
                </a:cubicBezTo>
                <a:cubicBezTo>
                  <a:pt x="508799" y="483667"/>
                  <a:pt x="500194" y="474428"/>
                  <a:pt x="481137" y="474428"/>
                </a:cubicBezTo>
                <a:cubicBezTo>
                  <a:pt x="416598" y="474428"/>
                  <a:pt x="416598" y="474428"/>
                  <a:pt x="416598" y="474428"/>
                </a:cubicBezTo>
                <a:cubicBezTo>
                  <a:pt x="400616" y="474428"/>
                  <a:pt x="387708" y="484896"/>
                  <a:pt x="395085" y="505212"/>
                </a:cubicBezTo>
                <a:cubicBezTo>
                  <a:pt x="460243" y="674491"/>
                  <a:pt x="460243" y="674491"/>
                  <a:pt x="460243" y="674491"/>
                </a:cubicBezTo>
                <a:cubicBezTo>
                  <a:pt x="438730" y="680025"/>
                  <a:pt x="415980" y="683111"/>
                  <a:pt x="392011" y="683111"/>
                </a:cubicBezTo>
                <a:cubicBezTo>
                  <a:pt x="232797" y="683111"/>
                  <a:pt x="120312" y="558152"/>
                  <a:pt x="120312" y="394408"/>
                </a:cubicBezTo>
                <a:cubicBezTo>
                  <a:pt x="120312" y="231283"/>
                  <a:pt x="232797" y="106324"/>
                  <a:pt x="392011" y="106324"/>
                </a:cubicBezTo>
                <a:cubicBezTo>
                  <a:pt x="551215" y="106324"/>
                  <a:pt x="663710" y="231283"/>
                  <a:pt x="663710" y="394408"/>
                </a:cubicBezTo>
                <a:cubicBezTo>
                  <a:pt x="663710" y="489820"/>
                  <a:pt x="625596" y="571687"/>
                  <a:pt x="562895" y="623399"/>
                </a:cubicBezTo>
                <a:moveTo>
                  <a:pt x="4915587" y="749586"/>
                </a:moveTo>
                <a:cubicBezTo>
                  <a:pt x="4921118" y="762511"/>
                  <a:pt x="4914359" y="775437"/>
                  <a:pt x="4898377" y="775437"/>
                </a:cubicBezTo>
                <a:cubicBezTo>
                  <a:pt x="4827680" y="775437"/>
                  <a:pt x="4827680" y="775437"/>
                  <a:pt x="4827680" y="775437"/>
                </a:cubicBezTo>
                <a:cubicBezTo>
                  <a:pt x="4814772" y="775437"/>
                  <a:pt x="4803711" y="769284"/>
                  <a:pt x="4799409" y="756358"/>
                </a:cubicBezTo>
                <a:cubicBezTo>
                  <a:pt x="4668476" y="403028"/>
                  <a:pt x="4668476" y="403028"/>
                  <a:pt x="4668476" y="403028"/>
                </a:cubicBezTo>
                <a:cubicBezTo>
                  <a:pt x="4535087" y="756358"/>
                  <a:pt x="4535087" y="756358"/>
                  <a:pt x="4535087" y="756358"/>
                </a:cubicBezTo>
                <a:cubicBezTo>
                  <a:pt x="4529556" y="769903"/>
                  <a:pt x="4520333" y="775437"/>
                  <a:pt x="4507425" y="775437"/>
                </a:cubicBezTo>
                <a:cubicBezTo>
                  <a:pt x="4444114" y="775437"/>
                  <a:pt x="4444114" y="775437"/>
                  <a:pt x="4444114" y="775437"/>
                </a:cubicBezTo>
                <a:cubicBezTo>
                  <a:pt x="4431197" y="775437"/>
                  <a:pt x="4421365" y="769903"/>
                  <a:pt x="4415834" y="756358"/>
                </a:cubicBezTo>
                <a:cubicBezTo>
                  <a:pt x="4281827" y="401180"/>
                  <a:pt x="4281827" y="401180"/>
                  <a:pt x="4281827" y="401180"/>
                </a:cubicBezTo>
                <a:cubicBezTo>
                  <a:pt x="4149665" y="756358"/>
                  <a:pt x="4149665" y="756358"/>
                  <a:pt x="4149665" y="756358"/>
                </a:cubicBezTo>
                <a:cubicBezTo>
                  <a:pt x="4144135" y="769284"/>
                  <a:pt x="4134302" y="775437"/>
                  <a:pt x="4121394" y="775437"/>
                </a:cubicBezTo>
                <a:cubicBezTo>
                  <a:pt x="4055009" y="775437"/>
                  <a:pt x="4055009" y="775437"/>
                  <a:pt x="4055009" y="775437"/>
                </a:cubicBezTo>
                <a:cubicBezTo>
                  <a:pt x="4042092" y="775437"/>
                  <a:pt x="4032259" y="769284"/>
                  <a:pt x="4026729" y="756358"/>
                </a:cubicBezTo>
                <a:cubicBezTo>
                  <a:pt x="3895796" y="401180"/>
                  <a:pt x="3895796" y="401180"/>
                  <a:pt x="3895796" y="401180"/>
                </a:cubicBezTo>
                <a:cubicBezTo>
                  <a:pt x="3760560" y="756358"/>
                  <a:pt x="3760560" y="756358"/>
                  <a:pt x="3760560" y="756358"/>
                </a:cubicBezTo>
                <a:cubicBezTo>
                  <a:pt x="3755030" y="769903"/>
                  <a:pt x="3745197" y="775437"/>
                  <a:pt x="3732289" y="775437"/>
                </a:cubicBezTo>
                <a:cubicBezTo>
                  <a:pt x="3668969" y="775437"/>
                  <a:pt x="3668969" y="775437"/>
                  <a:pt x="3668969" y="775437"/>
                </a:cubicBezTo>
                <a:cubicBezTo>
                  <a:pt x="3656061" y="775437"/>
                  <a:pt x="3646228" y="769903"/>
                  <a:pt x="3641317" y="756358"/>
                </a:cubicBezTo>
                <a:cubicBezTo>
                  <a:pt x="3509156" y="401180"/>
                  <a:pt x="3509156" y="401180"/>
                  <a:pt x="3509156" y="401180"/>
                </a:cubicBezTo>
                <a:cubicBezTo>
                  <a:pt x="3376995" y="756358"/>
                  <a:pt x="3376995" y="756358"/>
                  <a:pt x="3376995" y="756358"/>
                </a:cubicBezTo>
                <a:cubicBezTo>
                  <a:pt x="3372692" y="769284"/>
                  <a:pt x="3361622" y="775437"/>
                  <a:pt x="3348714" y="775437"/>
                </a:cubicBezTo>
                <a:cubicBezTo>
                  <a:pt x="3279873" y="775437"/>
                  <a:pt x="3279873" y="775437"/>
                  <a:pt x="3279873" y="775437"/>
                </a:cubicBezTo>
                <a:cubicBezTo>
                  <a:pt x="3263881" y="775437"/>
                  <a:pt x="3257742" y="762511"/>
                  <a:pt x="3262653" y="749586"/>
                </a:cubicBezTo>
                <a:cubicBezTo>
                  <a:pt x="3442152" y="279298"/>
                  <a:pt x="3442152" y="279298"/>
                  <a:pt x="3442152" y="279298"/>
                </a:cubicBezTo>
                <a:cubicBezTo>
                  <a:pt x="3447683" y="265754"/>
                  <a:pt x="3457515" y="258982"/>
                  <a:pt x="3470423" y="258982"/>
                </a:cubicBezTo>
                <a:cubicBezTo>
                  <a:pt x="3547879" y="258982"/>
                  <a:pt x="3547879" y="258982"/>
                  <a:pt x="3547879" y="258982"/>
                </a:cubicBezTo>
                <a:cubicBezTo>
                  <a:pt x="3560786" y="258982"/>
                  <a:pt x="3570010" y="265754"/>
                  <a:pt x="3575541" y="279298"/>
                </a:cubicBezTo>
                <a:cubicBezTo>
                  <a:pt x="3702171" y="622780"/>
                  <a:pt x="3702171" y="622780"/>
                  <a:pt x="3702171" y="622780"/>
                </a:cubicBezTo>
                <a:cubicBezTo>
                  <a:pt x="3830029" y="279298"/>
                  <a:pt x="3830029" y="279298"/>
                  <a:pt x="3830029" y="279298"/>
                </a:cubicBezTo>
                <a:cubicBezTo>
                  <a:pt x="3835560" y="265754"/>
                  <a:pt x="3845393" y="258982"/>
                  <a:pt x="3858300" y="258982"/>
                </a:cubicBezTo>
                <a:cubicBezTo>
                  <a:pt x="3934528" y="258982"/>
                  <a:pt x="3934528" y="258982"/>
                  <a:pt x="3934528" y="258982"/>
                </a:cubicBezTo>
                <a:cubicBezTo>
                  <a:pt x="3947436" y="258982"/>
                  <a:pt x="3957269" y="265754"/>
                  <a:pt x="3962181" y="279298"/>
                </a:cubicBezTo>
                <a:cubicBezTo>
                  <a:pt x="4089430" y="622780"/>
                  <a:pt x="4089430" y="622780"/>
                  <a:pt x="4089430" y="622780"/>
                </a:cubicBezTo>
                <a:cubicBezTo>
                  <a:pt x="4216060" y="279298"/>
                  <a:pt x="4216060" y="279298"/>
                  <a:pt x="4216060" y="279298"/>
                </a:cubicBezTo>
                <a:cubicBezTo>
                  <a:pt x="4221591" y="265754"/>
                  <a:pt x="4230805" y="258982"/>
                  <a:pt x="4243722" y="258982"/>
                </a:cubicBezTo>
                <a:cubicBezTo>
                  <a:pt x="4320559" y="258982"/>
                  <a:pt x="4320559" y="258982"/>
                  <a:pt x="4320559" y="258982"/>
                </a:cubicBezTo>
                <a:cubicBezTo>
                  <a:pt x="4332848" y="258982"/>
                  <a:pt x="4342681" y="265754"/>
                  <a:pt x="4348221" y="279298"/>
                </a:cubicBezTo>
                <a:cubicBezTo>
                  <a:pt x="4477307" y="622780"/>
                  <a:pt x="4477307" y="622780"/>
                  <a:pt x="4477307" y="622780"/>
                </a:cubicBezTo>
                <a:cubicBezTo>
                  <a:pt x="4602700" y="279298"/>
                  <a:pt x="4602700" y="279298"/>
                  <a:pt x="4602700" y="279298"/>
                </a:cubicBezTo>
                <a:cubicBezTo>
                  <a:pt x="4608231" y="265754"/>
                  <a:pt x="4618073" y="258982"/>
                  <a:pt x="4630981" y="258982"/>
                </a:cubicBezTo>
                <a:cubicBezTo>
                  <a:pt x="4708427" y="258982"/>
                  <a:pt x="4708427" y="258982"/>
                  <a:pt x="4708427" y="258982"/>
                </a:cubicBezTo>
                <a:cubicBezTo>
                  <a:pt x="4721344" y="258982"/>
                  <a:pt x="4730558" y="265754"/>
                  <a:pt x="4736089" y="279298"/>
                </a:cubicBezTo>
                <a:cubicBezTo>
                  <a:pt x="4915587" y="749586"/>
                  <a:pt x="4915587" y="749586"/>
                  <a:pt x="4915587" y="749586"/>
                </a:cubicBezTo>
                <a:moveTo>
                  <a:pt x="1941664" y="258982"/>
                </a:moveTo>
                <a:cubicBezTo>
                  <a:pt x="1877735" y="258982"/>
                  <a:pt x="1877735" y="258982"/>
                  <a:pt x="1877735" y="258982"/>
                </a:cubicBezTo>
                <a:cubicBezTo>
                  <a:pt x="1865446" y="258982"/>
                  <a:pt x="1853148" y="269450"/>
                  <a:pt x="1853148" y="283613"/>
                </a:cubicBezTo>
                <a:cubicBezTo>
                  <a:pt x="1853148" y="326695"/>
                  <a:pt x="1853148" y="326695"/>
                  <a:pt x="1853148" y="326695"/>
                </a:cubicBezTo>
                <a:cubicBezTo>
                  <a:pt x="1821183" y="278070"/>
                  <a:pt x="1758491" y="244208"/>
                  <a:pt x="1684720" y="244208"/>
                </a:cubicBezTo>
                <a:cubicBezTo>
                  <a:pt x="1545182" y="244208"/>
                  <a:pt x="1424700" y="355013"/>
                  <a:pt x="1424700" y="516290"/>
                </a:cubicBezTo>
                <a:cubicBezTo>
                  <a:pt x="1424700" y="680025"/>
                  <a:pt x="1545182" y="789600"/>
                  <a:pt x="1683492" y="789600"/>
                </a:cubicBezTo>
                <a:cubicBezTo>
                  <a:pt x="1758491" y="789600"/>
                  <a:pt x="1819955" y="755129"/>
                  <a:pt x="1853148" y="706495"/>
                </a:cubicBezTo>
                <a:cubicBezTo>
                  <a:pt x="1853148" y="752053"/>
                  <a:pt x="1853148" y="752053"/>
                  <a:pt x="1853148" y="752053"/>
                </a:cubicBezTo>
                <a:cubicBezTo>
                  <a:pt x="1853148" y="764978"/>
                  <a:pt x="1865446" y="775437"/>
                  <a:pt x="1877735" y="775437"/>
                </a:cubicBezTo>
                <a:cubicBezTo>
                  <a:pt x="1941664" y="775437"/>
                  <a:pt x="1941664" y="775437"/>
                  <a:pt x="1941664" y="775437"/>
                </a:cubicBezTo>
                <a:cubicBezTo>
                  <a:pt x="1954572" y="775437"/>
                  <a:pt x="1965023" y="764978"/>
                  <a:pt x="1965023" y="752053"/>
                </a:cubicBezTo>
                <a:cubicBezTo>
                  <a:pt x="1965023" y="283613"/>
                  <a:pt x="1965023" y="283613"/>
                  <a:pt x="1965023" y="283613"/>
                </a:cubicBezTo>
                <a:cubicBezTo>
                  <a:pt x="1965023" y="269450"/>
                  <a:pt x="1954572" y="258982"/>
                  <a:pt x="1941664" y="258982"/>
                </a:cubicBezTo>
                <a:moveTo>
                  <a:pt x="1696399" y="686187"/>
                </a:moveTo>
                <a:cubicBezTo>
                  <a:pt x="1604199" y="686187"/>
                  <a:pt x="1538423" y="611083"/>
                  <a:pt x="1538423" y="517519"/>
                </a:cubicBezTo>
                <a:cubicBezTo>
                  <a:pt x="1538423" y="422726"/>
                  <a:pt x="1604199" y="349469"/>
                  <a:pt x="1696399" y="349469"/>
                </a:cubicBezTo>
                <a:cubicBezTo>
                  <a:pt x="1787990" y="349469"/>
                  <a:pt x="1854375" y="422726"/>
                  <a:pt x="1854375" y="517519"/>
                </a:cubicBezTo>
                <a:cubicBezTo>
                  <a:pt x="1854375" y="611083"/>
                  <a:pt x="1787990" y="686187"/>
                  <a:pt x="1696399" y="686187"/>
                </a:cubicBezTo>
                <a:moveTo>
                  <a:pt x="2697743" y="702190"/>
                </a:moveTo>
                <a:cubicBezTo>
                  <a:pt x="2711888" y="719430"/>
                  <a:pt x="2700209" y="732355"/>
                  <a:pt x="2692831" y="737889"/>
                </a:cubicBezTo>
                <a:cubicBezTo>
                  <a:pt x="2648568" y="771131"/>
                  <a:pt x="2590179" y="789600"/>
                  <a:pt x="2526859" y="789600"/>
                </a:cubicBezTo>
                <a:cubicBezTo>
                  <a:pt x="2367036" y="789600"/>
                  <a:pt x="2260701" y="672024"/>
                  <a:pt x="2260701" y="517519"/>
                </a:cubicBezTo>
                <a:cubicBezTo>
                  <a:pt x="2260701" y="362404"/>
                  <a:pt x="2367036" y="244208"/>
                  <a:pt x="2526859" y="244208"/>
                </a:cubicBezTo>
                <a:cubicBezTo>
                  <a:pt x="2590179" y="244208"/>
                  <a:pt x="2648568" y="262068"/>
                  <a:pt x="2692831" y="295301"/>
                </a:cubicBezTo>
                <a:cubicBezTo>
                  <a:pt x="2700209" y="300844"/>
                  <a:pt x="2710660" y="312541"/>
                  <a:pt x="2697743" y="331010"/>
                </a:cubicBezTo>
                <a:cubicBezTo>
                  <a:pt x="2667625" y="372863"/>
                  <a:pt x="2667625" y="372863"/>
                  <a:pt x="2667625" y="372863"/>
                </a:cubicBezTo>
                <a:cubicBezTo>
                  <a:pt x="2655946" y="389484"/>
                  <a:pt x="2641810" y="385178"/>
                  <a:pt x="2630130" y="377177"/>
                </a:cubicBezTo>
                <a:cubicBezTo>
                  <a:pt x="2602468" y="359937"/>
                  <a:pt x="2568657" y="346393"/>
                  <a:pt x="2530553" y="346393"/>
                </a:cubicBezTo>
                <a:cubicBezTo>
                  <a:pt x="2436496" y="346393"/>
                  <a:pt x="2374414" y="421497"/>
                  <a:pt x="2374414" y="517519"/>
                </a:cubicBezTo>
                <a:cubicBezTo>
                  <a:pt x="2374414" y="612931"/>
                  <a:pt x="2436496" y="687416"/>
                  <a:pt x="2530553" y="687416"/>
                </a:cubicBezTo>
                <a:cubicBezTo>
                  <a:pt x="2568657" y="687416"/>
                  <a:pt x="2600012" y="672024"/>
                  <a:pt x="2628284" y="656022"/>
                </a:cubicBezTo>
                <a:cubicBezTo>
                  <a:pt x="2639963" y="649869"/>
                  <a:pt x="2652871" y="644325"/>
                  <a:pt x="2665788" y="661565"/>
                </a:cubicBezTo>
                <a:lnTo>
                  <a:pt x="2697743" y="702190"/>
                </a:lnTo>
                <a:close/>
                <a:moveTo>
                  <a:pt x="2996495" y="244827"/>
                </a:moveTo>
                <a:cubicBezTo>
                  <a:pt x="2845886" y="244827"/>
                  <a:pt x="2726024" y="363633"/>
                  <a:pt x="2726024" y="517519"/>
                </a:cubicBezTo>
                <a:cubicBezTo>
                  <a:pt x="2726024" y="672024"/>
                  <a:pt x="2845886" y="789600"/>
                  <a:pt x="2996495" y="789600"/>
                </a:cubicBezTo>
                <a:cubicBezTo>
                  <a:pt x="3147094" y="789600"/>
                  <a:pt x="3267575" y="672024"/>
                  <a:pt x="3267575" y="517519"/>
                </a:cubicBezTo>
                <a:cubicBezTo>
                  <a:pt x="3267575" y="363633"/>
                  <a:pt x="3147094" y="244827"/>
                  <a:pt x="2996495" y="244827"/>
                </a:cubicBezTo>
                <a:moveTo>
                  <a:pt x="2996495" y="684949"/>
                </a:moveTo>
                <a:cubicBezTo>
                  <a:pt x="2904285" y="684949"/>
                  <a:pt x="2838519" y="611083"/>
                  <a:pt x="2838519" y="517519"/>
                </a:cubicBezTo>
                <a:cubicBezTo>
                  <a:pt x="2838519" y="422726"/>
                  <a:pt x="2904285" y="349469"/>
                  <a:pt x="2996495" y="349469"/>
                </a:cubicBezTo>
                <a:cubicBezTo>
                  <a:pt x="3089314" y="349469"/>
                  <a:pt x="3154471" y="422726"/>
                  <a:pt x="3154471" y="517519"/>
                </a:cubicBezTo>
                <a:cubicBezTo>
                  <a:pt x="3154471" y="611083"/>
                  <a:pt x="3089314" y="684949"/>
                  <a:pt x="2996495" y="684949"/>
                </a:cubicBezTo>
                <a:moveTo>
                  <a:pt x="2163569" y="13989"/>
                </a:moveTo>
                <a:cubicBezTo>
                  <a:pt x="2177715" y="13989"/>
                  <a:pt x="2187548" y="25686"/>
                  <a:pt x="2187548" y="38611"/>
                </a:cubicBezTo>
                <a:cubicBezTo>
                  <a:pt x="2187548" y="750815"/>
                  <a:pt x="2187548" y="750815"/>
                  <a:pt x="2187548" y="750815"/>
                </a:cubicBezTo>
                <a:cubicBezTo>
                  <a:pt x="2187548" y="763750"/>
                  <a:pt x="2177715" y="775437"/>
                  <a:pt x="2163569" y="775437"/>
                </a:cubicBezTo>
                <a:cubicBezTo>
                  <a:pt x="2100259" y="775437"/>
                  <a:pt x="2100259" y="775437"/>
                  <a:pt x="2100259" y="775437"/>
                </a:cubicBezTo>
                <a:cubicBezTo>
                  <a:pt x="2087351" y="775437"/>
                  <a:pt x="2075672" y="763750"/>
                  <a:pt x="2075672" y="750815"/>
                </a:cubicBezTo>
                <a:cubicBezTo>
                  <a:pt x="2075672" y="38611"/>
                  <a:pt x="2075672" y="38611"/>
                  <a:pt x="2075672" y="38611"/>
                </a:cubicBezTo>
                <a:cubicBezTo>
                  <a:pt x="2075672" y="25686"/>
                  <a:pt x="2087351" y="13989"/>
                  <a:pt x="2100259" y="13989"/>
                </a:cubicBezTo>
                <a:cubicBezTo>
                  <a:pt x="2163569" y="13989"/>
                  <a:pt x="2163569" y="13989"/>
                  <a:pt x="2163569" y="13989"/>
                </a:cubicBezTo>
              </a:path>
            </a:pathLst>
          </a:custGeom>
          <a:solidFill>
            <a:schemeClr val="tx1"/>
          </a:solidFill>
          <a:ln w="9507" cap="flat">
            <a:noFill/>
            <a:prstDash val="solid"/>
            <a:miter/>
          </a:ln>
        </p:spPr>
        <p:txBody>
          <a:bodyPr rtlCol="0" anchor="ctr"/>
          <a:lstStyle/>
          <a:p>
            <a:endParaRPr lang="en-US"/>
          </a:p>
        </p:txBody>
      </p:sp>
      <p:sp>
        <p:nvSpPr>
          <p:cNvPr id="4" name="Title 2">
            <a:extLst>
              <a:ext uri="{FF2B5EF4-FFF2-40B4-BE49-F238E27FC236}">
                <a16:creationId xmlns:a16="http://schemas.microsoft.com/office/drawing/2014/main" id="{AE26A26D-3BB6-3DA7-C72C-3F2C422C0EEE}"/>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6" name="Text Placeholder 7">
            <a:extLst>
              <a:ext uri="{FF2B5EF4-FFF2-40B4-BE49-F238E27FC236}">
                <a16:creationId xmlns:a16="http://schemas.microsoft.com/office/drawing/2014/main" id="{D96B860C-1568-499C-1342-E093FBA54CA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5" name="Text Placeholder 22">
            <a:extLst>
              <a:ext uri="{FF2B5EF4-FFF2-40B4-BE49-F238E27FC236}">
                <a16:creationId xmlns:a16="http://schemas.microsoft.com/office/drawing/2014/main" id="{39A1C756-596E-F77D-84E5-F1DB03F7856F}"/>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grpSp>
        <p:nvGrpSpPr>
          <p:cNvPr id="16" name="Group 15">
            <a:extLst>
              <a:ext uri="{FF2B5EF4-FFF2-40B4-BE49-F238E27FC236}">
                <a16:creationId xmlns:a16="http://schemas.microsoft.com/office/drawing/2014/main" id="{8E16927F-82CD-278F-FF9D-C6A28CC273C4}"/>
              </a:ext>
            </a:extLst>
          </p:cNvPr>
          <p:cNvGrpSpPr/>
          <p:nvPr userDrawn="1"/>
        </p:nvGrpSpPr>
        <p:grpSpPr>
          <a:xfrm>
            <a:off x="12290489" y="-1"/>
            <a:ext cx="2910882" cy="6858001"/>
            <a:chOff x="12290489" y="-1"/>
            <a:chExt cx="2910882" cy="6858001"/>
          </a:xfrm>
        </p:grpSpPr>
        <p:sp>
          <p:nvSpPr>
            <p:cNvPr id="8" name="Rectangle 7">
              <a:extLst>
                <a:ext uri="{FF2B5EF4-FFF2-40B4-BE49-F238E27FC236}">
                  <a16:creationId xmlns:a16="http://schemas.microsoft.com/office/drawing/2014/main" id="{7CF50A69-0086-3DFD-F8A1-D5E846AB33E5}"/>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grpSp>
          <p:nvGrpSpPr>
            <p:cNvPr id="15" name="Group 14">
              <a:extLst>
                <a:ext uri="{FF2B5EF4-FFF2-40B4-BE49-F238E27FC236}">
                  <a16:creationId xmlns:a16="http://schemas.microsoft.com/office/drawing/2014/main" id="{77113677-2D7C-DD8C-5EFC-327EE41809C0}"/>
                </a:ext>
              </a:extLst>
            </p:cNvPr>
            <p:cNvGrpSpPr/>
            <p:nvPr userDrawn="1"/>
          </p:nvGrpSpPr>
          <p:grpSpPr>
            <a:xfrm>
              <a:off x="12429548" y="173148"/>
              <a:ext cx="2771823" cy="5642861"/>
              <a:chOff x="12429548" y="173148"/>
              <a:chExt cx="2771823" cy="5642861"/>
            </a:xfrm>
          </p:grpSpPr>
          <p:grpSp>
            <p:nvGrpSpPr>
              <p:cNvPr id="7" name="Group 6">
                <a:extLst>
                  <a:ext uri="{FF2B5EF4-FFF2-40B4-BE49-F238E27FC236}">
                    <a16:creationId xmlns:a16="http://schemas.microsoft.com/office/drawing/2014/main" id="{159C415E-F380-7375-5AD3-2E9ACD4DF94C}"/>
                  </a:ext>
                </a:extLst>
              </p:cNvPr>
              <p:cNvGrpSpPr/>
              <p:nvPr userDrawn="1"/>
            </p:nvGrpSpPr>
            <p:grpSpPr>
              <a:xfrm>
                <a:off x="12449814" y="173148"/>
                <a:ext cx="2751557" cy="2005214"/>
                <a:chOff x="12449814" y="173148"/>
                <a:chExt cx="2751557" cy="2005214"/>
              </a:xfrm>
            </p:grpSpPr>
            <p:grpSp>
              <p:nvGrpSpPr>
                <p:cNvPr id="2" name="Group 1">
                  <a:extLst>
                    <a:ext uri="{FF2B5EF4-FFF2-40B4-BE49-F238E27FC236}">
                      <a16:creationId xmlns:a16="http://schemas.microsoft.com/office/drawing/2014/main" id="{5D4D145D-9446-D229-C022-A3ECE1F64AB9}"/>
                    </a:ext>
                  </a:extLst>
                </p:cNvPr>
                <p:cNvGrpSpPr/>
                <p:nvPr userDrawn="1"/>
              </p:nvGrpSpPr>
              <p:grpSpPr>
                <a:xfrm>
                  <a:off x="12449814" y="173148"/>
                  <a:ext cx="1534074" cy="249864"/>
                  <a:chOff x="12449814" y="173148"/>
                  <a:chExt cx="1534074" cy="249864"/>
                </a:xfrm>
              </p:grpSpPr>
              <p:sp>
                <p:nvSpPr>
                  <p:cNvPr id="9" name="TextBox 8">
                    <a:extLst>
                      <a:ext uri="{FF2B5EF4-FFF2-40B4-BE49-F238E27FC236}">
                        <a16:creationId xmlns:a16="http://schemas.microsoft.com/office/drawing/2014/main" id="{A3057112-442E-4CD7-B1AB-27BCA434F0CD}"/>
                      </a:ext>
                    </a:extLst>
                  </p:cNvPr>
                  <p:cNvSpPr txBox="1"/>
                  <p:nvPr userDrawn="1"/>
                </p:nvSpPr>
                <p:spPr>
                  <a:xfrm>
                    <a:off x="12449814" y="173148"/>
                    <a:ext cx="1534074"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IMAGE</a:t>
                    </a:r>
                  </a:p>
                </p:txBody>
              </p:sp>
              <p:cxnSp>
                <p:nvCxnSpPr>
                  <p:cNvPr id="10" name="Straight Connector 9">
                    <a:extLst>
                      <a:ext uri="{FF2B5EF4-FFF2-40B4-BE49-F238E27FC236}">
                        <a16:creationId xmlns:a16="http://schemas.microsoft.com/office/drawing/2014/main" id="{7E6860D8-A0E2-7509-3307-FE6ABC7193BB}"/>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8C0ED071-E3D5-D617-0311-6EA1B0C02087}"/>
                    </a:ext>
                  </a:extLst>
                </p:cNvPr>
                <p:cNvGrpSpPr/>
                <p:nvPr userDrawn="1"/>
              </p:nvGrpSpPr>
              <p:grpSpPr>
                <a:xfrm>
                  <a:off x="12449814" y="545515"/>
                  <a:ext cx="2751557" cy="1632847"/>
                  <a:chOff x="12449814" y="545515"/>
                  <a:chExt cx="2751557" cy="1632847"/>
                </a:xfrm>
              </p:grpSpPr>
              <p:sp>
                <p:nvSpPr>
                  <p:cNvPr id="11" name="TextBox 10">
                    <a:extLst>
                      <a:ext uri="{FF2B5EF4-FFF2-40B4-BE49-F238E27FC236}">
                        <a16:creationId xmlns:a16="http://schemas.microsoft.com/office/drawing/2014/main" id="{16DA6383-5AF6-171A-518D-549F73EC7D6A}"/>
                      </a:ext>
                    </a:extLst>
                  </p:cNvPr>
                  <p:cNvSpPr txBox="1"/>
                  <p:nvPr userDrawn="1"/>
                </p:nvSpPr>
                <p:spPr>
                  <a:xfrm>
                    <a:off x="12614407" y="1281322"/>
                    <a:ext cx="1828957" cy="89704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image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The image placeholder is on the bottom. To change and existing image, select the overlay, right-click &gt; </a:t>
                    </a:r>
                    <a:r>
                      <a:rPr lang="en-US" sz="700" i="1">
                        <a:latin typeface="Aptos" panose="020B0004020202020204" pitchFamily="34" charset="0"/>
                        <a:cs typeface="Aparajita" panose="02020603050405020304" pitchFamily="18" charset="0"/>
                      </a:rPr>
                      <a:t>Send to Back…</a:t>
                    </a:r>
                    <a:r>
                      <a:rPr lang="en-US" sz="700">
                        <a:latin typeface="Aptos" panose="020B0004020202020204" pitchFamily="34" charset="0"/>
                        <a:cs typeface="Aparajita" panose="02020603050405020304" pitchFamily="18" charset="0"/>
                      </a:rPr>
                      <a:t> &gt; Send to Back. Next, use the tip below to change the image. Then, reset the slide or send the image to the back again.</a:t>
                    </a:r>
                    <a:endParaRPr lang="en-US" sz="1000">
                      <a:latin typeface="Aptos" panose="020B0004020202020204" pitchFamily="34" charset="0"/>
                      <a:cs typeface="Aparajita" panose="02020603050405020304" pitchFamily="18" charset="0"/>
                    </a:endParaRPr>
                  </a:p>
                </p:txBody>
              </p:sp>
              <p:sp>
                <p:nvSpPr>
                  <p:cNvPr id="12" name="TextBox 11">
                    <a:extLst>
                      <a:ext uri="{FF2B5EF4-FFF2-40B4-BE49-F238E27FC236}">
                        <a16:creationId xmlns:a16="http://schemas.microsoft.com/office/drawing/2014/main" id="{77A83939-F838-416B-1CFC-06BB970803B4}"/>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13" name="TextBox 12">
                    <a:extLst>
                      <a:ext uri="{FF2B5EF4-FFF2-40B4-BE49-F238E27FC236}">
                        <a16:creationId xmlns:a16="http://schemas.microsoft.com/office/drawing/2014/main" id="{2189B7A8-17CF-B28A-1454-915888893AB4}"/>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14" name="TextBox 13">
                    <a:extLst>
                      <a:ext uri="{FF2B5EF4-FFF2-40B4-BE49-F238E27FC236}">
                        <a16:creationId xmlns:a16="http://schemas.microsoft.com/office/drawing/2014/main" id="{973E0BBC-9695-998B-B368-22C8F079394D}"/>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images from the </a:t>
                    </a:r>
                    <a:r>
                      <a:rPr lang="en-US">
                        <a:solidFill>
                          <a:schemeClr val="accent1"/>
                        </a:solidFill>
                        <a:latin typeface="Aptos" panose="020B0004020202020204" pitchFamily="34" charset="0"/>
                        <a:cs typeface="Aparajita" panose="02020603050405020304" pitchFamily="18" charset="0"/>
                      </a:rPr>
                      <a:t>Qualcomm Brand Portal</a:t>
                    </a:r>
                  </a:p>
                  <a:p>
                    <a:pPr lvl="0">
                      <a:spcBef>
                        <a:spcPts val="700"/>
                      </a:spcBef>
                    </a:pPr>
                    <a:r>
                      <a:rPr lang="en-US">
                        <a:latin typeface="Aptos" panose="020B0004020202020204" pitchFamily="34" charset="0"/>
                        <a:cs typeface="Aparajita" panose="02020603050405020304" pitchFamily="18" charset="0"/>
                      </a:rPr>
                      <a:t>Add the image to the placeholder.</a:t>
                    </a:r>
                  </a:p>
                </p:txBody>
              </p:sp>
            </p:grpSp>
          </p:grpSp>
          <p:grpSp>
            <p:nvGrpSpPr>
              <p:cNvPr id="17" name="Group 16">
                <a:extLst>
                  <a:ext uri="{FF2B5EF4-FFF2-40B4-BE49-F238E27FC236}">
                    <a16:creationId xmlns:a16="http://schemas.microsoft.com/office/drawing/2014/main" id="{9EAD45E2-1365-A92C-1F7B-8B35FD5E3817}"/>
                  </a:ext>
                </a:extLst>
              </p:cNvPr>
              <p:cNvGrpSpPr/>
              <p:nvPr userDrawn="1"/>
            </p:nvGrpSpPr>
            <p:grpSpPr>
              <a:xfrm>
                <a:off x="12429548" y="2309174"/>
                <a:ext cx="2735151" cy="1280928"/>
                <a:chOff x="9286315" y="6976989"/>
                <a:chExt cx="2735151" cy="1280928"/>
              </a:xfrm>
            </p:grpSpPr>
            <p:sp>
              <p:nvSpPr>
                <p:cNvPr id="29" name="Rectangle 28">
                  <a:extLst>
                    <a:ext uri="{FF2B5EF4-FFF2-40B4-BE49-F238E27FC236}">
                      <a16:creationId xmlns:a16="http://schemas.microsoft.com/office/drawing/2014/main" id="{2C75C5B4-54FD-CD9F-6004-24A5CF5AB881}"/>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30" name="TextBox 29">
                  <a:extLst>
                    <a:ext uri="{FF2B5EF4-FFF2-40B4-BE49-F238E27FC236}">
                      <a16:creationId xmlns:a16="http://schemas.microsoft.com/office/drawing/2014/main" id="{12AA6BDC-9581-2416-8FCF-B639C7874A6F}"/>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Images</a:t>
                  </a:r>
                </a:p>
              </p:txBody>
            </p:sp>
            <p:pic>
              <p:nvPicPr>
                <p:cNvPr id="31" name="Graphic 30">
                  <a:extLst>
                    <a:ext uri="{FF2B5EF4-FFF2-40B4-BE49-F238E27FC236}">
                      <a16:creationId xmlns:a16="http://schemas.microsoft.com/office/drawing/2014/main" id="{707DE680-B659-AA14-3DA6-FB810A70960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32" name="TextBox 31">
                  <a:extLst>
                    <a:ext uri="{FF2B5EF4-FFF2-40B4-BE49-F238E27FC236}">
                      <a16:creationId xmlns:a16="http://schemas.microsoft.com/office/drawing/2014/main" id="{4AA67D63-8AA8-4A9B-3D31-E4198794E6D0}"/>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33" name="Picture 32">
                  <a:extLst>
                    <a:ext uri="{FF2B5EF4-FFF2-40B4-BE49-F238E27FC236}">
                      <a16:creationId xmlns:a16="http://schemas.microsoft.com/office/drawing/2014/main" id="{A72EF414-721B-FBA5-FD95-E553CFAC16CB}"/>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34" name="TextBox 33">
                  <a:extLst>
                    <a:ext uri="{FF2B5EF4-FFF2-40B4-BE49-F238E27FC236}">
                      <a16:creationId xmlns:a16="http://schemas.microsoft.com/office/drawing/2014/main" id="{02318D11-BFD1-1429-4B0B-F2CEE2CCA884}"/>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18" name="Group 17">
                <a:extLst>
                  <a:ext uri="{FF2B5EF4-FFF2-40B4-BE49-F238E27FC236}">
                    <a16:creationId xmlns:a16="http://schemas.microsoft.com/office/drawing/2014/main" id="{D7FF212E-AA60-50B3-8621-551BA74B31E3}"/>
                  </a:ext>
                </a:extLst>
              </p:cNvPr>
              <p:cNvGrpSpPr/>
              <p:nvPr userDrawn="1"/>
            </p:nvGrpSpPr>
            <p:grpSpPr>
              <a:xfrm>
                <a:off x="12429548" y="3615901"/>
                <a:ext cx="2735151" cy="2200108"/>
                <a:chOff x="9538241" y="5155416"/>
                <a:chExt cx="2735151" cy="2200108"/>
              </a:xfrm>
            </p:grpSpPr>
            <p:sp>
              <p:nvSpPr>
                <p:cNvPr id="19" name="Rectangle 18">
                  <a:extLst>
                    <a:ext uri="{FF2B5EF4-FFF2-40B4-BE49-F238E27FC236}">
                      <a16:creationId xmlns:a16="http://schemas.microsoft.com/office/drawing/2014/main" id="{F952CBEE-EDAC-0869-1112-AAD15E4B0E40}"/>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20" name="TextBox 19">
                  <a:extLst>
                    <a:ext uri="{FF2B5EF4-FFF2-40B4-BE49-F238E27FC236}">
                      <a16:creationId xmlns:a16="http://schemas.microsoft.com/office/drawing/2014/main" id="{AD940715-F001-536F-7A25-FA3F088FAB35}"/>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Images</a:t>
                  </a:r>
                </a:p>
              </p:txBody>
            </p:sp>
            <p:pic>
              <p:nvPicPr>
                <p:cNvPr id="22" name="Graphic 21">
                  <a:extLst>
                    <a:ext uri="{FF2B5EF4-FFF2-40B4-BE49-F238E27FC236}">
                      <a16:creationId xmlns:a16="http://schemas.microsoft.com/office/drawing/2014/main" id="{84D7E2A3-F06D-FD70-A217-487EF552C69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23" name="TextBox 22">
                  <a:extLst>
                    <a:ext uri="{FF2B5EF4-FFF2-40B4-BE49-F238E27FC236}">
                      <a16:creationId xmlns:a16="http://schemas.microsoft.com/office/drawing/2014/main" id="{61CCA6E5-0618-E143-3C2F-C4123C7F2481}"/>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image and select “Change Picture”</a:t>
                  </a:r>
                </a:p>
              </p:txBody>
            </p:sp>
            <p:sp>
              <p:nvSpPr>
                <p:cNvPr id="24" name="TextBox 23">
                  <a:extLst>
                    <a:ext uri="{FF2B5EF4-FFF2-40B4-BE49-F238E27FC236}">
                      <a16:creationId xmlns:a16="http://schemas.microsoft.com/office/drawing/2014/main" id="{13381E4C-1F94-5284-9A2E-A7EE2720B039}"/>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25" name="TextBox 24">
                  <a:extLst>
                    <a:ext uri="{FF2B5EF4-FFF2-40B4-BE49-F238E27FC236}">
                      <a16:creationId xmlns:a16="http://schemas.microsoft.com/office/drawing/2014/main" id="{6AC5059D-A958-0D6E-F617-DA08E66FE158}"/>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image to reset the photo placeholder functionality.</a:t>
                  </a:r>
                </a:p>
              </p:txBody>
            </p:sp>
            <p:sp>
              <p:nvSpPr>
                <p:cNvPr id="26" name="TextBox 25">
                  <a:extLst>
                    <a:ext uri="{FF2B5EF4-FFF2-40B4-BE49-F238E27FC236}">
                      <a16:creationId xmlns:a16="http://schemas.microsoft.com/office/drawing/2014/main" id="{2AA3306C-FE79-59C9-5DCC-63D2DF20636C}"/>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image as normal.</a:t>
                  </a:r>
                </a:p>
              </p:txBody>
            </p:sp>
            <p:cxnSp>
              <p:nvCxnSpPr>
                <p:cNvPr id="27" name="Straight Connector 26">
                  <a:extLst>
                    <a:ext uri="{FF2B5EF4-FFF2-40B4-BE49-F238E27FC236}">
                      <a16:creationId xmlns:a16="http://schemas.microsoft.com/office/drawing/2014/main" id="{286AAF4E-AA4F-9737-1BC4-4B8A70508177}"/>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EB2F455C-F85E-6BE9-B90C-47F429186A08}"/>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grpSp>
      <p:sp>
        <p:nvSpPr>
          <p:cNvPr id="21" name="TextBox 20">
            <a:extLst>
              <a:ext uri="{FF2B5EF4-FFF2-40B4-BE49-F238E27FC236}">
                <a16:creationId xmlns:a16="http://schemas.microsoft.com/office/drawing/2014/main" id="{3EE038FB-4C78-3BA5-EAC0-C17C4E2E02A4}"/>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
        <p:nvSpPr>
          <p:cNvPr id="35" name="TextBox 34">
            <a:extLst>
              <a:ext uri="{FF2B5EF4-FFF2-40B4-BE49-F238E27FC236}">
                <a16:creationId xmlns:a16="http://schemas.microsoft.com/office/drawing/2014/main" id="{0EEF8BD7-D90F-3A73-1E53-4C2EBBC0ED6D}"/>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Tree>
    <p:extLst>
      <p:ext uri="{BB962C8B-B14F-4D97-AF65-F5344CB8AC3E}">
        <p14:creationId xmlns:p14="http://schemas.microsoft.com/office/powerpoint/2010/main" val="2229691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929">
          <p15:clr>
            <a:srgbClr val="FBAE40"/>
          </p15:clr>
        </p15:guide>
        <p15:guide id="3" orient="horz" pos="2115">
          <p15:clr>
            <a:srgbClr val="FBAE40"/>
          </p15:clr>
        </p15:guide>
        <p15:guide id="4" orient="horz" pos="2228">
          <p15:clr>
            <a:srgbClr val="FBAE40"/>
          </p15:clr>
        </p15:guide>
        <p15:guide id="5" orient="horz" pos="2750">
          <p15:clr>
            <a:srgbClr val="FBAE40"/>
          </p15:clr>
        </p15:guide>
        <p15:guide id="6" pos="3341">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userDrawn="1">
  <p:cSld name="Title+Photo_Dark Blue">
    <p:bg>
      <p:bgPr>
        <a:solidFill>
          <a:schemeClr val="accent2"/>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7E7F3CFB-9BFC-B97E-E28E-E1CC3CEB589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9B859C2-4BEA-9848-AC63-40AF86018B01}"/>
              </a:ext>
            </a:extLst>
          </p:cNvPr>
          <p:cNvSpPr>
            <a:spLocks noGrp="1"/>
          </p:cNvSpPr>
          <p:nvPr>
            <p:ph type="title" hasCustomPrompt="1"/>
          </p:nvPr>
        </p:nvSpPr>
        <p:spPr bwMode="gray">
          <a:xfrm>
            <a:off x="515939" y="1628775"/>
            <a:ext cx="4787900" cy="2160588"/>
          </a:xfrm>
        </p:spPr>
        <p:txBody>
          <a:bodyPr wrap="square" anchor="b">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0" name="Text Placeholder 22">
            <a:extLst>
              <a:ext uri="{FF2B5EF4-FFF2-40B4-BE49-F238E27FC236}">
                <a16:creationId xmlns:a16="http://schemas.microsoft.com/office/drawing/2014/main" id="{6B0B003D-BEB9-10BC-B5F1-30B9315B9205}"/>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6" name="Picture Placeholder 5">
            <a:extLst>
              <a:ext uri="{FF2B5EF4-FFF2-40B4-BE49-F238E27FC236}">
                <a16:creationId xmlns:a16="http://schemas.microsoft.com/office/drawing/2014/main" id="{A653871A-ABE6-AE14-4749-BCCA9C632B11}"/>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grpSp>
        <p:nvGrpSpPr>
          <p:cNvPr id="69" name="Group 68">
            <a:extLst>
              <a:ext uri="{FF2B5EF4-FFF2-40B4-BE49-F238E27FC236}">
                <a16:creationId xmlns:a16="http://schemas.microsoft.com/office/drawing/2014/main" id="{D01F1EB7-3875-6F2E-6810-8D4458FCF0B0}"/>
              </a:ext>
            </a:extLst>
          </p:cNvPr>
          <p:cNvGrpSpPr/>
          <p:nvPr userDrawn="1"/>
        </p:nvGrpSpPr>
        <p:grpSpPr>
          <a:xfrm>
            <a:off x="12290489" y="-1"/>
            <a:ext cx="2910882" cy="6858001"/>
            <a:chOff x="12290489" y="-1"/>
            <a:chExt cx="2910882" cy="6858001"/>
          </a:xfrm>
        </p:grpSpPr>
        <p:sp>
          <p:nvSpPr>
            <p:cNvPr id="70" name="Rectangle 69">
              <a:extLst>
                <a:ext uri="{FF2B5EF4-FFF2-40B4-BE49-F238E27FC236}">
                  <a16:creationId xmlns:a16="http://schemas.microsoft.com/office/drawing/2014/main" id="{910B572A-6F6C-AE6E-92A2-01DEA3B384B1}"/>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sp>
          <p:nvSpPr>
            <p:cNvPr id="71" name="TextBox 70">
              <a:extLst>
                <a:ext uri="{FF2B5EF4-FFF2-40B4-BE49-F238E27FC236}">
                  <a16:creationId xmlns:a16="http://schemas.microsoft.com/office/drawing/2014/main" id="{2721C162-E5A5-870C-BEF7-D2E5976CCF2B}"/>
                </a:ext>
              </a:extLst>
            </p:cNvPr>
            <p:cNvSpPr txBox="1"/>
            <p:nvPr userDrawn="1"/>
          </p:nvSpPr>
          <p:spPr>
            <a:xfrm>
              <a:off x="12449814" y="173148"/>
              <a:ext cx="1534074"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IMAGE</a:t>
              </a:r>
            </a:p>
          </p:txBody>
        </p:sp>
        <p:cxnSp>
          <p:nvCxnSpPr>
            <p:cNvPr id="72" name="Straight Connector 71">
              <a:extLst>
                <a:ext uri="{FF2B5EF4-FFF2-40B4-BE49-F238E27FC236}">
                  <a16:creationId xmlns:a16="http://schemas.microsoft.com/office/drawing/2014/main" id="{77C2ED05-B79A-2483-18C7-4D808AC45261}"/>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C223D940-A19F-7D58-BE9D-084303740E00}"/>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image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lang="en-US" sz="1000">
                <a:latin typeface="Aptos" panose="020B0004020202020204" pitchFamily="34" charset="0"/>
                <a:cs typeface="Aparajita" panose="02020603050405020304" pitchFamily="18" charset="0"/>
              </a:endParaRPr>
            </a:p>
          </p:txBody>
        </p:sp>
        <p:sp>
          <p:nvSpPr>
            <p:cNvPr id="74" name="TextBox 73">
              <a:extLst>
                <a:ext uri="{FF2B5EF4-FFF2-40B4-BE49-F238E27FC236}">
                  <a16:creationId xmlns:a16="http://schemas.microsoft.com/office/drawing/2014/main" id="{5A536D75-7601-C857-68EF-8862CC5D10FD}"/>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75" name="TextBox 74">
              <a:extLst>
                <a:ext uri="{FF2B5EF4-FFF2-40B4-BE49-F238E27FC236}">
                  <a16:creationId xmlns:a16="http://schemas.microsoft.com/office/drawing/2014/main" id="{82597C60-F330-194D-A5B5-F6F78B4B6FA1}"/>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76" name="TextBox 75">
              <a:extLst>
                <a:ext uri="{FF2B5EF4-FFF2-40B4-BE49-F238E27FC236}">
                  <a16:creationId xmlns:a16="http://schemas.microsoft.com/office/drawing/2014/main" id="{89CCF034-C9C9-597E-046F-ED3CBC6E3DDF}"/>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images from the </a:t>
              </a:r>
              <a:r>
                <a:rPr lang="en-US">
                  <a:solidFill>
                    <a:schemeClr val="accent1"/>
                  </a:solidFill>
                  <a:latin typeface="Aptos" panose="020B0004020202020204" pitchFamily="34" charset="0"/>
                  <a:cs typeface="Aparajita" panose="02020603050405020304" pitchFamily="18" charset="0"/>
                </a:rPr>
                <a:t>Qualcomm Brand Portal</a:t>
              </a:r>
            </a:p>
            <a:p>
              <a:pPr lvl="0">
                <a:spcBef>
                  <a:spcPts val="700"/>
                </a:spcBef>
              </a:pPr>
              <a:r>
                <a:rPr lang="en-US">
                  <a:latin typeface="Aptos" panose="020B0004020202020204" pitchFamily="34" charset="0"/>
                  <a:cs typeface="Aparajita" panose="02020603050405020304" pitchFamily="18" charset="0"/>
                </a:rPr>
                <a:t>Add the image to the placeholder.</a:t>
              </a:r>
            </a:p>
          </p:txBody>
        </p:sp>
        <p:sp>
          <p:nvSpPr>
            <p:cNvPr id="77" name="TextBox 76">
              <a:extLst>
                <a:ext uri="{FF2B5EF4-FFF2-40B4-BE49-F238E27FC236}">
                  <a16:creationId xmlns:a16="http://schemas.microsoft.com/office/drawing/2014/main" id="{EEADB430-BFDD-4691-9AE8-139AC2026205}"/>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2: </a:t>
              </a:r>
              <a:r>
                <a:rPr lang="en-US" sz="600" b="0">
                  <a:latin typeface="Aptos" panose="020B0004020202020204" pitchFamily="34" charset="0"/>
                  <a:cs typeface="Aparajita" panose="02020603050405020304" pitchFamily="18" charset="0"/>
                </a:rPr>
                <a:t>Paste from clipboard</a:t>
              </a:r>
            </a:p>
            <a:p>
              <a:pPr lvl="1">
                <a:buNone/>
              </a:pPr>
              <a:r>
                <a:rPr lang="en-US" sz="1050">
                  <a:latin typeface="Aptos" panose="020B0004020202020204" pitchFamily="34" charset="0"/>
                  <a:cs typeface="Aparajita" panose="02020603050405020304" pitchFamily="18" charset="0"/>
                </a:rPr>
                <a:t>Select the image placeholder.</a:t>
              </a:r>
            </a:p>
            <a:p>
              <a:pPr lvl="1">
                <a:buNone/>
              </a:pPr>
              <a:r>
                <a:rPr lang="en-US" sz="1050">
                  <a:latin typeface="Aptos" panose="020B0004020202020204" pitchFamily="34" charset="0"/>
                  <a:cs typeface="Aparajita" panose="02020603050405020304" pitchFamily="18" charset="0"/>
                </a:rPr>
                <a:t>Right-click or use keyboard shortcuts to paste the image.</a:t>
              </a:r>
            </a:p>
          </p:txBody>
        </p:sp>
        <p:sp>
          <p:nvSpPr>
            <p:cNvPr id="78" name="TextBox 77">
              <a:extLst>
                <a:ext uri="{FF2B5EF4-FFF2-40B4-BE49-F238E27FC236}">
                  <a16:creationId xmlns:a16="http://schemas.microsoft.com/office/drawing/2014/main" id="{898460C8-78EA-91E4-834D-F15A8E2FD6C7}"/>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3: </a:t>
              </a:r>
              <a:r>
                <a:rPr lang="en-US" sz="600" b="0">
                  <a:latin typeface="Aptos" panose="020B0004020202020204" pitchFamily="34" charset="0"/>
                  <a:cs typeface="Aparajita" panose="02020603050405020304" pitchFamily="18" charset="0"/>
                </a:rPr>
                <a:t>Placeholder icon</a:t>
              </a:r>
            </a:p>
            <a:p>
              <a:pPr lvl="1">
                <a:buNone/>
              </a:pPr>
              <a:r>
                <a:rPr lang="en-US" sz="1050">
                  <a:latin typeface="Aptos" panose="020B0004020202020204" pitchFamily="34" charset="0"/>
                  <a:cs typeface="Aparajita" panose="02020603050405020304" pitchFamily="18" charset="0"/>
                </a:rPr>
                <a:t>Click the image icon inside the placeholder to browse for an image.</a:t>
              </a:r>
            </a:p>
          </p:txBody>
        </p:sp>
        <p:grpSp>
          <p:nvGrpSpPr>
            <p:cNvPr id="79" name="Group 78">
              <a:extLst>
                <a:ext uri="{FF2B5EF4-FFF2-40B4-BE49-F238E27FC236}">
                  <a16:creationId xmlns:a16="http://schemas.microsoft.com/office/drawing/2014/main" id="{0B0828C1-C99F-F3B8-00AD-2B9E20E5ECAB}"/>
                </a:ext>
              </a:extLst>
            </p:cNvPr>
            <p:cNvGrpSpPr/>
            <p:nvPr userDrawn="1"/>
          </p:nvGrpSpPr>
          <p:grpSpPr>
            <a:xfrm>
              <a:off x="12429548" y="3236396"/>
              <a:ext cx="2735151" cy="1280928"/>
              <a:chOff x="9286315" y="6976989"/>
              <a:chExt cx="2735151" cy="1280928"/>
            </a:xfrm>
          </p:grpSpPr>
          <p:sp>
            <p:nvSpPr>
              <p:cNvPr id="90" name="Rectangle 89">
                <a:extLst>
                  <a:ext uri="{FF2B5EF4-FFF2-40B4-BE49-F238E27FC236}">
                    <a16:creationId xmlns:a16="http://schemas.microsoft.com/office/drawing/2014/main" id="{BCA9A0D3-18C9-EB84-F3B0-D4932A927440}"/>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91" name="TextBox 90">
                <a:extLst>
                  <a:ext uri="{FF2B5EF4-FFF2-40B4-BE49-F238E27FC236}">
                    <a16:creationId xmlns:a16="http://schemas.microsoft.com/office/drawing/2014/main" id="{A63B7FDA-EDC1-2420-ECDD-ADF1CFFC431D}"/>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Images</a:t>
                </a:r>
              </a:p>
            </p:txBody>
          </p:sp>
          <p:pic>
            <p:nvPicPr>
              <p:cNvPr id="92" name="Graphic 91">
                <a:extLst>
                  <a:ext uri="{FF2B5EF4-FFF2-40B4-BE49-F238E27FC236}">
                    <a16:creationId xmlns:a16="http://schemas.microsoft.com/office/drawing/2014/main" id="{FE7532BB-EDFB-CC6D-0216-A2491935383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93" name="TextBox 92">
                <a:extLst>
                  <a:ext uri="{FF2B5EF4-FFF2-40B4-BE49-F238E27FC236}">
                    <a16:creationId xmlns:a16="http://schemas.microsoft.com/office/drawing/2014/main" id="{BF07FF1C-692A-1113-3BA8-468E6AC5B66E}"/>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94" name="Picture 93">
                <a:extLst>
                  <a:ext uri="{FF2B5EF4-FFF2-40B4-BE49-F238E27FC236}">
                    <a16:creationId xmlns:a16="http://schemas.microsoft.com/office/drawing/2014/main" id="{916609B1-3E3C-9817-C94D-240B7C8E1648}"/>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95" name="TextBox 94">
                <a:extLst>
                  <a:ext uri="{FF2B5EF4-FFF2-40B4-BE49-F238E27FC236}">
                    <a16:creationId xmlns:a16="http://schemas.microsoft.com/office/drawing/2014/main" id="{DF229F99-26B7-F915-0AD2-D7E144ACEFE6}"/>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80" name="Group 79">
              <a:extLst>
                <a:ext uri="{FF2B5EF4-FFF2-40B4-BE49-F238E27FC236}">
                  <a16:creationId xmlns:a16="http://schemas.microsoft.com/office/drawing/2014/main" id="{202797B2-52D9-3B3F-B1DF-CAC764192258}"/>
                </a:ext>
              </a:extLst>
            </p:cNvPr>
            <p:cNvGrpSpPr/>
            <p:nvPr userDrawn="1"/>
          </p:nvGrpSpPr>
          <p:grpSpPr>
            <a:xfrm>
              <a:off x="12429548" y="4543123"/>
              <a:ext cx="2735151" cy="2200108"/>
              <a:chOff x="9538241" y="5155416"/>
              <a:chExt cx="2735151" cy="2200108"/>
            </a:xfrm>
          </p:grpSpPr>
          <p:sp>
            <p:nvSpPr>
              <p:cNvPr id="81" name="Rectangle 80">
                <a:extLst>
                  <a:ext uri="{FF2B5EF4-FFF2-40B4-BE49-F238E27FC236}">
                    <a16:creationId xmlns:a16="http://schemas.microsoft.com/office/drawing/2014/main" id="{0E0036C0-7960-CA85-022B-1746BF93DB5E}"/>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82" name="TextBox 81">
                <a:extLst>
                  <a:ext uri="{FF2B5EF4-FFF2-40B4-BE49-F238E27FC236}">
                    <a16:creationId xmlns:a16="http://schemas.microsoft.com/office/drawing/2014/main" id="{9AD4720B-5134-EBDB-479F-4AEFD7808B7C}"/>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Images</a:t>
                </a:r>
              </a:p>
            </p:txBody>
          </p:sp>
          <p:pic>
            <p:nvPicPr>
              <p:cNvPr id="83" name="Graphic 82">
                <a:extLst>
                  <a:ext uri="{FF2B5EF4-FFF2-40B4-BE49-F238E27FC236}">
                    <a16:creationId xmlns:a16="http://schemas.microsoft.com/office/drawing/2014/main" id="{723941AD-9419-FC12-D18A-F0C20921160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84" name="TextBox 83">
                <a:extLst>
                  <a:ext uri="{FF2B5EF4-FFF2-40B4-BE49-F238E27FC236}">
                    <a16:creationId xmlns:a16="http://schemas.microsoft.com/office/drawing/2014/main" id="{2AFC8782-1651-9B42-E469-1DB05A7BCB5E}"/>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image and select “Change Picture”</a:t>
                </a:r>
              </a:p>
            </p:txBody>
          </p:sp>
          <p:sp>
            <p:nvSpPr>
              <p:cNvPr id="85" name="TextBox 84">
                <a:extLst>
                  <a:ext uri="{FF2B5EF4-FFF2-40B4-BE49-F238E27FC236}">
                    <a16:creationId xmlns:a16="http://schemas.microsoft.com/office/drawing/2014/main" id="{213BFA95-8984-E338-F0AF-77F8051174B7}"/>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86" name="TextBox 85">
                <a:extLst>
                  <a:ext uri="{FF2B5EF4-FFF2-40B4-BE49-F238E27FC236}">
                    <a16:creationId xmlns:a16="http://schemas.microsoft.com/office/drawing/2014/main" id="{DD27BFE6-06FF-B3CE-A08D-6B5E84B42A9F}"/>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image to reset the photo placeholder functionality.</a:t>
                </a:r>
              </a:p>
            </p:txBody>
          </p:sp>
          <p:sp>
            <p:nvSpPr>
              <p:cNvPr id="87" name="TextBox 86">
                <a:extLst>
                  <a:ext uri="{FF2B5EF4-FFF2-40B4-BE49-F238E27FC236}">
                    <a16:creationId xmlns:a16="http://schemas.microsoft.com/office/drawing/2014/main" id="{988BAC7E-BD8C-BBD4-F01A-A5234672389F}"/>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image as normal.</a:t>
                </a:r>
              </a:p>
            </p:txBody>
          </p:sp>
          <p:cxnSp>
            <p:nvCxnSpPr>
              <p:cNvPr id="88" name="Straight Connector 87">
                <a:extLst>
                  <a:ext uri="{FF2B5EF4-FFF2-40B4-BE49-F238E27FC236}">
                    <a16:creationId xmlns:a16="http://schemas.microsoft.com/office/drawing/2014/main" id="{521707E9-6017-D9DD-6258-9D1046541ED0}"/>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89" name="TextBox 88">
                <a:extLst>
                  <a:ext uri="{FF2B5EF4-FFF2-40B4-BE49-F238E27FC236}">
                    <a16:creationId xmlns:a16="http://schemas.microsoft.com/office/drawing/2014/main" id="{023955C5-7F4D-E0E5-945F-A25AC673C5AA}"/>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sp>
        <p:nvSpPr>
          <p:cNvPr id="4" name="Text Placeholder 7">
            <a:extLst>
              <a:ext uri="{FF2B5EF4-FFF2-40B4-BE49-F238E27FC236}">
                <a16:creationId xmlns:a16="http://schemas.microsoft.com/office/drawing/2014/main" id="{A25B870D-BC67-2669-52D6-52709473AE8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2" name="TextBox 1">
            <a:extLst>
              <a:ext uri="{FF2B5EF4-FFF2-40B4-BE49-F238E27FC236}">
                <a16:creationId xmlns:a16="http://schemas.microsoft.com/office/drawing/2014/main" id="{B53EA102-590A-06E9-B03C-339A5C410D02}"/>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
        <p:nvSpPr>
          <p:cNvPr id="5" name="TextBox 4">
            <a:extLst>
              <a:ext uri="{FF2B5EF4-FFF2-40B4-BE49-F238E27FC236}">
                <a16:creationId xmlns:a16="http://schemas.microsoft.com/office/drawing/2014/main" id="{B20D5C90-2B42-213F-7290-2170E0681E10}"/>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Tree>
    <p:extLst>
      <p:ext uri="{BB962C8B-B14F-4D97-AF65-F5344CB8AC3E}">
        <p14:creationId xmlns:p14="http://schemas.microsoft.com/office/powerpoint/2010/main" val="1451469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preserve="1" userDrawn="1">
  <p:cSld name="Title+Photo_Black">
    <p:spTree>
      <p:nvGrpSpPr>
        <p:cNvPr id="1" name=""/>
        <p:cNvGrpSpPr/>
        <p:nvPr/>
      </p:nvGrpSpPr>
      <p:grpSpPr>
        <a:xfrm>
          <a:off x="0" y="0"/>
          <a:ext cx="0" cy="0"/>
          <a:chOff x="0" y="0"/>
          <a:chExt cx="0" cy="0"/>
        </a:xfrm>
      </p:grpSpPr>
      <p:sp>
        <p:nvSpPr>
          <p:cNvPr id="38" name="Freeform 5">
            <a:extLst>
              <a:ext uri="{FF2B5EF4-FFF2-40B4-BE49-F238E27FC236}">
                <a16:creationId xmlns:a16="http://schemas.microsoft.com/office/drawing/2014/main" id="{B84DB87B-4411-D45F-596A-3F51AD07A0C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B76B047-B3CB-334D-D7F4-B842FB3D8A89}"/>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40" name="Text Placeholder 7">
            <a:extLst>
              <a:ext uri="{FF2B5EF4-FFF2-40B4-BE49-F238E27FC236}">
                <a16:creationId xmlns:a16="http://schemas.microsoft.com/office/drawing/2014/main" id="{173B11F6-8E4D-8BF2-1D11-5EC207F243EE}"/>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39" name="Text Placeholder 22">
            <a:extLst>
              <a:ext uri="{FF2B5EF4-FFF2-40B4-BE49-F238E27FC236}">
                <a16:creationId xmlns:a16="http://schemas.microsoft.com/office/drawing/2014/main" id="{5A60325E-374C-45E8-37EC-61C29B81E2A4}"/>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grpSp>
        <p:nvGrpSpPr>
          <p:cNvPr id="7" name="Group 6">
            <a:extLst>
              <a:ext uri="{FF2B5EF4-FFF2-40B4-BE49-F238E27FC236}">
                <a16:creationId xmlns:a16="http://schemas.microsoft.com/office/drawing/2014/main" id="{E37B91EA-919A-7638-0BA3-B129FE4D943F}"/>
              </a:ext>
            </a:extLst>
          </p:cNvPr>
          <p:cNvGrpSpPr/>
          <p:nvPr userDrawn="1"/>
        </p:nvGrpSpPr>
        <p:grpSpPr>
          <a:xfrm>
            <a:off x="12290489" y="-1"/>
            <a:ext cx="2910882" cy="6858001"/>
            <a:chOff x="12290489" y="-1"/>
            <a:chExt cx="2910882" cy="6858001"/>
          </a:xfrm>
        </p:grpSpPr>
        <p:sp>
          <p:nvSpPr>
            <p:cNvPr id="8" name="Rectangle 7">
              <a:extLst>
                <a:ext uri="{FF2B5EF4-FFF2-40B4-BE49-F238E27FC236}">
                  <a16:creationId xmlns:a16="http://schemas.microsoft.com/office/drawing/2014/main" id="{2EDA7097-6BD6-5F3A-BE43-2276781396DA}"/>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sp>
          <p:nvSpPr>
            <p:cNvPr id="9" name="TextBox 8">
              <a:extLst>
                <a:ext uri="{FF2B5EF4-FFF2-40B4-BE49-F238E27FC236}">
                  <a16:creationId xmlns:a16="http://schemas.microsoft.com/office/drawing/2014/main" id="{B2C20B70-21BA-6DCA-5971-AD83BA107546}"/>
                </a:ext>
              </a:extLst>
            </p:cNvPr>
            <p:cNvSpPr txBox="1"/>
            <p:nvPr userDrawn="1"/>
          </p:nvSpPr>
          <p:spPr>
            <a:xfrm>
              <a:off x="12449814" y="173148"/>
              <a:ext cx="1534074"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IMAGE</a:t>
              </a:r>
            </a:p>
          </p:txBody>
        </p:sp>
        <p:cxnSp>
          <p:nvCxnSpPr>
            <p:cNvPr id="10" name="Straight Connector 9">
              <a:extLst>
                <a:ext uri="{FF2B5EF4-FFF2-40B4-BE49-F238E27FC236}">
                  <a16:creationId xmlns:a16="http://schemas.microsoft.com/office/drawing/2014/main" id="{6B019D8F-CF6D-52FB-9386-AD25FEDB7709}"/>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95B849A-03DE-1D9D-8CD2-42E7163D9647}"/>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image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lang="en-US" sz="1000">
                <a:latin typeface="Aptos" panose="020B0004020202020204" pitchFamily="34" charset="0"/>
                <a:cs typeface="Aparajita" panose="02020603050405020304" pitchFamily="18" charset="0"/>
              </a:endParaRPr>
            </a:p>
          </p:txBody>
        </p:sp>
        <p:sp>
          <p:nvSpPr>
            <p:cNvPr id="12" name="TextBox 11">
              <a:extLst>
                <a:ext uri="{FF2B5EF4-FFF2-40B4-BE49-F238E27FC236}">
                  <a16:creationId xmlns:a16="http://schemas.microsoft.com/office/drawing/2014/main" id="{28304DE3-9AD6-BE3E-6D17-CDF04FB498E7}"/>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13" name="TextBox 12">
              <a:extLst>
                <a:ext uri="{FF2B5EF4-FFF2-40B4-BE49-F238E27FC236}">
                  <a16:creationId xmlns:a16="http://schemas.microsoft.com/office/drawing/2014/main" id="{FBD9A725-248B-2C7F-A33D-ECC81EA8B752}"/>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14" name="TextBox 13">
              <a:extLst>
                <a:ext uri="{FF2B5EF4-FFF2-40B4-BE49-F238E27FC236}">
                  <a16:creationId xmlns:a16="http://schemas.microsoft.com/office/drawing/2014/main" id="{C2A7AB11-C1E1-8FC7-2ADA-B558F7355D96}"/>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images from the </a:t>
              </a:r>
              <a:r>
                <a:rPr lang="en-US">
                  <a:solidFill>
                    <a:schemeClr val="accent1"/>
                  </a:solidFill>
                  <a:latin typeface="Aptos" panose="020B0004020202020204" pitchFamily="34" charset="0"/>
                  <a:cs typeface="Aparajita" panose="02020603050405020304" pitchFamily="18" charset="0"/>
                </a:rPr>
                <a:t>Qualcomm Brand Portal</a:t>
              </a:r>
            </a:p>
            <a:p>
              <a:pPr lvl="0">
                <a:spcBef>
                  <a:spcPts val="700"/>
                </a:spcBef>
              </a:pPr>
              <a:r>
                <a:rPr lang="en-US">
                  <a:latin typeface="Aptos" panose="020B0004020202020204" pitchFamily="34" charset="0"/>
                  <a:cs typeface="Aparajita" panose="02020603050405020304" pitchFamily="18" charset="0"/>
                </a:rPr>
                <a:t>Add the image to the placeholder.</a:t>
              </a:r>
            </a:p>
          </p:txBody>
        </p:sp>
        <p:sp>
          <p:nvSpPr>
            <p:cNvPr id="15" name="TextBox 14">
              <a:extLst>
                <a:ext uri="{FF2B5EF4-FFF2-40B4-BE49-F238E27FC236}">
                  <a16:creationId xmlns:a16="http://schemas.microsoft.com/office/drawing/2014/main" id="{542A33C5-F04C-9963-9CE2-6531F6D3963E}"/>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2: </a:t>
              </a:r>
              <a:r>
                <a:rPr lang="en-US" sz="600" b="0">
                  <a:latin typeface="Aptos" panose="020B0004020202020204" pitchFamily="34" charset="0"/>
                  <a:cs typeface="Aparajita" panose="02020603050405020304" pitchFamily="18" charset="0"/>
                </a:rPr>
                <a:t>Paste from clipboard</a:t>
              </a:r>
            </a:p>
            <a:p>
              <a:pPr lvl="1">
                <a:buNone/>
              </a:pPr>
              <a:r>
                <a:rPr lang="en-US" sz="1050">
                  <a:latin typeface="Aptos" panose="020B0004020202020204" pitchFamily="34" charset="0"/>
                  <a:cs typeface="Aparajita" panose="02020603050405020304" pitchFamily="18" charset="0"/>
                </a:rPr>
                <a:t>Select the image placeholder.</a:t>
              </a:r>
            </a:p>
            <a:p>
              <a:pPr lvl="1">
                <a:buNone/>
              </a:pPr>
              <a:r>
                <a:rPr lang="en-US" sz="1050">
                  <a:latin typeface="Aptos" panose="020B0004020202020204" pitchFamily="34" charset="0"/>
                  <a:cs typeface="Aparajita" panose="02020603050405020304" pitchFamily="18" charset="0"/>
                </a:rPr>
                <a:t>Right-click or use keyboard shortcuts to paste the image.</a:t>
              </a:r>
            </a:p>
          </p:txBody>
        </p:sp>
        <p:sp>
          <p:nvSpPr>
            <p:cNvPr id="16" name="TextBox 15">
              <a:extLst>
                <a:ext uri="{FF2B5EF4-FFF2-40B4-BE49-F238E27FC236}">
                  <a16:creationId xmlns:a16="http://schemas.microsoft.com/office/drawing/2014/main" id="{A24A1867-B209-8D6E-A7CA-30564448C193}"/>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3: </a:t>
              </a:r>
              <a:r>
                <a:rPr lang="en-US" sz="600" b="0">
                  <a:latin typeface="Aptos" panose="020B0004020202020204" pitchFamily="34" charset="0"/>
                  <a:cs typeface="Aparajita" panose="02020603050405020304" pitchFamily="18" charset="0"/>
                </a:rPr>
                <a:t>Placeholder icon</a:t>
              </a:r>
            </a:p>
            <a:p>
              <a:pPr lvl="1">
                <a:buNone/>
              </a:pPr>
              <a:r>
                <a:rPr lang="en-US" sz="1050">
                  <a:latin typeface="Aptos" panose="020B0004020202020204" pitchFamily="34" charset="0"/>
                  <a:cs typeface="Aparajita" panose="02020603050405020304" pitchFamily="18" charset="0"/>
                </a:rPr>
                <a:t>Click the image icon inside the placeholder to browse for an image.</a:t>
              </a:r>
            </a:p>
          </p:txBody>
        </p:sp>
        <p:grpSp>
          <p:nvGrpSpPr>
            <p:cNvPr id="17" name="Group 16">
              <a:extLst>
                <a:ext uri="{FF2B5EF4-FFF2-40B4-BE49-F238E27FC236}">
                  <a16:creationId xmlns:a16="http://schemas.microsoft.com/office/drawing/2014/main" id="{918BAF9A-56C5-0BFC-4A1C-54EDE4760FB6}"/>
                </a:ext>
              </a:extLst>
            </p:cNvPr>
            <p:cNvGrpSpPr/>
            <p:nvPr userDrawn="1"/>
          </p:nvGrpSpPr>
          <p:grpSpPr>
            <a:xfrm>
              <a:off x="12429548" y="3236396"/>
              <a:ext cx="2735151" cy="1280928"/>
              <a:chOff x="9286315" y="6976989"/>
              <a:chExt cx="2735151" cy="1280928"/>
            </a:xfrm>
          </p:grpSpPr>
          <p:sp>
            <p:nvSpPr>
              <p:cNvPr id="28" name="Rectangle 27">
                <a:extLst>
                  <a:ext uri="{FF2B5EF4-FFF2-40B4-BE49-F238E27FC236}">
                    <a16:creationId xmlns:a16="http://schemas.microsoft.com/office/drawing/2014/main" id="{602A8BC7-7AC3-F47D-D037-7C160857FCE9}"/>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29" name="TextBox 28">
                <a:extLst>
                  <a:ext uri="{FF2B5EF4-FFF2-40B4-BE49-F238E27FC236}">
                    <a16:creationId xmlns:a16="http://schemas.microsoft.com/office/drawing/2014/main" id="{0788AE65-C3F4-D60E-3138-8483401C3174}"/>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Images</a:t>
                </a:r>
              </a:p>
            </p:txBody>
          </p:sp>
          <p:pic>
            <p:nvPicPr>
              <p:cNvPr id="30" name="Graphic 29">
                <a:extLst>
                  <a:ext uri="{FF2B5EF4-FFF2-40B4-BE49-F238E27FC236}">
                    <a16:creationId xmlns:a16="http://schemas.microsoft.com/office/drawing/2014/main" id="{F0E09E2D-984E-E6C1-A7D4-FE2C9611DAB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31" name="TextBox 30">
                <a:extLst>
                  <a:ext uri="{FF2B5EF4-FFF2-40B4-BE49-F238E27FC236}">
                    <a16:creationId xmlns:a16="http://schemas.microsoft.com/office/drawing/2014/main" id="{AF0852D7-AE0B-9059-4803-52264E3FDF71}"/>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32" name="Picture 31">
                <a:extLst>
                  <a:ext uri="{FF2B5EF4-FFF2-40B4-BE49-F238E27FC236}">
                    <a16:creationId xmlns:a16="http://schemas.microsoft.com/office/drawing/2014/main" id="{1C604B59-3B60-D2BB-118E-FE3FCD7FB8A5}"/>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33" name="TextBox 32">
                <a:extLst>
                  <a:ext uri="{FF2B5EF4-FFF2-40B4-BE49-F238E27FC236}">
                    <a16:creationId xmlns:a16="http://schemas.microsoft.com/office/drawing/2014/main" id="{2A0EE686-51E2-8DD7-4575-9D2BDC4464A7}"/>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18" name="Group 17">
              <a:extLst>
                <a:ext uri="{FF2B5EF4-FFF2-40B4-BE49-F238E27FC236}">
                  <a16:creationId xmlns:a16="http://schemas.microsoft.com/office/drawing/2014/main" id="{D94A9BFF-954E-1137-1601-F334BCCBC7C3}"/>
                </a:ext>
              </a:extLst>
            </p:cNvPr>
            <p:cNvGrpSpPr/>
            <p:nvPr userDrawn="1"/>
          </p:nvGrpSpPr>
          <p:grpSpPr>
            <a:xfrm>
              <a:off x="12429548" y="4543123"/>
              <a:ext cx="2735151" cy="2200108"/>
              <a:chOff x="9538241" y="5155416"/>
              <a:chExt cx="2735151" cy="2200108"/>
            </a:xfrm>
          </p:grpSpPr>
          <p:sp>
            <p:nvSpPr>
              <p:cNvPr id="19" name="Rectangle 18">
                <a:extLst>
                  <a:ext uri="{FF2B5EF4-FFF2-40B4-BE49-F238E27FC236}">
                    <a16:creationId xmlns:a16="http://schemas.microsoft.com/office/drawing/2014/main" id="{FCA5F60D-195D-7137-B351-926F412EFE37}"/>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20" name="TextBox 19">
                <a:extLst>
                  <a:ext uri="{FF2B5EF4-FFF2-40B4-BE49-F238E27FC236}">
                    <a16:creationId xmlns:a16="http://schemas.microsoft.com/office/drawing/2014/main" id="{2D0765D1-6318-8980-341C-6C5575F2CAA5}"/>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Images</a:t>
                </a:r>
              </a:p>
            </p:txBody>
          </p:sp>
          <p:pic>
            <p:nvPicPr>
              <p:cNvPr id="21" name="Graphic 20">
                <a:extLst>
                  <a:ext uri="{FF2B5EF4-FFF2-40B4-BE49-F238E27FC236}">
                    <a16:creationId xmlns:a16="http://schemas.microsoft.com/office/drawing/2014/main" id="{73265450-984F-A5C7-B9DD-9F557825C4C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22" name="TextBox 21">
                <a:extLst>
                  <a:ext uri="{FF2B5EF4-FFF2-40B4-BE49-F238E27FC236}">
                    <a16:creationId xmlns:a16="http://schemas.microsoft.com/office/drawing/2014/main" id="{1A5B91AD-3675-916A-77B0-2911D0FB6E4E}"/>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image and select “Change Picture”</a:t>
                </a:r>
              </a:p>
            </p:txBody>
          </p:sp>
          <p:sp>
            <p:nvSpPr>
              <p:cNvPr id="23" name="TextBox 22">
                <a:extLst>
                  <a:ext uri="{FF2B5EF4-FFF2-40B4-BE49-F238E27FC236}">
                    <a16:creationId xmlns:a16="http://schemas.microsoft.com/office/drawing/2014/main" id="{52968CC0-E353-D7C2-4DED-C4D22414C994}"/>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24" name="TextBox 23">
                <a:extLst>
                  <a:ext uri="{FF2B5EF4-FFF2-40B4-BE49-F238E27FC236}">
                    <a16:creationId xmlns:a16="http://schemas.microsoft.com/office/drawing/2014/main" id="{BA634610-204D-ACD2-871C-4BE8E48E6446}"/>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image to reset the photo placeholder functionality.</a:t>
                </a:r>
              </a:p>
            </p:txBody>
          </p:sp>
          <p:sp>
            <p:nvSpPr>
              <p:cNvPr id="25" name="TextBox 24">
                <a:extLst>
                  <a:ext uri="{FF2B5EF4-FFF2-40B4-BE49-F238E27FC236}">
                    <a16:creationId xmlns:a16="http://schemas.microsoft.com/office/drawing/2014/main" id="{26F873F0-D1B8-2F28-7877-CCB130F10B61}"/>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image as normal.</a:t>
                </a:r>
              </a:p>
            </p:txBody>
          </p:sp>
          <p:cxnSp>
            <p:nvCxnSpPr>
              <p:cNvPr id="26" name="Straight Connector 25">
                <a:extLst>
                  <a:ext uri="{FF2B5EF4-FFF2-40B4-BE49-F238E27FC236}">
                    <a16:creationId xmlns:a16="http://schemas.microsoft.com/office/drawing/2014/main" id="{74E03996-18F9-5B34-22DA-0EB0B94B6136}"/>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897EA99C-C1ED-1A46-6825-0BA3DBC6752F}"/>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sp>
        <p:nvSpPr>
          <p:cNvPr id="2" name="TextBox 1">
            <a:extLst>
              <a:ext uri="{FF2B5EF4-FFF2-40B4-BE49-F238E27FC236}">
                <a16:creationId xmlns:a16="http://schemas.microsoft.com/office/drawing/2014/main" id="{7B75F639-CD07-743B-2848-E089E6C7B144}"/>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
        <p:nvSpPr>
          <p:cNvPr id="4" name="TextBox 3">
            <a:extLst>
              <a:ext uri="{FF2B5EF4-FFF2-40B4-BE49-F238E27FC236}">
                <a16:creationId xmlns:a16="http://schemas.microsoft.com/office/drawing/2014/main" id="{E1DA6FA0-09CF-6B1D-8635-4E2B87CB338C}"/>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Tree>
    <p:extLst>
      <p:ext uri="{BB962C8B-B14F-4D97-AF65-F5344CB8AC3E}">
        <p14:creationId xmlns:p14="http://schemas.microsoft.com/office/powerpoint/2010/main" val="2807245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preserve="1" userDrawn="1">
  <p:cSld name="Title+Photo_Grey">
    <p:bg>
      <p:bgPr>
        <a:solidFill>
          <a:srgbClr val="EFF1F5"/>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50273CAA-AA8E-2322-C677-61BB5E3B7290}"/>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4" name="Title 3">
            <a:extLst>
              <a:ext uri="{FF2B5EF4-FFF2-40B4-BE49-F238E27FC236}">
                <a16:creationId xmlns:a16="http://schemas.microsoft.com/office/drawing/2014/main" id="{2F85B3C7-6442-1485-863A-E4B7FF5300D7}"/>
              </a:ext>
            </a:extLst>
          </p:cNvPr>
          <p:cNvSpPr>
            <a:spLocks noGrp="1"/>
          </p:cNvSpPr>
          <p:nvPr>
            <p:ph type="title" hasCustomPrompt="1"/>
          </p:nvPr>
        </p:nvSpPr>
        <p:spPr>
          <a:xfrm>
            <a:off x="515938" y="1640840"/>
            <a:ext cx="4787900" cy="2148523"/>
          </a:xfrm>
        </p:spPr>
        <p:txBody>
          <a:bodyPr anchor="b"/>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baseline="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14" name="Text Placeholder 7">
            <a:extLst>
              <a:ext uri="{FF2B5EF4-FFF2-40B4-BE49-F238E27FC236}">
                <a16:creationId xmlns:a16="http://schemas.microsoft.com/office/drawing/2014/main" id="{E20EDF44-7C69-E22E-2904-F047187746FC}"/>
              </a:ext>
            </a:extLst>
          </p:cNvPr>
          <p:cNvSpPr>
            <a:spLocks noGrp="1"/>
          </p:cNvSpPr>
          <p:nvPr>
            <p:ph type="body" sz="quarter" idx="10" hasCustomPrompt="1"/>
          </p:nvPr>
        </p:nvSpPr>
        <p:spPr bwMode="gray">
          <a:xfrm>
            <a:off x="515937" y="4080516"/>
            <a:ext cx="4787901" cy="450485"/>
          </a:xfrm>
          <a:prstGeom prst="rect">
            <a:avLst/>
          </a:prstGeom>
        </p:spPr>
        <p:txBody>
          <a:bodyPr vert="horz" lIns="0" tIns="0" rIns="0" bIns="0" rtlCol="0">
            <a:noAutofit/>
          </a:bodyPr>
          <a:lstStyle>
            <a:lvl1pPr marL="457200" indent="-457200" algn="l" defTabSz="914400" rtl="0" eaLnBrk="1" latinLnBrk="0" hangingPunct="1">
              <a:lnSpc>
                <a:spcPct val="96000"/>
              </a:lnSpc>
              <a:spcBef>
                <a:spcPts val="0"/>
              </a:spcBef>
              <a:spcAft>
                <a:spcPts val="600"/>
              </a:spcAft>
              <a:buClrTx/>
              <a:buFontTx/>
              <a:buNone/>
              <a:defRPr lang="en-US" sz="2800" kern="1200" spc="-50" baseline="0" dirty="0">
                <a:solidFill>
                  <a:schemeClr val="tx1"/>
                </a:solidFill>
                <a:latin typeface="+mj-lt"/>
                <a:ea typeface="Alfabet" pitchFamily="2" charset="0"/>
                <a:cs typeface="Microsoft Sans Serif" panose="020B0604020202020204" pitchFamily="34" charset="0"/>
              </a:defRPr>
            </a:lvl1pPr>
          </a:lstStyle>
          <a:p>
            <a:pPr marL="457200" lvl="0" indent="-457200">
              <a:lnSpc>
                <a:spcPct val="96000"/>
              </a:lnSpc>
              <a:spcBef>
                <a:spcPts val="0"/>
              </a:spcBef>
              <a:spcAft>
                <a:spcPts val="600"/>
              </a:spcAft>
              <a:buFontTx/>
              <a:buNone/>
            </a:pPr>
            <a:r>
              <a:rPr lang="en-US"/>
              <a:t>Speaker name</a:t>
            </a:r>
          </a:p>
        </p:txBody>
      </p:sp>
      <p:sp>
        <p:nvSpPr>
          <p:cNvPr id="13" name="Text Placeholder 22">
            <a:extLst>
              <a:ext uri="{FF2B5EF4-FFF2-40B4-BE49-F238E27FC236}">
                <a16:creationId xmlns:a16="http://schemas.microsoft.com/office/drawing/2014/main" id="{09A126AF-B0E7-881F-F3C6-0237CB28580B}"/>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buNone/>
              <a:defRPr sz="3000">
                <a:solidFill>
                  <a:schemeClr val="accent1"/>
                </a:solidFill>
              </a:defRPr>
            </a:lvl1pPr>
          </a:lstStyle>
          <a:p>
            <a:r>
              <a:rPr lang="en-US"/>
              <a:t>Click the icon to insert photo</a:t>
            </a:r>
          </a:p>
        </p:txBody>
      </p:sp>
      <p:grpSp>
        <p:nvGrpSpPr>
          <p:cNvPr id="34" name="Group 33">
            <a:extLst>
              <a:ext uri="{FF2B5EF4-FFF2-40B4-BE49-F238E27FC236}">
                <a16:creationId xmlns:a16="http://schemas.microsoft.com/office/drawing/2014/main" id="{50C9A8B5-AC6A-236D-E22D-40DCC855A024}"/>
              </a:ext>
            </a:extLst>
          </p:cNvPr>
          <p:cNvGrpSpPr/>
          <p:nvPr userDrawn="1"/>
        </p:nvGrpSpPr>
        <p:grpSpPr>
          <a:xfrm>
            <a:off x="12290489" y="-1"/>
            <a:ext cx="2910882" cy="6858001"/>
            <a:chOff x="12290489" y="-1"/>
            <a:chExt cx="2910882" cy="6858001"/>
          </a:xfrm>
        </p:grpSpPr>
        <p:sp>
          <p:nvSpPr>
            <p:cNvPr id="35" name="Rectangle 34">
              <a:extLst>
                <a:ext uri="{FF2B5EF4-FFF2-40B4-BE49-F238E27FC236}">
                  <a16:creationId xmlns:a16="http://schemas.microsoft.com/office/drawing/2014/main" id="{A689B527-45CC-F42E-A4FC-3FB418AAF1A6}"/>
                </a:ext>
              </a:extLst>
            </p:cNvPr>
            <p:cNvSpPr/>
            <p:nvPr userDrawn="1"/>
          </p:nvSpPr>
          <p:spPr>
            <a:xfrm>
              <a:off x="12290489" y="-1"/>
              <a:ext cx="2735151" cy="6858001"/>
            </a:xfrm>
            <a:prstGeom prst="rect">
              <a:avLst/>
            </a:prstGeom>
            <a:solidFill>
              <a:srgbClr val="EFF1F5"/>
            </a:solidFill>
            <a:ln w="1079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36" name="TextBox 35">
              <a:extLst>
                <a:ext uri="{FF2B5EF4-FFF2-40B4-BE49-F238E27FC236}">
                  <a16:creationId xmlns:a16="http://schemas.microsoft.com/office/drawing/2014/main" id="{2C0B4581-A334-CE2A-A37A-D81D26558B7E}"/>
                </a:ext>
              </a:extLst>
            </p:cNvPr>
            <p:cNvSpPr txBox="1"/>
            <p:nvPr userDrawn="1"/>
          </p:nvSpPr>
          <p:spPr>
            <a:xfrm>
              <a:off x="12449814" y="173148"/>
              <a:ext cx="1534074"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HOW TO ADD AN IMAGE</a:t>
              </a:r>
            </a:p>
          </p:txBody>
        </p:sp>
        <p:cxnSp>
          <p:nvCxnSpPr>
            <p:cNvPr id="37" name="Straight Connector 36">
              <a:extLst>
                <a:ext uri="{FF2B5EF4-FFF2-40B4-BE49-F238E27FC236}">
                  <a16:creationId xmlns:a16="http://schemas.microsoft.com/office/drawing/2014/main" id="{9DAA443D-0858-E570-225C-F1EC39B6A835}"/>
                </a:ext>
              </a:extLst>
            </p:cNvPr>
            <p:cNvCxnSpPr>
              <a:cxnSpLocks/>
            </p:cNvCxnSpPr>
            <p:nvPr userDrawn="1"/>
          </p:nvCxnSpPr>
          <p:spPr>
            <a:xfrm>
              <a:off x="12449814" y="423012"/>
              <a:ext cx="270000" cy="0"/>
            </a:xfrm>
            <a:prstGeom prst="line">
              <a:avLst/>
            </a:prstGeom>
            <a:noFill/>
            <a:ln w="19050" cap="flat" cmpd="sng" algn="ctr">
              <a:solidFill>
                <a:srgbClr val="2A2AEA"/>
              </a:solidFill>
              <a:prstDash val="solid"/>
            </a:ln>
            <a:effectLst/>
          </p:spPr>
        </p:cxnSp>
        <p:sp>
          <p:nvSpPr>
            <p:cNvPr id="38" name="TextBox 37">
              <a:extLst>
                <a:ext uri="{FF2B5EF4-FFF2-40B4-BE49-F238E27FC236}">
                  <a16:creationId xmlns:a16="http://schemas.microsoft.com/office/drawing/2014/main" id="{3F65B3CF-85C7-771A-4E60-F394A9CD64C1}"/>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1: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from file browser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Drag the image onto the slide.</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7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kumimoji="0" lang="en-US" sz="10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endParaRPr>
            </a:p>
          </p:txBody>
        </p:sp>
        <p:sp>
          <p:nvSpPr>
            <p:cNvPr id="39" name="TextBox 38">
              <a:extLst>
                <a:ext uri="{FF2B5EF4-FFF2-40B4-BE49-F238E27FC236}">
                  <a16:creationId xmlns:a16="http://schemas.microsoft.com/office/drawing/2014/main" id="{85B610A6-7F63-B61A-ABC2-CA3904046CDB}"/>
                </a:ext>
              </a:extLst>
            </p:cNvPr>
            <p:cNvSpPr txBox="1">
              <a:spLocks noChangeAspect="1"/>
            </p:cNvSpPr>
            <p:nvPr/>
          </p:nvSpPr>
          <p:spPr>
            <a:xfrm>
              <a:off x="12449814" y="566082"/>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1</a:t>
              </a:r>
            </a:p>
          </p:txBody>
        </p:sp>
        <p:sp>
          <p:nvSpPr>
            <p:cNvPr id="40" name="TextBox 39">
              <a:extLst>
                <a:ext uri="{FF2B5EF4-FFF2-40B4-BE49-F238E27FC236}">
                  <a16:creationId xmlns:a16="http://schemas.microsoft.com/office/drawing/2014/main" id="{6CB9AD4D-3F5C-93E8-CBE1-AC58FC6BE644}"/>
                </a:ext>
              </a:extLst>
            </p:cNvPr>
            <p:cNvSpPr txBox="1">
              <a:spLocks noChangeAspect="1"/>
            </p:cNvSpPr>
            <p:nvPr/>
          </p:nvSpPr>
          <p:spPr>
            <a:xfrm>
              <a:off x="12449814" y="1018081"/>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2</a:t>
              </a:r>
            </a:p>
          </p:txBody>
        </p:sp>
        <p:sp>
          <p:nvSpPr>
            <p:cNvPr id="41" name="TextBox 40">
              <a:extLst>
                <a:ext uri="{FF2B5EF4-FFF2-40B4-BE49-F238E27FC236}">
                  <a16:creationId xmlns:a16="http://schemas.microsoft.com/office/drawing/2014/main" id="{A5053C27-4766-0802-6F1F-7ACD4B654E87}"/>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Source images from the </a:t>
              </a:r>
              <a:r>
                <a:rPr kumimoji="0" lang="en-US" sz="1050" b="0" i="0" u="none" strike="noStrike" kern="0" cap="none" spc="0" normalizeH="0" baseline="0" noProof="0">
                  <a:ln>
                    <a:noFill/>
                  </a:ln>
                  <a:solidFill>
                    <a:srgbClr val="2A2AEA"/>
                  </a:solidFill>
                  <a:effectLst/>
                  <a:uLnTx/>
                  <a:uFillTx/>
                  <a:latin typeface="Aptos" panose="020B0004020202020204" pitchFamily="34" charset="0"/>
                  <a:cs typeface="Aparajita" panose="02020603050405020304" pitchFamily="18" charset="0"/>
                </a:rPr>
                <a:t>Qualcomm Brand Portal</a:t>
              </a:r>
            </a:p>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Add the image to the placeholder.</a:t>
              </a:r>
            </a:p>
          </p:txBody>
        </p:sp>
        <p:sp>
          <p:nvSpPr>
            <p:cNvPr id="42" name="TextBox 41">
              <a:extLst>
                <a:ext uri="{FF2B5EF4-FFF2-40B4-BE49-F238E27FC236}">
                  <a16:creationId xmlns:a16="http://schemas.microsoft.com/office/drawing/2014/main" id="{8FAC4EA3-F60C-12FC-57EE-22F108C68352}"/>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2: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Paste from clipboard</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Select the image placeholder.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Right-click or use keyboard shortcuts to paste the image.</a:t>
              </a:r>
            </a:p>
          </p:txBody>
        </p:sp>
        <p:sp>
          <p:nvSpPr>
            <p:cNvPr id="43" name="TextBox 42">
              <a:extLst>
                <a:ext uri="{FF2B5EF4-FFF2-40B4-BE49-F238E27FC236}">
                  <a16:creationId xmlns:a16="http://schemas.microsoft.com/office/drawing/2014/main" id="{F97AEC4B-1EE2-22E2-369A-DE8C15A1F510}"/>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3: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Placeholder icon</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Click the image icon inside the placeholder to browse for an image.</a:t>
              </a:r>
            </a:p>
          </p:txBody>
        </p:sp>
        <p:grpSp>
          <p:nvGrpSpPr>
            <p:cNvPr id="44" name="Group 43">
              <a:extLst>
                <a:ext uri="{FF2B5EF4-FFF2-40B4-BE49-F238E27FC236}">
                  <a16:creationId xmlns:a16="http://schemas.microsoft.com/office/drawing/2014/main" id="{F544BE75-F81C-15B6-4B00-2C772DDE3E51}"/>
                </a:ext>
              </a:extLst>
            </p:cNvPr>
            <p:cNvGrpSpPr/>
            <p:nvPr userDrawn="1"/>
          </p:nvGrpSpPr>
          <p:grpSpPr>
            <a:xfrm>
              <a:off x="12429548" y="3236396"/>
              <a:ext cx="2735151" cy="1280928"/>
              <a:chOff x="9286315" y="6976989"/>
              <a:chExt cx="2735151" cy="1280928"/>
            </a:xfrm>
          </p:grpSpPr>
          <p:sp>
            <p:nvSpPr>
              <p:cNvPr id="55" name="Rectangle 54">
                <a:extLst>
                  <a:ext uri="{FF2B5EF4-FFF2-40B4-BE49-F238E27FC236}">
                    <a16:creationId xmlns:a16="http://schemas.microsoft.com/office/drawing/2014/main" id="{036C04F5-54D3-B9A1-4924-0898772AAA11}"/>
                  </a:ext>
                </a:extLst>
              </p:cNvPr>
              <p:cNvSpPr/>
              <p:nvPr userDrawn="1"/>
            </p:nvSpPr>
            <p:spPr>
              <a:xfrm>
                <a:off x="9286315" y="6976989"/>
                <a:ext cx="2735151" cy="128092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56" name="TextBox 55">
                <a:extLst>
                  <a:ext uri="{FF2B5EF4-FFF2-40B4-BE49-F238E27FC236}">
                    <a16:creationId xmlns:a16="http://schemas.microsoft.com/office/drawing/2014/main" id="{04DB67C2-4DDB-0504-25AB-DB3932495B25}"/>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Cropping Images</a:t>
                </a:r>
              </a:p>
            </p:txBody>
          </p:sp>
          <p:pic>
            <p:nvPicPr>
              <p:cNvPr id="57" name="Graphic 56">
                <a:extLst>
                  <a:ext uri="{FF2B5EF4-FFF2-40B4-BE49-F238E27FC236}">
                    <a16:creationId xmlns:a16="http://schemas.microsoft.com/office/drawing/2014/main" id="{D3439BA1-708B-E65A-9BFA-450CBF4E229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58" name="TextBox 57">
                <a:extLst>
                  <a:ext uri="{FF2B5EF4-FFF2-40B4-BE49-F238E27FC236}">
                    <a16:creationId xmlns:a16="http://schemas.microsoft.com/office/drawing/2014/main" id="{8C5EBB20-7C79-F0EA-CFE4-D04F4E7890DD}"/>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Right-click on the image.</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Choose “Crop” from the menu. (           )</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Adjust the size and position of the image.</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Press Esc or click outside the image area to exit the cropping mode.</a:t>
                </a:r>
              </a:p>
            </p:txBody>
          </p:sp>
          <p:pic>
            <p:nvPicPr>
              <p:cNvPr id="59" name="Picture 58">
                <a:extLst>
                  <a:ext uri="{FF2B5EF4-FFF2-40B4-BE49-F238E27FC236}">
                    <a16:creationId xmlns:a16="http://schemas.microsoft.com/office/drawing/2014/main" id="{4039EEA6-30DF-DC7A-CC44-51F9DD32AB12}"/>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60" name="TextBox 59">
                <a:extLst>
                  <a:ext uri="{FF2B5EF4-FFF2-40B4-BE49-F238E27FC236}">
                    <a16:creationId xmlns:a16="http://schemas.microsoft.com/office/drawing/2014/main" id="{CF91F6DB-F340-B2C9-3BFE-18C0DE9C6847}"/>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nvGrpSpPr>
            <p:cNvPr id="45" name="Group 44">
              <a:extLst>
                <a:ext uri="{FF2B5EF4-FFF2-40B4-BE49-F238E27FC236}">
                  <a16:creationId xmlns:a16="http://schemas.microsoft.com/office/drawing/2014/main" id="{1EA375F6-A1F6-91F3-1CBE-428E305D2342}"/>
                </a:ext>
              </a:extLst>
            </p:cNvPr>
            <p:cNvGrpSpPr/>
            <p:nvPr userDrawn="1"/>
          </p:nvGrpSpPr>
          <p:grpSpPr>
            <a:xfrm>
              <a:off x="12429548" y="4543123"/>
              <a:ext cx="2735151" cy="2200108"/>
              <a:chOff x="9538241" y="5155416"/>
              <a:chExt cx="2735151" cy="2200108"/>
            </a:xfrm>
          </p:grpSpPr>
          <p:sp>
            <p:nvSpPr>
              <p:cNvPr id="46" name="Rectangle 45">
                <a:extLst>
                  <a:ext uri="{FF2B5EF4-FFF2-40B4-BE49-F238E27FC236}">
                    <a16:creationId xmlns:a16="http://schemas.microsoft.com/office/drawing/2014/main" id="{9C3C56B2-E42D-922A-DA19-E79B9F11884D}"/>
                  </a:ext>
                </a:extLst>
              </p:cNvPr>
              <p:cNvSpPr/>
              <p:nvPr userDrawn="1"/>
            </p:nvSpPr>
            <p:spPr>
              <a:xfrm>
                <a:off x="9538241" y="5155416"/>
                <a:ext cx="2735151" cy="220010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47" name="TextBox 46">
                <a:extLst>
                  <a:ext uri="{FF2B5EF4-FFF2-40B4-BE49-F238E27FC236}">
                    <a16:creationId xmlns:a16="http://schemas.microsoft.com/office/drawing/2014/main" id="{E040F3D8-3BB9-CE75-18B0-77A2AFA54271}"/>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Changing Images</a:t>
                </a:r>
              </a:p>
            </p:txBody>
          </p:sp>
          <p:pic>
            <p:nvPicPr>
              <p:cNvPr id="48" name="Graphic 47">
                <a:extLst>
                  <a:ext uri="{FF2B5EF4-FFF2-40B4-BE49-F238E27FC236}">
                    <a16:creationId xmlns:a16="http://schemas.microsoft.com/office/drawing/2014/main" id="{C868B925-125A-75B1-808E-2E4E3779E8E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49" name="TextBox 48">
                <a:extLst>
                  <a:ext uri="{FF2B5EF4-FFF2-40B4-BE49-F238E27FC236}">
                    <a16:creationId xmlns:a16="http://schemas.microsoft.com/office/drawing/2014/main" id="{AF476E15-9C1D-9C09-97BA-9AAF64C8E88F}"/>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1: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RIGHT CLICK</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Right-click on image and select “Change Picture”</a:t>
                </a:r>
              </a:p>
            </p:txBody>
          </p:sp>
          <p:sp>
            <p:nvSpPr>
              <p:cNvPr id="50" name="TextBox 49">
                <a:extLst>
                  <a:ext uri="{FF2B5EF4-FFF2-40B4-BE49-F238E27FC236}">
                    <a16:creationId xmlns:a16="http://schemas.microsoft.com/office/drawing/2014/main" id="{524A83E3-D361-5023-38A6-B42A2B6ED73C}"/>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51" name="TextBox 50">
                <a:extLst>
                  <a:ext uri="{FF2B5EF4-FFF2-40B4-BE49-F238E27FC236}">
                    <a16:creationId xmlns:a16="http://schemas.microsoft.com/office/drawing/2014/main" id="{913DCBCB-991C-80AF-4FA9-9B8385605BDC}"/>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2: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RESET PLACEHOLDER</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First, delete the existing image to reset the photo placeholder functionality.</a:t>
                </a:r>
              </a:p>
            </p:txBody>
          </p:sp>
          <p:sp>
            <p:nvSpPr>
              <p:cNvPr id="52" name="TextBox 51">
                <a:extLst>
                  <a:ext uri="{FF2B5EF4-FFF2-40B4-BE49-F238E27FC236}">
                    <a16:creationId xmlns:a16="http://schemas.microsoft.com/office/drawing/2014/main" id="{0F2CFACC-9589-E1C0-D00C-28B73F029F39}"/>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You can now add a new image as normal.</a:t>
                </a:r>
              </a:p>
            </p:txBody>
          </p:sp>
          <p:cxnSp>
            <p:nvCxnSpPr>
              <p:cNvPr id="53" name="Straight Connector 52">
                <a:extLst>
                  <a:ext uri="{FF2B5EF4-FFF2-40B4-BE49-F238E27FC236}">
                    <a16:creationId xmlns:a16="http://schemas.microsoft.com/office/drawing/2014/main" id="{3826F3A5-5353-C3E5-0BC6-BC9501B700D7}"/>
                  </a:ext>
                </a:extLst>
              </p:cNvPr>
              <p:cNvCxnSpPr>
                <a:cxnSpLocks/>
              </p:cNvCxnSpPr>
              <p:nvPr userDrawn="1"/>
            </p:nvCxnSpPr>
            <p:spPr>
              <a:xfrm>
                <a:off x="9713479" y="5957047"/>
                <a:ext cx="270000" cy="0"/>
              </a:xfrm>
              <a:prstGeom prst="line">
                <a:avLst/>
              </a:prstGeom>
              <a:noFill/>
              <a:ln w="9525" cap="flat" cmpd="sng" algn="ctr">
                <a:solidFill>
                  <a:srgbClr val="833AFF"/>
                </a:solidFill>
                <a:prstDash val="solid"/>
              </a:ln>
              <a:effectLst/>
            </p:spPr>
          </p:cxnSp>
          <p:sp>
            <p:nvSpPr>
              <p:cNvPr id="54" name="TextBox 53">
                <a:extLst>
                  <a:ext uri="{FF2B5EF4-FFF2-40B4-BE49-F238E27FC236}">
                    <a16:creationId xmlns:a16="http://schemas.microsoft.com/office/drawing/2014/main" id="{D40601AD-9599-687F-35CB-1EA4E5622769}"/>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sp>
        <p:nvSpPr>
          <p:cNvPr id="3" name="TextBox 2">
            <a:extLst>
              <a:ext uri="{FF2B5EF4-FFF2-40B4-BE49-F238E27FC236}">
                <a16:creationId xmlns:a16="http://schemas.microsoft.com/office/drawing/2014/main" id="{8DFA9049-CC03-B98C-202F-65CABD8EB118}"/>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50000"/>
                  </a:schemeClr>
                </a:solidFill>
              </a:rPr>
              <a:t>Confidential – Qualcomm Technologies, Inc. and/or its affiliated companies – May Contain Trade Secrets</a:t>
            </a:r>
          </a:p>
        </p:txBody>
      </p:sp>
      <p:sp>
        <p:nvSpPr>
          <p:cNvPr id="6" name="TextBox 5">
            <a:extLst>
              <a:ext uri="{FF2B5EF4-FFF2-40B4-BE49-F238E27FC236}">
                <a16:creationId xmlns:a16="http://schemas.microsoft.com/office/drawing/2014/main" id="{7A7857E9-1F38-A229-5A59-B8CD291311AE}"/>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50000"/>
                  </a:schemeClr>
                </a:solidFill>
                <a:latin typeface="+mn-lt"/>
                <a:ea typeface="+mn-ea"/>
                <a:cs typeface="+mn-cs"/>
              </a:rPr>
              <a:t>Snapdragon and Qualcomm branded products are products of Qualcomm Technologies, Inc. and/or its subsidiaries.</a:t>
            </a:r>
          </a:p>
        </p:txBody>
      </p:sp>
    </p:spTree>
    <p:extLst>
      <p:ext uri="{BB962C8B-B14F-4D97-AF65-F5344CB8AC3E}">
        <p14:creationId xmlns:p14="http://schemas.microsoft.com/office/powerpoint/2010/main" val="11063864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Agenda_Dark Blue">
    <p:bg>
      <p:bgPr>
        <a:solidFill>
          <a:schemeClr val="accent2"/>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Footer Placeholder 2">
            <a:extLst>
              <a:ext uri="{FF2B5EF4-FFF2-40B4-BE49-F238E27FC236}">
                <a16:creationId xmlns:a16="http://schemas.microsoft.com/office/drawing/2014/main" id="{D50D6A8B-A66D-60C0-5A75-441CA5624F2D}"/>
              </a:ext>
            </a:extLst>
          </p:cNvPr>
          <p:cNvSpPr>
            <a:spLocks noGrp="1"/>
          </p:cNvSpPr>
          <p:nvPr>
            <p:ph type="ftr" sz="quarter" idx="3"/>
          </p:nvPr>
        </p:nvSpPr>
        <p:spPr>
          <a:xfrm>
            <a:off x="515938" y="6396925"/>
            <a:ext cx="6359648"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
        <p:nvSpPr>
          <p:cNvPr id="7" name="TextBox 6">
            <a:extLst>
              <a:ext uri="{FF2B5EF4-FFF2-40B4-BE49-F238E27FC236}">
                <a16:creationId xmlns:a16="http://schemas.microsoft.com/office/drawing/2014/main" id="{2A08C431-C938-33F3-20A6-577F5D4B43A4}"/>
              </a:ext>
            </a:extLst>
          </p:cNvPr>
          <p:cNvSpPr txBox="1"/>
          <p:nvPr userDrawn="1"/>
        </p:nvSpPr>
        <p:spPr>
          <a:xfrm>
            <a:off x="6892004"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Tree>
    <p:extLst>
      <p:ext uri="{BB962C8B-B14F-4D97-AF65-F5344CB8AC3E}">
        <p14:creationId xmlns:p14="http://schemas.microsoft.com/office/powerpoint/2010/main" val="913330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Agenda_Qualcomm Blue">
    <p:bg>
      <p:bgPr>
        <a:solidFill>
          <a:schemeClr val="accent1"/>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Footer Placeholder 2">
            <a:extLst>
              <a:ext uri="{FF2B5EF4-FFF2-40B4-BE49-F238E27FC236}">
                <a16:creationId xmlns:a16="http://schemas.microsoft.com/office/drawing/2014/main" id="{D50D6A8B-A66D-60C0-5A75-441CA5624F2D}"/>
              </a:ext>
            </a:extLst>
          </p:cNvPr>
          <p:cNvSpPr>
            <a:spLocks noGrp="1"/>
          </p:cNvSpPr>
          <p:nvPr>
            <p:ph type="ftr" sz="quarter" idx="3"/>
          </p:nvPr>
        </p:nvSpPr>
        <p:spPr>
          <a:xfrm>
            <a:off x="515938" y="6396925"/>
            <a:ext cx="6359648"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
        <p:nvSpPr>
          <p:cNvPr id="7" name="TextBox 6">
            <a:extLst>
              <a:ext uri="{FF2B5EF4-FFF2-40B4-BE49-F238E27FC236}">
                <a16:creationId xmlns:a16="http://schemas.microsoft.com/office/drawing/2014/main" id="{2654FE6D-FACD-0874-CC51-6BB6763FCA0A}"/>
              </a:ext>
            </a:extLst>
          </p:cNvPr>
          <p:cNvSpPr txBox="1"/>
          <p:nvPr userDrawn="1"/>
        </p:nvSpPr>
        <p:spPr>
          <a:xfrm>
            <a:off x="6892004"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Tree>
    <p:extLst>
      <p:ext uri="{BB962C8B-B14F-4D97-AF65-F5344CB8AC3E}">
        <p14:creationId xmlns:p14="http://schemas.microsoft.com/office/powerpoint/2010/main" val="1831949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preserve="1" userDrawn="1">
  <p:cSld name="Divider_Dark Blue">
    <p:bg>
      <p:bgPr>
        <a:solidFill>
          <a:schemeClr val="accent2"/>
        </a:solidFill>
        <a:effectLst/>
      </p:bgPr>
    </p:bg>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6F4BB75-A65B-C928-4300-940A326B325A}"/>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3" name="Graphic 2">
            <a:extLst>
              <a:ext uri="{FF2B5EF4-FFF2-40B4-BE49-F238E27FC236}">
                <a16:creationId xmlns:a16="http://schemas.microsoft.com/office/drawing/2014/main" id="{5FCC5857-127B-92B1-127D-549E125A84B7}"/>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B4CD1440-8C09-3A2A-5025-11244190A58A}"/>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3838B8B-F1EE-7291-078D-4B7E230B21DC}"/>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Tree>
    <p:extLst>
      <p:ext uri="{BB962C8B-B14F-4D97-AF65-F5344CB8AC3E}">
        <p14:creationId xmlns:p14="http://schemas.microsoft.com/office/powerpoint/2010/main" val="2611224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preserve="1" userDrawn="1">
  <p:cSld name="Divider_Qualcomm Blue">
    <p:bg>
      <p:bgPr>
        <a:solidFill>
          <a:schemeClr val="accent1"/>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4349F65B-6B2B-D03F-2060-AF18427437B5}"/>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892E9DB-0257-5502-D259-A20C1F6C91CC}"/>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Tree>
    <p:extLst>
      <p:ext uri="{BB962C8B-B14F-4D97-AF65-F5344CB8AC3E}">
        <p14:creationId xmlns:p14="http://schemas.microsoft.com/office/powerpoint/2010/main" val="248944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preserve="1" userDrawn="1">
  <p:cSld name="Divider_Light Grey">
    <p:bg>
      <p:bgPr>
        <a:solidFill>
          <a:srgbClr val="EFF1F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2CB9B-0078-BC2B-5AAC-4C2115035721}"/>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9924064" y="4805346"/>
            <a:ext cx="894630" cy="1062179"/>
          </a:xfrm>
          <a:prstGeom prst="rect">
            <a:avLst/>
          </a:prstGeom>
          <a:noFill/>
        </p:spPr>
      </p:pic>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Divider slide title</a:t>
            </a:r>
            <a:br>
              <a:rPr lang="en-US"/>
            </a:br>
            <a:r>
              <a:rPr lang="en-US"/>
              <a:t>3 lines maximum lorem ipsum dolor sit </a:t>
            </a:r>
            <a:r>
              <a:rPr lang="en-US" err="1"/>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3"/>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sp>
        <p:nvSpPr>
          <p:cNvPr id="8" name="TextBox 7">
            <a:extLst>
              <a:ext uri="{FF2B5EF4-FFF2-40B4-BE49-F238E27FC236}">
                <a16:creationId xmlns:a16="http://schemas.microsoft.com/office/drawing/2014/main" id="{C95E88B4-3951-CD65-35CB-EAC17E30AEA5}"/>
              </a:ext>
            </a:extLst>
          </p:cNvPr>
          <p:cNvSpPr txBox="1"/>
          <p:nvPr userDrawn="1"/>
        </p:nvSpPr>
        <p:spPr>
          <a:xfrm>
            <a:off x="515938"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50000"/>
                  </a:schemeClr>
                </a:solidFill>
              </a:rPr>
              <a:t>Confidential – Qualcomm Technologies, Inc. and/or its affiliated companies – May Contain Trade Secrets</a:t>
            </a:r>
          </a:p>
        </p:txBody>
      </p:sp>
    </p:spTree>
    <p:extLst>
      <p:ext uri="{BB962C8B-B14F-4D97-AF65-F5344CB8AC3E}">
        <p14:creationId xmlns:p14="http://schemas.microsoft.com/office/powerpoint/2010/main" val="355557926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itle+4Contents_Dark Blue">
    <p:bg>
      <p:bgPr>
        <a:solidFill>
          <a:schemeClr val="accent2"/>
        </a:solidFill>
        <a:effectLst/>
      </p:bgPr>
    </p:bg>
    <p:spTree>
      <p:nvGrpSpPr>
        <p:cNvPr id="1" name=""/>
        <p:cNvGrpSpPr/>
        <p:nvPr/>
      </p:nvGrpSpPr>
      <p:grpSpPr>
        <a:xfrm>
          <a:off x="0" y="0"/>
          <a:ext cx="0" cy="0"/>
          <a:chOff x="0" y="0"/>
          <a:chExt cx="0" cy="0"/>
        </a:xfrm>
      </p:grpSpPr>
      <p:sp>
        <p:nvSpPr>
          <p:cNvPr id="121" name="Title 120">
            <a:extLst>
              <a:ext uri="{FF2B5EF4-FFF2-40B4-BE49-F238E27FC236}">
                <a16:creationId xmlns:a16="http://schemas.microsoft.com/office/drawing/2014/main" id="{69A0FF75-14D8-E32A-7063-C9748A3C9F91}"/>
              </a:ext>
            </a:extLst>
          </p:cNvPr>
          <p:cNvSpPr>
            <a:spLocks noGrp="1"/>
          </p:cNvSpPr>
          <p:nvPr>
            <p:ph type="title" hasCustomPrompt="1"/>
          </p:nvPr>
        </p:nvSpPr>
        <p:spPr>
          <a:xfrm>
            <a:off x="515938" y="2795081"/>
            <a:ext cx="3556709" cy="1294408"/>
          </a:xfrm>
        </p:spPr>
        <p:txBody>
          <a:bodyPr anchor="ctr"/>
          <a:lstStyle>
            <a:lvl1pPr algn="l" defTabSz="914400" rtl="0" eaLnBrk="1" latinLnBrk="0" hangingPunct="1">
              <a:lnSpc>
                <a:spcPct val="85000"/>
              </a:lnSpc>
              <a:spcBef>
                <a:spcPct val="0"/>
              </a:spcBef>
              <a:buNone/>
              <a:defRPr lang="en-US" sz="2800" kern="2000" spc="-50" baseline="0" dirty="0">
                <a:solidFill>
                  <a:schemeClr val="tx2"/>
                </a:solidFill>
                <a:latin typeface="+mj-lt"/>
                <a:ea typeface="+mj-ea"/>
                <a:cs typeface="+mj-cs"/>
              </a:defRPr>
            </a:lvl1pPr>
          </a:lstStyle>
          <a:p>
            <a:r>
              <a:rPr lang="en-US"/>
              <a:t>Title+4 Contents layout </a:t>
            </a:r>
            <a:br>
              <a:rPr lang="en-US"/>
            </a:br>
            <a:r>
              <a:rPr lang="en-US"/>
              <a:t>Title up to </a:t>
            </a:r>
            <a:br>
              <a:rPr lang="en-US"/>
            </a:br>
            <a:r>
              <a:rPr lang="en-US"/>
              <a:t>3 lines maximum</a:t>
            </a:r>
          </a:p>
        </p:txBody>
      </p:sp>
      <p:sp>
        <p:nvSpPr>
          <p:cNvPr id="3" name="Picture Placeholder 2">
            <a:extLst>
              <a:ext uri="{FF2B5EF4-FFF2-40B4-BE49-F238E27FC236}">
                <a16:creationId xmlns:a16="http://schemas.microsoft.com/office/drawing/2014/main" id="{F0B8F96D-FD44-F171-A9D8-DBDAC78FC8E4}"/>
              </a:ext>
            </a:extLst>
          </p:cNvPr>
          <p:cNvSpPr>
            <a:spLocks noGrp="1" noChangeAspect="1"/>
          </p:cNvSpPr>
          <p:nvPr>
            <p:ph type="pic" sz="quarter" idx="23" hasCustomPrompt="1"/>
          </p:nvPr>
        </p:nvSpPr>
        <p:spPr>
          <a:xfrm>
            <a:off x="4629921" y="691208"/>
            <a:ext cx="759113" cy="759113"/>
          </a:xfrm>
        </p:spPr>
        <p:txBody>
          <a:bodyPr lIns="144000"/>
          <a:lstStyle>
            <a:lvl1pPr marL="0" indent="0">
              <a:buNone/>
              <a:defRPr sz="1400"/>
            </a:lvl1pPr>
          </a:lstStyle>
          <a:p>
            <a:r>
              <a:rPr lang="en-US"/>
              <a:t>Icon</a:t>
            </a:r>
          </a:p>
        </p:txBody>
      </p:sp>
      <p:sp>
        <p:nvSpPr>
          <p:cNvPr id="7" name="Text Placeholder 22">
            <a:extLst>
              <a:ext uri="{FF2B5EF4-FFF2-40B4-BE49-F238E27FC236}">
                <a16:creationId xmlns:a16="http://schemas.microsoft.com/office/drawing/2014/main" id="{540F481F-27E2-9596-6618-0167AE789EB7}"/>
              </a:ext>
            </a:extLst>
          </p:cNvPr>
          <p:cNvSpPr>
            <a:spLocks noGrp="1"/>
          </p:cNvSpPr>
          <p:nvPr>
            <p:ph type="body" sz="quarter" idx="13" hasCustomPrompt="1"/>
          </p:nvPr>
        </p:nvSpPr>
        <p:spPr>
          <a:xfrm>
            <a:off x="5704822" y="699924"/>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1" name="Text Placeholder 16">
            <a:extLst>
              <a:ext uri="{FF2B5EF4-FFF2-40B4-BE49-F238E27FC236}">
                <a16:creationId xmlns:a16="http://schemas.microsoft.com/office/drawing/2014/main" id="{5AD3B09A-9879-9D06-43BD-4EA317213C47}"/>
              </a:ext>
            </a:extLst>
          </p:cNvPr>
          <p:cNvSpPr>
            <a:spLocks noGrp="1"/>
          </p:cNvSpPr>
          <p:nvPr>
            <p:ph type="body" sz="quarter" idx="15" hasCustomPrompt="1"/>
          </p:nvPr>
        </p:nvSpPr>
        <p:spPr>
          <a:xfrm>
            <a:off x="5704821" y="101917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4" name="Picture Placeholder 2">
            <a:extLst>
              <a:ext uri="{FF2B5EF4-FFF2-40B4-BE49-F238E27FC236}">
                <a16:creationId xmlns:a16="http://schemas.microsoft.com/office/drawing/2014/main" id="{A9FF6113-EF3A-1576-D73C-A52A121FAB1C}"/>
              </a:ext>
            </a:extLst>
          </p:cNvPr>
          <p:cNvSpPr>
            <a:spLocks noGrp="1" noChangeAspect="1"/>
          </p:cNvSpPr>
          <p:nvPr>
            <p:ph type="pic" sz="quarter" idx="24" hasCustomPrompt="1"/>
          </p:nvPr>
        </p:nvSpPr>
        <p:spPr>
          <a:xfrm>
            <a:off x="4629921" y="2138783"/>
            <a:ext cx="759113" cy="759113"/>
          </a:xfrm>
        </p:spPr>
        <p:txBody>
          <a:bodyPr lIns="144000"/>
          <a:lstStyle>
            <a:lvl1pPr marL="0" indent="0">
              <a:buNone/>
              <a:defRPr sz="1400"/>
            </a:lvl1pPr>
          </a:lstStyle>
          <a:p>
            <a:r>
              <a:rPr lang="en-US"/>
              <a:t>Icon</a:t>
            </a:r>
          </a:p>
        </p:txBody>
      </p:sp>
      <p:sp>
        <p:nvSpPr>
          <p:cNvPr id="8" name="Text Placeholder 22">
            <a:extLst>
              <a:ext uri="{FF2B5EF4-FFF2-40B4-BE49-F238E27FC236}">
                <a16:creationId xmlns:a16="http://schemas.microsoft.com/office/drawing/2014/main" id="{0D18EACE-127B-6B06-AD25-4A2241813BAF}"/>
              </a:ext>
            </a:extLst>
          </p:cNvPr>
          <p:cNvSpPr>
            <a:spLocks noGrp="1"/>
          </p:cNvSpPr>
          <p:nvPr>
            <p:ph type="body" sz="quarter" idx="16" hasCustomPrompt="1"/>
          </p:nvPr>
        </p:nvSpPr>
        <p:spPr>
          <a:xfrm>
            <a:off x="5704822" y="2143614"/>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2" name="Text Placeholder 16">
            <a:extLst>
              <a:ext uri="{FF2B5EF4-FFF2-40B4-BE49-F238E27FC236}">
                <a16:creationId xmlns:a16="http://schemas.microsoft.com/office/drawing/2014/main" id="{FE68A898-D303-8D55-DAE9-354A3ADEF94C}"/>
              </a:ext>
            </a:extLst>
          </p:cNvPr>
          <p:cNvSpPr>
            <a:spLocks noGrp="1"/>
          </p:cNvSpPr>
          <p:nvPr>
            <p:ph type="body" sz="quarter" idx="17" hasCustomPrompt="1"/>
          </p:nvPr>
        </p:nvSpPr>
        <p:spPr>
          <a:xfrm>
            <a:off x="5704821" y="246286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5" name="Picture Placeholder 2">
            <a:extLst>
              <a:ext uri="{FF2B5EF4-FFF2-40B4-BE49-F238E27FC236}">
                <a16:creationId xmlns:a16="http://schemas.microsoft.com/office/drawing/2014/main" id="{B81CC10C-2479-2172-4790-C33A7D0FDF87}"/>
              </a:ext>
            </a:extLst>
          </p:cNvPr>
          <p:cNvSpPr>
            <a:spLocks noGrp="1" noChangeAspect="1"/>
          </p:cNvSpPr>
          <p:nvPr>
            <p:ph type="pic" sz="quarter" idx="25" hasCustomPrompt="1"/>
          </p:nvPr>
        </p:nvSpPr>
        <p:spPr>
          <a:xfrm>
            <a:off x="4629921" y="3586358"/>
            <a:ext cx="759113" cy="759113"/>
          </a:xfrm>
        </p:spPr>
        <p:txBody>
          <a:bodyPr lIns="144000"/>
          <a:lstStyle>
            <a:lvl1pPr marL="0" indent="0">
              <a:buNone/>
              <a:defRPr sz="1400"/>
            </a:lvl1pPr>
          </a:lstStyle>
          <a:p>
            <a:r>
              <a:rPr lang="en-US"/>
              <a:t>Icon</a:t>
            </a:r>
          </a:p>
        </p:txBody>
      </p:sp>
      <p:sp>
        <p:nvSpPr>
          <p:cNvPr id="9" name="Text Placeholder 22">
            <a:extLst>
              <a:ext uri="{FF2B5EF4-FFF2-40B4-BE49-F238E27FC236}">
                <a16:creationId xmlns:a16="http://schemas.microsoft.com/office/drawing/2014/main" id="{9D4E19AD-AAFC-4CA9-0DD1-B7CB4DF0A72F}"/>
              </a:ext>
            </a:extLst>
          </p:cNvPr>
          <p:cNvSpPr>
            <a:spLocks noGrp="1"/>
          </p:cNvSpPr>
          <p:nvPr>
            <p:ph type="body" sz="quarter" idx="18" hasCustomPrompt="1"/>
          </p:nvPr>
        </p:nvSpPr>
        <p:spPr>
          <a:xfrm>
            <a:off x="5704822" y="3587071"/>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3" name="Text Placeholder 16">
            <a:extLst>
              <a:ext uri="{FF2B5EF4-FFF2-40B4-BE49-F238E27FC236}">
                <a16:creationId xmlns:a16="http://schemas.microsoft.com/office/drawing/2014/main" id="{EA88F319-A94C-7FA8-D23A-48F40D533176}"/>
              </a:ext>
            </a:extLst>
          </p:cNvPr>
          <p:cNvSpPr>
            <a:spLocks noGrp="1"/>
          </p:cNvSpPr>
          <p:nvPr>
            <p:ph type="body" sz="quarter" idx="19" hasCustomPrompt="1"/>
          </p:nvPr>
        </p:nvSpPr>
        <p:spPr>
          <a:xfrm>
            <a:off x="5704821" y="3906322"/>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6" name="Picture Placeholder 2">
            <a:extLst>
              <a:ext uri="{FF2B5EF4-FFF2-40B4-BE49-F238E27FC236}">
                <a16:creationId xmlns:a16="http://schemas.microsoft.com/office/drawing/2014/main" id="{36FDE296-B561-8BFB-75AC-DF9E526B6014}"/>
              </a:ext>
            </a:extLst>
          </p:cNvPr>
          <p:cNvSpPr>
            <a:spLocks noGrp="1" noChangeAspect="1"/>
          </p:cNvSpPr>
          <p:nvPr>
            <p:ph type="pic" sz="quarter" idx="26" hasCustomPrompt="1"/>
          </p:nvPr>
        </p:nvSpPr>
        <p:spPr>
          <a:xfrm>
            <a:off x="4629921" y="5033933"/>
            <a:ext cx="759113" cy="759113"/>
          </a:xfrm>
        </p:spPr>
        <p:txBody>
          <a:bodyPr lIns="144000"/>
          <a:lstStyle>
            <a:lvl1pPr marL="0" indent="0">
              <a:buNone/>
              <a:defRPr sz="1400"/>
            </a:lvl1pPr>
          </a:lstStyle>
          <a:p>
            <a:r>
              <a:rPr lang="en-US"/>
              <a:t>Icon</a:t>
            </a:r>
          </a:p>
        </p:txBody>
      </p:sp>
      <p:sp>
        <p:nvSpPr>
          <p:cNvPr id="10" name="Text Placeholder 22">
            <a:extLst>
              <a:ext uri="{FF2B5EF4-FFF2-40B4-BE49-F238E27FC236}">
                <a16:creationId xmlns:a16="http://schemas.microsoft.com/office/drawing/2014/main" id="{D992648B-AB2D-7A33-2295-0C1C75B319F2}"/>
              </a:ext>
            </a:extLst>
          </p:cNvPr>
          <p:cNvSpPr>
            <a:spLocks noGrp="1"/>
          </p:cNvSpPr>
          <p:nvPr>
            <p:ph type="body" sz="quarter" idx="20" hasCustomPrompt="1"/>
          </p:nvPr>
        </p:nvSpPr>
        <p:spPr>
          <a:xfrm>
            <a:off x="5704822" y="5021236"/>
            <a:ext cx="5360054" cy="263149"/>
          </a:xfrm>
        </p:spPr>
        <p:txBody>
          <a:bodyPr wrap="square" anchor="b">
            <a:noAutofit/>
          </a:bodyPr>
          <a:lstStyle>
            <a:lvl1pPr marL="0" indent="0">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14" name="Text Placeholder 16">
            <a:extLst>
              <a:ext uri="{FF2B5EF4-FFF2-40B4-BE49-F238E27FC236}">
                <a16:creationId xmlns:a16="http://schemas.microsoft.com/office/drawing/2014/main" id="{650DFDAE-2409-3A42-4F81-05073BC1CAE7}"/>
              </a:ext>
            </a:extLst>
          </p:cNvPr>
          <p:cNvSpPr>
            <a:spLocks noGrp="1"/>
          </p:cNvSpPr>
          <p:nvPr>
            <p:ph type="body" sz="quarter" idx="21" hasCustomPrompt="1"/>
          </p:nvPr>
        </p:nvSpPr>
        <p:spPr>
          <a:xfrm>
            <a:off x="5704821" y="5340487"/>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grpSp>
        <p:nvGrpSpPr>
          <p:cNvPr id="15" name="Group 14">
            <a:extLst>
              <a:ext uri="{FF2B5EF4-FFF2-40B4-BE49-F238E27FC236}">
                <a16:creationId xmlns:a16="http://schemas.microsoft.com/office/drawing/2014/main" id="{F77BD259-5024-44B6-4331-133DCABB8F9C}"/>
              </a:ext>
            </a:extLst>
          </p:cNvPr>
          <p:cNvGrpSpPr/>
          <p:nvPr userDrawn="1"/>
        </p:nvGrpSpPr>
        <p:grpSpPr>
          <a:xfrm>
            <a:off x="12290489" y="-1"/>
            <a:ext cx="2910882" cy="6858001"/>
            <a:chOff x="12290489" y="-1"/>
            <a:chExt cx="2910882" cy="6858001"/>
          </a:xfrm>
        </p:grpSpPr>
        <p:sp>
          <p:nvSpPr>
            <p:cNvPr id="16" name="Rectangle 15">
              <a:extLst>
                <a:ext uri="{FF2B5EF4-FFF2-40B4-BE49-F238E27FC236}">
                  <a16:creationId xmlns:a16="http://schemas.microsoft.com/office/drawing/2014/main" id="{52FE775B-0093-4339-5EF6-270DB363C18B}"/>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sp>
          <p:nvSpPr>
            <p:cNvPr id="17" name="TextBox 16">
              <a:extLst>
                <a:ext uri="{FF2B5EF4-FFF2-40B4-BE49-F238E27FC236}">
                  <a16:creationId xmlns:a16="http://schemas.microsoft.com/office/drawing/2014/main" id="{916B6350-C36C-32D0-951C-C8D8FB8416BF}"/>
                </a:ext>
              </a:extLst>
            </p:cNvPr>
            <p:cNvSpPr txBox="1"/>
            <p:nvPr userDrawn="1"/>
          </p:nvSpPr>
          <p:spPr>
            <a:xfrm>
              <a:off x="12449814" y="173148"/>
              <a:ext cx="1455527"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ICON</a:t>
              </a:r>
            </a:p>
          </p:txBody>
        </p:sp>
        <p:cxnSp>
          <p:nvCxnSpPr>
            <p:cNvPr id="18" name="Straight Connector 17">
              <a:extLst>
                <a:ext uri="{FF2B5EF4-FFF2-40B4-BE49-F238E27FC236}">
                  <a16:creationId xmlns:a16="http://schemas.microsoft.com/office/drawing/2014/main" id="{E47D660B-4936-78D8-F4A4-DAB0BC7E03C5}"/>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BC0AE0E-4AD4-BEE7-FD9C-5EA2E0A1B141}"/>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icon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lang="en-US" sz="1000">
                <a:latin typeface="Aptos" panose="020B0004020202020204" pitchFamily="34" charset="0"/>
                <a:cs typeface="Aparajita" panose="02020603050405020304" pitchFamily="18" charset="0"/>
              </a:endParaRPr>
            </a:p>
          </p:txBody>
        </p:sp>
        <p:sp>
          <p:nvSpPr>
            <p:cNvPr id="20" name="TextBox 19">
              <a:extLst>
                <a:ext uri="{FF2B5EF4-FFF2-40B4-BE49-F238E27FC236}">
                  <a16:creationId xmlns:a16="http://schemas.microsoft.com/office/drawing/2014/main" id="{49209059-CF1E-08D3-3F7A-FAC35FDA9BBF}"/>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21" name="TextBox 20">
              <a:extLst>
                <a:ext uri="{FF2B5EF4-FFF2-40B4-BE49-F238E27FC236}">
                  <a16:creationId xmlns:a16="http://schemas.microsoft.com/office/drawing/2014/main" id="{0C971D57-2421-B227-300E-995A04705C6F}"/>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22" name="TextBox 21">
              <a:extLst>
                <a:ext uri="{FF2B5EF4-FFF2-40B4-BE49-F238E27FC236}">
                  <a16:creationId xmlns:a16="http://schemas.microsoft.com/office/drawing/2014/main" id="{BBE78A04-3089-6613-C6E2-1FC39D17BE01}"/>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icon from the </a:t>
              </a:r>
              <a:br>
                <a:rPr lang="en-US">
                  <a:latin typeface="Aptos" panose="020B0004020202020204" pitchFamily="34" charset="0"/>
                  <a:cs typeface="Aparajita" panose="02020603050405020304" pitchFamily="18" charset="0"/>
                </a:rPr>
              </a:br>
              <a:r>
                <a:rPr lang="en-US">
                  <a:solidFill>
                    <a:schemeClr val="accent1"/>
                  </a:solidFill>
                  <a:latin typeface="Aptos" panose="020B0004020202020204" pitchFamily="34" charset="0"/>
                  <a:cs typeface="Aparajita" panose="02020603050405020304" pitchFamily="18" charset="0"/>
                </a:rPr>
                <a:t>Qualcomm Icon Library</a:t>
              </a:r>
            </a:p>
            <a:p>
              <a:pPr lvl="0">
                <a:spcBef>
                  <a:spcPts val="700"/>
                </a:spcBef>
              </a:pPr>
              <a:r>
                <a:rPr lang="en-US">
                  <a:latin typeface="Aptos" panose="020B0004020202020204" pitchFamily="34" charset="0"/>
                  <a:cs typeface="Aparajita" panose="02020603050405020304" pitchFamily="18" charset="0"/>
                </a:rPr>
                <a:t>Add the icon to the placeholder.</a:t>
              </a:r>
            </a:p>
          </p:txBody>
        </p:sp>
        <p:sp>
          <p:nvSpPr>
            <p:cNvPr id="23" name="TextBox 22">
              <a:extLst>
                <a:ext uri="{FF2B5EF4-FFF2-40B4-BE49-F238E27FC236}">
                  <a16:creationId xmlns:a16="http://schemas.microsoft.com/office/drawing/2014/main" id="{9056B1A2-EA1B-551F-CE17-C2C9E6A48604}"/>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2: </a:t>
              </a:r>
              <a:r>
                <a:rPr lang="en-US" sz="600" b="0">
                  <a:latin typeface="Aptos" panose="020B0004020202020204" pitchFamily="34" charset="0"/>
                  <a:cs typeface="Aparajita" panose="02020603050405020304" pitchFamily="18" charset="0"/>
                </a:rPr>
                <a:t>Paste from clipboard</a:t>
              </a:r>
            </a:p>
            <a:p>
              <a:pPr lvl="1">
                <a:buNone/>
              </a:pPr>
              <a:r>
                <a:rPr lang="en-US" sz="1050">
                  <a:latin typeface="Aptos" panose="020B0004020202020204" pitchFamily="34" charset="0"/>
                  <a:cs typeface="Aparajita" panose="02020603050405020304" pitchFamily="18" charset="0"/>
                </a:rPr>
                <a:t>Select the icon placeholder.</a:t>
              </a:r>
            </a:p>
            <a:p>
              <a:pPr lvl="1">
                <a:buNone/>
              </a:pPr>
              <a:r>
                <a:rPr lang="en-US" sz="1050">
                  <a:latin typeface="Aptos" panose="020B0004020202020204" pitchFamily="34" charset="0"/>
                  <a:cs typeface="Aparajita" panose="02020603050405020304" pitchFamily="18" charset="0"/>
                </a:rPr>
                <a:t>Right-click or use keyboard shortcuts to paste the icon.</a:t>
              </a:r>
            </a:p>
          </p:txBody>
        </p:sp>
        <p:sp>
          <p:nvSpPr>
            <p:cNvPr id="24" name="TextBox 23">
              <a:extLst>
                <a:ext uri="{FF2B5EF4-FFF2-40B4-BE49-F238E27FC236}">
                  <a16:creationId xmlns:a16="http://schemas.microsoft.com/office/drawing/2014/main" id="{0D4E0F89-0DA1-B58C-F760-D369065B0B77}"/>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3: </a:t>
              </a:r>
              <a:r>
                <a:rPr lang="en-US" sz="600" b="0">
                  <a:latin typeface="Aptos" panose="020B0004020202020204" pitchFamily="34" charset="0"/>
                  <a:cs typeface="Aparajita" panose="02020603050405020304" pitchFamily="18" charset="0"/>
                </a:rPr>
                <a:t>Placeholder icon</a:t>
              </a:r>
            </a:p>
            <a:p>
              <a:pPr lvl="1">
                <a:buNone/>
              </a:pPr>
              <a:r>
                <a:rPr lang="en-US" sz="1050">
                  <a:latin typeface="Aptos" panose="020B0004020202020204" pitchFamily="34" charset="0"/>
                  <a:cs typeface="Aparajita" panose="02020603050405020304" pitchFamily="18" charset="0"/>
                </a:rPr>
                <a:t>Click the image icon inside the placeholder to browse for an icon.</a:t>
              </a:r>
            </a:p>
          </p:txBody>
        </p:sp>
        <p:grpSp>
          <p:nvGrpSpPr>
            <p:cNvPr id="25" name="Group 24">
              <a:extLst>
                <a:ext uri="{FF2B5EF4-FFF2-40B4-BE49-F238E27FC236}">
                  <a16:creationId xmlns:a16="http://schemas.microsoft.com/office/drawing/2014/main" id="{E1D13BA3-44A8-CAFB-C917-A93DE8FDC4EC}"/>
                </a:ext>
              </a:extLst>
            </p:cNvPr>
            <p:cNvGrpSpPr/>
            <p:nvPr userDrawn="1"/>
          </p:nvGrpSpPr>
          <p:grpSpPr>
            <a:xfrm>
              <a:off x="12429548" y="3236396"/>
              <a:ext cx="2735151" cy="1280928"/>
              <a:chOff x="9286315" y="6976989"/>
              <a:chExt cx="2735151" cy="1280928"/>
            </a:xfrm>
          </p:grpSpPr>
          <p:sp>
            <p:nvSpPr>
              <p:cNvPr id="36" name="Rectangle 35">
                <a:extLst>
                  <a:ext uri="{FF2B5EF4-FFF2-40B4-BE49-F238E27FC236}">
                    <a16:creationId xmlns:a16="http://schemas.microsoft.com/office/drawing/2014/main" id="{7A32D45A-C3C8-4CCC-D60D-8700BE89FC85}"/>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37" name="TextBox 36">
                <a:extLst>
                  <a:ext uri="{FF2B5EF4-FFF2-40B4-BE49-F238E27FC236}">
                    <a16:creationId xmlns:a16="http://schemas.microsoft.com/office/drawing/2014/main" id="{3F6B4FEE-B9D7-E3A2-54A0-6CB4EB6508A6}"/>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Graphics</a:t>
                </a:r>
              </a:p>
            </p:txBody>
          </p:sp>
          <p:pic>
            <p:nvPicPr>
              <p:cNvPr id="38" name="Graphic 37">
                <a:extLst>
                  <a:ext uri="{FF2B5EF4-FFF2-40B4-BE49-F238E27FC236}">
                    <a16:creationId xmlns:a16="http://schemas.microsoft.com/office/drawing/2014/main" id="{AB491D60-107E-9739-2EDC-58193D6B2F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39" name="TextBox 38">
                <a:extLst>
                  <a:ext uri="{FF2B5EF4-FFF2-40B4-BE49-F238E27FC236}">
                    <a16:creationId xmlns:a16="http://schemas.microsoft.com/office/drawing/2014/main" id="{57DC661C-AD94-461B-568F-70D6BC770727}"/>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icon.</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40" name="Picture 39">
                <a:extLst>
                  <a:ext uri="{FF2B5EF4-FFF2-40B4-BE49-F238E27FC236}">
                    <a16:creationId xmlns:a16="http://schemas.microsoft.com/office/drawing/2014/main" id="{6D706E30-F202-512E-97C2-B5A1E80B10F2}"/>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41" name="TextBox 40">
                <a:extLst>
                  <a:ext uri="{FF2B5EF4-FFF2-40B4-BE49-F238E27FC236}">
                    <a16:creationId xmlns:a16="http://schemas.microsoft.com/office/drawing/2014/main" id="{F168A4D1-5CBC-0C8E-508D-C0418A398772}"/>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26" name="Group 25">
              <a:extLst>
                <a:ext uri="{FF2B5EF4-FFF2-40B4-BE49-F238E27FC236}">
                  <a16:creationId xmlns:a16="http://schemas.microsoft.com/office/drawing/2014/main" id="{F52AE86E-D8B8-1BF3-EC0B-3797D2FE28B7}"/>
                </a:ext>
              </a:extLst>
            </p:cNvPr>
            <p:cNvGrpSpPr/>
            <p:nvPr userDrawn="1"/>
          </p:nvGrpSpPr>
          <p:grpSpPr>
            <a:xfrm>
              <a:off x="12429548" y="4543123"/>
              <a:ext cx="2735151" cy="2200108"/>
              <a:chOff x="9538241" y="5155416"/>
              <a:chExt cx="2735151" cy="2200108"/>
            </a:xfrm>
          </p:grpSpPr>
          <p:sp>
            <p:nvSpPr>
              <p:cNvPr id="27" name="Rectangle 26">
                <a:extLst>
                  <a:ext uri="{FF2B5EF4-FFF2-40B4-BE49-F238E27FC236}">
                    <a16:creationId xmlns:a16="http://schemas.microsoft.com/office/drawing/2014/main" id="{D6CA8E4E-476B-E795-39BB-D722B3918A62}"/>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28" name="TextBox 27">
                <a:extLst>
                  <a:ext uri="{FF2B5EF4-FFF2-40B4-BE49-F238E27FC236}">
                    <a16:creationId xmlns:a16="http://schemas.microsoft.com/office/drawing/2014/main" id="{C0ECE1EB-12A9-D2EA-BCC2-1C89AA3CA37F}"/>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Icons</a:t>
                </a:r>
              </a:p>
            </p:txBody>
          </p:sp>
          <p:pic>
            <p:nvPicPr>
              <p:cNvPr id="29" name="Graphic 28">
                <a:extLst>
                  <a:ext uri="{FF2B5EF4-FFF2-40B4-BE49-F238E27FC236}">
                    <a16:creationId xmlns:a16="http://schemas.microsoft.com/office/drawing/2014/main" id="{77FFFF79-8EA8-8E88-8297-64A3AB474F5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30" name="TextBox 29">
                <a:extLst>
                  <a:ext uri="{FF2B5EF4-FFF2-40B4-BE49-F238E27FC236}">
                    <a16:creationId xmlns:a16="http://schemas.microsoft.com/office/drawing/2014/main" id="{7A987C7D-D402-05C5-7814-3B4992F76448}"/>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icon and select “Change Picture”</a:t>
                </a:r>
              </a:p>
            </p:txBody>
          </p:sp>
          <p:sp>
            <p:nvSpPr>
              <p:cNvPr id="31" name="TextBox 30">
                <a:extLst>
                  <a:ext uri="{FF2B5EF4-FFF2-40B4-BE49-F238E27FC236}">
                    <a16:creationId xmlns:a16="http://schemas.microsoft.com/office/drawing/2014/main" id="{358C2B31-5BF3-7D1F-F330-17B484B5CF90}"/>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32" name="TextBox 31">
                <a:extLst>
                  <a:ext uri="{FF2B5EF4-FFF2-40B4-BE49-F238E27FC236}">
                    <a16:creationId xmlns:a16="http://schemas.microsoft.com/office/drawing/2014/main" id="{B3A02F4C-1B41-DEEC-F47C-85A33098BDBA}"/>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icon to reset the photo placeholder functionality.</a:t>
                </a:r>
              </a:p>
            </p:txBody>
          </p:sp>
          <p:sp>
            <p:nvSpPr>
              <p:cNvPr id="33" name="TextBox 32">
                <a:extLst>
                  <a:ext uri="{FF2B5EF4-FFF2-40B4-BE49-F238E27FC236}">
                    <a16:creationId xmlns:a16="http://schemas.microsoft.com/office/drawing/2014/main" id="{3674C09F-DA87-9239-0455-AFFD216A879E}"/>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icon as normal.</a:t>
                </a:r>
              </a:p>
            </p:txBody>
          </p:sp>
          <p:cxnSp>
            <p:nvCxnSpPr>
              <p:cNvPr id="34" name="Straight Connector 33">
                <a:extLst>
                  <a:ext uri="{FF2B5EF4-FFF2-40B4-BE49-F238E27FC236}">
                    <a16:creationId xmlns:a16="http://schemas.microsoft.com/office/drawing/2014/main" id="{9CD5E69C-23BB-9751-7615-10986D576FFD}"/>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6345A950-5552-9237-C3A1-52E17E835B51}"/>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42" name="Footer Placeholder 2">
            <a:extLst>
              <a:ext uri="{FF2B5EF4-FFF2-40B4-BE49-F238E27FC236}">
                <a16:creationId xmlns:a16="http://schemas.microsoft.com/office/drawing/2014/main" id="{920B862D-804D-E51A-93CC-90FE3076AA3F}"/>
              </a:ext>
            </a:extLst>
          </p:cNvPr>
          <p:cNvSpPr>
            <a:spLocks noGrp="1"/>
          </p:cNvSpPr>
          <p:nvPr>
            <p:ph type="ftr" sz="quarter" idx="3"/>
          </p:nvPr>
        </p:nvSpPr>
        <p:spPr>
          <a:xfrm>
            <a:off x="515938" y="6396925"/>
            <a:ext cx="6359648"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Tree>
    <p:extLst>
      <p:ext uri="{BB962C8B-B14F-4D97-AF65-F5344CB8AC3E}">
        <p14:creationId xmlns:p14="http://schemas.microsoft.com/office/powerpoint/2010/main" val="3072312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8" pos="2570">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wo Column_Dark Blue">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Two column layout</a:t>
            </a:r>
            <a:br>
              <a:rPr lang="en-US"/>
            </a:br>
            <a:r>
              <a:rPr lang="en-US"/>
              <a:t>Title 2 lines maximum</a:t>
            </a:r>
            <a:endParaRPr lang="en-CA"/>
          </a:p>
        </p:txBody>
      </p:sp>
      <p:sp>
        <p:nvSpPr>
          <p:cNvPr id="8" name="Picture Placeholder 2">
            <a:extLst>
              <a:ext uri="{FF2B5EF4-FFF2-40B4-BE49-F238E27FC236}">
                <a16:creationId xmlns:a16="http://schemas.microsoft.com/office/drawing/2014/main" id="{BDA827D7-28EB-4441-6CCA-2B0C03B56D27}"/>
              </a:ext>
            </a:extLst>
          </p:cNvPr>
          <p:cNvSpPr>
            <a:spLocks noGrp="1" noChangeAspect="1"/>
          </p:cNvSpPr>
          <p:nvPr>
            <p:ph type="pic" sz="quarter" idx="25" hasCustomPrompt="1"/>
          </p:nvPr>
        </p:nvSpPr>
        <p:spPr>
          <a:xfrm>
            <a:off x="531812" y="1601038"/>
            <a:ext cx="835024" cy="835024"/>
          </a:xfrm>
        </p:spPr>
        <p:txBody>
          <a:bodyPr lIns="144000"/>
          <a:lstStyle>
            <a:lvl1pPr marL="0" indent="0">
              <a:buNone/>
              <a:defRPr sz="1400"/>
            </a:lvl1pPr>
          </a:lstStyle>
          <a:p>
            <a:r>
              <a:rPr lang="en-US"/>
              <a:t>Icon</a:t>
            </a:r>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2489200"/>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grpSp>
        <p:nvGrpSpPr>
          <p:cNvPr id="37" name="Group 36">
            <a:extLst>
              <a:ext uri="{FF2B5EF4-FFF2-40B4-BE49-F238E27FC236}">
                <a16:creationId xmlns:a16="http://schemas.microsoft.com/office/drawing/2014/main" id="{10F49D17-1776-704C-F74F-C44449FC5E27}"/>
              </a:ext>
            </a:extLst>
          </p:cNvPr>
          <p:cNvGrpSpPr/>
          <p:nvPr userDrawn="1"/>
        </p:nvGrpSpPr>
        <p:grpSpPr>
          <a:xfrm>
            <a:off x="12290489" y="-1"/>
            <a:ext cx="2910882" cy="6858001"/>
            <a:chOff x="12290489" y="-1"/>
            <a:chExt cx="2910882" cy="6858001"/>
          </a:xfrm>
        </p:grpSpPr>
        <p:sp>
          <p:nvSpPr>
            <p:cNvPr id="38" name="Rectangle 37">
              <a:extLst>
                <a:ext uri="{FF2B5EF4-FFF2-40B4-BE49-F238E27FC236}">
                  <a16:creationId xmlns:a16="http://schemas.microsoft.com/office/drawing/2014/main" id="{EDF2EBFD-3940-9CE6-E2E4-A2DB14C55283}"/>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sp>
          <p:nvSpPr>
            <p:cNvPr id="39" name="TextBox 38">
              <a:extLst>
                <a:ext uri="{FF2B5EF4-FFF2-40B4-BE49-F238E27FC236}">
                  <a16:creationId xmlns:a16="http://schemas.microsoft.com/office/drawing/2014/main" id="{4FA1526F-D10C-3137-C3EB-5ED0C5512632}"/>
                </a:ext>
              </a:extLst>
            </p:cNvPr>
            <p:cNvSpPr txBox="1"/>
            <p:nvPr userDrawn="1"/>
          </p:nvSpPr>
          <p:spPr>
            <a:xfrm>
              <a:off x="12449814" y="173148"/>
              <a:ext cx="1455527"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ICON</a:t>
              </a:r>
            </a:p>
          </p:txBody>
        </p:sp>
        <p:cxnSp>
          <p:nvCxnSpPr>
            <p:cNvPr id="40" name="Straight Connector 39">
              <a:extLst>
                <a:ext uri="{FF2B5EF4-FFF2-40B4-BE49-F238E27FC236}">
                  <a16:creationId xmlns:a16="http://schemas.microsoft.com/office/drawing/2014/main" id="{FDF68A1C-6DE8-56A7-465F-77F758319340}"/>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07F427A8-EEBF-A0CE-7522-66C59E5C6DF4}"/>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icon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lang="en-US" sz="1000">
                <a:latin typeface="Aptos" panose="020B0004020202020204" pitchFamily="34" charset="0"/>
                <a:cs typeface="Aparajita" panose="02020603050405020304" pitchFamily="18" charset="0"/>
              </a:endParaRPr>
            </a:p>
          </p:txBody>
        </p:sp>
        <p:sp>
          <p:nvSpPr>
            <p:cNvPr id="42" name="TextBox 41">
              <a:extLst>
                <a:ext uri="{FF2B5EF4-FFF2-40B4-BE49-F238E27FC236}">
                  <a16:creationId xmlns:a16="http://schemas.microsoft.com/office/drawing/2014/main" id="{3D7672A3-A78B-1FD0-3F75-6020EC5B3B7F}"/>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43" name="TextBox 42">
              <a:extLst>
                <a:ext uri="{FF2B5EF4-FFF2-40B4-BE49-F238E27FC236}">
                  <a16:creationId xmlns:a16="http://schemas.microsoft.com/office/drawing/2014/main" id="{D220AF2A-18A4-D5E2-CC7A-337576F03CC7}"/>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44" name="TextBox 43">
              <a:extLst>
                <a:ext uri="{FF2B5EF4-FFF2-40B4-BE49-F238E27FC236}">
                  <a16:creationId xmlns:a16="http://schemas.microsoft.com/office/drawing/2014/main" id="{9345F942-0D58-8E65-B8C6-D2AA00933647}"/>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icon from the </a:t>
              </a:r>
              <a:br>
                <a:rPr lang="en-US">
                  <a:latin typeface="Aptos" panose="020B0004020202020204" pitchFamily="34" charset="0"/>
                  <a:cs typeface="Aparajita" panose="02020603050405020304" pitchFamily="18" charset="0"/>
                </a:rPr>
              </a:br>
              <a:r>
                <a:rPr lang="en-US">
                  <a:solidFill>
                    <a:schemeClr val="accent1"/>
                  </a:solidFill>
                  <a:latin typeface="Aptos" panose="020B0004020202020204" pitchFamily="34" charset="0"/>
                  <a:cs typeface="Aparajita" panose="02020603050405020304" pitchFamily="18" charset="0"/>
                </a:rPr>
                <a:t>Qualcomm Icon Library</a:t>
              </a:r>
            </a:p>
            <a:p>
              <a:pPr lvl="0">
                <a:spcBef>
                  <a:spcPts val="700"/>
                </a:spcBef>
              </a:pPr>
              <a:r>
                <a:rPr lang="en-US">
                  <a:latin typeface="Aptos" panose="020B0004020202020204" pitchFamily="34" charset="0"/>
                  <a:cs typeface="Aparajita" panose="02020603050405020304" pitchFamily="18" charset="0"/>
                </a:rPr>
                <a:t>Add the icon to the placeholder.</a:t>
              </a:r>
            </a:p>
          </p:txBody>
        </p:sp>
        <p:sp>
          <p:nvSpPr>
            <p:cNvPr id="45" name="TextBox 44">
              <a:extLst>
                <a:ext uri="{FF2B5EF4-FFF2-40B4-BE49-F238E27FC236}">
                  <a16:creationId xmlns:a16="http://schemas.microsoft.com/office/drawing/2014/main" id="{7AD4600F-A71F-1EBC-44F0-2E985C054719}"/>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2: </a:t>
              </a:r>
              <a:r>
                <a:rPr lang="en-US" sz="600" b="0">
                  <a:latin typeface="Aptos" panose="020B0004020202020204" pitchFamily="34" charset="0"/>
                  <a:cs typeface="Aparajita" panose="02020603050405020304" pitchFamily="18" charset="0"/>
                </a:rPr>
                <a:t>Paste from clipboard</a:t>
              </a:r>
            </a:p>
            <a:p>
              <a:pPr lvl="1">
                <a:buNone/>
              </a:pPr>
              <a:r>
                <a:rPr lang="en-US" sz="1050">
                  <a:latin typeface="Aptos" panose="020B0004020202020204" pitchFamily="34" charset="0"/>
                  <a:cs typeface="Aparajita" panose="02020603050405020304" pitchFamily="18" charset="0"/>
                </a:rPr>
                <a:t>Select the icon placeholder.</a:t>
              </a:r>
            </a:p>
            <a:p>
              <a:pPr lvl="1">
                <a:buNone/>
              </a:pPr>
              <a:r>
                <a:rPr lang="en-US" sz="1050">
                  <a:latin typeface="Aptos" panose="020B0004020202020204" pitchFamily="34" charset="0"/>
                  <a:cs typeface="Aparajita" panose="02020603050405020304" pitchFamily="18" charset="0"/>
                </a:rPr>
                <a:t>Right-click or use keyboard shortcuts to paste the icon.</a:t>
              </a:r>
            </a:p>
          </p:txBody>
        </p:sp>
        <p:sp>
          <p:nvSpPr>
            <p:cNvPr id="46" name="TextBox 45">
              <a:extLst>
                <a:ext uri="{FF2B5EF4-FFF2-40B4-BE49-F238E27FC236}">
                  <a16:creationId xmlns:a16="http://schemas.microsoft.com/office/drawing/2014/main" id="{4A580109-8D86-1BB1-008B-25C45ADD515F}"/>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3: </a:t>
              </a:r>
              <a:r>
                <a:rPr lang="en-US" sz="600" b="0">
                  <a:latin typeface="Aptos" panose="020B0004020202020204" pitchFamily="34" charset="0"/>
                  <a:cs typeface="Aparajita" panose="02020603050405020304" pitchFamily="18" charset="0"/>
                </a:rPr>
                <a:t>Placeholder icon</a:t>
              </a:r>
            </a:p>
            <a:p>
              <a:pPr lvl="1">
                <a:buNone/>
              </a:pPr>
              <a:r>
                <a:rPr lang="en-US" sz="1050">
                  <a:latin typeface="Aptos" panose="020B0004020202020204" pitchFamily="34" charset="0"/>
                  <a:cs typeface="Aparajita" panose="02020603050405020304" pitchFamily="18" charset="0"/>
                </a:rPr>
                <a:t>Click the image icon inside the placeholder to browse for an icon.</a:t>
              </a:r>
            </a:p>
          </p:txBody>
        </p:sp>
        <p:grpSp>
          <p:nvGrpSpPr>
            <p:cNvPr id="47" name="Group 46">
              <a:extLst>
                <a:ext uri="{FF2B5EF4-FFF2-40B4-BE49-F238E27FC236}">
                  <a16:creationId xmlns:a16="http://schemas.microsoft.com/office/drawing/2014/main" id="{BD59EE4B-AD30-EDD9-596F-D986D6B32612}"/>
                </a:ext>
              </a:extLst>
            </p:cNvPr>
            <p:cNvGrpSpPr/>
            <p:nvPr userDrawn="1"/>
          </p:nvGrpSpPr>
          <p:grpSpPr>
            <a:xfrm>
              <a:off x="12429548" y="3236396"/>
              <a:ext cx="2735151" cy="1280928"/>
              <a:chOff x="9286315" y="6976989"/>
              <a:chExt cx="2735151" cy="1280928"/>
            </a:xfrm>
          </p:grpSpPr>
          <p:sp>
            <p:nvSpPr>
              <p:cNvPr id="58" name="Rectangle 57">
                <a:extLst>
                  <a:ext uri="{FF2B5EF4-FFF2-40B4-BE49-F238E27FC236}">
                    <a16:creationId xmlns:a16="http://schemas.microsoft.com/office/drawing/2014/main" id="{49D5E409-C37A-B0A2-33BB-0359BF510F25}"/>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59" name="TextBox 58">
                <a:extLst>
                  <a:ext uri="{FF2B5EF4-FFF2-40B4-BE49-F238E27FC236}">
                    <a16:creationId xmlns:a16="http://schemas.microsoft.com/office/drawing/2014/main" id="{EDB34C46-268C-7C96-AE28-BFE240E2A471}"/>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Graphics</a:t>
                </a:r>
              </a:p>
            </p:txBody>
          </p:sp>
          <p:pic>
            <p:nvPicPr>
              <p:cNvPr id="60" name="Graphic 59">
                <a:extLst>
                  <a:ext uri="{FF2B5EF4-FFF2-40B4-BE49-F238E27FC236}">
                    <a16:creationId xmlns:a16="http://schemas.microsoft.com/office/drawing/2014/main" id="{6875A335-18CC-8BF6-B5D9-843B33D62FF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61" name="TextBox 60">
                <a:extLst>
                  <a:ext uri="{FF2B5EF4-FFF2-40B4-BE49-F238E27FC236}">
                    <a16:creationId xmlns:a16="http://schemas.microsoft.com/office/drawing/2014/main" id="{4C322459-BC36-4B8E-CFAE-B94820CAD349}"/>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icon.</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62" name="Picture 61">
                <a:extLst>
                  <a:ext uri="{FF2B5EF4-FFF2-40B4-BE49-F238E27FC236}">
                    <a16:creationId xmlns:a16="http://schemas.microsoft.com/office/drawing/2014/main" id="{9ED8ECBA-C3F7-5048-0976-D24D59563826}"/>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63" name="TextBox 62">
                <a:extLst>
                  <a:ext uri="{FF2B5EF4-FFF2-40B4-BE49-F238E27FC236}">
                    <a16:creationId xmlns:a16="http://schemas.microsoft.com/office/drawing/2014/main" id="{754B0BA7-750B-D607-DC5A-F4F85F52221F}"/>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48" name="Group 47">
              <a:extLst>
                <a:ext uri="{FF2B5EF4-FFF2-40B4-BE49-F238E27FC236}">
                  <a16:creationId xmlns:a16="http://schemas.microsoft.com/office/drawing/2014/main" id="{279BE43B-F235-6EAE-7BF8-457F5AEADC82}"/>
                </a:ext>
              </a:extLst>
            </p:cNvPr>
            <p:cNvGrpSpPr/>
            <p:nvPr userDrawn="1"/>
          </p:nvGrpSpPr>
          <p:grpSpPr>
            <a:xfrm>
              <a:off x="12429548" y="4543123"/>
              <a:ext cx="2735151" cy="2200108"/>
              <a:chOff x="9538241" y="5155416"/>
              <a:chExt cx="2735151" cy="2200108"/>
            </a:xfrm>
          </p:grpSpPr>
          <p:sp>
            <p:nvSpPr>
              <p:cNvPr id="49" name="Rectangle 48">
                <a:extLst>
                  <a:ext uri="{FF2B5EF4-FFF2-40B4-BE49-F238E27FC236}">
                    <a16:creationId xmlns:a16="http://schemas.microsoft.com/office/drawing/2014/main" id="{9BF2F786-4459-B79C-0B6C-AE60936F3550}"/>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50" name="TextBox 49">
                <a:extLst>
                  <a:ext uri="{FF2B5EF4-FFF2-40B4-BE49-F238E27FC236}">
                    <a16:creationId xmlns:a16="http://schemas.microsoft.com/office/drawing/2014/main" id="{6EE5E131-DBB4-125E-2F8F-2AA225201E4E}"/>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Icons</a:t>
                </a:r>
              </a:p>
            </p:txBody>
          </p:sp>
          <p:pic>
            <p:nvPicPr>
              <p:cNvPr id="51" name="Graphic 50">
                <a:extLst>
                  <a:ext uri="{FF2B5EF4-FFF2-40B4-BE49-F238E27FC236}">
                    <a16:creationId xmlns:a16="http://schemas.microsoft.com/office/drawing/2014/main" id="{13C7612B-4333-2101-D385-32A0F080162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52" name="TextBox 51">
                <a:extLst>
                  <a:ext uri="{FF2B5EF4-FFF2-40B4-BE49-F238E27FC236}">
                    <a16:creationId xmlns:a16="http://schemas.microsoft.com/office/drawing/2014/main" id="{92246FC0-FE5E-C371-C5FE-0C06A53AB56F}"/>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icon and select “Change Picture”</a:t>
                </a:r>
              </a:p>
            </p:txBody>
          </p:sp>
          <p:sp>
            <p:nvSpPr>
              <p:cNvPr id="53" name="TextBox 52">
                <a:extLst>
                  <a:ext uri="{FF2B5EF4-FFF2-40B4-BE49-F238E27FC236}">
                    <a16:creationId xmlns:a16="http://schemas.microsoft.com/office/drawing/2014/main" id="{7D86C7BB-19BF-2243-ABDF-E97B5A6A49DB}"/>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54" name="TextBox 53">
                <a:extLst>
                  <a:ext uri="{FF2B5EF4-FFF2-40B4-BE49-F238E27FC236}">
                    <a16:creationId xmlns:a16="http://schemas.microsoft.com/office/drawing/2014/main" id="{A1904FFB-C739-0F90-C7F5-DA9DED094FAB}"/>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icon to reset the photo placeholder functionality.</a:t>
                </a:r>
              </a:p>
            </p:txBody>
          </p:sp>
          <p:sp>
            <p:nvSpPr>
              <p:cNvPr id="55" name="TextBox 54">
                <a:extLst>
                  <a:ext uri="{FF2B5EF4-FFF2-40B4-BE49-F238E27FC236}">
                    <a16:creationId xmlns:a16="http://schemas.microsoft.com/office/drawing/2014/main" id="{ACB1AC66-5C4B-469C-9B82-3DEC7748C8C2}"/>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icon as normal.</a:t>
                </a:r>
              </a:p>
            </p:txBody>
          </p:sp>
          <p:cxnSp>
            <p:nvCxnSpPr>
              <p:cNvPr id="56" name="Straight Connector 55">
                <a:extLst>
                  <a:ext uri="{FF2B5EF4-FFF2-40B4-BE49-F238E27FC236}">
                    <a16:creationId xmlns:a16="http://schemas.microsoft.com/office/drawing/2014/main" id="{59F4B141-EF3E-3F29-C00E-0D1B85F79C61}"/>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0FA8221B-19B5-DF1D-3769-8CEB0E2CD3AB}"/>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sp>
        <p:nvSpPr>
          <p:cNvPr id="2" name="Footer Placeholder 1">
            <a:extLst>
              <a:ext uri="{FF2B5EF4-FFF2-40B4-BE49-F238E27FC236}">
                <a16:creationId xmlns:a16="http://schemas.microsoft.com/office/drawing/2014/main" id="{A85A980C-84E3-2D1C-3C83-37EF671921AD}"/>
              </a:ext>
            </a:extLst>
          </p:cNvPr>
          <p:cNvSpPr>
            <a:spLocks noGrp="1"/>
          </p:cNvSpPr>
          <p:nvPr>
            <p:ph type="ftr" sz="quarter" idx="32"/>
          </p:nvPr>
        </p:nvSpPr>
        <p:spPr/>
        <p:txBody>
          <a:bodyPr/>
          <a:lstStyle/>
          <a:p>
            <a:r>
              <a:rPr lang="en-CA"/>
              <a:t>MWS 2026</a:t>
            </a:r>
          </a:p>
        </p:txBody>
      </p:sp>
      <p:sp>
        <p:nvSpPr>
          <p:cNvPr id="9" name="Picture Placeholder 2">
            <a:extLst>
              <a:ext uri="{FF2B5EF4-FFF2-40B4-BE49-F238E27FC236}">
                <a16:creationId xmlns:a16="http://schemas.microsoft.com/office/drawing/2014/main" id="{549703AA-9655-8130-40CE-159745CE956D}"/>
              </a:ext>
            </a:extLst>
          </p:cNvPr>
          <p:cNvSpPr>
            <a:spLocks noGrp="1" noChangeAspect="1"/>
          </p:cNvSpPr>
          <p:nvPr>
            <p:ph type="pic" sz="quarter" idx="33" hasCustomPrompt="1"/>
          </p:nvPr>
        </p:nvSpPr>
        <p:spPr>
          <a:xfrm>
            <a:off x="6240018" y="1601038"/>
            <a:ext cx="835024" cy="835024"/>
          </a:xfrm>
        </p:spPr>
        <p:txBody>
          <a:bodyPr lIns="144000"/>
          <a:lstStyle>
            <a:lvl1pPr marL="0" indent="0">
              <a:buNone/>
              <a:defRPr sz="1400"/>
            </a:lvl1pPr>
          </a:lstStyle>
          <a:p>
            <a:r>
              <a:rPr lang="en-US"/>
              <a:t>Icon</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2489200"/>
            <a:ext cx="5419727" cy="905188"/>
          </a:xfrm>
          <a:prstGeom prst="callout1">
            <a:avLst>
              <a:gd name="adj1" fmla="val 93708"/>
              <a:gd name="adj2" fmla="val -69"/>
              <a:gd name="adj3" fmla="val 93686"/>
              <a:gd name="adj4" fmla="val 11746"/>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Tree>
    <p:extLst>
      <p:ext uri="{BB962C8B-B14F-4D97-AF65-F5344CB8AC3E}">
        <p14:creationId xmlns:p14="http://schemas.microsoft.com/office/powerpoint/2010/main" val="110544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hree Column_Dark Blue">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Three column layout</a:t>
            </a:r>
            <a:br>
              <a:rPr lang="en-US"/>
            </a:br>
            <a:r>
              <a:rPr lang="en-US"/>
              <a:t>Title 2 lines maximum</a:t>
            </a:r>
            <a:endParaRPr lang="en-CA"/>
          </a:p>
        </p:txBody>
      </p:sp>
      <p:sp>
        <p:nvSpPr>
          <p:cNvPr id="6" name="Picture Placeholder 2">
            <a:extLst>
              <a:ext uri="{FF2B5EF4-FFF2-40B4-BE49-F238E27FC236}">
                <a16:creationId xmlns:a16="http://schemas.microsoft.com/office/drawing/2014/main" id="{029115E3-9D47-7E7E-69DC-D8DCC36D5A95}"/>
              </a:ext>
            </a:extLst>
          </p:cNvPr>
          <p:cNvSpPr>
            <a:spLocks noGrp="1" noChangeAspect="1"/>
          </p:cNvSpPr>
          <p:nvPr>
            <p:ph type="pic" sz="quarter" idx="29" hasCustomPrompt="1"/>
          </p:nvPr>
        </p:nvSpPr>
        <p:spPr>
          <a:xfrm>
            <a:off x="531811" y="1601038"/>
            <a:ext cx="835024" cy="835024"/>
          </a:xfrm>
        </p:spPr>
        <p:txBody>
          <a:bodyPr lIns="144000"/>
          <a:lstStyle>
            <a:lvl1pPr marL="0" indent="0">
              <a:buNone/>
              <a:defRPr sz="1400"/>
            </a:lvl1pPr>
          </a:lstStyle>
          <a:p>
            <a:r>
              <a:rPr lang="en-US"/>
              <a:t>Icon</a:t>
            </a:r>
          </a:p>
        </p:txBody>
      </p:sp>
      <p:sp>
        <p:nvSpPr>
          <p:cNvPr id="23" name="TextBox 22">
            <a:extLst>
              <a:ext uri="{FF2B5EF4-FFF2-40B4-BE49-F238E27FC236}">
                <a16:creationId xmlns:a16="http://schemas.microsoft.com/office/drawing/2014/main" id="{EDE40922-B18A-2DF9-C121-EF497B173DA5}"/>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grpSp>
        <p:nvGrpSpPr>
          <p:cNvPr id="40" name="Group 39">
            <a:extLst>
              <a:ext uri="{FF2B5EF4-FFF2-40B4-BE49-F238E27FC236}">
                <a16:creationId xmlns:a16="http://schemas.microsoft.com/office/drawing/2014/main" id="{C3479EAD-810E-2127-DFE4-C119FFAAF25F}"/>
              </a:ext>
            </a:extLst>
          </p:cNvPr>
          <p:cNvGrpSpPr/>
          <p:nvPr userDrawn="1"/>
        </p:nvGrpSpPr>
        <p:grpSpPr>
          <a:xfrm>
            <a:off x="12290489" y="-1"/>
            <a:ext cx="2910882" cy="6858001"/>
            <a:chOff x="12290489" y="-1"/>
            <a:chExt cx="2910882" cy="6858001"/>
          </a:xfrm>
        </p:grpSpPr>
        <p:sp>
          <p:nvSpPr>
            <p:cNvPr id="41" name="Rectangle 40">
              <a:extLst>
                <a:ext uri="{FF2B5EF4-FFF2-40B4-BE49-F238E27FC236}">
                  <a16:creationId xmlns:a16="http://schemas.microsoft.com/office/drawing/2014/main" id="{5BDB44CD-9F2B-F58C-094C-02B9892CF15A}"/>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sp>
          <p:nvSpPr>
            <p:cNvPr id="42" name="TextBox 41">
              <a:extLst>
                <a:ext uri="{FF2B5EF4-FFF2-40B4-BE49-F238E27FC236}">
                  <a16:creationId xmlns:a16="http://schemas.microsoft.com/office/drawing/2014/main" id="{FB15FE9D-716F-C274-7D27-8D223E8ABE60}"/>
                </a:ext>
              </a:extLst>
            </p:cNvPr>
            <p:cNvSpPr txBox="1"/>
            <p:nvPr userDrawn="1"/>
          </p:nvSpPr>
          <p:spPr>
            <a:xfrm>
              <a:off x="12449814" y="173148"/>
              <a:ext cx="1455527"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ICON</a:t>
              </a:r>
            </a:p>
          </p:txBody>
        </p:sp>
        <p:cxnSp>
          <p:nvCxnSpPr>
            <p:cNvPr id="43" name="Straight Connector 42">
              <a:extLst>
                <a:ext uri="{FF2B5EF4-FFF2-40B4-BE49-F238E27FC236}">
                  <a16:creationId xmlns:a16="http://schemas.microsoft.com/office/drawing/2014/main" id="{8E80D713-C5E7-B361-2F72-50AD4046E3F8}"/>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D3B814A9-8A88-5DDE-79A3-1B2EF1A66658}"/>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icon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lang="en-US" sz="1000">
                <a:latin typeface="Aptos" panose="020B0004020202020204" pitchFamily="34" charset="0"/>
                <a:cs typeface="Aparajita" panose="02020603050405020304" pitchFamily="18" charset="0"/>
              </a:endParaRPr>
            </a:p>
          </p:txBody>
        </p:sp>
        <p:sp>
          <p:nvSpPr>
            <p:cNvPr id="45" name="TextBox 44">
              <a:extLst>
                <a:ext uri="{FF2B5EF4-FFF2-40B4-BE49-F238E27FC236}">
                  <a16:creationId xmlns:a16="http://schemas.microsoft.com/office/drawing/2014/main" id="{D615C7A9-E29B-21F9-E2E8-C923E8968F3E}"/>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46" name="TextBox 45">
              <a:extLst>
                <a:ext uri="{FF2B5EF4-FFF2-40B4-BE49-F238E27FC236}">
                  <a16:creationId xmlns:a16="http://schemas.microsoft.com/office/drawing/2014/main" id="{3EA8DC82-0D60-6232-3BC9-24A65D14C00F}"/>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47" name="TextBox 46">
              <a:extLst>
                <a:ext uri="{FF2B5EF4-FFF2-40B4-BE49-F238E27FC236}">
                  <a16:creationId xmlns:a16="http://schemas.microsoft.com/office/drawing/2014/main" id="{8FB3888D-CF08-9A5E-6087-0A96D2561366}"/>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icon from the </a:t>
              </a:r>
              <a:br>
                <a:rPr lang="en-US">
                  <a:latin typeface="Aptos" panose="020B0004020202020204" pitchFamily="34" charset="0"/>
                  <a:cs typeface="Aparajita" panose="02020603050405020304" pitchFamily="18" charset="0"/>
                </a:rPr>
              </a:br>
              <a:r>
                <a:rPr lang="en-US">
                  <a:solidFill>
                    <a:schemeClr val="accent1"/>
                  </a:solidFill>
                  <a:latin typeface="Aptos" panose="020B0004020202020204" pitchFamily="34" charset="0"/>
                  <a:cs typeface="Aparajita" panose="02020603050405020304" pitchFamily="18" charset="0"/>
                </a:rPr>
                <a:t>Qualcomm Icon Library</a:t>
              </a:r>
            </a:p>
            <a:p>
              <a:pPr lvl="0">
                <a:spcBef>
                  <a:spcPts val="700"/>
                </a:spcBef>
              </a:pPr>
              <a:r>
                <a:rPr lang="en-US">
                  <a:latin typeface="Aptos" panose="020B0004020202020204" pitchFamily="34" charset="0"/>
                  <a:cs typeface="Aparajita" panose="02020603050405020304" pitchFamily="18" charset="0"/>
                </a:rPr>
                <a:t>Add the icon to the placeholder.</a:t>
              </a:r>
            </a:p>
          </p:txBody>
        </p:sp>
        <p:sp>
          <p:nvSpPr>
            <p:cNvPr id="48" name="TextBox 47">
              <a:extLst>
                <a:ext uri="{FF2B5EF4-FFF2-40B4-BE49-F238E27FC236}">
                  <a16:creationId xmlns:a16="http://schemas.microsoft.com/office/drawing/2014/main" id="{6CBF6BC2-3BF4-D922-4257-F4687B34FC41}"/>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2: </a:t>
              </a:r>
              <a:r>
                <a:rPr lang="en-US" sz="600" b="0">
                  <a:latin typeface="Aptos" panose="020B0004020202020204" pitchFamily="34" charset="0"/>
                  <a:cs typeface="Aparajita" panose="02020603050405020304" pitchFamily="18" charset="0"/>
                </a:rPr>
                <a:t>Paste from clipboard</a:t>
              </a:r>
            </a:p>
            <a:p>
              <a:pPr lvl="1">
                <a:buNone/>
              </a:pPr>
              <a:r>
                <a:rPr lang="en-US" sz="1050">
                  <a:latin typeface="Aptos" panose="020B0004020202020204" pitchFamily="34" charset="0"/>
                  <a:cs typeface="Aparajita" panose="02020603050405020304" pitchFamily="18" charset="0"/>
                </a:rPr>
                <a:t>Select the icon placeholder.</a:t>
              </a:r>
            </a:p>
            <a:p>
              <a:pPr lvl="1">
                <a:buNone/>
              </a:pPr>
              <a:r>
                <a:rPr lang="en-US" sz="1050">
                  <a:latin typeface="Aptos" panose="020B0004020202020204" pitchFamily="34" charset="0"/>
                  <a:cs typeface="Aparajita" panose="02020603050405020304" pitchFamily="18" charset="0"/>
                </a:rPr>
                <a:t>Right-click or use keyboard shortcuts to paste the icon.</a:t>
              </a:r>
            </a:p>
          </p:txBody>
        </p:sp>
        <p:sp>
          <p:nvSpPr>
            <p:cNvPr id="49" name="TextBox 48">
              <a:extLst>
                <a:ext uri="{FF2B5EF4-FFF2-40B4-BE49-F238E27FC236}">
                  <a16:creationId xmlns:a16="http://schemas.microsoft.com/office/drawing/2014/main" id="{0A03FA61-0E9A-7595-F64E-CDB3BA8FA0F9}"/>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3: </a:t>
              </a:r>
              <a:r>
                <a:rPr lang="en-US" sz="600" b="0">
                  <a:latin typeface="Aptos" panose="020B0004020202020204" pitchFamily="34" charset="0"/>
                  <a:cs typeface="Aparajita" panose="02020603050405020304" pitchFamily="18" charset="0"/>
                </a:rPr>
                <a:t>Placeholder icon</a:t>
              </a:r>
            </a:p>
            <a:p>
              <a:pPr lvl="1">
                <a:buNone/>
              </a:pPr>
              <a:r>
                <a:rPr lang="en-US" sz="1050">
                  <a:latin typeface="Aptos" panose="020B0004020202020204" pitchFamily="34" charset="0"/>
                  <a:cs typeface="Aparajita" panose="02020603050405020304" pitchFamily="18" charset="0"/>
                </a:rPr>
                <a:t>Click the image icon inside the placeholder to browse for an icon.</a:t>
              </a:r>
            </a:p>
          </p:txBody>
        </p:sp>
        <p:grpSp>
          <p:nvGrpSpPr>
            <p:cNvPr id="50" name="Group 49">
              <a:extLst>
                <a:ext uri="{FF2B5EF4-FFF2-40B4-BE49-F238E27FC236}">
                  <a16:creationId xmlns:a16="http://schemas.microsoft.com/office/drawing/2014/main" id="{045C6CE7-1836-CD98-FD2E-3852CC4F95C4}"/>
                </a:ext>
              </a:extLst>
            </p:cNvPr>
            <p:cNvGrpSpPr/>
            <p:nvPr userDrawn="1"/>
          </p:nvGrpSpPr>
          <p:grpSpPr>
            <a:xfrm>
              <a:off x="12429548" y="3236396"/>
              <a:ext cx="2735151" cy="1280928"/>
              <a:chOff x="9286315" y="6976989"/>
              <a:chExt cx="2735151" cy="1280928"/>
            </a:xfrm>
          </p:grpSpPr>
          <p:sp>
            <p:nvSpPr>
              <p:cNvPr id="61" name="Rectangle 60">
                <a:extLst>
                  <a:ext uri="{FF2B5EF4-FFF2-40B4-BE49-F238E27FC236}">
                    <a16:creationId xmlns:a16="http://schemas.microsoft.com/office/drawing/2014/main" id="{A244D9D0-DA66-A41C-0A97-F246FC60386E}"/>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62" name="TextBox 61">
                <a:extLst>
                  <a:ext uri="{FF2B5EF4-FFF2-40B4-BE49-F238E27FC236}">
                    <a16:creationId xmlns:a16="http://schemas.microsoft.com/office/drawing/2014/main" id="{1A64F655-4301-1FB7-250E-9C1A8B5FCB43}"/>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Graphics</a:t>
                </a:r>
              </a:p>
            </p:txBody>
          </p:sp>
          <p:pic>
            <p:nvPicPr>
              <p:cNvPr id="63" name="Graphic 62">
                <a:extLst>
                  <a:ext uri="{FF2B5EF4-FFF2-40B4-BE49-F238E27FC236}">
                    <a16:creationId xmlns:a16="http://schemas.microsoft.com/office/drawing/2014/main" id="{26C4B24F-6463-127F-4A4C-E83AB1F2439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128" name="TextBox 127">
                <a:extLst>
                  <a:ext uri="{FF2B5EF4-FFF2-40B4-BE49-F238E27FC236}">
                    <a16:creationId xmlns:a16="http://schemas.microsoft.com/office/drawing/2014/main" id="{49B54B08-0A6A-2E23-571B-DAF9DEE5871E}"/>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icon.</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129" name="Picture 128">
                <a:extLst>
                  <a:ext uri="{FF2B5EF4-FFF2-40B4-BE49-F238E27FC236}">
                    <a16:creationId xmlns:a16="http://schemas.microsoft.com/office/drawing/2014/main" id="{922454F9-38F9-E75F-229D-6791D73750BD}"/>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131" name="TextBox 130">
                <a:extLst>
                  <a:ext uri="{FF2B5EF4-FFF2-40B4-BE49-F238E27FC236}">
                    <a16:creationId xmlns:a16="http://schemas.microsoft.com/office/drawing/2014/main" id="{89AD0476-0BA4-5FE8-0058-0D8FFD04C7CE}"/>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51" name="Group 50">
              <a:extLst>
                <a:ext uri="{FF2B5EF4-FFF2-40B4-BE49-F238E27FC236}">
                  <a16:creationId xmlns:a16="http://schemas.microsoft.com/office/drawing/2014/main" id="{4BE1028D-B18D-B36F-60B3-4986BFEEF925}"/>
                </a:ext>
              </a:extLst>
            </p:cNvPr>
            <p:cNvGrpSpPr/>
            <p:nvPr userDrawn="1"/>
          </p:nvGrpSpPr>
          <p:grpSpPr>
            <a:xfrm>
              <a:off x="12429548" y="4543123"/>
              <a:ext cx="2735151" cy="2200108"/>
              <a:chOff x="9538241" y="5155416"/>
              <a:chExt cx="2735151" cy="2200108"/>
            </a:xfrm>
          </p:grpSpPr>
          <p:sp>
            <p:nvSpPr>
              <p:cNvPr id="52" name="Rectangle 51">
                <a:extLst>
                  <a:ext uri="{FF2B5EF4-FFF2-40B4-BE49-F238E27FC236}">
                    <a16:creationId xmlns:a16="http://schemas.microsoft.com/office/drawing/2014/main" id="{0A9ABB30-2A24-E0D2-55B0-A73CE39D109F}"/>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53" name="TextBox 52">
                <a:extLst>
                  <a:ext uri="{FF2B5EF4-FFF2-40B4-BE49-F238E27FC236}">
                    <a16:creationId xmlns:a16="http://schemas.microsoft.com/office/drawing/2014/main" id="{10A95012-A7F5-02FE-E678-BF6265893549}"/>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Icons</a:t>
                </a:r>
              </a:p>
            </p:txBody>
          </p:sp>
          <p:pic>
            <p:nvPicPr>
              <p:cNvPr id="54" name="Graphic 53">
                <a:extLst>
                  <a:ext uri="{FF2B5EF4-FFF2-40B4-BE49-F238E27FC236}">
                    <a16:creationId xmlns:a16="http://schemas.microsoft.com/office/drawing/2014/main" id="{C7D43E17-4D5B-8DC8-6045-9AA3AA7D640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55" name="TextBox 54">
                <a:extLst>
                  <a:ext uri="{FF2B5EF4-FFF2-40B4-BE49-F238E27FC236}">
                    <a16:creationId xmlns:a16="http://schemas.microsoft.com/office/drawing/2014/main" id="{EAA03FF1-2DB4-2322-26D7-04553EC0EC12}"/>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icon and select “Change Picture”</a:t>
                </a:r>
              </a:p>
            </p:txBody>
          </p:sp>
          <p:sp>
            <p:nvSpPr>
              <p:cNvPr id="56" name="TextBox 55">
                <a:extLst>
                  <a:ext uri="{FF2B5EF4-FFF2-40B4-BE49-F238E27FC236}">
                    <a16:creationId xmlns:a16="http://schemas.microsoft.com/office/drawing/2014/main" id="{D47EFAF2-523E-10C5-E026-1FF65E7FB2E5}"/>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57" name="TextBox 56">
                <a:extLst>
                  <a:ext uri="{FF2B5EF4-FFF2-40B4-BE49-F238E27FC236}">
                    <a16:creationId xmlns:a16="http://schemas.microsoft.com/office/drawing/2014/main" id="{3B24F0A0-8AA7-8379-5E4A-1A2A95667D7D}"/>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icon to reset the photo placeholder functionality.</a:t>
                </a:r>
              </a:p>
            </p:txBody>
          </p:sp>
          <p:sp>
            <p:nvSpPr>
              <p:cNvPr id="58" name="TextBox 57">
                <a:extLst>
                  <a:ext uri="{FF2B5EF4-FFF2-40B4-BE49-F238E27FC236}">
                    <a16:creationId xmlns:a16="http://schemas.microsoft.com/office/drawing/2014/main" id="{01829B35-272F-4074-92CC-A156C1CDADDD}"/>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icon as normal.</a:t>
                </a:r>
              </a:p>
            </p:txBody>
          </p:sp>
          <p:cxnSp>
            <p:nvCxnSpPr>
              <p:cNvPr id="59" name="Straight Connector 58">
                <a:extLst>
                  <a:ext uri="{FF2B5EF4-FFF2-40B4-BE49-F238E27FC236}">
                    <a16:creationId xmlns:a16="http://schemas.microsoft.com/office/drawing/2014/main" id="{7939134C-69A1-0463-A252-1582C51C7954}"/>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4F829B6B-797B-FB9F-5F92-9FEF0A3BFBE3}"/>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sp>
        <p:nvSpPr>
          <p:cNvPr id="2" name="Footer Placeholder 1">
            <a:extLst>
              <a:ext uri="{FF2B5EF4-FFF2-40B4-BE49-F238E27FC236}">
                <a16:creationId xmlns:a16="http://schemas.microsoft.com/office/drawing/2014/main" id="{CFAF4676-0FE4-0EEA-B97D-EF0D71148385}"/>
              </a:ext>
            </a:extLst>
          </p:cNvPr>
          <p:cNvSpPr>
            <a:spLocks noGrp="1"/>
          </p:cNvSpPr>
          <p:nvPr>
            <p:ph type="ftr" sz="quarter" idx="38"/>
          </p:nvPr>
        </p:nvSpPr>
        <p:spPr/>
        <p:txBody>
          <a:bodyPr/>
          <a:lstStyle/>
          <a:p>
            <a:r>
              <a:rPr lang="en-CA"/>
              <a:t>MWS 2026</a:t>
            </a:r>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139D0396-5251-18D3-6D1D-FB672FB44CDE}"/>
              </a:ext>
            </a:extLst>
          </p:cNvPr>
          <p:cNvSpPr>
            <a:spLocks noGrp="1" noChangeAspect="1"/>
          </p:cNvSpPr>
          <p:nvPr>
            <p:ph type="pic" sz="quarter" idx="45" hasCustomPrompt="1"/>
          </p:nvPr>
        </p:nvSpPr>
        <p:spPr>
          <a:xfrm>
            <a:off x="4340711"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9" name="Picture Placeholder 2">
            <a:extLst>
              <a:ext uri="{FF2B5EF4-FFF2-40B4-BE49-F238E27FC236}">
                <a16:creationId xmlns:a16="http://schemas.microsoft.com/office/drawing/2014/main" id="{EB49F5C6-BE22-7E23-F398-419AF46EA9C3}"/>
              </a:ext>
            </a:extLst>
          </p:cNvPr>
          <p:cNvSpPr>
            <a:spLocks noGrp="1" noChangeAspect="1"/>
          </p:cNvSpPr>
          <p:nvPr>
            <p:ph type="pic" sz="quarter" idx="48" hasCustomPrompt="1"/>
          </p:nvPr>
        </p:nvSpPr>
        <p:spPr>
          <a:xfrm>
            <a:off x="8149611" y="1601038"/>
            <a:ext cx="835024" cy="835024"/>
          </a:xfrm>
        </p:spPr>
        <p:txBody>
          <a:bodyPr lIns="144000"/>
          <a:lstStyle>
            <a:lvl1pPr marL="0" indent="0">
              <a:buNone/>
              <a:defRPr sz="1400"/>
            </a:lvl1pPr>
          </a:lstStyle>
          <a:p>
            <a:r>
              <a:rPr lang="en-US"/>
              <a:t>Icon</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2489200"/>
            <a:ext cx="3526452" cy="905188"/>
          </a:xfrm>
          <a:prstGeom prst="callout1">
            <a:avLst>
              <a:gd name="adj1" fmla="val 93708"/>
              <a:gd name="adj2" fmla="val -69"/>
              <a:gd name="adj3" fmla="val 93686"/>
              <a:gd name="adj4" fmla="val 18048"/>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3651121"/>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1434824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Four Column_Dark Blue">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tx2"/>
                </a:solidFill>
                <a:latin typeface="+mj-lt"/>
                <a:ea typeface="+mj-ea"/>
                <a:cs typeface="+mj-cs"/>
              </a:defRPr>
            </a:lvl1pPr>
          </a:lstStyle>
          <a:p>
            <a:r>
              <a:rPr lang="en-US"/>
              <a:t>Four column layout</a:t>
            </a:r>
            <a:br>
              <a:rPr lang="en-US"/>
            </a:br>
            <a:r>
              <a:rPr lang="en-US"/>
              <a:t>Title 2 lines maximum</a:t>
            </a:r>
            <a:endParaRPr lang="en-CA"/>
          </a:p>
        </p:txBody>
      </p:sp>
      <p:sp>
        <p:nvSpPr>
          <p:cNvPr id="4" name="Picture Placeholder 2">
            <a:extLst>
              <a:ext uri="{FF2B5EF4-FFF2-40B4-BE49-F238E27FC236}">
                <a16:creationId xmlns:a16="http://schemas.microsoft.com/office/drawing/2014/main" id="{0AAFB50F-094B-2881-F919-B1EE84ACE5D7}"/>
              </a:ext>
            </a:extLst>
          </p:cNvPr>
          <p:cNvSpPr>
            <a:spLocks noGrp="1" noChangeAspect="1"/>
          </p:cNvSpPr>
          <p:nvPr>
            <p:ph type="pic" sz="quarter" idx="31" hasCustomPrompt="1"/>
          </p:nvPr>
        </p:nvSpPr>
        <p:spPr>
          <a:xfrm>
            <a:off x="531812" y="1601038"/>
            <a:ext cx="835024" cy="835024"/>
          </a:xfrm>
        </p:spPr>
        <p:txBody>
          <a:bodyPr lIns="144000"/>
          <a:lstStyle>
            <a:lvl1pPr marL="0" indent="0">
              <a:buNone/>
              <a:defRPr sz="1400"/>
            </a:lvl1pPr>
          </a:lstStyle>
          <a:p>
            <a:r>
              <a:rPr lang="en-US"/>
              <a:t>Icon</a:t>
            </a:r>
          </a:p>
        </p:txBody>
      </p:sp>
      <p:sp>
        <p:nvSpPr>
          <p:cNvPr id="6" name="TextBox 5">
            <a:extLst>
              <a:ext uri="{FF2B5EF4-FFF2-40B4-BE49-F238E27FC236}">
                <a16:creationId xmlns:a16="http://schemas.microsoft.com/office/drawing/2014/main" id="{CD417586-D17D-B05D-5384-E37636F2EE2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grpSp>
        <p:nvGrpSpPr>
          <p:cNvPr id="43" name="Group 42">
            <a:extLst>
              <a:ext uri="{FF2B5EF4-FFF2-40B4-BE49-F238E27FC236}">
                <a16:creationId xmlns:a16="http://schemas.microsoft.com/office/drawing/2014/main" id="{717DDAE4-62DE-EEF2-E43F-005ACD006E14}"/>
              </a:ext>
            </a:extLst>
          </p:cNvPr>
          <p:cNvGrpSpPr/>
          <p:nvPr userDrawn="1"/>
        </p:nvGrpSpPr>
        <p:grpSpPr>
          <a:xfrm>
            <a:off x="12290489" y="-1"/>
            <a:ext cx="2910882" cy="6858001"/>
            <a:chOff x="12290489" y="-1"/>
            <a:chExt cx="2910882" cy="6858001"/>
          </a:xfrm>
        </p:grpSpPr>
        <p:sp>
          <p:nvSpPr>
            <p:cNvPr id="44" name="Rectangle 43">
              <a:extLst>
                <a:ext uri="{FF2B5EF4-FFF2-40B4-BE49-F238E27FC236}">
                  <a16:creationId xmlns:a16="http://schemas.microsoft.com/office/drawing/2014/main" id="{74829545-917D-5369-077E-2A4E82074C6F}"/>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sp>
          <p:nvSpPr>
            <p:cNvPr id="45" name="TextBox 44">
              <a:extLst>
                <a:ext uri="{FF2B5EF4-FFF2-40B4-BE49-F238E27FC236}">
                  <a16:creationId xmlns:a16="http://schemas.microsoft.com/office/drawing/2014/main" id="{91214599-3AC4-B786-02F0-AE5566352055}"/>
                </a:ext>
              </a:extLst>
            </p:cNvPr>
            <p:cNvSpPr txBox="1"/>
            <p:nvPr userDrawn="1"/>
          </p:nvSpPr>
          <p:spPr>
            <a:xfrm>
              <a:off x="12449814" y="173148"/>
              <a:ext cx="1455527"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ICON</a:t>
              </a:r>
            </a:p>
          </p:txBody>
        </p:sp>
        <p:cxnSp>
          <p:nvCxnSpPr>
            <p:cNvPr id="46" name="Straight Connector 45">
              <a:extLst>
                <a:ext uri="{FF2B5EF4-FFF2-40B4-BE49-F238E27FC236}">
                  <a16:creationId xmlns:a16="http://schemas.microsoft.com/office/drawing/2014/main" id="{BCA5B2B5-C2E0-2592-2785-4F84ED886D75}"/>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022702B7-28A0-668C-65B6-669BFACDF46D}"/>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icon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lang="en-US" sz="1000">
                <a:latin typeface="Aptos" panose="020B0004020202020204" pitchFamily="34" charset="0"/>
                <a:cs typeface="Aparajita" panose="02020603050405020304" pitchFamily="18" charset="0"/>
              </a:endParaRPr>
            </a:p>
          </p:txBody>
        </p:sp>
        <p:sp>
          <p:nvSpPr>
            <p:cNvPr id="48" name="TextBox 47">
              <a:extLst>
                <a:ext uri="{FF2B5EF4-FFF2-40B4-BE49-F238E27FC236}">
                  <a16:creationId xmlns:a16="http://schemas.microsoft.com/office/drawing/2014/main" id="{8C58B4C5-C329-4790-4200-9150B0A43C33}"/>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49" name="TextBox 48">
              <a:extLst>
                <a:ext uri="{FF2B5EF4-FFF2-40B4-BE49-F238E27FC236}">
                  <a16:creationId xmlns:a16="http://schemas.microsoft.com/office/drawing/2014/main" id="{D5299741-2394-3A23-F67F-F322FE1C0CB8}"/>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50" name="TextBox 49">
              <a:extLst>
                <a:ext uri="{FF2B5EF4-FFF2-40B4-BE49-F238E27FC236}">
                  <a16:creationId xmlns:a16="http://schemas.microsoft.com/office/drawing/2014/main" id="{43A73320-4AE9-4630-370C-00C5ADECD4A5}"/>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icon from the </a:t>
              </a:r>
              <a:br>
                <a:rPr lang="en-US">
                  <a:latin typeface="Aptos" panose="020B0004020202020204" pitchFamily="34" charset="0"/>
                  <a:cs typeface="Aparajita" panose="02020603050405020304" pitchFamily="18" charset="0"/>
                </a:rPr>
              </a:br>
              <a:r>
                <a:rPr lang="en-US">
                  <a:solidFill>
                    <a:schemeClr val="accent1"/>
                  </a:solidFill>
                  <a:latin typeface="Aptos" panose="020B0004020202020204" pitchFamily="34" charset="0"/>
                  <a:cs typeface="Aparajita" panose="02020603050405020304" pitchFamily="18" charset="0"/>
                </a:rPr>
                <a:t>Qualcomm Icon Library</a:t>
              </a:r>
            </a:p>
            <a:p>
              <a:pPr lvl="0">
                <a:spcBef>
                  <a:spcPts val="700"/>
                </a:spcBef>
              </a:pPr>
              <a:r>
                <a:rPr lang="en-US">
                  <a:latin typeface="Aptos" panose="020B0004020202020204" pitchFamily="34" charset="0"/>
                  <a:cs typeface="Aparajita" panose="02020603050405020304" pitchFamily="18" charset="0"/>
                </a:rPr>
                <a:t>Add the icon to the placeholder.</a:t>
              </a:r>
            </a:p>
          </p:txBody>
        </p:sp>
        <p:sp>
          <p:nvSpPr>
            <p:cNvPr id="51" name="TextBox 50">
              <a:extLst>
                <a:ext uri="{FF2B5EF4-FFF2-40B4-BE49-F238E27FC236}">
                  <a16:creationId xmlns:a16="http://schemas.microsoft.com/office/drawing/2014/main" id="{36600997-0C5B-7E7E-13B9-8B1FBC407681}"/>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2: </a:t>
              </a:r>
              <a:r>
                <a:rPr lang="en-US" sz="600" b="0">
                  <a:latin typeface="Aptos" panose="020B0004020202020204" pitchFamily="34" charset="0"/>
                  <a:cs typeface="Aparajita" panose="02020603050405020304" pitchFamily="18" charset="0"/>
                </a:rPr>
                <a:t>Paste from clipboard</a:t>
              </a:r>
            </a:p>
            <a:p>
              <a:pPr lvl="1">
                <a:buNone/>
              </a:pPr>
              <a:r>
                <a:rPr lang="en-US" sz="1050">
                  <a:latin typeface="Aptos" panose="020B0004020202020204" pitchFamily="34" charset="0"/>
                  <a:cs typeface="Aparajita" panose="02020603050405020304" pitchFamily="18" charset="0"/>
                </a:rPr>
                <a:t>Select the icon placeholder.</a:t>
              </a:r>
            </a:p>
            <a:p>
              <a:pPr lvl="1">
                <a:buNone/>
              </a:pPr>
              <a:r>
                <a:rPr lang="en-US" sz="1050">
                  <a:latin typeface="Aptos" panose="020B0004020202020204" pitchFamily="34" charset="0"/>
                  <a:cs typeface="Aparajita" panose="02020603050405020304" pitchFamily="18" charset="0"/>
                </a:rPr>
                <a:t>Right-click or use keyboard shortcuts to paste the icon.</a:t>
              </a:r>
            </a:p>
          </p:txBody>
        </p:sp>
        <p:sp>
          <p:nvSpPr>
            <p:cNvPr id="52" name="TextBox 51">
              <a:extLst>
                <a:ext uri="{FF2B5EF4-FFF2-40B4-BE49-F238E27FC236}">
                  <a16:creationId xmlns:a16="http://schemas.microsoft.com/office/drawing/2014/main" id="{222AF4B2-579A-DE69-535D-5A7232B8BF25}"/>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a:latin typeface="Aptos" panose="020B0004020202020204" pitchFamily="34" charset="0"/>
                  <a:cs typeface="Aparajita" panose="02020603050405020304" pitchFamily="18" charset="0"/>
                </a:rPr>
                <a:t>Method 3: </a:t>
              </a:r>
              <a:r>
                <a:rPr lang="en-US" sz="600" b="0">
                  <a:latin typeface="Aptos" panose="020B0004020202020204" pitchFamily="34" charset="0"/>
                  <a:cs typeface="Aparajita" panose="02020603050405020304" pitchFamily="18" charset="0"/>
                </a:rPr>
                <a:t>Placeholder icon</a:t>
              </a:r>
            </a:p>
            <a:p>
              <a:pPr lvl="1">
                <a:buNone/>
              </a:pPr>
              <a:r>
                <a:rPr lang="en-US" sz="1050">
                  <a:latin typeface="Aptos" panose="020B0004020202020204" pitchFamily="34" charset="0"/>
                  <a:cs typeface="Aparajita" panose="02020603050405020304" pitchFamily="18" charset="0"/>
                </a:rPr>
                <a:t>Click the image icon inside the placeholder to browse for an icon.</a:t>
              </a:r>
            </a:p>
          </p:txBody>
        </p:sp>
        <p:grpSp>
          <p:nvGrpSpPr>
            <p:cNvPr id="53" name="Group 52">
              <a:extLst>
                <a:ext uri="{FF2B5EF4-FFF2-40B4-BE49-F238E27FC236}">
                  <a16:creationId xmlns:a16="http://schemas.microsoft.com/office/drawing/2014/main" id="{D431143D-EA3F-BA31-FDD0-86758B90458F}"/>
                </a:ext>
              </a:extLst>
            </p:cNvPr>
            <p:cNvGrpSpPr/>
            <p:nvPr userDrawn="1"/>
          </p:nvGrpSpPr>
          <p:grpSpPr>
            <a:xfrm>
              <a:off x="12429548" y="3236396"/>
              <a:ext cx="2735151" cy="1280928"/>
              <a:chOff x="9286315" y="6976989"/>
              <a:chExt cx="2735151" cy="1280928"/>
            </a:xfrm>
          </p:grpSpPr>
          <p:sp>
            <p:nvSpPr>
              <p:cNvPr id="128" name="Rectangle 127">
                <a:extLst>
                  <a:ext uri="{FF2B5EF4-FFF2-40B4-BE49-F238E27FC236}">
                    <a16:creationId xmlns:a16="http://schemas.microsoft.com/office/drawing/2014/main" id="{992C18FF-FCA0-B6DC-4B5F-813875A58CAD}"/>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129" name="TextBox 128">
                <a:extLst>
                  <a:ext uri="{FF2B5EF4-FFF2-40B4-BE49-F238E27FC236}">
                    <a16:creationId xmlns:a16="http://schemas.microsoft.com/office/drawing/2014/main" id="{CC870698-701A-2242-78AE-B6CBE951C53A}"/>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Graphics</a:t>
                </a:r>
              </a:p>
            </p:txBody>
          </p:sp>
          <p:pic>
            <p:nvPicPr>
              <p:cNvPr id="131" name="Graphic 130">
                <a:extLst>
                  <a:ext uri="{FF2B5EF4-FFF2-40B4-BE49-F238E27FC236}">
                    <a16:creationId xmlns:a16="http://schemas.microsoft.com/office/drawing/2014/main" id="{27F479C9-EBF7-C89C-EBDD-699C93B9299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132" name="TextBox 131">
                <a:extLst>
                  <a:ext uri="{FF2B5EF4-FFF2-40B4-BE49-F238E27FC236}">
                    <a16:creationId xmlns:a16="http://schemas.microsoft.com/office/drawing/2014/main" id="{A8B38676-38BD-C97A-3E60-811AD05F329A}"/>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icon.</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133" name="Picture 132">
                <a:extLst>
                  <a:ext uri="{FF2B5EF4-FFF2-40B4-BE49-F238E27FC236}">
                    <a16:creationId xmlns:a16="http://schemas.microsoft.com/office/drawing/2014/main" id="{52C3F74E-3500-E869-070E-EB7D7CFFDD4B}"/>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134" name="TextBox 133">
                <a:extLst>
                  <a:ext uri="{FF2B5EF4-FFF2-40B4-BE49-F238E27FC236}">
                    <a16:creationId xmlns:a16="http://schemas.microsoft.com/office/drawing/2014/main" id="{FD2E6A13-5E3C-A37E-FF9D-6CC65A1A8599}"/>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54" name="Group 53">
              <a:extLst>
                <a:ext uri="{FF2B5EF4-FFF2-40B4-BE49-F238E27FC236}">
                  <a16:creationId xmlns:a16="http://schemas.microsoft.com/office/drawing/2014/main" id="{C17097D5-36D6-39B2-EA5B-55509107C41A}"/>
                </a:ext>
              </a:extLst>
            </p:cNvPr>
            <p:cNvGrpSpPr/>
            <p:nvPr userDrawn="1"/>
          </p:nvGrpSpPr>
          <p:grpSpPr>
            <a:xfrm>
              <a:off x="12429548" y="4543123"/>
              <a:ext cx="2735151" cy="2200108"/>
              <a:chOff x="9538241" y="5155416"/>
              <a:chExt cx="2735151" cy="2200108"/>
            </a:xfrm>
          </p:grpSpPr>
          <p:sp>
            <p:nvSpPr>
              <p:cNvPr id="55" name="Rectangle 54">
                <a:extLst>
                  <a:ext uri="{FF2B5EF4-FFF2-40B4-BE49-F238E27FC236}">
                    <a16:creationId xmlns:a16="http://schemas.microsoft.com/office/drawing/2014/main" id="{3834CD4C-1311-915F-D846-C8EF6D502AC7}"/>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56" name="TextBox 55">
                <a:extLst>
                  <a:ext uri="{FF2B5EF4-FFF2-40B4-BE49-F238E27FC236}">
                    <a16:creationId xmlns:a16="http://schemas.microsoft.com/office/drawing/2014/main" id="{26D4593E-4325-4054-E8E0-2C4565BC0804}"/>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Icons</a:t>
                </a:r>
              </a:p>
            </p:txBody>
          </p:sp>
          <p:pic>
            <p:nvPicPr>
              <p:cNvPr id="57" name="Graphic 56">
                <a:extLst>
                  <a:ext uri="{FF2B5EF4-FFF2-40B4-BE49-F238E27FC236}">
                    <a16:creationId xmlns:a16="http://schemas.microsoft.com/office/drawing/2014/main" id="{AB5C6E66-2D1C-CA85-B320-68D3759A116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58" name="TextBox 57">
                <a:extLst>
                  <a:ext uri="{FF2B5EF4-FFF2-40B4-BE49-F238E27FC236}">
                    <a16:creationId xmlns:a16="http://schemas.microsoft.com/office/drawing/2014/main" id="{59524F0B-C3FC-E96B-9EF5-AD8583AA42AC}"/>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icon and select “Change Picture”</a:t>
                </a:r>
              </a:p>
            </p:txBody>
          </p:sp>
          <p:sp>
            <p:nvSpPr>
              <p:cNvPr id="59" name="TextBox 58">
                <a:extLst>
                  <a:ext uri="{FF2B5EF4-FFF2-40B4-BE49-F238E27FC236}">
                    <a16:creationId xmlns:a16="http://schemas.microsoft.com/office/drawing/2014/main" id="{BE622394-901B-B821-BDE6-422E33014D2B}"/>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60" name="TextBox 59">
                <a:extLst>
                  <a:ext uri="{FF2B5EF4-FFF2-40B4-BE49-F238E27FC236}">
                    <a16:creationId xmlns:a16="http://schemas.microsoft.com/office/drawing/2014/main" id="{7AD17B2F-A0CC-7E95-D315-F28D5BBC0E3A}"/>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image to reset the photo placeholder functionality.</a:t>
                </a:r>
              </a:p>
            </p:txBody>
          </p:sp>
          <p:sp>
            <p:nvSpPr>
              <p:cNvPr id="61" name="TextBox 60">
                <a:extLst>
                  <a:ext uri="{FF2B5EF4-FFF2-40B4-BE49-F238E27FC236}">
                    <a16:creationId xmlns:a16="http://schemas.microsoft.com/office/drawing/2014/main" id="{D9245573-D378-F3B6-9D43-7A0AC9D3F674}"/>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icon as normal.</a:t>
                </a:r>
              </a:p>
            </p:txBody>
          </p:sp>
          <p:cxnSp>
            <p:nvCxnSpPr>
              <p:cNvPr id="62" name="Straight Connector 61">
                <a:extLst>
                  <a:ext uri="{FF2B5EF4-FFF2-40B4-BE49-F238E27FC236}">
                    <a16:creationId xmlns:a16="http://schemas.microsoft.com/office/drawing/2014/main" id="{DF948D1D-C3E1-EF3A-5CFF-FC5BD4F401D2}"/>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D6D6806E-4824-9CA0-7A29-8C9379EA11A7}"/>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sp>
        <p:nvSpPr>
          <p:cNvPr id="2" name="Footer Placeholder 1">
            <a:extLst>
              <a:ext uri="{FF2B5EF4-FFF2-40B4-BE49-F238E27FC236}">
                <a16:creationId xmlns:a16="http://schemas.microsoft.com/office/drawing/2014/main" id="{355FFA2C-5431-4B39-1E12-AB136674DCB9}"/>
              </a:ext>
            </a:extLst>
          </p:cNvPr>
          <p:cNvSpPr>
            <a:spLocks noGrp="1"/>
          </p:cNvSpPr>
          <p:nvPr>
            <p:ph type="ftr" sz="quarter" idx="49"/>
          </p:nvPr>
        </p:nvSpPr>
        <p:spPr/>
        <p:txBody>
          <a:bodyPr/>
          <a:lstStyle/>
          <a:p>
            <a:r>
              <a:rPr lang="en-CA"/>
              <a:t>MWS 2026</a:t>
            </a:r>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7" name="Picture Placeholder 2">
            <a:extLst>
              <a:ext uri="{FF2B5EF4-FFF2-40B4-BE49-F238E27FC236}">
                <a16:creationId xmlns:a16="http://schemas.microsoft.com/office/drawing/2014/main" id="{7742E333-DAE8-AADC-AB85-E09272B827B3}"/>
              </a:ext>
            </a:extLst>
          </p:cNvPr>
          <p:cNvSpPr>
            <a:spLocks noGrp="1" noChangeAspect="1"/>
          </p:cNvSpPr>
          <p:nvPr>
            <p:ph type="pic" sz="quarter" idx="50" hasCustomPrompt="1"/>
          </p:nvPr>
        </p:nvSpPr>
        <p:spPr>
          <a:xfrm>
            <a:off x="3380247" y="1601038"/>
            <a:ext cx="835024" cy="835024"/>
          </a:xfrm>
        </p:spPr>
        <p:txBody>
          <a:bodyPr lIns="144000"/>
          <a:lstStyle>
            <a:lvl1pPr marL="0" indent="0">
              <a:buNone/>
              <a:defRPr sz="1400"/>
            </a:lvl1pPr>
          </a:lstStyle>
          <a:p>
            <a:r>
              <a:rPr lang="en-US"/>
              <a:t>Icon</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3" name="Picture Placeholder 2">
            <a:extLst>
              <a:ext uri="{FF2B5EF4-FFF2-40B4-BE49-F238E27FC236}">
                <a16:creationId xmlns:a16="http://schemas.microsoft.com/office/drawing/2014/main" id="{49D03249-A3CA-5A91-C717-27E68D6F7831}"/>
              </a:ext>
            </a:extLst>
          </p:cNvPr>
          <p:cNvSpPr>
            <a:spLocks noGrp="1" noChangeAspect="1"/>
          </p:cNvSpPr>
          <p:nvPr>
            <p:ph type="pic" sz="quarter" idx="53" hasCustomPrompt="1"/>
          </p:nvPr>
        </p:nvSpPr>
        <p:spPr>
          <a:xfrm>
            <a:off x="6228682" y="1601038"/>
            <a:ext cx="835024" cy="835024"/>
          </a:xfrm>
        </p:spPr>
        <p:txBody>
          <a:bodyPr lIns="144000"/>
          <a:lstStyle>
            <a:lvl1pPr marL="0" indent="0">
              <a:buNone/>
              <a:defRPr sz="1400"/>
            </a:lvl1pPr>
          </a:lstStyle>
          <a:p>
            <a:r>
              <a:rPr lang="en-US"/>
              <a:t>Icon</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6" name="Picture Placeholder 2">
            <a:extLst>
              <a:ext uri="{FF2B5EF4-FFF2-40B4-BE49-F238E27FC236}">
                <a16:creationId xmlns:a16="http://schemas.microsoft.com/office/drawing/2014/main" id="{63A76360-B909-3A81-788A-127C2E0DCFCA}"/>
              </a:ext>
            </a:extLst>
          </p:cNvPr>
          <p:cNvSpPr>
            <a:spLocks noGrp="1" noChangeAspect="1"/>
          </p:cNvSpPr>
          <p:nvPr>
            <p:ph type="pic" sz="quarter" idx="56" hasCustomPrompt="1"/>
          </p:nvPr>
        </p:nvSpPr>
        <p:spPr>
          <a:xfrm>
            <a:off x="9077116" y="1601038"/>
            <a:ext cx="835024" cy="835024"/>
          </a:xfrm>
        </p:spPr>
        <p:txBody>
          <a:bodyPr lIns="144000"/>
          <a:lstStyle>
            <a:lvl1pPr marL="0" indent="0">
              <a:buNone/>
              <a:defRPr sz="1400"/>
            </a:lvl1pPr>
          </a:lstStyle>
          <a:p>
            <a:r>
              <a:rPr lang="en-US"/>
              <a:t>Icon</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2489200"/>
            <a:ext cx="2595589" cy="905188"/>
          </a:xfrm>
          <a:prstGeom prst="callout1">
            <a:avLst>
              <a:gd name="adj1" fmla="val 93708"/>
              <a:gd name="adj2" fmla="val -69"/>
              <a:gd name="adj3" fmla="val 93686"/>
              <a:gd name="adj4" fmla="val 24531"/>
            </a:avLst>
          </a:prstGeom>
          <a:ln w="31750">
            <a:solidFill>
              <a:schemeClr val="accent5"/>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tx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3651121"/>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Tree>
    <p:extLst>
      <p:ext uri="{BB962C8B-B14F-4D97-AF65-F5344CB8AC3E}">
        <p14:creationId xmlns:p14="http://schemas.microsoft.com/office/powerpoint/2010/main" val="4256346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itle+Content_Dark Blue">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
        <p:nvSpPr>
          <p:cNvPr id="3" name="Footer Placeholder 2">
            <a:extLst>
              <a:ext uri="{FF2B5EF4-FFF2-40B4-BE49-F238E27FC236}">
                <a16:creationId xmlns:a16="http://schemas.microsoft.com/office/drawing/2014/main" id="{575466BB-39CC-C85B-590E-1C209388959A}"/>
              </a:ext>
            </a:extLst>
          </p:cNvPr>
          <p:cNvSpPr>
            <a:spLocks noGrp="1"/>
          </p:cNvSpPr>
          <p:nvPr>
            <p:ph type="ftr" sz="quarter" idx="10"/>
          </p:nvPr>
        </p:nvSpPr>
        <p:spPr/>
        <p:txBody>
          <a:bodyPr/>
          <a:lstStyle/>
          <a:p>
            <a:r>
              <a:rPr lang="en-CA"/>
              <a:t>MWS 2026</a:t>
            </a:r>
          </a:p>
        </p:txBody>
      </p:sp>
      <p:sp>
        <p:nvSpPr>
          <p:cNvPr id="2" name="Text Placeholder 3">
            <a:extLst>
              <a:ext uri="{FF2B5EF4-FFF2-40B4-BE49-F238E27FC236}">
                <a16:creationId xmlns:a16="http://schemas.microsoft.com/office/drawing/2014/main" id="{78EBEF18-027F-EE19-DBC3-5DC0B50554D0}"/>
              </a:ext>
            </a:extLst>
          </p:cNvPr>
          <p:cNvSpPr>
            <a:spLocks noGrp="1"/>
          </p:cNvSpPr>
          <p:nvPr>
            <p:ph idx="1" hasCustomPrompt="1"/>
          </p:nvPr>
        </p:nvSpPr>
        <p:spPr>
          <a:xfrm>
            <a:off x="515938" y="1820860"/>
            <a:ext cx="11160126"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461C6F2B-E74D-C23D-F292-9AE7A5E92539}"/>
              </a:ext>
            </a:extLst>
          </p:cNvPr>
          <p:cNvSpPr>
            <a:spLocks noGrp="1"/>
          </p:cNvSpPr>
          <p:nvPr>
            <p:ph type="body" sz="quarter" idx="11" hasCustomPrompt="1"/>
          </p:nvPr>
        </p:nvSpPr>
        <p:spPr>
          <a:xfrm>
            <a:off x="515938" y="1387475"/>
            <a:ext cx="11160125" cy="233910"/>
          </a:xfrm>
        </p:spPr>
        <p:txBody>
          <a:bodyPr>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3418452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userDrawn="1">
  <p:cSld name="50/50 Title+Content_Dark Blue">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tx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tx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CA" sz="800" kern="1200" baseline="0" dirty="0" smtClean="0">
                <a:solidFill>
                  <a:schemeClr val="accent6">
                    <a:lumMod val="90000"/>
                  </a:schemeClr>
                </a:solidFill>
                <a:latin typeface="+mn-lt"/>
                <a:ea typeface="+mn-ea"/>
                <a:cs typeface="+mn-cs"/>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7" name="TextBox 6">
            <a:extLst>
              <a:ext uri="{FF2B5EF4-FFF2-40B4-BE49-F238E27FC236}">
                <a16:creationId xmlns:a16="http://schemas.microsoft.com/office/drawing/2014/main" id="{B8D9ACE2-2765-F3B0-D6F0-6EEB06E3BF04}"/>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tx1"/>
                </a:solidFill>
                <a:latin typeface="+mn-lt"/>
                <a:ea typeface="+mn-ea"/>
                <a:cs typeface="+mn-cs"/>
              </a:rPr>
              <a:t>Confidential – Qualcomm Technologies, Inc. and/or its affiliated companies – May Contain Trade Secrets</a:t>
            </a: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4826348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reserve="1" userDrawn="1">
  <p:cSld name="2/1 Title+Content_Dark Blue">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tx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tx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CA" sz="800" kern="1200" baseline="0" dirty="0" smtClean="0">
                <a:solidFill>
                  <a:schemeClr val="accent6">
                    <a:lumMod val="90000"/>
                  </a:schemeClr>
                </a:solidFill>
                <a:latin typeface="+mn-lt"/>
                <a:ea typeface="+mn-ea"/>
                <a:cs typeface="+mn-cs"/>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tx1"/>
                </a:solidFill>
                <a:latin typeface="+mn-lt"/>
                <a:ea typeface="+mn-ea"/>
                <a:cs typeface="+mn-cs"/>
              </a:rPr>
              <a:pPr marL="0" lvl="0" algn="l" defTabSz="914400" rtl="0" eaLnBrk="1" latinLnBrk="0" hangingPunct="1">
                <a:lnSpc>
                  <a:spcPct val="125000"/>
                </a:lnSpc>
              </a:pPr>
              <a:t>‹#›</a:t>
            </a:fld>
            <a:endParaRPr lang="en-US" sz="800" kern="1200">
              <a:solidFill>
                <a:schemeClr val="tx1"/>
              </a:solidFill>
              <a:latin typeface="+mn-lt"/>
              <a:ea typeface="+mn-ea"/>
              <a:cs typeface="+mn-cs"/>
            </a:endParaRPr>
          </a:p>
        </p:txBody>
      </p:sp>
      <p:sp>
        <p:nvSpPr>
          <p:cNvPr id="7" name="TextBox 6">
            <a:extLst>
              <a:ext uri="{FF2B5EF4-FFF2-40B4-BE49-F238E27FC236}">
                <a16:creationId xmlns:a16="http://schemas.microsoft.com/office/drawing/2014/main" id="{B8D9ACE2-2765-F3B0-D6F0-6EEB06E3BF04}"/>
              </a:ext>
            </a:extLst>
          </p:cNvPr>
          <p:cNvSpPr txBox="1"/>
          <p:nvPr userDrawn="1"/>
        </p:nvSpPr>
        <p:spPr>
          <a:xfrm>
            <a:off x="8640762" y="6279571"/>
            <a:ext cx="2897862" cy="233910"/>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tx1"/>
                </a:solidFill>
                <a:latin typeface="+mn-lt"/>
                <a:ea typeface="+mn-ea"/>
                <a:cs typeface="+mn-cs"/>
              </a:rPr>
              <a:t>Confidential – Qualcomm Technologies, Inc. and/or its affiliated companies – May Contain Trade Secrets</a:t>
            </a: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18311207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Blank_Dark Blue">
    <p:bg>
      <p:bgPr>
        <a:solidFill>
          <a:schemeClr val="accent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86D27F9-CF30-5B0A-BEC1-BF74B6CB4CB7}"/>
              </a:ext>
            </a:extLst>
          </p:cNvPr>
          <p:cNvSpPr>
            <a:spLocks noGrp="1"/>
          </p:cNvSpPr>
          <p:nvPr>
            <p:ph type="ftr" sz="quarter" idx="10"/>
          </p:nvPr>
        </p:nvSpPr>
        <p:spPr/>
        <p:txBody>
          <a:bodyPr/>
          <a:lstStyle/>
          <a:p>
            <a:r>
              <a:rPr lang="en-CA"/>
              <a:t>MWS 2026</a:t>
            </a:r>
          </a:p>
        </p:txBody>
      </p:sp>
      <p:sp>
        <p:nvSpPr>
          <p:cNvPr id="2" name="TextBox 1">
            <a:extLst>
              <a:ext uri="{FF2B5EF4-FFF2-40B4-BE49-F238E27FC236}">
                <a16:creationId xmlns:a16="http://schemas.microsoft.com/office/drawing/2014/main" id="{90C69387-C0A5-177A-2A1F-43AF38804D2D}"/>
              </a:ext>
            </a:extLst>
          </p:cNvPr>
          <p:cNvSpPr txBox="1"/>
          <p:nvPr userDrawn="1"/>
        </p:nvSpPr>
        <p:spPr>
          <a:xfrm>
            <a:off x="6892004"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a:solidFill>
                  <a:schemeClr val="accent6">
                    <a:lumMod val="90000"/>
                  </a:schemeClr>
                </a:solidFill>
              </a:rPr>
              <a:t>Confidential – Qualcomm Technologies, Inc. and/or its affiliated companies – May Contain Trade Secrets</a:t>
            </a:r>
          </a:p>
        </p:txBody>
      </p:sp>
    </p:spTree>
    <p:extLst>
      <p:ext uri="{BB962C8B-B14F-4D97-AF65-F5344CB8AC3E}">
        <p14:creationId xmlns:p14="http://schemas.microsoft.com/office/powerpoint/2010/main" val="2773889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userDrawn="1">
  <p:cSld name="Title+4Contents_Third Grey">
    <p:bg>
      <p:bgPr>
        <a:solidFill>
          <a:srgbClr val="EFF1F5"/>
        </a:solidFill>
        <a:effectLst/>
      </p:bgPr>
    </p:bg>
    <p:spTree>
      <p:nvGrpSpPr>
        <p:cNvPr id="1" name=""/>
        <p:cNvGrpSpPr/>
        <p:nvPr/>
      </p:nvGrpSpPr>
      <p:grpSpPr>
        <a:xfrm>
          <a:off x="0" y="0"/>
          <a:ext cx="0" cy="0"/>
          <a:chOff x="0" y="0"/>
          <a:chExt cx="0" cy="0"/>
        </a:xfrm>
      </p:grpSpPr>
      <p:sp>
        <p:nvSpPr>
          <p:cNvPr id="9" name="Title 120">
            <a:extLst>
              <a:ext uri="{FF2B5EF4-FFF2-40B4-BE49-F238E27FC236}">
                <a16:creationId xmlns:a16="http://schemas.microsoft.com/office/drawing/2014/main" id="{7A1F75E5-8E3D-DF45-926F-E6E5FD4D70FC}"/>
              </a:ext>
            </a:extLst>
          </p:cNvPr>
          <p:cNvSpPr>
            <a:spLocks noGrp="1"/>
          </p:cNvSpPr>
          <p:nvPr>
            <p:ph type="title" hasCustomPrompt="1"/>
          </p:nvPr>
        </p:nvSpPr>
        <p:spPr>
          <a:xfrm>
            <a:off x="515937" y="2795081"/>
            <a:ext cx="3556800" cy="1294408"/>
          </a:xfrm>
        </p:spPr>
        <p:txBody>
          <a:bodyPr anchor="ctr"/>
          <a:lstStyle>
            <a:lvl1pPr algn="l" defTabSz="914400" rtl="0" eaLnBrk="1" latinLnBrk="0" hangingPunct="1">
              <a:lnSpc>
                <a:spcPct val="85000"/>
              </a:lnSpc>
              <a:spcBef>
                <a:spcPct val="0"/>
              </a:spcBef>
              <a:buNone/>
              <a:defRPr lang="en-US" sz="2800" kern="2000" spc="-50" baseline="0" dirty="0">
                <a:solidFill>
                  <a:schemeClr val="accent1"/>
                </a:solidFill>
                <a:latin typeface="+mj-lt"/>
                <a:ea typeface="+mj-ea"/>
                <a:cs typeface="+mj-cs"/>
              </a:defRPr>
            </a:lvl1pPr>
          </a:lstStyle>
          <a:p>
            <a:r>
              <a:rPr lang="en-US"/>
              <a:t>Title+4 Contents layout </a:t>
            </a:r>
            <a:br>
              <a:rPr lang="en-US"/>
            </a:br>
            <a:r>
              <a:rPr lang="en-US"/>
              <a:t>Title up to </a:t>
            </a:r>
            <a:br>
              <a:rPr lang="en-US"/>
            </a:br>
            <a:r>
              <a:rPr lang="en-US"/>
              <a:t>3 lines maximum</a:t>
            </a:r>
          </a:p>
        </p:txBody>
      </p:sp>
      <p:sp>
        <p:nvSpPr>
          <p:cNvPr id="16" name="Picture Placeholder 2">
            <a:extLst>
              <a:ext uri="{FF2B5EF4-FFF2-40B4-BE49-F238E27FC236}">
                <a16:creationId xmlns:a16="http://schemas.microsoft.com/office/drawing/2014/main" id="{803614D6-B3A1-6731-7DA2-2F082C0110CD}"/>
              </a:ext>
            </a:extLst>
          </p:cNvPr>
          <p:cNvSpPr>
            <a:spLocks noGrp="1" noChangeAspect="1"/>
          </p:cNvSpPr>
          <p:nvPr>
            <p:ph type="pic" sz="quarter" idx="24" hasCustomPrompt="1"/>
          </p:nvPr>
        </p:nvSpPr>
        <p:spPr>
          <a:xfrm>
            <a:off x="4629921" y="677141"/>
            <a:ext cx="759113" cy="759113"/>
          </a:xfrm>
        </p:spPr>
        <p:txBody>
          <a:bodyPr lIns="144000"/>
          <a:lstStyle>
            <a:lvl1pPr marL="0" indent="0">
              <a:buNone/>
              <a:defRPr sz="1400"/>
            </a:lvl1pPr>
          </a:lstStyle>
          <a:p>
            <a:r>
              <a:rPr lang="en-US"/>
              <a:t>Icon</a:t>
            </a:r>
          </a:p>
        </p:txBody>
      </p:sp>
      <p:sp>
        <p:nvSpPr>
          <p:cNvPr id="122" name="Text Placeholder 22">
            <a:extLst>
              <a:ext uri="{FF2B5EF4-FFF2-40B4-BE49-F238E27FC236}">
                <a16:creationId xmlns:a16="http://schemas.microsoft.com/office/drawing/2014/main" id="{693B5A4C-7FB3-2918-A773-0EE6FED3D209}"/>
              </a:ext>
            </a:extLst>
          </p:cNvPr>
          <p:cNvSpPr>
            <a:spLocks noGrp="1"/>
          </p:cNvSpPr>
          <p:nvPr>
            <p:ph type="body" sz="quarter" idx="13" hasCustomPrompt="1"/>
          </p:nvPr>
        </p:nvSpPr>
        <p:spPr>
          <a:xfrm>
            <a:off x="5704822" y="699924"/>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5" name="Text Placeholder 16">
            <a:extLst>
              <a:ext uri="{FF2B5EF4-FFF2-40B4-BE49-F238E27FC236}">
                <a16:creationId xmlns:a16="http://schemas.microsoft.com/office/drawing/2014/main" id="{C38DCFD6-5A0E-E9F5-0958-4B8735F209AC}"/>
              </a:ext>
            </a:extLst>
          </p:cNvPr>
          <p:cNvSpPr>
            <a:spLocks noGrp="1"/>
          </p:cNvSpPr>
          <p:nvPr>
            <p:ph type="body" sz="quarter" idx="15" hasCustomPrompt="1"/>
          </p:nvPr>
        </p:nvSpPr>
        <p:spPr>
          <a:xfrm>
            <a:off x="5704821" y="101917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7" name="Picture Placeholder 2">
            <a:extLst>
              <a:ext uri="{FF2B5EF4-FFF2-40B4-BE49-F238E27FC236}">
                <a16:creationId xmlns:a16="http://schemas.microsoft.com/office/drawing/2014/main" id="{158234DD-C86A-C0A3-F309-C819BEF18C2A}"/>
              </a:ext>
            </a:extLst>
          </p:cNvPr>
          <p:cNvSpPr>
            <a:spLocks noGrp="1" noChangeAspect="1"/>
          </p:cNvSpPr>
          <p:nvPr>
            <p:ph type="pic" sz="quarter" idx="25" hasCustomPrompt="1"/>
          </p:nvPr>
        </p:nvSpPr>
        <p:spPr>
          <a:xfrm>
            <a:off x="4629921" y="2124716"/>
            <a:ext cx="759113" cy="759113"/>
          </a:xfrm>
        </p:spPr>
        <p:txBody>
          <a:bodyPr lIns="144000"/>
          <a:lstStyle>
            <a:lvl1pPr marL="0" indent="0">
              <a:buNone/>
              <a:defRPr sz="1400"/>
            </a:lvl1pPr>
          </a:lstStyle>
          <a:p>
            <a:r>
              <a:rPr lang="en-US"/>
              <a:t>Icon</a:t>
            </a:r>
          </a:p>
        </p:txBody>
      </p:sp>
      <p:sp>
        <p:nvSpPr>
          <p:cNvPr id="124" name="Text Placeholder 22">
            <a:extLst>
              <a:ext uri="{FF2B5EF4-FFF2-40B4-BE49-F238E27FC236}">
                <a16:creationId xmlns:a16="http://schemas.microsoft.com/office/drawing/2014/main" id="{A14F4D35-AD24-5E3E-8E8D-CD803A85CDBB}"/>
              </a:ext>
            </a:extLst>
          </p:cNvPr>
          <p:cNvSpPr>
            <a:spLocks noGrp="1"/>
          </p:cNvSpPr>
          <p:nvPr>
            <p:ph type="body" sz="quarter" idx="16" hasCustomPrompt="1"/>
          </p:nvPr>
        </p:nvSpPr>
        <p:spPr>
          <a:xfrm>
            <a:off x="5704822" y="2143614"/>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6" name="Text Placeholder 16">
            <a:extLst>
              <a:ext uri="{FF2B5EF4-FFF2-40B4-BE49-F238E27FC236}">
                <a16:creationId xmlns:a16="http://schemas.microsoft.com/office/drawing/2014/main" id="{752D1B24-3191-2FDC-5F67-93401195900D}"/>
              </a:ext>
            </a:extLst>
          </p:cNvPr>
          <p:cNvSpPr>
            <a:spLocks noGrp="1"/>
          </p:cNvSpPr>
          <p:nvPr>
            <p:ph type="body" sz="quarter" idx="17" hasCustomPrompt="1"/>
          </p:nvPr>
        </p:nvSpPr>
        <p:spPr>
          <a:xfrm>
            <a:off x="5704821" y="2462865"/>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8" name="Picture Placeholder 2">
            <a:extLst>
              <a:ext uri="{FF2B5EF4-FFF2-40B4-BE49-F238E27FC236}">
                <a16:creationId xmlns:a16="http://schemas.microsoft.com/office/drawing/2014/main" id="{F5047FAA-2D67-8C54-D972-5689E483F426}"/>
              </a:ext>
            </a:extLst>
          </p:cNvPr>
          <p:cNvSpPr>
            <a:spLocks noGrp="1" noChangeAspect="1"/>
          </p:cNvSpPr>
          <p:nvPr>
            <p:ph type="pic" sz="quarter" idx="26" hasCustomPrompt="1"/>
          </p:nvPr>
        </p:nvSpPr>
        <p:spPr>
          <a:xfrm>
            <a:off x="4629921" y="3572291"/>
            <a:ext cx="759113" cy="759113"/>
          </a:xfrm>
        </p:spPr>
        <p:txBody>
          <a:bodyPr lIns="144000"/>
          <a:lstStyle>
            <a:lvl1pPr marL="0" indent="0">
              <a:buNone/>
              <a:defRPr sz="1400"/>
            </a:lvl1pPr>
          </a:lstStyle>
          <a:p>
            <a:r>
              <a:rPr lang="en-US"/>
              <a:t>Icon</a:t>
            </a:r>
          </a:p>
        </p:txBody>
      </p:sp>
      <p:sp>
        <p:nvSpPr>
          <p:cNvPr id="126" name="Text Placeholder 22">
            <a:extLst>
              <a:ext uri="{FF2B5EF4-FFF2-40B4-BE49-F238E27FC236}">
                <a16:creationId xmlns:a16="http://schemas.microsoft.com/office/drawing/2014/main" id="{FCEBECB8-7041-9BA8-933B-3C0F5FF02831}"/>
              </a:ext>
            </a:extLst>
          </p:cNvPr>
          <p:cNvSpPr>
            <a:spLocks noGrp="1"/>
          </p:cNvSpPr>
          <p:nvPr>
            <p:ph type="body" sz="quarter" idx="18" hasCustomPrompt="1"/>
          </p:nvPr>
        </p:nvSpPr>
        <p:spPr>
          <a:xfrm>
            <a:off x="5704822" y="3587071"/>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7" name="Text Placeholder 16">
            <a:extLst>
              <a:ext uri="{FF2B5EF4-FFF2-40B4-BE49-F238E27FC236}">
                <a16:creationId xmlns:a16="http://schemas.microsoft.com/office/drawing/2014/main" id="{DBD55430-B9A6-6E76-5A88-93B8CBAFCF32}"/>
              </a:ext>
            </a:extLst>
          </p:cNvPr>
          <p:cNvSpPr>
            <a:spLocks noGrp="1"/>
          </p:cNvSpPr>
          <p:nvPr>
            <p:ph type="body" sz="quarter" idx="19" hasCustomPrompt="1"/>
          </p:nvPr>
        </p:nvSpPr>
        <p:spPr>
          <a:xfrm>
            <a:off x="5704821" y="3906322"/>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9" name="Picture Placeholder 2">
            <a:extLst>
              <a:ext uri="{FF2B5EF4-FFF2-40B4-BE49-F238E27FC236}">
                <a16:creationId xmlns:a16="http://schemas.microsoft.com/office/drawing/2014/main" id="{155B8295-23B1-4FAB-6989-040F56EEACDD}"/>
              </a:ext>
            </a:extLst>
          </p:cNvPr>
          <p:cNvSpPr>
            <a:spLocks noGrp="1" noChangeAspect="1"/>
          </p:cNvSpPr>
          <p:nvPr>
            <p:ph type="pic" sz="quarter" idx="27" hasCustomPrompt="1"/>
          </p:nvPr>
        </p:nvSpPr>
        <p:spPr>
          <a:xfrm>
            <a:off x="4629921" y="5019866"/>
            <a:ext cx="759113" cy="759113"/>
          </a:xfrm>
        </p:spPr>
        <p:txBody>
          <a:bodyPr lIns="144000"/>
          <a:lstStyle>
            <a:lvl1pPr marL="0" indent="0">
              <a:buNone/>
              <a:defRPr sz="1400"/>
            </a:lvl1pPr>
          </a:lstStyle>
          <a:p>
            <a:r>
              <a:rPr lang="en-US"/>
              <a:t>Icon</a:t>
            </a:r>
          </a:p>
        </p:txBody>
      </p:sp>
      <p:sp>
        <p:nvSpPr>
          <p:cNvPr id="128" name="Text Placeholder 22">
            <a:extLst>
              <a:ext uri="{FF2B5EF4-FFF2-40B4-BE49-F238E27FC236}">
                <a16:creationId xmlns:a16="http://schemas.microsoft.com/office/drawing/2014/main" id="{928EC958-013B-F8B1-324A-396A688B6278}"/>
              </a:ext>
            </a:extLst>
          </p:cNvPr>
          <p:cNvSpPr>
            <a:spLocks noGrp="1"/>
          </p:cNvSpPr>
          <p:nvPr>
            <p:ph type="body" sz="quarter" idx="20" hasCustomPrompt="1"/>
          </p:nvPr>
        </p:nvSpPr>
        <p:spPr>
          <a:xfrm>
            <a:off x="5704822" y="5021236"/>
            <a:ext cx="5360054" cy="263149"/>
          </a:xfrm>
        </p:spPr>
        <p:txBody>
          <a:bodyPr wrap="square" anchor="b">
            <a:noAutofit/>
          </a:bodyPr>
          <a:lstStyle>
            <a:lvl1pPr marL="0" indent="0">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p>
        </p:txBody>
      </p:sp>
      <p:sp>
        <p:nvSpPr>
          <p:cNvPr id="8" name="Text Placeholder 16">
            <a:extLst>
              <a:ext uri="{FF2B5EF4-FFF2-40B4-BE49-F238E27FC236}">
                <a16:creationId xmlns:a16="http://schemas.microsoft.com/office/drawing/2014/main" id="{A305BFC7-1DCB-DA0D-B9D5-073230BAC218}"/>
              </a:ext>
            </a:extLst>
          </p:cNvPr>
          <p:cNvSpPr>
            <a:spLocks noGrp="1"/>
          </p:cNvSpPr>
          <p:nvPr>
            <p:ph type="body" sz="quarter" idx="21" hasCustomPrompt="1"/>
          </p:nvPr>
        </p:nvSpPr>
        <p:spPr>
          <a:xfrm>
            <a:off x="5704821" y="5340487"/>
            <a:ext cx="5360055" cy="600164"/>
          </a:xfrm>
        </p:spPr>
        <p:txBody>
          <a:bodyPr wrap="square">
            <a:noAutofit/>
          </a:bodyPr>
          <a:lstStyle>
            <a:lvl1pPr marL="0" indent="0">
              <a:lnSpc>
                <a:spcPct val="100000"/>
              </a:lnSpc>
              <a:spcBef>
                <a:spcPts val="0"/>
              </a:spcBef>
              <a:buNone/>
              <a:defRPr sz="12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5" name="TextBox 14">
            <a:extLst>
              <a:ext uri="{FF2B5EF4-FFF2-40B4-BE49-F238E27FC236}">
                <a16:creationId xmlns:a16="http://schemas.microsoft.com/office/drawing/2014/main" id="{DA40CD1A-60BD-05D8-7970-B07C826C1D80}"/>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grpSp>
        <p:nvGrpSpPr>
          <p:cNvPr id="40" name="Group 39">
            <a:extLst>
              <a:ext uri="{FF2B5EF4-FFF2-40B4-BE49-F238E27FC236}">
                <a16:creationId xmlns:a16="http://schemas.microsoft.com/office/drawing/2014/main" id="{3DE87ABF-25CF-8431-62CF-3FFD80738F9B}"/>
              </a:ext>
            </a:extLst>
          </p:cNvPr>
          <p:cNvGrpSpPr/>
          <p:nvPr userDrawn="1"/>
        </p:nvGrpSpPr>
        <p:grpSpPr>
          <a:xfrm>
            <a:off x="12290489" y="-1"/>
            <a:ext cx="2910882" cy="6858001"/>
            <a:chOff x="12290489" y="-1"/>
            <a:chExt cx="2910882" cy="6858001"/>
          </a:xfrm>
        </p:grpSpPr>
        <p:sp>
          <p:nvSpPr>
            <p:cNvPr id="41" name="Rectangle 40">
              <a:extLst>
                <a:ext uri="{FF2B5EF4-FFF2-40B4-BE49-F238E27FC236}">
                  <a16:creationId xmlns:a16="http://schemas.microsoft.com/office/drawing/2014/main" id="{6D2679DD-C2E3-4902-3325-4B47DFAAF085}"/>
                </a:ext>
              </a:extLst>
            </p:cNvPr>
            <p:cNvSpPr/>
            <p:nvPr userDrawn="1"/>
          </p:nvSpPr>
          <p:spPr>
            <a:xfrm>
              <a:off x="12290489" y="-1"/>
              <a:ext cx="2735151" cy="6858001"/>
            </a:xfrm>
            <a:prstGeom prst="rect">
              <a:avLst/>
            </a:prstGeom>
            <a:solidFill>
              <a:srgbClr val="EFF1F5"/>
            </a:solidFill>
            <a:ln w="1079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42" name="TextBox 41">
              <a:extLst>
                <a:ext uri="{FF2B5EF4-FFF2-40B4-BE49-F238E27FC236}">
                  <a16:creationId xmlns:a16="http://schemas.microsoft.com/office/drawing/2014/main" id="{F36F0F7A-971F-2372-FAA5-B802FC235920}"/>
                </a:ext>
              </a:extLst>
            </p:cNvPr>
            <p:cNvSpPr txBox="1"/>
            <p:nvPr userDrawn="1"/>
          </p:nvSpPr>
          <p:spPr>
            <a:xfrm>
              <a:off x="12449814" y="173148"/>
              <a:ext cx="1455527"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HOW TO ADD AN ICON</a:t>
              </a:r>
            </a:p>
          </p:txBody>
        </p:sp>
        <p:cxnSp>
          <p:nvCxnSpPr>
            <p:cNvPr id="43" name="Straight Connector 42">
              <a:extLst>
                <a:ext uri="{FF2B5EF4-FFF2-40B4-BE49-F238E27FC236}">
                  <a16:creationId xmlns:a16="http://schemas.microsoft.com/office/drawing/2014/main" id="{6B46E843-5A05-34E4-E5DB-E1342EB82EB3}"/>
                </a:ext>
              </a:extLst>
            </p:cNvPr>
            <p:cNvCxnSpPr>
              <a:cxnSpLocks/>
            </p:cNvCxnSpPr>
            <p:nvPr userDrawn="1"/>
          </p:nvCxnSpPr>
          <p:spPr>
            <a:xfrm>
              <a:off x="12449814" y="423012"/>
              <a:ext cx="270000" cy="0"/>
            </a:xfrm>
            <a:prstGeom prst="line">
              <a:avLst/>
            </a:prstGeom>
            <a:noFill/>
            <a:ln w="19050" cap="flat" cmpd="sng" algn="ctr">
              <a:solidFill>
                <a:srgbClr val="2A2AEA"/>
              </a:solidFill>
              <a:prstDash val="solid"/>
            </a:ln>
            <a:effectLst/>
          </p:spPr>
        </p:cxnSp>
        <p:sp>
          <p:nvSpPr>
            <p:cNvPr id="44" name="TextBox 43">
              <a:extLst>
                <a:ext uri="{FF2B5EF4-FFF2-40B4-BE49-F238E27FC236}">
                  <a16:creationId xmlns:a16="http://schemas.microsoft.com/office/drawing/2014/main" id="{3945920A-9738-E290-8B7A-82079F6DCE71}"/>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1: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from file browser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Drag the icon onto the slide.</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7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kumimoji="0" lang="en-US" sz="10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endParaRPr>
            </a:p>
          </p:txBody>
        </p:sp>
        <p:sp>
          <p:nvSpPr>
            <p:cNvPr id="45" name="TextBox 44">
              <a:extLst>
                <a:ext uri="{FF2B5EF4-FFF2-40B4-BE49-F238E27FC236}">
                  <a16:creationId xmlns:a16="http://schemas.microsoft.com/office/drawing/2014/main" id="{DC2F4233-2F00-409D-78D8-295A21F3D6E5}"/>
                </a:ext>
              </a:extLst>
            </p:cNvPr>
            <p:cNvSpPr txBox="1">
              <a:spLocks noChangeAspect="1"/>
            </p:cNvSpPr>
            <p:nvPr/>
          </p:nvSpPr>
          <p:spPr>
            <a:xfrm>
              <a:off x="12449814" y="566082"/>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1</a:t>
              </a:r>
            </a:p>
          </p:txBody>
        </p:sp>
        <p:sp>
          <p:nvSpPr>
            <p:cNvPr id="46" name="TextBox 45">
              <a:extLst>
                <a:ext uri="{FF2B5EF4-FFF2-40B4-BE49-F238E27FC236}">
                  <a16:creationId xmlns:a16="http://schemas.microsoft.com/office/drawing/2014/main" id="{14D91F72-F9E2-CBF4-A93F-84553C1D0F34}"/>
                </a:ext>
              </a:extLst>
            </p:cNvPr>
            <p:cNvSpPr txBox="1">
              <a:spLocks noChangeAspect="1"/>
            </p:cNvSpPr>
            <p:nvPr/>
          </p:nvSpPr>
          <p:spPr>
            <a:xfrm>
              <a:off x="12449814" y="1018081"/>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2</a:t>
              </a:r>
            </a:p>
          </p:txBody>
        </p:sp>
        <p:sp>
          <p:nvSpPr>
            <p:cNvPr id="47" name="TextBox 46">
              <a:extLst>
                <a:ext uri="{FF2B5EF4-FFF2-40B4-BE49-F238E27FC236}">
                  <a16:creationId xmlns:a16="http://schemas.microsoft.com/office/drawing/2014/main" id="{C659C999-5D52-B5F6-4D40-F6352267822F}"/>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Source icon from the </a:t>
              </a:r>
              <a:b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br>
              <a:r>
                <a:rPr kumimoji="0" lang="en-US" sz="1050" b="0" i="0" u="none" strike="noStrike" kern="0" cap="none" spc="0" normalizeH="0" baseline="0" noProof="0">
                  <a:ln>
                    <a:noFill/>
                  </a:ln>
                  <a:solidFill>
                    <a:srgbClr val="2A2AEA"/>
                  </a:solidFill>
                  <a:effectLst/>
                  <a:uLnTx/>
                  <a:uFillTx/>
                  <a:latin typeface="Aptos" panose="020B0004020202020204" pitchFamily="34" charset="0"/>
                  <a:cs typeface="Aparajita" panose="02020603050405020304" pitchFamily="18" charset="0"/>
                </a:rPr>
                <a:t>Qualcomm Icon Library</a:t>
              </a:r>
            </a:p>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Add the icon to the placeholder.</a:t>
              </a:r>
            </a:p>
          </p:txBody>
        </p:sp>
        <p:sp>
          <p:nvSpPr>
            <p:cNvPr id="48" name="TextBox 47">
              <a:extLst>
                <a:ext uri="{FF2B5EF4-FFF2-40B4-BE49-F238E27FC236}">
                  <a16:creationId xmlns:a16="http://schemas.microsoft.com/office/drawing/2014/main" id="{B3A82870-1DAE-4B2C-E64F-98E28687F223}"/>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2: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Paste from clipboard</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Select the icon placeholder.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Right-click or use keyboard shortcuts to paste the icon.</a:t>
              </a:r>
            </a:p>
          </p:txBody>
        </p:sp>
        <p:sp>
          <p:nvSpPr>
            <p:cNvPr id="49" name="TextBox 48">
              <a:extLst>
                <a:ext uri="{FF2B5EF4-FFF2-40B4-BE49-F238E27FC236}">
                  <a16:creationId xmlns:a16="http://schemas.microsoft.com/office/drawing/2014/main" id="{F364D98D-C602-1607-7BDC-166242F34C21}"/>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3: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Placeholder icon</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Click the image icon inside the placeholder to browse for an icon.</a:t>
              </a:r>
            </a:p>
          </p:txBody>
        </p:sp>
        <p:grpSp>
          <p:nvGrpSpPr>
            <p:cNvPr id="50" name="Group 49">
              <a:extLst>
                <a:ext uri="{FF2B5EF4-FFF2-40B4-BE49-F238E27FC236}">
                  <a16:creationId xmlns:a16="http://schemas.microsoft.com/office/drawing/2014/main" id="{D7F72C51-C576-6C65-A902-5856DA80F937}"/>
                </a:ext>
              </a:extLst>
            </p:cNvPr>
            <p:cNvGrpSpPr/>
            <p:nvPr userDrawn="1"/>
          </p:nvGrpSpPr>
          <p:grpSpPr>
            <a:xfrm>
              <a:off x="12429548" y="3236396"/>
              <a:ext cx="2735151" cy="1280928"/>
              <a:chOff x="9286315" y="6976989"/>
              <a:chExt cx="2735151" cy="1280928"/>
            </a:xfrm>
          </p:grpSpPr>
          <p:sp>
            <p:nvSpPr>
              <p:cNvPr id="61" name="Rectangle 60">
                <a:extLst>
                  <a:ext uri="{FF2B5EF4-FFF2-40B4-BE49-F238E27FC236}">
                    <a16:creationId xmlns:a16="http://schemas.microsoft.com/office/drawing/2014/main" id="{61E56FEF-DBB6-7894-ACC0-CB6658CB12BB}"/>
                  </a:ext>
                </a:extLst>
              </p:cNvPr>
              <p:cNvSpPr/>
              <p:nvPr userDrawn="1"/>
            </p:nvSpPr>
            <p:spPr>
              <a:xfrm>
                <a:off x="9286315" y="6976989"/>
                <a:ext cx="2735151" cy="128092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62" name="TextBox 61">
                <a:extLst>
                  <a:ext uri="{FF2B5EF4-FFF2-40B4-BE49-F238E27FC236}">
                    <a16:creationId xmlns:a16="http://schemas.microsoft.com/office/drawing/2014/main" id="{38DCE2FA-DCB4-E58F-F5A9-424EE64D7FCD}"/>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Cropping Graphics</a:t>
                </a:r>
              </a:p>
            </p:txBody>
          </p:sp>
          <p:pic>
            <p:nvPicPr>
              <p:cNvPr id="63" name="Graphic 62">
                <a:extLst>
                  <a:ext uri="{FF2B5EF4-FFF2-40B4-BE49-F238E27FC236}">
                    <a16:creationId xmlns:a16="http://schemas.microsoft.com/office/drawing/2014/main" id="{DB290D33-CE6C-0057-E0D7-FB551ECBA99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64" name="TextBox 63">
                <a:extLst>
                  <a:ext uri="{FF2B5EF4-FFF2-40B4-BE49-F238E27FC236}">
                    <a16:creationId xmlns:a16="http://schemas.microsoft.com/office/drawing/2014/main" id="{D59EAFAF-83E5-63D0-F9F3-E1AA89450684}"/>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Right-click on the icon.</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Choose “Crop” from the menu. (           )</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Adjust the size and position of the image.</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Press Esc or click outside the image area to exit the cropping mode.</a:t>
                </a:r>
              </a:p>
            </p:txBody>
          </p:sp>
          <p:pic>
            <p:nvPicPr>
              <p:cNvPr id="65" name="Picture 64">
                <a:extLst>
                  <a:ext uri="{FF2B5EF4-FFF2-40B4-BE49-F238E27FC236}">
                    <a16:creationId xmlns:a16="http://schemas.microsoft.com/office/drawing/2014/main" id="{B37ACE1F-225F-2DD2-F040-BD75337547FB}"/>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66" name="TextBox 65">
                <a:extLst>
                  <a:ext uri="{FF2B5EF4-FFF2-40B4-BE49-F238E27FC236}">
                    <a16:creationId xmlns:a16="http://schemas.microsoft.com/office/drawing/2014/main" id="{E5C938B5-65D9-F34A-1EAC-85A88105AC40}"/>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nvGrpSpPr>
            <p:cNvPr id="51" name="Group 50">
              <a:extLst>
                <a:ext uri="{FF2B5EF4-FFF2-40B4-BE49-F238E27FC236}">
                  <a16:creationId xmlns:a16="http://schemas.microsoft.com/office/drawing/2014/main" id="{7AE06101-B043-1556-A91B-932DD9FAB5A3}"/>
                </a:ext>
              </a:extLst>
            </p:cNvPr>
            <p:cNvGrpSpPr/>
            <p:nvPr userDrawn="1"/>
          </p:nvGrpSpPr>
          <p:grpSpPr>
            <a:xfrm>
              <a:off x="12429548" y="4543123"/>
              <a:ext cx="2735151" cy="2200108"/>
              <a:chOff x="9538241" y="5155416"/>
              <a:chExt cx="2735151" cy="2200108"/>
            </a:xfrm>
          </p:grpSpPr>
          <p:sp>
            <p:nvSpPr>
              <p:cNvPr id="52" name="Rectangle 51">
                <a:extLst>
                  <a:ext uri="{FF2B5EF4-FFF2-40B4-BE49-F238E27FC236}">
                    <a16:creationId xmlns:a16="http://schemas.microsoft.com/office/drawing/2014/main" id="{94EF8454-9F8C-3428-B289-5265B770D4D6}"/>
                  </a:ext>
                </a:extLst>
              </p:cNvPr>
              <p:cNvSpPr/>
              <p:nvPr userDrawn="1"/>
            </p:nvSpPr>
            <p:spPr>
              <a:xfrm>
                <a:off x="9538241" y="5155416"/>
                <a:ext cx="2735151" cy="220010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53" name="TextBox 52">
                <a:extLst>
                  <a:ext uri="{FF2B5EF4-FFF2-40B4-BE49-F238E27FC236}">
                    <a16:creationId xmlns:a16="http://schemas.microsoft.com/office/drawing/2014/main" id="{D2D732FA-5812-3627-41F5-13EC7BE238A4}"/>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Changing Icons</a:t>
                </a:r>
              </a:p>
            </p:txBody>
          </p:sp>
          <p:pic>
            <p:nvPicPr>
              <p:cNvPr id="54" name="Graphic 53">
                <a:extLst>
                  <a:ext uri="{FF2B5EF4-FFF2-40B4-BE49-F238E27FC236}">
                    <a16:creationId xmlns:a16="http://schemas.microsoft.com/office/drawing/2014/main" id="{C48FD4DE-82F7-241F-D7E4-DA147EC73D0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55" name="TextBox 54">
                <a:extLst>
                  <a:ext uri="{FF2B5EF4-FFF2-40B4-BE49-F238E27FC236}">
                    <a16:creationId xmlns:a16="http://schemas.microsoft.com/office/drawing/2014/main" id="{493C554B-F2AE-D182-0BD9-5202CCFD883C}"/>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1: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RIGHT CLICK</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Right-click on icon and select “Change Picture”</a:t>
                </a:r>
              </a:p>
            </p:txBody>
          </p:sp>
          <p:sp>
            <p:nvSpPr>
              <p:cNvPr id="56" name="TextBox 55">
                <a:extLst>
                  <a:ext uri="{FF2B5EF4-FFF2-40B4-BE49-F238E27FC236}">
                    <a16:creationId xmlns:a16="http://schemas.microsoft.com/office/drawing/2014/main" id="{4FB370AD-8DC4-4D79-00B8-8F1C501EA957}"/>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57" name="TextBox 56">
                <a:extLst>
                  <a:ext uri="{FF2B5EF4-FFF2-40B4-BE49-F238E27FC236}">
                    <a16:creationId xmlns:a16="http://schemas.microsoft.com/office/drawing/2014/main" id="{627DAD30-D990-7235-92F0-AE0B7B3A9719}"/>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2: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RESET PLACEHOLDER</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First, delete the existing icon to reset the photo placeholder functionality.</a:t>
                </a:r>
              </a:p>
            </p:txBody>
          </p:sp>
          <p:sp>
            <p:nvSpPr>
              <p:cNvPr id="58" name="TextBox 57">
                <a:extLst>
                  <a:ext uri="{FF2B5EF4-FFF2-40B4-BE49-F238E27FC236}">
                    <a16:creationId xmlns:a16="http://schemas.microsoft.com/office/drawing/2014/main" id="{D5454D59-F452-70F9-9FDB-29E108C417A4}"/>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You can now add a new icon as normal.</a:t>
                </a:r>
              </a:p>
            </p:txBody>
          </p:sp>
          <p:cxnSp>
            <p:nvCxnSpPr>
              <p:cNvPr id="59" name="Straight Connector 58">
                <a:extLst>
                  <a:ext uri="{FF2B5EF4-FFF2-40B4-BE49-F238E27FC236}">
                    <a16:creationId xmlns:a16="http://schemas.microsoft.com/office/drawing/2014/main" id="{89D4B714-1611-59E8-1759-044BCAC63592}"/>
                  </a:ext>
                </a:extLst>
              </p:cNvPr>
              <p:cNvCxnSpPr>
                <a:cxnSpLocks/>
              </p:cNvCxnSpPr>
              <p:nvPr userDrawn="1"/>
            </p:nvCxnSpPr>
            <p:spPr>
              <a:xfrm>
                <a:off x="9713479" y="5957047"/>
                <a:ext cx="270000" cy="0"/>
              </a:xfrm>
              <a:prstGeom prst="line">
                <a:avLst/>
              </a:prstGeom>
              <a:noFill/>
              <a:ln w="9525" cap="flat" cmpd="sng" algn="ctr">
                <a:solidFill>
                  <a:srgbClr val="833AFF"/>
                </a:solidFill>
                <a:prstDash val="solid"/>
              </a:ln>
              <a:effectLst/>
            </p:spPr>
          </p:cxnSp>
          <p:sp>
            <p:nvSpPr>
              <p:cNvPr id="60" name="TextBox 59">
                <a:extLst>
                  <a:ext uri="{FF2B5EF4-FFF2-40B4-BE49-F238E27FC236}">
                    <a16:creationId xmlns:a16="http://schemas.microsoft.com/office/drawing/2014/main" id="{B50850A9-4ADE-3CB9-AE35-370AB547571D}"/>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sp>
        <p:nvSpPr>
          <p:cNvPr id="4" name="Footer Placeholder 3">
            <a:extLst>
              <a:ext uri="{FF2B5EF4-FFF2-40B4-BE49-F238E27FC236}">
                <a16:creationId xmlns:a16="http://schemas.microsoft.com/office/drawing/2014/main" id="{0C61BEB9-0856-A8B3-E6F6-CC8CF273C00B}"/>
              </a:ext>
            </a:extLst>
          </p:cNvPr>
          <p:cNvSpPr>
            <a:spLocks noGrp="1"/>
          </p:cNvSpPr>
          <p:nvPr>
            <p:ph type="ftr" sz="quarter" idx="28"/>
          </p:nvPr>
        </p:nvSpPr>
        <p:spPr/>
        <p:txBody>
          <a:bodyPr/>
          <a:lstStyle>
            <a:lvl1pPr>
              <a:defRPr>
                <a:solidFill>
                  <a:schemeClr val="accent6">
                    <a:lumMod val="50000"/>
                  </a:schemeClr>
                </a:solidFill>
              </a:defRPr>
            </a:lvl1pPr>
          </a:lstStyle>
          <a:p>
            <a:r>
              <a:rPr lang="en-CA"/>
              <a:t>MWS 2026</a:t>
            </a:r>
          </a:p>
        </p:txBody>
      </p:sp>
      <p:sp>
        <p:nvSpPr>
          <p:cNvPr id="2" name="TextBox 1">
            <a:extLst>
              <a:ext uri="{FF2B5EF4-FFF2-40B4-BE49-F238E27FC236}">
                <a16:creationId xmlns:a16="http://schemas.microsoft.com/office/drawing/2014/main" id="{9E4EAC14-4640-7AFF-B3CB-D5C2E97E6642}"/>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6753878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4" pos="2320">
          <p15:clr>
            <a:srgbClr val="FBAE40"/>
          </p15:clr>
        </p15:guide>
        <p15:guide id="15" pos="2094">
          <p15:clr>
            <a:srgbClr val="FBAE4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userDrawn="1">
  <p:cSld name="Two Column_Light Grey (No Icon)">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Two column layout</a:t>
            </a:r>
            <a:br>
              <a:rPr lang="en-US"/>
            </a:br>
            <a:r>
              <a:rPr lang="en-US"/>
              <a:t>Title 2 lines maximum</a:t>
            </a:r>
            <a:endParaRPr lang="en-CA"/>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1706497"/>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2" name="Footer Placeholder 1">
            <a:extLst>
              <a:ext uri="{FF2B5EF4-FFF2-40B4-BE49-F238E27FC236}">
                <a16:creationId xmlns:a16="http://schemas.microsoft.com/office/drawing/2014/main" id="{A85A980C-84E3-2D1C-3C83-37EF671921AD}"/>
              </a:ext>
            </a:extLst>
          </p:cNvPr>
          <p:cNvSpPr>
            <a:spLocks noGrp="1"/>
          </p:cNvSpPr>
          <p:nvPr>
            <p:ph type="ftr" sz="quarter" idx="32"/>
          </p:nvPr>
        </p:nvSpPr>
        <p:spPr/>
        <p:txBody>
          <a:bodyPr/>
          <a:lstStyle>
            <a:lvl1pPr>
              <a:defRPr>
                <a:solidFill>
                  <a:schemeClr val="accent6">
                    <a:lumMod val="50000"/>
                  </a:schemeClr>
                </a:solidFill>
              </a:defRPr>
            </a:lvl1pPr>
          </a:lstStyle>
          <a:p>
            <a:r>
              <a:rPr lang="en-CA"/>
              <a:t>MWS 2026</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1706497"/>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2868418"/>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8" name="TextBox 7">
            <a:extLst>
              <a:ext uri="{FF2B5EF4-FFF2-40B4-BE49-F238E27FC236}">
                <a16:creationId xmlns:a16="http://schemas.microsoft.com/office/drawing/2014/main" id="{6C182914-E405-9E07-DF0D-8AEF3CD888E3}"/>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9" name="TextBox 8">
            <a:extLst>
              <a:ext uri="{FF2B5EF4-FFF2-40B4-BE49-F238E27FC236}">
                <a16:creationId xmlns:a16="http://schemas.microsoft.com/office/drawing/2014/main" id="{DC888CA0-7251-59CE-BB46-6A2394817998}"/>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6220117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userDrawn="1">
  <p:cSld name="Three Column_Light Grey (No Icon)">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2588C0-C7B7-463F-660E-0A4A3FD24785}"/>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Three column layout</a:t>
            </a:r>
            <a:br>
              <a:rPr lang="en-US"/>
            </a:br>
            <a:r>
              <a:rPr lang="en-US"/>
              <a:t>Title 2 lines maximum</a:t>
            </a:r>
            <a:endParaRPr lang="en-CA"/>
          </a:p>
        </p:txBody>
      </p:sp>
      <p:sp>
        <p:nvSpPr>
          <p:cNvPr id="2" name="Footer Placeholder 1">
            <a:extLst>
              <a:ext uri="{FF2B5EF4-FFF2-40B4-BE49-F238E27FC236}">
                <a16:creationId xmlns:a16="http://schemas.microsoft.com/office/drawing/2014/main" id="{CFAF4676-0FE4-0EEA-B97D-EF0D71148385}"/>
              </a:ext>
            </a:extLst>
          </p:cNvPr>
          <p:cNvSpPr>
            <a:spLocks noGrp="1"/>
          </p:cNvSpPr>
          <p:nvPr>
            <p:ph type="ftr" sz="quarter" idx="38"/>
          </p:nvPr>
        </p:nvSpPr>
        <p:spPr/>
        <p:txBody>
          <a:bodyPr/>
          <a:lstStyle>
            <a:lvl1pPr>
              <a:defRPr>
                <a:solidFill>
                  <a:schemeClr val="accent6">
                    <a:lumMod val="50000"/>
                  </a:schemeClr>
                </a:solidFill>
              </a:defRPr>
            </a:lvl1pPr>
          </a:lstStyle>
          <a:p>
            <a:r>
              <a:rPr lang="en-CA"/>
              <a:t>MWS 2026</a:t>
            </a:r>
          </a:p>
        </p:txBody>
      </p:sp>
      <p:sp>
        <p:nvSpPr>
          <p:cNvPr id="4" name="Text Placeholder 22">
            <a:extLst>
              <a:ext uri="{FF2B5EF4-FFF2-40B4-BE49-F238E27FC236}">
                <a16:creationId xmlns:a16="http://schemas.microsoft.com/office/drawing/2014/main" id="{2FEE1995-5EE6-B782-1270-FC8C30634C1A}"/>
              </a:ext>
            </a:extLst>
          </p:cNvPr>
          <p:cNvSpPr>
            <a:spLocks noGrp="1"/>
          </p:cNvSpPr>
          <p:nvPr>
            <p:ph type="body" sz="quarter" idx="27" hasCustomPrompt="1"/>
          </p:nvPr>
        </p:nvSpPr>
        <p:spPr>
          <a:xfrm>
            <a:off x="531811" y="1706497"/>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9" name="Text Placeholder 16">
            <a:extLst>
              <a:ext uri="{FF2B5EF4-FFF2-40B4-BE49-F238E27FC236}">
                <a16:creationId xmlns:a16="http://schemas.microsoft.com/office/drawing/2014/main" id="{8BF3CDFB-3035-1906-627F-169A0AFF5852}"/>
              </a:ext>
            </a:extLst>
          </p:cNvPr>
          <p:cNvSpPr>
            <a:spLocks noGrp="1"/>
          </p:cNvSpPr>
          <p:nvPr>
            <p:ph type="body" sz="quarter" idx="15" hasCustomPrompt="1"/>
          </p:nvPr>
        </p:nvSpPr>
        <p:spPr>
          <a:xfrm>
            <a:off x="531810"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C049CEBE-00B0-C726-8F2E-0374ECA4E1F3}"/>
              </a:ext>
            </a:extLst>
          </p:cNvPr>
          <p:cNvSpPr>
            <a:spLocks noGrp="1"/>
          </p:cNvSpPr>
          <p:nvPr>
            <p:ph type="body" sz="quarter" idx="46" hasCustomPrompt="1"/>
          </p:nvPr>
        </p:nvSpPr>
        <p:spPr>
          <a:xfrm>
            <a:off x="4340711" y="1706497"/>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E84FC6FD-2A43-99CF-82C5-D98E826A76B7}"/>
              </a:ext>
            </a:extLst>
          </p:cNvPr>
          <p:cNvSpPr>
            <a:spLocks noGrp="1"/>
          </p:cNvSpPr>
          <p:nvPr>
            <p:ph type="body" sz="quarter" idx="47" hasCustomPrompt="1"/>
          </p:nvPr>
        </p:nvSpPr>
        <p:spPr>
          <a:xfrm>
            <a:off x="43407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30" name="Text Placeholder 22">
            <a:extLst>
              <a:ext uri="{FF2B5EF4-FFF2-40B4-BE49-F238E27FC236}">
                <a16:creationId xmlns:a16="http://schemas.microsoft.com/office/drawing/2014/main" id="{6EC19D9F-705A-74B6-9EBB-9D9565620413}"/>
              </a:ext>
            </a:extLst>
          </p:cNvPr>
          <p:cNvSpPr>
            <a:spLocks noGrp="1"/>
          </p:cNvSpPr>
          <p:nvPr>
            <p:ph type="body" sz="quarter" idx="49" hasCustomPrompt="1"/>
          </p:nvPr>
        </p:nvSpPr>
        <p:spPr>
          <a:xfrm>
            <a:off x="8149611" y="1706497"/>
            <a:ext cx="3526452" cy="905188"/>
          </a:xfrm>
          <a:prstGeom prst="callout1">
            <a:avLst>
              <a:gd name="adj1" fmla="val 93708"/>
              <a:gd name="adj2" fmla="val -69"/>
              <a:gd name="adj3" fmla="val 93686"/>
              <a:gd name="adj4" fmla="val 18048"/>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31" name="Text Placeholder 16">
            <a:extLst>
              <a:ext uri="{FF2B5EF4-FFF2-40B4-BE49-F238E27FC236}">
                <a16:creationId xmlns:a16="http://schemas.microsoft.com/office/drawing/2014/main" id="{AA3A1BDB-11C1-E45D-35EC-D8FEC9CEDC61}"/>
              </a:ext>
            </a:extLst>
          </p:cNvPr>
          <p:cNvSpPr>
            <a:spLocks noGrp="1"/>
          </p:cNvSpPr>
          <p:nvPr>
            <p:ph type="body" sz="quarter" idx="50" hasCustomPrompt="1"/>
          </p:nvPr>
        </p:nvSpPr>
        <p:spPr>
          <a:xfrm>
            <a:off x="8149611" y="2868418"/>
            <a:ext cx="3526452" cy="2508379"/>
          </a:xfrm>
        </p:spPr>
        <p:txBody>
          <a:bodyPr wrap="square" rIns="0">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grpSp>
        <p:nvGrpSpPr>
          <p:cNvPr id="5" name="Group 4">
            <a:extLst>
              <a:ext uri="{FF2B5EF4-FFF2-40B4-BE49-F238E27FC236}">
                <a16:creationId xmlns:a16="http://schemas.microsoft.com/office/drawing/2014/main" id="{65B3743D-9C24-F821-BD8E-F0F93E26B9DD}"/>
              </a:ext>
            </a:extLst>
          </p:cNvPr>
          <p:cNvGrpSpPr/>
          <p:nvPr userDrawn="1"/>
        </p:nvGrpSpPr>
        <p:grpSpPr>
          <a:xfrm>
            <a:off x="12290489" y="-1"/>
            <a:ext cx="2910882" cy="6858001"/>
            <a:chOff x="12290489" y="-1"/>
            <a:chExt cx="2910882" cy="6858001"/>
          </a:xfrm>
        </p:grpSpPr>
        <p:sp>
          <p:nvSpPr>
            <p:cNvPr id="7" name="Rectangle 6">
              <a:extLst>
                <a:ext uri="{FF2B5EF4-FFF2-40B4-BE49-F238E27FC236}">
                  <a16:creationId xmlns:a16="http://schemas.microsoft.com/office/drawing/2014/main" id="{78ED221D-8725-5420-6ADD-1A518E5DD38D}"/>
                </a:ext>
              </a:extLst>
            </p:cNvPr>
            <p:cNvSpPr/>
            <p:nvPr userDrawn="1"/>
          </p:nvSpPr>
          <p:spPr>
            <a:xfrm>
              <a:off x="12290489" y="-1"/>
              <a:ext cx="2735151" cy="6858001"/>
            </a:xfrm>
            <a:prstGeom prst="rect">
              <a:avLst/>
            </a:prstGeom>
            <a:solidFill>
              <a:srgbClr val="EFF1F5"/>
            </a:solidFill>
            <a:ln w="1079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8" name="TextBox 7">
              <a:extLst>
                <a:ext uri="{FF2B5EF4-FFF2-40B4-BE49-F238E27FC236}">
                  <a16:creationId xmlns:a16="http://schemas.microsoft.com/office/drawing/2014/main" id="{FB9B9525-CEDA-1294-597D-01D341E152DE}"/>
                </a:ext>
              </a:extLst>
            </p:cNvPr>
            <p:cNvSpPr txBox="1"/>
            <p:nvPr userDrawn="1"/>
          </p:nvSpPr>
          <p:spPr>
            <a:xfrm>
              <a:off x="12449814" y="173148"/>
              <a:ext cx="1455527"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HOW TO ADD AN ICON</a:t>
              </a:r>
            </a:p>
          </p:txBody>
        </p:sp>
        <p:cxnSp>
          <p:nvCxnSpPr>
            <p:cNvPr id="10" name="Straight Connector 9">
              <a:extLst>
                <a:ext uri="{FF2B5EF4-FFF2-40B4-BE49-F238E27FC236}">
                  <a16:creationId xmlns:a16="http://schemas.microsoft.com/office/drawing/2014/main" id="{43E5A438-D8C5-4E45-098A-BEB3ABB62F06}"/>
                </a:ext>
              </a:extLst>
            </p:cNvPr>
            <p:cNvCxnSpPr>
              <a:cxnSpLocks/>
            </p:cNvCxnSpPr>
            <p:nvPr userDrawn="1"/>
          </p:nvCxnSpPr>
          <p:spPr>
            <a:xfrm>
              <a:off x="12449814" y="423012"/>
              <a:ext cx="270000" cy="0"/>
            </a:xfrm>
            <a:prstGeom prst="line">
              <a:avLst/>
            </a:prstGeom>
            <a:noFill/>
            <a:ln w="19050" cap="flat" cmpd="sng" algn="ctr">
              <a:solidFill>
                <a:srgbClr val="2A2AEA"/>
              </a:solidFill>
              <a:prstDash val="solid"/>
            </a:ln>
            <a:effectLst/>
          </p:spPr>
        </p:cxnSp>
        <p:sp>
          <p:nvSpPr>
            <p:cNvPr id="11" name="TextBox 10">
              <a:extLst>
                <a:ext uri="{FF2B5EF4-FFF2-40B4-BE49-F238E27FC236}">
                  <a16:creationId xmlns:a16="http://schemas.microsoft.com/office/drawing/2014/main" id="{C5EAF0A3-7CF3-7DF9-F0F4-3C56A2782829}"/>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1: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from file browser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Drag the icon onto the slide.</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7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kumimoji="0" lang="en-US" sz="10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endParaRPr>
            </a:p>
          </p:txBody>
        </p:sp>
        <p:sp>
          <p:nvSpPr>
            <p:cNvPr id="12" name="TextBox 11">
              <a:extLst>
                <a:ext uri="{FF2B5EF4-FFF2-40B4-BE49-F238E27FC236}">
                  <a16:creationId xmlns:a16="http://schemas.microsoft.com/office/drawing/2014/main" id="{DE24736E-4729-087F-E4D8-819A51AED226}"/>
                </a:ext>
              </a:extLst>
            </p:cNvPr>
            <p:cNvSpPr txBox="1">
              <a:spLocks noChangeAspect="1"/>
            </p:cNvSpPr>
            <p:nvPr/>
          </p:nvSpPr>
          <p:spPr>
            <a:xfrm>
              <a:off x="12449814" y="566082"/>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1</a:t>
              </a:r>
            </a:p>
          </p:txBody>
        </p:sp>
        <p:sp>
          <p:nvSpPr>
            <p:cNvPr id="13" name="TextBox 12">
              <a:extLst>
                <a:ext uri="{FF2B5EF4-FFF2-40B4-BE49-F238E27FC236}">
                  <a16:creationId xmlns:a16="http://schemas.microsoft.com/office/drawing/2014/main" id="{A47CAA82-566E-2866-F0C2-66CE1136CA4B}"/>
                </a:ext>
              </a:extLst>
            </p:cNvPr>
            <p:cNvSpPr txBox="1">
              <a:spLocks noChangeAspect="1"/>
            </p:cNvSpPr>
            <p:nvPr/>
          </p:nvSpPr>
          <p:spPr>
            <a:xfrm>
              <a:off x="12449814" y="1018081"/>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2</a:t>
              </a:r>
            </a:p>
          </p:txBody>
        </p:sp>
        <p:sp>
          <p:nvSpPr>
            <p:cNvPr id="14" name="TextBox 13">
              <a:extLst>
                <a:ext uri="{FF2B5EF4-FFF2-40B4-BE49-F238E27FC236}">
                  <a16:creationId xmlns:a16="http://schemas.microsoft.com/office/drawing/2014/main" id="{92AEA30F-71D3-9C46-6D87-AB0A6841E8A7}"/>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Source icon from the </a:t>
              </a:r>
              <a:b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br>
              <a:r>
                <a:rPr kumimoji="0" lang="en-US" sz="1050" b="0" i="0" u="none" strike="noStrike" kern="0" cap="none" spc="0" normalizeH="0" baseline="0" noProof="0">
                  <a:ln>
                    <a:noFill/>
                  </a:ln>
                  <a:solidFill>
                    <a:srgbClr val="2A2AEA"/>
                  </a:solidFill>
                  <a:effectLst/>
                  <a:uLnTx/>
                  <a:uFillTx/>
                  <a:latin typeface="Aptos" panose="020B0004020202020204" pitchFamily="34" charset="0"/>
                  <a:cs typeface="Aparajita" panose="02020603050405020304" pitchFamily="18" charset="0"/>
                </a:rPr>
                <a:t>Qualcomm Icon Library</a:t>
              </a:r>
            </a:p>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Add the icon to the placeholder.</a:t>
              </a:r>
            </a:p>
          </p:txBody>
        </p:sp>
        <p:sp>
          <p:nvSpPr>
            <p:cNvPr id="15" name="TextBox 14">
              <a:extLst>
                <a:ext uri="{FF2B5EF4-FFF2-40B4-BE49-F238E27FC236}">
                  <a16:creationId xmlns:a16="http://schemas.microsoft.com/office/drawing/2014/main" id="{CB150EA6-46A5-FDAD-CEFA-9DDE9E8E9963}"/>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2: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Paste from clipboard</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Select the icon placeholder.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Right-click or use keyboard shortcuts to paste the icon.</a:t>
              </a:r>
            </a:p>
          </p:txBody>
        </p:sp>
        <p:sp>
          <p:nvSpPr>
            <p:cNvPr id="16" name="TextBox 15">
              <a:extLst>
                <a:ext uri="{FF2B5EF4-FFF2-40B4-BE49-F238E27FC236}">
                  <a16:creationId xmlns:a16="http://schemas.microsoft.com/office/drawing/2014/main" id="{90F3F872-94D4-C722-309A-1D6691641FCB}"/>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3: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Placeholder icon</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Click the image icon inside the placeholder to browse for an icon.</a:t>
              </a:r>
            </a:p>
          </p:txBody>
        </p:sp>
        <p:grpSp>
          <p:nvGrpSpPr>
            <p:cNvPr id="17" name="Group 16">
              <a:extLst>
                <a:ext uri="{FF2B5EF4-FFF2-40B4-BE49-F238E27FC236}">
                  <a16:creationId xmlns:a16="http://schemas.microsoft.com/office/drawing/2014/main" id="{68957A1D-3164-7C9A-4797-EBE26C314C3B}"/>
                </a:ext>
              </a:extLst>
            </p:cNvPr>
            <p:cNvGrpSpPr/>
            <p:nvPr userDrawn="1"/>
          </p:nvGrpSpPr>
          <p:grpSpPr>
            <a:xfrm>
              <a:off x="12429548" y="3236396"/>
              <a:ext cx="2735151" cy="1280928"/>
              <a:chOff x="9286315" y="6976989"/>
              <a:chExt cx="2735151" cy="1280928"/>
            </a:xfrm>
          </p:grpSpPr>
          <p:sp>
            <p:nvSpPr>
              <p:cNvPr id="35" name="Rectangle 34">
                <a:extLst>
                  <a:ext uri="{FF2B5EF4-FFF2-40B4-BE49-F238E27FC236}">
                    <a16:creationId xmlns:a16="http://schemas.microsoft.com/office/drawing/2014/main" id="{749A0E7D-BB6C-DC53-5932-E92A9895F94E}"/>
                  </a:ext>
                </a:extLst>
              </p:cNvPr>
              <p:cNvSpPr/>
              <p:nvPr userDrawn="1"/>
            </p:nvSpPr>
            <p:spPr>
              <a:xfrm>
                <a:off x="9286315" y="6976989"/>
                <a:ext cx="2735151" cy="128092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36" name="TextBox 35">
                <a:extLst>
                  <a:ext uri="{FF2B5EF4-FFF2-40B4-BE49-F238E27FC236}">
                    <a16:creationId xmlns:a16="http://schemas.microsoft.com/office/drawing/2014/main" id="{C9EE17A2-D61C-7396-51E8-7875298A2FDD}"/>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Cropping Graphics</a:t>
                </a:r>
              </a:p>
            </p:txBody>
          </p:sp>
          <p:pic>
            <p:nvPicPr>
              <p:cNvPr id="37" name="Graphic 36">
                <a:extLst>
                  <a:ext uri="{FF2B5EF4-FFF2-40B4-BE49-F238E27FC236}">
                    <a16:creationId xmlns:a16="http://schemas.microsoft.com/office/drawing/2014/main" id="{CC29DA1D-5C20-3232-7CC7-6EE236625A7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38" name="TextBox 37">
                <a:extLst>
                  <a:ext uri="{FF2B5EF4-FFF2-40B4-BE49-F238E27FC236}">
                    <a16:creationId xmlns:a16="http://schemas.microsoft.com/office/drawing/2014/main" id="{3EC6F884-A27E-5CD2-3BC6-0DC73A5EA1E8}"/>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Right-click on the icon.</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Choose “Crop” from the menu. (           )</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Adjust the size and position of the image.</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Press Esc or click outside the image area to exit the cropping mode.</a:t>
                </a:r>
              </a:p>
            </p:txBody>
          </p:sp>
          <p:pic>
            <p:nvPicPr>
              <p:cNvPr id="39" name="Picture 38">
                <a:extLst>
                  <a:ext uri="{FF2B5EF4-FFF2-40B4-BE49-F238E27FC236}">
                    <a16:creationId xmlns:a16="http://schemas.microsoft.com/office/drawing/2014/main" id="{31A8D6E6-823F-A29B-F2E8-EEED1B2573A7}"/>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130" name="TextBox 129">
                <a:extLst>
                  <a:ext uri="{FF2B5EF4-FFF2-40B4-BE49-F238E27FC236}">
                    <a16:creationId xmlns:a16="http://schemas.microsoft.com/office/drawing/2014/main" id="{D1250832-1357-7685-30D5-6F422478202E}"/>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nvGrpSpPr>
            <p:cNvPr id="18" name="Group 17">
              <a:extLst>
                <a:ext uri="{FF2B5EF4-FFF2-40B4-BE49-F238E27FC236}">
                  <a16:creationId xmlns:a16="http://schemas.microsoft.com/office/drawing/2014/main" id="{996BDF38-5D5A-7286-B3D1-D8BC245AB26E}"/>
                </a:ext>
              </a:extLst>
            </p:cNvPr>
            <p:cNvGrpSpPr/>
            <p:nvPr userDrawn="1"/>
          </p:nvGrpSpPr>
          <p:grpSpPr>
            <a:xfrm>
              <a:off x="12429548" y="4543123"/>
              <a:ext cx="2735151" cy="2200108"/>
              <a:chOff x="9538241" y="5155416"/>
              <a:chExt cx="2735151" cy="2200108"/>
            </a:xfrm>
          </p:grpSpPr>
          <p:sp>
            <p:nvSpPr>
              <p:cNvPr id="19" name="Rectangle 18">
                <a:extLst>
                  <a:ext uri="{FF2B5EF4-FFF2-40B4-BE49-F238E27FC236}">
                    <a16:creationId xmlns:a16="http://schemas.microsoft.com/office/drawing/2014/main" id="{52F890FD-3E71-1E19-8156-2B8E77BA5212}"/>
                  </a:ext>
                </a:extLst>
              </p:cNvPr>
              <p:cNvSpPr/>
              <p:nvPr userDrawn="1"/>
            </p:nvSpPr>
            <p:spPr>
              <a:xfrm>
                <a:off x="9538241" y="5155416"/>
                <a:ext cx="2735151" cy="220010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20" name="TextBox 19">
                <a:extLst>
                  <a:ext uri="{FF2B5EF4-FFF2-40B4-BE49-F238E27FC236}">
                    <a16:creationId xmlns:a16="http://schemas.microsoft.com/office/drawing/2014/main" id="{C7C11C8F-7495-936C-44F5-DD49D8356E8A}"/>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Changing Icons</a:t>
                </a:r>
              </a:p>
            </p:txBody>
          </p:sp>
          <p:pic>
            <p:nvPicPr>
              <p:cNvPr id="21" name="Graphic 20">
                <a:extLst>
                  <a:ext uri="{FF2B5EF4-FFF2-40B4-BE49-F238E27FC236}">
                    <a16:creationId xmlns:a16="http://schemas.microsoft.com/office/drawing/2014/main" id="{1DF552A5-0CEA-5C09-A872-E89B8542BD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22" name="TextBox 21">
                <a:extLst>
                  <a:ext uri="{FF2B5EF4-FFF2-40B4-BE49-F238E27FC236}">
                    <a16:creationId xmlns:a16="http://schemas.microsoft.com/office/drawing/2014/main" id="{FE5E19C4-D573-8B8F-CCD4-0E22D31EE626}"/>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1: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RIGHT CLICK</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Right-click on icon and select “Change Picture”</a:t>
                </a:r>
              </a:p>
            </p:txBody>
          </p:sp>
          <p:sp>
            <p:nvSpPr>
              <p:cNvPr id="24" name="TextBox 23">
                <a:extLst>
                  <a:ext uri="{FF2B5EF4-FFF2-40B4-BE49-F238E27FC236}">
                    <a16:creationId xmlns:a16="http://schemas.microsoft.com/office/drawing/2014/main" id="{74D58CE0-ED6F-40C6-B10A-55AD6C041AC3}"/>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25" name="TextBox 24">
                <a:extLst>
                  <a:ext uri="{FF2B5EF4-FFF2-40B4-BE49-F238E27FC236}">
                    <a16:creationId xmlns:a16="http://schemas.microsoft.com/office/drawing/2014/main" id="{4C402F46-AF91-7BB6-4204-80F290DEA47F}"/>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2: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RESET PLACEHOLDER</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First, delete the existing icon to reset the photo placeholder functionality.</a:t>
                </a:r>
              </a:p>
            </p:txBody>
          </p:sp>
          <p:sp>
            <p:nvSpPr>
              <p:cNvPr id="32" name="TextBox 31">
                <a:extLst>
                  <a:ext uri="{FF2B5EF4-FFF2-40B4-BE49-F238E27FC236}">
                    <a16:creationId xmlns:a16="http://schemas.microsoft.com/office/drawing/2014/main" id="{3149A399-5087-70A2-6BF5-528867906072}"/>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You can now add a new icon as normal.</a:t>
                </a:r>
              </a:p>
            </p:txBody>
          </p:sp>
          <p:cxnSp>
            <p:nvCxnSpPr>
              <p:cNvPr id="33" name="Straight Connector 32">
                <a:extLst>
                  <a:ext uri="{FF2B5EF4-FFF2-40B4-BE49-F238E27FC236}">
                    <a16:creationId xmlns:a16="http://schemas.microsoft.com/office/drawing/2014/main" id="{137B95FA-9D58-CE66-E3D8-EFB2EC558B8D}"/>
                  </a:ext>
                </a:extLst>
              </p:cNvPr>
              <p:cNvCxnSpPr>
                <a:cxnSpLocks/>
              </p:cNvCxnSpPr>
              <p:nvPr userDrawn="1"/>
            </p:nvCxnSpPr>
            <p:spPr>
              <a:xfrm>
                <a:off x="9713479" y="5957047"/>
                <a:ext cx="270000" cy="0"/>
              </a:xfrm>
              <a:prstGeom prst="line">
                <a:avLst/>
              </a:prstGeom>
              <a:noFill/>
              <a:ln w="9525" cap="flat" cmpd="sng" algn="ctr">
                <a:solidFill>
                  <a:srgbClr val="833AFF"/>
                </a:solidFill>
                <a:prstDash val="solid"/>
              </a:ln>
              <a:effectLst/>
            </p:spPr>
          </p:cxnSp>
          <p:sp>
            <p:nvSpPr>
              <p:cNvPr id="34" name="TextBox 33">
                <a:extLst>
                  <a:ext uri="{FF2B5EF4-FFF2-40B4-BE49-F238E27FC236}">
                    <a16:creationId xmlns:a16="http://schemas.microsoft.com/office/drawing/2014/main" id="{9FAEB621-C4CB-6879-AEA5-BE18B059BCD5}"/>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sp>
        <p:nvSpPr>
          <p:cNvPr id="6" name="TextBox 5">
            <a:extLst>
              <a:ext uri="{FF2B5EF4-FFF2-40B4-BE49-F238E27FC236}">
                <a16:creationId xmlns:a16="http://schemas.microsoft.com/office/drawing/2014/main" id="{EF017086-5CF7-0DE3-32C9-26242C84824D}"/>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26" name="TextBox 25">
            <a:extLst>
              <a:ext uri="{FF2B5EF4-FFF2-40B4-BE49-F238E27FC236}">
                <a16:creationId xmlns:a16="http://schemas.microsoft.com/office/drawing/2014/main" id="{A72FC029-1BF6-2110-59F0-5998F3168A60}"/>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4545805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reserve="1" userDrawn="1">
  <p:cSld name="Four Column_Light Grey (No Icon)">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38272A-C799-49AB-5578-B5089BEC1D22}"/>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Four column layout</a:t>
            </a:r>
            <a:br>
              <a:rPr lang="en-US"/>
            </a:br>
            <a:r>
              <a:rPr lang="en-US"/>
              <a:t>Title 2 lines maximum</a:t>
            </a:r>
            <a:endParaRPr lang="en-CA"/>
          </a:p>
        </p:txBody>
      </p:sp>
      <p:sp>
        <p:nvSpPr>
          <p:cNvPr id="2" name="Footer Placeholder 1">
            <a:extLst>
              <a:ext uri="{FF2B5EF4-FFF2-40B4-BE49-F238E27FC236}">
                <a16:creationId xmlns:a16="http://schemas.microsoft.com/office/drawing/2014/main" id="{355FFA2C-5431-4B39-1E12-AB136674DCB9}"/>
              </a:ext>
            </a:extLst>
          </p:cNvPr>
          <p:cNvSpPr>
            <a:spLocks noGrp="1"/>
          </p:cNvSpPr>
          <p:nvPr>
            <p:ph type="ftr" sz="quarter" idx="49"/>
          </p:nvPr>
        </p:nvSpPr>
        <p:spPr/>
        <p:txBody>
          <a:bodyPr/>
          <a:lstStyle>
            <a:lvl1pPr>
              <a:defRPr>
                <a:solidFill>
                  <a:schemeClr val="accent6">
                    <a:lumMod val="50000"/>
                  </a:schemeClr>
                </a:solidFill>
              </a:defRPr>
            </a:lvl1pPr>
          </a:lstStyle>
          <a:p>
            <a:r>
              <a:rPr lang="en-CA"/>
              <a:t>MWS 2026</a:t>
            </a:r>
          </a:p>
        </p:txBody>
      </p:sp>
      <p:sp>
        <p:nvSpPr>
          <p:cNvPr id="15" name="Text Placeholder 22">
            <a:extLst>
              <a:ext uri="{FF2B5EF4-FFF2-40B4-BE49-F238E27FC236}">
                <a16:creationId xmlns:a16="http://schemas.microsoft.com/office/drawing/2014/main" id="{AEE4CF8C-958F-1DA4-CCF7-D6B890C89A2E}"/>
              </a:ext>
            </a:extLst>
          </p:cNvPr>
          <p:cNvSpPr>
            <a:spLocks noGrp="1"/>
          </p:cNvSpPr>
          <p:nvPr>
            <p:ph type="body" sz="quarter" idx="27" hasCustomPrompt="1"/>
          </p:nvPr>
        </p:nvSpPr>
        <p:spPr>
          <a:xfrm>
            <a:off x="531811"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6" name="Text Placeholder 16">
            <a:extLst>
              <a:ext uri="{FF2B5EF4-FFF2-40B4-BE49-F238E27FC236}">
                <a16:creationId xmlns:a16="http://schemas.microsoft.com/office/drawing/2014/main" id="{C89C7762-ACFA-1003-9A99-7D48D68F547F}"/>
              </a:ext>
            </a:extLst>
          </p:cNvPr>
          <p:cNvSpPr>
            <a:spLocks noGrp="1"/>
          </p:cNvSpPr>
          <p:nvPr>
            <p:ph type="body" sz="quarter" idx="15" hasCustomPrompt="1"/>
          </p:nvPr>
        </p:nvSpPr>
        <p:spPr>
          <a:xfrm>
            <a:off x="53181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18" name="Text Placeholder 22">
            <a:extLst>
              <a:ext uri="{FF2B5EF4-FFF2-40B4-BE49-F238E27FC236}">
                <a16:creationId xmlns:a16="http://schemas.microsoft.com/office/drawing/2014/main" id="{DE030996-68A3-8AC0-F998-9C4EF4AE6C2B}"/>
              </a:ext>
            </a:extLst>
          </p:cNvPr>
          <p:cNvSpPr>
            <a:spLocks noGrp="1"/>
          </p:cNvSpPr>
          <p:nvPr>
            <p:ph type="body" sz="quarter" idx="51" hasCustomPrompt="1"/>
          </p:nvPr>
        </p:nvSpPr>
        <p:spPr>
          <a:xfrm>
            <a:off x="3380247"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9" name="Text Placeholder 16">
            <a:extLst>
              <a:ext uri="{FF2B5EF4-FFF2-40B4-BE49-F238E27FC236}">
                <a16:creationId xmlns:a16="http://schemas.microsoft.com/office/drawing/2014/main" id="{5C7E2214-9452-F487-B334-F6CDE12C5733}"/>
              </a:ext>
            </a:extLst>
          </p:cNvPr>
          <p:cNvSpPr>
            <a:spLocks noGrp="1"/>
          </p:cNvSpPr>
          <p:nvPr>
            <p:ph type="body" sz="quarter" idx="52" hasCustomPrompt="1"/>
          </p:nvPr>
        </p:nvSpPr>
        <p:spPr>
          <a:xfrm>
            <a:off x="3380247"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4" name="Text Placeholder 22">
            <a:extLst>
              <a:ext uri="{FF2B5EF4-FFF2-40B4-BE49-F238E27FC236}">
                <a16:creationId xmlns:a16="http://schemas.microsoft.com/office/drawing/2014/main" id="{31B9C0A0-95B0-2824-2407-CDDC04E197D9}"/>
              </a:ext>
            </a:extLst>
          </p:cNvPr>
          <p:cNvSpPr>
            <a:spLocks noGrp="1"/>
          </p:cNvSpPr>
          <p:nvPr>
            <p:ph type="body" sz="quarter" idx="54" hasCustomPrompt="1"/>
          </p:nvPr>
        </p:nvSpPr>
        <p:spPr>
          <a:xfrm>
            <a:off x="6228682"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5" name="Text Placeholder 16">
            <a:extLst>
              <a:ext uri="{FF2B5EF4-FFF2-40B4-BE49-F238E27FC236}">
                <a16:creationId xmlns:a16="http://schemas.microsoft.com/office/drawing/2014/main" id="{06A24B55-C38A-D8B1-E30C-791BAA94A209}"/>
              </a:ext>
            </a:extLst>
          </p:cNvPr>
          <p:cNvSpPr>
            <a:spLocks noGrp="1"/>
          </p:cNvSpPr>
          <p:nvPr>
            <p:ph type="body" sz="quarter" idx="55" hasCustomPrompt="1"/>
          </p:nvPr>
        </p:nvSpPr>
        <p:spPr>
          <a:xfrm>
            <a:off x="6228682"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sp>
        <p:nvSpPr>
          <p:cNvPr id="27" name="Text Placeholder 22">
            <a:extLst>
              <a:ext uri="{FF2B5EF4-FFF2-40B4-BE49-F238E27FC236}">
                <a16:creationId xmlns:a16="http://schemas.microsoft.com/office/drawing/2014/main" id="{F9D38BEA-1CE5-A003-B905-BF200D6A8C57}"/>
              </a:ext>
            </a:extLst>
          </p:cNvPr>
          <p:cNvSpPr>
            <a:spLocks noGrp="1"/>
          </p:cNvSpPr>
          <p:nvPr>
            <p:ph type="body" sz="quarter" idx="57" hasCustomPrompt="1"/>
          </p:nvPr>
        </p:nvSpPr>
        <p:spPr>
          <a:xfrm>
            <a:off x="9077115" y="1706497"/>
            <a:ext cx="2595589" cy="905188"/>
          </a:xfrm>
          <a:prstGeom prst="callout1">
            <a:avLst>
              <a:gd name="adj1" fmla="val 93708"/>
              <a:gd name="adj2" fmla="val -69"/>
              <a:gd name="adj3" fmla="val 93686"/>
              <a:gd name="adj4" fmla="val 24531"/>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28" name="Text Placeholder 16">
            <a:extLst>
              <a:ext uri="{FF2B5EF4-FFF2-40B4-BE49-F238E27FC236}">
                <a16:creationId xmlns:a16="http://schemas.microsoft.com/office/drawing/2014/main" id="{90607619-F41E-DC0E-B3A9-CD8AF2A58A9E}"/>
              </a:ext>
            </a:extLst>
          </p:cNvPr>
          <p:cNvSpPr>
            <a:spLocks noGrp="1"/>
          </p:cNvSpPr>
          <p:nvPr>
            <p:ph type="body" sz="quarter" idx="58" hasCustomPrompt="1"/>
          </p:nvPr>
        </p:nvSpPr>
        <p:spPr>
          <a:xfrm>
            <a:off x="9077116" y="2868418"/>
            <a:ext cx="2595589" cy="2514729"/>
          </a:xfrm>
        </p:spPr>
        <p:txBody>
          <a:bodyPr wrap="square">
            <a:noAutofit/>
          </a:bodyPr>
          <a:lstStyle>
            <a:lvl1pPr marL="0" indent="0">
              <a:lnSpc>
                <a:spcPct val="100000"/>
              </a:lnSpc>
              <a:spcBef>
                <a:spcPts val="0"/>
              </a:spcBef>
              <a:spcAft>
                <a:spcPts val="400"/>
              </a:spcAft>
              <a:buNone/>
              <a:defRPr sz="1600">
                <a:solidFill>
                  <a:schemeClr val="tx1"/>
                </a:solidFill>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p:txBody>
      </p:sp>
      <p:grpSp>
        <p:nvGrpSpPr>
          <p:cNvPr id="5" name="Group 4">
            <a:extLst>
              <a:ext uri="{FF2B5EF4-FFF2-40B4-BE49-F238E27FC236}">
                <a16:creationId xmlns:a16="http://schemas.microsoft.com/office/drawing/2014/main" id="{96180A20-6F5E-927F-D8F6-A44BA15DE6A4}"/>
              </a:ext>
            </a:extLst>
          </p:cNvPr>
          <p:cNvGrpSpPr/>
          <p:nvPr userDrawn="1"/>
        </p:nvGrpSpPr>
        <p:grpSpPr>
          <a:xfrm>
            <a:off x="12290489" y="-1"/>
            <a:ext cx="2910882" cy="6858001"/>
            <a:chOff x="12290489" y="-1"/>
            <a:chExt cx="2910882" cy="6858001"/>
          </a:xfrm>
        </p:grpSpPr>
        <p:sp>
          <p:nvSpPr>
            <p:cNvPr id="7" name="Rectangle 6">
              <a:extLst>
                <a:ext uri="{FF2B5EF4-FFF2-40B4-BE49-F238E27FC236}">
                  <a16:creationId xmlns:a16="http://schemas.microsoft.com/office/drawing/2014/main" id="{BE12012F-EFF8-DEA3-A567-C8652882751D}"/>
                </a:ext>
              </a:extLst>
            </p:cNvPr>
            <p:cNvSpPr/>
            <p:nvPr userDrawn="1"/>
          </p:nvSpPr>
          <p:spPr>
            <a:xfrm>
              <a:off x="12290489" y="-1"/>
              <a:ext cx="2735151" cy="6858001"/>
            </a:xfrm>
            <a:prstGeom prst="rect">
              <a:avLst/>
            </a:prstGeom>
            <a:solidFill>
              <a:srgbClr val="EFF1F5"/>
            </a:solidFill>
            <a:ln w="1079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8" name="TextBox 7">
              <a:extLst>
                <a:ext uri="{FF2B5EF4-FFF2-40B4-BE49-F238E27FC236}">
                  <a16:creationId xmlns:a16="http://schemas.microsoft.com/office/drawing/2014/main" id="{5667C743-9957-8ABA-735E-39F0DBF2E1EF}"/>
                </a:ext>
              </a:extLst>
            </p:cNvPr>
            <p:cNvSpPr txBox="1"/>
            <p:nvPr userDrawn="1"/>
          </p:nvSpPr>
          <p:spPr>
            <a:xfrm>
              <a:off x="12449814" y="173148"/>
              <a:ext cx="1455527"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1"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HOW TO ADD AN ICON</a:t>
              </a:r>
            </a:p>
          </p:txBody>
        </p:sp>
        <p:cxnSp>
          <p:nvCxnSpPr>
            <p:cNvPr id="9" name="Straight Connector 8">
              <a:extLst>
                <a:ext uri="{FF2B5EF4-FFF2-40B4-BE49-F238E27FC236}">
                  <a16:creationId xmlns:a16="http://schemas.microsoft.com/office/drawing/2014/main" id="{A7970780-BCA8-0498-7CC6-650A37F797C0}"/>
                </a:ext>
              </a:extLst>
            </p:cNvPr>
            <p:cNvCxnSpPr>
              <a:cxnSpLocks/>
            </p:cNvCxnSpPr>
            <p:nvPr userDrawn="1"/>
          </p:nvCxnSpPr>
          <p:spPr>
            <a:xfrm>
              <a:off x="12449814" y="423012"/>
              <a:ext cx="270000" cy="0"/>
            </a:xfrm>
            <a:prstGeom prst="line">
              <a:avLst/>
            </a:prstGeom>
            <a:noFill/>
            <a:ln w="19050" cap="flat" cmpd="sng" algn="ctr">
              <a:solidFill>
                <a:srgbClr val="2A2AEA"/>
              </a:solidFill>
              <a:prstDash val="solid"/>
            </a:ln>
            <a:effectLst/>
          </p:spPr>
        </p:cxnSp>
        <p:sp>
          <p:nvSpPr>
            <p:cNvPr id="10" name="TextBox 9">
              <a:extLst>
                <a:ext uri="{FF2B5EF4-FFF2-40B4-BE49-F238E27FC236}">
                  <a16:creationId xmlns:a16="http://schemas.microsoft.com/office/drawing/2014/main" id="{21ADBDA4-7D61-CF2E-6378-907CD43E3584}"/>
                </a:ext>
              </a:extLst>
            </p:cNvPr>
            <p:cNvSpPr txBox="1"/>
            <p:nvPr userDrawn="1"/>
          </p:nvSpPr>
          <p:spPr>
            <a:xfrm>
              <a:off x="12614407" y="1281322"/>
              <a:ext cx="2297338" cy="606192"/>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1: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from file browser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Drag the icon onto the slide.</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7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Note: If there are multiple image placeholders on the slide, select the intended placeholder before dragging in the image to let PowerPoint know where you want it.</a:t>
              </a:r>
              <a:endParaRPr kumimoji="0" lang="en-US" sz="100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endParaRPr>
            </a:p>
          </p:txBody>
        </p:sp>
        <p:sp>
          <p:nvSpPr>
            <p:cNvPr id="11" name="TextBox 10">
              <a:extLst>
                <a:ext uri="{FF2B5EF4-FFF2-40B4-BE49-F238E27FC236}">
                  <a16:creationId xmlns:a16="http://schemas.microsoft.com/office/drawing/2014/main" id="{B5816EF0-93C7-2EE3-AFCC-C3DAB7DDA4AC}"/>
                </a:ext>
              </a:extLst>
            </p:cNvPr>
            <p:cNvSpPr txBox="1">
              <a:spLocks noChangeAspect="1"/>
            </p:cNvSpPr>
            <p:nvPr/>
          </p:nvSpPr>
          <p:spPr>
            <a:xfrm>
              <a:off x="12449814" y="566082"/>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1</a:t>
              </a:r>
            </a:p>
          </p:txBody>
        </p:sp>
        <p:sp>
          <p:nvSpPr>
            <p:cNvPr id="12" name="TextBox 11">
              <a:extLst>
                <a:ext uri="{FF2B5EF4-FFF2-40B4-BE49-F238E27FC236}">
                  <a16:creationId xmlns:a16="http://schemas.microsoft.com/office/drawing/2014/main" id="{AF949B1F-B12D-ABBE-06D2-4D6313886D9F}"/>
                </a:ext>
              </a:extLst>
            </p:cNvPr>
            <p:cNvSpPr txBox="1">
              <a:spLocks noChangeAspect="1"/>
            </p:cNvSpPr>
            <p:nvPr/>
          </p:nvSpPr>
          <p:spPr>
            <a:xfrm>
              <a:off x="12449814" y="1018081"/>
              <a:ext cx="114706" cy="114706"/>
            </a:xfrm>
            <a:prstGeom prst="ellipse">
              <a:avLst/>
            </a:prstGeom>
            <a:solidFill>
              <a:srgbClr val="2A2AEA"/>
            </a:solidFill>
          </p:spPr>
          <p:txBody>
            <a:bodyPr vert="horz"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00" b="0" i="0" u="none" strike="noStrike" kern="0" cap="none" spc="0" normalizeH="0" baseline="0" noProof="0">
                  <a:ln>
                    <a:noFill/>
                  </a:ln>
                  <a:solidFill>
                    <a:srgbClr val="FFFFFF"/>
                  </a:solidFill>
                  <a:effectLst/>
                  <a:uLnTx/>
                  <a:uFillTx/>
                  <a:ea typeface="Arial" charset="0"/>
                  <a:cs typeface="Aparajita" panose="02020603050405020304" pitchFamily="18" charset="0"/>
                </a:rPr>
                <a:t>2</a:t>
              </a:r>
            </a:p>
          </p:txBody>
        </p:sp>
        <p:sp>
          <p:nvSpPr>
            <p:cNvPr id="13" name="TextBox 12">
              <a:extLst>
                <a:ext uri="{FF2B5EF4-FFF2-40B4-BE49-F238E27FC236}">
                  <a16:creationId xmlns:a16="http://schemas.microsoft.com/office/drawing/2014/main" id="{BD87D508-6A96-42E0-EF1A-8F3D267AD189}"/>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Source icon from the </a:t>
              </a:r>
              <a:b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br>
              <a:r>
                <a:rPr kumimoji="0" lang="en-US" sz="1050" b="0" i="0" u="none" strike="noStrike" kern="0" cap="none" spc="0" normalizeH="0" baseline="0" noProof="0">
                  <a:ln>
                    <a:noFill/>
                  </a:ln>
                  <a:solidFill>
                    <a:srgbClr val="2A2AEA"/>
                  </a:solidFill>
                  <a:effectLst/>
                  <a:uLnTx/>
                  <a:uFillTx/>
                  <a:latin typeface="Aptos" panose="020B0004020202020204" pitchFamily="34" charset="0"/>
                  <a:cs typeface="Aparajita" panose="02020603050405020304" pitchFamily="18" charset="0"/>
                </a:rPr>
                <a:t>Qualcomm Icon Library</a:t>
              </a:r>
            </a:p>
            <a:p>
              <a:pPr marL="0" marR="0" lvl="0" indent="0" defTabSz="914400" eaLnBrk="1" fontAlgn="auto" latinLnBrk="0" hangingPunct="1">
                <a:lnSpc>
                  <a:spcPct val="100000"/>
                </a:lnSpc>
                <a:spcBef>
                  <a:spcPts val="70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Add the icon to the placeholder.</a:t>
              </a:r>
            </a:p>
          </p:txBody>
        </p:sp>
        <p:sp>
          <p:nvSpPr>
            <p:cNvPr id="14" name="TextBox 13">
              <a:extLst>
                <a:ext uri="{FF2B5EF4-FFF2-40B4-BE49-F238E27FC236}">
                  <a16:creationId xmlns:a16="http://schemas.microsoft.com/office/drawing/2014/main" id="{8E193CD7-02AA-87E4-83F0-9F2877F38473}"/>
                </a:ext>
              </a:extLst>
            </p:cNvPr>
            <p:cNvSpPr txBox="1"/>
            <p:nvPr userDrawn="1"/>
          </p:nvSpPr>
          <p:spPr>
            <a:xfrm>
              <a:off x="12614407" y="1990969"/>
              <a:ext cx="1981357" cy="60555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2: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Paste from clipboard</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Select the icon placeholder.</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Right-click or use keyboard shortcuts to paste the icon.</a:t>
              </a:r>
            </a:p>
          </p:txBody>
        </p:sp>
        <p:sp>
          <p:nvSpPr>
            <p:cNvPr id="20" name="TextBox 19">
              <a:extLst>
                <a:ext uri="{FF2B5EF4-FFF2-40B4-BE49-F238E27FC236}">
                  <a16:creationId xmlns:a16="http://schemas.microsoft.com/office/drawing/2014/main" id="{3C6906C6-174E-51C7-FBA8-97422549FE4C}"/>
                </a:ext>
              </a:extLst>
            </p:cNvPr>
            <p:cNvSpPr txBox="1"/>
            <p:nvPr userDrawn="1"/>
          </p:nvSpPr>
          <p:spPr>
            <a:xfrm>
              <a:off x="12614407" y="2699974"/>
              <a:ext cx="2297338" cy="421654"/>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marR="0" lvl="0" indent="0" defTabSz="914400" eaLnBrk="1" fontAlgn="auto" latinLnBrk="0" hangingPunct="1">
                <a:lnSpc>
                  <a:spcPct val="100000"/>
                </a:lnSpc>
                <a:spcBef>
                  <a:spcPts val="900"/>
                </a:spcBef>
                <a:spcAft>
                  <a:spcPts val="300"/>
                </a:spcAft>
                <a:buClrTx/>
                <a:buSzTx/>
                <a:buFont typeface="Arial" panose="020B0604020202020204" pitchFamily="34" charset="0"/>
                <a:buNone/>
                <a:tabLst/>
                <a:defRPr/>
              </a:pPr>
              <a:r>
                <a:rPr kumimoji="0" lang="en-US" sz="600" b="1"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Method 3: </a:t>
              </a:r>
              <a:r>
                <a:rPr kumimoji="0" lang="en-US" sz="600" b="0" i="0" u="none" strike="noStrike" kern="0" cap="all" spc="20" normalizeH="0" baseline="0" noProof="0">
                  <a:ln>
                    <a:noFill/>
                  </a:ln>
                  <a:solidFill>
                    <a:srgbClr val="000000"/>
                  </a:solidFill>
                  <a:effectLst/>
                  <a:uLnTx/>
                  <a:uFillTx/>
                  <a:latin typeface="Aptos" panose="020B0004020202020204" pitchFamily="34" charset="0"/>
                  <a:cs typeface="Aparajita" panose="02020603050405020304" pitchFamily="18" charset="0"/>
                </a:rPr>
                <a:t>Placeholder icon</a:t>
              </a:r>
            </a:p>
            <a:p>
              <a:pPr marL="0" marR="0" lvl="1" indent="0" defTabSz="914400" eaLnBrk="1" fontAlgn="auto" latinLnBrk="0" hangingPunct="1">
                <a:lnSpc>
                  <a:spcPct val="90000"/>
                </a:lnSpc>
                <a:spcBef>
                  <a:spcPts val="0"/>
                </a:spcBef>
                <a:spcAft>
                  <a:spcPts val="300"/>
                </a:spcAft>
                <a:buClrTx/>
                <a:buSzTx/>
                <a:buFontTx/>
                <a:buNone/>
                <a:tabLst/>
                <a:defRPr/>
              </a:pPr>
              <a:r>
                <a:rPr kumimoji="0" lang="en-US" sz="1050" b="0" i="0" u="none" strike="noStrike" kern="0" cap="none" spc="0" normalizeH="0" baseline="0" noProof="0">
                  <a:ln>
                    <a:noFill/>
                  </a:ln>
                  <a:solidFill>
                    <a:srgbClr val="000000"/>
                  </a:solidFill>
                  <a:effectLst/>
                  <a:uLnTx/>
                  <a:uFillTx/>
                  <a:latin typeface="Aptos" panose="020B0004020202020204" pitchFamily="34" charset="0"/>
                  <a:cs typeface="Aparajita" panose="02020603050405020304" pitchFamily="18" charset="0"/>
                </a:rPr>
                <a:t>Click the image icon inside the placeholder to browse for an icon.</a:t>
              </a:r>
            </a:p>
          </p:txBody>
        </p:sp>
        <p:grpSp>
          <p:nvGrpSpPr>
            <p:cNvPr id="21" name="Group 20">
              <a:extLst>
                <a:ext uri="{FF2B5EF4-FFF2-40B4-BE49-F238E27FC236}">
                  <a16:creationId xmlns:a16="http://schemas.microsoft.com/office/drawing/2014/main" id="{260CE4A8-0F0A-4C75-D776-4A1000990F4B}"/>
                </a:ext>
              </a:extLst>
            </p:cNvPr>
            <p:cNvGrpSpPr/>
            <p:nvPr userDrawn="1"/>
          </p:nvGrpSpPr>
          <p:grpSpPr>
            <a:xfrm>
              <a:off x="12429548" y="3236396"/>
              <a:ext cx="2735151" cy="1280928"/>
              <a:chOff x="9286315" y="6976989"/>
              <a:chExt cx="2735151" cy="1280928"/>
            </a:xfrm>
          </p:grpSpPr>
          <p:sp>
            <p:nvSpPr>
              <p:cNvPr id="38" name="Rectangle 37">
                <a:extLst>
                  <a:ext uri="{FF2B5EF4-FFF2-40B4-BE49-F238E27FC236}">
                    <a16:creationId xmlns:a16="http://schemas.microsoft.com/office/drawing/2014/main" id="{D6DF7B9B-9DDA-C33F-85FF-F83948A401AD}"/>
                  </a:ext>
                </a:extLst>
              </p:cNvPr>
              <p:cNvSpPr/>
              <p:nvPr userDrawn="1"/>
            </p:nvSpPr>
            <p:spPr>
              <a:xfrm>
                <a:off x="9286315" y="6976989"/>
                <a:ext cx="2735151" cy="128092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39" name="TextBox 38">
                <a:extLst>
                  <a:ext uri="{FF2B5EF4-FFF2-40B4-BE49-F238E27FC236}">
                    <a16:creationId xmlns:a16="http://schemas.microsoft.com/office/drawing/2014/main" id="{03EFCB32-9400-C460-757B-A7C79C8D2CDF}"/>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Cropping Graphics</a:t>
                </a:r>
              </a:p>
            </p:txBody>
          </p:sp>
          <p:pic>
            <p:nvPicPr>
              <p:cNvPr id="40" name="Graphic 39">
                <a:extLst>
                  <a:ext uri="{FF2B5EF4-FFF2-40B4-BE49-F238E27FC236}">
                    <a16:creationId xmlns:a16="http://schemas.microsoft.com/office/drawing/2014/main" id="{DC83CEE5-722F-4A2A-E4F1-8655BE1B625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41" name="TextBox 40">
                <a:extLst>
                  <a:ext uri="{FF2B5EF4-FFF2-40B4-BE49-F238E27FC236}">
                    <a16:creationId xmlns:a16="http://schemas.microsoft.com/office/drawing/2014/main" id="{6DB9F243-EA42-F273-6F4F-9E735DD7F93F}"/>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Right-click on the icon.</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Choose “Crop” from the menu. (           )</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Adjust the size and position of the image.</a:t>
                </a:r>
              </a:p>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latin typeface="Aptos" panose="020B0004020202020204" pitchFamily="34" charset="0"/>
                    <a:cs typeface="Aparajita" panose="02020603050405020304" pitchFamily="18" charset="0"/>
                  </a:rPr>
                  <a:t>Press Esc or click outside the image area to exit the cropping mode.</a:t>
                </a:r>
              </a:p>
            </p:txBody>
          </p:sp>
          <p:pic>
            <p:nvPicPr>
              <p:cNvPr id="42" name="Picture 41">
                <a:extLst>
                  <a:ext uri="{FF2B5EF4-FFF2-40B4-BE49-F238E27FC236}">
                    <a16:creationId xmlns:a16="http://schemas.microsoft.com/office/drawing/2014/main" id="{5566EBE2-6A2E-A56C-E7C4-30802C3B8D32}"/>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130" name="TextBox 129">
                <a:extLst>
                  <a:ext uri="{FF2B5EF4-FFF2-40B4-BE49-F238E27FC236}">
                    <a16:creationId xmlns:a16="http://schemas.microsoft.com/office/drawing/2014/main" id="{6D813C75-EA44-DCE1-5697-1962589C9115}"/>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nvGrpSpPr>
            <p:cNvPr id="22" name="Group 21">
              <a:extLst>
                <a:ext uri="{FF2B5EF4-FFF2-40B4-BE49-F238E27FC236}">
                  <a16:creationId xmlns:a16="http://schemas.microsoft.com/office/drawing/2014/main" id="{C42BCB3F-53CE-B020-DE2F-6E483C5F107D}"/>
                </a:ext>
              </a:extLst>
            </p:cNvPr>
            <p:cNvGrpSpPr/>
            <p:nvPr userDrawn="1"/>
          </p:nvGrpSpPr>
          <p:grpSpPr>
            <a:xfrm>
              <a:off x="12429548" y="4543123"/>
              <a:ext cx="2735151" cy="2200108"/>
              <a:chOff x="9538241" y="5155416"/>
              <a:chExt cx="2735151" cy="2200108"/>
            </a:xfrm>
          </p:grpSpPr>
          <p:sp>
            <p:nvSpPr>
              <p:cNvPr id="29" name="Rectangle 28">
                <a:extLst>
                  <a:ext uri="{FF2B5EF4-FFF2-40B4-BE49-F238E27FC236}">
                    <a16:creationId xmlns:a16="http://schemas.microsoft.com/office/drawing/2014/main" id="{EED95C38-FD16-63F7-F5F6-7DD1558030AD}"/>
                  </a:ext>
                </a:extLst>
              </p:cNvPr>
              <p:cNvSpPr/>
              <p:nvPr userDrawn="1"/>
            </p:nvSpPr>
            <p:spPr>
              <a:xfrm>
                <a:off x="9538241" y="5155416"/>
                <a:ext cx="2735151" cy="2200108"/>
              </a:xfrm>
              <a:prstGeom prst="rect">
                <a:avLst/>
              </a:prstGeom>
              <a:solidFill>
                <a:srgbClr val="000000"/>
              </a:solidFill>
              <a:ln w="25400" cap="flat" cmpd="sng" algn="ctr">
                <a:solidFill>
                  <a:srgbClr val="EFF1F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panose="02110004020202020204"/>
                  <a:ea typeface="+mn-ea"/>
                  <a:cs typeface="Aparajita" panose="02020603050405020304" pitchFamily="18" charset="0"/>
                </a:endParaRPr>
              </a:p>
            </p:txBody>
          </p:sp>
          <p:sp>
            <p:nvSpPr>
              <p:cNvPr id="30" name="TextBox 29">
                <a:extLst>
                  <a:ext uri="{FF2B5EF4-FFF2-40B4-BE49-F238E27FC236}">
                    <a16:creationId xmlns:a16="http://schemas.microsoft.com/office/drawing/2014/main" id="{CE8E9BD3-3F87-525E-9458-2359423BE61C}"/>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FFFFFF"/>
                    </a:solidFill>
                    <a:effectLst/>
                    <a:uLnTx/>
                    <a:uFillTx/>
                    <a:ea typeface="Arial" charset="0"/>
                    <a:cs typeface="Aparajita" panose="02020603050405020304" pitchFamily="18" charset="0"/>
                  </a:rPr>
                  <a:t>Changing Icons</a:t>
                </a:r>
              </a:p>
            </p:txBody>
          </p:sp>
          <p:pic>
            <p:nvPicPr>
              <p:cNvPr id="31" name="Graphic 30">
                <a:extLst>
                  <a:ext uri="{FF2B5EF4-FFF2-40B4-BE49-F238E27FC236}">
                    <a16:creationId xmlns:a16="http://schemas.microsoft.com/office/drawing/2014/main" id="{7521EABE-1DDA-C28D-74A2-855EA80B880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32" name="TextBox 31">
                <a:extLst>
                  <a:ext uri="{FF2B5EF4-FFF2-40B4-BE49-F238E27FC236}">
                    <a16:creationId xmlns:a16="http://schemas.microsoft.com/office/drawing/2014/main" id="{11BF9854-367B-CBBA-CD2B-6DBCFB3FEEE3}"/>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1: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RIGHT CLICK</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Right-click on icon and select “Change Picture”</a:t>
                </a:r>
              </a:p>
            </p:txBody>
          </p:sp>
          <p:sp>
            <p:nvSpPr>
              <p:cNvPr id="33" name="TextBox 32">
                <a:extLst>
                  <a:ext uri="{FF2B5EF4-FFF2-40B4-BE49-F238E27FC236}">
                    <a16:creationId xmlns:a16="http://schemas.microsoft.com/office/drawing/2014/main" id="{8D80CDF4-B59D-389D-AA20-6E9F5EF00C86}"/>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marR="0" lvl="1" indent="-131763" defTabSz="914400" eaLnBrk="1" fontAlgn="auto" latinLnBrk="0" hangingPunct="1">
                  <a:lnSpc>
                    <a:spcPct val="90000"/>
                  </a:lnSpc>
                  <a:spcBef>
                    <a:spcPts val="0"/>
                  </a:spcBef>
                  <a:spcAft>
                    <a:spcPts val="300"/>
                  </a:spcAft>
                  <a:buClrTx/>
                  <a:buSzTx/>
                  <a:buFont typeface="Wingdings" pitchFamily="2" charset="2"/>
                  <a:buChar char="§"/>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34" name="TextBox 33">
                <a:extLst>
                  <a:ext uri="{FF2B5EF4-FFF2-40B4-BE49-F238E27FC236}">
                    <a16:creationId xmlns:a16="http://schemas.microsoft.com/office/drawing/2014/main" id="{DD3B16CD-3463-3F49-0200-168C495AFAA2}"/>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0" cap="all" spc="20" normalizeH="0" baseline="0" noProof="0">
                    <a:ln>
                      <a:noFill/>
                    </a:ln>
                    <a:solidFill>
                      <a:srgbClr val="FFFFFF"/>
                    </a:solidFill>
                    <a:effectLst/>
                    <a:uLnTx/>
                    <a:uFillTx/>
                    <a:cs typeface="Aparajita" panose="02020603050405020304" pitchFamily="18" charset="0"/>
                  </a:rPr>
                  <a:t>Method 2: </a:t>
                </a:r>
                <a:r>
                  <a:rPr kumimoji="0" lang="en-US" sz="600" b="0" i="0" u="none" strike="noStrike" kern="0" cap="all" spc="20" normalizeH="0" baseline="0" noProof="0">
                    <a:ln>
                      <a:noFill/>
                    </a:ln>
                    <a:solidFill>
                      <a:srgbClr val="FFFFFF"/>
                    </a:solidFill>
                    <a:effectLst/>
                    <a:uLnTx/>
                    <a:uFillTx/>
                    <a:cs typeface="Aparajita" panose="02020603050405020304" pitchFamily="18" charset="0"/>
                  </a:rPr>
                  <a:t>RESET PLACEHOLDER</a:t>
                </a:r>
              </a:p>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First, delete the existing icon to reset the photo placeholder functionality.</a:t>
                </a:r>
              </a:p>
            </p:txBody>
          </p:sp>
          <p:sp>
            <p:nvSpPr>
              <p:cNvPr id="35" name="TextBox 34">
                <a:extLst>
                  <a:ext uri="{FF2B5EF4-FFF2-40B4-BE49-F238E27FC236}">
                    <a16:creationId xmlns:a16="http://schemas.microsoft.com/office/drawing/2014/main" id="{792CD33D-4A40-3353-AEB5-343C73AA5C37}"/>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200"/>
                  </a:spcBef>
                  <a:spcAft>
                    <a:spcPts val="0"/>
                  </a:spcAft>
                  <a:buClrTx/>
                  <a:buSzTx/>
                  <a:buFontTx/>
                  <a:buNone/>
                  <a:tabLst/>
                  <a:defRPr/>
                </a:pPr>
                <a:r>
                  <a:rPr kumimoji="0" lang="en-US" sz="900" b="0" i="0" u="none" strike="noStrike" kern="0" cap="none" spc="0" normalizeH="0" baseline="0" noProof="0">
                    <a:ln>
                      <a:noFill/>
                    </a:ln>
                    <a:solidFill>
                      <a:srgbClr val="FFFFFF">
                        <a:lumMod val="50000"/>
                        <a:lumOff val="50000"/>
                      </a:srgbClr>
                    </a:solidFill>
                    <a:effectLst/>
                    <a:uLnTx/>
                    <a:uFillTx/>
                    <a:ea typeface="Arial" charset="0"/>
                    <a:cs typeface="Aparajita" panose="02020603050405020304" pitchFamily="18" charset="0"/>
                  </a:rPr>
                  <a:t>You can now add a new icon as normal.</a:t>
                </a:r>
              </a:p>
            </p:txBody>
          </p:sp>
          <p:cxnSp>
            <p:nvCxnSpPr>
              <p:cNvPr id="36" name="Straight Connector 35">
                <a:extLst>
                  <a:ext uri="{FF2B5EF4-FFF2-40B4-BE49-F238E27FC236}">
                    <a16:creationId xmlns:a16="http://schemas.microsoft.com/office/drawing/2014/main" id="{8D0CB376-99C4-94BA-CF39-CB6040DF6096}"/>
                  </a:ext>
                </a:extLst>
              </p:cNvPr>
              <p:cNvCxnSpPr>
                <a:cxnSpLocks/>
              </p:cNvCxnSpPr>
              <p:nvPr userDrawn="1"/>
            </p:nvCxnSpPr>
            <p:spPr>
              <a:xfrm>
                <a:off x="9713479" y="5957047"/>
                <a:ext cx="270000" cy="0"/>
              </a:xfrm>
              <a:prstGeom prst="line">
                <a:avLst/>
              </a:prstGeom>
              <a:noFill/>
              <a:ln w="9525" cap="flat" cmpd="sng" algn="ctr">
                <a:solidFill>
                  <a:srgbClr val="833AFF"/>
                </a:solidFill>
                <a:prstDash val="solid"/>
              </a:ln>
              <a:effectLst/>
            </p:spPr>
          </p:cxnSp>
          <p:sp>
            <p:nvSpPr>
              <p:cNvPr id="37" name="TextBox 36">
                <a:extLst>
                  <a:ext uri="{FF2B5EF4-FFF2-40B4-BE49-F238E27FC236}">
                    <a16:creationId xmlns:a16="http://schemas.microsoft.com/office/drawing/2014/main" id="{5C8BADC1-8AD4-A9C6-6992-8A3CBF399C7E}"/>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00" b="0" i="0" u="none" strike="noStrike" kern="0" cap="all" spc="150" normalizeH="0" baseline="0" noProof="0">
                    <a:ln>
                      <a:noFill/>
                    </a:ln>
                    <a:solidFill>
                      <a:srgbClr val="FFFFFF"/>
                    </a:solidFill>
                    <a:effectLst/>
                    <a:uLnTx/>
                    <a:uFillTx/>
                  </a:rPr>
                  <a:t>TIP</a:t>
                </a:r>
              </a:p>
            </p:txBody>
          </p:sp>
        </p:grpSp>
      </p:grpSp>
      <p:sp>
        <p:nvSpPr>
          <p:cNvPr id="4" name="TextBox 3">
            <a:extLst>
              <a:ext uri="{FF2B5EF4-FFF2-40B4-BE49-F238E27FC236}">
                <a16:creationId xmlns:a16="http://schemas.microsoft.com/office/drawing/2014/main" id="{21E289CB-343B-0FF5-1F2F-45C114F2F2E1}"/>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17" name="TextBox 16">
            <a:extLst>
              <a:ext uri="{FF2B5EF4-FFF2-40B4-BE49-F238E27FC236}">
                <a16:creationId xmlns:a16="http://schemas.microsoft.com/office/drawing/2014/main" id="{B9939663-F772-3D5D-3302-22B372E52538}"/>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3985242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preserve="1" userDrawn="1">
  <p:cSld name="Quote_Grey">
    <p:bg>
      <p:bgPr>
        <a:solidFill>
          <a:srgbClr val="EFF1F5"/>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B91DB79-E2AC-CE2B-5FAE-BEC630409992}"/>
              </a:ext>
            </a:extLst>
          </p:cNvPr>
          <p:cNvSpPr>
            <a:spLocks noGrp="1"/>
          </p:cNvSpPr>
          <p:nvPr>
            <p:ph type="title" hasCustomPrompt="1"/>
          </p:nvPr>
        </p:nvSpPr>
        <p:spPr>
          <a:xfrm>
            <a:off x="531812" y="1196975"/>
            <a:ext cx="11144251" cy="3616325"/>
          </a:xfrm>
        </p:spPr>
        <p:txBody>
          <a:bodyPr anchor="ctr"/>
          <a:lstStyle>
            <a:lvl1pPr marL="0" marR="0" indent="0" algn="ctr" defTabSz="914400" rtl="0" eaLnBrk="1" fontAlgn="auto" latinLnBrk="0" hangingPunct="1">
              <a:lnSpc>
                <a:spcPct val="84000"/>
              </a:lnSpc>
              <a:spcBef>
                <a:spcPct val="0"/>
              </a:spcBef>
              <a:spcAft>
                <a:spcPts val="0"/>
              </a:spcAft>
              <a:buClrTx/>
              <a:buSzTx/>
              <a:buFontTx/>
              <a:buNone/>
              <a:tabLst/>
              <a:defRPr sz="5500">
                <a:solidFill>
                  <a:schemeClr val="accent1"/>
                </a:solidFill>
              </a:defRPr>
            </a:lvl1pPr>
          </a:lstStyle>
          <a:p>
            <a:r>
              <a:rPr lang="en-US"/>
              <a:t>Quote 4 lines maximum. </a:t>
            </a:r>
            <a:br>
              <a:rPr lang="en-US"/>
            </a:br>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a:t>
            </a:r>
            <a:r>
              <a:rPr lang="en-US" err="1"/>
              <a:t>laoreet</a:t>
            </a:r>
            <a:r>
              <a:rPr lang="en-US"/>
              <a:t> </a:t>
            </a:r>
            <a:r>
              <a:rPr lang="en-US" err="1"/>
              <a:t>venenatis</a:t>
            </a:r>
            <a:r>
              <a:rPr lang="en-US"/>
              <a:t> </a:t>
            </a:r>
            <a:r>
              <a:rPr lang="en-US" err="1"/>
              <a:t>urna</a:t>
            </a:r>
            <a:r>
              <a:rPr lang="en-US"/>
              <a:t>, in </a:t>
            </a:r>
            <a:r>
              <a:rPr lang="en-US" err="1"/>
              <a:t>vehicula</a:t>
            </a:r>
            <a:r>
              <a:rPr lang="en-US"/>
              <a:t> mi.</a:t>
            </a:r>
          </a:p>
        </p:txBody>
      </p:sp>
      <p:sp>
        <p:nvSpPr>
          <p:cNvPr id="13" name="Text Placeholder 22">
            <a:extLst>
              <a:ext uri="{FF2B5EF4-FFF2-40B4-BE49-F238E27FC236}">
                <a16:creationId xmlns:a16="http://schemas.microsoft.com/office/drawing/2014/main" id="{84EB628F-8E06-31E6-5105-B798681A887F}"/>
              </a:ext>
            </a:extLst>
          </p:cNvPr>
          <p:cNvSpPr>
            <a:spLocks noGrp="1"/>
          </p:cNvSpPr>
          <p:nvPr>
            <p:ph type="body" sz="quarter" idx="13" hasCustomPrompt="1"/>
          </p:nvPr>
        </p:nvSpPr>
        <p:spPr>
          <a:xfrm>
            <a:off x="531811" y="5053746"/>
            <a:ext cx="11144252" cy="1112104"/>
          </a:xfrm>
        </p:spPr>
        <p:txBody>
          <a:bodyPr wrap="square" anchor="b">
            <a:noAutofit/>
          </a:bodyPr>
          <a:lstStyle>
            <a:lvl1pPr marL="0" indent="0" algn="ctr">
              <a:buNone/>
              <a:defRPr lang="en-US" sz="2800" kern="1200" spc="-50" baseline="0" dirty="0">
                <a:solidFill>
                  <a:schemeClr val="tx2"/>
                </a:solidFill>
                <a:latin typeface="+mj-lt"/>
                <a:ea typeface="+mn-ea"/>
                <a:cs typeface="+mn-cs"/>
              </a:defRPr>
            </a:lvl1pPr>
          </a:lstStyle>
          <a:p>
            <a:pPr lvl="0"/>
            <a:r>
              <a:rPr lang="en-US"/>
              <a:t>Quote attribution</a:t>
            </a:r>
          </a:p>
        </p:txBody>
      </p:sp>
      <p:sp>
        <p:nvSpPr>
          <p:cNvPr id="3" name="Footer Placeholder 2">
            <a:extLst>
              <a:ext uri="{FF2B5EF4-FFF2-40B4-BE49-F238E27FC236}">
                <a16:creationId xmlns:a16="http://schemas.microsoft.com/office/drawing/2014/main" id="{61557233-3B17-FEA2-60BE-6985A7AFDAB0}"/>
              </a:ext>
            </a:extLst>
          </p:cNvPr>
          <p:cNvSpPr>
            <a:spLocks noGrp="1"/>
          </p:cNvSpPr>
          <p:nvPr>
            <p:ph type="ftr" sz="quarter" idx="14"/>
          </p:nvPr>
        </p:nvSpPr>
        <p:spPr/>
        <p:txBody>
          <a:bodyPr/>
          <a:lstStyle>
            <a:lvl1pPr>
              <a:defRPr>
                <a:solidFill>
                  <a:schemeClr val="accent6">
                    <a:lumMod val="50000"/>
                  </a:schemeClr>
                </a:solidFill>
              </a:defRPr>
            </a:lvl1pPr>
          </a:lstStyle>
          <a:p>
            <a:r>
              <a:rPr lang="en-CA"/>
              <a:t>MWS 2026</a:t>
            </a:r>
          </a:p>
        </p:txBody>
      </p:sp>
      <p:sp>
        <p:nvSpPr>
          <p:cNvPr id="4" name="TextBox 3">
            <a:extLst>
              <a:ext uri="{FF2B5EF4-FFF2-40B4-BE49-F238E27FC236}">
                <a16:creationId xmlns:a16="http://schemas.microsoft.com/office/drawing/2014/main" id="{4D4BB44A-F67D-49FB-3E85-19CDFE282856}"/>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5" name="TextBox 4">
            <a:extLst>
              <a:ext uri="{FF2B5EF4-FFF2-40B4-BE49-F238E27FC236}">
                <a16:creationId xmlns:a16="http://schemas.microsoft.com/office/drawing/2014/main" id="{55383CCA-6EDF-D737-5F70-36F4A350AB7D}"/>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2400983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preserve="1" userDrawn="1">
  <p:cSld name="Title+Content_Grey">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p:txBody>
          <a:bodyPr/>
          <a:lstStyle>
            <a:lvl1pPr>
              <a:lnSpc>
                <a:spcPct val="85000"/>
              </a:lnSpc>
              <a:defRPr>
                <a:solidFill>
                  <a:schemeClr val="accent1"/>
                </a:solidFill>
              </a:defRPr>
            </a:lvl1pPr>
          </a:lstStyle>
          <a:p>
            <a:r>
              <a:rPr lang="en-US"/>
              <a:t>Title + Content layout</a:t>
            </a:r>
            <a:br>
              <a:rPr lang="en-US"/>
            </a:br>
            <a:r>
              <a:rPr lang="en-US"/>
              <a:t>Title 2 lines maximum</a:t>
            </a:r>
            <a:endParaRPr lang="en-CA"/>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8" y="1820860"/>
            <a:ext cx="11160126"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8" y="1387475"/>
            <a:ext cx="11160125" cy="233910"/>
          </a:xfrm>
        </p:spPr>
        <p:txBody>
          <a:bodyPr>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7" name="TextBox 6">
            <a:extLst>
              <a:ext uri="{FF2B5EF4-FFF2-40B4-BE49-F238E27FC236}">
                <a16:creationId xmlns:a16="http://schemas.microsoft.com/office/drawing/2014/main" id="{B8D9ACE2-2765-F3B0-D6F0-6EEB06E3BF04}"/>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4148181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userDrawn="1">
  <p:cSld name="Title+Content_Grey - no sub">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p:txBody>
          <a:bodyPr/>
          <a:lstStyle>
            <a:lvl1pPr>
              <a:lnSpc>
                <a:spcPct val="85000"/>
              </a:lnSpc>
              <a:defRPr>
                <a:solidFill>
                  <a:schemeClr val="accent1"/>
                </a:solidFill>
              </a:defRPr>
            </a:lvl1pPr>
          </a:lstStyle>
          <a:p>
            <a:r>
              <a:rPr lang="en-US"/>
              <a:t>Title + Content layout</a:t>
            </a:r>
            <a:br>
              <a:rPr lang="en-US"/>
            </a:br>
            <a:r>
              <a:rPr lang="en-US"/>
              <a:t>Title 2 lines maximum</a:t>
            </a:r>
            <a:endParaRPr lang="en-CA"/>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8" y="1367999"/>
            <a:ext cx="11160126" cy="482400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7" name="TextBox 6">
            <a:extLst>
              <a:ext uri="{FF2B5EF4-FFF2-40B4-BE49-F238E27FC236}">
                <a16:creationId xmlns:a16="http://schemas.microsoft.com/office/drawing/2014/main" id="{B8D9ACE2-2765-F3B0-D6F0-6EEB06E3BF04}"/>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2238845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reserve="1" userDrawn="1">
  <p:cSld name="1_Blank_Grey">
    <p:bg>
      <p:bgPr>
        <a:solidFill>
          <a:srgbClr val="EFF1F5"/>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38A5DA2-E1FA-00EF-0AFD-DE21046BAF6B}"/>
              </a:ext>
            </a:extLst>
          </p:cNvPr>
          <p:cNvSpPr>
            <a:spLocks noGrp="1"/>
          </p:cNvSpPr>
          <p:nvPr>
            <p:ph type="ftr" sz="quarter" idx="10"/>
          </p:nvPr>
        </p:nvSpPr>
        <p:spPr/>
        <p:txBody>
          <a:bodyPr/>
          <a:lstStyle>
            <a:lvl1pPr>
              <a:defRPr>
                <a:solidFill>
                  <a:schemeClr val="accent6">
                    <a:lumMod val="50000"/>
                  </a:schemeClr>
                </a:solidFill>
              </a:defRPr>
            </a:lvl1pPr>
          </a:lstStyle>
          <a:p>
            <a:r>
              <a:rPr lang="en-CA"/>
              <a:t>MWS 2026</a:t>
            </a:r>
          </a:p>
        </p:txBody>
      </p:sp>
      <p:sp>
        <p:nvSpPr>
          <p:cNvPr id="3" name="TextBox 2">
            <a:extLst>
              <a:ext uri="{FF2B5EF4-FFF2-40B4-BE49-F238E27FC236}">
                <a16:creationId xmlns:a16="http://schemas.microsoft.com/office/drawing/2014/main" id="{7B756E7D-68E6-A6E1-2CB2-40D99C8F1CAA}"/>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4" name="TextBox 3">
            <a:extLst>
              <a:ext uri="{FF2B5EF4-FFF2-40B4-BE49-F238E27FC236}">
                <a16:creationId xmlns:a16="http://schemas.microsoft.com/office/drawing/2014/main" id="{12D9A902-6CA1-0255-3256-D2D0596CA794}"/>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accent6">
                    <a:lumMod val="5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8583042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preserve="1" userDrawn="1">
  <p:cSld name="50/50 Title+Content_Grey">
    <p:bg>
      <p:bgPr>
        <a:solidFill>
          <a:srgbClr val="EFF1F5"/>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609600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bg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5065712" cy="647700"/>
          </a:xfrm>
        </p:spPr>
        <p:txBody>
          <a:bodyPr/>
          <a:lstStyle>
            <a:lvl1pPr>
              <a:lnSpc>
                <a:spcPct val="85000"/>
              </a:lnSpc>
              <a:defRPr>
                <a:solidFill>
                  <a:schemeClr val="accent1"/>
                </a:solidFill>
              </a:defRPr>
            </a:lvl1pPr>
          </a:lstStyle>
          <a:p>
            <a:r>
              <a:rPr lang="en-US"/>
              <a:t>50/50 Title + Content</a:t>
            </a:r>
            <a:br>
              <a:rPr lang="en-US"/>
            </a:br>
            <a:r>
              <a:rPr lang="en-US"/>
              <a:t>Title 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5065711" cy="118174"/>
          </a:xfrm>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5065712"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5065712" cy="233910"/>
          </a:xfrm>
        </p:spPr>
        <p:txBody>
          <a:bodyPr wrap="square">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bg1"/>
                </a:solidFill>
                <a:latin typeface="+mn-lt"/>
                <a:ea typeface="+mn-ea"/>
                <a:cs typeface="+mn-cs"/>
              </a:rPr>
              <a:pPr marL="0" lvl="0" algn="l" defTabSz="914400" rtl="0" eaLnBrk="1" latinLnBrk="0" hangingPunct="1">
                <a:lnSpc>
                  <a:spcPct val="125000"/>
                </a:lnSpc>
              </a:pPr>
              <a:t>‹#›</a:t>
            </a:fld>
            <a:endParaRPr lang="en-US" sz="800" kern="1200">
              <a:solidFill>
                <a:schemeClr val="bg1"/>
              </a:solidFill>
              <a:latin typeface="+mn-lt"/>
              <a:ea typeface="+mn-ea"/>
              <a:cs typeface="+mn-cs"/>
            </a:endParaRPr>
          </a:p>
        </p:txBody>
      </p:sp>
      <p:sp>
        <p:nvSpPr>
          <p:cNvPr id="7" name="TextBox 6">
            <a:extLst>
              <a:ext uri="{FF2B5EF4-FFF2-40B4-BE49-F238E27FC236}">
                <a16:creationId xmlns:a16="http://schemas.microsoft.com/office/drawing/2014/main" id="{B8D9ACE2-2765-F3B0-D6F0-6EEB06E3BF04}"/>
              </a:ext>
            </a:extLst>
          </p:cNvPr>
          <p:cNvSpPr txBox="1"/>
          <p:nvPr userDrawn="1"/>
        </p:nvSpPr>
        <p:spPr>
          <a:xfrm>
            <a:off x="6773075" y="6396526"/>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bg1"/>
                </a:solidFill>
                <a:latin typeface="+mn-lt"/>
                <a:ea typeface="+mn-ea"/>
                <a:cs typeface="+mn-cs"/>
              </a:rPr>
              <a:t>Confidential – Qualcomm Technologies, Inc. and/or its affiliated companies – May Contain Trade Secrets</a:t>
            </a: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6611936" y="628017"/>
            <a:ext cx="5065200"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bg1"/>
                </a:solidFill>
                <a:latin typeface="+mj-lt"/>
                <a:ea typeface="+mj-ea"/>
                <a:cs typeface="+mj-cs"/>
              </a:defRPr>
            </a:lvl1pPr>
          </a:lstStyle>
          <a:p>
            <a:pPr lvl="0"/>
            <a:r>
              <a:rPr lang="en-US"/>
              <a:t>50/50 Title + Content</a:t>
            </a:r>
            <a:br>
              <a:rPr lang="en-US"/>
            </a:br>
            <a:r>
              <a:rPr lang="en-US"/>
              <a:t>Title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6611937" y="1820860"/>
            <a:ext cx="5065200" cy="4344989"/>
          </a:xfrm>
          <a:prstGeom prst="rect">
            <a:avLst/>
          </a:prstGeom>
        </p:spPr>
        <p:txBody>
          <a:bodyPr vert="horz" lIns="0" tIns="0" rIns="0" bIns="0" rtlCol="0">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6611937" y="1387475"/>
            <a:ext cx="5065200" cy="233910"/>
          </a:xfrm>
        </p:spPr>
        <p:txBody>
          <a:bodyPr wrap="square">
            <a:spAutoFit/>
          </a:bodyPr>
          <a:lstStyle>
            <a:lvl1pPr marL="0" indent="0">
              <a:buNone/>
              <a:defRPr lang="en-US" sz="1600" kern="1200" dirty="0">
                <a:solidFill>
                  <a:schemeClr val="bg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18654349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840">
          <p15:clr>
            <a:srgbClr val="FBAE40"/>
          </p15:clr>
        </p15:guide>
        <p15:guide id="2" pos="4165">
          <p15:clr>
            <a:srgbClr val="FBAE40"/>
          </p15:clr>
        </p15:guide>
        <p15:guide id="3" pos="3516">
          <p15:clr>
            <a:srgbClr val="FBAE4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preserve="1" userDrawn="1">
  <p:cSld name="2/1 Title+Content_Grey">
    <p:bg>
      <p:bgPr>
        <a:solidFill>
          <a:srgbClr val="EFF1F5"/>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8127602"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bg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7097314" cy="647700"/>
          </a:xfrm>
        </p:spPr>
        <p:txBody>
          <a:bodyPr/>
          <a:lstStyle>
            <a:lvl1pPr>
              <a:lnSpc>
                <a:spcPct val="85000"/>
              </a:lnSpc>
              <a:defRPr>
                <a:solidFill>
                  <a:schemeClr val="accent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396925"/>
            <a:ext cx="7097313" cy="118174"/>
          </a:xfrm>
        </p:spPr>
        <p:txBody>
          <a:bodyPr/>
          <a:lstStyle>
            <a:lvl1pPr>
              <a:defRPr>
                <a:solidFill>
                  <a:schemeClr val="accent6">
                    <a:lumMod val="50000"/>
                  </a:schemeClr>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7" y="1820860"/>
            <a:ext cx="7097314" cy="4344989"/>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7" y="1387475"/>
            <a:ext cx="7097314" cy="233910"/>
          </a:xfrm>
        </p:spPr>
        <p:txBody>
          <a:bodyPr wrap="square">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bg1"/>
                </a:solidFill>
                <a:latin typeface="+mn-lt"/>
                <a:ea typeface="+mn-ea"/>
                <a:cs typeface="+mn-cs"/>
              </a:rPr>
              <a:pPr marL="0" lvl="0" algn="l" defTabSz="914400" rtl="0" eaLnBrk="1" latinLnBrk="0" hangingPunct="1">
                <a:lnSpc>
                  <a:spcPct val="125000"/>
                </a:lnSpc>
              </a:pPr>
              <a:t>‹#›</a:t>
            </a:fld>
            <a:endParaRPr lang="en-US" sz="800" kern="1200">
              <a:solidFill>
                <a:schemeClr val="bg1"/>
              </a:solidFill>
              <a:latin typeface="+mn-lt"/>
              <a:ea typeface="+mn-ea"/>
              <a:cs typeface="+mn-cs"/>
            </a:endParaRPr>
          </a:p>
        </p:txBody>
      </p:sp>
      <p:sp>
        <p:nvSpPr>
          <p:cNvPr id="7" name="TextBox 6">
            <a:extLst>
              <a:ext uri="{FF2B5EF4-FFF2-40B4-BE49-F238E27FC236}">
                <a16:creationId xmlns:a16="http://schemas.microsoft.com/office/drawing/2014/main" id="{B8D9ACE2-2765-F3B0-D6F0-6EEB06E3BF04}"/>
              </a:ext>
            </a:extLst>
          </p:cNvPr>
          <p:cNvSpPr txBox="1"/>
          <p:nvPr userDrawn="1"/>
        </p:nvSpPr>
        <p:spPr>
          <a:xfrm>
            <a:off x="8640762" y="6279571"/>
            <a:ext cx="2897862" cy="233910"/>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r"/>
            <a:r>
              <a:rPr lang="en-US" sz="800" kern="1200" baseline="0">
                <a:solidFill>
                  <a:schemeClr val="bg1"/>
                </a:solidFill>
                <a:latin typeface="+mn-lt"/>
                <a:ea typeface="+mn-ea"/>
                <a:cs typeface="+mn-cs"/>
              </a:rPr>
              <a:t>Confidential – Qualcomm Technologies, Inc. and/or its affiliated companies – May Contain Trade Secrets</a:t>
            </a:r>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611938" y="1820860"/>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611939" y="1387475"/>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8640762"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bg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8640763" y="1820860"/>
            <a:ext cx="3036373" cy="4344989"/>
          </a:xfrm>
          <a:prstGeom prst="rect">
            <a:avLst/>
          </a:prstGeom>
        </p:spPr>
        <p:txBody>
          <a:bodyPr vert="horz" lIns="0" tIns="0" rIns="0" bIns="0" rtlCol="0">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8640763" y="1387475"/>
            <a:ext cx="3036373" cy="233910"/>
          </a:xfrm>
        </p:spPr>
        <p:txBody>
          <a:bodyPr wrap="square">
            <a:spAutoFit/>
          </a:bodyPr>
          <a:lstStyle>
            <a:lvl1pPr marL="0" indent="0">
              <a:buNone/>
              <a:defRPr lang="en-US" sz="1600" kern="1200" dirty="0">
                <a:solidFill>
                  <a:schemeClr val="bg1"/>
                </a:solidFill>
                <a:latin typeface="+mn-lt"/>
                <a:ea typeface="+mn-ea"/>
                <a:cs typeface="+mn-cs"/>
              </a:defRPr>
            </a:lvl1pPr>
          </a:lstStyle>
          <a:p>
            <a:pPr lvl="0"/>
            <a:r>
              <a:rPr lang="en-US" err="1"/>
              <a:t>Subheader</a:t>
            </a:r>
            <a:endParaRPr lang="en-US"/>
          </a:p>
        </p:txBody>
      </p:sp>
    </p:spTree>
    <p:extLst>
      <p:ext uri="{BB962C8B-B14F-4D97-AF65-F5344CB8AC3E}">
        <p14:creationId xmlns:p14="http://schemas.microsoft.com/office/powerpoint/2010/main" val="15858916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1_Thank you_Dark Blue">
    <p:bg>
      <p:bgPr>
        <a:solidFill>
          <a:schemeClr val="accent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u="none" strike="noStrike" kern="1200" cap="none" spc="-300" normalizeH="0" noProof="0">
                <a:ln>
                  <a:noFill/>
                </a:ln>
                <a:effectLst/>
                <a:uLnTx/>
                <a:uFillTx/>
                <a:latin typeface="Aptos" panose="020B0004020202020204" pitchFamily="34" charset="0"/>
                <a:ea typeface="Alfabet" pitchFamily="2" charset="0"/>
              </a:rPr>
              <a:t>T</a:t>
            </a:r>
            <a:r>
              <a:rPr kumimoji="0" lang="en-US" sz="960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u="none" strike="noStrike" kern="1200" cap="none" spc="-600" normalizeH="0" noProof="0">
                <a:ln>
                  <a:noFill/>
                </a:ln>
                <a:effectLst/>
                <a:uLnTx/>
                <a:uFillTx/>
                <a:latin typeface="Aptos" panose="020B0004020202020204" pitchFamily="34" charset="0"/>
                <a:ea typeface="Alfabet" pitchFamily="2" charset="0"/>
              </a:rPr>
              <a:t>a</a:t>
            </a:r>
            <a:r>
              <a:rPr kumimoji="0" lang="en-US" sz="9600" u="none" strike="noStrike" kern="1200" cap="none" spc="-450" normalizeH="0" noProof="0">
                <a:ln>
                  <a:noFill/>
                </a:ln>
                <a:effectLst/>
                <a:uLnTx/>
                <a:uFillTx/>
                <a:latin typeface="Aptos" panose="020B0004020202020204" pitchFamily="34" charset="0"/>
                <a:ea typeface="Alfabet" pitchFamily="2" charset="0"/>
              </a:rPr>
              <a:t>n</a:t>
            </a:r>
            <a:r>
              <a:rPr kumimoji="0" lang="en-US" sz="9600" u="none" strike="noStrike" kern="1200" cap="none" spc="-600" normalizeH="0" noProof="0">
                <a:ln>
                  <a:noFill/>
                </a:ln>
                <a:effectLst/>
                <a:uLnTx/>
                <a:uFillTx/>
                <a:latin typeface="Aptos" panose="020B0004020202020204" pitchFamily="34" charset="0"/>
                <a:ea typeface="Alfabet" pitchFamily="2" charset="0"/>
              </a:rPr>
              <a:t>k  </a:t>
            </a:r>
            <a:r>
              <a:rPr kumimoji="0" lang="en-US" sz="9600" u="none" strike="noStrike" kern="1200" cap="none" spc="-80" normalizeH="0" noProof="0">
                <a:ln>
                  <a:noFill/>
                </a:ln>
                <a:effectLst/>
                <a:uLnTx/>
                <a:uFillTx/>
                <a:latin typeface="Aptos" panose="020B0004020202020204" pitchFamily="34" charset="0"/>
                <a:ea typeface="Alfabet" pitchFamily="2" charset="0"/>
              </a:rPr>
              <a:t>y</a:t>
            </a:r>
            <a:r>
              <a:rPr lang="en-US" sz="9600" spc="-300">
                <a:latin typeface="Aptos" panose="020B0004020202020204" pitchFamily="34" charset="0"/>
                <a:ea typeface="Alfabet" pitchFamily="2" charset="0"/>
              </a:rPr>
              <a:t>o</a:t>
            </a:r>
            <a:r>
              <a:rPr kumimoji="0" lang="en-US" sz="960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 Oryon and Hexagon</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patented technologies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304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1_Thank you_Qualcomm Blue">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u="none" strike="noStrike" kern="1200" cap="none" spc="-300" normalizeH="0" noProof="0">
                <a:ln>
                  <a:noFill/>
                </a:ln>
                <a:effectLst/>
                <a:uLnTx/>
                <a:uFillTx/>
                <a:latin typeface="Aptos" panose="020B0004020202020204" pitchFamily="34" charset="0"/>
                <a:ea typeface="Alfabet" pitchFamily="2" charset="0"/>
              </a:rPr>
              <a:t>T</a:t>
            </a:r>
            <a:r>
              <a:rPr kumimoji="0" lang="en-US" sz="960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u="none" strike="noStrike" kern="1200" cap="none" spc="-600" normalizeH="0" noProof="0">
                <a:ln>
                  <a:noFill/>
                </a:ln>
                <a:effectLst/>
                <a:uLnTx/>
                <a:uFillTx/>
                <a:latin typeface="Aptos" panose="020B0004020202020204" pitchFamily="34" charset="0"/>
                <a:ea typeface="Alfabet" pitchFamily="2" charset="0"/>
              </a:rPr>
              <a:t>a</a:t>
            </a:r>
            <a:r>
              <a:rPr kumimoji="0" lang="en-US" sz="9600" u="none" strike="noStrike" kern="1200" cap="none" spc="-450" normalizeH="0" noProof="0">
                <a:ln>
                  <a:noFill/>
                </a:ln>
                <a:effectLst/>
                <a:uLnTx/>
                <a:uFillTx/>
                <a:latin typeface="Aptos" panose="020B0004020202020204" pitchFamily="34" charset="0"/>
                <a:ea typeface="Alfabet" pitchFamily="2" charset="0"/>
              </a:rPr>
              <a:t>n</a:t>
            </a:r>
            <a:r>
              <a:rPr kumimoji="0" lang="en-US" sz="9600" u="none" strike="noStrike" kern="1200" cap="none" spc="-600" normalizeH="0" noProof="0">
                <a:ln>
                  <a:noFill/>
                </a:ln>
                <a:effectLst/>
                <a:uLnTx/>
                <a:uFillTx/>
                <a:latin typeface="Aptos" panose="020B0004020202020204" pitchFamily="34" charset="0"/>
                <a:ea typeface="Alfabet" pitchFamily="2" charset="0"/>
              </a:rPr>
              <a:t>k  </a:t>
            </a:r>
            <a:r>
              <a:rPr kumimoji="0" lang="en-US" sz="9600" u="none" strike="noStrike" kern="1200" cap="none" spc="-80" normalizeH="0" noProof="0">
                <a:ln>
                  <a:noFill/>
                </a:ln>
                <a:effectLst/>
                <a:uLnTx/>
                <a:uFillTx/>
                <a:latin typeface="Aptos" panose="020B0004020202020204" pitchFamily="34" charset="0"/>
                <a:ea typeface="Alfabet" pitchFamily="2" charset="0"/>
              </a:rPr>
              <a:t>y</a:t>
            </a:r>
            <a:r>
              <a:rPr lang="en-US" sz="9600" spc="-300">
                <a:latin typeface="Aptos" panose="020B0004020202020204" pitchFamily="34" charset="0"/>
                <a:ea typeface="Alfabet" pitchFamily="2" charset="0"/>
              </a:rPr>
              <a:t>o</a:t>
            </a:r>
            <a:r>
              <a:rPr kumimoji="0" lang="en-US" sz="960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patented technologies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7889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userDrawn="1">
  <p:cSld name="1_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2" name="Text Placeholder 22">
            <a:extLst>
              <a:ext uri="{FF2B5EF4-FFF2-40B4-BE49-F238E27FC236}">
                <a16:creationId xmlns:a16="http://schemas.microsoft.com/office/drawing/2014/main" id="{44604CD0-227D-BEAE-79E8-1BAFEC1EA9E4}"/>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7">
            <a:extLst>
              <a:ext uri="{FF2B5EF4-FFF2-40B4-BE49-F238E27FC236}">
                <a16:creationId xmlns:a16="http://schemas.microsoft.com/office/drawing/2014/main" id="{A0B80601-89FF-5E35-853D-D75C06D14573}"/>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pic>
        <p:nvPicPr>
          <p:cNvPr id="4" name="Graphic 3">
            <a:extLst>
              <a:ext uri="{FF2B5EF4-FFF2-40B4-BE49-F238E27FC236}">
                <a16:creationId xmlns:a16="http://schemas.microsoft.com/office/drawing/2014/main" id="{88F55260-1104-D127-40D5-A045F821B72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6" name="Rechteck 1" descr="{&quot;templafy&quot;:{&quot;id&quot;:&quot;5a3f4984-939e-4c7c-b05c-1b12ab2739e9&quot;}}" hidden="1">
            <a:extLst>
              <a:ext uri="{FF2B5EF4-FFF2-40B4-BE49-F238E27FC236}">
                <a16:creationId xmlns:a16="http://schemas.microsoft.com/office/drawing/2014/main" id="{471D8CD2-4899-4F07-B7F4-819F8D0CC4FB}"/>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
        <p:nvSpPr>
          <p:cNvPr id="11" name="TextBox 10">
            <a:extLst>
              <a:ext uri="{FF2B5EF4-FFF2-40B4-BE49-F238E27FC236}">
                <a16:creationId xmlns:a16="http://schemas.microsoft.com/office/drawing/2014/main" id="{29280F8F-BAA1-704B-37AE-D57570E41FB7}"/>
              </a:ext>
            </a:extLst>
          </p:cNvPr>
          <p:cNvSpPr txBox="1"/>
          <p:nvPr userDrawn="1"/>
        </p:nvSpPr>
        <p:spPr>
          <a:xfrm>
            <a:off x="515938" y="6396528"/>
            <a:ext cx="476554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lvl="0" algn="l"/>
            <a:r>
              <a:rPr lang="en-US" sz="800">
                <a:solidFill>
                  <a:schemeClr val="accent6">
                    <a:lumMod val="90000"/>
                  </a:schemeClr>
                </a:solidFill>
              </a:rPr>
              <a:t>Confidential – Qualcomm Technologies, Inc. and/or its affiliated companies – May Contain Trade Secrets</a:t>
            </a:r>
          </a:p>
        </p:txBody>
      </p:sp>
      <p:sp>
        <p:nvSpPr>
          <p:cNvPr id="13" name="TextBox 12">
            <a:extLst>
              <a:ext uri="{FF2B5EF4-FFF2-40B4-BE49-F238E27FC236}">
                <a16:creationId xmlns:a16="http://schemas.microsoft.com/office/drawing/2014/main" id="{476EEEE2-F0DA-041F-F314-17DE3D0697E9}"/>
              </a:ext>
            </a:extLst>
          </p:cNvPr>
          <p:cNvSpPr txBox="1"/>
          <p:nvPr userDrawn="1"/>
        </p:nvSpPr>
        <p:spPr>
          <a:xfrm>
            <a:off x="515938" y="6096960"/>
            <a:ext cx="5247709" cy="233910"/>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defTabSz="685594" rtl="0" eaLnBrk="1" latinLnBrk="0" hangingPunct="1">
              <a:lnSpc>
                <a:spcPct val="95000"/>
              </a:lnSpc>
              <a:spcBef>
                <a:spcPts val="1200"/>
              </a:spcBef>
              <a:buClr>
                <a:srgbClr val="3253DC"/>
              </a:buClr>
              <a:buFont typeface="Arial" panose="020B0604020202020204" pitchFamily="34" charset="0"/>
              <a:buNone/>
              <a:tabLst/>
            </a:pPr>
            <a:r>
              <a:rPr lang="en-CA" sz="800" kern="1200" baseline="0">
                <a:solidFill>
                  <a:schemeClr val="accent6">
                    <a:lumMod val="90000"/>
                  </a:schemeClr>
                </a:solidFill>
                <a:latin typeface="+mn-lt"/>
                <a:ea typeface="+mn-ea"/>
                <a:cs typeface="+mn-cs"/>
              </a:rPr>
              <a:t>Snapdragon and Qualcomm branded products are products of Qualcomm Technologies, Inc. and/or its subsidiaries. Qualcomm patented technologies are licensed by Qualcomm Incorporated.</a:t>
            </a:r>
            <a:endParaRPr lang="en-US" sz="800" kern="1200" baseline="0">
              <a:solidFill>
                <a:schemeClr val="accent6">
                  <a:lumMod val="90000"/>
                </a:schemeClr>
              </a:solidFill>
              <a:latin typeface="+mn-lt"/>
              <a:ea typeface="+mn-ea"/>
              <a:cs typeface="+mn-cs"/>
            </a:endParaRPr>
          </a:p>
        </p:txBody>
      </p:sp>
      <p:sp>
        <p:nvSpPr>
          <p:cNvPr id="14" name="Text Placeholder 22">
            <a:extLst>
              <a:ext uri="{FF2B5EF4-FFF2-40B4-BE49-F238E27FC236}">
                <a16:creationId xmlns:a16="http://schemas.microsoft.com/office/drawing/2014/main" id="{E6D08C5F-1CBD-0EEB-8353-723DDE0ECB6E}"/>
              </a:ext>
            </a:extLst>
          </p:cNvPr>
          <p:cNvSpPr>
            <a:spLocks noGrp="1"/>
          </p:cNvSpPr>
          <p:nvPr>
            <p:ph type="body" sz="quarter" idx="14" hasCustomPrompt="1"/>
          </p:nvPr>
        </p:nvSpPr>
        <p:spPr>
          <a:xfrm>
            <a:off x="515939" y="5763334"/>
            <a:ext cx="5185614" cy="263149"/>
          </a:xfrm>
        </p:spPr>
        <p:txBody>
          <a:bodyPr wrap="square" anchor="t">
            <a:noAutofit/>
          </a:bodyPr>
          <a:lstStyle>
            <a:lvl1pPr marL="0" indent="0">
              <a:buNone/>
              <a:defRPr sz="1600" spc="0">
                <a:solidFill>
                  <a:schemeClr val="tx1"/>
                </a:solidFill>
              </a:defRPr>
            </a:lvl1pPr>
          </a:lstStyle>
          <a:p>
            <a:pPr lvl="0"/>
            <a:r>
              <a:rPr lang="en-US"/>
              <a:t>@</a:t>
            </a:r>
            <a:r>
              <a:rPr lang="en-US" err="1"/>
              <a:t>qualcomm</a:t>
            </a:r>
            <a:endParaRPr lang="en-US"/>
          </a:p>
        </p:txBody>
      </p:sp>
    </p:spTree>
    <p:extLst>
      <p:ext uri="{BB962C8B-B14F-4D97-AF65-F5344CB8AC3E}">
        <p14:creationId xmlns:p14="http://schemas.microsoft.com/office/powerpoint/2010/main" val="329799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userDrawn="1">
  <p:cSld name="Two Column_Light Grey">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DF7D16-FB5B-A236-3D0F-5BF142E7C0B8}"/>
              </a:ext>
            </a:extLst>
          </p:cNvPr>
          <p:cNvSpPr>
            <a:spLocks noGrp="1"/>
          </p:cNvSpPr>
          <p:nvPr>
            <p:ph type="title" hasCustomPrompt="1"/>
          </p:nvPr>
        </p:nvSpPr>
        <p:spPr>
          <a:xfrm>
            <a:off x="515938" y="628016"/>
            <a:ext cx="11160126" cy="647700"/>
          </a:xfrm>
        </p:spPr>
        <p:txBody>
          <a:bodyPr/>
          <a:lstStyle>
            <a:lvl1pPr algn="l" defTabSz="914400" rtl="0" eaLnBrk="1" latinLnBrk="0" hangingPunct="1">
              <a:lnSpc>
                <a:spcPct val="85000"/>
              </a:lnSpc>
              <a:spcBef>
                <a:spcPct val="0"/>
              </a:spcBef>
              <a:buNone/>
              <a:defRPr lang="en-CA" sz="2800" kern="2000" spc="-50" baseline="0" dirty="0">
                <a:solidFill>
                  <a:schemeClr val="accent1"/>
                </a:solidFill>
                <a:latin typeface="+mj-lt"/>
                <a:ea typeface="+mj-ea"/>
                <a:cs typeface="+mj-cs"/>
              </a:defRPr>
            </a:lvl1pPr>
          </a:lstStyle>
          <a:p>
            <a:r>
              <a:rPr lang="en-US"/>
              <a:t>Two column layout</a:t>
            </a:r>
            <a:br>
              <a:rPr lang="en-US"/>
            </a:br>
            <a:r>
              <a:rPr lang="en-US"/>
              <a:t>Title 2 lines maximum</a:t>
            </a:r>
            <a:endParaRPr lang="en-CA"/>
          </a:p>
        </p:txBody>
      </p:sp>
      <p:sp>
        <p:nvSpPr>
          <p:cNvPr id="8" name="Picture Placeholder 2">
            <a:extLst>
              <a:ext uri="{FF2B5EF4-FFF2-40B4-BE49-F238E27FC236}">
                <a16:creationId xmlns:a16="http://schemas.microsoft.com/office/drawing/2014/main" id="{BDA827D7-28EB-4441-6CCA-2B0C03B56D27}"/>
              </a:ext>
            </a:extLst>
          </p:cNvPr>
          <p:cNvSpPr>
            <a:spLocks noGrp="1" noChangeAspect="1"/>
          </p:cNvSpPr>
          <p:nvPr>
            <p:ph type="pic" sz="quarter" idx="25" hasCustomPrompt="1"/>
          </p:nvPr>
        </p:nvSpPr>
        <p:spPr>
          <a:xfrm>
            <a:off x="531812" y="1601038"/>
            <a:ext cx="835024" cy="835024"/>
          </a:xfrm>
        </p:spPr>
        <p:txBody>
          <a:bodyPr lIns="144000"/>
          <a:lstStyle>
            <a:lvl1pPr marL="0" indent="0">
              <a:buNone/>
              <a:defRPr sz="1400"/>
            </a:lvl1pPr>
          </a:lstStyle>
          <a:p>
            <a:r>
              <a:rPr lang="en-US"/>
              <a:t>Icon</a:t>
            </a:r>
          </a:p>
        </p:txBody>
      </p:sp>
      <p:sp>
        <p:nvSpPr>
          <p:cNvPr id="11" name="Text Placeholder 22">
            <a:extLst>
              <a:ext uri="{FF2B5EF4-FFF2-40B4-BE49-F238E27FC236}">
                <a16:creationId xmlns:a16="http://schemas.microsoft.com/office/drawing/2014/main" id="{702446A2-99D5-4B8F-3663-6D6D7C0900E3}"/>
              </a:ext>
            </a:extLst>
          </p:cNvPr>
          <p:cNvSpPr>
            <a:spLocks noGrp="1"/>
          </p:cNvSpPr>
          <p:nvPr>
            <p:ph type="body" sz="quarter" idx="27" hasCustomPrompt="1"/>
          </p:nvPr>
        </p:nvSpPr>
        <p:spPr>
          <a:xfrm>
            <a:off x="531810" y="2489200"/>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7" name="Text Placeholder 16">
            <a:extLst>
              <a:ext uri="{FF2B5EF4-FFF2-40B4-BE49-F238E27FC236}">
                <a16:creationId xmlns:a16="http://schemas.microsoft.com/office/drawing/2014/main" id="{3A1602AA-A8D3-DBB9-03DE-82B0711162CD}"/>
              </a:ext>
            </a:extLst>
          </p:cNvPr>
          <p:cNvSpPr>
            <a:spLocks noGrp="1"/>
          </p:cNvSpPr>
          <p:nvPr>
            <p:ph type="body" sz="quarter" idx="15" hasCustomPrompt="1"/>
          </p:nvPr>
        </p:nvSpPr>
        <p:spPr>
          <a:xfrm>
            <a:off x="531812"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9" name="Picture Placeholder 2">
            <a:extLst>
              <a:ext uri="{FF2B5EF4-FFF2-40B4-BE49-F238E27FC236}">
                <a16:creationId xmlns:a16="http://schemas.microsoft.com/office/drawing/2014/main" id="{549703AA-9655-8130-40CE-159745CE956D}"/>
              </a:ext>
            </a:extLst>
          </p:cNvPr>
          <p:cNvSpPr>
            <a:spLocks noGrp="1" noChangeAspect="1"/>
          </p:cNvSpPr>
          <p:nvPr>
            <p:ph type="pic" sz="quarter" idx="33" hasCustomPrompt="1"/>
          </p:nvPr>
        </p:nvSpPr>
        <p:spPr>
          <a:xfrm>
            <a:off x="6240018" y="1601038"/>
            <a:ext cx="835024" cy="835024"/>
          </a:xfrm>
        </p:spPr>
        <p:txBody>
          <a:bodyPr lIns="144000"/>
          <a:lstStyle>
            <a:lvl1pPr marL="0" indent="0">
              <a:buNone/>
              <a:defRPr sz="1400"/>
            </a:lvl1pPr>
          </a:lstStyle>
          <a:p>
            <a:r>
              <a:rPr lang="en-US"/>
              <a:t>Icon</a:t>
            </a:r>
          </a:p>
        </p:txBody>
      </p:sp>
      <p:sp>
        <p:nvSpPr>
          <p:cNvPr id="10" name="Text Placeholder 22">
            <a:extLst>
              <a:ext uri="{FF2B5EF4-FFF2-40B4-BE49-F238E27FC236}">
                <a16:creationId xmlns:a16="http://schemas.microsoft.com/office/drawing/2014/main" id="{5DE8ED68-428F-47DF-6FEA-AE7FB9D8D15D}"/>
              </a:ext>
            </a:extLst>
          </p:cNvPr>
          <p:cNvSpPr>
            <a:spLocks noGrp="1"/>
          </p:cNvSpPr>
          <p:nvPr>
            <p:ph type="body" sz="quarter" idx="34" hasCustomPrompt="1"/>
          </p:nvPr>
        </p:nvSpPr>
        <p:spPr>
          <a:xfrm>
            <a:off x="6240018" y="2489200"/>
            <a:ext cx="5419727" cy="905188"/>
          </a:xfrm>
          <a:prstGeom prst="callout1">
            <a:avLst>
              <a:gd name="adj1" fmla="val 93708"/>
              <a:gd name="adj2" fmla="val -69"/>
              <a:gd name="adj3" fmla="val 93686"/>
              <a:gd name="adj4" fmla="val 11746"/>
            </a:avLst>
          </a:prstGeom>
          <a:ln w="31750">
            <a:solidFill>
              <a:schemeClr val="accent1"/>
            </a:solidFill>
          </a:ln>
        </p:spPr>
        <p:txBody>
          <a:bodyPr wrap="square" bIns="180000" anchor="b">
            <a:noAutofit/>
          </a:bodyPr>
          <a:lstStyle>
            <a:lvl1pPr marL="0" indent="0">
              <a:lnSpc>
                <a:spcPct val="85000"/>
              </a:lnSpc>
              <a:spcBef>
                <a:spcPts val="0"/>
              </a:spcBef>
              <a:spcAft>
                <a:spcPts val="0"/>
              </a:spcAft>
              <a:buNone/>
              <a:defRPr lang="en-US" sz="2200" kern="1200" spc="-20" baseline="0" dirty="0">
                <a:solidFill>
                  <a:schemeClr val="accent1"/>
                </a:solidFill>
                <a:latin typeface="+mj-lt"/>
                <a:ea typeface="+mn-ea"/>
                <a:cs typeface="+mn-cs"/>
              </a:defRPr>
            </a:lvl1pPr>
          </a:lstStyle>
          <a:p>
            <a:pPr marL="0" lvl="0" indent="0" algn="l" defTabSz="914400" rtl="0" eaLnBrk="1" latinLnBrk="0" hangingPunct="1">
              <a:lnSpc>
                <a:spcPct val="85000"/>
              </a:lnSpc>
              <a:spcBef>
                <a:spcPts val="0"/>
              </a:spcBef>
              <a:spcAft>
                <a:spcPts val="0"/>
              </a:spcAft>
              <a:buClrTx/>
              <a:buFont typeface="Arial" panose="020B0604020202020204" pitchFamily="34" charset="0"/>
              <a:buNone/>
            </a:pPr>
            <a:r>
              <a:rPr lang="en-US"/>
              <a:t>Column header</a:t>
            </a:r>
            <a:br>
              <a:rPr lang="en-US"/>
            </a:br>
            <a:r>
              <a:rPr lang="en-US"/>
              <a:t>2 lines maximum</a:t>
            </a:r>
          </a:p>
        </p:txBody>
      </p:sp>
      <p:sp>
        <p:nvSpPr>
          <p:cNvPr id="12" name="Text Placeholder 16">
            <a:extLst>
              <a:ext uri="{FF2B5EF4-FFF2-40B4-BE49-F238E27FC236}">
                <a16:creationId xmlns:a16="http://schemas.microsoft.com/office/drawing/2014/main" id="{324B9E31-F60C-0248-1D39-D3565D40F967}"/>
              </a:ext>
            </a:extLst>
          </p:cNvPr>
          <p:cNvSpPr>
            <a:spLocks noGrp="1"/>
          </p:cNvSpPr>
          <p:nvPr>
            <p:ph type="body" sz="quarter" idx="35" hasCustomPrompt="1"/>
          </p:nvPr>
        </p:nvSpPr>
        <p:spPr>
          <a:xfrm>
            <a:off x="6240018" y="3651121"/>
            <a:ext cx="5429386" cy="2508379"/>
          </a:xfrm>
        </p:spPr>
        <p:txBody>
          <a:bodyPr wrap="square">
            <a:noAutofit/>
          </a:bodyPr>
          <a:lstStyle>
            <a:lvl1pPr marL="0" indent="0">
              <a:lnSpc>
                <a:spcPct val="100000"/>
              </a:lnSpc>
              <a:spcBef>
                <a:spcPts val="0"/>
              </a:spcBef>
              <a:spcAft>
                <a:spcPts val="400"/>
              </a:spcAft>
              <a:buNone/>
              <a:defRPr lang="en-US" sz="1600" kern="1200" baseline="0" dirty="0">
                <a:solidFill>
                  <a:schemeClr val="tx1"/>
                </a:solidFill>
                <a:latin typeface="+mn-lt"/>
                <a:ea typeface="+mn-ea"/>
                <a:cs typeface="+mn-cs"/>
              </a:defRPr>
            </a:lvl1pPr>
          </a:lstStyle>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r>
              <a:rPr lang="en-US" err="1"/>
              <a:t>Fusce</a:t>
            </a:r>
            <a:r>
              <a:rPr lang="en-US"/>
              <a:t> </a:t>
            </a:r>
            <a:r>
              <a:rPr lang="en-US" err="1"/>
              <a:t>posuere</a:t>
            </a:r>
            <a:r>
              <a:rPr lang="en-US"/>
              <a:t>, magna sed pulvinar </a:t>
            </a:r>
            <a:r>
              <a:rPr lang="en-US" err="1"/>
              <a:t>ultricies</a:t>
            </a:r>
            <a:r>
              <a:rPr lang="en-US"/>
              <a:t>, </a:t>
            </a:r>
            <a:r>
              <a:rPr lang="en-US" err="1"/>
              <a:t>purus</a:t>
            </a:r>
            <a:r>
              <a:rPr lang="en-US"/>
              <a:t> </a:t>
            </a:r>
            <a:r>
              <a:rPr lang="en-US" err="1"/>
              <a:t>lectus</a:t>
            </a:r>
            <a:r>
              <a:rPr lang="en-US"/>
              <a:t> </a:t>
            </a:r>
            <a:r>
              <a:rPr lang="en-US" err="1"/>
              <a:t>malesuada</a:t>
            </a:r>
            <a:r>
              <a:rPr lang="en-US"/>
              <a:t> libero, sit </a:t>
            </a:r>
            <a:r>
              <a:rPr lang="en-US" err="1"/>
              <a:t>amet</a:t>
            </a:r>
            <a:r>
              <a:rPr lang="en-US"/>
              <a:t> </a:t>
            </a:r>
            <a:r>
              <a:rPr lang="en-US" err="1"/>
              <a:t>commodo</a:t>
            </a:r>
            <a:r>
              <a:rPr lang="en-US"/>
              <a:t> magna eros </a:t>
            </a:r>
            <a:r>
              <a:rPr lang="en-US" err="1"/>
              <a:t>quis</a:t>
            </a:r>
            <a:r>
              <a:rPr lang="en-US"/>
              <a:t> </a:t>
            </a:r>
            <a:r>
              <a:rPr lang="en-US" err="1"/>
              <a:t>urna</a:t>
            </a:r>
            <a:r>
              <a:rPr lang="en-US"/>
              <a:t>.</a:t>
            </a:r>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a:t>Nunc </a:t>
            </a:r>
            <a:r>
              <a:rPr lang="en-US" err="1"/>
              <a:t>viverra</a:t>
            </a:r>
            <a:r>
              <a:rPr lang="en-US"/>
              <a:t> </a:t>
            </a:r>
            <a:r>
              <a:rPr lang="en-US" err="1"/>
              <a:t>imperdiet</a:t>
            </a:r>
            <a:r>
              <a:rPr lang="en-US"/>
              <a:t> </a:t>
            </a:r>
            <a:r>
              <a:rPr lang="en-US" err="1"/>
              <a:t>enim</a:t>
            </a:r>
            <a:r>
              <a:rPr lang="en-US"/>
              <a:t>. </a:t>
            </a:r>
            <a:r>
              <a:rPr lang="en-US" err="1"/>
              <a:t>Fusce</a:t>
            </a:r>
            <a:r>
              <a:rPr lang="en-US"/>
              <a:t> est. </a:t>
            </a:r>
            <a:r>
              <a:rPr lang="en-US" err="1"/>
              <a:t>Vivamus</a:t>
            </a:r>
            <a:r>
              <a:rPr lang="en-US"/>
              <a:t> a </a:t>
            </a:r>
            <a:r>
              <a:rPr lang="en-US" err="1"/>
              <a:t>tellus</a:t>
            </a:r>
            <a:endParaRPr lang="en-US"/>
          </a:p>
          <a:p>
            <a:pPr marL="0" lvl="0" indent="0" algn="l" defTabSz="914400" rtl="0" eaLnBrk="1" latinLnBrk="0" hangingPunct="1">
              <a:lnSpc>
                <a:spcPct val="100000"/>
              </a:lnSpc>
              <a:spcBef>
                <a:spcPts val="0"/>
              </a:spcBef>
              <a:spcAft>
                <a:spcPts val="400"/>
              </a:spcAft>
              <a:buClrTx/>
              <a:buFont typeface="Arial" panose="020B0604020202020204" pitchFamily="34" charset="0"/>
              <a:buNone/>
            </a:pPr>
            <a:r>
              <a:rPr lang="en-US" err="1"/>
              <a:t>Pellentesque</a:t>
            </a:r>
            <a:r>
              <a:rPr lang="en-US"/>
              <a:t> habitant </a:t>
            </a:r>
            <a:r>
              <a:rPr lang="en-US" err="1"/>
              <a:t>morbi</a:t>
            </a:r>
            <a:r>
              <a:rPr lang="en-US"/>
              <a:t> </a:t>
            </a:r>
            <a:r>
              <a:rPr lang="en-US" err="1"/>
              <a:t>tristique</a:t>
            </a:r>
            <a:r>
              <a:rPr lang="en-US"/>
              <a:t> </a:t>
            </a:r>
            <a:r>
              <a:rPr lang="en-US" err="1"/>
              <a:t>senectus</a:t>
            </a:r>
            <a:r>
              <a:rPr lang="en-US"/>
              <a:t> et </a:t>
            </a:r>
            <a:r>
              <a:rPr lang="en-US" err="1"/>
              <a:t>netus</a:t>
            </a:r>
            <a:r>
              <a:rPr lang="en-US"/>
              <a:t> et </a:t>
            </a:r>
            <a:r>
              <a:rPr lang="en-US" err="1"/>
              <a:t>malesuada</a:t>
            </a:r>
            <a:r>
              <a:rPr lang="en-US"/>
              <a:t> fames ac </a:t>
            </a:r>
            <a:r>
              <a:rPr lang="en-US" err="1"/>
              <a:t>turpis</a:t>
            </a:r>
            <a:r>
              <a:rPr lang="en-US"/>
              <a:t> </a:t>
            </a:r>
            <a:r>
              <a:rPr lang="en-US" err="1"/>
              <a:t>egestas</a:t>
            </a:r>
            <a:r>
              <a:rPr lang="en-US"/>
              <a:t>. Proin pharetra </a:t>
            </a:r>
            <a:r>
              <a:rPr lang="en-US" err="1"/>
              <a:t>nonummy</a:t>
            </a:r>
            <a:r>
              <a:rPr lang="en-US"/>
              <a:t> </a:t>
            </a:r>
            <a:r>
              <a:rPr lang="en-US" err="1"/>
              <a:t>pede</a:t>
            </a:r>
            <a:r>
              <a:rPr lang="en-US"/>
              <a:t>. </a:t>
            </a:r>
            <a:r>
              <a:rPr lang="en-US" err="1"/>
              <a:t>Mauris</a:t>
            </a:r>
            <a:r>
              <a:rPr lang="en-US"/>
              <a:t> et </a:t>
            </a:r>
            <a:r>
              <a:rPr lang="en-US" err="1"/>
              <a:t>orci</a:t>
            </a:r>
            <a:r>
              <a:rPr lang="en-US"/>
              <a:t>.</a:t>
            </a:r>
          </a:p>
        </p:txBody>
      </p:sp>
      <p:sp>
        <p:nvSpPr>
          <p:cNvPr id="37" name="TextBox 36">
            <a:extLst>
              <a:ext uri="{FF2B5EF4-FFF2-40B4-BE49-F238E27FC236}">
                <a16:creationId xmlns:a16="http://schemas.microsoft.com/office/drawing/2014/main" id="{ABB5A499-ED11-C92E-A57B-466171995834}"/>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38" name="Footer Placeholder 129">
            <a:extLst>
              <a:ext uri="{FF2B5EF4-FFF2-40B4-BE49-F238E27FC236}">
                <a16:creationId xmlns:a16="http://schemas.microsoft.com/office/drawing/2014/main" id="{8AB6CA01-5453-A297-ACE1-A21DA12BCFFB}"/>
              </a:ext>
            </a:extLst>
          </p:cNvPr>
          <p:cNvSpPr>
            <a:spLocks noGrp="1"/>
          </p:cNvSpPr>
          <p:nvPr>
            <p:ph type="ftr" sz="quarter" idx="22"/>
          </p:nvPr>
        </p:nvSpPr>
        <p:spPr>
          <a:xfrm>
            <a:off x="531812" y="6396926"/>
            <a:ext cx="10512425" cy="118174"/>
          </a:xfrm>
        </p:spPr>
        <p:txBody>
          <a:bodyPr/>
          <a:lstStyle>
            <a:lvl1pPr>
              <a:defRPr>
                <a:solidFill>
                  <a:schemeClr val="accent6">
                    <a:lumMod val="50000"/>
                  </a:schemeClr>
                </a:solidFill>
              </a:defRPr>
            </a:lvl1pPr>
          </a:lstStyle>
          <a:p>
            <a:r>
              <a:rPr lang="en-CA"/>
              <a:t>MWS 2026</a:t>
            </a:r>
          </a:p>
        </p:txBody>
      </p:sp>
    </p:spTree>
    <p:extLst>
      <p:ext uri="{BB962C8B-B14F-4D97-AF65-F5344CB8AC3E}">
        <p14:creationId xmlns:p14="http://schemas.microsoft.com/office/powerpoint/2010/main" val="42553584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userDrawn="1">
  <p:cSld name="2_Title+Content_Dark Blue">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819656"/>
            <a:ext cx="11160126" cy="4328896"/>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Tree>
    <p:extLst>
      <p:ext uri="{BB962C8B-B14F-4D97-AF65-F5344CB8AC3E}">
        <p14:creationId xmlns:p14="http://schemas.microsoft.com/office/powerpoint/2010/main" val="1741506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userDrawn="1">
  <p:cSld name="1_Title+Content_Dark Blue">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Tree>
    <p:extLst>
      <p:ext uri="{BB962C8B-B14F-4D97-AF65-F5344CB8AC3E}">
        <p14:creationId xmlns:p14="http://schemas.microsoft.com/office/powerpoint/2010/main" val="2147967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blank">
  <p:cSld name="Blank_Purple">
    <p:bg>
      <p:bgRef idx="1001">
        <a:schemeClr val="bg2"/>
      </p:bgRef>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B603ED-E8B1-14DD-13D3-3ED57801C244}"/>
              </a:ext>
            </a:extLst>
          </p:cNvPr>
          <p:cNvSpPr>
            <a:spLocks noGrp="1"/>
          </p:cNvSpPr>
          <p:nvPr>
            <p:ph type="dt" sz="half" idx="10"/>
          </p:nvPr>
        </p:nvSpPr>
        <p:spPr/>
        <p:txBody>
          <a:bodyPr/>
          <a:lstStyle/>
          <a:p>
            <a:endParaRPr lang="en-US"/>
          </a:p>
        </p:txBody>
      </p:sp>
      <p:grpSp>
        <p:nvGrpSpPr>
          <p:cNvPr id="17" name="Group 16">
            <a:extLst>
              <a:ext uri="{FF2B5EF4-FFF2-40B4-BE49-F238E27FC236}">
                <a16:creationId xmlns:a16="http://schemas.microsoft.com/office/drawing/2014/main" id="{936B90F3-419F-2936-7760-A6230EDBE7F6}"/>
              </a:ext>
            </a:extLst>
          </p:cNvPr>
          <p:cNvGrpSpPr/>
          <p:nvPr userDrawn="1"/>
        </p:nvGrpSpPr>
        <p:grpSpPr>
          <a:xfrm>
            <a:off x="1" y="0"/>
            <a:ext cx="12191999" cy="457200"/>
            <a:chOff x="1" y="0"/>
            <a:chExt cx="12191999" cy="457200"/>
          </a:xfrm>
        </p:grpSpPr>
        <p:sp>
          <p:nvSpPr>
            <p:cNvPr id="18" name="Rectangle 17">
              <a:extLst>
                <a:ext uri="{FF2B5EF4-FFF2-40B4-BE49-F238E27FC236}">
                  <a16:creationId xmlns:a16="http://schemas.microsoft.com/office/drawing/2014/main" id="{F83173B5-549C-8842-9262-BDD9182DB1AC}"/>
                </a:ext>
              </a:extLst>
            </p:cNvPr>
            <p:cNvSpPr/>
            <p:nvPr/>
          </p:nvSpPr>
          <p:spPr>
            <a:xfrm rot="5400000">
              <a:off x="5979001" y="-5979000"/>
              <a:ext cx="234000" cy="1219199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CE3FC88-AEDD-DBF5-EDD4-6F6A840F56B8}"/>
                </a:ext>
              </a:extLst>
            </p:cNvPr>
            <p:cNvSpPr>
              <a:spLocks noChangeAspect="1"/>
            </p:cNvSpPr>
            <p:nvPr/>
          </p:nvSpPr>
          <p:spPr>
            <a:xfrm>
              <a:off x="11454472" y="7200"/>
              <a:ext cx="450000" cy="450000"/>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20" name="Graphic 19">
              <a:extLst>
                <a:ext uri="{FF2B5EF4-FFF2-40B4-BE49-F238E27FC236}">
                  <a16:creationId xmlns:a16="http://schemas.microsoft.com/office/drawing/2014/main" id="{EC049F14-9082-4548-FDE9-B9F98A7A1BEF}"/>
                </a:ext>
              </a:extLst>
            </p:cNvPr>
            <p:cNvPicPr>
              <a:picLocks noChangeAspect="1"/>
            </p:cNvPicPr>
            <p:nvPr/>
          </p:nvPicPr>
          <p:blipFill rotWithShape="1">
            <a:blip>
              <a:extLst>
                <a:ext uri="{96DAC541-7B7A-43D3-8B79-37D633B846F1}">
                  <asvg:svgBlip xmlns:asvg="http://schemas.microsoft.com/office/drawing/2016/SVG/main" r:embed="rId2"/>
                </a:ext>
              </a:extLst>
            </a:blip>
            <a:srcRect l="7762" t="22424" r="74045" b="25277"/>
            <a:stretch/>
          </p:blipFill>
          <p:spPr>
            <a:xfrm>
              <a:off x="11566972" y="119700"/>
              <a:ext cx="225000" cy="225000"/>
            </a:xfrm>
            <a:prstGeom prst="ellipse">
              <a:avLst/>
            </a:prstGeom>
          </p:spPr>
        </p:pic>
      </p:grpSp>
      <p:sp>
        <p:nvSpPr>
          <p:cNvPr id="21" name="Footer Placeholder 3">
            <a:extLst>
              <a:ext uri="{FF2B5EF4-FFF2-40B4-BE49-F238E27FC236}">
                <a16:creationId xmlns:a16="http://schemas.microsoft.com/office/drawing/2014/main" id="{ADD9746B-75DF-282C-52DB-8607D79E7885}"/>
              </a:ext>
            </a:extLst>
          </p:cNvPr>
          <p:cNvSpPr>
            <a:spLocks noGrp="1"/>
          </p:cNvSpPr>
          <p:nvPr>
            <p:ph type="ftr" sz="quarter" idx="11"/>
          </p:nvPr>
        </p:nvSpPr>
        <p:spPr>
          <a:xfrm>
            <a:off x="515937" y="6392743"/>
            <a:ext cx="10800000" cy="118800"/>
          </a:xfrm>
        </p:spPr>
        <p:txBody>
          <a:bodyPr/>
          <a:lstStyle>
            <a:lvl1pPr>
              <a:defRPr>
                <a:solidFill>
                  <a:srgbClr val="AC9ECA"/>
                </a:solidFill>
              </a:defRPr>
            </a:lvl1pPr>
          </a:lstStyle>
          <a:p>
            <a:r>
              <a:rPr lang="en-US"/>
              <a:t>MWS 2026</a:t>
            </a:r>
          </a:p>
        </p:txBody>
      </p:sp>
      <p:sp>
        <p:nvSpPr>
          <p:cNvPr id="22" name="Slide Number Placeholder 4">
            <a:extLst>
              <a:ext uri="{FF2B5EF4-FFF2-40B4-BE49-F238E27FC236}">
                <a16:creationId xmlns:a16="http://schemas.microsoft.com/office/drawing/2014/main" id="{91D34921-B7D4-E563-2870-F0C519F047A5}"/>
              </a:ext>
            </a:extLst>
          </p:cNvPr>
          <p:cNvSpPr>
            <a:spLocks noGrp="1"/>
          </p:cNvSpPr>
          <p:nvPr>
            <p:ph type="sldNum" sz="quarter" idx="12"/>
          </p:nvPr>
        </p:nvSpPr>
        <p:spPr>
          <a:xfrm>
            <a:off x="11676063" y="6392743"/>
            <a:ext cx="345452" cy="118800"/>
          </a:xfrm>
        </p:spPr>
        <p:txBody>
          <a:bodyPr/>
          <a:lstStyle>
            <a:lvl1pPr>
              <a:defRPr>
                <a:solidFill>
                  <a:srgbClr val="AC9ECA"/>
                </a:solidFill>
              </a:defRPr>
            </a:lvl1pPr>
          </a:lstStyle>
          <a:p>
            <a:fld id="{081A679B-E68A-BD49-90E3-E1C9C41AED6B}" type="slidenum">
              <a:rPr lang="en-US" smtClean="0"/>
              <a:pPr/>
              <a:t>‹#›</a:t>
            </a:fld>
            <a:endParaRPr lang="en-US"/>
          </a:p>
        </p:txBody>
      </p:sp>
    </p:spTree>
    <p:extLst>
      <p:ext uri="{BB962C8B-B14F-4D97-AF65-F5344CB8AC3E}">
        <p14:creationId xmlns:p14="http://schemas.microsoft.com/office/powerpoint/2010/main" val="19863560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userDrawn="1">
  <p:cSld name="1_2/1 Title+Content_Dark Blue">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C7DB58-AE4B-237F-9A89-82A8C6785EA1}"/>
              </a:ext>
            </a:extLst>
          </p:cNvPr>
          <p:cNvSpPr/>
          <p:nvPr userDrawn="1"/>
        </p:nvSpPr>
        <p:spPr>
          <a:xfrm>
            <a:off x="0" y="0"/>
            <a:ext cx="40643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tx1"/>
              </a:solidFill>
              <a:latin typeface="Microsoft Sans Serif"/>
              <a:cs typeface="Microsoft Sans Serif" panose="020B0604020202020204" pitchFamily="34" charset="0"/>
            </a:endParaRPr>
          </a:p>
        </p:txBody>
      </p:sp>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4583153" y="630199"/>
            <a:ext cx="7097314" cy="647700"/>
          </a:xfrm>
        </p:spPr>
        <p:txBody>
          <a:bodyPr/>
          <a:lstStyle>
            <a:lvl1pPr>
              <a:lnSpc>
                <a:spcPct val="85000"/>
              </a:lnSpc>
              <a:defRPr>
                <a:solidFill>
                  <a:schemeClr val="tx1"/>
                </a:solidFill>
              </a:defRPr>
            </a:lvl1pPr>
          </a:lstStyle>
          <a:p>
            <a:r>
              <a:rPr lang="en-US"/>
              <a:t>2/1 Title + Content</a:t>
            </a:r>
            <a:br>
              <a:rPr lang="en-US"/>
            </a:br>
            <a:r>
              <a:rPr lang="en-US"/>
              <a:t>2 lines maximum</a:t>
            </a:r>
          </a:p>
        </p:txBody>
      </p:sp>
      <p:sp>
        <p:nvSpPr>
          <p:cNvPr id="2" name="Footer Placeholder 1">
            <a:extLst>
              <a:ext uri="{FF2B5EF4-FFF2-40B4-BE49-F238E27FC236}">
                <a16:creationId xmlns:a16="http://schemas.microsoft.com/office/drawing/2014/main" id="{C1603945-6AF6-41EC-96CD-6345DBC93FB5}"/>
              </a:ext>
            </a:extLst>
          </p:cNvPr>
          <p:cNvSpPr>
            <a:spLocks noGrp="1"/>
          </p:cNvSpPr>
          <p:nvPr>
            <p:ph type="ftr" sz="quarter" idx="10"/>
          </p:nvPr>
        </p:nvSpPr>
        <p:spPr>
          <a:xfrm>
            <a:off x="515938" y="6686036"/>
            <a:ext cx="7097313" cy="118174"/>
          </a:xfrm>
        </p:spPr>
        <p:txBody>
          <a:bodyPr/>
          <a:lstStyle>
            <a:lvl1pPr>
              <a:defRPr>
                <a:solidFill>
                  <a:schemeClr val="tx1"/>
                </a:solidFill>
              </a:defRPr>
            </a:lvl1pPr>
          </a:lstStyle>
          <a:p>
            <a:r>
              <a:rPr lang="en-CA"/>
              <a:t>MWS 2026</a:t>
            </a:r>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4583152" y="1823043"/>
            <a:ext cx="7097314"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4583152" y="1389658"/>
            <a:ext cx="7097314"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12" name="Content Placeholder 5">
            <a:extLst>
              <a:ext uri="{FF2B5EF4-FFF2-40B4-BE49-F238E27FC236}">
                <a16:creationId xmlns:a16="http://schemas.microsoft.com/office/drawing/2014/main" id="{6ED21770-A267-5772-4EFF-0944DDD34920}"/>
              </a:ext>
            </a:extLst>
          </p:cNvPr>
          <p:cNvSpPr txBox="1">
            <a:spLocks/>
          </p:cNvSpPr>
          <p:nvPr userDrawn="1"/>
        </p:nvSpPr>
        <p:spPr>
          <a:xfrm>
            <a:off x="6472913" y="1838458"/>
            <a:ext cx="5065712" cy="4344989"/>
          </a:xfrm>
          <a:prstGeom prst="rect">
            <a:avLst/>
          </a:prstGeom>
        </p:spPr>
        <p:txBody>
          <a:bodyPr vert="horz" lIns="0" tIns="0" rIns="0" bIns="0" rtlCol="0">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US">
              <a:solidFill>
                <a:schemeClr val="tx1"/>
              </a:solidFill>
            </a:endParaRPr>
          </a:p>
        </p:txBody>
      </p:sp>
      <p:sp>
        <p:nvSpPr>
          <p:cNvPr id="13" name="Text Placeholder 6">
            <a:extLst>
              <a:ext uri="{FF2B5EF4-FFF2-40B4-BE49-F238E27FC236}">
                <a16:creationId xmlns:a16="http://schemas.microsoft.com/office/drawing/2014/main" id="{76E4617A-E4E0-90D8-EBDE-4EE5196FA4F2}"/>
              </a:ext>
            </a:extLst>
          </p:cNvPr>
          <p:cNvSpPr txBox="1">
            <a:spLocks/>
          </p:cNvSpPr>
          <p:nvPr userDrawn="1"/>
        </p:nvSpPr>
        <p:spPr>
          <a:xfrm>
            <a:off x="6472914" y="1405073"/>
            <a:ext cx="5065712" cy="233910"/>
          </a:xfrm>
          <a:prstGeom prst="rect">
            <a:avLst/>
          </a:prstGeom>
        </p:spPr>
        <p:txBody>
          <a:bodyPr vert="horz" lIns="0" tIns="0" rIns="0" bIns="0" rtlCol="0">
            <a:sp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1600" kern="1200" baseline="0" dirty="0">
                <a:solidFill>
                  <a:schemeClr val="dk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endParaRPr lang="en-CA">
              <a:solidFill>
                <a:schemeClr val="tx1"/>
              </a:solidFill>
            </a:endParaRPr>
          </a:p>
        </p:txBody>
      </p:sp>
      <p:sp>
        <p:nvSpPr>
          <p:cNvPr id="16" name="Text Placeholder 15">
            <a:extLst>
              <a:ext uri="{FF2B5EF4-FFF2-40B4-BE49-F238E27FC236}">
                <a16:creationId xmlns:a16="http://schemas.microsoft.com/office/drawing/2014/main" id="{29ED1B69-998A-60D1-325D-1412D1F5E143}"/>
              </a:ext>
            </a:extLst>
          </p:cNvPr>
          <p:cNvSpPr>
            <a:spLocks noGrp="1"/>
          </p:cNvSpPr>
          <p:nvPr>
            <p:ph type="body" sz="quarter" idx="12" hasCustomPrompt="1"/>
          </p:nvPr>
        </p:nvSpPr>
        <p:spPr>
          <a:xfrm>
            <a:off x="513160" y="628017"/>
            <a:ext cx="3036373" cy="647699"/>
          </a:xfrm>
        </p:spPr>
        <p:txBody>
          <a:bodyPr>
            <a:noAutofit/>
          </a:bodyPr>
          <a:lstStyle>
            <a:lvl1pPr marL="0" indent="0" algn="l" defTabSz="914400" rtl="0" eaLnBrk="1" latinLnBrk="0" hangingPunct="1">
              <a:lnSpc>
                <a:spcPct val="85000"/>
              </a:lnSpc>
              <a:spcBef>
                <a:spcPct val="0"/>
              </a:spcBef>
              <a:buNone/>
              <a:defRPr lang="en-US" sz="2800" kern="2000" spc="-50" baseline="0" dirty="0">
                <a:solidFill>
                  <a:schemeClr val="tx1"/>
                </a:solidFill>
                <a:latin typeface="+mj-lt"/>
                <a:ea typeface="+mj-ea"/>
                <a:cs typeface="+mj-cs"/>
              </a:defRPr>
            </a:lvl1pPr>
          </a:lstStyle>
          <a:p>
            <a:pPr lvl="0"/>
            <a:r>
              <a:rPr lang="en-US"/>
              <a:t>2/1 Title + Content 2 lines maximum</a:t>
            </a:r>
          </a:p>
        </p:txBody>
      </p:sp>
      <p:sp>
        <p:nvSpPr>
          <p:cNvPr id="17" name="Text Placeholder 3">
            <a:extLst>
              <a:ext uri="{FF2B5EF4-FFF2-40B4-BE49-F238E27FC236}">
                <a16:creationId xmlns:a16="http://schemas.microsoft.com/office/drawing/2014/main" id="{FF4B56A6-904F-8642-543E-EAFA3FD79532}"/>
              </a:ext>
            </a:extLst>
          </p:cNvPr>
          <p:cNvSpPr>
            <a:spLocks noGrp="1"/>
          </p:cNvSpPr>
          <p:nvPr>
            <p:ph idx="13" hasCustomPrompt="1"/>
          </p:nvPr>
        </p:nvSpPr>
        <p:spPr>
          <a:xfrm>
            <a:off x="513161" y="1820860"/>
            <a:ext cx="3036373" cy="4344989"/>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8" name="Text Placeholder 4">
            <a:extLst>
              <a:ext uri="{FF2B5EF4-FFF2-40B4-BE49-F238E27FC236}">
                <a16:creationId xmlns:a16="http://schemas.microsoft.com/office/drawing/2014/main" id="{2579E407-0D27-083D-EA02-25085D9B7802}"/>
              </a:ext>
            </a:extLst>
          </p:cNvPr>
          <p:cNvSpPr>
            <a:spLocks noGrp="1"/>
          </p:cNvSpPr>
          <p:nvPr>
            <p:ph type="body" sz="quarter" idx="14" hasCustomPrompt="1"/>
          </p:nvPr>
        </p:nvSpPr>
        <p:spPr>
          <a:xfrm>
            <a:off x="513161" y="1387475"/>
            <a:ext cx="3036373" cy="233910"/>
          </a:xfrm>
        </p:spPr>
        <p:txBody>
          <a:bodyPr wrap="square">
            <a:spAutoFit/>
          </a:bodyPr>
          <a:lstStyle>
            <a:lvl1pPr marL="0" indent="0">
              <a:buNone/>
              <a:defRPr lang="en-US" sz="1600" kern="1200" dirty="0">
                <a:solidFill>
                  <a:schemeClr val="tx1"/>
                </a:solidFill>
                <a:latin typeface="+mn-lt"/>
                <a:ea typeface="+mn-ea"/>
                <a:cs typeface="+mn-cs"/>
              </a:defRPr>
            </a:lvl1pPr>
          </a:lstStyle>
          <a:p>
            <a:pPr lvl="0"/>
            <a:r>
              <a:rPr lang="en-US" err="1"/>
              <a:t>Subheader</a:t>
            </a:r>
            <a:endParaRPr lang="en-US"/>
          </a:p>
        </p:txBody>
      </p:sp>
      <p:sp>
        <p:nvSpPr>
          <p:cNvPr id="7" name="Rechteck 1" descr="{&quot;templafy&quot;:{&quot;id&quot;:&quot;9800bd76-1119-4edd-afbe-75f20678338e&quot;}}">
            <a:extLst>
              <a:ext uri="{FF2B5EF4-FFF2-40B4-BE49-F238E27FC236}">
                <a16:creationId xmlns:a16="http://schemas.microsoft.com/office/drawing/2014/main" id="{E37B7B05-9285-973B-FD7D-5DA552BB8E6F}"/>
              </a:ext>
            </a:extLst>
          </p:cNvPr>
          <p:cNvSpPr>
            <a:spLocks/>
          </p:cNvSpPr>
          <p:nvPr userDrawn="1"/>
        </p:nvSpPr>
        <p:spPr>
          <a:xfrm>
            <a:off x="6784696" y="6685637"/>
            <a:ext cx="4753929" cy="118573"/>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0766490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4800">
          <p15:clr>
            <a:srgbClr val="FBAE40"/>
          </p15:clr>
        </p15:guide>
        <p15:guide id="2" pos="5443">
          <p15:clr>
            <a:srgbClr val="FBAE40"/>
          </p15:clr>
        </p15:guide>
        <p15:guide id="3" pos="5122">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CDABF-93AD-34DE-3998-2377BC2630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C0CFBFC-1BFE-3074-0E84-DA2E898560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1619488-EA00-226C-8AE0-9619EB751E30}"/>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72634CF8-AEBA-BC8C-E6B0-4EE3F520B6C6}"/>
              </a:ext>
            </a:extLst>
          </p:cNvPr>
          <p:cNvSpPr>
            <a:spLocks noGrp="1"/>
          </p:cNvSpPr>
          <p:nvPr>
            <p:ph type="ftr" sz="quarter" idx="11"/>
          </p:nvPr>
        </p:nvSpPr>
        <p:spPr/>
        <p:txBody>
          <a:bodyPr/>
          <a:lstStyle/>
          <a:p>
            <a:r>
              <a:rPr lang="en-US"/>
              <a:t>MWS 2026</a:t>
            </a:r>
          </a:p>
        </p:txBody>
      </p:sp>
      <p:sp>
        <p:nvSpPr>
          <p:cNvPr id="6" name="Slide Number Placeholder 5">
            <a:extLst>
              <a:ext uri="{FF2B5EF4-FFF2-40B4-BE49-F238E27FC236}">
                <a16:creationId xmlns:a16="http://schemas.microsoft.com/office/drawing/2014/main" id="{36A8288F-6E57-D312-D5AC-577BF8206F60}"/>
              </a:ext>
            </a:extLst>
          </p:cNvPr>
          <p:cNvSpPr>
            <a:spLocks noGrp="1"/>
          </p:cNvSpPr>
          <p:nvPr>
            <p:ph type="sldNum" sz="quarter" idx="12"/>
          </p:nvPr>
        </p:nvSpPr>
        <p:spPr/>
        <p:txBody>
          <a:bodyPr/>
          <a:lstStyle/>
          <a:p>
            <a:fld id="{3CD37692-C554-46CE-817C-8180849671E1}" type="slidenum">
              <a:rPr lang="en-US" smtClean="0"/>
              <a:t>‹#›</a:t>
            </a:fld>
            <a:endParaRPr lang="en-US"/>
          </a:p>
        </p:txBody>
      </p:sp>
    </p:spTree>
    <p:extLst>
      <p:ext uri="{BB962C8B-B14F-4D97-AF65-F5344CB8AC3E}">
        <p14:creationId xmlns:p14="http://schemas.microsoft.com/office/powerpoint/2010/main" val="396411103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userDrawn="1">
  <p:cSld name="2_Title+Content_Grey">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11160126" cy="351039"/>
          </a:xfrm>
        </p:spPr>
        <p:txBody>
          <a:bodyPr/>
          <a:lstStyle>
            <a:lvl1pPr>
              <a:lnSpc>
                <a:spcPct val="85000"/>
              </a:lnSpc>
              <a:defRPr>
                <a:solidFill>
                  <a:schemeClr val="accent1"/>
                </a:solidFill>
              </a:defRPr>
            </a:lvl1pPr>
          </a:lstStyle>
          <a:p>
            <a:r>
              <a:rPr lang="en-US"/>
              <a:t>Title + Content layout</a:t>
            </a:r>
            <a:endParaRPr lang="en-CA"/>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8" y="1440410"/>
            <a:ext cx="5487698" cy="4725440"/>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Text Placeholder 4">
            <a:extLst>
              <a:ext uri="{FF2B5EF4-FFF2-40B4-BE49-F238E27FC236}">
                <a16:creationId xmlns:a16="http://schemas.microsoft.com/office/drawing/2014/main" id="{7E0D4A21-1870-2B85-04F6-859526FE4179}"/>
              </a:ext>
            </a:extLst>
          </p:cNvPr>
          <p:cNvSpPr>
            <a:spLocks noGrp="1"/>
          </p:cNvSpPr>
          <p:nvPr>
            <p:ph type="body" sz="quarter" idx="11" hasCustomPrompt="1"/>
          </p:nvPr>
        </p:nvSpPr>
        <p:spPr>
          <a:xfrm>
            <a:off x="515938" y="1092777"/>
            <a:ext cx="11160125" cy="233910"/>
          </a:xfrm>
        </p:spPr>
        <p:txBody>
          <a:bodyPr>
            <a:spAutoFit/>
          </a:bodyPr>
          <a:lstStyle>
            <a:lvl1pPr marL="0" indent="0">
              <a:buNone/>
              <a:defRPr lang="en-US" sz="1600" kern="1200" dirty="0">
                <a:solidFill>
                  <a:schemeClr val="dk1"/>
                </a:solidFill>
                <a:latin typeface="+mn-lt"/>
                <a:ea typeface="+mn-ea"/>
                <a:cs typeface="+mn-cs"/>
              </a:defRPr>
            </a:lvl1pPr>
          </a:lstStyle>
          <a:p>
            <a:pPr lvl="0"/>
            <a:r>
              <a:rPr lang="en-US" err="1"/>
              <a:t>Subheader</a:t>
            </a:r>
            <a:endParaRPr lang="en-US"/>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
        <p:nvSpPr>
          <p:cNvPr id="8" name="Text Placeholder 3">
            <a:extLst>
              <a:ext uri="{FF2B5EF4-FFF2-40B4-BE49-F238E27FC236}">
                <a16:creationId xmlns:a16="http://schemas.microsoft.com/office/drawing/2014/main" id="{221507E3-801A-CD0D-D88E-82F28453D4FE}"/>
              </a:ext>
            </a:extLst>
          </p:cNvPr>
          <p:cNvSpPr>
            <a:spLocks noGrp="1"/>
          </p:cNvSpPr>
          <p:nvPr>
            <p:ph idx="12" hasCustomPrompt="1"/>
          </p:nvPr>
        </p:nvSpPr>
        <p:spPr>
          <a:xfrm>
            <a:off x="6188364" y="1440410"/>
            <a:ext cx="5487698" cy="4725440"/>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7" name="TextBox 6">
            <a:extLst>
              <a:ext uri="{FF2B5EF4-FFF2-40B4-BE49-F238E27FC236}">
                <a16:creationId xmlns:a16="http://schemas.microsoft.com/office/drawing/2014/main" id="{5A4F66C3-671D-2E48-5116-460F8C22C6CF}"/>
              </a:ext>
            </a:extLst>
          </p:cNvPr>
          <p:cNvSpPr txBox="1"/>
          <p:nvPr userDrawn="1"/>
        </p:nvSpPr>
        <p:spPr>
          <a:xfrm>
            <a:off x="515938" y="6337839"/>
            <a:ext cx="2692917" cy="236347"/>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lang="en-US" sz="1600"/>
              <a:t>Information shared under NDA</a:t>
            </a:r>
          </a:p>
        </p:txBody>
      </p:sp>
    </p:spTree>
    <p:extLst>
      <p:ext uri="{BB962C8B-B14F-4D97-AF65-F5344CB8AC3E}">
        <p14:creationId xmlns:p14="http://schemas.microsoft.com/office/powerpoint/2010/main" val="13792479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userDrawn="1">
  <p:cSld name="1_Title+Content_Grey">
    <p:bg>
      <p:bgPr>
        <a:solidFill>
          <a:srgbClr val="EFF1F5"/>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F3776-3D2C-A222-540D-0903BB38AA94}"/>
              </a:ext>
            </a:extLst>
          </p:cNvPr>
          <p:cNvSpPr>
            <a:spLocks noGrp="1"/>
          </p:cNvSpPr>
          <p:nvPr>
            <p:ph type="title" hasCustomPrompt="1"/>
          </p:nvPr>
        </p:nvSpPr>
        <p:spPr>
          <a:xfrm>
            <a:off x="515938" y="628016"/>
            <a:ext cx="11160126" cy="351039"/>
          </a:xfrm>
        </p:spPr>
        <p:txBody>
          <a:bodyPr/>
          <a:lstStyle>
            <a:lvl1pPr>
              <a:lnSpc>
                <a:spcPct val="85000"/>
              </a:lnSpc>
              <a:defRPr>
                <a:solidFill>
                  <a:schemeClr val="accent1"/>
                </a:solidFill>
              </a:defRPr>
            </a:lvl1pPr>
          </a:lstStyle>
          <a:p>
            <a:r>
              <a:rPr lang="en-US"/>
              <a:t>Title + Content layout</a:t>
            </a:r>
            <a:endParaRPr lang="en-CA"/>
          </a:p>
        </p:txBody>
      </p:sp>
      <p:sp>
        <p:nvSpPr>
          <p:cNvPr id="4" name="Text Placeholder 3">
            <a:extLst>
              <a:ext uri="{FF2B5EF4-FFF2-40B4-BE49-F238E27FC236}">
                <a16:creationId xmlns:a16="http://schemas.microsoft.com/office/drawing/2014/main" id="{8C4674D7-0943-3D3A-3399-801B35B01C98}"/>
              </a:ext>
            </a:extLst>
          </p:cNvPr>
          <p:cNvSpPr>
            <a:spLocks noGrp="1"/>
          </p:cNvSpPr>
          <p:nvPr>
            <p:ph idx="1" hasCustomPrompt="1"/>
          </p:nvPr>
        </p:nvSpPr>
        <p:spPr>
          <a:xfrm>
            <a:off x="515938" y="1096010"/>
            <a:ext cx="11160126" cy="5069840"/>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6" name="TextBox 5">
            <a:extLst>
              <a:ext uri="{FF2B5EF4-FFF2-40B4-BE49-F238E27FC236}">
                <a16:creationId xmlns:a16="http://schemas.microsoft.com/office/drawing/2014/main" id="{453F3C8D-5FC0-8926-D525-14F58F1CD34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5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50000"/>
                </a:schemeClr>
              </a:solidFill>
              <a:latin typeface="+mn-lt"/>
              <a:ea typeface="+mn-ea"/>
              <a:cs typeface="+mn-cs"/>
            </a:endParaRPr>
          </a:p>
        </p:txBody>
      </p:sp>
    </p:spTree>
    <p:extLst>
      <p:ext uri="{BB962C8B-B14F-4D97-AF65-F5344CB8AC3E}">
        <p14:creationId xmlns:p14="http://schemas.microsoft.com/office/powerpoint/2010/main" val="11662068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preserve="1" userDrawn="1">
  <p:cSld name="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2" name="Text Placeholder 22">
            <a:extLst>
              <a:ext uri="{FF2B5EF4-FFF2-40B4-BE49-F238E27FC236}">
                <a16:creationId xmlns:a16="http://schemas.microsoft.com/office/drawing/2014/main" id="{44604CD0-227D-BEAE-79E8-1BAFEC1EA9E4}"/>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7">
            <a:extLst>
              <a:ext uri="{FF2B5EF4-FFF2-40B4-BE49-F238E27FC236}">
                <a16:creationId xmlns:a16="http://schemas.microsoft.com/office/drawing/2014/main" id="{A0B80601-89FF-5E35-853D-D75C06D14573}"/>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pic>
        <p:nvPicPr>
          <p:cNvPr id="4" name="Graphic 3">
            <a:extLst>
              <a:ext uri="{FF2B5EF4-FFF2-40B4-BE49-F238E27FC236}">
                <a16:creationId xmlns:a16="http://schemas.microsoft.com/office/drawing/2014/main" id="{88F55260-1104-D127-40D5-A045F821B72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Box 4">
            <a:extLst>
              <a:ext uri="{FF2B5EF4-FFF2-40B4-BE49-F238E27FC236}">
                <a16:creationId xmlns:a16="http://schemas.microsoft.com/office/drawing/2014/main" id="{9ECC98BE-E372-0CCA-F413-34CBA87C6C4C}"/>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6" name="Rechteck 1" descr="{&quot;templafy&quot;:{&quot;id&quot;:&quot;245de861-0879-409a-8d0e-fa2fbf46373a&quot;}}" hidden="1">
            <a:extLst>
              <a:ext uri="{FF2B5EF4-FFF2-40B4-BE49-F238E27FC236}">
                <a16:creationId xmlns:a16="http://schemas.microsoft.com/office/drawing/2014/main" id="{471D8CD2-4899-4F07-B7F4-819F8D0CC4FB}"/>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366828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preserve="1" userDrawn="1">
  <p:cSld name="Title_Qualcomm Blue">
    <p:bg>
      <p:bgPr>
        <a:solidFill>
          <a:schemeClr val="accent1"/>
        </a:solidFill>
        <a:effectLst/>
      </p:bgPr>
    </p:bg>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6" name="Graphic 5">
            <a:extLst>
              <a:ext uri="{FF2B5EF4-FFF2-40B4-BE49-F238E27FC236}">
                <a16:creationId xmlns:a16="http://schemas.microsoft.com/office/drawing/2014/main" id="{8DC6381D-0621-EAAA-14AF-6659CFA75A60}"/>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3" name="TextBox 2">
            <a:extLst>
              <a:ext uri="{FF2B5EF4-FFF2-40B4-BE49-F238E27FC236}">
                <a16:creationId xmlns:a16="http://schemas.microsoft.com/office/drawing/2014/main" id="{D012B26A-C01F-FF9E-5A2E-BD8F5702D47A}"/>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5" name="Rechteck 1" descr="{&quot;templafy&quot;:{&quot;id&quot;:&quot;a6ad4d59-7325-44d0-a297-e47fc6302357&quot;}}" hidden="1">
            <a:extLst>
              <a:ext uri="{FF2B5EF4-FFF2-40B4-BE49-F238E27FC236}">
                <a16:creationId xmlns:a16="http://schemas.microsoft.com/office/drawing/2014/main" id="{26BB6324-9D2F-E37C-0FBE-5D0A9A65060E}"/>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999719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preserve="1" userDrawn="1">
  <p:cSld name="Title_Light Grey">
    <p:bg>
      <p:bgPr>
        <a:solidFill>
          <a:srgbClr val="EFF1F5"/>
        </a:solid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535C80-8733-FA80-BF54-35742A8FF0D6}"/>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10295650" y="4786296"/>
            <a:ext cx="894630" cy="1062179"/>
          </a:xfrm>
          <a:prstGeom prst="rect">
            <a:avLst/>
          </a:prstGeom>
          <a:noFill/>
        </p:spPr>
      </p:pic>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3" name="Graphic 2">
            <a:extLst>
              <a:ext uri="{FF2B5EF4-FFF2-40B4-BE49-F238E27FC236}">
                <a16:creationId xmlns:a16="http://schemas.microsoft.com/office/drawing/2014/main" id="{77B56F8D-7058-9B7C-F324-9E505C8B0CD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Box 4">
            <a:extLst>
              <a:ext uri="{FF2B5EF4-FFF2-40B4-BE49-F238E27FC236}">
                <a16:creationId xmlns:a16="http://schemas.microsoft.com/office/drawing/2014/main" id="{D04E0C45-A517-1688-2AE8-AF1811F76A23}"/>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6" name="Rechteck 1" descr="{&quot;templafy&quot;:{&quot;id&quot;:&quot;5ac8b718-a27d-427e-9f88-672c4be9ec48&quot;}}" hidden="1">
            <a:extLst>
              <a:ext uri="{FF2B5EF4-FFF2-40B4-BE49-F238E27FC236}">
                <a16:creationId xmlns:a16="http://schemas.microsoft.com/office/drawing/2014/main" id="{42F7FBEB-AF9F-D26B-BEDB-FE73B230FBC5}"/>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0606372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preserve="1" userDrawn="1">
  <p:cSld name="Full Photo">
    <p:spTree>
      <p:nvGrpSpPr>
        <p:cNvPr id="1" name=""/>
        <p:cNvGrpSpPr/>
        <p:nvPr/>
      </p:nvGrpSpPr>
      <p:grpSpPr>
        <a:xfrm>
          <a:off x="0" y="0"/>
          <a:ext cx="0" cy="0"/>
          <a:chOff x="0" y="0"/>
          <a:chExt cx="0" cy="0"/>
        </a:xfrm>
      </p:grpSpPr>
      <p:sp>
        <p:nvSpPr>
          <p:cNvPr id="44" name="Picture Placeholder 43">
            <a:extLst>
              <a:ext uri="{FF2B5EF4-FFF2-40B4-BE49-F238E27FC236}">
                <a16:creationId xmlns:a16="http://schemas.microsoft.com/office/drawing/2014/main" id="{008FB009-1CAA-4C0D-DFFE-34480291E6D4}"/>
              </a:ext>
            </a:extLst>
          </p:cNvPr>
          <p:cNvSpPr>
            <a:spLocks noGrp="1"/>
          </p:cNvSpPr>
          <p:nvPr>
            <p:ph type="pic" sz="quarter" idx="12" hasCustomPrompt="1"/>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noFill/>
        </p:spPr>
        <p:txBody>
          <a:bodyPr wrap="square" lIns="503998" tIns="5760000" rIns="0" anchor="t">
            <a:noAutofit/>
          </a:bodyPr>
          <a:lstStyle>
            <a:lvl1pPr marL="0" indent="0">
              <a:buNone/>
              <a:defRPr sz="3000"/>
            </a:lvl1pPr>
          </a:lstStyle>
          <a:p>
            <a:r>
              <a:rPr lang="en-US"/>
              <a:t>Drag and drop an image onto the slide to insert photo</a:t>
            </a:r>
          </a:p>
        </p:txBody>
      </p:sp>
      <p:sp>
        <p:nvSpPr>
          <p:cNvPr id="46" name="Text Placeholder 45">
            <a:extLst>
              <a:ext uri="{FF2B5EF4-FFF2-40B4-BE49-F238E27FC236}">
                <a16:creationId xmlns:a16="http://schemas.microsoft.com/office/drawing/2014/main" id="{02D7560F-611C-07BA-46B4-6DC5FA90447C}"/>
              </a:ext>
            </a:extLst>
          </p:cNvPr>
          <p:cNvSpPr>
            <a:spLocks noGrp="1"/>
          </p:cNvSpPr>
          <p:nvPr>
            <p:ph type="body" sz="quarter" idx="14"/>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gradFill>
            <a:gsLst>
              <a:gs pos="39000">
                <a:srgbClr val="202B3F">
                  <a:alpha val="65483"/>
                </a:srgbClr>
              </a:gs>
              <a:gs pos="0">
                <a:srgbClr val="202B3F">
                  <a:alpha val="73000"/>
                </a:srgbClr>
              </a:gs>
              <a:gs pos="99000">
                <a:srgbClr val="202B3F">
                  <a:alpha val="0"/>
                </a:srgbClr>
              </a:gs>
            </a:gsLst>
            <a:lin ang="0" scaled="0"/>
          </a:gradFill>
        </p:spPr>
        <p:txBody>
          <a:bodyPr wrap="square" lIns="72000">
            <a:noAutofit/>
          </a:bodyPr>
          <a:lstStyle>
            <a:lvl1pPr>
              <a:defRPr>
                <a:noFill/>
              </a:defRPr>
            </a:lvl1pPr>
          </a:lstStyle>
          <a:p>
            <a:pPr lvl="0"/>
            <a:endParaRPr lang="en-US"/>
          </a:p>
        </p:txBody>
      </p:sp>
      <p:sp>
        <p:nvSpPr>
          <p:cNvPr id="47" name="Graphic 34">
            <a:extLst>
              <a:ext uri="{FF2B5EF4-FFF2-40B4-BE49-F238E27FC236}">
                <a16:creationId xmlns:a16="http://schemas.microsoft.com/office/drawing/2014/main" id="{9B9819F6-CC6A-D170-1AD4-5296A4CE8A14}"/>
              </a:ext>
            </a:extLst>
          </p:cNvPr>
          <p:cNvSpPr>
            <a:spLocks noChangeAspect="1"/>
          </p:cNvSpPr>
          <p:nvPr userDrawn="1"/>
        </p:nvSpPr>
        <p:spPr>
          <a:xfrm>
            <a:off x="515936" y="460180"/>
            <a:ext cx="1821600" cy="328157"/>
          </a:xfrm>
          <a:custGeom>
            <a:avLst/>
            <a:gdLst>
              <a:gd name="connsiteX0" fmla="*/ 1326970 w 4917659"/>
              <a:gd name="connsiteY0" fmla="*/ 258982 h 904875"/>
              <a:gd name="connsiteX1" fmla="*/ 1351557 w 4917659"/>
              <a:gd name="connsiteY1" fmla="*/ 283613 h 904875"/>
              <a:gd name="connsiteX2" fmla="*/ 1351557 w 4917659"/>
              <a:gd name="connsiteY2" fmla="*/ 752053 h 904875"/>
              <a:gd name="connsiteX3" fmla="*/ 1326970 w 4917659"/>
              <a:gd name="connsiteY3" fmla="*/ 775437 h 904875"/>
              <a:gd name="connsiteX4" fmla="*/ 1263650 w 4917659"/>
              <a:gd name="connsiteY4" fmla="*/ 775437 h 904875"/>
              <a:gd name="connsiteX5" fmla="*/ 1239681 w 4917659"/>
              <a:gd name="connsiteY5" fmla="*/ 752662 h 904875"/>
              <a:gd name="connsiteX6" fmla="*/ 1239681 w 4917659"/>
              <a:gd name="connsiteY6" fmla="*/ 709581 h 904875"/>
              <a:gd name="connsiteX7" fmla="*/ 1072481 w 4917659"/>
              <a:gd name="connsiteY7" fmla="*/ 789600 h 904875"/>
              <a:gd name="connsiteX8" fmla="*/ 854878 w 4917659"/>
              <a:gd name="connsiteY8" fmla="*/ 568001 h 904875"/>
              <a:gd name="connsiteX9" fmla="*/ 854878 w 4917659"/>
              <a:gd name="connsiteY9" fmla="*/ 282994 h 904875"/>
              <a:gd name="connsiteX10" fmla="*/ 880084 w 4917659"/>
              <a:gd name="connsiteY10" fmla="*/ 258982 h 904875"/>
              <a:gd name="connsiteX11" fmla="*/ 943395 w 4917659"/>
              <a:gd name="connsiteY11" fmla="*/ 258982 h 904875"/>
              <a:gd name="connsiteX12" fmla="*/ 966754 w 4917659"/>
              <a:gd name="connsiteY12" fmla="*/ 282994 h 904875"/>
              <a:gd name="connsiteX13" fmla="*/ 966754 w 4917659"/>
              <a:gd name="connsiteY13" fmla="*/ 549532 h 904875"/>
              <a:gd name="connsiteX14" fmla="*/ 1101371 w 4917659"/>
              <a:gd name="connsiteY14" fmla="*/ 692341 h 904875"/>
              <a:gd name="connsiteX15" fmla="*/ 1239681 w 4917659"/>
              <a:gd name="connsiteY15" fmla="*/ 550761 h 904875"/>
              <a:gd name="connsiteX16" fmla="*/ 1239681 w 4917659"/>
              <a:gd name="connsiteY16" fmla="*/ 282994 h 904875"/>
              <a:gd name="connsiteX17" fmla="*/ 1263650 w 4917659"/>
              <a:gd name="connsiteY17" fmla="*/ 258982 h 904875"/>
              <a:gd name="connsiteX18" fmla="*/ 1326970 w 4917659"/>
              <a:gd name="connsiteY18" fmla="*/ 258982 h 904875"/>
              <a:gd name="connsiteX19" fmla="*/ 392011 w 4917659"/>
              <a:gd name="connsiteY19" fmla="*/ -165 h 904875"/>
              <a:gd name="connsiteX20" fmla="*/ -169 w 4917659"/>
              <a:gd name="connsiteY20" fmla="*/ 394408 h 904875"/>
              <a:gd name="connsiteX21" fmla="*/ 392011 w 4917659"/>
              <a:gd name="connsiteY21" fmla="*/ 789600 h 904875"/>
              <a:gd name="connsiteX22" fmla="*/ 498966 w 4917659"/>
              <a:gd name="connsiteY22" fmla="*/ 775437 h 904875"/>
              <a:gd name="connsiteX23" fmla="*/ 541382 w 4917659"/>
              <a:gd name="connsiteY23" fmla="*/ 885012 h 904875"/>
              <a:gd name="connsiteX24" fmla="*/ 570272 w 4917659"/>
              <a:gd name="connsiteY24" fmla="*/ 904710 h 904875"/>
              <a:gd name="connsiteX25" fmla="*/ 637885 w 4917659"/>
              <a:gd name="connsiteY25" fmla="*/ 904710 h 904875"/>
              <a:gd name="connsiteX26" fmla="*/ 658170 w 4917659"/>
              <a:gd name="connsiteY26" fmla="*/ 873316 h 904875"/>
              <a:gd name="connsiteX27" fmla="*/ 603464 w 4917659"/>
              <a:gd name="connsiteY27" fmla="*/ 729279 h 904875"/>
              <a:gd name="connsiteX28" fmla="*/ 784191 w 4917659"/>
              <a:gd name="connsiteY28" fmla="*/ 394408 h 904875"/>
              <a:gd name="connsiteX29" fmla="*/ 392011 w 4917659"/>
              <a:gd name="connsiteY29" fmla="*/ -165 h 904875"/>
              <a:gd name="connsiteX30" fmla="*/ 562895 w 4917659"/>
              <a:gd name="connsiteY30" fmla="*/ 623399 h 904875"/>
              <a:gd name="connsiteX31" fmla="*/ 513101 w 4917659"/>
              <a:gd name="connsiteY31" fmla="*/ 494744 h 904875"/>
              <a:gd name="connsiteX32" fmla="*/ 481137 w 4917659"/>
              <a:gd name="connsiteY32" fmla="*/ 474428 h 904875"/>
              <a:gd name="connsiteX33" fmla="*/ 416598 w 4917659"/>
              <a:gd name="connsiteY33" fmla="*/ 474428 h 904875"/>
              <a:gd name="connsiteX34" fmla="*/ 395085 w 4917659"/>
              <a:gd name="connsiteY34" fmla="*/ 505212 h 904875"/>
              <a:gd name="connsiteX35" fmla="*/ 460243 w 4917659"/>
              <a:gd name="connsiteY35" fmla="*/ 674491 h 904875"/>
              <a:gd name="connsiteX36" fmla="*/ 392011 w 4917659"/>
              <a:gd name="connsiteY36" fmla="*/ 683111 h 904875"/>
              <a:gd name="connsiteX37" fmla="*/ 120312 w 4917659"/>
              <a:gd name="connsiteY37" fmla="*/ 394408 h 904875"/>
              <a:gd name="connsiteX38" fmla="*/ 392011 w 4917659"/>
              <a:gd name="connsiteY38" fmla="*/ 106324 h 904875"/>
              <a:gd name="connsiteX39" fmla="*/ 663710 w 4917659"/>
              <a:gd name="connsiteY39" fmla="*/ 394408 h 904875"/>
              <a:gd name="connsiteX40" fmla="*/ 562895 w 4917659"/>
              <a:gd name="connsiteY40" fmla="*/ 623399 h 904875"/>
              <a:gd name="connsiteX41" fmla="*/ 4915587 w 4917659"/>
              <a:gd name="connsiteY41" fmla="*/ 749586 h 904875"/>
              <a:gd name="connsiteX42" fmla="*/ 4898377 w 4917659"/>
              <a:gd name="connsiteY42" fmla="*/ 775437 h 904875"/>
              <a:gd name="connsiteX43" fmla="*/ 4827680 w 4917659"/>
              <a:gd name="connsiteY43" fmla="*/ 775437 h 904875"/>
              <a:gd name="connsiteX44" fmla="*/ 4799409 w 4917659"/>
              <a:gd name="connsiteY44" fmla="*/ 756358 h 904875"/>
              <a:gd name="connsiteX45" fmla="*/ 4668476 w 4917659"/>
              <a:gd name="connsiteY45" fmla="*/ 403028 h 904875"/>
              <a:gd name="connsiteX46" fmla="*/ 4535087 w 4917659"/>
              <a:gd name="connsiteY46" fmla="*/ 756358 h 904875"/>
              <a:gd name="connsiteX47" fmla="*/ 4507425 w 4917659"/>
              <a:gd name="connsiteY47" fmla="*/ 775437 h 904875"/>
              <a:gd name="connsiteX48" fmla="*/ 4444114 w 4917659"/>
              <a:gd name="connsiteY48" fmla="*/ 775437 h 904875"/>
              <a:gd name="connsiteX49" fmla="*/ 4415834 w 4917659"/>
              <a:gd name="connsiteY49" fmla="*/ 756358 h 904875"/>
              <a:gd name="connsiteX50" fmla="*/ 4281827 w 4917659"/>
              <a:gd name="connsiteY50" fmla="*/ 401180 h 904875"/>
              <a:gd name="connsiteX51" fmla="*/ 4149665 w 4917659"/>
              <a:gd name="connsiteY51" fmla="*/ 756358 h 904875"/>
              <a:gd name="connsiteX52" fmla="*/ 4121394 w 4917659"/>
              <a:gd name="connsiteY52" fmla="*/ 775437 h 904875"/>
              <a:gd name="connsiteX53" fmla="*/ 4055009 w 4917659"/>
              <a:gd name="connsiteY53" fmla="*/ 775437 h 904875"/>
              <a:gd name="connsiteX54" fmla="*/ 4026729 w 4917659"/>
              <a:gd name="connsiteY54" fmla="*/ 756358 h 904875"/>
              <a:gd name="connsiteX55" fmla="*/ 3895796 w 4917659"/>
              <a:gd name="connsiteY55" fmla="*/ 401180 h 904875"/>
              <a:gd name="connsiteX56" fmla="*/ 3760560 w 4917659"/>
              <a:gd name="connsiteY56" fmla="*/ 756358 h 904875"/>
              <a:gd name="connsiteX57" fmla="*/ 3732289 w 4917659"/>
              <a:gd name="connsiteY57" fmla="*/ 775437 h 904875"/>
              <a:gd name="connsiteX58" fmla="*/ 3668969 w 4917659"/>
              <a:gd name="connsiteY58" fmla="*/ 775437 h 904875"/>
              <a:gd name="connsiteX59" fmla="*/ 3641317 w 4917659"/>
              <a:gd name="connsiteY59" fmla="*/ 756358 h 904875"/>
              <a:gd name="connsiteX60" fmla="*/ 3509156 w 4917659"/>
              <a:gd name="connsiteY60" fmla="*/ 401180 h 904875"/>
              <a:gd name="connsiteX61" fmla="*/ 3376995 w 4917659"/>
              <a:gd name="connsiteY61" fmla="*/ 756358 h 904875"/>
              <a:gd name="connsiteX62" fmla="*/ 3348714 w 4917659"/>
              <a:gd name="connsiteY62" fmla="*/ 775437 h 904875"/>
              <a:gd name="connsiteX63" fmla="*/ 3279873 w 4917659"/>
              <a:gd name="connsiteY63" fmla="*/ 775437 h 904875"/>
              <a:gd name="connsiteX64" fmla="*/ 3262653 w 4917659"/>
              <a:gd name="connsiteY64" fmla="*/ 749586 h 904875"/>
              <a:gd name="connsiteX65" fmla="*/ 3442152 w 4917659"/>
              <a:gd name="connsiteY65" fmla="*/ 279298 h 904875"/>
              <a:gd name="connsiteX66" fmla="*/ 3470423 w 4917659"/>
              <a:gd name="connsiteY66" fmla="*/ 258982 h 904875"/>
              <a:gd name="connsiteX67" fmla="*/ 3547879 w 4917659"/>
              <a:gd name="connsiteY67" fmla="*/ 258982 h 904875"/>
              <a:gd name="connsiteX68" fmla="*/ 3575541 w 4917659"/>
              <a:gd name="connsiteY68" fmla="*/ 279298 h 904875"/>
              <a:gd name="connsiteX69" fmla="*/ 3702171 w 4917659"/>
              <a:gd name="connsiteY69" fmla="*/ 622780 h 904875"/>
              <a:gd name="connsiteX70" fmla="*/ 3830029 w 4917659"/>
              <a:gd name="connsiteY70" fmla="*/ 279298 h 904875"/>
              <a:gd name="connsiteX71" fmla="*/ 3858300 w 4917659"/>
              <a:gd name="connsiteY71" fmla="*/ 258982 h 904875"/>
              <a:gd name="connsiteX72" fmla="*/ 3934528 w 4917659"/>
              <a:gd name="connsiteY72" fmla="*/ 258982 h 904875"/>
              <a:gd name="connsiteX73" fmla="*/ 3962181 w 4917659"/>
              <a:gd name="connsiteY73" fmla="*/ 279298 h 904875"/>
              <a:gd name="connsiteX74" fmla="*/ 4089430 w 4917659"/>
              <a:gd name="connsiteY74" fmla="*/ 622780 h 904875"/>
              <a:gd name="connsiteX75" fmla="*/ 4216060 w 4917659"/>
              <a:gd name="connsiteY75" fmla="*/ 279298 h 904875"/>
              <a:gd name="connsiteX76" fmla="*/ 4243722 w 4917659"/>
              <a:gd name="connsiteY76" fmla="*/ 258982 h 904875"/>
              <a:gd name="connsiteX77" fmla="*/ 4320559 w 4917659"/>
              <a:gd name="connsiteY77" fmla="*/ 258982 h 904875"/>
              <a:gd name="connsiteX78" fmla="*/ 4348221 w 4917659"/>
              <a:gd name="connsiteY78" fmla="*/ 279298 h 904875"/>
              <a:gd name="connsiteX79" fmla="*/ 4477307 w 4917659"/>
              <a:gd name="connsiteY79" fmla="*/ 622780 h 904875"/>
              <a:gd name="connsiteX80" fmla="*/ 4602700 w 4917659"/>
              <a:gd name="connsiteY80" fmla="*/ 279298 h 904875"/>
              <a:gd name="connsiteX81" fmla="*/ 4630981 w 4917659"/>
              <a:gd name="connsiteY81" fmla="*/ 258982 h 904875"/>
              <a:gd name="connsiteX82" fmla="*/ 4708427 w 4917659"/>
              <a:gd name="connsiteY82" fmla="*/ 258982 h 904875"/>
              <a:gd name="connsiteX83" fmla="*/ 4736089 w 4917659"/>
              <a:gd name="connsiteY83" fmla="*/ 279298 h 904875"/>
              <a:gd name="connsiteX84" fmla="*/ 4915587 w 4917659"/>
              <a:gd name="connsiteY84" fmla="*/ 749586 h 904875"/>
              <a:gd name="connsiteX85" fmla="*/ 1941664 w 4917659"/>
              <a:gd name="connsiteY85" fmla="*/ 258982 h 904875"/>
              <a:gd name="connsiteX86" fmla="*/ 1877735 w 4917659"/>
              <a:gd name="connsiteY86" fmla="*/ 258982 h 904875"/>
              <a:gd name="connsiteX87" fmla="*/ 1853148 w 4917659"/>
              <a:gd name="connsiteY87" fmla="*/ 283613 h 904875"/>
              <a:gd name="connsiteX88" fmla="*/ 1853148 w 4917659"/>
              <a:gd name="connsiteY88" fmla="*/ 326695 h 904875"/>
              <a:gd name="connsiteX89" fmla="*/ 1684720 w 4917659"/>
              <a:gd name="connsiteY89" fmla="*/ 244208 h 904875"/>
              <a:gd name="connsiteX90" fmla="*/ 1424700 w 4917659"/>
              <a:gd name="connsiteY90" fmla="*/ 516290 h 904875"/>
              <a:gd name="connsiteX91" fmla="*/ 1683492 w 4917659"/>
              <a:gd name="connsiteY91" fmla="*/ 789600 h 904875"/>
              <a:gd name="connsiteX92" fmla="*/ 1853148 w 4917659"/>
              <a:gd name="connsiteY92" fmla="*/ 706495 h 904875"/>
              <a:gd name="connsiteX93" fmla="*/ 1853148 w 4917659"/>
              <a:gd name="connsiteY93" fmla="*/ 752053 h 904875"/>
              <a:gd name="connsiteX94" fmla="*/ 1877735 w 4917659"/>
              <a:gd name="connsiteY94" fmla="*/ 775437 h 904875"/>
              <a:gd name="connsiteX95" fmla="*/ 1941664 w 4917659"/>
              <a:gd name="connsiteY95" fmla="*/ 775437 h 904875"/>
              <a:gd name="connsiteX96" fmla="*/ 1965023 w 4917659"/>
              <a:gd name="connsiteY96" fmla="*/ 752053 h 904875"/>
              <a:gd name="connsiteX97" fmla="*/ 1965023 w 4917659"/>
              <a:gd name="connsiteY97" fmla="*/ 283613 h 904875"/>
              <a:gd name="connsiteX98" fmla="*/ 1941664 w 4917659"/>
              <a:gd name="connsiteY98" fmla="*/ 258982 h 904875"/>
              <a:gd name="connsiteX99" fmla="*/ 1696399 w 4917659"/>
              <a:gd name="connsiteY99" fmla="*/ 686187 h 904875"/>
              <a:gd name="connsiteX100" fmla="*/ 1538423 w 4917659"/>
              <a:gd name="connsiteY100" fmla="*/ 517519 h 904875"/>
              <a:gd name="connsiteX101" fmla="*/ 1696399 w 4917659"/>
              <a:gd name="connsiteY101" fmla="*/ 349469 h 904875"/>
              <a:gd name="connsiteX102" fmla="*/ 1854375 w 4917659"/>
              <a:gd name="connsiteY102" fmla="*/ 517519 h 904875"/>
              <a:gd name="connsiteX103" fmla="*/ 1696399 w 4917659"/>
              <a:gd name="connsiteY103" fmla="*/ 686187 h 904875"/>
              <a:gd name="connsiteX104" fmla="*/ 2697743 w 4917659"/>
              <a:gd name="connsiteY104" fmla="*/ 702190 h 904875"/>
              <a:gd name="connsiteX105" fmla="*/ 2692831 w 4917659"/>
              <a:gd name="connsiteY105" fmla="*/ 737889 h 904875"/>
              <a:gd name="connsiteX106" fmla="*/ 2526859 w 4917659"/>
              <a:gd name="connsiteY106" fmla="*/ 789600 h 904875"/>
              <a:gd name="connsiteX107" fmla="*/ 2260701 w 4917659"/>
              <a:gd name="connsiteY107" fmla="*/ 517519 h 904875"/>
              <a:gd name="connsiteX108" fmla="*/ 2526859 w 4917659"/>
              <a:gd name="connsiteY108" fmla="*/ 244208 h 904875"/>
              <a:gd name="connsiteX109" fmla="*/ 2692831 w 4917659"/>
              <a:gd name="connsiteY109" fmla="*/ 295301 h 904875"/>
              <a:gd name="connsiteX110" fmla="*/ 2697743 w 4917659"/>
              <a:gd name="connsiteY110" fmla="*/ 331010 h 904875"/>
              <a:gd name="connsiteX111" fmla="*/ 2667625 w 4917659"/>
              <a:gd name="connsiteY111" fmla="*/ 372863 h 904875"/>
              <a:gd name="connsiteX112" fmla="*/ 2630130 w 4917659"/>
              <a:gd name="connsiteY112" fmla="*/ 377177 h 904875"/>
              <a:gd name="connsiteX113" fmla="*/ 2530553 w 4917659"/>
              <a:gd name="connsiteY113" fmla="*/ 346393 h 904875"/>
              <a:gd name="connsiteX114" fmla="*/ 2374414 w 4917659"/>
              <a:gd name="connsiteY114" fmla="*/ 517519 h 904875"/>
              <a:gd name="connsiteX115" fmla="*/ 2530553 w 4917659"/>
              <a:gd name="connsiteY115" fmla="*/ 687416 h 904875"/>
              <a:gd name="connsiteX116" fmla="*/ 2628284 w 4917659"/>
              <a:gd name="connsiteY116" fmla="*/ 656022 h 904875"/>
              <a:gd name="connsiteX117" fmla="*/ 2665788 w 4917659"/>
              <a:gd name="connsiteY117" fmla="*/ 661565 h 904875"/>
              <a:gd name="connsiteX118" fmla="*/ 2697743 w 4917659"/>
              <a:gd name="connsiteY118" fmla="*/ 702190 h 904875"/>
              <a:gd name="connsiteX119" fmla="*/ 2996495 w 4917659"/>
              <a:gd name="connsiteY119" fmla="*/ 244827 h 904875"/>
              <a:gd name="connsiteX120" fmla="*/ 2726024 w 4917659"/>
              <a:gd name="connsiteY120" fmla="*/ 517519 h 904875"/>
              <a:gd name="connsiteX121" fmla="*/ 2996495 w 4917659"/>
              <a:gd name="connsiteY121" fmla="*/ 789600 h 904875"/>
              <a:gd name="connsiteX122" fmla="*/ 3267575 w 4917659"/>
              <a:gd name="connsiteY122" fmla="*/ 517519 h 904875"/>
              <a:gd name="connsiteX123" fmla="*/ 2996495 w 4917659"/>
              <a:gd name="connsiteY123" fmla="*/ 244827 h 904875"/>
              <a:gd name="connsiteX124" fmla="*/ 2996495 w 4917659"/>
              <a:gd name="connsiteY124" fmla="*/ 684949 h 904875"/>
              <a:gd name="connsiteX125" fmla="*/ 2838519 w 4917659"/>
              <a:gd name="connsiteY125" fmla="*/ 517519 h 904875"/>
              <a:gd name="connsiteX126" fmla="*/ 2996495 w 4917659"/>
              <a:gd name="connsiteY126" fmla="*/ 349469 h 904875"/>
              <a:gd name="connsiteX127" fmla="*/ 3154471 w 4917659"/>
              <a:gd name="connsiteY127" fmla="*/ 517519 h 904875"/>
              <a:gd name="connsiteX128" fmla="*/ 2996495 w 4917659"/>
              <a:gd name="connsiteY128" fmla="*/ 684949 h 904875"/>
              <a:gd name="connsiteX129" fmla="*/ 2163569 w 4917659"/>
              <a:gd name="connsiteY129" fmla="*/ 13989 h 904875"/>
              <a:gd name="connsiteX130" fmla="*/ 2187548 w 4917659"/>
              <a:gd name="connsiteY130" fmla="*/ 38611 h 904875"/>
              <a:gd name="connsiteX131" fmla="*/ 2187548 w 4917659"/>
              <a:gd name="connsiteY131" fmla="*/ 750815 h 904875"/>
              <a:gd name="connsiteX132" fmla="*/ 2163569 w 4917659"/>
              <a:gd name="connsiteY132" fmla="*/ 775437 h 904875"/>
              <a:gd name="connsiteX133" fmla="*/ 2100259 w 4917659"/>
              <a:gd name="connsiteY133" fmla="*/ 775437 h 904875"/>
              <a:gd name="connsiteX134" fmla="*/ 2075672 w 4917659"/>
              <a:gd name="connsiteY134" fmla="*/ 750815 h 904875"/>
              <a:gd name="connsiteX135" fmla="*/ 2075672 w 4917659"/>
              <a:gd name="connsiteY135" fmla="*/ 38611 h 904875"/>
              <a:gd name="connsiteX136" fmla="*/ 2100259 w 4917659"/>
              <a:gd name="connsiteY136" fmla="*/ 13989 h 904875"/>
              <a:gd name="connsiteX137" fmla="*/ 2163569 w 4917659"/>
              <a:gd name="connsiteY137" fmla="*/ 13989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4917659" h="904875">
                <a:moveTo>
                  <a:pt x="1326970" y="258982"/>
                </a:moveTo>
                <a:cubicBezTo>
                  <a:pt x="1339877" y="258982"/>
                  <a:pt x="1351557" y="269450"/>
                  <a:pt x="1351557" y="283613"/>
                </a:cubicBezTo>
                <a:cubicBezTo>
                  <a:pt x="1351557" y="752053"/>
                  <a:pt x="1351557" y="752053"/>
                  <a:pt x="1351557" y="752053"/>
                </a:cubicBezTo>
                <a:cubicBezTo>
                  <a:pt x="1351557" y="764978"/>
                  <a:pt x="1339877" y="775437"/>
                  <a:pt x="1326970" y="775437"/>
                </a:cubicBezTo>
                <a:cubicBezTo>
                  <a:pt x="1263650" y="775437"/>
                  <a:pt x="1263650" y="775437"/>
                  <a:pt x="1263650" y="775437"/>
                </a:cubicBezTo>
                <a:cubicBezTo>
                  <a:pt x="1251361" y="775437"/>
                  <a:pt x="1239681" y="765588"/>
                  <a:pt x="1239681" y="752662"/>
                </a:cubicBezTo>
                <a:cubicBezTo>
                  <a:pt x="1239681" y="709581"/>
                  <a:pt x="1239681" y="709581"/>
                  <a:pt x="1239681" y="709581"/>
                </a:cubicBezTo>
                <a:cubicBezTo>
                  <a:pt x="1207717" y="756977"/>
                  <a:pt x="1153011" y="789600"/>
                  <a:pt x="1072481" y="789600"/>
                </a:cubicBezTo>
                <a:cubicBezTo>
                  <a:pt x="937864" y="789600"/>
                  <a:pt x="854878" y="700342"/>
                  <a:pt x="854878" y="568001"/>
                </a:cubicBezTo>
                <a:cubicBezTo>
                  <a:pt x="854878" y="282994"/>
                  <a:pt x="854878" y="282994"/>
                  <a:pt x="854878" y="282994"/>
                </a:cubicBezTo>
                <a:cubicBezTo>
                  <a:pt x="854878" y="269450"/>
                  <a:pt x="867167" y="258982"/>
                  <a:pt x="880084" y="258982"/>
                </a:cubicBezTo>
                <a:cubicBezTo>
                  <a:pt x="943395" y="258982"/>
                  <a:pt x="943395" y="258982"/>
                  <a:pt x="943395" y="258982"/>
                </a:cubicBezTo>
                <a:cubicBezTo>
                  <a:pt x="956302" y="258982"/>
                  <a:pt x="966754" y="269450"/>
                  <a:pt x="966754" y="282994"/>
                </a:cubicBezTo>
                <a:cubicBezTo>
                  <a:pt x="966754" y="549532"/>
                  <a:pt x="966754" y="549532"/>
                  <a:pt x="966754" y="549532"/>
                </a:cubicBezTo>
                <a:cubicBezTo>
                  <a:pt x="966754" y="635705"/>
                  <a:pt x="1012245" y="692341"/>
                  <a:pt x="1101371" y="692341"/>
                </a:cubicBezTo>
                <a:cubicBezTo>
                  <a:pt x="1188041" y="692341"/>
                  <a:pt x="1239681" y="633248"/>
                  <a:pt x="1239681" y="550761"/>
                </a:cubicBezTo>
                <a:cubicBezTo>
                  <a:pt x="1239681" y="282994"/>
                  <a:pt x="1239681" y="282994"/>
                  <a:pt x="1239681" y="282994"/>
                </a:cubicBezTo>
                <a:cubicBezTo>
                  <a:pt x="1239681" y="269450"/>
                  <a:pt x="1251361" y="258982"/>
                  <a:pt x="1263650" y="258982"/>
                </a:cubicBezTo>
                <a:cubicBezTo>
                  <a:pt x="1326970" y="258982"/>
                  <a:pt x="1326970" y="258982"/>
                  <a:pt x="1326970" y="258982"/>
                </a:cubicBezTo>
                <a:moveTo>
                  <a:pt x="392011" y="-165"/>
                </a:moveTo>
                <a:cubicBezTo>
                  <a:pt x="175017" y="-165"/>
                  <a:pt x="-169" y="168494"/>
                  <a:pt x="-169" y="394408"/>
                </a:cubicBezTo>
                <a:cubicBezTo>
                  <a:pt x="-169" y="620322"/>
                  <a:pt x="175017" y="789600"/>
                  <a:pt x="392011" y="789600"/>
                </a:cubicBezTo>
                <a:cubicBezTo>
                  <a:pt x="428887" y="789600"/>
                  <a:pt x="465154" y="784676"/>
                  <a:pt x="498966" y="775437"/>
                </a:cubicBezTo>
                <a:cubicBezTo>
                  <a:pt x="541382" y="885012"/>
                  <a:pt x="541382" y="885012"/>
                  <a:pt x="541382" y="885012"/>
                </a:cubicBezTo>
                <a:cubicBezTo>
                  <a:pt x="545684" y="897319"/>
                  <a:pt x="554290" y="904710"/>
                  <a:pt x="570272" y="904710"/>
                </a:cubicBezTo>
                <a:cubicBezTo>
                  <a:pt x="637885" y="904710"/>
                  <a:pt x="637885" y="904710"/>
                  <a:pt x="637885" y="904710"/>
                </a:cubicBezTo>
                <a:cubicBezTo>
                  <a:pt x="653867" y="904710"/>
                  <a:pt x="666166" y="893633"/>
                  <a:pt x="658170" y="873316"/>
                </a:cubicBezTo>
                <a:cubicBezTo>
                  <a:pt x="603464" y="729279"/>
                  <a:pt x="603464" y="729279"/>
                  <a:pt x="603464" y="729279"/>
                </a:cubicBezTo>
                <a:cubicBezTo>
                  <a:pt x="712266" y="660946"/>
                  <a:pt x="784191" y="539683"/>
                  <a:pt x="784191" y="394408"/>
                </a:cubicBezTo>
                <a:cubicBezTo>
                  <a:pt x="784191" y="168494"/>
                  <a:pt x="608995" y="-165"/>
                  <a:pt x="392011" y="-165"/>
                </a:cubicBezTo>
                <a:moveTo>
                  <a:pt x="562895" y="623399"/>
                </a:moveTo>
                <a:cubicBezTo>
                  <a:pt x="513101" y="494744"/>
                  <a:pt x="513101" y="494744"/>
                  <a:pt x="513101" y="494744"/>
                </a:cubicBezTo>
                <a:cubicBezTo>
                  <a:pt x="508799" y="483667"/>
                  <a:pt x="500194" y="474428"/>
                  <a:pt x="481137" y="474428"/>
                </a:cubicBezTo>
                <a:cubicBezTo>
                  <a:pt x="416598" y="474428"/>
                  <a:pt x="416598" y="474428"/>
                  <a:pt x="416598" y="474428"/>
                </a:cubicBezTo>
                <a:cubicBezTo>
                  <a:pt x="400616" y="474428"/>
                  <a:pt x="387708" y="484896"/>
                  <a:pt x="395085" y="505212"/>
                </a:cubicBezTo>
                <a:cubicBezTo>
                  <a:pt x="460243" y="674491"/>
                  <a:pt x="460243" y="674491"/>
                  <a:pt x="460243" y="674491"/>
                </a:cubicBezTo>
                <a:cubicBezTo>
                  <a:pt x="438730" y="680025"/>
                  <a:pt x="415980" y="683111"/>
                  <a:pt x="392011" y="683111"/>
                </a:cubicBezTo>
                <a:cubicBezTo>
                  <a:pt x="232797" y="683111"/>
                  <a:pt x="120312" y="558152"/>
                  <a:pt x="120312" y="394408"/>
                </a:cubicBezTo>
                <a:cubicBezTo>
                  <a:pt x="120312" y="231283"/>
                  <a:pt x="232797" y="106324"/>
                  <a:pt x="392011" y="106324"/>
                </a:cubicBezTo>
                <a:cubicBezTo>
                  <a:pt x="551215" y="106324"/>
                  <a:pt x="663710" y="231283"/>
                  <a:pt x="663710" y="394408"/>
                </a:cubicBezTo>
                <a:cubicBezTo>
                  <a:pt x="663710" y="489820"/>
                  <a:pt x="625596" y="571687"/>
                  <a:pt x="562895" y="623399"/>
                </a:cubicBezTo>
                <a:moveTo>
                  <a:pt x="4915587" y="749586"/>
                </a:moveTo>
                <a:cubicBezTo>
                  <a:pt x="4921118" y="762511"/>
                  <a:pt x="4914359" y="775437"/>
                  <a:pt x="4898377" y="775437"/>
                </a:cubicBezTo>
                <a:cubicBezTo>
                  <a:pt x="4827680" y="775437"/>
                  <a:pt x="4827680" y="775437"/>
                  <a:pt x="4827680" y="775437"/>
                </a:cubicBezTo>
                <a:cubicBezTo>
                  <a:pt x="4814772" y="775437"/>
                  <a:pt x="4803711" y="769284"/>
                  <a:pt x="4799409" y="756358"/>
                </a:cubicBezTo>
                <a:cubicBezTo>
                  <a:pt x="4668476" y="403028"/>
                  <a:pt x="4668476" y="403028"/>
                  <a:pt x="4668476" y="403028"/>
                </a:cubicBezTo>
                <a:cubicBezTo>
                  <a:pt x="4535087" y="756358"/>
                  <a:pt x="4535087" y="756358"/>
                  <a:pt x="4535087" y="756358"/>
                </a:cubicBezTo>
                <a:cubicBezTo>
                  <a:pt x="4529556" y="769903"/>
                  <a:pt x="4520333" y="775437"/>
                  <a:pt x="4507425" y="775437"/>
                </a:cubicBezTo>
                <a:cubicBezTo>
                  <a:pt x="4444114" y="775437"/>
                  <a:pt x="4444114" y="775437"/>
                  <a:pt x="4444114" y="775437"/>
                </a:cubicBezTo>
                <a:cubicBezTo>
                  <a:pt x="4431197" y="775437"/>
                  <a:pt x="4421365" y="769903"/>
                  <a:pt x="4415834" y="756358"/>
                </a:cubicBezTo>
                <a:cubicBezTo>
                  <a:pt x="4281827" y="401180"/>
                  <a:pt x="4281827" y="401180"/>
                  <a:pt x="4281827" y="401180"/>
                </a:cubicBezTo>
                <a:cubicBezTo>
                  <a:pt x="4149665" y="756358"/>
                  <a:pt x="4149665" y="756358"/>
                  <a:pt x="4149665" y="756358"/>
                </a:cubicBezTo>
                <a:cubicBezTo>
                  <a:pt x="4144135" y="769284"/>
                  <a:pt x="4134302" y="775437"/>
                  <a:pt x="4121394" y="775437"/>
                </a:cubicBezTo>
                <a:cubicBezTo>
                  <a:pt x="4055009" y="775437"/>
                  <a:pt x="4055009" y="775437"/>
                  <a:pt x="4055009" y="775437"/>
                </a:cubicBezTo>
                <a:cubicBezTo>
                  <a:pt x="4042092" y="775437"/>
                  <a:pt x="4032259" y="769284"/>
                  <a:pt x="4026729" y="756358"/>
                </a:cubicBezTo>
                <a:cubicBezTo>
                  <a:pt x="3895796" y="401180"/>
                  <a:pt x="3895796" y="401180"/>
                  <a:pt x="3895796" y="401180"/>
                </a:cubicBezTo>
                <a:cubicBezTo>
                  <a:pt x="3760560" y="756358"/>
                  <a:pt x="3760560" y="756358"/>
                  <a:pt x="3760560" y="756358"/>
                </a:cubicBezTo>
                <a:cubicBezTo>
                  <a:pt x="3755030" y="769903"/>
                  <a:pt x="3745197" y="775437"/>
                  <a:pt x="3732289" y="775437"/>
                </a:cubicBezTo>
                <a:cubicBezTo>
                  <a:pt x="3668969" y="775437"/>
                  <a:pt x="3668969" y="775437"/>
                  <a:pt x="3668969" y="775437"/>
                </a:cubicBezTo>
                <a:cubicBezTo>
                  <a:pt x="3656061" y="775437"/>
                  <a:pt x="3646228" y="769903"/>
                  <a:pt x="3641317" y="756358"/>
                </a:cubicBezTo>
                <a:cubicBezTo>
                  <a:pt x="3509156" y="401180"/>
                  <a:pt x="3509156" y="401180"/>
                  <a:pt x="3509156" y="401180"/>
                </a:cubicBezTo>
                <a:cubicBezTo>
                  <a:pt x="3376995" y="756358"/>
                  <a:pt x="3376995" y="756358"/>
                  <a:pt x="3376995" y="756358"/>
                </a:cubicBezTo>
                <a:cubicBezTo>
                  <a:pt x="3372692" y="769284"/>
                  <a:pt x="3361622" y="775437"/>
                  <a:pt x="3348714" y="775437"/>
                </a:cubicBezTo>
                <a:cubicBezTo>
                  <a:pt x="3279873" y="775437"/>
                  <a:pt x="3279873" y="775437"/>
                  <a:pt x="3279873" y="775437"/>
                </a:cubicBezTo>
                <a:cubicBezTo>
                  <a:pt x="3263881" y="775437"/>
                  <a:pt x="3257742" y="762511"/>
                  <a:pt x="3262653" y="749586"/>
                </a:cubicBezTo>
                <a:cubicBezTo>
                  <a:pt x="3442152" y="279298"/>
                  <a:pt x="3442152" y="279298"/>
                  <a:pt x="3442152" y="279298"/>
                </a:cubicBezTo>
                <a:cubicBezTo>
                  <a:pt x="3447683" y="265754"/>
                  <a:pt x="3457515" y="258982"/>
                  <a:pt x="3470423" y="258982"/>
                </a:cubicBezTo>
                <a:cubicBezTo>
                  <a:pt x="3547879" y="258982"/>
                  <a:pt x="3547879" y="258982"/>
                  <a:pt x="3547879" y="258982"/>
                </a:cubicBezTo>
                <a:cubicBezTo>
                  <a:pt x="3560786" y="258982"/>
                  <a:pt x="3570010" y="265754"/>
                  <a:pt x="3575541" y="279298"/>
                </a:cubicBezTo>
                <a:cubicBezTo>
                  <a:pt x="3702171" y="622780"/>
                  <a:pt x="3702171" y="622780"/>
                  <a:pt x="3702171" y="622780"/>
                </a:cubicBezTo>
                <a:cubicBezTo>
                  <a:pt x="3830029" y="279298"/>
                  <a:pt x="3830029" y="279298"/>
                  <a:pt x="3830029" y="279298"/>
                </a:cubicBezTo>
                <a:cubicBezTo>
                  <a:pt x="3835560" y="265754"/>
                  <a:pt x="3845393" y="258982"/>
                  <a:pt x="3858300" y="258982"/>
                </a:cubicBezTo>
                <a:cubicBezTo>
                  <a:pt x="3934528" y="258982"/>
                  <a:pt x="3934528" y="258982"/>
                  <a:pt x="3934528" y="258982"/>
                </a:cubicBezTo>
                <a:cubicBezTo>
                  <a:pt x="3947436" y="258982"/>
                  <a:pt x="3957269" y="265754"/>
                  <a:pt x="3962181" y="279298"/>
                </a:cubicBezTo>
                <a:cubicBezTo>
                  <a:pt x="4089430" y="622780"/>
                  <a:pt x="4089430" y="622780"/>
                  <a:pt x="4089430" y="622780"/>
                </a:cubicBezTo>
                <a:cubicBezTo>
                  <a:pt x="4216060" y="279298"/>
                  <a:pt x="4216060" y="279298"/>
                  <a:pt x="4216060" y="279298"/>
                </a:cubicBezTo>
                <a:cubicBezTo>
                  <a:pt x="4221591" y="265754"/>
                  <a:pt x="4230805" y="258982"/>
                  <a:pt x="4243722" y="258982"/>
                </a:cubicBezTo>
                <a:cubicBezTo>
                  <a:pt x="4320559" y="258982"/>
                  <a:pt x="4320559" y="258982"/>
                  <a:pt x="4320559" y="258982"/>
                </a:cubicBezTo>
                <a:cubicBezTo>
                  <a:pt x="4332848" y="258982"/>
                  <a:pt x="4342681" y="265754"/>
                  <a:pt x="4348221" y="279298"/>
                </a:cubicBezTo>
                <a:cubicBezTo>
                  <a:pt x="4477307" y="622780"/>
                  <a:pt x="4477307" y="622780"/>
                  <a:pt x="4477307" y="622780"/>
                </a:cubicBezTo>
                <a:cubicBezTo>
                  <a:pt x="4602700" y="279298"/>
                  <a:pt x="4602700" y="279298"/>
                  <a:pt x="4602700" y="279298"/>
                </a:cubicBezTo>
                <a:cubicBezTo>
                  <a:pt x="4608231" y="265754"/>
                  <a:pt x="4618073" y="258982"/>
                  <a:pt x="4630981" y="258982"/>
                </a:cubicBezTo>
                <a:cubicBezTo>
                  <a:pt x="4708427" y="258982"/>
                  <a:pt x="4708427" y="258982"/>
                  <a:pt x="4708427" y="258982"/>
                </a:cubicBezTo>
                <a:cubicBezTo>
                  <a:pt x="4721344" y="258982"/>
                  <a:pt x="4730558" y="265754"/>
                  <a:pt x="4736089" y="279298"/>
                </a:cubicBezTo>
                <a:cubicBezTo>
                  <a:pt x="4915587" y="749586"/>
                  <a:pt x="4915587" y="749586"/>
                  <a:pt x="4915587" y="749586"/>
                </a:cubicBezTo>
                <a:moveTo>
                  <a:pt x="1941664" y="258982"/>
                </a:moveTo>
                <a:cubicBezTo>
                  <a:pt x="1877735" y="258982"/>
                  <a:pt x="1877735" y="258982"/>
                  <a:pt x="1877735" y="258982"/>
                </a:cubicBezTo>
                <a:cubicBezTo>
                  <a:pt x="1865446" y="258982"/>
                  <a:pt x="1853148" y="269450"/>
                  <a:pt x="1853148" y="283613"/>
                </a:cubicBezTo>
                <a:cubicBezTo>
                  <a:pt x="1853148" y="326695"/>
                  <a:pt x="1853148" y="326695"/>
                  <a:pt x="1853148" y="326695"/>
                </a:cubicBezTo>
                <a:cubicBezTo>
                  <a:pt x="1821183" y="278070"/>
                  <a:pt x="1758491" y="244208"/>
                  <a:pt x="1684720" y="244208"/>
                </a:cubicBezTo>
                <a:cubicBezTo>
                  <a:pt x="1545182" y="244208"/>
                  <a:pt x="1424700" y="355013"/>
                  <a:pt x="1424700" y="516290"/>
                </a:cubicBezTo>
                <a:cubicBezTo>
                  <a:pt x="1424700" y="680025"/>
                  <a:pt x="1545182" y="789600"/>
                  <a:pt x="1683492" y="789600"/>
                </a:cubicBezTo>
                <a:cubicBezTo>
                  <a:pt x="1758491" y="789600"/>
                  <a:pt x="1819955" y="755129"/>
                  <a:pt x="1853148" y="706495"/>
                </a:cubicBezTo>
                <a:cubicBezTo>
                  <a:pt x="1853148" y="752053"/>
                  <a:pt x="1853148" y="752053"/>
                  <a:pt x="1853148" y="752053"/>
                </a:cubicBezTo>
                <a:cubicBezTo>
                  <a:pt x="1853148" y="764978"/>
                  <a:pt x="1865446" y="775437"/>
                  <a:pt x="1877735" y="775437"/>
                </a:cubicBezTo>
                <a:cubicBezTo>
                  <a:pt x="1941664" y="775437"/>
                  <a:pt x="1941664" y="775437"/>
                  <a:pt x="1941664" y="775437"/>
                </a:cubicBezTo>
                <a:cubicBezTo>
                  <a:pt x="1954572" y="775437"/>
                  <a:pt x="1965023" y="764978"/>
                  <a:pt x="1965023" y="752053"/>
                </a:cubicBezTo>
                <a:cubicBezTo>
                  <a:pt x="1965023" y="283613"/>
                  <a:pt x="1965023" y="283613"/>
                  <a:pt x="1965023" y="283613"/>
                </a:cubicBezTo>
                <a:cubicBezTo>
                  <a:pt x="1965023" y="269450"/>
                  <a:pt x="1954572" y="258982"/>
                  <a:pt x="1941664" y="258982"/>
                </a:cubicBezTo>
                <a:moveTo>
                  <a:pt x="1696399" y="686187"/>
                </a:moveTo>
                <a:cubicBezTo>
                  <a:pt x="1604199" y="686187"/>
                  <a:pt x="1538423" y="611083"/>
                  <a:pt x="1538423" y="517519"/>
                </a:cubicBezTo>
                <a:cubicBezTo>
                  <a:pt x="1538423" y="422726"/>
                  <a:pt x="1604199" y="349469"/>
                  <a:pt x="1696399" y="349469"/>
                </a:cubicBezTo>
                <a:cubicBezTo>
                  <a:pt x="1787990" y="349469"/>
                  <a:pt x="1854375" y="422726"/>
                  <a:pt x="1854375" y="517519"/>
                </a:cubicBezTo>
                <a:cubicBezTo>
                  <a:pt x="1854375" y="611083"/>
                  <a:pt x="1787990" y="686187"/>
                  <a:pt x="1696399" y="686187"/>
                </a:cubicBezTo>
                <a:moveTo>
                  <a:pt x="2697743" y="702190"/>
                </a:moveTo>
                <a:cubicBezTo>
                  <a:pt x="2711888" y="719430"/>
                  <a:pt x="2700209" y="732355"/>
                  <a:pt x="2692831" y="737889"/>
                </a:cubicBezTo>
                <a:cubicBezTo>
                  <a:pt x="2648568" y="771131"/>
                  <a:pt x="2590179" y="789600"/>
                  <a:pt x="2526859" y="789600"/>
                </a:cubicBezTo>
                <a:cubicBezTo>
                  <a:pt x="2367036" y="789600"/>
                  <a:pt x="2260701" y="672024"/>
                  <a:pt x="2260701" y="517519"/>
                </a:cubicBezTo>
                <a:cubicBezTo>
                  <a:pt x="2260701" y="362404"/>
                  <a:pt x="2367036" y="244208"/>
                  <a:pt x="2526859" y="244208"/>
                </a:cubicBezTo>
                <a:cubicBezTo>
                  <a:pt x="2590179" y="244208"/>
                  <a:pt x="2648568" y="262068"/>
                  <a:pt x="2692831" y="295301"/>
                </a:cubicBezTo>
                <a:cubicBezTo>
                  <a:pt x="2700209" y="300844"/>
                  <a:pt x="2710660" y="312541"/>
                  <a:pt x="2697743" y="331010"/>
                </a:cubicBezTo>
                <a:cubicBezTo>
                  <a:pt x="2667625" y="372863"/>
                  <a:pt x="2667625" y="372863"/>
                  <a:pt x="2667625" y="372863"/>
                </a:cubicBezTo>
                <a:cubicBezTo>
                  <a:pt x="2655946" y="389484"/>
                  <a:pt x="2641810" y="385178"/>
                  <a:pt x="2630130" y="377177"/>
                </a:cubicBezTo>
                <a:cubicBezTo>
                  <a:pt x="2602468" y="359937"/>
                  <a:pt x="2568657" y="346393"/>
                  <a:pt x="2530553" y="346393"/>
                </a:cubicBezTo>
                <a:cubicBezTo>
                  <a:pt x="2436496" y="346393"/>
                  <a:pt x="2374414" y="421497"/>
                  <a:pt x="2374414" y="517519"/>
                </a:cubicBezTo>
                <a:cubicBezTo>
                  <a:pt x="2374414" y="612931"/>
                  <a:pt x="2436496" y="687416"/>
                  <a:pt x="2530553" y="687416"/>
                </a:cubicBezTo>
                <a:cubicBezTo>
                  <a:pt x="2568657" y="687416"/>
                  <a:pt x="2600012" y="672024"/>
                  <a:pt x="2628284" y="656022"/>
                </a:cubicBezTo>
                <a:cubicBezTo>
                  <a:pt x="2639963" y="649869"/>
                  <a:pt x="2652871" y="644325"/>
                  <a:pt x="2665788" y="661565"/>
                </a:cubicBezTo>
                <a:lnTo>
                  <a:pt x="2697743" y="702190"/>
                </a:lnTo>
                <a:close/>
                <a:moveTo>
                  <a:pt x="2996495" y="244827"/>
                </a:moveTo>
                <a:cubicBezTo>
                  <a:pt x="2845886" y="244827"/>
                  <a:pt x="2726024" y="363633"/>
                  <a:pt x="2726024" y="517519"/>
                </a:cubicBezTo>
                <a:cubicBezTo>
                  <a:pt x="2726024" y="672024"/>
                  <a:pt x="2845886" y="789600"/>
                  <a:pt x="2996495" y="789600"/>
                </a:cubicBezTo>
                <a:cubicBezTo>
                  <a:pt x="3147094" y="789600"/>
                  <a:pt x="3267575" y="672024"/>
                  <a:pt x="3267575" y="517519"/>
                </a:cubicBezTo>
                <a:cubicBezTo>
                  <a:pt x="3267575" y="363633"/>
                  <a:pt x="3147094" y="244827"/>
                  <a:pt x="2996495" y="244827"/>
                </a:cubicBezTo>
                <a:moveTo>
                  <a:pt x="2996495" y="684949"/>
                </a:moveTo>
                <a:cubicBezTo>
                  <a:pt x="2904285" y="684949"/>
                  <a:pt x="2838519" y="611083"/>
                  <a:pt x="2838519" y="517519"/>
                </a:cubicBezTo>
                <a:cubicBezTo>
                  <a:pt x="2838519" y="422726"/>
                  <a:pt x="2904285" y="349469"/>
                  <a:pt x="2996495" y="349469"/>
                </a:cubicBezTo>
                <a:cubicBezTo>
                  <a:pt x="3089314" y="349469"/>
                  <a:pt x="3154471" y="422726"/>
                  <a:pt x="3154471" y="517519"/>
                </a:cubicBezTo>
                <a:cubicBezTo>
                  <a:pt x="3154471" y="611083"/>
                  <a:pt x="3089314" y="684949"/>
                  <a:pt x="2996495" y="684949"/>
                </a:cubicBezTo>
                <a:moveTo>
                  <a:pt x="2163569" y="13989"/>
                </a:moveTo>
                <a:cubicBezTo>
                  <a:pt x="2177715" y="13989"/>
                  <a:pt x="2187548" y="25686"/>
                  <a:pt x="2187548" y="38611"/>
                </a:cubicBezTo>
                <a:cubicBezTo>
                  <a:pt x="2187548" y="750815"/>
                  <a:pt x="2187548" y="750815"/>
                  <a:pt x="2187548" y="750815"/>
                </a:cubicBezTo>
                <a:cubicBezTo>
                  <a:pt x="2187548" y="763750"/>
                  <a:pt x="2177715" y="775437"/>
                  <a:pt x="2163569" y="775437"/>
                </a:cubicBezTo>
                <a:cubicBezTo>
                  <a:pt x="2100259" y="775437"/>
                  <a:pt x="2100259" y="775437"/>
                  <a:pt x="2100259" y="775437"/>
                </a:cubicBezTo>
                <a:cubicBezTo>
                  <a:pt x="2087351" y="775437"/>
                  <a:pt x="2075672" y="763750"/>
                  <a:pt x="2075672" y="750815"/>
                </a:cubicBezTo>
                <a:cubicBezTo>
                  <a:pt x="2075672" y="38611"/>
                  <a:pt x="2075672" y="38611"/>
                  <a:pt x="2075672" y="38611"/>
                </a:cubicBezTo>
                <a:cubicBezTo>
                  <a:pt x="2075672" y="25686"/>
                  <a:pt x="2087351" y="13989"/>
                  <a:pt x="2100259" y="13989"/>
                </a:cubicBezTo>
                <a:cubicBezTo>
                  <a:pt x="2163569" y="13989"/>
                  <a:pt x="2163569" y="13989"/>
                  <a:pt x="2163569" y="13989"/>
                </a:cubicBezTo>
              </a:path>
            </a:pathLst>
          </a:custGeom>
          <a:solidFill>
            <a:schemeClr val="tx1"/>
          </a:solidFill>
          <a:ln w="9507" cap="flat">
            <a:noFill/>
            <a:prstDash val="solid"/>
            <a:miter/>
          </a:ln>
        </p:spPr>
        <p:txBody>
          <a:bodyPr rtlCol="0" anchor="ctr"/>
          <a:lstStyle/>
          <a:p>
            <a:endParaRPr lang="en-US"/>
          </a:p>
        </p:txBody>
      </p:sp>
      <p:sp>
        <p:nvSpPr>
          <p:cNvPr id="4" name="Title 2">
            <a:extLst>
              <a:ext uri="{FF2B5EF4-FFF2-40B4-BE49-F238E27FC236}">
                <a16:creationId xmlns:a16="http://schemas.microsoft.com/office/drawing/2014/main" id="{AE26A26D-3BB6-3DA7-C72C-3F2C422C0EEE}"/>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6" name="Text Placeholder 7">
            <a:extLst>
              <a:ext uri="{FF2B5EF4-FFF2-40B4-BE49-F238E27FC236}">
                <a16:creationId xmlns:a16="http://schemas.microsoft.com/office/drawing/2014/main" id="{D96B860C-1568-499C-1342-E093FBA54CA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5" name="Text Placeholder 22">
            <a:extLst>
              <a:ext uri="{FF2B5EF4-FFF2-40B4-BE49-F238E27FC236}">
                <a16:creationId xmlns:a16="http://schemas.microsoft.com/office/drawing/2014/main" id="{39A1C756-596E-F77D-84E5-F1DB03F7856F}"/>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grpSp>
        <p:nvGrpSpPr>
          <p:cNvPr id="16" name="Group 15">
            <a:extLst>
              <a:ext uri="{FF2B5EF4-FFF2-40B4-BE49-F238E27FC236}">
                <a16:creationId xmlns:a16="http://schemas.microsoft.com/office/drawing/2014/main" id="{8E16927F-82CD-278F-FF9D-C6A28CC273C4}"/>
              </a:ext>
            </a:extLst>
          </p:cNvPr>
          <p:cNvGrpSpPr/>
          <p:nvPr userDrawn="1"/>
        </p:nvGrpSpPr>
        <p:grpSpPr>
          <a:xfrm>
            <a:off x="12290489" y="-1"/>
            <a:ext cx="2910882" cy="6858001"/>
            <a:chOff x="12290489" y="-1"/>
            <a:chExt cx="2910882" cy="6858001"/>
          </a:xfrm>
        </p:grpSpPr>
        <p:sp>
          <p:nvSpPr>
            <p:cNvPr id="8" name="Rectangle 7">
              <a:extLst>
                <a:ext uri="{FF2B5EF4-FFF2-40B4-BE49-F238E27FC236}">
                  <a16:creationId xmlns:a16="http://schemas.microsoft.com/office/drawing/2014/main" id="{7CF50A69-0086-3DFD-F8A1-D5E846AB33E5}"/>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grpSp>
          <p:nvGrpSpPr>
            <p:cNvPr id="15" name="Group 14">
              <a:extLst>
                <a:ext uri="{FF2B5EF4-FFF2-40B4-BE49-F238E27FC236}">
                  <a16:creationId xmlns:a16="http://schemas.microsoft.com/office/drawing/2014/main" id="{77113677-2D7C-DD8C-5EFC-327EE41809C0}"/>
                </a:ext>
              </a:extLst>
            </p:cNvPr>
            <p:cNvGrpSpPr/>
            <p:nvPr userDrawn="1"/>
          </p:nvGrpSpPr>
          <p:grpSpPr>
            <a:xfrm>
              <a:off x="12429548" y="173148"/>
              <a:ext cx="2771823" cy="5642861"/>
              <a:chOff x="12429548" y="173148"/>
              <a:chExt cx="2771823" cy="5642861"/>
            </a:xfrm>
          </p:grpSpPr>
          <p:grpSp>
            <p:nvGrpSpPr>
              <p:cNvPr id="7" name="Group 6">
                <a:extLst>
                  <a:ext uri="{FF2B5EF4-FFF2-40B4-BE49-F238E27FC236}">
                    <a16:creationId xmlns:a16="http://schemas.microsoft.com/office/drawing/2014/main" id="{159C415E-F380-7375-5AD3-2E9ACD4DF94C}"/>
                  </a:ext>
                </a:extLst>
              </p:cNvPr>
              <p:cNvGrpSpPr/>
              <p:nvPr userDrawn="1"/>
            </p:nvGrpSpPr>
            <p:grpSpPr>
              <a:xfrm>
                <a:off x="12449814" y="173148"/>
                <a:ext cx="2751557" cy="2005214"/>
                <a:chOff x="12449814" y="173148"/>
                <a:chExt cx="2751557" cy="2005214"/>
              </a:xfrm>
            </p:grpSpPr>
            <p:grpSp>
              <p:nvGrpSpPr>
                <p:cNvPr id="2" name="Group 1">
                  <a:extLst>
                    <a:ext uri="{FF2B5EF4-FFF2-40B4-BE49-F238E27FC236}">
                      <a16:creationId xmlns:a16="http://schemas.microsoft.com/office/drawing/2014/main" id="{5D4D145D-9446-D229-C022-A3ECE1F64AB9}"/>
                    </a:ext>
                  </a:extLst>
                </p:cNvPr>
                <p:cNvGrpSpPr/>
                <p:nvPr userDrawn="1"/>
              </p:nvGrpSpPr>
              <p:grpSpPr>
                <a:xfrm>
                  <a:off x="12449814" y="173148"/>
                  <a:ext cx="1534074" cy="249864"/>
                  <a:chOff x="12449814" y="173148"/>
                  <a:chExt cx="1534074" cy="249864"/>
                </a:xfrm>
              </p:grpSpPr>
              <p:sp>
                <p:nvSpPr>
                  <p:cNvPr id="9" name="TextBox 8">
                    <a:extLst>
                      <a:ext uri="{FF2B5EF4-FFF2-40B4-BE49-F238E27FC236}">
                        <a16:creationId xmlns:a16="http://schemas.microsoft.com/office/drawing/2014/main" id="{A3057112-442E-4CD7-B1AB-27BCA434F0CD}"/>
                      </a:ext>
                    </a:extLst>
                  </p:cNvPr>
                  <p:cNvSpPr txBox="1"/>
                  <p:nvPr userDrawn="1"/>
                </p:nvSpPr>
                <p:spPr>
                  <a:xfrm>
                    <a:off x="12449814" y="173148"/>
                    <a:ext cx="1534074"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IMAGE</a:t>
                    </a:r>
                  </a:p>
                </p:txBody>
              </p:sp>
              <p:cxnSp>
                <p:nvCxnSpPr>
                  <p:cNvPr id="10" name="Straight Connector 9">
                    <a:extLst>
                      <a:ext uri="{FF2B5EF4-FFF2-40B4-BE49-F238E27FC236}">
                        <a16:creationId xmlns:a16="http://schemas.microsoft.com/office/drawing/2014/main" id="{7E6860D8-A0E2-7509-3307-FE6ABC7193BB}"/>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8C0ED071-E3D5-D617-0311-6EA1B0C02087}"/>
                    </a:ext>
                  </a:extLst>
                </p:cNvPr>
                <p:cNvGrpSpPr/>
                <p:nvPr userDrawn="1"/>
              </p:nvGrpSpPr>
              <p:grpSpPr>
                <a:xfrm>
                  <a:off x="12449814" y="545515"/>
                  <a:ext cx="2751557" cy="1632847"/>
                  <a:chOff x="12449814" y="545515"/>
                  <a:chExt cx="2751557" cy="1632847"/>
                </a:xfrm>
              </p:grpSpPr>
              <p:sp>
                <p:nvSpPr>
                  <p:cNvPr id="11" name="TextBox 10">
                    <a:extLst>
                      <a:ext uri="{FF2B5EF4-FFF2-40B4-BE49-F238E27FC236}">
                        <a16:creationId xmlns:a16="http://schemas.microsoft.com/office/drawing/2014/main" id="{16DA6383-5AF6-171A-518D-549F73EC7D6A}"/>
                      </a:ext>
                    </a:extLst>
                  </p:cNvPr>
                  <p:cNvSpPr txBox="1"/>
                  <p:nvPr userDrawn="1"/>
                </p:nvSpPr>
                <p:spPr>
                  <a:xfrm>
                    <a:off x="12614407" y="1281322"/>
                    <a:ext cx="1828957" cy="89704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image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The image placeholder is on the bottom. To change and existing image, select the overlay, right-click &gt; </a:t>
                    </a:r>
                    <a:r>
                      <a:rPr lang="en-US" sz="700" i="1">
                        <a:latin typeface="Aptos" panose="020B0004020202020204" pitchFamily="34" charset="0"/>
                        <a:cs typeface="Aparajita" panose="02020603050405020304" pitchFamily="18" charset="0"/>
                      </a:rPr>
                      <a:t>Send to Back…</a:t>
                    </a:r>
                    <a:r>
                      <a:rPr lang="en-US" sz="700">
                        <a:latin typeface="Aptos" panose="020B0004020202020204" pitchFamily="34" charset="0"/>
                        <a:cs typeface="Aparajita" panose="02020603050405020304" pitchFamily="18" charset="0"/>
                      </a:rPr>
                      <a:t> &gt; Send to Back. Next, use the tip below to change the image. Then, reset the slide or send the image to the back again.</a:t>
                    </a:r>
                    <a:endParaRPr lang="en-US" sz="1000">
                      <a:latin typeface="Aptos" panose="020B0004020202020204" pitchFamily="34" charset="0"/>
                      <a:cs typeface="Aparajita" panose="02020603050405020304" pitchFamily="18" charset="0"/>
                    </a:endParaRPr>
                  </a:p>
                </p:txBody>
              </p:sp>
              <p:sp>
                <p:nvSpPr>
                  <p:cNvPr id="12" name="TextBox 11">
                    <a:extLst>
                      <a:ext uri="{FF2B5EF4-FFF2-40B4-BE49-F238E27FC236}">
                        <a16:creationId xmlns:a16="http://schemas.microsoft.com/office/drawing/2014/main" id="{77A83939-F838-416B-1CFC-06BB970803B4}"/>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13" name="TextBox 12">
                    <a:extLst>
                      <a:ext uri="{FF2B5EF4-FFF2-40B4-BE49-F238E27FC236}">
                        <a16:creationId xmlns:a16="http://schemas.microsoft.com/office/drawing/2014/main" id="{2189B7A8-17CF-B28A-1454-915888893AB4}"/>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14" name="TextBox 13">
                    <a:extLst>
                      <a:ext uri="{FF2B5EF4-FFF2-40B4-BE49-F238E27FC236}">
                        <a16:creationId xmlns:a16="http://schemas.microsoft.com/office/drawing/2014/main" id="{973E0BBC-9695-998B-B368-22C8F079394D}"/>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images from the </a:t>
                    </a:r>
                    <a:r>
                      <a:rPr lang="en-US">
                        <a:solidFill>
                          <a:schemeClr val="accent1"/>
                        </a:solidFill>
                        <a:latin typeface="Aptos" panose="020B0004020202020204" pitchFamily="34" charset="0"/>
                        <a:cs typeface="Aparajita" panose="02020603050405020304" pitchFamily="18" charset="0"/>
                      </a:rPr>
                      <a:t>Qualcomm Brand Portal</a:t>
                    </a:r>
                  </a:p>
                  <a:p>
                    <a:pPr lvl="0">
                      <a:spcBef>
                        <a:spcPts val="700"/>
                      </a:spcBef>
                    </a:pPr>
                    <a:r>
                      <a:rPr lang="en-US">
                        <a:latin typeface="Aptos" panose="020B0004020202020204" pitchFamily="34" charset="0"/>
                        <a:cs typeface="Aparajita" panose="02020603050405020304" pitchFamily="18" charset="0"/>
                      </a:rPr>
                      <a:t>Add the image to the placeholder.</a:t>
                    </a:r>
                  </a:p>
                </p:txBody>
              </p:sp>
            </p:grpSp>
          </p:grpSp>
          <p:grpSp>
            <p:nvGrpSpPr>
              <p:cNvPr id="17" name="Group 16">
                <a:extLst>
                  <a:ext uri="{FF2B5EF4-FFF2-40B4-BE49-F238E27FC236}">
                    <a16:creationId xmlns:a16="http://schemas.microsoft.com/office/drawing/2014/main" id="{9EAD45E2-1365-A92C-1F7B-8B35FD5E3817}"/>
                  </a:ext>
                </a:extLst>
              </p:cNvPr>
              <p:cNvGrpSpPr/>
              <p:nvPr userDrawn="1"/>
            </p:nvGrpSpPr>
            <p:grpSpPr>
              <a:xfrm>
                <a:off x="12429548" y="2309174"/>
                <a:ext cx="2735151" cy="1280928"/>
                <a:chOff x="9286315" y="6976989"/>
                <a:chExt cx="2735151" cy="1280928"/>
              </a:xfrm>
            </p:grpSpPr>
            <p:sp>
              <p:nvSpPr>
                <p:cNvPr id="29" name="Rectangle 28">
                  <a:extLst>
                    <a:ext uri="{FF2B5EF4-FFF2-40B4-BE49-F238E27FC236}">
                      <a16:creationId xmlns:a16="http://schemas.microsoft.com/office/drawing/2014/main" id="{2C75C5B4-54FD-CD9F-6004-24A5CF5AB881}"/>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30" name="TextBox 29">
                  <a:extLst>
                    <a:ext uri="{FF2B5EF4-FFF2-40B4-BE49-F238E27FC236}">
                      <a16:creationId xmlns:a16="http://schemas.microsoft.com/office/drawing/2014/main" id="{12AA6BDC-9581-2416-8FCF-B639C7874A6F}"/>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Images</a:t>
                  </a:r>
                </a:p>
              </p:txBody>
            </p:sp>
            <p:pic>
              <p:nvPicPr>
                <p:cNvPr id="31" name="Graphic 30">
                  <a:extLst>
                    <a:ext uri="{FF2B5EF4-FFF2-40B4-BE49-F238E27FC236}">
                      <a16:creationId xmlns:a16="http://schemas.microsoft.com/office/drawing/2014/main" id="{707DE680-B659-AA14-3DA6-FB810A70960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32" name="TextBox 31">
                  <a:extLst>
                    <a:ext uri="{FF2B5EF4-FFF2-40B4-BE49-F238E27FC236}">
                      <a16:creationId xmlns:a16="http://schemas.microsoft.com/office/drawing/2014/main" id="{4AA67D63-8AA8-4A9B-3D31-E4198794E6D0}"/>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33" name="Picture 32">
                  <a:extLst>
                    <a:ext uri="{FF2B5EF4-FFF2-40B4-BE49-F238E27FC236}">
                      <a16:creationId xmlns:a16="http://schemas.microsoft.com/office/drawing/2014/main" id="{A72EF414-721B-FBA5-FD95-E553CFAC16CB}"/>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34" name="TextBox 33">
                  <a:extLst>
                    <a:ext uri="{FF2B5EF4-FFF2-40B4-BE49-F238E27FC236}">
                      <a16:creationId xmlns:a16="http://schemas.microsoft.com/office/drawing/2014/main" id="{02318D11-BFD1-1429-4B0B-F2CEE2CCA884}"/>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18" name="Group 17">
                <a:extLst>
                  <a:ext uri="{FF2B5EF4-FFF2-40B4-BE49-F238E27FC236}">
                    <a16:creationId xmlns:a16="http://schemas.microsoft.com/office/drawing/2014/main" id="{D7FF212E-AA60-50B3-8621-551BA74B31E3}"/>
                  </a:ext>
                </a:extLst>
              </p:cNvPr>
              <p:cNvGrpSpPr/>
              <p:nvPr userDrawn="1"/>
            </p:nvGrpSpPr>
            <p:grpSpPr>
              <a:xfrm>
                <a:off x="12429548" y="3615901"/>
                <a:ext cx="2735151" cy="2200108"/>
                <a:chOff x="9538241" y="5155416"/>
                <a:chExt cx="2735151" cy="2200108"/>
              </a:xfrm>
            </p:grpSpPr>
            <p:sp>
              <p:nvSpPr>
                <p:cNvPr id="19" name="Rectangle 18">
                  <a:extLst>
                    <a:ext uri="{FF2B5EF4-FFF2-40B4-BE49-F238E27FC236}">
                      <a16:creationId xmlns:a16="http://schemas.microsoft.com/office/drawing/2014/main" id="{F952CBEE-EDAC-0869-1112-AAD15E4B0E40}"/>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20" name="TextBox 19">
                  <a:extLst>
                    <a:ext uri="{FF2B5EF4-FFF2-40B4-BE49-F238E27FC236}">
                      <a16:creationId xmlns:a16="http://schemas.microsoft.com/office/drawing/2014/main" id="{AD940715-F001-536F-7A25-FA3F088FAB35}"/>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Images</a:t>
                  </a:r>
                </a:p>
              </p:txBody>
            </p:sp>
            <p:pic>
              <p:nvPicPr>
                <p:cNvPr id="22" name="Graphic 21">
                  <a:extLst>
                    <a:ext uri="{FF2B5EF4-FFF2-40B4-BE49-F238E27FC236}">
                      <a16:creationId xmlns:a16="http://schemas.microsoft.com/office/drawing/2014/main" id="{84D7E2A3-F06D-FD70-A217-487EF552C69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23" name="TextBox 22">
                  <a:extLst>
                    <a:ext uri="{FF2B5EF4-FFF2-40B4-BE49-F238E27FC236}">
                      <a16:creationId xmlns:a16="http://schemas.microsoft.com/office/drawing/2014/main" id="{61CCA6E5-0618-E143-3C2F-C4123C7F2481}"/>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image and select “Change Picture”</a:t>
                  </a:r>
                </a:p>
              </p:txBody>
            </p:sp>
            <p:sp>
              <p:nvSpPr>
                <p:cNvPr id="24" name="TextBox 23">
                  <a:extLst>
                    <a:ext uri="{FF2B5EF4-FFF2-40B4-BE49-F238E27FC236}">
                      <a16:creationId xmlns:a16="http://schemas.microsoft.com/office/drawing/2014/main" id="{13381E4C-1F94-5284-9A2E-A7EE2720B039}"/>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25" name="TextBox 24">
                  <a:extLst>
                    <a:ext uri="{FF2B5EF4-FFF2-40B4-BE49-F238E27FC236}">
                      <a16:creationId xmlns:a16="http://schemas.microsoft.com/office/drawing/2014/main" id="{6AC5059D-A958-0D6E-F617-DA08E66FE158}"/>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image to reset the photo placeholder functionality.</a:t>
                  </a:r>
                </a:p>
              </p:txBody>
            </p:sp>
            <p:sp>
              <p:nvSpPr>
                <p:cNvPr id="26" name="TextBox 25">
                  <a:extLst>
                    <a:ext uri="{FF2B5EF4-FFF2-40B4-BE49-F238E27FC236}">
                      <a16:creationId xmlns:a16="http://schemas.microsoft.com/office/drawing/2014/main" id="{2AA3306C-FE79-59C9-5DCC-63D2DF20636C}"/>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image as normal.</a:t>
                  </a:r>
                </a:p>
              </p:txBody>
            </p:sp>
            <p:cxnSp>
              <p:nvCxnSpPr>
                <p:cNvPr id="27" name="Straight Connector 26">
                  <a:extLst>
                    <a:ext uri="{FF2B5EF4-FFF2-40B4-BE49-F238E27FC236}">
                      <a16:creationId xmlns:a16="http://schemas.microsoft.com/office/drawing/2014/main" id="{286AAF4E-AA4F-9737-1BC4-4B8A70508177}"/>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EB2F455C-F85E-6BE9-B90C-47F429186A08}"/>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grpSp>
      <p:sp>
        <p:nvSpPr>
          <p:cNvPr id="21" name="Rechteck 1" descr="{&quot;templafy&quot;:{&quot;id&quot;:&quot;5e8292d9-418a-4ad0-8be4-ee15fdc7b739&quot;}}" hidden="1">
            <a:extLst>
              <a:ext uri="{FF2B5EF4-FFF2-40B4-BE49-F238E27FC236}">
                <a16:creationId xmlns:a16="http://schemas.microsoft.com/office/drawing/2014/main" id="{A9AAF81F-1C41-3608-99F4-C16C783C4053}"/>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800564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929">
          <p15:clr>
            <a:srgbClr val="FBAE40"/>
          </p15:clr>
        </p15:guide>
        <p15:guide id="3" orient="horz" pos="2115">
          <p15:clr>
            <a:srgbClr val="FBAE40"/>
          </p15:clr>
        </p15:guide>
        <p15:guide id="4" orient="horz" pos="2228">
          <p15:clr>
            <a:srgbClr val="FBAE40"/>
          </p15:clr>
        </p15:guide>
        <p15:guide id="5" orient="horz" pos="2750">
          <p15:clr>
            <a:srgbClr val="FBAE40"/>
          </p15:clr>
        </p15:guide>
        <p15:guide id="6" pos="3341">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preserve="1" userDrawn="1">
  <p:cSld name="Title+Photo_Dark Blue">
    <p:bg>
      <p:bgPr>
        <a:solidFill>
          <a:schemeClr val="accent2"/>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7E7F3CFB-9BFC-B97E-E28E-E1CC3CEB589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9B859C2-4BEA-9848-AC63-40AF86018B01}"/>
              </a:ext>
            </a:extLst>
          </p:cNvPr>
          <p:cNvSpPr>
            <a:spLocks noGrp="1"/>
          </p:cNvSpPr>
          <p:nvPr>
            <p:ph type="title" hasCustomPrompt="1"/>
          </p:nvPr>
        </p:nvSpPr>
        <p:spPr bwMode="gray">
          <a:xfrm>
            <a:off x="515939" y="1628775"/>
            <a:ext cx="4787900" cy="2160588"/>
          </a:xfrm>
        </p:spPr>
        <p:txBody>
          <a:bodyPr wrap="square" anchor="b">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0" name="Text Placeholder 22">
            <a:extLst>
              <a:ext uri="{FF2B5EF4-FFF2-40B4-BE49-F238E27FC236}">
                <a16:creationId xmlns:a16="http://schemas.microsoft.com/office/drawing/2014/main" id="{6B0B003D-BEB9-10BC-B5F1-30B9315B9205}"/>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6" name="Picture Placeholder 5">
            <a:extLst>
              <a:ext uri="{FF2B5EF4-FFF2-40B4-BE49-F238E27FC236}">
                <a16:creationId xmlns:a16="http://schemas.microsoft.com/office/drawing/2014/main" id="{A653871A-ABE6-AE14-4749-BCCA9C632B11}"/>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4" name="Text Placeholder 7">
            <a:extLst>
              <a:ext uri="{FF2B5EF4-FFF2-40B4-BE49-F238E27FC236}">
                <a16:creationId xmlns:a16="http://schemas.microsoft.com/office/drawing/2014/main" id="{A25B870D-BC67-2669-52D6-52709473AE8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2" name="Rechteck 1" descr="{&quot;templafy&quot;:{&quot;id&quot;:&quot;6593eebb-b8d3-49c4-9f5c-9ec4f436a155&quot;}}" hidden="1">
            <a:extLst>
              <a:ext uri="{FF2B5EF4-FFF2-40B4-BE49-F238E27FC236}">
                <a16:creationId xmlns:a16="http://schemas.microsoft.com/office/drawing/2014/main" id="{4B4B45DD-C145-3CF7-28D2-238E58F7792E}"/>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495518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preserve="1" userDrawn="1">
  <p:cSld name="Title+Photo_Black">
    <p:spTree>
      <p:nvGrpSpPr>
        <p:cNvPr id="1" name=""/>
        <p:cNvGrpSpPr/>
        <p:nvPr/>
      </p:nvGrpSpPr>
      <p:grpSpPr>
        <a:xfrm>
          <a:off x="0" y="0"/>
          <a:ext cx="0" cy="0"/>
          <a:chOff x="0" y="0"/>
          <a:chExt cx="0" cy="0"/>
        </a:xfrm>
      </p:grpSpPr>
      <p:sp>
        <p:nvSpPr>
          <p:cNvPr id="38" name="Freeform 5">
            <a:extLst>
              <a:ext uri="{FF2B5EF4-FFF2-40B4-BE49-F238E27FC236}">
                <a16:creationId xmlns:a16="http://schemas.microsoft.com/office/drawing/2014/main" id="{B84DB87B-4411-D45F-596A-3F51AD07A0C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B76B047-B3CB-334D-D7F4-B842FB3D8A89}"/>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40" name="Text Placeholder 7">
            <a:extLst>
              <a:ext uri="{FF2B5EF4-FFF2-40B4-BE49-F238E27FC236}">
                <a16:creationId xmlns:a16="http://schemas.microsoft.com/office/drawing/2014/main" id="{173B11F6-8E4D-8BF2-1D11-5EC207F243EE}"/>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39" name="Text Placeholder 22">
            <a:extLst>
              <a:ext uri="{FF2B5EF4-FFF2-40B4-BE49-F238E27FC236}">
                <a16:creationId xmlns:a16="http://schemas.microsoft.com/office/drawing/2014/main" id="{5A60325E-374C-45E8-37EC-61C29B81E2A4}"/>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2" name="Rechteck 1" descr="{&quot;templafy&quot;:{&quot;id&quot;:&quot;da105a8b-f6ab-499c-95b4-4300540ba162&quot;}}" hidden="1">
            <a:extLst>
              <a:ext uri="{FF2B5EF4-FFF2-40B4-BE49-F238E27FC236}">
                <a16:creationId xmlns:a16="http://schemas.microsoft.com/office/drawing/2014/main" id="{3B28B2AE-5867-1A5B-FC84-73E684F81D51}"/>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055573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preserve="1" userDrawn="1">
  <p:cSld name="Title+Photo_Grey">
    <p:bg>
      <p:bgPr>
        <a:solidFill>
          <a:srgbClr val="EFF1F5"/>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50273CAA-AA8E-2322-C677-61BB5E3B7290}"/>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4" name="Title 3">
            <a:extLst>
              <a:ext uri="{FF2B5EF4-FFF2-40B4-BE49-F238E27FC236}">
                <a16:creationId xmlns:a16="http://schemas.microsoft.com/office/drawing/2014/main" id="{2F85B3C7-6442-1485-863A-E4B7FF5300D7}"/>
              </a:ext>
            </a:extLst>
          </p:cNvPr>
          <p:cNvSpPr>
            <a:spLocks noGrp="1"/>
          </p:cNvSpPr>
          <p:nvPr>
            <p:ph type="title" hasCustomPrompt="1"/>
          </p:nvPr>
        </p:nvSpPr>
        <p:spPr>
          <a:xfrm>
            <a:off x="515938" y="1640840"/>
            <a:ext cx="4787900" cy="2148523"/>
          </a:xfrm>
        </p:spPr>
        <p:txBody>
          <a:bodyPr anchor="b"/>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baseline="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14" name="Text Placeholder 7">
            <a:extLst>
              <a:ext uri="{FF2B5EF4-FFF2-40B4-BE49-F238E27FC236}">
                <a16:creationId xmlns:a16="http://schemas.microsoft.com/office/drawing/2014/main" id="{E20EDF44-7C69-E22E-2904-F047187746FC}"/>
              </a:ext>
            </a:extLst>
          </p:cNvPr>
          <p:cNvSpPr>
            <a:spLocks noGrp="1"/>
          </p:cNvSpPr>
          <p:nvPr>
            <p:ph type="body" sz="quarter" idx="10" hasCustomPrompt="1"/>
          </p:nvPr>
        </p:nvSpPr>
        <p:spPr bwMode="gray">
          <a:xfrm>
            <a:off x="515937" y="4080516"/>
            <a:ext cx="4787901" cy="450485"/>
          </a:xfrm>
          <a:prstGeom prst="rect">
            <a:avLst/>
          </a:prstGeom>
        </p:spPr>
        <p:txBody>
          <a:bodyPr vert="horz" lIns="0" tIns="0" rIns="0" bIns="0" rtlCol="0">
            <a:noAutofit/>
          </a:bodyPr>
          <a:lstStyle>
            <a:lvl1pPr marL="457200" indent="-457200" algn="l" defTabSz="914400" rtl="0" eaLnBrk="1" latinLnBrk="0" hangingPunct="1">
              <a:lnSpc>
                <a:spcPct val="96000"/>
              </a:lnSpc>
              <a:spcBef>
                <a:spcPts val="0"/>
              </a:spcBef>
              <a:spcAft>
                <a:spcPts val="600"/>
              </a:spcAft>
              <a:buClrTx/>
              <a:buFontTx/>
              <a:buNone/>
              <a:defRPr lang="en-US" sz="2800" kern="1200" spc="-50" baseline="0" dirty="0">
                <a:solidFill>
                  <a:schemeClr val="tx1"/>
                </a:solidFill>
                <a:latin typeface="+mj-lt"/>
                <a:ea typeface="Alfabet" pitchFamily="2" charset="0"/>
                <a:cs typeface="Microsoft Sans Serif" panose="020B0604020202020204" pitchFamily="34" charset="0"/>
              </a:defRPr>
            </a:lvl1pPr>
          </a:lstStyle>
          <a:p>
            <a:pPr marL="457200" lvl="0" indent="-457200">
              <a:lnSpc>
                <a:spcPct val="96000"/>
              </a:lnSpc>
              <a:spcBef>
                <a:spcPts val="0"/>
              </a:spcBef>
              <a:spcAft>
                <a:spcPts val="600"/>
              </a:spcAft>
              <a:buFontTx/>
              <a:buNone/>
            </a:pPr>
            <a:r>
              <a:rPr lang="en-US"/>
              <a:t>Speaker name</a:t>
            </a:r>
          </a:p>
        </p:txBody>
      </p:sp>
      <p:sp>
        <p:nvSpPr>
          <p:cNvPr id="13" name="Text Placeholder 22">
            <a:extLst>
              <a:ext uri="{FF2B5EF4-FFF2-40B4-BE49-F238E27FC236}">
                <a16:creationId xmlns:a16="http://schemas.microsoft.com/office/drawing/2014/main" id="{09A126AF-B0E7-881F-F3C6-0237CB28580B}"/>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buNone/>
              <a:defRPr sz="3000">
                <a:solidFill>
                  <a:schemeClr val="accent1"/>
                </a:solidFill>
              </a:defRPr>
            </a:lvl1pPr>
          </a:lstStyle>
          <a:p>
            <a:r>
              <a:rPr lang="en-US"/>
              <a:t>Click the icon to insert photo</a:t>
            </a:r>
          </a:p>
        </p:txBody>
      </p:sp>
      <p:sp>
        <p:nvSpPr>
          <p:cNvPr id="3" name="Rechteck 1" descr="{&quot;templafy&quot;:{&quot;id&quot;:&quot;a2f7a8d7-e904-471d-af04-bc04eb6ec84b&quot;}}" hidden="1">
            <a:extLst>
              <a:ext uri="{FF2B5EF4-FFF2-40B4-BE49-F238E27FC236}">
                <a16:creationId xmlns:a16="http://schemas.microsoft.com/office/drawing/2014/main" id="{9B88921A-C055-6276-9235-974F2A3EB425}"/>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3106987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Holding slide_Blue">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F2C5B2-B6B5-8033-1AB2-8EA2C569B775}"/>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CA" err="1">
              <a:solidFill>
                <a:schemeClr val="bg1"/>
              </a:solidFill>
              <a:latin typeface="Microsoft Sans Serif"/>
              <a:cs typeface="Microsoft Sans Serif" panose="020B0604020202020204" pitchFamily="34" charset="0"/>
            </a:endParaRPr>
          </a:p>
        </p:txBody>
      </p:sp>
      <p:pic>
        <p:nvPicPr>
          <p:cNvPr id="33" name="Graphic 32">
            <a:extLst>
              <a:ext uri="{FF2B5EF4-FFF2-40B4-BE49-F238E27FC236}">
                <a16:creationId xmlns:a16="http://schemas.microsoft.com/office/drawing/2014/main" id="{B5794193-7C82-4508-9AF6-5E056C12D43E}"/>
              </a:ext>
            </a:extLst>
          </p:cNvPr>
          <p:cNvPicPr>
            <a:picLocks noChangeAspect="1"/>
          </p:cNvPicPr>
          <p:nvPr userDrawn="1"/>
        </p:nvPicPr>
        <p:blipFill>
          <a:blip>
            <a:extLst>
              <a:ext uri="{96DAC541-7B7A-43D3-8B79-37D633B846F1}">
                <asvg:svgBlip xmlns:asvg="http://schemas.microsoft.com/office/drawing/2016/SVG/main" r:embed="rId2"/>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953328" y="2337534"/>
            <a:ext cx="4285343" cy="1965955"/>
          </a:xfrm>
          <a:prstGeom prst="rect">
            <a:avLst/>
          </a:prstGeom>
        </p:spPr>
      </p:pic>
    </p:spTree>
    <p:extLst>
      <p:ext uri="{BB962C8B-B14F-4D97-AF65-F5344CB8AC3E}">
        <p14:creationId xmlns:p14="http://schemas.microsoft.com/office/powerpoint/2010/main" val="51545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Holding slide_Qualcomm Blu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953328" y="2337534"/>
            <a:ext cx="4285343" cy="1965955"/>
          </a:xfrm>
          <a:prstGeom prst="rect">
            <a:avLst/>
          </a:prstGeom>
        </p:spPr>
      </p:pic>
      <p:pic>
        <p:nvPicPr>
          <p:cNvPr id="4" name="Graphic 3">
            <a:extLst>
              <a:ext uri="{FF2B5EF4-FFF2-40B4-BE49-F238E27FC236}">
                <a16:creationId xmlns:a16="http://schemas.microsoft.com/office/drawing/2014/main" id="{83760918-4BFA-7897-D15F-6E226039AC2B}"/>
              </a:ext>
            </a:extLst>
          </p:cNvPr>
          <p:cNvPicPr>
            <a:picLocks noChangeAspect="1"/>
          </p:cNvPicPr>
          <p:nvPr userDrawn="1"/>
        </p:nvPicPr>
        <p:blipFill>
          <a:blip>
            <a:extLst>
              <a:ext uri="{96DAC541-7B7A-43D3-8B79-37D633B846F1}">
                <asvg:svgBlip xmlns:asvg="http://schemas.microsoft.com/office/drawing/2016/SVG/main" r:embed="rId3"/>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Tree>
    <p:extLst>
      <p:ext uri="{BB962C8B-B14F-4D97-AF65-F5344CB8AC3E}">
        <p14:creationId xmlns:p14="http://schemas.microsoft.com/office/powerpoint/2010/main" val="359573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preserve="1" userDrawn="1">
  <p:cSld name="Agenda_Dark Blue">
    <p:bg>
      <p:bgPr>
        <a:solidFill>
          <a:schemeClr val="accent2"/>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Rechteck 1" descr="{&quot;templafy&quot;:{&quot;id&quot;:&quot;2b59fab4-1646-4560-b802-e69895032de3&quot;}}" hidden="1">
            <a:extLst>
              <a:ext uri="{FF2B5EF4-FFF2-40B4-BE49-F238E27FC236}">
                <a16:creationId xmlns:a16="http://schemas.microsoft.com/office/drawing/2014/main" id="{49DBF23D-A9FB-2728-4775-4701B9D4E19F}"/>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83376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preserve="1" userDrawn="1">
  <p:cSld name="Agenda_Qualcomm Blue">
    <p:bg>
      <p:bgPr>
        <a:solidFill>
          <a:schemeClr val="accent1"/>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Rechteck 1" descr="{&quot;templafy&quot;:{&quot;id&quot;:&quot;ab83b289-b593-4908-9661-ee92b304077a&quot;}}" hidden="1">
            <a:extLst>
              <a:ext uri="{FF2B5EF4-FFF2-40B4-BE49-F238E27FC236}">
                <a16:creationId xmlns:a16="http://schemas.microsoft.com/office/drawing/2014/main" id="{A112F777-361E-B1D9-2B05-0E6C9FE01E21}"/>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913089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preserve="1" userDrawn="1">
  <p:cSld name="Divider_Dark Blue">
    <p:bg>
      <p:bgPr>
        <a:solidFill>
          <a:schemeClr val="accent2"/>
        </a:solidFill>
        <a:effectLst/>
      </p:bgPr>
    </p:bg>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6F4BB75-A65B-C928-4300-940A326B325A}"/>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3" name="Graphic 2">
            <a:extLst>
              <a:ext uri="{FF2B5EF4-FFF2-40B4-BE49-F238E27FC236}">
                <a16:creationId xmlns:a16="http://schemas.microsoft.com/office/drawing/2014/main" id="{5FCC5857-127B-92B1-127D-549E125A84B7}"/>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B4CD1440-8C09-3A2A-5025-11244190A58A}"/>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5505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preserve="1" userDrawn="1">
  <p:cSld name="Divider_Qualcomm Blue">
    <p:bg>
      <p:bgPr>
        <a:solidFill>
          <a:schemeClr val="accent1"/>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4349F65B-6B2B-D03F-2060-AF18427437B5}"/>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721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preserve="1" userDrawn="1">
  <p:cSld name="Divider_Light Grey">
    <p:bg>
      <p:bgPr>
        <a:solidFill>
          <a:srgbClr val="EFF1F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2CB9B-0078-BC2B-5AAC-4C2115035721}"/>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9924064" y="4805346"/>
            <a:ext cx="894630" cy="1062179"/>
          </a:xfrm>
          <a:prstGeom prst="rect">
            <a:avLst/>
          </a:prstGeom>
          <a:noFill/>
        </p:spPr>
      </p:pic>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Divider slide title</a:t>
            </a:r>
            <a:br>
              <a:rPr lang="en-US"/>
            </a:br>
            <a:r>
              <a:rPr lang="en-US"/>
              <a:t>3 lines maximum lorem ipsum dolor sit </a:t>
            </a:r>
            <a:r>
              <a:rPr lang="en-US" err="1"/>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3"/>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spTree>
    <p:extLst>
      <p:ext uri="{BB962C8B-B14F-4D97-AF65-F5344CB8AC3E}">
        <p14:creationId xmlns:p14="http://schemas.microsoft.com/office/powerpoint/2010/main" val="11896221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hank you_Blue">
    <p:bg>
      <p:bgPr>
        <a:solidFill>
          <a:schemeClr val="accent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u="none" strike="noStrike" kern="1200" cap="none" spc="-300" normalizeH="0" noProof="0">
                <a:ln>
                  <a:noFill/>
                </a:ln>
                <a:effectLst/>
                <a:uLnTx/>
                <a:uFillTx/>
                <a:latin typeface="Aptos" panose="020B0004020202020204" pitchFamily="34" charset="0"/>
                <a:ea typeface="Alfabet" pitchFamily="2" charset="0"/>
              </a:rPr>
              <a:t>T</a:t>
            </a:r>
            <a:r>
              <a:rPr kumimoji="0" lang="en-US" sz="960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u="none" strike="noStrike" kern="1200" cap="none" spc="-600" normalizeH="0" noProof="0">
                <a:ln>
                  <a:noFill/>
                </a:ln>
                <a:effectLst/>
                <a:uLnTx/>
                <a:uFillTx/>
                <a:latin typeface="Aptos" panose="020B0004020202020204" pitchFamily="34" charset="0"/>
                <a:ea typeface="Alfabet" pitchFamily="2" charset="0"/>
              </a:rPr>
              <a:t>a</a:t>
            </a:r>
            <a:r>
              <a:rPr kumimoji="0" lang="en-US" sz="9600" u="none" strike="noStrike" kern="1200" cap="none" spc="-450" normalizeH="0" noProof="0">
                <a:ln>
                  <a:noFill/>
                </a:ln>
                <a:effectLst/>
                <a:uLnTx/>
                <a:uFillTx/>
                <a:latin typeface="Aptos" panose="020B0004020202020204" pitchFamily="34" charset="0"/>
                <a:ea typeface="Alfabet" pitchFamily="2" charset="0"/>
              </a:rPr>
              <a:t>n</a:t>
            </a:r>
            <a:r>
              <a:rPr kumimoji="0" lang="en-US" sz="9600" u="none" strike="noStrike" kern="1200" cap="none" spc="-600" normalizeH="0" noProof="0">
                <a:ln>
                  <a:noFill/>
                </a:ln>
                <a:effectLst/>
                <a:uLnTx/>
                <a:uFillTx/>
                <a:latin typeface="Aptos" panose="020B0004020202020204" pitchFamily="34" charset="0"/>
                <a:ea typeface="Alfabet" pitchFamily="2" charset="0"/>
              </a:rPr>
              <a:t>k  </a:t>
            </a:r>
            <a:r>
              <a:rPr kumimoji="0" lang="en-US" sz="9600" u="none" strike="noStrike" kern="1200" cap="none" spc="-80" normalizeH="0" noProof="0">
                <a:ln>
                  <a:noFill/>
                </a:ln>
                <a:effectLst/>
                <a:uLnTx/>
                <a:uFillTx/>
                <a:latin typeface="Aptos" panose="020B0004020202020204" pitchFamily="34" charset="0"/>
                <a:ea typeface="Alfabet" pitchFamily="2" charset="0"/>
              </a:rPr>
              <a:t>y</a:t>
            </a:r>
            <a:r>
              <a:rPr lang="en-US" sz="9600" spc="-300">
                <a:latin typeface="Aptos" panose="020B0004020202020204" pitchFamily="34" charset="0"/>
                <a:ea typeface="Alfabet" pitchFamily="2" charset="0"/>
              </a:rPr>
              <a:t>o</a:t>
            </a:r>
            <a:r>
              <a:rPr kumimoji="0" lang="en-US" sz="960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8207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userDrawn="1">
  <p:cSld name="2_Title+Content_Dark Blue">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819656"/>
            <a:ext cx="11160126" cy="4328896"/>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Tree>
    <p:extLst>
      <p:ext uri="{BB962C8B-B14F-4D97-AF65-F5344CB8AC3E}">
        <p14:creationId xmlns:p14="http://schemas.microsoft.com/office/powerpoint/2010/main" val="1780389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preserve="1" userDrawn="1">
  <p:cSld name="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2" name="Text Placeholder 22">
            <a:extLst>
              <a:ext uri="{FF2B5EF4-FFF2-40B4-BE49-F238E27FC236}">
                <a16:creationId xmlns:a16="http://schemas.microsoft.com/office/drawing/2014/main" id="{44604CD0-227D-BEAE-79E8-1BAFEC1EA9E4}"/>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7">
            <a:extLst>
              <a:ext uri="{FF2B5EF4-FFF2-40B4-BE49-F238E27FC236}">
                <a16:creationId xmlns:a16="http://schemas.microsoft.com/office/drawing/2014/main" id="{A0B80601-89FF-5E35-853D-D75C06D14573}"/>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pic>
        <p:nvPicPr>
          <p:cNvPr id="4" name="Graphic 3">
            <a:extLst>
              <a:ext uri="{FF2B5EF4-FFF2-40B4-BE49-F238E27FC236}">
                <a16:creationId xmlns:a16="http://schemas.microsoft.com/office/drawing/2014/main" id="{88F55260-1104-D127-40D5-A045F821B72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Box 4">
            <a:extLst>
              <a:ext uri="{FF2B5EF4-FFF2-40B4-BE49-F238E27FC236}">
                <a16:creationId xmlns:a16="http://schemas.microsoft.com/office/drawing/2014/main" id="{9ECC98BE-E372-0CCA-F413-34CBA87C6C4C}"/>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6" name="Rechteck 1" descr="{&quot;templafy&quot;:{&quot;id&quot;:&quot;3c66b3fb-08c9-4077-8861-f6f6fd6ae035&quot;}}" hidden="1">
            <a:extLst>
              <a:ext uri="{FF2B5EF4-FFF2-40B4-BE49-F238E27FC236}">
                <a16:creationId xmlns:a16="http://schemas.microsoft.com/office/drawing/2014/main" id="{471D8CD2-4899-4F07-B7F4-819F8D0CC4FB}"/>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140152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preserve="1" userDrawn="1">
  <p:cSld name="Title_Qualcomm Blue">
    <p:bg>
      <p:bgPr>
        <a:solidFill>
          <a:schemeClr val="accent1"/>
        </a:solidFill>
        <a:effectLst/>
      </p:bgPr>
    </p:bg>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6" name="Graphic 5">
            <a:extLst>
              <a:ext uri="{FF2B5EF4-FFF2-40B4-BE49-F238E27FC236}">
                <a16:creationId xmlns:a16="http://schemas.microsoft.com/office/drawing/2014/main" id="{8DC6381D-0621-EAAA-14AF-6659CFA75A60}"/>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3" name="TextBox 2">
            <a:extLst>
              <a:ext uri="{FF2B5EF4-FFF2-40B4-BE49-F238E27FC236}">
                <a16:creationId xmlns:a16="http://schemas.microsoft.com/office/drawing/2014/main" id="{D012B26A-C01F-FF9E-5A2E-BD8F5702D47A}"/>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5" name="Rechteck 1" descr="{&quot;templafy&quot;:{&quot;id&quot;:&quot;1b90c741-7d26-4320-9ec5-2c36f8ad0ec4&quot;}}" hidden="1">
            <a:extLst>
              <a:ext uri="{FF2B5EF4-FFF2-40B4-BE49-F238E27FC236}">
                <a16:creationId xmlns:a16="http://schemas.microsoft.com/office/drawing/2014/main" id="{26BB6324-9D2F-E37C-0FBE-5D0A9A65060E}"/>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279050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preserve="1" userDrawn="1">
  <p:cSld name="Title_Light Grey">
    <p:bg>
      <p:bgPr>
        <a:solidFill>
          <a:srgbClr val="EFF1F5"/>
        </a:solid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535C80-8733-FA80-BF54-35742A8FF0D6}"/>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10295650" y="4786296"/>
            <a:ext cx="894630" cy="1062179"/>
          </a:xfrm>
          <a:prstGeom prst="rect">
            <a:avLst/>
          </a:prstGeom>
          <a:noFill/>
        </p:spPr>
      </p:pic>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3" name="Graphic 2">
            <a:extLst>
              <a:ext uri="{FF2B5EF4-FFF2-40B4-BE49-F238E27FC236}">
                <a16:creationId xmlns:a16="http://schemas.microsoft.com/office/drawing/2014/main" id="{77B56F8D-7058-9B7C-F324-9E505C8B0CD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Box 4">
            <a:extLst>
              <a:ext uri="{FF2B5EF4-FFF2-40B4-BE49-F238E27FC236}">
                <a16:creationId xmlns:a16="http://schemas.microsoft.com/office/drawing/2014/main" id="{D04E0C45-A517-1688-2AE8-AF1811F76A23}"/>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6" name="Rechteck 1" descr="{&quot;templafy&quot;:{&quot;id&quot;:&quot;531319e8-783a-4396-8b48-9a835da6c741&quot;}}" hidden="1">
            <a:extLst>
              <a:ext uri="{FF2B5EF4-FFF2-40B4-BE49-F238E27FC236}">
                <a16:creationId xmlns:a16="http://schemas.microsoft.com/office/drawing/2014/main" id="{42F7FBEB-AF9F-D26B-BEDB-FE73B230FBC5}"/>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6992201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preserve="1" userDrawn="1">
  <p:cSld name="Full Photo">
    <p:spTree>
      <p:nvGrpSpPr>
        <p:cNvPr id="1" name=""/>
        <p:cNvGrpSpPr/>
        <p:nvPr/>
      </p:nvGrpSpPr>
      <p:grpSpPr>
        <a:xfrm>
          <a:off x="0" y="0"/>
          <a:ext cx="0" cy="0"/>
          <a:chOff x="0" y="0"/>
          <a:chExt cx="0" cy="0"/>
        </a:xfrm>
      </p:grpSpPr>
      <p:sp>
        <p:nvSpPr>
          <p:cNvPr id="44" name="Picture Placeholder 43">
            <a:extLst>
              <a:ext uri="{FF2B5EF4-FFF2-40B4-BE49-F238E27FC236}">
                <a16:creationId xmlns:a16="http://schemas.microsoft.com/office/drawing/2014/main" id="{008FB009-1CAA-4C0D-DFFE-34480291E6D4}"/>
              </a:ext>
            </a:extLst>
          </p:cNvPr>
          <p:cNvSpPr>
            <a:spLocks noGrp="1"/>
          </p:cNvSpPr>
          <p:nvPr>
            <p:ph type="pic" sz="quarter" idx="12" hasCustomPrompt="1"/>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noFill/>
        </p:spPr>
        <p:txBody>
          <a:bodyPr wrap="square" lIns="503998" tIns="5760000" rIns="0" anchor="t">
            <a:noAutofit/>
          </a:bodyPr>
          <a:lstStyle>
            <a:lvl1pPr marL="0" indent="0">
              <a:buNone/>
              <a:defRPr sz="3000"/>
            </a:lvl1pPr>
          </a:lstStyle>
          <a:p>
            <a:r>
              <a:rPr lang="en-US"/>
              <a:t>Drag and drop an image onto the slide to insert photo</a:t>
            </a:r>
          </a:p>
        </p:txBody>
      </p:sp>
      <p:sp>
        <p:nvSpPr>
          <p:cNvPr id="46" name="Text Placeholder 45">
            <a:extLst>
              <a:ext uri="{FF2B5EF4-FFF2-40B4-BE49-F238E27FC236}">
                <a16:creationId xmlns:a16="http://schemas.microsoft.com/office/drawing/2014/main" id="{02D7560F-611C-07BA-46B4-6DC5FA90447C}"/>
              </a:ext>
            </a:extLst>
          </p:cNvPr>
          <p:cNvSpPr>
            <a:spLocks noGrp="1"/>
          </p:cNvSpPr>
          <p:nvPr>
            <p:ph type="body" sz="quarter" idx="14"/>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gradFill>
            <a:gsLst>
              <a:gs pos="39000">
                <a:srgbClr val="202B3F">
                  <a:alpha val="65483"/>
                </a:srgbClr>
              </a:gs>
              <a:gs pos="0">
                <a:srgbClr val="202B3F">
                  <a:alpha val="73000"/>
                </a:srgbClr>
              </a:gs>
              <a:gs pos="99000">
                <a:srgbClr val="202B3F">
                  <a:alpha val="0"/>
                </a:srgbClr>
              </a:gs>
            </a:gsLst>
            <a:lin ang="0" scaled="0"/>
          </a:gradFill>
        </p:spPr>
        <p:txBody>
          <a:bodyPr wrap="square" lIns="72000">
            <a:noAutofit/>
          </a:bodyPr>
          <a:lstStyle>
            <a:lvl1pPr>
              <a:defRPr>
                <a:noFill/>
              </a:defRPr>
            </a:lvl1pPr>
          </a:lstStyle>
          <a:p>
            <a:pPr lvl="0"/>
            <a:endParaRPr lang="en-US"/>
          </a:p>
        </p:txBody>
      </p:sp>
      <p:sp>
        <p:nvSpPr>
          <p:cNvPr id="47" name="Graphic 34">
            <a:extLst>
              <a:ext uri="{FF2B5EF4-FFF2-40B4-BE49-F238E27FC236}">
                <a16:creationId xmlns:a16="http://schemas.microsoft.com/office/drawing/2014/main" id="{9B9819F6-CC6A-D170-1AD4-5296A4CE8A14}"/>
              </a:ext>
            </a:extLst>
          </p:cNvPr>
          <p:cNvSpPr>
            <a:spLocks noChangeAspect="1"/>
          </p:cNvSpPr>
          <p:nvPr userDrawn="1"/>
        </p:nvSpPr>
        <p:spPr>
          <a:xfrm>
            <a:off x="515936" y="460180"/>
            <a:ext cx="1821600" cy="328157"/>
          </a:xfrm>
          <a:custGeom>
            <a:avLst/>
            <a:gdLst>
              <a:gd name="connsiteX0" fmla="*/ 1326970 w 4917659"/>
              <a:gd name="connsiteY0" fmla="*/ 258982 h 904875"/>
              <a:gd name="connsiteX1" fmla="*/ 1351557 w 4917659"/>
              <a:gd name="connsiteY1" fmla="*/ 283613 h 904875"/>
              <a:gd name="connsiteX2" fmla="*/ 1351557 w 4917659"/>
              <a:gd name="connsiteY2" fmla="*/ 752053 h 904875"/>
              <a:gd name="connsiteX3" fmla="*/ 1326970 w 4917659"/>
              <a:gd name="connsiteY3" fmla="*/ 775437 h 904875"/>
              <a:gd name="connsiteX4" fmla="*/ 1263650 w 4917659"/>
              <a:gd name="connsiteY4" fmla="*/ 775437 h 904875"/>
              <a:gd name="connsiteX5" fmla="*/ 1239681 w 4917659"/>
              <a:gd name="connsiteY5" fmla="*/ 752662 h 904875"/>
              <a:gd name="connsiteX6" fmla="*/ 1239681 w 4917659"/>
              <a:gd name="connsiteY6" fmla="*/ 709581 h 904875"/>
              <a:gd name="connsiteX7" fmla="*/ 1072481 w 4917659"/>
              <a:gd name="connsiteY7" fmla="*/ 789600 h 904875"/>
              <a:gd name="connsiteX8" fmla="*/ 854878 w 4917659"/>
              <a:gd name="connsiteY8" fmla="*/ 568001 h 904875"/>
              <a:gd name="connsiteX9" fmla="*/ 854878 w 4917659"/>
              <a:gd name="connsiteY9" fmla="*/ 282994 h 904875"/>
              <a:gd name="connsiteX10" fmla="*/ 880084 w 4917659"/>
              <a:gd name="connsiteY10" fmla="*/ 258982 h 904875"/>
              <a:gd name="connsiteX11" fmla="*/ 943395 w 4917659"/>
              <a:gd name="connsiteY11" fmla="*/ 258982 h 904875"/>
              <a:gd name="connsiteX12" fmla="*/ 966754 w 4917659"/>
              <a:gd name="connsiteY12" fmla="*/ 282994 h 904875"/>
              <a:gd name="connsiteX13" fmla="*/ 966754 w 4917659"/>
              <a:gd name="connsiteY13" fmla="*/ 549532 h 904875"/>
              <a:gd name="connsiteX14" fmla="*/ 1101371 w 4917659"/>
              <a:gd name="connsiteY14" fmla="*/ 692341 h 904875"/>
              <a:gd name="connsiteX15" fmla="*/ 1239681 w 4917659"/>
              <a:gd name="connsiteY15" fmla="*/ 550761 h 904875"/>
              <a:gd name="connsiteX16" fmla="*/ 1239681 w 4917659"/>
              <a:gd name="connsiteY16" fmla="*/ 282994 h 904875"/>
              <a:gd name="connsiteX17" fmla="*/ 1263650 w 4917659"/>
              <a:gd name="connsiteY17" fmla="*/ 258982 h 904875"/>
              <a:gd name="connsiteX18" fmla="*/ 1326970 w 4917659"/>
              <a:gd name="connsiteY18" fmla="*/ 258982 h 904875"/>
              <a:gd name="connsiteX19" fmla="*/ 392011 w 4917659"/>
              <a:gd name="connsiteY19" fmla="*/ -165 h 904875"/>
              <a:gd name="connsiteX20" fmla="*/ -169 w 4917659"/>
              <a:gd name="connsiteY20" fmla="*/ 394408 h 904875"/>
              <a:gd name="connsiteX21" fmla="*/ 392011 w 4917659"/>
              <a:gd name="connsiteY21" fmla="*/ 789600 h 904875"/>
              <a:gd name="connsiteX22" fmla="*/ 498966 w 4917659"/>
              <a:gd name="connsiteY22" fmla="*/ 775437 h 904875"/>
              <a:gd name="connsiteX23" fmla="*/ 541382 w 4917659"/>
              <a:gd name="connsiteY23" fmla="*/ 885012 h 904875"/>
              <a:gd name="connsiteX24" fmla="*/ 570272 w 4917659"/>
              <a:gd name="connsiteY24" fmla="*/ 904710 h 904875"/>
              <a:gd name="connsiteX25" fmla="*/ 637885 w 4917659"/>
              <a:gd name="connsiteY25" fmla="*/ 904710 h 904875"/>
              <a:gd name="connsiteX26" fmla="*/ 658170 w 4917659"/>
              <a:gd name="connsiteY26" fmla="*/ 873316 h 904875"/>
              <a:gd name="connsiteX27" fmla="*/ 603464 w 4917659"/>
              <a:gd name="connsiteY27" fmla="*/ 729279 h 904875"/>
              <a:gd name="connsiteX28" fmla="*/ 784191 w 4917659"/>
              <a:gd name="connsiteY28" fmla="*/ 394408 h 904875"/>
              <a:gd name="connsiteX29" fmla="*/ 392011 w 4917659"/>
              <a:gd name="connsiteY29" fmla="*/ -165 h 904875"/>
              <a:gd name="connsiteX30" fmla="*/ 562895 w 4917659"/>
              <a:gd name="connsiteY30" fmla="*/ 623399 h 904875"/>
              <a:gd name="connsiteX31" fmla="*/ 513101 w 4917659"/>
              <a:gd name="connsiteY31" fmla="*/ 494744 h 904875"/>
              <a:gd name="connsiteX32" fmla="*/ 481137 w 4917659"/>
              <a:gd name="connsiteY32" fmla="*/ 474428 h 904875"/>
              <a:gd name="connsiteX33" fmla="*/ 416598 w 4917659"/>
              <a:gd name="connsiteY33" fmla="*/ 474428 h 904875"/>
              <a:gd name="connsiteX34" fmla="*/ 395085 w 4917659"/>
              <a:gd name="connsiteY34" fmla="*/ 505212 h 904875"/>
              <a:gd name="connsiteX35" fmla="*/ 460243 w 4917659"/>
              <a:gd name="connsiteY35" fmla="*/ 674491 h 904875"/>
              <a:gd name="connsiteX36" fmla="*/ 392011 w 4917659"/>
              <a:gd name="connsiteY36" fmla="*/ 683111 h 904875"/>
              <a:gd name="connsiteX37" fmla="*/ 120312 w 4917659"/>
              <a:gd name="connsiteY37" fmla="*/ 394408 h 904875"/>
              <a:gd name="connsiteX38" fmla="*/ 392011 w 4917659"/>
              <a:gd name="connsiteY38" fmla="*/ 106324 h 904875"/>
              <a:gd name="connsiteX39" fmla="*/ 663710 w 4917659"/>
              <a:gd name="connsiteY39" fmla="*/ 394408 h 904875"/>
              <a:gd name="connsiteX40" fmla="*/ 562895 w 4917659"/>
              <a:gd name="connsiteY40" fmla="*/ 623399 h 904875"/>
              <a:gd name="connsiteX41" fmla="*/ 4915587 w 4917659"/>
              <a:gd name="connsiteY41" fmla="*/ 749586 h 904875"/>
              <a:gd name="connsiteX42" fmla="*/ 4898377 w 4917659"/>
              <a:gd name="connsiteY42" fmla="*/ 775437 h 904875"/>
              <a:gd name="connsiteX43" fmla="*/ 4827680 w 4917659"/>
              <a:gd name="connsiteY43" fmla="*/ 775437 h 904875"/>
              <a:gd name="connsiteX44" fmla="*/ 4799409 w 4917659"/>
              <a:gd name="connsiteY44" fmla="*/ 756358 h 904875"/>
              <a:gd name="connsiteX45" fmla="*/ 4668476 w 4917659"/>
              <a:gd name="connsiteY45" fmla="*/ 403028 h 904875"/>
              <a:gd name="connsiteX46" fmla="*/ 4535087 w 4917659"/>
              <a:gd name="connsiteY46" fmla="*/ 756358 h 904875"/>
              <a:gd name="connsiteX47" fmla="*/ 4507425 w 4917659"/>
              <a:gd name="connsiteY47" fmla="*/ 775437 h 904875"/>
              <a:gd name="connsiteX48" fmla="*/ 4444114 w 4917659"/>
              <a:gd name="connsiteY48" fmla="*/ 775437 h 904875"/>
              <a:gd name="connsiteX49" fmla="*/ 4415834 w 4917659"/>
              <a:gd name="connsiteY49" fmla="*/ 756358 h 904875"/>
              <a:gd name="connsiteX50" fmla="*/ 4281827 w 4917659"/>
              <a:gd name="connsiteY50" fmla="*/ 401180 h 904875"/>
              <a:gd name="connsiteX51" fmla="*/ 4149665 w 4917659"/>
              <a:gd name="connsiteY51" fmla="*/ 756358 h 904875"/>
              <a:gd name="connsiteX52" fmla="*/ 4121394 w 4917659"/>
              <a:gd name="connsiteY52" fmla="*/ 775437 h 904875"/>
              <a:gd name="connsiteX53" fmla="*/ 4055009 w 4917659"/>
              <a:gd name="connsiteY53" fmla="*/ 775437 h 904875"/>
              <a:gd name="connsiteX54" fmla="*/ 4026729 w 4917659"/>
              <a:gd name="connsiteY54" fmla="*/ 756358 h 904875"/>
              <a:gd name="connsiteX55" fmla="*/ 3895796 w 4917659"/>
              <a:gd name="connsiteY55" fmla="*/ 401180 h 904875"/>
              <a:gd name="connsiteX56" fmla="*/ 3760560 w 4917659"/>
              <a:gd name="connsiteY56" fmla="*/ 756358 h 904875"/>
              <a:gd name="connsiteX57" fmla="*/ 3732289 w 4917659"/>
              <a:gd name="connsiteY57" fmla="*/ 775437 h 904875"/>
              <a:gd name="connsiteX58" fmla="*/ 3668969 w 4917659"/>
              <a:gd name="connsiteY58" fmla="*/ 775437 h 904875"/>
              <a:gd name="connsiteX59" fmla="*/ 3641317 w 4917659"/>
              <a:gd name="connsiteY59" fmla="*/ 756358 h 904875"/>
              <a:gd name="connsiteX60" fmla="*/ 3509156 w 4917659"/>
              <a:gd name="connsiteY60" fmla="*/ 401180 h 904875"/>
              <a:gd name="connsiteX61" fmla="*/ 3376995 w 4917659"/>
              <a:gd name="connsiteY61" fmla="*/ 756358 h 904875"/>
              <a:gd name="connsiteX62" fmla="*/ 3348714 w 4917659"/>
              <a:gd name="connsiteY62" fmla="*/ 775437 h 904875"/>
              <a:gd name="connsiteX63" fmla="*/ 3279873 w 4917659"/>
              <a:gd name="connsiteY63" fmla="*/ 775437 h 904875"/>
              <a:gd name="connsiteX64" fmla="*/ 3262653 w 4917659"/>
              <a:gd name="connsiteY64" fmla="*/ 749586 h 904875"/>
              <a:gd name="connsiteX65" fmla="*/ 3442152 w 4917659"/>
              <a:gd name="connsiteY65" fmla="*/ 279298 h 904875"/>
              <a:gd name="connsiteX66" fmla="*/ 3470423 w 4917659"/>
              <a:gd name="connsiteY66" fmla="*/ 258982 h 904875"/>
              <a:gd name="connsiteX67" fmla="*/ 3547879 w 4917659"/>
              <a:gd name="connsiteY67" fmla="*/ 258982 h 904875"/>
              <a:gd name="connsiteX68" fmla="*/ 3575541 w 4917659"/>
              <a:gd name="connsiteY68" fmla="*/ 279298 h 904875"/>
              <a:gd name="connsiteX69" fmla="*/ 3702171 w 4917659"/>
              <a:gd name="connsiteY69" fmla="*/ 622780 h 904875"/>
              <a:gd name="connsiteX70" fmla="*/ 3830029 w 4917659"/>
              <a:gd name="connsiteY70" fmla="*/ 279298 h 904875"/>
              <a:gd name="connsiteX71" fmla="*/ 3858300 w 4917659"/>
              <a:gd name="connsiteY71" fmla="*/ 258982 h 904875"/>
              <a:gd name="connsiteX72" fmla="*/ 3934528 w 4917659"/>
              <a:gd name="connsiteY72" fmla="*/ 258982 h 904875"/>
              <a:gd name="connsiteX73" fmla="*/ 3962181 w 4917659"/>
              <a:gd name="connsiteY73" fmla="*/ 279298 h 904875"/>
              <a:gd name="connsiteX74" fmla="*/ 4089430 w 4917659"/>
              <a:gd name="connsiteY74" fmla="*/ 622780 h 904875"/>
              <a:gd name="connsiteX75" fmla="*/ 4216060 w 4917659"/>
              <a:gd name="connsiteY75" fmla="*/ 279298 h 904875"/>
              <a:gd name="connsiteX76" fmla="*/ 4243722 w 4917659"/>
              <a:gd name="connsiteY76" fmla="*/ 258982 h 904875"/>
              <a:gd name="connsiteX77" fmla="*/ 4320559 w 4917659"/>
              <a:gd name="connsiteY77" fmla="*/ 258982 h 904875"/>
              <a:gd name="connsiteX78" fmla="*/ 4348221 w 4917659"/>
              <a:gd name="connsiteY78" fmla="*/ 279298 h 904875"/>
              <a:gd name="connsiteX79" fmla="*/ 4477307 w 4917659"/>
              <a:gd name="connsiteY79" fmla="*/ 622780 h 904875"/>
              <a:gd name="connsiteX80" fmla="*/ 4602700 w 4917659"/>
              <a:gd name="connsiteY80" fmla="*/ 279298 h 904875"/>
              <a:gd name="connsiteX81" fmla="*/ 4630981 w 4917659"/>
              <a:gd name="connsiteY81" fmla="*/ 258982 h 904875"/>
              <a:gd name="connsiteX82" fmla="*/ 4708427 w 4917659"/>
              <a:gd name="connsiteY82" fmla="*/ 258982 h 904875"/>
              <a:gd name="connsiteX83" fmla="*/ 4736089 w 4917659"/>
              <a:gd name="connsiteY83" fmla="*/ 279298 h 904875"/>
              <a:gd name="connsiteX84" fmla="*/ 4915587 w 4917659"/>
              <a:gd name="connsiteY84" fmla="*/ 749586 h 904875"/>
              <a:gd name="connsiteX85" fmla="*/ 1941664 w 4917659"/>
              <a:gd name="connsiteY85" fmla="*/ 258982 h 904875"/>
              <a:gd name="connsiteX86" fmla="*/ 1877735 w 4917659"/>
              <a:gd name="connsiteY86" fmla="*/ 258982 h 904875"/>
              <a:gd name="connsiteX87" fmla="*/ 1853148 w 4917659"/>
              <a:gd name="connsiteY87" fmla="*/ 283613 h 904875"/>
              <a:gd name="connsiteX88" fmla="*/ 1853148 w 4917659"/>
              <a:gd name="connsiteY88" fmla="*/ 326695 h 904875"/>
              <a:gd name="connsiteX89" fmla="*/ 1684720 w 4917659"/>
              <a:gd name="connsiteY89" fmla="*/ 244208 h 904875"/>
              <a:gd name="connsiteX90" fmla="*/ 1424700 w 4917659"/>
              <a:gd name="connsiteY90" fmla="*/ 516290 h 904875"/>
              <a:gd name="connsiteX91" fmla="*/ 1683492 w 4917659"/>
              <a:gd name="connsiteY91" fmla="*/ 789600 h 904875"/>
              <a:gd name="connsiteX92" fmla="*/ 1853148 w 4917659"/>
              <a:gd name="connsiteY92" fmla="*/ 706495 h 904875"/>
              <a:gd name="connsiteX93" fmla="*/ 1853148 w 4917659"/>
              <a:gd name="connsiteY93" fmla="*/ 752053 h 904875"/>
              <a:gd name="connsiteX94" fmla="*/ 1877735 w 4917659"/>
              <a:gd name="connsiteY94" fmla="*/ 775437 h 904875"/>
              <a:gd name="connsiteX95" fmla="*/ 1941664 w 4917659"/>
              <a:gd name="connsiteY95" fmla="*/ 775437 h 904875"/>
              <a:gd name="connsiteX96" fmla="*/ 1965023 w 4917659"/>
              <a:gd name="connsiteY96" fmla="*/ 752053 h 904875"/>
              <a:gd name="connsiteX97" fmla="*/ 1965023 w 4917659"/>
              <a:gd name="connsiteY97" fmla="*/ 283613 h 904875"/>
              <a:gd name="connsiteX98" fmla="*/ 1941664 w 4917659"/>
              <a:gd name="connsiteY98" fmla="*/ 258982 h 904875"/>
              <a:gd name="connsiteX99" fmla="*/ 1696399 w 4917659"/>
              <a:gd name="connsiteY99" fmla="*/ 686187 h 904875"/>
              <a:gd name="connsiteX100" fmla="*/ 1538423 w 4917659"/>
              <a:gd name="connsiteY100" fmla="*/ 517519 h 904875"/>
              <a:gd name="connsiteX101" fmla="*/ 1696399 w 4917659"/>
              <a:gd name="connsiteY101" fmla="*/ 349469 h 904875"/>
              <a:gd name="connsiteX102" fmla="*/ 1854375 w 4917659"/>
              <a:gd name="connsiteY102" fmla="*/ 517519 h 904875"/>
              <a:gd name="connsiteX103" fmla="*/ 1696399 w 4917659"/>
              <a:gd name="connsiteY103" fmla="*/ 686187 h 904875"/>
              <a:gd name="connsiteX104" fmla="*/ 2697743 w 4917659"/>
              <a:gd name="connsiteY104" fmla="*/ 702190 h 904875"/>
              <a:gd name="connsiteX105" fmla="*/ 2692831 w 4917659"/>
              <a:gd name="connsiteY105" fmla="*/ 737889 h 904875"/>
              <a:gd name="connsiteX106" fmla="*/ 2526859 w 4917659"/>
              <a:gd name="connsiteY106" fmla="*/ 789600 h 904875"/>
              <a:gd name="connsiteX107" fmla="*/ 2260701 w 4917659"/>
              <a:gd name="connsiteY107" fmla="*/ 517519 h 904875"/>
              <a:gd name="connsiteX108" fmla="*/ 2526859 w 4917659"/>
              <a:gd name="connsiteY108" fmla="*/ 244208 h 904875"/>
              <a:gd name="connsiteX109" fmla="*/ 2692831 w 4917659"/>
              <a:gd name="connsiteY109" fmla="*/ 295301 h 904875"/>
              <a:gd name="connsiteX110" fmla="*/ 2697743 w 4917659"/>
              <a:gd name="connsiteY110" fmla="*/ 331010 h 904875"/>
              <a:gd name="connsiteX111" fmla="*/ 2667625 w 4917659"/>
              <a:gd name="connsiteY111" fmla="*/ 372863 h 904875"/>
              <a:gd name="connsiteX112" fmla="*/ 2630130 w 4917659"/>
              <a:gd name="connsiteY112" fmla="*/ 377177 h 904875"/>
              <a:gd name="connsiteX113" fmla="*/ 2530553 w 4917659"/>
              <a:gd name="connsiteY113" fmla="*/ 346393 h 904875"/>
              <a:gd name="connsiteX114" fmla="*/ 2374414 w 4917659"/>
              <a:gd name="connsiteY114" fmla="*/ 517519 h 904875"/>
              <a:gd name="connsiteX115" fmla="*/ 2530553 w 4917659"/>
              <a:gd name="connsiteY115" fmla="*/ 687416 h 904875"/>
              <a:gd name="connsiteX116" fmla="*/ 2628284 w 4917659"/>
              <a:gd name="connsiteY116" fmla="*/ 656022 h 904875"/>
              <a:gd name="connsiteX117" fmla="*/ 2665788 w 4917659"/>
              <a:gd name="connsiteY117" fmla="*/ 661565 h 904875"/>
              <a:gd name="connsiteX118" fmla="*/ 2697743 w 4917659"/>
              <a:gd name="connsiteY118" fmla="*/ 702190 h 904875"/>
              <a:gd name="connsiteX119" fmla="*/ 2996495 w 4917659"/>
              <a:gd name="connsiteY119" fmla="*/ 244827 h 904875"/>
              <a:gd name="connsiteX120" fmla="*/ 2726024 w 4917659"/>
              <a:gd name="connsiteY120" fmla="*/ 517519 h 904875"/>
              <a:gd name="connsiteX121" fmla="*/ 2996495 w 4917659"/>
              <a:gd name="connsiteY121" fmla="*/ 789600 h 904875"/>
              <a:gd name="connsiteX122" fmla="*/ 3267575 w 4917659"/>
              <a:gd name="connsiteY122" fmla="*/ 517519 h 904875"/>
              <a:gd name="connsiteX123" fmla="*/ 2996495 w 4917659"/>
              <a:gd name="connsiteY123" fmla="*/ 244827 h 904875"/>
              <a:gd name="connsiteX124" fmla="*/ 2996495 w 4917659"/>
              <a:gd name="connsiteY124" fmla="*/ 684949 h 904875"/>
              <a:gd name="connsiteX125" fmla="*/ 2838519 w 4917659"/>
              <a:gd name="connsiteY125" fmla="*/ 517519 h 904875"/>
              <a:gd name="connsiteX126" fmla="*/ 2996495 w 4917659"/>
              <a:gd name="connsiteY126" fmla="*/ 349469 h 904875"/>
              <a:gd name="connsiteX127" fmla="*/ 3154471 w 4917659"/>
              <a:gd name="connsiteY127" fmla="*/ 517519 h 904875"/>
              <a:gd name="connsiteX128" fmla="*/ 2996495 w 4917659"/>
              <a:gd name="connsiteY128" fmla="*/ 684949 h 904875"/>
              <a:gd name="connsiteX129" fmla="*/ 2163569 w 4917659"/>
              <a:gd name="connsiteY129" fmla="*/ 13989 h 904875"/>
              <a:gd name="connsiteX130" fmla="*/ 2187548 w 4917659"/>
              <a:gd name="connsiteY130" fmla="*/ 38611 h 904875"/>
              <a:gd name="connsiteX131" fmla="*/ 2187548 w 4917659"/>
              <a:gd name="connsiteY131" fmla="*/ 750815 h 904875"/>
              <a:gd name="connsiteX132" fmla="*/ 2163569 w 4917659"/>
              <a:gd name="connsiteY132" fmla="*/ 775437 h 904875"/>
              <a:gd name="connsiteX133" fmla="*/ 2100259 w 4917659"/>
              <a:gd name="connsiteY133" fmla="*/ 775437 h 904875"/>
              <a:gd name="connsiteX134" fmla="*/ 2075672 w 4917659"/>
              <a:gd name="connsiteY134" fmla="*/ 750815 h 904875"/>
              <a:gd name="connsiteX135" fmla="*/ 2075672 w 4917659"/>
              <a:gd name="connsiteY135" fmla="*/ 38611 h 904875"/>
              <a:gd name="connsiteX136" fmla="*/ 2100259 w 4917659"/>
              <a:gd name="connsiteY136" fmla="*/ 13989 h 904875"/>
              <a:gd name="connsiteX137" fmla="*/ 2163569 w 4917659"/>
              <a:gd name="connsiteY137" fmla="*/ 13989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4917659" h="904875">
                <a:moveTo>
                  <a:pt x="1326970" y="258982"/>
                </a:moveTo>
                <a:cubicBezTo>
                  <a:pt x="1339877" y="258982"/>
                  <a:pt x="1351557" y="269450"/>
                  <a:pt x="1351557" y="283613"/>
                </a:cubicBezTo>
                <a:cubicBezTo>
                  <a:pt x="1351557" y="752053"/>
                  <a:pt x="1351557" y="752053"/>
                  <a:pt x="1351557" y="752053"/>
                </a:cubicBezTo>
                <a:cubicBezTo>
                  <a:pt x="1351557" y="764978"/>
                  <a:pt x="1339877" y="775437"/>
                  <a:pt x="1326970" y="775437"/>
                </a:cubicBezTo>
                <a:cubicBezTo>
                  <a:pt x="1263650" y="775437"/>
                  <a:pt x="1263650" y="775437"/>
                  <a:pt x="1263650" y="775437"/>
                </a:cubicBezTo>
                <a:cubicBezTo>
                  <a:pt x="1251361" y="775437"/>
                  <a:pt x="1239681" y="765588"/>
                  <a:pt x="1239681" y="752662"/>
                </a:cubicBezTo>
                <a:cubicBezTo>
                  <a:pt x="1239681" y="709581"/>
                  <a:pt x="1239681" y="709581"/>
                  <a:pt x="1239681" y="709581"/>
                </a:cubicBezTo>
                <a:cubicBezTo>
                  <a:pt x="1207717" y="756977"/>
                  <a:pt x="1153011" y="789600"/>
                  <a:pt x="1072481" y="789600"/>
                </a:cubicBezTo>
                <a:cubicBezTo>
                  <a:pt x="937864" y="789600"/>
                  <a:pt x="854878" y="700342"/>
                  <a:pt x="854878" y="568001"/>
                </a:cubicBezTo>
                <a:cubicBezTo>
                  <a:pt x="854878" y="282994"/>
                  <a:pt x="854878" y="282994"/>
                  <a:pt x="854878" y="282994"/>
                </a:cubicBezTo>
                <a:cubicBezTo>
                  <a:pt x="854878" y="269450"/>
                  <a:pt x="867167" y="258982"/>
                  <a:pt x="880084" y="258982"/>
                </a:cubicBezTo>
                <a:cubicBezTo>
                  <a:pt x="943395" y="258982"/>
                  <a:pt x="943395" y="258982"/>
                  <a:pt x="943395" y="258982"/>
                </a:cubicBezTo>
                <a:cubicBezTo>
                  <a:pt x="956302" y="258982"/>
                  <a:pt x="966754" y="269450"/>
                  <a:pt x="966754" y="282994"/>
                </a:cubicBezTo>
                <a:cubicBezTo>
                  <a:pt x="966754" y="549532"/>
                  <a:pt x="966754" y="549532"/>
                  <a:pt x="966754" y="549532"/>
                </a:cubicBezTo>
                <a:cubicBezTo>
                  <a:pt x="966754" y="635705"/>
                  <a:pt x="1012245" y="692341"/>
                  <a:pt x="1101371" y="692341"/>
                </a:cubicBezTo>
                <a:cubicBezTo>
                  <a:pt x="1188041" y="692341"/>
                  <a:pt x="1239681" y="633248"/>
                  <a:pt x="1239681" y="550761"/>
                </a:cubicBezTo>
                <a:cubicBezTo>
                  <a:pt x="1239681" y="282994"/>
                  <a:pt x="1239681" y="282994"/>
                  <a:pt x="1239681" y="282994"/>
                </a:cubicBezTo>
                <a:cubicBezTo>
                  <a:pt x="1239681" y="269450"/>
                  <a:pt x="1251361" y="258982"/>
                  <a:pt x="1263650" y="258982"/>
                </a:cubicBezTo>
                <a:cubicBezTo>
                  <a:pt x="1326970" y="258982"/>
                  <a:pt x="1326970" y="258982"/>
                  <a:pt x="1326970" y="258982"/>
                </a:cubicBezTo>
                <a:moveTo>
                  <a:pt x="392011" y="-165"/>
                </a:moveTo>
                <a:cubicBezTo>
                  <a:pt x="175017" y="-165"/>
                  <a:pt x="-169" y="168494"/>
                  <a:pt x="-169" y="394408"/>
                </a:cubicBezTo>
                <a:cubicBezTo>
                  <a:pt x="-169" y="620322"/>
                  <a:pt x="175017" y="789600"/>
                  <a:pt x="392011" y="789600"/>
                </a:cubicBezTo>
                <a:cubicBezTo>
                  <a:pt x="428887" y="789600"/>
                  <a:pt x="465154" y="784676"/>
                  <a:pt x="498966" y="775437"/>
                </a:cubicBezTo>
                <a:cubicBezTo>
                  <a:pt x="541382" y="885012"/>
                  <a:pt x="541382" y="885012"/>
                  <a:pt x="541382" y="885012"/>
                </a:cubicBezTo>
                <a:cubicBezTo>
                  <a:pt x="545684" y="897319"/>
                  <a:pt x="554290" y="904710"/>
                  <a:pt x="570272" y="904710"/>
                </a:cubicBezTo>
                <a:cubicBezTo>
                  <a:pt x="637885" y="904710"/>
                  <a:pt x="637885" y="904710"/>
                  <a:pt x="637885" y="904710"/>
                </a:cubicBezTo>
                <a:cubicBezTo>
                  <a:pt x="653867" y="904710"/>
                  <a:pt x="666166" y="893633"/>
                  <a:pt x="658170" y="873316"/>
                </a:cubicBezTo>
                <a:cubicBezTo>
                  <a:pt x="603464" y="729279"/>
                  <a:pt x="603464" y="729279"/>
                  <a:pt x="603464" y="729279"/>
                </a:cubicBezTo>
                <a:cubicBezTo>
                  <a:pt x="712266" y="660946"/>
                  <a:pt x="784191" y="539683"/>
                  <a:pt x="784191" y="394408"/>
                </a:cubicBezTo>
                <a:cubicBezTo>
                  <a:pt x="784191" y="168494"/>
                  <a:pt x="608995" y="-165"/>
                  <a:pt x="392011" y="-165"/>
                </a:cubicBezTo>
                <a:moveTo>
                  <a:pt x="562895" y="623399"/>
                </a:moveTo>
                <a:cubicBezTo>
                  <a:pt x="513101" y="494744"/>
                  <a:pt x="513101" y="494744"/>
                  <a:pt x="513101" y="494744"/>
                </a:cubicBezTo>
                <a:cubicBezTo>
                  <a:pt x="508799" y="483667"/>
                  <a:pt x="500194" y="474428"/>
                  <a:pt x="481137" y="474428"/>
                </a:cubicBezTo>
                <a:cubicBezTo>
                  <a:pt x="416598" y="474428"/>
                  <a:pt x="416598" y="474428"/>
                  <a:pt x="416598" y="474428"/>
                </a:cubicBezTo>
                <a:cubicBezTo>
                  <a:pt x="400616" y="474428"/>
                  <a:pt x="387708" y="484896"/>
                  <a:pt x="395085" y="505212"/>
                </a:cubicBezTo>
                <a:cubicBezTo>
                  <a:pt x="460243" y="674491"/>
                  <a:pt x="460243" y="674491"/>
                  <a:pt x="460243" y="674491"/>
                </a:cubicBezTo>
                <a:cubicBezTo>
                  <a:pt x="438730" y="680025"/>
                  <a:pt x="415980" y="683111"/>
                  <a:pt x="392011" y="683111"/>
                </a:cubicBezTo>
                <a:cubicBezTo>
                  <a:pt x="232797" y="683111"/>
                  <a:pt x="120312" y="558152"/>
                  <a:pt x="120312" y="394408"/>
                </a:cubicBezTo>
                <a:cubicBezTo>
                  <a:pt x="120312" y="231283"/>
                  <a:pt x="232797" y="106324"/>
                  <a:pt x="392011" y="106324"/>
                </a:cubicBezTo>
                <a:cubicBezTo>
                  <a:pt x="551215" y="106324"/>
                  <a:pt x="663710" y="231283"/>
                  <a:pt x="663710" y="394408"/>
                </a:cubicBezTo>
                <a:cubicBezTo>
                  <a:pt x="663710" y="489820"/>
                  <a:pt x="625596" y="571687"/>
                  <a:pt x="562895" y="623399"/>
                </a:cubicBezTo>
                <a:moveTo>
                  <a:pt x="4915587" y="749586"/>
                </a:moveTo>
                <a:cubicBezTo>
                  <a:pt x="4921118" y="762511"/>
                  <a:pt x="4914359" y="775437"/>
                  <a:pt x="4898377" y="775437"/>
                </a:cubicBezTo>
                <a:cubicBezTo>
                  <a:pt x="4827680" y="775437"/>
                  <a:pt x="4827680" y="775437"/>
                  <a:pt x="4827680" y="775437"/>
                </a:cubicBezTo>
                <a:cubicBezTo>
                  <a:pt x="4814772" y="775437"/>
                  <a:pt x="4803711" y="769284"/>
                  <a:pt x="4799409" y="756358"/>
                </a:cubicBezTo>
                <a:cubicBezTo>
                  <a:pt x="4668476" y="403028"/>
                  <a:pt x="4668476" y="403028"/>
                  <a:pt x="4668476" y="403028"/>
                </a:cubicBezTo>
                <a:cubicBezTo>
                  <a:pt x="4535087" y="756358"/>
                  <a:pt x="4535087" y="756358"/>
                  <a:pt x="4535087" y="756358"/>
                </a:cubicBezTo>
                <a:cubicBezTo>
                  <a:pt x="4529556" y="769903"/>
                  <a:pt x="4520333" y="775437"/>
                  <a:pt x="4507425" y="775437"/>
                </a:cubicBezTo>
                <a:cubicBezTo>
                  <a:pt x="4444114" y="775437"/>
                  <a:pt x="4444114" y="775437"/>
                  <a:pt x="4444114" y="775437"/>
                </a:cubicBezTo>
                <a:cubicBezTo>
                  <a:pt x="4431197" y="775437"/>
                  <a:pt x="4421365" y="769903"/>
                  <a:pt x="4415834" y="756358"/>
                </a:cubicBezTo>
                <a:cubicBezTo>
                  <a:pt x="4281827" y="401180"/>
                  <a:pt x="4281827" y="401180"/>
                  <a:pt x="4281827" y="401180"/>
                </a:cubicBezTo>
                <a:cubicBezTo>
                  <a:pt x="4149665" y="756358"/>
                  <a:pt x="4149665" y="756358"/>
                  <a:pt x="4149665" y="756358"/>
                </a:cubicBezTo>
                <a:cubicBezTo>
                  <a:pt x="4144135" y="769284"/>
                  <a:pt x="4134302" y="775437"/>
                  <a:pt x="4121394" y="775437"/>
                </a:cubicBezTo>
                <a:cubicBezTo>
                  <a:pt x="4055009" y="775437"/>
                  <a:pt x="4055009" y="775437"/>
                  <a:pt x="4055009" y="775437"/>
                </a:cubicBezTo>
                <a:cubicBezTo>
                  <a:pt x="4042092" y="775437"/>
                  <a:pt x="4032259" y="769284"/>
                  <a:pt x="4026729" y="756358"/>
                </a:cubicBezTo>
                <a:cubicBezTo>
                  <a:pt x="3895796" y="401180"/>
                  <a:pt x="3895796" y="401180"/>
                  <a:pt x="3895796" y="401180"/>
                </a:cubicBezTo>
                <a:cubicBezTo>
                  <a:pt x="3760560" y="756358"/>
                  <a:pt x="3760560" y="756358"/>
                  <a:pt x="3760560" y="756358"/>
                </a:cubicBezTo>
                <a:cubicBezTo>
                  <a:pt x="3755030" y="769903"/>
                  <a:pt x="3745197" y="775437"/>
                  <a:pt x="3732289" y="775437"/>
                </a:cubicBezTo>
                <a:cubicBezTo>
                  <a:pt x="3668969" y="775437"/>
                  <a:pt x="3668969" y="775437"/>
                  <a:pt x="3668969" y="775437"/>
                </a:cubicBezTo>
                <a:cubicBezTo>
                  <a:pt x="3656061" y="775437"/>
                  <a:pt x="3646228" y="769903"/>
                  <a:pt x="3641317" y="756358"/>
                </a:cubicBezTo>
                <a:cubicBezTo>
                  <a:pt x="3509156" y="401180"/>
                  <a:pt x="3509156" y="401180"/>
                  <a:pt x="3509156" y="401180"/>
                </a:cubicBezTo>
                <a:cubicBezTo>
                  <a:pt x="3376995" y="756358"/>
                  <a:pt x="3376995" y="756358"/>
                  <a:pt x="3376995" y="756358"/>
                </a:cubicBezTo>
                <a:cubicBezTo>
                  <a:pt x="3372692" y="769284"/>
                  <a:pt x="3361622" y="775437"/>
                  <a:pt x="3348714" y="775437"/>
                </a:cubicBezTo>
                <a:cubicBezTo>
                  <a:pt x="3279873" y="775437"/>
                  <a:pt x="3279873" y="775437"/>
                  <a:pt x="3279873" y="775437"/>
                </a:cubicBezTo>
                <a:cubicBezTo>
                  <a:pt x="3263881" y="775437"/>
                  <a:pt x="3257742" y="762511"/>
                  <a:pt x="3262653" y="749586"/>
                </a:cubicBezTo>
                <a:cubicBezTo>
                  <a:pt x="3442152" y="279298"/>
                  <a:pt x="3442152" y="279298"/>
                  <a:pt x="3442152" y="279298"/>
                </a:cubicBezTo>
                <a:cubicBezTo>
                  <a:pt x="3447683" y="265754"/>
                  <a:pt x="3457515" y="258982"/>
                  <a:pt x="3470423" y="258982"/>
                </a:cubicBezTo>
                <a:cubicBezTo>
                  <a:pt x="3547879" y="258982"/>
                  <a:pt x="3547879" y="258982"/>
                  <a:pt x="3547879" y="258982"/>
                </a:cubicBezTo>
                <a:cubicBezTo>
                  <a:pt x="3560786" y="258982"/>
                  <a:pt x="3570010" y="265754"/>
                  <a:pt x="3575541" y="279298"/>
                </a:cubicBezTo>
                <a:cubicBezTo>
                  <a:pt x="3702171" y="622780"/>
                  <a:pt x="3702171" y="622780"/>
                  <a:pt x="3702171" y="622780"/>
                </a:cubicBezTo>
                <a:cubicBezTo>
                  <a:pt x="3830029" y="279298"/>
                  <a:pt x="3830029" y="279298"/>
                  <a:pt x="3830029" y="279298"/>
                </a:cubicBezTo>
                <a:cubicBezTo>
                  <a:pt x="3835560" y="265754"/>
                  <a:pt x="3845393" y="258982"/>
                  <a:pt x="3858300" y="258982"/>
                </a:cubicBezTo>
                <a:cubicBezTo>
                  <a:pt x="3934528" y="258982"/>
                  <a:pt x="3934528" y="258982"/>
                  <a:pt x="3934528" y="258982"/>
                </a:cubicBezTo>
                <a:cubicBezTo>
                  <a:pt x="3947436" y="258982"/>
                  <a:pt x="3957269" y="265754"/>
                  <a:pt x="3962181" y="279298"/>
                </a:cubicBezTo>
                <a:cubicBezTo>
                  <a:pt x="4089430" y="622780"/>
                  <a:pt x="4089430" y="622780"/>
                  <a:pt x="4089430" y="622780"/>
                </a:cubicBezTo>
                <a:cubicBezTo>
                  <a:pt x="4216060" y="279298"/>
                  <a:pt x="4216060" y="279298"/>
                  <a:pt x="4216060" y="279298"/>
                </a:cubicBezTo>
                <a:cubicBezTo>
                  <a:pt x="4221591" y="265754"/>
                  <a:pt x="4230805" y="258982"/>
                  <a:pt x="4243722" y="258982"/>
                </a:cubicBezTo>
                <a:cubicBezTo>
                  <a:pt x="4320559" y="258982"/>
                  <a:pt x="4320559" y="258982"/>
                  <a:pt x="4320559" y="258982"/>
                </a:cubicBezTo>
                <a:cubicBezTo>
                  <a:pt x="4332848" y="258982"/>
                  <a:pt x="4342681" y="265754"/>
                  <a:pt x="4348221" y="279298"/>
                </a:cubicBezTo>
                <a:cubicBezTo>
                  <a:pt x="4477307" y="622780"/>
                  <a:pt x="4477307" y="622780"/>
                  <a:pt x="4477307" y="622780"/>
                </a:cubicBezTo>
                <a:cubicBezTo>
                  <a:pt x="4602700" y="279298"/>
                  <a:pt x="4602700" y="279298"/>
                  <a:pt x="4602700" y="279298"/>
                </a:cubicBezTo>
                <a:cubicBezTo>
                  <a:pt x="4608231" y="265754"/>
                  <a:pt x="4618073" y="258982"/>
                  <a:pt x="4630981" y="258982"/>
                </a:cubicBezTo>
                <a:cubicBezTo>
                  <a:pt x="4708427" y="258982"/>
                  <a:pt x="4708427" y="258982"/>
                  <a:pt x="4708427" y="258982"/>
                </a:cubicBezTo>
                <a:cubicBezTo>
                  <a:pt x="4721344" y="258982"/>
                  <a:pt x="4730558" y="265754"/>
                  <a:pt x="4736089" y="279298"/>
                </a:cubicBezTo>
                <a:cubicBezTo>
                  <a:pt x="4915587" y="749586"/>
                  <a:pt x="4915587" y="749586"/>
                  <a:pt x="4915587" y="749586"/>
                </a:cubicBezTo>
                <a:moveTo>
                  <a:pt x="1941664" y="258982"/>
                </a:moveTo>
                <a:cubicBezTo>
                  <a:pt x="1877735" y="258982"/>
                  <a:pt x="1877735" y="258982"/>
                  <a:pt x="1877735" y="258982"/>
                </a:cubicBezTo>
                <a:cubicBezTo>
                  <a:pt x="1865446" y="258982"/>
                  <a:pt x="1853148" y="269450"/>
                  <a:pt x="1853148" y="283613"/>
                </a:cubicBezTo>
                <a:cubicBezTo>
                  <a:pt x="1853148" y="326695"/>
                  <a:pt x="1853148" y="326695"/>
                  <a:pt x="1853148" y="326695"/>
                </a:cubicBezTo>
                <a:cubicBezTo>
                  <a:pt x="1821183" y="278070"/>
                  <a:pt x="1758491" y="244208"/>
                  <a:pt x="1684720" y="244208"/>
                </a:cubicBezTo>
                <a:cubicBezTo>
                  <a:pt x="1545182" y="244208"/>
                  <a:pt x="1424700" y="355013"/>
                  <a:pt x="1424700" y="516290"/>
                </a:cubicBezTo>
                <a:cubicBezTo>
                  <a:pt x="1424700" y="680025"/>
                  <a:pt x="1545182" y="789600"/>
                  <a:pt x="1683492" y="789600"/>
                </a:cubicBezTo>
                <a:cubicBezTo>
                  <a:pt x="1758491" y="789600"/>
                  <a:pt x="1819955" y="755129"/>
                  <a:pt x="1853148" y="706495"/>
                </a:cubicBezTo>
                <a:cubicBezTo>
                  <a:pt x="1853148" y="752053"/>
                  <a:pt x="1853148" y="752053"/>
                  <a:pt x="1853148" y="752053"/>
                </a:cubicBezTo>
                <a:cubicBezTo>
                  <a:pt x="1853148" y="764978"/>
                  <a:pt x="1865446" y="775437"/>
                  <a:pt x="1877735" y="775437"/>
                </a:cubicBezTo>
                <a:cubicBezTo>
                  <a:pt x="1941664" y="775437"/>
                  <a:pt x="1941664" y="775437"/>
                  <a:pt x="1941664" y="775437"/>
                </a:cubicBezTo>
                <a:cubicBezTo>
                  <a:pt x="1954572" y="775437"/>
                  <a:pt x="1965023" y="764978"/>
                  <a:pt x="1965023" y="752053"/>
                </a:cubicBezTo>
                <a:cubicBezTo>
                  <a:pt x="1965023" y="283613"/>
                  <a:pt x="1965023" y="283613"/>
                  <a:pt x="1965023" y="283613"/>
                </a:cubicBezTo>
                <a:cubicBezTo>
                  <a:pt x="1965023" y="269450"/>
                  <a:pt x="1954572" y="258982"/>
                  <a:pt x="1941664" y="258982"/>
                </a:cubicBezTo>
                <a:moveTo>
                  <a:pt x="1696399" y="686187"/>
                </a:moveTo>
                <a:cubicBezTo>
                  <a:pt x="1604199" y="686187"/>
                  <a:pt x="1538423" y="611083"/>
                  <a:pt x="1538423" y="517519"/>
                </a:cubicBezTo>
                <a:cubicBezTo>
                  <a:pt x="1538423" y="422726"/>
                  <a:pt x="1604199" y="349469"/>
                  <a:pt x="1696399" y="349469"/>
                </a:cubicBezTo>
                <a:cubicBezTo>
                  <a:pt x="1787990" y="349469"/>
                  <a:pt x="1854375" y="422726"/>
                  <a:pt x="1854375" y="517519"/>
                </a:cubicBezTo>
                <a:cubicBezTo>
                  <a:pt x="1854375" y="611083"/>
                  <a:pt x="1787990" y="686187"/>
                  <a:pt x="1696399" y="686187"/>
                </a:cubicBezTo>
                <a:moveTo>
                  <a:pt x="2697743" y="702190"/>
                </a:moveTo>
                <a:cubicBezTo>
                  <a:pt x="2711888" y="719430"/>
                  <a:pt x="2700209" y="732355"/>
                  <a:pt x="2692831" y="737889"/>
                </a:cubicBezTo>
                <a:cubicBezTo>
                  <a:pt x="2648568" y="771131"/>
                  <a:pt x="2590179" y="789600"/>
                  <a:pt x="2526859" y="789600"/>
                </a:cubicBezTo>
                <a:cubicBezTo>
                  <a:pt x="2367036" y="789600"/>
                  <a:pt x="2260701" y="672024"/>
                  <a:pt x="2260701" y="517519"/>
                </a:cubicBezTo>
                <a:cubicBezTo>
                  <a:pt x="2260701" y="362404"/>
                  <a:pt x="2367036" y="244208"/>
                  <a:pt x="2526859" y="244208"/>
                </a:cubicBezTo>
                <a:cubicBezTo>
                  <a:pt x="2590179" y="244208"/>
                  <a:pt x="2648568" y="262068"/>
                  <a:pt x="2692831" y="295301"/>
                </a:cubicBezTo>
                <a:cubicBezTo>
                  <a:pt x="2700209" y="300844"/>
                  <a:pt x="2710660" y="312541"/>
                  <a:pt x="2697743" y="331010"/>
                </a:cubicBezTo>
                <a:cubicBezTo>
                  <a:pt x="2667625" y="372863"/>
                  <a:pt x="2667625" y="372863"/>
                  <a:pt x="2667625" y="372863"/>
                </a:cubicBezTo>
                <a:cubicBezTo>
                  <a:pt x="2655946" y="389484"/>
                  <a:pt x="2641810" y="385178"/>
                  <a:pt x="2630130" y="377177"/>
                </a:cubicBezTo>
                <a:cubicBezTo>
                  <a:pt x="2602468" y="359937"/>
                  <a:pt x="2568657" y="346393"/>
                  <a:pt x="2530553" y="346393"/>
                </a:cubicBezTo>
                <a:cubicBezTo>
                  <a:pt x="2436496" y="346393"/>
                  <a:pt x="2374414" y="421497"/>
                  <a:pt x="2374414" y="517519"/>
                </a:cubicBezTo>
                <a:cubicBezTo>
                  <a:pt x="2374414" y="612931"/>
                  <a:pt x="2436496" y="687416"/>
                  <a:pt x="2530553" y="687416"/>
                </a:cubicBezTo>
                <a:cubicBezTo>
                  <a:pt x="2568657" y="687416"/>
                  <a:pt x="2600012" y="672024"/>
                  <a:pt x="2628284" y="656022"/>
                </a:cubicBezTo>
                <a:cubicBezTo>
                  <a:pt x="2639963" y="649869"/>
                  <a:pt x="2652871" y="644325"/>
                  <a:pt x="2665788" y="661565"/>
                </a:cubicBezTo>
                <a:lnTo>
                  <a:pt x="2697743" y="702190"/>
                </a:lnTo>
                <a:close/>
                <a:moveTo>
                  <a:pt x="2996495" y="244827"/>
                </a:moveTo>
                <a:cubicBezTo>
                  <a:pt x="2845886" y="244827"/>
                  <a:pt x="2726024" y="363633"/>
                  <a:pt x="2726024" y="517519"/>
                </a:cubicBezTo>
                <a:cubicBezTo>
                  <a:pt x="2726024" y="672024"/>
                  <a:pt x="2845886" y="789600"/>
                  <a:pt x="2996495" y="789600"/>
                </a:cubicBezTo>
                <a:cubicBezTo>
                  <a:pt x="3147094" y="789600"/>
                  <a:pt x="3267575" y="672024"/>
                  <a:pt x="3267575" y="517519"/>
                </a:cubicBezTo>
                <a:cubicBezTo>
                  <a:pt x="3267575" y="363633"/>
                  <a:pt x="3147094" y="244827"/>
                  <a:pt x="2996495" y="244827"/>
                </a:cubicBezTo>
                <a:moveTo>
                  <a:pt x="2996495" y="684949"/>
                </a:moveTo>
                <a:cubicBezTo>
                  <a:pt x="2904285" y="684949"/>
                  <a:pt x="2838519" y="611083"/>
                  <a:pt x="2838519" y="517519"/>
                </a:cubicBezTo>
                <a:cubicBezTo>
                  <a:pt x="2838519" y="422726"/>
                  <a:pt x="2904285" y="349469"/>
                  <a:pt x="2996495" y="349469"/>
                </a:cubicBezTo>
                <a:cubicBezTo>
                  <a:pt x="3089314" y="349469"/>
                  <a:pt x="3154471" y="422726"/>
                  <a:pt x="3154471" y="517519"/>
                </a:cubicBezTo>
                <a:cubicBezTo>
                  <a:pt x="3154471" y="611083"/>
                  <a:pt x="3089314" y="684949"/>
                  <a:pt x="2996495" y="684949"/>
                </a:cubicBezTo>
                <a:moveTo>
                  <a:pt x="2163569" y="13989"/>
                </a:moveTo>
                <a:cubicBezTo>
                  <a:pt x="2177715" y="13989"/>
                  <a:pt x="2187548" y="25686"/>
                  <a:pt x="2187548" y="38611"/>
                </a:cubicBezTo>
                <a:cubicBezTo>
                  <a:pt x="2187548" y="750815"/>
                  <a:pt x="2187548" y="750815"/>
                  <a:pt x="2187548" y="750815"/>
                </a:cubicBezTo>
                <a:cubicBezTo>
                  <a:pt x="2187548" y="763750"/>
                  <a:pt x="2177715" y="775437"/>
                  <a:pt x="2163569" y="775437"/>
                </a:cubicBezTo>
                <a:cubicBezTo>
                  <a:pt x="2100259" y="775437"/>
                  <a:pt x="2100259" y="775437"/>
                  <a:pt x="2100259" y="775437"/>
                </a:cubicBezTo>
                <a:cubicBezTo>
                  <a:pt x="2087351" y="775437"/>
                  <a:pt x="2075672" y="763750"/>
                  <a:pt x="2075672" y="750815"/>
                </a:cubicBezTo>
                <a:cubicBezTo>
                  <a:pt x="2075672" y="38611"/>
                  <a:pt x="2075672" y="38611"/>
                  <a:pt x="2075672" y="38611"/>
                </a:cubicBezTo>
                <a:cubicBezTo>
                  <a:pt x="2075672" y="25686"/>
                  <a:pt x="2087351" y="13989"/>
                  <a:pt x="2100259" y="13989"/>
                </a:cubicBezTo>
                <a:cubicBezTo>
                  <a:pt x="2163569" y="13989"/>
                  <a:pt x="2163569" y="13989"/>
                  <a:pt x="2163569" y="13989"/>
                </a:cubicBezTo>
              </a:path>
            </a:pathLst>
          </a:custGeom>
          <a:solidFill>
            <a:schemeClr val="tx1"/>
          </a:solidFill>
          <a:ln w="9507" cap="flat">
            <a:noFill/>
            <a:prstDash val="solid"/>
            <a:miter/>
          </a:ln>
        </p:spPr>
        <p:txBody>
          <a:bodyPr rtlCol="0" anchor="ctr"/>
          <a:lstStyle/>
          <a:p>
            <a:endParaRPr lang="en-US"/>
          </a:p>
        </p:txBody>
      </p:sp>
      <p:sp>
        <p:nvSpPr>
          <p:cNvPr id="4" name="Title 2">
            <a:extLst>
              <a:ext uri="{FF2B5EF4-FFF2-40B4-BE49-F238E27FC236}">
                <a16:creationId xmlns:a16="http://schemas.microsoft.com/office/drawing/2014/main" id="{AE26A26D-3BB6-3DA7-C72C-3F2C422C0EEE}"/>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6" name="Text Placeholder 7">
            <a:extLst>
              <a:ext uri="{FF2B5EF4-FFF2-40B4-BE49-F238E27FC236}">
                <a16:creationId xmlns:a16="http://schemas.microsoft.com/office/drawing/2014/main" id="{D96B860C-1568-499C-1342-E093FBA54CA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5" name="Text Placeholder 22">
            <a:extLst>
              <a:ext uri="{FF2B5EF4-FFF2-40B4-BE49-F238E27FC236}">
                <a16:creationId xmlns:a16="http://schemas.microsoft.com/office/drawing/2014/main" id="{39A1C756-596E-F77D-84E5-F1DB03F7856F}"/>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grpSp>
        <p:nvGrpSpPr>
          <p:cNvPr id="16" name="Group 15">
            <a:extLst>
              <a:ext uri="{FF2B5EF4-FFF2-40B4-BE49-F238E27FC236}">
                <a16:creationId xmlns:a16="http://schemas.microsoft.com/office/drawing/2014/main" id="{8E16927F-82CD-278F-FF9D-C6A28CC273C4}"/>
              </a:ext>
            </a:extLst>
          </p:cNvPr>
          <p:cNvGrpSpPr/>
          <p:nvPr userDrawn="1"/>
        </p:nvGrpSpPr>
        <p:grpSpPr>
          <a:xfrm>
            <a:off x="12290489" y="-1"/>
            <a:ext cx="2910882" cy="6858001"/>
            <a:chOff x="12290489" y="-1"/>
            <a:chExt cx="2910882" cy="6858001"/>
          </a:xfrm>
        </p:grpSpPr>
        <p:sp>
          <p:nvSpPr>
            <p:cNvPr id="8" name="Rectangle 7">
              <a:extLst>
                <a:ext uri="{FF2B5EF4-FFF2-40B4-BE49-F238E27FC236}">
                  <a16:creationId xmlns:a16="http://schemas.microsoft.com/office/drawing/2014/main" id="{7CF50A69-0086-3DFD-F8A1-D5E846AB33E5}"/>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grpSp>
          <p:nvGrpSpPr>
            <p:cNvPr id="15" name="Group 14">
              <a:extLst>
                <a:ext uri="{FF2B5EF4-FFF2-40B4-BE49-F238E27FC236}">
                  <a16:creationId xmlns:a16="http://schemas.microsoft.com/office/drawing/2014/main" id="{77113677-2D7C-DD8C-5EFC-327EE41809C0}"/>
                </a:ext>
              </a:extLst>
            </p:cNvPr>
            <p:cNvGrpSpPr/>
            <p:nvPr userDrawn="1"/>
          </p:nvGrpSpPr>
          <p:grpSpPr>
            <a:xfrm>
              <a:off x="12429548" y="173148"/>
              <a:ext cx="2771823" cy="5642861"/>
              <a:chOff x="12429548" y="173148"/>
              <a:chExt cx="2771823" cy="5642861"/>
            </a:xfrm>
          </p:grpSpPr>
          <p:grpSp>
            <p:nvGrpSpPr>
              <p:cNvPr id="7" name="Group 6">
                <a:extLst>
                  <a:ext uri="{FF2B5EF4-FFF2-40B4-BE49-F238E27FC236}">
                    <a16:creationId xmlns:a16="http://schemas.microsoft.com/office/drawing/2014/main" id="{159C415E-F380-7375-5AD3-2E9ACD4DF94C}"/>
                  </a:ext>
                </a:extLst>
              </p:cNvPr>
              <p:cNvGrpSpPr/>
              <p:nvPr userDrawn="1"/>
            </p:nvGrpSpPr>
            <p:grpSpPr>
              <a:xfrm>
                <a:off x="12449814" y="173148"/>
                <a:ext cx="2751557" cy="2005214"/>
                <a:chOff x="12449814" y="173148"/>
                <a:chExt cx="2751557" cy="2005214"/>
              </a:xfrm>
            </p:grpSpPr>
            <p:grpSp>
              <p:nvGrpSpPr>
                <p:cNvPr id="2" name="Group 1">
                  <a:extLst>
                    <a:ext uri="{FF2B5EF4-FFF2-40B4-BE49-F238E27FC236}">
                      <a16:creationId xmlns:a16="http://schemas.microsoft.com/office/drawing/2014/main" id="{5D4D145D-9446-D229-C022-A3ECE1F64AB9}"/>
                    </a:ext>
                  </a:extLst>
                </p:cNvPr>
                <p:cNvGrpSpPr/>
                <p:nvPr userDrawn="1"/>
              </p:nvGrpSpPr>
              <p:grpSpPr>
                <a:xfrm>
                  <a:off x="12449814" y="173148"/>
                  <a:ext cx="1534074" cy="249864"/>
                  <a:chOff x="12449814" y="173148"/>
                  <a:chExt cx="1534074" cy="249864"/>
                </a:xfrm>
              </p:grpSpPr>
              <p:sp>
                <p:nvSpPr>
                  <p:cNvPr id="9" name="TextBox 8">
                    <a:extLst>
                      <a:ext uri="{FF2B5EF4-FFF2-40B4-BE49-F238E27FC236}">
                        <a16:creationId xmlns:a16="http://schemas.microsoft.com/office/drawing/2014/main" id="{A3057112-442E-4CD7-B1AB-27BCA434F0CD}"/>
                      </a:ext>
                    </a:extLst>
                  </p:cNvPr>
                  <p:cNvSpPr txBox="1"/>
                  <p:nvPr userDrawn="1"/>
                </p:nvSpPr>
                <p:spPr>
                  <a:xfrm>
                    <a:off x="12449814" y="173148"/>
                    <a:ext cx="1534074"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IMAGE</a:t>
                    </a:r>
                  </a:p>
                </p:txBody>
              </p:sp>
              <p:cxnSp>
                <p:nvCxnSpPr>
                  <p:cNvPr id="10" name="Straight Connector 9">
                    <a:extLst>
                      <a:ext uri="{FF2B5EF4-FFF2-40B4-BE49-F238E27FC236}">
                        <a16:creationId xmlns:a16="http://schemas.microsoft.com/office/drawing/2014/main" id="{7E6860D8-A0E2-7509-3307-FE6ABC7193BB}"/>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8C0ED071-E3D5-D617-0311-6EA1B0C02087}"/>
                    </a:ext>
                  </a:extLst>
                </p:cNvPr>
                <p:cNvGrpSpPr/>
                <p:nvPr userDrawn="1"/>
              </p:nvGrpSpPr>
              <p:grpSpPr>
                <a:xfrm>
                  <a:off x="12449814" y="545515"/>
                  <a:ext cx="2751557" cy="1632847"/>
                  <a:chOff x="12449814" y="545515"/>
                  <a:chExt cx="2751557" cy="1632847"/>
                </a:xfrm>
              </p:grpSpPr>
              <p:sp>
                <p:nvSpPr>
                  <p:cNvPr id="11" name="TextBox 10">
                    <a:extLst>
                      <a:ext uri="{FF2B5EF4-FFF2-40B4-BE49-F238E27FC236}">
                        <a16:creationId xmlns:a16="http://schemas.microsoft.com/office/drawing/2014/main" id="{16DA6383-5AF6-171A-518D-549F73EC7D6A}"/>
                      </a:ext>
                    </a:extLst>
                  </p:cNvPr>
                  <p:cNvSpPr txBox="1"/>
                  <p:nvPr userDrawn="1"/>
                </p:nvSpPr>
                <p:spPr>
                  <a:xfrm>
                    <a:off x="12614407" y="1281322"/>
                    <a:ext cx="1828957" cy="89704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image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The image placeholder is on the bottom. To change and existing image, select the overlay, right-click &gt; </a:t>
                    </a:r>
                    <a:r>
                      <a:rPr lang="en-US" sz="700" i="1">
                        <a:latin typeface="Aptos" panose="020B0004020202020204" pitchFamily="34" charset="0"/>
                        <a:cs typeface="Aparajita" panose="02020603050405020304" pitchFamily="18" charset="0"/>
                      </a:rPr>
                      <a:t>Send to Back…</a:t>
                    </a:r>
                    <a:r>
                      <a:rPr lang="en-US" sz="700">
                        <a:latin typeface="Aptos" panose="020B0004020202020204" pitchFamily="34" charset="0"/>
                        <a:cs typeface="Aparajita" panose="02020603050405020304" pitchFamily="18" charset="0"/>
                      </a:rPr>
                      <a:t> &gt; Send to Back. Next, use the tip below to change the image. Then, reset the slide or send the image to the back again.</a:t>
                    </a:r>
                    <a:endParaRPr lang="en-US" sz="1000">
                      <a:latin typeface="Aptos" panose="020B0004020202020204" pitchFamily="34" charset="0"/>
                      <a:cs typeface="Aparajita" panose="02020603050405020304" pitchFamily="18" charset="0"/>
                    </a:endParaRPr>
                  </a:p>
                </p:txBody>
              </p:sp>
              <p:sp>
                <p:nvSpPr>
                  <p:cNvPr id="12" name="TextBox 11">
                    <a:extLst>
                      <a:ext uri="{FF2B5EF4-FFF2-40B4-BE49-F238E27FC236}">
                        <a16:creationId xmlns:a16="http://schemas.microsoft.com/office/drawing/2014/main" id="{77A83939-F838-416B-1CFC-06BB970803B4}"/>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13" name="TextBox 12">
                    <a:extLst>
                      <a:ext uri="{FF2B5EF4-FFF2-40B4-BE49-F238E27FC236}">
                        <a16:creationId xmlns:a16="http://schemas.microsoft.com/office/drawing/2014/main" id="{2189B7A8-17CF-B28A-1454-915888893AB4}"/>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14" name="TextBox 13">
                    <a:extLst>
                      <a:ext uri="{FF2B5EF4-FFF2-40B4-BE49-F238E27FC236}">
                        <a16:creationId xmlns:a16="http://schemas.microsoft.com/office/drawing/2014/main" id="{973E0BBC-9695-998B-B368-22C8F079394D}"/>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images from the </a:t>
                    </a:r>
                    <a:r>
                      <a:rPr lang="en-US">
                        <a:solidFill>
                          <a:schemeClr val="accent1"/>
                        </a:solidFill>
                        <a:latin typeface="Aptos" panose="020B0004020202020204" pitchFamily="34" charset="0"/>
                        <a:cs typeface="Aparajita" panose="02020603050405020304" pitchFamily="18" charset="0"/>
                      </a:rPr>
                      <a:t>Qualcomm Brand Portal</a:t>
                    </a:r>
                  </a:p>
                  <a:p>
                    <a:pPr lvl="0">
                      <a:spcBef>
                        <a:spcPts val="700"/>
                      </a:spcBef>
                    </a:pPr>
                    <a:r>
                      <a:rPr lang="en-US">
                        <a:latin typeface="Aptos" panose="020B0004020202020204" pitchFamily="34" charset="0"/>
                        <a:cs typeface="Aparajita" panose="02020603050405020304" pitchFamily="18" charset="0"/>
                      </a:rPr>
                      <a:t>Add the image to the placeholder.</a:t>
                    </a:r>
                  </a:p>
                </p:txBody>
              </p:sp>
            </p:grpSp>
          </p:grpSp>
          <p:grpSp>
            <p:nvGrpSpPr>
              <p:cNvPr id="17" name="Group 16">
                <a:extLst>
                  <a:ext uri="{FF2B5EF4-FFF2-40B4-BE49-F238E27FC236}">
                    <a16:creationId xmlns:a16="http://schemas.microsoft.com/office/drawing/2014/main" id="{9EAD45E2-1365-A92C-1F7B-8B35FD5E3817}"/>
                  </a:ext>
                </a:extLst>
              </p:cNvPr>
              <p:cNvGrpSpPr/>
              <p:nvPr userDrawn="1"/>
            </p:nvGrpSpPr>
            <p:grpSpPr>
              <a:xfrm>
                <a:off x="12429548" y="2309174"/>
                <a:ext cx="2735151" cy="1280928"/>
                <a:chOff x="9286315" y="6976989"/>
                <a:chExt cx="2735151" cy="1280928"/>
              </a:xfrm>
            </p:grpSpPr>
            <p:sp>
              <p:nvSpPr>
                <p:cNvPr id="29" name="Rectangle 28">
                  <a:extLst>
                    <a:ext uri="{FF2B5EF4-FFF2-40B4-BE49-F238E27FC236}">
                      <a16:creationId xmlns:a16="http://schemas.microsoft.com/office/drawing/2014/main" id="{2C75C5B4-54FD-CD9F-6004-24A5CF5AB881}"/>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30" name="TextBox 29">
                  <a:extLst>
                    <a:ext uri="{FF2B5EF4-FFF2-40B4-BE49-F238E27FC236}">
                      <a16:creationId xmlns:a16="http://schemas.microsoft.com/office/drawing/2014/main" id="{12AA6BDC-9581-2416-8FCF-B639C7874A6F}"/>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Images</a:t>
                  </a:r>
                </a:p>
              </p:txBody>
            </p:sp>
            <p:pic>
              <p:nvPicPr>
                <p:cNvPr id="31" name="Graphic 30">
                  <a:extLst>
                    <a:ext uri="{FF2B5EF4-FFF2-40B4-BE49-F238E27FC236}">
                      <a16:creationId xmlns:a16="http://schemas.microsoft.com/office/drawing/2014/main" id="{707DE680-B659-AA14-3DA6-FB810A70960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32" name="TextBox 31">
                  <a:extLst>
                    <a:ext uri="{FF2B5EF4-FFF2-40B4-BE49-F238E27FC236}">
                      <a16:creationId xmlns:a16="http://schemas.microsoft.com/office/drawing/2014/main" id="{4AA67D63-8AA8-4A9B-3D31-E4198794E6D0}"/>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33" name="Picture 32">
                  <a:extLst>
                    <a:ext uri="{FF2B5EF4-FFF2-40B4-BE49-F238E27FC236}">
                      <a16:creationId xmlns:a16="http://schemas.microsoft.com/office/drawing/2014/main" id="{A72EF414-721B-FBA5-FD95-E553CFAC16CB}"/>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34" name="TextBox 33">
                  <a:extLst>
                    <a:ext uri="{FF2B5EF4-FFF2-40B4-BE49-F238E27FC236}">
                      <a16:creationId xmlns:a16="http://schemas.microsoft.com/office/drawing/2014/main" id="{02318D11-BFD1-1429-4B0B-F2CEE2CCA884}"/>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18" name="Group 17">
                <a:extLst>
                  <a:ext uri="{FF2B5EF4-FFF2-40B4-BE49-F238E27FC236}">
                    <a16:creationId xmlns:a16="http://schemas.microsoft.com/office/drawing/2014/main" id="{D7FF212E-AA60-50B3-8621-551BA74B31E3}"/>
                  </a:ext>
                </a:extLst>
              </p:cNvPr>
              <p:cNvGrpSpPr/>
              <p:nvPr userDrawn="1"/>
            </p:nvGrpSpPr>
            <p:grpSpPr>
              <a:xfrm>
                <a:off x="12429548" y="3615901"/>
                <a:ext cx="2735151" cy="2200108"/>
                <a:chOff x="9538241" y="5155416"/>
                <a:chExt cx="2735151" cy="2200108"/>
              </a:xfrm>
            </p:grpSpPr>
            <p:sp>
              <p:nvSpPr>
                <p:cNvPr id="19" name="Rectangle 18">
                  <a:extLst>
                    <a:ext uri="{FF2B5EF4-FFF2-40B4-BE49-F238E27FC236}">
                      <a16:creationId xmlns:a16="http://schemas.microsoft.com/office/drawing/2014/main" id="{F952CBEE-EDAC-0869-1112-AAD15E4B0E40}"/>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20" name="TextBox 19">
                  <a:extLst>
                    <a:ext uri="{FF2B5EF4-FFF2-40B4-BE49-F238E27FC236}">
                      <a16:creationId xmlns:a16="http://schemas.microsoft.com/office/drawing/2014/main" id="{AD940715-F001-536F-7A25-FA3F088FAB35}"/>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Images</a:t>
                  </a:r>
                </a:p>
              </p:txBody>
            </p:sp>
            <p:pic>
              <p:nvPicPr>
                <p:cNvPr id="22" name="Graphic 21">
                  <a:extLst>
                    <a:ext uri="{FF2B5EF4-FFF2-40B4-BE49-F238E27FC236}">
                      <a16:creationId xmlns:a16="http://schemas.microsoft.com/office/drawing/2014/main" id="{84D7E2A3-F06D-FD70-A217-487EF552C69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23" name="TextBox 22">
                  <a:extLst>
                    <a:ext uri="{FF2B5EF4-FFF2-40B4-BE49-F238E27FC236}">
                      <a16:creationId xmlns:a16="http://schemas.microsoft.com/office/drawing/2014/main" id="{61CCA6E5-0618-E143-3C2F-C4123C7F2481}"/>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image and select “Change Picture”</a:t>
                  </a:r>
                </a:p>
              </p:txBody>
            </p:sp>
            <p:sp>
              <p:nvSpPr>
                <p:cNvPr id="24" name="TextBox 23">
                  <a:extLst>
                    <a:ext uri="{FF2B5EF4-FFF2-40B4-BE49-F238E27FC236}">
                      <a16:creationId xmlns:a16="http://schemas.microsoft.com/office/drawing/2014/main" id="{13381E4C-1F94-5284-9A2E-A7EE2720B039}"/>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25" name="TextBox 24">
                  <a:extLst>
                    <a:ext uri="{FF2B5EF4-FFF2-40B4-BE49-F238E27FC236}">
                      <a16:creationId xmlns:a16="http://schemas.microsoft.com/office/drawing/2014/main" id="{6AC5059D-A958-0D6E-F617-DA08E66FE158}"/>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image to reset the photo placeholder functionality.</a:t>
                  </a:r>
                </a:p>
              </p:txBody>
            </p:sp>
            <p:sp>
              <p:nvSpPr>
                <p:cNvPr id="26" name="TextBox 25">
                  <a:extLst>
                    <a:ext uri="{FF2B5EF4-FFF2-40B4-BE49-F238E27FC236}">
                      <a16:creationId xmlns:a16="http://schemas.microsoft.com/office/drawing/2014/main" id="{2AA3306C-FE79-59C9-5DCC-63D2DF20636C}"/>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image as normal.</a:t>
                  </a:r>
                </a:p>
              </p:txBody>
            </p:sp>
            <p:cxnSp>
              <p:nvCxnSpPr>
                <p:cNvPr id="27" name="Straight Connector 26">
                  <a:extLst>
                    <a:ext uri="{FF2B5EF4-FFF2-40B4-BE49-F238E27FC236}">
                      <a16:creationId xmlns:a16="http://schemas.microsoft.com/office/drawing/2014/main" id="{286AAF4E-AA4F-9737-1BC4-4B8A70508177}"/>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EB2F455C-F85E-6BE9-B90C-47F429186A08}"/>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grpSp>
      <p:sp>
        <p:nvSpPr>
          <p:cNvPr id="21" name="Rechteck 1" descr="{&quot;templafy&quot;:{&quot;id&quot;:&quot;b8d8b24e-c03e-4dac-8c4a-96737f5ab0c0&quot;}}" hidden="1">
            <a:extLst>
              <a:ext uri="{FF2B5EF4-FFF2-40B4-BE49-F238E27FC236}">
                <a16:creationId xmlns:a16="http://schemas.microsoft.com/office/drawing/2014/main" id="{A9AAF81F-1C41-3608-99F4-C16C783C4053}"/>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887988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929">
          <p15:clr>
            <a:srgbClr val="FBAE40"/>
          </p15:clr>
        </p15:guide>
        <p15:guide id="3" orient="horz" pos="2115">
          <p15:clr>
            <a:srgbClr val="FBAE40"/>
          </p15:clr>
        </p15:guide>
        <p15:guide id="4" orient="horz" pos="2228">
          <p15:clr>
            <a:srgbClr val="FBAE40"/>
          </p15:clr>
        </p15:guide>
        <p15:guide id="5" orient="horz" pos="2750">
          <p15:clr>
            <a:srgbClr val="FBAE40"/>
          </p15:clr>
        </p15:guide>
        <p15:guide id="6" pos="3341">
          <p15:clr>
            <a:srgbClr val="FBAE4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preserve="1" userDrawn="1">
  <p:cSld name="Title+Photo_Dark Blue">
    <p:bg>
      <p:bgPr>
        <a:solidFill>
          <a:schemeClr val="accent2"/>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7E7F3CFB-9BFC-B97E-E28E-E1CC3CEB589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9B859C2-4BEA-9848-AC63-40AF86018B01}"/>
              </a:ext>
            </a:extLst>
          </p:cNvPr>
          <p:cNvSpPr>
            <a:spLocks noGrp="1"/>
          </p:cNvSpPr>
          <p:nvPr>
            <p:ph type="title" hasCustomPrompt="1"/>
          </p:nvPr>
        </p:nvSpPr>
        <p:spPr bwMode="gray">
          <a:xfrm>
            <a:off x="515939" y="1628775"/>
            <a:ext cx="4787900" cy="2160588"/>
          </a:xfrm>
        </p:spPr>
        <p:txBody>
          <a:bodyPr wrap="square" anchor="b">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0" name="Text Placeholder 22">
            <a:extLst>
              <a:ext uri="{FF2B5EF4-FFF2-40B4-BE49-F238E27FC236}">
                <a16:creationId xmlns:a16="http://schemas.microsoft.com/office/drawing/2014/main" id="{6B0B003D-BEB9-10BC-B5F1-30B9315B9205}"/>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6" name="Picture Placeholder 5">
            <a:extLst>
              <a:ext uri="{FF2B5EF4-FFF2-40B4-BE49-F238E27FC236}">
                <a16:creationId xmlns:a16="http://schemas.microsoft.com/office/drawing/2014/main" id="{A653871A-ABE6-AE14-4749-BCCA9C632B11}"/>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4" name="Text Placeholder 7">
            <a:extLst>
              <a:ext uri="{FF2B5EF4-FFF2-40B4-BE49-F238E27FC236}">
                <a16:creationId xmlns:a16="http://schemas.microsoft.com/office/drawing/2014/main" id="{A25B870D-BC67-2669-52D6-52709473AE8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2" name="Rechteck 1" descr="{&quot;templafy&quot;:{&quot;id&quot;:&quot;0c8a85c6-60bd-4523-b25a-0c98a54f9d57&quot;}}" hidden="1">
            <a:extLst>
              <a:ext uri="{FF2B5EF4-FFF2-40B4-BE49-F238E27FC236}">
                <a16:creationId xmlns:a16="http://schemas.microsoft.com/office/drawing/2014/main" id="{4B4B45DD-C145-3CF7-28D2-238E58F7792E}"/>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066214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preserve="1" userDrawn="1">
  <p:cSld name="Title+Photo_Black">
    <p:spTree>
      <p:nvGrpSpPr>
        <p:cNvPr id="1" name=""/>
        <p:cNvGrpSpPr/>
        <p:nvPr/>
      </p:nvGrpSpPr>
      <p:grpSpPr>
        <a:xfrm>
          <a:off x="0" y="0"/>
          <a:ext cx="0" cy="0"/>
          <a:chOff x="0" y="0"/>
          <a:chExt cx="0" cy="0"/>
        </a:xfrm>
      </p:grpSpPr>
      <p:sp>
        <p:nvSpPr>
          <p:cNvPr id="38" name="Freeform 5">
            <a:extLst>
              <a:ext uri="{FF2B5EF4-FFF2-40B4-BE49-F238E27FC236}">
                <a16:creationId xmlns:a16="http://schemas.microsoft.com/office/drawing/2014/main" id="{B84DB87B-4411-D45F-596A-3F51AD07A0C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B76B047-B3CB-334D-D7F4-B842FB3D8A89}"/>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40" name="Text Placeholder 7">
            <a:extLst>
              <a:ext uri="{FF2B5EF4-FFF2-40B4-BE49-F238E27FC236}">
                <a16:creationId xmlns:a16="http://schemas.microsoft.com/office/drawing/2014/main" id="{173B11F6-8E4D-8BF2-1D11-5EC207F243EE}"/>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39" name="Text Placeholder 22">
            <a:extLst>
              <a:ext uri="{FF2B5EF4-FFF2-40B4-BE49-F238E27FC236}">
                <a16:creationId xmlns:a16="http://schemas.microsoft.com/office/drawing/2014/main" id="{5A60325E-374C-45E8-37EC-61C29B81E2A4}"/>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2" name="Rechteck 1" descr="{&quot;templafy&quot;:{&quot;id&quot;:&quot;2a7efd49-1496-419d-82b8-195d1f7a975a&quot;}}" hidden="1">
            <a:extLst>
              <a:ext uri="{FF2B5EF4-FFF2-40B4-BE49-F238E27FC236}">
                <a16:creationId xmlns:a16="http://schemas.microsoft.com/office/drawing/2014/main" id="{3B28B2AE-5867-1A5B-FC84-73E684F81D51}"/>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31546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preserve="1" userDrawn="1">
  <p:cSld name="Title+Photo_Grey">
    <p:bg>
      <p:bgPr>
        <a:solidFill>
          <a:srgbClr val="EFF1F5"/>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50273CAA-AA8E-2322-C677-61BB5E3B7290}"/>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4" name="Title 3">
            <a:extLst>
              <a:ext uri="{FF2B5EF4-FFF2-40B4-BE49-F238E27FC236}">
                <a16:creationId xmlns:a16="http://schemas.microsoft.com/office/drawing/2014/main" id="{2F85B3C7-6442-1485-863A-E4B7FF5300D7}"/>
              </a:ext>
            </a:extLst>
          </p:cNvPr>
          <p:cNvSpPr>
            <a:spLocks noGrp="1"/>
          </p:cNvSpPr>
          <p:nvPr>
            <p:ph type="title" hasCustomPrompt="1"/>
          </p:nvPr>
        </p:nvSpPr>
        <p:spPr>
          <a:xfrm>
            <a:off x="515938" y="1640840"/>
            <a:ext cx="4787900" cy="2148523"/>
          </a:xfrm>
        </p:spPr>
        <p:txBody>
          <a:bodyPr anchor="b"/>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baseline="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14" name="Text Placeholder 7">
            <a:extLst>
              <a:ext uri="{FF2B5EF4-FFF2-40B4-BE49-F238E27FC236}">
                <a16:creationId xmlns:a16="http://schemas.microsoft.com/office/drawing/2014/main" id="{E20EDF44-7C69-E22E-2904-F047187746FC}"/>
              </a:ext>
            </a:extLst>
          </p:cNvPr>
          <p:cNvSpPr>
            <a:spLocks noGrp="1"/>
          </p:cNvSpPr>
          <p:nvPr>
            <p:ph type="body" sz="quarter" idx="10" hasCustomPrompt="1"/>
          </p:nvPr>
        </p:nvSpPr>
        <p:spPr bwMode="gray">
          <a:xfrm>
            <a:off x="515937" y="4080516"/>
            <a:ext cx="4787901" cy="450485"/>
          </a:xfrm>
          <a:prstGeom prst="rect">
            <a:avLst/>
          </a:prstGeom>
        </p:spPr>
        <p:txBody>
          <a:bodyPr vert="horz" lIns="0" tIns="0" rIns="0" bIns="0" rtlCol="0">
            <a:noAutofit/>
          </a:bodyPr>
          <a:lstStyle>
            <a:lvl1pPr marL="457200" indent="-457200" algn="l" defTabSz="914400" rtl="0" eaLnBrk="1" latinLnBrk="0" hangingPunct="1">
              <a:lnSpc>
                <a:spcPct val="96000"/>
              </a:lnSpc>
              <a:spcBef>
                <a:spcPts val="0"/>
              </a:spcBef>
              <a:spcAft>
                <a:spcPts val="600"/>
              </a:spcAft>
              <a:buClrTx/>
              <a:buFontTx/>
              <a:buNone/>
              <a:defRPr lang="en-US" sz="2800" kern="1200" spc="-50" baseline="0" dirty="0">
                <a:solidFill>
                  <a:schemeClr val="tx1"/>
                </a:solidFill>
                <a:latin typeface="+mj-lt"/>
                <a:ea typeface="Alfabet" pitchFamily="2" charset="0"/>
                <a:cs typeface="Microsoft Sans Serif" panose="020B0604020202020204" pitchFamily="34" charset="0"/>
              </a:defRPr>
            </a:lvl1pPr>
          </a:lstStyle>
          <a:p>
            <a:pPr marL="457200" lvl="0" indent="-457200">
              <a:lnSpc>
                <a:spcPct val="96000"/>
              </a:lnSpc>
              <a:spcBef>
                <a:spcPts val="0"/>
              </a:spcBef>
              <a:spcAft>
                <a:spcPts val="600"/>
              </a:spcAft>
              <a:buFontTx/>
              <a:buNone/>
            </a:pPr>
            <a:r>
              <a:rPr lang="en-US"/>
              <a:t>Speaker name</a:t>
            </a:r>
          </a:p>
        </p:txBody>
      </p:sp>
      <p:sp>
        <p:nvSpPr>
          <p:cNvPr id="13" name="Text Placeholder 22">
            <a:extLst>
              <a:ext uri="{FF2B5EF4-FFF2-40B4-BE49-F238E27FC236}">
                <a16:creationId xmlns:a16="http://schemas.microsoft.com/office/drawing/2014/main" id="{09A126AF-B0E7-881F-F3C6-0237CB28580B}"/>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buNone/>
              <a:defRPr sz="3000">
                <a:solidFill>
                  <a:schemeClr val="accent1"/>
                </a:solidFill>
              </a:defRPr>
            </a:lvl1pPr>
          </a:lstStyle>
          <a:p>
            <a:r>
              <a:rPr lang="en-US"/>
              <a:t>Click the icon to insert photo</a:t>
            </a:r>
          </a:p>
        </p:txBody>
      </p:sp>
      <p:sp>
        <p:nvSpPr>
          <p:cNvPr id="3" name="Rechteck 1" descr="{&quot;templafy&quot;:{&quot;id&quot;:&quot;d448aed2-1bd2-4bb3-9902-f144705b62cf&quot;}}" hidden="1">
            <a:extLst>
              <a:ext uri="{FF2B5EF4-FFF2-40B4-BE49-F238E27FC236}">
                <a16:creationId xmlns:a16="http://schemas.microsoft.com/office/drawing/2014/main" id="{9B88921A-C055-6276-9235-974F2A3EB425}"/>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7442361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Holding slide_Blue">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F2C5B2-B6B5-8033-1AB2-8EA2C569B775}"/>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CA" err="1">
              <a:solidFill>
                <a:schemeClr val="bg1"/>
              </a:solidFill>
              <a:latin typeface="Microsoft Sans Serif"/>
              <a:cs typeface="Microsoft Sans Serif" panose="020B0604020202020204" pitchFamily="34" charset="0"/>
            </a:endParaRPr>
          </a:p>
        </p:txBody>
      </p:sp>
      <p:pic>
        <p:nvPicPr>
          <p:cNvPr id="33" name="Graphic 32">
            <a:extLst>
              <a:ext uri="{FF2B5EF4-FFF2-40B4-BE49-F238E27FC236}">
                <a16:creationId xmlns:a16="http://schemas.microsoft.com/office/drawing/2014/main" id="{B5794193-7C82-4508-9AF6-5E056C12D43E}"/>
              </a:ext>
            </a:extLst>
          </p:cNvPr>
          <p:cNvPicPr>
            <a:picLocks noChangeAspect="1"/>
          </p:cNvPicPr>
          <p:nvPr userDrawn="1"/>
        </p:nvPicPr>
        <p:blipFill>
          <a:blip>
            <a:extLst>
              <a:ext uri="{96DAC541-7B7A-43D3-8B79-37D633B846F1}">
                <asvg:svgBlip xmlns:asvg="http://schemas.microsoft.com/office/drawing/2016/SVG/main" r:embed="rId2"/>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953328" y="2337534"/>
            <a:ext cx="4285343" cy="1965955"/>
          </a:xfrm>
          <a:prstGeom prst="rect">
            <a:avLst/>
          </a:prstGeom>
        </p:spPr>
      </p:pic>
    </p:spTree>
    <p:extLst>
      <p:ext uri="{BB962C8B-B14F-4D97-AF65-F5344CB8AC3E}">
        <p14:creationId xmlns:p14="http://schemas.microsoft.com/office/powerpoint/2010/main" val="3816925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Holding slide_Qualcomm Blu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953328" y="2337534"/>
            <a:ext cx="4285343" cy="1965955"/>
          </a:xfrm>
          <a:prstGeom prst="rect">
            <a:avLst/>
          </a:prstGeom>
        </p:spPr>
      </p:pic>
      <p:pic>
        <p:nvPicPr>
          <p:cNvPr id="4" name="Graphic 3">
            <a:extLst>
              <a:ext uri="{FF2B5EF4-FFF2-40B4-BE49-F238E27FC236}">
                <a16:creationId xmlns:a16="http://schemas.microsoft.com/office/drawing/2014/main" id="{83760918-4BFA-7897-D15F-6E226039AC2B}"/>
              </a:ext>
            </a:extLst>
          </p:cNvPr>
          <p:cNvPicPr>
            <a:picLocks noChangeAspect="1"/>
          </p:cNvPicPr>
          <p:nvPr userDrawn="1"/>
        </p:nvPicPr>
        <p:blipFill>
          <a:blip>
            <a:extLst>
              <a:ext uri="{96DAC541-7B7A-43D3-8B79-37D633B846F1}">
                <asvg:svgBlip xmlns:asvg="http://schemas.microsoft.com/office/drawing/2016/SVG/main" r:embed="rId3"/>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Tree>
    <p:extLst>
      <p:ext uri="{BB962C8B-B14F-4D97-AF65-F5344CB8AC3E}">
        <p14:creationId xmlns:p14="http://schemas.microsoft.com/office/powerpoint/2010/main" val="3118763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preserve="1" userDrawn="1">
  <p:cSld name="Agenda_Dark Blue">
    <p:bg>
      <p:bgPr>
        <a:solidFill>
          <a:schemeClr val="accent2"/>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Rechteck 1" descr="{&quot;templafy&quot;:{&quot;id&quot;:&quot;011747dc-5414-47cf-bba7-f01497ac5123&quot;}}" hidden="1">
            <a:extLst>
              <a:ext uri="{FF2B5EF4-FFF2-40B4-BE49-F238E27FC236}">
                <a16:creationId xmlns:a16="http://schemas.microsoft.com/office/drawing/2014/main" id="{49DBF23D-A9FB-2728-4775-4701B9D4E19F}"/>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9258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preserve="1" userDrawn="1">
  <p:cSld name="Agenda_Qualcomm Blue">
    <p:bg>
      <p:bgPr>
        <a:solidFill>
          <a:schemeClr val="accent1"/>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Rechteck 1" descr="{&quot;templafy&quot;:{&quot;id&quot;:&quot;6a42bc5f-e12d-48a8-8ab9-90ee2f523caf&quot;}}" hidden="1">
            <a:extLst>
              <a:ext uri="{FF2B5EF4-FFF2-40B4-BE49-F238E27FC236}">
                <a16:creationId xmlns:a16="http://schemas.microsoft.com/office/drawing/2014/main" id="{A112F777-361E-B1D9-2B05-0E6C9FE01E21}"/>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752670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preserve="1" userDrawn="1">
  <p:cSld name="Divider_Dark Blue">
    <p:bg>
      <p:bgPr>
        <a:solidFill>
          <a:schemeClr val="accent2"/>
        </a:solidFill>
        <a:effectLst/>
      </p:bgPr>
    </p:bg>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6F4BB75-A65B-C928-4300-940A326B325A}"/>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3" name="Graphic 2">
            <a:extLst>
              <a:ext uri="{FF2B5EF4-FFF2-40B4-BE49-F238E27FC236}">
                <a16:creationId xmlns:a16="http://schemas.microsoft.com/office/drawing/2014/main" id="{5FCC5857-127B-92B1-127D-549E125A84B7}"/>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B4CD1440-8C09-3A2A-5025-11244190A58A}"/>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745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preserve="1" userDrawn="1">
  <p:cSld name="Divider_Qualcomm Blue">
    <p:bg>
      <p:bgPr>
        <a:solidFill>
          <a:schemeClr val="accent1"/>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4349F65B-6B2B-D03F-2060-AF18427437B5}"/>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5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preserve="1" userDrawn="1">
  <p:cSld name="Divider_Light Grey">
    <p:bg>
      <p:bgPr>
        <a:solidFill>
          <a:srgbClr val="EFF1F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2CB9B-0078-BC2B-5AAC-4C2115035721}"/>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9924064" y="4805346"/>
            <a:ext cx="894630" cy="1062179"/>
          </a:xfrm>
          <a:prstGeom prst="rect">
            <a:avLst/>
          </a:prstGeom>
          <a:noFill/>
        </p:spPr>
      </p:pic>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Divider slide title</a:t>
            </a:r>
            <a:br>
              <a:rPr lang="en-US"/>
            </a:br>
            <a:r>
              <a:rPr lang="en-US"/>
              <a:t>3 lines maximum lorem ipsum dolor sit </a:t>
            </a:r>
            <a:r>
              <a:rPr lang="en-US" err="1"/>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3"/>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spTree>
    <p:extLst>
      <p:ext uri="{BB962C8B-B14F-4D97-AF65-F5344CB8AC3E}">
        <p14:creationId xmlns:p14="http://schemas.microsoft.com/office/powerpoint/2010/main" val="8775551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Thank you_Blue">
    <p:bg>
      <p:bgPr>
        <a:solidFill>
          <a:schemeClr val="accent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u="none" strike="noStrike" kern="1200" cap="none" spc="-300" normalizeH="0" noProof="0">
                <a:ln>
                  <a:noFill/>
                </a:ln>
                <a:effectLst/>
                <a:uLnTx/>
                <a:uFillTx/>
                <a:latin typeface="Aptos" panose="020B0004020202020204" pitchFamily="34" charset="0"/>
                <a:ea typeface="Alfabet" pitchFamily="2" charset="0"/>
              </a:rPr>
              <a:t>T</a:t>
            </a:r>
            <a:r>
              <a:rPr kumimoji="0" lang="en-US" sz="960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u="none" strike="noStrike" kern="1200" cap="none" spc="-600" normalizeH="0" noProof="0">
                <a:ln>
                  <a:noFill/>
                </a:ln>
                <a:effectLst/>
                <a:uLnTx/>
                <a:uFillTx/>
                <a:latin typeface="Aptos" panose="020B0004020202020204" pitchFamily="34" charset="0"/>
                <a:ea typeface="Alfabet" pitchFamily="2" charset="0"/>
              </a:rPr>
              <a:t>a</a:t>
            </a:r>
            <a:r>
              <a:rPr kumimoji="0" lang="en-US" sz="9600" u="none" strike="noStrike" kern="1200" cap="none" spc="-450" normalizeH="0" noProof="0">
                <a:ln>
                  <a:noFill/>
                </a:ln>
                <a:effectLst/>
                <a:uLnTx/>
                <a:uFillTx/>
                <a:latin typeface="Aptos" panose="020B0004020202020204" pitchFamily="34" charset="0"/>
                <a:ea typeface="Alfabet" pitchFamily="2" charset="0"/>
              </a:rPr>
              <a:t>n</a:t>
            </a:r>
            <a:r>
              <a:rPr kumimoji="0" lang="en-US" sz="9600" u="none" strike="noStrike" kern="1200" cap="none" spc="-600" normalizeH="0" noProof="0">
                <a:ln>
                  <a:noFill/>
                </a:ln>
                <a:effectLst/>
                <a:uLnTx/>
                <a:uFillTx/>
                <a:latin typeface="Aptos" panose="020B0004020202020204" pitchFamily="34" charset="0"/>
                <a:ea typeface="Alfabet" pitchFamily="2" charset="0"/>
              </a:rPr>
              <a:t>k  </a:t>
            </a:r>
            <a:r>
              <a:rPr kumimoji="0" lang="en-US" sz="9600" u="none" strike="noStrike" kern="1200" cap="none" spc="-80" normalizeH="0" noProof="0">
                <a:ln>
                  <a:noFill/>
                </a:ln>
                <a:effectLst/>
                <a:uLnTx/>
                <a:uFillTx/>
                <a:latin typeface="Aptos" panose="020B0004020202020204" pitchFamily="34" charset="0"/>
                <a:ea typeface="Alfabet" pitchFamily="2" charset="0"/>
              </a:rPr>
              <a:t>y</a:t>
            </a:r>
            <a:r>
              <a:rPr lang="en-US" sz="9600" spc="-300">
                <a:latin typeface="Aptos" panose="020B0004020202020204" pitchFamily="34" charset="0"/>
                <a:ea typeface="Alfabet" pitchFamily="2" charset="0"/>
              </a:rPr>
              <a:t>o</a:t>
            </a:r>
            <a:r>
              <a:rPr kumimoji="0" lang="en-US" sz="960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4263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Title+Content_Dark Blue">
    <p:bg>
      <p:bgPr>
        <a:solidFill>
          <a:schemeClr val="accent2"/>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5B3F0F97-6EDE-A0BF-5C97-6FE1C0348AE2}"/>
              </a:ext>
            </a:extLst>
          </p:cNvPr>
          <p:cNvSpPr>
            <a:spLocks noGrp="1"/>
          </p:cNvSpPr>
          <p:nvPr>
            <p:ph idx="1" hasCustomPrompt="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2" name="Footer Placeholder 1">
            <a:extLst>
              <a:ext uri="{FF2B5EF4-FFF2-40B4-BE49-F238E27FC236}">
                <a16:creationId xmlns:a16="http://schemas.microsoft.com/office/drawing/2014/main" id="{62FF81AE-215B-5FF1-AB1E-62DF1D393541}"/>
              </a:ext>
            </a:extLst>
          </p:cNvPr>
          <p:cNvSpPr>
            <a:spLocks noGrp="1"/>
          </p:cNvSpPr>
          <p:nvPr>
            <p:ph type="ftr" sz="quarter" idx="10"/>
          </p:nvPr>
        </p:nvSpPr>
        <p:spPr/>
        <p:txBody>
          <a:bodyPr/>
          <a:lstStyle>
            <a:lvl1pPr>
              <a:defRPr>
                <a:solidFill>
                  <a:schemeClr val="accent6">
                    <a:lumMod val="90000"/>
                  </a:schemeClr>
                </a:solidFill>
              </a:defRPr>
            </a:lvl1pPr>
          </a:lstStyle>
          <a:p>
            <a:r>
              <a:rPr lang="en-CA"/>
              <a:t>MWS 2026</a:t>
            </a:r>
          </a:p>
        </p:txBody>
      </p:sp>
      <p:sp>
        <p:nvSpPr>
          <p:cNvPr id="4" name="Title 3">
            <a:extLst>
              <a:ext uri="{FF2B5EF4-FFF2-40B4-BE49-F238E27FC236}">
                <a16:creationId xmlns:a16="http://schemas.microsoft.com/office/drawing/2014/main" id="{27F8DD13-BEA9-2C60-4EDB-8044D82F4225}"/>
              </a:ext>
            </a:extLst>
          </p:cNvPr>
          <p:cNvSpPr>
            <a:spLocks noGrp="1"/>
          </p:cNvSpPr>
          <p:nvPr>
            <p:ph type="title" hasCustomPrompt="1"/>
          </p:nvPr>
        </p:nvSpPr>
        <p:spPr/>
        <p:txBody>
          <a:bodyPr/>
          <a:lstStyle/>
          <a:p>
            <a:r>
              <a:rPr lang="en-US"/>
              <a:t>Title + Content layout</a:t>
            </a:r>
            <a:br>
              <a:rPr lang="en-US"/>
            </a:br>
            <a:r>
              <a:rPr lang="en-US"/>
              <a:t>Title 2 lines maximum</a:t>
            </a:r>
            <a:endParaRPr lang="en-CA"/>
          </a:p>
        </p:txBody>
      </p:sp>
    </p:spTree>
    <p:extLst>
      <p:ext uri="{BB962C8B-B14F-4D97-AF65-F5344CB8AC3E}">
        <p14:creationId xmlns:p14="http://schemas.microsoft.com/office/powerpoint/2010/main" val="1904999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preserve="1" userDrawn="1">
  <p:cSld name="Title_Dark Blue">
    <p:bg>
      <p:bgPr>
        <a:solidFill>
          <a:schemeClr val="accent2"/>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F85A682B-163D-4AA4-9385-052F4D99BE2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6" name="Title 2">
            <a:extLst>
              <a:ext uri="{FF2B5EF4-FFF2-40B4-BE49-F238E27FC236}">
                <a16:creationId xmlns:a16="http://schemas.microsoft.com/office/drawing/2014/main" id="{62C0E76A-32B9-4D4D-B734-7A849718BDEC}"/>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2" name="Text Placeholder 22">
            <a:extLst>
              <a:ext uri="{FF2B5EF4-FFF2-40B4-BE49-F238E27FC236}">
                <a16:creationId xmlns:a16="http://schemas.microsoft.com/office/drawing/2014/main" id="{44604CD0-227D-BEAE-79E8-1BAFEC1EA9E4}"/>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7">
            <a:extLst>
              <a:ext uri="{FF2B5EF4-FFF2-40B4-BE49-F238E27FC236}">
                <a16:creationId xmlns:a16="http://schemas.microsoft.com/office/drawing/2014/main" id="{A0B80601-89FF-5E35-853D-D75C06D14573}"/>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0" indent="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lvl="0"/>
            <a:r>
              <a:rPr lang="en-US"/>
              <a:t>Speaker name</a:t>
            </a:r>
          </a:p>
        </p:txBody>
      </p:sp>
      <p:pic>
        <p:nvPicPr>
          <p:cNvPr id="4" name="Graphic 3">
            <a:extLst>
              <a:ext uri="{FF2B5EF4-FFF2-40B4-BE49-F238E27FC236}">
                <a16:creationId xmlns:a16="http://schemas.microsoft.com/office/drawing/2014/main" id="{88F55260-1104-D127-40D5-A045F821B72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Box 4">
            <a:extLst>
              <a:ext uri="{FF2B5EF4-FFF2-40B4-BE49-F238E27FC236}">
                <a16:creationId xmlns:a16="http://schemas.microsoft.com/office/drawing/2014/main" id="{9ECC98BE-E372-0CCA-F413-34CBA87C6C4C}"/>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6" name="Rechteck 1" descr="{&quot;templafy&quot;:{&quot;id&quot;:&quot;5f8bc7be-ed59-4a6f-a935-04c8073a7220&quot;}}" hidden="1">
            <a:extLst>
              <a:ext uri="{FF2B5EF4-FFF2-40B4-BE49-F238E27FC236}">
                <a16:creationId xmlns:a16="http://schemas.microsoft.com/office/drawing/2014/main" id="{471D8CD2-4899-4F07-B7F4-819F8D0CC4FB}"/>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642762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preserve="1" userDrawn="1">
  <p:cSld name="Title_Qualcomm Blue">
    <p:bg>
      <p:bgPr>
        <a:solidFill>
          <a:schemeClr val="accent1"/>
        </a:solidFill>
        <a:effectLst/>
      </p:bgPr>
    </p:bg>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pic>
        <p:nvPicPr>
          <p:cNvPr id="8" name="Picture 2">
            <a:extLst>
              <a:ext uri="{FF2B5EF4-FFF2-40B4-BE49-F238E27FC236}">
                <a16:creationId xmlns:a16="http://schemas.microsoft.com/office/drawing/2014/main" id="{6601EB22-A8D1-0743-7BB0-822BDDB5C9C7}"/>
              </a:ext>
            </a:extLst>
          </p:cNvPr>
          <p:cNvPicPr>
            <a:picLocks noChangeAspect="1" noChangeArrowheads="1"/>
          </p:cNvPicPr>
          <p:nvPr userDrawn="1"/>
        </p:nvPicPr>
        <p:blipFill rotWithShape="1">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10296108" y="4802188"/>
            <a:ext cx="938292" cy="1029289"/>
          </a:xfrm>
          <a:prstGeom prst="rect">
            <a:avLst/>
          </a:prstGeom>
          <a:noFill/>
          <a:extLst>
            <a:ext uri="{909E8E84-426E-40DD-AFC4-6F175D3DCCD1}">
              <a14:hiddenFill xmlns:a14="http://schemas.microsoft.com/office/drawing/2010/main">
                <a:solidFill>
                  <a:srgbClr val="FFFFFF"/>
                </a:solidFill>
              </a14:hiddenFill>
            </a:ext>
          </a:extLst>
        </p:spPr>
      </p:pic>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6" name="Graphic 5">
            <a:extLst>
              <a:ext uri="{FF2B5EF4-FFF2-40B4-BE49-F238E27FC236}">
                <a16:creationId xmlns:a16="http://schemas.microsoft.com/office/drawing/2014/main" id="{8DC6381D-0621-EAAA-14AF-6659CFA75A60}"/>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3" name="TextBox 2">
            <a:extLst>
              <a:ext uri="{FF2B5EF4-FFF2-40B4-BE49-F238E27FC236}">
                <a16:creationId xmlns:a16="http://schemas.microsoft.com/office/drawing/2014/main" id="{D012B26A-C01F-FF9E-5A2E-BD8F5702D47A}"/>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5" name="Rechteck 1" descr="{&quot;templafy&quot;:{&quot;id&quot;:&quot;f9f9b6bb-f09b-4546-97bf-665ee22a28a9&quot;}}" hidden="1">
            <a:extLst>
              <a:ext uri="{FF2B5EF4-FFF2-40B4-BE49-F238E27FC236}">
                <a16:creationId xmlns:a16="http://schemas.microsoft.com/office/drawing/2014/main" id="{26BB6324-9D2F-E37C-0FBE-5D0A9A65060E}"/>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642386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preserve="1" userDrawn="1">
  <p:cSld name="Title_Light Grey">
    <p:bg>
      <p:bgPr>
        <a:solidFill>
          <a:srgbClr val="EFF1F5"/>
        </a:solid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535C80-8733-FA80-BF54-35742A8FF0D6}"/>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10295650" y="4786296"/>
            <a:ext cx="894630" cy="1062179"/>
          </a:xfrm>
          <a:prstGeom prst="rect">
            <a:avLst/>
          </a:prstGeom>
          <a:noFill/>
        </p:spPr>
      </p:pic>
      <p:sp>
        <p:nvSpPr>
          <p:cNvPr id="4" name="Freeform 5">
            <a:extLst>
              <a:ext uri="{FF2B5EF4-FFF2-40B4-BE49-F238E27FC236}">
                <a16:creationId xmlns:a16="http://schemas.microsoft.com/office/drawing/2014/main" id="{A4F0D70E-53E2-162C-22F7-51348A82B29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 name="Title 2">
            <a:extLst>
              <a:ext uri="{FF2B5EF4-FFF2-40B4-BE49-F238E27FC236}">
                <a16:creationId xmlns:a16="http://schemas.microsoft.com/office/drawing/2014/main" id="{A71DD4A2-F6F8-2FEF-E6ED-67E872488C9B}"/>
              </a:ext>
            </a:extLst>
          </p:cNvPr>
          <p:cNvSpPr>
            <a:spLocks noGrp="1"/>
          </p:cNvSpPr>
          <p:nvPr>
            <p:ph type="title" hasCustomPrompt="1"/>
          </p:nvPr>
        </p:nvSpPr>
        <p:spPr bwMode="gray">
          <a:xfrm>
            <a:off x="515938" y="1586753"/>
            <a:ext cx="5185615" cy="2202610"/>
          </a:xfrm>
        </p:spPr>
        <p:txBody>
          <a:bodyPr wrap="square" anchor="b">
            <a:noAutofit/>
          </a:bodyPr>
          <a:lstStyle>
            <a:lvl1pPr marL="0" algn="l" defTabSz="914400" rtl="0" eaLnBrk="1" latinLnBrk="0" hangingPunct="1">
              <a:lnSpc>
                <a:spcPct val="80000"/>
              </a:lnSpc>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7" name="Text Placeholder 7">
            <a:extLst>
              <a:ext uri="{FF2B5EF4-FFF2-40B4-BE49-F238E27FC236}">
                <a16:creationId xmlns:a16="http://schemas.microsoft.com/office/drawing/2014/main" id="{CDFA959F-8485-8388-01E9-586AFF83F76F}"/>
              </a:ext>
            </a:extLst>
          </p:cNvPr>
          <p:cNvSpPr>
            <a:spLocks noGrp="1"/>
          </p:cNvSpPr>
          <p:nvPr>
            <p:ph type="body" sz="quarter" idx="10" hasCustomPrompt="1"/>
          </p:nvPr>
        </p:nvSpPr>
        <p:spPr bwMode="gray">
          <a:xfrm>
            <a:off x="515937" y="4080516"/>
            <a:ext cx="5186783"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12" name="Text Placeholder 22">
            <a:extLst>
              <a:ext uri="{FF2B5EF4-FFF2-40B4-BE49-F238E27FC236}">
                <a16:creationId xmlns:a16="http://schemas.microsoft.com/office/drawing/2014/main" id="{116B21F0-0AEE-75EF-AF6A-33304397AA76}"/>
              </a:ext>
            </a:extLst>
          </p:cNvPr>
          <p:cNvSpPr>
            <a:spLocks noGrp="1"/>
          </p:cNvSpPr>
          <p:nvPr>
            <p:ph type="body" sz="quarter" idx="13" hasCustomPrompt="1"/>
          </p:nvPr>
        </p:nvSpPr>
        <p:spPr>
          <a:xfrm>
            <a:off x="515939" y="4625412"/>
            <a:ext cx="5185614" cy="263149"/>
          </a:xfrm>
        </p:spPr>
        <p:txBody>
          <a:bodyPr wrap="square" anchor="t">
            <a:noAutofit/>
          </a:bodyPr>
          <a:lstStyle>
            <a:lvl1pPr marL="0" indent="0">
              <a:buNone/>
              <a:defRPr sz="1600" spc="0">
                <a:solidFill>
                  <a:schemeClr val="tx1"/>
                </a:solidFill>
              </a:defRPr>
            </a:lvl1pPr>
          </a:lstStyle>
          <a:p>
            <a:pPr lvl="0"/>
            <a:r>
              <a:rPr lang="en-US"/>
              <a:t>Date</a:t>
            </a:r>
          </a:p>
        </p:txBody>
      </p:sp>
      <p:pic>
        <p:nvPicPr>
          <p:cNvPr id="3" name="Graphic 2">
            <a:extLst>
              <a:ext uri="{FF2B5EF4-FFF2-40B4-BE49-F238E27FC236}">
                <a16:creationId xmlns:a16="http://schemas.microsoft.com/office/drawing/2014/main" id="{77B56F8D-7058-9B7C-F324-9E505C8B0CD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32310" r="22445" b="38"/>
          <a:stretch/>
        </p:blipFill>
        <p:spPr>
          <a:xfrm rot="9900000" flipH="1">
            <a:off x="4889643" y="240133"/>
            <a:ext cx="8392749" cy="7320983"/>
          </a:xfrm>
          <a:custGeom>
            <a:avLst/>
            <a:gdLst>
              <a:gd name="connsiteX0" fmla="*/ 8392749 w 8392749"/>
              <a:gd name="connsiteY0" fmla="*/ 7320983 h 7320983"/>
              <a:gd name="connsiteX1" fmla="*/ 6431098 w 8392749"/>
              <a:gd name="connsiteY1" fmla="*/ 0 h 7320983"/>
              <a:gd name="connsiteX2" fmla="*/ 0 w 8392749"/>
              <a:gd name="connsiteY2" fmla="*/ 1723207 h 7320983"/>
              <a:gd name="connsiteX3" fmla="*/ 0 w 8392749"/>
              <a:gd name="connsiteY3" fmla="*/ 7320983 h 7320983"/>
            </a:gdLst>
            <a:ahLst/>
            <a:cxnLst>
              <a:cxn ang="0">
                <a:pos x="connsiteX0" y="connsiteY0"/>
              </a:cxn>
              <a:cxn ang="0">
                <a:pos x="connsiteX1" y="connsiteY1"/>
              </a:cxn>
              <a:cxn ang="0">
                <a:pos x="connsiteX2" y="connsiteY2"/>
              </a:cxn>
              <a:cxn ang="0">
                <a:pos x="connsiteX3" y="connsiteY3"/>
              </a:cxn>
            </a:cxnLst>
            <a:rect l="l" t="t" r="r" b="b"/>
            <a:pathLst>
              <a:path w="8392749" h="7320983">
                <a:moveTo>
                  <a:pt x="8392749" y="7320983"/>
                </a:moveTo>
                <a:lnTo>
                  <a:pt x="6431098" y="0"/>
                </a:lnTo>
                <a:lnTo>
                  <a:pt x="0" y="1723207"/>
                </a:lnTo>
                <a:lnTo>
                  <a:pt x="0" y="7320983"/>
                </a:lnTo>
                <a:close/>
              </a:path>
            </a:pathLst>
          </a:custGeom>
        </p:spPr>
      </p:pic>
      <p:sp>
        <p:nvSpPr>
          <p:cNvPr id="5" name="TextBox 4">
            <a:extLst>
              <a:ext uri="{FF2B5EF4-FFF2-40B4-BE49-F238E27FC236}">
                <a16:creationId xmlns:a16="http://schemas.microsoft.com/office/drawing/2014/main" id="{D04E0C45-A517-1688-2AE8-AF1811F76A23}"/>
              </a:ext>
            </a:extLst>
          </p:cNvPr>
          <p:cNvSpPr txBox="1"/>
          <p:nvPr userDrawn="1"/>
        </p:nvSpPr>
        <p:spPr>
          <a:xfrm>
            <a:off x="515938" y="6208111"/>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lvl="0" indent="0" algn="l">
              <a:buFont typeface="Arial" panose="020B0604020202020204" pitchFamily="34" charset="0"/>
              <a:buNone/>
              <a:tabLst/>
            </a:pPr>
            <a:r>
              <a:rPr lang="en-US" sz="800" kern="1200" baseline="0">
                <a:solidFill>
                  <a:schemeClr val="accent6">
                    <a:lumMod val="90000"/>
                  </a:schemeClr>
                </a:solidFill>
                <a:latin typeface="+mn-lt"/>
                <a:ea typeface="+mn-ea"/>
                <a:cs typeface="+mn-cs"/>
              </a:rPr>
              <a:t>Snapdragon and Qualcomm branded products are products of Qualcomm Technologies, Inc. and/or its subsidiaries.</a:t>
            </a:r>
          </a:p>
        </p:txBody>
      </p:sp>
      <p:sp>
        <p:nvSpPr>
          <p:cNvPr id="6" name="Rechteck 1" descr="{&quot;templafy&quot;:{&quot;id&quot;:&quot;11f868be-f2df-42ae-bab6-a7fd36288d24&quot;}}" hidden="1">
            <a:extLst>
              <a:ext uri="{FF2B5EF4-FFF2-40B4-BE49-F238E27FC236}">
                <a16:creationId xmlns:a16="http://schemas.microsoft.com/office/drawing/2014/main" id="{42F7FBEB-AF9F-D26B-BEDB-FE73B230FBC5}"/>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062997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36">
          <p15:clr>
            <a:srgbClr val="FBAE40"/>
          </p15:clr>
        </p15:guide>
        <p15:guide id="3" orient="horz" pos="2387">
          <p15:clr>
            <a:srgbClr val="FBAE40"/>
          </p15:clr>
        </p15:guide>
        <p15:guide id="4" orient="horz" pos="2568">
          <p15:clr>
            <a:srgbClr val="FBAE40"/>
          </p15:clr>
        </p15:guide>
        <p15:guide id="5" orient="horz" pos="3090">
          <p15:clr>
            <a:srgbClr val="FBAE40"/>
          </p15:clr>
        </p15:guide>
        <p15:guide id="6" pos="3591">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preserve="1" userDrawn="1">
  <p:cSld name="Full Photo">
    <p:spTree>
      <p:nvGrpSpPr>
        <p:cNvPr id="1" name=""/>
        <p:cNvGrpSpPr/>
        <p:nvPr/>
      </p:nvGrpSpPr>
      <p:grpSpPr>
        <a:xfrm>
          <a:off x="0" y="0"/>
          <a:ext cx="0" cy="0"/>
          <a:chOff x="0" y="0"/>
          <a:chExt cx="0" cy="0"/>
        </a:xfrm>
      </p:grpSpPr>
      <p:sp>
        <p:nvSpPr>
          <p:cNvPr id="44" name="Picture Placeholder 43">
            <a:extLst>
              <a:ext uri="{FF2B5EF4-FFF2-40B4-BE49-F238E27FC236}">
                <a16:creationId xmlns:a16="http://schemas.microsoft.com/office/drawing/2014/main" id="{008FB009-1CAA-4C0D-DFFE-34480291E6D4}"/>
              </a:ext>
            </a:extLst>
          </p:cNvPr>
          <p:cNvSpPr>
            <a:spLocks noGrp="1"/>
          </p:cNvSpPr>
          <p:nvPr>
            <p:ph type="pic" sz="quarter" idx="12" hasCustomPrompt="1"/>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noFill/>
        </p:spPr>
        <p:txBody>
          <a:bodyPr wrap="square" lIns="503998" tIns="5760000" rIns="0" anchor="t">
            <a:noAutofit/>
          </a:bodyPr>
          <a:lstStyle>
            <a:lvl1pPr marL="0" indent="0">
              <a:buNone/>
              <a:defRPr sz="3000"/>
            </a:lvl1pPr>
          </a:lstStyle>
          <a:p>
            <a:r>
              <a:rPr lang="en-US"/>
              <a:t>Drag and drop an image onto the slide to insert photo</a:t>
            </a:r>
          </a:p>
        </p:txBody>
      </p:sp>
      <p:sp>
        <p:nvSpPr>
          <p:cNvPr id="46" name="Text Placeholder 45">
            <a:extLst>
              <a:ext uri="{FF2B5EF4-FFF2-40B4-BE49-F238E27FC236}">
                <a16:creationId xmlns:a16="http://schemas.microsoft.com/office/drawing/2014/main" id="{02D7560F-611C-07BA-46B4-6DC5FA90447C}"/>
              </a:ext>
            </a:extLst>
          </p:cNvPr>
          <p:cNvSpPr>
            <a:spLocks noGrp="1"/>
          </p:cNvSpPr>
          <p:nvPr>
            <p:ph type="body" sz="quarter" idx="14"/>
          </p:nvPr>
        </p:nvSpPr>
        <p:spPr>
          <a:xfrm>
            <a:off x="0" y="0"/>
            <a:ext cx="12192000" cy="6858000"/>
          </a:xfrm>
          <a:custGeom>
            <a:avLst/>
            <a:gdLst>
              <a:gd name="connsiteX0" fmla="*/ 1625898 w 12192000"/>
              <a:gd name="connsiteY0" fmla="*/ 586917 h 6858000"/>
              <a:gd name="connsiteX1" fmla="*/ 1684416 w 12192000"/>
              <a:gd name="connsiteY1" fmla="*/ 647861 h 6858000"/>
              <a:gd name="connsiteX2" fmla="*/ 1625898 w 12192000"/>
              <a:gd name="connsiteY2" fmla="*/ 708580 h 6858000"/>
              <a:gd name="connsiteX3" fmla="*/ 1567381 w 12192000"/>
              <a:gd name="connsiteY3" fmla="*/ 647861 h 6858000"/>
              <a:gd name="connsiteX4" fmla="*/ 1625898 w 12192000"/>
              <a:gd name="connsiteY4" fmla="*/ 586917 h 6858000"/>
              <a:gd name="connsiteX5" fmla="*/ 1144317 w 12192000"/>
              <a:gd name="connsiteY5" fmla="*/ 586917 h 6858000"/>
              <a:gd name="connsiteX6" fmla="*/ 1202834 w 12192000"/>
              <a:gd name="connsiteY6" fmla="*/ 647861 h 6858000"/>
              <a:gd name="connsiteX7" fmla="*/ 1144317 w 12192000"/>
              <a:gd name="connsiteY7" fmla="*/ 709029 h 6858000"/>
              <a:gd name="connsiteX8" fmla="*/ 1085799 w 12192000"/>
              <a:gd name="connsiteY8" fmla="*/ 647861 h 6858000"/>
              <a:gd name="connsiteX9" fmla="*/ 1144317 w 12192000"/>
              <a:gd name="connsiteY9" fmla="*/ 586917 h 6858000"/>
              <a:gd name="connsiteX10" fmla="*/ 1801451 w 12192000"/>
              <a:gd name="connsiteY10" fmla="*/ 554101 h 6858000"/>
              <a:gd name="connsiteX11" fmla="*/ 1790979 w 12192000"/>
              <a:gd name="connsiteY11" fmla="*/ 561469 h 6858000"/>
              <a:gd name="connsiteX12" fmla="*/ 1724489 w 12192000"/>
              <a:gd name="connsiteY12" fmla="*/ 732021 h 6858000"/>
              <a:gd name="connsiteX13" fmla="*/ 1730867 w 12192000"/>
              <a:gd name="connsiteY13" fmla="*/ 741396 h 6858000"/>
              <a:gd name="connsiteX14" fmla="*/ 1756367 w 12192000"/>
              <a:gd name="connsiteY14" fmla="*/ 741396 h 6858000"/>
              <a:gd name="connsiteX15" fmla="*/ 1766843 w 12192000"/>
              <a:gd name="connsiteY15" fmla="*/ 734477 h 6858000"/>
              <a:gd name="connsiteX16" fmla="*/ 1815798 w 12192000"/>
              <a:gd name="connsiteY16" fmla="*/ 605670 h 6858000"/>
              <a:gd name="connsiteX17" fmla="*/ 1864753 w 12192000"/>
              <a:gd name="connsiteY17" fmla="*/ 734477 h 6858000"/>
              <a:gd name="connsiteX18" fmla="*/ 1874996 w 12192000"/>
              <a:gd name="connsiteY18" fmla="*/ 741396 h 6858000"/>
              <a:gd name="connsiteX19" fmla="*/ 1898451 w 12192000"/>
              <a:gd name="connsiteY19" fmla="*/ 741396 h 6858000"/>
              <a:gd name="connsiteX20" fmla="*/ 1908924 w 12192000"/>
              <a:gd name="connsiteY20" fmla="*/ 734477 h 6858000"/>
              <a:gd name="connsiteX21" fmla="*/ 1959018 w 12192000"/>
              <a:gd name="connsiteY21" fmla="*/ 605670 h 6858000"/>
              <a:gd name="connsiteX22" fmla="*/ 2007518 w 12192000"/>
              <a:gd name="connsiteY22" fmla="*/ 734477 h 6858000"/>
              <a:gd name="connsiteX23" fmla="*/ 2017993 w 12192000"/>
              <a:gd name="connsiteY23" fmla="*/ 741396 h 6858000"/>
              <a:gd name="connsiteX24" fmla="*/ 2042584 w 12192000"/>
              <a:gd name="connsiteY24" fmla="*/ 741396 h 6858000"/>
              <a:gd name="connsiteX25" fmla="*/ 2053056 w 12192000"/>
              <a:gd name="connsiteY25" fmla="*/ 734477 h 6858000"/>
              <a:gd name="connsiteX26" fmla="*/ 2102011 w 12192000"/>
              <a:gd name="connsiteY26" fmla="*/ 605670 h 6858000"/>
              <a:gd name="connsiteX27" fmla="*/ 2151650 w 12192000"/>
              <a:gd name="connsiteY27" fmla="*/ 734477 h 6858000"/>
              <a:gd name="connsiteX28" fmla="*/ 2162126 w 12192000"/>
              <a:gd name="connsiteY28" fmla="*/ 741396 h 6858000"/>
              <a:gd name="connsiteX29" fmla="*/ 2185577 w 12192000"/>
              <a:gd name="connsiteY29" fmla="*/ 741396 h 6858000"/>
              <a:gd name="connsiteX30" fmla="*/ 2195824 w 12192000"/>
              <a:gd name="connsiteY30" fmla="*/ 734477 h 6858000"/>
              <a:gd name="connsiteX31" fmla="*/ 2245234 w 12192000"/>
              <a:gd name="connsiteY31" fmla="*/ 606340 h 6858000"/>
              <a:gd name="connsiteX32" fmla="*/ 2293734 w 12192000"/>
              <a:gd name="connsiteY32" fmla="*/ 734477 h 6858000"/>
              <a:gd name="connsiteX33" fmla="*/ 2304206 w 12192000"/>
              <a:gd name="connsiteY33" fmla="*/ 741396 h 6858000"/>
              <a:gd name="connsiteX34" fmla="*/ 2330394 w 12192000"/>
              <a:gd name="connsiteY34" fmla="*/ 741396 h 6858000"/>
              <a:gd name="connsiteX35" fmla="*/ 2336769 w 12192000"/>
              <a:gd name="connsiteY35" fmla="*/ 732021 h 6858000"/>
              <a:gd name="connsiteX36" fmla="*/ 2270279 w 12192000"/>
              <a:gd name="connsiteY36" fmla="*/ 561469 h 6858000"/>
              <a:gd name="connsiteX37" fmla="*/ 2260033 w 12192000"/>
              <a:gd name="connsiteY37" fmla="*/ 554101 h 6858000"/>
              <a:gd name="connsiteX38" fmla="*/ 2231345 w 12192000"/>
              <a:gd name="connsiteY38" fmla="*/ 554101 h 6858000"/>
              <a:gd name="connsiteX39" fmla="*/ 2220869 w 12192000"/>
              <a:gd name="connsiteY39" fmla="*/ 561469 h 6858000"/>
              <a:gd name="connsiteX40" fmla="*/ 2174421 w 12192000"/>
              <a:gd name="connsiteY40" fmla="*/ 686034 h 6858000"/>
              <a:gd name="connsiteX41" fmla="*/ 2126605 w 12192000"/>
              <a:gd name="connsiteY41" fmla="*/ 561469 h 6858000"/>
              <a:gd name="connsiteX42" fmla="*/ 2116358 w 12192000"/>
              <a:gd name="connsiteY42" fmla="*/ 554101 h 6858000"/>
              <a:gd name="connsiteX43" fmla="*/ 2087896 w 12192000"/>
              <a:gd name="connsiteY43" fmla="*/ 554101 h 6858000"/>
              <a:gd name="connsiteX44" fmla="*/ 2077650 w 12192000"/>
              <a:gd name="connsiteY44" fmla="*/ 561469 h 6858000"/>
              <a:gd name="connsiteX45" fmla="*/ 2030743 w 12192000"/>
              <a:gd name="connsiteY45" fmla="*/ 686034 h 6858000"/>
              <a:gd name="connsiteX46" fmla="*/ 1983608 w 12192000"/>
              <a:gd name="connsiteY46" fmla="*/ 561469 h 6858000"/>
              <a:gd name="connsiteX47" fmla="*/ 1973365 w 12192000"/>
              <a:gd name="connsiteY47" fmla="*/ 554101 h 6858000"/>
              <a:gd name="connsiteX48" fmla="*/ 1945128 w 12192000"/>
              <a:gd name="connsiteY48" fmla="*/ 554101 h 6858000"/>
              <a:gd name="connsiteX49" fmla="*/ 1934656 w 12192000"/>
              <a:gd name="connsiteY49" fmla="*/ 561469 h 6858000"/>
              <a:gd name="connsiteX50" fmla="*/ 1887295 w 12192000"/>
              <a:gd name="connsiteY50" fmla="*/ 686034 h 6858000"/>
              <a:gd name="connsiteX51" fmla="*/ 1840389 w 12192000"/>
              <a:gd name="connsiteY51" fmla="*/ 561469 h 6858000"/>
              <a:gd name="connsiteX52" fmla="*/ 1830142 w 12192000"/>
              <a:gd name="connsiteY52" fmla="*/ 554101 h 6858000"/>
              <a:gd name="connsiteX53" fmla="*/ 1801451 w 12192000"/>
              <a:gd name="connsiteY53" fmla="*/ 554101 h 6858000"/>
              <a:gd name="connsiteX54" fmla="*/ 841937 w 12192000"/>
              <a:gd name="connsiteY54" fmla="*/ 554101 h 6858000"/>
              <a:gd name="connsiteX55" fmla="*/ 832600 w 12192000"/>
              <a:gd name="connsiteY55" fmla="*/ 562809 h 6858000"/>
              <a:gd name="connsiteX56" fmla="*/ 832600 w 12192000"/>
              <a:gd name="connsiteY56" fmla="*/ 666168 h 6858000"/>
              <a:gd name="connsiteX57" fmla="*/ 913205 w 12192000"/>
              <a:gd name="connsiteY57" fmla="*/ 746532 h 6858000"/>
              <a:gd name="connsiteX58" fmla="*/ 975139 w 12192000"/>
              <a:gd name="connsiteY58" fmla="*/ 717513 h 6858000"/>
              <a:gd name="connsiteX59" fmla="*/ 975139 w 12192000"/>
              <a:gd name="connsiteY59" fmla="*/ 733136 h 6858000"/>
              <a:gd name="connsiteX60" fmla="*/ 984018 w 12192000"/>
              <a:gd name="connsiteY60" fmla="*/ 741396 h 6858000"/>
              <a:gd name="connsiteX61" fmla="*/ 1007473 w 12192000"/>
              <a:gd name="connsiteY61" fmla="*/ 741396 h 6858000"/>
              <a:gd name="connsiteX62" fmla="*/ 1016580 w 12192000"/>
              <a:gd name="connsiteY62" fmla="*/ 732915 h 6858000"/>
              <a:gd name="connsiteX63" fmla="*/ 1016580 w 12192000"/>
              <a:gd name="connsiteY63" fmla="*/ 563034 h 6858000"/>
              <a:gd name="connsiteX64" fmla="*/ 1007473 w 12192000"/>
              <a:gd name="connsiteY64" fmla="*/ 554101 h 6858000"/>
              <a:gd name="connsiteX65" fmla="*/ 984018 w 12192000"/>
              <a:gd name="connsiteY65" fmla="*/ 554101 h 6858000"/>
              <a:gd name="connsiteX66" fmla="*/ 975139 w 12192000"/>
              <a:gd name="connsiteY66" fmla="*/ 562809 h 6858000"/>
              <a:gd name="connsiteX67" fmla="*/ 975139 w 12192000"/>
              <a:gd name="connsiteY67" fmla="*/ 659916 h 6858000"/>
              <a:gd name="connsiteX68" fmla="*/ 923906 w 12192000"/>
              <a:gd name="connsiteY68" fmla="*/ 711261 h 6858000"/>
              <a:gd name="connsiteX69" fmla="*/ 874041 w 12192000"/>
              <a:gd name="connsiteY69" fmla="*/ 659470 h 6858000"/>
              <a:gd name="connsiteX70" fmla="*/ 874041 w 12192000"/>
              <a:gd name="connsiteY70" fmla="*/ 562809 h 6858000"/>
              <a:gd name="connsiteX71" fmla="*/ 865389 w 12192000"/>
              <a:gd name="connsiteY71" fmla="*/ 554101 h 6858000"/>
              <a:gd name="connsiteX72" fmla="*/ 841937 w 12192000"/>
              <a:gd name="connsiteY72" fmla="*/ 554101 h 6858000"/>
              <a:gd name="connsiteX73" fmla="*/ 1625898 w 12192000"/>
              <a:gd name="connsiteY73" fmla="*/ 548968 h 6858000"/>
              <a:gd name="connsiteX74" fmla="*/ 1525711 w 12192000"/>
              <a:gd name="connsiteY74" fmla="*/ 647861 h 6858000"/>
              <a:gd name="connsiteX75" fmla="*/ 1625898 w 12192000"/>
              <a:gd name="connsiteY75" fmla="*/ 746532 h 6858000"/>
              <a:gd name="connsiteX76" fmla="*/ 1726312 w 12192000"/>
              <a:gd name="connsiteY76" fmla="*/ 647861 h 6858000"/>
              <a:gd name="connsiteX77" fmla="*/ 1625898 w 12192000"/>
              <a:gd name="connsiteY77" fmla="*/ 548968 h 6858000"/>
              <a:gd name="connsiteX78" fmla="*/ 1451936 w 12192000"/>
              <a:gd name="connsiteY78" fmla="*/ 548743 h 6858000"/>
              <a:gd name="connsiteX79" fmla="*/ 1353346 w 12192000"/>
              <a:gd name="connsiteY79" fmla="*/ 647861 h 6858000"/>
              <a:gd name="connsiteX80" fmla="*/ 1451936 w 12192000"/>
              <a:gd name="connsiteY80" fmla="*/ 746532 h 6858000"/>
              <a:gd name="connsiteX81" fmla="*/ 1513415 w 12192000"/>
              <a:gd name="connsiteY81" fmla="*/ 727779 h 6858000"/>
              <a:gd name="connsiteX82" fmla="*/ 1515235 w 12192000"/>
              <a:gd name="connsiteY82" fmla="*/ 714832 h 6858000"/>
              <a:gd name="connsiteX83" fmla="*/ 1503398 w 12192000"/>
              <a:gd name="connsiteY83" fmla="*/ 700100 h 6858000"/>
              <a:gd name="connsiteX84" fmla="*/ 1489506 w 12192000"/>
              <a:gd name="connsiteY84" fmla="*/ 698090 h 6858000"/>
              <a:gd name="connsiteX85" fmla="*/ 1453304 w 12192000"/>
              <a:gd name="connsiteY85" fmla="*/ 709475 h 6858000"/>
              <a:gd name="connsiteX86" fmla="*/ 1395467 w 12192000"/>
              <a:gd name="connsiteY86" fmla="*/ 647861 h 6858000"/>
              <a:gd name="connsiteX87" fmla="*/ 1453304 w 12192000"/>
              <a:gd name="connsiteY87" fmla="*/ 585801 h 6858000"/>
              <a:gd name="connsiteX88" fmla="*/ 1490189 w 12192000"/>
              <a:gd name="connsiteY88" fmla="*/ 596965 h 6858000"/>
              <a:gd name="connsiteX89" fmla="*/ 1504078 w 12192000"/>
              <a:gd name="connsiteY89" fmla="*/ 595401 h 6858000"/>
              <a:gd name="connsiteX90" fmla="*/ 1515235 w 12192000"/>
              <a:gd name="connsiteY90" fmla="*/ 580222 h 6858000"/>
              <a:gd name="connsiteX91" fmla="*/ 1513415 w 12192000"/>
              <a:gd name="connsiteY91" fmla="*/ 567272 h 6858000"/>
              <a:gd name="connsiteX92" fmla="*/ 1451936 w 12192000"/>
              <a:gd name="connsiteY92" fmla="*/ 548743 h 6858000"/>
              <a:gd name="connsiteX93" fmla="*/ 1139990 w 12192000"/>
              <a:gd name="connsiteY93" fmla="*/ 548743 h 6858000"/>
              <a:gd name="connsiteX94" fmla="*/ 1043674 w 12192000"/>
              <a:gd name="connsiteY94" fmla="*/ 647415 h 6858000"/>
              <a:gd name="connsiteX95" fmla="*/ 1139536 w 12192000"/>
              <a:gd name="connsiteY95" fmla="*/ 746532 h 6858000"/>
              <a:gd name="connsiteX96" fmla="*/ 1202380 w 12192000"/>
              <a:gd name="connsiteY96" fmla="*/ 716394 h 6858000"/>
              <a:gd name="connsiteX97" fmla="*/ 1202380 w 12192000"/>
              <a:gd name="connsiteY97" fmla="*/ 732915 h 6858000"/>
              <a:gd name="connsiteX98" fmla="*/ 1211487 w 12192000"/>
              <a:gd name="connsiteY98" fmla="*/ 741396 h 6858000"/>
              <a:gd name="connsiteX99" fmla="*/ 1235168 w 12192000"/>
              <a:gd name="connsiteY99" fmla="*/ 741396 h 6858000"/>
              <a:gd name="connsiteX100" fmla="*/ 1243820 w 12192000"/>
              <a:gd name="connsiteY100" fmla="*/ 732915 h 6858000"/>
              <a:gd name="connsiteX101" fmla="*/ 1243820 w 12192000"/>
              <a:gd name="connsiteY101" fmla="*/ 563034 h 6858000"/>
              <a:gd name="connsiteX102" fmla="*/ 1235168 w 12192000"/>
              <a:gd name="connsiteY102" fmla="*/ 554101 h 6858000"/>
              <a:gd name="connsiteX103" fmla="*/ 1211487 w 12192000"/>
              <a:gd name="connsiteY103" fmla="*/ 554101 h 6858000"/>
              <a:gd name="connsiteX104" fmla="*/ 1202380 w 12192000"/>
              <a:gd name="connsiteY104" fmla="*/ 563034 h 6858000"/>
              <a:gd name="connsiteX105" fmla="*/ 1202380 w 12192000"/>
              <a:gd name="connsiteY105" fmla="*/ 578658 h 6858000"/>
              <a:gd name="connsiteX106" fmla="*/ 1139990 w 12192000"/>
              <a:gd name="connsiteY106" fmla="*/ 548743 h 6858000"/>
              <a:gd name="connsiteX107" fmla="*/ 661145 w 12192000"/>
              <a:gd name="connsiteY107" fmla="*/ 498739 h 6858000"/>
              <a:gd name="connsiteX108" fmla="*/ 761788 w 12192000"/>
              <a:gd name="connsiteY108" fmla="*/ 603214 h 6858000"/>
              <a:gd name="connsiteX109" fmla="*/ 724444 w 12192000"/>
              <a:gd name="connsiteY109" fmla="*/ 686259 h 6858000"/>
              <a:gd name="connsiteX110" fmla="*/ 705999 w 12192000"/>
              <a:gd name="connsiteY110" fmla="*/ 639601 h 6858000"/>
              <a:gd name="connsiteX111" fmla="*/ 694159 w 12192000"/>
              <a:gd name="connsiteY111" fmla="*/ 632234 h 6858000"/>
              <a:gd name="connsiteX112" fmla="*/ 670253 w 12192000"/>
              <a:gd name="connsiteY112" fmla="*/ 632234 h 6858000"/>
              <a:gd name="connsiteX113" fmla="*/ 662284 w 12192000"/>
              <a:gd name="connsiteY113" fmla="*/ 643397 h 6858000"/>
              <a:gd name="connsiteX114" fmla="*/ 686419 w 12192000"/>
              <a:gd name="connsiteY114" fmla="*/ 704787 h 6858000"/>
              <a:gd name="connsiteX115" fmla="*/ 661145 w 12192000"/>
              <a:gd name="connsiteY115" fmla="*/ 707913 h 6858000"/>
              <a:gd name="connsiteX116" fmla="*/ 560502 w 12192000"/>
              <a:gd name="connsiteY116" fmla="*/ 603214 h 6858000"/>
              <a:gd name="connsiteX117" fmla="*/ 661145 w 12192000"/>
              <a:gd name="connsiteY117" fmla="*/ 498739 h 6858000"/>
              <a:gd name="connsiteX118" fmla="*/ 1293915 w 12192000"/>
              <a:gd name="connsiteY118" fmla="*/ 465253 h 6858000"/>
              <a:gd name="connsiteX119" fmla="*/ 1284807 w 12192000"/>
              <a:gd name="connsiteY119" fmla="*/ 474183 h 6858000"/>
              <a:gd name="connsiteX120" fmla="*/ 1284807 w 12192000"/>
              <a:gd name="connsiteY120" fmla="*/ 732467 h 6858000"/>
              <a:gd name="connsiteX121" fmla="*/ 1293915 w 12192000"/>
              <a:gd name="connsiteY121" fmla="*/ 741396 h 6858000"/>
              <a:gd name="connsiteX122" fmla="*/ 1317366 w 12192000"/>
              <a:gd name="connsiteY122" fmla="*/ 741396 h 6858000"/>
              <a:gd name="connsiteX123" fmla="*/ 1326248 w 12192000"/>
              <a:gd name="connsiteY123" fmla="*/ 732467 h 6858000"/>
              <a:gd name="connsiteX124" fmla="*/ 1326248 w 12192000"/>
              <a:gd name="connsiteY124" fmla="*/ 474183 h 6858000"/>
              <a:gd name="connsiteX125" fmla="*/ 1317366 w 12192000"/>
              <a:gd name="connsiteY125" fmla="*/ 465253 h 6858000"/>
              <a:gd name="connsiteX126" fmla="*/ 1293915 w 12192000"/>
              <a:gd name="connsiteY126" fmla="*/ 465253 h 6858000"/>
              <a:gd name="connsiteX127" fmla="*/ 661145 w 12192000"/>
              <a:gd name="connsiteY127" fmla="*/ 460120 h 6858000"/>
              <a:gd name="connsiteX128" fmla="*/ 515874 w 12192000"/>
              <a:gd name="connsiteY128" fmla="*/ 603214 h 6858000"/>
              <a:gd name="connsiteX129" fmla="*/ 661145 w 12192000"/>
              <a:gd name="connsiteY129" fmla="*/ 746532 h 6858000"/>
              <a:gd name="connsiteX130" fmla="*/ 700763 w 12192000"/>
              <a:gd name="connsiteY130" fmla="*/ 741396 h 6858000"/>
              <a:gd name="connsiteX131" fmla="*/ 716475 w 12192000"/>
              <a:gd name="connsiteY131" fmla="*/ 781134 h 6858000"/>
              <a:gd name="connsiteX132" fmla="*/ 727176 w 12192000"/>
              <a:gd name="connsiteY132" fmla="*/ 788277 h 6858000"/>
              <a:gd name="connsiteX133" fmla="*/ 752222 w 12192000"/>
              <a:gd name="connsiteY133" fmla="*/ 788277 h 6858000"/>
              <a:gd name="connsiteX134" fmla="*/ 759736 w 12192000"/>
              <a:gd name="connsiteY134" fmla="*/ 776892 h 6858000"/>
              <a:gd name="connsiteX135" fmla="*/ 739471 w 12192000"/>
              <a:gd name="connsiteY135" fmla="*/ 724656 h 6858000"/>
              <a:gd name="connsiteX136" fmla="*/ 806416 w 12192000"/>
              <a:gd name="connsiteY136" fmla="*/ 603214 h 6858000"/>
              <a:gd name="connsiteX137" fmla="*/ 661145 w 12192000"/>
              <a:gd name="connsiteY137" fmla="*/ 460120 h 6858000"/>
              <a:gd name="connsiteX138" fmla="*/ 0 w 12192000"/>
              <a:gd name="connsiteY138" fmla="*/ 0 h 6858000"/>
              <a:gd name="connsiteX139" fmla="*/ 12192000 w 12192000"/>
              <a:gd name="connsiteY139" fmla="*/ 0 h 6858000"/>
              <a:gd name="connsiteX140" fmla="*/ 12192000 w 12192000"/>
              <a:gd name="connsiteY140" fmla="*/ 6858000 h 6858000"/>
              <a:gd name="connsiteX141" fmla="*/ 0 w 12192000"/>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6858000">
                <a:moveTo>
                  <a:pt x="1625898" y="586917"/>
                </a:moveTo>
                <a:cubicBezTo>
                  <a:pt x="1660280" y="586917"/>
                  <a:pt x="1684416" y="613484"/>
                  <a:pt x="1684416" y="647861"/>
                </a:cubicBezTo>
                <a:cubicBezTo>
                  <a:pt x="1684416" y="681792"/>
                  <a:pt x="1660280" y="708580"/>
                  <a:pt x="1625898" y="708580"/>
                </a:cubicBezTo>
                <a:cubicBezTo>
                  <a:pt x="1591742" y="708580"/>
                  <a:pt x="1567381" y="681792"/>
                  <a:pt x="1567381" y="647861"/>
                </a:cubicBezTo>
                <a:cubicBezTo>
                  <a:pt x="1567381" y="613484"/>
                  <a:pt x="1591742" y="586917"/>
                  <a:pt x="1625898" y="586917"/>
                </a:cubicBezTo>
                <a:close/>
                <a:moveTo>
                  <a:pt x="1144317" y="586917"/>
                </a:moveTo>
                <a:cubicBezTo>
                  <a:pt x="1178244" y="586917"/>
                  <a:pt x="1202834" y="613484"/>
                  <a:pt x="1202834" y="647861"/>
                </a:cubicBezTo>
                <a:cubicBezTo>
                  <a:pt x="1202834" y="681792"/>
                  <a:pt x="1178244" y="709029"/>
                  <a:pt x="1144317" y="709029"/>
                </a:cubicBezTo>
                <a:cubicBezTo>
                  <a:pt x="1110164" y="709029"/>
                  <a:pt x="1085799" y="681792"/>
                  <a:pt x="1085799" y="647861"/>
                </a:cubicBezTo>
                <a:cubicBezTo>
                  <a:pt x="1085799" y="613484"/>
                  <a:pt x="1110164" y="586917"/>
                  <a:pt x="1144317" y="586917"/>
                </a:cubicBezTo>
                <a:close/>
                <a:moveTo>
                  <a:pt x="1801451" y="554101"/>
                </a:moveTo>
                <a:cubicBezTo>
                  <a:pt x="1796669" y="554101"/>
                  <a:pt x="1793027" y="556557"/>
                  <a:pt x="1790979" y="561469"/>
                </a:cubicBezTo>
                <a:cubicBezTo>
                  <a:pt x="1790979" y="561469"/>
                  <a:pt x="1790979" y="561469"/>
                  <a:pt x="1724489" y="732021"/>
                </a:cubicBezTo>
                <a:cubicBezTo>
                  <a:pt x="1722669" y="736708"/>
                  <a:pt x="1724943" y="741396"/>
                  <a:pt x="1730867" y="741396"/>
                </a:cubicBezTo>
                <a:cubicBezTo>
                  <a:pt x="1730867" y="741396"/>
                  <a:pt x="1730867" y="741396"/>
                  <a:pt x="1756367" y="741396"/>
                </a:cubicBezTo>
                <a:cubicBezTo>
                  <a:pt x="1761149" y="741396"/>
                  <a:pt x="1765249" y="739164"/>
                  <a:pt x="1766843" y="734477"/>
                </a:cubicBezTo>
                <a:cubicBezTo>
                  <a:pt x="1766843" y="734477"/>
                  <a:pt x="1766843" y="734477"/>
                  <a:pt x="1815798" y="605670"/>
                </a:cubicBezTo>
                <a:cubicBezTo>
                  <a:pt x="1815798" y="605670"/>
                  <a:pt x="1815798" y="605670"/>
                  <a:pt x="1864753" y="734477"/>
                </a:cubicBezTo>
                <a:cubicBezTo>
                  <a:pt x="1866573" y="739389"/>
                  <a:pt x="1870215" y="741396"/>
                  <a:pt x="1874996" y="741396"/>
                </a:cubicBezTo>
                <a:cubicBezTo>
                  <a:pt x="1874996" y="741396"/>
                  <a:pt x="1874996" y="741396"/>
                  <a:pt x="1898451" y="741396"/>
                </a:cubicBezTo>
                <a:cubicBezTo>
                  <a:pt x="1903233" y="741396"/>
                  <a:pt x="1906875" y="739389"/>
                  <a:pt x="1908924" y="734477"/>
                </a:cubicBezTo>
                <a:cubicBezTo>
                  <a:pt x="1908924" y="734477"/>
                  <a:pt x="1908924" y="734477"/>
                  <a:pt x="1959018" y="605670"/>
                </a:cubicBezTo>
                <a:cubicBezTo>
                  <a:pt x="1959018" y="605670"/>
                  <a:pt x="1959018" y="605670"/>
                  <a:pt x="2007518" y="734477"/>
                </a:cubicBezTo>
                <a:cubicBezTo>
                  <a:pt x="2009566" y="739164"/>
                  <a:pt x="2013209" y="741396"/>
                  <a:pt x="2017993" y="741396"/>
                </a:cubicBezTo>
                <a:cubicBezTo>
                  <a:pt x="2017993" y="741396"/>
                  <a:pt x="2017993" y="741396"/>
                  <a:pt x="2042584" y="741396"/>
                </a:cubicBezTo>
                <a:cubicBezTo>
                  <a:pt x="2047365" y="741396"/>
                  <a:pt x="2051007" y="739164"/>
                  <a:pt x="2053056" y="734477"/>
                </a:cubicBezTo>
                <a:cubicBezTo>
                  <a:pt x="2053056" y="734477"/>
                  <a:pt x="2053056" y="734477"/>
                  <a:pt x="2102011" y="605670"/>
                </a:cubicBezTo>
                <a:cubicBezTo>
                  <a:pt x="2102011" y="605670"/>
                  <a:pt x="2102011" y="605670"/>
                  <a:pt x="2151650" y="734477"/>
                </a:cubicBezTo>
                <a:cubicBezTo>
                  <a:pt x="2153699" y="739389"/>
                  <a:pt x="2157341" y="741396"/>
                  <a:pt x="2162126" y="741396"/>
                </a:cubicBezTo>
                <a:cubicBezTo>
                  <a:pt x="2162126" y="741396"/>
                  <a:pt x="2162126" y="741396"/>
                  <a:pt x="2185577" y="741396"/>
                </a:cubicBezTo>
                <a:cubicBezTo>
                  <a:pt x="2190359" y="741396"/>
                  <a:pt x="2193775" y="739389"/>
                  <a:pt x="2195824" y="734477"/>
                </a:cubicBezTo>
                <a:cubicBezTo>
                  <a:pt x="2195824" y="734477"/>
                  <a:pt x="2195824" y="734477"/>
                  <a:pt x="2245234" y="606340"/>
                </a:cubicBezTo>
                <a:cubicBezTo>
                  <a:pt x="2245234" y="606340"/>
                  <a:pt x="2245234" y="606340"/>
                  <a:pt x="2293734" y="734477"/>
                </a:cubicBezTo>
                <a:cubicBezTo>
                  <a:pt x="2295328" y="739164"/>
                  <a:pt x="2299425" y="741396"/>
                  <a:pt x="2304206" y="741396"/>
                </a:cubicBezTo>
                <a:cubicBezTo>
                  <a:pt x="2304206" y="741396"/>
                  <a:pt x="2304206" y="741396"/>
                  <a:pt x="2330394" y="741396"/>
                </a:cubicBezTo>
                <a:cubicBezTo>
                  <a:pt x="2336314" y="741396"/>
                  <a:pt x="2338818" y="736708"/>
                  <a:pt x="2336769" y="732021"/>
                </a:cubicBezTo>
                <a:cubicBezTo>
                  <a:pt x="2336769" y="732021"/>
                  <a:pt x="2336769" y="732021"/>
                  <a:pt x="2270279" y="561469"/>
                </a:cubicBezTo>
                <a:cubicBezTo>
                  <a:pt x="2268230" y="556557"/>
                  <a:pt x="2264817" y="554101"/>
                  <a:pt x="2260033" y="554101"/>
                </a:cubicBezTo>
                <a:cubicBezTo>
                  <a:pt x="2260033" y="554101"/>
                  <a:pt x="2260033" y="554101"/>
                  <a:pt x="2231345" y="554101"/>
                </a:cubicBezTo>
                <a:cubicBezTo>
                  <a:pt x="2226564" y="554101"/>
                  <a:pt x="2222918" y="556557"/>
                  <a:pt x="2220869" y="561469"/>
                </a:cubicBezTo>
                <a:cubicBezTo>
                  <a:pt x="2220869" y="561469"/>
                  <a:pt x="2220869" y="561469"/>
                  <a:pt x="2174421" y="686034"/>
                </a:cubicBezTo>
                <a:cubicBezTo>
                  <a:pt x="2174421" y="686034"/>
                  <a:pt x="2174421" y="686034"/>
                  <a:pt x="2126605" y="561469"/>
                </a:cubicBezTo>
                <a:cubicBezTo>
                  <a:pt x="2124553" y="556557"/>
                  <a:pt x="2120911" y="554101"/>
                  <a:pt x="2116358" y="554101"/>
                </a:cubicBezTo>
                <a:cubicBezTo>
                  <a:pt x="2116358" y="554101"/>
                  <a:pt x="2116358" y="554101"/>
                  <a:pt x="2087896" y="554101"/>
                </a:cubicBezTo>
                <a:cubicBezTo>
                  <a:pt x="2083112" y="554101"/>
                  <a:pt x="2079699" y="556557"/>
                  <a:pt x="2077650" y="561469"/>
                </a:cubicBezTo>
                <a:cubicBezTo>
                  <a:pt x="2077650" y="561469"/>
                  <a:pt x="2077650" y="561469"/>
                  <a:pt x="2030743" y="686034"/>
                </a:cubicBezTo>
                <a:cubicBezTo>
                  <a:pt x="2030743" y="686034"/>
                  <a:pt x="2030743" y="686034"/>
                  <a:pt x="1983608" y="561469"/>
                </a:cubicBezTo>
                <a:cubicBezTo>
                  <a:pt x="1981788" y="556557"/>
                  <a:pt x="1978146" y="554101"/>
                  <a:pt x="1973365" y="554101"/>
                </a:cubicBezTo>
                <a:cubicBezTo>
                  <a:pt x="1973365" y="554101"/>
                  <a:pt x="1973365" y="554101"/>
                  <a:pt x="1945128" y="554101"/>
                </a:cubicBezTo>
                <a:cubicBezTo>
                  <a:pt x="1940347" y="554101"/>
                  <a:pt x="1936705" y="556557"/>
                  <a:pt x="1934656" y="561469"/>
                </a:cubicBezTo>
                <a:cubicBezTo>
                  <a:pt x="1934656" y="561469"/>
                  <a:pt x="1934656" y="561469"/>
                  <a:pt x="1887295" y="686034"/>
                </a:cubicBezTo>
                <a:cubicBezTo>
                  <a:pt x="1887295" y="686034"/>
                  <a:pt x="1887295" y="686034"/>
                  <a:pt x="1840389" y="561469"/>
                </a:cubicBezTo>
                <a:cubicBezTo>
                  <a:pt x="1838340" y="556557"/>
                  <a:pt x="1834923" y="554101"/>
                  <a:pt x="1830142" y="554101"/>
                </a:cubicBezTo>
                <a:cubicBezTo>
                  <a:pt x="1830142" y="554101"/>
                  <a:pt x="1830142" y="554101"/>
                  <a:pt x="1801451" y="554101"/>
                </a:cubicBezTo>
                <a:close/>
                <a:moveTo>
                  <a:pt x="841937" y="554101"/>
                </a:moveTo>
                <a:cubicBezTo>
                  <a:pt x="837152" y="554101"/>
                  <a:pt x="832600" y="557897"/>
                  <a:pt x="832600" y="562809"/>
                </a:cubicBezTo>
                <a:cubicBezTo>
                  <a:pt x="832600" y="562809"/>
                  <a:pt x="832600" y="562809"/>
                  <a:pt x="832600" y="666168"/>
                </a:cubicBezTo>
                <a:cubicBezTo>
                  <a:pt x="832600" y="714162"/>
                  <a:pt x="863340" y="746532"/>
                  <a:pt x="913205" y="746532"/>
                </a:cubicBezTo>
                <a:cubicBezTo>
                  <a:pt x="943035" y="746532"/>
                  <a:pt x="963299" y="734701"/>
                  <a:pt x="975139" y="717513"/>
                </a:cubicBezTo>
                <a:cubicBezTo>
                  <a:pt x="975139" y="717513"/>
                  <a:pt x="975139" y="717513"/>
                  <a:pt x="975139" y="733136"/>
                </a:cubicBezTo>
                <a:cubicBezTo>
                  <a:pt x="975139" y="737824"/>
                  <a:pt x="979466" y="741396"/>
                  <a:pt x="984018" y="741396"/>
                </a:cubicBezTo>
                <a:cubicBezTo>
                  <a:pt x="984018" y="741396"/>
                  <a:pt x="984018" y="741396"/>
                  <a:pt x="1007473" y="741396"/>
                </a:cubicBezTo>
                <a:cubicBezTo>
                  <a:pt x="1012254" y="741396"/>
                  <a:pt x="1016580" y="737603"/>
                  <a:pt x="1016580" y="732915"/>
                </a:cubicBezTo>
                <a:cubicBezTo>
                  <a:pt x="1016580" y="732915"/>
                  <a:pt x="1016580" y="732915"/>
                  <a:pt x="1016580" y="563034"/>
                </a:cubicBezTo>
                <a:cubicBezTo>
                  <a:pt x="1016580" y="557897"/>
                  <a:pt x="1012254" y="554101"/>
                  <a:pt x="1007473" y="554101"/>
                </a:cubicBezTo>
                <a:cubicBezTo>
                  <a:pt x="1007473" y="554101"/>
                  <a:pt x="1007473" y="554101"/>
                  <a:pt x="984018" y="554101"/>
                </a:cubicBezTo>
                <a:cubicBezTo>
                  <a:pt x="979466" y="554101"/>
                  <a:pt x="975139" y="557897"/>
                  <a:pt x="975139" y="562809"/>
                </a:cubicBezTo>
                <a:cubicBezTo>
                  <a:pt x="975139" y="562809"/>
                  <a:pt x="975139" y="562809"/>
                  <a:pt x="975139" y="659916"/>
                </a:cubicBezTo>
                <a:cubicBezTo>
                  <a:pt x="975139" y="689830"/>
                  <a:pt x="956011" y="711261"/>
                  <a:pt x="923906" y="711261"/>
                </a:cubicBezTo>
                <a:cubicBezTo>
                  <a:pt x="890892" y="711261"/>
                  <a:pt x="874041" y="690721"/>
                  <a:pt x="874041" y="659470"/>
                </a:cubicBezTo>
                <a:cubicBezTo>
                  <a:pt x="874041" y="659470"/>
                  <a:pt x="874041" y="659470"/>
                  <a:pt x="874041" y="562809"/>
                </a:cubicBezTo>
                <a:cubicBezTo>
                  <a:pt x="874041" y="557897"/>
                  <a:pt x="870170" y="554101"/>
                  <a:pt x="865389" y="554101"/>
                </a:cubicBezTo>
                <a:cubicBezTo>
                  <a:pt x="865389" y="554101"/>
                  <a:pt x="865389" y="554101"/>
                  <a:pt x="841937" y="554101"/>
                </a:cubicBezTo>
                <a:close/>
                <a:moveTo>
                  <a:pt x="1625898" y="548968"/>
                </a:moveTo>
                <a:cubicBezTo>
                  <a:pt x="1570110" y="548968"/>
                  <a:pt x="1525711" y="592053"/>
                  <a:pt x="1525711" y="647861"/>
                </a:cubicBezTo>
                <a:cubicBezTo>
                  <a:pt x="1525711" y="703893"/>
                  <a:pt x="1570110" y="746532"/>
                  <a:pt x="1625898" y="746532"/>
                </a:cubicBezTo>
                <a:cubicBezTo>
                  <a:pt x="1681683" y="746532"/>
                  <a:pt x="1726312" y="703893"/>
                  <a:pt x="1726312" y="647861"/>
                </a:cubicBezTo>
                <a:cubicBezTo>
                  <a:pt x="1726312" y="592053"/>
                  <a:pt x="1681683" y="548968"/>
                  <a:pt x="1625898" y="548968"/>
                </a:cubicBezTo>
                <a:close/>
                <a:moveTo>
                  <a:pt x="1451936" y="548743"/>
                </a:moveTo>
                <a:cubicBezTo>
                  <a:pt x="1392734" y="548743"/>
                  <a:pt x="1353346" y="591608"/>
                  <a:pt x="1353346" y="647861"/>
                </a:cubicBezTo>
                <a:cubicBezTo>
                  <a:pt x="1353346" y="703893"/>
                  <a:pt x="1392734" y="746532"/>
                  <a:pt x="1451936" y="746532"/>
                </a:cubicBezTo>
                <a:cubicBezTo>
                  <a:pt x="1475391" y="746532"/>
                  <a:pt x="1497019" y="739834"/>
                  <a:pt x="1513415" y="727779"/>
                </a:cubicBezTo>
                <a:cubicBezTo>
                  <a:pt x="1516148" y="725772"/>
                  <a:pt x="1520474" y="721085"/>
                  <a:pt x="1515235" y="714832"/>
                </a:cubicBezTo>
                <a:lnTo>
                  <a:pt x="1503398" y="700100"/>
                </a:lnTo>
                <a:cubicBezTo>
                  <a:pt x="1498613" y="693848"/>
                  <a:pt x="1493832" y="695858"/>
                  <a:pt x="1489506" y="698090"/>
                </a:cubicBezTo>
                <a:cubicBezTo>
                  <a:pt x="1479033" y="703893"/>
                  <a:pt x="1467418" y="709475"/>
                  <a:pt x="1453304" y="709475"/>
                </a:cubicBezTo>
                <a:cubicBezTo>
                  <a:pt x="1418463" y="709475"/>
                  <a:pt x="1395467" y="682462"/>
                  <a:pt x="1395467" y="647861"/>
                </a:cubicBezTo>
                <a:cubicBezTo>
                  <a:pt x="1395467" y="613038"/>
                  <a:pt x="1418463" y="585801"/>
                  <a:pt x="1453304" y="585801"/>
                </a:cubicBezTo>
                <a:cubicBezTo>
                  <a:pt x="1467418" y="585801"/>
                  <a:pt x="1479943" y="590713"/>
                  <a:pt x="1490189" y="596965"/>
                </a:cubicBezTo>
                <a:cubicBezTo>
                  <a:pt x="1494516" y="599867"/>
                  <a:pt x="1499752" y="601428"/>
                  <a:pt x="1504078" y="595401"/>
                </a:cubicBezTo>
                <a:cubicBezTo>
                  <a:pt x="1504078" y="595401"/>
                  <a:pt x="1504078" y="595401"/>
                  <a:pt x="1515235" y="580222"/>
                </a:cubicBezTo>
                <a:cubicBezTo>
                  <a:pt x="1520019" y="573525"/>
                  <a:pt x="1516148" y="569283"/>
                  <a:pt x="1513415" y="567272"/>
                </a:cubicBezTo>
                <a:cubicBezTo>
                  <a:pt x="1497019" y="555220"/>
                  <a:pt x="1475391" y="548743"/>
                  <a:pt x="1451936" y="548743"/>
                </a:cubicBezTo>
                <a:close/>
                <a:moveTo>
                  <a:pt x="1139990" y="548743"/>
                </a:moveTo>
                <a:cubicBezTo>
                  <a:pt x="1088303" y="548743"/>
                  <a:pt x="1043674" y="588927"/>
                  <a:pt x="1043674" y="647415"/>
                </a:cubicBezTo>
                <a:cubicBezTo>
                  <a:pt x="1043674" y="706794"/>
                  <a:pt x="1088303" y="746532"/>
                  <a:pt x="1139536" y="746532"/>
                </a:cubicBezTo>
                <a:cubicBezTo>
                  <a:pt x="1167317" y="746532"/>
                  <a:pt x="1190084" y="734031"/>
                  <a:pt x="1202380" y="716394"/>
                </a:cubicBezTo>
                <a:cubicBezTo>
                  <a:pt x="1202380" y="732915"/>
                  <a:pt x="1202380" y="732915"/>
                  <a:pt x="1202380" y="732915"/>
                </a:cubicBezTo>
                <a:cubicBezTo>
                  <a:pt x="1202380" y="737603"/>
                  <a:pt x="1206935" y="741396"/>
                  <a:pt x="1211487" y="741396"/>
                </a:cubicBezTo>
                <a:cubicBezTo>
                  <a:pt x="1235168" y="741396"/>
                  <a:pt x="1235168" y="741396"/>
                  <a:pt x="1235168" y="741396"/>
                </a:cubicBezTo>
                <a:cubicBezTo>
                  <a:pt x="1239949" y="741396"/>
                  <a:pt x="1243820" y="737603"/>
                  <a:pt x="1243820" y="732915"/>
                </a:cubicBezTo>
                <a:cubicBezTo>
                  <a:pt x="1243820" y="563034"/>
                  <a:pt x="1243820" y="563034"/>
                  <a:pt x="1243820" y="563034"/>
                </a:cubicBezTo>
                <a:cubicBezTo>
                  <a:pt x="1243820" y="557897"/>
                  <a:pt x="1239949" y="554101"/>
                  <a:pt x="1235168" y="554101"/>
                </a:cubicBezTo>
                <a:cubicBezTo>
                  <a:pt x="1211487" y="554101"/>
                  <a:pt x="1211487" y="554101"/>
                  <a:pt x="1211487" y="554101"/>
                </a:cubicBezTo>
                <a:cubicBezTo>
                  <a:pt x="1206935" y="554101"/>
                  <a:pt x="1202380" y="557897"/>
                  <a:pt x="1202380" y="563034"/>
                </a:cubicBezTo>
                <a:cubicBezTo>
                  <a:pt x="1202380" y="578658"/>
                  <a:pt x="1202380" y="578658"/>
                  <a:pt x="1202380" y="578658"/>
                </a:cubicBezTo>
                <a:cubicBezTo>
                  <a:pt x="1190539" y="561023"/>
                  <a:pt x="1167317" y="548743"/>
                  <a:pt x="1139990" y="548743"/>
                </a:cubicBezTo>
                <a:close/>
                <a:moveTo>
                  <a:pt x="661145" y="498739"/>
                </a:moveTo>
                <a:cubicBezTo>
                  <a:pt x="720117" y="498739"/>
                  <a:pt x="761788" y="544056"/>
                  <a:pt x="761788" y="603214"/>
                </a:cubicBezTo>
                <a:cubicBezTo>
                  <a:pt x="761788" y="637816"/>
                  <a:pt x="747670" y="667505"/>
                  <a:pt x="724444" y="686259"/>
                </a:cubicBezTo>
                <a:cubicBezTo>
                  <a:pt x="705999" y="639601"/>
                  <a:pt x="705999" y="639601"/>
                  <a:pt x="705999" y="639601"/>
                </a:cubicBezTo>
                <a:cubicBezTo>
                  <a:pt x="704406" y="635584"/>
                  <a:pt x="701218" y="632234"/>
                  <a:pt x="694159" y="632234"/>
                </a:cubicBezTo>
                <a:cubicBezTo>
                  <a:pt x="670253" y="632234"/>
                  <a:pt x="670253" y="632234"/>
                  <a:pt x="670253" y="632234"/>
                </a:cubicBezTo>
                <a:cubicBezTo>
                  <a:pt x="664332" y="632234"/>
                  <a:pt x="659551" y="636030"/>
                  <a:pt x="662284" y="643397"/>
                </a:cubicBezTo>
                <a:cubicBezTo>
                  <a:pt x="686419" y="704787"/>
                  <a:pt x="686419" y="704787"/>
                  <a:pt x="686419" y="704787"/>
                </a:cubicBezTo>
                <a:cubicBezTo>
                  <a:pt x="678451" y="706794"/>
                  <a:pt x="670024" y="707913"/>
                  <a:pt x="661145" y="707913"/>
                </a:cubicBezTo>
                <a:cubicBezTo>
                  <a:pt x="602169" y="707913"/>
                  <a:pt x="560502" y="662597"/>
                  <a:pt x="560502" y="603214"/>
                </a:cubicBezTo>
                <a:cubicBezTo>
                  <a:pt x="560502" y="544056"/>
                  <a:pt x="602169" y="498739"/>
                  <a:pt x="661145" y="498739"/>
                </a:cubicBezTo>
                <a:close/>
                <a:moveTo>
                  <a:pt x="1293915" y="465253"/>
                </a:moveTo>
                <a:cubicBezTo>
                  <a:pt x="1289133" y="465253"/>
                  <a:pt x="1284807" y="469495"/>
                  <a:pt x="1284807" y="474183"/>
                </a:cubicBezTo>
                <a:cubicBezTo>
                  <a:pt x="1284807" y="474183"/>
                  <a:pt x="1284807" y="474183"/>
                  <a:pt x="1284807" y="732467"/>
                </a:cubicBezTo>
                <a:cubicBezTo>
                  <a:pt x="1284807" y="737157"/>
                  <a:pt x="1289133" y="741396"/>
                  <a:pt x="1293915" y="741396"/>
                </a:cubicBezTo>
                <a:cubicBezTo>
                  <a:pt x="1293915" y="741396"/>
                  <a:pt x="1293915" y="741396"/>
                  <a:pt x="1317366" y="741396"/>
                </a:cubicBezTo>
                <a:cubicBezTo>
                  <a:pt x="1322606" y="741396"/>
                  <a:pt x="1326248" y="737157"/>
                  <a:pt x="1326248" y="732467"/>
                </a:cubicBezTo>
                <a:cubicBezTo>
                  <a:pt x="1326248" y="732467"/>
                  <a:pt x="1326248" y="732467"/>
                  <a:pt x="1326248" y="474183"/>
                </a:cubicBezTo>
                <a:cubicBezTo>
                  <a:pt x="1326248" y="469495"/>
                  <a:pt x="1322606" y="465253"/>
                  <a:pt x="1317366" y="465253"/>
                </a:cubicBezTo>
                <a:cubicBezTo>
                  <a:pt x="1317366" y="465253"/>
                  <a:pt x="1317366" y="465253"/>
                  <a:pt x="1293915" y="465253"/>
                </a:cubicBezTo>
                <a:close/>
                <a:moveTo>
                  <a:pt x="661145" y="460120"/>
                </a:moveTo>
                <a:cubicBezTo>
                  <a:pt x="580766" y="460120"/>
                  <a:pt x="515874" y="521285"/>
                  <a:pt x="515874" y="603214"/>
                </a:cubicBezTo>
                <a:cubicBezTo>
                  <a:pt x="515874" y="685143"/>
                  <a:pt x="580766" y="746532"/>
                  <a:pt x="661145" y="746532"/>
                </a:cubicBezTo>
                <a:cubicBezTo>
                  <a:pt x="674805" y="746532"/>
                  <a:pt x="688239" y="744746"/>
                  <a:pt x="700763" y="741396"/>
                </a:cubicBezTo>
                <a:cubicBezTo>
                  <a:pt x="716475" y="781134"/>
                  <a:pt x="716475" y="781134"/>
                  <a:pt x="716475" y="781134"/>
                </a:cubicBezTo>
                <a:cubicBezTo>
                  <a:pt x="718069" y="785597"/>
                  <a:pt x="721256" y="788277"/>
                  <a:pt x="727176" y="788277"/>
                </a:cubicBezTo>
                <a:cubicBezTo>
                  <a:pt x="752222" y="788277"/>
                  <a:pt x="752222" y="788277"/>
                  <a:pt x="752222" y="788277"/>
                </a:cubicBezTo>
                <a:cubicBezTo>
                  <a:pt x="758142" y="788277"/>
                  <a:pt x="762697" y="784260"/>
                  <a:pt x="759736" y="776892"/>
                </a:cubicBezTo>
                <a:cubicBezTo>
                  <a:pt x="739471" y="724656"/>
                  <a:pt x="739471" y="724656"/>
                  <a:pt x="739471" y="724656"/>
                </a:cubicBezTo>
                <a:cubicBezTo>
                  <a:pt x="779774" y="699875"/>
                  <a:pt x="806416" y="655899"/>
                  <a:pt x="806416" y="603214"/>
                </a:cubicBezTo>
                <a:cubicBezTo>
                  <a:pt x="806416" y="521285"/>
                  <a:pt x="741520" y="460120"/>
                  <a:pt x="661145" y="460120"/>
                </a:cubicBezTo>
                <a:close/>
                <a:moveTo>
                  <a:pt x="0" y="0"/>
                </a:moveTo>
                <a:lnTo>
                  <a:pt x="12192000" y="0"/>
                </a:lnTo>
                <a:lnTo>
                  <a:pt x="12192000" y="6858000"/>
                </a:lnTo>
                <a:lnTo>
                  <a:pt x="0" y="6858000"/>
                </a:lnTo>
                <a:close/>
              </a:path>
            </a:pathLst>
          </a:custGeom>
          <a:gradFill>
            <a:gsLst>
              <a:gs pos="39000">
                <a:srgbClr val="202B3F">
                  <a:alpha val="65483"/>
                </a:srgbClr>
              </a:gs>
              <a:gs pos="0">
                <a:srgbClr val="202B3F">
                  <a:alpha val="73000"/>
                </a:srgbClr>
              </a:gs>
              <a:gs pos="99000">
                <a:srgbClr val="202B3F">
                  <a:alpha val="0"/>
                </a:srgbClr>
              </a:gs>
            </a:gsLst>
            <a:lin ang="0" scaled="0"/>
          </a:gradFill>
        </p:spPr>
        <p:txBody>
          <a:bodyPr wrap="square" lIns="72000">
            <a:noAutofit/>
          </a:bodyPr>
          <a:lstStyle>
            <a:lvl1pPr>
              <a:defRPr>
                <a:noFill/>
              </a:defRPr>
            </a:lvl1pPr>
          </a:lstStyle>
          <a:p>
            <a:pPr lvl="0"/>
            <a:endParaRPr lang="en-US"/>
          </a:p>
        </p:txBody>
      </p:sp>
      <p:sp>
        <p:nvSpPr>
          <p:cNvPr id="47" name="Graphic 34">
            <a:extLst>
              <a:ext uri="{FF2B5EF4-FFF2-40B4-BE49-F238E27FC236}">
                <a16:creationId xmlns:a16="http://schemas.microsoft.com/office/drawing/2014/main" id="{9B9819F6-CC6A-D170-1AD4-5296A4CE8A14}"/>
              </a:ext>
            </a:extLst>
          </p:cNvPr>
          <p:cNvSpPr>
            <a:spLocks noChangeAspect="1"/>
          </p:cNvSpPr>
          <p:nvPr userDrawn="1"/>
        </p:nvSpPr>
        <p:spPr>
          <a:xfrm>
            <a:off x="515936" y="460180"/>
            <a:ext cx="1821600" cy="328157"/>
          </a:xfrm>
          <a:custGeom>
            <a:avLst/>
            <a:gdLst>
              <a:gd name="connsiteX0" fmla="*/ 1326970 w 4917659"/>
              <a:gd name="connsiteY0" fmla="*/ 258982 h 904875"/>
              <a:gd name="connsiteX1" fmla="*/ 1351557 w 4917659"/>
              <a:gd name="connsiteY1" fmla="*/ 283613 h 904875"/>
              <a:gd name="connsiteX2" fmla="*/ 1351557 w 4917659"/>
              <a:gd name="connsiteY2" fmla="*/ 752053 h 904875"/>
              <a:gd name="connsiteX3" fmla="*/ 1326970 w 4917659"/>
              <a:gd name="connsiteY3" fmla="*/ 775437 h 904875"/>
              <a:gd name="connsiteX4" fmla="*/ 1263650 w 4917659"/>
              <a:gd name="connsiteY4" fmla="*/ 775437 h 904875"/>
              <a:gd name="connsiteX5" fmla="*/ 1239681 w 4917659"/>
              <a:gd name="connsiteY5" fmla="*/ 752662 h 904875"/>
              <a:gd name="connsiteX6" fmla="*/ 1239681 w 4917659"/>
              <a:gd name="connsiteY6" fmla="*/ 709581 h 904875"/>
              <a:gd name="connsiteX7" fmla="*/ 1072481 w 4917659"/>
              <a:gd name="connsiteY7" fmla="*/ 789600 h 904875"/>
              <a:gd name="connsiteX8" fmla="*/ 854878 w 4917659"/>
              <a:gd name="connsiteY8" fmla="*/ 568001 h 904875"/>
              <a:gd name="connsiteX9" fmla="*/ 854878 w 4917659"/>
              <a:gd name="connsiteY9" fmla="*/ 282994 h 904875"/>
              <a:gd name="connsiteX10" fmla="*/ 880084 w 4917659"/>
              <a:gd name="connsiteY10" fmla="*/ 258982 h 904875"/>
              <a:gd name="connsiteX11" fmla="*/ 943395 w 4917659"/>
              <a:gd name="connsiteY11" fmla="*/ 258982 h 904875"/>
              <a:gd name="connsiteX12" fmla="*/ 966754 w 4917659"/>
              <a:gd name="connsiteY12" fmla="*/ 282994 h 904875"/>
              <a:gd name="connsiteX13" fmla="*/ 966754 w 4917659"/>
              <a:gd name="connsiteY13" fmla="*/ 549532 h 904875"/>
              <a:gd name="connsiteX14" fmla="*/ 1101371 w 4917659"/>
              <a:gd name="connsiteY14" fmla="*/ 692341 h 904875"/>
              <a:gd name="connsiteX15" fmla="*/ 1239681 w 4917659"/>
              <a:gd name="connsiteY15" fmla="*/ 550761 h 904875"/>
              <a:gd name="connsiteX16" fmla="*/ 1239681 w 4917659"/>
              <a:gd name="connsiteY16" fmla="*/ 282994 h 904875"/>
              <a:gd name="connsiteX17" fmla="*/ 1263650 w 4917659"/>
              <a:gd name="connsiteY17" fmla="*/ 258982 h 904875"/>
              <a:gd name="connsiteX18" fmla="*/ 1326970 w 4917659"/>
              <a:gd name="connsiteY18" fmla="*/ 258982 h 904875"/>
              <a:gd name="connsiteX19" fmla="*/ 392011 w 4917659"/>
              <a:gd name="connsiteY19" fmla="*/ -165 h 904875"/>
              <a:gd name="connsiteX20" fmla="*/ -169 w 4917659"/>
              <a:gd name="connsiteY20" fmla="*/ 394408 h 904875"/>
              <a:gd name="connsiteX21" fmla="*/ 392011 w 4917659"/>
              <a:gd name="connsiteY21" fmla="*/ 789600 h 904875"/>
              <a:gd name="connsiteX22" fmla="*/ 498966 w 4917659"/>
              <a:gd name="connsiteY22" fmla="*/ 775437 h 904875"/>
              <a:gd name="connsiteX23" fmla="*/ 541382 w 4917659"/>
              <a:gd name="connsiteY23" fmla="*/ 885012 h 904875"/>
              <a:gd name="connsiteX24" fmla="*/ 570272 w 4917659"/>
              <a:gd name="connsiteY24" fmla="*/ 904710 h 904875"/>
              <a:gd name="connsiteX25" fmla="*/ 637885 w 4917659"/>
              <a:gd name="connsiteY25" fmla="*/ 904710 h 904875"/>
              <a:gd name="connsiteX26" fmla="*/ 658170 w 4917659"/>
              <a:gd name="connsiteY26" fmla="*/ 873316 h 904875"/>
              <a:gd name="connsiteX27" fmla="*/ 603464 w 4917659"/>
              <a:gd name="connsiteY27" fmla="*/ 729279 h 904875"/>
              <a:gd name="connsiteX28" fmla="*/ 784191 w 4917659"/>
              <a:gd name="connsiteY28" fmla="*/ 394408 h 904875"/>
              <a:gd name="connsiteX29" fmla="*/ 392011 w 4917659"/>
              <a:gd name="connsiteY29" fmla="*/ -165 h 904875"/>
              <a:gd name="connsiteX30" fmla="*/ 562895 w 4917659"/>
              <a:gd name="connsiteY30" fmla="*/ 623399 h 904875"/>
              <a:gd name="connsiteX31" fmla="*/ 513101 w 4917659"/>
              <a:gd name="connsiteY31" fmla="*/ 494744 h 904875"/>
              <a:gd name="connsiteX32" fmla="*/ 481137 w 4917659"/>
              <a:gd name="connsiteY32" fmla="*/ 474428 h 904875"/>
              <a:gd name="connsiteX33" fmla="*/ 416598 w 4917659"/>
              <a:gd name="connsiteY33" fmla="*/ 474428 h 904875"/>
              <a:gd name="connsiteX34" fmla="*/ 395085 w 4917659"/>
              <a:gd name="connsiteY34" fmla="*/ 505212 h 904875"/>
              <a:gd name="connsiteX35" fmla="*/ 460243 w 4917659"/>
              <a:gd name="connsiteY35" fmla="*/ 674491 h 904875"/>
              <a:gd name="connsiteX36" fmla="*/ 392011 w 4917659"/>
              <a:gd name="connsiteY36" fmla="*/ 683111 h 904875"/>
              <a:gd name="connsiteX37" fmla="*/ 120312 w 4917659"/>
              <a:gd name="connsiteY37" fmla="*/ 394408 h 904875"/>
              <a:gd name="connsiteX38" fmla="*/ 392011 w 4917659"/>
              <a:gd name="connsiteY38" fmla="*/ 106324 h 904875"/>
              <a:gd name="connsiteX39" fmla="*/ 663710 w 4917659"/>
              <a:gd name="connsiteY39" fmla="*/ 394408 h 904875"/>
              <a:gd name="connsiteX40" fmla="*/ 562895 w 4917659"/>
              <a:gd name="connsiteY40" fmla="*/ 623399 h 904875"/>
              <a:gd name="connsiteX41" fmla="*/ 4915587 w 4917659"/>
              <a:gd name="connsiteY41" fmla="*/ 749586 h 904875"/>
              <a:gd name="connsiteX42" fmla="*/ 4898377 w 4917659"/>
              <a:gd name="connsiteY42" fmla="*/ 775437 h 904875"/>
              <a:gd name="connsiteX43" fmla="*/ 4827680 w 4917659"/>
              <a:gd name="connsiteY43" fmla="*/ 775437 h 904875"/>
              <a:gd name="connsiteX44" fmla="*/ 4799409 w 4917659"/>
              <a:gd name="connsiteY44" fmla="*/ 756358 h 904875"/>
              <a:gd name="connsiteX45" fmla="*/ 4668476 w 4917659"/>
              <a:gd name="connsiteY45" fmla="*/ 403028 h 904875"/>
              <a:gd name="connsiteX46" fmla="*/ 4535087 w 4917659"/>
              <a:gd name="connsiteY46" fmla="*/ 756358 h 904875"/>
              <a:gd name="connsiteX47" fmla="*/ 4507425 w 4917659"/>
              <a:gd name="connsiteY47" fmla="*/ 775437 h 904875"/>
              <a:gd name="connsiteX48" fmla="*/ 4444114 w 4917659"/>
              <a:gd name="connsiteY48" fmla="*/ 775437 h 904875"/>
              <a:gd name="connsiteX49" fmla="*/ 4415834 w 4917659"/>
              <a:gd name="connsiteY49" fmla="*/ 756358 h 904875"/>
              <a:gd name="connsiteX50" fmla="*/ 4281827 w 4917659"/>
              <a:gd name="connsiteY50" fmla="*/ 401180 h 904875"/>
              <a:gd name="connsiteX51" fmla="*/ 4149665 w 4917659"/>
              <a:gd name="connsiteY51" fmla="*/ 756358 h 904875"/>
              <a:gd name="connsiteX52" fmla="*/ 4121394 w 4917659"/>
              <a:gd name="connsiteY52" fmla="*/ 775437 h 904875"/>
              <a:gd name="connsiteX53" fmla="*/ 4055009 w 4917659"/>
              <a:gd name="connsiteY53" fmla="*/ 775437 h 904875"/>
              <a:gd name="connsiteX54" fmla="*/ 4026729 w 4917659"/>
              <a:gd name="connsiteY54" fmla="*/ 756358 h 904875"/>
              <a:gd name="connsiteX55" fmla="*/ 3895796 w 4917659"/>
              <a:gd name="connsiteY55" fmla="*/ 401180 h 904875"/>
              <a:gd name="connsiteX56" fmla="*/ 3760560 w 4917659"/>
              <a:gd name="connsiteY56" fmla="*/ 756358 h 904875"/>
              <a:gd name="connsiteX57" fmla="*/ 3732289 w 4917659"/>
              <a:gd name="connsiteY57" fmla="*/ 775437 h 904875"/>
              <a:gd name="connsiteX58" fmla="*/ 3668969 w 4917659"/>
              <a:gd name="connsiteY58" fmla="*/ 775437 h 904875"/>
              <a:gd name="connsiteX59" fmla="*/ 3641317 w 4917659"/>
              <a:gd name="connsiteY59" fmla="*/ 756358 h 904875"/>
              <a:gd name="connsiteX60" fmla="*/ 3509156 w 4917659"/>
              <a:gd name="connsiteY60" fmla="*/ 401180 h 904875"/>
              <a:gd name="connsiteX61" fmla="*/ 3376995 w 4917659"/>
              <a:gd name="connsiteY61" fmla="*/ 756358 h 904875"/>
              <a:gd name="connsiteX62" fmla="*/ 3348714 w 4917659"/>
              <a:gd name="connsiteY62" fmla="*/ 775437 h 904875"/>
              <a:gd name="connsiteX63" fmla="*/ 3279873 w 4917659"/>
              <a:gd name="connsiteY63" fmla="*/ 775437 h 904875"/>
              <a:gd name="connsiteX64" fmla="*/ 3262653 w 4917659"/>
              <a:gd name="connsiteY64" fmla="*/ 749586 h 904875"/>
              <a:gd name="connsiteX65" fmla="*/ 3442152 w 4917659"/>
              <a:gd name="connsiteY65" fmla="*/ 279298 h 904875"/>
              <a:gd name="connsiteX66" fmla="*/ 3470423 w 4917659"/>
              <a:gd name="connsiteY66" fmla="*/ 258982 h 904875"/>
              <a:gd name="connsiteX67" fmla="*/ 3547879 w 4917659"/>
              <a:gd name="connsiteY67" fmla="*/ 258982 h 904875"/>
              <a:gd name="connsiteX68" fmla="*/ 3575541 w 4917659"/>
              <a:gd name="connsiteY68" fmla="*/ 279298 h 904875"/>
              <a:gd name="connsiteX69" fmla="*/ 3702171 w 4917659"/>
              <a:gd name="connsiteY69" fmla="*/ 622780 h 904875"/>
              <a:gd name="connsiteX70" fmla="*/ 3830029 w 4917659"/>
              <a:gd name="connsiteY70" fmla="*/ 279298 h 904875"/>
              <a:gd name="connsiteX71" fmla="*/ 3858300 w 4917659"/>
              <a:gd name="connsiteY71" fmla="*/ 258982 h 904875"/>
              <a:gd name="connsiteX72" fmla="*/ 3934528 w 4917659"/>
              <a:gd name="connsiteY72" fmla="*/ 258982 h 904875"/>
              <a:gd name="connsiteX73" fmla="*/ 3962181 w 4917659"/>
              <a:gd name="connsiteY73" fmla="*/ 279298 h 904875"/>
              <a:gd name="connsiteX74" fmla="*/ 4089430 w 4917659"/>
              <a:gd name="connsiteY74" fmla="*/ 622780 h 904875"/>
              <a:gd name="connsiteX75" fmla="*/ 4216060 w 4917659"/>
              <a:gd name="connsiteY75" fmla="*/ 279298 h 904875"/>
              <a:gd name="connsiteX76" fmla="*/ 4243722 w 4917659"/>
              <a:gd name="connsiteY76" fmla="*/ 258982 h 904875"/>
              <a:gd name="connsiteX77" fmla="*/ 4320559 w 4917659"/>
              <a:gd name="connsiteY77" fmla="*/ 258982 h 904875"/>
              <a:gd name="connsiteX78" fmla="*/ 4348221 w 4917659"/>
              <a:gd name="connsiteY78" fmla="*/ 279298 h 904875"/>
              <a:gd name="connsiteX79" fmla="*/ 4477307 w 4917659"/>
              <a:gd name="connsiteY79" fmla="*/ 622780 h 904875"/>
              <a:gd name="connsiteX80" fmla="*/ 4602700 w 4917659"/>
              <a:gd name="connsiteY80" fmla="*/ 279298 h 904875"/>
              <a:gd name="connsiteX81" fmla="*/ 4630981 w 4917659"/>
              <a:gd name="connsiteY81" fmla="*/ 258982 h 904875"/>
              <a:gd name="connsiteX82" fmla="*/ 4708427 w 4917659"/>
              <a:gd name="connsiteY82" fmla="*/ 258982 h 904875"/>
              <a:gd name="connsiteX83" fmla="*/ 4736089 w 4917659"/>
              <a:gd name="connsiteY83" fmla="*/ 279298 h 904875"/>
              <a:gd name="connsiteX84" fmla="*/ 4915587 w 4917659"/>
              <a:gd name="connsiteY84" fmla="*/ 749586 h 904875"/>
              <a:gd name="connsiteX85" fmla="*/ 1941664 w 4917659"/>
              <a:gd name="connsiteY85" fmla="*/ 258982 h 904875"/>
              <a:gd name="connsiteX86" fmla="*/ 1877735 w 4917659"/>
              <a:gd name="connsiteY86" fmla="*/ 258982 h 904875"/>
              <a:gd name="connsiteX87" fmla="*/ 1853148 w 4917659"/>
              <a:gd name="connsiteY87" fmla="*/ 283613 h 904875"/>
              <a:gd name="connsiteX88" fmla="*/ 1853148 w 4917659"/>
              <a:gd name="connsiteY88" fmla="*/ 326695 h 904875"/>
              <a:gd name="connsiteX89" fmla="*/ 1684720 w 4917659"/>
              <a:gd name="connsiteY89" fmla="*/ 244208 h 904875"/>
              <a:gd name="connsiteX90" fmla="*/ 1424700 w 4917659"/>
              <a:gd name="connsiteY90" fmla="*/ 516290 h 904875"/>
              <a:gd name="connsiteX91" fmla="*/ 1683492 w 4917659"/>
              <a:gd name="connsiteY91" fmla="*/ 789600 h 904875"/>
              <a:gd name="connsiteX92" fmla="*/ 1853148 w 4917659"/>
              <a:gd name="connsiteY92" fmla="*/ 706495 h 904875"/>
              <a:gd name="connsiteX93" fmla="*/ 1853148 w 4917659"/>
              <a:gd name="connsiteY93" fmla="*/ 752053 h 904875"/>
              <a:gd name="connsiteX94" fmla="*/ 1877735 w 4917659"/>
              <a:gd name="connsiteY94" fmla="*/ 775437 h 904875"/>
              <a:gd name="connsiteX95" fmla="*/ 1941664 w 4917659"/>
              <a:gd name="connsiteY95" fmla="*/ 775437 h 904875"/>
              <a:gd name="connsiteX96" fmla="*/ 1965023 w 4917659"/>
              <a:gd name="connsiteY96" fmla="*/ 752053 h 904875"/>
              <a:gd name="connsiteX97" fmla="*/ 1965023 w 4917659"/>
              <a:gd name="connsiteY97" fmla="*/ 283613 h 904875"/>
              <a:gd name="connsiteX98" fmla="*/ 1941664 w 4917659"/>
              <a:gd name="connsiteY98" fmla="*/ 258982 h 904875"/>
              <a:gd name="connsiteX99" fmla="*/ 1696399 w 4917659"/>
              <a:gd name="connsiteY99" fmla="*/ 686187 h 904875"/>
              <a:gd name="connsiteX100" fmla="*/ 1538423 w 4917659"/>
              <a:gd name="connsiteY100" fmla="*/ 517519 h 904875"/>
              <a:gd name="connsiteX101" fmla="*/ 1696399 w 4917659"/>
              <a:gd name="connsiteY101" fmla="*/ 349469 h 904875"/>
              <a:gd name="connsiteX102" fmla="*/ 1854375 w 4917659"/>
              <a:gd name="connsiteY102" fmla="*/ 517519 h 904875"/>
              <a:gd name="connsiteX103" fmla="*/ 1696399 w 4917659"/>
              <a:gd name="connsiteY103" fmla="*/ 686187 h 904875"/>
              <a:gd name="connsiteX104" fmla="*/ 2697743 w 4917659"/>
              <a:gd name="connsiteY104" fmla="*/ 702190 h 904875"/>
              <a:gd name="connsiteX105" fmla="*/ 2692831 w 4917659"/>
              <a:gd name="connsiteY105" fmla="*/ 737889 h 904875"/>
              <a:gd name="connsiteX106" fmla="*/ 2526859 w 4917659"/>
              <a:gd name="connsiteY106" fmla="*/ 789600 h 904875"/>
              <a:gd name="connsiteX107" fmla="*/ 2260701 w 4917659"/>
              <a:gd name="connsiteY107" fmla="*/ 517519 h 904875"/>
              <a:gd name="connsiteX108" fmla="*/ 2526859 w 4917659"/>
              <a:gd name="connsiteY108" fmla="*/ 244208 h 904875"/>
              <a:gd name="connsiteX109" fmla="*/ 2692831 w 4917659"/>
              <a:gd name="connsiteY109" fmla="*/ 295301 h 904875"/>
              <a:gd name="connsiteX110" fmla="*/ 2697743 w 4917659"/>
              <a:gd name="connsiteY110" fmla="*/ 331010 h 904875"/>
              <a:gd name="connsiteX111" fmla="*/ 2667625 w 4917659"/>
              <a:gd name="connsiteY111" fmla="*/ 372863 h 904875"/>
              <a:gd name="connsiteX112" fmla="*/ 2630130 w 4917659"/>
              <a:gd name="connsiteY112" fmla="*/ 377177 h 904875"/>
              <a:gd name="connsiteX113" fmla="*/ 2530553 w 4917659"/>
              <a:gd name="connsiteY113" fmla="*/ 346393 h 904875"/>
              <a:gd name="connsiteX114" fmla="*/ 2374414 w 4917659"/>
              <a:gd name="connsiteY114" fmla="*/ 517519 h 904875"/>
              <a:gd name="connsiteX115" fmla="*/ 2530553 w 4917659"/>
              <a:gd name="connsiteY115" fmla="*/ 687416 h 904875"/>
              <a:gd name="connsiteX116" fmla="*/ 2628284 w 4917659"/>
              <a:gd name="connsiteY116" fmla="*/ 656022 h 904875"/>
              <a:gd name="connsiteX117" fmla="*/ 2665788 w 4917659"/>
              <a:gd name="connsiteY117" fmla="*/ 661565 h 904875"/>
              <a:gd name="connsiteX118" fmla="*/ 2697743 w 4917659"/>
              <a:gd name="connsiteY118" fmla="*/ 702190 h 904875"/>
              <a:gd name="connsiteX119" fmla="*/ 2996495 w 4917659"/>
              <a:gd name="connsiteY119" fmla="*/ 244827 h 904875"/>
              <a:gd name="connsiteX120" fmla="*/ 2726024 w 4917659"/>
              <a:gd name="connsiteY120" fmla="*/ 517519 h 904875"/>
              <a:gd name="connsiteX121" fmla="*/ 2996495 w 4917659"/>
              <a:gd name="connsiteY121" fmla="*/ 789600 h 904875"/>
              <a:gd name="connsiteX122" fmla="*/ 3267575 w 4917659"/>
              <a:gd name="connsiteY122" fmla="*/ 517519 h 904875"/>
              <a:gd name="connsiteX123" fmla="*/ 2996495 w 4917659"/>
              <a:gd name="connsiteY123" fmla="*/ 244827 h 904875"/>
              <a:gd name="connsiteX124" fmla="*/ 2996495 w 4917659"/>
              <a:gd name="connsiteY124" fmla="*/ 684949 h 904875"/>
              <a:gd name="connsiteX125" fmla="*/ 2838519 w 4917659"/>
              <a:gd name="connsiteY125" fmla="*/ 517519 h 904875"/>
              <a:gd name="connsiteX126" fmla="*/ 2996495 w 4917659"/>
              <a:gd name="connsiteY126" fmla="*/ 349469 h 904875"/>
              <a:gd name="connsiteX127" fmla="*/ 3154471 w 4917659"/>
              <a:gd name="connsiteY127" fmla="*/ 517519 h 904875"/>
              <a:gd name="connsiteX128" fmla="*/ 2996495 w 4917659"/>
              <a:gd name="connsiteY128" fmla="*/ 684949 h 904875"/>
              <a:gd name="connsiteX129" fmla="*/ 2163569 w 4917659"/>
              <a:gd name="connsiteY129" fmla="*/ 13989 h 904875"/>
              <a:gd name="connsiteX130" fmla="*/ 2187548 w 4917659"/>
              <a:gd name="connsiteY130" fmla="*/ 38611 h 904875"/>
              <a:gd name="connsiteX131" fmla="*/ 2187548 w 4917659"/>
              <a:gd name="connsiteY131" fmla="*/ 750815 h 904875"/>
              <a:gd name="connsiteX132" fmla="*/ 2163569 w 4917659"/>
              <a:gd name="connsiteY132" fmla="*/ 775437 h 904875"/>
              <a:gd name="connsiteX133" fmla="*/ 2100259 w 4917659"/>
              <a:gd name="connsiteY133" fmla="*/ 775437 h 904875"/>
              <a:gd name="connsiteX134" fmla="*/ 2075672 w 4917659"/>
              <a:gd name="connsiteY134" fmla="*/ 750815 h 904875"/>
              <a:gd name="connsiteX135" fmla="*/ 2075672 w 4917659"/>
              <a:gd name="connsiteY135" fmla="*/ 38611 h 904875"/>
              <a:gd name="connsiteX136" fmla="*/ 2100259 w 4917659"/>
              <a:gd name="connsiteY136" fmla="*/ 13989 h 904875"/>
              <a:gd name="connsiteX137" fmla="*/ 2163569 w 4917659"/>
              <a:gd name="connsiteY137" fmla="*/ 13989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4917659" h="904875">
                <a:moveTo>
                  <a:pt x="1326970" y="258982"/>
                </a:moveTo>
                <a:cubicBezTo>
                  <a:pt x="1339877" y="258982"/>
                  <a:pt x="1351557" y="269450"/>
                  <a:pt x="1351557" y="283613"/>
                </a:cubicBezTo>
                <a:cubicBezTo>
                  <a:pt x="1351557" y="752053"/>
                  <a:pt x="1351557" y="752053"/>
                  <a:pt x="1351557" y="752053"/>
                </a:cubicBezTo>
                <a:cubicBezTo>
                  <a:pt x="1351557" y="764978"/>
                  <a:pt x="1339877" y="775437"/>
                  <a:pt x="1326970" y="775437"/>
                </a:cubicBezTo>
                <a:cubicBezTo>
                  <a:pt x="1263650" y="775437"/>
                  <a:pt x="1263650" y="775437"/>
                  <a:pt x="1263650" y="775437"/>
                </a:cubicBezTo>
                <a:cubicBezTo>
                  <a:pt x="1251361" y="775437"/>
                  <a:pt x="1239681" y="765588"/>
                  <a:pt x="1239681" y="752662"/>
                </a:cubicBezTo>
                <a:cubicBezTo>
                  <a:pt x="1239681" y="709581"/>
                  <a:pt x="1239681" y="709581"/>
                  <a:pt x="1239681" y="709581"/>
                </a:cubicBezTo>
                <a:cubicBezTo>
                  <a:pt x="1207717" y="756977"/>
                  <a:pt x="1153011" y="789600"/>
                  <a:pt x="1072481" y="789600"/>
                </a:cubicBezTo>
                <a:cubicBezTo>
                  <a:pt x="937864" y="789600"/>
                  <a:pt x="854878" y="700342"/>
                  <a:pt x="854878" y="568001"/>
                </a:cubicBezTo>
                <a:cubicBezTo>
                  <a:pt x="854878" y="282994"/>
                  <a:pt x="854878" y="282994"/>
                  <a:pt x="854878" y="282994"/>
                </a:cubicBezTo>
                <a:cubicBezTo>
                  <a:pt x="854878" y="269450"/>
                  <a:pt x="867167" y="258982"/>
                  <a:pt x="880084" y="258982"/>
                </a:cubicBezTo>
                <a:cubicBezTo>
                  <a:pt x="943395" y="258982"/>
                  <a:pt x="943395" y="258982"/>
                  <a:pt x="943395" y="258982"/>
                </a:cubicBezTo>
                <a:cubicBezTo>
                  <a:pt x="956302" y="258982"/>
                  <a:pt x="966754" y="269450"/>
                  <a:pt x="966754" y="282994"/>
                </a:cubicBezTo>
                <a:cubicBezTo>
                  <a:pt x="966754" y="549532"/>
                  <a:pt x="966754" y="549532"/>
                  <a:pt x="966754" y="549532"/>
                </a:cubicBezTo>
                <a:cubicBezTo>
                  <a:pt x="966754" y="635705"/>
                  <a:pt x="1012245" y="692341"/>
                  <a:pt x="1101371" y="692341"/>
                </a:cubicBezTo>
                <a:cubicBezTo>
                  <a:pt x="1188041" y="692341"/>
                  <a:pt x="1239681" y="633248"/>
                  <a:pt x="1239681" y="550761"/>
                </a:cubicBezTo>
                <a:cubicBezTo>
                  <a:pt x="1239681" y="282994"/>
                  <a:pt x="1239681" y="282994"/>
                  <a:pt x="1239681" y="282994"/>
                </a:cubicBezTo>
                <a:cubicBezTo>
                  <a:pt x="1239681" y="269450"/>
                  <a:pt x="1251361" y="258982"/>
                  <a:pt x="1263650" y="258982"/>
                </a:cubicBezTo>
                <a:cubicBezTo>
                  <a:pt x="1326970" y="258982"/>
                  <a:pt x="1326970" y="258982"/>
                  <a:pt x="1326970" y="258982"/>
                </a:cubicBezTo>
                <a:moveTo>
                  <a:pt x="392011" y="-165"/>
                </a:moveTo>
                <a:cubicBezTo>
                  <a:pt x="175017" y="-165"/>
                  <a:pt x="-169" y="168494"/>
                  <a:pt x="-169" y="394408"/>
                </a:cubicBezTo>
                <a:cubicBezTo>
                  <a:pt x="-169" y="620322"/>
                  <a:pt x="175017" y="789600"/>
                  <a:pt x="392011" y="789600"/>
                </a:cubicBezTo>
                <a:cubicBezTo>
                  <a:pt x="428887" y="789600"/>
                  <a:pt x="465154" y="784676"/>
                  <a:pt x="498966" y="775437"/>
                </a:cubicBezTo>
                <a:cubicBezTo>
                  <a:pt x="541382" y="885012"/>
                  <a:pt x="541382" y="885012"/>
                  <a:pt x="541382" y="885012"/>
                </a:cubicBezTo>
                <a:cubicBezTo>
                  <a:pt x="545684" y="897319"/>
                  <a:pt x="554290" y="904710"/>
                  <a:pt x="570272" y="904710"/>
                </a:cubicBezTo>
                <a:cubicBezTo>
                  <a:pt x="637885" y="904710"/>
                  <a:pt x="637885" y="904710"/>
                  <a:pt x="637885" y="904710"/>
                </a:cubicBezTo>
                <a:cubicBezTo>
                  <a:pt x="653867" y="904710"/>
                  <a:pt x="666166" y="893633"/>
                  <a:pt x="658170" y="873316"/>
                </a:cubicBezTo>
                <a:cubicBezTo>
                  <a:pt x="603464" y="729279"/>
                  <a:pt x="603464" y="729279"/>
                  <a:pt x="603464" y="729279"/>
                </a:cubicBezTo>
                <a:cubicBezTo>
                  <a:pt x="712266" y="660946"/>
                  <a:pt x="784191" y="539683"/>
                  <a:pt x="784191" y="394408"/>
                </a:cubicBezTo>
                <a:cubicBezTo>
                  <a:pt x="784191" y="168494"/>
                  <a:pt x="608995" y="-165"/>
                  <a:pt x="392011" y="-165"/>
                </a:cubicBezTo>
                <a:moveTo>
                  <a:pt x="562895" y="623399"/>
                </a:moveTo>
                <a:cubicBezTo>
                  <a:pt x="513101" y="494744"/>
                  <a:pt x="513101" y="494744"/>
                  <a:pt x="513101" y="494744"/>
                </a:cubicBezTo>
                <a:cubicBezTo>
                  <a:pt x="508799" y="483667"/>
                  <a:pt x="500194" y="474428"/>
                  <a:pt x="481137" y="474428"/>
                </a:cubicBezTo>
                <a:cubicBezTo>
                  <a:pt x="416598" y="474428"/>
                  <a:pt x="416598" y="474428"/>
                  <a:pt x="416598" y="474428"/>
                </a:cubicBezTo>
                <a:cubicBezTo>
                  <a:pt x="400616" y="474428"/>
                  <a:pt x="387708" y="484896"/>
                  <a:pt x="395085" y="505212"/>
                </a:cubicBezTo>
                <a:cubicBezTo>
                  <a:pt x="460243" y="674491"/>
                  <a:pt x="460243" y="674491"/>
                  <a:pt x="460243" y="674491"/>
                </a:cubicBezTo>
                <a:cubicBezTo>
                  <a:pt x="438730" y="680025"/>
                  <a:pt x="415980" y="683111"/>
                  <a:pt x="392011" y="683111"/>
                </a:cubicBezTo>
                <a:cubicBezTo>
                  <a:pt x="232797" y="683111"/>
                  <a:pt x="120312" y="558152"/>
                  <a:pt x="120312" y="394408"/>
                </a:cubicBezTo>
                <a:cubicBezTo>
                  <a:pt x="120312" y="231283"/>
                  <a:pt x="232797" y="106324"/>
                  <a:pt x="392011" y="106324"/>
                </a:cubicBezTo>
                <a:cubicBezTo>
                  <a:pt x="551215" y="106324"/>
                  <a:pt x="663710" y="231283"/>
                  <a:pt x="663710" y="394408"/>
                </a:cubicBezTo>
                <a:cubicBezTo>
                  <a:pt x="663710" y="489820"/>
                  <a:pt x="625596" y="571687"/>
                  <a:pt x="562895" y="623399"/>
                </a:cubicBezTo>
                <a:moveTo>
                  <a:pt x="4915587" y="749586"/>
                </a:moveTo>
                <a:cubicBezTo>
                  <a:pt x="4921118" y="762511"/>
                  <a:pt x="4914359" y="775437"/>
                  <a:pt x="4898377" y="775437"/>
                </a:cubicBezTo>
                <a:cubicBezTo>
                  <a:pt x="4827680" y="775437"/>
                  <a:pt x="4827680" y="775437"/>
                  <a:pt x="4827680" y="775437"/>
                </a:cubicBezTo>
                <a:cubicBezTo>
                  <a:pt x="4814772" y="775437"/>
                  <a:pt x="4803711" y="769284"/>
                  <a:pt x="4799409" y="756358"/>
                </a:cubicBezTo>
                <a:cubicBezTo>
                  <a:pt x="4668476" y="403028"/>
                  <a:pt x="4668476" y="403028"/>
                  <a:pt x="4668476" y="403028"/>
                </a:cubicBezTo>
                <a:cubicBezTo>
                  <a:pt x="4535087" y="756358"/>
                  <a:pt x="4535087" y="756358"/>
                  <a:pt x="4535087" y="756358"/>
                </a:cubicBezTo>
                <a:cubicBezTo>
                  <a:pt x="4529556" y="769903"/>
                  <a:pt x="4520333" y="775437"/>
                  <a:pt x="4507425" y="775437"/>
                </a:cubicBezTo>
                <a:cubicBezTo>
                  <a:pt x="4444114" y="775437"/>
                  <a:pt x="4444114" y="775437"/>
                  <a:pt x="4444114" y="775437"/>
                </a:cubicBezTo>
                <a:cubicBezTo>
                  <a:pt x="4431197" y="775437"/>
                  <a:pt x="4421365" y="769903"/>
                  <a:pt x="4415834" y="756358"/>
                </a:cubicBezTo>
                <a:cubicBezTo>
                  <a:pt x="4281827" y="401180"/>
                  <a:pt x="4281827" y="401180"/>
                  <a:pt x="4281827" y="401180"/>
                </a:cubicBezTo>
                <a:cubicBezTo>
                  <a:pt x="4149665" y="756358"/>
                  <a:pt x="4149665" y="756358"/>
                  <a:pt x="4149665" y="756358"/>
                </a:cubicBezTo>
                <a:cubicBezTo>
                  <a:pt x="4144135" y="769284"/>
                  <a:pt x="4134302" y="775437"/>
                  <a:pt x="4121394" y="775437"/>
                </a:cubicBezTo>
                <a:cubicBezTo>
                  <a:pt x="4055009" y="775437"/>
                  <a:pt x="4055009" y="775437"/>
                  <a:pt x="4055009" y="775437"/>
                </a:cubicBezTo>
                <a:cubicBezTo>
                  <a:pt x="4042092" y="775437"/>
                  <a:pt x="4032259" y="769284"/>
                  <a:pt x="4026729" y="756358"/>
                </a:cubicBezTo>
                <a:cubicBezTo>
                  <a:pt x="3895796" y="401180"/>
                  <a:pt x="3895796" y="401180"/>
                  <a:pt x="3895796" y="401180"/>
                </a:cubicBezTo>
                <a:cubicBezTo>
                  <a:pt x="3760560" y="756358"/>
                  <a:pt x="3760560" y="756358"/>
                  <a:pt x="3760560" y="756358"/>
                </a:cubicBezTo>
                <a:cubicBezTo>
                  <a:pt x="3755030" y="769903"/>
                  <a:pt x="3745197" y="775437"/>
                  <a:pt x="3732289" y="775437"/>
                </a:cubicBezTo>
                <a:cubicBezTo>
                  <a:pt x="3668969" y="775437"/>
                  <a:pt x="3668969" y="775437"/>
                  <a:pt x="3668969" y="775437"/>
                </a:cubicBezTo>
                <a:cubicBezTo>
                  <a:pt x="3656061" y="775437"/>
                  <a:pt x="3646228" y="769903"/>
                  <a:pt x="3641317" y="756358"/>
                </a:cubicBezTo>
                <a:cubicBezTo>
                  <a:pt x="3509156" y="401180"/>
                  <a:pt x="3509156" y="401180"/>
                  <a:pt x="3509156" y="401180"/>
                </a:cubicBezTo>
                <a:cubicBezTo>
                  <a:pt x="3376995" y="756358"/>
                  <a:pt x="3376995" y="756358"/>
                  <a:pt x="3376995" y="756358"/>
                </a:cubicBezTo>
                <a:cubicBezTo>
                  <a:pt x="3372692" y="769284"/>
                  <a:pt x="3361622" y="775437"/>
                  <a:pt x="3348714" y="775437"/>
                </a:cubicBezTo>
                <a:cubicBezTo>
                  <a:pt x="3279873" y="775437"/>
                  <a:pt x="3279873" y="775437"/>
                  <a:pt x="3279873" y="775437"/>
                </a:cubicBezTo>
                <a:cubicBezTo>
                  <a:pt x="3263881" y="775437"/>
                  <a:pt x="3257742" y="762511"/>
                  <a:pt x="3262653" y="749586"/>
                </a:cubicBezTo>
                <a:cubicBezTo>
                  <a:pt x="3442152" y="279298"/>
                  <a:pt x="3442152" y="279298"/>
                  <a:pt x="3442152" y="279298"/>
                </a:cubicBezTo>
                <a:cubicBezTo>
                  <a:pt x="3447683" y="265754"/>
                  <a:pt x="3457515" y="258982"/>
                  <a:pt x="3470423" y="258982"/>
                </a:cubicBezTo>
                <a:cubicBezTo>
                  <a:pt x="3547879" y="258982"/>
                  <a:pt x="3547879" y="258982"/>
                  <a:pt x="3547879" y="258982"/>
                </a:cubicBezTo>
                <a:cubicBezTo>
                  <a:pt x="3560786" y="258982"/>
                  <a:pt x="3570010" y="265754"/>
                  <a:pt x="3575541" y="279298"/>
                </a:cubicBezTo>
                <a:cubicBezTo>
                  <a:pt x="3702171" y="622780"/>
                  <a:pt x="3702171" y="622780"/>
                  <a:pt x="3702171" y="622780"/>
                </a:cubicBezTo>
                <a:cubicBezTo>
                  <a:pt x="3830029" y="279298"/>
                  <a:pt x="3830029" y="279298"/>
                  <a:pt x="3830029" y="279298"/>
                </a:cubicBezTo>
                <a:cubicBezTo>
                  <a:pt x="3835560" y="265754"/>
                  <a:pt x="3845393" y="258982"/>
                  <a:pt x="3858300" y="258982"/>
                </a:cubicBezTo>
                <a:cubicBezTo>
                  <a:pt x="3934528" y="258982"/>
                  <a:pt x="3934528" y="258982"/>
                  <a:pt x="3934528" y="258982"/>
                </a:cubicBezTo>
                <a:cubicBezTo>
                  <a:pt x="3947436" y="258982"/>
                  <a:pt x="3957269" y="265754"/>
                  <a:pt x="3962181" y="279298"/>
                </a:cubicBezTo>
                <a:cubicBezTo>
                  <a:pt x="4089430" y="622780"/>
                  <a:pt x="4089430" y="622780"/>
                  <a:pt x="4089430" y="622780"/>
                </a:cubicBezTo>
                <a:cubicBezTo>
                  <a:pt x="4216060" y="279298"/>
                  <a:pt x="4216060" y="279298"/>
                  <a:pt x="4216060" y="279298"/>
                </a:cubicBezTo>
                <a:cubicBezTo>
                  <a:pt x="4221591" y="265754"/>
                  <a:pt x="4230805" y="258982"/>
                  <a:pt x="4243722" y="258982"/>
                </a:cubicBezTo>
                <a:cubicBezTo>
                  <a:pt x="4320559" y="258982"/>
                  <a:pt x="4320559" y="258982"/>
                  <a:pt x="4320559" y="258982"/>
                </a:cubicBezTo>
                <a:cubicBezTo>
                  <a:pt x="4332848" y="258982"/>
                  <a:pt x="4342681" y="265754"/>
                  <a:pt x="4348221" y="279298"/>
                </a:cubicBezTo>
                <a:cubicBezTo>
                  <a:pt x="4477307" y="622780"/>
                  <a:pt x="4477307" y="622780"/>
                  <a:pt x="4477307" y="622780"/>
                </a:cubicBezTo>
                <a:cubicBezTo>
                  <a:pt x="4602700" y="279298"/>
                  <a:pt x="4602700" y="279298"/>
                  <a:pt x="4602700" y="279298"/>
                </a:cubicBezTo>
                <a:cubicBezTo>
                  <a:pt x="4608231" y="265754"/>
                  <a:pt x="4618073" y="258982"/>
                  <a:pt x="4630981" y="258982"/>
                </a:cubicBezTo>
                <a:cubicBezTo>
                  <a:pt x="4708427" y="258982"/>
                  <a:pt x="4708427" y="258982"/>
                  <a:pt x="4708427" y="258982"/>
                </a:cubicBezTo>
                <a:cubicBezTo>
                  <a:pt x="4721344" y="258982"/>
                  <a:pt x="4730558" y="265754"/>
                  <a:pt x="4736089" y="279298"/>
                </a:cubicBezTo>
                <a:cubicBezTo>
                  <a:pt x="4915587" y="749586"/>
                  <a:pt x="4915587" y="749586"/>
                  <a:pt x="4915587" y="749586"/>
                </a:cubicBezTo>
                <a:moveTo>
                  <a:pt x="1941664" y="258982"/>
                </a:moveTo>
                <a:cubicBezTo>
                  <a:pt x="1877735" y="258982"/>
                  <a:pt x="1877735" y="258982"/>
                  <a:pt x="1877735" y="258982"/>
                </a:cubicBezTo>
                <a:cubicBezTo>
                  <a:pt x="1865446" y="258982"/>
                  <a:pt x="1853148" y="269450"/>
                  <a:pt x="1853148" y="283613"/>
                </a:cubicBezTo>
                <a:cubicBezTo>
                  <a:pt x="1853148" y="326695"/>
                  <a:pt x="1853148" y="326695"/>
                  <a:pt x="1853148" y="326695"/>
                </a:cubicBezTo>
                <a:cubicBezTo>
                  <a:pt x="1821183" y="278070"/>
                  <a:pt x="1758491" y="244208"/>
                  <a:pt x="1684720" y="244208"/>
                </a:cubicBezTo>
                <a:cubicBezTo>
                  <a:pt x="1545182" y="244208"/>
                  <a:pt x="1424700" y="355013"/>
                  <a:pt x="1424700" y="516290"/>
                </a:cubicBezTo>
                <a:cubicBezTo>
                  <a:pt x="1424700" y="680025"/>
                  <a:pt x="1545182" y="789600"/>
                  <a:pt x="1683492" y="789600"/>
                </a:cubicBezTo>
                <a:cubicBezTo>
                  <a:pt x="1758491" y="789600"/>
                  <a:pt x="1819955" y="755129"/>
                  <a:pt x="1853148" y="706495"/>
                </a:cubicBezTo>
                <a:cubicBezTo>
                  <a:pt x="1853148" y="752053"/>
                  <a:pt x="1853148" y="752053"/>
                  <a:pt x="1853148" y="752053"/>
                </a:cubicBezTo>
                <a:cubicBezTo>
                  <a:pt x="1853148" y="764978"/>
                  <a:pt x="1865446" y="775437"/>
                  <a:pt x="1877735" y="775437"/>
                </a:cubicBezTo>
                <a:cubicBezTo>
                  <a:pt x="1941664" y="775437"/>
                  <a:pt x="1941664" y="775437"/>
                  <a:pt x="1941664" y="775437"/>
                </a:cubicBezTo>
                <a:cubicBezTo>
                  <a:pt x="1954572" y="775437"/>
                  <a:pt x="1965023" y="764978"/>
                  <a:pt x="1965023" y="752053"/>
                </a:cubicBezTo>
                <a:cubicBezTo>
                  <a:pt x="1965023" y="283613"/>
                  <a:pt x="1965023" y="283613"/>
                  <a:pt x="1965023" y="283613"/>
                </a:cubicBezTo>
                <a:cubicBezTo>
                  <a:pt x="1965023" y="269450"/>
                  <a:pt x="1954572" y="258982"/>
                  <a:pt x="1941664" y="258982"/>
                </a:cubicBezTo>
                <a:moveTo>
                  <a:pt x="1696399" y="686187"/>
                </a:moveTo>
                <a:cubicBezTo>
                  <a:pt x="1604199" y="686187"/>
                  <a:pt x="1538423" y="611083"/>
                  <a:pt x="1538423" y="517519"/>
                </a:cubicBezTo>
                <a:cubicBezTo>
                  <a:pt x="1538423" y="422726"/>
                  <a:pt x="1604199" y="349469"/>
                  <a:pt x="1696399" y="349469"/>
                </a:cubicBezTo>
                <a:cubicBezTo>
                  <a:pt x="1787990" y="349469"/>
                  <a:pt x="1854375" y="422726"/>
                  <a:pt x="1854375" y="517519"/>
                </a:cubicBezTo>
                <a:cubicBezTo>
                  <a:pt x="1854375" y="611083"/>
                  <a:pt x="1787990" y="686187"/>
                  <a:pt x="1696399" y="686187"/>
                </a:cubicBezTo>
                <a:moveTo>
                  <a:pt x="2697743" y="702190"/>
                </a:moveTo>
                <a:cubicBezTo>
                  <a:pt x="2711888" y="719430"/>
                  <a:pt x="2700209" y="732355"/>
                  <a:pt x="2692831" y="737889"/>
                </a:cubicBezTo>
                <a:cubicBezTo>
                  <a:pt x="2648568" y="771131"/>
                  <a:pt x="2590179" y="789600"/>
                  <a:pt x="2526859" y="789600"/>
                </a:cubicBezTo>
                <a:cubicBezTo>
                  <a:pt x="2367036" y="789600"/>
                  <a:pt x="2260701" y="672024"/>
                  <a:pt x="2260701" y="517519"/>
                </a:cubicBezTo>
                <a:cubicBezTo>
                  <a:pt x="2260701" y="362404"/>
                  <a:pt x="2367036" y="244208"/>
                  <a:pt x="2526859" y="244208"/>
                </a:cubicBezTo>
                <a:cubicBezTo>
                  <a:pt x="2590179" y="244208"/>
                  <a:pt x="2648568" y="262068"/>
                  <a:pt x="2692831" y="295301"/>
                </a:cubicBezTo>
                <a:cubicBezTo>
                  <a:pt x="2700209" y="300844"/>
                  <a:pt x="2710660" y="312541"/>
                  <a:pt x="2697743" y="331010"/>
                </a:cubicBezTo>
                <a:cubicBezTo>
                  <a:pt x="2667625" y="372863"/>
                  <a:pt x="2667625" y="372863"/>
                  <a:pt x="2667625" y="372863"/>
                </a:cubicBezTo>
                <a:cubicBezTo>
                  <a:pt x="2655946" y="389484"/>
                  <a:pt x="2641810" y="385178"/>
                  <a:pt x="2630130" y="377177"/>
                </a:cubicBezTo>
                <a:cubicBezTo>
                  <a:pt x="2602468" y="359937"/>
                  <a:pt x="2568657" y="346393"/>
                  <a:pt x="2530553" y="346393"/>
                </a:cubicBezTo>
                <a:cubicBezTo>
                  <a:pt x="2436496" y="346393"/>
                  <a:pt x="2374414" y="421497"/>
                  <a:pt x="2374414" y="517519"/>
                </a:cubicBezTo>
                <a:cubicBezTo>
                  <a:pt x="2374414" y="612931"/>
                  <a:pt x="2436496" y="687416"/>
                  <a:pt x="2530553" y="687416"/>
                </a:cubicBezTo>
                <a:cubicBezTo>
                  <a:pt x="2568657" y="687416"/>
                  <a:pt x="2600012" y="672024"/>
                  <a:pt x="2628284" y="656022"/>
                </a:cubicBezTo>
                <a:cubicBezTo>
                  <a:pt x="2639963" y="649869"/>
                  <a:pt x="2652871" y="644325"/>
                  <a:pt x="2665788" y="661565"/>
                </a:cubicBezTo>
                <a:lnTo>
                  <a:pt x="2697743" y="702190"/>
                </a:lnTo>
                <a:close/>
                <a:moveTo>
                  <a:pt x="2996495" y="244827"/>
                </a:moveTo>
                <a:cubicBezTo>
                  <a:pt x="2845886" y="244827"/>
                  <a:pt x="2726024" y="363633"/>
                  <a:pt x="2726024" y="517519"/>
                </a:cubicBezTo>
                <a:cubicBezTo>
                  <a:pt x="2726024" y="672024"/>
                  <a:pt x="2845886" y="789600"/>
                  <a:pt x="2996495" y="789600"/>
                </a:cubicBezTo>
                <a:cubicBezTo>
                  <a:pt x="3147094" y="789600"/>
                  <a:pt x="3267575" y="672024"/>
                  <a:pt x="3267575" y="517519"/>
                </a:cubicBezTo>
                <a:cubicBezTo>
                  <a:pt x="3267575" y="363633"/>
                  <a:pt x="3147094" y="244827"/>
                  <a:pt x="2996495" y="244827"/>
                </a:cubicBezTo>
                <a:moveTo>
                  <a:pt x="2996495" y="684949"/>
                </a:moveTo>
                <a:cubicBezTo>
                  <a:pt x="2904285" y="684949"/>
                  <a:pt x="2838519" y="611083"/>
                  <a:pt x="2838519" y="517519"/>
                </a:cubicBezTo>
                <a:cubicBezTo>
                  <a:pt x="2838519" y="422726"/>
                  <a:pt x="2904285" y="349469"/>
                  <a:pt x="2996495" y="349469"/>
                </a:cubicBezTo>
                <a:cubicBezTo>
                  <a:pt x="3089314" y="349469"/>
                  <a:pt x="3154471" y="422726"/>
                  <a:pt x="3154471" y="517519"/>
                </a:cubicBezTo>
                <a:cubicBezTo>
                  <a:pt x="3154471" y="611083"/>
                  <a:pt x="3089314" y="684949"/>
                  <a:pt x="2996495" y="684949"/>
                </a:cubicBezTo>
                <a:moveTo>
                  <a:pt x="2163569" y="13989"/>
                </a:moveTo>
                <a:cubicBezTo>
                  <a:pt x="2177715" y="13989"/>
                  <a:pt x="2187548" y="25686"/>
                  <a:pt x="2187548" y="38611"/>
                </a:cubicBezTo>
                <a:cubicBezTo>
                  <a:pt x="2187548" y="750815"/>
                  <a:pt x="2187548" y="750815"/>
                  <a:pt x="2187548" y="750815"/>
                </a:cubicBezTo>
                <a:cubicBezTo>
                  <a:pt x="2187548" y="763750"/>
                  <a:pt x="2177715" y="775437"/>
                  <a:pt x="2163569" y="775437"/>
                </a:cubicBezTo>
                <a:cubicBezTo>
                  <a:pt x="2100259" y="775437"/>
                  <a:pt x="2100259" y="775437"/>
                  <a:pt x="2100259" y="775437"/>
                </a:cubicBezTo>
                <a:cubicBezTo>
                  <a:pt x="2087351" y="775437"/>
                  <a:pt x="2075672" y="763750"/>
                  <a:pt x="2075672" y="750815"/>
                </a:cubicBezTo>
                <a:cubicBezTo>
                  <a:pt x="2075672" y="38611"/>
                  <a:pt x="2075672" y="38611"/>
                  <a:pt x="2075672" y="38611"/>
                </a:cubicBezTo>
                <a:cubicBezTo>
                  <a:pt x="2075672" y="25686"/>
                  <a:pt x="2087351" y="13989"/>
                  <a:pt x="2100259" y="13989"/>
                </a:cubicBezTo>
                <a:cubicBezTo>
                  <a:pt x="2163569" y="13989"/>
                  <a:pt x="2163569" y="13989"/>
                  <a:pt x="2163569" y="13989"/>
                </a:cubicBezTo>
              </a:path>
            </a:pathLst>
          </a:custGeom>
          <a:solidFill>
            <a:schemeClr val="tx1"/>
          </a:solidFill>
          <a:ln w="9507" cap="flat">
            <a:noFill/>
            <a:prstDash val="solid"/>
            <a:miter/>
          </a:ln>
        </p:spPr>
        <p:txBody>
          <a:bodyPr rtlCol="0" anchor="ctr"/>
          <a:lstStyle/>
          <a:p>
            <a:endParaRPr lang="en-US"/>
          </a:p>
        </p:txBody>
      </p:sp>
      <p:sp>
        <p:nvSpPr>
          <p:cNvPr id="4" name="Title 2">
            <a:extLst>
              <a:ext uri="{FF2B5EF4-FFF2-40B4-BE49-F238E27FC236}">
                <a16:creationId xmlns:a16="http://schemas.microsoft.com/office/drawing/2014/main" id="{AE26A26D-3BB6-3DA7-C72C-3F2C422C0EEE}"/>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6" name="Text Placeholder 7">
            <a:extLst>
              <a:ext uri="{FF2B5EF4-FFF2-40B4-BE49-F238E27FC236}">
                <a16:creationId xmlns:a16="http://schemas.microsoft.com/office/drawing/2014/main" id="{D96B860C-1568-499C-1342-E093FBA54CA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5" name="Text Placeholder 22">
            <a:extLst>
              <a:ext uri="{FF2B5EF4-FFF2-40B4-BE49-F238E27FC236}">
                <a16:creationId xmlns:a16="http://schemas.microsoft.com/office/drawing/2014/main" id="{39A1C756-596E-F77D-84E5-F1DB03F7856F}"/>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grpSp>
        <p:nvGrpSpPr>
          <p:cNvPr id="16" name="Group 15">
            <a:extLst>
              <a:ext uri="{FF2B5EF4-FFF2-40B4-BE49-F238E27FC236}">
                <a16:creationId xmlns:a16="http://schemas.microsoft.com/office/drawing/2014/main" id="{8E16927F-82CD-278F-FF9D-C6A28CC273C4}"/>
              </a:ext>
            </a:extLst>
          </p:cNvPr>
          <p:cNvGrpSpPr/>
          <p:nvPr userDrawn="1"/>
        </p:nvGrpSpPr>
        <p:grpSpPr>
          <a:xfrm>
            <a:off x="12290489" y="-1"/>
            <a:ext cx="2910882" cy="6858001"/>
            <a:chOff x="12290489" y="-1"/>
            <a:chExt cx="2910882" cy="6858001"/>
          </a:xfrm>
        </p:grpSpPr>
        <p:sp>
          <p:nvSpPr>
            <p:cNvPr id="8" name="Rectangle 7">
              <a:extLst>
                <a:ext uri="{FF2B5EF4-FFF2-40B4-BE49-F238E27FC236}">
                  <a16:creationId xmlns:a16="http://schemas.microsoft.com/office/drawing/2014/main" id="{7CF50A69-0086-3DFD-F8A1-D5E846AB33E5}"/>
                </a:ext>
              </a:extLst>
            </p:cNvPr>
            <p:cNvSpPr/>
            <p:nvPr userDrawn="1"/>
          </p:nvSpPr>
          <p:spPr>
            <a:xfrm>
              <a:off x="12290489" y="-1"/>
              <a:ext cx="2735151"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atin typeface="Aptos" panose="020B0004020202020204" pitchFamily="34" charset="0"/>
                <a:cs typeface="Aparajita" panose="02020603050405020304" pitchFamily="18" charset="0"/>
              </a:endParaRPr>
            </a:p>
          </p:txBody>
        </p:sp>
        <p:grpSp>
          <p:nvGrpSpPr>
            <p:cNvPr id="15" name="Group 14">
              <a:extLst>
                <a:ext uri="{FF2B5EF4-FFF2-40B4-BE49-F238E27FC236}">
                  <a16:creationId xmlns:a16="http://schemas.microsoft.com/office/drawing/2014/main" id="{77113677-2D7C-DD8C-5EFC-327EE41809C0}"/>
                </a:ext>
              </a:extLst>
            </p:cNvPr>
            <p:cNvGrpSpPr/>
            <p:nvPr userDrawn="1"/>
          </p:nvGrpSpPr>
          <p:grpSpPr>
            <a:xfrm>
              <a:off x="12429548" y="173148"/>
              <a:ext cx="2771823" cy="5642861"/>
              <a:chOff x="12429548" y="173148"/>
              <a:chExt cx="2771823" cy="5642861"/>
            </a:xfrm>
          </p:grpSpPr>
          <p:grpSp>
            <p:nvGrpSpPr>
              <p:cNvPr id="7" name="Group 6">
                <a:extLst>
                  <a:ext uri="{FF2B5EF4-FFF2-40B4-BE49-F238E27FC236}">
                    <a16:creationId xmlns:a16="http://schemas.microsoft.com/office/drawing/2014/main" id="{159C415E-F380-7375-5AD3-2E9ACD4DF94C}"/>
                  </a:ext>
                </a:extLst>
              </p:cNvPr>
              <p:cNvGrpSpPr/>
              <p:nvPr userDrawn="1"/>
            </p:nvGrpSpPr>
            <p:grpSpPr>
              <a:xfrm>
                <a:off x="12449814" y="173148"/>
                <a:ext cx="2751557" cy="2005214"/>
                <a:chOff x="12449814" y="173148"/>
                <a:chExt cx="2751557" cy="2005214"/>
              </a:xfrm>
            </p:grpSpPr>
            <p:grpSp>
              <p:nvGrpSpPr>
                <p:cNvPr id="2" name="Group 1">
                  <a:extLst>
                    <a:ext uri="{FF2B5EF4-FFF2-40B4-BE49-F238E27FC236}">
                      <a16:creationId xmlns:a16="http://schemas.microsoft.com/office/drawing/2014/main" id="{5D4D145D-9446-D229-C022-A3ECE1F64AB9}"/>
                    </a:ext>
                  </a:extLst>
                </p:cNvPr>
                <p:cNvGrpSpPr/>
                <p:nvPr userDrawn="1"/>
              </p:nvGrpSpPr>
              <p:grpSpPr>
                <a:xfrm>
                  <a:off x="12449814" y="173148"/>
                  <a:ext cx="1534074" cy="249864"/>
                  <a:chOff x="12449814" y="173148"/>
                  <a:chExt cx="1534074" cy="249864"/>
                </a:xfrm>
              </p:grpSpPr>
              <p:sp>
                <p:nvSpPr>
                  <p:cNvPr id="9" name="TextBox 8">
                    <a:extLst>
                      <a:ext uri="{FF2B5EF4-FFF2-40B4-BE49-F238E27FC236}">
                        <a16:creationId xmlns:a16="http://schemas.microsoft.com/office/drawing/2014/main" id="{A3057112-442E-4CD7-B1AB-27BCA434F0CD}"/>
                      </a:ext>
                    </a:extLst>
                  </p:cNvPr>
                  <p:cNvSpPr txBox="1"/>
                  <p:nvPr userDrawn="1"/>
                </p:nvSpPr>
                <p:spPr>
                  <a:xfrm>
                    <a:off x="12449814" y="173148"/>
                    <a:ext cx="1534074" cy="169277"/>
                  </a:xfrm>
                  <a:prstGeom prst="rect">
                    <a:avLst/>
                  </a:prstGeom>
                </p:spPr>
                <p:txBody>
                  <a:bodyPr vert="horz" wrap="none" lIns="0" tIns="0" rIns="0" bIns="0" rtlCol="0" anchor="t">
                    <a:spAutoFit/>
                  </a:bodyPr>
                  <a:lstStyle>
                    <a:defPPr>
                      <a:defRPr lang="en-US"/>
                    </a:defPPr>
                    <a:lvl1pPr>
                      <a:defRPr sz="1100">
                        <a:solidFill>
                          <a:schemeClr val="accent2"/>
                        </a:solidFill>
                        <a:latin typeface="Arial" charset="0"/>
                        <a:ea typeface="Arial" charset="0"/>
                        <a:cs typeface="Arial" charset="0"/>
                      </a:defRPr>
                    </a:lvl1pPr>
                  </a:lstStyle>
                  <a:p>
                    <a:pPr lvl="0"/>
                    <a:r>
                      <a:rPr lang="en-US" b="1">
                        <a:solidFill>
                          <a:schemeClr val="bg1"/>
                        </a:solidFill>
                        <a:latin typeface="Aptos" panose="020B0004020202020204" pitchFamily="34" charset="0"/>
                        <a:cs typeface="Aparajita" panose="02020603050405020304" pitchFamily="18" charset="0"/>
                      </a:rPr>
                      <a:t>HOW TO ADD AN IMAGE</a:t>
                    </a:r>
                  </a:p>
                </p:txBody>
              </p:sp>
              <p:cxnSp>
                <p:nvCxnSpPr>
                  <p:cNvPr id="10" name="Straight Connector 9">
                    <a:extLst>
                      <a:ext uri="{FF2B5EF4-FFF2-40B4-BE49-F238E27FC236}">
                        <a16:creationId xmlns:a16="http://schemas.microsoft.com/office/drawing/2014/main" id="{7E6860D8-A0E2-7509-3307-FE6ABC7193BB}"/>
                      </a:ext>
                    </a:extLst>
                  </p:cNvPr>
                  <p:cNvCxnSpPr>
                    <a:cxnSpLocks/>
                  </p:cNvCxnSpPr>
                  <p:nvPr userDrawn="1"/>
                </p:nvCxnSpPr>
                <p:spPr>
                  <a:xfrm>
                    <a:off x="12449814" y="423012"/>
                    <a:ext cx="270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8C0ED071-E3D5-D617-0311-6EA1B0C02087}"/>
                    </a:ext>
                  </a:extLst>
                </p:cNvPr>
                <p:cNvGrpSpPr/>
                <p:nvPr userDrawn="1"/>
              </p:nvGrpSpPr>
              <p:grpSpPr>
                <a:xfrm>
                  <a:off x="12449814" y="545515"/>
                  <a:ext cx="2751557" cy="1632847"/>
                  <a:chOff x="12449814" y="545515"/>
                  <a:chExt cx="2751557" cy="1632847"/>
                </a:xfrm>
              </p:grpSpPr>
              <p:sp>
                <p:nvSpPr>
                  <p:cNvPr id="11" name="TextBox 10">
                    <a:extLst>
                      <a:ext uri="{FF2B5EF4-FFF2-40B4-BE49-F238E27FC236}">
                        <a16:creationId xmlns:a16="http://schemas.microsoft.com/office/drawing/2014/main" id="{16DA6383-5AF6-171A-518D-549F73EC7D6A}"/>
                      </a:ext>
                    </a:extLst>
                  </p:cNvPr>
                  <p:cNvSpPr txBox="1"/>
                  <p:nvPr userDrawn="1"/>
                </p:nvSpPr>
                <p:spPr>
                  <a:xfrm>
                    <a:off x="12614407" y="1281322"/>
                    <a:ext cx="1828957" cy="897040"/>
                  </a:xfrm>
                  <a:prstGeom prst="rect">
                    <a:avLst/>
                  </a:prstGeom>
                </p:spPr>
                <p:txBody>
                  <a:bodyPr vert="horz" wrap="square" lIns="0" tIns="0" rIns="0" bIns="0" rtlCol="0" anchor="t">
                    <a:spAutoFit/>
                  </a:bodyPr>
                  <a:lstStyle>
                    <a:defPPr>
                      <a:defRPr lang="en-US"/>
                    </a:defPPr>
                    <a:lvl1pPr lvl="0">
                      <a:spcBef>
                        <a:spcPts val="900"/>
                      </a:spcBef>
                      <a:spcAft>
                        <a:spcPts val="300"/>
                      </a:spcAft>
                      <a:defRPr sz="800" b="1" cap="all" spc="20" baseline="0">
                        <a:solidFill>
                          <a:schemeClr val="bg1"/>
                        </a:solidFill>
                        <a:latin typeface="Arial" charset="0"/>
                        <a:ea typeface="Arial" charset="0"/>
                        <a:cs typeface="Arial" charset="0"/>
                      </a:defRPr>
                    </a:lvl1pPr>
                    <a:lvl2pPr marL="0" lvl="1" indent="0">
                      <a:lnSpc>
                        <a:spcPct val="90000"/>
                      </a:lnSpc>
                      <a:spcAft>
                        <a:spcPts val="300"/>
                      </a:spcAft>
                      <a:tabLst/>
                      <a:defRPr sz="12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marL="0" lvl="0" indent="0">
                      <a:buFont typeface="Arial" panose="020B0604020202020204" pitchFamily="34" charset="0"/>
                      <a:buNone/>
                    </a:pPr>
                    <a:r>
                      <a:rPr lang="en-US" sz="600" b="1">
                        <a:latin typeface="Aptos" panose="020B0004020202020204" pitchFamily="34" charset="0"/>
                        <a:cs typeface="Aparajita" panose="02020603050405020304" pitchFamily="18" charset="0"/>
                      </a:rPr>
                      <a:t>Method 1: </a:t>
                    </a:r>
                    <a:r>
                      <a:rPr lang="en-US" sz="600" b="0">
                        <a:latin typeface="Aptos" panose="020B0004020202020204" pitchFamily="34" charset="0"/>
                        <a:cs typeface="Aparajita" panose="02020603050405020304" pitchFamily="18" charset="0"/>
                      </a:rPr>
                      <a:t>from file browser</a:t>
                    </a:r>
                  </a:p>
                  <a:p>
                    <a:pPr lvl="1">
                      <a:buNone/>
                    </a:pPr>
                    <a:r>
                      <a:rPr lang="en-US" sz="1050">
                        <a:latin typeface="Aptos" panose="020B0004020202020204" pitchFamily="34" charset="0"/>
                        <a:cs typeface="Aparajita" panose="02020603050405020304" pitchFamily="18" charset="0"/>
                      </a:rPr>
                      <a:t>Drag the image onto the slide.</a:t>
                    </a:r>
                  </a:p>
                  <a:p>
                    <a:pPr marL="0" marR="0" lvl="1" indent="0" algn="l" defTabSz="914400" rtl="0" eaLnBrk="1" fontAlgn="auto" latinLnBrk="0" hangingPunct="1">
                      <a:lnSpc>
                        <a:spcPct val="90000"/>
                      </a:lnSpc>
                      <a:spcBef>
                        <a:spcPts val="0"/>
                      </a:spcBef>
                      <a:spcAft>
                        <a:spcPts val="300"/>
                      </a:spcAft>
                      <a:buClrTx/>
                      <a:buSzTx/>
                      <a:buFontTx/>
                      <a:buNone/>
                      <a:tabLst/>
                      <a:defRPr/>
                    </a:pPr>
                    <a:r>
                      <a:rPr lang="en-US" sz="700">
                        <a:latin typeface="Aptos" panose="020B0004020202020204" pitchFamily="34" charset="0"/>
                        <a:cs typeface="Aparajita" panose="02020603050405020304" pitchFamily="18" charset="0"/>
                      </a:rPr>
                      <a:t>Note: The image placeholder is on the bottom. To change and existing image, select the overlay, right-click &gt; </a:t>
                    </a:r>
                    <a:r>
                      <a:rPr lang="en-US" sz="700" i="1">
                        <a:latin typeface="Aptos" panose="020B0004020202020204" pitchFamily="34" charset="0"/>
                        <a:cs typeface="Aparajita" panose="02020603050405020304" pitchFamily="18" charset="0"/>
                      </a:rPr>
                      <a:t>Send to Back…</a:t>
                    </a:r>
                    <a:r>
                      <a:rPr lang="en-US" sz="700">
                        <a:latin typeface="Aptos" panose="020B0004020202020204" pitchFamily="34" charset="0"/>
                        <a:cs typeface="Aparajita" panose="02020603050405020304" pitchFamily="18" charset="0"/>
                      </a:rPr>
                      <a:t> &gt; Send to Back. Next, use the tip below to change the image. Then, reset the slide or send the image to the back again.</a:t>
                    </a:r>
                    <a:endParaRPr lang="en-US" sz="1000">
                      <a:latin typeface="Aptos" panose="020B0004020202020204" pitchFamily="34" charset="0"/>
                      <a:cs typeface="Aparajita" panose="02020603050405020304" pitchFamily="18" charset="0"/>
                    </a:endParaRPr>
                  </a:p>
                </p:txBody>
              </p:sp>
              <p:sp>
                <p:nvSpPr>
                  <p:cNvPr id="12" name="TextBox 11">
                    <a:extLst>
                      <a:ext uri="{FF2B5EF4-FFF2-40B4-BE49-F238E27FC236}">
                        <a16:creationId xmlns:a16="http://schemas.microsoft.com/office/drawing/2014/main" id="{77A83939-F838-416B-1CFC-06BB970803B4}"/>
                      </a:ext>
                    </a:extLst>
                  </p:cNvPr>
                  <p:cNvSpPr txBox="1">
                    <a:spLocks noChangeAspect="1"/>
                  </p:cNvSpPr>
                  <p:nvPr/>
                </p:nvSpPr>
                <p:spPr>
                  <a:xfrm>
                    <a:off x="12449814" y="566082"/>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1</a:t>
                    </a:r>
                  </a:p>
                </p:txBody>
              </p:sp>
              <p:sp>
                <p:nvSpPr>
                  <p:cNvPr id="13" name="TextBox 12">
                    <a:extLst>
                      <a:ext uri="{FF2B5EF4-FFF2-40B4-BE49-F238E27FC236}">
                        <a16:creationId xmlns:a16="http://schemas.microsoft.com/office/drawing/2014/main" id="{2189B7A8-17CF-B28A-1454-915888893AB4}"/>
                      </a:ext>
                    </a:extLst>
                  </p:cNvPr>
                  <p:cNvSpPr txBox="1">
                    <a:spLocks noChangeAspect="1"/>
                  </p:cNvSpPr>
                  <p:nvPr/>
                </p:nvSpPr>
                <p:spPr>
                  <a:xfrm>
                    <a:off x="12449814" y="1018081"/>
                    <a:ext cx="114706" cy="114706"/>
                  </a:xfrm>
                  <a:prstGeom prst="ellipse">
                    <a:avLst/>
                  </a:prstGeom>
                  <a:solidFill>
                    <a:schemeClr val="accent1"/>
                  </a:solidFill>
                </p:spPr>
                <p:txBody>
                  <a:bodyPr vert="horz" wrap="none" lIns="0" tIns="0" rIns="0" bIns="0" rtlCol="0" anchor="ctr">
                    <a:noAutofit/>
                  </a:bodyPr>
                  <a:lstStyle/>
                  <a:p>
                    <a:pPr algn="ctr"/>
                    <a:r>
                      <a:rPr lang="en-US" sz="500">
                        <a:solidFill>
                          <a:schemeClr val="tx1"/>
                        </a:solidFill>
                        <a:latin typeface="Aptos" panose="020B0004020202020204" pitchFamily="34" charset="0"/>
                        <a:ea typeface="Arial" charset="0"/>
                        <a:cs typeface="Aparajita" panose="02020603050405020304" pitchFamily="18" charset="0"/>
                      </a:rPr>
                      <a:t>2</a:t>
                    </a:r>
                  </a:p>
                </p:txBody>
              </p:sp>
              <p:sp>
                <p:nvSpPr>
                  <p:cNvPr id="14" name="TextBox 13">
                    <a:extLst>
                      <a:ext uri="{FF2B5EF4-FFF2-40B4-BE49-F238E27FC236}">
                        <a16:creationId xmlns:a16="http://schemas.microsoft.com/office/drawing/2014/main" id="{973E0BBC-9695-998B-B368-22C8F079394D}"/>
                      </a:ext>
                    </a:extLst>
                  </p:cNvPr>
                  <p:cNvSpPr txBox="1"/>
                  <p:nvPr userDrawn="1"/>
                </p:nvSpPr>
                <p:spPr>
                  <a:xfrm>
                    <a:off x="12614406" y="545515"/>
                    <a:ext cx="2586965" cy="612988"/>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0">
                      <a:spcBef>
                        <a:spcPts val="700"/>
                      </a:spcBef>
                    </a:pPr>
                    <a:r>
                      <a:rPr lang="en-US">
                        <a:latin typeface="Aptos" panose="020B0004020202020204" pitchFamily="34" charset="0"/>
                        <a:cs typeface="Aparajita" panose="02020603050405020304" pitchFamily="18" charset="0"/>
                      </a:rPr>
                      <a:t>Source images from the </a:t>
                    </a:r>
                    <a:r>
                      <a:rPr lang="en-US">
                        <a:solidFill>
                          <a:schemeClr val="accent1"/>
                        </a:solidFill>
                        <a:latin typeface="Aptos" panose="020B0004020202020204" pitchFamily="34" charset="0"/>
                        <a:cs typeface="Aparajita" panose="02020603050405020304" pitchFamily="18" charset="0"/>
                      </a:rPr>
                      <a:t>Qualcomm Brand Portal</a:t>
                    </a:r>
                  </a:p>
                  <a:p>
                    <a:pPr lvl="0">
                      <a:spcBef>
                        <a:spcPts val="700"/>
                      </a:spcBef>
                    </a:pPr>
                    <a:r>
                      <a:rPr lang="en-US">
                        <a:latin typeface="Aptos" panose="020B0004020202020204" pitchFamily="34" charset="0"/>
                        <a:cs typeface="Aparajita" panose="02020603050405020304" pitchFamily="18" charset="0"/>
                      </a:rPr>
                      <a:t>Add the image to the placeholder.</a:t>
                    </a:r>
                  </a:p>
                </p:txBody>
              </p:sp>
            </p:grpSp>
          </p:grpSp>
          <p:grpSp>
            <p:nvGrpSpPr>
              <p:cNvPr id="17" name="Group 16">
                <a:extLst>
                  <a:ext uri="{FF2B5EF4-FFF2-40B4-BE49-F238E27FC236}">
                    <a16:creationId xmlns:a16="http://schemas.microsoft.com/office/drawing/2014/main" id="{9EAD45E2-1365-A92C-1F7B-8B35FD5E3817}"/>
                  </a:ext>
                </a:extLst>
              </p:cNvPr>
              <p:cNvGrpSpPr/>
              <p:nvPr userDrawn="1"/>
            </p:nvGrpSpPr>
            <p:grpSpPr>
              <a:xfrm>
                <a:off x="12429548" y="2309174"/>
                <a:ext cx="2735151" cy="1280928"/>
                <a:chOff x="9286315" y="6976989"/>
                <a:chExt cx="2735151" cy="1280928"/>
              </a:xfrm>
            </p:grpSpPr>
            <p:sp>
              <p:nvSpPr>
                <p:cNvPr id="29" name="Rectangle 28">
                  <a:extLst>
                    <a:ext uri="{FF2B5EF4-FFF2-40B4-BE49-F238E27FC236}">
                      <a16:creationId xmlns:a16="http://schemas.microsoft.com/office/drawing/2014/main" id="{2C75C5B4-54FD-CD9F-6004-24A5CF5AB881}"/>
                    </a:ext>
                  </a:extLst>
                </p:cNvPr>
                <p:cNvSpPr/>
                <p:nvPr userDrawn="1"/>
              </p:nvSpPr>
              <p:spPr>
                <a:xfrm>
                  <a:off x="9286315" y="6976989"/>
                  <a:ext cx="2735151" cy="128092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30" name="TextBox 29">
                  <a:extLst>
                    <a:ext uri="{FF2B5EF4-FFF2-40B4-BE49-F238E27FC236}">
                      <a16:creationId xmlns:a16="http://schemas.microsoft.com/office/drawing/2014/main" id="{12AA6BDC-9581-2416-8FCF-B639C7874A6F}"/>
                    </a:ext>
                  </a:extLst>
                </p:cNvPr>
                <p:cNvSpPr txBox="1"/>
                <p:nvPr userDrawn="1"/>
              </p:nvSpPr>
              <p:spPr>
                <a:xfrm>
                  <a:off x="9970738" y="7105788"/>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Cropping Images</a:t>
                  </a:r>
                </a:p>
              </p:txBody>
            </p:sp>
            <p:pic>
              <p:nvPicPr>
                <p:cNvPr id="31" name="Graphic 30">
                  <a:extLst>
                    <a:ext uri="{FF2B5EF4-FFF2-40B4-BE49-F238E27FC236}">
                      <a16:creationId xmlns:a16="http://schemas.microsoft.com/office/drawing/2014/main" id="{707DE680-B659-AA14-3DA6-FB810A70960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46538" y="7116071"/>
                  <a:ext cx="155227" cy="155227"/>
                </a:xfrm>
                <a:prstGeom prst="rect">
                  <a:avLst/>
                </a:prstGeom>
              </p:spPr>
            </p:pic>
            <p:sp>
              <p:nvSpPr>
                <p:cNvPr id="32" name="TextBox 31">
                  <a:extLst>
                    <a:ext uri="{FF2B5EF4-FFF2-40B4-BE49-F238E27FC236}">
                      <a16:creationId xmlns:a16="http://schemas.microsoft.com/office/drawing/2014/main" id="{4AA67D63-8AA8-4A9B-3D31-E4198794E6D0}"/>
                    </a:ext>
                  </a:extLst>
                </p:cNvPr>
                <p:cNvSpPr txBox="1"/>
                <p:nvPr userDrawn="1"/>
              </p:nvSpPr>
              <p:spPr>
                <a:xfrm>
                  <a:off x="9446538" y="7369972"/>
                  <a:ext cx="2384904" cy="738664"/>
                </a:xfrm>
                <a:prstGeom prst="rect">
                  <a:avLst/>
                </a:prstGeom>
              </p:spPr>
              <p:txBody>
                <a:bodyPr vert="horz" wrap="square" lIns="0" tIns="0" rIns="0" bIns="0" rtlCol="0" anchor="t">
                  <a:spAutoFit/>
                </a:bodyPr>
                <a:lstStyle>
                  <a:defPPr>
                    <a:defRPr lang="en-US"/>
                  </a:defPPr>
                  <a:lvl1pPr lvl="0">
                    <a:spcBef>
                      <a:spcPts val="1000"/>
                    </a:spcBef>
                    <a:spcAft>
                      <a:spcPts val="300"/>
                    </a:spcAft>
                    <a:defRPr sz="1050" b="0" cap="none" spc="0" baseline="0">
                      <a:solidFill>
                        <a:schemeClr val="bg1"/>
                      </a:solidFill>
                      <a:latin typeface="Arial" charset="0"/>
                      <a:ea typeface="Arial" charset="0"/>
                      <a:cs typeface="Arial" charset="0"/>
                    </a:defRPr>
                  </a:lvl1pPr>
                  <a:lvl2pPr marL="134938" lvl="1" indent="-131763">
                    <a:lnSpc>
                      <a:spcPct val="90000"/>
                    </a:lnSpc>
                    <a:spcAft>
                      <a:spcPts val="300"/>
                    </a:spcAft>
                    <a:buFont typeface="Wingdings" pitchFamily="2" charset="2"/>
                    <a:buChar char="§"/>
                    <a:tabLst/>
                    <a:defRPr sz="900">
                      <a:solidFill>
                        <a:schemeClr val="bg1"/>
                      </a:solidFill>
                      <a:latin typeface="Arial" charset="0"/>
                      <a:ea typeface="Arial" charset="0"/>
                      <a:cs typeface="Arial" charset="0"/>
                    </a:defRPr>
                  </a:lvl2pPr>
                  <a:lvl3pPr marL="11113" lvl="2" indent="0">
                    <a:spcBef>
                      <a:spcPts val="300"/>
                    </a:spcBef>
                    <a:buFont typeface="Wingdings" pitchFamily="2" charset="2"/>
                    <a:buNone/>
                    <a:tabLst/>
                    <a:defRPr sz="800">
                      <a:solidFill>
                        <a:schemeClr val="bg1">
                          <a:lumMod val="85000"/>
                        </a:schemeClr>
                      </a:solidFill>
                    </a:defRPr>
                  </a:lvl3pPr>
                </a:lstStyle>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Right-click on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Choose “Crop” from the menu. (           )</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Adjust the size and position of the image.</a:t>
                  </a:r>
                </a:p>
                <a:p>
                  <a:pPr lvl="1">
                    <a:defRPr/>
                  </a:pPr>
                  <a:r>
                    <a:rPr lang="en-US" sz="900" kern="1200">
                      <a:solidFill>
                        <a:schemeClr val="tx1">
                          <a:lumMod val="50000"/>
                          <a:lumOff val="50000"/>
                        </a:schemeClr>
                      </a:solidFill>
                      <a:latin typeface="Aptos" panose="020B0004020202020204" pitchFamily="34" charset="0"/>
                      <a:cs typeface="Aparajita" panose="02020603050405020304" pitchFamily="18" charset="0"/>
                    </a:rPr>
                    <a:t>Press Esc or click outside the image area to exit the cropping mode.</a:t>
                  </a:r>
                </a:p>
              </p:txBody>
            </p:sp>
            <p:pic>
              <p:nvPicPr>
                <p:cNvPr id="33" name="Picture 32">
                  <a:extLst>
                    <a:ext uri="{FF2B5EF4-FFF2-40B4-BE49-F238E27FC236}">
                      <a16:creationId xmlns:a16="http://schemas.microsoft.com/office/drawing/2014/main" id="{A72EF414-721B-FBA5-FD95-E553CFAC16CB}"/>
                    </a:ext>
                  </a:extLst>
                </p:cNvPr>
                <p:cNvPicPr>
                  <a:picLocks noChangeAspect="1"/>
                </p:cNvPicPr>
                <p:nvPr userDrawn="1"/>
              </p:nvPicPr>
              <p:blipFill rotWithShape="1">
                <a:blip r:embed="rId3"/>
                <a:srcRect l="33684" t="12097" r="43371" b="20368"/>
                <a:stretch/>
              </p:blipFill>
              <p:spPr>
                <a:xfrm>
                  <a:off x="11243541" y="7454405"/>
                  <a:ext cx="136897" cy="213643"/>
                </a:xfrm>
                <a:prstGeom prst="rect">
                  <a:avLst/>
                </a:prstGeom>
                <a:ln w="19050">
                  <a:noFill/>
                </a:ln>
              </p:spPr>
            </p:pic>
            <p:sp>
              <p:nvSpPr>
                <p:cNvPr id="34" name="TextBox 33">
                  <a:extLst>
                    <a:ext uri="{FF2B5EF4-FFF2-40B4-BE49-F238E27FC236}">
                      <a16:creationId xmlns:a16="http://schemas.microsoft.com/office/drawing/2014/main" id="{02318D11-BFD1-1429-4B0B-F2CEE2CCA884}"/>
                    </a:ext>
                  </a:extLst>
                </p:cNvPr>
                <p:cNvSpPr txBox="1"/>
                <p:nvPr userDrawn="1"/>
              </p:nvSpPr>
              <p:spPr>
                <a:xfrm>
                  <a:off x="9667287" y="7119168"/>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nvGrpSpPr>
              <p:cNvPr id="18" name="Group 17">
                <a:extLst>
                  <a:ext uri="{FF2B5EF4-FFF2-40B4-BE49-F238E27FC236}">
                    <a16:creationId xmlns:a16="http://schemas.microsoft.com/office/drawing/2014/main" id="{D7FF212E-AA60-50B3-8621-551BA74B31E3}"/>
                  </a:ext>
                </a:extLst>
              </p:cNvPr>
              <p:cNvGrpSpPr/>
              <p:nvPr userDrawn="1"/>
            </p:nvGrpSpPr>
            <p:grpSpPr>
              <a:xfrm>
                <a:off x="12429548" y="3615901"/>
                <a:ext cx="2735151" cy="2200108"/>
                <a:chOff x="9538241" y="5155416"/>
                <a:chExt cx="2735151" cy="2200108"/>
              </a:xfrm>
            </p:grpSpPr>
            <p:sp>
              <p:nvSpPr>
                <p:cNvPr id="19" name="Rectangle 18">
                  <a:extLst>
                    <a:ext uri="{FF2B5EF4-FFF2-40B4-BE49-F238E27FC236}">
                      <a16:creationId xmlns:a16="http://schemas.microsoft.com/office/drawing/2014/main" id="{F952CBEE-EDAC-0869-1112-AAD15E4B0E40}"/>
                    </a:ext>
                  </a:extLst>
                </p:cNvPr>
                <p:cNvSpPr/>
                <p:nvPr userDrawn="1"/>
              </p:nvSpPr>
              <p:spPr>
                <a:xfrm>
                  <a:off x="9538241" y="5155416"/>
                  <a:ext cx="2735151" cy="2200108"/>
                </a:xfrm>
                <a:prstGeom prst="rect">
                  <a:avLst/>
                </a:prstGeom>
                <a:solidFill>
                  <a:schemeClr val="bg1"/>
                </a:solidFill>
                <a:ln w="25400">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cs typeface="Aparajita" panose="02020603050405020304" pitchFamily="18" charset="0"/>
                  </a:endParaRPr>
                </a:p>
              </p:txBody>
            </p:sp>
            <p:sp>
              <p:nvSpPr>
                <p:cNvPr id="20" name="TextBox 19">
                  <a:extLst>
                    <a:ext uri="{FF2B5EF4-FFF2-40B4-BE49-F238E27FC236}">
                      <a16:creationId xmlns:a16="http://schemas.microsoft.com/office/drawing/2014/main" id="{AD940715-F001-536F-7A25-FA3F088FAB35}"/>
                    </a:ext>
                  </a:extLst>
                </p:cNvPr>
                <p:cNvSpPr txBox="1"/>
                <p:nvPr userDrawn="1"/>
              </p:nvSpPr>
              <p:spPr>
                <a:xfrm>
                  <a:off x="10222664" y="5284216"/>
                  <a:ext cx="1983958" cy="169277"/>
                </a:xfrm>
                <a:prstGeom prst="rect">
                  <a:avLst/>
                </a:prstGeom>
              </p:spPr>
              <p:txBody>
                <a:bodyPr vert="horz" wrap="square" lIns="0" tIns="0" rIns="0" bIns="0" rtlCol="0" anchor="t">
                  <a:spAutoFit/>
                </a:bodyPr>
                <a:lstStyle/>
                <a:p>
                  <a:pPr algn="l"/>
                  <a:r>
                    <a:rPr lang="en-US" sz="1100">
                      <a:solidFill>
                        <a:schemeClr val="tx1"/>
                      </a:solidFill>
                      <a:latin typeface="Aptos" panose="020B0004020202020204" pitchFamily="34" charset="0"/>
                      <a:ea typeface="Arial" charset="0"/>
                      <a:cs typeface="Aparajita" panose="02020603050405020304" pitchFamily="18" charset="0"/>
                    </a:rPr>
                    <a:t>Changing Images</a:t>
                  </a:r>
                </a:p>
              </p:txBody>
            </p:sp>
            <p:pic>
              <p:nvPicPr>
                <p:cNvPr id="22" name="Graphic 21">
                  <a:extLst>
                    <a:ext uri="{FF2B5EF4-FFF2-40B4-BE49-F238E27FC236}">
                      <a16:creationId xmlns:a16="http://schemas.microsoft.com/office/drawing/2014/main" id="{84D7E2A3-F06D-FD70-A217-487EF552C69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8464" y="5294499"/>
                  <a:ext cx="155227" cy="155227"/>
                </a:xfrm>
                <a:prstGeom prst="rect">
                  <a:avLst/>
                </a:prstGeom>
              </p:spPr>
            </p:pic>
            <p:sp>
              <p:nvSpPr>
                <p:cNvPr id="23" name="TextBox 22">
                  <a:extLst>
                    <a:ext uri="{FF2B5EF4-FFF2-40B4-BE49-F238E27FC236}">
                      <a16:creationId xmlns:a16="http://schemas.microsoft.com/office/drawing/2014/main" id="{61CCA6E5-0618-E143-3C2F-C4123C7F2481}"/>
                    </a:ext>
                  </a:extLst>
                </p:cNvPr>
                <p:cNvSpPr txBox="1"/>
                <p:nvPr userDrawn="1"/>
              </p:nvSpPr>
              <p:spPr>
                <a:xfrm>
                  <a:off x="9713479" y="5605333"/>
                  <a:ext cx="2481100" cy="2564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600" b="1" kern="1200" cap="all" spc="20" baseline="0" noProof="0">
                      <a:solidFill>
                        <a:schemeClr val="tx1"/>
                      </a:solidFill>
                      <a:latin typeface="Aptos" panose="020B0004020202020204" pitchFamily="34" charset="0"/>
                      <a:ea typeface="+mn-ea"/>
                      <a:cs typeface="Aparajita" panose="02020603050405020304" pitchFamily="18" charset="0"/>
                    </a:rPr>
                    <a:t>Method 1: </a:t>
                  </a:r>
                  <a:r>
                    <a:rPr lang="en-US" sz="600" b="0" kern="1200" cap="all" spc="20" baseline="0" noProof="0">
                      <a:solidFill>
                        <a:schemeClr val="tx1"/>
                      </a:solidFill>
                      <a:latin typeface="Aptos" panose="020B0004020202020204" pitchFamily="34" charset="0"/>
                      <a:ea typeface="+mn-ea"/>
                      <a:cs typeface="Aparajita" panose="02020603050405020304" pitchFamily="18" charset="0"/>
                    </a:rPr>
                    <a:t>RIGHT CLICK</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Right-click on image and select “Change Picture”</a:t>
                  </a:r>
                </a:p>
              </p:txBody>
            </p:sp>
            <p:sp>
              <p:nvSpPr>
                <p:cNvPr id="24" name="TextBox 23">
                  <a:extLst>
                    <a:ext uri="{FF2B5EF4-FFF2-40B4-BE49-F238E27FC236}">
                      <a16:creationId xmlns:a16="http://schemas.microsoft.com/office/drawing/2014/main" id="{13381E4C-1F94-5284-9A2E-A7EE2720B039}"/>
                    </a:ext>
                  </a:extLst>
                </p:cNvPr>
                <p:cNvSpPr txBox="1"/>
                <p:nvPr userDrawn="1"/>
              </p:nvSpPr>
              <p:spPr>
                <a:xfrm>
                  <a:off x="9713479" y="6516011"/>
                  <a:ext cx="2422981" cy="499367"/>
                </a:xfrm>
                <a:prstGeom prst="rect">
                  <a:avLst/>
                </a:prstGeom>
              </p:spPr>
              <p:txBody>
                <a:bodyPr vert="horz" wrap="square" lIns="0" tIns="0" rIns="0" bIns="0" rtlCol="0" anchor="t">
                  <a:spAutoFit/>
                </a:bodyPr>
                <a:lstStyle/>
                <a:p>
                  <a:pPr marL="134938" lvl="1" indent="-131763" algn="l" defTabSz="914400" rtl="0" eaLnBrk="1" latinLnBrk="0" hangingPunct="1">
                    <a:lnSpc>
                      <a:spcPct val="90000"/>
                    </a:lnSpc>
                    <a:spcBef>
                      <a:spcPts val="0"/>
                    </a:spcBef>
                    <a:spcAft>
                      <a:spcPts val="300"/>
                    </a:spcAft>
                    <a:buFont typeface="Wingdings" pitchFamily="2" charset="2"/>
                    <a:buChar char="§"/>
                    <a:tabLst/>
                    <a:defRPr/>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Deleting the image may bring the image placeholder to the top layer, covering the photo caption textbox. Right-click on the placeholder and choose “Send to Back”.</a:t>
                  </a:r>
                </a:p>
              </p:txBody>
            </p:sp>
            <p:sp>
              <p:nvSpPr>
                <p:cNvPr id="25" name="TextBox 24">
                  <a:extLst>
                    <a:ext uri="{FF2B5EF4-FFF2-40B4-BE49-F238E27FC236}">
                      <a16:creationId xmlns:a16="http://schemas.microsoft.com/office/drawing/2014/main" id="{6AC5059D-A958-0D6E-F617-DA08E66FE158}"/>
                    </a:ext>
                  </a:extLst>
                </p:cNvPr>
                <p:cNvSpPr txBox="1"/>
                <p:nvPr userDrawn="1"/>
              </p:nvSpPr>
              <p:spPr>
                <a:xfrm>
                  <a:off x="9713479" y="6063079"/>
                  <a:ext cx="2422981" cy="394980"/>
                </a:xfrm>
                <a:prstGeom prst="rect">
                  <a:avLst/>
                </a:prstGeom>
              </p:spPr>
              <p:txBody>
                <a:bodyPr vert="horz"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600" b="1"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Method 2: </a:t>
                  </a:r>
                  <a:r>
                    <a:rPr kumimoji="0" lang="en-US" sz="600" b="0" i="0" u="none" strike="noStrike" kern="1200" cap="all" spc="20" normalizeH="0" baseline="0" noProof="0">
                      <a:ln>
                        <a:noFill/>
                      </a:ln>
                      <a:solidFill>
                        <a:schemeClr val="tx1"/>
                      </a:solidFill>
                      <a:effectLst/>
                      <a:uLnTx/>
                      <a:uFillTx/>
                      <a:latin typeface="Aptos" panose="020B0004020202020204" pitchFamily="34" charset="0"/>
                      <a:ea typeface="+mn-ea"/>
                      <a:cs typeface="Aparajita" panose="02020603050405020304" pitchFamily="18" charset="0"/>
                    </a:rPr>
                    <a:t>RESET PLACEHOLDER</a:t>
                  </a:r>
                </a:p>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First, delete the existing image to reset the photo placeholder functionality.</a:t>
                  </a:r>
                </a:p>
              </p:txBody>
            </p:sp>
            <p:sp>
              <p:nvSpPr>
                <p:cNvPr id="26" name="TextBox 25">
                  <a:extLst>
                    <a:ext uri="{FF2B5EF4-FFF2-40B4-BE49-F238E27FC236}">
                      <a16:creationId xmlns:a16="http://schemas.microsoft.com/office/drawing/2014/main" id="{2AA3306C-FE79-59C9-5DCC-63D2DF20636C}"/>
                    </a:ext>
                  </a:extLst>
                </p:cNvPr>
                <p:cNvSpPr txBox="1"/>
                <p:nvPr userDrawn="1"/>
              </p:nvSpPr>
              <p:spPr>
                <a:xfrm>
                  <a:off x="9713479" y="7056726"/>
                  <a:ext cx="2422981" cy="138499"/>
                </a:xfrm>
                <a:prstGeom prst="rect">
                  <a:avLst/>
                </a:prstGeom>
              </p:spPr>
              <p:txBody>
                <a:bodyPr vert="horz" wrap="square" lIns="0" tIns="0" rIns="0" bIns="0" rtlCol="0" anchor="t">
                  <a:spAutoFit/>
                </a:bodyPr>
                <a:lstStyle/>
                <a:p>
                  <a:pPr marL="0" algn="l" defTabSz="914400" rtl="0" eaLnBrk="1" latinLnBrk="0" hangingPunct="1">
                    <a:spcBef>
                      <a:spcPts val="200"/>
                    </a:spcBef>
                  </a:pPr>
                  <a:r>
                    <a:rPr lang="en-US" sz="900" kern="1200">
                      <a:solidFill>
                        <a:schemeClr val="tx1">
                          <a:lumMod val="50000"/>
                          <a:lumOff val="50000"/>
                        </a:schemeClr>
                      </a:solidFill>
                      <a:latin typeface="Aptos" panose="020B0004020202020204" pitchFamily="34" charset="0"/>
                      <a:ea typeface="Arial" charset="0"/>
                      <a:cs typeface="Aparajita" panose="02020603050405020304" pitchFamily="18" charset="0"/>
                    </a:rPr>
                    <a:t>You can now add a new image as normal.</a:t>
                  </a:r>
                </a:p>
              </p:txBody>
            </p:sp>
            <p:cxnSp>
              <p:nvCxnSpPr>
                <p:cNvPr id="27" name="Straight Connector 26">
                  <a:extLst>
                    <a:ext uri="{FF2B5EF4-FFF2-40B4-BE49-F238E27FC236}">
                      <a16:creationId xmlns:a16="http://schemas.microsoft.com/office/drawing/2014/main" id="{286AAF4E-AA4F-9737-1BC4-4B8A70508177}"/>
                    </a:ext>
                  </a:extLst>
                </p:cNvPr>
                <p:cNvCxnSpPr>
                  <a:cxnSpLocks/>
                </p:cNvCxnSpPr>
                <p:nvPr userDrawn="1"/>
              </p:nvCxnSpPr>
              <p:spPr>
                <a:xfrm>
                  <a:off x="9713479" y="5957047"/>
                  <a:ext cx="27000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EB2F455C-F85E-6BE9-B90C-47F429186A08}"/>
                    </a:ext>
                  </a:extLst>
                </p:cNvPr>
                <p:cNvSpPr txBox="1"/>
                <p:nvPr userDrawn="1"/>
              </p:nvSpPr>
              <p:spPr>
                <a:xfrm>
                  <a:off x="9919213" y="5297596"/>
                  <a:ext cx="272091" cy="153888"/>
                </a:xfrm>
                <a:prstGeom prst="rect">
                  <a:avLst/>
                </a:prstGeom>
              </p:spPr>
              <p:txBody>
                <a:bodyPr vert="horz" wrap="square" lIns="0" tIns="0" rIns="0" bIns="0" rtlCol="0" anchor="t">
                  <a:spAutoFit/>
                </a:bodyPr>
                <a:lstStyle/>
                <a:p>
                  <a:pPr algn="l"/>
                  <a:r>
                    <a:rPr lang="en-US" sz="1000" kern="1200" cap="all" spc="150" baseline="0">
                      <a:solidFill>
                        <a:schemeClr val="tx1"/>
                      </a:solidFill>
                      <a:latin typeface="+mn-lt"/>
                      <a:ea typeface="+mn-ea"/>
                      <a:cs typeface="+mn-cs"/>
                    </a:rPr>
                    <a:t>TIP</a:t>
                  </a:r>
                </a:p>
              </p:txBody>
            </p:sp>
          </p:grpSp>
        </p:grpSp>
      </p:grpSp>
      <p:sp>
        <p:nvSpPr>
          <p:cNvPr id="21" name="Rechteck 1" descr="{&quot;templafy&quot;:{&quot;id&quot;:&quot;cea19704-3a7e-4536-826f-e57abc522b1a&quot;}}" hidden="1">
            <a:extLst>
              <a:ext uri="{FF2B5EF4-FFF2-40B4-BE49-F238E27FC236}">
                <a16:creationId xmlns:a16="http://schemas.microsoft.com/office/drawing/2014/main" id="{A9AAF81F-1C41-3608-99F4-C16C783C4053}"/>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909436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929">
          <p15:clr>
            <a:srgbClr val="FBAE40"/>
          </p15:clr>
        </p15:guide>
        <p15:guide id="3" orient="horz" pos="2115">
          <p15:clr>
            <a:srgbClr val="FBAE40"/>
          </p15:clr>
        </p15:guide>
        <p15:guide id="4" orient="horz" pos="2228">
          <p15:clr>
            <a:srgbClr val="FBAE40"/>
          </p15:clr>
        </p15:guide>
        <p15:guide id="5" orient="horz" pos="2750">
          <p15:clr>
            <a:srgbClr val="FBAE40"/>
          </p15:clr>
        </p15:guide>
        <p15:guide id="6" pos="3341">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preserve="1" userDrawn="1">
  <p:cSld name="Title+Photo_Dark Blue">
    <p:bg>
      <p:bgPr>
        <a:solidFill>
          <a:schemeClr val="accent2"/>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7E7F3CFB-9BFC-B97E-E28E-E1CC3CEB589E}"/>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9B859C2-4BEA-9848-AC63-40AF86018B01}"/>
              </a:ext>
            </a:extLst>
          </p:cNvPr>
          <p:cNvSpPr>
            <a:spLocks noGrp="1"/>
          </p:cNvSpPr>
          <p:nvPr>
            <p:ph type="title" hasCustomPrompt="1"/>
          </p:nvPr>
        </p:nvSpPr>
        <p:spPr bwMode="gray">
          <a:xfrm>
            <a:off x="515939" y="1628775"/>
            <a:ext cx="4787900" cy="2160588"/>
          </a:xfrm>
        </p:spPr>
        <p:txBody>
          <a:bodyPr wrap="square" anchor="b">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10" name="Text Placeholder 22">
            <a:extLst>
              <a:ext uri="{FF2B5EF4-FFF2-40B4-BE49-F238E27FC236}">
                <a16:creationId xmlns:a16="http://schemas.microsoft.com/office/drawing/2014/main" id="{6B0B003D-BEB9-10BC-B5F1-30B9315B9205}"/>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6" name="Picture Placeholder 5">
            <a:extLst>
              <a:ext uri="{FF2B5EF4-FFF2-40B4-BE49-F238E27FC236}">
                <a16:creationId xmlns:a16="http://schemas.microsoft.com/office/drawing/2014/main" id="{A653871A-ABE6-AE14-4749-BCCA9C632B11}"/>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4" name="Text Placeholder 7">
            <a:extLst>
              <a:ext uri="{FF2B5EF4-FFF2-40B4-BE49-F238E27FC236}">
                <a16:creationId xmlns:a16="http://schemas.microsoft.com/office/drawing/2014/main" id="{A25B870D-BC67-2669-52D6-52709473AE83}"/>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2" name="Rechteck 1" descr="{&quot;templafy&quot;:{&quot;id&quot;:&quot;9698443c-41f8-4013-864c-b5131a219b33&quot;}}" hidden="1">
            <a:extLst>
              <a:ext uri="{FF2B5EF4-FFF2-40B4-BE49-F238E27FC236}">
                <a16:creationId xmlns:a16="http://schemas.microsoft.com/office/drawing/2014/main" id="{4B4B45DD-C145-3CF7-28D2-238E58F7792E}"/>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632226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preserve="1" userDrawn="1">
  <p:cSld name="Title+Photo_Black">
    <p:spTree>
      <p:nvGrpSpPr>
        <p:cNvPr id="1" name=""/>
        <p:cNvGrpSpPr/>
        <p:nvPr/>
      </p:nvGrpSpPr>
      <p:grpSpPr>
        <a:xfrm>
          <a:off x="0" y="0"/>
          <a:ext cx="0" cy="0"/>
          <a:chOff x="0" y="0"/>
          <a:chExt cx="0" cy="0"/>
        </a:xfrm>
      </p:grpSpPr>
      <p:sp>
        <p:nvSpPr>
          <p:cNvPr id="38" name="Freeform 5">
            <a:extLst>
              <a:ext uri="{FF2B5EF4-FFF2-40B4-BE49-F238E27FC236}">
                <a16:creationId xmlns:a16="http://schemas.microsoft.com/office/drawing/2014/main" id="{B84DB87B-4411-D45F-596A-3F51AD07A0C2}"/>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 name="Title 2">
            <a:extLst>
              <a:ext uri="{FF2B5EF4-FFF2-40B4-BE49-F238E27FC236}">
                <a16:creationId xmlns:a16="http://schemas.microsoft.com/office/drawing/2014/main" id="{8B76B047-B3CB-334D-D7F4-B842FB3D8A89}"/>
              </a:ext>
            </a:extLst>
          </p:cNvPr>
          <p:cNvSpPr>
            <a:spLocks noGrp="1"/>
          </p:cNvSpPr>
          <p:nvPr>
            <p:ph type="title" hasCustomPrompt="1"/>
          </p:nvPr>
        </p:nvSpPr>
        <p:spPr bwMode="gray">
          <a:xfrm>
            <a:off x="515939" y="1628775"/>
            <a:ext cx="4787900" cy="2160588"/>
          </a:xfrm>
        </p:spPr>
        <p:txBody>
          <a:bodyPr wrap="square" anchor="b">
            <a:noAutofit/>
          </a:bodyPr>
          <a:lstStyle>
            <a:lvl1pPr marL="0" algn="l" defTabSz="914400" rtl="0" eaLnBrk="1" latinLnBrk="0" hangingPunct="1">
              <a:lnSpc>
                <a:spcPct val="80000"/>
              </a:lnSpc>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Presentation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title goes here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4 lines</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maximum</a:t>
            </a:r>
            <a:endParaRPr lang="en-US"/>
          </a:p>
        </p:txBody>
      </p:sp>
      <p:sp>
        <p:nvSpPr>
          <p:cNvPr id="40" name="Text Placeholder 7">
            <a:extLst>
              <a:ext uri="{FF2B5EF4-FFF2-40B4-BE49-F238E27FC236}">
                <a16:creationId xmlns:a16="http://schemas.microsoft.com/office/drawing/2014/main" id="{173B11F6-8E4D-8BF2-1D11-5EC207F243EE}"/>
              </a:ext>
            </a:extLst>
          </p:cNvPr>
          <p:cNvSpPr>
            <a:spLocks noGrp="1"/>
          </p:cNvSpPr>
          <p:nvPr>
            <p:ph type="body" sz="quarter" idx="10" hasCustomPrompt="1"/>
          </p:nvPr>
        </p:nvSpPr>
        <p:spPr bwMode="gray">
          <a:xfrm>
            <a:off x="515937" y="4080516"/>
            <a:ext cx="4787901" cy="450485"/>
          </a:xfrm>
          <a:prstGeom prst="rect">
            <a:avLst/>
          </a:prstGeom>
        </p:spPr>
        <p:txBody>
          <a:bodyPr>
            <a:noAutofit/>
          </a:bodyPr>
          <a:lstStyle>
            <a:lvl1pPr marL="457200" indent="-457200" algn="l" defTabSz="914400" rtl="0" eaLnBrk="1" latinLnBrk="0" hangingPunct="1">
              <a:lnSpc>
                <a:spcPct val="96000"/>
              </a:lnSpc>
              <a:spcBef>
                <a:spcPts val="0"/>
              </a:spcBef>
              <a:spcAft>
                <a:spcPts val="600"/>
              </a:spcAft>
              <a:buFontTx/>
              <a:buNone/>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buFont typeface="Microsoft Sans Serif" panose="020B0604020202020204" pitchFamily="34" charset="0"/>
              <a:buNone/>
              <a:defRPr lang="en-US" sz="2000" kern="120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nSpc>
                <a:spcPct val="98000"/>
              </a:lnSpc>
              <a:spcBef>
                <a:spcPts val="0"/>
              </a:spcBef>
              <a:buFont typeface="Microsoft Sans Serif" panose="020B0604020202020204" pitchFamily="34" charset="0"/>
              <a:buChar char="​"/>
              <a:defRPr sz="1800">
                <a:solidFill>
                  <a:schemeClr val="bg1"/>
                </a:solidFill>
              </a:defRPr>
            </a:lvl3pPr>
            <a:lvl4pPr marL="0" indent="0">
              <a:lnSpc>
                <a:spcPct val="98000"/>
              </a:lnSpc>
              <a:spcBef>
                <a:spcPts val="0"/>
              </a:spcBef>
              <a:buFont typeface="Microsoft Sans Serif" panose="020B0604020202020204" pitchFamily="34" charset="0"/>
              <a:buChar char="​"/>
              <a:defRPr sz="1800" baseline="0">
                <a:solidFill>
                  <a:schemeClr val="bg1"/>
                </a:solidFill>
              </a:defRPr>
            </a:lvl4pPr>
            <a:lvl5pPr>
              <a:lnSpc>
                <a:spcPct val="98000"/>
              </a:lnSpc>
              <a:spcBef>
                <a:spcPts val="0"/>
              </a:spcBef>
              <a:defRPr sz="1800">
                <a:solidFill>
                  <a:schemeClr val="bg1"/>
                </a:solidFill>
              </a:defRPr>
            </a:lvl5pPr>
            <a:lvl6pPr>
              <a:lnSpc>
                <a:spcPct val="98000"/>
              </a:lnSpc>
              <a:spcBef>
                <a:spcPts val="0"/>
              </a:spcBef>
              <a:defRPr sz="1800">
                <a:solidFill>
                  <a:schemeClr val="bg1"/>
                </a:solidFill>
              </a:defRPr>
            </a:lvl6pPr>
            <a:lvl7pPr>
              <a:lnSpc>
                <a:spcPct val="98000"/>
              </a:lnSpc>
              <a:spcBef>
                <a:spcPts val="0"/>
              </a:spcBef>
              <a:defRPr sz="1800" baseline="0">
                <a:solidFill>
                  <a:schemeClr val="bg1"/>
                </a:solidFill>
              </a:defRPr>
            </a:lvl7pPr>
            <a:lvl8pPr>
              <a:lnSpc>
                <a:spcPct val="98000"/>
              </a:lnSpc>
              <a:spcBef>
                <a:spcPts val="0"/>
              </a:spcBef>
              <a:defRPr sz="1800" baseline="0">
                <a:solidFill>
                  <a:schemeClr val="bg1"/>
                </a:solidFill>
              </a:defRPr>
            </a:lvl8pPr>
            <a:lvl9pPr>
              <a:lnSpc>
                <a:spcPct val="98000"/>
              </a:lnSpc>
              <a:spcBef>
                <a:spcPts val="0"/>
              </a:spcBef>
              <a:defRPr sz="1800" baseline="0">
                <a:solidFill>
                  <a:schemeClr val="bg1"/>
                </a:solidFill>
              </a:defRPr>
            </a:lvl9pPr>
          </a:lstStyle>
          <a:p>
            <a:pPr marL="0" lvl="0" indent="0" algn="l" defTabSz="914400" rtl="0" eaLnBrk="1" latinLnBrk="0" hangingPunct="1">
              <a:lnSpc>
                <a:spcPct val="96000"/>
              </a:lnSpc>
              <a:spcBef>
                <a:spcPts val="0"/>
              </a:spcBef>
              <a:spcAft>
                <a:spcPts val="600"/>
              </a:spcAft>
              <a:buClrTx/>
              <a:buFont typeface="Microsoft Sans Serif" panose="020B0604020202020204" pitchFamily="34" charset="0"/>
              <a:buChar char="​"/>
            </a:pPr>
            <a:r>
              <a:rPr lang="en-US"/>
              <a:t>Speaker name</a:t>
            </a:r>
          </a:p>
        </p:txBody>
      </p:sp>
      <p:sp>
        <p:nvSpPr>
          <p:cNvPr id="39" name="Text Placeholder 22">
            <a:extLst>
              <a:ext uri="{FF2B5EF4-FFF2-40B4-BE49-F238E27FC236}">
                <a16:creationId xmlns:a16="http://schemas.microsoft.com/office/drawing/2014/main" id="{5A60325E-374C-45E8-37EC-61C29B81E2A4}"/>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lgn="l" defTabSz="914400" rtl="0" eaLnBrk="1" latinLnBrk="0" hangingPunct="1">
              <a:lnSpc>
                <a:spcPct val="95000"/>
              </a:lnSpc>
              <a:spcBef>
                <a:spcPts val="900"/>
              </a:spcBef>
              <a:spcAft>
                <a:spcPts val="300"/>
              </a:spcAft>
              <a:buClrTx/>
              <a:buFont typeface="Arial" panose="020B0604020202020204" pitchFamily="34" charset="0"/>
              <a:buNone/>
              <a:defRPr lang="en-US" sz="2800" kern="1200" baseline="0" dirty="0">
                <a:solidFill>
                  <a:schemeClr val="tx2"/>
                </a:solidFill>
                <a:latin typeface="+mj-lt"/>
                <a:ea typeface="+mn-ea"/>
                <a:cs typeface="+mn-cs"/>
              </a:defRPr>
            </a:lvl1pPr>
          </a:lstStyle>
          <a:p>
            <a:r>
              <a:rPr lang="en-US"/>
              <a:t>Click the icon to insert photo</a:t>
            </a:r>
          </a:p>
        </p:txBody>
      </p:sp>
      <p:sp>
        <p:nvSpPr>
          <p:cNvPr id="2" name="Rechteck 1" descr="{&quot;templafy&quot;:{&quot;id&quot;:&quot;e5c10afe-1608-44c1-8d53-7f83aced5ab2&quot;}}" hidden="1">
            <a:extLst>
              <a:ext uri="{FF2B5EF4-FFF2-40B4-BE49-F238E27FC236}">
                <a16:creationId xmlns:a16="http://schemas.microsoft.com/office/drawing/2014/main" id="{3B28B2AE-5867-1A5B-FC84-73E684F81D51}"/>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56947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preserve="1" userDrawn="1">
  <p:cSld name="Title+Photo_Grey">
    <p:bg>
      <p:bgPr>
        <a:solidFill>
          <a:srgbClr val="EFF1F5"/>
        </a:solidFill>
        <a:effectLst/>
      </p:bgPr>
    </p:bg>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50273CAA-AA8E-2322-C677-61BB5E3B7290}"/>
              </a:ext>
            </a:extLst>
          </p:cNvPr>
          <p:cNvSpPr>
            <a:spLocks noChangeAspect="1" noEditPoints="1"/>
          </p:cNvSpPr>
          <p:nvPr userDrawn="1"/>
        </p:nvSpPr>
        <p:spPr bwMode="black">
          <a:xfrm>
            <a:off x="515937" y="460180"/>
            <a:ext cx="1817861" cy="333196"/>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4" name="Title 3">
            <a:extLst>
              <a:ext uri="{FF2B5EF4-FFF2-40B4-BE49-F238E27FC236}">
                <a16:creationId xmlns:a16="http://schemas.microsoft.com/office/drawing/2014/main" id="{2F85B3C7-6442-1485-863A-E4B7FF5300D7}"/>
              </a:ext>
            </a:extLst>
          </p:cNvPr>
          <p:cNvSpPr>
            <a:spLocks noGrp="1"/>
          </p:cNvSpPr>
          <p:nvPr>
            <p:ph type="title" hasCustomPrompt="1"/>
          </p:nvPr>
        </p:nvSpPr>
        <p:spPr>
          <a:xfrm>
            <a:off x="515938" y="1640840"/>
            <a:ext cx="4787900" cy="2148523"/>
          </a:xfrm>
        </p:spPr>
        <p:txBody>
          <a:bodyPr anchor="b"/>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baseline="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Presentation </a:t>
            </a:r>
            <a:br>
              <a:rPr lang="en-US"/>
            </a:br>
            <a:r>
              <a:rPr lang="en-US"/>
              <a:t>title goes here</a:t>
            </a:r>
            <a:br>
              <a:rPr lang="en-US"/>
            </a:br>
            <a:r>
              <a:rPr lang="en-US"/>
              <a:t>four lines</a:t>
            </a:r>
            <a:br>
              <a:rPr lang="en-US"/>
            </a:br>
            <a:r>
              <a:rPr lang="en-US"/>
              <a:t>maximum</a:t>
            </a:r>
          </a:p>
        </p:txBody>
      </p:sp>
      <p:sp>
        <p:nvSpPr>
          <p:cNvPr id="14" name="Text Placeholder 7">
            <a:extLst>
              <a:ext uri="{FF2B5EF4-FFF2-40B4-BE49-F238E27FC236}">
                <a16:creationId xmlns:a16="http://schemas.microsoft.com/office/drawing/2014/main" id="{E20EDF44-7C69-E22E-2904-F047187746FC}"/>
              </a:ext>
            </a:extLst>
          </p:cNvPr>
          <p:cNvSpPr>
            <a:spLocks noGrp="1"/>
          </p:cNvSpPr>
          <p:nvPr>
            <p:ph type="body" sz="quarter" idx="10" hasCustomPrompt="1"/>
          </p:nvPr>
        </p:nvSpPr>
        <p:spPr bwMode="gray">
          <a:xfrm>
            <a:off x="515937" y="4080516"/>
            <a:ext cx="4787901" cy="450485"/>
          </a:xfrm>
          <a:prstGeom prst="rect">
            <a:avLst/>
          </a:prstGeom>
        </p:spPr>
        <p:txBody>
          <a:bodyPr vert="horz" lIns="0" tIns="0" rIns="0" bIns="0" rtlCol="0">
            <a:noAutofit/>
          </a:bodyPr>
          <a:lstStyle>
            <a:lvl1pPr marL="457200" indent="-457200" algn="l" defTabSz="914400" rtl="0" eaLnBrk="1" latinLnBrk="0" hangingPunct="1">
              <a:lnSpc>
                <a:spcPct val="96000"/>
              </a:lnSpc>
              <a:spcBef>
                <a:spcPts val="0"/>
              </a:spcBef>
              <a:spcAft>
                <a:spcPts val="600"/>
              </a:spcAft>
              <a:buClrTx/>
              <a:buFontTx/>
              <a:buNone/>
              <a:defRPr lang="en-US" sz="2800" kern="1200" spc="-50" baseline="0" dirty="0">
                <a:solidFill>
                  <a:schemeClr val="tx1"/>
                </a:solidFill>
                <a:latin typeface="+mj-lt"/>
                <a:ea typeface="Alfabet" pitchFamily="2" charset="0"/>
                <a:cs typeface="Microsoft Sans Serif" panose="020B0604020202020204" pitchFamily="34" charset="0"/>
              </a:defRPr>
            </a:lvl1pPr>
          </a:lstStyle>
          <a:p>
            <a:pPr marL="457200" lvl="0" indent="-457200">
              <a:lnSpc>
                <a:spcPct val="96000"/>
              </a:lnSpc>
              <a:spcBef>
                <a:spcPts val="0"/>
              </a:spcBef>
              <a:spcAft>
                <a:spcPts val="600"/>
              </a:spcAft>
              <a:buFontTx/>
              <a:buNone/>
            </a:pPr>
            <a:r>
              <a:rPr lang="en-US"/>
              <a:t>Speaker name</a:t>
            </a:r>
          </a:p>
        </p:txBody>
      </p:sp>
      <p:sp>
        <p:nvSpPr>
          <p:cNvPr id="13" name="Text Placeholder 22">
            <a:extLst>
              <a:ext uri="{FF2B5EF4-FFF2-40B4-BE49-F238E27FC236}">
                <a16:creationId xmlns:a16="http://schemas.microsoft.com/office/drawing/2014/main" id="{09A126AF-B0E7-881F-F3C6-0237CB28580B}"/>
              </a:ext>
            </a:extLst>
          </p:cNvPr>
          <p:cNvSpPr>
            <a:spLocks noGrp="1"/>
          </p:cNvSpPr>
          <p:nvPr>
            <p:ph type="body" sz="quarter" idx="13" hasCustomPrompt="1"/>
          </p:nvPr>
        </p:nvSpPr>
        <p:spPr>
          <a:xfrm>
            <a:off x="515939" y="4625412"/>
            <a:ext cx="4786822" cy="263149"/>
          </a:xfrm>
        </p:spPr>
        <p:txBody>
          <a:bodyPr wrap="square" anchor="t">
            <a:noAutofit/>
          </a:bodyPr>
          <a:lstStyle>
            <a:lvl1pPr marL="0" indent="0">
              <a:buNone/>
              <a:defRPr sz="1600" spc="0">
                <a:solidFill>
                  <a:schemeClr val="tx1"/>
                </a:solidFill>
              </a:defRPr>
            </a:lvl1pPr>
          </a:lstStyle>
          <a:p>
            <a:pPr lvl="0"/>
            <a:r>
              <a:rPr lang="en-US"/>
              <a:t>Date</a:t>
            </a:r>
          </a:p>
        </p:txBody>
      </p:sp>
      <p:sp>
        <p:nvSpPr>
          <p:cNvPr id="5" name="Picture Placeholder 4">
            <a:extLst>
              <a:ext uri="{FF2B5EF4-FFF2-40B4-BE49-F238E27FC236}">
                <a16:creationId xmlns:a16="http://schemas.microsoft.com/office/drawing/2014/main" id="{EC64425E-E669-2320-C453-2FA7B3C91BA2}"/>
              </a:ext>
            </a:extLst>
          </p:cNvPr>
          <p:cNvSpPr>
            <a:spLocks noGrp="1" noChangeAspect="1"/>
          </p:cNvSpPr>
          <p:nvPr>
            <p:ph type="pic" sz="quarter" idx="12" hasCustomPrompt="1"/>
          </p:nvPr>
        </p:nvSpPr>
        <p:spPr>
          <a:xfrm>
            <a:off x="6448428" y="0"/>
            <a:ext cx="5743572" cy="6858000"/>
          </a:xfrm>
          <a:custGeom>
            <a:avLst/>
            <a:gdLst>
              <a:gd name="connsiteX0" fmla="*/ 1678722 w 5743572"/>
              <a:gd name="connsiteY0" fmla="*/ 0 h 6858000"/>
              <a:gd name="connsiteX1" fmla="*/ 5743572 w 5743572"/>
              <a:gd name="connsiteY1" fmla="*/ 0 h 6858000"/>
              <a:gd name="connsiteX2" fmla="*/ 5743572 w 5743572"/>
              <a:gd name="connsiteY2" fmla="*/ 6858000 h 6858000"/>
              <a:gd name="connsiteX3" fmla="*/ 1672152 w 5743572"/>
              <a:gd name="connsiteY3" fmla="*/ 6858000 h 6858000"/>
              <a:gd name="connsiteX4" fmla="*/ 1582239 w 5743572"/>
              <a:gd name="connsiteY4" fmla="*/ 6787328 h 6858000"/>
              <a:gd name="connsiteX5" fmla="*/ 0 w 5743572"/>
              <a:gd name="connsiteY5" fmla="*/ 3431582 h 6858000"/>
              <a:gd name="connsiteX6" fmla="*/ 1582239 w 5743572"/>
              <a:gd name="connsiteY6" fmla="*/ 758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3572" h="6858000">
                <a:moveTo>
                  <a:pt x="1678722" y="0"/>
                </a:moveTo>
                <a:lnTo>
                  <a:pt x="5743572" y="0"/>
                </a:lnTo>
                <a:lnTo>
                  <a:pt x="5743572" y="6858000"/>
                </a:lnTo>
                <a:lnTo>
                  <a:pt x="1672152" y="6858000"/>
                </a:lnTo>
                <a:lnTo>
                  <a:pt x="1582239" y="6787328"/>
                </a:lnTo>
                <a:cubicBezTo>
                  <a:pt x="615926" y="5989694"/>
                  <a:pt x="0" y="4782581"/>
                  <a:pt x="0" y="3431582"/>
                </a:cubicBezTo>
                <a:cubicBezTo>
                  <a:pt x="0" y="2080583"/>
                  <a:pt x="615926" y="873471"/>
                  <a:pt x="1582239" y="75837"/>
                </a:cubicBezTo>
                <a:close/>
              </a:path>
            </a:pathLst>
          </a:custGeom>
          <a:noFill/>
        </p:spPr>
        <p:txBody>
          <a:bodyPr wrap="square" lIns="360000" rIns="0" bIns="1440000" anchor="ctr">
            <a:noAutofit/>
          </a:bodyPr>
          <a:lstStyle>
            <a:lvl1pPr marL="0" indent="0">
              <a:buNone/>
              <a:defRPr sz="3000">
                <a:solidFill>
                  <a:schemeClr val="accent1"/>
                </a:solidFill>
              </a:defRPr>
            </a:lvl1pPr>
          </a:lstStyle>
          <a:p>
            <a:r>
              <a:rPr lang="en-US"/>
              <a:t>Click the icon to insert photo</a:t>
            </a:r>
          </a:p>
        </p:txBody>
      </p:sp>
      <p:sp>
        <p:nvSpPr>
          <p:cNvPr id="3" name="Rechteck 1" descr="{&quot;templafy&quot;:{&quot;id&quot;:&quot;b77dac22-f831-431c-86db-4f717b9a07a0&quot;}}" hidden="1">
            <a:extLst>
              <a:ext uri="{FF2B5EF4-FFF2-40B4-BE49-F238E27FC236}">
                <a16:creationId xmlns:a16="http://schemas.microsoft.com/office/drawing/2014/main" id="{9B88921A-C055-6276-9235-974F2A3EB425}"/>
              </a:ext>
            </a:extLst>
          </p:cNvPr>
          <p:cNvSpPr>
            <a:spLocks/>
          </p:cNvSpPr>
          <p:nvPr userDrawn="1"/>
        </p:nvSpPr>
        <p:spPr>
          <a:xfrm>
            <a:off x="515938" y="6396526"/>
            <a:ext cx="4753929" cy="273078"/>
          </a:xfrm>
          <a:prstGeom prst="rect">
            <a:avLst/>
          </a:prstGeom>
          <a:noFill/>
          <a:ln w="10795" cap="flat" cmpd="sng" algn="ctr">
            <a:noFill/>
            <a:prstDash val="solid"/>
          </a:ln>
          <a:effectLst/>
        </p:spPr>
        <p:txBody>
          <a:bodyPr lIns="0" tIns="0" rIns="0" bIns="0" rtlCol="0" anchor="t"/>
          <a:lstStyle/>
          <a:p>
            <a:pPr marL="0" marR="0" lvl="0" indent="0" algn="l"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00299484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orient="horz" pos="2387">
          <p15:clr>
            <a:srgbClr val="FBAE40"/>
          </p15:clr>
        </p15:guide>
        <p15:guide id="4" orient="horz" pos="2568">
          <p15:clr>
            <a:srgbClr val="FBAE40"/>
          </p15:clr>
        </p15:guide>
        <p15:guide id="5" orient="horz" pos="3090">
          <p15:clr>
            <a:srgbClr val="FBAE40"/>
          </p15:clr>
        </p15:guide>
        <p15:guide id="6" pos="3341">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Holding slide_Blue">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F2C5B2-B6B5-8033-1AB2-8EA2C569B775}"/>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CA" err="1">
              <a:solidFill>
                <a:schemeClr val="bg1"/>
              </a:solidFill>
              <a:latin typeface="Microsoft Sans Serif"/>
              <a:cs typeface="Microsoft Sans Serif" panose="020B0604020202020204" pitchFamily="34" charset="0"/>
            </a:endParaRPr>
          </a:p>
        </p:txBody>
      </p:sp>
      <p:pic>
        <p:nvPicPr>
          <p:cNvPr id="33" name="Graphic 32">
            <a:extLst>
              <a:ext uri="{FF2B5EF4-FFF2-40B4-BE49-F238E27FC236}">
                <a16:creationId xmlns:a16="http://schemas.microsoft.com/office/drawing/2014/main" id="{B5794193-7C82-4508-9AF6-5E056C12D43E}"/>
              </a:ext>
            </a:extLst>
          </p:cNvPr>
          <p:cNvPicPr>
            <a:picLocks noChangeAspect="1"/>
          </p:cNvPicPr>
          <p:nvPr userDrawn="1"/>
        </p:nvPicPr>
        <p:blipFill>
          <a:blip>
            <a:extLst>
              <a:ext uri="{96DAC541-7B7A-43D3-8B79-37D633B846F1}">
                <asvg:svgBlip xmlns:asvg="http://schemas.microsoft.com/office/drawing/2016/SVG/main" r:embed="rId2"/>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953328" y="2337534"/>
            <a:ext cx="4285343" cy="1965955"/>
          </a:xfrm>
          <a:prstGeom prst="rect">
            <a:avLst/>
          </a:prstGeom>
        </p:spPr>
      </p:pic>
    </p:spTree>
    <p:extLst>
      <p:ext uri="{BB962C8B-B14F-4D97-AF65-F5344CB8AC3E}">
        <p14:creationId xmlns:p14="http://schemas.microsoft.com/office/powerpoint/2010/main" val="3615456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Holding slide_Qualcomm Blu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C85D623-E2F7-219D-4729-50DF575019A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953328" y="2337534"/>
            <a:ext cx="4285343" cy="1965955"/>
          </a:xfrm>
          <a:prstGeom prst="rect">
            <a:avLst/>
          </a:prstGeom>
        </p:spPr>
      </p:pic>
      <p:pic>
        <p:nvPicPr>
          <p:cNvPr id="4" name="Graphic 3">
            <a:extLst>
              <a:ext uri="{FF2B5EF4-FFF2-40B4-BE49-F238E27FC236}">
                <a16:creationId xmlns:a16="http://schemas.microsoft.com/office/drawing/2014/main" id="{83760918-4BFA-7897-D15F-6E226039AC2B}"/>
              </a:ext>
            </a:extLst>
          </p:cNvPr>
          <p:cNvPicPr>
            <a:picLocks noChangeAspect="1"/>
          </p:cNvPicPr>
          <p:nvPr userDrawn="1"/>
        </p:nvPicPr>
        <p:blipFill>
          <a:blip>
            <a:extLst>
              <a:ext uri="{96DAC541-7B7A-43D3-8B79-37D633B846F1}">
                <asvg:svgBlip xmlns:asvg="http://schemas.microsoft.com/office/drawing/2016/SVG/main" r:embed="rId3"/>
              </a:ext>
            </a:extLst>
          </a:blip>
          <a:srcRect l="17291" t="32275" r="17135" b="30839"/>
          <a:stretch>
            <a:fillRect/>
          </a:stretch>
        </p:blipFill>
        <p:spPr>
          <a:xfrm>
            <a:off x="0" y="2"/>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Tree>
    <p:extLst>
      <p:ext uri="{BB962C8B-B14F-4D97-AF65-F5344CB8AC3E}">
        <p14:creationId xmlns:p14="http://schemas.microsoft.com/office/powerpoint/2010/main" val="4142162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preserve="1" userDrawn="1">
  <p:cSld name="Agenda_Dark Blue">
    <p:bg>
      <p:bgPr>
        <a:solidFill>
          <a:schemeClr val="accent2"/>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Rechteck 1" descr="{&quot;templafy&quot;:{&quot;id&quot;:&quot;01174bbc-cfed-4369-b699-13ce8cc4aa1f&quot;}}" hidden="1">
            <a:extLst>
              <a:ext uri="{FF2B5EF4-FFF2-40B4-BE49-F238E27FC236}">
                <a16:creationId xmlns:a16="http://schemas.microsoft.com/office/drawing/2014/main" id="{49DBF23D-A9FB-2728-4775-4701B9D4E19F}"/>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2403632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preserve="1" userDrawn="1">
  <p:cSld name="Agenda_Qualcomm Blue">
    <p:bg>
      <p:bgPr>
        <a:solidFill>
          <a:schemeClr val="accent1"/>
        </a:solidFill>
        <a:effectLst/>
      </p:bgPr>
    </p:bg>
    <p:spTree>
      <p:nvGrpSpPr>
        <p:cNvPr id="1" name=""/>
        <p:cNvGrpSpPr/>
        <p:nvPr/>
      </p:nvGrpSpPr>
      <p:grpSpPr>
        <a:xfrm>
          <a:off x="0" y="0"/>
          <a:ext cx="0" cy="0"/>
          <a:chOff x="0" y="0"/>
          <a:chExt cx="0" cy="0"/>
        </a:xfrm>
      </p:grpSpPr>
      <p:sp>
        <p:nvSpPr>
          <p:cNvPr id="5" name="Text Placeholder 22">
            <a:extLst>
              <a:ext uri="{FF2B5EF4-FFF2-40B4-BE49-F238E27FC236}">
                <a16:creationId xmlns:a16="http://schemas.microsoft.com/office/drawing/2014/main" id="{E54A92A4-1E48-2B1B-909B-2357B21DF6F4}"/>
              </a:ext>
            </a:extLst>
          </p:cNvPr>
          <p:cNvSpPr>
            <a:spLocks noGrp="1"/>
          </p:cNvSpPr>
          <p:nvPr>
            <p:ph type="body" sz="quarter" idx="13" hasCustomPrompt="1"/>
          </p:nvPr>
        </p:nvSpPr>
        <p:spPr>
          <a:xfrm>
            <a:off x="5843588" y="989318"/>
            <a:ext cx="5832474" cy="4984761"/>
          </a:xfrm>
        </p:spPr>
        <p:txBody>
          <a:bodyPr wrap="square" anchor="ctr">
            <a:noAutofit/>
          </a:bodyPr>
          <a:lstStyle>
            <a:lvl1pPr marL="0" indent="0">
              <a:spcBef>
                <a:spcPts val="2000"/>
              </a:spcBef>
              <a:spcAft>
                <a:spcPts val="0"/>
              </a:spcAft>
              <a:buNone/>
              <a:defRPr sz="2800"/>
            </a:lvl1pPr>
          </a:lstStyle>
          <a:p>
            <a:pPr lvl="0"/>
            <a:r>
              <a:rPr lang="en-US"/>
              <a:t>First section</a:t>
            </a:r>
          </a:p>
          <a:p>
            <a:pPr lvl="0"/>
            <a:r>
              <a:rPr lang="en-US"/>
              <a:t>Second section</a:t>
            </a:r>
          </a:p>
          <a:p>
            <a:pPr lvl="0"/>
            <a:r>
              <a:rPr lang="en-US"/>
              <a:t>Third section</a:t>
            </a:r>
          </a:p>
          <a:p>
            <a:pPr lvl="0"/>
            <a:r>
              <a:rPr lang="en-US"/>
              <a:t>Fourth section</a:t>
            </a:r>
          </a:p>
          <a:p>
            <a:pPr lvl="0"/>
            <a:r>
              <a:rPr lang="en-US"/>
              <a:t>Fifth section</a:t>
            </a:r>
          </a:p>
          <a:p>
            <a:pPr lvl="0"/>
            <a:r>
              <a:rPr lang="en-US"/>
              <a:t>Sixth section</a:t>
            </a:r>
          </a:p>
        </p:txBody>
      </p:sp>
      <p:pic>
        <p:nvPicPr>
          <p:cNvPr id="4" name="Graphic 3">
            <a:extLst>
              <a:ext uri="{FF2B5EF4-FFF2-40B4-BE49-F238E27FC236}">
                <a16:creationId xmlns:a16="http://schemas.microsoft.com/office/drawing/2014/main" id="{87ECCFB4-6FEB-4786-7945-3691636535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12" t="-1336" r="-341" b="1336"/>
          <a:stretch/>
        </p:blipFill>
        <p:spPr>
          <a:xfrm rot="721101">
            <a:off x="-455175" y="695050"/>
            <a:ext cx="4931282" cy="5595610"/>
          </a:xfrm>
          <a:custGeom>
            <a:avLst/>
            <a:gdLst>
              <a:gd name="connsiteX0" fmla="*/ 0 w 6469437"/>
              <a:gd name="connsiteY0" fmla="*/ 1125849 h 7340983"/>
              <a:gd name="connsiteX1" fmla="*/ 5288374 w 6469437"/>
              <a:gd name="connsiteY1" fmla="*/ 0 h 7340983"/>
              <a:gd name="connsiteX2" fmla="*/ 6469437 w 6469437"/>
              <a:gd name="connsiteY2" fmla="*/ 5547730 h 7340983"/>
              <a:gd name="connsiteX3" fmla="*/ 6469437 w 6469437"/>
              <a:gd name="connsiteY3" fmla="*/ 6245383 h 7340983"/>
              <a:gd name="connsiteX4" fmla="*/ 1323149 w 6469437"/>
              <a:gd name="connsiteY4" fmla="*/ 7340983 h 7340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437" h="7340983">
                <a:moveTo>
                  <a:pt x="0" y="1125849"/>
                </a:moveTo>
                <a:lnTo>
                  <a:pt x="5288374" y="0"/>
                </a:lnTo>
                <a:lnTo>
                  <a:pt x="6469437" y="5547730"/>
                </a:lnTo>
                <a:lnTo>
                  <a:pt x="6469437" y="6245383"/>
                </a:lnTo>
                <a:lnTo>
                  <a:pt x="1323149" y="7340983"/>
                </a:lnTo>
                <a:close/>
              </a:path>
            </a:pathLst>
          </a:custGeom>
        </p:spPr>
      </p:pic>
      <p:sp>
        <p:nvSpPr>
          <p:cNvPr id="3" name="TextBox 2">
            <a:extLst>
              <a:ext uri="{FF2B5EF4-FFF2-40B4-BE49-F238E27FC236}">
                <a16:creationId xmlns:a16="http://schemas.microsoft.com/office/drawing/2014/main" id="{DCF333EE-339A-2B10-12F5-EDCD3B9BB705}"/>
              </a:ext>
            </a:extLst>
          </p:cNvPr>
          <p:cNvSpPr txBox="1"/>
          <p:nvPr userDrawn="1"/>
        </p:nvSpPr>
        <p:spPr>
          <a:xfrm>
            <a:off x="876179" y="3150676"/>
            <a:ext cx="1687749" cy="661720"/>
          </a:xfrm>
          <a:prstGeom prst="rect">
            <a:avLst/>
          </a:prstGeom>
          <a:noFill/>
        </p:spPr>
        <p:txBody>
          <a:bodyPr wrap="square">
            <a:spAutoFit/>
          </a:bodyPr>
          <a:lstStyle/>
          <a:p>
            <a:r>
              <a:rPr kumimoji="0" lang="en-US" sz="3700" b="0" i="0" u="none" strike="noStrike" kern="2000" cap="none" spc="-50" normalizeH="0" baseline="0" noProof="0">
                <a:ln>
                  <a:noFill/>
                </a:ln>
                <a:solidFill>
                  <a:srgbClr val="FFFFFF"/>
                </a:solidFill>
                <a:effectLst/>
                <a:uLnTx/>
                <a:uFillTx/>
                <a:latin typeface="Aptos Display" panose="02110004020202020204"/>
                <a:ea typeface="+mj-ea"/>
                <a:cs typeface="+mj-cs"/>
              </a:rPr>
              <a:t>Agenda</a:t>
            </a:r>
            <a:endParaRPr lang="en-US" sz="3700"/>
          </a:p>
        </p:txBody>
      </p:sp>
      <p:sp>
        <p:nvSpPr>
          <p:cNvPr id="2" name="TextBox 1">
            <a:extLst>
              <a:ext uri="{FF2B5EF4-FFF2-40B4-BE49-F238E27FC236}">
                <a16:creationId xmlns:a16="http://schemas.microsoft.com/office/drawing/2014/main" id="{BDBEE89A-B45C-7D54-BFA0-559F4BC62BC7}"/>
              </a:ext>
            </a:extLst>
          </p:cNvPr>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6" name="Rechteck 1" descr="{&quot;templafy&quot;:{&quot;id&quot;:&quot;03422f4c-1282-44d3-bbe9-6014a95a0c5a&quot;}}" hidden="1">
            <a:extLst>
              <a:ext uri="{FF2B5EF4-FFF2-40B4-BE49-F238E27FC236}">
                <a16:creationId xmlns:a16="http://schemas.microsoft.com/office/drawing/2014/main" id="{A112F777-361E-B1D9-2B05-0E6C9FE01E21}"/>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083475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020">
          <p15:clr>
            <a:srgbClr val="FBAE40"/>
          </p15:clr>
        </p15:guide>
        <p15:guide id="2" orient="horz" pos="436">
          <p15:clr>
            <a:srgbClr val="FBAE40"/>
          </p15:clr>
        </p15:guide>
        <p15:guide id="5" orient="horz" pos="3158">
          <p15:clr>
            <a:srgbClr val="FBAE40"/>
          </p15:clr>
        </p15:guide>
        <p15:guide id="6" orient="horz" pos="1344">
          <p15:clr>
            <a:srgbClr val="FBAE40"/>
          </p15:clr>
        </p15:guide>
        <p15:guide id="7" orient="horz" pos="2251">
          <p15:clr>
            <a:srgbClr val="FBAE40"/>
          </p15:clr>
        </p15:guide>
        <p15:guide id="8" pos="3681">
          <p15:clr>
            <a:srgbClr val="FBAE40"/>
          </p15:clr>
        </p15:guide>
        <p15:guide id="9" pos="6970">
          <p15:clr>
            <a:srgbClr val="FBAE40"/>
          </p15:clr>
        </p15:guide>
        <p15:guide id="12" orient="horz" pos="1752">
          <p15:clr>
            <a:srgbClr val="FBAE40"/>
          </p15:clr>
        </p15:guide>
        <p15:guide id="13" orient="horz" pos="2591">
          <p15:clr>
            <a:srgbClr val="FBAE40"/>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preserve="1" userDrawn="1">
  <p:cSld name="Divider_Dark Blue">
    <p:bg>
      <p:bgPr>
        <a:solidFill>
          <a:schemeClr val="accent2"/>
        </a:solidFill>
        <a:effectLst/>
      </p:bgPr>
    </p:bg>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6F4BB75-A65B-C928-4300-940A326B325A}"/>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3" name="Graphic 2">
            <a:extLst>
              <a:ext uri="{FF2B5EF4-FFF2-40B4-BE49-F238E27FC236}">
                <a16:creationId xmlns:a16="http://schemas.microsoft.com/office/drawing/2014/main" id="{5FCC5857-127B-92B1-127D-549E125A84B7}"/>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B4CD1440-8C09-3A2A-5025-11244190A58A}"/>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0543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preserve="1" userDrawn="1">
  <p:cSld name="Divider_Qualcomm Blue">
    <p:bg>
      <p:bgPr>
        <a:solidFill>
          <a:schemeClr val="accent1"/>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tx1"/>
                </a:solidFill>
                <a:latin typeface="Aptos" panose="020B0004020202020204" pitchFamily="34" charset="0"/>
                <a:ea typeface="Alfabet" pitchFamily="2" charset="0"/>
                <a:cs typeface="Microsoft Sans Serif" panose="020B0604020202020204" pitchFamily="34" charset="0"/>
              </a:defRPr>
            </a:lvl1pPr>
          </a:lstStyle>
          <a:p>
            <a:r>
              <a:rPr lang="en-US" sz="4800" spc="-110">
                <a:solidFill>
                  <a:srgbClr val="FFFFFE"/>
                </a:solidFill>
                <a:ea typeface="Alfabet" pitchFamily="2" charset="0"/>
                <a:cs typeface="Microsoft Sans Serif" panose="020B0604020202020204" pitchFamily="34" charset="0"/>
              </a:rPr>
              <a:t>Divider slide title </a:t>
            </a:r>
            <a:br>
              <a:rPr lang="en-US" sz="4800" spc="-110">
                <a:solidFill>
                  <a:srgbClr val="FFFFFE"/>
                </a:solidFill>
                <a:ea typeface="Alfabet" pitchFamily="2" charset="0"/>
                <a:cs typeface="Microsoft Sans Serif" panose="020B0604020202020204" pitchFamily="34" charset="0"/>
              </a:rPr>
            </a:br>
            <a:r>
              <a:rPr lang="en-US" sz="4800" spc="-110">
                <a:solidFill>
                  <a:srgbClr val="FFFFFE"/>
                </a:solidFill>
                <a:ea typeface="Alfabet" pitchFamily="2" charset="0"/>
                <a:cs typeface="Microsoft Sans Serif" panose="020B0604020202020204" pitchFamily="34" charset="0"/>
              </a:rPr>
              <a:t>3 lines maximum lorem ipsum dolor sit </a:t>
            </a:r>
            <a:r>
              <a:rPr lang="en-US" sz="4800" spc="-110" err="1">
                <a:solidFill>
                  <a:srgbClr val="FFFFFE"/>
                </a:solidFill>
                <a:ea typeface="Alfabet" pitchFamily="2" charset="0"/>
                <a:cs typeface="Microsoft Sans Serif" panose="020B0604020202020204" pitchFamily="34" charset="0"/>
              </a:rPr>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2"/>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pic>
        <p:nvPicPr>
          <p:cNvPr id="6" name="Picture 2">
            <a:extLst>
              <a:ext uri="{FF2B5EF4-FFF2-40B4-BE49-F238E27FC236}">
                <a16:creationId xmlns:a16="http://schemas.microsoft.com/office/drawing/2014/main" id="{4349F65B-6B2B-D03F-2060-AF18427437B5}"/>
              </a:ext>
            </a:extLst>
          </p:cNvPr>
          <p:cNvPicPr>
            <a:picLocks noChangeAspect="1" noChangeArrowheads="1"/>
          </p:cNvPicPr>
          <p:nvPr userDrawn="1"/>
        </p:nvPicPr>
        <p:blipFill rotWithShape="1">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rcRect r="83264"/>
          <a:stretch/>
        </p:blipFill>
        <p:spPr bwMode="auto">
          <a:xfrm>
            <a:off x="9920889" y="4823714"/>
            <a:ext cx="938292" cy="102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6143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preserve="1" userDrawn="1">
  <p:cSld name="Divider_Light Grey">
    <p:bg>
      <p:bgPr>
        <a:solidFill>
          <a:srgbClr val="EFF1F5"/>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2CB9B-0078-BC2B-5AAC-4C2115035721}"/>
              </a:ext>
            </a:extLst>
          </p:cNvPr>
          <p:cNvPicPr>
            <a:picLocks noChangeAspect="1" noChangeArrowheads="1"/>
          </p:cNvPicPr>
          <p:nvPr userDrawn="1"/>
        </p:nvPicPr>
        <p:blipFill rotWithShape="1">
          <a:blip>
            <a:extLst>
              <a:ext uri="{96DAC541-7B7A-43D3-8B79-37D633B846F1}">
                <asvg:svgBlip xmlns:asvg="http://schemas.microsoft.com/office/drawing/2016/SVG/main" r:embed="rId2"/>
              </a:ext>
            </a:extLst>
          </a:blip>
          <a:srcRect t="-1567" b="-1567"/>
          <a:stretch/>
        </p:blipFill>
        <p:spPr bwMode="auto">
          <a:xfrm>
            <a:off x="9924064" y="4805346"/>
            <a:ext cx="894630" cy="1062179"/>
          </a:xfrm>
          <a:prstGeom prst="rect">
            <a:avLst/>
          </a:prstGeom>
          <a:noFill/>
        </p:spPr>
      </p:pic>
      <p:sp>
        <p:nvSpPr>
          <p:cNvPr id="4" name="Title 2">
            <a:extLst>
              <a:ext uri="{FF2B5EF4-FFF2-40B4-BE49-F238E27FC236}">
                <a16:creationId xmlns:a16="http://schemas.microsoft.com/office/drawing/2014/main" id="{3BA59318-1AE9-0D73-E563-6D4B033B5D6F}"/>
              </a:ext>
            </a:extLst>
          </p:cNvPr>
          <p:cNvSpPr>
            <a:spLocks noGrp="1"/>
          </p:cNvSpPr>
          <p:nvPr>
            <p:ph type="title" hasCustomPrompt="1"/>
          </p:nvPr>
        </p:nvSpPr>
        <p:spPr bwMode="gray">
          <a:xfrm>
            <a:off x="515937" y="2673350"/>
            <a:ext cx="7056438" cy="1795556"/>
          </a:xfrm>
        </p:spPr>
        <p:txBody>
          <a:bodyPr wrap="square" anchor="ctr">
            <a:noAutofit/>
          </a:bodyPr>
          <a:lstStyle>
            <a:lvl1pPr marL="0" marR="0" indent="0" algn="l" defTabSz="914400" rtl="0" eaLnBrk="1" fontAlgn="auto" latinLnBrk="0" hangingPunct="1">
              <a:lnSpc>
                <a:spcPct val="80000"/>
              </a:lnSpc>
              <a:spcBef>
                <a:spcPct val="0"/>
              </a:spcBef>
              <a:spcAft>
                <a:spcPts val="0"/>
              </a:spcAft>
              <a:buClrTx/>
              <a:buSzTx/>
              <a:buFontTx/>
              <a:buNone/>
              <a:tabLst/>
              <a:defRPr lang="en-US" sz="4800" kern="1200" spc="0" dirty="0">
                <a:solidFill>
                  <a:schemeClr val="accent1"/>
                </a:solidFill>
                <a:latin typeface="Aptos" panose="020B0004020202020204" pitchFamily="34" charset="0"/>
                <a:ea typeface="Alfabet" pitchFamily="2" charset="0"/>
                <a:cs typeface="Microsoft Sans Serif" panose="020B0604020202020204" pitchFamily="34" charset="0"/>
              </a:defRPr>
            </a:lvl1pPr>
          </a:lstStyle>
          <a:p>
            <a:r>
              <a:rPr lang="en-US"/>
              <a:t>Divider slide title</a:t>
            </a:r>
            <a:br>
              <a:rPr lang="en-US"/>
            </a:br>
            <a:r>
              <a:rPr lang="en-US"/>
              <a:t>3 lines maximum lorem ipsum dolor sit </a:t>
            </a:r>
            <a:r>
              <a:rPr lang="en-US" err="1"/>
              <a:t>amet</a:t>
            </a:r>
            <a:endParaRPr lang="en-US" sz="4800" spc="-110">
              <a:solidFill>
                <a:srgbClr val="FFFFFE"/>
              </a:solidFill>
              <a:ea typeface="Alfabet" pitchFamily="2" charset="0"/>
              <a:cs typeface="Microsoft Sans Serif" panose="020B0604020202020204" pitchFamily="34" charset="0"/>
            </a:endParaRPr>
          </a:p>
        </p:txBody>
      </p:sp>
      <p:pic>
        <p:nvPicPr>
          <p:cNvPr id="5" name="Graphic 4">
            <a:extLst>
              <a:ext uri="{FF2B5EF4-FFF2-40B4-BE49-F238E27FC236}">
                <a16:creationId xmlns:a16="http://schemas.microsoft.com/office/drawing/2014/main" id="{D0243FD1-3C4D-4017-97D3-97AAAB1E08EB}"/>
              </a:ext>
            </a:extLst>
          </p:cNvPr>
          <p:cNvPicPr>
            <a:picLocks noChangeAspect="1"/>
          </p:cNvPicPr>
          <p:nvPr userDrawn="1"/>
        </p:nvPicPr>
        <p:blipFill>
          <a:blip>
            <a:extLst>
              <a:ext uri="{96DAC541-7B7A-43D3-8B79-37D633B846F1}">
                <asvg:svgBlip xmlns:asvg="http://schemas.microsoft.com/office/drawing/2016/SVG/main" r:embed="rId3"/>
              </a:ext>
            </a:extLst>
          </a:blip>
          <a:srcRect t="7956"/>
          <a:stretch>
            <a:fillRect/>
          </a:stretch>
        </p:blipFill>
        <p:spPr>
          <a:xfrm rot="19262939" flipV="1">
            <a:off x="7414009" y="2577117"/>
            <a:ext cx="5592194" cy="5147262"/>
          </a:xfrm>
          <a:custGeom>
            <a:avLst/>
            <a:gdLst>
              <a:gd name="connsiteX0" fmla="*/ 2936118 w 5592194"/>
              <a:gd name="connsiteY0" fmla="*/ 5147261 h 5147262"/>
              <a:gd name="connsiteX1" fmla="*/ 5592194 w 5592194"/>
              <a:gd name="connsiteY1" fmla="*/ 3000171 h 5147262"/>
              <a:gd name="connsiteX2" fmla="*/ 5592194 w 5592194"/>
              <a:gd name="connsiteY2" fmla="*/ 2879976 h 5147262"/>
              <a:gd name="connsiteX3" fmla="*/ 3264109 w 5592194"/>
              <a:gd name="connsiteY3" fmla="*/ 0 h 5147262"/>
              <a:gd name="connsiteX4" fmla="*/ 0 w 5592194"/>
              <a:gd name="connsiteY4" fmla="*/ 2638607 h 5147262"/>
              <a:gd name="connsiteX5" fmla="*/ 0 w 5592194"/>
              <a:gd name="connsiteY5" fmla="*/ 3023965 h 5147262"/>
              <a:gd name="connsiteX6" fmla="*/ 1716408 w 5592194"/>
              <a:gd name="connsiteY6" fmla="*/ 5147262 h 514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92194" h="5147262">
                <a:moveTo>
                  <a:pt x="2936118" y="5147261"/>
                </a:moveTo>
                <a:lnTo>
                  <a:pt x="5592194" y="3000171"/>
                </a:lnTo>
                <a:lnTo>
                  <a:pt x="5592194" y="2879976"/>
                </a:lnTo>
                <a:lnTo>
                  <a:pt x="3264109" y="0"/>
                </a:lnTo>
                <a:lnTo>
                  <a:pt x="0" y="2638607"/>
                </a:lnTo>
                <a:lnTo>
                  <a:pt x="0" y="3023965"/>
                </a:lnTo>
                <a:lnTo>
                  <a:pt x="1716408" y="5147262"/>
                </a:lnTo>
                <a:close/>
              </a:path>
            </a:pathLst>
          </a:custGeom>
        </p:spPr>
      </p:pic>
    </p:spTree>
    <p:extLst>
      <p:ext uri="{BB962C8B-B14F-4D97-AF65-F5344CB8AC3E}">
        <p14:creationId xmlns:p14="http://schemas.microsoft.com/office/powerpoint/2010/main" val="69767366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6" pos="4770">
          <p15:clr>
            <a:srgbClr val="FBAE4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Thank you_Blue">
    <p:bg>
      <p:bgPr>
        <a:solidFill>
          <a:schemeClr val="accent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8D38E5-491C-399E-B737-E4CB35E93811}"/>
              </a:ext>
            </a:extLst>
          </p:cNvPr>
          <p:cNvSpPr txBox="1"/>
          <p:nvPr userDrawn="1"/>
        </p:nvSpPr>
        <p:spPr bwMode="gray">
          <a:xfrm>
            <a:off x="343609" y="2435884"/>
            <a:ext cx="8725779" cy="1301254"/>
          </a:xfrm>
          <a:prstGeom prst="rect">
            <a:avLst/>
          </a:prstGeom>
          <a:noFill/>
        </p:spPr>
        <p:txBody>
          <a:bodyPr wrap="square" lIns="0" tIns="0" rIns="0" bIns="0" rtlCol="0">
            <a:spAutoFit/>
          </a:bodyPr>
          <a:lstStyle/>
          <a:p>
            <a:pPr marL="0" marR="0" lvl="0" indent="0" algn="l" defTabSz="914400" rtl="0" eaLnBrk="1" fontAlgn="auto" latinLnBrk="0" hangingPunct="1">
              <a:lnSpc>
                <a:spcPct val="87000"/>
              </a:lnSpc>
              <a:spcBef>
                <a:spcPts val="0"/>
              </a:spcBef>
              <a:spcAft>
                <a:spcPts val="0"/>
              </a:spcAft>
              <a:buClrTx/>
              <a:buSzTx/>
              <a:buFontTx/>
              <a:buNone/>
              <a:tabLst/>
              <a:defRPr/>
            </a:pPr>
            <a:r>
              <a:rPr kumimoji="0" lang="en-US" sz="9600" u="none" strike="noStrike" kern="1200" cap="none" spc="-300" normalizeH="0" noProof="0">
                <a:ln>
                  <a:noFill/>
                </a:ln>
                <a:effectLst/>
                <a:uLnTx/>
                <a:uFillTx/>
                <a:latin typeface="Aptos" panose="020B0004020202020204" pitchFamily="34" charset="0"/>
                <a:ea typeface="Alfabet" pitchFamily="2" charset="0"/>
              </a:rPr>
              <a:t>T</a:t>
            </a:r>
            <a:r>
              <a:rPr kumimoji="0" lang="en-US" sz="9600" u="none" strike="noStrike" kern="1200" cap="none" spc="-300" normalizeH="0" baseline="0" noProof="0">
                <a:ln>
                  <a:noFill/>
                </a:ln>
                <a:effectLst/>
                <a:uLnTx/>
                <a:uFillTx/>
                <a:latin typeface="Aptos" panose="020B0004020202020204" pitchFamily="34" charset="0"/>
                <a:ea typeface="Alfabet" pitchFamily="2" charset="0"/>
              </a:rPr>
              <a:t>h</a:t>
            </a:r>
            <a:r>
              <a:rPr kumimoji="0" lang="en-US" sz="9600" u="none" strike="noStrike" kern="1200" cap="none" spc="-600" normalizeH="0" noProof="0">
                <a:ln>
                  <a:noFill/>
                </a:ln>
                <a:effectLst/>
                <a:uLnTx/>
                <a:uFillTx/>
                <a:latin typeface="Aptos" panose="020B0004020202020204" pitchFamily="34" charset="0"/>
                <a:ea typeface="Alfabet" pitchFamily="2" charset="0"/>
              </a:rPr>
              <a:t>a</a:t>
            </a:r>
            <a:r>
              <a:rPr kumimoji="0" lang="en-US" sz="9600" u="none" strike="noStrike" kern="1200" cap="none" spc="-450" normalizeH="0" noProof="0">
                <a:ln>
                  <a:noFill/>
                </a:ln>
                <a:effectLst/>
                <a:uLnTx/>
                <a:uFillTx/>
                <a:latin typeface="Aptos" panose="020B0004020202020204" pitchFamily="34" charset="0"/>
                <a:ea typeface="Alfabet" pitchFamily="2" charset="0"/>
              </a:rPr>
              <a:t>n</a:t>
            </a:r>
            <a:r>
              <a:rPr kumimoji="0" lang="en-US" sz="9600" u="none" strike="noStrike" kern="1200" cap="none" spc="-600" normalizeH="0" noProof="0">
                <a:ln>
                  <a:noFill/>
                </a:ln>
                <a:effectLst/>
                <a:uLnTx/>
                <a:uFillTx/>
                <a:latin typeface="Aptos" panose="020B0004020202020204" pitchFamily="34" charset="0"/>
                <a:ea typeface="Alfabet" pitchFamily="2" charset="0"/>
              </a:rPr>
              <a:t>k  </a:t>
            </a:r>
            <a:r>
              <a:rPr kumimoji="0" lang="en-US" sz="9600" u="none" strike="noStrike" kern="1200" cap="none" spc="-80" normalizeH="0" noProof="0">
                <a:ln>
                  <a:noFill/>
                </a:ln>
                <a:effectLst/>
                <a:uLnTx/>
                <a:uFillTx/>
                <a:latin typeface="Aptos" panose="020B0004020202020204" pitchFamily="34" charset="0"/>
                <a:ea typeface="Alfabet" pitchFamily="2" charset="0"/>
              </a:rPr>
              <a:t>y</a:t>
            </a:r>
            <a:r>
              <a:rPr lang="en-US" sz="9600" spc="-300">
                <a:latin typeface="Aptos" panose="020B0004020202020204" pitchFamily="34" charset="0"/>
                <a:ea typeface="Alfabet" pitchFamily="2" charset="0"/>
              </a:rPr>
              <a:t>o</a:t>
            </a:r>
            <a:r>
              <a:rPr kumimoji="0" lang="en-US" sz="9600" u="none" strike="noStrike" kern="1200" cap="none" spc="-300" normalizeH="0" noProof="0">
                <a:ln>
                  <a:noFill/>
                </a:ln>
                <a:effectLst/>
                <a:uLnTx/>
                <a:uFillTx/>
                <a:latin typeface="Aptos" panose="020B0004020202020204" pitchFamily="34" charset="0"/>
                <a:ea typeface="Alfabet" pitchFamily="2" charset="0"/>
              </a:rPr>
              <a:t>u</a:t>
            </a:r>
          </a:p>
        </p:txBody>
      </p:sp>
      <p:sp>
        <p:nvSpPr>
          <p:cNvPr id="4" name="TextBox 3">
            <a:extLst>
              <a:ext uri="{FF2B5EF4-FFF2-40B4-BE49-F238E27FC236}">
                <a16:creationId xmlns:a16="http://schemas.microsoft.com/office/drawing/2014/main" id="{58C904C5-CF09-901C-0409-22AE7AA4BACE}"/>
              </a:ext>
            </a:extLst>
          </p:cNvPr>
          <p:cNvSpPr txBox="1"/>
          <p:nvPr userDrawn="1"/>
        </p:nvSpPr>
        <p:spPr bwMode="gray">
          <a:xfrm>
            <a:off x="480927" y="3934635"/>
            <a:ext cx="3789063" cy="654025"/>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Nothing in these materials is an offer to sell any of the components or devices referenced herein.</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Qualcomm Technologies, Inc. and/or its affiliated companies. All Rights Reserved.</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Qualcomm</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and</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Snapdragon</a:t>
            </a:r>
            <a:r>
              <a:rPr kumimoji="0" lang="zh-TW" alt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are</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or registered trademark</a:t>
            </a:r>
            <a:r>
              <a:rPr kumimoji="0" lang="en-US" altLang="zh-TW"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s</a:t>
            </a: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 of Qualcomm Incorporated. </a:t>
            </a:r>
            <a:b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rPr>
              <a:t>Other products and brand names may be trademarks or registered trademarks of their respective owners.</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solidFill>
                <a:schemeClr val="tx1"/>
              </a:solidFill>
              <a:effectLst/>
              <a:uLnTx/>
              <a:uFillTx/>
              <a:latin typeface="Aptos" panose="020B0004020202020204" pitchFamily="34" charset="0"/>
              <a:ea typeface="Alfabet" pitchFamily="2" charset="0"/>
              <a:cs typeface="+mn-cs"/>
            </a:endParaRPr>
          </a:p>
        </p:txBody>
      </p:sp>
      <p:sp>
        <p:nvSpPr>
          <p:cNvPr id="5" name="TextBox 4">
            <a:extLst>
              <a:ext uri="{FF2B5EF4-FFF2-40B4-BE49-F238E27FC236}">
                <a16:creationId xmlns:a16="http://schemas.microsoft.com/office/drawing/2014/main" id="{9AD3167D-B67D-2259-C2CB-D5F07DD61617}"/>
              </a:ext>
            </a:extLst>
          </p:cNvPr>
          <p:cNvSpPr txBox="1"/>
          <p:nvPr userDrawn="1"/>
        </p:nvSpPr>
        <p:spPr bwMode="gray">
          <a:xfrm>
            <a:off x="480927" y="4751064"/>
            <a:ext cx="4172353" cy="1002839"/>
          </a:xfrm>
          <a:prstGeom prst="rect">
            <a:avLst/>
          </a:prstGeom>
          <a:noFill/>
        </p:spPr>
        <p:txBody>
          <a:bodyPr wrap="square" lIns="0" tIns="0" rIns="0" bIns="0" numCol="1" spcCol="118872" rtlCol="0">
            <a:spAutoFit/>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References in this presentation to “Qualcomm” may mean Qualcomm Incorporated,</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Qualcomm Technologies, Inc., and/or other subsidiaries or business units within</a:t>
            </a:r>
            <a:b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b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the Qualcomm corporate structure, as applicable. Qualcomm Incorporated includes our licensing business, QTL, and the vast majority of our patent portfolio. Qualcomm Technologies, Inc., a subsidiary of Qualcomm Incorporated, operates, along with its subsidiaries, substantially all of our engineering, research and development functions, and substantially all of our products and services businesses, including our QCT semiconductor business. </a:t>
            </a:r>
          </a:p>
          <a:p>
            <a:pPr marL="0" marR="0" lvl="0" indent="0" algn="l" defTabSz="914400" rtl="0" eaLnBrk="1" fontAlgn="auto" latinLnBrk="0" hangingPunct="1">
              <a:lnSpc>
                <a:spcPct val="100000"/>
              </a:lnSpc>
              <a:spcBef>
                <a:spcPts val="400"/>
              </a:spcBef>
              <a:spcAft>
                <a:spcPts val="0"/>
              </a:spcAft>
              <a:buClrTx/>
              <a:buSzTx/>
              <a:buFontTx/>
              <a:buNone/>
              <a:tabLst/>
              <a:defRPr/>
            </a:pPr>
            <a:r>
              <a:rPr kumimoji="0" lang="en-US" sz="650" u="none" strike="noStrike" kern="1200" cap="none" spc="0" normalizeH="0" baseline="0" noProof="0">
                <a:ln>
                  <a:noFill/>
                </a:ln>
                <a:effectLst/>
                <a:uLnTx/>
                <a:uFillTx/>
                <a:latin typeface="Aptos" panose="020B0004020202020204" pitchFamily="34" charset="0"/>
                <a:ea typeface="Alfabet" pitchFamily="2" charset="0"/>
                <a:cs typeface="+mn-cs"/>
              </a:rPr>
              <a:t>Snapdragon and Qualcomm branded products are products of Qualcomm Technologies, Inc. and/or its subsidiaries. Qualcomm patents are licensed by Qualcomm Incorporated. </a:t>
            </a:r>
          </a:p>
          <a:p>
            <a:pPr marL="0" marR="0" lvl="0" indent="0" algn="l" defTabSz="914400" rtl="0" eaLnBrk="1" fontAlgn="auto" latinLnBrk="0" hangingPunct="1">
              <a:lnSpc>
                <a:spcPct val="100000"/>
              </a:lnSpc>
              <a:spcBef>
                <a:spcPts val="400"/>
              </a:spcBef>
              <a:spcAft>
                <a:spcPts val="0"/>
              </a:spcAft>
              <a:buClrTx/>
              <a:buSzTx/>
              <a:buFontTx/>
              <a:buNone/>
              <a:tabLst/>
              <a:defRPr/>
            </a:pPr>
            <a:endParaRPr kumimoji="0" lang="en-US" sz="650" u="none" strike="noStrike" kern="1200" cap="none" spc="0" normalizeH="0" baseline="0" noProof="0">
              <a:ln>
                <a:noFill/>
              </a:ln>
              <a:effectLst/>
              <a:uLnTx/>
              <a:uFillTx/>
              <a:latin typeface="Aptos" panose="020B0004020202020204" pitchFamily="34" charset="0"/>
              <a:ea typeface="Alfabet" pitchFamily="2" charset="0"/>
              <a:cs typeface="+mn-cs"/>
            </a:endParaRPr>
          </a:p>
        </p:txBody>
      </p:sp>
      <p:sp>
        <p:nvSpPr>
          <p:cNvPr id="6" name="TextBox 5">
            <a:extLst>
              <a:ext uri="{FF2B5EF4-FFF2-40B4-BE49-F238E27FC236}">
                <a16:creationId xmlns:a16="http://schemas.microsoft.com/office/drawing/2014/main" id="{D6733015-9BF4-02D9-2D5A-6B82CB5A8E11}"/>
              </a:ext>
            </a:extLst>
          </p:cNvPr>
          <p:cNvSpPr txBox="1"/>
          <p:nvPr userDrawn="1"/>
        </p:nvSpPr>
        <p:spPr bwMode="gray">
          <a:xfrm>
            <a:off x="481013" y="6100661"/>
            <a:ext cx="3127218" cy="150362"/>
          </a:xfrm>
          <a:prstGeom prst="rect">
            <a:avLst/>
          </a:prstGeom>
          <a:noFill/>
        </p:spPr>
        <p:txBody>
          <a:bodyPr wrap="square" lIns="0" tIns="0" rIns="0" bIns="0" rtlCol="0">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Follow us on:</a:t>
            </a:r>
          </a:p>
        </p:txBody>
      </p:sp>
      <p:sp>
        <p:nvSpPr>
          <p:cNvPr id="7" name="TextBox 6">
            <a:extLst>
              <a:ext uri="{FF2B5EF4-FFF2-40B4-BE49-F238E27FC236}">
                <a16:creationId xmlns:a16="http://schemas.microsoft.com/office/drawing/2014/main" id="{CAFD8E40-2929-3D88-B76D-DD16806A308C}"/>
              </a:ext>
            </a:extLst>
          </p:cNvPr>
          <p:cNvSpPr txBox="1"/>
          <p:nvPr userDrawn="1"/>
        </p:nvSpPr>
        <p:spPr>
          <a:xfrm>
            <a:off x="389712" y="6209771"/>
            <a:ext cx="4184203" cy="242374"/>
          </a:xfrm>
          <a:prstGeom prst="rect">
            <a:avLst/>
          </a:prstGeom>
          <a:noFill/>
        </p:spPr>
        <p:txBody>
          <a:bodyPr wrap="square">
            <a:spAutoFit/>
          </a:bodyPr>
          <a:lstStyle/>
          <a:p>
            <a:pPr marL="0" marR="0" lvl="0" indent="0" algn="l" defTabSz="914400" rtl="0" eaLnBrk="1" fontAlgn="auto" latinLnBrk="0" hangingPunct="1">
              <a:lnSpc>
                <a:spcPct val="114000"/>
              </a:lnSpc>
              <a:spcBef>
                <a:spcPts val="0"/>
              </a:spcBef>
              <a:spcAft>
                <a:spcPts val="300"/>
              </a:spcAft>
              <a:buClrTx/>
              <a:buSzTx/>
              <a:buFontTx/>
              <a:buNone/>
              <a:tabLst/>
              <a:defRPr/>
            </a:pP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For more information, visit us at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 &amp; </a:t>
            </a:r>
            <a:r>
              <a:rPr kumimoji="0" lang="en-US" sz="900" u="none" strike="noStrike" kern="1200" cap="none" spc="0" normalizeH="0" baseline="0" noProof="0" err="1">
                <a:ln>
                  <a:noFill/>
                </a:ln>
                <a:effectLst/>
                <a:uLnTx/>
                <a:uFillTx/>
                <a:latin typeface="Aptos" panose="020B0004020202020204" pitchFamily="34" charset="0"/>
                <a:ea typeface="Alfabet" pitchFamily="2" charset="0"/>
                <a:cs typeface="+mn-cs"/>
              </a:rPr>
              <a:t>qualcomm.com</a:t>
            </a:r>
            <a:r>
              <a:rPr kumimoji="0" lang="en-US" sz="900" u="none" strike="noStrike" kern="1200" cap="none" spc="0" normalizeH="0" baseline="0" noProof="0">
                <a:ln>
                  <a:noFill/>
                </a:ln>
                <a:effectLst/>
                <a:uLnTx/>
                <a:uFillTx/>
                <a:latin typeface="Aptos" panose="020B0004020202020204" pitchFamily="34" charset="0"/>
                <a:ea typeface="Alfabet" pitchFamily="2" charset="0"/>
                <a:cs typeface="+mn-cs"/>
              </a:rPr>
              <a:t>/blog</a:t>
            </a:r>
          </a:p>
        </p:txBody>
      </p:sp>
      <p:grpSp>
        <p:nvGrpSpPr>
          <p:cNvPr id="8" name="Group 7">
            <a:extLst>
              <a:ext uri="{FF2B5EF4-FFF2-40B4-BE49-F238E27FC236}">
                <a16:creationId xmlns:a16="http://schemas.microsoft.com/office/drawing/2014/main" id="{DC2BA5B9-32D0-B4D3-31C5-940933363930}"/>
              </a:ext>
            </a:extLst>
          </p:cNvPr>
          <p:cNvGrpSpPr/>
          <p:nvPr userDrawn="1"/>
        </p:nvGrpSpPr>
        <p:grpSpPr>
          <a:xfrm>
            <a:off x="1205032" y="6126885"/>
            <a:ext cx="817893" cy="93682"/>
            <a:chOff x="1300130" y="6126885"/>
            <a:chExt cx="817893" cy="93682"/>
          </a:xfrm>
        </p:grpSpPr>
        <p:grpSp>
          <p:nvGrpSpPr>
            <p:cNvPr id="9" name="Group 5">
              <a:extLst>
                <a:ext uri="{FF2B5EF4-FFF2-40B4-BE49-F238E27FC236}">
                  <a16:creationId xmlns:a16="http://schemas.microsoft.com/office/drawing/2014/main" id="{3BF5268F-6D68-1917-4372-D995E148B3D8}"/>
                </a:ext>
              </a:extLst>
            </p:cNvPr>
            <p:cNvGrpSpPr>
              <a:grpSpLocks noChangeAspect="1"/>
            </p:cNvGrpSpPr>
            <p:nvPr/>
          </p:nvGrpSpPr>
          <p:grpSpPr bwMode="gray">
            <a:xfrm>
              <a:off x="1300130" y="6126885"/>
              <a:ext cx="94798" cy="93682"/>
              <a:chOff x="3331" y="1656"/>
              <a:chExt cx="1020" cy="1008"/>
            </a:xfrm>
            <a:solidFill>
              <a:schemeClr val="tx1"/>
            </a:solidFill>
          </p:grpSpPr>
          <p:sp>
            <p:nvSpPr>
              <p:cNvPr id="17" name="Freeform 6">
                <a:extLst>
                  <a:ext uri="{FF2B5EF4-FFF2-40B4-BE49-F238E27FC236}">
                    <a16:creationId xmlns:a16="http://schemas.microsoft.com/office/drawing/2014/main" id="{3B4391A0-4D50-9169-D3E1-D5541F0F6095}"/>
                  </a:ext>
                </a:extLst>
              </p:cNvPr>
              <p:cNvSpPr>
                <a:spLocks noEditPoints="1"/>
              </p:cNvSpPr>
              <p:nvPr/>
            </p:nvSpPr>
            <p:spPr bwMode="gray">
              <a:xfrm>
                <a:off x="3331" y="1656"/>
                <a:ext cx="232" cy="1008"/>
              </a:xfrm>
              <a:custGeom>
                <a:avLst/>
                <a:gdLst>
                  <a:gd name="T0" fmla="*/ 98 w 98"/>
                  <a:gd name="T1" fmla="*/ 46 h 427"/>
                  <a:gd name="T2" fmla="*/ 48 w 98"/>
                  <a:gd name="T3" fmla="*/ 92 h 427"/>
                  <a:gd name="T4" fmla="*/ 0 w 98"/>
                  <a:gd name="T5" fmla="*/ 46 h 427"/>
                  <a:gd name="T6" fmla="*/ 49 w 98"/>
                  <a:gd name="T7" fmla="*/ 0 h 427"/>
                  <a:gd name="T8" fmla="*/ 98 w 98"/>
                  <a:gd name="T9" fmla="*/ 46 h 427"/>
                  <a:gd name="T10" fmla="*/ 2 w 98"/>
                  <a:gd name="T11" fmla="*/ 427 h 427"/>
                  <a:gd name="T12" fmla="*/ 2 w 98"/>
                  <a:gd name="T13" fmla="*/ 129 h 427"/>
                  <a:gd name="T14" fmla="*/ 95 w 98"/>
                  <a:gd name="T15" fmla="*/ 129 h 427"/>
                  <a:gd name="T16" fmla="*/ 95 w 98"/>
                  <a:gd name="T17" fmla="*/ 427 h 427"/>
                  <a:gd name="T18" fmla="*/ 2 w 98"/>
                  <a:gd name="T19" fmla="*/ 427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427">
                    <a:moveTo>
                      <a:pt x="98" y="46"/>
                    </a:moveTo>
                    <a:cubicBezTo>
                      <a:pt x="98" y="72"/>
                      <a:pt x="79" y="92"/>
                      <a:pt x="48" y="92"/>
                    </a:cubicBezTo>
                    <a:cubicBezTo>
                      <a:pt x="18" y="92"/>
                      <a:pt x="0" y="72"/>
                      <a:pt x="0" y="46"/>
                    </a:cubicBezTo>
                    <a:cubicBezTo>
                      <a:pt x="0" y="20"/>
                      <a:pt x="19" y="0"/>
                      <a:pt x="49" y="0"/>
                    </a:cubicBezTo>
                    <a:cubicBezTo>
                      <a:pt x="79" y="0"/>
                      <a:pt x="97" y="20"/>
                      <a:pt x="98" y="46"/>
                    </a:cubicBezTo>
                    <a:close/>
                    <a:moveTo>
                      <a:pt x="2" y="427"/>
                    </a:moveTo>
                    <a:cubicBezTo>
                      <a:pt x="2" y="129"/>
                      <a:pt x="2" y="129"/>
                      <a:pt x="2" y="129"/>
                    </a:cubicBezTo>
                    <a:cubicBezTo>
                      <a:pt x="95" y="129"/>
                      <a:pt x="95" y="129"/>
                      <a:pt x="95" y="129"/>
                    </a:cubicBezTo>
                    <a:cubicBezTo>
                      <a:pt x="95" y="427"/>
                      <a:pt x="95" y="427"/>
                      <a:pt x="95" y="427"/>
                    </a:cubicBezTo>
                    <a:lnTo>
                      <a:pt x="2" y="4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sp>
            <p:nvSpPr>
              <p:cNvPr id="18" name="Freeform 7">
                <a:extLst>
                  <a:ext uri="{FF2B5EF4-FFF2-40B4-BE49-F238E27FC236}">
                    <a16:creationId xmlns:a16="http://schemas.microsoft.com/office/drawing/2014/main" id="{40BEAF68-D3D4-D207-309D-6001397EE346}"/>
                  </a:ext>
                </a:extLst>
              </p:cNvPr>
              <p:cNvSpPr>
                <a:spLocks/>
              </p:cNvSpPr>
              <p:nvPr/>
            </p:nvSpPr>
            <p:spPr bwMode="gray">
              <a:xfrm>
                <a:off x="3681" y="1944"/>
                <a:ext cx="670" cy="720"/>
              </a:xfrm>
              <a:custGeom>
                <a:avLst/>
                <a:gdLst>
                  <a:gd name="T0" fmla="*/ 2 w 284"/>
                  <a:gd name="T1" fmla="*/ 102 h 305"/>
                  <a:gd name="T2" fmla="*/ 0 w 284"/>
                  <a:gd name="T3" fmla="*/ 7 h 305"/>
                  <a:gd name="T4" fmla="*/ 80 w 284"/>
                  <a:gd name="T5" fmla="*/ 7 h 305"/>
                  <a:gd name="T6" fmla="*/ 84 w 284"/>
                  <a:gd name="T7" fmla="*/ 48 h 305"/>
                  <a:gd name="T8" fmla="*/ 86 w 284"/>
                  <a:gd name="T9" fmla="*/ 48 h 305"/>
                  <a:gd name="T10" fmla="*/ 178 w 284"/>
                  <a:gd name="T11" fmla="*/ 0 h 305"/>
                  <a:gd name="T12" fmla="*/ 284 w 284"/>
                  <a:gd name="T13" fmla="*/ 129 h 305"/>
                  <a:gd name="T14" fmla="*/ 284 w 284"/>
                  <a:gd name="T15" fmla="*/ 305 h 305"/>
                  <a:gd name="T16" fmla="*/ 192 w 284"/>
                  <a:gd name="T17" fmla="*/ 305 h 305"/>
                  <a:gd name="T18" fmla="*/ 192 w 284"/>
                  <a:gd name="T19" fmla="*/ 140 h 305"/>
                  <a:gd name="T20" fmla="*/ 145 w 284"/>
                  <a:gd name="T21" fmla="*/ 75 h 305"/>
                  <a:gd name="T22" fmla="*/ 98 w 284"/>
                  <a:gd name="T23" fmla="*/ 110 h 305"/>
                  <a:gd name="T24" fmla="*/ 94 w 284"/>
                  <a:gd name="T25" fmla="*/ 133 h 305"/>
                  <a:gd name="T26" fmla="*/ 94 w 284"/>
                  <a:gd name="T27" fmla="*/ 305 h 305"/>
                  <a:gd name="T28" fmla="*/ 2 w 284"/>
                  <a:gd name="T29" fmla="*/ 305 h 305"/>
                  <a:gd name="T30" fmla="*/ 2 w 284"/>
                  <a:gd name="T31" fmla="*/ 102 h 3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4" h="305">
                    <a:moveTo>
                      <a:pt x="2" y="102"/>
                    </a:moveTo>
                    <a:cubicBezTo>
                      <a:pt x="2" y="65"/>
                      <a:pt x="1" y="34"/>
                      <a:pt x="0" y="7"/>
                    </a:cubicBezTo>
                    <a:cubicBezTo>
                      <a:pt x="80" y="7"/>
                      <a:pt x="80" y="7"/>
                      <a:pt x="80" y="7"/>
                    </a:cubicBezTo>
                    <a:cubicBezTo>
                      <a:pt x="84" y="48"/>
                      <a:pt x="84" y="48"/>
                      <a:pt x="84" y="48"/>
                    </a:cubicBezTo>
                    <a:cubicBezTo>
                      <a:pt x="86" y="48"/>
                      <a:pt x="86" y="48"/>
                      <a:pt x="86" y="48"/>
                    </a:cubicBezTo>
                    <a:cubicBezTo>
                      <a:pt x="98" y="29"/>
                      <a:pt x="128" y="0"/>
                      <a:pt x="178" y="0"/>
                    </a:cubicBezTo>
                    <a:cubicBezTo>
                      <a:pt x="239" y="0"/>
                      <a:pt x="284" y="41"/>
                      <a:pt x="284" y="129"/>
                    </a:cubicBezTo>
                    <a:cubicBezTo>
                      <a:pt x="284" y="305"/>
                      <a:pt x="284" y="305"/>
                      <a:pt x="284" y="305"/>
                    </a:cubicBezTo>
                    <a:cubicBezTo>
                      <a:pt x="192" y="305"/>
                      <a:pt x="192" y="305"/>
                      <a:pt x="192" y="305"/>
                    </a:cubicBezTo>
                    <a:cubicBezTo>
                      <a:pt x="192" y="140"/>
                      <a:pt x="192" y="140"/>
                      <a:pt x="192" y="140"/>
                    </a:cubicBezTo>
                    <a:cubicBezTo>
                      <a:pt x="192" y="101"/>
                      <a:pt x="178" y="75"/>
                      <a:pt x="145" y="75"/>
                    </a:cubicBezTo>
                    <a:cubicBezTo>
                      <a:pt x="119" y="75"/>
                      <a:pt x="104" y="93"/>
                      <a:pt x="98" y="110"/>
                    </a:cubicBezTo>
                    <a:cubicBezTo>
                      <a:pt x="95" y="116"/>
                      <a:pt x="94" y="124"/>
                      <a:pt x="94" y="133"/>
                    </a:cubicBezTo>
                    <a:cubicBezTo>
                      <a:pt x="94" y="305"/>
                      <a:pt x="94" y="305"/>
                      <a:pt x="94" y="305"/>
                    </a:cubicBezTo>
                    <a:cubicBezTo>
                      <a:pt x="2" y="305"/>
                      <a:pt x="2" y="305"/>
                      <a:pt x="2" y="305"/>
                    </a:cubicBezTo>
                    <a:lnTo>
                      <a:pt x="2" y="1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u="none" strike="noStrike" kern="0" cap="none" spc="0" normalizeH="0" baseline="0" noProof="0">
                  <a:ln>
                    <a:noFill/>
                  </a:ln>
                  <a:effectLst/>
                  <a:uLnTx/>
                  <a:uFillTx/>
                  <a:latin typeface="Aptos" panose="020B0004020202020204" pitchFamily="34" charset="0"/>
                  <a:ea typeface="Alfabet" pitchFamily="2" charset="0"/>
                  <a:cs typeface="+mn-cs"/>
                </a:endParaRPr>
              </a:p>
            </p:txBody>
          </p:sp>
        </p:grpSp>
        <p:grpSp>
          <p:nvGrpSpPr>
            <p:cNvPr id="10" name="Group 4">
              <a:extLst>
                <a:ext uri="{FF2B5EF4-FFF2-40B4-BE49-F238E27FC236}">
                  <a16:creationId xmlns:a16="http://schemas.microsoft.com/office/drawing/2014/main" id="{274B1A01-2610-8398-DC38-5F6C0A50AF64}"/>
                </a:ext>
              </a:extLst>
            </p:cNvPr>
            <p:cNvGrpSpPr>
              <a:grpSpLocks noChangeAspect="1"/>
            </p:cNvGrpSpPr>
            <p:nvPr/>
          </p:nvGrpSpPr>
          <p:grpSpPr bwMode="auto">
            <a:xfrm>
              <a:off x="1640695" y="6127230"/>
              <a:ext cx="92914" cy="92992"/>
              <a:chOff x="2653" y="972"/>
              <a:chExt cx="2372" cy="2374"/>
            </a:xfrm>
            <a:solidFill>
              <a:schemeClr val="tx1"/>
            </a:solidFill>
          </p:grpSpPr>
          <p:sp>
            <p:nvSpPr>
              <p:cNvPr id="14" name="Freeform 5">
                <a:extLst>
                  <a:ext uri="{FF2B5EF4-FFF2-40B4-BE49-F238E27FC236}">
                    <a16:creationId xmlns:a16="http://schemas.microsoft.com/office/drawing/2014/main" id="{68802D42-C0F1-DAF9-8B74-77C13FA40FE6}"/>
                  </a:ext>
                </a:extLst>
              </p:cNvPr>
              <p:cNvSpPr>
                <a:spLocks noEditPoints="1"/>
              </p:cNvSpPr>
              <p:nvPr userDrawn="1"/>
            </p:nvSpPr>
            <p:spPr bwMode="auto">
              <a:xfrm>
                <a:off x="2653" y="972"/>
                <a:ext cx="2372" cy="2374"/>
              </a:xfrm>
              <a:custGeom>
                <a:avLst/>
                <a:gdLst>
                  <a:gd name="T0" fmla="*/ 1008 w 2016"/>
                  <a:gd name="T1" fmla="*/ 182 h 2016"/>
                  <a:gd name="T2" fmla="*/ 1415 w 2016"/>
                  <a:gd name="T3" fmla="*/ 188 h 2016"/>
                  <a:gd name="T4" fmla="*/ 1602 w 2016"/>
                  <a:gd name="T5" fmla="*/ 222 h 2016"/>
                  <a:gd name="T6" fmla="*/ 1718 w 2016"/>
                  <a:gd name="T7" fmla="*/ 298 h 2016"/>
                  <a:gd name="T8" fmla="*/ 1794 w 2016"/>
                  <a:gd name="T9" fmla="*/ 414 h 2016"/>
                  <a:gd name="T10" fmla="*/ 1828 w 2016"/>
                  <a:gd name="T11" fmla="*/ 601 h 2016"/>
                  <a:gd name="T12" fmla="*/ 1834 w 2016"/>
                  <a:gd name="T13" fmla="*/ 1008 h 2016"/>
                  <a:gd name="T14" fmla="*/ 1828 w 2016"/>
                  <a:gd name="T15" fmla="*/ 1415 h 2016"/>
                  <a:gd name="T16" fmla="*/ 1794 w 2016"/>
                  <a:gd name="T17" fmla="*/ 1602 h 2016"/>
                  <a:gd name="T18" fmla="*/ 1718 w 2016"/>
                  <a:gd name="T19" fmla="*/ 1718 h 2016"/>
                  <a:gd name="T20" fmla="*/ 1602 w 2016"/>
                  <a:gd name="T21" fmla="*/ 1794 h 2016"/>
                  <a:gd name="T22" fmla="*/ 1415 w 2016"/>
                  <a:gd name="T23" fmla="*/ 1828 h 2016"/>
                  <a:gd name="T24" fmla="*/ 1008 w 2016"/>
                  <a:gd name="T25" fmla="*/ 1834 h 2016"/>
                  <a:gd name="T26" fmla="*/ 601 w 2016"/>
                  <a:gd name="T27" fmla="*/ 1828 h 2016"/>
                  <a:gd name="T28" fmla="*/ 414 w 2016"/>
                  <a:gd name="T29" fmla="*/ 1794 h 2016"/>
                  <a:gd name="T30" fmla="*/ 298 w 2016"/>
                  <a:gd name="T31" fmla="*/ 1718 h 2016"/>
                  <a:gd name="T32" fmla="*/ 222 w 2016"/>
                  <a:gd name="T33" fmla="*/ 1602 h 2016"/>
                  <a:gd name="T34" fmla="*/ 188 w 2016"/>
                  <a:gd name="T35" fmla="*/ 1415 h 2016"/>
                  <a:gd name="T36" fmla="*/ 182 w 2016"/>
                  <a:gd name="T37" fmla="*/ 1008 h 2016"/>
                  <a:gd name="T38" fmla="*/ 188 w 2016"/>
                  <a:gd name="T39" fmla="*/ 601 h 2016"/>
                  <a:gd name="T40" fmla="*/ 222 w 2016"/>
                  <a:gd name="T41" fmla="*/ 414 h 2016"/>
                  <a:gd name="T42" fmla="*/ 298 w 2016"/>
                  <a:gd name="T43" fmla="*/ 298 h 2016"/>
                  <a:gd name="T44" fmla="*/ 414 w 2016"/>
                  <a:gd name="T45" fmla="*/ 222 h 2016"/>
                  <a:gd name="T46" fmla="*/ 601 w 2016"/>
                  <a:gd name="T47" fmla="*/ 188 h 2016"/>
                  <a:gd name="T48" fmla="*/ 1008 w 2016"/>
                  <a:gd name="T49" fmla="*/ 182 h 2016"/>
                  <a:gd name="T50" fmla="*/ 1008 w 2016"/>
                  <a:gd name="T51" fmla="*/ 0 h 2016"/>
                  <a:gd name="T52" fmla="*/ 593 w 2016"/>
                  <a:gd name="T53" fmla="*/ 6 h 2016"/>
                  <a:gd name="T54" fmla="*/ 348 w 2016"/>
                  <a:gd name="T55" fmla="*/ 53 h 2016"/>
                  <a:gd name="T56" fmla="*/ 169 w 2016"/>
                  <a:gd name="T57" fmla="*/ 169 h 2016"/>
                  <a:gd name="T58" fmla="*/ 53 w 2016"/>
                  <a:gd name="T59" fmla="*/ 348 h 2016"/>
                  <a:gd name="T60" fmla="*/ 6 w 2016"/>
                  <a:gd name="T61" fmla="*/ 593 h 2016"/>
                  <a:gd name="T62" fmla="*/ 0 w 2016"/>
                  <a:gd name="T63" fmla="*/ 1008 h 2016"/>
                  <a:gd name="T64" fmla="*/ 6 w 2016"/>
                  <a:gd name="T65" fmla="*/ 1423 h 2016"/>
                  <a:gd name="T66" fmla="*/ 53 w 2016"/>
                  <a:gd name="T67" fmla="*/ 1668 h 2016"/>
                  <a:gd name="T68" fmla="*/ 169 w 2016"/>
                  <a:gd name="T69" fmla="*/ 1847 h 2016"/>
                  <a:gd name="T70" fmla="*/ 348 w 2016"/>
                  <a:gd name="T71" fmla="*/ 1963 h 2016"/>
                  <a:gd name="T72" fmla="*/ 593 w 2016"/>
                  <a:gd name="T73" fmla="*/ 2010 h 2016"/>
                  <a:gd name="T74" fmla="*/ 1008 w 2016"/>
                  <a:gd name="T75" fmla="*/ 2016 h 2016"/>
                  <a:gd name="T76" fmla="*/ 1423 w 2016"/>
                  <a:gd name="T77" fmla="*/ 2010 h 2016"/>
                  <a:gd name="T78" fmla="*/ 1668 w 2016"/>
                  <a:gd name="T79" fmla="*/ 1963 h 2016"/>
                  <a:gd name="T80" fmla="*/ 1847 w 2016"/>
                  <a:gd name="T81" fmla="*/ 1847 h 2016"/>
                  <a:gd name="T82" fmla="*/ 1963 w 2016"/>
                  <a:gd name="T83" fmla="*/ 1668 h 2016"/>
                  <a:gd name="T84" fmla="*/ 2010 w 2016"/>
                  <a:gd name="T85" fmla="*/ 1423 h 2016"/>
                  <a:gd name="T86" fmla="*/ 2016 w 2016"/>
                  <a:gd name="T87" fmla="*/ 1008 h 2016"/>
                  <a:gd name="T88" fmla="*/ 2010 w 2016"/>
                  <a:gd name="T89" fmla="*/ 593 h 2016"/>
                  <a:gd name="T90" fmla="*/ 1963 w 2016"/>
                  <a:gd name="T91" fmla="*/ 348 h 2016"/>
                  <a:gd name="T92" fmla="*/ 1847 w 2016"/>
                  <a:gd name="T93" fmla="*/ 169 h 2016"/>
                  <a:gd name="T94" fmla="*/ 1668 w 2016"/>
                  <a:gd name="T95" fmla="*/ 53 h 2016"/>
                  <a:gd name="T96" fmla="*/ 1423 w 2016"/>
                  <a:gd name="T97" fmla="*/ 6 h 2016"/>
                  <a:gd name="T98" fmla="*/ 1008 w 2016"/>
                  <a:gd name="T99" fmla="*/ 0 h 2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16" h="2016">
                    <a:moveTo>
                      <a:pt x="1008" y="182"/>
                    </a:moveTo>
                    <a:cubicBezTo>
                      <a:pt x="1277" y="182"/>
                      <a:pt x="1309" y="183"/>
                      <a:pt x="1415" y="188"/>
                    </a:cubicBezTo>
                    <a:cubicBezTo>
                      <a:pt x="1513" y="192"/>
                      <a:pt x="1567" y="209"/>
                      <a:pt x="1602" y="222"/>
                    </a:cubicBezTo>
                    <a:cubicBezTo>
                      <a:pt x="1649" y="241"/>
                      <a:pt x="1683" y="263"/>
                      <a:pt x="1718" y="298"/>
                    </a:cubicBezTo>
                    <a:cubicBezTo>
                      <a:pt x="1753" y="333"/>
                      <a:pt x="1775" y="367"/>
                      <a:pt x="1794" y="414"/>
                    </a:cubicBezTo>
                    <a:cubicBezTo>
                      <a:pt x="1807" y="449"/>
                      <a:pt x="1824" y="503"/>
                      <a:pt x="1828" y="601"/>
                    </a:cubicBezTo>
                    <a:cubicBezTo>
                      <a:pt x="1833" y="707"/>
                      <a:pt x="1834" y="739"/>
                      <a:pt x="1834" y="1008"/>
                    </a:cubicBezTo>
                    <a:cubicBezTo>
                      <a:pt x="1834" y="1277"/>
                      <a:pt x="1833" y="1309"/>
                      <a:pt x="1828" y="1415"/>
                    </a:cubicBezTo>
                    <a:cubicBezTo>
                      <a:pt x="1824" y="1513"/>
                      <a:pt x="1807" y="1567"/>
                      <a:pt x="1794" y="1602"/>
                    </a:cubicBezTo>
                    <a:cubicBezTo>
                      <a:pt x="1775" y="1649"/>
                      <a:pt x="1753" y="1683"/>
                      <a:pt x="1718" y="1718"/>
                    </a:cubicBezTo>
                    <a:cubicBezTo>
                      <a:pt x="1683" y="1753"/>
                      <a:pt x="1649" y="1775"/>
                      <a:pt x="1602" y="1794"/>
                    </a:cubicBezTo>
                    <a:cubicBezTo>
                      <a:pt x="1567" y="1807"/>
                      <a:pt x="1513" y="1824"/>
                      <a:pt x="1415" y="1828"/>
                    </a:cubicBezTo>
                    <a:cubicBezTo>
                      <a:pt x="1309" y="1833"/>
                      <a:pt x="1277" y="1834"/>
                      <a:pt x="1008" y="1834"/>
                    </a:cubicBezTo>
                    <a:cubicBezTo>
                      <a:pt x="739" y="1834"/>
                      <a:pt x="707" y="1833"/>
                      <a:pt x="601" y="1828"/>
                    </a:cubicBezTo>
                    <a:cubicBezTo>
                      <a:pt x="503" y="1824"/>
                      <a:pt x="449" y="1807"/>
                      <a:pt x="414" y="1794"/>
                    </a:cubicBezTo>
                    <a:cubicBezTo>
                      <a:pt x="367" y="1775"/>
                      <a:pt x="333" y="1753"/>
                      <a:pt x="298" y="1718"/>
                    </a:cubicBezTo>
                    <a:cubicBezTo>
                      <a:pt x="263" y="1683"/>
                      <a:pt x="241" y="1649"/>
                      <a:pt x="222" y="1602"/>
                    </a:cubicBezTo>
                    <a:cubicBezTo>
                      <a:pt x="209" y="1567"/>
                      <a:pt x="192" y="1513"/>
                      <a:pt x="188" y="1415"/>
                    </a:cubicBezTo>
                    <a:cubicBezTo>
                      <a:pt x="183" y="1309"/>
                      <a:pt x="182" y="1277"/>
                      <a:pt x="182" y="1008"/>
                    </a:cubicBezTo>
                    <a:cubicBezTo>
                      <a:pt x="182" y="739"/>
                      <a:pt x="183" y="707"/>
                      <a:pt x="188" y="601"/>
                    </a:cubicBezTo>
                    <a:cubicBezTo>
                      <a:pt x="192" y="503"/>
                      <a:pt x="209" y="449"/>
                      <a:pt x="222" y="414"/>
                    </a:cubicBezTo>
                    <a:cubicBezTo>
                      <a:pt x="241" y="367"/>
                      <a:pt x="263" y="333"/>
                      <a:pt x="298" y="298"/>
                    </a:cubicBezTo>
                    <a:cubicBezTo>
                      <a:pt x="333" y="263"/>
                      <a:pt x="367" y="241"/>
                      <a:pt x="414" y="222"/>
                    </a:cubicBezTo>
                    <a:cubicBezTo>
                      <a:pt x="449" y="209"/>
                      <a:pt x="503" y="192"/>
                      <a:pt x="601" y="188"/>
                    </a:cubicBezTo>
                    <a:cubicBezTo>
                      <a:pt x="707" y="183"/>
                      <a:pt x="739" y="182"/>
                      <a:pt x="1008" y="182"/>
                    </a:cubicBezTo>
                    <a:moveTo>
                      <a:pt x="1008" y="0"/>
                    </a:moveTo>
                    <a:cubicBezTo>
                      <a:pt x="734" y="0"/>
                      <a:pt x="700" y="1"/>
                      <a:pt x="593" y="6"/>
                    </a:cubicBezTo>
                    <a:cubicBezTo>
                      <a:pt x="485" y="11"/>
                      <a:pt x="412" y="28"/>
                      <a:pt x="348" y="53"/>
                    </a:cubicBezTo>
                    <a:cubicBezTo>
                      <a:pt x="282" y="79"/>
                      <a:pt x="225" y="113"/>
                      <a:pt x="169" y="169"/>
                    </a:cubicBezTo>
                    <a:cubicBezTo>
                      <a:pt x="113" y="225"/>
                      <a:pt x="79" y="282"/>
                      <a:pt x="53" y="348"/>
                    </a:cubicBezTo>
                    <a:cubicBezTo>
                      <a:pt x="28" y="412"/>
                      <a:pt x="11" y="485"/>
                      <a:pt x="6" y="593"/>
                    </a:cubicBezTo>
                    <a:cubicBezTo>
                      <a:pt x="1" y="700"/>
                      <a:pt x="0" y="734"/>
                      <a:pt x="0" y="1008"/>
                    </a:cubicBezTo>
                    <a:cubicBezTo>
                      <a:pt x="0" y="1282"/>
                      <a:pt x="1" y="1316"/>
                      <a:pt x="6" y="1423"/>
                    </a:cubicBezTo>
                    <a:cubicBezTo>
                      <a:pt x="11" y="1531"/>
                      <a:pt x="28" y="1604"/>
                      <a:pt x="53" y="1668"/>
                    </a:cubicBezTo>
                    <a:cubicBezTo>
                      <a:pt x="79" y="1734"/>
                      <a:pt x="113" y="1791"/>
                      <a:pt x="169" y="1847"/>
                    </a:cubicBezTo>
                    <a:cubicBezTo>
                      <a:pt x="225" y="1903"/>
                      <a:pt x="282" y="1937"/>
                      <a:pt x="348" y="1963"/>
                    </a:cubicBezTo>
                    <a:cubicBezTo>
                      <a:pt x="412" y="1988"/>
                      <a:pt x="485" y="2005"/>
                      <a:pt x="593" y="2010"/>
                    </a:cubicBezTo>
                    <a:cubicBezTo>
                      <a:pt x="700" y="2015"/>
                      <a:pt x="734" y="2016"/>
                      <a:pt x="1008" y="2016"/>
                    </a:cubicBezTo>
                    <a:cubicBezTo>
                      <a:pt x="1282" y="2016"/>
                      <a:pt x="1316" y="2015"/>
                      <a:pt x="1423" y="2010"/>
                    </a:cubicBezTo>
                    <a:cubicBezTo>
                      <a:pt x="1531" y="2005"/>
                      <a:pt x="1604" y="1988"/>
                      <a:pt x="1668" y="1963"/>
                    </a:cubicBezTo>
                    <a:cubicBezTo>
                      <a:pt x="1734" y="1937"/>
                      <a:pt x="1791" y="1903"/>
                      <a:pt x="1847" y="1847"/>
                    </a:cubicBezTo>
                    <a:cubicBezTo>
                      <a:pt x="1903" y="1791"/>
                      <a:pt x="1937" y="1734"/>
                      <a:pt x="1963" y="1668"/>
                    </a:cubicBezTo>
                    <a:cubicBezTo>
                      <a:pt x="1988" y="1604"/>
                      <a:pt x="2005" y="1531"/>
                      <a:pt x="2010" y="1423"/>
                    </a:cubicBezTo>
                    <a:cubicBezTo>
                      <a:pt x="2015" y="1316"/>
                      <a:pt x="2016" y="1282"/>
                      <a:pt x="2016" y="1008"/>
                    </a:cubicBezTo>
                    <a:cubicBezTo>
                      <a:pt x="2016" y="734"/>
                      <a:pt x="2015" y="700"/>
                      <a:pt x="2010" y="593"/>
                    </a:cubicBezTo>
                    <a:cubicBezTo>
                      <a:pt x="2005" y="485"/>
                      <a:pt x="1988" y="412"/>
                      <a:pt x="1963" y="348"/>
                    </a:cubicBezTo>
                    <a:cubicBezTo>
                      <a:pt x="1937" y="282"/>
                      <a:pt x="1903" y="225"/>
                      <a:pt x="1847" y="169"/>
                    </a:cubicBezTo>
                    <a:cubicBezTo>
                      <a:pt x="1791" y="113"/>
                      <a:pt x="1734" y="79"/>
                      <a:pt x="1668" y="53"/>
                    </a:cubicBezTo>
                    <a:cubicBezTo>
                      <a:pt x="1604" y="28"/>
                      <a:pt x="1531" y="11"/>
                      <a:pt x="1423" y="6"/>
                    </a:cubicBezTo>
                    <a:cubicBezTo>
                      <a:pt x="1316" y="1"/>
                      <a:pt x="1282" y="0"/>
                      <a:pt x="1008"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5" name="Freeform 6">
                <a:extLst>
                  <a:ext uri="{FF2B5EF4-FFF2-40B4-BE49-F238E27FC236}">
                    <a16:creationId xmlns:a16="http://schemas.microsoft.com/office/drawing/2014/main" id="{511AB5E8-AF45-535E-DBEE-21EA3AA4AC1B}"/>
                  </a:ext>
                </a:extLst>
              </p:cNvPr>
              <p:cNvSpPr>
                <a:spLocks noEditPoints="1"/>
              </p:cNvSpPr>
              <p:nvPr userDrawn="1"/>
            </p:nvSpPr>
            <p:spPr bwMode="auto">
              <a:xfrm>
                <a:off x="3231" y="1550"/>
                <a:ext cx="1216" cy="1218"/>
              </a:xfrm>
              <a:custGeom>
                <a:avLst/>
                <a:gdLst>
                  <a:gd name="T0" fmla="*/ 517 w 1034"/>
                  <a:gd name="T1" fmla="*/ 0 h 1034"/>
                  <a:gd name="T2" fmla="*/ 0 w 1034"/>
                  <a:gd name="T3" fmla="*/ 517 h 1034"/>
                  <a:gd name="T4" fmla="*/ 517 w 1034"/>
                  <a:gd name="T5" fmla="*/ 1034 h 1034"/>
                  <a:gd name="T6" fmla="*/ 1034 w 1034"/>
                  <a:gd name="T7" fmla="*/ 517 h 1034"/>
                  <a:gd name="T8" fmla="*/ 517 w 1034"/>
                  <a:gd name="T9" fmla="*/ 0 h 1034"/>
                  <a:gd name="T10" fmla="*/ 517 w 1034"/>
                  <a:gd name="T11" fmla="*/ 853 h 1034"/>
                  <a:gd name="T12" fmla="*/ 181 w 1034"/>
                  <a:gd name="T13" fmla="*/ 517 h 1034"/>
                  <a:gd name="T14" fmla="*/ 517 w 1034"/>
                  <a:gd name="T15" fmla="*/ 181 h 1034"/>
                  <a:gd name="T16" fmla="*/ 853 w 1034"/>
                  <a:gd name="T17" fmla="*/ 517 h 1034"/>
                  <a:gd name="T18" fmla="*/ 517 w 1034"/>
                  <a:gd name="T19" fmla="*/ 853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4" h="1034">
                    <a:moveTo>
                      <a:pt x="517" y="0"/>
                    </a:moveTo>
                    <a:cubicBezTo>
                      <a:pt x="231" y="0"/>
                      <a:pt x="0" y="231"/>
                      <a:pt x="0" y="517"/>
                    </a:cubicBezTo>
                    <a:cubicBezTo>
                      <a:pt x="0" y="803"/>
                      <a:pt x="231" y="1034"/>
                      <a:pt x="517" y="1034"/>
                    </a:cubicBezTo>
                    <a:cubicBezTo>
                      <a:pt x="803" y="1034"/>
                      <a:pt x="1034" y="803"/>
                      <a:pt x="1034" y="517"/>
                    </a:cubicBezTo>
                    <a:cubicBezTo>
                      <a:pt x="1034" y="231"/>
                      <a:pt x="803" y="0"/>
                      <a:pt x="517" y="0"/>
                    </a:cubicBezTo>
                    <a:close/>
                    <a:moveTo>
                      <a:pt x="517" y="853"/>
                    </a:moveTo>
                    <a:cubicBezTo>
                      <a:pt x="331" y="853"/>
                      <a:pt x="181" y="703"/>
                      <a:pt x="181" y="517"/>
                    </a:cubicBezTo>
                    <a:cubicBezTo>
                      <a:pt x="181" y="331"/>
                      <a:pt x="331" y="181"/>
                      <a:pt x="517" y="181"/>
                    </a:cubicBezTo>
                    <a:cubicBezTo>
                      <a:pt x="703" y="181"/>
                      <a:pt x="853" y="331"/>
                      <a:pt x="853" y="517"/>
                    </a:cubicBezTo>
                    <a:cubicBezTo>
                      <a:pt x="853" y="703"/>
                      <a:pt x="703" y="853"/>
                      <a:pt x="517" y="85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sp>
            <p:nvSpPr>
              <p:cNvPr id="16" name="Oval 7">
                <a:extLst>
                  <a:ext uri="{FF2B5EF4-FFF2-40B4-BE49-F238E27FC236}">
                    <a16:creationId xmlns:a16="http://schemas.microsoft.com/office/drawing/2014/main" id="{5A2B3252-69E6-21D8-7B9C-8CACF53B9BA3}"/>
                  </a:ext>
                </a:extLst>
              </p:cNvPr>
              <p:cNvSpPr>
                <a:spLocks noChangeArrowheads="1"/>
              </p:cNvSpPr>
              <p:nvPr userDrawn="1"/>
            </p:nvSpPr>
            <p:spPr bwMode="auto">
              <a:xfrm>
                <a:off x="4329" y="1383"/>
                <a:ext cx="285" cy="28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400">
                  <a:latin typeface="Aptos" panose="020B0004020202020204" pitchFamily="34" charset="0"/>
                  <a:ea typeface="Alfabet" pitchFamily="2" charset="0"/>
                </a:endParaRPr>
              </a:p>
            </p:txBody>
          </p:sp>
        </p:grpSp>
        <p:pic>
          <p:nvPicPr>
            <p:cNvPr id="11" name="Graphic 10">
              <a:extLst>
                <a:ext uri="{FF2B5EF4-FFF2-40B4-BE49-F238E27FC236}">
                  <a16:creationId xmlns:a16="http://schemas.microsoft.com/office/drawing/2014/main" id="{EDEA13E0-DF26-3A35-755F-EB1D2F7140EE}"/>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810838" y="6131300"/>
              <a:ext cx="122931" cy="84852"/>
            </a:xfrm>
            <a:prstGeom prst="rect">
              <a:avLst/>
            </a:prstGeom>
          </p:spPr>
        </p:pic>
        <p:pic>
          <p:nvPicPr>
            <p:cNvPr id="12" name="Graphic 11">
              <a:extLst>
                <a:ext uri="{FF2B5EF4-FFF2-40B4-BE49-F238E27FC236}">
                  <a16:creationId xmlns:a16="http://schemas.microsoft.com/office/drawing/2014/main" id="{B54DF270-EBC5-95DA-8346-7100B18EC91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023789" y="6126885"/>
              <a:ext cx="94234" cy="93682"/>
            </a:xfrm>
            <a:prstGeom prst="rect">
              <a:avLst/>
            </a:prstGeom>
          </p:spPr>
        </p:pic>
        <p:pic>
          <p:nvPicPr>
            <p:cNvPr id="13" name="Graphic 12">
              <a:extLst>
                <a:ext uri="{FF2B5EF4-FFF2-40B4-BE49-F238E27FC236}">
                  <a16:creationId xmlns:a16="http://schemas.microsoft.com/office/drawing/2014/main" id="{1D7C89CA-3D39-A79E-E143-FE65F0C89E27}"/>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476872" y="6131572"/>
              <a:ext cx="84309" cy="84309"/>
            </a:xfrm>
            <a:prstGeom prst="rect">
              <a:avLst/>
            </a:prstGeom>
          </p:spPr>
        </p:pic>
      </p:grpSp>
      <p:pic>
        <p:nvPicPr>
          <p:cNvPr id="24" name="Graphic 23">
            <a:extLst>
              <a:ext uri="{FF2B5EF4-FFF2-40B4-BE49-F238E27FC236}">
                <a16:creationId xmlns:a16="http://schemas.microsoft.com/office/drawing/2014/main" id="{1EBB4BF9-FEEC-4175-585A-2715E84D1EB5}"/>
              </a:ext>
            </a:extLst>
          </p:cNvPr>
          <p:cNvPicPr>
            <a:picLocks noChangeAspect="1"/>
          </p:cNvPicPr>
          <p:nvPr/>
        </p:nvPicPr>
        <p:blipFill>
          <a:blip>
            <a:extLst>
              <a:ext uri="{96DAC541-7B7A-43D3-8B79-37D633B846F1}">
                <asvg:svgBlip xmlns:asvg="http://schemas.microsoft.com/office/drawing/2016/SVG/main" r:embed="rId5"/>
              </a:ext>
            </a:extLst>
          </a:blip>
          <a:srcRect t="31605" r="39224"/>
          <a:stretch>
            <a:fillRect/>
          </a:stretch>
        </p:blipFill>
        <p:spPr>
          <a:xfrm>
            <a:off x="6684852" y="0"/>
            <a:ext cx="5507148" cy="6197600"/>
          </a:xfrm>
          <a:custGeom>
            <a:avLst/>
            <a:gdLst>
              <a:gd name="connsiteX0" fmla="*/ 0 w 5507148"/>
              <a:gd name="connsiteY0" fmla="*/ 0 h 6197600"/>
              <a:gd name="connsiteX1" fmla="*/ 147022 w 5507148"/>
              <a:gd name="connsiteY1" fmla="*/ 0 h 6197600"/>
              <a:gd name="connsiteX2" fmla="*/ 5507148 w 5507148"/>
              <a:gd name="connsiteY2" fmla="*/ 0 h 6197600"/>
              <a:gd name="connsiteX3" fmla="*/ 5507148 w 5507148"/>
              <a:gd name="connsiteY3" fmla="*/ 6197600 h 6197600"/>
              <a:gd name="connsiteX4" fmla="*/ 0 w 5507148"/>
              <a:gd name="connsiteY4" fmla="*/ 6197600 h 619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7148" h="6197600">
                <a:moveTo>
                  <a:pt x="0" y="0"/>
                </a:moveTo>
                <a:lnTo>
                  <a:pt x="147022" y="0"/>
                </a:lnTo>
                <a:lnTo>
                  <a:pt x="5507148" y="0"/>
                </a:lnTo>
                <a:lnTo>
                  <a:pt x="5507148" y="6197600"/>
                </a:lnTo>
                <a:lnTo>
                  <a:pt x="0" y="6197600"/>
                </a:lnTo>
                <a:close/>
              </a:path>
            </a:pathLst>
          </a:custGeom>
        </p:spPr>
      </p:pic>
      <p:pic>
        <p:nvPicPr>
          <p:cNvPr id="21" name="Picture 2">
            <a:extLst>
              <a:ext uri="{FF2B5EF4-FFF2-40B4-BE49-F238E27FC236}">
                <a16:creationId xmlns:a16="http://schemas.microsoft.com/office/drawing/2014/main" id="{7FDF1ADE-EF76-ABDC-A94C-B4B22DDF49A4}"/>
              </a:ext>
            </a:extLst>
          </p:cNvPr>
          <p:cNvPicPr>
            <a:picLocks noChangeAspect="1" noChangeArrowheads="1"/>
          </p:cNvPicPr>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a:stretch/>
        </p:blipFill>
        <p:spPr bwMode="auto">
          <a:xfrm>
            <a:off x="10895722" y="1322746"/>
            <a:ext cx="693024" cy="760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4903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theme" Target="../theme/theme1.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slideLayout" Target="../slideLayouts/slideLayout83.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96.xml"/><Relationship Id="rId18" Type="http://schemas.openxmlformats.org/officeDocument/2006/relationships/slideLayout" Target="../slideLayouts/slideLayout101.xml"/><Relationship Id="rId26" Type="http://schemas.openxmlformats.org/officeDocument/2006/relationships/slideLayout" Target="../slideLayouts/slideLayout109.xml"/><Relationship Id="rId39" Type="http://schemas.openxmlformats.org/officeDocument/2006/relationships/slideLayout" Target="../slideLayouts/slideLayout122.xml"/><Relationship Id="rId21" Type="http://schemas.openxmlformats.org/officeDocument/2006/relationships/slideLayout" Target="../slideLayouts/slideLayout104.xml"/><Relationship Id="rId34" Type="http://schemas.openxmlformats.org/officeDocument/2006/relationships/slideLayout" Target="../slideLayouts/slideLayout117.xml"/><Relationship Id="rId42" Type="http://schemas.openxmlformats.org/officeDocument/2006/relationships/theme" Target="../theme/theme2.xml"/><Relationship Id="rId7" Type="http://schemas.openxmlformats.org/officeDocument/2006/relationships/slideLayout" Target="../slideLayouts/slideLayout90.xml"/><Relationship Id="rId2" Type="http://schemas.openxmlformats.org/officeDocument/2006/relationships/slideLayout" Target="../slideLayouts/slideLayout85.xml"/><Relationship Id="rId16" Type="http://schemas.openxmlformats.org/officeDocument/2006/relationships/slideLayout" Target="../slideLayouts/slideLayout99.xml"/><Relationship Id="rId20" Type="http://schemas.openxmlformats.org/officeDocument/2006/relationships/slideLayout" Target="../slideLayouts/slideLayout103.xml"/><Relationship Id="rId29" Type="http://schemas.openxmlformats.org/officeDocument/2006/relationships/slideLayout" Target="../slideLayouts/slideLayout112.xml"/><Relationship Id="rId41" Type="http://schemas.openxmlformats.org/officeDocument/2006/relationships/slideLayout" Target="../slideLayouts/slideLayout124.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24" Type="http://schemas.openxmlformats.org/officeDocument/2006/relationships/slideLayout" Target="../slideLayouts/slideLayout107.xml"/><Relationship Id="rId32" Type="http://schemas.openxmlformats.org/officeDocument/2006/relationships/slideLayout" Target="../slideLayouts/slideLayout115.xml"/><Relationship Id="rId37" Type="http://schemas.openxmlformats.org/officeDocument/2006/relationships/slideLayout" Target="../slideLayouts/slideLayout120.xml"/><Relationship Id="rId40" Type="http://schemas.openxmlformats.org/officeDocument/2006/relationships/slideLayout" Target="../slideLayouts/slideLayout123.xml"/><Relationship Id="rId5" Type="http://schemas.openxmlformats.org/officeDocument/2006/relationships/slideLayout" Target="../slideLayouts/slideLayout88.xml"/><Relationship Id="rId15" Type="http://schemas.openxmlformats.org/officeDocument/2006/relationships/slideLayout" Target="../slideLayouts/slideLayout98.xml"/><Relationship Id="rId23" Type="http://schemas.openxmlformats.org/officeDocument/2006/relationships/slideLayout" Target="../slideLayouts/slideLayout106.xml"/><Relationship Id="rId28" Type="http://schemas.openxmlformats.org/officeDocument/2006/relationships/slideLayout" Target="../slideLayouts/slideLayout111.xml"/><Relationship Id="rId36" Type="http://schemas.openxmlformats.org/officeDocument/2006/relationships/slideLayout" Target="../slideLayouts/slideLayout119.xml"/><Relationship Id="rId10" Type="http://schemas.openxmlformats.org/officeDocument/2006/relationships/slideLayout" Target="../slideLayouts/slideLayout93.xml"/><Relationship Id="rId19" Type="http://schemas.openxmlformats.org/officeDocument/2006/relationships/slideLayout" Target="../slideLayouts/slideLayout102.xml"/><Relationship Id="rId31" Type="http://schemas.openxmlformats.org/officeDocument/2006/relationships/slideLayout" Target="../slideLayouts/slideLayout114.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slideLayout" Target="../slideLayouts/slideLayout97.xml"/><Relationship Id="rId22" Type="http://schemas.openxmlformats.org/officeDocument/2006/relationships/slideLayout" Target="../slideLayouts/slideLayout105.xml"/><Relationship Id="rId27" Type="http://schemas.openxmlformats.org/officeDocument/2006/relationships/slideLayout" Target="../slideLayouts/slideLayout110.xml"/><Relationship Id="rId30" Type="http://schemas.openxmlformats.org/officeDocument/2006/relationships/slideLayout" Target="../slideLayouts/slideLayout113.xml"/><Relationship Id="rId35" Type="http://schemas.openxmlformats.org/officeDocument/2006/relationships/slideLayout" Target="../slideLayouts/slideLayout118.xml"/><Relationship Id="rId8" Type="http://schemas.openxmlformats.org/officeDocument/2006/relationships/slideLayout" Target="../slideLayouts/slideLayout91.xml"/><Relationship Id="rId3" Type="http://schemas.openxmlformats.org/officeDocument/2006/relationships/slideLayout" Target="../slideLayouts/slideLayout86.xml"/><Relationship Id="rId12" Type="http://schemas.openxmlformats.org/officeDocument/2006/relationships/slideLayout" Target="../slideLayouts/slideLayout95.xml"/><Relationship Id="rId17" Type="http://schemas.openxmlformats.org/officeDocument/2006/relationships/slideLayout" Target="../slideLayouts/slideLayout100.xml"/><Relationship Id="rId25" Type="http://schemas.openxmlformats.org/officeDocument/2006/relationships/slideLayout" Target="../slideLayouts/slideLayout108.xml"/><Relationship Id="rId33" Type="http://schemas.openxmlformats.org/officeDocument/2006/relationships/slideLayout" Target="../slideLayouts/slideLayout116.xml"/><Relationship Id="rId38" Type="http://schemas.openxmlformats.org/officeDocument/2006/relationships/slideLayout" Target="../slideLayouts/slideLayout1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slideLayout" Target="../slideLayouts/slideLayout137.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17" Type="http://schemas.openxmlformats.org/officeDocument/2006/relationships/theme" Target="../theme/theme3.xml"/><Relationship Id="rId2" Type="http://schemas.openxmlformats.org/officeDocument/2006/relationships/slideLayout" Target="../slideLayouts/slideLayout126.xml"/><Relationship Id="rId16" Type="http://schemas.openxmlformats.org/officeDocument/2006/relationships/slideLayout" Target="../slideLayouts/slideLayout140.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5" Type="http://schemas.openxmlformats.org/officeDocument/2006/relationships/slideLayout" Target="../slideLayouts/slideLayout13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slideLayout" Target="../slideLayouts/slideLayout1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48.xml"/><Relationship Id="rId13" Type="http://schemas.openxmlformats.org/officeDocument/2006/relationships/slideLayout" Target="../slideLayouts/slideLayout153.xml"/><Relationship Id="rId3" Type="http://schemas.openxmlformats.org/officeDocument/2006/relationships/slideLayout" Target="../slideLayouts/slideLayout143.xml"/><Relationship Id="rId7" Type="http://schemas.openxmlformats.org/officeDocument/2006/relationships/slideLayout" Target="../slideLayouts/slideLayout147.xml"/><Relationship Id="rId12" Type="http://schemas.openxmlformats.org/officeDocument/2006/relationships/slideLayout" Target="../slideLayouts/slideLayout152.xml"/><Relationship Id="rId17" Type="http://schemas.openxmlformats.org/officeDocument/2006/relationships/theme" Target="../theme/theme4.xml"/><Relationship Id="rId2" Type="http://schemas.openxmlformats.org/officeDocument/2006/relationships/slideLayout" Target="../slideLayouts/slideLayout142.xml"/><Relationship Id="rId16" Type="http://schemas.openxmlformats.org/officeDocument/2006/relationships/slideLayout" Target="../slideLayouts/slideLayout156.xml"/><Relationship Id="rId1" Type="http://schemas.openxmlformats.org/officeDocument/2006/relationships/slideLayout" Target="../slideLayouts/slideLayout141.xml"/><Relationship Id="rId6" Type="http://schemas.openxmlformats.org/officeDocument/2006/relationships/slideLayout" Target="../slideLayouts/slideLayout146.xml"/><Relationship Id="rId11" Type="http://schemas.openxmlformats.org/officeDocument/2006/relationships/slideLayout" Target="../slideLayouts/slideLayout151.xml"/><Relationship Id="rId5" Type="http://schemas.openxmlformats.org/officeDocument/2006/relationships/slideLayout" Target="../slideLayouts/slideLayout145.xml"/><Relationship Id="rId15" Type="http://schemas.openxmlformats.org/officeDocument/2006/relationships/slideLayout" Target="../slideLayouts/slideLayout155.xml"/><Relationship Id="rId10" Type="http://schemas.openxmlformats.org/officeDocument/2006/relationships/slideLayout" Target="../slideLayouts/slideLayout150.xml"/><Relationship Id="rId4" Type="http://schemas.openxmlformats.org/officeDocument/2006/relationships/slideLayout" Target="../slideLayouts/slideLayout144.xml"/><Relationship Id="rId9" Type="http://schemas.openxmlformats.org/officeDocument/2006/relationships/slideLayout" Target="../slideLayouts/slideLayout149.xml"/><Relationship Id="rId14" Type="http://schemas.openxmlformats.org/officeDocument/2006/relationships/slideLayout" Target="../slideLayouts/slideLayout15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64.xml"/><Relationship Id="rId13" Type="http://schemas.openxmlformats.org/officeDocument/2006/relationships/slideLayout" Target="../slideLayouts/slideLayout169.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slideLayout" Target="../slideLayouts/slideLayout168.xml"/><Relationship Id="rId2" Type="http://schemas.openxmlformats.org/officeDocument/2006/relationships/slideLayout" Target="../slideLayouts/slideLayout158.xml"/><Relationship Id="rId16" Type="http://schemas.openxmlformats.org/officeDocument/2006/relationships/theme" Target="../theme/theme5.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5" Type="http://schemas.openxmlformats.org/officeDocument/2006/relationships/slideLayout" Target="../slideLayouts/slideLayout17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 Id="rId14" Type="http://schemas.openxmlformats.org/officeDocument/2006/relationships/slideLayout" Target="../slideLayouts/slideLayout17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5938" y="628016"/>
            <a:ext cx="11160126" cy="647700"/>
          </a:xfrm>
          <a:prstGeom prst="rect">
            <a:avLst/>
          </a:prstGeom>
        </p:spPr>
        <p:txBody>
          <a:bodyPr vert="horz" wrap="square" lIns="0" tIns="0" rIns="0" bIns="0" rtlCol="0" anchor="t">
            <a:noAutofit/>
          </a:bodyPr>
          <a:lstStyle/>
          <a:p>
            <a:r>
              <a:rPr lang="en-US"/>
              <a:t>Click to edit Parent title style</a:t>
            </a:r>
          </a:p>
        </p:txBody>
      </p:sp>
      <p:sp>
        <p:nvSpPr>
          <p:cNvPr id="4" name="Text Placeholder 3">
            <a:extLst>
              <a:ext uri="{FF2B5EF4-FFF2-40B4-BE49-F238E27FC236}">
                <a16:creationId xmlns:a16="http://schemas.microsoft.com/office/drawing/2014/main" id="{D5872A47-0E6B-4F8D-925D-0C1725B22029}"/>
              </a:ext>
            </a:extLst>
          </p:cNvPr>
          <p:cNvSpPr>
            <a:spLocks noGrp="1"/>
          </p:cNvSpPr>
          <p:nvPr>
            <p:ph type="body" idx="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Footer Placeholder 2">
            <a:extLst>
              <a:ext uri="{FF2B5EF4-FFF2-40B4-BE49-F238E27FC236}">
                <a16:creationId xmlns:a16="http://schemas.microsoft.com/office/drawing/2014/main" id="{E149C81B-6BB7-4307-8233-8B2113C697AE}"/>
              </a:ext>
            </a:extLst>
          </p:cNvPr>
          <p:cNvSpPr>
            <a:spLocks noGrp="1"/>
          </p:cNvSpPr>
          <p:nvPr>
            <p:ph type="ftr" sz="quarter" idx="3"/>
          </p:nvPr>
        </p:nvSpPr>
        <p:spPr>
          <a:xfrm>
            <a:off x="515937" y="6396925"/>
            <a:ext cx="11029739"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
        <p:nvSpPr>
          <p:cNvPr id="98" name="TextBox 97"/>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42334588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 id="2147483724" r:id="rId64"/>
    <p:sldLayoutId id="2147483725" r:id="rId65"/>
    <p:sldLayoutId id="2147483726" r:id="rId66"/>
    <p:sldLayoutId id="2147483727" r:id="rId67"/>
    <p:sldLayoutId id="2147483728" r:id="rId68"/>
    <p:sldLayoutId id="2147483729" r:id="rId69"/>
    <p:sldLayoutId id="2147483730" r:id="rId70"/>
    <p:sldLayoutId id="2147483731" r:id="rId71"/>
    <p:sldLayoutId id="2147483732" r:id="rId72"/>
    <p:sldLayoutId id="2147483733" r:id="rId73"/>
    <p:sldLayoutId id="2147483734" r:id="rId74"/>
    <p:sldLayoutId id="2147483735" r:id="rId75"/>
    <p:sldLayoutId id="2147483736" r:id="rId76"/>
    <p:sldLayoutId id="2147483737" r:id="rId77"/>
    <p:sldLayoutId id="2147483738" r:id="rId78"/>
    <p:sldLayoutId id="2147483739" r:id="rId79"/>
    <p:sldLayoutId id="2147483740" r:id="rId80"/>
    <p:sldLayoutId id="2147483741" r:id="rId81"/>
    <p:sldLayoutId id="2147483742" r:id="rId82"/>
    <p:sldLayoutId id="2147483743" r:id="rId8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84000"/>
        </a:lnSpc>
        <a:spcBef>
          <a:spcPct val="0"/>
        </a:spcBef>
        <a:buNone/>
        <a:defRPr sz="2800" kern="2000" spc="-50" baseline="0">
          <a:solidFill>
            <a:schemeClr val="tx2"/>
          </a:solidFill>
          <a:latin typeface="+mj-lt"/>
          <a:ea typeface="+mj-ea"/>
          <a:cs typeface="+mj-cs"/>
        </a:defRPr>
      </a:lvl1pPr>
    </p:titleStyle>
    <p:body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25">
          <p15:clr>
            <a:srgbClr val="F26B43"/>
          </p15:clr>
        </p15:guide>
        <p15:guide id="4" orient="horz" pos="391">
          <p15:clr>
            <a:srgbClr val="F26B43"/>
          </p15:clr>
        </p15:guide>
        <p15:guide id="6" pos="7355">
          <p15:clr>
            <a:srgbClr val="F26B43"/>
          </p15:clr>
        </p15:guide>
        <p15:guide id="10" orient="horz" pos="4020">
          <p15:clr>
            <a:srgbClr val="F26B43"/>
          </p15:clr>
        </p15:guide>
        <p15:guide id="11" orient="horz" pos="388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5938" y="628016"/>
            <a:ext cx="11160126" cy="647700"/>
          </a:xfrm>
          <a:prstGeom prst="rect">
            <a:avLst/>
          </a:prstGeom>
        </p:spPr>
        <p:txBody>
          <a:bodyPr vert="horz" wrap="square" lIns="0" tIns="0" rIns="0" bIns="0" rtlCol="0" anchor="t">
            <a:noAutofit/>
          </a:bodyPr>
          <a:lstStyle/>
          <a:p>
            <a:r>
              <a:rPr lang="en-US"/>
              <a:t>Click to edit Parent title style</a:t>
            </a:r>
          </a:p>
        </p:txBody>
      </p:sp>
      <p:sp>
        <p:nvSpPr>
          <p:cNvPr id="4" name="Text Placeholder 3">
            <a:extLst>
              <a:ext uri="{FF2B5EF4-FFF2-40B4-BE49-F238E27FC236}">
                <a16:creationId xmlns:a16="http://schemas.microsoft.com/office/drawing/2014/main" id="{D5872A47-0E6B-4F8D-925D-0C1725B22029}"/>
              </a:ext>
            </a:extLst>
          </p:cNvPr>
          <p:cNvSpPr>
            <a:spLocks noGrp="1"/>
          </p:cNvSpPr>
          <p:nvPr>
            <p:ph type="body" idx="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Footer Placeholder 2">
            <a:extLst>
              <a:ext uri="{FF2B5EF4-FFF2-40B4-BE49-F238E27FC236}">
                <a16:creationId xmlns:a16="http://schemas.microsoft.com/office/drawing/2014/main" id="{E149C81B-6BB7-4307-8233-8B2113C697AE}"/>
              </a:ext>
            </a:extLst>
          </p:cNvPr>
          <p:cNvSpPr>
            <a:spLocks noGrp="1"/>
          </p:cNvSpPr>
          <p:nvPr>
            <p:ph type="ftr" sz="quarter" idx="3"/>
          </p:nvPr>
        </p:nvSpPr>
        <p:spPr>
          <a:xfrm>
            <a:off x="515938" y="6396925"/>
            <a:ext cx="6359648"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
        <p:nvSpPr>
          <p:cNvPr id="98" name="TextBox 97"/>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Tree>
    <p:extLst>
      <p:ext uri="{BB962C8B-B14F-4D97-AF65-F5344CB8AC3E}">
        <p14:creationId xmlns:p14="http://schemas.microsoft.com/office/powerpoint/2010/main" val="2195698967"/>
      </p:ext>
    </p:extLst>
  </p:cSld>
  <p:clrMap bg1="dk1" tx1="lt1" bg2="dk2" tx2="lt2" accent1="accent1" accent2="accent2" accent3="accent3" accent4="accent4" accent5="accent5" accent6="accent6" hlink="hlink" folHlink="folHlink"/>
  <p:sldLayoutIdLst>
    <p:sldLayoutId id="2147484436" r:id="rId1"/>
    <p:sldLayoutId id="2147484437" r:id="rId2"/>
    <p:sldLayoutId id="2147484438" r:id="rId3"/>
    <p:sldLayoutId id="2147484439" r:id="rId4"/>
    <p:sldLayoutId id="2147484440" r:id="rId5"/>
    <p:sldLayoutId id="2147484441" r:id="rId6"/>
    <p:sldLayoutId id="2147484442" r:id="rId7"/>
    <p:sldLayoutId id="2147484443" r:id="rId8"/>
    <p:sldLayoutId id="2147484444" r:id="rId9"/>
    <p:sldLayoutId id="2147484445" r:id="rId10"/>
    <p:sldLayoutId id="2147484446" r:id="rId11"/>
    <p:sldLayoutId id="2147484447" r:id="rId12"/>
    <p:sldLayoutId id="2147484448" r:id="rId13"/>
    <p:sldLayoutId id="2147484449" r:id="rId14"/>
    <p:sldLayoutId id="2147484450" r:id="rId15"/>
    <p:sldLayoutId id="2147484451" r:id="rId16"/>
    <p:sldLayoutId id="2147484452" r:id="rId17"/>
    <p:sldLayoutId id="2147484453" r:id="rId18"/>
    <p:sldLayoutId id="2147484454" r:id="rId19"/>
    <p:sldLayoutId id="2147484455" r:id="rId20"/>
    <p:sldLayoutId id="2147484456" r:id="rId21"/>
    <p:sldLayoutId id="2147484457" r:id="rId22"/>
    <p:sldLayoutId id="2147484458" r:id="rId23"/>
    <p:sldLayoutId id="2147484459" r:id="rId24"/>
    <p:sldLayoutId id="2147484460" r:id="rId25"/>
    <p:sldLayoutId id="2147484461" r:id="rId26"/>
    <p:sldLayoutId id="2147484462" r:id="rId27"/>
    <p:sldLayoutId id="2147484463" r:id="rId28"/>
    <p:sldLayoutId id="2147484464" r:id="rId29"/>
    <p:sldLayoutId id="2147484465" r:id="rId30"/>
    <p:sldLayoutId id="2147484466" r:id="rId31"/>
    <p:sldLayoutId id="2147484467" r:id="rId32"/>
    <p:sldLayoutId id="2147484468" r:id="rId33"/>
    <p:sldLayoutId id="2147484469" r:id="rId34"/>
    <p:sldLayoutId id="2147484470" r:id="rId35"/>
    <p:sldLayoutId id="2147484471" r:id="rId36"/>
    <p:sldLayoutId id="2147484472" r:id="rId37"/>
    <p:sldLayoutId id="2147484473" r:id="rId38"/>
    <p:sldLayoutId id="2147484474" r:id="rId39"/>
    <p:sldLayoutId id="2147484475" r:id="rId40"/>
    <p:sldLayoutId id="2147484476" r:id="rId4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84000"/>
        </a:lnSpc>
        <a:spcBef>
          <a:spcPct val="0"/>
        </a:spcBef>
        <a:buNone/>
        <a:defRPr sz="2800" kern="2000" spc="-50" baseline="0">
          <a:solidFill>
            <a:schemeClr val="tx2"/>
          </a:solidFill>
          <a:latin typeface="+mj-lt"/>
          <a:ea typeface="+mj-ea"/>
          <a:cs typeface="+mj-cs"/>
        </a:defRPr>
      </a:lvl1pPr>
    </p:titleStyle>
    <p:body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25">
          <p15:clr>
            <a:srgbClr val="F26B43"/>
          </p15:clr>
        </p15:guide>
        <p15:guide id="4" orient="horz" pos="391">
          <p15:clr>
            <a:srgbClr val="F26B43"/>
          </p15:clr>
        </p15:guide>
        <p15:guide id="6" pos="7355">
          <p15:clr>
            <a:srgbClr val="F26B43"/>
          </p15:clr>
        </p15:guide>
        <p15:guide id="10" orient="horz" pos="4020">
          <p15:clr>
            <a:srgbClr val="F26B43"/>
          </p15:clr>
        </p15:guide>
        <p15:guide id="11" orient="horz" pos="3884">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5938" y="628016"/>
            <a:ext cx="11160126" cy="647700"/>
          </a:xfrm>
          <a:prstGeom prst="rect">
            <a:avLst/>
          </a:prstGeom>
        </p:spPr>
        <p:txBody>
          <a:bodyPr vert="horz" wrap="square" lIns="0" tIns="0" rIns="0" bIns="0" rtlCol="0" anchor="t">
            <a:noAutofit/>
          </a:bodyPr>
          <a:lstStyle/>
          <a:p>
            <a:r>
              <a:rPr lang="en-US"/>
              <a:t>Click to edit Parent title style</a:t>
            </a:r>
          </a:p>
        </p:txBody>
      </p:sp>
      <p:sp>
        <p:nvSpPr>
          <p:cNvPr id="4" name="Text Placeholder 3">
            <a:extLst>
              <a:ext uri="{FF2B5EF4-FFF2-40B4-BE49-F238E27FC236}">
                <a16:creationId xmlns:a16="http://schemas.microsoft.com/office/drawing/2014/main" id="{D5872A47-0E6B-4F8D-925D-0C1725B22029}"/>
              </a:ext>
            </a:extLst>
          </p:cNvPr>
          <p:cNvSpPr>
            <a:spLocks noGrp="1"/>
          </p:cNvSpPr>
          <p:nvPr>
            <p:ph type="body" idx="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Footer Placeholder 2">
            <a:extLst>
              <a:ext uri="{FF2B5EF4-FFF2-40B4-BE49-F238E27FC236}">
                <a16:creationId xmlns:a16="http://schemas.microsoft.com/office/drawing/2014/main" id="{E149C81B-6BB7-4307-8233-8B2113C697AE}"/>
              </a:ext>
            </a:extLst>
          </p:cNvPr>
          <p:cNvSpPr>
            <a:spLocks noGrp="1"/>
          </p:cNvSpPr>
          <p:nvPr>
            <p:ph type="ftr" sz="quarter" idx="3"/>
          </p:nvPr>
        </p:nvSpPr>
        <p:spPr>
          <a:xfrm>
            <a:off x="515937" y="6396925"/>
            <a:ext cx="11029739"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
        <p:nvSpPr>
          <p:cNvPr id="98" name="TextBox 97"/>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3" name="Rechteck 1" descr="{&quot;templafy&quot;:{&quot;id&quot;:&quot;ea94fe67-76ba-4e6a-91fe-4a6c8adc4b74&quot;}}" hidden="1">
            <a:extLst>
              <a:ext uri="{FF2B5EF4-FFF2-40B4-BE49-F238E27FC236}">
                <a16:creationId xmlns:a16="http://schemas.microsoft.com/office/drawing/2014/main" id="{3E9B01B1-4BB2-EA6C-E033-DB745B9EAF06}"/>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427417485"/>
      </p:ext>
    </p:extLst>
  </p:cSld>
  <p:clrMap bg1="dk1" tx1="lt1" bg2="dk2" tx2="lt2" accent1="accent1" accent2="accent2" accent3="accent3" accent4="accent4" accent5="accent5" accent6="accent6" hlink="hlink" folHlink="folHlink"/>
  <p:sldLayoutIdLst>
    <p:sldLayoutId id="2147484950" r:id="rId1"/>
    <p:sldLayoutId id="2147484951" r:id="rId2"/>
    <p:sldLayoutId id="2147484952" r:id="rId3"/>
    <p:sldLayoutId id="2147484953" r:id="rId4"/>
    <p:sldLayoutId id="2147484954" r:id="rId5"/>
    <p:sldLayoutId id="2147484955" r:id="rId6"/>
    <p:sldLayoutId id="2147484956" r:id="rId7"/>
    <p:sldLayoutId id="2147484957" r:id="rId8"/>
    <p:sldLayoutId id="2147484958" r:id="rId9"/>
    <p:sldLayoutId id="2147484959" r:id="rId10"/>
    <p:sldLayoutId id="2147484960" r:id="rId11"/>
    <p:sldLayoutId id="2147484961" r:id="rId12"/>
    <p:sldLayoutId id="2147484962" r:id="rId13"/>
    <p:sldLayoutId id="2147484963" r:id="rId14"/>
    <p:sldLayoutId id="2147484964" r:id="rId15"/>
    <p:sldLayoutId id="2147485006" r:id="rId1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84000"/>
        </a:lnSpc>
        <a:spcBef>
          <a:spcPct val="0"/>
        </a:spcBef>
        <a:buNone/>
        <a:defRPr sz="2800" kern="2000" spc="-50" baseline="0">
          <a:solidFill>
            <a:schemeClr val="tx2"/>
          </a:solidFill>
          <a:latin typeface="+mj-lt"/>
          <a:ea typeface="+mj-ea"/>
          <a:cs typeface="+mj-cs"/>
        </a:defRPr>
      </a:lvl1pPr>
    </p:titleStyle>
    <p:body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25">
          <p15:clr>
            <a:srgbClr val="F26B43"/>
          </p15:clr>
        </p15:guide>
        <p15:guide id="4" orient="horz" pos="391">
          <p15:clr>
            <a:srgbClr val="F26B43"/>
          </p15:clr>
        </p15:guide>
        <p15:guide id="6" pos="7355">
          <p15:clr>
            <a:srgbClr val="F26B43"/>
          </p15:clr>
        </p15:guide>
        <p15:guide id="10" orient="horz" pos="4020">
          <p15:clr>
            <a:srgbClr val="F26B43"/>
          </p15:clr>
        </p15:guide>
        <p15:guide id="11" orient="horz" pos="3884">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5938" y="628016"/>
            <a:ext cx="11160126" cy="647700"/>
          </a:xfrm>
          <a:prstGeom prst="rect">
            <a:avLst/>
          </a:prstGeom>
        </p:spPr>
        <p:txBody>
          <a:bodyPr vert="horz" wrap="square" lIns="0" tIns="0" rIns="0" bIns="0" rtlCol="0" anchor="t">
            <a:noAutofit/>
          </a:bodyPr>
          <a:lstStyle/>
          <a:p>
            <a:r>
              <a:rPr lang="en-US"/>
              <a:t>Click to edit Parent title style</a:t>
            </a:r>
          </a:p>
        </p:txBody>
      </p:sp>
      <p:sp>
        <p:nvSpPr>
          <p:cNvPr id="4" name="Text Placeholder 3">
            <a:extLst>
              <a:ext uri="{FF2B5EF4-FFF2-40B4-BE49-F238E27FC236}">
                <a16:creationId xmlns:a16="http://schemas.microsoft.com/office/drawing/2014/main" id="{D5872A47-0E6B-4F8D-925D-0C1725B22029}"/>
              </a:ext>
            </a:extLst>
          </p:cNvPr>
          <p:cNvSpPr>
            <a:spLocks noGrp="1"/>
          </p:cNvSpPr>
          <p:nvPr>
            <p:ph type="body" idx="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Footer Placeholder 2">
            <a:extLst>
              <a:ext uri="{FF2B5EF4-FFF2-40B4-BE49-F238E27FC236}">
                <a16:creationId xmlns:a16="http://schemas.microsoft.com/office/drawing/2014/main" id="{E149C81B-6BB7-4307-8233-8B2113C697AE}"/>
              </a:ext>
            </a:extLst>
          </p:cNvPr>
          <p:cNvSpPr>
            <a:spLocks noGrp="1"/>
          </p:cNvSpPr>
          <p:nvPr>
            <p:ph type="ftr" sz="quarter" idx="3"/>
          </p:nvPr>
        </p:nvSpPr>
        <p:spPr>
          <a:xfrm>
            <a:off x="515937" y="6396925"/>
            <a:ext cx="11029739"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
        <p:nvSpPr>
          <p:cNvPr id="98" name="TextBox 97"/>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3" name="Rechteck 1" descr="{&quot;templafy&quot;:{&quot;id&quot;:&quot;41b87132-ff1c-4d06-b1d0-bb7b3392a996&quot;}}" hidden="1">
            <a:extLst>
              <a:ext uri="{FF2B5EF4-FFF2-40B4-BE49-F238E27FC236}">
                <a16:creationId xmlns:a16="http://schemas.microsoft.com/office/drawing/2014/main" id="{3E9B01B1-4BB2-EA6C-E033-DB745B9EAF06}"/>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3437054371"/>
      </p:ext>
    </p:extLst>
  </p:cSld>
  <p:clrMap bg1="dk1" tx1="lt1" bg2="dk2" tx2="lt2" accent1="accent1" accent2="accent2" accent3="accent3" accent4="accent4" accent5="accent5" accent6="accent6" hlink="hlink" folHlink="folHlink"/>
  <p:sldLayoutIdLst>
    <p:sldLayoutId id="2147485302" r:id="rId1"/>
    <p:sldLayoutId id="2147485303" r:id="rId2"/>
    <p:sldLayoutId id="2147485304" r:id="rId3"/>
    <p:sldLayoutId id="2147485305" r:id="rId4"/>
    <p:sldLayoutId id="2147485306" r:id="rId5"/>
    <p:sldLayoutId id="2147485307" r:id="rId6"/>
    <p:sldLayoutId id="2147485308" r:id="rId7"/>
    <p:sldLayoutId id="2147485309" r:id="rId8"/>
    <p:sldLayoutId id="2147485310" r:id="rId9"/>
    <p:sldLayoutId id="2147485311" r:id="rId10"/>
    <p:sldLayoutId id="2147485312" r:id="rId11"/>
    <p:sldLayoutId id="2147485313" r:id="rId12"/>
    <p:sldLayoutId id="2147485314" r:id="rId13"/>
    <p:sldLayoutId id="2147485315" r:id="rId14"/>
    <p:sldLayoutId id="2147485316" r:id="rId15"/>
    <p:sldLayoutId id="2147485327" r:id="rId1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84000"/>
        </a:lnSpc>
        <a:spcBef>
          <a:spcPct val="0"/>
        </a:spcBef>
        <a:buNone/>
        <a:defRPr sz="2800" kern="2000" spc="-50" baseline="0">
          <a:solidFill>
            <a:schemeClr val="tx2"/>
          </a:solidFill>
          <a:latin typeface="+mj-lt"/>
          <a:ea typeface="+mj-ea"/>
          <a:cs typeface="+mj-cs"/>
        </a:defRPr>
      </a:lvl1pPr>
    </p:titleStyle>
    <p:body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25">
          <p15:clr>
            <a:srgbClr val="F26B43"/>
          </p15:clr>
        </p15:guide>
        <p15:guide id="4" orient="horz" pos="391">
          <p15:clr>
            <a:srgbClr val="F26B43"/>
          </p15:clr>
        </p15:guide>
        <p15:guide id="6" pos="7355">
          <p15:clr>
            <a:srgbClr val="F26B43"/>
          </p15:clr>
        </p15:guide>
        <p15:guide id="10" orient="horz" pos="4020">
          <p15:clr>
            <a:srgbClr val="F26B43"/>
          </p15:clr>
        </p15:guide>
        <p15:guide id="11" orient="horz" pos="3884">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5938" y="628016"/>
            <a:ext cx="11160126" cy="647700"/>
          </a:xfrm>
          <a:prstGeom prst="rect">
            <a:avLst/>
          </a:prstGeom>
        </p:spPr>
        <p:txBody>
          <a:bodyPr vert="horz" wrap="square" lIns="0" tIns="0" rIns="0" bIns="0" rtlCol="0" anchor="t">
            <a:noAutofit/>
          </a:bodyPr>
          <a:lstStyle/>
          <a:p>
            <a:r>
              <a:rPr lang="en-US"/>
              <a:t>Click to edit Parent title style</a:t>
            </a:r>
          </a:p>
        </p:txBody>
      </p:sp>
      <p:sp>
        <p:nvSpPr>
          <p:cNvPr id="4" name="Text Placeholder 3">
            <a:extLst>
              <a:ext uri="{FF2B5EF4-FFF2-40B4-BE49-F238E27FC236}">
                <a16:creationId xmlns:a16="http://schemas.microsoft.com/office/drawing/2014/main" id="{D5872A47-0E6B-4F8D-925D-0C1725B22029}"/>
              </a:ext>
            </a:extLst>
          </p:cNvPr>
          <p:cNvSpPr>
            <a:spLocks noGrp="1"/>
          </p:cNvSpPr>
          <p:nvPr>
            <p:ph type="body" idx="1"/>
          </p:nvPr>
        </p:nvSpPr>
        <p:spPr>
          <a:xfrm>
            <a:off x="515938" y="1493520"/>
            <a:ext cx="11160126" cy="4672330"/>
          </a:xfrm>
          <a:prstGeom prst="rect">
            <a:avLst/>
          </a:prstGeom>
        </p:spPr>
        <p:txBody>
          <a:bodyPr vert="horz" lIns="0" tIns="0" rIns="0" bIns="0" rtlCol="0">
            <a:noAutofit/>
          </a:bodyPr>
          <a:lstStyle/>
          <a:p>
            <a:pPr lvl="0"/>
            <a:r>
              <a:rPr lang="en-US"/>
              <a:t>Click to edit Parent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5" name="Footer Placeholder 2">
            <a:extLst>
              <a:ext uri="{FF2B5EF4-FFF2-40B4-BE49-F238E27FC236}">
                <a16:creationId xmlns:a16="http://schemas.microsoft.com/office/drawing/2014/main" id="{E149C81B-6BB7-4307-8233-8B2113C697AE}"/>
              </a:ext>
            </a:extLst>
          </p:cNvPr>
          <p:cNvSpPr>
            <a:spLocks noGrp="1"/>
          </p:cNvSpPr>
          <p:nvPr>
            <p:ph type="ftr" sz="quarter" idx="3"/>
          </p:nvPr>
        </p:nvSpPr>
        <p:spPr>
          <a:xfrm>
            <a:off x="515937" y="6396925"/>
            <a:ext cx="11029739" cy="118174"/>
          </a:xfrm>
          <a:prstGeom prst="rect">
            <a:avLst/>
          </a:prstGeom>
        </p:spPr>
        <p:txBody>
          <a:bodyPr vert="horz" wrap="square" lIns="0" tIns="0" rIns="0" bIns="0" rtlCol="0" anchor="b">
            <a:noAutofit/>
          </a:bodyPr>
          <a:lstStyle>
            <a:lvl1pPr marL="0" algn="l" defTabSz="685800" rtl="0" eaLnBrk="1" latinLnBrk="0" hangingPunct="1">
              <a:lnSpc>
                <a:spcPct val="96000"/>
              </a:lnSpc>
              <a:spcBef>
                <a:spcPts val="0"/>
              </a:spcBef>
              <a:spcAft>
                <a:spcPts val="225"/>
              </a:spcAft>
              <a:buClr>
                <a:srgbClr val="3253DC"/>
              </a:buClr>
              <a:buFont typeface="Arial" panose="020B0604020202020204" pitchFamily="34" charset="0"/>
              <a:buNone/>
              <a:defRPr lang="en-US" sz="800" kern="1200" baseline="0" smtClean="0">
                <a:solidFill>
                  <a:schemeClr val="accent6">
                    <a:lumMod val="90000"/>
                  </a:schemeClr>
                </a:solidFill>
                <a:latin typeface="+mn-lt"/>
                <a:ea typeface="+mn-ea"/>
                <a:cs typeface="+mn-cs"/>
              </a:defRPr>
            </a:lvl1pPr>
          </a:lstStyle>
          <a:p>
            <a:r>
              <a:rPr lang="en-CA"/>
              <a:t>MWS 2026</a:t>
            </a:r>
          </a:p>
        </p:txBody>
      </p:sp>
      <p:sp>
        <p:nvSpPr>
          <p:cNvPr id="98" name="TextBox 97"/>
          <p:cNvSpPr txBox="1"/>
          <p:nvPr userDrawn="1"/>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a:t>
            </a:fld>
            <a:endParaRPr lang="en-US" sz="800" kern="1200">
              <a:solidFill>
                <a:schemeClr val="accent6">
                  <a:lumMod val="90000"/>
                </a:schemeClr>
              </a:solidFill>
              <a:latin typeface="+mn-lt"/>
              <a:ea typeface="+mn-ea"/>
              <a:cs typeface="+mn-cs"/>
            </a:endParaRPr>
          </a:p>
        </p:txBody>
      </p:sp>
      <p:sp>
        <p:nvSpPr>
          <p:cNvPr id="3" name="Rechteck 1" descr="{&quot;templafy&quot;:{&quot;id&quot;:&quot;9b7730be-bfe6-4032-8efa-4ae359b7e1ac&quot;}}" hidden="1">
            <a:extLst>
              <a:ext uri="{FF2B5EF4-FFF2-40B4-BE49-F238E27FC236}">
                <a16:creationId xmlns:a16="http://schemas.microsoft.com/office/drawing/2014/main" id="{3E9B01B1-4BB2-EA6C-E033-DB745B9EAF06}"/>
              </a:ext>
            </a:extLst>
          </p:cNvPr>
          <p:cNvSpPr>
            <a:spLocks/>
          </p:cNvSpPr>
          <p:nvPr userDrawn="1"/>
        </p:nvSpPr>
        <p:spPr>
          <a:xfrm>
            <a:off x="6784696" y="6396526"/>
            <a:ext cx="4753929" cy="273078"/>
          </a:xfrm>
          <a:prstGeom prst="rect">
            <a:avLst/>
          </a:prstGeom>
          <a:noFill/>
          <a:ln w="10795" cap="flat" cmpd="sng" algn="ctr">
            <a:noFill/>
            <a:prstDash val="solid"/>
          </a:ln>
          <a:effectLst/>
        </p:spPr>
        <p:txBody>
          <a:bodyPr lIns="0" tIns="0" rIns="0" bIns="0" rtlCol="0" anchor="t"/>
          <a:lstStyle/>
          <a:p>
            <a:pPr marL="0" marR="0" lvl="0" indent="0" algn="r" defTabSz="914400" eaLnBrk="1" fontAlgn="auto" latinLnBrk="0" hangingPunct="1">
              <a:lnSpc>
                <a:spcPct val="96000"/>
              </a:lnSpc>
              <a:spcBef>
                <a:spcPts val="0"/>
              </a:spcBef>
              <a:spcAft>
                <a:spcPts val="0"/>
              </a:spcAft>
              <a:buClrTx/>
              <a:buSzTx/>
              <a:buFontTx/>
              <a:buNone/>
              <a:tabLst/>
              <a:defRPr/>
            </a:pPr>
            <a:r>
              <a:rPr lang="en-GB" sz="800" kern="1200" baseline="0" noProof="0">
                <a:solidFill>
                  <a:schemeClr val="accent6">
                    <a:lumMod val="90000"/>
                  </a:schemeClr>
                </a:solidFill>
                <a:latin typeface="+mn-lt"/>
                <a:ea typeface="+mn-ea"/>
                <a:cs typeface="+mn-cs"/>
              </a:rPr>
              <a:t>Confidential - Qualcomm Technologies, Inc. and/or its affiliated companies - May Contain Trade Secrets</a:t>
            </a:r>
          </a:p>
        </p:txBody>
      </p:sp>
    </p:spTree>
    <p:extLst>
      <p:ext uri="{BB962C8B-B14F-4D97-AF65-F5344CB8AC3E}">
        <p14:creationId xmlns:p14="http://schemas.microsoft.com/office/powerpoint/2010/main" val="1764247375"/>
      </p:ext>
    </p:extLst>
  </p:cSld>
  <p:clrMap bg1="dk1" tx1="lt1" bg2="dk2" tx2="lt2" accent1="accent1" accent2="accent2" accent3="accent3" accent4="accent4" accent5="accent5" accent6="accent6" hlink="hlink" folHlink="folHlink"/>
  <p:sldLayoutIdLst>
    <p:sldLayoutId id="2147485359" r:id="rId1"/>
    <p:sldLayoutId id="2147485360" r:id="rId2"/>
    <p:sldLayoutId id="2147485361" r:id="rId3"/>
    <p:sldLayoutId id="2147485362" r:id="rId4"/>
    <p:sldLayoutId id="2147485363" r:id="rId5"/>
    <p:sldLayoutId id="2147485364" r:id="rId6"/>
    <p:sldLayoutId id="2147485365" r:id="rId7"/>
    <p:sldLayoutId id="2147485366" r:id="rId8"/>
    <p:sldLayoutId id="2147485367" r:id="rId9"/>
    <p:sldLayoutId id="2147485368" r:id="rId10"/>
    <p:sldLayoutId id="2147485369" r:id="rId11"/>
    <p:sldLayoutId id="2147485370" r:id="rId12"/>
    <p:sldLayoutId id="2147485371" r:id="rId13"/>
    <p:sldLayoutId id="2147485372" r:id="rId14"/>
    <p:sldLayoutId id="2147485373"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84000"/>
        </a:lnSpc>
        <a:spcBef>
          <a:spcPct val="0"/>
        </a:spcBef>
        <a:buNone/>
        <a:defRPr sz="2800" kern="2000" spc="-50" baseline="0">
          <a:solidFill>
            <a:schemeClr val="tx2"/>
          </a:solidFill>
          <a:latin typeface="+mj-lt"/>
          <a:ea typeface="+mj-ea"/>
          <a:cs typeface="+mj-cs"/>
        </a:defRPr>
      </a:lvl1pPr>
    </p:titleStyle>
    <p:body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25">
          <p15:clr>
            <a:srgbClr val="F26B43"/>
          </p15:clr>
        </p15:guide>
        <p15:guide id="4" orient="horz" pos="391">
          <p15:clr>
            <a:srgbClr val="F26B43"/>
          </p15:clr>
        </p15:guide>
        <p15:guide id="6" pos="7355">
          <p15:clr>
            <a:srgbClr val="F26B43"/>
          </p15:clr>
        </p15:guide>
        <p15:guide id="10" orient="horz" pos="4020">
          <p15:clr>
            <a:srgbClr val="F26B43"/>
          </p15:clr>
        </p15:guide>
        <p15:guide id="11" orient="horz" pos="38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160.xml"/><Relationship Id="rId5" Type="http://schemas.openxmlformats.org/officeDocument/2006/relationships/image" Target="../media/image34.jpeg"/><Relationship Id="rId4" Type="http://schemas.openxmlformats.org/officeDocument/2006/relationships/image" Target="../media/image3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18" Type="http://schemas.openxmlformats.org/officeDocument/2006/relationships/image" Target="../media/image49.png"/><Relationship Id="rId3" Type="http://schemas.openxmlformats.org/officeDocument/2006/relationships/image" Target="../media/image35.png"/><Relationship Id="rId7" Type="http://schemas.openxmlformats.org/officeDocument/2006/relationships/image" Target="../media/image38.png"/><Relationship Id="rId12" Type="http://schemas.openxmlformats.org/officeDocument/2006/relationships/image" Target="../media/image43.png"/><Relationship Id="rId17" Type="http://schemas.openxmlformats.org/officeDocument/2006/relationships/image" Target="../media/image48.png"/><Relationship Id="rId2" Type="http://schemas.openxmlformats.org/officeDocument/2006/relationships/notesSlide" Target="../notesSlides/notesSlide2.xml"/><Relationship Id="rId16" Type="http://schemas.openxmlformats.org/officeDocument/2006/relationships/image" Target="../media/image47.png"/><Relationship Id="rId1" Type="http://schemas.openxmlformats.org/officeDocument/2006/relationships/slideLayout" Target="../slideLayouts/slideLayout26.xml"/><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5" Type="http://schemas.openxmlformats.org/officeDocument/2006/relationships/image" Target="../media/image46.png"/><Relationship Id="rId10" Type="http://schemas.openxmlformats.org/officeDocument/2006/relationships/image" Target="../media/image41.png"/><Relationship Id="rId19" Type="http://schemas.openxmlformats.org/officeDocument/2006/relationships/image" Target="../media/image50.png"/><Relationship Id="rId4" Type="http://schemas.microsoft.com/office/2007/relationships/hdphoto" Target="../media/hdphoto3.wdp"/><Relationship Id="rId9" Type="http://schemas.openxmlformats.org/officeDocument/2006/relationships/image" Target="../media/image40.png"/><Relationship Id="rId14" Type="http://schemas.openxmlformats.org/officeDocument/2006/relationships/image" Target="../media/image45.png"/></Relationships>
</file>

<file path=ppt/slides/_rels/slide4.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58.png"/><Relationship Id="rId3" Type="http://schemas.openxmlformats.org/officeDocument/2006/relationships/image" Target="../media/image51.svg"/><Relationship Id="rId7" Type="http://schemas.openxmlformats.org/officeDocument/2006/relationships/image" Target="../media/image55.png"/><Relationship Id="rId12" Type="http://schemas.openxmlformats.org/officeDocument/2006/relationships/image" Target="../media/image43.png"/><Relationship Id="rId2" Type="http://schemas.openxmlformats.org/officeDocument/2006/relationships/notesSlide" Target="../notesSlides/notesSlide3.xml"/><Relationship Id="rId1" Type="http://schemas.openxmlformats.org/officeDocument/2006/relationships/slideLayout" Target="../slideLayouts/slideLayout26.xml"/><Relationship Id="rId6" Type="http://schemas.openxmlformats.org/officeDocument/2006/relationships/image" Target="../media/image54.png"/><Relationship Id="rId11" Type="http://schemas.openxmlformats.org/officeDocument/2006/relationships/image" Target="../media/image46.png"/><Relationship Id="rId5" Type="http://schemas.openxmlformats.org/officeDocument/2006/relationships/image" Target="../media/image53.png"/><Relationship Id="rId10" Type="http://schemas.openxmlformats.org/officeDocument/2006/relationships/image" Target="../media/image57.png"/><Relationship Id="rId4" Type="http://schemas.openxmlformats.org/officeDocument/2006/relationships/image" Target="../media/image52.png"/><Relationship Id="rId9" Type="http://schemas.openxmlformats.org/officeDocument/2006/relationships/image" Target="../media/image4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4.xml"/><Relationship Id="rId1" Type="http://schemas.openxmlformats.org/officeDocument/2006/relationships/slideLayout" Target="../slideLayouts/slideLayout71.xml"/><Relationship Id="rId6" Type="http://schemas.openxmlformats.org/officeDocument/2006/relationships/image" Target="../media/image62.jpeg"/><Relationship Id="rId5" Type="http://schemas.openxmlformats.org/officeDocument/2006/relationships/image" Target="../media/image61.png"/><Relationship Id="rId4" Type="http://schemas.openxmlformats.org/officeDocument/2006/relationships/image" Target="../media/image60.png"/></Relationships>
</file>

<file path=ppt/slides/_rels/slide7.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71.png"/><Relationship Id="rId3" Type="http://schemas.openxmlformats.org/officeDocument/2006/relationships/image" Target="../media/image63.jpeg"/><Relationship Id="rId7" Type="http://schemas.microsoft.com/office/2007/relationships/hdphoto" Target="../media/hdphoto4.wdp"/><Relationship Id="rId12" Type="http://schemas.openxmlformats.org/officeDocument/2006/relationships/image" Target="../media/image70.png"/><Relationship Id="rId2" Type="http://schemas.openxmlformats.org/officeDocument/2006/relationships/notesSlide" Target="../notesSlides/notesSlide5.xml"/><Relationship Id="rId1" Type="http://schemas.openxmlformats.org/officeDocument/2006/relationships/slideLayout" Target="../slideLayouts/slideLayout29.xml"/><Relationship Id="rId6" Type="http://schemas.openxmlformats.org/officeDocument/2006/relationships/image" Target="../media/image66.png"/><Relationship Id="rId11" Type="http://schemas.openxmlformats.org/officeDocument/2006/relationships/image" Target="../media/image69.svg"/><Relationship Id="rId5" Type="http://schemas.openxmlformats.org/officeDocument/2006/relationships/image" Target="../media/image65.png"/><Relationship Id="rId10" Type="http://schemas.openxmlformats.org/officeDocument/2006/relationships/image" Target="../media/image68.svg"/><Relationship Id="rId4" Type="http://schemas.openxmlformats.org/officeDocument/2006/relationships/image" Target="../media/image64.jpeg"/><Relationship Id="rId9" Type="http://schemas.microsoft.com/office/2007/relationships/hdphoto" Target="../media/hdphoto5.wdp"/></Relationships>
</file>

<file path=ppt/slides/_rels/slide8.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72.jpeg"/><Relationship Id="rId7" Type="http://schemas.openxmlformats.org/officeDocument/2006/relationships/image" Target="../media/image76.png"/><Relationship Id="rId2" Type="http://schemas.openxmlformats.org/officeDocument/2006/relationships/notesSlide" Target="../notesSlides/notesSlide6.xml"/><Relationship Id="rId1" Type="http://schemas.openxmlformats.org/officeDocument/2006/relationships/slideLayout" Target="../slideLayouts/slideLayout71.xml"/><Relationship Id="rId6" Type="http://schemas.openxmlformats.org/officeDocument/2006/relationships/image" Target="../media/image75.jpeg"/><Relationship Id="rId5" Type="http://schemas.openxmlformats.org/officeDocument/2006/relationships/image" Target="../media/image74.jpeg"/><Relationship Id="rId4" Type="http://schemas.openxmlformats.org/officeDocument/2006/relationships/image" Target="../media/image7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8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75.xml"/><Relationship Id="rId5" Type="http://schemas.openxmlformats.org/officeDocument/2006/relationships/image" Target="../media/image84.png"/><Relationship Id="rId4" Type="http://schemas.openxmlformats.org/officeDocument/2006/relationships/image" Target="../media/image83.png"/></Relationships>
</file>

<file path=ppt/slides/_rels/slide11.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76.png"/><Relationship Id="rId7" Type="http://schemas.openxmlformats.org/officeDocument/2006/relationships/image" Target="../media/image88.png"/><Relationship Id="rId2" Type="http://schemas.openxmlformats.org/officeDocument/2006/relationships/notesSlide" Target="../notesSlides/notesSlide8.xml"/><Relationship Id="rId1" Type="http://schemas.openxmlformats.org/officeDocument/2006/relationships/slideLayout" Target="../slideLayouts/slideLayout71.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 Id="rId9" Type="http://schemas.openxmlformats.org/officeDocument/2006/relationships/image" Target="../media/image90.png"/></Relationships>
</file>

<file path=ppt/slides/_rels/slide12.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9.xml"/><Relationship Id="rId1" Type="http://schemas.openxmlformats.org/officeDocument/2006/relationships/slideLayout" Target="../slideLayouts/slideLayout140.xml"/><Relationship Id="rId6" Type="http://schemas.openxmlformats.org/officeDocument/2006/relationships/image" Target="../media/image94.jpeg"/><Relationship Id="rId5" Type="http://schemas.openxmlformats.org/officeDocument/2006/relationships/image" Target="../media/image93.jpeg"/><Relationship Id="rId4" Type="http://schemas.openxmlformats.org/officeDocument/2006/relationships/image" Target="../media/image9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14.xml.rels><?xml version="1.0" encoding="UTF-8" standalone="yes"?>
<Relationships xmlns="http://schemas.openxmlformats.org/package/2006/relationships"><Relationship Id="rId8" Type="http://schemas.openxmlformats.org/officeDocument/2006/relationships/image" Target="../media/image100.jpeg"/><Relationship Id="rId3" Type="http://schemas.openxmlformats.org/officeDocument/2006/relationships/image" Target="../media/image95.jpeg"/><Relationship Id="rId7" Type="http://schemas.openxmlformats.org/officeDocument/2006/relationships/image" Target="../media/image99.jpeg"/><Relationship Id="rId2" Type="http://schemas.openxmlformats.org/officeDocument/2006/relationships/notesSlide" Target="../notesSlides/notesSlide10.xml"/><Relationship Id="rId1" Type="http://schemas.openxmlformats.org/officeDocument/2006/relationships/slideLayout" Target="../slideLayouts/slideLayout102.xml"/><Relationship Id="rId6" Type="http://schemas.openxmlformats.org/officeDocument/2006/relationships/image" Target="../media/image98.jpeg"/><Relationship Id="rId11" Type="http://schemas.openxmlformats.org/officeDocument/2006/relationships/image" Target="../media/image103.jpeg"/><Relationship Id="rId5" Type="http://schemas.openxmlformats.org/officeDocument/2006/relationships/image" Target="../media/image97.jpeg"/><Relationship Id="rId10" Type="http://schemas.openxmlformats.org/officeDocument/2006/relationships/image" Target="../media/image102.jpeg"/><Relationship Id="rId4" Type="http://schemas.openxmlformats.org/officeDocument/2006/relationships/image" Target="../media/image96.jpeg"/><Relationship Id="rId9" Type="http://schemas.openxmlformats.org/officeDocument/2006/relationships/image" Target="../media/image101.jpeg"/></Relationships>
</file>

<file path=ppt/slides/_rels/slide15.xml.rels><?xml version="1.0" encoding="UTF-8" standalone="yes"?>
<Relationships xmlns="http://schemas.openxmlformats.org/package/2006/relationships"><Relationship Id="rId3" Type="http://schemas.openxmlformats.org/officeDocument/2006/relationships/image" Target="../media/image105.svg"/><Relationship Id="rId2" Type="http://schemas.openxmlformats.org/officeDocument/2006/relationships/image" Target="../media/image104.svg"/><Relationship Id="rId1" Type="http://schemas.openxmlformats.org/officeDocument/2006/relationships/slideLayout" Target="../slideLayouts/slideLayout23.xml"/><Relationship Id="rId4" Type="http://schemas.openxmlformats.org/officeDocument/2006/relationships/image" Target="../media/image106.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2.xml"/></Relationships>
</file>

<file path=ppt/slides/_rels/slide17.xml.rels><?xml version="1.0" encoding="UTF-8" standalone="yes"?>
<Relationships xmlns="http://schemas.openxmlformats.org/package/2006/relationships"><Relationship Id="rId8" Type="http://schemas.openxmlformats.org/officeDocument/2006/relationships/image" Target="../media/image111.png"/><Relationship Id="rId13" Type="http://schemas.openxmlformats.org/officeDocument/2006/relationships/image" Target="../media/image43.png"/><Relationship Id="rId18" Type="http://schemas.microsoft.com/office/2007/relationships/hdphoto" Target="../media/hdphoto6.wdp"/><Relationship Id="rId3" Type="http://schemas.openxmlformats.org/officeDocument/2006/relationships/image" Target="../media/image107.svg"/><Relationship Id="rId21" Type="http://schemas.openxmlformats.org/officeDocument/2006/relationships/image" Target="../media/image116.svg"/><Relationship Id="rId7" Type="http://schemas.openxmlformats.org/officeDocument/2006/relationships/image" Target="../media/image53.png"/><Relationship Id="rId12" Type="http://schemas.openxmlformats.org/officeDocument/2006/relationships/image" Target="../media/image56.png"/><Relationship Id="rId17" Type="http://schemas.openxmlformats.org/officeDocument/2006/relationships/image" Target="../media/image114.png"/><Relationship Id="rId2" Type="http://schemas.openxmlformats.org/officeDocument/2006/relationships/notesSlide" Target="../notesSlides/notesSlide11.xml"/><Relationship Id="rId16" Type="http://schemas.openxmlformats.org/officeDocument/2006/relationships/image" Target="../media/image113.png"/><Relationship Id="rId20" Type="http://schemas.microsoft.com/office/2007/relationships/hdphoto" Target="../media/hdphoto7.wdp"/><Relationship Id="rId1" Type="http://schemas.openxmlformats.org/officeDocument/2006/relationships/slideLayout" Target="../slideLayouts/slideLayout119.xml"/><Relationship Id="rId6" Type="http://schemas.openxmlformats.org/officeDocument/2006/relationships/image" Target="../media/image110.png"/><Relationship Id="rId11" Type="http://schemas.openxmlformats.org/officeDocument/2006/relationships/image" Target="../media/image55.png"/><Relationship Id="rId5" Type="http://schemas.openxmlformats.org/officeDocument/2006/relationships/image" Target="../media/image109.png"/><Relationship Id="rId15" Type="http://schemas.openxmlformats.org/officeDocument/2006/relationships/image" Target="../media/image48.png"/><Relationship Id="rId10" Type="http://schemas.openxmlformats.org/officeDocument/2006/relationships/image" Target="../media/image112.png"/><Relationship Id="rId19" Type="http://schemas.openxmlformats.org/officeDocument/2006/relationships/image" Target="../media/image115.png"/><Relationship Id="rId4" Type="http://schemas.openxmlformats.org/officeDocument/2006/relationships/image" Target="../media/image108.png"/><Relationship Id="rId9" Type="http://schemas.openxmlformats.org/officeDocument/2006/relationships/image" Target="../media/image52.png"/><Relationship Id="rId14" Type="http://schemas.openxmlformats.org/officeDocument/2006/relationships/image" Target="../media/image45.png"/></Relationships>
</file>

<file path=ppt/slides/_rels/slide18.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2.xml"/><Relationship Id="rId1" Type="http://schemas.openxmlformats.org/officeDocument/2006/relationships/slideLayout" Target="../slideLayouts/slideLayout1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3.xml"/></Relationships>
</file>

<file path=ppt/slides/_rels/slide20.xml.rels><?xml version="1.0" encoding="UTF-8" standalone="yes"?>
<Relationships xmlns="http://schemas.openxmlformats.org/package/2006/relationships"><Relationship Id="rId3" Type="http://schemas.openxmlformats.org/officeDocument/2006/relationships/image" Target="../media/image118.jpeg"/><Relationship Id="rId7" Type="http://schemas.openxmlformats.org/officeDocument/2006/relationships/image" Target="../media/image121.jpeg"/><Relationship Id="rId2" Type="http://schemas.openxmlformats.org/officeDocument/2006/relationships/audio" Target="../media/audio1.wav"/><Relationship Id="rId1" Type="http://schemas.openxmlformats.org/officeDocument/2006/relationships/slideLayout" Target="../slideLayouts/slideLayout119.xml"/><Relationship Id="rId6" Type="http://schemas.openxmlformats.org/officeDocument/2006/relationships/image" Target="../media/image120.png"/><Relationship Id="rId5" Type="http://schemas.openxmlformats.org/officeDocument/2006/relationships/image" Target="../media/image119.png"/><Relationship Id="rId4" Type="http://schemas.openxmlformats.org/officeDocument/2006/relationships/hyperlink" Target="https://www.linkedin.com/posts/vivek-rajendran-48959547_mwc26-mwc2026-connectivity-activity-7433235187796205568-GALX"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23.svg"/><Relationship Id="rId2" Type="http://schemas.openxmlformats.org/officeDocument/2006/relationships/image" Target="../media/image122.svg"/><Relationship Id="rId1" Type="http://schemas.openxmlformats.org/officeDocument/2006/relationships/slideLayout" Target="../slideLayouts/slideLayout97.xml"/><Relationship Id="rId4" Type="http://schemas.openxmlformats.org/officeDocument/2006/relationships/image" Target="../media/image124.png"/></Relationships>
</file>

<file path=ppt/slides/_rels/slide22.xml.rels><?xml version="1.0" encoding="UTF-8" standalone="yes"?>
<Relationships xmlns="http://schemas.openxmlformats.org/package/2006/relationships"><Relationship Id="rId3" Type="http://schemas.openxmlformats.org/officeDocument/2006/relationships/image" Target="../media/image126.png"/><Relationship Id="rId7" Type="http://schemas.openxmlformats.org/officeDocument/2006/relationships/image" Target="../media/image130.svg"/><Relationship Id="rId2" Type="http://schemas.openxmlformats.org/officeDocument/2006/relationships/image" Target="../media/image125.png"/><Relationship Id="rId1" Type="http://schemas.openxmlformats.org/officeDocument/2006/relationships/slideLayout" Target="../slideLayouts/slideLayout119.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_rels/slide23.xml.rels><?xml version="1.0" encoding="UTF-8" standalone="yes"?>
<Relationships xmlns="http://schemas.openxmlformats.org/package/2006/relationships"><Relationship Id="rId8" Type="http://schemas.openxmlformats.org/officeDocument/2006/relationships/image" Target="../media/image131.png"/><Relationship Id="rId3" Type="http://schemas.openxmlformats.org/officeDocument/2006/relationships/diagramLayout" Target="../diagrams/layout1.xml"/><Relationship Id="rId7" Type="http://schemas.openxmlformats.org/officeDocument/2006/relationships/hyperlink" Target="https://hub.5g-mag.com/Getting-Started/pages/6g-testbed-ai-traffic/" TargetMode="External"/><Relationship Id="rId2" Type="http://schemas.openxmlformats.org/officeDocument/2006/relationships/diagramData" Target="../diagrams/data1.xml"/><Relationship Id="rId1" Type="http://schemas.openxmlformats.org/officeDocument/2006/relationships/slideLayout" Target="../slideLayouts/slideLayout119.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129.png"/><Relationship Id="rId4" Type="http://schemas.openxmlformats.org/officeDocument/2006/relationships/diagramQuickStyle" Target="../diagrams/quickStyle1.xml"/><Relationship Id="rId9" Type="http://schemas.openxmlformats.org/officeDocument/2006/relationships/image" Target="../media/image132.png"/></Relationships>
</file>

<file path=ppt/slides/_rels/slide24.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diagramLayout" Target="../diagrams/layout2.xml"/><Relationship Id="rId7" Type="http://schemas.openxmlformats.org/officeDocument/2006/relationships/image" Target="../media/image133.png"/><Relationship Id="rId2" Type="http://schemas.openxmlformats.org/officeDocument/2006/relationships/diagramData" Target="../diagrams/data2.xml"/><Relationship Id="rId1" Type="http://schemas.openxmlformats.org/officeDocument/2006/relationships/slideLayout" Target="../slideLayouts/slideLayout119.xml"/><Relationship Id="rId6" Type="http://schemas.microsoft.com/office/2007/relationships/diagramDrawing" Target="../diagrams/drawing2.xml"/><Relationship Id="rId11" Type="http://schemas.openxmlformats.org/officeDocument/2006/relationships/image" Target="../media/image137.png"/><Relationship Id="rId5" Type="http://schemas.openxmlformats.org/officeDocument/2006/relationships/diagramColors" Target="../diagrams/colors2.xml"/><Relationship Id="rId10" Type="http://schemas.openxmlformats.org/officeDocument/2006/relationships/image" Target="../media/image136.png"/><Relationship Id="rId4" Type="http://schemas.openxmlformats.org/officeDocument/2006/relationships/diagramQuickStyle" Target="../diagrams/quickStyle2.xml"/><Relationship Id="rId9" Type="http://schemas.openxmlformats.org/officeDocument/2006/relationships/image" Target="../media/image135.png"/></Relationships>
</file>

<file path=ppt/slides/_rels/slide25.xml.rels><?xml version="1.0" encoding="UTF-8" standalone="yes"?>
<Relationships xmlns="http://schemas.openxmlformats.org/package/2006/relationships"><Relationship Id="rId8" Type="http://schemas.openxmlformats.org/officeDocument/2006/relationships/hyperlink" Target="https://www.click2houston.com/news/local/2026/06/02/fbi-warns-of-ai-voice-cloning-scam-that-mimics-loved-ones-in-distress/" TargetMode="External"/><Relationship Id="rId13" Type="http://schemas.openxmlformats.org/officeDocument/2006/relationships/image" Target="../media/image143.png"/><Relationship Id="rId3" Type="http://schemas.openxmlformats.org/officeDocument/2006/relationships/image" Target="../media/image138.png"/><Relationship Id="rId7" Type="http://schemas.openxmlformats.org/officeDocument/2006/relationships/image" Target="../media/image140.png"/><Relationship Id="rId12" Type="http://schemas.openxmlformats.org/officeDocument/2006/relationships/hyperlink" Target="https://www.theguardian.com/technology/2026/feb/06/deepfake-taking-place-on-an-industrial-scale-study-finds" TargetMode="External"/><Relationship Id="rId17" Type="http://schemas.openxmlformats.org/officeDocument/2006/relationships/image" Target="../media/image145.png"/><Relationship Id="rId2" Type="http://schemas.openxmlformats.org/officeDocument/2006/relationships/hyperlink" Target="https://www.forbes.com/sites/larsdaniel/2026/06/02/deepfakes-make-video-calls-dangerous-on-device-detection-is-the-answer/" TargetMode="External"/><Relationship Id="rId16" Type="http://schemas.openxmlformats.org/officeDocument/2006/relationships/hyperlink" Target="https://blog.google/security/android-fake-call-detection/" TargetMode="External"/><Relationship Id="rId1" Type="http://schemas.openxmlformats.org/officeDocument/2006/relationships/slideLayout" Target="../slideLayouts/slideLayout93.xml"/><Relationship Id="rId6" Type="http://schemas.openxmlformats.org/officeDocument/2006/relationships/hyperlink" Target="https://www.aol.com/articles/ai-voice-scams-clone-family-122932553.html" TargetMode="External"/><Relationship Id="rId11" Type="http://schemas.openxmlformats.org/officeDocument/2006/relationships/image" Target="../media/image142.png"/><Relationship Id="rId5" Type="http://schemas.openxmlformats.org/officeDocument/2006/relationships/image" Target="../media/image139.png"/><Relationship Id="rId15" Type="http://schemas.openxmlformats.org/officeDocument/2006/relationships/image" Target="../media/image144.png"/><Relationship Id="rId10" Type="http://schemas.openxmlformats.org/officeDocument/2006/relationships/hyperlink" Target="https://techcrunch.com/2026/06/02/google-rolls-out-fake-call-detection-to-protect-against-ai-deepfake-impersonation-scams/" TargetMode="External"/><Relationship Id="rId4" Type="http://schemas.openxmlformats.org/officeDocument/2006/relationships/hyperlink" Target="https://manofmany.com/tech/hong-kong-deepfake-scam" TargetMode="External"/><Relationship Id="rId9" Type="http://schemas.openxmlformats.org/officeDocument/2006/relationships/image" Target="../media/image141.png"/><Relationship Id="rId14" Type="http://schemas.openxmlformats.org/officeDocument/2006/relationships/hyperlink" Target="https://www.eweek.com/news/ai-voice-cloning-scam-australia-apac/" TargetMode="Externa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1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1C8D94F5-B1C0-EABE-FF93-C4E6A309C017}"/>
            </a:ext>
          </a:extLst>
        </p:cNvPr>
        <p:cNvGrpSpPr/>
        <p:nvPr/>
      </p:nvGrpSpPr>
      <p:grpSpPr>
        <a:xfrm>
          <a:off x="0" y="0"/>
          <a:ext cx="0" cy="0"/>
          <a:chOff x="0" y="0"/>
          <a:chExt cx="0" cy="0"/>
        </a:xfrm>
      </p:grpSpPr>
      <p:pic>
        <p:nvPicPr>
          <p:cNvPr id="5" name="Picture 4" descr="A blue light in a circle&#10;&#10;AI-generated content may be incorrect.">
            <a:extLst>
              <a:ext uri="{FF2B5EF4-FFF2-40B4-BE49-F238E27FC236}">
                <a16:creationId xmlns:a16="http://schemas.microsoft.com/office/drawing/2014/main" id="{4326BA43-819F-8164-BF8A-42EB61D49F6F}"/>
              </a:ext>
            </a:extLst>
          </p:cNvPr>
          <p:cNvPicPr>
            <a:picLocks noChangeAspect="1"/>
          </p:cNvPicPr>
          <p:nvPr/>
        </p:nvPicPr>
        <p:blipFill>
          <a:blip r:embed="rId3"/>
          <a:srcRect l="14153" t="10239" r="47199" b="17296"/>
          <a:stretch>
            <a:fillRect/>
          </a:stretch>
        </p:blipFill>
        <p:spPr>
          <a:xfrm>
            <a:off x="-1" y="0"/>
            <a:ext cx="12192000" cy="6857999"/>
          </a:xfrm>
          <a:prstGeom prst="rect">
            <a:avLst/>
          </a:prstGeom>
        </p:spPr>
      </p:pic>
      <p:pic>
        <p:nvPicPr>
          <p:cNvPr id="22" name="Picture 21" descr="A blue spot on black background&#10;&#10;AI-generated content may be incorrect.">
            <a:extLst>
              <a:ext uri="{FF2B5EF4-FFF2-40B4-BE49-F238E27FC236}">
                <a16:creationId xmlns:a16="http://schemas.microsoft.com/office/drawing/2014/main" id="{A6755B35-0831-8FA3-7D15-CB4CD3AE4407}"/>
              </a:ext>
            </a:extLst>
          </p:cNvPr>
          <p:cNvPicPr>
            <a:picLocks noChangeAspect="1"/>
          </p:cNvPicPr>
          <p:nvPr/>
        </p:nvPicPr>
        <p:blipFill>
          <a:blip r:embed="rId4">
            <a:alphaModFix amt="43000"/>
          </a:blip>
          <a:srcRect l="9040" t="-5504" r="5298" b="57173"/>
          <a:stretch>
            <a:fillRect/>
          </a:stretch>
        </p:blipFill>
        <p:spPr>
          <a:xfrm>
            <a:off x="0" y="2366472"/>
            <a:ext cx="12192000" cy="4491528"/>
          </a:xfrm>
          <a:prstGeom prst="rect">
            <a:avLst/>
          </a:prstGeom>
        </p:spPr>
      </p:pic>
      <p:sp>
        <p:nvSpPr>
          <p:cNvPr id="4" name="Title 3">
            <a:extLst>
              <a:ext uri="{FF2B5EF4-FFF2-40B4-BE49-F238E27FC236}">
                <a16:creationId xmlns:a16="http://schemas.microsoft.com/office/drawing/2014/main" id="{7B3D1DD3-86EF-5940-2DCF-3C35A9BF74EC}"/>
              </a:ext>
            </a:extLst>
          </p:cNvPr>
          <p:cNvSpPr>
            <a:spLocks noGrp="1"/>
          </p:cNvSpPr>
          <p:nvPr>
            <p:ph type="title"/>
          </p:nvPr>
        </p:nvSpPr>
        <p:spPr>
          <a:xfrm>
            <a:off x="515938" y="1422648"/>
            <a:ext cx="6383006" cy="2160588"/>
          </a:xfrm>
        </p:spPr>
        <p:txBody>
          <a:bodyPr/>
          <a:lstStyle/>
          <a:p>
            <a:pPr lvl="0">
              <a:defRPr/>
            </a:pPr>
            <a:r>
              <a:rPr lang="en-US" b="1" dirty="0"/>
              <a:t>Synergies of 6G and AI</a:t>
            </a:r>
            <a:endParaRPr lang="en-US" sz="4000" dirty="0">
              <a:solidFill>
                <a:srgbClr val="FFFFFF"/>
              </a:solidFill>
              <a:latin typeface="Aptos Display"/>
            </a:endParaRPr>
          </a:p>
        </p:txBody>
      </p:sp>
      <p:sp>
        <p:nvSpPr>
          <p:cNvPr id="18" name="Text Placeholder 16">
            <a:extLst>
              <a:ext uri="{FF2B5EF4-FFF2-40B4-BE49-F238E27FC236}">
                <a16:creationId xmlns:a16="http://schemas.microsoft.com/office/drawing/2014/main" id="{98069439-B496-F125-2966-76F7BE7B937B}"/>
              </a:ext>
            </a:extLst>
          </p:cNvPr>
          <p:cNvSpPr txBox="1">
            <a:spLocks/>
          </p:cNvSpPr>
          <p:nvPr/>
        </p:nvSpPr>
        <p:spPr bwMode="gray">
          <a:xfrm>
            <a:off x="3376971" y="523875"/>
            <a:ext cx="1934908" cy="265271"/>
          </a:xfrm>
          <a:prstGeom prst="rect">
            <a:avLst/>
          </a:prstGeom>
        </p:spPr>
        <p:txBody>
          <a:bodyPr vert="horz" wrap="none" lIns="0" tIns="0" rIns="0" bIns="0" rtlCol="0" anchor="ctr">
            <a:noAutofit/>
          </a:bodyPr>
          <a:lstStyle>
            <a:lvl1pPr marL="0" marR="0" indent="0" algn="l" defTabSz="914400" rtl="0" eaLnBrk="1" fontAlgn="auto" latinLnBrk="0" hangingPunct="1">
              <a:lnSpc>
                <a:spcPct val="87000"/>
              </a:lnSpc>
              <a:spcBef>
                <a:spcPts val="0"/>
              </a:spcBef>
              <a:spcAft>
                <a:spcPts val="0"/>
              </a:spcAft>
              <a:buClr>
                <a:srgbClr val="3253DC"/>
              </a:buClr>
              <a:buSzTx/>
              <a:buFont typeface="Arial" panose="020B0604020202020204" pitchFamily="34" charset="0"/>
              <a:buNone/>
              <a:tabLst/>
              <a:defRPr sz="1600" b="1" kern="1200" baseline="0">
                <a:solidFill>
                  <a:schemeClr val="bg1"/>
                </a:solidFill>
                <a:latin typeface="+mn-lt"/>
                <a:ea typeface="+mn-ea"/>
                <a:cs typeface="+mn-cs"/>
              </a:defRPr>
            </a:lvl1pPr>
            <a:lvl2pPr marL="0" indent="0" algn="l" defTabSz="914400" rtl="0" eaLnBrk="1" latinLnBrk="0" hangingPunct="1">
              <a:lnSpc>
                <a:spcPct val="98000"/>
              </a:lnSpc>
              <a:spcBef>
                <a:spcPts val="0"/>
              </a:spcBef>
              <a:spcAft>
                <a:spcPts val="225"/>
              </a:spcAft>
              <a:buClrTx/>
              <a:buFont typeface="Arial" panose="020B0604020202020204" pitchFamily="34" charset="0"/>
              <a:buNone/>
              <a:tabLst>
                <a:tab pos="2003425" algn="l"/>
              </a:tabLst>
              <a:defRPr sz="1600" kern="1200" baseline="0">
                <a:solidFill>
                  <a:schemeClr val="bg1"/>
                </a:solidFill>
                <a:latin typeface="+mn-lt"/>
                <a:ea typeface="+mn-ea"/>
                <a:cs typeface="+mn-cs"/>
              </a:defRPr>
            </a:lvl2pPr>
            <a:lvl3pPr marL="0" indent="0" algn="l" defTabSz="914400" rtl="0" eaLnBrk="1" latinLnBrk="0" hangingPunct="1">
              <a:lnSpc>
                <a:spcPct val="98000"/>
              </a:lnSpc>
              <a:spcBef>
                <a:spcPts val="0"/>
              </a:spcBef>
              <a:spcAft>
                <a:spcPts val="150"/>
              </a:spcAft>
              <a:buClrTx/>
              <a:buFont typeface="Arial" panose="020B0604020202020204" pitchFamily="34" charset="0"/>
              <a:buNone/>
              <a:defRPr lang="en-US" sz="1600" kern="1200">
                <a:solidFill>
                  <a:schemeClr val="bg1"/>
                </a:solidFill>
                <a:latin typeface="+mn-lt"/>
                <a:ea typeface="+mn-ea"/>
                <a:cs typeface="+mn-cs"/>
              </a:defRPr>
            </a:lvl3pPr>
            <a:lvl4pPr marL="0" indent="0" algn="l" defTabSz="914400" rtl="0" eaLnBrk="1" latinLnBrk="0" hangingPunct="1">
              <a:lnSpc>
                <a:spcPct val="98000"/>
              </a:lnSpc>
              <a:spcBef>
                <a:spcPts val="0"/>
              </a:spcBef>
              <a:spcAft>
                <a:spcPts val="75"/>
              </a:spcAft>
              <a:buClrTx/>
              <a:buFont typeface="Arial" panose="020B0604020202020204" pitchFamily="34" charset="0"/>
              <a:buNone/>
              <a:tabLst/>
              <a:defRPr sz="1600" kern="1200">
                <a:solidFill>
                  <a:schemeClr val="bg1"/>
                </a:solidFill>
                <a:latin typeface="+mn-lt"/>
                <a:ea typeface="+mn-ea"/>
                <a:cs typeface="+mn-cs"/>
              </a:defRPr>
            </a:lvl4pPr>
            <a:lvl5pPr marL="0" indent="0" algn="l" defTabSz="914400" rtl="0" eaLnBrk="1" latinLnBrk="0" hangingPunct="1">
              <a:lnSpc>
                <a:spcPct val="98000"/>
              </a:lnSpc>
              <a:spcBef>
                <a:spcPts val="0"/>
              </a:spcBef>
              <a:spcAft>
                <a:spcPts val="300"/>
              </a:spcAft>
              <a:buClrTx/>
              <a:buFont typeface="Arial" panose="020B0604020202020204" pitchFamily="34" charset="0"/>
              <a:buNone/>
              <a:tabLst/>
              <a:defRPr sz="1600" b="1" kern="1200" spc="60" baseline="0">
                <a:solidFill>
                  <a:schemeClr val="bg1"/>
                </a:solidFill>
                <a:latin typeface="+mn-lt"/>
                <a:ea typeface="+mn-ea"/>
                <a:cs typeface="+mn-cs"/>
              </a:defRPr>
            </a:lvl5pPr>
            <a:lvl6pPr marL="0" indent="0" algn="l" defTabSz="914400" rtl="0" eaLnBrk="1" latinLnBrk="0" hangingPunct="1">
              <a:lnSpc>
                <a:spcPct val="96000"/>
              </a:lnSpc>
              <a:spcBef>
                <a:spcPts val="0"/>
              </a:spcBef>
              <a:buFont typeface="Microsoft Sans Serif" panose="020B0604020202020204" pitchFamily="34" charset="0"/>
              <a:buChar char="​"/>
              <a:defRPr sz="2100" kern="1200">
                <a:solidFill>
                  <a:schemeClr val="tx1"/>
                </a:solidFill>
                <a:latin typeface="+mn-lt"/>
                <a:ea typeface="+mn-ea"/>
                <a:cs typeface="+mn-cs"/>
              </a:defRPr>
            </a:lvl6pPr>
            <a:lvl7pPr marL="0" indent="0" algn="l" defTabSz="914400" rtl="0" eaLnBrk="1" latinLnBrk="0" hangingPunct="1">
              <a:lnSpc>
                <a:spcPct val="107000"/>
              </a:lnSpc>
              <a:spcBef>
                <a:spcPts val="1200"/>
              </a:spcBef>
              <a:buFont typeface="Microsoft Sans Serif" panose="020B0604020202020204" pitchFamily="34" charset="0"/>
              <a:buChar char="​"/>
              <a:defRPr sz="1600" kern="1200" baseline="0">
                <a:solidFill>
                  <a:schemeClr val="tx1"/>
                </a:solidFill>
                <a:latin typeface="+mn-lt"/>
                <a:ea typeface="+mn-ea"/>
                <a:cs typeface="+mn-cs"/>
              </a:defRPr>
            </a:lvl7pPr>
            <a:lvl8pPr marL="0" indent="0" algn="l" defTabSz="914400" rtl="0" eaLnBrk="1" latinLnBrk="0" hangingPunct="1">
              <a:lnSpc>
                <a:spcPct val="87000"/>
              </a:lnSpc>
              <a:spcBef>
                <a:spcPts val="1800"/>
              </a:spcBef>
              <a:buSzPct val="100000"/>
              <a:buFont typeface="Microsoft Sans Serif" panose="020B0604020202020204" pitchFamily="34" charset="0"/>
              <a:buChar char="​"/>
              <a:defRPr lang="en-US" sz="5500" kern="1200" baseline="0" dirty="0" smtClean="0">
                <a:solidFill>
                  <a:schemeClr val="tx1"/>
                </a:solidFill>
                <a:latin typeface="+mn-lt"/>
                <a:ea typeface="+mn-ea"/>
                <a:cs typeface="+mn-cs"/>
              </a:defRPr>
            </a:lvl8pPr>
            <a:lvl9pPr marL="0" indent="0" algn="l" defTabSz="914400" rtl="0" eaLnBrk="1" latinLnBrk="0" hangingPunct="1">
              <a:lnSpc>
                <a:spcPct val="87000"/>
              </a:lnSpc>
              <a:spcBef>
                <a:spcPts val="1800"/>
              </a:spcBef>
              <a:buFont typeface="Microsoft Sans Serif" panose="020B0604020202020204" pitchFamily="34" charset="0"/>
              <a:buChar char="​"/>
              <a:defRPr sz="6800" kern="1200" baseline="0">
                <a:solidFill>
                  <a:schemeClr val="tx1"/>
                </a:solidFill>
                <a:latin typeface="+mn-lt"/>
                <a:ea typeface="+mn-ea"/>
                <a:cs typeface="+mn-cs"/>
              </a:defRPr>
            </a:lvl9pPr>
          </a:lstStyle>
          <a:p>
            <a:pPr marL="0" marR="0" lvl="0" indent="0" algn="l" defTabSz="914400" rtl="0" eaLnBrk="1" fontAlgn="auto" latinLnBrk="0" hangingPunct="1">
              <a:lnSpc>
                <a:spcPct val="87000"/>
              </a:lnSpc>
              <a:spcBef>
                <a:spcPts val="0"/>
              </a:spcBef>
              <a:spcAft>
                <a:spcPts val="0"/>
              </a:spcAft>
              <a:buClr>
                <a:srgbClr val="3253DC"/>
              </a:buClr>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ptos" panose="02110004020202020204"/>
                <a:ea typeface="+mn-ea"/>
                <a:cs typeface="+mn-cs"/>
              </a:rPr>
              <a:t>@QSIO</a:t>
            </a:r>
          </a:p>
        </p:txBody>
      </p:sp>
      <p:sp>
        <p:nvSpPr>
          <p:cNvPr id="2" name="TextBox 1">
            <a:extLst>
              <a:ext uri="{FF2B5EF4-FFF2-40B4-BE49-F238E27FC236}">
                <a16:creationId xmlns:a16="http://schemas.microsoft.com/office/drawing/2014/main" id="{5A2E6EC7-3458-93FD-1A06-E71D0C110379}"/>
              </a:ext>
            </a:extLst>
          </p:cNvPr>
          <p:cNvSpPr txBox="1"/>
          <p:nvPr/>
        </p:nvSpPr>
        <p:spPr>
          <a:xfrm>
            <a:off x="5967289" y="523875"/>
            <a:ext cx="41678" cy="236347"/>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ptos" panose="020B0004020202020204" pitchFamily="34" charset="0"/>
                <a:ea typeface="+mn-ea"/>
                <a:cs typeface="+mn-cs"/>
              </a:rPr>
              <a:t> </a:t>
            </a:r>
          </a:p>
        </p:txBody>
      </p:sp>
      <p:sp>
        <p:nvSpPr>
          <p:cNvPr id="6" name="TextBox 5">
            <a:extLst>
              <a:ext uri="{FF2B5EF4-FFF2-40B4-BE49-F238E27FC236}">
                <a16:creationId xmlns:a16="http://schemas.microsoft.com/office/drawing/2014/main" id="{2071E987-E173-6D82-F60C-6799E5D457CF}"/>
              </a:ext>
            </a:extLst>
          </p:cNvPr>
          <p:cNvSpPr txBox="1"/>
          <p:nvPr/>
        </p:nvSpPr>
        <p:spPr>
          <a:xfrm>
            <a:off x="9681325" y="523875"/>
            <a:ext cx="1320874" cy="236347"/>
          </a:xfrm>
          <a:prstGeom prst="rect">
            <a:avLst/>
          </a:prstGeom>
        </p:spPr>
        <p:txBody>
          <a:bodyPr wrap="none" lIns="0" tIns="0" rIns="0" bIns="0" rtlCol="0" anchor="t">
            <a:spAutoFit/>
          </a:bodyPr>
          <a:lstStyle/>
          <a:p>
            <a:pPr>
              <a:lnSpc>
                <a:spcPct val="96000"/>
              </a:lnSpc>
              <a:defRPr/>
            </a:pPr>
            <a:r>
              <a:rPr lang="en-US" sz="1600" dirty="0">
                <a:solidFill>
                  <a:srgbClr val="FFFFFF"/>
                </a:solidFill>
                <a:effectLst>
                  <a:outerShdw blurRad="101600" algn="ctr" rotWithShape="0">
                    <a:prstClr val="black">
                      <a:alpha val="70000"/>
                    </a:prstClr>
                  </a:outerShdw>
                </a:effectLst>
                <a:latin typeface="Aptos"/>
              </a:rPr>
              <a:t>June 17</a:t>
            </a:r>
            <a:r>
              <a:rPr lang="en-US" sz="1600" baseline="30000" dirty="0">
                <a:solidFill>
                  <a:srgbClr val="FFFFFF"/>
                </a:solidFill>
                <a:effectLst>
                  <a:outerShdw blurRad="101600" algn="ctr" rotWithShape="0">
                    <a:prstClr val="black">
                      <a:alpha val="70000"/>
                    </a:prstClr>
                  </a:outerShdw>
                </a:effectLst>
                <a:latin typeface="Aptos"/>
              </a:rPr>
              <a:t>th</a:t>
            </a:r>
            <a:r>
              <a:rPr lang="en-US" sz="1600" dirty="0">
                <a:solidFill>
                  <a:srgbClr val="FFFFFF"/>
                </a:solidFill>
                <a:effectLst>
                  <a:outerShdw blurRad="101600" algn="ctr" rotWithShape="0">
                    <a:prstClr val="black">
                      <a:alpha val="70000"/>
                    </a:prstClr>
                  </a:outerShdw>
                </a:effectLst>
                <a:latin typeface="Aptos"/>
              </a:rPr>
              <a:t>, 2026</a:t>
            </a:r>
            <a:endParaRPr kumimoji="0" lang="en-US" sz="1600" b="0" i="0" u="none" strike="noStrike" kern="1200" cap="none" spc="0" normalizeH="0" baseline="0" noProof="0" dirty="0">
              <a:ln>
                <a:noFill/>
              </a:ln>
              <a:solidFill>
                <a:srgbClr val="FFFFFF"/>
              </a:solidFill>
              <a:effectLst>
                <a:outerShdw blurRad="101600" algn="ctr" rotWithShape="0">
                  <a:prstClr val="black">
                    <a:alpha val="70000"/>
                  </a:prstClr>
                </a:outerShdw>
              </a:effectLst>
              <a:uLnTx/>
              <a:uFillTx/>
              <a:latin typeface="Aptos" panose="020B0004020202020204" pitchFamily="34" charset="0"/>
              <a:ea typeface="+mn-ea"/>
              <a:cs typeface="+mn-cs"/>
            </a:endParaRPr>
          </a:p>
        </p:txBody>
      </p:sp>
      <p:sp>
        <p:nvSpPr>
          <p:cNvPr id="3" name="Text Placeholder 16">
            <a:extLst>
              <a:ext uri="{FF2B5EF4-FFF2-40B4-BE49-F238E27FC236}">
                <a16:creationId xmlns:a16="http://schemas.microsoft.com/office/drawing/2014/main" id="{653A6DD3-135D-2570-062E-D1EF81C6C90B}"/>
              </a:ext>
            </a:extLst>
          </p:cNvPr>
          <p:cNvSpPr txBox="1">
            <a:spLocks/>
          </p:cNvSpPr>
          <p:nvPr/>
        </p:nvSpPr>
        <p:spPr bwMode="gray">
          <a:xfrm>
            <a:off x="6776363" y="523875"/>
            <a:ext cx="1525568" cy="265271"/>
          </a:xfrm>
          <a:prstGeom prst="rect">
            <a:avLst/>
          </a:prstGeom>
        </p:spPr>
        <p:txBody>
          <a:bodyPr vert="horz" wrap="none" lIns="0" tIns="0" rIns="0" bIns="0" rtlCol="0" anchor="ctr">
            <a:noAutofit/>
          </a:bodyPr>
          <a:lstStyle>
            <a:lvl1pPr marL="0" marR="0" indent="0" algn="l" defTabSz="914400" rtl="0" eaLnBrk="1" fontAlgn="auto" latinLnBrk="0" hangingPunct="1">
              <a:lnSpc>
                <a:spcPct val="87000"/>
              </a:lnSpc>
              <a:spcBef>
                <a:spcPts val="0"/>
              </a:spcBef>
              <a:spcAft>
                <a:spcPts val="0"/>
              </a:spcAft>
              <a:buClr>
                <a:srgbClr val="3253DC"/>
              </a:buClr>
              <a:buSzTx/>
              <a:buFont typeface="Arial" panose="020B0604020202020204" pitchFamily="34" charset="0"/>
              <a:buNone/>
              <a:tabLst/>
              <a:defRPr sz="1600" b="1" kern="1200" baseline="0">
                <a:solidFill>
                  <a:schemeClr val="bg1"/>
                </a:solidFill>
                <a:latin typeface="+mn-lt"/>
                <a:ea typeface="+mn-ea"/>
                <a:cs typeface="+mn-cs"/>
              </a:defRPr>
            </a:lvl1pPr>
            <a:lvl2pPr marL="0" indent="0" algn="l" defTabSz="914400" rtl="0" eaLnBrk="1" latinLnBrk="0" hangingPunct="1">
              <a:lnSpc>
                <a:spcPct val="98000"/>
              </a:lnSpc>
              <a:spcBef>
                <a:spcPts val="0"/>
              </a:spcBef>
              <a:spcAft>
                <a:spcPts val="225"/>
              </a:spcAft>
              <a:buClrTx/>
              <a:buFont typeface="Arial" panose="020B0604020202020204" pitchFamily="34" charset="0"/>
              <a:buNone/>
              <a:tabLst>
                <a:tab pos="2003425" algn="l"/>
              </a:tabLst>
              <a:defRPr sz="1600" kern="1200" baseline="0">
                <a:solidFill>
                  <a:schemeClr val="bg1"/>
                </a:solidFill>
                <a:latin typeface="+mn-lt"/>
                <a:ea typeface="+mn-ea"/>
                <a:cs typeface="+mn-cs"/>
              </a:defRPr>
            </a:lvl2pPr>
            <a:lvl3pPr marL="0" indent="0" algn="l" defTabSz="914400" rtl="0" eaLnBrk="1" latinLnBrk="0" hangingPunct="1">
              <a:lnSpc>
                <a:spcPct val="98000"/>
              </a:lnSpc>
              <a:spcBef>
                <a:spcPts val="0"/>
              </a:spcBef>
              <a:spcAft>
                <a:spcPts val="150"/>
              </a:spcAft>
              <a:buClrTx/>
              <a:buFont typeface="Arial" panose="020B0604020202020204" pitchFamily="34" charset="0"/>
              <a:buNone/>
              <a:defRPr lang="en-US" sz="1600" kern="1200">
                <a:solidFill>
                  <a:schemeClr val="bg1"/>
                </a:solidFill>
                <a:latin typeface="+mn-lt"/>
                <a:ea typeface="+mn-ea"/>
                <a:cs typeface="+mn-cs"/>
              </a:defRPr>
            </a:lvl3pPr>
            <a:lvl4pPr marL="0" indent="0" algn="l" defTabSz="914400" rtl="0" eaLnBrk="1" latinLnBrk="0" hangingPunct="1">
              <a:lnSpc>
                <a:spcPct val="98000"/>
              </a:lnSpc>
              <a:spcBef>
                <a:spcPts val="0"/>
              </a:spcBef>
              <a:spcAft>
                <a:spcPts val="75"/>
              </a:spcAft>
              <a:buClrTx/>
              <a:buFont typeface="Arial" panose="020B0604020202020204" pitchFamily="34" charset="0"/>
              <a:buNone/>
              <a:tabLst/>
              <a:defRPr sz="1600" kern="1200">
                <a:solidFill>
                  <a:schemeClr val="bg1"/>
                </a:solidFill>
                <a:latin typeface="+mn-lt"/>
                <a:ea typeface="+mn-ea"/>
                <a:cs typeface="+mn-cs"/>
              </a:defRPr>
            </a:lvl4pPr>
            <a:lvl5pPr marL="0" indent="0" algn="l" defTabSz="914400" rtl="0" eaLnBrk="1" latinLnBrk="0" hangingPunct="1">
              <a:lnSpc>
                <a:spcPct val="98000"/>
              </a:lnSpc>
              <a:spcBef>
                <a:spcPts val="0"/>
              </a:spcBef>
              <a:spcAft>
                <a:spcPts val="300"/>
              </a:spcAft>
              <a:buClrTx/>
              <a:buFont typeface="Arial" panose="020B0604020202020204" pitchFamily="34" charset="0"/>
              <a:buNone/>
              <a:tabLst/>
              <a:defRPr sz="1600" b="1" kern="1200" spc="60" baseline="0">
                <a:solidFill>
                  <a:schemeClr val="bg1"/>
                </a:solidFill>
                <a:latin typeface="+mn-lt"/>
                <a:ea typeface="+mn-ea"/>
                <a:cs typeface="+mn-cs"/>
              </a:defRPr>
            </a:lvl5pPr>
            <a:lvl6pPr marL="0" indent="0" algn="l" defTabSz="914400" rtl="0" eaLnBrk="1" latinLnBrk="0" hangingPunct="1">
              <a:lnSpc>
                <a:spcPct val="96000"/>
              </a:lnSpc>
              <a:spcBef>
                <a:spcPts val="0"/>
              </a:spcBef>
              <a:buFont typeface="Microsoft Sans Serif" panose="020B0604020202020204" pitchFamily="34" charset="0"/>
              <a:buChar char="​"/>
              <a:defRPr sz="2100" kern="1200">
                <a:solidFill>
                  <a:schemeClr val="tx1"/>
                </a:solidFill>
                <a:latin typeface="+mn-lt"/>
                <a:ea typeface="+mn-ea"/>
                <a:cs typeface="+mn-cs"/>
              </a:defRPr>
            </a:lvl6pPr>
            <a:lvl7pPr marL="0" indent="0" algn="l" defTabSz="914400" rtl="0" eaLnBrk="1" latinLnBrk="0" hangingPunct="1">
              <a:lnSpc>
                <a:spcPct val="107000"/>
              </a:lnSpc>
              <a:spcBef>
                <a:spcPts val="1200"/>
              </a:spcBef>
              <a:buFont typeface="Microsoft Sans Serif" panose="020B0604020202020204" pitchFamily="34" charset="0"/>
              <a:buChar char="​"/>
              <a:defRPr sz="1600" kern="1200" baseline="0">
                <a:solidFill>
                  <a:schemeClr val="tx1"/>
                </a:solidFill>
                <a:latin typeface="+mn-lt"/>
                <a:ea typeface="+mn-ea"/>
                <a:cs typeface="+mn-cs"/>
              </a:defRPr>
            </a:lvl7pPr>
            <a:lvl8pPr marL="0" indent="0" algn="l" defTabSz="914400" rtl="0" eaLnBrk="1" latinLnBrk="0" hangingPunct="1">
              <a:lnSpc>
                <a:spcPct val="87000"/>
              </a:lnSpc>
              <a:spcBef>
                <a:spcPts val="1800"/>
              </a:spcBef>
              <a:buSzPct val="100000"/>
              <a:buFont typeface="Microsoft Sans Serif" panose="020B0604020202020204" pitchFamily="34" charset="0"/>
              <a:buChar char="​"/>
              <a:defRPr lang="en-US" sz="5500" kern="1200" baseline="0" dirty="0" smtClean="0">
                <a:solidFill>
                  <a:schemeClr val="tx1"/>
                </a:solidFill>
                <a:latin typeface="+mn-lt"/>
                <a:ea typeface="+mn-ea"/>
                <a:cs typeface="+mn-cs"/>
              </a:defRPr>
            </a:lvl8pPr>
            <a:lvl9pPr marL="0" indent="0" algn="l" defTabSz="914400" rtl="0" eaLnBrk="1" latinLnBrk="0" hangingPunct="1">
              <a:lnSpc>
                <a:spcPct val="87000"/>
              </a:lnSpc>
              <a:spcBef>
                <a:spcPts val="1800"/>
              </a:spcBef>
              <a:buFont typeface="Microsoft Sans Serif" panose="020B0604020202020204" pitchFamily="34" charset="0"/>
              <a:buChar char="​"/>
              <a:defRPr sz="6800" kern="1200" baseline="0">
                <a:solidFill>
                  <a:schemeClr val="tx1"/>
                </a:solidFill>
                <a:latin typeface="+mn-lt"/>
                <a:ea typeface="+mn-ea"/>
                <a:cs typeface="+mn-cs"/>
              </a:defRPr>
            </a:lvl9pPr>
          </a:lstStyle>
          <a:p>
            <a:pPr>
              <a:defRPr/>
            </a:pPr>
            <a:r>
              <a:rPr lang="en-US" b="0" dirty="0">
                <a:solidFill>
                  <a:srgbClr val="FFFFFF"/>
                </a:solidFill>
                <a:effectLst>
                  <a:outerShdw blurRad="101600" algn="ctr" rotWithShape="0">
                    <a:prstClr val="black">
                      <a:alpha val="70000"/>
                    </a:prstClr>
                  </a:outerShdw>
                </a:effectLst>
                <a:latin typeface="Aptos" panose="02110004020202020204"/>
              </a:rPr>
              <a:t>Media Web Symposium</a:t>
            </a:r>
          </a:p>
        </p:txBody>
      </p:sp>
      <p:sp>
        <p:nvSpPr>
          <p:cNvPr id="15" name="TextBox 14">
            <a:extLst>
              <a:ext uri="{FF2B5EF4-FFF2-40B4-BE49-F238E27FC236}">
                <a16:creationId xmlns:a16="http://schemas.microsoft.com/office/drawing/2014/main" id="{537D4881-0074-C25A-7CE1-CC31C34D425C}"/>
              </a:ext>
            </a:extLst>
          </p:cNvPr>
          <p:cNvSpPr txBox="1"/>
          <p:nvPr/>
        </p:nvSpPr>
        <p:spPr>
          <a:xfrm>
            <a:off x="515938" y="6400800"/>
            <a:ext cx="5247709" cy="116955"/>
          </a:xfrm>
          <a:prstGeom prst="rect">
            <a:avLst/>
          </a:prstGeom>
        </p:spPr>
        <p:txBody>
          <a:bodyPr vert="horz" wrap="square" lIns="0" tIns="0" rIns="0" bIns="0" rtlCol="0" anchor="b">
            <a:spAutoFit/>
          </a:bodyPr>
          <a:lstStyle>
            <a:defPPr>
              <a:defRPr lang="en-US"/>
            </a:defPPr>
            <a:lvl1pPr defTabSz="685800">
              <a:lnSpc>
                <a:spcPct val="95000"/>
              </a:lnSpc>
              <a:spcBef>
                <a:spcPts val="1200"/>
              </a:spcBef>
              <a:buClr>
                <a:srgbClr val="3253DC"/>
              </a:buClr>
              <a:buFont typeface="Arial" panose="020B0604020202020204" pitchFamily="34" charset="0"/>
              <a:buNone/>
              <a:defRPr lang="en-US" sz="800" baseline="0">
                <a:solidFill>
                  <a:schemeClr val="tx1">
                    <a:lumMod val="50000"/>
                    <a:lumOff val="50000"/>
                  </a:schemeClr>
                </a:solidFill>
              </a:defRPr>
            </a:lvl1pPr>
          </a:lstStyle>
          <a:p>
            <a:pPr marL="0" marR="0" lvl="0" indent="0" algn="l" defTabSz="685800" rtl="0" eaLnBrk="1" fontAlgn="auto" latinLnBrk="0" hangingPunct="1">
              <a:lnSpc>
                <a:spcPct val="95000"/>
              </a:lnSpc>
              <a:spcBef>
                <a:spcPts val="1200"/>
              </a:spcBef>
              <a:spcAft>
                <a:spcPts val="0"/>
              </a:spcAft>
              <a:buClr>
                <a:srgbClr val="3253DC"/>
              </a:buClr>
              <a:buSzTx/>
              <a:buFont typeface="Arial" panose="020B0604020202020204" pitchFamily="34" charset="0"/>
              <a:buNone/>
              <a:tabLst/>
              <a:defRPr/>
            </a:pPr>
            <a:r>
              <a:rPr kumimoji="0" lang="en-US" sz="800" b="0" i="0" u="none" strike="noStrike" kern="1200" cap="none" spc="0" normalizeH="0" baseline="0" noProof="0" dirty="0">
                <a:ln>
                  <a:noFill/>
                </a:ln>
                <a:solidFill>
                  <a:srgbClr val="D3D7E3">
                    <a:lumMod val="90000"/>
                  </a:srgbClr>
                </a:solidFill>
                <a:effectLst/>
                <a:uLnTx/>
                <a:uFillTx/>
                <a:latin typeface="Aptos"/>
                <a:ea typeface="+mn-ea"/>
                <a:cs typeface="+mn-cs"/>
              </a:rPr>
              <a:t>Snapdragon and Qualcomm branded products are products of Qualcomm Technologies, Inc. and/or its subsidiaries.</a:t>
            </a:r>
          </a:p>
        </p:txBody>
      </p:sp>
      <p:sp>
        <p:nvSpPr>
          <p:cNvPr id="10" name="Text Placeholder 11" hidden="1">
            <a:extLst>
              <a:ext uri="{FF2B5EF4-FFF2-40B4-BE49-F238E27FC236}">
                <a16:creationId xmlns:a16="http://schemas.microsoft.com/office/drawing/2014/main" id="{DB37C88B-406F-4185-4800-4A72C272A9DE}"/>
              </a:ext>
            </a:extLst>
          </p:cNvPr>
          <p:cNvSpPr txBox="1">
            <a:spLocks/>
          </p:cNvSpPr>
          <p:nvPr/>
        </p:nvSpPr>
        <p:spPr bwMode="gray">
          <a:xfrm>
            <a:off x="-381000" y="3784450"/>
            <a:ext cx="7157364" cy="372631"/>
          </a:xfrm>
          <a:prstGeom prst="roundRect">
            <a:avLst>
              <a:gd name="adj" fmla="val 50000"/>
            </a:avLst>
          </a:prstGeom>
          <a:solidFill>
            <a:schemeClr val="accent1"/>
          </a:solidFill>
          <a:effectLst>
            <a:innerShdw blurRad="38100" dist="25400" dir="16200000">
              <a:prstClr val="black">
                <a:alpha val="30000"/>
              </a:prstClr>
            </a:innerShdw>
          </a:effectLst>
        </p:spPr>
        <p:txBody>
          <a:bodyPr vert="horz" wrap="square" lIns="0" tIns="0" rIns="548640" bIns="0" rtlCol="0" anchor="ctr" anchorCtr="0">
            <a:noAutofit/>
          </a:bodyPr>
          <a:lstStyle>
            <a:lvl1pPr marL="457200" indent="-457200" algn="l" defTabSz="914400" rtl="0" eaLnBrk="1" latinLnBrk="0" hangingPunct="1">
              <a:lnSpc>
                <a:spcPct val="96000"/>
              </a:lnSpc>
              <a:spcBef>
                <a:spcPts val="0"/>
              </a:spcBef>
              <a:spcAft>
                <a:spcPts val="600"/>
              </a:spcAft>
              <a:buClrTx/>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spcAft>
                <a:spcPts val="0"/>
              </a:spcAft>
              <a:buClrTx/>
              <a:buFont typeface="Microsoft Sans Serif" panose="020B0604020202020204" pitchFamily="34" charset="0"/>
              <a:buNone/>
              <a:tabLst>
                <a:tab pos="2003425" algn="l"/>
              </a:tabLst>
              <a:defRPr lang="en-US" sz="2000" kern="1200" baseline="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gn="l" defTabSz="914400" rtl="0" eaLnBrk="1" latinLnBrk="0" hangingPunct="1">
              <a:lnSpc>
                <a:spcPct val="98000"/>
              </a:lnSpc>
              <a:spcBef>
                <a:spcPts val="0"/>
              </a:spcBef>
              <a:spcAft>
                <a:spcPts val="0"/>
              </a:spcAft>
              <a:buClrTx/>
              <a:buFont typeface="Microsoft Sans Serif" panose="020B0604020202020204" pitchFamily="34" charset="0"/>
              <a:buChar char="​"/>
              <a:tabLst/>
              <a:defRPr lang="en-US" sz="1800" kern="1200">
                <a:solidFill>
                  <a:schemeClr val="bg1"/>
                </a:solidFill>
                <a:latin typeface="+mn-lt"/>
                <a:ea typeface="+mn-ea"/>
                <a:cs typeface="+mn-cs"/>
              </a:defRPr>
            </a:lvl3pPr>
            <a:lvl4pPr marL="0" indent="0" algn="l" defTabSz="914400" rtl="0" eaLnBrk="1" latinLnBrk="0" hangingPunct="1">
              <a:lnSpc>
                <a:spcPct val="98000"/>
              </a:lnSpc>
              <a:spcBef>
                <a:spcPts val="0"/>
              </a:spcBef>
              <a:spcAft>
                <a:spcPts val="0"/>
              </a:spcAft>
              <a:buClrTx/>
              <a:buFont typeface="Microsoft Sans Serif" panose="020B0604020202020204" pitchFamily="34" charset="0"/>
              <a:buChar char="​"/>
              <a:tabLst/>
              <a:defRPr sz="1800" kern="1200" baseline="0">
                <a:solidFill>
                  <a:schemeClr val="bg1"/>
                </a:solidFill>
                <a:latin typeface="+mn-lt"/>
                <a:ea typeface="+mn-ea"/>
                <a:cs typeface="+mn-cs"/>
              </a:defRPr>
            </a:lvl4pPr>
            <a:lvl5pPr marL="838200" indent="-171450" algn="l" defTabSz="914400" rtl="0" eaLnBrk="1" latinLnBrk="0" hangingPunct="1">
              <a:lnSpc>
                <a:spcPct val="98000"/>
              </a:lnSpc>
              <a:spcBef>
                <a:spcPts val="0"/>
              </a:spcBef>
              <a:spcAft>
                <a:spcPts val="0"/>
              </a:spcAft>
              <a:buClrTx/>
              <a:buFont typeface="Arial" panose="020B0604020202020204" pitchFamily="34" charset="0"/>
              <a:buChar char="•"/>
              <a:tabLst/>
              <a:defRPr sz="1800" b="0" i="0" kern="1200" spc="0" baseline="0">
                <a:solidFill>
                  <a:schemeClr val="bg1"/>
                </a:solidFill>
                <a:latin typeface="+mn-lt"/>
                <a:ea typeface="+mn-ea"/>
                <a:cs typeface="+mn-cs"/>
              </a:defRPr>
            </a:lvl5pPr>
            <a:lvl6pPr marL="838800" indent="-172800" algn="l" defTabSz="914400" rtl="0" eaLnBrk="1" latinLnBrk="0" hangingPunct="1">
              <a:lnSpc>
                <a:spcPct val="98000"/>
              </a:lnSpc>
              <a:spcBef>
                <a:spcPts val="0"/>
              </a:spcBef>
              <a:buFont typeface="Arial" panose="020B0604020202020204" pitchFamily="34" charset="0"/>
              <a:buChar char="•"/>
              <a:defRPr sz="1800" kern="1200">
                <a:solidFill>
                  <a:schemeClr val="bg1"/>
                </a:solidFill>
                <a:latin typeface="+mn-lt"/>
                <a:ea typeface="+mn-ea"/>
                <a:cs typeface="+mn-cs"/>
              </a:defRPr>
            </a:lvl6pPr>
            <a:lvl7pPr marL="838800" indent="-172800" algn="l" defTabSz="914400" rtl="0" eaLnBrk="1" latinLnBrk="0" hangingPunct="1">
              <a:lnSpc>
                <a:spcPct val="98000"/>
              </a:lnSpc>
              <a:spcBef>
                <a:spcPts val="0"/>
              </a:spcBef>
              <a:buFont typeface="Arial" panose="020B0604020202020204" pitchFamily="34" charset="0"/>
              <a:buChar char="•"/>
              <a:defRPr sz="1800" kern="1200" baseline="0">
                <a:solidFill>
                  <a:schemeClr val="bg1"/>
                </a:solidFill>
                <a:latin typeface="+mn-lt"/>
                <a:ea typeface="+mn-ea"/>
                <a:cs typeface="+mn-cs"/>
              </a:defRPr>
            </a:lvl7pPr>
            <a:lvl8pPr marL="838800" indent="-172800" algn="l" defTabSz="914400" rtl="0" eaLnBrk="1" latinLnBrk="0" hangingPunct="1">
              <a:lnSpc>
                <a:spcPct val="98000"/>
              </a:lnSpc>
              <a:spcBef>
                <a:spcPts val="0"/>
              </a:spcBef>
              <a:buSzPct val="100000"/>
              <a:buFont typeface="Arial" panose="020B0604020202020204" pitchFamily="34" charset="0"/>
              <a:buChar char="•"/>
              <a:defRPr lang="en-US" sz="1800" kern="1200" baseline="0">
                <a:solidFill>
                  <a:schemeClr val="bg1"/>
                </a:solidFill>
                <a:latin typeface="+mn-lt"/>
                <a:ea typeface="+mn-ea"/>
                <a:cs typeface="+mn-cs"/>
              </a:defRPr>
            </a:lvl8pPr>
            <a:lvl9pPr marL="837450" indent="-171450" algn="l" defTabSz="914400" rtl="0" eaLnBrk="1" latinLnBrk="0" hangingPunct="1">
              <a:lnSpc>
                <a:spcPct val="98000"/>
              </a:lnSpc>
              <a:spcBef>
                <a:spcPts val="0"/>
              </a:spcBef>
              <a:buFont typeface="Arial" panose="020B0604020202020204" pitchFamily="34" charset="0"/>
              <a:buChar char="•"/>
              <a:defRPr sz="1800" kern="1200" baseline="0">
                <a:solidFill>
                  <a:schemeClr val="bg1"/>
                </a:solidFill>
                <a:latin typeface="+mn-lt"/>
                <a:ea typeface="+mn-ea"/>
                <a:cs typeface="+mn-cs"/>
              </a:defRPr>
            </a:lvl9pPr>
          </a:lstStyle>
          <a:p>
            <a:pPr marL="0" indent="0" algn="r">
              <a:buFont typeface="Microsoft Sans Serif" panose="020B0604020202020204" pitchFamily="34" charset="0"/>
              <a:buNone/>
            </a:pPr>
            <a:r>
              <a:rPr lang="en-US" sz="1800" spc="0">
                <a:effectLst>
                  <a:outerShdw blurRad="254000" algn="ctr" rotWithShape="0">
                    <a:prstClr val="black">
                      <a:alpha val="33000"/>
                    </a:prstClr>
                  </a:outerShdw>
                </a:effectLst>
                <a:latin typeface="Aptos Light" panose="020B0004020202020204" pitchFamily="34" charset="0"/>
                <a:cs typeface="Microsoft Sans Serif"/>
              </a:rPr>
              <a:t>From mobile broadband to the infrastructure of intelligence</a:t>
            </a:r>
            <a:endParaRPr lang="en-US" sz="1600" spc="0">
              <a:effectLst>
                <a:outerShdw blurRad="254000" algn="ctr" rotWithShape="0">
                  <a:prstClr val="black">
                    <a:alpha val="33000"/>
                  </a:prstClr>
                </a:outerShdw>
              </a:effectLst>
              <a:latin typeface="Aptos Light" panose="020B0004020202020204" pitchFamily="34" charset="0"/>
            </a:endParaRPr>
          </a:p>
        </p:txBody>
      </p:sp>
      <p:sp>
        <p:nvSpPr>
          <p:cNvPr id="17" name="Text Placeholder 16">
            <a:extLst>
              <a:ext uri="{FF2B5EF4-FFF2-40B4-BE49-F238E27FC236}">
                <a16:creationId xmlns:a16="http://schemas.microsoft.com/office/drawing/2014/main" id="{FC2D7D2A-E3F5-0597-ECCC-2CA64C7F69EF}"/>
              </a:ext>
            </a:extLst>
          </p:cNvPr>
          <p:cNvSpPr txBox="1">
            <a:spLocks/>
          </p:cNvSpPr>
          <p:nvPr/>
        </p:nvSpPr>
        <p:spPr bwMode="gray">
          <a:xfrm>
            <a:off x="432502" y="5214969"/>
            <a:ext cx="3152909" cy="827278"/>
          </a:xfrm>
          <a:prstGeom prst="rect">
            <a:avLst/>
          </a:prstGeom>
        </p:spPr>
        <p:txBody>
          <a:bodyPr vert="horz" lIns="0" tIns="0" rIns="0" bIns="0" rtlCol="0">
            <a:spAutoFit/>
          </a:bodyPr>
          <a:lstStyle>
            <a:lvl1pPr marL="0" indent="0" algn="l" defTabSz="914400" rtl="0" eaLnBrk="1" latinLnBrk="0" hangingPunct="1">
              <a:lnSpc>
                <a:spcPct val="96000"/>
              </a:lnSpc>
              <a:spcBef>
                <a:spcPts val="0"/>
              </a:spcBef>
              <a:spcAft>
                <a:spcPts val="600"/>
              </a:spcAft>
              <a:buClrTx/>
              <a:buFont typeface="Microsoft Sans Serif" panose="020B0604020202020204" pitchFamily="34" charset="0"/>
              <a:buChar char="​"/>
              <a:defRPr lang="en-US" sz="2800" kern="1200" spc="-50" baseline="0" dirty="0">
                <a:solidFill>
                  <a:schemeClr val="tx1"/>
                </a:solidFill>
                <a:latin typeface="+mj-lt"/>
                <a:ea typeface="Alfabet" pitchFamily="2" charset="0"/>
                <a:cs typeface="Microsoft Sans Serif" panose="020B0604020202020204" pitchFamily="34" charset="0"/>
              </a:defRPr>
            </a:lvl1pPr>
            <a:lvl2pPr marL="0" indent="0" algn="l" defTabSz="914400" rtl="0" eaLnBrk="1" latinLnBrk="0" hangingPunct="1">
              <a:lnSpc>
                <a:spcPct val="96000"/>
              </a:lnSpc>
              <a:spcBef>
                <a:spcPts val="0"/>
              </a:spcBef>
              <a:spcAft>
                <a:spcPts val="0"/>
              </a:spcAft>
              <a:buClrTx/>
              <a:buFont typeface="Microsoft Sans Serif" panose="020B0604020202020204" pitchFamily="34" charset="0"/>
              <a:buNone/>
              <a:tabLst>
                <a:tab pos="2003425" algn="l"/>
              </a:tabLst>
              <a:defRPr lang="en-US" sz="2000" kern="1200" baseline="0" dirty="0">
                <a:solidFill>
                  <a:schemeClr val="tx1"/>
                </a:solidFill>
                <a:latin typeface="Aptos" panose="020B0004020202020204" pitchFamily="34" charset="0"/>
                <a:ea typeface="Alfabet" pitchFamily="2" charset="0"/>
                <a:cs typeface="Microsoft Sans Serif" panose="020B0604020202020204" pitchFamily="34" charset="0"/>
              </a:defRPr>
            </a:lvl2pPr>
            <a:lvl3pPr marL="0" indent="0" algn="l" defTabSz="914400" rtl="0" eaLnBrk="1" latinLnBrk="0" hangingPunct="1">
              <a:lnSpc>
                <a:spcPct val="98000"/>
              </a:lnSpc>
              <a:spcBef>
                <a:spcPts val="0"/>
              </a:spcBef>
              <a:spcAft>
                <a:spcPts val="0"/>
              </a:spcAft>
              <a:buClrTx/>
              <a:buFont typeface="Microsoft Sans Serif" panose="020B0604020202020204" pitchFamily="34" charset="0"/>
              <a:buChar char="​"/>
              <a:tabLst/>
              <a:defRPr lang="en-US" sz="1800" kern="1200">
                <a:solidFill>
                  <a:schemeClr val="bg1"/>
                </a:solidFill>
                <a:latin typeface="+mn-lt"/>
                <a:ea typeface="+mn-ea"/>
                <a:cs typeface="+mn-cs"/>
              </a:defRPr>
            </a:lvl3pPr>
            <a:lvl4pPr marL="0" indent="0" algn="l" defTabSz="914400" rtl="0" eaLnBrk="1" latinLnBrk="0" hangingPunct="1">
              <a:lnSpc>
                <a:spcPct val="98000"/>
              </a:lnSpc>
              <a:spcBef>
                <a:spcPts val="0"/>
              </a:spcBef>
              <a:spcAft>
                <a:spcPts val="0"/>
              </a:spcAft>
              <a:buClrTx/>
              <a:buFont typeface="Microsoft Sans Serif" panose="020B0604020202020204" pitchFamily="34" charset="0"/>
              <a:buChar char="​"/>
              <a:tabLst/>
              <a:defRPr sz="1800" kern="1200" baseline="0">
                <a:solidFill>
                  <a:schemeClr val="bg1"/>
                </a:solidFill>
                <a:latin typeface="+mn-lt"/>
                <a:ea typeface="+mn-ea"/>
                <a:cs typeface="+mn-cs"/>
              </a:defRPr>
            </a:lvl4pPr>
            <a:lvl5pPr marL="838200" indent="-171450" algn="l" defTabSz="914400" rtl="0" eaLnBrk="1" latinLnBrk="0" hangingPunct="1">
              <a:lnSpc>
                <a:spcPct val="98000"/>
              </a:lnSpc>
              <a:spcBef>
                <a:spcPts val="0"/>
              </a:spcBef>
              <a:spcAft>
                <a:spcPts val="0"/>
              </a:spcAft>
              <a:buClrTx/>
              <a:buFont typeface="Arial" panose="020B0604020202020204" pitchFamily="34" charset="0"/>
              <a:buChar char="•"/>
              <a:tabLst/>
              <a:defRPr sz="1800" b="0" i="0" kern="1200" spc="0" baseline="0">
                <a:solidFill>
                  <a:schemeClr val="bg1"/>
                </a:solidFill>
                <a:latin typeface="+mn-lt"/>
                <a:ea typeface="+mn-ea"/>
                <a:cs typeface="+mn-cs"/>
              </a:defRPr>
            </a:lvl5pPr>
            <a:lvl6pPr marL="838800" indent="-172800" algn="l" defTabSz="914400" rtl="0" eaLnBrk="1" latinLnBrk="0" hangingPunct="1">
              <a:lnSpc>
                <a:spcPct val="98000"/>
              </a:lnSpc>
              <a:spcBef>
                <a:spcPts val="0"/>
              </a:spcBef>
              <a:buFont typeface="Arial" panose="020B0604020202020204" pitchFamily="34" charset="0"/>
              <a:buChar char="•"/>
              <a:defRPr sz="1800" kern="1200">
                <a:solidFill>
                  <a:schemeClr val="bg1"/>
                </a:solidFill>
                <a:latin typeface="+mn-lt"/>
                <a:ea typeface="+mn-ea"/>
                <a:cs typeface="+mn-cs"/>
              </a:defRPr>
            </a:lvl6pPr>
            <a:lvl7pPr marL="838800" indent="-172800" algn="l" defTabSz="914400" rtl="0" eaLnBrk="1" latinLnBrk="0" hangingPunct="1">
              <a:lnSpc>
                <a:spcPct val="98000"/>
              </a:lnSpc>
              <a:spcBef>
                <a:spcPts val="0"/>
              </a:spcBef>
              <a:buFont typeface="Arial" panose="020B0604020202020204" pitchFamily="34" charset="0"/>
              <a:buChar char="•"/>
              <a:defRPr sz="1800" kern="1200" baseline="0">
                <a:solidFill>
                  <a:schemeClr val="bg1"/>
                </a:solidFill>
                <a:latin typeface="+mn-lt"/>
                <a:ea typeface="+mn-ea"/>
                <a:cs typeface="+mn-cs"/>
              </a:defRPr>
            </a:lvl7pPr>
            <a:lvl8pPr marL="838800" indent="-172800" algn="l" defTabSz="914400" rtl="0" eaLnBrk="1" latinLnBrk="0" hangingPunct="1">
              <a:lnSpc>
                <a:spcPct val="98000"/>
              </a:lnSpc>
              <a:spcBef>
                <a:spcPts val="0"/>
              </a:spcBef>
              <a:buSzPct val="100000"/>
              <a:buFont typeface="Arial" panose="020B0604020202020204" pitchFamily="34" charset="0"/>
              <a:buChar char="•"/>
              <a:defRPr lang="en-US" sz="1800" kern="1200" baseline="0">
                <a:solidFill>
                  <a:schemeClr val="bg1"/>
                </a:solidFill>
                <a:latin typeface="+mn-lt"/>
                <a:ea typeface="+mn-ea"/>
                <a:cs typeface="+mn-cs"/>
              </a:defRPr>
            </a:lvl8pPr>
            <a:lvl9pPr marL="837450" indent="-171450" algn="l" defTabSz="914400" rtl="0" eaLnBrk="1" latinLnBrk="0" hangingPunct="1">
              <a:lnSpc>
                <a:spcPct val="98000"/>
              </a:lnSpc>
              <a:spcBef>
                <a:spcPts val="0"/>
              </a:spcBef>
              <a:buFont typeface="Arial" panose="020B0604020202020204" pitchFamily="34" charset="0"/>
              <a:buChar char="•"/>
              <a:defRPr sz="1800" kern="1200" baseline="0">
                <a:solidFill>
                  <a:schemeClr val="bg1"/>
                </a:solidFill>
                <a:latin typeface="+mn-lt"/>
                <a:ea typeface="+mn-ea"/>
                <a:cs typeface="+mn-cs"/>
              </a:defRPr>
            </a:lvl9pPr>
          </a:lstStyle>
          <a:p>
            <a:pPr marL="0" marR="0" lvl="0" indent="0" algn="l" defTabSz="914400" rtl="0" eaLnBrk="1" fontAlgn="auto" latinLnBrk="0" hangingPunct="1">
              <a:lnSpc>
                <a:spcPct val="96000"/>
              </a:lnSpc>
              <a:spcBef>
                <a:spcPts val="0"/>
              </a:spcBef>
              <a:spcAft>
                <a:spcPts val="600"/>
              </a:spcAft>
              <a:buClrTx/>
              <a:buSzTx/>
              <a:buFont typeface="Microsoft Sans Serif" panose="020B0604020202020204" pitchFamily="34" charset="0"/>
              <a:buNone/>
              <a:tabLst/>
              <a:defRPr/>
            </a:pPr>
            <a:r>
              <a:rPr kumimoji="0" lang="en-US" sz="2400" b="0" i="0" u="none" strike="noStrike" kern="1200" cap="none" spc="0" normalizeH="0" baseline="0" noProof="0" dirty="0">
                <a:ln>
                  <a:noFill/>
                </a:ln>
                <a:solidFill>
                  <a:srgbClr val="FFFFFF"/>
                </a:solidFill>
                <a:effectLst>
                  <a:outerShdw blurRad="838200" algn="ctr" rotWithShape="0">
                    <a:prstClr val="black"/>
                  </a:outerShdw>
                </a:effectLst>
                <a:uLnTx/>
                <a:uFillTx/>
                <a:latin typeface="Aptos Display" panose="02110004020202020204"/>
                <a:cs typeface="Microsoft Sans Serif" panose="020B0604020202020204" pitchFamily="34" charset="0"/>
              </a:rPr>
              <a:t>Thomas Stockhammer</a:t>
            </a:r>
            <a:br>
              <a:rPr kumimoji="0" lang="en-US" sz="2400" b="0" i="0" u="none" strike="noStrike" kern="1200" cap="none" spc="0" normalizeH="0" baseline="0" noProof="0" dirty="0">
                <a:ln>
                  <a:noFill/>
                </a:ln>
                <a:solidFill>
                  <a:srgbClr val="FFFFFF"/>
                </a:solidFill>
                <a:effectLst>
                  <a:outerShdw blurRad="838200" algn="ctr" rotWithShape="0">
                    <a:prstClr val="black"/>
                  </a:outerShdw>
                </a:effectLst>
                <a:uLnTx/>
                <a:uFillTx/>
                <a:latin typeface="Aptos Display" panose="02110004020202020204"/>
                <a:cs typeface="Microsoft Sans Serif" panose="020B0604020202020204" pitchFamily="34" charset="0"/>
              </a:rPr>
            </a:br>
            <a:r>
              <a:rPr lang="en-US" sz="1600" spc="0" dirty="0">
                <a:solidFill>
                  <a:srgbClr val="FFFFFF"/>
                </a:solidFill>
                <a:effectLst>
                  <a:outerShdw blurRad="838200" algn="ctr" rotWithShape="0">
                    <a:prstClr val="black"/>
                  </a:outerShdw>
                </a:effectLst>
                <a:latin typeface="Aptos"/>
              </a:rPr>
              <a:t>Senior Director Technical Standards</a:t>
            </a:r>
            <a:br>
              <a:rPr kumimoji="0" lang="en-US" sz="1600" b="0" i="0" u="none" strike="noStrike" kern="1200" cap="none" spc="0" normalizeH="0" baseline="0" noProof="0" dirty="0">
                <a:ln>
                  <a:noFill/>
                </a:ln>
                <a:solidFill>
                  <a:srgbClr val="FFFFFF"/>
                </a:solidFill>
                <a:effectLst>
                  <a:outerShdw blurRad="838200" algn="ctr" rotWithShape="0">
                    <a:prstClr val="black"/>
                  </a:outerShdw>
                </a:effectLst>
                <a:uLnTx/>
                <a:uFillTx/>
                <a:latin typeface="Aptos"/>
                <a:cs typeface="Microsoft Sans Serif" panose="020B0604020202020204" pitchFamily="34" charset="0"/>
              </a:rPr>
            </a:br>
            <a:r>
              <a:rPr kumimoji="0" lang="en-US" sz="1600" b="0" i="0" u="none" strike="noStrike" kern="1200" cap="none" spc="0" normalizeH="0" baseline="0" noProof="0" dirty="0">
                <a:ln>
                  <a:noFill/>
                </a:ln>
                <a:solidFill>
                  <a:srgbClr val="FFFFFF"/>
                </a:solidFill>
                <a:effectLst>
                  <a:outerShdw blurRad="838200" algn="ctr" rotWithShape="0">
                    <a:prstClr val="black"/>
                  </a:outerShdw>
                </a:effectLst>
                <a:uLnTx/>
                <a:uFillTx/>
                <a:latin typeface="Aptos"/>
                <a:cs typeface="Microsoft Sans Serif" panose="020B0604020202020204" pitchFamily="34" charset="0"/>
              </a:rPr>
              <a:t>Qualcomm </a:t>
            </a:r>
            <a:r>
              <a:rPr lang="en-US" sz="1600" spc="0" dirty="0">
                <a:solidFill>
                  <a:srgbClr val="FFFFFF"/>
                </a:solidFill>
                <a:effectLst>
                  <a:outerShdw blurRad="838200" algn="ctr" rotWithShape="0">
                    <a:prstClr val="black"/>
                  </a:outerShdw>
                </a:effectLst>
                <a:latin typeface="Aptos"/>
              </a:rPr>
              <a:t>Incorporated</a:t>
            </a:r>
            <a:endParaRPr kumimoji="0" lang="en-US" sz="1600" b="0" i="0" u="none" strike="noStrike" kern="1200" cap="none" spc="0" normalizeH="0" baseline="0" noProof="0" dirty="0">
              <a:ln>
                <a:noFill/>
              </a:ln>
              <a:solidFill>
                <a:srgbClr val="FFFFFF"/>
              </a:solidFill>
              <a:effectLst>
                <a:outerShdw blurRad="838200" algn="ctr" rotWithShape="0">
                  <a:prstClr val="black"/>
                </a:outerShdw>
              </a:effectLst>
              <a:uLnTx/>
              <a:uFillTx/>
              <a:latin typeface="Aptos"/>
              <a:cs typeface="Microsoft Sans Serif" panose="020B0604020202020204" pitchFamily="34" charset="0"/>
            </a:endParaRPr>
          </a:p>
        </p:txBody>
      </p:sp>
      <p:sp>
        <p:nvSpPr>
          <p:cNvPr id="7" name="Graphic 34">
            <a:extLst>
              <a:ext uri="{FF2B5EF4-FFF2-40B4-BE49-F238E27FC236}">
                <a16:creationId xmlns:a16="http://schemas.microsoft.com/office/drawing/2014/main" id="{2965014A-9CF7-D946-4614-E4678BBA3968}"/>
              </a:ext>
            </a:extLst>
          </p:cNvPr>
          <p:cNvSpPr>
            <a:spLocks noChangeAspect="1"/>
          </p:cNvSpPr>
          <p:nvPr/>
        </p:nvSpPr>
        <p:spPr>
          <a:xfrm>
            <a:off x="515936" y="460180"/>
            <a:ext cx="1821600" cy="328157"/>
          </a:xfrm>
          <a:custGeom>
            <a:avLst/>
            <a:gdLst>
              <a:gd name="connsiteX0" fmla="*/ 1326970 w 4917659"/>
              <a:gd name="connsiteY0" fmla="*/ 258982 h 904875"/>
              <a:gd name="connsiteX1" fmla="*/ 1351557 w 4917659"/>
              <a:gd name="connsiteY1" fmla="*/ 283613 h 904875"/>
              <a:gd name="connsiteX2" fmla="*/ 1351557 w 4917659"/>
              <a:gd name="connsiteY2" fmla="*/ 752053 h 904875"/>
              <a:gd name="connsiteX3" fmla="*/ 1326970 w 4917659"/>
              <a:gd name="connsiteY3" fmla="*/ 775437 h 904875"/>
              <a:gd name="connsiteX4" fmla="*/ 1263650 w 4917659"/>
              <a:gd name="connsiteY4" fmla="*/ 775437 h 904875"/>
              <a:gd name="connsiteX5" fmla="*/ 1239681 w 4917659"/>
              <a:gd name="connsiteY5" fmla="*/ 752662 h 904875"/>
              <a:gd name="connsiteX6" fmla="*/ 1239681 w 4917659"/>
              <a:gd name="connsiteY6" fmla="*/ 709581 h 904875"/>
              <a:gd name="connsiteX7" fmla="*/ 1072481 w 4917659"/>
              <a:gd name="connsiteY7" fmla="*/ 789600 h 904875"/>
              <a:gd name="connsiteX8" fmla="*/ 854878 w 4917659"/>
              <a:gd name="connsiteY8" fmla="*/ 568001 h 904875"/>
              <a:gd name="connsiteX9" fmla="*/ 854878 w 4917659"/>
              <a:gd name="connsiteY9" fmla="*/ 282994 h 904875"/>
              <a:gd name="connsiteX10" fmla="*/ 880084 w 4917659"/>
              <a:gd name="connsiteY10" fmla="*/ 258982 h 904875"/>
              <a:gd name="connsiteX11" fmla="*/ 943395 w 4917659"/>
              <a:gd name="connsiteY11" fmla="*/ 258982 h 904875"/>
              <a:gd name="connsiteX12" fmla="*/ 966754 w 4917659"/>
              <a:gd name="connsiteY12" fmla="*/ 282994 h 904875"/>
              <a:gd name="connsiteX13" fmla="*/ 966754 w 4917659"/>
              <a:gd name="connsiteY13" fmla="*/ 549532 h 904875"/>
              <a:gd name="connsiteX14" fmla="*/ 1101371 w 4917659"/>
              <a:gd name="connsiteY14" fmla="*/ 692341 h 904875"/>
              <a:gd name="connsiteX15" fmla="*/ 1239681 w 4917659"/>
              <a:gd name="connsiteY15" fmla="*/ 550761 h 904875"/>
              <a:gd name="connsiteX16" fmla="*/ 1239681 w 4917659"/>
              <a:gd name="connsiteY16" fmla="*/ 282994 h 904875"/>
              <a:gd name="connsiteX17" fmla="*/ 1263650 w 4917659"/>
              <a:gd name="connsiteY17" fmla="*/ 258982 h 904875"/>
              <a:gd name="connsiteX18" fmla="*/ 1326970 w 4917659"/>
              <a:gd name="connsiteY18" fmla="*/ 258982 h 904875"/>
              <a:gd name="connsiteX19" fmla="*/ 392011 w 4917659"/>
              <a:gd name="connsiteY19" fmla="*/ -165 h 904875"/>
              <a:gd name="connsiteX20" fmla="*/ -169 w 4917659"/>
              <a:gd name="connsiteY20" fmla="*/ 394408 h 904875"/>
              <a:gd name="connsiteX21" fmla="*/ 392011 w 4917659"/>
              <a:gd name="connsiteY21" fmla="*/ 789600 h 904875"/>
              <a:gd name="connsiteX22" fmla="*/ 498966 w 4917659"/>
              <a:gd name="connsiteY22" fmla="*/ 775437 h 904875"/>
              <a:gd name="connsiteX23" fmla="*/ 541382 w 4917659"/>
              <a:gd name="connsiteY23" fmla="*/ 885012 h 904875"/>
              <a:gd name="connsiteX24" fmla="*/ 570272 w 4917659"/>
              <a:gd name="connsiteY24" fmla="*/ 904710 h 904875"/>
              <a:gd name="connsiteX25" fmla="*/ 637885 w 4917659"/>
              <a:gd name="connsiteY25" fmla="*/ 904710 h 904875"/>
              <a:gd name="connsiteX26" fmla="*/ 658170 w 4917659"/>
              <a:gd name="connsiteY26" fmla="*/ 873316 h 904875"/>
              <a:gd name="connsiteX27" fmla="*/ 603464 w 4917659"/>
              <a:gd name="connsiteY27" fmla="*/ 729279 h 904875"/>
              <a:gd name="connsiteX28" fmla="*/ 784191 w 4917659"/>
              <a:gd name="connsiteY28" fmla="*/ 394408 h 904875"/>
              <a:gd name="connsiteX29" fmla="*/ 392011 w 4917659"/>
              <a:gd name="connsiteY29" fmla="*/ -165 h 904875"/>
              <a:gd name="connsiteX30" fmla="*/ 562895 w 4917659"/>
              <a:gd name="connsiteY30" fmla="*/ 623399 h 904875"/>
              <a:gd name="connsiteX31" fmla="*/ 513101 w 4917659"/>
              <a:gd name="connsiteY31" fmla="*/ 494744 h 904875"/>
              <a:gd name="connsiteX32" fmla="*/ 481137 w 4917659"/>
              <a:gd name="connsiteY32" fmla="*/ 474428 h 904875"/>
              <a:gd name="connsiteX33" fmla="*/ 416598 w 4917659"/>
              <a:gd name="connsiteY33" fmla="*/ 474428 h 904875"/>
              <a:gd name="connsiteX34" fmla="*/ 395085 w 4917659"/>
              <a:gd name="connsiteY34" fmla="*/ 505212 h 904875"/>
              <a:gd name="connsiteX35" fmla="*/ 460243 w 4917659"/>
              <a:gd name="connsiteY35" fmla="*/ 674491 h 904875"/>
              <a:gd name="connsiteX36" fmla="*/ 392011 w 4917659"/>
              <a:gd name="connsiteY36" fmla="*/ 683111 h 904875"/>
              <a:gd name="connsiteX37" fmla="*/ 120312 w 4917659"/>
              <a:gd name="connsiteY37" fmla="*/ 394408 h 904875"/>
              <a:gd name="connsiteX38" fmla="*/ 392011 w 4917659"/>
              <a:gd name="connsiteY38" fmla="*/ 106324 h 904875"/>
              <a:gd name="connsiteX39" fmla="*/ 663710 w 4917659"/>
              <a:gd name="connsiteY39" fmla="*/ 394408 h 904875"/>
              <a:gd name="connsiteX40" fmla="*/ 562895 w 4917659"/>
              <a:gd name="connsiteY40" fmla="*/ 623399 h 904875"/>
              <a:gd name="connsiteX41" fmla="*/ 4915587 w 4917659"/>
              <a:gd name="connsiteY41" fmla="*/ 749586 h 904875"/>
              <a:gd name="connsiteX42" fmla="*/ 4898377 w 4917659"/>
              <a:gd name="connsiteY42" fmla="*/ 775437 h 904875"/>
              <a:gd name="connsiteX43" fmla="*/ 4827680 w 4917659"/>
              <a:gd name="connsiteY43" fmla="*/ 775437 h 904875"/>
              <a:gd name="connsiteX44" fmla="*/ 4799409 w 4917659"/>
              <a:gd name="connsiteY44" fmla="*/ 756358 h 904875"/>
              <a:gd name="connsiteX45" fmla="*/ 4668476 w 4917659"/>
              <a:gd name="connsiteY45" fmla="*/ 403028 h 904875"/>
              <a:gd name="connsiteX46" fmla="*/ 4535087 w 4917659"/>
              <a:gd name="connsiteY46" fmla="*/ 756358 h 904875"/>
              <a:gd name="connsiteX47" fmla="*/ 4507425 w 4917659"/>
              <a:gd name="connsiteY47" fmla="*/ 775437 h 904875"/>
              <a:gd name="connsiteX48" fmla="*/ 4444114 w 4917659"/>
              <a:gd name="connsiteY48" fmla="*/ 775437 h 904875"/>
              <a:gd name="connsiteX49" fmla="*/ 4415834 w 4917659"/>
              <a:gd name="connsiteY49" fmla="*/ 756358 h 904875"/>
              <a:gd name="connsiteX50" fmla="*/ 4281827 w 4917659"/>
              <a:gd name="connsiteY50" fmla="*/ 401180 h 904875"/>
              <a:gd name="connsiteX51" fmla="*/ 4149665 w 4917659"/>
              <a:gd name="connsiteY51" fmla="*/ 756358 h 904875"/>
              <a:gd name="connsiteX52" fmla="*/ 4121394 w 4917659"/>
              <a:gd name="connsiteY52" fmla="*/ 775437 h 904875"/>
              <a:gd name="connsiteX53" fmla="*/ 4055009 w 4917659"/>
              <a:gd name="connsiteY53" fmla="*/ 775437 h 904875"/>
              <a:gd name="connsiteX54" fmla="*/ 4026729 w 4917659"/>
              <a:gd name="connsiteY54" fmla="*/ 756358 h 904875"/>
              <a:gd name="connsiteX55" fmla="*/ 3895796 w 4917659"/>
              <a:gd name="connsiteY55" fmla="*/ 401180 h 904875"/>
              <a:gd name="connsiteX56" fmla="*/ 3760560 w 4917659"/>
              <a:gd name="connsiteY56" fmla="*/ 756358 h 904875"/>
              <a:gd name="connsiteX57" fmla="*/ 3732289 w 4917659"/>
              <a:gd name="connsiteY57" fmla="*/ 775437 h 904875"/>
              <a:gd name="connsiteX58" fmla="*/ 3668969 w 4917659"/>
              <a:gd name="connsiteY58" fmla="*/ 775437 h 904875"/>
              <a:gd name="connsiteX59" fmla="*/ 3641317 w 4917659"/>
              <a:gd name="connsiteY59" fmla="*/ 756358 h 904875"/>
              <a:gd name="connsiteX60" fmla="*/ 3509156 w 4917659"/>
              <a:gd name="connsiteY60" fmla="*/ 401180 h 904875"/>
              <a:gd name="connsiteX61" fmla="*/ 3376995 w 4917659"/>
              <a:gd name="connsiteY61" fmla="*/ 756358 h 904875"/>
              <a:gd name="connsiteX62" fmla="*/ 3348714 w 4917659"/>
              <a:gd name="connsiteY62" fmla="*/ 775437 h 904875"/>
              <a:gd name="connsiteX63" fmla="*/ 3279873 w 4917659"/>
              <a:gd name="connsiteY63" fmla="*/ 775437 h 904875"/>
              <a:gd name="connsiteX64" fmla="*/ 3262653 w 4917659"/>
              <a:gd name="connsiteY64" fmla="*/ 749586 h 904875"/>
              <a:gd name="connsiteX65" fmla="*/ 3442152 w 4917659"/>
              <a:gd name="connsiteY65" fmla="*/ 279298 h 904875"/>
              <a:gd name="connsiteX66" fmla="*/ 3470423 w 4917659"/>
              <a:gd name="connsiteY66" fmla="*/ 258982 h 904875"/>
              <a:gd name="connsiteX67" fmla="*/ 3547879 w 4917659"/>
              <a:gd name="connsiteY67" fmla="*/ 258982 h 904875"/>
              <a:gd name="connsiteX68" fmla="*/ 3575541 w 4917659"/>
              <a:gd name="connsiteY68" fmla="*/ 279298 h 904875"/>
              <a:gd name="connsiteX69" fmla="*/ 3702171 w 4917659"/>
              <a:gd name="connsiteY69" fmla="*/ 622780 h 904875"/>
              <a:gd name="connsiteX70" fmla="*/ 3830029 w 4917659"/>
              <a:gd name="connsiteY70" fmla="*/ 279298 h 904875"/>
              <a:gd name="connsiteX71" fmla="*/ 3858300 w 4917659"/>
              <a:gd name="connsiteY71" fmla="*/ 258982 h 904875"/>
              <a:gd name="connsiteX72" fmla="*/ 3934528 w 4917659"/>
              <a:gd name="connsiteY72" fmla="*/ 258982 h 904875"/>
              <a:gd name="connsiteX73" fmla="*/ 3962181 w 4917659"/>
              <a:gd name="connsiteY73" fmla="*/ 279298 h 904875"/>
              <a:gd name="connsiteX74" fmla="*/ 4089430 w 4917659"/>
              <a:gd name="connsiteY74" fmla="*/ 622780 h 904875"/>
              <a:gd name="connsiteX75" fmla="*/ 4216060 w 4917659"/>
              <a:gd name="connsiteY75" fmla="*/ 279298 h 904875"/>
              <a:gd name="connsiteX76" fmla="*/ 4243722 w 4917659"/>
              <a:gd name="connsiteY76" fmla="*/ 258982 h 904875"/>
              <a:gd name="connsiteX77" fmla="*/ 4320559 w 4917659"/>
              <a:gd name="connsiteY77" fmla="*/ 258982 h 904875"/>
              <a:gd name="connsiteX78" fmla="*/ 4348221 w 4917659"/>
              <a:gd name="connsiteY78" fmla="*/ 279298 h 904875"/>
              <a:gd name="connsiteX79" fmla="*/ 4477307 w 4917659"/>
              <a:gd name="connsiteY79" fmla="*/ 622780 h 904875"/>
              <a:gd name="connsiteX80" fmla="*/ 4602700 w 4917659"/>
              <a:gd name="connsiteY80" fmla="*/ 279298 h 904875"/>
              <a:gd name="connsiteX81" fmla="*/ 4630981 w 4917659"/>
              <a:gd name="connsiteY81" fmla="*/ 258982 h 904875"/>
              <a:gd name="connsiteX82" fmla="*/ 4708427 w 4917659"/>
              <a:gd name="connsiteY82" fmla="*/ 258982 h 904875"/>
              <a:gd name="connsiteX83" fmla="*/ 4736089 w 4917659"/>
              <a:gd name="connsiteY83" fmla="*/ 279298 h 904875"/>
              <a:gd name="connsiteX84" fmla="*/ 4915587 w 4917659"/>
              <a:gd name="connsiteY84" fmla="*/ 749586 h 904875"/>
              <a:gd name="connsiteX85" fmla="*/ 1941664 w 4917659"/>
              <a:gd name="connsiteY85" fmla="*/ 258982 h 904875"/>
              <a:gd name="connsiteX86" fmla="*/ 1877735 w 4917659"/>
              <a:gd name="connsiteY86" fmla="*/ 258982 h 904875"/>
              <a:gd name="connsiteX87" fmla="*/ 1853148 w 4917659"/>
              <a:gd name="connsiteY87" fmla="*/ 283613 h 904875"/>
              <a:gd name="connsiteX88" fmla="*/ 1853148 w 4917659"/>
              <a:gd name="connsiteY88" fmla="*/ 326695 h 904875"/>
              <a:gd name="connsiteX89" fmla="*/ 1684720 w 4917659"/>
              <a:gd name="connsiteY89" fmla="*/ 244208 h 904875"/>
              <a:gd name="connsiteX90" fmla="*/ 1424700 w 4917659"/>
              <a:gd name="connsiteY90" fmla="*/ 516290 h 904875"/>
              <a:gd name="connsiteX91" fmla="*/ 1683492 w 4917659"/>
              <a:gd name="connsiteY91" fmla="*/ 789600 h 904875"/>
              <a:gd name="connsiteX92" fmla="*/ 1853148 w 4917659"/>
              <a:gd name="connsiteY92" fmla="*/ 706495 h 904875"/>
              <a:gd name="connsiteX93" fmla="*/ 1853148 w 4917659"/>
              <a:gd name="connsiteY93" fmla="*/ 752053 h 904875"/>
              <a:gd name="connsiteX94" fmla="*/ 1877735 w 4917659"/>
              <a:gd name="connsiteY94" fmla="*/ 775437 h 904875"/>
              <a:gd name="connsiteX95" fmla="*/ 1941664 w 4917659"/>
              <a:gd name="connsiteY95" fmla="*/ 775437 h 904875"/>
              <a:gd name="connsiteX96" fmla="*/ 1965023 w 4917659"/>
              <a:gd name="connsiteY96" fmla="*/ 752053 h 904875"/>
              <a:gd name="connsiteX97" fmla="*/ 1965023 w 4917659"/>
              <a:gd name="connsiteY97" fmla="*/ 283613 h 904875"/>
              <a:gd name="connsiteX98" fmla="*/ 1941664 w 4917659"/>
              <a:gd name="connsiteY98" fmla="*/ 258982 h 904875"/>
              <a:gd name="connsiteX99" fmla="*/ 1696399 w 4917659"/>
              <a:gd name="connsiteY99" fmla="*/ 686187 h 904875"/>
              <a:gd name="connsiteX100" fmla="*/ 1538423 w 4917659"/>
              <a:gd name="connsiteY100" fmla="*/ 517519 h 904875"/>
              <a:gd name="connsiteX101" fmla="*/ 1696399 w 4917659"/>
              <a:gd name="connsiteY101" fmla="*/ 349469 h 904875"/>
              <a:gd name="connsiteX102" fmla="*/ 1854375 w 4917659"/>
              <a:gd name="connsiteY102" fmla="*/ 517519 h 904875"/>
              <a:gd name="connsiteX103" fmla="*/ 1696399 w 4917659"/>
              <a:gd name="connsiteY103" fmla="*/ 686187 h 904875"/>
              <a:gd name="connsiteX104" fmla="*/ 2697743 w 4917659"/>
              <a:gd name="connsiteY104" fmla="*/ 702190 h 904875"/>
              <a:gd name="connsiteX105" fmla="*/ 2692831 w 4917659"/>
              <a:gd name="connsiteY105" fmla="*/ 737889 h 904875"/>
              <a:gd name="connsiteX106" fmla="*/ 2526859 w 4917659"/>
              <a:gd name="connsiteY106" fmla="*/ 789600 h 904875"/>
              <a:gd name="connsiteX107" fmla="*/ 2260701 w 4917659"/>
              <a:gd name="connsiteY107" fmla="*/ 517519 h 904875"/>
              <a:gd name="connsiteX108" fmla="*/ 2526859 w 4917659"/>
              <a:gd name="connsiteY108" fmla="*/ 244208 h 904875"/>
              <a:gd name="connsiteX109" fmla="*/ 2692831 w 4917659"/>
              <a:gd name="connsiteY109" fmla="*/ 295301 h 904875"/>
              <a:gd name="connsiteX110" fmla="*/ 2697743 w 4917659"/>
              <a:gd name="connsiteY110" fmla="*/ 331010 h 904875"/>
              <a:gd name="connsiteX111" fmla="*/ 2667625 w 4917659"/>
              <a:gd name="connsiteY111" fmla="*/ 372863 h 904875"/>
              <a:gd name="connsiteX112" fmla="*/ 2630130 w 4917659"/>
              <a:gd name="connsiteY112" fmla="*/ 377177 h 904875"/>
              <a:gd name="connsiteX113" fmla="*/ 2530553 w 4917659"/>
              <a:gd name="connsiteY113" fmla="*/ 346393 h 904875"/>
              <a:gd name="connsiteX114" fmla="*/ 2374414 w 4917659"/>
              <a:gd name="connsiteY114" fmla="*/ 517519 h 904875"/>
              <a:gd name="connsiteX115" fmla="*/ 2530553 w 4917659"/>
              <a:gd name="connsiteY115" fmla="*/ 687416 h 904875"/>
              <a:gd name="connsiteX116" fmla="*/ 2628284 w 4917659"/>
              <a:gd name="connsiteY116" fmla="*/ 656022 h 904875"/>
              <a:gd name="connsiteX117" fmla="*/ 2665788 w 4917659"/>
              <a:gd name="connsiteY117" fmla="*/ 661565 h 904875"/>
              <a:gd name="connsiteX118" fmla="*/ 2697743 w 4917659"/>
              <a:gd name="connsiteY118" fmla="*/ 702190 h 904875"/>
              <a:gd name="connsiteX119" fmla="*/ 2996495 w 4917659"/>
              <a:gd name="connsiteY119" fmla="*/ 244827 h 904875"/>
              <a:gd name="connsiteX120" fmla="*/ 2726024 w 4917659"/>
              <a:gd name="connsiteY120" fmla="*/ 517519 h 904875"/>
              <a:gd name="connsiteX121" fmla="*/ 2996495 w 4917659"/>
              <a:gd name="connsiteY121" fmla="*/ 789600 h 904875"/>
              <a:gd name="connsiteX122" fmla="*/ 3267575 w 4917659"/>
              <a:gd name="connsiteY122" fmla="*/ 517519 h 904875"/>
              <a:gd name="connsiteX123" fmla="*/ 2996495 w 4917659"/>
              <a:gd name="connsiteY123" fmla="*/ 244827 h 904875"/>
              <a:gd name="connsiteX124" fmla="*/ 2996495 w 4917659"/>
              <a:gd name="connsiteY124" fmla="*/ 684949 h 904875"/>
              <a:gd name="connsiteX125" fmla="*/ 2838519 w 4917659"/>
              <a:gd name="connsiteY125" fmla="*/ 517519 h 904875"/>
              <a:gd name="connsiteX126" fmla="*/ 2996495 w 4917659"/>
              <a:gd name="connsiteY126" fmla="*/ 349469 h 904875"/>
              <a:gd name="connsiteX127" fmla="*/ 3154471 w 4917659"/>
              <a:gd name="connsiteY127" fmla="*/ 517519 h 904875"/>
              <a:gd name="connsiteX128" fmla="*/ 2996495 w 4917659"/>
              <a:gd name="connsiteY128" fmla="*/ 684949 h 904875"/>
              <a:gd name="connsiteX129" fmla="*/ 2163569 w 4917659"/>
              <a:gd name="connsiteY129" fmla="*/ 13989 h 904875"/>
              <a:gd name="connsiteX130" fmla="*/ 2187548 w 4917659"/>
              <a:gd name="connsiteY130" fmla="*/ 38611 h 904875"/>
              <a:gd name="connsiteX131" fmla="*/ 2187548 w 4917659"/>
              <a:gd name="connsiteY131" fmla="*/ 750815 h 904875"/>
              <a:gd name="connsiteX132" fmla="*/ 2163569 w 4917659"/>
              <a:gd name="connsiteY132" fmla="*/ 775437 h 904875"/>
              <a:gd name="connsiteX133" fmla="*/ 2100259 w 4917659"/>
              <a:gd name="connsiteY133" fmla="*/ 775437 h 904875"/>
              <a:gd name="connsiteX134" fmla="*/ 2075672 w 4917659"/>
              <a:gd name="connsiteY134" fmla="*/ 750815 h 904875"/>
              <a:gd name="connsiteX135" fmla="*/ 2075672 w 4917659"/>
              <a:gd name="connsiteY135" fmla="*/ 38611 h 904875"/>
              <a:gd name="connsiteX136" fmla="*/ 2100259 w 4917659"/>
              <a:gd name="connsiteY136" fmla="*/ 13989 h 904875"/>
              <a:gd name="connsiteX137" fmla="*/ 2163569 w 4917659"/>
              <a:gd name="connsiteY137" fmla="*/ 13989 h 90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4917659" h="904875">
                <a:moveTo>
                  <a:pt x="1326970" y="258982"/>
                </a:moveTo>
                <a:cubicBezTo>
                  <a:pt x="1339877" y="258982"/>
                  <a:pt x="1351557" y="269450"/>
                  <a:pt x="1351557" y="283613"/>
                </a:cubicBezTo>
                <a:cubicBezTo>
                  <a:pt x="1351557" y="752053"/>
                  <a:pt x="1351557" y="752053"/>
                  <a:pt x="1351557" y="752053"/>
                </a:cubicBezTo>
                <a:cubicBezTo>
                  <a:pt x="1351557" y="764978"/>
                  <a:pt x="1339877" y="775437"/>
                  <a:pt x="1326970" y="775437"/>
                </a:cubicBezTo>
                <a:cubicBezTo>
                  <a:pt x="1263650" y="775437"/>
                  <a:pt x="1263650" y="775437"/>
                  <a:pt x="1263650" y="775437"/>
                </a:cubicBezTo>
                <a:cubicBezTo>
                  <a:pt x="1251361" y="775437"/>
                  <a:pt x="1239681" y="765588"/>
                  <a:pt x="1239681" y="752662"/>
                </a:cubicBezTo>
                <a:cubicBezTo>
                  <a:pt x="1239681" y="709581"/>
                  <a:pt x="1239681" y="709581"/>
                  <a:pt x="1239681" y="709581"/>
                </a:cubicBezTo>
                <a:cubicBezTo>
                  <a:pt x="1207717" y="756977"/>
                  <a:pt x="1153011" y="789600"/>
                  <a:pt x="1072481" y="789600"/>
                </a:cubicBezTo>
                <a:cubicBezTo>
                  <a:pt x="937864" y="789600"/>
                  <a:pt x="854878" y="700342"/>
                  <a:pt x="854878" y="568001"/>
                </a:cubicBezTo>
                <a:cubicBezTo>
                  <a:pt x="854878" y="282994"/>
                  <a:pt x="854878" y="282994"/>
                  <a:pt x="854878" y="282994"/>
                </a:cubicBezTo>
                <a:cubicBezTo>
                  <a:pt x="854878" y="269450"/>
                  <a:pt x="867167" y="258982"/>
                  <a:pt x="880084" y="258982"/>
                </a:cubicBezTo>
                <a:cubicBezTo>
                  <a:pt x="943395" y="258982"/>
                  <a:pt x="943395" y="258982"/>
                  <a:pt x="943395" y="258982"/>
                </a:cubicBezTo>
                <a:cubicBezTo>
                  <a:pt x="956302" y="258982"/>
                  <a:pt x="966754" y="269450"/>
                  <a:pt x="966754" y="282994"/>
                </a:cubicBezTo>
                <a:cubicBezTo>
                  <a:pt x="966754" y="549532"/>
                  <a:pt x="966754" y="549532"/>
                  <a:pt x="966754" y="549532"/>
                </a:cubicBezTo>
                <a:cubicBezTo>
                  <a:pt x="966754" y="635705"/>
                  <a:pt x="1012245" y="692341"/>
                  <a:pt x="1101371" y="692341"/>
                </a:cubicBezTo>
                <a:cubicBezTo>
                  <a:pt x="1188041" y="692341"/>
                  <a:pt x="1239681" y="633248"/>
                  <a:pt x="1239681" y="550761"/>
                </a:cubicBezTo>
                <a:cubicBezTo>
                  <a:pt x="1239681" y="282994"/>
                  <a:pt x="1239681" y="282994"/>
                  <a:pt x="1239681" y="282994"/>
                </a:cubicBezTo>
                <a:cubicBezTo>
                  <a:pt x="1239681" y="269450"/>
                  <a:pt x="1251361" y="258982"/>
                  <a:pt x="1263650" y="258982"/>
                </a:cubicBezTo>
                <a:cubicBezTo>
                  <a:pt x="1326970" y="258982"/>
                  <a:pt x="1326970" y="258982"/>
                  <a:pt x="1326970" y="258982"/>
                </a:cubicBezTo>
                <a:moveTo>
                  <a:pt x="392011" y="-165"/>
                </a:moveTo>
                <a:cubicBezTo>
                  <a:pt x="175017" y="-165"/>
                  <a:pt x="-169" y="168494"/>
                  <a:pt x="-169" y="394408"/>
                </a:cubicBezTo>
                <a:cubicBezTo>
                  <a:pt x="-169" y="620322"/>
                  <a:pt x="175017" y="789600"/>
                  <a:pt x="392011" y="789600"/>
                </a:cubicBezTo>
                <a:cubicBezTo>
                  <a:pt x="428887" y="789600"/>
                  <a:pt x="465154" y="784676"/>
                  <a:pt x="498966" y="775437"/>
                </a:cubicBezTo>
                <a:cubicBezTo>
                  <a:pt x="541382" y="885012"/>
                  <a:pt x="541382" y="885012"/>
                  <a:pt x="541382" y="885012"/>
                </a:cubicBezTo>
                <a:cubicBezTo>
                  <a:pt x="545684" y="897319"/>
                  <a:pt x="554290" y="904710"/>
                  <a:pt x="570272" y="904710"/>
                </a:cubicBezTo>
                <a:cubicBezTo>
                  <a:pt x="637885" y="904710"/>
                  <a:pt x="637885" y="904710"/>
                  <a:pt x="637885" y="904710"/>
                </a:cubicBezTo>
                <a:cubicBezTo>
                  <a:pt x="653867" y="904710"/>
                  <a:pt x="666166" y="893633"/>
                  <a:pt x="658170" y="873316"/>
                </a:cubicBezTo>
                <a:cubicBezTo>
                  <a:pt x="603464" y="729279"/>
                  <a:pt x="603464" y="729279"/>
                  <a:pt x="603464" y="729279"/>
                </a:cubicBezTo>
                <a:cubicBezTo>
                  <a:pt x="712266" y="660946"/>
                  <a:pt x="784191" y="539683"/>
                  <a:pt x="784191" y="394408"/>
                </a:cubicBezTo>
                <a:cubicBezTo>
                  <a:pt x="784191" y="168494"/>
                  <a:pt x="608995" y="-165"/>
                  <a:pt x="392011" y="-165"/>
                </a:cubicBezTo>
                <a:moveTo>
                  <a:pt x="562895" y="623399"/>
                </a:moveTo>
                <a:cubicBezTo>
                  <a:pt x="513101" y="494744"/>
                  <a:pt x="513101" y="494744"/>
                  <a:pt x="513101" y="494744"/>
                </a:cubicBezTo>
                <a:cubicBezTo>
                  <a:pt x="508799" y="483667"/>
                  <a:pt x="500194" y="474428"/>
                  <a:pt x="481137" y="474428"/>
                </a:cubicBezTo>
                <a:cubicBezTo>
                  <a:pt x="416598" y="474428"/>
                  <a:pt x="416598" y="474428"/>
                  <a:pt x="416598" y="474428"/>
                </a:cubicBezTo>
                <a:cubicBezTo>
                  <a:pt x="400616" y="474428"/>
                  <a:pt x="387708" y="484896"/>
                  <a:pt x="395085" y="505212"/>
                </a:cubicBezTo>
                <a:cubicBezTo>
                  <a:pt x="460243" y="674491"/>
                  <a:pt x="460243" y="674491"/>
                  <a:pt x="460243" y="674491"/>
                </a:cubicBezTo>
                <a:cubicBezTo>
                  <a:pt x="438730" y="680025"/>
                  <a:pt x="415980" y="683111"/>
                  <a:pt x="392011" y="683111"/>
                </a:cubicBezTo>
                <a:cubicBezTo>
                  <a:pt x="232797" y="683111"/>
                  <a:pt x="120312" y="558152"/>
                  <a:pt x="120312" y="394408"/>
                </a:cubicBezTo>
                <a:cubicBezTo>
                  <a:pt x="120312" y="231283"/>
                  <a:pt x="232797" y="106324"/>
                  <a:pt x="392011" y="106324"/>
                </a:cubicBezTo>
                <a:cubicBezTo>
                  <a:pt x="551215" y="106324"/>
                  <a:pt x="663710" y="231283"/>
                  <a:pt x="663710" y="394408"/>
                </a:cubicBezTo>
                <a:cubicBezTo>
                  <a:pt x="663710" y="489820"/>
                  <a:pt x="625596" y="571687"/>
                  <a:pt x="562895" y="623399"/>
                </a:cubicBezTo>
                <a:moveTo>
                  <a:pt x="4915587" y="749586"/>
                </a:moveTo>
                <a:cubicBezTo>
                  <a:pt x="4921118" y="762511"/>
                  <a:pt x="4914359" y="775437"/>
                  <a:pt x="4898377" y="775437"/>
                </a:cubicBezTo>
                <a:cubicBezTo>
                  <a:pt x="4827680" y="775437"/>
                  <a:pt x="4827680" y="775437"/>
                  <a:pt x="4827680" y="775437"/>
                </a:cubicBezTo>
                <a:cubicBezTo>
                  <a:pt x="4814772" y="775437"/>
                  <a:pt x="4803711" y="769284"/>
                  <a:pt x="4799409" y="756358"/>
                </a:cubicBezTo>
                <a:cubicBezTo>
                  <a:pt x="4668476" y="403028"/>
                  <a:pt x="4668476" y="403028"/>
                  <a:pt x="4668476" y="403028"/>
                </a:cubicBezTo>
                <a:cubicBezTo>
                  <a:pt x="4535087" y="756358"/>
                  <a:pt x="4535087" y="756358"/>
                  <a:pt x="4535087" y="756358"/>
                </a:cubicBezTo>
                <a:cubicBezTo>
                  <a:pt x="4529556" y="769903"/>
                  <a:pt x="4520333" y="775437"/>
                  <a:pt x="4507425" y="775437"/>
                </a:cubicBezTo>
                <a:cubicBezTo>
                  <a:pt x="4444114" y="775437"/>
                  <a:pt x="4444114" y="775437"/>
                  <a:pt x="4444114" y="775437"/>
                </a:cubicBezTo>
                <a:cubicBezTo>
                  <a:pt x="4431197" y="775437"/>
                  <a:pt x="4421365" y="769903"/>
                  <a:pt x="4415834" y="756358"/>
                </a:cubicBezTo>
                <a:cubicBezTo>
                  <a:pt x="4281827" y="401180"/>
                  <a:pt x="4281827" y="401180"/>
                  <a:pt x="4281827" y="401180"/>
                </a:cubicBezTo>
                <a:cubicBezTo>
                  <a:pt x="4149665" y="756358"/>
                  <a:pt x="4149665" y="756358"/>
                  <a:pt x="4149665" y="756358"/>
                </a:cubicBezTo>
                <a:cubicBezTo>
                  <a:pt x="4144135" y="769284"/>
                  <a:pt x="4134302" y="775437"/>
                  <a:pt x="4121394" y="775437"/>
                </a:cubicBezTo>
                <a:cubicBezTo>
                  <a:pt x="4055009" y="775437"/>
                  <a:pt x="4055009" y="775437"/>
                  <a:pt x="4055009" y="775437"/>
                </a:cubicBezTo>
                <a:cubicBezTo>
                  <a:pt x="4042092" y="775437"/>
                  <a:pt x="4032259" y="769284"/>
                  <a:pt x="4026729" y="756358"/>
                </a:cubicBezTo>
                <a:cubicBezTo>
                  <a:pt x="3895796" y="401180"/>
                  <a:pt x="3895796" y="401180"/>
                  <a:pt x="3895796" y="401180"/>
                </a:cubicBezTo>
                <a:cubicBezTo>
                  <a:pt x="3760560" y="756358"/>
                  <a:pt x="3760560" y="756358"/>
                  <a:pt x="3760560" y="756358"/>
                </a:cubicBezTo>
                <a:cubicBezTo>
                  <a:pt x="3755030" y="769903"/>
                  <a:pt x="3745197" y="775437"/>
                  <a:pt x="3732289" y="775437"/>
                </a:cubicBezTo>
                <a:cubicBezTo>
                  <a:pt x="3668969" y="775437"/>
                  <a:pt x="3668969" y="775437"/>
                  <a:pt x="3668969" y="775437"/>
                </a:cubicBezTo>
                <a:cubicBezTo>
                  <a:pt x="3656061" y="775437"/>
                  <a:pt x="3646228" y="769903"/>
                  <a:pt x="3641317" y="756358"/>
                </a:cubicBezTo>
                <a:cubicBezTo>
                  <a:pt x="3509156" y="401180"/>
                  <a:pt x="3509156" y="401180"/>
                  <a:pt x="3509156" y="401180"/>
                </a:cubicBezTo>
                <a:cubicBezTo>
                  <a:pt x="3376995" y="756358"/>
                  <a:pt x="3376995" y="756358"/>
                  <a:pt x="3376995" y="756358"/>
                </a:cubicBezTo>
                <a:cubicBezTo>
                  <a:pt x="3372692" y="769284"/>
                  <a:pt x="3361622" y="775437"/>
                  <a:pt x="3348714" y="775437"/>
                </a:cubicBezTo>
                <a:cubicBezTo>
                  <a:pt x="3279873" y="775437"/>
                  <a:pt x="3279873" y="775437"/>
                  <a:pt x="3279873" y="775437"/>
                </a:cubicBezTo>
                <a:cubicBezTo>
                  <a:pt x="3263881" y="775437"/>
                  <a:pt x="3257742" y="762511"/>
                  <a:pt x="3262653" y="749586"/>
                </a:cubicBezTo>
                <a:cubicBezTo>
                  <a:pt x="3442152" y="279298"/>
                  <a:pt x="3442152" y="279298"/>
                  <a:pt x="3442152" y="279298"/>
                </a:cubicBezTo>
                <a:cubicBezTo>
                  <a:pt x="3447683" y="265754"/>
                  <a:pt x="3457515" y="258982"/>
                  <a:pt x="3470423" y="258982"/>
                </a:cubicBezTo>
                <a:cubicBezTo>
                  <a:pt x="3547879" y="258982"/>
                  <a:pt x="3547879" y="258982"/>
                  <a:pt x="3547879" y="258982"/>
                </a:cubicBezTo>
                <a:cubicBezTo>
                  <a:pt x="3560786" y="258982"/>
                  <a:pt x="3570010" y="265754"/>
                  <a:pt x="3575541" y="279298"/>
                </a:cubicBezTo>
                <a:cubicBezTo>
                  <a:pt x="3702171" y="622780"/>
                  <a:pt x="3702171" y="622780"/>
                  <a:pt x="3702171" y="622780"/>
                </a:cubicBezTo>
                <a:cubicBezTo>
                  <a:pt x="3830029" y="279298"/>
                  <a:pt x="3830029" y="279298"/>
                  <a:pt x="3830029" y="279298"/>
                </a:cubicBezTo>
                <a:cubicBezTo>
                  <a:pt x="3835560" y="265754"/>
                  <a:pt x="3845393" y="258982"/>
                  <a:pt x="3858300" y="258982"/>
                </a:cubicBezTo>
                <a:cubicBezTo>
                  <a:pt x="3934528" y="258982"/>
                  <a:pt x="3934528" y="258982"/>
                  <a:pt x="3934528" y="258982"/>
                </a:cubicBezTo>
                <a:cubicBezTo>
                  <a:pt x="3947436" y="258982"/>
                  <a:pt x="3957269" y="265754"/>
                  <a:pt x="3962181" y="279298"/>
                </a:cubicBezTo>
                <a:cubicBezTo>
                  <a:pt x="4089430" y="622780"/>
                  <a:pt x="4089430" y="622780"/>
                  <a:pt x="4089430" y="622780"/>
                </a:cubicBezTo>
                <a:cubicBezTo>
                  <a:pt x="4216060" y="279298"/>
                  <a:pt x="4216060" y="279298"/>
                  <a:pt x="4216060" y="279298"/>
                </a:cubicBezTo>
                <a:cubicBezTo>
                  <a:pt x="4221591" y="265754"/>
                  <a:pt x="4230805" y="258982"/>
                  <a:pt x="4243722" y="258982"/>
                </a:cubicBezTo>
                <a:cubicBezTo>
                  <a:pt x="4320559" y="258982"/>
                  <a:pt x="4320559" y="258982"/>
                  <a:pt x="4320559" y="258982"/>
                </a:cubicBezTo>
                <a:cubicBezTo>
                  <a:pt x="4332848" y="258982"/>
                  <a:pt x="4342681" y="265754"/>
                  <a:pt x="4348221" y="279298"/>
                </a:cubicBezTo>
                <a:cubicBezTo>
                  <a:pt x="4477307" y="622780"/>
                  <a:pt x="4477307" y="622780"/>
                  <a:pt x="4477307" y="622780"/>
                </a:cubicBezTo>
                <a:cubicBezTo>
                  <a:pt x="4602700" y="279298"/>
                  <a:pt x="4602700" y="279298"/>
                  <a:pt x="4602700" y="279298"/>
                </a:cubicBezTo>
                <a:cubicBezTo>
                  <a:pt x="4608231" y="265754"/>
                  <a:pt x="4618073" y="258982"/>
                  <a:pt x="4630981" y="258982"/>
                </a:cubicBezTo>
                <a:cubicBezTo>
                  <a:pt x="4708427" y="258982"/>
                  <a:pt x="4708427" y="258982"/>
                  <a:pt x="4708427" y="258982"/>
                </a:cubicBezTo>
                <a:cubicBezTo>
                  <a:pt x="4721344" y="258982"/>
                  <a:pt x="4730558" y="265754"/>
                  <a:pt x="4736089" y="279298"/>
                </a:cubicBezTo>
                <a:cubicBezTo>
                  <a:pt x="4915587" y="749586"/>
                  <a:pt x="4915587" y="749586"/>
                  <a:pt x="4915587" y="749586"/>
                </a:cubicBezTo>
                <a:moveTo>
                  <a:pt x="1941664" y="258982"/>
                </a:moveTo>
                <a:cubicBezTo>
                  <a:pt x="1877735" y="258982"/>
                  <a:pt x="1877735" y="258982"/>
                  <a:pt x="1877735" y="258982"/>
                </a:cubicBezTo>
                <a:cubicBezTo>
                  <a:pt x="1865446" y="258982"/>
                  <a:pt x="1853148" y="269450"/>
                  <a:pt x="1853148" y="283613"/>
                </a:cubicBezTo>
                <a:cubicBezTo>
                  <a:pt x="1853148" y="326695"/>
                  <a:pt x="1853148" y="326695"/>
                  <a:pt x="1853148" y="326695"/>
                </a:cubicBezTo>
                <a:cubicBezTo>
                  <a:pt x="1821183" y="278070"/>
                  <a:pt x="1758491" y="244208"/>
                  <a:pt x="1684720" y="244208"/>
                </a:cubicBezTo>
                <a:cubicBezTo>
                  <a:pt x="1545182" y="244208"/>
                  <a:pt x="1424700" y="355013"/>
                  <a:pt x="1424700" y="516290"/>
                </a:cubicBezTo>
                <a:cubicBezTo>
                  <a:pt x="1424700" y="680025"/>
                  <a:pt x="1545182" y="789600"/>
                  <a:pt x="1683492" y="789600"/>
                </a:cubicBezTo>
                <a:cubicBezTo>
                  <a:pt x="1758491" y="789600"/>
                  <a:pt x="1819955" y="755129"/>
                  <a:pt x="1853148" y="706495"/>
                </a:cubicBezTo>
                <a:cubicBezTo>
                  <a:pt x="1853148" y="752053"/>
                  <a:pt x="1853148" y="752053"/>
                  <a:pt x="1853148" y="752053"/>
                </a:cubicBezTo>
                <a:cubicBezTo>
                  <a:pt x="1853148" y="764978"/>
                  <a:pt x="1865446" y="775437"/>
                  <a:pt x="1877735" y="775437"/>
                </a:cubicBezTo>
                <a:cubicBezTo>
                  <a:pt x="1941664" y="775437"/>
                  <a:pt x="1941664" y="775437"/>
                  <a:pt x="1941664" y="775437"/>
                </a:cubicBezTo>
                <a:cubicBezTo>
                  <a:pt x="1954572" y="775437"/>
                  <a:pt x="1965023" y="764978"/>
                  <a:pt x="1965023" y="752053"/>
                </a:cubicBezTo>
                <a:cubicBezTo>
                  <a:pt x="1965023" y="283613"/>
                  <a:pt x="1965023" y="283613"/>
                  <a:pt x="1965023" y="283613"/>
                </a:cubicBezTo>
                <a:cubicBezTo>
                  <a:pt x="1965023" y="269450"/>
                  <a:pt x="1954572" y="258982"/>
                  <a:pt x="1941664" y="258982"/>
                </a:cubicBezTo>
                <a:moveTo>
                  <a:pt x="1696399" y="686187"/>
                </a:moveTo>
                <a:cubicBezTo>
                  <a:pt x="1604199" y="686187"/>
                  <a:pt x="1538423" y="611083"/>
                  <a:pt x="1538423" y="517519"/>
                </a:cubicBezTo>
                <a:cubicBezTo>
                  <a:pt x="1538423" y="422726"/>
                  <a:pt x="1604199" y="349469"/>
                  <a:pt x="1696399" y="349469"/>
                </a:cubicBezTo>
                <a:cubicBezTo>
                  <a:pt x="1787990" y="349469"/>
                  <a:pt x="1854375" y="422726"/>
                  <a:pt x="1854375" y="517519"/>
                </a:cubicBezTo>
                <a:cubicBezTo>
                  <a:pt x="1854375" y="611083"/>
                  <a:pt x="1787990" y="686187"/>
                  <a:pt x="1696399" y="686187"/>
                </a:cubicBezTo>
                <a:moveTo>
                  <a:pt x="2697743" y="702190"/>
                </a:moveTo>
                <a:cubicBezTo>
                  <a:pt x="2711888" y="719430"/>
                  <a:pt x="2700209" y="732355"/>
                  <a:pt x="2692831" y="737889"/>
                </a:cubicBezTo>
                <a:cubicBezTo>
                  <a:pt x="2648568" y="771131"/>
                  <a:pt x="2590179" y="789600"/>
                  <a:pt x="2526859" y="789600"/>
                </a:cubicBezTo>
                <a:cubicBezTo>
                  <a:pt x="2367036" y="789600"/>
                  <a:pt x="2260701" y="672024"/>
                  <a:pt x="2260701" y="517519"/>
                </a:cubicBezTo>
                <a:cubicBezTo>
                  <a:pt x="2260701" y="362404"/>
                  <a:pt x="2367036" y="244208"/>
                  <a:pt x="2526859" y="244208"/>
                </a:cubicBezTo>
                <a:cubicBezTo>
                  <a:pt x="2590179" y="244208"/>
                  <a:pt x="2648568" y="262068"/>
                  <a:pt x="2692831" y="295301"/>
                </a:cubicBezTo>
                <a:cubicBezTo>
                  <a:pt x="2700209" y="300844"/>
                  <a:pt x="2710660" y="312541"/>
                  <a:pt x="2697743" y="331010"/>
                </a:cubicBezTo>
                <a:cubicBezTo>
                  <a:pt x="2667625" y="372863"/>
                  <a:pt x="2667625" y="372863"/>
                  <a:pt x="2667625" y="372863"/>
                </a:cubicBezTo>
                <a:cubicBezTo>
                  <a:pt x="2655946" y="389484"/>
                  <a:pt x="2641810" y="385178"/>
                  <a:pt x="2630130" y="377177"/>
                </a:cubicBezTo>
                <a:cubicBezTo>
                  <a:pt x="2602468" y="359937"/>
                  <a:pt x="2568657" y="346393"/>
                  <a:pt x="2530553" y="346393"/>
                </a:cubicBezTo>
                <a:cubicBezTo>
                  <a:pt x="2436496" y="346393"/>
                  <a:pt x="2374414" y="421497"/>
                  <a:pt x="2374414" y="517519"/>
                </a:cubicBezTo>
                <a:cubicBezTo>
                  <a:pt x="2374414" y="612931"/>
                  <a:pt x="2436496" y="687416"/>
                  <a:pt x="2530553" y="687416"/>
                </a:cubicBezTo>
                <a:cubicBezTo>
                  <a:pt x="2568657" y="687416"/>
                  <a:pt x="2600012" y="672024"/>
                  <a:pt x="2628284" y="656022"/>
                </a:cubicBezTo>
                <a:cubicBezTo>
                  <a:pt x="2639963" y="649869"/>
                  <a:pt x="2652871" y="644325"/>
                  <a:pt x="2665788" y="661565"/>
                </a:cubicBezTo>
                <a:lnTo>
                  <a:pt x="2697743" y="702190"/>
                </a:lnTo>
                <a:close/>
                <a:moveTo>
                  <a:pt x="2996495" y="244827"/>
                </a:moveTo>
                <a:cubicBezTo>
                  <a:pt x="2845886" y="244827"/>
                  <a:pt x="2726024" y="363633"/>
                  <a:pt x="2726024" y="517519"/>
                </a:cubicBezTo>
                <a:cubicBezTo>
                  <a:pt x="2726024" y="672024"/>
                  <a:pt x="2845886" y="789600"/>
                  <a:pt x="2996495" y="789600"/>
                </a:cubicBezTo>
                <a:cubicBezTo>
                  <a:pt x="3147094" y="789600"/>
                  <a:pt x="3267575" y="672024"/>
                  <a:pt x="3267575" y="517519"/>
                </a:cubicBezTo>
                <a:cubicBezTo>
                  <a:pt x="3267575" y="363633"/>
                  <a:pt x="3147094" y="244827"/>
                  <a:pt x="2996495" y="244827"/>
                </a:cubicBezTo>
                <a:moveTo>
                  <a:pt x="2996495" y="684949"/>
                </a:moveTo>
                <a:cubicBezTo>
                  <a:pt x="2904285" y="684949"/>
                  <a:pt x="2838519" y="611083"/>
                  <a:pt x="2838519" y="517519"/>
                </a:cubicBezTo>
                <a:cubicBezTo>
                  <a:pt x="2838519" y="422726"/>
                  <a:pt x="2904285" y="349469"/>
                  <a:pt x="2996495" y="349469"/>
                </a:cubicBezTo>
                <a:cubicBezTo>
                  <a:pt x="3089314" y="349469"/>
                  <a:pt x="3154471" y="422726"/>
                  <a:pt x="3154471" y="517519"/>
                </a:cubicBezTo>
                <a:cubicBezTo>
                  <a:pt x="3154471" y="611083"/>
                  <a:pt x="3089314" y="684949"/>
                  <a:pt x="2996495" y="684949"/>
                </a:cubicBezTo>
                <a:moveTo>
                  <a:pt x="2163569" y="13989"/>
                </a:moveTo>
                <a:cubicBezTo>
                  <a:pt x="2177715" y="13989"/>
                  <a:pt x="2187548" y="25686"/>
                  <a:pt x="2187548" y="38611"/>
                </a:cubicBezTo>
                <a:cubicBezTo>
                  <a:pt x="2187548" y="750815"/>
                  <a:pt x="2187548" y="750815"/>
                  <a:pt x="2187548" y="750815"/>
                </a:cubicBezTo>
                <a:cubicBezTo>
                  <a:pt x="2187548" y="763750"/>
                  <a:pt x="2177715" y="775437"/>
                  <a:pt x="2163569" y="775437"/>
                </a:cubicBezTo>
                <a:cubicBezTo>
                  <a:pt x="2100259" y="775437"/>
                  <a:pt x="2100259" y="775437"/>
                  <a:pt x="2100259" y="775437"/>
                </a:cubicBezTo>
                <a:cubicBezTo>
                  <a:pt x="2087351" y="775437"/>
                  <a:pt x="2075672" y="763750"/>
                  <a:pt x="2075672" y="750815"/>
                </a:cubicBezTo>
                <a:cubicBezTo>
                  <a:pt x="2075672" y="38611"/>
                  <a:pt x="2075672" y="38611"/>
                  <a:pt x="2075672" y="38611"/>
                </a:cubicBezTo>
                <a:cubicBezTo>
                  <a:pt x="2075672" y="25686"/>
                  <a:pt x="2087351" y="13989"/>
                  <a:pt x="2100259" y="13989"/>
                </a:cubicBezTo>
                <a:cubicBezTo>
                  <a:pt x="2163569" y="13989"/>
                  <a:pt x="2163569" y="13989"/>
                  <a:pt x="2163569" y="13989"/>
                </a:cubicBezTo>
              </a:path>
            </a:pathLst>
          </a:custGeom>
          <a:solidFill>
            <a:schemeClr val="tx1"/>
          </a:solidFill>
          <a:ln w="9507" cap="flat">
            <a:noFill/>
            <a:prstDash val="solid"/>
            <a:miter/>
          </a:ln>
        </p:spPr>
        <p:txBody>
          <a:bodyPr rtlCol="0" anchor="ctr"/>
          <a:lstStyle/>
          <a:p>
            <a:endParaRPr lang="en-US"/>
          </a:p>
        </p:txBody>
      </p:sp>
      <p:pic>
        <p:nvPicPr>
          <p:cNvPr id="9" name="Picture 8" descr="A person wearing glasses&#10;&#10;Description automatically generated with medium confidence">
            <a:extLst>
              <a:ext uri="{FF2B5EF4-FFF2-40B4-BE49-F238E27FC236}">
                <a16:creationId xmlns:a16="http://schemas.microsoft.com/office/drawing/2014/main" id="{9C8B04DA-A0B4-5A1B-0336-83342E838B9F}"/>
              </a:ext>
            </a:extLst>
          </p:cNvPr>
          <p:cNvPicPr>
            <a:picLocks noChangeAspect="1"/>
          </p:cNvPicPr>
          <p:nvPr/>
        </p:nvPicPr>
        <p:blipFill>
          <a:blip r:embed="rId5"/>
          <a:stretch>
            <a:fillRect/>
          </a:stretch>
        </p:blipFill>
        <p:spPr>
          <a:xfrm>
            <a:off x="3889503" y="4760487"/>
            <a:ext cx="909843" cy="139834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18653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434A852-EBB6-B0E2-D9C1-0487F3D8EF19}"/>
              </a:ext>
            </a:extLst>
          </p:cNvPr>
          <p:cNvSpPr>
            <a:spLocks noGrp="1"/>
          </p:cNvSpPr>
          <p:nvPr>
            <p:ph type="body" sz="quarter" idx="13"/>
          </p:nvPr>
        </p:nvSpPr>
        <p:spPr/>
        <p:txBody>
          <a:bodyPr/>
          <a:lstStyle/>
          <a:p>
            <a:r>
              <a:rPr lang="en-US" dirty="0"/>
              <a:t>6G vision</a:t>
            </a:r>
          </a:p>
          <a:p>
            <a:r>
              <a:rPr lang="en-US" dirty="0"/>
              <a:t>6G + AI user experiences</a:t>
            </a:r>
          </a:p>
          <a:p>
            <a:r>
              <a:rPr lang="en-US" dirty="0"/>
              <a:t>6G themes and features</a:t>
            </a:r>
          </a:p>
          <a:p>
            <a:r>
              <a:rPr lang="en-US" dirty="0"/>
              <a:t>6G timeline</a:t>
            </a:r>
          </a:p>
          <a:p>
            <a:r>
              <a:rPr lang="en-US" dirty="0"/>
              <a:t>6G tangible projects</a:t>
            </a:r>
          </a:p>
        </p:txBody>
      </p:sp>
    </p:spTree>
    <p:extLst>
      <p:ext uri="{BB962C8B-B14F-4D97-AF65-F5344CB8AC3E}">
        <p14:creationId xmlns:p14="http://schemas.microsoft.com/office/powerpoint/2010/main" val="2938841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337A4-B38D-E5AA-62A0-8C99DE7CFA8A}"/>
            </a:ext>
          </a:extLst>
        </p:cNvPr>
        <p:cNvGrpSpPr/>
        <p:nvPr/>
      </p:nvGrpSpPr>
      <p:grpSpPr>
        <a:xfrm>
          <a:off x="0" y="0"/>
          <a:ext cx="0" cy="0"/>
          <a:chOff x="0" y="0"/>
          <a:chExt cx="0" cy="0"/>
        </a:xfrm>
      </p:grpSpPr>
      <p:pic>
        <p:nvPicPr>
          <p:cNvPr id="191" name="Content Placeholder 190">
            <a:extLst>
              <a:ext uri="{FF2B5EF4-FFF2-40B4-BE49-F238E27FC236}">
                <a16:creationId xmlns:a16="http://schemas.microsoft.com/office/drawing/2014/main" id="{963FF8D0-F875-E2A1-CF03-05BD0662C033}"/>
              </a:ext>
            </a:extLst>
          </p:cNvPr>
          <p:cNvPicPr>
            <a:picLocks noGrp="1" noChangeAspect="1"/>
          </p:cNvPicPr>
          <p:nvPr>
            <p:ph idx="1"/>
          </p:nvPr>
        </p:nvPicPr>
        <p:blipFill>
          <a:blip r:embed="rId3" cstate="hqprint">
            <a:extLst>
              <a:ext uri="{BEBA8EAE-BF5A-486C-A8C5-ECC9F3942E4B}">
                <a14:imgProps xmlns:a14="http://schemas.microsoft.com/office/drawing/2010/main">
                  <a14:imgLayer r:embed="rId4">
                    <a14:imgEffect>
                      <a14:colorTemperature colorTemp="4700"/>
                    </a14:imgEffect>
                    <a14:imgEffect>
                      <a14:brightnessContrast bright="-10000"/>
                    </a14:imgEffect>
                  </a14:imgLayer>
                </a14:imgProps>
              </a:ext>
              <a:ext uri="{28A0092B-C50C-407E-A947-70E740481C1C}">
                <a14:useLocalDpi xmlns:a14="http://schemas.microsoft.com/office/drawing/2010/main"/>
              </a:ext>
            </a:extLst>
          </a:blip>
          <a:srcRect/>
          <a:stretch>
            <a:fillRect/>
          </a:stretch>
        </p:blipFill>
        <p:spPr>
          <a:xfrm>
            <a:off x="0" y="0"/>
            <a:ext cx="12191998" cy="6858000"/>
          </a:xfrm>
        </p:spPr>
      </p:pic>
      <p:sp>
        <p:nvSpPr>
          <p:cNvPr id="189" name="Rectangle 188">
            <a:extLst>
              <a:ext uri="{FF2B5EF4-FFF2-40B4-BE49-F238E27FC236}">
                <a16:creationId xmlns:a16="http://schemas.microsoft.com/office/drawing/2014/main" id="{0462D686-A729-2896-CF6E-35E48301FA6F}"/>
              </a:ext>
            </a:extLst>
          </p:cNvPr>
          <p:cNvSpPr/>
          <p:nvPr/>
        </p:nvSpPr>
        <p:spPr>
          <a:xfrm>
            <a:off x="0" y="7882"/>
            <a:ext cx="12191998" cy="6858000"/>
          </a:xfrm>
          <a:prstGeom prst="rect">
            <a:avLst/>
          </a:prstGeom>
          <a:gradFill>
            <a:gsLst>
              <a:gs pos="84000">
                <a:schemeClr val="bg1">
                  <a:alpha val="73000"/>
                </a:schemeClr>
              </a:gs>
              <a:gs pos="0">
                <a:schemeClr val="bg1">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icrosoft Sans Serif"/>
              <a:ea typeface="+mn-ea"/>
              <a:cs typeface="Microsoft Sans Serif" panose="020B0604020202020204" pitchFamily="34" charset="0"/>
            </a:endParaRPr>
          </a:p>
        </p:txBody>
      </p:sp>
      <p:sp>
        <p:nvSpPr>
          <p:cNvPr id="153" name="Title 152">
            <a:extLst>
              <a:ext uri="{FF2B5EF4-FFF2-40B4-BE49-F238E27FC236}">
                <a16:creationId xmlns:a16="http://schemas.microsoft.com/office/drawing/2014/main" id="{8B793BA3-B8C0-662E-EF50-B0DFC7A9FE43}"/>
              </a:ext>
            </a:extLst>
          </p:cNvPr>
          <p:cNvSpPr>
            <a:spLocks noGrp="1"/>
          </p:cNvSpPr>
          <p:nvPr>
            <p:ph type="title"/>
          </p:nvPr>
        </p:nvSpPr>
        <p:spPr>
          <a:xfrm>
            <a:off x="1914526" y="829395"/>
            <a:ext cx="9761538" cy="647700"/>
          </a:xfrm>
        </p:spPr>
        <p:txBody>
          <a:bodyPr/>
          <a:lstStyle/>
          <a:p>
            <a:r>
              <a:rPr lang="en-US" sz="3200">
                <a:solidFill>
                  <a:schemeClr val="tx1"/>
                </a:solidFill>
              </a:rPr>
              <a:t>Pillars: Connectivity, Wide-area Sensing, Compute</a:t>
            </a:r>
            <a:endParaRPr lang="en-US" sz="3200"/>
          </a:p>
        </p:txBody>
      </p:sp>
      <p:sp>
        <p:nvSpPr>
          <p:cNvPr id="136" name="TextBox 135">
            <a:extLst>
              <a:ext uri="{FF2B5EF4-FFF2-40B4-BE49-F238E27FC236}">
                <a16:creationId xmlns:a16="http://schemas.microsoft.com/office/drawing/2014/main" id="{BB50ADBF-1561-7FE8-D6E7-2938A9380643}"/>
              </a:ext>
            </a:extLst>
          </p:cNvPr>
          <p:cNvSpPr txBox="1"/>
          <p:nvPr/>
        </p:nvSpPr>
        <p:spPr>
          <a:xfrm>
            <a:off x="4933018" y="2163862"/>
            <a:ext cx="1784896" cy="354584"/>
          </a:xfrm>
          <a:prstGeom prst="rect">
            <a:avLst/>
          </a:prstGeom>
          <a:noFill/>
        </p:spPr>
        <p:txBody>
          <a:bodyPr wrap="square" lIns="0" tIns="0" rIns="0" bIns="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200" b="0" i="0" u="none" strike="noStrike" kern="1200" cap="all" spc="100" normalizeH="0" baseline="0" noProof="0">
                <a:ln>
                  <a:noFill/>
                </a:ln>
                <a:effectLst/>
                <a:uLnTx/>
                <a:uFillTx/>
                <a:ea typeface="+mn-ea"/>
                <a:cs typeface="Microsoft Sans Serif" panose="020B0604020202020204" pitchFamily="34" charset="0"/>
              </a:rPr>
              <a:t>6G RAN</a:t>
            </a:r>
          </a:p>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200" b="0" i="0" u="none" strike="noStrike" kern="1200" cap="all" spc="100" normalizeH="0" baseline="0" noProof="0">
                <a:ln>
                  <a:noFill/>
                </a:ln>
                <a:effectLst/>
                <a:uLnTx/>
                <a:uFillTx/>
                <a:ea typeface="+mn-ea"/>
                <a:cs typeface="Microsoft Sans Serif" panose="020B0604020202020204" pitchFamily="34" charset="0"/>
              </a:rPr>
              <a:t>+ RAN Automation</a:t>
            </a:r>
          </a:p>
        </p:txBody>
      </p:sp>
      <p:grpSp>
        <p:nvGrpSpPr>
          <p:cNvPr id="17" name="Group 16">
            <a:extLst>
              <a:ext uri="{FF2B5EF4-FFF2-40B4-BE49-F238E27FC236}">
                <a16:creationId xmlns:a16="http://schemas.microsoft.com/office/drawing/2014/main" id="{487EB908-4BEC-45ED-C283-724FE96FBD24}"/>
              </a:ext>
            </a:extLst>
          </p:cNvPr>
          <p:cNvGrpSpPr/>
          <p:nvPr/>
        </p:nvGrpSpPr>
        <p:grpSpPr>
          <a:xfrm>
            <a:off x="5253966" y="2900141"/>
            <a:ext cx="1143000" cy="1143000"/>
            <a:chOff x="6743195" y="2514600"/>
            <a:chExt cx="1143000" cy="1143000"/>
          </a:xfrm>
        </p:grpSpPr>
        <p:sp>
          <p:nvSpPr>
            <p:cNvPr id="14" name="Oval 13">
              <a:extLst>
                <a:ext uri="{FF2B5EF4-FFF2-40B4-BE49-F238E27FC236}">
                  <a16:creationId xmlns:a16="http://schemas.microsoft.com/office/drawing/2014/main" id="{4D37A55F-1D45-20EE-FA9C-10172E20573A}"/>
                </a:ext>
              </a:extLst>
            </p:cNvPr>
            <p:cNvSpPr/>
            <p:nvPr/>
          </p:nvSpPr>
          <p:spPr>
            <a:xfrm>
              <a:off x="6743195" y="2514600"/>
              <a:ext cx="1143000" cy="1143000"/>
            </a:xfrm>
            <a:prstGeom prst="ellipse">
              <a:avLst/>
            </a:prstGeom>
            <a:solidFill>
              <a:schemeClr val="accent1"/>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bg1"/>
                </a:solidFill>
                <a:latin typeface="Microsoft Sans Serif"/>
                <a:cs typeface="Microsoft Sans Serif" panose="020B0604020202020204" pitchFamily="34" charset="0"/>
              </a:endParaRPr>
            </a:p>
          </p:txBody>
        </p:sp>
        <p:grpSp>
          <p:nvGrpSpPr>
            <p:cNvPr id="156" name="Group 155">
              <a:extLst>
                <a:ext uri="{FF2B5EF4-FFF2-40B4-BE49-F238E27FC236}">
                  <a16:creationId xmlns:a16="http://schemas.microsoft.com/office/drawing/2014/main" id="{85DB82BB-97D4-C6DD-7205-D0C323FFEE5E}"/>
                </a:ext>
              </a:extLst>
            </p:cNvPr>
            <p:cNvGrpSpPr/>
            <p:nvPr/>
          </p:nvGrpSpPr>
          <p:grpSpPr>
            <a:xfrm>
              <a:off x="6962495" y="2651583"/>
              <a:ext cx="843445" cy="866371"/>
              <a:chOff x="7396214" y="2504751"/>
              <a:chExt cx="843445" cy="866371"/>
            </a:xfrm>
          </p:grpSpPr>
          <p:pic>
            <p:nvPicPr>
              <p:cNvPr id="135" name="Picture 134" descr="A picture containing darkness, black, fireworks&#10;&#10;Description automatically generated">
                <a:extLst>
                  <a:ext uri="{FF2B5EF4-FFF2-40B4-BE49-F238E27FC236}">
                    <a16:creationId xmlns:a16="http://schemas.microsoft.com/office/drawing/2014/main" id="{CECB42EA-D72B-A721-7D4A-1CB1D941C200}"/>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35047" y="2504751"/>
                <a:ext cx="504612" cy="494442"/>
              </a:xfrm>
              <a:prstGeom prst="rect">
                <a:avLst/>
              </a:prstGeom>
            </p:spPr>
          </p:pic>
          <p:pic>
            <p:nvPicPr>
              <p:cNvPr id="137" name="Graphic 28">
                <a:extLst>
                  <a:ext uri="{FF2B5EF4-FFF2-40B4-BE49-F238E27FC236}">
                    <a16:creationId xmlns:a16="http://schemas.microsoft.com/office/drawing/2014/main" id="{993BBF56-65A5-64CC-FE28-4AC5A7901D5F}"/>
                  </a:ext>
                </a:extLst>
              </p:cNvPr>
              <p:cNvPicPr/>
              <p:nvPr/>
            </p:nvPicPr>
            <p:blipFill>
              <a:blip>
                <a:extLst>
                  <a:ext uri="{96DAC541-7B7A-43D3-8B79-37D633B846F1}">
                    <asvg:svgBlip xmlns:asvg="http://schemas.microsoft.com/office/drawing/2016/SVG/main" r:embed="rId6"/>
                  </a:ext>
                </a:extLst>
              </a:blip>
              <a:stretch/>
            </p:blipFill>
            <p:spPr>
              <a:xfrm>
                <a:off x="7636957" y="2872804"/>
                <a:ext cx="456472" cy="498318"/>
              </a:xfrm>
              <a:prstGeom prst="rect">
                <a:avLst/>
              </a:prstGeom>
              <a:ln w="0">
                <a:noFill/>
              </a:ln>
            </p:spPr>
          </p:pic>
          <p:pic>
            <p:nvPicPr>
              <p:cNvPr id="138" name="Graphic 28">
                <a:extLst>
                  <a:ext uri="{FF2B5EF4-FFF2-40B4-BE49-F238E27FC236}">
                    <a16:creationId xmlns:a16="http://schemas.microsoft.com/office/drawing/2014/main" id="{B6518D65-D8C4-BC02-8BC4-85A18F80531A}"/>
                  </a:ext>
                </a:extLst>
              </p:cNvPr>
              <p:cNvPicPr/>
              <p:nvPr/>
            </p:nvPicPr>
            <p:blipFill>
              <a:blip>
                <a:extLst>
                  <a:ext uri="{96DAC541-7B7A-43D3-8B79-37D633B846F1}">
                    <asvg:svgBlip xmlns:asvg="http://schemas.microsoft.com/office/drawing/2016/SVG/main" r:embed="rId6"/>
                  </a:ext>
                </a:extLst>
              </a:blip>
              <a:stretch/>
            </p:blipFill>
            <p:spPr>
              <a:xfrm>
                <a:off x="7396214" y="2584616"/>
                <a:ext cx="320226" cy="349582"/>
              </a:xfrm>
              <a:prstGeom prst="rect">
                <a:avLst/>
              </a:prstGeom>
              <a:ln w="0">
                <a:noFill/>
              </a:ln>
            </p:spPr>
          </p:pic>
        </p:grpSp>
      </p:grpSp>
      <p:grpSp>
        <p:nvGrpSpPr>
          <p:cNvPr id="157" name="Group 156">
            <a:extLst>
              <a:ext uri="{FF2B5EF4-FFF2-40B4-BE49-F238E27FC236}">
                <a16:creationId xmlns:a16="http://schemas.microsoft.com/office/drawing/2014/main" id="{1B52C10E-4039-F850-069B-5FEF62B1F91E}"/>
              </a:ext>
            </a:extLst>
          </p:cNvPr>
          <p:cNvGrpSpPr/>
          <p:nvPr/>
        </p:nvGrpSpPr>
        <p:grpSpPr>
          <a:xfrm>
            <a:off x="7883322" y="2991480"/>
            <a:ext cx="595771" cy="960329"/>
            <a:chOff x="9128221" y="2878842"/>
            <a:chExt cx="595771" cy="960329"/>
          </a:xfrm>
        </p:grpSpPr>
        <p:grpSp>
          <p:nvGrpSpPr>
            <p:cNvPr id="141" name="Group 140">
              <a:extLst>
                <a:ext uri="{FF2B5EF4-FFF2-40B4-BE49-F238E27FC236}">
                  <a16:creationId xmlns:a16="http://schemas.microsoft.com/office/drawing/2014/main" id="{BED5FECB-2D90-C0CF-95A2-0D72D36062F2}"/>
                </a:ext>
              </a:extLst>
            </p:cNvPr>
            <p:cNvGrpSpPr/>
            <p:nvPr/>
          </p:nvGrpSpPr>
          <p:grpSpPr>
            <a:xfrm>
              <a:off x="9131747" y="3175163"/>
              <a:ext cx="592245" cy="664008"/>
              <a:chOff x="10158766" y="3001962"/>
              <a:chExt cx="448513" cy="502859"/>
            </a:xfrm>
          </p:grpSpPr>
          <p:pic>
            <p:nvPicPr>
              <p:cNvPr id="149" name="Picture 148" descr="A computer tower with many rows of servers&#10;&#10;Description automatically generated with medium confidence">
                <a:extLst>
                  <a:ext uri="{FF2B5EF4-FFF2-40B4-BE49-F238E27FC236}">
                    <a16:creationId xmlns:a16="http://schemas.microsoft.com/office/drawing/2014/main" id="{F1F8015E-BD23-017A-BA90-65663EE11183}"/>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0158766" y="3001962"/>
                <a:ext cx="199904" cy="331091"/>
              </a:xfrm>
              <a:prstGeom prst="rect">
                <a:avLst/>
              </a:prstGeom>
            </p:spPr>
          </p:pic>
          <p:pic>
            <p:nvPicPr>
              <p:cNvPr id="150" name="Picture 149" descr="A computer tower with many rows of servers&#10;&#10;Description automatically generated with medium confidence">
                <a:extLst>
                  <a:ext uri="{FF2B5EF4-FFF2-40B4-BE49-F238E27FC236}">
                    <a16:creationId xmlns:a16="http://schemas.microsoft.com/office/drawing/2014/main" id="{EDEA37E6-D6A5-168C-D07C-05C3D3E39CA3}"/>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0283071" y="3087846"/>
                <a:ext cx="199904" cy="331091"/>
              </a:xfrm>
              <a:prstGeom prst="rect">
                <a:avLst/>
              </a:prstGeom>
            </p:spPr>
          </p:pic>
          <p:pic>
            <p:nvPicPr>
              <p:cNvPr id="151" name="Picture 150" descr="A computer tower with many rows of servers&#10;&#10;Description automatically generated with medium confidence">
                <a:extLst>
                  <a:ext uri="{FF2B5EF4-FFF2-40B4-BE49-F238E27FC236}">
                    <a16:creationId xmlns:a16="http://schemas.microsoft.com/office/drawing/2014/main" id="{5BF78221-AD47-BCB3-1CBF-71F0D93CA33E}"/>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0407375" y="3173730"/>
                <a:ext cx="199904" cy="331091"/>
              </a:xfrm>
              <a:prstGeom prst="rect">
                <a:avLst/>
              </a:prstGeom>
            </p:spPr>
          </p:pic>
        </p:grpSp>
        <p:pic>
          <p:nvPicPr>
            <p:cNvPr id="142" name="Picture 141" descr="A picture containing darkness, black, fireworks&#10;&#10;Description automatically generated">
              <a:extLst>
                <a:ext uri="{FF2B5EF4-FFF2-40B4-BE49-F238E27FC236}">
                  <a16:creationId xmlns:a16="http://schemas.microsoft.com/office/drawing/2014/main" id="{C1A303BB-2311-534B-68C6-D141EC2F3F2F}"/>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9128221" y="2878842"/>
              <a:ext cx="498516" cy="488469"/>
            </a:xfrm>
            <a:prstGeom prst="rect">
              <a:avLst/>
            </a:prstGeom>
          </p:spPr>
        </p:pic>
      </p:grpSp>
      <p:sp>
        <p:nvSpPr>
          <p:cNvPr id="143" name="Title 3">
            <a:extLst>
              <a:ext uri="{FF2B5EF4-FFF2-40B4-BE49-F238E27FC236}">
                <a16:creationId xmlns:a16="http://schemas.microsoft.com/office/drawing/2014/main" id="{14A23B90-4E3C-2997-8922-4280176F4A1A}"/>
              </a:ext>
            </a:extLst>
          </p:cNvPr>
          <p:cNvSpPr txBox="1">
            <a:spLocks/>
          </p:cNvSpPr>
          <p:nvPr/>
        </p:nvSpPr>
        <p:spPr>
          <a:xfrm>
            <a:off x="7587712" y="2163862"/>
            <a:ext cx="1190517" cy="354584"/>
          </a:xfrm>
          <a:prstGeom prst="rect">
            <a:avLst/>
          </a:prstGeom>
        </p:spPr>
        <p:txBody>
          <a:bodyPr wrap="square" lIns="0" tIns="0" rIns="0" bIns="0">
            <a:spAutoFit/>
          </a:bodyPr>
          <a:lstStyle>
            <a:lvl1pPr algn="l" defTabSz="914400" rtl="0" eaLnBrk="1" latinLnBrk="0" hangingPunct="1">
              <a:lnSpc>
                <a:spcPct val="90000"/>
              </a:lnSpc>
              <a:spcBef>
                <a:spcPct val="0"/>
              </a:spcBef>
              <a:buNone/>
              <a:defRPr sz="2800" b="0" i="0" kern="1200" spc="-40" baseline="0">
                <a:solidFill>
                  <a:schemeClr val="accent1"/>
                </a:solidFill>
                <a:latin typeface="+mj-lt"/>
                <a:ea typeface="Microsoft GothicNeo" panose="02000300000000000000" pitchFamily="2" charset="-127"/>
                <a:cs typeface="Microsoft Sans Serif" panose="020B0604020202020204" pitchFamily="34" charset="0"/>
              </a:defRPr>
            </a:lvl1p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200" b="0" i="0" u="none" strike="noStrike" kern="1200" cap="all" spc="100" normalizeH="0" baseline="0" noProof="0">
                <a:ln>
                  <a:noFill/>
                </a:ln>
                <a:solidFill>
                  <a:srgbClr val="FFFFFF"/>
                </a:solidFill>
                <a:effectLst/>
                <a:uLnTx/>
                <a:uFillTx/>
                <a:latin typeface="+mn-lt"/>
                <a:ea typeface="Microsoft GothicNeo" panose="02000300000000000000" pitchFamily="2" charset="-127"/>
                <a:cs typeface="Microsoft Sans Serif" panose="020B0604020202020204" pitchFamily="34" charset="0"/>
              </a:rPr>
              <a:t>Telco</a:t>
            </a:r>
          </a:p>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200" b="0" i="0" u="none" strike="noStrike" kern="1200" cap="all" spc="100" normalizeH="0" baseline="0" noProof="0">
                <a:ln>
                  <a:noFill/>
                </a:ln>
                <a:solidFill>
                  <a:srgbClr val="FFFFFF"/>
                </a:solidFill>
                <a:effectLst/>
                <a:uLnTx/>
                <a:uFillTx/>
                <a:latin typeface="+mn-lt"/>
                <a:ea typeface="Microsoft GothicNeo" panose="02000300000000000000" pitchFamily="2" charset="-127"/>
                <a:cs typeface="Microsoft Sans Serif" panose="020B0604020202020204" pitchFamily="34" charset="0"/>
              </a:rPr>
              <a:t>Edge Cloud</a:t>
            </a:r>
          </a:p>
        </p:txBody>
      </p:sp>
      <p:grpSp>
        <p:nvGrpSpPr>
          <p:cNvPr id="158" name="Group 157">
            <a:extLst>
              <a:ext uri="{FF2B5EF4-FFF2-40B4-BE49-F238E27FC236}">
                <a16:creationId xmlns:a16="http://schemas.microsoft.com/office/drawing/2014/main" id="{F54F06EF-4DB6-AD8F-54E6-8A7E8C55A034}"/>
              </a:ext>
            </a:extLst>
          </p:cNvPr>
          <p:cNvGrpSpPr/>
          <p:nvPr/>
        </p:nvGrpSpPr>
        <p:grpSpPr>
          <a:xfrm>
            <a:off x="9706231" y="2623261"/>
            <a:ext cx="1651056" cy="1696760"/>
            <a:chOff x="10259674" y="2361670"/>
            <a:chExt cx="1651056" cy="1696760"/>
          </a:xfrm>
        </p:grpSpPr>
        <p:pic>
          <p:nvPicPr>
            <p:cNvPr id="144" name="Picture 143" descr="A group of white rectangular objects&#10;&#10;Description automatically generated with medium confidence">
              <a:extLst>
                <a:ext uri="{FF2B5EF4-FFF2-40B4-BE49-F238E27FC236}">
                  <a16:creationId xmlns:a16="http://schemas.microsoft.com/office/drawing/2014/main" id="{6979071D-C3A2-6621-27BE-B2365ED9EEA8}"/>
                </a:ext>
              </a:extLst>
            </p:cNvPr>
            <p:cNvPicPr>
              <a:picLocks noChangeAspect="1"/>
            </p:cNvPicPr>
            <p:nvPr/>
          </p:nvPicPr>
          <p:blipFill>
            <a:blip r:embed="rId9" cstate="print">
              <a:alphaModFix amt="70000"/>
              <a:extLst>
                <a:ext uri="{28A0092B-C50C-407E-A947-70E740481C1C}">
                  <a14:useLocalDpi xmlns:a14="http://schemas.microsoft.com/office/drawing/2010/main"/>
                </a:ext>
              </a:extLst>
            </a:blip>
            <a:stretch>
              <a:fillRect/>
            </a:stretch>
          </p:blipFill>
          <p:spPr>
            <a:xfrm>
              <a:off x="10259674" y="2657533"/>
              <a:ext cx="1651056" cy="1400897"/>
            </a:xfrm>
            <a:prstGeom prst="rect">
              <a:avLst/>
            </a:prstGeom>
          </p:spPr>
        </p:pic>
        <p:pic>
          <p:nvPicPr>
            <p:cNvPr id="145" name="Picture 144" descr="A picture containing darkness, black, fireworks&#10;&#10;Description automatically generated">
              <a:extLst>
                <a:ext uri="{FF2B5EF4-FFF2-40B4-BE49-F238E27FC236}">
                  <a16:creationId xmlns:a16="http://schemas.microsoft.com/office/drawing/2014/main" id="{A7991AD2-BD9E-AD78-4566-5ADDE4B80F4E}"/>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10724174" y="2361670"/>
              <a:ext cx="707794" cy="693529"/>
            </a:xfrm>
            <a:prstGeom prst="rect">
              <a:avLst/>
            </a:prstGeom>
          </p:spPr>
        </p:pic>
      </p:grpSp>
      <p:sp>
        <p:nvSpPr>
          <p:cNvPr id="146" name="Title 3">
            <a:extLst>
              <a:ext uri="{FF2B5EF4-FFF2-40B4-BE49-F238E27FC236}">
                <a16:creationId xmlns:a16="http://schemas.microsoft.com/office/drawing/2014/main" id="{752AB13F-91EA-662C-DE5C-C6B150541ABD}"/>
              </a:ext>
            </a:extLst>
          </p:cNvPr>
          <p:cNvSpPr txBox="1">
            <a:spLocks/>
          </p:cNvSpPr>
          <p:nvPr/>
        </p:nvSpPr>
        <p:spPr>
          <a:xfrm>
            <a:off x="10169506" y="2163862"/>
            <a:ext cx="803724" cy="354584"/>
          </a:xfrm>
          <a:prstGeom prst="rect">
            <a:avLst/>
          </a:prstGeom>
        </p:spPr>
        <p:txBody>
          <a:bodyPr wrap="square" lIns="0" tIns="0" rIns="0" bIns="0">
            <a:spAutoFit/>
          </a:bodyPr>
          <a:lstStyle>
            <a:lvl1pPr algn="l" defTabSz="914400" rtl="0" eaLnBrk="1" latinLnBrk="0" hangingPunct="1">
              <a:lnSpc>
                <a:spcPct val="90000"/>
              </a:lnSpc>
              <a:spcBef>
                <a:spcPct val="0"/>
              </a:spcBef>
              <a:buNone/>
              <a:defRPr sz="2800" b="0" i="0" kern="1200" spc="-40" baseline="0">
                <a:solidFill>
                  <a:schemeClr val="accent1"/>
                </a:solidFill>
                <a:latin typeface="+mj-lt"/>
                <a:ea typeface="Microsoft GothicNeo" panose="02000300000000000000" pitchFamily="2" charset="-127"/>
                <a:cs typeface="Microsoft Sans Serif" panose="020B0604020202020204" pitchFamily="34" charset="0"/>
              </a:defRPr>
            </a:lvl1p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200" b="0" i="0" u="none" strike="noStrike" kern="1200" cap="all" spc="100" normalizeH="0" baseline="0" noProof="0">
                <a:ln>
                  <a:noFill/>
                </a:ln>
                <a:solidFill>
                  <a:srgbClr val="FFFFFF"/>
                </a:solidFill>
                <a:effectLst/>
                <a:uLnTx/>
                <a:uFillTx/>
                <a:latin typeface="+mn-lt"/>
                <a:ea typeface="Microsoft GothicNeo" panose="02000300000000000000" pitchFamily="2" charset="-127"/>
                <a:cs typeface="Microsoft Sans Serif" panose="020B0604020202020204" pitchFamily="34" charset="0"/>
              </a:rPr>
              <a:t>Central Cloud</a:t>
            </a:r>
          </a:p>
        </p:txBody>
      </p:sp>
      <p:cxnSp>
        <p:nvCxnSpPr>
          <p:cNvPr id="147" name="Straight Arrow Connector 146">
            <a:extLst>
              <a:ext uri="{FF2B5EF4-FFF2-40B4-BE49-F238E27FC236}">
                <a16:creationId xmlns:a16="http://schemas.microsoft.com/office/drawing/2014/main" id="{C2AFC77F-C2E5-A833-400B-9115771B7507}"/>
              </a:ext>
            </a:extLst>
          </p:cNvPr>
          <p:cNvCxnSpPr>
            <a:cxnSpLocks/>
          </p:cNvCxnSpPr>
          <p:nvPr/>
        </p:nvCxnSpPr>
        <p:spPr>
          <a:xfrm>
            <a:off x="9208818" y="3471641"/>
            <a:ext cx="385403" cy="0"/>
          </a:xfrm>
          <a:prstGeom prst="straightConnector1">
            <a:avLst/>
          </a:prstGeom>
          <a:ln w="9525" cap="rnd">
            <a:solidFill>
              <a:schemeClr val="tx2"/>
            </a:solidFill>
            <a:round/>
            <a:headEnd type="triangle" w="med" len="med"/>
            <a:tailEnd type="triangle"/>
          </a:ln>
        </p:spPr>
        <p:style>
          <a:lnRef idx="1">
            <a:schemeClr val="accent1"/>
          </a:lnRef>
          <a:fillRef idx="0">
            <a:schemeClr val="accent1"/>
          </a:fillRef>
          <a:effectRef idx="0">
            <a:schemeClr val="accent1"/>
          </a:effectRef>
          <a:fontRef idx="minor">
            <a:schemeClr val="tx1"/>
          </a:fontRef>
        </p:style>
      </p:cxnSp>
      <p:cxnSp>
        <p:nvCxnSpPr>
          <p:cNvPr id="159" name="Straight Arrow Connector 158">
            <a:extLst>
              <a:ext uri="{FF2B5EF4-FFF2-40B4-BE49-F238E27FC236}">
                <a16:creationId xmlns:a16="http://schemas.microsoft.com/office/drawing/2014/main" id="{FACF92BB-280B-1519-44D7-CE2BD98BD51C}"/>
              </a:ext>
            </a:extLst>
          </p:cNvPr>
          <p:cNvCxnSpPr>
            <a:cxnSpLocks/>
          </p:cNvCxnSpPr>
          <p:nvPr/>
        </p:nvCxnSpPr>
        <p:spPr>
          <a:xfrm>
            <a:off x="6963202" y="3471641"/>
            <a:ext cx="385403" cy="0"/>
          </a:xfrm>
          <a:prstGeom prst="straightConnector1">
            <a:avLst/>
          </a:prstGeom>
          <a:ln w="9525" cap="rnd">
            <a:solidFill>
              <a:schemeClr val="tx2"/>
            </a:solidFill>
            <a:round/>
            <a:headEnd type="triangle" w="med" len="med"/>
            <a:tailEnd type="triangle"/>
          </a:ln>
        </p:spPr>
        <p:style>
          <a:lnRef idx="1">
            <a:schemeClr val="accent1"/>
          </a:lnRef>
          <a:fillRef idx="0">
            <a:schemeClr val="accent1"/>
          </a:fillRef>
          <a:effectRef idx="0">
            <a:schemeClr val="accent1"/>
          </a:effectRef>
          <a:fontRef idx="minor">
            <a:schemeClr val="tx1"/>
          </a:fontRef>
        </p:style>
      </p:cxnSp>
      <p:cxnSp>
        <p:nvCxnSpPr>
          <p:cNvPr id="160" name="Straight Arrow Connector 159">
            <a:extLst>
              <a:ext uri="{FF2B5EF4-FFF2-40B4-BE49-F238E27FC236}">
                <a16:creationId xmlns:a16="http://schemas.microsoft.com/office/drawing/2014/main" id="{1980FE56-AB12-947F-E48B-DD5BA56A4F0D}"/>
              </a:ext>
            </a:extLst>
          </p:cNvPr>
          <p:cNvCxnSpPr>
            <a:cxnSpLocks/>
          </p:cNvCxnSpPr>
          <p:nvPr/>
        </p:nvCxnSpPr>
        <p:spPr>
          <a:xfrm>
            <a:off x="4456790" y="3471641"/>
            <a:ext cx="385403" cy="0"/>
          </a:xfrm>
          <a:prstGeom prst="straightConnector1">
            <a:avLst/>
          </a:prstGeom>
          <a:ln w="9525" cap="rnd">
            <a:solidFill>
              <a:schemeClr val="tx2"/>
            </a:solidFill>
            <a:round/>
            <a:headEnd type="triangle" w="med" len="med"/>
            <a:tailEnd type="triangle"/>
          </a:ln>
        </p:spPr>
        <p:style>
          <a:lnRef idx="1">
            <a:schemeClr val="accent1"/>
          </a:lnRef>
          <a:fillRef idx="0">
            <a:schemeClr val="accent1"/>
          </a:fillRef>
          <a:effectRef idx="0">
            <a:schemeClr val="accent1"/>
          </a:effectRef>
          <a:fontRef idx="minor">
            <a:schemeClr val="tx1"/>
          </a:fontRef>
        </p:style>
      </p:cxnSp>
      <p:sp>
        <p:nvSpPr>
          <p:cNvPr id="163" name="TextBox 162">
            <a:extLst>
              <a:ext uri="{FF2B5EF4-FFF2-40B4-BE49-F238E27FC236}">
                <a16:creationId xmlns:a16="http://schemas.microsoft.com/office/drawing/2014/main" id="{7BE4B5D5-6C4F-D88F-14E6-E97AB8142662}"/>
              </a:ext>
            </a:extLst>
          </p:cNvPr>
          <p:cNvSpPr txBox="1"/>
          <p:nvPr/>
        </p:nvSpPr>
        <p:spPr>
          <a:xfrm>
            <a:off x="1610433" y="2341153"/>
            <a:ext cx="2168476" cy="177293"/>
          </a:xfrm>
          <a:prstGeom prst="rect">
            <a:avLst/>
          </a:prstGeom>
          <a:noFill/>
        </p:spPr>
        <p:txBody>
          <a:bodyPr wrap="square" lIns="0" tIns="0" rIns="0" bIns="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200" b="0" i="0" u="none" strike="noStrike" kern="1200" cap="all" spc="100" normalizeH="0" baseline="0" noProof="0">
                <a:ln>
                  <a:noFill/>
                </a:ln>
                <a:solidFill>
                  <a:srgbClr val="FFFFFF"/>
                </a:solidFill>
                <a:effectLst/>
                <a:uLnTx/>
                <a:uFillTx/>
                <a:ea typeface="+mn-ea"/>
                <a:cs typeface="Microsoft Sans Serif" panose="020B0604020202020204" pitchFamily="34" charset="0"/>
              </a:rPr>
              <a:t>Intelligent devices</a:t>
            </a:r>
          </a:p>
        </p:txBody>
      </p:sp>
      <p:grpSp>
        <p:nvGrpSpPr>
          <p:cNvPr id="105" name="Group 104">
            <a:extLst>
              <a:ext uri="{FF2B5EF4-FFF2-40B4-BE49-F238E27FC236}">
                <a16:creationId xmlns:a16="http://schemas.microsoft.com/office/drawing/2014/main" id="{342949D1-D0EE-B71B-B54E-8AA9A7734833}"/>
              </a:ext>
            </a:extLst>
          </p:cNvPr>
          <p:cNvGrpSpPr/>
          <p:nvPr/>
        </p:nvGrpSpPr>
        <p:grpSpPr>
          <a:xfrm>
            <a:off x="1230875" y="4598737"/>
            <a:ext cx="7646425" cy="448056"/>
            <a:chOff x="1230875" y="4598737"/>
            <a:chExt cx="7646425" cy="448056"/>
          </a:xfrm>
        </p:grpSpPr>
        <p:sp>
          <p:nvSpPr>
            <p:cNvPr id="165" name="Rectangle 164">
              <a:extLst>
                <a:ext uri="{FF2B5EF4-FFF2-40B4-BE49-F238E27FC236}">
                  <a16:creationId xmlns:a16="http://schemas.microsoft.com/office/drawing/2014/main" id="{BAD31B78-242E-64F6-DD93-1EC64CF0E84B}"/>
                </a:ext>
              </a:extLst>
            </p:cNvPr>
            <p:cNvSpPr/>
            <p:nvPr/>
          </p:nvSpPr>
          <p:spPr>
            <a:xfrm>
              <a:off x="1230875" y="4598737"/>
              <a:ext cx="7646425" cy="448056"/>
            </a:xfrm>
            <a:prstGeom prst="rect">
              <a:avLst/>
            </a:prstGeom>
            <a:gradFill flip="none" rotWithShape="1">
              <a:gsLst>
                <a:gs pos="83464">
                  <a:srgbClr val="6666F0">
                    <a:alpha val="73000"/>
                    <a:lumMod val="89000"/>
                  </a:srgbClr>
                </a:gs>
                <a:gs pos="15000">
                  <a:srgbClr val="1D1DC3">
                    <a:alpha val="70000"/>
                  </a:srgbClr>
                </a:gs>
                <a:gs pos="0">
                  <a:schemeClr val="bg2">
                    <a:alpha val="0"/>
                    <a:lumMod val="54000"/>
                    <a:lumOff val="46000"/>
                  </a:schemeClr>
                </a:gs>
                <a:gs pos="48000">
                  <a:schemeClr val="accent1">
                    <a:lumMod val="97000"/>
                    <a:lumOff val="3000"/>
                    <a:alpha val="60000"/>
                  </a:schemeClr>
                </a:gs>
                <a:gs pos="100000">
                  <a:schemeClr val="accent1">
                    <a:lumMod val="60000"/>
                    <a:lumOff val="40000"/>
                    <a:alpha val="0"/>
                  </a:schemeClr>
                </a:gs>
              </a:gsLst>
              <a:path path="circle">
                <a:fillToRect l="100000" t="100000"/>
              </a:path>
              <a:tileRect r="-100000" b="-100000"/>
            </a:gradFill>
            <a:ln w="952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EFF1F5"/>
                </a:solidFill>
                <a:effectLst/>
                <a:uLnTx/>
                <a:uFillTx/>
                <a:latin typeface="Aptos Display"/>
                <a:ea typeface="+mn-ea"/>
                <a:cs typeface="Microsoft Sans Serif" panose="020B0604020202020204" pitchFamily="34" charset="0"/>
              </a:endParaRPr>
            </a:p>
          </p:txBody>
        </p:sp>
        <p:sp>
          <p:nvSpPr>
            <p:cNvPr id="166" name="TextBox 165">
              <a:extLst>
                <a:ext uri="{FF2B5EF4-FFF2-40B4-BE49-F238E27FC236}">
                  <a16:creationId xmlns:a16="http://schemas.microsoft.com/office/drawing/2014/main" id="{0347A0F0-FEBA-6CCF-C322-1A2F4AC403B2}"/>
                </a:ext>
              </a:extLst>
            </p:cNvPr>
            <p:cNvSpPr txBox="1"/>
            <p:nvPr/>
          </p:nvSpPr>
          <p:spPr>
            <a:xfrm>
              <a:off x="5387316" y="4712115"/>
              <a:ext cx="1645920" cy="236347"/>
            </a:xfrm>
            <a:prstGeom prst="rect">
              <a:avLst/>
            </a:prstGeom>
          </p:spPr>
          <p:txBody>
            <a:bodyPr wrap="squar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ptos SemiBold" panose="020B0004020202020204" pitchFamily="34" charset="0"/>
                  <a:ea typeface="+mn-ea"/>
                  <a:cs typeface="Microsoft Sans Serif" panose="020B0604020202020204" pitchFamily="34" charset="0"/>
                </a:rPr>
                <a:t>CONNECTIVITY</a:t>
              </a:r>
            </a:p>
          </p:txBody>
        </p:sp>
      </p:grpSp>
      <p:grpSp>
        <p:nvGrpSpPr>
          <p:cNvPr id="104" name="Group 103">
            <a:extLst>
              <a:ext uri="{FF2B5EF4-FFF2-40B4-BE49-F238E27FC236}">
                <a16:creationId xmlns:a16="http://schemas.microsoft.com/office/drawing/2014/main" id="{87C0D81C-4A7E-E330-BE9F-5CE68A2111AC}"/>
              </a:ext>
            </a:extLst>
          </p:cNvPr>
          <p:cNvGrpSpPr/>
          <p:nvPr/>
        </p:nvGrpSpPr>
        <p:grpSpPr>
          <a:xfrm>
            <a:off x="1230875" y="5104064"/>
            <a:ext cx="8421126" cy="448056"/>
            <a:chOff x="1321319" y="4974192"/>
            <a:chExt cx="8338292" cy="448056"/>
          </a:xfrm>
        </p:grpSpPr>
        <p:sp>
          <p:nvSpPr>
            <p:cNvPr id="168" name="Rectangle 167">
              <a:extLst>
                <a:ext uri="{FF2B5EF4-FFF2-40B4-BE49-F238E27FC236}">
                  <a16:creationId xmlns:a16="http://schemas.microsoft.com/office/drawing/2014/main" id="{B43CFAB2-0F21-5C35-B857-8A682302546F}"/>
                </a:ext>
              </a:extLst>
            </p:cNvPr>
            <p:cNvSpPr/>
            <p:nvPr/>
          </p:nvSpPr>
          <p:spPr>
            <a:xfrm>
              <a:off x="1321319" y="4974192"/>
              <a:ext cx="8338292" cy="448056"/>
            </a:xfrm>
            <a:prstGeom prst="rect">
              <a:avLst/>
            </a:prstGeom>
            <a:gradFill flip="none" rotWithShape="1">
              <a:gsLst>
                <a:gs pos="84000">
                  <a:srgbClr val="6666F0">
                    <a:alpha val="82000"/>
                  </a:srgbClr>
                </a:gs>
                <a:gs pos="11000">
                  <a:srgbClr val="1D1DC3">
                    <a:alpha val="70000"/>
                  </a:srgbClr>
                </a:gs>
                <a:gs pos="0">
                  <a:schemeClr val="bg2">
                    <a:alpha val="0"/>
                    <a:lumMod val="70000"/>
                    <a:lumOff val="30000"/>
                  </a:schemeClr>
                </a:gs>
                <a:gs pos="48000">
                  <a:schemeClr val="accent1">
                    <a:lumMod val="97000"/>
                    <a:lumOff val="3000"/>
                    <a:alpha val="60000"/>
                  </a:schemeClr>
                </a:gs>
                <a:gs pos="100000">
                  <a:schemeClr val="accent1">
                    <a:lumMod val="60000"/>
                    <a:lumOff val="40000"/>
                    <a:alpha val="0"/>
                  </a:schemeClr>
                </a:gs>
              </a:gsLst>
              <a:path path="circle">
                <a:fillToRect l="100000" t="100000"/>
              </a:path>
              <a:tileRect r="-100000" b="-100000"/>
            </a:gradFill>
            <a:ln w="952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lnSpc>
                  <a:spcPct val="96000"/>
                </a:lnSpc>
              </a:pPr>
              <a:endParaRPr lang="en-US" sz="2000">
                <a:solidFill>
                  <a:srgbClr val="EFF1F5"/>
                </a:solidFill>
                <a:latin typeface="Aptos Display"/>
                <a:cs typeface="Microsoft Sans Serif" panose="020B0604020202020204" pitchFamily="34" charset="0"/>
              </a:endParaRPr>
            </a:p>
          </p:txBody>
        </p:sp>
        <p:sp>
          <p:nvSpPr>
            <p:cNvPr id="169" name="TextBox 168">
              <a:extLst>
                <a:ext uri="{FF2B5EF4-FFF2-40B4-BE49-F238E27FC236}">
                  <a16:creationId xmlns:a16="http://schemas.microsoft.com/office/drawing/2014/main" id="{EBD8593F-36E3-9643-DEF6-39F1BA29AE2D}"/>
                </a:ext>
              </a:extLst>
            </p:cNvPr>
            <p:cNvSpPr txBox="1"/>
            <p:nvPr/>
          </p:nvSpPr>
          <p:spPr>
            <a:xfrm>
              <a:off x="5151554" y="5093397"/>
              <a:ext cx="2075764" cy="236347"/>
            </a:xfrm>
            <a:prstGeom prst="rect">
              <a:avLst/>
            </a:prstGeom>
          </p:spPr>
          <p:txBody>
            <a:bodyPr wrap="squar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ptos SemiBold" panose="020B0004020202020204" pitchFamily="34" charset="0"/>
                  <a:ea typeface="+mn-ea"/>
                  <a:cs typeface="Microsoft Sans Serif" panose="020B0604020202020204" pitchFamily="34" charset="0"/>
                </a:rPr>
                <a:t>WIDE-AREA SENSING</a:t>
              </a:r>
            </a:p>
          </p:txBody>
        </p:sp>
      </p:grpSp>
      <p:grpSp>
        <p:nvGrpSpPr>
          <p:cNvPr id="89" name="Group 88">
            <a:extLst>
              <a:ext uri="{FF2B5EF4-FFF2-40B4-BE49-F238E27FC236}">
                <a16:creationId xmlns:a16="http://schemas.microsoft.com/office/drawing/2014/main" id="{FF554244-6A3D-3AFE-642E-24E0CDD52EDC}"/>
              </a:ext>
            </a:extLst>
          </p:cNvPr>
          <p:cNvGrpSpPr/>
          <p:nvPr/>
        </p:nvGrpSpPr>
        <p:grpSpPr>
          <a:xfrm>
            <a:off x="1230875" y="5609390"/>
            <a:ext cx="10445189" cy="448724"/>
            <a:chOff x="1230875" y="5404432"/>
            <a:chExt cx="10445189" cy="448724"/>
          </a:xfrm>
        </p:grpSpPr>
        <p:sp>
          <p:nvSpPr>
            <p:cNvPr id="171" name="Rectangle 170">
              <a:extLst>
                <a:ext uri="{FF2B5EF4-FFF2-40B4-BE49-F238E27FC236}">
                  <a16:creationId xmlns:a16="http://schemas.microsoft.com/office/drawing/2014/main" id="{BA998363-F1B0-F311-437C-A5FAB47C734D}"/>
                </a:ext>
              </a:extLst>
            </p:cNvPr>
            <p:cNvSpPr/>
            <p:nvPr/>
          </p:nvSpPr>
          <p:spPr>
            <a:xfrm>
              <a:off x="1230875" y="5404432"/>
              <a:ext cx="10445189" cy="448724"/>
            </a:xfrm>
            <a:prstGeom prst="rect">
              <a:avLst/>
            </a:prstGeom>
            <a:gradFill flip="none" rotWithShape="1">
              <a:gsLst>
                <a:gs pos="84000">
                  <a:srgbClr val="6666F0">
                    <a:alpha val="85000"/>
                    <a:lumMod val="96000"/>
                  </a:srgbClr>
                </a:gs>
                <a:gs pos="16000">
                  <a:srgbClr val="1D1DC3"/>
                </a:gs>
                <a:gs pos="0">
                  <a:schemeClr val="accent1">
                    <a:alpha val="0"/>
                    <a:lumMod val="86000"/>
                  </a:schemeClr>
                </a:gs>
                <a:gs pos="48000">
                  <a:schemeClr val="accent1">
                    <a:lumMod val="97000"/>
                    <a:lumOff val="3000"/>
                    <a:alpha val="60000"/>
                  </a:schemeClr>
                </a:gs>
                <a:gs pos="100000">
                  <a:schemeClr val="accent1">
                    <a:lumMod val="60000"/>
                    <a:lumOff val="40000"/>
                    <a:alpha val="0"/>
                  </a:schemeClr>
                </a:gs>
              </a:gsLst>
              <a:path path="circle">
                <a:fillToRect l="100000" t="100000"/>
              </a:path>
              <a:tileRect r="-100000" b="-100000"/>
            </a:gradFill>
            <a:ln w="952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EFF1F5"/>
                </a:solidFill>
                <a:effectLst/>
                <a:uLnTx/>
                <a:uFillTx/>
                <a:latin typeface="Aptos Display"/>
                <a:ea typeface="+mn-ea"/>
                <a:cs typeface="Microsoft Sans Serif" panose="020B0604020202020204" pitchFamily="34" charset="0"/>
              </a:endParaRPr>
            </a:p>
          </p:txBody>
        </p:sp>
        <p:sp>
          <p:nvSpPr>
            <p:cNvPr id="172" name="TextBox 171">
              <a:extLst>
                <a:ext uri="{FF2B5EF4-FFF2-40B4-BE49-F238E27FC236}">
                  <a16:creationId xmlns:a16="http://schemas.microsoft.com/office/drawing/2014/main" id="{5CB77A9B-A115-098E-C616-CB50D9C1744A}"/>
                </a:ext>
              </a:extLst>
            </p:cNvPr>
            <p:cNvSpPr txBox="1"/>
            <p:nvPr/>
          </p:nvSpPr>
          <p:spPr>
            <a:xfrm>
              <a:off x="5760159" y="5510621"/>
              <a:ext cx="938334" cy="236347"/>
            </a:xfrm>
            <a:prstGeom prst="rect">
              <a:avLst/>
            </a:prstGeom>
          </p:spPr>
          <p:txBody>
            <a:bodyPr wrap="non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ptos SemiBold" panose="020B0004020202020204" pitchFamily="34" charset="0"/>
                  <a:ea typeface="+mn-ea"/>
                  <a:cs typeface="Microsoft Sans Serif" panose="020B0604020202020204" pitchFamily="34" charset="0"/>
                </a:rPr>
                <a:t>COMPUTE</a:t>
              </a:r>
            </a:p>
          </p:txBody>
        </p:sp>
      </p:grpSp>
      <p:grpSp>
        <p:nvGrpSpPr>
          <p:cNvPr id="182" name="Group 181">
            <a:extLst>
              <a:ext uri="{FF2B5EF4-FFF2-40B4-BE49-F238E27FC236}">
                <a16:creationId xmlns:a16="http://schemas.microsoft.com/office/drawing/2014/main" id="{3AEEBB03-D840-92D7-1C48-8434C51B5427}"/>
              </a:ext>
            </a:extLst>
          </p:cNvPr>
          <p:cNvGrpSpPr/>
          <p:nvPr/>
        </p:nvGrpSpPr>
        <p:grpSpPr>
          <a:xfrm>
            <a:off x="515938" y="385311"/>
            <a:ext cx="1247073" cy="1247073"/>
            <a:chOff x="495300" y="342900"/>
            <a:chExt cx="685800" cy="685800"/>
          </a:xfrm>
          <a:solidFill>
            <a:schemeClr val="tx1"/>
          </a:solidFill>
        </p:grpSpPr>
        <p:sp>
          <p:nvSpPr>
            <p:cNvPr id="183" name="Freeform: Shape 12">
              <a:extLst>
                <a:ext uri="{FF2B5EF4-FFF2-40B4-BE49-F238E27FC236}">
                  <a16:creationId xmlns:a16="http://schemas.microsoft.com/office/drawing/2014/main" id="{A70B92F3-B494-CAB3-851C-1F179E6F6976}"/>
                </a:ext>
              </a:extLst>
            </p:cNvPr>
            <p:cNvSpPr/>
            <p:nvPr/>
          </p:nvSpPr>
          <p:spPr>
            <a:xfrm>
              <a:off x="520605" y="368316"/>
              <a:ext cx="635189" cy="631795"/>
            </a:xfrm>
            <a:custGeom>
              <a:avLst/>
              <a:gdLst>
                <a:gd name="connsiteX0" fmla="*/ 1869183 w 1912225"/>
                <a:gd name="connsiteY0" fmla="*/ 667164 h 1899753"/>
                <a:gd name="connsiteX1" fmla="*/ 1850229 w 1912225"/>
                <a:gd name="connsiteY1" fmla="*/ 612993 h 1899753"/>
                <a:gd name="connsiteX2" fmla="*/ 1828219 w 1912225"/>
                <a:gd name="connsiteY2" fmla="*/ 559923 h 1899753"/>
                <a:gd name="connsiteX3" fmla="*/ 1802907 w 1912225"/>
                <a:gd name="connsiteY3" fmla="*/ 508321 h 1899753"/>
                <a:gd name="connsiteX4" fmla="*/ 1796181 w 1912225"/>
                <a:gd name="connsiteY4" fmla="*/ 495604 h 1899753"/>
                <a:gd name="connsiteX5" fmla="*/ 1789089 w 1912225"/>
                <a:gd name="connsiteY5" fmla="*/ 483131 h 1899753"/>
                <a:gd name="connsiteX6" fmla="*/ 1785543 w 1912225"/>
                <a:gd name="connsiteY6" fmla="*/ 476895 h 1899753"/>
                <a:gd name="connsiteX7" fmla="*/ 1781875 w 1912225"/>
                <a:gd name="connsiteY7" fmla="*/ 470781 h 1899753"/>
                <a:gd name="connsiteX8" fmla="*/ 1774538 w 1912225"/>
                <a:gd name="connsiteY8" fmla="*/ 458430 h 1899753"/>
                <a:gd name="connsiteX9" fmla="*/ 1743112 w 1912225"/>
                <a:gd name="connsiteY9" fmla="*/ 410252 h 1899753"/>
                <a:gd name="connsiteX10" fmla="*/ 1708873 w 1912225"/>
                <a:gd name="connsiteY10" fmla="*/ 364030 h 1899753"/>
                <a:gd name="connsiteX11" fmla="*/ 1671822 w 1912225"/>
                <a:gd name="connsiteY11" fmla="*/ 320009 h 1899753"/>
                <a:gd name="connsiteX12" fmla="*/ 1632325 w 1912225"/>
                <a:gd name="connsiteY12" fmla="*/ 278189 h 1899753"/>
                <a:gd name="connsiteX13" fmla="*/ 1590261 w 1912225"/>
                <a:gd name="connsiteY13" fmla="*/ 238937 h 1899753"/>
                <a:gd name="connsiteX14" fmla="*/ 1545873 w 1912225"/>
                <a:gd name="connsiteY14" fmla="*/ 202130 h 1899753"/>
                <a:gd name="connsiteX15" fmla="*/ 1499284 w 1912225"/>
                <a:gd name="connsiteY15" fmla="*/ 168136 h 1899753"/>
                <a:gd name="connsiteX16" fmla="*/ 1450861 w 1912225"/>
                <a:gd name="connsiteY16" fmla="*/ 136832 h 1899753"/>
                <a:gd name="connsiteX17" fmla="*/ 1438388 w 1912225"/>
                <a:gd name="connsiteY17" fmla="*/ 129495 h 1899753"/>
                <a:gd name="connsiteX18" fmla="*/ 1432152 w 1912225"/>
                <a:gd name="connsiteY18" fmla="*/ 125827 h 1899753"/>
                <a:gd name="connsiteX19" fmla="*/ 1425793 w 1912225"/>
                <a:gd name="connsiteY19" fmla="*/ 122281 h 1899753"/>
                <a:gd name="connsiteX20" fmla="*/ 1413198 w 1912225"/>
                <a:gd name="connsiteY20" fmla="*/ 115311 h 1899753"/>
                <a:gd name="connsiteX21" fmla="*/ 1400481 w 1912225"/>
                <a:gd name="connsiteY21" fmla="*/ 108585 h 1899753"/>
                <a:gd name="connsiteX22" fmla="*/ 1348634 w 1912225"/>
                <a:gd name="connsiteY22" fmla="*/ 83395 h 1899753"/>
                <a:gd name="connsiteX23" fmla="*/ 1295197 w 1912225"/>
                <a:gd name="connsiteY23" fmla="*/ 61507 h 1899753"/>
                <a:gd name="connsiteX24" fmla="*/ 1240660 w 1912225"/>
                <a:gd name="connsiteY24" fmla="*/ 42676 h 1899753"/>
                <a:gd name="connsiteX25" fmla="*/ 1185022 w 1912225"/>
                <a:gd name="connsiteY25" fmla="*/ 27391 h 1899753"/>
                <a:gd name="connsiteX26" fmla="*/ 1071424 w 1912225"/>
                <a:gd name="connsiteY26" fmla="*/ 6848 h 1899753"/>
                <a:gd name="connsiteX27" fmla="*/ 956113 w 1912225"/>
                <a:gd name="connsiteY27" fmla="*/ 0 h 1899753"/>
                <a:gd name="connsiteX28" fmla="*/ 840802 w 1912225"/>
                <a:gd name="connsiteY28" fmla="*/ 6848 h 1899753"/>
                <a:gd name="connsiteX29" fmla="*/ 727203 w 1912225"/>
                <a:gd name="connsiteY29" fmla="*/ 27391 h 1899753"/>
                <a:gd name="connsiteX30" fmla="*/ 671566 w 1912225"/>
                <a:gd name="connsiteY30" fmla="*/ 42676 h 1899753"/>
                <a:gd name="connsiteX31" fmla="*/ 617028 w 1912225"/>
                <a:gd name="connsiteY31" fmla="*/ 61507 h 1899753"/>
                <a:gd name="connsiteX32" fmla="*/ 563592 w 1912225"/>
                <a:gd name="connsiteY32" fmla="*/ 83395 h 1899753"/>
                <a:gd name="connsiteX33" fmla="*/ 511745 w 1912225"/>
                <a:gd name="connsiteY33" fmla="*/ 108585 h 1899753"/>
                <a:gd name="connsiteX34" fmla="*/ 499028 w 1912225"/>
                <a:gd name="connsiteY34" fmla="*/ 115311 h 1899753"/>
                <a:gd name="connsiteX35" fmla="*/ 486433 w 1912225"/>
                <a:gd name="connsiteY35" fmla="*/ 122281 h 1899753"/>
                <a:gd name="connsiteX36" fmla="*/ 480074 w 1912225"/>
                <a:gd name="connsiteY36" fmla="*/ 125827 h 1899753"/>
                <a:gd name="connsiteX37" fmla="*/ 473838 w 1912225"/>
                <a:gd name="connsiteY37" fmla="*/ 129495 h 1899753"/>
                <a:gd name="connsiteX38" fmla="*/ 461365 w 1912225"/>
                <a:gd name="connsiteY38" fmla="*/ 136832 h 1899753"/>
                <a:gd name="connsiteX39" fmla="*/ 412942 w 1912225"/>
                <a:gd name="connsiteY39" fmla="*/ 168136 h 1899753"/>
                <a:gd name="connsiteX40" fmla="*/ 366353 w 1912225"/>
                <a:gd name="connsiteY40" fmla="*/ 202130 h 1899753"/>
                <a:gd name="connsiteX41" fmla="*/ 321965 w 1912225"/>
                <a:gd name="connsiteY41" fmla="*/ 238937 h 1899753"/>
                <a:gd name="connsiteX42" fmla="*/ 279901 w 1912225"/>
                <a:gd name="connsiteY42" fmla="*/ 278189 h 1899753"/>
                <a:gd name="connsiteX43" fmla="*/ 240404 w 1912225"/>
                <a:gd name="connsiteY43" fmla="*/ 320009 h 1899753"/>
                <a:gd name="connsiteX44" fmla="*/ 203353 w 1912225"/>
                <a:gd name="connsiteY44" fmla="*/ 364030 h 1899753"/>
                <a:gd name="connsiteX45" fmla="*/ 169114 w 1912225"/>
                <a:gd name="connsiteY45" fmla="*/ 410252 h 1899753"/>
                <a:gd name="connsiteX46" fmla="*/ 137688 w 1912225"/>
                <a:gd name="connsiteY46" fmla="*/ 458430 h 1899753"/>
                <a:gd name="connsiteX47" fmla="*/ 130351 w 1912225"/>
                <a:gd name="connsiteY47" fmla="*/ 470781 h 1899753"/>
                <a:gd name="connsiteX48" fmla="*/ 126683 w 1912225"/>
                <a:gd name="connsiteY48" fmla="*/ 476895 h 1899753"/>
                <a:gd name="connsiteX49" fmla="*/ 123137 w 1912225"/>
                <a:gd name="connsiteY49" fmla="*/ 483131 h 1899753"/>
                <a:gd name="connsiteX50" fmla="*/ 116044 w 1912225"/>
                <a:gd name="connsiteY50" fmla="*/ 495604 h 1899753"/>
                <a:gd name="connsiteX51" fmla="*/ 109319 w 1912225"/>
                <a:gd name="connsiteY51" fmla="*/ 508321 h 1899753"/>
                <a:gd name="connsiteX52" fmla="*/ 84007 w 1912225"/>
                <a:gd name="connsiteY52" fmla="*/ 559923 h 1899753"/>
                <a:gd name="connsiteX53" fmla="*/ 61996 w 1912225"/>
                <a:gd name="connsiteY53" fmla="*/ 612993 h 1899753"/>
                <a:gd name="connsiteX54" fmla="*/ 43043 w 1912225"/>
                <a:gd name="connsiteY54" fmla="*/ 667164 h 1899753"/>
                <a:gd name="connsiteX55" fmla="*/ 27635 w 1912225"/>
                <a:gd name="connsiteY55" fmla="*/ 722435 h 1899753"/>
                <a:gd name="connsiteX56" fmla="*/ 0 w 1912225"/>
                <a:gd name="connsiteY56" fmla="*/ 949877 h 1899753"/>
                <a:gd name="connsiteX57" fmla="*/ 27635 w 1912225"/>
                <a:gd name="connsiteY57" fmla="*/ 1177319 h 1899753"/>
                <a:gd name="connsiteX58" fmla="*/ 43043 w 1912225"/>
                <a:gd name="connsiteY58" fmla="*/ 1232590 h 1899753"/>
                <a:gd name="connsiteX59" fmla="*/ 61996 w 1912225"/>
                <a:gd name="connsiteY59" fmla="*/ 1286760 h 1899753"/>
                <a:gd name="connsiteX60" fmla="*/ 84007 w 1912225"/>
                <a:gd name="connsiteY60" fmla="*/ 1339830 h 1899753"/>
                <a:gd name="connsiteX61" fmla="*/ 109319 w 1912225"/>
                <a:gd name="connsiteY61" fmla="*/ 1391432 h 1899753"/>
                <a:gd name="connsiteX62" fmla="*/ 116044 w 1912225"/>
                <a:gd name="connsiteY62" fmla="*/ 1404149 h 1899753"/>
                <a:gd name="connsiteX63" fmla="*/ 123137 w 1912225"/>
                <a:gd name="connsiteY63" fmla="*/ 1416622 h 1899753"/>
                <a:gd name="connsiteX64" fmla="*/ 126683 w 1912225"/>
                <a:gd name="connsiteY64" fmla="*/ 1422858 h 1899753"/>
                <a:gd name="connsiteX65" fmla="*/ 130351 w 1912225"/>
                <a:gd name="connsiteY65" fmla="*/ 1428972 h 1899753"/>
                <a:gd name="connsiteX66" fmla="*/ 137688 w 1912225"/>
                <a:gd name="connsiteY66" fmla="*/ 1441323 h 1899753"/>
                <a:gd name="connsiteX67" fmla="*/ 169114 w 1912225"/>
                <a:gd name="connsiteY67" fmla="*/ 1489501 h 1899753"/>
                <a:gd name="connsiteX68" fmla="*/ 203353 w 1912225"/>
                <a:gd name="connsiteY68" fmla="*/ 1535723 h 1899753"/>
                <a:gd name="connsiteX69" fmla="*/ 240404 w 1912225"/>
                <a:gd name="connsiteY69" fmla="*/ 1579745 h 1899753"/>
                <a:gd name="connsiteX70" fmla="*/ 279901 w 1912225"/>
                <a:gd name="connsiteY70" fmla="*/ 1621565 h 1899753"/>
                <a:gd name="connsiteX71" fmla="*/ 321965 w 1912225"/>
                <a:gd name="connsiteY71" fmla="*/ 1660817 h 1899753"/>
                <a:gd name="connsiteX72" fmla="*/ 366353 w 1912225"/>
                <a:gd name="connsiteY72" fmla="*/ 1697623 h 1899753"/>
                <a:gd name="connsiteX73" fmla="*/ 412942 w 1912225"/>
                <a:gd name="connsiteY73" fmla="*/ 1731617 h 1899753"/>
                <a:gd name="connsiteX74" fmla="*/ 461365 w 1912225"/>
                <a:gd name="connsiteY74" fmla="*/ 1762921 h 1899753"/>
                <a:gd name="connsiteX75" fmla="*/ 473838 w 1912225"/>
                <a:gd name="connsiteY75" fmla="*/ 1770258 h 1899753"/>
                <a:gd name="connsiteX76" fmla="*/ 480074 w 1912225"/>
                <a:gd name="connsiteY76" fmla="*/ 1773926 h 1899753"/>
                <a:gd name="connsiteX77" fmla="*/ 486433 w 1912225"/>
                <a:gd name="connsiteY77" fmla="*/ 1777472 h 1899753"/>
                <a:gd name="connsiteX78" fmla="*/ 499028 w 1912225"/>
                <a:gd name="connsiteY78" fmla="*/ 1784442 h 1899753"/>
                <a:gd name="connsiteX79" fmla="*/ 511745 w 1912225"/>
                <a:gd name="connsiteY79" fmla="*/ 1791168 h 1899753"/>
                <a:gd name="connsiteX80" fmla="*/ 563592 w 1912225"/>
                <a:gd name="connsiteY80" fmla="*/ 1816358 h 1899753"/>
                <a:gd name="connsiteX81" fmla="*/ 617028 w 1912225"/>
                <a:gd name="connsiteY81" fmla="*/ 1838246 h 1899753"/>
                <a:gd name="connsiteX82" fmla="*/ 671566 w 1912225"/>
                <a:gd name="connsiteY82" fmla="*/ 1857077 h 1899753"/>
                <a:gd name="connsiteX83" fmla="*/ 727203 w 1912225"/>
                <a:gd name="connsiteY83" fmla="*/ 1872362 h 1899753"/>
                <a:gd name="connsiteX84" fmla="*/ 840802 w 1912225"/>
                <a:gd name="connsiteY84" fmla="*/ 1892906 h 1899753"/>
                <a:gd name="connsiteX85" fmla="*/ 956113 w 1912225"/>
                <a:gd name="connsiteY85" fmla="*/ 1899753 h 1899753"/>
                <a:gd name="connsiteX86" fmla="*/ 1071424 w 1912225"/>
                <a:gd name="connsiteY86" fmla="*/ 1892906 h 1899753"/>
                <a:gd name="connsiteX87" fmla="*/ 1185022 w 1912225"/>
                <a:gd name="connsiteY87" fmla="*/ 1872362 h 1899753"/>
                <a:gd name="connsiteX88" fmla="*/ 1240660 w 1912225"/>
                <a:gd name="connsiteY88" fmla="*/ 1857077 h 1899753"/>
                <a:gd name="connsiteX89" fmla="*/ 1295197 w 1912225"/>
                <a:gd name="connsiteY89" fmla="*/ 1838246 h 1899753"/>
                <a:gd name="connsiteX90" fmla="*/ 1348634 w 1912225"/>
                <a:gd name="connsiteY90" fmla="*/ 1816358 h 1899753"/>
                <a:gd name="connsiteX91" fmla="*/ 1400481 w 1912225"/>
                <a:gd name="connsiteY91" fmla="*/ 1791168 h 1899753"/>
                <a:gd name="connsiteX92" fmla="*/ 1413198 w 1912225"/>
                <a:gd name="connsiteY92" fmla="*/ 1784442 h 1899753"/>
                <a:gd name="connsiteX93" fmla="*/ 1425793 w 1912225"/>
                <a:gd name="connsiteY93" fmla="*/ 1777472 h 1899753"/>
                <a:gd name="connsiteX94" fmla="*/ 1432152 w 1912225"/>
                <a:gd name="connsiteY94" fmla="*/ 1773926 h 1899753"/>
                <a:gd name="connsiteX95" fmla="*/ 1438388 w 1912225"/>
                <a:gd name="connsiteY95" fmla="*/ 1770258 h 1899753"/>
                <a:gd name="connsiteX96" fmla="*/ 1450861 w 1912225"/>
                <a:gd name="connsiteY96" fmla="*/ 1762921 h 1899753"/>
                <a:gd name="connsiteX97" fmla="*/ 1499284 w 1912225"/>
                <a:gd name="connsiteY97" fmla="*/ 1731617 h 1899753"/>
                <a:gd name="connsiteX98" fmla="*/ 1545873 w 1912225"/>
                <a:gd name="connsiteY98" fmla="*/ 1697623 h 1899753"/>
                <a:gd name="connsiteX99" fmla="*/ 1590261 w 1912225"/>
                <a:gd name="connsiteY99" fmla="*/ 1660817 h 1899753"/>
                <a:gd name="connsiteX100" fmla="*/ 1632325 w 1912225"/>
                <a:gd name="connsiteY100" fmla="*/ 1621565 h 1899753"/>
                <a:gd name="connsiteX101" fmla="*/ 1671822 w 1912225"/>
                <a:gd name="connsiteY101" fmla="*/ 1579745 h 1899753"/>
                <a:gd name="connsiteX102" fmla="*/ 1708873 w 1912225"/>
                <a:gd name="connsiteY102" fmla="*/ 1535723 h 1899753"/>
                <a:gd name="connsiteX103" fmla="*/ 1743112 w 1912225"/>
                <a:gd name="connsiteY103" fmla="*/ 1489501 h 1899753"/>
                <a:gd name="connsiteX104" fmla="*/ 1774538 w 1912225"/>
                <a:gd name="connsiteY104" fmla="*/ 1441323 h 1899753"/>
                <a:gd name="connsiteX105" fmla="*/ 1781875 w 1912225"/>
                <a:gd name="connsiteY105" fmla="*/ 1428972 h 1899753"/>
                <a:gd name="connsiteX106" fmla="*/ 1785543 w 1912225"/>
                <a:gd name="connsiteY106" fmla="*/ 1422858 h 1899753"/>
                <a:gd name="connsiteX107" fmla="*/ 1789089 w 1912225"/>
                <a:gd name="connsiteY107" fmla="*/ 1416622 h 1899753"/>
                <a:gd name="connsiteX108" fmla="*/ 1796181 w 1912225"/>
                <a:gd name="connsiteY108" fmla="*/ 1404149 h 1899753"/>
                <a:gd name="connsiteX109" fmla="*/ 1802907 w 1912225"/>
                <a:gd name="connsiteY109" fmla="*/ 1391432 h 1899753"/>
                <a:gd name="connsiteX110" fmla="*/ 1828219 w 1912225"/>
                <a:gd name="connsiteY110" fmla="*/ 1339830 h 1899753"/>
                <a:gd name="connsiteX111" fmla="*/ 1850229 w 1912225"/>
                <a:gd name="connsiteY111" fmla="*/ 1286760 h 1899753"/>
                <a:gd name="connsiteX112" fmla="*/ 1869183 w 1912225"/>
                <a:gd name="connsiteY112" fmla="*/ 1232590 h 1899753"/>
                <a:gd name="connsiteX113" fmla="*/ 1884590 w 1912225"/>
                <a:gd name="connsiteY113" fmla="*/ 1177319 h 1899753"/>
                <a:gd name="connsiteX114" fmla="*/ 1912226 w 1912225"/>
                <a:gd name="connsiteY114" fmla="*/ 949877 h 1899753"/>
                <a:gd name="connsiteX115" fmla="*/ 1884590 w 1912225"/>
                <a:gd name="connsiteY115" fmla="*/ 722435 h 1899753"/>
                <a:gd name="connsiteX116" fmla="*/ 1869183 w 1912225"/>
                <a:gd name="connsiteY116" fmla="*/ 667164 h 1899753"/>
                <a:gd name="connsiteX117" fmla="*/ 1869183 w 1912225"/>
                <a:gd name="connsiteY117" fmla="*/ 667164 h 1899753"/>
                <a:gd name="connsiteX118" fmla="*/ 1845338 w 1912225"/>
                <a:gd name="connsiteY118" fmla="*/ 1167659 h 1899753"/>
                <a:gd name="connsiteX119" fmla="*/ 1830542 w 1912225"/>
                <a:gd name="connsiteY119" fmla="*/ 1220606 h 1899753"/>
                <a:gd name="connsiteX120" fmla="*/ 1812445 w 1912225"/>
                <a:gd name="connsiteY120" fmla="*/ 1272453 h 1899753"/>
                <a:gd name="connsiteX121" fmla="*/ 1791290 w 1912225"/>
                <a:gd name="connsiteY121" fmla="*/ 1323200 h 1899753"/>
                <a:gd name="connsiteX122" fmla="*/ 1766956 w 1912225"/>
                <a:gd name="connsiteY122" fmla="*/ 1372601 h 1899753"/>
                <a:gd name="connsiteX123" fmla="*/ 1760475 w 1912225"/>
                <a:gd name="connsiteY123" fmla="*/ 1384707 h 1899753"/>
                <a:gd name="connsiteX124" fmla="*/ 1753750 w 1912225"/>
                <a:gd name="connsiteY124" fmla="*/ 1396690 h 1899753"/>
                <a:gd name="connsiteX125" fmla="*/ 1750326 w 1912225"/>
                <a:gd name="connsiteY125" fmla="*/ 1402682 h 1899753"/>
                <a:gd name="connsiteX126" fmla="*/ 1746780 w 1912225"/>
                <a:gd name="connsiteY126" fmla="*/ 1408552 h 1899753"/>
                <a:gd name="connsiteX127" fmla="*/ 1739688 w 1912225"/>
                <a:gd name="connsiteY127" fmla="*/ 1420413 h 1899753"/>
                <a:gd name="connsiteX128" fmla="*/ 1709607 w 1912225"/>
                <a:gd name="connsiteY128" fmla="*/ 1466513 h 1899753"/>
                <a:gd name="connsiteX129" fmla="*/ 1676835 w 1912225"/>
                <a:gd name="connsiteY129" fmla="*/ 1510778 h 1899753"/>
                <a:gd name="connsiteX130" fmla="*/ 1641374 w 1912225"/>
                <a:gd name="connsiteY130" fmla="*/ 1552965 h 1899753"/>
                <a:gd name="connsiteX131" fmla="*/ 1603467 w 1912225"/>
                <a:gd name="connsiteY131" fmla="*/ 1593073 h 1899753"/>
                <a:gd name="connsiteX132" fmla="*/ 1563114 w 1912225"/>
                <a:gd name="connsiteY132" fmla="*/ 1630736 h 1899753"/>
                <a:gd name="connsiteX133" fmla="*/ 1520683 w 1912225"/>
                <a:gd name="connsiteY133" fmla="*/ 1665953 h 1899753"/>
                <a:gd name="connsiteX134" fmla="*/ 1476051 w 1912225"/>
                <a:gd name="connsiteY134" fmla="*/ 1698479 h 1899753"/>
                <a:gd name="connsiteX135" fmla="*/ 1429706 w 1912225"/>
                <a:gd name="connsiteY135" fmla="*/ 1728438 h 1899753"/>
                <a:gd name="connsiteX136" fmla="*/ 1417845 w 1912225"/>
                <a:gd name="connsiteY136" fmla="*/ 1735408 h 1899753"/>
                <a:gd name="connsiteX137" fmla="*/ 1411853 w 1912225"/>
                <a:gd name="connsiteY137" fmla="*/ 1738954 h 1899753"/>
                <a:gd name="connsiteX138" fmla="*/ 1405861 w 1912225"/>
                <a:gd name="connsiteY138" fmla="*/ 1742256 h 1899753"/>
                <a:gd name="connsiteX139" fmla="*/ 1393756 w 1912225"/>
                <a:gd name="connsiteY139" fmla="*/ 1748981 h 1899753"/>
                <a:gd name="connsiteX140" fmla="*/ 1381528 w 1912225"/>
                <a:gd name="connsiteY140" fmla="*/ 1755462 h 1899753"/>
                <a:gd name="connsiteX141" fmla="*/ 1331882 w 1912225"/>
                <a:gd name="connsiteY141" fmla="*/ 1779551 h 1899753"/>
                <a:gd name="connsiteX142" fmla="*/ 1280768 w 1912225"/>
                <a:gd name="connsiteY142" fmla="*/ 1800584 h 1899753"/>
                <a:gd name="connsiteX143" fmla="*/ 1228554 w 1912225"/>
                <a:gd name="connsiteY143" fmla="*/ 1818559 h 1899753"/>
                <a:gd name="connsiteX144" fmla="*/ 1175240 w 1912225"/>
                <a:gd name="connsiteY144" fmla="*/ 1833232 h 1899753"/>
                <a:gd name="connsiteX145" fmla="*/ 1066532 w 1912225"/>
                <a:gd name="connsiteY145" fmla="*/ 1852920 h 1899753"/>
                <a:gd name="connsiteX146" fmla="*/ 956113 w 1912225"/>
                <a:gd name="connsiteY146" fmla="*/ 1859523 h 1899753"/>
                <a:gd name="connsiteX147" fmla="*/ 845693 w 1912225"/>
                <a:gd name="connsiteY147" fmla="*/ 1852920 h 1899753"/>
                <a:gd name="connsiteX148" fmla="*/ 736986 w 1912225"/>
                <a:gd name="connsiteY148" fmla="*/ 1833232 h 1899753"/>
                <a:gd name="connsiteX149" fmla="*/ 683671 w 1912225"/>
                <a:gd name="connsiteY149" fmla="*/ 1818559 h 1899753"/>
                <a:gd name="connsiteX150" fmla="*/ 631458 w 1912225"/>
                <a:gd name="connsiteY150" fmla="*/ 1800584 h 1899753"/>
                <a:gd name="connsiteX151" fmla="*/ 580344 w 1912225"/>
                <a:gd name="connsiteY151" fmla="*/ 1779551 h 1899753"/>
                <a:gd name="connsiteX152" fmla="*/ 530698 w 1912225"/>
                <a:gd name="connsiteY152" fmla="*/ 1755462 h 1899753"/>
                <a:gd name="connsiteX153" fmla="*/ 518470 w 1912225"/>
                <a:gd name="connsiteY153" fmla="*/ 1748981 h 1899753"/>
                <a:gd name="connsiteX154" fmla="*/ 506364 w 1912225"/>
                <a:gd name="connsiteY154" fmla="*/ 1742256 h 1899753"/>
                <a:gd name="connsiteX155" fmla="*/ 500373 w 1912225"/>
                <a:gd name="connsiteY155" fmla="*/ 1738954 h 1899753"/>
                <a:gd name="connsiteX156" fmla="*/ 494381 w 1912225"/>
                <a:gd name="connsiteY156" fmla="*/ 1735408 h 1899753"/>
                <a:gd name="connsiteX157" fmla="*/ 482520 w 1912225"/>
                <a:gd name="connsiteY157" fmla="*/ 1728438 h 1899753"/>
                <a:gd name="connsiteX158" fmla="*/ 436175 w 1912225"/>
                <a:gd name="connsiteY158" fmla="*/ 1698479 h 1899753"/>
                <a:gd name="connsiteX159" fmla="*/ 391543 w 1912225"/>
                <a:gd name="connsiteY159" fmla="*/ 1665953 h 1899753"/>
                <a:gd name="connsiteX160" fmla="*/ 349111 w 1912225"/>
                <a:gd name="connsiteY160" fmla="*/ 1630736 h 1899753"/>
                <a:gd name="connsiteX161" fmla="*/ 308759 w 1912225"/>
                <a:gd name="connsiteY161" fmla="*/ 1593073 h 1899753"/>
                <a:gd name="connsiteX162" fmla="*/ 270852 w 1912225"/>
                <a:gd name="connsiteY162" fmla="*/ 1552965 h 1899753"/>
                <a:gd name="connsiteX163" fmla="*/ 235390 w 1912225"/>
                <a:gd name="connsiteY163" fmla="*/ 1510778 h 1899753"/>
                <a:gd name="connsiteX164" fmla="*/ 202619 w 1912225"/>
                <a:gd name="connsiteY164" fmla="*/ 1466513 h 1899753"/>
                <a:gd name="connsiteX165" fmla="*/ 172538 w 1912225"/>
                <a:gd name="connsiteY165" fmla="*/ 1420413 h 1899753"/>
                <a:gd name="connsiteX166" fmla="*/ 165446 w 1912225"/>
                <a:gd name="connsiteY166" fmla="*/ 1408552 h 1899753"/>
                <a:gd name="connsiteX167" fmla="*/ 161900 w 1912225"/>
                <a:gd name="connsiteY167" fmla="*/ 1402682 h 1899753"/>
                <a:gd name="connsiteX168" fmla="*/ 158476 w 1912225"/>
                <a:gd name="connsiteY168" fmla="*/ 1396690 h 1899753"/>
                <a:gd name="connsiteX169" fmla="*/ 151750 w 1912225"/>
                <a:gd name="connsiteY169" fmla="*/ 1384707 h 1899753"/>
                <a:gd name="connsiteX170" fmla="*/ 145269 w 1912225"/>
                <a:gd name="connsiteY170" fmla="*/ 1372601 h 1899753"/>
                <a:gd name="connsiteX171" fmla="*/ 120936 w 1912225"/>
                <a:gd name="connsiteY171" fmla="*/ 1323200 h 1899753"/>
                <a:gd name="connsiteX172" fmla="*/ 99781 w 1912225"/>
                <a:gd name="connsiteY172" fmla="*/ 1272453 h 1899753"/>
                <a:gd name="connsiteX173" fmla="*/ 81684 w 1912225"/>
                <a:gd name="connsiteY173" fmla="*/ 1220606 h 1899753"/>
                <a:gd name="connsiteX174" fmla="*/ 66888 w 1912225"/>
                <a:gd name="connsiteY174" fmla="*/ 1167659 h 1899753"/>
                <a:gd name="connsiteX175" fmla="*/ 40353 w 1912225"/>
                <a:gd name="connsiteY175" fmla="*/ 949877 h 1899753"/>
                <a:gd name="connsiteX176" fmla="*/ 66888 w 1912225"/>
                <a:gd name="connsiteY176" fmla="*/ 732095 h 1899753"/>
                <a:gd name="connsiteX177" fmla="*/ 81684 w 1912225"/>
                <a:gd name="connsiteY177" fmla="*/ 679147 h 1899753"/>
                <a:gd name="connsiteX178" fmla="*/ 99781 w 1912225"/>
                <a:gd name="connsiteY178" fmla="*/ 627300 h 1899753"/>
                <a:gd name="connsiteX179" fmla="*/ 120936 w 1912225"/>
                <a:gd name="connsiteY179" fmla="*/ 576554 h 1899753"/>
                <a:gd name="connsiteX180" fmla="*/ 145269 w 1912225"/>
                <a:gd name="connsiteY180" fmla="*/ 527152 h 1899753"/>
                <a:gd name="connsiteX181" fmla="*/ 151750 w 1912225"/>
                <a:gd name="connsiteY181" fmla="*/ 515046 h 1899753"/>
                <a:gd name="connsiteX182" fmla="*/ 158476 w 1912225"/>
                <a:gd name="connsiteY182" fmla="*/ 503063 h 1899753"/>
                <a:gd name="connsiteX183" fmla="*/ 161900 w 1912225"/>
                <a:gd name="connsiteY183" fmla="*/ 497071 h 1899753"/>
                <a:gd name="connsiteX184" fmla="*/ 165446 w 1912225"/>
                <a:gd name="connsiteY184" fmla="*/ 491202 h 1899753"/>
                <a:gd name="connsiteX185" fmla="*/ 172538 w 1912225"/>
                <a:gd name="connsiteY185" fmla="*/ 479340 h 1899753"/>
                <a:gd name="connsiteX186" fmla="*/ 202619 w 1912225"/>
                <a:gd name="connsiteY186" fmla="*/ 433241 h 1899753"/>
                <a:gd name="connsiteX187" fmla="*/ 235390 w 1912225"/>
                <a:gd name="connsiteY187" fmla="*/ 388975 h 1899753"/>
                <a:gd name="connsiteX188" fmla="*/ 270852 w 1912225"/>
                <a:gd name="connsiteY188" fmla="*/ 346788 h 1899753"/>
                <a:gd name="connsiteX189" fmla="*/ 308759 w 1912225"/>
                <a:gd name="connsiteY189" fmla="*/ 306680 h 1899753"/>
                <a:gd name="connsiteX190" fmla="*/ 349111 w 1912225"/>
                <a:gd name="connsiteY190" fmla="*/ 269018 h 1899753"/>
                <a:gd name="connsiteX191" fmla="*/ 391543 w 1912225"/>
                <a:gd name="connsiteY191" fmla="*/ 233801 h 1899753"/>
                <a:gd name="connsiteX192" fmla="*/ 436175 w 1912225"/>
                <a:gd name="connsiteY192" fmla="*/ 201274 h 1899753"/>
                <a:gd name="connsiteX193" fmla="*/ 482520 w 1912225"/>
                <a:gd name="connsiteY193" fmla="*/ 171315 h 1899753"/>
                <a:gd name="connsiteX194" fmla="*/ 494381 w 1912225"/>
                <a:gd name="connsiteY194" fmla="*/ 164345 h 1899753"/>
                <a:gd name="connsiteX195" fmla="*/ 500373 w 1912225"/>
                <a:gd name="connsiteY195" fmla="*/ 160799 h 1899753"/>
                <a:gd name="connsiteX196" fmla="*/ 506364 w 1912225"/>
                <a:gd name="connsiteY196" fmla="*/ 157498 h 1899753"/>
                <a:gd name="connsiteX197" fmla="*/ 518470 w 1912225"/>
                <a:gd name="connsiteY197" fmla="*/ 150772 h 1899753"/>
                <a:gd name="connsiteX198" fmla="*/ 530698 w 1912225"/>
                <a:gd name="connsiteY198" fmla="*/ 144291 h 1899753"/>
                <a:gd name="connsiteX199" fmla="*/ 580344 w 1912225"/>
                <a:gd name="connsiteY199" fmla="*/ 120202 h 1899753"/>
                <a:gd name="connsiteX200" fmla="*/ 631458 w 1912225"/>
                <a:gd name="connsiteY200" fmla="*/ 99170 h 1899753"/>
                <a:gd name="connsiteX201" fmla="*/ 683671 w 1912225"/>
                <a:gd name="connsiteY201" fmla="*/ 81194 h 1899753"/>
                <a:gd name="connsiteX202" fmla="*/ 736986 w 1912225"/>
                <a:gd name="connsiteY202" fmla="*/ 66521 h 1899753"/>
                <a:gd name="connsiteX203" fmla="*/ 845693 w 1912225"/>
                <a:gd name="connsiteY203" fmla="*/ 46834 h 1899753"/>
                <a:gd name="connsiteX204" fmla="*/ 956113 w 1912225"/>
                <a:gd name="connsiteY204" fmla="*/ 40230 h 1899753"/>
                <a:gd name="connsiteX205" fmla="*/ 1066532 w 1912225"/>
                <a:gd name="connsiteY205" fmla="*/ 46834 h 1899753"/>
                <a:gd name="connsiteX206" fmla="*/ 1175240 w 1912225"/>
                <a:gd name="connsiteY206" fmla="*/ 66521 h 1899753"/>
                <a:gd name="connsiteX207" fmla="*/ 1228554 w 1912225"/>
                <a:gd name="connsiteY207" fmla="*/ 81194 h 1899753"/>
                <a:gd name="connsiteX208" fmla="*/ 1280768 w 1912225"/>
                <a:gd name="connsiteY208" fmla="*/ 99170 h 1899753"/>
                <a:gd name="connsiteX209" fmla="*/ 1331882 w 1912225"/>
                <a:gd name="connsiteY209" fmla="*/ 120202 h 1899753"/>
                <a:gd name="connsiteX210" fmla="*/ 1381528 w 1912225"/>
                <a:gd name="connsiteY210" fmla="*/ 144291 h 1899753"/>
                <a:gd name="connsiteX211" fmla="*/ 1393756 w 1912225"/>
                <a:gd name="connsiteY211" fmla="*/ 150772 h 1899753"/>
                <a:gd name="connsiteX212" fmla="*/ 1405861 w 1912225"/>
                <a:gd name="connsiteY212" fmla="*/ 157498 h 1899753"/>
                <a:gd name="connsiteX213" fmla="*/ 1411853 w 1912225"/>
                <a:gd name="connsiteY213" fmla="*/ 160799 h 1899753"/>
                <a:gd name="connsiteX214" fmla="*/ 1417845 w 1912225"/>
                <a:gd name="connsiteY214" fmla="*/ 164345 h 1899753"/>
                <a:gd name="connsiteX215" fmla="*/ 1429706 w 1912225"/>
                <a:gd name="connsiteY215" fmla="*/ 171315 h 1899753"/>
                <a:gd name="connsiteX216" fmla="*/ 1476051 w 1912225"/>
                <a:gd name="connsiteY216" fmla="*/ 201274 h 1899753"/>
                <a:gd name="connsiteX217" fmla="*/ 1520683 w 1912225"/>
                <a:gd name="connsiteY217" fmla="*/ 233801 h 1899753"/>
                <a:gd name="connsiteX218" fmla="*/ 1563114 w 1912225"/>
                <a:gd name="connsiteY218" fmla="*/ 269018 h 1899753"/>
                <a:gd name="connsiteX219" fmla="*/ 1603467 w 1912225"/>
                <a:gd name="connsiteY219" fmla="*/ 306680 h 1899753"/>
                <a:gd name="connsiteX220" fmla="*/ 1641374 w 1912225"/>
                <a:gd name="connsiteY220" fmla="*/ 346788 h 1899753"/>
                <a:gd name="connsiteX221" fmla="*/ 1676835 w 1912225"/>
                <a:gd name="connsiteY221" fmla="*/ 388975 h 1899753"/>
                <a:gd name="connsiteX222" fmla="*/ 1709607 w 1912225"/>
                <a:gd name="connsiteY222" fmla="*/ 433241 h 1899753"/>
                <a:gd name="connsiteX223" fmla="*/ 1739688 w 1912225"/>
                <a:gd name="connsiteY223" fmla="*/ 479340 h 1899753"/>
                <a:gd name="connsiteX224" fmla="*/ 1746780 w 1912225"/>
                <a:gd name="connsiteY224" fmla="*/ 491202 h 1899753"/>
                <a:gd name="connsiteX225" fmla="*/ 1750326 w 1912225"/>
                <a:gd name="connsiteY225" fmla="*/ 497071 h 1899753"/>
                <a:gd name="connsiteX226" fmla="*/ 1753750 w 1912225"/>
                <a:gd name="connsiteY226" fmla="*/ 503063 h 1899753"/>
                <a:gd name="connsiteX227" fmla="*/ 1760475 w 1912225"/>
                <a:gd name="connsiteY227" fmla="*/ 515046 h 1899753"/>
                <a:gd name="connsiteX228" fmla="*/ 1766956 w 1912225"/>
                <a:gd name="connsiteY228" fmla="*/ 527152 h 1899753"/>
                <a:gd name="connsiteX229" fmla="*/ 1791290 w 1912225"/>
                <a:gd name="connsiteY229" fmla="*/ 576554 h 1899753"/>
                <a:gd name="connsiteX230" fmla="*/ 1812445 w 1912225"/>
                <a:gd name="connsiteY230" fmla="*/ 627300 h 1899753"/>
                <a:gd name="connsiteX231" fmla="*/ 1830542 w 1912225"/>
                <a:gd name="connsiteY231" fmla="*/ 679147 h 1899753"/>
                <a:gd name="connsiteX232" fmla="*/ 1845338 w 1912225"/>
                <a:gd name="connsiteY232" fmla="*/ 732095 h 1899753"/>
                <a:gd name="connsiteX233" fmla="*/ 1871873 w 1912225"/>
                <a:gd name="connsiteY233" fmla="*/ 949877 h 1899753"/>
                <a:gd name="connsiteX234" fmla="*/ 1845338 w 1912225"/>
                <a:gd name="connsiteY234" fmla="*/ 1167659 h 1899753"/>
                <a:gd name="connsiteX235" fmla="*/ 1845338 w 1912225"/>
                <a:gd name="connsiteY235" fmla="*/ 1167659 h 1899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912225" h="1899753">
                  <a:moveTo>
                    <a:pt x="1869183" y="667164"/>
                  </a:moveTo>
                  <a:cubicBezTo>
                    <a:pt x="1863314" y="648944"/>
                    <a:pt x="1857199" y="630846"/>
                    <a:pt x="1850229" y="612993"/>
                  </a:cubicBezTo>
                  <a:cubicBezTo>
                    <a:pt x="1843504" y="595018"/>
                    <a:pt x="1835923" y="577532"/>
                    <a:pt x="1828219" y="559923"/>
                  </a:cubicBezTo>
                  <a:cubicBezTo>
                    <a:pt x="1820148" y="542560"/>
                    <a:pt x="1811956" y="525196"/>
                    <a:pt x="1802907" y="508321"/>
                  </a:cubicBezTo>
                  <a:cubicBezTo>
                    <a:pt x="1800583" y="504041"/>
                    <a:pt x="1798505" y="499884"/>
                    <a:pt x="1796181" y="495604"/>
                  </a:cubicBezTo>
                  <a:lnTo>
                    <a:pt x="1789089" y="483131"/>
                  </a:lnTo>
                  <a:lnTo>
                    <a:pt x="1785543" y="476895"/>
                  </a:lnTo>
                  <a:lnTo>
                    <a:pt x="1781875" y="470781"/>
                  </a:lnTo>
                  <a:lnTo>
                    <a:pt x="1774538" y="458430"/>
                  </a:lnTo>
                  <a:cubicBezTo>
                    <a:pt x="1764511" y="442167"/>
                    <a:pt x="1754117" y="426026"/>
                    <a:pt x="1743112" y="410252"/>
                  </a:cubicBezTo>
                  <a:cubicBezTo>
                    <a:pt x="1732229" y="394478"/>
                    <a:pt x="1720612" y="379192"/>
                    <a:pt x="1708873" y="364030"/>
                  </a:cubicBezTo>
                  <a:cubicBezTo>
                    <a:pt x="1696889" y="349111"/>
                    <a:pt x="1684661" y="334193"/>
                    <a:pt x="1671822" y="320009"/>
                  </a:cubicBezTo>
                  <a:cubicBezTo>
                    <a:pt x="1659105" y="305580"/>
                    <a:pt x="1645776" y="291762"/>
                    <a:pt x="1632325" y="278189"/>
                  </a:cubicBezTo>
                  <a:cubicBezTo>
                    <a:pt x="1618630" y="264738"/>
                    <a:pt x="1604690" y="251531"/>
                    <a:pt x="1590261" y="238937"/>
                  </a:cubicBezTo>
                  <a:cubicBezTo>
                    <a:pt x="1575954" y="226097"/>
                    <a:pt x="1561036" y="213991"/>
                    <a:pt x="1545873" y="202130"/>
                  </a:cubicBezTo>
                  <a:cubicBezTo>
                    <a:pt x="1530588" y="190391"/>
                    <a:pt x="1515303" y="178897"/>
                    <a:pt x="1499284" y="168136"/>
                  </a:cubicBezTo>
                  <a:cubicBezTo>
                    <a:pt x="1483510" y="157131"/>
                    <a:pt x="1467246" y="146859"/>
                    <a:pt x="1450861" y="136832"/>
                  </a:cubicBezTo>
                  <a:lnTo>
                    <a:pt x="1438388" y="129495"/>
                  </a:lnTo>
                  <a:lnTo>
                    <a:pt x="1432152" y="125827"/>
                  </a:lnTo>
                  <a:lnTo>
                    <a:pt x="1425793" y="122281"/>
                  </a:lnTo>
                  <a:lnTo>
                    <a:pt x="1413198" y="115311"/>
                  </a:lnTo>
                  <a:cubicBezTo>
                    <a:pt x="1409041" y="112987"/>
                    <a:pt x="1404639" y="110786"/>
                    <a:pt x="1400481" y="108585"/>
                  </a:cubicBezTo>
                  <a:cubicBezTo>
                    <a:pt x="1383484" y="99537"/>
                    <a:pt x="1366120" y="91344"/>
                    <a:pt x="1348634" y="83395"/>
                  </a:cubicBezTo>
                  <a:cubicBezTo>
                    <a:pt x="1331026" y="75692"/>
                    <a:pt x="1313295" y="68110"/>
                    <a:pt x="1295197" y="61507"/>
                  </a:cubicBezTo>
                  <a:cubicBezTo>
                    <a:pt x="1277222" y="54659"/>
                    <a:pt x="1259002" y="48545"/>
                    <a:pt x="1240660" y="42676"/>
                  </a:cubicBezTo>
                  <a:cubicBezTo>
                    <a:pt x="1222196" y="37173"/>
                    <a:pt x="1203731" y="31793"/>
                    <a:pt x="1185022" y="27391"/>
                  </a:cubicBezTo>
                  <a:cubicBezTo>
                    <a:pt x="1147605" y="18342"/>
                    <a:pt x="1109698" y="11250"/>
                    <a:pt x="1071424" y="6848"/>
                  </a:cubicBezTo>
                  <a:cubicBezTo>
                    <a:pt x="1033150" y="2323"/>
                    <a:pt x="994631" y="0"/>
                    <a:pt x="956113" y="0"/>
                  </a:cubicBezTo>
                  <a:cubicBezTo>
                    <a:pt x="917594" y="0"/>
                    <a:pt x="879076" y="2323"/>
                    <a:pt x="840802" y="6848"/>
                  </a:cubicBezTo>
                  <a:cubicBezTo>
                    <a:pt x="802528" y="11250"/>
                    <a:pt x="764621" y="18342"/>
                    <a:pt x="727203" y="27391"/>
                  </a:cubicBezTo>
                  <a:cubicBezTo>
                    <a:pt x="708494" y="31793"/>
                    <a:pt x="690030" y="37173"/>
                    <a:pt x="671566" y="42676"/>
                  </a:cubicBezTo>
                  <a:cubicBezTo>
                    <a:pt x="653224" y="48545"/>
                    <a:pt x="635004" y="54537"/>
                    <a:pt x="617028" y="61507"/>
                  </a:cubicBezTo>
                  <a:cubicBezTo>
                    <a:pt x="598931" y="68110"/>
                    <a:pt x="581323" y="75692"/>
                    <a:pt x="563592" y="83395"/>
                  </a:cubicBezTo>
                  <a:cubicBezTo>
                    <a:pt x="546106" y="91344"/>
                    <a:pt x="528742" y="99659"/>
                    <a:pt x="511745" y="108585"/>
                  </a:cubicBezTo>
                  <a:cubicBezTo>
                    <a:pt x="507465" y="110786"/>
                    <a:pt x="503185" y="112987"/>
                    <a:pt x="499028" y="115311"/>
                  </a:cubicBezTo>
                  <a:lnTo>
                    <a:pt x="486433" y="122281"/>
                  </a:lnTo>
                  <a:lnTo>
                    <a:pt x="480074" y="125827"/>
                  </a:lnTo>
                  <a:lnTo>
                    <a:pt x="473838" y="129495"/>
                  </a:lnTo>
                  <a:lnTo>
                    <a:pt x="461365" y="136832"/>
                  </a:lnTo>
                  <a:cubicBezTo>
                    <a:pt x="444980" y="146859"/>
                    <a:pt x="428716" y="157131"/>
                    <a:pt x="412942" y="168136"/>
                  </a:cubicBezTo>
                  <a:cubicBezTo>
                    <a:pt x="397045" y="178897"/>
                    <a:pt x="381638" y="190513"/>
                    <a:pt x="366353" y="202130"/>
                  </a:cubicBezTo>
                  <a:cubicBezTo>
                    <a:pt x="351312" y="213991"/>
                    <a:pt x="336394" y="226219"/>
                    <a:pt x="321965" y="238937"/>
                  </a:cubicBezTo>
                  <a:cubicBezTo>
                    <a:pt x="307414" y="251531"/>
                    <a:pt x="293596" y="264860"/>
                    <a:pt x="279901" y="278189"/>
                  </a:cubicBezTo>
                  <a:cubicBezTo>
                    <a:pt x="266450" y="291884"/>
                    <a:pt x="252999" y="305580"/>
                    <a:pt x="240404" y="320009"/>
                  </a:cubicBezTo>
                  <a:cubicBezTo>
                    <a:pt x="227564" y="334315"/>
                    <a:pt x="215336" y="349111"/>
                    <a:pt x="203353" y="364030"/>
                  </a:cubicBezTo>
                  <a:cubicBezTo>
                    <a:pt x="191614" y="379192"/>
                    <a:pt x="179997" y="394478"/>
                    <a:pt x="169114" y="410252"/>
                  </a:cubicBezTo>
                  <a:cubicBezTo>
                    <a:pt x="158109" y="425904"/>
                    <a:pt x="147715" y="442045"/>
                    <a:pt x="137688" y="458430"/>
                  </a:cubicBezTo>
                  <a:lnTo>
                    <a:pt x="130351" y="470781"/>
                  </a:lnTo>
                  <a:lnTo>
                    <a:pt x="126683" y="476895"/>
                  </a:lnTo>
                  <a:lnTo>
                    <a:pt x="123137" y="483131"/>
                  </a:lnTo>
                  <a:lnTo>
                    <a:pt x="116044" y="495604"/>
                  </a:lnTo>
                  <a:cubicBezTo>
                    <a:pt x="113721" y="499761"/>
                    <a:pt x="111520" y="504041"/>
                    <a:pt x="109319" y="508321"/>
                  </a:cubicBezTo>
                  <a:cubicBezTo>
                    <a:pt x="100270" y="525196"/>
                    <a:pt x="91955" y="542437"/>
                    <a:pt x="84007" y="559923"/>
                  </a:cubicBezTo>
                  <a:cubicBezTo>
                    <a:pt x="76303" y="577410"/>
                    <a:pt x="68599" y="595018"/>
                    <a:pt x="61996" y="612993"/>
                  </a:cubicBezTo>
                  <a:cubicBezTo>
                    <a:pt x="55026" y="630846"/>
                    <a:pt x="49035" y="649066"/>
                    <a:pt x="43043" y="667164"/>
                  </a:cubicBezTo>
                  <a:cubicBezTo>
                    <a:pt x="37418" y="685506"/>
                    <a:pt x="32160" y="703848"/>
                    <a:pt x="27635" y="722435"/>
                  </a:cubicBezTo>
                  <a:cubicBezTo>
                    <a:pt x="9171" y="796781"/>
                    <a:pt x="122" y="873329"/>
                    <a:pt x="0" y="949877"/>
                  </a:cubicBezTo>
                  <a:cubicBezTo>
                    <a:pt x="122" y="1026424"/>
                    <a:pt x="9171" y="1102972"/>
                    <a:pt x="27635" y="1177319"/>
                  </a:cubicBezTo>
                  <a:cubicBezTo>
                    <a:pt x="32160" y="1195905"/>
                    <a:pt x="37540" y="1214247"/>
                    <a:pt x="43043" y="1232590"/>
                  </a:cubicBezTo>
                  <a:cubicBezTo>
                    <a:pt x="48912" y="1250809"/>
                    <a:pt x="55026" y="1268907"/>
                    <a:pt x="61996" y="1286760"/>
                  </a:cubicBezTo>
                  <a:cubicBezTo>
                    <a:pt x="68722" y="1304735"/>
                    <a:pt x="76303" y="1322221"/>
                    <a:pt x="84007" y="1339830"/>
                  </a:cubicBezTo>
                  <a:cubicBezTo>
                    <a:pt x="92077" y="1357194"/>
                    <a:pt x="100270" y="1374557"/>
                    <a:pt x="109319" y="1391432"/>
                  </a:cubicBezTo>
                  <a:cubicBezTo>
                    <a:pt x="111642" y="1395712"/>
                    <a:pt x="113721" y="1399870"/>
                    <a:pt x="116044" y="1404149"/>
                  </a:cubicBezTo>
                  <a:lnTo>
                    <a:pt x="123137" y="1416622"/>
                  </a:lnTo>
                  <a:lnTo>
                    <a:pt x="126683" y="1422858"/>
                  </a:lnTo>
                  <a:lnTo>
                    <a:pt x="130351" y="1428972"/>
                  </a:lnTo>
                  <a:lnTo>
                    <a:pt x="137688" y="1441323"/>
                  </a:lnTo>
                  <a:cubicBezTo>
                    <a:pt x="147715" y="1457586"/>
                    <a:pt x="158109" y="1473727"/>
                    <a:pt x="169114" y="1489501"/>
                  </a:cubicBezTo>
                  <a:cubicBezTo>
                    <a:pt x="179997" y="1505276"/>
                    <a:pt x="191614" y="1520561"/>
                    <a:pt x="203353" y="1535723"/>
                  </a:cubicBezTo>
                  <a:cubicBezTo>
                    <a:pt x="215336" y="1550642"/>
                    <a:pt x="227564" y="1565560"/>
                    <a:pt x="240404" y="1579745"/>
                  </a:cubicBezTo>
                  <a:cubicBezTo>
                    <a:pt x="253121" y="1594174"/>
                    <a:pt x="266450" y="1607991"/>
                    <a:pt x="279901" y="1621565"/>
                  </a:cubicBezTo>
                  <a:cubicBezTo>
                    <a:pt x="293596" y="1635015"/>
                    <a:pt x="307536" y="1648222"/>
                    <a:pt x="321965" y="1660817"/>
                  </a:cubicBezTo>
                  <a:cubicBezTo>
                    <a:pt x="336272" y="1673656"/>
                    <a:pt x="351190" y="1685762"/>
                    <a:pt x="366353" y="1697623"/>
                  </a:cubicBezTo>
                  <a:cubicBezTo>
                    <a:pt x="381638" y="1709362"/>
                    <a:pt x="396923" y="1720856"/>
                    <a:pt x="412942" y="1731617"/>
                  </a:cubicBezTo>
                  <a:cubicBezTo>
                    <a:pt x="428716" y="1742622"/>
                    <a:pt x="444980" y="1752894"/>
                    <a:pt x="461365" y="1762921"/>
                  </a:cubicBezTo>
                  <a:lnTo>
                    <a:pt x="473838" y="1770258"/>
                  </a:lnTo>
                  <a:lnTo>
                    <a:pt x="480074" y="1773926"/>
                  </a:lnTo>
                  <a:lnTo>
                    <a:pt x="486433" y="1777472"/>
                  </a:lnTo>
                  <a:lnTo>
                    <a:pt x="499028" y="1784442"/>
                  </a:lnTo>
                  <a:cubicBezTo>
                    <a:pt x="503185" y="1786766"/>
                    <a:pt x="507587" y="1788967"/>
                    <a:pt x="511745" y="1791168"/>
                  </a:cubicBezTo>
                  <a:cubicBezTo>
                    <a:pt x="528742" y="1800217"/>
                    <a:pt x="546106" y="1808409"/>
                    <a:pt x="563592" y="1816358"/>
                  </a:cubicBezTo>
                  <a:cubicBezTo>
                    <a:pt x="581200" y="1824061"/>
                    <a:pt x="598931" y="1831643"/>
                    <a:pt x="617028" y="1838246"/>
                  </a:cubicBezTo>
                  <a:cubicBezTo>
                    <a:pt x="635004" y="1845094"/>
                    <a:pt x="653224" y="1851208"/>
                    <a:pt x="671566" y="1857077"/>
                  </a:cubicBezTo>
                  <a:cubicBezTo>
                    <a:pt x="690030" y="1862580"/>
                    <a:pt x="708494" y="1867960"/>
                    <a:pt x="727203" y="1872362"/>
                  </a:cubicBezTo>
                  <a:cubicBezTo>
                    <a:pt x="764621" y="1881411"/>
                    <a:pt x="802528" y="1888503"/>
                    <a:pt x="840802" y="1892906"/>
                  </a:cubicBezTo>
                  <a:cubicBezTo>
                    <a:pt x="879076" y="1897430"/>
                    <a:pt x="917594" y="1899753"/>
                    <a:pt x="956113" y="1899753"/>
                  </a:cubicBezTo>
                  <a:cubicBezTo>
                    <a:pt x="994631" y="1899753"/>
                    <a:pt x="1033150" y="1897430"/>
                    <a:pt x="1071424" y="1892906"/>
                  </a:cubicBezTo>
                  <a:cubicBezTo>
                    <a:pt x="1109698" y="1888503"/>
                    <a:pt x="1147605" y="1881411"/>
                    <a:pt x="1185022" y="1872362"/>
                  </a:cubicBezTo>
                  <a:cubicBezTo>
                    <a:pt x="1203731" y="1867960"/>
                    <a:pt x="1222196" y="1862580"/>
                    <a:pt x="1240660" y="1857077"/>
                  </a:cubicBezTo>
                  <a:cubicBezTo>
                    <a:pt x="1259002" y="1851208"/>
                    <a:pt x="1277222" y="1845216"/>
                    <a:pt x="1295197" y="1838246"/>
                  </a:cubicBezTo>
                  <a:cubicBezTo>
                    <a:pt x="1313295" y="1831643"/>
                    <a:pt x="1330903" y="1824061"/>
                    <a:pt x="1348634" y="1816358"/>
                  </a:cubicBezTo>
                  <a:cubicBezTo>
                    <a:pt x="1366120" y="1808409"/>
                    <a:pt x="1383484" y="1800094"/>
                    <a:pt x="1400481" y="1791168"/>
                  </a:cubicBezTo>
                  <a:cubicBezTo>
                    <a:pt x="1404761" y="1788967"/>
                    <a:pt x="1409041" y="1786766"/>
                    <a:pt x="1413198" y="1784442"/>
                  </a:cubicBezTo>
                  <a:lnTo>
                    <a:pt x="1425793" y="1777472"/>
                  </a:lnTo>
                  <a:lnTo>
                    <a:pt x="1432152" y="1773926"/>
                  </a:lnTo>
                  <a:lnTo>
                    <a:pt x="1438388" y="1770258"/>
                  </a:lnTo>
                  <a:lnTo>
                    <a:pt x="1450861" y="1762921"/>
                  </a:lnTo>
                  <a:cubicBezTo>
                    <a:pt x="1467246" y="1752894"/>
                    <a:pt x="1483510" y="1742622"/>
                    <a:pt x="1499284" y="1731617"/>
                  </a:cubicBezTo>
                  <a:cubicBezTo>
                    <a:pt x="1515180" y="1720856"/>
                    <a:pt x="1530588" y="1709240"/>
                    <a:pt x="1545873" y="1697623"/>
                  </a:cubicBezTo>
                  <a:cubicBezTo>
                    <a:pt x="1560913" y="1685762"/>
                    <a:pt x="1575832" y="1673534"/>
                    <a:pt x="1590261" y="1660817"/>
                  </a:cubicBezTo>
                  <a:cubicBezTo>
                    <a:pt x="1604812" y="1648222"/>
                    <a:pt x="1618630" y="1634893"/>
                    <a:pt x="1632325" y="1621565"/>
                  </a:cubicBezTo>
                  <a:cubicBezTo>
                    <a:pt x="1645776" y="1607869"/>
                    <a:pt x="1659227" y="1594174"/>
                    <a:pt x="1671822" y="1579745"/>
                  </a:cubicBezTo>
                  <a:cubicBezTo>
                    <a:pt x="1684661" y="1565438"/>
                    <a:pt x="1696889" y="1550642"/>
                    <a:pt x="1708873" y="1535723"/>
                  </a:cubicBezTo>
                  <a:cubicBezTo>
                    <a:pt x="1720612" y="1520561"/>
                    <a:pt x="1732229" y="1505276"/>
                    <a:pt x="1743112" y="1489501"/>
                  </a:cubicBezTo>
                  <a:cubicBezTo>
                    <a:pt x="1754117" y="1473849"/>
                    <a:pt x="1764511" y="1457708"/>
                    <a:pt x="1774538" y="1441323"/>
                  </a:cubicBezTo>
                  <a:lnTo>
                    <a:pt x="1781875" y="1428972"/>
                  </a:lnTo>
                  <a:lnTo>
                    <a:pt x="1785543" y="1422858"/>
                  </a:lnTo>
                  <a:lnTo>
                    <a:pt x="1789089" y="1416622"/>
                  </a:lnTo>
                  <a:lnTo>
                    <a:pt x="1796181" y="1404149"/>
                  </a:lnTo>
                  <a:cubicBezTo>
                    <a:pt x="1798505" y="1399992"/>
                    <a:pt x="1800706" y="1395712"/>
                    <a:pt x="1802907" y="1391432"/>
                  </a:cubicBezTo>
                  <a:cubicBezTo>
                    <a:pt x="1811956" y="1374557"/>
                    <a:pt x="1820271" y="1357316"/>
                    <a:pt x="1828219" y="1339830"/>
                  </a:cubicBezTo>
                  <a:cubicBezTo>
                    <a:pt x="1835923" y="1322344"/>
                    <a:pt x="1843626" y="1304735"/>
                    <a:pt x="1850229" y="1286760"/>
                  </a:cubicBezTo>
                  <a:cubicBezTo>
                    <a:pt x="1857199" y="1268907"/>
                    <a:pt x="1863191" y="1250687"/>
                    <a:pt x="1869183" y="1232590"/>
                  </a:cubicBezTo>
                  <a:cubicBezTo>
                    <a:pt x="1874808" y="1214247"/>
                    <a:pt x="1880066" y="1195905"/>
                    <a:pt x="1884590" y="1177319"/>
                  </a:cubicBezTo>
                  <a:cubicBezTo>
                    <a:pt x="1903055" y="1102972"/>
                    <a:pt x="1912104" y="1026424"/>
                    <a:pt x="1912226" y="949877"/>
                  </a:cubicBezTo>
                  <a:cubicBezTo>
                    <a:pt x="1912104" y="873329"/>
                    <a:pt x="1903055" y="796781"/>
                    <a:pt x="1884590" y="722435"/>
                  </a:cubicBezTo>
                  <a:cubicBezTo>
                    <a:pt x="1880066" y="703848"/>
                    <a:pt x="1874686" y="685506"/>
                    <a:pt x="1869183" y="667164"/>
                  </a:cubicBezTo>
                  <a:lnTo>
                    <a:pt x="1869183" y="667164"/>
                  </a:lnTo>
                  <a:close/>
                  <a:moveTo>
                    <a:pt x="1845338" y="1167659"/>
                  </a:moveTo>
                  <a:cubicBezTo>
                    <a:pt x="1841058" y="1185512"/>
                    <a:pt x="1835923" y="1203120"/>
                    <a:pt x="1830542" y="1220606"/>
                  </a:cubicBezTo>
                  <a:cubicBezTo>
                    <a:pt x="1824917" y="1238092"/>
                    <a:pt x="1819048" y="1255456"/>
                    <a:pt x="1812445" y="1272453"/>
                  </a:cubicBezTo>
                  <a:cubicBezTo>
                    <a:pt x="1805964" y="1289572"/>
                    <a:pt x="1798749" y="1306447"/>
                    <a:pt x="1791290" y="1323200"/>
                  </a:cubicBezTo>
                  <a:cubicBezTo>
                    <a:pt x="1783586" y="1339830"/>
                    <a:pt x="1775638" y="1356338"/>
                    <a:pt x="1766956" y="1372601"/>
                  </a:cubicBezTo>
                  <a:cubicBezTo>
                    <a:pt x="1764755" y="1376636"/>
                    <a:pt x="1762677" y="1380672"/>
                    <a:pt x="1760475" y="1384707"/>
                  </a:cubicBezTo>
                  <a:lnTo>
                    <a:pt x="1753750" y="1396690"/>
                  </a:lnTo>
                  <a:lnTo>
                    <a:pt x="1750326" y="1402682"/>
                  </a:lnTo>
                  <a:lnTo>
                    <a:pt x="1746780" y="1408552"/>
                  </a:lnTo>
                  <a:lnTo>
                    <a:pt x="1739688" y="1420413"/>
                  </a:lnTo>
                  <a:cubicBezTo>
                    <a:pt x="1730028" y="1436065"/>
                    <a:pt x="1720123" y="1451472"/>
                    <a:pt x="1709607" y="1466513"/>
                  </a:cubicBezTo>
                  <a:cubicBezTo>
                    <a:pt x="1699213" y="1481675"/>
                    <a:pt x="1688085" y="1496227"/>
                    <a:pt x="1676835" y="1510778"/>
                  </a:cubicBezTo>
                  <a:cubicBezTo>
                    <a:pt x="1665341" y="1525085"/>
                    <a:pt x="1653602" y="1539270"/>
                    <a:pt x="1641374" y="1552965"/>
                  </a:cubicBezTo>
                  <a:cubicBezTo>
                    <a:pt x="1629268" y="1566783"/>
                    <a:pt x="1616429" y="1579989"/>
                    <a:pt x="1603467" y="1593073"/>
                  </a:cubicBezTo>
                  <a:cubicBezTo>
                    <a:pt x="1590261" y="1605913"/>
                    <a:pt x="1577054" y="1618630"/>
                    <a:pt x="1563114" y="1630736"/>
                  </a:cubicBezTo>
                  <a:cubicBezTo>
                    <a:pt x="1549419" y="1642964"/>
                    <a:pt x="1535112" y="1654580"/>
                    <a:pt x="1520683" y="1665953"/>
                  </a:cubicBezTo>
                  <a:cubicBezTo>
                    <a:pt x="1506009" y="1677080"/>
                    <a:pt x="1491336" y="1688208"/>
                    <a:pt x="1476051" y="1698479"/>
                  </a:cubicBezTo>
                  <a:cubicBezTo>
                    <a:pt x="1460888" y="1708995"/>
                    <a:pt x="1445358" y="1718778"/>
                    <a:pt x="1429706" y="1728438"/>
                  </a:cubicBezTo>
                  <a:lnTo>
                    <a:pt x="1417845" y="1735408"/>
                  </a:lnTo>
                  <a:lnTo>
                    <a:pt x="1411853" y="1738954"/>
                  </a:lnTo>
                  <a:lnTo>
                    <a:pt x="1405861" y="1742256"/>
                  </a:lnTo>
                  <a:lnTo>
                    <a:pt x="1393756" y="1748981"/>
                  </a:lnTo>
                  <a:cubicBezTo>
                    <a:pt x="1389720" y="1751182"/>
                    <a:pt x="1385563" y="1753261"/>
                    <a:pt x="1381528" y="1755462"/>
                  </a:cubicBezTo>
                  <a:cubicBezTo>
                    <a:pt x="1365264" y="1764022"/>
                    <a:pt x="1348634" y="1771970"/>
                    <a:pt x="1331882" y="1779551"/>
                  </a:cubicBezTo>
                  <a:cubicBezTo>
                    <a:pt x="1315007" y="1786888"/>
                    <a:pt x="1298010" y="1794103"/>
                    <a:pt x="1280768" y="1800584"/>
                  </a:cubicBezTo>
                  <a:cubicBezTo>
                    <a:pt x="1263527" y="1807187"/>
                    <a:pt x="1246040" y="1812934"/>
                    <a:pt x="1228554" y="1818559"/>
                  </a:cubicBezTo>
                  <a:cubicBezTo>
                    <a:pt x="1210946" y="1823817"/>
                    <a:pt x="1193215" y="1828953"/>
                    <a:pt x="1175240" y="1833232"/>
                  </a:cubicBezTo>
                  <a:cubicBezTo>
                    <a:pt x="1139412" y="1841914"/>
                    <a:pt x="1103094" y="1848640"/>
                    <a:pt x="1066532" y="1852920"/>
                  </a:cubicBezTo>
                  <a:cubicBezTo>
                    <a:pt x="1029848" y="1857200"/>
                    <a:pt x="993042" y="1859523"/>
                    <a:pt x="956113" y="1859523"/>
                  </a:cubicBezTo>
                  <a:cubicBezTo>
                    <a:pt x="919184" y="1859523"/>
                    <a:pt x="882255" y="1857200"/>
                    <a:pt x="845693" y="1852920"/>
                  </a:cubicBezTo>
                  <a:cubicBezTo>
                    <a:pt x="809009" y="1848640"/>
                    <a:pt x="772692" y="1841914"/>
                    <a:pt x="736986" y="1833232"/>
                  </a:cubicBezTo>
                  <a:cubicBezTo>
                    <a:pt x="719011" y="1828953"/>
                    <a:pt x="701280" y="1823817"/>
                    <a:pt x="683671" y="1818559"/>
                  </a:cubicBezTo>
                  <a:cubicBezTo>
                    <a:pt x="666063" y="1812934"/>
                    <a:pt x="648577" y="1807187"/>
                    <a:pt x="631458" y="1800584"/>
                  </a:cubicBezTo>
                  <a:cubicBezTo>
                    <a:pt x="614216" y="1794225"/>
                    <a:pt x="597219" y="1787010"/>
                    <a:pt x="580344" y="1779551"/>
                  </a:cubicBezTo>
                  <a:cubicBezTo>
                    <a:pt x="563592" y="1771847"/>
                    <a:pt x="546962" y="1764022"/>
                    <a:pt x="530698" y="1755462"/>
                  </a:cubicBezTo>
                  <a:cubicBezTo>
                    <a:pt x="526663" y="1753261"/>
                    <a:pt x="522505" y="1751182"/>
                    <a:pt x="518470" y="1748981"/>
                  </a:cubicBezTo>
                  <a:lnTo>
                    <a:pt x="506364" y="1742256"/>
                  </a:lnTo>
                  <a:lnTo>
                    <a:pt x="500373" y="1738954"/>
                  </a:lnTo>
                  <a:lnTo>
                    <a:pt x="494381" y="1735408"/>
                  </a:lnTo>
                  <a:lnTo>
                    <a:pt x="482520" y="1728438"/>
                  </a:lnTo>
                  <a:cubicBezTo>
                    <a:pt x="466868" y="1718778"/>
                    <a:pt x="451216" y="1708995"/>
                    <a:pt x="436175" y="1698479"/>
                  </a:cubicBezTo>
                  <a:cubicBezTo>
                    <a:pt x="420890" y="1688208"/>
                    <a:pt x="406217" y="1677080"/>
                    <a:pt x="391543" y="1665953"/>
                  </a:cubicBezTo>
                  <a:cubicBezTo>
                    <a:pt x="377114" y="1654580"/>
                    <a:pt x="362807" y="1642964"/>
                    <a:pt x="349111" y="1630736"/>
                  </a:cubicBezTo>
                  <a:cubicBezTo>
                    <a:pt x="335171" y="1618630"/>
                    <a:pt x="321965" y="1605913"/>
                    <a:pt x="308759" y="1593073"/>
                  </a:cubicBezTo>
                  <a:cubicBezTo>
                    <a:pt x="295797" y="1579989"/>
                    <a:pt x="282958" y="1566783"/>
                    <a:pt x="270852" y="1552965"/>
                  </a:cubicBezTo>
                  <a:cubicBezTo>
                    <a:pt x="258501" y="1539270"/>
                    <a:pt x="246885" y="1525085"/>
                    <a:pt x="235390" y="1510778"/>
                  </a:cubicBezTo>
                  <a:cubicBezTo>
                    <a:pt x="224141" y="1496227"/>
                    <a:pt x="213013" y="1481675"/>
                    <a:pt x="202619" y="1466513"/>
                  </a:cubicBezTo>
                  <a:cubicBezTo>
                    <a:pt x="191981" y="1451472"/>
                    <a:pt x="182198" y="1436065"/>
                    <a:pt x="172538" y="1420413"/>
                  </a:cubicBezTo>
                  <a:lnTo>
                    <a:pt x="165446" y="1408552"/>
                  </a:lnTo>
                  <a:lnTo>
                    <a:pt x="161900" y="1402682"/>
                  </a:lnTo>
                  <a:lnTo>
                    <a:pt x="158476" y="1396690"/>
                  </a:lnTo>
                  <a:lnTo>
                    <a:pt x="151750" y="1384707"/>
                  </a:lnTo>
                  <a:cubicBezTo>
                    <a:pt x="149549" y="1380672"/>
                    <a:pt x="147471" y="1376636"/>
                    <a:pt x="145269" y="1372601"/>
                  </a:cubicBezTo>
                  <a:cubicBezTo>
                    <a:pt x="136588" y="1356460"/>
                    <a:pt x="128639" y="1339830"/>
                    <a:pt x="120936" y="1323200"/>
                  </a:cubicBezTo>
                  <a:cubicBezTo>
                    <a:pt x="113477" y="1306447"/>
                    <a:pt x="106262" y="1289572"/>
                    <a:pt x="99781" y="1272453"/>
                  </a:cubicBezTo>
                  <a:cubicBezTo>
                    <a:pt x="93178" y="1255334"/>
                    <a:pt x="87308" y="1237970"/>
                    <a:pt x="81684" y="1220606"/>
                  </a:cubicBezTo>
                  <a:cubicBezTo>
                    <a:pt x="76303" y="1203120"/>
                    <a:pt x="71167" y="1185512"/>
                    <a:pt x="66888" y="1167659"/>
                  </a:cubicBezTo>
                  <a:cubicBezTo>
                    <a:pt x="49157" y="1096491"/>
                    <a:pt x="40597" y="1023245"/>
                    <a:pt x="40353" y="949877"/>
                  </a:cubicBezTo>
                  <a:cubicBezTo>
                    <a:pt x="40475" y="876508"/>
                    <a:pt x="49157" y="803140"/>
                    <a:pt x="66888" y="732095"/>
                  </a:cubicBezTo>
                  <a:cubicBezTo>
                    <a:pt x="71167" y="714242"/>
                    <a:pt x="76303" y="696633"/>
                    <a:pt x="81684" y="679147"/>
                  </a:cubicBezTo>
                  <a:cubicBezTo>
                    <a:pt x="87308" y="661661"/>
                    <a:pt x="93178" y="644297"/>
                    <a:pt x="99781" y="627300"/>
                  </a:cubicBezTo>
                  <a:cubicBezTo>
                    <a:pt x="106262" y="610181"/>
                    <a:pt x="113477" y="593306"/>
                    <a:pt x="120936" y="576554"/>
                  </a:cubicBezTo>
                  <a:cubicBezTo>
                    <a:pt x="128639" y="559923"/>
                    <a:pt x="136588" y="543416"/>
                    <a:pt x="145269" y="527152"/>
                  </a:cubicBezTo>
                  <a:cubicBezTo>
                    <a:pt x="147471" y="523117"/>
                    <a:pt x="149549" y="519082"/>
                    <a:pt x="151750" y="515046"/>
                  </a:cubicBezTo>
                  <a:lnTo>
                    <a:pt x="158476" y="503063"/>
                  </a:lnTo>
                  <a:lnTo>
                    <a:pt x="161900" y="497071"/>
                  </a:lnTo>
                  <a:lnTo>
                    <a:pt x="165446" y="491202"/>
                  </a:lnTo>
                  <a:lnTo>
                    <a:pt x="172538" y="479340"/>
                  </a:lnTo>
                  <a:cubicBezTo>
                    <a:pt x="182198" y="463688"/>
                    <a:pt x="192103" y="448281"/>
                    <a:pt x="202619" y="433241"/>
                  </a:cubicBezTo>
                  <a:cubicBezTo>
                    <a:pt x="213013" y="418078"/>
                    <a:pt x="224141" y="403526"/>
                    <a:pt x="235390" y="388975"/>
                  </a:cubicBezTo>
                  <a:cubicBezTo>
                    <a:pt x="246885" y="374668"/>
                    <a:pt x="258624" y="360484"/>
                    <a:pt x="270852" y="346788"/>
                  </a:cubicBezTo>
                  <a:cubicBezTo>
                    <a:pt x="282958" y="332970"/>
                    <a:pt x="295797" y="319764"/>
                    <a:pt x="308759" y="306680"/>
                  </a:cubicBezTo>
                  <a:cubicBezTo>
                    <a:pt x="321965" y="293841"/>
                    <a:pt x="335171" y="281123"/>
                    <a:pt x="349111" y="269018"/>
                  </a:cubicBezTo>
                  <a:cubicBezTo>
                    <a:pt x="362807" y="256789"/>
                    <a:pt x="377114" y="245173"/>
                    <a:pt x="391543" y="233801"/>
                  </a:cubicBezTo>
                  <a:cubicBezTo>
                    <a:pt x="406217" y="222673"/>
                    <a:pt x="420890" y="211546"/>
                    <a:pt x="436175" y="201274"/>
                  </a:cubicBezTo>
                  <a:cubicBezTo>
                    <a:pt x="451338" y="190758"/>
                    <a:pt x="466868" y="180975"/>
                    <a:pt x="482520" y="171315"/>
                  </a:cubicBezTo>
                  <a:lnTo>
                    <a:pt x="494381" y="164345"/>
                  </a:lnTo>
                  <a:lnTo>
                    <a:pt x="500373" y="160799"/>
                  </a:lnTo>
                  <a:lnTo>
                    <a:pt x="506364" y="157498"/>
                  </a:lnTo>
                  <a:lnTo>
                    <a:pt x="518470" y="150772"/>
                  </a:lnTo>
                  <a:cubicBezTo>
                    <a:pt x="522505" y="148571"/>
                    <a:pt x="526663" y="146492"/>
                    <a:pt x="530698" y="144291"/>
                  </a:cubicBezTo>
                  <a:cubicBezTo>
                    <a:pt x="546962" y="135732"/>
                    <a:pt x="563592" y="127783"/>
                    <a:pt x="580344" y="120202"/>
                  </a:cubicBezTo>
                  <a:cubicBezTo>
                    <a:pt x="597219" y="112865"/>
                    <a:pt x="614216" y="105651"/>
                    <a:pt x="631458" y="99170"/>
                  </a:cubicBezTo>
                  <a:cubicBezTo>
                    <a:pt x="648699" y="92567"/>
                    <a:pt x="666185" y="86819"/>
                    <a:pt x="683671" y="81194"/>
                  </a:cubicBezTo>
                  <a:cubicBezTo>
                    <a:pt x="701280" y="75936"/>
                    <a:pt x="719011" y="70801"/>
                    <a:pt x="736986" y="66521"/>
                  </a:cubicBezTo>
                  <a:cubicBezTo>
                    <a:pt x="772814" y="57839"/>
                    <a:pt x="809132" y="51113"/>
                    <a:pt x="845693" y="46834"/>
                  </a:cubicBezTo>
                  <a:cubicBezTo>
                    <a:pt x="882378" y="42554"/>
                    <a:pt x="919184" y="40230"/>
                    <a:pt x="956113" y="40230"/>
                  </a:cubicBezTo>
                  <a:cubicBezTo>
                    <a:pt x="993042" y="40230"/>
                    <a:pt x="1029970" y="42554"/>
                    <a:pt x="1066532" y="46834"/>
                  </a:cubicBezTo>
                  <a:cubicBezTo>
                    <a:pt x="1103217" y="51113"/>
                    <a:pt x="1139534" y="57839"/>
                    <a:pt x="1175240" y="66521"/>
                  </a:cubicBezTo>
                  <a:cubicBezTo>
                    <a:pt x="1193215" y="70801"/>
                    <a:pt x="1210946" y="75936"/>
                    <a:pt x="1228554" y="81194"/>
                  </a:cubicBezTo>
                  <a:cubicBezTo>
                    <a:pt x="1246163" y="86819"/>
                    <a:pt x="1263649" y="92567"/>
                    <a:pt x="1280768" y="99170"/>
                  </a:cubicBezTo>
                  <a:cubicBezTo>
                    <a:pt x="1298010" y="105528"/>
                    <a:pt x="1315007" y="112743"/>
                    <a:pt x="1331882" y="120202"/>
                  </a:cubicBezTo>
                  <a:cubicBezTo>
                    <a:pt x="1348634" y="127906"/>
                    <a:pt x="1365264" y="135732"/>
                    <a:pt x="1381528" y="144291"/>
                  </a:cubicBezTo>
                  <a:cubicBezTo>
                    <a:pt x="1385563" y="146492"/>
                    <a:pt x="1389720" y="148571"/>
                    <a:pt x="1393756" y="150772"/>
                  </a:cubicBezTo>
                  <a:lnTo>
                    <a:pt x="1405861" y="157498"/>
                  </a:lnTo>
                  <a:lnTo>
                    <a:pt x="1411853" y="160799"/>
                  </a:lnTo>
                  <a:lnTo>
                    <a:pt x="1417845" y="164345"/>
                  </a:lnTo>
                  <a:lnTo>
                    <a:pt x="1429706" y="171315"/>
                  </a:lnTo>
                  <a:cubicBezTo>
                    <a:pt x="1445358" y="180975"/>
                    <a:pt x="1461010" y="190758"/>
                    <a:pt x="1476051" y="201274"/>
                  </a:cubicBezTo>
                  <a:cubicBezTo>
                    <a:pt x="1491336" y="211546"/>
                    <a:pt x="1506009" y="222673"/>
                    <a:pt x="1520683" y="233801"/>
                  </a:cubicBezTo>
                  <a:cubicBezTo>
                    <a:pt x="1535112" y="245173"/>
                    <a:pt x="1549419" y="256789"/>
                    <a:pt x="1563114" y="269018"/>
                  </a:cubicBezTo>
                  <a:cubicBezTo>
                    <a:pt x="1577054" y="281123"/>
                    <a:pt x="1590261" y="293841"/>
                    <a:pt x="1603467" y="306680"/>
                  </a:cubicBezTo>
                  <a:cubicBezTo>
                    <a:pt x="1616429" y="319764"/>
                    <a:pt x="1629268" y="332970"/>
                    <a:pt x="1641374" y="346788"/>
                  </a:cubicBezTo>
                  <a:cubicBezTo>
                    <a:pt x="1653724" y="360484"/>
                    <a:pt x="1665341" y="374668"/>
                    <a:pt x="1676835" y="388975"/>
                  </a:cubicBezTo>
                  <a:cubicBezTo>
                    <a:pt x="1688085" y="403526"/>
                    <a:pt x="1699213" y="418078"/>
                    <a:pt x="1709607" y="433241"/>
                  </a:cubicBezTo>
                  <a:cubicBezTo>
                    <a:pt x="1720245" y="448281"/>
                    <a:pt x="1730028" y="463688"/>
                    <a:pt x="1739688" y="479340"/>
                  </a:cubicBezTo>
                  <a:lnTo>
                    <a:pt x="1746780" y="491202"/>
                  </a:lnTo>
                  <a:lnTo>
                    <a:pt x="1750326" y="497071"/>
                  </a:lnTo>
                  <a:lnTo>
                    <a:pt x="1753750" y="503063"/>
                  </a:lnTo>
                  <a:lnTo>
                    <a:pt x="1760475" y="515046"/>
                  </a:lnTo>
                  <a:cubicBezTo>
                    <a:pt x="1762677" y="519082"/>
                    <a:pt x="1764755" y="523117"/>
                    <a:pt x="1766956" y="527152"/>
                  </a:cubicBezTo>
                  <a:cubicBezTo>
                    <a:pt x="1775638" y="543293"/>
                    <a:pt x="1783586" y="559923"/>
                    <a:pt x="1791290" y="576554"/>
                  </a:cubicBezTo>
                  <a:cubicBezTo>
                    <a:pt x="1798749" y="593306"/>
                    <a:pt x="1805964" y="610181"/>
                    <a:pt x="1812445" y="627300"/>
                  </a:cubicBezTo>
                  <a:cubicBezTo>
                    <a:pt x="1819048" y="644419"/>
                    <a:pt x="1824917" y="661783"/>
                    <a:pt x="1830542" y="679147"/>
                  </a:cubicBezTo>
                  <a:cubicBezTo>
                    <a:pt x="1835923" y="696633"/>
                    <a:pt x="1841058" y="714242"/>
                    <a:pt x="1845338" y="732095"/>
                  </a:cubicBezTo>
                  <a:cubicBezTo>
                    <a:pt x="1863069" y="803262"/>
                    <a:pt x="1871629" y="876508"/>
                    <a:pt x="1871873" y="949877"/>
                  </a:cubicBezTo>
                  <a:cubicBezTo>
                    <a:pt x="1871751" y="1023245"/>
                    <a:pt x="1863069" y="1096613"/>
                    <a:pt x="1845338" y="1167659"/>
                  </a:cubicBezTo>
                  <a:lnTo>
                    <a:pt x="1845338" y="1167659"/>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13161E"/>
                </a:solidFill>
                <a:effectLst/>
                <a:uLnTx/>
                <a:uFillTx/>
                <a:latin typeface="Qualcomm Next"/>
                <a:ea typeface="+mn-ea"/>
                <a:cs typeface="+mn-cs"/>
              </a:endParaRPr>
            </a:p>
          </p:txBody>
        </p:sp>
        <p:sp>
          <p:nvSpPr>
            <p:cNvPr id="184" name="Freeform: Shape 13">
              <a:extLst>
                <a:ext uri="{FF2B5EF4-FFF2-40B4-BE49-F238E27FC236}">
                  <a16:creationId xmlns:a16="http://schemas.microsoft.com/office/drawing/2014/main" id="{B280319C-8DCE-6E56-7D38-18051580A51E}"/>
                </a:ext>
              </a:extLst>
            </p:cNvPr>
            <p:cNvSpPr/>
            <p:nvPr/>
          </p:nvSpPr>
          <p:spPr>
            <a:xfrm>
              <a:off x="495300" y="342900"/>
              <a:ext cx="685800" cy="685800"/>
            </a:xfrm>
            <a:custGeom>
              <a:avLst/>
              <a:gdLst>
                <a:gd name="connsiteX0" fmla="*/ 2034751 w 2064587"/>
                <a:gd name="connsiteY0" fmla="*/ 784431 h 2062141"/>
                <a:gd name="connsiteX1" fmla="*/ 2018121 w 2064587"/>
                <a:gd name="connsiteY1" fmla="*/ 724391 h 2062141"/>
                <a:gd name="connsiteX2" fmla="*/ 1997700 w 2064587"/>
                <a:gd name="connsiteY2" fmla="*/ 665574 h 2062141"/>
                <a:gd name="connsiteX3" fmla="*/ 1973855 w 2064587"/>
                <a:gd name="connsiteY3" fmla="*/ 607980 h 2062141"/>
                <a:gd name="connsiteX4" fmla="*/ 1946464 w 2064587"/>
                <a:gd name="connsiteY4" fmla="*/ 551975 h 2062141"/>
                <a:gd name="connsiteX5" fmla="*/ 1939128 w 2064587"/>
                <a:gd name="connsiteY5" fmla="*/ 538157 h 2062141"/>
                <a:gd name="connsiteX6" fmla="*/ 1931546 w 2064587"/>
                <a:gd name="connsiteY6" fmla="*/ 524584 h 2062141"/>
                <a:gd name="connsiteX7" fmla="*/ 1927755 w 2064587"/>
                <a:gd name="connsiteY7" fmla="*/ 517737 h 2062141"/>
                <a:gd name="connsiteX8" fmla="*/ 1923842 w 2064587"/>
                <a:gd name="connsiteY8" fmla="*/ 511011 h 2062141"/>
                <a:gd name="connsiteX9" fmla="*/ 1915894 w 2064587"/>
                <a:gd name="connsiteY9" fmla="*/ 497560 h 2062141"/>
                <a:gd name="connsiteX10" fmla="*/ 1881900 w 2064587"/>
                <a:gd name="connsiteY10" fmla="*/ 445346 h 2062141"/>
                <a:gd name="connsiteX11" fmla="*/ 1844971 w 2064587"/>
                <a:gd name="connsiteY11" fmla="*/ 395211 h 2062141"/>
                <a:gd name="connsiteX12" fmla="*/ 1804986 w 2064587"/>
                <a:gd name="connsiteY12" fmla="*/ 347400 h 2062141"/>
                <a:gd name="connsiteX13" fmla="*/ 1762310 w 2064587"/>
                <a:gd name="connsiteY13" fmla="*/ 302033 h 2062141"/>
                <a:gd name="connsiteX14" fmla="*/ 1716944 w 2064587"/>
                <a:gd name="connsiteY14" fmla="*/ 259357 h 2062141"/>
                <a:gd name="connsiteX15" fmla="*/ 1669132 w 2064587"/>
                <a:gd name="connsiteY15" fmla="*/ 219372 h 2062141"/>
                <a:gd name="connsiteX16" fmla="*/ 1618874 w 2064587"/>
                <a:gd name="connsiteY16" fmla="*/ 182443 h 2062141"/>
                <a:gd name="connsiteX17" fmla="*/ 1566538 w 2064587"/>
                <a:gd name="connsiteY17" fmla="*/ 148571 h 2062141"/>
                <a:gd name="connsiteX18" fmla="*/ 1553087 w 2064587"/>
                <a:gd name="connsiteY18" fmla="*/ 140623 h 2062141"/>
                <a:gd name="connsiteX19" fmla="*/ 1546362 w 2064587"/>
                <a:gd name="connsiteY19" fmla="*/ 136710 h 2062141"/>
                <a:gd name="connsiteX20" fmla="*/ 1539514 w 2064587"/>
                <a:gd name="connsiteY20" fmla="*/ 132919 h 2062141"/>
                <a:gd name="connsiteX21" fmla="*/ 1525941 w 2064587"/>
                <a:gd name="connsiteY21" fmla="*/ 125338 h 2062141"/>
                <a:gd name="connsiteX22" fmla="*/ 1512123 w 2064587"/>
                <a:gd name="connsiteY22" fmla="*/ 118001 h 2062141"/>
                <a:gd name="connsiteX23" fmla="*/ 1456119 w 2064587"/>
                <a:gd name="connsiteY23" fmla="*/ 90610 h 2062141"/>
                <a:gd name="connsiteX24" fmla="*/ 1398402 w 2064587"/>
                <a:gd name="connsiteY24" fmla="*/ 66765 h 2062141"/>
                <a:gd name="connsiteX25" fmla="*/ 1339463 w 2064587"/>
                <a:gd name="connsiteY25" fmla="*/ 46344 h 2062141"/>
                <a:gd name="connsiteX26" fmla="*/ 1279301 w 2064587"/>
                <a:gd name="connsiteY26" fmla="*/ 29714 h 2062141"/>
                <a:gd name="connsiteX27" fmla="*/ 1156653 w 2064587"/>
                <a:gd name="connsiteY27" fmla="*/ 7459 h 2062141"/>
                <a:gd name="connsiteX28" fmla="*/ 1032294 w 2064587"/>
                <a:gd name="connsiteY28" fmla="*/ 0 h 2062141"/>
                <a:gd name="connsiteX29" fmla="*/ 907934 w 2064587"/>
                <a:gd name="connsiteY29" fmla="*/ 7459 h 2062141"/>
                <a:gd name="connsiteX30" fmla="*/ 785287 w 2064587"/>
                <a:gd name="connsiteY30" fmla="*/ 29714 h 2062141"/>
                <a:gd name="connsiteX31" fmla="*/ 725125 w 2064587"/>
                <a:gd name="connsiteY31" fmla="*/ 46344 h 2062141"/>
                <a:gd name="connsiteX32" fmla="*/ 666185 w 2064587"/>
                <a:gd name="connsiteY32" fmla="*/ 66765 h 2062141"/>
                <a:gd name="connsiteX33" fmla="*/ 608469 w 2064587"/>
                <a:gd name="connsiteY33" fmla="*/ 90610 h 2062141"/>
                <a:gd name="connsiteX34" fmla="*/ 552464 w 2064587"/>
                <a:gd name="connsiteY34" fmla="*/ 118001 h 2062141"/>
                <a:gd name="connsiteX35" fmla="*/ 538647 w 2064587"/>
                <a:gd name="connsiteY35" fmla="*/ 125338 h 2062141"/>
                <a:gd name="connsiteX36" fmla="*/ 525073 w 2064587"/>
                <a:gd name="connsiteY36" fmla="*/ 132919 h 2062141"/>
                <a:gd name="connsiteX37" fmla="*/ 518226 w 2064587"/>
                <a:gd name="connsiteY37" fmla="*/ 136710 h 2062141"/>
                <a:gd name="connsiteX38" fmla="*/ 511500 w 2064587"/>
                <a:gd name="connsiteY38" fmla="*/ 140623 h 2062141"/>
                <a:gd name="connsiteX39" fmla="*/ 498049 w 2064587"/>
                <a:gd name="connsiteY39" fmla="*/ 148571 h 2062141"/>
                <a:gd name="connsiteX40" fmla="*/ 445713 w 2064587"/>
                <a:gd name="connsiteY40" fmla="*/ 182443 h 2062141"/>
                <a:gd name="connsiteX41" fmla="*/ 395456 w 2064587"/>
                <a:gd name="connsiteY41" fmla="*/ 219372 h 2062141"/>
                <a:gd name="connsiteX42" fmla="*/ 347644 w 2064587"/>
                <a:gd name="connsiteY42" fmla="*/ 259357 h 2062141"/>
                <a:gd name="connsiteX43" fmla="*/ 302278 w 2064587"/>
                <a:gd name="connsiteY43" fmla="*/ 302033 h 2062141"/>
                <a:gd name="connsiteX44" fmla="*/ 259602 w 2064587"/>
                <a:gd name="connsiteY44" fmla="*/ 347400 h 2062141"/>
                <a:gd name="connsiteX45" fmla="*/ 219616 w 2064587"/>
                <a:gd name="connsiteY45" fmla="*/ 395211 h 2062141"/>
                <a:gd name="connsiteX46" fmla="*/ 182687 w 2064587"/>
                <a:gd name="connsiteY46" fmla="*/ 445346 h 2062141"/>
                <a:gd name="connsiteX47" fmla="*/ 148693 w 2064587"/>
                <a:gd name="connsiteY47" fmla="*/ 497560 h 2062141"/>
                <a:gd name="connsiteX48" fmla="*/ 140745 w 2064587"/>
                <a:gd name="connsiteY48" fmla="*/ 511011 h 2062141"/>
                <a:gd name="connsiteX49" fmla="*/ 136832 w 2064587"/>
                <a:gd name="connsiteY49" fmla="*/ 517737 h 2062141"/>
                <a:gd name="connsiteX50" fmla="*/ 133041 w 2064587"/>
                <a:gd name="connsiteY50" fmla="*/ 524584 h 2062141"/>
                <a:gd name="connsiteX51" fmla="*/ 125460 w 2064587"/>
                <a:gd name="connsiteY51" fmla="*/ 538157 h 2062141"/>
                <a:gd name="connsiteX52" fmla="*/ 118123 w 2064587"/>
                <a:gd name="connsiteY52" fmla="*/ 551975 h 2062141"/>
                <a:gd name="connsiteX53" fmla="*/ 90732 w 2064587"/>
                <a:gd name="connsiteY53" fmla="*/ 607980 h 2062141"/>
                <a:gd name="connsiteX54" fmla="*/ 66888 w 2064587"/>
                <a:gd name="connsiteY54" fmla="*/ 665574 h 2062141"/>
                <a:gd name="connsiteX55" fmla="*/ 46467 w 2064587"/>
                <a:gd name="connsiteY55" fmla="*/ 724391 h 2062141"/>
                <a:gd name="connsiteX56" fmla="*/ 29836 w 2064587"/>
                <a:gd name="connsiteY56" fmla="*/ 784431 h 2062141"/>
                <a:gd name="connsiteX57" fmla="*/ 0 w 2064587"/>
                <a:gd name="connsiteY57" fmla="*/ 1031071 h 2062141"/>
                <a:gd name="connsiteX58" fmla="*/ 29836 w 2064587"/>
                <a:gd name="connsiteY58" fmla="*/ 1277711 h 2062141"/>
                <a:gd name="connsiteX59" fmla="*/ 46467 w 2064587"/>
                <a:gd name="connsiteY59" fmla="*/ 1337751 h 2062141"/>
                <a:gd name="connsiteX60" fmla="*/ 66888 w 2064587"/>
                <a:gd name="connsiteY60" fmla="*/ 1396568 h 2062141"/>
                <a:gd name="connsiteX61" fmla="*/ 90732 w 2064587"/>
                <a:gd name="connsiteY61" fmla="*/ 1454162 h 2062141"/>
                <a:gd name="connsiteX62" fmla="*/ 118123 w 2064587"/>
                <a:gd name="connsiteY62" fmla="*/ 1510167 h 2062141"/>
                <a:gd name="connsiteX63" fmla="*/ 125460 w 2064587"/>
                <a:gd name="connsiteY63" fmla="*/ 1523985 h 2062141"/>
                <a:gd name="connsiteX64" fmla="*/ 133041 w 2064587"/>
                <a:gd name="connsiteY64" fmla="*/ 1537558 h 2062141"/>
                <a:gd name="connsiteX65" fmla="*/ 136832 w 2064587"/>
                <a:gd name="connsiteY65" fmla="*/ 1544405 h 2062141"/>
                <a:gd name="connsiteX66" fmla="*/ 140745 w 2064587"/>
                <a:gd name="connsiteY66" fmla="*/ 1551131 h 2062141"/>
                <a:gd name="connsiteX67" fmla="*/ 148693 w 2064587"/>
                <a:gd name="connsiteY67" fmla="*/ 1564582 h 2062141"/>
                <a:gd name="connsiteX68" fmla="*/ 182687 w 2064587"/>
                <a:gd name="connsiteY68" fmla="*/ 1616796 h 2062141"/>
                <a:gd name="connsiteX69" fmla="*/ 219616 w 2064587"/>
                <a:gd name="connsiteY69" fmla="*/ 1666931 h 2062141"/>
                <a:gd name="connsiteX70" fmla="*/ 259602 w 2064587"/>
                <a:gd name="connsiteY70" fmla="*/ 1714742 h 2062141"/>
                <a:gd name="connsiteX71" fmla="*/ 302278 w 2064587"/>
                <a:gd name="connsiteY71" fmla="*/ 1760109 h 2062141"/>
                <a:gd name="connsiteX72" fmla="*/ 347644 w 2064587"/>
                <a:gd name="connsiteY72" fmla="*/ 1802784 h 2062141"/>
                <a:gd name="connsiteX73" fmla="*/ 395456 w 2064587"/>
                <a:gd name="connsiteY73" fmla="*/ 1842770 h 2062141"/>
                <a:gd name="connsiteX74" fmla="*/ 445713 w 2064587"/>
                <a:gd name="connsiteY74" fmla="*/ 1879699 h 2062141"/>
                <a:gd name="connsiteX75" fmla="*/ 498049 w 2064587"/>
                <a:gd name="connsiteY75" fmla="*/ 1913571 h 2062141"/>
                <a:gd name="connsiteX76" fmla="*/ 511500 w 2064587"/>
                <a:gd name="connsiteY76" fmla="*/ 1921519 h 2062141"/>
                <a:gd name="connsiteX77" fmla="*/ 518226 w 2064587"/>
                <a:gd name="connsiteY77" fmla="*/ 1925432 h 2062141"/>
                <a:gd name="connsiteX78" fmla="*/ 525073 w 2064587"/>
                <a:gd name="connsiteY78" fmla="*/ 1929223 h 2062141"/>
                <a:gd name="connsiteX79" fmla="*/ 538647 w 2064587"/>
                <a:gd name="connsiteY79" fmla="*/ 1936804 h 2062141"/>
                <a:gd name="connsiteX80" fmla="*/ 552464 w 2064587"/>
                <a:gd name="connsiteY80" fmla="*/ 1944141 h 2062141"/>
                <a:gd name="connsiteX81" fmla="*/ 608469 w 2064587"/>
                <a:gd name="connsiteY81" fmla="*/ 1971532 h 2062141"/>
                <a:gd name="connsiteX82" fmla="*/ 666185 w 2064587"/>
                <a:gd name="connsiteY82" fmla="*/ 1995377 h 2062141"/>
                <a:gd name="connsiteX83" fmla="*/ 725125 w 2064587"/>
                <a:gd name="connsiteY83" fmla="*/ 2015798 h 2062141"/>
                <a:gd name="connsiteX84" fmla="*/ 785287 w 2064587"/>
                <a:gd name="connsiteY84" fmla="*/ 2032428 h 2062141"/>
                <a:gd name="connsiteX85" fmla="*/ 907934 w 2064587"/>
                <a:gd name="connsiteY85" fmla="*/ 2054683 h 2062141"/>
                <a:gd name="connsiteX86" fmla="*/ 1032294 w 2064587"/>
                <a:gd name="connsiteY86" fmla="*/ 2062142 h 2062141"/>
                <a:gd name="connsiteX87" fmla="*/ 1156653 w 2064587"/>
                <a:gd name="connsiteY87" fmla="*/ 2054683 h 2062141"/>
                <a:gd name="connsiteX88" fmla="*/ 1279301 w 2064587"/>
                <a:gd name="connsiteY88" fmla="*/ 2032428 h 2062141"/>
                <a:gd name="connsiteX89" fmla="*/ 1339463 w 2064587"/>
                <a:gd name="connsiteY89" fmla="*/ 2015798 h 2062141"/>
                <a:gd name="connsiteX90" fmla="*/ 1398402 w 2064587"/>
                <a:gd name="connsiteY90" fmla="*/ 1995377 h 2062141"/>
                <a:gd name="connsiteX91" fmla="*/ 1456119 w 2064587"/>
                <a:gd name="connsiteY91" fmla="*/ 1971532 h 2062141"/>
                <a:gd name="connsiteX92" fmla="*/ 1512123 w 2064587"/>
                <a:gd name="connsiteY92" fmla="*/ 1944141 h 2062141"/>
                <a:gd name="connsiteX93" fmla="*/ 1525941 w 2064587"/>
                <a:gd name="connsiteY93" fmla="*/ 1936804 h 2062141"/>
                <a:gd name="connsiteX94" fmla="*/ 1539514 w 2064587"/>
                <a:gd name="connsiteY94" fmla="*/ 1929223 h 2062141"/>
                <a:gd name="connsiteX95" fmla="*/ 1546362 w 2064587"/>
                <a:gd name="connsiteY95" fmla="*/ 1925432 h 2062141"/>
                <a:gd name="connsiteX96" fmla="*/ 1553087 w 2064587"/>
                <a:gd name="connsiteY96" fmla="*/ 1921519 h 2062141"/>
                <a:gd name="connsiteX97" fmla="*/ 1566538 w 2064587"/>
                <a:gd name="connsiteY97" fmla="*/ 1913571 h 2062141"/>
                <a:gd name="connsiteX98" fmla="*/ 1618874 w 2064587"/>
                <a:gd name="connsiteY98" fmla="*/ 1879699 h 2062141"/>
                <a:gd name="connsiteX99" fmla="*/ 1669132 w 2064587"/>
                <a:gd name="connsiteY99" fmla="*/ 1842770 h 2062141"/>
                <a:gd name="connsiteX100" fmla="*/ 1716944 w 2064587"/>
                <a:gd name="connsiteY100" fmla="*/ 1802784 h 2062141"/>
                <a:gd name="connsiteX101" fmla="*/ 1762310 w 2064587"/>
                <a:gd name="connsiteY101" fmla="*/ 1760109 h 2062141"/>
                <a:gd name="connsiteX102" fmla="*/ 1804986 w 2064587"/>
                <a:gd name="connsiteY102" fmla="*/ 1714742 h 2062141"/>
                <a:gd name="connsiteX103" fmla="*/ 1844971 w 2064587"/>
                <a:gd name="connsiteY103" fmla="*/ 1666931 h 2062141"/>
                <a:gd name="connsiteX104" fmla="*/ 1881900 w 2064587"/>
                <a:gd name="connsiteY104" fmla="*/ 1616796 h 2062141"/>
                <a:gd name="connsiteX105" fmla="*/ 1915894 w 2064587"/>
                <a:gd name="connsiteY105" fmla="*/ 1564582 h 2062141"/>
                <a:gd name="connsiteX106" fmla="*/ 1923842 w 2064587"/>
                <a:gd name="connsiteY106" fmla="*/ 1551131 h 2062141"/>
                <a:gd name="connsiteX107" fmla="*/ 1927755 w 2064587"/>
                <a:gd name="connsiteY107" fmla="*/ 1544405 h 2062141"/>
                <a:gd name="connsiteX108" fmla="*/ 1931546 w 2064587"/>
                <a:gd name="connsiteY108" fmla="*/ 1537558 h 2062141"/>
                <a:gd name="connsiteX109" fmla="*/ 1939128 w 2064587"/>
                <a:gd name="connsiteY109" fmla="*/ 1523985 h 2062141"/>
                <a:gd name="connsiteX110" fmla="*/ 1946464 w 2064587"/>
                <a:gd name="connsiteY110" fmla="*/ 1510167 h 2062141"/>
                <a:gd name="connsiteX111" fmla="*/ 1973855 w 2064587"/>
                <a:gd name="connsiteY111" fmla="*/ 1454162 h 2062141"/>
                <a:gd name="connsiteX112" fmla="*/ 1997700 w 2064587"/>
                <a:gd name="connsiteY112" fmla="*/ 1396568 h 2062141"/>
                <a:gd name="connsiteX113" fmla="*/ 2018121 w 2064587"/>
                <a:gd name="connsiteY113" fmla="*/ 1337751 h 2062141"/>
                <a:gd name="connsiteX114" fmla="*/ 2034751 w 2064587"/>
                <a:gd name="connsiteY114" fmla="*/ 1277711 h 2062141"/>
                <a:gd name="connsiteX115" fmla="*/ 2064588 w 2064587"/>
                <a:gd name="connsiteY115" fmla="*/ 1031071 h 2062141"/>
                <a:gd name="connsiteX116" fmla="*/ 2034751 w 2064587"/>
                <a:gd name="connsiteY116" fmla="*/ 784431 h 2062141"/>
                <a:gd name="connsiteX117" fmla="*/ 2034751 w 2064587"/>
                <a:gd name="connsiteY117" fmla="*/ 784431 h 2062141"/>
                <a:gd name="connsiteX118" fmla="*/ 1979602 w 2064587"/>
                <a:gd name="connsiteY118" fmla="*/ 1325890 h 2062141"/>
                <a:gd name="connsiteX119" fmla="*/ 1960037 w 2064587"/>
                <a:gd name="connsiteY119" fmla="*/ 1382383 h 2062141"/>
                <a:gd name="connsiteX120" fmla="*/ 1937171 w 2064587"/>
                <a:gd name="connsiteY120" fmla="*/ 1437654 h 2062141"/>
                <a:gd name="connsiteX121" fmla="*/ 1910881 w 2064587"/>
                <a:gd name="connsiteY121" fmla="*/ 1491458 h 2062141"/>
                <a:gd name="connsiteX122" fmla="*/ 1903911 w 2064587"/>
                <a:gd name="connsiteY122" fmla="*/ 1504664 h 2062141"/>
                <a:gd name="connsiteX123" fmla="*/ 1896574 w 2064587"/>
                <a:gd name="connsiteY123" fmla="*/ 1517748 h 2062141"/>
                <a:gd name="connsiteX124" fmla="*/ 1892905 w 2064587"/>
                <a:gd name="connsiteY124" fmla="*/ 1524229 h 2062141"/>
                <a:gd name="connsiteX125" fmla="*/ 1889115 w 2064587"/>
                <a:gd name="connsiteY125" fmla="*/ 1530710 h 2062141"/>
                <a:gd name="connsiteX126" fmla="*/ 1881533 w 2064587"/>
                <a:gd name="connsiteY126" fmla="*/ 1543549 h 2062141"/>
                <a:gd name="connsiteX127" fmla="*/ 1848884 w 2064587"/>
                <a:gd name="connsiteY127" fmla="*/ 1593685 h 2062141"/>
                <a:gd name="connsiteX128" fmla="*/ 1813423 w 2064587"/>
                <a:gd name="connsiteY128" fmla="*/ 1641863 h 2062141"/>
                <a:gd name="connsiteX129" fmla="*/ 1775027 w 2064587"/>
                <a:gd name="connsiteY129" fmla="*/ 1687718 h 2062141"/>
                <a:gd name="connsiteX130" fmla="*/ 1734063 w 2064587"/>
                <a:gd name="connsiteY130" fmla="*/ 1731373 h 2062141"/>
                <a:gd name="connsiteX131" fmla="*/ 1690409 w 2064587"/>
                <a:gd name="connsiteY131" fmla="*/ 1772337 h 2062141"/>
                <a:gd name="connsiteX132" fmla="*/ 1644431 w 2064587"/>
                <a:gd name="connsiteY132" fmla="*/ 1810733 h 2062141"/>
                <a:gd name="connsiteX133" fmla="*/ 1596130 w 2064587"/>
                <a:gd name="connsiteY133" fmla="*/ 1846194 h 2062141"/>
                <a:gd name="connsiteX134" fmla="*/ 1545873 w 2064587"/>
                <a:gd name="connsiteY134" fmla="*/ 1878843 h 2062141"/>
                <a:gd name="connsiteX135" fmla="*/ 1532911 w 2064587"/>
                <a:gd name="connsiteY135" fmla="*/ 1886425 h 2062141"/>
                <a:gd name="connsiteX136" fmla="*/ 1526430 w 2064587"/>
                <a:gd name="connsiteY136" fmla="*/ 1890215 h 2062141"/>
                <a:gd name="connsiteX137" fmla="*/ 1519827 w 2064587"/>
                <a:gd name="connsiteY137" fmla="*/ 1893884 h 2062141"/>
                <a:gd name="connsiteX138" fmla="*/ 1506743 w 2064587"/>
                <a:gd name="connsiteY138" fmla="*/ 1901221 h 2062141"/>
                <a:gd name="connsiteX139" fmla="*/ 1493537 w 2064587"/>
                <a:gd name="connsiteY139" fmla="*/ 1908191 h 2062141"/>
                <a:gd name="connsiteX140" fmla="*/ 1439733 w 2064587"/>
                <a:gd name="connsiteY140" fmla="*/ 1934481 h 2062141"/>
                <a:gd name="connsiteX141" fmla="*/ 1384340 w 2064587"/>
                <a:gd name="connsiteY141" fmla="*/ 1957347 h 2062141"/>
                <a:gd name="connsiteX142" fmla="*/ 1327724 w 2064587"/>
                <a:gd name="connsiteY142" fmla="*/ 1976912 h 2062141"/>
                <a:gd name="connsiteX143" fmla="*/ 1270008 w 2064587"/>
                <a:gd name="connsiteY143" fmla="*/ 1992931 h 2062141"/>
                <a:gd name="connsiteX144" fmla="*/ 1152129 w 2064587"/>
                <a:gd name="connsiteY144" fmla="*/ 2014330 h 2062141"/>
                <a:gd name="connsiteX145" fmla="*/ 1032538 w 2064587"/>
                <a:gd name="connsiteY145" fmla="*/ 2021545 h 2062141"/>
                <a:gd name="connsiteX146" fmla="*/ 912948 w 2064587"/>
                <a:gd name="connsiteY146" fmla="*/ 2014330 h 2062141"/>
                <a:gd name="connsiteX147" fmla="*/ 795069 w 2064587"/>
                <a:gd name="connsiteY147" fmla="*/ 1992931 h 2062141"/>
                <a:gd name="connsiteX148" fmla="*/ 737353 w 2064587"/>
                <a:gd name="connsiteY148" fmla="*/ 1976912 h 2062141"/>
                <a:gd name="connsiteX149" fmla="*/ 680737 w 2064587"/>
                <a:gd name="connsiteY149" fmla="*/ 1957347 h 2062141"/>
                <a:gd name="connsiteX150" fmla="*/ 625344 w 2064587"/>
                <a:gd name="connsiteY150" fmla="*/ 1934481 h 2062141"/>
                <a:gd name="connsiteX151" fmla="*/ 571540 w 2064587"/>
                <a:gd name="connsiteY151" fmla="*/ 1908191 h 2062141"/>
                <a:gd name="connsiteX152" fmla="*/ 558334 w 2064587"/>
                <a:gd name="connsiteY152" fmla="*/ 1901221 h 2062141"/>
                <a:gd name="connsiteX153" fmla="*/ 545250 w 2064587"/>
                <a:gd name="connsiteY153" fmla="*/ 1893884 h 2062141"/>
                <a:gd name="connsiteX154" fmla="*/ 538647 w 2064587"/>
                <a:gd name="connsiteY154" fmla="*/ 1890215 h 2062141"/>
                <a:gd name="connsiteX155" fmla="*/ 532166 w 2064587"/>
                <a:gd name="connsiteY155" fmla="*/ 1886425 h 2062141"/>
                <a:gd name="connsiteX156" fmla="*/ 519204 w 2064587"/>
                <a:gd name="connsiteY156" fmla="*/ 1878843 h 2062141"/>
                <a:gd name="connsiteX157" fmla="*/ 468947 w 2064587"/>
                <a:gd name="connsiteY157" fmla="*/ 1846194 h 2062141"/>
                <a:gd name="connsiteX158" fmla="*/ 420646 w 2064587"/>
                <a:gd name="connsiteY158" fmla="*/ 1810733 h 2062141"/>
                <a:gd name="connsiteX159" fmla="*/ 374668 w 2064587"/>
                <a:gd name="connsiteY159" fmla="*/ 1772337 h 2062141"/>
                <a:gd name="connsiteX160" fmla="*/ 331014 w 2064587"/>
                <a:gd name="connsiteY160" fmla="*/ 1731373 h 2062141"/>
                <a:gd name="connsiteX161" fmla="*/ 290050 w 2064587"/>
                <a:gd name="connsiteY161" fmla="*/ 1687718 h 2062141"/>
                <a:gd name="connsiteX162" fmla="*/ 251654 w 2064587"/>
                <a:gd name="connsiteY162" fmla="*/ 1641863 h 2062141"/>
                <a:gd name="connsiteX163" fmla="*/ 216192 w 2064587"/>
                <a:gd name="connsiteY163" fmla="*/ 1593685 h 2062141"/>
                <a:gd name="connsiteX164" fmla="*/ 183543 w 2064587"/>
                <a:gd name="connsiteY164" fmla="*/ 1543549 h 2062141"/>
                <a:gd name="connsiteX165" fmla="*/ 175962 w 2064587"/>
                <a:gd name="connsiteY165" fmla="*/ 1530710 h 2062141"/>
                <a:gd name="connsiteX166" fmla="*/ 172171 w 2064587"/>
                <a:gd name="connsiteY166" fmla="*/ 1524229 h 2062141"/>
                <a:gd name="connsiteX167" fmla="*/ 168503 w 2064587"/>
                <a:gd name="connsiteY167" fmla="*/ 1517748 h 2062141"/>
                <a:gd name="connsiteX168" fmla="*/ 161166 w 2064587"/>
                <a:gd name="connsiteY168" fmla="*/ 1504664 h 2062141"/>
                <a:gd name="connsiteX169" fmla="*/ 154196 w 2064587"/>
                <a:gd name="connsiteY169" fmla="*/ 1491458 h 2062141"/>
                <a:gd name="connsiteX170" fmla="*/ 127906 w 2064587"/>
                <a:gd name="connsiteY170" fmla="*/ 1437654 h 2062141"/>
                <a:gd name="connsiteX171" fmla="*/ 105039 w 2064587"/>
                <a:gd name="connsiteY171" fmla="*/ 1382383 h 2062141"/>
                <a:gd name="connsiteX172" fmla="*/ 85474 w 2064587"/>
                <a:gd name="connsiteY172" fmla="*/ 1325890 h 2062141"/>
                <a:gd name="connsiteX173" fmla="*/ 69455 w 2064587"/>
                <a:gd name="connsiteY173" fmla="*/ 1268173 h 2062141"/>
                <a:gd name="connsiteX174" fmla="*/ 40842 w 2064587"/>
                <a:gd name="connsiteY174" fmla="*/ 1031071 h 2062141"/>
                <a:gd name="connsiteX175" fmla="*/ 69455 w 2064587"/>
                <a:gd name="connsiteY175" fmla="*/ 793969 h 2062141"/>
                <a:gd name="connsiteX176" fmla="*/ 85474 w 2064587"/>
                <a:gd name="connsiteY176" fmla="*/ 736252 h 2062141"/>
                <a:gd name="connsiteX177" fmla="*/ 105039 w 2064587"/>
                <a:gd name="connsiteY177" fmla="*/ 679759 h 2062141"/>
                <a:gd name="connsiteX178" fmla="*/ 127906 w 2064587"/>
                <a:gd name="connsiteY178" fmla="*/ 624488 h 2062141"/>
                <a:gd name="connsiteX179" fmla="*/ 154196 w 2064587"/>
                <a:gd name="connsiteY179" fmla="*/ 570684 h 2062141"/>
                <a:gd name="connsiteX180" fmla="*/ 161166 w 2064587"/>
                <a:gd name="connsiteY180" fmla="*/ 557478 h 2062141"/>
                <a:gd name="connsiteX181" fmla="*/ 168503 w 2064587"/>
                <a:gd name="connsiteY181" fmla="*/ 544394 h 2062141"/>
                <a:gd name="connsiteX182" fmla="*/ 172171 w 2064587"/>
                <a:gd name="connsiteY182" fmla="*/ 537913 h 2062141"/>
                <a:gd name="connsiteX183" fmla="*/ 175962 w 2064587"/>
                <a:gd name="connsiteY183" fmla="*/ 531432 h 2062141"/>
                <a:gd name="connsiteX184" fmla="*/ 183543 w 2064587"/>
                <a:gd name="connsiteY184" fmla="*/ 518593 h 2062141"/>
                <a:gd name="connsiteX185" fmla="*/ 216192 w 2064587"/>
                <a:gd name="connsiteY185" fmla="*/ 468457 h 2062141"/>
                <a:gd name="connsiteX186" fmla="*/ 251654 w 2064587"/>
                <a:gd name="connsiteY186" fmla="*/ 420279 h 2062141"/>
                <a:gd name="connsiteX187" fmla="*/ 290050 w 2064587"/>
                <a:gd name="connsiteY187" fmla="*/ 374424 h 2062141"/>
                <a:gd name="connsiteX188" fmla="*/ 331014 w 2064587"/>
                <a:gd name="connsiteY188" fmla="*/ 330769 h 2062141"/>
                <a:gd name="connsiteX189" fmla="*/ 374668 w 2064587"/>
                <a:gd name="connsiteY189" fmla="*/ 289805 h 2062141"/>
                <a:gd name="connsiteX190" fmla="*/ 420646 w 2064587"/>
                <a:gd name="connsiteY190" fmla="*/ 251409 h 2062141"/>
                <a:gd name="connsiteX191" fmla="*/ 468947 w 2064587"/>
                <a:gd name="connsiteY191" fmla="*/ 215948 h 2062141"/>
                <a:gd name="connsiteX192" fmla="*/ 519204 w 2064587"/>
                <a:gd name="connsiteY192" fmla="*/ 183299 h 2062141"/>
                <a:gd name="connsiteX193" fmla="*/ 532166 w 2064587"/>
                <a:gd name="connsiteY193" fmla="*/ 175717 h 2062141"/>
                <a:gd name="connsiteX194" fmla="*/ 538647 w 2064587"/>
                <a:gd name="connsiteY194" fmla="*/ 171927 h 2062141"/>
                <a:gd name="connsiteX195" fmla="*/ 545250 w 2064587"/>
                <a:gd name="connsiteY195" fmla="*/ 168258 h 2062141"/>
                <a:gd name="connsiteX196" fmla="*/ 558334 w 2064587"/>
                <a:gd name="connsiteY196" fmla="*/ 160921 h 2062141"/>
                <a:gd name="connsiteX197" fmla="*/ 571540 w 2064587"/>
                <a:gd name="connsiteY197" fmla="*/ 153951 h 2062141"/>
                <a:gd name="connsiteX198" fmla="*/ 625344 w 2064587"/>
                <a:gd name="connsiteY198" fmla="*/ 127661 h 2062141"/>
                <a:gd name="connsiteX199" fmla="*/ 680737 w 2064587"/>
                <a:gd name="connsiteY199" fmla="*/ 104795 h 2062141"/>
                <a:gd name="connsiteX200" fmla="*/ 737353 w 2064587"/>
                <a:gd name="connsiteY200" fmla="*/ 85230 h 2062141"/>
                <a:gd name="connsiteX201" fmla="*/ 795069 w 2064587"/>
                <a:gd name="connsiteY201" fmla="*/ 69211 h 2062141"/>
                <a:gd name="connsiteX202" fmla="*/ 912948 w 2064587"/>
                <a:gd name="connsiteY202" fmla="*/ 47812 h 2062141"/>
                <a:gd name="connsiteX203" fmla="*/ 1032538 w 2064587"/>
                <a:gd name="connsiteY203" fmla="*/ 40597 h 2062141"/>
                <a:gd name="connsiteX204" fmla="*/ 1152129 w 2064587"/>
                <a:gd name="connsiteY204" fmla="*/ 47812 h 2062141"/>
                <a:gd name="connsiteX205" fmla="*/ 1270008 w 2064587"/>
                <a:gd name="connsiteY205" fmla="*/ 69211 h 2062141"/>
                <a:gd name="connsiteX206" fmla="*/ 1327724 w 2064587"/>
                <a:gd name="connsiteY206" fmla="*/ 85230 h 2062141"/>
                <a:gd name="connsiteX207" fmla="*/ 1384340 w 2064587"/>
                <a:gd name="connsiteY207" fmla="*/ 104795 h 2062141"/>
                <a:gd name="connsiteX208" fmla="*/ 1439733 w 2064587"/>
                <a:gd name="connsiteY208" fmla="*/ 127661 h 2062141"/>
                <a:gd name="connsiteX209" fmla="*/ 1493537 w 2064587"/>
                <a:gd name="connsiteY209" fmla="*/ 153951 h 2062141"/>
                <a:gd name="connsiteX210" fmla="*/ 1506743 w 2064587"/>
                <a:gd name="connsiteY210" fmla="*/ 160921 h 2062141"/>
                <a:gd name="connsiteX211" fmla="*/ 1519827 w 2064587"/>
                <a:gd name="connsiteY211" fmla="*/ 168258 h 2062141"/>
                <a:gd name="connsiteX212" fmla="*/ 1526430 w 2064587"/>
                <a:gd name="connsiteY212" fmla="*/ 171927 h 2062141"/>
                <a:gd name="connsiteX213" fmla="*/ 1532911 w 2064587"/>
                <a:gd name="connsiteY213" fmla="*/ 175717 h 2062141"/>
                <a:gd name="connsiteX214" fmla="*/ 1545873 w 2064587"/>
                <a:gd name="connsiteY214" fmla="*/ 183299 h 2062141"/>
                <a:gd name="connsiteX215" fmla="*/ 1596130 w 2064587"/>
                <a:gd name="connsiteY215" fmla="*/ 215948 h 2062141"/>
                <a:gd name="connsiteX216" fmla="*/ 1644431 w 2064587"/>
                <a:gd name="connsiteY216" fmla="*/ 251409 h 2062141"/>
                <a:gd name="connsiteX217" fmla="*/ 1690409 w 2064587"/>
                <a:gd name="connsiteY217" fmla="*/ 289805 h 2062141"/>
                <a:gd name="connsiteX218" fmla="*/ 1734063 w 2064587"/>
                <a:gd name="connsiteY218" fmla="*/ 330769 h 2062141"/>
                <a:gd name="connsiteX219" fmla="*/ 1775027 w 2064587"/>
                <a:gd name="connsiteY219" fmla="*/ 374424 h 2062141"/>
                <a:gd name="connsiteX220" fmla="*/ 1813423 w 2064587"/>
                <a:gd name="connsiteY220" fmla="*/ 420279 h 2062141"/>
                <a:gd name="connsiteX221" fmla="*/ 1848884 w 2064587"/>
                <a:gd name="connsiteY221" fmla="*/ 468457 h 2062141"/>
                <a:gd name="connsiteX222" fmla="*/ 1881533 w 2064587"/>
                <a:gd name="connsiteY222" fmla="*/ 518593 h 2062141"/>
                <a:gd name="connsiteX223" fmla="*/ 1889115 w 2064587"/>
                <a:gd name="connsiteY223" fmla="*/ 531432 h 2062141"/>
                <a:gd name="connsiteX224" fmla="*/ 1892905 w 2064587"/>
                <a:gd name="connsiteY224" fmla="*/ 537913 h 2062141"/>
                <a:gd name="connsiteX225" fmla="*/ 1896574 w 2064587"/>
                <a:gd name="connsiteY225" fmla="*/ 544394 h 2062141"/>
                <a:gd name="connsiteX226" fmla="*/ 1903911 w 2064587"/>
                <a:gd name="connsiteY226" fmla="*/ 557478 h 2062141"/>
                <a:gd name="connsiteX227" fmla="*/ 1910881 w 2064587"/>
                <a:gd name="connsiteY227" fmla="*/ 570684 h 2062141"/>
                <a:gd name="connsiteX228" fmla="*/ 1937171 w 2064587"/>
                <a:gd name="connsiteY228" fmla="*/ 624488 h 2062141"/>
                <a:gd name="connsiteX229" fmla="*/ 1960037 w 2064587"/>
                <a:gd name="connsiteY229" fmla="*/ 679759 h 2062141"/>
                <a:gd name="connsiteX230" fmla="*/ 1979602 w 2064587"/>
                <a:gd name="connsiteY230" fmla="*/ 736252 h 2062141"/>
                <a:gd name="connsiteX231" fmla="*/ 1995621 w 2064587"/>
                <a:gd name="connsiteY231" fmla="*/ 793969 h 2062141"/>
                <a:gd name="connsiteX232" fmla="*/ 2024235 w 2064587"/>
                <a:gd name="connsiteY232" fmla="*/ 1031071 h 2062141"/>
                <a:gd name="connsiteX233" fmla="*/ 1995621 w 2064587"/>
                <a:gd name="connsiteY233" fmla="*/ 1268173 h 2062141"/>
                <a:gd name="connsiteX234" fmla="*/ 1979602 w 2064587"/>
                <a:gd name="connsiteY234" fmla="*/ 1325890 h 2062141"/>
                <a:gd name="connsiteX235" fmla="*/ 1979602 w 2064587"/>
                <a:gd name="connsiteY235" fmla="*/ 1325890 h 206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064587" h="2062141">
                  <a:moveTo>
                    <a:pt x="2034751" y="784431"/>
                  </a:moveTo>
                  <a:cubicBezTo>
                    <a:pt x="2029860" y="764254"/>
                    <a:pt x="2024113" y="744200"/>
                    <a:pt x="2018121" y="724391"/>
                  </a:cubicBezTo>
                  <a:cubicBezTo>
                    <a:pt x="2011762" y="704581"/>
                    <a:pt x="2005159" y="684894"/>
                    <a:pt x="1997700" y="665574"/>
                  </a:cubicBezTo>
                  <a:cubicBezTo>
                    <a:pt x="1990485" y="646131"/>
                    <a:pt x="1982293" y="627056"/>
                    <a:pt x="1973855" y="607980"/>
                  </a:cubicBezTo>
                  <a:cubicBezTo>
                    <a:pt x="1965173" y="589149"/>
                    <a:pt x="1956247" y="570317"/>
                    <a:pt x="1946464" y="551975"/>
                  </a:cubicBezTo>
                  <a:cubicBezTo>
                    <a:pt x="1944019" y="547451"/>
                    <a:pt x="1941695" y="542804"/>
                    <a:pt x="1939128" y="538157"/>
                  </a:cubicBezTo>
                  <a:lnTo>
                    <a:pt x="1931546" y="524584"/>
                  </a:lnTo>
                  <a:lnTo>
                    <a:pt x="1927755" y="517737"/>
                  </a:lnTo>
                  <a:lnTo>
                    <a:pt x="1923842" y="511011"/>
                  </a:lnTo>
                  <a:lnTo>
                    <a:pt x="1915894" y="497560"/>
                  </a:lnTo>
                  <a:cubicBezTo>
                    <a:pt x="1905011" y="479830"/>
                    <a:pt x="1893884" y="462343"/>
                    <a:pt x="1881900" y="445346"/>
                  </a:cubicBezTo>
                  <a:cubicBezTo>
                    <a:pt x="1870161" y="428227"/>
                    <a:pt x="1857689" y="411597"/>
                    <a:pt x="1844971" y="395211"/>
                  </a:cubicBezTo>
                  <a:cubicBezTo>
                    <a:pt x="1832010" y="378948"/>
                    <a:pt x="1818803" y="362929"/>
                    <a:pt x="1804986" y="347400"/>
                  </a:cubicBezTo>
                  <a:cubicBezTo>
                    <a:pt x="1791290" y="331748"/>
                    <a:pt x="1776861" y="316829"/>
                    <a:pt x="1762310" y="302033"/>
                  </a:cubicBezTo>
                  <a:cubicBezTo>
                    <a:pt x="1747514" y="287482"/>
                    <a:pt x="1732473" y="273053"/>
                    <a:pt x="1716944" y="259357"/>
                  </a:cubicBezTo>
                  <a:cubicBezTo>
                    <a:pt x="1701414" y="245540"/>
                    <a:pt x="1685395" y="232333"/>
                    <a:pt x="1669132" y="219372"/>
                  </a:cubicBezTo>
                  <a:cubicBezTo>
                    <a:pt x="1652624" y="206654"/>
                    <a:pt x="1636116" y="194182"/>
                    <a:pt x="1618874" y="182443"/>
                  </a:cubicBezTo>
                  <a:cubicBezTo>
                    <a:pt x="1601877" y="170582"/>
                    <a:pt x="1584269" y="159454"/>
                    <a:pt x="1566538" y="148571"/>
                  </a:cubicBezTo>
                  <a:lnTo>
                    <a:pt x="1553087" y="140623"/>
                  </a:lnTo>
                  <a:lnTo>
                    <a:pt x="1546362" y="136710"/>
                  </a:lnTo>
                  <a:lnTo>
                    <a:pt x="1539514" y="132919"/>
                  </a:lnTo>
                  <a:lnTo>
                    <a:pt x="1525941" y="125338"/>
                  </a:lnTo>
                  <a:cubicBezTo>
                    <a:pt x="1521417" y="122892"/>
                    <a:pt x="1516770" y="120446"/>
                    <a:pt x="1512123" y="118001"/>
                  </a:cubicBezTo>
                  <a:cubicBezTo>
                    <a:pt x="1493781" y="108218"/>
                    <a:pt x="1474950" y="99292"/>
                    <a:pt x="1456119" y="90610"/>
                  </a:cubicBezTo>
                  <a:cubicBezTo>
                    <a:pt x="1437043" y="82173"/>
                    <a:pt x="1417967" y="74102"/>
                    <a:pt x="1398402" y="66765"/>
                  </a:cubicBezTo>
                  <a:cubicBezTo>
                    <a:pt x="1378960" y="59306"/>
                    <a:pt x="1359272" y="52703"/>
                    <a:pt x="1339463" y="46344"/>
                  </a:cubicBezTo>
                  <a:cubicBezTo>
                    <a:pt x="1319531" y="40353"/>
                    <a:pt x="1299599" y="34605"/>
                    <a:pt x="1279301" y="29714"/>
                  </a:cubicBezTo>
                  <a:cubicBezTo>
                    <a:pt x="1238948" y="19809"/>
                    <a:pt x="1197984" y="12228"/>
                    <a:pt x="1156653" y="7459"/>
                  </a:cubicBezTo>
                  <a:cubicBezTo>
                    <a:pt x="1115322" y="2568"/>
                    <a:pt x="1073869" y="0"/>
                    <a:pt x="1032294" y="0"/>
                  </a:cubicBezTo>
                  <a:cubicBezTo>
                    <a:pt x="990718" y="0"/>
                    <a:pt x="949265" y="2568"/>
                    <a:pt x="907934" y="7459"/>
                  </a:cubicBezTo>
                  <a:cubicBezTo>
                    <a:pt x="866603" y="12350"/>
                    <a:pt x="825639" y="19932"/>
                    <a:pt x="785287" y="29714"/>
                  </a:cubicBezTo>
                  <a:cubicBezTo>
                    <a:pt x="765110" y="34605"/>
                    <a:pt x="745056" y="40353"/>
                    <a:pt x="725125" y="46344"/>
                  </a:cubicBezTo>
                  <a:cubicBezTo>
                    <a:pt x="705315" y="52703"/>
                    <a:pt x="685628" y="59306"/>
                    <a:pt x="666185" y="66765"/>
                  </a:cubicBezTo>
                  <a:cubicBezTo>
                    <a:pt x="646743" y="73980"/>
                    <a:pt x="627545" y="82173"/>
                    <a:pt x="608469" y="90610"/>
                  </a:cubicBezTo>
                  <a:cubicBezTo>
                    <a:pt x="589515" y="99292"/>
                    <a:pt x="570806" y="108218"/>
                    <a:pt x="552464" y="118001"/>
                  </a:cubicBezTo>
                  <a:cubicBezTo>
                    <a:pt x="547940" y="120446"/>
                    <a:pt x="543293" y="122770"/>
                    <a:pt x="538647" y="125338"/>
                  </a:cubicBezTo>
                  <a:lnTo>
                    <a:pt x="525073" y="132919"/>
                  </a:lnTo>
                  <a:lnTo>
                    <a:pt x="518226" y="136710"/>
                  </a:lnTo>
                  <a:lnTo>
                    <a:pt x="511500" y="140623"/>
                  </a:lnTo>
                  <a:lnTo>
                    <a:pt x="498049" y="148571"/>
                  </a:lnTo>
                  <a:cubicBezTo>
                    <a:pt x="480319" y="159454"/>
                    <a:pt x="462832" y="170582"/>
                    <a:pt x="445713" y="182443"/>
                  </a:cubicBezTo>
                  <a:cubicBezTo>
                    <a:pt x="428594" y="194182"/>
                    <a:pt x="411964" y="206654"/>
                    <a:pt x="395456" y="219372"/>
                  </a:cubicBezTo>
                  <a:cubicBezTo>
                    <a:pt x="379193" y="232333"/>
                    <a:pt x="363051" y="245417"/>
                    <a:pt x="347644" y="259357"/>
                  </a:cubicBezTo>
                  <a:cubicBezTo>
                    <a:pt x="331992" y="273053"/>
                    <a:pt x="317074" y="287482"/>
                    <a:pt x="302278" y="302033"/>
                  </a:cubicBezTo>
                  <a:cubicBezTo>
                    <a:pt x="287727" y="316829"/>
                    <a:pt x="273297" y="331748"/>
                    <a:pt x="259602" y="347400"/>
                  </a:cubicBezTo>
                  <a:cubicBezTo>
                    <a:pt x="245662" y="362807"/>
                    <a:pt x="232578" y="378948"/>
                    <a:pt x="219616" y="395211"/>
                  </a:cubicBezTo>
                  <a:cubicBezTo>
                    <a:pt x="206899" y="411597"/>
                    <a:pt x="194426" y="428227"/>
                    <a:pt x="182687" y="445346"/>
                  </a:cubicBezTo>
                  <a:cubicBezTo>
                    <a:pt x="170826" y="462343"/>
                    <a:pt x="159576" y="479952"/>
                    <a:pt x="148693" y="497560"/>
                  </a:cubicBezTo>
                  <a:lnTo>
                    <a:pt x="140745" y="511011"/>
                  </a:lnTo>
                  <a:lnTo>
                    <a:pt x="136832" y="517737"/>
                  </a:lnTo>
                  <a:lnTo>
                    <a:pt x="133041" y="524584"/>
                  </a:lnTo>
                  <a:lnTo>
                    <a:pt x="125460" y="538157"/>
                  </a:lnTo>
                  <a:cubicBezTo>
                    <a:pt x="123014" y="542682"/>
                    <a:pt x="120569" y="547328"/>
                    <a:pt x="118123" y="551975"/>
                  </a:cubicBezTo>
                  <a:cubicBezTo>
                    <a:pt x="108341" y="570317"/>
                    <a:pt x="99414" y="589026"/>
                    <a:pt x="90732" y="607980"/>
                  </a:cubicBezTo>
                  <a:cubicBezTo>
                    <a:pt x="82295" y="626933"/>
                    <a:pt x="74102" y="646131"/>
                    <a:pt x="66888" y="665574"/>
                  </a:cubicBezTo>
                  <a:cubicBezTo>
                    <a:pt x="59428" y="685017"/>
                    <a:pt x="52825" y="704704"/>
                    <a:pt x="46467" y="724391"/>
                  </a:cubicBezTo>
                  <a:cubicBezTo>
                    <a:pt x="40475" y="744323"/>
                    <a:pt x="34728" y="764254"/>
                    <a:pt x="29836" y="784431"/>
                  </a:cubicBezTo>
                  <a:cubicBezTo>
                    <a:pt x="9905" y="865136"/>
                    <a:pt x="122" y="948165"/>
                    <a:pt x="0" y="1031071"/>
                  </a:cubicBezTo>
                  <a:cubicBezTo>
                    <a:pt x="122" y="1113977"/>
                    <a:pt x="9905" y="1197128"/>
                    <a:pt x="29836" y="1277711"/>
                  </a:cubicBezTo>
                  <a:cubicBezTo>
                    <a:pt x="34728" y="1297888"/>
                    <a:pt x="40475" y="1317819"/>
                    <a:pt x="46467" y="1337751"/>
                  </a:cubicBezTo>
                  <a:cubicBezTo>
                    <a:pt x="52825" y="1357560"/>
                    <a:pt x="59428" y="1377248"/>
                    <a:pt x="66888" y="1396568"/>
                  </a:cubicBezTo>
                  <a:cubicBezTo>
                    <a:pt x="74102" y="1416011"/>
                    <a:pt x="82295" y="1435086"/>
                    <a:pt x="90732" y="1454162"/>
                  </a:cubicBezTo>
                  <a:cubicBezTo>
                    <a:pt x="99414" y="1472993"/>
                    <a:pt x="108341" y="1491825"/>
                    <a:pt x="118123" y="1510167"/>
                  </a:cubicBezTo>
                  <a:cubicBezTo>
                    <a:pt x="120569" y="1514691"/>
                    <a:pt x="122892" y="1519338"/>
                    <a:pt x="125460" y="1523985"/>
                  </a:cubicBezTo>
                  <a:lnTo>
                    <a:pt x="133041" y="1537558"/>
                  </a:lnTo>
                  <a:lnTo>
                    <a:pt x="136832" y="1544405"/>
                  </a:lnTo>
                  <a:lnTo>
                    <a:pt x="140745" y="1551131"/>
                  </a:lnTo>
                  <a:lnTo>
                    <a:pt x="148693" y="1564582"/>
                  </a:lnTo>
                  <a:cubicBezTo>
                    <a:pt x="159576" y="1582312"/>
                    <a:pt x="170704" y="1599799"/>
                    <a:pt x="182687" y="1616796"/>
                  </a:cubicBezTo>
                  <a:cubicBezTo>
                    <a:pt x="194426" y="1633915"/>
                    <a:pt x="206899" y="1650545"/>
                    <a:pt x="219616" y="1666931"/>
                  </a:cubicBezTo>
                  <a:cubicBezTo>
                    <a:pt x="232578" y="1683194"/>
                    <a:pt x="245784" y="1699213"/>
                    <a:pt x="259602" y="1714742"/>
                  </a:cubicBezTo>
                  <a:cubicBezTo>
                    <a:pt x="273297" y="1730394"/>
                    <a:pt x="287727" y="1745313"/>
                    <a:pt x="302278" y="1760109"/>
                  </a:cubicBezTo>
                  <a:cubicBezTo>
                    <a:pt x="317074" y="1774660"/>
                    <a:pt x="332114" y="1789089"/>
                    <a:pt x="347644" y="1802784"/>
                  </a:cubicBezTo>
                  <a:cubicBezTo>
                    <a:pt x="363174" y="1816602"/>
                    <a:pt x="379193" y="1829809"/>
                    <a:pt x="395456" y="1842770"/>
                  </a:cubicBezTo>
                  <a:cubicBezTo>
                    <a:pt x="411964" y="1855488"/>
                    <a:pt x="428472" y="1867960"/>
                    <a:pt x="445713" y="1879699"/>
                  </a:cubicBezTo>
                  <a:cubicBezTo>
                    <a:pt x="462710" y="1891560"/>
                    <a:pt x="480319" y="1902688"/>
                    <a:pt x="498049" y="1913571"/>
                  </a:cubicBezTo>
                  <a:lnTo>
                    <a:pt x="511500" y="1921519"/>
                  </a:lnTo>
                  <a:lnTo>
                    <a:pt x="518226" y="1925432"/>
                  </a:lnTo>
                  <a:lnTo>
                    <a:pt x="525073" y="1929223"/>
                  </a:lnTo>
                  <a:lnTo>
                    <a:pt x="538647" y="1936804"/>
                  </a:lnTo>
                  <a:cubicBezTo>
                    <a:pt x="543171" y="1939250"/>
                    <a:pt x="547818" y="1941695"/>
                    <a:pt x="552464" y="1944141"/>
                  </a:cubicBezTo>
                  <a:cubicBezTo>
                    <a:pt x="570806" y="1953923"/>
                    <a:pt x="589638" y="1962850"/>
                    <a:pt x="608469" y="1971532"/>
                  </a:cubicBezTo>
                  <a:cubicBezTo>
                    <a:pt x="627545" y="1979969"/>
                    <a:pt x="646620" y="1988040"/>
                    <a:pt x="666185" y="1995377"/>
                  </a:cubicBezTo>
                  <a:cubicBezTo>
                    <a:pt x="685628" y="2002836"/>
                    <a:pt x="705315" y="2009439"/>
                    <a:pt x="725125" y="2015798"/>
                  </a:cubicBezTo>
                  <a:cubicBezTo>
                    <a:pt x="745056" y="2021789"/>
                    <a:pt x="764988" y="2027537"/>
                    <a:pt x="785287" y="2032428"/>
                  </a:cubicBezTo>
                  <a:cubicBezTo>
                    <a:pt x="825639" y="2042333"/>
                    <a:pt x="866603" y="2049914"/>
                    <a:pt x="907934" y="2054683"/>
                  </a:cubicBezTo>
                  <a:cubicBezTo>
                    <a:pt x="949265" y="2059574"/>
                    <a:pt x="990718" y="2062142"/>
                    <a:pt x="1032294" y="2062142"/>
                  </a:cubicBezTo>
                  <a:cubicBezTo>
                    <a:pt x="1073869" y="2062142"/>
                    <a:pt x="1115322" y="2059574"/>
                    <a:pt x="1156653" y="2054683"/>
                  </a:cubicBezTo>
                  <a:cubicBezTo>
                    <a:pt x="1197984" y="2049792"/>
                    <a:pt x="1238948" y="2042210"/>
                    <a:pt x="1279301" y="2032428"/>
                  </a:cubicBezTo>
                  <a:cubicBezTo>
                    <a:pt x="1299477" y="2027537"/>
                    <a:pt x="1319531" y="2021789"/>
                    <a:pt x="1339463" y="2015798"/>
                  </a:cubicBezTo>
                  <a:cubicBezTo>
                    <a:pt x="1359272" y="2009439"/>
                    <a:pt x="1378960" y="2002836"/>
                    <a:pt x="1398402" y="1995377"/>
                  </a:cubicBezTo>
                  <a:cubicBezTo>
                    <a:pt x="1417845" y="1988162"/>
                    <a:pt x="1437043" y="1979969"/>
                    <a:pt x="1456119" y="1971532"/>
                  </a:cubicBezTo>
                  <a:cubicBezTo>
                    <a:pt x="1475072" y="1962850"/>
                    <a:pt x="1493781" y="1953923"/>
                    <a:pt x="1512123" y="1944141"/>
                  </a:cubicBezTo>
                  <a:cubicBezTo>
                    <a:pt x="1516648" y="1941695"/>
                    <a:pt x="1521294" y="1939372"/>
                    <a:pt x="1525941" y="1936804"/>
                  </a:cubicBezTo>
                  <a:lnTo>
                    <a:pt x="1539514" y="1929223"/>
                  </a:lnTo>
                  <a:lnTo>
                    <a:pt x="1546362" y="1925432"/>
                  </a:lnTo>
                  <a:lnTo>
                    <a:pt x="1553087" y="1921519"/>
                  </a:lnTo>
                  <a:lnTo>
                    <a:pt x="1566538" y="1913571"/>
                  </a:lnTo>
                  <a:cubicBezTo>
                    <a:pt x="1584269" y="1902688"/>
                    <a:pt x="1601755" y="1891560"/>
                    <a:pt x="1618874" y="1879699"/>
                  </a:cubicBezTo>
                  <a:cubicBezTo>
                    <a:pt x="1635994" y="1867960"/>
                    <a:pt x="1652624" y="1855488"/>
                    <a:pt x="1669132" y="1842770"/>
                  </a:cubicBezTo>
                  <a:cubicBezTo>
                    <a:pt x="1685395" y="1829809"/>
                    <a:pt x="1701536" y="1816724"/>
                    <a:pt x="1716944" y="1802784"/>
                  </a:cubicBezTo>
                  <a:cubicBezTo>
                    <a:pt x="1732595" y="1789089"/>
                    <a:pt x="1747514" y="1774660"/>
                    <a:pt x="1762310" y="1760109"/>
                  </a:cubicBezTo>
                  <a:cubicBezTo>
                    <a:pt x="1776861" y="1745313"/>
                    <a:pt x="1791290" y="1730394"/>
                    <a:pt x="1804986" y="1714742"/>
                  </a:cubicBezTo>
                  <a:cubicBezTo>
                    <a:pt x="1818926" y="1699335"/>
                    <a:pt x="1832010" y="1683194"/>
                    <a:pt x="1844971" y="1666931"/>
                  </a:cubicBezTo>
                  <a:cubicBezTo>
                    <a:pt x="1857689" y="1650545"/>
                    <a:pt x="1870161" y="1633915"/>
                    <a:pt x="1881900" y="1616796"/>
                  </a:cubicBezTo>
                  <a:cubicBezTo>
                    <a:pt x="1893761" y="1599799"/>
                    <a:pt x="1905011" y="1582190"/>
                    <a:pt x="1915894" y="1564582"/>
                  </a:cubicBezTo>
                  <a:lnTo>
                    <a:pt x="1923842" y="1551131"/>
                  </a:lnTo>
                  <a:lnTo>
                    <a:pt x="1927755" y="1544405"/>
                  </a:lnTo>
                  <a:lnTo>
                    <a:pt x="1931546" y="1537558"/>
                  </a:lnTo>
                  <a:lnTo>
                    <a:pt x="1939128" y="1523985"/>
                  </a:lnTo>
                  <a:cubicBezTo>
                    <a:pt x="1941573" y="1519460"/>
                    <a:pt x="1944019" y="1514813"/>
                    <a:pt x="1946464" y="1510167"/>
                  </a:cubicBezTo>
                  <a:cubicBezTo>
                    <a:pt x="1956247" y="1491825"/>
                    <a:pt x="1965173" y="1473116"/>
                    <a:pt x="1973855" y="1454162"/>
                  </a:cubicBezTo>
                  <a:cubicBezTo>
                    <a:pt x="1982293" y="1435209"/>
                    <a:pt x="1990485" y="1416011"/>
                    <a:pt x="1997700" y="1396568"/>
                  </a:cubicBezTo>
                  <a:cubicBezTo>
                    <a:pt x="2005159" y="1377125"/>
                    <a:pt x="2011762" y="1357438"/>
                    <a:pt x="2018121" y="1337751"/>
                  </a:cubicBezTo>
                  <a:cubicBezTo>
                    <a:pt x="2024113" y="1317819"/>
                    <a:pt x="2029860" y="1297888"/>
                    <a:pt x="2034751" y="1277711"/>
                  </a:cubicBezTo>
                  <a:cubicBezTo>
                    <a:pt x="2054683" y="1197006"/>
                    <a:pt x="2064465" y="1113977"/>
                    <a:pt x="2064588" y="1031071"/>
                  </a:cubicBezTo>
                  <a:cubicBezTo>
                    <a:pt x="2064465" y="948165"/>
                    <a:pt x="2054683" y="865014"/>
                    <a:pt x="2034751" y="784431"/>
                  </a:cubicBezTo>
                  <a:lnTo>
                    <a:pt x="2034751" y="784431"/>
                  </a:lnTo>
                  <a:close/>
                  <a:moveTo>
                    <a:pt x="1979602" y="1325890"/>
                  </a:moveTo>
                  <a:cubicBezTo>
                    <a:pt x="1973488" y="1344843"/>
                    <a:pt x="1967130" y="1363797"/>
                    <a:pt x="1960037" y="1382383"/>
                  </a:cubicBezTo>
                  <a:cubicBezTo>
                    <a:pt x="1953068" y="1401092"/>
                    <a:pt x="1945242" y="1419435"/>
                    <a:pt x="1937171" y="1437654"/>
                  </a:cubicBezTo>
                  <a:cubicBezTo>
                    <a:pt x="1928856" y="1455752"/>
                    <a:pt x="1920296" y="1473849"/>
                    <a:pt x="1910881" y="1491458"/>
                  </a:cubicBezTo>
                  <a:cubicBezTo>
                    <a:pt x="1908557" y="1495860"/>
                    <a:pt x="1906234" y="1500262"/>
                    <a:pt x="1903911" y="1504664"/>
                  </a:cubicBezTo>
                  <a:lnTo>
                    <a:pt x="1896574" y="1517748"/>
                  </a:lnTo>
                  <a:lnTo>
                    <a:pt x="1892905" y="1524229"/>
                  </a:lnTo>
                  <a:lnTo>
                    <a:pt x="1889115" y="1530710"/>
                  </a:lnTo>
                  <a:lnTo>
                    <a:pt x="1881533" y="1543549"/>
                  </a:lnTo>
                  <a:cubicBezTo>
                    <a:pt x="1871017" y="1560546"/>
                    <a:pt x="1860379" y="1577421"/>
                    <a:pt x="1848884" y="1593685"/>
                  </a:cubicBezTo>
                  <a:cubicBezTo>
                    <a:pt x="1837635" y="1610192"/>
                    <a:pt x="1825529" y="1626089"/>
                    <a:pt x="1813423" y="1641863"/>
                  </a:cubicBezTo>
                  <a:cubicBezTo>
                    <a:pt x="1800950" y="1657515"/>
                    <a:pt x="1788355" y="1672922"/>
                    <a:pt x="1775027" y="1687718"/>
                  </a:cubicBezTo>
                  <a:cubicBezTo>
                    <a:pt x="1761821" y="1702759"/>
                    <a:pt x="1748003" y="1717066"/>
                    <a:pt x="1734063" y="1731373"/>
                  </a:cubicBezTo>
                  <a:cubicBezTo>
                    <a:pt x="1719878" y="1745313"/>
                    <a:pt x="1705449" y="1759253"/>
                    <a:pt x="1690409" y="1772337"/>
                  </a:cubicBezTo>
                  <a:cubicBezTo>
                    <a:pt x="1675490" y="1785665"/>
                    <a:pt x="1660083" y="1798260"/>
                    <a:pt x="1644431" y="1810733"/>
                  </a:cubicBezTo>
                  <a:cubicBezTo>
                    <a:pt x="1628657" y="1822961"/>
                    <a:pt x="1612638" y="1834944"/>
                    <a:pt x="1596130" y="1846194"/>
                  </a:cubicBezTo>
                  <a:cubicBezTo>
                    <a:pt x="1579745" y="1857566"/>
                    <a:pt x="1562870" y="1868327"/>
                    <a:pt x="1545873" y="1878843"/>
                  </a:cubicBezTo>
                  <a:lnTo>
                    <a:pt x="1532911" y="1886425"/>
                  </a:lnTo>
                  <a:lnTo>
                    <a:pt x="1526430" y="1890215"/>
                  </a:lnTo>
                  <a:lnTo>
                    <a:pt x="1519827" y="1893884"/>
                  </a:lnTo>
                  <a:lnTo>
                    <a:pt x="1506743" y="1901221"/>
                  </a:lnTo>
                  <a:cubicBezTo>
                    <a:pt x="1502341" y="1903666"/>
                    <a:pt x="1497939" y="1905867"/>
                    <a:pt x="1493537" y="1908191"/>
                  </a:cubicBezTo>
                  <a:cubicBezTo>
                    <a:pt x="1475928" y="1917606"/>
                    <a:pt x="1457831" y="1926166"/>
                    <a:pt x="1439733" y="1934481"/>
                  </a:cubicBezTo>
                  <a:cubicBezTo>
                    <a:pt x="1421513" y="1942551"/>
                    <a:pt x="1403049" y="1950377"/>
                    <a:pt x="1384340" y="1957347"/>
                  </a:cubicBezTo>
                  <a:cubicBezTo>
                    <a:pt x="1365753" y="1964562"/>
                    <a:pt x="1346677" y="1970798"/>
                    <a:pt x="1327724" y="1976912"/>
                  </a:cubicBezTo>
                  <a:cubicBezTo>
                    <a:pt x="1308648" y="1982660"/>
                    <a:pt x="1289450" y="1988284"/>
                    <a:pt x="1270008" y="1992931"/>
                  </a:cubicBezTo>
                  <a:cubicBezTo>
                    <a:pt x="1231245" y="2002469"/>
                    <a:pt x="1191870" y="2009684"/>
                    <a:pt x="1152129" y="2014330"/>
                  </a:cubicBezTo>
                  <a:cubicBezTo>
                    <a:pt x="1112510" y="2019099"/>
                    <a:pt x="1072524" y="2021422"/>
                    <a:pt x="1032538" y="2021545"/>
                  </a:cubicBezTo>
                  <a:cubicBezTo>
                    <a:pt x="992553" y="2021545"/>
                    <a:pt x="952689" y="2019099"/>
                    <a:pt x="912948" y="2014330"/>
                  </a:cubicBezTo>
                  <a:cubicBezTo>
                    <a:pt x="873207" y="2009684"/>
                    <a:pt x="833954" y="2002347"/>
                    <a:pt x="795069" y="1992931"/>
                  </a:cubicBezTo>
                  <a:cubicBezTo>
                    <a:pt x="775627" y="1988284"/>
                    <a:pt x="756429" y="1982782"/>
                    <a:pt x="737353" y="1976912"/>
                  </a:cubicBezTo>
                  <a:cubicBezTo>
                    <a:pt x="718277" y="1970798"/>
                    <a:pt x="699323" y="1964562"/>
                    <a:pt x="680737" y="1957347"/>
                  </a:cubicBezTo>
                  <a:cubicBezTo>
                    <a:pt x="662028" y="1950377"/>
                    <a:pt x="643563" y="1942551"/>
                    <a:pt x="625344" y="1934481"/>
                  </a:cubicBezTo>
                  <a:cubicBezTo>
                    <a:pt x="607124" y="1926166"/>
                    <a:pt x="589148" y="1917606"/>
                    <a:pt x="571540" y="1908191"/>
                  </a:cubicBezTo>
                  <a:cubicBezTo>
                    <a:pt x="567138" y="1905867"/>
                    <a:pt x="562736" y="1903544"/>
                    <a:pt x="558334" y="1901221"/>
                  </a:cubicBezTo>
                  <a:lnTo>
                    <a:pt x="545250" y="1893884"/>
                  </a:lnTo>
                  <a:lnTo>
                    <a:pt x="538647" y="1890215"/>
                  </a:lnTo>
                  <a:lnTo>
                    <a:pt x="532166" y="1886425"/>
                  </a:lnTo>
                  <a:lnTo>
                    <a:pt x="519204" y="1878843"/>
                  </a:lnTo>
                  <a:cubicBezTo>
                    <a:pt x="502207" y="1868449"/>
                    <a:pt x="485332" y="1857689"/>
                    <a:pt x="468947" y="1846194"/>
                  </a:cubicBezTo>
                  <a:cubicBezTo>
                    <a:pt x="452439" y="1834944"/>
                    <a:pt x="436542" y="1822961"/>
                    <a:pt x="420646" y="1810733"/>
                  </a:cubicBezTo>
                  <a:cubicBezTo>
                    <a:pt x="404994" y="1798260"/>
                    <a:pt x="389586" y="1785665"/>
                    <a:pt x="374668" y="1772337"/>
                  </a:cubicBezTo>
                  <a:cubicBezTo>
                    <a:pt x="359628" y="1759130"/>
                    <a:pt x="345198" y="1745313"/>
                    <a:pt x="331014" y="1731373"/>
                  </a:cubicBezTo>
                  <a:cubicBezTo>
                    <a:pt x="317074" y="1717188"/>
                    <a:pt x="303134" y="1702759"/>
                    <a:pt x="290050" y="1687718"/>
                  </a:cubicBezTo>
                  <a:cubicBezTo>
                    <a:pt x="276721" y="1672922"/>
                    <a:pt x="264004" y="1657393"/>
                    <a:pt x="251654" y="1641863"/>
                  </a:cubicBezTo>
                  <a:cubicBezTo>
                    <a:pt x="239426" y="1626089"/>
                    <a:pt x="227442" y="1610192"/>
                    <a:pt x="216192" y="1593685"/>
                  </a:cubicBezTo>
                  <a:cubicBezTo>
                    <a:pt x="204698" y="1577299"/>
                    <a:pt x="194059" y="1560424"/>
                    <a:pt x="183543" y="1543549"/>
                  </a:cubicBezTo>
                  <a:lnTo>
                    <a:pt x="175962" y="1530710"/>
                  </a:lnTo>
                  <a:lnTo>
                    <a:pt x="172171" y="1524229"/>
                  </a:lnTo>
                  <a:lnTo>
                    <a:pt x="168503" y="1517748"/>
                  </a:lnTo>
                  <a:lnTo>
                    <a:pt x="161166" y="1504664"/>
                  </a:lnTo>
                  <a:cubicBezTo>
                    <a:pt x="158720" y="1500262"/>
                    <a:pt x="156519" y="1495860"/>
                    <a:pt x="154196" y="1491458"/>
                  </a:cubicBezTo>
                  <a:cubicBezTo>
                    <a:pt x="144780" y="1473849"/>
                    <a:pt x="136221" y="1455874"/>
                    <a:pt x="127906" y="1437654"/>
                  </a:cubicBezTo>
                  <a:cubicBezTo>
                    <a:pt x="119835" y="1419435"/>
                    <a:pt x="112009" y="1401092"/>
                    <a:pt x="105039" y="1382383"/>
                  </a:cubicBezTo>
                  <a:cubicBezTo>
                    <a:pt x="97825" y="1363797"/>
                    <a:pt x="91466" y="1344843"/>
                    <a:pt x="85474" y="1325890"/>
                  </a:cubicBezTo>
                  <a:cubicBezTo>
                    <a:pt x="79727" y="1306814"/>
                    <a:pt x="74102" y="1287616"/>
                    <a:pt x="69455" y="1268173"/>
                  </a:cubicBezTo>
                  <a:cubicBezTo>
                    <a:pt x="50257" y="1190647"/>
                    <a:pt x="40964" y="1110798"/>
                    <a:pt x="40842" y="1031071"/>
                  </a:cubicBezTo>
                  <a:cubicBezTo>
                    <a:pt x="40964" y="951344"/>
                    <a:pt x="50257" y="871495"/>
                    <a:pt x="69455" y="793969"/>
                  </a:cubicBezTo>
                  <a:cubicBezTo>
                    <a:pt x="74102" y="774526"/>
                    <a:pt x="79727" y="755328"/>
                    <a:pt x="85474" y="736252"/>
                  </a:cubicBezTo>
                  <a:cubicBezTo>
                    <a:pt x="91588" y="717299"/>
                    <a:pt x="97947" y="698345"/>
                    <a:pt x="105039" y="679759"/>
                  </a:cubicBezTo>
                  <a:cubicBezTo>
                    <a:pt x="112009" y="661050"/>
                    <a:pt x="119835" y="642707"/>
                    <a:pt x="127906" y="624488"/>
                  </a:cubicBezTo>
                  <a:cubicBezTo>
                    <a:pt x="136221" y="606390"/>
                    <a:pt x="144780" y="588293"/>
                    <a:pt x="154196" y="570684"/>
                  </a:cubicBezTo>
                  <a:cubicBezTo>
                    <a:pt x="156519" y="566282"/>
                    <a:pt x="158843" y="561880"/>
                    <a:pt x="161166" y="557478"/>
                  </a:cubicBezTo>
                  <a:lnTo>
                    <a:pt x="168503" y="544394"/>
                  </a:lnTo>
                  <a:lnTo>
                    <a:pt x="172171" y="537913"/>
                  </a:lnTo>
                  <a:lnTo>
                    <a:pt x="175962" y="531432"/>
                  </a:lnTo>
                  <a:lnTo>
                    <a:pt x="183543" y="518593"/>
                  </a:lnTo>
                  <a:cubicBezTo>
                    <a:pt x="194059" y="501596"/>
                    <a:pt x="204698" y="484721"/>
                    <a:pt x="216192" y="468457"/>
                  </a:cubicBezTo>
                  <a:cubicBezTo>
                    <a:pt x="227442" y="451950"/>
                    <a:pt x="239548" y="436053"/>
                    <a:pt x="251654" y="420279"/>
                  </a:cubicBezTo>
                  <a:cubicBezTo>
                    <a:pt x="264126" y="404627"/>
                    <a:pt x="276721" y="389220"/>
                    <a:pt x="290050" y="374424"/>
                  </a:cubicBezTo>
                  <a:cubicBezTo>
                    <a:pt x="303256" y="359383"/>
                    <a:pt x="317074" y="345076"/>
                    <a:pt x="331014" y="330769"/>
                  </a:cubicBezTo>
                  <a:cubicBezTo>
                    <a:pt x="345198" y="316829"/>
                    <a:pt x="359628" y="302889"/>
                    <a:pt x="374668" y="289805"/>
                  </a:cubicBezTo>
                  <a:cubicBezTo>
                    <a:pt x="389586" y="276477"/>
                    <a:pt x="404994" y="263882"/>
                    <a:pt x="420646" y="251409"/>
                  </a:cubicBezTo>
                  <a:cubicBezTo>
                    <a:pt x="436420" y="239181"/>
                    <a:pt x="452439" y="227198"/>
                    <a:pt x="468947" y="215948"/>
                  </a:cubicBezTo>
                  <a:cubicBezTo>
                    <a:pt x="485332" y="204576"/>
                    <a:pt x="502207" y="193815"/>
                    <a:pt x="519204" y="183299"/>
                  </a:cubicBezTo>
                  <a:lnTo>
                    <a:pt x="532166" y="175717"/>
                  </a:lnTo>
                  <a:lnTo>
                    <a:pt x="538647" y="171927"/>
                  </a:lnTo>
                  <a:lnTo>
                    <a:pt x="545250" y="168258"/>
                  </a:lnTo>
                  <a:lnTo>
                    <a:pt x="558334" y="160921"/>
                  </a:lnTo>
                  <a:cubicBezTo>
                    <a:pt x="562736" y="158476"/>
                    <a:pt x="567138" y="156275"/>
                    <a:pt x="571540" y="153951"/>
                  </a:cubicBezTo>
                  <a:cubicBezTo>
                    <a:pt x="589148" y="144536"/>
                    <a:pt x="607246" y="135976"/>
                    <a:pt x="625344" y="127661"/>
                  </a:cubicBezTo>
                  <a:cubicBezTo>
                    <a:pt x="643686" y="119591"/>
                    <a:pt x="662028" y="111765"/>
                    <a:pt x="680737" y="104795"/>
                  </a:cubicBezTo>
                  <a:cubicBezTo>
                    <a:pt x="699323" y="97580"/>
                    <a:pt x="718399" y="91344"/>
                    <a:pt x="737353" y="85230"/>
                  </a:cubicBezTo>
                  <a:cubicBezTo>
                    <a:pt x="756429" y="79482"/>
                    <a:pt x="775627" y="73858"/>
                    <a:pt x="795069" y="69211"/>
                  </a:cubicBezTo>
                  <a:cubicBezTo>
                    <a:pt x="833832" y="59673"/>
                    <a:pt x="873207" y="52458"/>
                    <a:pt x="912948" y="47812"/>
                  </a:cubicBezTo>
                  <a:cubicBezTo>
                    <a:pt x="952567" y="43043"/>
                    <a:pt x="992553" y="40719"/>
                    <a:pt x="1032538" y="40597"/>
                  </a:cubicBezTo>
                  <a:cubicBezTo>
                    <a:pt x="1072524" y="40597"/>
                    <a:pt x="1112388" y="43043"/>
                    <a:pt x="1152129" y="47812"/>
                  </a:cubicBezTo>
                  <a:cubicBezTo>
                    <a:pt x="1191870" y="52458"/>
                    <a:pt x="1231122" y="59795"/>
                    <a:pt x="1270008" y="69211"/>
                  </a:cubicBezTo>
                  <a:cubicBezTo>
                    <a:pt x="1289450" y="73858"/>
                    <a:pt x="1308648" y="79360"/>
                    <a:pt x="1327724" y="85230"/>
                  </a:cubicBezTo>
                  <a:cubicBezTo>
                    <a:pt x="1346800" y="91344"/>
                    <a:pt x="1365753" y="97580"/>
                    <a:pt x="1384340" y="104795"/>
                  </a:cubicBezTo>
                  <a:cubicBezTo>
                    <a:pt x="1403049" y="111765"/>
                    <a:pt x="1421513" y="119591"/>
                    <a:pt x="1439733" y="127661"/>
                  </a:cubicBezTo>
                  <a:cubicBezTo>
                    <a:pt x="1457953" y="135976"/>
                    <a:pt x="1475928" y="144536"/>
                    <a:pt x="1493537" y="153951"/>
                  </a:cubicBezTo>
                  <a:cubicBezTo>
                    <a:pt x="1497939" y="156275"/>
                    <a:pt x="1502341" y="158598"/>
                    <a:pt x="1506743" y="160921"/>
                  </a:cubicBezTo>
                  <a:lnTo>
                    <a:pt x="1519827" y="168258"/>
                  </a:lnTo>
                  <a:lnTo>
                    <a:pt x="1526430" y="171927"/>
                  </a:lnTo>
                  <a:lnTo>
                    <a:pt x="1532911" y="175717"/>
                  </a:lnTo>
                  <a:lnTo>
                    <a:pt x="1545873" y="183299"/>
                  </a:lnTo>
                  <a:cubicBezTo>
                    <a:pt x="1562870" y="193693"/>
                    <a:pt x="1579745" y="204453"/>
                    <a:pt x="1596130" y="215948"/>
                  </a:cubicBezTo>
                  <a:cubicBezTo>
                    <a:pt x="1612638" y="227198"/>
                    <a:pt x="1628534" y="239181"/>
                    <a:pt x="1644431" y="251409"/>
                  </a:cubicBezTo>
                  <a:cubicBezTo>
                    <a:pt x="1660083" y="263882"/>
                    <a:pt x="1675490" y="276477"/>
                    <a:pt x="1690409" y="289805"/>
                  </a:cubicBezTo>
                  <a:cubicBezTo>
                    <a:pt x="1705449" y="303012"/>
                    <a:pt x="1719878" y="316829"/>
                    <a:pt x="1734063" y="330769"/>
                  </a:cubicBezTo>
                  <a:cubicBezTo>
                    <a:pt x="1748003" y="344954"/>
                    <a:pt x="1761943" y="359383"/>
                    <a:pt x="1775027" y="374424"/>
                  </a:cubicBezTo>
                  <a:cubicBezTo>
                    <a:pt x="1788355" y="389220"/>
                    <a:pt x="1801073" y="404749"/>
                    <a:pt x="1813423" y="420279"/>
                  </a:cubicBezTo>
                  <a:cubicBezTo>
                    <a:pt x="1825651" y="436053"/>
                    <a:pt x="1837635" y="451950"/>
                    <a:pt x="1848884" y="468457"/>
                  </a:cubicBezTo>
                  <a:cubicBezTo>
                    <a:pt x="1860379" y="484843"/>
                    <a:pt x="1871017" y="501718"/>
                    <a:pt x="1881533" y="518593"/>
                  </a:cubicBezTo>
                  <a:lnTo>
                    <a:pt x="1889115" y="531432"/>
                  </a:lnTo>
                  <a:lnTo>
                    <a:pt x="1892905" y="537913"/>
                  </a:lnTo>
                  <a:lnTo>
                    <a:pt x="1896574" y="544394"/>
                  </a:lnTo>
                  <a:lnTo>
                    <a:pt x="1903911" y="557478"/>
                  </a:lnTo>
                  <a:cubicBezTo>
                    <a:pt x="1906356" y="561880"/>
                    <a:pt x="1908557" y="566282"/>
                    <a:pt x="1910881" y="570684"/>
                  </a:cubicBezTo>
                  <a:cubicBezTo>
                    <a:pt x="1920296" y="588293"/>
                    <a:pt x="1928856" y="606268"/>
                    <a:pt x="1937171" y="624488"/>
                  </a:cubicBezTo>
                  <a:cubicBezTo>
                    <a:pt x="1945242" y="642707"/>
                    <a:pt x="1953068" y="661050"/>
                    <a:pt x="1960037" y="679759"/>
                  </a:cubicBezTo>
                  <a:cubicBezTo>
                    <a:pt x="1967252" y="698345"/>
                    <a:pt x="1973611" y="717299"/>
                    <a:pt x="1979602" y="736252"/>
                  </a:cubicBezTo>
                  <a:cubicBezTo>
                    <a:pt x="1985350" y="755328"/>
                    <a:pt x="1990975" y="774526"/>
                    <a:pt x="1995621" y="793969"/>
                  </a:cubicBezTo>
                  <a:cubicBezTo>
                    <a:pt x="2014819" y="871495"/>
                    <a:pt x="2024113" y="951344"/>
                    <a:pt x="2024235" y="1031071"/>
                  </a:cubicBezTo>
                  <a:cubicBezTo>
                    <a:pt x="2024113" y="1110798"/>
                    <a:pt x="2014819" y="1190647"/>
                    <a:pt x="1995621" y="1268173"/>
                  </a:cubicBezTo>
                  <a:cubicBezTo>
                    <a:pt x="1990975" y="1287616"/>
                    <a:pt x="1985350" y="1306814"/>
                    <a:pt x="1979602" y="1325890"/>
                  </a:cubicBezTo>
                  <a:lnTo>
                    <a:pt x="1979602" y="132589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13161E"/>
                </a:solidFill>
                <a:effectLst/>
                <a:uLnTx/>
                <a:uFillTx/>
                <a:latin typeface="Qualcomm Next"/>
                <a:ea typeface="+mn-ea"/>
                <a:cs typeface="+mn-cs"/>
              </a:endParaRPr>
            </a:p>
          </p:txBody>
        </p:sp>
        <p:grpSp>
          <p:nvGrpSpPr>
            <p:cNvPr id="185" name="Graphic 36">
              <a:extLst>
                <a:ext uri="{FF2B5EF4-FFF2-40B4-BE49-F238E27FC236}">
                  <a16:creationId xmlns:a16="http://schemas.microsoft.com/office/drawing/2014/main" id="{8FD7F9AE-8514-86CC-28B2-88E7DC13CD8A}"/>
                </a:ext>
              </a:extLst>
            </p:cNvPr>
            <p:cNvGrpSpPr/>
            <p:nvPr/>
          </p:nvGrpSpPr>
          <p:grpSpPr>
            <a:xfrm>
              <a:off x="648878" y="578359"/>
              <a:ext cx="378590" cy="211710"/>
              <a:chOff x="12224618" y="2884068"/>
              <a:chExt cx="1139738" cy="636593"/>
            </a:xfrm>
            <a:grpFill/>
          </p:grpSpPr>
          <p:sp>
            <p:nvSpPr>
              <p:cNvPr id="186" name="Freeform: Shape 15">
                <a:extLst>
                  <a:ext uri="{FF2B5EF4-FFF2-40B4-BE49-F238E27FC236}">
                    <a16:creationId xmlns:a16="http://schemas.microsoft.com/office/drawing/2014/main" id="{8BC7E5A0-162C-EDBA-DAAA-BA9D3CB9D9C8}"/>
                  </a:ext>
                </a:extLst>
              </p:cNvPr>
              <p:cNvSpPr/>
              <p:nvPr/>
            </p:nvSpPr>
            <p:spPr>
              <a:xfrm>
                <a:off x="12746145" y="2884068"/>
                <a:ext cx="618211" cy="636471"/>
              </a:xfrm>
              <a:custGeom>
                <a:avLst/>
                <a:gdLst>
                  <a:gd name="connsiteX0" fmla="*/ 502941 w 618211"/>
                  <a:gd name="connsiteY0" fmla="*/ 50624 h 636471"/>
                  <a:gd name="connsiteX1" fmla="*/ 320987 w 618211"/>
                  <a:gd name="connsiteY1" fmla="*/ 0 h 636471"/>
                  <a:gd name="connsiteX2" fmla="*/ 157620 w 618211"/>
                  <a:gd name="connsiteY2" fmla="*/ 42431 h 636471"/>
                  <a:gd name="connsiteX3" fmla="*/ 43165 w 618211"/>
                  <a:gd name="connsiteY3" fmla="*/ 155663 h 636471"/>
                  <a:gd name="connsiteX4" fmla="*/ 0 w 618211"/>
                  <a:gd name="connsiteY4" fmla="*/ 318297 h 636471"/>
                  <a:gd name="connsiteX5" fmla="*/ 40475 w 618211"/>
                  <a:gd name="connsiteY5" fmla="*/ 480808 h 636471"/>
                  <a:gd name="connsiteX6" fmla="*/ 149183 w 618211"/>
                  <a:gd name="connsiteY6" fmla="*/ 594040 h 636471"/>
                  <a:gd name="connsiteX7" fmla="*/ 307047 w 618211"/>
                  <a:gd name="connsiteY7" fmla="*/ 636471 h 636471"/>
                  <a:gd name="connsiteX8" fmla="*/ 430306 w 618211"/>
                  <a:gd name="connsiteY8" fmla="*/ 609569 h 636471"/>
                  <a:gd name="connsiteX9" fmla="*/ 508199 w 618211"/>
                  <a:gd name="connsiteY9" fmla="*/ 542070 h 636471"/>
                  <a:gd name="connsiteX10" fmla="*/ 508199 w 618211"/>
                  <a:gd name="connsiteY10" fmla="*/ 604923 h 636471"/>
                  <a:gd name="connsiteX11" fmla="*/ 513824 w 618211"/>
                  <a:gd name="connsiteY11" fmla="*/ 618496 h 636471"/>
                  <a:gd name="connsiteX12" fmla="*/ 527152 w 618211"/>
                  <a:gd name="connsiteY12" fmla="*/ 624121 h 636471"/>
                  <a:gd name="connsiteX13" fmla="*/ 595263 w 618211"/>
                  <a:gd name="connsiteY13" fmla="*/ 624121 h 636471"/>
                  <a:gd name="connsiteX14" fmla="*/ 608591 w 618211"/>
                  <a:gd name="connsiteY14" fmla="*/ 618496 h 636471"/>
                  <a:gd name="connsiteX15" fmla="*/ 614216 w 618211"/>
                  <a:gd name="connsiteY15" fmla="*/ 604923 h 636471"/>
                  <a:gd name="connsiteX16" fmla="*/ 614216 w 618211"/>
                  <a:gd name="connsiteY16" fmla="*/ 336517 h 636471"/>
                  <a:gd name="connsiteX17" fmla="*/ 608591 w 618211"/>
                  <a:gd name="connsiteY17" fmla="*/ 323433 h 636471"/>
                  <a:gd name="connsiteX18" fmla="*/ 595263 w 618211"/>
                  <a:gd name="connsiteY18" fmla="*/ 318174 h 636471"/>
                  <a:gd name="connsiteX19" fmla="*/ 335538 w 618211"/>
                  <a:gd name="connsiteY19" fmla="*/ 318174 h 636471"/>
                  <a:gd name="connsiteX20" fmla="*/ 322210 w 618211"/>
                  <a:gd name="connsiteY20" fmla="*/ 323433 h 636471"/>
                  <a:gd name="connsiteX21" fmla="*/ 316585 w 618211"/>
                  <a:gd name="connsiteY21" fmla="*/ 336517 h 636471"/>
                  <a:gd name="connsiteX22" fmla="*/ 316585 w 618211"/>
                  <a:gd name="connsiteY22" fmla="*/ 394111 h 636471"/>
                  <a:gd name="connsiteX23" fmla="*/ 322210 w 618211"/>
                  <a:gd name="connsiteY23" fmla="*/ 406828 h 636471"/>
                  <a:gd name="connsiteX24" fmla="*/ 335538 w 618211"/>
                  <a:gd name="connsiteY24" fmla="*/ 412331 h 636471"/>
                  <a:gd name="connsiteX25" fmla="*/ 501229 w 618211"/>
                  <a:gd name="connsiteY25" fmla="*/ 412331 h 636471"/>
                  <a:gd name="connsiteX26" fmla="*/ 431895 w 618211"/>
                  <a:gd name="connsiteY26" fmla="*/ 496949 h 636471"/>
                  <a:gd name="connsiteX27" fmla="*/ 322454 w 618211"/>
                  <a:gd name="connsiteY27" fmla="*/ 529598 h 636471"/>
                  <a:gd name="connsiteX28" fmla="*/ 177429 w 618211"/>
                  <a:gd name="connsiteY28" fmla="*/ 469925 h 636471"/>
                  <a:gd name="connsiteX29" fmla="*/ 120446 w 618211"/>
                  <a:gd name="connsiteY29" fmla="*/ 319764 h 636471"/>
                  <a:gd name="connsiteX30" fmla="*/ 177552 w 618211"/>
                  <a:gd name="connsiteY30" fmla="*/ 169603 h 636471"/>
                  <a:gd name="connsiteX31" fmla="*/ 320742 w 618211"/>
                  <a:gd name="connsiteY31" fmla="*/ 107974 h 636471"/>
                  <a:gd name="connsiteX32" fmla="*/ 432262 w 618211"/>
                  <a:gd name="connsiteY32" fmla="*/ 138422 h 636471"/>
                  <a:gd name="connsiteX33" fmla="*/ 502941 w 618211"/>
                  <a:gd name="connsiteY33" fmla="*/ 218149 h 636471"/>
                  <a:gd name="connsiteX34" fmla="*/ 508566 w 618211"/>
                  <a:gd name="connsiteY34" fmla="*/ 227564 h 636471"/>
                  <a:gd name="connsiteX35" fmla="*/ 521894 w 618211"/>
                  <a:gd name="connsiteY35" fmla="*/ 230377 h 636471"/>
                  <a:gd name="connsiteX36" fmla="*/ 607246 w 618211"/>
                  <a:gd name="connsiteY36" fmla="*/ 208489 h 636471"/>
                  <a:gd name="connsiteX37" fmla="*/ 617762 w 618211"/>
                  <a:gd name="connsiteY37" fmla="*/ 199807 h 636471"/>
                  <a:gd name="connsiteX38" fmla="*/ 616662 w 618211"/>
                  <a:gd name="connsiteY38" fmla="*/ 189168 h 636471"/>
                  <a:gd name="connsiteX39" fmla="*/ 502696 w 618211"/>
                  <a:gd name="connsiteY39" fmla="*/ 50013 h 636471"/>
                  <a:gd name="connsiteX40" fmla="*/ 502696 w 618211"/>
                  <a:gd name="connsiteY40" fmla="*/ 50013 h 63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618211" h="636471">
                    <a:moveTo>
                      <a:pt x="502941" y="50624"/>
                    </a:moveTo>
                    <a:cubicBezTo>
                      <a:pt x="449748" y="17486"/>
                      <a:pt x="389097" y="611"/>
                      <a:pt x="320987" y="0"/>
                    </a:cubicBezTo>
                    <a:cubicBezTo>
                      <a:pt x="260213" y="611"/>
                      <a:pt x="205798" y="14796"/>
                      <a:pt x="157620" y="42431"/>
                    </a:cubicBezTo>
                    <a:cubicBezTo>
                      <a:pt x="109441" y="70189"/>
                      <a:pt x="71290" y="107852"/>
                      <a:pt x="43165" y="155663"/>
                    </a:cubicBezTo>
                    <a:cubicBezTo>
                      <a:pt x="15041" y="203353"/>
                      <a:pt x="611" y="257646"/>
                      <a:pt x="0" y="318297"/>
                    </a:cubicBezTo>
                    <a:cubicBezTo>
                      <a:pt x="489" y="378948"/>
                      <a:pt x="14062" y="433118"/>
                      <a:pt x="40475" y="480808"/>
                    </a:cubicBezTo>
                    <a:cubicBezTo>
                      <a:pt x="66888" y="528497"/>
                      <a:pt x="103205" y="566282"/>
                      <a:pt x="149183" y="594040"/>
                    </a:cubicBezTo>
                    <a:cubicBezTo>
                      <a:pt x="195160" y="621797"/>
                      <a:pt x="247863" y="635982"/>
                      <a:pt x="307047" y="636471"/>
                    </a:cubicBezTo>
                    <a:cubicBezTo>
                      <a:pt x="356448" y="635982"/>
                      <a:pt x="397535" y="626933"/>
                      <a:pt x="430306" y="609569"/>
                    </a:cubicBezTo>
                    <a:cubicBezTo>
                      <a:pt x="463077" y="592206"/>
                      <a:pt x="489001" y="569706"/>
                      <a:pt x="508199" y="542070"/>
                    </a:cubicBezTo>
                    <a:lnTo>
                      <a:pt x="508199" y="604923"/>
                    </a:lnTo>
                    <a:cubicBezTo>
                      <a:pt x="508321" y="610303"/>
                      <a:pt x="510277" y="614827"/>
                      <a:pt x="513824" y="618496"/>
                    </a:cubicBezTo>
                    <a:cubicBezTo>
                      <a:pt x="517370" y="622164"/>
                      <a:pt x="521894" y="623999"/>
                      <a:pt x="527152" y="624121"/>
                    </a:cubicBezTo>
                    <a:lnTo>
                      <a:pt x="595263" y="624121"/>
                    </a:lnTo>
                    <a:cubicBezTo>
                      <a:pt x="600521" y="623999"/>
                      <a:pt x="605045" y="622042"/>
                      <a:pt x="608591" y="618496"/>
                    </a:cubicBezTo>
                    <a:cubicBezTo>
                      <a:pt x="612137" y="614827"/>
                      <a:pt x="614094" y="610303"/>
                      <a:pt x="614216" y="604923"/>
                    </a:cubicBezTo>
                    <a:lnTo>
                      <a:pt x="614216" y="336517"/>
                    </a:lnTo>
                    <a:cubicBezTo>
                      <a:pt x="614094" y="331136"/>
                      <a:pt x="612137" y="326734"/>
                      <a:pt x="608591" y="323433"/>
                    </a:cubicBezTo>
                    <a:cubicBezTo>
                      <a:pt x="605045" y="320009"/>
                      <a:pt x="600521" y="318297"/>
                      <a:pt x="595263" y="318174"/>
                    </a:cubicBezTo>
                    <a:lnTo>
                      <a:pt x="335538" y="318174"/>
                    </a:lnTo>
                    <a:cubicBezTo>
                      <a:pt x="330280" y="318174"/>
                      <a:pt x="325756" y="320009"/>
                      <a:pt x="322210" y="323433"/>
                    </a:cubicBezTo>
                    <a:cubicBezTo>
                      <a:pt x="318664" y="326856"/>
                      <a:pt x="316707" y="331136"/>
                      <a:pt x="316585" y="336517"/>
                    </a:cubicBezTo>
                    <a:lnTo>
                      <a:pt x="316585" y="394111"/>
                    </a:lnTo>
                    <a:cubicBezTo>
                      <a:pt x="316707" y="399124"/>
                      <a:pt x="318664" y="403282"/>
                      <a:pt x="322210" y="406828"/>
                    </a:cubicBezTo>
                    <a:cubicBezTo>
                      <a:pt x="325756" y="410374"/>
                      <a:pt x="330280" y="412208"/>
                      <a:pt x="335538" y="412331"/>
                    </a:cubicBezTo>
                    <a:lnTo>
                      <a:pt x="501229" y="412331"/>
                    </a:lnTo>
                    <a:cubicBezTo>
                      <a:pt x="486066" y="447425"/>
                      <a:pt x="463077" y="475672"/>
                      <a:pt x="431895" y="496949"/>
                    </a:cubicBezTo>
                    <a:cubicBezTo>
                      <a:pt x="400836" y="518226"/>
                      <a:pt x="364397" y="529109"/>
                      <a:pt x="322454" y="529598"/>
                    </a:cubicBezTo>
                    <a:cubicBezTo>
                      <a:pt x="262659" y="528375"/>
                      <a:pt x="214358" y="508443"/>
                      <a:pt x="177429" y="469925"/>
                    </a:cubicBezTo>
                    <a:cubicBezTo>
                      <a:pt x="140501" y="431284"/>
                      <a:pt x="121547" y="381271"/>
                      <a:pt x="120446" y="319764"/>
                    </a:cubicBezTo>
                    <a:cubicBezTo>
                      <a:pt x="121669" y="259235"/>
                      <a:pt x="140623" y="209222"/>
                      <a:pt x="177552" y="169603"/>
                    </a:cubicBezTo>
                    <a:cubicBezTo>
                      <a:pt x="214480" y="129984"/>
                      <a:pt x="262170" y="109441"/>
                      <a:pt x="320742" y="107974"/>
                    </a:cubicBezTo>
                    <a:cubicBezTo>
                      <a:pt x="364763" y="108463"/>
                      <a:pt x="401937" y="118612"/>
                      <a:pt x="432262" y="138422"/>
                    </a:cubicBezTo>
                    <a:cubicBezTo>
                      <a:pt x="462588" y="158231"/>
                      <a:pt x="486066" y="184888"/>
                      <a:pt x="502941" y="218149"/>
                    </a:cubicBezTo>
                    <a:cubicBezTo>
                      <a:pt x="504041" y="221450"/>
                      <a:pt x="505875" y="224630"/>
                      <a:pt x="508566" y="227564"/>
                    </a:cubicBezTo>
                    <a:cubicBezTo>
                      <a:pt x="511256" y="230499"/>
                      <a:pt x="515658" y="231477"/>
                      <a:pt x="521894" y="230377"/>
                    </a:cubicBezTo>
                    <a:lnTo>
                      <a:pt x="607246" y="208489"/>
                    </a:lnTo>
                    <a:cubicBezTo>
                      <a:pt x="613482" y="206532"/>
                      <a:pt x="617028" y="203597"/>
                      <a:pt x="617762" y="199807"/>
                    </a:cubicBezTo>
                    <a:cubicBezTo>
                      <a:pt x="618618" y="196016"/>
                      <a:pt x="618251" y="192470"/>
                      <a:pt x="616662" y="189168"/>
                    </a:cubicBezTo>
                    <a:cubicBezTo>
                      <a:pt x="593795" y="129618"/>
                      <a:pt x="555888" y="83273"/>
                      <a:pt x="502696" y="50013"/>
                    </a:cubicBezTo>
                    <a:lnTo>
                      <a:pt x="502696" y="50013"/>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13161E"/>
                  </a:solidFill>
                  <a:effectLst/>
                  <a:uLnTx/>
                  <a:uFillTx/>
                  <a:latin typeface="Qualcomm Next"/>
                  <a:ea typeface="+mn-ea"/>
                  <a:cs typeface="+mn-cs"/>
                </a:endParaRPr>
              </a:p>
            </p:txBody>
          </p:sp>
          <p:sp>
            <p:nvSpPr>
              <p:cNvPr id="187" name="Freeform: Shape 16">
                <a:extLst>
                  <a:ext uri="{FF2B5EF4-FFF2-40B4-BE49-F238E27FC236}">
                    <a16:creationId xmlns:a16="http://schemas.microsoft.com/office/drawing/2014/main" id="{0FF3D91D-A6BF-101C-5646-D817683D1413}"/>
                  </a:ext>
                </a:extLst>
              </p:cNvPr>
              <p:cNvSpPr/>
              <p:nvPr/>
            </p:nvSpPr>
            <p:spPr>
              <a:xfrm>
                <a:off x="12224618" y="2896296"/>
                <a:ext cx="475794" cy="624365"/>
              </a:xfrm>
              <a:custGeom>
                <a:avLst/>
                <a:gdLst>
                  <a:gd name="connsiteX0" fmla="*/ 0 w 475794"/>
                  <a:gd name="connsiteY0" fmla="*/ 390931 h 624365"/>
                  <a:gd name="connsiteX1" fmla="*/ 224752 w 475794"/>
                  <a:gd name="connsiteY1" fmla="*/ 8804 h 624365"/>
                  <a:gd name="connsiteX2" fmla="*/ 251042 w 475794"/>
                  <a:gd name="connsiteY2" fmla="*/ 0 h 624365"/>
                  <a:gd name="connsiteX3" fmla="*/ 340185 w 475794"/>
                  <a:gd name="connsiteY3" fmla="*/ 0 h 624365"/>
                  <a:gd name="connsiteX4" fmla="*/ 349845 w 475794"/>
                  <a:gd name="connsiteY4" fmla="*/ 28858 h 624365"/>
                  <a:gd name="connsiteX5" fmla="*/ 153951 w 475794"/>
                  <a:gd name="connsiteY5" fmla="*/ 244806 h 624365"/>
                  <a:gd name="connsiteX6" fmla="*/ 268528 w 475794"/>
                  <a:gd name="connsiteY6" fmla="*/ 208122 h 624365"/>
                  <a:gd name="connsiteX7" fmla="*/ 475794 w 475794"/>
                  <a:gd name="connsiteY7" fmla="*/ 405727 h 624365"/>
                  <a:gd name="connsiteX8" fmla="*/ 239670 w 475794"/>
                  <a:gd name="connsiteY8" fmla="*/ 624365 h 624365"/>
                  <a:gd name="connsiteX9" fmla="*/ 122 w 475794"/>
                  <a:gd name="connsiteY9" fmla="*/ 390931 h 624365"/>
                  <a:gd name="connsiteX10" fmla="*/ 120691 w 475794"/>
                  <a:gd name="connsiteY10" fmla="*/ 410130 h 624365"/>
                  <a:gd name="connsiteX11" fmla="*/ 239548 w 475794"/>
                  <a:gd name="connsiteY11" fmla="*/ 526418 h 624365"/>
                  <a:gd name="connsiteX12" fmla="*/ 357549 w 475794"/>
                  <a:gd name="connsiteY12" fmla="*/ 410130 h 624365"/>
                  <a:gd name="connsiteX13" fmla="*/ 239548 w 475794"/>
                  <a:gd name="connsiteY13" fmla="*/ 294697 h 624365"/>
                  <a:gd name="connsiteX14" fmla="*/ 120691 w 475794"/>
                  <a:gd name="connsiteY14" fmla="*/ 410130 h 62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5794" h="624365">
                    <a:moveTo>
                      <a:pt x="0" y="390931"/>
                    </a:moveTo>
                    <a:cubicBezTo>
                      <a:pt x="0" y="230866"/>
                      <a:pt x="129373" y="99781"/>
                      <a:pt x="224752" y="8804"/>
                    </a:cubicBezTo>
                    <a:cubicBezTo>
                      <a:pt x="231722" y="1834"/>
                      <a:pt x="239670" y="0"/>
                      <a:pt x="251042" y="0"/>
                    </a:cubicBezTo>
                    <a:lnTo>
                      <a:pt x="340185" y="0"/>
                    </a:lnTo>
                    <a:cubicBezTo>
                      <a:pt x="355959" y="0"/>
                      <a:pt x="360239" y="19198"/>
                      <a:pt x="349845" y="28858"/>
                    </a:cubicBezTo>
                    <a:cubicBezTo>
                      <a:pt x="332359" y="46344"/>
                      <a:pt x="188924" y="189780"/>
                      <a:pt x="153951" y="244806"/>
                    </a:cubicBezTo>
                    <a:cubicBezTo>
                      <a:pt x="188068" y="220350"/>
                      <a:pt x="224752" y="208122"/>
                      <a:pt x="268528" y="208122"/>
                    </a:cubicBezTo>
                    <a:cubicBezTo>
                      <a:pt x="383105" y="208122"/>
                      <a:pt x="475794" y="291150"/>
                      <a:pt x="475794" y="405727"/>
                    </a:cubicBezTo>
                    <a:cubicBezTo>
                      <a:pt x="475794" y="526418"/>
                      <a:pt x="377847" y="624365"/>
                      <a:pt x="239670" y="624365"/>
                    </a:cubicBezTo>
                    <a:cubicBezTo>
                      <a:pt x="101493" y="624365"/>
                      <a:pt x="122" y="523851"/>
                      <a:pt x="122" y="390931"/>
                    </a:cubicBezTo>
                    <a:close/>
                    <a:moveTo>
                      <a:pt x="120691" y="410130"/>
                    </a:moveTo>
                    <a:cubicBezTo>
                      <a:pt x="120691" y="472248"/>
                      <a:pt x="170582" y="526418"/>
                      <a:pt x="239548" y="526418"/>
                    </a:cubicBezTo>
                    <a:cubicBezTo>
                      <a:pt x="308514" y="526418"/>
                      <a:pt x="357549" y="472248"/>
                      <a:pt x="357549" y="410130"/>
                    </a:cubicBezTo>
                    <a:cubicBezTo>
                      <a:pt x="357549" y="348011"/>
                      <a:pt x="310348" y="294697"/>
                      <a:pt x="239548" y="294697"/>
                    </a:cubicBezTo>
                    <a:cubicBezTo>
                      <a:pt x="168747" y="294697"/>
                      <a:pt x="120691" y="348011"/>
                      <a:pt x="120691" y="410130"/>
                    </a:cubicBez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13161E"/>
                  </a:solidFill>
                  <a:effectLst/>
                  <a:uLnTx/>
                  <a:uFillTx/>
                  <a:latin typeface="Qualcomm Next"/>
                  <a:ea typeface="+mn-ea"/>
                  <a:cs typeface="+mn-cs"/>
                </a:endParaRPr>
              </a:p>
            </p:txBody>
          </p:sp>
        </p:grpSp>
      </p:grpSp>
      <p:sp>
        <p:nvSpPr>
          <p:cNvPr id="129" name="Rectangle: Rounded Corners 128">
            <a:extLst>
              <a:ext uri="{FF2B5EF4-FFF2-40B4-BE49-F238E27FC236}">
                <a16:creationId xmlns:a16="http://schemas.microsoft.com/office/drawing/2014/main" id="{F2C95062-384F-DD9A-9897-649BE30021EE}"/>
              </a:ext>
            </a:extLst>
          </p:cNvPr>
          <p:cNvSpPr/>
          <p:nvPr/>
        </p:nvSpPr>
        <p:spPr>
          <a:xfrm>
            <a:off x="1475979" y="2608141"/>
            <a:ext cx="2414575" cy="1672319"/>
          </a:xfrm>
          <a:prstGeom prst="roundRect">
            <a:avLst>
              <a:gd name="adj" fmla="val 2044"/>
            </a:avLst>
          </a:prstGeom>
          <a:solidFill>
            <a:schemeClr val="tx1">
              <a:alpha val="21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bg1"/>
              </a:solidFill>
              <a:latin typeface="Microsoft Sans Serif"/>
              <a:cs typeface="Microsoft Sans Serif" panose="020B0604020202020204" pitchFamily="34" charset="0"/>
            </a:endParaRPr>
          </a:p>
        </p:txBody>
      </p:sp>
      <p:pic>
        <p:nvPicPr>
          <p:cNvPr id="109" name="Picture 108" descr="A picture containing darkness, black, fireworks&#10;&#10;Description automatically generated">
            <a:extLst>
              <a:ext uri="{FF2B5EF4-FFF2-40B4-BE49-F238E27FC236}">
                <a16:creationId xmlns:a16="http://schemas.microsoft.com/office/drawing/2014/main" id="{BA267AD8-B491-A238-C805-5637A3CF23C8}"/>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1973244" y="2631556"/>
            <a:ext cx="339004" cy="332172"/>
          </a:xfrm>
          <a:prstGeom prst="rect">
            <a:avLst/>
          </a:prstGeom>
        </p:spPr>
      </p:pic>
      <p:pic>
        <p:nvPicPr>
          <p:cNvPr id="110" name="Picture 109" descr="A picture containing darkness, black, fireworks&#10;&#10;Description automatically generated">
            <a:extLst>
              <a:ext uri="{FF2B5EF4-FFF2-40B4-BE49-F238E27FC236}">
                <a16:creationId xmlns:a16="http://schemas.microsoft.com/office/drawing/2014/main" id="{F5A1BD92-AE01-2B69-9722-6C5EF0F2348A}"/>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2709654" y="2600220"/>
            <a:ext cx="339004" cy="332172"/>
          </a:xfrm>
          <a:prstGeom prst="rect">
            <a:avLst/>
          </a:prstGeom>
        </p:spPr>
      </p:pic>
      <p:pic>
        <p:nvPicPr>
          <p:cNvPr id="111" name="Picture 110" descr="A picture containing darkness, black, fireworks&#10;&#10;Description automatically generated">
            <a:extLst>
              <a:ext uri="{FF2B5EF4-FFF2-40B4-BE49-F238E27FC236}">
                <a16:creationId xmlns:a16="http://schemas.microsoft.com/office/drawing/2014/main" id="{3E2985C1-FB2D-0363-07C8-EBF01AC2A105}"/>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3491118" y="2653580"/>
            <a:ext cx="339004" cy="332172"/>
          </a:xfrm>
          <a:prstGeom prst="rect">
            <a:avLst/>
          </a:prstGeom>
        </p:spPr>
      </p:pic>
      <p:pic>
        <p:nvPicPr>
          <p:cNvPr id="112" name="Picture 111" descr="A picture containing darkness, black, fireworks&#10;&#10;Description automatically generated">
            <a:extLst>
              <a:ext uri="{FF2B5EF4-FFF2-40B4-BE49-F238E27FC236}">
                <a16:creationId xmlns:a16="http://schemas.microsoft.com/office/drawing/2014/main" id="{511D1D0D-CF09-2AFC-39D6-8BFC5AB908CF}"/>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3477447" y="3478484"/>
            <a:ext cx="339004" cy="332172"/>
          </a:xfrm>
          <a:prstGeom prst="rect">
            <a:avLst/>
          </a:prstGeom>
        </p:spPr>
      </p:pic>
      <p:pic>
        <p:nvPicPr>
          <p:cNvPr id="113" name="Picture 112" descr="A picture containing darkness, black, fireworks&#10;&#10;Description automatically generated">
            <a:extLst>
              <a:ext uri="{FF2B5EF4-FFF2-40B4-BE49-F238E27FC236}">
                <a16:creationId xmlns:a16="http://schemas.microsoft.com/office/drawing/2014/main" id="{C8E39FF0-32D3-6944-20A7-135B35407135}"/>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2882982" y="3265903"/>
            <a:ext cx="339004" cy="332172"/>
          </a:xfrm>
          <a:prstGeom prst="rect">
            <a:avLst/>
          </a:prstGeom>
        </p:spPr>
      </p:pic>
      <p:pic>
        <p:nvPicPr>
          <p:cNvPr id="114" name="Picture 113" descr="A picture containing darkness, black, fireworks&#10;&#10;Description automatically generated">
            <a:extLst>
              <a:ext uri="{FF2B5EF4-FFF2-40B4-BE49-F238E27FC236}">
                <a16:creationId xmlns:a16="http://schemas.microsoft.com/office/drawing/2014/main" id="{AB02A84F-D96C-6253-E059-E479A91F6883}"/>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2381123" y="3315192"/>
            <a:ext cx="339004" cy="332172"/>
          </a:xfrm>
          <a:prstGeom prst="rect">
            <a:avLst/>
          </a:prstGeom>
        </p:spPr>
      </p:pic>
      <p:pic>
        <p:nvPicPr>
          <p:cNvPr id="115" name="Picture 114" descr="A picture containing darkness, black, fireworks&#10;&#10;Description automatically generated">
            <a:extLst>
              <a:ext uri="{FF2B5EF4-FFF2-40B4-BE49-F238E27FC236}">
                <a16:creationId xmlns:a16="http://schemas.microsoft.com/office/drawing/2014/main" id="{8F898E72-9B11-F761-C67F-15B570368267}"/>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3109328" y="3668984"/>
            <a:ext cx="339004" cy="332172"/>
          </a:xfrm>
          <a:prstGeom prst="rect">
            <a:avLst/>
          </a:prstGeom>
        </p:spPr>
      </p:pic>
      <p:pic>
        <p:nvPicPr>
          <p:cNvPr id="116" name="Picture 115" descr="A picture containing darkness, black, fireworks&#10;&#10;Description automatically generated">
            <a:extLst>
              <a:ext uri="{FF2B5EF4-FFF2-40B4-BE49-F238E27FC236}">
                <a16:creationId xmlns:a16="http://schemas.microsoft.com/office/drawing/2014/main" id="{922BC06F-EB37-30DB-5895-EDD48A47EEB4}"/>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1808575" y="3778772"/>
            <a:ext cx="339004" cy="332172"/>
          </a:xfrm>
          <a:prstGeom prst="rect">
            <a:avLst/>
          </a:prstGeom>
        </p:spPr>
      </p:pic>
      <p:pic>
        <p:nvPicPr>
          <p:cNvPr id="117" name="Picture 116" descr="A picture containing darkness, black, fireworks&#10;&#10;Description automatically generated">
            <a:extLst>
              <a:ext uri="{FF2B5EF4-FFF2-40B4-BE49-F238E27FC236}">
                <a16:creationId xmlns:a16="http://schemas.microsoft.com/office/drawing/2014/main" id="{870641B0-0650-5961-F352-D256673FEDE0}"/>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1803742" y="3104710"/>
            <a:ext cx="339004" cy="332172"/>
          </a:xfrm>
          <a:prstGeom prst="rect">
            <a:avLst/>
          </a:prstGeom>
        </p:spPr>
      </p:pic>
      <p:pic>
        <p:nvPicPr>
          <p:cNvPr id="119" name="Picture 118" descr="A cell phone with a screen&#10;&#10;AI-generated content may be incorrect.">
            <a:extLst>
              <a:ext uri="{FF2B5EF4-FFF2-40B4-BE49-F238E27FC236}">
                <a16:creationId xmlns:a16="http://schemas.microsoft.com/office/drawing/2014/main" id="{93CFA727-1471-E115-274B-5B3846EC4F4B}"/>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2593577" y="2669775"/>
            <a:ext cx="232155" cy="465315"/>
          </a:xfrm>
          <a:prstGeom prst="rect">
            <a:avLst/>
          </a:prstGeom>
          <a:effectLst>
            <a:outerShdw blurRad="228600" dist="63500" dir="1200000" algn="tl" rotWithShape="0">
              <a:srgbClr val="0C1016">
                <a:alpha val="40000"/>
              </a:srgbClr>
            </a:outerShdw>
          </a:effectLst>
        </p:spPr>
      </p:pic>
      <p:pic>
        <p:nvPicPr>
          <p:cNvPr id="120" name="Picture 119">
            <a:extLst>
              <a:ext uri="{FF2B5EF4-FFF2-40B4-BE49-F238E27FC236}">
                <a16:creationId xmlns:a16="http://schemas.microsoft.com/office/drawing/2014/main" id="{BD84D81C-A5F0-343A-091D-C53A04132312}"/>
              </a:ext>
            </a:extLst>
          </p:cNvPr>
          <p:cNvPicPr>
            <a:picLocks noChangeAspect="1"/>
          </p:cNvPicPr>
          <p:nvPr/>
        </p:nvPicPr>
        <p:blipFill>
          <a:blip r:embed="rId11" cstate="hqprint">
            <a:extLst>
              <a:ext uri="{28A0092B-C50C-407E-A947-70E740481C1C}">
                <a14:useLocalDpi xmlns:a14="http://schemas.microsoft.com/office/drawing/2010/main"/>
              </a:ext>
            </a:extLst>
          </a:blip>
          <a:srcRect/>
          <a:stretch/>
        </p:blipFill>
        <p:spPr>
          <a:xfrm>
            <a:off x="3063461" y="3849360"/>
            <a:ext cx="733498" cy="409291"/>
          </a:xfrm>
          <a:prstGeom prst="rect">
            <a:avLst/>
          </a:prstGeom>
          <a:effectLst>
            <a:outerShdw blurRad="228600" dist="63500" dir="1200000" algn="tl" rotWithShape="0">
              <a:srgbClr val="0C1016">
                <a:alpha val="40000"/>
              </a:srgbClr>
            </a:outerShdw>
          </a:effectLst>
        </p:spPr>
      </p:pic>
      <p:pic>
        <p:nvPicPr>
          <p:cNvPr id="121" name="Picture 120" descr="A blue drone with a camera&#10;&#10;AI-generated content may be incorrect.">
            <a:extLst>
              <a:ext uri="{FF2B5EF4-FFF2-40B4-BE49-F238E27FC236}">
                <a16:creationId xmlns:a16="http://schemas.microsoft.com/office/drawing/2014/main" id="{8DCD2EE9-E2CA-8D33-EE70-60AF600D6CCD}"/>
              </a:ext>
            </a:extLst>
          </p:cNvPr>
          <p:cNvPicPr>
            <a:picLocks noChangeAspect="1"/>
          </p:cNvPicPr>
          <p:nvPr/>
        </p:nvPicPr>
        <p:blipFill>
          <a:blip r:embed="rId12"/>
          <a:stretch>
            <a:fillRect/>
          </a:stretch>
        </p:blipFill>
        <p:spPr>
          <a:xfrm>
            <a:off x="1626959" y="2762820"/>
            <a:ext cx="659109" cy="320514"/>
          </a:xfrm>
          <a:prstGeom prst="rect">
            <a:avLst/>
          </a:prstGeom>
        </p:spPr>
      </p:pic>
      <p:pic>
        <p:nvPicPr>
          <p:cNvPr id="122" name="Picture 121">
            <a:extLst>
              <a:ext uri="{FF2B5EF4-FFF2-40B4-BE49-F238E27FC236}">
                <a16:creationId xmlns:a16="http://schemas.microsoft.com/office/drawing/2014/main" id="{9CB355E9-6E97-DA60-72FB-186B44B7C80D}"/>
              </a:ext>
            </a:extLst>
          </p:cNvPr>
          <p:cNvPicPr>
            <a:picLocks noChangeAspect="1"/>
          </p:cNvPicPr>
          <p:nvPr/>
        </p:nvPicPr>
        <p:blipFill>
          <a:blip r:embed="rId13" cstate="hqprint">
            <a:extLst>
              <a:ext uri="{28A0092B-C50C-407E-A947-70E740481C1C}">
                <a14:useLocalDpi xmlns:a14="http://schemas.microsoft.com/office/drawing/2010/main"/>
              </a:ext>
            </a:extLst>
          </a:blip>
          <a:srcRect l="1766" r="1013"/>
          <a:stretch/>
        </p:blipFill>
        <p:spPr>
          <a:xfrm>
            <a:off x="3185895" y="2819666"/>
            <a:ext cx="466847" cy="250271"/>
          </a:xfrm>
          <a:prstGeom prst="rect">
            <a:avLst/>
          </a:prstGeom>
          <a:effectLst>
            <a:outerShdw blurRad="228600" dist="63500" dir="1200000" algn="tl" rotWithShape="0">
              <a:srgbClr val="0C1016">
                <a:alpha val="40000"/>
              </a:srgbClr>
            </a:outerShdw>
          </a:effectLst>
        </p:spPr>
      </p:pic>
      <p:pic>
        <p:nvPicPr>
          <p:cNvPr id="123" name="Picture 122" descr="A group of robots standing&#10;&#10;AI-generated content may be incorrect.">
            <a:extLst>
              <a:ext uri="{FF2B5EF4-FFF2-40B4-BE49-F238E27FC236}">
                <a16:creationId xmlns:a16="http://schemas.microsoft.com/office/drawing/2014/main" id="{7034C007-767E-E2D7-5A4F-BA9B00F1E3BC}"/>
              </a:ext>
            </a:extLst>
          </p:cNvPr>
          <p:cNvPicPr>
            <a:picLocks noChangeAspect="1"/>
          </p:cNvPicPr>
          <p:nvPr/>
        </p:nvPicPr>
        <p:blipFill>
          <a:blip r:embed="rId14"/>
          <a:srcRect l="3248" r="66404"/>
          <a:stretch>
            <a:fillRect/>
          </a:stretch>
        </p:blipFill>
        <p:spPr>
          <a:xfrm>
            <a:off x="2774066" y="3434962"/>
            <a:ext cx="261159" cy="573702"/>
          </a:xfrm>
          <a:prstGeom prst="rect">
            <a:avLst/>
          </a:prstGeom>
        </p:spPr>
      </p:pic>
      <p:pic>
        <p:nvPicPr>
          <p:cNvPr id="124" name="Picture 123" descr="A black watch with a black band&#10;&#10;AI-generated content may be incorrect.">
            <a:extLst>
              <a:ext uri="{FF2B5EF4-FFF2-40B4-BE49-F238E27FC236}">
                <a16:creationId xmlns:a16="http://schemas.microsoft.com/office/drawing/2014/main" id="{B24274AA-C394-953A-8EC3-36C6AE7BAFFF}"/>
              </a:ext>
            </a:extLst>
          </p:cNvPr>
          <p:cNvPicPr>
            <a:picLocks noChangeAspect="1"/>
          </p:cNvPicPr>
          <p:nvPr/>
        </p:nvPicPr>
        <p:blipFill>
          <a:blip r:embed="rId15"/>
          <a:stretch>
            <a:fillRect/>
          </a:stretch>
        </p:blipFill>
        <p:spPr>
          <a:xfrm>
            <a:off x="3095199" y="3247644"/>
            <a:ext cx="750367" cy="409291"/>
          </a:xfrm>
          <a:prstGeom prst="rect">
            <a:avLst/>
          </a:prstGeom>
        </p:spPr>
      </p:pic>
      <p:pic>
        <p:nvPicPr>
          <p:cNvPr id="126" name="Picture 125">
            <a:extLst>
              <a:ext uri="{FF2B5EF4-FFF2-40B4-BE49-F238E27FC236}">
                <a16:creationId xmlns:a16="http://schemas.microsoft.com/office/drawing/2014/main" id="{B6DFC317-BB90-A0CE-336C-B69FE92105C4}"/>
              </a:ext>
            </a:extLst>
          </p:cNvPr>
          <p:cNvPicPr>
            <a:picLocks noChangeAspect="1"/>
          </p:cNvPicPr>
          <p:nvPr/>
        </p:nvPicPr>
        <p:blipFill>
          <a:blip r:embed="rId16" cstate="hqprint">
            <a:extLst>
              <a:ext uri="{28A0092B-C50C-407E-A947-70E740481C1C}">
                <a14:useLocalDpi xmlns:a14="http://schemas.microsoft.com/office/drawing/2010/main"/>
              </a:ext>
            </a:extLst>
          </a:blip>
          <a:stretch>
            <a:fillRect/>
          </a:stretch>
        </p:blipFill>
        <p:spPr>
          <a:xfrm>
            <a:off x="1535340" y="3315035"/>
            <a:ext cx="503498" cy="381992"/>
          </a:xfrm>
          <a:prstGeom prst="rect">
            <a:avLst/>
          </a:prstGeom>
          <a:effectLst>
            <a:outerShdw blurRad="228600" dist="63500" dir="1200000" algn="tl" rotWithShape="0">
              <a:srgbClr val="0C1016">
                <a:alpha val="40000"/>
              </a:srgbClr>
            </a:outerShdw>
          </a:effectLst>
        </p:spPr>
      </p:pic>
      <p:pic>
        <p:nvPicPr>
          <p:cNvPr id="127" name="Picture 126" descr="A white round object with a black background&#10;&#10;AI-generated content may be incorrect.">
            <a:extLst>
              <a:ext uri="{FF2B5EF4-FFF2-40B4-BE49-F238E27FC236}">
                <a16:creationId xmlns:a16="http://schemas.microsoft.com/office/drawing/2014/main" id="{6AF562E3-92F0-2B20-6B2A-BBFA670C626B}"/>
              </a:ext>
            </a:extLst>
          </p:cNvPr>
          <p:cNvPicPr>
            <a:picLocks noChangeAspect="1"/>
          </p:cNvPicPr>
          <p:nvPr/>
        </p:nvPicPr>
        <p:blipFill>
          <a:blip r:embed="rId17" cstate="hqprint">
            <a:extLst>
              <a:ext uri="{28A0092B-C50C-407E-A947-70E740481C1C}">
                <a14:useLocalDpi xmlns:a14="http://schemas.microsoft.com/office/drawing/2010/main"/>
              </a:ext>
            </a:extLst>
          </a:blip>
          <a:stretch>
            <a:fillRect/>
          </a:stretch>
        </p:blipFill>
        <p:spPr>
          <a:xfrm>
            <a:off x="1556164" y="3778772"/>
            <a:ext cx="469012" cy="469012"/>
          </a:xfrm>
          <a:prstGeom prst="rect">
            <a:avLst/>
          </a:prstGeom>
        </p:spPr>
      </p:pic>
      <p:pic>
        <p:nvPicPr>
          <p:cNvPr id="128" name="Picture 127">
            <a:extLst>
              <a:ext uri="{FF2B5EF4-FFF2-40B4-BE49-F238E27FC236}">
                <a16:creationId xmlns:a16="http://schemas.microsoft.com/office/drawing/2014/main" id="{B6E864B4-55A5-6627-CD35-9A50FAA5CEFF}"/>
              </a:ext>
            </a:extLst>
          </p:cNvPr>
          <p:cNvPicPr>
            <a:picLocks noChangeAspect="1"/>
          </p:cNvPicPr>
          <p:nvPr/>
        </p:nvPicPr>
        <p:blipFill>
          <a:blip r:embed="rId18" cstate="hqprint">
            <a:extLst>
              <a:ext uri="{28A0092B-C50C-407E-A947-70E740481C1C}">
                <a14:useLocalDpi xmlns:a14="http://schemas.microsoft.com/office/drawing/2010/main"/>
              </a:ext>
            </a:extLst>
          </a:blip>
          <a:srcRect/>
          <a:stretch/>
        </p:blipFill>
        <p:spPr>
          <a:xfrm flipH="1">
            <a:off x="2155797" y="3345632"/>
            <a:ext cx="547880" cy="547880"/>
          </a:xfrm>
          <a:prstGeom prst="rect">
            <a:avLst/>
          </a:prstGeom>
          <a:effectLst>
            <a:outerShdw blurRad="228600" dist="63500" dir="1200000" algn="tl" rotWithShape="0">
              <a:srgbClr val="0C1016">
                <a:alpha val="40000"/>
              </a:srgbClr>
            </a:outerShdw>
          </a:effectLst>
        </p:spPr>
      </p:pic>
      <p:pic>
        <p:nvPicPr>
          <p:cNvPr id="2" name="Picture 1">
            <a:extLst>
              <a:ext uri="{FF2B5EF4-FFF2-40B4-BE49-F238E27FC236}">
                <a16:creationId xmlns:a16="http://schemas.microsoft.com/office/drawing/2014/main" id="{B56EC59D-6DC7-F5E9-0C13-6417698A5E16}"/>
              </a:ext>
            </a:extLst>
          </p:cNvPr>
          <p:cNvPicPr>
            <a:picLocks noChangeAspect="1"/>
          </p:cNvPicPr>
          <p:nvPr/>
        </p:nvPicPr>
        <p:blipFill>
          <a:blip r:embed="rId19"/>
          <a:stretch>
            <a:fillRect/>
          </a:stretch>
        </p:blipFill>
        <p:spPr>
          <a:xfrm>
            <a:off x="2223442" y="3857861"/>
            <a:ext cx="508679" cy="453085"/>
          </a:xfrm>
          <a:prstGeom prst="rect">
            <a:avLst/>
          </a:prstGeom>
        </p:spPr>
      </p:pic>
      <p:pic>
        <p:nvPicPr>
          <p:cNvPr id="3" name="Picture 2" descr="A picture containing darkness, black, fireworks&#10;&#10;Description automatically generated">
            <a:extLst>
              <a:ext uri="{FF2B5EF4-FFF2-40B4-BE49-F238E27FC236}">
                <a16:creationId xmlns:a16="http://schemas.microsoft.com/office/drawing/2014/main" id="{23343375-9900-E36A-4A2C-618A1BA124D5}"/>
              </a:ext>
            </a:extLst>
          </p:cNvPr>
          <p:cNvPicPr>
            <a:picLocks noChangeAspect="1"/>
          </p:cNvPicPr>
          <p:nvPr/>
        </p:nvPicPr>
        <p:blipFill rotWithShape="1">
          <a:blip r:embed="rId5" cstate="print">
            <a:duotone>
              <a:prstClr val="black"/>
              <a:schemeClr val="accent3">
                <a:tint val="45000"/>
                <a:satMod val="400000"/>
              </a:schemeClr>
            </a:duotone>
            <a:extLst>
              <a:ext uri="{28A0092B-C50C-407E-A947-70E740481C1C}">
                <a14:useLocalDpi xmlns:a14="http://schemas.microsoft.com/office/drawing/2010/main"/>
              </a:ext>
            </a:extLst>
          </a:blip>
          <a:srcRect/>
          <a:stretch/>
        </p:blipFill>
        <p:spPr>
          <a:xfrm>
            <a:off x="2405947" y="3797445"/>
            <a:ext cx="339004" cy="332172"/>
          </a:xfrm>
          <a:prstGeom prst="rect">
            <a:avLst/>
          </a:prstGeom>
        </p:spPr>
      </p:pic>
      <p:sp>
        <p:nvSpPr>
          <p:cNvPr id="4" name="Footer Placeholder 3">
            <a:extLst>
              <a:ext uri="{FF2B5EF4-FFF2-40B4-BE49-F238E27FC236}">
                <a16:creationId xmlns:a16="http://schemas.microsoft.com/office/drawing/2014/main" id="{4ACAC5F0-7C95-893B-82B3-AB14B7A3DB7C}"/>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6141431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1637F-29F6-B829-81CE-8FFDAB4CA828}"/>
            </a:ext>
          </a:extLst>
        </p:cNvPr>
        <p:cNvGrpSpPr/>
        <p:nvPr/>
      </p:nvGrpSpPr>
      <p:grpSpPr>
        <a:xfrm>
          <a:off x="0" y="0"/>
          <a:ext cx="0" cy="0"/>
          <a:chOff x="0" y="0"/>
          <a:chExt cx="0" cy="0"/>
        </a:xfrm>
      </p:grpSpPr>
      <p:sp>
        <p:nvSpPr>
          <p:cNvPr id="5936" name="Rectangle 5935">
            <a:extLst>
              <a:ext uri="{FF2B5EF4-FFF2-40B4-BE49-F238E27FC236}">
                <a16:creationId xmlns:a16="http://schemas.microsoft.com/office/drawing/2014/main" id="{F66A5243-7E54-3A2E-714C-2528C0F7318B}"/>
              </a:ext>
            </a:extLst>
          </p:cNvPr>
          <p:cNvSpPr/>
          <p:nvPr/>
        </p:nvSpPr>
        <p:spPr>
          <a:xfrm>
            <a:off x="1" y="4923457"/>
            <a:ext cx="12191999" cy="19247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icrosoft Sans Serif"/>
              <a:ea typeface="+mn-ea"/>
              <a:cs typeface="Microsoft Sans Serif" panose="020B0604020202020204" pitchFamily="34" charset="0"/>
            </a:endParaRPr>
          </a:p>
        </p:txBody>
      </p:sp>
      <p:grpSp>
        <p:nvGrpSpPr>
          <p:cNvPr id="59" name="Group 58">
            <a:extLst>
              <a:ext uri="{FF2B5EF4-FFF2-40B4-BE49-F238E27FC236}">
                <a16:creationId xmlns:a16="http://schemas.microsoft.com/office/drawing/2014/main" id="{727624F7-27BD-192E-C983-45571B99F81F}"/>
              </a:ext>
            </a:extLst>
          </p:cNvPr>
          <p:cNvGrpSpPr/>
          <p:nvPr/>
        </p:nvGrpSpPr>
        <p:grpSpPr>
          <a:xfrm>
            <a:off x="9623908" y="5133878"/>
            <a:ext cx="2560320" cy="1309144"/>
            <a:chOff x="5441342" y="4946650"/>
            <a:chExt cx="4370016" cy="347472"/>
          </a:xfrm>
        </p:grpSpPr>
        <p:sp>
          <p:nvSpPr>
            <p:cNvPr id="60" name="Rectangle 59">
              <a:extLst>
                <a:ext uri="{FF2B5EF4-FFF2-40B4-BE49-F238E27FC236}">
                  <a16:creationId xmlns:a16="http://schemas.microsoft.com/office/drawing/2014/main" id="{FB3ADEC7-94B4-6559-FF5B-9DFBDE3513E5}"/>
                </a:ext>
              </a:extLst>
            </p:cNvPr>
            <p:cNvSpPr/>
            <p:nvPr/>
          </p:nvSpPr>
          <p:spPr>
            <a:xfrm>
              <a:off x="5441342" y="4946650"/>
              <a:ext cx="2185008" cy="347472"/>
            </a:xfrm>
            <a:prstGeom prst="rect">
              <a:avLst/>
            </a:prstGeom>
            <a:gradFill flip="none" rotWithShape="1">
              <a:gsLst>
                <a:gs pos="88975">
                  <a:srgbClr val="3F44EE"/>
                </a:gs>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61" name="Rectangle 60">
              <a:extLst>
                <a:ext uri="{FF2B5EF4-FFF2-40B4-BE49-F238E27FC236}">
                  <a16:creationId xmlns:a16="http://schemas.microsoft.com/office/drawing/2014/main" id="{C9DEBF55-E866-3287-DC4D-425F4487EBE1}"/>
                </a:ext>
              </a:extLst>
            </p:cNvPr>
            <p:cNvSpPr/>
            <p:nvPr/>
          </p:nvSpPr>
          <p:spPr>
            <a:xfrm rot="10800000">
              <a:off x="7626350" y="4946650"/>
              <a:ext cx="2185008" cy="347472"/>
            </a:xfrm>
            <a:prstGeom prst="rect">
              <a:avLst/>
            </a:prstGeom>
            <a:gradFill flip="none" rotWithShape="1">
              <a:gsLst>
                <a:gs pos="88975">
                  <a:srgbClr val="3F44EE"/>
                </a:gs>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grpSp>
      <p:grpSp>
        <p:nvGrpSpPr>
          <p:cNvPr id="53" name="Group 52">
            <a:extLst>
              <a:ext uri="{FF2B5EF4-FFF2-40B4-BE49-F238E27FC236}">
                <a16:creationId xmlns:a16="http://schemas.microsoft.com/office/drawing/2014/main" id="{748DC505-702B-0E81-3DD5-6B1E8D5DAD88}"/>
              </a:ext>
            </a:extLst>
          </p:cNvPr>
          <p:cNvGrpSpPr/>
          <p:nvPr/>
        </p:nvGrpSpPr>
        <p:grpSpPr>
          <a:xfrm>
            <a:off x="6080292" y="4981478"/>
            <a:ext cx="3244009" cy="347472"/>
            <a:chOff x="5441342" y="4946650"/>
            <a:chExt cx="4370016" cy="347472"/>
          </a:xfrm>
        </p:grpSpPr>
        <p:sp>
          <p:nvSpPr>
            <p:cNvPr id="54" name="Rectangle 53">
              <a:extLst>
                <a:ext uri="{FF2B5EF4-FFF2-40B4-BE49-F238E27FC236}">
                  <a16:creationId xmlns:a16="http://schemas.microsoft.com/office/drawing/2014/main" id="{472FFE7D-D1CB-5557-22A1-784412579253}"/>
                </a:ext>
              </a:extLst>
            </p:cNvPr>
            <p:cNvSpPr/>
            <p:nvPr/>
          </p:nvSpPr>
          <p:spPr>
            <a:xfrm>
              <a:off x="5441342"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58" name="Rectangle 57">
              <a:extLst>
                <a:ext uri="{FF2B5EF4-FFF2-40B4-BE49-F238E27FC236}">
                  <a16:creationId xmlns:a16="http://schemas.microsoft.com/office/drawing/2014/main" id="{992962F1-CBF4-550C-8696-A767B710AE8C}"/>
                </a:ext>
              </a:extLst>
            </p:cNvPr>
            <p:cNvSpPr/>
            <p:nvPr/>
          </p:nvSpPr>
          <p:spPr>
            <a:xfrm rot="10800000">
              <a:off x="7626350"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grpSp>
      <p:grpSp>
        <p:nvGrpSpPr>
          <p:cNvPr id="50" name="Group 49">
            <a:extLst>
              <a:ext uri="{FF2B5EF4-FFF2-40B4-BE49-F238E27FC236}">
                <a16:creationId xmlns:a16="http://schemas.microsoft.com/office/drawing/2014/main" id="{F70FDC5E-4F43-6FAE-BB93-B1F3D66BBF73}"/>
              </a:ext>
            </a:extLst>
          </p:cNvPr>
          <p:cNvGrpSpPr/>
          <p:nvPr/>
        </p:nvGrpSpPr>
        <p:grpSpPr>
          <a:xfrm>
            <a:off x="4165600" y="5421405"/>
            <a:ext cx="2962802" cy="347472"/>
            <a:chOff x="5441342" y="4946650"/>
            <a:chExt cx="4370016" cy="347472"/>
          </a:xfrm>
        </p:grpSpPr>
        <p:sp>
          <p:nvSpPr>
            <p:cNvPr id="51" name="Rectangle 50">
              <a:extLst>
                <a:ext uri="{FF2B5EF4-FFF2-40B4-BE49-F238E27FC236}">
                  <a16:creationId xmlns:a16="http://schemas.microsoft.com/office/drawing/2014/main" id="{347D1B2D-4C9C-D858-A55E-C8C9B2E6367C}"/>
                </a:ext>
              </a:extLst>
            </p:cNvPr>
            <p:cNvSpPr/>
            <p:nvPr/>
          </p:nvSpPr>
          <p:spPr>
            <a:xfrm>
              <a:off x="5441342"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52" name="Rectangle 51">
              <a:extLst>
                <a:ext uri="{FF2B5EF4-FFF2-40B4-BE49-F238E27FC236}">
                  <a16:creationId xmlns:a16="http://schemas.microsoft.com/office/drawing/2014/main" id="{AB6440F6-1EDF-7A57-A178-6735B84A4F6D}"/>
                </a:ext>
              </a:extLst>
            </p:cNvPr>
            <p:cNvSpPr/>
            <p:nvPr/>
          </p:nvSpPr>
          <p:spPr>
            <a:xfrm rot="10800000">
              <a:off x="7626350"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grpSp>
      <p:grpSp>
        <p:nvGrpSpPr>
          <p:cNvPr id="37" name="Group 36">
            <a:extLst>
              <a:ext uri="{FF2B5EF4-FFF2-40B4-BE49-F238E27FC236}">
                <a16:creationId xmlns:a16="http://schemas.microsoft.com/office/drawing/2014/main" id="{6609A19A-F0C4-D09A-9410-B7F829104A2F}"/>
              </a:ext>
            </a:extLst>
          </p:cNvPr>
          <p:cNvGrpSpPr/>
          <p:nvPr/>
        </p:nvGrpSpPr>
        <p:grpSpPr>
          <a:xfrm>
            <a:off x="2682103" y="5925076"/>
            <a:ext cx="3232942" cy="347472"/>
            <a:chOff x="5441342" y="4946650"/>
            <a:chExt cx="4370016" cy="347472"/>
          </a:xfrm>
        </p:grpSpPr>
        <p:sp>
          <p:nvSpPr>
            <p:cNvPr id="48" name="Rectangle 47">
              <a:extLst>
                <a:ext uri="{FF2B5EF4-FFF2-40B4-BE49-F238E27FC236}">
                  <a16:creationId xmlns:a16="http://schemas.microsoft.com/office/drawing/2014/main" id="{1D232649-35CD-2B99-C743-688675DBBD30}"/>
                </a:ext>
              </a:extLst>
            </p:cNvPr>
            <p:cNvSpPr/>
            <p:nvPr/>
          </p:nvSpPr>
          <p:spPr>
            <a:xfrm>
              <a:off x="5441342"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49" name="Rectangle 48">
              <a:extLst>
                <a:ext uri="{FF2B5EF4-FFF2-40B4-BE49-F238E27FC236}">
                  <a16:creationId xmlns:a16="http://schemas.microsoft.com/office/drawing/2014/main" id="{56C800DF-5048-98A9-54D0-0DC74AB03576}"/>
                </a:ext>
              </a:extLst>
            </p:cNvPr>
            <p:cNvSpPr/>
            <p:nvPr/>
          </p:nvSpPr>
          <p:spPr>
            <a:xfrm rot="10800000">
              <a:off x="7626350"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grpSp>
      <p:cxnSp>
        <p:nvCxnSpPr>
          <p:cNvPr id="3572" name="Straight Connector 3571">
            <a:extLst>
              <a:ext uri="{FF2B5EF4-FFF2-40B4-BE49-F238E27FC236}">
                <a16:creationId xmlns:a16="http://schemas.microsoft.com/office/drawing/2014/main" id="{63A111A4-2026-EB2D-D360-8B89EEF2CB82}"/>
              </a:ext>
            </a:extLst>
          </p:cNvPr>
          <p:cNvCxnSpPr>
            <a:cxnSpLocks noChangeAspect="1"/>
          </p:cNvCxnSpPr>
          <p:nvPr/>
        </p:nvCxnSpPr>
        <p:spPr>
          <a:xfrm flipV="1">
            <a:off x="5046464" y="3054114"/>
            <a:ext cx="0" cy="524752"/>
          </a:xfrm>
          <a:prstGeom prst="line">
            <a:avLst/>
          </a:prstGeom>
          <a:ln w="19050" cap="rnd">
            <a:solidFill>
              <a:schemeClr val="accent4"/>
            </a:solidFill>
            <a:prstDash val="sysDot"/>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3577" name="Straight Connector 3576">
            <a:extLst>
              <a:ext uri="{FF2B5EF4-FFF2-40B4-BE49-F238E27FC236}">
                <a16:creationId xmlns:a16="http://schemas.microsoft.com/office/drawing/2014/main" id="{253771C3-B654-E9BB-5A22-9F6EB59E7AAE}"/>
              </a:ext>
            </a:extLst>
          </p:cNvPr>
          <p:cNvCxnSpPr>
            <a:cxnSpLocks noChangeAspect="1"/>
          </p:cNvCxnSpPr>
          <p:nvPr/>
        </p:nvCxnSpPr>
        <p:spPr>
          <a:xfrm flipV="1">
            <a:off x="3158083" y="3054114"/>
            <a:ext cx="0" cy="524752"/>
          </a:xfrm>
          <a:prstGeom prst="line">
            <a:avLst/>
          </a:prstGeom>
          <a:ln w="19050" cap="rnd">
            <a:solidFill>
              <a:schemeClr val="accent4"/>
            </a:solidFill>
            <a:prstDash val="sysDot"/>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nvGrpSpPr>
          <p:cNvPr id="3607" name="Group 3606">
            <a:extLst>
              <a:ext uri="{FF2B5EF4-FFF2-40B4-BE49-F238E27FC236}">
                <a16:creationId xmlns:a16="http://schemas.microsoft.com/office/drawing/2014/main" id="{DA87E31A-93B1-1DAF-3EDC-EC70C957B6BE}"/>
              </a:ext>
            </a:extLst>
          </p:cNvPr>
          <p:cNvGrpSpPr>
            <a:grpSpLocks noChangeAspect="1"/>
          </p:cNvGrpSpPr>
          <p:nvPr/>
        </p:nvGrpSpPr>
        <p:grpSpPr>
          <a:xfrm>
            <a:off x="880970" y="3926226"/>
            <a:ext cx="348721" cy="348715"/>
            <a:chOff x="2318980" y="2698714"/>
            <a:chExt cx="2066785" cy="2066765"/>
          </a:xfrm>
          <a:solidFill>
            <a:schemeClr val="tx2"/>
          </a:solidFill>
        </p:grpSpPr>
        <p:sp>
          <p:nvSpPr>
            <p:cNvPr id="3681" name="Freeform 4">
              <a:extLst>
                <a:ext uri="{FF2B5EF4-FFF2-40B4-BE49-F238E27FC236}">
                  <a16:creationId xmlns:a16="http://schemas.microsoft.com/office/drawing/2014/main" id="{5CA3A2EC-614A-F57B-4E20-89875B2CDEEA}"/>
                </a:ext>
              </a:extLst>
            </p:cNvPr>
            <p:cNvSpPr/>
            <p:nvPr/>
          </p:nvSpPr>
          <p:spPr>
            <a:xfrm>
              <a:off x="2318980" y="2698714"/>
              <a:ext cx="2066785" cy="2066765"/>
            </a:xfrm>
            <a:custGeom>
              <a:avLst/>
              <a:gdLst>
                <a:gd name="connsiteX0" fmla="*/ 2063737 w 2066785"/>
                <a:gd name="connsiteY0" fmla="*/ 213440 h 2066765"/>
                <a:gd name="connsiteX1" fmla="*/ 2054612 w 2066785"/>
                <a:gd name="connsiteY1" fmla="*/ 175119 h 2066765"/>
                <a:gd name="connsiteX2" fmla="*/ 1964113 w 2066785"/>
                <a:gd name="connsiteY2" fmla="*/ 49327 h 2066765"/>
                <a:gd name="connsiteX3" fmla="*/ 1930740 w 2066785"/>
                <a:gd name="connsiteY3" fmla="*/ 28504 h 2066765"/>
                <a:gd name="connsiteX4" fmla="*/ 1921932 w 2066785"/>
                <a:gd name="connsiteY4" fmla="*/ 24109 h 2066765"/>
                <a:gd name="connsiteX5" fmla="*/ 1912945 w 2066785"/>
                <a:gd name="connsiteY5" fmla="*/ 20051 h 2066765"/>
                <a:gd name="connsiteX6" fmla="*/ 1894497 w 2066785"/>
                <a:gd name="connsiteY6" fmla="*/ 13104 h 2066765"/>
                <a:gd name="connsiteX7" fmla="*/ 1817142 w 2066785"/>
                <a:gd name="connsiteY7" fmla="*/ 59 h 2066765"/>
                <a:gd name="connsiteX8" fmla="*/ 1575871 w 2066785"/>
                <a:gd name="connsiteY8" fmla="*/ 0 h 2066765"/>
                <a:gd name="connsiteX9" fmla="*/ 252593 w 2066785"/>
                <a:gd name="connsiteY9" fmla="*/ 0 h 2066765"/>
                <a:gd name="connsiteX10" fmla="*/ 213440 w 2066785"/>
                <a:gd name="connsiteY10" fmla="*/ 3048 h 2066765"/>
                <a:gd name="connsiteX11" fmla="*/ 175119 w 2066785"/>
                <a:gd name="connsiteY11" fmla="*/ 12173 h 2066765"/>
                <a:gd name="connsiteX12" fmla="*/ 138678 w 2066785"/>
                <a:gd name="connsiteY12" fmla="*/ 27177 h 2066765"/>
                <a:gd name="connsiteX13" fmla="*/ 121437 w 2066785"/>
                <a:gd name="connsiteY13" fmla="*/ 36698 h 2066765"/>
                <a:gd name="connsiteX14" fmla="*/ 113143 w 2066785"/>
                <a:gd name="connsiteY14" fmla="*/ 42003 h 2066765"/>
                <a:gd name="connsiteX15" fmla="*/ 105067 w 2066785"/>
                <a:gd name="connsiteY15" fmla="*/ 47625 h 2066765"/>
                <a:gd name="connsiteX16" fmla="*/ 75040 w 2066785"/>
                <a:gd name="connsiteY16" fmla="*/ 72981 h 2066765"/>
                <a:gd name="connsiteX17" fmla="*/ 49307 w 2066785"/>
                <a:gd name="connsiteY17" fmla="*/ 102692 h 2066765"/>
                <a:gd name="connsiteX18" fmla="*/ 28484 w 2066785"/>
                <a:gd name="connsiteY18" fmla="*/ 136065 h 2066765"/>
                <a:gd name="connsiteX19" fmla="*/ 24089 w 2066785"/>
                <a:gd name="connsiteY19" fmla="*/ 144873 h 2066765"/>
                <a:gd name="connsiteX20" fmla="*/ 20032 w 2066785"/>
                <a:gd name="connsiteY20" fmla="*/ 153860 h 2066765"/>
                <a:gd name="connsiteX21" fmla="*/ 13084 w 2066785"/>
                <a:gd name="connsiteY21" fmla="*/ 172308 h 2066765"/>
                <a:gd name="connsiteX22" fmla="*/ 59 w 2066785"/>
                <a:gd name="connsiteY22" fmla="*/ 249663 h 2066765"/>
                <a:gd name="connsiteX23" fmla="*/ 0 w 2066785"/>
                <a:gd name="connsiteY23" fmla="*/ 310491 h 2066765"/>
                <a:gd name="connsiteX24" fmla="*/ 0 w 2066785"/>
                <a:gd name="connsiteY24" fmla="*/ 1814172 h 2066765"/>
                <a:gd name="connsiteX25" fmla="*/ 3048 w 2066785"/>
                <a:gd name="connsiteY25" fmla="*/ 1853325 h 2066765"/>
                <a:gd name="connsiteX26" fmla="*/ 12173 w 2066785"/>
                <a:gd name="connsiteY26" fmla="*/ 1891647 h 2066765"/>
                <a:gd name="connsiteX27" fmla="*/ 102672 w 2066785"/>
                <a:gd name="connsiteY27" fmla="*/ 2017438 h 2066765"/>
                <a:gd name="connsiteX28" fmla="*/ 136045 w 2066785"/>
                <a:gd name="connsiteY28" fmla="*/ 2038262 h 2066765"/>
                <a:gd name="connsiteX29" fmla="*/ 144854 w 2066785"/>
                <a:gd name="connsiteY29" fmla="*/ 2042656 h 2066765"/>
                <a:gd name="connsiteX30" fmla="*/ 153840 w 2066785"/>
                <a:gd name="connsiteY30" fmla="*/ 2046714 h 2066765"/>
                <a:gd name="connsiteX31" fmla="*/ 172288 w 2066785"/>
                <a:gd name="connsiteY31" fmla="*/ 2053662 h 2066765"/>
                <a:gd name="connsiteX32" fmla="*/ 249644 w 2066785"/>
                <a:gd name="connsiteY32" fmla="*/ 2066706 h 2066765"/>
                <a:gd name="connsiteX33" fmla="*/ 370625 w 2066785"/>
                <a:gd name="connsiteY33" fmla="*/ 2066765 h 2066765"/>
                <a:gd name="connsiteX34" fmla="*/ 1814172 w 2066785"/>
                <a:gd name="connsiteY34" fmla="*/ 2066765 h 2066765"/>
                <a:gd name="connsiteX35" fmla="*/ 1853325 w 2066785"/>
                <a:gd name="connsiteY35" fmla="*/ 2063717 h 2066765"/>
                <a:gd name="connsiteX36" fmla="*/ 1891647 w 2066785"/>
                <a:gd name="connsiteY36" fmla="*/ 2054592 h 2066765"/>
                <a:gd name="connsiteX37" fmla="*/ 1928088 w 2066785"/>
                <a:gd name="connsiteY37" fmla="*/ 2039588 h 2066765"/>
                <a:gd name="connsiteX38" fmla="*/ 1945328 w 2066785"/>
                <a:gd name="connsiteY38" fmla="*/ 2030067 h 2066765"/>
                <a:gd name="connsiteX39" fmla="*/ 1953622 w 2066785"/>
                <a:gd name="connsiteY39" fmla="*/ 2024762 h 2066765"/>
                <a:gd name="connsiteX40" fmla="*/ 1961698 w 2066785"/>
                <a:gd name="connsiteY40" fmla="*/ 2019141 h 2066765"/>
                <a:gd name="connsiteX41" fmla="*/ 1991726 w 2066785"/>
                <a:gd name="connsiteY41" fmla="*/ 1993784 h 2066765"/>
                <a:gd name="connsiteX42" fmla="*/ 2017458 w 2066785"/>
                <a:gd name="connsiteY42" fmla="*/ 1964073 h 2066765"/>
                <a:gd name="connsiteX43" fmla="*/ 2038282 w 2066785"/>
                <a:gd name="connsiteY43" fmla="*/ 1930701 h 2066765"/>
                <a:gd name="connsiteX44" fmla="*/ 2042676 w 2066785"/>
                <a:gd name="connsiteY44" fmla="*/ 1921892 h 2066765"/>
                <a:gd name="connsiteX45" fmla="*/ 2046734 w 2066785"/>
                <a:gd name="connsiteY45" fmla="*/ 1912906 h 2066765"/>
                <a:gd name="connsiteX46" fmla="*/ 2053681 w 2066785"/>
                <a:gd name="connsiteY46" fmla="*/ 1894457 h 2066765"/>
                <a:gd name="connsiteX47" fmla="*/ 2066726 w 2066785"/>
                <a:gd name="connsiteY47" fmla="*/ 1817102 h 2066765"/>
                <a:gd name="connsiteX48" fmla="*/ 2066785 w 2066785"/>
                <a:gd name="connsiteY48" fmla="*/ 1756275 h 2066765"/>
                <a:gd name="connsiteX49" fmla="*/ 2066785 w 2066785"/>
                <a:gd name="connsiteY49" fmla="*/ 252593 h 2066765"/>
                <a:gd name="connsiteX50" fmla="*/ 2063737 w 2066785"/>
                <a:gd name="connsiteY50" fmla="*/ 213440 h 2066765"/>
                <a:gd name="connsiteX51" fmla="*/ 2026524 w 2066785"/>
                <a:gd name="connsiteY51" fmla="*/ 673634 h 2066765"/>
                <a:gd name="connsiteX52" fmla="*/ 2026524 w 2066785"/>
                <a:gd name="connsiteY52" fmla="*/ 1756275 h 2066765"/>
                <a:gd name="connsiteX53" fmla="*/ 2026465 w 2066785"/>
                <a:gd name="connsiteY53" fmla="*/ 1816647 h 2066765"/>
                <a:gd name="connsiteX54" fmla="*/ 2015499 w 2066785"/>
                <a:gd name="connsiteY54" fmla="*/ 1881670 h 2066765"/>
                <a:gd name="connsiteX55" fmla="*/ 2009679 w 2066785"/>
                <a:gd name="connsiteY55" fmla="*/ 1897169 h 2066765"/>
                <a:gd name="connsiteX56" fmla="*/ 2006275 w 2066785"/>
                <a:gd name="connsiteY56" fmla="*/ 1904711 h 2066765"/>
                <a:gd name="connsiteX57" fmla="*/ 2002573 w 2066785"/>
                <a:gd name="connsiteY57" fmla="*/ 1912114 h 2066765"/>
                <a:gd name="connsiteX58" fmla="*/ 1985075 w 2066785"/>
                <a:gd name="connsiteY58" fmla="*/ 1940182 h 2066765"/>
                <a:gd name="connsiteX59" fmla="*/ 1963440 w 2066785"/>
                <a:gd name="connsiteY59" fmla="*/ 1965162 h 2066765"/>
                <a:gd name="connsiteX60" fmla="*/ 1938183 w 2066785"/>
                <a:gd name="connsiteY60" fmla="*/ 1986480 h 2066765"/>
                <a:gd name="connsiteX61" fmla="*/ 1931393 w 2066785"/>
                <a:gd name="connsiteY61" fmla="*/ 1991211 h 2066765"/>
                <a:gd name="connsiteX62" fmla="*/ 1924426 w 2066785"/>
                <a:gd name="connsiteY62" fmla="*/ 1995685 h 2066765"/>
                <a:gd name="connsiteX63" fmla="*/ 1909936 w 2066785"/>
                <a:gd name="connsiteY63" fmla="*/ 2003681 h 2066765"/>
                <a:gd name="connsiteX64" fmla="*/ 1879335 w 2066785"/>
                <a:gd name="connsiteY64" fmla="*/ 2016271 h 2066765"/>
                <a:gd name="connsiteX65" fmla="*/ 1847149 w 2066785"/>
                <a:gd name="connsiteY65" fmla="*/ 2023931 h 2066765"/>
                <a:gd name="connsiteX66" fmla="*/ 1814192 w 2066785"/>
                <a:gd name="connsiteY66" fmla="*/ 2026484 h 2066765"/>
                <a:gd name="connsiteX67" fmla="*/ 370645 w 2066785"/>
                <a:gd name="connsiteY67" fmla="*/ 2026484 h 2066765"/>
                <a:gd name="connsiteX68" fmla="*/ 250119 w 2066785"/>
                <a:gd name="connsiteY68" fmla="*/ 2026425 h 2066765"/>
                <a:gd name="connsiteX69" fmla="*/ 185095 w 2066785"/>
                <a:gd name="connsiteY69" fmla="*/ 2015459 h 2066765"/>
                <a:gd name="connsiteX70" fmla="*/ 169596 w 2066785"/>
                <a:gd name="connsiteY70" fmla="*/ 2009640 h 2066765"/>
                <a:gd name="connsiteX71" fmla="*/ 162055 w 2066785"/>
                <a:gd name="connsiteY71" fmla="*/ 2006235 h 2066765"/>
                <a:gd name="connsiteX72" fmla="*/ 154652 w 2066785"/>
                <a:gd name="connsiteY72" fmla="*/ 2002533 h 2066765"/>
                <a:gd name="connsiteX73" fmla="*/ 126584 w 2066785"/>
                <a:gd name="connsiteY73" fmla="*/ 1985035 h 2066765"/>
                <a:gd name="connsiteX74" fmla="*/ 50475 w 2066785"/>
                <a:gd name="connsiteY74" fmla="*/ 1879295 h 2066765"/>
                <a:gd name="connsiteX75" fmla="*/ 42815 w 2066785"/>
                <a:gd name="connsiteY75" fmla="*/ 1847110 h 2066765"/>
                <a:gd name="connsiteX76" fmla="*/ 40261 w 2066785"/>
                <a:gd name="connsiteY76" fmla="*/ 1814153 h 2066765"/>
                <a:gd name="connsiteX77" fmla="*/ 40261 w 2066785"/>
                <a:gd name="connsiteY77" fmla="*/ 310491 h 2066765"/>
                <a:gd name="connsiteX78" fmla="*/ 40321 w 2066785"/>
                <a:gd name="connsiteY78" fmla="*/ 250119 h 2066765"/>
                <a:gd name="connsiteX79" fmla="*/ 51287 w 2066785"/>
                <a:gd name="connsiteY79" fmla="*/ 185095 h 2066765"/>
                <a:gd name="connsiteX80" fmla="*/ 57106 w 2066785"/>
                <a:gd name="connsiteY80" fmla="*/ 169596 h 2066765"/>
                <a:gd name="connsiteX81" fmla="*/ 60511 w 2066785"/>
                <a:gd name="connsiteY81" fmla="*/ 162055 h 2066765"/>
                <a:gd name="connsiteX82" fmla="*/ 64212 w 2066785"/>
                <a:gd name="connsiteY82" fmla="*/ 154652 h 2066765"/>
                <a:gd name="connsiteX83" fmla="*/ 81710 w 2066785"/>
                <a:gd name="connsiteY83" fmla="*/ 126584 h 2066765"/>
                <a:gd name="connsiteX84" fmla="*/ 103345 w 2066785"/>
                <a:gd name="connsiteY84" fmla="*/ 101603 h 2066765"/>
                <a:gd name="connsiteX85" fmla="*/ 128603 w 2066785"/>
                <a:gd name="connsiteY85" fmla="*/ 80285 h 2066765"/>
                <a:gd name="connsiteX86" fmla="*/ 135392 w 2066785"/>
                <a:gd name="connsiteY86" fmla="*/ 75554 h 2066765"/>
                <a:gd name="connsiteX87" fmla="*/ 142359 w 2066785"/>
                <a:gd name="connsiteY87" fmla="*/ 71081 h 2066765"/>
                <a:gd name="connsiteX88" fmla="*/ 156849 w 2066785"/>
                <a:gd name="connsiteY88" fmla="*/ 63084 h 2066765"/>
                <a:gd name="connsiteX89" fmla="*/ 187450 w 2066785"/>
                <a:gd name="connsiteY89" fmla="*/ 50495 h 2066765"/>
                <a:gd name="connsiteX90" fmla="*/ 219636 w 2066785"/>
                <a:gd name="connsiteY90" fmla="*/ 42835 h 2066765"/>
                <a:gd name="connsiteX91" fmla="*/ 252593 w 2066785"/>
                <a:gd name="connsiteY91" fmla="*/ 40281 h 2066765"/>
                <a:gd name="connsiteX92" fmla="*/ 1575831 w 2066785"/>
                <a:gd name="connsiteY92" fmla="*/ 40281 h 2066765"/>
                <a:gd name="connsiteX93" fmla="*/ 1816647 w 2066785"/>
                <a:gd name="connsiteY93" fmla="*/ 40340 h 2066765"/>
                <a:gd name="connsiteX94" fmla="*/ 1881670 w 2066785"/>
                <a:gd name="connsiteY94" fmla="*/ 51306 h 2066765"/>
                <a:gd name="connsiteX95" fmla="*/ 1897169 w 2066785"/>
                <a:gd name="connsiteY95" fmla="*/ 57126 h 2066765"/>
                <a:gd name="connsiteX96" fmla="*/ 1904711 w 2066785"/>
                <a:gd name="connsiteY96" fmla="*/ 60530 h 2066765"/>
                <a:gd name="connsiteX97" fmla="*/ 1912114 w 2066785"/>
                <a:gd name="connsiteY97" fmla="*/ 64232 h 2066765"/>
                <a:gd name="connsiteX98" fmla="*/ 1940182 w 2066785"/>
                <a:gd name="connsiteY98" fmla="*/ 81730 h 2066765"/>
                <a:gd name="connsiteX99" fmla="*/ 2016290 w 2066785"/>
                <a:gd name="connsiteY99" fmla="*/ 187470 h 2066765"/>
                <a:gd name="connsiteX100" fmla="*/ 2023951 w 2066785"/>
                <a:gd name="connsiteY100" fmla="*/ 219656 h 2066765"/>
                <a:gd name="connsiteX101" fmla="*/ 2026504 w 2066785"/>
                <a:gd name="connsiteY101" fmla="*/ 252613 h 2066765"/>
                <a:gd name="connsiteX102" fmla="*/ 2026504 w 2066785"/>
                <a:gd name="connsiteY102" fmla="*/ 673634 h 206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066785" h="2066765">
                  <a:moveTo>
                    <a:pt x="2063737" y="213440"/>
                  </a:moveTo>
                  <a:cubicBezTo>
                    <a:pt x="2061698" y="200455"/>
                    <a:pt x="2058590" y="187648"/>
                    <a:pt x="2054612" y="175119"/>
                  </a:cubicBezTo>
                  <a:cubicBezTo>
                    <a:pt x="2038499" y="124980"/>
                    <a:pt x="2006373" y="80424"/>
                    <a:pt x="1964113" y="49327"/>
                  </a:cubicBezTo>
                  <a:cubicBezTo>
                    <a:pt x="1953583" y="41508"/>
                    <a:pt x="1942359" y="34620"/>
                    <a:pt x="1930740" y="28504"/>
                  </a:cubicBezTo>
                  <a:cubicBezTo>
                    <a:pt x="1927811" y="27039"/>
                    <a:pt x="1924921" y="25455"/>
                    <a:pt x="1921932" y="24109"/>
                  </a:cubicBezTo>
                  <a:lnTo>
                    <a:pt x="1912945" y="20051"/>
                  </a:lnTo>
                  <a:cubicBezTo>
                    <a:pt x="1906849" y="17577"/>
                    <a:pt x="1900752" y="15103"/>
                    <a:pt x="1894497" y="13104"/>
                  </a:cubicBezTo>
                  <a:cubicBezTo>
                    <a:pt x="1869576" y="4671"/>
                    <a:pt x="1843270" y="376"/>
                    <a:pt x="1817142" y="59"/>
                  </a:cubicBezTo>
                  <a:lnTo>
                    <a:pt x="1575871" y="0"/>
                  </a:lnTo>
                  <a:lnTo>
                    <a:pt x="252593" y="0"/>
                  </a:lnTo>
                  <a:cubicBezTo>
                    <a:pt x="239529" y="79"/>
                    <a:pt x="226425" y="1069"/>
                    <a:pt x="213440" y="3048"/>
                  </a:cubicBezTo>
                  <a:cubicBezTo>
                    <a:pt x="200455" y="5087"/>
                    <a:pt x="187648" y="8195"/>
                    <a:pt x="175119" y="12173"/>
                  </a:cubicBezTo>
                  <a:cubicBezTo>
                    <a:pt x="162569" y="16112"/>
                    <a:pt x="150435" y="21298"/>
                    <a:pt x="138678" y="27177"/>
                  </a:cubicBezTo>
                  <a:cubicBezTo>
                    <a:pt x="132779" y="30087"/>
                    <a:pt x="127098" y="33393"/>
                    <a:pt x="121437" y="36698"/>
                  </a:cubicBezTo>
                  <a:lnTo>
                    <a:pt x="113143" y="42003"/>
                  </a:lnTo>
                  <a:cubicBezTo>
                    <a:pt x="110372" y="43745"/>
                    <a:pt x="107759" y="45744"/>
                    <a:pt x="105067" y="47625"/>
                  </a:cubicBezTo>
                  <a:cubicBezTo>
                    <a:pt x="94458" y="55325"/>
                    <a:pt x="84343" y="63737"/>
                    <a:pt x="75040" y="72981"/>
                  </a:cubicBezTo>
                  <a:cubicBezTo>
                    <a:pt x="65736" y="82225"/>
                    <a:pt x="57146" y="92162"/>
                    <a:pt x="49307" y="102692"/>
                  </a:cubicBezTo>
                  <a:cubicBezTo>
                    <a:pt x="41489" y="113222"/>
                    <a:pt x="34600" y="124446"/>
                    <a:pt x="28484" y="136065"/>
                  </a:cubicBezTo>
                  <a:cubicBezTo>
                    <a:pt x="27019" y="138994"/>
                    <a:pt x="25435" y="141884"/>
                    <a:pt x="24089" y="144873"/>
                  </a:cubicBezTo>
                  <a:lnTo>
                    <a:pt x="20032" y="153860"/>
                  </a:lnTo>
                  <a:cubicBezTo>
                    <a:pt x="17557" y="159956"/>
                    <a:pt x="15083" y="166053"/>
                    <a:pt x="13084" y="172308"/>
                  </a:cubicBezTo>
                  <a:cubicBezTo>
                    <a:pt x="4671" y="197229"/>
                    <a:pt x="376" y="223535"/>
                    <a:pt x="59" y="249663"/>
                  </a:cubicBezTo>
                  <a:lnTo>
                    <a:pt x="0" y="310491"/>
                  </a:lnTo>
                  <a:lnTo>
                    <a:pt x="0" y="1814172"/>
                  </a:lnTo>
                  <a:cubicBezTo>
                    <a:pt x="79" y="1827237"/>
                    <a:pt x="1069" y="1840340"/>
                    <a:pt x="3048" y="1853325"/>
                  </a:cubicBezTo>
                  <a:cubicBezTo>
                    <a:pt x="5087" y="1866310"/>
                    <a:pt x="8195" y="1879117"/>
                    <a:pt x="12173" y="1891647"/>
                  </a:cubicBezTo>
                  <a:cubicBezTo>
                    <a:pt x="28286" y="1941785"/>
                    <a:pt x="60412" y="1986342"/>
                    <a:pt x="102672" y="2017438"/>
                  </a:cubicBezTo>
                  <a:cubicBezTo>
                    <a:pt x="113203" y="2025257"/>
                    <a:pt x="124426" y="2032145"/>
                    <a:pt x="136045" y="2038262"/>
                  </a:cubicBezTo>
                  <a:cubicBezTo>
                    <a:pt x="138975" y="2039727"/>
                    <a:pt x="141865" y="2041310"/>
                    <a:pt x="144854" y="2042656"/>
                  </a:cubicBezTo>
                  <a:lnTo>
                    <a:pt x="153840" y="2046714"/>
                  </a:lnTo>
                  <a:cubicBezTo>
                    <a:pt x="159937" y="2049188"/>
                    <a:pt x="166033" y="2051662"/>
                    <a:pt x="172288" y="2053662"/>
                  </a:cubicBezTo>
                  <a:cubicBezTo>
                    <a:pt x="197209" y="2062094"/>
                    <a:pt x="223515" y="2066389"/>
                    <a:pt x="249644" y="2066706"/>
                  </a:cubicBezTo>
                  <a:lnTo>
                    <a:pt x="370625" y="2066765"/>
                  </a:lnTo>
                  <a:lnTo>
                    <a:pt x="1814172" y="2066765"/>
                  </a:lnTo>
                  <a:cubicBezTo>
                    <a:pt x="1827237" y="2066686"/>
                    <a:pt x="1840340" y="2065696"/>
                    <a:pt x="1853325" y="2063717"/>
                  </a:cubicBezTo>
                  <a:cubicBezTo>
                    <a:pt x="1866310" y="2061678"/>
                    <a:pt x="1879117" y="2058571"/>
                    <a:pt x="1891647" y="2054592"/>
                  </a:cubicBezTo>
                  <a:cubicBezTo>
                    <a:pt x="1904196" y="2050653"/>
                    <a:pt x="1916330" y="2045467"/>
                    <a:pt x="1928088" y="2039588"/>
                  </a:cubicBezTo>
                  <a:cubicBezTo>
                    <a:pt x="1933986" y="2036678"/>
                    <a:pt x="1939667" y="2033373"/>
                    <a:pt x="1945328" y="2030067"/>
                  </a:cubicBezTo>
                  <a:lnTo>
                    <a:pt x="1953622" y="2024762"/>
                  </a:lnTo>
                  <a:cubicBezTo>
                    <a:pt x="1956393" y="2023020"/>
                    <a:pt x="1959006" y="2021021"/>
                    <a:pt x="1961698" y="2019141"/>
                  </a:cubicBezTo>
                  <a:cubicBezTo>
                    <a:pt x="1972308" y="2011441"/>
                    <a:pt x="1982423" y="2003028"/>
                    <a:pt x="1991726" y="1993784"/>
                  </a:cubicBezTo>
                  <a:cubicBezTo>
                    <a:pt x="2001029" y="1984541"/>
                    <a:pt x="2009620" y="1974604"/>
                    <a:pt x="2017458" y="1964073"/>
                  </a:cubicBezTo>
                  <a:cubicBezTo>
                    <a:pt x="2025277" y="1953543"/>
                    <a:pt x="2032165" y="1942320"/>
                    <a:pt x="2038282" y="1930701"/>
                  </a:cubicBezTo>
                  <a:cubicBezTo>
                    <a:pt x="2039746" y="1927771"/>
                    <a:pt x="2041330" y="1924881"/>
                    <a:pt x="2042676" y="1921892"/>
                  </a:cubicBezTo>
                  <a:lnTo>
                    <a:pt x="2046734" y="1912906"/>
                  </a:lnTo>
                  <a:cubicBezTo>
                    <a:pt x="2049208" y="1906809"/>
                    <a:pt x="2051682" y="1900712"/>
                    <a:pt x="2053681" y="1894457"/>
                  </a:cubicBezTo>
                  <a:cubicBezTo>
                    <a:pt x="2062114" y="1869537"/>
                    <a:pt x="2066409" y="1843230"/>
                    <a:pt x="2066726" y="1817102"/>
                  </a:cubicBezTo>
                  <a:lnTo>
                    <a:pt x="2066785" y="1756275"/>
                  </a:lnTo>
                  <a:lnTo>
                    <a:pt x="2066785" y="252593"/>
                  </a:lnTo>
                  <a:cubicBezTo>
                    <a:pt x="2066706" y="239529"/>
                    <a:pt x="2065716" y="226425"/>
                    <a:pt x="2063737" y="213440"/>
                  </a:cubicBezTo>
                  <a:close/>
                  <a:moveTo>
                    <a:pt x="2026524" y="673634"/>
                  </a:moveTo>
                  <a:lnTo>
                    <a:pt x="2026524" y="1756275"/>
                  </a:lnTo>
                  <a:lnTo>
                    <a:pt x="2026465" y="1816647"/>
                  </a:lnTo>
                  <a:cubicBezTo>
                    <a:pt x="2026187" y="1838678"/>
                    <a:pt x="2022585" y="1860748"/>
                    <a:pt x="2015499" y="1881670"/>
                  </a:cubicBezTo>
                  <a:cubicBezTo>
                    <a:pt x="2013816" y="1886936"/>
                    <a:pt x="2011718" y="1892043"/>
                    <a:pt x="2009679" y="1897169"/>
                  </a:cubicBezTo>
                  <a:lnTo>
                    <a:pt x="2006275" y="1904711"/>
                  </a:lnTo>
                  <a:cubicBezTo>
                    <a:pt x="2005166" y="1907244"/>
                    <a:pt x="2003800" y="1909640"/>
                    <a:pt x="2002573" y="1912114"/>
                  </a:cubicBezTo>
                  <a:cubicBezTo>
                    <a:pt x="1997446" y="1921872"/>
                    <a:pt x="1991666" y="1931334"/>
                    <a:pt x="1985075" y="1940182"/>
                  </a:cubicBezTo>
                  <a:cubicBezTo>
                    <a:pt x="1978484" y="1949030"/>
                    <a:pt x="1971259" y="1957383"/>
                    <a:pt x="1963440" y="1965162"/>
                  </a:cubicBezTo>
                  <a:cubicBezTo>
                    <a:pt x="1955621" y="1972941"/>
                    <a:pt x="1947110" y="1980008"/>
                    <a:pt x="1938183" y="1986480"/>
                  </a:cubicBezTo>
                  <a:cubicBezTo>
                    <a:pt x="1935906" y="1988044"/>
                    <a:pt x="1933729" y="1989746"/>
                    <a:pt x="1931393" y="1991211"/>
                  </a:cubicBezTo>
                  <a:lnTo>
                    <a:pt x="1924426" y="1995685"/>
                  </a:lnTo>
                  <a:cubicBezTo>
                    <a:pt x="1919655" y="1998456"/>
                    <a:pt x="1914905" y="2001267"/>
                    <a:pt x="1909936" y="2003681"/>
                  </a:cubicBezTo>
                  <a:cubicBezTo>
                    <a:pt x="1900079" y="2008610"/>
                    <a:pt x="1889885" y="2012985"/>
                    <a:pt x="1879335" y="2016271"/>
                  </a:cubicBezTo>
                  <a:cubicBezTo>
                    <a:pt x="1868804" y="2019616"/>
                    <a:pt x="1858056" y="2022209"/>
                    <a:pt x="1847149" y="2023931"/>
                  </a:cubicBezTo>
                  <a:cubicBezTo>
                    <a:pt x="1836223" y="2025574"/>
                    <a:pt x="1825217" y="2026405"/>
                    <a:pt x="1814192" y="2026484"/>
                  </a:cubicBezTo>
                  <a:lnTo>
                    <a:pt x="370645" y="2026484"/>
                  </a:lnTo>
                  <a:lnTo>
                    <a:pt x="250119" y="2026425"/>
                  </a:lnTo>
                  <a:cubicBezTo>
                    <a:pt x="228088" y="2026148"/>
                    <a:pt x="206017" y="2022545"/>
                    <a:pt x="185095" y="2015459"/>
                  </a:cubicBezTo>
                  <a:cubicBezTo>
                    <a:pt x="179830" y="2013776"/>
                    <a:pt x="174723" y="2011678"/>
                    <a:pt x="169596" y="2009640"/>
                  </a:cubicBezTo>
                  <a:lnTo>
                    <a:pt x="162055" y="2006235"/>
                  </a:lnTo>
                  <a:cubicBezTo>
                    <a:pt x="159521" y="2005126"/>
                    <a:pt x="157126" y="2003761"/>
                    <a:pt x="154652" y="2002533"/>
                  </a:cubicBezTo>
                  <a:cubicBezTo>
                    <a:pt x="144893" y="1997407"/>
                    <a:pt x="135431" y="1991627"/>
                    <a:pt x="126584" y="1985035"/>
                  </a:cubicBezTo>
                  <a:cubicBezTo>
                    <a:pt x="91013" y="1958887"/>
                    <a:pt x="64014" y="1921377"/>
                    <a:pt x="50475" y="1879295"/>
                  </a:cubicBezTo>
                  <a:cubicBezTo>
                    <a:pt x="47130" y="1868765"/>
                    <a:pt x="44537" y="1858016"/>
                    <a:pt x="42815" y="1847110"/>
                  </a:cubicBezTo>
                  <a:cubicBezTo>
                    <a:pt x="41172" y="1836184"/>
                    <a:pt x="40340" y="1825178"/>
                    <a:pt x="40261" y="1814153"/>
                  </a:cubicBezTo>
                  <a:lnTo>
                    <a:pt x="40261" y="310491"/>
                  </a:lnTo>
                  <a:lnTo>
                    <a:pt x="40321" y="250119"/>
                  </a:lnTo>
                  <a:cubicBezTo>
                    <a:pt x="40598" y="228088"/>
                    <a:pt x="44200" y="206017"/>
                    <a:pt x="51287" y="185095"/>
                  </a:cubicBezTo>
                  <a:cubicBezTo>
                    <a:pt x="52969" y="179830"/>
                    <a:pt x="55067" y="174723"/>
                    <a:pt x="57106" y="169596"/>
                  </a:cubicBezTo>
                  <a:lnTo>
                    <a:pt x="60511" y="162055"/>
                  </a:lnTo>
                  <a:cubicBezTo>
                    <a:pt x="61619" y="159521"/>
                    <a:pt x="62985" y="157126"/>
                    <a:pt x="64212" y="154652"/>
                  </a:cubicBezTo>
                  <a:cubicBezTo>
                    <a:pt x="69339" y="144893"/>
                    <a:pt x="75119" y="135431"/>
                    <a:pt x="81710" y="126584"/>
                  </a:cubicBezTo>
                  <a:cubicBezTo>
                    <a:pt x="88302" y="117736"/>
                    <a:pt x="95527" y="109382"/>
                    <a:pt x="103345" y="101603"/>
                  </a:cubicBezTo>
                  <a:cubicBezTo>
                    <a:pt x="111164" y="93824"/>
                    <a:pt x="119675" y="86758"/>
                    <a:pt x="128603" y="80285"/>
                  </a:cubicBezTo>
                  <a:cubicBezTo>
                    <a:pt x="130879" y="78721"/>
                    <a:pt x="133056" y="77019"/>
                    <a:pt x="135392" y="75554"/>
                  </a:cubicBezTo>
                  <a:lnTo>
                    <a:pt x="142359" y="71081"/>
                  </a:lnTo>
                  <a:cubicBezTo>
                    <a:pt x="147130" y="68310"/>
                    <a:pt x="151880" y="65499"/>
                    <a:pt x="156849" y="63084"/>
                  </a:cubicBezTo>
                  <a:cubicBezTo>
                    <a:pt x="166706" y="58155"/>
                    <a:pt x="176900" y="53781"/>
                    <a:pt x="187450" y="50495"/>
                  </a:cubicBezTo>
                  <a:cubicBezTo>
                    <a:pt x="197981" y="47150"/>
                    <a:pt x="208729" y="44557"/>
                    <a:pt x="219636" y="42835"/>
                  </a:cubicBezTo>
                  <a:cubicBezTo>
                    <a:pt x="230562" y="41192"/>
                    <a:pt x="241568" y="40360"/>
                    <a:pt x="252593" y="40281"/>
                  </a:cubicBezTo>
                  <a:lnTo>
                    <a:pt x="1575831" y="40281"/>
                  </a:lnTo>
                  <a:lnTo>
                    <a:pt x="1816647" y="40340"/>
                  </a:lnTo>
                  <a:cubicBezTo>
                    <a:pt x="1838678" y="40618"/>
                    <a:pt x="1860748" y="44220"/>
                    <a:pt x="1881670" y="51306"/>
                  </a:cubicBezTo>
                  <a:cubicBezTo>
                    <a:pt x="1886936" y="52989"/>
                    <a:pt x="1892043" y="55087"/>
                    <a:pt x="1897169" y="57126"/>
                  </a:cubicBezTo>
                  <a:lnTo>
                    <a:pt x="1904711" y="60530"/>
                  </a:lnTo>
                  <a:cubicBezTo>
                    <a:pt x="1907244" y="61639"/>
                    <a:pt x="1909640" y="63005"/>
                    <a:pt x="1912114" y="64232"/>
                  </a:cubicBezTo>
                  <a:cubicBezTo>
                    <a:pt x="1921872" y="69359"/>
                    <a:pt x="1931334" y="75139"/>
                    <a:pt x="1940182" y="81730"/>
                  </a:cubicBezTo>
                  <a:cubicBezTo>
                    <a:pt x="1975752" y="107878"/>
                    <a:pt x="2002751" y="145388"/>
                    <a:pt x="2016290" y="187470"/>
                  </a:cubicBezTo>
                  <a:cubicBezTo>
                    <a:pt x="2019636" y="198001"/>
                    <a:pt x="2022229" y="208749"/>
                    <a:pt x="2023951" y="219656"/>
                  </a:cubicBezTo>
                  <a:cubicBezTo>
                    <a:pt x="2025594" y="230582"/>
                    <a:pt x="2026425" y="241587"/>
                    <a:pt x="2026504" y="252613"/>
                  </a:cubicBezTo>
                  <a:lnTo>
                    <a:pt x="2026504" y="673634"/>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2" name="Freeform 5">
              <a:extLst>
                <a:ext uri="{FF2B5EF4-FFF2-40B4-BE49-F238E27FC236}">
                  <a16:creationId xmlns:a16="http://schemas.microsoft.com/office/drawing/2014/main" id="{108B99B3-7321-318D-FD4D-F86E335CC907}"/>
                </a:ext>
              </a:extLst>
            </p:cNvPr>
            <p:cNvSpPr/>
            <p:nvPr/>
          </p:nvSpPr>
          <p:spPr>
            <a:xfrm>
              <a:off x="2398136" y="2777850"/>
              <a:ext cx="1908451" cy="1908491"/>
            </a:xfrm>
            <a:custGeom>
              <a:avLst/>
              <a:gdLst>
                <a:gd name="connsiteX0" fmla="*/ 1900079 w 1908451"/>
                <a:gd name="connsiteY0" fmla="*/ 120249 h 1908491"/>
                <a:gd name="connsiteX1" fmla="*/ 1837906 w 1908451"/>
                <a:gd name="connsiteY1" fmla="*/ 33868 h 1908491"/>
                <a:gd name="connsiteX2" fmla="*/ 1814984 w 1908451"/>
                <a:gd name="connsiteY2" fmla="*/ 19576 h 1908491"/>
                <a:gd name="connsiteX3" fmla="*/ 1808947 w 1908451"/>
                <a:gd name="connsiteY3" fmla="*/ 16548 h 1908491"/>
                <a:gd name="connsiteX4" fmla="*/ 1802791 w 1908451"/>
                <a:gd name="connsiteY4" fmla="*/ 13757 h 1908491"/>
                <a:gd name="connsiteX5" fmla="*/ 1790142 w 1908451"/>
                <a:gd name="connsiteY5" fmla="*/ 9006 h 1908491"/>
                <a:gd name="connsiteX6" fmla="*/ 1737035 w 1908451"/>
                <a:gd name="connsiteY6" fmla="*/ 59 h 1908491"/>
                <a:gd name="connsiteX7" fmla="*/ 1496674 w 1908451"/>
                <a:gd name="connsiteY7" fmla="*/ 0 h 1908491"/>
                <a:gd name="connsiteX8" fmla="*/ 173436 w 1908451"/>
                <a:gd name="connsiteY8" fmla="*/ 0 h 1908491"/>
                <a:gd name="connsiteX9" fmla="*/ 146477 w 1908451"/>
                <a:gd name="connsiteY9" fmla="*/ 2098 h 1908491"/>
                <a:gd name="connsiteX10" fmla="*/ 120230 w 1908451"/>
                <a:gd name="connsiteY10" fmla="*/ 8353 h 1908491"/>
                <a:gd name="connsiteX11" fmla="*/ 95269 w 1908451"/>
                <a:gd name="connsiteY11" fmla="*/ 18626 h 1908491"/>
                <a:gd name="connsiteX12" fmla="*/ 83432 w 1908451"/>
                <a:gd name="connsiteY12" fmla="*/ 25158 h 1908491"/>
                <a:gd name="connsiteX13" fmla="*/ 77751 w 1908451"/>
                <a:gd name="connsiteY13" fmla="*/ 28800 h 1908491"/>
                <a:gd name="connsiteX14" fmla="*/ 72209 w 1908451"/>
                <a:gd name="connsiteY14" fmla="*/ 32660 h 1908491"/>
                <a:gd name="connsiteX15" fmla="*/ 51564 w 1908451"/>
                <a:gd name="connsiteY15" fmla="*/ 50099 h 1908491"/>
                <a:gd name="connsiteX16" fmla="*/ 33868 w 1908451"/>
                <a:gd name="connsiteY16" fmla="*/ 70527 h 1908491"/>
                <a:gd name="connsiteX17" fmla="*/ 19576 w 1908451"/>
                <a:gd name="connsiteY17" fmla="*/ 93448 h 1908491"/>
                <a:gd name="connsiteX18" fmla="*/ 16548 w 1908451"/>
                <a:gd name="connsiteY18" fmla="*/ 99485 h 1908491"/>
                <a:gd name="connsiteX19" fmla="*/ 13757 w 1908451"/>
                <a:gd name="connsiteY19" fmla="*/ 105641 h 1908491"/>
                <a:gd name="connsiteX20" fmla="*/ 9006 w 1908451"/>
                <a:gd name="connsiteY20" fmla="*/ 118290 h 1908491"/>
                <a:gd name="connsiteX21" fmla="*/ 59 w 1908451"/>
                <a:gd name="connsiteY21" fmla="*/ 171397 h 1908491"/>
                <a:gd name="connsiteX22" fmla="*/ 0 w 1908451"/>
                <a:gd name="connsiteY22" fmla="*/ 231314 h 1908491"/>
                <a:gd name="connsiteX23" fmla="*/ 0 w 1908451"/>
                <a:gd name="connsiteY23" fmla="*/ 1735035 h 1908491"/>
                <a:gd name="connsiteX24" fmla="*/ 2098 w 1908451"/>
                <a:gd name="connsiteY24" fmla="*/ 1761995 h 1908491"/>
                <a:gd name="connsiteX25" fmla="*/ 8353 w 1908451"/>
                <a:gd name="connsiteY25" fmla="*/ 1788242 h 1908491"/>
                <a:gd name="connsiteX26" fmla="*/ 70527 w 1908451"/>
                <a:gd name="connsiteY26" fmla="*/ 1874624 h 1908491"/>
                <a:gd name="connsiteX27" fmla="*/ 93448 w 1908451"/>
                <a:gd name="connsiteY27" fmla="*/ 1888915 h 1908491"/>
                <a:gd name="connsiteX28" fmla="*/ 99485 w 1908451"/>
                <a:gd name="connsiteY28" fmla="*/ 1891944 h 1908491"/>
                <a:gd name="connsiteX29" fmla="*/ 105641 w 1908451"/>
                <a:gd name="connsiteY29" fmla="*/ 1894735 h 1908491"/>
                <a:gd name="connsiteX30" fmla="*/ 118290 w 1908451"/>
                <a:gd name="connsiteY30" fmla="*/ 1899485 h 1908491"/>
                <a:gd name="connsiteX31" fmla="*/ 171397 w 1908451"/>
                <a:gd name="connsiteY31" fmla="*/ 1908432 h 1908491"/>
                <a:gd name="connsiteX32" fmla="*/ 291469 w 1908451"/>
                <a:gd name="connsiteY32" fmla="*/ 1908492 h 1908491"/>
                <a:gd name="connsiteX33" fmla="*/ 1735016 w 1908451"/>
                <a:gd name="connsiteY33" fmla="*/ 1908492 h 1908491"/>
                <a:gd name="connsiteX34" fmla="*/ 1761975 w 1908451"/>
                <a:gd name="connsiteY34" fmla="*/ 1906393 h 1908491"/>
                <a:gd name="connsiteX35" fmla="*/ 1788222 w 1908451"/>
                <a:gd name="connsiteY35" fmla="*/ 1900138 h 1908491"/>
                <a:gd name="connsiteX36" fmla="*/ 1813183 w 1908451"/>
                <a:gd name="connsiteY36" fmla="*/ 1889865 h 1908491"/>
                <a:gd name="connsiteX37" fmla="*/ 1825020 w 1908451"/>
                <a:gd name="connsiteY37" fmla="*/ 1883333 h 1908491"/>
                <a:gd name="connsiteX38" fmla="*/ 1830700 w 1908451"/>
                <a:gd name="connsiteY38" fmla="*/ 1879691 h 1908491"/>
                <a:gd name="connsiteX39" fmla="*/ 1836243 w 1908451"/>
                <a:gd name="connsiteY39" fmla="*/ 1875831 h 1908491"/>
                <a:gd name="connsiteX40" fmla="*/ 1856888 w 1908451"/>
                <a:gd name="connsiteY40" fmla="*/ 1858393 h 1908491"/>
                <a:gd name="connsiteX41" fmla="*/ 1874584 w 1908451"/>
                <a:gd name="connsiteY41" fmla="*/ 1837965 h 1908491"/>
                <a:gd name="connsiteX42" fmla="*/ 1888875 w 1908451"/>
                <a:gd name="connsiteY42" fmla="*/ 1815043 h 1908491"/>
                <a:gd name="connsiteX43" fmla="*/ 1891904 w 1908451"/>
                <a:gd name="connsiteY43" fmla="*/ 1809006 h 1908491"/>
                <a:gd name="connsiteX44" fmla="*/ 1894695 w 1908451"/>
                <a:gd name="connsiteY44" fmla="*/ 1802850 h 1908491"/>
                <a:gd name="connsiteX45" fmla="*/ 1899446 w 1908451"/>
                <a:gd name="connsiteY45" fmla="*/ 1790202 h 1908491"/>
                <a:gd name="connsiteX46" fmla="*/ 1908392 w 1908451"/>
                <a:gd name="connsiteY46" fmla="*/ 1737094 h 1908491"/>
                <a:gd name="connsiteX47" fmla="*/ 1908452 w 1908451"/>
                <a:gd name="connsiteY47" fmla="*/ 1677177 h 1908491"/>
                <a:gd name="connsiteX48" fmla="*/ 1908452 w 1908451"/>
                <a:gd name="connsiteY48" fmla="*/ 173456 h 1908491"/>
                <a:gd name="connsiteX49" fmla="*/ 1906354 w 1908451"/>
                <a:gd name="connsiteY49" fmla="*/ 146496 h 1908491"/>
                <a:gd name="connsiteX50" fmla="*/ 1900099 w 1908451"/>
                <a:gd name="connsiteY50" fmla="*/ 120249 h 1908491"/>
                <a:gd name="connsiteX51" fmla="*/ 1868171 w 1908451"/>
                <a:gd name="connsiteY51" fmla="*/ 594497 h 1908491"/>
                <a:gd name="connsiteX52" fmla="*/ 1868171 w 1908451"/>
                <a:gd name="connsiteY52" fmla="*/ 1677138 h 1908491"/>
                <a:gd name="connsiteX53" fmla="*/ 1868111 w 1908451"/>
                <a:gd name="connsiteY53" fmla="*/ 1736599 h 1908491"/>
                <a:gd name="connsiteX54" fmla="*/ 1861243 w 1908451"/>
                <a:gd name="connsiteY54" fmla="*/ 1777375 h 1908491"/>
                <a:gd name="connsiteX55" fmla="*/ 1857621 w 1908451"/>
                <a:gd name="connsiteY55" fmla="*/ 1787054 h 1908491"/>
                <a:gd name="connsiteX56" fmla="*/ 1855483 w 1908451"/>
                <a:gd name="connsiteY56" fmla="*/ 1791765 h 1908491"/>
                <a:gd name="connsiteX57" fmla="*/ 1853167 w 1908451"/>
                <a:gd name="connsiteY57" fmla="*/ 1796397 h 1908491"/>
                <a:gd name="connsiteX58" fmla="*/ 1842201 w 1908451"/>
                <a:gd name="connsiteY58" fmla="*/ 1813994 h 1908491"/>
                <a:gd name="connsiteX59" fmla="*/ 1828582 w 1908451"/>
                <a:gd name="connsiteY59" fmla="*/ 1829711 h 1908491"/>
                <a:gd name="connsiteX60" fmla="*/ 1812688 w 1908451"/>
                <a:gd name="connsiteY60" fmla="*/ 1843111 h 1908491"/>
                <a:gd name="connsiteX61" fmla="*/ 1734976 w 1908451"/>
                <a:gd name="connsiteY61" fmla="*/ 1868171 h 1908491"/>
                <a:gd name="connsiteX62" fmla="*/ 291488 w 1908451"/>
                <a:gd name="connsiteY62" fmla="*/ 1868171 h 1908491"/>
                <a:gd name="connsiteX63" fmla="*/ 171892 w 1908451"/>
                <a:gd name="connsiteY63" fmla="*/ 1868111 h 1908491"/>
                <a:gd name="connsiteX64" fmla="*/ 94477 w 1908451"/>
                <a:gd name="connsiteY64" fmla="*/ 1842201 h 1908491"/>
                <a:gd name="connsiteX65" fmla="*/ 46714 w 1908451"/>
                <a:gd name="connsiteY65" fmla="*/ 1775871 h 1908491"/>
                <a:gd name="connsiteX66" fmla="*/ 41924 w 1908451"/>
                <a:gd name="connsiteY66" fmla="*/ 1755760 h 1908491"/>
                <a:gd name="connsiteX67" fmla="*/ 40321 w 1908451"/>
                <a:gd name="connsiteY67" fmla="*/ 1735016 h 1908491"/>
                <a:gd name="connsiteX68" fmla="*/ 40321 w 1908451"/>
                <a:gd name="connsiteY68" fmla="*/ 231354 h 1908491"/>
                <a:gd name="connsiteX69" fmla="*/ 40380 w 1908451"/>
                <a:gd name="connsiteY69" fmla="*/ 171892 h 1908491"/>
                <a:gd name="connsiteX70" fmla="*/ 47249 w 1908451"/>
                <a:gd name="connsiteY70" fmla="*/ 131116 h 1908491"/>
                <a:gd name="connsiteX71" fmla="*/ 50871 w 1908451"/>
                <a:gd name="connsiteY71" fmla="*/ 121437 h 1908491"/>
                <a:gd name="connsiteX72" fmla="*/ 53009 w 1908451"/>
                <a:gd name="connsiteY72" fmla="*/ 116726 h 1908491"/>
                <a:gd name="connsiteX73" fmla="*/ 55325 w 1908451"/>
                <a:gd name="connsiteY73" fmla="*/ 112094 h 1908491"/>
                <a:gd name="connsiteX74" fmla="*/ 66291 w 1908451"/>
                <a:gd name="connsiteY74" fmla="*/ 94497 h 1908491"/>
                <a:gd name="connsiteX75" fmla="*/ 79909 w 1908451"/>
                <a:gd name="connsiteY75" fmla="*/ 78781 h 1908491"/>
                <a:gd name="connsiteX76" fmla="*/ 95804 w 1908451"/>
                <a:gd name="connsiteY76" fmla="*/ 65380 h 1908491"/>
                <a:gd name="connsiteX77" fmla="*/ 173515 w 1908451"/>
                <a:gd name="connsiteY77" fmla="*/ 40321 h 1908491"/>
                <a:gd name="connsiteX78" fmla="*/ 1496674 w 1908451"/>
                <a:gd name="connsiteY78" fmla="*/ 40321 h 1908491"/>
                <a:gd name="connsiteX79" fmla="*/ 1736579 w 1908451"/>
                <a:gd name="connsiteY79" fmla="*/ 40380 h 1908491"/>
                <a:gd name="connsiteX80" fmla="*/ 1813994 w 1908451"/>
                <a:gd name="connsiteY80" fmla="*/ 66291 h 1908491"/>
                <a:gd name="connsiteX81" fmla="*/ 1861757 w 1908451"/>
                <a:gd name="connsiteY81" fmla="*/ 132621 h 1908491"/>
                <a:gd name="connsiteX82" fmla="*/ 1866548 w 1908451"/>
                <a:gd name="connsiteY82" fmla="*/ 152732 h 1908491"/>
                <a:gd name="connsiteX83" fmla="*/ 1868151 w 1908451"/>
                <a:gd name="connsiteY83" fmla="*/ 173476 h 1908491"/>
                <a:gd name="connsiteX84" fmla="*/ 1868151 w 1908451"/>
                <a:gd name="connsiteY84" fmla="*/ 594497 h 190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908451" h="1908491">
                  <a:moveTo>
                    <a:pt x="1900079" y="120249"/>
                  </a:moveTo>
                  <a:cubicBezTo>
                    <a:pt x="1889054" y="85966"/>
                    <a:pt x="1866983" y="55245"/>
                    <a:pt x="1837906" y="33868"/>
                  </a:cubicBezTo>
                  <a:cubicBezTo>
                    <a:pt x="1830681" y="28484"/>
                    <a:pt x="1822941" y="23773"/>
                    <a:pt x="1814984" y="19576"/>
                  </a:cubicBezTo>
                  <a:cubicBezTo>
                    <a:pt x="1812965" y="18587"/>
                    <a:pt x="1811005" y="17458"/>
                    <a:pt x="1808947" y="16548"/>
                  </a:cubicBezTo>
                  <a:lnTo>
                    <a:pt x="1802791" y="13757"/>
                  </a:lnTo>
                  <a:cubicBezTo>
                    <a:pt x="1798594" y="12094"/>
                    <a:pt x="1794438" y="10372"/>
                    <a:pt x="1790142" y="9006"/>
                  </a:cubicBezTo>
                  <a:cubicBezTo>
                    <a:pt x="1773080" y="3226"/>
                    <a:pt x="1755087" y="297"/>
                    <a:pt x="1737035" y="59"/>
                  </a:cubicBezTo>
                  <a:lnTo>
                    <a:pt x="1496674" y="0"/>
                  </a:lnTo>
                  <a:lnTo>
                    <a:pt x="173436" y="0"/>
                  </a:lnTo>
                  <a:cubicBezTo>
                    <a:pt x="164410" y="79"/>
                    <a:pt x="155404" y="772"/>
                    <a:pt x="146477" y="2098"/>
                  </a:cubicBezTo>
                  <a:cubicBezTo>
                    <a:pt x="137569" y="3504"/>
                    <a:pt x="128800" y="5641"/>
                    <a:pt x="120230" y="8353"/>
                  </a:cubicBezTo>
                  <a:cubicBezTo>
                    <a:pt x="111619" y="11025"/>
                    <a:pt x="103325" y="14608"/>
                    <a:pt x="95269" y="18626"/>
                  </a:cubicBezTo>
                  <a:cubicBezTo>
                    <a:pt x="91211" y="20586"/>
                    <a:pt x="87352" y="22902"/>
                    <a:pt x="83432" y="25158"/>
                  </a:cubicBezTo>
                  <a:lnTo>
                    <a:pt x="77751" y="28800"/>
                  </a:lnTo>
                  <a:cubicBezTo>
                    <a:pt x="75831" y="29988"/>
                    <a:pt x="74050" y="31394"/>
                    <a:pt x="72209" y="32660"/>
                  </a:cubicBezTo>
                  <a:cubicBezTo>
                    <a:pt x="64925" y="37965"/>
                    <a:pt x="57937" y="43725"/>
                    <a:pt x="51564" y="50099"/>
                  </a:cubicBezTo>
                  <a:cubicBezTo>
                    <a:pt x="45170" y="56473"/>
                    <a:pt x="39252" y="63302"/>
                    <a:pt x="33868" y="70527"/>
                  </a:cubicBezTo>
                  <a:cubicBezTo>
                    <a:pt x="28484" y="77751"/>
                    <a:pt x="23773" y="85491"/>
                    <a:pt x="19576" y="93448"/>
                  </a:cubicBezTo>
                  <a:cubicBezTo>
                    <a:pt x="18587" y="95467"/>
                    <a:pt x="17458" y="97427"/>
                    <a:pt x="16548" y="99485"/>
                  </a:cubicBezTo>
                  <a:lnTo>
                    <a:pt x="13757" y="105641"/>
                  </a:lnTo>
                  <a:cubicBezTo>
                    <a:pt x="12094" y="109838"/>
                    <a:pt x="10372" y="113994"/>
                    <a:pt x="9006" y="118290"/>
                  </a:cubicBezTo>
                  <a:cubicBezTo>
                    <a:pt x="3226" y="135352"/>
                    <a:pt x="297" y="153345"/>
                    <a:pt x="59" y="171397"/>
                  </a:cubicBezTo>
                  <a:lnTo>
                    <a:pt x="0" y="231314"/>
                  </a:lnTo>
                  <a:lnTo>
                    <a:pt x="0" y="1735035"/>
                  </a:lnTo>
                  <a:cubicBezTo>
                    <a:pt x="79" y="1744062"/>
                    <a:pt x="772" y="1753068"/>
                    <a:pt x="2098" y="1761995"/>
                  </a:cubicBezTo>
                  <a:cubicBezTo>
                    <a:pt x="3504" y="1770902"/>
                    <a:pt x="5641" y="1779671"/>
                    <a:pt x="8353" y="1788242"/>
                  </a:cubicBezTo>
                  <a:cubicBezTo>
                    <a:pt x="19378" y="1822525"/>
                    <a:pt x="41449" y="1853246"/>
                    <a:pt x="70527" y="1874624"/>
                  </a:cubicBezTo>
                  <a:cubicBezTo>
                    <a:pt x="77751" y="1880008"/>
                    <a:pt x="85491" y="1884719"/>
                    <a:pt x="93448" y="1888915"/>
                  </a:cubicBezTo>
                  <a:cubicBezTo>
                    <a:pt x="95467" y="1889905"/>
                    <a:pt x="97427" y="1891033"/>
                    <a:pt x="99485" y="1891944"/>
                  </a:cubicBezTo>
                  <a:lnTo>
                    <a:pt x="105641" y="1894735"/>
                  </a:lnTo>
                  <a:cubicBezTo>
                    <a:pt x="109838" y="1896397"/>
                    <a:pt x="113994" y="1898119"/>
                    <a:pt x="118290" y="1899485"/>
                  </a:cubicBezTo>
                  <a:cubicBezTo>
                    <a:pt x="135352" y="1905265"/>
                    <a:pt x="153345" y="1908195"/>
                    <a:pt x="171397" y="1908432"/>
                  </a:cubicBezTo>
                  <a:lnTo>
                    <a:pt x="291469" y="1908492"/>
                  </a:lnTo>
                  <a:lnTo>
                    <a:pt x="1735016" y="1908492"/>
                  </a:lnTo>
                  <a:cubicBezTo>
                    <a:pt x="1744042" y="1908412"/>
                    <a:pt x="1753048" y="1907720"/>
                    <a:pt x="1761975" y="1906393"/>
                  </a:cubicBezTo>
                  <a:cubicBezTo>
                    <a:pt x="1770883" y="1904988"/>
                    <a:pt x="1779651" y="1902850"/>
                    <a:pt x="1788222" y="1900138"/>
                  </a:cubicBezTo>
                  <a:cubicBezTo>
                    <a:pt x="1796833" y="1897466"/>
                    <a:pt x="1805126" y="1893883"/>
                    <a:pt x="1813183" y="1889865"/>
                  </a:cubicBezTo>
                  <a:cubicBezTo>
                    <a:pt x="1817240" y="1887906"/>
                    <a:pt x="1821100" y="1885590"/>
                    <a:pt x="1825020" y="1883333"/>
                  </a:cubicBezTo>
                  <a:lnTo>
                    <a:pt x="1830700" y="1879691"/>
                  </a:lnTo>
                  <a:cubicBezTo>
                    <a:pt x="1832621" y="1878503"/>
                    <a:pt x="1834402" y="1877098"/>
                    <a:pt x="1836243" y="1875831"/>
                  </a:cubicBezTo>
                  <a:cubicBezTo>
                    <a:pt x="1843527" y="1870526"/>
                    <a:pt x="1850514" y="1864766"/>
                    <a:pt x="1856888" y="1858393"/>
                  </a:cubicBezTo>
                  <a:cubicBezTo>
                    <a:pt x="1863282" y="1852019"/>
                    <a:pt x="1869200" y="1845190"/>
                    <a:pt x="1874584" y="1837965"/>
                  </a:cubicBezTo>
                  <a:cubicBezTo>
                    <a:pt x="1879968" y="1830740"/>
                    <a:pt x="1884679" y="1823001"/>
                    <a:pt x="1888875" y="1815043"/>
                  </a:cubicBezTo>
                  <a:cubicBezTo>
                    <a:pt x="1889865" y="1813024"/>
                    <a:pt x="1890993" y="1811065"/>
                    <a:pt x="1891904" y="1809006"/>
                  </a:cubicBezTo>
                  <a:lnTo>
                    <a:pt x="1894695" y="1802850"/>
                  </a:lnTo>
                  <a:cubicBezTo>
                    <a:pt x="1896358" y="1798654"/>
                    <a:pt x="1898080" y="1794497"/>
                    <a:pt x="1899446" y="1790202"/>
                  </a:cubicBezTo>
                  <a:cubicBezTo>
                    <a:pt x="1905225" y="1773139"/>
                    <a:pt x="1908155" y="1755146"/>
                    <a:pt x="1908392" y="1737094"/>
                  </a:cubicBezTo>
                  <a:lnTo>
                    <a:pt x="1908452" y="1677177"/>
                  </a:lnTo>
                  <a:lnTo>
                    <a:pt x="1908452" y="173456"/>
                  </a:lnTo>
                  <a:cubicBezTo>
                    <a:pt x="1908373" y="164430"/>
                    <a:pt x="1907680" y="155424"/>
                    <a:pt x="1906354" y="146496"/>
                  </a:cubicBezTo>
                  <a:cubicBezTo>
                    <a:pt x="1904948" y="137589"/>
                    <a:pt x="1902810" y="128820"/>
                    <a:pt x="1900099" y="120249"/>
                  </a:cubicBezTo>
                  <a:close/>
                  <a:moveTo>
                    <a:pt x="1868171" y="594497"/>
                  </a:moveTo>
                  <a:lnTo>
                    <a:pt x="1868171" y="1677138"/>
                  </a:lnTo>
                  <a:lnTo>
                    <a:pt x="1868111" y="1736599"/>
                  </a:lnTo>
                  <a:cubicBezTo>
                    <a:pt x="1867913" y="1750554"/>
                    <a:pt x="1865696" y="1764311"/>
                    <a:pt x="1861243" y="1777375"/>
                  </a:cubicBezTo>
                  <a:cubicBezTo>
                    <a:pt x="1860233" y="1780681"/>
                    <a:pt x="1858868" y="1783848"/>
                    <a:pt x="1857621" y="1787054"/>
                  </a:cubicBezTo>
                  <a:lnTo>
                    <a:pt x="1855483" y="1791765"/>
                  </a:lnTo>
                  <a:cubicBezTo>
                    <a:pt x="1854810" y="1793349"/>
                    <a:pt x="1853919" y="1794833"/>
                    <a:pt x="1853167" y="1796397"/>
                  </a:cubicBezTo>
                  <a:cubicBezTo>
                    <a:pt x="1849940" y="1802494"/>
                    <a:pt x="1846358" y="1808452"/>
                    <a:pt x="1842201" y="1813994"/>
                  </a:cubicBezTo>
                  <a:cubicBezTo>
                    <a:pt x="1838044" y="1819537"/>
                    <a:pt x="1833492" y="1824802"/>
                    <a:pt x="1828582" y="1829711"/>
                  </a:cubicBezTo>
                  <a:cubicBezTo>
                    <a:pt x="1823674" y="1834620"/>
                    <a:pt x="1818290" y="1839034"/>
                    <a:pt x="1812688" y="1843111"/>
                  </a:cubicBezTo>
                  <a:cubicBezTo>
                    <a:pt x="1790162" y="1859362"/>
                    <a:pt x="1762906" y="1868230"/>
                    <a:pt x="1734976" y="1868171"/>
                  </a:cubicBezTo>
                  <a:lnTo>
                    <a:pt x="291488" y="1868171"/>
                  </a:lnTo>
                  <a:lnTo>
                    <a:pt x="171892" y="1868111"/>
                  </a:lnTo>
                  <a:cubicBezTo>
                    <a:pt x="144022" y="1867854"/>
                    <a:pt x="116845" y="1858689"/>
                    <a:pt x="94477" y="1842201"/>
                  </a:cubicBezTo>
                  <a:cubicBezTo>
                    <a:pt x="72090" y="1825772"/>
                    <a:pt x="55146" y="1802098"/>
                    <a:pt x="46714" y="1775871"/>
                  </a:cubicBezTo>
                  <a:cubicBezTo>
                    <a:pt x="44656" y="1769299"/>
                    <a:pt x="42993" y="1762589"/>
                    <a:pt x="41924" y="1755760"/>
                  </a:cubicBezTo>
                  <a:cubicBezTo>
                    <a:pt x="40914" y="1748911"/>
                    <a:pt x="40400" y="1741983"/>
                    <a:pt x="40321" y="1735016"/>
                  </a:cubicBezTo>
                  <a:lnTo>
                    <a:pt x="40321" y="231354"/>
                  </a:lnTo>
                  <a:lnTo>
                    <a:pt x="40380" y="171892"/>
                  </a:lnTo>
                  <a:cubicBezTo>
                    <a:pt x="40578" y="157937"/>
                    <a:pt x="42795" y="144181"/>
                    <a:pt x="47249" y="131116"/>
                  </a:cubicBezTo>
                  <a:cubicBezTo>
                    <a:pt x="48258" y="127811"/>
                    <a:pt x="49624" y="124644"/>
                    <a:pt x="50871" y="121437"/>
                  </a:cubicBezTo>
                  <a:lnTo>
                    <a:pt x="53009" y="116726"/>
                  </a:lnTo>
                  <a:cubicBezTo>
                    <a:pt x="53682" y="115143"/>
                    <a:pt x="54572" y="113658"/>
                    <a:pt x="55325" y="112094"/>
                  </a:cubicBezTo>
                  <a:cubicBezTo>
                    <a:pt x="58551" y="105998"/>
                    <a:pt x="62134" y="100040"/>
                    <a:pt x="66291" y="94497"/>
                  </a:cubicBezTo>
                  <a:cubicBezTo>
                    <a:pt x="70447" y="88955"/>
                    <a:pt x="75000" y="83690"/>
                    <a:pt x="79909" y="78781"/>
                  </a:cubicBezTo>
                  <a:cubicBezTo>
                    <a:pt x="84818" y="73872"/>
                    <a:pt x="90202" y="69458"/>
                    <a:pt x="95804" y="65380"/>
                  </a:cubicBezTo>
                  <a:cubicBezTo>
                    <a:pt x="118329" y="49129"/>
                    <a:pt x="145586" y="40261"/>
                    <a:pt x="173515" y="40321"/>
                  </a:cubicBezTo>
                  <a:lnTo>
                    <a:pt x="1496674" y="40321"/>
                  </a:lnTo>
                  <a:lnTo>
                    <a:pt x="1736579" y="40380"/>
                  </a:lnTo>
                  <a:cubicBezTo>
                    <a:pt x="1764450" y="40637"/>
                    <a:pt x="1791627" y="49802"/>
                    <a:pt x="1813994" y="66291"/>
                  </a:cubicBezTo>
                  <a:cubicBezTo>
                    <a:pt x="1836381" y="82720"/>
                    <a:pt x="1853325" y="106394"/>
                    <a:pt x="1861757" y="132621"/>
                  </a:cubicBezTo>
                  <a:cubicBezTo>
                    <a:pt x="1863816" y="139192"/>
                    <a:pt x="1865479" y="145903"/>
                    <a:pt x="1866548" y="152732"/>
                  </a:cubicBezTo>
                  <a:cubicBezTo>
                    <a:pt x="1867557" y="159580"/>
                    <a:pt x="1868072" y="166508"/>
                    <a:pt x="1868151" y="173476"/>
                  </a:cubicBezTo>
                  <a:lnTo>
                    <a:pt x="1868151" y="594497"/>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3" name="Freeform 6">
              <a:extLst>
                <a:ext uri="{FF2B5EF4-FFF2-40B4-BE49-F238E27FC236}">
                  <a16:creationId xmlns:a16="http://schemas.microsoft.com/office/drawing/2014/main" id="{3105FA86-6BD9-9881-6362-2FCB8A091624}"/>
                </a:ext>
              </a:extLst>
            </p:cNvPr>
            <p:cNvSpPr/>
            <p:nvPr/>
          </p:nvSpPr>
          <p:spPr>
            <a:xfrm rot="18900000">
              <a:off x="2559935" y="428112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4" name="Freeform 7">
              <a:extLst>
                <a:ext uri="{FF2B5EF4-FFF2-40B4-BE49-F238E27FC236}">
                  <a16:creationId xmlns:a16="http://schemas.microsoft.com/office/drawing/2014/main" id="{61346FF5-CB3E-DEEE-4337-1E2F3D62D203}"/>
                </a:ext>
              </a:extLst>
            </p:cNvPr>
            <p:cNvSpPr/>
            <p:nvPr/>
          </p:nvSpPr>
          <p:spPr>
            <a:xfrm>
              <a:off x="2726640"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5" name="Freeform 8">
              <a:extLst>
                <a:ext uri="{FF2B5EF4-FFF2-40B4-BE49-F238E27FC236}">
                  <a16:creationId xmlns:a16="http://schemas.microsoft.com/office/drawing/2014/main" id="{9C67D8C4-A3B0-FCB7-D422-B541FBA3FCBD}"/>
                </a:ext>
              </a:extLst>
            </p:cNvPr>
            <p:cNvSpPr/>
            <p:nvPr/>
          </p:nvSpPr>
          <p:spPr>
            <a:xfrm rot="18900000">
              <a:off x="2893372"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6" name="Freeform 9">
              <a:extLst>
                <a:ext uri="{FF2B5EF4-FFF2-40B4-BE49-F238E27FC236}">
                  <a16:creationId xmlns:a16="http://schemas.microsoft.com/office/drawing/2014/main" id="{E5B34631-3538-8F6F-CAB9-5C74B7E79510}"/>
                </a:ext>
              </a:extLst>
            </p:cNvPr>
            <p:cNvSpPr/>
            <p:nvPr/>
          </p:nvSpPr>
          <p:spPr>
            <a:xfrm>
              <a:off x="3060072"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7" name="Freeform 10">
              <a:extLst>
                <a:ext uri="{FF2B5EF4-FFF2-40B4-BE49-F238E27FC236}">
                  <a16:creationId xmlns:a16="http://schemas.microsoft.com/office/drawing/2014/main" id="{1A1984A0-BB10-3EA1-6B79-6D1D84BA7877}"/>
                </a:ext>
              </a:extLst>
            </p:cNvPr>
            <p:cNvSpPr/>
            <p:nvPr/>
          </p:nvSpPr>
          <p:spPr>
            <a:xfrm rot="20803200">
              <a:off x="3226728" y="428120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8" name="Freeform 11">
              <a:extLst>
                <a:ext uri="{FF2B5EF4-FFF2-40B4-BE49-F238E27FC236}">
                  <a16:creationId xmlns:a16="http://schemas.microsoft.com/office/drawing/2014/main" id="{5E83FD75-9A23-394E-6386-D85FF08E598E}"/>
                </a:ext>
              </a:extLst>
            </p:cNvPr>
            <p:cNvSpPr/>
            <p:nvPr/>
          </p:nvSpPr>
          <p:spPr>
            <a:xfrm rot="18900000">
              <a:off x="3393500" y="428112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89" name="Freeform 12">
              <a:extLst>
                <a:ext uri="{FF2B5EF4-FFF2-40B4-BE49-F238E27FC236}">
                  <a16:creationId xmlns:a16="http://schemas.microsoft.com/office/drawing/2014/main" id="{57A69B41-DC7D-0B08-B9E3-AFE975ED5B0D}"/>
                </a:ext>
              </a:extLst>
            </p:cNvPr>
            <p:cNvSpPr/>
            <p:nvPr/>
          </p:nvSpPr>
          <p:spPr>
            <a:xfrm>
              <a:off x="3560211"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0" name="Freeform 13">
              <a:extLst>
                <a:ext uri="{FF2B5EF4-FFF2-40B4-BE49-F238E27FC236}">
                  <a16:creationId xmlns:a16="http://schemas.microsoft.com/office/drawing/2014/main" id="{BB16FC4A-5E23-578D-2DC4-5A5F15E6D9EC}"/>
                </a:ext>
              </a:extLst>
            </p:cNvPr>
            <p:cNvSpPr/>
            <p:nvPr/>
          </p:nvSpPr>
          <p:spPr>
            <a:xfrm rot="20803200">
              <a:off x="3726893" y="4281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1" name="Freeform 14">
              <a:extLst>
                <a:ext uri="{FF2B5EF4-FFF2-40B4-BE49-F238E27FC236}">
                  <a16:creationId xmlns:a16="http://schemas.microsoft.com/office/drawing/2014/main" id="{EE44FD33-972C-71F5-7E7D-757F73B9999E}"/>
                </a:ext>
              </a:extLst>
            </p:cNvPr>
            <p:cNvSpPr/>
            <p:nvPr/>
          </p:nvSpPr>
          <p:spPr>
            <a:xfrm>
              <a:off x="3893643"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2" name="Freeform 15">
              <a:extLst>
                <a:ext uri="{FF2B5EF4-FFF2-40B4-BE49-F238E27FC236}">
                  <a16:creationId xmlns:a16="http://schemas.microsoft.com/office/drawing/2014/main" id="{5F4A6747-C637-9DA6-7CA5-54E085C82822}"/>
                </a:ext>
              </a:extLst>
            </p:cNvPr>
            <p:cNvSpPr/>
            <p:nvPr/>
          </p:nvSpPr>
          <p:spPr>
            <a:xfrm rot="20803200">
              <a:off x="4060316" y="428122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3" name="Freeform 16">
              <a:extLst>
                <a:ext uri="{FF2B5EF4-FFF2-40B4-BE49-F238E27FC236}">
                  <a16:creationId xmlns:a16="http://schemas.microsoft.com/office/drawing/2014/main" id="{551F3AE1-2956-999B-C09F-CC1245860585}"/>
                </a:ext>
              </a:extLst>
            </p:cNvPr>
            <p:cNvSpPr/>
            <p:nvPr/>
          </p:nvSpPr>
          <p:spPr>
            <a:xfrm rot="21046799">
              <a:off x="2560013" y="4444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4" name="Freeform 18">
              <a:extLst>
                <a:ext uri="{FF2B5EF4-FFF2-40B4-BE49-F238E27FC236}">
                  <a16:creationId xmlns:a16="http://schemas.microsoft.com/office/drawing/2014/main" id="{60906B17-6DC9-F965-C4DB-303B5385C877}"/>
                </a:ext>
              </a:extLst>
            </p:cNvPr>
            <p:cNvSpPr/>
            <p:nvPr/>
          </p:nvSpPr>
          <p:spPr>
            <a:xfrm>
              <a:off x="2726640"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5" name="Freeform 20">
              <a:extLst>
                <a:ext uri="{FF2B5EF4-FFF2-40B4-BE49-F238E27FC236}">
                  <a16:creationId xmlns:a16="http://schemas.microsoft.com/office/drawing/2014/main" id="{EC0AD80E-7D2C-90CB-B7E4-0908EAEE24CB}"/>
                </a:ext>
              </a:extLst>
            </p:cNvPr>
            <p:cNvSpPr/>
            <p:nvPr/>
          </p:nvSpPr>
          <p:spPr>
            <a:xfrm rot="21046799">
              <a:off x="2893433" y="444453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6" name="Freeform 21">
              <a:extLst>
                <a:ext uri="{FF2B5EF4-FFF2-40B4-BE49-F238E27FC236}">
                  <a16:creationId xmlns:a16="http://schemas.microsoft.com/office/drawing/2014/main" id="{85BE339D-ECB6-D7BF-B1F8-F8DC3F162D20}"/>
                </a:ext>
              </a:extLst>
            </p:cNvPr>
            <p:cNvSpPr/>
            <p:nvPr/>
          </p:nvSpPr>
          <p:spPr>
            <a:xfrm>
              <a:off x="3060072"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7" name="Freeform 22">
              <a:extLst>
                <a:ext uri="{FF2B5EF4-FFF2-40B4-BE49-F238E27FC236}">
                  <a16:creationId xmlns:a16="http://schemas.microsoft.com/office/drawing/2014/main" id="{69F21DD3-59E5-DC11-972B-E54D382ADD36}"/>
                </a:ext>
              </a:extLst>
            </p:cNvPr>
            <p:cNvSpPr/>
            <p:nvPr/>
          </p:nvSpPr>
          <p:spPr>
            <a:xfrm rot="17549998">
              <a:off x="3226771" y="444458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8" name="Freeform 23">
              <a:extLst>
                <a:ext uri="{FF2B5EF4-FFF2-40B4-BE49-F238E27FC236}">
                  <a16:creationId xmlns:a16="http://schemas.microsoft.com/office/drawing/2014/main" id="{44F36D54-1230-CC54-8F15-9DE0EBBE4A7D}"/>
                </a:ext>
              </a:extLst>
            </p:cNvPr>
            <p:cNvSpPr/>
            <p:nvPr/>
          </p:nvSpPr>
          <p:spPr>
            <a:xfrm rot="21046799">
              <a:off x="3393582" y="444452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699" name="Freeform 24">
              <a:extLst>
                <a:ext uri="{FF2B5EF4-FFF2-40B4-BE49-F238E27FC236}">
                  <a16:creationId xmlns:a16="http://schemas.microsoft.com/office/drawing/2014/main" id="{FB74BF62-37F2-69FD-15FD-F36C24F710ED}"/>
                </a:ext>
              </a:extLst>
            </p:cNvPr>
            <p:cNvSpPr/>
            <p:nvPr/>
          </p:nvSpPr>
          <p:spPr>
            <a:xfrm>
              <a:off x="3560211"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0" name="Freeform 25">
              <a:extLst>
                <a:ext uri="{FF2B5EF4-FFF2-40B4-BE49-F238E27FC236}">
                  <a16:creationId xmlns:a16="http://schemas.microsoft.com/office/drawing/2014/main" id="{F209E5CA-180D-3E7B-5243-7A88C5024097}"/>
                </a:ext>
              </a:extLst>
            </p:cNvPr>
            <p:cNvSpPr/>
            <p:nvPr/>
          </p:nvSpPr>
          <p:spPr>
            <a:xfrm rot="17549998">
              <a:off x="3726922" y="44445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1" name="Freeform 26">
              <a:extLst>
                <a:ext uri="{FF2B5EF4-FFF2-40B4-BE49-F238E27FC236}">
                  <a16:creationId xmlns:a16="http://schemas.microsoft.com/office/drawing/2014/main" id="{05C5D4EC-EFA7-C1BF-B2FD-1A00CDEEF8C4}"/>
                </a:ext>
              </a:extLst>
            </p:cNvPr>
            <p:cNvSpPr/>
            <p:nvPr/>
          </p:nvSpPr>
          <p:spPr>
            <a:xfrm>
              <a:off x="3893643"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2" name="Freeform 27">
              <a:extLst>
                <a:ext uri="{FF2B5EF4-FFF2-40B4-BE49-F238E27FC236}">
                  <a16:creationId xmlns:a16="http://schemas.microsoft.com/office/drawing/2014/main" id="{34269039-FC4C-8C69-B202-DA4640B343E5}"/>
                </a:ext>
              </a:extLst>
            </p:cNvPr>
            <p:cNvSpPr/>
            <p:nvPr/>
          </p:nvSpPr>
          <p:spPr>
            <a:xfrm rot="17549998">
              <a:off x="4060360" y="444458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3" name="Freeform 28">
              <a:extLst>
                <a:ext uri="{FF2B5EF4-FFF2-40B4-BE49-F238E27FC236}">
                  <a16:creationId xmlns:a16="http://schemas.microsoft.com/office/drawing/2014/main" id="{FB03C85D-8CF2-2811-81FE-7403539605FE}"/>
                </a:ext>
              </a:extLst>
            </p:cNvPr>
            <p:cNvSpPr/>
            <p:nvPr/>
          </p:nvSpPr>
          <p:spPr>
            <a:xfrm rot="21046799">
              <a:off x="2559953" y="293515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4" name="Freeform 29">
              <a:extLst>
                <a:ext uri="{FF2B5EF4-FFF2-40B4-BE49-F238E27FC236}">
                  <a16:creationId xmlns:a16="http://schemas.microsoft.com/office/drawing/2014/main" id="{A08981B3-603E-E472-5F5E-00F559C731C4}"/>
                </a:ext>
              </a:extLst>
            </p:cNvPr>
            <p:cNvSpPr/>
            <p:nvPr/>
          </p:nvSpPr>
          <p:spPr>
            <a:xfrm>
              <a:off x="2726640"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5" name="Freeform 30">
              <a:extLst>
                <a:ext uri="{FF2B5EF4-FFF2-40B4-BE49-F238E27FC236}">
                  <a16:creationId xmlns:a16="http://schemas.microsoft.com/office/drawing/2014/main" id="{2DD9C07C-21FC-3DF7-A56C-7C93FE678E71}"/>
                </a:ext>
              </a:extLst>
            </p:cNvPr>
            <p:cNvSpPr/>
            <p:nvPr/>
          </p:nvSpPr>
          <p:spPr>
            <a:xfrm rot="21046799">
              <a:off x="2893373" y="293515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6" name="Freeform 31">
              <a:extLst>
                <a:ext uri="{FF2B5EF4-FFF2-40B4-BE49-F238E27FC236}">
                  <a16:creationId xmlns:a16="http://schemas.microsoft.com/office/drawing/2014/main" id="{2334F469-CDCD-8251-BF09-C9BF7B2092BD}"/>
                </a:ext>
              </a:extLst>
            </p:cNvPr>
            <p:cNvSpPr/>
            <p:nvPr/>
          </p:nvSpPr>
          <p:spPr>
            <a:xfrm>
              <a:off x="3060072"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7" name="Freeform 32">
              <a:extLst>
                <a:ext uri="{FF2B5EF4-FFF2-40B4-BE49-F238E27FC236}">
                  <a16:creationId xmlns:a16="http://schemas.microsoft.com/office/drawing/2014/main" id="{7D980679-DCA7-C0D5-CB5A-F17166C47F65}"/>
                </a:ext>
              </a:extLst>
            </p:cNvPr>
            <p:cNvSpPr/>
            <p:nvPr/>
          </p:nvSpPr>
          <p:spPr>
            <a:xfrm rot="17549998">
              <a:off x="3226782" y="29351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8" name="Freeform 33">
              <a:extLst>
                <a:ext uri="{FF2B5EF4-FFF2-40B4-BE49-F238E27FC236}">
                  <a16:creationId xmlns:a16="http://schemas.microsoft.com/office/drawing/2014/main" id="{9C3B7CCB-1199-EB6F-9A13-4E5477174E0A}"/>
                </a:ext>
              </a:extLst>
            </p:cNvPr>
            <p:cNvSpPr/>
            <p:nvPr/>
          </p:nvSpPr>
          <p:spPr>
            <a:xfrm rot="21046799">
              <a:off x="3393502" y="293512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09" name="Freeform 34">
              <a:extLst>
                <a:ext uri="{FF2B5EF4-FFF2-40B4-BE49-F238E27FC236}">
                  <a16:creationId xmlns:a16="http://schemas.microsoft.com/office/drawing/2014/main" id="{281B0523-3BCC-4BAE-4B9E-D7226792C4A3}"/>
                </a:ext>
              </a:extLst>
            </p:cNvPr>
            <p:cNvSpPr/>
            <p:nvPr/>
          </p:nvSpPr>
          <p:spPr>
            <a:xfrm>
              <a:off x="3560211"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0" name="Freeform 35">
              <a:extLst>
                <a:ext uri="{FF2B5EF4-FFF2-40B4-BE49-F238E27FC236}">
                  <a16:creationId xmlns:a16="http://schemas.microsoft.com/office/drawing/2014/main" id="{5EDB910B-5DEB-04DD-B47B-F92061710977}"/>
                </a:ext>
              </a:extLst>
            </p:cNvPr>
            <p:cNvSpPr/>
            <p:nvPr/>
          </p:nvSpPr>
          <p:spPr>
            <a:xfrm rot="21046799">
              <a:off x="3726942" y="293510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1" name="Freeform 36">
              <a:extLst>
                <a:ext uri="{FF2B5EF4-FFF2-40B4-BE49-F238E27FC236}">
                  <a16:creationId xmlns:a16="http://schemas.microsoft.com/office/drawing/2014/main" id="{99F094FD-A217-3607-DD20-A97A6EF37EFF}"/>
                </a:ext>
              </a:extLst>
            </p:cNvPr>
            <p:cNvSpPr/>
            <p:nvPr/>
          </p:nvSpPr>
          <p:spPr>
            <a:xfrm>
              <a:off x="3893643"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2" name="Freeform 37">
              <a:extLst>
                <a:ext uri="{FF2B5EF4-FFF2-40B4-BE49-F238E27FC236}">
                  <a16:creationId xmlns:a16="http://schemas.microsoft.com/office/drawing/2014/main" id="{DF2EBF3C-38E1-B389-B142-E1D640773363}"/>
                </a:ext>
              </a:extLst>
            </p:cNvPr>
            <p:cNvSpPr/>
            <p:nvPr/>
          </p:nvSpPr>
          <p:spPr>
            <a:xfrm rot="21046799">
              <a:off x="4060361" y="293508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3" name="Freeform 38">
              <a:extLst>
                <a:ext uri="{FF2B5EF4-FFF2-40B4-BE49-F238E27FC236}">
                  <a16:creationId xmlns:a16="http://schemas.microsoft.com/office/drawing/2014/main" id="{8F253056-5ECD-3C17-5C3A-C7A2A5FB95F5}"/>
                </a:ext>
              </a:extLst>
            </p:cNvPr>
            <p:cNvSpPr/>
            <p:nvPr/>
          </p:nvSpPr>
          <p:spPr>
            <a:xfrm rot="21046799">
              <a:off x="2559956" y="309861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4" name="Freeform 39">
              <a:extLst>
                <a:ext uri="{FF2B5EF4-FFF2-40B4-BE49-F238E27FC236}">
                  <a16:creationId xmlns:a16="http://schemas.microsoft.com/office/drawing/2014/main" id="{8C87D7E2-A245-C474-2390-E42B70F8238F}"/>
                </a:ext>
              </a:extLst>
            </p:cNvPr>
            <p:cNvSpPr/>
            <p:nvPr/>
          </p:nvSpPr>
          <p:spPr>
            <a:xfrm>
              <a:off x="2726640"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5" name="Freeform 40">
              <a:extLst>
                <a:ext uri="{FF2B5EF4-FFF2-40B4-BE49-F238E27FC236}">
                  <a16:creationId xmlns:a16="http://schemas.microsoft.com/office/drawing/2014/main" id="{9341DD58-37E3-4FE6-58CF-B70FC9D866DE}"/>
                </a:ext>
              </a:extLst>
            </p:cNvPr>
            <p:cNvSpPr/>
            <p:nvPr/>
          </p:nvSpPr>
          <p:spPr>
            <a:xfrm rot="21046799">
              <a:off x="2893376" y="309859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6" name="Freeform 41">
              <a:extLst>
                <a:ext uri="{FF2B5EF4-FFF2-40B4-BE49-F238E27FC236}">
                  <a16:creationId xmlns:a16="http://schemas.microsoft.com/office/drawing/2014/main" id="{82819551-B55F-E1AA-FD9D-0570E6E175ED}"/>
                </a:ext>
              </a:extLst>
            </p:cNvPr>
            <p:cNvSpPr/>
            <p:nvPr/>
          </p:nvSpPr>
          <p:spPr>
            <a:xfrm>
              <a:off x="3060072"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7" name="Freeform 42">
              <a:extLst>
                <a:ext uri="{FF2B5EF4-FFF2-40B4-BE49-F238E27FC236}">
                  <a16:creationId xmlns:a16="http://schemas.microsoft.com/office/drawing/2014/main" id="{D962C9CA-F986-731A-943F-9D63A832DEBE}"/>
                </a:ext>
              </a:extLst>
            </p:cNvPr>
            <p:cNvSpPr/>
            <p:nvPr/>
          </p:nvSpPr>
          <p:spPr>
            <a:xfrm rot="17549998">
              <a:off x="3226790" y="309864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8" name="Freeform 43">
              <a:extLst>
                <a:ext uri="{FF2B5EF4-FFF2-40B4-BE49-F238E27FC236}">
                  <a16:creationId xmlns:a16="http://schemas.microsoft.com/office/drawing/2014/main" id="{7D7CCC86-0D25-FB15-0ECC-719FA7D6DF0F}"/>
                </a:ext>
              </a:extLst>
            </p:cNvPr>
            <p:cNvSpPr/>
            <p:nvPr/>
          </p:nvSpPr>
          <p:spPr>
            <a:xfrm rot="21046799">
              <a:off x="3393525" y="309859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19" name="Freeform 44">
              <a:extLst>
                <a:ext uri="{FF2B5EF4-FFF2-40B4-BE49-F238E27FC236}">
                  <a16:creationId xmlns:a16="http://schemas.microsoft.com/office/drawing/2014/main" id="{DC02FC5F-76B1-73BA-D946-F702EAE7FADA}"/>
                </a:ext>
              </a:extLst>
            </p:cNvPr>
            <p:cNvSpPr/>
            <p:nvPr/>
          </p:nvSpPr>
          <p:spPr>
            <a:xfrm>
              <a:off x="3560211"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0" name="Freeform 45">
              <a:extLst>
                <a:ext uri="{FF2B5EF4-FFF2-40B4-BE49-F238E27FC236}">
                  <a16:creationId xmlns:a16="http://schemas.microsoft.com/office/drawing/2014/main" id="{23E21422-19FA-9B50-6A71-3FC96CB0C394}"/>
                </a:ext>
              </a:extLst>
            </p:cNvPr>
            <p:cNvSpPr/>
            <p:nvPr/>
          </p:nvSpPr>
          <p:spPr>
            <a:xfrm rot="21046799">
              <a:off x="3726945" y="309857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1" name="Freeform 46">
              <a:extLst>
                <a:ext uri="{FF2B5EF4-FFF2-40B4-BE49-F238E27FC236}">
                  <a16:creationId xmlns:a16="http://schemas.microsoft.com/office/drawing/2014/main" id="{4A498DC8-9194-E032-3410-D7FAF12654F8}"/>
                </a:ext>
              </a:extLst>
            </p:cNvPr>
            <p:cNvSpPr/>
            <p:nvPr/>
          </p:nvSpPr>
          <p:spPr>
            <a:xfrm>
              <a:off x="3893643"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2" name="Freeform 47">
              <a:extLst>
                <a:ext uri="{FF2B5EF4-FFF2-40B4-BE49-F238E27FC236}">
                  <a16:creationId xmlns:a16="http://schemas.microsoft.com/office/drawing/2014/main" id="{C3CC6C26-7B18-B1CE-0786-41EA60FC646E}"/>
                </a:ext>
              </a:extLst>
            </p:cNvPr>
            <p:cNvSpPr/>
            <p:nvPr/>
          </p:nvSpPr>
          <p:spPr>
            <a:xfrm rot="21046799">
              <a:off x="4060384" y="3098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3" name="Freeform 48">
              <a:extLst>
                <a:ext uri="{FF2B5EF4-FFF2-40B4-BE49-F238E27FC236}">
                  <a16:creationId xmlns:a16="http://schemas.microsoft.com/office/drawing/2014/main" id="{239C2ECE-E36D-2553-8977-5028A3D99405}"/>
                </a:ext>
              </a:extLst>
            </p:cNvPr>
            <p:cNvSpPr/>
            <p:nvPr/>
          </p:nvSpPr>
          <p:spPr>
            <a:xfrm rot="20803200">
              <a:off x="4059070" y="3270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4" name="Freeform 49">
              <a:extLst>
                <a:ext uri="{FF2B5EF4-FFF2-40B4-BE49-F238E27FC236}">
                  <a16:creationId xmlns:a16="http://schemas.microsoft.com/office/drawing/2014/main" id="{6B37D653-F4C0-3B5C-8BBE-A594410A7026}"/>
                </a:ext>
              </a:extLst>
            </p:cNvPr>
            <p:cNvSpPr/>
            <p:nvPr/>
          </p:nvSpPr>
          <p:spPr>
            <a:xfrm rot="21046799">
              <a:off x="4059110" y="343676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5" name="Freeform 50">
              <a:extLst>
                <a:ext uri="{FF2B5EF4-FFF2-40B4-BE49-F238E27FC236}">
                  <a16:creationId xmlns:a16="http://schemas.microsoft.com/office/drawing/2014/main" id="{7E391468-C678-6A6C-A863-DAAE5EC6E504}"/>
                </a:ext>
              </a:extLst>
            </p:cNvPr>
            <p:cNvSpPr/>
            <p:nvPr/>
          </p:nvSpPr>
          <p:spPr>
            <a:xfrm rot="18900000">
              <a:off x="4059088" y="360356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6" name="Freeform 51">
              <a:extLst>
                <a:ext uri="{FF2B5EF4-FFF2-40B4-BE49-F238E27FC236}">
                  <a16:creationId xmlns:a16="http://schemas.microsoft.com/office/drawing/2014/main" id="{BD06A4FF-307A-9042-C51C-1E32B62A6841}"/>
                </a:ext>
              </a:extLst>
            </p:cNvPr>
            <p:cNvSpPr/>
            <p:nvPr/>
          </p:nvSpPr>
          <p:spPr>
            <a:xfrm rot="20803200">
              <a:off x="4059052" y="377035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7" name="Freeform 52">
              <a:extLst>
                <a:ext uri="{FF2B5EF4-FFF2-40B4-BE49-F238E27FC236}">
                  <a16:creationId xmlns:a16="http://schemas.microsoft.com/office/drawing/2014/main" id="{B45512BC-7D4D-C19A-939F-D3CD00738DB6}"/>
                </a:ext>
              </a:extLst>
            </p:cNvPr>
            <p:cNvSpPr/>
            <p:nvPr/>
          </p:nvSpPr>
          <p:spPr>
            <a:xfrm rot="21046799">
              <a:off x="4059118" y="393691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8" name="Freeform 53">
              <a:extLst>
                <a:ext uri="{FF2B5EF4-FFF2-40B4-BE49-F238E27FC236}">
                  <a16:creationId xmlns:a16="http://schemas.microsoft.com/office/drawing/2014/main" id="{F9656886-CC8C-C7F7-A282-12E285EF2D78}"/>
                </a:ext>
              </a:extLst>
            </p:cNvPr>
            <p:cNvSpPr/>
            <p:nvPr/>
          </p:nvSpPr>
          <p:spPr>
            <a:xfrm rot="18900000">
              <a:off x="4059077" y="41036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29" name="Freeform 54">
              <a:extLst>
                <a:ext uri="{FF2B5EF4-FFF2-40B4-BE49-F238E27FC236}">
                  <a16:creationId xmlns:a16="http://schemas.microsoft.com/office/drawing/2014/main" id="{E8549587-A05C-47CF-443B-3AB44BEA077C}"/>
                </a:ext>
              </a:extLst>
            </p:cNvPr>
            <p:cNvSpPr/>
            <p:nvPr/>
          </p:nvSpPr>
          <p:spPr>
            <a:xfrm rot="20803200">
              <a:off x="3895607" y="327021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0" name="Freeform 55">
              <a:extLst>
                <a:ext uri="{FF2B5EF4-FFF2-40B4-BE49-F238E27FC236}">
                  <a16:creationId xmlns:a16="http://schemas.microsoft.com/office/drawing/2014/main" id="{321A5527-D5DB-6DF0-CA2F-287CAC8B8411}"/>
                </a:ext>
              </a:extLst>
            </p:cNvPr>
            <p:cNvSpPr/>
            <p:nvPr/>
          </p:nvSpPr>
          <p:spPr>
            <a:xfrm rot="17549998">
              <a:off x="3895637" y="343686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1" name="Freeform 56">
              <a:extLst>
                <a:ext uri="{FF2B5EF4-FFF2-40B4-BE49-F238E27FC236}">
                  <a16:creationId xmlns:a16="http://schemas.microsoft.com/office/drawing/2014/main" id="{716E6BAB-C235-1026-894E-18DBF1BFD2D4}"/>
                </a:ext>
              </a:extLst>
            </p:cNvPr>
            <p:cNvSpPr/>
            <p:nvPr/>
          </p:nvSpPr>
          <p:spPr>
            <a:xfrm rot="18900000">
              <a:off x="3895622" y="360357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2" name="Freeform 57">
              <a:extLst>
                <a:ext uri="{FF2B5EF4-FFF2-40B4-BE49-F238E27FC236}">
                  <a16:creationId xmlns:a16="http://schemas.microsoft.com/office/drawing/2014/main" id="{BB33FFB8-F293-06FD-112B-B4B608D26FC7}"/>
                </a:ext>
              </a:extLst>
            </p:cNvPr>
            <p:cNvSpPr/>
            <p:nvPr/>
          </p:nvSpPr>
          <p:spPr>
            <a:xfrm rot="20803200">
              <a:off x="3895589" y="377035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3" name="Freeform 58">
              <a:extLst>
                <a:ext uri="{FF2B5EF4-FFF2-40B4-BE49-F238E27FC236}">
                  <a16:creationId xmlns:a16="http://schemas.microsoft.com/office/drawing/2014/main" id="{5E850D6D-253F-B05D-AEDA-D3AFCB98D77C}"/>
                </a:ext>
              </a:extLst>
            </p:cNvPr>
            <p:cNvSpPr/>
            <p:nvPr/>
          </p:nvSpPr>
          <p:spPr>
            <a:xfrm rot="17549998">
              <a:off x="3895631" y="393698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4" name="Freeform 59">
              <a:extLst>
                <a:ext uri="{FF2B5EF4-FFF2-40B4-BE49-F238E27FC236}">
                  <a16:creationId xmlns:a16="http://schemas.microsoft.com/office/drawing/2014/main" id="{A3D6B4F5-64D3-D5B6-658A-0F99F041EB60}"/>
                </a:ext>
              </a:extLst>
            </p:cNvPr>
            <p:cNvSpPr/>
            <p:nvPr/>
          </p:nvSpPr>
          <p:spPr>
            <a:xfrm rot="18900000">
              <a:off x="3895611"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5" name="Freeform 60">
              <a:extLst>
                <a:ext uri="{FF2B5EF4-FFF2-40B4-BE49-F238E27FC236}">
                  <a16:creationId xmlns:a16="http://schemas.microsoft.com/office/drawing/2014/main" id="{0EE6BEE3-7206-6D1C-888B-0CAB0C0480FA}"/>
                </a:ext>
              </a:extLst>
            </p:cNvPr>
            <p:cNvSpPr/>
            <p:nvPr/>
          </p:nvSpPr>
          <p:spPr>
            <a:xfrm>
              <a:off x="272664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6" name="Freeform 61">
              <a:extLst>
                <a:ext uri="{FF2B5EF4-FFF2-40B4-BE49-F238E27FC236}">
                  <a16:creationId xmlns:a16="http://schemas.microsoft.com/office/drawing/2014/main" id="{DA46F1DD-1944-C192-9A55-2AB5300ED445}"/>
                </a:ext>
              </a:extLst>
            </p:cNvPr>
            <p:cNvSpPr/>
            <p:nvPr/>
          </p:nvSpPr>
          <p:spPr>
            <a:xfrm>
              <a:off x="272664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7" name="Freeform 62">
              <a:extLst>
                <a:ext uri="{FF2B5EF4-FFF2-40B4-BE49-F238E27FC236}">
                  <a16:creationId xmlns:a16="http://schemas.microsoft.com/office/drawing/2014/main" id="{053AF95C-6CE0-2F50-B9AC-7DF6A8C36541}"/>
                </a:ext>
              </a:extLst>
            </p:cNvPr>
            <p:cNvSpPr/>
            <p:nvPr/>
          </p:nvSpPr>
          <p:spPr>
            <a:xfrm>
              <a:off x="272664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8" name="Freeform 63">
              <a:extLst>
                <a:ext uri="{FF2B5EF4-FFF2-40B4-BE49-F238E27FC236}">
                  <a16:creationId xmlns:a16="http://schemas.microsoft.com/office/drawing/2014/main" id="{7C455144-1A6D-7970-AE53-0BBF97DA042E}"/>
                </a:ext>
              </a:extLst>
            </p:cNvPr>
            <p:cNvSpPr/>
            <p:nvPr/>
          </p:nvSpPr>
          <p:spPr>
            <a:xfrm>
              <a:off x="272664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39" name="Freeform 64">
              <a:extLst>
                <a:ext uri="{FF2B5EF4-FFF2-40B4-BE49-F238E27FC236}">
                  <a16:creationId xmlns:a16="http://schemas.microsoft.com/office/drawing/2014/main" id="{7E0A426F-6299-E60E-D2CA-948C91C8286B}"/>
                </a:ext>
              </a:extLst>
            </p:cNvPr>
            <p:cNvSpPr/>
            <p:nvPr/>
          </p:nvSpPr>
          <p:spPr>
            <a:xfrm>
              <a:off x="272664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0" name="Freeform 65">
              <a:extLst>
                <a:ext uri="{FF2B5EF4-FFF2-40B4-BE49-F238E27FC236}">
                  <a16:creationId xmlns:a16="http://schemas.microsoft.com/office/drawing/2014/main" id="{B45C830C-E21E-CAE3-E275-628E14282D2C}"/>
                </a:ext>
              </a:extLst>
            </p:cNvPr>
            <p:cNvSpPr/>
            <p:nvPr/>
          </p:nvSpPr>
          <p:spPr>
            <a:xfrm>
              <a:off x="272664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1" name="Freeform 66">
              <a:extLst>
                <a:ext uri="{FF2B5EF4-FFF2-40B4-BE49-F238E27FC236}">
                  <a16:creationId xmlns:a16="http://schemas.microsoft.com/office/drawing/2014/main" id="{C1346665-9E7E-E324-D1BB-2228CDCA7BAF}"/>
                </a:ext>
              </a:extLst>
            </p:cNvPr>
            <p:cNvSpPr/>
            <p:nvPr/>
          </p:nvSpPr>
          <p:spPr>
            <a:xfrm>
              <a:off x="256318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2" name="Freeform 67">
              <a:extLst>
                <a:ext uri="{FF2B5EF4-FFF2-40B4-BE49-F238E27FC236}">
                  <a16:creationId xmlns:a16="http://schemas.microsoft.com/office/drawing/2014/main" id="{8F956AAE-8624-9D63-5D1F-F9B095429CA8}"/>
                </a:ext>
              </a:extLst>
            </p:cNvPr>
            <p:cNvSpPr/>
            <p:nvPr/>
          </p:nvSpPr>
          <p:spPr>
            <a:xfrm>
              <a:off x="256318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3" name="Freeform 68">
              <a:extLst>
                <a:ext uri="{FF2B5EF4-FFF2-40B4-BE49-F238E27FC236}">
                  <a16:creationId xmlns:a16="http://schemas.microsoft.com/office/drawing/2014/main" id="{0AD8A839-5633-E864-E7DC-D2B92033667E}"/>
                </a:ext>
              </a:extLst>
            </p:cNvPr>
            <p:cNvSpPr/>
            <p:nvPr/>
          </p:nvSpPr>
          <p:spPr>
            <a:xfrm>
              <a:off x="256318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4" name="Freeform 69">
              <a:extLst>
                <a:ext uri="{FF2B5EF4-FFF2-40B4-BE49-F238E27FC236}">
                  <a16:creationId xmlns:a16="http://schemas.microsoft.com/office/drawing/2014/main" id="{33FA1B1B-3228-775B-C487-DD7897A63047}"/>
                </a:ext>
              </a:extLst>
            </p:cNvPr>
            <p:cNvSpPr/>
            <p:nvPr/>
          </p:nvSpPr>
          <p:spPr>
            <a:xfrm>
              <a:off x="256318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5" name="Freeform 70">
              <a:extLst>
                <a:ext uri="{FF2B5EF4-FFF2-40B4-BE49-F238E27FC236}">
                  <a16:creationId xmlns:a16="http://schemas.microsoft.com/office/drawing/2014/main" id="{A3198FC0-7037-86EC-9802-3F14E4358B6B}"/>
                </a:ext>
              </a:extLst>
            </p:cNvPr>
            <p:cNvSpPr/>
            <p:nvPr/>
          </p:nvSpPr>
          <p:spPr>
            <a:xfrm>
              <a:off x="256318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6" name="Freeform 71">
              <a:extLst>
                <a:ext uri="{FF2B5EF4-FFF2-40B4-BE49-F238E27FC236}">
                  <a16:creationId xmlns:a16="http://schemas.microsoft.com/office/drawing/2014/main" id="{9522691C-AB8E-EE3A-4C17-F88F26EF8054}"/>
                </a:ext>
              </a:extLst>
            </p:cNvPr>
            <p:cNvSpPr/>
            <p:nvPr/>
          </p:nvSpPr>
          <p:spPr>
            <a:xfrm>
              <a:off x="256318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7" name="Freeform 72">
              <a:extLst>
                <a:ext uri="{FF2B5EF4-FFF2-40B4-BE49-F238E27FC236}">
                  <a16:creationId xmlns:a16="http://schemas.microsoft.com/office/drawing/2014/main" id="{D144D5F0-6D8D-171B-5B36-D30788CE6A80}"/>
                </a:ext>
              </a:extLst>
            </p:cNvPr>
            <p:cNvSpPr/>
            <p:nvPr/>
          </p:nvSpPr>
          <p:spPr>
            <a:xfrm>
              <a:off x="2924344" y="3573535"/>
              <a:ext cx="306610" cy="317141"/>
            </a:xfrm>
            <a:custGeom>
              <a:avLst/>
              <a:gdLst>
                <a:gd name="connsiteX0" fmla="*/ 301029 w 306610"/>
                <a:gd name="connsiteY0" fmla="*/ 213025 h 317141"/>
                <a:gd name="connsiteX1" fmla="*/ 257462 w 306610"/>
                <a:gd name="connsiteY1" fmla="*/ 202138 h 317141"/>
                <a:gd name="connsiteX2" fmla="*/ 247882 w 306610"/>
                <a:gd name="connsiteY2" fmla="*/ 208234 h 317141"/>
                <a:gd name="connsiteX3" fmla="*/ 160748 w 306610"/>
                <a:gd name="connsiteY3" fmla="*/ 263124 h 317141"/>
                <a:gd name="connsiteX4" fmla="*/ 60986 w 306610"/>
                <a:gd name="connsiteY4" fmla="*/ 158571 h 317141"/>
                <a:gd name="connsiteX5" fmla="*/ 160748 w 306610"/>
                <a:gd name="connsiteY5" fmla="*/ 54018 h 317141"/>
                <a:gd name="connsiteX6" fmla="*/ 247882 w 306610"/>
                <a:gd name="connsiteY6" fmla="*/ 108907 h 317141"/>
                <a:gd name="connsiteX7" fmla="*/ 257462 w 306610"/>
                <a:gd name="connsiteY7" fmla="*/ 115004 h 317141"/>
                <a:gd name="connsiteX8" fmla="*/ 301029 w 306610"/>
                <a:gd name="connsiteY8" fmla="*/ 104117 h 317141"/>
                <a:gd name="connsiteX9" fmla="*/ 305819 w 306610"/>
                <a:gd name="connsiteY9" fmla="*/ 94537 h 317141"/>
                <a:gd name="connsiteX10" fmla="*/ 160313 w 306610"/>
                <a:gd name="connsiteY10" fmla="*/ 0 h 317141"/>
                <a:gd name="connsiteX11" fmla="*/ 0 w 306610"/>
                <a:gd name="connsiteY11" fmla="*/ 158571 h 317141"/>
                <a:gd name="connsiteX12" fmla="*/ 160313 w 306610"/>
                <a:gd name="connsiteY12" fmla="*/ 317142 h 317141"/>
                <a:gd name="connsiteX13" fmla="*/ 305819 w 306610"/>
                <a:gd name="connsiteY13" fmla="*/ 222605 h 317141"/>
                <a:gd name="connsiteX14" fmla="*/ 301029 w 306610"/>
                <a:gd name="connsiteY14" fmla="*/ 213025 h 317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6610" h="317141">
                  <a:moveTo>
                    <a:pt x="301029" y="213025"/>
                  </a:moveTo>
                  <a:lnTo>
                    <a:pt x="257462" y="202138"/>
                  </a:lnTo>
                  <a:cubicBezTo>
                    <a:pt x="250930" y="200831"/>
                    <a:pt x="249188" y="205186"/>
                    <a:pt x="247882" y="208234"/>
                  </a:cubicBezTo>
                  <a:cubicBezTo>
                    <a:pt x="232205" y="240043"/>
                    <a:pt x="203009" y="263124"/>
                    <a:pt x="160748" y="263124"/>
                  </a:cubicBezTo>
                  <a:cubicBezTo>
                    <a:pt x="102811" y="263124"/>
                    <a:pt x="60986" y="217379"/>
                    <a:pt x="60986" y="158571"/>
                  </a:cubicBezTo>
                  <a:cubicBezTo>
                    <a:pt x="60986" y="99762"/>
                    <a:pt x="102811" y="54018"/>
                    <a:pt x="160748" y="54018"/>
                  </a:cubicBezTo>
                  <a:cubicBezTo>
                    <a:pt x="203009" y="54018"/>
                    <a:pt x="232185" y="77098"/>
                    <a:pt x="247882" y="108907"/>
                  </a:cubicBezTo>
                  <a:cubicBezTo>
                    <a:pt x="249188" y="111956"/>
                    <a:pt x="250930" y="116310"/>
                    <a:pt x="257462" y="115004"/>
                  </a:cubicBezTo>
                  <a:lnTo>
                    <a:pt x="301029" y="104117"/>
                  </a:lnTo>
                  <a:cubicBezTo>
                    <a:pt x="307561" y="102375"/>
                    <a:pt x="307126" y="98456"/>
                    <a:pt x="305819" y="94537"/>
                  </a:cubicBezTo>
                  <a:cubicBezTo>
                    <a:pt x="285788" y="34858"/>
                    <a:pt x="226544" y="0"/>
                    <a:pt x="160313" y="0"/>
                  </a:cubicBezTo>
                  <a:cubicBezTo>
                    <a:pt x="70566" y="0"/>
                    <a:pt x="0" y="68824"/>
                    <a:pt x="0" y="158571"/>
                  </a:cubicBezTo>
                  <a:cubicBezTo>
                    <a:pt x="0" y="248317"/>
                    <a:pt x="70566" y="317142"/>
                    <a:pt x="160313" y="317142"/>
                  </a:cubicBezTo>
                  <a:cubicBezTo>
                    <a:pt x="226524" y="317142"/>
                    <a:pt x="285768" y="282284"/>
                    <a:pt x="305819" y="222605"/>
                  </a:cubicBezTo>
                  <a:cubicBezTo>
                    <a:pt x="307126" y="218686"/>
                    <a:pt x="307561" y="214766"/>
                    <a:pt x="301029" y="213025"/>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8" name="Freeform 73">
              <a:extLst>
                <a:ext uri="{FF2B5EF4-FFF2-40B4-BE49-F238E27FC236}">
                  <a16:creationId xmlns:a16="http://schemas.microsoft.com/office/drawing/2014/main" id="{151CB584-1062-016D-C099-7349EB5BB089}"/>
                </a:ext>
              </a:extLst>
            </p:cNvPr>
            <p:cNvSpPr/>
            <p:nvPr/>
          </p:nvSpPr>
          <p:spPr>
            <a:xfrm>
              <a:off x="3263714" y="3579612"/>
              <a:ext cx="232620" cy="304948"/>
            </a:xfrm>
            <a:custGeom>
              <a:avLst/>
              <a:gdLst>
                <a:gd name="connsiteX0" fmla="*/ 123713 w 232620"/>
                <a:gd name="connsiteY0" fmla="*/ 20 h 304948"/>
                <a:gd name="connsiteX1" fmla="*/ 9145 w 232620"/>
                <a:gd name="connsiteY1" fmla="*/ 20 h 304948"/>
                <a:gd name="connsiteX2" fmla="*/ 0 w 232620"/>
                <a:gd name="connsiteY2" fmla="*/ 9165 h 304948"/>
                <a:gd name="connsiteX3" fmla="*/ 0 w 232620"/>
                <a:gd name="connsiteY3" fmla="*/ 295368 h 304948"/>
                <a:gd name="connsiteX4" fmla="*/ 9145 w 232620"/>
                <a:gd name="connsiteY4" fmla="*/ 304949 h 304948"/>
                <a:gd name="connsiteX5" fmla="*/ 49228 w 232620"/>
                <a:gd name="connsiteY5" fmla="*/ 304949 h 304948"/>
                <a:gd name="connsiteX6" fmla="*/ 58373 w 232620"/>
                <a:gd name="connsiteY6" fmla="*/ 295368 h 304948"/>
                <a:gd name="connsiteX7" fmla="*/ 58373 w 232620"/>
                <a:gd name="connsiteY7" fmla="*/ 201267 h 304948"/>
                <a:gd name="connsiteX8" fmla="*/ 123713 w 232620"/>
                <a:gd name="connsiteY8" fmla="*/ 201267 h 304948"/>
                <a:gd name="connsiteX9" fmla="*/ 232621 w 232620"/>
                <a:gd name="connsiteY9" fmla="*/ 100633 h 304948"/>
                <a:gd name="connsiteX10" fmla="*/ 123713 w 232620"/>
                <a:gd name="connsiteY10" fmla="*/ 0 h 304948"/>
                <a:gd name="connsiteX11" fmla="*/ 119794 w 232620"/>
                <a:gd name="connsiteY11" fmla="*/ 149881 h 304948"/>
                <a:gd name="connsiteX12" fmla="*/ 58373 w 232620"/>
                <a:gd name="connsiteY12" fmla="*/ 149881 h 304948"/>
                <a:gd name="connsiteX13" fmla="*/ 58373 w 232620"/>
                <a:gd name="connsiteY13" fmla="*/ 51425 h 304948"/>
                <a:gd name="connsiteX14" fmla="*/ 119794 w 232620"/>
                <a:gd name="connsiteY14" fmla="*/ 51425 h 304948"/>
                <a:gd name="connsiteX15" fmla="*/ 172070 w 232620"/>
                <a:gd name="connsiteY15" fmla="*/ 100653 h 304948"/>
                <a:gd name="connsiteX16" fmla="*/ 119794 w 232620"/>
                <a:gd name="connsiteY16" fmla="*/ 149881 h 30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620" h="304948">
                  <a:moveTo>
                    <a:pt x="123713" y="20"/>
                  </a:moveTo>
                  <a:lnTo>
                    <a:pt x="9145" y="20"/>
                  </a:lnTo>
                  <a:cubicBezTo>
                    <a:pt x="3919" y="20"/>
                    <a:pt x="0" y="4374"/>
                    <a:pt x="0" y="9165"/>
                  </a:cubicBezTo>
                  <a:lnTo>
                    <a:pt x="0" y="295368"/>
                  </a:lnTo>
                  <a:cubicBezTo>
                    <a:pt x="0" y="300594"/>
                    <a:pt x="3919" y="304949"/>
                    <a:pt x="9145" y="304949"/>
                  </a:cubicBezTo>
                  <a:lnTo>
                    <a:pt x="49228" y="304949"/>
                  </a:lnTo>
                  <a:cubicBezTo>
                    <a:pt x="54454" y="304949"/>
                    <a:pt x="58373" y="300594"/>
                    <a:pt x="58373" y="295368"/>
                  </a:cubicBezTo>
                  <a:lnTo>
                    <a:pt x="58373" y="201267"/>
                  </a:lnTo>
                  <a:lnTo>
                    <a:pt x="123713" y="201267"/>
                  </a:lnTo>
                  <a:cubicBezTo>
                    <a:pt x="195586" y="201267"/>
                    <a:pt x="232621" y="155087"/>
                    <a:pt x="232621" y="100633"/>
                  </a:cubicBezTo>
                  <a:cubicBezTo>
                    <a:pt x="232621" y="46180"/>
                    <a:pt x="195586" y="0"/>
                    <a:pt x="123713" y="0"/>
                  </a:cubicBezTo>
                  <a:close/>
                  <a:moveTo>
                    <a:pt x="119794" y="149881"/>
                  </a:moveTo>
                  <a:lnTo>
                    <a:pt x="58373" y="149881"/>
                  </a:lnTo>
                  <a:lnTo>
                    <a:pt x="58373" y="51425"/>
                  </a:lnTo>
                  <a:lnTo>
                    <a:pt x="119794" y="51425"/>
                  </a:lnTo>
                  <a:cubicBezTo>
                    <a:pt x="148990" y="51425"/>
                    <a:pt x="172070" y="70150"/>
                    <a:pt x="172070" y="100653"/>
                  </a:cubicBezTo>
                  <a:cubicBezTo>
                    <a:pt x="172070" y="131156"/>
                    <a:pt x="148990" y="149881"/>
                    <a:pt x="119794" y="14988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49" name="Freeform 74">
              <a:extLst>
                <a:ext uri="{FF2B5EF4-FFF2-40B4-BE49-F238E27FC236}">
                  <a16:creationId xmlns:a16="http://schemas.microsoft.com/office/drawing/2014/main" id="{F08F83F1-BFA2-3750-9651-BAD0549B4AF7}"/>
                </a:ext>
              </a:extLst>
            </p:cNvPr>
            <p:cNvSpPr/>
            <p:nvPr/>
          </p:nvSpPr>
          <p:spPr>
            <a:xfrm>
              <a:off x="3528164" y="3579652"/>
              <a:ext cx="252216" cy="311025"/>
            </a:xfrm>
            <a:custGeom>
              <a:avLst/>
              <a:gdLst>
                <a:gd name="connsiteX0" fmla="*/ 252217 w 252216"/>
                <a:gd name="connsiteY0" fmla="*/ 196021 h 311025"/>
                <a:gd name="connsiteX1" fmla="*/ 252217 w 252216"/>
                <a:gd name="connsiteY1" fmla="*/ 9145 h 311025"/>
                <a:gd name="connsiteX2" fmla="*/ 243072 w 252216"/>
                <a:gd name="connsiteY2" fmla="*/ 0 h 311025"/>
                <a:gd name="connsiteX3" fmla="*/ 203424 w 252216"/>
                <a:gd name="connsiteY3" fmla="*/ 0 h 311025"/>
                <a:gd name="connsiteX4" fmla="*/ 193844 w 252216"/>
                <a:gd name="connsiteY4" fmla="*/ 9145 h 311025"/>
                <a:gd name="connsiteX5" fmla="*/ 193844 w 252216"/>
                <a:gd name="connsiteY5" fmla="*/ 192538 h 311025"/>
                <a:gd name="connsiteX6" fmla="*/ 125891 w 252216"/>
                <a:gd name="connsiteY6" fmla="*/ 257878 h 311025"/>
                <a:gd name="connsiteX7" fmla="*/ 58373 w 252216"/>
                <a:gd name="connsiteY7" fmla="*/ 192538 h 311025"/>
                <a:gd name="connsiteX8" fmla="*/ 58373 w 252216"/>
                <a:gd name="connsiteY8" fmla="*/ 9145 h 311025"/>
                <a:gd name="connsiteX9" fmla="*/ 48793 w 252216"/>
                <a:gd name="connsiteY9" fmla="*/ 0 h 311025"/>
                <a:gd name="connsiteX10" fmla="*/ 9145 w 252216"/>
                <a:gd name="connsiteY10" fmla="*/ 0 h 311025"/>
                <a:gd name="connsiteX11" fmla="*/ 0 w 252216"/>
                <a:gd name="connsiteY11" fmla="*/ 9145 h 311025"/>
                <a:gd name="connsiteX12" fmla="*/ 0 w 252216"/>
                <a:gd name="connsiteY12" fmla="*/ 196457 h 311025"/>
                <a:gd name="connsiteX13" fmla="*/ 125891 w 252216"/>
                <a:gd name="connsiteY13" fmla="*/ 311025 h 311025"/>
                <a:gd name="connsiteX14" fmla="*/ 252217 w 252216"/>
                <a:gd name="connsiteY14" fmla="*/ 196021 h 3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216" h="311025">
                  <a:moveTo>
                    <a:pt x="252217" y="196021"/>
                  </a:moveTo>
                  <a:lnTo>
                    <a:pt x="252217" y="9145"/>
                  </a:lnTo>
                  <a:cubicBezTo>
                    <a:pt x="252217" y="4355"/>
                    <a:pt x="247862" y="0"/>
                    <a:pt x="243072" y="0"/>
                  </a:cubicBezTo>
                  <a:lnTo>
                    <a:pt x="203424" y="0"/>
                  </a:lnTo>
                  <a:cubicBezTo>
                    <a:pt x="198199" y="0"/>
                    <a:pt x="193844" y="4355"/>
                    <a:pt x="193844" y="9145"/>
                  </a:cubicBezTo>
                  <a:lnTo>
                    <a:pt x="193844" y="192538"/>
                  </a:lnTo>
                  <a:cubicBezTo>
                    <a:pt x="193844" y="233056"/>
                    <a:pt x="168587" y="257878"/>
                    <a:pt x="125891" y="257878"/>
                  </a:cubicBezTo>
                  <a:cubicBezTo>
                    <a:pt x="83195" y="257878"/>
                    <a:pt x="58373" y="233056"/>
                    <a:pt x="58373" y="192538"/>
                  </a:cubicBezTo>
                  <a:lnTo>
                    <a:pt x="58373" y="9145"/>
                  </a:lnTo>
                  <a:cubicBezTo>
                    <a:pt x="58373" y="4355"/>
                    <a:pt x="54018" y="0"/>
                    <a:pt x="48793" y="0"/>
                  </a:cubicBezTo>
                  <a:lnTo>
                    <a:pt x="9145" y="0"/>
                  </a:lnTo>
                  <a:cubicBezTo>
                    <a:pt x="3919" y="0"/>
                    <a:pt x="0" y="4355"/>
                    <a:pt x="0" y="9145"/>
                  </a:cubicBezTo>
                  <a:lnTo>
                    <a:pt x="0" y="196457"/>
                  </a:lnTo>
                  <a:cubicBezTo>
                    <a:pt x="0" y="275752"/>
                    <a:pt x="60115" y="311025"/>
                    <a:pt x="125891" y="311025"/>
                  </a:cubicBezTo>
                  <a:cubicBezTo>
                    <a:pt x="191667" y="311025"/>
                    <a:pt x="252217" y="275297"/>
                    <a:pt x="252217" y="1960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3609" name="Group 3608">
            <a:extLst>
              <a:ext uri="{FF2B5EF4-FFF2-40B4-BE49-F238E27FC236}">
                <a16:creationId xmlns:a16="http://schemas.microsoft.com/office/drawing/2014/main" id="{FE3EDDEF-EBBD-A6AE-14DC-A4B00E43709D}"/>
              </a:ext>
            </a:extLst>
          </p:cNvPr>
          <p:cNvGrpSpPr>
            <a:grpSpLocks noChangeAspect="1"/>
          </p:cNvGrpSpPr>
          <p:nvPr/>
        </p:nvGrpSpPr>
        <p:grpSpPr>
          <a:xfrm>
            <a:off x="1298485" y="3936500"/>
            <a:ext cx="347472" cy="347472"/>
            <a:chOff x="2667000" y="0"/>
            <a:chExt cx="6858000" cy="6858000"/>
          </a:xfrm>
          <a:solidFill>
            <a:schemeClr val="tx2"/>
          </a:solidFill>
        </p:grpSpPr>
        <p:sp>
          <p:nvSpPr>
            <p:cNvPr id="3610" name="Freeform: Shape 3609">
              <a:extLst>
                <a:ext uri="{FF2B5EF4-FFF2-40B4-BE49-F238E27FC236}">
                  <a16:creationId xmlns:a16="http://schemas.microsoft.com/office/drawing/2014/main" id="{68207A27-9301-AEF5-8BC6-AFDA02D108A5}"/>
                </a:ext>
              </a:extLst>
            </p:cNvPr>
            <p:cNvSpPr/>
            <p:nvPr/>
          </p:nvSpPr>
          <p:spPr>
            <a:xfrm>
              <a:off x="2667000" y="0"/>
              <a:ext cx="6858000" cy="6858000"/>
            </a:xfrm>
            <a:custGeom>
              <a:avLst/>
              <a:gdLst>
                <a:gd name="connsiteX0" fmla="*/ 3205977 w 6858000"/>
                <a:gd name="connsiteY0" fmla="*/ 5803836 h 6858000"/>
                <a:gd name="connsiteX1" fmla="*/ 3281728 w 6858000"/>
                <a:gd name="connsiteY1" fmla="*/ 5986961 h 6858000"/>
                <a:gd name="connsiteX2" fmla="*/ 3098695 w 6858000"/>
                <a:gd name="connsiteY2" fmla="*/ 6062711 h 6858000"/>
                <a:gd name="connsiteX3" fmla="*/ 3022852 w 6858000"/>
                <a:gd name="connsiteY3" fmla="*/ 5879678 h 6858000"/>
                <a:gd name="connsiteX4" fmla="*/ 3205977 w 6858000"/>
                <a:gd name="connsiteY4" fmla="*/ 5803836 h 6858000"/>
                <a:gd name="connsiteX5" fmla="*/ 5971976 w 6858000"/>
                <a:gd name="connsiteY5" fmla="*/ 5803836 h 6858000"/>
                <a:gd name="connsiteX6" fmla="*/ 6047819 w 6858000"/>
                <a:gd name="connsiteY6" fmla="*/ 5986869 h 6858000"/>
                <a:gd name="connsiteX7" fmla="*/ 5864694 w 6858000"/>
                <a:gd name="connsiteY7" fmla="*/ 6062711 h 6858000"/>
                <a:gd name="connsiteX8" fmla="*/ 5788943 w 6858000"/>
                <a:gd name="connsiteY8" fmla="*/ 5879678 h 6858000"/>
                <a:gd name="connsiteX9" fmla="*/ 5971976 w 6858000"/>
                <a:gd name="connsiteY9" fmla="*/ 5803836 h 6858000"/>
                <a:gd name="connsiteX10" fmla="*/ 4865503 w 6858000"/>
                <a:gd name="connsiteY10" fmla="*/ 5803836 h 6858000"/>
                <a:gd name="connsiteX11" fmla="*/ 4941346 w 6858000"/>
                <a:gd name="connsiteY11" fmla="*/ 5986869 h 6858000"/>
                <a:gd name="connsiteX12" fmla="*/ 4758312 w 6858000"/>
                <a:gd name="connsiteY12" fmla="*/ 6062711 h 6858000"/>
                <a:gd name="connsiteX13" fmla="*/ 4682470 w 6858000"/>
                <a:gd name="connsiteY13" fmla="*/ 5879678 h 6858000"/>
                <a:gd name="connsiteX14" fmla="*/ 4865503 w 6858000"/>
                <a:gd name="connsiteY14" fmla="*/ 5803836 h 6858000"/>
                <a:gd name="connsiteX15" fmla="*/ 917464 w 6858000"/>
                <a:gd name="connsiteY15" fmla="*/ 5794918 h 6858000"/>
                <a:gd name="connsiteX16" fmla="*/ 1078159 w 6858000"/>
                <a:gd name="connsiteY16" fmla="*/ 5910751 h 6858000"/>
                <a:gd name="connsiteX17" fmla="*/ 962326 w 6858000"/>
                <a:gd name="connsiteY17" fmla="*/ 6071445 h 6858000"/>
                <a:gd name="connsiteX18" fmla="*/ 801632 w 6858000"/>
                <a:gd name="connsiteY18" fmla="*/ 5955613 h 6858000"/>
                <a:gd name="connsiteX19" fmla="*/ 917464 w 6858000"/>
                <a:gd name="connsiteY19" fmla="*/ 5794918 h 6858000"/>
                <a:gd name="connsiteX20" fmla="*/ 2023754 w 6858000"/>
                <a:gd name="connsiteY20" fmla="*/ 5794826 h 6858000"/>
                <a:gd name="connsiteX21" fmla="*/ 2184540 w 6858000"/>
                <a:gd name="connsiteY21" fmla="*/ 5910659 h 6858000"/>
                <a:gd name="connsiteX22" fmla="*/ 2068707 w 6858000"/>
                <a:gd name="connsiteY22" fmla="*/ 6071445 h 6858000"/>
                <a:gd name="connsiteX23" fmla="*/ 1907921 w 6858000"/>
                <a:gd name="connsiteY23" fmla="*/ 5955521 h 6858000"/>
                <a:gd name="connsiteX24" fmla="*/ 2023754 w 6858000"/>
                <a:gd name="connsiteY24" fmla="*/ 5794826 h 6858000"/>
                <a:gd name="connsiteX25" fmla="*/ 3683371 w 6858000"/>
                <a:gd name="connsiteY25" fmla="*/ 5794826 h 6858000"/>
                <a:gd name="connsiteX26" fmla="*/ 3844157 w 6858000"/>
                <a:gd name="connsiteY26" fmla="*/ 5910659 h 6858000"/>
                <a:gd name="connsiteX27" fmla="*/ 3728325 w 6858000"/>
                <a:gd name="connsiteY27" fmla="*/ 6071353 h 6858000"/>
                <a:gd name="connsiteX28" fmla="*/ 3567539 w 6858000"/>
                <a:gd name="connsiteY28" fmla="*/ 5955521 h 6858000"/>
                <a:gd name="connsiteX29" fmla="*/ 3683371 w 6858000"/>
                <a:gd name="connsiteY29" fmla="*/ 5794826 h 6858000"/>
                <a:gd name="connsiteX30" fmla="*/ 5365144 w 6858000"/>
                <a:gd name="connsiteY30" fmla="*/ 5793171 h 6858000"/>
                <a:gd name="connsiteX31" fmla="*/ 5505246 w 6858000"/>
                <a:gd name="connsiteY31" fmla="*/ 5933273 h 6858000"/>
                <a:gd name="connsiteX32" fmla="*/ 5365144 w 6858000"/>
                <a:gd name="connsiteY32" fmla="*/ 6073375 h 6858000"/>
                <a:gd name="connsiteX33" fmla="*/ 5225042 w 6858000"/>
                <a:gd name="connsiteY33" fmla="*/ 5933273 h 6858000"/>
                <a:gd name="connsiteX34" fmla="*/ 5365144 w 6858000"/>
                <a:gd name="connsiteY34" fmla="*/ 5793171 h 6858000"/>
                <a:gd name="connsiteX35" fmla="*/ 4258763 w 6858000"/>
                <a:gd name="connsiteY35" fmla="*/ 5793171 h 6858000"/>
                <a:gd name="connsiteX36" fmla="*/ 4398865 w 6858000"/>
                <a:gd name="connsiteY36" fmla="*/ 5933273 h 6858000"/>
                <a:gd name="connsiteX37" fmla="*/ 4258763 w 6858000"/>
                <a:gd name="connsiteY37" fmla="*/ 6073375 h 6858000"/>
                <a:gd name="connsiteX38" fmla="*/ 4118661 w 6858000"/>
                <a:gd name="connsiteY38" fmla="*/ 5933273 h 6858000"/>
                <a:gd name="connsiteX39" fmla="*/ 4258763 w 6858000"/>
                <a:gd name="connsiteY39" fmla="*/ 5793171 h 6858000"/>
                <a:gd name="connsiteX40" fmla="*/ 2599145 w 6858000"/>
                <a:gd name="connsiteY40" fmla="*/ 5793171 h 6858000"/>
                <a:gd name="connsiteX41" fmla="*/ 2739247 w 6858000"/>
                <a:gd name="connsiteY41" fmla="*/ 5933273 h 6858000"/>
                <a:gd name="connsiteX42" fmla="*/ 2599145 w 6858000"/>
                <a:gd name="connsiteY42" fmla="*/ 6073375 h 6858000"/>
                <a:gd name="connsiteX43" fmla="*/ 2459136 w 6858000"/>
                <a:gd name="connsiteY43" fmla="*/ 5933273 h 6858000"/>
                <a:gd name="connsiteX44" fmla="*/ 2599145 w 6858000"/>
                <a:gd name="connsiteY44" fmla="*/ 5793171 h 6858000"/>
                <a:gd name="connsiteX45" fmla="*/ 1492764 w 6858000"/>
                <a:gd name="connsiteY45" fmla="*/ 5793171 h 6858000"/>
                <a:gd name="connsiteX46" fmla="*/ 1632866 w 6858000"/>
                <a:gd name="connsiteY46" fmla="*/ 5933273 h 6858000"/>
                <a:gd name="connsiteX47" fmla="*/ 1492764 w 6858000"/>
                <a:gd name="connsiteY47" fmla="*/ 6073375 h 6858000"/>
                <a:gd name="connsiteX48" fmla="*/ 1352662 w 6858000"/>
                <a:gd name="connsiteY48" fmla="*/ 5933273 h 6858000"/>
                <a:gd name="connsiteX49" fmla="*/ 1492764 w 6858000"/>
                <a:gd name="connsiteY49" fmla="*/ 5793171 h 6858000"/>
                <a:gd name="connsiteX50" fmla="*/ 5886021 w 6858000"/>
                <a:gd name="connsiteY50" fmla="*/ 5254920 h 6858000"/>
                <a:gd name="connsiteX51" fmla="*/ 6054529 w 6858000"/>
                <a:gd name="connsiteY51" fmla="*/ 5359077 h 6858000"/>
                <a:gd name="connsiteX52" fmla="*/ 5950373 w 6858000"/>
                <a:gd name="connsiteY52" fmla="*/ 5527585 h 6858000"/>
                <a:gd name="connsiteX53" fmla="*/ 5781864 w 6858000"/>
                <a:gd name="connsiteY53" fmla="*/ 5423428 h 6858000"/>
                <a:gd name="connsiteX54" fmla="*/ 5886021 w 6858000"/>
                <a:gd name="connsiteY54" fmla="*/ 5254920 h 6858000"/>
                <a:gd name="connsiteX55" fmla="*/ 4779640 w 6858000"/>
                <a:gd name="connsiteY55" fmla="*/ 5254828 h 6858000"/>
                <a:gd name="connsiteX56" fmla="*/ 4948148 w 6858000"/>
                <a:gd name="connsiteY56" fmla="*/ 5358985 h 6858000"/>
                <a:gd name="connsiteX57" fmla="*/ 4843991 w 6858000"/>
                <a:gd name="connsiteY57" fmla="*/ 5527585 h 6858000"/>
                <a:gd name="connsiteX58" fmla="*/ 4675483 w 6858000"/>
                <a:gd name="connsiteY58" fmla="*/ 5423428 h 6858000"/>
                <a:gd name="connsiteX59" fmla="*/ 4779640 w 6858000"/>
                <a:gd name="connsiteY59" fmla="*/ 5254828 h 6858000"/>
                <a:gd name="connsiteX60" fmla="*/ 3120023 w 6858000"/>
                <a:gd name="connsiteY60" fmla="*/ 5254828 h 6858000"/>
                <a:gd name="connsiteX61" fmla="*/ 3288531 w 6858000"/>
                <a:gd name="connsiteY61" fmla="*/ 5358985 h 6858000"/>
                <a:gd name="connsiteX62" fmla="*/ 3184374 w 6858000"/>
                <a:gd name="connsiteY62" fmla="*/ 5527493 h 6858000"/>
                <a:gd name="connsiteX63" fmla="*/ 3015865 w 6858000"/>
                <a:gd name="connsiteY63" fmla="*/ 5423336 h 6858000"/>
                <a:gd name="connsiteX64" fmla="*/ 3120023 w 6858000"/>
                <a:gd name="connsiteY64" fmla="*/ 5254828 h 6858000"/>
                <a:gd name="connsiteX65" fmla="*/ 2046093 w 6858000"/>
                <a:gd name="connsiteY65" fmla="*/ 5250875 h 6858000"/>
                <a:gd name="connsiteX66" fmla="*/ 2145102 w 6858000"/>
                <a:gd name="connsiteY66" fmla="*/ 5291876 h 6858000"/>
                <a:gd name="connsiteX67" fmla="*/ 2145102 w 6858000"/>
                <a:gd name="connsiteY67" fmla="*/ 5489986 h 6858000"/>
                <a:gd name="connsiteX68" fmla="*/ 1946992 w 6858000"/>
                <a:gd name="connsiteY68" fmla="*/ 5489986 h 6858000"/>
                <a:gd name="connsiteX69" fmla="*/ 1946992 w 6858000"/>
                <a:gd name="connsiteY69" fmla="*/ 5291876 h 6858000"/>
                <a:gd name="connsiteX70" fmla="*/ 2046093 w 6858000"/>
                <a:gd name="connsiteY70" fmla="*/ 5250875 h 6858000"/>
                <a:gd name="connsiteX71" fmla="*/ 5365144 w 6858000"/>
                <a:gd name="connsiteY71" fmla="*/ 5250875 h 6858000"/>
                <a:gd name="connsiteX72" fmla="*/ 5505246 w 6858000"/>
                <a:gd name="connsiteY72" fmla="*/ 5390976 h 6858000"/>
                <a:gd name="connsiteX73" fmla="*/ 5365144 w 6858000"/>
                <a:gd name="connsiteY73" fmla="*/ 5531078 h 6858000"/>
                <a:gd name="connsiteX74" fmla="*/ 5225042 w 6858000"/>
                <a:gd name="connsiteY74" fmla="*/ 5390976 h 6858000"/>
                <a:gd name="connsiteX75" fmla="*/ 5365144 w 6858000"/>
                <a:gd name="connsiteY75" fmla="*/ 5250875 h 6858000"/>
                <a:gd name="connsiteX76" fmla="*/ 4258763 w 6858000"/>
                <a:gd name="connsiteY76" fmla="*/ 5250875 h 6858000"/>
                <a:gd name="connsiteX77" fmla="*/ 4398865 w 6858000"/>
                <a:gd name="connsiteY77" fmla="*/ 5390976 h 6858000"/>
                <a:gd name="connsiteX78" fmla="*/ 4258763 w 6858000"/>
                <a:gd name="connsiteY78" fmla="*/ 5531078 h 6858000"/>
                <a:gd name="connsiteX79" fmla="*/ 4118661 w 6858000"/>
                <a:gd name="connsiteY79" fmla="*/ 5390976 h 6858000"/>
                <a:gd name="connsiteX80" fmla="*/ 4258763 w 6858000"/>
                <a:gd name="connsiteY80" fmla="*/ 5250875 h 6858000"/>
                <a:gd name="connsiteX81" fmla="*/ 2599145 w 6858000"/>
                <a:gd name="connsiteY81" fmla="*/ 5250875 h 6858000"/>
                <a:gd name="connsiteX82" fmla="*/ 2739247 w 6858000"/>
                <a:gd name="connsiteY82" fmla="*/ 5390976 h 6858000"/>
                <a:gd name="connsiteX83" fmla="*/ 2599145 w 6858000"/>
                <a:gd name="connsiteY83" fmla="*/ 5531078 h 6858000"/>
                <a:gd name="connsiteX84" fmla="*/ 2459136 w 6858000"/>
                <a:gd name="connsiteY84" fmla="*/ 5390976 h 6858000"/>
                <a:gd name="connsiteX85" fmla="*/ 2599145 w 6858000"/>
                <a:gd name="connsiteY85" fmla="*/ 5250875 h 6858000"/>
                <a:gd name="connsiteX86" fmla="*/ 1492764 w 6858000"/>
                <a:gd name="connsiteY86" fmla="*/ 5250875 h 6858000"/>
                <a:gd name="connsiteX87" fmla="*/ 1632866 w 6858000"/>
                <a:gd name="connsiteY87" fmla="*/ 5390976 h 6858000"/>
                <a:gd name="connsiteX88" fmla="*/ 1492764 w 6858000"/>
                <a:gd name="connsiteY88" fmla="*/ 5531078 h 6858000"/>
                <a:gd name="connsiteX89" fmla="*/ 1352662 w 6858000"/>
                <a:gd name="connsiteY89" fmla="*/ 5390976 h 6858000"/>
                <a:gd name="connsiteX90" fmla="*/ 1492764 w 6858000"/>
                <a:gd name="connsiteY90" fmla="*/ 5250875 h 6858000"/>
                <a:gd name="connsiteX91" fmla="*/ 3705526 w 6858000"/>
                <a:gd name="connsiteY91" fmla="*/ 5250783 h 6858000"/>
                <a:gd name="connsiteX92" fmla="*/ 3804627 w 6858000"/>
                <a:gd name="connsiteY92" fmla="*/ 5291876 h 6858000"/>
                <a:gd name="connsiteX93" fmla="*/ 3804627 w 6858000"/>
                <a:gd name="connsiteY93" fmla="*/ 5489986 h 6858000"/>
                <a:gd name="connsiteX94" fmla="*/ 3606518 w 6858000"/>
                <a:gd name="connsiteY94" fmla="*/ 5489986 h 6858000"/>
                <a:gd name="connsiteX95" fmla="*/ 3606518 w 6858000"/>
                <a:gd name="connsiteY95" fmla="*/ 5291876 h 6858000"/>
                <a:gd name="connsiteX96" fmla="*/ 3705526 w 6858000"/>
                <a:gd name="connsiteY96" fmla="*/ 5250783 h 6858000"/>
                <a:gd name="connsiteX97" fmla="*/ 939620 w 6858000"/>
                <a:gd name="connsiteY97" fmla="*/ 5250783 h 6858000"/>
                <a:gd name="connsiteX98" fmla="*/ 1038720 w 6858000"/>
                <a:gd name="connsiteY98" fmla="*/ 5291876 h 6858000"/>
                <a:gd name="connsiteX99" fmla="*/ 1038720 w 6858000"/>
                <a:gd name="connsiteY99" fmla="*/ 5489986 h 6858000"/>
                <a:gd name="connsiteX100" fmla="*/ 840611 w 6858000"/>
                <a:gd name="connsiteY100" fmla="*/ 5489986 h 6858000"/>
                <a:gd name="connsiteX101" fmla="*/ 840611 w 6858000"/>
                <a:gd name="connsiteY101" fmla="*/ 5291876 h 6858000"/>
                <a:gd name="connsiteX102" fmla="*/ 939620 w 6858000"/>
                <a:gd name="connsiteY102" fmla="*/ 5250783 h 6858000"/>
                <a:gd name="connsiteX103" fmla="*/ 5371671 w 6858000"/>
                <a:gd name="connsiteY103" fmla="*/ 4662061 h 6858000"/>
                <a:gd name="connsiteX104" fmla="*/ 5470772 w 6858000"/>
                <a:gd name="connsiteY104" fmla="*/ 4703062 h 6858000"/>
                <a:gd name="connsiteX105" fmla="*/ 5470772 w 6858000"/>
                <a:gd name="connsiteY105" fmla="*/ 4901264 h 6858000"/>
                <a:gd name="connsiteX106" fmla="*/ 5272570 w 6858000"/>
                <a:gd name="connsiteY106" fmla="*/ 4901264 h 6858000"/>
                <a:gd name="connsiteX107" fmla="*/ 5272570 w 6858000"/>
                <a:gd name="connsiteY107" fmla="*/ 4703062 h 6858000"/>
                <a:gd name="connsiteX108" fmla="*/ 5371671 w 6858000"/>
                <a:gd name="connsiteY108" fmla="*/ 4662061 h 6858000"/>
                <a:gd name="connsiteX109" fmla="*/ 1492764 w 6858000"/>
                <a:gd name="connsiteY109" fmla="*/ 4662061 h 6858000"/>
                <a:gd name="connsiteX110" fmla="*/ 1632866 w 6858000"/>
                <a:gd name="connsiteY110" fmla="*/ 4802163 h 6858000"/>
                <a:gd name="connsiteX111" fmla="*/ 1492764 w 6858000"/>
                <a:gd name="connsiteY111" fmla="*/ 4942265 h 6858000"/>
                <a:gd name="connsiteX112" fmla="*/ 1352662 w 6858000"/>
                <a:gd name="connsiteY112" fmla="*/ 4802163 h 6858000"/>
                <a:gd name="connsiteX113" fmla="*/ 1492764 w 6858000"/>
                <a:gd name="connsiteY113" fmla="*/ 4662061 h 6858000"/>
                <a:gd name="connsiteX114" fmla="*/ 950375 w 6858000"/>
                <a:gd name="connsiteY114" fmla="*/ 4662061 h 6858000"/>
                <a:gd name="connsiteX115" fmla="*/ 1090477 w 6858000"/>
                <a:gd name="connsiteY115" fmla="*/ 4802163 h 6858000"/>
                <a:gd name="connsiteX116" fmla="*/ 950375 w 6858000"/>
                <a:gd name="connsiteY116" fmla="*/ 4942265 h 6858000"/>
                <a:gd name="connsiteX117" fmla="*/ 810274 w 6858000"/>
                <a:gd name="connsiteY117" fmla="*/ 4802163 h 6858000"/>
                <a:gd name="connsiteX118" fmla="*/ 950375 w 6858000"/>
                <a:gd name="connsiteY118" fmla="*/ 4662061 h 6858000"/>
                <a:gd name="connsiteX119" fmla="*/ 5914060 w 6858000"/>
                <a:gd name="connsiteY119" fmla="*/ 4662061 h 6858000"/>
                <a:gd name="connsiteX120" fmla="*/ 6013161 w 6858000"/>
                <a:gd name="connsiteY120" fmla="*/ 4703062 h 6858000"/>
                <a:gd name="connsiteX121" fmla="*/ 6013161 w 6858000"/>
                <a:gd name="connsiteY121" fmla="*/ 4901172 h 6858000"/>
                <a:gd name="connsiteX122" fmla="*/ 5815051 w 6858000"/>
                <a:gd name="connsiteY122" fmla="*/ 4901172 h 6858000"/>
                <a:gd name="connsiteX123" fmla="*/ 5815051 w 6858000"/>
                <a:gd name="connsiteY123" fmla="*/ 4703062 h 6858000"/>
                <a:gd name="connsiteX124" fmla="*/ 5914060 w 6858000"/>
                <a:gd name="connsiteY124" fmla="*/ 4662061 h 6858000"/>
                <a:gd name="connsiteX125" fmla="*/ 5425358 w 6858000"/>
                <a:gd name="connsiteY125" fmla="*/ 4119580 h 6858000"/>
                <a:gd name="connsiteX126" fmla="*/ 5501201 w 6858000"/>
                <a:gd name="connsiteY126" fmla="*/ 4302614 h 6858000"/>
                <a:gd name="connsiteX127" fmla="*/ 5318076 w 6858000"/>
                <a:gd name="connsiteY127" fmla="*/ 4378456 h 6858000"/>
                <a:gd name="connsiteX128" fmla="*/ 5242325 w 6858000"/>
                <a:gd name="connsiteY128" fmla="*/ 4195331 h 6858000"/>
                <a:gd name="connsiteX129" fmla="*/ 5425358 w 6858000"/>
                <a:gd name="connsiteY129" fmla="*/ 4119580 h 6858000"/>
                <a:gd name="connsiteX130" fmla="*/ 5891813 w 6858000"/>
                <a:gd name="connsiteY130" fmla="*/ 4110479 h 6858000"/>
                <a:gd name="connsiteX131" fmla="*/ 6052507 w 6858000"/>
                <a:gd name="connsiteY131" fmla="*/ 4226312 h 6858000"/>
                <a:gd name="connsiteX132" fmla="*/ 5936675 w 6858000"/>
                <a:gd name="connsiteY132" fmla="*/ 4387006 h 6858000"/>
                <a:gd name="connsiteX133" fmla="*/ 5775981 w 6858000"/>
                <a:gd name="connsiteY133" fmla="*/ 4271174 h 6858000"/>
                <a:gd name="connsiteX134" fmla="*/ 5891813 w 6858000"/>
                <a:gd name="connsiteY134" fmla="*/ 4110479 h 6858000"/>
                <a:gd name="connsiteX135" fmla="*/ 1492764 w 6858000"/>
                <a:gd name="connsiteY135" fmla="*/ 4108917 h 6858000"/>
                <a:gd name="connsiteX136" fmla="*/ 1632866 w 6858000"/>
                <a:gd name="connsiteY136" fmla="*/ 4249019 h 6858000"/>
                <a:gd name="connsiteX137" fmla="*/ 1492764 w 6858000"/>
                <a:gd name="connsiteY137" fmla="*/ 4389120 h 6858000"/>
                <a:gd name="connsiteX138" fmla="*/ 1352662 w 6858000"/>
                <a:gd name="connsiteY138" fmla="*/ 4249019 h 6858000"/>
                <a:gd name="connsiteX139" fmla="*/ 1492764 w 6858000"/>
                <a:gd name="connsiteY139" fmla="*/ 4108917 h 6858000"/>
                <a:gd name="connsiteX140" fmla="*/ 950375 w 6858000"/>
                <a:gd name="connsiteY140" fmla="*/ 4108917 h 6858000"/>
                <a:gd name="connsiteX141" fmla="*/ 1090477 w 6858000"/>
                <a:gd name="connsiteY141" fmla="*/ 4249019 h 6858000"/>
                <a:gd name="connsiteX142" fmla="*/ 950375 w 6858000"/>
                <a:gd name="connsiteY142" fmla="*/ 4389120 h 6858000"/>
                <a:gd name="connsiteX143" fmla="*/ 810274 w 6858000"/>
                <a:gd name="connsiteY143" fmla="*/ 4249019 h 6858000"/>
                <a:gd name="connsiteX144" fmla="*/ 950375 w 6858000"/>
                <a:gd name="connsiteY144" fmla="*/ 4108917 h 6858000"/>
                <a:gd name="connsiteX145" fmla="*/ 5881792 w 6858000"/>
                <a:gd name="connsiteY145" fmla="*/ 3559725 h 6858000"/>
                <a:gd name="connsiteX146" fmla="*/ 6050393 w 6858000"/>
                <a:gd name="connsiteY146" fmla="*/ 3663882 h 6858000"/>
                <a:gd name="connsiteX147" fmla="*/ 5946236 w 6858000"/>
                <a:gd name="connsiteY147" fmla="*/ 3832390 h 6858000"/>
                <a:gd name="connsiteX148" fmla="*/ 5777635 w 6858000"/>
                <a:gd name="connsiteY148" fmla="*/ 3728233 h 6858000"/>
                <a:gd name="connsiteX149" fmla="*/ 5881792 w 6858000"/>
                <a:gd name="connsiteY149" fmla="*/ 3559725 h 6858000"/>
                <a:gd name="connsiteX150" fmla="*/ 5339404 w 6858000"/>
                <a:gd name="connsiteY150" fmla="*/ 3559725 h 6858000"/>
                <a:gd name="connsiteX151" fmla="*/ 5508004 w 6858000"/>
                <a:gd name="connsiteY151" fmla="*/ 3663882 h 6858000"/>
                <a:gd name="connsiteX152" fmla="*/ 5403755 w 6858000"/>
                <a:gd name="connsiteY152" fmla="*/ 3832390 h 6858000"/>
                <a:gd name="connsiteX153" fmla="*/ 5235247 w 6858000"/>
                <a:gd name="connsiteY153" fmla="*/ 3728233 h 6858000"/>
                <a:gd name="connsiteX154" fmla="*/ 5339404 w 6858000"/>
                <a:gd name="connsiteY154" fmla="*/ 3559725 h 6858000"/>
                <a:gd name="connsiteX155" fmla="*/ 1492764 w 6858000"/>
                <a:gd name="connsiteY155" fmla="*/ 3555680 h 6858000"/>
                <a:gd name="connsiteX156" fmla="*/ 1632866 w 6858000"/>
                <a:gd name="connsiteY156" fmla="*/ 3695782 h 6858000"/>
                <a:gd name="connsiteX157" fmla="*/ 1492764 w 6858000"/>
                <a:gd name="connsiteY157" fmla="*/ 3835884 h 6858000"/>
                <a:gd name="connsiteX158" fmla="*/ 1352662 w 6858000"/>
                <a:gd name="connsiteY158" fmla="*/ 3695782 h 6858000"/>
                <a:gd name="connsiteX159" fmla="*/ 1492764 w 6858000"/>
                <a:gd name="connsiteY159" fmla="*/ 3555680 h 6858000"/>
                <a:gd name="connsiteX160" fmla="*/ 950375 w 6858000"/>
                <a:gd name="connsiteY160" fmla="*/ 3555680 h 6858000"/>
                <a:gd name="connsiteX161" fmla="*/ 1090477 w 6858000"/>
                <a:gd name="connsiteY161" fmla="*/ 3695782 h 6858000"/>
                <a:gd name="connsiteX162" fmla="*/ 950375 w 6858000"/>
                <a:gd name="connsiteY162" fmla="*/ 3835884 h 6858000"/>
                <a:gd name="connsiteX163" fmla="*/ 810274 w 6858000"/>
                <a:gd name="connsiteY163" fmla="*/ 3695782 h 6858000"/>
                <a:gd name="connsiteX164" fmla="*/ 950375 w 6858000"/>
                <a:gd name="connsiteY164" fmla="*/ 3555680 h 6858000"/>
                <a:gd name="connsiteX165" fmla="*/ 5371671 w 6858000"/>
                <a:gd name="connsiteY165" fmla="*/ 3002535 h 6858000"/>
                <a:gd name="connsiteX166" fmla="*/ 5470772 w 6858000"/>
                <a:gd name="connsiteY166" fmla="*/ 3043536 h 6858000"/>
                <a:gd name="connsiteX167" fmla="*/ 5470772 w 6858000"/>
                <a:gd name="connsiteY167" fmla="*/ 3241646 h 6858000"/>
                <a:gd name="connsiteX168" fmla="*/ 5272662 w 6858000"/>
                <a:gd name="connsiteY168" fmla="*/ 3241646 h 6858000"/>
                <a:gd name="connsiteX169" fmla="*/ 5272662 w 6858000"/>
                <a:gd name="connsiteY169" fmla="*/ 3043536 h 6858000"/>
                <a:gd name="connsiteX170" fmla="*/ 5371671 w 6858000"/>
                <a:gd name="connsiteY170" fmla="*/ 3002535 h 6858000"/>
                <a:gd name="connsiteX171" fmla="*/ 5914152 w 6858000"/>
                <a:gd name="connsiteY171" fmla="*/ 3002535 h 6858000"/>
                <a:gd name="connsiteX172" fmla="*/ 6013161 w 6858000"/>
                <a:gd name="connsiteY172" fmla="*/ 3043536 h 6858000"/>
                <a:gd name="connsiteX173" fmla="*/ 6013161 w 6858000"/>
                <a:gd name="connsiteY173" fmla="*/ 3241646 h 6858000"/>
                <a:gd name="connsiteX174" fmla="*/ 5815051 w 6858000"/>
                <a:gd name="connsiteY174" fmla="*/ 3241646 h 6858000"/>
                <a:gd name="connsiteX175" fmla="*/ 5815051 w 6858000"/>
                <a:gd name="connsiteY175" fmla="*/ 3043536 h 6858000"/>
                <a:gd name="connsiteX176" fmla="*/ 5914152 w 6858000"/>
                <a:gd name="connsiteY176" fmla="*/ 3002535 h 6858000"/>
                <a:gd name="connsiteX177" fmla="*/ 1492764 w 6858000"/>
                <a:gd name="connsiteY177" fmla="*/ 3002535 h 6858000"/>
                <a:gd name="connsiteX178" fmla="*/ 1632866 w 6858000"/>
                <a:gd name="connsiteY178" fmla="*/ 3142637 h 6858000"/>
                <a:gd name="connsiteX179" fmla="*/ 1492764 w 6858000"/>
                <a:gd name="connsiteY179" fmla="*/ 3282739 h 6858000"/>
                <a:gd name="connsiteX180" fmla="*/ 1352662 w 6858000"/>
                <a:gd name="connsiteY180" fmla="*/ 3142637 h 6858000"/>
                <a:gd name="connsiteX181" fmla="*/ 1492764 w 6858000"/>
                <a:gd name="connsiteY181" fmla="*/ 3002535 h 6858000"/>
                <a:gd name="connsiteX182" fmla="*/ 950375 w 6858000"/>
                <a:gd name="connsiteY182" fmla="*/ 3002535 h 6858000"/>
                <a:gd name="connsiteX183" fmla="*/ 1090477 w 6858000"/>
                <a:gd name="connsiteY183" fmla="*/ 3142637 h 6858000"/>
                <a:gd name="connsiteX184" fmla="*/ 950375 w 6858000"/>
                <a:gd name="connsiteY184" fmla="*/ 3282739 h 6858000"/>
                <a:gd name="connsiteX185" fmla="*/ 810274 w 6858000"/>
                <a:gd name="connsiteY185" fmla="*/ 3142637 h 6858000"/>
                <a:gd name="connsiteX186" fmla="*/ 950375 w 6858000"/>
                <a:gd name="connsiteY186" fmla="*/ 3002535 h 6858000"/>
                <a:gd name="connsiteX187" fmla="*/ 5425358 w 6858000"/>
                <a:gd name="connsiteY187" fmla="*/ 2460055 h 6858000"/>
                <a:gd name="connsiteX188" fmla="*/ 5501201 w 6858000"/>
                <a:gd name="connsiteY188" fmla="*/ 2643088 h 6858000"/>
                <a:gd name="connsiteX189" fmla="*/ 5318168 w 6858000"/>
                <a:gd name="connsiteY189" fmla="*/ 2718839 h 6858000"/>
                <a:gd name="connsiteX190" fmla="*/ 5242325 w 6858000"/>
                <a:gd name="connsiteY190" fmla="*/ 2535805 h 6858000"/>
                <a:gd name="connsiteX191" fmla="*/ 5425358 w 6858000"/>
                <a:gd name="connsiteY191" fmla="*/ 2460055 h 6858000"/>
                <a:gd name="connsiteX192" fmla="*/ 5891721 w 6858000"/>
                <a:gd name="connsiteY192" fmla="*/ 2450862 h 6858000"/>
                <a:gd name="connsiteX193" fmla="*/ 6052507 w 6858000"/>
                <a:gd name="connsiteY193" fmla="*/ 2566694 h 6858000"/>
                <a:gd name="connsiteX194" fmla="*/ 5936675 w 6858000"/>
                <a:gd name="connsiteY194" fmla="*/ 2727388 h 6858000"/>
                <a:gd name="connsiteX195" fmla="*/ 5775889 w 6858000"/>
                <a:gd name="connsiteY195" fmla="*/ 2611556 h 6858000"/>
                <a:gd name="connsiteX196" fmla="*/ 5891721 w 6858000"/>
                <a:gd name="connsiteY196" fmla="*/ 2450862 h 6858000"/>
                <a:gd name="connsiteX197" fmla="*/ 1492764 w 6858000"/>
                <a:gd name="connsiteY197" fmla="*/ 2449299 h 6858000"/>
                <a:gd name="connsiteX198" fmla="*/ 1632866 w 6858000"/>
                <a:gd name="connsiteY198" fmla="*/ 2589401 h 6858000"/>
                <a:gd name="connsiteX199" fmla="*/ 1492764 w 6858000"/>
                <a:gd name="connsiteY199" fmla="*/ 2729503 h 6858000"/>
                <a:gd name="connsiteX200" fmla="*/ 1352662 w 6858000"/>
                <a:gd name="connsiteY200" fmla="*/ 2589401 h 6858000"/>
                <a:gd name="connsiteX201" fmla="*/ 1492764 w 6858000"/>
                <a:gd name="connsiteY201" fmla="*/ 2449299 h 6858000"/>
                <a:gd name="connsiteX202" fmla="*/ 950375 w 6858000"/>
                <a:gd name="connsiteY202" fmla="*/ 2449299 h 6858000"/>
                <a:gd name="connsiteX203" fmla="*/ 1090477 w 6858000"/>
                <a:gd name="connsiteY203" fmla="*/ 2589401 h 6858000"/>
                <a:gd name="connsiteX204" fmla="*/ 950375 w 6858000"/>
                <a:gd name="connsiteY204" fmla="*/ 2729503 h 6858000"/>
                <a:gd name="connsiteX205" fmla="*/ 810274 w 6858000"/>
                <a:gd name="connsiteY205" fmla="*/ 2589401 h 6858000"/>
                <a:gd name="connsiteX206" fmla="*/ 950375 w 6858000"/>
                <a:gd name="connsiteY206" fmla="*/ 2449299 h 6858000"/>
                <a:gd name="connsiteX207" fmla="*/ 5881884 w 6858000"/>
                <a:gd name="connsiteY207" fmla="*/ 1900107 h 6858000"/>
                <a:gd name="connsiteX208" fmla="*/ 6050393 w 6858000"/>
                <a:gd name="connsiteY208" fmla="*/ 2004264 h 6858000"/>
                <a:gd name="connsiteX209" fmla="*/ 5946236 w 6858000"/>
                <a:gd name="connsiteY209" fmla="*/ 2172865 h 6858000"/>
                <a:gd name="connsiteX210" fmla="*/ 5777727 w 6858000"/>
                <a:gd name="connsiteY210" fmla="*/ 2068616 h 6858000"/>
                <a:gd name="connsiteX211" fmla="*/ 5881884 w 6858000"/>
                <a:gd name="connsiteY211" fmla="*/ 1900107 h 6858000"/>
                <a:gd name="connsiteX212" fmla="*/ 5339496 w 6858000"/>
                <a:gd name="connsiteY212" fmla="*/ 1900107 h 6858000"/>
                <a:gd name="connsiteX213" fmla="*/ 5508004 w 6858000"/>
                <a:gd name="connsiteY213" fmla="*/ 2004264 h 6858000"/>
                <a:gd name="connsiteX214" fmla="*/ 5403847 w 6858000"/>
                <a:gd name="connsiteY214" fmla="*/ 2172865 h 6858000"/>
                <a:gd name="connsiteX215" fmla="*/ 5235339 w 6858000"/>
                <a:gd name="connsiteY215" fmla="*/ 2068616 h 6858000"/>
                <a:gd name="connsiteX216" fmla="*/ 5339496 w 6858000"/>
                <a:gd name="connsiteY216" fmla="*/ 1900107 h 6858000"/>
                <a:gd name="connsiteX217" fmla="*/ 1492764 w 6858000"/>
                <a:gd name="connsiteY217" fmla="*/ 1896062 h 6858000"/>
                <a:gd name="connsiteX218" fmla="*/ 1632866 w 6858000"/>
                <a:gd name="connsiteY218" fmla="*/ 2036164 h 6858000"/>
                <a:gd name="connsiteX219" fmla="*/ 1492764 w 6858000"/>
                <a:gd name="connsiteY219" fmla="*/ 2176266 h 6858000"/>
                <a:gd name="connsiteX220" fmla="*/ 1352662 w 6858000"/>
                <a:gd name="connsiteY220" fmla="*/ 2036164 h 6858000"/>
                <a:gd name="connsiteX221" fmla="*/ 1492764 w 6858000"/>
                <a:gd name="connsiteY221" fmla="*/ 1896062 h 6858000"/>
                <a:gd name="connsiteX222" fmla="*/ 950375 w 6858000"/>
                <a:gd name="connsiteY222" fmla="*/ 1896062 h 6858000"/>
                <a:gd name="connsiteX223" fmla="*/ 1090477 w 6858000"/>
                <a:gd name="connsiteY223" fmla="*/ 2036164 h 6858000"/>
                <a:gd name="connsiteX224" fmla="*/ 950375 w 6858000"/>
                <a:gd name="connsiteY224" fmla="*/ 2176266 h 6858000"/>
                <a:gd name="connsiteX225" fmla="*/ 810274 w 6858000"/>
                <a:gd name="connsiteY225" fmla="*/ 2036164 h 6858000"/>
                <a:gd name="connsiteX226" fmla="*/ 950375 w 6858000"/>
                <a:gd name="connsiteY226" fmla="*/ 1896062 h 6858000"/>
                <a:gd name="connsiteX227" fmla="*/ 3205977 w 6858000"/>
                <a:gd name="connsiteY227" fmla="*/ 1337678 h 6858000"/>
                <a:gd name="connsiteX228" fmla="*/ 3281820 w 6858000"/>
                <a:gd name="connsiteY228" fmla="*/ 1520803 h 6858000"/>
                <a:gd name="connsiteX229" fmla="*/ 3098786 w 6858000"/>
                <a:gd name="connsiteY229" fmla="*/ 1596553 h 6858000"/>
                <a:gd name="connsiteX230" fmla="*/ 3022944 w 6858000"/>
                <a:gd name="connsiteY230" fmla="*/ 1413520 h 6858000"/>
                <a:gd name="connsiteX231" fmla="*/ 3205977 w 6858000"/>
                <a:gd name="connsiteY231" fmla="*/ 1337678 h 6858000"/>
                <a:gd name="connsiteX232" fmla="*/ 917281 w 6858000"/>
                <a:gd name="connsiteY232" fmla="*/ 1328760 h 6858000"/>
                <a:gd name="connsiteX233" fmla="*/ 1077975 w 6858000"/>
                <a:gd name="connsiteY233" fmla="*/ 1444593 h 6858000"/>
                <a:gd name="connsiteX234" fmla="*/ 962143 w 6858000"/>
                <a:gd name="connsiteY234" fmla="*/ 1605379 h 6858000"/>
                <a:gd name="connsiteX235" fmla="*/ 801448 w 6858000"/>
                <a:gd name="connsiteY235" fmla="*/ 1489547 h 6858000"/>
                <a:gd name="connsiteX236" fmla="*/ 917281 w 6858000"/>
                <a:gd name="connsiteY236" fmla="*/ 1328760 h 6858000"/>
                <a:gd name="connsiteX237" fmla="*/ 2023662 w 6858000"/>
                <a:gd name="connsiteY237" fmla="*/ 1328760 h 6858000"/>
                <a:gd name="connsiteX238" fmla="*/ 2184356 w 6858000"/>
                <a:gd name="connsiteY238" fmla="*/ 1444593 h 6858000"/>
                <a:gd name="connsiteX239" fmla="*/ 2068524 w 6858000"/>
                <a:gd name="connsiteY239" fmla="*/ 1605287 h 6858000"/>
                <a:gd name="connsiteX240" fmla="*/ 1907738 w 6858000"/>
                <a:gd name="connsiteY240" fmla="*/ 1489455 h 6858000"/>
                <a:gd name="connsiteX241" fmla="*/ 2023662 w 6858000"/>
                <a:gd name="connsiteY241" fmla="*/ 1328760 h 6858000"/>
                <a:gd name="connsiteX242" fmla="*/ 3683187 w 6858000"/>
                <a:gd name="connsiteY242" fmla="*/ 1328669 h 6858000"/>
                <a:gd name="connsiteX243" fmla="*/ 3843974 w 6858000"/>
                <a:gd name="connsiteY243" fmla="*/ 1444501 h 6858000"/>
                <a:gd name="connsiteX244" fmla="*/ 3728141 w 6858000"/>
                <a:gd name="connsiteY244" fmla="*/ 1605287 h 6858000"/>
                <a:gd name="connsiteX245" fmla="*/ 3567355 w 6858000"/>
                <a:gd name="connsiteY245" fmla="*/ 1489455 h 6858000"/>
                <a:gd name="connsiteX246" fmla="*/ 3683187 w 6858000"/>
                <a:gd name="connsiteY246" fmla="*/ 1328669 h 6858000"/>
                <a:gd name="connsiteX247" fmla="*/ 4789569 w 6858000"/>
                <a:gd name="connsiteY247" fmla="*/ 1328669 h 6858000"/>
                <a:gd name="connsiteX248" fmla="*/ 4950263 w 6858000"/>
                <a:gd name="connsiteY248" fmla="*/ 1444501 h 6858000"/>
                <a:gd name="connsiteX249" fmla="*/ 4834431 w 6858000"/>
                <a:gd name="connsiteY249" fmla="*/ 1605195 h 6858000"/>
                <a:gd name="connsiteX250" fmla="*/ 4673736 w 6858000"/>
                <a:gd name="connsiteY250" fmla="*/ 1489363 h 6858000"/>
                <a:gd name="connsiteX251" fmla="*/ 4789569 w 6858000"/>
                <a:gd name="connsiteY251" fmla="*/ 1328669 h 6858000"/>
                <a:gd name="connsiteX252" fmla="*/ 5895949 w 6858000"/>
                <a:gd name="connsiteY252" fmla="*/ 1328577 h 6858000"/>
                <a:gd name="connsiteX253" fmla="*/ 6056736 w 6858000"/>
                <a:gd name="connsiteY253" fmla="*/ 1444409 h 6858000"/>
                <a:gd name="connsiteX254" fmla="*/ 5940904 w 6858000"/>
                <a:gd name="connsiteY254" fmla="*/ 1605103 h 6858000"/>
                <a:gd name="connsiteX255" fmla="*/ 5780118 w 6858000"/>
                <a:gd name="connsiteY255" fmla="*/ 1489271 h 6858000"/>
                <a:gd name="connsiteX256" fmla="*/ 5895949 w 6858000"/>
                <a:gd name="connsiteY256" fmla="*/ 1328577 h 6858000"/>
                <a:gd name="connsiteX257" fmla="*/ 5365144 w 6858000"/>
                <a:gd name="connsiteY257" fmla="*/ 1327014 h 6858000"/>
                <a:gd name="connsiteX258" fmla="*/ 5505246 w 6858000"/>
                <a:gd name="connsiteY258" fmla="*/ 1467116 h 6858000"/>
                <a:gd name="connsiteX259" fmla="*/ 5365144 w 6858000"/>
                <a:gd name="connsiteY259" fmla="*/ 1607217 h 6858000"/>
                <a:gd name="connsiteX260" fmla="*/ 5225042 w 6858000"/>
                <a:gd name="connsiteY260" fmla="*/ 1467116 h 6858000"/>
                <a:gd name="connsiteX261" fmla="*/ 5365144 w 6858000"/>
                <a:gd name="connsiteY261" fmla="*/ 1327014 h 6858000"/>
                <a:gd name="connsiteX262" fmla="*/ 4258763 w 6858000"/>
                <a:gd name="connsiteY262" fmla="*/ 1327014 h 6858000"/>
                <a:gd name="connsiteX263" fmla="*/ 4398865 w 6858000"/>
                <a:gd name="connsiteY263" fmla="*/ 1467116 h 6858000"/>
                <a:gd name="connsiteX264" fmla="*/ 4258763 w 6858000"/>
                <a:gd name="connsiteY264" fmla="*/ 1607217 h 6858000"/>
                <a:gd name="connsiteX265" fmla="*/ 4118661 w 6858000"/>
                <a:gd name="connsiteY265" fmla="*/ 1467116 h 6858000"/>
                <a:gd name="connsiteX266" fmla="*/ 4258763 w 6858000"/>
                <a:gd name="connsiteY266" fmla="*/ 1327014 h 6858000"/>
                <a:gd name="connsiteX267" fmla="*/ 2599145 w 6858000"/>
                <a:gd name="connsiteY267" fmla="*/ 1327014 h 6858000"/>
                <a:gd name="connsiteX268" fmla="*/ 2739247 w 6858000"/>
                <a:gd name="connsiteY268" fmla="*/ 1467116 h 6858000"/>
                <a:gd name="connsiteX269" fmla="*/ 2599145 w 6858000"/>
                <a:gd name="connsiteY269" fmla="*/ 1607217 h 6858000"/>
                <a:gd name="connsiteX270" fmla="*/ 2459136 w 6858000"/>
                <a:gd name="connsiteY270" fmla="*/ 1467116 h 6858000"/>
                <a:gd name="connsiteX271" fmla="*/ 2599145 w 6858000"/>
                <a:gd name="connsiteY271" fmla="*/ 1327014 h 6858000"/>
                <a:gd name="connsiteX272" fmla="*/ 1492764 w 6858000"/>
                <a:gd name="connsiteY272" fmla="*/ 1327014 h 6858000"/>
                <a:gd name="connsiteX273" fmla="*/ 1632866 w 6858000"/>
                <a:gd name="connsiteY273" fmla="*/ 1467116 h 6858000"/>
                <a:gd name="connsiteX274" fmla="*/ 1492764 w 6858000"/>
                <a:gd name="connsiteY274" fmla="*/ 1607217 h 6858000"/>
                <a:gd name="connsiteX275" fmla="*/ 1352662 w 6858000"/>
                <a:gd name="connsiteY275" fmla="*/ 1467116 h 6858000"/>
                <a:gd name="connsiteX276" fmla="*/ 1492764 w 6858000"/>
                <a:gd name="connsiteY276" fmla="*/ 1327014 h 6858000"/>
                <a:gd name="connsiteX277" fmla="*/ 3205977 w 6858000"/>
                <a:gd name="connsiteY277" fmla="*/ 795289 h 6858000"/>
                <a:gd name="connsiteX278" fmla="*/ 3281820 w 6858000"/>
                <a:gd name="connsiteY278" fmla="*/ 978322 h 6858000"/>
                <a:gd name="connsiteX279" fmla="*/ 3098786 w 6858000"/>
                <a:gd name="connsiteY279" fmla="*/ 1054165 h 6858000"/>
                <a:gd name="connsiteX280" fmla="*/ 3022944 w 6858000"/>
                <a:gd name="connsiteY280" fmla="*/ 871132 h 6858000"/>
                <a:gd name="connsiteX281" fmla="*/ 3205977 w 6858000"/>
                <a:gd name="connsiteY281" fmla="*/ 795289 h 6858000"/>
                <a:gd name="connsiteX282" fmla="*/ 2023570 w 6858000"/>
                <a:gd name="connsiteY282" fmla="*/ 786372 h 6858000"/>
                <a:gd name="connsiteX283" fmla="*/ 2184356 w 6858000"/>
                <a:gd name="connsiteY283" fmla="*/ 902204 h 6858000"/>
                <a:gd name="connsiteX284" fmla="*/ 2068524 w 6858000"/>
                <a:gd name="connsiteY284" fmla="*/ 1062990 h 6858000"/>
                <a:gd name="connsiteX285" fmla="*/ 1907738 w 6858000"/>
                <a:gd name="connsiteY285" fmla="*/ 947066 h 6858000"/>
                <a:gd name="connsiteX286" fmla="*/ 2023570 w 6858000"/>
                <a:gd name="connsiteY286" fmla="*/ 786372 h 6858000"/>
                <a:gd name="connsiteX287" fmla="*/ 917281 w 6858000"/>
                <a:gd name="connsiteY287" fmla="*/ 786372 h 6858000"/>
                <a:gd name="connsiteX288" fmla="*/ 1077975 w 6858000"/>
                <a:gd name="connsiteY288" fmla="*/ 902204 h 6858000"/>
                <a:gd name="connsiteX289" fmla="*/ 962143 w 6858000"/>
                <a:gd name="connsiteY289" fmla="*/ 1062990 h 6858000"/>
                <a:gd name="connsiteX290" fmla="*/ 801448 w 6858000"/>
                <a:gd name="connsiteY290" fmla="*/ 947066 h 6858000"/>
                <a:gd name="connsiteX291" fmla="*/ 917281 w 6858000"/>
                <a:gd name="connsiteY291" fmla="*/ 786372 h 6858000"/>
                <a:gd name="connsiteX292" fmla="*/ 3683096 w 6858000"/>
                <a:gd name="connsiteY292" fmla="*/ 786280 h 6858000"/>
                <a:gd name="connsiteX293" fmla="*/ 3843882 w 6858000"/>
                <a:gd name="connsiteY293" fmla="*/ 902112 h 6858000"/>
                <a:gd name="connsiteX294" fmla="*/ 3728049 w 6858000"/>
                <a:gd name="connsiteY294" fmla="*/ 1062806 h 6858000"/>
                <a:gd name="connsiteX295" fmla="*/ 3567263 w 6858000"/>
                <a:gd name="connsiteY295" fmla="*/ 946974 h 6858000"/>
                <a:gd name="connsiteX296" fmla="*/ 3683096 w 6858000"/>
                <a:gd name="connsiteY296" fmla="*/ 786280 h 6858000"/>
                <a:gd name="connsiteX297" fmla="*/ 4789569 w 6858000"/>
                <a:gd name="connsiteY297" fmla="*/ 786188 h 6858000"/>
                <a:gd name="connsiteX298" fmla="*/ 4950263 w 6858000"/>
                <a:gd name="connsiteY298" fmla="*/ 902020 h 6858000"/>
                <a:gd name="connsiteX299" fmla="*/ 4834431 w 6858000"/>
                <a:gd name="connsiteY299" fmla="*/ 1062806 h 6858000"/>
                <a:gd name="connsiteX300" fmla="*/ 4673736 w 6858000"/>
                <a:gd name="connsiteY300" fmla="*/ 946974 h 6858000"/>
                <a:gd name="connsiteX301" fmla="*/ 4789569 w 6858000"/>
                <a:gd name="connsiteY301" fmla="*/ 786188 h 6858000"/>
                <a:gd name="connsiteX302" fmla="*/ 5895858 w 6858000"/>
                <a:gd name="connsiteY302" fmla="*/ 786188 h 6858000"/>
                <a:gd name="connsiteX303" fmla="*/ 6056644 w 6858000"/>
                <a:gd name="connsiteY303" fmla="*/ 902020 h 6858000"/>
                <a:gd name="connsiteX304" fmla="*/ 5940812 w 6858000"/>
                <a:gd name="connsiteY304" fmla="*/ 1062714 h 6858000"/>
                <a:gd name="connsiteX305" fmla="*/ 5780026 w 6858000"/>
                <a:gd name="connsiteY305" fmla="*/ 946882 h 6858000"/>
                <a:gd name="connsiteX306" fmla="*/ 5895858 w 6858000"/>
                <a:gd name="connsiteY306" fmla="*/ 786188 h 6858000"/>
                <a:gd name="connsiteX307" fmla="*/ 5365144 w 6858000"/>
                <a:gd name="connsiteY307" fmla="*/ 784625 h 6858000"/>
                <a:gd name="connsiteX308" fmla="*/ 5505246 w 6858000"/>
                <a:gd name="connsiteY308" fmla="*/ 924727 h 6858000"/>
                <a:gd name="connsiteX309" fmla="*/ 5365144 w 6858000"/>
                <a:gd name="connsiteY309" fmla="*/ 1064829 h 6858000"/>
                <a:gd name="connsiteX310" fmla="*/ 5225042 w 6858000"/>
                <a:gd name="connsiteY310" fmla="*/ 924727 h 6858000"/>
                <a:gd name="connsiteX311" fmla="*/ 5365144 w 6858000"/>
                <a:gd name="connsiteY311" fmla="*/ 784625 h 6858000"/>
                <a:gd name="connsiteX312" fmla="*/ 4258763 w 6858000"/>
                <a:gd name="connsiteY312" fmla="*/ 784625 h 6858000"/>
                <a:gd name="connsiteX313" fmla="*/ 4398865 w 6858000"/>
                <a:gd name="connsiteY313" fmla="*/ 924727 h 6858000"/>
                <a:gd name="connsiteX314" fmla="*/ 4258763 w 6858000"/>
                <a:gd name="connsiteY314" fmla="*/ 1064829 h 6858000"/>
                <a:gd name="connsiteX315" fmla="*/ 4118661 w 6858000"/>
                <a:gd name="connsiteY315" fmla="*/ 924727 h 6858000"/>
                <a:gd name="connsiteX316" fmla="*/ 4258763 w 6858000"/>
                <a:gd name="connsiteY316" fmla="*/ 784625 h 6858000"/>
                <a:gd name="connsiteX317" fmla="*/ 2599145 w 6858000"/>
                <a:gd name="connsiteY317" fmla="*/ 784625 h 6858000"/>
                <a:gd name="connsiteX318" fmla="*/ 2739247 w 6858000"/>
                <a:gd name="connsiteY318" fmla="*/ 924727 h 6858000"/>
                <a:gd name="connsiteX319" fmla="*/ 2599145 w 6858000"/>
                <a:gd name="connsiteY319" fmla="*/ 1064829 h 6858000"/>
                <a:gd name="connsiteX320" fmla="*/ 2459136 w 6858000"/>
                <a:gd name="connsiteY320" fmla="*/ 924727 h 6858000"/>
                <a:gd name="connsiteX321" fmla="*/ 2599145 w 6858000"/>
                <a:gd name="connsiteY321" fmla="*/ 784625 h 6858000"/>
                <a:gd name="connsiteX322" fmla="*/ 1492764 w 6858000"/>
                <a:gd name="connsiteY322" fmla="*/ 784625 h 6858000"/>
                <a:gd name="connsiteX323" fmla="*/ 1632866 w 6858000"/>
                <a:gd name="connsiteY323" fmla="*/ 924727 h 6858000"/>
                <a:gd name="connsiteX324" fmla="*/ 1492764 w 6858000"/>
                <a:gd name="connsiteY324" fmla="*/ 1064829 h 6858000"/>
                <a:gd name="connsiteX325" fmla="*/ 1352662 w 6858000"/>
                <a:gd name="connsiteY325" fmla="*/ 924727 h 6858000"/>
                <a:gd name="connsiteX326" fmla="*/ 1492764 w 6858000"/>
                <a:gd name="connsiteY326" fmla="*/ 784625 h 6858000"/>
                <a:gd name="connsiteX327" fmla="*/ 838404 w 6858000"/>
                <a:gd name="connsiteY327" fmla="*/ 396403 h 6858000"/>
                <a:gd name="connsiteX328" fmla="*/ 580540 w 6858000"/>
                <a:gd name="connsiteY328" fmla="*/ 479508 h 6858000"/>
                <a:gd name="connsiteX329" fmla="*/ 527864 w 6858000"/>
                <a:gd name="connsiteY329" fmla="*/ 524003 h 6858000"/>
                <a:gd name="connsiteX330" fmla="*/ 482634 w 6858000"/>
                <a:gd name="connsiteY330" fmla="*/ 576127 h 6858000"/>
                <a:gd name="connsiteX331" fmla="*/ 446230 w 6858000"/>
                <a:gd name="connsiteY331" fmla="*/ 634503 h 6858000"/>
                <a:gd name="connsiteX332" fmla="*/ 438508 w 6858000"/>
                <a:gd name="connsiteY332" fmla="*/ 649947 h 6858000"/>
                <a:gd name="connsiteX333" fmla="*/ 431429 w 6858000"/>
                <a:gd name="connsiteY333" fmla="*/ 665575 h 6858000"/>
                <a:gd name="connsiteX334" fmla="*/ 419386 w 6858000"/>
                <a:gd name="connsiteY334" fmla="*/ 697659 h 6858000"/>
                <a:gd name="connsiteX335" fmla="*/ 396679 w 6858000"/>
                <a:gd name="connsiteY335" fmla="*/ 832980 h 6858000"/>
                <a:gd name="connsiteX336" fmla="*/ 396403 w 6858000"/>
                <a:gd name="connsiteY336" fmla="*/ 1030263 h 6858000"/>
                <a:gd name="connsiteX337" fmla="*/ 396403 w 6858000"/>
                <a:gd name="connsiteY337" fmla="*/ 6019780 h 6858000"/>
                <a:gd name="connsiteX338" fmla="*/ 401735 w 6858000"/>
                <a:gd name="connsiteY338" fmla="*/ 6088636 h 6858000"/>
                <a:gd name="connsiteX339" fmla="*/ 417639 w 6858000"/>
                <a:gd name="connsiteY339" fmla="*/ 6155377 h 6858000"/>
                <a:gd name="connsiteX340" fmla="*/ 576127 w 6858000"/>
                <a:gd name="connsiteY340" fmla="*/ 6375458 h 6858000"/>
                <a:gd name="connsiteX341" fmla="*/ 832980 w 6858000"/>
                <a:gd name="connsiteY341" fmla="*/ 6461413 h 6858000"/>
                <a:gd name="connsiteX342" fmla="*/ 1229844 w 6858000"/>
                <a:gd name="connsiteY342" fmla="*/ 6461597 h 6858000"/>
                <a:gd name="connsiteX343" fmla="*/ 6019688 w 6858000"/>
                <a:gd name="connsiteY343" fmla="*/ 6461597 h 6858000"/>
                <a:gd name="connsiteX344" fmla="*/ 6277552 w 6858000"/>
                <a:gd name="connsiteY344" fmla="*/ 6378492 h 6858000"/>
                <a:gd name="connsiteX345" fmla="*/ 6330229 w 6858000"/>
                <a:gd name="connsiteY345" fmla="*/ 6333998 h 6858000"/>
                <a:gd name="connsiteX346" fmla="*/ 6375458 w 6858000"/>
                <a:gd name="connsiteY346" fmla="*/ 6281873 h 6858000"/>
                <a:gd name="connsiteX347" fmla="*/ 6411862 w 6858000"/>
                <a:gd name="connsiteY347" fmla="*/ 6223497 h 6858000"/>
                <a:gd name="connsiteX348" fmla="*/ 6419493 w 6858000"/>
                <a:gd name="connsiteY348" fmla="*/ 6208053 h 6858000"/>
                <a:gd name="connsiteX349" fmla="*/ 6426571 w 6858000"/>
                <a:gd name="connsiteY349" fmla="*/ 6192425 h 6858000"/>
                <a:gd name="connsiteX350" fmla="*/ 6438614 w 6858000"/>
                <a:gd name="connsiteY350" fmla="*/ 6160341 h 6858000"/>
                <a:gd name="connsiteX351" fmla="*/ 6461413 w 6858000"/>
                <a:gd name="connsiteY351" fmla="*/ 6025020 h 6858000"/>
                <a:gd name="connsiteX352" fmla="*/ 6461597 w 6858000"/>
                <a:gd name="connsiteY352" fmla="*/ 5827737 h 6858000"/>
                <a:gd name="connsiteX353" fmla="*/ 6461597 w 6858000"/>
                <a:gd name="connsiteY353" fmla="*/ 2235285 h 6858000"/>
                <a:gd name="connsiteX354" fmla="*/ 6461597 w 6858000"/>
                <a:gd name="connsiteY354" fmla="*/ 2235285 h 6858000"/>
                <a:gd name="connsiteX355" fmla="*/ 6461597 w 6858000"/>
                <a:gd name="connsiteY355" fmla="*/ 838220 h 6858000"/>
                <a:gd name="connsiteX356" fmla="*/ 6456265 w 6858000"/>
                <a:gd name="connsiteY356" fmla="*/ 769365 h 6858000"/>
                <a:gd name="connsiteX357" fmla="*/ 6440361 w 6858000"/>
                <a:gd name="connsiteY357" fmla="*/ 702623 h 6858000"/>
                <a:gd name="connsiteX358" fmla="*/ 6281873 w 6858000"/>
                <a:gd name="connsiteY358" fmla="*/ 482542 h 6858000"/>
                <a:gd name="connsiteX359" fmla="*/ 6024928 w 6858000"/>
                <a:gd name="connsiteY359" fmla="*/ 396587 h 6858000"/>
                <a:gd name="connsiteX360" fmla="*/ 5228903 w 6858000"/>
                <a:gd name="connsiteY360" fmla="*/ 396403 h 6858000"/>
                <a:gd name="connsiteX361" fmla="*/ 838129 w 6858000"/>
                <a:gd name="connsiteY361" fmla="*/ 262553 h 6858000"/>
                <a:gd name="connsiteX362" fmla="*/ 5228903 w 6858000"/>
                <a:gd name="connsiteY362" fmla="*/ 262553 h 6858000"/>
                <a:gd name="connsiteX363" fmla="*/ 6026491 w 6858000"/>
                <a:gd name="connsiteY363" fmla="*/ 262829 h 6858000"/>
                <a:gd name="connsiteX364" fmla="*/ 6202721 w 6858000"/>
                <a:gd name="connsiteY364" fmla="*/ 292522 h 6858000"/>
                <a:gd name="connsiteX365" fmla="*/ 6244642 w 6858000"/>
                <a:gd name="connsiteY365" fmla="*/ 308242 h 6858000"/>
                <a:gd name="connsiteX366" fmla="*/ 6265142 w 6858000"/>
                <a:gd name="connsiteY366" fmla="*/ 317527 h 6858000"/>
                <a:gd name="connsiteX367" fmla="*/ 6285091 w 6858000"/>
                <a:gd name="connsiteY367" fmla="*/ 327548 h 6858000"/>
                <a:gd name="connsiteX368" fmla="*/ 6361209 w 6858000"/>
                <a:gd name="connsiteY368" fmla="*/ 374984 h 6858000"/>
                <a:gd name="connsiteX369" fmla="*/ 6567501 w 6858000"/>
                <a:gd name="connsiteY369" fmla="*/ 661622 h 6858000"/>
                <a:gd name="connsiteX370" fmla="*/ 6567592 w 6858000"/>
                <a:gd name="connsiteY370" fmla="*/ 661622 h 6858000"/>
                <a:gd name="connsiteX371" fmla="*/ 6588277 w 6858000"/>
                <a:gd name="connsiteY371" fmla="*/ 748680 h 6858000"/>
                <a:gd name="connsiteX372" fmla="*/ 6595263 w 6858000"/>
                <a:gd name="connsiteY372" fmla="*/ 838129 h 6858000"/>
                <a:gd name="connsiteX373" fmla="*/ 6595263 w 6858000"/>
                <a:gd name="connsiteY373" fmla="*/ 5827829 h 6858000"/>
                <a:gd name="connsiteX374" fmla="*/ 6595080 w 6858000"/>
                <a:gd name="connsiteY374" fmla="*/ 6026675 h 6858000"/>
                <a:gd name="connsiteX375" fmla="*/ 6565386 w 6858000"/>
                <a:gd name="connsiteY375" fmla="*/ 6202905 h 6858000"/>
                <a:gd name="connsiteX376" fmla="*/ 6549666 w 6858000"/>
                <a:gd name="connsiteY376" fmla="*/ 6244825 h 6858000"/>
                <a:gd name="connsiteX377" fmla="*/ 6540381 w 6858000"/>
                <a:gd name="connsiteY377" fmla="*/ 6265326 h 6858000"/>
                <a:gd name="connsiteX378" fmla="*/ 6530361 w 6858000"/>
                <a:gd name="connsiteY378" fmla="*/ 6285367 h 6858000"/>
                <a:gd name="connsiteX379" fmla="*/ 6482925 w 6858000"/>
                <a:gd name="connsiteY379" fmla="*/ 6361393 h 6858000"/>
                <a:gd name="connsiteX380" fmla="*/ 6424181 w 6858000"/>
                <a:gd name="connsiteY380" fmla="*/ 6429145 h 6858000"/>
                <a:gd name="connsiteX381" fmla="*/ 6355693 w 6858000"/>
                <a:gd name="connsiteY381" fmla="*/ 6487062 h 6858000"/>
                <a:gd name="connsiteX382" fmla="*/ 6337307 w 6858000"/>
                <a:gd name="connsiteY382" fmla="*/ 6499840 h 6858000"/>
                <a:gd name="connsiteX383" fmla="*/ 6318461 w 6858000"/>
                <a:gd name="connsiteY383" fmla="*/ 6511974 h 6858000"/>
                <a:gd name="connsiteX384" fmla="*/ 6279115 w 6858000"/>
                <a:gd name="connsiteY384" fmla="*/ 6533578 h 6858000"/>
                <a:gd name="connsiteX385" fmla="*/ 6196286 w 6858000"/>
                <a:gd name="connsiteY385" fmla="*/ 6567684 h 6858000"/>
                <a:gd name="connsiteX386" fmla="*/ 6109228 w 6858000"/>
                <a:gd name="connsiteY386" fmla="*/ 6588461 h 6858000"/>
                <a:gd name="connsiteX387" fmla="*/ 6019780 w 6858000"/>
                <a:gd name="connsiteY387" fmla="*/ 6595447 h 6858000"/>
                <a:gd name="connsiteX388" fmla="*/ 1229844 w 6858000"/>
                <a:gd name="connsiteY388" fmla="*/ 6595447 h 6858000"/>
                <a:gd name="connsiteX389" fmla="*/ 831418 w 6858000"/>
                <a:gd name="connsiteY389" fmla="*/ 6595263 h 6858000"/>
                <a:gd name="connsiteX390" fmla="*/ 655187 w 6858000"/>
                <a:gd name="connsiteY390" fmla="*/ 6565478 h 6858000"/>
                <a:gd name="connsiteX391" fmla="*/ 613175 w 6858000"/>
                <a:gd name="connsiteY391" fmla="*/ 6549758 h 6858000"/>
                <a:gd name="connsiteX392" fmla="*/ 592767 w 6858000"/>
                <a:gd name="connsiteY392" fmla="*/ 6540473 h 6858000"/>
                <a:gd name="connsiteX393" fmla="*/ 572726 w 6858000"/>
                <a:gd name="connsiteY393" fmla="*/ 6530453 h 6858000"/>
                <a:gd name="connsiteX394" fmla="*/ 496699 w 6858000"/>
                <a:gd name="connsiteY394" fmla="*/ 6483017 h 6858000"/>
                <a:gd name="connsiteX395" fmla="*/ 290408 w 6858000"/>
                <a:gd name="connsiteY395" fmla="*/ 6196378 h 6858000"/>
                <a:gd name="connsiteX396" fmla="*/ 269632 w 6858000"/>
                <a:gd name="connsiteY396" fmla="*/ 6109320 h 6858000"/>
                <a:gd name="connsiteX397" fmla="*/ 262645 w 6858000"/>
                <a:gd name="connsiteY397" fmla="*/ 6019872 h 6858000"/>
                <a:gd name="connsiteX398" fmla="*/ 262645 w 6858000"/>
                <a:gd name="connsiteY398" fmla="*/ 1030171 h 6858000"/>
                <a:gd name="connsiteX399" fmla="*/ 262829 w 6858000"/>
                <a:gd name="connsiteY399" fmla="*/ 831326 h 6858000"/>
                <a:gd name="connsiteX400" fmla="*/ 292522 w 6858000"/>
                <a:gd name="connsiteY400" fmla="*/ 655095 h 6858000"/>
                <a:gd name="connsiteX401" fmla="*/ 308334 w 6858000"/>
                <a:gd name="connsiteY401" fmla="*/ 613175 h 6858000"/>
                <a:gd name="connsiteX402" fmla="*/ 317527 w 6858000"/>
                <a:gd name="connsiteY402" fmla="*/ 592675 h 6858000"/>
                <a:gd name="connsiteX403" fmla="*/ 327640 w 6858000"/>
                <a:gd name="connsiteY403" fmla="*/ 572634 h 6858000"/>
                <a:gd name="connsiteX404" fmla="*/ 375076 w 6858000"/>
                <a:gd name="connsiteY404" fmla="*/ 496607 h 6858000"/>
                <a:gd name="connsiteX405" fmla="*/ 433727 w 6858000"/>
                <a:gd name="connsiteY405" fmla="*/ 428855 h 6858000"/>
                <a:gd name="connsiteX406" fmla="*/ 502215 w 6858000"/>
                <a:gd name="connsiteY406" fmla="*/ 370939 h 6858000"/>
                <a:gd name="connsiteX407" fmla="*/ 520601 w 6858000"/>
                <a:gd name="connsiteY407" fmla="*/ 358160 h 6858000"/>
                <a:gd name="connsiteX408" fmla="*/ 539539 w 6858000"/>
                <a:gd name="connsiteY408" fmla="*/ 346026 h 6858000"/>
                <a:gd name="connsiteX409" fmla="*/ 578793 w 6858000"/>
                <a:gd name="connsiteY409" fmla="*/ 324422 h 6858000"/>
                <a:gd name="connsiteX410" fmla="*/ 661622 w 6858000"/>
                <a:gd name="connsiteY410" fmla="*/ 290316 h 6858000"/>
                <a:gd name="connsiteX411" fmla="*/ 748680 w 6858000"/>
                <a:gd name="connsiteY411" fmla="*/ 269540 h 6858000"/>
                <a:gd name="connsiteX412" fmla="*/ 838129 w 6858000"/>
                <a:gd name="connsiteY412" fmla="*/ 262553 h 6858000"/>
                <a:gd name="connsiteX413" fmla="*/ 838129 w 6858000"/>
                <a:gd name="connsiteY413" fmla="*/ 133667 h 6858000"/>
                <a:gd name="connsiteX414" fmla="*/ 728823 w 6858000"/>
                <a:gd name="connsiteY414" fmla="*/ 142124 h 6858000"/>
                <a:gd name="connsiteX415" fmla="*/ 622000 w 6858000"/>
                <a:gd name="connsiteY415" fmla="*/ 167589 h 6858000"/>
                <a:gd name="connsiteX416" fmla="*/ 520509 w 6858000"/>
                <a:gd name="connsiteY416" fmla="*/ 209325 h 6858000"/>
                <a:gd name="connsiteX417" fmla="*/ 472338 w 6858000"/>
                <a:gd name="connsiteY417" fmla="*/ 235893 h 6858000"/>
                <a:gd name="connsiteX418" fmla="*/ 449263 w 6858000"/>
                <a:gd name="connsiteY418" fmla="*/ 250694 h 6858000"/>
                <a:gd name="connsiteX419" fmla="*/ 426740 w 6858000"/>
                <a:gd name="connsiteY419" fmla="*/ 266414 h 6858000"/>
                <a:gd name="connsiteX420" fmla="*/ 342900 w 6858000"/>
                <a:gd name="connsiteY420" fmla="*/ 337108 h 6858000"/>
                <a:gd name="connsiteX421" fmla="*/ 271102 w 6858000"/>
                <a:gd name="connsiteY421" fmla="*/ 420030 h 6858000"/>
                <a:gd name="connsiteX422" fmla="*/ 213094 w 6858000"/>
                <a:gd name="connsiteY422" fmla="*/ 513155 h 6858000"/>
                <a:gd name="connsiteX423" fmla="*/ 200776 w 6858000"/>
                <a:gd name="connsiteY423" fmla="*/ 537700 h 6858000"/>
                <a:gd name="connsiteX424" fmla="*/ 189468 w 6858000"/>
                <a:gd name="connsiteY424" fmla="*/ 562797 h 6858000"/>
                <a:gd name="connsiteX425" fmla="*/ 170163 w 6858000"/>
                <a:gd name="connsiteY425" fmla="*/ 614186 h 6858000"/>
                <a:gd name="connsiteX426" fmla="*/ 133759 w 6858000"/>
                <a:gd name="connsiteY426" fmla="*/ 829947 h 6858000"/>
                <a:gd name="connsiteX427" fmla="*/ 133575 w 6858000"/>
                <a:gd name="connsiteY427" fmla="*/ 1030263 h 6858000"/>
                <a:gd name="connsiteX428" fmla="*/ 133575 w 6858000"/>
                <a:gd name="connsiteY428" fmla="*/ 6019780 h 6858000"/>
                <a:gd name="connsiteX429" fmla="*/ 142032 w 6858000"/>
                <a:gd name="connsiteY429" fmla="*/ 6129177 h 6858000"/>
                <a:gd name="connsiteX430" fmla="*/ 167497 w 6858000"/>
                <a:gd name="connsiteY430" fmla="*/ 6235908 h 6858000"/>
                <a:gd name="connsiteX431" fmla="*/ 420030 w 6858000"/>
                <a:gd name="connsiteY431" fmla="*/ 6586806 h 6858000"/>
                <a:gd name="connsiteX432" fmla="*/ 513155 w 6858000"/>
                <a:gd name="connsiteY432" fmla="*/ 6644906 h 6858000"/>
                <a:gd name="connsiteX433" fmla="*/ 537700 w 6858000"/>
                <a:gd name="connsiteY433" fmla="*/ 6657133 h 6858000"/>
                <a:gd name="connsiteX434" fmla="*/ 562705 w 6858000"/>
                <a:gd name="connsiteY434" fmla="*/ 6668440 h 6858000"/>
                <a:gd name="connsiteX435" fmla="*/ 614186 w 6858000"/>
                <a:gd name="connsiteY435" fmla="*/ 6687745 h 6858000"/>
                <a:gd name="connsiteX436" fmla="*/ 829947 w 6858000"/>
                <a:gd name="connsiteY436" fmla="*/ 6724150 h 6858000"/>
                <a:gd name="connsiteX437" fmla="*/ 1229844 w 6858000"/>
                <a:gd name="connsiteY437" fmla="*/ 6724334 h 6858000"/>
                <a:gd name="connsiteX438" fmla="*/ 6019872 w 6858000"/>
                <a:gd name="connsiteY438" fmla="*/ 6724334 h 6858000"/>
                <a:gd name="connsiteX439" fmla="*/ 6129177 w 6858000"/>
                <a:gd name="connsiteY439" fmla="*/ 6715876 h 6858000"/>
                <a:gd name="connsiteX440" fmla="*/ 6236000 w 6858000"/>
                <a:gd name="connsiteY440" fmla="*/ 6690412 h 6858000"/>
                <a:gd name="connsiteX441" fmla="*/ 6337583 w 6858000"/>
                <a:gd name="connsiteY441" fmla="*/ 6648675 h 6858000"/>
                <a:gd name="connsiteX442" fmla="*/ 6385662 w 6858000"/>
                <a:gd name="connsiteY442" fmla="*/ 6622107 h 6858000"/>
                <a:gd name="connsiteX443" fmla="*/ 6408737 w 6858000"/>
                <a:gd name="connsiteY443" fmla="*/ 6607306 h 6858000"/>
                <a:gd name="connsiteX444" fmla="*/ 6431260 w 6858000"/>
                <a:gd name="connsiteY444" fmla="*/ 6591586 h 6858000"/>
                <a:gd name="connsiteX445" fmla="*/ 6515100 w 6858000"/>
                <a:gd name="connsiteY445" fmla="*/ 6520892 h 6858000"/>
                <a:gd name="connsiteX446" fmla="*/ 6586898 w 6858000"/>
                <a:gd name="connsiteY446" fmla="*/ 6437971 h 6858000"/>
                <a:gd name="connsiteX447" fmla="*/ 6644906 w 6858000"/>
                <a:gd name="connsiteY447" fmla="*/ 6344845 h 6858000"/>
                <a:gd name="connsiteX448" fmla="*/ 6657224 w 6858000"/>
                <a:gd name="connsiteY448" fmla="*/ 6320300 h 6858000"/>
                <a:gd name="connsiteX449" fmla="*/ 6668532 w 6858000"/>
                <a:gd name="connsiteY449" fmla="*/ 6295203 h 6858000"/>
                <a:gd name="connsiteX450" fmla="*/ 6687837 w 6858000"/>
                <a:gd name="connsiteY450" fmla="*/ 6243814 h 6858000"/>
                <a:gd name="connsiteX451" fmla="*/ 6724242 w 6858000"/>
                <a:gd name="connsiteY451" fmla="*/ 6028053 h 6858000"/>
                <a:gd name="connsiteX452" fmla="*/ 6724425 w 6858000"/>
                <a:gd name="connsiteY452" fmla="*/ 5827737 h 6858000"/>
                <a:gd name="connsiteX453" fmla="*/ 6724425 w 6858000"/>
                <a:gd name="connsiteY453" fmla="*/ 2235285 h 6858000"/>
                <a:gd name="connsiteX454" fmla="*/ 6724334 w 6858000"/>
                <a:gd name="connsiteY454" fmla="*/ 2235285 h 6858000"/>
                <a:gd name="connsiteX455" fmla="*/ 6724334 w 6858000"/>
                <a:gd name="connsiteY455" fmla="*/ 838220 h 6858000"/>
                <a:gd name="connsiteX456" fmla="*/ 6715876 w 6858000"/>
                <a:gd name="connsiteY456" fmla="*/ 728823 h 6858000"/>
                <a:gd name="connsiteX457" fmla="*/ 6690412 w 6858000"/>
                <a:gd name="connsiteY457" fmla="*/ 622092 h 6858000"/>
                <a:gd name="connsiteX458" fmla="*/ 6437879 w 6858000"/>
                <a:gd name="connsiteY458" fmla="*/ 271194 h 6858000"/>
                <a:gd name="connsiteX459" fmla="*/ 6344753 w 6858000"/>
                <a:gd name="connsiteY459" fmla="*/ 213186 h 6858000"/>
                <a:gd name="connsiteX460" fmla="*/ 6320208 w 6858000"/>
                <a:gd name="connsiteY460" fmla="*/ 200868 h 6858000"/>
                <a:gd name="connsiteX461" fmla="*/ 6295203 w 6858000"/>
                <a:gd name="connsiteY461" fmla="*/ 189560 h 6858000"/>
                <a:gd name="connsiteX462" fmla="*/ 6243722 w 6858000"/>
                <a:gd name="connsiteY462" fmla="*/ 170255 h 6858000"/>
                <a:gd name="connsiteX463" fmla="*/ 6027962 w 6858000"/>
                <a:gd name="connsiteY463" fmla="*/ 133851 h 6858000"/>
                <a:gd name="connsiteX464" fmla="*/ 5228903 w 6858000"/>
                <a:gd name="connsiteY464" fmla="*/ 133667 h 6858000"/>
                <a:gd name="connsiteX465" fmla="*/ 838129 w 6858000"/>
                <a:gd name="connsiteY465" fmla="*/ 0 h 6858000"/>
                <a:gd name="connsiteX466" fmla="*/ 5229087 w 6858000"/>
                <a:gd name="connsiteY466" fmla="*/ 0 h 6858000"/>
                <a:gd name="connsiteX467" fmla="*/ 6029616 w 6858000"/>
                <a:gd name="connsiteY467" fmla="*/ 193 h 6858000"/>
                <a:gd name="connsiteX468" fmla="*/ 6286286 w 6858000"/>
                <a:gd name="connsiteY468" fmla="*/ 43492 h 6858000"/>
                <a:gd name="connsiteX469" fmla="*/ 6347511 w 6858000"/>
                <a:gd name="connsiteY469" fmla="*/ 66558 h 6858000"/>
                <a:gd name="connsiteX470" fmla="*/ 6377388 w 6858000"/>
                <a:gd name="connsiteY470" fmla="*/ 79979 h 6858000"/>
                <a:gd name="connsiteX471" fmla="*/ 6406531 w 6858000"/>
                <a:gd name="connsiteY471" fmla="*/ 94596 h 6858000"/>
                <a:gd name="connsiteX472" fmla="*/ 6517307 w 6858000"/>
                <a:gd name="connsiteY472" fmla="*/ 163728 h 6858000"/>
                <a:gd name="connsiteX473" fmla="*/ 6817643 w 6858000"/>
                <a:gd name="connsiteY473" fmla="*/ 581091 h 6858000"/>
                <a:gd name="connsiteX474" fmla="*/ 6847888 w 6858000"/>
                <a:gd name="connsiteY474" fmla="*/ 708231 h 6858000"/>
                <a:gd name="connsiteX475" fmla="*/ 6858000 w 6858000"/>
                <a:gd name="connsiteY475" fmla="*/ 838129 h 6858000"/>
                <a:gd name="connsiteX476" fmla="*/ 6858000 w 6858000"/>
                <a:gd name="connsiteY476" fmla="*/ 5827737 h 6858000"/>
                <a:gd name="connsiteX477" fmla="*/ 6857816 w 6858000"/>
                <a:gd name="connsiteY477" fmla="*/ 6029524 h 6858000"/>
                <a:gd name="connsiteX478" fmla="*/ 6814517 w 6858000"/>
                <a:gd name="connsiteY478" fmla="*/ 6286286 h 6858000"/>
                <a:gd name="connsiteX479" fmla="*/ 6791443 w 6858000"/>
                <a:gd name="connsiteY479" fmla="*/ 6347420 h 6858000"/>
                <a:gd name="connsiteX480" fmla="*/ 6778021 w 6858000"/>
                <a:gd name="connsiteY480" fmla="*/ 6377297 h 6858000"/>
                <a:gd name="connsiteX481" fmla="*/ 6763404 w 6858000"/>
                <a:gd name="connsiteY481" fmla="*/ 6406531 h 6858000"/>
                <a:gd name="connsiteX482" fmla="*/ 6694364 w 6858000"/>
                <a:gd name="connsiteY482" fmla="*/ 6517215 h 6858000"/>
                <a:gd name="connsiteX483" fmla="*/ 6608961 w 6858000"/>
                <a:gd name="connsiteY483" fmla="*/ 6615856 h 6858000"/>
                <a:gd name="connsiteX484" fmla="*/ 6509309 w 6858000"/>
                <a:gd name="connsiteY484" fmla="*/ 6699972 h 6858000"/>
                <a:gd name="connsiteX485" fmla="*/ 6482465 w 6858000"/>
                <a:gd name="connsiteY485" fmla="*/ 6718634 h 6858000"/>
                <a:gd name="connsiteX486" fmla="*/ 6454978 w 6858000"/>
                <a:gd name="connsiteY486" fmla="*/ 6736285 h 6858000"/>
                <a:gd name="connsiteX487" fmla="*/ 6397797 w 6858000"/>
                <a:gd name="connsiteY487" fmla="*/ 6767817 h 6858000"/>
                <a:gd name="connsiteX488" fmla="*/ 6276817 w 6858000"/>
                <a:gd name="connsiteY488" fmla="*/ 6817643 h 6858000"/>
                <a:gd name="connsiteX489" fmla="*/ 6149677 w 6858000"/>
                <a:gd name="connsiteY489" fmla="*/ 6847888 h 6858000"/>
                <a:gd name="connsiteX490" fmla="*/ 6019780 w 6858000"/>
                <a:gd name="connsiteY490" fmla="*/ 6858000 h 6858000"/>
                <a:gd name="connsiteX491" fmla="*/ 1229844 w 6858000"/>
                <a:gd name="connsiteY491" fmla="*/ 6858000 h 6858000"/>
                <a:gd name="connsiteX492" fmla="*/ 828384 w 6858000"/>
                <a:gd name="connsiteY492" fmla="*/ 6857816 h 6858000"/>
                <a:gd name="connsiteX493" fmla="*/ 571715 w 6858000"/>
                <a:gd name="connsiteY493" fmla="*/ 6814517 h 6858000"/>
                <a:gd name="connsiteX494" fmla="*/ 510489 w 6858000"/>
                <a:gd name="connsiteY494" fmla="*/ 6791443 h 6858000"/>
                <a:gd name="connsiteX495" fmla="*/ 480704 w 6858000"/>
                <a:gd name="connsiteY495" fmla="*/ 6778021 h 6858000"/>
                <a:gd name="connsiteX496" fmla="*/ 451470 w 6858000"/>
                <a:gd name="connsiteY496" fmla="*/ 6763404 h 6858000"/>
                <a:gd name="connsiteX497" fmla="*/ 340694 w 6858000"/>
                <a:gd name="connsiteY497" fmla="*/ 6694364 h 6858000"/>
                <a:gd name="connsiteX498" fmla="*/ 40357 w 6858000"/>
                <a:gd name="connsiteY498" fmla="*/ 6276909 h 6858000"/>
                <a:gd name="connsiteX499" fmla="*/ 10112 w 6858000"/>
                <a:gd name="connsiteY499" fmla="*/ 6149769 h 6858000"/>
                <a:gd name="connsiteX500" fmla="*/ 0 w 6858000"/>
                <a:gd name="connsiteY500" fmla="*/ 6019872 h 6858000"/>
                <a:gd name="connsiteX501" fmla="*/ 0 w 6858000"/>
                <a:gd name="connsiteY501" fmla="*/ 1030263 h 6858000"/>
                <a:gd name="connsiteX502" fmla="*/ 184 w 6858000"/>
                <a:gd name="connsiteY502" fmla="*/ 828476 h 6858000"/>
                <a:gd name="connsiteX503" fmla="*/ 43391 w 6858000"/>
                <a:gd name="connsiteY503" fmla="*/ 571806 h 6858000"/>
                <a:gd name="connsiteX504" fmla="*/ 66466 w 6858000"/>
                <a:gd name="connsiteY504" fmla="*/ 510581 h 6858000"/>
                <a:gd name="connsiteX505" fmla="*/ 79979 w 6858000"/>
                <a:gd name="connsiteY505" fmla="*/ 480704 h 6858000"/>
                <a:gd name="connsiteX506" fmla="*/ 94504 w 6858000"/>
                <a:gd name="connsiteY506" fmla="*/ 451470 h 6858000"/>
                <a:gd name="connsiteX507" fmla="*/ 163636 w 6858000"/>
                <a:gd name="connsiteY507" fmla="*/ 340786 h 6858000"/>
                <a:gd name="connsiteX508" fmla="*/ 249039 w 6858000"/>
                <a:gd name="connsiteY508" fmla="*/ 242144 h 6858000"/>
                <a:gd name="connsiteX509" fmla="*/ 348600 w 6858000"/>
                <a:gd name="connsiteY509" fmla="*/ 158028 h 6858000"/>
                <a:gd name="connsiteX510" fmla="*/ 375443 w 6858000"/>
                <a:gd name="connsiteY510" fmla="*/ 139366 h 6858000"/>
                <a:gd name="connsiteX511" fmla="*/ 402931 w 6858000"/>
                <a:gd name="connsiteY511" fmla="*/ 121808 h 6858000"/>
                <a:gd name="connsiteX512" fmla="*/ 460203 w 6858000"/>
                <a:gd name="connsiteY512" fmla="*/ 90184 h 6858000"/>
                <a:gd name="connsiteX513" fmla="*/ 581091 w 6858000"/>
                <a:gd name="connsiteY513" fmla="*/ 40394 h 6858000"/>
                <a:gd name="connsiteX514" fmla="*/ 708231 w 6858000"/>
                <a:gd name="connsiteY514" fmla="*/ 10112 h 6858000"/>
                <a:gd name="connsiteX515" fmla="*/ 838129 w 6858000"/>
                <a:gd name="connsiteY51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Lst>
              <a:rect l="l" t="t" r="r" b="b"/>
              <a:pathLst>
                <a:path w="6858000" h="6858000">
                  <a:moveTo>
                    <a:pt x="3205977" y="5803836"/>
                  </a:moveTo>
                  <a:cubicBezTo>
                    <a:pt x="3277407" y="5833529"/>
                    <a:pt x="3311421" y="5915439"/>
                    <a:pt x="3281728" y="5986961"/>
                  </a:cubicBezTo>
                  <a:cubicBezTo>
                    <a:pt x="3252126" y="6058391"/>
                    <a:pt x="3170216" y="6092404"/>
                    <a:pt x="3098695" y="6062711"/>
                  </a:cubicBezTo>
                  <a:cubicBezTo>
                    <a:pt x="3027265" y="6033110"/>
                    <a:pt x="2993251" y="5951200"/>
                    <a:pt x="3022852" y="5879678"/>
                  </a:cubicBezTo>
                  <a:cubicBezTo>
                    <a:pt x="3052545" y="5808248"/>
                    <a:pt x="3134455" y="5774234"/>
                    <a:pt x="3205977" y="5803836"/>
                  </a:cubicBezTo>
                  <a:close/>
                  <a:moveTo>
                    <a:pt x="5971976" y="5803836"/>
                  </a:moveTo>
                  <a:cubicBezTo>
                    <a:pt x="6043406" y="5833437"/>
                    <a:pt x="6077420" y="5915439"/>
                    <a:pt x="6047819" y="5986869"/>
                  </a:cubicBezTo>
                  <a:cubicBezTo>
                    <a:pt x="6018217" y="6058391"/>
                    <a:pt x="5936215" y="6092313"/>
                    <a:pt x="5864694" y="6062711"/>
                  </a:cubicBezTo>
                  <a:cubicBezTo>
                    <a:pt x="5793264" y="6033110"/>
                    <a:pt x="5759341" y="5951200"/>
                    <a:pt x="5788943" y="5879678"/>
                  </a:cubicBezTo>
                  <a:cubicBezTo>
                    <a:pt x="5818544" y="5808156"/>
                    <a:pt x="5900455" y="5774234"/>
                    <a:pt x="5971976" y="5803836"/>
                  </a:cubicBezTo>
                  <a:close/>
                  <a:moveTo>
                    <a:pt x="4865503" y="5803836"/>
                  </a:moveTo>
                  <a:cubicBezTo>
                    <a:pt x="4937025" y="5833437"/>
                    <a:pt x="4970947" y="5915439"/>
                    <a:pt x="4941346" y="5986869"/>
                  </a:cubicBezTo>
                  <a:cubicBezTo>
                    <a:pt x="4911744" y="6058391"/>
                    <a:pt x="4829834" y="6092313"/>
                    <a:pt x="4758312" y="6062711"/>
                  </a:cubicBezTo>
                  <a:cubicBezTo>
                    <a:pt x="4686791" y="6033110"/>
                    <a:pt x="4652868" y="5951108"/>
                    <a:pt x="4682470" y="5879678"/>
                  </a:cubicBezTo>
                  <a:cubicBezTo>
                    <a:pt x="4712071" y="5808156"/>
                    <a:pt x="4794073" y="5774234"/>
                    <a:pt x="4865503" y="5803836"/>
                  </a:cubicBezTo>
                  <a:close/>
                  <a:moveTo>
                    <a:pt x="917464" y="5794918"/>
                  </a:moveTo>
                  <a:cubicBezTo>
                    <a:pt x="993858" y="5782508"/>
                    <a:pt x="1065748" y="5834357"/>
                    <a:pt x="1078159" y="5910751"/>
                  </a:cubicBezTo>
                  <a:cubicBezTo>
                    <a:pt x="1090569" y="5987145"/>
                    <a:pt x="1038720" y="6059034"/>
                    <a:pt x="962326" y="6071445"/>
                  </a:cubicBezTo>
                  <a:cubicBezTo>
                    <a:pt x="885932" y="6083855"/>
                    <a:pt x="814043" y="6032007"/>
                    <a:pt x="801632" y="5955613"/>
                  </a:cubicBezTo>
                  <a:cubicBezTo>
                    <a:pt x="789222" y="5879219"/>
                    <a:pt x="841070" y="5807329"/>
                    <a:pt x="917464" y="5794918"/>
                  </a:cubicBezTo>
                  <a:close/>
                  <a:moveTo>
                    <a:pt x="2023754" y="5794826"/>
                  </a:moveTo>
                  <a:cubicBezTo>
                    <a:pt x="2100148" y="5782416"/>
                    <a:pt x="2172129" y="5834265"/>
                    <a:pt x="2184540" y="5910659"/>
                  </a:cubicBezTo>
                  <a:cubicBezTo>
                    <a:pt x="2196950" y="5987053"/>
                    <a:pt x="2145102" y="6059034"/>
                    <a:pt x="2068707" y="6071445"/>
                  </a:cubicBezTo>
                  <a:cubicBezTo>
                    <a:pt x="1992313" y="6083764"/>
                    <a:pt x="1920332" y="6031915"/>
                    <a:pt x="1907921" y="5955521"/>
                  </a:cubicBezTo>
                  <a:cubicBezTo>
                    <a:pt x="1895603" y="5879219"/>
                    <a:pt x="1947451" y="5807237"/>
                    <a:pt x="2023754" y="5794826"/>
                  </a:cubicBezTo>
                  <a:close/>
                  <a:moveTo>
                    <a:pt x="3683371" y="5794826"/>
                  </a:moveTo>
                  <a:cubicBezTo>
                    <a:pt x="3759765" y="5782416"/>
                    <a:pt x="3831747" y="5834265"/>
                    <a:pt x="3844157" y="5910659"/>
                  </a:cubicBezTo>
                  <a:cubicBezTo>
                    <a:pt x="3856568" y="5987053"/>
                    <a:pt x="3804627" y="6058942"/>
                    <a:pt x="3728325" y="6071353"/>
                  </a:cubicBezTo>
                  <a:cubicBezTo>
                    <a:pt x="3651931" y="6083764"/>
                    <a:pt x="3579950" y="6031915"/>
                    <a:pt x="3567539" y="5955521"/>
                  </a:cubicBezTo>
                  <a:cubicBezTo>
                    <a:pt x="3555129" y="5879127"/>
                    <a:pt x="3607069" y="5807237"/>
                    <a:pt x="3683371" y="5794826"/>
                  </a:cubicBezTo>
                  <a:close/>
                  <a:moveTo>
                    <a:pt x="5365144" y="5793171"/>
                  </a:moveTo>
                  <a:cubicBezTo>
                    <a:pt x="5442550" y="5793171"/>
                    <a:pt x="5505246" y="5855868"/>
                    <a:pt x="5505246" y="5933273"/>
                  </a:cubicBezTo>
                  <a:cubicBezTo>
                    <a:pt x="5505246" y="6010679"/>
                    <a:pt x="5442550" y="6073375"/>
                    <a:pt x="5365144" y="6073375"/>
                  </a:cubicBezTo>
                  <a:cubicBezTo>
                    <a:pt x="5287739" y="6073375"/>
                    <a:pt x="5225042" y="6010679"/>
                    <a:pt x="5225042" y="5933273"/>
                  </a:cubicBezTo>
                  <a:cubicBezTo>
                    <a:pt x="5225042" y="5855868"/>
                    <a:pt x="5287739" y="5793171"/>
                    <a:pt x="5365144" y="5793171"/>
                  </a:cubicBezTo>
                  <a:close/>
                  <a:moveTo>
                    <a:pt x="4258763" y="5793171"/>
                  </a:moveTo>
                  <a:cubicBezTo>
                    <a:pt x="4336168" y="5793171"/>
                    <a:pt x="4398865" y="5855868"/>
                    <a:pt x="4398865" y="5933273"/>
                  </a:cubicBezTo>
                  <a:cubicBezTo>
                    <a:pt x="4398865" y="6010679"/>
                    <a:pt x="4336168" y="6073375"/>
                    <a:pt x="4258763" y="6073375"/>
                  </a:cubicBezTo>
                  <a:cubicBezTo>
                    <a:pt x="4181358" y="6073375"/>
                    <a:pt x="4118661" y="6010679"/>
                    <a:pt x="4118661" y="5933273"/>
                  </a:cubicBezTo>
                  <a:cubicBezTo>
                    <a:pt x="4118661" y="5855868"/>
                    <a:pt x="4181358" y="5793171"/>
                    <a:pt x="4258763" y="5793171"/>
                  </a:cubicBezTo>
                  <a:close/>
                  <a:moveTo>
                    <a:pt x="2599145" y="5793171"/>
                  </a:moveTo>
                  <a:cubicBezTo>
                    <a:pt x="2676551" y="5793171"/>
                    <a:pt x="2739247" y="5855868"/>
                    <a:pt x="2739247" y="5933273"/>
                  </a:cubicBezTo>
                  <a:cubicBezTo>
                    <a:pt x="2739247" y="6010679"/>
                    <a:pt x="2676551" y="6073375"/>
                    <a:pt x="2599145" y="6073375"/>
                  </a:cubicBezTo>
                  <a:cubicBezTo>
                    <a:pt x="2521832" y="6073375"/>
                    <a:pt x="2459136" y="6010679"/>
                    <a:pt x="2459136" y="5933273"/>
                  </a:cubicBezTo>
                  <a:cubicBezTo>
                    <a:pt x="2459136" y="5855868"/>
                    <a:pt x="2521832" y="5793171"/>
                    <a:pt x="2599145" y="5793171"/>
                  </a:cubicBezTo>
                  <a:close/>
                  <a:moveTo>
                    <a:pt x="1492764" y="5793171"/>
                  </a:moveTo>
                  <a:cubicBezTo>
                    <a:pt x="1570170" y="5793171"/>
                    <a:pt x="1632866" y="5855868"/>
                    <a:pt x="1632866" y="5933273"/>
                  </a:cubicBezTo>
                  <a:cubicBezTo>
                    <a:pt x="1632866" y="6010679"/>
                    <a:pt x="1570170" y="6073375"/>
                    <a:pt x="1492764" y="6073375"/>
                  </a:cubicBezTo>
                  <a:cubicBezTo>
                    <a:pt x="1415451" y="6073375"/>
                    <a:pt x="1352662" y="6010679"/>
                    <a:pt x="1352662" y="5933273"/>
                  </a:cubicBezTo>
                  <a:cubicBezTo>
                    <a:pt x="1352662" y="5855868"/>
                    <a:pt x="1415451" y="5793171"/>
                    <a:pt x="1492764" y="5793171"/>
                  </a:cubicBezTo>
                  <a:close/>
                  <a:moveTo>
                    <a:pt x="5886021" y="5254920"/>
                  </a:moveTo>
                  <a:cubicBezTo>
                    <a:pt x="5961312" y="5237085"/>
                    <a:pt x="6036787" y="5283786"/>
                    <a:pt x="6054529" y="5359077"/>
                  </a:cubicBezTo>
                  <a:cubicBezTo>
                    <a:pt x="6072364" y="5434368"/>
                    <a:pt x="6025664" y="5509842"/>
                    <a:pt x="5950373" y="5527585"/>
                  </a:cubicBezTo>
                  <a:cubicBezTo>
                    <a:pt x="5875082" y="5545328"/>
                    <a:pt x="5799607" y="5498719"/>
                    <a:pt x="5781864" y="5423428"/>
                  </a:cubicBezTo>
                  <a:cubicBezTo>
                    <a:pt x="5764122" y="5348137"/>
                    <a:pt x="5810730" y="5272662"/>
                    <a:pt x="5886021" y="5254920"/>
                  </a:cubicBezTo>
                  <a:close/>
                  <a:moveTo>
                    <a:pt x="4779640" y="5254828"/>
                  </a:moveTo>
                  <a:cubicBezTo>
                    <a:pt x="4854931" y="5237085"/>
                    <a:pt x="4930406" y="5283694"/>
                    <a:pt x="4948148" y="5358985"/>
                  </a:cubicBezTo>
                  <a:cubicBezTo>
                    <a:pt x="4965983" y="5434368"/>
                    <a:pt x="4919282" y="5509751"/>
                    <a:pt x="4843991" y="5527585"/>
                  </a:cubicBezTo>
                  <a:cubicBezTo>
                    <a:pt x="4768700" y="5545328"/>
                    <a:pt x="4693226" y="5498719"/>
                    <a:pt x="4675483" y="5423428"/>
                  </a:cubicBezTo>
                  <a:cubicBezTo>
                    <a:pt x="4657741" y="5348045"/>
                    <a:pt x="4704349" y="5272662"/>
                    <a:pt x="4779640" y="5254828"/>
                  </a:cubicBezTo>
                  <a:close/>
                  <a:moveTo>
                    <a:pt x="3120023" y="5254828"/>
                  </a:moveTo>
                  <a:cubicBezTo>
                    <a:pt x="3195313" y="5236993"/>
                    <a:pt x="3270788" y="5283694"/>
                    <a:pt x="3288531" y="5358985"/>
                  </a:cubicBezTo>
                  <a:cubicBezTo>
                    <a:pt x="3306273" y="5434276"/>
                    <a:pt x="3259664" y="5509751"/>
                    <a:pt x="3184374" y="5527493"/>
                  </a:cubicBezTo>
                  <a:cubicBezTo>
                    <a:pt x="3109083" y="5545236"/>
                    <a:pt x="3033608" y="5498627"/>
                    <a:pt x="3015865" y="5423336"/>
                  </a:cubicBezTo>
                  <a:cubicBezTo>
                    <a:pt x="2998031" y="5348045"/>
                    <a:pt x="3044732" y="5272570"/>
                    <a:pt x="3120023" y="5254828"/>
                  </a:cubicBezTo>
                  <a:close/>
                  <a:moveTo>
                    <a:pt x="2046093" y="5250875"/>
                  </a:moveTo>
                  <a:cubicBezTo>
                    <a:pt x="2081945" y="5250875"/>
                    <a:pt x="2117798" y="5264572"/>
                    <a:pt x="2145102" y="5291876"/>
                  </a:cubicBezTo>
                  <a:cubicBezTo>
                    <a:pt x="2199800" y="5346575"/>
                    <a:pt x="2199800" y="5435287"/>
                    <a:pt x="2145102" y="5489986"/>
                  </a:cubicBezTo>
                  <a:cubicBezTo>
                    <a:pt x="2090403" y="5544684"/>
                    <a:pt x="2001690" y="5544684"/>
                    <a:pt x="1946992" y="5489986"/>
                  </a:cubicBezTo>
                  <a:cubicBezTo>
                    <a:pt x="1892293" y="5435287"/>
                    <a:pt x="1892293" y="5346575"/>
                    <a:pt x="1946992" y="5291876"/>
                  </a:cubicBezTo>
                  <a:cubicBezTo>
                    <a:pt x="1974295" y="5264572"/>
                    <a:pt x="2010148" y="5250875"/>
                    <a:pt x="2046093" y="5250875"/>
                  </a:cubicBezTo>
                  <a:close/>
                  <a:moveTo>
                    <a:pt x="5365144" y="5250875"/>
                  </a:moveTo>
                  <a:cubicBezTo>
                    <a:pt x="5442550" y="5250875"/>
                    <a:pt x="5505246" y="5313571"/>
                    <a:pt x="5505246" y="5390976"/>
                  </a:cubicBezTo>
                  <a:cubicBezTo>
                    <a:pt x="5505246" y="5468290"/>
                    <a:pt x="5442550" y="5531078"/>
                    <a:pt x="5365144" y="5531078"/>
                  </a:cubicBezTo>
                  <a:cubicBezTo>
                    <a:pt x="5287739" y="5531078"/>
                    <a:pt x="5225042" y="5468290"/>
                    <a:pt x="5225042" y="5390976"/>
                  </a:cubicBezTo>
                  <a:cubicBezTo>
                    <a:pt x="5225042" y="5313571"/>
                    <a:pt x="5287739" y="5250875"/>
                    <a:pt x="5365144" y="5250875"/>
                  </a:cubicBezTo>
                  <a:close/>
                  <a:moveTo>
                    <a:pt x="4258763" y="5250875"/>
                  </a:moveTo>
                  <a:cubicBezTo>
                    <a:pt x="4336168" y="5250875"/>
                    <a:pt x="4398865" y="5313571"/>
                    <a:pt x="4398865" y="5390976"/>
                  </a:cubicBezTo>
                  <a:cubicBezTo>
                    <a:pt x="4398865" y="5468290"/>
                    <a:pt x="4336168" y="5531078"/>
                    <a:pt x="4258763" y="5531078"/>
                  </a:cubicBezTo>
                  <a:cubicBezTo>
                    <a:pt x="4181358" y="5531078"/>
                    <a:pt x="4118661" y="5468290"/>
                    <a:pt x="4118661" y="5390976"/>
                  </a:cubicBezTo>
                  <a:cubicBezTo>
                    <a:pt x="4118661" y="5313571"/>
                    <a:pt x="4181358" y="5250875"/>
                    <a:pt x="4258763" y="5250875"/>
                  </a:cubicBezTo>
                  <a:close/>
                  <a:moveTo>
                    <a:pt x="2599145" y="5250875"/>
                  </a:moveTo>
                  <a:cubicBezTo>
                    <a:pt x="2676551" y="5250875"/>
                    <a:pt x="2739247" y="5313571"/>
                    <a:pt x="2739247" y="5390976"/>
                  </a:cubicBezTo>
                  <a:cubicBezTo>
                    <a:pt x="2739247" y="5468290"/>
                    <a:pt x="2676551" y="5531078"/>
                    <a:pt x="2599145" y="5531078"/>
                  </a:cubicBezTo>
                  <a:cubicBezTo>
                    <a:pt x="2521832" y="5531078"/>
                    <a:pt x="2459136" y="5468290"/>
                    <a:pt x="2459136" y="5390976"/>
                  </a:cubicBezTo>
                  <a:cubicBezTo>
                    <a:pt x="2459136" y="5313571"/>
                    <a:pt x="2521832" y="5250875"/>
                    <a:pt x="2599145" y="5250875"/>
                  </a:cubicBezTo>
                  <a:close/>
                  <a:moveTo>
                    <a:pt x="1492764" y="5250875"/>
                  </a:moveTo>
                  <a:cubicBezTo>
                    <a:pt x="1570170" y="5250875"/>
                    <a:pt x="1632866" y="5313571"/>
                    <a:pt x="1632866" y="5390976"/>
                  </a:cubicBezTo>
                  <a:cubicBezTo>
                    <a:pt x="1632866" y="5468290"/>
                    <a:pt x="1570170" y="5531078"/>
                    <a:pt x="1492764" y="5531078"/>
                  </a:cubicBezTo>
                  <a:cubicBezTo>
                    <a:pt x="1415451" y="5531078"/>
                    <a:pt x="1352662" y="5468290"/>
                    <a:pt x="1352662" y="5390976"/>
                  </a:cubicBezTo>
                  <a:cubicBezTo>
                    <a:pt x="1352662" y="5313571"/>
                    <a:pt x="1415451" y="5250875"/>
                    <a:pt x="1492764" y="5250875"/>
                  </a:cubicBezTo>
                  <a:close/>
                  <a:moveTo>
                    <a:pt x="3705526" y="5250783"/>
                  </a:moveTo>
                  <a:cubicBezTo>
                    <a:pt x="3741379" y="5250783"/>
                    <a:pt x="3777324" y="5264480"/>
                    <a:pt x="3804627" y="5291876"/>
                  </a:cubicBezTo>
                  <a:cubicBezTo>
                    <a:pt x="3859326" y="5346575"/>
                    <a:pt x="3859326" y="5435287"/>
                    <a:pt x="3804627" y="5489986"/>
                  </a:cubicBezTo>
                  <a:cubicBezTo>
                    <a:pt x="3749929" y="5544684"/>
                    <a:pt x="3661216" y="5544684"/>
                    <a:pt x="3606518" y="5489986"/>
                  </a:cubicBezTo>
                  <a:cubicBezTo>
                    <a:pt x="3551819" y="5435287"/>
                    <a:pt x="3551819" y="5346575"/>
                    <a:pt x="3606518" y="5291876"/>
                  </a:cubicBezTo>
                  <a:cubicBezTo>
                    <a:pt x="3633821" y="5264480"/>
                    <a:pt x="3669674" y="5250783"/>
                    <a:pt x="3705526" y="5250783"/>
                  </a:cubicBezTo>
                  <a:close/>
                  <a:moveTo>
                    <a:pt x="939620" y="5250783"/>
                  </a:moveTo>
                  <a:cubicBezTo>
                    <a:pt x="975472" y="5250783"/>
                    <a:pt x="1011325" y="5264480"/>
                    <a:pt x="1038720" y="5291876"/>
                  </a:cubicBezTo>
                  <a:cubicBezTo>
                    <a:pt x="1093419" y="5346575"/>
                    <a:pt x="1093419" y="5435287"/>
                    <a:pt x="1038720" y="5489986"/>
                  </a:cubicBezTo>
                  <a:cubicBezTo>
                    <a:pt x="984022" y="5544684"/>
                    <a:pt x="895309" y="5544684"/>
                    <a:pt x="840611" y="5489986"/>
                  </a:cubicBezTo>
                  <a:cubicBezTo>
                    <a:pt x="785820" y="5435287"/>
                    <a:pt x="785820" y="5346575"/>
                    <a:pt x="840611" y="5291876"/>
                  </a:cubicBezTo>
                  <a:cubicBezTo>
                    <a:pt x="867914" y="5264480"/>
                    <a:pt x="903767" y="5250783"/>
                    <a:pt x="939620" y="5250783"/>
                  </a:cubicBezTo>
                  <a:close/>
                  <a:moveTo>
                    <a:pt x="5371671" y="4662061"/>
                  </a:moveTo>
                  <a:cubicBezTo>
                    <a:pt x="5407524" y="4662061"/>
                    <a:pt x="5443377" y="4675759"/>
                    <a:pt x="5470772" y="4703062"/>
                  </a:cubicBezTo>
                  <a:cubicBezTo>
                    <a:pt x="5525471" y="4757853"/>
                    <a:pt x="5525471" y="4846473"/>
                    <a:pt x="5470772" y="4901264"/>
                  </a:cubicBezTo>
                  <a:cubicBezTo>
                    <a:pt x="5415982" y="4955962"/>
                    <a:pt x="5327361" y="4955962"/>
                    <a:pt x="5272570" y="4901264"/>
                  </a:cubicBezTo>
                  <a:cubicBezTo>
                    <a:pt x="5217872" y="4846473"/>
                    <a:pt x="5217872" y="4757853"/>
                    <a:pt x="5272570" y="4703062"/>
                  </a:cubicBezTo>
                  <a:cubicBezTo>
                    <a:pt x="5299966" y="4675759"/>
                    <a:pt x="5335818" y="4662061"/>
                    <a:pt x="5371671" y="4662061"/>
                  </a:cubicBezTo>
                  <a:close/>
                  <a:moveTo>
                    <a:pt x="1492764" y="4662061"/>
                  </a:moveTo>
                  <a:cubicBezTo>
                    <a:pt x="1570170" y="4662061"/>
                    <a:pt x="1632866" y="4724758"/>
                    <a:pt x="1632866" y="4802163"/>
                  </a:cubicBezTo>
                  <a:cubicBezTo>
                    <a:pt x="1632866" y="4879568"/>
                    <a:pt x="1570170" y="4942265"/>
                    <a:pt x="1492764" y="4942265"/>
                  </a:cubicBezTo>
                  <a:cubicBezTo>
                    <a:pt x="1415451" y="4942265"/>
                    <a:pt x="1352662" y="4879568"/>
                    <a:pt x="1352662" y="4802163"/>
                  </a:cubicBezTo>
                  <a:cubicBezTo>
                    <a:pt x="1352662" y="4724758"/>
                    <a:pt x="1415451" y="4662061"/>
                    <a:pt x="1492764" y="4662061"/>
                  </a:cubicBezTo>
                  <a:close/>
                  <a:moveTo>
                    <a:pt x="950375" y="4662061"/>
                  </a:moveTo>
                  <a:cubicBezTo>
                    <a:pt x="1027781" y="4662061"/>
                    <a:pt x="1090477" y="4724758"/>
                    <a:pt x="1090477" y="4802163"/>
                  </a:cubicBezTo>
                  <a:cubicBezTo>
                    <a:pt x="1090477" y="4879568"/>
                    <a:pt x="1027781" y="4942265"/>
                    <a:pt x="950375" y="4942265"/>
                  </a:cubicBezTo>
                  <a:cubicBezTo>
                    <a:pt x="873062" y="4942265"/>
                    <a:pt x="810274" y="4879568"/>
                    <a:pt x="810274" y="4802163"/>
                  </a:cubicBezTo>
                  <a:cubicBezTo>
                    <a:pt x="810274" y="4724758"/>
                    <a:pt x="873062" y="4662061"/>
                    <a:pt x="950375" y="4662061"/>
                  </a:cubicBezTo>
                  <a:close/>
                  <a:moveTo>
                    <a:pt x="5914060" y="4662061"/>
                  </a:moveTo>
                  <a:cubicBezTo>
                    <a:pt x="5949913" y="4662061"/>
                    <a:pt x="5985766" y="4675759"/>
                    <a:pt x="6013161" y="4703062"/>
                  </a:cubicBezTo>
                  <a:cubicBezTo>
                    <a:pt x="6067859" y="4757761"/>
                    <a:pt x="6067859" y="4846473"/>
                    <a:pt x="6013161" y="4901172"/>
                  </a:cubicBezTo>
                  <a:cubicBezTo>
                    <a:pt x="5958463" y="4955962"/>
                    <a:pt x="5869750" y="4955962"/>
                    <a:pt x="5815051" y="4901172"/>
                  </a:cubicBezTo>
                  <a:cubicBezTo>
                    <a:pt x="5760261" y="4846473"/>
                    <a:pt x="5760261" y="4757761"/>
                    <a:pt x="5815051" y="4703062"/>
                  </a:cubicBezTo>
                  <a:cubicBezTo>
                    <a:pt x="5842355" y="4675759"/>
                    <a:pt x="5878207" y="4662061"/>
                    <a:pt x="5914060" y="4662061"/>
                  </a:cubicBezTo>
                  <a:close/>
                  <a:moveTo>
                    <a:pt x="5425358" y="4119580"/>
                  </a:moveTo>
                  <a:cubicBezTo>
                    <a:pt x="5496788" y="4149182"/>
                    <a:pt x="5530803" y="4231092"/>
                    <a:pt x="5501201" y="4302614"/>
                  </a:cubicBezTo>
                  <a:cubicBezTo>
                    <a:pt x="5471599" y="4374044"/>
                    <a:pt x="5389598" y="4408058"/>
                    <a:pt x="5318076" y="4378456"/>
                  </a:cubicBezTo>
                  <a:cubicBezTo>
                    <a:pt x="5246646" y="4348763"/>
                    <a:pt x="5212724" y="4266853"/>
                    <a:pt x="5242325" y="4195331"/>
                  </a:cubicBezTo>
                  <a:cubicBezTo>
                    <a:pt x="5271927" y="4123901"/>
                    <a:pt x="5353837" y="4089887"/>
                    <a:pt x="5425358" y="4119580"/>
                  </a:cubicBezTo>
                  <a:close/>
                  <a:moveTo>
                    <a:pt x="5891813" y="4110479"/>
                  </a:moveTo>
                  <a:cubicBezTo>
                    <a:pt x="5968115" y="4098069"/>
                    <a:pt x="6040097" y="4149918"/>
                    <a:pt x="6052507" y="4226312"/>
                  </a:cubicBezTo>
                  <a:cubicBezTo>
                    <a:pt x="6064917" y="4302706"/>
                    <a:pt x="6013069" y="4374595"/>
                    <a:pt x="5936675" y="4387006"/>
                  </a:cubicBezTo>
                  <a:cubicBezTo>
                    <a:pt x="5860280" y="4399416"/>
                    <a:pt x="5788299" y="4347568"/>
                    <a:pt x="5775981" y="4271174"/>
                  </a:cubicBezTo>
                  <a:cubicBezTo>
                    <a:pt x="5763570" y="4194779"/>
                    <a:pt x="5815419" y="4122890"/>
                    <a:pt x="5891813" y="4110479"/>
                  </a:cubicBezTo>
                  <a:close/>
                  <a:moveTo>
                    <a:pt x="1492764" y="4108917"/>
                  </a:moveTo>
                  <a:cubicBezTo>
                    <a:pt x="1570170" y="4108917"/>
                    <a:pt x="1632866" y="4171613"/>
                    <a:pt x="1632866" y="4249019"/>
                  </a:cubicBezTo>
                  <a:cubicBezTo>
                    <a:pt x="1632866" y="4326424"/>
                    <a:pt x="1570170" y="4389120"/>
                    <a:pt x="1492764" y="4389120"/>
                  </a:cubicBezTo>
                  <a:cubicBezTo>
                    <a:pt x="1415451" y="4389120"/>
                    <a:pt x="1352662" y="4326424"/>
                    <a:pt x="1352662" y="4249019"/>
                  </a:cubicBezTo>
                  <a:cubicBezTo>
                    <a:pt x="1352662" y="4171613"/>
                    <a:pt x="1415451" y="4108917"/>
                    <a:pt x="1492764" y="4108917"/>
                  </a:cubicBezTo>
                  <a:close/>
                  <a:moveTo>
                    <a:pt x="950375" y="4108917"/>
                  </a:moveTo>
                  <a:cubicBezTo>
                    <a:pt x="1027781" y="4108917"/>
                    <a:pt x="1090477" y="4171613"/>
                    <a:pt x="1090477" y="4249019"/>
                  </a:cubicBezTo>
                  <a:cubicBezTo>
                    <a:pt x="1090477" y="4326424"/>
                    <a:pt x="1027781" y="4389120"/>
                    <a:pt x="950375" y="4389120"/>
                  </a:cubicBezTo>
                  <a:cubicBezTo>
                    <a:pt x="873062" y="4389120"/>
                    <a:pt x="810274" y="4326424"/>
                    <a:pt x="810274" y="4249019"/>
                  </a:cubicBezTo>
                  <a:cubicBezTo>
                    <a:pt x="810274" y="4171613"/>
                    <a:pt x="873062" y="4108917"/>
                    <a:pt x="950375" y="4108917"/>
                  </a:cubicBezTo>
                  <a:close/>
                  <a:moveTo>
                    <a:pt x="5881792" y="3559725"/>
                  </a:moveTo>
                  <a:cubicBezTo>
                    <a:pt x="5957083" y="3541983"/>
                    <a:pt x="6032558" y="3588591"/>
                    <a:pt x="6050393" y="3663882"/>
                  </a:cubicBezTo>
                  <a:cubicBezTo>
                    <a:pt x="6068135" y="3739173"/>
                    <a:pt x="6021527" y="3814648"/>
                    <a:pt x="5946236" y="3832390"/>
                  </a:cubicBezTo>
                  <a:cubicBezTo>
                    <a:pt x="5870853" y="3850225"/>
                    <a:pt x="5795470" y="3803524"/>
                    <a:pt x="5777635" y="3728233"/>
                  </a:cubicBezTo>
                  <a:cubicBezTo>
                    <a:pt x="5759893" y="3652942"/>
                    <a:pt x="5806501" y="3577467"/>
                    <a:pt x="5881792" y="3559725"/>
                  </a:cubicBezTo>
                  <a:close/>
                  <a:moveTo>
                    <a:pt x="5339404" y="3559725"/>
                  </a:moveTo>
                  <a:cubicBezTo>
                    <a:pt x="5414695" y="3541891"/>
                    <a:pt x="5490170" y="3588591"/>
                    <a:pt x="5508004" y="3663882"/>
                  </a:cubicBezTo>
                  <a:cubicBezTo>
                    <a:pt x="5525747" y="3739173"/>
                    <a:pt x="5479046" y="3814648"/>
                    <a:pt x="5403755" y="3832390"/>
                  </a:cubicBezTo>
                  <a:cubicBezTo>
                    <a:pt x="5328464" y="3850225"/>
                    <a:pt x="5252989" y="3803524"/>
                    <a:pt x="5235247" y="3728233"/>
                  </a:cubicBezTo>
                  <a:cubicBezTo>
                    <a:pt x="5217504" y="3652942"/>
                    <a:pt x="5264113" y="3577467"/>
                    <a:pt x="5339404" y="3559725"/>
                  </a:cubicBezTo>
                  <a:close/>
                  <a:moveTo>
                    <a:pt x="1492764" y="3555680"/>
                  </a:moveTo>
                  <a:cubicBezTo>
                    <a:pt x="1570170" y="3555680"/>
                    <a:pt x="1632866" y="3618377"/>
                    <a:pt x="1632866" y="3695782"/>
                  </a:cubicBezTo>
                  <a:cubicBezTo>
                    <a:pt x="1632866" y="3773187"/>
                    <a:pt x="1570170" y="3835884"/>
                    <a:pt x="1492764" y="3835884"/>
                  </a:cubicBezTo>
                  <a:cubicBezTo>
                    <a:pt x="1415451" y="3835884"/>
                    <a:pt x="1352662" y="3773187"/>
                    <a:pt x="1352662" y="3695782"/>
                  </a:cubicBezTo>
                  <a:cubicBezTo>
                    <a:pt x="1352662" y="3618377"/>
                    <a:pt x="1415451" y="3555680"/>
                    <a:pt x="1492764" y="3555680"/>
                  </a:cubicBezTo>
                  <a:close/>
                  <a:moveTo>
                    <a:pt x="950375" y="3555680"/>
                  </a:moveTo>
                  <a:cubicBezTo>
                    <a:pt x="1027781" y="3555680"/>
                    <a:pt x="1090477" y="3618377"/>
                    <a:pt x="1090477" y="3695782"/>
                  </a:cubicBezTo>
                  <a:cubicBezTo>
                    <a:pt x="1090477" y="3773187"/>
                    <a:pt x="1027781" y="3835884"/>
                    <a:pt x="950375" y="3835884"/>
                  </a:cubicBezTo>
                  <a:cubicBezTo>
                    <a:pt x="873062" y="3835884"/>
                    <a:pt x="810274" y="3773187"/>
                    <a:pt x="810274" y="3695782"/>
                  </a:cubicBezTo>
                  <a:cubicBezTo>
                    <a:pt x="810274" y="3618377"/>
                    <a:pt x="873062" y="3555680"/>
                    <a:pt x="950375" y="3555680"/>
                  </a:cubicBezTo>
                  <a:close/>
                  <a:moveTo>
                    <a:pt x="5371671" y="3002535"/>
                  </a:moveTo>
                  <a:cubicBezTo>
                    <a:pt x="5407524" y="3002535"/>
                    <a:pt x="5443377" y="3016233"/>
                    <a:pt x="5470772" y="3043536"/>
                  </a:cubicBezTo>
                  <a:cubicBezTo>
                    <a:pt x="5525471" y="3098235"/>
                    <a:pt x="5525471" y="3186948"/>
                    <a:pt x="5470772" y="3241646"/>
                  </a:cubicBezTo>
                  <a:cubicBezTo>
                    <a:pt x="5416074" y="3296437"/>
                    <a:pt x="5327361" y="3296437"/>
                    <a:pt x="5272662" y="3241646"/>
                  </a:cubicBezTo>
                  <a:cubicBezTo>
                    <a:pt x="5217964" y="3186948"/>
                    <a:pt x="5217964" y="3098235"/>
                    <a:pt x="5272662" y="3043536"/>
                  </a:cubicBezTo>
                  <a:cubicBezTo>
                    <a:pt x="5299966" y="3016233"/>
                    <a:pt x="5335818" y="3002535"/>
                    <a:pt x="5371671" y="3002535"/>
                  </a:cubicBezTo>
                  <a:close/>
                  <a:moveTo>
                    <a:pt x="5914152" y="3002535"/>
                  </a:moveTo>
                  <a:cubicBezTo>
                    <a:pt x="5950005" y="3002535"/>
                    <a:pt x="5985858" y="3016141"/>
                    <a:pt x="6013161" y="3043536"/>
                  </a:cubicBezTo>
                  <a:cubicBezTo>
                    <a:pt x="6067859" y="3098235"/>
                    <a:pt x="6067859" y="3186948"/>
                    <a:pt x="6013161" y="3241646"/>
                  </a:cubicBezTo>
                  <a:cubicBezTo>
                    <a:pt x="5958463" y="3296345"/>
                    <a:pt x="5869750" y="3296345"/>
                    <a:pt x="5815051" y="3241646"/>
                  </a:cubicBezTo>
                  <a:cubicBezTo>
                    <a:pt x="5760352" y="3186948"/>
                    <a:pt x="5760352" y="3098235"/>
                    <a:pt x="5815051" y="3043536"/>
                  </a:cubicBezTo>
                  <a:cubicBezTo>
                    <a:pt x="5842447" y="3016141"/>
                    <a:pt x="5878299" y="3002535"/>
                    <a:pt x="5914152" y="3002535"/>
                  </a:cubicBezTo>
                  <a:close/>
                  <a:moveTo>
                    <a:pt x="1492764" y="3002535"/>
                  </a:moveTo>
                  <a:cubicBezTo>
                    <a:pt x="1570170" y="3002535"/>
                    <a:pt x="1632866" y="3065232"/>
                    <a:pt x="1632866" y="3142637"/>
                  </a:cubicBezTo>
                  <a:cubicBezTo>
                    <a:pt x="1632866" y="3219951"/>
                    <a:pt x="1570170" y="3282739"/>
                    <a:pt x="1492764" y="3282739"/>
                  </a:cubicBezTo>
                  <a:cubicBezTo>
                    <a:pt x="1415451" y="3282739"/>
                    <a:pt x="1352662" y="3219951"/>
                    <a:pt x="1352662" y="3142637"/>
                  </a:cubicBezTo>
                  <a:cubicBezTo>
                    <a:pt x="1352662" y="3065232"/>
                    <a:pt x="1415451" y="3002535"/>
                    <a:pt x="1492764" y="3002535"/>
                  </a:cubicBezTo>
                  <a:close/>
                  <a:moveTo>
                    <a:pt x="950375" y="3002535"/>
                  </a:moveTo>
                  <a:cubicBezTo>
                    <a:pt x="1027781" y="3002535"/>
                    <a:pt x="1090477" y="3065232"/>
                    <a:pt x="1090477" y="3142637"/>
                  </a:cubicBezTo>
                  <a:cubicBezTo>
                    <a:pt x="1090477" y="3219951"/>
                    <a:pt x="1027781" y="3282739"/>
                    <a:pt x="950375" y="3282739"/>
                  </a:cubicBezTo>
                  <a:cubicBezTo>
                    <a:pt x="873062" y="3282739"/>
                    <a:pt x="810274" y="3219951"/>
                    <a:pt x="810274" y="3142637"/>
                  </a:cubicBezTo>
                  <a:cubicBezTo>
                    <a:pt x="810274" y="3065232"/>
                    <a:pt x="873062" y="3002535"/>
                    <a:pt x="950375" y="3002535"/>
                  </a:cubicBezTo>
                  <a:close/>
                  <a:moveTo>
                    <a:pt x="5425358" y="2460055"/>
                  </a:moveTo>
                  <a:cubicBezTo>
                    <a:pt x="5496880" y="2489656"/>
                    <a:pt x="5530803" y="2571566"/>
                    <a:pt x="5501201" y="2643088"/>
                  </a:cubicBezTo>
                  <a:cubicBezTo>
                    <a:pt x="5471599" y="2714518"/>
                    <a:pt x="5389598" y="2748532"/>
                    <a:pt x="5318168" y="2718839"/>
                  </a:cubicBezTo>
                  <a:cubicBezTo>
                    <a:pt x="5246646" y="2689237"/>
                    <a:pt x="5212724" y="2607327"/>
                    <a:pt x="5242325" y="2535805"/>
                  </a:cubicBezTo>
                  <a:cubicBezTo>
                    <a:pt x="5271927" y="2464376"/>
                    <a:pt x="5353929" y="2430453"/>
                    <a:pt x="5425358" y="2460055"/>
                  </a:cubicBezTo>
                  <a:close/>
                  <a:moveTo>
                    <a:pt x="5891721" y="2450862"/>
                  </a:moveTo>
                  <a:cubicBezTo>
                    <a:pt x="5968115" y="2438451"/>
                    <a:pt x="6040097" y="2490300"/>
                    <a:pt x="6052507" y="2566694"/>
                  </a:cubicBezTo>
                  <a:cubicBezTo>
                    <a:pt x="6064917" y="2643088"/>
                    <a:pt x="6012977" y="2714977"/>
                    <a:pt x="5936675" y="2727388"/>
                  </a:cubicBezTo>
                  <a:cubicBezTo>
                    <a:pt x="5860280" y="2739799"/>
                    <a:pt x="5788299" y="2687950"/>
                    <a:pt x="5775889" y="2611556"/>
                  </a:cubicBezTo>
                  <a:cubicBezTo>
                    <a:pt x="5763478" y="2535162"/>
                    <a:pt x="5815327" y="2463272"/>
                    <a:pt x="5891721" y="2450862"/>
                  </a:cubicBezTo>
                  <a:close/>
                  <a:moveTo>
                    <a:pt x="1492764" y="2449299"/>
                  </a:moveTo>
                  <a:cubicBezTo>
                    <a:pt x="1570170" y="2449299"/>
                    <a:pt x="1632866" y="2512087"/>
                    <a:pt x="1632866" y="2589401"/>
                  </a:cubicBezTo>
                  <a:cubicBezTo>
                    <a:pt x="1632866" y="2666806"/>
                    <a:pt x="1570170" y="2729503"/>
                    <a:pt x="1492764" y="2729503"/>
                  </a:cubicBezTo>
                  <a:cubicBezTo>
                    <a:pt x="1415451" y="2729503"/>
                    <a:pt x="1352662" y="2666806"/>
                    <a:pt x="1352662" y="2589401"/>
                  </a:cubicBezTo>
                  <a:cubicBezTo>
                    <a:pt x="1352662" y="2512087"/>
                    <a:pt x="1415451" y="2449299"/>
                    <a:pt x="1492764" y="2449299"/>
                  </a:cubicBezTo>
                  <a:close/>
                  <a:moveTo>
                    <a:pt x="950375" y="2449299"/>
                  </a:moveTo>
                  <a:cubicBezTo>
                    <a:pt x="1027781" y="2449299"/>
                    <a:pt x="1090477" y="2512087"/>
                    <a:pt x="1090477" y="2589401"/>
                  </a:cubicBezTo>
                  <a:cubicBezTo>
                    <a:pt x="1090477" y="2666806"/>
                    <a:pt x="1027781" y="2729503"/>
                    <a:pt x="950375" y="2729503"/>
                  </a:cubicBezTo>
                  <a:cubicBezTo>
                    <a:pt x="873062" y="2729503"/>
                    <a:pt x="810274" y="2666806"/>
                    <a:pt x="810274" y="2589401"/>
                  </a:cubicBezTo>
                  <a:cubicBezTo>
                    <a:pt x="810274" y="2512087"/>
                    <a:pt x="873062" y="2449299"/>
                    <a:pt x="950375" y="2449299"/>
                  </a:cubicBezTo>
                  <a:close/>
                  <a:moveTo>
                    <a:pt x="5881884" y="1900107"/>
                  </a:moveTo>
                  <a:cubicBezTo>
                    <a:pt x="5957175" y="1882365"/>
                    <a:pt x="6032650" y="1928973"/>
                    <a:pt x="6050393" y="2004264"/>
                  </a:cubicBezTo>
                  <a:cubicBezTo>
                    <a:pt x="6068135" y="2079647"/>
                    <a:pt x="6021527" y="2155030"/>
                    <a:pt x="5946236" y="2172865"/>
                  </a:cubicBezTo>
                  <a:cubicBezTo>
                    <a:pt x="5870945" y="2190607"/>
                    <a:pt x="5795470" y="2143998"/>
                    <a:pt x="5777727" y="2068616"/>
                  </a:cubicBezTo>
                  <a:cubicBezTo>
                    <a:pt x="5759893" y="1993325"/>
                    <a:pt x="5806594" y="1917850"/>
                    <a:pt x="5881884" y="1900107"/>
                  </a:cubicBezTo>
                  <a:close/>
                  <a:moveTo>
                    <a:pt x="5339496" y="1900107"/>
                  </a:moveTo>
                  <a:cubicBezTo>
                    <a:pt x="5414787" y="1882365"/>
                    <a:pt x="5490261" y="1928973"/>
                    <a:pt x="5508004" y="2004264"/>
                  </a:cubicBezTo>
                  <a:cubicBezTo>
                    <a:pt x="5525747" y="2079555"/>
                    <a:pt x="5479138" y="2155030"/>
                    <a:pt x="5403847" y="2172865"/>
                  </a:cubicBezTo>
                  <a:cubicBezTo>
                    <a:pt x="5328556" y="2190607"/>
                    <a:pt x="5253081" y="2143998"/>
                    <a:pt x="5235339" y="2068616"/>
                  </a:cubicBezTo>
                  <a:cubicBezTo>
                    <a:pt x="5217504" y="1993325"/>
                    <a:pt x="5264205" y="1917850"/>
                    <a:pt x="5339496" y="1900107"/>
                  </a:cubicBezTo>
                  <a:close/>
                  <a:moveTo>
                    <a:pt x="1492764" y="1896062"/>
                  </a:moveTo>
                  <a:cubicBezTo>
                    <a:pt x="1570170" y="1896062"/>
                    <a:pt x="1632866" y="1958851"/>
                    <a:pt x="1632866" y="2036164"/>
                  </a:cubicBezTo>
                  <a:cubicBezTo>
                    <a:pt x="1632866" y="2113570"/>
                    <a:pt x="1570170" y="2176266"/>
                    <a:pt x="1492764" y="2176266"/>
                  </a:cubicBezTo>
                  <a:cubicBezTo>
                    <a:pt x="1415451" y="2176266"/>
                    <a:pt x="1352662" y="2113570"/>
                    <a:pt x="1352662" y="2036164"/>
                  </a:cubicBezTo>
                  <a:cubicBezTo>
                    <a:pt x="1352662" y="1958851"/>
                    <a:pt x="1415451" y="1896062"/>
                    <a:pt x="1492764" y="1896062"/>
                  </a:cubicBezTo>
                  <a:close/>
                  <a:moveTo>
                    <a:pt x="950375" y="1896062"/>
                  </a:moveTo>
                  <a:cubicBezTo>
                    <a:pt x="1027781" y="1896062"/>
                    <a:pt x="1090477" y="1958851"/>
                    <a:pt x="1090477" y="2036164"/>
                  </a:cubicBezTo>
                  <a:cubicBezTo>
                    <a:pt x="1090477" y="2113570"/>
                    <a:pt x="1027781" y="2176266"/>
                    <a:pt x="950375" y="2176266"/>
                  </a:cubicBezTo>
                  <a:cubicBezTo>
                    <a:pt x="873062" y="2176266"/>
                    <a:pt x="810274" y="2113570"/>
                    <a:pt x="810274" y="2036164"/>
                  </a:cubicBezTo>
                  <a:cubicBezTo>
                    <a:pt x="810274" y="1958851"/>
                    <a:pt x="873062" y="1896062"/>
                    <a:pt x="950375" y="1896062"/>
                  </a:cubicBezTo>
                  <a:close/>
                  <a:moveTo>
                    <a:pt x="3205977" y="1337678"/>
                  </a:moveTo>
                  <a:cubicBezTo>
                    <a:pt x="3277499" y="1367371"/>
                    <a:pt x="3311421" y="1449281"/>
                    <a:pt x="3281820" y="1520803"/>
                  </a:cubicBezTo>
                  <a:cubicBezTo>
                    <a:pt x="3252218" y="1592233"/>
                    <a:pt x="3170308" y="1626155"/>
                    <a:pt x="3098786" y="1596553"/>
                  </a:cubicBezTo>
                  <a:cubicBezTo>
                    <a:pt x="3027265" y="1566952"/>
                    <a:pt x="2993342" y="1485042"/>
                    <a:pt x="3022944" y="1413520"/>
                  </a:cubicBezTo>
                  <a:cubicBezTo>
                    <a:pt x="3052545" y="1342090"/>
                    <a:pt x="3134547" y="1308076"/>
                    <a:pt x="3205977" y="1337678"/>
                  </a:cubicBezTo>
                  <a:close/>
                  <a:moveTo>
                    <a:pt x="917281" y="1328760"/>
                  </a:moveTo>
                  <a:cubicBezTo>
                    <a:pt x="993675" y="1316350"/>
                    <a:pt x="1065564" y="1368291"/>
                    <a:pt x="1077975" y="1444593"/>
                  </a:cubicBezTo>
                  <a:cubicBezTo>
                    <a:pt x="1090385" y="1520987"/>
                    <a:pt x="1038537" y="1592968"/>
                    <a:pt x="962143" y="1605379"/>
                  </a:cubicBezTo>
                  <a:cubicBezTo>
                    <a:pt x="885748" y="1617789"/>
                    <a:pt x="813859" y="1565849"/>
                    <a:pt x="801448" y="1489547"/>
                  </a:cubicBezTo>
                  <a:cubicBezTo>
                    <a:pt x="789038" y="1413153"/>
                    <a:pt x="840886" y="1341171"/>
                    <a:pt x="917281" y="1328760"/>
                  </a:cubicBezTo>
                  <a:close/>
                  <a:moveTo>
                    <a:pt x="2023662" y="1328760"/>
                  </a:moveTo>
                  <a:cubicBezTo>
                    <a:pt x="2099964" y="1316350"/>
                    <a:pt x="2171945" y="1368199"/>
                    <a:pt x="2184356" y="1444593"/>
                  </a:cubicBezTo>
                  <a:cubicBezTo>
                    <a:pt x="2196767" y="1520895"/>
                    <a:pt x="2144918" y="1592876"/>
                    <a:pt x="2068524" y="1605287"/>
                  </a:cubicBezTo>
                  <a:cubicBezTo>
                    <a:pt x="1992130" y="1617697"/>
                    <a:pt x="1920148" y="1565849"/>
                    <a:pt x="1907738" y="1489455"/>
                  </a:cubicBezTo>
                  <a:cubicBezTo>
                    <a:pt x="1895419" y="1413061"/>
                    <a:pt x="1947268" y="1341079"/>
                    <a:pt x="2023662" y="1328760"/>
                  </a:cubicBezTo>
                  <a:close/>
                  <a:moveTo>
                    <a:pt x="3683187" y="1328669"/>
                  </a:moveTo>
                  <a:cubicBezTo>
                    <a:pt x="3759581" y="1316258"/>
                    <a:pt x="3831563" y="1368199"/>
                    <a:pt x="3843974" y="1444501"/>
                  </a:cubicBezTo>
                  <a:cubicBezTo>
                    <a:pt x="3856384" y="1520895"/>
                    <a:pt x="3804443" y="1592876"/>
                    <a:pt x="3728141" y="1605287"/>
                  </a:cubicBezTo>
                  <a:cubicBezTo>
                    <a:pt x="3651747" y="1617697"/>
                    <a:pt x="3579766" y="1565849"/>
                    <a:pt x="3567355" y="1489455"/>
                  </a:cubicBezTo>
                  <a:cubicBezTo>
                    <a:pt x="3554945" y="1413061"/>
                    <a:pt x="3606793" y="1341079"/>
                    <a:pt x="3683187" y="1328669"/>
                  </a:cubicBezTo>
                  <a:close/>
                  <a:moveTo>
                    <a:pt x="4789569" y="1328669"/>
                  </a:moveTo>
                  <a:cubicBezTo>
                    <a:pt x="4865963" y="1316258"/>
                    <a:pt x="4937852" y="1368107"/>
                    <a:pt x="4950263" y="1444501"/>
                  </a:cubicBezTo>
                  <a:cubicBezTo>
                    <a:pt x="4962674" y="1520895"/>
                    <a:pt x="4910825" y="1592784"/>
                    <a:pt x="4834431" y="1605195"/>
                  </a:cubicBezTo>
                  <a:cubicBezTo>
                    <a:pt x="4758037" y="1617606"/>
                    <a:pt x="4686147" y="1565757"/>
                    <a:pt x="4673736" y="1489363"/>
                  </a:cubicBezTo>
                  <a:cubicBezTo>
                    <a:pt x="4661326" y="1412969"/>
                    <a:pt x="4713175" y="1340987"/>
                    <a:pt x="4789569" y="1328669"/>
                  </a:cubicBezTo>
                  <a:close/>
                  <a:moveTo>
                    <a:pt x="5895949" y="1328577"/>
                  </a:moveTo>
                  <a:cubicBezTo>
                    <a:pt x="5972344" y="1316166"/>
                    <a:pt x="6044325" y="1368015"/>
                    <a:pt x="6056736" y="1444409"/>
                  </a:cubicBezTo>
                  <a:cubicBezTo>
                    <a:pt x="6069146" y="1520803"/>
                    <a:pt x="6017206" y="1592784"/>
                    <a:pt x="5940904" y="1605103"/>
                  </a:cubicBezTo>
                  <a:cubicBezTo>
                    <a:pt x="5864509" y="1617514"/>
                    <a:pt x="5792528" y="1565665"/>
                    <a:pt x="5780118" y="1489271"/>
                  </a:cubicBezTo>
                  <a:cubicBezTo>
                    <a:pt x="5767707" y="1412969"/>
                    <a:pt x="5819647" y="1340987"/>
                    <a:pt x="5895949" y="1328577"/>
                  </a:cubicBezTo>
                  <a:close/>
                  <a:moveTo>
                    <a:pt x="5365144" y="1327014"/>
                  </a:moveTo>
                  <a:cubicBezTo>
                    <a:pt x="5442550" y="1327014"/>
                    <a:pt x="5505246" y="1389802"/>
                    <a:pt x="5505246" y="1467116"/>
                  </a:cubicBezTo>
                  <a:cubicBezTo>
                    <a:pt x="5505246" y="1544521"/>
                    <a:pt x="5442550" y="1607217"/>
                    <a:pt x="5365144" y="1607217"/>
                  </a:cubicBezTo>
                  <a:cubicBezTo>
                    <a:pt x="5287739" y="1607217"/>
                    <a:pt x="5225042" y="1544521"/>
                    <a:pt x="5225042" y="1467116"/>
                  </a:cubicBezTo>
                  <a:cubicBezTo>
                    <a:pt x="5225042" y="1389802"/>
                    <a:pt x="5287739" y="1327014"/>
                    <a:pt x="5365144" y="1327014"/>
                  </a:cubicBezTo>
                  <a:close/>
                  <a:moveTo>
                    <a:pt x="4258763" y="1327014"/>
                  </a:moveTo>
                  <a:cubicBezTo>
                    <a:pt x="4336168" y="1327014"/>
                    <a:pt x="4398865" y="1389802"/>
                    <a:pt x="4398865" y="1467116"/>
                  </a:cubicBezTo>
                  <a:cubicBezTo>
                    <a:pt x="4398865" y="1544521"/>
                    <a:pt x="4336168" y="1607217"/>
                    <a:pt x="4258763" y="1607217"/>
                  </a:cubicBezTo>
                  <a:cubicBezTo>
                    <a:pt x="4181358" y="1607217"/>
                    <a:pt x="4118661" y="1544521"/>
                    <a:pt x="4118661" y="1467116"/>
                  </a:cubicBezTo>
                  <a:cubicBezTo>
                    <a:pt x="4118661" y="1389802"/>
                    <a:pt x="4181358" y="1327014"/>
                    <a:pt x="4258763" y="1327014"/>
                  </a:cubicBezTo>
                  <a:close/>
                  <a:moveTo>
                    <a:pt x="2599145" y="1327014"/>
                  </a:moveTo>
                  <a:cubicBezTo>
                    <a:pt x="2676551" y="1327014"/>
                    <a:pt x="2739247" y="1389802"/>
                    <a:pt x="2739247" y="1467116"/>
                  </a:cubicBezTo>
                  <a:cubicBezTo>
                    <a:pt x="2739247" y="1544521"/>
                    <a:pt x="2676551" y="1607217"/>
                    <a:pt x="2599145" y="1607217"/>
                  </a:cubicBezTo>
                  <a:cubicBezTo>
                    <a:pt x="2521832" y="1607217"/>
                    <a:pt x="2459136" y="1544521"/>
                    <a:pt x="2459136" y="1467116"/>
                  </a:cubicBezTo>
                  <a:cubicBezTo>
                    <a:pt x="2459136" y="1389802"/>
                    <a:pt x="2521832" y="1327014"/>
                    <a:pt x="2599145" y="1327014"/>
                  </a:cubicBezTo>
                  <a:close/>
                  <a:moveTo>
                    <a:pt x="1492764" y="1327014"/>
                  </a:moveTo>
                  <a:cubicBezTo>
                    <a:pt x="1570170" y="1327014"/>
                    <a:pt x="1632866" y="1389802"/>
                    <a:pt x="1632866" y="1467116"/>
                  </a:cubicBezTo>
                  <a:cubicBezTo>
                    <a:pt x="1632866" y="1544521"/>
                    <a:pt x="1570170" y="1607217"/>
                    <a:pt x="1492764" y="1607217"/>
                  </a:cubicBezTo>
                  <a:cubicBezTo>
                    <a:pt x="1415451" y="1607217"/>
                    <a:pt x="1352662" y="1544521"/>
                    <a:pt x="1352662" y="1467116"/>
                  </a:cubicBezTo>
                  <a:cubicBezTo>
                    <a:pt x="1352662" y="1389802"/>
                    <a:pt x="1415451" y="1327014"/>
                    <a:pt x="1492764" y="1327014"/>
                  </a:cubicBezTo>
                  <a:close/>
                  <a:moveTo>
                    <a:pt x="3205977" y="795289"/>
                  </a:moveTo>
                  <a:cubicBezTo>
                    <a:pt x="3277499" y="824891"/>
                    <a:pt x="3311421" y="906892"/>
                    <a:pt x="3281820" y="978322"/>
                  </a:cubicBezTo>
                  <a:cubicBezTo>
                    <a:pt x="3252218" y="1049844"/>
                    <a:pt x="3170216" y="1083766"/>
                    <a:pt x="3098786" y="1054165"/>
                  </a:cubicBezTo>
                  <a:cubicBezTo>
                    <a:pt x="3027265" y="1024563"/>
                    <a:pt x="2993342" y="942653"/>
                    <a:pt x="3022944" y="871132"/>
                  </a:cubicBezTo>
                  <a:cubicBezTo>
                    <a:pt x="3052545" y="799610"/>
                    <a:pt x="3134547" y="765687"/>
                    <a:pt x="3205977" y="795289"/>
                  </a:cubicBezTo>
                  <a:close/>
                  <a:moveTo>
                    <a:pt x="2023570" y="786372"/>
                  </a:moveTo>
                  <a:cubicBezTo>
                    <a:pt x="2099964" y="773961"/>
                    <a:pt x="2171945" y="825810"/>
                    <a:pt x="2184356" y="902204"/>
                  </a:cubicBezTo>
                  <a:cubicBezTo>
                    <a:pt x="2196767" y="978598"/>
                    <a:pt x="2144918" y="1050579"/>
                    <a:pt x="2068524" y="1062990"/>
                  </a:cubicBezTo>
                  <a:cubicBezTo>
                    <a:pt x="1992130" y="1075309"/>
                    <a:pt x="1920148" y="1023460"/>
                    <a:pt x="1907738" y="947066"/>
                  </a:cubicBezTo>
                  <a:cubicBezTo>
                    <a:pt x="1895327" y="870764"/>
                    <a:pt x="1947268" y="798782"/>
                    <a:pt x="2023570" y="786372"/>
                  </a:cubicBezTo>
                  <a:close/>
                  <a:moveTo>
                    <a:pt x="917281" y="786372"/>
                  </a:moveTo>
                  <a:cubicBezTo>
                    <a:pt x="993675" y="773961"/>
                    <a:pt x="1065564" y="825810"/>
                    <a:pt x="1077975" y="902204"/>
                  </a:cubicBezTo>
                  <a:cubicBezTo>
                    <a:pt x="1090385" y="978598"/>
                    <a:pt x="1038537" y="1050579"/>
                    <a:pt x="962143" y="1062990"/>
                  </a:cubicBezTo>
                  <a:cubicBezTo>
                    <a:pt x="885748" y="1075309"/>
                    <a:pt x="813859" y="1023460"/>
                    <a:pt x="801448" y="947066"/>
                  </a:cubicBezTo>
                  <a:cubicBezTo>
                    <a:pt x="789038" y="870764"/>
                    <a:pt x="840886" y="798782"/>
                    <a:pt x="917281" y="786372"/>
                  </a:cubicBezTo>
                  <a:close/>
                  <a:moveTo>
                    <a:pt x="3683096" y="786280"/>
                  </a:moveTo>
                  <a:cubicBezTo>
                    <a:pt x="3759490" y="773869"/>
                    <a:pt x="3831471" y="825718"/>
                    <a:pt x="3843882" y="902112"/>
                  </a:cubicBezTo>
                  <a:cubicBezTo>
                    <a:pt x="3856292" y="978506"/>
                    <a:pt x="3804351" y="1050488"/>
                    <a:pt x="3728049" y="1062806"/>
                  </a:cubicBezTo>
                  <a:cubicBezTo>
                    <a:pt x="3651655" y="1075217"/>
                    <a:pt x="3579674" y="1023368"/>
                    <a:pt x="3567263" y="946974"/>
                  </a:cubicBezTo>
                  <a:cubicBezTo>
                    <a:pt x="3554853" y="870672"/>
                    <a:pt x="3606793" y="798690"/>
                    <a:pt x="3683096" y="786280"/>
                  </a:cubicBezTo>
                  <a:close/>
                  <a:moveTo>
                    <a:pt x="4789569" y="786188"/>
                  </a:moveTo>
                  <a:cubicBezTo>
                    <a:pt x="4865963" y="773777"/>
                    <a:pt x="4937852" y="825718"/>
                    <a:pt x="4950263" y="902020"/>
                  </a:cubicBezTo>
                  <a:cubicBezTo>
                    <a:pt x="4962674" y="978414"/>
                    <a:pt x="4910825" y="1050396"/>
                    <a:pt x="4834431" y="1062806"/>
                  </a:cubicBezTo>
                  <a:cubicBezTo>
                    <a:pt x="4758037" y="1075217"/>
                    <a:pt x="4686147" y="1023368"/>
                    <a:pt x="4673736" y="946974"/>
                  </a:cubicBezTo>
                  <a:cubicBezTo>
                    <a:pt x="4661326" y="870580"/>
                    <a:pt x="4713175" y="798599"/>
                    <a:pt x="4789569" y="786188"/>
                  </a:cubicBezTo>
                  <a:close/>
                  <a:moveTo>
                    <a:pt x="5895858" y="786188"/>
                  </a:moveTo>
                  <a:cubicBezTo>
                    <a:pt x="5972252" y="773777"/>
                    <a:pt x="6044233" y="825626"/>
                    <a:pt x="6056644" y="902020"/>
                  </a:cubicBezTo>
                  <a:cubicBezTo>
                    <a:pt x="6069054" y="978414"/>
                    <a:pt x="6017206" y="1050304"/>
                    <a:pt x="5940812" y="1062714"/>
                  </a:cubicBezTo>
                  <a:cubicBezTo>
                    <a:pt x="5864417" y="1075125"/>
                    <a:pt x="5792436" y="1023276"/>
                    <a:pt x="5780026" y="946882"/>
                  </a:cubicBezTo>
                  <a:cubicBezTo>
                    <a:pt x="5767615" y="870488"/>
                    <a:pt x="5819555" y="798507"/>
                    <a:pt x="5895858" y="786188"/>
                  </a:cubicBezTo>
                  <a:close/>
                  <a:moveTo>
                    <a:pt x="5365144" y="784625"/>
                  </a:moveTo>
                  <a:cubicBezTo>
                    <a:pt x="5442550" y="784625"/>
                    <a:pt x="5505246" y="847322"/>
                    <a:pt x="5505246" y="924727"/>
                  </a:cubicBezTo>
                  <a:cubicBezTo>
                    <a:pt x="5505246" y="1002132"/>
                    <a:pt x="5442550" y="1064829"/>
                    <a:pt x="5365144" y="1064829"/>
                  </a:cubicBezTo>
                  <a:cubicBezTo>
                    <a:pt x="5287739" y="1064829"/>
                    <a:pt x="5225042" y="1002132"/>
                    <a:pt x="5225042" y="924727"/>
                  </a:cubicBezTo>
                  <a:cubicBezTo>
                    <a:pt x="5225042" y="847322"/>
                    <a:pt x="5287739" y="784625"/>
                    <a:pt x="5365144" y="784625"/>
                  </a:cubicBezTo>
                  <a:close/>
                  <a:moveTo>
                    <a:pt x="4258763" y="784625"/>
                  </a:moveTo>
                  <a:cubicBezTo>
                    <a:pt x="4336168" y="784625"/>
                    <a:pt x="4398865" y="847322"/>
                    <a:pt x="4398865" y="924727"/>
                  </a:cubicBezTo>
                  <a:cubicBezTo>
                    <a:pt x="4398865" y="1002132"/>
                    <a:pt x="4336168" y="1064829"/>
                    <a:pt x="4258763" y="1064829"/>
                  </a:cubicBezTo>
                  <a:cubicBezTo>
                    <a:pt x="4181358" y="1064829"/>
                    <a:pt x="4118661" y="1002132"/>
                    <a:pt x="4118661" y="924727"/>
                  </a:cubicBezTo>
                  <a:cubicBezTo>
                    <a:pt x="4118661" y="847322"/>
                    <a:pt x="4181358" y="784625"/>
                    <a:pt x="4258763" y="784625"/>
                  </a:cubicBezTo>
                  <a:close/>
                  <a:moveTo>
                    <a:pt x="2599145" y="784625"/>
                  </a:moveTo>
                  <a:cubicBezTo>
                    <a:pt x="2676551" y="784625"/>
                    <a:pt x="2739247" y="847322"/>
                    <a:pt x="2739247" y="924727"/>
                  </a:cubicBezTo>
                  <a:cubicBezTo>
                    <a:pt x="2739247" y="1002132"/>
                    <a:pt x="2676551" y="1064829"/>
                    <a:pt x="2599145" y="1064829"/>
                  </a:cubicBezTo>
                  <a:cubicBezTo>
                    <a:pt x="2521832" y="1064829"/>
                    <a:pt x="2459136" y="1002132"/>
                    <a:pt x="2459136" y="924727"/>
                  </a:cubicBezTo>
                  <a:cubicBezTo>
                    <a:pt x="2459136" y="847322"/>
                    <a:pt x="2521832" y="784625"/>
                    <a:pt x="2599145" y="784625"/>
                  </a:cubicBezTo>
                  <a:close/>
                  <a:moveTo>
                    <a:pt x="1492764" y="784625"/>
                  </a:moveTo>
                  <a:cubicBezTo>
                    <a:pt x="1570170" y="784625"/>
                    <a:pt x="1632866" y="847322"/>
                    <a:pt x="1632866" y="924727"/>
                  </a:cubicBezTo>
                  <a:cubicBezTo>
                    <a:pt x="1632866" y="1002132"/>
                    <a:pt x="1570170" y="1064829"/>
                    <a:pt x="1492764" y="1064829"/>
                  </a:cubicBezTo>
                  <a:cubicBezTo>
                    <a:pt x="1415451" y="1064829"/>
                    <a:pt x="1352662" y="1002132"/>
                    <a:pt x="1352662" y="924727"/>
                  </a:cubicBezTo>
                  <a:cubicBezTo>
                    <a:pt x="1352662" y="847322"/>
                    <a:pt x="1415451" y="784625"/>
                    <a:pt x="1492764" y="784625"/>
                  </a:cubicBezTo>
                  <a:close/>
                  <a:moveTo>
                    <a:pt x="838404" y="396403"/>
                  </a:moveTo>
                  <a:cubicBezTo>
                    <a:pt x="745739" y="396220"/>
                    <a:pt x="655279" y="425637"/>
                    <a:pt x="580540" y="479508"/>
                  </a:cubicBezTo>
                  <a:cubicBezTo>
                    <a:pt x="561970" y="493114"/>
                    <a:pt x="544135" y="507731"/>
                    <a:pt x="527864" y="524003"/>
                  </a:cubicBezTo>
                  <a:cubicBezTo>
                    <a:pt x="511500" y="540274"/>
                    <a:pt x="496424" y="557741"/>
                    <a:pt x="482634" y="576127"/>
                  </a:cubicBezTo>
                  <a:cubicBezTo>
                    <a:pt x="468845" y="594513"/>
                    <a:pt x="456986" y="614278"/>
                    <a:pt x="446230" y="634503"/>
                  </a:cubicBezTo>
                  <a:cubicBezTo>
                    <a:pt x="443748" y="639743"/>
                    <a:pt x="440806" y="644707"/>
                    <a:pt x="438508" y="649947"/>
                  </a:cubicBezTo>
                  <a:lnTo>
                    <a:pt x="431429" y="665575"/>
                  </a:lnTo>
                  <a:cubicBezTo>
                    <a:pt x="427292" y="676147"/>
                    <a:pt x="422787" y="686719"/>
                    <a:pt x="419386" y="697659"/>
                  </a:cubicBezTo>
                  <a:cubicBezTo>
                    <a:pt x="404677" y="741050"/>
                    <a:pt x="397323" y="786648"/>
                    <a:pt x="396679" y="832980"/>
                  </a:cubicBezTo>
                  <a:lnTo>
                    <a:pt x="396403" y="1030263"/>
                  </a:lnTo>
                  <a:lnTo>
                    <a:pt x="396403" y="6019780"/>
                  </a:lnTo>
                  <a:cubicBezTo>
                    <a:pt x="396679" y="6042854"/>
                    <a:pt x="398426" y="6065837"/>
                    <a:pt x="401735" y="6088636"/>
                  </a:cubicBezTo>
                  <a:cubicBezTo>
                    <a:pt x="405321" y="6111251"/>
                    <a:pt x="410836" y="6133498"/>
                    <a:pt x="417639" y="6155377"/>
                  </a:cubicBezTo>
                  <a:cubicBezTo>
                    <a:pt x="445678" y="6242343"/>
                    <a:pt x="501847" y="6320944"/>
                    <a:pt x="576127" y="6375458"/>
                  </a:cubicBezTo>
                  <a:cubicBezTo>
                    <a:pt x="650407" y="6430157"/>
                    <a:pt x="740590" y="6460586"/>
                    <a:pt x="832980" y="6461413"/>
                  </a:cubicBezTo>
                  <a:lnTo>
                    <a:pt x="1229844" y="6461597"/>
                  </a:lnTo>
                  <a:lnTo>
                    <a:pt x="6019688" y="6461597"/>
                  </a:lnTo>
                  <a:cubicBezTo>
                    <a:pt x="6112354" y="6461781"/>
                    <a:pt x="6202813" y="6432363"/>
                    <a:pt x="6277552" y="6378492"/>
                  </a:cubicBezTo>
                  <a:cubicBezTo>
                    <a:pt x="6296122" y="6364886"/>
                    <a:pt x="6313957" y="6350269"/>
                    <a:pt x="6330229" y="6333998"/>
                  </a:cubicBezTo>
                  <a:cubicBezTo>
                    <a:pt x="6346500" y="6317726"/>
                    <a:pt x="6361669" y="6300259"/>
                    <a:pt x="6375458" y="6281873"/>
                  </a:cubicBezTo>
                  <a:cubicBezTo>
                    <a:pt x="6389248" y="6263487"/>
                    <a:pt x="6401107" y="6243722"/>
                    <a:pt x="6411862" y="6223497"/>
                  </a:cubicBezTo>
                  <a:cubicBezTo>
                    <a:pt x="6414345" y="6218257"/>
                    <a:pt x="6417286" y="6213385"/>
                    <a:pt x="6419493" y="6208053"/>
                  </a:cubicBezTo>
                  <a:lnTo>
                    <a:pt x="6426571" y="6192425"/>
                  </a:lnTo>
                  <a:cubicBezTo>
                    <a:pt x="6430708" y="6181853"/>
                    <a:pt x="6435305" y="6171281"/>
                    <a:pt x="6438614" y="6160341"/>
                  </a:cubicBezTo>
                  <a:cubicBezTo>
                    <a:pt x="6453415" y="6116950"/>
                    <a:pt x="6460769" y="6071353"/>
                    <a:pt x="6461413" y="6025020"/>
                  </a:cubicBezTo>
                  <a:lnTo>
                    <a:pt x="6461597" y="5827737"/>
                  </a:lnTo>
                  <a:lnTo>
                    <a:pt x="6461597" y="2235285"/>
                  </a:lnTo>
                  <a:lnTo>
                    <a:pt x="6461597" y="2235285"/>
                  </a:lnTo>
                  <a:lnTo>
                    <a:pt x="6461597" y="838220"/>
                  </a:lnTo>
                  <a:cubicBezTo>
                    <a:pt x="6461321" y="815146"/>
                    <a:pt x="6459574" y="792163"/>
                    <a:pt x="6456265" y="769365"/>
                  </a:cubicBezTo>
                  <a:cubicBezTo>
                    <a:pt x="6452679" y="746750"/>
                    <a:pt x="6447164" y="724503"/>
                    <a:pt x="6440361" y="702623"/>
                  </a:cubicBezTo>
                  <a:cubicBezTo>
                    <a:pt x="6412322" y="615657"/>
                    <a:pt x="6356153" y="537057"/>
                    <a:pt x="6281873" y="482542"/>
                  </a:cubicBezTo>
                  <a:cubicBezTo>
                    <a:pt x="6207593" y="427844"/>
                    <a:pt x="6117410" y="397415"/>
                    <a:pt x="6024928" y="396587"/>
                  </a:cubicBezTo>
                  <a:lnTo>
                    <a:pt x="5228903" y="396403"/>
                  </a:lnTo>
                  <a:close/>
                  <a:moveTo>
                    <a:pt x="838129" y="262553"/>
                  </a:moveTo>
                  <a:lnTo>
                    <a:pt x="5228903" y="262553"/>
                  </a:lnTo>
                  <a:lnTo>
                    <a:pt x="6026491" y="262829"/>
                  </a:lnTo>
                  <a:cubicBezTo>
                    <a:pt x="6086337" y="263564"/>
                    <a:pt x="6146092" y="273309"/>
                    <a:pt x="6202721" y="292522"/>
                  </a:cubicBezTo>
                  <a:cubicBezTo>
                    <a:pt x="6216970" y="297027"/>
                    <a:pt x="6230760" y="302726"/>
                    <a:pt x="6244642" y="308242"/>
                  </a:cubicBezTo>
                  <a:lnTo>
                    <a:pt x="6265142" y="317527"/>
                  </a:lnTo>
                  <a:cubicBezTo>
                    <a:pt x="6271945" y="320561"/>
                    <a:pt x="6278472" y="324238"/>
                    <a:pt x="6285091" y="327548"/>
                  </a:cubicBezTo>
                  <a:cubicBezTo>
                    <a:pt x="6311567" y="341521"/>
                    <a:pt x="6337215" y="357149"/>
                    <a:pt x="6361209" y="374984"/>
                  </a:cubicBezTo>
                  <a:cubicBezTo>
                    <a:pt x="6457644" y="445954"/>
                    <a:pt x="6530912" y="547813"/>
                    <a:pt x="6567501" y="661622"/>
                  </a:cubicBezTo>
                  <a:lnTo>
                    <a:pt x="6567592" y="661622"/>
                  </a:lnTo>
                  <a:cubicBezTo>
                    <a:pt x="6576602" y="690029"/>
                    <a:pt x="6583680" y="719171"/>
                    <a:pt x="6588277" y="748680"/>
                  </a:cubicBezTo>
                  <a:cubicBezTo>
                    <a:pt x="6592690" y="778374"/>
                    <a:pt x="6594988" y="808251"/>
                    <a:pt x="6595263" y="838129"/>
                  </a:cubicBezTo>
                  <a:lnTo>
                    <a:pt x="6595263" y="5827829"/>
                  </a:lnTo>
                  <a:lnTo>
                    <a:pt x="6595080" y="6026675"/>
                  </a:lnTo>
                  <a:cubicBezTo>
                    <a:pt x="6594252" y="6086521"/>
                    <a:pt x="6584600" y="6146276"/>
                    <a:pt x="6565386" y="6202905"/>
                  </a:cubicBezTo>
                  <a:cubicBezTo>
                    <a:pt x="6560881" y="6217154"/>
                    <a:pt x="6555182" y="6230944"/>
                    <a:pt x="6549666" y="6244825"/>
                  </a:cubicBezTo>
                  <a:lnTo>
                    <a:pt x="6540381" y="6265326"/>
                  </a:lnTo>
                  <a:cubicBezTo>
                    <a:pt x="6537347" y="6272129"/>
                    <a:pt x="6533578" y="6278655"/>
                    <a:pt x="6530361" y="6285367"/>
                  </a:cubicBezTo>
                  <a:cubicBezTo>
                    <a:pt x="6516388" y="6311751"/>
                    <a:pt x="6500759" y="6337399"/>
                    <a:pt x="6482925" y="6361393"/>
                  </a:cubicBezTo>
                  <a:cubicBezTo>
                    <a:pt x="6464998" y="6385387"/>
                    <a:pt x="6445417" y="6408001"/>
                    <a:pt x="6424181" y="6429145"/>
                  </a:cubicBezTo>
                  <a:cubicBezTo>
                    <a:pt x="6403037" y="6450290"/>
                    <a:pt x="6379871" y="6469411"/>
                    <a:pt x="6355693" y="6487062"/>
                  </a:cubicBezTo>
                  <a:cubicBezTo>
                    <a:pt x="6349534" y="6491198"/>
                    <a:pt x="6343650" y="6495887"/>
                    <a:pt x="6337307" y="6499840"/>
                  </a:cubicBezTo>
                  <a:lnTo>
                    <a:pt x="6318461" y="6511974"/>
                  </a:lnTo>
                  <a:cubicBezTo>
                    <a:pt x="6305407" y="6519421"/>
                    <a:pt x="6292629" y="6527143"/>
                    <a:pt x="6279115" y="6533578"/>
                  </a:cubicBezTo>
                  <a:cubicBezTo>
                    <a:pt x="6252455" y="6546908"/>
                    <a:pt x="6224876" y="6558859"/>
                    <a:pt x="6196286" y="6567684"/>
                  </a:cubicBezTo>
                  <a:cubicBezTo>
                    <a:pt x="6167879" y="6576694"/>
                    <a:pt x="6138830" y="6583772"/>
                    <a:pt x="6109228" y="6588461"/>
                  </a:cubicBezTo>
                  <a:cubicBezTo>
                    <a:pt x="6079627" y="6592873"/>
                    <a:pt x="6049749" y="6595171"/>
                    <a:pt x="6019780" y="6595447"/>
                  </a:cubicBezTo>
                  <a:lnTo>
                    <a:pt x="1229844" y="6595447"/>
                  </a:lnTo>
                  <a:lnTo>
                    <a:pt x="831418" y="6595263"/>
                  </a:lnTo>
                  <a:cubicBezTo>
                    <a:pt x="771479" y="6594436"/>
                    <a:pt x="711816" y="6584692"/>
                    <a:pt x="655187" y="6565478"/>
                  </a:cubicBezTo>
                  <a:cubicBezTo>
                    <a:pt x="640938" y="6560973"/>
                    <a:pt x="627149" y="6555274"/>
                    <a:pt x="613175" y="6549758"/>
                  </a:cubicBezTo>
                  <a:lnTo>
                    <a:pt x="592767" y="6540473"/>
                  </a:lnTo>
                  <a:cubicBezTo>
                    <a:pt x="585964" y="6537439"/>
                    <a:pt x="579437" y="6533762"/>
                    <a:pt x="572726" y="6530453"/>
                  </a:cubicBezTo>
                  <a:cubicBezTo>
                    <a:pt x="546342" y="6516479"/>
                    <a:pt x="520601" y="6500851"/>
                    <a:pt x="496699" y="6483017"/>
                  </a:cubicBezTo>
                  <a:cubicBezTo>
                    <a:pt x="400173" y="6412046"/>
                    <a:pt x="326996" y="6310187"/>
                    <a:pt x="290408" y="6196378"/>
                  </a:cubicBezTo>
                  <a:cubicBezTo>
                    <a:pt x="281399" y="6167971"/>
                    <a:pt x="274320" y="6138830"/>
                    <a:pt x="269632" y="6109320"/>
                  </a:cubicBezTo>
                  <a:cubicBezTo>
                    <a:pt x="265219" y="6079719"/>
                    <a:pt x="262921" y="6049841"/>
                    <a:pt x="262645" y="6019872"/>
                  </a:cubicBezTo>
                  <a:lnTo>
                    <a:pt x="262645" y="1030171"/>
                  </a:lnTo>
                  <a:lnTo>
                    <a:pt x="262829" y="831326"/>
                  </a:lnTo>
                  <a:cubicBezTo>
                    <a:pt x="263656" y="771479"/>
                    <a:pt x="273401" y="711724"/>
                    <a:pt x="292522" y="655095"/>
                  </a:cubicBezTo>
                  <a:cubicBezTo>
                    <a:pt x="297027" y="640846"/>
                    <a:pt x="302818" y="627057"/>
                    <a:pt x="308334" y="613175"/>
                  </a:cubicBezTo>
                  <a:lnTo>
                    <a:pt x="317527" y="592675"/>
                  </a:lnTo>
                  <a:cubicBezTo>
                    <a:pt x="320561" y="585872"/>
                    <a:pt x="324330" y="579345"/>
                    <a:pt x="327640" y="572634"/>
                  </a:cubicBezTo>
                  <a:cubicBezTo>
                    <a:pt x="341521" y="546250"/>
                    <a:pt x="357149" y="520601"/>
                    <a:pt x="375076" y="496607"/>
                  </a:cubicBezTo>
                  <a:cubicBezTo>
                    <a:pt x="392910" y="472614"/>
                    <a:pt x="412583" y="449999"/>
                    <a:pt x="433727" y="428855"/>
                  </a:cubicBezTo>
                  <a:cubicBezTo>
                    <a:pt x="454871" y="407711"/>
                    <a:pt x="478129" y="388589"/>
                    <a:pt x="502215" y="370939"/>
                  </a:cubicBezTo>
                  <a:cubicBezTo>
                    <a:pt x="508375" y="366802"/>
                    <a:pt x="514258" y="362113"/>
                    <a:pt x="520601" y="358160"/>
                  </a:cubicBezTo>
                  <a:lnTo>
                    <a:pt x="539539" y="346026"/>
                  </a:lnTo>
                  <a:cubicBezTo>
                    <a:pt x="552501" y="338579"/>
                    <a:pt x="565279" y="330857"/>
                    <a:pt x="578793" y="324422"/>
                  </a:cubicBezTo>
                  <a:cubicBezTo>
                    <a:pt x="605545" y="311092"/>
                    <a:pt x="633032" y="299141"/>
                    <a:pt x="661622" y="290316"/>
                  </a:cubicBezTo>
                  <a:cubicBezTo>
                    <a:pt x="690029" y="281307"/>
                    <a:pt x="719171" y="274228"/>
                    <a:pt x="748680" y="269540"/>
                  </a:cubicBezTo>
                  <a:cubicBezTo>
                    <a:pt x="778282" y="265127"/>
                    <a:pt x="808251" y="262829"/>
                    <a:pt x="838129" y="262553"/>
                  </a:cubicBezTo>
                  <a:close/>
                  <a:moveTo>
                    <a:pt x="838129" y="133667"/>
                  </a:moveTo>
                  <a:cubicBezTo>
                    <a:pt x="801540" y="133942"/>
                    <a:pt x="765044" y="136700"/>
                    <a:pt x="728823" y="142124"/>
                  </a:cubicBezTo>
                  <a:cubicBezTo>
                    <a:pt x="692603" y="147824"/>
                    <a:pt x="656934" y="156465"/>
                    <a:pt x="622000" y="167589"/>
                  </a:cubicBezTo>
                  <a:cubicBezTo>
                    <a:pt x="586975" y="178437"/>
                    <a:pt x="553145" y="192962"/>
                    <a:pt x="520509" y="209325"/>
                  </a:cubicBezTo>
                  <a:cubicBezTo>
                    <a:pt x="503962" y="217323"/>
                    <a:pt x="488242" y="226700"/>
                    <a:pt x="472338" y="235893"/>
                  </a:cubicBezTo>
                  <a:lnTo>
                    <a:pt x="449263" y="250694"/>
                  </a:lnTo>
                  <a:cubicBezTo>
                    <a:pt x="441541" y="255566"/>
                    <a:pt x="434279" y="261174"/>
                    <a:pt x="426740" y="266414"/>
                  </a:cubicBezTo>
                  <a:cubicBezTo>
                    <a:pt x="397139" y="287926"/>
                    <a:pt x="368824" y="311368"/>
                    <a:pt x="342900" y="337108"/>
                  </a:cubicBezTo>
                  <a:cubicBezTo>
                    <a:pt x="316976" y="362941"/>
                    <a:pt x="292982" y="390704"/>
                    <a:pt x="271102" y="420030"/>
                  </a:cubicBezTo>
                  <a:cubicBezTo>
                    <a:pt x="249223" y="449447"/>
                    <a:pt x="230102" y="480795"/>
                    <a:pt x="213094" y="513155"/>
                  </a:cubicBezTo>
                  <a:cubicBezTo>
                    <a:pt x="208958" y="521429"/>
                    <a:pt x="204453" y="529335"/>
                    <a:pt x="200776" y="537700"/>
                  </a:cubicBezTo>
                  <a:lnTo>
                    <a:pt x="189468" y="562797"/>
                  </a:lnTo>
                  <a:cubicBezTo>
                    <a:pt x="182757" y="579804"/>
                    <a:pt x="175771" y="596720"/>
                    <a:pt x="170163" y="614186"/>
                  </a:cubicBezTo>
                  <a:cubicBezTo>
                    <a:pt x="146629" y="683594"/>
                    <a:pt x="134678" y="756862"/>
                    <a:pt x="133759" y="829947"/>
                  </a:cubicBezTo>
                  <a:lnTo>
                    <a:pt x="133575" y="1030263"/>
                  </a:lnTo>
                  <a:lnTo>
                    <a:pt x="133575" y="6019780"/>
                  </a:lnTo>
                  <a:cubicBezTo>
                    <a:pt x="133851" y="6056368"/>
                    <a:pt x="136608" y="6092865"/>
                    <a:pt x="142032" y="6129177"/>
                  </a:cubicBezTo>
                  <a:cubicBezTo>
                    <a:pt x="147824" y="6165306"/>
                    <a:pt x="156373" y="6200975"/>
                    <a:pt x="167497" y="6235908"/>
                  </a:cubicBezTo>
                  <a:cubicBezTo>
                    <a:pt x="212451" y="6375550"/>
                    <a:pt x="301991" y="6500024"/>
                    <a:pt x="420030" y="6586806"/>
                  </a:cubicBezTo>
                  <a:cubicBezTo>
                    <a:pt x="449355" y="6608685"/>
                    <a:pt x="480795" y="6627807"/>
                    <a:pt x="513155" y="6644906"/>
                  </a:cubicBezTo>
                  <a:cubicBezTo>
                    <a:pt x="521337" y="6648951"/>
                    <a:pt x="529335" y="6653455"/>
                    <a:pt x="537700" y="6657133"/>
                  </a:cubicBezTo>
                  <a:lnTo>
                    <a:pt x="562705" y="6668440"/>
                  </a:lnTo>
                  <a:cubicBezTo>
                    <a:pt x="579804" y="6675243"/>
                    <a:pt x="596720" y="6682138"/>
                    <a:pt x="614186" y="6687745"/>
                  </a:cubicBezTo>
                  <a:cubicBezTo>
                    <a:pt x="683594" y="6711279"/>
                    <a:pt x="756862" y="6723231"/>
                    <a:pt x="829947" y="6724150"/>
                  </a:cubicBezTo>
                  <a:lnTo>
                    <a:pt x="1229844" y="6724334"/>
                  </a:lnTo>
                  <a:lnTo>
                    <a:pt x="6019872" y="6724334"/>
                  </a:lnTo>
                  <a:cubicBezTo>
                    <a:pt x="6056460" y="6724058"/>
                    <a:pt x="6092957" y="6721300"/>
                    <a:pt x="6129177" y="6715876"/>
                  </a:cubicBezTo>
                  <a:cubicBezTo>
                    <a:pt x="6165397" y="6710176"/>
                    <a:pt x="6201066" y="6701535"/>
                    <a:pt x="6236000" y="6690412"/>
                  </a:cubicBezTo>
                  <a:cubicBezTo>
                    <a:pt x="6271026" y="6679564"/>
                    <a:pt x="6304856" y="6665039"/>
                    <a:pt x="6337583" y="6648675"/>
                  </a:cubicBezTo>
                  <a:cubicBezTo>
                    <a:pt x="6354038" y="6640677"/>
                    <a:pt x="6369759" y="6631300"/>
                    <a:pt x="6385662" y="6622107"/>
                  </a:cubicBezTo>
                  <a:lnTo>
                    <a:pt x="6408737" y="6607306"/>
                  </a:lnTo>
                  <a:cubicBezTo>
                    <a:pt x="6416459" y="6602434"/>
                    <a:pt x="6423722" y="6596827"/>
                    <a:pt x="6431260" y="6591586"/>
                  </a:cubicBezTo>
                  <a:cubicBezTo>
                    <a:pt x="6460861" y="6570167"/>
                    <a:pt x="6489176" y="6546632"/>
                    <a:pt x="6515100" y="6520892"/>
                  </a:cubicBezTo>
                  <a:cubicBezTo>
                    <a:pt x="6541025" y="6495060"/>
                    <a:pt x="6565018" y="6467296"/>
                    <a:pt x="6586898" y="6437971"/>
                  </a:cubicBezTo>
                  <a:cubicBezTo>
                    <a:pt x="6608777" y="6408645"/>
                    <a:pt x="6627898" y="6377205"/>
                    <a:pt x="6644906" y="6344845"/>
                  </a:cubicBezTo>
                  <a:cubicBezTo>
                    <a:pt x="6649043" y="6336663"/>
                    <a:pt x="6653547" y="6328665"/>
                    <a:pt x="6657224" y="6320300"/>
                  </a:cubicBezTo>
                  <a:lnTo>
                    <a:pt x="6668532" y="6295203"/>
                  </a:lnTo>
                  <a:cubicBezTo>
                    <a:pt x="6675243" y="6278196"/>
                    <a:pt x="6682230" y="6261281"/>
                    <a:pt x="6687837" y="6243814"/>
                  </a:cubicBezTo>
                  <a:cubicBezTo>
                    <a:pt x="6711371" y="6174407"/>
                    <a:pt x="6723322" y="6101138"/>
                    <a:pt x="6724242" y="6028053"/>
                  </a:cubicBezTo>
                  <a:lnTo>
                    <a:pt x="6724425" y="5827737"/>
                  </a:lnTo>
                  <a:lnTo>
                    <a:pt x="6724425" y="2235285"/>
                  </a:lnTo>
                  <a:lnTo>
                    <a:pt x="6724334" y="2235285"/>
                  </a:lnTo>
                  <a:lnTo>
                    <a:pt x="6724334" y="838220"/>
                  </a:lnTo>
                  <a:cubicBezTo>
                    <a:pt x="6724058" y="801632"/>
                    <a:pt x="6721300" y="765136"/>
                    <a:pt x="6715876" y="728823"/>
                  </a:cubicBezTo>
                  <a:cubicBezTo>
                    <a:pt x="6710176" y="692695"/>
                    <a:pt x="6701535" y="657026"/>
                    <a:pt x="6690412" y="622092"/>
                  </a:cubicBezTo>
                  <a:cubicBezTo>
                    <a:pt x="6645549" y="482450"/>
                    <a:pt x="6555917" y="357977"/>
                    <a:pt x="6437879" y="271194"/>
                  </a:cubicBezTo>
                  <a:cubicBezTo>
                    <a:pt x="6408553" y="249315"/>
                    <a:pt x="6377205" y="230193"/>
                    <a:pt x="6344753" y="213186"/>
                  </a:cubicBezTo>
                  <a:cubicBezTo>
                    <a:pt x="6336572" y="209049"/>
                    <a:pt x="6328573" y="204545"/>
                    <a:pt x="6320208" y="200868"/>
                  </a:cubicBezTo>
                  <a:lnTo>
                    <a:pt x="6295203" y="189560"/>
                  </a:lnTo>
                  <a:cubicBezTo>
                    <a:pt x="6278196" y="182757"/>
                    <a:pt x="6261189" y="175863"/>
                    <a:pt x="6243722" y="170255"/>
                  </a:cubicBezTo>
                  <a:cubicBezTo>
                    <a:pt x="6174315" y="146721"/>
                    <a:pt x="6101138" y="134770"/>
                    <a:pt x="6027962" y="133851"/>
                  </a:cubicBezTo>
                  <a:lnTo>
                    <a:pt x="5228903" y="133667"/>
                  </a:lnTo>
                  <a:close/>
                  <a:moveTo>
                    <a:pt x="838129" y="0"/>
                  </a:moveTo>
                  <a:lnTo>
                    <a:pt x="5229087" y="0"/>
                  </a:lnTo>
                  <a:lnTo>
                    <a:pt x="6029616" y="193"/>
                  </a:lnTo>
                  <a:cubicBezTo>
                    <a:pt x="6116307" y="1250"/>
                    <a:pt x="6203640" y="15509"/>
                    <a:pt x="6286286" y="43492"/>
                  </a:cubicBezTo>
                  <a:cubicBezTo>
                    <a:pt x="6307062" y="50102"/>
                    <a:pt x="6327287" y="58284"/>
                    <a:pt x="6347511" y="66558"/>
                  </a:cubicBezTo>
                  <a:lnTo>
                    <a:pt x="6377388" y="79979"/>
                  </a:lnTo>
                  <a:cubicBezTo>
                    <a:pt x="6387317" y="84484"/>
                    <a:pt x="6396878" y="89724"/>
                    <a:pt x="6406531" y="94596"/>
                  </a:cubicBezTo>
                  <a:cubicBezTo>
                    <a:pt x="6445142" y="114913"/>
                    <a:pt x="6482373" y="137712"/>
                    <a:pt x="6517307" y="163728"/>
                  </a:cubicBezTo>
                  <a:cubicBezTo>
                    <a:pt x="6657592" y="266874"/>
                    <a:pt x="6764139" y="414698"/>
                    <a:pt x="6817643" y="581091"/>
                  </a:cubicBezTo>
                  <a:cubicBezTo>
                    <a:pt x="6830789" y="622644"/>
                    <a:pt x="6841085" y="665208"/>
                    <a:pt x="6847888" y="708231"/>
                  </a:cubicBezTo>
                  <a:cubicBezTo>
                    <a:pt x="6854415" y="751346"/>
                    <a:pt x="6857724" y="794829"/>
                    <a:pt x="6858000" y="838129"/>
                  </a:cubicBezTo>
                  <a:lnTo>
                    <a:pt x="6858000" y="5827737"/>
                  </a:lnTo>
                  <a:lnTo>
                    <a:pt x="6857816" y="6029524"/>
                  </a:lnTo>
                  <a:cubicBezTo>
                    <a:pt x="6856713" y="6116307"/>
                    <a:pt x="6842464" y="6203548"/>
                    <a:pt x="6814517" y="6286286"/>
                  </a:cubicBezTo>
                  <a:cubicBezTo>
                    <a:pt x="6807898" y="6306970"/>
                    <a:pt x="6799716" y="6327195"/>
                    <a:pt x="6791443" y="6347420"/>
                  </a:cubicBezTo>
                  <a:lnTo>
                    <a:pt x="6778021" y="6377297"/>
                  </a:lnTo>
                  <a:cubicBezTo>
                    <a:pt x="6773516" y="6387225"/>
                    <a:pt x="6768276" y="6396786"/>
                    <a:pt x="6763404" y="6406531"/>
                  </a:cubicBezTo>
                  <a:cubicBezTo>
                    <a:pt x="6743087" y="6445050"/>
                    <a:pt x="6720289" y="6482281"/>
                    <a:pt x="6694364" y="6517215"/>
                  </a:cubicBezTo>
                  <a:cubicBezTo>
                    <a:pt x="6668348" y="6552148"/>
                    <a:pt x="6639850" y="6585151"/>
                    <a:pt x="6608961" y="6615856"/>
                  </a:cubicBezTo>
                  <a:cubicBezTo>
                    <a:pt x="6578072" y="6646469"/>
                    <a:pt x="6544518" y="6674416"/>
                    <a:pt x="6509309" y="6699972"/>
                  </a:cubicBezTo>
                  <a:cubicBezTo>
                    <a:pt x="6500391" y="6706223"/>
                    <a:pt x="6491750" y="6712843"/>
                    <a:pt x="6482465" y="6718634"/>
                  </a:cubicBezTo>
                  <a:lnTo>
                    <a:pt x="6454978" y="6736285"/>
                  </a:lnTo>
                  <a:cubicBezTo>
                    <a:pt x="6436224" y="6747224"/>
                    <a:pt x="6417378" y="6758164"/>
                    <a:pt x="6397797" y="6767817"/>
                  </a:cubicBezTo>
                  <a:cubicBezTo>
                    <a:pt x="6358727" y="6787306"/>
                    <a:pt x="6318461" y="6804497"/>
                    <a:pt x="6276817" y="6817643"/>
                  </a:cubicBezTo>
                  <a:cubicBezTo>
                    <a:pt x="6235265" y="6830789"/>
                    <a:pt x="6192793" y="6841085"/>
                    <a:pt x="6149677" y="6847888"/>
                  </a:cubicBezTo>
                  <a:cubicBezTo>
                    <a:pt x="6106654" y="6854415"/>
                    <a:pt x="6063171" y="6857724"/>
                    <a:pt x="6019780" y="6858000"/>
                  </a:cubicBezTo>
                  <a:lnTo>
                    <a:pt x="1229844" y="6858000"/>
                  </a:lnTo>
                  <a:lnTo>
                    <a:pt x="828384" y="6857816"/>
                  </a:lnTo>
                  <a:cubicBezTo>
                    <a:pt x="741694" y="6856713"/>
                    <a:pt x="654360" y="6842556"/>
                    <a:pt x="571715" y="6814517"/>
                  </a:cubicBezTo>
                  <a:cubicBezTo>
                    <a:pt x="550938" y="6807898"/>
                    <a:pt x="530714" y="6799716"/>
                    <a:pt x="510489" y="6791443"/>
                  </a:cubicBezTo>
                  <a:lnTo>
                    <a:pt x="480704" y="6778021"/>
                  </a:lnTo>
                  <a:cubicBezTo>
                    <a:pt x="470775" y="6773516"/>
                    <a:pt x="461122" y="6768276"/>
                    <a:pt x="451470" y="6763404"/>
                  </a:cubicBezTo>
                  <a:cubicBezTo>
                    <a:pt x="412859" y="6743087"/>
                    <a:pt x="375627" y="6720289"/>
                    <a:pt x="340694" y="6694364"/>
                  </a:cubicBezTo>
                  <a:cubicBezTo>
                    <a:pt x="200500" y="6591126"/>
                    <a:pt x="93861" y="6443303"/>
                    <a:pt x="40357" y="6276909"/>
                  </a:cubicBezTo>
                  <a:cubicBezTo>
                    <a:pt x="27211" y="6235357"/>
                    <a:pt x="16915" y="6192885"/>
                    <a:pt x="10112" y="6149769"/>
                  </a:cubicBezTo>
                  <a:cubicBezTo>
                    <a:pt x="3585" y="6106654"/>
                    <a:pt x="276" y="6063171"/>
                    <a:pt x="0" y="6019872"/>
                  </a:cubicBezTo>
                  <a:lnTo>
                    <a:pt x="0" y="1030263"/>
                  </a:lnTo>
                  <a:lnTo>
                    <a:pt x="184" y="828476"/>
                  </a:lnTo>
                  <a:cubicBezTo>
                    <a:pt x="1287" y="741786"/>
                    <a:pt x="15536" y="654452"/>
                    <a:pt x="43391" y="571806"/>
                  </a:cubicBezTo>
                  <a:cubicBezTo>
                    <a:pt x="50010" y="551030"/>
                    <a:pt x="58284" y="530806"/>
                    <a:pt x="66466" y="510581"/>
                  </a:cubicBezTo>
                  <a:lnTo>
                    <a:pt x="79979" y="480704"/>
                  </a:lnTo>
                  <a:cubicBezTo>
                    <a:pt x="84392" y="470775"/>
                    <a:pt x="89632" y="461214"/>
                    <a:pt x="94504" y="451470"/>
                  </a:cubicBezTo>
                  <a:cubicBezTo>
                    <a:pt x="114821" y="412951"/>
                    <a:pt x="137712" y="375719"/>
                    <a:pt x="163636" y="340786"/>
                  </a:cubicBezTo>
                  <a:cubicBezTo>
                    <a:pt x="189652" y="305852"/>
                    <a:pt x="218151" y="272849"/>
                    <a:pt x="249039" y="242144"/>
                  </a:cubicBezTo>
                  <a:cubicBezTo>
                    <a:pt x="279836" y="211532"/>
                    <a:pt x="313390" y="183585"/>
                    <a:pt x="348600" y="158028"/>
                  </a:cubicBezTo>
                  <a:cubicBezTo>
                    <a:pt x="357609" y="151777"/>
                    <a:pt x="366250" y="145158"/>
                    <a:pt x="375443" y="139366"/>
                  </a:cubicBezTo>
                  <a:lnTo>
                    <a:pt x="402931" y="121808"/>
                  </a:lnTo>
                  <a:cubicBezTo>
                    <a:pt x="421776" y="110776"/>
                    <a:pt x="440622" y="99836"/>
                    <a:pt x="460203" y="90184"/>
                  </a:cubicBezTo>
                  <a:cubicBezTo>
                    <a:pt x="499182" y="70694"/>
                    <a:pt x="539447" y="53503"/>
                    <a:pt x="581091" y="40394"/>
                  </a:cubicBezTo>
                  <a:cubicBezTo>
                    <a:pt x="622644" y="27202"/>
                    <a:pt x="665116" y="16878"/>
                    <a:pt x="708231" y="10112"/>
                  </a:cubicBezTo>
                  <a:cubicBezTo>
                    <a:pt x="751346" y="3549"/>
                    <a:pt x="794829" y="267"/>
                    <a:pt x="838129" y="0"/>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611" name="Freeform: Shape 3610">
              <a:extLst>
                <a:ext uri="{FF2B5EF4-FFF2-40B4-BE49-F238E27FC236}">
                  <a16:creationId xmlns:a16="http://schemas.microsoft.com/office/drawing/2014/main" id="{B2F8ACE2-7FCB-F1AC-E5E5-0F9E9193279A}"/>
                </a:ext>
              </a:extLst>
            </p:cNvPr>
            <p:cNvSpPr/>
            <p:nvPr/>
          </p:nvSpPr>
          <p:spPr>
            <a:xfrm>
              <a:off x="4737380" y="2908674"/>
              <a:ext cx="2777177" cy="1037084"/>
            </a:xfrm>
            <a:custGeom>
              <a:avLst/>
              <a:gdLst>
                <a:gd name="connsiteX0" fmla="*/ 630384 w 2777177"/>
                <a:gd name="connsiteY0" fmla="*/ 986247 h 1037084"/>
                <a:gd name="connsiteX1" fmla="*/ 692842 w 2777177"/>
                <a:gd name="connsiteY1" fmla="*/ 1016749 h 1037084"/>
                <a:gd name="connsiteX2" fmla="*/ 836639 w 2777177"/>
                <a:gd name="connsiteY2" fmla="*/ 1016749 h 1037084"/>
                <a:gd name="connsiteX3" fmla="*/ 868594 w 2777177"/>
                <a:gd name="connsiteY3" fmla="*/ 986247 h 1037084"/>
                <a:gd name="connsiteX4" fmla="*/ 868594 w 2777177"/>
                <a:gd name="connsiteY4" fmla="*/ 30502 h 1037084"/>
                <a:gd name="connsiteX5" fmla="*/ 836639 w 2777177"/>
                <a:gd name="connsiteY5" fmla="*/ 0 h 1037084"/>
                <a:gd name="connsiteX6" fmla="*/ 703009 w 2777177"/>
                <a:gd name="connsiteY6" fmla="*/ 0 h 1037084"/>
                <a:gd name="connsiteX7" fmla="*/ 673959 w 2777177"/>
                <a:gd name="connsiteY7" fmla="*/ 30502 h 1037084"/>
                <a:gd name="connsiteX8" fmla="*/ 673959 w 2777177"/>
                <a:gd name="connsiteY8" fmla="*/ 692842 h 1037084"/>
                <a:gd name="connsiteX9" fmla="*/ 248377 w 2777177"/>
                <a:gd name="connsiteY9" fmla="*/ 24693 h 1037084"/>
                <a:gd name="connsiteX10" fmla="*/ 203350 w 2777177"/>
                <a:gd name="connsiteY10" fmla="*/ 0 h 1037084"/>
                <a:gd name="connsiteX11" fmla="*/ 30502 w 2777177"/>
                <a:gd name="connsiteY11" fmla="*/ 0 h 1037084"/>
                <a:gd name="connsiteX12" fmla="*/ 0 w 2777177"/>
                <a:gd name="connsiteY12" fmla="*/ 30502 h 1037084"/>
                <a:gd name="connsiteX13" fmla="*/ 0 w 2777177"/>
                <a:gd name="connsiteY13" fmla="*/ 986247 h 1037084"/>
                <a:gd name="connsiteX14" fmla="*/ 30502 w 2777177"/>
                <a:gd name="connsiteY14" fmla="*/ 1016749 h 1037084"/>
                <a:gd name="connsiteX15" fmla="*/ 164132 w 2777177"/>
                <a:gd name="connsiteY15" fmla="*/ 1016749 h 1037084"/>
                <a:gd name="connsiteX16" fmla="*/ 194635 w 2777177"/>
                <a:gd name="connsiteY16" fmla="*/ 986247 h 1037084"/>
                <a:gd name="connsiteX17" fmla="*/ 194635 w 2777177"/>
                <a:gd name="connsiteY17" fmla="*/ 307930 h 1037084"/>
                <a:gd name="connsiteX18" fmla="*/ 1249149 w 2777177"/>
                <a:gd name="connsiteY18" fmla="*/ 984794 h 1037084"/>
                <a:gd name="connsiteX19" fmla="*/ 1249149 w 2777177"/>
                <a:gd name="connsiteY19" fmla="*/ 671054 h 1037084"/>
                <a:gd name="connsiteX20" fmla="*/ 1467024 w 2777177"/>
                <a:gd name="connsiteY20" fmla="*/ 671054 h 1037084"/>
                <a:gd name="connsiteX21" fmla="*/ 1830148 w 2777177"/>
                <a:gd name="connsiteY21" fmla="*/ 335527 h 1037084"/>
                <a:gd name="connsiteX22" fmla="*/ 1467024 w 2777177"/>
                <a:gd name="connsiteY22" fmla="*/ 0 h 1037084"/>
                <a:gd name="connsiteX23" fmla="*/ 1085017 w 2777177"/>
                <a:gd name="connsiteY23" fmla="*/ 0 h 1037084"/>
                <a:gd name="connsiteX24" fmla="*/ 1054514 w 2777177"/>
                <a:gd name="connsiteY24" fmla="*/ 30502 h 1037084"/>
                <a:gd name="connsiteX25" fmla="*/ 1054514 w 2777177"/>
                <a:gd name="connsiteY25" fmla="*/ 984794 h 1037084"/>
                <a:gd name="connsiteX26" fmla="*/ 1085017 w 2777177"/>
                <a:gd name="connsiteY26" fmla="*/ 1016749 h 1037084"/>
                <a:gd name="connsiteX27" fmla="*/ 1218646 w 2777177"/>
                <a:gd name="connsiteY27" fmla="*/ 1016749 h 1037084"/>
                <a:gd name="connsiteX28" fmla="*/ 1249149 w 2777177"/>
                <a:gd name="connsiteY28" fmla="*/ 984794 h 1037084"/>
                <a:gd name="connsiteX29" fmla="*/ 1249149 w 2777177"/>
                <a:gd name="connsiteY29" fmla="*/ 499660 h 1037084"/>
                <a:gd name="connsiteX30" fmla="*/ 1249149 w 2777177"/>
                <a:gd name="connsiteY30" fmla="*/ 171395 h 1037084"/>
                <a:gd name="connsiteX31" fmla="*/ 1453951 w 2777177"/>
                <a:gd name="connsiteY31" fmla="*/ 171395 h 1037084"/>
                <a:gd name="connsiteX32" fmla="*/ 1628251 w 2777177"/>
                <a:gd name="connsiteY32" fmla="*/ 335527 h 1037084"/>
                <a:gd name="connsiteX33" fmla="*/ 1453951 w 2777177"/>
                <a:gd name="connsiteY33" fmla="*/ 499660 h 1037084"/>
                <a:gd name="connsiteX34" fmla="*/ 2777177 w 2777177"/>
                <a:gd name="connsiteY34" fmla="*/ 653624 h 1037084"/>
                <a:gd name="connsiteX35" fmla="*/ 2777177 w 2777177"/>
                <a:gd name="connsiteY35" fmla="*/ 30502 h 1037084"/>
                <a:gd name="connsiteX36" fmla="*/ 2746675 w 2777177"/>
                <a:gd name="connsiteY36" fmla="*/ 0 h 1037084"/>
                <a:gd name="connsiteX37" fmla="*/ 2614498 w 2777177"/>
                <a:gd name="connsiteY37" fmla="*/ 0 h 1037084"/>
                <a:gd name="connsiteX38" fmla="*/ 2582543 w 2777177"/>
                <a:gd name="connsiteY38" fmla="*/ 30502 h 1037084"/>
                <a:gd name="connsiteX39" fmla="*/ 2582543 w 2777177"/>
                <a:gd name="connsiteY39" fmla="*/ 642004 h 1037084"/>
                <a:gd name="connsiteX40" fmla="*/ 2355953 w 2777177"/>
                <a:gd name="connsiteY40" fmla="*/ 859879 h 1037084"/>
                <a:gd name="connsiteX41" fmla="*/ 2130815 w 2777177"/>
                <a:gd name="connsiteY41" fmla="*/ 642004 h 1037084"/>
                <a:gd name="connsiteX42" fmla="*/ 2130815 w 2777177"/>
                <a:gd name="connsiteY42" fmla="*/ 30502 h 1037084"/>
                <a:gd name="connsiteX43" fmla="*/ 2098861 w 2777177"/>
                <a:gd name="connsiteY43" fmla="*/ 0 h 1037084"/>
                <a:gd name="connsiteX44" fmla="*/ 1966683 w 2777177"/>
                <a:gd name="connsiteY44" fmla="*/ 0 h 1037084"/>
                <a:gd name="connsiteX45" fmla="*/ 1936181 w 2777177"/>
                <a:gd name="connsiteY45" fmla="*/ 30502 h 1037084"/>
                <a:gd name="connsiteX46" fmla="*/ 1936181 w 2777177"/>
                <a:gd name="connsiteY46" fmla="*/ 655077 h 1037084"/>
                <a:gd name="connsiteX47" fmla="*/ 2355953 w 2777177"/>
                <a:gd name="connsiteY47" fmla="*/ 1037084 h 1037084"/>
                <a:gd name="connsiteX48" fmla="*/ 2777177 w 2777177"/>
                <a:gd name="connsiteY48" fmla="*/ 653624 h 103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777177" h="1037084">
                  <a:moveTo>
                    <a:pt x="630384" y="986247"/>
                  </a:moveTo>
                  <a:cubicBezTo>
                    <a:pt x="643457" y="1008034"/>
                    <a:pt x="662339" y="1016749"/>
                    <a:pt x="692842" y="1016749"/>
                  </a:cubicBezTo>
                  <a:lnTo>
                    <a:pt x="836639" y="1016749"/>
                  </a:lnTo>
                  <a:cubicBezTo>
                    <a:pt x="852617" y="1016749"/>
                    <a:pt x="868594" y="1003677"/>
                    <a:pt x="868594" y="986247"/>
                  </a:cubicBezTo>
                  <a:lnTo>
                    <a:pt x="868594" y="30502"/>
                  </a:lnTo>
                  <a:cubicBezTo>
                    <a:pt x="868594" y="14525"/>
                    <a:pt x="852617" y="0"/>
                    <a:pt x="836639" y="0"/>
                  </a:cubicBezTo>
                  <a:lnTo>
                    <a:pt x="703009" y="0"/>
                  </a:lnTo>
                  <a:cubicBezTo>
                    <a:pt x="687032" y="0"/>
                    <a:pt x="673959" y="14525"/>
                    <a:pt x="673959" y="30502"/>
                  </a:cubicBezTo>
                  <a:lnTo>
                    <a:pt x="673959" y="692842"/>
                  </a:lnTo>
                  <a:lnTo>
                    <a:pt x="248377" y="24693"/>
                  </a:lnTo>
                  <a:cubicBezTo>
                    <a:pt x="236757" y="5810"/>
                    <a:pt x="220780" y="0"/>
                    <a:pt x="203350" y="0"/>
                  </a:cubicBezTo>
                  <a:lnTo>
                    <a:pt x="30502" y="0"/>
                  </a:lnTo>
                  <a:cubicBezTo>
                    <a:pt x="13072" y="0"/>
                    <a:pt x="0" y="14525"/>
                    <a:pt x="0" y="30502"/>
                  </a:cubicBezTo>
                  <a:lnTo>
                    <a:pt x="0" y="986247"/>
                  </a:lnTo>
                  <a:cubicBezTo>
                    <a:pt x="0" y="1003677"/>
                    <a:pt x="13072" y="1016749"/>
                    <a:pt x="30502" y="1016749"/>
                  </a:cubicBezTo>
                  <a:lnTo>
                    <a:pt x="164132" y="1016749"/>
                  </a:lnTo>
                  <a:cubicBezTo>
                    <a:pt x="181562" y="1016749"/>
                    <a:pt x="194635" y="1003677"/>
                    <a:pt x="194635" y="986247"/>
                  </a:cubicBezTo>
                  <a:lnTo>
                    <a:pt x="194635" y="307930"/>
                  </a:lnTo>
                  <a:close/>
                  <a:moveTo>
                    <a:pt x="1249149" y="984794"/>
                  </a:moveTo>
                  <a:lnTo>
                    <a:pt x="1249149" y="671054"/>
                  </a:lnTo>
                  <a:lnTo>
                    <a:pt x="1467024" y="671054"/>
                  </a:lnTo>
                  <a:cubicBezTo>
                    <a:pt x="1706686" y="671054"/>
                    <a:pt x="1830148" y="517090"/>
                    <a:pt x="1830148" y="335527"/>
                  </a:cubicBezTo>
                  <a:cubicBezTo>
                    <a:pt x="1830148" y="153965"/>
                    <a:pt x="1706686" y="0"/>
                    <a:pt x="1467024" y="0"/>
                  </a:cubicBezTo>
                  <a:lnTo>
                    <a:pt x="1085017" y="0"/>
                  </a:lnTo>
                  <a:cubicBezTo>
                    <a:pt x="1067587" y="0"/>
                    <a:pt x="1054514" y="14525"/>
                    <a:pt x="1054514" y="30502"/>
                  </a:cubicBezTo>
                  <a:lnTo>
                    <a:pt x="1054514" y="984794"/>
                  </a:lnTo>
                  <a:cubicBezTo>
                    <a:pt x="1054514" y="1002224"/>
                    <a:pt x="1067587" y="1016749"/>
                    <a:pt x="1085017" y="1016749"/>
                  </a:cubicBezTo>
                  <a:lnTo>
                    <a:pt x="1218646" y="1016749"/>
                  </a:lnTo>
                  <a:cubicBezTo>
                    <a:pt x="1236076" y="1016749"/>
                    <a:pt x="1249149" y="1002224"/>
                    <a:pt x="1249149" y="984794"/>
                  </a:cubicBezTo>
                  <a:close/>
                  <a:moveTo>
                    <a:pt x="1249149" y="499660"/>
                  </a:moveTo>
                  <a:lnTo>
                    <a:pt x="1249149" y="171395"/>
                  </a:lnTo>
                  <a:lnTo>
                    <a:pt x="1453951" y="171395"/>
                  </a:lnTo>
                  <a:cubicBezTo>
                    <a:pt x="1551269" y="171395"/>
                    <a:pt x="1628251" y="233852"/>
                    <a:pt x="1628251" y="335527"/>
                  </a:cubicBezTo>
                  <a:cubicBezTo>
                    <a:pt x="1628251" y="437202"/>
                    <a:pt x="1551269" y="499660"/>
                    <a:pt x="1453951" y="499660"/>
                  </a:cubicBezTo>
                  <a:close/>
                  <a:moveTo>
                    <a:pt x="2777177" y="653624"/>
                  </a:moveTo>
                  <a:lnTo>
                    <a:pt x="2777177" y="30502"/>
                  </a:lnTo>
                  <a:cubicBezTo>
                    <a:pt x="2777177" y="14525"/>
                    <a:pt x="2762653" y="0"/>
                    <a:pt x="2746675" y="0"/>
                  </a:cubicBezTo>
                  <a:lnTo>
                    <a:pt x="2614498" y="0"/>
                  </a:lnTo>
                  <a:cubicBezTo>
                    <a:pt x="2597068" y="0"/>
                    <a:pt x="2582543" y="14525"/>
                    <a:pt x="2582543" y="30502"/>
                  </a:cubicBezTo>
                  <a:lnTo>
                    <a:pt x="2582543" y="642004"/>
                  </a:lnTo>
                  <a:cubicBezTo>
                    <a:pt x="2582543" y="777087"/>
                    <a:pt x="2498298" y="859879"/>
                    <a:pt x="2355953" y="859879"/>
                  </a:cubicBezTo>
                  <a:cubicBezTo>
                    <a:pt x="2213608" y="859879"/>
                    <a:pt x="2130815" y="777087"/>
                    <a:pt x="2130815" y="642004"/>
                  </a:cubicBezTo>
                  <a:lnTo>
                    <a:pt x="2130815" y="30502"/>
                  </a:lnTo>
                  <a:cubicBezTo>
                    <a:pt x="2130815" y="14525"/>
                    <a:pt x="2116291" y="0"/>
                    <a:pt x="2098861" y="0"/>
                  </a:cubicBezTo>
                  <a:lnTo>
                    <a:pt x="1966683" y="0"/>
                  </a:lnTo>
                  <a:cubicBezTo>
                    <a:pt x="1949253" y="0"/>
                    <a:pt x="1936181" y="14525"/>
                    <a:pt x="1936181" y="30502"/>
                  </a:cubicBezTo>
                  <a:lnTo>
                    <a:pt x="1936181" y="655077"/>
                  </a:lnTo>
                  <a:cubicBezTo>
                    <a:pt x="1936181" y="919432"/>
                    <a:pt x="2136626" y="1037084"/>
                    <a:pt x="2355953" y="1037084"/>
                  </a:cubicBezTo>
                  <a:cubicBezTo>
                    <a:pt x="2576733" y="1037084"/>
                    <a:pt x="2777177" y="917979"/>
                    <a:pt x="2777177" y="653624"/>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3591" name="Group 3590">
            <a:extLst>
              <a:ext uri="{FF2B5EF4-FFF2-40B4-BE49-F238E27FC236}">
                <a16:creationId xmlns:a16="http://schemas.microsoft.com/office/drawing/2014/main" id="{3497F38F-38A5-55C5-C09E-0D5C601BD1D1}"/>
              </a:ext>
            </a:extLst>
          </p:cNvPr>
          <p:cNvGrpSpPr/>
          <p:nvPr/>
        </p:nvGrpSpPr>
        <p:grpSpPr>
          <a:xfrm>
            <a:off x="683366" y="3590487"/>
            <a:ext cx="1189143" cy="221289"/>
            <a:chOff x="2626154" y="5596384"/>
            <a:chExt cx="1189143" cy="221289"/>
          </a:xfrm>
        </p:grpSpPr>
        <p:grpSp>
          <p:nvGrpSpPr>
            <p:cNvPr id="3593" name="Group 3592">
              <a:extLst>
                <a:ext uri="{FF2B5EF4-FFF2-40B4-BE49-F238E27FC236}">
                  <a16:creationId xmlns:a16="http://schemas.microsoft.com/office/drawing/2014/main" id="{3B1AA033-6234-ED88-6BF8-3EFDC2B623FF}"/>
                </a:ext>
              </a:extLst>
            </p:cNvPr>
            <p:cNvGrpSpPr>
              <a:grpSpLocks noChangeAspect="1"/>
            </p:cNvGrpSpPr>
            <p:nvPr/>
          </p:nvGrpSpPr>
          <p:grpSpPr>
            <a:xfrm>
              <a:off x="2626154" y="5596384"/>
              <a:ext cx="248671" cy="209443"/>
              <a:chOff x="2278426" y="2893969"/>
              <a:chExt cx="2071608" cy="1744809"/>
            </a:xfrm>
            <a:solidFill>
              <a:schemeClr val="tx1"/>
            </a:solidFill>
          </p:grpSpPr>
          <p:sp>
            <p:nvSpPr>
              <p:cNvPr id="3595" name="Freeform 4">
                <a:extLst>
                  <a:ext uri="{FF2B5EF4-FFF2-40B4-BE49-F238E27FC236}">
                    <a16:creationId xmlns:a16="http://schemas.microsoft.com/office/drawing/2014/main" id="{16B21037-05C5-F6F5-AE90-EFA8245BFF8F}"/>
                  </a:ext>
                </a:extLst>
              </p:cNvPr>
              <p:cNvSpPr/>
              <p:nvPr/>
            </p:nvSpPr>
            <p:spPr>
              <a:xfrm>
                <a:off x="2278426" y="2893969"/>
                <a:ext cx="2071608" cy="1394523"/>
              </a:xfrm>
              <a:custGeom>
                <a:avLst/>
                <a:gdLst>
                  <a:gd name="connsiteX0" fmla="*/ 2069636 w 2071608"/>
                  <a:gd name="connsiteY0" fmla="*/ 854981 h 1394523"/>
                  <a:gd name="connsiteX1" fmla="*/ 2057357 w 2071608"/>
                  <a:gd name="connsiteY1" fmla="*/ 785199 h 1394523"/>
                  <a:gd name="connsiteX2" fmla="*/ 2034354 w 2071608"/>
                  <a:gd name="connsiteY2" fmla="*/ 718107 h 1394523"/>
                  <a:gd name="connsiteX3" fmla="*/ 2000886 w 2071608"/>
                  <a:gd name="connsiteY3" fmla="*/ 655620 h 1394523"/>
                  <a:gd name="connsiteX4" fmla="*/ 1906960 w 2071608"/>
                  <a:gd name="connsiteY4" fmla="*/ 550119 h 1394523"/>
                  <a:gd name="connsiteX5" fmla="*/ 1784749 w 2071608"/>
                  <a:gd name="connsiteY5" fmla="*/ 479022 h 1394523"/>
                  <a:gd name="connsiteX6" fmla="*/ 1768045 w 2071608"/>
                  <a:gd name="connsiteY6" fmla="*/ 473002 h 1394523"/>
                  <a:gd name="connsiteX7" fmla="*/ 1759613 w 2071608"/>
                  <a:gd name="connsiteY7" fmla="*/ 470252 h 1394523"/>
                  <a:gd name="connsiteX8" fmla="*/ 1751122 w 2071608"/>
                  <a:gd name="connsiteY8" fmla="*/ 467660 h 1394523"/>
                  <a:gd name="connsiteX9" fmla="*/ 1733999 w 2071608"/>
                  <a:gd name="connsiteY9" fmla="*/ 462976 h 1394523"/>
                  <a:gd name="connsiteX10" fmla="*/ 1725388 w 2071608"/>
                  <a:gd name="connsiteY10" fmla="*/ 460784 h 1394523"/>
                  <a:gd name="connsiteX11" fmla="*/ 1719766 w 2071608"/>
                  <a:gd name="connsiteY11" fmla="*/ 459608 h 1394523"/>
                  <a:gd name="connsiteX12" fmla="*/ 1719468 w 2071608"/>
                  <a:gd name="connsiteY12" fmla="*/ 459548 h 1394523"/>
                  <a:gd name="connsiteX13" fmla="*/ 1719727 w 2071608"/>
                  <a:gd name="connsiteY13" fmla="*/ 455203 h 1394523"/>
                  <a:gd name="connsiteX14" fmla="*/ 1720125 w 2071608"/>
                  <a:gd name="connsiteY14" fmla="*/ 446253 h 1394523"/>
                  <a:gd name="connsiteX15" fmla="*/ 1720345 w 2071608"/>
                  <a:gd name="connsiteY15" fmla="*/ 437204 h 1394523"/>
                  <a:gd name="connsiteX16" fmla="*/ 1720345 w 2071608"/>
                  <a:gd name="connsiteY16" fmla="*/ 432640 h 1394523"/>
                  <a:gd name="connsiteX17" fmla="*/ 1720265 w 2071608"/>
                  <a:gd name="connsiteY17" fmla="*/ 428195 h 1394523"/>
                  <a:gd name="connsiteX18" fmla="*/ 1719786 w 2071608"/>
                  <a:gd name="connsiteY18" fmla="*/ 410415 h 1394523"/>
                  <a:gd name="connsiteX19" fmla="*/ 1718451 w 2071608"/>
                  <a:gd name="connsiteY19" fmla="*/ 392656 h 1394523"/>
                  <a:gd name="connsiteX20" fmla="*/ 1718092 w 2071608"/>
                  <a:gd name="connsiteY20" fmla="*/ 388211 h 1394523"/>
                  <a:gd name="connsiteX21" fmla="*/ 1717534 w 2071608"/>
                  <a:gd name="connsiteY21" fmla="*/ 383786 h 1394523"/>
                  <a:gd name="connsiteX22" fmla="*/ 1716418 w 2071608"/>
                  <a:gd name="connsiteY22" fmla="*/ 374936 h 1394523"/>
                  <a:gd name="connsiteX23" fmla="*/ 1715242 w 2071608"/>
                  <a:gd name="connsiteY23" fmla="*/ 366106 h 1394523"/>
                  <a:gd name="connsiteX24" fmla="*/ 1713687 w 2071608"/>
                  <a:gd name="connsiteY24" fmla="*/ 357316 h 1394523"/>
                  <a:gd name="connsiteX25" fmla="*/ 1666325 w 2071608"/>
                  <a:gd name="connsiteY25" fmla="*/ 223313 h 1394523"/>
                  <a:gd name="connsiteX26" fmla="*/ 1626758 w 2071608"/>
                  <a:gd name="connsiteY26" fmla="*/ 164075 h 1394523"/>
                  <a:gd name="connsiteX27" fmla="*/ 1578180 w 2071608"/>
                  <a:gd name="connsiteY27" fmla="*/ 112032 h 1394523"/>
                  <a:gd name="connsiteX28" fmla="*/ 1521609 w 2071608"/>
                  <a:gd name="connsiteY28" fmla="*/ 68759 h 1394523"/>
                  <a:gd name="connsiteX29" fmla="*/ 1506440 w 2071608"/>
                  <a:gd name="connsiteY29" fmla="*/ 59391 h 1394523"/>
                  <a:gd name="connsiteX30" fmla="*/ 1498706 w 2071608"/>
                  <a:gd name="connsiteY30" fmla="*/ 54946 h 1394523"/>
                  <a:gd name="connsiteX31" fmla="*/ 1490892 w 2071608"/>
                  <a:gd name="connsiteY31" fmla="*/ 50641 h 1394523"/>
                  <a:gd name="connsiteX32" fmla="*/ 1475005 w 2071608"/>
                  <a:gd name="connsiteY32" fmla="*/ 42529 h 1394523"/>
                  <a:gd name="connsiteX33" fmla="*/ 1458740 w 2071608"/>
                  <a:gd name="connsiteY33" fmla="*/ 35174 h 1394523"/>
                  <a:gd name="connsiteX34" fmla="*/ 1320662 w 2071608"/>
                  <a:gd name="connsiteY34" fmla="*/ 1309 h 1394523"/>
                  <a:gd name="connsiteX35" fmla="*/ 1311771 w 2071608"/>
                  <a:gd name="connsiteY35" fmla="*/ 651 h 1394523"/>
                  <a:gd name="connsiteX36" fmla="*/ 1302861 w 2071608"/>
                  <a:gd name="connsiteY36" fmla="*/ 332 h 1394523"/>
                  <a:gd name="connsiteX37" fmla="*/ 1285061 w 2071608"/>
                  <a:gd name="connsiteY37" fmla="*/ 13 h 1394523"/>
                  <a:gd name="connsiteX38" fmla="*/ 1267280 w 2071608"/>
                  <a:gd name="connsiteY38" fmla="*/ 512 h 1394523"/>
                  <a:gd name="connsiteX39" fmla="*/ 1258390 w 2071608"/>
                  <a:gd name="connsiteY39" fmla="*/ 990 h 1394523"/>
                  <a:gd name="connsiteX40" fmla="*/ 1249520 w 2071608"/>
                  <a:gd name="connsiteY40" fmla="*/ 1728 h 1394523"/>
                  <a:gd name="connsiteX41" fmla="*/ 1179275 w 2071608"/>
                  <a:gd name="connsiteY41" fmla="*/ 13786 h 1394523"/>
                  <a:gd name="connsiteX42" fmla="*/ 1111940 w 2071608"/>
                  <a:gd name="connsiteY42" fmla="*/ 37266 h 1394523"/>
                  <a:gd name="connsiteX43" fmla="*/ 1049449 w 2071608"/>
                  <a:gd name="connsiteY43" fmla="*/ 71530 h 1394523"/>
                  <a:gd name="connsiteX44" fmla="*/ 947989 w 2071608"/>
                  <a:gd name="connsiteY44" fmla="*/ 164752 h 1394523"/>
                  <a:gd name="connsiteX45" fmla="*/ 942666 w 2071608"/>
                  <a:gd name="connsiteY45" fmla="*/ 171569 h 1394523"/>
                  <a:gd name="connsiteX46" fmla="*/ 937543 w 2071608"/>
                  <a:gd name="connsiteY46" fmla="*/ 178545 h 1394523"/>
                  <a:gd name="connsiteX47" fmla="*/ 927637 w 2071608"/>
                  <a:gd name="connsiteY47" fmla="*/ 192737 h 1394523"/>
                  <a:gd name="connsiteX48" fmla="*/ 922932 w 2071608"/>
                  <a:gd name="connsiteY48" fmla="*/ 200012 h 1394523"/>
                  <a:gd name="connsiteX49" fmla="*/ 919384 w 2071608"/>
                  <a:gd name="connsiteY49" fmla="*/ 205593 h 1394523"/>
                  <a:gd name="connsiteX50" fmla="*/ 918268 w 2071608"/>
                  <a:gd name="connsiteY50" fmla="*/ 205294 h 1394523"/>
                  <a:gd name="connsiteX51" fmla="*/ 913783 w 2071608"/>
                  <a:gd name="connsiteY51" fmla="*/ 204118 h 1394523"/>
                  <a:gd name="connsiteX52" fmla="*/ 904753 w 2071608"/>
                  <a:gd name="connsiteY52" fmla="*/ 201965 h 1394523"/>
                  <a:gd name="connsiteX53" fmla="*/ 886494 w 2071608"/>
                  <a:gd name="connsiteY53" fmla="*/ 198378 h 1394523"/>
                  <a:gd name="connsiteX54" fmla="*/ 849418 w 2071608"/>
                  <a:gd name="connsiteY54" fmla="*/ 194212 h 1394523"/>
                  <a:gd name="connsiteX55" fmla="*/ 774828 w 2071608"/>
                  <a:gd name="connsiteY55" fmla="*/ 198338 h 1394523"/>
                  <a:gd name="connsiteX56" fmla="*/ 756429 w 2071608"/>
                  <a:gd name="connsiteY56" fmla="*/ 201926 h 1394523"/>
                  <a:gd name="connsiteX57" fmla="*/ 747320 w 2071608"/>
                  <a:gd name="connsiteY57" fmla="*/ 204158 h 1394523"/>
                  <a:gd name="connsiteX58" fmla="*/ 738250 w 2071608"/>
                  <a:gd name="connsiteY58" fmla="*/ 206570 h 1394523"/>
                  <a:gd name="connsiteX59" fmla="*/ 729280 w 2071608"/>
                  <a:gd name="connsiteY59" fmla="*/ 209320 h 1394523"/>
                  <a:gd name="connsiteX60" fmla="*/ 724795 w 2071608"/>
                  <a:gd name="connsiteY60" fmla="*/ 210716 h 1394523"/>
                  <a:gd name="connsiteX61" fmla="*/ 720370 w 2071608"/>
                  <a:gd name="connsiteY61" fmla="*/ 212290 h 1394523"/>
                  <a:gd name="connsiteX62" fmla="*/ 711540 w 2071608"/>
                  <a:gd name="connsiteY62" fmla="*/ 215459 h 1394523"/>
                  <a:gd name="connsiteX63" fmla="*/ 702849 w 2071608"/>
                  <a:gd name="connsiteY63" fmla="*/ 218968 h 1394523"/>
                  <a:gd name="connsiteX64" fmla="*/ 669082 w 2071608"/>
                  <a:gd name="connsiteY64" fmla="*/ 235172 h 1394523"/>
                  <a:gd name="connsiteX65" fmla="*/ 652976 w 2071608"/>
                  <a:gd name="connsiteY65" fmla="*/ 244720 h 1394523"/>
                  <a:gd name="connsiteX66" fmla="*/ 645082 w 2071608"/>
                  <a:gd name="connsiteY66" fmla="*/ 249763 h 1394523"/>
                  <a:gd name="connsiteX67" fmla="*/ 637408 w 2071608"/>
                  <a:gd name="connsiteY67" fmla="*/ 255104 h 1394523"/>
                  <a:gd name="connsiteX68" fmla="*/ 538220 w 2071608"/>
                  <a:gd name="connsiteY68" fmla="*/ 365449 h 1394523"/>
                  <a:gd name="connsiteX69" fmla="*/ 509276 w 2071608"/>
                  <a:gd name="connsiteY69" fmla="*/ 434354 h 1394523"/>
                  <a:gd name="connsiteX70" fmla="*/ 505011 w 2071608"/>
                  <a:gd name="connsiteY70" fmla="*/ 450280 h 1394523"/>
                  <a:gd name="connsiteX71" fmla="*/ 447383 w 2071608"/>
                  <a:gd name="connsiteY71" fmla="*/ 450280 h 1394523"/>
                  <a:gd name="connsiteX72" fmla="*/ 438633 w 2071608"/>
                  <a:gd name="connsiteY72" fmla="*/ 450459 h 1394523"/>
                  <a:gd name="connsiteX73" fmla="*/ 429782 w 2071608"/>
                  <a:gd name="connsiteY73" fmla="*/ 450678 h 1394523"/>
                  <a:gd name="connsiteX74" fmla="*/ 420952 w 2071608"/>
                  <a:gd name="connsiteY74" fmla="*/ 451057 h 1394523"/>
                  <a:gd name="connsiteX75" fmla="*/ 282854 w 2071608"/>
                  <a:gd name="connsiteY75" fmla="*/ 481294 h 1394523"/>
                  <a:gd name="connsiteX76" fmla="*/ 161081 w 2071608"/>
                  <a:gd name="connsiteY76" fmla="*/ 553249 h 1394523"/>
                  <a:gd name="connsiteX77" fmla="*/ 110391 w 2071608"/>
                  <a:gd name="connsiteY77" fmla="*/ 602820 h 1394523"/>
                  <a:gd name="connsiteX78" fmla="*/ 104590 w 2071608"/>
                  <a:gd name="connsiteY78" fmla="*/ 609537 h 1394523"/>
                  <a:gd name="connsiteX79" fmla="*/ 101700 w 2071608"/>
                  <a:gd name="connsiteY79" fmla="*/ 612906 h 1394523"/>
                  <a:gd name="connsiteX80" fmla="*/ 98949 w 2071608"/>
                  <a:gd name="connsiteY80" fmla="*/ 616394 h 1394523"/>
                  <a:gd name="connsiteX81" fmla="*/ 88046 w 2071608"/>
                  <a:gd name="connsiteY81" fmla="*/ 630386 h 1394523"/>
                  <a:gd name="connsiteX82" fmla="*/ 77780 w 2071608"/>
                  <a:gd name="connsiteY82" fmla="*/ 644857 h 1394523"/>
                  <a:gd name="connsiteX83" fmla="*/ 72876 w 2071608"/>
                  <a:gd name="connsiteY83" fmla="*/ 652252 h 1394523"/>
                  <a:gd name="connsiteX84" fmla="*/ 68092 w 2071608"/>
                  <a:gd name="connsiteY84" fmla="*/ 659726 h 1394523"/>
                  <a:gd name="connsiteX85" fmla="*/ 35282 w 2071608"/>
                  <a:gd name="connsiteY85" fmla="*/ 722612 h 1394523"/>
                  <a:gd name="connsiteX86" fmla="*/ 12997 w 2071608"/>
                  <a:gd name="connsiteY86" fmla="*/ 789962 h 1394523"/>
                  <a:gd name="connsiteX87" fmla="*/ 9050 w 2071608"/>
                  <a:gd name="connsiteY87" fmla="*/ 807264 h 1394523"/>
                  <a:gd name="connsiteX88" fmla="*/ 5920 w 2071608"/>
                  <a:gd name="connsiteY88" fmla="*/ 824724 h 1394523"/>
                  <a:gd name="connsiteX89" fmla="*/ 5163 w 2071608"/>
                  <a:gd name="connsiteY89" fmla="*/ 829089 h 1394523"/>
                  <a:gd name="connsiteX90" fmla="*/ 4565 w 2071608"/>
                  <a:gd name="connsiteY90" fmla="*/ 833474 h 1394523"/>
                  <a:gd name="connsiteX91" fmla="*/ 3449 w 2071608"/>
                  <a:gd name="connsiteY91" fmla="*/ 842264 h 1394523"/>
                  <a:gd name="connsiteX92" fmla="*/ 2352 w 2071608"/>
                  <a:gd name="connsiteY92" fmla="*/ 851054 h 1394523"/>
                  <a:gd name="connsiteX93" fmla="*/ 1635 w 2071608"/>
                  <a:gd name="connsiteY93" fmla="*/ 859884 h 1394523"/>
                  <a:gd name="connsiteX94" fmla="*/ 977 w 2071608"/>
                  <a:gd name="connsiteY94" fmla="*/ 868714 h 1394523"/>
                  <a:gd name="connsiteX95" fmla="*/ 459 w 2071608"/>
                  <a:gd name="connsiteY95" fmla="*/ 877544 h 1394523"/>
                  <a:gd name="connsiteX96" fmla="*/ 20 w 2071608"/>
                  <a:gd name="connsiteY96" fmla="*/ 895224 h 1394523"/>
                  <a:gd name="connsiteX97" fmla="*/ 319 w 2071608"/>
                  <a:gd name="connsiteY97" fmla="*/ 912884 h 1394523"/>
                  <a:gd name="connsiteX98" fmla="*/ 598 w 2071608"/>
                  <a:gd name="connsiteY98" fmla="*/ 921714 h 1394523"/>
                  <a:gd name="connsiteX99" fmla="*/ 1256 w 2071608"/>
                  <a:gd name="connsiteY99" fmla="*/ 930544 h 1394523"/>
                  <a:gd name="connsiteX100" fmla="*/ 1934 w 2071608"/>
                  <a:gd name="connsiteY100" fmla="*/ 939374 h 1394523"/>
                  <a:gd name="connsiteX101" fmla="*/ 2292 w 2071608"/>
                  <a:gd name="connsiteY101" fmla="*/ 943779 h 1394523"/>
                  <a:gd name="connsiteX102" fmla="*/ 2831 w 2071608"/>
                  <a:gd name="connsiteY102" fmla="*/ 948164 h 1394523"/>
                  <a:gd name="connsiteX103" fmla="*/ 5063 w 2071608"/>
                  <a:gd name="connsiteY103" fmla="*/ 965744 h 1394523"/>
                  <a:gd name="connsiteX104" fmla="*/ 11841 w 2071608"/>
                  <a:gd name="connsiteY104" fmla="*/ 1000525 h 1394523"/>
                  <a:gd name="connsiteX105" fmla="*/ 33269 w 2071608"/>
                  <a:gd name="connsiteY105" fmla="*/ 1068075 h 1394523"/>
                  <a:gd name="connsiteX106" fmla="*/ 65062 w 2071608"/>
                  <a:gd name="connsiteY106" fmla="*/ 1131399 h 1394523"/>
                  <a:gd name="connsiteX107" fmla="*/ 106504 w 2071608"/>
                  <a:gd name="connsiteY107" fmla="*/ 1188844 h 1394523"/>
                  <a:gd name="connsiteX108" fmla="*/ 112284 w 2071608"/>
                  <a:gd name="connsiteY108" fmla="*/ 1195561 h 1394523"/>
                  <a:gd name="connsiteX109" fmla="*/ 118205 w 2071608"/>
                  <a:gd name="connsiteY109" fmla="*/ 1202158 h 1394523"/>
                  <a:gd name="connsiteX110" fmla="*/ 130404 w 2071608"/>
                  <a:gd name="connsiteY110" fmla="*/ 1215035 h 1394523"/>
                  <a:gd name="connsiteX111" fmla="*/ 143181 w 2071608"/>
                  <a:gd name="connsiteY111" fmla="*/ 1227333 h 1394523"/>
                  <a:gd name="connsiteX112" fmla="*/ 149739 w 2071608"/>
                  <a:gd name="connsiteY112" fmla="*/ 1233292 h 1394523"/>
                  <a:gd name="connsiteX113" fmla="*/ 156417 w 2071608"/>
                  <a:gd name="connsiteY113" fmla="*/ 1239132 h 1394523"/>
                  <a:gd name="connsiteX114" fmla="*/ 213625 w 2071608"/>
                  <a:gd name="connsiteY114" fmla="*/ 1281010 h 1394523"/>
                  <a:gd name="connsiteX115" fmla="*/ 276874 w 2071608"/>
                  <a:gd name="connsiteY115" fmla="*/ 1313200 h 1394523"/>
                  <a:gd name="connsiteX116" fmla="*/ 344488 w 2071608"/>
                  <a:gd name="connsiteY116" fmla="*/ 1334906 h 1394523"/>
                  <a:gd name="connsiteX117" fmla="*/ 379351 w 2071608"/>
                  <a:gd name="connsiteY117" fmla="*/ 1341743 h 1394523"/>
                  <a:gd name="connsiteX118" fmla="*/ 396952 w 2071608"/>
                  <a:gd name="connsiteY118" fmla="*/ 1343995 h 1394523"/>
                  <a:gd name="connsiteX119" fmla="*/ 401357 w 2071608"/>
                  <a:gd name="connsiteY119" fmla="*/ 1344533 h 1394523"/>
                  <a:gd name="connsiteX120" fmla="*/ 405783 w 2071608"/>
                  <a:gd name="connsiteY120" fmla="*/ 1344892 h 1394523"/>
                  <a:gd name="connsiteX121" fmla="*/ 414613 w 2071608"/>
                  <a:gd name="connsiteY121" fmla="*/ 1345570 h 1394523"/>
                  <a:gd name="connsiteX122" fmla="*/ 423463 w 2071608"/>
                  <a:gd name="connsiteY122" fmla="*/ 1346228 h 1394523"/>
                  <a:gd name="connsiteX123" fmla="*/ 432314 w 2071608"/>
                  <a:gd name="connsiteY123" fmla="*/ 1346487 h 1394523"/>
                  <a:gd name="connsiteX124" fmla="*/ 441164 w 2071608"/>
                  <a:gd name="connsiteY124" fmla="*/ 1346706 h 1394523"/>
                  <a:gd name="connsiteX125" fmla="*/ 449596 w 2071608"/>
                  <a:gd name="connsiteY125" fmla="*/ 1346845 h 1394523"/>
                  <a:gd name="connsiteX126" fmla="*/ 589528 w 2071608"/>
                  <a:gd name="connsiteY126" fmla="*/ 1346845 h 1394523"/>
                  <a:gd name="connsiteX127" fmla="*/ 664238 w 2071608"/>
                  <a:gd name="connsiteY127" fmla="*/ 1394523 h 1394523"/>
                  <a:gd name="connsiteX128" fmla="*/ 1407471 w 2071608"/>
                  <a:gd name="connsiteY128" fmla="*/ 1394523 h 1394523"/>
                  <a:gd name="connsiteX129" fmla="*/ 1482181 w 2071608"/>
                  <a:gd name="connsiteY129" fmla="*/ 1346845 h 1394523"/>
                  <a:gd name="connsiteX130" fmla="*/ 1595622 w 2071608"/>
                  <a:gd name="connsiteY130" fmla="*/ 1346845 h 1394523"/>
                  <a:gd name="connsiteX131" fmla="*/ 1626558 w 2071608"/>
                  <a:gd name="connsiteY131" fmla="*/ 1346806 h 1394523"/>
                  <a:gd name="connsiteX132" fmla="*/ 1644259 w 2071608"/>
                  <a:gd name="connsiteY132" fmla="*/ 1346367 h 1394523"/>
                  <a:gd name="connsiteX133" fmla="*/ 1653109 w 2071608"/>
                  <a:gd name="connsiteY133" fmla="*/ 1345869 h 1394523"/>
                  <a:gd name="connsiteX134" fmla="*/ 1661960 w 2071608"/>
                  <a:gd name="connsiteY134" fmla="*/ 1345191 h 1394523"/>
                  <a:gd name="connsiteX135" fmla="*/ 1670790 w 2071608"/>
                  <a:gd name="connsiteY135" fmla="*/ 1344494 h 1394523"/>
                  <a:gd name="connsiteX136" fmla="*/ 1679601 w 2071608"/>
                  <a:gd name="connsiteY136" fmla="*/ 1343397 h 1394523"/>
                  <a:gd name="connsiteX137" fmla="*/ 1688411 w 2071608"/>
                  <a:gd name="connsiteY137" fmla="*/ 1342261 h 1394523"/>
                  <a:gd name="connsiteX138" fmla="*/ 1692817 w 2071608"/>
                  <a:gd name="connsiteY138" fmla="*/ 1341683 h 1394523"/>
                  <a:gd name="connsiteX139" fmla="*/ 1697182 w 2071608"/>
                  <a:gd name="connsiteY139" fmla="*/ 1340926 h 1394523"/>
                  <a:gd name="connsiteX140" fmla="*/ 1714664 w 2071608"/>
                  <a:gd name="connsiteY140" fmla="*/ 1337776 h 1394523"/>
                  <a:gd name="connsiteX141" fmla="*/ 1731986 w 2071608"/>
                  <a:gd name="connsiteY141" fmla="*/ 1333790 h 1394523"/>
                  <a:gd name="connsiteX142" fmla="*/ 1799380 w 2071608"/>
                  <a:gd name="connsiteY142" fmla="*/ 1311386 h 1394523"/>
                  <a:gd name="connsiteX143" fmla="*/ 1862210 w 2071608"/>
                  <a:gd name="connsiteY143" fmla="*/ 1278379 h 1394523"/>
                  <a:gd name="connsiteX144" fmla="*/ 1877060 w 2071608"/>
                  <a:gd name="connsiteY144" fmla="*/ 1268652 h 1394523"/>
                  <a:gd name="connsiteX145" fmla="*/ 1891492 w 2071608"/>
                  <a:gd name="connsiteY145" fmla="*/ 1258327 h 1394523"/>
                  <a:gd name="connsiteX146" fmla="*/ 1918980 w 2071608"/>
                  <a:gd name="connsiteY146" fmla="*/ 1235923 h 1394523"/>
                  <a:gd name="connsiteX147" fmla="*/ 1968375 w 2071608"/>
                  <a:gd name="connsiteY147" fmla="*/ 1185156 h 1394523"/>
                  <a:gd name="connsiteX148" fmla="*/ 2009118 w 2071608"/>
                  <a:gd name="connsiteY148" fmla="*/ 1127214 h 1394523"/>
                  <a:gd name="connsiteX149" fmla="*/ 2017889 w 2071608"/>
                  <a:gd name="connsiteY149" fmla="*/ 1111806 h 1394523"/>
                  <a:gd name="connsiteX150" fmla="*/ 2025942 w 2071608"/>
                  <a:gd name="connsiteY150" fmla="*/ 1096000 h 1394523"/>
                  <a:gd name="connsiteX151" fmla="*/ 2027936 w 2071608"/>
                  <a:gd name="connsiteY151" fmla="*/ 1092034 h 1394523"/>
                  <a:gd name="connsiteX152" fmla="*/ 2029769 w 2071608"/>
                  <a:gd name="connsiteY152" fmla="*/ 1087987 h 1394523"/>
                  <a:gd name="connsiteX153" fmla="*/ 2033397 w 2071608"/>
                  <a:gd name="connsiteY153" fmla="*/ 1079895 h 1394523"/>
                  <a:gd name="connsiteX154" fmla="*/ 2036985 w 2071608"/>
                  <a:gd name="connsiteY154" fmla="*/ 1071782 h 1394523"/>
                  <a:gd name="connsiteX155" fmla="*/ 2040234 w 2071608"/>
                  <a:gd name="connsiteY155" fmla="*/ 1063531 h 1394523"/>
                  <a:gd name="connsiteX156" fmla="*/ 2052035 w 2071608"/>
                  <a:gd name="connsiteY156" fmla="*/ 1030085 h 1394523"/>
                  <a:gd name="connsiteX157" fmla="*/ 2056839 w 2071608"/>
                  <a:gd name="connsiteY157" fmla="*/ 1013023 h 1394523"/>
                  <a:gd name="connsiteX158" fmla="*/ 2058992 w 2071608"/>
                  <a:gd name="connsiteY158" fmla="*/ 1004412 h 1394523"/>
                  <a:gd name="connsiteX159" fmla="*/ 2060965 w 2071608"/>
                  <a:gd name="connsiteY159" fmla="*/ 995761 h 1394523"/>
                  <a:gd name="connsiteX160" fmla="*/ 2062879 w 2071608"/>
                  <a:gd name="connsiteY160" fmla="*/ 987111 h 1394523"/>
                  <a:gd name="connsiteX161" fmla="*/ 2064433 w 2071608"/>
                  <a:gd name="connsiteY161" fmla="*/ 978381 h 1394523"/>
                  <a:gd name="connsiteX162" fmla="*/ 2067264 w 2071608"/>
                  <a:gd name="connsiteY162" fmla="*/ 960900 h 1394523"/>
                  <a:gd name="connsiteX163" fmla="*/ 2069457 w 2071608"/>
                  <a:gd name="connsiteY163" fmla="*/ 943320 h 1394523"/>
                  <a:gd name="connsiteX164" fmla="*/ 2070792 w 2071608"/>
                  <a:gd name="connsiteY164" fmla="*/ 925680 h 1394523"/>
                  <a:gd name="connsiteX165" fmla="*/ 2069696 w 2071608"/>
                  <a:gd name="connsiteY165" fmla="*/ 855001 h 1394523"/>
                  <a:gd name="connsiteX166" fmla="*/ 919305 w 2071608"/>
                  <a:gd name="connsiteY166" fmla="*/ 205573 h 1394523"/>
                  <a:gd name="connsiteX167" fmla="*/ 919305 w 2071608"/>
                  <a:gd name="connsiteY167" fmla="*/ 205573 h 1394523"/>
                  <a:gd name="connsiteX168" fmla="*/ 919305 w 2071608"/>
                  <a:gd name="connsiteY168" fmla="*/ 205573 h 1394523"/>
                  <a:gd name="connsiteX169" fmla="*/ 919305 w 2071608"/>
                  <a:gd name="connsiteY169" fmla="*/ 205573 h 1394523"/>
                  <a:gd name="connsiteX170" fmla="*/ 919305 w 2071608"/>
                  <a:gd name="connsiteY170" fmla="*/ 205573 h 1394523"/>
                  <a:gd name="connsiteX171" fmla="*/ 1449909 w 2071608"/>
                  <a:gd name="connsiteY171" fmla="*/ 1312084 h 1394523"/>
                  <a:gd name="connsiteX172" fmla="*/ 1407392 w 2071608"/>
                  <a:gd name="connsiteY172" fmla="*/ 1354599 h 1394523"/>
                  <a:gd name="connsiteX173" fmla="*/ 664158 w 2071608"/>
                  <a:gd name="connsiteY173" fmla="*/ 1354599 h 1394523"/>
                  <a:gd name="connsiteX174" fmla="*/ 621640 w 2071608"/>
                  <a:gd name="connsiteY174" fmla="*/ 1312084 h 1394523"/>
                  <a:gd name="connsiteX175" fmla="*/ 621640 w 2071608"/>
                  <a:gd name="connsiteY175" fmla="*/ 1175589 h 1394523"/>
                  <a:gd name="connsiteX176" fmla="*/ 664158 w 2071608"/>
                  <a:gd name="connsiteY176" fmla="*/ 1133074 h 1394523"/>
                  <a:gd name="connsiteX177" fmla="*/ 1407392 w 2071608"/>
                  <a:gd name="connsiteY177" fmla="*/ 1133074 h 1394523"/>
                  <a:gd name="connsiteX178" fmla="*/ 1449909 w 2071608"/>
                  <a:gd name="connsiteY178" fmla="*/ 1175589 h 1394523"/>
                  <a:gd name="connsiteX179" fmla="*/ 1449909 w 2071608"/>
                  <a:gd name="connsiteY179" fmla="*/ 1312084 h 1394523"/>
                  <a:gd name="connsiteX180" fmla="*/ 1407392 w 2071608"/>
                  <a:gd name="connsiteY180" fmla="*/ 1093209 h 1394523"/>
                  <a:gd name="connsiteX181" fmla="*/ 664158 w 2071608"/>
                  <a:gd name="connsiteY181" fmla="*/ 1093209 h 1394523"/>
                  <a:gd name="connsiteX182" fmla="*/ 581774 w 2071608"/>
                  <a:gd name="connsiteY182" fmla="*/ 1175589 h 1394523"/>
                  <a:gd name="connsiteX183" fmla="*/ 581774 w 2071608"/>
                  <a:gd name="connsiteY183" fmla="*/ 1226535 h 1394523"/>
                  <a:gd name="connsiteX184" fmla="*/ 449516 w 2071608"/>
                  <a:gd name="connsiteY184" fmla="*/ 1226535 h 1394523"/>
                  <a:gd name="connsiteX185" fmla="*/ 442599 w 2071608"/>
                  <a:gd name="connsiteY185" fmla="*/ 1226416 h 1394523"/>
                  <a:gd name="connsiteX186" fmla="*/ 436101 w 2071608"/>
                  <a:gd name="connsiteY186" fmla="*/ 1226256 h 1394523"/>
                  <a:gd name="connsiteX187" fmla="*/ 429603 w 2071608"/>
                  <a:gd name="connsiteY187" fmla="*/ 1226097 h 1394523"/>
                  <a:gd name="connsiteX188" fmla="*/ 423125 w 2071608"/>
                  <a:gd name="connsiteY188" fmla="*/ 1225579 h 1394523"/>
                  <a:gd name="connsiteX189" fmla="*/ 416646 w 2071608"/>
                  <a:gd name="connsiteY189" fmla="*/ 1225100 h 1394523"/>
                  <a:gd name="connsiteX190" fmla="*/ 413417 w 2071608"/>
                  <a:gd name="connsiteY190" fmla="*/ 1224861 h 1394523"/>
                  <a:gd name="connsiteX191" fmla="*/ 410208 w 2071608"/>
                  <a:gd name="connsiteY191" fmla="*/ 1224442 h 1394523"/>
                  <a:gd name="connsiteX192" fmla="*/ 397351 w 2071608"/>
                  <a:gd name="connsiteY192" fmla="*/ 1222808 h 1394523"/>
                  <a:gd name="connsiteX193" fmla="*/ 371956 w 2071608"/>
                  <a:gd name="connsiteY193" fmla="*/ 1217805 h 1394523"/>
                  <a:gd name="connsiteX194" fmla="*/ 276595 w 2071608"/>
                  <a:gd name="connsiteY194" fmla="*/ 1178559 h 1394523"/>
                  <a:gd name="connsiteX195" fmla="*/ 234795 w 2071608"/>
                  <a:gd name="connsiteY195" fmla="*/ 1147923 h 1394523"/>
                  <a:gd name="connsiteX196" fmla="*/ 229911 w 2071608"/>
                  <a:gd name="connsiteY196" fmla="*/ 1143658 h 1394523"/>
                  <a:gd name="connsiteX197" fmla="*/ 225107 w 2071608"/>
                  <a:gd name="connsiteY197" fmla="*/ 1139293 h 1394523"/>
                  <a:gd name="connsiteX198" fmla="*/ 215738 w 2071608"/>
                  <a:gd name="connsiteY198" fmla="*/ 1130303 h 1394523"/>
                  <a:gd name="connsiteX199" fmla="*/ 206808 w 2071608"/>
                  <a:gd name="connsiteY199" fmla="*/ 1120855 h 1394523"/>
                  <a:gd name="connsiteX200" fmla="*/ 202483 w 2071608"/>
                  <a:gd name="connsiteY200" fmla="*/ 1116012 h 1394523"/>
                  <a:gd name="connsiteX201" fmla="*/ 198257 w 2071608"/>
                  <a:gd name="connsiteY201" fmla="*/ 1111089 h 1394523"/>
                  <a:gd name="connsiteX202" fmla="*/ 167878 w 2071608"/>
                  <a:gd name="connsiteY202" fmla="*/ 1069012 h 1394523"/>
                  <a:gd name="connsiteX203" fmla="*/ 144616 w 2071608"/>
                  <a:gd name="connsiteY203" fmla="*/ 1022650 h 1394523"/>
                  <a:gd name="connsiteX204" fmla="*/ 128949 w 2071608"/>
                  <a:gd name="connsiteY204" fmla="*/ 973218 h 1394523"/>
                  <a:gd name="connsiteX205" fmla="*/ 123965 w 2071608"/>
                  <a:gd name="connsiteY205" fmla="*/ 947725 h 1394523"/>
                  <a:gd name="connsiteX206" fmla="*/ 122351 w 2071608"/>
                  <a:gd name="connsiteY206" fmla="*/ 934829 h 1394523"/>
                  <a:gd name="connsiteX207" fmla="*/ 121932 w 2071608"/>
                  <a:gd name="connsiteY207" fmla="*/ 931600 h 1394523"/>
                  <a:gd name="connsiteX208" fmla="*/ 121693 w 2071608"/>
                  <a:gd name="connsiteY208" fmla="*/ 928351 h 1394523"/>
                  <a:gd name="connsiteX209" fmla="*/ 121215 w 2071608"/>
                  <a:gd name="connsiteY209" fmla="*/ 921853 h 1394523"/>
                  <a:gd name="connsiteX210" fmla="*/ 120716 w 2071608"/>
                  <a:gd name="connsiteY210" fmla="*/ 915355 h 1394523"/>
                  <a:gd name="connsiteX211" fmla="*/ 120537 w 2071608"/>
                  <a:gd name="connsiteY211" fmla="*/ 908838 h 1394523"/>
                  <a:gd name="connsiteX212" fmla="*/ 120298 w 2071608"/>
                  <a:gd name="connsiteY212" fmla="*/ 895802 h 1394523"/>
                  <a:gd name="connsiteX213" fmla="*/ 120617 w 2071608"/>
                  <a:gd name="connsiteY213" fmla="*/ 882766 h 1394523"/>
                  <a:gd name="connsiteX214" fmla="*/ 121015 w 2071608"/>
                  <a:gd name="connsiteY214" fmla="*/ 876269 h 1394523"/>
                  <a:gd name="connsiteX215" fmla="*/ 121514 w 2071608"/>
                  <a:gd name="connsiteY215" fmla="*/ 869771 h 1394523"/>
                  <a:gd name="connsiteX216" fmla="*/ 122032 w 2071608"/>
                  <a:gd name="connsiteY216" fmla="*/ 863293 h 1394523"/>
                  <a:gd name="connsiteX217" fmla="*/ 122869 w 2071608"/>
                  <a:gd name="connsiteY217" fmla="*/ 856855 h 1394523"/>
                  <a:gd name="connsiteX218" fmla="*/ 123666 w 2071608"/>
                  <a:gd name="connsiteY218" fmla="*/ 850417 h 1394523"/>
                  <a:gd name="connsiteX219" fmla="*/ 124085 w 2071608"/>
                  <a:gd name="connsiteY219" fmla="*/ 847188 h 1394523"/>
                  <a:gd name="connsiteX220" fmla="*/ 124663 w 2071608"/>
                  <a:gd name="connsiteY220" fmla="*/ 843998 h 1394523"/>
                  <a:gd name="connsiteX221" fmla="*/ 126935 w 2071608"/>
                  <a:gd name="connsiteY221" fmla="*/ 831222 h 1394523"/>
                  <a:gd name="connsiteX222" fmla="*/ 129846 w 2071608"/>
                  <a:gd name="connsiteY222" fmla="*/ 818585 h 1394523"/>
                  <a:gd name="connsiteX223" fmla="*/ 146091 w 2071608"/>
                  <a:gd name="connsiteY223" fmla="*/ 769412 h 1394523"/>
                  <a:gd name="connsiteX224" fmla="*/ 170071 w 2071608"/>
                  <a:gd name="connsiteY224" fmla="*/ 723509 h 1394523"/>
                  <a:gd name="connsiteX225" fmla="*/ 173559 w 2071608"/>
                  <a:gd name="connsiteY225" fmla="*/ 718047 h 1394523"/>
                  <a:gd name="connsiteX226" fmla="*/ 177128 w 2071608"/>
                  <a:gd name="connsiteY226" fmla="*/ 712646 h 1394523"/>
                  <a:gd name="connsiteX227" fmla="*/ 184622 w 2071608"/>
                  <a:gd name="connsiteY227" fmla="*/ 702062 h 1394523"/>
                  <a:gd name="connsiteX228" fmla="*/ 192616 w 2071608"/>
                  <a:gd name="connsiteY228" fmla="*/ 691837 h 1394523"/>
                  <a:gd name="connsiteX229" fmla="*/ 194609 w 2071608"/>
                  <a:gd name="connsiteY229" fmla="*/ 689285 h 1394523"/>
                  <a:gd name="connsiteX230" fmla="*/ 196742 w 2071608"/>
                  <a:gd name="connsiteY230" fmla="*/ 686834 h 1394523"/>
                  <a:gd name="connsiteX231" fmla="*/ 200988 w 2071608"/>
                  <a:gd name="connsiteY231" fmla="*/ 681931 h 1394523"/>
                  <a:gd name="connsiteX232" fmla="*/ 238024 w 2071608"/>
                  <a:gd name="connsiteY232" fmla="*/ 645694 h 1394523"/>
                  <a:gd name="connsiteX233" fmla="*/ 326906 w 2071608"/>
                  <a:gd name="connsiteY233" fmla="*/ 593193 h 1394523"/>
                  <a:gd name="connsiteX234" fmla="*/ 427829 w 2071608"/>
                  <a:gd name="connsiteY234" fmla="*/ 571108 h 1394523"/>
                  <a:gd name="connsiteX235" fmla="*/ 434327 w 2071608"/>
                  <a:gd name="connsiteY235" fmla="*/ 570849 h 1394523"/>
                  <a:gd name="connsiteX236" fmla="*/ 440845 w 2071608"/>
                  <a:gd name="connsiteY236" fmla="*/ 570689 h 1394523"/>
                  <a:gd name="connsiteX237" fmla="*/ 447443 w 2071608"/>
                  <a:gd name="connsiteY237" fmla="*/ 570530 h 1394523"/>
                  <a:gd name="connsiteX238" fmla="*/ 528054 w 2071608"/>
                  <a:gd name="connsiteY238" fmla="*/ 570530 h 1394523"/>
                  <a:gd name="connsiteX239" fmla="*/ 535728 w 2071608"/>
                  <a:gd name="connsiteY239" fmla="*/ 570490 h 1394523"/>
                  <a:gd name="connsiteX240" fmla="*/ 543283 w 2071608"/>
                  <a:gd name="connsiteY240" fmla="*/ 570091 h 1394523"/>
                  <a:gd name="connsiteX241" fmla="*/ 550538 w 2071608"/>
                  <a:gd name="connsiteY241" fmla="*/ 569075 h 1394523"/>
                  <a:gd name="connsiteX242" fmla="*/ 557415 w 2071608"/>
                  <a:gd name="connsiteY242" fmla="*/ 567500 h 1394523"/>
                  <a:gd name="connsiteX243" fmla="*/ 570133 w 2071608"/>
                  <a:gd name="connsiteY243" fmla="*/ 562836 h 1394523"/>
                  <a:gd name="connsiteX244" fmla="*/ 582292 w 2071608"/>
                  <a:gd name="connsiteY244" fmla="*/ 555980 h 1394523"/>
                  <a:gd name="connsiteX245" fmla="*/ 602524 w 2071608"/>
                  <a:gd name="connsiteY245" fmla="*/ 536566 h 1394523"/>
                  <a:gd name="connsiteX246" fmla="*/ 604538 w 2071608"/>
                  <a:gd name="connsiteY246" fmla="*/ 533795 h 1394523"/>
                  <a:gd name="connsiteX247" fmla="*/ 606352 w 2071608"/>
                  <a:gd name="connsiteY247" fmla="*/ 530945 h 1394523"/>
                  <a:gd name="connsiteX248" fmla="*/ 608046 w 2071608"/>
                  <a:gd name="connsiteY248" fmla="*/ 528095 h 1394523"/>
                  <a:gd name="connsiteX249" fmla="*/ 608464 w 2071608"/>
                  <a:gd name="connsiteY249" fmla="*/ 527377 h 1394523"/>
                  <a:gd name="connsiteX250" fmla="*/ 608783 w 2071608"/>
                  <a:gd name="connsiteY250" fmla="*/ 526540 h 1394523"/>
                  <a:gd name="connsiteX251" fmla="*/ 609421 w 2071608"/>
                  <a:gd name="connsiteY251" fmla="*/ 524885 h 1394523"/>
                  <a:gd name="connsiteX252" fmla="*/ 614524 w 2071608"/>
                  <a:gd name="connsiteY252" fmla="*/ 511571 h 1394523"/>
                  <a:gd name="connsiteX253" fmla="*/ 615800 w 2071608"/>
                  <a:gd name="connsiteY253" fmla="*/ 508242 h 1394523"/>
                  <a:gd name="connsiteX254" fmla="*/ 616438 w 2071608"/>
                  <a:gd name="connsiteY254" fmla="*/ 506588 h 1394523"/>
                  <a:gd name="connsiteX255" fmla="*/ 616976 w 2071608"/>
                  <a:gd name="connsiteY255" fmla="*/ 504834 h 1394523"/>
                  <a:gd name="connsiteX256" fmla="*/ 618391 w 2071608"/>
                  <a:gd name="connsiteY256" fmla="*/ 497240 h 1394523"/>
                  <a:gd name="connsiteX257" fmla="*/ 621222 w 2071608"/>
                  <a:gd name="connsiteY257" fmla="*/ 482031 h 1394523"/>
                  <a:gd name="connsiteX258" fmla="*/ 621401 w 2071608"/>
                  <a:gd name="connsiteY258" fmla="*/ 481075 h 1394523"/>
                  <a:gd name="connsiteX259" fmla="*/ 621700 w 2071608"/>
                  <a:gd name="connsiteY259" fmla="*/ 479580 h 1394523"/>
                  <a:gd name="connsiteX260" fmla="*/ 621780 w 2071608"/>
                  <a:gd name="connsiteY260" fmla="*/ 479201 h 1394523"/>
                  <a:gd name="connsiteX261" fmla="*/ 621780 w 2071608"/>
                  <a:gd name="connsiteY261" fmla="*/ 479161 h 1394523"/>
                  <a:gd name="connsiteX262" fmla="*/ 621820 w 2071608"/>
                  <a:gd name="connsiteY262" fmla="*/ 479062 h 1394523"/>
                  <a:gd name="connsiteX263" fmla="*/ 622019 w 2071608"/>
                  <a:gd name="connsiteY263" fmla="*/ 478344 h 1394523"/>
                  <a:gd name="connsiteX264" fmla="*/ 622398 w 2071608"/>
                  <a:gd name="connsiteY264" fmla="*/ 476889 h 1394523"/>
                  <a:gd name="connsiteX265" fmla="*/ 623155 w 2071608"/>
                  <a:gd name="connsiteY265" fmla="*/ 473999 h 1394523"/>
                  <a:gd name="connsiteX266" fmla="*/ 624730 w 2071608"/>
                  <a:gd name="connsiteY266" fmla="*/ 468218 h 1394523"/>
                  <a:gd name="connsiteX267" fmla="*/ 643268 w 2071608"/>
                  <a:gd name="connsiteY267" fmla="*/ 424109 h 1394523"/>
                  <a:gd name="connsiteX268" fmla="*/ 706995 w 2071608"/>
                  <a:gd name="connsiteY268" fmla="*/ 353230 h 1394523"/>
                  <a:gd name="connsiteX269" fmla="*/ 711898 w 2071608"/>
                  <a:gd name="connsiteY269" fmla="*/ 349782 h 1394523"/>
                  <a:gd name="connsiteX270" fmla="*/ 716961 w 2071608"/>
                  <a:gd name="connsiteY270" fmla="*/ 346573 h 1394523"/>
                  <a:gd name="connsiteX271" fmla="*/ 727267 w 2071608"/>
                  <a:gd name="connsiteY271" fmla="*/ 340454 h 1394523"/>
                  <a:gd name="connsiteX272" fmla="*/ 748855 w 2071608"/>
                  <a:gd name="connsiteY272" fmla="*/ 330109 h 1394523"/>
                  <a:gd name="connsiteX273" fmla="*/ 754396 w 2071608"/>
                  <a:gd name="connsiteY273" fmla="*/ 327857 h 1394523"/>
                  <a:gd name="connsiteX274" fmla="*/ 760037 w 2071608"/>
                  <a:gd name="connsiteY274" fmla="*/ 325843 h 1394523"/>
                  <a:gd name="connsiteX275" fmla="*/ 762848 w 2071608"/>
                  <a:gd name="connsiteY275" fmla="*/ 324827 h 1394523"/>
                  <a:gd name="connsiteX276" fmla="*/ 765718 w 2071608"/>
                  <a:gd name="connsiteY276" fmla="*/ 323950 h 1394523"/>
                  <a:gd name="connsiteX277" fmla="*/ 771439 w 2071608"/>
                  <a:gd name="connsiteY277" fmla="*/ 322176 h 1394523"/>
                  <a:gd name="connsiteX278" fmla="*/ 777220 w 2071608"/>
                  <a:gd name="connsiteY278" fmla="*/ 320661 h 1394523"/>
                  <a:gd name="connsiteX279" fmla="*/ 783020 w 2071608"/>
                  <a:gd name="connsiteY279" fmla="*/ 319226 h 1394523"/>
                  <a:gd name="connsiteX280" fmla="*/ 794761 w 2071608"/>
                  <a:gd name="connsiteY280" fmla="*/ 316934 h 1394523"/>
                  <a:gd name="connsiteX281" fmla="*/ 842581 w 2071608"/>
                  <a:gd name="connsiteY281" fmla="*/ 314263 h 1394523"/>
                  <a:gd name="connsiteX282" fmla="*/ 866521 w 2071608"/>
                  <a:gd name="connsiteY282" fmla="*/ 316954 h 1394523"/>
                  <a:gd name="connsiteX283" fmla="*/ 878401 w 2071608"/>
                  <a:gd name="connsiteY283" fmla="*/ 319286 h 1394523"/>
                  <a:gd name="connsiteX284" fmla="*/ 884302 w 2071608"/>
                  <a:gd name="connsiteY284" fmla="*/ 320681 h 1394523"/>
                  <a:gd name="connsiteX285" fmla="*/ 887232 w 2071608"/>
                  <a:gd name="connsiteY285" fmla="*/ 321458 h 1394523"/>
                  <a:gd name="connsiteX286" fmla="*/ 887969 w 2071608"/>
                  <a:gd name="connsiteY286" fmla="*/ 321658 h 1394523"/>
                  <a:gd name="connsiteX287" fmla="*/ 889823 w 2071608"/>
                  <a:gd name="connsiteY287" fmla="*/ 322176 h 1394523"/>
                  <a:gd name="connsiteX288" fmla="*/ 893511 w 2071608"/>
                  <a:gd name="connsiteY288" fmla="*/ 323312 h 1394523"/>
                  <a:gd name="connsiteX289" fmla="*/ 907464 w 2071608"/>
                  <a:gd name="connsiteY289" fmla="*/ 327877 h 1394523"/>
                  <a:gd name="connsiteX290" fmla="*/ 914600 w 2071608"/>
                  <a:gd name="connsiteY290" fmla="*/ 330109 h 1394523"/>
                  <a:gd name="connsiteX291" fmla="*/ 921657 w 2071608"/>
                  <a:gd name="connsiteY291" fmla="*/ 331524 h 1394523"/>
                  <a:gd name="connsiteX292" fmla="*/ 925185 w 2071608"/>
                  <a:gd name="connsiteY292" fmla="*/ 332242 h 1394523"/>
                  <a:gd name="connsiteX293" fmla="*/ 928554 w 2071608"/>
                  <a:gd name="connsiteY293" fmla="*/ 332521 h 1394523"/>
                  <a:gd name="connsiteX294" fmla="*/ 935251 w 2071608"/>
                  <a:gd name="connsiteY294" fmla="*/ 332959 h 1394523"/>
                  <a:gd name="connsiteX295" fmla="*/ 961703 w 2071608"/>
                  <a:gd name="connsiteY295" fmla="*/ 329092 h 1394523"/>
                  <a:gd name="connsiteX296" fmla="*/ 986001 w 2071608"/>
                  <a:gd name="connsiteY296" fmla="*/ 316734 h 1394523"/>
                  <a:gd name="connsiteX297" fmla="*/ 988653 w 2071608"/>
                  <a:gd name="connsiteY297" fmla="*/ 314721 h 1394523"/>
                  <a:gd name="connsiteX298" fmla="*/ 991184 w 2071608"/>
                  <a:gd name="connsiteY298" fmla="*/ 312628 h 1394523"/>
                  <a:gd name="connsiteX299" fmla="*/ 993596 w 2071608"/>
                  <a:gd name="connsiteY299" fmla="*/ 310396 h 1394523"/>
                  <a:gd name="connsiteX300" fmla="*/ 995809 w 2071608"/>
                  <a:gd name="connsiteY300" fmla="*/ 307705 h 1394523"/>
                  <a:gd name="connsiteX301" fmla="*/ 1004639 w 2071608"/>
                  <a:gd name="connsiteY301" fmla="*/ 296942 h 1394523"/>
                  <a:gd name="connsiteX302" fmla="*/ 1006852 w 2071608"/>
                  <a:gd name="connsiteY302" fmla="*/ 294251 h 1394523"/>
                  <a:gd name="connsiteX303" fmla="*/ 1007948 w 2071608"/>
                  <a:gd name="connsiteY303" fmla="*/ 292896 h 1394523"/>
                  <a:gd name="connsiteX304" fmla="*/ 1008905 w 2071608"/>
                  <a:gd name="connsiteY304" fmla="*/ 291321 h 1394523"/>
                  <a:gd name="connsiteX305" fmla="*/ 1012592 w 2071608"/>
                  <a:gd name="connsiteY305" fmla="*/ 284803 h 1394523"/>
                  <a:gd name="connsiteX306" fmla="*/ 1019968 w 2071608"/>
                  <a:gd name="connsiteY306" fmla="*/ 271768 h 1394523"/>
                  <a:gd name="connsiteX307" fmla="*/ 1020426 w 2071608"/>
                  <a:gd name="connsiteY307" fmla="*/ 270950 h 1394523"/>
                  <a:gd name="connsiteX308" fmla="*/ 1021383 w 2071608"/>
                  <a:gd name="connsiteY308" fmla="*/ 269356 h 1394523"/>
                  <a:gd name="connsiteX309" fmla="*/ 1021822 w 2071608"/>
                  <a:gd name="connsiteY309" fmla="*/ 268678 h 1394523"/>
                  <a:gd name="connsiteX310" fmla="*/ 1022659 w 2071608"/>
                  <a:gd name="connsiteY310" fmla="*/ 267363 h 1394523"/>
                  <a:gd name="connsiteX311" fmla="*/ 1024333 w 2071608"/>
                  <a:gd name="connsiteY311" fmla="*/ 264732 h 1394523"/>
                  <a:gd name="connsiteX312" fmla="*/ 1027722 w 2071608"/>
                  <a:gd name="connsiteY312" fmla="*/ 259489 h 1394523"/>
                  <a:gd name="connsiteX313" fmla="*/ 1034878 w 2071608"/>
                  <a:gd name="connsiteY313" fmla="*/ 249264 h 1394523"/>
                  <a:gd name="connsiteX314" fmla="*/ 1038565 w 2071608"/>
                  <a:gd name="connsiteY314" fmla="*/ 244221 h 1394523"/>
                  <a:gd name="connsiteX315" fmla="*/ 1042413 w 2071608"/>
                  <a:gd name="connsiteY315" fmla="*/ 239298 h 1394523"/>
                  <a:gd name="connsiteX316" fmla="*/ 1115767 w 2071608"/>
                  <a:gd name="connsiteY316" fmla="*/ 171888 h 1394523"/>
                  <a:gd name="connsiteX317" fmla="*/ 1160896 w 2071608"/>
                  <a:gd name="connsiteY317" fmla="*/ 147152 h 1394523"/>
                  <a:gd name="connsiteX318" fmla="*/ 1209454 w 2071608"/>
                  <a:gd name="connsiteY318" fmla="*/ 130230 h 1394523"/>
                  <a:gd name="connsiteX319" fmla="*/ 1260164 w 2071608"/>
                  <a:gd name="connsiteY319" fmla="*/ 121519 h 1394523"/>
                  <a:gd name="connsiteX320" fmla="*/ 1266583 w 2071608"/>
                  <a:gd name="connsiteY320" fmla="*/ 120981 h 1394523"/>
                  <a:gd name="connsiteX321" fmla="*/ 1273021 w 2071608"/>
                  <a:gd name="connsiteY321" fmla="*/ 120642 h 1394523"/>
                  <a:gd name="connsiteX322" fmla="*/ 1285938 w 2071608"/>
                  <a:gd name="connsiteY322" fmla="*/ 120284 h 1394523"/>
                  <a:gd name="connsiteX323" fmla="*/ 1298835 w 2071608"/>
                  <a:gd name="connsiteY323" fmla="*/ 120523 h 1394523"/>
                  <a:gd name="connsiteX324" fmla="*/ 1305273 w 2071608"/>
                  <a:gd name="connsiteY324" fmla="*/ 120742 h 1394523"/>
                  <a:gd name="connsiteX325" fmla="*/ 1311692 w 2071608"/>
                  <a:gd name="connsiteY325" fmla="*/ 121240 h 1394523"/>
                  <a:gd name="connsiteX326" fmla="*/ 1411159 w 2071608"/>
                  <a:gd name="connsiteY326" fmla="*/ 145617 h 1394523"/>
                  <a:gd name="connsiteX327" fmla="*/ 1422880 w 2071608"/>
                  <a:gd name="connsiteY327" fmla="*/ 150899 h 1394523"/>
                  <a:gd name="connsiteX328" fmla="*/ 1434341 w 2071608"/>
                  <a:gd name="connsiteY328" fmla="*/ 156779 h 1394523"/>
                  <a:gd name="connsiteX329" fmla="*/ 1439983 w 2071608"/>
                  <a:gd name="connsiteY329" fmla="*/ 159889 h 1394523"/>
                  <a:gd name="connsiteX330" fmla="*/ 1445564 w 2071608"/>
                  <a:gd name="connsiteY330" fmla="*/ 163098 h 1394523"/>
                  <a:gd name="connsiteX331" fmla="*/ 1456527 w 2071608"/>
                  <a:gd name="connsiteY331" fmla="*/ 169855 h 1394523"/>
                  <a:gd name="connsiteX332" fmla="*/ 1497450 w 2071608"/>
                  <a:gd name="connsiteY332" fmla="*/ 201128 h 1394523"/>
                  <a:gd name="connsiteX333" fmla="*/ 1532593 w 2071608"/>
                  <a:gd name="connsiteY333" fmla="*/ 238800 h 1394523"/>
                  <a:gd name="connsiteX334" fmla="*/ 1561197 w 2071608"/>
                  <a:gd name="connsiteY334" fmla="*/ 281594 h 1394523"/>
                  <a:gd name="connsiteX335" fmla="*/ 1595323 w 2071608"/>
                  <a:gd name="connsiteY335" fmla="*/ 378185 h 1394523"/>
                  <a:gd name="connsiteX336" fmla="*/ 1596479 w 2071608"/>
                  <a:gd name="connsiteY336" fmla="*/ 384524 h 1394523"/>
                  <a:gd name="connsiteX337" fmla="*/ 1597296 w 2071608"/>
                  <a:gd name="connsiteY337" fmla="*/ 390902 h 1394523"/>
                  <a:gd name="connsiteX338" fmla="*/ 1598114 w 2071608"/>
                  <a:gd name="connsiteY338" fmla="*/ 397300 h 1394523"/>
                  <a:gd name="connsiteX339" fmla="*/ 1598532 w 2071608"/>
                  <a:gd name="connsiteY339" fmla="*/ 400489 h 1394523"/>
                  <a:gd name="connsiteX340" fmla="*/ 1598771 w 2071608"/>
                  <a:gd name="connsiteY340" fmla="*/ 403698 h 1394523"/>
                  <a:gd name="connsiteX341" fmla="*/ 1599768 w 2071608"/>
                  <a:gd name="connsiteY341" fmla="*/ 416554 h 1394523"/>
                  <a:gd name="connsiteX342" fmla="*/ 1600087 w 2071608"/>
                  <a:gd name="connsiteY342" fmla="*/ 429470 h 1394523"/>
                  <a:gd name="connsiteX343" fmla="*/ 1600187 w 2071608"/>
                  <a:gd name="connsiteY343" fmla="*/ 432699 h 1394523"/>
                  <a:gd name="connsiteX344" fmla="*/ 1600187 w 2071608"/>
                  <a:gd name="connsiteY344" fmla="*/ 435809 h 1394523"/>
                  <a:gd name="connsiteX345" fmla="*/ 1600027 w 2071608"/>
                  <a:gd name="connsiteY345" fmla="*/ 442107 h 1394523"/>
                  <a:gd name="connsiteX346" fmla="*/ 1599748 w 2071608"/>
                  <a:gd name="connsiteY346" fmla="*/ 448506 h 1394523"/>
                  <a:gd name="connsiteX347" fmla="*/ 1599549 w 2071608"/>
                  <a:gd name="connsiteY347" fmla="*/ 451735 h 1394523"/>
                  <a:gd name="connsiteX348" fmla="*/ 1598951 w 2071608"/>
                  <a:gd name="connsiteY348" fmla="*/ 459488 h 1394523"/>
                  <a:gd name="connsiteX349" fmla="*/ 1597256 w 2071608"/>
                  <a:gd name="connsiteY349" fmla="*/ 474856 h 1394523"/>
                  <a:gd name="connsiteX350" fmla="*/ 1596419 w 2071608"/>
                  <a:gd name="connsiteY350" fmla="*/ 482530 h 1394523"/>
                  <a:gd name="connsiteX351" fmla="*/ 1596140 w 2071608"/>
                  <a:gd name="connsiteY351" fmla="*/ 486337 h 1394523"/>
                  <a:gd name="connsiteX352" fmla="*/ 1596140 w 2071608"/>
                  <a:gd name="connsiteY352" fmla="*/ 490044 h 1394523"/>
                  <a:gd name="connsiteX353" fmla="*/ 1597436 w 2071608"/>
                  <a:gd name="connsiteY353" fmla="*/ 504136 h 1394523"/>
                  <a:gd name="connsiteX354" fmla="*/ 1598851 w 2071608"/>
                  <a:gd name="connsiteY354" fmla="*/ 510534 h 1394523"/>
                  <a:gd name="connsiteX355" fmla="*/ 1600765 w 2071608"/>
                  <a:gd name="connsiteY355" fmla="*/ 516773 h 1394523"/>
                  <a:gd name="connsiteX356" fmla="*/ 1606226 w 2071608"/>
                  <a:gd name="connsiteY356" fmla="*/ 529191 h 1394523"/>
                  <a:gd name="connsiteX357" fmla="*/ 1613841 w 2071608"/>
                  <a:gd name="connsiteY357" fmla="*/ 540831 h 1394523"/>
                  <a:gd name="connsiteX358" fmla="*/ 1633854 w 2071608"/>
                  <a:gd name="connsiteY358" fmla="*/ 559308 h 1394523"/>
                  <a:gd name="connsiteX359" fmla="*/ 1636605 w 2071608"/>
                  <a:gd name="connsiteY359" fmla="*/ 561042 h 1394523"/>
                  <a:gd name="connsiteX360" fmla="*/ 1637980 w 2071608"/>
                  <a:gd name="connsiteY360" fmla="*/ 561899 h 1394523"/>
                  <a:gd name="connsiteX361" fmla="*/ 1639674 w 2071608"/>
                  <a:gd name="connsiteY361" fmla="*/ 562477 h 1394523"/>
                  <a:gd name="connsiteX362" fmla="*/ 1646432 w 2071608"/>
                  <a:gd name="connsiteY362" fmla="*/ 564770 h 1394523"/>
                  <a:gd name="connsiteX363" fmla="*/ 1659967 w 2071608"/>
                  <a:gd name="connsiteY363" fmla="*/ 569374 h 1394523"/>
                  <a:gd name="connsiteX364" fmla="*/ 1666724 w 2071608"/>
                  <a:gd name="connsiteY364" fmla="*/ 571666 h 1394523"/>
                  <a:gd name="connsiteX365" fmla="*/ 1668418 w 2071608"/>
                  <a:gd name="connsiteY365" fmla="*/ 572244 h 1394523"/>
                  <a:gd name="connsiteX366" fmla="*/ 1670192 w 2071608"/>
                  <a:gd name="connsiteY366" fmla="*/ 572703 h 1394523"/>
                  <a:gd name="connsiteX367" fmla="*/ 1674020 w 2071608"/>
                  <a:gd name="connsiteY367" fmla="*/ 573320 h 1394523"/>
                  <a:gd name="connsiteX368" fmla="*/ 1688950 w 2071608"/>
                  <a:gd name="connsiteY368" fmla="*/ 575951 h 1394523"/>
                  <a:gd name="connsiteX369" fmla="*/ 1698358 w 2071608"/>
                  <a:gd name="connsiteY369" fmla="*/ 577905 h 1394523"/>
                  <a:gd name="connsiteX370" fmla="*/ 1704637 w 2071608"/>
                  <a:gd name="connsiteY370" fmla="*/ 579519 h 1394523"/>
                  <a:gd name="connsiteX371" fmla="*/ 1717135 w 2071608"/>
                  <a:gd name="connsiteY371" fmla="*/ 582928 h 1394523"/>
                  <a:gd name="connsiteX372" fmla="*/ 1723335 w 2071608"/>
                  <a:gd name="connsiteY372" fmla="*/ 584821 h 1394523"/>
                  <a:gd name="connsiteX373" fmla="*/ 1729494 w 2071608"/>
                  <a:gd name="connsiteY373" fmla="*/ 586834 h 1394523"/>
                  <a:gd name="connsiteX374" fmla="*/ 1741693 w 2071608"/>
                  <a:gd name="connsiteY374" fmla="*/ 591219 h 1394523"/>
                  <a:gd name="connsiteX375" fmla="*/ 1830974 w 2071608"/>
                  <a:gd name="connsiteY375" fmla="*/ 643182 h 1394523"/>
                  <a:gd name="connsiteX376" fmla="*/ 1899744 w 2071608"/>
                  <a:gd name="connsiteY376" fmla="*/ 720439 h 1394523"/>
                  <a:gd name="connsiteX377" fmla="*/ 1924242 w 2071608"/>
                  <a:gd name="connsiteY377" fmla="*/ 766124 h 1394523"/>
                  <a:gd name="connsiteX378" fmla="*/ 1941026 w 2071608"/>
                  <a:gd name="connsiteY378" fmla="*/ 815137 h 1394523"/>
                  <a:gd name="connsiteX379" fmla="*/ 1950036 w 2071608"/>
                  <a:gd name="connsiteY379" fmla="*/ 866223 h 1394523"/>
                  <a:gd name="connsiteX380" fmla="*/ 1950814 w 2071608"/>
                  <a:gd name="connsiteY380" fmla="*/ 918265 h 1394523"/>
                  <a:gd name="connsiteX381" fmla="*/ 1949857 w 2071608"/>
                  <a:gd name="connsiteY381" fmla="*/ 931241 h 1394523"/>
                  <a:gd name="connsiteX382" fmla="*/ 1948222 w 2071608"/>
                  <a:gd name="connsiteY382" fmla="*/ 944137 h 1394523"/>
                  <a:gd name="connsiteX383" fmla="*/ 1946129 w 2071608"/>
                  <a:gd name="connsiteY383" fmla="*/ 956954 h 1394523"/>
                  <a:gd name="connsiteX384" fmla="*/ 1945013 w 2071608"/>
                  <a:gd name="connsiteY384" fmla="*/ 963352 h 1394523"/>
                  <a:gd name="connsiteX385" fmla="*/ 1943578 w 2071608"/>
                  <a:gd name="connsiteY385" fmla="*/ 969690 h 1394523"/>
                  <a:gd name="connsiteX386" fmla="*/ 1942142 w 2071608"/>
                  <a:gd name="connsiteY386" fmla="*/ 976029 h 1394523"/>
                  <a:gd name="connsiteX387" fmla="*/ 1940588 w 2071608"/>
                  <a:gd name="connsiteY387" fmla="*/ 982327 h 1394523"/>
                  <a:gd name="connsiteX388" fmla="*/ 1937079 w 2071608"/>
                  <a:gd name="connsiteY388" fmla="*/ 994825 h 1394523"/>
                  <a:gd name="connsiteX389" fmla="*/ 1928428 w 2071608"/>
                  <a:gd name="connsiteY389" fmla="*/ 1019281 h 1394523"/>
                  <a:gd name="connsiteX390" fmla="*/ 1926076 w 2071608"/>
                  <a:gd name="connsiteY390" fmla="*/ 1025321 h 1394523"/>
                  <a:gd name="connsiteX391" fmla="*/ 1923425 w 2071608"/>
                  <a:gd name="connsiteY391" fmla="*/ 1031241 h 1394523"/>
                  <a:gd name="connsiteX392" fmla="*/ 1920774 w 2071608"/>
                  <a:gd name="connsiteY392" fmla="*/ 1037160 h 1394523"/>
                  <a:gd name="connsiteX393" fmla="*/ 1919458 w 2071608"/>
                  <a:gd name="connsiteY393" fmla="*/ 1040130 h 1394523"/>
                  <a:gd name="connsiteX394" fmla="*/ 1917983 w 2071608"/>
                  <a:gd name="connsiteY394" fmla="*/ 1043020 h 1394523"/>
                  <a:gd name="connsiteX395" fmla="*/ 1912103 w 2071608"/>
                  <a:gd name="connsiteY395" fmla="*/ 1054601 h 1394523"/>
                  <a:gd name="connsiteX396" fmla="*/ 1905665 w 2071608"/>
                  <a:gd name="connsiteY396" fmla="*/ 1065883 h 1394523"/>
                  <a:gd name="connsiteX397" fmla="*/ 1875824 w 2071608"/>
                  <a:gd name="connsiteY397" fmla="*/ 1108338 h 1394523"/>
                  <a:gd name="connsiteX398" fmla="*/ 1703242 w 2071608"/>
                  <a:gd name="connsiteY398" fmla="*/ 1216948 h 1394523"/>
                  <a:gd name="connsiteX399" fmla="*/ 1690624 w 2071608"/>
                  <a:gd name="connsiteY399" fmla="*/ 1219858 h 1394523"/>
                  <a:gd name="connsiteX400" fmla="*/ 1677867 w 2071608"/>
                  <a:gd name="connsiteY400" fmla="*/ 1222130 h 1394523"/>
                  <a:gd name="connsiteX401" fmla="*/ 1674677 w 2071608"/>
                  <a:gd name="connsiteY401" fmla="*/ 1222708 h 1394523"/>
                  <a:gd name="connsiteX402" fmla="*/ 1671468 w 2071608"/>
                  <a:gd name="connsiteY402" fmla="*/ 1223107 h 1394523"/>
                  <a:gd name="connsiteX403" fmla="*/ 1665030 w 2071608"/>
                  <a:gd name="connsiteY403" fmla="*/ 1223924 h 1394523"/>
                  <a:gd name="connsiteX404" fmla="*/ 1658591 w 2071608"/>
                  <a:gd name="connsiteY404" fmla="*/ 1224761 h 1394523"/>
                  <a:gd name="connsiteX405" fmla="*/ 1652113 w 2071608"/>
                  <a:gd name="connsiteY405" fmla="*/ 1225240 h 1394523"/>
                  <a:gd name="connsiteX406" fmla="*/ 1645634 w 2071608"/>
                  <a:gd name="connsiteY406" fmla="*/ 1225738 h 1394523"/>
                  <a:gd name="connsiteX407" fmla="*/ 1639156 w 2071608"/>
                  <a:gd name="connsiteY407" fmla="*/ 1226097 h 1394523"/>
                  <a:gd name="connsiteX408" fmla="*/ 1626160 w 2071608"/>
                  <a:gd name="connsiteY408" fmla="*/ 1226436 h 1394523"/>
                  <a:gd name="connsiteX409" fmla="*/ 1595682 w 2071608"/>
                  <a:gd name="connsiteY409" fmla="*/ 1226476 h 1394523"/>
                  <a:gd name="connsiteX410" fmla="*/ 1489915 w 2071608"/>
                  <a:gd name="connsiteY410" fmla="*/ 1226476 h 1394523"/>
                  <a:gd name="connsiteX411" fmla="*/ 1489915 w 2071608"/>
                  <a:gd name="connsiteY411" fmla="*/ 1175529 h 1394523"/>
                  <a:gd name="connsiteX412" fmla="*/ 1407531 w 2071608"/>
                  <a:gd name="connsiteY412" fmla="*/ 1093150 h 1394523"/>
                  <a:gd name="connsiteX413" fmla="*/ 2029032 w 2071608"/>
                  <a:gd name="connsiteY413" fmla="*/ 939254 h 1394523"/>
                  <a:gd name="connsiteX414" fmla="*/ 2027039 w 2071608"/>
                  <a:gd name="connsiteY414" fmla="*/ 955259 h 1394523"/>
                  <a:gd name="connsiteX415" fmla="*/ 2024467 w 2071608"/>
                  <a:gd name="connsiteY415" fmla="*/ 971165 h 1394523"/>
                  <a:gd name="connsiteX416" fmla="*/ 2023052 w 2071608"/>
                  <a:gd name="connsiteY416" fmla="*/ 979098 h 1394523"/>
                  <a:gd name="connsiteX417" fmla="*/ 2021298 w 2071608"/>
                  <a:gd name="connsiteY417" fmla="*/ 986971 h 1394523"/>
                  <a:gd name="connsiteX418" fmla="*/ 2019504 w 2071608"/>
                  <a:gd name="connsiteY418" fmla="*/ 994825 h 1394523"/>
                  <a:gd name="connsiteX419" fmla="*/ 2017550 w 2071608"/>
                  <a:gd name="connsiteY419" fmla="*/ 1002658 h 1394523"/>
                  <a:gd name="connsiteX420" fmla="*/ 2013185 w 2071608"/>
                  <a:gd name="connsiteY420" fmla="*/ 1018185 h 1394523"/>
                  <a:gd name="connsiteX421" fmla="*/ 2002441 w 2071608"/>
                  <a:gd name="connsiteY421" fmla="*/ 1048602 h 1394523"/>
                  <a:gd name="connsiteX422" fmla="*/ 1999491 w 2071608"/>
                  <a:gd name="connsiteY422" fmla="*/ 1056116 h 1394523"/>
                  <a:gd name="connsiteX423" fmla="*/ 1996222 w 2071608"/>
                  <a:gd name="connsiteY423" fmla="*/ 1063491 h 1394523"/>
                  <a:gd name="connsiteX424" fmla="*/ 1992913 w 2071608"/>
                  <a:gd name="connsiteY424" fmla="*/ 1070846 h 1394523"/>
                  <a:gd name="connsiteX425" fmla="*/ 1991258 w 2071608"/>
                  <a:gd name="connsiteY425" fmla="*/ 1074533 h 1394523"/>
                  <a:gd name="connsiteX426" fmla="*/ 1989444 w 2071608"/>
                  <a:gd name="connsiteY426" fmla="*/ 1078141 h 1394523"/>
                  <a:gd name="connsiteX427" fmla="*/ 1982129 w 2071608"/>
                  <a:gd name="connsiteY427" fmla="*/ 1092512 h 1394523"/>
                  <a:gd name="connsiteX428" fmla="*/ 1974136 w 2071608"/>
                  <a:gd name="connsiteY428" fmla="*/ 1106524 h 1394523"/>
                  <a:gd name="connsiteX429" fmla="*/ 1937060 w 2071608"/>
                  <a:gd name="connsiteY429" fmla="*/ 1159245 h 1394523"/>
                  <a:gd name="connsiteX430" fmla="*/ 1892110 w 2071608"/>
                  <a:gd name="connsiteY430" fmla="*/ 1205427 h 1394523"/>
                  <a:gd name="connsiteX431" fmla="*/ 1867114 w 2071608"/>
                  <a:gd name="connsiteY431" fmla="*/ 1225818 h 1394523"/>
                  <a:gd name="connsiteX432" fmla="*/ 1853997 w 2071608"/>
                  <a:gd name="connsiteY432" fmla="*/ 1235206 h 1394523"/>
                  <a:gd name="connsiteX433" fmla="*/ 1840503 w 2071608"/>
                  <a:gd name="connsiteY433" fmla="*/ 1244036 h 1394523"/>
                  <a:gd name="connsiteX434" fmla="*/ 1783414 w 2071608"/>
                  <a:gd name="connsiteY434" fmla="*/ 1274034 h 1394523"/>
                  <a:gd name="connsiteX435" fmla="*/ 1722198 w 2071608"/>
                  <a:gd name="connsiteY435" fmla="*/ 1294384 h 1394523"/>
                  <a:gd name="connsiteX436" fmla="*/ 1706471 w 2071608"/>
                  <a:gd name="connsiteY436" fmla="*/ 1298012 h 1394523"/>
                  <a:gd name="connsiteX437" fmla="*/ 1690584 w 2071608"/>
                  <a:gd name="connsiteY437" fmla="*/ 1300862 h 1394523"/>
                  <a:gd name="connsiteX438" fmla="*/ 1686617 w 2071608"/>
                  <a:gd name="connsiteY438" fmla="*/ 1301560 h 1394523"/>
                  <a:gd name="connsiteX439" fmla="*/ 1682611 w 2071608"/>
                  <a:gd name="connsiteY439" fmla="*/ 1302078 h 1394523"/>
                  <a:gd name="connsiteX440" fmla="*/ 1674598 w 2071608"/>
                  <a:gd name="connsiteY440" fmla="*/ 1303095 h 1394523"/>
                  <a:gd name="connsiteX441" fmla="*/ 1666584 w 2071608"/>
                  <a:gd name="connsiteY441" fmla="*/ 1304111 h 1394523"/>
                  <a:gd name="connsiteX442" fmla="*/ 1658551 w 2071608"/>
                  <a:gd name="connsiteY442" fmla="*/ 1304749 h 1394523"/>
                  <a:gd name="connsiteX443" fmla="*/ 1650518 w 2071608"/>
                  <a:gd name="connsiteY443" fmla="*/ 1305367 h 1394523"/>
                  <a:gd name="connsiteX444" fmla="*/ 1642465 w 2071608"/>
                  <a:gd name="connsiteY444" fmla="*/ 1305805 h 1394523"/>
                  <a:gd name="connsiteX445" fmla="*/ 1626339 w 2071608"/>
                  <a:gd name="connsiteY445" fmla="*/ 1306204 h 1394523"/>
                  <a:gd name="connsiteX446" fmla="*/ 1595542 w 2071608"/>
                  <a:gd name="connsiteY446" fmla="*/ 1306244 h 1394523"/>
                  <a:gd name="connsiteX447" fmla="*/ 1489776 w 2071608"/>
                  <a:gd name="connsiteY447" fmla="*/ 1306244 h 1394523"/>
                  <a:gd name="connsiteX448" fmla="*/ 1489776 w 2071608"/>
                  <a:gd name="connsiteY448" fmla="*/ 1267057 h 1394523"/>
                  <a:gd name="connsiteX449" fmla="*/ 1595542 w 2071608"/>
                  <a:gd name="connsiteY449" fmla="*/ 1267057 h 1394523"/>
                  <a:gd name="connsiteX450" fmla="*/ 1626180 w 2071608"/>
                  <a:gd name="connsiteY450" fmla="*/ 1267017 h 1394523"/>
                  <a:gd name="connsiteX451" fmla="*/ 1640771 w 2071608"/>
                  <a:gd name="connsiteY451" fmla="*/ 1266639 h 1394523"/>
                  <a:gd name="connsiteX452" fmla="*/ 1648046 w 2071608"/>
                  <a:gd name="connsiteY452" fmla="*/ 1266240 h 1394523"/>
                  <a:gd name="connsiteX453" fmla="*/ 1655322 w 2071608"/>
                  <a:gd name="connsiteY453" fmla="*/ 1265682 h 1394523"/>
                  <a:gd name="connsiteX454" fmla="*/ 1662598 w 2071608"/>
                  <a:gd name="connsiteY454" fmla="*/ 1265124 h 1394523"/>
                  <a:gd name="connsiteX455" fmla="*/ 1669834 w 2071608"/>
                  <a:gd name="connsiteY455" fmla="*/ 1264187 h 1394523"/>
                  <a:gd name="connsiteX456" fmla="*/ 1677069 w 2071608"/>
                  <a:gd name="connsiteY456" fmla="*/ 1263270 h 1394523"/>
                  <a:gd name="connsiteX457" fmla="*/ 1680677 w 2071608"/>
                  <a:gd name="connsiteY457" fmla="*/ 1262812 h 1394523"/>
                  <a:gd name="connsiteX458" fmla="*/ 1684265 w 2071608"/>
                  <a:gd name="connsiteY458" fmla="*/ 1262174 h 1394523"/>
                  <a:gd name="connsiteX459" fmla="*/ 1698617 w 2071608"/>
                  <a:gd name="connsiteY459" fmla="*/ 1259603 h 1394523"/>
                  <a:gd name="connsiteX460" fmla="*/ 1712810 w 2071608"/>
                  <a:gd name="connsiteY460" fmla="*/ 1256334 h 1394523"/>
                  <a:gd name="connsiteX461" fmla="*/ 1906900 w 2071608"/>
                  <a:gd name="connsiteY461" fmla="*/ 1134230 h 1394523"/>
                  <a:gd name="connsiteX462" fmla="*/ 1940428 w 2071608"/>
                  <a:gd name="connsiteY462" fmla="*/ 1086552 h 1394523"/>
                  <a:gd name="connsiteX463" fmla="*/ 1947664 w 2071608"/>
                  <a:gd name="connsiteY463" fmla="*/ 1073895 h 1394523"/>
                  <a:gd name="connsiteX464" fmla="*/ 1954282 w 2071608"/>
                  <a:gd name="connsiteY464" fmla="*/ 1060900 h 1394523"/>
                  <a:gd name="connsiteX465" fmla="*/ 1955936 w 2071608"/>
                  <a:gd name="connsiteY465" fmla="*/ 1057651 h 1394523"/>
                  <a:gd name="connsiteX466" fmla="*/ 1957431 w 2071608"/>
                  <a:gd name="connsiteY466" fmla="*/ 1054322 h 1394523"/>
                  <a:gd name="connsiteX467" fmla="*/ 1960421 w 2071608"/>
                  <a:gd name="connsiteY467" fmla="*/ 1047665 h 1394523"/>
                  <a:gd name="connsiteX468" fmla="*/ 1963391 w 2071608"/>
                  <a:gd name="connsiteY468" fmla="*/ 1041007 h 1394523"/>
                  <a:gd name="connsiteX469" fmla="*/ 1966043 w 2071608"/>
                  <a:gd name="connsiteY469" fmla="*/ 1034210 h 1394523"/>
                  <a:gd name="connsiteX470" fmla="*/ 1975750 w 2071608"/>
                  <a:gd name="connsiteY470" fmla="*/ 1006724 h 1394523"/>
                  <a:gd name="connsiteX471" fmla="*/ 1979697 w 2071608"/>
                  <a:gd name="connsiteY471" fmla="*/ 992692 h 1394523"/>
                  <a:gd name="connsiteX472" fmla="*/ 1981451 w 2071608"/>
                  <a:gd name="connsiteY472" fmla="*/ 985616 h 1394523"/>
                  <a:gd name="connsiteX473" fmla="*/ 1983086 w 2071608"/>
                  <a:gd name="connsiteY473" fmla="*/ 978500 h 1394523"/>
                  <a:gd name="connsiteX474" fmla="*/ 1984680 w 2071608"/>
                  <a:gd name="connsiteY474" fmla="*/ 971385 h 1394523"/>
                  <a:gd name="connsiteX475" fmla="*/ 1985956 w 2071608"/>
                  <a:gd name="connsiteY475" fmla="*/ 964209 h 1394523"/>
                  <a:gd name="connsiteX476" fmla="*/ 1988288 w 2071608"/>
                  <a:gd name="connsiteY476" fmla="*/ 949818 h 1394523"/>
                  <a:gd name="connsiteX477" fmla="*/ 1990102 w 2071608"/>
                  <a:gd name="connsiteY477" fmla="*/ 935347 h 1394523"/>
                  <a:gd name="connsiteX478" fmla="*/ 1991198 w 2071608"/>
                  <a:gd name="connsiteY478" fmla="*/ 920797 h 1394523"/>
                  <a:gd name="connsiteX479" fmla="*/ 1990321 w 2071608"/>
                  <a:gd name="connsiteY479" fmla="*/ 862475 h 1394523"/>
                  <a:gd name="connsiteX480" fmla="*/ 1980215 w 2071608"/>
                  <a:gd name="connsiteY480" fmla="*/ 805091 h 1394523"/>
                  <a:gd name="connsiteX481" fmla="*/ 1961338 w 2071608"/>
                  <a:gd name="connsiteY481" fmla="*/ 749979 h 1394523"/>
                  <a:gd name="connsiteX482" fmla="*/ 1933810 w 2071608"/>
                  <a:gd name="connsiteY482" fmla="*/ 698634 h 1394523"/>
                  <a:gd name="connsiteX483" fmla="*/ 1856569 w 2071608"/>
                  <a:gd name="connsiteY483" fmla="*/ 611869 h 1394523"/>
                  <a:gd name="connsiteX484" fmla="*/ 1756185 w 2071608"/>
                  <a:gd name="connsiteY484" fmla="*/ 553448 h 1394523"/>
                  <a:gd name="connsiteX485" fmla="*/ 1742471 w 2071608"/>
                  <a:gd name="connsiteY485" fmla="*/ 548525 h 1394523"/>
                  <a:gd name="connsiteX486" fmla="*/ 1735554 w 2071608"/>
                  <a:gd name="connsiteY486" fmla="*/ 546273 h 1394523"/>
                  <a:gd name="connsiteX487" fmla="*/ 1728577 w 2071608"/>
                  <a:gd name="connsiteY487" fmla="*/ 544140 h 1394523"/>
                  <a:gd name="connsiteX488" fmla="*/ 1714524 w 2071608"/>
                  <a:gd name="connsiteY488" fmla="*/ 540293 h 1394523"/>
                  <a:gd name="connsiteX489" fmla="*/ 1707468 w 2071608"/>
                  <a:gd name="connsiteY489" fmla="*/ 538479 h 1394523"/>
                  <a:gd name="connsiteX490" fmla="*/ 1699335 w 2071608"/>
                  <a:gd name="connsiteY490" fmla="*/ 536785 h 1394523"/>
                  <a:gd name="connsiteX491" fmla="*/ 1689408 w 2071608"/>
                  <a:gd name="connsiteY491" fmla="*/ 534871 h 1394523"/>
                  <a:gd name="connsiteX492" fmla="*/ 1679721 w 2071608"/>
                  <a:gd name="connsiteY492" fmla="*/ 532699 h 1394523"/>
                  <a:gd name="connsiteX493" fmla="*/ 1670192 w 2071608"/>
                  <a:gd name="connsiteY493" fmla="*/ 530387 h 1394523"/>
                  <a:gd name="connsiteX494" fmla="*/ 1661003 w 2071608"/>
                  <a:gd name="connsiteY494" fmla="*/ 527716 h 1394523"/>
                  <a:gd name="connsiteX495" fmla="*/ 1645934 w 2071608"/>
                  <a:gd name="connsiteY495" fmla="*/ 516195 h 1394523"/>
                  <a:gd name="connsiteX496" fmla="*/ 1640890 w 2071608"/>
                  <a:gd name="connsiteY496" fmla="*/ 507923 h 1394523"/>
                  <a:gd name="connsiteX497" fmla="*/ 1638120 w 2071608"/>
                  <a:gd name="connsiteY497" fmla="*/ 498814 h 1394523"/>
                  <a:gd name="connsiteX498" fmla="*/ 1637482 w 2071608"/>
                  <a:gd name="connsiteY498" fmla="*/ 489546 h 1394523"/>
                  <a:gd name="connsiteX499" fmla="*/ 1637701 w 2071608"/>
                  <a:gd name="connsiteY499" fmla="*/ 479819 h 1394523"/>
                  <a:gd name="connsiteX500" fmla="*/ 1639595 w 2071608"/>
                  <a:gd name="connsiteY500" fmla="*/ 459548 h 1394523"/>
                  <a:gd name="connsiteX501" fmla="*/ 1639973 w 2071608"/>
                  <a:gd name="connsiteY501" fmla="*/ 454445 h 1394523"/>
                  <a:gd name="connsiteX502" fmla="*/ 1640193 w 2071608"/>
                  <a:gd name="connsiteY502" fmla="*/ 450818 h 1394523"/>
                  <a:gd name="connsiteX503" fmla="*/ 1640512 w 2071608"/>
                  <a:gd name="connsiteY503" fmla="*/ 443562 h 1394523"/>
                  <a:gd name="connsiteX504" fmla="*/ 1640591 w 2071608"/>
                  <a:gd name="connsiteY504" fmla="*/ 429092 h 1394523"/>
                  <a:gd name="connsiteX505" fmla="*/ 1640213 w 2071608"/>
                  <a:gd name="connsiteY505" fmla="*/ 414541 h 1394523"/>
                  <a:gd name="connsiteX506" fmla="*/ 1639096 w 2071608"/>
                  <a:gd name="connsiteY506" fmla="*/ 400031 h 1394523"/>
                  <a:gd name="connsiteX507" fmla="*/ 1638817 w 2071608"/>
                  <a:gd name="connsiteY507" fmla="*/ 396403 h 1394523"/>
                  <a:gd name="connsiteX508" fmla="*/ 1638359 w 2071608"/>
                  <a:gd name="connsiteY508" fmla="*/ 392795 h 1394523"/>
                  <a:gd name="connsiteX509" fmla="*/ 1637442 w 2071608"/>
                  <a:gd name="connsiteY509" fmla="*/ 385580 h 1394523"/>
                  <a:gd name="connsiteX510" fmla="*/ 1636505 w 2071608"/>
                  <a:gd name="connsiteY510" fmla="*/ 378365 h 1394523"/>
                  <a:gd name="connsiteX511" fmla="*/ 1635229 w 2071608"/>
                  <a:gd name="connsiteY511" fmla="*/ 371209 h 1394523"/>
                  <a:gd name="connsiteX512" fmla="*/ 1596638 w 2071608"/>
                  <a:gd name="connsiteY512" fmla="*/ 262021 h 1394523"/>
                  <a:gd name="connsiteX513" fmla="*/ 1564347 w 2071608"/>
                  <a:gd name="connsiteY513" fmla="*/ 213686 h 1394523"/>
                  <a:gd name="connsiteX514" fmla="*/ 1524679 w 2071608"/>
                  <a:gd name="connsiteY514" fmla="*/ 171170 h 1394523"/>
                  <a:gd name="connsiteX515" fmla="*/ 1478494 w 2071608"/>
                  <a:gd name="connsiteY515" fmla="*/ 135851 h 1394523"/>
                  <a:gd name="connsiteX516" fmla="*/ 1466115 w 2071608"/>
                  <a:gd name="connsiteY516" fmla="*/ 128217 h 1394523"/>
                  <a:gd name="connsiteX517" fmla="*/ 1459816 w 2071608"/>
                  <a:gd name="connsiteY517" fmla="*/ 124589 h 1394523"/>
                  <a:gd name="connsiteX518" fmla="*/ 1453457 w 2071608"/>
                  <a:gd name="connsiteY518" fmla="*/ 121081 h 1394523"/>
                  <a:gd name="connsiteX519" fmla="*/ 1440501 w 2071608"/>
                  <a:gd name="connsiteY519" fmla="*/ 114444 h 1394523"/>
                  <a:gd name="connsiteX520" fmla="*/ 1427245 w 2071608"/>
                  <a:gd name="connsiteY520" fmla="*/ 108464 h 1394523"/>
                  <a:gd name="connsiteX521" fmla="*/ 1314761 w 2071608"/>
                  <a:gd name="connsiteY521" fmla="*/ 80898 h 1394523"/>
                  <a:gd name="connsiteX522" fmla="*/ 1307506 w 2071608"/>
                  <a:gd name="connsiteY522" fmla="*/ 80340 h 1394523"/>
                  <a:gd name="connsiteX523" fmla="*/ 1300230 w 2071608"/>
                  <a:gd name="connsiteY523" fmla="*/ 80101 h 1394523"/>
                  <a:gd name="connsiteX524" fmla="*/ 1285679 w 2071608"/>
                  <a:gd name="connsiteY524" fmla="*/ 79822 h 1394523"/>
                  <a:gd name="connsiteX525" fmla="*/ 1271127 w 2071608"/>
                  <a:gd name="connsiteY525" fmla="*/ 80220 h 1394523"/>
                  <a:gd name="connsiteX526" fmla="*/ 1263852 w 2071608"/>
                  <a:gd name="connsiteY526" fmla="*/ 80599 h 1394523"/>
                  <a:gd name="connsiteX527" fmla="*/ 1256596 w 2071608"/>
                  <a:gd name="connsiteY527" fmla="*/ 81197 h 1394523"/>
                  <a:gd name="connsiteX528" fmla="*/ 1199308 w 2071608"/>
                  <a:gd name="connsiteY528" fmla="*/ 91023 h 1394523"/>
                  <a:gd name="connsiteX529" fmla="*/ 1144431 w 2071608"/>
                  <a:gd name="connsiteY529" fmla="*/ 110158 h 1394523"/>
                  <a:gd name="connsiteX530" fmla="*/ 1093442 w 2071608"/>
                  <a:gd name="connsiteY530" fmla="*/ 138103 h 1394523"/>
                  <a:gd name="connsiteX531" fmla="*/ 1010619 w 2071608"/>
                  <a:gd name="connsiteY531" fmla="*/ 214224 h 1394523"/>
                  <a:gd name="connsiteX532" fmla="*/ 1006274 w 2071608"/>
                  <a:gd name="connsiteY532" fmla="*/ 219785 h 1394523"/>
                  <a:gd name="connsiteX533" fmla="*/ 1002088 w 2071608"/>
                  <a:gd name="connsiteY533" fmla="*/ 225465 h 1394523"/>
                  <a:gd name="connsiteX534" fmla="*/ 993995 w 2071608"/>
                  <a:gd name="connsiteY534" fmla="*/ 237026 h 1394523"/>
                  <a:gd name="connsiteX535" fmla="*/ 990167 w 2071608"/>
                  <a:gd name="connsiteY535" fmla="*/ 242946 h 1394523"/>
                  <a:gd name="connsiteX536" fmla="*/ 988274 w 2071608"/>
                  <a:gd name="connsiteY536" fmla="*/ 245916 h 1394523"/>
                  <a:gd name="connsiteX537" fmla="*/ 987317 w 2071608"/>
                  <a:gd name="connsiteY537" fmla="*/ 247411 h 1394523"/>
                  <a:gd name="connsiteX538" fmla="*/ 986839 w 2071608"/>
                  <a:gd name="connsiteY538" fmla="*/ 248168 h 1394523"/>
                  <a:gd name="connsiteX539" fmla="*/ 986061 w 2071608"/>
                  <a:gd name="connsiteY539" fmla="*/ 249484 h 1394523"/>
                  <a:gd name="connsiteX540" fmla="*/ 981098 w 2071608"/>
                  <a:gd name="connsiteY540" fmla="*/ 258054 h 1394523"/>
                  <a:gd name="connsiteX541" fmla="*/ 978626 w 2071608"/>
                  <a:gd name="connsiteY541" fmla="*/ 262340 h 1394523"/>
                  <a:gd name="connsiteX542" fmla="*/ 976015 w 2071608"/>
                  <a:gd name="connsiteY542" fmla="*/ 266366 h 1394523"/>
                  <a:gd name="connsiteX543" fmla="*/ 970732 w 2071608"/>
                  <a:gd name="connsiteY543" fmla="*/ 274279 h 1394523"/>
                  <a:gd name="connsiteX544" fmla="*/ 964852 w 2071608"/>
                  <a:gd name="connsiteY544" fmla="*/ 281455 h 1394523"/>
                  <a:gd name="connsiteX545" fmla="*/ 948567 w 2071608"/>
                  <a:gd name="connsiteY545" fmla="*/ 290743 h 1394523"/>
                  <a:gd name="connsiteX546" fmla="*/ 930088 w 2071608"/>
                  <a:gd name="connsiteY546" fmla="*/ 291361 h 1394523"/>
                  <a:gd name="connsiteX547" fmla="*/ 920919 w 2071608"/>
                  <a:gd name="connsiteY547" fmla="*/ 289228 h 1394523"/>
                  <a:gd name="connsiteX548" fmla="*/ 916235 w 2071608"/>
                  <a:gd name="connsiteY548" fmla="*/ 287972 h 1394523"/>
                  <a:gd name="connsiteX549" fmla="*/ 911511 w 2071608"/>
                  <a:gd name="connsiteY549" fmla="*/ 286498 h 1394523"/>
                  <a:gd name="connsiteX550" fmla="*/ 902242 w 2071608"/>
                  <a:gd name="connsiteY550" fmla="*/ 283607 h 1394523"/>
                  <a:gd name="connsiteX551" fmla="*/ 899790 w 2071608"/>
                  <a:gd name="connsiteY551" fmla="*/ 282890 h 1394523"/>
                  <a:gd name="connsiteX552" fmla="*/ 897697 w 2071608"/>
                  <a:gd name="connsiteY552" fmla="*/ 282332 h 1394523"/>
                  <a:gd name="connsiteX553" fmla="*/ 894228 w 2071608"/>
                  <a:gd name="connsiteY553" fmla="*/ 281415 h 1394523"/>
                  <a:gd name="connsiteX554" fmla="*/ 887272 w 2071608"/>
                  <a:gd name="connsiteY554" fmla="*/ 279760 h 1394523"/>
                  <a:gd name="connsiteX555" fmla="*/ 873239 w 2071608"/>
                  <a:gd name="connsiteY555" fmla="*/ 277010 h 1394523"/>
                  <a:gd name="connsiteX556" fmla="*/ 844874 w 2071608"/>
                  <a:gd name="connsiteY556" fmla="*/ 273821 h 1394523"/>
                  <a:gd name="connsiteX557" fmla="*/ 788024 w 2071608"/>
                  <a:gd name="connsiteY557" fmla="*/ 276970 h 1394523"/>
                  <a:gd name="connsiteX558" fmla="*/ 774031 w 2071608"/>
                  <a:gd name="connsiteY558" fmla="*/ 279701 h 1394523"/>
                  <a:gd name="connsiteX559" fmla="*/ 767114 w 2071608"/>
                  <a:gd name="connsiteY559" fmla="*/ 281395 h 1394523"/>
                  <a:gd name="connsiteX560" fmla="*/ 760217 w 2071608"/>
                  <a:gd name="connsiteY560" fmla="*/ 283209 h 1394523"/>
                  <a:gd name="connsiteX561" fmla="*/ 753400 w 2071608"/>
                  <a:gd name="connsiteY561" fmla="*/ 285302 h 1394523"/>
                  <a:gd name="connsiteX562" fmla="*/ 749991 w 2071608"/>
                  <a:gd name="connsiteY562" fmla="*/ 286338 h 1394523"/>
                  <a:gd name="connsiteX563" fmla="*/ 746642 w 2071608"/>
                  <a:gd name="connsiteY563" fmla="*/ 287534 h 1394523"/>
                  <a:gd name="connsiteX564" fmla="*/ 739925 w 2071608"/>
                  <a:gd name="connsiteY564" fmla="*/ 289926 h 1394523"/>
                  <a:gd name="connsiteX565" fmla="*/ 733327 w 2071608"/>
                  <a:gd name="connsiteY565" fmla="*/ 292597 h 1394523"/>
                  <a:gd name="connsiteX566" fmla="*/ 707633 w 2071608"/>
                  <a:gd name="connsiteY566" fmla="*/ 304915 h 1394523"/>
                  <a:gd name="connsiteX567" fmla="*/ 695374 w 2071608"/>
                  <a:gd name="connsiteY567" fmla="*/ 312190 h 1394523"/>
                  <a:gd name="connsiteX568" fmla="*/ 689354 w 2071608"/>
                  <a:gd name="connsiteY568" fmla="*/ 316017 h 1394523"/>
                  <a:gd name="connsiteX569" fmla="*/ 683513 w 2071608"/>
                  <a:gd name="connsiteY569" fmla="*/ 320103 h 1394523"/>
                  <a:gd name="connsiteX570" fmla="*/ 607827 w 2071608"/>
                  <a:gd name="connsiteY570" fmla="*/ 404276 h 1394523"/>
                  <a:gd name="connsiteX571" fmla="*/ 585780 w 2071608"/>
                  <a:gd name="connsiteY571" fmla="*/ 456758 h 1394523"/>
                  <a:gd name="connsiteX572" fmla="*/ 583887 w 2071608"/>
                  <a:gd name="connsiteY572" fmla="*/ 463634 h 1394523"/>
                  <a:gd name="connsiteX573" fmla="*/ 582990 w 2071608"/>
                  <a:gd name="connsiteY573" fmla="*/ 467082 h 1394523"/>
                  <a:gd name="connsiteX574" fmla="*/ 582531 w 2071608"/>
                  <a:gd name="connsiteY574" fmla="*/ 468816 h 1394523"/>
                  <a:gd name="connsiteX575" fmla="*/ 582312 w 2071608"/>
                  <a:gd name="connsiteY575" fmla="*/ 469674 h 1394523"/>
                  <a:gd name="connsiteX576" fmla="*/ 582232 w 2071608"/>
                  <a:gd name="connsiteY576" fmla="*/ 469992 h 1394523"/>
                  <a:gd name="connsiteX577" fmla="*/ 582093 w 2071608"/>
                  <a:gd name="connsiteY577" fmla="*/ 470630 h 1394523"/>
                  <a:gd name="connsiteX578" fmla="*/ 581973 w 2071608"/>
                  <a:gd name="connsiteY578" fmla="*/ 471248 h 1394523"/>
                  <a:gd name="connsiteX579" fmla="*/ 579980 w 2071608"/>
                  <a:gd name="connsiteY579" fmla="*/ 481274 h 1394523"/>
                  <a:gd name="connsiteX580" fmla="*/ 578983 w 2071608"/>
                  <a:gd name="connsiteY580" fmla="*/ 486277 h 1394523"/>
                  <a:gd name="connsiteX581" fmla="*/ 577747 w 2071608"/>
                  <a:gd name="connsiteY581" fmla="*/ 491021 h 1394523"/>
                  <a:gd name="connsiteX582" fmla="*/ 575236 w 2071608"/>
                  <a:gd name="connsiteY582" fmla="*/ 500469 h 1394523"/>
                  <a:gd name="connsiteX583" fmla="*/ 573761 w 2071608"/>
                  <a:gd name="connsiteY583" fmla="*/ 504993 h 1394523"/>
                  <a:gd name="connsiteX584" fmla="*/ 572804 w 2071608"/>
                  <a:gd name="connsiteY584" fmla="*/ 507166 h 1394523"/>
                  <a:gd name="connsiteX585" fmla="*/ 571687 w 2071608"/>
                  <a:gd name="connsiteY585" fmla="*/ 509279 h 1394523"/>
                  <a:gd name="connsiteX586" fmla="*/ 558252 w 2071608"/>
                  <a:gd name="connsiteY586" fmla="*/ 523131 h 1394523"/>
                  <a:gd name="connsiteX587" fmla="*/ 549462 w 2071608"/>
                  <a:gd name="connsiteY587" fmla="*/ 527138 h 1394523"/>
                  <a:gd name="connsiteX588" fmla="*/ 540153 w 2071608"/>
                  <a:gd name="connsiteY588" fmla="*/ 528952 h 1394523"/>
                  <a:gd name="connsiteX589" fmla="*/ 520240 w 2071608"/>
                  <a:gd name="connsiteY589" fmla="*/ 529948 h 1394523"/>
                  <a:gd name="connsiteX590" fmla="*/ 447383 w 2071608"/>
                  <a:gd name="connsiteY590" fmla="*/ 529948 h 1394523"/>
                  <a:gd name="connsiteX591" fmla="*/ 440068 w 2071608"/>
                  <a:gd name="connsiteY591" fmla="*/ 530128 h 1394523"/>
                  <a:gd name="connsiteX592" fmla="*/ 432772 w 2071608"/>
                  <a:gd name="connsiteY592" fmla="*/ 530307 h 1394523"/>
                  <a:gd name="connsiteX593" fmla="*/ 425477 w 2071608"/>
                  <a:gd name="connsiteY593" fmla="*/ 530606 h 1394523"/>
                  <a:gd name="connsiteX594" fmla="*/ 312036 w 2071608"/>
                  <a:gd name="connsiteY594" fmla="*/ 555441 h 1394523"/>
                  <a:gd name="connsiteX595" fmla="*/ 212071 w 2071608"/>
                  <a:gd name="connsiteY595" fmla="*/ 614500 h 1394523"/>
                  <a:gd name="connsiteX596" fmla="*/ 170430 w 2071608"/>
                  <a:gd name="connsiteY596" fmla="*/ 655241 h 1394523"/>
                  <a:gd name="connsiteX597" fmla="*/ 165666 w 2071608"/>
                  <a:gd name="connsiteY597" fmla="*/ 660763 h 1394523"/>
                  <a:gd name="connsiteX598" fmla="*/ 163274 w 2071608"/>
                  <a:gd name="connsiteY598" fmla="*/ 663513 h 1394523"/>
                  <a:gd name="connsiteX599" fmla="*/ 161021 w 2071608"/>
                  <a:gd name="connsiteY599" fmla="*/ 666383 h 1394523"/>
                  <a:gd name="connsiteX600" fmla="*/ 152051 w 2071608"/>
                  <a:gd name="connsiteY600" fmla="*/ 677884 h 1394523"/>
                  <a:gd name="connsiteX601" fmla="*/ 143620 w 2071608"/>
                  <a:gd name="connsiteY601" fmla="*/ 689784 h 1394523"/>
                  <a:gd name="connsiteX602" fmla="*/ 139593 w 2071608"/>
                  <a:gd name="connsiteY602" fmla="*/ 695863 h 1394523"/>
                  <a:gd name="connsiteX603" fmla="*/ 135666 w 2071608"/>
                  <a:gd name="connsiteY603" fmla="*/ 702002 h 1394523"/>
                  <a:gd name="connsiteX604" fmla="*/ 108716 w 2071608"/>
                  <a:gd name="connsiteY604" fmla="*/ 753626 h 1394523"/>
                  <a:gd name="connsiteX605" fmla="*/ 90438 w 2071608"/>
                  <a:gd name="connsiteY605" fmla="*/ 808918 h 1394523"/>
                  <a:gd name="connsiteX606" fmla="*/ 87168 w 2071608"/>
                  <a:gd name="connsiteY606" fmla="*/ 823130 h 1394523"/>
                  <a:gd name="connsiteX607" fmla="*/ 84617 w 2071608"/>
                  <a:gd name="connsiteY607" fmla="*/ 837481 h 1394523"/>
                  <a:gd name="connsiteX608" fmla="*/ 83979 w 2071608"/>
                  <a:gd name="connsiteY608" fmla="*/ 841068 h 1394523"/>
                  <a:gd name="connsiteX609" fmla="*/ 83501 w 2071608"/>
                  <a:gd name="connsiteY609" fmla="*/ 844676 h 1394523"/>
                  <a:gd name="connsiteX610" fmla="*/ 82584 w 2071608"/>
                  <a:gd name="connsiteY610" fmla="*/ 851911 h 1394523"/>
                  <a:gd name="connsiteX611" fmla="*/ 81667 w 2071608"/>
                  <a:gd name="connsiteY611" fmla="*/ 859147 h 1394523"/>
                  <a:gd name="connsiteX612" fmla="*/ 81089 w 2071608"/>
                  <a:gd name="connsiteY612" fmla="*/ 866422 h 1394523"/>
                  <a:gd name="connsiteX613" fmla="*/ 80531 w 2071608"/>
                  <a:gd name="connsiteY613" fmla="*/ 873697 h 1394523"/>
                  <a:gd name="connsiteX614" fmla="*/ 80092 w 2071608"/>
                  <a:gd name="connsiteY614" fmla="*/ 880972 h 1394523"/>
                  <a:gd name="connsiteX615" fmla="*/ 79733 w 2071608"/>
                  <a:gd name="connsiteY615" fmla="*/ 895563 h 1394523"/>
                  <a:gd name="connsiteX616" fmla="*/ 79993 w 2071608"/>
                  <a:gd name="connsiteY616" fmla="*/ 910153 h 1394523"/>
                  <a:gd name="connsiteX617" fmla="*/ 80212 w 2071608"/>
                  <a:gd name="connsiteY617" fmla="*/ 917448 h 1394523"/>
                  <a:gd name="connsiteX618" fmla="*/ 80770 w 2071608"/>
                  <a:gd name="connsiteY618" fmla="*/ 924723 h 1394523"/>
                  <a:gd name="connsiteX619" fmla="*/ 81308 w 2071608"/>
                  <a:gd name="connsiteY619" fmla="*/ 931999 h 1394523"/>
                  <a:gd name="connsiteX620" fmla="*/ 81587 w 2071608"/>
                  <a:gd name="connsiteY620" fmla="*/ 935646 h 1394523"/>
                  <a:gd name="connsiteX621" fmla="*/ 82046 w 2071608"/>
                  <a:gd name="connsiteY621" fmla="*/ 939274 h 1394523"/>
                  <a:gd name="connsiteX622" fmla="*/ 83860 w 2071608"/>
                  <a:gd name="connsiteY622" fmla="*/ 953745 h 1394523"/>
                  <a:gd name="connsiteX623" fmla="*/ 89461 w 2071608"/>
                  <a:gd name="connsiteY623" fmla="*/ 982367 h 1394523"/>
                  <a:gd name="connsiteX624" fmla="*/ 107062 w 2071608"/>
                  <a:gd name="connsiteY624" fmla="*/ 1037898 h 1394523"/>
                  <a:gd name="connsiteX625" fmla="*/ 133195 w 2071608"/>
                  <a:gd name="connsiteY625" fmla="*/ 1089980 h 1394523"/>
                  <a:gd name="connsiteX626" fmla="*/ 167300 w 2071608"/>
                  <a:gd name="connsiteY626" fmla="*/ 1137240 h 1394523"/>
                  <a:gd name="connsiteX627" fmla="*/ 172045 w 2071608"/>
                  <a:gd name="connsiteY627" fmla="*/ 1142761 h 1394523"/>
                  <a:gd name="connsiteX628" fmla="*/ 176908 w 2071608"/>
                  <a:gd name="connsiteY628" fmla="*/ 1148202 h 1394523"/>
                  <a:gd name="connsiteX629" fmla="*/ 186935 w 2071608"/>
                  <a:gd name="connsiteY629" fmla="*/ 1158806 h 1394523"/>
                  <a:gd name="connsiteX630" fmla="*/ 197460 w 2071608"/>
                  <a:gd name="connsiteY630" fmla="*/ 1168912 h 1394523"/>
                  <a:gd name="connsiteX631" fmla="*/ 202861 w 2071608"/>
                  <a:gd name="connsiteY631" fmla="*/ 1173815 h 1394523"/>
                  <a:gd name="connsiteX632" fmla="*/ 208363 w 2071608"/>
                  <a:gd name="connsiteY632" fmla="*/ 1178599 h 1394523"/>
                  <a:gd name="connsiteX633" fmla="*/ 255366 w 2071608"/>
                  <a:gd name="connsiteY633" fmla="*/ 1213021 h 1394523"/>
                  <a:gd name="connsiteX634" fmla="*/ 362707 w 2071608"/>
                  <a:gd name="connsiteY634" fmla="*/ 1257211 h 1394523"/>
                  <a:gd name="connsiteX635" fmla="*/ 391291 w 2071608"/>
                  <a:gd name="connsiteY635" fmla="*/ 1262832 h 1394523"/>
                  <a:gd name="connsiteX636" fmla="*/ 405763 w 2071608"/>
                  <a:gd name="connsiteY636" fmla="*/ 1264665 h 1394523"/>
                  <a:gd name="connsiteX637" fmla="*/ 409371 w 2071608"/>
                  <a:gd name="connsiteY637" fmla="*/ 1265124 h 1394523"/>
                  <a:gd name="connsiteX638" fmla="*/ 412998 w 2071608"/>
                  <a:gd name="connsiteY638" fmla="*/ 1265403 h 1394523"/>
                  <a:gd name="connsiteX639" fmla="*/ 420274 w 2071608"/>
                  <a:gd name="connsiteY639" fmla="*/ 1265961 h 1394523"/>
                  <a:gd name="connsiteX640" fmla="*/ 427550 w 2071608"/>
                  <a:gd name="connsiteY640" fmla="*/ 1266519 h 1394523"/>
                  <a:gd name="connsiteX641" fmla="*/ 434845 w 2071608"/>
                  <a:gd name="connsiteY641" fmla="*/ 1266719 h 1394523"/>
                  <a:gd name="connsiteX642" fmla="*/ 442141 w 2071608"/>
                  <a:gd name="connsiteY642" fmla="*/ 1266898 h 1394523"/>
                  <a:gd name="connsiteX643" fmla="*/ 449576 w 2071608"/>
                  <a:gd name="connsiteY643" fmla="*/ 1267017 h 1394523"/>
                  <a:gd name="connsiteX644" fmla="*/ 581834 w 2071608"/>
                  <a:gd name="connsiteY644" fmla="*/ 1267017 h 1394523"/>
                  <a:gd name="connsiteX645" fmla="*/ 581834 w 2071608"/>
                  <a:gd name="connsiteY645" fmla="*/ 1306204 h 1394523"/>
                  <a:gd name="connsiteX646" fmla="*/ 449576 w 2071608"/>
                  <a:gd name="connsiteY646" fmla="*/ 1306204 h 1394523"/>
                  <a:gd name="connsiteX647" fmla="*/ 441643 w 2071608"/>
                  <a:gd name="connsiteY647" fmla="*/ 1306084 h 1394523"/>
                  <a:gd name="connsiteX648" fmla="*/ 433590 w 2071608"/>
                  <a:gd name="connsiteY648" fmla="*/ 1305885 h 1394523"/>
                  <a:gd name="connsiteX649" fmla="*/ 425536 w 2071608"/>
                  <a:gd name="connsiteY649" fmla="*/ 1305666 h 1394523"/>
                  <a:gd name="connsiteX650" fmla="*/ 417503 w 2071608"/>
                  <a:gd name="connsiteY650" fmla="*/ 1305048 h 1394523"/>
                  <a:gd name="connsiteX651" fmla="*/ 409470 w 2071608"/>
                  <a:gd name="connsiteY651" fmla="*/ 1304430 h 1394523"/>
                  <a:gd name="connsiteX652" fmla="*/ 405444 w 2071608"/>
                  <a:gd name="connsiteY652" fmla="*/ 1304111 h 1394523"/>
                  <a:gd name="connsiteX653" fmla="*/ 401437 w 2071608"/>
                  <a:gd name="connsiteY653" fmla="*/ 1303613 h 1394523"/>
                  <a:gd name="connsiteX654" fmla="*/ 385431 w 2071608"/>
                  <a:gd name="connsiteY654" fmla="*/ 1301560 h 1394523"/>
                  <a:gd name="connsiteX655" fmla="*/ 353757 w 2071608"/>
                  <a:gd name="connsiteY655" fmla="*/ 1295341 h 1394523"/>
                  <a:gd name="connsiteX656" fmla="*/ 234854 w 2071608"/>
                  <a:gd name="connsiteY656" fmla="*/ 1246388 h 1394523"/>
                  <a:gd name="connsiteX657" fmla="*/ 182848 w 2071608"/>
                  <a:gd name="connsiteY657" fmla="*/ 1208298 h 1394523"/>
                  <a:gd name="connsiteX658" fmla="*/ 176769 w 2071608"/>
                  <a:gd name="connsiteY658" fmla="*/ 1202996 h 1394523"/>
                  <a:gd name="connsiteX659" fmla="*/ 170809 w 2071608"/>
                  <a:gd name="connsiteY659" fmla="*/ 1197574 h 1394523"/>
                  <a:gd name="connsiteX660" fmla="*/ 159188 w 2071608"/>
                  <a:gd name="connsiteY660" fmla="*/ 1186392 h 1394523"/>
                  <a:gd name="connsiteX661" fmla="*/ 148105 w 2071608"/>
                  <a:gd name="connsiteY661" fmla="*/ 1174672 h 1394523"/>
                  <a:gd name="connsiteX662" fmla="*/ 142723 w 2071608"/>
                  <a:gd name="connsiteY662" fmla="*/ 1168673 h 1394523"/>
                  <a:gd name="connsiteX663" fmla="*/ 137460 w 2071608"/>
                  <a:gd name="connsiteY663" fmla="*/ 1162553 h 1394523"/>
                  <a:gd name="connsiteX664" fmla="*/ 99746 w 2071608"/>
                  <a:gd name="connsiteY664" fmla="*/ 1110291 h 1394523"/>
                  <a:gd name="connsiteX665" fmla="*/ 70823 w 2071608"/>
                  <a:gd name="connsiteY665" fmla="*/ 1052688 h 1394523"/>
                  <a:gd name="connsiteX666" fmla="*/ 51348 w 2071608"/>
                  <a:gd name="connsiteY666" fmla="*/ 991237 h 1394523"/>
                  <a:gd name="connsiteX667" fmla="*/ 45169 w 2071608"/>
                  <a:gd name="connsiteY667" fmla="*/ 959585 h 1394523"/>
                  <a:gd name="connsiteX668" fmla="*/ 43156 w 2071608"/>
                  <a:gd name="connsiteY668" fmla="*/ 943579 h 1394523"/>
                  <a:gd name="connsiteX669" fmla="*/ 42657 w 2071608"/>
                  <a:gd name="connsiteY669" fmla="*/ 939573 h 1394523"/>
                  <a:gd name="connsiteX670" fmla="*/ 42338 w 2071608"/>
                  <a:gd name="connsiteY670" fmla="*/ 935547 h 1394523"/>
                  <a:gd name="connsiteX671" fmla="*/ 41721 w 2071608"/>
                  <a:gd name="connsiteY671" fmla="*/ 927514 h 1394523"/>
                  <a:gd name="connsiteX672" fmla="*/ 41123 w 2071608"/>
                  <a:gd name="connsiteY672" fmla="*/ 919481 h 1394523"/>
                  <a:gd name="connsiteX673" fmla="*/ 40883 w 2071608"/>
                  <a:gd name="connsiteY673" fmla="*/ 911429 h 1394523"/>
                  <a:gd name="connsiteX674" fmla="*/ 40604 w 2071608"/>
                  <a:gd name="connsiteY674" fmla="*/ 895324 h 1394523"/>
                  <a:gd name="connsiteX675" fmla="*/ 41003 w 2071608"/>
                  <a:gd name="connsiteY675" fmla="*/ 879218 h 1394523"/>
                  <a:gd name="connsiteX676" fmla="*/ 41481 w 2071608"/>
                  <a:gd name="connsiteY676" fmla="*/ 871166 h 1394523"/>
                  <a:gd name="connsiteX677" fmla="*/ 42079 w 2071608"/>
                  <a:gd name="connsiteY677" fmla="*/ 863133 h 1394523"/>
                  <a:gd name="connsiteX678" fmla="*/ 42737 w 2071608"/>
                  <a:gd name="connsiteY678" fmla="*/ 855101 h 1394523"/>
                  <a:gd name="connsiteX679" fmla="*/ 43734 w 2071608"/>
                  <a:gd name="connsiteY679" fmla="*/ 847108 h 1394523"/>
                  <a:gd name="connsiteX680" fmla="*/ 44750 w 2071608"/>
                  <a:gd name="connsiteY680" fmla="*/ 839115 h 1394523"/>
                  <a:gd name="connsiteX681" fmla="*/ 45289 w 2071608"/>
                  <a:gd name="connsiteY681" fmla="*/ 835109 h 1394523"/>
                  <a:gd name="connsiteX682" fmla="*/ 45986 w 2071608"/>
                  <a:gd name="connsiteY682" fmla="*/ 831142 h 1394523"/>
                  <a:gd name="connsiteX683" fmla="*/ 48817 w 2071608"/>
                  <a:gd name="connsiteY683" fmla="*/ 815256 h 1394523"/>
                  <a:gd name="connsiteX684" fmla="*/ 52425 w 2071608"/>
                  <a:gd name="connsiteY684" fmla="*/ 799530 h 1394523"/>
                  <a:gd name="connsiteX685" fmla="*/ 72677 w 2071608"/>
                  <a:gd name="connsiteY685" fmla="*/ 738318 h 1394523"/>
                  <a:gd name="connsiteX686" fmla="*/ 102517 w 2071608"/>
                  <a:gd name="connsiteY686" fmla="*/ 681153 h 1394523"/>
                  <a:gd name="connsiteX687" fmla="*/ 106863 w 2071608"/>
                  <a:gd name="connsiteY687" fmla="*/ 674356 h 1394523"/>
                  <a:gd name="connsiteX688" fmla="*/ 111308 w 2071608"/>
                  <a:gd name="connsiteY688" fmla="*/ 667639 h 1394523"/>
                  <a:gd name="connsiteX689" fmla="*/ 120637 w 2071608"/>
                  <a:gd name="connsiteY689" fmla="*/ 654484 h 1394523"/>
                  <a:gd name="connsiteX690" fmla="*/ 130563 w 2071608"/>
                  <a:gd name="connsiteY690" fmla="*/ 641767 h 1394523"/>
                  <a:gd name="connsiteX691" fmla="*/ 133055 w 2071608"/>
                  <a:gd name="connsiteY691" fmla="*/ 638598 h 1394523"/>
                  <a:gd name="connsiteX692" fmla="*/ 135686 w 2071608"/>
                  <a:gd name="connsiteY692" fmla="*/ 635548 h 1394523"/>
                  <a:gd name="connsiteX693" fmla="*/ 140969 w 2071608"/>
                  <a:gd name="connsiteY693" fmla="*/ 629449 h 1394523"/>
                  <a:gd name="connsiteX694" fmla="*/ 187054 w 2071608"/>
                  <a:gd name="connsiteY694" fmla="*/ 584383 h 1394523"/>
                  <a:gd name="connsiteX695" fmla="*/ 297744 w 2071608"/>
                  <a:gd name="connsiteY695" fmla="*/ 518986 h 1394523"/>
                  <a:gd name="connsiteX696" fmla="*/ 423304 w 2071608"/>
                  <a:gd name="connsiteY696" fmla="*/ 491499 h 1394523"/>
                  <a:gd name="connsiteX697" fmla="*/ 431357 w 2071608"/>
                  <a:gd name="connsiteY697" fmla="*/ 491160 h 1394523"/>
                  <a:gd name="connsiteX698" fmla="*/ 439410 w 2071608"/>
                  <a:gd name="connsiteY698" fmla="*/ 490961 h 1394523"/>
                  <a:gd name="connsiteX699" fmla="*/ 447443 w 2071608"/>
                  <a:gd name="connsiteY699" fmla="*/ 490782 h 1394523"/>
                  <a:gd name="connsiteX700" fmla="*/ 523170 w 2071608"/>
                  <a:gd name="connsiteY700" fmla="*/ 490782 h 1394523"/>
                  <a:gd name="connsiteX701" fmla="*/ 528333 w 2071608"/>
                  <a:gd name="connsiteY701" fmla="*/ 490483 h 1394523"/>
                  <a:gd name="connsiteX702" fmla="*/ 533176 w 2071608"/>
                  <a:gd name="connsiteY702" fmla="*/ 488709 h 1394523"/>
                  <a:gd name="connsiteX703" fmla="*/ 540013 w 2071608"/>
                  <a:gd name="connsiteY703" fmla="*/ 481174 h 1394523"/>
                  <a:gd name="connsiteX704" fmla="*/ 541309 w 2071608"/>
                  <a:gd name="connsiteY704" fmla="*/ 476171 h 1394523"/>
                  <a:gd name="connsiteX705" fmla="*/ 542146 w 2071608"/>
                  <a:gd name="connsiteY705" fmla="*/ 471069 h 1394523"/>
                  <a:gd name="connsiteX706" fmla="*/ 544180 w 2071608"/>
                  <a:gd name="connsiteY706" fmla="*/ 460923 h 1394523"/>
                  <a:gd name="connsiteX707" fmla="*/ 544239 w 2071608"/>
                  <a:gd name="connsiteY707" fmla="*/ 460604 h 1394523"/>
                  <a:gd name="connsiteX708" fmla="*/ 544239 w 2071608"/>
                  <a:gd name="connsiteY708" fmla="*/ 460525 h 1394523"/>
                  <a:gd name="connsiteX709" fmla="*/ 544259 w 2071608"/>
                  <a:gd name="connsiteY709" fmla="*/ 460485 h 1394523"/>
                  <a:gd name="connsiteX710" fmla="*/ 544219 w 2071608"/>
                  <a:gd name="connsiteY710" fmla="*/ 460644 h 1394523"/>
                  <a:gd name="connsiteX711" fmla="*/ 544219 w 2071608"/>
                  <a:gd name="connsiteY711" fmla="*/ 460644 h 1394523"/>
                  <a:gd name="connsiteX712" fmla="*/ 544479 w 2071608"/>
                  <a:gd name="connsiteY712" fmla="*/ 459648 h 1394523"/>
                  <a:gd name="connsiteX713" fmla="*/ 544997 w 2071608"/>
                  <a:gd name="connsiteY713" fmla="*/ 457654 h 1394523"/>
                  <a:gd name="connsiteX714" fmla="*/ 546033 w 2071608"/>
                  <a:gd name="connsiteY714" fmla="*/ 453668 h 1394523"/>
                  <a:gd name="connsiteX715" fmla="*/ 548206 w 2071608"/>
                  <a:gd name="connsiteY715" fmla="*/ 445735 h 1394523"/>
                  <a:gd name="connsiteX716" fmla="*/ 573641 w 2071608"/>
                  <a:gd name="connsiteY716" fmla="*/ 385181 h 1394523"/>
                  <a:gd name="connsiteX717" fmla="*/ 660869 w 2071608"/>
                  <a:gd name="connsiteY717" fmla="*/ 288132 h 1394523"/>
                  <a:gd name="connsiteX718" fmla="*/ 667607 w 2071608"/>
                  <a:gd name="connsiteY718" fmla="*/ 283428 h 1394523"/>
                  <a:gd name="connsiteX719" fmla="*/ 674543 w 2071608"/>
                  <a:gd name="connsiteY719" fmla="*/ 279003 h 1394523"/>
                  <a:gd name="connsiteX720" fmla="*/ 688696 w 2071608"/>
                  <a:gd name="connsiteY720" fmla="*/ 270612 h 1394523"/>
                  <a:gd name="connsiteX721" fmla="*/ 718357 w 2071608"/>
                  <a:gd name="connsiteY721" fmla="*/ 256380 h 1394523"/>
                  <a:gd name="connsiteX722" fmla="*/ 725991 w 2071608"/>
                  <a:gd name="connsiteY722" fmla="*/ 253291 h 1394523"/>
                  <a:gd name="connsiteX723" fmla="*/ 733745 w 2071608"/>
                  <a:gd name="connsiteY723" fmla="*/ 250520 h 1394523"/>
                  <a:gd name="connsiteX724" fmla="*/ 737612 w 2071608"/>
                  <a:gd name="connsiteY724" fmla="*/ 249145 h 1394523"/>
                  <a:gd name="connsiteX725" fmla="*/ 741539 w 2071608"/>
                  <a:gd name="connsiteY725" fmla="*/ 247929 h 1394523"/>
                  <a:gd name="connsiteX726" fmla="*/ 749413 w 2071608"/>
                  <a:gd name="connsiteY726" fmla="*/ 245517 h 1394523"/>
                  <a:gd name="connsiteX727" fmla="*/ 757366 w 2071608"/>
                  <a:gd name="connsiteY727" fmla="*/ 243404 h 1394523"/>
                  <a:gd name="connsiteX728" fmla="*/ 765360 w 2071608"/>
                  <a:gd name="connsiteY728" fmla="*/ 241451 h 1394523"/>
                  <a:gd name="connsiteX729" fmla="*/ 781506 w 2071608"/>
                  <a:gd name="connsiteY729" fmla="*/ 238302 h 1394523"/>
                  <a:gd name="connsiteX730" fmla="*/ 847066 w 2071608"/>
                  <a:gd name="connsiteY730" fmla="*/ 234674 h 1394523"/>
                  <a:gd name="connsiteX731" fmla="*/ 879717 w 2071608"/>
                  <a:gd name="connsiteY731" fmla="*/ 238342 h 1394523"/>
                  <a:gd name="connsiteX732" fmla="*/ 895823 w 2071608"/>
                  <a:gd name="connsiteY732" fmla="*/ 241511 h 1394523"/>
                  <a:gd name="connsiteX733" fmla="*/ 903796 w 2071608"/>
                  <a:gd name="connsiteY733" fmla="*/ 243404 h 1394523"/>
                  <a:gd name="connsiteX734" fmla="*/ 907763 w 2071608"/>
                  <a:gd name="connsiteY734" fmla="*/ 244461 h 1394523"/>
                  <a:gd name="connsiteX735" fmla="*/ 909378 w 2071608"/>
                  <a:gd name="connsiteY735" fmla="*/ 244879 h 1394523"/>
                  <a:gd name="connsiteX736" fmla="*/ 910614 w 2071608"/>
                  <a:gd name="connsiteY736" fmla="*/ 245238 h 1394523"/>
                  <a:gd name="connsiteX737" fmla="*/ 915338 w 2071608"/>
                  <a:gd name="connsiteY737" fmla="*/ 246633 h 1394523"/>
                  <a:gd name="connsiteX738" fmla="*/ 924866 w 2071608"/>
                  <a:gd name="connsiteY738" fmla="*/ 249842 h 1394523"/>
                  <a:gd name="connsiteX739" fmla="*/ 934733 w 2071608"/>
                  <a:gd name="connsiteY739" fmla="*/ 250480 h 1394523"/>
                  <a:gd name="connsiteX740" fmla="*/ 943085 w 2071608"/>
                  <a:gd name="connsiteY740" fmla="*/ 245218 h 1394523"/>
                  <a:gd name="connsiteX741" fmla="*/ 945776 w 2071608"/>
                  <a:gd name="connsiteY741" fmla="*/ 240992 h 1394523"/>
                  <a:gd name="connsiteX742" fmla="*/ 948188 w 2071608"/>
                  <a:gd name="connsiteY742" fmla="*/ 236587 h 1394523"/>
                  <a:gd name="connsiteX743" fmla="*/ 953231 w 2071608"/>
                  <a:gd name="connsiteY743" fmla="*/ 227897 h 1394523"/>
                  <a:gd name="connsiteX744" fmla="*/ 957078 w 2071608"/>
                  <a:gd name="connsiteY744" fmla="*/ 221838 h 1394523"/>
                  <a:gd name="connsiteX745" fmla="*/ 961344 w 2071608"/>
                  <a:gd name="connsiteY745" fmla="*/ 215260 h 1394523"/>
                  <a:gd name="connsiteX746" fmla="*/ 970334 w 2071608"/>
                  <a:gd name="connsiteY746" fmla="*/ 202404 h 1394523"/>
                  <a:gd name="connsiteX747" fmla="*/ 974978 w 2071608"/>
                  <a:gd name="connsiteY747" fmla="*/ 196085 h 1394523"/>
                  <a:gd name="connsiteX748" fmla="*/ 979802 w 2071608"/>
                  <a:gd name="connsiteY748" fmla="*/ 189907 h 1394523"/>
                  <a:gd name="connsiteX749" fmla="*/ 1071794 w 2071608"/>
                  <a:gd name="connsiteY749" fmla="*/ 105374 h 1394523"/>
                  <a:gd name="connsiteX750" fmla="*/ 1128425 w 2071608"/>
                  <a:gd name="connsiteY750" fmla="*/ 74320 h 1394523"/>
                  <a:gd name="connsiteX751" fmla="*/ 1189421 w 2071608"/>
                  <a:gd name="connsiteY751" fmla="*/ 53053 h 1394523"/>
                  <a:gd name="connsiteX752" fmla="*/ 1253088 w 2071608"/>
                  <a:gd name="connsiteY752" fmla="*/ 42130 h 1394523"/>
                  <a:gd name="connsiteX753" fmla="*/ 1261141 w 2071608"/>
                  <a:gd name="connsiteY753" fmla="*/ 41472 h 1394523"/>
                  <a:gd name="connsiteX754" fmla="*/ 1269214 w 2071608"/>
                  <a:gd name="connsiteY754" fmla="*/ 41034 h 1394523"/>
                  <a:gd name="connsiteX755" fmla="*/ 1285360 w 2071608"/>
                  <a:gd name="connsiteY755" fmla="*/ 40575 h 1394523"/>
                  <a:gd name="connsiteX756" fmla="*/ 1301506 w 2071608"/>
                  <a:gd name="connsiteY756" fmla="*/ 40874 h 1394523"/>
                  <a:gd name="connsiteX757" fmla="*/ 1309579 w 2071608"/>
                  <a:gd name="connsiteY757" fmla="*/ 41153 h 1394523"/>
                  <a:gd name="connsiteX758" fmla="*/ 1317632 w 2071608"/>
                  <a:gd name="connsiteY758" fmla="*/ 41771 h 1394523"/>
                  <a:gd name="connsiteX759" fmla="*/ 1442693 w 2071608"/>
                  <a:gd name="connsiteY759" fmla="*/ 72447 h 1394523"/>
                  <a:gd name="connsiteX760" fmla="*/ 1457424 w 2071608"/>
                  <a:gd name="connsiteY760" fmla="*/ 79104 h 1394523"/>
                  <a:gd name="connsiteX761" fmla="*/ 1471816 w 2071608"/>
                  <a:gd name="connsiteY761" fmla="*/ 86459 h 1394523"/>
                  <a:gd name="connsiteX762" fmla="*/ 1478892 w 2071608"/>
                  <a:gd name="connsiteY762" fmla="*/ 90366 h 1394523"/>
                  <a:gd name="connsiteX763" fmla="*/ 1485909 w 2071608"/>
                  <a:gd name="connsiteY763" fmla="*/ 94392 h 1394523"/>
                  <a:gd name="connsiteX764" fmla="*/ 1499663 w 2071608"/>
                  <a:gd name="connsiteY764" fmla="*/ 102883 h 1394523"/>
                  <a:gd name="connsiteX765" fmla="*/ 1550951 w 2071608"/>
                  <a:gd name="connsiteY765" fmla="*/ 142109 h 1394523"/>
                  <a:gd name="connsiteX766" fmla="*/ 1595004 w 2071608"/>
                  <a:gd name="connsiteY766" fmla="*/ 189309 h 1394523"/>
                  <a:gd name="connsiteX767" fmla="*/ 1630884 w 2071608"/>
                  <a:gd name="connsiteY767" fmla="*/ 243006 h 1394523"/>
                  <a:gd name="connsiteX768" fmla="*/ 1673780 w 2071608"/>
                  <a:gd name="connsiteY768" fmla="*/ 364392 h 1394523"/>
                  <a:gd name="connsiteX769" fmla="*/ 1675196 w 2071608"/>
                  <a:gd name="connsiteY769" fmla="*/ 372345 h 1394523"/>
                  <a:gd name="connsiteX770" fmla="*/ 1676252 w 2071608"/>
                  <a:gd name="connsiteY770" fmla="*/ 380358 h 1394523"/>
                  <a:gd name="connsiteX771" fmla="*/ 1677269 w 2071608"/>
                  <a:gd name="connsiteY771" fmla="*/ 388370 h 1394523"/>
                  <a:gd name="connsiteX772" fmla="*/ 1677767 w 2071608"/>
                  <a:gd name="connsiteY772" fmla="*/ 392377 h 1394523"/>
                  <a:gd name="connsiteX773" fmla="*/ 1678086 w 2071608"/>
                  <a:gd name="connsiteY773" fmla="*/ 396403 h 1394523"/>
                  <a:gd name="connsiteX774" fmla="*/ 1679302 w 2071608"/>
                  <a:gd name="connsiteY774" fmla="*/ 412508 h 1394523"/>
                  <a:gd name="connsiteX775" fmla="*/ 1679721 w 2071608"/>
                  <a:gd name="connsiteY775" fmla="*/ 428653 h 1394523"/>
                  <a:gd name="connsiteX776" fmla="*/ 1679621 w 2071608"/>
                  <a:gd name="connsiteY776" fmla="*/ 444898 h 1394523"/>
                  <a:gd name="connsiteX777" fmla="*/ 1679262 w 2071608"/>
                  <a:gd name="connsiteY777" fmla="*/ 452990 h 1394523"/>
                  <a:gd name="connsiteX778" fmla="*/ 1678843 w 2071608"/>
                  <a:gd name="connsiteY778" fmla="*/ 459568 h 1394523"/>
                  <a:gd name="connsiteX779" fmla="*/ 1677867 w 2071608"/>
                  <a:gd name="connsiteY779" fmla="*/ 469873 h 1394523"/>
                  <a:gd name="connsiteX780" fmla="*/ 1677229 w 2071608"/>
                  <a:gd name="connsiteY780" fmla="*/ 475015 h 1394523"/>
                  <a:gd name="connsiteX781" fmla="*/ 1676770 w 2071608"/>
                  <a:gd name="connsiteY781" fmla="*/ 480158 h 1394523"/>
                  <a:gd name="connsiteX782" fmla="*/ 1688870 w 2071608"/>
                  <a:gd name="connsiteY782" fmla="*/ 495187 h 1394523"/>
                  <a:gd name="connsiteX783" fmla="*/ 1709341 w 2071608"/>
                  <a:gd name="connsiteY783" fmla="*/ 498854 h 1394523"/>
                  <a:gd name="connsiteX784" fmla="*/ 1716238 w 2071608"/>
                  <a:gd name="connsiteY784" fmla="*/ 500289 h 1394523"/>
                  <a:gd name="connsiteX785" fmla="*/ 1724052 w 2071608"/>
                  <a:gd name="connsiteY785" fmla="*/ 502282 h 1394523"/>
                  <a:gd name="connsiteX786" fmla="*/ 1739620 w 2071608"/>
                  <a:gd name="connsiteY786" fmla="*/ 506528 h 1394523"/>
                  <a:gd name="connsiteX787" fmla="*/ 1747334 w 2071608"/>
                  <a:gd name="connsiteY787" fmla="*/ 508880 h 1394523"/>
                  <a:gd name="connsiteX788" fmla="*/ 1755009 w 2071608"/>
                  <a:gd name="connsiteY788" fmla="*/ 511391 h 1394523"/>
                  <a:gd name="connsiteX789" fmla="*/ 1770198 w 2071608"/>
                  <a:gd name="connsiteY789" fmla="*/ 516853 h 1394523"/>
                  <a:gd name="connsiteX790" fmla="*/ 1881306 w 2071608"/>
                  <a:gd name="connsiteY790" fmla="*/ 581493 h 1394523"/>
                  <a:gd name="connsiteX791" fmla="*/ 1966760 w 2071608"/>
                  <a:gd name="connsiteY791" fmla="*/ 677466 h 1394523"/>
                  <a:gd name="connsiteX792" fmla="*/ 1997198 w 2071608"/>
                  <a:gd name="connsiteY792" fmla="*/ 734292 h 1394523"/>
                  <a:gd name="connsiteX793" fmla="*/ 2018088 w 2071608"/>
                  <a:gd name="connsiteY793" fmla="*/ 795284 h 1394523"/>
                  <a:gd name="connsiteX794" fmla="*/ 2029251 w 2071608"/>
                  <a:gd name="connsiteY794" fmla="*/ 858768 h 1394523"/>
                  <a:gd name="connsiteX795" fmla="*/ 2030228 w 2071608"/>
                  <a:gd name="connsiteY795" fmla="*/ 923169 h 1394523"/>
                  <a:gd name="connsiteX796" fmla="*/ 2029012 w 2071608"/>
                  <a:gd name="connsiteY796" fmla="*/ 939234 h 1394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Lst>
                <a:rect l="l" t="t" r="r" b="b"/>
                <a:pathLst>
                  <a:path w="2071608" h="1394523">
                    <a:moveTo>
                      <a:pt x="2069636" y="854981"/>
                    </a:moveTo>
                    <a:cubicBezTo>
                      <a:pt x="2067403" y="831461"/>
                      <a:pt x="2063257" y="808101"/>
                      <a:pt x="2057357" y="785199"/>
                    </a:cubicBezTo>
                    <a:cubicBezTo>
                      <a:pt x="2051457" y="762297"/>
                      <a:pt x="2043762" y="739833"/>
                      <a:pt x="2034354" y="718107"/>
                    </a:cubicBezTo>
                    <a:cubicBezTo>
                      <a:pt x="2024866" y="696421"/>
                      <a:pt x="2013643" y="675512"/>
                      <a:pt x="2000886" y="655620"/>
                    </a:cubicBezTo>
                    <a:cubicBezTo>
                      <a:pt x="1975331" y="615836"/>
                      <a:pt x="1943677" y="579938"/>
                      <a:pt x="1906960" y="550119"/>
                    </a:cubicBezTo>
                    <a:cubicBezTo>
                      <a:pt x="1870323" y="520241"/>
                      <a:pt x="1828961" y="496064"/>
                      <a:pt x="1784749" y="479022"/>
                    </a:cubicBezTo>
                    <a:cubicBezTo>
                      <a:pt x="1779208" y="476929"/>
                      <a:pt x="1773606" y="474995"/>
                      <a:pt x="1768045" y="473002"/>
                    </a:cubicBezTo>
                    <a:cubicBezTo>
                      <a:pt x="1765274" y="471966"/>
                      <a:pt x="1762444" y="471109"/>
                      <a:pt x="1759613" y="470252"/>
                    </a:cubicBezTo>
                    <a:lnTo>
                      <a:pt x="1751122" y="467660"/>
                    </a:lnTo>
                    <a:cubicBezTo>
                      <a:pt x="1745480" y="465847"/>
                      <a:pt x="1739720" y="464471"/>
                      <a:pt x="1733999" y="462976"/>
                    </a:cubicBezTo>
                    <a:lnTo>
                      <a:pt x="1725388" y="460784"/>
                    </a:lnTo>
                    <a:lnTo>
                      <a:pt x="1719766" y="459608"/>
                    </a:lnTo>
                    <a:lnTo>
                      <a:pt x="1719468" y="459548"/>
                    </a:lnTo>
                    <a:lnTo>
                      <a:pt x="1719727" y="455203"/>
                    </a:lnTo>
                    <a:cubicBezTo>
                      <a:pt x="1719886" y="452233"/>
                      <a:pt x="1720026" y="449263"/>
                      <a:pt x="1720125" y="446253"/>
                    </a:cubicBezTo>
                    <a:cubicBezTo>
                      <a:pt x="1720225" y="443263"/>
                      <a:pt x="1720305" y="440234"/>
                      <a:pt x="1720345" y="437204"/>
                    </a:cubicBezTo>
                    <a:lnTo>
                      <a:pt x="1720345" y="432640"/>
                    </a:lnTo>
                    <a:cubicBezTo>
                      <a:pt x="1720345" y="432640"/>
                      <a:pt x="1720265" y="428195"/>
                      <a:pt x="1720265" y="428195"/>
                    </a:cubicBezTo>
                    <a:lnTo>
                      <a:pt x="1719786" y="410415"/>
                    </a:lnTo>
                    <a:lnTo>
                      <a:pt x="1718451" y="392656"/>
                    </a:lnTo>
                    <a:cubicBezTo>
                      <a:pt x="1718331" y="391181"/>
                      <a:pt x="1718232" y="389686"/>
                      <a:pt x="1718092" y="388211"/>
                    </a:cubicBezTo>
                    <a:lnTo>
                      <a:pt x="1717534" y="383786"/>
                    </a:lnTo>
                    <a:lnTo>
                      <a:pt x="1716418" y="374936"/>
                    </a:lnTo>
                    <a:cubicBezTo>
                      <a:pt x="1716019" y="371986"/>
                      <a:pt x="1715700" y="369036"/>
                      <a:pt x="1715242" y="366106"/>
                    </a:cubicBezTo>
                    <a:lnTo>
                      <a:pt x="1713687" y="357316"/>
                    </a:lnTo>
                    <a:cubicBezTo>
                      <a:pt x="1705654" y="310396"/>
                      <a:pt x="1689229" y="264971"/>
                      <a:pt x="1666325" y="223313"/>
                    </a:cubicBezTo>
                    <a:cubicBezTo>
                      <a:pt x="1654923" y="202424"/>
                      <a:pt x="1641488" y="182711"/>
                      <a:pt x="1626758" y="164075"/>
                    </a:cubicBezTo>
                    <a:cubicBezTo>
                      <a:pt x="1611987" y="145458"/>
                      <a:pt x="1595722" y="128037"/>
                      <a:pt x="1578180" y="112032"/>
                    </a:cubicBezTo>
                    <a:cubicBezTo>
                      <a:pt x="1560539" y="96126"/>
                      <a:pt x="1541603" y="81635"/>
                      <a:pt x="1521609" y="68759"/>
                    </a:cubicBezTo>
                    <a:cubicBezTo>
                      <a:pt x="1516586" y="65570"/>
                      <a:pt x="1511643" y="62281"/>
                      <a:pt x="1506440" y="59391"/>
                    </a:cubicBezTo>
                    <a:lnTo>
                      <a:pt x="1498706" y="54946"/>
                    </a:lnTo>
                    <a:cubicBezTo>
                      <a:pt x="1496115" y="53471"/>
                      <a:pt x="1493563" y="51956"/>
                      <a:pt x="1490892" y="50641"/>
                    </a:cubicBezTo>
                    <a:lnTo>
                      <a:pt x="1475005" y="42529"/>
                    </a:lnTo>
                    <a:lnTo>
                      <a:pt x="1458740" y="35174"/>
                    </a:lnTo>
                    <a:cubicBezTo>
                      <a:pt x="1414986" y="16477"/>
                      <a:pt x="1368123" y="4658"/>
                      <a:pt x="1320662" y="1309"/>
                    </a:cubicBezTo>
                    <a:lnTo>
                      <a:pt x="1311771" y="651"/>
                    </a:lnTo>
                    <a:cubicBezTo>
                      <a:pt x="1308801" y="412"/>
                      <a:pt x="1305831" y="432"/>
                      <a:pt x="1302861" y="332"/>
                    </a:cubicBezTo>
                    <a:cubicBezTo>
                      <a:pt x="1296921" y="233"/>
                      <a:pt x="1290981" y="-66"/>
                      <a:pt x="1285061" y="13"/>
                    </a:cubicBezTo>
                    <a:cubicBezTo>
                      <a:pt x="1279141" y="153"/>
                      <a:pt x="1273201" y="113"/>
                      <a:pt x="1267280" y="512"/>
                    </a:cubicBezTo>
                    <a:lnTo>
                      <a:pt x="1258390" y="990"/>
                    </a:lnTo>
                    <a:cubicBezTo>
                      <a:pt x="1255420" y="1169"/>
                      <a:pt x="1252470" y="1468"/>
                      <a:pt x="1249520" y="1728"/>
                    </a:cubicBezTo>
                    <a:cubicBezTo>
                      <a:pt x="1225859" y="3840"/>
                      <a:pt x="1202298" y="7747"/>
                      <a:pt x="1179275" y="13786"/>
                    </a:cubicBezTo>
                    <a:cubicBezTo>
                      <a:pt x="1156252" y="19786"/>
                      <a:pt x="1133687" y="27639"/>
                      <a:pt x="1111940" y="37266"/>
                    </a:cubicBezTo>
                    <a:cubicBezTo>
                      <a:pt x="1090233" y="46993"/>
                      <a:pt x="1069303" y="58474"/>
                      <a:pt x="1049449" y="71530"/>
                    </a:cubicBezTo>
                    <a:cubicBezTo>
                      <a:pt x="1011018" y="97023"/>
                      <a:pt x="976513" y="128476"/>
                      <a:pt x="947989" y="164752"/>
                    </a:cubicBezTo>
                    <a:cubicBezTo>
                      <a:pt x="946214" y="167024"/>
                      <a:pt x="944401" y="169277"/>
                      <a:pt x="942666" y="171569"/>
                    </a:cubicBezTo>
                    <a:lnTo>
                      <a:pt x="937543" y="178545"/>
                    </a:lnTo>
                    <a:cubicBezTo>
                      <a:pt x="934075" y="183150"/>
                      <a:pt x="930906" y="187993"/>
                      <a:pt x="927637" y="192737"/>
                    </a:cubicBezTo>
                    <a:cubicBezTo>
                      <a:pt x="925982" y="195089"/>
                      <a:pt x="924507" y="197580"/>
                      <a:pt x="922932" y="200012"/>
                    </a:cubicBezTo>
                    <a:lnTo>
                      <a:pt x="919384" y="205593"/>
                    </a:lnTo>
                    <a:lnTo>
                      <a:pt x="918268" y="205294"/>
                    </a:lnTo>
                    <a:lnTo>
                      <a:pt x="913783" y="204118"/>
                    </a:lnTo>
                    <a:cubicBezTo>
                      <a:pt x="910773" y="203401"/>
                      <a:pt x="907783" y="202623"/>
                      <a:pt x="904753" y="201965"/>
                    </a:cubicBezTo>
                    <a:cubicBezTo>
                      <a:pt x="898713" y="200610"/>
                      <a:pt x="892634" y="199394"/>
                      <a:pt x="886494" y="198378"/>
                    </a:cubicBezTo>
                    <a:cubicBezTo>
                      <a:pt x="874255" y="196285"/>
                      <a:pt x="861877" y="194929"/>
                      <a:pt x="849418" y="194212"/>
                    </a:cubicBezTo>
                    <a:cubicBezTo>
                      <a:pt x="824462" y="192737"/>
                      <a:pt x="799505" y="194252"/>
                      <a:pt x="774828" y="198338"/>
                    </a:cubicBezTo>
                    <a:cubicBezTo>
                      <a:pt x="768649" y="199255"/>
                      <a:pt x="762549" y="200650"/>
                      <a:pt x="756429" y="201926"/>
                    </a:cubicBezTo>
                    <a:cubicBezTo>
                      <a:pt x="753360" y="202524"/>
                      <a:pt x="750350" y="203401"/>
                      <a:pt x="747320" y="204158"/>
                    </a:cubicBezTo>
                    <a:cubicBezTo>
                      <a:pt x="744290" y="204955"/>
                      <a:pt x="741260" y="205693"/>
                      <a:pt x="738250" y="206570"/>
                    </a:cubicBezTo>
                    <a:lnTo>
                      <a:pt x="729280" y="209320"/>
                    </a:lnTo>
                    <a:lnTo>
                      <a:pt x="724795" y="210716"/>
                    </a:lnTo>
                    <a:lnTo>
                      <a:pt x="720370" y="212290"/>
                    </a:lnTo>
                    <a:lnTo>
                      <a:pt x="711540" y="215459"/>
                    </a:lnTo>
                    <a:cubicBezTo>
                      <a:pt x="708629" y="216576"/>
                      <a:pt x="705739" y="217792"/>
                      <a:pt x="702849" y="218968"/>
                    </a:cubicBezTo>
                    <a:cubicBezTo>
                      <a:pt x="691267" y="223652"/>
                      <a:pt x="680045" y="229213"/>
                      <a:pt x="669082" y="235172"/>
                    </a:cubicBezTo>
                    <a:cubicBezTo>
                      <a:pt x="663700" y="238322"/>
                      <a:pt x="658178" y="241272"/>
                      <a:pt x="652976" y="244720"/>
                    </a:cubicBezTo>
                    <a:lnTo>
                      <a:pt x="645082" y="249763"/>
                    </a:lnTo>
                    <a:lnTo>
                      <a:pt x="637408" y="255104"/>
                    </a:lnTo>
                    <a:cubicBezTo>
                      <a:pt x="596644" y="283886"/>
                      <a:pt x="562578" y="321897"/>
                      <a:pt x="538220" y="365449"/>
                    </a:cubicBezTo>
                    <a:cubicBezTo>
                      <a:pt x="525980" y="387194"/>
                      <a:pt x="516392" y="410435"/>
                      <a:pt x="509276" y="434354"/>
                    </a:cubicBezTo>
                    <a:lnTo>
                      <a:pt x="505011" y="450280"/>
                    </a:lnTo>
                    <a:lnTo>
                      <a:pt x="447383" y="450280"/>
                    </a:lnTo>
                    <a:lnTo>
                      <a:pt x="438633" y="450459"/>
                    </a:lnTo>
                    <a:lnTo>
                      <a:pt x="429782" y="450678"/>
                    </a:lnTo>
                    <a:cubicBezTo>
                      <a:pt x="426832" y="450778"/>
                      <a:pt x="423882" y="450778"/>
                      <a:pt x="420952" y="451057"/>
                    </a:cubicBezTo>
                    <a:cubicBezTo>
                      <a:pt x="373849" y="453867"/>
                      <a:pt x="326887" y="463774"/>
                      <a:pt x="282854" y="481294"/>
                    </a:cubicBezTo>
                    <a:cubicBezTo>
                      <a:pt x="238662" y="498436"/>
                      <a:pt x="197579" y="523171"/>
                      <a:pt x="161081" y="553249"/>
                    </a:cubicBezTo>
                    <a:cubicBezTo>
                      <a:pt x="142882" y="568377"/>
                      <a:pt x="125999" y="585041"/>
                      <a:pt x="110391" y="602820"/>
                    </a:cubicBezTo>
                    <a:lnTo>
                      <a:pt x="104590" y="609537"/>
                    </a:lnTo>
                    <a:lnTo>
                      <a:pt x="101700" y="612906"/>
                    </a:lnTo>
                    <a:lnTo>
                      <a:pt x="98949" y="616394"/>
                    </a:lnTo>
                    <a:cubicBezTo>
                      <a:pt x="95301" y="621058"/>
                      <a:pt x="91614" y="625682"/>
                      <a:pt x="88046" y="630386"/>
                    </a:cubicBezTo>
                    <a:lnTo>
                      <a:pt x="77780" y="644857"/>
                    </a:lnTo>
                    <a:cubicBezTo>
                      <a:pt x="76026" y="647249"/>
                      <a:pt x="74491" y="649760"/>
                      <a:pt x="72876" y="652252"/>
                    </a:cubicBezTo>
                    <a:lnTo>
                      <a:pt x="68092" y="659726"/>
                    </a:lnTo>
                    <a:cubicBezTo>
                      <a:pt x="55574" y="679818"/>
                      <a:pt x="44551" y="700826"/>
                      <a:pt x="35282" y="722612"/>
                    </a:cubicBezTo>
                    <a:cubicBezTo>
                      <a:pt x="26153" y="744458"/>
                      <a:pt x="18718" y="767001"/>
                      <a:pt x="12997" y="789962"/>
                    </a:cubicBezTo>
                    <a:lnTo>
                      <a:pt x="9050" y="807264"/>
                    </a:lnTo>
                    <a:lnTo>
                      <a:pt x="5920" y="824724"/>
                    </a:lnTo>
                    <a:lnTo>
                      <a:pt x="5163" y="829089"/>
                    </a:lnTo>
                    <a:cubicBezTo>
                      <a:pt x="4924" y="830544"/>
                      <a:pt x="4764" y="832019"/>
                      <a:pt x="4565" y="833474"/>
                    </a:cubicBezTo>
                    <a:lnTo>
                      <a:pt x="3449" y="842264"/>
                    </a:lnTo>
                    <a:lnTo>
                      <a:pt x="2352" y="851054"/>
                    </a:lnTo>
                    <a:cubicBezTo>
                      <a:pt x="2033" y="853984"/>
                      <a:pt x="1874" y="856934"/>
                      <a:pt x="1635" y="859884"/>
                    </a:cubicBezTo>
                    <a:lnTo>
                      <a:pt x="977" y="868714"/>
                    </a:lnTo>
                    <a:cubicBezTo>
                      <a:pt x="778" y="871664"/>
                      <a:pt x="479" y="874594"/>
                      <a:pt x="459" y="877544"/>
                    </a:cubicBezTo>
                    <a:lnTo>
                      <a:pt x="20" y="895224"/>
                    </a:lnTo>
                    <a:cubicBezTo>
                      <a:pt x="-80" y="901104"/>
                      <a:pt x="219" y="907004"/>
                      <a:pt x="319" y="912884"/>
                    </a:cubicBezTo>
                    <a:cubicBezTo>
                      <a:pt x="419" y="915834"/>
                      <a:pt x="439" y="918784"/>
                      <a:pt x="598" y="921714"/>
                    </a:cubicBezTo>
                    <a:lnTo>
                      <a:pt x="1256" y="930544"/>
                    </a:lnTo>
                    <a:lnTo>
                      <a:pt x="1934" y="939374"/>
                    </a:lnTo>
                    <a:lnTo>
                      <a:pt x="2292" y="943779"/>
                    </a:lnTo>
                    <a:lnTo>
                      <a:pt x="2831" y="948164"/>
                    </a:lnTo>
                    <a:lnTo>
                      <a:pt x="5063" y="965744"/>
                    </a:lnTo>
                    <a:cubicBezTo>
                      <a:pt x="7076" y="977384"/>
                      <a:pt x="8990" y="989044"/>
                      <a:pt x="11841" y="1000525"/>
                    </a:cubicBezTo>
                    <a:cubicBezTo>
                      <a:pt x="17262" y="1023527"/>
                      <a:pt x="24159" y="1046230"/>
                      <a:pt x="33269" y="1068075"/>
                    </a:cubicBezTo>
                    <a:cubicBezTo>
                      <a:pt x="42259" y="1089961"/>
                      <a:pt x="52883" y="1111148"/>
                      <a:pt x="65062" y="1131399"/>
                    </a:cubicBezTo>
                    <a:cubicBezTo>
                      <a:pt x="77341" y="1151611"/>
                      <a:pt x="91275" y="1170785"/>
                      <a:pt x="106504" y="1188844"/>
                    </a:cubicBezTo>
                    <a:lnTo>
                      <a:pt x="112284" y="1195561"/>
                    </a:lnTo>
                    <a:cubicBezTo>
                      <a:pt x="114198" y="1197813"/>
                      <a:pt x="116132" y="1200046"/>
                      <a:pt x="118205" y="1202158"/>
                    </a:cubicBezTo>
                    <a:lnTo>
                      <a:pt x="130404" y="1215035"/>
                    </a:lnTo>
                    <a:lnTo>
                      <a:pt x="143181" y="1227333"/>
                    </a:lnTo>
                    <a:cubicBezTo>
                      <a:pt x="145294" y="1229406"/>
                      <a:pt x="147507" y="1231359"/>
                      <a:pt x="149739" y="1233292"/>
                    </a:cubicBezTo>
                    <a:lnTo>
                      <a:pt x="156417" y="1239132"/>
                    </a:lnTo>
                    <a:cubicBezTo>
                      <a:pt x="174377" y="1254500"/>
                      <a:pt x="193453" y="1268592"/>
                      <a:pt x="213625" y="1281010"/>
                    </a:cubicBezTo>
                    <a:cubicBezTo>
                      <a:pt x="233838" y="1293328"/>
                      <a:pt x="255007" y="1304111"/>
                      <a:pt x="276874" y="1313200"/>
                    </a:cubicBezTo>
                    <a:cubicBezTo>
                      <a:pt x="298721" y="1322409"/>
                      <a:pt x="321445" y="1329425"/>
                      <a:pt x="344488" y="1334906"/>
                    </a:cubicBezTo>
                    <a:cubicBezTo>
                      <a:pt x="355989" y="1337796"/>
                      <a:pt x="367670" y="1339710"/>
                      <a:pt x="379351" y="1341743"/>
                    </a:cubicBezTo>
                    <a:lnTo>
                      <a:pt x="396952" y="1343995"/>
                    </a:lnTo>
                    <a:lnTo>
                      <a:pt x="401357" y="1344533"/>
                    </a:lnTo>
                    <a:lnTo>
                      <a:pt x="405783" y="1344892"/>
                    </a:lnTo>
                    <a:lnTo>
                      <a:pt x="414613" y="1345570"/>
                    </a:lnTo>
                    <a:lnTo>
                      <a:pt x="423463" y="1346228"/>
                    </a:lnTo>
                    <a:lnTo>
                      <a:pt x="432314" y="1346487"/>
                    </a:lnTo>
                    <a:lnTo>
                      <a:pt x="441164" y="1346706"/>
                    </a:lnTo>
                    <a:cubicBezTo>
                      <a:pt x="444094" y="1346766"/>
                      <a:pt x="447204" y="1346865"/>
                      <a:pt x="449596" y="1346845"/>
                    </a:cubicBezTo>
                    <a:lnTo>
                      <a:pt x="589528" y="1346845"/>
                    </a:lnTo>
                    <a:cubicBezTo>
                      <a:pt x="602624" y="1374990"/>
                      <a:pt x="631149" y="1394523"/>
                      <a:pt x="664238" y="1394523"/>
                    </a:cubicBezTo>
                    <a:lnTo>
                      <a:pt x="1407471" y="1394523"/>
                    </a:lnTo>
                    <a:cubicBezTo>
                      <a:pt x="1440561" y="1394523"/>
                      <a:pt x="1469085" y="1375010"/>
                      <a:pt x="1482181" y="1346845"/>
                    </a:cubicBezTo>
                    <a:lnTo>
                      <a:pt x="1595622" y="1346845"/>
                    </a:lnTo>
                    <a:lnTo>
                      <a:pt x="1626558" y="1346806"/>
                    </a:lnTo>
                    <a:lnTo>
                      <a:pt x="1644259" y="1346367"/>
                    </a:lnTo>
                    <a:cubicBezTo>
                      <a:pt x="1647209" y="1346327"/>
                      <a:pt x="1650159" y="1346108"/>
                      <a:pt x="1653109" y="1345869"/>
                    </a:cubicBezTo>
                    <a:lnTo>
                      <a:pt x="1661960" y="1345191"/>
                    </a:lnTo>
                    <a:lnTo>
                      <a:pt x="1670790" y="1344494"/>
                    </a:lnTo>
                    <a:lnTo>
                      <a:pt x="1679601" y="1343397"/>
                    </a:lnTo>
                    <a:lnTo>
                      <a:pt x="1688411" y="1342261"/>
                    </a:lnTo>
                    <a:lnTo>
                      <a:pt x="1692817" y="1341683"/>
                    </a:lnTo>
                    <a:lnTo>
                      <a:pt x="1697182" y="1340926"/>
                    </a:lnTo>
                    <a:lnTo>
                      <a:pt x="1714664" y="1337776"/>
                    </a:lnTo>
                    <a:lnTo>
                      <a:pt x="1731986" y="1333790"/>
                    </a:lnTo>
                    <a:cubicBezTo>
                      <a:pt x="1754969" y="1328050"/>
                      <a:pt x="1777533" y="1320555"/>
                      <a:pt x="1799380" y="1311386"/>
                    </a:cubicBezTo>
                    <a:cubicBezTo>
                      <a:pt x="1821147" y="1301998"/>
                      <a:pt x="1842157" y="1290956"/>
                      <a:pt x="1862210" y="1278379"/>
                    </a:cubicBezTo>
                    <a:cubicBezTo>
                      <a:pt x="1867153" y="1275150"/>
                      <a:pt x="1872217" y="1272040"/>
                      <a:pt x="1877060" y="1268652"/>
                    </a:cubicBezTo>
                    <a:lnTo>
                      <a:pt x="1891492" y="1258327"/>
                    </a:lnTo>
                    <a:cubicBezTo>
                      <a:pt x="1900841" y="1251092"/>
                      <a:pt x="1910189" y="1243836"/>
                      <a:pt x="1918980" y="1235923"/>
                    </a:cubicBezTo>
                    <a:cubicBezTo>
                      <a:pt x="1936681" y="1220277"/>
                      <a:pt x="1953365" y="1203414"/>
                      <a:pt x="1968375" y="1185156"/>
                    </a:cubicBezTo>
                    <a:cubicBezTo>
                      <a:pt x="1983404" y="1166899"/>
                      <a:pt x="1997019" y="1147524"/>
                      <a:pt x="2009118" y="1127214"/>
                    </a:cubicBezTo>
                    <a:lnTo>
                      <a:pt x="2017889" y="1111806"/>
                    </a:lnTo>
                    <a:lnTo>
                      <a:pt x="2025942" y="1096000"/>
                    </a:lnTo>
                    <a:lnTo>
                      <a:pt x="2027936" y="1092034"/>
                    </a:lnTo>
                    <a:lnTo>
                      <a:pt x="2029769" y="1087987"/>
                    </a:lnTo>
                    <a:lnTo>
                      <a:pt x="2033397" y="1079895"/>
                    </a:lnTo>
                    <a:cubicBezTo>
                      <a:pt x="2034593" y="1077184"/>
                      <a:pt x="2035829" y="1074513"/>
                      <a:pt x="2036985" y="1071782"/>
                    </a:cubicBezTo>
                    <a:lnTo>
                      <a:pt x="2040234" y="1063531"/>
                    </a:lnTo>
                    <a:cubicBezTo>
                      <a:pt x="2044739" y="1052588"/>
                      <a:pt x="2048367" y="1041326"/>
                      <a:pt x="2052035" y="1030085"/>
                    </a:cubicBezTo>
                    <a:lnTo>
                      <a:pt x="2056839" y="1013023"/>
                    </a:lnTo>
                    <a:cubicBezTo>
                      <a:pt x="2057676" y="1010192"/>
                      <a:pt x="2058314" y="1007302"/>
                      <a:pt x="2058992" y="1004412"/>
                    </a:cubicBezTo>
                    <a:lnTo>
                      <a:pt x="2060965" y="995761"/>
                    </a:lnTo>
                    <a:cubicBezTo>
                      <a:pt x="2061603" y="992871"/>
                      <a:pt x="2062320" y="990001"/>
                      <a:pt x="2062879" y="987111"/>
                    </a:cubicBezTo>
                    <a:lnTo>
                      <a:pt x="2064433" y="978381"/>
                    </a:lnTo>
                    <a:cubicBezTo>
                      <a:pt x="2065410" y="972560"/>
                      <a:pt x="2066646" y="966760"/>
                      <a:pt x="2067264" y="960900"/>
                    </a:cubicBezTo>
                    <a:lnTo>
                      <a:pt x="2069457" y="943320"/>
                    </a:lnTo>
                    <a:lnTo>
                      <a:pt x="2070792" y="925680"/>
                    </a:lnTo>
                    <a:cubicBezTo>
                      <a:pt x="2072128" y="902140"/>
                      <a:pt x="2071869" y="878541"/>
                      <a:pt x="2069696" y="855001"/>
                    </a:cubicBezTo>
                    <a:close/>
                    <a:moveTo>
                      <a:pt x="919305" y="205573"/>
                    </a:moveTo>
                    <a:lnTo>
                      <a:pt x="919305" y="205573"/>
                    </a:lnTo>
                    <a:cubicBezTo>
                      <a:pt x="919305" y="205573"/>
                      <a:pt x="919305" y="205573"/>
                      <a:pt x="919305" y="205573"/>
                    </a:cubicBezTo>
                    <a:lnTo>
                      <a:pt x="919305" y="205573"/>
                    </a:lnTo>
                    <a:cubicBezTo>
                      <a:pt x="919305" y="205573"/>
                      <a:pt x="919305" y="205573"/>
                      <a:pt x="919305" y="205573"/>
                    </a:cubicBezTo>
                    <a:close/>
                    <a:moveTo>
                      <a:pt x="1449909" y="1312084"/>
                    </a:moveTo>
                    <a:cubicBezTo>
                      <a:pt x="1449909" y="1335524"/>
                      <a:pt x="1430833" y="1354599"/>
                      <a:pt x="1407392" y="1354599"/>
                    </a:cubicBezTo>
                    <a:lnTo>
                      <a:pt x="664158" y="1354599"/>
                    </a:lnTo>
                    <a:cubicBezTo>
                      <a:pt x="640717" y="1354599"/>
                      <a:pt x="621640" y="1335524"/>
                      <a:pt x="621640" y="1312084"/>
                    </a:cubicBezTo>
                    <a:lnTo>
                      <a:pt x="621640" y="1175589"/>
                    </a:lnTo>
                    <a:cubicBezTo>
                      <a:pt x="621640" y="1152149"/>
                      <a:pt x="640717" y="1133074"/>
                      <a:pt x="664158" y="1133074"/>
                    </a:cubicBezTo>
                    <a:lnTo>
                      <a:pt x="1407392" y="1133074"/>
                    </a:lnTo>
                    <a:cubicBezTo>
                      <a:pt x="1430833" y="1133074"/>
                      <a:pt x="1449909" y="1152149"/>
                      <a:pt x="1449909" y="1175589"/>
                    </a:cubicBezTo>
                    <a:lnTo>
                      <a:pt x="1449909" y="1312084"/>
                    </a:lnTo>
                    <a:close/>
                    <a:moveTo>
                      <a:pt x="1407392" y="1093209"/>
                    </a:moveTo>
                    <a:lnTo>
                      <a:pt x="664158" y="1093209"/>
                    </a:lnTo>
                    <a:cubicBezTo>
                      <a:pt x="618650" y="1093209"/>
                      <a:pt x="581774" y="1130104"/>
                      <a:pt x="581774" y="1175589"/>
                    </a:cubicBezTo>
                    <a:lnTo>
                      <a:pt x="581774" y="1226535"/>
                    </a:lnTo>
                    <a:lnTo>
                      <a:pt x="449516" y="1226535"/>
                    </a:lnTo>
                    <a:cubicBezTo>
                      <a:pt x="446785" y="1226555"/>
                      <a:pt x="444792" y="1226476"/>
                      <a:pt x="442599" y="1226416"/>
                    </a:cubicBezTo>
                    <a:lnTo>
                      <a:pt x="436101" y="1226256"/>
                    </a:lnTo>
                    <a:lnTo>
                      <a:pt x="429603" y="1226097"/>
                    </a:lnTo>
                    <a:lnTo>
                      <a:pt x="423125" y="1225579"/>
                    </a:lnTo>
                    <a:lnTo>
                      <a:pt x="416646" y="1225100"/>
                    </a:lnTo>
                    <a:lnTo>
                      <a:pt x="413417" y="1224861"/>
                    </a:lnTo>
                    <a:lnTo>
                      <a:pt x="410208" y="1224442"/>
                    </a:lnTo>
                    <a:lnTo>
                      <a:pt x="397351" y="1222808"/>
                    </a:lnTo>
                    <a:cubicBezTo>
                      <a:pt x="388859" y="1221273"/>
                      <a:pt x="380308" y="1219938"/>
                      <a:pt x="371956" y="1217805"/>
                    </a:cubicBezTo>
                    <a:cubicBezTo>
                      <a:pt x="338288" y="1210091"/>
                      <a:pt x="306136" y="1196478"/>
                      <a:pt x="276595" y="1178559"/>
                    </a:cubicBezTo>
                    <a:cubicBezTo>
                      <a:pt x="261884" y="1169490"/>
                      <a:pt x="247951" y="1159165"/>
                      <a:pt x="234795" y="1147923"/>
                    </a:cubicBezTo>
                    <a:lnTo>
                      <a:pt x="229911" y="1143658"/>
                    </a:lnTo>
                    <a:cubicBezTo>
                      <a:pt x="228256" y="1142262"/>
                      <a:pt x="226642" y="1140827"/>
                      <a:pt x="225107" y="1139293"/>
                    </a:cubicBezTo>
                    <a:lnTo>
                      <a:pt x="215738" y="1130303"/>
                    </a:lnTo>
                    <a:lnTo>
                      <a:pt x="206808" y="1120855"/>
                    </a:lnTo>
                    <a:cubicBezTo>
                      <a:pt x="205273" y="1119321"/>
                      <a:pt x="203878" y="1117666"/>
                      <a:pt x="202483" y="1116012"/>
                    </a:cubicBezTo>
                    <a:lnTo>
                      <a:pt x="198257" y="1111089"/>
                    </a:lnTo>
                    <a:cubicBezTo>
                      <a:pt x="187114" y="1097854"/>
                      <a:pt x="176868" y="1083822"/>
                      <a:pt x="167878" y="1069012"/>
                    </a:cubicBezTo>
                    <a:cubicBezTo>
                      <a:pt x="158988" y="1054163"/>
                      <a:pt x="151214" y="1038655"/>
                      <a:pt x="144616" y="1022650"/>
                    </a:cubicBezTo>
                    <a:cubicBezTo>
                      <a:pt x="137919" y="1006684"/>
                      <a:pt x="132955" y="990041"/>
                      <a:pt x="128949" y="973218"/>
                    </a:cubicBezTo>
                    <a:cubicBezTo>
                      <a:pt x="126816" y="964827"/>
                      <a:pt x="125500" y="956256"/>
                      <a:pt x="123965" y="947725"/>
                    </a:cubicBezTo>
                    <a:lnTo>
                      <a:pt x="122351" y="934829"/>
                    </a:lnTo>
                    <a:lnTo>
                      <a:pt x="121932" y="931600"/>
                    </a:lnTo>
                    <a:lnTo>
                      <a:pt x="121693" y="928351"/>
                    </a:lnTo>
                    <a:lnTo>
                      <a:pt x="121215" y="921853"/>
                    </a:lnTo>
                    <a:lnTo>
                      <a:pt x="120716" y="915355"/>
                    </a:lnTo>
                    <a:cubicBezTo>
                      <a:pt x="120597" y="913183"/>
                      <a:pt x="120597" y="911010"/>
                      <a:pt x="120537" y="908838"/>
                    </a:cubicBezTo>
                    <a:cubicBezTo>
                      <a:pt x="120477" y="904492"/>
                      <a:pt x="120198" y="900147"/>
                      <a:pt x="120298" y="895802"/>
                    </a:cubicBezTo>
                    <a:lnTo>
                      <a:pt x="120617" y="882766"/>
                    </a:lnTo>
                    <a:cubicBezTo>
                      <a:pt x="120617" y="880594"/>
                      <a:pt x="120856" y="878441"/>
                      <a:pt x="121015" y="876269"/>
                    </a:cubicBezTo>
                    <a:lnTo>
                      <a:pt x="121514" y="869771"/>
                    </a:lnTo>
                    <a:cubicBezTo>
                      <a:pt x="121693" y="867618"/>
                      <a:pt x="121793" y="865445"/>
                      <a:pt x="122032" y="863293"/>
                    </a:cubicBezTo>
                    <a:lnTo>
                      <a:pt x="122869" y="856855"/>
                    </a:lnTo>
                    <a:lnTo>
                      <a:pt x="123666" y="850417"/>
                    </a:lnTo>
                    <a:cubicBezTo>
                      <a:pt x="123806" y="849340"/>
                      <a:pt x="123906" y="848264"/>
                      <a:pt x="124085" y="847188"/>
                    </a:cubicBezTo>
                    <a:lnTo>
                      <a:pt x="124663" y="843998"/>
                    </a:lnTo>
                    <a:lnTo>
                      <a:pt x="126935" y="831222"/>
                    </a:lnTo>
                    <a:lnTo>
                      <a:pt x="129846" y="818585"/>
                    </a:lnTo>
                    <a:cubicBezTo>
                      <a:pt x="134052" y="801822"/>
                      <a:pt x="139474" y="785378"/>
                      <a:pt x="146091" y="769412"/>
                    </a:cubicBezTo>
                    <a:cubicBezTo>
                      <a:pt x="152869" y="753507"/>
                      <a:pt x="160942" y="738179"/>
                      <a:pt x="170071" y="723509"/>
                    </a:cubicBezTo>
                    <a:lnTo>
                      <a:pt x="173559" y="718047"/>
                    </a:lnTo>
                    <a:cubicBezTo>
                      <a:pt x="174736" y="716234"/>
                      <a:pt x="175832" y="714360"/>
                      <a:pt x="177128" y="712646"/>
                    </a:cubicBezTo>
                    <a:lnTo>
                      <a:pt x="184622" y="702062"/>
                    </a:lnTo>
                    <a:lnTo>
                      <a:pt x="192616" y="691837"/>
                    </a:lnTo>
                    <a:lnTo>
                      <a:pt x="194609" y="689285"/>
                    </a:lnTo>
                    <a:lnTo>
                      <a:pt x="196742" y="686834"/>
                    </a:lnTo>
                    <a:lnTo>
                      <a:pt x="200988" y="681931"/>
                    </a:lnTo>
                    <a:cubicBezTo>
                      <a:pt x="212409" y="668955"/>
                      <a:pt x="224728" y="656736"/>
                      <a:pt x="238024" y="645694"/>
                    </a:cubicBezTo>
                    <a:cubicBezTo>
                      <a:pt x="264734" y="623749"/>
                      <a:pt x="294674" y="605650"/>
                      <a:pt x="326906" y="593193"/>
                    </a:cubicBezTo>
                    <a:cubicBezTo>
                      <a:pt x="358999" y="580376"/>
                      <a:pt x="393225" y="573221"/>
                      <a:pt x="427829" y="571108"/>
                    </a:cubicBezTo>
                    <a:cubicBezTo>
                      <a:pt x="429982" y="570889"/>
                      <a:pt x="432154" y="570909"/>
                      <a:pt x="434327" y="570849"/>
                    </a:cubicBezTo>
                    <a:lnTo>
                      <a:pt x="440845" y="570689"/>
                    </a:lnTo>
                    <a:lnTo>
                      <a:pt x="447443" y="570530"/>
                    </a:lnTo>
                    <a:lnTo>
                      <a:pt x="528054" y="570530"/>
                    </a:lnTo>
                    <a:cubicBezTo>
                      <a:pt x="530605" y="570530"/>
                      <a:pt x="533176" y="570570"/>
                      <a:pt x="535728" y="570490"/>
                    </a:cubicBezTo>
                    <a:cubicBezTo>
                      <a:pt x="538239" y="570351"/>
                      <a:pt x="540791" y="570311"/>
                      <a:pt x="543283" y="570091"/>
                    </a:cubicBezTo>
                    <a:cubicBezTo>
                      <a:pt x="545694" y="569753"/>
                      <a:pt x="548146" y="569454"/>
                      <a:pt x="550538" y="569075"/>
                    </a:cubicBezTo>
                    <a:lnTo>
                      <a:pt x="557415" y="567500"/>
                    </a:lnTo>
                    <a:cubicBezTo>
                      <a:pt x="561781" y="566185"/>
                      <a:pt x="565967" y="564770"/>
                      <a:pt x="570133" y="562836"/>
                    </a:cubicBezTo>
                    <a:cubicBezTo>
                      <a:pt x="574299" y="560943"/>
                      <a:pt x="578385" y="558611"/>
                      <a:pt x="582292" y="555980"/>
                    </a:cubicBezTo>
                    <a:cubicBezTo>
                      <a:pt x="590106" y="550698"/>
                      <a:pt x="597063" y="543960"/>
                      <a:pt x="602524" y="536566"/>
                    </a:cubicBezTo>
                    <a:lnTo>
                      <a:pt x="604538" y="533795"/>
                    </a:lnTo>
                    <a:lnTo>
                      <a:pt x="606352" y="530945"/>
                    </a:lnTo>
                    <a:lnTo>
                      <a:pt x="608046" y="528095"/>
                    </a:lnTo>
                    <a:lnTo>
                      <a:pt x="608464" y="527377"/>
                    </a:lnTo>
                    <a:lnTo>
                      <a:pt x="608783" y="526540"/>
                    </a:lnTo>
                    <a:lnTo>
                      <a:pt x="609421" y="524885"/>
                    </a:lnTo>
                    <a:lnTo>
                      <a:pt x="614524" y="511571"/>
                    </a:lnTo>
                    <a:lnTo>
                      <a:pt x="615800" y="508242"/>
                    </a:lnTo>
                    <a:lnTo>
                      <a:pt x="616438" y="506588"/>
                    </a:lnTo>
                    <a:cubicBezTo>
                      <a:pt x="616637" y="506030"/>
                      <a:pt x="616896" y="505511"/>
                      <a:pt x="616976" y="504834"/>
                    </a:cubicBezTo>
                    <a:lnTo>
                      <a:pt x="618391" y="497240"/>
                    </a:lnTo>
                    <a:lnTo>
                      <a:pt x="621222" y="482031"/>
                    </a:lnTo>
                    <a:lnTo>
                      <a:pt x="621401" y="481075"/>
                    </a:lnTo>
                    <a:lnTo>
                      <a:pt x="621700" y="479580"/>
                    </a:lnTo>
                    <a:lnTo>
                      <a:pt x="621780" y="479201"/>
                    </a:lnTo>
                    <a:lnTo>
                      <a:pt x="621780" y="479161"/>
                    </a:lnTo>
                    <a:cubicBezTo>
                      <a:pt x="621780" y="479161"/>
                      <a:pt x="621820" y="479062"/>
                      <a:pt x="621820" y="479062"/>
                    </a:cubicBezTo>
                    <a:lnTo>
                      <a:pt x="622019" y="478344"/>
                    </a:lnTo>
                    <a:lnTo>
                      <a:pt x="622398" y="476889"/>
                    </a:lnTo>
                    <a:lnTo>
                      <a:pt x="623155" y="473999"/>
                    </a:lnTo>
                    <a:cubicBezTo>
                      <a:pt x="623674" y="472065"/>
                      <a:pt x="624092" y="470112"/>
                      <a:pt x="624730" y="468218"/>
                    </a:cubicBezTo>
                    <a:cubicBezTo>
                      <a:pt x="629315" y="452931"/>
                      <a:pt x="635394" y="438041"/>
                      <a:pt x="643268" y="424109"/>
                    </a:cubicBezTo>
                    <a:cubicBezTo>
                      <a:pt x="658896" y="396184"/>
                      <a:pt x="680822" y="371687"/>
                      <a:pt x="706995" y="353230"/>
                    </a:cubicBezTo>
                    <a:lnTo>
                      <a:pt x="711898" y="349782"/>
                    </a:lnTo>
                    <a:lnTo>
                      <a:pt x="716961" y="346573"/>
                    </a:lnTo>
                    <a:cubicBezTo>
                      <a:pt x="720270" y="344321"/>
                      <a:pt x="723838" y="342507"/>
                      <a:pt x="727267" y="340454"/>
                    </a:cubicBezTo>
                    <a:cubicBezTo>
                      <a:pt x="734303" y="336687"/>
                      <a:pt x="741440" y="333079"/>
                      <a:pt x="748855" y="330109"/>
                    </a:cubicBezTo>
                    <a:cubicBezTo>
                      <a:pt x="750709" y="329371"/>
                      <a:pt x="752542" y="328554"/>
                      <a:pt x="754396" y="327857"/>
                    </a:cubicBezTo>
                    <a:lnTo>
                      <a:pt x="760037" y="325843"/>
                    </a:lnTo>
                    <a:lnTo>
                      <a:pt x="762848" y="324827"/>
                    </a:lnTo>
                    <a:lnTo>
                      <a:pt x="765718" y="323950"/>
                    </a:lnTo>
                    <a:lnTo>
                      <a:pt x="771439" y="322176"/>
                    </a:lnTo>
                    <a:cubicBezTo>
                      <a:pt x="773353" y="321618"/>
                      <a:pt x="775306" y="321179"/>
                      <a:pt x="777220" y="320661"/>
                    </a:cubicBezTo>
                    <a:cubicBezTo>
                      <a:pt x="779153" y="320183"/>
                      <a:pt x="781067" y="319585"/>
                      <a:pt x="783020" y="319226"/>
                    </a:cubicBezTo>
                    <a:cubicBezTo>
                      <a:pt x="786927" y="318449"/>
                      <a:pt x="790814" y="317472"/>
                      <a:pt x="794761" y="316934"/>
                    </a:cubicBezTo>
                    <a:cubicBezTo>
                      <a:pt x="810469" y="314343"/>
                      <a:pt x="826654" y="313306"/>
                      <a:pt x="842581" y="314263"/>
                    </a:cubicBezTo>
                    <a:cubicBezTo>
                      <a:pt x="850574" y="314721"/>
                      <a:pt x="858568" y="315598"/>
                      <a:pt x="866521" y="316954"/>
                    </a:cubicBezTo>
                    <a:cubicBezTo>
                      <a:pt x="870508" y="317612"/>
                      <a:pt x="874455" y="318409"/>
                      <a:pt x="878401" y="319286"/>
                    </a:cubicBezTo>
                    <a:cubicBezTo>
                      <a:pt x="880375" y="319704"/>
                      <a:pt x="882328" y="320223"/>
                      <a:pt x="884302" y="320681"/>
                    </a:cubicBezTo>
                    <a:lnTo>
                      <a:pt x="887232" y="321458"/>
                    </a:lnTo>
                    <a:lnTo>
                      <a:pt x="887969" y="321658"/>
                    </a:lnTo>
                    <a:lnTo>
                      <a:pt x="889823" y="322176"/>
                    </a:lnTo>
                    <a:cubicBezTo>
                      <a:pt x="891059" y="322515"/>
                      <a:pt x="892275" y="322933"/>
                      <a:pt x="893511" y="323312"/>
                    </a:cubicBezTo>
                    <a:cubicBezTo>
                      <a:pt x="898175" y="324767"/>
                      <a:pt x="902840" y="326162"/>
                      <a:pt x="907464" y="327877"/>
                    </a:cubicBezTo>
                    <a:cubicBezTo>
                      <a:pt x="909836" y="328614"/>
                      <a:pt x="912228" y="329471"/>
                      <a:pt x="914600" y="330109"/>
                    </a:cubicBezTo>
                    <a:lnTo>
                      <a:pt x="921657" y="331524"/>
                    </a:lnTo>
                    <a:lnTo>
                      <a:pt x="925185" y="332242"/>
                    </a:lnTo>
                    <a:cubicBezTo>
                      <a:pt x="926341" y="332441"/>
                      <a:pt x="927437" y="332421"/>
                      <a:pt x="928554" y="332521"/>
                    </a:cubicBezTo>
                    <a:lnTo>
                      <a:pt x="935251" y="332959"/>
                    </a:lnTo>
                    <a:cubicBezTo>
                      <a:pt x="943882" y="333198"/>
                      <a:pt x="952912" y="331883"/>
                      <a:pt x="961703" y="329092"/>
                    </a:cubicBezTo>
                    <a:cubicBezTo>
                      <a:pt x="970473" y="326342"/>
                      <a:pt x="978845" y="322056"/>
                      <a:pt x="986001" y="316734"/>
                    </a:cubicBezTo>
                    <a:cubicBezTo>
                      <a:pt x="986918" y="316097"/>
                      <a:pt x="987795" y="315419"/>
                      <a:pt x="988653" y="314721"/>
                    </a:cubicBezTo>
                    <a:cubicBezTo>
                      <a:pt x="989510" y="314024"/>
                      <a:pt x="990387" y="313346"/>
                      <a:pt x="991184" y="312628"/>
                    </a:cubicBezTo>
                    <a:cubicBezTo>
                      <a:pt x="991981" y="311871"/>
                      <a:pt x="992858" y="311273"/>
                      <a:pt x="993596" y="310396"/>
                    </a:cubicBezTo>
                    <a:lnTo>
                      <a:pt x="995809" y="307705"/>
                    </a:lnTo>
                    <a:lnTo>
                      <a:pt x="1004639" y="296942"/>
                    </a:lnTo>
                    <a:lnTo>
                      <a:pt x="1006852" y="294251"/>
                    </a:lnTo>
                    <a:lnTo>
                      <a:pt x="1007948" y="292896"/>
                    </a:lnTo>
                    <a:cubicBezTo>
                      <a:pt x="1008307" y="292437"/>
                      <a:pt x="1008586" y="291839"/>
                      <a:pt x="1008905" y="291321"/>
                    </a:cubicBezTo>
                    <a:lnTo>
                      <a:pt x="1012592" y="284803"/>
                    </a:lnTo>
                    <a:lnTo>
                      <a:pt x="1019968" y="271768"/>
                    </a:lnTo>
                    <a:lnTo>
                      <a:pt x="1020426" y="270950"/>
                    </a:lnTo>
                    <a:lnTo>
                      <a:pt x="1021383" y="269356"/>
                    </a:lnTo>
                    <a:lnTo>
                      <a:pt x="1021822" y="268678"/>
                    </a:lnTo>
                    <a:lnTo>
                      <a:pt x="1022659" y="267363"/>
                    </a:lnTo>
                    <a:lnTo>
                      <a:pt x="1024333" y="264732"/>
                    </a:lnTo>
                    <a:cubicBezTo>
                      <a:pt x="1025469" y="262998"/>
                      <a:pt x="1026506" y="261184"/>
                      <a:pt x="1027722" y="259489"/>
                    </a:cubicBezTo>
                    <a:cubicBezTo>
                      <a:pt x="1030114" y="256081"/>
                      <a:pt x="1032346" y="252553"/>
                      <a:pt x="1034878" y="249264"/>
                    </a:cubicBezTo>
                    <a:lnTo>
                      <a:pt x="1038565" y="244221"/>
                    </a:lnTo>
                    <a:cubicBezTo>
                      <a:pt x="1039821" y="242567"/>
                      <a:pt x="1041137" y="240953"/>
                      <a:pt x="1042413" y="239298"/>
                    </a:cubicBezTo>
                    <a:cubicBezTo>
                      <a:pt x="1063004" y="213088"/>
                      <a:pt x="1088000" y="190325"/>
                      <a:pt x="1115767" y="171888"/>
                    </a:cubicBezTo>
                    <a:cubicBezTo>
                      <a:pt x="1130139" y="162460"/>
                      <a:pt x="1145229" y="154188"/>
                      <a:pt x="1160896" y="147152"/>
                    </a:cubicBezTo>
                    <a:cubicBezTo>
                      <a:pt x="1176604" y="140216"/>
                      <a:pt x="1192849" y="134555"/>
                      <a:pt x="1209454" y="130230"/>
                    </a:cubicBezTo>
                    <a:cubicBezTo>
                      <a:pt x="1226038" y="125845"/>
                      <a:pt x="1243041" y="123074"/>
                      <a:pt x="1260164" y="121519"/>
                    </a:cubicBezTo>
                    <a:cubicBezTo>
                      <a:pt x="1262297" y="121340"/>
                      <a:pt x="1264450" y="121101"/>
                      <a:pt x="1266583" y="120981"/>
                    </a:cubicBezTo>
                    <a:lnTo>
                      <a:pt x="1273021" y="120642"/>
                    </a:lnTo>
                    <a:cubicBezTo>
                      <a:pt x="1277307" y="120324"/>
                      <a:pt x="1281632" y="120403"/>
                      <a:pt x="1285938" y="120284"/>
                    </a:cubicBezTo>
                    <a:cubicBezTo>
                      <a:pt x="1290244" y="120204"/>
                      <a:pt x="1294529" y="120483"/>
                      <a:pt x="1298835" y="120523"/>
                    </a:cubicBezTo>
                    <a:cubicBezTo>
                      <a:pt x="1300988" y="120603"/>
                      <a:pt x="1303140" y="120543"/>
                      <a:pt x="1305273" y="120742"/>
                    </a:cubicBezTo>
                    <a:lnTo>
                      <a:pt x="1311692" y="121240"/>
                    </a:lnTo>
                    <a:cubicBezTo>
                      <a:pt x="1345977" y="123612"/>
                      <a:pt x="1379605" y="132183"/>
                      <a:pt x="1411159" y="145617"/>
                    </a:cubicBezTo>
                    <a:lnTo>
                      <a:pt x="1422880" y="150899"/>
                    </a:lnTo>
                    <a:lnTo>
                      <a:pt x="1434341" y="156779"/>
                    </a:lnTo>
                    <a:cubicBezTo>
                      <a:pt x="1436275" y="157696"/>
                      <a:pt x="1438109" y="158832"/>
                      <a:pt x="1439983" y="159889"/>
                    </a:cubicBezTo>
                    <a:lnTo>
                      <a:pt x="1445564" y="163098"/>
                    </a:lnTo>
                    <a:cubicBezTo>
                      <a:pt x="1449351" y="165131"/>
                      <a:pt x="1452899" y="167563"/>
                      <a:pt x="1456527" y="169855"/>
                    </a:cubicBezTo>
                    <a:cubicBezTo>
                      <a:pt x="1470959" y="179163"/>
                      <a:pt x="1484673" y="189627"/>
                      <a:pt x="1497450" y="201128"/>
                    </a:cubicBezTo>
                    <a:cubicBezTo>
                      <a:pt x="1510148" y="212729"/>
                      <a:pt x="1521909" y="225346"/>
                      <a:pt x="1532593" y="238800"/>
                    </a:cubicBezTo>
                    <a:cubicBezTo>
                      <a:pt x="1543237" y="252274"/>
                      <a:pt x="1553004" y="266506"/>
                      <a:pt x="1561197" y="281594"/>
                    </a:cubicBezTo>
                    <a:cubicBezTo>
                      <a:pt x="1577682" y="311692"/>
                      <a:pt x="1589582" y="344321"/>
                      <a:pt x="1595323" y="378185"/>
                    </a:cubicBezTo>
                    <a:lnTo>
                      <a:pt x="1596479" y="384524"/>
                    </a:lnTo>
                    <a:cubicBezTo>
                      <a:pt x="1596798" y="386636"/>
                      <a:pt x="1597017" y="388789"/>
                      <a:pt x="1597296" y="390902"/>
                    </a:cubicBezTo>
                    <a:lnTo>
                      <a:pt x="1598114" y="397300"/>
                    </a:lnTo>
                    <a:lnTo>
                      <a:pt x="1598532" y="400489"/>
                    </a:lnTo>
                    <a:cubicBezTo>
                      <a:pt x="1598632" y="401566"/>
                      <a:pt x="1598692" y="402642"/>
                      <a:pt x="1598771" y="403698"/>
                    </a:cubicBezTo>
                    <a:lnTo>
                      <a:pt x="1599768" y="416554"/>
                    </a:lnTo>
                    <a:lnTo>
                      <a:pt x="1600087" y="429470"/>
                    </a:lnTo>
                    <a:lnTo>
                      <a:pt x="1600187" y="432699"/>
                    </a:lnTo>
                    <a:lnTo>
                      <a:pt x="1600187" y="435809"/>
                    </a:lnTo>
                    <a:cubicBezTo>
                      <a:pt x="1600187" y="435809"/>
                      <a:pt x="1600027" y="442107"/>
                      <a:pt x="1600027" y="442107"/>
                    </a:cubicBezTo>
                    <a:cubicBezTo>
                      <a:pt x="1599967" y="444220"/>
                      <a:pt x="1599848" y="446353"/>
                      <a:pt x="1599748" y="448506"/>
                    </a:cubicBezTo>
                    <a:lnTo>
                      <a:pt x="1599549" y="451735"/>
                    </a:lnTo>
                    <a:lnTo>
                      <a:pt x="1598951" y="459488"/>
                    </a:lnTo>
                    <a:cubicBezTo>
                      <a:pt x="1598472" y="464591"/>
                      <a:pt x="1597914" y="469713"/>
                      <a:pt x="1597256" y="474856"/>
                    </a:cubicBezTo>
                    <a:cubicBezTo>
                      <a:pt x="1596917" y="477427"/>
                      <a:pt x="1596579" y="479998"/>
                      <a:pt x="1596419" y="482530"/>
                    </a:cubicBezTo>
                    <a:cubicBezTo>
                      <a:pt x="1596339" y="483805"/>
                      <a:pt x="1596180" y="485081"/>
                      <a:pt x="1596140" y="486337"/>
                    </a:cubicBezTo>
                    <a:lnTo>
                      <a:pt x="1596140" y="490044"/>
                    </a:lnTo>
                    <a:cubicBezTo>
                      <a:pt x="1596120" y="495007"/>
                      <a:pt x="1596738" y="499651"/>
                      <a:pt x="1597436" y="504136"/>
                    </a:cubicBezTo>
                    <a:cubicBezTo>
                      <a:pt x="1597874" y="506309"/>
                      <a:pt x="1598333" y="508441"/>
                      <a:pt x="1598851" y="510534"/>
                    </a:cubicBezTo>
                    <a:cubicBezTo>
                      <a:pt x="1599429" y="512607"/>
                      <a:pt x="1600027" y="514680"/>
                      <a:pt x="1600765" y="516773"/>
                    </a:cubicBezTo>
                    <a:cubicBezTo>
                      <a:pt x="1602240" y="520939"/>
                      <a:pt x="1604014" y="525145"/>
                      <a:pt x="1606226" y="529191"/>
                    </a:cubicBezTo>
                    <a:cubicBezTo>
                      <a:pt x="1608419" y="533257"/>
                      <a:pt x="1611010" y="537144"/>
                      <a:pt x="1613841" y="540831"/>
                    </a:cubicBezTo>
                    <a:cubicBezTo>
                      <a:pt x="1619522" y="548226"/>
                      <a:pt x="1626578" y="554465"/>
                      <a:pt x="1633854" y="559308"/>
                    </a:cubicBezTo>
                    <a:cubicBezTo>
                      <a:pt x="1634771" y="559946"/>
                      <a:pt x="1635688" y="560464"/>
                      <a:pt x="1636605" y="561042"/>
                    </a:cubicBezTo>
                    <a:lnTo>
                      <a:pt x="1637980" y="561899"/>
                    </a:lnTo>
                    <a:lnTo>
                      <a:pt x="1639674" y="562477"/>
                    </a:lnTo>
                    <a:lnTo>
                      <a:pt x="1646432" y="564770"/>
                    </a:lnTo>
                    <a:lnTo>
                      <a:pt x="1659967" y="569374"/>
                    </a:lnTo>
                    <a:lnTo>
                      <a:pt x="1666724" y="571666"/>
                    </a:lnTo>
                    <a:lnTo>
                      <a:pt x="1668418" y="572244"/>
                    </a:lnTo>
                    <a:cubicBezTo>
                      <a:pt x="1668976" y="572443"/>
                      <a:pt x="1669535" y="572643"/>
                      <a:pt x="1670192" y="572703"/>
                    </a:cubicBezTo>
                    <a:lnTo>
                      <a:pt x="1674020" y="573320"/>
                    </a:lnTo>
                    <a:cubicBezTo>
                      <a:pt x="1679123" y="574138"/>
                      <a:pt x="1684365" y="574895"/>
                      <a:pt x="1688950" y="575951"/>
                    </a:cubicBezTo>
                    <a:lnTo>
                      <a:pt x="1698358" y="577905"/>
                    </a:lnTo>
                    <a:lnTo>
                      <a:pt x="1704637" y="579519"/>
                    </a:lnTo>
                    <a:cubicBezTo>
                      <a:pt x="1708823" y="580616"/>
                      <a:pt x="1713029" y="581572"/>
                      <a:pt x="1717135" y="582928"/>
                    </a:cubicBezTo>
                    <a:lnTo>
                      <a:pt x="1723335" y="584821"/>
                    </a:lnTo>
                    <a:cubicBezTo>
                      <a:pt x="1725408" y="585439"/>
                      <a:pt x="1727481" y="586057"/>
                      <a:pt x="1729494" y="586834"/>
                    </a:cubicBezTo>
                    <a:cubicBezTo>
                      <a:pt x="1733560" y="588309"/>
                      <a:pt x="1737647" y="589685"/>
                      <a:pt x="1741693" y="591219"/>
                    </a:cubicBezTo>
                    <a:cubicBezTo>
                      <a:pt x="1773925" y="603657"/>
                      <a:pt x="1804144" y="621337"/>
                      <a:pt x="1830974" y="643182"/>
                    </a:cubicBezTo>
                    <a:cubicBezTo>
                      <a:pt x="1857884" y="664968"/>
                      <a:pt x="1881047" y="691338"/>
                      <a:pt x="1899744" y="720439"/>
                    </a:cubicBezTo>
                    <a:cubicBezTo>
                      <a:pt x="1909073" y="735010"/>
                      <a:pt x="1917286" y="750298"/>
                      <a:pt x="1924242" y="766124"/>
                    </a:cubicBezTo>
                    <a:cubicBezTo>
                      <a:pt x="1931099" y="781990"/>
                      <a:pt x="1936701" y="798394"/>
                      <a:pt x="1941026" y="815137"/>
                    </a:cubicBezTo>
                    <a:cubicBezTo>
                      <a:pt x="1945312" y="831880"/>
                      <a:pt x="1948382" y="848962"/>
                      <a:pt x="1950036" y="866223"/>
                    </a:cubicBezTo>
                    <a:cubicBezTo>
                      <a:pt x="1951611" y="883484"/>
                      <a:pt x="1951770" y="900925"/>
                      <a:pt x="1950814" y="918265"/>
                    </a:cubicBezTo>
                    <a:lnTo>
                      <a:pt x="1949857" y="931241"/>
                    </a:lnTo>
                    <a:lnTo>
                      <a:pt x="1948222" y="944137"/>
                    </a:lnTo>
                    <a:cubicBezTo>
                      <a:pt x="1947804" y="948463"/>
                      <a:pt x="1946827" y="952688"/>
                      <a:pt x="1946129" y="956954"/>
                    </a:cubicBezTo>
                    <a:lnTo>
                      <a:pt x="1945013" y="963352"/>
                    </a:lnTo>
                    <a:cubicBezTo>
                      <a:pt x="1944594" y="965485"/>
                      <a:pt x="1944056" y="967577"/>
                      <a:pt x="1943578" y="969690"/>
                    </a:cubicBezTo>
                    <a:lnTo>
                      <a:pt x="1942142" y="976029"/>
                    </a:lnTo>
                    <a:cubicBezTo>
                      <a:pt x="1941664" y="978141"/>
                      <a:pt x="1941226" y="980254"/>
                      <a:pt x="1940588" y="982327"/>
                    </a:cubicBezTo>
                    <a:lnTo>
                      <a:pt x="1937079" y="994825"/>
                    </a:lnTo>
                    <a:cubicBezTo>
                      <a:pt x="1934349" y="1003037"/>
                      <a:pt x="1931757" y="1011289"/>
                      <a:pt x="1928428" y="1019281"/>
                    </a:cubicBezTo>
                    <a:lnTo>
                      <a:pt x="1926076" y="1025321"/>
                    </a:lnTo>
                    <a:cubicBezTo>
                      <a:pt x="1925219" y="1027314"/>
                      <a:pt x="1924302" y="1029267"/>
                      <a:pt x="1923425" y="1031241"/>
                    </a:cubicBezTo>
                    <a:lnTo>
                      <a:pt x="1920774" y="1037160"/>
                    </a:lnTo>
                    <a:lnTo>
                      <a:pt x="1919458" y="1040130"/>
                    </a:lnTo>
                    <a:lnTo>
                      <a:pt x="1917983" y="1043020"/>
                    </a:lnTo>
                    <a:lnTo>
                      <a:pt x="1912103" y="1054601"/>
                    </a:lnTo>
                    <a:lnTo>
                      <a:pt x="1905665" y="1065883"/>
                    </a:lnTo>
                    <a:cubicBezTo>
                      <a:pt x="1896794" y="1080752"/>
                      <a:pt x="1886808" y="1094944"/>
                      <a:pt x="1875824" y="1108338"/>
                    </a:cubicBezTo>
                    <a:cubicBezTo>
                      <a:pt x="1831572" y="1161616"/>
                      <a:pt x="1770417" y="1200783"/>
                      <a:pt x="1703242" y="1216948"/>
                    </a:cubicBezTo>
                    <a:lnTo>
                      <a:pt x="1690624" y="1219858"/>
                    </a:lnTo>
                    <a:lnTo>
                      <a:pt x="1677867" y="1222130"/>
                    </a:lnTo>
                    <a:lnTo>
                      <a:pt x="1674677" y="1222708"/>
                    </a:lnTo>
                    <a:lnTo>
                      <a:pt x="1671468" y="1223107"/>
                    </a:lnTo>
                    <a:lnTo>
                      <a:pt x="1665030" y="1223924"/>
                    </a:lnTo>
                    <a:lnTo>
                      <a:pt x="1658591" y="1224761"/>
                    </a:lnTo>
                    <a:lnTo>
                      <a:pt x="1652113" y="1225240"/>
                    </a:lnTo>
                    <a:lnTo>
                      <a:pt x="1645634" y="1225738"/>
                    </a:lnTo>
                    <a:cubicBezTo>
                      <a:pt x="1643482" y="1225917"/>
                      <a:pt x="1641329" y="1226097"/>
                      <a:pt x="1639156" y="1226097"/>
                    </a:cubicBezTo>
                    <a:lnTo>
                      <a:pt x="1626160" y="1226436"/>
                    </a:lnTo>
                    <a:lnTo>
                      <a:pt x="1595682" y="1226476"/>
                    </a:lnTo>
                    <a:lnTo>
                      <a:pt x="1489915" y="1226476"/>
                    </a:lnTo>
                    <a:lnTo>
                      <a:pt x="1489915" y="1175529"/>
                    </a:lnTo>
                    <a:cubicBezTo>
                      <a:pt x="1489915" y="1130024"/>
                      <a:pt x="1453019" y="1093150"/>
                      <a:pt x="1407531" y="1093150"/>
                    </a:cubicBezTo>
                    <a:close/>
                    <a:moveTo>
                      <a:pt x="2029032" y="939254"/>
                    </a:moveTo>
                    <a:lnTo>
                      <a:pt x="2027039" y="955259"/>
                    </a:lnTo>
                    <a:cubicBezTo>
                      <a:pt x="2026480" y="960601"/>
                      <a:pt x="2025344" y="965863"/>
                      <a:pt x="2024467" y="971165"/>
                    </a:cubicBezTo>
                    <a:lnTo>
                      <a:pt x="2023052" y="979098"/>
                    </a:lnTo>
                    <a:cubicBezTo>
                      <a:pt x="2022534" y="981729"/>
                      <a:pt x="2021876" y="984340"/>
                      <a:pt x="2021298" y="986971"/>
                    </a:cubicBezTo>
                    <a:lnTo>
                      <a:pt x="2019504" y="994825"/>
                    </a:lnTo>
                    <a:cubicBezTo>
                      <a:pt x="2018906" y="997436"/>
                      <a:pt x="2018328" y="1000067"/>
                      <a:pt x="2017550" y="1002658"/>
                    </a:cubicBezTo>
                    <a:lnTo>
                      <a:pt x="2013185" y="1018185"/>
                    </a:lnTo>
                    <a:cubicBezTo>
                      <a:pt x="2009836" y="1028410"/>
                      <a:pt x="2006547" y="1038655"/>
                      <a:pt x="2002441" y="1048602"/>
                    </a:cubicBezTo>
                    <a:lnTo>
                      <a:pt x="1999491" y="1056116"/>
                    </a:lnTo>
                    <a:cubicBezTo>
                      <a:pt x="1998434" y="1058587"/>
                      <a:pt x="1997318" y="1061039"/>
                      <a:pt x="1996222" y="1063491"/>
                    </a:cubicBezTo>
                    <a:lnTo>
                      <a:pt x="1992913" y="1070846"/>
                    </a:lnTo>
                    <a:lnTo>
                      <a:pt x="1991258" y="1074533"/>
                    </a:lnTo>
                    <a:lnTo>
                      <a:pt x="1989444" y="1078141"/>
                    </a:lnTo>
                    <a:lnTo>
                      <a:pt x="1982129" y="1092512"/>
                    </a:lnTo>
                    <a:lnTo>
                      <a:pt x="1974136" y="1106524"/>
                    </a:lnTo>
                    <a:cubicBezTo>
                      <a:pt x="1963132" y="1125001"/>
                      <a:pt x="1950734" y="1142641"/>
                      <a:pt x="1937060" y="1159245"/>
                    </a:cubicBezTo>
                    <a:cubicBezTo>
                      <a:pt x="1923405" y="1175868"/>
                      <a:pt x="1908216" y="1191196"/>
                      <a:pt x="1892110" y="1205427"/>
                    </a:cubicBezTo>
                    <a:cubicBezTo>
                      <a:pt x="1884117" y="1212643"/>
                      <a:pt x="1875605" y="1219220"/>
                      <a:pt x="1867114" y="1225818"/>
                    </a:cubicBezTo>
                    <a:lnTo>
                      <a:pt x="1853997" y="1235206"/>
                    </a:lnTo>
                    <a:cubicBezTo>
                      <a:pt x="1849592" y="1238275"/>
                      <a:pt x="1844988" y="1241086"/>
                      <a:pt x="1840503" y="1244036"/>
                    </a:cubicBezTo>
                    <a:cubicBezTo>
                      <a:pt x="1822283" y="1255457"/>
                      <a:pt x="1803187" y="1265523"/>
                      <a:pt x="1783414" y="1274034"/>
                    </a:cubicBezTo>
                    <a:cubicBezTo>
                      <a:pt x="1763560" y="1282365"/>
                      <a:pt x="1743069" y="1289162"/>
                      <a:pt x="1722198" y="1294384"/>
                    </a:cubicBezTo>
                    <a:lnTo>
                      <a:pt x="1706471" y="1298012"/>
                    </a:lnTo>
                    <a:lnTo>
                      <a:pt x="1690584" y="1300862"/>
                    </a:lnTo>
                    <a:lnTo>
                      <a:pt x="1686617" y="1301560"/>
                    </a:lnTo>
                    <a:lnTo>
                      <a:pt x="1682611" y="1302078"/>
                    </a:lnTo>
                    <a:lnTo>
                      <a:pt x="1674598" y="1303095"/>
                    </a:lnTo>
                    <a:lnTo>
                      <a:pt x="1666584" y="1304111"/>
                    </a:lnTo>
                    <a:lnTo>
                      <a:pt x="1658551" y="1304749"/>
                    </a:lnTo>
                    <a:lnTo>
                      <a:pt x="1650518" y="1305367"/>
                    </a:lnTo>
                    <a:cubicBezTo>
                      <a:pt x="1647847" y="1305586"/>
                      <a:pt x="1645156" y="1305785"/>
                      <a:pt x="1642465" y="1305805"/>
                    </a:cubicBezTo>
                    <a:lnTo>
                      <a:pt x="1626339" y="1306204"/>
                    </a:lnTo>
                    <a:lnTo>
                      <a:pt x="1595542" y="1306244"/>
                    </a:lnTo>
                    <a:lnTo>
                      <a:pt x="1489776" y="1306244"/>
                    </a:lnTo>
                    <a:lnTo>
                      <a:pt x="1489776" y="1267057"/>
                    </a:lnTo>
                    <a:lnTo>
                      <a:pt x="1595542" y="1267057"/>
                    </a:lnTo>
                    <a:lnTo>
                      <a:pt x="1626180" y="1267017"/>
                    </a:lnTo>
                    <a:lnTo>
                      <a:pt x="1640771" y="1266639"/>
                    </a:lnTo>
                    <a:cubicBezTo>
                      <a:pt x="1643203" y="1266639"/>
                      <a:pt x="1645634" y="1266439"/>
                      <a:pt x="1648046" y="1266240"/>
                    </a:cubicBezTo>
                    <a:lnTo>
                      <a:pt x="1655322" y="1265682"/>
                    </a:lnTo>
                    <a:lnTo>
                      <a:pt x="1662598" y="1265124"/>
                    </a:lnTo>
                    <a:lnTo>
                      <a:pt x="1669834" y="1264187"/>
                    </a:lnTo>
                    <a:lnTo>
                      <a:pt x="1677069" y="1263270"/>
                    </a:lnTo>
                    <a:lnTo>
                      <a:pt x="1680677" y="1262812"/>
                    </a:lnTo>
                    <a:lnTo>
                      <a:pt x="1684265" y="1262174"/>
                    </a:lnTo>
                    <a:lnTo>
                      <a:pt x="1698617" y="1259603"/>
                    </a:lnTo>
                    <a:lnTo>
                      <a:pt x="1712810" y="1256334"/>
                    </a:lnTo>
                    <a:cubicBezTo>
                      <a:pt x="1788457" y="1238096"/>
                      <a:pt x="1857247" y="1194066"/>
                      <a:pt x="1906900" y="1134230"/>
                    </a:cubicBezTo>
                    <a:cubicBezTo>
                      <a:pt x="1919239" y="1119201"/>
                      <a:pt x="1930462" y="1103255"/>
                      <a:pt x="1940428" y="1086552"/>
                    </a:cubicBezTo>
                    <a:lnTo>
                      <a:pt x="1947664" y="1073895"/>
                    </a:lnTo>
                    <a:lnTo>
                      <a:pt x="1954282" y="1060900"/>
                    </a:lnTo>
                    <a:lnTo>
                      <a:pt x="1955936" y="1057651"/>
                    </a:lnTo>
                    <a:lnTo>
                      <a:pt x="1957431" y="1054322"/>
                    </a:lnTo>
                    <a:lnTo>
                      <a:pt x="1960421" y="1047665"/>
                    </a:lnTo>
                    <a:cubicBezTo>
                      <a:pt x="1961398" y="1045452"/>
                      <a:pt x="1962435" y="1043240"/>
                      <a:pt x="1963391" y="1041007"/>
                    </a:cubicBezTo>
                    <a:lnTo>
                      <a:pt x="1966043" y="1034210"/>
                    </a:lnTo>
                    <a:cubicBezTo>
                      <a:pt x="1969770" y="1025221"/>
                      <a:pt x="1972700" y="1015953"/>
                      <a:pt x="1975750" y="1006724"/>
                    </a:cubicBezTo>
                    <a:lnTo>
                      <a:pt x="1979697" y="992692"/>
                    </a:lnTo>
                    <a:cubicBezTo>
                      <a:pt x="1980414" y="990360"/>
                      <a:pt x="1980913" y="987988"/>
                      <a:pt x="1981451" y="985616"/>
                    </a:cubicBezTo>
                    <a:lnTo>
                      <a:pt x="1983086" y="978500"/>
                    </a:lnTo>
                    <a:cubicBezTo>
                      <a:pt x="1983604" y="976128"/>
                      <a:pt x="1984222" y="973776"/>
                      <a:pt x="1984680" y="971385"/>
                    </a:cubicBezTo>
                    <a:lnTo>
                      <a:pt x="1985956" y="964209"/>
                    </a:lnTo>
                    <a:cubicBezTo>
                      <a:pt x="1986753" y="959405"/>
                      <a:pt x="1987810" y="954661"/>
                      <a:pt x="1988288" y="949818"/>
                    </a:cubicBezTo>
                    <a:lnTo>
                      <a:pt x="1990102" y="935347"/>
                    </a:lnTo>
                    <a:lnTo>
                      <a:pt x="1991198" y="920797"/>
                    </a:lnTo>
                    <a:cubicBezTo>
                      <a:pt x="1992295" y="901363"/>
                      <a:pt x="1992095" y="881849"/>
                      <a:pt x="1990321" y="862475"/>
                    </a:cubicBezTo>
                    <a:cubicBezTo>
                      <a:pt x="1988468" y="843101"/>
                      <a:pt x="1985039" y="823907"/>
                      <a:pt x="1980215" y="805091"/>
                    </a:cubicBezTo>
                    <a:cubicBezTo>
                      <a:pt x="1975371" y="786275"/>
                      <a:pt x="1969052" y="767818"/>
                      <a:pt x="1961338" y="749979"/>
                    </a:cubicBezTo>
                    <a:cubicBezTo>
                      <a:pt x="1953524" y="732179"/>
                      <a:pt x="1944315" y="714998"/>
                      <a:pt x="1933810" y="698634"/>
                    </a:cubicBezTo>
                    <a:cubicBezTo>
                      <a:pt x="1912801" y="665945"/>
                      <a:pt x="1886788" y="636366"/>
                      <a:pt x="1856569" y="611869"/>
                    </a:cubicBezTo>
                    <a:cubicBezTo>
                      <a:pt x="1826430" y="587313"/>
                      <a:pt x="1792463" y="567441"/>
                      <a:pt x="1756185" y="553448"/>
                    </a:cubicBezTo>
                    <a:cubicBezTo>
                      <a:pt x="1751640" y="551734"/>
                      <a:pt x="1747035" y="550179"/>
                      <a:pt x="1742471" y="548525"/>
                    </a:cubicBezTo>
                    <a:cubicBezTo>
                      <a:pt x="1740198" y="547668"/>
                      <a:pt x="1737866" y="546950"/>
                      <a:pt x="1735554" y="546273"/>
                    </a:cubicBezTo>
                    <a:lnTo>
                      <a:pt x="1728577" y="544140"/>
                    </a:lnTo>
                    <a:cubicBezTo>
                      <a:pt x="1723953" y="542625"/>
                      <a:pt x="1719228" y="541529"/>
                      <a:pt x="1714524" y="540293"/>
                    </a:cubicBezTo>
                    <a:lnTo>
                      <a:pt x="1707468" y="538479"/>
                    </a:lnTo>
                    <a:lnTo>
                      <a:pt x="1699335" y="536785"/>
                    </a:lnTo>
                    <a:cubicBezTo>
                      <a:pt x="1696146" y="536087"/>
                      <a:pt x="1692757" y="535489"/>
                      <a:pt x="1689408" y="534871"/>
                    </a:cubicBezTo>
                    <a:cubicBezTo>
                      <a:pt x="1685960" y="534333"/>
                      <a:pt x="1682930" y="533436"/>
                      <a:pt x="1679721" y="532699"/>
                    </a:cubicBezTo>
                    <a:lnTo>
                      <a:pt x="1670192" y="530387"/>
                    </a:lnTo>
                    <a:cubicBezTo>
                      <a:pt x="1667023" y="529589"/>
                      <a:pt x="1663754" y="528972"/>
                      <a:pt x="1661003" y="527716"/>
                    </a:cubicBezTo>
                    <a:cubicBezTo>
                      <a:pt x="1655302" y="525264"/>
                      <a:pt x="1649920" y="521298"/>
                      <a:pt x="1645934" y="516195"/>
                    </a:cubicBezTo>
                    <a:cubicBezTo>
                      <a:pt x="1643940" y="513644"/>
                      <a:pt x="1642226" y="510873"/>
                      <a:pt x="1640890" y="507923"/>
                    </a:cubicBezTo>
                    <a:cubicBezTo>
                      <a:pt x="1639575" y="504993"/>
                      <a:pt x="1638678" y="501904"/>
                      <a:pt x="1638120" y="498814"/>
                    </a:cubicBezTo>
                    <a:cubicBezTo>
                      <a:pt x="1637522" y="495725"/>
                      <a:pt x="1637562" y="492675"/>
                      <a:pt x="1637482" y="489546"/>
                    </a:cubicBezTo>
                    <a:cubicBezTo>
                      <a:pt x="1637482" y="486377"/>
                      <a:pt x="1637482" y="483148"/>
                      <a:pt x="1637701" y="479819"/>
                    </a:cubicBezTo>
                    <a:cubicBezTo>
                      <a:pt x="1638040" y="473162"/>
                      <a:pt x="1639096" y="466305"/>
                      <a:pt x="1639595" y="459548"/>
                    </a:cubicBezTo>
                    <a:lnTo>
                      <a:pt x="1639973" y="454445"/>
                    </a:lnTo>
                    <a:lnTo>
                      <a:pt x="1640193" y="450818"/>
                    </a:lnTo>
                    <a:cubicBezTo>
                      <a:pt x="1640332" y="448406"/>
                      <a:pt x="1640452" y="445974"/>
                      <a:pt x="1640512" y="443562"/>
                    </a:cubicBezTo>
                    <a:cubicBezTo>
                      <a:pt x="1640651" y="438719"/>
                      <a:pt x="1640811" y="433975"/>
                      <a:pt x="1640591" y="429092"/>
                    </a:cubicBezTo>
                    <a:lnTo>
                      <a:pt x="1640213" y="414541"/>
                    </a:lnTo>
                    <a:lnTo>
                      <a:pt x="1639096" y="400031"/>
                    </a:lnTo>
                    <a:cubicBezTo>
                      <a:pt x="1638997" y="398815"/>
                      <a:pt x="1638937" y="397619"/>
                      <a:pt x="1638817" y="396403"/>
                    </a:cubicBezTo>
                    <a:lnTo>
                      <a:pt x="1638359" y="392795"/>
                    </a:lnTo>
                    <a:lnTo>
                      <a:pt x="1637442" y="385580"/>
                    </a:lnTo>
                    <a:cubicBezTo>
                      <a:pt x="1637123" y="383168"/>
                      <a:pt x="1636864" y="380756"/>
                      <a:pt x="1636505" y="378365"/>
                    </a:cubicBezTo>
                    <a:lnTo>
                      <a:pt x="1635229" y="371209"/>
                    </a:lnTo>
                    <a:cubicBezTo>
                      <a:pt x="1628731" y="332939"/>
                      <a:pt x="1615296" y="296005"/>
                      <a:pt x="1596638" y="262021"/>
                    </a:cubicBezTo>
                    <a:cubicBezTo>
                      <a:pt x="1587369" y="244979"/>
                      <a:pt x="1576366" y="228894"/>
                      <a:pt x="1564347" y="213686"/>
                    </a:cubicBezTo>
                    <a:cubicBezTo>
                      <a:pt x="1552287" y="198497"/>
                      <a:pt x="1539011" y="184266"/>
                      <a:pt x="1524679" y="171170"/>
                    </a:cubicBezTo>
                    <a:cubicBezTo>
                      <a:pt x="1510247" y="158175"/>
                      <a:pt x="1494779" y="146375"/>
                      <a:pt x="1478494" y="135851"/>
                    </a:cubicBezTo>
                    <a:cubicBezTo>
                      <a:pt x="1474407" y="133259"/>
                      <a:pt x="1470381" y="130529"/>
                      <a:pt x="1466115" y="128217"/>
                    </a:cubicBezTo>
                    <a:lnTo>
                      <a:pt x="1459816" y="124589"/>
                    </a:lnTo>
                    <a:cubicBezTo>
                      <a:pt x="1457703" y="123393"/>
                      <a:pt x="1455630" y="122137"/>
                      <a:pt x="1453457" y="121081"/>
                    </a:cubicBezTo>
                    <a:lnTo>
                      <a:pt x="1440501" y="114444"/>
                    </a:lnTo>
                    <a:lnTo>
                      <a:pt x="1427245" y="108464"/>
                    </a:lnTo>
                    <a:cubicBezTo>
                      <a:pt x="1391585" y="93256"/>
                      <a:pt x="1353492" y="83589"/>
                      <a:pt x="1314761" y="80898"/>
                    </a:cubicBezTo>
                    <a:lnTo>
                      <a:pt x="1307506" y="80340"/>
                    </a:lnTo>
                    <a:cubicBezTo>
                      <a:pt x="1305094" y="80140"/>
                      <a:pt x="1302662" y="80180"/>
                      <a:pt x="1300230" y="80101"/>
                    </a:cubicBezTo>
                    <a:cubicBezTo>
                      <a:pt x="1295386" y="80021"/>
                      <a:pt x="1290523" y="79742"/>
                      <a:pt x="1285679" y="79822"/>
                    </a:cubicBezTo>
                    <a:cubicBezTo>
                      <a:pt x="1280835" y="79941"/>
                      <a:pt x="1275971" y="79881"/>
                      <a:pt x="1271127" y="80220"/>
                    </a:cubicBezTo>
                    <a:lnTo>
                      <a:pt x="1263852" y="80599"/>
                    </a:lnTo>
                    <a:cubicBezTo>
                      <a:pt x="1261420" y="80738"/>
                      <a:pt x="1259008" y="81017"/>
                      <a:pt x="1256596" y="81197"/>
                    </a:cubicBezTo>
                    <a:cubicBezTo>
                      <a:pt x="1237281" y="82931"/>
                      <a:pt x="1218065" y="86080"/>
                      <a:pt x="1199308" y="91023"/>
                    </a:cubicBezTo>
                    <a:cubicBezTo>
                      <a:pt x="1180551" y="95907"/>
                      <a:pt x="1162172" y="102305"/>
                      <a:pt x="1144431" y="110158"/>
                    </a:cubicBezTo>
                    <a:cubicBezTo>
                      <a:pt x="1126731" y="118091"/>
                      <a:pt x="1109668" y="127459"/>
                      <a:pt x="1093442" y="138103"/>
                    </a:cubicBezTo>
                    <a:cubicBezTo>
                      <a:pt x="1062067" y="158912"/>
                      <a:pt x="1033881" y="184605"/>
                      <a:pt x="1010619" y="214224"/>
                    </a:cubicBezTo>
                    <a:cubicBezTo>
                      <a:pt x="1009164" y="216077"/>
                      <a:pt x="1007689" y="217911"/>
                      <a:pt x="1006274" y="219785"/>
                    </a:cubicBezTo>
                    <a:lnTo>
                      <a:pt x="1002088" y="225465"/>
                    </a:lnTo>
                    <a:cubicBezTo>
                      <a:pt x="999237" y="229213"/>
                      <a:pt x="996686" y="233179"/>
                      <a:pt x="993995" y="237026"/>
                    </a:cubicBezTo>
                    <a:cubicBezTo>
                      <a:pt x="992639" y="238939"/>
                      <a:pt x="991443" y="240973"/>
                      <a:pt x="990167" y="242946"/>
                    </a:cubicBezTo>
                    <a:lnTo>
                      <a:pt x="988274" y="245916"/>
                    </a:lnTo>
                    <a:lnTo>
                      <a:pt x="987317" y="247411"/>
                    </a:lnTo>
                    <a:lnTo>
                      <a:pt x="986839" y="248168"/>
                    </a:lnTo>
                    <a:lnTo>
                      <a:pt x="986061" y="249484"/>
                    </a:lnTo>
                    <a:lnTo>
                      <a:pt x="981098" y="258054"/>
                    </a:lnTo>
                    <a:lnTo>
                      <a:pt x="978626" y="262340"/>
                    </a:lnTo>
                    <a:cubicBezTo>
                      <a:pt x="977809" y="263795"/>
                      <a:pt x="976892" y="265011"/>
                      <a:pt x="976015" y="266366"/>
                    </a:cubicBezTo>
                    <a:lnTo>
                      <a:pt x="970732" y="274279"/>
                    </a:lnTo>
                    <a:cubicBezTo>
                      <a:pt x="969038" y="277030"/>
                      <a:pt x="967105" y="279262"/>
                      <a:pt x="964852" y="281455"/>
                    </a:cubicBezTo>
                    <a:cubicBezTo>
                      <a:pt x="960387" y="285780"/>
                      <a:pt x="954666" y="289029"/>
                      <a:pt x="948567" y="290743"/>
                    </a:cubicBezTo>
                    <a:cubicBezTo>
                      <a:pt x="942467" y="292517"/>
                      <a:pt x="936009" y="292657"/>
                      <a:pt x="930088" y="291361"/>
                    </a:cubicBezTo>
                    <a:cubicBezTo>
                      <a:pt x="927039" y="290663"/>
                      <a:pt x="924089" y="290165"/>
                      <a:pt x="920919" y="289228"/>
                    </a:cubicBezTo>
                    <a:lnTo>
                      <a:pt x="916235" y="287972"/>
                    </a:lnTo>
                    <a:lnTo>
                      <a:pt x="911511" y="286498"/>
                    </a:lnTo>
                    <a:cubicBezTo>
                      <a:pt x="908441" y="285441"/>
                      <a:pt x="905351" y="284544"/>
                      <a:pt x="902242" y="283607"/>
                    </a:cubicBezTo>
                    <a:lnTo>
                      <a:pt x="899790" y="282890"/>
                    </a:lnTo>
                    <a:lnTo>
                      <a:pt x="897697" y="282332"/>
                    </a:lnTo>
                    <a:lnTo>
                      <a:pt x="894228" y="281415"/>
                    </a:lnTo>
                    <a:cubicBezTo>
                      <a:pt x="891916" y="280877"/>
                      <a:pt x="889604" y="280259"/>
                      <a:pt x="887272" y="279760"/>
                    </a:cubicBezTo>
                    <a:cubicBezTo>
                      <a:pt x="882627" y="278724"/>
                      <a:pt x="877943" y="277787"/>
                      <a:pt x="873239" y="277010"/>
                    </a:cubicBezTo>
                    <a:cubicBezTo>
                      <a:pt x="863850" y="275395"/>
                      <a:pt x="854362" y="274359"/>
                      <a:pt x="844874" y="273821"/>
                    </a:cubicBezTo>
                    <a:cubicBezTo>
                      <a:pt x="825897" y="272685"/>
                      <a:pt x="806761" y="273880"/>
                      <a:pt x="788024" y="276970"/>
                    </a:cubicBezTo>
                    <a:cubicBezTo>
                      <a:pt x="783319" y="277628"/>
                      <a:pt x="778695" y="278744"/>
                      <a:pt x="774031" y="279701"/>
                    </a:cubicBezTo>
                    <a:cubicBezTo>
                      <a:pt x="771698" y="280139"/>
                      <a:pt x="769426" y="280837"/>
                      <a:pt x="767114" y="281395"/>
                    </a:cubicBezTo>
                    <a:cubicBezTo>
                      <a:pt x="764821" y="282013"/>
                      <a:pt x="762509" y="282551"/>
                      <a:pt x="760217" y="283209"/>
                    </a:cubicBezTo>
                    <a:lnTo>
                      <a:pt x="753400" y="285302"/>
                    </a:lnTo>
                    <a:lnTo>
                      <a:pt x="749991" y="286338"/>
                    </a:lnTo>
                    <a:lnTo>
                      <a:pt x="746642" y="287534"/>
                    </a:lnTo>
                    <a:lnTo>
                      <a:pt x="739925" y="289926"/>
                    </a:lnTo>
                    <a:cubicBezTo>
                      <a:pt x="737712" y="290763"/>
                      <a:pt x="735519" y="291720"/>
                      <a:pt x="733327" y="292597"/>
                    </a:cubicBezTo>
                    <a:cubicBezTo>
                      <a:pt x="724516" y="296145"/>
                      <a:pt x="716005" y="300410"/>
                      <a:pt x="707633" y="304915"/>
                    </a:cubicBezTo>
                    <a:cubicBezTo>
                      <a:pt x="703546" y="307346"/>
                      <a:pt x="699320" y="309539"/>
                      <a:pt x="695374" y="312190"/>
                    </a:cubicBezTo>
                    <a:lnTo>
                      <a:pt x="689354" y="316017"/>
                    </a:lnTo>
                    <a:lnTo>
                      <a:pt x="683513" y="320103"/>
                    </a:lnTo>
                    <a:cubicBezTo>
                      <a:pt x="652417" y="342028"/>
                      <a:pt x="626404" y="371089"/>
                      <a:pt x="607827" y="404276"/>
                    </a:cubicBezTo>
                    <a:cubicBezTo>
                      <a:pt x="598478" y="420840"/>
                      <a:pt x="591242" y="438540"/>
                      <a:pt x="585780" y="456758"/>
                    </a:cubicBezTo>
                    <a:cubicBezTo>
                      <a:pt x="585023" y="459010"/>
                      <a:pt x="584525" y="461342"/>
                      <a:pt x="583887" y="463634"/>
                    </a:cubicBezTo>
                    <a:lnTo>
                      <a:pt x="582990" y="467082"/>
                    </a:lnTo>
                    <a:lnTo>
                      <a:pt x="582531" y="468816"/>
                    </a:lnTo>
                    <a:lnTo>
                      <a:pt x="582312" y="469674"/>
                    </a:lnTo>
                    <a:lnTo>
                      <a:pt x="582232" y="469992"/>
                    </a:lnTo>
                    <a:lnTo>
                      <a:pt x="582093" y="470630"/>
                    </a:lnTo>
                    <a:lnTo>
                      <a:pt x="581973" y="471248"/>
                    </a:lnTo>
                    <a:lnTo>
                      <a:pt x="579980" y="481274"/>
                    </a:lnTo>
                    <a:lnTo>
                      <a:pt x="578983" y="486277"/>
                    </a:lnTo>
                    <a:cubicBezTo>
                      <a:pt x="578604" y="487911"/>
                      <a:pt x="578166" y="489446"/>
                      <a:pt x="577747" y="491021"/>
                    </a:cubicBezTo>
                    <a:lnTo>
                      <a:pt x="575236" y="500469"/>
                    </a:lnTo>
                    <a:cubicBezTo>
                      <a:pt x="574857" y="502083"/>
                      <a:pt x="574319" y="503538"/>
                      <a:pt x="573761" y="504993"/>
                    </a:cubicBezTo>
                    <a:lnTo>
                      <a:pt x="572804" y="507166"/>
                    </a:lnTo>
                    <a:lnTo>
                      <a:pt x="571687" y="509279"/>
                    </a:lnTo>
                    <a:cubicBezTo>
                      <a:pt x="568518" y="514860"/>
                      <a:pt x="563814" y="519723"/>
                      <a:pt x="558252" y="523131"/>
                    </a:cubicBezTo>
                    <a:cubicBezTo>
                      <a:pt x="555482" y="524826"/>
                      <a:pt x="552512" y="526221"/>
                      <a:pt x="549462" y="527138"/>
                    </a:cubicBezTo>
                    <a:cubicBezTo>
                      <a:pt x="546412" y="528114"/>
                      <a:pt x="543302" y="528513"/>
                      <a:pt x="540153" y="528952"/>
                    </a:cubicBezTo>
                    <a:cubicBezTo>
                      <a:pt x="533814" y="529789"/>
                      <a:pt x="527037" y="530008"/>
                      <a:pt x="520240" y="529948"/>
                    </a:cubicBezTo>
                    <a:lnTo>
                      <a:pt x="447383" y="529948"/>
                    </a:lnTo>
                    <a:lnTo>
                      <a:pt x="440068" y="530128"/>
                    </a:lnTo>
                    <a:lnTo>
                      <a:pt x="432772" y="530307"/>
                    </a:lnTo>
                    <a:cubicBezTo>
                      <a:pt x="430340" y="530387"/>
                      <a:pt x="427909" y="530367"/>
                      <a:pt x="425477" y="530606"/>
                    </a:cubicBezTo>
                    <a:cubicBezTo>
                      <a:pt x="386647" y="532958"/>
                      <a:pt x="348135" y="541030"/>
                      <a:pt x="312036" y="555441"/>
                    </a:cubicBezTo>
                    <a:cubicBezTo>
                      <a:pt x="275778" y="569474"/>
                      <a:pt x="242070" y="589824"/>
                      <a:pt x="212071" y="614500"/>
                    </a:cubicBezTo>
                    <a:cubicBezTo>
                      <a:pt x="197121" y="626918"/>
                      <a:pt x="183247" y="640631"/>
                      <a:pt x="170430" y="655241"/>
                    </a:cubicBezTo>
                    <a:lnTo>
                      <a:pt x="165666" y="660763"/>
                    </a:lnTo>
                    <a:lnTo>
                      <a:pt x="163274" y="663513"/>
                    </a:lnTo>
                    <a:lnTo>
                      <a:pt x="161021" y="666383"/>
                    </a:lnTo>
                    <a:lnTo>
                      <a:pt x="152051" y="677884"/>
                    </a:lnTo>
                    <a:lnTo>
                      <a:pt x="143620" y="689784"/>
                    </a:lnTo>
                    <a:cubicBezTo>
                      <a:pt x="142165" y="691737"/>
                      <a:pt x="140909" y="693830"/>
                      <a:pt x="139593" y="695863"/>
                    </a:cubicBezTo>
                    <a:lnTo>
                      <a:pt x="135666" y="702002"/>
                    </a:lnTo>
                    <a:cubicBezTo>
                      <a:pt x="125401" y="718506"/>
                      <a:pt x="116331" y="735747"/>
                      <a:pt x="108716" y="753626"/>
                    </a:cubicBezTo>
                    <a:cubicBezTo>
                      <a:pt x="101241" y="771565"/>
                      <a:pt x="95142" y="790062"/>
                      <a:pt x="90438" y="808918"/>
                    </a:cubicBezTo>
                    <a:lnTo>
                      <a:pt x="87168" y="823130"/>
                    </a:lnTo>
                    <a:lnTo>
                      <a:pt x="84617" y="837481"/>
                    </a:lnTo>
                    <a:lnTo>
                      <a:pt x="83979" y="841068"/>
                    </a:lnTo>
                    <a:cubicBezTo>
                      <a:pt x="83780" y="842264"/>
                      <a:pt x="83660" y="843480"/>
                      <a:pt x="83501" y="844676"/>
                    </a:cubicBezTo>
                    <a:lnTo>
                      <a:pt x="82584" y="851911"/>
                    </a:lnTo>
                    <a:lnTo>
                      <a:pt x="81667" y="859147"/>
                    </a:lnTo>
                    <a:cubicBezTo>
                      <a:pt x="81408" y="861559"/>
                      <a:pt x="81288" y="863990"/>
                      <a:pt x="81089" y="866422"/>
                    </a:cubicBezTo>
                    <a:lnTo>
                      <a:pt x="80531" y="873697"/>
                    </a:lnTo>
                    <a:cubicBezTo>
                      <a:pt x="80371" y="876129"/>
                      <a:pt x="80092" y="878541"/>
                      <a:pt x="80092" y="880972"/>
                    </a:cubicBezTo>
                    <a:lnTo>
                      <a:pt x="79733" y="895563"/>
                    </a:lnTo>
                    <a:cubicBezTo>
                      <a:pt x="79634" y="900426"/>
                      <a:pt x="79933" y="905290"/>
                      <a:pt x="79993" y="910153"/>
                    </a:cubicBezTo>
                    <a:cubicBezTo>
                      <a:pt x="80072" y="912585"/>
                      <a:pt x="80072" y="915017"/>
                      <a:pt x="80212" y="917448"/>
                    </a:cubicBezTo>
                    <a:lnTo>
                      <a:pt x="80770" y="924723"/>
                    </a:lnTo>
                    <a:lnTo>
                      <a:pt x="81308" y="931999"/>
                    </a:lnTo>
                    <a:lnTo>
                      <a:pt x="81587" y="935646"/>
                    </a:lnTo>
                    <a:lnTo>
                      <a:pt x="82046" y="939274"/>
                    </a:lnTo>
                    <a:lnTo>
                      <a:pt x="83860" y="953745"/>
                    </a:lnTo>
                    <a:cubicBezTo>
                      <a:pt x="85574" y="963312"/>
                      <a:pt x="87069" y="972939"/>
                      <a:pt x="89461" y="982367"/>
                    </a:cubicBezTo>
                    <a:cubicBezTo>
                      <a:pt x="93946" y="1001263"/>
                      <a:pt x="99567" y="1019959"/>
                      <a:pt x="107062" y="1037898"/>
                    </a:cubicBezTo>
                    <a:cubicBezTo>
                      <a:pt x="114457" y="1055877"/>
                      <a:pt x="123188" y="1073297"/>
                      <a:pt x="133195" y="1089980"/>
                    </a:cubicBezTo>
                    <a:cubicBezTo>
                      <a:pt x="143301" y="1106604"/>
                      <a:pt x="154782" y="1122370"/>
                      <a:pt x="167300" y="1137240"/>
                    </a:cubicBezTo>
                    <a:lnTo>
                      <a:pt x="172045" y="1142761"/>
                    </a:lnTo>
                    <a:cubicBezTo>
                      <a:pt x="173619" y="1144614"/>
                      <a:pt x="175194" y="1146468"/>
                      <a:pt x="176908" y="1148202"/>
                    </a:cubicBezTo>
                    <a:lnTo>
                      <a:pt x="186935" y="1158806"/>
                    </a:lnTo>
                    <a:lnTo>
                      <a:pt x="197460" y="1168912"/>
                    </a:lnTo>
                    <a:cubicBezTo>
                      <a:pt x="199174" y="1170626"/>
                      <a:pt x="201008" y="1172240"/>
                      <a:pt x="202861" y="1173815"/>
                    </a:cubicBezTo>
                    <a:lnTo>
                      <a:pt x="208363" y="1178599"/>
                    </a:lnTo>
                    <a:cubicBezTo>
                      <a:pt x="223134" y="1191236"/>
                      <a:pt x="238801" y="1202816"/>
                      <a:pt x="255366" y="1213021"/>
                    </a:cubicBezTo>
                    <a:cubicBezTo>
                      <a:pt x="288575" y="1233213"/>
                      <a:pt x="324813" y="1248501"/>
                      <a:pt x="362707" y="1257211"/>
                    </a:cubicBezTo>
                    <a:cubicBezTo>
                      <a:pt x="372135" y="1259603"/>
                      <a:pt x="381723" y="1261137"/>
                      <a:pt x="391291" y="1262832"/>
                    </a:cubicBezTo>
                    <a:lnTo>
                      <a:pt x="405763" y="1264665"/>
                    </a:lnTo>
                    <a:lnTo>
                      <a:pt x="409371" y="1265124"/>
                    </a:lnTo>
                    <a:lnTo>
                      <a:pt x="412998" y="1265403"/>
                    </a:lnTo>
                    <a:lnTo>
                      <a:pt x="420274" y="1265961"/>
                    </a:lnTo>
                    <a:lnTo>
                      <a:pt x="427550" y="1266519"/>
                    </a:lnTo>
                    <a:lnTo>
                      <a:pt x="434845" y="1266719"/>
                    </a:lnTo>
                    <a:lnTo>
                      <a:pt x="442141" y="1266898"/>
                    </a:lnTo>
                    <a:cubicBezTo>
                      <a:pt x="444573" y="1266958"/>
                      <a:pt x="446965" y="1267057"/>
                      <a:pt x="449576" y="1267017"/>
                    </a:cubicBezTo>
                    <a:lnTo>
                      <a:pt x="581834" y="1267017"/>
                    </a:lnTo>
                    <a:lnTo>
                      <a:pt x="581834" y="1306204"/>
                    </a:lnTo>
                    <a:lnTo>
                      <a:pt x="449576" y="1306204"/>
                    </a:lnTo>
                    <a:cubicBezTo>
                      <a:pt x="447064" y="1306224"/>
                      <a:pt x="444334" y="1306144"/>
                      <a:pt x="441643" y="1306084"/>
                    </a:cubicBezTo>
                    <a:lnTo>
                      <a:pt x="433590" y="1305885"/>
                    </a:lnTo>
                    <a:lnTo>
                      <a:pt x="425536" y="1305666"/>
                    </a:lnTo>
                    <a:lnTo>
                      <a:pt x="417503" y="1305048"/>
                    </a:lnTo>
                    <a:lnTo>
                      <a:pt x="409470" y="1304430"/>
                    </a:lnTo>
                    <a:lnTo>
                      <a:pt x="405444" y="1304111"/>
                    </a:lnTo>
                    <a:lnTo>
                      <a:pt x="401437" y="1303613"/>
                    </a:lnTo>
                    <a:lnTo>
                      <a:pt x="385431" y="1301560"/>
                    </a:lnTo>
                    <a:cubicBezTo>
                      <a:pt x="374826" y="1299706"/>
                      <a:pt x="364202" y="1297972"/>
                      <a:pt x="353757" y="1295341"/>
                    </a:cubicBezTo>
                    <a:cubicBezTo>
                      <a:pt x="311777" y="1285674"/>
                      <a:pt x="271591" y="1268752"/>
                      <a:pt x="234854" y="1246388"/>
                    </a:cubicBezTo>
                    <a:cubicBezTo>
                      <a:pt x="216536" y="1235086"/>
                      <a:pt x="199174" y="1222270"/>
                      <a:pt x="182848" y="1208298"/>
                    </a:cubicBezTo>
                    <a:lnTo>
                      <a:pt x="176769" y="1202996"/>
                    </a:lnTo>
                    <a:cubicBezTo>
                      <a:pt x="174736" y="1201241"/>
                      <a:pt x="172702" y="1199468"/>
                      <a:pt x="170809" y="1197574"/>
                    </a:cubicBezTo>
                    <a:lnTo>
                      <a:pt x="159188" y="1186392"/>
                    </a:lnTo>
                    <a:lnTo>
                      <a:pt x="148105" y="1174672"/>
                    </a:lnTo>
                    <a:cubicBezTo>
                      <a:pt x="146231" y="1172759"/>
                      <a:pt x="144477" y="1170706"/>
                      <a:pt x="142723" y="1168673"/>
                    </a:cubicBezTo>
                    <a:lnTo>
                      <a:pt x="137460" y="1162553"/>
                    </a:lnTo>
                    <a:cubicBezTo>
                      <a:pt x="123607" y="1146109"/>
                      <a:pt x="110909" y="1128669"/>
                      <a:pt x="99746" y="1110291"/>
                    </a:cubicBezTo>
                    <a:cubicBezTo>
                      <a:pt x="88683" y="1091854"/>
                      <a:pt x="79016" y="1072580"/>
                      <a:pt x="70823" y="1052688"/>
                    </a:cubicBezTo>
                    <a:cubicBezTo>
                      <a:pt x="62531" y="1032835"/>
                      <a:pt x="56292" y="1012166"/>
                      <a:pt x="51348" y="991237"/>
                    </a:cubicBezTo>
                    <a:cubicBezTo>
                      <a:pt x="48737" y="980792"/>
                      <a:pt x="47043" y="970169"/>
                      <a:pt x="45169" y="959585"/>
                    </a:cubicBezTo>
                    <a:lnTo>
                      <a:pt x="43156" y="943579"/>
                    </a:lnTo>
                    <a:lnTo>
                      <a:pt x="42657" y="939573"/>
                    </a:lnTo>
                    <a:lnTo>
                      <a:pt x="42338" y="935547"/>
                    </a:lnTo>
                    <a:lnTo>
                      <a:pt x="41721" y="927514"/>
                    </a:lnTo>
                    <a:lnTo>
                      <a:pt x="41123" y="919481"/>
                    </a:lnTo>
                    <a:cubicBezTo>
                      <a:pt x="40963" y="916790"/>
                      <a:pt x="40963" y="914120"/>
                      <a:pt x="40883" y="911429"/>
                    </a:cubicBezTo>
                    <a:cubicBezTo>
                      <a:pt x="40804" y="906067"/>
                      <a:pt x="40505" y="900685"/>
                      <a:pt x="40604" y="895324"/>
                    </a:cubicBezTo>
                    <a:lnTo>
                      <a:pt x="41003" y="879218"/>
                    </a:lnTo>
                    <a:cubicBezTo>
                      <a:pt x="41003" y="876528"/>
                      <a:pt x="41302" y="873857"/>
                      <a:pt x="41481" y="871166"/>
                    </a:cubicBezTo>
                    <a:lnTo>
                      <a:pt x="42079" y="863133"/>
                    </a:lnTo>
                    <a:cubicBezTo>
                      <a:pt x="42299" y="860462"/>
                      <a:pt x="42438" y="857772"/>
                      <a:pt x="42737" y="855101"/>
                    </a:cubicBezTo>
                    <a:lnTo>
                      <a:pt x="43734" y="847108"/>
                    </a:lnTo>
                    <a:lnTo>
                      <a:pt x="44750" y="839115"/>
                    </a:lnTo>
                    <a:cubicBezTo>
                      <a:pt x="44930" y="837780"/>
                      <a:pt x="45069" y="836444"/>
                      <a:pt x="45289" y="835109"/>
                    </a:cubicBezTo>
                    <a:lnTo>
                      <a:pt x="45986" y="831142"/>
                    </a:lnTo>
                    <a:lnTo>
                      <a:pt x="48817" y="815256"/>
                    </a:lnTo>
                    <a:lnTo>
                      <a:pt x="52425" y="799530"/>
                    </a:lnTo>
                    <a:cubicBezTo>
                      <a:pt x="57627" y="778661"/>
                      <a:pt x="64385" y="758171"/>
                      <a:pt x="72677" y="738318"/>
                    </a:cubicBezTo>
                    <a:cubicBezTo>
                      <a:pt x="81109" y="718506"/>
                      <a:pt x="91135" y="699411"/>
                      <a:pt x="102517" y="681153"/>
                    </a:cubicBezTo>
                    <a:lnTo>
                      <a:pt x="106863" y="674356"/>
                    </a:lnTo>
                    <a:cubicBezTo>
                      <a:pt x="108318" y="672104"/>
                      <a:pt x="109713" y="669792"/>
                      <a:pt x="111308" y="667639"/>
                    </a:cubicBezTo>
                    <a:lnTo>
                      <a:pt x="120637" y="654484"/>
                    </a:lnTo>
                    <a:cubicBezTo>
                      <a:pt x="123906" y="650199"/>
                      <a:pt x="127254" y="645993"/>
                      <a:pt x="130563" y="641767"/>
                    </a:cubicBezTo>
                    <a:lnTo>
                      <a:pt x="133055" y="638598"/>
                    </a:lnTo>
                    <a:lnTo>
                      <a:pt x="135686" y="635548"/>
                    </a:lnTo>
                    <a:lnTo>
                      <a:pt x="140969" y="629449"/>
                    </a:lnTo>
                    <a:cubicBezTo>
                      <a:pt x="155161" y="613284"/>
                      <a:pt x="170510" y="598136"/>
                      <a:pt x="187054" y="584383"/>
                    </a:cubicBezTo>
                    <a:cubicBezTo>
                      <a:pt x="220243" y="557036"/>
                      <a:pt x="257578" y="534553"/>
                      <a:pt x="297744" y="518986"/>
                    </a:cubicBezTo>
                    <a:cubicBezTo>
                      <a:pt x="337750" y="503060"/>
                      <a:pt x="380407" y="494090"/>
                      <a:pt x="423304" y="491499"/>
                    </a:cubicBezTo>
                    <a:cubicBezTo>
                      <a:pt x="425975" y="491240"/>
                      <a:pt x="428666" y="491240"/>
                      <a:pt x="431357" y="491160"/>
                    </a:cubicBezTo>
                    <a:lnTo>
                      <a:pt x="439410" y="490961"/>
                    </a:lnTo>
                    <a:lnTo>
                      <a:pt x="447443" y="490782"/>
                    </a:lnTo>
                    <a:lnTo>
                      <a:pt x="523170" y="490782"/>
                    </a:lnTo>
                    <a:cubicBezTo>
                      <a:pt x="524884" y="490782"/>
                      <a:pt x="526638" y="490821"/>
                      <a:pt x="528333" y="490483"/>
                    </a:cubicBezTo>
                    <a:cubicBezTo>
                      <a:pt x="530027" y="490164"/>
                      <a:pt x="531661" y="489546"/>
                      <a:pt x="533176" y="488709"/>
                    </a:cubicBezTo>
                    <a:cubicBezTo>
                      <a:pt x="536186" y="487014"/>
                      <a:pt x="538638" y="484344"/>
                      <a:pt x="540013" y="481174"/>
                    </a:cubicBezTo>
                    <a:cubicBezTo>
                      <a:pt x="540751" y="479600"/>
                      <a:pt x="541050" y="477886"/>
                      <a:pt x="541309" y="476171"/>
                    </a:cubicBezTo>
                    <a:lnTo>
                      <a:pt x="542146" y="471069"/>
                    </a:lnTo>
                    <a:cubicBezTo>
                      <a:pt x="542645" y="467660"/>
                      <a:pt x="543522" y="464312"/>
                      <a:pt x="544180" y="460923"/>
                    </a:cubicBezTo>
                    <a:lnTo>
                      <a:pt x="544239" y="460604"/>
                    </a:lnTo>
                    <a:lnTo>
                      <a:pt x="544239" y="460525"/>
                    </a:lnTo>
                    <a:cubicBezTo>
                      <a:pt x="544239" y="460525"/>
                      <a:pt x="544259" y="460485"/>
                      <a:pt x="544259" y="460485"/>
                    </a:cubicBezTo>
                    <a:lnTo>
                      <a:pt x="544219" y="460644"/>
                    </a:lnTo>
                    <a:cubicBezTo>
                      <a:pt x="544219" y="460644"/>
                      <a:pt x="544219" y="460644"/>
                      <a:pt x="544219" y="460644"/>
                    </a:cubicBezTo>
                    <a:lnTo>
                      <a:pt x="544479" y="459648"/>
                    </a:lnTo>
                    <a:lnTo>
                      <a:pt x="544997" y="457654"/>
                    </a:lnTo>
                    <a:lnTo>
                      <a:pt x="546033" y="453668"/>
                    </a:lnTo>
                    <a:cubicBezTo>
                      <a:pt x="546751" y="451017"/>
                      <a:pt x="547349" y="448346"/>
                      <a:pt x="548206" y="445735"/>
                    </a:cubicBezTo>
                    <a:cubicBezTo>
                      <a:pt x="554485" y="424727"/>
                      <a:pt x="562877" y="404296"/>
                      <a:pt x="573641" y="385181"/>
                    </a:cubicBezTo>
                    <a:cubicBezTo>
                      <a:pt x="595049" y="346892"/>
                      <a:pt x="625029" y="313446"/>
                      <a:pt x="660869" y="288132"/>
                    </a:cubicBezTo>
                    <a:lnTo>
                      <a:pt x="667607" y="283428"/>
                    </a:lnTo>
                    <a:lnTo>
                      <a:pt x="674543" y="279003"/>
                    </a:lnTo>
                    <a:cubicBezTo>
                      <a:pt x="679108" y="275973"/>
                      <a:pt x="683972" y="273402"/>
                      <a:pt x="688696" y="270612"/>
                    </a:cubicBezTo>
                    <a:cubicBezTo>
                      <a:pt x="698344" y="265389"/>
                      <a:pt x="708191" y="260506"/>
                      <a:pt x="718357" y="256380"/>
                    </a:cubicBezTo>
                    <a:cubicBezTo>
                      <a:pt x="720908" y="255344"/>
                      <a:pt x="723420" y="254267"/>
                      <a:pt x="725991" y="253291"/>
                    </a:cubicBezTo>
                    <a:lnTo>
                      <a:pt x="733745" y="250520"/>
                    </a:lnTo>
                    <a:lnTo>
                      <a:pt x="737612" y="249145"/>
                    </a:lnTo>
                    <a:lnTo>
                      <a:pt x="741539" y="247929"/>
                    </a:lnTo>
                    <a:lnTo>
                      <a:pt x="749413" y="245517"/>
                    </a:lnTo>
                    <a:cubicBezTo>
                      <a:pt x="752044" y="244760"/>
                      <a:pt x="754715" y="244122"/>
                      <a:pt x="757366" y="243404"/>
                    </a:cubicBezTo>
                    <a:cubicBezTo>
                      <a:pt x="760037" y="242747"/>
                      <a:pt x="762669" y="241949"/>
                      <a:pt x="765360" y="241451"/>
                    </a:cubicBezTo>
                    <a:cubicBezTo>
                      <a:pt x="770742" y="240335"/>
                      <a:pt x="776084" y="239079"/>
                      <a:pt x="781506" y="238302"/>
                    </a:cubicBezTo>
                    <a:cubicBezTo>
                      <a:pt x="803153" y="234714"/>
                      <a:pt x="825159" y="233358"/>
                      <a:pt x="847066" y="234674"/>
                    </a:cubicBezTo>
                    <a:cubicBezTo>
                      <a:pt x="858010" y="235312"/>
                      <a:pt x="868933" y="236508"/>
                      <a:pt x="879717" y="238342"/>
                    </a:cubicBezTo>
                    <a:cubicBezTo>
                      <a:pt x="885119" y="239238"/>
                      <a:pt x="890481" y="240315"/>
                      <a:pt x="895823" y="241511"/>
                    </a:cubicBezTo>
                    <a:cubicBezTo>
                      <a:pt x="898494" y="242089"/>
                      <a:pt x="901145" y="242766"/>
                      <a:pt x="903796" y="243404"/>
                    </a:cubicBezTo>
                    <a:lnTo>
                      <a:pt x="907763" y="244461"/>
                    </a:lnTo>
                    <a:lnTo>
                      <a:pt x="909378" y="244879"/>
                    </a:lnTo>
                    <a:lnTo>
                      <a:pt x="910614" y="245238"/>
                    </a:lnTo>
                    <a:cubicBezTo>
                      <a:pt x="912188" y="245696"/>
                      <a:pt x="913763" y="246135"/>
                      <a:pt x="915338" y="246633"/>
                    </a:cubicBezTo>
                    <a:cubicBezTo>
                      <a:pt x="918547" y="247610"/>
                      <a:pt x="921716" y="248706"/>
                      <a:pt x="924866" y="249842"/>
                    </a:cubicBezTo>
                    <a:cubicBezTo>
                      <a:pt x="927976" y="251058"/>
                      <a:pt x="931484" y="251357"/>
                      <a:pt x="934733" y="250480"/>
                    </a:cubicBezTo>
                    <a:cubicBezTo>
                      <a:pt x="937982" y="249643"/>
                      <a:pt x="940952" y="247809"/>
                      <a:pt x="943085" y="245218"/>
                    </a:cubicBezTo>
                    <a:cubicBezTo>
                      <a:pt x="944181" y="243942"/>
                      <a:pt x="944999" y="242467"/>
                      <a:pt x="945776" y="240992"/>
                    </a:cubicBezTo>
                    <a:lnTo>
                      <a:pt x="948188" y="236587"/>
                    </a:lnTo>
                    <a:cubicBezTo>
                      <a:pt x="949763" y="233638"/>
                      <a:pt x="951557" y="230807"/>
                      <a:pt x="953231" y="227897"/>
                    </a:cubicBezTo>
                    <a:lnTo>
                      <a:pt x="957078" y="221838"/>
                    </a:lnTo>
                    <a:cubicBezTo>
                      <a:pt x="958513" y="219645"/>
                      <a:pt x="959829" y="217393"/>
                      <a:pt x="961344" y="215260"/>
                    </a:cubicBezTo>
                    <a:cubicBezTo>
                      <a:pt x="964334" y="210975"/>
                      <a:pt x="967164" y="206570"/>
                      <a:pt x="970334" y="202404"/>
                    </a:cubicBezTo>
                    <a:lnTo>
                      <a:pt x="974978" y="196085"/>
                    </a:lnTo>
                    <a:cubicBezTo>
                      <a:pt x="976553" y="193993"/>
                      <a:pt x="978207" y="191960"/>
                      <a:pt x="979802" y="189907"/>
                    </a:cubicBezTo>
                    <a:cubicBezTo>
                      <a:pt x="1005656" y="157019"/>
                      <a:pt x="1036951" y="128496"/>
                      <a:pt x="1071794" y="105374"/>
                    </a:cubicBezTo>
                    <a:cubicBezTo>
                      <a:pt x="1089814" y="93535"/>
                      <a:pt x="1108771" y="83150"/>
                      <a:pt x="1128425" y="74320"/>
                    </a:cubicBezTo>
                    <a:cubicBezTo>
                      <a:pt x="1148139" y="65590"/>
                      <a:pt x="1168571" y="58494"/>
                      <a:pt x="1189421" y="53053"/>
                    </a:cubicBezTo>
                    <a:cubicBezTo>
                      <a:pt x="1210271" y="47571"/>
                      <a:pt x="1231620" y="44043"/>
                      <a:pt x="1253088" y="42130"/>
                    </a:cubicBezTo>
                    <a:cubicBezTo>
                      <a:pt x="1255779" y="41911"/>
                      <a:pt x="1258450" y="41612"/>
                      <a:pt x="1261141" y="41472"/>
                    </a:cubicBezTo>
                    <a:lnTo>
                      <a:pt x="1269214" y="41034"/>
                    </a:lnTo>
                    <a:cubicBezTo>
                      <a:pt x="1274596" y="40655"/>
                      <a:pt x="1279978" y="40715"/>
                      <a:pt x="1285360" y="40575"/>
                    </a:cubicBezTo>
                    <a:cubicBezTo>
                      <a:pt x="1290742" y="40476"/>
                      <a:pt x="1296124" y="40775"/>
                      <a:pt x="1301506" y="40874"/>
                    </a:cubicBezTo>
                    <a:cubicBezTo>
                      <a:pt x="1304197" y="40974"/>
                      <a:pt x="1306888" y="40934"/>
                      <a:pt x="1309579" y="41153"/>
                    </a:cubicBezTo>
                    <a:lnTo>
                      <a:pt x="1317632" y="41771"/>
                    </a:lnTo>
                    <a:cubicBezTo>
                      <a:pt x="1360648" y="44781"/>
                      <a:pt x="1403066" y="55504"/>
                      <a:pt x="1442693" y="72447"/>
                    </a:cubicBezTo>
                    <a:lnTo>
                      <a:pt x="1457424" y="79104"/>
                    </a:lnTo>
                    <a:lnTo>
                      <a:pt x="1471816" y="86459"/>
                    </a:lnTo>
                    <a:cubicBezTo>
                      <a:pt x="1474248" y="87635"/>
                      <a:pt x="1476560" y="89030"/>
                      <a:pt x="1478892" y="90366"/>
                    </a:cubicBezTo>
                    <a:lnTo>
                      <a:pt x="1485909" y="94392"/>
                    </a:lnTo>
                    <a:cubicBezTo>
                      <a:pt x="1490633" y="96983"/>
                      <a:pt x="1495118" y="99993"/>
                      <a:pt x="1499663" y="102883"/>
                    </a:cubicBezTo>
                    <a:cubicBezTo>
                      <a:pt x="1517762" y="114563"/>
                      <a:pt x="1534945" y="127678"/>
                      <a:pt x="1550951" y="142109"/>
                    </a:cubicBezTo>
                    <a:cubicBezTo>
                      <a:pt x="1566858" y="156640"/>
                      <a:pt x="1581609" y="172446"/>
                      <a:pt x="1595004" y="189309"/>
                    </a:cubicBezTo>
                    <a:cubicBezTo>
                      <a:pt x="1608359" y="206211"/>
                      <a:pt x="1620558" y="224070"/>
                      <a:pt x="1630884" y="243006"/>
                    </a:cubicBezTo>
                    <a:cubicBezTo>
                      <a:pt x="1651614" y="280757"/>
                      <a:pt x="1666525" y="321877"/>
                      <a:pt x="1673780" y="364392"/>
                    </a:cubicBezTo>
                    <a:lnTo>
                      <a:pt x="1675196" y="372345"/>
                    </a:lnTo>
                    <a:cubicBezTo>
                      <a:pt x="1675614" y="375016"/>
                      <a:pt x="1675893" y="377687"/>
                      <a:pt x="1676252" y="380358"/>
                    </a:cubicBezTo>
                    <a:lnTo>
                      <a:pt x="1677269" y="388370"/>
                    </a:lnTo>
                    <a:lnTo>
                      <a:pt x="1677767" y="392377"/>
                    </a:lnTo>
                    <a:cubicBezTo>
                      <a:pt x="1677907" y="393712"/>
                      <a:pt x="1677986" y="395068"/>
                      <a:pt x="1678086" y="396403"/>
                    </a:cubicBezTo>
                    <a:lnTo>
                      <a:pt x="1679302" y="412508"/>
                    </a:lnTo>
                    <a:lnTo>
                      <a:pt x="1679721" y="428653"/>
                    </a:lnTo>
                    <a:cubicBezTo>
                      <a:pt x="1679940" y="434015"/>
                      <a:pt x="1679780" y="439496"/>
                      <a:pt x="1679621" y="444898"/>
                    </a:cubicBezTo>
                    <a:cubicBezTo>
                      <a:pt x="1679541" y="447609"/>
                      <a:pt x="1679402" y="450300"/>
                      <a:pt x="1679262" y="452990"/>
                    </a:cubicBezTo>
                    <a:lnTo>
                      <a:pt x="1678843" y="459568"/>
                    </a:lnTo>
                    <a:cubicBezTo>
                      <a:pt x="1678584" y="463016"/>
                      <a:pt x="1678245" y="466445"/>
                      <a:pt x="1677867" y="469873"/>
                    </a:cubicBezTo>
                    <a:lnTo>
                      <a:pt x="1677229" y="475015"/>
                    </a:lnTo>
                    <a:cubicBezTo>
                      <a:pt x="1677029" y="476729"/>
                      <a:pt x="1676671" y="478444"/>
                      <a:pt x="1676770" y="480158"/>
                    </a:cubicBezTo>
                    <a:cubicBezTo>
                      <a:pt x="1676870" y="487134"/>
                      <a:pt x="1682132" y="493552"/>
                      <a:pt x="1688870" y="495187"/>
                    </a:cubicBezTo>
                    <a:cubicBezTo>
                      <a:pt x="1695687" y="496482"/>
                      <a:pt x="1702425" y="497240"/>
                      <a:pt x="1709341" y="498854"/>
                    </a:cubicBezTo>
                    <a:lnTo>
                      <a:pt x="1716238" y="500289"/>
                    </a:lnTo>
                    <a:lnTo>
                      <a:pt x="1724052" y="502282"/>
                    </a:lnTo>
                    <a:cubicBezTo>
                      <a:pt x="1729255" y="503638"/>
                      <a:pt x="1734497" y="504874"/>
                      <a:pt x="1739620" y="506528"/>
                    </a:cubicBezTo>
                    <a:lnTo>
                      <a:pt x="1747334" y="508880"/>
                    </a:lnTo>
                    <a:cubicBezTo>
                      <a:pt x="1749906" y="509657"/>
                      <a:pt x="1752477" y="510435"/>
                      <a:pt x="1755009" y="511391"/>
                    </a:cubicBezTo>
                    <a:cubicBezTo>
                      <a:pt x="1760072" y="513205"/>
                      <a:pt x="1765175" y="514939"/>
                      <a:pt x="1770198" y="516853"/>
                    </a:cubicBezTo>
                    <a:cubicBezTo>
                      <a:pt x="1810363" y="532340"/>
                      <a:pt x="1847978" y="554325"/>
                      <a:pt x="1881306" y="581493"/>
                    </a:cubicBezTo>
                    <a:cubicBezTo>
                      <a:pt x="1914714" y="608600"/>
                      <a:pt x="1943518" y="641289"/>
                      <a:pt x="1966760" y="677466"/>
                    </a:cubicBezTo>
                    <a:cubicBezTo>
                      <a:pt x="1978361" y="695564"/>
                      <a:pt x="1988567" y="714579"/>
                      <a:pt x="1997198" y="734292"/>
                    </a:cubicBezTo>
                    <a:cubicBezTo>
                      <a:pt x="2005750" y="754045"/>
                      <a:pt x="2012726" y="774455"/>
                      <a:pt x="2018088" y="795284"/>
                    </a:cubicBezTo>
                    <a:cubicBezTo>
                      <a:pt x="2023431" y="816113"/>
                      <a:pt x="2027218" y="837361"/>
                      <a:pt x="2029251" y="858768"/>
                    </a:cubicBezTo>
                    <a:cubicBezTo>
                      <a:pt x="2031224" y="880195"/>
                      <a:pt x="2031444" y="901722"/>
                      <a:pt x="2030228" y="923169"/>
                    </a:cubicBezTo>
                    <a:lnTo>
                      <a:pt x="2029012" y="93923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596" name="Freeform 5">
                <a:extLst>
                  <a:ext uri="{FF2B5EF4-FFF2-40B4-BE49-F238E27FC236}">
                    <a16:creationId xmlns:a16="http://schemas.microsoft.com/office/drawing/2014/main" id="{2791C2CB-0877-E54D-20F7-EB848F67ED5E}"/>
                  </a:ext>
                </a:extLst>
              </p:cNvPr>
              <p:cNvSpPr/>
              <p:nvPr/>
            </p:nvSpPr>
            <p:spPr>
              <a:xfrm>
                <a:off x="2990285"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597" name="Freeform 6">
                <a:extLst>
                  <a:ext uri="{FF2B5EF4-FFF2-40B4-BE49-F238E27FC236}">
                    <a16:creationId xmlns:a16="http://schemas.microsoft.com/office/drawing/2014/main" id="{045B89A1-9386-74E2-0E9F-D698C0E80481}"/>
                  </a:ext>
                </a:extLst>
              </p:cNvPr>
              <p:cNvSpPr/>
              <p:nvPr/>
            </p:nvSpPr>
            <p:spPr>
              <a:xfrm>
                <a:off x="2990285"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598" name="Freeform 7">
                <a:extLst>
                  <a:ext uri="{FF2B5EF4-FFF2-40B4-BE49-F238E27FC236}">
                    <a16:creationId xmlns:a16="http://schemas.microsoft.com/office/drawing/2014/main" id="{50721105-7F8B-8C80-FF8E-E469E4F36F79}"/>
                  </a:ext>
                </a:extLst>
              </p:cNvPr>
              <p:cNvSpPr/>
              <p:nvPr/>
            </p:nvSpPr>
            <p:spPr>
              <a:xfrm>
                <a:off x="2990285"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599" name="Freeform 8">
                <a:extLst>
                  <a:ext uri="{FF2B5EF4-FFF2-40B4-BE49-F238E27FC236}">
                    <a16:creationId xmlns:a16="http://schemas.microsoft.com/office/drawing/2014/main" id="{D5798523-5419-A0AB-4925-EDE482CE3A0E}"/>
                  </a:ext>
                </a:extLst>
              </p:cNvPr>
              <p:cNvSpPr/>
              <p:nvPr/>
            </p:nvSpPr>
            <p:spPr>
              <a:xfrm>
                <a:off x="3137074"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600" name="Freeform 9">
                <a:extLst>
                  <a:ext uri="{FF2B5EF4-FFF2-40B4-BE49-F238E27FC236}">
                    <a16:creationId xmlns:a16="http://schemas.microsoft.com/office/drawing/2014/main" id="{1B358F6F-45AB-A8D2-8575-BF133F5C2C3C}"/>
                  </a:ext>
                </a:extLst>
              </p:cNvPr>
              <p:cNvSpPr/>
              <p:nvPr/>
            </p:nvSpPr>
            <p:spPr>
              <a:xfrm>
                <a:off x="3137074"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601" name="Freeform 10">
                <a:extLst>
                  <a:ext uri="{FF2B5EF4-FFF2-40B4-BE49-F238E27FC236}">
                    <a16:creationId xmlns:a16="http://schemas.microsoft.com/office/drawing/2014/main" id="{A33381C7-4B6D-20CF-E6ED-C9A6DF362CC2}"/>
                  </a:ext>
                </a:extLst>
              </p:cNvPr>
              <p:cNvSpPr/>
              <p:nvPr/>
            </p:nvSpPr>
            <p:spPr>
              <a:xfrm>
                <a:off x="3137074"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602" name="Freeform 11">
                <a:extLst>
                  <a:ext uri="{FF2B5EF4-FFF2-40B4-BE49-F238E27FC236}">
                    <a16:creationId xmlns:a16="http://schemas.microsoft.com/office/drawing/2014/main" id="{E68B0240-5482-B8A5-5D16-6C73785811F2}"/>
                  </a:ext>
                </a:extLst>
              </p:cNvPr>
              <p:cNvSpPr/>
              <p:nvPr/>
            </p:nvSpPr>
            <p:spPr>
              <a:xfrm>
                <a:off x="3283863"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603" name="Freeform 13">
                <a:extLst>
                  <a:ext uri="{FF2B5EF4-FFF2-40B4-BE49-F238E27FC236}">
                    <a16:creationId xmlns:a16="http://schemas.microsoft.com/office/drawing/2014/main" id="{2113F9C3-1B2B-13F6-B26F-638A16DFEAA3}"/>
                  </a:ext>
                </a:extLst>
              </p:cNvPr>
              <p:cNvSpPr/>
              <p:nvPr/>
            </p:nvSpPr>
            <p:spPr>
              <a:xfrm>
                <a:off x="3283863"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604" name="Freeform 15">
                <a:extLst>
                  <a:ext uri="{FF2B5EF4-FFF2-40B4-BE49-F238E27FC236}">
                    <a16:creationId xmlns:a16="http://schemas.microsoft.com/office/drawing/2014/main" id="{4658B009-FE5D-5798-F850-D835337BEC56}"/>
                  </a:ext>
                </a:extLst>
              </p:cNvPr>
              <p:cNvSpPr/>
              <p:nvPr/>
            </p:nvSpPr>
            <p:spPr>
              <a:xfrm>
                <a:off x="3283863"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605" name="Freeform 16">
                <a:extLst>
                  <a:ext uri="{FF2B5EF4-FFF2-40B4-BE49-F238E27FC236}">
                    <a16:creationId xmlns:a16="http://schemas.microsoft.com/office/drawing/2014/main" id="{4308EC9A-B7E2-679B-E787-72F9F63A1749}"/>
                  </a:ext>
                </a:extLst>
              </p:cNvPr>
              <p:cNvSpPr/>
              <p:nvPr/>
            </p:nvSpPr>
            <p:spPr>
              <a:xfrm>
                <a:off x="2860200" y="3636832"/>
                <a:ext cx="908002" cy="301253"/>
              </a:xfrm>
              <a:custGeom>
                <a:avLst/>
                <a:gdLst>
                  <a:gd name="connsiteX0" fmla="*/ 908002 w 908002"/>
                  <a:gd name="connsiteY0" fmla="*/ 82379 h 301253"/>
                  <a:gd name="connsiteX1" fmla="*/ 825618 w 908002"/>
                  <a:gd name="connsiteY1" fmla="*/ 0 h 301253"/>
                  <a:gd name="connsiteX2" fmla="*/ 82384 w 908002"/>
                  <a:gd name="connsiteY2" fmla="*/ 0 h 301253"/>
                  <a:gd name="connsiteX3" fmla="*/ 0 w 908002"/>
                  <a:gd name="connsiteY3" fmla="*/ 82379 h 301253"/>
                  <a:gd name="connsiteX4" fmla="*/ 0 w 908002"/>
                  <a:gd name="connsiteY4" fmla="*/ 218874 h 301253"/>
                  <a:gd name="connsiteX5" fmla="*/ 82384 w 908002"/>
                  <a:gd name="connsiteY5" fmla="*/ 301254 h 301253"/>
                  <a:gd name="connsiteX6" fmla="*/ 825618 w 908002"/>
                  <a:gd name="connsiteY6" fmla="*/ 301254 h 301253"/>
                  <a:gd name="connsiteX7" fmla="*/ 908002 w 908002"/>
                  <a:gd name="connsiteY7" fmla="*/ 218874 h 301253"/>
                  <a:gd name="connsiteX8" fmla="*/ 908002 w 908002"/>
                  <a:gd name="connsiteY8" fmla="*/ 82379 h 301253"/>
                  <a:gd name="connsiteX9" fmla="*/ 868136 w 908002"/>
                  <a:gd name="connsiteY9" fmla="*/ 218874 h 301253"/>
                  <a:gd name="connsiteX10" fmla="*/ 825618 w 908002"/>
                  <a:gd name="connsiteY10" fmla="*/ 261390 h 301253"/>
                  <a:gd name="connsiteX11" fmla="*/ 82384 w 908002"/>
                  <a:gd name="connsiteY11" fmla="*/ 261390 h 301253"/>
                  <a:gd name="connsiteX12" fmla="*/ 39867 w 908002"/>
                  <a:gd name="connsiteY12" fmla="*/ 218874 h 301253"/>
                  <a:gd name="connsiteX13" fmla="*/ 39867 w 908002"/>
                  <a:gd name="connsiteY13" fmla="*/ 82379 h 301253"/>
                  <a:gd name="connsiteX14" fmla="*/ 82384 w 908002"/>
                  <a:gd name="connsiteY14" fmla="*/ 39864 h 301253"/>
                  <a:gd name="connsiteX15" fmla="*/ 825618 w 908002"/>
                  <a:gd name="connsiteY15" fmla="*/ 39864 h 301253"/>
                  <a:gd name="connsiteX16" fmla="*/ 868136 w 908002"/>
                  <a:gd name="connsiteY16" fmla="*/ 82379 h 301253"/>
                  <a:gd name="connsiteX17" fmla="*/ 868136 w 908002"/>
                  <a:gd name="connsiteY17" fmla="*/ 218874 h 3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8002" h="301253">
                    <a:moveTo>
                      <a:pt x="908002" y="82379"/>
                    </a:moveTo>
                    <a:cubicBezTo>
                      <a:pt x="908002" y="36874"/>
                      <a:pt x="871106" y="0"/>
                      <a:pt x="825618" y="0"/>
                    </a:cubicBezTo>
                    <a:lnTo>
                      <a:pt x="82384" y="0"/>
                    </a:lnTo>
                    <a:cubicBezTo>
                      <a:pt x="36877" y="0"/>
                      <a:pt x="0" y="36894"/>
                      <a:pt x="0" y="82379"/>
                    </a:cubicBezTo>
                    <a:lnTo>
                      <a:pt x="0" y="218874"/>
                    </a:lnTo>
                    <a:cubicBezTo>
                      <a:pt x="0" y="264379"/>
                      <a:pt x="36897" y="301254"/>
                      <a:pt x="82384" y="301254"/>
                    </a:cubicBezTo>
                    <a:lnTo>
                      <a:pt x="825618" y="301254"/>
                    </a:lnTo>
                    <a:cubicBezTo>
                      <a:pt x="871126" y="301254"/>
                      <a:pt x="908002" y="264359"/>
                      <a:pt x="908002" y="218874"/>
                    </a:cubicBezTo>
                    <a:lnTo>
                      <a:pt x="908002" y="82379"/>
                    </a:lnTo>
                    <a:close/>
                    <a:moveTo>
                      <a:pt x="868136" y="218874"/>
                    </a:moveTo>
                    <a:cubicBezTo>
                      <a:pt x="868136" y="242315"/>
                      <a:pt x="849059" y="261390"/>
                      <a:pt x="825618" y="261390"/>
                    </a:cubicBezTo>
                    <a:lnTo>
                      <a:pt x="82384" y="261390"/>
                    </a:lnTo>
                    <a:cubicBezTo>
                      <a:pt x="58943" y="261390"/>
                      <a:pt x="39867" y="242315"/>
                      <a:pt x="39867" y="218874"/>
                    </a:cubicBezTo>
                    <a:lnTo>
                      <a:pt x="39867" y="82379"/>
                    </a:lnTo>
                    <a:cubicBezTo>
                      <a:pt x="39867" y="58939"/>
                      <a:pt x="58943" y="39864"/>
                      <a:pt x="82384" y="39864"/>
                    </a:cubicBezTo>
                    <a:lnTo>
                      <a:pt x="825618" y="39864"/>
                    </a:lnTo>
                    <a:cubicBezTo>
                      <a:pt x="849059" y="39864"/>
                      <a:pt x="868136" y="58939"/>
                      <a:pt x="868136" y="82379"/>
                    </a:cubicBezTo>
                    <a:lnTo>
                      <a:pt x="868136" y="21887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3606" name="Freeform 17">
                <a:extLst>
                  <a:ext uri="{FF2B5EF4-FFF2-40B4-BE49-F238E27FC236}">
                    <a16:creationId xmlns:a16="http://schemas.microsoft.com/office/drawing/2014/main" id="{1A09C94C-19F2-75FD-DC0C-E26B6F859A6A}"/>
                  </a:ext>
                </a:extLst>
              </p:cNvPr>
              <p:cNvSpPr/>
              <p:nvPr/>
            </p:nvSpPr>
            <p:spPr>
              <a:xfrm>
                <a:off x="2860200" y="4337525"/>
                <a:ext cx="908002" cy="301253"/>
              </a:xfrm>
              <a:custGeom>
                <a:avLst/>
                <a:gdLst>
                  <a:gd name="connsiteX0" fmla="*/ 825618 w 908002"/>
                  <a:gd name="connsiteY0" fmla="*/ 0 h 301253"/>
                  <a:gd name="connsiteX1" fmla="*/ 82384 w 908002"/>
                  <a:gd name="connsiteY1" fmla="*/ 0 h 301253"/>
                  <a:gd name="connsiteX2" fmla="*/ 0 w 908002"/>
                  <a:gd name="connsiteY2" fmla="*/ 82379 h 301253"/>
                  <a:gd name="connsiteX3" fmla="*/ 0 w 908002"/>
                  <a:gd name="connsiteY3" fmla="*/ 218874 h 301253"/>
                  <a:gd name="connsiteX4" fmla="*/ 82384 w 908002"/>
                  <a:gd name="connsiteY4" fmla="*/ 301254 h 301253"/>
                  <a:gd name="connsiteX5" fmla="*/ 825618 w 908002"/>
                  <a:gd name="connsiteY5" fmla="*/ 301254 h 301253"/>
                  <a:gd name="connsiteX6" fmla="*/ 908002 w 908002"/>
                  <a:gd name="connsiteY6" fmla="*/ 218874 h 301253"/>
                  <a:gd name="connsiteX7" fmla="*/ 908002 w 908002"/>
                  <a:gd name="connsiteY7" fmla="*/ 82379 h 301253"/>
                  <a:gd name="connsiteX8" fmla="*/ 825618 w 908002"/>
                  <a:gd name="connsiteY8" fmla="*/ 0 h 301253"/>
                  <a:gd name="connsiteX9" fmla="*/ 868136 w 908002"/>
                  <a:gd name="connsiteY9" fmla="*/ 218874 h 301253"/>
                  <a:gd name="connsiteX10" fmla="*/ 825618 w 908002"/>
                  <a:gd name="connsiteY10" fmla="*/ 261390 h 301253"/>
                  <a:gd name="connsiteX11" fmla="*/ 82384 w 908002"/>
                  <a:gd name="connsiteY11" fmla="*/ 261390 h 301253"/>
                  <a:gd name="connsiteX12" fmla="*/ 39867 w 908002"/>
                  <a:gd name="connsiteY12" fmla="*/ 218874 h 301253"/>
                  <a:gd name="connsiteX13" fmla="*/ 39867 w 908002"/>
                  <a:gd name="connsiteY13" fmla="*/ 82379 h 301253"/>
                  <a:gd name="connsiteX14" fmla="*/ 82384 w 908002"/>
                  <a:gd name="connsiteY14" fmla="*/ 39864 h 301253"/>
                  <a:gd name="connsiteX15" fmla="*/ 825618 w 908002"/>
                  <a:gd name="connsiteY15" fmla="*/ 39864 h 301253"/>
                  <a:gd name="connsiteX16" fmla="*/ 868136 w 908002"/>
                  <a:gd name="connsiteY16" fmla="*/ 82379 h 301253"/>
                  <a:gd name="connsiteX17" fmla="*/ 868136 w 908002"/>
                  <a:gd name="connsiteY17" fmla="*/ 218874 h 3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8002" h="301253">
                    <a:moveTo>
                      <a:pt x="825618" y="0"/>
                    </a:moveTo>
                    <a:lnTo>
                      <a:pt x="82384" y="0"/>
                    </a:lnTo>
                    <a:cubicBezTo>
                      <a:pt x="36877" y="0"/>
                      <a:pt x="0" y="36894"/>
                      <a:pt x="0" y="82379"/>
                    </a:cubicBezTo>
                    <a:lnTo>
                      <a:pt x="0" y="218874"/>
                    </a:lnTo>
                    <a:cubicBezTo>
                      <a:pt x="0" y="264379"/>
                      <a:pt x="36897" y="301254"/>
                      <a:pt x="82384" y="301254"/>
                    </a:cubicBezTo>
                    <a:lnTo>
                      <a:pt x="825618" y="301254"/>
                    </a:lnTo>
                    <a:cubicBezTo>
                      <a:pt x="871126" y="301254"/>
                      <a:pt x="908002" y="264360"/>
                      <a:pt x="908002" y="218874"/>
                    </a:cubicBezTo>
                    <a:lnTo>
                      <a:pt x="908002" y="82379"/>
                    </a:lnTo>
                    <a:cubicBezTo>
                      <a:pt x="908002" y="36874"/>
                      <a:pt x="871106" y="0"/>
                      <a:pt x="825618" y="0"/>
                    </a:cubicBezTo>
                    <a:close/>
                    <a:moveTo>
                      <a:pt x="868136" y="218874"/>
                    </a:moveTo>
                    <a:cubicBezTo>
                      <a:pt x="868136" y="242315"/>
                      <a:pt x="849059" y="261390"/>
                      <a:pt x="825618" y="261390"/>
                    </a:cubicBezTo>
                    <a:lnTo>
                      <a:pt x="82384" y="261390"/>
                    </a:lnTo>
                    <a:cubicBezTo>
                      <a:pt x="58943" y="261390"/>
                      <a:pt x="39867" y="242315"/>
                      <a:pt x="39867" y="218874"/>
                    </a:cubicBezTo>
                    <a:lnTo>
                      <a:pt x="39867" y="82379"/>
                    </a:lnTo>
                    <a:cubicBezTo>
                      <a:pt x="39867" y="58939"/>
                      <a:pt x="58943" y="39864"/>
                      <a:pt x="82384" y="39864"/>
                    </a:cubicBezTo>
                    <a:lnTo>
                      <a:pt x="825618" y="39864"/>
                    </a:lnTo>
                    <a:cubicBezTo>
                      <a:pt x="849059" y="39864"/>
                      <a:pt x="868136" y="58939"/>
                      <a:pt x="868136" y="82379"/>
                    </a:cubicBezTo>
                    <a:lnTo>
                      <a:pt x="868136" y="21887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grpSp>
        <p:sp>
          <p:nvSpPr>
            <p:cNvPr id="3594" name="TextBox 3593">
              <a:extLst>
                <a:ext uri="{FF2B5EF4-FFF2-40B4-BE49-F238E27FC236}">
                  <a16:creationId xmlns:a16="http://schemas.microsoft.com/office/drawing/2014/main" id="{726C207F-9B83-17C8-E462-B8FAE7F78B05}"/>
                </a:ext>
              </a:extLst>
            </p:cNvPr>
            <p:cNvSpPr txBox="1"/>
            <p:nvPr/>
          </p:nvSpPr>
          <p:spPr>
            <a:xfrm>
              <a:off x="2943173" y="5655193"/>
              <a:ext cx="872124" cy="162480"/>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1" i="0" u="none" strike="noStrike" kern="1200" cap="none" spc="0" normalizeH="0" baseline="0" noProof="0">
                  <a:ln>
                    <a:noFill/>
                  </a:ln>
                  <a:solidFill>
                    <a:srgbClr val="D3D7E3"/>
                  </a:solidFill>
                  <a:effectLst/>
                  <a:uLnTx/>
                  <a:uFillTx/>
                  <a:latin typeface="Aptos Display" panose="02110004020202020204"/>
                  <a:ea typeface="+mn-ea"/>
                  <a:cs typeface="Microsoft Sans Serif" panose="020B0604020202020204" pitchFamily="34" charset="0"/>
                </a:rPr>
                <a:t>Central cloud </a:t>
              </a:r>
            </a:p>
          </p:txBody>
        </p:sp>
      </p:grpSp>
      <p:cxnSp>
        <p:nvCxnSpPr>
          <p:cNvPr id="3592" name="Straight Connector 3591">
            <a:extLst>
              <a:ext uri="{FF2B5EF4-FFF2-40B4-BE49-F238E27FC236}">
                <a16:creationId xmlns:a16="http://schemas.microsoft.com/office/drawing/2014/main" id="{A1212500-3999-A559-B557-09A22245039B}"/>
              </a:ext>
            </a:extLst>
          </p:cNvPr>
          <p:cNvCxnSpPr>
            <a:cxnSpLocks/>
          </p:cNvCxnSpPr>
          <p:nvPr/>
        </p:nvCxnSpPr>
        <p:spPr>
          <a:xfrm>
            <a:off x="660717" y="3840234"/>
            <a:ext cx="1234440" cy="0"/>
          </a:xfrm>
          <a:prstGeom prst="line">
            <a:avLst/>
          </a:prstGeom>
          <a:ln w="9525" cap="rnd">
            <a:solidFill>
              <a:schemeClr val="accent4"/>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nvGrpSpPr>
          <p:cNvPr id="4725" name="Group 4724">
            <a:extLst>
              <a:ext uri="{FF2B5EF4-FFF2-40B4-BE49-F238E27FC236}">
                <a16:creationId xmlns:a16="http://schemas.microsoft.com/office/drawing/2014/main" id="{71A58B37-4C3F-FD88-A279-EA2BDCE13A2F}"/>
              </a:ext>
            </a:extLst>
          </p:cNvPr>
          <p:cNvGrpSpPr>
            <a:grpSpLocks noChangeAspect="1"/>
          </p:cNvGrpSpPr>
          <p:nvPr/>
        </p:nvGrpSpPr>
        <p:grpSpPr>
          <a:xfrm>
            <a:off x="2809362" y="3924983"/>
            <a:ext cx="348721" cy="348715"/>
            <a:chOff x="2318980" y="2698714"/>
            <a:chExt cx="2066785" cy="2066765"/>
          </a:xfrm>
          <a:solidFill>
            <a:schemeClr val="tx2"/>
          </a:solidFill>
        </p:grpSpPr>
        <p:sp>
          <p:nvSpPr>
            <p:cNvPr id="4799" name="Freeform 4">
              <a:extLst>
                <a:ext uri="{FF2B5EF4-FFF2-40B4-BE49-F238E27FC236}">
                  <a16:creationId xmlns:a16="http://schemas.microsoft.com/office/drawing/2014/main" id="{6B3FD84B-94ED-83DE-038C-CD69B472B993}"/>
                </a:ext>
              </a:extLst>
            </p:cNvPr>
            <p:cNvSpPr/>
            <p:nvPr/>
          </p:nvSpPr>
          <p:spPr>
            <a:xfrm>
              <a:off x="2318980" y="2698714"/>
              <a:ext cx="2066785" cy="2066765"/>
            </a:xfrm>
            <a:custGeom>
              <a:avLst/>
              <a:gdLst>
                <a:gd name="connsiteX0" fmla="*/ 2063737 w 2066785"/>
                <a:gd name="connsiteY0" fmla="*/ 213440 h 2066765"/>
                <a:gd name="connsiteX1" fmla="*/ 2054612 w 2066785"/>
                <a:gd name="connsiteY1" fmla="*/ 175119 h 2066765"/>
                <a:gd name="connsiteX2" fmla="*/ 1964113 w 2066785"/>
                <a:gd name="connsiteY2" fmla="*/ 49327 h 2066765"/>
                <a:gd name="connsiteX3" fmla="*/ 1930740 w 2066785"/>
                <a:gd name="connsiteY3" fmla="*/ 28504 h 2066765"/>
                <a:gd name="connsiteX4" fmla="*/ 1921932 w 2066785"/>
                <a:gd name="connsiteY4" fmla="*/ 24109 h 2066765"/>
                <a:gd name="connsiteX5" fmla="*/ 1912945 w 2066785"/>
                <a:gd name="connsiteY5" fmla="*/ 20051 h 2066765"/>
                <a:gd name="connsiteX6" fmla="*/ 1894497 w 2066785"/>
                <a:gd name="connsiteY6" fmla="*/ 13104 h 2066765"/>
                <a:gd name="connsiteX7" fmla="*/ 1817142 w 2066785"/>
                <a:gd name="connsiteY7" fmla="*/ 59 h 2066765"/>
                <a:gd name="connsiteX8" fmla="*/ 1575871 w 2066785"/>
                <a:gd name="connsiteY8" fmla="*/ 0 h 2066765"/>
                <a:gd name="connsiteX9" fmla="*/ 252593 w 2066785"/>
                <a:gd name="connsiteY9" fmla="*/ 0 h 2066765"/>
                <a:gd name="connsiteX10" fmla="*/ 213440 w 2066785"/>
                <a:gd name="connsiteY10" fmla="*/ 3048 h 2066765"/>
                <a:gd name="connsiteX11" fmla="*/ 175119 w 2066785"/>
                <a:gd name="connsiteY11" fmla="*/ 12173 h 2066765"/>
                <a:gd name="connsiteX12" fmla="*/ 138678 w 2066785"/>
                <a:gd name="connsiteY12" fmla="*/ 27177 h 2066765"/>
                <a:gd name="connsiteX13" fmla="*/ 121437 w 2066785"/>
                <a:gd name="connsiteY13" fmla="*/ 36698 h 2066765"/>
                <a:gd name="connsiteX14" fmla="*/ 113143 w 2066785"/>
                <a:gd name="connsiteY14" fmla="*/ 42003 h 2066765"/>
                <a:gd name="connsiteX15" fmla="*/ 105067 w 2066785"/>
                <a:gd name="connsiteY15" fmla="*/ 47625 h 2066765"/>
                <a:gd name="connsiteX16" fmla="*/ 75040 w 2066785"/>
                <a:gd name="connsiteY16" fmla="*/ 72981 h 2066765"/>
                <a:gd name="connsiteX17" fmla="*/ 49307 w 2066785"/>
                <a:gd name="connsiteY17" fmla="*/ 102692 h 2066765"/>
                <a:gd name="connsiteX18" fmla="*/ 28484 w 2066785"/>
                <a:gd name="connsiteY18" fmla="*/ 136065 h 2066765"/>
                <a:gd name="connsiteX19" fmla="*/ 24089 w 2066785"/>
                <a:gd name="connsiteY19" fmla="*/ 144873 h 2066765"/>
                <a:gd name="connsiteX20" fmla="*/ 20032 w 2066785"/>
                <a:gd name="connsiteY20" fmla="*/ 153860 h 2066765"/>
                <a:gd name="connsiteX21" fmla="*/ 13084 w 2066785"/>
                <a:gd name="connsiteY21" fmla="*/ 172308 h 2066765"/>
                <a:gd name="connsiteX22" fmla="*/ 59 w 2066785"/>
                <a:gd name="connsiteY22" fmla="*/ 249663 h 2066765"/>
                <a:gd name="connsiteX23" fmla="*/ 0 w 2066785"/>
                <a:gd name="connsiteY23" fmla="*/ 310491 h 2066765"/>
                <a:gd name="connsiteX24" fmla="*/ 0 w 2066785"/>
                <a:gd name="connsiteY24" fmla="*/ 1814172 h 2066765"/>
                <a:gd name="connsiteX25" fmla="*/ 3048 w 2066785"/>
                <a:gd name="connsiteY25" fmla="*/ 1853325 h 2066765"/>
                <a:gd name="connsiteX26" fmla="*/ 12173 w 2066785"/>
                <a:gd name="connsiteY26" fmla="*/ 1891647 h 2066765"/>
                <a:gd name="connsiteX27" fmla="*/ 102672 w 2066785"/>
                <a:gd name="connsiteY27" fmla="*/ 2017438 h 2066765"/>
                <a:gd name="connsiteX28" fmla="*/ 136045 w 2066785"/>
                <a:gd name="connsiteY28" fmla="*/ 2038262 h 2066765"/>
                <a:gd name="connsiteX29" fmla="*/ 144854 w 2066785"/>
                <a:gd name="connsiteY29" fmla="*/ 2042656 h 2066765"/>
                <a:gd name="connsiteX30" fmla="*/ 153840 w 2066785"/>
                <a:gd name="connsiteY30" fmla="*/ 2046714 h 2066765"/>
                <a:gd name="connsiteX31" fmla="*/ 172288 w 2066785"/>
                <a:gd name="connsiteY31" fmla="*/ 2053662 h 2066765"/>
                <a:gd name="connsiteX32" fmla="*/ 249644 w 2066785"/>
                <a:gd name="connsiteY32" fmla="*/ 2066706 h 2066765"/>
                <a:gd name="connsiteX33" fmla="*/ 370625 w 2066785"/>
                <a:gd name="connsiteY33" fmla="*/ 2066765 h 2066765"/>
                <a:gd name="connsiteX34" fmla="*/ 1814172 w 2066785"/>
                <a:gd name="connsiteY34" fmla="*/ 2066765 h 2066765"/>
                <a:gd name="connsiteX35" fmla="*/ 1853325 w 2066785"/>
                <a:gd name="connsiteY35" fmla="*/ 2063717 h 2066765"/>
                <a:gd name="connsiteX36" fmla="*/ 1891647 w 2066785"/>
                <a:gd name="connsiteY36" fmla="*/ 2054592 h 2066765"/>
                <a:gd name="connsiteX37" fmla="*/ 1928088 w 2066785"/>
                <a:gd name="connsiteY37" fmla="*/ 2039588 h 2066765"/>
                <a:gd name="connsiteX38" fmla="*/ 1945328 w 2066785"/>
                <a:gd name="connsiteY38" fmla="*/ 2030067 h 2066765"/>
                <a:gd name="connsiteX39" fmla="*/ 1953622 w 2066785"/>
                <a:gd name="connsiteY39" fmla="*/ 2024762 h 2066765"/>
                <a:gd name="connsiteX40" fmla="*/ 1961698 w 2066785"/>
                <a:gd name="connsiteY40" fmla="*/ 2019141 h 2066765"/>
                <a:gd name="connsiteX41" fmla="*/ 1991726 w 2066785"/>
                <a:gd name="connsiteY41" fmla="*/ 1993784 h 2066765"/>
                <a:gd name="connsiteX42" fmla="*/ 2017458 w 2066785"/>
                <a:gd name="connsiteY42" fmla="*/ 1964073 h 2066765"/>
                <a:gd name="connsiteX43" fmla="*/ 2038282 w 2066785"/>
                <a:gd name="connsiteY43" fmla="*/ 1930701 h 2066765"/>
                <a:gd name="connsiteX44" fmla="*/ 2042676 w 2066785"/>
                <a:gd name="connsiteY44" fmla="*/ 1921892 h 2066765"/>
                <a:gd name="connsiteX45" fmla="*/ 2046734 w 2066785"/>
                <a:gd name="connsiteY45" fmla="*/ 1912906 h 2066765"/>
                <a:gd name="connsiteX46" fmla="*/ 2053681 w 2066785"/>
                <a:gd name="connsiteY46" fmla="*/ 1894457 h 2066765"/>
                <a:gd name="connsiteX47" fmla="*/ 2066726 w 2066785"/>
                <a:gd name="connsiteY47" fmla="*/ 1817102 h 2066765"/>
                <a:gd name="connsiteX48" fmla="*/ 2066785 w 2066785"/>
                <a:gd name="connsiteY48" fmla="*/ 1756275 h 2066765"/>
                <a:gd name="connsiteX49" fmla="*/ 2066785 w 2066785"/>
                <a:gd name="connsiteY49" fmla="*/ 252593 h 2066765"/>
                <a:gd name="connsiteX50" fmla="*/ 2063737 w 2066785"/>
                <a:gd name="connsiteY50" fmla="*/ 213440 h 2066765"/>
                <a:gd name="connsiteX51" fmla="*/ 2026524 w 2066785"/>
                <a:gd name="connsiteY51" fmla="*/ 673634 h 2066765"/>
                <a:gd name="connsiteX52" fmla="*/ 2026524 w 2066785"/>
                <a:gd name="connsiteY52" fmla="*/ 1756275 h 2066765"/>
                <a:gd name="connsiteX53" fmla="*/ 2026465 w 2066785"/>
                <a:gd name="connsiteY53" fmla="*/ 1816647 h 2066765"/>
                <a:gd name="connsiteX54" fmla="*/ 2015499 w 2066785"/>
                <a:gd name="connsiteY54" fmla="*/ 1881670 h 2066765"/>
                <a:gd name="connsiteX55" fmla="*/ 2009679 w 2066785"/>
                <a:gd name="connsiteY55" fmla="*/ 1897169 h 2066765"/>
                <a:gd name="connsiteX56" fmla="*/ 2006275 w 2066785"/>
                <a:gd name="connsiteY56" fmla="*/ 1904711 h 2066765"/>
                <a:gd name="connsiteX57" fmla="*/ 2002573 w 2066785"/>
                <a:gd name="connsiteY57" fmla="*/ 1912114 h 2066765"/>
                <a:gd name="connsiteX58" fmla="*/ 1985075 w 2066785"/>
                <a:gd name="connsiteY58" fmla="*/ 1940182 h 2066765"/>
                <a:gd name="connsiteX59" fmla="*/ 1963440 w 2066785"/>
                <a:gd name="connsiteY59" fmla="*/ 1965162 h 2066765"/>
                <a:gd name="connsiteX60" fmla="*/ 1938183 w 2066785"/>
                <a:gd name="connsiteY60" fmla="*/ 1986480 h 2066765"/>
                <a:gd name="connsiteX61" fmla="*/ 1931393 w 2066785"/>
                <a:gd name="connsiteY61" fmla="*/ 1991211 h 2066765"/>
                <a:gd name="connsiteX62" fmla="*/ 1924426 w 2066785"/>
                <a:gd name="connsiteY62" fmla="*/ 1995685 h 2066765"/>
                <a:gd name="connsiteX63" fmla="*/ 1909936 w 2066785"/>
                <a:gd name="connsiteY63" fmla="*/ 2003681 h 2066765"/>
                <a:gd name="connsiteX64" fmla="*/ 1879335 w 2066785"/>
                <a:gd name="connsiteY64" fmla="*/ 2016271 h 2066765"/>
                <a:gd name="connsiteX65" fmla="*/ 1847149 w 2066785"/>
                <a:gd name="connsiteY65" fmla="*/ 2023931 h 2066765"/>
                <a:gd name="connsiteX66" fmla="*/ 1814192 w 2066785"/>
                <a:gd name="connsiteY66" fmla="*/ 2026484 h 2066765"/>
                <a:gd name="connsiteX67" fmla="*/ 370645 w 2066785"/>
                <a:gd name="connsiteY67" fmla="*/ 2026484 h 2066765"/>
                <a:gd name="connsiteX68" fmla="*/ 250119 w 2066785"/>
                <a:gd name="connsiteY68" fmla="*/ 2026425 h 2066765"/>
                <a:gd name="connsiteX69" fmla="*/ 185095 w 2066785"/>
                <a:gd name="connsiteY69" fmla="*/ 2015459 h 2066765"/>
                <a:gd name="connsiteX70" fmla="*/ 169596 w 2066785"/>
                <a:gd name="connsiteY70" fmla="*/ 2009640 h 2066765"/>
                <a:gd name="connsiteX71" fmla="*/ 162055 w 2066785"/>
                <a:gd name="connsiteY71" fmla="*/ 2006235 h 2066765"/>
                <a:gd name="connsiteX72" fmla="*/ 154652 w 2066785"/>
                <a:gd name="connsiteY72" fmla="*/ 2002533 h 2066765"/>
                <a:gd name="connsiteX73" fmla="*/ 126584 w 2066785"/>
                <a:gd name="connsiteY73" fmla="*/ 1985035 h 2066765"/>
                <a:gd name="connsiteX74" fmla="*/ 50475 w 2066785"/>
                <a:gd name="connsiteY74" fmla="*/ 1879295 h 2066765"/>
                <a:gd name="connsiteX75" fmla="*/ 42815 w 2066785"/>
                <a:gd name="connsiteY75" fmla="*/ 1847110 h 2066765"/>
                <a:gd name="connsiteX76" fmla="*/ 40261 w 2066785"/>
                <a:gd name="connsiteY76" fmla="*/ 1814153 h 2066765"/>
                <a:gd name="connsiteX77" fmla="*/ 40261 w 2066785"/>
                <a:gd name="connsiteY77" fmla="*/ 310491 h 2066765"/>
                <a:gd name="connsiteX78" fmla="*/ 40321 w 2066785"/>
                <a:gd name="connsiteY78" fmla="*/ 250119 h 2066765"/>
                <a:gd name="connsiteX79" fmla="*/ 51287 w 2066785"/>
                <a:gd name="connsiteY79" fmla="*/ 185095 h 2066765"/>
                <a:gd name="connsiteX80" fmla="*/ 57106 w 2066785"/>
                <a:gd name="connsiteY80" fmla="*/ 169596 h 2066765"/>
                <a:gd name="connsiteX81" fmla="*/ 60511 w 2066785"/>
                <a:gd name="connsiteY81" fmla="*/ 162055 h 2066765"/>
                <a:gd name="connsiteX82" fmla="*/ 64212 w 2066785"/>
                <a:gd name="connsiteY82" fmla="*/ 154652 h 2066765"/>
                <a:gd name="connsiteX83" fmla="*/ 81710 w 2066785"/>
                <a:gd name="connsiteY83" fmla="*/ 126584 h 2066765"/>
                <a:gd name="connsiteX84" fmla="*/ 103345 w 2066785"/>
                <a:gd name="connsiteY84" fmla="*/ 101603 h 2066765"/>
                <a:gd name="connsiteX85" fmla="*/ 128603 w 2066785"/>
                <a:gd name="connsiteY85" fmla="*/ 80285 h 2066765"/>
                <a:gd name="connsiteX86" fmla="*/ 135392 w 2066785"/>
                <a:gd name="connsiteY86" fmla="*/ 75554 h 2066765"/>
                <a:gd name="connsiteX87" fmla="*/ 142359 w 2066785"/>
                <a:gd name="connsiteY87" fmla="*/ 71081 h 2066765"/>
                <a:gd name="connsiteX88" fmla="*/ 156849 w 2066785"/>
                <a:gd name="connsiteY88" fmla="*/ 63084 h 2066765"/>
                <a:gd name="connsiteX89" fmla="*/ 187450 w 2066785"/>
                <a:gd name="connsiteY89" fmla="*/ 50495 h 2066765"/>
                <a:gd name="connsiteX90" fmla="*/ 219636 w 2066785"/>
                <a:gd name="connsiteY90" fmla="*/ 42835 h 2066765"/>
                <a:gd name="connsiteX91" fmla="*/ 252593 w 2066785"/>
                <a:gd name="connsiteY91" fmla="*/ 40281 h 2066765"/>
                <a:gd name="connsiteX92" fmla="*/ 1575831 w 2066785"/>
                <a:gd name="connsiteY92" fmla="*/ 40281 h 2066765"/>
                <a:gd name="connsiteX93" fmla="*/ 1816647 w 2066785"/>
                <a:gd name="connsiteY93" fmla="*/ 40340 h 2066765"/>
                <a:gd name="connsiteX94" fmla="*/ 1881670 w 2066785"/>
                <a:gd name="connsiteY94" fmla="*/ 51306 h 2066765"/>
                <a:gd name="connsiteX95" fmla="*/ 1897169 w 2066785"/>
                <a:gd name="connsiteY95" fmla="*/ 57126 h 2066765"/>
                <a:gd name="connsiteX96" fmla="*/ 1904711 w 2066785"/>
                <a:gd name="connsiteY96" fmla="*/ 60530 h 2066765"/>
                <a:gd name="connsiteX97" fmla="*/ 1912114 w 2066785"/>
                <a:gd name="connsiteY97" fmla="*/ 64232 h 2066765"/>
                <a:gd name="connsiteX98" fmla="*/ 1940182 w 2066785"/>
                <a:gd name="connsiteY98" fmla="*/ 81730 h 2066765"/>
                <a:gd name="connsiteX99" fmla="*/ 2016290 w 2066785"/>
                <a:gd name="connsiteY99" fmla="*/ 187470 h 2066765"/>
                <a:gd name="connsiteX100" fmla="*/ 2023951 w 2066785"/>
                <a:gd name="connsiteY100" fmla="*/ 219656 h 2066765"/>
                <a:gd name="connsiteX101" fmla="*/ 2026504 w 2066785"/>
                <a:gd name="connsiteY101" fmla="*/ 252613 h 2066765"/>
                <a:gd name="connsiteX102" fmla="*/ 2026504 w 2066785"/>
                <a:gd name="connsiteY102" fmla="*/ 673634 h 206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066785" h="2066765">
                  <a:moveTo>
                    <a:pt x="2063737" y="213440"/>
                  </a:moveTo>
                  <a:cubicBezTo>
                    <a:pt x="2061698" y="200455"/>
                    <a:pt x="2058590" y="187648"/>
                    <a:pt x="2054612" y="175119"/>
                  </a:cubicBezTo>
                  <a:cubicBezTo>
                    <a:pt x="2038499" y="124980"/>
                    <a:pt x="2006373" y="80424"/>
                    <a:pt x="1964113" y="49327"/>
                  </a:cubicBezTo>
                  <a:cubicBezTo>
                    <a:pt x="1953583" y="41508"/>
                    <a:pt x="1942359" y="34620"/>
                    <a:pt x="1930740" y="28504"/>
                  </a:cubicBezTo>
                  <a:cubicBezTo>
                    <a:pt x="1927811" y="27039"/>
                    <a:pt x="1924921" y="25455"/>
                    <a:pt x="1921932" y="24109"/>
                  </a:cubicBezTo>
                  <a:lnTo>
                    <a:pt x="1912945" y="20051"/>
                  </a:lnTo>
                  <a:cubicBezTo>
                    <a:pt x="1906849" y="17577"/>
                    <a:pt x="1900752" y="15103"/>
                    <a:pt x="1894497" y="13104"/>
                  </a:cubicBezTo>
                  <a:cubicBezTo>
                    <a:pt x="1869576" y="4671"/>
                    <a:pt x="1843270" y="376"/>
                    <a:pt x="1817142" y="59"/>
                  </a:cubicBezTo>
                  <a:lnTo>
                    <a:pt x="1575871" y="0"/>
                  </a:lnTo>
                  <a:lnTo>
                    <a:pt x="252593" y="0"/>
                  </a:lnTo>
                  <a:cubicBezTo>
                    <a:pt x="239529" y="79"/>
                    <a:pt x="226425" y="1069"/>
                    <a:pt x="213440" y="3048"/>
                  </a:cubicBezTo>
                  <a:cubicBezTo>
                    <a:pt x="200455" y="5087"/>
                    <a:pt x="187648" y="8195"/>
                    <a:pt x="175119" y="12173"/>
                  </a:cubicBezTo>
                  <a:cubicBezTo>
                    <a:pt x="162569" y="16112"/>
                    <a:pt x="150435" y="21298"/>
                    <a:pt x="138678" y="27177"/>
                  </a:cubicBezTo>
                  <a:cubicBezTo>
                    <a:pt x="132779" y="30087"/>
                    <a:pt x="127098" y="33393"/>
                    <a:pt x="121437" y="36698"/>
                  </a:cubicBezTo>
                  <a:lnTo>
                    <a:pt x="113143" y="42003"/>
                  </a:lnTo>
                  <a:cubicBezTo>
                    <a:pt x="110372" y="43745"/>
                    <a:pt x="107759" y="45744"/>
                    <a:pt x="105067" y="47625"/>
                  </a:cubicBezTo>
                  <a:cubicBezTo>
                    <a:pt x="94458" y="55325"/>
                    <a:pt x="84343" y="63737"/>
                    <a:pt x="75040" y="72981"/>
                  </a:cubicBezTo>
                  <a:cubicBezTo>
                    <a:pt x="65736" y="82225"/>
                    <a:pt x="57146" y="92162"/>
                    <a:pt x="49307" y="102692"/>
                  </a:cubicBezTo>
                  <a:cubicBezTo>
                    <a:pt x="41489" y="113222"/>
                    <a:pt x="34600" y="124446"/>
                    <a:pt x="28484" y="136065"/>
                  </a:cubicBezTo>
                  <a:cubicBezTo>
                    <a:pt x="27019" y="138994"/>
                    <a:pt x="25435" y="141884"/>
                    <a:pt x="24089" y="144873"/>
                  </a:cubicBezTo>
                  <a:lnTo>
                    <a:pt x="20032" y="153860"/>
                  </a:lnTo>
                  <a:cubicBezTo>
                    <a:pt x="17557" y="159956"/>
                    <a:pt x="15083" y="166053"/>
                    <a:pt x="13084" y="172308"/>
                  </a:cubicBezTo>
                  <a:cubicBezTo>
                    <a:pt x="4671" y="197229"/>
                    <a:pt x="376" y="223535"/>
                    <a:pt x="59" y="249663"/>
                  </a:cubicBezTo>
                  <a:lnTo>
                    <a:pt x="0" y="310491"/>
                  </a:lnTo>
                  <a:lnTo>
                    <a:pt x="0" y="1814172"/>
                  </a:lnTo>
                  <a:cubicBezTo>
                    <a:pt x="79" y="1827237"/>
                    <a:pt x="1069" y="1840340"/>
                    <a:pt x="3048" y="1853325"/>
                  </a:cubicBezTo>
                  <a:cubicBezTo>
                    <a:pt x="5087" y="1866310"/>
                    <a:pt x="8195" y="1879117"/>
                    <a:pt x="12173" y="1891647"/>
                  </a:cubicBezTo>
                  <a:cubicBezTo>
                    <a:pt x="28286" y="1941785"/>
                    <a:pt x="60412" y="1986342"/>
                    <a:pt x="102672" y="2017438"/>
                  </a:cubicBezTo>
                  <a:cubicBezTo>
                    <a:pt x="113203" y="2025257"/>
                    <a:pt x="124426" y="2032145"/>
                    <a:pt x="136045" y="2038262"/>
                  </a:cubicBezTo>
                  <a:cubicBezTo>
                    <a:pt x="138975" y="2039727"/>
                    <a:pt x="141865" y="2041310"/>
                    <a:pt x="144854" y="2042656"/>
                  </a:cubicBezTo>
                  <a:lnTo>
                    <a:pt x="153840" y="2046714"/>
                  </a:lnTo>
                  <a:cubicBezTo>
                    <a:pt x="159937" y="2049188"/>
                    <a:pt x="166033" y="2051662"/>
                    <a:pt x="172288" y="2053662"/>
                  </a:cubicBezTo>
                  <a:cubicBezTo>
                    <a:pt x="197209" y="2062094"/>
                    <a:pt x="223515" y="2066389"/>
                    <a:pt x="249644" y="2066706"/>
                  </a:cubicBezTo>
                  <a:lnTo>
                    <a:pt x="370625" y="2066765"/>
                  </a:lnTo>
                  <a:lnTo>
                    <a:pt x="1814172" y="2066765"/>
                  </a:lnTo>
                  <a:cubicBezTo>
                    <a:pt x="1827237" y="2066686"/>
                    <a:pt x="1840340" y="2065696"/>
                    <a:pt x="1853325" y="2063717"/>
                  </a:cubicBezTo>
                  <a:cubicBezTo>
                    <a:pt x="1866310" y="2061678"/>
                    <a:pt x="1879117" y="2058571"/>
                    <a:pt x="1891647" y="2054592"/>
                  </a:cubicBezTo>
                  <a:cubicBezTo>
                    <a:pt x="1904196" y="2050653"/>
                    <a:pt x="1916330" y="2045467"/>
                    <a:pt x="1928088" y="2039588"/>
                  </a:cubicBezTo>
                  <a:cubicBezTo>
                    <a:pt x="1933986" y="2036678"/>
                    <a:pt x="1939667" y="2033373"/>
                    <a:pt x="1945328" y="2030067"/>
                  </a:cubicBezTo>
                  <a:lnTo>
                    <a:pt x="1953622" y="2024762"/>
                  </a:lnTo>
                  <a:cubicBezTo>
                    <a:pt x="1956393" y="2023020"/>
                    <a:pt x="1959006" y="2021021"/>
                    <a:pt x="1961698" y="2019141"/>
                  </a:cubicBezTo>
                  <a:cubicBezTo>
                    <a:pt x="1972308" y="2011441"/>
                    <a:pt x="1982423" y="2003028"/>
                    <a:pt x="1991726" y="1993784"/>
                  </a:cubicBezTo>
                  <a:cubicBezTo>
                    <a:pt x="2001029" y="1984541"/>
                    <a:pt x="2009620" y="1974604"/>
                    <a:pt x="2017458" y="1964073"/>
                  </a:cubicBezTo>
                  <a:cubicBezTo>
                    <a:pt x="2025277" y="1953543"/>
                    <a:pt x="2032165" y="1942320"/>
                    <a:pt x="2038282" y="1930701"/>
                  </a:cubicBezTo>
                  <a:cubicBezTo>
                    <a:pt x="2039746" y="1927771"/>
                    <a:pt x="2041330" y="1924881"/>
                    <a:pt x="2042676" y="1921892"/>
                  </a:cubicBezTo>
                  <a:lnTo>
                    <a:pt x="2046734" y="1912906"/>
                  </a:lnTo>
                  <a:cubicBezTo>
                    <a:pt x="2049208" y="1906809"/>
                    <a:pt x="2051682" y="1900712"/>
                    <a:pt x="2053681" y="1894457"/>
                  </a:cubicBezTo>
                  <a:cubicBezTo>
                    <a:pt x="2062114" y="1869537"/>
                    <a:pt x="2066409" y="1843230"/>
                    <a:pt x="2066726" y="1817102"/>
                  </a:cubicBezTo>
                  <a:lnTo>
                    <a:pt x="2066785" y="1756275"/>
                  </a:lnTo>
                  <a:lnTo>
                    <a:pt x="2066785" y="252593"/>
                  </a:lnTo>
                  <a:cubicBezTo>
                    <a:pt x="2066706" y="239529"/>
                    <a:pt x="2065716" y="226425"/>
                    <a:pt x="2063737" y="213440"/>
                  </a:cubicBezTo>
                  <a:close/>
                  <a:moveTo>
                    <a:pt x="2026524" y="673634"/>
                  </a:moveTo>
                  <a:lnTo>
                    <a:pt x="2026524" y="1756275"/>
                  </a:lnTo>
                  <a:lnTo>
                    <a:pt x="2026465" y="1816647"/>
                  </a:lnTo>
                  <a:cubicBezTo>
                    <a:pt x="2026187" y="1838678"/>
                    <a:pt x="2022585" y="1860748"/>
                    <a:pt x="2015499" y="1881670"/>
                  </a:cubicBezTo>
                  <a:cubicBezTo>
                    <a:pt x="2013816" y="1886936"/>
                    <a:pt x="2011718" y="1892043"/>
                    <a:pt x="2009679" y="1897169"/>
                  </a:cubicBezTo>
                  <a:lnTo>
                    <a:pt x="2006275" y="1904711"/>
                  </a:lnTo>
                  <a:cubicBezTo>
                    <a:pt x="2005166" y="1907244"/>
                    <a:pt x="2003800" y="1909640"/>
                    <a:pt x="2002573" y="1912114"/>
                  </a:cubicBezTo>
                  <a:cubicBezTo>
                    <a:pt x="1997446" y="1921872"/>
                    <a:pt x="1991666" y="1931334"/>
                    <a:pt x="1985075" y="1940182"/>
                  </a:cubicBezTo>
                  <a:cubicBezTo>
                    <a:pt x="1978484" y="1949030"/>
                    <a:pt x="1971259" y="1957383"/>
                    <a:pt x="1963440" y="1965162"/>
                  </a:cubicBezTo>
                  <a:cubicBezTo>
                    <a:pt x="1955621" y="1972941"/>
                    <a:pt x="1947110" y="1980008"/>
                    <a:pt x="1938183" y="1986480"/>
                  </a:cubicBezTo>
                  <a:cubicBezTo>
                    <a:pt x="1935906" y="1988044"/>
                    <a:pt x="1933729" y="1989746"/>
                    <a:pt x="1931393" y="1991211"/>
                  </a:cubicBezTo>
                  <a:lnTo>
                    <a:pt x="1924426" y="1995685"/>
                  </a:lnTo>
                  <a:cubicBezTo>
                    <a:pt x="1919655" y="1998456"/>
                    <a:pt x="1914905" y="2001267"/>
                    <a:pt x="1909936" y="2003681"/>
                  </a:cubicBezTo>
                  <a:cubicBezTo>
                    <a:pt x="1900079" y="2008610"/>
                    <a:pt x="1889885" y="2012985"/>
                    <a:pt x="1879335" y="2016271"/>
                  </a:cubicBezTo>
                  <a:cubicBezTo>
                    <a:pt x="1868804" y="2019616"/>
                    <a:pt x="1858056" y="2022209"/>
                    <a:pt x="1847149" y="2023931"/>
                  </a:cubicBezTo>
                  <a:cubicBezTo>
                    <a:pt x="1836223" y="2025574"/>
                    <a:pt x="1825217" y="2026405"/>
                    <a:pt x="1814192" y="2026484"/>
                  </a:cubicBezTo>
                  <a:lnTo>
                    <a:pt x="370645" y="2026484"/>
                  </a:lnTo>
                  <a:lnTo>
                    <a:pt x="250119" y="2026425"/>
                  </a:lnTo>
                  <a:cubicBezTo>
                    <a:pt x="228088" y="2026148"/>
                    <a:pt x="206017" y="2022545"/>
                    <a:pt x="185095" y="2015459"/>
                  </a:cubicBezTo>
                  <a:cubicBezTo>
                    <a:pt x="179830" y="2013776"/>
                    <a:pt x="174723" y="2011678"/>
                    <a:pt x="169596" y="2009640"/>
                  </a:cubicBezTo>
                  <a:lnTo>
                    <a:pt x="162055" y="2006235"/>
                  </a:lnTo>
                  <a:cubicBezTo>
                    <a:pt x="159521" y="2005126"/>
                    <a:pt x="157126" y="2003761"/>
                    <a:pt x="154652" y="2002533"/>
                  </a:cubicBezTo>
                  <a:cubicBezTo>
                    <a:pt x="144893" y="1997407"/>
                    <a:pt x="135431" y="1991627"/>
                    <a:pt x="126584" y="1985035"/>
                  </a:cubicBezTo>
                  <a:cubicBezTo>
                    <a:pt x="91013" y="1958887"/>
                    <a:pt x="64014" y="1921377"/>
                    <a:pt x="50475" y="1879295"/>
                  </a:cubicBezTo>
                  <a:cubicBezTo>
                    <a:pt x="47130" y="1868765"/>
                    <a:pt x="44537" y="1858016"/>
                    <a:pt x="42815" y="1847110"/>
                  </a:cubicBezTo>
                  <a:cubicBezTo>
                    <a:pt x="41172" y="1836184"/>
                    <a:pt x="40340" y="1825178"/>
                    <a:pt x="40261" y="1814153"/>
                  </a:cubicBezTo>
                  <a:lnTo>
                    <a:pt x="40261" y="310491"/>
                  </a:lnTo>
                  <a:lnTo>
                    <a:pt x="40321" y="250119"/>
                  </a:lnTo>
                  <a:cubicBezTo>
                    <a:pt x="40598" y="228088"/>
                    <a:pt x="44200" y="206017"/>
                    <a:pt x="51287" y="185095"/>
                  </a:cubicBezTo>
                  <a:cubicBezTo>
                    <a:pt x="52969" y="179830"/>
                    <a:pt x="55067" y="174723"/>
                    <a:pt x="57106" y="169596"/>
                  </a:cubicBezTo>
                  <a:lnTo>
                    <a:pt x="60511" y="162055"/>
                  </a:lnTo>
                  <a:cubicBezTo>
                    <a:pt x="61619" y="159521"/>
                    <a:pt x="62985" y="157126"/>
                    <a:pt x="64212" y="154652"/>
                  </a:cubicBezTo>
                  <a:cubicBezTo>
                    <a:pt x="69339" y="144893"/>
                    <a:pt x="75119" y="135431"/>
                    <a:pt x="81710" y="126584"/>
                  </a:cubicBezTo>
                  <a:cubicBezTo>
                    <a:pt x="88302" y="117736"/>
                    <a:pt x="95527" y="109382"/>
                    <a:pt x="103345" y="101603"/>
                  </a:cubicBezTo>
                  <a:cubicBezTo>
                    <a:pt x="111164" y="93824"/>
                    <a:pt x="119675" y="86758"/>
                    <a:pt x="128603" y="80285"/>
                  </a:cubicBezTo>
                  <a:cubicBezTo>
                    <a:pt x="130879" y="78721"/>
                    <a:pt x="133056" y="77019"/>
                    <a:pt x="135392" y="75554"/>
                  </a:cubicBezTo>
                  <a:lnTo>
                    <a:pt x="142359" y="71081"/>
                  </a:lnTo>
                  <a:cubicBezTo>
                    <a:pt x="147130" y="68310"/>
                    <a:pt x="151880" y="65499"/>
                    <a:pt x="156849" y="63084"/>
                  </a:cubicBezTo>
                  <a:cubicBezTo>
                    <a:pt x="166706" y="58155"/>
                    <a:pt x="176900" y="53781"/>
                    <a:pt x="187450" y="50495"/>
                  </a:cubicBezTo>
                  <a:cubicBezTo>
                    <a:pt x="197981" y="47150"/>
                    <a:pt x="208729" y="44557"/>
                    <a:pt x="219636" y="42835"/>
                  </a:cubicBezTo>
                  <a:cubicBezTo>
                    <a:pt x="230562" y="41192"/>
                    <a:pt x="241568" y="40360"/>
                    <a:pt x="252593" y="40281"/>
                  </a:cubicBezTo>
                  <a:lnTo>
                    <a:pt x="1575831" y="40281"/>
                  </a:lnTo>
                  <a:lnTo>
                    <a:pt x="1816647" y="40340"/>
                  </a:lnTo>
                  <a:cubicBezTo>
                    <a:pt x="1838678" y="40618"/>
                    <a:pt x="1860748" y="44220"/>
                    <a:pt x="1881670" y="51306"/>
                  </a:cubicBezTo>
                  <a:cubicBezTo>
                    <a:pt x="1886936" y="52989"/>
                    <a:pt x="1892043" y="55087"/>
                    <a:pt x="1897169" y="57126"/>
                  </a:cubicBezTo>
                  <a:lnTo>
                    <a:pt x="1904711" y="60530"/>
                  </a:lnTo>
                  <a:cubicBezTo>
                    <a:pt x="1907244" y="61639"/>
                    <a:pt x="1909640" y="63005"/>
                    <a:pt x="1912114" y="64232"/>
                  </a:cubicBezTo>
                  <a:cubicBezTo>
                    <a:pt x="1921872" y="69359"/>
                    <a:pt x="1931334" y="75139"/>
                    <a:pt x="1940182" y="81730"/>
                  </a:cubicBezTo>
                  <a:cubicBezTo>
                    <a:pt x="1975752" y="107878"/>
                    <a:pt x="2002751" y="145388"/>
                    <a:pt x="2016290" y="187470"/>
                  </a:cubicBezTo>
                  <a:cubicBezTo>
                    <a:pt x="2019636" y="198001"/>
                    <a:pt x="2022229" y="208749"/>
                    <a:pt x="2023951" y="219656"/>
                  </a:cubicBezTo>
                  <a:cubicBezTo>
                    <a:pt x="2025594" y="230582"/>
                    <a:pt x="2026425" y="241587"/>
                    <a:pt x="2026504" y="252613"/>
                  </a:cubicBezTo>
                  <a:lnTo>
                    <a:pt x="2026504" y="673634"/>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0" name="Freeform 5">
              <a:extLst>
                <a:ext uri="{FF2B5EF4-FFF2-40B4-BE49-F238E27FC236}">
                  <a16:creationId xmlns:a16="http://schemas.microsoft.com/office/drawing/2014/main" id="{9621D1A6-C926-1382-396F-7C1737293CB6}"/>
                </a:ext>
              </a:extLst>
            </p:cNvPr>
            <p:cNvSpPr/>
            <p:nvPr/>
          </p:nvSpPr>
          <p:spPr>
            <a:xfrm>
              <a:off x="2398136" y="2777850"/>
              <a:ext cx="1908451" cy="1908491"/>
            </a:xfrm>
            <a:custGeom>
              <a:avLst/>
              <a:gdLst>
                <a:gd name="connsiteX0" fmla="*/ 1900079 w 1908451"/>
                <a:gd name="connsiteY0" fmla="*/ 120249 h 1908491"/>
                <a:gd name="connsiteX1" fmla="*/ 1837906 w 1908451"/>
                <a:gd name="connsiteY1" fmla="*/ 33868 h 1908491"/>
                <a:gd name="connsiteX2" fmla="*/ 1814984 w 1908451"/>
                <a:gd name="connsiteY2" fmla="*/ 19576 h 1908491"/>
                <a:gd name="connsiteX3" fmla="*/ 1808947 w 1908451"/>
                <a:gd name="connsiteY3" fmla="*/ 16548 h 1908491"/>
                <a:gd name="connsiteX4" fmla="*/ 1802791 w 1908451"/>
                <a:gd name="connsiteY4" fmla="*/ 13757 h 1908491"/>
                <a:gd name="connsiteX5" fmla="*/ 1790142 w 1908451"/>
                <a:gd name="connsiteY5" fmla="*/ 9006 h 1908491"/>
                <a:gd name="connsiteX6" fmla="*/ 1737035 w 1908451"/>
                <a:gd name="connsiteY6" fmla="*/ 59 h 1908491"/>
                <a:gd name="connsiteX7" fmla="*/ 1496674 w 1908451"/>
                <a:gd name="connsiteY7" fmla="*/ 0 h 1908491"/>
                <a:gd name="connsiteX8" fmla="*/ 173436 w 1908451"/>
                <a:gd name="connsiteY8" fmla="*/ 0 h 1908491"/>
                <a:gd name="connsiteX9" fmla="*/ 146477 w 1908451"/>
                <a:gd name="connsiteY9" fmla="*/ 2098 h 1908491"/>
                <a:gd name="connsiteX10" fmla="*/ 120230 w 1908451"/>
                <a:gd name="connsiteY10" fmla="*/ 8353 h 1908491"/>
                <a:gd name="connsiteX11" fmla="*/ 95269 w 1908451"/>
                <a:gd name="connsiteY11" fmla="*/ 18626 h 1908491"/>
                <a:gd name="connsiteX12" fmla="*/ 83432 w 1908451"/>
                <a:gd name="connsiteY12" fmla="*/ 25158 h 1908491"/>
                <a:gd name="connsiteX13" fmla="*/ 77751 w 1908451"/>
                <a:gd name="connsiteY13" fmla="*/ 28800 h 1908491"/>
                <a:gd name="connsiteX14" fmla="*/ 72209 w 1908451"/>
                <a:gd name="connsiteY14" fmla="*/ 32660 h 1908491"/>
                <a:gd name="connsiteX15" fmla="*/ 51564 w 1908451"/>
                <a:gd name="connsiteY15" fmla="*/ 50099 h 1908491"/>
                <a:gd name="connsiteX16" fmla="*/ 33868 w 1908451"/>
                <a:gd name="connsiteY16" fmla="*/ 70527 h 1908491"/>
                <a:gd name="connsiteX17" fmla="*/ 19576 w 1908451"/>
                <a:gd name="connsiteY17" fmla="*/ 93448 h 1908491"/>
                <a:gd name="connsiteX18" fmla="*/ 16548 w 1908451"/>
                <a:gd name="connsiteY18" fmla="*/ 99485 h 1908491"/>
                <a:gd name="connsiteX19" fmla="*/ 13757 w 1908451"/>
                <a:gd name="connsiteY19" fmla="*/ 105641 h 1908491"/>
                <a:gd name="connsiteX20" fmla="*/ 9006 w 1908451"/>
                <a:gd name="connsiteY20" fmla="*/ 118290 h 1908491"/>
                <a:gd name="connsiteX21" fmla="*/ 59 w 1908451"/>
                <a:gd name="connsiteY21" fmla="*/ 171397 h 1908491"/>
                <a:gd name="connsiteX22" fmla="*/ 0 w 1908451"/>
                <a:gd name="connsiteY22" fmla="*/ 231314 h 1908491"/>
                <a:gd name="connsiteX23" fmla="*/ 0 w 1908451"/>
                <a:gd name="connsiteY23" fmla="*/ 1735035 h 1908491"/>
                <a:gd name="connsiteX24" fmla="*/ 2098 w 1908451"/>
                <a:gd name="connsiteY24" fmla="*/ 1761995 h 1908491"/>
                <a:gd name="connsiteX25" fmla="*/ 8353 w 1908451"/>
                <a:gd name="connsiteY25" fmla="*/ 1788242 h 1908491"/>
                <a:gd name="connsiteX26" fmla="*/ 70527 w 1908451"/>
                <a:gd name="connsiteY26" fmla="*/ 1874624 h 1908491"/>
                <a:gd name="connsiteX27" fmla="*/ 93448 w 1908451"/>
                <a:gd name="connsiteY27" fmla="*/ 1888915 h 1908491"/>
                <a:gd name="connsiteX28" fmla="*/ 99485 w 1908451"/>
                <a:gd name="connsiteY28" fmla="*/ 1891944 h 1908491"/>
                <a:gd name="connsiteX29" fmla="*/ 105641 w 1908451"/>
                <a:gd name="connsiteY29" fmla="*/ 1894735 h 1908491"/>
                <a:gd name="connsiteX30" fmla="*/ 118290 w 1908451"/>
                <a:gd name="connsiteY30" fmla="*/ 1899485 h 1908491"/>
                <a:gd name="connsiteX31" fmla="*/ 171397 w 1908451"/>
                <a:gd name="connsiteY31" fmla="*/ 1908432 h 1908491"/>
                <a:gd name="connsiteX32" fmla="*/ 291469 w 1908451"/>
                <a:gd name="connsiteY32" fmla="*/ 1908492 h 1908491"/>
                <a:gd name="connsiteX33" fmla="*/ 1735016 w 1908451"/>
                <a:gd name="connsiteY33" fmla="*/ 1908492 h 1908491"/>
                <a:gd name="connsiteX34" fmla="*/ 1761975 w 1908451"/>
                <a:gd name="connsiteY34" fmla="*/ 1906393 h 1908491"/>
                <a:gd name="connsiteX35" fmla="*/ 1788222 w 1908451"/>
                <a:gd name="connsiteY35" fmla="*/ 1900138 h 1908491"/>
                <a:gd name="connsiteX36" fmla="*/ 1813183 w 1908451"/>
                <a:gd name="connsiteY36" fmla="*/ 1889865 h 1908491"/>
                <a:gd name="connsiteX37" fmla="*/ 1825020 w 1908451"/>
                <a:gd name="connsiteY37" fmla="*/ 1883333 h 1908491"/>
                <a:gd name="connsiteX38" fmla="*/ 1830700 w 1908451"/>
                <a:gd name="connsiteY38" fmla="*/ 1879691 h 1908491"/>
                <a:gd name="connsiteX39" fmla="*/ 1836243 w 1908451"/>
                <a:gd name="connsiteY39" fmla="*/ 1875831 h 1908491"/>
                <a:gd name="connsiteX40" fmla="*/ 1856888 w 1908451"/>
                <a:gd name="connsiteY40" fmla="*/ 1858393 h 1908491"/>
                <a:gd name="connsiteX41" fmla="*/ 1874584 w 1908451"/>
                <a:gd name="connsiteY41" fmla="*/ 1837965 h 1908491"/>
                <a:gd name="connsiteX42" fmla="*/ 1888875 w 1908451"/>
                <a:gd name="connsiteY42" fmla="*/ 1815043 h 1908491"/>
                <a:gd name="connsiteX43" fmla="*/ 1891904 w 1908451"/>
                <a:gd name="connsiteY43" fmla="*/ 1809006 h 1908491"/>
                <a:gd name="connsiteX44" fmla="*/ 1894695 w 1908451"/>
                <a:gd name="connsiteY44" fmla="*/ 1802850 h 1908491"/>
                <a:gd name="connsiteX45" fmla="*/ 1899446 w 1908451"/>
                <a:gd name="connsiteY45" fmla="*/ 1790202 h 1908491"/>
                <a:gd name="connsiteX46" fmla="*/ 1908392 w 1908451"/>
                <a:gd name="connsiteY46" fmla="*/ 1737094 h 1908491"/>
                <a:gd name="connsiteX47" fmla="*/ 1908452 w 1908451"/>
                <a:gd name="connsiteY47" fmla="*/ 1677177 h 1908491"/>
                <a:gd name="connsiteX48" fmla="*/ 1908452 w 1908451"/>
                <a:gd name="connsiteY48" fmla="*/ 173456 h 1908491"/>
                <a:gd name="connsiteX49" fmla="*/ 1906354 w 1908451"/>
                <a:gd name="connsiteY49" fmla="*/ 146496 h 1908491"/>
                <a:gd name="connsiteX50" fmla="*/ 1900099 w 1908451"/>
                <a:gd name="connsiteY50" fmla="*/ 120249 h 1908491"/>
                <a:gd name="connsiteX51" fmla="*/ 1868171 w 1908451"/>
                <a:gd name="connsiteY51" fmla="*/ 594497 h 1908491"/>
                <a:gd name="connsiteX52" fmla="*/ 1868171 w 1908451"/>
                <a:gd name="connsiteY52" fmla="*/ 1677138 h 1908491"/>
                <a:gd name="connsiteX53" fmla="*/ 1868111 w 1908451"/>
                <a:gd name="connsiteY53" fmla="*/ 1736599 h 1908491"/>
                <a:gd name="connsiteX54" fmla="*/ 1861243 w 1908451"/>
                <a:gd name="connsiteY54" fmla="*/ 1777375 h 1908491"/>
                <a:gd name="connsiteX55" fmla="*/ 1857621 w 1908451"/>
                <a:gd name="connsiteY55" fmla="*/ 1787054 h 1908491"/>
                <a:gd name="connsiteX56" fmla="*/ 1855483 w 1908451"/>
                <a:gd name="connsiteY56" fmla="*/ 1791765 h 1908491"/>
                <a:gd name="connsiteX57" fmla="*/ 1853167 w 1908451"/>
                <a:gd name="connsiteY57" fmla="*/ 1796397 h 1908491"/>
                <a:gd name="connsiteX58" fmla="*/ 1842201 w 1908451"/>
                <a:gd name="connsiteY58" fmla="*/ 1813994 h 1908491"/>
                <a:gd name="connsiteX59" fmla="*/ 1828582 w 1908451"/>
                <a:gd name="connsiteY59" fmla="*/ 1829711 h 1908491"/>
                <a:gd name="connsiteX60" fmla="*/ 1812688 w 1908451"/>
                <a:gd name="connsiteY60" fmla="*/ 1843111 h 1908491"/>
                <a:gd name="connsiteX61" fmla="*/ 1734976 w 1908451"/>
                <a:gd name="connsiteY61" fmla="*/ 1868171 h 1908491"/>
                <a:gd name="connsiteX62" fmla="*/ 291488 w 1908451"/>
                <a:gd name="connsiteY62" fmla="*/ 1868171 h 1908491"/>
                <a:gd name="connsiteX63" fmla="*/ 171892 w 1908451"/>
                <a:gd name="connsiteY63" fmla="*/ 1868111 h 1908491"/>
                <a:gd name="connsiteX64" fmla="*/ 94477 w 1908451"/>
                <a:gd name="connsiteY64" fmla="*/ 1842201 h 1908491"/>
                <a:gd name="connsiteX65" fmla="*/ 46714 w 1908451"/>
                <a:gd name="connsiteY65" fmla="*/ 1775871 h 1908491"/>
                <a:gd name="connsiteX66" fmla="*/ 41924 w 1908451"/>
                <a:gd name="connsiteY66" fmla="*/ 1755760 h 1908491"/>
                <a:gd name="connsiteX67" fmla="*/ 40321 w 1908451"/>
                <a:gd name="connsiteY67" fmla="*/ 1735016 h 1908491"/>
                <a:gd name="connsiteX68" fmla="*/ 40321 w 1908451"/>
                <a:gd name="connsiteY68" fmla="*/ 231354 h 1908491"/>
                <a:gd name="connsiteX69" fmla="*/ 40380 w 1908451"/>
                <a:gd name="connsiteY69" fmla="*/ 171892 h 1908491"/>
                <a:gd name="connsiteX70" fmla="*/ 47249 w 1908451"/>
                <a:gd name="connsiteY70" fmla="*/ 131116 h 1908491"/>
                <a:gd name="connsiteX71" fmla="*/ 50871 w 1908451"/>
                <a:gd name="connsiteY71" fmla="*/ 121437 h 1908491"/>
                <a:gd name="connsiteX72" fmla="*/ 53009 w 1908451"/>
                <a:gd name="connsiteY72" fmla="*/ 116726 h 1908491"/>
                <a:gd name="connsiteX73" fmla="*/ 55325 w 1908451"/>
                <a:gd name="connsiteY73" fmla="*/ 112094 h 1908491"/>
                <a:gd name="connsiteX74" fmla="*/ 66291 w 1908451"/>
                <a:gd name="connsiteY74" fmla="*/ 94497 h 1908491"/>
                <a:gd name="connsiteX75" fmla="*/ 79909 w 1908451"/>
                <a:gd name="connsiteY75" fmla="*/ 78781 h 1908491"/>
                <a:gd name="connsiteX76" fmla="*/ 95804 w 1908451"/>
                <a:gd name="connsiteY76" fmla="*/ 65380 h 1908491"/>
                <a:gd name="connsiteX77" fmla="*/ 173515 w 1908451"/>
                <a:gd name="connsiteY77" fmla="*/ 40321 h 1908491"/>
                <a:gd name="connsiteX78" fmla="*/ 1496674 w 1908451"/>
                <a:gd name="connsiteY78" fmla="*/ 40321 h 1908491"/>
                <a:gd name="connsiteX79" fmla="*/ 1736579 w 1908451"/>
                <a:gd name="connsiteY79" fmla="*/ 40380 h 1908491"/>
                <a:gd name="connsiteX80" fmla="*/ 1813994 w 1908451"/>
                <a:gd name="connsiteY80" fmla="*/ 66291 h 1908491"/>
                <a:gd name="connsiteX81" fmla="*/ 1861757 w 1908451"/>
                <a:gd name="connsiteY81" fmla="*/ 132621 h 1908491"/>
                <a:gd name="connsiteX82" fmla="*/ 1866548 w 1908451"/>
                <a:gd name="connsiteY82" fmla="*/ 152732 h 1908491"/>
                <a:gd name="connsiteX83" fmla="*/ 1868151 w 1908451"/>
                <a:gd name="connsiteY83" fmla="*/ 173476 h 1908491"/>
                <a:gd name="connsiteX84" fmla="*/ 1868151 w 1908451"/>
                <a:gd name="connsiteY84" fmla="*/ 594497 h 190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908451" h="1908491">
                  <a:moveTo>
                    <a:pt x="1900079" y="120249"/>
                  </a:moveTo>
                  <a:cubicBezTo>
                    <a:pt x="1889054" y="85966"/>
                    <a:pt x="1866983" y="55245"/>
                    <a:pt x="1837906" y="33868"/>
                  </a:cubicBezTo>
                  <a:cubicBezTo>
                    <a:pt x="1830681" y="28484"/>
                    <a:pt x="1822941" y="23773"/>
                    <a:pt x="1814984" y="19576"/>
                  </a:cubicBezTo>
                  <a:cubicBezTo>
                    <a:pt x="1812965" y="18587"/>
                    <a:pt x="1811005" y="17458"/>
                    <a:pt x="1808947" y="16548"/>
                  </a:cubicBezTo>
                  <a:lnTo>
                    <a:pt x="1802791" y="13757"/>
                  </a:lnTo>
                  <a:cubicBezTo>
                    <a:pt x="1798594" y="12094"/>
                    <a:pt x="1794438" y="10372"/>
                    <a:pt x="1790142" y="9006"/>
                  </a:cubicBezTo>
                  <a:cubicBezTo>
                    <a:pt x="1773080" y="3226"/>
                    <a:pt x="1755087" y="297"/>
                    <a:pt x="1737035" y="59"/>
                  </a:cubicBezTo>
                  <a:lnTo>
                    <a:pt x="1496674" y="0"/>
                  </a:lnTo>
                  <a:lnTo>
                    <a:pt x="173436" y="0"/>
                  </a:lnTo>
                  <a:cubicBezTo>
                    <a:pt x="164410" y="79"/>
                    <a:pt x="155404" y="772"/>
                    <a:pt x="146477" y="2098"/>
                  </a:cubicBezTo>
                  <a:cubicBezTo>
                    <a:pt x="137569" y="3504"/>
                    <a:pt x="128800" y="5641"/>
                    <a:pt x="120230" y="8353"/>
                  </a:cubicBezTo>
                  <a:cubicBezTo>
                    <a:pt x="111619" y="11025"/>
                    <a:pt x="103325" y="14608"/>
                    <a:pt x="95269" y="18626"/>
                  </a:cubicBezTo>
                  <a:cubicBezTo>
                    <a:pt x="91211" y="20586"/>
                    <a:pt x="87352" y="22902"/>
                    <a:pt x="83432" y="25158"/>
                  </a:cubicBezTo>
                  <a:lnTo>
                    <a:pt x="77751" y="28800"/>
                  </a:lnTo>
                  <a:cubicBezTo>
                    <a:pt x="75831" y="29988"/>
                    <a:pt x="74050" y="31394"/>
                    <a:pt x="72209" y="32660"/>
                  </a:cubicBezTo>
                  <a:cubicBezTo>
                    <a:pt x="64925" y="37965"/>
                    <a:pt x="57937" y="43725"/>
                    <a:pt x="51564" y="50099"/>
                  </a:cubicBezTo>
                  <a:cubicBezTo>
                    <a:pt x="45170" y="56473"/>
                    <a:pt x="39252" y="63302"/>
                    <a:pt x="33868" y="70527"/>
                  </a:cubicBezTo>
                  <a:cubicBezTo>
                    <a:pt x="28484" y="77751"/>
                    <a:pt x="23773" y="85491"/>
                    <a:pt x="19576" y="93448"/>
                  </a:cubicBezTo>
                  <a:cubicBezTo>
                    <a:pt x="18587" y="95467"/>
                    <a:pt x="17458" y="97427"/>
                    <a:pt x="16548" y="99485"/>
                  </a:cubicBezTo>
                  <a:lnTo>
                    <a:pt x="13757" y="105641"/>
                  </a:lnTo>
                  <a:cubicBezTo>
                    <a:pt x="12094" y="109838"/>
                    <a:pt x="10372" y="113994"/>
                    <a:pt x="9006" y="118290"/>
                  </a:cubicBezTo>
                  <a:cubicBezTo>
                    <a:pt x="3226" y="135352"/>
                    <a:pt x="297" y="153345"/>
                    <a:pt x="59" y="171397"/>
                  </a:cubicBezTo>
                  <a:lnTo>
                    <a:pt x="0" y="231314"/>
                  </a:lnTo>
                  <a:lnTo>
                    <a:pt x="0" y="1735035"/>
                  </a:lnTo>
                  <a:cubicBezTo>
                    <a:pt x="79" y="1744062"/>
                    <a:pt x="772" y="1753068"/>
                    <a:pt x="2098" y="1761995"/>
                  </a:cubicBezTo>
                  <a:cubicBezTo>
                    <a:pt x="3504" y="1770902"/>
                    <a:pt x="5641" y="1779671"/>
                    <a:pt x="8353" y="1788242"/>
                  </a:cubicBezTo>
                  <a:cubicBezTo>
                    <a:pt x="19378" y="1822525"/>
                    <a:pt x="41449" y="1853246"/>
                    <a:pt x="70527" y="1874624"/>
                  </a:cubicBezTo>
                  <a:cubicBezTo>
                    <a:pt x="77751" y="1880008"/>
                    <a:pt x="85491" y="1884719"/>
                    <a:pt x="93448" y="1888915"/>
                  </a:cubicBezTo>
                  <a:cubicBezTo>
                    <a:pt x="95467" y="1889905"/>
                    <a:pt x="97427" y="1891033"/>
                    <a:pt x="99485" y="1891944"/>
                  </a:cubicBezTo>
                  <a:lnTo>
                    <a:pt x="105641" y="1894735"/>
                  </a:lnTo>
                  <a:cubicBezTo>
                    <a:pt x="109838" y="1896397"/>
                    <a:pt x="113994" y="1898119"/>
                    <a:pt x="118290" y="1899485"/>
                  </a:cubicBezTo>
                  <a:cubicBezTo>
                    <a:pt x="135352" y="1905265"/>
                    <a:pt x="153345" y="1908195"/>
                    <a:pt x="171397" y="1908432"/>
                  </a:cubicBezTo>
                  <a:lnTo>
                    <a:pt x="291469" y="1908492"/>
                  </a:lnTo>
                  <a:lnTo>
                    <a:pt x="1735016" y="1908492"/>
                  </a:lnTo>
                  <a:cubicBezTo>
                    <a:pt x="1744042" y="1908412"/>
                    <a:pt x="1753048" y="1907720"/>
                    <a:pt x="1761975" y="1906393"/>
                  </a:cubicBezTo>
                  <a:cubicBezTo>
                    <a:pt x="1770883" y="1904988"/>
                    <a:pt x="1779651" y="1902850"/>
                    <a:pt x="1788222" y="1900138"/>
                  </a:cubicBezTo>
                  <a:cubicBezTo>
                    <a:pt x="1796833" y="1897466"/>
                    <a:pt x="1805126" y="1893883"/>
                    <a:pt x="1813183" y="1889865"/>
                  </a:cubicBezTo>
                  <a:cubicBezTo>
                    <a:pt x="1817240" y="1887906"/>
                    <a:pt x="1821100" y="1885590"/>
                    <a:pt x="1825020" y="1883333"/>
                  </a:cubicBezTo>
                  <a:lnTo>
                    <a:pt x="1830700" y="1879691"/>
                  </a:lnTo>
                  <a:cubicBezTo>
                    <a:pt x="1832621" y="1878503"/>
                    <a:pt x="1834402" y="1877098"/>
                    <a:pt x="1836243" y="1875831"/>
                  </a:cubicBezTo>
                  <a:cubicBezTo>
                    <a:pt x="1843527" y="1870526"/>
                    <a:pt x="1850514" y="1864766"/>
                    <a:pt x="1856888" y="1858393"/>
                  </a:cubicBezTo>
                  <a:cubicBezTo>
                    <a:pt x="1863282" y="1852019"/>
                    <a:pt x="1869200" y="1845190"/>
                    <a:pt x="1874584" y="1837965"/>
                  </a:cubicBezTo>
                  <a:cubicBezTo>
                    <a:pt x="1879968" y="1830740"/>
                    <a:pt x="1884679" y="1823001"/>
                    <a:pt x="1888875" y="1815043"/>
                  </a:cubicBezTo>
                  <a:cubicBezTo>
                    <a:pt x="1889865" y="1813024"/>
                    <a:pt x="1890993" y="1811065"/>
                    <a:pt x="1891904" y="1809006"/>
                  </a:cubicBezTo>
                  <a:lnTo>
                    <a:pt x="1894695" y="1802850"/>
                  </a:lnTo>
                  <a:cubicBezTo>
                    <a:pt x="1896358" y="1798654"/>
                    <a:pt x="1898080" y="1794497"/>
                    <a:pt x="1899446" y="1790202"/>
                  </a:cubicBezTo>
                  <a:cubicBezTo>
                    <a:pt x="1905225" y="1773139"/>
                    <a:pt x="1908155" y="1755146"/>
                    <a:pt x="1908392" y="1737094"/>
                  </a:cubicBezTo>
                  <a:lnTo>
                    <a:pt x="1908452" y="1677177"/>
                  </a:lnTo>
                  <a:lnTo>
                    <a:pt x="1908452" y="173456"/>
                  </a:lnTo>
                  <a:cubicBezTo>
                    <a:pt x="1908373" y="164430"/>
                    <a:pt x="1907680" y="155424"/>
                    <a:pt x="1906354" y="146496"/>
                  </a:cubicBezTo>
                  <a:cubicBezTo>
                    <a:pt x="1904948" y="137589"/>
                    <a:pt x="1902810" y="128820"/>
                    <a:pt x="1900099" y="120249"/>
                  </a:cubicBezTo>
                  <a:close/>
                  <a:moveTo>
                    <a:pt x="1868171" y="594497"/>
                  </a:moveTo>
                  <a:lnTo>
                    <a:pt x="1868171" y="1677138"/>
                  </a:lnTo>
                  <a:lnTo>
                    <a:pt x="1868111" y="1736599"/>
                  </a:lnTo>
                  <a:cubicBezTo>
                    <a:pt x="1867913" y="1750554"/>
                    <a:pt x="1865696" y="1764311"/>
                    <a:pt x="1861243" y="1777375"/>
                  </a:cubicBezTo>
                  <a:cubicBezTo>
                    <a:pt x="1860233" y="1780681"/>
                    <a:pt x="1858868" y="1783848"/>
                    <a:pt x="1857621" y="1787054"/>
                  </a:cubicBezTo>
                  <a:lnTo>
                    <a:pt x="1855483" y="1791765"/>
                  </a:lnTo>
                  <a:cubicBezTo>
                    <a:pt x="1854810" y="1793349"/>
                    <a:pt x="1853919" y="1794833"/>
                    <a:pt x="1853167" y="1796397"/>
                  </a:cubicBezTo>
                  <a:cubicBezTo>
                    <a:pt x="1849940" y="1802494"/>
                    <a:pt x="1846358" y="1808452"/>
                    <a:pt x="1842201" y="1813994"/>
                  </a:cubicBezTo>
                  <a:cubicBezTo>
                    <a:pt x="1838044" y="1819537"/>
                    <a:pt x="1833492" y="1824802"/>
                    <a:pt x="1828582" y="1829711"/>
                  </a:cubicBezTo>
                  <a:cubicBezTo>
                    <a:pt x="1823674" y="1834620"/>
                    <a:pt x="1818290" y="1839034"/>
                    <a:pt x="1812688" y="1843111"/>
                  </a:cubicBezTo>
                  <a:cubicBezTo>
                    <a:pt x="1790162" y="1859362"/>
                    <a:pt x="1762906" y="1868230"/>
                    <a:pt x="1734976" y="1868171"/>
                  </a:cubicBezTo>
                  <a:lnTo>
                    <a:pt x="291488" y="1868171"/>
                  </a:lnTo>
                  <a:lnTo>
                    <a:pt x="171892" y="1868111"/>
                  </a:lnTo>
                  <a:cubicBezTo>
                    <a:pt x="144022" y="1867854"/>
                    <a:pt x="116845" y="1858689"/>
                    <a:pt x="94477" y="1842201"/>
                  </a:cubicBezTo>
                  <a:cubicBezTo>
                    <a:pt x="72090" y="1825772"/>
                    <a:pt x="55146" y="1802098"/>
                    <a:pt x="46714" y="1775871"/>
                  </a:cubicBezTo>
                  <a:cubicBezTo>
                    <a:pt x="44656" y="1769299"/>
                    <a:pt x="42993" y="1762589"/>
                    <a:pt x="41924" y="1755760"/>
                  </a:cubicBezTo>
                  <a:cubicBezTo>
                    <a:pt x="40914" y="1748911"/>
                    <a:pt x="40400" y="1741983"/>
                    <a:pt x="40321" y="1735016"/>
                  </a:cubicBezTo>
                  <a:lnTo>
                    <a:pt x="40321" y="231354"/>
                  </a:lnTo>
                  <a:lnTo>
                    <a:pt x="40380" y="171892"/>
                  </a:lnTo>
                  <a:cubicBezTo>
                    <a:pt x="40578" y="157937"/>
                    <a:pt x="42795" y="144181"/>
                    <a:pt x="47249" y="131116"/>
                  </a:cubicBezTo>
                  <a:cubicBezTo>
                    <a:pt x="48258" y="127811"/>
                    <a:pt x="49624" y="124644"/>
                    <a:pt x="50871" y="121437"/>
                  </a:cubicBezTo>
                  <a:lnTo>
                    <a:pt x="53009" y="116726"/>
                  </a:lnTo>
                  <a:cubicBezTo>
                    <a:pt x="53682" y="115143"/>
                    <a:pt x="54572" y="113658"/>
                    <a:pt x="55325" y="112094"/>
                  </a:cubicBezTo>
                  <a:cubicBezTo>
                    <a:pt x="58551" y="105998"/>
                    <a:pt x="62134" y="100040"/>
                    <a:pt x="66291" y="94497"/>
                  </a:cubicBezTo>
                  <a:cubicBezTo>
                    <a:pt x="70447" y="88955"/>
                    <a:pt x="75000" y="83690"/>
                    <a:pt x="79909" y="78781"/>
                  </a:cubicBezTo>
                  <a:cubicBezTo>
                    <a:pt x="84818" y="73872"/>
                    <a:pt x="90202" y="69458"/>
                    <a:pt x="95804" y="65380"/>
                  </a:cubicBezTo>
                  <a:cubicBezTo>
                    <a:pt x="118329" y="49129"/>
                    <a:pt x="145586" y="40261"/>
                    <a:pt x="173515" y="40321"/>
                  </a:cubicBezTo>
                  <a:lnTo>
                    <a:pt x="1496674" y="40321"/>
                  </a:lnTo>
                  <a:lnTo>
                    <a:pt x="1736579" y="40380"/>
                  </a:lnTo>
                  <a:cubicBezTo>
                    <a:pt x="1764450" y="40637"/>
                    <a:pt x="1791627" y="49802"/>
                    <a:pt x="1813994" y="66291"/>
                  </a:cubicBezTo>
                  <a:cubicBezTo>
                    <a:pt x="1836381" y="82720"/>
                    <a:pt x="1853325" y="106394"/>
                    <a:pt x="1861757" y="132621"/>
                  </a:cubicBezTo>
                  <a:cubicBezTo>
                    <a:pt x="1863816" y="139192"/>
                    <a:pt x="1865479" y="145903"/>
                    <a:pt x="1866548" y="152732"/>
                  </a:cubicBezTo>
                  <a:cubicBezTo>
                    <a:pt x="1867557" y="159580"/>
                    <a:pt x="1868072" y="166508"/>
                    <a:pt x="1868151" y="173476"/>
                  </a:cubicBezTo>
                  <a:lnTo>
                    <a:pt x="1868151" y="594497"/>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1" name="Freeform 6">
              <a:extLst>
                <a:ext uri="{FF2B5EF4-FFF2-40B4-BE49-F238E27FC236}">
                  <a16:creationId xmlns:a16="http://schemas.microsoft.com/office/drawing/2014/main" id="{FCE84939-A83E-8213-EC98-489DF036D493}"/>
                </a:ext>
              </a:extLst>
            </p:cNvPr>
            <p:cNvSpPr/>
            <p:nvPr/>
          </p:nvSpPr>
          <p:spPr>
            <a:xfrm rot="18900000">
              <a:off x="2559935" y="428112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2" name="Freeform 7">
              <a:extLst>
                <a:ext uri="{FF2B5EF4-FFF2-40B4-BE49-F238E27FC236}">
                  <a16:creationId xmlns:a16="http://schemas.microsoft.com/office/drawing/2014/main" id="{A636AF02-191C-5F85-5A44-40E430DA3D38}"/>
                </a:ext>
              </a:extLst>
            </p:cNvPr>
            <p:cNvSpPr/>
            <p:nvPr/>
          </p:nvSpPr>
          <p:spPr>
            <a:xfrm>
              <a:off x="2726640"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3" name="Freeform 8">
              <a:extLst>
                <a:ext uri="{FF2B5EF4-FFF2-40B4-BE49-F238E27FC236}">
                  <a16:creationId xmlns:a16="http://schemas.microsoft.com/office/drawing/2014/main" id="{11006D78-49C2-1942-0188-A2FC0782C21D}"/>
                </a:ext>
              </a:extLst>
            </p:cNvPr>
            <p:cNvSpPr/>
            <p:nvPr/>
          </p:nvSpPr>
          <p:spPr>
            <a:xfrm rot="18900000">
              <a:off x="2893372"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4" name="Freeform 9">
              <a:extLst>
                <a:ext uri="{FF2B5EF4-FFF2-40B4-BE49-F238E27FC236}">
                  <a16:creationId xmlns:a16="http://schemas.microsoft.com/office/drawing/2014/main" id="{14A56CE1-5185-9C2E-D30A-A4671CF54BE4}"/>
                </a:ext>
              </a:extLst>
            </p:cNvPr>
            <p:cNvSpPr/>
            <p:nvPr/>
          </p:nvSpPr>
          <p:spPr>
            <a:xfrm>
              <a:off x="3060072"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5" name="Freeform 10">
              <a:extLst>
                <a:ext uri="{FF2B5EF4-FFF2-40B4-BE49-F238E27FC236}">
                  <a16:creationId xmlns:a16="http://schemas.microsoft.com/office/drawing/2014/main" id="{32E252ED-EAD4-0618-629E-039A85087694}"/>
                </a:ext>
              </a:extLst>
            </p:cNvPr>
            <p:cNvSpPr/>
            <p:nvPr/>
          </p:nvSpPr>
          <p:spPr>
            <a:xfrm rot="20803200">
              <a:off x="3226728" y="428120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6" name="Freeform 11">
              <a:extLst>
                <a:ext uri="{FF2B5EF4-FFF2-40B4-BE49-F238E27FC236}">
                  <a16:creationId xmlns:a16="http://schemas.microsoft.com/office/drawing/2014/main" id="{218E75AE-44AD-488F-4124-FC772314906B}"/>
                </a:ext>
              </a:extLst>
            </p:cNvPr>
            <p:cNvSpPr/>
            <p:nvPr/>
          </p:nvSpPr>
          <p:spPr>
            <a:xfrm rot="18900000">
              <a:off x="3393500" y="428112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7" name="Freeform 12">
              <a:extLst>
                <a:ext uri="{FF2B5EF4-FFF2-40B4-BE49-F238E27FC236}">
                  <a16:creationId xmlns:a16="http://schemas.microsoft.com/office/drawing/2014/main" id="{7539EA27-648D-F55E-9EB5-627D062D9234}"/>
                </a:ext>
              </a:extLst>
            </p:cNvPr>
            <p:cNvSpPr/>
            <p:nvPr/>
          </p:nvSpPr>
          <p:spPr>
            <a:xfrm>
              <a:off x="3560211"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8" name="Freeform 13">
              <a:extLst>
                <a:ext uri="{FF2B5EF4-FFF2-40B4-BE49-F238E27FC236}">
                  <a16:creationId xmlns:a16="http://schemas.microsoft.com/office/drawing/2014/main" id="{055D7819-730C-18CC-6038-E600F0F3240E}"/>
                </a:ext>
              </a:extLst>
            </p:cNvPr>
            <p:cNvSpPr/>
            <p:nvPr/>
          </p:nvSpPr>
          <p:spPr>
            <a:xfrm rot="20803200">
              <a:off x="3726893" y="4281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09" name="Freeform 14">
              <a:extLst>
                <a:ext uri="{FF2B5EF4-FFF2-40B4-BE49-F238E27FC236}">
                  <a16:creationId xmlns:a16="http://schemas.microsoft.com/office/drawing/2014/main" id="{C9F44FA6-7BC0-4F2E-E059-97B166F54B67}"/>
                </a:ext>
              </a:extLst>
            </p:cNvPr>
            <p:cNvSpPr/>
            <p:nvPr/>
          </p:nvSpPr>
          <p:spPr>
            <a:xfrm>
              <a:off x="3893643"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0" name="Freeform 15">
              <a:extLst>
                <a:ext uri="{FF2B5EF4-FFF2-40B4-BE49-F238E27FC236}">
                  <a16:creationId xmlns:a16="http://schemas.microsoft.com/office/drawing/2014/main" id="{301967C7-A1DF-7164-16CC-50022118E487}"/>
                </a:ext>
              </a:extLst>
            </p:cNvPr>
            <p:cNvSpPr/>
            <p:nvPr/>
          </p:nvSpPr>
          <p:spPr>
            <a:xfrm rot="20803200">
              <a:off x="4060316" y="428122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1" name="Freeform 16">
              <a:extLst>
                <a:ext uri="{FF2B5EF4-FFF2-40B4-BE49-F238E27FC236}">
                  <a16:creationId xmlns:a16="http://schemas.microsoft.com/office/drawing/2014/main" id="{DD348D7A-2E90-91BB-494F-0EB137B34711}"/>
                </a:ext>
              </a:extLst>
            </p:cNvPr>
            <p:cNvSpPr/>
            <p:nvPr/>
          </p:nvSpPr>
          <p:spPr>
            <a:xfrm rot="21046799">
              <a:off x="2560013" y="4444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2" name="Freeform 18">
              <a:extLst>
                <a:ext uri="{FF2B5EF4-FFF2-40B4-BE49-F238E27FC236}">
                  <a16:creationId xmlns:a16="http://schemas.microsoft.com/office/drawing/2014/main" id="{4E0BCA60-D569-D43A-B8CE-119F21418F70}"/>
                </a:ext>
              </a:extLst>
            </p:cNvPr>
            <p:cNvSpPr/>
            <p:nvPr/>
          </p:nvSpPr>
          <p:spPr>
            <a:xfrm>
              <a:off x="2726640"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3" name="Freeform 20">
              <a:extLst>
                <a:ext uri="{FF2B5EF4-FFF2-40B4-BE49-F238E27FC236}">
                  <a16:creationId xmlns:a16="http://schemas.microsoft.com/office/drawing/2014/main" id="{E5E66580-58A0-338B-0AD4-521B19DEC077}"/>
                </a:ext>
              </a:extLst>
            </p:cNvPr>
            <p:cNvSpPr/>
            <p:nvPr/>
          </p:nvSpPr>
          <p:spPr>
            <a:xfrm rot="21046799">
              <a:off x="2893433" y="444453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4" name="Freeform 21">
              <a:extLst>
                <a:ext uri="{FF2B5EF4-FFF2-40B4-BE49-F238E27FC236}">
                  <a16:creationId xmlns:a16="http://schemas.microsoft.com/office/drawing/2014/main" id="{A0EF0960-1132-4758-5463-B024B2152609}"/>
                </a:ext>
              </a:extLst>
            </p:cNvPr>
            <p:cNvSpPr/>
            <p:nvPr/>
          </p:nvSpPr>
          <p:spPr>
            <a:xfrm>
              <a:off x="3060072"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5" name="Freeform 22">
              <a:extLst>
                <a:ext uri="{FF2B5EF4-FFF2-40B4-BE49-F238E27FC236}">
                  <a16:creationId xmlns:a16="http://schemas.microsoft.com/office/drawing/2014/main" id="{3ED0B273-3B5B-CCB4-FEEA-28EFEDC0539D}"/>
                </a:ext>
              </a:extLst>
            </p:cNvPr>
            <p:cNvSpPr/>
            <p:nvPr/>
          </p:nvSpPr>
          <p:spPr>
            <a:xfrm rot="17549998">
              <a:off x="3226771" y="444458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6" name="Freeform 23">
              <a:extLst>
                <a:ext uri="{FF2B5EF4-FFF2-40B4-BE49-F238E27FC236}">
                  <a16:creationId xmlns:a16="http://schemas.microsoft.com/office/drawing/2014/main" id="{F2BE1F15-2DF9-E592-744A-6573A209557C}"/>
                </a:ext>
              </a:extLst>
            </p:cNvPr>
            <p:cNvSpPr/>
            <p:nvPr/>
          </p:nvSpPr>
          <p:spPr>
            <a:xfrm rot="21046799">
              <a:off x="3393582" y="444452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7" name="Freeform 24">
              <a:extLst>
                <a:ext uri="{FF2B5EF4-FFF2-40B4-BE49-F238E27FC236}">
                  <a16:creationId xmlns:a16="http://schemas.microsoft.com/office/drawing/2014/main" id="{42278F20-24C3-B01E-AE91-9067A992A67E}"/>
                </a:ext>
              </a:extLst>
            </p:cNvPr>
            <p:cNvSpPr/>
            <p:nvPr/>
          </p:nvSpPr>
          <p:spPr>
            <a:xfrm>
              <a:off x="3560211"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8" name="Freeform 25">
              <a:extLst>
                <a:ext uri="{FF2B5EF4-FFF2-40B4-BE49-F238E27FC236}">
                  <a16:creationId xmlns:a16="http://schemas.microsoft.com/office/drawing/2014/main" id="{9C86F95C-2BBA-AA0E-FAD3-BD59419FB2B4}"/>
                </a:ext>
              </a:extLst>
            </p:cNvPr>
            <p:cNvSpPr/>
            <p:nvPr/>
          </p:nvSpPr>
          <p:spPr>
            <a:xfrm rot="17549998">
              <a:off x="3726922" y="44445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19" name="Freeform 26">
              <a:extLst>
                <a:ext uri="{FF2B5EF4-FFF2-40B4-BE49-F238E27FC236}">
                  <a16:creationId xmlns:a16="http://schemas.microsoft.com/office/drawing/2014/main" id="{40023915-845D-1E7B-6820-D226B26CBA2D}"/>
                </a:ext>
              </a:extLst>
            </p:cNvPr>
            <p:cNvSpPr/>
            <p:nvPr/>
          </p:nvSpPr>
          <p:spPr>
            <a:xfrm>
              <a:off x="3893643"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0" name="Freeform 27">
              <a:extLst>
                <a:ext uri="{FF2B5EF4-FFF2-40B4-BE49-F238E27FC236}">
                  <a16:creationId xmlns:a16="http://schemas.microsoft.com/office/drawing/2014/main" id="{23254B4F-FA6E-B643-043F-22A047D1FE09}"/>
                </a:ext>
              </a:extLst>
            </p:cNvPr>
            <p:cNvSpPr/>
            <p:nvPr/>
          </p:nvSpPr>
          <p:spPr>
            <a:xfrm rot="17549998">
              <a:off x="4060360" y="444458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1" name="Freeform 28">
              <a:extLst>
                <a:ext uri="{FF2B5EF4-FFF2-40B4-BE49-F238E27FC236}">
                  <a16:creationId xmlns:a16="http://schemas.microsoft.com/office/drawing/2014/main" id="{0950E051-E9A9-E0AE-BFAA-47001776BF74}"/>
                </a:ext>
              </a:extLst>
            </p:cNvPr>
            <p:cNvSpPr/>
            <p:nvPr/>
          </p:nvSpPr>
          <p:spPr>
            <a:xfrm rot="21046799">
              <a:off x="2559953" y="293515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2" name="Freeform 29">
              <a:extLst>
                <a:ext uri="{FF2B5EF4-FFF2-40B4-BE49-F238E27FC236}">
                  <a16:creationId xmlns:a16="http://schemas.microsoft.com/office/drawing/2014/main" id="{45252A2B-EDFE-3BC7-2573-A184E58875F2}"/>
                </a:ext>
              </a:extLst>
            </p:cNvPr>
            <p:cNvSpPr/>
            <p:nvPr/>
          </p:nvSpPr>
          <p:spPr>
            <a:xfrm>
              <a:off x="2726640"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3" name="Freeform 30">
              <a:extLst>
                <a:ext uri="{FF2B5EF4-FFF2-40B4-BE49-F238E27FC236}">
                  <a16:creationId xmlns:a16="http://schemas.microsoft.com/office/drawing/2014/main" id="{3AB893BE-7913-8884-AA98-61CDD83C7CEB}"/>
                </a:ext>
              </a:extLst>
            </p:cNvPr>
            <p:cNvSpPr/>
            <p:nvPr/>
          </p:nvSpPr>
          <p:spPr>
            <a:xfrm rot="21046799">
              <a:off x="2893373" y="293515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4" name="Freeform 31">
              <a:extLst>
                <a:ext uri="{FF2B5EF4-FFF2-40B4-BE49-F238E27FC236}">
                  <a16:creationId xmlns:a16="http://schemas.microsoft.com/office/drawing/2014/main" id="{C68A301C-36AC-90A3-9748-A29309914920}"/>
                </a:ext>
              </a:extLst>
            </p:cNvPr>
            <p:cNvSpPr/>
            <p:nvPr/>
          </p:nvSpPr>
          <p:spPr>
            <a:xfrm>
              <a:off x="3060072"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5" name="Freeform 32">
              <a:extLst>
                <a:ext uri="{FF2B5EF4-FFF2-40B4-BE49-F238E27FC236}">
                  <a16:creationId xmlns:a16="http://schemas.microsoft.com/office/drawing/2014/main" id="{9E35FF1D-B96D-1B68-623F-77BE1070ADAF}"/>
                </a:ext>
              </a:extLst>
            </p:cNvPr>
            <p:cNvSpPr/>
            <p:nvPr/>
          </p:nvSpPr>
          <p:spPr>
            <a:xfrm rot="17549998">
              <a:off x="3226782" y="29351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6" name="Freeform 33">
              <a:extLst>
                <a:ext uri="{FF2B5EF4-FFF2-40B4-BE49-F238E27FC236}">
                  <a16:creationId xmlns:a16="http://schemas.microsoft.com/office/drawing/2014/main" id="{5CC8D0D1-5513-4C4F-FC15-A7F0D8E5E4FD}"/>
                </a:ext>
              </a:extLst>
            </p:cNvPr>
            <p:cNvSpPr/>
            <p:nvPr/>
          </p:nvSpPr>
          <p:spPr>
            <a:xfrm rot="21046799">
              <a:off x="3393502" y="293512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7" name="Freeform 34">
              <a:extLst>
                <a:ext uri="{FF2B5EF4-FFF2-40B4-BE49-F238E27FC236}">
                  <a16:creationId xmlns:a16="http://schemas.microsoft.com/office/drawing/2014/main" id="{351476D1-8223-0F12-3C9F-76B512734DC9}"/>
                </a:ext>
              </a:extLst>
            </p:cNvPr>
            <p:cNvSpPr/>
            <p:nvPr/>
          </p:nvSpPr>
          <p:spPr>
            <a:xfrm>
              <a:off x="3560211"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8" name="Freeform 35">
              <a:extLst>
                <a:ext uri="{FF2B5EF4-FFF2-40B4-BE49-F238E27FC236}">
                  <a16:creationId xmlns:a16="http://schemas.microsoft.com/office/drawing/2014/main" id="{7F71122A-FA92-6BF3-C6A1-F13DF21CE1BE}"/>
                </a:ext>
              </a:extLst>
            </p:cNvPr>
            <p:cNvSpPr/>
            <p:nvPr/>
          </p:nvSpPr>
          <p:spPr>
            <a:xfrm rot="21046799">
              <a:off x="3726942" y="293510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29" name="Freeform 36">
              <a:extLst>
                <a:ext uri="{FF2B5EF4-FFF2-40B4-BE49-F238E27FC236}">
                  <a16:creationId xmlns:a16="http://schemas.microsoft.com/office/drawing/2014/main" id="{818BA5C9-E278-9E45-B22B-D803AA085608}"/>
                </a:ext>
              </a:extLst>
            </p:cNvPr>
            <p:cNvSpPr/>
            <p:nvPr/>
          </p:nvSpPr>
          <p:spPr>
            <a:xfrm>
              <a:off x="3893643"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0" name="Freeform 37">
              <a:extLst>
                <a:ext uri="{FF2B5EF4-FFF2-40B4-BE49-F238E27FC236}">
                  <a16:creationId xmlns:a16="http://schemas.microsoft.com/office/drawing/2014/main" id="{2C32C351-E07B-90E2-C1F9-1EC1392C9837}"/>
                </a:ext>
              </a:extLst>
            </p:cNvPr>
            <p:cNvSpPr/>
            <p:nvPr/>
          </p:nvSpPr>
          <p:spPr>
            <a:xfrm rot="21046799">
              <a:off x="4060361" y="293508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1" name="Freeform 38">
              <a:extLst>
                <a:ext uri="{FF2B5EF4-FFF2-40B4-BE49-F238E27FC236}">
                  <a16:creationId xmlns:a16="http://schemas.microsoft.com/office/drawing/2014/main" id="{DA3BE9EB-15FE-D15F-D030-6DE6BC5E6127}"/>
                </a:ext>
              </a:extLst>
            </p:cNvPr>
            <p:cNvSpPr/>
            <p:nvPr/>
          </p:nvSpPr>
          <p:spPr>
            <a:xfrm rot="21046799">
              <a:off x="2559956" y="309861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2" name="Freeform 39">
              <a:extLst>
                <a:ext uri="{FF2B5EF4-FFF2-40B4-BE49-F238E27FC236}">
                  <a16:creationId xmlns:a16="http://schemas.microsoft.com/office/drawing/2014/main" id="{326D62F8-D1A4-BFFA-EF70-D0B736CF8BBA}"/>
                </a:ext>
              </a:extLst>
            </p:cNvPr>
            <p:cNvSpPr/>
            <p:nvPr/>
          </p:nvSpPr>
          <p:spPr>
            <a:xfrm>
              <a:off x="2726640"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3" name="Freeform 40">
              <a:extLst>
                <a:ext uri="{FF2B5EF4-FFF2-40B4-BE49-F238E27FC236}">
                  <a16:creationId xmlns:a16="http://schemas.microsoft.com/office/drawing/2014/main" id="{6637FFEF-5C84-2C29-CFEC-4253DF46214A}"/>
                </a:ext>
              </a:extLst>
            </p:cNvPr>
            <p:cNvSpPr/>
            <p:nvPr/>
          </p:nvSpPr>
          <p:spPr>
            <a:xfrm rot="21046799">
              <a:off x="2893376" y="309859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4" name="Freeform 41">
              <a:extLst>
                <a:ext uri="{FF2B5EF4-FFF2-40B4-BE49-F238E27FC236}">
                  <a16:creationId xmlns:a16="http://schemas.microsoft.com/office/drawing/2014/main" id="{89279C4F-BF0D-5EA0-23A1-DF6065F26A10}"/>
                </a:ext>
              </a:extLst>
            </p:cNvPr>
            <p:cNvSpPr/>
            <p:nvPr/>
          </p:nvSpPr>
          <p:spPr>
            <a:xfrm>
              <a:off x="3060072"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5" name="Freeform 42">
              <a:extLst>
                <a:ext uri="{FF2B5EF4-FFF2-40B4-BE49-F238E27FC236}">
                  <a16:creationId xmlns:a16="http://schemas.microsoft.com/office/drawing/2014/main" id="{91D53B91-ED2C-E40E-2557-18673974B1B5}"/>
                </a:ext>
              </a:extLst>
            </p:cNvPr>
            <p:cNvSpPr/>
            <p:nvPr/>
          </p:nvSpPr>
          <p:spPr>
            <a:xfrm rot="17549998">
              <a:off x="3226790" y="309864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6" name="Freeform 43">
              <a:extLst>
                <a:ext uri="{FF2B5EF4-FFF2-40B4-BE49-F238E27FC236}">
                  <a16:creationId xmlns:a16="http://schemas.microsoft.com/office/drawing/2014/main" id="{9CA70C8B-E13B-2F56-4793-01BAA2177904}"/>
                </a:ext>
              </a:extLst>
            </p:cNvPr>
            <p:cNvSpPr/>
            <p:nvPr/>
          </p:nvSpPr>
          <p:spPr>
            <a:xfrm rot="21046799">
              <a:off x="3393525" y="309859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7" name="Freeform 44">
              <a:extLst>
                <a:ext uri="{FF2B5EF4-FFF2-40B4-BE49-F238E27FC236}">
                  <a16:creationId xmlns:a16="http://schemas.microsoft.com/office/drawing/2014/main" id="{7B43A012-4928-5C9E-0E8F-C7E2BBADBEA3}"/>
                </a:ext>
              </a:extLst>
            </p:cNvPr>
            <p:cNvSpPr/>
            <p:nvPr/>
          </p:nvSpPr>
          <p:spPr>
            <a:xfrm>
              <a:off x="3560211"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8" name="Freeform 45">
              <a:extLst>
                <a:ext uri="{FF2B5EF4-FFF2-40B4-BE49-F238E27FC236}">
                  <a16:creationId xmlns:a16="http://schemas.microsoft.com/office/drawing/2014/main" id="{C3B6F697-D73C-7D8F-97EA-DD08241FF9AA}"/>
                </a:ext>
              </a:extLst>
            </p:cNvPr>
            <p:cNvSpPr/>
            <p:nvPr/>
          </p:nvSpPr>
          <p:spPr>
            <a:xfrm rot="21046799">
              <a:off x="3726945" y="309857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39" name="Freeform 46">
              <a:extLst>
                <a:ext uri="{FF2B5EF4-FFF2-40B4-BE49-F238E27FC236}">
                  <a16:creationId xmlns:a16="http://schemas.microsoft.com/office/drawing/2014/main" id="{BF22E95F-27AA-20A5-EB71-D1263A7A4D37}"/>
                </a:ext>
              </a:extLst>
            </p:cNvPr>
            <p:cNvSpPr/>
            <p:nvPr/>
          </p:nvSpPr>
          <p:spPr>
            <a:xfrm>
              <a:off x="3893643"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0" name="Freeform 47">
              <a:extLst>
                <a:ext uri="{FF2B5EF4-FFF2-40B4-BE49-F238E27FC236}">
                  <a16:creationId xmlns:a16="http://schemas.microsoft.com/office/drawing/2014/main" id="{5938504A-B425-30BD-DD35-E59D471AD278}"/>
                </a:ext>
              </a:extLst>
            </p:cNvPr>
            <p:cNvSpPr/>
            <p:nvPr/>
          </p:nvSpPr>
          <p:spPr>
            <a:xfrm rot="21046799">
              <a:off x="4060384" y="3098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1" name="Freeform 48">
              <a:extLst>
                <a:ext uri="{FF2B5EF4-FFF2-40B4-BE49-F238E27FC236}">
                  <a16:creationId xmlns:a16="http://schemas.microsoft.com/office/drawing/2014/main" id="{DF5D4D06-0CCE-E850-E8F6-77EEFA7783F2}"/>
                </a:ext>
              </a:extLst>
            </p:cNvPr>
            <p:cNvSpPr/>
            <p:nvPr/>
          </p:nvSpPr>
          <p:spPr>
            <a:xfrm rot="20803200">
              <a:off x="4059070" y="3270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2" name="Freeform 49">
              <a:extLst>
                <a:ext uri="{FF2B5EF4-FFF2-40B4-BE49-F238E27FC236}">
                  <a16:creationId xmlns:a16="http://schemas.microsoft.com/office/drawing/2014/main" id="{E2C04D2F-BEEC-C627-6C94-3D3D135DFABE}"/>
                </a:ext>
              </a:extLst>
            </p:cNvPr>
            <p:cNvSpPr/>
            <p:nvPr/>
          </p:nvSpPr>
          <p:spPr>
            <a:xfrm rot="21046799">
              <a:off x="4059110" y="343676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3" name="Freeform 50">
              <a:extLst>
                <a:ext uri="{FF2B5EF4-FFF2-40B4-BE49-F238E27FC236}">
                  <a16:creationId xmlns:a16="http://schemas.microsoft.com/office/drawing/2014/main" id="{01E402D1-DD25-368F-BEEA-9C40166C2A2D}"/>
                </a:ext>
              </a:extLst>
            </p:cNvPr>
            <p:cNvSpPr/>
            <p:nvPr/>
          </p:nvSpPr>
          <p:spPr>
            <a:xfrm rot="18900000">
              <a:off x="4059088" y="360356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4" name="Freeform 51">
              <a:extLst>
                <a:ext uri="{FF2B5EF4-FFF2-40B4-BE49-F238E27FC236}">
                  <a16:creationId xmlns:a16="http://schemas.microsoft.com/office/drawing/2014/main" id="{D6EB653C-110A-E4EC-1F23-F24F40B04566}"/>
                </a:ext>
              </a:extLst>
            </p:cNvPr>
            <p:cNvSpPr/>
            <p:nvPr/>
          </p:nvSpPr>
          <p:spPr>
            <a:xfrm rot="20803200">
              <a:off x="4059052" y="377035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5" name="Freeform 52">
              <a:extLst>
                <a:ext uri="{FF2B5EF4-FFF2-40B4-BE49-F238E27FC236}">
                  <a16:creationId xmlns:a16="http://schemas.microsoft.com/office/drawing/2014/main" id="{A25F94A9-455C-C7FF-B02D-B07215487F01}"/>
                </a:ext>
              </a:extLst>
            </p:cNvPr>
            <p:cNvSpPr/>
            <p:nvPr/>
          </p:nvSpPr>
          <p:spPr>
            <a:xfrm rot="21046799">
              <a:off x="4059118" y="393691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6" name="Freeform 53">
              <a:extLst>
                <a:ext uri="{FF2B5EF4-FFF2-40B4-BE49-F238E27FC236}">
                  <a16:creationId xmlns:a16="http://schemas.microsoft.com/office/drawing/2014/main" id="{331553CE-E57E-3CD7-A659-BE1D75B9AB1A}"/>
                </a:ext>
              </a:extLst>
            </p:cNvPr>
            <p:cNvSpPr/>
            <p:nvPr/>
          </p:nvSpPr>
          <p:spPr>
            <a:xfrm rot="18900000">
              <a:off x="4059077" y="41036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7" name="Freeform 54">
              <a:extLst>
                <a:ext uri="{FF2B5EF4-FFF2-40B4-BE49-F238E27FC236}">
                  <a16:creationId xmlns:a16="http://schemas.microsoft.com/office/drawing/2014/main" id="{2A29E2FF-133D-3F1E-74E9-4D9FBCEB5A92}"/>
                </a:ext>
              </a:extLst>
            </p:cNvPr>
            <p:cNvSpPr/>
            <p:nvPr/>
          </p:nvSpPr>
          <p:spPr>
            <a:xfrm rot="20803200">
              <a:off x="3895607" y="327021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8" name="Freeform 55">
              <a:extLst>
                <a:ext uri="{FF2B5EF4-FFF2-40B4-BE49-F238E27FC236}">
                  <a16:creationId xmlns:a16="http://schemas.microsoft.com/office/drawing/2014/main" id="{6DD57CDF-822F-C5CB-460D-1770542F6024}"/>
                </a:ext>
              </a:extLst>
            </p:cNvPr>
            <p:cNvSpPr/>
            <p:nvPr/>
          </p:nvSpPr>
          <p:spPr>
            <a:xfrm rot="17549998">
              <a:off x="3895637" y="343686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49" name="Freeform 56">
              <a:extLst>
                <a:ext uri="{FF2B5EF4-FFF2-40B4-BE49-F238E27FC236}">
                  <a16:creationId xmlns:a16="http://schemas.microsoft.com/office/drawing/2014/main" id="{1AA862FB-C0F7-3561-F5DE-0E5EB3E88D62}"/>
                </a:ext>
              </a:extLst>
            </p:cNvPr>
            <p:cNvSpPr/>
            <p:nvPr/>
          </p:nvSpPr>
          <p:spPr>
            <a:xfrm rot="18900000">
              <a:off x="3895622" y="360357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0" name="Freeform 57">
              <a:extLst>
                <a:ext uri="{FF2B5EF4-FFF2-40B4-BE49-F238E27FC236}">
                  <a16:creationId xmlns:a16="http://schemas.microsoft.com/office/drawing/2014/main" id="{724CFF15-951E-6D46-EC1B-29126629B4D4}"/>
                </a:ext>
              </a:extLst>
            </p:cNvPr>
            <p:cNvSpPr/>
            <p:nvPr/>
          </p:nvSpPr>
          <p:spPr>
            <a:xfrm rot="20803200">
              <a:off x="3895589" y="377035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1" name="Freeform 58">
              <a:extLst>
                <a:ext uri="{FF2B5EF4-FFF2-40B4-BE49-F238E27FC236}">
                  <a16:creationId xmlns:a16="http://schemas.microsoft.com/office/drawing/2014/main" id="{3EAC9313-E82C-0C6A-4258-3C20E943796F}"/>
                </a:ext>
              </a:extLst>
            </p:cNvPr>
            <p:cNvSpPr/>
            <p:nvPr/>
          </p:nvSpPr>
          <p:spPr>
            <a:xfrm rot="17549998">
              <a:off x="3895631" y="393698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2" name="Freeform 59">
              <a:extLst>
                <a:ext uri="{FF2B5EF4-FFF2-40B4-BE49-F238E27FC236}">
                  <a16:creationId xmlns:a16="http://schemas.microsoft.com/office/drawing/2014/main" id="{799E98FE-DEF1-0957-7755-9B2D55AEDB51}"/>
                </a:ext>
              </a:extLst>
            </p:cNvPr>
            <p:cNvSpPr/>
            <p:nvPr/>
          </p:nvSpPr>
          <p:spPr>
            <a:xfrm rot="18900000">
              <a:off x="3895611"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3" name="Freeform 60">
              <a:extLst>
                <a:ext uri="{FF2B5EF4-FFF2-40B4-BE49-F238E27FC236}">
                  <a16:creationId xmlns:a16="http://schemas.microsoft.com/office/drawing/2014/main" id="{0DD1BB33-FAF0-78A2-9BC1-86C3E7BD0B9E}"/>
                </a:ext>
              </a:extLst>
            </p:cNvPr>
            <p:cNvSpPr/>
            <p:nvPr/>
          </p:nvSpPr>
          <p:spPr>
            <a:xfrm>
              <a:off x="272664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4" name="Freeform 61">
              <a:extLst>
                <a:ext uri="{FF2B5EF4-FFF2-40B4-BE49-F238E27FC236}">
                  <a16:creationId xmlns:a16="http://schemas.microsoft.com/office/drawing/2014/main" id="{7FE716BF-9A17-8D68-0A19-C4ACDCB67F4C}"/>
                </a:ext>
              </a:extLst>
            </p:cNvPr>
            <p:cNvSpPr/>
            <p:nvPr/>
          </p:nvSpPr>
          <p:spPr>
            <a:xfrm>
              <a:off x="272664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5" name="Freeform 62">
              <a:extLst>
                <a:ext uri="{FF2B5EF4-FFF2-40B4-BE49-F238E27FC236}">
                  <a16:creationId xmlns:a16="http://schemas.microsoft.com/office/drawing/2014/main" id="{D4A07D24-372F-9362-AB77-68FB8BCAC3E3}"/>
                </a:ext>
              </a:extLst>
            </p:cNvPr>
            <p:cNvSpPr/>
            <p:nvPr/>
          </p:nvSpPr>
          <p:spPr>
            <a:xfrm>
              <a:off x="272664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6" name="Freeform 63">
              <a:extLst>
                <a:ext uri="{FF2B5EF4-FFF2-40B4-BE49-F238E27FC236}">
                  <a16:creationId xmlns:a16="http://schemas.microsoft.com/office/drawing/2014/main" id="{F8503AA1-D9CD-08F9-3DDE-ABEA38EF5CFB}"/>
                </a:ext>
              </a:extLst>
            </p:cNvPr>
            <p:cNvSpPr/>
            <p:nvPr/>
          </p:nvSpPr>
          <p:spPr>
            <a:xfrm>
              <a:off x="272664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7" name="Freeform 64">
              <a:extLst>
                <a:ext uri="{FF2B5EF4-FFF2-40B4-BE49-F238E27FC236}">
                  <a16:creationId xmlns:a16="http://schemas.microsoft.com/office/drawing/2014/main" id="{C322752C-263F-511B-CB70-0B22D5D3ABB2}"/>
                </a:ext>
              </a:extLst>
            </p:cNvPr>
            <p:cNvSpPr/>
            <p:nvPr/>
          </p:nvSpPr>
          <p:spPr>
            <a:xfrm>
              <a:off x="272664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8" name="Freeform 65">
              <a:extLst>
                <a:ext uri="{FF2B5EF4-FFF2-40B4-BE49-F238E27FC236}">
                  <a16:creationId xmlns:a16="http://schemas.microsoft.com/office/drawing/2014/main" id="{431D16B3-FE48-BEE2-AB6F-323444B8EC53}"/>
                </a:ext>
              </a:extLst>
            </p:cNvPr>
            <p:cNvSpPr/>
            <p:nvPr/>
          </p:nvSpPr>
          <p:spPr>
            <a:xfrm>
              <a:off x="272664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59" name="Freeform 66">
              <a:extLst>
                <a:ext uri="{FF2B5EF4-FFF2-40B4-BE49-F238E27FC236}">
                  <a16:creationId xmlns:a16="http://schemas.microsoft.com/office/drawing/2014/main" id="{7E7D1AB4-0A25-006B-F008-F516586669ED}"/>
                </a:ext>
              </a:extLst>
            </p:cNvPr>
            <p:cNvSpPr/>
            <p:nvPr/>
          </p:nvSpPr>
          <p:spPr>
            <a:xfrm>
              <a:off x="256318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0" name="Freeform 67">
              <a:extLst>
                <a:ext uri="{FF2B5EF4-FFF2-40B4-BE49-F238E27FC236}">
                  <a16:creationId xmlns:a16="http://schemas.microsoft.com/office/drawing/2014/main" id="{AB34A751-51EB-127C-7325-EA0D924DD8B6}"/>
                </a:ext>
              </a:extLst>
            </p:cNvPr>
            <p:cNvSpPr/>
            <p:nvPr/>
          </p:nvSpPr>
          <p:spPr>
            <a:xfrm>
              <a:off x="256318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1" name="Freeform 68">
              <a:extLst>
                <a:ext uri="{FF2B5EF4-FFF2-40B4-BE49-F238E27FC236}">
                  <a16:creationId xmlns:a16="http://schemas.microsoft.com/office/drawing/2014/main" id="{906AD8E2-6373-F651-FDB9-5746F5C5A272}"/>
                </a:ext>
              </a:extLst>
            </p:cNvPr>
            <p:cNvSpPr/>
            <p:nvPr/>
          </p:nvSpPr>
          <p:spPr>
            <a:xfrm>
              <a:off x="256318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2" name="Freeform 69">
              <a:extLst>
                <a:ext uri="{FF2B5EF4-FFF2-40B4-BE49-F238E27FC236}">
                  <a16:creationId xmlns:a16="http://schemas.microsoft.com/office/drawing/2014/main" id="{44EF38C6-2661-6E17-9E10-BC556C573210}"/>
                </a:ext>
              </a:extLst>
            </p:cNvPr>
            <p:cNvSpPr/>
            <p:nvPr/>
          </p:nvSpPr>
          <p:spPr>
            <a:xfrm>
              <a:off x="256318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3" name="Freeform 70">
              <a:extLst>
                <a:ext uri="{FF2B5EF4-FFF2-40B4-BE49-F238E27FC236}">
                  <a16:creationId xmlns:a16="http://schemas.microsoft.com/office/drawing/2014/main" id="{592784FE-53CE-7222-0398-1A0EBD61D736}"/>
                </a:ext>
              </a:extLst>
            </p:cNvPr>
            <p:cNvSpPr/>
            <p:nvPr/>
          </p:nvSpPr>
          <p:spPr>
            <a:xfrm>
              <a:off x="256318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4" name="Freeform 71">
              <a:extLst>
                <a:ext uri="{FF2B5EF4-FFF2-40B4-BE49-F238E27FC236}">
                  <a16:creationId xmlns:a16="http://schemas.microsoft.com/office/drawing/2014/main" id="{0AF084D3-3FCD-EBEA-FF30-64057EF21CD2}"/>
                </a:ext>
              </a:extLst>
            </p:cNvPr>
            <p:cNvSpPr/>
            <p:nvPr/>
          </p:nvSpPr>
          <p:spPr>
            <a:xfrm>
              <a:off x="256318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5" name="Freeform 72">
              <a:extLst>
                <a:ext uri="{FF2B5EF4-FFF2-40B4-BE49-F238E27FC236}">
                  <a16:creationId xmlns:a16="http://schemas.microsoft.com/office/drawing/2014/main" id="{F58C1A77-2398-B50A-1833-43C2929EC210}"/>
                </a:ext>
              </a:extLst>
            </p:cNvPr>
            <p:cNvSpPr/>
            <p:nvPr/>
          </p:nvSpPr>
          <p:spPr>
            <a:xfrm>
              <a:off x="2924344" y="3573535"/>
              <a:ext cx="306610" cy="317141"/>
            </a:xfrm>
            <a:custGeom>
              <a:avLst/>
              <a:gdLst>
                <a:gd name="connsiteX0" fmla="*/ 301029 w 306610"/>
                <a:gd name="connsiteY0" fmla="*/ 213025 h 317141"/>
                <a:gd name="connsiteX1" fmla="*/ 257462 w 306610"/>
                <a:gd name="connsiteY1" fmla="*/ 202138 h 317141"/>
                <a:gd name="connsiteX2" fmla="*/ 247882 w 306610"/>
                <a:gd name="connsiteY2" fmla="*/ 208234 h 317141"/>
                <a:gd name="connsiteX3" fmla="*/ 160748 w 306610"/>
                <a:gd name="connsiteY3" fmla="*/ 263124 h 317141"/>
                <a:gd name="connsiteX4" fmla="*/ 60986 w 306610"/>
                <a:gd name="connsiteY4" fmla="*/ 158571 h 317141"/>
                <a:gd name="connsiteX5" fmla="*/ 160748 w 306610"/>
                <a:gd name="connsiteY5" fmla="*/ 54018 h 317141"/>
                <a:gd name="connsiteX6" fmla="*/ 247882 w 306610"/>
                <a:gd name="connsiteY6" fmla="*/ 108907 h 317141"/>
                <a:gd name="connsiteX7" fmla="*/ 257462 w 306610"/>
                <a:gd name="connsiteY7" fmla="*/ 115004 h 317141"/>
                <a:gd name="connsiteX8" fmla="*/ 301029 w 306610"/>
                <a:gd name="connsiteY8" fmla="*/ 104117 h 317141"/>
                <a:gd name="connsiteX9" fmla="*/ 305819 w 306610"/>
                <a:gd name="connsiteY9" fmla="*/ 94537 h 317141"/>
                <a:gd name="connsiteX10" fmla="*/ 160313 w 306610"/>
                <a:gd name="connsiteY10" fmla="*/ 0 h 317141"/>
                <a:gd name="connsiteX11" fmla="*/ 0 w 306610"/>
                <a:gd name="connsiteY11" fmla="*/ 158571 h 317141"/>
                <a:gd name="connsiteX12" fmla="*/ 160313 w 306610"/>
                <a:gd name="connsiteY12" fmla="*/ 317142 h 317141"/>
                <a:gd name="connsiteX13" fmla="*/ 305819 w 306610"/>
                <a:gd name="connsiteY13" fmla="*/ 222605 h 317141"/>
                <a:gd name="connsiteX14" fmla="*/ 301029 w 306610"/>
                <a:gd name="connsiteY14" fmla="*/ 213025 h 317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6610" h="317141">
                  <a:moveTo>
                    <a:pt x="301029" y="213025"/>
                  </a:moveTo>
                  <a:lnTo>
                    <a:pt x="257462" y="202138"/>
                  </a:lnTo>
                  <a:cubicBezTo>
                    <a:pt x="250930" y="200831"/>
                    <a:pt x="249188" y="205186"/>
                    <a:pt x="247882" y="208234"/>
                  </a:cubicBezTo>
                  <a:cubicBezTo>
                    <a:pt x="232205" y="240043"/>
                    <a:pt x="203009" y="263124"/>
                    <a:pt x="160748" y="263124"/>
                  </a:cubicBezTo>
                  <a:cubicBezTo>
                    <a:pt x="102811" y="263124"/>
                    <a:pt x="60986" y="217379"/>
                    <a:pt x="60986" y="158571"/>
                  </a:cubicBezTo>
                  <a:cubicBezTo>
                    <a:pt x="60986" y="99762"/>
                    <a:pt x="102811" y="54018"/>
                    <a:pt x="160748" y="54018"/>
                  </a:cubicBezTo>
                  <a:cubicBezTo>
                    <a:pt x="203009" y="54018"/>
                    <a:pt x="232185" y="77098"/>
                    <a:pt x="247882" y="108907"/>
                  </a:cubicBezTo>
                  <a:cubicBezTo>
                    <a:pt x="249188" y="111956"/>
                    <a:pt x="250930" y="116310"/>
                    <a:pt x="257462" y="115004"/>
                  </a:cubicBezTo>
                  <a:lnTo>
                    <a:pt x="301029" y="104117"/>
                  </a:lnTo>
                  <a:cubicBezTo>
                    <a:pt x="307561" y="102375"/>
                    <a:pt x="307126" y="98456"/>
                    <a:pt x="305819" y="94537"/>
                  </a:cubicBezTo>
                  <a:cubicBezTo>
                    <a:pt x="285788" y="34858"/>
                    <a:pt x="226544" y="0"/>
                    <a:pt x="160313" y="0"/>
                  </a:cubicBezTo>
                  <a:cubicBezTo>
                    <a:pt x="70566" y="0"/>
                    <a:pt x="0" y="68824"/>
                    <a:pt x="0" y="158571"/>
                  </a:cubicBezTo>
                  <a:cubicBezTo>
                    <a:pt x="0" y="248317"/>
                    <a:pt x="70566" y="317142"/>
                    <a:pt x="160313" y="317142"/>
                  </a:cubicBezTo>
                  <a:cubicBezTo>
                    <a:pt x="226524" y="317142"/>
                    <a:pt x="285768" y="282284"/>
                    <a:pt x="305819" y="222605"/>
                  </a:cubicBezTo>
                  <a:cubicBezTo>
                    <a:pt x="307126" y="218686"/>
                    <a:pt x="307561" y="214766"/>
                    <a:pt x="301029" y="213025"/>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6" name="Freeform 73">
              <a:extLst>
                <a:ext uri="{FF2B5EF4-FFF2-40B4-BE49-F238E27FC236}">
                  <a16:creationId xmlns:a16="http://schemas.microsoft.com/office/drawing/2014/main" id="{D87271A9-D852-C4DA-D793-56194FCBEE67}"/>
                </a:ext>
              </a:extLst>
            </p:cNvPr>
            <p:cNvSpPr/>
            <p:nvPr/>
          </p:nvSpPr>
          <p:spPr>
            <a:xfrm>
              <a:off x="3263714" y="3579612"/>
              <a:ext cx="232620" cy="304948"/>
            </a:xfrm>
            <a:custGeom>
              <a:avLst/>
              <a:gdLst>
                <a:gd name="connsiteX0" fmla="*/ 123713 w 232620"/>
                <a:gd name="connsiteY0" fmla="*/ 20 h 304948"/>
                <a:gd name="connsiteX1" fmla="*/ 9145 w 232620"/>
                <a:gd name="connsiteY1" fmla="*/ 20 h 304948"/>
                <a:gd name="connsiteX2" fmla="*/ 0 w 232620"/>
                <a:gd name="connsiteY2" fmla="*/ 9165 h 304948"/>
                <a:gd name="connsiteX3" fmla="*/ 0 w 232620"/>
                <a:gd name="connsiteY3" fmla="*/ 295368 h 304948"/>
                <a:gd name="connsiteX4" fmla="*/ 9145 w 232620"/>
                <a:gd name="connsiteY4" fmla="*/ 304949 h 304948"/>
                <a:gd name="connsiteX5" fmla="*/ 49228 w 232620"/>
                <a:gd name="connsiteY5" fmla="*/ 304949 h 304948"/>
                <a:gd name="connsiteX6" fmla="*/ 58373 w 232620"/>
                <a:gd name="connsiteY6" fmla="*/ 295368 h 304948"/>
                <a:gd name="connsiteX7" fmla="*/ 58373 w 232620"/>
                <a:gd name="connsiteY7" fmla="*/ 201267 h 304948"/>
                <a:gd name="connsiteX8" fmla="*/ 123713 w 232620"/>
                <a:gd name="connsiteY8" fmla="*/ 201267 h 304948"/>
                <a:gd name="connsiteX9" fmla="*/ 232621 w 232620"/>
                <a:gd name="connsiteY9" fmla="*/ 100633 h 304948"/>
                <a:gd name="connsiteX10" fmla="*/ 123713 w 232620"/>
                <a:gd name="connsiteY10" fmla="*/ 0 h 304948"/>
                <a:gd name="connsiteX11" fmla="*/ 119794 w 232620"/>
                <a:gd name="connsiteY11" fmla="*/ 149881 h 304948"/>
                <a:gd name="connsiteX12" fmla="*/ 58373 w 232620"/>
                <a:gd name="connsiteY12" fmla="*/ 149881 h 304948"/>
                <a:gd name="connsiteX13" fmla="*/ 58373 w 232620"/>
                <a:gd name="connsiteY13" fmla="*/ 51425 h 304948"/>
                <a:gd name="connsiteX14" fmla="*/ 119794 w 232620"/>
                <a:gd name="connsiteY14" fmla="*/ 51425 h 304948"/>
                <a:gd name="connsiteX15" fmla="*/ 172070 w 232620"/>
                <a:gd name="connsiteY15" fmla="*/ 100653 h 304948"/>
                <a:gd name="connsiteX16" fmla="*/ 119794 w 232620"/>
                <a:gd name="connsiteY16" fmla="*/ 149881 h 30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620" h="304948">
                  <a:moveTo>
                    <a:pt x="123713" y="20"/>
                  </a:moveTo>
                  <a:lnTo>
                    <a:pt x="9145" y="20"/>
                  </a:lnTo>
                  <a:cubicBezTo>
                    <a:pt x="3919" y="20"/>
                    <a:pt x="0" y="4374"/>
                    <a:pt x="0" y="9165"/>
                  </a:cubicBezTo>
                  <a:lnTo>
                    <a:pt x="0" y="295368"/>
                  </a:lnTo>
                  <a:cubicBezTo>
                    <a:pt x="0" y="300594"/>
                    <a:pt x="3919" y="304949"/>
                    <a:pt x="9145" y="304949"/>
                  </a:cubicBezTo>
                  <a:lnTo>
                    <a:pt x="49228" y="304949"/>
                  </a:lnTo>
                  <a:cubicBezTo>
                    <a:pt x="54454" y="304949"/>
                    <a:pt x="58373" y="300594"/>
                    <a:pt x="58373" y="295368"/>
                  </a:cubicBezTo>
                  <a:lnTo>
                    <a:pt x="58373" y="201267"/>
                  </a:lnTo>
                  <a:lnTo>
                    <a:pt x="123713" y="201267"/>
                  </a:lnTo>
                  <a:cubicBezTo>
                    <a:pt x="195586" y="201267"/>
                    <a:pt x="232621" y="155087"/>
                    <a:pt x="232621" y="100633"/>
                  </a:cubicBezTo>
                  <a:cubicBezTo>
                    <a:pt x="232621" y="46180"/>
                    <a:pt x="195586" y="0"/>
                    <a:pt x="123713" y="0"/>
                  </a:cubicBezTo>
                  <a:close/>
                  <a:moveTo>
                    <a:pt x="119794" y="149881"/>
                  </a:moveTo>
                  <a:lnTo>
                    <a:pt x="58373" y="149881"/>
                  </a:lnTo>
                  <a:lnTo>
                    <a:pt x="58373" y="51425"/>
                  </a:lnTo>
                  <a:lnTo>
                    <a:pt x="119794" y="51425"/>
                  </a:lnTo>
                  <a:cubicBezTo>
                    <a:pt x="148990" y="51425"/>
                    <a:pt x="172070" y="70150"/>
                    <a:pt x="172070" y="100653"/>
                  </a:cubicBezTo>
                  <a:cubicBezTo>
                    <a:pt x="172070" y="131156"/>
                    <a:pt x="148990" y="149881"/>
                    <a:pt x="119794" y="14988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867" name="Freeform 74">
              <a:extLst>
                <a:ext uri="{FF2B5EF4-FFF2-40B4-BE49-F238E27FC236}">
                  <a16:creationId xmlns:a16="http://schemas.microsoft.com/office/drawing/2014/main" id="{723E16FE-C141-0210-689B-63D1FF715774}"/>
                </a:ext>
              </a:extLst>
            </p:cNvPr>
            <p:cNvSpPr/>
            <p:nvPr/>
          </p:nvSpPr>
          <p:spPr>
            <a:xfrm>
              <a:off x="3528164" y="3579652"/>
              <a:ext cx="252216" cy="311025"/>
            </a:xfrm>
            <a:custGeom>
              <a:avLst/>
              <a:gdLst>
                <a:gd name="connsiteX0" fmla="*/ 252217 w 252216"/>
                <a:gd name="connsiteY0" fmla="*/ 196021 h 311025"/>
                <a:gd name="connsiteX1" fmla="*/ 252217 w 252216"/>
                <a:gd name="connsiteY1" fmla="*/ 9145 h 311025"/>
                <a:gd name="connsiteX2" fmla="*/ 243072 w 252216"/>
                <a:gd name="connsiteY2" fmla="*/ 0 h 311025"/>
                <a:gd name="connsiteX3" fmla="*/ 203424 w 252216"/>
                <a:gd name="connsiteY3" fmla="*/ 0 h 311025"/>
                <a:gd name="connsiteX4" fmla="*/ 193844 w 252216"/>
                <a:gd name="connsiteY4" fmla="*/ 9145 h 311025"/>
                <a:gd name="connsiteX5" fmla="*/ 193844 w 252216"/>
                <a:gd name="connsiteY5" fmla="*/ 192538 h 311025"/>
                <a:gd name="connsiteX6" fmla="*/ 125891 w 252216"/>
                <a:gd name="connsiteY6" fmla="*/ 257878 h 311025"/>
                <a:gd name="connsiteX7" fmla="*/ 58373 w 252216"/>
                <a:gd name="connsiteY7" fmla="*/ 192538 h 311025"/>
                <a:gd name="connsiteX8" fmla="*/ 58373 w 252216"/>
                <a:gd name="connsiteY8" fmla="*/ 9145 h 311025"/>
                <a:gd name="connsiteX9" fmla="*/ 48793 w 252216"/>
                <a:gd name="connsiteY9" fmla="*/ 0 h 311025"/>
                <a:gd name="connsiteX10" fmla="*/ 9145 w 252216"/>
                <a:gd name="connsiteY10" fmla="*/ 0 h 311025"/>
                <a:gd name="connsiteX11" fmla="*/ 0 w 252216"/>
                <a:gd name="connsiteY11" fmla="*/ 9145 h 311025"/>
                <a:gd name="connsiteX12" fmla="*/ 0 w 252216"/>
                <a:gd name="connsiteY12" fmla="*/ 196457 h 311025"/>
                <a:gd name="connsiteX13" fmla="*/ 125891 w 252216"/>
                <a:gd name="connsiteY13" fmla="*/ 311025 h 311025"/>
                <a:gd name="connsiteX14" fmla="*/ 252217 w 252216"/>
                <a:gd name="connsiteY14" fmla="*/ 196021 h 3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216" h="311025">
                  <a:moveTo>
                    <a:pt x="252217" y="196021"/>
                  </a:moveTo>
                  <a:lnTo>
                    <a:pt x="252217" y="9145"/>
                  </a:lnTo>
                  <a:cubicBezTo>
                    <a:pt x="252217" y="4355"/>
                    <a:pt x="247862" y="0"/>
                    <a:pt x="243072" y="0"/>
                  </a:cubicBezTo>
                  <a:lnTo>
                    <a:pt x="203424" y="0"/>
                  </a:lnTo>
                  <a:cubicBezTo>
                    <a:pt x="198199" y="0"/>
                    <a:pt x="193844" y="4355"/>
                    <a:pt x="193844" y="9145"/>
                  </a:cubicBezTo>
                  <a:lnTo>
                    <a:pt x="193844" y="192538"/>
                  </a:lnTo>
                  <a:cubicBezTo>
                    <a:pt x="193844" y="233056"/>
                    <a:pt x="168587" y="257878"/>
                    <a:pt x="125891" y="257878"/>
                  </a:cubicBezTo>
                  <a:cubicBezTo>
                    <a:pt x="83195" y="257878"/>
                    <a:pt x="58373" y="233056"/>
                    <a:pt x="58373" y="192538"/>
                  </a:cubicBezTo>
                  <a:lnTo>
                    <a:pt x="58373" y="9145"/>
                  </a:lnTo>
                  <a:cubicBezTo>
                    <a:pt x="58373" y="4355"/>
                    <a:pt x="54018" y="0"/>
                    <a:pt x="48793" y="0"/>
                  </a:cubicBezTo>
                  <a:lnTo>
                    <a:pt x="9145" y="0"/>
                  </a:lnTo>
                  <a:cubicBezTo>
                    <a:pt x="3919" y="0"/>
                    <a:pt x="0" y="4355"/>
                    <a:pt x="0" y="9145"/>
                  </a:cubicBezTo>
                  <a:lnTo>
                    <a:pt x="0" y="196457"/>
                  </a:lnTo>
                  <a:cubicBezTo>
                    <a:pt x="0" y="275752"/>
                    <a:pt x="60115" y="311025"/>
                    <a:pt x="125891" y="311025"/>
                  </a:cubicBezTo>
                  <a:cubicBezTo>
                    <a:pt x="191667" y="311025"/>
                    <a:pt x="252217" y="275297"/>
                    <a:pt x="252217" y="1960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4727" name="Group 4726">
            <a:extLst>
              <a:ext uri="{FF2B5EF4-FFF2-40B4-BE49-F238E27FC236}">
                <a16:creationId xmlns:a16="http://schemas.microsoft.com/office/drawing/2014/main" id="{E9915C40-831F-6FDA-BEEB-E4F86D152E37}"/>
              </a:ext>
            </a:extLst>
          </p:cNvPr>
          <p:cNvGrpSpPr>
            <a:grpSpLocks noChangeAspect="1"/>
          </p:cNvGrpSpPr>
          <p:nvPr/>
        </p:nvGrpSpPr>
        <p:grpSpPr>
          <a:xfrm>
            <a:off x="3212738" y="3926953"/>
            <a:ext cx="347472" cy="347472"/>
            <a:chOff x="2667000" y="0"/>
            <a:chExt cx="6858000" cy="6858000"/>
          </a:xfrm>
          <a:solidFill>
            <a:schemeClr val="tx2"/>
          </a:solidFill>
        </p:grpSpPr>
        <p:sp>
          <p:nvSpPr>
            <p:cNvPr id="4728" name="Freeform: Shape 4727">
              <a:extLst>
                <a:ext uri="{FF2B5EF4-FFF2-40B4-BE49-F238E27FC236}">
                  <a16:creationId xmlns:a16="http://schemas.microsoft.com/office/drawing/2014/main" id="{0BF2A3C1-3DAA-741B-743A-CEBDEC228DC5}"/>
                </a:ext>
              </a:extLst>
            </p:cNvPr>
            <p:cNvSpPr/>
            <p:nvPr/>
          </p:nvSpPr>
          <p:spPr>
            <a:xfrm>
              <a:off x="2667000" y="0"/>
              <a:ext cx="6858000" cy="6858000"/>
            </a:xfrm>
            <a:custGeom>
              <a:avLst/>
              <a:gdLst>
                <a:gd name="connsiteX0" fmla="*/ 3205977 w 6858000"/>
                <a:gd name="connsiteY0" fmla="*/ 5803836 h 6858000"/>
                <a:gd name="connsiteX1" fmla="*/ 3281728 w 6858000"/>
                <a:gd name="connsiteY1" fmla="*/ 5986961 h 6858000"/>
                <a:gd name="connsiteX2" fmla="*/ 3098695 w 6858000"/>
                <a:gd name="connsiteY2" fmla="*/ 6062711 h 6858000"/>
                <a:gd name="connsiteX3" fmla="*/ 3022852 w 6858000"/>
                <a:gd name="connsiteY3" fmla="*/ 5879678 h 6858000"/>
                <a:gd name="connsiteX4" fmla="*/ 3205977 w 6858000"/>
                <a:gd name="connsiteY4" fmla="*/ 5803836 h 6858000"/>
                <a:gd name="connsiteX5" fmla="*/ 5971976 w 6858000"/>
                <a:gd name="connsiteY5" fmla="*/ 5803836 h 6858000"/>
                <a:gd name="connsiteX6" fmla="*/ 6047819 w 6858000"/>
                <a:gd name="connsiteY6" fmla="*/ 5986869 h 6858000"/>
                <a:gd name="connsiteX7" fmla="*/ 5864694 w 6858000"/>
                <a:gd name="connsiteY7" fmla="*/ 6062711 h 6858000"/>
                <a:gd name="connsiteX8" fmla="*/ 5788943 w 6858000"/>
                <a:gd name="connsiteY8" fmla="*/ 5879678 h 6858000"/>
                <a:gd name="connsiteX9" fmla="*/ 5971976 w 6858000"/>
                <a:gd name="connsiteY9" fmla="*/ 5803836 h 6858000"/>
                <a:gd name="connsiteX10" fmla="*/ 4865503 w 6858000"/>
                <a:gd name="connsiteY10" fmla="*/ 5803836 h 6858000"/>
                <a:gd name="connsiteX11" fmla="*/ 4941346 w 6858000"/>
                <a:gd name="connsiteY11" fmla="*/ 5986869 h 6858000"/>
                <a:gd name="connsiteX12" fmla="*/ 4758312 w 6858000"/>
                <a:gd name="connsiteY12" fmla="*/ 6062711 h 6858000"/>
                <a:gd name="connsiteX13" fmla="*/ 4682470 w 6858000"/>
                <a:gd name="connsiteY13" fmla="*/ 5879678 h 6858000"/>
                <a:gd name="connsiteX14" fmla="*/ 4865503 w 6858000"/>
                <a:gd name="connsiteY14" fmla="*/ 5803836 h 6858000"/>
                <a:gd name="connsiteX15" fmla="*/ 917464 w 6858000"/>
                <a:gd name="connsiteY15" fmla="*/ 5794918 h 6858000"/>
                <a:gd name="connsiteX16" fmla="*/ 1078159 w 6858000"/>
                <a:gd name="connsiteY16" fmla="*/ 5910751 h 6858000"/>
                <a:gd name="connsiteX17" fmla="*/ 962326 w 6858000"/>
                <a:gd name="connsiteY17" fmla="*/ 6071445 h 6858000"/>
                <a:gd name="connsiteX18" fmla="*/ 801632 w 6858000"/>
                <a:gd name="connsiteY18" fmla="*/ 5955613 h 6858000"/>
                <a:gd name="connsiteX19" fmla="*/ 917464 w 6858000"/>
                <a:gd name="connsiteY19" fmla="*/ 5794918 h 6858000"/>
                <a:gd name="connsiteX20" fmla="*/ 2023754 w 6858000"/>
                <a:gd name="connsiteY20" fmla="*/ 5794826 h 6858000"/>
                <a:gd name="connsiteX21" fmla="*/ 2184540 w 6858000"/>
                <a:gd name="connsiteY21" fmla="*/ 5910659 h 6858000"/>
                <a:gd name="connsiteX22" fmla="*/ 2068707 w 6858000"/>
                <a:gd name="connsiteY22" fmla="*/ 6071445 h 6858000"/>
                <a:gd name="connsiteX23" fmla="*/ 1907921 w 6858000"/>
                <a:gd name="connsiteY23" fmla="*/ 5955521 h 6858000"/>
                <a:gd name="connsiteX24" fmla="*/ 2023754 w 6858000"/>
                <a:gd name="connsiteY24" fmla="*/ 5794826 h 6858000"/>
                <a:gd name="connsiteX25" fmla="*/ 3683371 w 6858000"/>
                <a:gd name="connsiteY25" fmla="*/ 5794826 h 6858000"/>
                <a:gd name="connsiteX26" fmla="*/ 3844157 w 6858000"/>
                <a:gd name="connsiteY26" fmla="*/ 5910659 h 6858000"/>
                <a:gd name="connsiteX27" fmla="*/ 3728325 w 6858000"/>
                <a:gd name="connsiteY27" fmla="*/ 6071353 h 6858000"/>
                <a:gd name="connsiteX28" fmla="*/ 3567539 w 6858000"/>
                <a:gd name="connsiteY28" fmla="*/ 5955521 h 6858000"/>
                <a:gd name="connsiteX29" fmla="*/ 3683371 w 6858000"/>
                <a:gd name="connsiteY29" fmla="*/ 5794826 h 6858000"/>
                <a:gd name="connsiteX30" fmla="*/ 5365144 w 6858000"/>
                <a:gd name="connsiteY30" fmla="*/ 5793171 h 6858000"/>
                <a:gd name="connsiteX31" fmla="*/ 5505246 w 6858000"/>
                <a:gd name="connsiteY31" fmla="*/ 5933273 h 6858000"/>
                <a:gd name="connsiteX32" fmla="*/ 5365144 w 6858000"/>
                <a:gd name="connsiteY32" fmla="*/ 6073375 h 6858000"/>
                <a:gd name="connsiteX33" fmla="*/ 5225042 w 6858000"/>
                <a:gd name="connsiteY33" fmla="*/ 5933273 h 6858000"/>
                <a:gd name="connsiteX34" fmla="*/ 5365144 w 6858000"/>
                <a:gd name="connsiteY34" fmla="*/ 5793171 h 6858000"/>
                <a:gd name="connsiteX35" fmla="*/ 4258763 w 6858000"/>
                <a:gd name="connsiteY35" fmla="*/ 5793171 h 6858000"/>
                <a:gd name="connsiteX36" fmla="*/ 4398865 w 6858000"/>
                <a:gd name="connsiteY36" fmla="*/ 5933273 h 6858000"/>
                <a:gd name="connsiteX37" fmla="*/ 4258763 w 6858000"/>
                <a:gd name="connsiteY37" fmla="*/ 6073375 h 6858000"/>
                <a:gd name="connsiteX38" fmla="*/ 4118661 w 6858000"/>
                <a:gd name="connsiteY38" fmla="*/ 5933273 h 6858000"/>
                <a:gd name="connsiteX39" fmla="*/ 4258763 w 6858000"/>
                <a:gd name="connsiteY39" fmla="*/ 5793171 h 6858000"/>
                <a:gd name="connsiteX40" fmla="*/ 2599145 w 6858000"/>
                <a:gd name="connsiteY40" fmla="*/ 5793171 h 6858000"/>
                <a:gd name="connsiteX41" fmla="*/ 2739247 w 6858000"/>
                <a:gd name="connsiteY41" fmla="*/ 5933273 h 6858000"/>
                <a:gd name="connsiteX42" fmla="*/ 2599145 w 6858000"/>
                <a:gd name="connsiteY42" fmla="*/ 6073375 h 6858000"/>
                <a:gd name="connsiteX43" fmla="*/ 2459136 w 6858000"/>
                <a:gd name="connsiteY43" fmla="*/ 5933273 h 6858000"/>
                <a:gd name="connsiteX44" fmla="*/ 2599145 w 6858000"/>
                <a:gd name="connsiteY44" fmla="*/ 5793171 h 6858000"/>
                <a:gd name="connsiteX45" fmla="*/ 1492764 w 6858000"/>
                <a:gd name="connsiteY45" fmla="*/ 5793171 h 6858000"/>
                <a:gd name="connsiteX46" fmla="*/ 1632866 w 6858000"/>
                <a:gd name="connsiteY46" fmla="*/ 5933273 h 6858000"/>
                <a:gd name="connsiteX47" fmla="*/ 1492764 w 6858000"/>
                <a:gd name="connsiteY47" fmla="*/ 6073375 h 6858000"/>
                <a:gd name="connsiteX48" fmla="*/ 1352662 w 6858000"/>
                <a:gd name="connsiteY48" fmla="*/ 5933273 h 6858000"/>
                <a:gd name="connsiteX49" fmla="*/ 1492764 w 6858000"/>
                <a:gd name="connsiteY49" fmla="*/ 5793171 h 6858000"/>
                <a:gd name="connsiteX50" fmla="*/ 5886021 w 6858000"/>
                <a:gd name="connsiteY50" fmla="*/ 5254920 h 6858000"/>
                <a:gd name="connsiteX51" fmla="*/ 6054529 w 6858000"/>
                <a:gd name="connsiteY51" fmla="*/ 5359077 h 6858000"/>
                <a:gd name="connsiteX52" fmla="*/ 5950373 w 6858000"/>
                <a:gd name="connsiteY52" fmla="*/ 5527585 h 6858000"/>
                <a:gd name="connsiteX53" fmla="*/ 5781864 w 6858000"/>
                <a:gd name="connsiteY53" fmla="*/ 5423428 h 6858000"/>
                <a:gd name="connsiteX54" fmla="*/ 5886021 w 6858000"/>
                <a:gd name="connsiteY54" fmla="*/ 5254920 h 6858000"/>
                <a:gd name="connsiteX55" fmla="*/ 4779640 w 6858000"/>
                <a:gd name="connsiteY55" fmla="*/ 5254828 h 6858000"/>
                <a:gd name="connsiteX56" fmla="*/ 4948148 w 6858000"/>
                <a:gd name="connsiteY56" fmla="*/ 5358985 h 6858000"/>
                <a:gd name="connsiteX57" fmla="*/ 4843991 w 6858000"/>
                <a:gd name="connsiteY57" fmla="*/ 5527585 h 6858000"/>
                <a:gd name="connsiteX58" fmla="*/ 4675483 w 6858000"/>
                <a:gd name="connsiteY58" fmla="*/ 5423428 h 6858000"/>
                <a:gd name="connsiteX59" fmla="*/ 4779640 w 6858000"/>
                <a:gd name="connsiteY59" fmla="*/ 5254828 h 6858000"/>
                <a:gd name="connsiteX60" fmla="*/ 3120023 w 6858000"/>
                <a:gd name="connsiteY60" fmla="*/ 5254828 h 6858000"/>
                <a:gd name="connsiteX61" fmla="*/ 3288531 w 6858000"/>
                <a:gd name="connsiteY61" fmla="*/ 5358985 h 6858000"/>
                <a:gd name="connsiteX62" fmla="*/ 3184374 w 6858000"/>
                <a:gd name="connsiteY62" fmla="*/ 5527493 h 6858000"/>
                <a:gd name="connsiteX63" fmla="*/ 3015865 w 6858000"/>
                <a:gd name="connsiteY63" fmla="*/ 5423336 h 6858000"/>
                <a:gd name="connsiteX64" fmla="*/ 3120023 w 6858000"/>
                <a:gd name="connsiteY64" fmla="*/ 5254828 h 6858000"/>
                <a:gd name="connsiteX65" fmla="*/ 2046093 w 6858000"/>
                <a:gd name="connsiteY65" fmla="*/ 5250875 h 6858000"/>
                <a:gd name="connsiteX66" fmla="*/ 2145102 w 6858000"/>
                <a:gd name="connsiteY66" fmla="*/ 5291876 h 6858000"/>
                <a:gd name="connsiteX67" fmla="*/ 2145102 w 6858000"/>
                <a:gd name="connsiteY67" fmla="*/ 5489986 h 6858000"/>
                <a:gd name="connsiteX68" fmla="*/ 1946992 w 6858000"/>
                <a:gd name="connsiteY68" fmla="*/ 5489986 h 6858000"/>
                <a:gd name="connsiteX69" fmla="*/ 1946992 w 6858000"/>
                <a:gd name="connsiteY69" fmla="*/ 5291876 h 6858000"/>
                <a:gd name="connsiteX70" fmla="*/ 2046093 w 6858000"/>
                <a:gd name="connsiteY70" fmla="*/ 5250875 h 6858000"/>
                <a:gd name="connsiteX71" fmla="*/ 5365144 w 6858000"/>
                <a:gd name="connsiteY71" fmla="*/ 5250875 h 6858000"/>
                <a:gd name="connsiteX72" fmla="*/ 5505246 w 6858000"/>
                <a:gd name="connsiteY72" fmla="*/ 5390976 h 6858000"/>
                <a:gd name="connsiteX73" fmla="*/ 5365144 w 6858000"/>
                <a:gd name="connsiteY73" fmla="*/ 5531078 h 6858000"/>
                <a:gd name="connsiteX74" fmla="*/ 5225042 w 6858000"/>
                <a:gd name="connsiteY74" fmla="*/ 5390976 h 6858000"/>
                <a:gd name="connsiteX75" fmla="*/ 5365144 w 6858000"/>
                <a:gd name="connsiteY75" fmla="*/ 5250875 h 6858000"/>
                <a:gd name="connsiteX76" fmla="*/ 4258763 w 6858000"/>
                <a:gd name="connsiteY76" fmla="*/ 5250875 h 6858000"/>
                <a:gd name="connsiteX77" fmla="*/ 4398865 w 6858000"/>
                <a:gd name="connsiteY77" fmla="*/ 5390976 h 6858000"/>
                <a:gd name="connsiteX78" fmla="*/ 4258763 w 6858000"/>
                <a:gd name="connsiteY78" fmla="*/ 5531078 h 6858000"/>
                <a:gd name="connsiteX79" fmla="*/ 4118661 w 6858000"/>
                <a:gd name="connsiteY79" fmla="*/ 5390976 h 6858000"/>
                <a:gd name="connsiteX80" fmla="*/ 4258763 w 6858000"/>
                <a:gd name="connsiteY80" fmla="*/ 5250875 h 6858000"/>
                <a:gd name="connsiteX81" fmla="*/ 2599145 w 6858000"/>
                <a:gd name="connsiteY81" fmla="*/ 5250875 h 6858000"/>
                <a:gd name="connsiteX82" fmla="*/ 2739247 w 6858000"/>
                <a:gd name="connsiteY82" fmla="*/ 5390976 h 6858000"/>
                <a:gd name="connsiteX83" fmla="*/ 2599145 w 6858000"/>
                <a:gd name="connsiteY83" fmla="*/ 5531078 h 6858000"/>
                <a:gd name="connsiteX84" fmla="*/ 2459136 w 6858000"/>
                <a:gd name="connsiteY84" fmla="*/ 5390976 h 6858000"/>
                <a:gd name="connsiteX85" fmla="*/ 2599145 w 6858000"/>
                <a:gd name="connsiteY85" fmla="*/ 5250875 h 6858000"/>
                <a:gd name="connsiteX86" fmla="*/ 1492764 w 6858000"/>
                <a:gd name="connsiteY86" fmla="*/ 5250875 h 6858000"/>
                <a:gd name="connsiteX87" fmla="*/ 1632866 w 6858000"/>
                <a:gd name="connsiteY87" fmla="*/ 5390976 h 6858000"/>
                <a:gd name="connsiteX88" fmla="*/ 1492764 w 6858000"/>
                <a:gd name="connsiteY88" fmla="*/ 5531078 h 6858000"/>
                <a:gd name="connsiteX89" fmla="*/ 1352662 w 6858000"/>
                <a:gd name="connsiteY89" fmla="*/ 5390976 h 6858000"/>
                <a:gd name="connsiteX90" fmla="*/ 1492764 w 6858000"/>
                <a:gd name="connsiteY90" fmla="*/ 5250875 h 6858000"/>
                <a:gd name="connsiteX91" fmla="*/ 3705526 w 6858000"/>
                <a:gd name="connsiteY91" fmla="*/ 5250783 h 6858000"/>
                <a:gd name="connsiteX92" fmla="*/ 3804627 w 6858000"/>
                <a:gd name="connsiteY92" fmla="*/ 5291876 h 6858000"/>
                <a:gd name="connsiteX93" fmla="*/ 3804627 w 6858000"/>
                <a:gd name="connsiteY93" fmla="*/ 5489986 h 6858000"/>
                <a:gd name="connsiteX94" fmla="*/ 3606518 w 6858000"/>
                <a:gd name="connsiteY94" fmla="*/ 5489986 h 6858000"/>
                <a:gd name="connsiteX95" fmla="*/ 3606518 w 6858000"/>
                <a:gd name="connsiteY95" fmla="*/ 5291876 h 6858000"/>
                <a:gd name="connsiteX96" fmla="*/ 3705526 w 6858000"/>
                <a:gd name="connsiteY96" fmla="*/ 5250783 h 6858000"/>
                <a:gd name="connsiteX97" fmla="*/ 939620 w 6858000"/>
                <a:gd name="connsiteY97" fmla="*/ 5250783 h 6858000"/>
                <a:gd name="connsiteX98" fmla="*/ 1038720 w 6858000"/>
                <a:gd name="connsiteY98" fmla="*/ 5291876 h 6858000"/>
                <a:gd name="connsiteX99" fmla="*/ 1038720 w 6858000"/>
                <a:gd name="connsiteY99" fmla="*/ 5489986 h 6858000"/>
                <a:gd name="connsiteX100" fmla="*/ 840611 w 6858000"/>
                <a:gd name="connsiteY100" fmla="*/ 5489986 h 6858000"/>
                <a:gd name="connsiteX101" fmla="*/ 840611 w 6858000"/>
                <a:gd name="connsiteY101" fmla="*/ 5291876 h 6858000"/>
                <a:gd name="connsiteX102" fmla="*/ 939620 w 6858000"/>
                <a:gd name="connsiteY102" fmla="*/ 5250783 h 6858000"/>
                <a:gd name="connsiteX103" fmla="*/ 5371671 w 6858000"/>
                <a:gd name="connsiteY103" fmla="*/ 4662061 h 6858000"/>
                <a:gd name="connsiteX104" fmla="*/ 5470772 w 6858000"/>
                <a:gd name="connsiteY104" fmla="*/ 4703062 h 6858000"/>
                <a:gd name="connsiteX105" fmla="*/ 5470772 w 6858000"/>
                <a:gd name="connsiteY105" fmla="*/ 4901264 h 6858000"/>
                <a:gd name="connsiteX106" fmla="*/ 5272570 w 6858000"/>
                <a:gd name="connsiteY106" fmla="*/ 4901264 h 6858000"/>
                <a:gd name="connsiteX107" fmla="*/ 5272570 w 6858000"/>
                <a:gd name="connsiteY107" fmla="*/ 4703062 h 6858000"/>
                <a:gd name="connsiteX108" fmla="*/ 5371671 w 6858000"/>
                <a:gd name="connsiteY108" fmla="*/ 4662061 h 6858000"/>
                <a:gd name="connsiteX109" fmla="*/ 1492764 w 6858000"/>
                <a:gd name="connsiteY109" fmla="*/ 4662061 h 6858000"/>
                <a:gd name="connsiteX110" fmla="*/ 1632866 w 6858000"/>
                <a:gd name="connsiteY110" fmla="*/ 4802163 h 6858000"/>
                <a:gd name="connsiteX111" fmla="*/ 1492764 w 6858000"/>
                <a:gd name="connsiteY111" fmla="*/ 4942265 h 6858000"/>
                <a:gd name="connsiteX112" fmla="*/ 1352662 w 6858000"/>
                <a:gd name="connsiteY112" fmla="*/ 4802163 h 6858000"/>
                <a:gd name="connsiteX113" fmla="*/ 1492764 w 6858000"/>
                <a:gd name="connsiteY113" fmla="*/ 4662061 h 6858000"/>
                <a:gd name="connsiteX114" fmla="*/ 950375 w 6858000"/>
                <a:gd name="connsiteY114" fmla="*/ 4662061 h 6858000"/>
                <a:gd name="connsiteX115" fmla="*/ 1090477 w 6858000"/>
                <a:gd name="connsiteY115" fmla="*/ 4802163 h 6858000"/>
                <a:gd name="connsiteX116" fmla="*/ 950375 w 6858000"/>
                <a:gd name="connsiteY116" fmla="*/ 4942265 h 6858000"/>
                <a:gd name="connsiteX117" fmla="*/ 810274 w 6858000"/>
                <a:gd name="connsiteY117" fmla="*/ 4802163 h 6858000"/>
                <a:gd name="connsiteX118" fmla="*/ 950375 w 6858000"/>
                <a:gd name="connsiteY118" fmla="*/ 4662061 h 6858000"/>
                <a:gd name="connsiteX119" fmla="*/ 5914060 w 6858000"/>
                <a:gd name="connsiteY119" fmla="*/ 4662061 h 6858000"/>
                <a:gd name="connsiteX120" fmla="*/ 6013161 w 6858000"/>
                <a:gd name="connsiteY120" fmla="*/ 4703062 h 6858000"/>
                <a:gd name="connsiteX121" fmla="*/ 6013161 w 6858000"/>
                <a:gd name="connsiteY121" fmla="*/ 4901172 h 6858000"/>
                <a:gd name="connsiteX122" fmla="*/ 5815051 w 6858000"/>
                <a:gd name="connsiteY122" fmla="*/ 4901172 h 6858000"/>
                <a:gd name="connsiteX123" fmla="*/ 5815051 w 6858000"/>
                <a:gd name="connsiteY123" fmla="*/ 4703062 h 6858000"/>
                <a:gd name="connsiteX124" fmla="*/ 5914060 w 6858000"/>
                <a:gd name="connsiteY124" fmla="*/ 4662061 h 6858000"/>
                <a:gd name="connsiteX125" fmla="*/ 5425358 w 6858000"/>
                <a:gd name="connsiteY125" fmla="*/ 4119580 h 6858000"/>
                <a:gd name="connsiteX126" fmla="*/ 5501201 w 6858000"/>
                <a:gd name="connsiteY126" fmla="*/ 4302614 h 6858000"/>
                <a:gd name="connsiteX127" fmla="*/ 5318076 w 6858000"/>
                <a:gd name="connsiteY127" fmla="*/ 4378456 h 6858000"/>
                <a:gd name="connsiteX128" fmla="*/ 5242325 w 6858000"/>
                <a:gd name="connsiteY128" fmla="*/ 4195331 h 6858000"/>
                <a:gd name="connsiteX129" fmla="*/ 5425358 w 6858000"/>
                <a:gd name="connsiteY129" fmla="*/ 4119580 h 6858000"/>
                <a:gd name="connsiteX130" fmla="*/ 5891813 w 6858000"/>
                <a:gd name="connsiteY130" fmla="*/ 4110479 h 6858000"/>
                <a:gd name="connsiteX131" fmla="*/ 6052507 w 6858000"/>
                <a:gd name="connsiteY131" fmla="*/ 4226312 h 6858000"/>
                <a:gd name="connsiteX132" fmla="*/ 5936675 w 6858000"/>
                <a:gd name="connsiteY132" fmla="*/ 4387006 h 6858000"/>
                <a:gd name="connsiteX133" fmla="*/ 5775981 w 6858000"/>
                <a:gd name="connsiteY133" fmla="*/ 4271174 h 6858000"/>
                <a:gd name="connsiteX134" fmla="*/ 5891813 w 6858000"/>
                <a:gd name="connsiteY134" fmla="*/ 4110479 h 6858000"/>
                <a:gd name="connsiteX135" fmla="*/ 1492764 w 6858000"/>
                <a:gd name="connsiteY135" fmla="*/ 4108917 h 6858000"/>
                <a:gd name="connsiteX136" fmla="*/ 1632866 w 6858000"/>
                <a:gd name="connsiteY136" fmla="*/ 4249019 h 6858000"/>
                <a:gd name="connsiteX137" fmla="*/ 1492764 w 6858000"/>
                <a:gd name="connsiteY137" fmla="*/ 4389120 h 6858000"/>
                <a:gd name="connsiteX138" fmla="*/ 1352662 w 6858000"/>
                <a:gd name="connsiteY138" fmla="*/ 4249019 h 6858000"/>
                <a:gd name="connsiteX139" fmla="*/ 1492764 w 6858000"/>
                <a:gd name="connsiteY139" fmla="*/ 4108917 h 6858000"/>
                <a:gd name="connsiteX140" fmla="*/ 950375 w 6858000"/>
                <a:gd name="connsiteY140" fmla="*/ 4108917 h 6858000"/>
                <a:gd name="connsiteX141" fmla="*/ 1090477 w 6858000"/>
                <a:gd name="connsiteY141" fmla="*/ 4249019 h 6858000"/>
                <a:gd name="connsiteX142" fmla="*/ 950375 w 6858000"/>
                <a:gd name="connsiteY142" fmla="*/ 4389120 h 6858000"/>
                <a:gd name="connsiteX143" fmla="*/ 810274 w 6858000"/>
                <a:gd name="connsiteY143" fmla="*/ 4249019 h 6858000"/>
                <a:gd name="connsiteX144" fmla="*/ 950375 w 6858000"/>
                <a:gd name="connsiteY144" fmla="*/ 4108917 h 6858000"/>
                <a:gd name="connsiteX145" fmla="*/ 5881792 w 6858000"/>
                <a:gd name="connsiteY145" fmla="*/ 3559725 h 6858000"/>
                <a:gd name="connsiteX146" fmla="*/ 6050393 w 6858000"/>
                <a:gd name="connsiteY146" fmla="*/ 3663882 h 6858000"/>
                <a:gd name="connsiteX147" fmla="*/ 5946236 w 6858000"/>
                <a:gd name="connsiteY147" fmla="*/ 3832390 h 6858000"/>
                <a:gd name="connsiteX148" fmla="*/ 5777635 w 6858000"/>
                <a:gd name="connsiteY148" fmla="*/ 3728233 h 6858000"/>
                <a:gd name="connsiteX149" fmla="*/ 5881792 w 6858000"/>
                <a:gd name="connsiteY149" fmla="*/ 3559725 h 6858000"/>
                <a:gd name="connsiteX150" fmla="*/ 5339404 w 6858000"/>
                <a:gd name="connsiteY150" fmla="*/ 3559725 h 6858000"/>
                <a:gd name="connsiteX151" fmla="*/ 5508004 w 6858000"/>
                <a:gd name="connsiteY151" fmla="*/ 3663882 h 6858000"/>
                <a:gd name="connsiteX152" fmla="*/ 5403755 w 6858000"/>
                <a:gd name="connsiteY152" fmla="*/ 3832390 h 6858000"/>
                <a:gd name="connsiteX153" fmla="*/ 5235247 w 6858000"/>
                <a:gd name="connsiteY153" fmla="*/ 3728233 h 6858000"/>
                <a:gd name="connsiteX154" fmla="*/ 5339404 w 6858000"/>
                <a:gd name="connsiteY154" fmla="*/ 3559725 h 6858000"/>
                <a:gd name="connsiteX155" fmla="*/ 1492764 w 6858000"/>
                <a:gd name="connsiteY155" fmla="*/ 3555680 h 6858000"/>
                <a:gd name="connsiteX156" fmla="*/ 1632866 w 6858000"/>
                <a:gd name="connsiteY156" fmla="*/ 3695782 h 6858000"/>
                <a:gd name="connsiteX157" fmla="*/ 1492764 w 6858000"/>
                <a:gd name="connsiteY157" fmla="*/ 3835884 h 6858000"/>
                <a:gd name="connsiteX158" fmla="*/ 1352662 w 6858000"/>
                <a:gd name="connsiteY158" fmla="*/ 3695782 h 6858000"/>
                <a:gd name="connsiteX159" fmla="*/ 1492764 w 6858000"/>
                <a:gd name="connsiteY159" fmla="*/ 3555680 h 6858000"/>
                <a:gd name="connsiteX160" fmla="*/ 950375 w 6858000"/>
                <a:gd name="connsiteY160" fmla="*/ 3555680 h 6858000"/>
                <a:gd name="connsiteX161" fmla="*/ 1090477 w 6858000"/>
                <a:gd name="connsiteY161" fmla="*/ 3695782 h 6858000"/>
                <a:gd name="connsiteX162" fmla="*/ 950375 w 6858000"/>
                <a:gd name="connsiteY162" fmla="*/ 3835884 h 6858000"/>
                <a:gd name="connsiteX163" fmla="*/ 810274 w 6858000"/>
                <a:gd name="connsiteY163" fmla="*/ 3695782 h 6858000"/>
                <a:gd name="connsiteX164" fmla="*/ 950375 w 6858000"/>
                <a:gd name="connsiteY164" fmla="*/ 3555680 h 6858000"/>
                <a:gd name="connsiteX165" fmla="*/ 5371671 w 6858000"/>
                <a:gd name="connsiteY165" fmla="*/ 3002535 h 6858000"/>
                <a:gd name="connsiteX166" fmla="*/ 5470772 w 6858000"/>
                <a:gd name="connsiteY166" fmla="*/ 3043536 h 6858000"/>
                <a:gd name="connsiteX167" fmla="*/ 5470772 w 6858000"/>
                <a:gd name="connsiteY167" fmla="*/ 3241646 h 6858000"/>
                <a:gd name="connsiteX168" fmla="*/ 5272662 w 6858000"/>
                <a:gd name="connsiteY168" fmla="*/ 3241646 h 6858000"/>
                <a:gd name="connsiteX169" fmla="*/ 5272662 w 6858000"/>
                <a:gd name="connsiteY169" fmla="*/ 3043536 h 6858000"/>
                <a:gd name="connsiteX170" fmla="*/ 5371671 w 6858000"/>
                <a:gd name="connsiteY170" fmla="*/ 3002535 h 6858000"/>
                <a:gd name="connsiteX171" fmla="*/ 5914152 w 6858000"/>
                <a:gd name="connsiteY171" fmla="*/ 3002535 h 6858000"/>
                <a:gd name="connsiteX172" fmla="*/ 6013161 w 6858000"/>
                <a:gd name="connsiteY172" fmla="*/ 3043536 h 6858000"/>
                <a:gd name="connsiteX173" fmla="*/ 6013161 w 6858000"/>
                <a:gd name="connsiteY173" fmla="*/ 3241646 h 6858000"/>
                <a:gd name="connsiteX174" fmla="*/ 5815051 w 6858000"/>
                <a:gd name="connsiteY174" fmla="*/ 3241646 h 6858000"/>
                <a:gd name="connsiteX175" fmla="*/ 5815051 w 6858000"/>
                <a:gd name="connsiteY175" fmla="*/ 3043536 h 6858000"/>
                <a:gd name="connsiteX176" fmla="*/ 5914152 w 6858000"/>
                <a:gd name="connsiteY176" fmla="*/ 3002535 h 6858000"/>
                <a:gd name="connsiteX177" fmla="*/ 1492764 w 6858000"/>
                <a:gd name="connsiteY177" fmla="*/ 3002535 h 6858000"/>
                <a:gd name="connsiteX178" fmla="*/ 1632866 w 6858000"/>
                <a:gd name="connsiteY178" fmla="*/ 3142637 h 6858000"/>
                <a:gd name="connsiteX179" fmla="*/ 1492764 w 6858000"/>
                <a:gd name="connsiteY179" fmla="*/ 3282739 h 6858000"/>
                <a:gd name="connsiteX180" fmla="*/ 1352662 w 6858000"/>
                <a:gd name="connsiteY180" fmla="*/ 3142637 h 6858000"/>
                <a:gd name="connsiteX181" fmla="*/ 1492764 w 6858000"/>
                <a:gd name="connsiteY181" fmla="*/ 3002535 h 6858000"/>
                <a:gd name="connsiteX182" fmla="*/ 950375 w 6858000"/>
                <a:gd name="connsiteY182" fmla="*/ 3002535 h 6858000"/>
                <a:gd name="connsiteX183" fmla="*/ 1090477 w 6858000"/>
                <a:gd name="connsiteY183" fmla="*/ 3142637 h 6858000"/>
                <a:gd name="connsiteX184" fmla="*/ 950375 w 6858000"/>
                <a:gd name="connsiteY184" fmla="*/ 3282739 h 6858000"/>
                <a:gd name="connsiteX185" fmla="*/ 810274 w 6858000"/>
                <a:gd name="connsiteY185" fmla="*/ 3142637 h 6858000"/>
                <a:gd name="connsiteX186" fmla="*/ 950375 w 6858000"/>
                <a:gd name="connsiteY186" fmla="*/ 3002535 h 6858000"/>
                <a:gd name="connsiteX187" fmla="*/ 5425358 w 6858000"/>
                <a:gd name="connsiteY187" fmla="*/ 2460055 h 6858000"/>
                <a:gd name="connsiteX188" fmla="*/ 5501201 w 6858000"/>
                <a:gd name="connsiteY188" fmla="*/ 2643088 h 6858000"/>
                <a:gd name="connsiteX189" fmla="*/ 5318168 w 6858000"/>
                <a:gd name="connsiteY189" fmla="*/ 2718839 h 6858000"/>
                <a:gd name="connsiteX190" fmla="*/ 5242325 w 6858000"/>
                <a:gd name="connsiteY190" fmla="*/ 2535805 h 6858000"/>
                <a:gd name="connsiteX191" fmla="*/ 5425358 w 6858000"/>
                <a:gd name="connsiteY191" fmla="*/ 2460055 h 6858000"/>
                <a:gd name="connsiteX192" fmla="*/ 5891721 w 6858000"/>
                <a:gd name="connsiteY192" fmla="*/ 2450862 h 6858000"/>
                <a:gd name="connsiteX193" fmla="*/ 6052507 w 6858000"/>
                <a:gd name="connsiteY193" fmla="*/ 2566694 h 6858000"/>
                <a:gd name="connsiteX194" fmla="*/ 5936675 w 6858000"/>
                <a:gd name="connsiteY194" fmla="*/ 2727388 h 6858000"/>
                <a:gd name="connsiteX195" fmla="*/ 5775889 w 6858000"/>
                <a:gd name="connsiteY195" fmla="*/ 2611556 h 6858000"/>
                <a:gd name="connsiteX196" fmla="*/ 5891721 w 6858000"/>
                <a:gd name="connsiteY196" fmla="*/ 2450862 h 6858000"/>
                <a:gd name="connsiteX197" fmla="*/ 1492764 w 6858000"/>
                <a:gd name="connsiteY197" fmla="*/ 2449299 h 6858000"/>
                <a:gd name="connsiteX198" fmla="*/ 1632866 w 6858000"/>
                <a:gd name="connsiteY198" fmla="*/ 2589401 h 6858000"/>
                <a:gd name="connsiteX199" fmla="*/ 1492764 w 6858000"/>
                <a:gd name="connsiteY199" fmla="*/ 2729503 h 6858000"/>
                <a:gd name="connsiteX200" fmla="*/ 1352662 w 6858000"/>
                <a:gd name="connsiteY200" fmla="*/ 2589401 h 6858000"/>
                <a:gd name="connsiteX201" fmla="*/ 1492764 w 6858000"/>
                <a:gd name="connsiteY201" fmla="*/ 2449299 h 6858000"/>
                <a:gd name="connsiteX202" fmla="*/ 950375 w 6858000"/>
                <a:gd name="connsiteY202" fmla="*/ 2449299 h 6858000"/>
                <a:gd name="connsiteX203" fmla="*/ 1090477 w 6858000"/>
                <a:gd name="connsiteY203" fmla="*/ 2589401 h 6858000"/>
                <a:gd name="connsiteX204" fmla="*/ 950375 w 6858000"/>
                <a:gd name="connsiteY204" fmla="*/ 2729503 h 6858000"/>
                <a:gd name="connsiteX205" fmla="*/ 810274 w 6858000"/>
                <a:gd name="connsiteY205" fmla="*/ 2589401 h 6858000"/>
                <a:gd name="connsiteX206" fmla="*/ 950375 w 6858000"/>
                <a:gd name="connsiteY206" fmla="*/ 2449299 h 6858000"/>
                <a:gd name="connsiteX207" fmla="*/ 5881884 w 6858000"/>
                <a:gd name="connsiteY207" fmla="*/ 1900107 h 6858000"/>
                <a:gd name="connsiteX208" fmla="*/ 6050393 w 6858000"/>
                <a:gd name="connsiteY208" fmla="*/ 2004264 h 6858000"/>
                <a:gd name="connsiteX209" fmla="*/ 5946236 w 6858000"/>
                <a:gd name="connsiteY209" fmla="*/ 2172865 h 6858000"/>
                <a:gd name="connsiteX210" fmla="*/ 5777727 w 6858000"/>
                <a:gd name="connsiteY210" fmla="*/ 2068616 h 6858000"/>
                <a:gd name="connsiteX211" fmla="*/ 5881884 w 6858000"/>
                <a:gd name="connsiteY211" fmla="*/ 1900107 h 6858000"/>
                <a:gd name="connsiteX212" fmla="*/ 5339496 w 6858000"/>
                <a:gd name="connsiteY212" fmla="*/ 1900107 h 6858000"/>
                <a:gd name="connsiteX213" fmla="*/ 5508004 w 6858000"/>
                <a:gd name="connsiteY213" fmla="*/ 2004264 h 6858000"/>
                <a:gd name="connsiteX214" fmla="*/ 5403847 w 6858000"/>
                <a:gd name="connsiteY214" fmla="*/ 2172865 h 6858000"/>
                <a:gd name="connsiteX215" fmla="*/ 5235339 w 6858000"/>
                <a:gd name="connsiteY215" fmla="*/ 2068616 h 6858000"/>
                <a:gd name="connsiteX216" fmla="*/ 5339496 w 6858000"/>
                <a:gd name="connsiteY216" fmla="*/ 1900107 h 6858000"/>
                <a:gd name="connsiteX217" fmla="*/ 1492764 w 6858000"/>
                <a:gd name="connsiteY217" fmla="*/ 1896062 h 6858000"/>
                <a:gd name="connsiteX218" fmla="*/ 1632866 w 6858000"/>
                <a:gd name="connsiteY218" fmla="*/ 2036164 h 6858000"/>
                <a:gd name="connsiteX219" fmla="*/ 1492764 w 6858000"/>
                <a:gd name="connsiteY219" fmla="*/ 2176266 h 6858000"/>
                <a:gd name="connsiteX220" fmla="*/ 1352662 w 6858000"/>
                <a:gd name="connsiteY220" fmla="*/ 2036164 h 6858000"/>
                <a:gd name="connsiteX221" fmla="*/ 1492764 w 6858000"/>
                <a:gd name="connsiteY221" fmla="*/ 1896062 h 6858000"/>
                <a:gd name="connsiteX222" fmla="*/ 950375 w 6858000"/>
                <a:gd name="connsiteY222" fmla="*/ 1896062 h 6858000"/>
                <a:gd name="connsiteX223" fmla="*/ 1090477 w 6858000"/>
                <a:gd name="connsiteY223" fmla="*/ 2036164 h 6858000"/>
                <a:gd name="connsiteX224" fmla="*/ 950375 w 6858000"/>
                <a:gd name="connsiteY224" fmla="*/ 2176266 h 6858000"/>
                <a:gd name="connsiteX225" fmla="*/ 810274 w 6858000"/>
                <a:gd name="connsiteY225" fmla="*/ 2036164 h 6858000"/>
                <a:gd name="connsiteX226" fmla="*/ 950375 w 6858000"/>
                <a:gd name="connsiteY226" fmla="*/ 1896062 h 6858000"/>
                <a:gd name="connsiteX227" fmla="*/ 3205977 w 6858000"/>
                <a:gd name="connsiteY227" fmla="*/ 1337678 h 6858000"/>
                <a:gd name="connsiteX228" fmla="*/ 3281820 w 6858000"/>
                <a:gd name="connsiteY228" fmla="*/ 1520803 h 6858000"/>
                <a:gd name="connsiteX229" fmla="*/ 3098786 w 6858000"/>
                <a:gd name="connsiteY229" fmla="*/ 1596553 h 6858000"/>
                <a:gd name="connsiteX230" fmla="*/ 3022944 w 6858000"/>
                <a:gd name="connsiteY230" fmla="*/ 1413520 h 6858000"/>
                <a:gd name="connsiteX231" fmla="*/ 3205977 w 6858000"/>
                <a:gd name="connsiteY231" fmla="*/ 1337678 h 6858000"/>
                <a:gd name="connsiteX232" fmla="*/ 917281 w 6858000"/>
                <a:gd name="connsiteY232" fmla="*/ 1328760 h 6858000"/>
                <a:gd name="connsiteX233" fmla="*/ 1077975 w 6858000"/>
                <a:gd name="connsiteY233" fmla="*/ 1444593 h 6858000"/>
                <a:gd name="connsiteX234" fmla="*/ 962143 w 6858000"/>
                <a:gd name="connsiteY234" fmla="*/ 1605379 h 6858000"/>
                <a:gd name="connsiteX235" fmla="*/ 801448 w 6858000"/>
                <a:gd name="connsiteY235" fmla="*/ 1489547 h 6858000"/>
                <a:gd name="connsiteX236" fmla="*/ 917281 w 6858000"/>
                <a:gd name="connsiteY236" fmla="*/ 1328760 h 6858000"/>
                <a:gd name="connsiteX237" fmla="*/ 2023662 w 6858000"/>
                <a:gd name="connsiteY237" fmla="*/ 1328760 h 6858000"/>
                <a:gd name="connsiteX238" fmla="*/ 2184356 w 6858000"/>
                <a:gd name="connsiteY238" fmla="*/ 1444593 h 6858000"/>
                <a:gd name="connsiteX239" fmla="*/ 2068524 w 6858000"/>
                <a:gd name="connsiteY239" fmla="*/ 1605287 h 6858000"/>
                <a:gd name="connsiteX240" fmla="*/ 1907738 w 6858000"/>
                <a:gd name="connsiteY240" fmla="*/ 1489455 h 6858000"/>
                <a:gd name="connsiteX241" fmla="*/ 2023662 w 6858000"/>
                <a:gd name="connsiteY241" fmla="*/ 1328760 h 6858000"/>
                <a:gd name="connsiteX242" fmla="*/ 3683187 w 6858000"/>
                <a:gd name="connsiteY242" fmla="*/ 1328669 h 6858000"/>
                <a:gd name="connsiteX243" fmla="*/ 3843974 w 6858000"/>
                <a:gd name="connsiteY243" fmla="*/ 1444501 h 6858000"/>
                <a:gd name="connsiteX244" fmla="*/ 3728141 w 6858000"/>
                <a:gd name="connsiteY244" fmla="*/ 1605287 h 6858000"/>
                <a:gd name="connsiteX245" fmla="*/ 3567355 w 6858000"/>
                <a:gd name="connsiteY245" fmla="*/ 1489455 h 6858000"/>
                <a:gd name="connsiteX246" fmla="*/ 3683187 w 6858000"/>
                <a:gd name="connsiteY246" fmla="*/ 1328669 h 6858000"/>
                <a:gd name="connsiteX247" fmla="*/ 4789569 w 6858000"/>
                <a:gd name="connsiteY247" fmla="*/ 1328669 h 6858000"/>
                <a:gd name="connsiteX248" fmla="*/ 4950263 w 6858000"/>
                <a:gd name="connsiteY248" fmla="*/ 1444501 h 6858000"/>
                <a:gd name="connsiteX249" fmla="*/ 4834431 w 6858000"/>
                <a:gd name="connsiteY249" fmla="*/ 1605195 h 6858000"/>
                <a:gd name="connsiteX250" fmla="*/ 4673736 w 6858000"/>
                <a:gd name="connsiteY250" fmla="*/ 1489363 h 6858000"/>
                <a:gd name="connsiteX251" fmla="*/ 4789569 w 6858000"/>
                <a:gd name="connsiteY251" fmla="*/ 1328669 h 6858000"/>
                <a:gd name="connsiteX252" fmla="*/ 5895949 w 6858000"/>
                <a:gd name="connsiteY252" fmla="*/ 1328577 h 6858000"/>
                <a:gd name="connsiteX253" fmla="*/ 6056736 w 6858000"/>
                <a:gd name="connsiteY253" fmla="*/ 1444409 h 6858000"/>
                <a:gd name="connsiteX254" fmla="*/ 5940904 w 6858000"/>
                <a:gd name="connsiteY254" fmla="*/ 1605103 h 6858000"/>
                <a:gd name="connsiteX255" fmla="*/ 5780118 w 6858000"/>
                <a:gd name="connsiteY255" fmla="*/ 1489271 h 6858000"/>
                <a:gd name="connsiteX256" fmla="*/ 5895949 w 6858000"/>
                <a:gd name="connsiteY256" fmla="*/ 1328577 h 6858000"/>
                <a:gd name="connsiteX257" fmla="*/ 5365144 w 6858000"/>
                <a:gd name="connsiteY257" fmla="*/ 1327014 h 6858000"/>
                <a:gd name="connsiteX258" fmla="*/ 5505246 w 6858000"/>
                <a:gd name="connsiteY258" fmla="*/ 1467116 h 6858000"/>
                <a:gd name="connsiteX259" fmla="*/ 5365144 w 6858000"/>
                <a:gd name="connsiteY259" fmla="*/ 1607217 h 6858000"/>
                <a:gd name="connsiteX260" fmla="*/ 5225042 w 6858000"/>
                <a:gd name="connsiteY260" fmla="*/ 1467116 h 6858000"/>
                <a:gd name="connsiteX261" fmla="*/ 5365144 w 6858000"/>
                <a:gd name="connsiteY261" fmla="*/ 1327014 h 6858000"/>
                <a:gd name="connsiteX262" fmla="*/ 4258763 w 6858000"/>
                <a:gd name="connsiteY262" fmla="*/ 1327014 h 6858000"/>
                <a:gd name="connsiteX263" fmla="*/ 4398865 w 6858000"/>
                <a:gd name="connsiteY263" fmla="*/ 1467116 h 6858000"/>
                <a:gd name="connsiteX264" fmla="*/ 4258763 w 6858000"/>
                <a:gd name="connsiteY264" fmla="*/ 1607217 h 6858000"/>
                <a:gd name="connsiteX265" fmla="*/ 4118661 w 6858000"/>
                <a:gd name="connsiteY265" fmla="*/ 1467116 h 6858000"/>
                <a:gd name="connsiteX266" fmla="*/ 4258763 w 6858000"/>
                <a:gd name="connsiteY266" fmla="*/ 1327014 h 6858000"/>
                <a:gd name="connsiteX267" fmla="*/ 2599145 w 6858000"/>
                <a:gd name="connsiteY267" fmla="*/ 1327014 h 6858000"/>
                <a:gd name="connsiteX268" fmla="*/ 2739247 w 6858000"/>
                <a:gd name="connsiteY268" fmla="*/ 1467116 h 6858000"/>
                <a:gd name="connsiteX269" fmla="*/ 2599145 w 6858000"/>
                <a:gd name="connsiteY269" fmla="*/ 1607217 h 6858000"/>
                <a:gd name="connsiteX270" fmla="*/ 2459136 w 6858000"/>
                <a:gd name="connsiteY270" fmla="*/ 1467116 h 6858000"/>
                <a:gd name="connsiteX271" fmla="*/ 2599145 w 6858000"/>
                <a:gd name="connsiteY271" fmla="*/ 1327014 h 6858000"/>
                <a:gd name="connsiteX272" fmla="*/ 1492764 w 6858000"/>
                <a:gd name="connsiteY272" fmla="*/ 1327014 h 6858000"/>
                <a:gd name="connsiteX273" fmla="*/ 1632866 w 6858000"/>
                <a:gd name="connsiteY273" fmla="*/ 1467116 h 6858000"/>
                <a:gd name="connsiteX274" fmla="*/ 1492764 w 6858000"/>
                <a:gd name="connsiteY274" fmla="*/ 1607217 h 6858000"/>
                <a:gd name="connsiteX275" fmla="*/ 1352662 w 6858000"/>
                <a:gd name="connsiteY275" fmla="*/ 1467116 h 6858000"/>
                <a:gd name="connsiteX276" fmla="*/ 1492764 w 6858000"/>
                <a:gd name="connsiteY276" fmla="*/ 1327014 h 6858000"/>
                <a:gd name="connsiteX277" fmla="*/ 3205977 w 6858000"/>
                <a:gd name="connsiteY277" fmla="*/ 795289 h 6858000"/>
                <a:gd name="connsiteX278" fmla="*/ 3281820 w 6858000"/>
                <a:gd name="connsiteY278" fmla="*/ 978322 h 6858000"/>
                <a:gd name="connsiteX279" fmla="*/ 3098786 w 6858000"/>
                <a:gd name="connsiteY279" fmla="*/ 1054165 h 6858000"/>
                <a:gd name="connsiteX280" fmla="*/ 3022944 w 6858000"/>
                <a:gd name="connsiteY280" fmla="*/ 871132 h 6858000"/>
                <a:gd name="connsiteX281" fmla="*/ 3205977 w 6858000"/>
                <a:gd name="connsiteY281" fmla="*/ 795289 h 6858000"/>
                <a:gd name="connsiteX282" fmla="*/ 2023570 w 6858000"/>
                <a:gd name="connsiteY282" fmla="*/ 786372 h 6858000"/>
                <a:gd name="connsiteX283" fmla="*/ 2184356 w 6858000"/>
                <a:gd name="connsiteY283" fmla="*/ 902204 h 6858000"/>
                <a:gd name="connsiteX284" fmla="*/ 2068524 w 6858000"/>
                <a:gd name="connsiteY284" fmla="*/ 1062990 h 6858000"/>
                <a:gd name="connsiteX285" fmla="*/ 1907738 w 6858000"/>
                <a:gd name="connsiteY285" fmla="*/ 947066 h 6858000"/>
                <a:gd name="connsiteX286" fmla="*/ 2023570 w 6858000"/>
                <a:gd name="connsiteY286" fmla="*/ 786372 h 6858000"/>
                <a:gd name="connsiteX287" fmla="*/ 917281 w 6858000"/>
                <a:gd name="connsiteY287" fmla="*/ 786372 h 6858000"/>
                <a:gd name="connsiteX288" fmla="*/ 1077975 w 6858000"/>
                <a:gd name="connsiteY288" fmla="*/ 902204 h 6858000"/>
                <a:gd name="connsiteX289" fmla="*/ 962143 w 6858000"/>
                <a:gd name="connsiteY289" fmla="*/ 1062990 h 6858000"/>
                <a:gd name="connsiteX290" fmla="*/ 801448 w 6858000"/>
                <a:gd name="connsiteY290" fmla="*/ 947066 h 6858000"/>
                <a:gd name="connsiteX291" fmla="*/ 917281 w 6858000"/>
                <a:gd name="connsiteY291" fmla="*/ 786372 h 6858000"/>
                <a:gd name="connsiteX292" fmla="*/ 3683096 w 6858000"/>
                <a:gd name="connsiteY292" fmla="*/ 786280 h 6858000"/>
                <a:gd name="connsiteX293" fmla="*/ 3843882 w 6858000"/>
                <a:gd name="connsiteY293" fmla="*/ 902112 h 6858000"/>
                <a:gd name="connsiteX294" fmla="*/ 3728049 w 6858000"/>
                <a:gd name="connsiteY294" fmla="*/ 1062806 h 6858000"/>
                <a:gd name="connsiteX295" fmla="*/ 3567263 w 6858000"/>
                <a:gd name="connsiteY295" fmla="*/ 946974 h 6858000"/>
                <a:gd name="connsiteX296" fmla="*/ 3683096 w 6858000"/>
                <a:gd name="connsiteY296" fmla="*/ 786280 h 6858000"/>
                <a:gd name="connsiteX297" fmla="*/ 4789569 w 6858000"/>
                <a:gd name="connsiteY297" fmla="*/ 786188 h 6858000"/>
                <a:gd name="connsiteX298" fmla="*/ 4950263 w 6858000"/>
                <a:gd name="connsiteY298" fmla="*/ 902020 h 6858000"/>
                <a:gd name="connsiteX299" fmla="*/ 4834431 w 6858000"/>
                <a:gd name="connsiteY299" fmla="*/ 1062806 h 6858000"/>
                <a:gd name="connsiteX300" fmla="*/ 4673736 w 6858000"/>
                <a:gd name="connsiteY300" fmla="*/ 946974 h 6858000"/>
                <a:gd name="connsiteX301" fmla="*/ 4789569 w 6858000"/>
                <a:gd name="connsiteY301" fmla="*/ 786188 h 6858000"/>
                <a:gd name="connsiteX302" fmla="*/ 5895858 w 6858000"/>
                <a:gd name="connsiteY302" fmla="*/ 786188 h 6858000"/>
                <a:gd name="connsiteX303" fmla="*/ 6056644 w 6858000"/>
                <a:gd name="connsiteY303" fmla="*/ 902020 h 6858000"/>
                <a:gd name="connsiteX304" fmla="*/ 5940812 w 6858000"/>
                <a:gd name="connsiteY304" fmla="*/ 1062714 h 6858000"/>
                <a:gd name="connsiteX305" fmla="*/ 5780026 w 6858000"/>
                <a:gd name="connsiteY305" fmla="*/ 946882 h 6858000"/>
                <a:gd name="connsiteX306" fmla="*/ 5895858 w 6858000"/>
                <a:gd name="connsiteY306" fmla="*/ 786188 h 6858000"/>
                <a:gd name="connsiteX307" fmla="*/ 5365144 w 6858000"/>
                <a:gd name="connsiteY307" fmla="*/ 784625 h 6858000"/>
                <a:gd name="connsiteX308" fmla="*/ 5505246 w 6858000"/>
                <a:gd name="connsiteY308" fmla="*/ 924727 h 6858000"/>
                <a:gd name="connsiteX309" fmla="*/ 5365144 w 6858000"/>
                <a:gd name="connsiteY309" fmla="*/ 1064829 h 6858000"/>
                <a:gd name="connsiteX310" fmla="*/ 5225042 w 6858000"/>
                <a:gd name="connsiteY310" fmla="*/ 924727 h 6858000"/>
                <a:gd name="connsiteX311" fmla="*/ 5365144 w 6858000"/>
                <a:gd name="connsiteY311" fmla="*/ 784625 h 6858000"/>
                <a:gd name="connsiteX312" fmla="*/ 4258763 w 6858000"/>
                <a:gd name="connsiteY312" fmla="*/ 784625 h 6858000"/>
                <a:gd name="connsiteX313" fmla="*/ 4398865 w 6858000"/>
                <a:gd name="connsiteY313" fmla="*/ 924727 h 6858000"/>
                <a:gd name="connsiteX314" fmla="*/ 4258763 w 6858000"/>
                <a:gd name="connsiteY314" fmla="*/ 1064829 h 6858000"/>
                <a:gd name="connsiteX315" fmla="*/ 4118661 w 6858000"/>
                <a:gd name="connsiteY315" fmla="*/ 924727 h 6858000"/>
                <a:gd name="connsiteX316" fmla="*/ 4258763 w 6858000"/>
                <a:gd name="connsiteY316" fmla="*/ 784625 h 6858000"/>
                <a:gd name="connsiteX317" fmla="*/ 2599145 w 6858000"/>
                <a:gd name="connsiteY317" fmla="*/ 784625 h 6858000"/>
                <a:gd name="connsiteX318" fmla="*/ 2739247 w 6858000"/>
                <a:gd name="connsiteY318" fmla="*/ 924727 h 6858000"/>
                <a:gd name="connsiteX319" fmla="*/ 2599145 w 6858000"/>
                <a:gd name="connsiteY319" fmla="*/ 1064829 h 6858000"/>
                <a:gd name="connsiteX320" fmla="*/ 2459136 w 6858000"/>
                <a:gd name="connsiteY320" fmla="*/ 924727 h 6858000"/>
                <a:gd name="connsiteX321" fmla="*/ 2599145 w 6858000"/>
                <a:gd name="connsiteY321" fmla="*/ 784625 h 6858000"/>
                <a:gd name="connsiteX322" fmla="*/ 1492764 w 6858000"/>
                <a:gd name="connsiteY322" fmla="*/ 784625 h 6858000"/>
                <a:gd name="connsiteX323" fmla="*/ 1632866 w 6858000"/>
                <a:gd name="connsiteY323" fmla="*/ 924727 h 6858000"/>
                <a:gd name="connsiteX324" fmla="*/ 1492764 w 6858000"/>
                <a:gd name="connsiteY324" fmla="*/ 1064829 h 6858000"/>
                <a:gd name="connsiteX325" fmla="*/ 1352662 w 6858000"/>
                <a:gd name="connsiteY325" fmla="*/ 924727 h 6858000"/>
                <a:gd name="connsiteX326" fmla="*/ 1492764 w 6858000"/>
                <a:gd name="connsiteY326" fmla="*/ 784625 h 6858000"/>
                <a:gd name="connsiteX327" fmla="*/ 838404 w 6858000"/>
                <a:gd name="connsiteY327" fmla="*/ 396403 h 6858000"/>
                <a:gd name="connsiteX328" fmla="*/ 580540 w 6858000"/>
                <a:gd name="connsiteY328" fmla="*/ 479508 h 6858000"/>
                <a:gd name="connsiteX329" fmla="*/ 527864 w 6858000"/>
                <a:gd name="connsiteY329" fmla="*/ 524003 h 6858000"/>
                <a:gd name="connsiteX330" fmla="*/ 482634 w 6858000"/>
                <a:gd name="connsiteY330" fmla="*/ 576127 h 6858000"/>
                <a:gd name="connsiteX331" fmla="*/ 446230 w 6858000"/>
                <a:gd name="connsiteY331" fmla="*/ 634503 h 6858000"/>
                <a:gd name="connsiteX332" fmla="*/ 438508 w 6858000"/>
                <a:gd name="connsiteY332" fmla="*/ 649947 h 6858000"/>
                <a:gd name="connsiteX333" fmla="*/ 431429 w 6858000"/>
                <a:gd name="connsiteY333" fmla="*/ 665575 h 6858000"/>
                <a:gd name="connsiteX334" fmla="*/ 419386 w 6858000"/>
                <a:gd name="connsiteY334" fmla="*/ 697659 h 6858000"/>
                <a:gd name="connsiteX335" fmla="*/ 396679 w 6858000"/>
                <a:gd name="connsiteY335" fmla="*/ 832980 h 6858000"/>
                <a:gd name="connsiteX336" fmla="*/ 396403 w 6858000"/>
                <a:gd name="connsiteY336" fmla="*/ 1030263 h 6858000"/>
                <a:gd name="connsiteX337" fmla="*/ 396403 w 6858000"/>
                <a:gd name="connsiteY337" fmla="*/ 6019780 h 6858000"/>
                <a:gd name="connsiteX338" fmla="*/ 401735 w 6858000"/>
                <a:gd name="connsiteY338" fmla="*/ 6088636 h 6858000"/>
                <a:gd name="connsiteX339" fmla="*/ 417639 w 6858000"/>
                <a:gd name="connsiteY339" fmla="*/ 6155377 h 6858000"/>
                <a:gd name="connsiteX340" fmla="*/ 576127 w 6858000"/>
                <a:gd name="connsiteY340" fmla="*/ 6375458 h 6858000"/>
                <a:gd name="connsiteX341" fmla="*/ 832980 w 6858000"/>
                <a:gd name="connsiteY341" fmla="*/ 6461413 h 6858000"/>
                <a:gd name="connsiteX342" fmla="*/ 1229844 w 6858000"/>
                <a:gd name="connsiteY342" fmla="*/ 6461597 h 6858000"/>
                <a:gd name="connsiteX343" fmla="*/ 6019688 w 6858000"/>
                <a:gd name="connsiteY343" fmla="*/ 6461597 h 6858000"/>
                <a:gd name="connsiteX344" fmla="*/ 6277552 w 6858000"/>
                <a:gd name="connsiteY344" fmla="*/ 6378492 h 6858000"/>
                <a:gd name="connsiteX345" fmla="*/ 6330229 w 6858000"/>
                <a:gd name="connsiteY345" fmla="*/ 6333998 h 6858000"/>
                <a:gd name="connsiteX346" fmla="*/ 6375458 w 6858000"/>
                <a:gd name="connsiteY346" fmla="*/ 6281873 h 6858000"/>
                <a:gd name="connsiteX347" fmla="*/ 6411862 w 6858000"/>
                <a:gd name="connsiteY347" fmla="*/ 6223497 h 6858000"/>
                <a:gd name="connsiteX348" fmla="*/ 6419493 w 6858000"/>
                <a:gd name="connsiteY348" fmla="*/ 6208053 h 6858000"/>
                <a:gd name="connsiteX349" fmla="*/ 6426571 w 6858000"/>
                <a:gd name="connsiteY349" fmla="*/ 6192425 h 6858000"/>
                <a:gd name="connsiteX350" fmla="*/ 6438614 w 6858000"/>
                <a:gd name="connsiteY350" fmla="*/ 6160341 h 6858000"/>
                <a:gd name="connsiteX351" fmla="*/ 6461413 w 6858000"/>
                <a:gd name="connsiteY351" fmla="*/ 6025020 h 6858000"/>
                <a:gd name="connsiteX352" fmla="*/ 6461597 w 6858000"/>
                <a:gd name="connsiteY352" fmla="*/ 5827737 h 6858000"/>
                <a:gd name="connsiteX353" fmla="*/ 6461597 w 6858000"/>
                <a:gd name="connsiteY353" fmla="*/ 2235285 h 6858000"/>
                <a:gd name="connsiteX354" fmla="*/ 6461597 w 6858000"/>
                <a:gd name="connsiteY354" fmla="*/ 2235285 h 6858000"/>
                <a:gd name="connsiteX355" fmla="*/ 6461597 w 6858000"/>
                <a:gd name="connsiteY355" fmla="*/ 838220 h 6858000"/>
                <a:gd name="connsiteX356" fmla="*/ 6456265 w 6858000"/>
                <a:gd name="connsiteY356" fmla="*/ 769365 h 6858000"/>
                <a:gd name="connsiteX357" fmla="*/ 6440361 w 6858000"/>
                <a:gd name="connsiteY357" fmla="*/ 702623 h 6858000"/>
                <a:gd name="connsiteX358" fmla="*/ 6281873 w 6858000"/>
                <a:gd name="connsiteY358" fmla="*/ 482542 h 6858000"/>
                <a:gd name="connsiteX359" fmla="*/ 6024928 w 6858000"/>
                <a:gd name="connsiteY359" fmla="*/ 396587 h 6858000"/>
                <a:gd name="connsiteX360" fmla="*/ 5228903 w 6858000"/>
                <a:gd name="connsiteY360" fmla="*/ 396403 h 6858000"/>
                <a:gd name="connsiteX361" fmla="*/ 838129 w 6858000"/>
                <a:gd name="connsiteY361" fmla="*/ 262553 h 6858000"/>
                <a:gd name="connsiteX362" fmla="*/ 5228903 w 6858000"/>
                <a:gd name="connsiteY362" fmla="*/ 262553 h 6858000"/>
                <a:gd name="connsiteX363" fmla="*/ 6026491 w 6858000"/>
                <a:gd name="connsiteY363" fmla="*/ 262829 h 6858000"/>
                <a:gd name="connsiteX364" fmla="*/ 6202721 w 6858000"/>
                <a:gd name="connsiteY364" fmla="*/ 292522 h 6858000"/>
                <a:gd name="connsiteX365" fmla="*/ 6244642 w 6858000"/>
                <a:gd name="connsiteY365" fmla="*/ 308242 h 6858000"/>
                <a:gd name="connsiteX366" fmla="*/ 6265142 w 6858000"/>
                <a:gd name="connsiteY366" fmla="*/ 317527 h 6858000"/>
                <a:gd name="connsiteX367" fmla="*/ 6285091 w 6858000"/>
                <a:gd name="connsiteY367" fmla="*/ 327548 h 6858000"/>
                <a:gd name="connsiteX368" fmla="*/ 6361209 w 6858000"/>
                <a:gd name="connsiteY368" fmla="*/ 374984 h 6858000"/>
                <a:gd name="connsiteX369" fmla="*/ 6567501 w 6858000"/>
                <a:gd name="connsiteY369" fmla="*/ 661622 h 6858000"/>
                <a:gd name="connsiteX370" fmla="*/ 6567592 w 6858000"/>
                <a:gd name="connsiteY370" fmla="*/ 661622 h 6858000"/>
                <a:gd name="connsiteX371" fmla="*/ 6588277 w 6858000"/>
                <a:gd name="connsiteY371" fmla="*/ 748680 h 6858000"/>
                <a:gd name="connsiteX372" fmla="*/ 6595263 w 6858000"/>
                <a:gd name="connsiteY372" fmla="*/ 838129 h 6858000"/>
                <a:gd name="connsiteX373" fmla="*/ 6595263 w 6858000"/>
                <a:gd name="connsiteY373" fmla="*/ 5827829 h 6858000"/>
                <a:gd name="connsiteX374" fmla="*/ 6595080 w 6858000"/>
                <a:gd name="connsiteY374" fmla="*/ 6026675 h 6858000"/>
                <a:gd name="connsiteX375" fmla="*/ 6565386 w 6858000"/>
                <a:gd name="connsiteY375" fmla="*/ 6202905 h 6858000"/>
                <a:gd name="connsiteX376" fmla="*/ 6549666 w 6858000"/>
                <a:gd name="connsiteY376" fmla="*/ 6244825 h 6858000"/>
                <a:gd name="connsiteX377" fmla="*/ 6540381 w 6858000"/>
                <a:gd name="connsiteY377" fmla="*/ 6265326 h 6858000"/>
                <a:gd name="connsiteX378" fmla="*/ 6530361 w 6858000"/>
                <a:gd name="connsiteY378" fmla="*/ 6285367 h 6858000"/>
                <a:gd name="connsiteX379" fmla="*/ 6482925 w 6858000"/>
                <a:gd name="connsiteY379" fmla="*/ 6361393 h 6858000"/>
                <a:gd name="connsiteX380" fmla="*/ 6424181 w 6858000"/>
                <a:gd name="connsiteY380" fmla="*/ 6429145 h 6858000"/>
                <a:gd name="connsiteX381" fmla="*/ 6355693 w 6858000"/>
                <a:gd name="connsiteY381" fmla="*/ 6487062 h 6858000"/>
                <a:gd name="connsiteX382" fmla="*/ 6337307 w 6858000"/>
                <a:gd name="connsiteY382" fmla="*/ 6499840 h 6858000"/>
                <a:gd name="connsiteX383" fmla="*/ 6318461 w 6858000"/>
                <a:gd name="connsiteY383" fmla="*/ 6511974 h 6858000"/>
                <a:gd name="connsiteX384" fmla="*/ 6279115 w 6858000"/>
                <a:gd name="connsiteY384" fmla="*/ 6533578 h 6858000"/>
                <a:gd name="connsiteX385" fmla="*/ 6196286 w 6858000"/>
                <a:gd name="connsiteY385" fmla="*/ 6567684 h 6858000"/>
                <a:gd name="connsiteX386" fmla="*/ 6109228 w 6858000"/>
                <a:gd name="connsiteY386" fmla="*/ 6588461 h 6858000"/>
                <a:gd name="connsiteX387" fmla="*/ 6019780 w 6858000"/>
                <a:gd name="connsiteY387" fmla="*/ 6595447 h 6858000"/>
                <a:gd name="connsiteX388" fmla="*/ 1229844 w 6858000"/>
                <a:gd name="connsiteY388" fmla="*/ 6595447 h 6858000"/>
                <a:gd name="connsiteX389" fmla="*/ 831418 w 6858000"/>
                <a:gd name="connsiteY389" fmla="*/ 6595263 h 6858000"/>
                <a:gd name="connsiteX390" fmla="*/ 655187 w 6858000"/>
                <a:gd name="connsiteY390" fmla="*/ 6565478 h 6858000"/>
                <a:gd name="connsiteX391" fmla="*/ 613175 w 6858000"/>
                <a:gd name="connsiteY391" fmla="*/ 6549758 h 6858000"/>
                <a:gd name="connsiteX392" fmla="*/ 592767 w 6858000"/>
                <a:gd name="connsiteY392" fmla="*/ 6540473 h 6858000"/>
                <a:gd name="connsiteX393" fmla="*/ 572726 w 6858000"/>
                <a:gd name="connsiteY393" fmla="*/ 6530453 h 6858000"/>
                <a:gd name="connsiteX394" fmla="*/ 496699 w 6858000"/>
                <a:gd name="connsiteY394" fmla="*/ 6483017 h 6858000"/>
                <a:gd name="connsiteX395" fmla="*/ 290408 w 6858000"/>
                <a:gd name="connsiteY395" fmla="*/ 6196378 h 6858000"/>
                <a:gd name="connsiteX396" fmla="*/ 269632 w 6858000"/>
                <a:gd name="connsiteY396" fmla="*/ 6109320 h 6858000"/>
                <a:gd name="connsiteX397" fmla="*/ 262645 w 6858000"/>
                <a:gd name="connsiteY397" fmla="*/ 6019872 h 6858000"/>
                <a:gd name="connsiteX398" fmla="*/ 262645 w 6858000"/>
                <a:gd name="connsiteY398" fmla="*/ 1030171 h 6858000"/>
                <a:gd name="connsiteX399" fmla="*/ 262829 w 6858000"/>
                <a:gd name="connsiteY399" fmla="*/ 831326 h 6858000"/>
                <a:gd name="connsiteX400" fmla="*/ 292522 w 6858000"/>
                <a:gd name="connsiteY400" fmla="*/ 655095 h 6858000"/>
                <a:gd name="connsiteX401" fmla="*/ 308334 w 6858000"/>
                <a:gd name="connsiteY401" fmla="*/ 613175 h 6858000"/>
                <a:gd name="connsiteX402" fmla="*/ 317527 w 6858000"/>
                <a:gd name="connsiteY402" fmla="*/ 592675 h 6858000"/>
                <a:gd name="connsiteX403" fmla="*/ 327640 w 6858000"/>
                <a:gd name="connsiteY403" fmla="*/ 572634 h 6858000"/>
                <a:gd name="connsiteX404" fmla="*/ 375076 w 6858000"/>
                <a:gd name="connsiteY404" fmla="*/ 496607 h 6858000"/>
                <a:gd name="connsiteX405" fmla="*/ 433727 w 6858000"/>
                <a:gd name="connsiteY405" fmla="*/ 428855 h 6858000"/>
                <a:gd name="connsiteX406" fmla="*/ 502215 w 6858000"/>
                <a:gd name="connsiteY406" fmla="*/ 370939 h 6858000"/>
                <a:gd name="connsiteX407" fmla="*/ 520601 w 6858000"/>
                <a:gd name="connsiteY407" fmla="*/ 358160 h 6858000"/>
                <a:gd name="connsiteX408" fmla="*/ 539539 w 6858000"/>
                <a:gd name="connsiteY408" fmla="*/ 346026 h 6858000"/>
                <a:gd name="connsiteX409" fmla="*/ 578793 w 6858000"/>
                <a:gd name="connsiteY409" fmla="*/ 324422 h 6858000"/>
                <a:gd name="connsiteX410" fmla="*/ 661622 w 6858000"/>
                <a:gd name="connsiteY410" fmla="*/ 290316 h 6858000"/>
                <a:gd name="connsiteX411" fmla="*/ 748680 w 6858000"/>
                <a:gd name="connsiteY411" fmla="*/ 269540 h 6858000"/>
                <a:gd name="connsiteX412" fmla="*/ 838129 w 6858000"/>
                <a:gd name="connsiteY412" fmla="*/ 262553 h 6858000"/>
                <a:gd name="connsiteX413" fmla="*/ 838129 w 6858000"/>
                <a:gd name="connsiteY413" fmla="*/ 133667 h 6858000"/>
                <a:gd name="connsiteX414" fmla="*/ 728823 w 6858000"/>
                <a:gd name="connsiteY414" fmla="*/ 142124 h 6858000"/>
                <a:gd name="connsiteX415" fmla="*/ 622000 w 6858000"/>
                <a:gd name="connsiteY415" fmla="*/ 167589 h 6858000"/>
                <a:gd name="connsiteX416" fmla="*/ 520509 w 6858000"/>
                <a:gd name="connsiteY416" fmla="*/ 209325 h 6858000"/>
                <a:gd name="connsiteX417" fmla="*/ 472338 w 6858000"/>
                <a:gd name="connsiteY417" fmla="*/ 235893 h 6858000"/>
                <a:gd name="connsiteX418" fmla="*/ 449263 w 6858000"/>
                <a:gd name="connsiteY418" fmla="*/ 250694 h 6858000"/>
                <a:gd name="connsiteX419" fmla="*/ 426740 w 6858000"/>
                <a:gd name="connsiteY419" fmla="*/ 266414 h 6858000"/>
                <a:gd name="connsiteX420" fmla="*/ 342900 w 6858000"/>
                <a:gd name="connsiteY420" fmla="*/ 337108 h 6858000"/>
                <a:gd name="connsiteX421" fmla="*/ 271102 w 6858000"/>
                <a:gd name="connsiteY421" fmla="*/ 420030 h 6858000"/>
                <a:gd name="connsiteX422" fmla="*/ 213094 w 6858000"/>
                <a:gd name="connsiteY422" fmla="*/ 513155 h 6858000"/>
                <a:gd name="connsiteX423" fmla="*/ 200776 w 6858000"/>
                <a:gd name="connsiteY423" fmla="*/ 537700 h 6858000"/>
                <a:gd name="connsiteX424" fmla="*/ 189468 w 6858000"/>
                <a:gd name="connsiteY424" fmla="*/ 562797 h 6858000"/>
                <a:gd name="connsiteX425" fmla="*/ 170163 w 6858000"/>
                <a:gd name="connsiteY425" fmla="*/ 614186 h 6858000"/>
                <a:gd name="connsiteX426" fmla="*/ 133759 w 6858000"/>
                <a:gd name="connsiteY426" fmla="*/ 829947 h 6858000"/>
                <a:gd name="connsiteX427" fmla="*/ 133575 w 6858000"/>
                <a:gd name="connsiteY427" fmla="*/ 1030263 h 6858000"/>
                <a:gd name="connsiteX428" fmla="*/ 133575 w 6858000"/>
                <a:gd name="connsiteY428" fmla="*/ 6019780 h 6858000"/>
                <a:gd name="connsiteX429" fmla="*/ 142032 w 6858000"/>
                <a:gd name="connsiteY429" fmla="*/ 6129177 h 6858000"/>
                <a:gd name="connsiteX430" fmla="*/ 167497 w 6858000"/>
                <a:gd name="connsiteY430" fmla="*/ 6235908 h 6858000"/>
                <a:gd name="connsiteX431" fmla="*/ 420030 w 6858000"/>
                <a:gd name="connsiteY431" fmla="*/ 6586806 h 6858000"/>
                <a:gd name="connsiteX432" fmla="*/ 513155 w 6858000"/>
                <a:gd name="connsiteY432" fmla="*/ 6644906 h 6858000"/>
                <a:gd name="connsiteX433" fmla="*/ 537700 w 6858000"/>
                <a:gd name="connsiteY433" fmla="*/ 6657133 h 6858000"/>
                <a:gd name="connsiteX434" fmla="*/ 562705 w 6858000"/>
                <a:gd name="connsiteY434" fmla="*/ 6668440 h 6858000"/>
                <a:gd name="connsiteX435" fmla="*/ 614186 w 6858000"/>
                <a:gd name="connsiteY435" fmla="*/ 6687745 h 6858000"/>
                <a:gd name="connsiteX436" fmla="*/ 829947 w 6858000"/>
                <a:gd name="connsiteY436" fmla="*/ 6724150 h 6858000"/>
                <a:gd name="connsiteX437" fmla="*/ 1229844 w 6858000"/>
                <a:gd name="connsiteY437" fmla="*/ 6724334 h 6858000"/>
                <a:gd name="connsiteX438" fmla="*/ 6019872 w 6858000"/>
                <a:gd name="connsiteY438" fmla="*/ 6724334 h 6858000"/>
                <a:gd name="connsiteX439" fmla="*/ 6129177 w 6858000"/>
                <a:gd name="connsiteY439" fmla="*/ 6715876 h 6858000"/>
                <a:gd name="connsiteX440" fmla="*/ 6236000 w 6858000"/>
                <a:gd name="connsiteY440" fmla="*/ 6690412 h 6858000"/>
                <a:gd name="connsiteX441" fmla="*/ 6337583 w 6858000"/>
                <a:gd name="connsiteY441" fmla="*/ 6648675 h 6858000"/>
                <a:gd name="connsiteX442" fmla="*/ 6385662 w 6858000"/>
                <a:gd name="connsiteY442" fmla="*/ 6622107 h 6858000"/>
                <a:gd name="connsiteX443" fmla="*/ 6408737 w 6858000"/>
                <a:gd name="connsiteY443" fmla="*/ 6607306 h 6858000"/>
                <a:gd name="connsiteX444" fmla="*/ 6431260 w 6858000"/>
                <a:gd name="connsiteY444" fmla="*/ 6591586 h 6858000"/>
                <a:gd name="connsiteX445" fmla="*/ 6515100 w 6858000"/>
                <a:gd name="connsiteY445" fmla="*/ 6520892 h 6858000"/>
                <a:gd name="connsiteX446" fmla="*/ 6586898 w 6858000"/>
                <a:gd name="connsiteY446" fmla="*/ 6437971 h 6858000"/>
                <a:gd name="connsiteX447" fmla="*/ 6644906 w 6858000"/>
                <a:gd name="connsiteY447" fmla="*/ 6344845 h 6858000"/>
                <a:gd name="connsiteX448" fmla="*/ 6657224 w 6858000"/>
                <a:gd name="connsiteY448" fmla="*/ 6320300 h 6858000"/>
                <a:gd name="connsiteX449" fmla="*/ 6668532 w 6858000"/>
                <a:gd name="connsiteY449" fmla="*/ 6295203 h 6858000"/>
                <a:gd name="connsiteX450" fmla="*/ 6687837 w 6858000"/>
                <a:gd name="connsiteY450" fmla="*/ 6243814 h 6858000"/>
                <a:gd name="connsiteX451" fmla="*/ 6724242 w 6858000"/>
                <a:gd name="connsiteY451" fmla="*/ 6028053 h 6858000"/>
                <a:gd name="connsiteX452" fmla="*/ 6724425 w 6858000"/>
                <a:gd name="connsiteY452" fmla="*/ 5827737 h 6858000"/>
                <a:gd name="connsiteX453" fmla="*/ 6724425 w 6858000"/>
                <a:gd name="connsiteY453" fmla="*/ 2235285 h 6858000"/>
                <a:gd name="connsiteX454" fmla="*/ 6724334 w 6858000"/>
                <a:gd name="connsiteY454" fmla="*/ 2235285 h 6858000"/>
                <a:gd name="connsiteX455" fmla="*/ 6724334 w 6858000"/>
                <a:gd name="connsiteY455" fmla="*/ 838220 h 6858000"/>
                <a:gd name="connsiteX456" fmla="*/ 6715876 w 6858000"/>
                <a:gd name="connsiteY456" fmla="*/ 728823 h 6858000"/>
                <a:gd name="connsiteX457" fmla="*/ 6690412 w 6858000"/>
                <a:gd name="connsiteY457" fmla="*/ 622092 h 6858000"/>
                <a:gd name="connsiteX458" fmla="*/ 6437879 w 6858000"/>
                <a:gd name="connsiteY458" fmla="*/ 271194 h 6858000"/>
                <a:gd name="connsiteX459" fmla="*/ 6344753 w 6858000"/>
                <a:gd name="connsiteY459" fmla="*/ 213186 h 6858000"/>
                <a:gd name="connsiteX460" fmla="*/ 6320208 w 6858000"/>
                <a:gd name="connsiteY460" fmla="*/ 200868 h 6858000"/>
                <a:gd name="connsiteX461" fmla="*/ 6295203 w 6858000"/>
                <a:gd name="connsiteY461" fmla="*/ 189560 h 6858000"/>
                <a:gd name="connsiteX462" fmla="*/ 6243722 w 6858000"/>
                <a:gd name="connsiteY462" fmla="*/ 170255 h 6858000"/>
                <a:gd name="connsiteX463" fmla="*/ 6027962 w 6858000"/>
                <a:gd name="connsiteY463" fmla="*/ 133851 h 6858000"/>
                <a:gd name="connsiteX464" fmla="*/ 5228903 w 6858000"/>
                <a:gd name="connsiteY464" fmla="*/ 133667 h 6858000"/>
                <a:gd name="connsiteX465" fmla="*/ 838129 w 6858000"/>
                <a:gd name="connsiteY465" fmla="*/ 0 h 6858000"/>
                <a:gd name="connsiteX466" fmla="*/ 5229087 w 6858000"/>
                <a:gd name="connsiteY466" fmla="*/ 0 h 6858000"/>
                <a:gd name="connsiteX467" fmla="*/ 6029616 w 6858000"/>
                <a:gd name="connsiteY467" fmla="*/ 193 h 6858000"/>
                <a:gd name="connsiteX468" fmla="*/ 6286286 w 6858000"/>
                <a:gd name="connsiteY468" fmla="*/ 43492 h 6858000"/>
                <a:gd name="connsiteX469" fmla="*/ 6347511 w 6858000"/>
                <a:gd name="connsiteY469" fmla="*/ 66558 h 6858000"/>
                <a:gd name="connsiteX470" fmla="*/ 6377388 w 6858000"/>
                <a:gd name="connsiteY470" fmla="*/ 79979 h 6858000"/>
                <a:gd name="connsiteX471" fmla="*/ 6406531 w 6858000"/>
                <a:gd name="connsiteY471" fmla="*/ 94596 h 6858000"/>
                <a:gd name="connsiteX472" fmla="*/ 6517307 w 6858000"/>
                <a:gd name="connsiteY472" fmla="*/ 163728 h 6858000"/>
                <a:gd name="connsiteX473" fmla="*/ 6817643 w 6858000"/>
                <a:gd name="connsiteY473" fmla="*/ 581091 h 6858000"/>
                <a:gd name="connsiteX474" fmla="*/ 6847888 w 6858000"/>
                <a:gd name="connsiteY474" fmla="*/ 708231 h 6858000"/>
                <a:gd name="connsiteX475" fmla="*/ 6858000 w 6858000"/>
                <a:gd name="connsiteY475" fmla="*/ 838129 h 6858000"/>
                <a:gd name="connsiteX476" fmla="*/ 6858000 w 6858000"/>
                <a:gd name="connsiteY476" fmla="*/ 5827737 h 6858000"/>
                <a:gd name="connsiteX477" fmla="*/ 6857816 w 6858000"/>
                <a:gd name="connsiteY477" fmla="*/ 6029524 h 6858000"/>
                <a:gd name="connsiteX478" fmla="*/ 6814517 w 6858000"/>
                <a:gd name="connsiteY478" fmla="*/ 6286286 h 6858000"/>
                <a:gd name="connsiteX479" fmla="*/ 6791443 w 6858000"/>
                <a:gd name="connsiteY479" fmla="*/ 6347420 h 6858000"/>
                <a:gd name="connsiteX480" fmla="*/ 6778021 w 6858000"/>
                <a:gd name="connsiteY480" fmla="*/ 6377297 h 6858000"/>
                <a:gd name="connsiteX481" fmla="*/ 6763404 w 6858000"/>
                <a:gd name="connsiteY481" fmla="*/ 6406531 h 6858000"/>
                <a:gd name="connsiteX482" fmla="*/ 6694364 w 6858000"/>
                <a:gd name="connsiteY482" fmla="*/ 6517215 h 6858000"/>
                <a:gd name="connsiteX483" fmla="*/ 6608961 w 6858000"/>
                <a:gd name="connsiteY483" fmla="*/ 6615856 h 6858000"/>
                <a:gd name="connsiteX484" fmla="*/ 6509309 w 6858000"/>
                <a:gd name="connsiteY484" fmla="*/ 6699972 h 6858000"/>
                <a:gd name="connsiteX485" fmla="*/ 6482465 w 6858000"/>
                <a:gd name="connsiteY485" fmla="*/ 6718634 h 6858000"/>
                <a:gd name="connsiteX486" fmla="*/ 6454978 w 6858000"/>
                <a:gd name="connsiteY486" fmla="*/ 6736285 h 6858000"/>
                <a:gd name="connsiteX487" fmla="*/ 6397797 w 6858000"/>
                <a:gd name="connsiteY487" fmla="*/ 6767817 h 6858000"/>
                <a:gd name="connsiteX488" fmla="*/ 6276817 w 6858000"/>
                <a:gd name="connsiteY488" fmla="*/ 6817643 h 6858000"/>
                <a:gd name="connsiteX489" fmla="*/ 6149677 w 6858000"/>
                <a:gd name="connsiteY489" fmla="*/ 6847888 h 6858000"/>
                <a:gd name="connsiteX490" fmla="*/ 6019780 w 6858000"/>
                <a:gd name="connsiteY490" fmla="*/ 6858000 h 6858000"/>
                <a:gd name="connsiteX491" fmla="*/ 1229844 w 6858000"/>
                <a:gd name="connsiteY491" fmla="*/ 6858000 h 6858000"/>
                <a:gd name="connsiteX492" fmla="*/ 828384 w 6858000"/>
                <a:gd name="connsiteY492" fmla="*/ 6857816 h 6858000"/>
                <a:gd name="connsiteX493" fmla="*/ 571715 w 6858000"/>
                <a:gd name="connsiteY493" fmla="*/ 6814517 h 6858000"/>
                <a:gd name="connsiteX494" fmla="*/ 510489 w 6858000"/>
                <a:gd name="connsiteY494" fmla="*/ 6791443 h 6858000"/>
                <a:gd name="connsiteX495" fmla="*/ 480704 w 6858000"/>
                <a:gd name="connsiteY495" fmla="*/ 6778021 h 6858000"/>
                <a:gd name="connsiteX496" fmla="*/ 451470 w 6858000"/>
                <a:gd name="connsiteY496" fmla="*/ 6763404 h 6858000"/>
                <a:gd name="connsiteX497" fmla="*/ 340694 w 6858000"/>
                <a:gd name="connsiteY497" fmla="*/ 6694364 h 6858000"/>
                <a:gd name="connsiteX498" fmla="*/ 40357 w 6858000"/>
                <a:gd name="connsiteY498" fmla="*/ 6276909 h 6858000"/>
                <a:gd name="connsiteX499" fmla="*/ 10112 w 6858000"/>
                <a:gd name="connsiteY499" fmla="*/ 6149769 h 6858000"/>
                <a:gd name="connsiteX500" fmla="*/ 0 w 6858000"/>
                <a:gd name="connsiteY500" fmla="*/ 6019872 h 6858000"/>
                <a:gd name="connsiteX501" fmla="*/ 0 w 6858000"/>
                <a:gd name="connsiteY501" fmla="*/ 1030263 h 6858000"/>
                <a:gd name="connsiteX502" fmla="*/ 184 w 6858000"/>
                <a:gd name="connsiteY502" fmla="*/ 828476 h 6858000"/>
                <a:gd name="connsiteX503" fmla="*/ 43391 w 6858000"/>
                <a:gd name="connsiteY503" fmla="*/ 571806 h 6858000"/>
                <a:gd name="connsiteX504" fmla="*/ 66466 w 6858000"/>
                <a:gd name="connsiteY504" fmla="*/ 510581 h 6858000"/>
                <a:gd name="connsiteX505" fmla="*/ 79979 w 6858000"/>
                <a:gd name="connsiteY505" fmla="*/ 480704 h 6858000"/>
                <a:gd name="connsiteX506" fmla="*/ 94504 w 6858000"/>
                <a:gd name="connsiteY506" fmla="*/ 451470 h 6858000"/>
                <a:gd name="connsiteX507" fmla="*/ 163636 w 6858000"/>
                <a:gd name="connsiteY507" fmla="*/ 340786 h 6858000"/>
                <a:gd name="connsiteX508" fmla="*/ 249039 w 6858000"/>
                <a:gd name="connsiteY508" fmla="*/ 242144 h 6858000"/>
                <a:gd name="connsiteX509" fmla="*/ 348600 w 6858000"/>
                <a:gd name="connsiteY509" fmla="*/ 158028 h 6858000"/>
                <a:gd name="connsiteX510" fmla="*/ 375443 w 6858000"/>
                <a:gd name="connsiteY510" fmla="*/ 139366 h 6858000"/>
                <a:gd name="connsiteX511" fmla="*/ 402931 w 6858000"/>
                <a:gd name="connsiteY511" fmla="*/ 121808 h 6858000"/>
                <a:gd name="connsiteX512" fmla="*/ 460203 w 6858000"/>
                <a:gd name="connsiteY512" fmla="*/ 90184 h 6858000"/>
                <a:gd name="connsiteX513" fmla="*/ 581091 w 6858000"/>
                <a:gd name="connsiteY513" fmla="*/ 40394 h 6858000"/>
                <a:gd name="connsiteX514" fmla="*/ 708231 w 6858000"/>
                <a:gd name="connsiteY514" fmla="*/ 10112 h 6858000"/>
                <a:gd name="connsiteX515" fmla="*/ 838129 w 6858000"/>
                <a:gd name="connsiteY51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Lst>
              <a:rect l="l" t="t" r="r" b="b"/>
              <a:pathLst>
                <a:path w="6858000" h="6858000">
                  <a:moveTo>
                    <a:pt x="3205977" y="5803836"/>
                  </a:moveTo>
                  <a:cubicBezTo>
                    <a:pt x="3277407" y="5833529"/>
                    <a:pt x="3311421" y="5915439"/>
                    <a:pt x="3281728" y="5986961"/>
                  </a:cubicBezTo>
                  <a:cubicBezTo>
                    <a:pt x="3252126" y="6058391"/>
                    <a:pt x="3170216" y="6092404"/>
                    <a:pt x="3098695" y="6062711"/>
                  </a:cubicBezTo>
                  <a:cubicBezTo>
                    <a:pt x="3027265" y="6033110"/>
                    <a:pt x="2993251" y="5951200"/>
                    <a:pt x="3022852" y="5879678"/>
                  </a:cubicBezTo>
                  <a:cubicBezTo>
                    <a:pt x="3052545" y="5808248"/>
                    <a:pt x="3134455" y="5774234"/>
                    <a:pt x="3205977" y="5803836"/>
                  </a:cubicBezTo>
                  <a:close/>
                  <a:moveTo>
                    <a:pt x="5971976" y="5803836"/>
                  </a:moveTo>
                  <a:cubicBezTo>
                    <a:pt x="6043406" y="5833437"/>
                    <a:pt x="6077420" y="5915439"/>
                    <a:pt x="6047819" y="5986869"/>
                  </a:cubicBezTo>
                  <a:cubicBezTo>
                    <a:pt x="6018217" y="6058391"/>
                    <a:pt x="5936215" y="6092313"/>
                    <a:pt x="5864694" y="6062711"/>
                  </a:cubicBezTo>
                  <a:cubicBezTo>
                    <a:pt x="5793264" y="6033110"/>
                    <a:pt x="5759341" y="5951200"/>
                    <a:pt x="5788943" y="5879678"/>
                  </a:cubicBezTo>
                  <a:cubicBezTo>
                    <a:pt x="5818544" y="5808156"/>
                    <a:pt x="5900455" y="5774234"/>
                    <a:pt x="5971976" y="5803836"/>
                  </a:cubicBezTo>
                  <a:close/>
                  <a:moveTo>
                    <a:pt x="4865503" y="5803836"/>
                  </a:moveTo>
                  <a:cubicBezTo>
                    <a:pt x="4937025" y="5833437"/>
                    <a:pt x="4970947" y="5915439"/>
                    <a:pt x="4941346" y="5986869"/>
                  </a:cubicBezTo>
                  <a:cubicBezTo>
                    <a:pt x="4911744" y="6058391"/>
                    <a:pt x="4829834" y="6092313"/>
                    <a:pt x="4758312" y="6062711"/>
                  </a:cubicBezTo>
                  <a:cubicBezTo>
                    <a:pt x="4686791" y="6033110"/>
                    <a:pt x="4652868" y="5951108"/>
                    <a:pt x="4682470" y="5879678"/>
                  </a:cubicBezTo>
                  <a:cubicBezTo>
                    <a:pt x="4712071" y="5808156"/>
                    <a:pt x="4794073" y="5774234"/>
                    <a:pt x="4865503" y="5803836"/>
                  </a:cubicBezTo>
                  <a:close/>
                  <a:moveTo>
                    <a:pt x="917464" y="5794918"/>
                  </a:moveTo>
                  <a:cubicBezTo>
                    <a:pt x="993858" y="5782508"/>
                    <a:pt x="1065748" y="5834357"/>
                    <a:pt x="1078159" y="5910751"/>
                  </a:cubicBezTo>
                  <a:cubicBezTo>
                    <a:pt x="1090569" y="5987145"/>
                    <a:pt x="1038720" y="6059034"/>
                    <a:pt x="962326" y="6071445"/>
                  </a:cubicBezTo>
                  <a:cubicBezTo>
                    <a:pt x="885932" y="6083855"/>
                    <a:pt x="814043" y="6032007"/>
                    <a:pt x="801632" y="5955613"/>
                  </a:cubicBezTo>
                  <a:cubicBezTo>
                    <a:pt x="789222" y="5879219"/>
                    <a:pt x="841070" y="5807329"/>
                    <a:pt x="917464" y="5794918"/>
                  </a:cubicBezTo>
                  <a:close/>
                  <a:moveTo>
                    <a:pt x="2023754" y="5794826"/>
                  </a:moveTo>
                  <a:cubicBezTo>
                    <a:pt x="2100148" y="5782416"/>
                    <a:pt x="2172129" y="5834265"/>
                    <a:pt x="2184540" y="5910659"/>
                  </a:cubicBezTo>
                  <a:cubicBezTo>
                    <a:pt x="2196950" y="5987053"/>
                    <a:pt x="2145102" y="6059034"/>
                    <a:pt x="2068707" y="6071445"/>
                  </a:cubicBezTo>
                  <a:cubicBezTo>
                    <a:pt x="1992313" y="6083764"/>
                    <a:pt x="1920332" y="6031915"/>
                    <a:pt x="1907921" y="5955521"/>
                  </a:cubicBezTo>
                  <a:cubicBezTo>
                    <a:pt x="1895603" y="5879219"/>
                    <a:pt x="1947451" y="5807237"/>
                    <a:pt x="2023754" y="5794826"/>
                  </a:cubicBezTo>
                  <a:close/>
                  <a:moveTo>
                    <a:pt x="3683371" y="5794826"/>
                  </a:moveTo>
                  <a:cubicBezTo>
                    <a:pt x="3759765" y="5782416"/>
                    <a:pt x="3831747" y="5834265"/>
                    <a:pt x="3844157" y="5910659"/>
                  </a:cubicBezTo>
                  <a:cubicBezTo>
                    <a:pt x="3856568" y="5987053"/>
                    <a:pt x="3804627" y="6058942"/>
                    <a:pt x="3728325" y="6071353"/>
                  </a:cubicBezTo>
                  <a:cubicBezTo>
                    <a:pt x="3651931" y="6083764"/>
                    <a:pt x="3579950" y="6031915"/>
                    <a:pt x="3567539" y="5955521"/>
                  </a:cubicBezTo>
                  <a:cubicBezTo>
                    <a:pt x="3555129" y="5879127"/>
                    <a:pt x="3607069" y="5807237"/>
                    <a:pt x="3683371" y="5794826"/>
                  </a:cubicBezTo>
                  <a:close/>
                  <a:moveTo>
                    <a:pt x="5365144" y="5793171"/>
                  </a:moveTo>
                  <a:cubicBezTo>
                    <a:pt x="5442550" y="5793171"/>
                    <a:pt x="5505246" y="5855868"/>
                    <a:pt x="5505246" y="5933273"/>
                  </a:cubicBezTo>
                  <a:cubicBezTo>
                    <a:pt x="5505246" y="6010679"/>
                    <a:pt x="5442550" y="6073375"/>
                    <a:pt x="5365144" y="6073375"/>
                  </a:cubicBezTo>
                  <a:cubicBezTo>
                    <a:pt x="5287739" y="6073375"/>
                    <a:pt x="5225042" y="6010679"/>
                    <a:pt x="5225042" y="5933273"/>
                  </a:cubicBezTo>
                  <a:cubicBezTo>
                    <a:pt x="5225042" y="5855868"/>
                    <a:pt x="5287739" y="5793171"/>
                    <a:pt x="5365144" y="5793171"/>
                  </a:cubicBezTo>
                  <a:close/>
                  <a:moveTo>
                    <a:pt x="4258763" y="5793171"/>
                  </a:moveTo>
                  <a:cubicBezTo>
                    <a:pt x="4336168" y="5793171"/>
                    <a:pt x="4398865" y="5855868"/>
                    <a:pt x="4398865" y="5933273"/>
                  </a:cubicBezTo>
                  <a:cubicBezTo>
                    <a:pt x="4398865" y="6010679"/>
                    <a:pt x="4336168" y="6073375"/>
                    <a:pt x="4258763" y="6073375"/>
                  </a:cubicBezTo>
                  <a:cubicBezTo>
                    <a:pt x="4181358" y="6073375"/>
                    <a:pt x="4118661" y="6010679"/>
                    <a:pt x="4118661" y="5933273"/>
                  </a:cubicBezTo>
                  <a:cubicBezTo>
                    <a:pt x="4118661" y="5855868"/>
                    <a:pt x="4181358" y="5793171"/>
                    <a:pt x="4258763" y="5793171"/>
                  </a:cubicBezTo>
                  <a:close/>
                  <a:moveTo>
                    <a:pt x="2599145" y="5793171"/>
                  </a:moveTo>
                  <a:cubicBezTo>
                    <a:pt x="2676551" y="5793171"/>
                    <a:pt x="2739247" y="5855868"/>
                    <a:pt x="2739247" y="5933273"/>
                  </a:cubicBezTo>
                  <a:cubicBezTo>
                    <a:pt x="2739247" y="6010679"/>
                    <a:pt x="2676551" y="6073375"/>
                    <a:pt x="2599145" y="6073375"/>
                  </a:cubicBezTo>
                  <a:cubicBezTo>
                    <a:pt x="2521832" y="6073375"/>
                    <a:pt x="2459136" y="6010679"/>
                    <a:pt x="2459136" y="5933273"/>
                  </a:cubicBezTo>
                  <a:cubicBezTo>
                    <a:pt x="2459136" y="5855868"/>
                    <a:pt x="2521832" y="5793171"/>
                    <a:pt x="2599145" y="5793171"/>
                  </a:cubicBezTo>
                  <a:close/>
                  <a:moveTo>
                    <a:pt x="1492764" y="5793171"/>
                  </a:moveTo>
                  <a:cubicBezTo>
                    <a:pt x="1570170" y="5793171"/>
                    <a:pt x="1632866" y="5855868"/>
                    <a:pt x="1632866" y="5933273"/>
                  </a:cubicBezTo>
                  <a:cubicBezTo>
                    <a:pt x="1632866" y="6010679"/>
                    <a:pt x="1570170" y="6073375"/>
                    <a:pt x="1492764" y="6073375"/>
                  </a:cubicBezTo>
                  <a:cubicBezTo>
                    <a:pt x="1415451" y="6073375"/>
                    <a:pt x="1352662" y="6010679"/>
                    <a:pt x="1352662" y="5933273"/>
                  </a:cubicBezTo>
                  <a:cubicBezTo>
                    <a:pt x="1352662" y="5855868"/>
                    <a:pt x="1415451" y="5793171"/>
                    <a:pt x="1492764" y="5793171"/>
                  </a:cubicBezTo>
                  <a:close/>
                  <a:moveTo>
                    <a:pt x="5886021" y="5254920"/>
                  </a:moveTo>
                  <a:cubicBezTo>
                    <a:pt x="5961312" y="5237085"/>
                    <a:pt x="6036787" y="5283786"/>
                    <a:pt x="6054529" y="5359077"/>
                  </a:cubicBezTo>
                  <a:cubicBezTo>
                    <a:pt x="6072364" y="5434368"/>
                    <a:pt x="6025664" y="5509842"/>
                    <a:pt x="5950373" y="5527585"/>
                  </a:cubicBezTo>
                  <a:cubicBezTo>
                    <a:pt x="5875082" y="5545328"/>
                    <a:pt x="5799607" y="5498719"/>
                    <a:pt x="5781864" y="5423428"/>
                  </a:cubicBezTo>
                  <a:cubicBezTo>
                    <a:pt x="5764122" y="5348137"/>
                    <a:pt x="5810730" y="5272662"/>
                    <a:pt x="5886021" y="5254920"/>
                  </a:cubicBezTo>
                  <a:close/>
                  <a:moveTo>
                    <a:pt x="4779640" y="5254828"/>
                  </a:moveTo>
                  <a:cubicBezTo>
                    <a:pt x="4854931" y="5237085"/>
                    <a:pt x="4930406" y="5283694"/>
                    <a:pt x="4948148" y="5358985"/>
                  </a:cubicBezTo>
                  <a:cubicBezTo>
                    <a:pt x="4965983" y="5434368"/>
                    <a:pt x="4919282" y="5509751"/>
                    <a:pt x="4843991" y="5527585"/>
                  </a:cubicBezTo>
                  <a:cubicBezTo>
                    <a:pt x="4768700" y="5545328"/>
                    <a:pt x="4693226" y="5498719"/>
                    <a:pt x="4675483" y="5423428"/>
                  </a:cubicBezTo>
                  <a:cubicBezTo>
                    <a:pt x="4657741" y="5348045"/>
                    <a:pt x="4704349" y="5272662"/>
                    <a:pt x="4779640" y="5254828"/>
                  </a:cubicBezTo>
                  <a:close/>
                  <a:moveTo>
                    <a:pt x="3120023" y="5254828"/>
                  </a:moveTo>
                  <a:cubicBezTo>
                    <a:pt x="3195313" y="5236993"/>
                    <a:pt x="3270788" y="5283694"/>
                    <a:pt x="3288531" y="5358985"/>
                  </a:cubicBezTo>
                  <a:cubicBezTo>
                    <a:pt x="3306273" y="5434276"/>
                    <a:pt x="3259664" y="5509751"/>
                    <a:pt x="3184374" y="5527493"/>
                  </a:cubicBezTo>
                  <a:cubicBezTo>
                    <a:pt x="3109083" y="5545236"/>
                    <a:pt x="3033608" y="5498627"/>
                    <a:pt x="3015865" y="5423336"/>
                  </a:cubicBezTo>
                  <a:cubicBezTo>
                    <a:pt x="2998031" y="5348045"/>
                    <a:pt x="3044732" y="5272570"/>
                    <a:pt x="3120023" y="5254828"/>
                  </a:cubicBezTo>
                  <a:close/>
                  <a:moveTo>
                    <a:pt x="2046093" y="5250875"/>
                  </a:moveTo>
                  <a:cubicBezTo>
                    <a:pt x="2081945" y="5250875"/>
                    <a:pt x="2117798" y="5264572"/>
                    <a:pt x="2145102" y="5291876"/>
                  </a:cubicBezTo>
                  <a:cubicBezTo>
                    <a:pt x="2199800" y="5346575"/>
                    <a:pt x="2199800" y="5435287"/>
                    <a:pt x="2145102" y="5489986"/>
                  </a:cubicBezTo>
                  <a:cubicBezTo>
                    <a:pt x="2090403" y="5544684"/>
                    <a:pt x="2001690" y="5544684"/>
                    <a:pt x="1946992" y="5489986"/>
                  </a:cubicBezTo>
                  <a:cubicBezTo>
                    <a:pt x="1892293" y="5435287"/>
                    <a:pt x="1892293" y="5346575"/>
                    <a:pt x="1946992" y="5291876"/>
                  </a:cubicBezTo>
                  <a:cubicBezTo>
                    <a:pt x="1974295" y="5264572"/>
                    <a:pt x="2010148" y="5250875"/>
                    <a:pt x="2046093" y="5250875"/>
                  </a:cubicBezTo>
                  <a:close/>
                  <a:moveTo>
                    <a:pt x="5365144" y="5250875"/>
                  </a:moveTo>
                  <a:cubicBezTo>
                    <a:pt x="5442550" y="5250875"/>
                    <a:pt x="5505246" y="5313571"/>
                    <a:pt x="5505246" y="5390976"/>
                  </a:cubicBezTo>
                  <a:cubicBezTo>
                    <a:pt x="5505246" y="5468290"/>
                    <a:pt x="5442550" y="5531078"/>
                    <a:pt x="5365144" y="5531078"/>
                  </a:cubicBezTo>
                  <a:cubicBezTo>
                    <a:pt x="5287739" y="5531078"/>
                    <a:pt x="5225042" y="5468290"/>
                    <a:pt x="5225042" y="5390976"/>
                  </a:cubicBezTo>
                  <a:cubicBezTo>
                    <a:pt x="5225042" y="5313571"/>
                    <a:pt x="5287739" y="5250875"/>
                    <a:pt x="5365144" y="5250875"/>
                  </a:cubicBezTo>
                  <a:close/>
                  <a:moveTo>
                    <a:pt x="4258763" y="5250875"/>
                  </a:moveTo>
                  <a:cubicBezTo>
                    <a:pt x="4336168" y="5250875"/>
                    <a:pt x="4398865" y="5313571"/>
                    <a:pt x="4398865" y="5390976"/>
                  </a:cubicBezTo>
                  <a:cubicBezTo>
                    <a:pt x="4398865" y="5468290"/>
                    <a:pt x="4336168" y="5531078"/>
                    <a:pt x="4258763" y="5531078"/>
                  </a:cubicBezTo>
                  <a:cubicBezTo>
                    <a:pt x="4181358" y="5531078"/>
                    <a:pt x="4118661" y="5468290"/>
                    <a:pt x="4118661" y="5390976"/>
                  </a:cubicBezTo>
                  <a:cubicBezTo>
                    <a:pt x="4118661" y="5313571"/>
                    <a:pt x="4181358" y="5250875"/>
                    <a:pt x="4258763" y="5250875"/>
                  </a:cubicBezTo>
                  <a:close/>
                  <a:moveTo>
                    <a:pt x="2599145" y="5250875"/>
                  </a:moveTo>
                  <a:cubicBezTo>
                    <a:pt x="2676551" y="5250875"/>
                    <a:pt x="2739247" y="5313571"/>
                    <a:pt x="2739247" y="5390976"/>
                  </a:cubicBezTo>
                  <a:cubicBezTo>
                    <a:pt x="2739247" y="5468290"/>
                    <a:pt x="2676551" y="5531078"/>
                    <a:pt x="2599145" y="5531078"/>
                  </a:cubicBezTo>
                  <a:cubicBezTo>
                    <a:pt x="2521832" y="5531078"/>
                    <a:pt x="2459136" y="5468290"/>
                    <a:pt x="2459136" y="5390976"/>
                  </a:cubicBezTo>
                  <a:cubicBezTo>
                    <a:pt x="2459136" y="5313571"/>
                    <a:pt x="2521832" y="5250875"/>
                    <a:pt x="2599145" y="5250875"/>
                  </a:cubicBezTo>
                  <a:close/>
                  <a:moveTo>
                    <a:pt x="1492764" y="5250875"/>
                  </a:moveTo>
                  <a:cubicBezTo>
                    <a:pt x="1570170" y="5250875"/>
                    <a:pt x="1632866" y="5313571"/>
                    <a:pt x="1632866" y="5390976"/>
                  </a:cubicBezTo>
                  <a:cubicBezTo>
                    <a:pt x="1632866" y="5468290"/>
                    <a:pt x="1570170" y="5531078"/>
                    <a:pt x="1492764" y="5531078"/>
                  </a:cubicBezTo>
                  <a:cubicBezTo>
                    <a:pt x="1415451" y="5531078"/>
                    <a:pt x="1352662" y="5468290"/>
                    <a:pt x="1352662" y="5390976"/>
                  </a:cubicBezTo>
                  <a:cubicBezTo>
                    <a:pt x="1352662" y="5313571"/>
                    <a:pt x="1415451" y="5250875"/>
                    <a:pt x="1492764" y="5250875"/>
                  </a:cubicBezTo>
                  <a:close/>
                  <a:moveTo>
                    <a:pt x="3705526" y="5250783"/>
                  </a:moveTo>
                  <a:cubicBezTo>
                    <a:pt x="3741379" y="5250783"/>
                    <a:pt x="3777324" y="5264480"/>
                    <a:pt x="3804627" y="5291876"/>
                  </a:cubicBezTo>
                  <a:cubicBezTo>
                    <a:pt x="3859326" y="5346575"/>
                    <a:pt x="3859326" y="5435287"/>
                    <a:pt x="3804627" y="5489986"/>
                  </a:cubicBezTo>
                  <a:cubicBezTo>
                    <a:pt x="3749929" y="5544684"/>
                    <a:pt x="3661216" y="5544684"/>
                    <a:pt x="3606518" y="5489986"/>
                  </a:cubicBezTo>
                  <a:cubicBezTo>
                    <a:pt x="3551819" y="5435287"/>
                    <a:pt x="3551819" y="5346575"/>
                    <a:pt x="3606518" y="5291876"/>
                  </a:cubicBezTo>
                  <a:cubicBezTo>
                    <a:pt x="3633821" y="5264480"/>
                    <a:pt x="3669674" y="5250783"/>
                    <a:pt x="3705526" y="5250783"/>
                  </a:cubicBezTo>
                  <a:close/>
                  <a:moveTo>
                    <a:pt x="939620" y="5250783"/>
                  </a:moveTo>
                  <a:cubicBezTo>
                    <a:pt x="975472" y="5250783"/>
                    <a:pt x="1011325" y="5264480"/>
                    <a:pt x="1038720" y="5291876"/>
                  </a:cubicBezTo>
                  <a:cubicBezTo>
                    <a:pt x="1093419" y="5346575"/>
                    <a:pt x="1093419" y="5435287"/>
                    <a:pt x="1038720" y="5489986"/>
                  </a:cubicBezTo>
                  <a:cubicBezTo>
                    <a:pt x="984022" y="5544684"/>
                    <a:pt x="895309" y="5544684"/>
                    <a:pt x="840611" y="5489986"/>
                  </a:cubicBezTo>
                  <a:cubicBezTo>
                    <a:pt x="785820" y="5435287"/>
                    <a:pt x="785820" y="5346575"/>
                    <a:pt x="840611" y="5291876"/>
                  </a:cubicBezTo>
                  <a:cubicBezTo>
                    <a:pt x="867914" y="5264480"/>
                    <a:pt x="903767" y="5250783"/>
                    <a:pt x="939620" y="5250783"/>
                  </a:cubicBezTo>
                  <a:close/>
                  <a:moveTo>
                    <a:pt x="5371671" y="4662061"/>
                  </a:moveTo>
                  <a:cubicBezTo>
                    <a:pt x="5407524" y="4662061"/>
                    <a:pt x="5443377" y="4675759"/>
                    <a:pt x="5470772" y="4703062"/>
                  </a:cubicBezTo>
                  <a:cubicBezTo>
                    <a:pt x="5525471" y="4757853"/>
                    <a:pt x="5525471" y="4846473"/>
                    <a:pt x="5470772" y="4901264"/>
                  </a:cubicBezTo>
                  <a:cubicBezTo>
                    <a:pt x="5415982" y="4955962"/>
                    <a:pt x="5327361" y="4955962"/>
                    <a:pt x="5272570" y="4901264"/>
                  </a:cubicBezTo>
                  <a:cubicBezTo>
                    <a:pt x="5217872" y="4846473"/>
                    <a:pt x="5217872" y="4757853"/>
                    <a:pt x="5272570" y="4703062"/>
                  </a:cubicBezTo>
                  <a:cubicBezTo>
                    <a:pt x="5299966" y="4675759"/>
                    <a:pt x="5335818" y="4662061"/>
                    <a:pt x="5371671" y="4662061"/>
                  </a:cubicBezTo>
                  <a:close/>
                  <a:moveTo>
                    <a:pt x="1492764" y="4662061"/>
                  </a:moveTo>
                  <a:cubicBezTo>
                    <a:pt x="1570170" y="4662061"/>
                    <a:pt x="1632866" y="4724758"/>
                    <a:pt x="1632866" y="4802163"/>
                  </a:cubicBezTo>
                  <a:cubicBezTo>
                    <a:pt x="1632866" y="4879568"/>
                    <a:pt x="1570170" y="4942265"/>
                    <a:pt x="1492764" y="4942265"/>
                  </a:cubicBezTo>
                  <a:cubicBezTo>
                    <a:pt x="1415451" y="4942265"/>
                    <a:pt x="1352662" y="4879568"/>
                    <a:pt x="1352662" y="4802163"/>
                  </a:cubicBezTo>
                  <a:cubicBezTo>
                    <a:pt x="1352662" y="4724758"/>
                    <a:pt x="1415451" y="4662061"/>
                    <a:pt x="1492764" y="4662061"/>
                  </a:cubicBezTo>
                  <a:close/>
                  <a:moveTo>
                    <a:pt x="950375" y="4662061"/>
                  </a:moveTo>
                  <a:cubicBezTo>
                    <a:pt x="1027781" y="4662061"/>
                    <a:pt x="1090477" y="4724758"/>
                    <a:pt x="1090477" y="4802163"/>
                  </a:cubicBezTo>
                  <a:cubicBezTo>
                    <a:pt x="1090477" y="4879568"/>
                    <a:pt x="1027781" y="4942265"/>
                    <a:pt x="950375" y="4942265"/>
                  </a:cubicBezTo>
                  <a:cubicBezTo>
                    <a:pt x="873062" y="4942265"/>
                    <a:pt x="810274" y="4879568"/>
                    <a:pt x="810274" y="4802163"/>
                  </a:cubicBezTo>
                  <a:cubicBezTo>
                    <a:pt x="810274" y="4724758"/>
                    <a:pt x="873062" y="4662061"/>
                    <a:pt x="950375" y="4662061"/>
                  </a:cubicBezTo>
                  <a:close/>
                  <a:moveTo>
                    <a:pt x="5914060" y="4662061"/>
                  </a:moveTo>
                  <a:cubicBezTo>
                    <a:pt x="5949913" y="4662061"/>
                    <a:pt x="5985766" y="4675759"/>
                    <a:pt x="6013161" y="4703062"/>
                  </a:cubicBezTo>
                  <a:cubicBezTo>
                    <a:pt x="6067859" y="4757761"/>
                    <a:pt x="6067859" y="4846473"/>
                    <a:pt x="6013161" y="4901172"/>
                  </a:cubicBezTo>
                  <a:cubicBezTo>
                    <a:pt x="5958463" y="4955962"/>
                    <a:pt x="5869750" y="4955962"/>
                    <a:pt x="5815051" y="4901172"/>
                  </a:cubicBezTo>
                  <a:cubicBezTo>
                    <a:pt x="5760261" y="4846473"/>
                    <a:pt x="5760261" y="4757761"/>
                    <a:pt x="5815051" y="4703062"/>
                  </a:cubicBezTo>
                  <a:cubicBezTo>
                    <a:pt x="5842355" y="4675759"/>
                    <a:pt x="5878207" y="4662061"/>
                    <a:pt x="5914060" y="4662061"/>
                  </a:cubicBezTo>
                  <a:close/>
                  <a:moveTo>
                    <a:pt x="5425358" y="4119580"/>
                  </a:moveTo>
                  <a:cubicBezTo>
                    <a:pt x="5496788" y="4149182"/>
                    <a:pt x="5530803" y="4231092"/>
                    <a:pt x="5501201" y="4302614"/>
                  </a:cubicBezTo>
                  <a:cubicBezTo>
                    <a:pt x="5471599" y="4374044"/>
                    <a:pt x="5389598" y="4408058"/>
                    <a:pt x="5318076" y="4378456"/>
                  </a:cubicBezTo>
                  <a:cubicBezTo>
                    <a:pt x="5246646" y="4348763"/>
                    <a:pt x="5212724" y="4266853"/>
                    <a:pt x="5242325" y="4195331"/>
                  </a:cubicBezTo>
                  <a:cubicBezTo>
                    <a:pt x="5271927" y="4123901"/>
                    <a:pt x="5353837" y="4089887"/>
                    <a:pt x="5425358" y="4119580"/>
                  </a:cubicBezTo>
                  <a:close/>
                  <a:moveTo>
                    <a:pt x="5891813" y="4110479"/>
                  </a:moveTo>
                  <a:cubicBezTo>
                    <a:pt x="5968115" y="4098069"/>
                    <a:pt x="6040097" y="4149918"/>
                    <a:pt x="6052507" y="4226312"/>
                  </a:cubicBezTo>
                  <a:cubicBezTo>
                    <a:pt x="6064917" y="4302706"/>
                    <a:pt x="6013069" y="4374595"/>
                    <a:pt x="5936675" y="4387006"/>
                  </a:cubicBezTo>
                  <a:cubicBezTo>
                    <a:pt x="5860280" y="4399416"/>
                    <a:pt x="5788299" y="4347568"/>
                    <a:pt x="5775981" y="4271174"/>
                  </a:cubicBezTo>
                  <a:cubicBezTo>
                    <a:pt x="5763570" y="4194779"/>
                    <a:pt x="5815419" y="4122890"/>
                    <a:pt x="5891813" y="4110479"/>
                  </a:cubicBezTo>
                  <a:close/>
                  <a:moveTo>
                    <a:pt x="1492764" y="4108917"/>
                  </a:moveTo>
                  <a:cubicBezTo>
                    <a:pt x="1570170" y="4108917"/>
                    <a:pt x="1632866" y="4171613"/>
                    <a:pt x="1632866" y="4249019"/>
                  </a:cubicBezTo>
                  <a:cubicBezTo>
                    <a:pt x="1632866" y="4326424"/>
                    <a:pt x="1570170" y="4389120"/>
                    <a:pt x="1492764" y="4389120"/>
                  </a:cubicBezTo>
                  <a:cubicBezTo>
                    <a:pt x="1415451" y="4389120"/>
                    <a:pt x="1352662" y="4326424"/>
                    <a:pt x="1352662" y="4249019"/>
                  </a:cubicBezTo>
                  <a:cubicBezTo>
                    <a:pt x="1352662" y="4171613"/>
                    <a:pt x="1415451" y="4108917"/>
                    <a:pt x="1492764" y="4108917"/>
                  </a:cubicBezTo>
                  <a:close/>
                  <a:moveTo>
                    <a:pt x="950375" y="4108917"/>
                  </a:moveTo>
                  <a:cubicBezTo>
                    <a:pt x="1027781" y="4108917"/>
                    <a:pt x="1090477" y="4171613"/>
                    <a:pt x="1090477" y="4249019"/>
                  </a:cubicBezTo>
                  <a:cubicBezTo>
                    <a:pt x="1090477" y="4326424"/>
                    <a:pt x="1027781" y="4389120"/>
                    <a:pt x="950375" y="4389120"/>
                  </a:cubicBezTo>
                  <a:cubicBezTo>
                    <a:pt x="873062" y="4389120"/>
                    <a:pt x="810274" y="4326424"/>
                    <a:pt x="810274" y="4249019"/>
                  </a:cubicBezTo>
                  <a:cubicBezTo>
                    <a:pt x="810274" y="4171613"/>
                    <a:pt x="873062" y="4108917"/>
                    <a:pt x="950375" y="4108917"/>
                  </a:cubicBezTo>
                  <a:close/>
                  <a:moveTo>
                    <a:pt x="5881792" y="3559725"/>
                  </a:moveTo>
                  <a:cubicBezTo>
                    <a:pt x="5957083" y="3541983"/>
                    <a:pt x="6032558" y="3588591"/>
                    <a:pt x="6050393" y="3663882"/>
                  </a:cubicBezTo>
                  <a:cubicBezTo>
                    <a:pt x="6068135" y="3739173"/>
                    <a:pt x="6021527" y="3814648"/>
                    <a:pt x="5946236" y="3832390"/>
                  </a:cubicBezTo>
                  <a:cubicBezTo>
                    <a:pt x="5870853" y="3850225"/>
                    <a:pt x="5795470" y="3803524"/>
                    <a:pt x="5777635" y="3728233"/>
                  </a:cubicBezTo>
                  <a:cubicBezTo>
                    <a:pt x="5759893" y="3652942"/>
                    <a:pt x="5806501" y="3577467"/>
                    <a:pt x="5881792" y="3559725"/>
                  </a:cubicBezTo>
                  <a:close/>
                  <a:moveTo>
                    <a:pt x="5339404" y="3559725"/>
                  </a:moveTo>
                  <a:cubicBezTo>
                    <a:pt x="5414695" y="3541891"/>
                    <a:pt x="5490170" y="3588591"/>
                    <a:pt x="5508004" y="3663882"/>
                  </a:cubicBezTo>
                  <a:cubicBezTo>
                    <a:pt x="5525747" y="3739173"/>
                    <a:pt x="5479046" y="3814648"/>
                    <a:pt x="5403755" y="3832390"/>
                  </a:cubicBezTo>
                  <a:cubicBezTo>
                    <a:pt x="5328464" y="3850225"/>
                    <a:pt x="5252989" y="3803524"/>
                    <a:pt x="5235247" y="3728233"/>
                  </a:cubicBezTo>
                  <a:cubicBezTo>
                    <a:pt x="5217504" y="3652942"/>
                    <a:pt x="5264113" y="3577467"/>
                    <a:pt x="5339404" y="3559725"/>
                  </a:cubicBezTo>
                  <a:close/>
                  <a:moveTo>
                    <a:pt x="1492764" y="3555680"/>
                  </a:moveTo>
                  <a:cubicBezTo>
                    <a:pt x="1570170" y="3555680"/>
                    <a:pt x="1632866" y="3618377"/>
                    <a:pt x="1632866" y="3695782"/>
                  </a:cubicBezTo>
                  <a:cubicBezTo>
                    <a:pt x="1632866" y="3773187"/>
                    <a:pt x="1570170" y="3835884"/>
                    <a:pt x="1492764" y="3835884"/>
                  </a:cubicBezTo>
                  <a:cubicBezTo>
                    <a:pt x="1415451" y="3835884"/>
                    <a:pt x="1352662" y="3773187"/>
                    <a:pt x="1352662" y="3695782"/>
                  </a:cubicBezTo>
                  <a:cubicBezTo>
                    <a:pt x="1352662" y="3618377"/>
                    <a:pt x="1415451" y="3555680"/>
                    <a:pt x="1492764" y="3555680"/>
                  </a:cubicBezTo>
                  <a:close/>
                  <a:moveTo>
                    <a:pt x="950375" y="3555680"/>
                  </a:moveTo>
                  <a:cubicBezTo>
                    <a:pt x="1027781" y="3555680"/>
                    <a:pt x="1090477" y="3618377"/>
                    <a:pt x="1090477" y="3695782"/>
                  </a:cubicBezTo>
                  <a:cubicBezTo>
                    <a:pt x="1090477" y="3773187"/>
                    <a:pt x="1027781" y="3835884"/>
                    <a:pt x="950375" y="3835884"/>
                  </a:cubicBezTo>
                  <a:cubicBezTo>
                    <a:pt x="873062" y="3835884"/>
                    <a:pt x="810274" y="3773187"/>
                    <a:pt x="810274" y="3695782"/>
                  </a:cubicBezTo>
                  <a:cubicBezTo>
                    <a:pt x="810274" y="3618377"/>
                    <a:pt x="873062" y="3555680"/>
                    <a:pt x="950375" y="3555680"/>
                  </a:cubicBezTo>
                  <a:close/>
                  <a:moveTo>
                    <a:pt x="5371671" y="3002535"/>
                  </a:moveTo>
                  <a:cubicBezTo>
                    <a:pt x="5407524" y="3002535"/>
                    <a:pt x="5443377" y="3016233"/>
                    <a:pt x="5470772" y="3043536"/>
                  </a:cubicBezTo>
                  <a:cubicBezTo>
                    <a:pt x="5525471" y="3098235"/>
                    <a:pt x="5525471" y="3186948"/>
                    <a:pt x="5470772" y="3241646"/>
                  </a:cubicBezTo>
                  <a:cubicBezTo>
                    <a:pt x="5416074" y="3296437"/>
                    <a:pt x="5327361" y="3296437"/>
                    <a:pt x="5272662" y="3241646"/>
                  </a:cubicBezTo>
                  <a:cubicBezTo>
                    <a:pt x="5217964" y="3186948"/>
                    <a:pt x="5217964" y="3098235"/>
                    <a:pt x="5272662" y="3043536"/>
                  </a:cubicBezTo>
                  <a:cubicBezTo>
                    <a:pt x="5299966" y="3016233"/>
                    <a:pt x="5335818" y="3002535"/>
                    <a:pt x="5371671" y="3002535"/>
                  </a:cubicBezTo>
                  <a:close/>
                  <a:moveTo>
                    <a:pt x="5914152" y="3002535"/>
                  </a:moveTo>
                  <a:cubicBezTo>
                    <a:pt x="5950005" y="3002535"/>
                    <a:pt x="5985858" y="3016141"/>
                    <a:pt x="6013161" y="3043536"/>
                  </a:cubicBezTo>
                  <a:cubicBezTo>
                    <a:pt x="6067859" y="3098235"/>
                    <a:pt x="6067859" y="3186948"/>
                    <a:pt x="6013161" y="3241646"/>
                  </a:cubicBezTo>
                  <a:cubicBezTo>
                    <a:pt x="5958463" y="3296345"/>
                    <a:pt x="5869750" y="3296345"/>
                    <a:pt x="5815051" y="3241646"/>
                  </a:cubicBezTo>
                  <a:cubicBezTo>
                    <a:pt x="5760352" y="3186948"/>
                    <a:pt x="5760352" y="3098235"/>
                    <a:pt x="5815051" y="3043536"/>
                  </a:cubicBezTo>
                  <a:cubicBezTo>
                    <a:pt x="5842447" y="3016141"/>
                    <a:pt x="5878299" y="3002535"/>
                    <a:pt x="5914152" y="3002535"/>
                  </a:cubicBezTo>
                  <a:close/>
                  <a:moveTo>
                    <a:pt x="1492764" y="3002535"/>
                  </a:moveTo>
                  <a:cubicBezTo>
                    <a:pt x="1570170" y="3002535"/>
                    <a:pt x="1632866" y="3065232"/>
                    <a:pt x="1632866" y="3142637"/>
                  </a:cubicBezTo>
                  <a:cubicBezTo>
                    <a:pt x="1632866" y="3219951"/>
                    <a:pt x="1570170" y="3282739"/>
                    <a:pt x="1492764" y="3282739"/>
                  </a:cubicBezTo>
                  <a:cubicBezTo>
                    <a:pt x="1415451" y="3282739"/>
                    <a:pt x="1352662" y="3219951"/>
                    <a:pt x="1352662" y="3142637"/>
                  </a:cubicBezTo>
                  <a:cubicBezTo>
                    <a:pt x="1352662" y="3065232"/>
                    <a:pt x="1415451" y="3002535"/>
                    <a:pt x="1492764" y="3002535"/>
                  </a:cubicBezTo>
                  <a:close/>
                  <a:moveTo>
                    <a:pt x="950375" y="3002535"/>
                  </a:moveTo>
                  <a:cubicBezTo>
                    <a:pt x="1027781" y="3002535"/>
                    <a:pt x="1090477" y="3065232"/>
                    <a:pt x="1090477" y="3142637"/>
                  </a:cubicBezTo>
                  <a:cubicBezTo>
                    <a:pt x="1090477" y="3219951"/>
                    <a:pt x="1027781" y="3282739"/>
                    <a:pt x="950375" y="3282739"/>
                  </a:cubicBezTo>
                  <a:cubicBezTo>
                    <a:pt x="873062" y="3282739"/>
                    <a:pt x="810274" y="3219951"/>
                    <a:pt x="810274" y="3142637"/>
                  </a:cubicBezTo>
                  <a:cubicBezTo>
                    <a:pt x="810274" y="3065232"/>
                    <a:pt x="873062" y="3002535"/>
                    <a:pt x="950375" y="3002535"/>
                  </a:cubicBezTo>
                  <a:close/>
                  <a:moveTo>
                    <a:pt x="5425358" y="2460055"/>
                  </a:moveTo>
                  <a:cubicBezTo>
                    <a:pt x="5496880" y="2489656"/>
                    <a:pt x="5530803" y="2571566"/>
                    <a:pt x="5501201" y="2643088"/>
                  </a:cubicBezTo>
                  <a:cubicBezTo>
                    <a:pt x="5471599" y="2714518"/>
                    <a:pt x="5389598" y="2748532"/>
                    <a:pt x="5318168" y="2718839"/>
                  </a:cubicBezTo>
                  <a:cubicBezTo>
                    <a:pt x="5246646" y="2689237"/>
                    <a:pt x="5212724" y="2607327"/>
                    <a:pt x="5242325" y="2535805"/>
                  </a:cubicBezTo>
                  <a:cubicBezTo>
                    <a:pt x="5271927" y="2464376"/>
                    <a:pt x="5353929" y="2430453"/>
                    <a:pt x="5425358" y="2460055"/>
                  </a:cubicBezTo>
                  <a:close/>
                  <a:moveTo>
                    <a:pt x="5891721" y="2450862"/>
                  </a:moveTo>
                  <a:cubicBezTo>
                    <a:pt x="5968115" y="2438451"/>
                    <a:pt x="6040097" y="2490300"/>
                    <a:pt x="6052507" y="2566694"/>
                  </a:cubicBezTo>
                  <a:cubicBezTo>
                    <a:pt x="6064917" y="2643088"/>
                    <a:pt x="6012977" y="2714977"/>
                    <a:pt x="5936675" y="2727388"/>
                  </a:cubicBezTo>
                  <a:cubicBezTo>
                    <a:pt x="5860280" y="2739799"/>
                    <a:pt x="5788299" y="2687950"/>
                    <a:pt x="5775889" y="2611556"/>
                  </a:cubicBezTo>
                  <a:cubicBezTo>
                    <a:pt x="5763478" y="2535162"/>
                    <a:pt x="5815327" y="2463272"/>
                    <a:pt x="5891721" y="2450862"/>
                  </a:cubicBezTo>
                  <a:close/>
                  <a:moveTo>
                    <a:pt x="1492764" y="2449299"/>
                  </a:moveTo>
                  <a:cubicBezTo>
                    <a:pt x="1570170" y="2449299"/>
                    <a:pt x="1632866" y="2512087"/>
                    <a:pt x="1632866" y="2589401"/>
                  </a:cubicBezTo>
                  <a:cubicBezTo>
                    <a:pt x="1632866" y="2666806"/>
                    <a:pt x="1570170" y="2729503"/>
                    <a:pt x="1492764" y="2729503"/>
                  </a:cubicBezTo>
                  <a:cubicBezTo>
                    <a:pt x="1415451" y="2729503"/>
                    <a:pt x="1352662" y="2666806"/>
                    <a:pt x="1352662" y="2589401"/>
                  </a:cubicBezTo>
                  <a:cubicBezTo>
                    <a:pt x="1352662" y="2512087"/>
                    <a:pt x="1415451" y="2449299"/>
                    <a:pt x="1492764" y="2449299"/>
                  </a:cubicBezTo>
                  <a:close/>
                  <a:moveTo>
                    <a:pt x="950375" y="2449299"/>
                  </a:moveTo>
                  <a:cubicBezTo>
                    <a:pt x="1027781" y="2449299"/>
                    <a:pt x="1090477" y="2512087"/>
                    <a:pt x="1090477" y="2589401"/>
                  </a:cubicBezTo>
                  <a:cubicBezTo>
                    <a:pt x="1090477" y="2666806"/>
                    <a:pt x="1027781" y="2729503"/>
                    <a:pt x="950375" y="2729503"/>
                  </a:cubicBezTo>
                  <a:cubicBezTo>
                    <a:pt x="873062" y="2729503"/>
                    <a:pt x="810274" y="2666806"/>
                    <a:pt x="810274" y="2589401"/>
                  </a:cubicBezTo>
                  <a:cubicBezTo>
                    <a:pt x="810274" y="2512087"/>
                    <a:pt x="873062" y="2449299"/>
                    <a:pt x="950375" y="2449299"/>
                  </a:cubicBezTo>
                  <a:close/>
                  <a:moveTo>
                    <a:pt x="5881884" y="1900107"/>
                  </a:moveTo>
                  <a:cubicBezTo>
                    <a:pt x="5957175" y="1882365"/>
                    <a:pt x="6032650" y="1928973"/>
                    <a:pt x="6050393" y="2004264"/>
                  </a:cubicBezTo>
                  <a:cubicBezTo>
                    <a:pt x="6068135" y="2079647"/>
                    <a:pt x="6021527" y="2155030"/>
                    <a:pt x="5946236" y="2172865"/>
                  </a:cubicBezTo>
                  <a:cubicBezTo>
                    <a:pt x="5870945" y="2190607"/>
                    <a:pt x="5795470" y="2143998"/>
                    <a:pt x="5777727" y="2068616"/>
                  </a:cubicBezTo>
                  <a:cubicBezTo>
                    <a:pt x="5759893" y="1993325"/>
                    <a:pt x="5806594" y="1917850"/>
                    <a:pt x="5881884" y="1900107"/>
                  </a:cubicBezTo>
                  <a:close/>
                  <a:moveTo>
                    <a:pt x="5339496" y="1900107"/>
                  </a:moveTo>
                  <a:cubicBezTo>
                    <a:pt x="5414787" y="1882365"/>
                    <a:pt x="5490261" y="1928973"/>
                    <a:pt x="5508004" y="2004264"/>
                  </a:cubicBezTo>
                  <a:cubicBezTo>
                    <a:pt x="5525747" y="2079555"/>
                    <a:pt x="5479138" y="2155030"/>
                    <a:pt x="5403847" y="2172865"/>
                  </a:cubicBezTo>
                  <a:cubicBezTo>
                    <a:pt x="5328556" y="2190607"/>
                    <a:pt x="5253081" y="2143998"/>
                    <a:pt x="5235339" y="2068616"/>
                  </a:cubicBezTo>
                  <a:cubicBezTo>
                    <a:pt x="5217504" y="1993325"/>
                    <a:pt x="5264205" y="1917850"/>
                    <a:pt x="5339496" y="1900107"/>
                  </a:cubicBezTo>
                  <a:close/>
                  <a:moveTo>
                    <a:pt x="1492764" y="1896062"/>
                  </a:moveTo>
                  <a:cubicBezTo>
                    <a:pt x="1570170" y="1896062"/>
                    <a:pt x="1632866" y="1958851"/>
                    <a:pt x="1632866" y="2036164"/>
                  </a:cubicBezTo>
                  <a:cubicBezTo>
                    <a:pt x="1632866" y="2113570"/>
                    <a:pt x="1570170" y="2176266"/>
                    <a:pt x="1492764" y="2176266"/>
                  </a:cubicBezTo>
                  <a:cubicBezTo>
                    <a:pt x="1415451" y="2176266"/>
                    <a:pt x="1352662" y="2113570"/>
                    <a:pt x="1352662" y="2036164"/>
                  </a:cubicBezTo>
                  <a:cubicBezTo>
                    <a:pt x="1352662" y="1958851"/>
                    <a:pt x="1415451" y="1896062"/>
                    <a:pt x="1492764" y="1896062"/>
                  </a:cubicBezTo>
                  <a:close/>
                  <a:moveTo>
                    <a:pt x="950375" y="1896062"/>
                  </a:moveTo>
                  <a:cubicBezTo>
                    <a:pt x="1027781" y="1896062"/>
                    <a:pt x="1090477" y="1958851"/>
                    <a:pt x="1090477" y="2036164"/>
                  </a:cubicBezTo>
                  <a:cubicBezTo>
                    <a:pt x="1090477" y="2113570"/>
                    <a:pt x="1027781" y="2176266"/>
                    <a:pt x="950375" y="2176266"/>
                  </a:cubicBezTo>
                  <a:cubicBezTo>
                    <a:pt x="873062" y="2176266"/>
                    <a:pt x="810274" y="2113570"/>
                    <a:pt x="810274" y="2036164"/>
                  </a:cubicBezTo>
                  <a:cubicBezTo>
                    <a:pt x="810274" y="1958851"/>
                    <a:pt x="873062" y="1896062"/>
                    <a:pt x="950375" y="1896062"/>
                  </a:cubicBezTo>
                  <a:close/>
                  <a:moveTo>
                    <a:pt x="3205977" y="1337678"/>
                  </a:moveTo>
                  <a:cubicBezTo>
                    <a:pt x="3277499" y="1367371"/>
                    <a:pt x="3311421" y="1449281"/>
                    <a:pt x="3281820" y="1520803"/>
                  </a:cubicBezTo>
                  <a:cubicBezTo>
                    <a:pt x="3252218" y="1592233"/>
                    <a:pt x="3170308" y="1626155"/>
                    <a:pt x="3098786" y="1596553"/>
                  </a:cubicBezTo>
                  <a:cubicBezTo>
                    <a:pt x="3027265" y="1566952"/>
                    <a:pt x="2993342" y="1485042"/>
                    <a:pt x="3022944" y="1413520"/>
                  </a:cubicBezTo>
                  <a:cubicBezTo>
                    <a:pt x="3052545" y="1342090"/>
                    <a:pt x="3134547" y="1308076"/>
                    <a:pt x="3205977" y="1337678"/>
                  </a:cubicBezTo>
                  <a:close/>
                  <a:moveTo>
                    <a:pt x="917281" y="1328760"/>
                  </a:moveTo>
                  <a:cubicBezTo>
                    <a:pt x="993675" y="1316350"/>
                    <a:pt x="1065564" y="1368291"/>
                    <a:pt x="1077975" y="1444593"/>
                  </a:cubicBezTo>
                  <a:cubicBezTo>
                    <a:pt x="1090385" y="1520987"/>
                    <a:pt x="1038537" y="1592968"/>
                    <a:pt x="962143" y="1605379"/>
                  </a:cubicBezTo>
                  <a:cubicBezTo>
                    <a:pt x="885748" y="1617789"/>
                    <a:pt x="813859" y="1565849"/>
                    <a:pt x="801448" y="1489547"/>
                  </a:cubicBezTo>
                  <a:cubicBezTo>
                    <a:pt x="789038" y="1413153"/>
                    <a:pt x="840886" y="1341171"/>
                    <a:pt x="917281" y="1328760"/>
                  </a:cubicBezTo>
                  <a:close/>
                  <a:moveTo>
                    <a:pt x="2023662" y="1328760"/>
                  </a:moveTo>
                  <a:cubicBezTo>
                    <a:pt x="2099964" y="1316350"/>
                    <a:pt x="2171945" y="1368199"/>
                    <a:pt x="2184356" y="1444593"/>
                  </a:cubicBezTo>
                  <a:cubicBezTo>
                    <a:pt x="2196767" y="1520895"/>
                    <a:pt x="2144918" y="1592876"/>
                    <a:pt x="2068524" y="1605287"/>
                  </a:cubicBezTo>
                  <a:cubicBezTo>
                    <a:pt x="1992130" y="1617697"/>
                    <a:pt x="1920148" y="1565849"/>
                    <a:pt x="1907738" y="1489455"/>
                  </a:cubicBezTo>
                  <a:cubicBezTo>
                    <a:pt x="1895419" y="1413061"/>
                    <a:pt x="1947268" y="1341079"/>
                    <a:pt x="2023662" y="1328760"/>
                  </a:cubicBezTo>
                  <a:close/>
                  <a:moveTo>
                    <a:pt x="3683187" y="1328669"/>
                  </a:moveTo>
                  <a:cubicBezTo>
                    <a:pt x="3759581" y="1316258"/>
                    <a:pt x="3831563" y="1368199"/>
                    <a:pt x="3843974" y="1444501"/>
                  </a:cubicBezTo>
                  <a:cubicBezTo>
                    <a:pt x="3856384" y="1520895"/>
                    <a:pt x="3804443" y="1592876"/>
                    <a:pt x="3728141" y="1605287"/>
                  </a:cubicBezTo>
                  <a:cubicBezTo>
                    <a:pt x="3651747" y="1617697"/>
                    <a:pt x="3579766" y="1565849"/>
                    <a:pt x="3567355" y="1489455"/>
                  </a:cubicBezTo>
                  <a:cubicBezTo>
                    <a:pt x="3554945" y="1413061"/>
                    <a:pt x="3606793" y="1341079"/>
                    <a:pt x="3683187" y="1328669"/>
                  </a:cubicBezTo>
                  <a:close/>
                  <a:moveTo>
                    <a:pt x="4789569" y="1328669"/>
                  </a:moveTo>
                  <a:cubicBezTo>
                    <a:pt x="4865963" y="1316258"/>
                    <a:pt x="4937852" y="1368107"/>
                    <a:pt x="4950263" y="1444501"/>
                  </a:cubicBezTo>
                  <a:cubicBezTo>
                    <a:pt x="4962674" y="1520895"/>
                    <a:pt x="4910825" y="1592784"/>
                    <a:pt x="4834431" y="1605195"/>
                  </a:cubicBezTo>
                  <a:cubicBezTo>
                    <a:pt x="4758037" y="1617606"/>
                    <a:pt x="4686147" y="1565757"/>
                    <a:pt x="4673736" y="1489363"/>
                  </a:cubicBezTo>
                  <a:cubicBezTo>
                    <a:pt x="4661326" y="1412969"/>
                    <a:pt x="4713175" y="1340987"/>
                    <a:pt x="4789569" y="1328669"/>
                  </a:cubicBezTo>
                  <a:close/>
                  <a:moveTo>
                    <a:pt x="5895949" y="1328577"/>
                  </a:moveTo>
                  <a:cubicBezTo>
                    <a:pt x="5972344" y="1316166"/>
                    <a:pt x="6044325" y="1368015"/>
                    <a:pt x="6056736" y="1444409"/>
                  </a:cubicBezTo>
                  <a:cubicBezTo>
                    <a:pt x="6069146" y="1520803"/>
                    <a:pt x="6017206" y="1592784"/>
                    <a:pt x="5940904" y="1605103"/>
                  </a:cubicBezTo>
                  <a:cubicBezTo>
                    <a:pt x="5864509" y="1617514"/>
                    <a:pt x="5792528" y="1565665"/>
                    <a:pt x="5780118" y="1489271"/>
                  </a:cubicBezTo>
                  <a:cubicBezTo>
                    <a:pt x="5767707" y="1412969"/>
                    <a:pt x="5819647" y="1340987"/>
                    <a:pt x="5895949" y="1328577"/>
                  </a:cubicBezTo>
                  <a:close/>
                  <a:moveTo>
                    <a:pt x="5365144" y="1327014"/>
                  </a:moveTo>
                  <a:cubicBezTo>
                    <a:pt x="5442550" y="1327014"/>
                    <a:pt x="5505246" y="1389802"/>
                    <a:pt x="5505246" y="1467116"/>
                  </a:cubicBezTo>
                  <a:cubicBezTo>
                    <a:pt x="5505246" y="1544521"/>
                    <a:pt x="5442550" y="1607217"/>
                    <a:pt x="5365144" y="1607217"/>
                  </a:cubicBezTo>
                  <a:cubicBezTo>
                    <a:pt x="5287739" y="1607217"/>
                    <a:pt x="5225042" y="1544521"/>
                    <a:pt x="5225042" y="1467116"/>
                  </a:cubicBezTo>
                  <a:cubicBezTo>
                    <a:pt x="5225042" y="1389802"/>
                    <a:pt x="5287739" y="1327014"/>
                    <a:pt x="5365144" y="1327014"/>
                  </a:cubicBezTo>
                  <a:close/>
                  <a:moveTo>
                    <a:pt x="4258763" y="1327014"/>
                  </a:moveTo>
                  <a:cubicBezTo>
                    <a:pt x="4336168" y="1327014"/>
                    <a:pt x="4398865" y="1389802"/>
                    <a:pt x="4398865" y="1467116"/>
                  </a:cubicBezTo>
                  <a:cubicBezTo>
                    <a:pt x="4398865" y="1544521"/>
                    <a:pt x="4336168" y="1607217"/>
                    <a:pt x="4258763" y="1607217"/>
                  </a:cubicBezTo>
                  <a:cubicBezTo>
                    <a:pt x="4181358" y="1607217"/>
                    <a:pt x="4118661" y="1544521"/>
                    <a:pt x="4118661" y="1467116"/>
                  </a:cubicBezTo>
                  <a:cubicBezTo>
                    <a:pt x="4118661" y="1389802"/>
                    <a:pt x="4181358" y="1327014"/>
                    <a:pt x="4258763" y="1327014"/>
                  </a:cubicBezTo>
                  <a:close/>
                  <a:moveTo>
                    <a:pt x="2599145" y="1327014"/>
                  </a:moveTo>
                  <a:cubicBezTo>
                    <a:pt x="2676551" y="1327014"/>
                    <a:pt x="2739247" y="1389802"/>
                    <a:pt x="2739247" y="1467116"/>
                  </a:cubicBezTo>
                  <a:cubicBezTo>
                    <a:pt x="2739247" y="1544521"/>
                    <a:pt x="2676551" y="1607217"/>
                    <a:pt x="2599145" y="1607217"/>
                  </a:cubicBezTo>
                  <a:cubicBezTo>
                    <a:pt x="2521832" y="1607217"/>
                    <a:pt x="2459136" y="1544521"/>
                    <a:pt x="2459136" y="1467116"/>
                  </a:cubicBezTo>
                  <a:cubicBezTo>
                    <a:pt x="2459136" y="1389802"/>
                    <a:pt x="2521832" y="1327014"/>
                    <a:pt x="2599145" y="1327014"/>
                  </a:cubicBezTo>
                  <a:close/>
                  <a:moveTo>
                    <a:pt x="1492764" y="1327014"/>
                  </a:moveTo>
                  <a:cubicBezTo>
                    <a:pt x="1570170" y="1327014"/>
                    <a:pt x="1632866" y="1389802"/>
                    <a:pt x="1632866" y="1467116"/>
                  </a:cubicBezTo>
                  <a:cubicBezTo>
                    <a:pt x="1632866" y="1544521"/>
                    <a:pt x="1570170" y="1607217"/>
                    <a:pt x="1492764" y="1607217"/>
                  </a:cubicBezTo>
                  <a:cubicBezTo>
                    <a:pt x="1415451" y="1607217"/>
                    <a:pt x="1352662" y="1544521"/>
                    <a:pt x="1352662" y="1467116"/>
                  </a:cubicBezTo>
                  <a:cubicBezTo>
                    <a:pt x="1352662" y="1389802"/>
                    <a:pt x="1415451" y="1327014"/>
                    <a:pt x="1492764" y="1327014"/>
                  </a:cubicBezTo>
                  <a:close/>
                  <a:moveTo>
                    <a:pt x="3205977" y="795289"/>
                  </a:moveTo>
                  <a:cubicBezTo>
                    <a:pt x="3277499" y="824891"/>
                    <a:pt x="3311421" y="906892"/>
                    <a:pt x="3281820" y="978322"/>
                  </a:cubicBezTo>
                  <a:cubicBezTo>
                    <a:pt x="3252218" y="1049844"/>
                    <a:pt x="3170216" y="1083766"/>
                    <a:pt x="3098786" y="1054165"/>
                  </a:cubicBezTo>
                  <a:cubicBezTo>
                    <a:pt x="3027265" y="1024563"/>
                    <a:pt x="2993342" y="942653"/>
                    <a:pt x="3022944" y="871132"/>
                  </a:cubicBezTo>
                  <a:cubicBezTo>
                    <a:pt x="3052545" y="799610"/>
                    <a:pt x="3134547" y="765687"/>
                    <a:pt x="3205977" y="795289"/>
                  </a:cubicBezTo>
                  <a:close/>
                  <a:moveTo>
                    <a:pt x="2023570" y="786372"/>
                  </a:moveTo>
                  <a:cubicBezTo>
                    <a:pt x="2099964" y="773961"/>
                    <a:pt x="2171945" y="825810"/>
                    <a:pt x="2184356" y="902204"/>
                  </a:cubicBezTo>
                  <a:cubicBezTo>
                    <a:pt x="2196767" y="978598"/>
                    <a:pt x="2144918" y="1050579"/>
                    <a:pt x="2068524" y="1062990"/>
                  </a:cubicBezTo>
                  <a:cubicBezTo>
                    <a:pt x="1992130" y="1075309"/>
                    <a:pt x="1920148" y="1023460"/>
                    <a:pt x="1907738" y="947066"/>
                  </a:cubicBezTo>
                  <a:cubicBezTo>
                    <a:pt x="1895327" y="870764"/>
                    <a:pt x="1947268" y="798782"/>
                    <a:pt x="2023570" y="786372"/>
                  </a:cubicBezTo>
                  <a:close/>
                  <a:moveTo>
                    <a:pt x="917281" y="786372"/>
                  </a:moveTo>
                  <a:cubicBezTo>
                    <a:pt x="993675" y="773961"/>
                    <a:pt x="1065564" y="825810"/>
                    <a:pt x="1077975" y="902204"/>
                  </a:cubicBezTo>
                  <a:cubicBezTo>
                    <a:pt x="1090385" y="978598"/>
                    <a:pt x="1038537" y="1050579"/>
                    <a:pt x="962143" y="1062990"/>
                  </a:cubicBezTo>
                  <a:cubicBezTo>
                    <a:pt x="885748" y="1075309"/>
                    <a:pt x="813859" y="1023460"/>
                    <a:pt x="801448" y="947066"/>
                  </a:cubicBezTo>
                  <a:cubicBezTo>
                    <a:pt x="789038" y="870764"/>
                    <a:pt x="840886" y="798782"/>
                    <a:pt x="917281" y="786372"/>
                  </a:cubicBezTo>
                  <a:close/>
                  <a:moveTo>
                    <a:pt x="3683096" y="786280"/>
                  </a:moveTo>
                  <a:cubicBezTo>
                    <a:pt x="3759490" y="773869"/>
                    <a:pt x="3831471" y="825718"/>
                    <a:pt x="3843882" y="902112"/>
                  </a:cubicBezTo>
                  <a:cubicBezTo>
                    <a:pt x="3856292" y="978506"/>
                    <a:pt x="3804351" y="1050488"/>
                    <a:pt x="3728049" y="1062806"/>
                  </a:cubicBezTo>
                  <a:cubicBezTo>
                    <a:pt x="3651655" y="1075217"/>
                    <a:pt x="3579674" y="1023368"/>
                    <a:pt x="3567263" y="946974"/>
                  </a:cubicBezTo>
                  <a:cubicBezTo>
                    <a:pt x="3554853" y="870672"/>
                    <a:pt x="3606793" y="798690"/>
                    <a:pt x="3683096" y="786280"/>
                  </a:cubicBezTo>
                  <a:close/>
                  <a:moveTo>
                    <a:pt x="4789569" y="786188"/>
                  </a:moveTo>
                  <a:cubicBezTo>
                    <a:pt x="4865963" y="773777"/>
                    <a:pt x="4937852" y="825718"/>
                    <a:pt x="4950263" y="902020"/>
                  </a:cubicBezTo>
                  <a:cubicBezTo>
                    <a:pt x="4962674" y="978414"/>
                    <a:pt x="4910825" y="1050396"/>
                    <a:pt x="4834431" y="1062806"/>
                  </a:cubicBezTo>
                  <a:cubicBezTo>
                    <a:pt x="4758037" y="1075217"/>
                    <a:pt x="4686147" y="1023368"/>
                    <a:pt x="4673736" y="946974"/>
                  </a:cubicBezTo>
                  <a:cubicBezTo>
                    <a:pt x="4661326" y="870580"/>
                    <a:pt x="4713175" y="798599"/>
                    <a:pt x="4789569" y="786188"/>
                  </a:cubicBezTo>
                  <a:close/>
                  <a:moveTo>
                    <a:pt x="5895858" y="786188"/>
                  </a:moveTo>
                  <a:cubicBezTo>
                    <a:pt x="5972252" y="773777"/>
                    <a:pt x="6044233" y="825626"/>
                    <a:pt x="6056644" y="902020"/>
                  </a:cubicBezTo>
                  <a:cubicBezTo>
                    <a:pt x="6069054" y="978414"/>
                    <a:pt x="6017206" y="1050304"/>
                    <a:pt x="5940812" y="1062714"/>
                  </a:cubicBezTo>
                  <a:cubicBezTo>
                    <a:pt x="5864417" y="1075125"/>
                    <a:pt x="5792436" y="1023276"/>
                    <a:pt x="5780026" y="946882"/>
                  </a:cubicBezTo>
                  <a:cubicBezTo>
                    <a:pt x="5767615" y="870488"/>
                    <a:pt x="5819555" y="798507"/>
                    <a:pt x="5895858" y="786188"/>
                  </a:cubicBezTo>
                  <a:close/>
                  <a:moveTo>
                    <a:pt x="5365144" y="784625"/>
                  </a:moveTo>
                  <a:cubicBezTo>
                    <a:pt x="5442550" y="784625"/>
                    <a:pt x="5505246" y="847322"/>
                    <a:pt x="5505246" y="924727"/>
                  </a:cubicBezTo>
                  <a:cubicBezTo>
                    <a:pt x="5505246" y="1002132"/>
                    <a:pt x="5442550" y="1064829"/>
                    <a:pt x="5365144" y="1064829"/>
                  </a:cubicBezTo>
                  <a:cubicBezTo>
                    <a:pt x="5287739" y="1064829"/>
                    <a:pt x="5225042" y="1002132"/>
                    <a:pt x="5225042" y="924727"/>
                  </a:cubicBezTo>
                  <a:cubicBezTo>
                    <a:pt x="5225042" y="847322"/>
                    <a:pt x="5287739" y="784625"/>
                    <a:pt x="5365144" y="784625"/>
                  </a:cubicBezTo>
                  <a:close/>
                  <a:moveTo>
                    <a:pt x="4258763" y="784625"/>
                  </a:moveTo>
                  <a:cubicBezTo>
                    <a:pt x="4336168" y="784625"/>
                    <a:pt x="4398865" y="847322"/>
                    <a:pt x="4398865" y="924727"/>
                  </a:cubicBezTo>
                  <a:cubicBezTo>
                    <a:pt x="4398865" y="1002132"/>
                    <a:pt x="4336168" y="1064829"/>
                    <a:pt x="4258763" y="1064829"/>
                  </a:cubicBezTo>
                  <a:cubicBezTo>
                    <a:pt x="4181358" y="1064829"/>
                    <a:pt x="4118661" y="1002132"/>
                    <a:pt x="4118661" y="924727"/>
                  </a:cubicBezTo>
                  <a:cubicBezTo>
                    <a:pt x="4118661" y="847322"/>
                    <a:pt x="4181358" y="784625"/>
                    <a:pt x="4258763" y="784625"/>
                  </a:cubicBezTo>
                  <a:close/>
                  <a:moveTo>
                    <a:pt x="2599145" y="784625"/>
                  </a:moveTo>
                  <a:cubicBezTo>
                    <a:pt x="2676551" y="784625"/>
                    <a:pt x="2739247" y="847322"/>
                    <a:pt x="2739247" y="924727"/>
                  </a:cubicBezTo>
                  <a:cubicBezTo>
                    <a:pt x="2739247" y="1002132"/>
                    <a:pt x="2676551" y="1064829"/>
                    <a:pt x="2599145" y="1064829"/>
                  </a:cubicBezTo>
                  <a:cubicBezTo>
                    <a:pt x="2521832" y="1064829"/>
                    <a:pt x="2459136" y="1002132"/>
                    <a:pt x="2459136" y="924727"/>
                  </a:cubicBezTo>
                  <a:cubicBezTo>
                    <a:pt x="2459136" y="847322"/>
                    <a:pt x="2521832" y="784625"/>
                    <a:pt x="2599145" y="784625"/>
                  </a:cubicBezTo>
                  <a:close/>
                  <a:moveTo>
                    <a:pt x="1492764" y="784625"/>
                  </a:moveTo>
                  <a:cubicBezTo>
                    <a:pt x="1570170" y="784625"/>
                    <a:pt x="1632866" y="847322"/>
                    <a:pt x="1632866" y="924727"/>
                  </a:cubicBezTo>
                  <a:cubicBezTo>
                    <a:pt x="1632866" y="1002132"/>
                    <a:pt x="1570170" y="1064829"/>
                    <a:pt x="1492764" y="1064829"/>
                  </a:cubicBezTo>
                  <a:cubicBezTo>
                    <a:pt x="1415451" y="1064829"/>
                    <a:pt x="1352662" y="1002132"/>
                    <a:pt x="1352662" y="924727"/>
                  </a:cubicBezTo>
                  <a:cubicBezTo>
                    <a:pt x="1352662" y="847322"/>
                    <a:pt x="1415451" y="784625"/>
                    <a:pt x="1492764" y="784625"/>
                  </a:cubicBezTo>
                  <a:close/>
                  <a:moveTo>
                    <a:pt x="838404" y="396403"/>
                  </a:moveTo>
                  <a:cubicBezTo>
                    <a:pt x="745739" y="396220"/>
                    <a:pt x="655279" y="425637"/>
                    <a:pt x="580540" y="479508"/>
                  </a:cubicBezTo>
                  <a:cubicBezTo>
                    <a:pt x="561970" y="493114"/>
                    <a:pt x="544135" y="507731"/>
                    <a:pt x="527864" y="524003"/>
                  </a:cubicBezTo>
                  <a:cubicBezTo>
                    <a:pt x="511500" y="540274"/>
                    <a:pt x="496424" y="557741"/>
                    <a:pt x="482634" y="576127"/>
                  </a:cubicBezTo>
                  <a:cubicBezTo>
                    <a:pt x="468845" y="594513"/>
                    <a:pt x="456986" y="614278"/>
                    <a:pt x="446230" y="634503"/>
                  </a:cubicBezTo>
                  <a:cubicBezTo>
                    <a:pt x="443748" y="639743"/>
                    <a:pt x="440806" y="644707"/>
                    <a:pt x="438508" y="649947"/>
                  </a:cubicBezTo>
                  <a:lnTo>
                    <a:pt x="431429" y="665575"/>
                  </a:lnTo>
                  <a:cubicBezTo>
                    <a:pt x="427292" y="676147"/>
                    <a:pt x="422787" y="686719"/>
                    <a:pt x="419386" y="697659"/>
                  </a:cubicBezTo>
                  <a:cubicBezTo>
                    <a:pt x="404677" y="741050"/>
                    <a:pt x="397323" y="786648"/>
                    <a:pt x="396679" y="832980"/>
                  </a:cubicBezTo>
                  <a:lnTo>
                    <a:pt x="396403" y="1030263"/>
                  </a:lnTo>
                  <a:lnTo>
                    <a:pt x="396403" y="6019780"/>
                  </a:lnTo>
                  <a:cubicBezTo>
                    <a:pt x="396679" y="6042854"/>
                    <a:pt x="398426" y="6065837"/>
                    <a:pt x="401735" y="6088636"/>
                  </a:cubicBezTo>
                  <a:cubicBezTo>
                    <a:pt x="405321" y="6111251"/>
                    <a:pt x="410836" y="6133498"/>
                    <a:pt x="417639" y="6155377"/>
                  </a:cubicBezTo>
                  <a:cubicBezTo>
                    <a:pt x="445678" y="6242343"/>
                    <a:pt x="501847" y="6320944"/>
                    <a:pt x="576127" y="6375458"/>
                  </a:cubicBezTo>
                  <a:cubicBezTo>
                    <a:pt x="650407" y="6430157"/>
                    <a:pt x="740590" y="6460586"/>
                    <a:pt x="832980" y="6461413"/>
                  </a:cubicBezTo>
                  <a:lnTo>
                    <a:pt x="1229844" y="6461597"/>
                  </a:lnTo>
                  <a:lnTo>
                    <a:pt x="6019688" y="6461597"/>
                  </a:lnTo>
                  <a:cubicBezTo>
                    <a:pt x="6112354" y="6461781"/>
                    <a:pt x="6202813" y="6432363"/>
                    <a:pt x="6277552" y="6378492"/>
                  </a:cubicBezTo>
                  <a:cubicBezTo>
                    <a:pt x="6296122" y="6364886"/>
                    <a:pt x="6313957" y="6350269"/>
                    <a:pt x="6330229" y="6333998"/>
                  </a:cubicBezTo>
                  <a:cubicBezTo>
                    <a:pt x="6346500" y="6317726"/>
                    <a:pt x="6361669" y="6300259"/>
                    <a:pt x="6375458" y="6281873"/>
                  </a:cubicBezTo>
                  <a:cubicBezTo>
                    <a:pt x="6389248" y="6263487"/>
                    <a:pt x="6401107" y="6243722"/>
                    <a:pt x="6411862" y="6223497"/>
                  </a:cubicBezTo>
                  <a:cubicBezTo>
                    <a:pt x="6414345" y="6218257"/>
                    <a:pt x="6417286" y="6213385"/>
                    <a:pt x="6419493" y="6208053"/>
                  </a:cubicBezTo>
                  <a:lnTo>
                    <a:pt x="6426571" y="6192425"/>
                  </a:lnTo>
                  <a:cubicBezTo>
                    <a:pt x="6430708" y="6181853"/>
                    <a:pt x="6435305" y="6171281"/>
                    <a:pt x="6438614" y="6160341"/>
                  </a:cubicBezTo>
                  <a:cubicBezTo>
                    <a:pt x="6453415" y="6116950"/>
                    <a:pt x="6460769" y="6071353"/>
                    <a:pt x="6461413" y="6025020"/>
                  </a:cubicBezTo>
                  <a:lnTo>
                    <a:pt x="6461597" y="5827737"/>
                  </a:lnTo>
                  <a:lnTo>
                    <a:pt x="6461597" y="2235285"/>
                  </a:lnTo>
                  <a:lnTo>
                    <a:pt x="6461597" y="2235285"/>
                  </a:lnTo>
                  <a:lnTo>
                    <a:pt x="6461597" y="838220"/>
                  </a:lnTo>
                  <a:cubicBezTo>
                    <a:pt x="6461321" y="815146"/>
                    <a:pt x="6459574" y="792163"/>
                    <a:pt x="6456265" y="769365"/>
                  </a:cubicBezTo>
                  <a:cubicBezTo>
                    <a:pt x="6452679" y="746750"/>
                    <a:pt x="6447164" y="724503"/>
                    <a:pt x="6440361" y="702623"/>
                  </a:cubicBezTo>
                  <a:cubicBezTo>
                    <a:pt x="6412322" y="615657"/>
                    <a:pt x="6356153" y="537057"/>
                    <a:pt x="6281873" y="482542"/>
                  </a:cubicBezTo>
                  <a:cubicBezTo>
                    <a:pt x="6207593" y="427844"/>
                    <a:pt x="6117410" y="397415"/>
                    <a:pt x="6024928" y="396587"/>
                  </a:cubicBezTo>
                  <a:lnTo>
                    <a:pt x="5228903" y="396403"/>
                  </a:lnTo>
                  <a:close/>
                  <a:moveTo>
                    <a:pt x="838129" y="262553"/>
                  </a:moveTo>
                  <a:lnTo>
                    <a:pt x="5228903" y="262553"/>
                  </a:lnTo>
                  <a:lnTo>
                    <a:pt x="6026491" y="262829"/>
                  </a:lnTo>
                  <a:cubicBezTo>
                    <a:pt x="6086337" y="263564"/>
                    <a:pt x="6146092" y="273309"/>
                    <a:pt x="6202721" y="292522"/>
                  </a:cubicBezTo>
                  <a:cubicBezTo>
                    <a:pt x="6216970" y="297027"/>
                    <a:pt x="6230760" y="302726"/>
                    <a:pt x="6244642" y="308242"/>
                  </a:cubicBezTo>
                  <a:lnTo>
                    <a:pt x="6265142" y="317527"/>
                  </a:lnTo>
                  <a:cubicBezTo>
                    <a:pt x="6271945" y="320561"/>
                    <a:pt x="6278472" y="324238"/>
                    <a:pt x="6285091" y="327548"/>
                  </a:cubicBezTo>
                  <a:cubicBezTo>
                    <a:pt x="6311567" y="341521"/>
                    <a:pt x="6337215" y="357149"/>
                    <a:pt x="6361209" y="374984"/>
                  </a:cubicBezTo>
                  <a:cubicBezTo>
                    <a:pt x="6457644" y="445954"/>
                    <a:pt x="6530912" y="547813"/>
                    <a:pt x="6567501" y="661622"/>
                  </a:cubicBezTo>
                  <a:lnTo>
                    <a:pt x="6567592" y="661622"/>
                  </a:lnTo>
                  <a:cubicBezTo>
                    <a:pt x="6576602" y="690029"/>
                    <a:pt x="6583680" y="719171"/>
                    <a:pt x="6588277" y="748680"/>
                  </a:cubicBezTo>
                  <a:cubicBezTo>
                    <a:pt x="6592690" y="778374"/>
                    <a:pt x="6594988" y="808251"/>
                    <a:pt x="6595263" y="838129"/>
                  </a:cubicBezTo>
                  <a:lnTo>
                    <a:pt x="6595263" y="5827829"/>
                  </a:lnTo>
                  <a:lnTo>
                    <a:pt x="6595080" y="6026675"/>
                  </a:lnTo>
                  <a:cubicBezTo>
                    <a:pt x="6594252" y="6086521"/>
                    <a:pt x="6584600" y="6146276"/>
                    <a:pt x="6565386" y="6202905"/>
                  </a:cubicBezTo>
                  <a:cubicBezTo>
                    <a:pt x="6560881" y="6217154"/>
                    <a:pt x="6555182" y="6230944"/>
                    <a:pt x="6549666" y="6244825"/>
                  </a:cubicBezTo>
                  <a:lnTo>
                    <a:pt x="6540381" y="6265326"/>
                  </a:lnTo>
                  <a:cubicBezTo>
                    <a:pt x="6537347" y="6272129"/>
                    <a:pt x="6533578" y="6278655"/>
                    <a:pt x="6530361" y="6285367"/>
                  </a:cubicBezTo>
                  <a:cubicBezTo>
                    <a:pt x="6516388" y="6311751"/>
                    <a:pt x="6500759" y="6337399"/>
                    <a:pt x="6482925" y="6361393"/>
                  </a:cubicBezTo>
                  <a:cubicBezTo>
                    <a:pt x="6464998" y="6385387"/>
                    <a:pt x="6445417" y="6408001"/>
                    <a:pt x="6424181" y="6429145"/>
                  </a:cubicBezTo>
                  <a:cubicBezTo>
                    <a:pt x="6403037" y="6450290"/>
                    <a:pt x="6379871" y="6469411"/>
                    <a:pt x="6355693" y="6487062"/>
                  </a:cubicBezTo>
                  <a:cubicBezTo>
                    <a:pt x="6349534" y="6491198"/>
                    <a:pt x="6343650" y="6495887"/>
                    <a:pt x="6337307" y="6499840"/>
                  </a:cubicBezTo>
                  <a:lnTo>
                    <a:pt x="6318461" y="6511974"/>
                  </a:lnTo>
                  <a:cubicBezTo>
                    <a:pt x="6305407" y="6519421"/>
                    <a:pt x="6292629" y="6527143"/>
                    <a:pt x="6279115" y="6533578"/>
                  </a:cubicBezTo>
                  <a:cubicBezTo>
                    <a:pt x="6252455" y="6546908"/>
                    <a:pt x="6224876" y="6558859"/>
                    <a:pt x="6196286" y="6567684"/>
                  </a:cubicBezTo>
                  <a:cubicBezTo>
                    <a:pt x="6167879" y="6576694"/>
                    <a:pt x="6138830" y="6583772"/>
                    <a:pt x="6109228" y="6588461"/>
                  </a:cubicBezTo>
                  <a:cubicBezTo>
                    <a:pt x="6079627" y="6592873"/>
                    <a:pt x="6049749" y="6595171"/>
                    <a:pt x="6019780" y="6595447"/>
                  </a:cubicBezTo>
                  <a:lnTo>
                    <a:pt x="1229844" y="6595447"/>
                  </a:lnTo>
                  <a:lnTo>
                    <a:pt x="831418" y="6595263"/>
                  </a:lnTo>
                  <a:cubicBezTo>
                    <a:pt x="771479" y="6594436"/>
                    <a:pt x="711816" y="6584692"/>
                    <a:pt x="655187" y="6565478"/>
                  </a:cubicBezTo>
                  <a:cubicBezTo>
                    <a:pt x="640938" y="6560973"/>
                    <a:pt x="627149" y="6555274"/>
                    <a:pt x="613175" y="6549758"/>
                  </a:cubicBezTo>
                  <a:lnTo>
                    <a:pt x="592767" y="6540473"/>
                  </a:lnTo>
                  <a:cubicBezTo>
                    <a:pt x="585964" y="6537439"/>
                    <a:pt x="579437" y="6533762"/>
                    <a:pt x="572726" y="6530453"/>
                  </a:cubicBezTo>
                  <a:cubicBezTo>
                    <a:pt x="546342" y="6516479"/>
                    <a:pt x="520601" y="6500851"/>
                    <a:pt x="496699" y="6483017"/>
                  </a:cubicBezTo>
                  <a:cubicBezTo>
                    <a:pt x="400173" y="6412046"/>
                    <a:pt x="326996" y="6310187"/>
                    <a:pt x="290408" y="6196378"/>
                  </a:cubicBezTo>
                  <a:cubicBezTo>
                    <a:pt x="281399" y="6167971"/>
                    <a:pt x="274320" y="6138830"/>
                    <a:pt x="269632" y="6109320"/>
                  </a:cubicBezTo>
                  <a:cubicBezTo>
                    <a:pt x="265219" y="6079719"/>
                    <a:pt x="262921" y="6049841"/>
                    <a:pt x="262645" y="6019872"/>
                  </a:cubicBezTo>
                  <a:lnTo>
                    <a:pt x="262645" y="1030171"/>
                  </a:lnTo>
                  <a:lnTo>
                    <a:pt x="262829" y="831326"/>
                  </a:lnTo>
                  <a:cubicBezTo>
                    <a:pt x="263656" y="771479"/>
                    <a:pt x="273401" y="711724"/>
                    <a:pt x="292522" y="655095"/>
                  </a:cubicBezTo>
                  <a:cubicBezTo>
                    <a:pt x="297027" y="640846"/>
                    <a:pt x="302818" y="627057"/>
                    <a:pt x="308334" y="613175"/>
                  </a:cubicBezTo>
                  <a:lnTo>
                    <a:pt x="317527" y="592675"/>
                  </a:lnTo>
                  <a:cubicBezTo>
                    <a:pt x="320561" y="585872"/>
                    <a:pt x="324330" y="579345"/>
                    <a:pt x="327640" y="572634"/>
                  </a:cubicBezTo>
                  <a:cubicBezTo>
                    <a:pt x="341521" y="546250"/>
                    <a:pt x="357149" y="520601"/>
                    <a:pt x="375076" y="496607"/>
                  </a:cubicBezTo>
                  <a:cubicBezTo>
                    <a:pt x="392910" y="472614"/>
                    <a:pt x="412583" y="449999"/>
                    <a:pt x="433727" y="428855"/>
                  </a:cubicBezTo>
                  <a:cubicBezTo>
                    <a:pt x="454871" y="407711"/>
                    <a:pt x="478129" y="388589"/>
                    <a:pt x="502215" y="370939"/>
                  </a:cubicBezTo>
                  <a:cubicBezTo>
                    <a:pt x="508375" y="366802"/>
                    <a:pt x="514258" y="362113"/>
                    <a:pt x="520601" y="358160"/>
                  </a:cubicBezTo>
                  <a:lnTo>
                    <a:pt x="539539" y="346026"/>
                  </a:lnTo>
                  <a:cubicBezTo>
                    <a:pt x="552501" y="338579"/>
                    <a:pt x="565279" y="330857"/>
                    <a:pt x="578793" y="324422"/>
                  </a:cubicBezTo>
                  <a:cubicBezTo>
                    <a:pt x="605545" y="311092"/>
                    <a:pt x="633032" y="299141"/>
                    <a:pt x="661622" y="290316"/>
                  </a:cubicBezTo>
                  <a:cubicBezTo>
                    <a:pt x="690029" y="281307"/>
                    <a:pt x="719171" y="274228"/>
                    <a:pt x="748680" y="269540"/>
                  </a:cubicBezTo>
                  <a:cubicBezTo>
                    <a:pt x="778282" y="265127"/>
                    <a:pt x="808251" y="262829"/>
                    <a:pt x="838129" y="262553"/>
                  </a:cubicBezTo>
                  <a:close/>
                  <a:moveTo>
                    <a:pt x="838129" y="133667"/>
                  </a:moveTo>
                  <a:cubicBezTo>
                    <a:pt x="801540" y="133942"/>
                    <a:pt x="765044" y="136700"/>
                    <a:pt x="728823" y="142124"/>
                  </a:cubicBezTo>
                  <a:cubicBezTo>
                    <a:pt x="692603" y="147824"/>
                    <a:pt x="656934" y="156465"/>
                    <a:pt x="622000" y="167589"/>
                  </a:cubicBezTo>
                  <a:cubicBezTo>
                    <a:pt x="586975" y="178437"/>
                    <a:pt x="553145" y="192962"/>
                    <a:pt x="520509" y="209325"/>
                  </a:cubicBezTo>
                  <a:cubicBezTo>
                    <a:pt x="503962" y="217323"/>
                    <a:pt x="488242" y="226700"/>
                    <a:pt x="472338" y="235893"/>
                  </a:cubicBezTo>
                  <a:lnTo>
                    <a:pt x="449263" y="250694"/>
                  </a:lnTo>
                  <a:cubicBezTo>
                    <a:pt x="441541" y="255566"/>
                    <a:pt x="434279" y="261174"/>
                    <a:pt x="426740" y="266414"/>
                  </a:cubicBezTo>
                  <a:cubicBezTo>
                    <a:pt x="397139" y="287926"/>
                    <a:pt x="368824" y="311368"/>
                    <a:pt x="342900" y="337108"/>
                  </a:cubicBezTo>
                  <a:cubicBezTo>
                    <a:pt x="316976" y="362941"/>
                    <a:pt x="292982" y="390704"/>
                    <a:pt x="271102" y="420030"/>
                  </a:cubicBezTo>
                  <a:cubicBezTo>
                    <a:pt x="249223" y="449447"/>
                    <a:pt x="230102" y="480795"/>
                    <a:pt x="213094" y="513155"/>
                  </a:cubicBezTo>
                  <a:cubicBezTo>
                    <a:pt x="208958" y="521429"/>
                    <a:pt x="204453" y="529335"/>
                    <a:pt x="200776" y="537700"/>
                  </a:cubicBezTo>
                  <a:lnTo>
                    <a:pt x="189468" y="562797"/>
                  </a:lnTo>
                  <a:cubicBezTo>
                    <a:pt x="182757" y="579804"/>
                    <a:pt x="175771" y="596720"/>
                    <a:pt x="170163" y="614186"/>
                  </a:cubicBezTo>
                  <a:cubicBezTo>
                    <a:pt x="146629" y="683594"/>
                    <a:pt x="134678" y="756862"/>
                    <a:pt x="133759" y="829947"/>
                  </a:cubicBezTo>
                  <a:lnTo>
                    <a:pt x="133575" y="1030263"/>
                  </a:lnTo>
                  <a:lnTo>
                    <a:pt x="133575" y="6019780"/>
                  </a:lnTo>
                  <a:cubicBezTo>
                    <a:pt x="133851" y="6056368"/>
                    <a:pt x="136608" y="6092865"/>
                    <a:pt x="142032" y="6129177"/>
                  </a:cubicBezTo>
                  <a:cubicBezTo>
                    <a:pt x="147824" y="6165306"/>
                    <a:pt x="156373" y="6200975"/>
                    <a:pt x="167497" y="6235908"/>
                  </a:cubicBezTo>
                  <a:cubicBezTo>
                    <a:pt x="212451" y="6375550"/>
                    <a:pt x="301991" y="6500024"/>
                    <a:pt x="420030" y="6586806"/>
                  </a:cubicBezTo>
                  <a:cubicBezTo>
                    <a:pt x="449355" y="6608685"/>
                    <a:pt x="480795" y="6627807"/>
                    <a:pt x="513155" y="6644906"/>
                  </a:cubicBezTo>
                  <a:cubicBezTo>
                    <a:pt x="521337" y="6648951"/>
                    <a:pt x="529335" y="6653455"/>
                    <a:pt x="537700" y="6657133"/>
                  </a:cubicBezTo>
                  <a:lnTo>
                    <a:pt x="562705" y="6668440"/>
                  </a:lnTo>
                  <a:cubicBezTo>
                    <a:pt x="579804" y="6675243"/>
                    <a:pt x="596720" y="6682138"/>
                    <a:pt x="614186" y="6687745"/>
                  </a:cubicBezTo>
                  <a:cubicBezTo>
                    <a:pt x="683594" y="6711279"/>
                    <a:pt x="756862" y="6723231"/>
                    <a:pt x="829947" y="6724150"/>
                  </a:cubicBezTo>
                  <a:lnTo>
                    <a:pt x="1229844" y="6724334"/>
                  </a:lnTo>
                  <a:lnTo>
                    <a:pt x="6019872" y="6724334"/>
                  </a:lnTo>
                  <a:cubicBezTo>
                    <a:pt x="6056460" y="6724058"/>
                    <a:pt x="6092957" y="6721300"/>
                    <a:pt x="6129177" y="6715876"/>
                  </a:cubicBezTo>
                  <a:cubicBezTo>
                    <a:pt x="6165397" y="6710176"/>
                    <a:pt x="6201066" y="6701535"/>
                    <a:pt x="6236000" y="6690412"/>
                  </a:cubicBezTo>
                  <a:cubicBezTo>
                    <a:pt x="6271026" y="6679564"/>
                    <a:pt x="6304856" y="6665039"/>
                    <a:pt x="6337583" y="6648675"/>
                  </a:cubicBezTo>
                  <a:cubicBezTo>
                    <a:pt x="6354038" y="6640677"/>
                    <a:pt x="6369759" y="6631300"/>
                    <a:pt x="6385662" y="6622107"/>
                  </a:cubicBezTo>
                  <a:lnTo>
                    <a:pt x="6408737" y="6607306"/>
                  </a:lnTo>
                  <a:cubicBezTo>
                    <a:pt x="6416459" y="6602434"/>
                    <a:pt x="6423722" y="6596827"/>
                    <a:pt x="6431260" y="6591586"/>
                  </a:cubicBezTo>
                  <a:cubicBezTo>
                    <a:pt x="6460861" y="6570167"/>
                    <a:pt x="6489176" y="6546632"/>
                    <a:pt x="6515100" y="6520892"/>
                  </a:cubicBezTo>
                  <a:cubicBezTo>
                    <a:pt x="6541025" y="6495060"/>
                    <a:pt x="6565018" y="6467296"/>
                    <a:pt x="6586898" y="6437971"/>
                  </a:cubicBezTo>
                  <a:cubicBezTo>
                    <a:pt x="6608777" y="6408645"/>
                    <a:pt x="6627898" y="6377205"/>
                    <a:pt x="6644906" y="6344845"/>
                  </a:cubicBezTo>
                  <a:cubicBezTo>
                    <a:pt x="6649043" y="6336663"/>
                    <a:pt x="6653547" y="6328665"/>
                    <a:pt x="6657224" y="6320300"/>
                  </a:cubicBezTo>
                  <a:lnTo>
                    <a:pt x="6668532" y="6295203"/>
                  </a:lnTo>
                  <a:cubicBezTo>
                    <a:pt x="6675243" y="6278196"/>
                    <a:pt x="6682230" y="6261281"/>
                    <a:pt x="6687837" y="6243814"/>
                  </a:cubicBezTo>
                  <a:cubicBezTo>
                    <a:pt x="6711371" y="6174407"/>
                    <a:pt x="6723322" y="6101138"/>
                    <a:pt x="6724242" y="6028053"/>
                  </a:cubicBezTo>
                  <a:lnTo>
                    <a:pt x="6724425" y="5827737"/>
                  </a:lnTo>
                  <a:lnTo>
                    <a:pt x="6724425" y="2235285"/>
                  </a:lnTo>
                  <a:lnTo>
                    <a:pt x="6724334" y="2235285"/>
                  </a:lnTo>
                  <a:lnTo>
                    <a:pt x="6724334" y="838220"/>
                  </a:lnTo>
                  <a:cubicBezTo>
                    <a:pt x="6724058" y="801632"/>
                    <a:pt x="6721300" y="765136"/>
                    <a:pt x="6715876" y="728823"/>
                  </a:cubicBezTo>
                  <a:cubicBezTo>
                    <a:pt x="6710176" y="692695"/>
                    <a:pt x="6701535" y="657026"/>
                    <a:pt x="6690412" y="622092"/>
                  </a:cubicBezTo>
                  <a:cubicBezTo>
                    <a:pt x="6645549" y="482450"/>
                    <a:pt x="6555917" y="357977"/>
                    <a:pt x="6437879" y="271194"/>
                  </a:cubicBezTo>
                  <a:cubicBezTo>
                    <a:pt x="6408553" y="249315"/>
                    <a:pt x="6377205" y="230193"/>
                    <a:pt x="6344753" y="213186"/>
                  </a:cubicBezTo>
                  <a:cubicBezTo>
                    <a:pt x="6336572" y="209049"/>
                    <a:pt x="6328573" y="204545"/>
                    <a:pt x="6320208" y="200868"/>
                  </a:cubicBezTo>
                  <a:lnTo>
                    <a:pt x="6295203" y="189560"/>
                  </a:lnTo>
                  <a:cubicBezTo>
                    <a:pt x="6278196" y="182757"/>
                    <a:pt x="6261189" y="175863"/>
                    <a:pt x="6243722" y="170255"/>
                  </a:cubicBezTo>
                  <a:cubicBezTo>
                    <a:pt x="6174315" y="146721"/>
                    <a:pt x="6101138" y="134770"/>
                    <a:pt x="6027962" y="133851"/>
                  </a:cubicBezTo>
                  <a:lnTo>
                    <a:pt x="5228903" y="133667"/>
                  </a:lnTo>
                  <a:close/>
                  <a:moveTo>
                    <a:pt x="838129" y="0"/>
                  </a:moveTo>
                  <a:lnTo>
                    <a:pt x="5229087" y="0"/>
                  </a:lnTo>
                  <a:lnTo>
                    <a:pt x="6029616" y="193"/>
                  </a:lnTo>
                  <a:cubicBezTo>
                    <a:pt x="6116307" y="1250"/>
                    <a:pt x="6203640" y="15509"/>
                    <a:pt x="6286286" y="43492"/>
                  </a:cubicBezTo>
                  <a:cubicBezTo>
                    <a:pt x="6307062" y="50102"/>
                    <a:pt x="6327287" y="58284"/>
                    <a:pt x="6347511" y="66558"/>
                  </a:cubicBezTo>
                  <a:lnTo>
                    <a:pt x="6377388" y="79979"/>
                  </a:lnTo>
                  <a:cubicBezTo>
                    <a:pt x="6387317" y="84484"/>
                    <a:pt x="6396878" y="89724"/>
                    <a:pt x="6406531" y="94596"/>
                  </a:cubicBezTo>
                  <a:cubicBezTo>
                    <a:pt x="6445142" y="114913"/>
                    <a:pt x="6482373" y="137712"/>
                    <a:pt x="6517307" y="163728"/>
                  </a:cubicBezTo>
                  <a:cubicBezTo>
                    <a:pt x="6657592" y="266874"/>
                    <a:pt x="6764139" y="414698"/>
                    <a:pt x="6817643" y="581091"/>
                  </a:cubicBezTo>
                  <a:cubicBezTo>
                    <a:pt x="6830789" y="622644"/>
                    <a:pt x="6841085" y="665208"/>
                    <a:pt x="6847888" y="708231"/>
                  </a:cubicBezTo>
                  <a:cubicBezTo>
                    <a:pt x="6854415" y="751346"/>
                    <a:pt x="6857724" y="794829"/>
                    <a:pt x="6858000" y="838129"/>
                  </a:cubicBezTo>
                  <a:lnTo>
                    <a:pt x="6858000" y="5827737"/>
                  </a:lnTo>
                  <a:lnTo>
                    <a:pt x="6857816" y="6029524"/>
                  </a:lnTo>
                  <a:cubicBezTo>
                    <a:pt x="6856713" y="6116307"/>
                    <a:pt x="6842464" y="6203548"/>
                    <a:pt x="6814517" y="6286286"/>
                  </a:cubicBezTo>
                  <a:cubicBezTo>
                    <a:pt x="6807898" y="6306970"/>
                    <a:pt x="6799716" y="6327195"/>
                    <a:pt x="6791443" y="6347420"/>
                  </a:cubicBezTo>
                  <a:lnTo>
                    <a:pt x="6778021" y="6377297"/>
                  </a:lnTo>
                  <a:cubicBezTo>
                    <a:pt x="6773516" y="6387225"/>
                    <a:pt x="6768276" y="6396786"/>
                    <a:pt x="6763404" y="6406531"/>
                  </a:cubicBezTo>
                  <a:cubicBezTo>
                    <a:pt x="6743087" y="6445050"/>
                    <a:pt x="6720289" y="6482281"/>
                    <a:pt x="6694364" y="6517215"/>
                  </a:cubicBezTo>
                  <a:cubicBezTo>
                    <a:pt x="6668348" y="6552148"/>
                    <a:pt x="6639850" y="6585151"/>
                    <a:pt x="6608961" y="6615856"/>
                  </a:cubicBezTo>
                  <a:cubicBezTo>
                    <a:pt x="6578072" y="6646469"/>
                    <a:pt x="6544518" y="6674416"/>
                    <a:pt x="6509309" y="6699972"/>
                  </a:cubicBezTo>
                  <a:cubicBezTo>
                    <a:pt x="6500391" y="6706223"/>
                    <a:pt x="6491750" y="6712843"/>
                    <a:pt x="6482465" y="6718634"/>
                  </a:cubicBezTo>
                  <a:lnTo>
                    <a:pt x="6454978" y="6736285"/>
                  </a:lnTo>
                  <a:cubicBezTo>
                    <a:pt x="6436224" y="6747224"/>
                    <a:pt x="6417378" y="6758164"/>
                    <a:pt x="6397797" y="6767817"/>
                  </a:cubicBezTo>
                  <a:cubicBezTo>
                    <a:pt x="6358727" y="6787306"/>
                    <a:pt x="6318461" y="6804497"/>
                    <a:pt x="6276817" y="6817643"/>
                  </a:cubicBezTo>
                  <a:cubicBezTo>
                    <a:pt x="6235265" y="6830789"/>
                    <a:pt x="6192793" y="6841085"/>
                    <a:pt x="6149677" y="6847888"/>
                  </a:cubicBezTo>
                  <a:cubicBezTo>
                    <a:pt x="6106654" y="6854415"/>
                    <a:pt x="6063171" y="6857724"/>
                    <a:pt x="6019780" y="6858000"/>
                  </a:cubicBezTo>
                  <a:lnTo>
                    <a:pt x="1229844" y="6858000"/>
                  </a:lnTo>
                  <a:lnTo>
                    <a:pt x="828384" y="6857816"/>
                  </a:lnTo>
                  <a:cubicBezTo>
                    <a:pt x="741694" y="6856713"/>
                    <a:pt x="654360" y="6842556"/>
                    <a:pt x="571715" y="6814517"/>
                  </a:cubicBezTo>
                  <a:cubicBezTo>
                    <a:pt x="550938" y="6807898"/>
                    <a:pt x="530714" y="6799716"/>
                    <a:pt x="510489" y="6791443"/>
                  </a:cubicBezTo>
                  <a:lnTo>
                    <a:pt x="480704" y="6778021"/>
                  </a:lnTo>
                  <a:cubicBezTo>
                    <a:pt x="470775" y="6773516"/>
                    <a:pt x="461122" y="6768276"/>
                    <a:pt x="451470" y="6763404"/>
                  </a:cubicBezTo>
                  <a:cubicBezTo>
                    <a:pt x="412859" y="6743087"/>
                    <a:pt x="375627" y="6720289"/>
                    <a:pt x="340694" y="6694364"/>
                  </a:cubicBezTo>
                  <a:cubicBezTo>
                    <a:pt x="200500" y="6591126"/>
                    <a:pt x="93861" y="6443303"/>
                    <a:pt x="40357" y="6276909"/>
                  </a:cubicBezTo>
                  <a:cubicBezTo>
                    <a:pt x="27211" y="6235357"/>
                    <a:pt x="16915" y="6192885"/>
                    <a:pt x="10112" y="6149769"/>
                  </a:cubicBezTo>
                  <a:cubicBezTo>
                    <a:pt x="3585" y="6106654"/>
                    <a:pt x="276" y="6063171"/>
                    <a:pt x="0" y="6019872"/>
                  </a:cubicBezTo>
                  <a:lnTo>
                    <a:pt x="0" y="1030263"/>
                  </a:lnTo>
                  <a:lnTo>
                    <a:pt x="184" y="828476"/>
                  </a:lnTo>
                  <a:cubicBezTo>
                    <a:pt x="1287" y="741786"/>
                    <a:pt x="15536" y="654452"/>
                    <a:pt x="43391" y="571806"/>
                  </a:cubicBezTo>
                  <a:cubicBezTo>
                    <a:pt x="50010" y="551030"/>
                    <a:pt x="58284" y="530806"/>
                    <a:pt x="66466" y="510581"/>
                  </a:cubicBezTo>
                  <a:lnTo>
                    <a:pt x="79979" y="480704"/>
                  </a:lnTo>
                  <a:cubicBezTo>
                    <a:pt x="84392" y="470775"/>
                    <a:pt x="89632" y="461214"/>
                    <a:pt x="94504" y="451470"/>
                  </a:cubicBezTo>
                  <a:cubicBezTo>
                    <a:pt x="114821" y="412951"/>
                    <a:pt x="137712" y="375719"/>
                    <a:pt x="163636" y="340786"/>
                  </a:cubicBezTo>
                  <a:cubicBezTo>
                    <a:pt x="189652" y="305852"/>
                    <a:pt x="218151" y="272849"/>
                    <a:pt x="249039" y="242144"/>
                  </a:cubicBezTo>
                  <a:cubicBezTo>
                    <a:pt x="279836" y="211532"/>
                    <a:pt x="313390" y="183585"/>
                    <a:pt x="348600" y="158028"/>
                  </a:cubicBezTo>
                  <a:cubicBezTo>
                    <a:pt x="357609" y="151777"/>
                    <a:pt x="366250" y="145158"/>
                    <a:pt x="375443" y="139366"/>
                  </a:cubicBezTo>
                  <a:lnTo>
                    <a:pt x="402931" y="121808"/>
                  </a:lnTo>
                  <a:cubicBezTo>
                    <a:pt x="421776" y="110776"/>
                    <a:pt x="440622" y="99836"/>
                    <a:pt x="460203" y="90184"/>
                  </a:cubicBezTo>
                  <a:cubicBezTo>
                    <a:pt x="499182" y="70694"/>
                    <a:pt x="539447" y="53503"/>
                    <a:pt x="581091" y="40394"/>
                  </a:cubicBezTo>
                  <a:cubicBezTo>
                    <a:pt x="622644" y="27202"/>
                    <a:pt x="665116" y="16878"/>
                    <a:pt x="708231" y="10112"/>
                  </a:cubicBezTo>
                  <a:cubicBezTo>
                    <a:pt x="751346" y="3549"/>
                    <a:pt x="794829" y="267"/>
                    <a:pt x="838129" y="0"/>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729" name="Freeform: Shape 4728">
              <a:extLst>
                <a:ext uri="{FF2B5EF4-FFF2-40B4-BE49-F238E27FC236}">
                  <a16:creationId xmlns:a16="http://schemas.microsoft.com/office/drawing/2014/main" id="{9DD05951-F29D-F47D-CA29-2013DCCC6080}"/>
                </a:ext>
              </a:extLst>
            </p:cNvPr>
            <p:cNvSpPr/>
            <p:nvPr/>
          </p:nvSpPr>
          <p:spPr>
            <a:xfrm>
              <a:off x="4737380" y="2908674"/>
              <a:ext cx="2777177" cy="1037084"/>
            </a:xfrm>
            <a:custGeom>
              <a:avLst/>
              <a:gdLst>
                <a:gd name="connsiteX0" fmla="*/ 630384 w 2777177"/>
                <a:gd name="connsiteY0" fmla="*/ 986247 h 1037084"/>
                <a:gd name="connsiteX1" fmla="*/ 692842 w 2777177"/>
                <a:gd name="connsiteY1" fmla="*/ 1016749 h 1037084"/>
                <a:gd name="connsiteX2" fmla="*/ 836639 w 2777177"/>
                <a:gd name="connsiteY2" fmla="*/ 1016749 h 1037084"/>
                <a:gd name="connsiteX3" fmla="*/ 868594 w 2777177"/>
                <a:gd name="connsiteY3" fmla="*/ 986247 h 1037084"/>
                <a:gd name="connsiteX4" fmla="*/ 868594 w 2777177"/>
                <a:gd name="connsiteY4" fmla="*/ 30502 h 1037084"/>
                <a:gd name="connsiteX5" fmla="*/ 836639 w 2777177"/>
                <a:gd name="connsiteY5" fmla="*/ 0 h 1037084"/>
                <a:gd name="connsiteX6" fmla="*/ 703009 w 2777177"/>
                <a:gd name="connsiteY6" fmla="*/ 0 h 1037084"/>
                <a:gd name="connsiteX7" fmla="*/ 673959 w 2777177"/>
                <a:gd name="connsiteY7" fmla="*/ 30502 h 1037084"/>
                <a:gd name="connsiteX8" fmla="*/ 673959 w 2777177"/>
                <a:gd name="connsiteY8" fmla="*/ 692842 h 1037084"/>
                <a:gd name="connsiteX9" fmla="*/ 248377 w 2777177"/>
                <a:gd name="connsiteY9" fmla="*/ 24693 h 1037084"/>
                <a:gd name="connsiteX10" fmla="*/ 203350 w 2777177"/>
                <a:gd name="connsiteY10" fmla="*/ 0 h 1037084"/>
                <a:gd name="connsiteX11" fmla="*/ 30502 w 2777177"/>
                <a:gd name="connsiteY11" fmla="*/ 0 h 1037084"/>
                <a:gd name="connsiteX12" fmla="*/ 0 w 2777177"/>
                <a:gd name="connsiteY12" fmla="*/ 30502 h 1037084"/>
                <a:gd name="connsiteX13" fmla="*/ 0 w 2777177"/>
                <a:gd name="connsiteY13" fmla="*/ 986247 h 1037084"/>
                <a:gd name="connsiteX14" fmla="*/ 30502 w 2777177"/>
                <a:gd name="connsiteY14" fmla="*/ 1016749 h 1037084"/>
                <a:gd name="connsiteX15" fmla="*/ 164132 w 2777177"/>
                <a:gd name="connsiteY15" fmla="*/ 1016749 h 1037084"/>
                <a:gd name="connsiteX16" fmla="*/ 194635 w 2777177"/>
                <a:gd name="connsiteY16" fmla="*/ 986247 h 1037084"/>
                <a:gd name="connsiteX17" fmla="*/ 194635 w 2777177"/>
                <a:gd name="connsiteY17" fmla="*/ 307930 h 1037084"/>
                <a:gd name="connsiteX18" fmla="*/ 1249149 w 2777177"/>
                <a:gd name="connsiteY18" fmla="*/ 984794 h 1037084"/>
                <a:gd name="connsiteX19" fmla="*/ 1249149 w 2777177"/>
                <a:gd name="connsiteY19" fmla="*/ 671054 h 1037084"/>
                <a:gd name="connsiteX20" fmla="*/ 1467024 w 2777177"/>
                <a:gd name="connsiteY20" fmla="*/ 671054 h 1037084"/>
                <a:gd name="connsiteX21" fmla="*/ 1830148 w 2777177"/>
                <a:gd name="connsiteY21" fmla="*/ 335527 h 1037084"/>
                <a:gd name="connsiteX22" fmla="*/ 1467024 w 2777177"/>
                <a:gd name="connsiteY22" fmla="*/ 0 h 1037084"/>
                <a:gd name="connsiteX23" fmla="*/ 1085017 w 2777177"/>
                <a:gd name="connsiteY23" fmla="*/ 0 h 1037084"/>
                <a:gd name="connsiteX24" fmla="*/ 1054514 w 2777177"/>
                <a:gd name="connsiteY24" fmla="*/ 30502 h 1037084"/>
                <a:gd name="connsiteX25" fmla="*/ 1054514 w 2777177"/>
                <a:gd name="connsiteY25" fmla="*/ 984794 h 1037084"/>
                <a:gd name="connsiteX26" fmla="*/ 1085017 w 2777177"/>
                <a:gd name="connsiteY26" fmla="*/ 1016749 h 1037084"/>
                <a:gd name="connsiteX27" fmla="*/ 1218646 w 2777177"/>
                <a:gd name="connsiteY27" fmla="*/ 1016749 h 1037084"/>
                <a:gd name="connsiteX28" fmla="*/ 1249149 w 2777177"/>
                <a:gd name="connsiteY28" fmla="*/ 984794 h 1037084"/>
                <a:gd name="connsiteX29" fmla="*/ 1249149 w 2777177"/>
                <a:gd name="connsiteY29" fmla="*/ 499660 h 1037084"/>
                <a:gd name="connsiteX30" fmla="*/ 1249149 w 2777177"/>
                <a:gd name="connsiteY30" fmla="*/ 171395 h 1037084"/>
                <a:gd name="connsiteX31" fmla="*/ 1453951 w 2777177"/>
                <a:gd name="connsiteY31" fmla="*/ 171395 h 1037084"/>
                <a:gd name="connsiteX32" fmla="*/ 1628251 w 2777177"/>
                <a:gd name="connsiteY32" fmla="*/ 335527 h 1037084"/>
                <a:gd name="connsiteX33" fmla="*/ 1453951 w 2777177"/>
                <a:gd name="connsiteY33" fmla="*/ 499660 h 1037084"/>
                <a:gd name="connsiteX34" fmla="*/ 2777177 w 2777177"/>
                <a:gd name="connsiteY34" fmla="*/ 653624 h 1037084"/>
                <a:gd name="connsiteX35" fmla="*/ 2777177 w 2777177"/>
                <a:gd name="connsiteY35" fmla="*/ 30502 h 1037084"/>
                <a:gd name="connsiteX36" fmla="*/ 2746675 w 2777177"/>
                <a:gd name="connsiteY36" fmla="*/ 0 h 1037084"/>
                <a:gd name="connsiteX37" fmla="*/ 2614498 w 2777177"/>
                <a:gd name="connsiteY37" fmla="*/ 0 h 1037084"/>
                <a:gd name="connsiteX38" fmla="*/ 2582543 w 2777177"/>
                <a:gd name="connsiteY38" fmla="*/ 30502 h 1037084"/>
                <a:gd name="connsiteX39" fmla="*/ 2582543 w 2777177"/>
                <a:gd name="connsiteY39" fmla="*/ 642004 h 1037084"/>
                <a:gd name="connsiteX40" fmla="*/ 2355953 w 2777177"/>
                <a:gd name="connsiteY40" fmla="*/ 859879 h 1037084"/>
                <a:gd name="connsiteX41" fmla="*/ 2130815 w 2777177"/>
                <a:gd name="connsiteY41" fmla="*/ 642004 h 1037084"/>
                <a:gd name="connsiteX42" fmla="*/ 2130815 w 2777177"/>
                <a:gd name="connsiteY42" fmla="*/ 30502 h 1037084"/>
                <a:gd name="connsiteX43" fmla="*/ 2098861 w 2777177"/>
                <a:gd name="connsiteY43" fmla="*/ 0 h 1037084"/>
                <a:gd name="connsiteX44" fmla="*/ 1966683 w 2777177"/>
                <a:gd name="connsiteY44" fmla="*/ 0 h 1037084"/>
                <a:gd name="connsiteX45" fmla="*/ 1936181 w 2777177"/>
                <a:gd name="connsiteY45" fmla="*/ 30502 h 1037084"/>
                <a:gd name="connsiteX46" fmla="*/ 1936181 w 2777177"/>
                <a:gd name="connsiteY46" fmla="*/ 655077 h 1037084"/>
                <a:gd name="connsiteX47" fmla="*/ 2355953 w 2777177"/>
                <a:gd name="connsiteY47" fmla="*/ 1037084 h 1037084"/>
                <a:gd name="connsiteX48" fmla="*/ 2777177 w 2777177"/>
                <a:gd name="connsiteY48" fmla="*/ 653624 h 103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777177" h="1037084">
                  <a:moveTo>
                    <a:pt x="630384" y="986247"/>
                  </a:moveTo>
                  <a:cubicBezTo>
                    <a:pt x="643457" y="1008034"/>
                    <a:pt x="662339" y="1016749"/>
                    <a:pt x="692842" y="1016749"/>
                  </a:cubicBezTo>
                  <a:lnTo>
                    <a:pt x="836639" y="1016749"/>
                  </a:lnTo>
                  <a:cubicBezTo>
                    <a:pt x="852617" y="1016749"/>
                    <a:pt x="868594" y="1003677"/>
                    <a:pt x="868594" y="986247"/>
                  </a:cubicBezTo>
                  <a:lnTo>
                    <a:pt x="868594" y="30502"/>
                  </a:lnTo>
                  <a:cubicBezTo>
                    <a:pt x="868594" y="14525"/>
                    <a:pt x="852617" y="0"/>
                    <a:pt x="836639" y="0"/>
                  </a:cubicBezTo>
                  <a:lnTo>
                    <a:pt x="703009" y="0"/>
                  </a:lnTo>
                  <a:cubicBezTo>
                    <a:pt x="687032" y="0"/>
                    <a:pt x="673959" y="14525"/>
                    <a:pt x="673959" y="30502"/>
                  </a:cubicBezTo>
                  <a:lnTo>
                    <a:pt x="673959" y="692842"/>
                  </a:lnTo>
                  <a:lnTo>
                    <a:pt x="248377" y="24693"/>
                  </a:lnTo>
                  <a:cubicBezTo>
                    <a:pt x="236757" y="5810"/>
                    <a:pt x="220780" y="0"/>
                    <a:pt x="203350" y="0"/>
                  </a:cubicBezTo>
                  <a:lnTo>
                    <a:pt x="30502" y="0"/>
                  </a:lnTo>
                  <a:cubicBezTo>
                    <a:pt x="13072" y="0"/>
                    <a:pt x="0" y="14525"/>
                    <a:pt x="0" y="30502"/>
                  </a:cubicBezTo>
                  <a:lnTo>
                    <a:pt x="0" y="986247"/>
                  </a:lnTo>
                  <a:cubicBezTo>
                    <a:pt x="0" y="1003677"/>
                    <a:pt x="13072" y="1016749"/>
                    <a:pt x="30502" y="1016749"/>
                  </a:cubicBezTo>
                  <a:lnTo>
                    <a:pt x="164132" y="1016749"/>
                  </a:lnTo>
                  <a:cubicBezTo>
                    <a:pt x="181562" y="1016749"/>
                    <a:pt x="194635" y="1003677"/>
                    <a:pt x="194635" y="986247"/>
                  </a:cubicBezTo>
                  <a:lnTo>
                    <a:pt x="194635" y="307930"/>
                  </a:lnTo>
                  <a:close/>
                  <a:moveTo>
                    <a:pt x="1249149" y="984794"/>
                  </a:moveTo>
                  <a:lnTo>
                    <a:pt x="1249149" y="671054"/>
                  </a:lnTo>
                  <a:lnTo>
                    <a:pt x="1467024" y="671054"/>
                  </a:lnTo>
                  <a:cubicBezTo>
                    <a:pt x="1706686" y="671054"/>
                    <a:pt x="1830148" y="517090"/>
                    <a:pt x="1830148" y="335527"/>
                  </a:cubicBezTo>
                  <a:cubicBezTo>
                    <a:pt x="1830148" y="153965"/>
                    <a:pt x="1706686" y="0"/>
                    <a:pt x="1467024" y="0"/>
                  </a:cubicBezTo>
                  <a:lnTo>
                    <a:pt x="1085017" y="0"/>
                  </a:lnTo>
                  <a:cubicBezTo>
                    <a:pt x="1067587" y="0"/>
                    <a:pt x="1054514" y="14525"/>
                    <a:pt x="1054514" y="30502"/>
                  </a:cubicBezTo>
                  <a:lnTo>
                    <a:pt x="1054514" y="984794"/>
                  </a:lnTo>
                  <a:cubicBezTo>
                    <a:pt x="1054514" y="1002224"/>
                    <a:pt x="1067587" y="1016749"/>
                    <a:pt x="1085017" y="1016749"/>
                  </a:cubicBezTo>
                  <a:lnTo>
                    <a:pt x="1218646" y="1016749"/>
                  </a:lnTo>
                  <a:cubicBezTo>
                    <a:pt x="1236076" y="1016749"/>
                    <a:pt x="1249149" y="1002224"/>
                    <a:pt x="1249149" y="984794"/>
                  </a:cubicBezTo>
                  <a:close/>
                  <a:moveTo>
                    <a:pt x="1249149" y="499660"/>
                  </a:moveTo>
                  <a:lnTo>
                    <a:pt x="1249149" y="171395"/>
                  </a:lnTo>
                  <a:lnTo>
                    <a:pt x="1453951" y="171395"/>
                  </a:lnTo>
                  <a:cubicBezTo>
                    <a:pt x="1551269" y="171395"/>
                    <a:pt x="1628251" y="233852"/>
                    <a:pt x="1628251" y="335527"/>
                  </a:cubicBezTo>
                  <a:cubicBezTo>
                    <a:pt x="1628251" y="437202"/>
                    <a:pt x="1551269" y="499660"/>
                    <a:pt x="1453951" y="499660"/>
                  </a:cubicBezTo>
                  <a:close/>
                  <a:moveTo>
                    <a:pt x="2777177" y="653624"/>
                  </a:moveTo>
                  <a:lnTo>
                    <a:pt x="2777177" y="30502"/>
                  </a:lnTo>
                  <a:cubicBezTo>
                    <a:pt x="2777177" y="14525"/>
                    <a:pt x="2762653" y="0"/>
                    <a:pt x="2746675" y="0"/>
                  </a:cubicBezTo>
                  <a:lnTo>
                    <a:pt x="2614498" y="0"/>
                  </a:lnTo>
                  <a:cubicBezTo>
                    <a:pt x="2597068" y="0"/>
                    <a:pt x="2582543" y="14525"/>
                    <a:pt x="2582543" y="30502"/>
                  </a:cubicBezTo>
                  <a:lnTo>
                    <a:pt x="2582543" y="642004"/>
                  </a:lnTo>
                  <a:cubicBezTo>
                    <a:pt x="2582543" y="777087"/>
                    <a:pt x="2498298" y="859879"/>
                    <a:pt x="2355953" y="859879"/>
                  </a:cubicBezTo>
                  <a:cubicBezTo>
                    <a:pt x="2213608" y="859879"/>
                    <a:pt x="2130815" y="777087"/>
                    <a:pt x="2130815" y="642004"/>
                  </a:cubicBezTo>
                  <a:lnTo>
                    <a:pt x="2130815" y="30502"/>
                  </a:lnTo>
                  <a:cubicBezTo>
                    <a:pt x="2130815" y="14525"/>
                    <a:pt x="2116291" y="0"/>
                    <a:pt x="2098861" y="0"/>
                  </a:cubicBezTo>
                  <a:lnTo>
                    <a:pt x="1966683" y="0"/>
                  </a:lnTo>
                  <a:cubicBezTo>
                    <a:pt x="1949253" y="0"/>
                    <a:pt x="1936181" y="14525"/>
                    <a:pt x="1936181" y="30502"/>
                  </a:cubicBezTo>
                  <a:lnTo>
                    <a:pt x="1936181" y="655077"/>
                  </a:lnTo>
                  <a:cubicBezTo>
                    <a:pt x="1936181" y="919432"/>
                    <a:pt x="2136626" y="1037084"/>
                    <a:pt x="2355953" y="1037084"/>
                  </a:cubicBezTo>
                  <a:cubicBezTo>
                    <a:pt x="2576733" y="1037084"/>
                    <a:pt x="2777177" y="917979"/>
                    <a:pt x="2777177" y="653624"/>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4709" name="Group 4708">
            <a:extLst>
              <a:ext uri="{FF2B5EF4-FFF2-40B4-BE49-F238E27FC236}">
                <a16:creationId xmlns:a16="http://schemas.microsoft.com/office/drawing/2014/main" id="{48BA3831-A0E4-597E-2BA4-E96B25792459}"/>
              </a:ext>
            </a:extLst>
          </p:cNvPr>
          <p:cNvGrpSpPr/>
          <p:nvPr/>
        </p:nvGrpSpPr>
        <p:grpSpPr>
          <a:xfrm>
            <a:off x="2555277" y="3590487"/>
            <a:ext cx="1228261" cy="221289"/>
            <a:chOff x="2626154" y="5596384"/>
            <a:chExt cx="1228261" cy="221289"/>
          </a:xfrm>
        </p:grpSpPr>
        <p:grpSp>
          <p:nvGrpSpPr>
            <p:cNvPr id="4711" name="Group 4710">
              <a:extLst>
                <a:ext uri="{FF2B5EF4-FFF2-40B4-BE49-F238E27FC236}">
                  <a16:creationId xmlns:a16="http://schemas.microsoft.com/office/drawing/2014/main" id="{448D751A-AB00-A761-AC66-4978020A3A4C}"/>
                </a:ext>
              </a:extLst>
            </p:cNvPr>
            <p:cNvGrpSpPr>
              <a:grpSpLocks noChangeAspect="1"/>
            </p:cNvGrpSpPr>
            <p:nvPr/>
          </p:nvGrpSpPr>
          <p:grpSpPr>
            <a:xfrm>
              <a:off x="2626154" y="5596384"/>
              <a:ext cx="248671" cy="209443"/>
              <a:chOff x="2278426" y="2893969"/>
              <a:chExt cx="2071608" cy="1744809"/>
            </a:xfrm>
            <a:solidFill>
              <a:schemeClr val="tx1"/>
            </a:solidFill>
          </p:grpSpPr>
          <p:sp>
            <p:nvSpPr>
              <p:cNvPr id="4713" name="Freeform 4">
                <a:extLst>
                  <a:ext uri="{FF2B5EF4-FFF2-40B4-BE49-F238E27FC236}">
                    <a16:creationId xmlns:a16="http://schemas.microsoft.com/office/drawing/2014/main" id="{6D525B8E-6942-58C0-10B1-C0218EC1F500}"/>
                  </a:ext>
                </a:extLst>
              </p:cNvPr>
              <p:cNvSpPr/>
              <p:nvPr/>
            </p:nvSpPr>
            <p:spPr>
              <a:xfrm>
                <a:off x="2278426" y="2893969"/>
                <a:ext cx="2071608" cy="1394523"/>
              </a:xfrm>
              <a:custGeom>
                <a:avLst/>
                <a:gdLst>
                  <a:gd name="connsiteX0" fmla="*/ 2069636 w 2071608"/>
                  <a:gd name="connsiteY0" fmla="*/ 854981 h 1394523"/>
                  <a:gd name="connsiteX1" fmla="*/ 2057357 w 2071608"/>
                  <a:gd name="connsiteY1" fmla="*/ 785199 h 1394523"/>
                  <a:gd name="connsiteX2" fmla="*/ 2034354 w 2071608"/>
                  <a:gd name="connsiteY2" fmla="*/ 718107 h 1394523"/>
                  <a:gd name="connsiteX3" fmla="*/ 2000886 w 2071608"/>
                  <a:gd name="connsiteY3" fmla="*/ 655620 h 1394523"/>
                  <a:gd name="connsiteX4" fmla="*/ 1906960 w 2071608"/>
                  <a:gd name="connsiteY4" fmla="*/ 550119 h 1394523"/>
                  <a:gd name="connsiteX5" fmla="*/ 1784749 w 2071608"/>
                  <a:gd name="connsiteY5" fmla="*/ 479022 h 1394523"/>
                  <a:gd name="connsiteX6" fmla="*/ 1768045 w 2071608"/>
                  <a:gd name="connsiteY6" fmla="*/ 473002 h 1394523"/>
                  <a:gd name="connsiteX7" fmla="*/ 1759613 w 2071608"/>
                  <a:gd name="connsiteY7" fmla="*/ 470252 h 1394523"/>
                  <a:gd name="connsiteX8" fmla="*/ 1751122 w 2071608"/>
                  <a:gd name="connsiteY8" fmla="*/ 467660 h 1394523"/>
                  <a:gd name="connsiteX9" fmla="*/ 1733999 w 2071608"/>
                  <a:gd name="connsiteY9" fmla="*/ 462976 h 1394523"/>
                  <a:gd name="connsiteX10" fmla="*/ 1725388 w 2071608"/>
                  <a:gd name="connsiteY10" fmla="*/ 460784 h 1394523"/>
                  <a:gd name="connsiteX11" fmla="*/ 1719766 w 2071608"/>
                  <a:gd name="connsiteY11" fmla="*/ 459608 h 1394523"/>
                  <a:gd name="connsiteX12" fmla="*/ 1719468 w 2071608"/>
                  <a:gd name="connsiteY12" fmla="*/ 459548 h 1394523"/>
                  <a:gd name="connsiteX13" fmla="*/ 1719727 w 2071608"/>
                  <a:gd name="connsiteY13" fmla="*/ 455203 h 1394523"/>
                  <a:gd name="connsiteX14" fmla="*/ 1720125 w 2071608"/>
                  <a:gd name="connsiteY14" fmla="*/ 446253 h 1394523"/>
                  <a:gd name="connsiteX15" fmla="*/ 1720345 w 2071608"/>
                  <a:gd name="connsiteY15" fmla="*/ 437204 h 1394523"/>
                  <a:gd name="connsiteX16" fmla="*/ 1720345 w 2071608"/>
                  <a:gd name="connsiteY16" fmla="*/ 432640 h 1394523"/>
                  <a:gd name="connsiteX17" fmla="*/ 1720265 w 2071608"/>
                  <a:gd name="connsiteY17" fmla="*/ 428195 h 1394523"/>
                  <a:gd name="connsiteX18" fmla="*/ 1719786 w 2071608"/>
                  <a:gd name="connsiteY18" fmla="*/ 410415 h 1394523"/>
                  <a:gd name="connsiteX19" fmla="*/ 1718451 w 2071608"/>
                  <a:gd name="connsiteY19" fmla="*/ 392656 h 1394523"/>
                  <a:gd name="connsiteX20" fmla="*/ 1718092 w 2071608"/>
                  <a:gd name="connsiteY20" fmla="*/ 388211 h 1394523"/>
                  <a:gd name="connsiteX21" fmla="*/ 1717534 w 2071608"/>
                  <a:gd name="connsiteY21" fmla="*/ 383786 h 1394523"/>
                  <a:gd name="connsiteX22" fmla="*/ 1716418 w 2071608"/>
                  <a:gd name="connsiteY22" fmla="*/ 374936 h 1394523"/>
                  <a:gd name="connsiteX23" fmla="*/ 1715242 w 2071608"/>
                  <a:gd name="connsiteY23" fmla="*/ 366106 h 1394523"/>
                  <a:gd name="connsiteX24" fmla="*/ 1713687 w 2071608"/>
                  <a:gd name="connsiteY24" fmla="*/ 357316 h 1394523"/>
                  <a:gd name="connsiteX25" fmla="*/ 1666325 w 2071608"/>
                  <a:gd name="connsiteY25" fmla="*/ 223313 h 1394523"/>
                  <a:gd name="connsiteX26" fmla="*/ 1626758 w 2071608"/>
                  <a:gd name="connsiteY26" fmla="*/ 164075 h 1394523"/>
                  <a:gd name="connsiteX27" fmla="*/ 1578180 w 2071608"/>
                  <a:gd name="connsiteY27" fmla="*/ 112032 h 1394523"/>
                  <a:gd name="connsiteX28" fmla="*/ 1521609 w 2071608"/>
                  <a:gd name="connsiteY28" fmla="*/ 68759 h 1394523"/>
                  <a:gd name="connsiteX29" fmla="*/ 1506440 w 2071608"/>
                  <a:gd name="connsiteY29" fmla="*/ 59391 h 1394523"/>
                  <a:gd name="connsiteX30" fmla="*/ 1498706 w 2071608"/>
                  <a:gd name="connsiteY30" fmla="*/ 54946 h 1394523"/>
                  <a:gd name="connsiteX31" fmla="*/ 1490892 w 2071608"/>
                  <a:gd name="connsiteY31" fmla="*/ 50641 h 1394523"/>
                  <a:gd name="connsiteX32" fmla="*/ 1475005 w 2071608"/>
                  <a:gd name="connsiteY32" fmla="*/ 42529 h 1394523"/>
                  <a:gd name="connsiteX33" fmla="*/ 1458740 w 2071608"/>
                  <a:gd name="connsiteY33" fmla="*/ 35174 h 1394523"/>
                  <a:gd name="connsiteX34" fmla="*/ 1320662 w 2071608"/>
                  <a:gd name="connsiteY34" fmla="*/ 1309 h 1394523"/>
                  <a:gd name="connsiteX35" fmla="*/ 1311771 w 2071608"/>
                  <a:gd name="connsiteY35" fmla="*/ 651 h 1394523"/>
                  <a:gd name="connsiteX36" fmla="*/ 1302861 w 2071608"/>
                  <a:gd name="connsiteY36" fmla="*/ 332 h 1394523"/>
                  <a:gd name="connsiteX37" fmla="*/ 1285061 w 2071608"/>
                  <a:gd name="connsiteY37" fmla="*/ 13 h 1394523"/>
                  <a:gd name="connsiteX38" fmla="*/ 1267280 w 2071608"/>
                  <a:gd name="connsiteY38" fmla="*/ 512 h 1394523"/>
                  <a:gd name="connsiteX39" fmla="*/ 1258390 w 2071608"/>
                  <a:gd name="connsiteY39" fmla="*/ 990 h 1394523"/>
                  <a:gd name="connsiteX40" fmla="*/ 1249520 w 2071608"/>
                  <a:gd name="connsiteY40" fmla="*/ 1728 h 1394523"/>
                  <a:gd name="connsiteX41" fmla="*/ 1179275 w 2071608"/>
                  <a:gd name="connsiteY41" fmla="*/ 13786 h 1394523"/>
                  <a:gd name="connsiteX42" fmla="*/ 1111940 w 2071608"/>
                  <a:gd name="connsiteY42" fmla="*/ 37266 h 1394523"/>
                  <a:gd name="connsiteX43" fmla="*/ 1049449 w 2071608"/>
                  <a:gd name="connsiteY43" fmla="*/ 71530 h 1394523"/>
                  <a:gd name="connsiteX44" fmla="*/ 947989 w 2071608"/>
                  <a:gd name="connsiteY44" fmla="*/ 164752 h 1394523"/>
                  <a:gd name="connsiteX45" fmla="*/ 942666 w 2071608"/>
                  <a:gd name="connsiteY45" fmla="*/ 171569 h 1394523"/>
                  <a:gd name="connsiteX46" fmla="*/ 937543 w 2071608"/>
                  <a:gd name="connsiteY46" fmla="*/ 178545 h 1394523"/>
                  <a:gd name="connsiteX47" fmla="*/ 927637 w 2071608"/>
                  <a:gd name="connsiteY47" fmla="*/ 192737 h 1394523"/>
                  <a:gd name="connsiteX48" fmla="*/ 922932 w 2071608"/>
                  <a:gd name="connsiteY48" fmla="*/ 200012 h 1394523"/>
                  <a:gd name="connsiteX49" fmla="*/ 919384 w 2071608"/>
                  <a:gd name="connsiteY49" fmla="*/ 205593 h 1394523"/>
                  <a:gd name="connsiteX50" fmla="*/ 918268 w 2071608"/>
                  <a:gd name="connsiteY50" fmla="*/ 205294 h 1394523"/>
                  <a:gd name="connsiteX51" fmla="*/ 913783 w 2071608"/>
                  <a:gd name="connsiteY51" fmla="*/ 204118 h 1394523"/>
                  <a:gd name="connsiteX52" fmla="*/ 904753 w 2071608"/>
                  <a:gd name="connsiteY52" fmla="*/ 201965 h 1394523"/>
                  <a:gd name="connsiteX53" fmla="*/ 886494 w 2071608"/>
                  <a:gd name="connsiteY53" fmla="*/ 198378 h 1394523"/>
                  <a:gd name="connsiteX54" fmla="*/ 849418 w 2071608"/>
                  <a:gd name="connsiteY54" fmla="*/ 194212 h 1394523"/>
                  <a:gd name="connsiteX55" fmla="*/ 774828 w 2071608"/>
                  <a:gd name="connsiteY55" fmla="*/ 198338 h 1394523"/>
                  <a:gd name="connsiteX56" fmla="*/ 756429 w 2071608"/>
                  <a:gd name="connsiteY56" fmla="*/ 201926 h 1394523"/>
                  <a:gd name="connsiteX57" fmla="*/ 747320 w 2071608"/>
                  <a:gd name="connsiteY57" fmla="*/ 204158 h 1394523"/>
                  <a:gd name="connsiteX58" fmla="*/ 738250 w 2071608"/>
                  <a:gd name="connsiteY58" fmla="*/ 206570 h 1394523"/>
                  <a:gd name="connsiteX59" fmla="*/ 729280 w 2071608"/>
                  <a:gd name="connsiteY59" fmla="*/ 209320 h 1394523"/>
                  <a:gd name="connsiteX60" fmla="*/ 724795 w 2071608"/>
                  <a:gd name="connsiteY60" fmla="*/ 210716 h 1394523"/>
                  <a:gd name="connsiteX61" fmla="*/ 720370 w 2071608"/>
                  <a:gd name="connsiteY61" fmla="*/ 212290 h 1394523"/>
                  <a:gd name="connsiteX62" fmla="*/ 711540 w 2071608"/>
                  <a:gd name="connsiteY62" fmla="*/ 215459 h 1394523"/>
                  <a:gd name="connsiteX63" fmla="*/ 702849 w 2071608"/>
                  <a:gd name="connsiteY63" fmla="*/ 218968 h 1394523"/>
                  <a:gd name="connsiteX64" fmla="*/ 669082 w 2071608"/>
                  <a:gd name="connsiteY64" fmla="*/ 235172 h 1394523"/>
                  <a:gd name="connsiteX65" fmla="*/ 652976 w 2071608"/>
                  <a:gd name="connsiteY65" fmla="*/ 244720 h 1394523"/>
                  <a:gd name="connsiteX66" fmla="*/ 645082 w 2071608"/>
                  <a:gd name="connsiteY66" fmla="*/ 249763 h 1394523"/>
                  <a:gd name="connsiteX67" fmla="*/ 637408 w 2071608"/>
                  <a:gd name="connsiteY67" fmla="*/ 255104 h 1394523"/>
                  <a:gd name="connsiteX68" fmla="*/ 538220 w 2071608"/>
                  <a:gd name="connsiteY68" fmla="*/ 365449 h 1394523"/>
                  <a:gd name="connsiteX69" fmla="*/ 509276 w 2071608"/>
                  <a:gd name="connsiteY69" fmla="*/ 434354 h 1394523"/>
                  <a:gd name="connsiteX70" fmla="*/ 505011 w 2071608"/>
                  <a:gd name="connsiteY70" fmla="*/ 450280 h 1394523"/>
                  <a:gd name="connsiteX71" fmla="*/ 447383 w 2071608"/>
                  <a:gd name="connsiteY71" fmla="*/ 450280 h 1394523"/>
                  <a:gd name="connsiteX72" fmla="*/ 438633 w 2071608"/>
                  <a:gd name="connsiteY72" fmla="*/ 450459 h 1394523"/>
                  <a:gd name="connsiteX73" fmla="*/ 429782 w 2071608"/>
                  <a:gd name="connsiteY73" fmla="*/ 450678 h 1394523"/>
                  <a:gd name="connsiteX74" fmla="*/ 420952 w 2071608"/>
                  <a:gd name="connsiteY74" fmla="*/ 451057 h 1394523"/>
                  <a:gd name="connsiteX75" fmla="*/ 282854 w 2071608"/>
                  <a:gd name="connsiteY75" fmla="*/ 481294 h 1394523"/>
                  <a:gd name="connsiteX76" fmla="*/ 161081 w 2071608"/>
                  <a:gd name="connsiteY76" fmla="*/ 553249 h 1394523"/>
                  <a:gd name="connsiteX77" fmla="*/ 110391 w 2071608"/>
                  <a:gd name="connsiteY77" fmla="*/ 602820 h 1394523"/>
                  <a:gd name="connsiteX78" fmla="*/ 104590 w 2071608"/>
                  <a:gd name="connsiteY78" fmla="*/ 609537 h 1394523"/>
                  <a:gd name="connsiteX79" fmla="*/ 101700 w 2071608"/>
                  <a:gd name="connsiteY79" fmla="*/ 612906 h 1394523"/>
                  <a:gd name="connsiteX80" fmla="*/ 98949 w 2071608"/>
                  <a:gd name="connsiteY80" fmla="*/ 616394 h 1394523"/>
                  <a:gd name="connsiteX81" fmla="*/ 88046 w 2071608"/>
                  <a:gd name="connsiteY81" fmla="*/ 630386 h 1394523"/>
                  <a:gd name="connsiteX82" fmla="*/ 77780 w 2071608"/>
                  <a:gd name="connsiteY82" fmla="*/ 644857 h 1394523"/>
                  <a:gd name="connsiteX83" fmla="*/ 72876 w 2071608"/>
                  <a:gd name="connsiteY83" fmla="*/ 652252 h 1394523"/>
                  <a:gd name="connsiteX84" fmla="*/ 68092 w 2071608"/>
                  <a:gd name="connsiteY84" fmla="*/ 659726 h 1394523"/>
                  <a:gd name="connsiteX85" fmla="*/ 35282 w 2071608"/>
                  <a:gd name="connsiteY85" fmla="*/ 722612 h 1394523"/>
                  <a:gd name="connsiteX86" fmla="*/ 12997 w 2071608"/>
                  <a:gd name="connsiteY86" fmla="*/ 789962 h 1394523"/>
                  <a:gd name="connsiteX87" fmla="*/ 9050 w 2071608"/>
                  <a:gd name="connsiteY87" fmla="*/ 807264 h 1394523"/>
                  <a:gd name="connsiteX88" fmla="*/ 5920 w 2071608"/>
                  <a:gd name="connsiteY88" fmla="*/ 824724 h 1394523"/>
                  <a:gd name="connsiteX89" fmla="*/ 5163 w 2071608"/>
                  <a:gd name="connsiteY89" fmla="*/ 829089 h 1394523"/>
                  <a:gd name="connsiteX90" fmla="*/ 4565 w 2071608"/>
                  <a:gd name="connsiteY90" fmla="*/ 833474 h 1394523"/>
                  <a:gd name="connsiteX91" fmla="*/ 3449 w 2071608"/>
                  <a:gd name="connsiteY91" fmla="*/ 842264 h 1394523"/>
                  <a:gd name="connsiteX92" fmla="*/ 2352 w 2071608"/>
                  <a:gd name="connsiteY92" fmla="*/ 851054 h 1394523"/>
                  <a:gd name="connsiteX93" fmla="*/ 1635 w 2071608"/>
                  <a:gd name="connsiteY93" fmla="*/ 859884 h 1394523"/>
                  <a:gd name="connsiteX94" fmla="*/ 977 w 2071608"/>
                  <a:gd name="connsiteY94" fmla="*/ 868714 h 1394523"/>
                  <a:gd name="connsiteX95" fmla="*/ 459 w 2071608"/>
                  <a:gd name="connsiteY95" fmla="*/ 877544 h 1394523"/>
                  <a:gd name="connsiteX96" fmla="*/ 20 w 2071608"/>
                  <a:gd name="connsiteY96" fmla="*/ 895224 h 1394523"/>
                  <a:gd name="connsiteX97" fmla="*/ 319 w 2071608"/>
                  <a:gd name="connsiteY97" fmla="*/ 912884 h 1394523"/>
                  <a:gd name="connsiteX98" fmla="*/ 598 w 2071608"/>
                  <a:gd name="connsiteY98" fmla="*/ 921714 h 1394523"/>
                  <a:gd name="connsiteX99" fmla="*/ 1256 w 2071608"/>
                  <a:gd name="connsiteY99" fmla="*/ 930544 h 1394523"/>
                  <a:gd name="connsiteX100" fmla="*/ 1934 w 2071608"/>
                  <a:gd name="connsiteY100" fmla="*/ 939374 h 1394523"/>
                  <a:gd name="connsiteX101" fmla="*/ 2292 w 2071608"/>
                  <a:gd name="connsiteY101" fmla="*/ 943779 h 1394523"/>
                  <a:gd name="connsiteX102" fmla="*/ 2831 w 2071608"/>
                  <a:gd name="connsiteY102" fmla="*/ 948164 h 1394523"/>
                  <a:gd name="connsiteX103" fmla="*/ 5063 w 2071608"/>
                  <a:gd name="connsiteY103" fmla="*/ 965744 h 1394523"/>
                  <a:gd name="connsiteX104" fmla="*/ 11841 w 2071608"/>
                  <a:gd name="connsiteY104" fmla="*/ 1000525 h 1394523"/>
                  <a:gd name="connsiteX105" fmla="*/ 33269 w 2071608"/>
                  <a:gd name="connsiteY105" fmla="*/ 1068075 h 1394523"/>
                  <a:gd name="connsiteX106" fmla="*/ 65062 w 2071608"/>
                  <a:gd name="connsiteY106" fmla="*/ 1131399 h 1394523"/>
                  <a:gd name="connsiteX107" fmla="*/ 106504 w 2071608"/>
                  <a:gd name="connsiteY107" fmla="*/ 1188844 h 1394523"/>
                  <a:gd name="connsiteX108" fmla="*/ 112284 w 2071608"/>
                  <a:gd name="connsiteY108" fmla="*/ 1195561 h 1394523"/>
                  <a:gd name="connsiteX109" fmla="*/ 118205 w 2071608"/>
                  <a:gd name="connsiteY109" fmla="*/ 1202158 h 1394523"/>
                  <a:gd name="connsiteX110" fmla="*/ 130404 w 2071608"/>
                  <a:gd name="connsiteY110" fmla="*/ 1215035 h 1394523"/>
                  <a:gd name="connsiteX111" fmla="*/ 143181 w 2071608"/>
                  <a:gd name="connsiteY111" fmla="*/ 1227333 h 1394523"/>
                  <a:gd name="connsiteX112" fmla="*/ 149739 w 2071608"/>
                  <a:gd name="connsiteY112" fmla="*/ 1233292 h 1394523"/>
                  <a:gd name="connsiteX113" fmla="*/ 156417 w 2071608"/>
                  <a:gd name="connsiteY113" fmla="*/ 1239132 h 1394523"/>
                  <a:gd name="connsiteX114" fmla="*/ 213625 w 2071608"/>
                  <a:gd name="connsiteY114" fmla="*/ 1281010 h 1394523"/>
                  <a:gd name="connsiteX115" fmla="*/ 276874 w 2071608"/>
                  <a:gd name="connsiteY115" fmla="*/ 1313200 h 1394523"/>
                  <a:gd name="connsiteX116" fmla="*/ 344488 w 2071608"/>
                  <a:gd name="connsiteY116" fmla="*/ 1334906 h 1394523"/>
                  <a:gd name="connsiteX117" fmla="*/ 379351 w 2071608"/>
                  <a:gd name="connsiteY117" fmla="*/ 1341743 h 1394523"/>
                  <a:gd name="connsiteX118" fmla="*/ 396952 w 2071608"/>
                  <a:gd name="connsiteY118" fmla="*/ 1343995 h 1394523"/>
                  <a:gd name="connsiteX119" fmla="*/ 401357 w 2071608"/>
                  <a:gd name="connsiteY119" fmla="*/ 1344533 h 1394523"/>
                  <a:gd name="connsiteX120" fmla="*/ 405783 w 2071608"/>
                  <a:gd name="connsiteY120" fmla="*/ 1344892 h 1394523"/>
                  <a:gd name="connsiteX121" fmla="*/ 414613 w 2071608"/>
                  <a:gd name="connsiteY121" fmla="*/ 1345570 h 1394523"/>
                  <a:gd name="connsiteX122" fmla="*/ 423463 w 2071608"/>
                  <a:gd name="connsiteY122" fmla="*/ 1346228 h 1394523"/>
                  <a:gd name="connsiteX123" fmla="*/ 432314 w 2071608"/>
                  <a:gd name="connsiteY123" fmla="*/ 1346487 h 1394523"/>
                  <a:gd name="connsiteX124" fmla="*/ 441164 w 2071608"/>
                  <a:gd name="connsiteY124" fmla="*/ 1346706 h 1394523"/>
                  <a:gd name="connsiteX125" fmla="*/ 449596 w 2071608"/>
                  <a:gd name="connsiteY125" fmla="*/ 1346845 h 1394523"/>
                  <a:gd name="connsiteX126" fmla="*/ 589528 w 2071608"/>
                  <a:gd name="connsiteY126" fmla="*/ 1346845 h 1394523"/>
                  <a:gd name="connsiteX127" fmla="*/ 664238 w 2071608"/>
                  <a:gd name="connsiteY127" fmla="*/ 1394523 h 1394523"/>
                  <a:gd name="connsiteX128" fmla="*/ 1407471 w 2071608"/>
                  <a:gd name="connsiteY128" fmla="*/ 1394523 h 1394523"/>
                  <a:gd name="connsiteX129" fmla="*/ 1482181 w 2071608"/>
                  <a:gd name="connsiteY129" fmla="*/ 1346845 h 1394523"/>
                  <a:gd name="connsiteX130" fmla="*/ 1595622 w 2071608"/>
                  <a:gd name="connsiteY130" fmla="*/ 1346845 h 1394523"/>
                  <a:gd name="connsiteX131" fmla="*/ 1626558 w 2071608"/>
                  <a:gd name="connsiteY131" fmla="*/ 1346806 h 1394523"/>
                  <a:gd name="connsiteX132" fmla="*/ 1644259 w 2071608"/>
                  <a:gd name="connsiteY132" fmla="*/ 1346367 h 1394523"/>
                  <a:gd name="connsiteX133" fmla="*/ 1653109 w 2071608"/>
                  <a:gd name="connsiteY133" fmla="*/ 1345869 h 1394523"/>
                  <a:gd name="connsiteX134" fmla="*/ 1661960 w 2071608"/>
                  <a:gd name="connsiteY134" fmla="*/ 1345191 h 1394523"/>
                  <a:gd name="connsiteX135" fmla="*/ 1670790 w 2071608"/>
                  <a:gd name="connsiteY135" fmla="*/ 1344494 h 1394523"/>
                  <a:gd name="connsiteX136" fmla="*/ 1679601 w 2071608"/>
                  <a:gd name="connsiteY136" fmla="*/ 1343397 h 1394523"/>
                  <a:gd name="connsiteX137" fmla="*/ 1688411 w 2071608"/>
                  <a:gd name="connsiteY137" fmla="*/ 1342261 h 1394523"/>
                  <a:gd name="connsiteX138" fmla="*/ 1692817 w 2071608"/>
                  <a:gd name="connsiteY138" fmla="*/ 1341683 h 1394523"/>
                  <a:gd name="connsiteX139" fmla="*/ 1697182 w 2071608"/>
                  <a:gd name="connsiteY139" fmla="*/ 1340926 h 1394523"/>
                  <a:gd name="connsiteX140" fmla="*/ 1714664 w 2071608"/>
                  <a:gd name="connsiteY140" fmla="*/ 1337776 h 1394523"/>
                  <a:gd name="connsiteX141" fmla="*/ 1731986 w 2071608"/>
                  <a:gd name="connsiteY141" fmla="*/ 1333790 h 1394523"/>
                  <a:gd name="connsiteX142" fmla="*/ 1799380 w 2071608"/>
                  <a:gd name="connsiteY142" fmla="*/ 1311386 h 1394523"/>
                  <a:gd name="connsiteX143" fmla="*/ 1862210 w 2071608"/>
                  <a:gd name="connsiteY143" fmla="*/ 1278379 h 1394523"/>
                  <a:gd name="connsiteX144" fmla="*/ 1877060 w 2071608"/>
                  <a:gd name="connsiteY144" fmla="*/ 1268652 h 1394523"/>
                  <a:gd name="connsiteX145" fmla="*/ 1891492 w 2071608"/>
                  <a:gd name="connsiteY145" fmla="*/ 1258327 h 1394523"/>
                  <a:gd name="connsiteX146" fmla="*/ 1918980 w 2071608"/>
                  <a:gd name="connsiteY146" fmla="*/ 1235923 h 1394523"/>
                  <a:gd name="connsiteX147" fmla="*/ 1968375 w 2071608"/>
                  <a:gd name="connsiteY147" fmla="*/ 1185156 h 1394523"/>
                  <a:gd name="connsiteX148" fmla="*/ 2009118 w 2071608"/>
                  <a:gd name="connsiteY148" fmla="*/ 1127214 h 1394523"/>
                  <a:gd name="connsiteX149" fmla="*/ 2017889 w 2071608"/>
                  <a:gd name="connsiteY149" fmla="*/ 1111806 h 1394523"/>
                  <a:gd name="connsiteX150" fmla="*/ 2025942 w 2071608"/>
                  <a:gd name="connsiteY150" fmla="*/ 1096000 h 1394523"/>
                  <a:gd name="connsiteX151" fmla="*/ 2027936 w 2071608"/>
                  <a:gd name="connsiteY151" fmla="*/ 1092034 h 1394523"/>
                  <a:gd name="connsiteX152" fmla="*/ 2029769 w 2071608"/>
                  <a:gd name="connsiteY152" fmla="*/ 1087987 h 1394523"/>
                  <a:gd name="connsiteX153" fmla="*/ 2033397 w 2071608"/>
                  <a:gd name="connsiteY153" fmla="*/ 1079895 h 1394523"/>
                  <a:gd name="connsiteX154" fmla="*/ 2036985 w 2071608"/>
                  <a:gd name="connsiteY154" fmla="*/ 1071782 h 1394523"/>
                  <a:gd name="connsiteX155" fmla="*/ 2040234 w 2071608"/>
                  <a:gd name="connsiteY155" fmla="*/ 1063531 h 1394523"/>
                  <a:gd name="connsiteX156" fmla="*/ 2052035 w 2071608"/>
                  <a:gd name="connsiteY156" fmla="*/ 1030085 h 1394523"/>
                  <a:gd name="connsiteX157" fmla="*/ 2056839 w 2071608"/>
                  <a:gd name="connsiteY157" fmla="*/ 1013023 h 1394523"/>
                  <a:gd name="connsiteX158" fmla="*/ 2058992 w 2071608"/>
                  <a:gd name="connsiteY158" fmla="*/ 1004412 h 1394523"/>
                  <a:gd name="connsiteX159" fmla="*/ 2060965 w 2071608"/>
                  <a:gd name="connsiteY159" fmla="*/ 995761 h 1394523"/>
                  <a:gd name="connsiteX160" fmla="*/ 2062879 w 2071608"/>
                  <a:gd name="connsiteY160" fmla="*/ 987111 h 1394523"/>
                  <a:gd name="connsiteX161" fmla="*/ 2064433 w 2071608"/>
                  <a:gd name="connsiteY161" fmla="*/ 978381 h 1394523"/>
                  <a:gd name="connsiteX162" fmla="*/ 2067264 w 2071608"/>
                  <a:gd name="connsiteY162" fmla="*/ 960900 h 1394523"/>
                  <a:gd name="connsiteX163" fmla="*/ 2069457 w 2071608"/>
                  <a:gd name="connsiteY163" fmla="*/ 943320 h 1394523"/>
                  <a:gd name="connsiteX164" fmla="*/ 2070792 w 2071608"/>
                  <a:gd name="connsiteY164" fmla="*/ 925680 h 1394523"/>
                  <a:gd name="connsiteX165" fmla="*/ 2069696 w 2071608"/>
                  <a:gd name="connsiteY165" fmla="*/ 855001 h 1394523"/>
                  <a:gd name="connsiteX166" fmla="*/ 919305 w 2071608"/>
                  <a:gd name="connsiteY166" fmla="*/ 205573 h 1394523"/>
                  <a:gd name="connsiteX167" fmla="*/ 919305 w 2071608"/>
                  <a:gd name="connsiteY167" fmla="*/ 205573 h 1394523"/>
                  <a:gd name="connsiteX168" fmla="*/ 919305 w 2071608"/>
                  <a:gd name="connsiteY168" fmla="*/ 205573 h 1394523"/>
                  <a:gd name="connsiteX169" fmla="*/ 919305 w 2071608"/>
                  <a:gd name="connsiteY169" fmla="*/ 205573 h 1394523"/>
                  <a:gd name="connsiteX170" fmla="*/ 919305 w 2071608"/>
                  <a:gd name="connsiteY170" fmla="*/ 205573 h 1394523"/>
                  <a:gd name="connsiteX171" fmla="*/ 1449909 w 2071608"/>
                  <a:gd name="connsiteY171" fmla="*/ 1312084 h 1394523"/>
                  <a:gd name="connsiteX172" fmla="*/ 1407392 w 2071608"/>
                  <a:gd name="connsiteY172" fmla="*/ 1354599 h 1394523"/>
                  <a:gd name="connsiteX173" fmla="*/ 664158 w 2071608"/>
                  <a:gd name="connsiteY173" fmla="*/ 1354599 h 1394523"/>
                  <a:gd name="connsiteX174" fmla="*/ 621640 w 2071608"/>
                  <a:gd name="connsiteY174" fmla="*/ 1312084 h 1394523"/>
                  <a:gd name="connsiteX175" fmla="*/ 621640 w 2071608"/>
                  <a:gd name="connsiteY175" fmla="*/ 1175589 h 1394523"/>
                  <a:gd name="connsiteX176" fmla="*/ 664158 w 2071608"/>
                  <a:gd name="connsiteY176" fmla="*/ 1133074 h 1394523"/>
                  <a:gd name="connsiteX177" fmla="*/ 1407392 w 2071608"/>
                  <a:gd name="connsiteY177" fmla="*/ 1133074 h 1394523"/>
                  <a:gd name="connsiteX178" fmla="*/ 1449909 w 2071608"/>
                  <a:gd name="connsiteY178" fmla="*/ 1175589 h 1394523"/>
                  <a:gd name="connsiteX179" fmla="*/ 1449909 w 2071608"/>
                  <a:gd name="connsiteY179" fmla="*/ 1312084 h 1394523"/>
                  <a:gd name="connsiteX180" fmla="*/ 1407392 w 2071608"/>
                  <a:gd name="connsiteY180" fmla="*/ 1093209 h 1394523"/>
                  <a:gd name="connsiteX181" fmla="*/ 664158 w 2071608"/>
                  <a:gd name="connsiteY181" fmla="*/ 1093209 h 1394523"/>
                  <a:gd name="connsiteX182" fmla="*/ 581774 w 2071608"/>
                  <a:gd name="connsiteY182" fmla="*/ 1175589 h 1394523"/>
                  <a:gd name="connsiteX183" fmla="*/ 581774 w 2071608"/>
                  <a:gd name="connsiteY183" fmla="*/ 1226535 h 1394523"/>
                  <a:gd name="connsiteX184" fmla="*/ 449516 w 2071608"/>
                  <a:gd name="connsiteY184" fmla="*/ 1226535 h 1394523"/>
                  <a:gd name="connsiteX185" fmla="*/ 442599 w 2071608"/>
                  <a:gd name="connsiteY185" fmla="*/ 1226416 h 1394523"/>
                  <a:gd name="connsiteX186" fmla="*/ 436101 w 2071608"/>
                  <a:gd name="connsiteY186" fmla="*/ 1226256 h 1394523"/>
                  <a:gd name="connsiteX187" fmla="*/ 429603 w 2071608"/>
                  <a:gd name="connsiteY187" fmla="*/ 1226097 h 1394523"/>
                  <a:gd name="connsiteX188" fmla="*/ 423125 w 2071608"/>
                  <a:gd name="connsiteY188" fmla="*/ 1225579 h 1394523"/>
                  <a:gd name="connsiteX189" fmla="*/ 416646 w 2071608"/>
                  <a:gd name="connsiteY189" fmla="*/ 1225100 h 1394523"/>
                  <a:gd name="connsiteX190" fmla="*/ 413417 w 2071608"/>
                  <a:gd name="connsiteY190" fmla="*/ 1224861 h 1394523"/>
                  <a:gd name="connsiteX191" fmla="*/ 410208 w 2071608"/>
                  <a:gd name="connsiteY191" fmla="*/ 1224442 h 1394523"/>
                  <a:gd name="connsiteX192" fmla="*/ 397351 w 2071608"/>
                  <a:gd name="connsiteY192" fmla="*/ 1222808 h 1394523"/>
                  <a:gd name="connsiteX193" fmla="*/ 371956 w 2071608"/>
                  <a:gd name="connsiteY193" fmla="*/ 1217805 h 1394523"/>
                  <a:gd name="connsiteX194" fmla="*/ 276595 w 2071608"/>
                  <a:gd name="connsiteY194" fmla="*/ 1178559 h 1394523"/>
                  <a:gd name="connsiteX195" fmla="*/ 234795 w 2071608"/>
                  <a:gd name="connsiteY195" fmla="*/ 1147923 h 1394523"/>
                  <a:gd name="connsiteX196" fmla="*/ 229911 w 2071608"/>
                  <a:gd name="connsiteY196" fmla="*/ 1143658 h 1394523"/>
                  <a:gd name="connsiteX197" fmla="*/ 225107 w 2071608"/>
                  <a:gd name="connsiteY197" fmla="*/ 1139293 h 1394523"/>
                  <a:gd name="connsiteX198" fmla="*/ 215738 w 2071608"/>
                  <a:gd name="connsiteY198" fmla="*/ 1130303 h 1394523"/>
                  <a:gd name="connsiteX199" fmla="*/ 206808 w 2071608"/>
                  <a:gd name="connsiteY199" fmla="*/ 1120855 h 1394523"/>
                  <a:gd name="connsiteX200" fmla="*/ 202483 w 2071608"/>
                  <a:gd name="connsiteY200" fmla="*/ 1116012 h 1394523"/>
                  <a:gd name="connsiteX201" fmla="*/ 198257 w 2071608"/>
                  <a:gd name="connsiteY201" fmla="*/ 1111089 h 1394523"/>
                  <a:gd name="connsiteX202" fmla="*/ 167878 w 2071608"/>
                  <a:gd name="connsiteY202" fmla="*/ 1069012 h 1394523"/>
                  <a:gd name="connsiteX203" fmla="*/ 144616 w 2071608"/>
                  <a:gd name="connsiteY203" fmla="*/ 1022650 h 1394523"/>
                  <a:gd name="connsiteX204" fmla="*/ 128949 w 2071608"/>
                  <a:gd name="connsiteY204" fmla="*/ 973218 h 1394523"/>
                  <a:gd name="connsiteX205" fmla="*/ 123965 w 2071608"/>
                  <a:gd name="connsiteY205" fmla="*/ 947725 h 1394523"/>
                  <a:gd name="connsiteX206" fmla="*/ 122351 w 2071608"/>
                  <a:gd name="connsiteY206" fmla="*/ 934829 h 1394523"/>
                  <a:gd name="connsiteX207" fmla="*/ 121932 w 2071608"/>
                  <a:gd name="connsiteY207" fmla="*/ 931600 h 1394523"/>
                  <a:gd name="connsiteX208" fmla="*/ 121693 w 2071608"/>
                  <a:gd name="connsiteY208" fmla="*/ 928351 h 1394523"/>
                  <a:gd name="connsiteX209" fmla="*/ 121215 w 2071608"/>
                  <a:gd name="connsiteY209" fmla="*/ 921853 h 1394523"/>
                  <a:gd name="connsiteX210" fmla="*/ 120716 w 2071608"/>
                  <a:gd name="connsiteY210" fmla="*/ 915355 h 1394523"/>
                  <a:gd name="connsiteX211" fmla="*/ 120537 w 2071608"/>
                  <a:gd name="connsiteY211" fmla="*/ 908838 h 1394523"/>
                  <a:gd name="connsiteX212" fmla="*/ 120298 w 2071608"/>
                  <a:gd name="connsiteY212" fmla="*/ 895802 h 1394523"/>
                  <a:gd name="connsiteX213" fmla="*/ 120617 w 2071608"/>
                  <a:gd name="connsiteY213" fmla="*/ 882766 h 1394523"/>
                  <a:gd name="connsiteX214" fmla="*/ 121015 w 2071608"/>
                  <a:gd name="connsiteY214" fmla="*/ 876269 h 1394523"/>
                  <a:gd name="connsiteX215" fmla="*/ 121514 w 2071608"/>
                  <a:gd name="connsiteY215" fmla="*/ 869771 h 1394523"/>
                  <a:gd name="connsiteX216" fmla="*/ 122032 w 2071608"/>
                  <a:gd name="connsiteY216" fmla="*/ 863293 h 1394523"/>
                  <a:gd name="connsiteX217" fmla="*/ 122869 w 2071608"/>
                  <a:gd name="connsiteY217" fmla="*/ 856855 h 1394523"/>
                  <a:gd name="connsiteX218" fmla="*/ 123666 w 2071608"/>
                  <a:gd name="connsiteY218" fmla="*/ 850417 h 1394523"/>
                  <a:gd name="connsiteX219" fmla="*/ 124085 w 2071608"/>
                  <a:gd name="connsiteY219" fmla="*/ 847188 h 1394523"/>
                  <a:gd name="connsiteX220" fmla="*/ 124663 w 2071608"/>
                  <a:gd name="connsiteY220" fmla="*/ 843998 h 1394523"/>
                  <a:gd name="connsiteX221" fmla="*/ 126935 w 2071608"/>
                  <a:gd name="connsiteY221" fmla="*/ 831222 h 1394523"/>
                  <a:gd name="connsiteX222" fmla="*/ 129846 w 2071608"/>
                  <a:gd name="connsiteY222" fmla="*/ 818585 h 1394523"/>
                  <a:gd name="connsiteX223" fmla="*/ 146091 w 2071608"/>
                  <a:gd name="connsiteY223" fmla="*/ 769412 h 1394523"/>
                  <a:gd name="connsiteX224" fmla="*/ 170071 w 2071608"/>
                  <a:gd name="connsiteY224" fmla="*/ 723509 h 1394523"/>
                  <a:gd name="connsiteX225" fmla="*/ 173559 w 2071608"/>
                  <a:gd name="connsiteY225" fmla="*/ 718047 h 1394523"/>
                  <a:gd name="connsiteX226" fmla="*/ 177128 w 2071608"/>
                  <a:gd name="connsiteY226" fmla="*/ 712646 h 1394523"/>
                  <a:gd name="connsiteX227" fmla="*/ 184622 w 2071608"/>
                  <a:gd name="connsiteY227" fmla="*/ 702062 h 1394523"/>
                  <a:gd name="connsiteX228" fmla="*/ 192616 w 2071608"/>
                  <a:gd name="connsiteY228" fmla="*/ 691837 h 1394523"/>
                  <a:gd name="connsiteX229" fmla="*/ 194609 w 2071608"/>
                  <a:gd name="connsiteY229" fmla="*/ 689285 h 1394523"/>
                  <a:gd name="connsiteX230" fmla="*/ 196742 w 2071608"/>
                  <a:gd name="connsiteY230" fmla="*/ 686834 h 1394523"/>
                  <a:gd name="connsiteX231" fmla="*/ 200988 w 2071608"/>
                  <a:gd name="connsiteY231" fmla="*/ 681931 h 1394523"/>
                  <a:gd name="connsiteX232" fmla="*/ 238024 w 2071608"/>
                  <a:gd name="connsiteY232" fmla="*/ 645694 h 1394523"/>
                  <a:gd name="connsiteX233" fmla="*/ 326906 w 2071608"/>
                  <a:gd name="connsiteY233" fmla="*/ 593193 h 1394523"/>
                  <a:gd name="connsiteX234" fmla="*/ 427829 w 2071608"/>
                  <a:gd name="connsiteY234" fmla="*/ 571108 h 1394523"/>
                  <a:gd name="connsiteX235" fmla="*/ 434327 w 2071608"/>
                  <a:gd name="connsiteY235" fmla="*/ 570849 h 1394523"/>
                  <a:gd name="connsiteX236" fmla="*/ 440845 w 2071608"/>
                  <a:gd name="connsiteY236" fmla="*/ 570689 h 1394523"/>
                  <a:gd name="connsiteX237" fmla="*/ 447443 w 2071608"/>
                  <a:gd name="connsiteY237" fmla="*/ 570530 h 1394523"/>
                  <a:gd name="connsiteX238" fmla="*/ 528054 w 2071608"/>
                  <a:gd name="connsiteY238" fmla="*/ 570530 h 1394523"/>
                  <a:gd name="connsiteX239" fmla="*/ 535728 w 2071608"/>
                  <a:gd name="connsiteY239" fmla="*/ 570490 h 1394523"/>
                  <a:gd name="connsiteX240" fmla="*/ 543283 w 2071608"/>
                  <a:gd name="connsiteY240" fmla="*/ 570091 h 1394523"/>
                  <a:gd name="connsiteX241" fmla="*/ 550538 w 2071608"/>
                  <a:gd name="connsiteY241" fmla="*/ 569075 h 1394523"/>
                  <a:gd name="connsiteX242" fmla="*/ 557415 w 2071608"/>
                  <a:gd name="connsiteY242" fmla="*/ 567500 h 1394523"/>
                  <a:gd name="connsiteX243" fmla="*/ 570133 w 2071608"/>
                  <a:gd name="connsiteY243" fmla="*/ 562836 h 1394523"/>
                  <a:gd name="connsiteX244" fmla="*/ 582292 w 2071608"/>
                  <a:gd name="connsiteY244" fmla="*/ 555980 h 1394523"/>
                  <a:gd name="connsiteX245" fmla="*/ 602524 w 2071608"/>
                  <a:gd name="connsiteY245" fmla="*/ 536566 h 1394523"/>
                  <a:gd name="connsiteX246" fmla="*/ 604538 w 2071608"/>
                  <a:gd name="connsiteY246" fmla="*/ 533795 h 1394523"/>
                  <a:gd name="connsiteX247" fmla="*/ 606352 w 2071608"/>
                  <a:gd name="connsiteY247" fmla="*/ 530945 h 1394523"/>
                  <a:gd name="connsiteX248" fmla="*/ 608046 w 2071608"/>
                  <a:gd name="connsiteY248" fmla="*/ 528095 h 1394523"/>
                  <a:gd name="connsiteX249" fmla="*/ 608464 w 2071608"/>
                  <a:gd name="connsiteY249" fmla="*/ 527377 h 1394523"/>
                  <a:gd name="connsiteX250" fmla="*/ 608783 w 2071608"/>
                  <a:gd name="connsiteY250" fmla="*/ 526540 h 1394523"/>
                  <a:gd name="connsiteX251" fmla="*/ 609421 w 2071608"/>
                  <a:gd name="connsiteY251" fmla="*/ 524885 h 1394523"/>
                  <a:gd name="connsiteX252" fmla="*/ 614524 w 2071608"/>
                  <a:gd name="connsiteY252" fmla="*/ 511571 h 1394523"/>
                  <a:gd name="connsiteX253" fmla="*/ 615800 w 2071608"/>
                  <a:gd name="connsiteY253" fmla="*/ 508242 h 1394523"/>
                  <a:gd name="connsiteX254" fmla="*/ 616438 w 2071608"/>
                  <a:gd name="connsiteY254" fmla="*/ 506588 h 1394523"/>
                  <a:gd name="connsiteX255" fmla="*/ 616976 w 2071608"/>
                  <a:gd name="connsiteY255" fmla="*/ 504834 h 1394523"/>
                  <a:gd name="connsiteX256" fmla="*/ 618391 w 2071608"/>
                  <a:gd name="connsiteY256" fmla="*/ 497240 h 1394523"/>
                  <a:gd name="connsiteX257" fmla="*/ 621222 w 2071608"/>
                  <a:gd name="connsiteY257" fmla="*/ 482031 h 1394523"/>
                  <a:gd name="connsiteX258" fmla="*/ 621401 w 2071608"/>
                  <a:gd name="connsiteY258" fmla="*/ 481075 h 1394523"/>
                  <a:gd name="connsiteX259" fmla="*/ 621700 w 2071608"/>
                  <a:gd name="connsiteY259" fmla="*/ 479580 h 1394523"/>
                  <a:gd name="connsiteX260" fmla="*/ 621780 w 2071608"/>
                  <a:gd name="connsiteY260" fmla="*/ 479201 h 1394523"/>
                  <a:gd name="connsiteX261" fmla="*/ 621780 w 2071608"/>
                  <a:gd name="connsiteY261" fmla="*/ 479161 h 1394523"/>
                  <a:gd name="connsiteX262" fmla="*/ 621820 w 2071608"/>
                  <a:gd name="connsiteY262" fmla="*/ 479062 h 1394523"/>
                  <a:gd name="connsiteX263" fmla="*/ 622019 w 2071608"/>
                  <a:gd name="connsiteY263" fmla="*/ 478344 h 1394523"/>
                  <a:gd name="connsiteX264" fmla="*/ 622398 w 2071608"/>
                  <a:gd name="connsiteY264" fmla="*/ 476889 h 1394523"/>
                  <a:gd name="connsiteX265" fmla="*/ 623155 w 2071608"/>
                  <a:gd name="connsiteY265" fmla="*/ 473999 h 1394523"/>
                  <a:gd name="connsiteX266" fmla="*/ 624730 w 2071608"/>
                  <a:gd name="connsiteY266" fmla="*/ 468218 h 1394523"/>
                  <a:gd name="connsiteX267" fmla="*/ 643268 w 2071608"/>
                  <a:gd name="connsiteY267" fmla="*/ 424109 h 1394523"/>
                  <a:gd name="connsiteX268" fmla="*/ 706995 w 2071608"/>
                  <a:gd name="connsiteY268" fmla="*/ 353230 h 1394523"/>
                  <a:gd name="connsiteX269" fmla="*/ 711898 w 2071608"/>
                  <a:gd name="connsiteY269" fmla="*/ 349782 h 1394523"/>
                  <a:gd name="connsiteX270" fmla="*/ 716961 w 2071608"/>
                  <a:gd name="connsiteY270" fmla="*/ 346573 h 1394523"/>
                  <a:gd name="connsiteX271" fmla="*/ 727267 w 2071608"/>
                  <a:gd name="connsiteY271" fmla="*/ 340454 h 1394523"/>
                  <a:gd name="connsiteX272" fmla="*/ 748855 w 2071608"/>
                  <a:gd name="connsiteY272" fmla="*/ 330109 h 1394523"/>
                  <a:gd name="connsiteX273" fmla="*/ 754396 w 2071608"/>
                  <a:gd name="connsiteY273" fmla="*/ 327857 h 1394523"/>
                  <a:gd name="connsiteX274" fmla="*/ 760037 w 2071608"/>
                  <a:gd name="connsiteY274" fmla="*/ 325843 h 1394523"/>
                  <a:gd name="connsiteX275" fmla="*/ 762848 w 2071608"/>
                  <a:gd name="connsiteY275" fmla="*/ 324827 h 1394523"/>
                  <a:gd name="connsiteX276" fmla="*/ 765718 w 2071608"/>
                  <a:gd name="connsiteY276" fmla="*/ 323950 h 1394523"/>
                  <a:gd name="connsiteX277" fmla="*/ 771439 w 2071608"/>
                  <a:gd name="connsiteY277" fmla="*/ 322176 h 1394523"/>
                  <a:gd name="connsiteX278" fmla="*/ 777220 w 2071608"/>
                  <a:gd name="connsiteY278" fmla="*/ 320661 h 1394523"/>
                  <a:gd name="connsiteX279" fmla="*/ 783020 w 2071608"/>
                  <a:gd name="connsiteY279" fmla="*/ 319226 h 1394523"/>
                  <a:gd name="connsiteX280" fmla="*/ 794761 w 2071608"/>
                  <a:gd name="connsiteY280" fmla="*/ 316934 h 1394523"/>
                  <a:gd name="connsiteX281" fmla="*/ 842581 w 2071608"/>
                  <a:gd name="connsiteY281" fmla="*/ 314263 h 1394523"/>
                  <a:gd name="connsiteX282" fmla="*/ 866521 w 2071608"/>
                  <a:gd name="connsiteY282" fmla="*/ 316954 h 1394523"/>
                  <a:gd name="connsiteX283" fmla="*/ 878401 w 2071608"/>
                  <a:gd name="connsiteY283" fmla="*/ 319286 h 1394523"/>
                  <a:gd name="connsiteX284" fmla="*/ 884302 w 2071608"/>
                  <a:gd name="connsiteY284" fmla="*/ 320681 h 1394523"/>
                  <a:gd name="connsiteX285" fmla="*/ 887232 w 2071608"/>
                  <a:gd name="connsiteY285" fmla="*/ 321458 h 1394523"/>
                  <a:gd name="connsiteX286" fmla="*/ 887969 w 2071608"/>
                  <a:gd name="connsiteY286" fmla="*/ 321658 h 1394523"/>
                  <a:gd name="connsiteX287" fmla="*/ 889823 w 2071608"/>
                  <a:gd name="connsiteY287" fmla="*/ 322176 h 1394523"/>
                  <a:gd name="connsiteX288" fmla="*/ 893511 w 2071608"/>
                  <a:gd name="connsiteY288" fmla="*/ 323312 h 1394523"/>
                  <a:gd name="connsiteX289" fmla="*/ 907464 w 2071608"/>
                  <a:gd name="connsiteY289" fmla="*/ 327877 h 1394523"/>
                  <a:gd name="connsiteX290" fmla="*/ 914600 w 2071608"/>
                  <a:gd name="connsiteY290" fmla="*/ 330109 h 1394523"/>
                  <a:gd name="connsiteX291" fmla="*/ 921657 w 2071608"/>
                  <a:gd name="connsiteY291" fmla="*/ 331524 h 1394523"/>
                  <a:gd name="connsiteX292" fmla="*/ 925185 w 2071608"/>
                  <a:gd name="connsiteY292" fmla="*/ 332242 h 1394523"/>
                  <a:gd name="connsiteX293" fmla="*/ 928554 w 2071608"/>
                  <a:gd name="connsiteY293" fmla="*/ 332521 h 1394523"/>
                  <a:gd name="connsiteX294" fmla="*/ 935251 w 2071608"/>
                  <a:gd name="connsiteY294" fmla="*/ 332959 h 1394523"/>
                  <a:gd name="connsiteX295" fmla="*/ 961703 w 2071608"/>
                  <a:gd name="connsiteY295" fmla="*/ 329092 h 1394523"/>
                  <a:gd name="connsiteX296" fmla="*/ 986001 w 2071608"/>
                  <a:gd name="connsiteY296" fmla="*/ 316734 h 1394523"/>
                  <a:gd name="connsiteX297" fmla="*/ 988653 w 2071608"/>
                  <a:gd name="connsiteY297" fmla="*/ 314721 h 1394523"/>
                  <a:gd name="connsiteX298" fmla="*/ 991184 w 2071608"/>
                  <a:gd name="connsiteY298" fmla="*/ 312628 h 1394523"/>
                  <a:gd name="connsiteX299" fmla="*/ 993596 w 2071608"/>
                  <a:gd name="connsiteY299" fmla="*/ 310396 h 1394523"/>
                  <a:gd name="connsiteX300" fmla="*/ 995809 w 2071608"/>
                  <a:gd name="connsiteY300" fmla="*/ 307705 h 1394523"/>
                  <a:gd name="connsiteX301" fmla="*/ 1004639 w 2071608"/>
                  <a:gd name="connsiteY301" fmla="*/ 296942 h 1394523"/>
                  <a:gd name="connsiteX302" fmla="*/ 1006852 w 2071608"/>
                  <a:gd name="connsiteY302" fmla="*/ 294251 h 1394523"/>
                  <a:gd name="connsiteX303" fmla="*/ 1007948 w 2071608"/>
                  <a:gd name="connsiteY303" fmla="*/ 292896 h 1394523"/>
                  <a:gd name="connsiteX304" fmla="*/ 1008905 w 2071608"/>
                  <a:gd name="connsiteY304" fmla="*/ 291321 h 1394523"/>
                  <a:gd name="connsiteX305" fmla="*/ 1012592 w 2071608"/>
                  <a:gd name="connsiteY305" fmla="*/ 284803 h 1394523"/>
                  <a:gd name="connsiteX306" fmla="*/ 1019968 w 2071608"/>
                  <a:gd name="connsiteY306" fmla="*/ 271768 h 1394523"/>
                  <a:gd name="connsiteX307" fmla="*/ 1020426 w 2071608"/>
                  <a:gd name="connsiteY307" fmla="*/ 270950 h 1394523"/>
                  <a:gd name="connsiteX308" fmla="*/ 1021383 w 2071608"/>
                  <a:gd name="connsiteY308" fmla="*/ 269356 h 1394523"/>
                  <a:gd name="connsiteX309" fmla="*/ 1021822 w 2071608"/>
                  <a:gd name="connsiteY309" fmla="*/ 268678 h 1394523"/>
                  <a:gd name="connsiteX310" fmla="*/ 1022659 w 2071608"/>
                  <a:gd name="connsiteY310" fmla="*/ 267363 h 1394523"/>
                  <a:gd name="connsiteX311" fmla="*/ 1024333 w 2071608"/>
                  <a:gd name="connsiteY311" fmla="*/ 264732 h 1394523"/>
                  <a:gd name="connsiteX312" fmla="*/ 1027722 w 2071608"/>
                  <a:gd name="connsiteY312" fmla="*/ 259489 h 1394523"/>
                  <a:gd name="connsiteX313" fmla="*/ 1034878 w 2071608"/>
                  <a:gd name="connsiteY313" fmla="*/ 249264 h 1394523"/>
                  <a:gd name="connsiteX314" fmla="*/ 1038565 w 2071608"/>
                  <a:gd name="connsiteY314" fmla="*/ 244221 h 1394523"/>
                  <a:gd name="connsiteX315" fmla="*/ 1042413 w 2071608"/>
                  <a:gd name="connsiteY315" fmla="*/ 239298 h 1394523"/>
                  <a:gd name="connsiteX316" fmla="*/ 1115767 w 2071608"/>
                  <a:gd name="connsiteY316" fmla="*/ 171888 h 1394523"/>
                  <a:gd name="connsiteX317" fmla="*/ 1160896 w 2071608"/>
                  <a:gd name="connsiteY317" fmla="*/ 147152 h 1394523"/>
                  <a:gd name="connsiteX318" fmla="*/ 1209454 w 2071608"/>
                  <a:gd name="connsiteY318" fmla="*/ 130230 h 1394523"/>
                  <a:gd name="connsiteX319" fmla="*/ 1260164 w 2071608"/>
                  <a:gd name="connsiteY319" fmla="*/ 121519 h 1394523"/>
                  <a:gd name="connsiteX320" fmla="*/ 1266583 w 2071608"/>
                  <a:gd name="connsiteY320" fmla="*/ 120981 h 1394523"/>
                  <a:gd name="connsiteX321" fmla="*/ 1273021 w 2071608"/>
                  <a:gd name="connsiteY321" fmla="*/ 120642 h 1394523"/>
                  <a:gd name="connsiteX322" fmla="*/ 1285938 w 2071608"/>
                  <a:gd name="connsiteY322" fmla="*/ 120284 h 1394523"/>
                  <a:gd name="connsiteX323" fmla="*/ 1298835 w 2071608"/>
                  <a:gd name="connsiteY323" fmla="*/ 120523 h 1394523"/>
                  <a:gd name="connsiteX324" fmla="*/ 1305273 w 2071608"/>
                  <a:gd name="connsiteY324" fmla="*/ 120742 h 1394523"/>
                  <a:gd name="connsiteX325" fmla="*/ 1311692 w 2071608"/>
                  <a:gd name="connsiteY325" fmla="*/ 121240 h 1394523"/>
                  <a:gd name="connsiteX326" fmla="*/ 1411159 w 2071608"/>
                  <a:gd name="connsiteY326" fmla="*/ 145617 h 1394523"/>
                  <a:gd name="connsiteX327" fmla="*/ 1422880 w 2071608"/>
                  <a:gd name="connsiteY327" fmla="*/ 150899 h 1394523"/>
                  <a:gd name="connsiteX328" fmla="*/ 1434341 w 2071608"/>
                  <a:gd name="connsiteY328" fmla="*/ 156779 h 1394523"/>
                  <a:gd name="connsiteX329" fmla="*/ 1439983 w 2071608"/>
                  <a:gd name="connsiteY329" fmla="*/ 159889 h 1394523"/>
                  <a:gd name="connsiteX330" fmla="*/ 1445564 w 2071608"/>
                  <a:gd name="connsiteY330" fmla="*/ 163098 h 1394523"/>
                  <a:gd name="connsiteX331" fmla="*/ 1456527 w 2071608"/>
                  <a:gd name="connsiteY331" fmla="*/ 169855 h 1394523"/>
                  <a:gd name="connsiteX332" fmla="*/ 1497450 w 2071608"/>
                  <a:gd name="connsiteY332" fmla="*/ 201128 h 1394523"/>
                  <a:gd name="connsiteX333" fmla="*/ 1532593 w 2071608"/>
                  <a:gd name="connsiteY333" fmla="*/ 238800 h 1394523"/>
                  <a:gd name="connsiteX334" fmla="*/ 1561197 w 2071608"/>
                  <a:gd name="connsiteY334" fmla="*/ 281594 h 1394523"/>
                  <a:gd name="connsiteX335" fmla="*/ 1595323 w 2071608"/>
                  <a:gd name="connsiteY335" fmla="*/ 378185 h 1394523"/>
                  <a:gd name="connsiteX336" fmla="*/ 1596479 w 2071608"/>
                  <a:gd name="connsiteY336" fmla="*/ 384524 h 1394523"/>
                  <a:gd name="connsiteX337" fmla="*/ 1597296 w 2071608"/>
                  <a:gd name="connsiteY337" fmla="*/ 390902 h 1394523"/>
                  <a:gd name="connsiteX338" fmla="*/ 1598114 w 2071608"/>
                  <a:gd name="connsiteY338" fmla="*/ 397300 h 1394523"/>
                  <a:gd name="connsiteX339" fmla="*/ 1598532 w 2071608"/>
                  <a:gd name="connsiteY339" fmla="*/ 400489 h 1394523"/>
                  <a:gd name="connsiteX340" fmla="*/ 1598771 w 2071608"/>
                  <a:gd name="connsiteY340" fmla="*/ 403698 h 1394523"/>
                  <a:gd name="connsiteX341" fmla="*/ 1599768 w 2071608"/>
                  <a:gd name="connsiteY341" fmla="*/ 416554 h 1394523"/>
                  <a:gd name="connsiteX342" fmla="*/ 1600087 w 2071608"/>
                  <a:gd name="connsiteY342" fmla="*/ 429470 h 1394523"/>
                  <a:gd name="connsiteX343" fmla="*/ 1600187 w 2071608"/>
                  <a:gd name="connsiteY343" fmla="*/ 432699 h 1394523"/>
                  <a:gd name="connsiteX344" fmla="*/ 1600187 w 2071608"/>
                  <a:gd name="connsiteY344" fmla="*/ 435809 h 1394523"/>
                  <a:gd name="connsiteX345" fmla="*/ 1600027 w 2071608"/>
                  <a:gd name="connsiteY345" fmla="*/ 442107 h 1394523"/>
                  <a:gd name="connsiteX346" fmla="*/ 1599748 w 2071608"/>
                  <a:gd name="connsiteY346" fmla="*/ 448506 h 1394523"/>
                  <a:gd name="connsiteX347" fmla="*/ 1599549 w 2071608"/>
                  <a:gd name="connsiteY347" fmla="*/ 451735 h 1394523"/>
                  <a:gd name="connsiteX348" fmla="*/ 1598951 w 2071608"/>
                  <a:gd name="connsiteY348" fmla="*/ 459488 h 1394523"/>
                  <a:gd name="connsiteX349" fmla="*/ 1597256 w 2071608"/>
                  <a:gd name="connsiteY349" fmla="*/ 474856 h 1394523"/>
                  <a:gd name="connsiteX350" fmla="*/ 1596419 w 2071608"/>
                  <a:gd name="connsiteY350" fmla="*/ 482530 h 1394523"/>
                  <a:gd name="connsiteX351" fmla="*/ 1596140 w 2071608"/>
                  <a:gd name="connsiteY351" fmla="*/ 486337 h 1394523"/>
                  <a:gd name="connsiteX352" fmla="*/ 1596140 w 2071608"/>
                  <a:gd name="connsiteY352" fmla="*/ 490044 h 1394523"/>
                  <a:gd name="connsiteX353" fmla="*/ 1597436 w 2071608"/>
                  <a:gd name="connsiteY353" fmla="*/ 504136 h 1394523"/>
                  <a:gd name="connsiteX354" fmla="*/ 1598851 w 2071608"/>
                  <a:gd name="connsiteY354" fmla="*/ 510534 h 1394523"/>
                  <a:gd name="connsiteX355" fmla="*/ 1600765 w 2071608"/>
                  <a:gd name="connsiteY355" fmla="*/ 516773 h 1394523"/>
                  <a:gd name="connsiteX356" fmla="*/ 1606226 w 2071608"/>
                  <a:gd name="connsiteY356" fmla="*/ 529191 h 1394523"/>
                  <a:gd name="connsiteX357" fmla="*/ 1613841 w 2071608"/>
                  <a:gd name="connsiteY357" fmla="*/ 540831 h 1394523"/>
                  <a:gd name="connsiteX358" fmla="*/ 1633854 w 2071608"/>
                  <a:gd name="connsiteY358" fmla="*/ 559308 h 1394523"/>
                  <a:gd name="connsiteX359" fmla="*/ 1636605 w 2071608"/>
                  <a:gd name="connsiteY359" fmla="*/ 561042 h 1394523"/>
                  <a:gd name="connsiteX360" fmla="*/ 1637980 w 2071608"/>
                  <a:gd name="connsiteY360" fmla="*/ 561899 h 1394523"/>
                  <a:gd name="connsiteX361" fmla="*/ 1639674 w 2071608"/>
                  <a:gd name="connsiteY361" fmla="*/ 562477 h 1394523"/>
                  <a:gd name="connsiteX362" fmla="*/ 1646432 w 2071608"/>
                  <a:gd name="connsiteY362" fmla="*/ 564770 h 1394523"/>
                  <a:gd name="connsiteX363" fmla="*/ 1659967 w 2071608"/>
                  <a:gd name="connsiteY363" fmla="*/ 569374 h 1394523"/>
                  <a:gd name="connsiteX364" fmla="*/ 1666724 w 2071608"/>
                  <a:gd name="connsiteY364" fmla="*/ 571666 h 1394523"/>
                  <a:gd name="connsiteX365" fmla="*/ 1668418 w 2071608"/>
                  <a:gd name="connsiteY365" fmla="*/ 572244 h 1394523"/>
                  <a:gd name="connsiteX366" fmla="*/ 1670192 w 2071608"/>
                  <a:gd name="connsiteY366" fmla="*/ 572703 h 1394523"/>
                  <a:gd name="connsiteX367" fmla="*/ 1674020 w 2071608"/>
                  <a:gd name="connsiteY367" fmla="*/ 573320 h 1394523"/>
                  <a:gd name="connsiteX368" fmla="*/ 1688950 w 2071608"/>
                  <a:gd name="connsiteY368" fmla="*/ 575951 h 1394523"/>
                  <a:gd name="connsiteX369" fmla="*/ 1698358 w 2071608"/>
                  <a:gd name="connsiteY369" fmla="*/ 577905 h 1394523"/>
                  <a:gd name="connsiteX370" fmla="*/ 1704637 w 2071608"/>
                  <a:gd name="connsiteY370" fmla="*/ 579519 h 1394523"/>
                  <a:gd name="connsiteX371" fmla="*/ 1717135 w 2071608"/>
                  <a:gd name="connsiteY371" fmla="*/ 582928 h 1394523"/>
                  <a:gd name="connsiteX372" fmla="*/ 1723335 w 2071608"/>
                  <a:gd name="connsiteY372" fmla="*/ 584821 h 1394523"/>
                  <a:gd name="connsiteX373" fmla="*/ 1729494 w 2071608"/>
                  <a:gd name="connsiteY373" fmla="*/ 586834 h 1394523"/>
                  <a:gd name="connsiteX374" fmla="*/ 1741693 w 2071608"/>
                  <a:gd name="connsiteY374" fmla="*/ 591219 h 1394523"/>
                  <a:gd name="connsiteX375" fmla="*/ 1830974 w 2071608"/>
                  <a:gd name="connsiteY375" fmla="*/ 643182 h 1394523"/>
                  <a:gd name="connsiteX376" fmla="*/ 1899744 w 2071608"/>
                  <a:gd name="connsiteY376" fmla="*/ 720439 h 1394523"/>
                  <a:gd name="connsiteX377" fmla="*/ 1924242 w 2071608"/>
                  <a:gd name="connsiteY377" fmla="*/ 766124 h 1394523"/>
                  <a:gd name="connsiteX378" fmla="*/ 1941026 w 2071608"/>
                  <a:gd name="connsiteY378" fmla="*/ 815137 h 1394523"/>
                  <a:gd name="connsiteX379" fmla="*/ 1950036 w 2071608"/>
                  <a:gd name="connsiteY379" fmla="*/ 866223 h 1394523"/>
                  <a:gd name="connsiteX380" fmla="*/ 1950814 w 2071608"/>
                  <a:gd name="connsiteY380" fmla="*/ 918265 h 1394523"/>
                  <a:gd name="connsiteX381" fmla="*/ 1949857 w 2071608"/>
                  <a:gd name="connsiteY381" fmla="*/ 931241 h 1394523"/>
                  <a:gd name="connsiteX382" fmla="*/ 1948222 w 2071608"/>
                  <a:gd name="connsiteY382" fmla="*/ 944137 h 1394523"/>
                  <a:gd name="connsiteX383" fmla="*/ 1946129 w 2071608"/>
                  <a:gd name="connsiteY383" fmla="*/ 956954 h 1394523"/>
                  <a:gd name="connsiteX384" fmla="*/ 1945013 w 2071608"/>
                  <a:gd name="connsiteY384" fmla="*/ 963352 h 1394523"/>
                  <a:gd name="connsiteX385" fmla="*/ 1943578 w 2071608"/>
                  <a:gd name="connsiteY385" fmla="*/ 969690 h 1394523"/>
                  <a:gd name="connsiteX386" fmla="*/ 1942142 w 2071608"/>
                  <a:gd name="connsiteY386" fmla="*/ 976029 h 1394523"/>
                  <a:gd name="connsiteX387" fmla="*/ 1940588 w 2071608"/>
                  <a:gd name="connsiteY387" fmla="*/ 982327 h 1394523"/>
                  <a:gd name="connsiteX388" fmla="*/ 1937079 w 2071608"/>
                  <a:gd name="connsiteY388" fmla="*/ 994825 h 1394523"/>
                  <a:gd name="connsiteX389" fmla="*/ 1928428 w 2071608"/>
                  <a:gd name="connsiteY389" fmla="*/ 1019281 h 1394523"/>
                  <a:gd name="connsiteX390" fmla="*/ 1926076 w 2071608"/>
                  <a:gd name="connsiteY390" fmla="*/ 1025321 h 1394523"/>
                  <a:gd name="connsiteX391" fmla="*/ 1923425 w 2071608"/>
                  <a:gd name="connsiteY391" fmla="*/ 1031241 h 1394523"/>
                  <a:gd name="connsiteX392" fmla="*/ 1920774 w 2071608"/>
                  <a:gd name="connsiteY392" fmla="*/ 1037160 h 1394523"/>
                  <a:gd name="connsiteX393" fmla="*/ 1919458 w 2071608"/>
                  <a:gd name="connsiteY393" fmla="*/ 1040130 h 1394523"/>
                  <a:gd name="connsiteX394" fmla="*/ 1917983 w 2071608"/>
                  <a:gd name="connsiteY394" fmla="*/ 1043020 h 1394523"/>
                  <a:gd name="connsiteX395" fmla="*/ 1912103 w 2071608"/>
                  <a:gd name="connsiteY395" fmla="*/ 1054601 h 1394523"/>
                  <a:gd name="connsiteX396" fmla="*/ 1905665 w 2071608"/>
                  <a:gd name="connsiteY396" fmla="*/ 1065883 h 1394523"/>
                  <a:gd name="connsiteX397" fmla="*/ 1875824 w 2071608"/>
                  <a:gd name="connsiteY397" fmla="*/ 1108338 h 1394523"/>
                  <a:gd name="connsiteX398" fmla="*/ 1703242 w 2071608"/>
                  <a:gd name="connsiteY398" fmla="*/ 1216948 h 1394523"/>
                  <a:gd name="connsiteX399" fmla="*/ 1690624 w 2071608"/>
                  <a:gd name="connsiteY399" fmla="*/ 1219858 h 1394523"/>
                  <a:gd name="connsiteX400" fmla="*/ 1677867 w 2071608"/>
                  <a:gd name="connsiteY400" fmla="*/ 1222130 h 1394523"/>
                  <a:gd name="connsiteX401" fmla="*/ 1674677 w 2071608"/>
                  <a:gd name="connsiteY401" fmla="*/ 1222708 h 1394523"/>
                  <a:gd name="connsiteX402" fmla="*/ 1671468 w 2071608"/>
                  <a:gd name="connsiteY402" fmla="*/ 1223107 h 1394523"/>
                  <a:gd name="connsiteX403" fmla="*/ 1665030 w 2071608"/>
                  <a:gd name="connsiteY403" fmla="*/ 1223924 h 1394523"/>
                  <a:gd name="connsiteX404" fmla="*/ 1658591 w 2071608"/>
                  <a:gd name="connsiteY404" fmla="*/ 1224761 h 1394523"/>
                  <a:gd name="connsiteX405" fmla="*/ 1652113 w 2071608"/>
                  <a:gd name="connsiteY405" fmla="*/ 1225240 h 1394523"/>
                  <a:gd name="connsiteX406" fmla="*/ 1645634 w 2071608"/>
                  <a:gd name="connsiteY406" fmla="*/ 1225738 h 1394523"/>
                  <a:gd name="connsiteX407" fmla="*/ 1639156 w 2071608"/>
                  <a:gd name="connsiteY407" fmla="*/ 1226097 h 1394523"/>
                  <a:gd name="connsiteX408" fmla="*/ 1626160 w 2071608"/>
                  <a:gd name="connsiteY408" fmla="*/ 1226436 h 1394523"/>
                  <a:gd name="connsiteX409" fmla="*/ 1595682 w 2071608"/>
                  <a:gd name="connsiteY409" fmla="*/ 1226476 h 1394523"/>
                  <a:gd name="connsiteX410" fmla="*/ 1489915 w 2071608"/>
                  <a:gd name="connsiteY410" fmla="*/ 1226476 h 1394523"/>
                  <a:gd name="connsiteX411" fmla="*/ 1489915 w 2071608"/>
                  <a:gd name="connsiteY411" fmla="*/ 1175529 h 1394523"/>
                  <a:gd name="connsiteX412" fmla="*/ 1407531 w 2071608"/>
                  <a:gd name="connsiteY412" fmla="*/ 1093150 h 1394523"/>
                  <a:gd name="connsiteX413" fmla="*/ 2029032 w 2071608"/>
                  <a:gd name="connsiteY413" fmla="*/ 939254 h 1394523"/>
                  <a:gd name="connsiteX414" fmla="*/ 2027039 w 2071608"/>
                  <a:gd name="connsiteY414" fmla="*/ 955259 h 1394523"/>
                  <a:gd name="connsiteX415" fmla="*/ 2024467 w 2071608"/>
                  <a:gd name="connsiteY415" fmla="*/ 971165 h 1394523"/>
                  <a:gd name="connsiteX416" fmla="*/ 2023052 w 2071608"/>
                  <a:gd name="connsiteY416" fmla="*/ 979098 h 1394523"/>
                  <a:gd name="connsiteX417" fmla="*/ 2021298 w 2071608"/>
                  <a:gd name="connsiteY417" fmla="*/ 986971 h 1394523"/>
                  <a:gd name="connsiteX418" fmla="*/ 2019504 w 2071608"/>
                  <a:gd name="connsiteY418" fmla="*/ 994825 h 1394523"/>
                  <a:gd name="connsiteX419" fmla="*/ 2017550 w 2071608"/>
                  <a:gd name="connsiteY419" fmla="*/ 1002658 h 1394523"/>
                  <a:gd name="connsiteX420" fmla="*/ 2013185 w 2071608"/>
                  <a:gd name="connsiteY420" fmla="*/ 1018185 h 1394523"/>
                  <a:gd name="connsiteX421" fmla="*/ 2002441 w 2071608"/>
                  <a:gd name="connsiteY421" fmla="*/ 1048602 h 1394523"/>
                  <a:gd name="connsiteX422" fmla="*/ 1999491 w 2071608"/>
                  <a:gd name="connsiteY422" fmla="*/ 1056116 h 1394523"/>
                  <a:gd name="connsiteX423" fmla="*/ 1996222 w 2071608"/>
                  <a:gd name="connsiteY423" fmla="*/ 1063491 h 1394523"/>
                  <a:gd name="connsiteX424" fmla="*/ 1992913 w 2071608"/>
                  <a:gd name="connsiteY424" fmla="*/ 1070846 h 1394523"/>
                  <a:gd name="connsiteX425" fmla="*/ 1991258 w 2071608"/>
                  <a:gd name="connsiteY425" fmla="*/ 1074533 h 1394523"/>
                  <a:gd name="connsiteX426" fmla="*/ 1989444 w 2071608"/>
                  <a:gd name="connsiteY426" fmla="*/ 1078141 h 1394523"/>
                  <a:gd name="connsiteX427" fmla="*/ 1982129 w 2071608"/>
                  <a:gd name="connsiteY427" fmla="*/ 1092512 h 1394523"/>
                  <a:gd name="connsiteX428" fmla="*/ 1974136 w 2071608"/>
                  <a:gd name="connsiteY428" fmla="*/ 1106524 h 1394523"/>
                  <a:gd name="connsiteX429" fmla="*/ 1937060 w 2071608"/>
                  <a:gd name="connsiteY429" fmla="*/ 1159245 h 1394523"/>
                  <a:gd name="connsiteX430" fmla="*/ 1892110 w 2071608"/>
                  <a:gd name="connsiteY430" fmla="*/ 1205427 h 1394523"/>
                  <a:gd name="connsiteX431" fmla="*/ 1867114 w 2071608"/>
                  <a:gd name="connsiteY431" fmla="*/ 1225818 h 1394523"/>
                  <a:gd name="connsiteX432" fmla="*/ 1853997 w 2071608"/>
                  <a:gd name="connsiteY432" fmla="*/ 1235206 h 1394523"/>
                  <a:gd name="connsiteX433" fmla="*/ 1840503 w 2071608"/>
                  <a:gd name="connsiteY433" fmla="*/ 1244036 h 1394523"/>
                  <a:gd name="connsiteX434" fmla="*/ 1783414 w 2071608"/>
                  <a:gd name="connsiteY434" fmla="*/ 1274034 h 1394523"/>
                  <a:gd name="connsiteX435" fmla="*/ 1722198 w 2071608"/>
                  <a:gd name="connsiteY435" fmla="*/ 1294384 h 1394523"/>
                  <a:gd name="connsiteX436" fmla="*/ 1706471 w 2071608"/>
                  <a:gd name="connsiteY436" fmla="*/ 1298012 h 1394523"/>
                  <a:gd name="connsiteX437" fmla="*/ 1690584 w 2071608"/>
                  <a:gd name="connsiteY437" fmla="*/ 1300862 h 1394523"/>
                  <a:gd name="connsiteX438" fmla="*/ 1686617 w 2071608"/>
                  <a:gd name="connsiteY438" fmla="*/ 1301560 h 1394523"/>
                  <a:gd name="connsiteX439" fmla="*/ 1682611 w 2071608"/>
                  <a:gd name="connsiteY439" fmla="*/ 1302078 h 1394523"/>
                  <a:gd name="connsiteX440" fmla="*/ 1674598 w 2071608"/>
                  <a:gd name="connsiteY440" fmla="*/ 1303095 h 1394523"/>
                  <a:gd name="connsiteX441" fmla="*/ 1666584 w 2071608"/>
                  <a:gd name="connsiteY441" fmla="*/ 1304111 h 1394523"/>
                  <a:gd name="connsiteX442" fmla="*/ 1658551 w 2071608"/>
                  <a:gd name="connsiteY442" fmla="*/ 1304749 h 1394523"/>
                  <a:gd name="connsiteX443" fmla="*/ 1650518 w 2071608"/>
                  <a:gd name="connsiteY443" fmla="*/ 1305367 h 1394523"/>
                  <a:gd name="connsiteX444" fmla="*/ 1642465 w 2071608"/>
                  <a:gd name="connsiteY444" fmla="*/ 1305805 h 1394523"/>
                  <a:gd name="connsiteX445" fmla="*/ 1626339 w 2071608"/>
                  <a:gd name="connsiteY445" fmla="*/ 1306204 h 1394523"/>
                  <a:gd name="connsiteX446" fmla="*/ 1595542 w 2071608"/>
                  <a:gd name="connsiteY446" fmla="*/ 1306244 h 1394523"/>
                  <a:gd name="connsiteX447" fmla="*/ 1489776 w 2071608"/>
                  <a:gd name="connsiteY447" fmla="*/ 1306244 h 1394523"/>
                  <a:gd name="connsiteX448" fmla="*/ 1489776 w 2071608"/>
                  <a:gd name="connsiteY448" fmla="*/ 1267057 h 1394523"/>
                  <a:gd name="connsiteX449" fmla="*/ 1595542 w 2071608"/>
                  <a:gd name="connsiteY449" fmla="*/ 1267057 h 1394523"/>
                  <a:gd name="connsiteX450" fmla="*/ 1626180 w 2071608"/>
                  <a:gd name="connsiteY450" fmla="*/ 1267017 h 1394523"/>
                  <a:gd name="connsiteX451" fmla="*/ 1640771 w 2071608"/>
                  <a:gd name="connsiteY451" fmla="*/ 1266639 h 1394523"/>
                  <a:gd name="connsiteX452" fmla="*/ 1648046 w 2071608"/>
                  <a:gd name="connsiteY452" fmla="*/ 1266240 h 1394523"/>
                  <a:gd name="connsiteX453" fmla="*/ 1655322 w 2071608"/>
                  <a:gd name="connsiteY453" fmla="*/ 1265682 h 1394523"/>
                  <a:gd name="connsiteX454" fmla="*/ 1662598 w 2071608"/>
                  <a:gd name="connsiteY454" fmla="*/ 1265124 h 1394523"/>
                  <a:gd name="connsiteX455" fmla="*/ 1669834 w 2071608"/>
                  <a:gd name="connsiteY455" fmla="*/ 1264187 h 1394523"/>
                  <a:gd name="connsiteX456" fmla="*/ 1677069 w 2071608"/>
                  <a:gd name="connsiteY456" fmla="*/ 1263270 h 1394523"/>
                  <a:gd name="connsiteX457" fmla="*/ 1680677 w 2071608"/>
                  <a:gd name="connsiteY457" fmla="*/ 1262812 h 1394523"/>
                  <a:gd name="connsiteX458" fmla="*/ 1684265 w 2071608"/>
                  <a:gd name="connsiteY458" fmla="*/ 1262174 h 1394523"/>
                  <a:gd name="connsiteX459" fmla="*/ 1698617 w 2071608"/>
                  <a:gd name="connsiteY459" fmla="*/ 1259603 h 1394523"/>
                  <a:gd name="connsiteX460" fmla="*/ 1712810 w 2071608"/>
                  <a:gd name="connsiteY460" fmla="*/ 1256334 h 1394523"/>
                  <a:gd name="connsiteX461" fmla="*/ 1906900 w 2071608"/>
                  <a:gd name="connsiteY461" fmla="*/ 1134230 h 1394523"/>
                  <a:gd name="connsiteX462" fmla="*/ 1940428 w 2071608"/>
                  <a:gd name="connsiteY462" fmla="*/ 1086552 h 1394523"/>
                  <a:gd name="connsiteX463" fmla="*/ 1947664 w 2071608"/>
                  <a:gd name="connsiteY463" fmla="*/ 1073895 h 1394523"/>
                  <a:gd name="connsiteX464" fmla="*/ 1954282 w 2071608"/>
                  <a:gd name="connsiteY464" fmla="*/ 1060900 h 1394523"/>
                  <a:gd name="connsiteX465" fmla="*/ 1955936 w 2071608"/>
                  <a:gd name="connsiteY465" fmla="*/ 1057651 h 1394523"/>
                  <a:gd name="connsiteX466" fmla="*/ 1957431 w 2071608"/>
                  <a:gd name="connsiteY466" fmla="*/ 1054322 h 1394523"/>
                  <a:gd name="connsiteX467" fmla="*/ 1960421 w 2071608"/>
                  <a:gd name="connsiteY467" fmla="*/ 1047665 h 1394523"/>
                  <a:gd name="connsiteX468" fmla="*/ 1963391 w 2071608"/>
                  <a:gd name="connsiteY468" fmla="*/ 1041007 h 1394523"/>
                  <a:gd name="connsiteX469" fmla="*/ 1966043 w 2071608"/>
                  <a:gd name="connsiteY469" fmla="*/ 1034210 h 1394523"/>
                  <a:gd name="connsiteX470" fmla="*/ 1975750 w 2071608"/>
                  <a:gd name="connsiteY470" fmla="*/ 1006724 h 1394523"/>
                  <a:gd name="connsiteX471" fmla="*/ 1979697 w 2071608"/>
                  <a:gd name="connsiteY471" fmla="*/ 992692 h 1394523"/>
                  <a:gd name="connsiteX472" fmla="*/ 1981451 w 2071608"/>
                  <a:gd name="connsiteY472" fmla="*/ 985616 h 1394523"/>
                  <a:gd name="connsiteX473" fmla="*/ 1983086 w 2071608"/>
                  <a:gd name="connsiteY473" fmla="*/ 978500 h 1394523"/>
                  <a:gd name="connsiteX474" fmla="*/ 1984680 w 2071608"/>
                  <a:gd name="connsiteY474" fmla="*/ 971385 h 1394523"/>
                  <a:gd name="connsiteX475" fmla="*/ 1985956 w 2071608"/>
                  <a:gd name="connsiteY475" fmla="*/ 964209 h 1394523"/>
                  <a:gd name="connsiteX476" fmla="*/ 1988288 w 2071608"/>
                  <a:gd name="connsiteY476" fmla="*/ 949818 h 1394523"/>
                  <a:gd name="connsiteX477" fmla="*/ 1990102 w 2071608"/>
                  <a:gd name="connsiteY477" fmla="*/ 935347 h 1394523"/>
                  <a:gd name="connsiteX478" fmla="*/ 1991198 w 2071608"/>
                  <a:gd name="connsiteY478" fmla="*/ 920797 h 1394523"/>
                  <a:gd name="connsiteX479" fmla="*/ 1990321 w 2071608"/>
                  <a:gd name="connsiteY479" fmla="*/ 862475 h 1394523"/>
                  <a:gd name="connsiteX480" fmla="*/ 1980215 w 2071608"/>
                  <a:gd name="connsiteY480" fmla="*/ 805091 h 1394523"/>
                  <a:gd name="connsiteX481" fmla="*/ 1961338 w 2071608"/>
                  <a:gd name="connsiteY481" fmla="*/ 749979 h 1394523"/>
                  <a:gd name="connsiteX482" fmla="*/ 1933810 w 2071608"/>
                  <a:gd name="connsiteY482" fmla="*/ 698634 h 1394523"/>
                  <a:gd name="connsiteX483" fmla="*/ 1856569 w 2071608"/>
                  <a:gd name="connsiteY483" fmla="*/ 611869 h 1394523"/>
                  <a:gd name="connsiteX484" fmla="*/ 1756185 w 2071608"/>
                  <a:gd name="connsiteY484" fmla="*/ 553448 h 1394523"/>
                  <a:gd name="connsiteX485" fmla="*/ 1742471 w 2071608"/>
                  <a:gd name="connsiteY485" fmla="*/ 548525 h 1394523"/>
                  <a:gd name="connsiteX486" fmla="*/ 1735554 w 2071608"/>
                  <a:gd name="connsiteY486" fmla="*/ 546273 h 1394523"/>
                  <a:gd name="connsiteX487" fmla="*/ 1728577 w 2071608"/>
                  <a:gd name="connsiteY487" fmla="*/ 544140 h 1394523"/>
                  <a:gd name="connsiteX488" fmla="*/ 1714524 w 2071608"/>
                  <a:gd name="connsiteY488" fmla="*/ 540293 h 1394523"/>
                  <a:gd name="connsiteX489" fmla="*/ 1707468 w 2071608"/>
                  <a:gd name="connsiteY489" fmla="*/ 538479 h 1394523"/>
                  <a:gd name="connsiteX490" fmla="*/ 1699335 w 2071608"/>
                  <a:gd name="connsiteY490" fmla="*/ 536785 h 1394523"/>
                  <a:gd name="connsiteX491" fmla="*/ 1689408 w 2071608"/>
                  <a:gd name="connsiteY491" fmla="*/ 534871 h 1394523"/>
                  <a:gd name="connsiteX492" fmla="*/ 1679721 w 2071608"/>
                  <a:gd name="connsiteY492" fmla="*/ 532699 h 1394523"/>
                  <a:gd name="connsiteX493" fmla="*/ 1670192 w 2071608"/>
                  <a:gd name="connsiteY493" fmla="*/ 530387 h 1394523"/>
                  <a:gd name="connsiteX494" fmla="*/ 1661003 w 2071608"/>
                  <a:gd name="connsiteY494" fmla="*/ 527716 h 1394523"/>
                  <a:gd name="connsiteX495" fmla="*/ 1645934 w 2071608"/>
                  <a:gd name="connsiteY495" fmla="*/ 516195 h 1394523"/>
                  <a:gd name="connsiteX496" fmla="*/ 1640890 w 2071608"/>
                  <a:gd name="connsiteY496" fmla="*/ 507923 h 1394523"/>
                  <a:gd name="connsiteX497" fmla="*/ 1638120 w 2071608"/>
                  <a:gd name="connsiteY497" fmla="*/ 498814 h 1394523"/>
                  <a:gd name="connsiteX498" fmla="*/ 1637482 w 2071608"/>
                  <a:gd name="connsiteY498" fmla="*/ 489546 h 1394523"/>
                  <a:gd name="connsiteX499" fmla="*/ 1637701 w 2071608"/>
                  <a:gd name="connsiteY499" fmla="*/ 479819 h 1394523"/>
                  <a:gd name="connsiteX500" fmla="*/ 1639595 w 2071608"/>
                  <a:gd name="connsiteY500" fmla="*/ 459548 h 1394523"/>
                  <a:gd name="connsiteX501" fmla="*/ 1639973 w 2071608"/>
                  <a:gd name="connsiteY501" fmla="*/ 454445 h 1394523"/>
                  <a:gd name="connsiteX502" fmla="*/ 1640193 w 2071608"/>
                  <a:gd name="connsiteY502" fmla="*/ 450818 h 1394523"/>
                  <a:gd name="connsiteX503" fmla="*/ 1640512 w 2071608"/>
                  <a:gd name="connsiteY503" fmla="*/ 443562 h 1394523"/>
                  <a:gd name="connsiteX504" fmla="*/ 1640591 w 2071608"/>
                  <a:gd name="connsiteY504" fmla="*/ 429092 h 1394523"/>
                  <a:gd name="connsiteX505" fmla="*/ 1640213 w 2071608"/>
                  <a:gd name="connsiteY505" fmla="*/ 414541 h 1394523"/>
                  <a:gd name="connsiteX506" fmla="*/ 1639096 w 2071608"/>
                  <a:gd name="connsiteY506" fmla="*/ 400031 h 1394523"/>
                  <a:gd name="connsiteX507" fmla="*/ 1638817 w 2071608"/>
                  <a:gd name="connsiteY507" fmla="*/ 396403 h 1394523"/>
                  <a:gd name="connsiteX508" fmla="*/ 1638359 w 2071608"/>
                  <a:gd name="connsiteY508" fmla="*/ 392795 h 1394523"/>
                  <a:gd name="connsiteX509" fmla="*/ 1637442 w 2071608"/>
                  <a:gd name="connsiteY509" fmla="*/ 385580 h 1394523"/>
                  <a:gd name="connsiteX510" fmla="*/ 1636505 w 2071608"/>
                  <a:gd name="connsiteY510" fmla="*/ 378365 h 1394523"/>
                  <a:gd name="connsiteX511" fmla="*/ 1635229 w 2071608"/>
                  <a:gd name="connsiteY511" fmla="*/ 371209 h 1394523"/>
                  <a:gd name="connsiteX512" fmla="*/ 1596638 w 2071608"/>
                  <a:gd name="connsiteY512" fmla="*/ 262021 h 1394523"/>
                  <a:gd name="connsiteX513" fmla="*/ 1564347 w 2071608"/>
                  <a:gd name="connsiteY513" fmla="*/ 213686 h 1394523"/>
                  <a:gd name="connsiteX514" fmla="*/ 1524679 w 2071608"/>
                  <a:gd name="connsiteY514" fmla="*/ 171170 h 1394523"/>
                  <a:gd name="connsiteX515" fmla="*/ 1478494 w 2071608"/>
                  <a:gd name="connsiteY515" fmla="*/ 135851 h 1394523"/>
                  <a:gd name="connsiteX516" fmla="*/ 1466115 w 2071608"/>
                  <a:gd name="connsiteY516" fmla="*/ 128217 h 1394523"/>
                  <a:gd name="connsiteX517" fmla="*/ 1459816 w 2071608"/>
                  <a:gd name="connsiteY517" fmla="*/ 124589 h 1394523"/>
                  <a:gd name="connsiteX518" fmla="*/ 1453457 w 2071608"/>
                  <a:gd name="connsiteY518" fmla="*/ 121081 h 1394523"/>
                  <a:gd name="connsiteX519" fmla="*/ 1440501 w 2071608"/>
                  <a:gd name="connsiteY519" fmla="*/ 114444 h 1394523"/>
                  <a:gd name="connsiteX520" fmla="*/ 1427245 w 2071608"/>
                  <a:gd name="connsiteY520" fmla="*/ 108464 h 1394523"/>
                  <a:gd name="connsiteX521" fmla="*/ 1314761 w 2071608"/>
                  <a:gd name="connsiteY521" fmla="*/ 80898 h 1394523"/>
                  <a:gd name="connsiteX522" fmla="*/ 1307506 w 2071608"/>
                  <a:gd name="connsiteY522" fmla="*/ 80340 h 1394523"/>
                  <a:gd name="connsiteX523" fmla="*/ 1300230 w 2071608"/>
                  <a:gd name="connsiteY523" fmla="*/ 80101 h 1394523"/>
                  <a:gd name="connsiteX524" fmla="*/ 1285679 w 2071608"/>
                  <a:gd name="connsiteY524" fmla="*/ 79822 h 1394523"/>
                  <a:gd name="connsiteX525" fmla="*/ 1271127 w 2071608"/>
                  <a:gd name="connsiteY525" fmla="*/ 80220 h 1394523"/>
                  <a:gd name="connsiteX526" fmla="*/ 1263852 w 2071608"/>
                  <a:gd name="connsiteY526" fmla="*/ 80599 h 1394523"/>
                  <a:gd name="connsiteX527" fmla="*/ 1256596 w 2071608"/>
                  <a:gd name="connsiteY527" fmla="*/ 81197 h 1394523"/>
                  <a:gd name="connsiteX528" fmla="*/ 1199308 w 2071608"/>
                  <a:gd name="connsiteY528" fmla="*/ 91023 h 1394523"/>
                  <a:gd name="connsiteX529" fmla="*/ 1144431 w 2071608"/>
                  <a:gd name="connsiteY529" fmla="*/ 110158 h 1394523"/>
                  <a:gd name="connsiteX530" fmla="*/ 1093442 w 2071608"/>
                  <a:gd name="connsiteY530" fmla="*/ 138103 h 1394523"/>
                  <a:gd name="connsiteX531" fmla="*/ 1010619 w 2071608"/>
                  <a:gd name="connsiteY531" fmla="*/ 214224 h 1394523"/>
                  <a:gd name="connsiteX532" fmla="*/ 1006274 w 2071608"/>
                  <a:gd name="connsiteY532" fmla="*/ 219785 h 1394523"/>
                  <a:gd name="connsiteX533" fmla="*/ 1002088 w 2071608"/>
                  <a:gd name="connsiteY533" fmla="*/ 225465 h 1394523"/>
                  <a:gd name="connsiteX534" fmla="*/ 993995 w 2071608"/>
                  <a:gd name="connsiteY534" fmla="*/ 237026 h 1394523"/>
                  <a:gd name="connsiteX535" fmla="*/ 990167 w 2071608"/>
                  <a:gd name="connsiteY535" fmla="*/ 242946 h 1394523"/>
                  <a:gd name="connsiteX536" fmla="*/ 988274 w 2071608"/>
                  <a:gd name="connsiteY536" fmla="*/ 245916 h 1394523"/>
                  <a:gd name="connsiteX537" fmla="*/ 987317 w 2071608"/>
                  <a:gd name="connsiteY537" fmla="*/ 247411 h 1394523"/>
                  <a:gd name="connsiteX538" fmla="*/ 986839 w 2071608"/>
                  <a:gd name="connsiteY538" fmla="*/ 248168 h 1394523"/>
                  <a:gd name="connsiteX539" fmla="*/ 986061 w 2071608"/>
                  <a:gd name="connsiteY539" fmla="*/ 249484 h 1394523"/>
                  <a:gd name="connsiteX540" fmla="*/ 981098 w 2071608"/>
                  <a:gd name="connsiteY540" fmla="*/ 258054 h 1394523"/>
                  <a:gd name="connsiteX541" fmla="*/ 978626 w 2071608"/>
                  <a:gd name="connsiteY541" fmla="*/ 262340 h 1394523"/>
                  <a:gd name="connsiteX542" fmla="*/ 976015 w 2071608"/>
                  <a:gd name="connsiteY542" fmla="*/ 266366 h 1394523"/>
                  <a:gd name="connsiteX543" fmla="*/ 970732 w 2071608"/>
                  <a:gd name="connsiteY543" fmla="*/ 274279 h 1394523"/>
                  <a:gd name="connsiteX544" fmla="*/ 964852 w 2071608"/>
                  <a:gd name="connsiteY544" fmla="*/ 281455 h 1394523"/>
                  <a:gd name="connsiteX545" fmla="*/ 948567 w 2071608"/>
                  <a:gd name="connsiteY545" fmla="*/ 290743 h 1394523"/>
                  <a:gd name="connsiteX546" fmla="*/ 930088 w 2071608"/>
                  <a:gd name="connsiteY546" fmla="*/ 291361 h 1394523"/>
                  <a:gd name="connsiteX547" fmla="*/ 920919 w 2071608"/>
                  <a:gd name="connsiteY547" fmla="*/ 289228 h 1394523"/>
                  <a:gd name="connsiteX548" fmla="*/ 916235 w 2071608"/>
                  <a:gd name="connsiteY548" fmla="*/ 287972 h 1394523"/>
                  <a:gd name="connsiteX549" fmla="*/ 911511 w 2071608"/>
                  <a:gd name="connsiteY549" fmla="*/ 286498 h 1394523"/>
                  <a:gd name="connsiteX550" fmla="*/ 902242 w 2071608"/>
                  <a:gd name="connsiteY550" fmla="*/ 283607 h 1394523"/>
                  <a:gd name="connsiteX551" fmla="*/ 899790 w 2071608"/>
                  <a:gd name="connsiteY551" fmla="*/ 282890 h 1394523"/>
                  <a:gd name="connsiteX552" fmla="*/ 897697 w 2071608"/>
                  <a:gd name="connsiteY552" fmla="*/ 282332 h 1394523"/>
                  <a:gd name="connsiteX553" fmla="*/ 894228 w 2071608"/>
                  <a:gd name="connsiteY553" fmla="*/ 281415 h 1394523"/>
                  <a:gd name="connsiteX554" fmla="*/ 887272 w 2071608"/>
                  <a:gd name="connsiteY554" fmla="*/ 279760 h 1394523"/>
                  <a:gd name="connsiteX555" fmla="*/ 873239 w 2071608"/>
                  <a:gd name="connsiteY555" fmla="*/ 277010 h 1394523"/>
                  <a:gd name="connsiteX556" fmla="*/ 844874 w 2071608"/>
                  <a:gd name="connsiteY556" fmla="*/ 273821 h 1394523"/>
                  <a:gd name="connsiteX557" fmla="*/ 788024 w 2071608"/>
                  <a:gd name="connsiteY557" fmla="*/ 276970 h 1394523"/>
                  <a:gd name="connsiteX558" fmla="*/ 774031 w 2071608"/>
                  <a:gd name="connsiteY558" fmla="*/ 279701 h 1394523"/>
                  <a:gd name="connsiteX559" fmla="*/ 767114 w 2071608"/>
                  <a:gd name="connsiteY559" fmla="*/ 281395 h 1394523"/>
                  <a:gd name="connsiteX560" fmla="*/ 760217 w 2071608"/>
                  <a:gd name="connsiteY560" fmla="*/ 283209 h 1394523"/>
                  <a:gd name="connsiteX561" fmla="*/ 753400 w 2071608"/>
                  <a:gd name="connsiteY561" fmla="*/ 285302 h 1394523"/>
                  <a:gd name="connsiteX562" fmla="*/ 749991 w 2071608"/>
                  <a:gd name="connsiteY562" fmla="*/ 286338 h 1394523"/>
                  <a:gd name="connsiteX563" fmla="*/ 746642 w 2071608"/>
                  <a:gd name="connsiteY563" fmla="*/ 287534 h 1394523"/>
                  <a:gd name="connsiteX564" fmla="*/ 739925 w 2071608"/>
                  <a:gd name="connsiteY564" fmla="*/ 289926 h 1394523"/>
                  <a:gd name="connsiteX565" fmla="*/ 733327 w 2071608"/>
                  <a:gd name="connsiteY565" fmla="*/ 292597 h 1394523"/>
                  <a:gd name="connsiteX566" fmla="*/ 707633 w 2071608"/>
                  <a:gd name="connsiteY566" fmla="*/ 304915 h 1394523"/>
                  <a:gd name="connsiteX567" fmla="*/ 695374 w 2071608"/>
                  <a:gd name="connsiteY567" fmla="*/ 312190 h 1394523"/>
                  <a:gd name="connsiteX568" fmla="*/ 689354 w 2071608"/>
                  <a:gd name="connsiteY568" fmla="*/ 316017 h 1394523"/>
                  <a:gd name="connsiteX569" fmla="*/ 683513 w 2071608"/>
                  <a:gd name="connsiteY569" fmla="*/ 320103 h 1394523"/>
                  <a:gd name="connsiteX570" fmla="*/ 607827 w 2071608"/>
                  <a:gd name="connsiteY570" fmla="*/ 404276 h 1394523"/>
                  <a:gd name="connsiteX571" fmla="*/ 585780 w 2071608"/>
                  <a:gd name="connsiteY571" fmla="*/ 456758 h 1394523"/>
                  <a:gd name="connsiteX572" fmla="*/ 583887 w 2071608"/>
                  <a:gd name="connsiteY572" fmla="*/ 463634 h 1394523"/>
                  <a:gd name="connsiteX573" fmla="*/ 582990 w 2071608"/>
                  <a:gd name="connsiteY573" fmla="*/ 467082 h 1394523"/>
                  <a:gd name="connsiteX574" fmla="*/ 582531 w 2071608"/>
                  <a:gd name="connsiteY574" fmla="*/ 468816 h 1394523"/>
                  <a:gd name="connsiteX575" fmla="*/ 582312 w 2071608"/>
                  <a:gd name="connsiteY575" fmla="*/ 469674 h 1394523"/>
                  <a:gd name="connsiteX576" fmla="*/ 582232 w 2071608"/>
                  <a:gd name="connsiteY576" fmla="*/ 469992 h 1394523"/>
                  <a:gd name="connsiteX577" fmla="*/ 582093 w 2071608"/>
                  <a:gd name="connsiteY577" fmla="*/ 470630 h 1394523"/>
                  <a:gd name="connsiteX578" fmla="*/ 581973 w 2071608"/>
                  <a:gd name="connsiteY578" fmla="*/ 471248 h 1394523"/>
                  <a:gd name="connsiteX579" fmla="*/ 579980 w 2071608"/>
                  <a:gd name="connsiteY579" fmla="*/ 481274 h 1394523"/>
                  <a:gd name="connsiteX580" fmla="*/ 578983 w 2071608"/>
                  <a:gd name="connsiteY580" fmla="*/ 486277 h 1394523"/>
                  <a:gd name="connsiteX581" fmla="*/ 577747 w 2071608"/>
                  <a:gd name="connsiteY581" fmla="*/ 491021 h 1394523"/>
                  <a:gd name="connsiteX582" fmla="*/ 575236 w 2071608"/>
                  <a:gd name="connsiteY582" fmla="*/ 500469 h 1394523"/>
                  <a:gd name="connsiteX583" fmla="*/ 573761 w 2071608"/>
                  <a:gd name="connsiteY583" fmla="*/ 504993 h 1394523"/>
                  <a:gd name="connsiteX584" fmla="*/ 572804 w 2071608"/>
                  <a:gd name="connsiteY584" fmla="*/ 507166 h 1394523"/>
                  <a:gd name="connsiteX585" fmla="*/ 571687 w 2071608"/>
                  <a:gd name="connsiteY585" fmla="*/ 509279 h 1394523"/>
                  <a:gd name="connsiteX586" fmla="*/ 558252 w 2071608"/>
                  <a:gd name="connsiteY586" fmla="*/ 523131 h 1394523"/>
                  <a:gd name="connsiteX587" fmla="*/ 549462 w 2071608"/>
                  <a:gd name="connsiteY587" fmla="*/ 527138 h 1394523"/>
                  <a:gd name="connsiteX588" fmla="*/ 540153 w 2071608"/>
                  <a:gd name="connsiteY588" fmla="*/ 528952 h 1394523"/>
                  <a:gd name="connsiteX589" fmla="*/ 520240 w 2071608"/>
                  <a:gd name="connsiteY589" fmla="*/ 529948 h 1394523"/>
                  <a:gd name="connsiteX590" fmla="*/ 447383 w 2071608"/>
                  <a:gd name="connsiteY590" fmla="*/ 529948 h 1394523"/>
                  <a:gd name="connsiteX591" fmla="*/ 440068 w 2071608"/>
                  <a:gd name="connsiteY591" fmla="*/ 530128 h 1394523"/>
                  <a:gd name="connsiteX592" fmla="*/ 432772 w 2071608"/>
                  <a:gd name="connsiteY592" fmla="*/ 530307 h 1394523"/>
                  <a:gd name="connsiteX593" fmla="*/ 425477 w 2071608"/>
                  <a:gd name="connsiteY593" fmla="*/ 530606 h 1394523"/>
                  <a:gd name="connsiteX594" fmla="*/ 312036 w 2071608"/>
                  <a:gd name="connsiteY594" fmla="*/ 555441 h 1394523"/>
                  <a:gd name="connsiteX595" fmla="*/ 212071 w 2071608"/>
                  <a:gd name="connsiteY595" fmla="*/ 614500 h 1394523"/>
                  <a:gd name="connsiteX596" fmla="*/ 170430 w 2071608"/>
                  <a:gd name="connsiteY596" fmla="*/ 655241 h 1394523"/>
                  <a:gd name="connsiteX597" fmla="*/ 165666 w 2071608"/>
                  <a:gd name="connsiteY597" fmla="*/ 660763 h 1394523"/>
                  <a:gd name="connsiteX598" fmla="*/ 163274 w 2071608"/>
                  <a:gd name="connsiteY598" fmla="*/ 663513 h 1394523"/>
                  <a:gd name="connsiteX599" fmla="*/ 161021 w 2071608"/>
                  <a:gd name="connsiteY599" fmla="*/ 666383 h 1394523"/>
                  <a:gd name="connsiteX600" fmla="*/ 152051 w 2071608"/>
                  <a:gd name="connsiteY600" fmla="*/ 677884 h 1394523"/>
                  <a:gd name="connsiteX601" fmla="*/ 143620 w 2071608"/>
                  <a:gd name="connsiteY601" fmla="*/ 689784 h 1394523"/>
                  <a:gd name="connsiteX602" fmla="*/ 139593 w 2071608"/>
                  <a:gd name="connsiteY602" fmla="*/ 695863 h 1394523"/>
                  <a:gd name="connsiteX603" fmla="*/ 135666 w 2071608"/>
                  <a:gd name="connsiteY603" fmla="*/ 702002 h 1394523"/>
                  <a:gd name="connsiteX604" fmla="*/ 108716 w 2071608"/>
                  <a:gd name="connsiteY604" fmla="*/ 753626 h 1394523"/>
                  <a:gd name="connsiteX605" fmla="*/ 90438 w 2071608"/>
                  <a:gd name="connsiteY605" fmla="*/ 808918 h 1394523"/>
                  <a:gd name="connsiteX606" fmla="*/ 87168 w 2071608"/>
                  <a:gd name="connsiteY606" fmla="*/ 823130 h 1394523"/>
                  <a:gd name="connsiteX607" fmla="*/ 84617 w 2071608"/>
                  <a:gd name="connsiteY607" fmla="*/ 837481 h 1394523"/>
                  <a:gd name="connsiteX608" fmla="*/ 83979 w 2071608"/>
                  <a:gd name="connsiteY608" fmla="*/ 841068 h 1394523"/>
                  <a:gd name="connsiteX609" fmla="*/ 83501 w 2071608"/>
                  <a:gd name="connsiteY609" fmla="*/ 844676 h 1394523"/>
                  <a:gd name="connsiteX610" fmla="*/ 82584 w 2071608"/>
                  <a:gd name="connsiteY610" fmla="*/ 851911 h 1394523"/>
                  <a:gd name="connsiteX611" fmla="*/ 81667 w 2071608"/>
                  <a:gd name="connsiteY611" fmla="*/ 859147 h 1394523"/>
                  <a:gd name="connsiteX612" fmla="*/ 81089 w 2071608"/>
                  <a:gd name="connsiteY612" fmla="*/ 866422 h 1394523"/>
                  <a:gd name="connsiteX613" fmla="*/ 80531 w 2071608"/>
                  <a:gd name="connsiteY613" fmla="*/ 873697 h 1394523"/>
                  <a:gd name="connsiteX614" fmla="*/ 80092 w 2071608"/>
                  <a:gd name="connsiteY614" fmla="*/ 880972 h 1394523"/>
                  <a:gd name="connsiteX615" fmla="*/ 79733 w 2071608"/>
                  <a:gd name="connsiteY615" fmla="*/ 895563 h 1394523"/>
                  <a:gd name="connsiteX616" fmla="*/ 79993 w 2071608"/>
                  <a:gd name="connsiteY616" fmla="*/ 910153 h 1394523"/>
                  <a:gd name="connsiteX617" fmla="*/ 80212 w 2071608"/>
                  <a:gd name="connsiteY617" fmla="*/ 917448 h 1394523"/>
                  <a:gd name="connsiteX618" fmla="*/ 80770 w 2071608"/>
                  <a:gd name="connsiteY618" fmla="*/ 924723 h 1394523"/>
                  <a:gd name="connsiteX619" fmla="*/ 81308 w 2071608"/>
                  <a:gd name="connsiteY619" fmla="*/ 931999 h 1394523"/>
                  <a:gd name="connsiteX620" fmla="*/ 81587 w 2071608"/>
                  <a:gd name="connsiteY620" fmla="*/ 935646 h 1394523"/>
                  <a:gd name="connsiteX621" fmla="*/ 82046 w 2071608"/>
                  <a:gd name="connsiteY621" fmla="*/ 939274 h 1394523"/>
                  <a:gd name="connsiteX622" fmla="*/ 83860 w 2071608"/>
                  <a:gd name="connsiteY622" fmla="*/ 953745 h 1394523"/>
                  <a:gd name="connsiteX623" fmla="*/ 89461 w 2071608"/>
                  <a:gd name="connsiteY623" fmla="*/ 982367 h 1394523"/>
                  <a:gd name="connsiteX624" fmla="*/ 107062 w 2071608"/>
                  <a:gd name="connsiteY624" fmla="*/ 1037898 h 1394523"/>
                  <a:gd name="connsiteX625" fmla="*/ 133195 w 2071608"/>
                  <a:gd name="connsiteY625" fmla="*/ 1089980 h 1394523"/>
                  <a:gd name="connsiteX626" fmla="*/ 167300 w 2071608"/>
                  <a:gd name="connsiteY626" fmla="*/ 1137240 h 1394523"/>
                  <a:gd name="connsiteX627" fmla="*/ 172045 w 2071608"/>
                  <a:gd name="connsiteY627" fmla="*/ 1142761 h 1394523"/>
                  <a:gd name="connsiteX628" fmla="*/ 176908 w 2071608"/>
                  <a:gd name="connsiteY628" fmla="*/ 1148202 h 1394523"/>
                  <a:gd name="connsiteX629" fmla="*/ 186935 w 2071608"/>
                  <a:gd name="connsiteY629" fmla="*/ 1158806 h 1394523"/>
                  <a:gd name="connsiteX630" fmla="*/ 197460 w 2071608"/>
                  <a:gd name="connsiteY630" fmla="*/ 1168912 h 1394523"/>
                  <a:gd name="connsiteX631" fmla="*/ 202861 w 2071608"/>
                  <a:gd name="connsiteY631" fmla="*/ 1173815 h 1394523"/>
                  <a:gd name="connsiteX632" fmla="*/ 208363 w 2071608"/>
                  <a:gd name="connsiteY632" fmla="*/ 1178599 h 1394523"/>
                  <a:gd name="connsiteX633" fmla="*/ 255366 w 2071608"/>
                  <a:gd name="connsiteY633" fmla="*/ 1213021 h 1394523"/>
                  <a:gd name="connsiteX634" fmla="*/ 362707 w 2071608"/>
                  <a:gd name="connsiteY634" fmla="*/ 1257211 h 1394523"/>
                  <a:gd name="connsiteX635" fmla="*/ 391291 w 2071608"/>
                  <a:gd name="connsiteY635" fmla="*/ 1262832 h 1394523"/>
                  <a:gd name="connsiteX636" fmla="*/ 405763 w 2071608"/>
                  <a:gd name="connsiteY636" fmla="*/ 1264665 h 1394523"/>
                  <a:gd name="connsiteX637" fmla="*/ 409371 w 2071608"/>
                  <a:gd name="connsiteY637" fmla="*/ 1265124 h 1394523"/>
                  <a:gd name="connsiteX638" fmla="*/ 412998 w 2071608"/>
                  <a:gd name="connsiteY638" fmla="*/ 1265403 h 1394523"/>
                  <a:gd name="connsiteX639" fmla="*/ 420274 w 2071608"/>
                  <a:gd name="connsiteY639" fmla="*/ 1265961 h 1394523"/>
                  <a:gd name="connsiteX640" fmla="*/ 427550 w 2071608"/>
                  <a:gd name="connsiteY640" fmla="*/ 1266519 h 1394523"/>
                  <a:gd name="connsiteX641" fmla="*/ 434845 w 2071608"/>
                  <a:gd name="connsiteY641" fmla="*/ 1266719 h 1394523"/>
                  <a:gd name="connsiteX642" fmla="*/ 442141 w 2071608"/>
                  <a:gd name="connsiteY642" fmla="*/ 1266898 h 1394523"/>
                  <a:gd name="connsiteX643" fmla="*/ 449576 w 2071608"/>
                  <a:gd name="connsiteY643" fmla="*/ 1267017 h 1394523"/>
                  <a:gd name="connsiteX644" fmla="*/ 581834 w 2071608"/>
                  <a:gd name="connsiteY644" fmla="*/ 1267017 h 1394523"/>
                  <a:gd name="connsiteX645" fmla="*/ 581834 w 2071608"/>
                  <a:gd name="connsiteY645" fmla="*/ 1306204 h 1394523"/>
                  <a:gd name="connsiteX646" fmla="*/ 449576 w 2071608"/>
                  <a:gd name="connsiteY646" fmla="*/ 1306204 h 1394523"/>
                  <a:gd name="connsiteX647" fmla="*/ 441643 w 2071608"/>
                  <a:gd name="connsiteY647" fmla="*/ 1306084 h 1394523"/>
                  <a:gd name="connsiteX648" fmla="*/ 433590 w 2071608"/>
                  <a:gd name="connsiteY648" fmla="*/ 1305885 h 1394523"/>
                  <a:gd name="connsiteX649" fmla="*/ 425536 w 2071608"/>
                  <a:gd name="connsiteY649" fmla="*/ 1305666 h 1394523"/>
                  <a:gd name="connsiteX650" fmla="*/ 417503 w 2071608"/>
                  <a:gd name="connsiteY650" fmla="*/ 1305048 h 1394523"/>
                  <a:gd name="connsiteX651" fmla="*/ 409470 w 2071608"/>
                  <a:gd name="connsiteY651" fmla="*/ 1304430 h 1394523"/>
                  <a:gd name="connsiteX652" fmla="*/ 405444 w 2071608"/>
                  <a:gd name="connsiteY652" fmla="*/ 1304111 h 1394523"/>
                  <a:gd name="connsiteX653" fmla="*/ 401437 w 2071608"/>
                  <a:gd name="connsiteY653" fmla="*/ 1303613 h 1394523"/>
                  <a:gd name="connsiteX654" fmla="*/ 385431 w 2071608"/>
                  <a:gd name="connsiteY654" fmla="*/ 1301560 h 1394523"/>
                  <a:gd name="connsiteX655" fmla="*/ 353757 w 2071608"/>
                  <a:gd name="connsiteY655" fmla="*/ 1295341 h 1394523"/>
                  <a:gd name="connsiteX656" fmla="*/ 234854 w 2071608"/>
                  <a:gd name="connsiteY656" fmla="*/ 1246388 h 1394523"/>
                  <a:gd name="connsiteX657" fmla="*/ 182848 w 2071608"/>
                  <a:gd name="connsiteY657" fmla="*/ 1208298 h 1394523"/>
                  <a:gd name="connsiteX658" fmla="*/ 176769 w 2071608"/>
                  <a:gd name="connsiteY658" fmla="*/ 1202996 h 1394523"/>
                  <a:gd name="connsiteX659" fmla="*/ 170809 w 2071608"/>
                  <a:gd name="connsiteY659" fmla="*/ 1197574 h 1394523"/>
                  <a:gd name="connsiteX660" fmla="*/ 159188 w 2071608"/>
                  <a:gd name="connsiteY660" fmla="*/ 1186392 h 1394523"/>
                  <a:gd name="connsiteX661" fmla="*/ 148105 w 2071608"/>
                  <a:gd name="connsiteY661" fmla="*/ 1174672 h 1394523"/>
                  <a:gd name="connsiteX662" fmla="*/ 142723 w 2071608"/>
                  <a:gd name="connsiteY662" fmla="*/ 1168673 h 1394523"/>
                  <a:gd name="connsiteX663" fmla="*/ 137460 w 2071608"/>
                  <a:gd name="connsiteY663" fmla="*/ 1162553 h 1394523"/>
                  <a:gd name="connsiteX664" fmla="*/ 99746 w 2071608"/>
                  <a:gd name="connsiteY664" fmla="*/ 1110291 h 1394523"/>
                  <a:gd name="connsiteX665" fmla="*/ 70823 w 2071608"/>
                  <a:gd name="connsiteY665" fmla="*/ 1052688 h 1394523"/>
                  <a:gd name="connsiteX666" fmla="*/ 51348 w 2071608"/>
                  <a:gd name="connsiteY666" fmla="*/ 991237 h 1394523"/>
                  <a:gd name="connsiteX667" fmla="*/ 45169 w 2071608"/>
                  <a:gd name="connsiteY667" fmla="*/ 959585 h 1394523"/>
                  <a:gd name="connsiteX668" fmla="*/ 43156 w 2071608"/>
                  <a:gd name="connsiteY668" fmla="*/ 943579 h 1394523"/>
                  <a:gd name="connsiteX669" fmla="*/ 42657 w 2071608"/>
                  <a:gd name="connsiteY669" fmla="*/ 939573 h 1394523"/>
                  <a:gd name="connsiteX670" fmla="*/ 42338 w 2071608"/>
                  <a:gd name="connsiteY670" fmla="*/ 935547 h 1394523"/>
                  <a:gd name="connsiteX671" fmla="*/ 41721 w 2071608"/>
                  <a:gd name="connsiteY671" fmla="*/ 927514 h 1394523"/>
                  <a:gd name="connsiteX672" fmla="*/ 41123 w 2071608"/>
                  <a:gd name="connsiteY672" fmla="*/ 919481 h 1394523"/>
                  <a:gd name="connsiteX673" fmla="*/ 40883 w 2071608"/>
                  <a:gd name="connsiteY673" fmla="*/ 911429 h 1394523"/>
                  <a:gd name="connsiteX674" fmla="*/ 40604 w 2071608"/>
                  <a:gd name="connsiteY674" fmla="*/ 895324 h 1394523"/>
                  <a:gd name="connsiteX675" fmla="*/ 41003 w 2071608"/>
                  <a:gd name="connsiteY675" fmla="*/ 879218 h 1394523"/>
                  <a:gd name="connsiteX676" fmla="*/ 41481 w 2071608"/>
                  <a:gd name="connsiteY676" fmla="*/ 871166 h 1394523"/>
                  <a:gd name="connsiteX677" fmla="*/ 42079 w 2071608"/>
                  <a:gd name="connsiteY677" fmla="*/ 863133 h 1394523"/>
                  <a:gd name="connsiteX678" fmla="*/ 42737 w 2071608"/>
                  <a:gd name="connsiteY678" fmla="*/ 855101 h 1394523"/>
                  <a:gd name="connsiteX679" fmla="*/ 43734 w 2071608"/>
                  <a:gd name="connsiteY679" fmla="*/ 847108 h 1394523"/>
                  <a:gd name="connsiteX680" fmla="*/ 44750 w 2071608"/>
                  <a:gd name="connsiteY680" fmla="*/ 839115 h 1394523"/>
                  <a:gd name="connsiteX681" fmla="*/ 45289 w 2071608"/>
                  <a:gd name="connsiteY681" fmla="*/ 835109 h 1394523"/>
                  <a:gd name="connsiteX682" fmla="*/ 45986 w 2071608"/>
                  <a:gd name="connsiteY682" fmla="*/ 831142 h 1394523"/>
                  <a:gd name="connsiteX683" fmla="*/ 48817 w 2071608"/>
                  <a:gd name="connsiteY683" fmla="*/ 815256 h 1394523"/>
                  <a:gd name="connsiteX684" fmla="*/ 52425 w 2071608"/>
                  <a:gd name="connsiteY684" fmla="*/ 799530 h 1394523"/>
                  <a:gd name="connsiteX685" fmla="*/ 72677 w 2071608"/>
                  <a:gd name="connsiteY685" fmla="*/ 738318 h 1394523"/>
                  <a:gd name="connsiteX686" fmla="*/ 102517 w 2071608"/>
                  <a:gd name="connsiteY686" fmla="*/ 681153 h 1394523"/>
                  <a:gd name="connsiteX687" fmla="*/ 106863 w 2071608"/>
                  <a:gd name="connsiteY687" fmla="*/ 674356 h 1394523"/>
                  <a:gd name="connsiteX688" fmla="*/ 111308 w 2071608"/>
                  <a:gd name="connsiteY688" fmla="*/ 667639 h 1394523"/>
                  <a:gd name="connsiteX689" fmla="*/ 120637 w 2071608"/>
                  <a:gd name="connsiteY689" fmla="*/ 654484 h 1394523"/>
                  <a:gd name="connsiteX690" fmla="*/ 130563 w 2071608"/>
                  <a:gd name="connsiteY690" fmla="*/ 641767 h 1394523"/>
                  <a:gd name="connsiteX691" fmla="*/ 133055 w 2071608"/>
                  <a:gd name="connsiteY691" fmla="*/ 638598 h 1394523"/>
                  <a:gd name="connsiteX692" fmla="*/ 135686 w 2071608"/>
                  <a:gd name="connsiteY692" fmla="*/ 635548 h 1394523"/>
                  <a:gd name="connsiteX693" fmla="*/ 140969 w 2071608"/>
                  <a:gd name="connsiteY693" fmla="*/ 629449 h 1394523"/>
                  <a:gd name="connsiteX694" fmla="*/ 187054 w 2071608"/>
                  <a:gd name="connsiteY694" fmla="*/ 584383 h 1394523"/>
                  <a:gd name="connsiteX695" fmla="*/ 297744 w 2071608"/>
                  <a:gd name="connsiteY695" fmla="*/ 518986 h 1394523"/>
                  <a:gd name="connsiteX696" fmla="*/ 423304 w 2071608"/>
                  <a:gd name="connsiteY696" fmla="*/ 491499 h 1394523"/>
                  <a:gd name="connsiteX697" fmla="*/ 431357 w 2071608"/>
                  <a:gd name="connsiteY697" fmla="*/ 491160 h 1394523"/>
                  <a:gd name="connsiteX698" fmla="*/ 439410 w 2071608"/>
                  <a:gd name="connsiteY698" fmla="*/ 490961 h 1394523"/>
                  <a:gd name="connsiteX699" fmla="*/ 447443 w 2071608"/>
                  <a:gd name="connsiteY699" fmla="*/ 490782 h 1394523"/>
                  <a:gd name="connsiteX700" fmla="*/ 523170 w 2071608"/>
                  <a:gd name="connsiteY700" fmla="*/ 490782 h 1394523"/>
                  <a:gd name="connsiteX701" fmla="*/ 528333 w 2071608"/>
                  <a:gd name="connsiteY701" fmla="*/ 490483 h 1394523"/>
                  <a:gd name="connsiteX702" fmla="*/ 533176 w 2071608"/>
                  <a:gd name="connsiteY702" fmla="*/ 488709 h 1394523"/>
                  <a:gd name="connsiteX703" fmla="*/ 540013 w 2071608"/>
                  <a:gd name="connsiteY703" fmla="*/ 481174 h 1394523"/>
                  <a:gd name="connsiteX704" fmla="*/ 541309 w 2071608"/>
                  <a:gd name="connsiteY704" fmla="*/ 476171 h 1394523"/>
                  <a:gd name="connsiteX705" fmla="*/ 542146 w 2071608"/>
                  <a:gd name="connsiteY705" fmla="*/ 471069 h 1394523"/>
                  <a:gd name="connsiteX706" fmla="*/ 544180 w 2071608"/>
                  <a:gd name="connsiteY706" fmla="*/ 460923 h 1394523"/>
                  <a:gd name="connsiteX707" fmla="*/ 544239 w 2071608"/>
                  <a:gd name="connsiteY707" fmla="*/ 460604 h 1394523"/>
                  <a:gd name="connsiteX708" fmla="*/ 544239 w 2071608"/>
                  <a:gd name="connsiteY708" fmla="*/ 460525 h 1394523"/>
                  <a:gd name="connsiteX709" fmla="*/ 544259 w 2071608"/>
                  <a:gd name="connsiteY709" fmla="*/ 460485 h 1394523"/>
                  <a:gd name="connsiteX710" fmla="*/ 544219 w 2071608"/>
                  <a:gd name="connsiteY710" fmla="*/ 460644 h 1394523"/>
                  <a:gd name="connsiteX711" fmla="*/ 544219 w 2071608"/>
                  <a:gd name="connsiteY711" fmla="*/ 460644 h 1394523"/>
                  <a:gd name="connsiteX712" fmla="*/ 544479 w 2071608"/>
                  <a:gd name="connsiteY712" fmla="*/ 459648 h 1394523"/>
                  <a:gd name="connsiteX713" fmla="*/ 544997 w 2071608"/>
                  <a:gd name="connsiteY713" fmla="*/ 457654 h 1394523"/>
                  <a:gd name="connsiteX714" fmla="*/ 546033 w 2071608"/>
                  <a:gd name="connsiteY714" fmla="*/ 453668 h 1394523"/>
                  <a:gd name="connsiteX715" fmla="*/ 548206 w 2071608"/>
                  <a:gd name="connsiteY715" fmla="*/ 445735 h 1394523"/>
                  <a:gd name="connsiteX716" fmla="*/ 573641 w 2071608"/>
                  <a:gd name="connsiteY716" fmla="*/ 385181 h 1394523"/>
                  <a:gd name="connsiteX717" fmla="*/ 660869 w 2071608"/>
                  <a:gd name="connsiteY717" fmla="*/ 288132 h 1394523"/>
                  <a:gd name="connsiteX718" fmla="*/ 667607 w 2071608"/>
                  <a:gd name="connsiteY718" fmla="*/ 283428 h 1394523"/>
                  <a:gd name="connsiteX719" fmla="*/ 674543 w 2071608"/>
                  <a:gd name="connsiteY719" fmla="*/ 279003 h 1394523"/>
                  <a:gd name="connsiteX720" fmla="*/ 688696 w 2071608"/>
                  <a:gd name="connsiteY720" fmla="*/ 270612 h 1394523"/>
                  <a:gd name="connsiteX721" fmla="*/ 718357 w 2071608"/>
                  <a:gd name="connsiteY721" fmla="*/ 256380 h 1394523"/>
                  <a:gd name="connsiteX722" fmla="*/ 725991 w 2071608"/>
                  <a:gd name="connsiteY722" fmla="*/ 253291 h 1394523"/>
                  <a:gd name="connsiteX723" fmla="*/ 733745 w 2071608"/>
                  <a:gd name="connsiteY723" fmla="*/ 250520 h 1394523"/>
                  <a:gd name="connsiteX724" fmla="*/ 737612 w 2071608"/>
                  <a:gd name="connsiteY724" fmla="*/ 249145 h 1394523"/>
                  <a:gd name="connsiteX725" fmla="*/ 741539 w 2071608"/>
                  <a:gd name="connsiteY725" fmla="*/ 247929 h 1394523"/>
                  <a:gd name="connsiteX726" fmla="*/ 749413 w 2071608"/>
                  <a:gd name="connsiteY726" fmla="*/ 245517 h 1394523"/>
                  <a:gd name="connsiteX727" fmla="*/ 757366 w 2071608"/>
                  <a:gd name="connsiteY727" fmla="*/ 243404 h 1394523"/>
                  <a:gd name="connsiteX728" fmla="*/ 765360 w 2071608"/>
                  <a:gd name="connsiteY728" fmla="*/ 241451 h 1394523"/>
                  <a:gd name="connsiteX729" fmla="*/ 781506 w 2071608"/>
                  <a:gd name="connsiteY729" fmla="*/ 238302 h 1394523"/>
                  <a:gd name="connsiteX730" fmla="*/ 847066 w 2071608"/>
                  <a:gd name="connsiteY730" fmla="*/ 234674 h 1394523"/>
                  <a:gd name="connsiteX731" fmla="*/ 879717 w 2071608"/>
                  <a:gd name="connsiteY731" fmla="*/ 238342 h 1394523"/>
                  <a:gd name="connsiteX732" fmla="*/ 895823 w 2071608"/>
                  <a:gd name="connsiteY732" fmla="*/ 241511 h 1394523"/>
                  <a:gd name="connsiteX733" fmla="*/ 903796 w 2071608"/>
                  <a:gd name="connsiteY733" fmla="*/ 243404 h 1394523"/>
                  <a:gd name="connsiteX734" fmla="*/ 907763 w 2071608"/>
                  <a:gd name="connsiteY734" fmla="*/ 244461 h 1394523"/>
                  <a:gd name="connsiteX735" fmla="*/ 909378 w 2071608"/>
                  <a:gd name="connsiteY735" fmla="*/ 244879 h 1394523"/>
                  <a:gd name="connsiteX736" fmla="*/ 910614 w 2071608"/>
                  <a:gd name="connsiteY736" fmla="*/ 245238 h 1394523"/>
                  <a:gd name="connsiteX737" fmla="*/ 915338 w 2071608"/>
                  <a:gd name="connsiteY737" fmla="*/ 246633 h 1394523"/>
                  <a:gd name="connsiteX738" fmla="*/ 924866 w 2071608"/>
                  <a:gd name="connsiteY738" fmla="*/ 249842 h 1394523"/>
                  <a:gd name="connsiteX739" fmla="*/ 934733 w 2071608"/>
                  <a:gd name="connsiteY739" fmla="*/ 250480 h 1394523"/>
                  <a:gd name="connsiteX740" fmla="*/ 943085 w 2071608"/>
                  <a:gd name="connsiteY740" fmla="*/ 245218 h 1394523"/>
                  <a:gd name="connsiteX741" fmla="*/ 945776 w 2071608"/>
                  <a:gd name="connsiteY741" fmla="*/ 240992 h 1394523"/>
                  <a:gd name="connsiteX742" fmla="*/ 948188 w 2071608"/>
                  <a:gd name="connsiteY742" fmla="*/ 236587 h 1394523"/>
                  <a:gd name="connsiteX743" fmla="*/ 953231 w 2071608"/>
                  <a:gd name="connsiteY743" fmla="*/ 227897 h 1394523"/>
                  <a:gd name="connsiteX744" fmla="*/ 957078 w 2071608"/>
                  <a:gd name="connsiteY744" fmla="*/ 221838 h 1394523"/>
                  <a:gd name="connsiteX745" fmla="*/ 961344 w 2071608"/>
                  <a:gd name="connsiteY745" fmla="*/ 215260 h 1394523"/>
                  <a:gd name="connsiteX746" fmla="*/ 970334 w 2071608"/>
                  <a:gd name="connsiteY746" fmla="*/ 202404 h 1394523"/>
                  <a:gd name="connsiteX747" fmla="*/ 974978 w 2071608"/>
                  <a:gd name="connsiteY747" fmla="*/ 196085 h 1394523"/>
                  <a:gd name="connsiteX748" fmla="*/ 979802 w 2071608"/>
                  <a:gd name="connsiteY748" fmla="*/ 189907 h 1394523"/>
                  <a:gd name="connsiteX749" fmla="*/ 1071794 w 2071608"/>
                  <a:gd name="connsiteY749" fmla="*/ 105374 h 1394523"/>
                  <a:gd name="connsiteX750" fmla="*/ 1128425 w 2071608"/>
                  <a:gd name="connsiteY750" fmla="*/ 74320 h 1394523"/>
                  <a:gd name="connsiteX751" fmla="*/ 1189421 w 2071608"/>
                  <a:gd name="connsiteY751" fmla="*/ 53053 h 1394523"/>
                  <a:gd name="connsiteX752" fmla="*/ 1253088 w 2071608"/>
                  <a:gd name="connsiteY752" fmla="*/ 42130 h 1394523"/>
                  <a:gd name="connsiteX753" fmla="*/ 1261141 w 2071608"/>
                  <a:gd name="connsiteY753" fmla="*/ 41472 h 1394523"/>
                  <a:gd name="connsiteX754" fmla="*/ 1269214 w 2071608"/>
                  <a:gd name="connsiteY754" fmla="*/ 41034 h 1394523"/>
                  <a:gd name="connsiteX755" fmla="*/ 1285360 w 2071608"/>
                  <a:gd name="connsiteY755" fmla="*/ 40575 h 1394523"/>
                  <a:gd name="connsiteX756" fmla="*/ 1301506 w 2071608"/>
                  <a:gd name="connsiteY756" fmla="*/ 40874 h 1394523"/>
                  <a:gd name="connsiteX757" fmla="*/ 1309579 w 2071608"/>
                  <a:gd name="connsiteY757" fmla="*/ 41153 h 1394523"/>
                  <a:gd name="connsiteX758" fmla="*/ 1317632 w 2071608"/>
                  <a:gd name="connsiteY758" fmla="*/ 41771 h 1394523"/>
                  <a:gd name="connsiteX759" fmla="*/ 1442693 w 2071608"/>
                  <a:gd name="connsiteY759" fmla="*/ 72447 h 1394523"/>
                  <a:gd name="connsiteX760" fmla="*/ 1457424 w 2071608"/>
                  <a:gd name="connsiteY760" fmla="*/ 79104 h 1394523"/>
                  <a:gd name="connsiteX761" fmla="*/ 1471816 w 2071608"/>
                  <a:gd name="connsiteY761" fmla="*/ 86459 h 1394523"/>
                  <a:gd name="connsiteX762" fmla="*/ 1478892 w 2071608"/>
                  <a:gd name="connsiteY762" fmla="*/ 90366 h 1394523"/>
                  <a:gd name="connsiteX763" fmla="*/ 1485909 w 2071608"/>
                  <a:gd name="connsiteY763" fmla="*/ 94392 h 1394523"/>
                  <a:gd name="connsiteX764" fmla="*/ 1499663 w 2071608"/>
                  <a:gd name="connsiteY764" fmla="*/ 102883 h 1394523"/>
                  <a:gd name="connsiteX765" fmla="*/ 1550951 w 2071608"/>
                  <a:gd name="connsiteY765" fmla="*/ 142109 h 1394523"/>
                  <a:gd name="connsiteX766" fmla="*/ 1595004 w 2071608"/>
                  <a:gd name="connsiteY766" fmla="*/ 189309 h 1394523"/>
                  <a:gd name="connsiteX767" fmla="*/ 1630884 w 2071608"/>
                  <a:gd name="connsiteY767" fmla="*/ 243006 h 1394523"/>
                  <a:gd name="connsiteX768" fmla="*/ 1673780 w 2071608"/>
                  <a:gd name="connsiteY768" fmla="*/ 364392 h 1394523"/>
                  <a:gd name="connsiteX769" fmla="*/ 1675196 w 2071608"/>
                  <a:gd name="connsiteY769" fmla="*/ 372345 h 1394523"/>
                  <a:gd name="connsiteX770" fmla="*/ 1676252 w 2071608"/>
                  <a:gd name="connsiteY770" fmla="*/ 380358 h 1394523"/>
                  <a:gd name="connsiteX771" fmla="*/ 1677269 w 2071608"/>
                  <a:gd name="connsiteY771" fmla="*/ 388370 h 1394523"/>
                  <a:gd name="connsiteX772" fmla="*/ 1677767 w 2071608"/>
                  <a:gd name="connsiteY772" fmla="*/ 392377 h 1394523"/>
                  <a:gd name="connsiteX773" fmla="*/ 1678086 w 2071608"/>
                  <a:gd name="connsiteY773" fmla="*/ 396403 h 1394523"/>
                  <a:gd name="connsiteX774" fmla="*/ 1679302 w 2071608"/>
                  <a:gd name="connsiteY774" fmla="*/ 412508 h 1394523"/>
                  <a:gd name="connsiteX775" fmla="*/ 1679721 w 2071608"/>
                  <a:gd name="connsiteY775" fmla="*/ 428653 h 1394523"/>
                  <a:gd name="connsiteX776" fmla="*/ 1679621 w 2071608"/>
                  <a:gd name="connsiteY776" fmla="*/ 444898 h 1394523"/>
                  <a:gd name="connsiteX777" fmla="*/ 1679262 w 2071608"/>
                  <a:gd name="connsiteY777" fmla="*/ 452990 h 1394523"/>
                  <a:gd name="connsiteX778" fmla="*/ 1678843 w 2071608"/>
                  <a:gd name="connsiteY778" fmla="*/ 459568 h 1394523"/>
                  <a:gd name="connsiteX779" fmla="*/ 1677867 w 2071608"/>
                  <a:gd name="connsiteY779" fmla="*/ 469873 h 1394523"/>
                  <a:gd name="connsiteX780" fmla="*/ 1677229 w 2071608"/>
                  <a:gd name="connsiteY780" fmla="*/ 475015 h 1394523"/>
                  <a:gd name="connsiteX781" fmla="*/ 1676770 w 2071608"/>
                  <a:gd name="connsiteY781" fmla="*/ 480158 h 1394523"/>
                  <a:gd name="connsiteX782" fmla="*/ 1688870 w 2071608"/>
                  <a:gd name="connsiteY782" fmla="*/ 495187 h 1394523"/>
                  <a:gd name="connsiteX783" fmla="*/ 1709341 w 2071608"/>
                  <a:gd name="connsiteY783" fmla="*/ 498854 h 1394523"/>
                  <a:gd name="connsiteX784" fmla="*/ 1716238 w 2071608"/>
                  <a:gd name="connsiteY784" fmla="*/ 500289 h 1394523"/>
                  <a:gd name="connsiteX785" fmla="*/ 1724052 w 2071608"/>
                  <a:gd name="connsiteY785" fmla="*/ 502282 h 1394523"/>
                  <a:gd name="connsiteX786" fmla="*/ 1739620 w 2071608"/>
                  <a:gd name="connsiteY786" fmla="*/ 506528 h 1394523"/>
                  <a:gd name="connsiteX787" fmla="*/ 1747334 w 2071608"/>
                  <a:gd name="connsiteY787" fmla="*/ 508880 h 1394523"/>
                  <a:gd name="connsiteX788" fmla="*/ 1755009 w 2071608"/>
                  <a:gd name="connsiteY788" fmla="*/ 511391 h 1394523"/>
                  <a:gd name="connsiteX789" fmla="*/ 1770198 w 2071608"/>
                  <a:gd name="connsiteY789" fmla="*/ 516853 h 1394523"/>
                  <a:gd name="connsiteX790" fmla="*/ 1881306 w 2071608"/>
                  <a:gd name="connsiteY790" fmla="*/ 581493 h 1394523"/>
                  <a:gd name="connsiteX791" fmla="*/ 1966760 w 2071608"/>
                  <a:gd name="connsiteY791" fmla="*/ 677466 h 1394523"/>
                  <a:gd name="connsiteX792" fmla="*/ 1997198 w 2071608"/>
                  <a:gd name="connsiteY792" fmla="*/ 734292 h 1394523"/>
                  <a:gd name="connsiteX793" fmla="*/ 2018088 w 2071608"/>
                  <a:gd name="connsiteY793" fmla="*/ 795284 h 1394523"/>
                  <a:gd name="connsiteX794" fmla="*/ 2029251 w 2071608"/>
                  <a:gd name="connsiteY794" fmla="*/ 858768 h 1394523"/>
                  <a:gd name="connsiteX795" fmla="*/ 2030228 w 2071608"/>
                  <a:gd name="connsiteY795" fmla="*/ 923169 h 1394523"/>
                  <a:gd name="connsiteX796" fmla="*/ 2029012 w 2071608"/>
                  <a:gd name="connsiteY796" fmla="*/ 939234 h 1394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Lst>
                <a:rect l="l" t="t" r="r" b="b"/>
                <a:pathLst>
                  <a:path w="2071608" h="1394523">
                    <a:moveTo>
                      <a:pt x="2069636" y="854981"/>
                    </a:moveTo>
                    <a:cubicBezTo>
                      <a:pt x="2067403" y="831461"/>
                      <a:pt x="2063257" y="808101"/>
                      <a:pt x="2057357" y="785199"/>
                    </a:cubicBezTo>
                    <a:cubicBezTo>
                      <a:pt x="2051457" y="762297"/>
                      <a:pt x="2043762" y="739833"/>
                      <a:pt x="2034354" y="718107"/>
                    </a:cubicBezTo>
                    <a:cubicBezTo>
                      <a:pt x="2024866" y="696421"/>
                      <a:pt x="2013643" y="675512"/>
                      <a:pt x="2000886" y="655620"/>
                    </a:cubicBezTo>
                    <a:cubicBezTo>
                      <a:pt x="1975331" y="615836"/>
                      <a:pt x="1943677" y="579938"/>
                      <a:pt x="1906960" y="550119"/>
                    </a:cubicBezTo>
                    <a:cubicBezTo>
                      <a:pt x="1870323" y="520241"/>
                      <a:pt x="1828961" y="496064"/>
                      <a:pt x="1784749" y="479022"/>
                    </a:cubicBezTo>
                    <a:cubicBezTo>
                      <a:pt x="1779208" y="476929"/>
                      <a:pt x="1773606" y="474995"/>
                      <a:pt x="1768045" y="473002"/>
                    </a:cubicBezTo>
                    <a:cubicBezTo>
                      <a:pt x="1765274" y="471966"/>
                      <a:pt x="1762444" y="471109"/>
                      <a:pt x="1759613" y="470252"/>
                    </a:cubicBezTo>
                    <a:lnTo>
                      <a:pt x="1751122" y="467660"/>
                    </a:lnTo>
                    <a:cubicBezTo>
                      <a:pt x="1745480" y="465847"/>
                      <a:pt x="1739720" y="464471"/>
                      <a:pt x="1733999" y="462976"/>
                    </a:cubicBezTo>
                    <a:lnTo>
                      <a:pt x="1725388" y="460784"/>
                    </a:lnTo>
                    <a:lnTo>
                      <a:pt x="1719766" y="459608"/>
                    </a:lnTo>
                    <a:lnTo>
                      <a:pt x="1719468" y="459548"/>
                    </a:lnTo>
                    <a:lnTo>
                      <a:pt x="1719727" y="455203"/>
                    </a:lnTo>
                    <a:cubicBezTo>
                      <a:pt x="1719886" y="452233"/>
                      <a:pt x="1720026" y="449263"/>
                      <a:pt x="1720125" y="446253"/>
                    </a:cubicBezTo>
                    <a:cubicBezTo>
                      <a:pt x="1720225" y="443263"/>
                      <a:pt x="1720305" y="440234"/>
                      <a:pt x="1720345" y="437204"/>
                    </a:cubicBezTo>
                    <a:lnTo>
                      <a:pt x="1720345" y="432640"/>
                    </a:lnTo>
                    <a:cubicBezTo>
                      <a:pt x="1720345" y="432640"/>
                      <a:pt x="1720265" y="428195"/>
                      <a:pt x="1720265" y="428195"/>
                    </a:cubicBezTo>
                    <a:lnTo>
                      <a:pt x="1719786" y="410415"/>
                    </a:lnTo>
                    <a:lnTo>
                      <a:pt x="1718451" y="392656"/>
                    </a:lnTo>
                    <a:cubicBezTo>
                      <a:pt x="1718331" y="391181"/>
                      <a:pt x="1718232" y="389686"/>
                      <a:pt x="1718092" y="388211"/>
                    </a:cubicBezTo>
                    <a:lnTo>
                      <a:pt x="1717534" y="383786"/>
                    </a:lnTo>
                    <a:lnTo>
                      <a:pt x="1716418" y="374936"/>
                    </a:lnTo>
                    <a:cubicBezTo>
                      <a:pt x="1716019" y="371986"/>
                      <a:pt x="1715700" y="369036"/>
                      <a:pt x="1715242" y="366106"/>
                    </a:cubicBezTo>
                    <a:lnTo>
                      <a:pt x="1713687" y="357316"/>
                    </a:lnTo>
                    <a:cubicBezTo>
                      <a:pt x="1705654" y="310396"/>
                      <a:pt x="1689229" y="264971"/>
                      <a:pt x="1666325" y="223313"/>
                    </a:cubicBezTo>
                    <a:cubicBezTo>
                      <a:pt x="1654923" y="202424"/>
                      <a:pt x="1641488" y="182711"/>
                      <a:pt x="1626758" y="164075"/>
                    </a:cubicBezTo>
                    <a:cubicBezTo>
                      <a:pt x="1611987" y="145458"/>
                      <a:pt x="1595722" y="128037"/>
                      <a:pt x="1578180" y="112032"/>
                    </a:cubicBezTo>
                    <a:cubicBezTo>
                      <a:pt x="1560539" y="96126"/>
                      <a:pt x="1541603" y="81635"/>
                      <a:pt x="1521609" y="68759"/>
                    </a:cubicBezTo>
                    <a:cubicBezTo>
                      <a:pt x="1516586" y="65570"/>
                      <a:pt x="1511643" y="62281"/>
                      <a:pt x="1506440" y="59391"/>
                    </a:cubicBezTo>
                    <a:lnTo>
                      <a:pt x="1498706" y="54946"/>
                    </a:lnTo>
                    <a:cubicBezTo>
                      <a:pt x="1496115" y="53471"/>
                      <a:pt x="1493563" y="51956"/>
                      <a:pt x="1490892" y="50641"/>
                    </a:cubicBezTo>
                    <a:lnTo>
                      <a:pt x="1475005" y="42529"/>
                    </a:lnTo>
                    <a:lnTo>
                      <a:pt x="1458740" y="35174"/>
                    </a:lnTo>
                    <a:cubicBezTo>
                      <a:pt x="1414986" y="16477"/>
                      <a:pt x="1368123" y="4658"/>
                      <a:pt x="1320662" y="1309"/>
                    </a:cubicBezTo>
                    <a:lnTo>
                      <a:pt x="1311771" y="651"/>
                    </a:lnTo>
                    <a:cubicBezTo>
                      <a:pt x="1308801" y="412"/>
                      <a:pt x="1305831" y="432"/>
                      <a:pt x="1302861" y="332"/>
                    </a:cubicBezTo>
                    <a:cubicBezTo>
                      <a:pt x="1296921" y="233"/>
                      <a:pt x="1290981" y="-66"/>
                      <a:pt x="1285061" y="13"/>
                    </a:cubicBezTo>
                    <a:cubicBezTo>
                      <a:pt x="1279141" y="153"/>
                      <a:pt x="1273201" y="113"/>
                      <a:pt x="1267280" y="512"/>
                    </a:cubicBezTo>
                    <a:lnTo>
                      <a:pt x="1258390" y="990"/>
                    </a:lnTo>
                    <a:cubicBezTo>
                      <a:pt x="1255420" y="1169"/>
                      <a:pt x="1252470" y="1468"/>
                      <a:pt x="1249520" y="1728"/>
                    </a:cubicBezTo>
                    <a:cubicBezTo>
                      <a:pt x="1225859" y="3840"/>
                      <a:pt x="1202298" y="7747"/>
                      <a:pt x="1179275" y="13786"/>
                    </a:cubicBezTo>
                    <a:cubicBezTo>
                      <a:pt x="1156252" y="19786"/>
                      <a:pt x="1133687" y="27639"/>
                      <a:pt x="1111940" y="37266"/>
                    </a:cubicBezTo>
                    <a:cubicBezTo>
                      <a:pt x="1090233" y="46993"/>
                      <a:pt x="1069303" y="58474"/>
                      <a:pt x="1049449" y="71530"/>
                    </a:cubicBezTo>
                    <a:cubicBezTo>
                      <a:pt x="1011018" y="97023"/>
                      <a:pt x="976513" y="128476"/>
                      <a:pt x="947989" y="164752"/>
                    </a:cubicBezTo>
                    <a:cubicBezTo>
                      <a:pt x="946214" y="167024"/>
                      <a:pt x="944401" y="169277"/>
                      <a:pt x="942666" y="171569"/>
                    </a:cubicBezTo>
                    <a:lnTo>
                      <a:pt x="937543" y="178545"/>
                    </a:lnTo>
                    <a:cubicBezTo>
                      <a:pt x="934075" y="183150"/>
                      <a:pt x="930906" y="187993"/>
                      <a:pt x="927637" y="192737"/>
                    </a:cubicBezTo>
                    <a:cubicBezTo>
                      <a:pt x="925982" y="195089"/>
                      <a:pt x="924507" y="197580"/>
                      <a:pt x="922932" y="200012"/>
                    </a:cubicBezTo>
                    <a:lnTo>
                      <a:pt x="919384" y="205593"/>
                    </a:lnTo>
                    <a:lnTo>
                      <a:pt x="918268" y="205294"/>
                    </a:lnTo>
                    <a:lnTo>
                      <a:pt x="913783" y="204118"/>
                    </a:lnTo>
                    <a:cubicBezTo>
                      <a:pt x="910773" y="203401"/>
                      <a:pt x="907783" y="202623"/>
                      <a:pt x="904753" y="201965"/>
                    </a:cubicBezTo>
                    <a:cubicBezTo>
                      <a:pt x="898713" y="200610"/>
                      <a:pt x="892634" y="199394"/>
                      <a:pt x="886494" y="198378"/>
                    </a:cubicBezTo>
                    <a:cubicBezTo>
                      <a:pt x="874255" y="196285"/>
                      <a:pt x="861877" y="194929"/>
                      <a:pt x="849418" y="194212"/>
                    </a:cubicBezTo>
                    <a:cubicBezTo>
                      <a:pt x="824462" y="192737"/>
                      <a:pt x="799505" y="194252"/>
                      <a:pt x="774828" y="198338"/>
                    </a:cubicBezTo>
                    <a:cubicBezTo>
                      <a:pt x="768649" y="199255"/>
                      <a:pt x="762549" y="200650"/>
                      <a:pt x="756429" y="201926"/>
                    </a:cubicBezTo>
                    <a:cubicBezTo>
                      <a:pt x="753360" y="202524"/>
                      <a:pt x="750350" y="203401"/>
                      <a:pt x="747320" y="204158"/>
                    </a:cubicBezTo>
                    <a:cubicBezTo>
                      <a:pt x="744290" y="204955"/>
                      <a:pt x="741260" y="205693"/>
                      <a:pt x="738250" y="206570"/>
                    </a:cubicBezTo>
                    <a:lnTo>
                      <a:pt x="729280" y="209320"/>
                    </a:lnTo>
                    <a:lnTo>
                      <a:pt x="724795" y="210716"/>
                    </a:lnTo>
                    <a:lnTo>
                      <a:pt x="720370" y="212290"/>
                    </a:lnTo>
                    <a:lnTo>
                      <a:pt x="711540" y="215459"/>
                    </a:lnTo>
                    <a:cubicBezTo>
                      <a:pt x="708629" y="216576"/>
                      <a:pt x="705739" y="217792"/>
                      <a:pt x="702849" y="218968"/>
                    </a:cubicBezTo>
                    <a:cubicBezTo>
                      <a:pt x="691267" y="223652"/>
                      <a:pt x="680045" y="229213"/>
                      <a:pt x="669082" y="235172"/>
                    </a:cubicBezTo>
                    <a:cubicBezTo>
                      <a:pt x="663700" y="238322"/>
                      <a:pt x="658178" y="241272"/>
                      <a:pt x="652976" y="244720"/>
                    </a:cubicBezTo>
                    <a:lnTo>
                      <a:pt x="645082" y="249763"/>
                    </a:lnTo>
                    <a:lnTo>
                      <a:pt x="637408" y="255104"/>
                    </a:lnTo>
                    <a:cubicBezTo>
                      <a:pt x="596644" y="283886"/>
                      <a:pt x="562578" y="321897"/>
                      <a:pt x="538220" y="365449"/>
                    </a:cubicBezTo>
                    <a:cubicBezTo>
                      <a:pt x="525980" y="387194"/>
                      <a:pt x="516392" y="410435"/>
                      <a:pt x="509276" y="434354"/>
                    </a:cubicBezTo>
                    <a:lnTo>
                      <a:pt x="505011" y="450280"/>
                    </a:lnTo>
                    <a:lnTo>
                      <a:pt x="447383" y="450280"/>
                    </a:lnTo>
                    <a:lnTo>
                      <a:pt x="438633" y="450459"/>
                    </a:lnTo>
                    <a:lnTo>
                      <a:pt x="429782" y="450678"/>
                    </a:lnTo>
                    <a:cubicBezTo>
                      <a:pt x="426832" y="450778"/>
                      <a:pt x="423882" y="450778"/>
                      <a:pt x="420952" y="451057"/>
                    </a:cubicBezTo>
                    <a:cubicBezTo>
                      <a:pt x="373849" y="453867"/>
                      <a:pt x="326887" y="463774"/>
                      <a:pt x="282854" y="481294"/>
                    </a:cubicBezTo>
                    <a:cubicBezTo>
                      <a:pt x="238662" y="498436"/>
                      <a:pt x="197579" y="523171"/>
                      <a:pt x="161081" y="553249"/>
                    </a:cubicBezTo>
                    <a:cubicBezTo>
                      <a:pt x="142882" y="568377"/>
                      <a:pt x="125999" y="585041"/>
                      <a:pt x="110391" y="602820"/>
                    </a:cubicBezTo>
                    <a:lnTo>
                      <a:pt x="104590" y="609537"/>
                    </a:lnTo>
                    <a:lnTo>
                      <a:pt x="101700" y="612906"/>
                    </a:lnTo>
                    <a:lnTo>
                      <a:pt x="98949" y="616394"/>
                    </a:lnTo>
                    <a:cubicBezTo>
                      <a:pt x="95301" y="621058"/>
                      <a:pt x="91614" y="625682"/>
                      <a:pt x="88046" y="630386"/>
                    </a:cubicBezTo>
                    <a:lnTo>
                      <a:pt x="77780" y="644857"/>
                    </a:lnTo>
                    <a:cubicBezTo>
                      <a:pt x="76026" y="647249"/>
                      <a:pt x="74491" y="649760"/>
                      <a:pt x="72876" y="652252"/>
                    </a:cubicBezTo>
                    <a:lnTo>
                      <a:pt x="68092" y="659726"/>
                    </a:lnTo>
                    <a:cubicBezTo>
                      <a:pt x="55574" y="679818"/>
                      <a:pt x="44551" y="700826"/>
                      <a:pt x="35282" y="722612"/>
                    </a:cubicBezTo>
                    <a:cubicBezTo>
                      <a:pt x="26153" y="744458"/>
                      <a:pt x="18718" y="767001"/>
                      <a:pt x="12997" y="789962"/>
                    </a:cubicBezTo>
                    <a:lnTo>
                      <a:pt x="9050" y="807264"/>
                    </a:lnTo>
                    <a:lnTo>
                      <a:pt x="5920" y="824724"/>
                    </a:lnTo>
                    <a:lnTo>
                      <a:pt x="5163" y="829089"/>
                    </a:lnTo>
                    <a:cubicBezTo>
                      <a:pt x="4924" y="830544"/>
                      <a:pt x="4764" y="832019"/>
                      <a:pt x="4565" y="833474"/>
                    </a:cubicBezTo>
                    <a:lnTo>
                      <a:pt x="3449" y="842264"/>
                    </a:lnTo>
                    <a:lnTo>
                      <a:pt x="2352" y="851054"/>
                    </a:lnTo>
                    <a:cubicBezTo>
                      <a:pt x="2033" y="853984"/>
                      <a:pt x="1874" y="856934"/>
                      <a:pt x="1635" y="859884"/>
                    </a:cubicBezTo>
                    <a:lnTo>
                      <a:pt x="977" y="868714"/>
                    </a:lnTo>
                    <a:cubicBezTo>
                      <a:pt x="778" y="871664"/>
                      <a:pt x="479" y="874594"/>
                      <a:pt x="459" y="877544"/>
                    </a:cubicBezTo>
                    <a:lnTo>
                      <a:pt x="20" y="895224"/>
                    </a:lnTo>
                    <a:cubicBezTo>
                      <a:pt x="-80" y="901104"/>
                      <a:pt x="219" y="907004"/>
                      <a:pt x="319" y="912884"/>
                    </a:cubicBezTo>
                    <a:cubicBezTo>
                      <a:pt x="419" y="915834"/>
                      <a:pt x="439" y="918784"/>
                      <a:pt x="598" y="921714"/>
                    </a:cubicBezTo>
                    <a:lnTo>
                      <a:pt x="1256" y="930544"/>
                    </a:lnTo>
                    <a:lnTo>
                      <a:pt x="1934" y="939374"/>
                    </a:lnTo>
                    <a:lnTo>
                      <a:pt x="2292" y="943779"/>
                    </a:lnTo>
                    <a:lnTo>
                      <a:pt x="2831" y="948164"/>
                    </a:lnTo>
                    <a:lnTo>
                      <a:pt x="5063" y="965744"/>
                    </a:lnTo>
                    <a:cubicBezTo>
                      <a:pt x="7076" y="977384"/>
                      <a:pt x="8990" y="989044"/>
                      <a:pt x="11841" y="1000525"/>
                    </a:cubicBezTo>
                    <a:cubicBezTo>
                      <a:pt x="17262" y="1023527"/>
                      <a:pt x="24159" y="1046230"/>
                      <a:pt x="33269" y="1068075"/>
                    </a:cubicBezTo>
                    <a:cubicBezTo>
                      <a:pt x="42259" y="1089961"/>
                      <a:pt x="52883" y="1111148"/>
                      <a:pt x="65062" y="1131399"/>
                    </a:cubicBezTo>
                    <a:cubicBezTo>
                      <a:pt x="77341" y="1151611"/>
                      <a:pt x="91275" y="1170785"/>
                      <a:pt x="106504" y="1188844"/>
                    </a:cubicBezTo>
                    <a:lnTo>
                      <a:pt x="112284" y="1195561"/>
                    </a:lnTo>
                    <a:cubicBezTo>
                      <a:pt x="114198" y="1197813"/>
                      <a:pt x="116132" y="1200046"/>
                      <a:pt x="118205" y="1202158"/>
                    </a:cubicBezTo>
                    <a:lnTo>
                      <a:pt x="130404" y="1215035"/>
                    </a:lnTo>
                    <a:lnTo>
                      <a:pt x="143181" y="1227333"/>
                    </a:lnTo>
                    <a:cubicBezTo>
                      <a:pt x="145294" y="1229406"/>
                      <a:pt x="147507" y="1231359"/>
                      <a:pt x="149739" y="1233292"/>
                    </a:cubicBezTo>
                    <a:lnTo>
                      <a:pt x="156417" y="1239132"/>
                    </a:lnTo>
                    <a:cubicBezTo>
                      <a:pt x="174377" y="1254500"/>
                      <a:pt x="193453" y="1268592"/>
                      <a:pt x="213625" y="1281010"/>
                    </a:cubicBezTo>
                    <a:cubicBezTo>
                      <a:pt x="233838" y="1293328"/>
                      <a:pt x="255007" y="1304111"/>
                      <a:pt x="276874" y="1313200"/>
                    </a:cubicBezTo>
                    <a:cubicBezTo>
                      <a:pt x="298721" y="1322409"/>
                      <a:pt x="321445" y="1329425"/>
                      <a:pt x="344488" y="1334906"/>
                    </a:cubicBezTo>
                    <a:cubicBezTo>
                      <a:pt x="355989" y="1337796"/>
                      <a:pt x="367670" y="1339710"/>
                      <a:pt x="379351" y="1341743"/>
                    </a:cubicBezTo>
                    <a:lnTo>
                      <a:pt x="396952" y="1343995"/>
                    </a:lnTo>
                    <a:lnTo>
                      <a:pt x="401357" y="1344533"/>
                    </a:lnTo>
                    <a:lnTo>
                      <a:pt x="405783" y="1344892"/>
                    </a:lnTo>
                    <a:lnTo>
                      <a:pt x="414613" y="1345570"/>
                    </a:lnTo>
                    <a:lnTo>
                      <a:pt x="423463" y="1346228"/>
                    </a:lnTo>
                    <a:lnTo>
                      <a:pt x="432314" y="1346487"/>
                    </a:lnTo>
                    <a:lnTo>
                      <a:pt x="441164" y="1346706"/>
                    </a:lnTo>
                    <a:cubicBezTo>
                      <a:pt x="444094" y="1346766"/>
                      <a:pt x="447204" y="1346865"/>
                      <a:pt x="449596" y="1346845"/>
                    </a:cubicBezTo>
                    <a:lnTo>
                      <a:pt x="589528" y="1346845"/>
                    </a:lnTo>
                    <a:cubicBezTo>
                      <a:pt x="602624" y="1374990"/>
                      <a:pt x="631149" y="1394523"/>
                      <a:pt x="664238" y="1394523"/>
                    </a:cubicBezTo>
                    <a:lnTo>
                      <a:pt x="1407471" y="1394523"/>
                    </a:lnTo>
                    <a:cubicBezTo>
                      <a:pt x="1440561" y="1394523"/>
                      <a:pt x="1469085" y="1375010"/>
                      <a:pt x="1482181" y="1346845"/>
                    </a:cubicBezTo>
                    <a:lnTo>
                      <a:pt x="1595622" y="1346845"/>
                    </a:lnTo>
                    <a:lnTo>
                      <a:pt x="1626558" y="1346806"/>
                    </a:lnTo>
                    <a:lnTo>
                      <a:pt x="1644259" y="1346367"/>
                    </a:lnTo>
                    <a:cubicBezTo>
                      <a:pt x="1647209" y="1346327"/>
                      <a:pt x="1650159" y="1346108"/>
                      <a:pt x="1653109" y="1345869"/>
                    </a:cubicBezTo>
                    <a:lnTo>
                      <a:pt x="1661960" y="1345191"/>
                    </a:lnTo>
                    <a:lnTo>
                      <a:pt x="1670790" y="1344494"/>
                    </a:lnTo>
                    <a:lnTo>
                      <a:pt x="1679601" y="1343397"/>
                    </a:lnTo>
                    <a:lnTo>
                      <a:pt x="1688411" y="1342261"/>
                    </a:lnTo>
                    <a:lnTo>
                      <a:pt x="1692817" y="1341683"/>
                    </a:lnTo>
                    <a:lnTo>
                      <a:pt x="1697182" y="1340926"/>
                    </a:lnTo>
                    <a:lnTo>
                      <a:pt x="1714664" y="1337776"/>
                    </a:lnTo>
                    <a:lnTo>
                      <a:pt x="1731986" y="1333790"/>
                    </a:lnTo>
                    <a:cubicBezTo>
                      <a:pt x="1754969" y="1328050"/>
                      <a:pt x="1777533" y="1320555"/>
                      <a:pt x="1799380" y="1311386"/>
                    </a:cubicBezTo>
                    <a:cubicBezTo>
                      <a:pt x="1821147" y="1301998"/>
                      <a:pt x="1842157" y="1290956"/>
                      <a:pt x="1862210" y="1278379"/>
                    </a:cubicBezTo>
                    <a:cubicBezTo>
                      <a:pt x="1867153" y="1275150"/>
                      <a:pt x="1872217" y="1272040"/>
                      <a:pt x="1877060" y="1268652"/>
                    </a:cubicBezTo>
                    <a:lnTo>
                      <a:pt x="1891492" y="1258327"/>
                    </a:lnTo>
                    <a:cubicBezTo>
                      <a:pt x="1900841" y="1251092"/>
                      <a:pt x="1910189" y="1243836"/>
                      <a:pt x="1918980" y="1235923"/>
                    </a:cubicBezTo>
                    <a:cubicBezTo>
                      <a:pt x="1936681" y="1220277"/>
                      <a:pt x="1953365" y="1203414"/>
                      <a:pt x="1968375" y="1185156"/>
                    </a:cubicBezTo>
                    <a:cubicBezTo>
                      <a:pt x="1983404" y="1166899"/>
                      <a:pt x="1997019" y="1147524"/>
                      <a:pt x="2009118" y="1127214"/>
                    </a:cubicBezTo>
                    <a:lnTo>
                      <a:pt x="2017889" y="1111806"/>
                    </a:lnTo>
                    <a:lnTo>
                      <a:pt x="2025942" y="1096000"/>
                    </a:lnTo>
                    <a:lnTo>
                      <a:pt x="2027936" y="1092034"/>
                    </a:lnTo>
                    <a:lnTo>
                      <a:pt x="2029769" y="1087987"/>
                    </a:lnTo>
                    <a:lnTo>
                      <a:pt x="2033397" y="1079895"/>
                    </a:lnTo>
                    <a:cubicBezTo>
                      <a:pt x="2034593" y="1077184"/>
                      <a:pt x="2035829" y="1074513"/>
                      <a:pt x="2036985" y="1071782"/>
                    </a:cubicBezTo>
                    <a:lnTo>
                      <a:pt x="2040234" y="1063531"/>
                    </a:lnTo>
                    <a:cubicBezTo>
                      <a:pt x="2044739" y="1052588"/>
                      <a:pt x="2048367" y="1041326"/>
                      <a:pt x="2052035" y="1030085"/>
                    </a:cubicBezTo>
                    <a:lnTo>
                      <a:pt x="2056839" y="1013023"/>
                    </a:lnTo>
                    <a:cubicBezTo>
                      <a:pt x="2057676" y="1010192"/>
                      <a:pt x="2058314" y="1007302"/>
                      <a:pt x="2058992" y="1004412"/>
                    </a:cubicBezTo>
                    <a:lnTo>
                      <a:pt x="2060965" y="995761"/>
                    </a:lnTo>
                    <a:cubicBezTo>
                      <a:pt x="2061603" y="992871"/>
                      <a:pt x="2062320" y="990001"/>
                      <a:pt x="2062879" y="987111"/>
                    </a:cubicBezTo>
                    <a:lnTo>
                      <a:pt x="2064433" y="978381"/>
                    </a:lnTo>
                    <a:cubicBezTo>
                      <a:pt x="2065410" y="972560"/>
                      <a:pt x="2066646" y="966760"/>
                      <a:pt x="2067264" y="960900"/>
                    </a:cubicBezTo>
                    <a:lnTo>
                      <a:pt x="2069457" y="943320"/>
                    </a:lnTo>
                    <a:lnTo>
                      <a:pt x="2070792" y="925680"/>
                    </a:lnTo>
                    <a:cubicBezTo>
                      <a:pt x="2072128" y="902140"/>
                      <a:pt x="2071869" y="878541"/>
                      <a:pt x="2069696" y="855001"/>
                    </a:cubicBezTo>
                    <a:close/>
                    <a:moveTo>
                      <a:pt x="919305" y="205573"/>
                    </a:moveTo>
                    <a:lnTo>
                      <a:pt x="919305" y="205573"/>
                    </a:lnTo>
                    <a:cubicBezTo>
                      <a:pt x="919305" y="205573"/>
                      <a:pt x="919305" y="205573"/>
                      <a:pt x="919305" y="205573"/>
                    </a:cubicBezTo>
                    <a:lnTo>
                      <a:pt x="919305" y="205573"/>
                    </a:lnTo>
                    <a:cubicBezTo>
                      <a:pt x="919305" y="205573"/>
                      <a:pt x="919305" y="205573"/>
                      <a:pt x="919305" y="205573"/>
                    </a:cubicBezTo>
                    <a:close/>
                    <a:moveTo>
                      <a:pt x="1449909" y="1312084"/>
                    </a:moveTo>
                    <a:cubicBezTo>
                      <a:pt x="1449909" y="1335524"/>
                      <a:pt x="1430833" y="1354599"/>
                      <a:pt x="1407392" y="1354599"/>
                    </a:cubicBezTo>
                    <a:lnTo>
                      <a:pt x="664158" y="1354599"/>
                    </a:lnTo>
                    <a:cubicBezTo>
                      <a:pt x="640717" y="1354599"/>
                      <a:pt x="621640" y="1335524"/>
                      <a:pt x="621640" y="1312084"/>
                    </a:cubicBezTo>
                    <a:lnTo>
                      <a:pt x="621640" y="1175589"/>
                    </a:lnTo>
                    <a:cubicBezTo>
                      <a:pt x="621640" y="1152149"/>
                      <a:pt x="640717" y="1133074"/>
                      <a:pt x="664158" y="1133074"/>
                    </a:cubicBezTo>
                    <a:lnTo>
                      <a:pt x="1407392" y="1133074"/>
                    </a:lnTo>
                    <a:cubicBezTo>
                      <a:pt x="1430833" y="1133074"/>
                      <a:pt x="1449909" y="1152149"/>
                      <a:pt x="1449909" y="1175589"/>
                    </a:cubicBezTo>
                    <a:lnTo>
                      <a:pt x="1449909" y="1312084"/>
                    </a:lnTo>
                    <a:close/>
                    <a:moveTo>
                      <a:pt x="1407392" y="1093209"/>
                    </a:moveTo>
                    <a:lnTo>
                      <a:pt x="664158" y="1093209"/>
                    </a:lnTo>
                    <a:cubicBezTo>
                      <a:pt x="618650" y="1093209"/>
                      <a:pt x="581774" y="1130104"/>
                      <a:pt x="581774" y="1175589"/>
                    </a:cubicBezTo>
                    <a:lnTo>
                      <a:pt x="581774" y="1226535"/>
                    </a:lnTo>
                    <a:lnTo>
                      <a:pt x="449516" y="1226535"/>
                    </a:lnTo>
                    <a:cubicBezTo>
                      <a:pt x="446785" y="1226555"/>
                      <a:pt x="444792" y="1226476"/>
                      <a:pt x="442599" y="1226416"/>
                    </a:cubicBezTo>
                    <a:lnTo>
                      <a:pt x="436101" y="1226256"/>
                    </a:lnTo>
                    <a:lnTo>
                      <a:pt x="429603" y="1226097"/>
                    </a:lnTo>
                    <a:lnTo>
                      <a:pt x="423125" y="1225579"/>
                    </a:lnTo>
                    <a:lnTo>
                      <a:pt x="416646" y="1225100"/>
                    </a:lnTo>
                    <a:lnTo>
                      <a:pt x="413417" y="1224861"/>
                    </a:lnTo>
                    <a:lnTo>
                      <a:pt x="410208" y="1224442"/>
                    </a:lnTo>
                    <a:lnTo>
                      <a:pt x="397351" y="1222808"/>
                    </a:lnTo>
                    <a:cubicBezTo>
                      <a:pt x="388859" y="1221273"/>
                      <a:pt x="380308" y="1219938"/>
                      <a:pt x="371956" y="1217805"/>
                    </a:cubicBezTo>
                    <a:cubicBezTo>
                      <a:pt x="338288" y="1210091"/>
                      <a:pt x="306136" y="1196478"/>
                      <a:pt x="276595" y="1178559"/>
                    </a:cubicBezTo>
                    <a:cubicBezTo>
                      <a:pt x="261884" y="1169490"/>
                      <a:pt x="247951" y="1159165"/>
                      <a:pt x="234795" y="1147923"/>
                    </a:cubicBezTo>
                    <a:lnTo>
                      <a:pt x="229911" y="1143658"/>
                    </a:lnTo>
                    <a:cubicBezTo>
                      <a:pt x="228256" y="1142262"/>
                      <a:pt x="226642" y="1140827"/>
                      <a:pt x="225107" y="1139293"/>
                    </a:cubicBezTo>
                    <a:lnTo>
                      <a:pt x="215738" y="1130303"/>
                    </a:lnTo>
                    <a:lnTo>
                      <a:pt x="206808" y="1120855"/>
                    </a:lnTo>
                    <a:cubicBezTo>
                      <a:pt x="205273" y="1119321"/>
                      <a:pt x="203878" y="1117666"/>
                      <a:pt x="202483" y="1116012"/>
                    </a:cubicBezTo>
                    <a:lnTo>
                      <a:pt x="198257" y="1111089"/>
                    </a:lnTo>
                    <a:cubicBezTo>
                      <a:pt x="187114" y="1097854"/>
                      <a:pt x="176868" y="1083822"/>
                      <a:pt x="167878" y="1069012"/>
                    </a:cubicBezTo>
                    <a:cubicBezTo>
                      <a:pt x="158988" y="1054163"/>
                      <a:pt x="151214" y="1038655"/>
                      <a:pt x="144616" y="1022650"/>
                    </a:cubicBezTo>
                    <a:cubicBezTo>
                      <a:pt x="137919" y="1006684"/>
                      <a:pt x="132955" y="990041"/>
                      <a:pt x="128949" y="973218"/>
                    </a:cubicBezTo>
                    <a:cubicBezTo>
                      <a:pt x="126816" y="964827"/>
                      <a:pt x="125500" y="956256"/>
                      <a:pt x="123965" y="947725"/>
                    </a:cubicBezTo>
                    <a:lnTo>
                      <a:pt x="122351" y="934829"/>
                    </a:lnTo>
                    <a:lnTo>
                      <a:pt x="121932" y="931600"/>
                    </a:lnTo>
                    <a:lnTo>
                      <a:pt x="121693" y="928351"/>
                    </a:lnTo>
                    <a:lnTo>
                      <a:pt x="121215" y="921853"/>
                    </a:lnTo>
                    <a:lnTo>
                      <a:pt x="120716" y="915355"/>
                    </a:lnTo>
                    <a:cubicBezTo>
                      <a:pt x="120597" y="913183"/>
                      <a:pt x="120597" y="911010"/>
                      <a:pt x="120537" y="908838"/>
                    </a:cubicBezTo>
                    <a:cubicBezTo>
                      <a:pt x="120477" y="904492"/>
                      <a:pt x="120198" y="900147"/>
                      <a:pt x="120298" y="895802"/>
                    </a:cubicBezTo>
                    <a:lnTo>
                      <a:pt x="120617" y="882766"/>
                    </a:lnTo>
                    <a:cubicBezTo>
                      <a:pt x="120617" y="880594"/>
                      <a:pt x="120856" y="878441"/>
                      <a:pt x="121015" y="876269"/>
                    </a:cubicBezTo>
                    <a:lnTo>
                      <a:pt x="121514" y="869771"/>
                    </a:lnTo>
                    <a:cubicBezTo>
                      <a:pt x="121693" y="867618"/>
                      <a:pt x="121793" y="865445"/>
                      <a:pt x="122032" y="863293"/>
                    </a:cubicBezTo>
                    <a:lnTo>
                      <a:pt x="122869" y="856855"/>
                    </a:lnTo>
                    <a:lnTo>
                      <a:pt x="123666" y="850417"/>
                    </a:lnTo>
                    <a:cubicBezTo>
                      <a:pt x="123806" y="849340"/>
                      <a:pt x="123906" y="848264"/>
                      <a:pt x="124085" y="847188"/>
                    </a:cubicBezTo>
                    <a:lnTo>
                      <a:pt x="124663" y="843998"/>
                    </a:lnTo>
                    <a:lnTo>
                      <a:pt x="126935" y="831222"/>
                    </a:lnTo>
                    <a:lnTo>
                      <a:pt x="129846" y="818585"/>
                    </a:lnTo>
                    <a:cubicBezTo>
                      <a:pt x="134052" y="801822"/>
                      <a:pt x="139474" y="785378"/>
                      <a:pt x="146091" y="769412"/>
                    </a:cubicBezTo>
                    <a:cubicBezTo>
                      <a:pt x="152869" y="753507"/>
                      <a:pt x="160942" y="738179"/>
                      <a:pt x="170071" y="723509"/>
                    </a:cubicBezTo>
                    <a:lnTo>
                      <a:pt x="173559" y="718047"/>
                    </a:lnTo>
                    <a:cubicBezTo>
                      <a:pt x="174736" y="716234"/>
                      <a:pt x="175832" y="714360"/>
                      <a:pt x="177128" y="712646"/>
                    </a:cubicBezTo>
                    <a:lnTo>
                      <a:pt x="184622" y="702062"/>
                    </a:lnTo>
                    <a:lnTo>
                      <a:pt x="192616" y="691837"/>
                    </a:lnTo>
                    <a:lnTo>
                      <a:pt x="194609" y="689285"/>
                    </a:lnTo>
                    <a:lnTo>
                      <a:pt x="196742" y="686834"/>
                    </a:lnTo>
                    <a:lnTo>
                      <a:pt x="200988" y="681931"/>
                    </a:lnTo>
                    <a:cubicBezTo>
                      <a:pt x="212409" y="668955"/>
                      <a:pt x="224728" y="656736"/>
                      <a:pt x="238024" y="645694"/>
                    </a:cubicBezTo>
                    <a:cubicBezTo>
                      <a:pt x="264734" y="623749"/>
                      <a:pt x="294674" y="605650"/>
                      <a:pt x="326906" y="593193"/>
                    </a:cubicBezTo>
                    <a:cubicBezTo>
                      <a:pt x="358999" y="580376"/>
                      <a:pt x="393225" y="573221"/>
                      <a:pt x="427829" y="571108"/>
                    </a:cubicBezTo>
                    <a:cubicBezTo>
                      <a:pt x="429982" y="570889"/>
                      <a:pt x="432154" y="570909"/>
                      <a:pt x="434327" y="570849"/>
                    </a:cubicBezTo>
                    <a:lnTo>
                      <a:pt x="440845" y="570689"/>
                    </a:lnTo>
                    <a:lnTo>
                      <a:pt x="447443" y="570530"/>
                    </a:lnTo>
                    <a:lnTo>
                      <a:pt x="528054" y="570530"/>
                    </a:lnTo>
                    <a:cubicBezTo>
                      <a:pt x="530605" y="570530"/>
                      <a:pt x="533176" y="570570"/>
                      <a:pt x="535728" y="570490"/>
                    </a:cubicBezTo>
                    <a:cubicBezTo>
                      <a:pt x="538239" y="570351"/>
                      <a:pt x="540791" y="570311"/>
                      <a:pt x="543283" y="570091"/>
                    </a:cubicBezTo>
                    <a:cubicBezTo>
                      <a:pt x="545694" y="569753"/>
                      <a:pt x="548146" y="569454"/>
                      <a:pt x="550538" y="569075"/>
                    </a:cubicBezTo>
                    <a:lnTo>
                      <a:pt x="557415" y="567500"/>
                    </a:lnTo>
                    <a:cubicBezTo>
                      <a:pt x="561781" y="566185"/>
                      <a:pt x="565967" y="564770"/>
                      <a:pt x="570133" y="562836"/>
                    </a:cubicBezTo>
                    <a:cubicBezTo>
                      <a:pt x="574299" y="560943"/>
                      <a:pt x="578385" y="558611"/>
                      <a:pt x="582292" y="555980"/>
                    </a:cubicBezTo>
                    <a:cubicBezTo>
                      <a:pt x="590106" y="550698"/>
                      <a:pt x="597063" y="543960"/>
                      <a:pt x="602524" y="536566"/>
                    </a:cubicBezTo>
                    <a:lnTo>
                      <a:pt x="604538" y="533795"/>
                    </a:lnTo>
                    <a:lnTo>
                      <a:pt x="606352" y="530945"/>
                    </a:lnTo>
                    <a:lnTo>
                      <a:pt x="608046" y="528095"/>
                    </a:lnTo>
                    <a:lnTo>
                      <a:pt x="608464" y="527377"/>
                    </a:lnTo>
                    <a:lnTo>
                      <a:pt x="608783" y="526540"/>
                    </a:lnTo>
                    <a:lnTo>
                      <a:pt x="609421" y="524885"/>
                    </a:lnTo>
                    <a:lnTo>
                      <a:pt x="614524" y="511571"/>
                    </a:lnTo>
                    <a:lnTo>
                      <a:pt x="615800" y="508242"/>
                    </a:lnTo>
                    <a:lnTo>
                      <a:pt x="616438" y="506588"/>
                    </a:lnTo>
                    <a:cubicBezTo>
                      <a:pt x="616637" y="506030"/>
                      <a:pt x="616896" y="505511"/>
                      <a:pt x="616976" y="504834"/>
                    </a:cubicBezTo>
                    <a:lnTo>
                      <a:pt x="618391" y="497240"/>
                    </a:lnTo>
                    <a:lnTo>
                      <a:pt x="621222" y="482031"/>
                    </a:lnTo>
                    <a:lnTo>
                      <a:pt x="621401" y="481075"/>
                    </a:lnTo>
                    <a:lnTo>
                      <a:pt x="621700" y="479580"/>
                    </a:lnTo>
                    <a:lnTo>
                      <a:pt x="621780" y="479201"/>
                    </a:lnTo>
                    <a:lnTo>
                      <a:pt x="621780" y="479161"/>
                    </a:lnTo>
                    <a:cubicBezTo>
                      <a:pt x="621780" y="479161"/>
                      <a:pt x="621820" y="479062"/>
                      <a:pt x="621820" y="479062"/>
                    </a:cubicBezTo>
                    <a:lnTo>
                      <a:pt x="622019" y="478344"/>
                    </a:lnTo>
                    <a:lnTo>
                      <a:pt x="622398" y="476889"/>
                    </a:lnTo>
                    <a:lnTo>
                      <a:pt x="623155" y="473999"/>
                    </a:lnTo>
                    <a:cubicBezTo>
                      <a:pt x="623674" y="472065"/>
                      <a:pt x="624092" y="470112"/>
                      <a:pt x="624730" y="468218"/>
                    </a:cubicBezTo>
                    <a:cubicBezTo>
                      <a:pt x="629315" y="452931"/>
                      <a:pt x="635394" y="438041"/>
                      <a:pt x="643268" y="424109"/>
                    </a:cubicBezTo>
                    <a:cubicBezTo>
                      <a:pt x="658896" y="396184"/>
                      <a:pt x="680822" y="371687"/>
                      <a:pt x="706995" y="353230"/>
                    </a:cubicBezTo>
                    <a:lnTo>
                      <a:pt x="711898" y="349782"/>
                    </a:lnTo>
                    <a:lnTo>
                      <a:pt x="716961" y="346573"/>
                    </a:lnTo>
                    <a:cubicBezTo>
                      <a:pt x="720270" y="344321"/>
                      <a:pt x="723838" y="342507"/>
                      <a:pt x="727267" y="340454"/>
                    </a:cubicBezTo>
                    <a:cubicBezTo>
                      <a:pt x="734303" y="336687"/>
                      <a:pt x="741440" y="333079"/>
                      <a:pt x="748855" y="330109"/>
                    </a:cubicBezTo>
                    <a:cubicBezTo>
                      <a:pt x="750709" y="329371"/>
                      <a:pt x="752542" y="328554"/>
                      <a:pt x="754396" y="327857"/>
                    </a:cubicBezTo>
                    <a:lnTo>
                      <a:pt x="760037" y="325843"/>
                    </a:lnTo>
                    <a:lnTo>
                      <a:pt x="762848" y="324827"/>
                    </a:lnTo>
                    <a:lnTo>
                      <a:pt x="765718" y="323950"/>
                    </a:lnTo>
                    <a:lnTo>
                      <a:pt x="771439" y="322176"/>
                    </a:lnTo>
                    <a:cubicBezTo>
                      <a:pt x="773353" y="321618"/>
                      <a:pt x="775306" y="321179"/>
                      <a:pt x="777220" y="320661"/>
                    </a:cubicBezTo>
                    <a:cubicBezTo>
                      <a:pt x="779153" y="320183"/>
                      <a:pt x="781067" y="319585"/>
                      <a:pt x="783020" y="319226"/>
                    </a:cubicBezTo>
                    <a:cubicBezTo>
                      <a:pt x="786927" y="318449"/>
                      <a:pt x="790814" y="317472"/>
                      <a:pt x="794761" y="316934"/>
                    </a:cubicBezTo>
                    <a:cubicBezTo>
                      <a:pt x="810469" y="314343"/>
                      <a:pt x="826654" y="313306"/>
                      <a:pt x="842581" y="314263"/>
                    </a:cubicBezTo>
                    <a:cubicBezTo>
                      <a:pt x="850574" y="314721"/>
                      <a:pt x="858568" y="315598"/>
                      <a:pt x="866521" y="316954"/>
                    </a:cubicBezTo>
                    <a:cubicBezTo>
                      <a:pt x="870508" y="317612"/>
                      <a:pt x="874455" y="318409"/>
                      <a:pt x="878401" y="319286"/>
                    </a:cubicBezTo>
                    <a:cubicBezTo>
                      <a:pt x="880375" y="319704"/>
                      <a:pt x="882328" y="320223"/>
                      <a:pt x="884302" y="320681"/>
                    </a:cubicBezTo>
                    <a:lnTo>
                      <a:pt x="887232" y="321458"/>
                    </a:lnTo>
                    <a:lnTo>
                      <a:pt x="887969" y="321658"/>
                    </a:lnTo>
                    <a:lnTo>
                      <a:pt x="889823" y="322176"/>
                    </a:lnTo>
                    <a:cubicBezTo>
                      <a:pt x="891059" y="322515"/>
                      <a:pt x="892275" y="322933"/>
                      <a:pt x="893511" y="323312"/>
                    </a:cubicBezTo>
                    <a:cubicBezTo>
                      <a:pt x="898175" y="324767"/>
                      <a:pt x="902840" y="326162"/>
                      <a:pt x="907464" y="327877"/>
                    </a:cubicBezTo>
                    <a:cubicBezTo>
                      <a:pt x="909836" y="328614"/>
                      <a:pt x="912228" y="329471"/>
                      <a:pt x="914600" y="330109"/>
                    </a:cubicBezTo>
                    <a:lnTo>
                      <a:pt x="921657" y="331524"/>
                    </a:lnTo>
                    <a:lnTo>
                      <a:pt x="925185" y="332242"/>
                    </a:lnTo>
                    <a:cubicBezTo>
                      <a:pt x="926341" y="332441"/>
                      <a:pt x="927437" y="332421"/>
                      <a:pt x="928554" y="332521"/>
                    </a:cubicBezTo>
                    <a:lnTo>
                      <a:pt x="935251" y="332959"/>
                    </a:lnTo>
                    <a:cubicBezTo>
                      <a:pt x="943882" y="333198"/>
                      <a:pt x="952912" y="331883"/>
                      <a:pt x="961703" y="329092"/>
                    </a:cubicBezTo>
                    <a:cubicBezTo>
                      <a:pt x="970473" y="326342"/>
                      <a:pt x="978845" y="322056"/>
                      <a:pt x="986001" y="316734"/>
                    </a:cubicBezTo>
                    <a:cubicBezTo>
                      <a:pt x="986918" y="316097"/>
                      <a:pt x="987795" y="315419"/>
                      <a:pt x="988653" y="314721"/>
                    </a:cubicBezTo>
                    <a:cubicBezTo>
                      <a:pt x="989510" y="314024"/>
                      <a:pt x="990387" y="313346"/>
                      <a:pt x="991184" y="312628"/>
                    </a:cubicBezTo>
                    <a:cubicBezTo>
                      <a:pt x="991981" y="311871"/>
                      <a:pt x="992858" y="311273"/>
                      <a:pt x="993596" y="310396"/>
                    </a:cubicBezTo>
                    <a:lnTo>
                      <a:pt x="995809" y="307705"/>
                    </a:lnTo>
                    <a:lnTo>
                      <a:pt x="1004639" y="296942"/>
                    </a:lnTo>
                    <a:lnTo>
                      <a:pt x="1006852" y="294251"/>
                    </a:lnTo>
                    <a:lnTo>
                      <a:pt x="1007948" y="292896"/>
                    </a:lnTo>
                    <a:cubicBezTo>
                      <a:pt x="1008307" y="292437"/>
                      <a:pt x="1008586" y="291839"/>
                      <a:pt x="1008905" y="291321"/>
                    </a:cubicBezTo>
                    <a:lnTo>
                      <a:pt x="1012592" y="284803"/>
                    </a:lnTo>
                    <a:lnTo>
                      <a:pt x="1019968" y="271768"/>
                    </a:lnTo>
                    <a:lnTo>
                      <a:pt x="1020426" y="270950"/>
                    </a:lnTo>
                    <a:lnTo>
                      <a:pt x="1021383" y="269356"/>
                    </a:lnTo>
                    <a:lnTo>
                      <a:pt x="1021822" y="268678"/>
                    </a:lnTo>
                    <a:lnTo>
                      <a:pt x="1022659" y="267363"/>
                    </a:lnTo>
                    <a:lnTo>
                      <a:pt x="1024333" y="264732"/>
                    </a:lnTo>
                    <a:cubicBezTo>
                      <a:pt x="1025469" y="262998"/>
                      <a:pt x="1026506" y="261184"/>
                      <a:pt x="1027722" y="259489"/>
                    </a:cubicBezTo>
                    <a:cubicBezTo>
                      <a:pt x="1030114" y="256081"/>
                      <a:pt x="1032346" y="252553"/>
                      <a:pt x="1034878" y="249264"/>
                    </a:cubicBezTo>
                    <a:lnTo>
                      <a:pt x="1038565" y="244221"/>
                    </a:lnTo>
                    <a:cubicBezTo>
                      <a:pt x="1039821" y="242567"/>
                      <a:pt x="1041137" y="240953"/>
                      <a:pt x="1042413" y="239298"/>
                    </a:cubicBezTo>
                    <a:cubicBezTo>
                      <a:pt x="1063004" y="213088"/>
                      <a:pt x="1088000" y="190325"/>
                      <a:pt x="1115767" y="171888"/>
                    </a:cubicBezTo>
                    <a:cubicBezTo>
                      <a:pt x="1130139" y="162460"/>
                      <a:pt x="1145229" y="154188"/>
                      <a:pt x="1160896" y="147152"/>
                    </a:cubicBezTo>
                    <a:cubicBezTo>
                      <a:pt x="1176604" y="140216"/>
                      <a:pt x="1192849" y="134555"/>
                      <a:pt x="1209454" y="130230"/>
                    </a:cubicBezTo>
                    <a:cubicBezTo>
                      <a:pt x="1226038" y="125845"/>
                      <a:pt x="1243041" y="123074"/>
                      <a:pt x="1260164" y="121519"/>
                    </a:cubicBezTo>
                    <a:cubicBezTo>
                      <a:pt x="1262297" y="121340"/>
                      <a:pt x="1264450" y="121101"/>
                      <a:pt x="1266583" y="120981"/>
                    </a:cubicBezTo>
                    <a:lnTo>
                      <a:pt x="1273021" y="120642"/>
                    </a:lnTo>
                    <a:cubicBezTo>
                      <a:pt x="1277307" y="120324"/>
                      <a:pt x="1281632" y="120403"/>
                      <a:pt x="1285938" y="120284"/>
                    </a:cubicBezTo>
                    <a:cubicBezTo>
                      <a:pt x="1290244" y="120204"/>
                      <a:pt x="1294529" y="120483"/>
                      <a:pt x="1298835" y="120523"/>
                    </a:cubicBezTo>
                    <a:cubicBezTo>
                      <a:pt x="1300988" y="120603"/>
                      <a:pt x="1303140" y="120543"/>
                      <a:pt x="1305273" y="120742"/>
                    </a:cubicBezTo>
                    <a:lnTo>
                      <a:pt x="1311692" y="121240"/>
                    </a:lnTo>
                    <a:cubicBezTo>
                      <a:pt x="1345977" y="123612"/>
                      <a:pt x="1379605" y="132183"/>
                      <a:pt x="1411159" y="145617"/>
                    </a:cubicBezTo>
                    <a:lnTo>
                      <a:pt x="1422880" y="150899"/>
                    </a:lnTo>
                    <a:lnTo>
                      <a:pt x="1434341" y="156779"/>
                    </a:lnTo>
                    <a:cubicBezTo>
                      <a:pt x="1436275" y="157696"/>
                      <a:pt x="1438109" y="158832"/>
                      <a:pt x="1439983" y="159889"/>
                    </a:cubicBezTo>
                    <a:lnTo>
                      <a:pt x="1445564" y="163098"/>
                    </a:lnTo>
                    <a:cubicBezTo>
                      <a:pt x="1449351" y="165131"/>
                      <a:pt x="1452899" y="167563"/>
                      <a:pt x="1456527" y="169855"/>
                    </a:cubicBezTo>
                    <a:cubicBezTo>
                      <a:pt x="1470959" y="179163"/>
                      <a:pt x="1484673" y="189627"/>
                      <a:pt x="1497450" y="201128"/>
                    </a:cubicBezTo>
                    <a:cubicBezTo>
                      <a:pt x="1510148" y="212729"/>
                      <a:pt x="1521909" y="225346"/>
                      <a:pt x="1532593" y="238800"/>
                    </a:cubicBezTo>
                    <a:cubicBezTo>
                      <a:pt x="1543237" y="252274"/>
                      <a:pt x="1553004" y="266506"/>
                      <a:pt x="1561197" y="281594"/>
                    </a:cubicBezTo>
                    <a:cubicBezTo>
                      <a:pt x="1577682" y="311692"/>
                      <a:pt x="1589582" y="344321"/>
                      <a:pt x="1595323" y="378185"/>
                    </a:cubicBezTo>
                    <a:lnTo>
                      <a:pt x="1596479" y="384524"/>
                    </a:lnTo>
                    <a:cubicBezTo>
                      <a:pt x="1596798" y="386636"/>
                      <a:pt x="1597017" y="388789"/>
                      <a:pt x="1597296" y="390902"/>
                    </a:cubicBezTo>
                    <a:lnTo>
                      <a:pt x="1598114" y="397300"/>
                    </a:lnTo>
                    <a:lnTo>
                      <a:pt x="1598532" y="400489"/>
                    </a:lnTo>
                    <a:cubicBezTo>
                      <a:pt x="1598632" y="401566"/>
                      <a:pt x="1598692" y="402642"/>
                      <a:pt x="1598771" y="403698"/>
                    </a:cubicBezTo>
                    <a:lnTo>
                      <a:pt x="1599768" y="416554"/>
                    </a:lnTo>
                    <a:lnTo>
                      <a:pt x="1600087" y="429470"/>
                    </a:lnTo>
                    <a:lnTo>
                      <a:pt x="1600187" y="432699"/>
                    </a:lnTo>
                    <a:lnTo>
                      <a:pt x="1600187" y="435809"/>
                    </a:lnTo>
                    <a:cubicBezTo>
                      <a:pt x="1600187" y="435809"/>
                      <a:pt x="1600027" y="442107"/>
                      <a:pt x="1600027" y="442107"/>
                    </a:cubicBezTo>
                    <a:cubicBezTo>
                      <a:pt x="1599967" y="444220"/>
                      <a:pt x="1599848" y="446353"/>
                      <a:pt x="1599748" y="448506"/>
                    </a:cubicBezTo>
                    <a:lnTo>
                      <a:pt x="1599549" y="451735"/>
                    </a:lnTo>
                    <a:lnTo>
                      <a:pt x="1598951" y="459488"/>
                    </a:lnTo>
                    <a:cubicBezTo>
                      <a:pt x="1598472" y="464591"/>
                      <a:pt x="1597914" y="469713"/>
                      <a:pt x="1597256" y="474856"/>
                    </a:cubicBezTo>
                    <a:cubicBezTo>
                      <a:pt x="1596917" y="477427"/>
                      <a:pt x="1596579" y="479998"/>
                      <a:pt x="1596419" y="482530"/>
                    </a:cubicBezTo>
                    <a:cubicBezTo>
                      <a:pt x="1596339" y="483805"/>
                      <a:pt x="1596180" y="485081"/>
                      <a:pt x="1596140" y="486337"/>
                    </a:cubicBezTo>
                    <a:lnTo>
                      <a:pt x="1596140" y="490044"/>
                    </a:lnTo>
                    <a:cubicBezTo>
                      <a:pt x="1596120" y="495007"/>
                      <a:pt x="1596738" y="499651"/>
                      <a:pt x="1597436" y="504136"/>
                    </a:cubicBezTo>
                    <a:cubicBezTo>
                      <a:pt x="1597874" y="506309"/>
                      <a:pt x="1598333" y="508441"/>
                      <a:pt x="1598851" y="510534"/>
                    </a:cubicBezTo>
                    <a:cubicBezTo>
                      <a:pt x="1599429" y="512607"/>
                      <a:pt x="1600027" y="514680"/>
                      <a:pt x="1600765" y="516773"/>
                    </a:cubicBezTo>
                    <a:cubicBezTo>
                      <a:pt x="1602240" y="520939"/>
                      <a:pt x="1604014" y="525145"/>
                      <a:pt x="1606226" y="529191"/>
                    </a:cubicBezTo>
                    <a:cubicBezTo>
                      <a:pt x="1608419" y="533257"/>
                      <a:pt x="1611010" y="537144"/>
                      <a:pt x="1613841" y="540831"/>
                    </a:cubicBezTo>
                    <a:cubicBezTo>
                      <a:pt x="1619522" y="548226"/>
                      <a:pt x="1626578" y="554465"/>
                      <a:pt x="1633854" y="559308"/>
                    </a:cubicBezTo>
                    <a:cubicBezTo>
                      <a:pt x="1634771" y="559946"/>
                      <a:pt x="1635688" y="560464"/>
                      <a:pt x="1636605" y="561042"/>
                    </a:cubicBezTo>
                    <a:lnTo>
                      <a:pt x="1637980" y="561899"/>
                    </a:lnTo>
                    <a:lnTo>
                      <a:pt x="1639674" y="562477"/>
                    </a:lnTo>
                    <a:lnTo>
                      <a:pt x="1646432" y="564770"/>
                    </a:lnTo>
                    <a:lnTo>
                      <a:pt x="1659967" y="569374"/>
                    </a:lnTo>
                    <a:lnTo>
                      <a:pt x="1666724" y="571666"/>
                    </a:lnTo>
                    <a:lnTo>
                      <a:pt x="1668418" y="572244"/>
                    </a:lnTo>
                    <a:cubicBezTo>
                      <a:pt x="1668976" y="572443"/>
                      <a:pt x="1669535" y="572643"/>
                      <a:pt x="1670192" y="572703"/>
                    </a:cubicBezTo>
                    <a:lnTo>
                      <a:pt x="1674020" y="573320"/>
                    </a:lnTo>
                    <a:cubicBezTo>
                      <a:pt x="1679123" y="574138"/>
                      <a:pt x="1684365" y="574895"/>
                      <a:pt x="1688950" y="575951"/>
                    </a:cubicBezTo>
                    <a:lnTo>
                      <a:pt x="1698358" y="577905"/>
                    </a:lnTo>
                    <a:lnTo>
                      <a:pt x="1704637" y="579519"/>
                    </a:lnTo>
                    <a:cubicBezTo>
                      <a:pt x="1708823" y="580616"/>
                      <a:pt x="1713029" y="581572"/>
                      <a:pt x="1717135" y="582928"/>
                    </a:cubicBezTo>
                    <a:lnTo>
                      <a:pt x="1723335" y="584821"/>
                    </a:lnTo>
                    <a:cubicBezTo>
                      <a:pt x="1725408" y="585439"/>
                      <a:pt x="1727481" y="586057"/>
                      <a:pt x="1729494" y="586834"/>
                    </a:cubicBezTo>
                    <a:cubicBezTo>
                      <a:pt x="1733560" y="588309"/>
                      <a:pt x="1737647" y="589685"/>
                      <a:pt x="1741693" y="591219"/>
                    </a:cubicBezTo>
                    <a:cubicBezTo>
                      <a:pt x="1773925" y="603657"/>
                      <a:pt x="1804144" y="621337"/>
                      <a:pt x="1830974" y="643182"/>
                    </a:cubicBezTo>
                    <a:cubicBezTo>
                      <a:pt x="1857884" y="664968"/>
                      <a:pt x="1881047" y="691338"/>
                      <a:pt x="1899744" y="720439"/>
                    </a:cubicBezTo>
                    <a:cubicBezTo>
                      <a:pt x="1909073" y="735010"/>
                      <a:pt x="1917286" y="750298"/>
                      <a:pt x="1924242" y="766124"/>
                    </a:cubicBezTo>
                    <a:cubicBezTo>
                      <a:pt x="1931099" y="781990"/>
                      <a:pt x="1936701" y="798394"/>
                      <a:pt x="1941026" y="815137"/>
                    </a:cubicBezTo>
                    <a:cubicBezTo>
                      <a:pt x="1945312" y="831880"/>
                      <a:pt x="1948382" y="848962"/>
                      <a:pt x="1950036" y="866223"/>
                    </a:cubicBezTo>
                    <a:cubicBezTo>
                      <a:pt x="1951611" y="883484"/>
                      <a:pt x="1951770" y="900925"/>
                      <a:pt x="1950814" y="918265"/>
                    </a:cubicBezTo>
                    <a:lnTo>
                      <a:pt x="1949857" y="931241"/>
                    </a:lnTo>
                    <a:lnTo>
                      <a:pt x="1948222" y="944137"/>
                    </a:lnTo>
                    <a:cubicBezTo>
                      <a:pt x="1947804" y="948463"/>
                      <a:pt x="1946827" y="952688"/>
                      <a:pt x="1946129" y="956954"/>
                    </a:cubicBezTo>
                    <a:lnTo>
                      <a:pt x="1945013" y="963352"/>
                    </a:lnTo>
                    <a:cubicBezTo>
                      <a:pt x="1944594" y="965485"/>
                      <a:pt x="1944056" y="967577"/>
                      <a:pt x="1943578" y="969690"/>
                    </a:cubicBezTo>
                    <a:lnTo>
                      <a:pt x="1942142" y="976029"/>
                    </a:lnTo>
                    <a:cubicBezTo>
                      <a:pt x="1941664" y="978141"/>
                      <a:pt x="1941226" y="980254"/>
                      <a:pt x="1940588" y="982327"/>
                    </a:cubicBezTo>
                    <a:lnTo>
                      <a:pt x="1937079" y="994825"/>
                    </a:lnTo>
                    <a:cubicBezTo>
                      <a:pt x="1934349" y="1003037"/>
                      <a:pt x="1931757" y="1011289"/>
                      <a:pt x="1928428" y="1019281"/>
                    </a:cubicBezTo>
                    <a:lnTo>
                      <a:pt x="1926076" y="1025321"/>
                    </a:lnTo>
                    <a:cubicBezTo>
                      <a:pt x="1925219" y="1027314"/>
                      <a:pt x="1924302" y="1029267"/>
                      <a:pt x="1923425" y="1031241"/>
                    </a:cubicBezTo>
                    <a:lnTo>
                      <a:pt x="1920774" y="1037160"/>
                    </a:lnTo>
                    <a:lnTo>
                      <a:pt x="1919458" y="1040130"/>
                    </a:lnTo>
                    <a:lnTo>
                      <a:pt x="1917983" y="1043020"/>
                    </a:lnTo>
                    <a:lnTo>
                      <a:pt x="1912103" y="1054601"/>
                    </a:lnTo>
                    <a:lnTo>
                      <a:pt x="1905665" y="1065883"/>
                    </a:lnTo>
                    <a:cubicBezTo>
                      <a:pt x="1896794" y="1080752"/>
                      <a:pt x="1886808" y="1094944"/>
                      <a:pt x="1875824" y="1108338"/>
                    </a:cubicBezTo>
                    <a:cubicBezTo>
                      <a:pt x="1831572" y="1161616"/>
                      <a:pt x="1770417" y="1200783"/>
                      <a:pt x="1703242" y="1216948"/>
                    </a:cubicBezTo>
                    <a:lnTo>
                      <a:pt x="1690624" y="1219858"/>
                    </a:lnTo>
                    <a:lnTo>
                      <a:pt x="1677867" y="1222130"/>
                    </a:lnTo>
                    <a:lnTo>
                      <a:pt x="1674677" y="1222708"/>
                    </a:lnTo>
                    <a:lnTo>
                      <a:pt x="1671468" y="1223107"/>
                    </a:lnTo>
                    <a:lnTo>
                      <a:pt x="1665030" y="1223924"/>
                    </a:lnTo>
                    <a:lnTo>
                      <a:pt x="1658591" y="1224761"/>
                    </a:lnTo>
                    <a:lnTo>
                      <a:pt x="1652113" y="1225240"/>
                    </a:lnTo>
                    <a:lnTo>
                      <a:pt x="1645634" y="1225738"/>
                    </a:lnTo>
                    <a:cubicBezTo>
                      <a:pt x="1643482" y="1225917"/>
                      <a:pt x="1641329" y="1226097"/>
                      <a:pt x="1639156" y="1226097"/>
                    </a:cubicBezTo>
                    <a:lnTo>
                      <a:pt x="1626160" y="1226436"/>
                    </a:lnTo>
                    <a:lnTo>
                      <a:pt x="1595682" y="1226476"/>
                    </a:lnTo>
                    <a:lnTo>
                      <a:pt x="1489915" y="1226476"/>
                    </a:lnTo>
                    <a:lnTo>
                      <a:pt x="1489915" y="1175529"/>
                    </a:lnTo>
                    <a:cubicBezTo>
                      <a:pt x="1489915" y="1130024"/>
                      <a:pt x="1453019" y="1093150"/>
                      <a:pt x="1407531" y="1093150"/>
                    </a:cubicBezTo>
                    <a:close/>
                    <a:moveTo>
                      <a:pt x="2029032" y="939254"/>
                    </a:moveTo>
                    <a:lnTo>
                      <a:pt x="2027039" y="955259"/>
                    </a:lnTo>
                    <a:cubicBezTo>
                      <a:pt x="2026480" y="960601"/>
                      <a:pt x="2025344" y="965863"/>
                      <a:pt x="2024467" y="971165"/>
                    </a:cubicBezTo>
                    <a:lnTo>
                      <a:pt x="2023052" y="979098"/>
                    </a:lnTo>
                    <a:cubicBezTo>
                      <a:pt x="2022534" y="981729"/>
                      <a:pt x="2021876" y="984340"/>
                      <a:pt x="2021298" y="986971"/>
                    </a:cubicBezTo>
                    <a:lnTo>
                      <a:pt x="2019504" y="994825"/>
                    </a:lnTo>
                    <a:cubicBezTo>
                      <a:pt x="2018906" y="997436"/>
                      <a:pt x="2018328" y="1000067"/>
                      <a:pt x="2017550" y="1002658"/>
                    </a:cubicBezTo>
                    <a:lnTo>
                      <a:pt x="2013185" y="1018185"/>
                    </a:lnTo>
                    <a:cubicBezTo>
                      <a:pt x="2009836" y="1028410"/>
                      <a:pt x="2006547" y="1038655"/>
                      <a:pt x="2002441" y="1048602"/>
                    </a:cubicBezTo>
                    <a:lnTo>
                      <a:pt x="1999491" y="1056116"/>
                    </a:lnTo>
                    <a:cubicBezTo>
                      <a:pt x="1998434" y="1058587"/>
                      <a:pt x="1997318" y="1061039"/>
                      <a:pt x="1996222" y="1063491"/>
                    </a:cubicBezTo>
                    <a:lnTo>
                      <a:pt x="1992913" y="1070846"/>
                    </a:lnTo>
                    <a:lnTo>
                      <a:pt x="1991258" y="1074533"/>
                    </a:lnTo>
                    <a:lnTo>
                      <a:pt x="1989444" y="1078141"/>
                    </a:lnTo>
                    <a:lnTo>
                      <a:pt x="1982129" y="1092512"/>
                    </a:lnTo>
                    <a:lnTo>
                      <a:pt x="1974136" y="1106524"/>
                    </a:lnTo>
                    <a:cubicBezTo>
                      <a:pt x="1963132" y="1125001"/>
                      <a:pt x="1950734" y="1142641"/>
                      <a:pt x="1937060" y="1159245"/>
                    </a:cubicBezTo>
                    <a:cubicBezTo>
                      <a:pt x="1923405" y="1175868"/>
                      <a:pt x="1908216" y="1191196"/>
                      <a:pt x="1892110" y="1205427"/>
                    </a:cubicBezTo>
                    <a:cubicBezTo>
                      <a:pt x="1884117" y="1212643"/>
                      <a:pt x="1875605" y="1219220"/>
                      <a:pt x="1867114" y="1225818"/>
                    </a:cubicBezTo>
                    <a:lnTo>
                      <a:pt x="1853997" y="1235206"/>
                    </a:lnTo>
                    <a:cubicBezTo>
                      <a:pt x="1849592" y="1238275"/>
                      <a:pt x="1844988" y="1241086"/>
                      <a:pt x="1840503" y="1244036"/>
                    </a:cubicBezTo>
                    <a:cubicBezTo>
                      <a:pt x="1822283" y="1255457"/>
                      <a:pt x="1803187" y="1265523"/>
                      <a:pt x="1783414" y="1274034"/>
                    </a:cubicBezTo>
                    <a:cubicBezTo>
                      <a:pt x="1763560" y="1282365"/>
                      <a:pt x="1743069" y="1289162"/>
                      <a:pt x="1722198" y="1294384"/>
                    </a:cubicBezTo>
                    <a:lnTo>
                      <a:pt x="1706471" y="1298012"/>
                    </a:lnTo>
                    <a:lnTo>
                      <a:pt x="1690584" y="1300862"/>
                    </a:lnTo>
                    <a:lnTo>
                      <a:pt x="1686617" y="1301560"/>
                    </a:lnTo>
                    <a:lnTo>
                      <a:pt x="1682611" y="1302078"/>
                    </a:lnTo>
                    <a:lnTo>
                      <a:pt x="1674598" y="1303095"/>
                    </a:lnTo>
                    <a:lnTo>
                      <a:pt x="1666584" y="1304111"/>
                    </a:lnTo>
                    <a:lnTo>
                      <a:pt x="1658551" y="1304749"/>
                    </a:lnTo>
                    <a:lnTo>
                      <a:pt x="1650518" y="1305367"/>
                    </a:lnTo>
                    <a:cubicBezTo>
                      <a:pt x="1647847" y="1305586"/>
                      <a:pt x="1645156" y="1305785"/>
                      <a:pt x="1642465" y="1305805"/>
                    </a:cubicBezTo>
                    <a:lnTo>
                      <a:pt x="1626339" y="1306204"/>
                    </a:lnTo>
                    <a:lnTo>
                      <a:pt x="1595542" y="1306244"/>
                    </a:lnTo>
                    <a:lnTo>
                      <a:pt x="1489776" y="1306244"/>
                    </a:lnTo>
                    <a:lnTo>
                      <a:pt x="1489776" y="1267057"/>
                    </a:lnTo>
                    <a:lnTo>
                      <a:pt x="1595542" y="1267057"/>
                    </a:lnTo>
                    <a:lnTo>
                      <a:pt x="1626180" y="1267017"/>
                    </a:lnTo>
                    <a:lnTo>
                      <a:pt x="1640771" y="1266639"/>
                    </a:lnTo>
                    <a:cubicBezTo>
                      <a:pt x="1643203" y="1266639"/>
                      <a:pt x="1645634" y="1266439"/>
                      <a:pt x="1648046" y="1266240"/>
                    </a:cubicBezTo>
                    <a:lnTo>
                      <a:pt x="1655322" y="1265682"/>
                    </a:lnTo>
                    <a:lnTo>
                      <a:pt x="1662598" y="1265124"/>
                    </a:lnTo>
                    <a:lnTo>
                      <a:pt x="1669834" y="1264187"/>
                    </a:lnTo>
                    <a:lnTo>
                      <a:pt x="1677069" y="1263270"/>
                    </a:lnTo>
                    <a:lnTo>
                      <a:pt x="1680677" y="1262812"/>
                    </a:lnTo>
                    <a:lnTo>
                      <a:pt x="1684265" y="1262174"/>
                    </a:lnTo>
                    <a:lnTo>
                      <a:pt x="1698617" y="1259603"/>
                    </a:lnTo>
                    <a:lnTo>
                      <a:pt x="1712810" y="1256334"/>
                    </a:lnTo>
                    <a:cubicBezTo>
                      <a:pt x="1788457" y="1238096"/>
                      <a:pt x="1857247" y="1194066"/>
                      <a:pt x="1906900" y="1134230"/>
                    </a:cubicBezTo>
                    <a:cubicBezTo>
                      <a:pt x="1919239" y="1119201"/>
                      <a:pt x="1930462" y="1103255"/>
                      <a:pt x="1940428" y="1086552"/>
                    </a:cubicBezTo>
                    <a:lnTo>
                      <a:pt x="1947664" y="1073895"/>
                    </a:lnTo>
                    <a:lnTo>
                      <a:pt x="1954282" y="1060900"/>
                    </a:lnTo>
                    <a:lnTo>
                      <a:pt x="1955936" y="1057651"/>
                    </a:lnTo>
                    <a:lnTo>
                      <a:pt x="1957431" y="1054322"/>
                    </a:lnTo>
                    <a:lnTo>
                      <a:pt x="1960421" y="1047665"/>
                    </a:lnTo>
                    <a:cubicBezTo>
                      <a:pt x="1961398" y="1045452"/>
                      <a:pt x="1962435" y="1043240"/>
                      <a:pt x="1963391" y="1041007"/>
                    </a:cubicBezTo>
                    <a:lnTo>
                      <a:pt x="1966043" y="1034210"/>
                    </a:lnTo>
                    <a:cubicBezTo>
                      <a:pt x="1969770" y="1025221"/>
                      <a:pt x="1972700" y="1015953"/>
                      <a:pt x="1975750" y="1006724"/>
                    </a:cubicBezTo>
                    <a:lnTo>
                      <a:pt x="1979697" y="992692"/>
                    </a:lnTo>
                    <a:cubicBezTo>
                      <a:pt x="1980414" y="990360"/>
                      <a:pt x="1980913" y="987988"/>
                      <a:pt x="1981451" y="985616"/>
                    </a:cubicBezTo>
                    <a:lnTo>
                      <a:pt x="1983086" y="978500"/>
                    </a:lnTo>
                    <a:cubicBezTo>
                      <a:pt x="1983604" y="976128"/>
                      <a:pt x="1984222" y="973776"/>
                      <a:pt x="1984680" y="971385"/>
                    </a:cubicBezTo>
                    <a:lnTo>
                      <a:pt x="1985956" y="964209"/>
                    </a:lnTo>
                    <a:cubicBezTo>
                      <a:pt x="1986753" y="959405"/>
                      <a:pt x="1987810" y="954661"/>
                      <a:pt x="1988288" y="949818"/>
                    </a:cubicBezTo>
                    <a:lnTo>
                      <a:pt x="1990102" y="935347"/>
                    </a:lnTo>
                    <a:lnTo>
                      <a:pt x="1991198" y="920797"/>
                    </a:lnTo>
                    <a:cubicBezTo>
                      <a:pt x="1992295" y="901363"/>
                      <a:pt x="1992095" y="881849"/>
                      <a:pt x="1990321" y="862475"/>
                    </a:cubicBezTo>
                    <a:cubicBezTo>
                      <a:pt x="1988468" y="843101"/>
                      <a:pt x="1985039" y="823907"/>
                      <a:pt x="1980215" y="805091"/>
                    </a:cubicBezTo>
                    <a:cubicBezTo>
                      <a:pt x="1975371" y="786275"/>
                      <a:pt x="1969052" y="767818"/>
                      <a:pt x="1961338" y="749979"/>
                    </a:cubicBezTo>
                    <a:cubicBezTo>
                      <a:pt x="1953524" y="732179"/>
                      <a:pt x="1944315" y="714998"/>
                      <a:pt x="1933810" y="698634"/>
                    </a:cubicBezTo>
                    <a:cubicBezTo>
                      <a:pt x="1912801" y="665945"/>
                      <a:pt x="1886788" y="636366"/>
                      <a:pt x="1856569" y="611869"/>
                    </a:cubicBezTo>
                    <a:cubicBezTo>
                      <a:pt x="1826430" y="587313"/>
                      <a:pt x="1792463" y="567441"/>
                      <a:pt x="1756185" y="553448"/>
                    </a:cubicBezTo>
                    <a:cubicBezTo>
                      <a:pt x="1751640" y="551734"/>
                      <a:pt x="1747035" y="550179"/>
                      <a:pt x="1742471" y="548525"/>
                    </a:cubicBezTo>
                    <a:cubicBezTo>
                      <a:pt x="1740198" y="547668"/>
                      <a:pt x="1737866" y="546950"/>
                      <a:pt x="1735554" y="546273"/>
                    </a:cubicBezTo>
                    <a:lnTo>
                      <a:pt x="1728577" y="544140"/>
                    </a:lnTo>
                    <a:cubicBezTo>
                      <a:pt x="1723953" y="542625"/>
                      <a:pt x="1719228" y="541529"/>
                      <a:pt x="1714524" y="540293"/>
                    </a:cubicBezTo>
                    <a:lnTo>
                      <a:pt x="1707468" y="538479"/>
                    </a:lnTo>
                    <a:lnTo>
                      <a:pt x="1699335" y="536785"/>
                    </a:lnTo>
                    <a:cubicBezTo>
                      <a:pt x="1696146" y="536087"/>
                      <a:pt x="1692757" y="535489"/>
                      <a:pt x="1689408" y="534871"/>
                    </a:cubicBezTo>
                    <a:cubicBezTo>
                      <a:pt x="1685960" y="534333"/>
                      <a:pt x="1682930" y="533436"/>
                      <a:pt x="1679721" y="532699"/>
                    </a:cubicBezTo>
                    <a:lnTo>
                      <a:pt x="1670192" y="530387"/>
                    </a:lnTo>
                    <a:cubicBezTo>
                      <a:pt x="1667023" y="529589"/>
                      <a:pt x="1663754" y="528972"/>
                      <a:pt x="1661003" y="527716"/>
                    </a:cubicBezTo>
                    <a:cubicBezTo>
                      <a:pt x="1655302" y="525264"/>
                      <a:pt x="1649920" y="521298"/>
                      <a:pt x="1645934" y="516195"/>
                    </a:cubicBezTo>
                    <a:cubicBezTo>
                      <a:pt x="1643940" y="513644"/>
                      <a:pt x="1642226" y="510873"/>
                      <a:pt x="1640890" y="507923"/>
                    </a:cubicBezTo>
                    <a:cubicBezTo>
                      <a:pt x="1639575" y="504993"/>
                      <a:pt x="1638678" y="501904"/>
                      <a:pt x="1638120" y="498814"/>
                    </a:cubicBezTo>
                    <a:cubicBezTo>
                      <a:pt x="1637522" y="495725"/>
                      <a:pt x="1637562" y="492675"/>
                      <a:pt x="1637482" y="489546"/>
                    </a:cubicBezTo>
                    <a:cubicBezTo>
                      <a:pt x="1637482" y="486377"/>
                      <a:pt x="1637482" y="483148"/>
                      <a:pt x="1637701" y="479819"/>
                    </a:cubicBezTo>
                    <a:cubicBezTo>
                      <a:pt x="1638040" y="473162"/>
                      <a:pt x="1639096" y="466305"/>
                      <a:pt x="1639595" y="459548"/>
                    </a:cubicBezTo>
                    <a:lnTo>
                      <a:pt x="1639973" y="454445"/>
                    </a:lnTo>
                    <a:lnTo>
                      <a:pt x="1640193" y="450818"/>
                    </a:lnTo>
                    <a:cubicBezTo>
                      <a:pt x="1640332" y="448406"/>
                      <a:pt x="1640452" y="445974"/>
                      <a:pt x="1640512" y="443562"/>
                    </a:cubicBezTo>
                    <a:cubicBezTo>
                      <a:pt x="1640651" y="438719"/>
                      <a:pt x="1640811" y="433975"/>
                      <a:pt x="1640591" y="429092"/>
                    </a:cubicBezTo>
                    <a:lnTo>
                      <a:pt x="1640213" y="414541"/>
                    </a:lnTo>
                    <a:lnTo>
                      <a:pt x="1639096" y="400031"/>
                    </a:lnTo>
                    <a:cubicBezTo>
                      <a:pt x="1638997" y="398815"/>
                      <a:pt x="1638937" y="397619"/>
                      <a:pt x="1638817" y="396403"/>
                    </a:cubicBezTo>
                    <a:lnTo>
                      <a:pt x="1638359" y="392795"/>
                    </a:lnTo>
                    <a:lnTo>
                      <a:pt x="1637442" y="385580"/>
                    </a:lnTo>
                    <a:cubicBezTo>
                      <a:pt x="1637123" y="383168"/>
                      <a:pt x="1636864" y="380756"/>
                      <a:pt x="1636505" y="378365"/>
                    </a:cubicBezTo>
                    <a:lnTo>
                      <a:pt x="1635229" y="371209"/>
                    </a:lnTo>
                    <a:cubicBezTo>
                      <a:pt x="1628731" y="332939"/>
                      <a:pt x="1615296" y="296005"/>
                      <a:pt x="1596638" y="262021"/>
                    </a:cubicBezTo>
                    <a:cubicBezTo>
                      <a:pt x="1587369" y="244979"/>
                      <a:pt x="1576366" y="228894"/>
                      <a:pt x="1564347" y="213686"/>
                    </a:cubicBezTo>
                    <a:cubicBezTo>
                      <a:pt x="1552287" y="198497"/>
                      <a:pt x="1539011" y="184266"/>
                      <a:pt x="1524679" y="171170"/>
                    </a:cubicBezTo>
                    <a:cubicBezTo>
                      <a:pt x="1510247" y="158175"/>
                      <a:pt x="1494779" y="146375"/>
                      <a:pt x="1478494" y="135851"/>
                    </a:cubicBezTo>
                    <a:cubicBezTo>
                      <a:pt x="1474407" y="133259"/>
                      <a:pt x="1470381" y="130529"/>
                      <a:pt x="1466115" y="128217"/>
                    </a:cubicBezTo>
                    <a:lnTo>
                      <a:pt x="1459816" y="124589"/>
                    </a:lnTo>
                    <a:cubicBezTo>
                      <a:pt x="1457703" y="123393"/>
                      <a:pt x="1455630" y="122137"/>
                      <a:pt x="1453457" y="121081"/>
                    </a:cubicBezTo>
                    <a:lnTo>
                      <a:pt x="1440501" y="114444"/>
                    </a:lnTo>
                    <a:lnTo>
                      <a:pt x="1427245" y="108464"/>
                    </a:lnTo>
                    <a:cubicBezTo>
                      <a:pt x="1391585" y="93256"/>
                      <a:pt x="1353492" y="83589"/>
                      <a:pt x="1314761" y="80898"/>
                    </a:cubicBezTo>
                    <a:lnTo>
                      <a:pt x="1307506" y="80340"/>
                    </a:lnTo>
                    <a:cubicBezTo>
                      <a:pt x="1305094" y="80140"/>
                      <a:pt x="1302662" y="80180"/>
                      <a:pt x="1300230" y="80101"/>
                    </a:cubicBezTo>
                    <a:cubicBezTo>
                      <a:pt x="1295386" y="80021"/>
                      <a:pt x="1290523" y="79742"/>
                      <a:pt x="1285679" y="79822"/>
                    </a:cubicBezTo>
                    <a:cubicBezTo>
                      <a:pt x="1280835" y="79941"/>
                      <a:pt x="1275971" y="79881"/>
                      <a:pt x="1271127" y="80220"/>
                    </a:cubicBezTo>
                    <a:lnTo>
                      <a:pt x="1263852" y="80599"/>
                    </a:lnTo>
                    <a:cubicBezTo>
                      <a:pt x="1261420" y="80738"/>
                      <a:pt x="1259008" y="81017"/>
                      <a:pt x="1256596" y="81197"/>
                    </a:cubicBezTo>
                    <a:cubicBezTo>
                      <a:pt x="1237281" y="82931"/>
                      <a:pt x="1218065" y="86080"/>
                      <a:pt x="1199308" y="91023"/>
                    </a:cubicBezTo>
                    <a:cubicBezTo>
                      <a:pt x="1180551" y="95907"/>
                      <a:pt x="1162172" y="102305"/>
                      <a:pt x="1144431" y="110158"/>
                    </a:cubicBezTo>
                    <a:cubicBezTo>
                      <a:pt x="1126731" y="118091"/>
                      <a:pt x="1109668" y="127459"/>
                      <a:pt x="1093442" y="138103"/>
                    </a:cubicBezTo>
                    <a:cubicBezTo>
                      <a:pt x="1062067" y="158912"/>
                      <a:pt x="1033881" y="184605"/>
                      <a:pt x="1010619" y="214224"/>
                    </a:cubicBezTo>
                    <a:cubicBezTo>
                      <a:pt x="1009164" y="216077"/>
                      <a:pt x="1007689" y="217911"/>
                      <a:pt x="1006274" y="219785"/>
                    </a:cubicBezTo>
                    <a:lnTo>
                      <a:pt x="1002088" y="225465"/>
                    </a:lnTo>
                    <a:cubicBezTo>
                      <a:pt x="999237" y="229213"/>
                      <a:pt x="996686" y="233179"/>
                      <a:pt x="993995" y="237026"/>
                    </a:cubicBezTo>
                    <a:cubicBezTo>
                      <a:pt x="992639" y="238939"/>
                      <a:pt x="991443" y="240973"/>
                      <a:pt x="990167" y="242946"/>
                    </a:cubicBezTo>
                    <a:lnTo>
                      <a:pt x="988274" y="245916"/>
                    </a:lnTo>
                    <a:lnTo>
                      <a:pt x="987317" y="247411"/>
                    </a:lnTo>
                    <a:lnTo>
                      <a:pt x="986839" y="248168"/>
                    </a:lnTo>
                    <a:lnTo>
                      <a:pt x="986061" y="249484"/>
                    </a:lnTo>
                    <a:lnTo>
                      <a:pt x="981098" y="258054"/>
                    </a:lnTo>
                    <a:lnTo>
                      <a:pt x="978626" y="262340"/>
                    </a:lnTo>
                    <a:cubicBezTo>
                      <a:pt x="977809" y="263795"/>
                      <a:pt x="976892" y="265011"/>
                      <a:pt x="976015" y="266366"/>
                    </a:cubicBezTo>
                    <a:lnTo>
                      <a:pt x="970732" y="274279"/>
                    </a:lnTo>
                    <a:cubicBezTo>
                      <a:pt x="969038" y="277030"/>
                      <a:pt x="967105" y="279262"/>
                      <a:pt x="964852" y="281455"/>
                    </a:cubicBezTo>
                    <a:cubicBezTo>
                      <a:pt x="960387" y="285780"/>
                      <a:pt x="954666" y="289029"/>
                      <a:pt x="948567" y="290743"/>
                    </a:cubicBezTo>
                    <a:cubicBezTo>
                      <a:pt x="942467" y="292517"/>
                      <a:pt x="936009" y="292657"/>
                      <a:pt x="930088" y="291361"/>
                    </a:cubicBezTo>
                    <a:cubicBezTo>
                      <a:pt x="927039" y="290663"/>
                      <a:pt x="924089" y="290165"/>
                      <a:pt x="920919" y="289228"/>
                    </a:cubicBezTo>
                    <a:lnTo>
                      <a:pt x="916235" y="287972"/>
                    </a:lnTo>
                    <a:lnTo>
                      <a:pt x="911511" y="286498"/>
                    </a:lnTo>
                    <a:cubicBezTo>
                      <a:pt x="908441" y="285441"/>
                      <a:pt x="905351" y="284544"/>
                      <a:pt x="902242" y="283607"/>
                    </a:cubicBezTo>
                    <a:lnTo>
                      <a:pt x="899790" y="282890"/>
                    </a:lnTo>
                    <a:lnTo>
                      <a:pt x="897697" y="282332"/>
                    </a:lnTo>
                    <a:lnTo>
                      <a:pt x="894228" y="281415"/>
                    </a:lnTo>
                    <a:cubicBezTo>
                      <a:pt x="891916" y="280877"/>
                      <a:pt x="889604" y="280259"/>
                      <a:pt x="887272" y="279760"/>
                    </a:cubicBezTo>
                    <a:cubicBezTo>
                      <a:pt x="882627" y="278724"/>
                      <a:pt x="877943" y="277787"/>
                      <a:pt x="873239" y="277010"/>
                    </a:cubicBezTo>
                    <a:cubicBezTo>
                      <a:pt x="863850" y="275395"/>
                      <a:pt x="854362" y="274359"/>
                      <a:pt x="844874" y="273821"/>
                    </a:cubicBezTo>
                    <a:cubicBezTo>
                      <a:pt x="825897" y="272685"/>
                      <a:pt x="806761" y="273880"/>
                      <a:pt x="788024" y="276970"/>
                    </a:cubicBezTo>
                    <a:cubicBezTo>
                      <a:pt x="783319" y="277628"/>
                      <a:pt x="778695" y="278744"/>
                      <a:pt x="774031" y="279701"/>
                    </a:cubicBezTo>
                    <a:cubicBezTo>
                      <a:pt x="771698" y="280139"/>
                      <a:pt x="769426" y="280837"/>
                      <a:pt x="767114" y="281395"/>
                    </a:cubicBezTo>
                    <a:cubicBezTo>
                      <a:pt x="764821" y="282013"/>
                      <a:pt x="762509" y="282551"/>
                      <a:pt x="760217" y="283209"/>
                    </a:cubicBezTo>
                    <a:lnTo>
                      <a:pt x="753400" y="285302"/>
                    </a:lnTo>
                    <a:lnTo>
                      <a:pt x="749991" y="286338"/>
                    </a:lnTo>
                    <a:lnTo>
                      <a:pt x="746642" y="287534"/>
                    </a:lnTo>
                    <a:lnTo>
                      <a:pt x="739925" y="289926"/>
                    </a:lnTo>
                    <a:cubicBezTo>
                      <a:pt x="737712" y="290763"/>
                      <a:pt x="735519" y="291720"/>
                      <a:pt x="733327" y="292597"/>
                    </a:cubicBezTo>
                    <a:cubicBezTo>
                      <a:pt x="724516" y="296145"/>
                      <a:pt x="716005" y="300410"/>
                      <a:pt x="707633" y="304915"/>
                    </a:cubicBezTo>
                    <a:cubicBezTo>
                      <a:pt x="703546" y="307346"/>
                      <a:pt x="699320" y="309539"/>
                      <a:pt x="695374" y="312190"/>
                    </a:cubicBezTo>
                    <a:lnTo>
                      <a:pt x="689354" y="316017"/>
                    </a:lnTo>
                    <a:lnTo>
                      <a:pt x="683513" y="320103"/>
                    </a:lnTo>
                    <a:cubicBezTo>
                      <a:pt x="652417" y="342028"/>
                      <a:pt x="626404" y="371089"/>
                      <a:pt x="607827" y="404276"/>
                    </a:cubicBezTo>
                    <a:cubicBezTo>
                      <a:pt x="598478" y="420840"/>
                      <a:pt x="591242" y="438540"/>
                      <a:pt x="585780" y="456758"/>
                    </a:cubicBezTo>
                    <a:cubicBezTo>
                      <a:pt x="585023" y="459010"/>
                      <a:pt x="584525" y="461342"/>
                      <a:pt x="583887" y="463634"/>
                    </a:cubicBezTo>
                    <a:lnTo>
                      <a:pt x="582990" y="467082"/>
                    </a:lnTo>
                    <a:lnTo>
                      <a:pt x="582531" y="468816"/>
                    </a:lnTo>
                    <a:lnTo>
                      <a:pt x="582312" y="469674"/>
                    </a:lnTo>
                    <a:lnTo>
                      <a:pt x="582232" y="469992"/>
                    </a:lnTo>
                    <a:lnTo>
                      <a:pt x="582093" y="470630"/>
                    </a:lnTo>
                    <a:lnTo>
                      <a:pt x="581973" y="471248"/>
                    </a:lnTo>
                    <a:lnTo>
                      <a:pt x="579980" y="481274"/>
                    </a:lnTo>
                    <a:lnTo>
                      <a:pt x="578983" y="486277"/>
                    </a:lnTo>
                    <a:cubicBezTo>
                      <a:pt x="578604" y="487911"/>
                      <a:pt x="578166" y="489446"/>
                      <a:pt x="577747" y="491021"/>
                    </a:cubicBezTo>
                    <a:lnTo>
                      <a:pt x="575236" y="500469"/>
                    </a:lnTo>
                    <a:cubicBezTo>
                      <a:pt x="574857" y="502083"/>
                      <a:pt x="574319" y="503538"/>
                      <a:pt x="573761" y="504993"/>
                    </a:cubicBezTo>
                    <a:lnTo>
                      <a:pt x="572804" y="507166"/>
                    </a:lnTo>
                    <a:lnTo>
                      <a:pt x="571687" y="509279"/>
                    </a:lnTo>
                    <a:cubicBezTo>
                      <a:pt x="568518" y="514860"/>
                      <a:pt x="563814" y="519723"/>
                      <a:pt x="558252" y="523131"/>
                    </a:cubicBezTo>
                    <a:cubicBezTo>
                      <a:pt x="555482" y="524826"/>
                      <a:pt x="552512" y="526221"/>
                      <a:pt x="549462" y="527138"/>
                    </a:cubicBezTo>
                    <a:cubicBezTo>
                      <a:pt x="546412" y="528114"/>
                      <a:pt x="543302" y="528513"/>
                      <a:pt x="540153" y="528952"/>
                    </a:cubicBezTo>
                    <a:cubicBezTo>
                      <a:pt x="533814" y="529789"/>
                      <a:pt x="527037" y="530008"/>
                      <a:pt x="520240" y="529948"/>
                    </a:cubicBezTo>
                    <a:lnTo>
                      <a:pt x="447383" y="529948"/>
                    </a:lnTo>
                    <a:lnTo>
                      <a:pt x="440068" y="530128"/>
                    </a:lnTo>
                    <a:lnTo>
                      <a:pt x="432772" y="530307"/>
                    </a:lnTo>
                    <a:cubicBezTo>
                      <a:pt x="430340" y="530387"/>
                      <a:pt x="427909" y="530367"/>
                      <a:pt x="425477" y="530606"/>
                    </a:cubicBezTo>
                    <a:cubicBezTo>
                      <a:pt x="386647" y="532958"/>
                      <a:pt x="348135" y="541030"/>
                      <a:pt x="312036" y="555441"/>
                    </a:cubicBezTo>
                    <a:cubicBezTo>
                      <a:pt x="275778" y="569474"/>
                      <a:pt x="242070" y="589824"/>
                      <a:pt x="212071" y="614500"/>
                    </a:cubicBezTo>
                    <a:cubicBezTo>
                      <a:pt x="197121" y="626918"/>
                      <a:pt x="183247" y="640631"/>
                      <a:pt x="170430" y="655241"/>
                    </a:cubicBezTo>
                    <a:lnTo>
                      <a:pt x="165666" y="660763"/>
                    </a:lnTo>
                    <a:lnTo>
                      <a:pt x="163274" y="663513"/>
                    </a:lnTo>
                    <a:lnTo>
                      <a:pt x="161021" y="666383"/>
                    </a:lnTo>
                    <a:lnTo>
                      <a:pt x="152051" y="677884"/>
                    </a:lnTo>
                    <a:lnTo>
                      <a:pt x="143620" y="689784"/>
                    </a:lnTo>
                    <a:cubicBezTo>
                      <a:pt x="142165" y="691737"/>
                      <a:pt x="140909" y="693830"/>
                      <a:pt x="139593" y="695863"/>
                    </a:cubicBezTo>
                    <a:lnTo>
                      <a:pt x="135666" y="702002"/>
                    </a:lnTo>
                    <a:cubicBezTo>
                      <a:pt x="125401" y="718506"/>
                      <a:pt x="116331" y="735747"/>
                      <a:pt x="108716" y="753626"/>
                    </a:cubicBezTo>
                    <a:cubicBezTo>
                      <a:pt x="101241" y="771565"/>
                      <a:pt x="95142" y="790062"/>
                      <a:pt x="90438" y="808918"/>
                    </a:cubicBezTo>
                    <a:lnTo>
                      <a:pt x="87168" y="823130"/>
                    </a:lnTo>
                    <a:lnTo>
                      <a:pt x="84617" y="837481"/>
                    </a:lnTo>
                    <a:lnTo>
                      <a:pt x="83979" y="841068"/>
                    </a:lnTo>
                    <a:cubicBezTo>
                      <a:pt x="83780" y="842264"/>
                      <a:pt x="83660" y="843480"/>
                      <a:pt x="83501" y="844676"/>
                    </a:cubicBezTo>
                    <a:lnTo>
                      <a:pt x="82584" y="851911"/>
                    </a:lnTo>
                    <a:lnTo>
                      <a:pt x="81667" y="859147"/>
                    </a:lnTo>
                    <a:cubicBezTo>
                      <a:pt x="81408" y="861559"/>
                      <a:pt x="81288" y="863990"/>
                      <a:pt x="81089" y="866422"/>
                    </a:cubicBezTo>
                    <a:lnTo>
                      <a:pt x="80531" y="873697"/>
                    </a:lnTo>
                    <a:cubicBezTo>
                      <a:pt x="80371" y="876129"/>
                      <a:pt x="80092" y="878541"/>
                      <a:pt x="80092" y="880972"/>
                    </a:cubicBezTo>
                    <a:lnTo>
                      <a:pt x="79733" y="895563"/>
                    </a:lnTo>
                    <a:cubicBezTo>
                      <a:pt x="79634" y="900426"/>
                      <a:pt x="79933" y="905290"/>
                      <a:pt x="79993" y="910153"/>
                    </a:cubicBezTo>
                    <a:cubicBezTo>
                      <a:pt x="80072" y="912585"/>
                      <a:pt x="80072" y="915017"/>
                      <a:pt x="80212" y="917448"/>
                    </a:cubicBezTo>
                    <a:lnTo>
                      <a:pt x="80770" y="924723"/>
                    </a:lnTo>
                    <a:lnTo>
                      <a:pt x="81308" y="931999"/>
                    </a:lnTo>
                    <a:lnTo>
                      <a:pt x="81587" y="935646"/>
                    </a:lnTo>
                    <a:lnTo>
                      <a:pt x="82046" y="939274"/>
                    </a:lnTo>
                    <a:lnTo>
                      <a:pt x="83860" y="953745"/>
                    </a:lnTo>
                    <a:cubicBezTo>
                      <a:pt x="85574" y="963312"/>
                      <a:pt x="87069" y="972939"/>
                      <a:pt x="89461" y="982367"/>
                    </a:cubicBezTo>
                    <a:cubicBezTo>
                      <a:pt x="93946" y="1001263"/>
                      <a:pt x="99567" y="1019959"/>
                      <a:pt x="107062" y="1037898"/>
                    </a:cubicBezTo>
                    <a:cubicBezTo>
                      <a:pt x="114457" y="1055877"/>
                      <a:pt x="123188" y="1073297"/>
                      <a:pt x="133195" y="1089980"/>
                    </a:cubicBezTo>
                    <a:cubicBezTo>
                      <a:pt x="143301" y="1106604"/>
                      <a:pt x="154782" y="1122370"/>
                      <a:pt x="167300" y="1137240"/>
                    </a:cubicBezTo>
                    <a:lnTo>
                      <a:pt x="172045" y="1142761"/>
                    </a:lnTo>
                    <a:cubicBezTo>
                      <a:pt x="173619" y="1144614"/>
                      <a:pt x="175194" y="1146468"/>
                      <a:pt x="176908" y="1148202"/>
                    </a:cubicBezTo>
                    <a:lnTo>
                      <a:pt x="186935" y="1158806"/>
                    </a:lnTo>
                    <a:lnTo>
                      <a:pt x="197460" y="1168912"/>
                    </a:lnTo>
                    <a:cubicBezTo>
                      <a:pt x="199174" y="1170626"/>
                      <a:pt x="201008" y="1172240"/>
                      <a:pt x="202861" y="1173815"/>
                    </a:cubicBezTo>
                    <a:lnTo>
                      <a:pt x="208363" y="1178599"/>
                    </a:lnTo>
                    <a:cubicBezTo>
                      <a:pt x="223134" y="1191236"/>
                      <a:pt x="238801" y="1202816"/>
                      <a:pt x="255366" y="1213021"/>
                    </a:cubicBezTo>
                    <a:cubicBezTo>
                      <a:pt x="288575" y="1233213"/>
                      <a:pt x="324813" y="1248501"/>
                      <a:pt x="362707" y="1257211"/>
                    </a:cubicBezTo>
                    <a:cubicBezTo>
                      <a:pt x="372135" y="1259603"/>
                      <a:pt x="381723" y="1261137"/>
                      <a:pt x="391291" y="1262832"/>
                    </a:cubicBezTo>
                    <a:lnTo>
                      <a:pt x="405763" y="1264665"/>
                    </a:lnTo>
                    <a:lnTo>
                      <a:pt x="409371" y="1265124"/>
                    </a:lnTo>
                    <a:lnTo>
                      <a:pt x="412998" y="1265403"/>
                    </a:lnTo>
                    <a:lnTo>
                      <a:pt x="420274" y="1265961"/>
                    </a:lnTo>
                    <a:lnTo>
                      <a:pt x="427550" y="1266519"/>
                    </a:lnTo>
                    <a:lnTo>
                      <a:pt x="434845" y="1266719"/>
                    </a:lnTo>
                    <a:lnTo>
                      <a:pt x="442141" y="1266898"/>
                    </a:lnTo>
                    <a:cubicBezTo>
                      <a:pt x="444573" y="1266958"/>
                      <a:pt x="446965" y="1267057"/>
                      <a:pt x="449576" y="1267017"/>
                    </a:cubicBezTo>
                    <a:lnTo>
                      <a:pt x="581834" y="1267017"/>
                    </a:lnTo>
                    <a:lnTo>
                      <a:pt x="581834" y="1306204"/>
                    </a:lnTo>
                    <a:lnTo>
                      <a:pt x="449576" y="1306204"/>
                    </a:lnTo>
                    <a:cubicBezTo>
                      <a:pt x="447064" y="1306224"/>
                      <a:pt x="444334" y="1306144"/>
                      <a:pt x="441643" y="1306084"/>
                    </a:cubicBezTo>
                    <a:lnTo>
                      <a:pt x="433590" y="1305885"/>
                    </a:lnTo>
                    <a:lnTo>
                      <a:pt x="425536" y="1305666"/>
                    </a:lnTo>
                    <a:lnTo>
                      <a:pt x="417503" y="1305048"/>
                    </a:lnTo>
                    <a:lnTo>
                      <a:pt x="409470" y="1304430"/>
                    </a:lnTo>
                    <a:lnTo>
                      <a:pt x="405444" y="1304111"/>
                    </a:lnTo>
                    <a:lnTo>
                      <a:pt x="401437" y="1303613"/>
                    </a:lnTo>
                    <a:lnTo>
                      <a:pt x="385431" y="1301560"/>
                    </a:lnTo>
                    <a:cubicBezTo>
                      <a:pt x="374826" y="1299706"/>
                      <a:pt x="364202" y="1297972"/>
                      <a:pt x="353757" y="1295341"/>
                    </a:cubicBezTo>
                    <a:cubicBezTo>
                      <a:pt x="311777" y="1285674"/>
                      <a:pt x="271591" y="1268752"/>
                      <a:pt x="234854" y="1246388"/>
                    </a:cubicBezTo>
                    <a:cubicBezTo>
                      <a:pt x="216536" y="1235086"/>
                      <a:pt x="199174" y="1222270"/>
                      <a:pt x="182848" y="1208298"/>
                    </a:cubicBezTo>
                    <a:lnTo>
                      <a:pt x="176769" y="1202996"/>
                    </a:lnTo>
                    <a:cubicBezTo>
                      <a:pt x="174736" y="1201241"/>
                      <a:pt x="172702" y="1199468"/>
                      <a:pt x="170809" y="1197574"/>
                    </a:cubicBezTo>
                    <a:lnTo>
                      <a:pt x="159188" y="1186392"/>
                    </a:lnTo>
                    <a:lnTo>
                      <a:pt x="148105" y="1174672"/>
                    </a:lnTo>
                    <a:cubicBezTo>
                      <a:pt x="146231" y="1172759"/>
                      <a:pt x="144477" y="1170706"/>
                      <a:pt x="142723" y="1168673"/>
                    </a:cubicBezTo>
                    <a:lnTo>
                      <a:pt x="137460" y="1162553"/>
                    </a:lnTo>
                    <a:cubicBezTo>
                      <a:pt x="123607" y="1146109"/>
                      <a:pt x="110909" y="1128669"/>
                      <a:pt x="99746" y="1110291"/>
                    </a:cubicBezTo>
                    <a:cubicBezTo>
                      <a:pt x="88683" y="1091854"/>
                      <a:pt x="79016" y="1072580"/>
                      <a:pt x="70823" y="1052688"/>
                    </a:cubicBezTo>
                    <a:cubicBezTo>
                      <a:pt x="62531" y="1032835"/>
                      <a:pt x="56292" y="1012166"/>
                      <a:pt x="51348" y="991237"/>
                    </a:cubicBezTo>
                    <a:cubicBezTo>
                      <a:pt x="48737" y="980792"/>
                      <a:pt x="47043" y="970169"/>
                      <a:pt x="45169" y="959585"/>
                    </a:cubicBezTo>
                    <a:lnTo>
                      <a:pt x="43156" y="943579"/>
                    </a:lnTo>
                    <a:lnTo>
                      <a:pt x="42657" y="939573"/>
                    </a:lnTo>
                    <a:lnTo>
                      <a:pt x="42338" y="935547"/>
                    </a:lnTo>
                    <a:lnTo>
                      <a:pt x="41721" y="927514"/>
                    </a:lnTo>
                    <a:lnTo>
                      <a:pt x="41123" y="919481"/>
                    </a:lnTo>
                    <a:cubicBezTo>
                      <a:pt x="40963" y="916790"/>
                      <a:pt x="40963" y="914120"/>
                      <a:pt x="40883" y="911429"/>
                    </a:cubicBezTo>
                    <a:cubicBezTo>
                      <a:pt x="40804" y="906067"/>
                      <a:pt x="40505" y="900685"/>
                      <a:pt x="40604" y="895324"/>
                    </a:cubicBezTo>
                    <a:lnTo>
                      <a:pt x="41003" y="879218"/>
                    </a:lnTo>
                    <a:cubicBezTo>
                      <a:pt x="41003" y="876528"/>
                      <a:pt x="41302" y="873857"/>
                      <a:pt x="41481" y="871166"/>
                    </a:cubicBezTo>
                    <a:lnTo>
                      <a:pt x="42079" y="863133"/>
                    </a:lnTo>
                    <a:cubicBezTo>
                      <a:pt x="42299" y="860462"/>
                      <a:pt x="42438" y="857772"/>
                      <a:pt x="42737" y="855101"/>
                    </a:cubicBezTo>
                    <a:lnTo>
                      <a:pt x="43734" y="847108"/>
                    </a:lnTo>
                    <a:lnTo>
                      <a:pt x="44750" y="839115"/>
                    </a:lnTo>
                    <a:cubicBezTo>
                      <a:pt x="44930" y="837780"/>
                      <a:pt x="45069" y="836444"/>
                      <a:pt x="45289" y="835109"/>
                    </a:cubicBezTo>
                    <a:lnTo>
                      <a:pt x="45986" y="831142"/>
                    </a:lnTo>
                    <a:lnTo>
                      <a:pt x="48817" y="815256"/>
                    </a:lnTo>
                    <a:lnTo>
                      <a:pt x="52425" y="799530"/>
                    </a:lnTo>
                    <a:cubicBezTo>
                      <a:pt x="57627" y="778661"/>
                      <a:pt x="64385" y="758171"/>
                      <a:pt x="72677" y="738318"/>
                    </a:cubicBezTo>
                    <a:cubicBezTo>
                      <a:pt x="81109" y="718506"/>
                      <a:pt x="91135" y="699411"/>
                      <a:pt x="102517" y="681153"/>
                    </a:cubicBezTo>
                    <a:lnTo>
                      <a:pt x="106863" y="674356"/>
                    </a:lnTo>
                    <a:cubicBezTo>
                      <a:pt x="108318" y="672104"/>
                      <a:pt x="109713" y="669792"/>
                      <a:pt x="111308" y="667639"/>
                    </a:cubicBezTo>
                    <a:lnTo>
                      <a:pt x="120637" y="654484"/>
                    </a:lnTo>
                    <a:cubicBezTo>
                      <a:pt x="123906" y="650199"/>
                      <a:pt x="127254" y="645993"/>
                      <a:pt x="130563" y="641767"/>
                    </a:cubicBezTo>
                    <a:lnTo>
                      <a:pt x="133055" y="638598"/>
                    </a:lnTo>
                    <a:lnTo>
                      <a:pt x="135686" y="635548"/>
                    </a:lnTo>
                    <a:lnTo>
                      <a:pt x="140969" y="629449"/>
                    </a:lnTo>
                    <a:cubicBezTo>
                      <a:pt x="155161" y="613284"/>
                      <a:pt x="170510" y="598136"/>
                      <a:pt x="187054" y="584383"/>
                    </a:cubicBezTo>
                    <a:cubicBezTo>
                      <a:pt x="220243" y="557036"/>
                      <a:pt x="257578" y="534553"/>
                      <a:pt x="297744" y="518986"/>
                    </a:cubicBezTo>
                    <a:cubicBezTo>
                      <a:pt x="337750" y="503060"/>
                      <a:pt x="380407" y="494090"/>
                      <a:pt x="423304" y="491499"/>
                    </a:cubicBezTo>
                    <a:cubicBezTo>
                      <a:pt x="425975" y="491240"/>
                      <a:pt x="428666" y="491240"/>
                      <a:pt x="431357" y="491160"/>
                    </a:cubicBezTo>
                    <a:lnTo>
                      <a:pt x="439410" y="490961"/>
                    </a:lnTo>
                    <a:lnTo>
                      <a:pt x="447443" y="490782"/>
                    </a:lnTo>
                    <a:lnTo>
                      <a:pt x="523170" y="490782"/>
                    </a:lnTo>
                    <a:cubicBezTo>
                      <a:pt x="524884" y="490782"/>
                      <a:pt x="526638" y="490821"/>
                      <a:pt x="528333" y="490483"/>
                    </a:cubicBezTo>
                    <a:cubicBezTo>
                      <a:pt x="530027" y="490164"/>
                      <a:pt x="531661" y="489546"/>
                      <a:pt x="533176" y="488709"/>
                    </a:cubicBezTo>
                    <a:cubicBezTo>
                      <a:pt x="536186" y="487014"/>
                      <a:pt x="538638" y="484344"/>
                      <a:pt x="540013" y="481174"/>
                    </a:cubicBezTo>
                    <a:cubicBezTo>
                      <a:pt x="540751" y="479600"/>
                      <a:pt x="541050" y="477886"/>
                      <a:pt x="541309" y="476171"/>
                    </a:cubicBezTo>
                    <a:lnTo>
                      <a:pt x="542146" y="471069"/>
                    </a:lnTo>
                    <a:cubicBezTo>
                      <a:pt x="542645" y="467660"/>
                      <a:pt x="543522" y="464312"/>
                      <a:pt x="544180" y="460923"/>
                    </a:cubicBezTo>
                    <a:lnTo>
                      <a:pt x="544239" y="460604"/>
                    </a:lnTo>
                    <a:lnTo>
                      <a:pt x="544239" y="460525"/>
                    </a:lnTo>
                    <a:cubicBezTo>
                      <a:pt x="544239" y="460525"/>
                      <a:pt x="544259" y="460485"/>
                      <a:pt x="544259" y="460485"/>
                    </a:cubicBezTo>
                    <a:lnTo>
                      <a:pt x="544219" y="460644"/>
                    </a:lnTo>
                    <a:cubicBezTo>
                      <a:pt x="544219" y="460644"/>
                      <a:pt x="544219" y="460644"/>
                      <a:pt x="544219" y="460644"/>
                    </a:cubicBezTo>
                    <a:lnTo>
                      <a:pt x="544479" y="459648"/>
                    </a:lnTo>
                    <a:lnTo>
                      <a:pt x="544997" y="457654"/>
                    </a:lnTo>
                    <a:lnTo>
                      <a:pt x="546033" y="453668"/>
                    </a:lnTo>
                    <a:cubicBezTo>
                      <a:pt x="546751" y="451017"/>
                      <a:pt x="547349" y="448346"/>
                      <a:pt x="548206" y="445735"/>
                    </a:cubicBezTo>
                    <a:cubicBezTo>
                      <a:pt x="554485" y="424727"/>
                      <a:pt x="562877" y="404296"/>
                      <a:pt x="573641" y="385181"/>
                    </a:cubicBezTo>
                    <a:cubicBezTo>
                      <a:pt x="595049" y="346892"/>
                      <a:pt x="625029" y="313446"/>
                      <a:pt x="660869" y="288132"/>
                    </a:cubicBezTo>
                    <a:lnTo>
                      <a:pt x="667607" y="283428"/>
                    </a:lnTo>
                    <a:lnTo>
                      <a:pt x="674543" y="279003"/>
                    </a:lnTo>
                    <a:cubicBezTo>
                      <a:pt x="679108" y="275973"/>
                      <a:pt x="683972" y="273402"/>
                      <a:pt x="688696" y="270612"/>
                    </a:cubicBezTo>
                    <a:cubicBezTo>
                      <a:pt x="698344" y="265389"/>
                      <a:pt x="708191" y="260506"/>
                      <a:pt x="718357" y="256380"/>
                    </a:cubicBezTo>
                    <a:cubicBezTo>
                      <a:pt x="720908" y="255344"/>
                      <a:pt x="723420" y="254267"/>
                      <a:pt x="725991" y="253291"/>
                    </a:cubicBezTo>
                    <a:lnTo>
                      <a:pt x="733745" y="250520"/>
                    </a:lnTo>
                    <a:lnTo>
                      <a:pt x="737612" y="249145"/>
                    </a:lnTo>
                    <a:lnTo>
                      <a:pt x="741539" y="247929"/>
                    </a:lnTo>
                    <a:lnTo>
                      <a:pt x="749413" y="245517"/>
                    </a:lnTo>
                    <a:cubicBezTo>
                      <a:pt x="752044" y="244760"/>
                      <a:pt x="754715" y="244122"/>
                      <a:pt x="757366" y="243404"/>
                    </a:cubicBezTo>
                    <a:cubicBezTo>
                      <a:pt x="760037" y="242747"/>
                      <a:pt x="762669" y="241949"/>
                      <a:pt x="765360" y="241451"/>
                    </a:cubicBezTo>
                    <a:cubicBezTo>
                      <a:pt x="770742" y="240335"/>
                      <a:pt x="776084" y="239079"/>
                      <a:pt x="781506" y="238302"/>
                    </a:cubicBezTo>
                    <a:cubicBezTo>
                      <a:pt x="803153" y="234714"/>
                      <a:pt x="825159" y="233358"/>
                      <a:pt x="847066" y="234674"/>
                    </a:cubicBezTo>
                    <a:cubicBezTo>
                      <a:pt x="858010" y="235312"/>
                      <a:pt x="868933" y="236508"/>
                      <a:pt x="879717" y="238342"/>
                    </a:cubicBezTo>
                    <a:cubicBezTo>
                      <a:pt x="885119" y="239238"/>
                      <a:pt x="890481" y="240315"/>
                      <a:pt x="895823" y="241511"/>
                    </a:cubicBezTo>
                    <a:cubicBezTo>
                      <a:pt x="898494" y="242089"/>
                      <a:pt x="901145" y="242766"/>
                      <a:pt x="903796" y="243404"/>
                    </a:cubicBezTo>
                    <a:lnTo>
                      <a:pt x="907763" y="244461"/>
                    </a:lnTo>
                    <a:lnTo>
                      <a:pt x="909378" y="244879"/>
                    </a:lnTo>
                    <a:lnTo>
                      <a:pt x="910614" y="245238"/>
                    </a:lnTo>
                    <a:cubicBezTo>
                      <a:pt x="912188" y="245696"/>
                      <a:pt x="913763" y="246135"/>
                      <a:pt x="915338" y="246633"/>
                    </a:cubicBezTo>
                    <a:cubicBezTo>
                      <a:pt x="918547" y="247610"/>
                      <a:pt x="921716" y="248706"/>
                      <a:pt x="924866" y="249842"/>
                    </a:cubicBezTo>
                    <a:cubicBezTo>
                      <a:pt x="927976" y="251058"/>
                      <a:pt x="931484" y="251357"/>
                      <a:pt x="934733" y="250480"/>
                    </a:cubicBezTo>
                    <a:cubicBezTo>
                      <a:pt x="937982" y="249643"/>
                      <a:pt x="940952" y="247809"/>
                      <a:pt x="943085" y="245218"/>
                    </a:cubicBezTo>
                    <a:cubicBezTo>
                      <a:pt x="944181" y="243942"/>
                      <a:pt x="944999" y="242467"/>
                      <a:pt x="945776" y="240992"/>
                    </a:cubicBezTo>
                    <a:lnTo>
                      <a:pt x="948188" y="236587"/>
                    </a:lnTo>
                    <a:cubicBezTo>
                      <a:pt x="949763" y="233638"/>
                      <a:pt x="951557" y="230807"/>
                      <a:pt x="953231" y="227897"/>
                    </a:cubicBezTo>
                    <a:lnTo>
                      <a:pt x="957078" y="221838"/>
                    </a:lnTo>
                    <a:cubicBezTo>
                      <a:pt x="958513" y="219645"/>
                      <a:pt x="959829" y="217393"/>
                      <a:pt x="961344" y="215260"/>
                    </a:cubicBezTo>
                    <a:cubicBezTo>
                      <a:pt x="964334" y="210975"/>
                      <a:pt x="967164" y="206570"/>
                      <a:pt x="970334" y="202404"/>
                    </a:cubicBezTo>
                    <a:lnTo>
                      <a:pt x="974978" y="196085"/>
                    </a:lnTo>
                    <a:cubicBezTo>
                      <a:pt x="976553" y="193993"/>
                      <a:pt x="978207" y="191960"/>
                      <a:pt x="979802" y="189907"/>
                    </a:cubicBezTo>
                    <a:cubicBezTo>
                      <a:pt x="1005656" y="157019"/>
                      <a:pt x="1036951" y="128496"/>
                      <a:pt x="1071794" y="105374"/>
                    </a:cubicBezTo>
                    <a:cubicBezTo>
                      <a:pt x="1089814" y="93535"/>
                      <a:pt x="1108771" y="83150"/>
                      <a:pt x="1128425" y="74320"/>
                    </a:cubicBezTo>
                    <a:cubicBezTo>
                      <a:pt x="1148139" y="65590"/>
                      <a:pt x="1168571" y="58494"/>
                      <a:pt x="1189421" y="53053"/>
                    </a:cubicBezTo>
                    <a:cubicBezTo>
                      <a:pt x="1210271" y="47571"/>
                      <a:pt x="1231620" y="44043"/>
                      <a:pt x="1253088" y="42130"/>
                    </a:cubicBezTo>
                    <a:cubicBezTo>
                      <a:pt x="1255779" y="41911"/>
                      <a:pt x="1258450" y="41612"/>
                      <a:pt x="1261141" y="41472"/>
                    </a:cubicBezTo>
                    <a:lnTo>
                      <a:pt x="1269214" y="41034"/>
                    </a:lnTo>
                    <a:cubicBezTo>
                      <a:pt x="1274596" y="40655"/>
                      <a:pt x="1279978" y="40715"/>
                      <a:pt x="1285360" y="40575"/>
                    </a:cubicBezTo>
                    <a:cubicBezTo>
                      <a:pt x="1290742" y="40476"/>
                      <a:pt x="1296124" y="40775"/>
                      <a:pt x="1301506" y="40874"/>
                    </a:cubicBezTo>
                    <a:cubicBezTo>
                      <a:pt x="1304197" y="40974"/>
                      <a:pt x="1306888" y="40934"/>
                      <a:pt x="1309579" y="41153"/>
                    </a:cubicBezTo>
                    <a:lnTo>
                      <a:pt x="1317632" y="41771"/>
                    </a:lnTo>
                    <a:cubicBezTo>
                      <a:pt x="1360648" y="44781"/>
                      <a:pt x="1403066" y="55504"/>
                      <a:pt x="1442693" y="72447"/>
                    </a:cubicBezTo>
                    <a:lnTo>
                      <a:pt x="1457424" y="79104"/>
                    </a:lnTo>
                    <a:lnTo>
                      <a:pt x="1471816" y="86459"/>
                    </a:lnTo>
                    <a:cubicBezTo>
                      <a:pt x="1474248" y="87635"/>
                      <a:pt x="1476560" y="89030"/>
                      <a:pt x="1478892" y="90366"/>
                    </a:cubicBezTo>
                    <a:lnTo>
                      <a:pt x="1485909" y="94392"/>
                    </a:lnTo>
                    <a:cubicBezTo>
                      <a:pt x="1490633" y="96983"/>
                      <a:pt x="1495118" y="99993"/>
                      <a:pt x="1499663" y="102883"/>
                    </a:cubicBezTo>
                    <a:cubicBezTo>
                      <a:pt x="1517762" y="114563"/>
                      <a:pt x="1534945" y="127678"/>
                      <a:pt x="1550951" y="142109"/>
                    </a:cubicBezTo>
                    <a:cubicBezTo>
                      <a:pt x="1566858" y="156640"/>
                      <a:pt x="1581609" y="172446"/>
                      <a:pt x="1595004" y="189309"/>
                    </a:cubicBezTo>
                    <a:cubicBezTo>
                      <a:pt x="1608359" y="206211"/>
                      <a:pt x="1620558" y="224070"/>
                      <a:pt x="1630884" y="243006"/>
                    </a:cubicBezTo>
                    <a:cubicBezTo>
                      <a:pt x="1651614" y="280757"/>
                      <a:pt x="1666525" y="321877"/>
                      <a:pt x="1673780" y="364392"/>
                    </a:cubicBezTo>
                    <a:lnTo>
                      <a:pt x="1675196" y="372345"/>
                    </a:lnTo>
                    <a:cubicBezTo>
                      <a:pt x="1675614" y="375016"/>
                      <a:pt x="1675893" y="377687"/>
                      <a:pt x="1676252" y="380358"/>
                    </a:cubicBezTo>
                    <a:lnTo>
                      <a:pt x="1677269" y="388370"/>
                    </a:lnTo>
                    <a:lnTo>
                      <a:pt x="1677767" y="392377"/>
                    </a:lnTo>
                    <a:cubicBezTo>
                      <a:pt x="1677907" y="393712"/>
                      <a:pt x="1677986" y="395068"/>
                      <a:pt x="1678086" y="396403"/>
                    </a:cubicBezTo>
                    <a:lnTo>
                      <a:pt x="1679302" y="412508"/>
                    </a:lnTo>
                    <a:lnTo>
                      <a:pt x="1679721" y="428653"/>
                    </a:lnTo>
                    <a:cubicBezTo>
                      <a:pt x="1679940" y="434015"/>
                      <a:pt x="1679780" y="439496"/>
                      <a:pt x="1679621" y="444898"/>
                    </a:cubicBezTo>
                    <a:cubicBezTo>
                      <a:pt x="1679541" y="447609"/>
                      <a:pt x="1679402" y="450300"/>
                      <a:pt x="1679262" y="452990"/>
                    </a:cubicBezTo>
                    <a:lnTo>
                      <a:pt x="1678843" y="459568"/>
                    </a:lnTo>
                    <a:cubicBezTo>
                      <a:pt x="1678584" y="463016"/>
                      <a:pt x="1678245" y="466445"/>
                      <a:pt x="1677867" y="469873"/>
                    </a:cubicBezTo>
                    <a:lnTo>
                      <a:pt x="1677229" y="475015"/>
                    </a:lnTo>
                    <a:cubicBezTo>
                      <a:pt x="1677029" y="476729"/>
                      <a:pt x="1676671" y="478444"/>
                      <a:pt x="1676770" y="480158"/>
                    </a:cubicBezTo>
                    <a:cubicBezTo>
                      <a:pt x="1676870" y="487134"/>
                      <a:pt x="1682132" y="493552"/>
                      <a:pt x="1688870" y="495187"/>
                    </a:cubicBezTo>
                    <a:cubicBezTo>
                      <a:pt x="1695687" y="496482"/>
                      <a:pt x="1702425" y="497240"/>
                      <a:pt x="1709341" y="498854"/>
                    </a:cubicBezTo>
                    <a:lnTo>
                      <a:pt x="1716238" y="500289"/>
                    </a:lnTo>
                    <a:lnTo>
                      <a:pt x="1724052" y="502282"/>
                    </a:lnTo>
                    <a:cubicBezTo>
                      <a:pt x="1729255" y="503638"/>
                      <a:pt x="1734497" y="504874"/>
                      <a:pt x="1739620" y="506528"/>
                    </a:cubicBezTo>
                    <a:lnTo>
                      <a:pt x="1747334" y="508880"/>
                    </a:lnTo>
                    <a:cubicBezTo>
                      <a:pt x="1749906" y="509657"/>
                      <a:pt x="1752477" y="510435"/>
                      <a:pt x="1755009" y="511391"/>
                    </a:cubicBezTo>
                    <a:cubicBezTo>
                      <a:pt x="1760072" y="513205"/>
                      <a:pt x="1765175" y="514939"/>
                      <a:pt x="1770198" y="516853"/>
                    </a:cubicBezTo>
                    <a:cubicBezTo>
                      <a:pt x="1810363" y="532340"/>
                      <a:pt x="1847978" y="554325"/>
                      <a:pt x="1881306" y="581493"/>
                    </a:cubicBezTo>
                    <a:cubicBezTo>
                      <a:pt x="1914714" y="608600"/>
                      <a:pt x="1943518" y="641289"/>
                      <a:pt x="1966760" y="677466"/>
                    </a:cubicBezTo>
                    <a:cubicBezTo>
                      <a:pt x="1978361" y="695564"/>
                      <a:pt x="1988567" y="714579"/>
                      <a:pt x="1997198" y="734292"/>
                    </a:cubicBezTo>
                    <a:cubicBezTo>
                      <a:pt x="2005750" y="754045"/>
                      <a:pt x="2012726" y="774455"/>
                      <a:pt x="2018088" y="795284"/>
                    </a:cubicBezTo>
                    <a:cubicBezTo>
                      <a:pt x="2023431" y="816113"/>
                      <a:pt x="2027218" y="837361"/>
                      <a:pt x="2029251" y="858768"/>
                    </a:cubicBezTo>
                    <a:cubicBezTo>
                      <a:pt x="2031224" y="880195"/>
                      <a:pt x="2031444" y="901722"/>
                      <a:pt x="2030228" y="923169"/>
                    </a:cubicBezTo>
                    <a:lnTo>
                      <a:pt x="2029012" y="93923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14" name="Freeform 5">
                <a:extLst>
                  <a:ext uri="{FF2B5EF4-FFF2-40B4-BE49-F238E27FC236}">
                    <a16:creationId xmlns:a16="http://schemas.microsoft.com/office/drawing/2014/main" id="{135BD26F-0D94-EF7F-9FA9-5BF7318FB213}"/>
                  </a:ext>
                </a:extLst>
              </p:cNvPr>
              <p:cNvSpPr/>
              <p:nvPr/>
            </p:nvSpPr>
            <p:spPr>
              <a:xfrm>
                <a:off x="2990285"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15" name="Freeform 6">
                <a:extLst>
                  <a:ext uri="{FF2B5EF4-FFF2-40B4-BE49-F238E27FC236}">
                    <a16:creationId xmlns:a16="http://schemas.microsoft.com/office/drawing/2014/main" id="{9332389F-0BC2-0AB7-446C-56EFACE14B86}"/>
                  </a:ext>
                </a:extLst>
              </p:cNvPr>
              <p:cNvSpPr/>
              <p:nvPr/>
            </p:nvSpPr>
            <p:spPr>
              <a:xfrm>
                <a:off x="2990285"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16" name="Freeform 7">
                <a:extLst>
                  <a:ext uri="{FF2B5EF4-FFF2-40B4-BE49-F238E27FC236}">
                    <a16:creationId xmlns:a16="http://schemas.microsoft.com/office/drawing/2014/main" id="{190F5580-5688-00D9-5721-76C220E7E613}"/>
                  </a:ext>
                </a:extLst>
              </p:cNvPr>
              <p:cNvSpPr/>
              <p:nvPr/>
            </p:nvSpPr>
            <p:spPr>
              <a:xfrm>
                <a:off x="2990285"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17" name="Freeform 8">
                <a:extLst>
                  <a:ext uri="{FF2B5EF4-FFF2-40B4-BE49-F238E27FC236}">
                    <a16:creationId xmlns:a16="http://schemas.microsoft.com/office/drawing/2014/main" id="{9D9F0075-B80B-EE77-5D22-148FA712BDFE}"/>
                  </a:ext>
                </a:extLst>
              </p:cNvPr>
              <p:cNvSpPr/>
              <p:nvPr/>
            </p:nvSpPr>
            <p:spPr>
              <a:xfrm>
                <a:off x="3137074"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18" name="Freeform 9">
                <a:extLst>
                  <a:ext uri="{FF2B5EF4-FFF2-40B4-BE49-F238E27FC236}">
                    <a16:creationId xmlns:a16="http://schemas.microsoft.com/office/drawing/2014/main" id="{F231D151-4608-D674-F58B-787A4B916239}"/>
                  </a:ext>
                </a:extLst>
              </p:cNvPr>
              <p:cNvSpPr/>
              <p:nvPr/>
            </p:nvSpPr>
            <p:spPr>
              <a:xfrm>
                <a:off x="3137074"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19" name="Freeform 10">
                <a:extLst>
                  <a:ext uri="{FF2B5EF4-FFF2-40B4-BE49-F238E27FC236}">
                    <a16:creationId xmlns:a16="http://schemas.microsoft.com/office/drawing/2014/main" id="{ADCFB887-EEBF-5D69-9576-DA39EA9FE8E2}"/>
                  </a:ext>
                </a:extLst>
              </p:cNvPr>
              <p:cNvSpPr/>
              <p:nvPr/>
            </p:nvSpPr>
            <p:spPr>
              <a:xfrm>
                <a:off x="3137074"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20" name="Freeform 11">
                <a:extLst>
                  <a:ext uri="{FF2B5EF4-FFF2-40B4-BE49-F238E27FC236}">
                    <a16:creationId xmlns:a16="http://schemas.microsoft.com/office/drawing/2014/main" id="{27E374E1-699E-A2C1-2C15-C18E4BA1E334}"/>
                  </a:ext>
                </a:extLst>
              </p:cNvPr>
              <p:cNvSpPr/>
              <p:nvPr/>
            </p:nvSpPr>
            <p:spPr>
              <a:xfrm>
                <a:off x="3283863"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21" name="Freeform 13">
                <a:extLst>
                  <a:ext uri="{FF2B5EF4-FFF2-40B4-BE49-F238E27FC236}">
                    <a16:creationId xmlns:a16="http://schemas.microsoft.com/office/drawing/2014/main" id="{B8B232CF-1A80-3DF3-F239-7E9477F359FE}"/>
                  </a:ext>
                </a:extLst>
              </p:cNvPr>
              <p:cNvSpPr/>
              <p:nvPr/>
            </p:nvSpPr>
            <p:spPr>
              <a:xfrm>
                <a:off x="3283863"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22" name="Freeform 15">
                <a:extLst>
                  <a:ext uri="{FF2B5EF4-FFF2-40B4-BE49-F238E27FC236}">
                    <a16:creationId xmlns:a16="http://schemas.microsoft.com/office/drawing/2014/main" id="{4F19E4B5-8D76-3F0D-0FA4-AB6EB9C2275C}"/>
                  </a:ext>
                </a:extLst>
              </p:cNvPr>
              <p:cNvSpPr/>
              <p:nvPr/>
            </p:nvSpPr>
            <p:spPr>
              <a:xfrm>
                <a:off x="3283863"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23" name="Freeform 16">
                <a:extLst>
                  <a:ext uri="{FF2B5EF4-FFF2-40B4-BE49-F238E27FC236}">
                    <a16:creationId xmlns:a16="http://schemas.microsoft.com/office/drawing/2014/main" id="{758C1B49-0489-03E6-4B09-4C020B8C89B6}"/>
                  </a:ext>
                </a:extLst>
              </p:cNvPr>
              <p:cNvSpPr/>
              <p:nvPr/>
            </p:nvSpPr>
            <p:spPr>
              <a:xfrm>
                <a:off x="2860200" y="3636832"/>
                <a:ext cx="908002" cy="301253"/>
              </a:xfrm>
              <a:custGeom>
                <a:avLst/>
                <a:gdLst>
                  <a:gd name="connsiteX0" fmla="*/ 908002 w 908002"/>
                  <a:gd name="connsiteY0" fmla="*/ 82379 h 301253"/>
                  <a:gd name="connsiteX1" fmla="*/ 825618 w 908002"/>
                  <a:gd name="connsiteY1" fmla="*/ 0 h 301253"/>
                  <a:gd name="connsiteX2" fmla="*/ 82384 w 908002"/>
                  <a:gd name="connsiteY2" fmla="*/ 0 h 301253"/>
                  <a:gd name="connsiteX3" fmla="*/ 0 w 908002"/>
                  <a:gd name="connsiteY3" fmla="*/ 82379 h 301253"/>
                  <a:gd name="connsiteX4" fmla="*/ 0 w 908002"/>
                  <a:gd name="connsiteY4" fmla="*/ 218874 h 301253"/>
                  <a:gd name="connsiteX5" fmla="*/ 82384 w 908002"/>
                  <a:gd name="connsiteY5" fmla="*/ 301254 h 301253"/>
                  <a:gd name="connsiteX6" fmla="*/ 825618 w 908002"/>
                  <a:gd name="connsiteY6" fmla="*/ 301254 h 301253"/>
                  <a:gd name="connsiteX7" fmla="*/ 908002 w 908002"/>
                  <a:gd name="connsiteY7" fmla="*/ 218874 h 301253"/>
                  <a:gd name="connsiteX8" fmla="*/ 908002 w 908002"/>
                  <a:gd name="connsiteY8" fmla="*/ 82379 h 301253"/>
                  <a:gd name="connsiteX9" fmla="*/ 868136 w 908002"/>
                  <a:gd name="connsiteY9" fmla="*/ 218874 h 301253"/>
                  <a:gd name="connsiteX10" fmla="*/ 825618 w 908002"/>
                  <a:gd name="connsiteY10" fmla="*/ 261390 h 301253"/>
                  <a:gd name="connsiteX11" fmla="*/ 82384 w 908002"/>
                  <a:gd name="connsiteY11" fmla="*/ 261390 h 301253"/>
                  <a:gd name="connsiteX12" fmla="*/ 39867 w 908002"/>
                  <a:gd name="connsiteY12" fmla="*/ 218874 h 301253"/>
                  <a:gd name="connsiteX13" fmla="*/ 39867 w 908002"/>
                  <a:gd name="connsiteY13" fmla="*/ 82379 h 301253"/>
                  <a:gd name="connsiteX14" fmla="*/ 82384 w 908002"/>
                  <a:gd name="connsiteY14" fmla="*/ 39864 h 301253"/>
                  <a:gd name="connsiteX15" fmla="*/ 825618 w 908002"/>
                  <a:gd name="connsiteY15" fmla="*/ 39864 h 301253"/>
                  <a:gd name="connsiteX16" fmla="*/ 868136 w 908002"/>
                  <a:gd name="connsiteY16" fmla="*/ 82379 h 301253"/>
                  <a:gd name="connsiteX17" fmla="*/ 868136 w 908002"/>
                  <a:gd name="connsiteY17" fmla="*/ 218874 h 3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8002" h="301253">
                    <a:moveTo>
                      <a:pt x="908002" y="82379"/>
                    </a:moveTo>
                    <a:cubicBezTo>
                      <a:pt x="908002" y="36874"/>
                      <a:pt x="871106" y="0"/>
                      <a:pt x="825618" y="0"/>
                    </a:cubicBezTo>
                    <a:lnTo>
                      <a:pt x="82384" y="0"/>
                    </a:lnTo>
                    <a:cubicBezTo>
                      <a:pt x="36877" y="0"/>
                      <a:pt x="0" y="36894"/>
                      <a:pt x="0" y="82379"/>
                    </a:cubicBezTo>
                    <a:lnTo>
                      <a:pt x="0" y="218874"/>
                    </a:lnTo>
                    <a:cubicBezTo>
                      <a:pt x="0" y="264379"/>
                      <a:pt x="36897" y="301254"/>
                      <a:pt x="82384" y="301254"/>
                    </a:cubicBezTo>
                    <a:lnTo>
                      <a:pt x="825618" y="301254"/>
                    </a:lnTo>
                    <a:cubicBezTo>
                      <a:pt x="871126" y="301254"/>
                      <a:pt x="908002" y="264359"/>
                      <a:pt x="908002" y="218874"/>
                    </a:cubicBezTo>
                    <a:lnTo>
                      <a:pt x="908002" y="82379"/>
                    </a:lnTo>
                    <a:close/>
                    <a:moveTo>
                      <a:pt x="868136" y="218874"/>
                    </a:moveTo>
                    <a:cubicBezTo>
                      <a:pt x="868136" y="242315"/>
                      <a:pt x="849059" y="261390"/>
                      <a:pt x="825618" y="261390"/>
                    </a:cubicBezTo>
                    <a:lnTo>
                      <a:pt x="82384" y="261390"/>
                    </a:lnTo>
                    <a:cubicBezTo>
                      <a:pt x="58943" y="261390"/>
                      <a:pt x="39867" y="242315"/>
                      <a:pt x="39867" y="218874"/>
                    </a:cubicBezTo>
                    <a:lnTo>
                      <a:pt x="39867" y="82379"/>
                    </a:lnTo>
                    <a:cubicBezTo>
                      <a:pt x="39867" y="58939"/>
                      <a:pt x="58943" y="39864"/>
                      <a:pt x="82384" y="39864"/>
                    </a:cubicBezTo>
                    <a:lnTo>
                      <a:pt x="825618" y="39864"/>
                    </a:lnTo>
                    <a:cubicBezTo>
                      <a:pt x="849059" y="39864"/>
                      <a:pt x="868136" y="58939"/>
                      <a:pt x="868136" y="82379"/>
                    </a:cubicBezTo>
                    <a:lnTo>
                      <a:pt x="868136" y="21887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724" name="Freeform 17">
                <a:extLst>
                  <a:ext uri="{FF2B5EF4-FFF2-40B4-BE49-F238E27FC236}">
                    <a16:creationId xmlns:a16="http://schemas.microsoft.com/office/drawing/2014/main" id="{47B65659-A1FB-7F33-A923-5839B130AB12}"/>
                  </a:ext>
                </a:extLst>
              </p:cNvPr>
              <p:cNvSpPr/>
              <p:nvPr/>
            </p:nvSpPr>
            <p:spPr>
              <a:xfrm>
                <a:off x="2860200" y="4337525"/>
                <a:ext cx="908002" cy="301253"/>
              </a:xfrm>
              <a:custGeom>
                <a:avLst/>
                <a:gdLst>
                  <a:gd name="connsiteX0" fmla="*/ 825618 w 908002"/>
                  <a:gd name="connsiteY0" fmla="*/ 0 h 301253"/>
                  <a:gd name="connsiteX1" fmla="*/ 82384 w 908002"/>
                  <a:gd name="connsiteY1" fmla="*/ 0 h 301253"/>
                  <a:gd name="connsiteX2" fmla="*/ 0 w 908002"/>
                  <a:gd name="connsiteY2" fmla="*/ 82379 h 301253"/>
                  <a:gd name="connsiteX3" fmla="*/ 0 w 908002"/>
                  <a:gd name="connsiteY3" fmla="*/ 218874 h 301253"/>
                  <a:gd name="connsiteX4" fmla="*/ 82384 w 908002"/>
                  <a:gd name="connsiteY4" fmla="*/ 301254 h 301253"/>
                  <a:gd name="connsiteX5" fmla="*/ 825618 w 908002"/>
                  <a:gd name="connsiteY5" fmla="*/ 301254 h 301253"/>
                  <a:gd name="connsiteX6" fmla="*/ 908002 w 908002"/>
                  <a:gd name="connsiteY6" fmla="*/ 218874 h 301253"/>
                  <a:gd name="connsiteX7" fmla="*/ 908002 w 908002"/>
                  <a:gd name="connsiteY7" fmla="*/ 82379 h 301253"/>
                  <a:gd name="connsiteX8" fmla="*/ 825618 w 908002"/>
                  <a:gd name="connsiteY8" fmla="*/ 0 h 301253"/>
                  <a:gd name="connsiteX9" fmla="*/ 868136 w 908002"/>
                  <a:gd name="connsiteY9" fmla="*/ 218874 h 301253"/>
                  <a:gd name="connsiteX10" fmla="*/ 825618 w 908002"/>
                  <a:gd name="connsiteY10" fmla="*/ 261390 h 301253"/>
                  <a:gd name="connsiteX11" fmla="*/ 82384 w 908002"/>
                  <a:gd name="connsiteY11" fmla="*/ 261390 h 301253"/>
                  <a:gd name="connsiteX12" fmla="*/ 39867 w 908002"/>
                  <a:gd name="connsiteY12" fmla="*/ 218874 h 301253"/>
                  <a:gd name="connsiteX13" fmla="*/ 39867 w 908002"/>
                  <a:gd name="connsiteY13" fmla="*/ 82379 h 301253"/>
                  <a:gd name="connsiteX14" fmla="*/ 82384 w 908002"/>
                  <a:gd name="connsiteY14" fmla="*/ 39864 h 301253"/>
                  <a:gd name="connsiteX15" fmla="*/ 825618 w 908002"/>
                  <a:gd name="connsiteY15" fmla="*/ 39864 h 301253"/>
                  <a:gd name="connsiteX16" fmla="*/ 868136 w 908002"/>
                  <a:gd name="connsiteY16" fmla="*/ 82379 h 301253"/>
                  <a:gd name="connsiteX17" fmla="*/ 868136 w 908002"/>
                  <a:gd name="connsiteY17" fmla="*/ 218874 h 3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8002" h="301253">
                    <a:moveTo>
                      <a:pt x="825618" y="0"/>
                    </a:moveTo>
                    <a:lnTo>
                      <a:pt x="82384" y="0"/>
                    </a:lnTo>
                    <a:cubicBezTo>
                      <a:pt x="36877" y="0"/>
                      <a:pt x="0" y="36894"/>
                      <a:pt x="0" y="82379"/>
                    </a:cubicBezTo>
                    <a:lnTo>
                      <a:pt x="0" y="218874"/>
                    </a:lnTo>
                    <a:cubicBezTo>
                      <a:pt x="0" y="264379"/>
                      <a:pt x="36897" y="301254"/>
                      <a:pt x="82384" y="301254"/>
                    </a:cubicBezTo>
                    <a:lnTo>
                      <a:pt x="825618" y="301254"/>
                    </a:lnTo>
                    <a:cubicBezTo>
                      <a:pt x="871126" y="301254"/>
                      <a:pt x="908002" y="264360"/>
                      <a:pt x="908002" y="218874"/>
                    </a:cubicBezTo>
                    <a:lnTo>
                      <a:pt x="908002" y="82379"/>
                    </a:lnTo>
                    <a:cubicBezTo>
                      <a:pt x="908002" y="36874"/>
                      <a:pt x="871106" y="0"/>
                      <a:pt x="825618" y="0"/>
                    </a:cubicBezTo>
                    <a:close/>
                    <a:moveTo>
                      <a:pt x="868136" y="218874"/>
                    </a:moveTo>
                    <a:cubicBezTo>
                      <a:pt x="868136" y="242315"/>
                      <a:pt x="849059" y="261390"/>
                      <a:pt x="825618" y="261390"/>
                    </a:cubicBezTo>
                    <a:lnTo>
                      <a:pt x="82384" y="261390"/>
                    </a:lnTo>
                    <a:cubicBezTo>
                      <a:pt x="58943" y="261390"/>
                      <a:pt x="39867" y="242315"/>
                      <a:pt x="39867" y="218874"/>
                    </a:cubicBezTo>
                    <a:lnTo>
                      <a:pt x="39867" y="82379"/>
                    </a:lnTo>
                    <a:cubicBezTo>
                      <a:pt x="39867" y="58939"/>
                      <a:pt x="58943" y="39864"/>
                      <a:pt x="82384" y="39864"/>
                    </a:cubicBezTo>
                    <a:lnTo>
                      <a:pt x="825618" y="39864"/>
                    </a:lnTo>
                    <a:cubicBezTo>
                      <a:pt x="849059" y="39864"/>
                      <a:pt x="868136" y="58939"/>
                      <a:pt x="868136" y="82379"/>
                    </a:cubicBezTo>
                    <a:lnTo>
                      <a:pt x="868136" y="21887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grpSp>
        <p:sp>
          <p:nvSpPr>
            <p:cNvPr id="4712" name="TextBox 4711">
              <a:extLst>
                <a:ext uri="{FF2B5EF4-FFF2-40B4-BE49-F238E27FC236}">
                  <a16:creationId xmlns:a16="http://schemas.microsoft.com/office/drawing/2014/main" id="{F8C0796B-BD89-F094-A2E2-455D781D2442}"/>
                </a:ext>
              </a:extLst>
            </p:cNvPr>
            <p:cNvSpPr txBox="1"/>
            <p:nvPr/>
          </p:nvSpPr>
          <p:spPr>
            <a:xfrm>
              <a:off x="2943172" y="5655193"/>
              <a:ext cx="911243" cy="162480"/>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1" i="0" u="none" strike="noStrike" kern="1200" cap="none" spc="0" normalizeH="0" baseline="0" noProof="0">
                  <a:ln>
                    <a:noFill/>
                  </a:ln>
                  <a:solidFill>
                    <a:srgbClr val="D3D7E3"/>
                  </a:solidFill>
                  <a:effectLst/>
                  <a:uLnTx/>
                  <a:uFillTx/>
                  <a:latin typeface="Aptos Display" panose="02110004020202020204"/>
                  <a:ea typeface="+mn-ea"/>
                  <a:cs typeface="Microsoft Sans Serif" panose="020B0604020202020204" pitchFamily="34" charset="0"/>
                </a:rPr>
                <a:t>Regional cloud </a:t>
              </a:r>
            </a:p>
          </p:txBody>
        </p:sp>
      </p:grpSp>
      <p:cxnSp>
        <p:nvCxnSpPr>
          <p:cNvPr id="4710" name="Straight Connector 4709">
            <a:extLst>
              <a:ext uri="{FF2B5EF4-FFF2-40B4-BE49-F238E27FC236}">
                <a16:creationId xmlns:a16="http://schemas.microsoft.com/office/drawing/2014/main" id="{669E0088-2982-11A9-45CC-3C7D602EB338}"/>
              </a:ext>
            </a:extLst>
          </p:cNvPr>
          <p:cNvCxnSpPr>
            <a:cxnSpLocks/>
          </p:cNvCxnSpPr>
          <p:nvPr/>
        </p:nvCxnSpPr>
        <p:spPr>
          <a:xfrm>
            <a:off x="2532628" y="3840234"/>
            <a:ext cx="1234440" cy="0"/>
          </a:xfrm>
          <a:prstGeom prst="line">
            <a:avLst/>
          </a:prstGeom>
          <a:ln w="9525" cap="rnd">
            <a:solidFill>
              <a:schemeClr val="accent4"/>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sp>
        <p:nvSpPr>
          <p:cNvPr id="4242" name="TextBox 4241">
            <a:extLst>
              <a:ext uri="{FF2B5EF4-FFF2-40B4-BE49-F238E27FC236}">
                <a16:creationId xmlns:a16="http://schemas.microsoft.com/office/drawing/2014/main" id="{F0EA392F-9EC6-B203-EB98-D5C4D50CAFC0}"/>
              </a:ext>
            </a:extLst>
          </p:cNvPr>
          <p:cNvSpPr txBox="1"/>
          <p:nvPr/>
        </p:nvSpPr>
        <p:spPr>
          <a:xfrm>
            <a:off x="2848704" y="2875604"/>
            <a:ext cx="618759" cy="178510"/>
          </a:xfrm>
          <a:prstGeom prst="rect">
            <a:avLst/>
          </a:prstGeom>
          <a:solidFill>
            <a:schemeClr val="accent2"/>
          </a:solidFill>
        </p:spPr>
        <p:txBody>
          <a:bodyPr wrap="non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5EF32"/>
                </a:solidFill>
                <a:effectLst/>
                <a:uLnTx/>
                <a:uFillTx/>
                <a:latin typeface="Aptos"/>
                <a:ea typeface="+mn-ea"/>
                <a:cs typeface="+mn-cs"/>
              </a:rPr>
              <a:t>MNO Core</a:t>
            </a:r>
          </a:p>
        </p:txBody>
      </p:sp>
      <p:sp>
        <p:nvSpPr>
          <p:cNvPr id="56" name="TextBox 55">
            <a:extLst>
              <a:ext uri="{FF2B5EF4-FFF2-40B4-BE49-F238E27FC236}">
                <a16:creationId xmlns:a16="http://schemas.microsoft.com/office/drawing/2014/main" id="{247CD904-A693-7647-D6DB-E5D434B4DA2E}"/>
              </a:ext>
            </a:extLst>
          </p:cNvPr>
          <p:cNvSpPr txBox="1"/>
          <p:nvPr/>
        </p:nvSpPr>
        <p:spPr>
          <a:xfrm>
            <a:off x="4741092" y="2875604"/>
            <a:ext cx="610744" cy="178510"/>
          </a:xfrm>
          <a:prstGeom prst="rect">
            <a:avLst/>
          </a:prstGeom>
          <a:solidFill>
            <a:schemeClr val="accent2"/>
          </a:solidFill>
        </p:spPr>
        <p:txBody>
          <a:bodyPr wrap="non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5EF32"/>
                </a:solidFill>
                <a:effectLst/>
                <a:uLnTx/>
                <a:uFillTx/>
                <a:latin typeface="Aptos"/>
                <a:ea typeface="+mn-ea"/>
                <a:cs typeface="+mn-cs"/>
              </a:rPr>
              <a:t>MNO Edge</a:t>
            </a:r>
          </a:p>
        </p:txBody>
      </p:sp>
      <p:grpSp>
        <p:nvGrpSpPr>
          <p:cNvPr id="3270" name="Group 3269">
            <a:extLst>
              <a:ext uri="{FF2B5EF4-FFF2-40B4-BE49-F238E27FC236}">
                <a16:creationId xmlns:a16="http://schemas.microsoft.com/office/drawing/2014/main" id="{CF1D8D00-78FB-C613-8BF0-9DA35A19A9FB}"/>
              </a:ext>
            </a:extLst>
          </p:cNvPr>
          <p:cNvGrpSpPr>
            <a:grpSpLocks noChangeAspect="1"/>
          </p:cNvGrpSpPr>
          <p:nvPr/>
        </p:nvGrpSpPr>
        <p:grpSpPr>
          <a:xfrm>
            <a:off x="4668837" y="3926778"/>
            <a:ext cx="348721" cy="348715"/>
            <a:chOff x="2318980" y="2698714"/>
            <a:chExt cx="2066785" cy="2066765"/>
          </a:xfrm>
          <a:solidFill>
            <a:schemeClr val="tx2"/>
          </a:solidFill>
        </p:grpSpPr>
        <p:sp>
          <p:nvSpPr>
            <p:cNvPr id="3772" name="Freeform 4">
              <a:extLst>
                <a:ext uri="{FF2B5EF4-FFF2-40B4-BE49-F238E27FC236}">
                  <a16:creationId xmlns:a16="http://schemas.microsoft.com/office/drawing/2014/main" id="{FAE0524A-D28C-3E33-E456-4BF358164BC0}"/>
                </a:ext>
              </a:extLst>
            </p:cNvPr>
            <p:cNvSpPr/>
            <p:nvPr/>
          </p:nvSpPr>
          <p:spPr>
            <a:xfrm>
              <a:off x="2318980" y="2698714"/>
              <a:ext cx="2066785" cy="2066765"/>
            </a:xfrm>
            <a:custGeom>
              <a:avLst/>
              <a:gdLst>
                <a:gd name="connsiteX0" fmla="*/ 2063737 w 2066785"/>
                <a:gd name="connsiteY0" fmla="*/ 213440 h 2066765"/>
                <a:gd name="connsiteX1" fmla="*/ 2054612 w 2066785"/>
                <a:gd name="connsiteY1" fmla="*/ 175119 h 2066765"/>
                <a:gd name="connsiteX2" fmla="*/ 1964113 w 2066785"/>
                <a:gd name="connsiteY2" fmla="*/ 49327 h 2066765"/>
                <a:gd name="connsiteX3" fmla="*/ 1930740 w 2066785"/>
                <a:gd name="connsiteY3" fmla="*/ 28504 h 2066765"/>
                <a:gd name="connsiteX4" fmla="*/ 1921932 w 2066785"/>
                <a:gd name="connsiteY4" fmla="*/ 24109 h 2066765"/>
                <a:gd name="connsiteX5" fmla="*/ 1912945 w 2066785"/>
                <a:gd name="connsiteY5" fmla="*/ 20051 h 2066765"/>
                <a:gd name="connsiteX6" fmla="*/ 1894497 w 2066785"/>
                <a:gd name="connsiteY6" fmla="*/ 13104 h 2066765"/>
                <a:gd name="connsiteX7" fmla="*/ 1817142 w 2066785"/>
                <a:gd name="connsiteY7" fmla="*/ 59 h 2066765"/>
                <a:gd name="connsiteX8" fmla="*/ 1575871 w 2066785"/>
                <a:gd name="connsiteY8" fmla="*/ 0 h 2066765"/>
                <a:gd name="connsiteX9" fmla="*/ 252593 w 2066785"/>
                <a:gd name="connsiteY9" fmla="*/ 0 h 2066765"/>
                <a:gd name="connsiteX10" fmla="*/ 213440 w 2066785"/>
                <a:gd name="connsiteY10" fmla="*/ 3048 h 2066765"/>
                <a:gd name="connsiteX11" fmla="*/ 175119 w 2066785"/>
                <a:gd name="connsiteY11" fmla="*/ 12173 h 2066765"/>
                <a:gd name="connsiteX12" fmla="*/ 138678 w 2066785"/>
                <a:gd name="connsiteY12" fmla="*/ 27177 h 2066765"/>
                <a:gd name="connsiteX13" fmla="*/ 121437 w 2066785"/>
                <a:gd name="connsiteY13" fmla="*/ 36698 h 2066765"/>
                <a:gd name="connsiteX14" fmla="*/ 113143 w 2066785"/>
                <a:gd name="connsiteY14" fmla="*/ 42003 h 2066765"/>
                <a:gd name="connsiteX15" fmla="*/ 105067 w 2066785"/>
                <a:gd name="connsiteY15" fmla="*/ 47625 h 2066765"/>
                <a:gd name="connsiteX16" fmla="*/ 75040 w 2066785"/>
                <a:gd name="connsiteY16" fmla="*/ 72981 h 2066765"/>
                <a:gd name="connsiteX17" fmla="*/ 49307 w 2066785"/>
                <a:gd name="connsiteY17" fmla="*/ 102692 h 2066765"/>
                <a:gd name="connsiteX18" fmla="*/ 28484 w 2066785"/>
                <a:gd name="connsiteY18" fmla="*/ 136065 h 2066765"/>
                <a:gd name="connsiteX19" fmla="*/ 24089 w 2066785"/>
                <a:gd name="connsiteY19" fmla="*/ 144873 h 2066765"/>
                <a:gd name="connsiteX20" fmla="*/ 20032 w 2066785"/>
                <a:gd name="connsiteY20" fmla="*/ 153860 h 2066765"/>
                <a:gd name="connsiteX21" fmla="*/ 13084 w 2066785"/>
                <a:gd name="connsiteY21" fmla="*/ 172308 h 2066765"/>
                <a:gd name="connsiteX22" fmla="*/ 59 w 2066785"/>
                <a:gd name="connsiteY22" fmla="*/ 249663 h 2066765"/>
                <a:gd name="connsiteX23" fmla="*/ 0 w 2066785"/>
                <a:gd name="connsiteY23" fmla="*/ 310491 h 2066765"/>
                <a:gd name="connsiteX24" fmla="*/ 0 w 2066785"/>
                <a:gd name="connsiteY24" fmla="*/ 1814172 h 2066765"/>
                <a:gd name="connsiteX25" fmla="*/ 3048 w 2066785"/>
                <a:gd name="connsiteY25" fmla="*/ 1853325 h 2066765"/>
                <a:gd name="connsiteX26" fmla="*/ 12173 w 2066785"/>
                <a:gd name="connsiteY26" fmla="*/ 1891647 h 2066765"/>
                <a:gd name="connsiteX27" fmla="*/ 102672 w 2066785"/>
                <a:gd name="connsiteY27" fmla="*/ 2017438 h 2066765"/>
                <a:gd name="connsiteX28" fmla="*/ 136045 w 2066785"/>
                <a:gd name="connsiteY28" fmla="*/ 2038262 h 2066765"/>
                <a:gd name="connsiteX29" fmla="*/ 144854 w 2066785"/>
                <a:gd name="connsiteY29" fmla="*/ 2042656 h 2066765"/>
                <a:gd name="connsiteX30" fmla="*/ 153840 w 2066785"/>
                <a:gd name="connsiteY30" fmla="*/ 2046714 h 2066765"/>
                <a:gd name="connsiteX31" fmla="*/ 172288 w 2066785"/>
                <a:gd name="connsiteY31" fmla="*/ 2053662 h 2066765"/>
                <a:gd name="connsiteX32" fmla="*/ 249644 w 2066785"/>
                <a:gd name="connsiteY32" fmla="*/ 2066706 h 2066765"/>
                <a:gd name="connsiteX33" fmla="*/ 370625 w 2066785"/>
                <a:gd name="connsiteY33" fmla="*/ 2066765 h 2066765"/>
                <a:gd name="connsiteX34" fmla="*/ 1814172 w 2066785"/>
                <a:gd name="connsiteY34" fmla="*/ 2066765 h 2066765"/>
                <a:gd name="connsiteX35" fmla="*/ 1853325 w 2066785"/>
                <a:gd name="connsiteY35" fmla="*/ 2063717 h 2066765"/>
                <a:gd name="connsiteX36" fmla="*/ 1891647 w 2066785"/>
                <a:gd name="connsiteY36" fmla="*/ 2054592 h 2066765"/>
                <a:gd name="connsiteX37" fmla="*/ 1928088 w 2066785"/>
                <a:gd name="connsiteY37" fmla="*/ 2039588 h 2066765"/>
                <a:gd name="connsiteX38" fmla="*/ 1945328 w 2066785"/>
                <a:gd name="connsiteY38" fmla="*/ 2030067 h 2066765"/>
                <a:gd name="connsiteX39" fmla="*/ 1953622 w 2066785"/>
                <a:gd name="connsiteY39" fmla="*/ 2024762 h 2066765"/>
                <a:gd name="connsiteX40" fmla="*/ 1961698 w 2066785"/>
                <a:gd name="connsiteY40" fmla="*/ 2019141 h 2066765"/>
                <a:gd name="connsiteX41" fmla="*/ 1991726 w 2066785"/>
                <a:gd name="connsiteY41" fmla="*/ 1993784 h 2066765"/>
                <a:gd name="connsiteX42" fmla="*/ 2017458 w 2066785"/>
                <a:gd name="connsiteY42" fmla="*/ 1964073 h 2066765"/>
                <a:gd name="connsiteX43" fmla="*/ 2038282 w 2066785"/>
                <a:gd name="connsiteY43" fmla="*/ 1930701 h 2066765"/>
                <a:gd name="connsiteX44" fmla="*/ 2042676 w 2066785"/>
                <a:gd name="connsiteY44" fmla="*/ 1921892 h 2066765"/>
                <a:gd name="connsiteX45" fmla="*/ 2046734 w 2066785"/>
                <a:gd name="connsiteY45" fmla="*/ 1912906 h 2066765"/>
                <a:gd name="connsiteX46" fmla="*/ 2053681 w 2066785"/>
                <a:gd name="connsiteY46" fmla="*/ 1894457 h 2066765"/>
                <a:gd name="connsiteX47" fmla="*/ 2066726 w 2066785"/>
                <a:gd name="connsiteY47" fmla="*/ 1817102 h 2066765"/>
                <a:gd name="connsiteX48" fmla="*/ 2066785 w 2066785"/>
                <a:gd name="connsiteY48" fmla="*/ 1756275 h 2066765"/>
                <a:gd name="connsiteX49" fmla="*/ 2066785 w 2066785"/>
                <a:gd name="connsiteY49" fmla="*/ 252593 h 2066765"/>
                <a:gd name="connsiteX50" fmla="*/ 2063737 w 2066785"/>
                <a:gd name="connsiteY50" fmla="*/ 213440 h 2066765"/>
                <a:gd name="connsiteX51" fmla="*/ 2026524 w 2066785"/>
                <a:gd name="connsiteY51" fmla="*/ 673634 h 2066765"/>
                <a:gd name="connsiteX52" fmla="*/ 2026524 w 2066785"/>
                <a:gd name="connsiteY52" fmla="*/ 1756275 h 2066765"/>
                <a:gd name="connsiteX53" fmla="*/ 2026465 w 2066785"/>
                <a:gd name="connsiteY53" fmla="*/ 1816647 h 2066765"/>
                <a:gd name="connsiteX54" fmla="*/ 2015499 w 2066785"/>
                <a:gd name="connsiteY54" fmla="*/ 1881670 h 2066765"/>
                <a:gd name="connsiteX55" fmla="*/ 2009679 w 2066785"/>
                <a:gd name="connsiteY55" fmla="*/ 1897169 h 2066765"/>
                <a:gd name="connsiteX56" fmla="*/ 2006275 w 2066785"/>
                <a:gd name="connsiteY56" fmla="*/ 1904711 h 2066765"/>
                <a:gd name="connsiteX57" fmla="*/ 2002573 w 2066785"/>
                <a:gd name="connsiteY57" fmla="*/ 1912114 h 2066765"/>
                <a:gd name="connsiteX58" fmla="*/ 1985075 w 2066785"/>
                <a:gd name="connsiteY58" fmla="*/ 1940182 h 2066765"/>
                <a:gd name="connsiteX59" fmla="*/ 1963440 w 2066785"/>
                <a:gd name="connsiteY59" fmla="*/ 1965162 h 2066765"/>
                <a:gd name="connsiteX60" fmla="*/ 1938183 w 2066785"/>
                <a:gd name="connsiteY60" fmla="*/ 1986480 h 2066765"/>
                <a:gd name="connsiteX61" fmla="*/ 1931393 w 2066785"/>
                <a:gd name="connsiteY61" fmla="*/ 1991211 h 2066765"/>
                <a:gd name="connsiteX62" fmla="*/ 1924426 w 2066785"/>
                <a:gd name="connsiteY62" fmla="*/ 1995685 h 2066765"/>
                <a:gd name="connsiteX63" fmla="*/ 1909936 w 2066785"/>
                <a:gd name="connsiteY63" fmla="*/ 2003681 h 2066765"/>
                <a:gd name="connsiteX64" fmla="*/ 1879335 w 2066785"/>
                <a:gd name="connsiteY64" fmla="*/ 2016271 h 2066765"/>
                <a:gd name="connsiteX65" fmla="*/ 1847149 w 2066785"/>
                <a:gd name="connsiteY65" fmla="*/ 2023931 h 2066765"/>
                <a:gd name="connsiteX66" fmla="*/ 1814192 w 2066785"/>
                <a:gd name="connsiteY66" fmla="*/ 2026484 h 2066765"/>
                <a:gd name="connsiteX67" fmla="*/ 370645 w 2066785"/>
                <a:gd name="connsiteY67" fmla="*/ 2026484 h 2066765"/>
                <a:gd name="connsiteX68" fmla="*/ 250119 w 2066785"/>
                <a:gd name="connsiteY68" fmla="*/ 2026425 h 2066765"/>
                <a:gd name="connsiteX69" fmla="*/ 185095 w 2066785"/>
                <a:gd name="connsiteY69" fmla="*/ 2015459 h 2066765"/>
                <a:gd name="connsiteX70" fmla="*/ 169596 w 2066785"/>
                <a:gd name="connsiteY70" fmla="*/ 2009640 h 2066765"/>
                <a:gd name="connsiteX71" fmla="*/ 162055 w 2066785"/>
                <a:gd name="connsiteY71" fmla="*/ 2006235 h 2066765"/>
                <a:gd name="connsiteX72" fmla="*/ 154652 w 2066785"/>
                <a:gd name="connsiteY72" fmla="*/ 2002533 h 2066765"/>
                <a:gd name="connsiteX73" fmla="*/ 126584 w 2066785"/>
                <a:gd name="connsiteY73" fmla="*/ 1985035 h 2066765"/>
                <a:gd name="connsiteX74" fmla="*/ 50475 w 2066785"/>
                <a:gd name="connsiteY74" fmla="*/ 1879295 h 2066765"/>
                <a:gd name="connsiteX75" fmla="*/ 42815 w 2066785"/>
                <a:gd name="connsiteY75" fmla="*/ 1847110 h 2066765"/>
                <a:gd name="connsiteX76" fmla="*/ 40261 w 2066785"/>
                <a:gd name="connsiteY76" fmla="*/ 1814153 h 2066765"/>
                <a:gd name="connsiteX77" fmla="*/ 40261 w 2066785"/>
                <a:gd name="connsiteY77" fmla="*/ 310491 h 2066765"/>
                <a:gd name="connsiteX78" fmla="*/ 40321 w 2066785"/>
                <a:gd name="connsiteY78" fmla="*/ 250119 h 2066765"/>
                <a:gd name="connsiteX79" fmla="*/ 51287 w 2066785"/>
                <a:gd name="connsiteY79" fmla="*/ 185095 h 2066765"/>
                <a:gd name="connsiteX80" fmla="*/ 57106 w 2066785"/>
                <a:gd name="connsiteY80" fmla="*/ 169596 h 2066765"/>
                <a:gd name="connsiteX81" fmla="*/ 60511 w 2066785"/>
                <a:gd name="connsiteY81" fmla="*/ 162055 h 2066765"/>
                <a:gd name="connsiteX82" fmla="*/ 64212 w 2066785"/>
                <a:gd name="connsiteY82" fmla="*/ 154652 h 2066765"/>
                <a:gd name="connsiteX83" fmla="*/ 81710 w 2066785"/>
                <a:gd name="connsiteY83" fmla="*/ 126584 h 2066765"/>
                <a:gd name="connsiteX84" fmla="*/ 103345 w 2066785"/>
                <a:gd name="connsiteY84" fmla="*/ 101603 h 2066765"/>
                <a:gd name="connsiteX85" fmla="*/ 128603 w 2066785"/>
                <a:gd name="connsiteY85" fmla="*/ 80285 h 2066765"/>
                <a:gd name="connsiteX86" fmla="*/ 135392 w 2066785"/>
                <a:gd name="connsiteY86" fmla="*/ 75554 h 2066765"/>
                <a:gd name="connsiteX87" fmla="*/ 142359 w 2066785"/>
                <a:gd name="connsiteY87" fmla="*/ 71081 h 2066765"/>
                <a:gd name="connsiteX88" fmla="*/ 156849 w 2066785"/>
                <a:gd name="connsiteY88" fmla="*/ 63084 h 2066765"/>
                <a:gd name="connsiteX89" fmla="*/ 187450 w 2066785"/>
                <a:gd name="connsiteY89" fmla="*/ 50495 h 2066765"/>
                <a:gd name="connsiteX90" fmla="*/ 219636 w 2066785"/>
                <a:gd name="connsiteY90" fmla="*/ 42835 h 2066765"/>
                <a:gd name="connsiteX91" fmla="*/ 252593 w 2066785"/>
                <a:gd name="connsiteY91" fmla="*/ 40281 h 2066765"/>
                <a:gd name="connsiteX92" fmla="*/ 1575831 w 2066785"/>
                <a:gd name="connsiteY92" fmla="*/ 40281 h 2066765"/>
                <a:gd name="connsiteX93" fmla="*/ 1816647 w 2066785"/>
                <a:gd name="connsiteY93" fmla="*/ 40340 h 2066765"/>
                <a:gd name="connsiteX94" fmla="*/ 1881670 w 2066785"/>
                <a:gd name="connsiteY94" fmla="*/ 51306 h 2066765"/>
                <a:gd name="connsiteX95" fmla="*/ 1897169 w 2066785"/>
                <a:gd name="connsiteY95" fmla="*/ 57126 h 2066765"/>
                <a:gd name="connsiteX96" fmla="*/ 1904711 w 2066785"/>
                <a:gd name="connsiteY96" fmla="*/ 60530 h 2066765"/>
                <a:gd name="connsiteX97" fmla="*/ 1912114 w 2066785"/>
                <a:gd name="connsiteY97" fmla="*/ 64232 h 2066765"/>
                <a:gd name="connsiteX98" fmla="*/ 1940182 w 2066785"/>
                <a:gd name="connsiteY98" fmla="*/ 81730 h 2066765"/>
                <a:gd name="connsiteX99" fmla="*/ 2016290 w 2066785"/>
                <a:gd name="connsiteY99" fmla="*/ 187470 h 2066765"/>
                <a:gd name="connsiteX100" fmla="*/ 2023951 w 2066785"/>
                <a:gd name="connsiteY100" fmla="*/ 219656 h 2066765"/>
                <a:gd name="connsiteX101" fmla="*/ 2026504 w 2066785"/>
                <a:gd name="connsiteY101" fmla="*/ 252613 h 2066765"/>
                <a:gd name="connsiteX102" fmla="*/ 2026504 w 2066785"/>
                <a:gd name="connsiteY102" fmla="*/ 673634 h 206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066785" h="2066765">
                  <a:moveTo>
                    <a:pt x="2063737" y="213440"/>
                  </a:moveTo>
                  <a:cubicBezTo>
                    <a:pt x="2061698" y="200455"/>
                    <a:pt x="2058590" y="187648"/>
                    <a:pt x="2054612" y="175119"/>
                  </a:cubicBezTo>
                  <a:cubicBezTo>
                    <a:pt x="2038499" y="124980"/>
                    <a:pt x="2006373" y="80424"/>
                    <a:pt x="1964113" y="49327"/>
                  </a:cubicBezTo>
                  <a:cubicBezTo>
                    <a:pt x="1953583" y="41508"/>
                    <a:pt x="1942359" y="34620"/>
                    <a:pt x="1930740" y="28504"/>
                  </a:cubicBezTo>
                  <a:cubicBezTo>
                    <a:pt x="1927811" y="27039"/>
                    <a:pt x="1924921" y="25455"/>
                    <a:pt x="1921932" y="24109"/>
                  </a:cubicBezTo>
                  <a:lnTo>
                    <a:pt x="1912945" y="20051"/>
                  </a:lnTo>
                  <a:cubicBezTo>
                    <a:pt x="1906849" y="17577"/>
                    <a:pt x="1900752" y="15103"/>
                    <a:pt x="1894497" y="13104"/>
                  </a:cubicBezTo>
                  <a:cubicBezTo>
                    <a:pt x="1869576" y="4671"/>
                    <a:pt x="1843270" y="376"/>
                    <a:pt x="1817142" y="59"/>
                  </a:cubicBezTo>
                  <a:lnTo>
                    <a:pt x="1575871" y="0"/>
                  </a:lnTo>
                  <a:lnTo>
                    <a:pt x="252593" y="0"/>
                  </a:lnTo>
                  <a:cubicBezTo>
                    <a:pt x="239529" y="79"/>
                    <a:pt x="226425" y="1069"/>
                    <a:pt x="213440" y="3048"/>
                  </a:cubicBezTo>
                  <a:cubicBezTo>
                    <a:pt x="200455" y="5087"/>
                    <a:pt x="187648" y="8195"/>
                    <a:pt x="175119" y="12173"/>
                  </a:cubicBezTo>
                  <a:cubicBezTo>
                    <a:pt x="162569" y="16112"/>
                    <a:pt x="150435" y="21298"/>
                    <a:pt x="138678" y="27177"/>
                  </a:cubicBezTo>
                  <a:cubicBezTo>
                    <a:pt x="132779" y="30087"/>
                    <a:pt x="127098" y="33393"/>
                    <a:pt x="121437" y="36698"/>
                  </a:cubicBezTo>
                  <a:lnTo>
                    <a:pt x="113143" y="42003"/>
                  </a:lnTo>
                  <a:cubicBezTo>
                    <a:pt x="110372" y="43745"/>
                    <a:pt x="107759" y="45744"/>
                    <a:pt x="105067" y="47625"/>
                  </a:cubicBezTo>
                  <a:cubicBezTo>
                    <a:pt x="94458" y="55325"/>
                    <a:pt x="84343" y="63737"/>
                    <a:pt x="75040" y="72981"/>
                  </a:cubicBezTo>
                  <a:cubicBezTo>
                    <a:pt x="65736" y="82225"/>
                    <a:pt x="57146" y="92162"/>
                    <a:pt x="49307" y="102692"/>
                  </a:cubicBezTo>
                  <a:cubicBezTo>
                    <a:pt x="41489" y="113222"/>
                    <a:pt x="34600" y="124446"/>
                    <a:pt x="28484" y="136065"/>
                  </a:cubicBezTo>
                  <a:cubicBezTo>
                    <a:pt x="27019" y="138994"/>
                    <a:pt x="25435" y="141884"/>
                    <a:pt x="24089" y="144873"/>
                  </a:cubicBezTo>
                  <a:lnTo>
                    <a:pt x="20032" y="153860"/>
                  </a:lnTo>
                  <a:cubicBezTo>
                    <a:pt x="17557" y="159956"/>
                    <a:pt x="15083" y="166053"/>
                    <a:pt x="13084" y="172308"/>
                  </a:cubicBezTo>
                  <a:cubicBezTo>
                    <a:pt x="4671" y="197229"/>
                    <a:pt x="376" y="223535"/>
                    <a:pt x="59" y="249663"/>
                  </a:cubicBezTo>
                  <a:lnTo>
                    <a:pt x="0" y="310491"/>
                  </a:lnTo>
                  <a:lnTo>
                    <a:pt x="0" y="1814172"/>
                  </a:lnTo>
                  <a:cubicBezTo>
                    <a:pt x="79" y="1827237"/>
                    <a:pt x="1069" y="1840340"/>
                    <a:pt x="3048" y="1853325"/>
                  </a:cubicBezTo>
                  <a:cubicBezTo>
                    <a:pt x="5087" y="1866310"/>
                    <a:pt x="8195" y="1879117"/>
                    <a:pt x="12173" y="1891647"/>
                  </a:cubicBezTo>
                  <a:cubicBezTo>
                    <a:pt x="28286" y="1941785"/>
                    <a:pt x="60412" y="1986342"/>
                    <a:pt x="102672" y="2017438"/>
                  </a:cubicBezTo>
                  <a:cubicBezTo>
                    <a:pt x="113203" y="2025257"/>
                    <a:pt x="124426" y="2032145"/>
                    <a:pt x="136045" y="2038262"/>
                  </a:cubicBezTo>
                  <a:cubicBezTo>
                    <a:pt x="138975" y="2039727"/>
                    <a:pt x="141865" y="2041310"/>
                    <a:pt x="144854" y="2042656"/>
                  </a:cubicBezTo>
                  <a:lnTo>
                    <a:pt x="153840" y="2046714"/>
                  </a:lnTo>
                  <a:cubicBezTo>
                    <a:pt x="159937" y="2049188"/>
                    <a:pt x="166033" y="2051662"/>
                    <a:pt x="172288" y="2053662"/>
                  </a:cubicBezTo>
                  <a:cubicBezTo>
                    <a:pt x="197209" y="2062094"/>
                    <a:pt x="223515" y="2066389"/>
                    <a:pt x="249644" y="2066706"/>
                  </a:cubicBezTo>
                  <a:lnTo>
                    <a:pt x="370625" y="2066765"/>
                  </a:lnTo>
                  <a:lnTo>
                    <a:pt x="1814172" y="2066765"/>
                  </a:lnTo>
                  <a:cubicBezTo>
                    <a:pt x="1827237" y="2066686"/>
                    <a:pt x="1840340" y="2065696"/>
                    <a:pt x="1853325" y="2063717"/>
                  </a:cubicBezTo>
                  <a:cubicBezTo>
                    <a:pt x="1866310" y="2061678"/>
                    <a:pt x="1879117" y="2058571"/>
                    <a:pt x="1891647" y="2054592"/>
                  </a:cubicBezTo>
                  <a:cubicBezTo>
                    <a:pt x="1904196" y="2050653"/>
                    <a:pt x="1916330" y="2045467"/>
                    <a:pt x="1928088" y="2039588"/>
                  </a:cubicBezTo>
                  <a:cubicBezTo>
                    <a:pt x="1933986" y="2036678"/>
                    <a:pt x="1939667" y="2033373"/>
                    <a:pt x="1945328" y="2030067"/>
                  </a:cubicBezTo>
                  <a:lnTo>
                    <a:pt x="1953622" y="2024762"/>
                  </a:lnTo>
                  <a:cubicBezTo>
                    <a:pt x="1956393" y="2023020"/>
                    <a:pt x="1959006" y="2021021"/>
                    <a:pt x="1961698" y="2019141"/>
                  </a:cubicBezTo>
                  <a:cubicBezTo>
                    <a:pt x="1972308" y="2011441"/>
                    <a:pt x="1982423" y="2003028"/>
                    <a:pt x="1991726" y="1993784"/>
                  </a:cubicBezTo>
                  <a:cubicBezTo>
                    <a:pt x="2001029" y="1984541"/>
                    <a:pt x="2009620" y="1974604"/>
                    <a:pt x="2017458" y="1964073"/>
                  </a:cubicBezTo>
                  <a:cubicBezTo>
                    <a:pt x="2025277" y="1953543"/>
                    <a:pt x="2032165" y="1942320"/>
                    <a:pt x="2038282" y="1930701"/>
                  </a:cubicBezTo>
                  <a:cubicBezTo>
                    <a:pt x="2039746" y="1927771"/>
                    <a:pt x="2041330" y="1924881"/>
                    <a:pt x="2042676" y="1921892"/>
                  </a:cubicBezTo>
                  <a:lnTo>
                    <a:pt x="2046734" y="1912906"/>
                  </a:lnTo>
                  <a:cubicBezTo>
                    <a:pt x="2049208" y="1906809"/>
                    <a:pt x="2051682" y="1900712"/>
                    <a:pt x="2053681" y="1894457"/>
                  </a:cubicBezTo>
                  <a:cubicBezTo>
                    <a:pt x="2062114" y="1869537"/>
                    <a:pt x="2066409" y="1843230"/>
                    <a:pt x="2066726" y="1817102"/>
                  </a:cubicBezTo>
                  <a:lnTo>
                    <a:pt x="2066785" y="1756275"/>
                  </a:lnTo>
                  <a:lnTo>
                    <a:pt x="2066785" y="252593"/>
                  </a:lnTo>
                  <a:cubicBezTo>
                    <a:pt x="2066706" y="239529"/>
                    <a:pt x="2065716" y="226425"/>
                    <a:pt x="2063737" y="213440"/>
                  </a:cubicBezTo>
                  <a:close/>
                  <a:moveTo>
                    <a:pt x="2026524" y="673634"/>
                  </a:moveTo>
                  <a:lnTo>
                    <a:pt x="2026524" y="1756275"/>
                  </a:lnTo>
                  <a:lnTo>
                    <a:pt x="2026465" y="1816647"/>
                  </a:lnTo>
                  <a:cubicBezTo>
                    <a:pt x="2026187" y="1838678"/>
                    <a:pt x="2022585" y="1860748"/>
                    <a:pt x="2015499" y="1881670"/>
                  </a:cubicBezTo>
                  <a:cubicBezTo>
                    <a:pt x="2013816" y="1886936"/>
                    <a:pt x="2011718" y="1892043"/>
                    <a:pt x="2009679" y="1897169"/>
                  </a:cubicBezTo>
                  <a:lnTo>
                    <a:pt x="2006275" y="1904711"/>
                  </a:lnTo>
                  <a:cubicBezTo>
                    <a:pt x="2005166" y="1907244"/>
                    <a:pt x="2003800" y="1909640"/>
                    <a:pt x="2002573" y="1912114"/>
                  </a:cubicBezTo>
                  <a:cubicBezTo>
                    <a:pt x="1997446" y="1921872"/>
                    <a:pt x="1991666" y="1931334"/>
                    <a:pt x="1985075" y="1940182"/>
                  </a:cubicBezTo>
                  <a:cubicBezTo>
                    <a:pt x="1978484" y="1949030"/>
                    <a:pt x="1971259" y="1957383"/>
                    <a:pt x="1963440" y="1965162"/>
                  </a:cubicBezTo>
                  <a:cubicBezTo>
                    <a:pt x="1955621" y="1972941"/>
                    <a:pt x="1947110" y="1980008"/>
                    <a:pt x="1938183" y="1986480"/>
                  </a:cubicBezTo>
                  <a:cubicBezTo>
                    <a:pt x="1935906" y="1988044"/>
                    <a:pt x="1933729" y="1989746"/>
                    <a:pt x="1931393" y="1991211"/>
                  </a:cubicBezTo>
                  <a:lnTo>
                    <a:pt x="1924426" y="1995685"/>
                  </a:lnTo>
                  <a:cubicBezTo>
                    <a:pt x="1919655" y="1998456"/>
                    <a:pt x="1914905" y="2001267"/>
                    <a:pt x="1909936" y="2003681"/>
                  </a:cubicBezTo>
                  <a:cubicBezTo>
                    <a:pt x="1900079" y="2008610"/>
                    <a:pt x="1889885" y="2012985"/>
                    <a:pt x="1879335" y="2016271"/>
                  </a:cubicBezTo>
                  <a:cubicBezTo>
                    <a:pt x="1868804" y="2019616"/>
                    <a:pt x="1858056" y="2022209"/>
                    <a:pt x="1847149" y="2023931"/>
                  </a:cubicBezTo>
                  <a:cubicBezTo>
                    <a:pt x="1836223" y="2025574"/>
                    <a:pt x="1825217" y="2026405"/>
                    <a:pt x="1814192" y="2026484"/>
                  </a:cubicBezTo>
                  <a:lnTo>
                    <a:pt x="370645" y="2026484"/>
                  </a:lnTo>
                  <a:lnTo>
                    <a:pt x="250119" y="2026425"/>
                  </a:lnTo>
                  <a:cubicBezTo>
                    <a:pt x="228088" y="2026148"/>
                    <a:pt x="206017" y="2022545"/>
                    <a:pt x="185095" y="2015459"/>
                  </a:cubicBezTo>
                  <a:cubicBezTo>
                    <a:pt x="179830" y="2013776"/>
                    <a:pt x="174723" y="2011678"/>
                    <a:pt x="169596" y="2009640"/>
                  </a:cubicBezTo>
                  <a:lnTo>
                    <a:pt x="162055" y="2006235"/>
                  </a:lnTo>
                  <a:cubicBezTo>
                    <a:pt x="159521" y="2005126"/>
                    <a:pt x="157126" y="2003761"/>
                    <a:pt x="154652" y="2002533"/>
                  </a:cubicBezTo>
                  <a:cubicBezTo>
                    <a:pt x="144893" y="1997407"/>
                    <a:pt x="135431" y="1991627"/>
                    <a:pt x="126584" y="1985035"/>
                  </a:cubicBezTo>
                  <a:cubicBezTo>
                    <a:pt x="91013" y="1958887"/>
                    <a:pt x="64014" y="1921377"/>
                    <a:pt x="50475" y="1879295"/>
                  </a:cubicBezTo>
                  <a:cubicBezTo>
                    <a:pt x="47130" y="1868765"/>
                    <a:pt x="44537" y="1858016"/>
                    <a:pt x="42815" y="1847110"/>
                  </a:cubicBezTo>
                  <a:cubicBezTo>
                    <a:pt x="41172" y="1836184"/>
                    <a:pt x="40340" y="1825178"/>
                    <a:pt x="40261" y="1814153"/>
                  </a:cubicBezTo>
                  <a:lnTo>
                    <a:pt x="40261" y="310491"/>
                  </a:lnTo>
                  <a:lnTo>
                    <a:pt x="40321" y="250119"/>
                  </a:lnTo>
                  <a:cubicBezTo>
                    <a:pt x="40598" y="228088"/>
                    <a:pt x="44200" y="206017"/>
                    <a:pt x="51287" y="185095"/>
                  </a:cubicBezTo>
                  <a:cubicBezTo>
                    <a:pt x="52969" y="179830"/>
                    <a:pt x="55067" y="174723"/>
                    <a:pt x="57106" y="169596"/>
                  </a:cubicBezTo>
                  <a:lnTo>
                    <a:pt x="60511" y="162055"/>
                  </a:lnTo>
                  <a:cubicBezTo>
                    <a:pt x="61619" y="159521"/>
                    <a:pt x="62985" y="157126"/>
                    <a:pt x="64212" y="154652"/>
                  </a:cubicBezTo>
                  <a:cubicBezTo>
                    <a:pt x="69339" y="144893"/>
                    <a:pt x="75119" y="135431"/>
                    <a:pt x="81710" y="126584"/>
                  </a:cubicBezTo>
                  <a:cubicBezTo>
                    <a:pt x="88302" y="117736"/>
                    <a:pt x="95527" y="109382"/>
                    <a:pt x="103345" y="101603"/>
                  </a:cubicBezTo>
                  <a:cubicBezTo>
                    <a:pt x="111164" y="93824"/>
                    <a:pt x="119675" y="86758"/>
                    <a:pt x="128603" y="80285"/>
                  </a:cubicBezTo>
                  <a:cubicBezTo>
                    <a:pt x="130879" y="78721"/>
                    <a:pt x="133056" y="77019"/>
                    <a:pt x="135392" y="75554"/>
                  </a:cubicBezTo>
                  <a:lnTo>
                    <a:pt x="142359" y="71081"/>
                  </a:lnTo>
                  <a:cubicBezTo>
                    <a:pt x="147130" y="68310"/>
                    <a:pt x="151880" y="65499"/>
                    <a:pt x="156849" y="63084"/>
                  </a:cubicBezTo>
                  <a:cubicBezTo>
                    <a:pt x="166706" y="58155"/>
                    <a:pt x="176900" y="53781"/>
                    <a:pt x="187450" y="50495"/>
                  </a:cubicBezTo>
                  <a:cubicBezTo>
                    <a:pt x="197981" y="47150"/>
                    <a:pt x="208729" y="44557"/>
                    <a:pt x="219636" y="42835"/>
                  </a:cubicBezTo>
                  <a:cubicBezTo>
                    <a:pt x="230562" y="41192"/>
                    <a:pt x="241568" y="40360"/>
                    <a:pt x="252593" y="40281"/>
                  </a:cubicBezTo>
                  <a:lnTo>
                    <a:pt x="1575831" y="40281"/>
                  </a:lnTo>
                  <a:lnTo>
                    <a:pt x="1816647" y="40340"/>
                  </a:lnTo>
                  <a:cubicBezTo>
                    <a:pt x="1838678" y="40618"/>
                    <a:pt x="1860748" y="44220"/>
                    <a:pt x="1881670" y="51306"/>
                  </a:cubicBezTo>
                  <a:cubicBezTo>
                    <a:pt x="1886936" y="52989"/>
                    <a:pt x="1892043" y="55087"/>
                    <a:pt x="1897169" y="57126"/>
                  </a:cubicBezTo>
                  <a:lnTo>
                    <a:pt x="1904711" y="60530"/>
                  </a:lnTo>
                  <a:cubicBezTo>
                    <a:pt x="1907244" y="61639"/>
                    <a:pt x="1909640" y="63005"/>
                    <a:pt x="1912114" y="64232"/>
                  </a:cubicBezTo>
                  <a:cubicBezTo>
                    <a:pt x="1921872" y="69359"/>
                    <a:pt x="1931334" y="75139"/>
                    <a:pt x="1940182" y="81730"/>
                  </a:cubicBezTo>
                  <a:cubicBezTo>
                    <a:pt x="1975752" y="107878"/>
                    <a:pt x="2002751" y="145388"/>
                    <a:pt x="2016290" y="187470"/>
                  </a:cubicBezTo>
                  <a:cubicBezTo>
                    <a:pt x="2019636" y="198001"/>
                    <a:pt x="2022229" y="208749"/>
                    <a:pt x="2023951" y="219656"/>
                  </a:cubicBezTo>
                  <a:cubicBezTo>
                    <a:pt x="2025594" y="230582"/>
                    <a:pt x="2026425" y="241587"/>
                    <a:pt x="2026504" y="252613"/>
                  </a:cubicBezTo>
                  <a:lnTo>
                    <a:pt x="2026504" y="673634"/>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73" name="Freeform 5">
              <a:extLst>
                <a:ext uri="{FF2B5EF4-FFF2-40B4-BE49-F238E27FC236}">
                  <a16:creationId xmlns:a16="http://schemas.microsoft.com/office/drawing/2014/main" id="{52C6DC63-E9EF-3767-84A0-95C30080E11E}"/>
                </a:ext>
              </a:extLst>
            </p:cNvPr>
            <p:cNvSpPr/>
            <p:nvPr/>
          </p:nvSpPr>
          <p:spPr>
            <a:xfrm>
              <a:off x="2398136" y="2777850"/>
              <a:ext cx="1908451" cy="1908491"/>
            </a:xfrm>
            <a:custGeom>
              <a:avLst/>
              <a:gdLst>
                <a:gd name="connsiteX0" fmla="*/ 1900079 w 1908451"/>
                <a:gd name="connsiteY0" fmla="*/ 120249 h 1908491"/>
                <a:gd name="connsiteX1" fmla="*/ 1837906 w 1908451"/>
                <a:gd name="connsiteY1" fmla="*/ 33868 h 1908491"/>
                <a:gd name="connsiteX2" fmla="*/ 1814984 w 1908451"/>
                <a:gd name="connsiteY2" fmla="*/ 19576 h 1908491"/>
                <a:gd name="connsiteX3" fmla="*/ 1808947 w 1908451"/>
                <a:gd name="connsiteY3" fmla="*/ 16548 h 1908491"/>
                <a:gd name="connsiteX4" fmla="*/ 1802791 w 1908451"/>
                <a:gd name="connsiteY4" fmla="*/ 13757 h 1908491"/>
                <a:gd name="connsiteX5" fmla="*/ 1790142 w 1908451"/>
                <a:gd name="connsiteY5" fmla="*/ 9006 h 1908491"/>
                <a:gd name="connsiteX6" fmla="*/ 1737035 w 1908451"/>
                <a:gd name="connsiteY6" fmla="*/ 59 h 1908491"/>
                <a:gd name="connsiteX7" fmla="*/ 1496674 w 1908451"/>
                <a:gd name="connsiteY7" fmla="*/ 0 h 1908491"/>
                <a:gd name="connsiteX8" fmla="*/ 173436 w 1908451"/>
                <a:gd name="connsiteY8" fmla="*/ 0 h 1908491"/>
                <a:gd name="connsiteX9" fmla="*/ 146477 w 1908451"/>
                <a:gd name="connsiteY9" fmla="*/ 2098 h 1908491"/>
                <a:gd name="connsiteX10" fmla="*/ 120230 w 1908451"/>
                <a:gd name="connsiteY10" fmla="*/ 8353 h 1908491"/>
                <a:gd name="connsiteX11" fmla="*/ 95269 w 1908451"/>
                <a:gd name="connsiteY11" fmla="*/ 18626 h 1908491"/>
                <a:gd name="connsiteX12" fmla="*/ 83432 w 1908451"/>
                <a:gd name="connsiteY12" fmla="*/ 25158 h 1908491"/>
                <a:gd name="connsiteX13" fmla="*/ 77751 w 1908451"/>
                <a:gd name="connsiteY13" fmla="*/ 28800 h 1908491"/>
                <a:gd name="connsiteX14" fmla="*/ 72209 w 1908451"/>
                <a:gd name="connsiteY14" fmla="*/ 32660 h 1908491"/>
                <a:gd name="connsiteX15" fmla="*/ 51564 w 1908451"/>
                <a:gd name="connsiteY15" fmla="*/ 50099 h 1908491"/>
                <a:gd name="connsiteX16" fmla="*/ 33868 w 1908451"/>
                <a:gd name="connsiteY16" fmla="*/ 70527 h 1908491"/>
                <a:gd name="connsiteX17" fmla="*/ 19576 w 1908451"/>
                <a:gd name="connsiteY17" fmla="*/ 93448 h 1908491"/>
                <a:gd name="connsiteX18" fmla="*/ 16548 w 1908451"/>
                <a:gd name="connsiteY18" fmla="*/ 99485 h 1908491"/>
                <a:gd name="connsiteX19" fmla="*/ 13757 w 1908451"/>
                <a:gd name="connsiteY19" fmla="*/ 105641 h 1908491"/>
                <a:gd name="connsiteX20" fmla="*/ 9006 w 1908451"/>
                <a:gd name="connsiteY20" fmla="*/ 118290 h 1908491"/>
                <a:gd name="connsiteX21" fmla="*/ 59 w 1908451"/>
                <a:gd name="connsiteY21" fmla="*/ 171397 h 1908491"/>
                <a:gd name="connsiteX22" fmla="*/ 0 w 1908451"/>
                <a:gd name="connsiteY22" fmla="*/ 231314 h 1908491"/>
                <a:gd name="connsiteX23" fmla="*/ 0 w 1908451"/>
                <a:gd name="connsiteY23" fmla="*/ 1735035 h 1908491"/>
                <a:gd name="connsiteX24" fmla="*/ 2098 w 1908451"/>
                <a:gd name="connsiteY24" fmla="*/ 1761995 h 1908491"/>
                <a:gd name="connsiteX25" fmla="*/ 8353 w 1908451"/>
                <a:gd name="connsiteY25" fmla="*/ 1788242 h 1908491"/>
                <a:gd name="connsiteX26" fmla="*/ 70527 w 1908451"/>
                <a:gd name="connsiteY26" fmla="*/ 1874624 h 1908491"/>
                <a:gd name="connsiteX27" fmla="*/ 93448 w 1908451"/>
                <a:gd name="connsiteY27" fmla="*/ 1888915 h 1908491"/>
                <a:gd name="connsiteX28" fmla="*/ 99485 w 1908451"/>
                <a:gd name="connsiteY28" fmla="*/ 1891944 h 1908491"/>
                <a:gd name="connsiteX29" fmla="*/ 105641 w 1908451"/>
                <a:gd name="connsiteY29" fmla="*/ 1894735 h 1908491"/>
                <a:gd name="connsiteX30" fmla="*/ 118290 w 1908451"/>
                <a:gd name="connsiteY30" fmla="*/ 1899485 h 1908491"/>
                <a:gd name="connsiteX31" fmla="*/ 171397 w 1908451"/>
                <a:gd name="connsiteY31" fmla="*/ 1908432 h 1908491"/>
                <a:gd name="connsiteX32" fmla="*/ 291469 w 1908451"/>
                <a:gd name="connsiteY32" fmla="*/ 1908492 h 1908491"/>
                <a:gd name="connsiteX33" fmla="*/ 1735016 w 1908451"/>
                <a:gd name="connsiteY33" fmla="*/ 1908492 h 1908491"/>
                <a:gd name="connsiteX34" fmla="*/ 1761975 w 1908451"/>
                <a:gd name="connsiteY34" fmla="*/ 1906393 h 1908491"/>
                <a:gd name="connsiteX35" fmla="*/ 1788222 w 1908451"/>
                <a:gd name="connsiteY35" fmla="*/ 1900138 h 1908491"/>
                <a:gd name="connsiteX36" fmla="*/ 1813183 w 1908451"/>
                <a:gd name="connsiteY36" fmla="*/ 1889865 h 1908491"/>
                <a:gd name="connsiteX37" fmla="*/ 1825020 w 1908451"/>
                <a:gd name="connsiteY37" fmla="*/ 1883333 h 1908491"/>
                <a:gd name="connsiteX38" fmla="*/ 1830700 w 1908451"/>
                <a:gd name="connsiteY38" fmla="*/ 1879691 h 1908491"/>
                <a:gd name="connsiteX39" fmla="*/ 1836243 w 1908451"/>
                <a:gd name="connsiteY39" fmla="*/ 1875831 h 1908491"/>
                <a:gd name="connsiteX40" fmla="*/ 1856888 w 1908451"/>
                <a:gd name="connsiteY40" fmla="*/ 1858393 h 1908491"/>
                <a:gd name="connsiteX41" fmla="*/ 1874584 w 1908451"/>
                <a:gd name="connsiteY41" fmla="*/ 1837965 h 1908491"/>
                <a:gd name="connsiteX42" fmla="*/ 1888875 w 1908451"/>
                <a:gd name="connsiteY42" fmla="*/ 1815043 h 1908491"/>
                <a:gd name="connsiteX43" fmla="*/ 1891904 w 1908451"/>
                <a:gd name="connsiteY43" fmla="*/ 1809006 h 1908491"/>
                <a:gd name="connsiteX44" fmla="*/ 1894695 w 1908451"/>
                <a:gd name="connsiteY44" fmla="*/ 1802850 h 1908491"/>
                <a:gd name="connsiteX45" fmla="*/ 1899446 w 1908451"/>
                <a:gd name="connsiteY45" fmla="*/ 1790202 h 1908491"/>
                <a:gd name="connsiteX46" fmla="*/ 1908392 w 1908451"/>
                <a:gd name="connsiteY46" fmla="*/ 1737094 h 1908491"/>
                <a:gd name="connsiteX47" fmla="*/ 1908452 w 1908451"/>
                <a:gd name="connsiteY47" fmla="*/ 1677177 h 1908491"/>
                <a:gd name="connsiteX48" fmla="*/ 1908452 w 1908451"/>
                <a:gd name="connsiteY48" fmla="*/ 173456 h 1908491"/>
                <a:gd name="connsiteX49" fmla="*/ 1906354 w 1908451"/>
                <a:gd name="connsiteY49" fmla="*/ 146496 h 1908491"/>
                <a:gd name="connsiteX50" fmla="*/ 1900099 w 1908451"/>
                <a:gd name="connsiteY50" fmla="*/ 120249 h 1908491"/>
                <a:gd name="connsiteX51" fmla="*/ 1868171 w 1908451"/>
                <a:gd name="connsiteY51" fmla="*/ 594497 h 1908491"/>
                <a:gd name="connsiteX52" fmla="*/ 1868171 w 1908451"/>
                <a:gd name="connsiteY52" fmla="*/ 1677138 h 1908491"/>
                <a:gd name="connsiteX53" fmla="*/ 1868111 w 1908451"/>
                <a:gd name="connsiteY53" fmla="*/ 1736599 h 1908491"/>
                <a:gd name="connsiteX54" fmla="*/ 1861243 w 1908451"/>
                <a:gd name="connsiteY54" fmla="*/ 1777375 h 1908491"/>
                <a:gd name="connsiteX55" fmla="*/ 1857621 w 1908451"/>
                <a:gd name="connsiteY55" fmla="*/ 1787054 h 1908491"/>
                <a:gd name="connsiteX56" fmla="*/ 1855483 w 1908451"/>
                <a:gd name="connsiteY56" fmla="*/ 1791765 h 1908491"/>
                <a:gd name="connsiteX57" fmla="*/ 1853167 w 1908451"/>
                <a:gd name="connsiteY57" fmla="*/ 1796397 h 1908491"/>
                <a:gd name="connsiteX58" fmla="*/ 1842201 w 1908451"/>
                <a:gd name="connsiteY58" fmla="*/ 1813994 h 1908491"/>
                <a:gd name="connsiteX59" fmla="*/ 1828582 w 1908451"/>
                <a:gd name="connsiteY59" fmla="*/ 1829711 h 1908491"/>
                <a:gd name="connsiteX60" fmla="*/ 1812688 w 1908451"/>
                <a:gd name="connsiteY60" fmla="*/ 1843111 h 1908491"/>
                <a:gd name="connsiteX61" fmla="*/ 1734976 w 1908451"/>
                <a:gd name="connsiteY61" fmla="*/ 1868171 h 1908491"/>
                <a:gd name="connsiteX62" fmla="*/ 291488 w 1908451"/>
                <a:gd name="connsiteY62" fmla="*/ 1868171 h 1908491"/>
                <a:gd name="connsiteX63" fmla="*/ 171892 w 1908451"/>
                <a:gd name="connsiteY63" fmla="*/ 1868111 h 1908491"/>
                <a:gd name="connsiteX64" fmla="*/ 94477 w 1908451"/>
                <a:gd name="connsiteY64" fmla="*/ 1842201 h 1908491"/>
                <a:gd name="connsiteX65" fmla="*/ 46714 w 1908451"/>
                <a:gd name="connsiteY65" fmla="*/ 1775871 h 1908491"/>
                <a:gd name="connsiteX66" fmla="*/ 41924 w 1908451"/>
                <a:gd name="connsiteY66" fmla="*/ 1755760 h 1908491"/>
                <a:gd name="connsiteX67" fmla="*/ 40321 w 1908451"/>
                <a:gd name="connsiteY67" fmla="*/ 1735016 h 1908491"/>
                <a:gd name="connsiteX68" fmla="*/ 40321 w 1908451"/>
                <a:gd name="connsiteY68" fmla="*/ 231354 h 1908491"/>
                <a:gd name="connsiteX69" fmla="*/ 40380 w 1908451"/>
                <a:gd name="connsiteY69" fmla="*/ 171892 h 1908491"/>
                <a:gd name="connsiteX70" fmla="*/ 47249 w 1908451"/>
                <a:gd name="connsiteY70" fmla="*/ 131116 h 1908491"/>
                <a:gd name="connsiteX71" fmla="*/ 50871 w 1908451"/>
                <a:gd name="connsiteY71" fmla="*/ 121437 h 1908491"/>
                <a:gd name="connsiteX72" fmla="*/ 53009 w 1908451"/>
                <a:gd name="connsiteY72" fmla="*/ 116726 h 1908491"/>
                <a:gd name="connsiteX73" fmla="*/ 55325 w 1908451"/>
                <a:gd name="connsiteY73" fmla="*/ 112094 h 1908491"/>
                <a:gd name="connsiteX74" fmla="*/ 66291 w 1908451"/>
                <a:gd name="connsiteY74" fmla="*/ 94497 h 1908491"/>
                <a:gd name="connsiteX75" fmla="*/ 79909 w 1908451"/>
                <a:gd name="connsiteY75" fmla="*/ 78781 h 1908491"/>
                <a:gd name="connsiteX76" fmla="*/ 95804 w 1908451"/>
                <a:gd name="connsiteY76" fmla="*/ 65380 h 1908491"/>
                <a:gd name="connsiteX77" fmla="*/ 173515 w 1908451"/>
                <a:gd name="connsiteY77" fmla="*/ 40321 h 1908491"/>
                <a:gd name="connsiteX78" fmla="*/ 1496674 w 1908451"/>
                <a:gd name="connsiteY78" fmla="*/ 40321 h 1908491"/>
                <a:gd name="connsiteX79" fmla="*/ 1736579 w 1908451"/>
                <a:gd name="connsiteY79" fmla="*/ 40380 h 1908491"/>
                <a:gd name="connsiteX80" fmla="*/ 1813994 w 1908451"/>
                <a:gd name="connsiteY80" fmla="*/ 66291 h 1908491"/>
                <a:gd name="connsiteX81" fmla="*/ 1861757 w 1908451"/>
                <a:gd name="connsiteY81" fmla="*/ 132621 h 1908491"/>
                <a:gd name="connsiteX82" fmla="*/ 1866548 w 1908451"/>
                <a:gd name="connsiteY82" fmla="*/ 152732 h 1908491"/>
                <a:gd name="connsiteX83" fmla="*/ 1868151 w 1908451"/>
                <a:gd name="connsiteY83" fmla="*/ 173476 h 1908491"/>
                <a:gd name="connsiteX84" fmla="*/ 1868151 w 1908451"/>
                <a:gd name="connsiteY84" fmla="*/ 594497 h 190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908451" h="1908491">
                  <a:moveTo>
                    <a:pt x="1900079" y="120249"/>
                  </a:moveTo>
                  <a:cubicBezTo>
                    <a:pt x="1889054" y="85966"/>
                    <a:pt x="1866983" y="55245"/>
                    <a:pt x="1837906" y="33868"/>
                  </a:cubicBezTo>
                  <a:cubicBezTo>
                    <a:pt x="1830681" y="28484"/>
                    <a:pt x="1822941" y="23773"/>
                    <a:pt x="1814984" y="19576"/>
                  </a:cubicBezTo>
                  <a:cubicBezTo>
                    <a:pt x="1812965" y="18587"/>
                    <a:pt x="1811005" y="17458"/>
                    <a:pt x="1808947" y="16548"/>
                  </a:cubicBezTo>
                  <a:lnTo>
                    <a:pt x="1802791" y="13757"/>
                  </a:lnTo>
                  <a:cubicBezTo>
                    <a:pt x="1798594" y="12094"/>
                    <a:pt x="1794438" y="10372"/>
                    <a:pt x="1790142" y="9006"/>
                  </a:cubicBezTo>
                  <a:cubicBezTo>
                    <a:pt x="1773080" y="3226"/>
                    <a:pt x="1755087" y="297"/>
                    <a:pt x="1737035" y="59"/>
                  </a:cubicBezTo>
                  <a:lnTo>
                    <a:pt x="1496674" y="0"/>
                  </a:lnTo>
                  <a:lnTo>
                    <a:pt x="173436" y="0"/>
                  </a:lnTo>
                  <a:cubicBezTo>
                    <a:pt x="164410" y="79"/>
                    <a:pt x="155404" y="772"/>
                    <a:pt x="146477" y="2098"/>
                  </a:cubicBezTo>
                  <a:cubicBezTo>
                    <a:pt x="137569" y="3504"/>
                    <a:pt x="128800" y="5641"/>
                    <a:pt x="120230" y="8353"/>
                  </a:cubicBezTo>
                  <a:cubicBezTo>
                    <a:pt x="111619" y="11025"/>
                    <a:pt x="103325" y="14608"/>
                    <a:pt x="95269" y="18626"/>
                  </a:cubicBezTo>
                  <a:cubicBezTo>
                    <a:pt x="91211" y="20586"/>
                    <a:pt x="87352" y="22902"/>
                    <a:pt x="83432" y="25158"/>
                  </a:cubicBezTo>
                  <a:lnTo>
                    <a:pt x="77751" y="28800"/>
                  </a:lnTo>
                  <a:cubicBezTo>
                    <a:pt x="75831" y="29988"/>
                    <a:pt x="74050" y="31394"/>
                    <a:pt x="72209" y="32660"/>
                  </a:cubicBezTo>
                  <a:cubicBezTo>
                    <a:pt x="64925" y="37965"/>
                    <a:pt x="57937" y="43725"/>
                    <a:pt x="51564" y="50099"/>
                  </a:cubicBezTo>
                  <a:cubicBezTo>
                    <a:pt x="45170" y="56473"/>
                    <a:pt x="39252" y="63302"/>
                    <a:pt x="33868" y="70527"/>
                  </a:cubicBezTo>
                  <a:cubicBezTo>
                    <a:pt x="28484" y="77751"/>
                    <a:pt x="23773" y="85491"/>
                    <a:pt x="19576" y="93448"/>
                  </a:cubicBezTo>
                  <a:cubicBezTo>
                    <a:pt x="18587" y="95467"/>
                    <a:pt x="17458" y="97427"/>
                    <a:pt x="16548" y="99485"/>
                  </a:cubicBezTo>
                  <a:lnTo>
                    <a:pt x="13757" y="105641"/>
                  </a:lnTo>
                  <a:cubicBezTo>
                    <a:pt x="12094" y="109838"/>
                    <a:pt x="10372" y="113994"/>
                    <a:pt x="9006" y="118290"/>
                  </a:cubicBezTo>
                  <a:cubicBezTo>
                    <a:pt x="3226" y="135352"/>
                    <a:pt x="297" y="153345"/>
                    <a:pt x="59" y="171397"/>
                  </a:cubicBezTo>
                  <a:lnTo>
                    <a:pt x="0" y="231314"/>
                  </a:lnTo>
                  <a:lnTo>
                    <a:pt x="0" y="1735035"/>
                  </a:lnTo>
                  <a:cubicBezTo>
                    <a:pt x="79" y="1744062"/>
                    <a:pt x="772" y="1753068"/>
                    <a:pt x="2098" y="1761995"/>
                  </a:cubicBezTo>
                  <a:cubicBezTo>
                    <a:pt x="3504" y="1770902"/>
                    <a:pt x="5641" y="1779671"/>
                    <a:pt x="8353" y="1788242"/>
                  </a:cubicBezTo>
                  <a:cubicBezTo>
                    <a:pt x="19378" y="1822525"/>
                    <a:pt x="41449" y="1853246"/>
                    <a:pt x="70527" y="1874624"/>
                  </a:cubicBezTo>
                  <a:cubicBezTo>
                    <a:pt x="77751" y="1880008"/>
                    <a:pt x="85491" y="1884719"/>
                    <a:pt x="93448" y="1888915"/>
                  </a:cubicBezTo>
                  <a:cubicBezTo>
                    <a:pt x="95467" y="1889905"/>
                    <a:pt x="97427" y="1891033"/>
                    <a:pt x="99485" y="1891944"/>
                  </a:cubicBezTo>
                  <a:lnTo>
                    <a:pt x="105641" y="1894735"/>
                  </a:lnTo>
                  <a:cubicBezTo>
                    <a:pt x="109838" y="1896397"/>
                    <a:pt x="113994" y="1898119"/>
                    <a:pt x="118290" y="1899485"/>
                  </a:cubicBezTo>
                  <a:cubicBezTo>
                    <a:pt x="135352" y="1905265"/>
                    <a:pt x="153345" y="1908195"/>
                    <a:pt x="171397" y="1908432"/>
                  </a:cubicBezTo>
                  <a:lnTo>
                    <a:pt x="291469" y="1908492"/>
                  </a:lnTo>
                  <a:lnTo>
                    <a:pt x="1735016" y="1908492"/>
                  </a:lnTo>
                  <a:cubicBezTo>
                    <a:pt x="1744042" y="1908412"/>
                    <a:pt x="1753048" y="1907720"/>
                    <a:pt x="1761975" y="1906393"/>
                  </a:cubicBezTo>
                  <a:cubicBezTo>
                    <a:pt x="1770883" y="1904988"/>
                    <a:pt x="1779651" y="1902850"/>
                    <a:pt x="1788222" y="1900138"/>
                  </a:cubicBezTo>
                  <a:cubicBezTo>
                    <a:pt x="1796833" y="1897466"/>
                    <a:pt x="1805126" y="1893883"/>
                    <a:pt x="1813183" y="1889865"/>
                  </a:cubicBezTo>
                  <a:cubicBezTo>
                    <a:pt x="1817240" y="1887906"/>
                    <a:pt x="1821100" y="1885590"/>
                    <a:pt x="1825020" y="1883333"/>
                  </a:cubicBezTo>
                  <a:lnTo>
                    <a:pt x="1830700" y="1879691"/>
                  </a:lnTo>
                  <a:cubicBezTo>
                    <a:pt x="1832621" y="1878503"/>
                    <a:pt x="1834402" y="1877098"/>
                    <a:pt x="1836243" y="1875831"/>
                  </a:cubicBezTo>
                  <a:cubicBezTo>
                    <a:pt x="1843527" y="1870526"/>
                    <a:pt x="1850514" y="1864766"/>
                    <a:pt x="1856888" y="1858393"/>
                  </a:cubicBezTo>
                  <a:cubicBezTo>
                    <a:pt x="1863282" y="1852019"/>
                    <a:pt x="1869200" y="1845190"/>
                    <a:pt x="1874584" y="1837965"/>
                  </a:cubicBezTo>
                  <a:cubicBezTo>
                    <a:pt x="1879968" y="1830740"/>
                    <a:pt x="1884679" y="1823001"/>
                    <a:pt x="1888875" y="1815043"/>
                  </a:cubicBezTo>
                  <a:cubicBezTo>
                    <a:pt x="1889865" y="1813024"/>
                    <a:pt x="1890993" y="1811065"/>
                    <a:pt x="1891904" y="1809006"/>
                  </a:cubicBezTo>
                  <a:lnTo>
                    <a:pt x="1894695" y="1802850"/>
                  </a:lnTo>
                  <a:cubicBezTo>
                    <a:pt x="1896358" y="1798654"/>
                    <a:pt x="1898080" y="1794497"/>
                    <a:pt x="1899446" y="1790202"/>
                  </a:cubicBezTo>
                  <a:cubicBezTo>
                    <a:pt x="1905225" y="1773139"/>
                    <a:pt x="1908155" y="1755146"/>
                    <a:pt x="1908392" y="1737094"/>
                  </a:cubicBezTo>
                  <a:lnTo>
                    <a:pt x="1908452" y="1677177"/>
                  </a:lnTo>
                  <a:lnTo>
                    <a:pt x="1908452" y="173456"/>
                  </a:lnTo>
                  <a:cubicBezTo>
                    <a:pt x="1908373" y="164430"/>
                    <a:pt x="1907680" y="155424"/>
                    <a:pt x="1906354" y="146496"/>
                  </a:cubicBezTo>
                  <a:cubicBezTo>
                    <a:pt x="1904948" y="137589"/>
                    <a:pt x="1902810" y="128820"/>
                    <a:pt x="1900099" y="120249"/>
                  </a:cubicBezTo>
                  <a:close/>
                  <a:moveTo>
                    <a:pt x="1868171" y="594497"/>
                  </a:moveTo>
                  <a:lnTo>
                    <a:pt x="1868171" y="1677138"/>
                  </a:lnTo>
                  <a:lnTo>
                    <a:pt x="1868111" y="1736599"/>
                  </a:lnTo>
                  <a:cubicBezTo>
                    <a:pt x="1867913" y="1750554"/>
                    <a:pt x="1865696" y="1764311"/>
                    <a:pt x="1861243" y="1777375"/>
                  </a:cubicBezTo>
                  <a:cubicBezTo>
                    <a:pt x="1860233" y="1780681"/>
                    <a:pt x="1858868" y="1783848"/>
                    <a:pt x="1857621" y="1787054"/>
                  </a:cubicBezTo>
                  <a:lnTo>
                    <a:pt x="1855483" y="1791765"/>
                  </a:lnTo>
                  <a:cubicBezTo>
                    <a:pt x="1854810" y="1793349"/>
                    <a:pt x="1853919" y="1794833"/>
                    <a:pt x="1853167" y="1796397"/>
                  </a:cubicBezTo>
                  <a:cubicBezTo>
                    <a:pt x="1849940" y="1802494"/>
                    <a:pt x="1846358" y="1808452"/>
                    <a:pt x="1842201" y="1813994"/>
                  </a:cubicBezTo>
                  <a:cubicBezTo>
                    <a:pt x="1838044" y="1819537"/>
                    <a:pt x="1833492" y="1824802"/>
                    <a:pt x="1828582" y="1829711"/>
                  </a:cubicBezTo>
                  <a:cubicBezTo>
                    <a:pt x="1823674" y="1834620"/>
                    <a:pt x="1818290" y="1839034"/>
                    <a:pt x="1812688" y="1843111"/>
                  </a:cubicBezTo>
                  <a:cubicBezTo>
                    <a:pt x="1790162" y="1859362"/>
                    <a:pt x="1762906" y="1868230"/>
                    <a:pt x="1734976" y="1868171"/>
                  </a:cubicBezTo>
                  <a:lnTo>
                    <a:pt x="291488" y="1868171"/>
                  </a:lnTo>
                  <a:lnTo>
                    <a:pt x="171892" y="1868111"/>
                  </a:lnTo>
                  <a:cubicBezTo>
                    <a:pt x="144022" y="1867854"/>
                    <a:pt x="116845" y="1858689"/>
                    <a:pt x="94477" y="1842201"/>
                  </a:cubicBezTo>
                  <a:cubicBezTo>
                    <a:pt x="72090" y="1825772"/>
                    <a:pt x="55146" y="1802098"/>
                    <a:pt x="46714" y="1775871"/>
                  </a:cubicBezTo>
                  <a:cubicBezTo>
                    <a:pt x="44656" y="1769299"/>
                    <a:pt x="42993" y="1762589"/>
                    <a:pt x="41924" y="1755760"/>
                  </a:cubicBezTo>
                  <a:cubicBezTo>
                    <a:pt x="40914" y="1748911"/>
                    <a:pt x="40400" y="1741983"/>
                    <a:pt x="40321" y="1735016"/>
                  </a:cubicBezTo>
                  <a:lnTo>
                    <a:pt x="40321" y="231354"/>
                  </a:lnTo>
                  <a:lnTo>
                    <a:pt x="40380" y="171892"/>
                  </a:lnTo>
                  <a:cubicBezTo>
                    <a:pt x="40578" y="157937"/>
                    <a:pt x="42795" y="144181"/>
                    <a:pt x="47249" y="131116"/>
                  </a:cubicBezTo>
                  <a:cubicBezTo>
                    <a:pt x="48258" y="127811"/>
                    <a:pt x="49624" y="124644"/>
                    <a:pt x="50871" y="121437"/>
                  </a:cubicBezTo>
                  <a:lnTo>
                    <a:pt x="53009" y="116726"/>
                  </a:lnTo>
                  <a:cubicBezTo>
                    <a:pt x="53682" y="115143"/>
                    <a:pt x="54572" y="113658"/>
                    <a:pt x="55325" y="112094"/>
                  </a:cubicBezTo>
                  <a:cubicBezTo>
                    <a:pt x="58551" y="105998"/>
                    <a:pt x="62134" y="100040"/>
                    <a:pt x="66291" y="94497"/>
                  </a:cubicBezTo>
                  <a:cubicBezTo>
                    <a:pt x="70447" y="88955"/>
                    <a:pt x="75000" y="83690"/>
                    <a:pt x="79909" y="78781"/>
                  </a:cubicBezTo>
                  <a:cubicBezTo>
                    <a:pt x="84818" y="73872"/>
                    <a:pt x="90202" y="69458"/>
                    <a:pt x="95804" y="65380"/>
                  </a:cubicBezTo>
                  <a:cubicBezTo>
                    <a:pt x="118329" y="49129"/>
                    <a:pt x="145586" y="40261"/>
                    <a:pt x="173515" y="40321"/>
                  </a:cubicBezTo>
                  <a:lnTo>
                    <a:pt x="1496674" y="40321"/>
                  </a:lnTo>
                  <a:lnTo>
                    <a:pt x="1736579" y="40380"/>
                  </a:lnTo>
                  <a:cubicBezTo>
                    <a:pt x="1764450" y="40637"/>
                    <a:pt x="1791627" y="49802"/>
                    <a:pt x="1813994" y="66291"/>
                  </a:cubicBezTo>
                  <a:cubicBezTo>
                    <a:pt x="1836381" y="82720"/>
                    <a:pt x="1853325" y="106394"/>
                    <a:pt x="1861757" y="132621"/>
                  </a:cubicBezTo>
                  <a:cubicBezTo>
                    <a:pt x="1863816" y="139192"/>
                    <a:pt x="1865479" y="145903"/>
                    <a:pt x="1866548" y="152732"/>
                  </a:cubicBezTo>
                  <a:cubicBezTo>
                    <a:pt x="1867557" y="159580"/>
                    <a:pt x="1868072" y="166508"/>
                    <a:pt x="1868151" y="173476"/>
                  </a:cubicBezTo>
                  <a:lnTo>
                    <a:pt x="1868151" y="594497"/>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74" name="Freeform 6">
              <a:extLst>
                <a:ext uri="{FF2B5EF4-FFF2-40B4-BE49-F238E27FC236}">
                  <a16:creationId xmlns:a16="http://schemas.microsoft.com/office/drawing/2014/main" id="{0FB2F847-16F2-AAEB-0FA2-C5719B01EAE5}"/>
                </a:ext>
              </a:extLst>
            </p:cNvPr>
            <p:cNvSpPr/>
            <p:nvPr/>
          </p:nvSpPr>
          <p:spPr>
            <a:xfrm rot="18900000">
              <a:off x="2559935" y="428112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775" name="Freeform 7">
              <a:extLst>
                <a:ext uri="{FF2B5EF4-FFF2-40B4-BE49-F238E27FC236}">
                  <a16:creationId xmlns:a16="http://schemas.microsoft.com/office/drawing/2014/main" id="{8BC00A5A-1372-FD85-6F86-A1A7CE479DE4}"/>
                </a:ext>
              </a:extLst>
            </p:cNvPr>
            <p:cNvSpPr/>
            <p:nvPr/>
          </p:nvSpPr>
          <p:spPr>
            <a:xfrm>
              <a:off x="2726640"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096" name="Freeform 8">
              <a:extLst>
                <a:ext uri="{FF2B5EF4-FFF2-40B4-BE49-F238E27FC236}">
                  <a16:creationId xmlns:a16="http://schemas.microsoft.com/office/drawing/2014/main" id="{92AA264B-7D18-2CED-381F-FE3B14DEFE47}"/>
                </a:ext>
              </a:extLst>
            </p:cNvPr>
            <p:cNvSpPr/>
            <p:nvPr/>
          </p:nvSpPr>
          <p:spPr>
            <a:xfrm rot="18900000">
              <a:off x="2893372"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097" name="Freeform 9">
              <a:extLst>
                <a:ext uri="{FF2B5EF4-FFF2-40B4-BE49-F238E27FC236}">
                  <a16:creationId xmlns:a16="http://schemas.microsoft.com/office/drawing/2014/main" id="{FA63314B-624F-0700-4E2D-E4A6822E5ABE}"/>
                </a:ext>
              </a:extLst>
            </p:cNvPr>
            <p:cNvSpPr/>
            <p:nvPr/>
          </p:nvSpPr>
          <p:spPr>
            <a:xfrm>
              <a:off x="3060072"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098" name="Freeform 10">
              <a:extLst>
                <a:ext uri="{FF2B5EF4-FFF2-40B4-BE49-F238E27FC236}">
                  <a16:creationId xmlns:a16="http://schemas.microsoft.com/office/drawing/2014/main" id="{05E62E44-A0BA-AD43-346E-84C4E0430510}"/>
                </a:ext>
              </a:extLst>
            </p:cNvPr>
            <p:cNvSpPr/>
            <p:nvPr/>
          </p:nvSpPr>
          <p:spPr>
            <a:xfrm rot="20803200">
              <a:off x="3226728" y="428120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099" name="Freeform 11">
              <a:extLst>
                <a:ext uri="{FF2B5EF4-FFF2-40B4-BE49-F238E27FC236}">
                  <a16:creationId xmlns:a16="http://schemas.microsoft.com/office/drawing/2014/main" id="{2955E0E4-0EBB-B2BE-A169-58F58E7F1666}"/>
                </a:ext>
              </a:extLst>
            </p:cNvPr>
            <p:cNvSpPr/>
            <p:nvPr/>
          </p:nvSpPr>
          <p:spPr>
            <a:xfrm rot="18900000">
              <a:off x="3393500" y="428112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0" name="Freeform 12">
              <a:extLst>
                <a:ext uri="{FF2B5EF4-FFF2-40B4-BE49-F238E27FC236}">
                  <a16:creationId xmlns:a16="http://schemas.microsoft.com/office/drawing/2014/main" id="{90F91811-D2F2-AD53-9DFB-418C5077DD79}"/>
                </a:ext>
              </a:extLst>
            </p:cNvPr>
            <p:cNvSpPr/>
            <p:nvPr/>
          </p:nvSpPr>
          <p:spPr>
            <a:xfrm>
              <a:off x="3560211"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1" name="Freeform 13">
              <a:extLst>
                <a:ext uri="{FF2B5EF4-FFF2-40B4-BE49-F238E27FC236}">
                  <a16:creationId xmlns:a16="http://schemas.microsoft.com/office/drawing/2014/main" id="{E4699C75-9C37-1D0A-4465-C8DA1AFD555F}"/>
                </a:ext>
              </a:extLst>
            </p:cNvPr>
            <p:cNvSpPr/>
            <p:nvPr/>
          </p:nvSpPr>
          <p:spPr>
            <a:xfrm rot="20803200">
              <a:off x="3726893" y="4281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2" name="Freeform 14">
              <a:extLst>
                <a:ext uri="{FF2B5EF4-FFF2-40B4-BE49-F238E27FC236}">
                  <a16:creationId xmlns:a16="http://schemas.microsoft.com/office/drawing/2014/main" id="{6C8C6962-6444-2AD1-2B94-3E3E4A8F7112}"/>
                </a:ext>
              </a:extLst>
            </p:cNvPr>
            <p:cNvSpPr/>
            <p:nvPr/>
          </p:nvSpPr>
          <p:spPr>
            <a:xfrm>
              <a:off x="3893643"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3" name="Freeform 15">
              <a:extLst>
                <a:ext uri="{FF2B5EF4-FFF2-40B4-BE49-F238E27FC236}">
                  <a16:creationId xmlns:a16="http://schemas.microsoft.com/office/drawing/2014/main" id="{22C1275E-F8A1-2914-8BDE-49CF41A51AB1}"/>
                </a:ext>
              </a:extLst>
            </p:cNvPr>
            <p:cNvSpPr/>
            <p:nvPr/>
          </p:nvSpPr>
          <p:spPr>
            <a:xfrm rot="20803200">
              <a:off x="4060316" y="428122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4" name="Freeform 16">
              <a:extLst>
                <a:ext uri="{FF2B5EF4-FFF2-40B4-BE49-F238E27FC236}">
                  <a16:creationId xmlns:a16="http://schemas.microsoft.com/office/drawing/2014/main" id="{CD62E025-419A-D63F-EB6C-8388EE116021}"/>
                </a:ext>
              </a:extLst>
            </p:cNvPr>
            <p:cNvSpPr/>
            <p:nvPr/>
          </p:nvSpPr>
          <p:spPr>
            <a:xfrm rot="21046799">
              <a:off x="2560013" y="4444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5" name="Freeform 18">
              <a:extLst>
                <a:ext uri="{FF2B5EF4-FFF2-40B4-BE49-F238E27FC236}">
                  <a16:creationId xmlns:a16="http://schemas.microsoft.com/office/drawing/2014/main" id="{C743B110-2A4B-D2BA-FF56-812D7CAF21F8}"/>
                </a:ext>
              </a:extLst>
            </p:cNvPr>
            <p:cNvSpPr/>
            <p:nvPr/>
          </p:nvSpPr>
          <p:spPr>
            <a:xfrm>
              <a:off x="2726640"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6" name="Freeform 20">
              <a:extLst>
                <a:ext uri="{FF2B5EF4-FFF2-40B4-BE49-F238E27FC236}">
                  <a16:creationId xmlns:a16="http://schemas.microsoft.com/office/drawing/2014/main" id="{BA6548D1-5F68-CF4E-4636-C401C0023C98}"/>
                </a:ext>
              </a:extLst>
            </p:cNvPr>
            <p:cNvSpPr/>
            <p:nvPr/>
          </p:nvSpPr>
          <p:spPr>
            <a:xfrm rot="21046799">
              <a:off x="2893433" y="444453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7" name="Freeform 21">
              <a:extLst>
                <a:ext uri="{FF2B5EF4-FFF2-40B4-BE49-F238E27FC236}">
                  <a16:creationId xmlns:a16="http://schemas.microsoft.com/office/drawing/2014/main" id="{E8610154-129B-9251-D3ED-E329E44DCC09}"/>
                </a:ext>
              </a:extLst>
            </p:cNvPr>
            <p:cNvSpPr/>
            <p:nvPr/>
          </p:nvSpPr>
          <p:spPr>
            <a:xfrm>
              <a:off x="3060072"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8" name="Freeform 22">
              <a:extLst>
                <a:ext uri="{FF2B5EF4-FFF2-40B4-BE49-F238E27FC236}">
                  <a16:creationId xmlns:a16="http://schemas.microsoft.com/office/drawing/2014/main" id="{B2462B0A-97CF-B483-B5D5-CD2A2B95F8D3}"/>
                </a:ext>
              </a:extLst>
            </p:cNvPr>
            <p:cNvSpPr/>
            <p:nvPr/>
          </p:nvSpPr>
          <p:spPr>
            <a:xfrm rot="17549998">
              <a:off x="3226771" y="444458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09" name="Freeform 23">
              <a:extLst>
                <a:ext uri="{FF2B5EF4-FFF2-40B4-BE49-F238E27FC236}">
                  <a16:creationId xmlns:a16="http://schemas.microsoft.com/office/drawing/2014/main" id="{98FC0831-5FDD-32BE-043E-C8B7FE68BA6C}"/>
                </a:ext>
              </a:extLst>
            </p:cNvPr>
            <p:cNvSpPr/>
            <p:nvPr/>
          </p:nvSpPr>
          <p:spPr>
            <a:xfrm rot="21046799">
              <a:off x="3393582" y="444452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0" name="Freeform 24">
              <a:extLst>
                <a:ext uri="{FF2B5EF4-FFF2-40B4-BE49-F238E27FC236}">
                  <a16:creationId xmlns:a16="http://schemas.microsoft.com/office/drawing/2014/main" id="{687338A1-4425-2DE2-8066-D9F7334BC071}"/>
                </a:ext>
              </a:extLst>
            </p:cNvPr>
            <p:cNvSpPr/>
            <p:nvPr/>
          </p:nvSpPr>
          <p:spPr>
            <a:xfrm>
              <a:off x="3560211"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1" name="Freeform 25">
              <a:extLst>
                <a:ext uri="{FF2B5EF4-FFF2-40B4-BE49-F238E27FC236}">
                  <a16:creationId xmlns:a16="http://schemas.microsoft.com/office/drawing/2014/main" id="{094542E5-4555-4F66-2285-2CE13F726784}"/>
                </a:ext>
              </a:extLst>
            </p:cNvPr>
            <p:cNvSpPr/>
            <p:nvPr/>
          </p:nvSpPr>
          <p:spPr>
            <a:xfrm rot="17549998">
              <a:off x="3726922" y="44445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2" name="Freeform 26">
              <a:extLst>
                <a:ext uri="{FF2B5EF4-FFF2-40B4-BE49-F238E27FC236}">
                  <a16:creationId xmlns:a16="http://schemas.microsoft.com/office/drawing/2014/main" id="{614B4125-A499-3798-F57A-4CA056D0E5F3}"/>
                </a:ext>
              </a:extLst>
            </p:cNvPr>
            <p:cNvSpPr/>
            <p:nvPr/>
          </p:nvSpPr>
          <p:spPr>
            <a:xfrm>
              <a:off x="3893643"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3" name="Freeform 27">
              <a:extLst>
                <a:ext uri="{FF2B5EF4-FFF2-40B4-BE49-F238E27FC236}">
                  <a16:creationId xmlns:a16="http://schemas.microsoft.com/office/drawing/2014/main" id="{F0479992-8E9A-BCD1-C581-87ADBB7EFC77}"/>
                </a:ext>
              </a:extLst>
            </p:cNvPr>
            <p:cNvSpPr/>
            <p:nvPr/>
          </p:nvSpPr>
          <p:spPr>
            <a:xfrm rot="17549998">
              <a:off x="4060360" y="444458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4" name="Freeform 28">
              <a:extLst>
                <a:ext uri="{FF2B5EF4-FFF2-40B4-BE49-F238E27FC236}">
                  <a16:creationId xmlns:a16="http://schemas.microsoft.com/office/drawing/2014/main" id="{AA8D4C06-4D64-6183-0BA3-700407D0D7D3}"/>
                </a:ext>
              </a:extLst>
            </p:cNvPr>
            <p:cNvSpPr/>
            <p:nvPr/>
          </p:nvSpPr>
          <p:spPr>
            <a:xfrm rot="21046799">
              <a:off x="2559953" y="293515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5" name="Freeform 29">
              <a:extLst>
                <a:ext uri="{FF2B5EF4-FFF2-40B4-BE49-F238E27FC236}">
                  <a16:creationId xmlns:a16="http://schemas.microsoft.com/office/drawing/2014/main" id="{B200552D-AC66-41C1-5261-FB6BECA7696E}"/>
                </a:ext>
              </a:extLst>
            </p:cNvPr>
            <p:cNvSpPr/>
            <p:nvPr/>
          </p:nvSpPr>
          <p:spPr>
            <a:xfrm>
              <a:off x="2726640"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6" name="Freeform 30">
              <a:extLst>
                <a:ext uri="{FF2B5EF4-FFF2-40B4-BE49-F238E27FC236}">
                  <a16:creationId xmlns:a16="http://schemas.microsoft.com/office/drawing/2014/main" id="{6AFAC3FF-9772-AF9E-160A-A34CB3DCC0EA}"/>
                </a:ext>
              </a:extLst>
            </p:cNvPr>
            <p:cNvSpPr/>
            <p:nvPr/>
          </p:nvSpPr>
          <p:spPr>
            <a:xfrm rot="21046799">
              <a:off x="2893373" y="293515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7" name="Freeform 31">
              <a:extLst>
                <a:ext uri="{FF2B5EF4-FFF2-40B4-BE49-F238E27FC236}">
                  <a16:creationId xmlns:a16="http://schemas.microsoft.com/office/drawing/2014/main" id="{047DB955-FD2A-D006-AA38-9A75BB1C0429}"/>
                </a:ext>
              </a:extLst>
            </p:cNvPr>
            <p:cNvSpPr/>
            <p:nvPr/>
          </p:nvSpPr>
          <p:spPr>
            <a:xfrm>
              <a:off x="3060072"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8" name="Freeform 32">
              <a:extLst>
                <a:ext uri="{FF2B5EF4-FFF2-40B4-BE49-F238E27FC236}">
                  <a16:creationId xmlns:a16="http://schemas.microsoft.com/office/drawing/2014/main" id="{F140218B-4076-EEAD-04A9-0CEB66F5D17A}"/>
                </a:ext>
              </a:extLst>
            </p:cNvPr>
            <p:cNvSpPr/>
            <p:nvPr/>
          </p:nvSpPr>
          <p:spPr>
            <a:xfrm rot="17549998">
              <a:off x="3226782" y="29351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19" name="Freeform 33">
              <a:extLst>
                <a:ext uri="{FF2B5EF4-FFF2-40B4-BE49-F238E27FC236}">
                  <a16:creationId xmlns:a16="http://schemas.microsoft.com/office/drawing/2014/main" id="{42A3F509-7B38-0643-8B21-1F1FFE7922AE}"/>
                </a:ext>
              </a:extLst>
            </p:cNvPr>
            <p:cNvSpPr/>
            <p:nvPr/>
          </p:nvSpPr>
          <p:spPr>
            <a:xfrm rot="21046799">
              <a:off x="3393502" y="293512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0" name="Freeform 34">
              <a:extLst>
                <a:ext uri="{FF2B5EF4-FFF2-40B4-BE49-F238E27FC236}">
                  <a16:creationId xmlns:a16="http://schemas.microsoft.com/office/drawing/2014/main" id="{1870E37E-6761-678F-127F-D14AAF1A6A82}"/>
                </a:ext>
              </a:extLst>
            </p:cNvPr>
            <p:cNvSpPr/>
            <p:nvPr/>
          </p:nvSpPr>
          <p:spPr>
            <a:xfrm>
              <a:off x="3560211"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1" name="Freeform 35">
              <a:extLst>
                <a:ext uri="{FF2B5EF4-FFF2-40B4-BE49-F238E27FC236}">
                  <a16:creationId xmlns:a16="http://schemas.microsoft.com/office/drawing/2014/main" id="{C744EE8E-0CF9-7D88-DD68-A94553602782}"/>
                </a:ext>
              </a:extLst>
            </p:cNvPr>
            <p:cNvSpPr/>
            <p:nvPr/>
          </p:nvSpPr>
          <p:spPr>
            <a:xfrm rot="21046799">
              <a:off x="3726942" y="293510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2" name="Freeform 36">
              <a:extLst>
                <a:ext uri="{FF2B5EF4-FFF2-40B4-BE49-F238E27FC236}">
                  <a16:creationId xmlns:a16="http://schemas.microsoft.com/office/drawing/2014/main" id="{E962D5CC-9D0C-2C8D-6629-6F3D5C96FEF1}"/>
                </a:ext>
              </a:extLst>
            </p:cNvPr>
            <p:cNvSpPr/>
            <p:nvPr/>
          </p:nvSpPr>
          <p:spPr>
            <a:xfrm>
              <a:off x="3893643"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3" name="Freeform 37">
              <a:extLst>
                <a:ext uri="{FF2B5EF4-FFF2-40B4-BE49-F238E27FC236}">
                  <a16:creationId xmlns:a16="http://schemas.microsoft.com/office/drawing/2014/main" id="{DD890E2C-8B1F-F542-8514-37F4F99AA6C9}"/>
                </a:ext>
              </a:extLst>
            </p:cNvPr>
            <p:cNvSpPr/>
            <p:nvPr/>
          </p:nvSpPr>
          <p:spPr>
            <a:xfrm rot="21046799">
              <a:off x="4060361" y="293508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4" name="Freeform 38">
              <a:extLst>
                <a:ext uri="{FF2B5EF4-FFF2-40B4-BE49-F238E27FC236}">
                  <a16:creationId xmlns:a16="http://schemas.microsoft.com/office/drawing/2014/main" id="{4EFFD9E4-61D5-0B2D-0AC6-DDF8F4F4AAEA}"/>
                </a:ext>
              </a:extLst>
            </p:cNvPr>
            <p:cNvSpPr/>
            <p:nvPr/>
          </p:nvSpPr>
          <p:spPr>
            <a:xfrm rot="21046799">
              <a:off x="2559956" y="309861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5" name="Freeform 39">
              <a:extLst>
                <a:ext uri="{FF2B5EF4-FFF2-40B4-BE49-F238E27FC236}">
                  <a16:creationId xmlns:a16="http://schemas.microsoft.com/office/drawing/2014/main" id="{A8E3C306-B622-3E08-5B86-A8EB8A6705EF}"/>
                </a:ext>
              </a:extLst>
            </p:cNvPr>
            <p:cNvSpPr/>
            <p:nvPr/>
          </p:nvSpPr>
          <p:spPr>
            <a:xfrm>
              <a:off x="2726640"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6" name="Freeform 40">
              <a:extLst>
                <a:ext uri="{FF2B5EF4-FFF2-40B4-BE49-F238E27FC236}">
                  <a16:creationId xmlns:a16="http://schemas.microsoft.com/office/drawing/2014/main" id="{05966B45-1709-7FA9-2458-4646E3D6BE15}"/>
                </a:ext>
              </a:extLst>
            </p:cNvPr>
            <p:cNvSpPr/>
            <p:nvPr/>
          </p:nvSpPr>
          <p:spPr>
            <a:xfrm rot="21046799">
              <a:off x="2893376" y="309859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7" name="Freeform 41">
              <a:extLst>
                <a:ext uri="{FF2B5EF4-FFF2-40B4-BE49-F238E27FC236}">
                  <a16:creationId xmlns:a16="http://schemas.microsoft.com/office/drawing/2014/main" id="{E840AA12-55CD-D3F1-E862-8CE128455810}"/>
                </a:ext>
              </a:extLst>
            </p:cNvPr>
            <p:cNvSpPr/>
            <p:nvPr/>
          </p:nvSpPr>
          <p:spPr>
            <a:xfrm>
              <a:off x="3060072"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8" name="Freeform 42">
              <a:extLst>
                <a:ext uri="{FF2B5EF4-FFF2-40B4-BE49-F238E27FC236}">
                  <a16:creationId xmlns:a16="http://schemas.microsoft.com/office/drawing/2014/main" id="{5D5CBCED-077E-C50D-47D8-228B45C82ECB}"/>
                </a:ext>
              </a:extLst>
            </p:cNvPr>
            <p:cNvSpPr/>
            <p:nvPr/>
          </p:nvSpPr>
          <p:spPr>
            <a:xfrm rot="17549998">
              <a:off x="3226790" y="309864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29" name="Freeform 43">
              <a:extLst>
                <a:ext uri="{FF2B5EF4-FFF2-40B4-BE49-F238E27FC236}">
                  <a16:creationId xmlns:a16="http://schemas.microsoft.com/office/drawing/2014/main" id="{49EE051B-D929-647E-2DB3-A375E64917F4}"/>
                </a:ext>
              </a:extLst>
            </p:cNvPr>
            <p:cNvSpPr/>
            <p:nvPr/>
          </p:nvSpPr>
          <p:spPr>
            <a:xfrm rot="21046799">
              <a:off x="3393525" y="309859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0" name="Freeform 44">
              <a:extLst>
                <a:ext uri="{FF2B5EF4-FFF2-40B4-BE49-F238E27FC236}">
                  <a16:creationId xmlns:a16="http://schemas.microsoft.com/office/drawing/2014/main" id="{FE969B3F-D828-52F5-47B3-229CC6914314}"/>
                </a:ext>
              </a:extLst>
            </p:cNvPr>
            <p:cNvSpPr/>
            <p:nvPr/>
          </p:nvSpPr>
          <p:spPr>
            <a:xfrm>
              <a:off x="3560211"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1" name="Freeform 45">
              <a:extLst>
                <a:ext uri="{FF2B5EF4-FFF2-40B4-BE49-F238E27FC236}">
                  <a16:creationId xmlns:a16="http://schemas.microsoft.com/office/drawing/2014/main" id="{1FBD5F63-2314-59FC-0B4F-BFCCC22F93E9}"/>
                </a:ext>
              </a:extLst>
            </p:cNvPr>
            <p:cNvSpPr/>
            <p:nvPr/>
          </p:nvSpPr>
          <p:spPr>
            <a:xfrm rot="21046799">
              <a:off x="3726945" y="309857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2" name="Freeform 46">
              <a:extLst>
                <a:ext uri="{FF2B5EF4-FFF2-40B4-BE49-F238E27FC236}">
                  <a16:creationId xmlns:a16="http://schemas.microsoft.com/office/drawing/2014/main" id="{B5D6D167-8097-68E0-1AED-8A0D53EB67F1}"/>
                </a:ext>
              </a:extLst>
            </p:cNvPr>
            <p:cNvSpPr/>
            <p:nvPr/>
          </p:nvSpPr>
          <p:spPr>
            <a:xfrm>
              <a:off x="3893643"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3" name="Freeform 47">
              <a:extLst>
                <a:ext uri="{FF2B5EF4-FFF2-40B4-BE49-F238E27FC236}">
                  <a16:creationId xmlns:a16="http://schemas.microsoft.com/office/drawing/2014/main" id="{3B831426-B033-363B-F6E0-8D589F04E668}"/>
                </a:ext>
              </a:extLst>
            </p:cNvPr>
            <p:cNvSpPr/>
            <p:nvPr/>
          </p:nvSpPr>
          <p:spPr>
            <a:xfrm rot="21046799">
              <a:off x="4060384" y="3098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4" name="Freeform 48">
              <a:extLst>
                <a:ext uri="{FF2B5EF4-FFF2-40B4-BE49-F238E27FC236}">
                  <a16:creationId xmlns:a16="http://schemas.microsoft.com/office/drawing/2014/main" id="{34F1C3D5-094F-6C7F-B285-E9BD09EB635E}"/>
                </a:ext>
              </a:extLst>
            </p:cNvPr>
            <p:cNvSpPr/>
            <p:nvPr/>
          </p:nvSpPr>
          <p:spPr>
            <a:xfrm rot="20803200">
              <a:off x="4059070" y="3270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5" name="Freeform 49">
              <a:extLst>
                <a:ext uri="{FF2B5EF4-FFF2-40B4-BE49-F238E27FC236}">
                  <a16:creationId xmlns:a16="http://schemas.microsoft.com/office/drawing/2014/main" id="{31719534-F8AE-C9E3-8A5C-72AC60DF0419}"/>
                </a:ext>
              </a:extLst>
            </p:cNvPr>
            <p:cNvSpPr/>
            <p:nvPr/>
          </p:nvSpPr>
          <p:spPr>
            <a:xfrm rot="21046799">
              <a:off x="4059110" y="343676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6" name="Freeform 50">
              <a:extLst>
                <a:ext uri="{FF2B5EF4-FFF2-40B4-BE49-F238E27FC236}">
                  <a16:creationId xmlns:a16="http://schemas.microsoft.com/office/drawing/2014/main" id="{D701C4F2-44D4-48E2-6755-0669EAB249D1}"/>
                </a:ext>
              </a:extLst>
            </p:cNvPr>
            <p:cNvSpPr/>
            <p:nvPr/>
          </p:nvSpPr>
          <p:spPr>
            <a:xfrm rot="18900000">
              <a:off x="4059088" y="360356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7" name="Freeform 51">
              <a:extLst>
                <a:ext uri="{FF2B5EF4-FFF2-40B4-BE49-F238E27FC236}">
                  <a16:creationId xmlns:a16="http://schemas.microsoft.com/office/drawing/2014/main" id="{95B8FC82-868F-305A-F556-FBF17A4FA765}"/>
                </a:ext>
              </a:extLst>
            </p:cNvPr>
            <p:cNvSpPr/>
            <p:nvPr/>
          </p:nvSpPr>
          <p:spPr>
            <a:xfrm rot="20803200">
              <a:off x="4059052" y="377035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8" name="Freeform 52">
              <a:extLst>
                <a:ext uri="{FF2B5EF4-FFF2-40B4-BE49-F238E27FC236}">
                  <a16:creationId xmlns:a16="http://schemas.microsoft.com/office/drawing/2014/main" id="{3E54DF46-F4A5-2884-3393-5D52EF230BFB}"/>
                </a:ext>
              </a:extLst>
            </p:cNvPr>
            <p:cNvSpPr/>
            <p:nvPr/>
          </p:nvSpPr>
          <p:spPr>
            <a:xfrm rot="21046799">
              <a:off x="4059118" y="393691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39" name="Freeform 53">
              <a:extLst>
                <a:ext uri="{FF2B5EF4-FFF2-40B4-BE49-F238E27FC236}">
                  <a16:creationId xmlns:a16="http://schemas.microsoft.com/office/drawing/2014/main" id="{303B42F9-17D4-DB9D-1319-9AE04EF2F523}"/>
                </a:ext>
              </a:extLst>
            </p:cNvPr>
            <p:cNvSpPr/>
            <p:nvPr/>
          </p:nvSpPr>
          <p:spPr>
            <a:xfrm rot="18900000">
              <a:off x="4059077" y="41036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0" name="Freeform 54">
              <a:extLst>
                <a:ext uri="{FF2B5EF4-FFF2-40B4-BE49-F238E27FC236}">
                  <a16:creationId xmlns:a16="http://schemas.microsoft.com/office/drawing/2014/main" id="{D18F209F-64FB-EC36-7C0F-BE34E8146D88}"/>
                </a:ext>
              </a:extLst>
            </p:cNvPr>
            <p:cNvSpPr/>
            <p:nvPr/>
          </p:nvSpPr>
          <p:spPr>
            <a:xfrm rot="20803200">
              <a:off x="3895607" y="327021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1" name="Freeform 55">
              <a:extLst>
                <a:ext uri="{FF2B5EF4-FFF2-40B4-BE49-F238E27FC236}">
                  <a16:creationId xmlns:a16="http://schemas.microsoft.com/office/drawing/2014/main" id="{89B88A3D-455C-A17C-BF50-BC1EB46DB6B1}"/>
                </a:ext>
              </a:extLst>
            </p:cNvPr>
            <p:cNvSpPr/>
            <p:nvPr/>
          </p:nvSpPr>
          <p:spPr>
            <a:xfrm rot="17549998">
              <a:off x="3895637" y="343686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2" name="Freeform 56">
              <a:extLst>
                <a:ext uri="{FF2B5EF4-FFF2-40B4-BE49-F238E27FC236}">
                  <a16:creationId xmlns:a16="http://schemas.microsoft.com/office/drawing/2014/main" id="{3393164F-FEAB-AEE3-C3B1-3B4FD045C401}"/>
                </a:ext>
              </a:extLst>
            </p:cNvPr>
            <p:cNvSpPr/>
            <p:nvPr/>
          </p:nvSpPr>
          <p:spPr>
            <a:xfrm rot="18900000">
              <a:off x="3895622" y="360357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3" name="Freeform 57">
              <a:extLst>
                <a:ext uri="{FF2B5EF4-FFF2-40B4-BE49-F238E27FC236}">
                  <a16:creationId xmlns:a16="http://schemas.microsoft.com/office/drawing/2014/main" id="{CAA33032-50BD-E478-2585-D6A6F4D23BDD}"/>
                </a:ext>
              </a:extLst>
            </p:cNvPr>
            <p:cNvSpPr/>
            <p:nvPr/>
          </p:nvSpPr>
          <p:spPr>
            <a:xfrm rot="20803200">
              <a:off x="3895589" y="377035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4" name="Freeform 58">
              <a:extLst>
                <a:ext uri="{FF2B5EF4-FFF2-40B4-BE49-F238E27FC236}">
                  <a16:creationId xmlns:a16="http://schemas.microsoft.com/office/drawing/2014/main" id="{A34450D3-14B6-C807-EC77-8570C559A20E}"/>
                </a:ext>
              </a:extLst>
            </p:cNvPr>
            <p:cNvSpPr/>
            <p:nvPr/>
          </p:nvSpPr>
          <p:spPr>
            <a:xfrm rot="17549998">
              <a:off x="3895631" y="393698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5" name="Freeform 59">
              <a:extLst>
                <a:ext uri="{FF2B5EF4-FFF2-40B4-BE49-F238E27FC236}">
                  <a16:creationId xmlns:a16="http://schemas.microsoft.com/office/drawing/2014/main" id="{71B1FF54-0B7E-8E2A-9EB3-BE9B7BCD0B9E}"/>
                </a:ext>
              </a:extLst>
            </p:cNvPr>
            <p:cNvSpPr/>
            <p:nvPr/>
          </p:nvSpPr>
          <p:spPr>
            <a:xfrm rot="18900000">
              <a:off x="3895611"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6" name="Freeform 60">
              <a:extLst>
                <a:ext uri="{FF2B5EF4-FFF2-40B4-BE49-F238E27FC236}">
                  <a16:creationId xmlns:a16="http://schemas.microsoft.com/office/drawing/2014/main" id="{7B357D85-0853-7E46-CA63-3BF72F37E9A4}"/>
                </a:ext>
              </a:extLst>
            </p:cNvPr>
            <p:cNvSpPr/>
            <p:nvPr/>
          </p:nvSpPr>
          <p:spPr>
            <a:xfrm>
              <a:off x="272664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7" name="Freeform 61">
              <a:extLst>
                <a:ext uri="{FF2B5EF4-FFF2-40B4-BE49-F238E27FC236}">
                  <a16:creationId xmlns:a16="http://schemas.microsoft.com/office/drawing/2014/main" id="{ED1AED94-AD8C-911C-97DD-1CDD37A4676E}"/>
                </a:ext>
              </a:extLst>
            </p:cNvPr>
            <p:cNvSpPr/>
            <p:nvPr/>
          </p:nvSpPr>
          <p:spPr>
            <a:xfrm>
              <a:off x="272664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8" name="Freeform 62">
              <a:extLst>
                <a:ext uri="{FF2B5EF4-FFF2-40B4-BE49-F238E27FC236}">
                  <a16:creationId xmlns:a16="http://schemas.microsoft.com/office/drawing/2014/main" id="{ED51117C-BA1F-4BCB-064C-37677D0B261A}"/>
                </a:ext>
              </a:extLst>
            </p:cNvPr>
            <p:cNvSpPr/>
            <p:nvPr/>
          </p:nvSpPr>
          <p:spPr>
            <a:xfrm>
              <a:off x="272664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49" name="Freeform 63">
              <a:extLst>
                <a:ext uri="{FF2B5EF4-FFF2-40B4-BE49-F238E27FC236}">
                  <a16:creationId xmlns:a16="http://schemas.microsoft.com/office/drawing/2014/main" id="{C90E02FC-F09C-C04D-207D-D140671F8A97}"/>
                </a:ext>
              </a:extLst>
            </p:cNvPr>
            <p:cNvSpPr/>
            <p:nvPr/>
          </p:nvSpPr>
          <p:spPr>
            <a:xfrm>
              <a:off x="272664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0" name="Freeform 64">
              <a:extLst>
                <a:ext uri="{FF2B5EF4-FFF2-40B4-BE49-F238E27FC236}">
                  <a16:creationId xmlns:a16="http://schemas.microsoft.com/office/drawing/2014/main" id="{2852EC97-84A1-856A-5C3C-917E9DE61C82}"/>
                </a:ext>
              </a:extLst>
            </p:cNvPr>
            <p:cNvSpPr/>
            <p:nvPr/>
          </p:nvSpPr>
          <p:spPr>
            <a:xfrm>
              <a:off x="272664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1" name="Freeform 65">
              <a:extLst>
                <a:ext uri="{FF2B5EF4-FFF2-40B4-BE49-F238E27FC236}">
                  <a16:creationId xmlns:a16="http://schemas.microsoft.com/office/drawing/2014/main" id="{629DD696-8582-7EF9-601B-15B592FA668A}"/>
                </a:ext>
              </a:extLst>
            </p:cNvPr>
            <p:cNvSpPr/>
            <p:nvPr/>
          </p:nvSpPr>
          <p:spPr>
            <a:xfrm>
              <a:off x="272664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2" name="Freeform 66">
              <a:extLst>
                <a:ext uri="{FF2B5EF4-FFF2-40B4-BE49-F238E27FC236}">
                  <a16:creationId xmlns:a16="http://schemas.microsoft.com/office/drawing/2014/main" id="{4B3311A6-953B-5C08-32A6-F9E8BD81AB92}"/>
                </a:ext>
              </a:extLst>
            </p:cNvPr>
            <p:cNvSpPr/>
            <p:nvPr/>
          </p:nvSpPr>
          <p:spPr>
            <a:xfrm>
              <a:off x="256318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3" name="Freeform 67">
              <a:extLst>
                <a:ext uri="{FF2B5EF4-FFF2-40B4-BE49-F238E27FC236}">
                  <a16:creationId xmlns:a16="http://schemas.microsoft.com/office/drawing/2014/main" id="{0B624D6C-8321-2124-121E-1D315F89AC8F}"/>
                </a:ext>
              </a:extLst>
            </p:cNvPr>
            <p:cNvSpPr/>
            <p:nvPr/>
          </p:nvSpPr>
          <p:spPr>
            <a:xfrm>
              <a:off x="256318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4" name="Freeform 68">
              <a:extLst>
                <a:ext uri="{FF2B5EF4-FFF2-40B4-BE49-F238E27FC236}">
                  <a16:creationId xmlns:a16="http://schemas.microsoft.com/office/drawing/2014/main" id="{B43D1B15-A78D-9DD3-D356-5CBFA09ED8AD}"/>
                </a:ext>
              </a:extLst>
            </p:cNvPr>
            <p:cNvSpPr/>
            <p:nvPr/>
          </p:nvSpPr>
          <p:spPr>
            <a:xfrm>
              <a:off x="256318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5" name="Freeform 69">
              <a:extLst>
                <a:ext uri="{FF2B5EF4-FFF2-40B4-BE49-F238E27FC236}">
                  <a16:creationId xmlns:a16="http://schemas.microsoft.com/office/drawing/2014/main" id="{039E41A7-0591-1D36-8278-58C4ACBC6A5D}"/>
                </a:ext>
              </a:extLst>
            </p:cNvPr>
            <p:cNvSpPr/>
            <p:nvPr/>
          </p:nvSpPr>
          <p:spPr>
            <a:xfrm>
              <a:off x="256318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6" name="Freeform 70">
              <a:extLst>
                <a:ext uri="{FF2B5EF4-FFF2-40B4-BE49-F238E27FC236}">
                  <a16:creationId xmlns:a16="http://schemas.microsoft.com/office/drawing/2014/main" id="{3C6FF6BE-D08D-6682-CB0D-9547DEF571F6}"/>
                </a:ext>
              </a:extLst>
            </p:cNvPr>
            <p:cNvSpPr/>
            <p:nvPr/>
          </p:nvSpPr>
          <p:spPr>
            <a:xfrm>
              <a:off x="256318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57" name="Freeform 71">
              <a:extLst>
                <a:ext uri="{FF2B5EF4-FFF2-40B4-BE49-F238E27FC236}">
                  <a16:creationId xmlns:a16="http://schemas.microsoft.com/office/drawing/2014/main" id="{9F8B2554-F090-9A5A-6FF0-15F2EB5C7E19}"/>
                </a:ext>
              </a:extLst>
            </p:cNvPr>
            <p:cNvSpPr/>
            <p:nvPr/>
          </p:nvSpPr>
          <p:spPr>
            <a:xfrm>
              <a:off x="256318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193" name="Freeform 72">
              <a:extLst>
                <a:ext uri="{FF2B5EF4-FFF2-40B4-BE49-F238E27FC236}">
                  <a16:creationId xmlns:a16="http://schemas.microsoft.com/office/drawing/2014/main" id="{792A9A08-6DE1-8932-E928-E322637EC52F}"/>
                </a:ext>
              </a:extLst>
            </p:cNvPr>
            <p:cNvSpPr/>
            <p:nvPr/>
          </p:nvSpPr>
          <p:spPr>
            <a:xfrm>
              <a:off x="2924344" y="3573535"/>
              <a:ext cx="306610" cy="317141"/>
            </a:xfrm>
            <a:custGeom>
              <a:avLst/>
              <a:gdLst>
                <a:gd name="connsiteX0" fmla="*/ 301029 w 306610"/>
                <a:gd name="connsiteY0" fmla="*/ 213025 h 317141"/>
                <a:gd name="connsiteX1" fmla="*/ 257462 w 306610"/>
                <a:gd name="connsiteY1" fmla="*/ 202138 h 317141"/>
                <a:gd name="connsiteX2" fmla="*/ 247882 w 306610"/>
                <a:gd name="connsiteY2" fmla="*/ 208234 h 317141"/>
                <a:gd name="connsiteX3" fmla="*/ 160748 w 306610"/>
                <a:gd name="connsiteY3" fmla="*/ 263124 h 317141"/>
                <a:gd name="connsiteX4" fmla="*/ 60986 w 306610"/>
                <a:gd name="connsiteY4" fmla="*/ 158571 h 317141"/>
                <a:gd name="connsiteX5" fmla="*/ 160748 w 306610"/>
                <a:gd name="connsiteY5" fmla="*/ 54018 h 317141"/>
                <a:gd name="connsiteX6" fmla="*/ 247882 w 306610"/>
                <a:gd name="connsiteY6" fmla="*/ 108907 h 317141"/>
                <a:gd name="connsiteX7" fmla="*/ 257462 w 306610"/>
                <a:gd name="connsiteY7" fmla="*/ 115004 h 317141"/>
                <a:gd name="connsiteX8" fmla="*/ 301029 w 306610"/>
                <a:gd name="connsiteY8" fmla="*/ 104117 h 317141"/>
                <a:gd name="connsiteX9" fmla="*/ 305819 w 306610"/>
                <a:gd name="connsiteY9" fmla="*/ 94537 h 317141"/>
                <a:gd name="connsiteX10" fmla="*/ 160313 w 306610"/>
                <a:gd name="connsiteY10" fmla="*/ 0 h 317141"/>
                <a:gd name="connsiteX11" fmla="*/ 0 w 306610"/>
                <a:gd name="connsiteY11" fmla="*/ 158571 h 317141"/>
                <a:gd name="connsiteX12" fmla="*/ 160313 w 306610"/>
                <a:gd name="connsiteY12" fmla="*/ 317142 h 317141"/>
                <a:gd name="connsiteX13" fmla="*/ 305819 w 306610"/>
                <a:gd name="connsiteY13" fmla="*/ 222605 h 317141"/>
                <a:gd name="connsiteX14" fmla="*/ 301029 w 306610"/>
                <a:gd name="connsiteY14" fmla="*/ 213025 h 317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6610" h="317141">
                  <a:moveTo>
                    <a:pt x="301029" y="213025"/>
                  </a:moveTo>
                  <a:lnTo>
                    <a:pt x="257462" y="202138"/>
                  </a:lnTo>
                  <a:cubicBezTo>
                    <a:pt x="250930" y="200831"/>
                    <a:pt x="249188" y="205186"/>
                    <a:pt x="247882" y="208234"/>
                  </a:cubicBezTo>
                  <a:cubicBezTo>
                    <a:pt x="232205" y="240043"/>
                    <a:pt x="203009" y="263124"/>
                    <a:pt x="160748" y="263124"/>
                  </a:cubicBezTo>
                  <a:cubicBezTo>
                    <a:pt x="102811" y="263124"/>
                    <a:pt x="60986" y="217379"/>
                    <a:pt x="60986" y="158571"/>
                  </a:cubicBezTo>
                  <a:cubicBezTo>
                    <a:pt x="60986" y="99762"/>
                    <a:pt x="102811" y="54018"/>
                    <a:pt x="160748" y="54018"/>
                  </a:cubicBezTo>
                  <a:cubicBezTo>
                    <a:pt x="203009" y="54018"/>
                    <a:pt x="232185" y="77098"/>
                    <a:pt x="247882" y="108907"/>
                  </a:cubicBezTo>
                  <a:cubicBezTo>
                    <a:pt x="249188" y="111956"/>
                    <a:pt x="250930" y="116310"/>
                    <a:pt x="257462" y="115004"/>
                  </a:cubicBezTo>
                  <a:lnTo>
                    <a:pt x="301029" y="104117"/>
                  </a:lnTo>
                  <a:cubicBezTo>
                    <a:pt x="307561" y="102375"/>
                    <a:pt x="307126" y="98456"/>
                    <a:pt x="305819" y="94537"/>
                  </a:cubicBezTo>
                  <a:cubicBezTo>
                    <a:pt x="285788" y="34858"/>
                    <a:pt x="226544" y="0"/>
                    <a:pt x="160313" y="0"/>
                  </a:cubicBezTo>
                  <a:cubicBezTo>
                    <a:pt x="70566" y="0"/>
                    <a:pt x="0" y="68824"/>
                    <a:pt x="0" y="158571"/>
                  </a:cubicBezTo>
                  <a:cubicBezTo>
                    <a:pt x="0" y="248317"/>
                    <a:pt x="70566" y="317142"/>
                    <a:pt x="160313" y="317142"/>
                  </a:cubicBezTo>
                  <a:cubicBezTo>
                    <a:pt x="226524" y="317142"/>
                    <a:pt x="285768" y="282284"/>
                    <a:pt x="305819" y="222605"/>
                  </a:cubicBezTo>
                  <a:cubicBezTo>
                    <a:pt x="307126" y="218686"/>
                    <a:pt x="307561" y="214766"/>
                    <a:pt x="301029" y="213025"/>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201" name="Freeform 73">
              <a:extLst>
                <a:ext uri="{FF2B5EF4-FFF2-40B4-BE49-F238E27FC236}">
                  <a16:creationId xmlns:a16="http://schemas.microsoft.com/office/drawing/2014/main" id="{FA43FAFA-6C09-4375-DCBD-F3DA847B40A1}"/>
                </a:ext>
              </a:extLst>
            </p:cNvPr>
            <p:cNvSpPr/>
            <p:nvPr/>
          </p:nvSpPr>
          <p:spPr>
            <a:xfrm>
              <a:off x="3263714" y="3579612"/>
              <a:ext cx="232620" cy="304948"/>
            </a:xfrm>
            <a:custGeom>
              <a:avLst/>
              <a:gdLst>
                <a:gd name="connsiteX0" fmla="*/ 123713 w 232620"/>
                <a:gd name="connsiteY0" fmla="*/ 20 h 304948"/>
                <a:gd name="connsiteX1" fmla="*/ 9145 w 232620"/>
                <a:gd name="connsiteY1" fmla="*/ 20 h 304948"/>
                <a:gd name="connsiteX2" fmla="*/ 0 w 232620"/>
                <a:gd name="connsiteY2" fmla="*/ 9165 h 304948"/>
                <a:gd name="connsiteX3" fmla="*/ 0 w 232620"/>
                <a:gd name="connsiteY3" fmla="*/ 295368 h 304948"/>
                <a:gd name="connsiteX4" fmla="*/ 9145 w 232620"/>
                <a:gd name="connsiteY4" fmla="*/ 304949 h 304948"/>
                <a:gd name="connsiteX5" fmla="*/ 49228 w 232620"/>
                <a:gd name="connsiteY5" fmla="*/ 304949 h 304948"/>
                <a:gd name="connsiteX6" fmla="*/ 58373 w 232620"/>
                <a:gd name="connsiteY6" fmla="*/ 295368 h 304948"/>
                <a:gd name="connsiteX7" fmla="*/ 58373 w 232620"/>
                <a:gd name="connsiteY7" fmla="*/ 201267 h 304948"/>
                <a:gd name="connsiteX8" fmla="*/ 123713 w 232620"/>
                <a:gd name="connsiteY8" fmla="*/ 201267 h 304948"/>
                <a:gd name="connsiteX9" fmla="*/ 232621 w 232620"/>
                <a:gd name="connsiteY9" fmla="*/ 100633 h 304948"/>
                <a:gd name="connsiteX10" fmla="*/ 123713 w 232620"/>
                <a:gd name="connsiteY10" fmla="*/ 0 h 304948"/>
                <a:gd name="connsiteX11" fmla="*/ 119794 w 232620"/>
                <a:gd name="connsiteY11" fmla="*/ 149881 h 304948"/>
                <a:gd name="connsiteX12" fmla="*/ 58373 w 232620"/>
                <a:gd name="connsiteY12" fmla="*/ 149881 h 304948"/>
                <a:gd name="connsiteX13" fmla="*/ 58373 w 232620"/>
                <a:gd name="connsiteY13" fmla="*/ 51425 h 304948"/>
                <a:gd name="connsiteX14" fmla="*/ 119794 w 232620"/>
                <a:gd name="connsiteY14" fmla="*/ 51425 h 304948"/>
                <a:gd name="connsiteX15" fmla="*/ 172070 w 232620"/>
                <a:gd name="connsiteY15" fmla="*/ 100653 h 304948"/>
                <a:gd name="connsiteX16" fmla="*/ 119794 w 232620"/>
                <a:gd name="connsiteY16" fmla="*/ 149881 h 30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620" h="304948">
                  <a:moveTo>
                    <a:pt x="123713" y="20"/>
                  </a:moveTo>
                  <a:lnTo>
                    <a:pt x="9145" y="20"/>
                  </a:lnTo>
                  <a:cubicBezTo>
                    <a:pt x="3919" y="20"/>
                    <a:pt x="0" y="4374"/>
                    <a:pt x="0" y="9165"/>
                  </a:cubicBezTo>
                  <a:lnTo>
                    <a:pt x="0" y="295368"/>
                  </a:lnTo>
                  <a:cubicBezTo>
                    <a:pt x="0" y="300594"/>
                    <a:pt x="3919" y="304949"/>
                    <a:pt x="9145" y="304949"/>
                  </a:cubicBezTo>
                  <a:lnTo>
                    <a:pt x="49228" y="304949"/>
                  </a:lnTo>
                  <a:cubicBezTo>
                    <a:pt x="54454" y="304949"/>
                    <a:pt x="58373" y="300594"/>
                    <a:pt x="58373" y="295368"/>
                  </a:cubicBezTo>
                  <a:lnTo>
                    <a:pt x="58373" y="201267"/>
                  </a:lnTo>
                  <a:lnTo>
                    <a:pt x="123713" y="201267"/>
                  </a:lnTo>
                  <a:cubicBezTo>
                    <a:pt x="195586" y="201267"/>
                    <a:pt x="232621" y="155087"/>
                    <a:pt x="232621" y="100633"/>
                  </a:cubicBezTo>
                  <a:cubicBezTo>
                    <a:pt x="232621" y="46180"/>
                    <a:pt x="195586" y="0"/>
                    <a:pt x="123713" y="0"/>
                  </a:cubicBezTo>
                  <a:close/>
                  <a:moveTo>
                    <a:pt x="119794" y="149881"/>
                  </a:moveTo>
                  <a:lnTo>
                    <a:pt x="58373" y="149881"/>
                  </a:lnTo>
                  <a:lnTo>
                    <a:pt x="58373" y="51425"/>
                  </a:lnTo>
                  <a:lnTo>
                    <a:pt x="119794" y="51425"/>
                  </a:lnTo>
                  <a:cubicBezTo>
                    <a:pt x="148990" y="51425"/>
                    <a:pt x="172070" y="70150"/>
                    <a:pt x="172070" y="100653"/>
                  </a:cubicBezTo>
                  <a:cubicBezTo>
                    <a:pt x="172070" y="131156"/>
                    <a:pt x="148990" y="149881"/>
                    <a:pt x="119794" y="14988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202" name="Freeform 74">
              <a:extLst>
                <a:ext uri="{FF2B5EF4-FFF2-40B4-BE49-F238E27FC236}">
                  <a16:creationId xmlns:a16="http://schemas.microsoft.com/office/drawing/2014/main" id="{99208273-B11E-305E-7FFE-6BCA82913413}"/>
                </a:ext>
              </a:extLst>
            </p:cNvPr>
            <p:cNvSpPr/>
            <p:nvPr/>
          </p:nvSpPr>
          <p:spPr>
            <a:xfrm>
              <a:off x="3528164" y="3579652"/>
              <a:ext cx="252216" cy="311025"/>
            </a:xfrm>
            <a:custGeom>
              <a:avLst/>
              <a:gdLst>
                <a:gd name="connsiteX0" fmla="*/ 252217 w 252216"/>
                <a:gd name="connsiteY0" fmla="*/ 196021 h 311025"/>
                <a:gd name="connsiteX1" fmla="*/ 252217 w 252216"/>
                <a:gd name="connsiteY1" fmla="*/ 9145 h 311025"/>
                <a:gd name="connsiteX2" fmla="*/ 243072 w 252216"/>
                <a:gd name="connsiteY2" fmla="*/ 0 h 311025"/>
                <a:gd name="connsiteX3" fmla="*/ 203424 w 252216"/>
                <a:gd name="connsiteY3" fmla="*/ 0 h 311025"/>
                <a:gd name="connsiteX4" fmla="*/ 193844 w 252216"/>
                <a:gd name="connsiteY4" fmla="*/ 9145 h 311025"/>
                <a:gd name="connsiteX5" fmla="*/ 193844 w 252216"/>
                <a:gd name="connsiteY5" fmla="*/ 192538 h 311025"/>
                <a:gd name="connsiteX6" fmla="*/ 125891 w 252216"/>
                <a:gd name="connsiteY6" fmla="*/ 257878 h 311025"/>
                <a:gd name="connsiteX7" fmla="*/ 58373 w 252216"/>
                <a:gd name="connsiteY7" fmla="*/ 192538 h 311025"/>
                <a:gd name="connsiteX8" fmla="*/ 58373 w 252216"/>
                <a:gd name="connsiteY8" fmla="*/ 9145 h 311025"/>
                <a:gd name="connsiteX9" fmla="*/ 48793 w 252216"/>
                <a:gd name="connsiteY9" fmla="*/ 0 h 311025"/>
                <a:gd name="connsiteX10" fmla="*/ 9145 w 252216"/>
                <a:gd name="connsiteY10" fmla="*/ 0 h 311025"/>
                <a:gd name="connsiteX11" fmla="*/ 0 w 252216"/>
                <a:gd name="connsiteY11" fmla="*/ 9145 h 311025"/>
                <a:gd name="connsiteX12" fmla="*/ 0 w 252216"/>
                <a:gd name="connsiteY12" fmla="*/ 196457 h 311025"/>
                <a:gd name="connsiteX13" fmla="*/ 125891 w 252216"/>
                <a:gd name="connsiteY13" fmla="*/ 311025 h 311025"/>
                <a:gd name="connsiteX14" fmla="*/ 252217 w 252216"/>
                <a:gd name="connsiteY14" fmla="*/ 196021 h 3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216" h="311025">
                  <a:moveTo>
                    <a:pt x="252217" y="196021"/>
                  </a:moveTo>
                  <a:lnTo>
                    <a:pt x="252217" y="9145"/>
                  </a:lnTo>
                  <a:cubicBezTo>
                    <a:pt x="252217" y="4355"/>
                    <a:pt x="247862" y="0"/>
                    <a:pt x="243072" y="0"/>
                  </a:cubicBezTo>
                  <a:lnTo>
                    <a:pt x="203424" y="0"/>
                  </a:lnTo>
                  <a:cubicBezTo>
                    <a:pt x="198199" y="0"/>
                    <a:pt x="193844" y="4355"/>
                    <a:pt x="193844" y="9145"/>
                  </a:cubicBezTo>
                  <a:lnTo>
                    <a:pt x="193844" y="192538"/>
                  </a:lnTo>
                  <a:cubicBezTo>
                    <a:pt x="193844" y="233056"/>
                    <a:pt x="168587" y="257878"/>
                    <a:pt x="125891" y="257878"/>
                  </a:cubicBezTo>
                  <a:cubicBezTo>
                    <a:pt x="83195" y="257878"/>
                    <a:pt x="58373" y="233056"/>
                    <a:pt x="58373" y="192538"/>
                  </a:cubicBezTo>
                  <a:lnTo>
                    <a:pt x="58373" y="9145"/>
                  </a:lnTo>
                  <a:cubicBezTo>
                    <a:pt x="58373" y="4355"/>
                    <a:pt x="54018" y="0"/>
                    <a:pt x="48793" y="0"/>
                  </a:cubicBezTo>
                  <a:lnTo>
                    <a:pt x="9145" y="0"/>
                  </a:lnTo>
                  <a:cubicBezTo>
                    <a:pt x="3919" y="0"/>
                    <a:pt x="0" y="4355"/>
                    <a:pt x="0" y="9145"/>
                  </a:cubicBezTo>
                  <a:lnTo>
                    <a:pt x="0" y="196457"/>
                  </a:lnTo>
                  <a:cubicBezTo>
                    <a:pt x="0" y="275752"/>
                    <a:pt x="60115" y="311025"/>
                    <a:pt x="125891" y="311025"/>
                  </a:cubicBezTo>
                  <a:cubicBezTo>
                    <a:pt x="191667" y="311025"/>
                    <a:pt x="252217" y="275297"/>
                    <a:pt x="252217" y="1960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3288" name="Group 3287">
            <a:extLst>
              <a:ext uri="{FF2B5EF4-FFF2-40B4-BE49-F238E27FC236}">
                <a16:creationId xmlns:a16="http://schemas.microsoft.com/office/drawing/2014/main" id="{2DC28C32-F23D-53B5-0C81-DF8EA54E5DE0}"/>
              </a:ext>
            </a:extLst>
          </p:cNvPr>
          <p:cNvGrpSpPr>
            <a:grpSpLocks noChangeAspect="1"/>
          </p:cNvGrpSpPr>
          <p:nvPr/>
        </p:nvGrpSpPr>
        <p:grpSpPr>
          <a:xfrm>
            <a:off x="5080619" y="3928021"/>
            <a:ext cx="347472" cy="347472"/>
            <a:chOff x="2667000" y="0"/>
            <a:chExt cx="6858000" cy="6858000"/>
          </a:xfrm>
          <a:solidFill>
            <a:schemeClr val="tx2"/>
          </a:solidFill>
        </p:grpSpPr>
        <p:sp>
          <p:nvSpPr>
            <p:cNvPr id="3289" name="Freeform: Shape 3288">
              <a:extLst>
                <a:ext uri="{FF2B5EF4-FFF2-40B4-BE49-F238E27FC236}">
                  <a16:creationId xmlns:a16="http://schemas.microsoft.com/office/drawing/2014/main" id="{03654ED0-88FB-C761-33C5-C05DA2720FDE}"/>
                </a:ext>
              </a:extLst>
            </p:cNvPr>
            <p:cNvSpPr/>
            <p:nvPr/>
          </p:nvSpPr>
          <p:spPr>
            <a:xfrm>
              <a:off x="2667000" y="0"/>
              <a:ext cx="6858000" cy="6858000"/>
            </a:xfrm>
            <a:custGeom>
              <a:avLst/>
              <a:gdLst>
                <a:gd name="connsiteX0" fmla="*/ 3205977 w 6858000"/>
                <a:gd name="connsiteY0" fmla="*/ 5803836 h 6858000"/>
                <a:gd name="connsiteX1" fmla="*/ 3281728 w 6858000"/>
                <a:gd name="connsiteY1" fmla="*/ 5986961 h 6858000"/>
                <a:gd name="connsiteX2" fmla="*/ 3098695 w 6858000"/>
                <a:gd name="connsiteY2" fmla="*/ 6062711 h 6858000"/>
                <a:gd name="connsiteX3" fmla="*/ 3022852 w 6858000"/>
                <a:gd name="connsiteY3" fmla="*/ 5879678 h 6858000"/>
                <a:gd name="connsiteX4" fmla="*/ 3205977 w 6858000"/>
                <a:gd name="connsiteY4" fmla="*/ 5803836 h 6858000"/>
                <a:gd name="connsiteX5" fmla="*/ 5971976 w 6858000"/>
                <a:gd name="connsiteY5" fmla="*/ 5803836 h 6858000"/>
                <a:gd name="connsiteX6" fmla="*/ 6047819 w 6858000"/>
                <a:gd name="connsiteY6" fmla="*/ 5986869 h 6858000"/>
                <a:gd name="connsiteX7" fmla="*/ 5864694 w 6858000"/>
                <a:gd name="connsiteY7" fmla="*/ 6062711 h 6858000"/>
                <a:gd name="connsiteX8" fmla="*/ 5788943 w 6858000"/>
                <a:gd name="connsiteY8" fmla="*/ 5879678 h 6858000"/>
                <a:gd name="connsiteX9" fmla="*/ 5971976 w 6858000"/>
                <a:gd name="connsiteY9" fmla="*/ 5803836 h 6858000"/>
                <a:gd name="connsiteX10" fmla="*/ 4865503 w 6858000"/>
                <a:gd name="connsiteY10" fmla="*/ 5803836 h 6858000"/>
                <a:gd name="connsiteX11" fmla="*/ 4941346 w 6858000"/>
                <a:gd name="connsiteY11" fmla="*/ 5986869 h 6858000"/>
                <a:gd name="connsiteX12" fmla="*/ 4758312 w 6858000"/>
                <a:gd name="connsiteY12" fmla="*/ 6062711 h 6858000"/>
                <a:gd name="connsiteX13" fmla="*/ 4682470 w 6858000"/>
                <a:gd name="connsiteY13" fmla="*/ 5879678 h 6858000"/>
                <a:gd name="connsiteX14" fmla="*/ 4865503 w 6858000"/>
                <a:gd name="connsiteY14" fmla="*/ 5803836 h 6858000"/>
                <a:gd name="connsiteX15" fmla="*/ 917464 w 6858000"/>
                <a:gd name="connsiteY15" fmla="*/ 5794918 h 6858000"/>
                <a:gd name="connsiteX16" fmla="*/ 1078159 w 6858000"/>
                <a:gd name="connsiteY16" fmla="*/ 5910751 h 6858000"/>
                <a:gd name="connsiteX17" fmla="*/ 962326 w 6858000"/>
                <a:gd name="connsiteY17" fmla="*/ 6071445 h 6858000"/>
                <a:gd name="connsiteX18" fmla="*/ 801632 w 6858000"/>
                <a:gd name="connsiteY18" fmla="*/ 5955613 h 6858000"/>
                <a:gd name="connsiteX19" fmla="*/ 917464 w 6858000"/>
                <a:gd name="connsiteY19" fmla="*/ 5794918 h 6858000"/>
                <a:gd name="connsiteX20" fmla="*/ 2023754 w 6858000"/>
                <a:gd name="connsiteY20" fmla="*/ 5794826 h 6858000"/>
                <a:gd name="connsiteX21" fmla="*/ 2184540 w 6858000"/>
                <a:gd name="connsiteY21" fmla="*/ 5910659 h 6858000"/>
                <a:gd name="connsiteX22" fmla="*/ 2068707 w 6858000"/>
                <a:gd name="connsiteY22" fmla="*/ 6071445 h 6858000"/>
                <a:gd name="connsiteX23" fmla="*/ 1907921 w 6858000"/>
                <a:gd name="connsiteY23" fmla="*/ 5955521 h 6858000"/>
                <a:gd name="connsiteX24" fmla="*/ 2023754 w 6858000"/>
                <a:gd name="connsiteY24" fmla="*/ 5794826 h 6858000"/>
                <a:gd name="connsiteX25" fmla="*/ 3683371 w 6858000"/>
                <a:gd name="connsiteY25" fmla="*/ 5794826 h 6858000"/>
                <a:gd name="connsiteX26" fmla="*/ 3844157 w 6858000"/>
                <a:gd name="connsiteY26" fmla="*/ 5910659 h 6858000"/>
                <a:gd name="connsiteX27" fmla="*/ 3728325 w 6858000"/>
                <a:gd name="connsiteY27" fmla="*/ 6071353 h 6858000"/>
                <a:gd name="connsiteX28" fmla="*/ 3567539 w 6858000"/>
                <a:gd name="connsiteY28" fmla="*/ 5955521 h 6858000"/>
                <a:gd name="connsiteX29" fmla="*/ 3683371 w 6858000"/>
                <a:gd name="connsiteY29" fmla="*/ 5794826 h 6858000"/>
                <a:gd name="connsiteX30" fmla="*/ 5365144 w 6858000"/>
                <a:gd name="connsiteY30" fmla="*/ 5793171 h 6858000"/>
                <a:gd name="connsiteX31" fmla="*/ 5505246 w 6858000"/>
                <a:gd name="connsiteY31" fmla="*/ 5933273 h 6858000"/>
                <a:gd name="connsiteX32" fmla="*/ 5365144 w 6858000"/>
                <a:gd name="connsiteY32" fmla="*/ 6073375 h 6858000"/>
                <a:gd name="connsiteX33" fmla="*/ 5225042 w 6858000"/>
                <a:gd name="connsiteY33" fmla="*/ 5933273 h 6858000"/>
                <a:gd name="connsiteX34" fmla="*/ 5365144 w 6858000"/>
                <a:gd name="connsiteY34" fmla="*/ 5793171 h 6858000"/>
                <a:gd name="connsiteX35" fmla="*/ 4258763 w 6858000"/>
                <a:gd name="connsiteY35" fmla="*/ 5793171 h 6858000"/>
                <a:gd name="connsiteX36" fmla="*/ 4398865 w 6858000"/>
                <a:gd name="connsiteY36" fmla="*/ 5933273 h 6858000"/>
                <a:gd name="connsiteX37" fmla="*/ 4258763 w 6858000"/>
                <a:gd name="connsiteY37" fmla="*/ 6073375 h 6858000"/>
                <a:gd name="connsiteX38" fmla="*/ 4118661 w 6858000"/>
                <a:gd name="connsiteY38" fmla="*/ 5933273 h 6858000"/>
                <a:gd name="connsiteX39" fmla="*/ 4258763 w 6858000"/>
                <a:gd name="connsiteY39" fmla="*/ 5793171 h 6858000"/>
                <a:gd name="connsiteX40" fmla="*/ 2599145 w 6858000"/>
                <a:gd name="connsiteY40" fmla="*/ 5793171 h 6858000"/>
                <a:gd name="connsiteX41" fmla="*/ 2739247 w 6858000"/>
                <a:gd name="connsiteY41" fmla="*/ 5933273 h 6858000"/>
                <a:gd name="connsiteX42" fmla="*/ 2599145 w 6858000"/>
                <a:gd name="connsiteY42" fmla="*/ 6073375 h 6858000"/>
                <a:gd name="connsiteX43" fmla="*/ 2459136 w 6858000"/>
                <a:gd name="connsiteY43" fmla="*/ 5933273 h 6858000"/>
                <a:gd name="connsiteX44" fmla="*/ 2599145 w 6858000"/>
                <a:gd name="connsiteY44" fmla="*/ 5793171 h 6858000"/>
                <a:gd name="connsiteX45" fmla="*/ 1492764 w 6858000"/>
                <a:gd name="connsiteY45" fmla="*/ 5793171 h 6858000"/>
                <a:gd name="connsiteX46" fmla="*/ 1632866 w 6858000"/>
                <a:gd name="connsiteY46" fmla="*/ 5933273 h 6858000"/>
                <a:gd name="connsiteX47" fmla="*/ 1492764 w 6858000"/>
                <a:gd name="connsiteY47" fmla="*/ 6073375 h 6858000"/>
                <a:gd name="connsiteX48" fmla="*/ 1352662 w 6858000"/>
                <a:gd name="connsiteY48" fmla="*/ 5933273 h 6858000"/>
                <a:gd name="connsiteX49" fmla="*/ 1492764 w 6858000"/>
                <a:gd name="connsiteY49" fmla="*/ 5793171 h 6858000"/>
                <a:gd name="connsiteX50" fmla="*/ 5886021 w 6858000"/>
                <a:gd name="connsiteY50" fmla="*/ 5254920 h 6858000"/>
                <a:gd name="connsiteX51" fmla="*/ 6054529 w 6858000"/>
                <a:gd name="connsiteY51" fmla="*/ 5359077 h 6858000"/>
                <a:gd name="connsiteX52" fmla="*/ 5950373 w 6858000"/>
                <a:gd name="connsiteY52" fmla="*/ 5527585 h 6858000"/>
                <a:gd name="connsiteX53" fmla="*/ 5781864 w 6858000"/>
                <a:gd name="connsiteY53" fmla="*/ 5423428 h 6858000"/>
                <a:gd name="connsiteX54" fmla="*/ 5886021 w 6858000"/>
                <a:gd name="connsiteY54" fmla="*/ 5254920 h 6858000"/>
                <a:gd name="connsiteX55" fmla="*/ 4779640 w 6858000"/>
                <a:gd name="connsiteY55" fmla="*/ 5254828 h 6858000"/>
                <a:gd name="connsiteX56" fmla="*/ 4948148 w 6858000"/>
                <a:gd name="connsiteY56" fmla="*/ 5358985 h 6858000"/>
                <a:gd name="connsiteX57" fmla="*/ 4843991 w 6858000"/>
                <a:gd name="connsiteY57" fmla="*/ 5527585 h 6858000"/>
                <a:gd name="connsiteX58" fmla="*/ 4675483 w 6858000"/>
                <a:gd name="connsiteY58" fmla="*/ 5423428 h 6858000"/>
                <a:gd name="connsiteX59" fmla="*/ 4779640 w 6858000"/>
                <a:gd name="connsiteY59" fmla="*/ 5254828 h 6858000"/>
                <a:gd name="connsiteX60" fmla="*/ 3120023 w 6858000"/>
                <a:gd name="connsiteY60" fmla="*/ 5254828 h 6858000"/>
                <a:gd name="connsiteX61" fmla="*/ 3288531 w 6858000"/>
                <a:gd name="connsiteY61" fmla="*/ 5358985 h 6858000"/>
                <a:gd name="connsiteX62" fmla="*/ 3184374 w 6858000"/>
                <a:gd name="connsiteY62" fmla="*/ 5527493 h 6858000"/>
                <a:gd name="connsiteX63" fmla="*/ 3015865 w 6858000"/>
                <a:gd name="connsiteY63" fmla="*/ 5423336 h 6858000"/>
                <a:gd name="connsiteX64" fmla="*/ 3120023 w 6858000"/>
                <a:gd name="connsiteY64" fmla="*/ 5254828 h 6858000"/>
                <a:gd name="connsiteX65" fmla="*/ 2046093 w 6858000"/>
                <a:gd name="connsiteY65" fmla="*/ 5250875 h 6858000"/>
                <a:gd name="connsiteX66" fmla="*/ 2145102 w 6858000"/>
                <a:gd name="connsiteY66" fmla="*/ 5291876 h 6858000"/>
                <a:gd name="connsiteX67" fmla="*/ 2145102 w 6858000"/>
                <a:gd name="connsiteY67" fmla="*/ 5489986 h 6858000"/>
                <a:gd name="connsiteX68" fmla="*/ 1946992 w 6858000"/>
                <a:gd name="connsiteY68" fmla="*/ 5489986 h 6858000"/>
                <a:gd name="connsiteX69" fmla="*/ 1946992 w 6858000"/>
                <a:gd name="connsiteY69" fmla="*/ 5291876 h 6858000"/>
                <a:gd name="connsiteX70" fmla="*/ 2046093 w 6858000"/>
                <a:gd name="connsiteY70" fmla="*/ 5250875 h 6858000"/>
                <a:gd name="connsiteX71" fmla="*/ 5365144 w 6858000"/>
                <a:gd name="connsiteY71" fmla="*/ 5250875 h 6858000"/>
                <a:gd name="connsiteX72" fmla="*/ 5505246 w 6858000"/>
                <a:gd name="connsiteY72" fmla="*/ 5390976 h 6858000"/>
                <a:gd name="connsiteX73" fmla="*/ 5365144 w 6858000"/>
                <a:gd name="connsiteY73" fmla="*/ 5531078 h 6858000"/>
                <a:gd name="connsiteX74" fmla="*/ 5225042 w 6858000"/>
                <a:gd name="connsiteY74" fmla="*/ 5390976 h 6858000"/>
                <a:gd name="connsiteX75" fmla="*/ 5365144 w 6858000"/>
                <a:gd name="connsiteY75" fmla="*/ 5250875 h 6858000"/>
                <a:gd name="connsiteX76" fmla="*/ 4258763 w 6858000"/>
                <a:gd name="connsiteY76" fmla="*/ 5250875 h 6858000"/>
                <a:gd name="connsiteX77" fmla="*/ 4398865 w 6858000"/>
                <a:gd name="connsiteY77" fmla="*/ 5390976 h 6858000"/>
                <a:gd name="connsiteX78" fmla="*/ 4258763 w 6858000"/>
                <a:gd name="connsiteY78" fmla="*/ 5531078 h 6858000"/>
                <a:gd name="connsiteX79" fmla="*/ 4118661 w 6858000"/>
                <a:gd name="connsiteY79" fmla="*/ 5390976 h 6858000"/>
                <a:gd name="connsiteX80" fmla="*/ 4258763 w 6858000"/>
                <a:gd name="connsiteY80" fmla="*/ 5250875 h 6858000"/>
                <a:gd name="connsiteX81" fmla="*/ 2599145 w 6858000"/>
                <a:gd name="connsiteY81" fmla="*/ 5250875 h 6858000"/>
                <a:gd name="connsiteX82" fmla="*/ 2739247 w 6858000"/>
                <a:gd name="connsiteY82" fmla="*/ 5390976 h 6858000"/>
                <a:gd name="connsiteX83" fmla="*/ 2599145 w 6858000"/>
                <a:gd name="connsiteY83" fmla="*/ 5531078 h 6858000"/>
                <a:gd name="connsiteX84" fmla="*/ 2459136 w 6858000"/>
                <a:gd name="connsiteY84" fmla="*/ 5390976 h 6858000"/>
                <a:gd name="connsiteX85" fmla="*/ 2599145 w 6858000"/>
                <a:gd name="connsiteY85" fmla="*/ 5250875 h 6858000"/>
                <a:gd name="connsiteX86" fmla="*/ 1492764 w 6858000"/>
                <a:gd name="connsiteY86" fmla="*/ 5250875 h 6858000"/>
                <a:gd name="connsiteX87" fmla="*/ 1632866 w 6858000"/>
                <a:gd name="connsiteY87" fmla="*/ 5390976 h 6858000"/>
                <a:gd name="connsiteX88" fmla="*/ 1492764 w 6858000"/>
                <a:gd name="connsiteY88" fmla="*/ 5531078 h 6858000"/>
                <a:gd name="connsiteX89" fmla="*/ 1352662 w 6858000"/>
                <a:gd name="connsiteY89" fmla="*/ 5390976 h 6858000"/>
                <a:gd name="connsiteX90" fmla="*/ 1492764 w 6858000"/>
                <a:gd name="connsiteY90" fmla="*/ 5250875 h 6858000"/>
                <a:gd name="connsiteX91" fmla="*/ 3705526 w 6858000"/>
                <a:gd name="connsiteY91" fmla="*/ 5250783 h 6858000"/>
                <a:gd name="connsiteX92" fmla="*/ 3804627 w 6858000"/>
                <a:gd name="connsiteY92" fmla="*/ 5291876 h 6858000"/>
                <a:gd name="connsiteX93" fmla="*/ 3804627 w 6858000"/>
                <a:gd name="connsiteY93" fmla="*/ 5489986 h 6858000"/>
                <a:gd name="connsiteX94" fmla="*/ 3606518 w 6858000"/>
                <a:gd name="connsiteY94" fmla="*/ 5489986 h 6858000"/>
                <a:gd name="connsiteX95" fmla="*/ 3606518 w 6858000"/>
                <a:gd name="connsiteY95" fmla="*/ 5291876 h 6858000"/>
                <a:gd name="connsiteX96" fmla="*/ 3705526 w 6858000"/>
                <a:gd name="connsiteY96" fmla="*/ 5250783 h 6858000"/>
                <a:gd name="connsiteX97" fmla="*/ 939620 w 6858000"/>
                <a:gd name="connsiteY97" fmla="*/ 5250783 h 6858000"/>
                <a:gd name="connsiteX98" fmla="*/ 1038720 w 6858000"/>
                <a:gd name="connsiteY98" fmla="*/ 5291876 h 6858000"/>
                <a:gd name="connsiteX99" fmla="*/ 1038720 w 6858000"/>
                <a:gd name="connsiteY99" fmla="*/ 5489986 h 6858000"/>
                <a:gd name="connsiteX100" fmla="*/ 840611 w 6858000"/>
                <a:gd name="connsiteY100" fmla="*/ 5489986 h 6858000"/>
                <a:gd name="connsiteX101" fmla="*/ 840611 w 6858000"/>
                <a:gd name="connsiteY101" fmla="*/ 5291876 h 6858000"/>
                <a:gd name="connsiteX102" fmla="*/ 939620 w 6858000"/>
                <a:gd name="connsiteY102" fmla="*/ 5250783 h 6858000"/>
                <a:gd name="connsiteX103" fmla="*/ 5371671 w 6858000"/>
                <a:gd name="connsiteY103" fmla="*/ 4662061 h 6858000"/>
                <a:gd name="connsiteX104" fmla="*/ 5470772 w 6858000"/>
                <a:gd name="connsiteY104" fmla="*/ 4703062 h 6858000"/>
                <a:gd name="connsiteX105" fmla="*/ 5470772 w 6858000"/>
                <a:gd name="connsiteY105" fmla="*/ 4901264 h 6858000"/>
                <a:gd name="connsiteX106" fmla="*/ 5272570 w 6858000"/>
                <a:gd name="connsiteY106" fmla="*/ 4901264 h 6858000"/>
                <a:gd name="connsiteX107" fmla="*/ 5272570 w 6858000"/>
                <a:gd name="connsiteY107" fmla="*/ 4703062 h 6858000"/>
                <a:gd name="connsiteX108" fmla="*/ 5371671 w 6858000"/>
                <a:gd name="connsiteY108" fmla="*/ 4662061 h 6858000"/>
                <a:gd name="connsiteX109" fmla="*/ 1492764 w 6858000"/>
                <a:gd name="connsiteY109" fmla="*/ 4662061 h 6858000"/>
                <a:gd name="connsiteX110" fmla="*/ 1632866 w 6858000"/>
                <a:gd name="connsiteY110" fmla="*/ 4802163 h 6858000"/>
                <a:gd name="connsiteX111" fmla="*/ 1492764 w 6858000"/>
                <a:gd name="connsiteY111" fmla="*/ 4942265 h 6858000"/>
                <a:gd name="connsiteX112" fmla="*/ 1352662 w 6858000"/>
                <a:gd name="connsiteY112" fmla="*/ 4802163 h 6858000"/>
                <a:gd name="connsiteX113" fmla="*/ 1492764 w 6858000"/>
                <a:gd name="connsiteY113" fmla="*/ 4662061 h 6858000"/>
                <a:gd name="connsiteX114" fmla="*/ 950375 w 6858000"/>
                <a:gd name="connsiteY114" fmla="*/ 4662061 h 6858000"/>
                <a:gd name="connsiteX115" fmla="*/ 1090477 w 6858000"/>
                <a:gd name="connsiteY115" fmla="*/ 4802163 h 6858000"/>
                <a:gd name="connsiteX116" fmla="*/ 950375 w 6858000"/>
                <a:gd name="connsiteY116" fmla="*/ 4942265 h 6858000"/>
                <a:gd name="connsiteX117" fmla="*/ 810274 w 6858000"/>
                <a:gd name="connsiteY117" fmla="*/ 4802163 h 6858000"/>
                <a:gd name="connsiteX118" fmla="*/ 950375 w 6858000"/>
                <a:gd name="connsiteY118" fmla="*/ 4662061 h 6858000"/>
                <a:gd name="connsiteX119" fmla="*/ 5914060 w 6858000"/>
                <a:gd name="connsiteY119" fmla="*/ 4662061 h 6858000"/>
                <a:gd name="connsiteX120" fmla="*/ 6013161 w 6858000"/>
                <a:gd name="connsiteY120" fmla="*/ 4703062 h 6858000"/>
                <a:gd name="connsiteX121" fmla="*/ 6013161 w 6858000"/>
                <a:gd name="connsiteY121" fmla="*/ 4901172 h 6858000"/>
                <a:gd name="connsiteX122" fmla="*/ 5815051 w 6858000"/>
                <a:gd name="connsiteY122" fmla="*/ 4901172 h 6858000"/>
                <a:gd name="connsiteX123" fmla="*/ 5815051 w 6858000"/>
                <a:gd name="connsiteY123" fmla="*/ 4703062 h 6858000"/>
                <a:gd name="connsiteX124" fmla="*/ 5914060 w 6858000"/>
                <a:gd name="connsiteY124" fmla="*/ 4662061 h 6858000"/>
                <a:gd name="connsiteX125" fmla="*/ 5425358 w 6858000"/>
                <a:gd name="connsiteY125" fmla="*/ 4119580 h 6858000"/>
                <a:gd name="connsiteX126" fmla="*/ 5501201 w 6858000"/>
                <a:gd name="connsiteY126" fmla="*/ 4302614 h 6858000"/>
                <a:gd name="connsiteX127" fmla="*/ 5318076 w 6858000"/>
                <a:gd name="connsiteY127" fmla="*/ 4378456 h 6858000"/>
                <a:gd name="connsiteX128" fmla="*/ 5242325 w 6858000"/>
                <a:gd name="connsiteY128" fmla="*/ 4195331 h 6858000"/>
                <a:gd name="connsiteX129" fmla="*/ 5425358 w 6858000"/>
                <a:gd name="connsiteY129" fmla="*/ 4119580 h 6858000"/>
                <a:gd name="connsiteX130" fmla="*/ 5891813 w 6858000"/>
                <a:gd name="connsiteY130" fmla="*/ 4110479 h 6858000"/>
                <a:gd name="connsiteX131" fmla="*/ 6052507 w 6858000"/>
                <a:gd name="connsiteY131" fmla="*/ 4226312 h 6858000"/>
                <a:gd name="connsiteX132" fmla="*/ 5936675 w 6858000"/>
                <a:gd name="connsiteY132" fmla="*/ 4387006 h 6858000"/>
                <a:gd name="connsiteX133" fmla="*/ 5775981 w 6858000"/>
                <a:gd name="connsiteY133" fmla="*/ 4271174 h 6858000"/>
                <a:gd name="connsiteX134" fmla="*/ 5891813 w 6858000"/>
                <a:gd name="connsiteY134" fmla="*/ 4110479 h 6858000"/>
                <a:gd name="connsiteX135" fmla="*/ 1492764 w 6858000"/>
                <a:gd name="connsiteY135" fmla="*/ 4108917 h 6858000"/>
                <a:gd name="connsiteX136" fmla="*/ 1632866 w 6858000"/>
                <a:gd name="connsiteY136" fmla="*/ 4249019 h 6858000"/>
                <a:gd name="connsiteX137" fmla="*/ 1492764 w 6858000"/>
                <a:gd name="connsiteY137" fmla="*/ 4389120 h 6858000"/>
                <a:gd name="connsiteX138" fmla="*/ 1352662 w 6858000"/>
                <a:gd name="connsiteY138" fmla="*/ 4249019 h 6858000"/>
                <a:gd name="connsiteX139" fmla="*/ 1492764 w 6858000"/>
                <a:gd name="connsiteY139" fmla="*/ 4108917 h 6858000"/>
                <a:gd name="connsiteX140" fmla="*/ 950375 w 6858000"/>
                <a:gd name="connsiteY140" fmla="*/ 4108917 h 6858000"/>
                <a:gd name="connsiteX141" fmla="*/ 1090477 w 6858000"/>
                <a:gd name="connsiteY141" fmla="*/ 4249019 h 6858000"/>
                <a:gd name="connsiteX142" fmla="*/ 950375 w 6858000"/>
                <a:gd name="connsiteY142" fmla="*/ 4389120 h 6858000"/>
                <a:gd name="connsiteX143" fmla="*/ 810274 w 6858000"/>
                <a:gd name="connsiteY143" fmla="*/ 4249019 h 6858000"/>
                <a:gd name="connsiteX144" fmla="*/ 950375 w 6858000"/>
                <a:gd name="connsiteY144" fmla="*/ 4108917 h 6858000"/>
                <a:gd name="connsiteX145" fmla="*/ 5881792 w 6858000"/>
                <a:gd name="connsiteY145" fmla="*/ 3559725 h 6858000"/>
                <a:gd name="connsiteX146" fmla="*/ 6050393 w 6858000"/>
                <a:gd name="connsiteY146" fmla="*/ 3663882 h 6858000"/>
                <a:gd name="connsiteX147" fmla="*/ 5946236 w 6858000"/>
                <a:gd name="connsiteY147" fmla="*/ 3832390 h 6858000"/>
                <a:gd name="connsiteX148" fmla="*/ 5777635 w 6858000"/>
                <a:gd name="connsiteY148" fmla="*/ 3728233 h 6858000"/>
                <a:gd name="connsiteX149" fmla="*/ 5881792 w 6858000"/>
                <a:gd name="connsiteY149" fmla="*/ 3559725 h 6858000"/>
                <a:gd name="connsiteX150" fmla="*/ 5339404 w 6858000"/>
                <a:gd name="connsiteY150" fmla="*/ 3559725 h 6858000"/>
                <a:gd name="connsiteX151" fmla="*/ 5508004 w 6858000"/>
                <a:gd name="connsiteY151" fmla="*/ 3663882 h 6858000"/>
                <a:gd name="connsiteX152" fmla="*/ 5403755 w 6858000"/>
                <a:gd name="connsiteY152" fmla="*/ 3832390 h 6858000"/>
                <a:gd name="connsiteX153" fmla="*/ 5235247 w 6858000"/>
                <a:gd name="connsiteY153" fmla="*/ 3728233 h 6858000"/>
                <a:gd name="connsiteX154" fmla="*/ 5339404 w 6858000"/>
                <a:gd name="connsiteY154" fmla="*/ 3559725 h 6858000"/>
                <a:gd name="connsiteX155" fmla="*/ 1492764 w 6858000"/>
                <a:gd name="connsiteY155" fmla="*/ 3555680 h 6858000"/>
                <a:gd name="connsiteX156" fmla="*/ 1632866 w 6858000"/>
                <a:gd name="connsiteY156" fmla="*/ 3695782 h 6858000"/>
                <a:gd name="connsiteX157" fmla="*/ 1492764 w 6858000"/>
                <a:gd name="connsiteY157" fmla="*/ 3835884 h 6858000"/>
                <a:gd name="connsiteX158" fmla="*/ 1352662 w 6858000"/>
                <a:gd name="connsiteY158" fmla="*/ 3695782 h 6858000"/>
                <a:gd name="connsiteX159" fmla="*/ 1492764 w 6858000"/>
                <a:gd name="connsiteY159" fmla="*/ 3555680 h 6858000"/>
                <a:gd name="connsiteX160" fmla="*/ 950375 w 6858000"/>
                <a:gd name="connsiteY160" fmla="*/ 3555680 h 6858000"/>
                <a:gd name="connsiteX161" fmla="*/ 1090477 w 6858000"/>
                <a:gd name="connsiteY161" fmla="*/ 3695782 h 6858000"/>
                <a:gd name="connsiteX162" fmla="*/ 950375 w 6858000"/>
                <a:gd name="connsiteY162" fmla="*/ 3835884 h 6858000"/>
                <a:gd name="connsiteX163" fmla="*/ 810274 w 6858000"/>
                <a:gd name="connsiteY163" fmla="*/ 3695782 h 6858000"/>
                <a:gd name="connsiteX164" fmla="*/ 950375 w 6858000"/>
                <a:gd name="connsiteY164" fmla="*/ 3555680 h 6858000"/>
                <a:gd name="connsiteX165" fmla="*/ 5371671 w 6858000"/>
                <a:gd name="connsiteY165" fmla="*/ 3002535 h 6858000"/>
                <a:gd name="connsiteX166" fmla="*/ 5470772 w 6858000"/>
                <a:gd name="connsiteY166" fmla="*/ 3043536 h 6858000"/>
                <a:gd name="connsiteX167" fmla="*/ 5470772 w 6858000"/>
                <a:gd name="connsiteY167" fmla="*/ 3241646 h 6858000"/>
                <a:gd name="connsiteX168" fmla="*/ 5272662 w 6858000"/>
                <a:gd name="connsiteY168" fmla="*/ 3241646 h 6858000"/>
                <a:gd name="connsiteX169" fmla="*/ 5272662 w 6858000"/>
                <a:gd name="connsiteY169" fmla="*/ 3043536 h 6858000"/>
                <a:gd name="connsiteX170" fmla="*/ 5371671 w 6858000"/>
                <a:gd name="connsiteY170" fmla="*/ 3002535 h 6858000"/>
                <a:gd name="connsiteX171" fmla="*/ 5914152 w 6858000"/>
                <a:gd name="connsiteY171" fmla="*/ 3002535 h 6858000"/>
                <a:gd name="connsiteX172" fmla="*/ 6013161 w 6858000"/>
                <a:gd name="connsiteY172" fmla="*/ 3043536 h 6858000"/>
                <a:gd name="connsiteX173" fmla="*/ 6013161 w 6858000"/>
                <a:gd name="connsiteY173" fmla="*/ 3241646 h 6858000"/>
                <a:gd name="connsiteX174" fmla="*/ 5815051 w 6858000"/>
                <a:gd name="connsiteY174" fmla="*/ 3241646 h 6858000"/>
                <a:gd name="connsiteX175" fmla="*/ 5815051 w 6858000"/>
                <a:gd name="connsiteY175" fmla="*/ 3043536 h 6858000"/>
                <a:gd name="connsiteX176" fmla="*/ 5914152 w 6858000"/>
                <a:gd name="connsiteY176" fmla="*/ 3002535 h 6858000"/>
                <a:gd name="connsiteX177" fmla="*/ 1492764 w 6858000"/>
                <a:gd name="connsiteY177" fmla="*/ 3002535 h 6858000"/>
                <a:gd name="connsiteX178" fmla="*/ 1632866 w 6858000"/>
                <a:gd name="connsiteY178" fmla="*/ 3142637 h 6858000"/>
                <a:gd name="connsiteX179" fmla="*/ 1492764 w 6858000"/>
                <a:gd name="connsiteY179" fmla="*/ 3282739 h 6858000"/>
                <a:gd name="connsiteX180" fmla="*/ 1352662 w 6858000"/>
                <a:gd name="connsiteY180" fmla="*/ 3142637 h 6858000"/>
                <a:gd name="connsiteX181" fmla="*/ 1492764 w 6858000"/>
                <a:gd name="connsiteY181" fmla="*/ 3002535 h 6858000"/>
                <a:gd name="connsiteX182" fmla="*/ 950375 w 6858000"/>
                <a:gd name="connsiteY182" fmla="*/ 3002535 h 6858000"/>
                <a:gd name="connsiteX183" fmla="*/ 1090477 w 6858000"/>
                <a:gd name="connsiteY183" fmla="*/ 3142637 h 6858000"/>
                <a:gd name="connsiteX184" fmla="*/ 950375 w 6858000"/>
                <a:gd name="connsiteY184" fmla="*/ 3282739 h 6858000"/>
                <a:gd name="connsiteX185" fmla="*/ 810274 w 6858000"/>
                <a:gd name="connsiteY185" fmla="*/ 3142637 h 6858000"/>
                <a:gd name="connsiteX186" fmla="*/ 950375 w 6858000"/>
                <a:gd name="connsiteY186" fmla="*/ 3002535 h 6858000"/>
                <a:gd name="connsiteX187" fmla="*/ 5425358 w 6858000"/>
                <a:gd name="connsiteY187" fmla="*/ 2460055 h 6858000"/>
                <a:gd name="connsiteX188" fmla="*/ 5501201 w 6858000"/>
                <a:gd name="connsiteY188" fmla="*/ 2643088 h 6858000"/>
                <a:gd name="connsiteX189" fmla="*/ 5318168 w 6858000"/>
                <a:gd name="connsiteY189" fmla="*/ 2718839 h 6858000"/>
                <a:gd name="connsiteX190" fmla="*/ 5242325 w 6858000"/>
                <a:gd name="connsiteY190" fmla="*/ 2535805 h 6858000"/>
                <a:gd name="connsiteX191" fmla="*/ 5425358 w 6858000"/>
                <a:gd name="connsiteY191" fmla="*/ 2460055 h 6858000"/>
                <a:gd name="connsiteX192" fmla="*/ 5891721 w 6858000"/>
                <a:gd name="connsiteY192" fmla="*/ 2450862 h 6858000"/>
                <a:gd name="connsiteX193" fmla="*/ 6052507 w 6858000"/>
                <a:gd name="connsiteY193" fmla="*/ 2566694 h 6858000"/>
                <a:gd name="connsiteX194" fmla="*/ 5936675 w 6858000"/>
                <a:gd name="connsiteY194" fmla="*/ 2727388 h 6858000"/>
                <a:gd name="connsiteX195" fmla="*/ 5775889 w 6858000"/>
                <a:gd name="connsiteY195" fmla="*/ 2611556 h 6858000"/>
                <a:gd name="connsiteX196" fmla="*/ 5891721 w 6858000"/>
                <a:gd name="connsiteY196" fmla="*/ 2450862 h 6858000"/>
                <a:gd name="connsiteX197" fmla="*/ 1492764 w 6858000"/>
                <a:gd name="connsiteY197" fmla="*/ 2449299 h 6858000"/>
                <a:gd name="connsiteX198" fmla="*/ 1632866 w 6858000"/>
                <a:gd name="connsiteY198" fmla="*/ 2589401 h 6858000"/>
                <a:gd name="connsiteX199" fmla="*/ 1492764 w 6858000"/>
                <a:gd name="connsiteY199" fmla="*/ 2729503 h 6858000"/>
                <a:gd name="connsiteX200" fmla="*/ 1352662 w 6858000"/>
                <a:gd name="connsiteY200" fmla="*/ 2589401 h 6858000"/>
                <a:gd name="connsiteX201" fmla="*/ 1492764 w 6858000"/>
                <a:gd name="connsiteY201" fmla="*/ 2449299 h 6858000"/>
                <a:gd name="connsiteX202" fmla="*/ 950375 w 6858000"/>
                <a:gd name="connsiteY202" fmla="*/ 2449299 h 6858000"/>
                <a:gd name="connsiteX203" fmla="*/ 1090477 w 6858000"/>
                <a:gd name="connsiteY203" fmla="*/ 2589401 h 6858000"/>
                <a:gd name="connsiteX204" fmla="*/ 950375 w 6858000"/>
                <a:gd name="connsiteY204" fmla="*/ 2729503 h 6858000"/>
                <a:gd name="connsiteX205" fmla="*/ 810274 w 6858000"/>
                <a:gd name="connsiteY205" fmla="*/ 2589401 h 6858000"/>
                <a:gd name="connsiteX206" fmla="*/ 950375 w 6858000"/>
                <a:gd name="connsiteY206" fmla="*/ 2449299 h 6858000"/>
                <a:gd name="connsiteX207" fmla="*/ 5881884 w 6858000"/>
                <a:gd name="connsiteY207" fmla="*/ 1900107 h 6858000"/>
                <a:gd name="connsiteX208" fmla="*/ 6050393 w 6858000"/>
                <a:gd name="connsiteY208" fmla="*/ 2004264 h 6858000"/>
                <a:gd name="connsiteX209" fmla="*/ 5946236 w 6858000"/>
                <a:gd name="connsiteY209" fmla="*/ 2172865 h 6858000"/>
                <a:gd name="connsiteX210" fmla="*/ 5777727 w 6858000"/>
                <a:gd name="connsiteY210" fmla="*/ 2068616 h 6858000"/>
                <a:gd name="connsiteX211" fmla="*/ 5881884 w 6858000"/>
                <a:gd name="connsiteY211" fmla="*/ 1900107 h 6858000"/>
                <a:gd name="connsiteX212" fmla="*/ 5339496 w 6858000"/>
                <a:gd name="connsiteY212" fmla="*/ 1900107 h 6858000"/>
                <a:gd name="connsiteX213" fmla="*/ 5508004 w 6858000"/>
                <a:gd name="connsiteY213" fmla="*/ 2004264 h 6858000"/>
                <a:gd name="connsiteX214" fmla="*/ 5403847 w 6858000"/>
                <a:gd name="connsiteY214" fmla="*/ 2172865 h 6858000"/>
                <a:gd name="connsiteX215" fmla="*/ 5235339 w 6858000"/>
                <a:gd name="connsiteY215" fmla="*/ 2068616 h 6858000"/>
                <a:gd name="connsiteX216" fmla="*/ 5339496 w 6858000"/>
                <a:gd name="connsiteY216" fmla="*/ 1900107 h 6858000"/>
                <a:gd name="connsiteX217" fmla="*/ 1492764 w 6858000"/>
                <a:gd name="connsiteY217" fmla="*/ 1896062 h 6858000"/>
                <a:gd name="connsiteX218" fmla="*/ 1632866 w 6858000"/>
                <a:gd name="connsiteY218" fmla="*/ 2036164 h 6858000"/>
                <a:gd name="connsiteX219" fmla="*/ 1492764 w 6858000"/>
                <a:gd name="connsiteY219" fmla="*/ 2176266 h 6858000"/>
                <a:gd name="connsiteX220" fmla="*/ 1352662 w 6858000"/>
                <a:gd name="connsiteY220" fmla="*/ 2036164 h 6858000"/>
                <a:gd name="connsiteX221" fmla="*/ 1492764 w 6858000"/>
                <a:gd name="connsiteY221" fmla="*/ 1896062 h 6858000"/>
                <a:gd name="connsiteX222" fmla="*/ 950375 w 6858000"/>
                <a:gd name="connsiteY222" fmla="*/ 1896062 h 6858000"/>
                <a:gd name="connsiteX223" fmla="*/ 1090477 w 6858000"/>
                <a:gd name="connsiteY223" fmla="*/ 2036164 h 6858000"/>
                <a:gd name="connsiteX224" fmla="*/ 950375 w 6858000"/>
                <a:gd name="connsiteY224" fmla="*/ 2176266 h 6858000"/>
                <a:gd name="connsiteX225" fmla="*/ 810274 w 6858000"/>
                <a:gd name="connsiteY225" fmla="*/ 2036164 h 6858000"/>
                <a:gd name="connsiteX226" fmla="*/ 950375 w 6858000"/>
                <a:gd name="connsiteY226" fmla="*/ 1896062 h 6858000"/>
                <a:gd name="connsiteX227" fmla="*/ 3205977 w 6858000"/>
                <a:gd name="connsiteY227" fmla="*/ 1337678 h 6858000"/>
                <a:gd name="connsiteX228" fmla="*/ 3281820 w 6858000"/>
                <a:gd name="connsiteY228" fmla="*/ 1520803 h 6858000"/>
                <a:gd name="connsiteX229" fmla="*/ 3098786 w 6858000"/>
                <a:gd name="connsiteY229" fmla="*/ 1596553 h 6858000"/>
                <a:gd name="connsiteX230" fmla="*/ 3022944 w 6858000"/>
                <a:gd name="connsiteY230" fmla="*/ 1413520 h 6858000"/>
                <a:gd name="connsiteX231" fmla="*/ 3205977 w 6858000"/>
                <a:gd name="connsiteY231" fmla="*/ 1337678 h 6858000"/>
                <a:gd name="connsiteX232" fmla="*/ 917281 w 6858000"/>
                <a:gd name="connsiteY232" fmla="*/ 1328760 h 6858000"/>
                <a:gd name="connsiteX233" fmla="*/ 1077975 w 6858000"/>
                <a:gd name="connsiteY233" fmla="*/ 1444593 h 6858000"/>
                <a:gd name="connsiteX234" fmla="*/ 962143 w 6858000"/>
                <a:gd name="connsiteY234" fmla="*/ 1605379 h 6858000"/>
                <a:gd name="connsiteX235" fmla="*/ 801448 w 6858000"/>
                <a:gd name="connsiteY235" fmla="*/ 1489547 h 6858000"/>
                <a:gd name="connsiteX236" fmla="*/ 917281 w 6858000"/>
                <a:gd name="connsiteY236" fmla="*/ 1328760 h 6858000"/>
                <a:gd name="connsiteX237" fmla="*/ 2023662 w 6858000"/>
                <a:gd name="connsiteY237" fmla="*/ 1328760 h 6858000"/>
                <a:gd name="connsiteX238" fmla="*/ 2184356 w 6858000"/>
                <a:gd name="connsiteY238" fmla="*/ 1444593 h 6858000"/>
                <a:gd name="connsiteX239" fmla="*/ 2068524 w 6858000"/>
                <a:gd name="connsiteY239" fmla="*/ 1605287 h 6858000"/>
                <a:gd name="connsiteX240" fmla="*/ 1907738 w 6858000"/>
                <a:gd name="connsiteY240" fmla="*/ 1489455 h 6858000"/>
                <a:gd name="connsiteX241" fmla="*/ 2023662 w 6858000"/>
                <a:gd name="connsiteY241" fmla="*/ 1328760 h 6858000"/>
                <a:gd name="connsiteX242" fmla="*/ 3683187 w 6858000"/>
                <a:gd name="connsiteY242" fmla="*/ 1328669 h 6858000"/>
                <a:gd name="connsiteX243" fmla="*/ 3843974 w 6858000"/>
                <a:gd name="connsiteY243" fmla="*/ 1444501 h 6858000"/>
                <a:gd name="connsiteX244" fmla="*/ 3728141 w 6858000"/>
                <a:gd name="connsiteY244" fmla="*/ 1605287 h 6858000"/>
                <a:gd name="connsiteX245" fmla="*/ 3567355 w 6858000"/>
                <a:gd name="connsiteY245" fmla="*/ 1489455 h 6858000"/>
                <a:gd name="connsiteX246" fmla="*/ 3683187 w 6858000"/>
                <a:gd name="connsiteY246" fmla="*/ 1328669 h 6858000"/>
                <a:gd name="connsiteX247" fmla="*/ 4789569 w 6858000"/>
                <a:gd name="connsiteY247" fmla="*/ 1328669 h 6858000"/>
                <a:gd name="connsiteX248" fmla="*/ 4950263 w 6858000"/>
                <a:gd name="connsiteY248" fmla="*/ 1444501 h 6858000"/>
                <a:gd name="connsiteX249" fmla="*/ 4834431 w 6858000"/>
                <a:gd name="connsiteY249" fmla="*/ 1605195 h 6858000"/>
                <a:gd name="connsiteX250" fmla="*/ 4673736 w 6858000"/>
                <a:gd name="connsiteY250" fmla="*/ 1489363 h 6858000"/>
                <a:gd name="connsiteX251" fmla="*/ 4789569 w 6858000"/>
                <a:gd name="connsiteY251" fmla="*/ 1328669 h 6858000"/>
                <a:gd name="connsiteX252" fmla="*/ 5895949 w 6858000"/>
                <a:gd name="connsiteY252" fmla="*/ 1328577 h 6858000"/>
                <a:gd name="connsiteX253" fmla="*/ 6056736 w 6858000"/>
                <a:gd name="connsiteY253" fmla="*/ 1444409 h 6858000"/>
                <a:gd name="connsiteX254" fmla="*/ 5940904 w 6858000"/>
                <a:gd name="connsiteY254" fmla="*/ 1605103 h 6858000"/>
                <a:gd name="connsiteX255" fmla="*/ 5780118 w 6858000"/>
                <a:gd name="connsiteY255" fmla="*/ 1489271 h 6858000"/>
                <a:gd name="connsiteX256" fmla="*/ 5895949 w 6858000"/>
                <a:gd name="connsiteY256" fmla="*/ 1328577 h 6858000"/>
                <a:gd name="connsiteX257" fmla="*/ 5365144 w 6858000"/>
                <a:gd name="connsiteY257" fmla="*/ 1327014 h 6858000"/>
                <a:gd name="connsiteX258" fmla="*/ 5505246 w 6858000"/>
                <a:gd name="connsiteY258" fmla="*/ 1467116 h 6858000"/>
                <a:gd name="connsiteX259" fmla="*/ 5365144 w 6858000"/>
                <a:gd name="connsiteY259" fmla="*/ 1607217 h 6858000"/>
                <a:gd name="connsiteX260" fmla="*/ 5225042 w 6858000"/>
                <a:gd name="connsiteY260" fmla="*/ 1467116 h 6858000"/>
                <a:gd name="connsiteX261" fmla="*/ 5365144 w 6858000"/>
                <a:gd name="connsiteY261" fmla="*/ 1327014 h 6858000"/>
                <a:gd name="connsiteX262" fmla="*/ 4258763 w 6858000"/>
                <a:gd name="connsiteY262" fmla="*/ 1327014 h 6858000"/>
                <a:gd name="connsiteX263" fmla="*/ 4398865 w 6858000"/>
                <a:gd name="connsiteY263" fmla="*/ 1467116 h 6858000"/>
                <a:gd name="connsiteX264" fmla="*/ 4258763 w 6858000"/>
                <a:gd name="connsiteY264" fmla="*/ 1607217 h 6858000"/>
                <a:gd name="connsiteX265" fmla="*/ 4118661 w 6858000"/>
                <a:gd name="connsiteY265" fmla="*/ 1467116 h 6858000"/>
                <a:gd name="connsiteX266" fmla="*/ 4258763 w 6858000"/>
                <a:gd name="connsiteY266" fmla="*/ 1327014 h 6858000"/>
                <a:gd name="connsiteX267" fmla="*/ 2599145 w 6858000"/>
                <a:gd name="connsiteY267" fmla="*/ 1327014 h 6858000"/>
                <a:gd name="connsiteX268" fmla="*/ 2739247 w 6858000"/>
                <a:gd name="connsiteY268" fmla="*/ 1467116 h 6858000"/>
                <a:gd name="connsiteX269" fmla="*/ 2599145 w 6858000"/>
                <a:gd name="connsiteY269" fmla="*/ 1607217 h 6858000"/>
                <a:gd name="connsiteX270" fmla="*/ 2459136 w 6858000"/>
                <a:gd name="connsiteY270" fmla="*/ 1467116 h 6858000"/>
                <a:gd name="connsiteX271" fmla="*/ 2599145 w 6858000"/>
                <a:gd name="connsiteY271" fmla="*/ 1327014 h 6858000"/>
                <a:gd name="connsiteX272" fmla="*/ 1492764 w 6858000"/>
                <a:gd name="connsiteY272" fmla="*/ 1327014 h 6858000"/>
                <a:gd name="connsiteX273" fmla="*/ 1632866 w 6858000"/>
                <a:gd name="connsiteY273" fmla="*/ 1467116 h 6858000"/>
                <a:gd name="connsiteX274" fmla="*/ 1492764 w 6858000"/>
                <a:gd name="connsiteY274" fmla="*/ 1607217 h 6858000"/>
                <a:gd name="connsiteX275" fmla="*/ 1352662 w 6858000"/>
                <a:gd name="connsiteY275" fmla="*/ 1467116 h 6858000"/>
                <a:gd name="connsiteX276" fmla="*/ 1492764 w 6858000"/>
                <a:gd name="connsiteY276" fmla="*/ 1327014 h 6858000"/>
                <a:gd name="connsiteX277" fmla="*/ 3205977 w 6858000"/>
                <a:gd name="connsiteY277" fmla="*/ 795289 h 6858000"/>
                <a:gd name="connsiteX278" fmla="*/ 3281820 w 6858000"/>
                <a:gd name="connsiteY278" fmla="*/ 978322 h 6858000"/>
                <a:gd name="connsiteX279" fmla="*/ 3098786 w 6858000"/>
                <a:gd name="connsiteY279" fmla="*/ 1054165 h 6858000"/>
                <a:gd name="connsiteX280" fmla="*/ 3022944 w 6858000"/>
                <a:gd name="connsiteY280" fmla="*/ 871132 h 6858000"/>
                <a:gd name="connsiteX281" fmla="*/ 3205977 w 6858000"/>
                <a:gd name="connsiteY281" fmla="*/ 795289 h 6858000"/>
                <a:gd name="connsiteX282" fmla="*/ 2023570 w 6858000"/>
                <a:gd name="connsiteY282" fmla="*/ 786372 h 6858000"/>
                <a:gd name="connsiteX283" fmla="*/ 2184356 w 6858000"/>
                <a:gd name="connsiteY283" fmla="*/ 902204 h 6858000"/>
                <a:gd name="connsiteX284" fmla="*/ 2068524 w 6858000"/>
                <a:gd name="connsiteY284" fmla="*/ 1062990 h 6858000"/>
                <a:gd name="connsiteX285" fmla="*/ 1907738 w 6858000"/>
                <a:gd name="connsiteY285" fmla="*/ 947066 h 6858000"/>
                <a:gd name="connsiteX286" fmla="*/ 2023570 w 6858000"/>
                <a:gd name="connsiteY286" fmla="*/ 786372 h 6858000"/>
                <a:gd name="connsiteX287" fmla="*/ 917281 w 6858000"/>
                <a:gd name="connsiteY287" fmla="*/ 786372 h 6858000"/>
                <a:gd name="connsiteX288" fmla="*/ 1077975 w 6858000"/>
                <a:gd name="connsiteY288" fmla="*/ 902204 h 6858000"/>
                <a:gd name="connsiteX289" fmla="*/ 962143 w 6858000"/>
                <a:gd name="connsiteY289" fmla="*/ 1062990 h 6858000"/>
                <a:gd name="connsiteX290" fmla="*/ 801448 w 6858000"/>
                <a:gd name="connsiteY290" fmla="*/ 947066 h 6858000"/>
                <a:gd name="connsiteX291" fmla="*/ 917281 w 6858000"/>
                <a:gd name="connsiteY291" fmla="*/ 786372 h 6858000"/>
                <a:gd name="connsiteX292" fmla="*/ 3683096 w 6858000"/>
                <a:gd name="connsiteY292" fmla="*/ 786280 h 6858000"/>
                <a:gd name="connsiteX293" fmla="*/ 3843882 w 6858000"/>
                <a:gd name="connsiteY293" fmla="*/ 902112 h 6858000"/>
                <a:gd name="connsiteX294" fmla="*/ 3728049 w 6858000"/>
                <a:gd name="connsiteY294" fmla="*/ 1062806 h 6858000"/>
                <a:gd name="connsiteX295" fmla="*/ 3567263 w 6858000"/>
                <a:gd name="connsiteY295" fmla="*/ 946974 h 6858000"/>
                <a:gd name="connsiteX296" fmla="*/ 3683096 w 6858000"/>
                <a:gd name="connsiteY296" fmla="*/ 786280 h 6858000"/>
                <a:gd name="connsiteX297" fmla="*/ 4789569 w 6858000"/>
                <a:gd name="connsiteY297" fmla="*/ 786188 h 6858000"/>
                <a:gd name="connsiteX298" fmla="*/ 4950263 w 6858000"/>
                <a:gd name="connsiteY298" fmla="*/ 902020 h 6858000"/>
                <a:gd name="connsiteX299" fmla="*/ 4834431 w 6858000"/>
                <a:gd name="connsiteY299" fmla="*/ 1062806 h 6858000"/>
                <a:gd name="connsiteX300" fmla="*/ 4673736 w 6858000"/>
                <a:gd name="connsiteY300" fmla="*/ 946974 h 6858000"/>
                <a:gd name="connsiteX301" fmla="*/ 4789569 w 6858000"/>
                <a:gd name="connsiteY301" fmla="*/ 786188 h 6858000"/>
                <a:gd name="connsiteX302" fmla="*/ 5895858 w 6858000"/>
                <a:gd name="connsiteY302" fmla="*/ 786188 h 6858000"/>
                <a:gd name="connsiteX303" fmla="*/ 6056644 w 6858000"/>
                <a:gd name="connsiteY303" fmla="*/ 902020 h 6858000"/>
                <a:gd name="connsiteX304" fmla="*/ 5940812 w 6858000"/>
                <a:gd name="connsiteY304" fmla="*/ 1062714 h 6858000"/>
                <a:gd name="connsiteX305" fmla="*/ 5780026 w 6858000"/>
                <a:gd name="connsiteY305" fmla="*/ 946882 h 6858000"/>
                <a:gd name="connsiteX306" fmla="*/ 5895858 w 6858000"/>
                <a:gd name="connsiteY306" fmla="*/ 786188 h 6858000"/>
                <a:gd name="connsiteX307" fmla="*/ 5365144 w 6858000"/>
                <a:gd name="connsiteY307" fmla="*/ 784625 h 6858000"/>
                <a:gd name="connsiteX308" fmla="*/ 5505246 w 6858000"/>
                <a:gd name="connsiteY308" fmla="*/ 924727 h 6858000"/>
                <a:gd name="connsiteX309" fmla="*/ 5365144 w 6858000"/>
                <a:gd name="connsiteY309" fmla="*/ 1064829 h 6858000"/>
                <a:gd name="connsiteX310" fmla="*/ 5225042 w 6858000"/>
                <a:gd name="connsiteY310" fmla="*/ 924727 h 6858000"/>
                <a:gd name="connsiteX311" fmla="*/ 5365144 w 6858000"/>
                <a:gd name="connsiteY311" fmla="*/ 784625 h 6858000"/>
                <a:gd name="connsiteX312" fmla="*/ 4258763 w 6858000"/>
                <a:gd name="connsiteY312" fmla="*/ 784625 h 6858000"/>
                <a:gd name="connsiteX313" fmla="*/ 4398865 w 6858000"/>
                <a:gd name="connsiteY313" fmla="*/ 924727 h 6858000"/>
                <a:gd name="connsiteX314" fmla="*/ 4258763 w 6858000"/>
                <a:gd name="connsiteY314" fmla="*/ 1064829 h 6858000"/>
                <a:gd name="connsiteX315" fmla="*/ 4118661 w 6858000"/>
                <a:gd name="connsiteY315" fmla="*/ 924727 h 6858000"/>
                <a:gd name="connsiteX316" fmla="*/ 4258763 w 6858000"/>
                <a:gd name="connsiteY316" fmla="*/ 784625 h 6858000"/>
                <a:gd name="connsiteX317" fmla="*/ 2599145 w 6858000"/>
                <a:gd name="connsiteY317" fmla="*/ 784625 h 6858000"/>
                <a:gd name="connsiteX318" fmla="*/ 2739247 w 6858000"/>
                <a:gd name="connsiteY318" fmla="*/ 924727 h 6858000"/>
                <a:gd name="connsiteX319" fmla="*/ 2599145 w 6858000"/>
                <a:gd name="connsiteY319" fmla="*/ 1064829 h 6858000"/>
                <a:gd name="connsiteX320" fmla="*/ 2459136 w 6858000"/>
                <a:gd name="connsiteY320" fmla="*/ 924727 h 6858000"/>
                <a:gd name="connsiteX321" fmla="*/ 2599145 w 6858000"/>
                <a:gd name="connsiteY321" fmla="*/ 784625 h 6858000"/>
                <a:gd name="connsiteX322" fmla="*/ 1492764 w 6858000"/>
                <a:gd name="connsiteY322" fmla="*/ 784625 h 6858000"/>
                <a:gd name="connsiteX323" fmla="*/ 1632866 w 6858000"/>
                <a:gd name="connsiteY323" fmla="*/ 924727 h 6858000"/>
                <a:gd name="connsiteX324" fmla="*/ 1492764 w 6858000"/>
                <a:gd name="connsiteY324" fmla="*/ 1064829 h 6858000"/>
                <a:gd name="connsiteX325" fmla="*/ 1352662 w 6858000"/>
                <a:gd name="connsiteY325" fmla="*/ 924727 h 6858000"/>
                <a:gd name="connsiteX326" fmla="*/ 1492764 w 6858000"/>
                <a:gd name="connsiteY326" fmla="*/ 784625 h 6858000"/>
                <a:gd name="connsiteX327" fmla="*/ 838404 w 6858000"/>
                <a:gd name="connsiteY327" fmla="*/ 396403 h 6858000"/>
                <a:gd name="connsiteX328" fmla="*/ 580540 w 6858000"/>
                <a:gd name="connsiteY328" fmla="*/ 479508 h 6858000"/>
                <a:gd name="connsiteX329" fmla="*/ 527864 w 6858000"/>
                <a:gd name="connsiteY329" fmla="*/ 524003 h 6858000"/>
                <a:gd name="connsiteX330" fmla="*/ 482634 w 6858000"/>
                <a:gd name="connsiteY330" fmla="*/ 576127 h 6858000"/>
                <a:gd name="connsiteX331" fmla="*/ 446230 w 6858000"/>
                <a:gd name="connsiteY331" fmla="*/ 634503 h 6858000"/>
                <a:gd name="connsiteX332" fmla="*/ 438508 w 6858000"/>
                <a:gd name="connsiteY332" fmla="*/ 649947 h 6858000"/>
                <a:gd name="connsiteX333" fmla="*/ 431429 w 6858000"/>
                <a:gd name="connsiteY333" fmla="*/ 665575 h 6858000"/>
                <a:gd name="connsiteX334" fmla="*/ 419386 w 6858000"/>
                <a:gd name="connsiteY334" fmla="*/ 697659 h 6858000"/>
                <a:gd name="connsiteX335" fmla="*/ 396679 w 6858000"/>
                <a:gd name="connsiteY335" fmla="*/ 832980 h 6858000"/>
                <a:gd name="connsiteX336" fmla="*/ 396403 w 6858000"/>
                <a:gd name="connsiteY336" fmla="*/ 1030263 h 6858000"/>
                <a:gd name="connsiteX337" fmla="*/ 396403 w 6858000"/>
                <a:gd name="connsiteY337" fmla="*/ 6019780 h 6858000"/>
                <a:gd name="connsiteX338" fmla="*/ 401735 w 6858000"/>
                <a:gd name="connsiteY338" fmla="*/ 6088636 h 6858000"/>
                <a:gd name="connsiteX339" fmla="*/ 417639 w 6858000"/>
                <a:gd name="connsiteY339" fmla="*/ 6155377 h 6858000"/>
                <a:gd name="connsiteX340" fmla="*/ 576127 w 6858000"/>
                <a:gd name="connsiteY340" fmla="*/ 6375458 h 6858000"/>
                <a:gd name="connsiteX341" fmla="*/ 832980 w 6858000"/>
                <a:gd name="connsiteY341" fmla="*/ 6461413 h 6858000"/>
                <a:gd name="connsiteX342" fmla="*/ 1229844 w 6858000"/>
                <a:gd name="connsiteY342" fmla="*/ 6461597 h 6858000"/>
                <a:gd name="connsiteX343" fmla="*/ 6019688 w 6858000"/>
                <a:gd name="connsiteY343" fmla="*/ 6461597 h 6858000"/>
                <a:gd name="connsiteX344" fmla="*/ 6277552 w 6858000"/>
                <a:gd name="connsiteY344" fmla="*/ 6378492 h 6858000"/>
                <a:gd name="connsiteX345" fmla="*/ 6330229 w 6858000"/>
                <a:gd name="connsiteY345" fmla="*/ 6333998 h 6858000"/>
                <a:gd name="connsiteX346" fmla="*/ 6375458 w 6858000"/>
                <a:gd name="connsiteY346" fmla="*/ 6281873 h 6858000"/>
                <a:gd name="connsiteX347" fmla="*/ 6411862 w 6858000"/>
                <a:gd name="connsiteY347" fmla="*/ 6223497 h 6858000"/>
                <a:gd name="connsiteX348" fmla="*/ 6419493 w 6858000"/>
                <a:gd name="connsiteY348" fmla="*/ 6208053 h 6858000"/>
                <a:gd name="connsiteX349" fmla="*/ 6426571 w 6858000"/>
                <a:gd name="connsiteY349" fmla="*/ 6192425 h 6858000"/>
                <a:gd name="connsiteX350" fmla="*/ 6438614 w 6858000"/>
                <a:gd name="connsiteY350" fmla="*/ 6160341 h 6858000"/>
                <a:gd name="connsiteX351" fmla="*/ 6461413 w 6858000"/>
                <a:gd name="connsiteY351" fmla="*/ 6025020 h 6858000"/>
                <a:gd name="connsiteX352" fmla="*/ 6461597 w 6858000"/>
                <a:gd name="connsiteY352" fmla="*/ 5827737 h 6858000"/>
                <a:gd name="connsiteX353" fmla="*/ 6461597 w 6858000"/>
                <a:gd name="connsiteY353" fmla="*/ 2235285 h 6858000"/>
                <a:gd name="connsiteX354" fmla="*/ 6461597 w 6858000"/>
                <a:gd name="connsiteY354" fmla="*/ 2235285 h 6858000"/>
                <a:gd name="connsiteX355" fmla="*/ 6461597 w 6858000"/>
                <a:gd name="connsiteY355" fmla="*/ 838220 h 6858000"/>
                <a:gd name="connsiteX356" fmla="*/ 6456265 w 6858000"/>
                <a:gd name="connsiteY356" fmla="*/ 769365 h 6858000"/>
                <a:gd name="connsiteX357" fmla="*/ 6440361 w 6858000"/>
                <a:gd name="connsiteY357" fmla="*/ 702623 h 6858000"/>
                <a:gd name="connsiteX358" fmla="*/ 6281873 w 6858000"/>
                <a:gd name="connsiteY358" fmla="*/ 482542 h 6858000"/>
                <a:gd name="connsiteX359" fmla="*/ 6024928 w 6858000"/>
                <a:gd name="connsiteY359" fmla="*/ 396587 h 6858000"/>
                <a:gd name="connsiteX360" fmla="*/ 5228903 w 6858000"/>
                <a:gd name="connsiteY360" fmla="*/ 396403 h 6858000"/>
                <a:gd name="connsiteX361" fmla="*/ 838129 w 6858000"/>
                <a:gd name="connsiteY361" fmla="*/ 262553 h 6858000"/>
                <a:gd name="connsiteX362" fmla="*/ 5228903 w 6858000"/>
                <a:gd name="connsiteY362" fmla="*/ 262553 h 6858000"/>
                <a:gd name="connsiteX363" fmla="*/ 6026491 w 6858000"/>
                <a:gd name="connsiteY363" fmla="*/ 262829 h 6858000"/>
                <a:gd name="connsiteX364" fmla="*/ 6202721 w 6858000"/>
                <a:gd name="connsiteY364" fmla="*/ 292522 h 6858000"/>
                <a:gd name="connsiteX365" fmla="*/ 6244642 w 6858000"/>
                <a:gd name="connsiteY365" fmla="*/ 308242 h 6858000"/>
                <a:gd name="connsiteX366" fmla="*/ 6265142 w 6858000"/>
                <a:gd name="connsiteY366" fmla="*/ 317527 h 6858000"/>
                <a:gd name="connsiteX367" fmla="*/ 6285091 w 6858000"/>
                <a:gd name="connsiteY367" fmla="*/ 327548 h 6858000"/>
                <a:gd name="connsiteX368" fmla="*/ 6361209 w 6858000"/>
                <a:gd name="connsiteY368" fmla="*/ 374984 h 6858000"/>
                <a:gd name="connsiteX369" fmla="*/ 6567501 w 6858000"/>
                <a:gd name="connsiteY369" fmla="*/ 661622 h 6858000"/>
                <a:gd name="connsiteX370" fmla="*/ 6567592 w 6858000"/>
                <a:gd name="connsiteY370" fmla="*/ 661622 h 6858000"/>
                <a:gd name="connsiteX371" fmla="*/ 6588277 w 6858000"/>
                <a:gd name="connsiteY371" fmla="*/ 748680 h 6858000"/>
                <a:gd name="connsiteX372" fmla="*/ 6595263 w 6858000"/>
                <a:gd name="connsiteY372" fmla="*/ 838129 h 6858000"/>
                <a:gd name="connsiteX373" fmla="*/ 6595263 w 6858000"/>
                <a:gd name="connsiteY373" fmla="*/ 5827829 h 6858000"/>
                <a:gd name="connsiteX374" fmla="*/ 6595080 w 6858000"/>
                <a:gd name="connsiteY374" fmla="*/ 6026675 h 6858000"/>
                <a:gd name="connsiteX375" fmla="*/ 6565386 w 6858000"/>
                <a:gd name="connsiteY375" fmla="*/ 6202905 h 6858000"/>
                <a:gd name="connsiteX376" fmla="*/ 6549666 w 6858000"/>
                <a:gd name="connsiteY376" fmla="*/ 6244825 h 6858000"/>
                <a:gd name="connsiteX377" fmla="*/ 6540381 w 6858000"/>
                <a:gd name="connsiteY377" fmla="*/ 6265326 h 6858000"/>
                <a:gd name="connsiteX378" fmla="*/ 6530361 w 6858000"/>
                <a:gd name="connsiteY378" fmla="*/ 6285367 h 6858000"/>
                <a:gd name="connsiteX379" fmla="*/ 6482925 w 6858000"/>
                <a:gd name="connsiteY379" fmla="*/ 6361393 h 6858000"/>
                <a:gd name="connsiteX380" fmla="*/ 6424181 w 6858000"/>
                <a:gd name="connsiteY380" fmla="*/ 6429145 h 6858000"/>
                <a:gd name="connsiteX381" fmla="*/ 6355693 w 6858000"/>
                <a:gd name="connsiteY381" fmla="*/ 6487062 h 6858000"/>
                <a:gd name="connsiteX382" fmla="*/ 6337307 w 6858000"/>
                <a:gd name="connsiteY382" fmla="*/ 6499840 h 6858000"/>
                <a:gd name="connsiteX383" fmla="*/ 6318461 w 6858000"/>
                <a:gd name="connsiteY383" fmla="*/ 6511974 h 6858000"/>
                <a:gd name="connsiteX384" fmla="*/ 6279115 w 6858000"/>
                <a:gd name="connsiteY384" fmla="*/ 6533578 h 6858000"/>
                <a:gd name="connsiteX385" fmla="*/ 6196286 w 6858000"/>
                <a:gd name="connsiteY385" fmla="*/ 6567684 h 6858000"/>
                <a:gd name="connsiteX386" fmla="*/ 6109228 w 6858000"/>
                <a:gd name="connsiteY386" fmla="*/ 6588461 h 6858000"/>
                <a:gd name="connsiteX387" fmla="*/ 6019780 w 6858000"/>
                <a:gd name="connsiteY387" fmla="*/ 6595447 h 6858000"/>
                <a:gd name="connsiteX388" fmla="*/ 1229844 w 6858000"/>
                <a:gd name="connsiteY388" fmla="*/ 6595447 h 6858000"/>
                <a:gd name="connsiteX389" fmla="*/ 831418 w 6858000"/>
                <a:gd name="connsiteY389" fmla="*/ 6595263 h 6858000"/>
                <a:gd name="connsiteX390" fmla="*/ 655187 w 6858000"/>
                <a:gd name="connsiteY390" fmla="*/ 6565478 h 6858000"/>
                <a:gd name="connsiteX391" fmla="*/ 613175 w 6858000"/>
                <a:gd name="connsiteY391" fmla="*/ 6549758 h 6858000"/>
                <a:gd name="connsiteX392" fmla="*/ 592767 w 6858000"/>
                <a:gd name="connsiteY392" fmla="*/ 6540473 h 6858000"/>
                <a:gd name="connsiteX393" fmla="*/ 572726 w 6858000"/>
                <a:gd name="connsiteY393" fmla="*/ 6530453 h 6858000"/>
                <a:gd name="connsiteX394" fmla="*/ 496699 w 6858000"/>
                <a:gd name="connsiteY394" fmla="*/ 6483017 h 6858000"/>
                <a:gd name="connsiteX395" fmla="*/ 290408 w 6858000"/>
                <a:gd name="connsiteY395" fmla="*/ 6196378 h 6858000"/>
                <a:gd name="connsiteX396" fmla="*/ 269632 w 6858000"/>
                <a:gd name="connsiteY396" fmla="*/ 6109320 h 6858000"/>
                <a:gd name="connsiteX397" fmla="*/ 262645 w 6858000"/>
                <a:gd name="connsiteY397" fmla="*/ 6019872 h 6858000"/>
                <a:gd name="connsiteX398" fmla="*/ 262645 w 6858000"/>
                <a:gd name="connsiteY398" fmla="*/ 1030171 h 6858000"/>
                <a:gd name="connsiteX399" fmla="*/ 262829 w 6858000"/>
                <a:gd name="connsiteY399" fmla="*/ 831326 h 6858000"/>
                <a:gd name="connsiteX400" fmla="*/ 292522 w 6858000"/>
                <a:gd name="connsiteY400" fmla="*/ 655095 h 6858000"/>
                <a:gd name="connsiteX401" fmla="*/ 308334 w 6858000"/>
                <a:gd name="connsiteY401" fmla="*/ 613175 h 6858000"/>
                <a:gd name="connsiteX402" fmla="*/ 317527 w 6858000"/>
                <a:gd name="connsiteY402" fmla="*/ 592675 h 6858000"/>
                <a:gd name="connsiteX403" fmla="*/ 327640 w 6858000"/>
                <a:gd name="connsiteY403" fmla="*/ 572634 h 6858000"/>
                <a:gd name="connsiteX404" fmla="*/ 375076 w 6858000"/>
                <a:gd name="connsiteY404" fmla="*/ 496607 h 6858000"/>
                <a:gd name="connsiteX405" fmla="*/ 433727 w 6858000"/>
                <a:gd name="connsiteY405" fmla="*/ 428855 h 6858000"/>
                <a:gd name="connsiteX406" fmla="*/ 502215 w 6858000"/>
                <a:gd name="connsiteY406" fmla="*/ 370939 h 6858000"/>
                <a:gd name="connsiteX407" fmla="*/ 520601 w 6858000"/>
                <a:gd name="connsiteY407" fmla="*/ 358160 h 6858000"/>
                <a:gd name="connsiteX408" fmla="*/ 539539 w 6858000"/>
                <a:gd name="connsiteY408" fmla="*/ 346026 h 6858000"/>
                <a:gd name="connsiteX409" fmla="*/ 578793 w 6858000"/>
                <a:gd name="connsiteY409" fmla="*/ 324422 h 6858000"/>
                <a:gd name="connsiteX410" fmla="*/ 661622 w 6858000"/>
                <a:gd name="connsiteY410" fmla="*/ 290316 h 6858000"/>
                <a:gd name="connsiteX411" fmla="*/ 748680 w 6858000"/>
                <a:gd name="connsiteY411" fmla="*/ 269540 h 6858000"/>
                <a:gd name="connsiteX412" fmla="*/ 838129 w 6858000"/>
                <a:gd name="connsiteY412" fmla="*/ 262553 h 6858000"/>
                <a:gd name="connsiteX413" fmla="*/ 838129 w 6858000"/>
                <a:gd name="connsiteY413" fmla="*/ 133667 h 6858000"/>
                <a:gd name="connsiteX414" fmla="*/ 728823 w 6858000"/>
                <a:gd name="connsiteY414" fmla="*/ 142124 h 6858000"/>
                <a:gd name="connsiteX415" fmla="*/ 622000 w 6858000"/>
                <a:gd name="connsiteY415" fmla="*/ 167589 h 6858000"/>
                <a:gd name="connsiteX416" fmla="*/ 520509 w 6858000"/>
                <a:gd name="connsiteY416" fmla="*/ 209325 h 6858000"/>
                <a:gd name="connsiteX417" fmla="*/ 472338 w 6858000"/>
                <a:gd name="connsiteY417" fmla="*/ 235893 h 6858000"/>
                <a:gd name="connsiteX418" fmla="*/ 449263 w 6858000"/>
                <a:gd name="connsiteY418" fmla="*/ 250694 h 6858000"/>
                <a:gd name="connsiteX419" fmla="*/ 426740 w 6858000"/>
                <a:gd name="connsiteY419" fmla="*/ 266414 h 6858000"/>
                <a:gd name="connsiteX420" fmla="*/ 342900 w 6858000"/>
                <a:gd name="connsiteY420" fmla="*/ 337108 h 6858000"/>
                <a:gd name="connsiteX421" fmla="*/ 271102 w 6858000"/>
                <a:gd name="connsiteY421" fmla="*/ 420030 h 6858000"/>
                <a:gd name="connsiteX422" fmla="*/ 213094 w 6858000"/>
                <a:gd name="connsiteY422" fmla="*/ 513155 h 6858000"/>
                <a:gd name="connsiteX423" fmla="*/ 200776 w 6858000"/>
                <a:gd name="connsiteY423" fmla="*/ 537700 h 6858000"/>
                <a:gd name="connsiteX424" fmla="*/ 189468 w 6858000"/>
                <a:gd name="connsiteY424" fmla="*/ 562797 h 6858000"/>
                <a:gd name="connsiteX425" fmla="*/ 170163 w 6858000"/>
                <a:gd name="connsiteY425" fmla="*/ 614186 h 6858000"/>
                <a:gd name="connsiteX426" fmla="*/ 133759 w 6858000"/>
                <a:gd name="connsiteY426" fmla="*/ 829947 h 6858000"/>
                <a:gd name="connsiteX427" fmla="*/ 133575 w 6858000"/>
                <a:gd name="connsiteY427" fmla="*/ 1030263 h 6858000"/>
                <a:gd name="connsiteX428" fmla="*/ 133575 w 6858000"/>
                <a:gd name="connsiteY428" fmla="*/ 6019780 h 6858000"/>
                <a:gd name="connsiteX429" fmla="*/ 142032 w 6858000"/>
                <a:gd name="connsiteY429" fmla="*/ 6129177 h 6858000"/>
                <a:gd name="connsiteX430" fmla="*/ 167497 w 6858000"/>
                <a:gd name="connsiteY430" fmla="*/ 6235908 h 6858000"/>
                <a:gd name="connsiteX431" fmla="*/ 420030 w 6858000"/>
                <a:gd name="connsiteY431" fmla="*/ 6586806 h 6858000"/>
                <a:gd name="connsiteX432" fmla="*/ 513155 w 6858000"/>
                <a:gd name="connsiteY432" fmla="*/ 6644906 h 6858000"/>
                <a:gd name="connsiteX433" fmla="*/ 537700 w 6858000"/>
                <a:gd name="connsiteY433" fmla="*/ 6657133 h 6858000"/>
                <a:gd name="connsiteX434" fmla="*/ 562705 w 6858000"/>
                <a:gd name="connsiteY434" fmla="*/ 6668440 h 6858000"/>
                <a:gd name="connsiteX435" fmla="*/ 614186 w 6858000"/>
                <a:gd name="connsiteY435" fmla="*/ 6687745 h 6858000"/>
                <a:gd name="connsiteX436" fmla="*/ 829947 w 6858000"/>
                <a:gd name="connsiteY436" fmla="*/ 6724150 h 6858000"/>
                <a:gd name="connsiteX437" fmla="*/ 1229844 w 6858000"/>
                <a:gd name="connsiteY437" fmla="*/ 6724334 h 6858000"/>
                <a:gd name="connsiteX438" fmla="*/ 6019872 w 6858000"/>
                <a:gd name="connsiteY438" fmla="*/ 6724334 h 6858000"/>
                <a:gd name="connsiteX439" fmla="*/ 6129177 w 6858000"/>
                <a:gd name="connsiteY439" fmla="*/ 6715876 h 6858000"/>
                <a:gd name="connsiteX440" fmla="*/ 6236000 w 6858000"/>
                <a:gd name="connsiteY440" fmla="*/ 6690412 h 6858000"/>
                <a:gd name="connsiteX441" fmla="*/ 6337583 w 6858000"/>
                <a:gd name="connsiteY441" fmla="*/ 6648675 h 6858000"/>
                <a:gd name="connsiteX442" fmla="*/ 6385662 w 6858000"/>
                <a:gd name="connsiteY442" fmla="*/ 6622107 h 6858000"/>
                <a:gd name="connsiteX443" fmla="*/ 6408737 w 6858000"/>
                <a:gd name="connsiteY443" fmla="*/ 6607306 h 6858000"/>
                <a:gd name="connsiteX444" fmla="*/ 6431260 w 6858000"/>
                <a:gd name="connsiteY444" fmla="*/ 6591586 h 6858000"/>
                <a:gd name="connsiteX445" fmla="*/ 6515100 w 6858000"/>
                <a:gd name="connsiteY445" fmla="*/ 6520892 h 6858000"/>
                <a:gd name="connsiteX446" fmla="*/ 6586898 w 6858000"/>
                <a:gd name="connsiteY446" fmla="*/ 6437971 h 6858000"/>
                <a:gd name="connsiteX447" fmla="*/ 6644906 w 6858000"/>
                <a:gd name="connsiteY447" fmla="*/ 6344845 h 6858000"/>
                <a:gd name="connsiteX448" fmla="*/ 6657224 w 6858000"/>
                <a:gd name="connsiteY448" fmla="*/ 6320300 h 6858000"/>
                <a:gd name="connsiteX449" fmla="*/ 6668532 w 6858000"/>
                <a:gd name="connsiteY449" fmla="*/ 6295203 h 6858000"/>
                <a:gd name="connsiteX450" fmla="*/ 6687837 w 6858000"/>
                <a:gd name="connsiteY450" fmla="*/ 6243814 h 6858000"/>
                <a:gd name="connsiteX451" fmla="*/ 6724242 w 6858000"/>
                <a:gd name="connsiteY451" fmla="*/ 6028053 h 6858000"/>
                <a:gd name="connsiteX452" fmla="*/ 6724425 w 6858000"/>
                <a:gd name="connsiteY452" fmla="*/ 5827737 h 6858000"/>
                <a:gd name="connsiteX453" fmla="*/ 6724425 w 6858000"/>
                <a:gd name="connsiteY453" fmla="*/ 2235285 h 6858000"/>
                <a:gd name="connsiteX454" fmla="*/ 6724334 w 6858000"/>
                <a:gd name="connsiteY454" fmla="*/ 2235285 h 6858000"/>
                <a:gd name="connsiteX455" fmla="*/ 6724334 w 6858000"/>
                <a:gd name="connsiteY455" fmla="*/ 838220 h 6858000"/>
                <a:gd name="connsiteX456" fmla="*/ 6715876 w 6858000"/>
                <a:gd name="connsiteY456" fmla="*/ 728823 h 6858000"/>
                <a:gd name="connsiteX457" fmla="*/ 6690412 w 6858000"/>
                <a:gd name="connsiteY457" fmla="*/ 622092 h 6858000"/>
                <a:gd name="connsiteX458" fmla="*/ 6437879 w 6858000"/>
                <a:gd name="connsiteY458" fmla="*/ 271194 h 6858000"/>
                <a:gd name="connsiteX459" fmla="*/ 6344753 w 6858000"/>
                <a:gd name="connsiteY459" fmla="*/ 213186 h 6858000"/>
                <a:gd name="connsiteX460" fmla="*/ 6320208 w 6858000"/>
                <a:gd name="connsiteY460" fmla="*/ 200868 h 6858000"/>
                <a:gd name="connsiteX461" fmla="*/ 6295203 w 6858000"/>
                <a:gd name="connsiteY461" fmla="*/ 189560 h 6858000"/>
                <a:gd name="connsiteX462" fmla="*/ 6243722 w 6858000"/>
                <a:gd name="connsiteY462" fmla="*/ 170255 h 6858000"/>
                <a:gd name="connsiteX463" fmla="*/ 6027962 w 6858000"/>
                <a:gd name="connsiteY463" fmla="*/ 133851 h 6858000"/>
                <a:gd name="connsiteX464" fmla="*/ 5228903 w 6858000"/>
                <a:gd name="connsiteY464" fmla="*/ 133667 h 6858000"/>
                <a:gd name="connsiteX465" fmla="*/ 838129 w 6858000"/>
                <a:gd name="connsiteY465" fmla="*/ 0 h 6858000"/>
                <a:gd name="connsiteX466" fmla="*/ 5229087 w 6858000"/>
                <a:gd name="connsiteY466" fmla="*/ 0 h 6858000"/>
                <a:gd name="connsiteX467" fmla="*/ 6029616 w 6858000"/>
                <a:gd name="connsiteY467" fmla="*/ 193 h 6858000"/>
                <a:gd name="connsiteX468" fmla="*/ 6286286 w 6858000"/>
                <a:gd name="connsiteY468" fmla="*/ 43492 h 6858000"/>
                <a:gd name="connsiteX469" fmla="*/ 6347511 w 6858000"/>
                <a:gd name="connsiteY469" fmla="*/ 66558 h 6858000"/>
                <a:gd name="connsiteX470" fmla="*/ 6377388 w 6858000"/>
                <a:gd name="connsiteY470" fmla="*/ 79979 h 6858000"/>
                <a:gd name="connsiteX471" fmla="*/ 6406531 w 6858000"/>
                <a:gd name="connsiteY471" fmla="*/ 94596 h 6858000"/>
                <a:gd name="connsiteX472" fmla="*/ 6517307 w 6858000"/>
                <a:gd name="connsiteY472" fmla="*/ 163728 h 6858000"/>
                <a:gd name="connsiteX473" fmla="*/ 6817643 w 6858000"/>
                <a:gd name="connsiteY473" fmla="*/ 581091 h 6858000"/>
                <a:gd name="connsiteX474" fmla="*/ 6847888 w 6858000"/>
                <a:gd name="connsiteY474" fmla="*/ 708231 h 6858000"/>
                <a:gd name="connsiteX475" fmla="*/ 6858000 w 6858000"/>
                <a:gd name="connsiteY475" fmla="*/ 838129 h 6858000"/>
                <a:gd name="connsiteX476" fmla="*/ 6858000 w 6858000"/>
                <a:gd name="connsiteY476" fmla="*/ 5827737 h 6858000"/>
                <a:gd name="connsiteX477" fmla="*/ 6857816 w 6858000"/>
                <a:gd name="connsiteY477" fmla="*/ 6029524 h 6858000"/>
                <a:gd name="connsiteX478" fmla="*/ 6814517 w 6858000"/>
                <a:gd name="connsiteY478" fmla="*/ 6286286 h 6858000"/>
                <a:gd name="connsiteX479" fmla="*/ 6791443 w 6858000"/>
                <a:gd name="connsiteY479" fmla="*/ 6347420 h 6858000"/>
                <a:gd name="connsiteX480" fmla="*/ 6778021 w 6858000"/>
                <a:gd name="connsiteY480" fmla="*/ 6377297 h 6858000"/>
                <a:gd name="connsiteX481" fmla="*/ 6763404 w 6858000"/>
                <a:gd name="connsiteY481" fmla="*/ 6406531 h 6858000"/>
                <a:gd name="connsiteX482" fmla="*/ 6694364 w 6858000"/>
                <a:gd name="connsiteY482" fmla="*/ 6517215 h 6858000"/>
                <a:gd name="connsiteX483" fmla="*/ 6608961 w 6858000"/>
                <a:gd name="connsiteY483" fmla="*/ 6615856 h 6858000"/>
                <a:gd name="connsiteX484" fmla="*/ 6509309 w 6858000"/>
                <a:gd name="connsiteY484" fmla="*/ 6699972 h 6858000"/>
                <a:gd name="connsiteX485" fmla="*/ 6482465 w 6858000"/>
                <a:gd name="connsiteY485" fmla="*/ 6718634 h 6858000"/>
                <a:gd name="connsiteX486" fmla="*/ 6454978 w 6858000"/>
                <a:gd name="connsiteY486" fmla="*/ 6736285 h 6858000"/>
                <a:gd name="connsiteX487" fmla="*/ 6397797 w 6858000"/>
                <a:gd name="connsiteY487" fmla="*/ 6767817 h 6858000"/>
                <a:gd name="connsiteX488" fmla="*/ 6276817 w 6858000"/>
                <a:gd name="connsiteY488" fmla="*/ 6817643 h 6858000"/>
                <a:gd name="connsiteX489" fmla="*/ 6149677 w 6858000"/>
                <a:gd name="connsiteY489" fmla="*/ 6847888 h 6858000"/>
                <a:gd name="connsiteX490" fmla="*/ 6019780 w 6858000"/>
                <a:gd name="connsiteY490" fmla="*/ 6858000 h 6858000"/>
                <a:gd name="connsiteX491" fmla="*/ 1229844 w 6858000"/>
                <a:gd name="connsiteY491" fmla="*/ 6858000 h 6858000"/>
                <a:gd name="connsiteX492" fmla="*/ 828384 w 6858000"/>
                <a:gd name="connsiteY492" fmla="*/ 6857816 h 6858000"/>
                <a:gd name="connsiteX493" fmla="*/ 571715 w 6858000"/>
                <a:gd name="connsiteY493" fmla="*/ 6814517 h 6858000"/>
                <a:gd name="connsiteX494" fmla="*/ 510489 w 6858000"/>
                <a:gd name="connsiteY494" fmla="*/ 6791443 h 6858000"/>
                <a:gd name="connsiteX495" fmla="*/ 480704 w 6858000"/>
                <a:gd name="connsiteY495" fmla="*/ 6778021 h 6858000"/>
                <a:gd name="connsiteX496" fmla="*/ 451470 w 6858000"/>
                <a:gd name="connsiteY496" fmla="*/ 6763404 h 6858000"/>
                <a:gd name="connsiteX497" fmla="*/ 340694 w 6858000"/>
                <a:gd name="connsiteY497" fmla="*/ 6694364 h 6858000"/>
                <a:gd name="connsiteX498" fmla="*/ 40357 w 6858000"/>
                <a:gd name="connsiteY498" fmla="*/ 6276909 h 6858000"/>
                <a:gd name="connsiteX499" fmla="*/ 10112 w 6858000"/>
                <a:gd name="connsiteY499" fmla="*/ 6149769 h 6858000"/>
                <a:gd name="connsiteX500" fmla="*/ 0 w 6858000"/>
                <a:gd name="connsiteY500" fmla="*/ 6019872 h 6858000"/>
                <a:gd name="connsiteX501" fmla="*/ 0 w 6858000"/>
                <a:gd name="connsiteY501" fmla="*/ 1030263 h 6858000"/>
                <a:gd name="connsiteX502" fmla="*/ 184 w 6858000"/>
                <a:gd name="connsiteY502" fmla="*/ 828476 h 6858000"/>
                <a:gd name="connsiteX503" fmla="*/ 43391 w 6858000"/>
                <a:gd name="connsiteY503" fmla="*/ 571806 h 6858000"/>
                <a:gd name="connsiteX504" fmla="*/ 66466 w 6858000"/>
                <a:gd name="connsiteY504" fmla="*/ 510581 h 6858000"/>
                <a:gd name="connsiteX505" fmla="*/ 79979 w 6858000"/>
                <a:gd name="connsiteY505" fmla="*/ 480704 h 6858000"/>
                <a:gd name="connsiteX506" fmla="*/ 94504 w 6858000"/>
                <a:gd name="connsiteY506" fmla="*/ 451470 h 6858000"/>
                <a:gd name="connsiteX507" fmla="*/ 163636 w 6858000"/>
                <a:gd name="connsiteY507" fmla="*/ 340786 h 6858000"/>
                <a:gd name="connsiteX508" fmla="*/ 249039 w 6858000"/>
                <a:gd name="connsiteY508" fmla="*/ 242144 h 6858000"/>
                <a:gd name="connsiteX509" fmla="*/ 348600 w 6858000"/>
                <a:gd name="connsiteY509" fmla="*/ 158028 h 6858000"/>
                <a:gd name="connsiteX510" fmla="*/ 375443 w 6858000"/>
                <a:gd name="connsiteY510" fmla="*/ 139366 h 6858000"/>
                <a:gd name="connsiteX511" fmla="*/ 402931 w 6858000"/>
                <a:gd name="connsiteY511" fmla="*/ 121808 h 6858000"/>
                <a:gd name="connsiteX512" fmla="*/ 460203 w 6858000"/>
                <a:gd name="connsiteY512" fmla="*/ 90184 h 6858000"/>
                <a:gd name="connsiteX513" fmla="*/ 581091 w 6858000"/>
                <a:gd name="connsiteY513" fmla="*/ 40394 h 6858000"/>
                <a:gd name="connsiteX514" fmla="*/ 708231 w 6858000"/>
                <a:gd name="connsiteY514" fmla="*/ 10112 h 6858000"/>
                <a:gd name="connsiteX515" fmla="*/ 838129 w 6858000"/>
                <a:gd name="connsiteY51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Lst>
              <a:rect l="l" t="t" r="r" b="b"/>
              <a:pathLst>
                <a:path w="6858000" h="6858000">
                  <a:moveTo>
                    <a:pt x="3205977" y="5803836"/>
                  </a:moveTo>
                  <a:cubicBezTo>
                    <a:pt x="3277407" y="5833529"/>
                    <a:pt x="3311421" y="5915439"/>
                    <a:pt x="3281728" y="5986961"/>
                  </a:cubicBezTo>
                  <a:cubicBezTo>
                    <a:pt x="3252126" y="6058391"/>
                    <a:pt x="3170216" y="6092404"/>
                    <a:pt x="3098695" y="6062711"/>
                  </a:cubicBezTo>
                  <a:cubicBezTo>
                    <a:pt x="3027265" y="6033110"/>
                    <a:pt x="2993251" y="5951200"/>
                    <a:pt x="3022852" y="5879678"/>
                  </a:cubicBezTo>
                  <a:cubicBezTo>
                    <a:pt x="3052545" y="5808248"/>
                    <a:pt x="3134455" y="5774234"/>
                    <a:pt x="3205977" y="5803836"/>
                  </a:cubicBezTo>
                  <a:close/>
                  <a:moveTo>
                    <a:pt x="5971976" y="5803836"/>
                  </a:moveTo>
                  <a:cubicBezTo>
                    <a:pt x="6043406" y="5833437"/>
                    <a:pt x="6077420" y="5915439"/>
                    <a:pt x="6047819" y="5986869"/>
                  </a:cubicBezTo>
                  <a:cubicBezTo>
                    <a:pt x="6018217" y="6058391"/>
                    <a:pt x="5936215" y="6092313"/>
                    <a:pt x="5864694" y="6062711"/>
                  </a:cubicBezTo>
                  <a:cubicBezTo>
                    <a:pt x="5793264" y="6033110"/>
                    <a:pt x="5759341" y="5951200"/>
                    <a:pt x="5788943" y="5879678"/>
                  </a:cubicBezTo>
                  <a:cubicBezTo>
                    <a:pt x="5818544" y="5808156"/>
                    <a:pt x="5900455" y="5774234"/>
                    <a:pt x="5971976" y="5803836"/>
                  </a:cubicBezTo>
                  <a:close/>
                  <a:moveTo>
                    <a:pt x="4865503" y="5803836"/>
                  </a:moveTo>
                  <a:cubicBezTo>
                    <a:pt x="4937025" y="5833437"/>
                    <a:pt x="4970947" y="5915439"/>
                    <a:pt x="4941346" y="5986869"/>
                  </a:cubicBezTo>
                  <a:cubicBezTo>
                    <a:pt x="4911744" y="6058391"/>
                    <a:pt x="4829834" y="6092313"/>
                    <a:pt x="4758312" y="6062711"/>
                  </a:cubicBezTo>
                  <a:cubicBezTo>
                    <a:pt x="4686791" y="6033110"/>
                    <a:pt x="4652868" y="5951108"/>
                    <a:pt x="4682470" y="5879678"/>
                  </a:cubicBezTo>
                  <a:cubicBezTo>
                    <a:pt x="4712071" y="5808156"/>
                    <a:pt x="4794073" y="5774234"/>
                    <a:pt x="4865503" y="5803836"/>
                  </a:cubicBezTo>
                  <a:close/>
                  <a:moveTo>
                    <a:pt x="917464" y="5794918"/>
                  </a:moveTo>
                  <a:cubicBezTo>
                    <a:pt x="993858" y="5782508"/>
                    <a:pt x="1065748" y="5834357"/>
                    <a:pt x="1078159" y="5910751"/>
                  </a:cubicBezTo>
                  <a:cubicBezTo>
                    <a:pt x="1090569" y="5987145"/>
                    <a:pt x="1038720" y="6059034"/>
                    <a:pt x="962326" y="6071445"/>
                  </a:cubicBezTo>
                  <a:cubicBezTo>
                    <a:pt x="885932" y="6083855"/>
                    <a:pt x="814043" y="6032007"/>
                    <a:pt x="801632" y="5955613"/>
                  </a:cubicBezTo>
                  <a:cubicBezTo>
                    <a:pt x="789222" y="5879219"/>
                    <a:pt x="841070" y="5807329"/>
                    <a:pt x="917464" y="5794918"/>
                  </a:cubicBezTo>
                  <a:close/>
                  <a:moveTo>
                    <a:pt x="2023754" y="5794826"/>
                  </a:moveTo>
                  <a:cubicBezTo>
                    <a:pt x="2100148" y="5782416"/>
                    <a:pt x="2172129" y="5834265"/>
                    <a:pt x="2184540" y="5910659"/>
                  </a:cubicBezTo>
                  <a:cubicBezTo>
                    <a:pt x="2196950" y="5987053"/>
                    <a:pt x="2145102" y="6059034"/>
                    <a:pt x="2068707" y="6071445"/>
                  </a:cubicBezTo>
                  <a:cubicBezTo>
                    <a:pt x="1992313" y="6083764"/>
                    <a:pt x="1920332" y="6031915"/>
                    <a:pt x="1907921" y="5955521"/>
                  </a:cubicBezTo>
                  <a:cubicBezTo>
                    <a:pt x="1895603" y="5879219"/>
                    <a:pt x="1947451" y="5807237"/>
                    <a:pt x="2023754" y="5794826"/>
                  </a:cubicBezTo>
                  <a:close/>
                  <a:moveTo>
                    <a:pt x="3683371" y="5794826"/>
                  </a:moveTo>
                  <a:cubicBezTo>
                    <a:pt x="3759765" y="5782416"/>
                    <a:pt x="3831747" y="5834265"/>
                    <a:pt x="3844157" y="5910659"/>
                  </a:cubicBezTo>
                  <a:cubicBezTo>
                    <a:pt x="3856568" y="5987053"/>
                    <a:pt x="3804627" y="6058942"/>
                    <a:pt x="3728325" y="6071353"/>
                  </a:cubicBezTo>
                  <a:cubicBezTo>
                    <a:pt x="3651931" y="6083764"/>
                    <a:pt x="3579950" y="6031915"/>
                    <a:pt x="3567539" y="5955521"/>
                  </a:cubicBezTo>
                  <a:cubicBezTo>
                    <a:pt x="3555129" y="5879127"/>
                    <a:pt x="3607069" y="5807237"/>
                    <a:pt x="3683371" y="5794826"/>
                  </a:cubicBezTo>
                  <a:close/>
                  <a:moveTo>
                    <a:pt x="5365144" y="5793171"/>
                  </a:moveTo>
                  <a:cubicBezTo>
                    <a:pt x="5442550" y="5793171"/>
                    <a:pt x="5505246" y="5855868"/>
                    <a:pt x="5505246" y="5933273"/>
                  </a:cubicBezTo>
                  <a:cubicBezTo>
                    <a:pt x="5505246" y="6010679"/>
                    <a:pt x="5442550" y="6073375"/>
                    <a:pt x="5365144" y="6073375"/>
                  </a:cubicBezTo>
                  <a:cubicBezTo>
                    <a:pt x="5287739" y="6073375"/>
                    <a:pt x="5225042" y="6010679"/>
                    <a:pt x="5225042" y="5933273"/>
                  </a:cubicBezTo>
                  <a:cubicBezTo>
                    <a:pt x="5225042" y="5855868"/>
                    <a:pt x="5287739" y="5793171"/>
                    <a:pt x="5365144" y="5793171"/>
                  </a:cubicBezTo>
                  <a:close/>
                  <a:moveTo>
                    <a:pt x="4258763" y="5793171"/>
                  </a:moveTo>
                  <a:cubicBezTo>
                    <a:pt x="4336168" y="5793171"/>
                    <a:pt x="4398865" y="5855868"/>
                    <a:pt x="4398865" y="5933273"/>
                  </a:cubicBezTo>
                  <a:cubicBezTo>
                    <a:pt x="4398865" y="6010679"/>
                    <a:pt x="4336168" y="6073375"/>
                    <a:pt x="4258763" y="6073375"/>
                  </a:cubicBezTo>
                  <a:cubicBezTo>
                    <a:pt x="4181358" y="6073375"/>
                    <a:pt x="4118661" y="6010679"/>
                    <a:pt x="4118661" y="5933273"/>
                  </a:cubicBezTo>
                  <a:cubicBezTo>
                    <a:pt x="4118661" y="5855868"/>
                    <a:pt x="4181358" y="5793171"/>
                    <a:pt x="4258763" y="5793171"/>
                  </a:cubicBezTo>
                  <a:close/>
                  <a:moveTo>
                    <a:pt x="2599145" y="5793171"/>
                  </a:moveTo>
                  <a:cubicBezTo>
                    <a:pt x="2676551" y="5793171"/>
                    <a:pt x="2739247" y="5855868"/>
                    <a:pt x="2739247" y="5933273"/>
                  </a:cubicBezTo>
                  <a:cubicBezTo>
                    <a:pt x="2739247" y="6010679"/>
                    <a:pt x="2676551" y="6073375"/>
                    <a:pt x="2599145" y="6073375"/>
                  </a:cubicBezTo>
                  <a:cubicBezTo>
                    <a:pt x="2521832" y="6073375"/>
                    <a:pt x="2459136" y="6010679"/>
                    <a:pt x="2459136" y="5933273"/>
                  </a:cubicBezTo>
                  <a:cubicBezTo>
                    <a:pt x="2459136" y="5855868"/>
                    <a:pt x="2521832" y="5793171"/>
                    <a:pt x="2599145" y="5793171"/>
                  </a:cubicBezTo>
                  <a:close/>
                  <a:moveTo>
                    <a:pt x="1492764" y="5793171"/>
                  </a:moveTo>
                  <a:cubicBezTo>
                    <a:pt x="1570170" y="5793171"/>
                    <a:pt x="1632866" y="5855868"/>
                    <a:pt x="1632866" y="5933273"/>
                  </a:cubicBezTo>
                  <a:cubicBezTo>
                    <a:pt x="1632866" y="6010679"/>
                    <a:pt x="1570170" y="6073375"/>
                    <a:pt x="1492764" y="6073375"/>
                  </a:cubicBezTo>
                  <a:cubicBezTo>
                    <a:pt x="1415451" y="6073375"/>
                    <a:pt x="1352662" y="6010679"/>
                    <a:pt x="1352662" y="5933273"/>
                  </a:cubicBezTo>
                  <a:cubicBezTo>
                    <a:pt x="1352662" y="5855868"/>
                    <a:pt x="1415451" y="5793171"/>
                    <a:pt x="1492764" y="5793171"/>
                  </a:cubicBezTo>
                  <a:close/>
                  <a:moveTo>
                    <a:pt x="5886021" y="5254920"/>
                  </a:moveTo>
                  <a:cubicBezTo>
                    <a:pt x="5961312" y="5237085"/>
                    <a:pt x="6036787" y="5283786"/>
                    <a:pt x="6054529" y="5359077"/>
                  </a:cubicBezTo>
                  <a:cubicBezTo>
                    <a:pt x="6072364" y="5434368"/>
                    <a:pt x="6025664" y="5509842"/>
                    <a:pt x="5950373" y="5527585"/>
                  </a:cubicBezTo>
                  <a:cubicBezTo>
                    <a:pt x="5875082" y="5545328"/>
                    <a:pt x="5799607" y="5498719"/>
                    <a:pt x="5781864" y="5423428"/>
                  </a:cubicBezTo>
                  <a:cubicBezTo>
                    <a:pt x="5764122" y="5348137"/>
                    <a:pt x="5810730" y="5272662"/>
                    <a:pt x="5886021" y="5254920"/>
                  </a:cubicBezTo>
                  <a:close/>
                  <a:moveTo>
                    <a:pt x="4779640" y="5254828"/>
                  </a:moveTo>
                  <a:cubicBezTo>
                    <a:pt x="4854931" y="5237085"/>
                    <a:pt x="4930406" y="5283694"/>
                    <a:pt x="4948148" y="5358985"/>
                  </a:cubicBezTo>
                  <a:cubicBezTo>
                    <a:pt x="4965983" y="5434368"/>
                    <a:pt x="4919282" y="5509751"/>
                    <a:pt x="4843991" y="5527585"/>
                  </a:cubicBezTo>
                  <a:cubicBezTo>
                    <a:pt x="4768700" y="5545328"/>
                    <a:pt x="4693226" y="5498719"/>
                    <a:pt x="4675483" y="5423428"/>
                  </a:cubicBezTo>
                  <a:cubicBezTo>
                    <a:pt x="4657741" y="5348045"/>
                    <a:pt x="4704349" y="5272662"/>
                    <a:pt x="4779640" y="5254828"/>
                  </a:cubicBezTo>
                  <a:close/>
                  <a:moveTo>
                    <a:pt x="3120023" y="5254828"/>
                  </a:moveTo>
                  <a:cubicBezTo>
                    <a:pt x="3195313" y="5236993"/>
                    <a:pt x="3270788" y="5283694"/>
                    <a:pt x="3288531" y="5358985"/>
                  </a:cubicBezTo>
                  <a:cubicBezTo>
                    <a:pt x="3306273" y="5434276"/>
                    <a:pt x="3259664" y="5509751"/>
                    <a:pt x="3184374" y="5527493"/>
                  </a:cubicBezTo>
                  <a:cubicBezTo>
                    <a:pt x="3109083" y="5545236"/>
                    <a:pt x="3033608" y="5498627"/>
                    <a:pt x="3015865" y="5423336"/>
                  </a:cubicBezTo>
                  <a:cubicBezTo>
                    <a:pt x="2998031" y="5348045"/>
                    <a:pt x="3044732" y="5272570"/>
                    <a:pt x="3120023" y="5254828"/>
                  </a:cubicBezTo>
                  <a:close/>
                  <a:moveTo>
                    <a:pt x="2046093" y="5250875"/>
                  </a:moveTo>
                  <a:cubicBezTo>
                    <a:pt x="2081945" y="5250875"/>
                    <a:pt x="2117798" y="5264572"/>
                    <a:pt x="2145102" y="5291876"/>
                  </a:cubicBezTo>
                  <a:cubicBezTo>
                    <a:pt x="2199800" y="5346575"/>
                    <a:pt x="2199800" y="5435287"/>
                    <a:pt x="2145102" y="5489986"/>
                  </a:cubicBezTo>
                  <a:cubicBezTo>
                    <a:pt x="2090403" y="5544684"/>
                    <a:pt x="2001690" y="5544684"/>
                    <a:pt x="1946992" y="5489986"/>
                  </a:cubicBezTo>
                  <a:cubicBezTo>
                    <a:pt x="1892293" y="5435287"/>
                    <a:pt x="1892293" y="5346575"/>
                    <a:pt x="1946992" y="5291876"/>
                  </a:cubicBezTo>
                  <a:cubicBezTo>
                    <a:pt x="1974295" y="5264572"/>
                    <a:pt x="2010148" y="5250875"/>
                    <a:pt x="2046093" y="5250875"/>
                  </a:cubicBezTo>
                  <a:close/>
                  <a:moveTo>
                    <a:pt x="5365144" y="5250875"/>
                  </a:moveTo>
                  <a:cubicBezTo>
                    <a:pt x="5442550" y="5250875"/>
                    <a:pt x="5505246" y="5313571"/>
                    <a:pt x="5505246" y="5390976"/>
                  </a:cubicBezTo>
                  <a:cubicBezTo>
                    <a:pt x="5505246" y="5468290"/>
                    <a:pt x="5442550" y="5531078"/>
                    <a:pt x="5365144" y="5531078"/>
                  </a:cubicBezTo>
                  <a:cubicBezTo>
                    <a:pt x="5287739" y="5531078"/>
                    <a:pt x="5225042" y="5468290"/>
                    <a:pt x="5225042" y="5390976"/>
                  </a:cubicBezTo>
                  <a:cubicBezTo>
                    <a:pt x="5225042" y="5313571"/>
                    <a:pt x="5287739" y="5250875"/>
                    <a:pt x="5365144" y="5250875"/>
                  </a:cubicBezTo>
                  <a:close/>
                  <a:moveTo>
                    <a:pt x="4258763" y="5250875"/>
                  </a:moveTo>
                  <a:cubicBezTo>
                    <a:pt x="4336168" y="5250875"/>
                    <a:pt x="4398865" y="5313571"/>
                    <a:pt x="4398865" y="5390976"/>
                  </a:cubicBezTo>
                  <a:cubicBezTo>
                    <a:pt x="4398865" y="5468290"/>
                    <a:pt x="4336168" y="5531078"/>
                    <a:pt x="4258763" y="5531078"/>
                  </a:cubicBezTo>
                  <a:cubicBezTo>
                    <a:pt x="4181358" y="5531078"/>
                    <a:pt x="4118661" y="5468290"/>
                    <a:pt x="4118661" y="5390976"/>
                  </a:cubicBezTo>
                  <a:cubicBezTo>
                    <a:pt x="4118661" y="5313571"/>
                    <a:pt x="4181358" y="5250875"/>
                    <a:pt x="4258763" y="5250875"/>
                  </a:cubicBezTo>
                  <a:close/>
                  <a:moveTo>
                    <a:pt x="2599145" y="5250875"/>
                  </a:moveTo>
                  <a:cubicBezTo>
                    <a:pt x="2676551" y="5250875"/>
                    <a:pt x="2739247" y="5313571"/>
                    <a:pt x="2739247" y="5390976"/>
                  </a:cubicBezTo>
                  <a:cubicBezTo>
                    <a:pt x="2739247" y="5468290"/>
                    <a:pt x="2676551" y="5531078"/>
                    <a:pt x="2599145" y="5531078"/>
                  </a:cubicBezTo>
                  <a:cubicBezTo>
                    <a:pt x="2521832" y="5531078"/>
                    <a:pt x="2459136" y="5468290"/>
                    <a:pt x="2459136" y="5390976"/>
                  </a:cubicBezTo>
                  <a:cubicBezTo>
                    <a:pt x="2459136" y="5313571"/>
                    <a:pt x="2521832" y="5250875"/>
                    <a:pt x="2599145" y="5250875"/>
                  </a:cubicBezTo>
                  <a:close/>
                  <a:moveTo>
                    <a:pt x="1492764" y="5250875"/>
                  </a:moveTo>
                  <a:cubicBezTo>
                    <a:pt x="1570170" y="5250875"/>
                    <a:pt x="1632866" y="5313571"/>
                    <a:pt x="1632866" y="5390976"/>
                  </a:cubicBezTo>
                  <a:cubicBezTo>
                    <a:pt x="1632866" y="5468290"/>
                    <a:pt x="1570170" y="5531078"/>
                    <a:pt x="1492764" y="5531078"/>
                  </a:cubicBezTo>
                  <a:cubicBezTo>
                    <a:pt x="1415451" y="5531078"/>
                    <a:pt x="1352662" y="5468290"/>
                    <a:pt x="1352662" y="5390976"/>
                  </a:cubicBezTo>
                  <a:cubicBezTo>
                    <a:pt x="1352662" y="5313571"/>
                    <a:pt x="1415451" y="5250875"/>
                    <a:pt x="1492764" y="5250875"/>
                  </a:cubicBezTo>
                  <a:close/>
                  <a:moveTo>
                    <a:pt x="3705526" y="5250783"/>
                  </a:moveTo>
                  <a:cubicBezTo>
                    <a:pt x="3741379" y="5250783"/>
                    <a:pt x="3777324" y="5264480"/>
                    <a:pt x="3804627" y="5291876"/>
                  </a:cubicBezTo>
                  <a:cubicBezTo>
                    <a:pt x="3859326" y="5346575"/>
                    <a:pt x="3859326" y="5435287"/>
                    <a:pt x="3804627" y="5489986"/>
                  </a:cubicBezTo>
                  <a:cubicBezTo>
                    <a:pt x="3749929" y="5544684"/>
                    <a:pt x="3661216" y="5544684"/>
                    <a:pt x="3606518" y="5489986"/>
                  </a:cubicBezTo>
                  <a:cubicBezTo>
                    <a:pt x="3551819" y="5435287"/>
                    <a:pt x="3551819" y="5346575"/>
                    <a:pt x="3606518" y="5291876"/>
                  </a:cubicBezTo>
                  <a:cubicBezTo>
                    <a:pt x="3633821" y="5264480"/>
                    <a:pt x="3669674" y="5250783"/>
                    <a:pt x="3705526" y="5250783"/>
                  </a:cubicBezTo>
                  <a:close/>
                  <a:moveTo>
                    <a:pt x="939620" y="5250783"/>
                  </a:moveTo>
                  <a:cubicBezTo>
                    <a:pt x="975472" y="5250783"/>
                    <a:pt x="1011325" y="5264480"/>
                    <a:pt x="1038720" y="5291876"/>
                  </a:cubicBezTo>
                  <a:cubicBezTo>
                    <a:pt x="1093419" y="5346575"/>
                    <a:pt x="1093419" y="5435287"/>
                    <a:pt x="1038720" y="5489986"/>
                  </a:cubicBezTo>
                  <a:cubicBezTo>
                    <a:pt x="984022" y="5544684"/>
                    <a:pt x="895309" y="5544684"/>
                    <a:pt x="840611" y="5489986"/>
                  </a:cubicBezTo>
                  <a:cubicBezTo>
                    <a:pt x="785820" y="5435287"/>
                    <a:pt x="785820" y="5346575"/>
                    <a:pt x="840611" y="5291876"/>
                  </a:cubicBezTo>
                  <a:cubicBezTo>
                    <a:pt x="867914" y="5264480"/>
                    <a:pt x="903767" y="5250783"/>
                    <a:pt x="939620" y="5250783"/>
                  </a:cubicBezTo>
                  <a:close/>
                  <a:moveTo>
                    <a:pt x="5371671" y="4662061"/>
                  </a:moveTo>
                  <a:cubicBezTo>
                    <a:pt x="5407524" y="4662061"/>
                    <a:pt x="5443377" y="4675759"/>
                    <a:pt x="5470772" y="4703062"/>
                  </a:cubicBezTo>
                  <a:cubicBezTo>
                    <a:pt x="5525471" y="4757853"/>
                    <a:pt x="5525471" y="4846473"/>
                    <a:pt x="5470772" y="4901264"/>
                  </a:cubicBezTo>
                  <a:cubicBezTo>
                    <a:pt x="5415982" y="4955962"/>
                    <a:pt x="5327361" y="4955962"/>
                    <a:pt x="5272570" y="4901264"/>
                  </a:cubicBezTo>
                  <a:cubicBezTo>
                    <a:pt x="5217872" y="4846473"/>
                    <a:pt x="5217872" y="4757853"/>
                    <a:pt x="5272570" y="4703062"/>
                  </a:cubicBezTo>
                  <a:cubicBezTo>
                    <a:pt x="5299966" y="4675759"/>
                    <a:pt x="5335818" y="4662061"/>
                    <a:pt x="5371671" y="4662061"/>
                  </a:cubicBezTo>
                  <a:close/>
                  <a:moveTo>
                    <a:pt x="1492764" y="4662061"/>
                  </a:moveTo>
                  <a:cubicBezTo>
                    <a:pt x="1570170" y="4662061"/>
                    <a:pt x="1632866" y="4724758"/>
                    <a:pt x="1632866" y="4802163"/>
                  </a:cubicBezTo>
                  <a:cubicBezTo>
                    <a:pt x="1632866" y="4879568"/>
                    <a:pt x="1570170" y="4942265"/>
                    <a:pt x="1492764" y="4942265"/>
                  </a:cubicBezTo>
                  <a:cubicBezTo>
                    <a:pt x="1415451" y="4942265"/>
                    <a:pt x="1352662" y="4879568"/>
                    <a:pt x="1352662" y="4802163"/>
                  </a:cubicBezTo>
                  <a:cubicBezTo>
                    <a:pt x="1352662" y="4724758"/>
                    <a:pt x="1415451" y="4662061"/>
                    <a:pt x="1492764" y="4662061"/>
                  </a:cubicBezTo>
                  <a:close/>
                  <a:moveTo>
                    <a:pt x="950375" y="4662061"/>
                  </a:moveTo>
                  <a:cubicBezTo>
                    <a:pt x="1027781" y="4662061"/>
                    <a:pt x="1090477" y="4724758"/>
                    <a:pt x="1090477" y="4802163"/>
                  </a:cubicBezTo>
                  <a:cubicBezTo>
                    <a:pt x="1090477" y="4879568"/>
                    <a:pt x="1027781" y="4942265"/>
                    <a:pt x="950375" y="4942265"/>
                  </a:cubicBezTo>
                  <a:cubicBezTo>
                    <a:pt x="873062" y="4942265"/>
                    <a:pt x="810274" y="4879568"/>
                    <a:pt x="810274" y="4802163"/>
                  </a:cubicBezTo>
                  <a:cubicBezTo>
                    <a:pt x="810274" y="4724758"/>
                    <a:pt x="873062" y="4662061"/>
                    <a:pt x="950375" y="4662061"/>
                  </a:cubicBezTo>
                  <a:close/>
                  <a:moveTo>
                    <a:pt x="5914060" y="4662061"/>
                  </a:moveTo>
                  <a:cubicBezTo>
                    <a:pt x="5949913" y="4662061"/>
                    <a:pt x="5985766" y="4675759"/>
                    <a:pt x="6013161" y="4703062"/>
                  </a:cubicBezTo>
                  <a:cubicBezTo>
                    <a:pt x="6067859" y="4757761"/>
                    <a:pt x="6067859" y="4846473"/>
                    <a:pt x="6013161" y="4901172"/>
                  </a:cubicBezTo>
                  <a:cubicBezTo>
                    <a:pt x="5958463" y="4955962"/>
                    <a:pt x="5869750" y="4955962"/>
                    <a:pt x="5815051" y="4901172"/>
                  </a:cubicBezTo>
                  <a:cubicBezTo>
                    <a:pt x="5760261" y="4846473"/>
                    <a:pt x="5760261" y="4757761"/>
                    <a:pt x="5815051" y="4703062"/>
                  </a:cubicBezTo>
                  <a:cubicBezTo>
                    <a:pt x="5842355" y="4675759"/>
                    <a:pt x="5878207" y="4662061"/>
                    <a:pt x="5914060" y="4662061"/>
                  </a:cubicBezTo>
                  <a:close/>
                  <a:moveTo>
                    <a:pt x="5425358" y="4119580"/>
                  </a:moveTo>
                  <a:cubicBezTo>
                    <a:pt x="5496788" y="4149182"/>
                    <a:pt x="5530803" y="4231092"/>
                    <a:pt x="5501201" y="4302614"/>
                  </a:cubicBezTo>
                  <a:cubicBezTo>
                    <a:pt x="5471599" y="4374044"/>
                    <a:pt x="5389598" y="4408058"/>
                    <a:pt x="5318076" y="4378456"/>
                  </a:cubicBezTo>
                  <a:cubicBezTo>
                    <a:pt x="5246646" y="4348763"/>
                    <a:pt x="5212724" y="4266853"/>
                    <a:pt x="5242325" y="4195331"/>
                  </a:cubicBezTo>
                  <a:cubicBezTo>
                    <a:pt x="5271927" y="4123901"/>
                    <a:pt x="5353837" y="4089887"/>
                    <a:pt x="5425358" y="4119580"/>
                  </a:cubicBezTo>
                  <a:close/>
                  <a:moveTo>
                    <a:pt x="5891813" y="4110479"/>
                  </a:moveTo>
                  <a:cubicBezTo>
                    <a:pt x="5968115" y="4098069"/>
                    <a:pt x="6040097" y="4149918"/>
                    <a:pt x="6052507" y="4226312"/>
                  </a:cubicBezTo>
                  <a:cubicBezTo>
                    <a:pt x="6064917" y="4302706"/>
                    <a:pt x="6013069" y="4374595"/>
                    <a:pt x="5936675" y="4387006"/>
                  </a:cubicBezTo>
                  <a:cubicBezTo>
                    <a:pt x="5860280" y="4399416"/>
                    <a:pt x="5788299" y="4347568"/>
                    <a:pt x="5775981" y="4271174"/>
                  </a:cubicBezTo>
                  <a:cubicBezTo>
                    <a:pt x="5763570" y="4194779"/>
                    <a:pt x="5815419" y="4122890"/>
                    <a:pt x="5891813" y="4110479"/>
                  </a:cubicBezTo>
                  <a:close/>
                  <a:moveTo>
                    <a:pt x="1492764" y="4108917"/>
                  </a:moveTo>
                  <a:cubicBezTo>
                    <a:pt x="1570170" y="4108917"/>
                    <a:pt x="1632866" y="4171613"/>
                    <a:pt x="1632866" y="4249019"/>
                  </a:cubicBezTo>
                  <a:cubicBezTo>
                    <a:pt x="1632866" y="4326424"/>
                    <a:pt x="1570170" y="4389120"/>
                    <a:pt x="1492764" y="4389120"/>
                  </a:cubicBezTo>
                  <a:cubicBezTo>
                    <a:pt x="1415451" y="4389120"/>
                    <a:pt x="1352662" y="4326424"/>
                    <a:pt x="1352662" y="4249019"/>
                  </a:cubicBezTo>
                  <a:cubicBezTo>
                    <a:pt x="1352662" y="4171613"/>
                    <a:pt x="1415451" y="4108917"/>
                    <a:pt x="1492764" y="4108917"/>
                  </a:cubicBezTo>
                  <a:close/>
                  <a:moveTo>
                    <a:pt x="950375" y="4108917"/>
                  </a:moveTo>
                  <a:cubicBezTo>
                    <a:pt x="1027781" y="4108917"/>
                    <a:pt x="1090477" y="4171613"/>
                    <a:pt x="1090477" y="4249019"/>
                  </a:cubicBezTo>
                  <a:cubicBezTo>
                    <a:pt x="1090477" y="4326424"/>
                    <a:pt x="1027781" y="4389120"/>
                    <a:pt x="950375" y="4389120"/>
                  </a:cubicBezTo>
                  <a:cubicBezTo>
                    <a:pt x="873062" y="4389120"/>
                    <a:pt x="810274" y="4326424"/>
                    <a:pt x="810274" y="4249019"/>
                  </a:cubicBezTo>
                  <a:cubicBezTo>
                    <a:pt x="810274" y="4171613"/>
                    <a:pt x="873062" y="4108917"/>
                    <a:pt x="950375" y="4108917"/>
                  </a:cubicBezTo>
                  <a:close/>
                  <a:moveTo>
                    <a:pt x="5881792" y="3559725"/>
                  </a:moveTo>
                  <a:cubicBezTo>
                    <a:pt x="5957083" y="3541983"/>
                    <a:pt x="6032558" y="3588591"/>
                    <a:pt x="6050393" y="3663882"/>
                  </a:cubicBezTo>
                  <a:cubicBezTo>
                    <a:pt x="6068135" y="3739173"/>
                    <a:pt x="6021527" y="3814648"/>
                    <a:pt x="5946236" y="3832390"/>
                  </a:cubicBezTo>
                  <a:cubicBezTo>
                    <a:pt x="5870853" y="3850225"/>
                    <a:pt x="5795470" y="3803524"/>
                    <a:pt x="5777635" y="3728233"/>
                  </a:cubicBezTo>
                  <a:cubicBezTo>
                    <a:pt x="5759893" y="3652942"/>
                    <a:pt x="5806501" y="3577467"/>
                    <a:pt x="5881792" y="3559725"/>
                  </a:cubicBezTo>
                  <a:close/>
                  <a:moveTo>
                    <a:pt x="5339404" y="3559725"/>
                  </a:moveTo>
                  <a:cubicBezTo>
                    <a:pt x="5414695" y="3541891"/>
                    <a:pt x="5490170" y="3588591"/>
                    <a:pt x="5508004" y="3663882"/>
                  </a:cubicBezTo>
                  <a:cubicBezTo>
                    <a:pt x="5525747" y="3739173"/>
                    <a:pt x="5479046" y="3814648"/>
                    <a:pt x="5403755" y="3832390"/>
                  </a:cubicBezTo>
                  <a:cubicBezTo>
                    <a:pt x="5328464" y="3850225"/>
                    <a:pt x="5252989" y="3803524"/>
                    <a:pt x="5235247" y="3728233"/>
                  </a:cubicBezTo>
                  <a:cubicBezTo>
                    <a:pt x="5217504" y="3652942"/>
                    <a:pt x="5264113" y="3577467"/>
                    <a:pt x="5339404" y="3559725"/>
                  </a:cubicBezTo>
                  <a:close/>
                  <a:moveTo>
                    <a:pt x="1492764" y="3555680"/>
                  </a:moveTo>
                  <a:cubicBezTo>
                    <a:pt x="1570170" y="3555680"/>
                    <a:pt x="1632866" y="3618377"/>
                    <a:pt x="1632866" y="3695782"/>
                  </a:cubicBezTo>
                  <a:cubicBezTo>
                    <a:pt x="1632866" y="3773187"/>
                    <a:pt x="1570170" y="3835884"/>
                    <a:pt x="1492764" y="3835884"/>
                  </a:cubicBezTo>
                  <a:cubicBezTo>
                    <a:pt x="1415451" y="3835884"/>
                    <a:pt x="1352662" y="3773187"/>
                    <a:pt x="1352662" y="3695782"/>
                  </a:cubicBezTo>
                  <a:cubicBezTo>
                    <a:pt x="1352662" y="3618377"/>
                    <a:pt x="1415451" y="3555680"/>
                    <a:pt x="1492764" y="3555680"/>
                  </a:cubicBezTo>
                  <a:close/>
                  <a:moveTo>
                    <a:pt x="950375" y="3555680"/>
                  </a:moveTo>
                  <a:cubicBezTo>
                    <a:pt x="1027781" y="3555680"/>
                    <a:pt x="1090477" y="3618377"/>
                    <a:pt x="1090477" y="3695782"/>
                  </a:cubicBezTo>
                  <a:cubicBezTo>
                    <a:pt x="1090477" y="3773187"/>
                    <a:pt x="1027781" y="3835884"/>
                    <a:pt x="950375" y="3835884"/>
                  </a:cubicBezTo>
                  <a:cubicBezTo>
                    <a:pt x="873062" y="3835884"/>
                    <a:pt x="810274" y="3773187"/>
                    <a:pt x="810274" y="3695782"/>
                  </a:cubicBezTo>
                  <a:cubicBezTo>
                    <a:pt x="810274" y="3618377"/>
                    <a:pt x="873062" y="3555680"/>
                    <a:pt x="950375" y="3555680"/>
                  </a:cubicBezTo>
                  <a:close/>
                  <a:moveTo>
                    <a:pt x="5371671" y="3002535"/>
                  </a:moveTo>
                  <a:cubicBezTo>
                    <a:pt x="5407524" y="3002535"/>
                    <a:pt x="5443377" y="3016233"/>
                    <a:pt x="5470772" y="3043536"/>
                  </a:cubicBezTo>
                  <a:cubicBezTo>
                    <a:pt x="5525471" y="3098235"/>
                    <a:pt x="5525471" y="3186948"/>
                    <a:pt x="5470772" y="3241646"/>
                  </a:cubicBezTo>
                  <a:cubicBezTo>
                    <a:pt x="5416074" y="3296437"/>
                    <a:pt x="5327361" y="3296437"/>
                    <a:pt x="5272662" y="3241646"/>
                  </a:cubicBezTo>
                  <a:cubicBezTo>
                    <a:pt x="5217964" y="3186948"/>
                    <a:pt x="5217964" y="3098235"/>
                    <a:pt x="5272662" y="3043536"/>
                  </a:cubicBezTo>
                  <a:cubicBezTo>
                    <a:pt x="5299966" y="3016233"/>
                    <a:pt x="5335818" y="3002535"/>
                    <a:pt x="5371671" y="3002535"/>
                  </a:cubicBezTo>
                  <a:close/>
                  <a:moveTo>
                    <a:pt x="5914152" y="3002535"/>
                  </a:moveTo>
                  <a:cubicBezTo>
                    <a:pt x="5950005" y="3002535"/>
                    <a:pt x="5985858" y="3016141"/>
                    <a:pt x="6013161" y="3043536"/>
                  </a:cubicBezTo>
                  <a:cubicBezTo>
                    <a:pt x="6067859" y="3098235"/>
                    <a:pt x="6067859" y="3186948"/>
                    <a:pt x="6013161" y="3241646"/>
                  </a:cubicBezTo>
                  <a:cubicBezTo>
                    <a:pt x="5958463" y="3296345"/>
                    <a:pt x="5869750" y="3296345"/>
                    <a:pt x="5815051" y="3241646"/>
                  </a:cubicBezTo>
                  <a:cubicBezTo>
                    <a:pt x="5760352" y="3186948"/>
                    <a:pt x="5760352" y="3098235"/>
                    <a:pt x="5815051" y="3043536"/>
                  </a:cubicBezTo>
                  <a:cubicBezTo>
                    <a:pt x="5842447" y="3016141"/>
                    <a:pt x="5878299" y="3002535"/>
                    <a:pt x="5914152" y="3002535"/>
                  </a:cubicBezTo>
                  <a:close/>
                  <a:moveTo>
                    <a:pt x="1492764" y="3002535"/>
                  </a:moveTo>
                  <a:cubicBezTo>
                    <a:pt x="1570170" y="3002535"/>
                    <a:pt x="1632866" y="3065232"/>
                    <a:pt x="1632866" y="3142637"/>
                  </a:cubicBezTo>
                  <a:cubicBezTo>
                    <a:pt x="1632866" y="3219951"/>
                    <a:pt x="1570170" y="3282739"/>
                    <a:pt x="1492764" y="3282739"/>
                  </a:cubicBezTo>
                  <a:cubicBezTo>
                    <a:pt x="1415451" y="3282739"/>
                    <a:pt x="1352662" y="3219951"/>
                    <a:pt x="1352662" y="3142637"/>
                  </a:cubicBezTo>
                  <a:cubicBezTo>
                    <a:pt x="1352662" y="3065232"/>
                    <a:pt x="1415451" y="3002535"/>
                    <a:pt x="1492764" y="3002535"/>
                  </a:cubicBezTo>
                  <a:close/>
                  <a:moveTo>
                    <a:pt x="950375" y="3002535"/>
                  </a:moveTo>
                  <a:cubicBezTo>
                    <a:pt x="1027781" y="3002535"/>
                    <a:pt x="1090477" y="3065232"/>
                    <a:pt x="1090477" y="3142637"/>
                  </a:cubicBezTo>
                  <a:cubicBezTo>
                    <a:pt x="1090477" y="3219951"/>
                    <a:pt x="1027781" y="3282739"/>
                    <a:pt x="950375" y="3282739"/>
                  </a:cubicBezTo>
                  <a:cubicBezTo>
                    <a:pt x="873062" y="3282739"/>
                    <a:pt x="810274" y="3219951"/>
                    <a:pt x="810274" y="3142637"/>
                  </a:cubicBezTo>
                  <a:cubicBezTo>
                    <a:pt x="810274" y="3065232"/>
                    <a:pt x="873062" y="3002535"/>
                    <a:pt x="950375" y="3002535"/>
                  </a:cubicBezTo>
                  <a:close/>
                  <a:moveTo>
                    <a:pt x="5425358" y="2460055"/>
                  </a:moveTo>
                  <a:cubicBezTo>
                    <a:pt x="5496880" y="2489656"/>
                    <a:pt x="5530803" y="2571566"/>
                    <a:pt x="5501201" y="2643088"/>
                  </a:cubicBezTo>
                  <a:cubicBezTo>
                    <a:pt x="5471599" y="2714518"/>
                    <a:pt x="5389598" y="2748532"/>
                    <a:pt x="5318168" y="2718839"/>
                  </a:cubicBezTo>
                  <a:cubicBezTo>
                    <a:pt x="5246646" y="2689237"/>
                    <a:pt x="5212724" y="2607327"/>
                    <a:pt x="5242325" y="2535805"/>
                  </a:cubicBezTo>
                  <a:cubicBezTo>
                    <a:pt x="5271927" y="2464376"/>
                    <a:pt x="5353929" y="2430453"/>
                    <a:pt x="5425358" y="2460055"/>
                  </a:cubicBezTo>
                  <a:close/>
                  <a:moveTo>
                    <a:pt x="5891721" y="2450862"/>
                  </a:moveTo>
                  <a:cubicBezTo>
                    <a:pt x="5968115" y="2438451"/>
                    <a:pt x="6040097" y="2490300"/>
                    <a:pt x="6052507" y="2566694"/>
                  </a:cubicBezTo>
                  <a:cubicBezTo>
                    <a:pt x="6064917" y="2643088"/>
                    <a:pt x="6012977" y="2714977"/>
                    <a:pt x="5936675" y="2727388"/>
                  </a:cubicBezTo>
                  <a:cubicBezTo>
                    <a:pt x="5860280" y="2739799"/>
                    <a:pt x="5788299" y="2687950"/>
                    <a:pt x="5775889" y="2611556"/>
                  </a:cubicBezTo>
                  <a:cubicBezTo>
                    <a:pt x="5763478" y="2535162"/>
                    <a:pt x="5815327" y="2463272"/>
                    <a:pt x="5891721" y="2450862"/>
                  </a:cubicBezTo>
                  <a:close/>
                  <a:moveTo>
                    <a:pt x="1492764" y="2449299"/>
                  </a:moveTo>
                  <a:cubicBezTo>
                    <a:pt x="1570170" y="2449299"/>
                    <a:pt x="1632866" y="2512087"/>
                    <a:pt x="1632866" y="2589401"/>
                  </a:cubicBezTo>
                  <a:cubicBezTo>
                    <a:pt x="1632866" y="2666806"/>
                    <a:pt x="1570170" y="2729503"/>
                    <a:pt x="1492764" y="2729503"/>
                  </a:cubicBezTo>
                  <a:cubicBezTo>
                    <a:pt x="1415451" y="2729503"/>
                    <a:pt x="1352662" y="2666806"/>
                    <a:pt x="1352662" y="2589401"/>
                  </a:cubicBezTo>
                  <a:cubicBezTo>
                    <a:pt x="1352662" y="2512087"/>
                    <a:pt x="1415451" y="2449299"/>
                    <a:pt x="1492764" y="2449299"/>
                  </a:cubicBezTo>
                  <a:close/>
                  <a:moveTo>
                    <a:pt x="950375" y="2449299"/>
                  </a:moveTo>
                  <a:cubicBezTo>
                    <a:pt x="1027781" y="2449299"/>
                    <a:pt x="1090477" y="2512087"/>
                    <a:pt x="1090477" y="2589401"/>
                  </a:cubicBezTo>
                  <a:cubicBezTo>
                    <a:pt x="1090477" y="2666806"/>
                    <a:pt x="1027781" y="2729503"/>
                    <a:pt x="950375" y="2729503"/>
                  </a:cubicBezTo>
                  <a:cubicBezTo>
                    <a:pt x="873062" y="2729503"/>
                    <a:pt x="810274" y="2666806"/>
                    <a:pt x="810274" y="2589401"/>
                  </a:cubicBezTo>
                  <a:cubicBezTo>
                    <a:pt x="810274" y="2512087"/>
                    <a:pt x="873062" y="2449299"/>
                    <a:pt x="950375" y="2449299"/>
                  </a:cubicBezTo>
                  <a:close/>
                  <a:moveTo>
                    <a:pt x="5881884" y="1900107"/>
                  </a:moveTo>
                  <a:cubicBezTo>
                    <a:pt x="5957175" y="1882365"/>
                    <a:pt x="6032650" y="1928973"/>
                    <a:pt x="6050393" y="2004264"/>
                  </a:cubicBezTo>
                  <a:cubicBezTo>
                    <a:pt x="6068135" y="2079647"/>
                    <a:pt x="6021527" y="2155030"/>
                    <a:pt x="5946236" y="2172865"/>
                  </a:cubicBezTo>
                  <a:cubicBezTo>
                    <a:pt x="5870945" y="2190607"/>
                    <a:pt x="5795470" y="2143998"/>
                    <a:pt x="5777727" y="2068616"/>
                  </a:cubicBezTo>
                  <a:cubicBezTo>
                    <a:pt x="5759893" y="1993325"/>
                    <a:pt x="5806594" y="1917850"/>
                    <a:pt x="5881884" y="1900107"/>
                  </a:cubicBezTo>
                  <a:close/>
                  <a:moveTo>
                    <a:pt x="5339496" y="1900107"/>
                  </a:moveTo>
                  <a:cubicBezTo>
                    <a:pt x="5414787" y="1882365"/>
                    <a:pt x="5490261" y="1928973"/>
                    <a:pt x="5508004" y="2004264"/>
                  </a:cubicBezTo>
                  <a:cubicBezTo>
                    <a:pt x="5525747" y="2079555"/>
                    <a:pt x="5479138" y="2155030"/>
                    <a:pt x="5403847" y="2172865"/>
                  </a:cubicBezTo>
                  <a:cubicBezTo>
                    <a:pt x="5328556" y="2190607"/>
                    <a:pt x="5253081" y="2143998"/>
                    <a:pt x="5235339" y="2068616"/>
                  </a:cubicBezTo>
                  <a:cubicBezTo>
                    <a:pt x="5217504" y="1993325"/>
                    <a:pt x="5264205" y="1917850"/>
                    <a:pt x="5339496" y="1900107"/>
                  </a:cubicBezTo>
                  <a:close/>
                  <a:moveTo>
                    <a:pt x="1492764" y="1896062"/>
                  </a:moveTo>
                  <a:cubicBezTo>
                    <a:pt x="1570170" y="1896062"/>
                    <a:pt x="1632866" y="1958851"/>
                    <a:pt x="1632866" y="2036164"/>
                  </a:cubicBezTo>
                  <a:cubicBezTo>
                    <a:pt x="1632866" y="2113570"/>
                    <a:pt x="1570170" y="2176266"/>
                    <a:pt x="1492764" y="2176266"/>
                  </a:cubicBezTo>
                  <a:cubicBezTo>
                    <a:pt x="1415451" y="2176266"/>
                    <a:pt x="1352662" y="2113570"/>
                    <a:pt x="1352662" y="2036164"/>
                  </a:cubicBezTo>
                  <a:cubicBezTo>
                    <a:pt x="1352662" y="1958851"/>
                    <a:pt x="1415451" y="1896062"/>
                    <a:pt x="1492764" y="1896062"/>
                  </a:cubicBezTo>
                  <a:close/>
                  <a:moveTo>
                    <a:pt x="950375" y="1896062"/>
                  </a:moveTo>
                  <a:cubicBezTo>
                    <a:pt x="1027781" y="1896062"/>
                    <a:pt x="1090477" y="1958851"/>
                    <a:pt x="1090477" y="2036164"/>
                  </a:cubicBezTo>
                  <a:cubicBezTo>
                    <a:pt x="1090477" y="2113570"/>
                    <a:pt x="1027781" y="2176266"/>
                    <a:pt x="950375" y="2176266"/>
                  </a:cubicBezTo>
                  <a:cubicBezTo>
                    <a:pt x="873062" y="2176266"/>
                    <a:pt x="810274" y="2113570"/>
                    <a:pt x="810274" y="2036164"/>
                  </a:cubicBezTo>
                  <a:cubicBezTo>
                    <a:pt x="810274" y="1958851"/>
                    <a:pt x="873062" y="1896062"/>
                    <a:pt x="950375" y="1896062"/>
                  </a:cubicBezTo>
                  <a:close/>
                  <a:moveTo>
                    <a:pt x="3205977" y="1337678"/>
                  </a:moveTo>
                  <a:cubicBezTo>
                    <a:pt x="3277499" y="1367371"/>
                    <a:pt x="3311421" y="1449281"/>
                    <a:pt x="3281820" y="1520803"/>
                  </a:cubicBezTo>
                  <a:cubicBezTo>
                    <a:pt x="3252218" y="1592233"/>
                    <a:pt x="3170308" y="1626155"/>
                    <a:pt x="3098786" y="1596553"/>
                  </a:cubicBezTo>
                  <a:cubicBezTo>
                    <a:pt x="3027265" y="1566952"/>
                    <a:pt x="2993342" y="1485042"/>
                    <a:pt x="3022944" y="1413520"/>
                  </a:cubicBezTo>
                  <a:cubicBezTo>
                    <a:pt x="3052545" y="1342090"/>
                    <a:pt x="3134547" y="1308076"/>
                    <a:pt x="3205977" y="1337678"/>
                  </a:cubicBezTo>
                  <a:close/>
                  <a:moveTo>
                    <a:pt x="917281" y="1328760"/>
                  </a:moveTo>
                  <a:cubicBezTo>
                    <a:pt x="993675" y="1316350"/>
                    <a:pt x="1065564" y="1368291"/>
                    <a:pt x="1077975" y="1444593"/>
                  </a:cubicBezTo>
                  <a:cubicBezTo>
                    <a:pt x="1090385" y="1520987"/>
                    <a:pt x="1038537" y="1592968"/>
                    <a:pt x="962143" y="1605379"/>
                  </a:cubicBezTo>
                  <a:cubicBezTo>
                    <a:pt x="885748" y="1617789"/>
                    <a:pt x="813859" y="1565849"/>
                    <a:pt x="801448" y="1489547"/>
                  </a:cubicBezTo>
                  <a:cubicBezTo>
                    <a:pt x="789038" y="1413153"/>
                    <a:pt x="840886" y="1341171"/>
                    <a:pt x="917281" y="1328760"/>
                  </a:cubicBezTo>
                  <a:close/>
                  <a:moveTo>
                    <a:pt x="2023662" y="1328760"/>
                  </a:moveTo>
                  <a:cubicBezTo>
                    <a:pt x="2099964" y="1316350"/>
                    <a:pt x="2171945" y="1368199"/>
                    <a:pt x="2184356" y="1444593"/>
                  </a:cubicBezTo>
                  <a:cubicBezTo>
                    <a:pt x="2196767" y="1520895"/>
                    <a:pt x="2144918" y="1592876"/>
                    <a:pt x="2068524" y="1605287"/>
                  </a:cubicBezTo>
                  <a:cubicBezTo>
                    <a:pt x="1992130" y="1617697"/>
                    <a:pt x="1920148" y="1565849"/>
                    <a:pt x="1907738" y="1489455"/>
                  </a:cubicBezTo>
                  <a:cubicBezTo>
                    <a:pt x="1895419" y="1413061"/>
                    <a:pt x="1947268" y="1341079"/>
                    <a:pt x="2023662" y="1328760"/>
                  </a:cubicBezTo>
                  <a:close/>
                  <a:moveTo>
                    <a:pt x="3683187" y="1328669"/>
                  </a:moveTo>
                  <a:cubicBezTo>
                    <a:pt x="3759581" y="1316258"/>
                    <a:pt x="3831563" y="1368199"/>
                    <a:pt x="3843974" y="1444501"/>
                  </a:cubicBezTo>
                  <a:cubicBezTo>
                    <a:pt x="3856384" y="1520895"/>
                    <a:pt x="3804443" y="1592876"/>
                    <a:pt x="3728141" y="1605287"/>
                  </a:cubicBezTo>
                  <a:cubicBezTo>
                    <a:pt x="3651747" y="1617697"/>
                    <a:pt x="3579766" y="1565849"/>
                    <a:pt x="3567355" y="1489455"/>
                  </a:cubicBezTo>
                  <a:cubicBezTo>
                    <a:pt x="3554945" y="1413061"/>
                    <a:pt x="3606793" y="1341079"/>
                    <a:pt x="3683187" y="1328669"/>
                  </a:cubicBezTo>
                  <a:close/>
                  <a:moveTo>
                    <a:pt x="4789569" y="1328669"/>
                  </a:moveTo>
                  <a:cubicBezTo>
                    <a:pt x="4865963" y="1316258"/>
                    <a:pt x="4937852" y="1368107"/>
                    <a:pt x="4950263" y="1444501"/>
                  </a:cubicBezTo>
                  <a:cubicBezTo>
                    <a:pt x="4962674" y="1520895"/>
                    <a:pt x="4910825" y="1592784"/>
                    <a:pt x="4834431" y="1605195"/>
                  </a:cubicBezTo>
                  <a:cubicBezTo>
                    <a:pt x="4758037" y="1617606"/>
                    <a:pt x="4686147" y="1565757"/>
                    <a:pt x="4673736" y="1489363"/>
                  </a:cubicBezTo>
                  <a:cubicBezTo>
                    <a:pt x="4661326" y="1412969"/>
                    <a:pt x="4713175" y="1340987"/>
                    <a:pt x="4789569" y="1328669"/>
                  </a:cubicBezTo>
                  <a:close/>
                  <a:moveTo>
                    <a:pt x="5895949" y="1328577"/>
                  </a:moveTo>
                  <a:cubicBezTo>
                    <a:pt x="5972344" y="1316166"/>
                    <a:pt x="6044325" y="1368015"/>
                    <a:pt x="6056736" y="1444409"/>
                  </a:cubicBezTo>
                  <a:cubicBezTo>
                    <a:pt x="6069146" y="1520803"/>
                    <a:pt x="6017206" y="1592784"/>
                    <a:pt x="5940904" y="1605103"/>
                  </a:cubicBezTo>
                  <a:cubicBezTo>
                    <a:pt x="5864509" y="1617514"/>
                    <a:pt x="5792528" y="1565665"/>
                    <a:pt x="5780118" y="1489271"/>
                  </a:cubicBezTo>
                  <a:cubicBezTo>
                    <a:pt x="5767707" y="1412969"/>
                    <a:pt x="5819647" y="1340987"/>
                    <a:pt x="5895949" y="1328577"/>
                  </a:cubicBezTo>
                  <a:close/>
                  <a:moveTo>
                    <a:pt x="5365144" y="1327014"/>
                  </a:moveTo>
                  <a:cubicBezTo>
                    <a:pt x="5442550" y="1327014"/>
                    <a:pt x="5505246" y="1389802"/>
                    <a:pt x="5505246" y="1467116"/>
                  </a:cubicBezTo>
                  <a:cubicBezTo>
                    <a:pt x="5505246" y="1544521"/>
                    <a:pt x="5442550" y="1607217"/>
                    <a:pt x="5365144" y="1607217"/>
                  </a:cubicBezTo>
                  <a:cubicBezTo>
                    <a:pt x="5287739" y="1607217"/>
                    <a:pt x="5225042" y="1544521"/>
                    <a:pt x="5225042" y="1467116"/>
                  </a:cubicBezTo>
                  <a:cubicBezTo>
                    <a:pt x="5225042" y="1389802"/>
                    <a:pt x="5287739" y="1327014"/>
                    <a:pt x="5365144" y="1327014"/>
                  </a:cubicBezTo>
                  <a:close/>
                  <a:moveTo>
                    <a:pt x="4258763" y="1327014"/>
                  </a:moveTo>
                  <a:cubicBezTo>
                    <a:pt x="4336168" y="1327014"/>
                    <a:pt x="4398865" y="1389802"/>
                    <a:pt x="4398865" y="1467116"/>
                  </a:cubicBezTo>
                  <a:cubicBezTo>
                    <a:pt x="4398865" y="1544521"/>
                    <a:pt x="4336168" y="1607217"/>
                    <a:pt x="4258763" y="1607217"/>
                  </a:cubicBezTo>
                  <a:cubicBezTo>
                    <a:pt x="4181358" y="1607217"/>
                    <a:pt x="4118661" y="1544521"/>
                    <a:pt x="4118661" y="1467116"/>
                  </a:cubicBezTo>
                  <a:cubicBezTo>
                    <a:pt x="4118661" y="1389802"/>
                    <a:pt x="4181358" y="1327014"/>
                    <a:pt x="4258763" y="1327014"/>
                  </a:cubicBezTo>
                  <a:close/>
                  <a:moveTo>
                    <a:pt x="2599145" y="1327014"/>
                  </a:moveTo>
                  <a:cubicBezTo>
                    <a:pt x="2676551" y="1327014"/>
                    <a:pt x="2739247" y="1389802"/>
                    <a:pt x="2739247" y="1467116"/>
                  </a:cubicBezTo>
                  <a:cubicBezTo>
                    <a:pt x="2739247" y="1544521"/>
                    <a:pt x="2676551" y="1607217"/>
                    <a:pt x="2599145" y="1607217"/>
                  </a:cubicBezTo>
                  <a:cubicBezTo>
                    <a:pt x="2521832" y="1607217"/>
                    <a:pt x="2459136" y="1544521"/>
                    <a:pt x="2459136" y="1467116"/>
                  </a:cubicBezTo>
                  <a:cubicBezTo>
                    <a:pt x="2459136" y="1389802"/>
                    <a:pt x="2521832" y="1327014"/>
                    <a:pt x="2599145" y="1327014"/>
                  </a:cubicBezTo>
                  <a:close/>
                  <a:moveTo>
                    <a:pt x="1492764" y="1327014"/>
                  </a:moveTo>
                  <a:cubicBezTo>
                    <a:pt x="1570170" y="1327014"/>
                    <a:pt x="1632866" y="1389802"/>
                    <a:pt x="1632866" y="1467116"/>
                  </a:cubicBezTo>
                  <a:cubicBezTo>
                    <a:pt x="1632866" y="1544521"/>
                    <a:pt x="1570170" y="1607217"/>
                    <a:pt x="1492764" y="1607217"/>
                  </a:cubicBezTo>
                  <a:cubicBezTo>
                    <a:pt x="1415451" y="1607217"/>
                    <a:pt x="1352662" y="1544521"/>
                    <a:pt x="1352662" y="1467116"/>
                  </a:cubicBezTo>
                  <a:cubicBezTo>
                    <a:pt x="1352662" y="1389802"/>
                    <a:pt x="1415451" y="1327014"/>
                    <a:pt x="1492764" y="1327014"/>
                  </a:cubicBezTo>
                  <a:close/>
                  <a:moveTo>
                    <a:pt x="3205977" y="795289"/>
                  </a:moveTo>
                  <a:cubicBezTo>
                    <a:pt x="3277499" y="824891"/>
                    <a:pt x="3311421" y="906892"/>
                    <a:pt x="3281820" y="978322"/>
                  </a:cubicBezTo>
                  <a:cubicBezTo>
                    <a:pt x="3252218" y="1049844"/>
                    <a:pt x="3170216" y="1083766"/>
                    <a:pt x="3098786" y="1054165"/>
                  </a:cubicBezTo>
                  <a:cubicBezTo>
                    <a:pt x="3027265" y="1024563"/>
                    <a:pt x="2993342" y="942653"/>
                    <a:pt x="3022944" y="871132"/>
                  </a:cubicBezTo>
                  <a:cubicBezTo>
                    <a:pt x="3052545" y="799610"/>
                    <a:pt x="3134547" y="765687"/>
                    <a:pt x="3205977" y="795289"/>
                  </a:cubicBezTo>
                  <a:close/>
                  <a:moveTo>
                    <a:pt x="2023570" y="786372"/>
                  </a:moveTo>
                  <a:cubicBezTo>
                    <a:pt x="2099964" y="773961"/>
                    <a:pt x="2171945" y="825810"/>
                    <a:pt x="2184356" y="902204"/>
                  </a:cubicBezTo>
                  <a:cubicBezTo>
                    <a:pt x="2196767" y="978598"/>
                    <a:pt x="2144918" y="1050579"/>
                    <a:pt x="2068524" y="1062990"/>
                  </a:cubicBezTo>
                  <a:cubicBezTo>
                    <a:pt x="1992130" y="1075309"/>
                    <a:pt x="1920148" y="1023460"/>
                    <a:pt x="1907738" y="947066"/>
                  </a:cubicBezTo>
                  <a:cubicBezTo>
                    <a:pt x="1895327" y="870764"/>
                    <a:pt x="1947268" y="798782"/>
                    <a:pt x="2023570" y="786372"/>
                  </a:cubicBezTo>
                  <a:close/>
                  <a:moveTo>
                    <a:pt x="917281" y="786372"/>
                  </a:moveTo>
                  <a:cubicBezTo>
                    <a:pt x="993675" y="773961"/>
                    <a:pt x="1065564" y="825810"/>
                    <a:pt x="1077975" y="902204"/>
                  </a:cubicBezTo>
                  <a:cubicBezTo>
                    <a:pt x="1090385" y="978598"/>
                    <a:pt x="1038537" y="1050579"/>
                    <a:pt x="962143" y="1062990"/>
                  </a:cubicBezTo>
                  <a:cubicBezTo>
                    <a:pt x="885748" y="1075309"/>
                    <a:pt x="813859" y="1023460"/>
                    <a:pt x="801448" y="947066"/>
                  </a:cubicBezTo>
                  <a:cubicBezTo>
                    <a:pt x="789038" y="870764"/>
                    <a:pt x="840886" y="798782"/>
                    <a:pt x="917281" y="786372"/>
                  </a:cubicBezTo>
                  <a:close/>
                  <a:moveTo>
                    <a:pt x="3683096" y="786280"/>
                  </a:moveTo>
                  <a:cubicBezTo>
                    <a:pt x="3759490" y="773869"/>
                    <a:pt x="3831471" y="825718"/>
                    <a:pt x="3843882" y="902112"/>
                  </a:cubicBezTo>
                  <a:cubicBezTo>
                    <a:pt x="3856292" y="978506"/>
                    <a:pt x="3804351" y="1050488"/>
                    <a:pt x="3728049" y="1062806"/>
                  </a:cubicBezTo>
                  <a:cubicBezTo>
                    <a:pt x="3651655" y="1075217"/>
                    <a:pt x="3579674" y="1023368"/>
                    <a:pt x="3567263" y="946974"/>
                  </a:cubicBezTo>
                  <a:cubicBezTo>
                    <a:pt x="3554853" y="870672"/>
                    <a:pt x="3606793" y="798690"/>
                    <a:pt x="3683096" y="786280"/>
                  </a:cubicBezTo>
                  <a:close/>
                  <a:moveTo>
                    <a:pt x="4789569" y="786188"/>
                  </a:moveTo>
                  <a:cubicBezTo>
                    <a:pt x="4865963" y="773777"/>
                    <a:pt x="4937852" y="825718"/>
                    <a:pt x="4950263" y="902020"/>
                  </a:cubicBezTo>
                  <a:cubicBezTo>
                    <a:pt x="4962674" y="978414"/>
                    <a:pt x="4910825" y="1050396"/>
                    <a:pt x="4834431" y="1062806"/>
                  </a:cubicBezTo>
                  <a:cubicBezTo>
                    <a:pt x="4758037" y="1075217"/>
                    <a:pt x="4686147" y="1023368"/>
                    <a:pt x="4673736" y="946974"/>
                  </a:cubicBezTo>
                  <a:cubicBezTo>
                    <a:pt x="4661326" y="870580"/>
                    <a:pt x="4713175" y="798599"/>
                    <a:pt x="4789569" y="786188"/>
                  </a:cubicBezTo>
                  <a:close/>
                  <a:moveTo>
                    <a:pt x="5895858" y="786188"/>
                  </a:moveTo>
                  <a:cubicBezTo>
                    <a:pt x="5972252" y="773777"/>
                    <a:pt x="6044233" y="825626"/>
                    <a:pt x="6056644" y="902020"/>
                  </a:cubicBezTo>
                  <a:cubicBezTo>
                    <a:pt x="6069054" y="978414"/>
                    <a:pt x="6017206" y="1050304"/>
                    <a:pt x="5940812" y="1062714"/>
                  </a:cubicBezTo>
                  <a:cubicBezTo>
                    <a:pt x="5864417" y="1075125"/>
                    <a:pt x="5792436" y="1023276"/>
                    <a:pt x="5780026" y="946882"/>
                  </a:cubicBezTo>
                  <a:cubicBezTo>
                    <a:pt x="5767615" y="870488"/>
                    <a:pt x="5819555" y="798507"/>
                    <a:pt x="5895858" y="786188"/>
                  </a:cubicBezTo>
                  <a:close/>
                  <a:moveTo>
                    <a:pt x="5365144" y="784625"/>
                  </a:moveTo>
                  <a:cubicBezTo>
                    <a:pt x="5442550" y="784625"/>
                    <a:pt x="5505246" y="847322"/>
                    <a:pt x="5505246" y="924727"/>
                  </a:cubicBezTo>
                  <a:cubicBezTo>
                    <a:pt x="5505246" y="1002132"/>
                    <a:pt x="5442550" y="1064829"/>
                    <a:pt x="5365144" y="1064829"/>
                  </a:cubicBezTo>
                  <a:cubicBezTo>
                    <a:pt x="5287739" y="1064829"/>
                    <a:pt x="5225042" y="1002132"/>
                    <a:pt x="5225042" y="924727"/>
                  </a:cubicBezTo>
                  <a:cubicBezTo>
                    <a:pt x="5225042" y="847322"/>
                    <a:pt x="5287739" y="784625"/>
                    <a:pt x="5365144" y="784625"/>
                  </a:cubicBezTo>
                  <a:close/>
                  <a:moveTo>
                    <a:pt x="4258763" y="784625"/>
                  </a:moveTo>
                  <a:cubicBezTo>
                    <a:pt x="4336168" y="784625"/>
                    <a:pt x="4398865" y="847322"/>
                    <a:pt x="4398865" y="924727"/>
                  </a:cubicBezTo>
                  <a:cubicBezTo>
                    <a:pt x="4398865" y="1002132"/>
                    <a:pt x="4336168" y="1064829"/>
                    <a:pt x="4258763" y="1064829"/>
                  </a:cubicBezTo>
                  <a:cubicBezTo>
                    <a:pt x="4181358" y="1064829"/>
                    <a:pt x="4118661" y="1002132"/>
                    <a:pt x="4118661" y="924727"/>
                  </a:cubicBezTo>
                  <a:cubicBezTo>
                    <a:pt x="4118661" y="847322"/>
                    <a:pt x="4181358" y="784625"/>
                    <a:pt x="4258763" y="784625"/>
                  </a:cubicBezTo>
                  <a:close/>
                  <a:moveTo>
                    <a:pt x="2599145" y="784625"/>
                  </a:moveTo>
                  <a:cubicBezTo>
                    <a:pt x="2676551" y="784625"/>
                    <a:pt x="2739247" y="847322"/>
                    <a:pt x="2739247" y="924727"/>
                  </a:cubicBezTo>
                  <a:cubicBezTo>
                    <a:pt x="2739247" y="1002132"/>
                    <a:pt x="2676551" y="1064829"/>
                    <a:pt x="2599145" y="1064829"/>
                  </a:cubicBezTo>
                  <a:cubicBezTo>
                    <a:pt x="2521832" y="1064829"/>
                    <a:pt x="2459136" y="1002132"/>
                    <a:pt x="2459136" y="924727"/>
                  </a:cubicBezTo>
                  <a:cubicBezTo>
                    <a:pt x="2459136" y="847322"/>
                    <a:pt x="2521832" y="784625"/>
                    <a:pt x="2599145" y="784625"/>
                  </a:cubicBezTo>
                  <a:close/>
                  <a:moveTo>
                    <a:pt x="1492764" y="784625"/>
                  </a:moveTo>
                  <a:cubicBezTo>
                    <a:pt x="1570170" y="784625"/>
                    <a:pt x="1632866" y="847322"/>
                    <a:pt x="1632866" y="924727"/>
                  </a:cubicBezTo>
                  <a:cubicBezTo>
                    <a:pt x="1632866" y="1002132"/>
                    <a:pt x="1570170" y="1064829"/>
                    <a:pt x="1492764" y="1064829"/>
                  </a:cubicBezTo>
                  <a:cubicBezTo>
                    <a:pt x="1415451" y="1064829"/>
                    <a:pt x="1352662" y="1002132"/>
                    <a:pt x="1352662" y="924727"/>
                  </a:cubicBezTo>
                  <a:cubicBezTo>
                    <a:pt x="1352662" y="847322"/>
                    <a:pt x="1415451" y="784625"/>
                    <a:pt x="1492764" y="784625"/>
                  </a:cubicBezTo>
                  <a:close/>
                  <a:moveTo>
                    <a:pt x="838404" y="396403"/>
                  </a:moveTo>
                  <a:cubicBezTo>
                    <a:pt x="745739" y="396220"/>
                    <a:pt x="655279" y="425637"/>
                    <a:pt x="580540" y="479508"/>
                  </a:cubicBezTo>
                  <a:cubicBezTo>
                    <a:pt x="561970" y="493114"/>
                    <a:pt x="544135" y="507731"/>
                    <a:pt x="527864" y="524003"/>
                  </a:cubicBezTo>
                  <a:cubicBezTo>
                    <a:pt x="511500" y="540274"/>
                    <a:pt x="496424" y="557741"/>
                    <a:pt x="482634" y="576127"/>
                  </a:cubicBezTo>
                  <a:cubicBezTo>
                    <a:pt x="468845" y="594513"/>
                    <a:pt x="456986" y="614278"/>
                    <a:pt x="446230" y="634503"/>
                  </a:cubicBezTo>
                  <a:cubicBezTo>
                    <a:pt x="443748" y="639743"/>
                    <a:pt x="440806" y="644707"/>
                    <a:pt x="438508" y="649947"/>
                  </a:cubicBezTo>
                  <a:lnTo>
                    <a:pt x="431429" y="665575"/>
                  </a:lnTo>
                  <a:cubicBezTo>
                    <a:pt x="427292" y="676147"/>
                    <a:pt x="422787" y="686719"/>
                    <a:pt x="419386" y="697659"/>
                  </a:cubicBezTo>
                  <a:cubicBezTo>
                    <a:pt x="404677" y="741050"/>
                    <a:pt x="397323" y="786648"/>
                    <a:pt x="396679" y="832980"/>
                  </a:cubicBezTo>
                  <a:lnTo>
                    <a:pt x="396403" y="1030263"/>
                  </a:lnTo>
                  <a:lnTo>
                    <a:pt x="396403" y="6019780"/>
                  </a:lnTo>
                  <a:cubicBezTo>
                    <a:pt x="396679" y="6042854"/>
                    <a:pt x="398426" y="6065837"/>
                    <a:pt x="401735" y="6088636"/>
                  </a:cubicBezTo>
                  <a:cubicBezTo>
                    <a:pt x="405321" y="6111251"/>
                    <a:pt x="410836" y="6133498"/>
                    <a:pt x="417639" y="6155377"/>
                  </a:cubicBezTo>
                  <a:cubicBezTo>
                    <a:pt x="445678" y="6242343"/>
                    <a:pt x="501847" y="6320944"/>
                    <a:pt x="576127" y="6375458"/>
                  </a:cubicBezTo>
                  <a:cubicBezTo>
                    <a:pt x="650407" y="6430157"/>
                    <a:pt x="740590" y="6460586"/>
                    <a:pt x="832980" y="6461413"/>
                  </a:cubicBezTo>
                  <a:lnTo>
                    <a:pt x="1229844" y="6461597"/>
                  </a:lnTo>
                  <a:lnTo>
                    <a:pt x="6019688" y="6461597"/>
                  </a:lnTo>
                  <a:cubicBezTo>
                    <a:pt x="6112354" y="6461781"/>
                    <a:pt x="6202813" y="6432363"/>
                    <a:pt x="6277552" y="6378492"/>
                  </a:cubicBezTo>
                  <a:cubicBezTo>
                    <a:pt x="6296122" y="6364886"/>
                    <a:pt x="6313957" y="6350269"/>
                    <a:pt x="6330229" y="6333998"/>
                  </a:cubicBezTo>
                  <a:cubicBezTo>
                    <a:pt x="6346500" y="6317726"/>
                    <a:pt x="6361669" y="6300259"/>
                    <a:pt x="6375458" y="6281873"/>
                  </a:cubicBezTo>
                  <a:cubicBezTo>
                    <a:pt x="6389248" y="6263487"/>
                    <a:pt x="6401107" y="6243722"/>
                    <a:pt x="6411862" y="6223497"/>
                  </a:cubicBezTo>
                  <a:cubicBezTo>
                    <a:pt x="6414345" y="6218257"/>
                    <a:pt x="6417286" y="6213385"/>
                    <a:pt x="6419493" y="6208053"/>
                  </a:cubicBezTo>
                  <a:lnTo>
                    <a:pt x="6426571" y="6192425"/>
                  </a:lnTo>
                  <a:cubicBezTo>
                    <a:pt x="6430708" y="6181853"/>
                    <a:pt x="6435305" y="6171281"/>
                    <a:pt x="6438614" y="6160341"/>
                  </a:cubicBezTo>
                  <a:cubicBezTo>
                    <a:pt x="6453415" y="6116950"/>
                    <a:pt x="6460769" y="6071353"/>
                    <a:pt x="6461413" y="6025020"/>
                  </a:cubicBezTo>
                  <a:lnTo>
                    <a:pt x="6461597" y="5827737"/>
                  </a:lnTo>
                  <a:lnTo>
                    <a:pt x="6461597" y="2235285"/>
                  </a:lnTo>
                  <a:lnTo>
                    <a:pt x="6461597" y="2235285"/>
                  </a:lnTo>
                  <a:lnTo>
                    <a:pt x="6461597" y="838220"/>
                  </a:lnTo>
                  <a:cubicBezTo>
                    <a:pt x="6461321" y="815146"/>
                    <a:pt x="6459574" y="792163"/>
                    <a:pt x="6456265" y="769365"/>
                  </a:cubicBezTo>
                  <a:cubicBezTo>
                    <a:pt x="6452679" y="746750"/>
                    <a:pt x="6447164" y="724503"/>
                    <a:pt x="6440361" y="702623"/>
                  </a:cubicBezTo>
                  <a:cubicBezTo>
                    <a:pt x="6412322" y="615657"/>
                    <a:pt x="6356153" y="537057"/>
                    <a:pt x="6281873" y="482542"/>
                  </a:cubicBezTo>
                  <a:cubicBezTo>
                    <a:pt x="6207593" y="427844"/>
                    <a:pt x="6117410" y="397415"/>
                    <a:pt x="6024928" y="396587"/>
                  </a:cubicBezTo>
                  <a:lnTo>
                    <a:pt x="5228903" y="396403"/>
                  </a:lnTo>
                  <a:close/>
                  <a:moveTo>
                    <a:pt x="838129" y="262553"/>
                  </a:moveTo>
                  <a:lnTo>
                    <a:pt x="5228903" y="262553"/>
                  </a:lnTo>
                  <a:lnTo>
                    <a:pt x="6026491" y="262829"/>
                  </a:lnTo>
                  <a:cubicBezTo>
                    <a:pt x="6086337" y="263564"/>
                    <a:pt x="6146092" y="273309"/>
                    <a:pt x="6202721" y="292522"/>
                  </a:cubicBezTo>
                  <a:cubicBezTo>
                    <a:pt x="6216970" y="297027"/>
                    <a:pt x="6230760" y="302726"/>
                    <a:pt x="6244642" y="308242"/>
                  </a:cubicBezTo>
                  <a:lnTo>
                    <a:pt x="6265142" y="317527"/>
                  </a:lnTo>
                  <a:cubicBezTo>
                    <a:pt x="6271945" y="320561"/>
                    <a:pt x="6278472" y="324238"/>
                    <a:pt x="6285091" y="327548"/>
                  </a:cubicBezTo>
                  <a:cubicBezTo>
                    <a:pt x="6311567" y="341521"/>
                    <a:pt x="6337215" y="357149"/>
                    <a:pt x="6361209" y="374984"/>
                  </a:cubicBezTo>
                  <a:cubicBezTo>
                    <a:pt x="6457644" y="445954"/>
                    <a:pt x="6530912" y="547813"/>
                    <a:pt x="6567501" y="661622"/>
                  </a:cubicBezTo>
                  <a:lnTo>
                    <a:pt x="6567592" y="661622"/>
                  </a:lnTo>
                  <a:cubicBezTo>
                    <a:pt x="6576602" y="690029"/>
                    <a:pt x="6583680" y="719171"/>
                    <a:pt x="6588277" y="748680"/>
                  </a:cubicBezTo>
                  <a:cubicBezTo>
                    <a:pt x="6592690" y="778374"/>
                    <a:pt x="6594988" y="808251"/>
                    <a:pt x="6595263" y="838129"/>
                  </a:cubicBezTo>
                  <a:lnTo>
                    <a:pt x="6595263" y="5827829"/>
                  </a:lnTo>
                  <a:lnTo>
                    <a:pt x="6595080" y="6026675"/>
                  </a:lnTo>
                  <a:cubicBezTo>
                    <a:pt x="6594252" y="6086521"/>
                    <a:pt x="6584600" y="6146276"/>
                    <a:pt x="6565386" y="6202905"/>
                  </a:cubicBezTo>
                  <a:cubicBezTo>
                    <a:pt x="6560881" y="6217154"/>
                    <a:pt x="6555182" y="6230944"/>
                    <a:pt x="6549666" y="6244825"/>
                  </a:cubicBezTo>
                  <a:lnTo>
                    <a:pt x="6540381" y="6265326"/>
                  </a:lnTo>
                  <a:cubicBezTo>
                    <a:pt x="6537347" y="6272129"/>
                    <a:pt x="6533578" y="6278655"/>
                    <a:pt x="6530361" y="6285367"/>
                  </a:cubicBezTo>
                  <a:cubicBezTo>
                    <a:pt x="6516388" y="6311751"/>
                    <a:pt x="6500759" y="6337399"/>
                    <a:pt x="6482925" y="6361393"/>
                  </a:cubicBezTo>
                  <a:cubicBezTo>
                    <a:pt x="6464998" y="6385387"/>
                    <a:pt x="6445417" y="6408001"/>
                    <a:pt x="6424181" y="6429145"/>
                  </a:cubicBezTo>
                  <a:cubicBezTo>
                    <a:pt x="6403037" y="6450290"/>
                    <a:pt x="6379871" y="6469411"/>
                    <a:pt x="6355693" y="6487062"/>
                  </a:cubicBezTo>
                  <a:cubicBezTo>
                    <a:pt x="6349534" y="6491198"/>
                    <a:pt x="6343650" y="6495887"/>
                    <a:pt x="6337307" y="6499840"/>
                  </a:cubicBezTo>
                  <a:lnTo>
                    <a:pt x="6318461" y="6511974"/>
                  </a:lnTo>
                  <a:cubicBezTo>
                    <a:pt x="6305407" y="6519421"/>
                    <a:pt x="6292629" y="6527143"/>
                    <a:pt x="6279115" y="6533578"/>
                  </a:cubicBezTo>
                  <a:cubicBezTo>
                    <a:pt x="6252455" y="6546908"/>
                    <a:pt x="6224876" y="6558859"/>
                    <a:pt x="6196286" y="6567684"/>
                  </a:cubicBezTo>
                  <a:cubicBezTo>
                    <a:pt x="6167879" y="6576694"/>
                    <a:pt x="6138830" y="6583772"/>
                    <a:pt x="6109228" y="6588461"/>
                  </a:cubicBezTo>
                  <a:cubicBezTo>
                    <a:pt x="6079627" y="6592873"/>
                    <a:pt x="6049749" y="6595171"/>
                    <a:pt x="6019780" y="6595447"/>
                  </a:cubicBezTo>
                  <a:lnTo>
                    <a:pt x="1229844" y="6595447"/>
                  </a:lnTo>
                  <a:lnTo>
                    <a:pt x="831418" y="6595263"/>
                  </a:lnTo>
                  <a:cubicBezTo>
                    <a:pt x="771479" y="6594436"/>
                    <a:pt x="711816" y="6584692"/>
                    <a:pt x="655187" y="6565478"/>
                  </a:cubicBezTo>
                  <a:cubicBezTo>
                    <a:pt x="640938" y="6560973"/>
                    <a:pt x="627149" y="6555274"/>
                    <a:pt x="613175" y="6549758"/>
                  </a:cubicBezTo>
                  <a:lnTo>
                    <a:pt x="592767" y="6540473"/>
                  </a:lnTo>
                  <a:cubicBezTo>
                    <a:pt x="585964" y="6537439"/>
                    <a:pt x="579437" y="6533762"/>
                    <a:pt x="572726" y="6530453"/>
                  </a:cubicBezTo>
                  <a:cubicBezTo>
                    <a:pt x="546342" y="6516479"/>
                    <a:pt x="520601" y="6500851"/>
                    <a:pt x="496699" y="6483017"/>
                  </a:cubicBezTo>
                  <a:cubicBezTo>
                    <a:pt x="400173" y="6412046"/>
                    <a:pt x="326996" y="6310187"/>
                    <a:pt x="290408" y="6196378"/>
                  </a:cubicBezTo>
                  <a:cubicBezTo>
                    <a:pt x="281399" y="6167971"/>
                    <a:pt x="274320" y="6138830"/>
                    <a:pt x="269632" y="6109320"/>
                  </a:cubicBezTo>
                  <a:cubicBezTo>
                    <a:pt x="265219" y="6079719"/>
                    <a:pt x="262921" y="6049841"/>
                    <a:pt x="262645" y="6019872"/>
                  </a:cubicBezTo>
                  <a:lnTo>
                    <a:pt x="262645" y="1030171"/>
                  </a:lnTo>
                  <a:lnTo>
                    <a:pt x="262829" y="831326"/>
                  </a:lnTo>
                  <a:cubicBezTo>
                    <a:pt x="263656" y="771479"/>
                    <a:pt x="273401" y="711724"/>
                    <a:pt x="292522" y="655095"/>
                  </a:cubicBezTo>
                  <a:cubicBezTo>
                    <a:pt x="297027" y="640846"/>
                    <a:pt x="302818" y="627057"/>
                    <a:pt x="308334" y="613175"/>
                  </a:cubicBezTo>
                  <a:lnTo>
                    <a:pt x="317527" y="592675"/>
                  </a:lnTo>
                  <a:cubicBezTo>
                    <a:pt x="320561" y="585872"/>
                    <a:pt x="324330" y="579345"/>
                    <a:pt x="327640" y="572634"/>
                  </a:cubicBezTo>
                  <a:cubicBezTo>
                    <a:pt x="341521" y="546250"/>
                    <a:pt x="357149" y="520601"/>
                    <a:pt x="375076" y="496607"/>
                  </a:cubicBezTo>
                  <a:cubicBezTo>
                    <a:pt x="392910" y="472614"/>
                    <a:pt x="412583" y="449999"/>
                    <a:pt x="433727" y="428855"/>
                  </a:cubicBezTo>
                  <a:cubicBezTo>
                    <a:pt x="454871" y="407711"/>
                    <a:pt x="478129" y="388589"/>
                    <a:pt x="502215" y="370939"/>
                  </a:cubicBezTo>
                  <a:cubicBezTo>
                    <a:pt x="508375" y="366802"/>
                    <a:pt x="514258" y="362113"/>
                    <a:pt x="520601" y="358160"/>
                  </a:cubicBezTo>
                  <a:lnTo>
                    <a:pt x="539539" y="346026"/>
                  </a:lnTo>
                  <a:cubicBezTo>
                    <a:pt x="552501" y="338579"/>
                    <a:pt x="565279" y="330857"/>
                    <a:pt x="578793" y="324422"/>
                  </a:cubicBezTo>
                  <a:cubicBezTo>
                    <a:pt x="605545" y="311092"/>
                    <a:pt x="633032" y="299141"/>
                    <a:pt x="661622" y="290316"/>
                  </a:cubicBezTo>
                  <a:cubicBezTo>
                    <a:pt x="690029" y="281307"/>
                    <a:pt x="719171" y="274228"/>
                    <a:pt x="748680" y="269540"/>
                  </a:cubicBezTo>
                  <a:cubicBezTo>
                    <a:pt x="778282" y="265127"/>
                    <a:pt x="808251" y="262829"/>
                    <a:pt x="838129" y="262553"/>
                  </a:cubicBezTo>
                  <a:close/>
                  <a:moveTo>
                    <a:pt x="838129" y="133667"/>
                  </a:moveTo>
                  <a:cubicBezTo>
                    <a:pt x="801540" y="133942"/>
                    <a:pt x="765044" y="136700"/>
                    <a:pt x="728823" y="142124"/>
                  </a:cubicBezTo>
                  <a:cubicBezTo>
                    <a:pt x="692603" y="147824"/>
                    <a:pt x="656934" y="156465"/>
                    <a:pt x="622000" y="167589"/>
                  </a:cubicBezTo>
                  <a:cubicBezTo>
                    <a:pt x="586975" y="178437"/>
                    <a:pt x="553145" y="192962"/>
                    <a:pt x="520509" y="209325"/>
                  </a:cubicBezTo>
                  <a:cubicBezTo>
                    <a:pt x="503962" y="217323"/>
                    <a:pt x="488242" y="226700"/>
                    <a:pt x="472338" y="235893"/>
                  </a:cubicBezTo>
                  <a:lnTo>
                    <a:pt x="449263" y="250694"/>
                  </a:lnTo>
                  <a:cubicBezTo>
                    <a:pt x="441541" y="255566"/>
                    <a:pt x="434279" y="261174"/>
                    <a:pt x="426740" y="266414"/>
                  </a:cubicBezTo>
                  <a:cubicBezTo>
                    <a:pt x="397139" y="287926"/>
                    <a:pt x="368824" y="311368"/>
                    <a:pt x="342900" y="337108"/>
                  </a:cubicBezTo>
                  <a:cubicBezTo>
                    <a:pt x="316976" y="362941"/>
                    <a:pt x="292982" y="390704"/>
                    <a:pt x="271102" y="420030"/>
                  </a:cubicBezTo>
                  <a:cubicBezTo>
                    <a:pt x="249223" y="449447"/>
                    <a:pt x="230102" y="480795"/>
                    <a:pt x="213094" y="513155"/>
                  </a:cubicBezTo>
                  <a:cubicBezTo>
                    <a:pt x="208958" y="521429"/>
                    <a:pt x="204453" y="529335"/>
                    <a:pt x="200776" y="537700"/>
                  </a:cubicBezTo>
                  <a:lnTo>
                    <a:pt x="189468" y="562797"/>
                  </a:lnTo>
                  <a:cubicBezTo>
                    <a:pt x="182757" y="579804"/>
                    <a:pt x="175771" y="596720"/>
                    <a:pt x="170163" y="614186"/>
                  </a:cubicBezTo>
                  <a:cubicBezTo>
                    <a:pt x="146629" y="683594"/>
                    <a:pt x="134678" y="756862"/>
                    <a:pt x="133759" y="829947"/>
                  </a:cubicBezTo>
                  <a:lnTo>
                    <a:pt x="133575" y="1030263"/>
                  </a:lnTo>
                  <a:lnTo>
                    <a:pt x="133575" y="6019780"/>
                  </a:lnTo>
                  <a:cubicBezTo>
                    <a:pt x="133851" y="6056368"/>
                    <a:pt x="136608" y="6092865"/>
                    <a:pt x="142032" y="6129177"/>
                  </a:cubicBezTo>
                  <a:cubicBezTo>
                    <a:pt x="147824" y="6165306"/>
                    <a:pt x="156373" y="6200975"/>
                    <a:pt x="167497" y="6235908"/>
                  </a:cubicBezTo>
                  <a:cubicBezTo>
                    <a:pt x="212451" y="6375550"/>
                    <a:pt x="301991" y="6500024"/>
                    <a:pt x="420030" y="6586806"/>
                  </a:cubicBezTo>
                  <a:cubicBezTo>
                    <a:pt x="449355" y="6608685"/>
                    <a:pt x="480795" y="6627807"/>
                    <a:pt x="513155" y="6644906"/>
                  </a:cubicBezTo>
                  <a:cubicBezTo>
                    <a:pt x="521337" y="6648951"/>
                    <a:pt x="529335" y="6653455"/>
                    <a:pt x="537700" y="6657133"/>
                  </a:cubicBezTo>
                  <a:lnTo>
                    <a:pt x="562705" y="6668440"/>
                  </a:lnTo>
                  <a:cubicBezTo>
                    <a:pt x="579804" y="6675243"/>
                    <a:pt x="596720" y="6682138"/>
                    <a:pt x="614186" y="6687745"/>
                  </a:cubicBezTo>
                  <a:cubicBezTo>
                    <a:pt x="683594" y="6711279"/>
                    <a:pt x="756862" y="6723231"/>
                    <a:pt x="829947" y="6724150"/>
                  </a:cubicBezTo>
                  <a:lnTo>
                    <a:pt x="1229844" y="6724334"/>
                  </a:lnTo>
                  <a:lnTo>
                    <a:pt x="6019872" y="6724334"/>
                  </a:lnTo>
                  <a:cubicBezTo>
                    <a:pt x="6056460" y="6724058"/>
                    <a:pt x="6092957" y="6721300"/>
                    <a:pt x="6129177" y="6715876"/>
                  </a:cubicBezTo>
                  <a:cubicBezTo>
                    <a:pt x="6165397" y="6710176"/>
                    <a:pt x="6201066" y="6701535"/>
                    <a:pt x="6236000" y="6690412"/>
                  </a:cubicBezTo>
                  <a:cubicBezTo>
                    <a:pt x="6271026" y="6679564"/>
                    <a:pt x="6304856" y="6665039"/>
                    <a:pt x="6337583" y="6648675"/>
                  </a:cubicBezTo>
                  <a:cubicBezTo>
                    <a:pt x="6354038" y="6640677"/>
                    <a:pt x="6369759" y="6631300"/>
                    <a:pt x="6385662" y="6622107"/>
                  </a:cubicBezTo>
                  <a:lnTo>
                    <a:pt x="6408737" y="6607306"/>
                  </a:lnTo>
                  <a:cubicBezTo>
                    <a:pt x="6416459" y="6602434"/>
                    <a:pt x="6423722" y="6596827"/>
                    <a:pt x="6431260" y="6591586"/>
                  </a:cubicBezTo>
                  <a:cubicBezTo>
                    <a:pt x="6460861" y="6570167"/>
                    <a:pt x="6489176" y="6546632"/>
                    <a:pt x="6515100" y="6520892"/>
                  </a:cubicBezTo>
                  <a:cubicBezTo>
                    <a:pt x="6541025" y="6495060"/>
                    <a:pt x="6565018" y="6467296"/>
                    <a:pt x="6586898" y="6437971"/>
                  </a:cubicBezTo>
                  <a:cubicBezTo>
                    <a:pt x="6608777" y="6408645"/>
                    <a:pt x="6627898" y="6377205"/>
                    <a:pt x="6644906" y="6344845"/>
                  </a:cubicBezTo>
                  <a:cubicBezTo>
                    <a:pt x="6649043" y="6336663"/>
                    <a:pt x="6653547" y="6328665"/>
                    <a:pt x="6657224" y="6320300"/>
                  </a:cubicBezTo>
                  <a:lnTo>
                    <a:pt x="6668532" y="6295203"/>
                  </a:lnTo>
                  <a:cubicBezTo>
                    <a:pt x="6675243" y="6278196"/>
                    <a:pt x="6682230" y="6261281"/>
                    <a:pt x="6687837" y="6243814"/>
                  </a:cubicBezTo>
                  <a:cubicBezTo>
                    <a:pt x="6711371" y="6174407"/>
                    <a:pt x="6723322" y="6101138"/>
                    <a:pt x="6724242" y="6028053"/>
                  </a:cubicBezTo>
                  <a:lnTo>
                    <a:pt x="6724425" y="5827737"/>
                  </a:lnTo>
                  <a:lnTo>
                    <a:pt x="6724425" y="2235285"/>
                  </a:lnTo>
                  <a:lnTo>
                    <a:pt x="6724334" y="2235285"/>
                  </a:lnTo>
                  <a:lnTo>
                    <a:pt x="6724334" y="838220"/>
                  </a:lnTo>
                  <a:cubicBezTo>
                    <a:pt x="6724058" y="801632"/>
                    <a:pt x="6721300" y="765136"/>
                    <a:pt x="6715876" y="728823"/>
                  </a:cubicBezTo>
                  <a:cubicBezTo>
                    <a:pt x="6710176" y="692695"/>
                    <a:pt x="6701535" y="657026"/>
                    <a:pt x="6690412" y="622092"/>
                  </a:cubicBezTo>
                  <a:cubicBezTo>
                    <a:pt x="6645549" y="482450"/>
                    <a:pt x="6555917" y="357977"/>
                    <a:pt x="6437879" y="271194"/>
                  </a:cubicBezTo>
                  <a:cubicBezTo>
                    <a:pt x="6408553" y="249315"/>
                    <a:pt x="6377205" y="230193"/>
                    <a:pt x="6344753" y="213186"/>
                  </a:cubicBezTo>
                  <a:cubicBezTo>
                    <a:pt x="6336572" y="209049"/>
                    <a:pt x="6328573" y="204545"/>
                    <a:pt x="6320208" y="200868"/>
                  </a:cubicBezTo>
                  <a:lnTo>
                    <a:pt x="6295203" y="189560"/>
                  </a:lnTo>
                  <a:cubicBezTo>
                    <a:pt x="6278196" y="182757"/>
                    <a:pt x="6261189" y="175863"/>
                    <a:pt x="6243722" y="170255"/>
                  </a:cubicBezTo>
                  <a:cubicBezTo>
                    <a:pt x="6174315" y="146721"/>
                    <a:pt x="6101138" y="134770"/>
                    <a:pt x="6027962" y="133851"/>
                  </a:cubicBezTo>
                  <a:lnTo>
                    <a:pt x="5228903" y="133667"/>
                  </a:lnTo>
                  <a:close/>
                  <a:moveTo>
                    <a:pt x="838129" y="0"/>
                  </a:moveTo>
                  <a:lnTo>
                    <a:pt x="5229087" y="0"/>
                  </a:lnTo>
                  <a:lnTo>
                    <a:pt x="6029616" y="193"/>
                  </a:lnTo>
                  <a:cubicBezTo>
                    <a:pt x="6116307" y="1250"/>
                    <a:pt x="6203640" y="15509"/>
                    <a:pt x="6286286" y="43492"/>
                  </a:cubicBezTo>
                  <a:cubicBezTo>
                    <a:pt x="6307062" y="50102"/>
                    <a:pt x="6327287" y="58284"/>
                    <a:pt x="6347511" y="66558"/>
                  </a:cubicBezTo>
                  <a:lnTo>
                    <a:pt x="6377388" y="79979"/>
                  </a:lnTo>
                  <a:cubicBezTo>
                    <a:pt x="6387317" y="84484"/>
                    <a:pt x="6396878" y="89724"/>
                    <a:pt x="6406531" y="94596"/>
                  </a:cubicBezTo>
                  <a:cubicBezTo>
                    <a:pt x="6445142" y="114913"/>
                    <a:pt x="6482373" y="137712"/>
                    <a:pt x="6517307" y="163728"/>
                  </a:cubicBezTo>
                  <a:cubicBezTo>
                    <a:pt x="6657592" y="266874"/>
                    <a:pt x="6764139" y="414698"/>
                    <a:pt x="6817643" y="581091"/>
                  </a:cubicBezTo>
                  <a:cubicBezTo>
                    <a:pt x="6830789" y="622644"/>
                    <a:pt x="6841085" y="665208"/>
                    <a:pt x="6847888" y="708231"/>
                  </a:cubicBezTo>
                  <a:cubicBezTo>
                    <a:pt x="6854415" y="751346"/>
                    <a:pt x="6857724" y="794829"/>
                    <a:pt x="6858000" y="838129"/>
                  </a:cubicBezTo>
                  <a:lnTo>
                    <a:pt x="6858000" y="5827737"/>
                  </a:lnTo>
                  <a:lnTo>
                    <a:pt x="6857816" y="6029524"/>
                  </a:lnTo>
                  <a:cubicBezTo>
                    <a:pt x="6856713" y="6116307"/>
                    <a:pt x="6842464" y="6203548"/>
                    <a:pt x="6814517" y="6286286"/>
                  </a:cubicBezTo>
                  <a:cubicBezTo>
                    <a:pt x="6807898" y="6306970"/>
                    <a:pt x="6799716" y="6327195"/>
                    <a:pt x="6791443" y="6347420"/>
                  </a:cubicBezTo>
                  <a:lnTo>
                    <a:pt x="6778021" y="6377297"/>
                  </a:lnTo>
                  <a:cubicBezTo>
                    <a:pt x="6773516" y="6387225"/>
                    <a:pt x="6768276" y="6396786"/>
                    <a:pt x="6763404" y="6406531"/>
                  </a:cubicBezTo>
                  <a:cubicBezTo>
                    <a:pt x="6743087" y="6445050"/>
                    <a:pt x="6720289" y="6482281"/>
                    <a:pt x="6694364" y="6517215"/>
                  </a:cubicBezTo>
                  <a:cubicBezTo>
                    <a:pt x="6668348" y="6552148"/>
                    <a:pt x="6639850" y="6585151"/>
                    <a:pt x="6608961" y="6615856"/>
                  </a:cubicBezTo>
                  <a:cubicBezTo>
                    <a:pt x="6578072" y="6646469"/>
                    <a:pt x="6544518" y="6674416"/>
                    <a:pt x="6509309" y="6699972"/>
                  </a:cubicBezTo>
                  <a:cubicBezTo>
                    <a:pt x="6500391" y="6706223"/>
                    <a:pt x="6491750" y="6712843"/>
                    <a:pt x="6482465" y="6718634"/>
                  </a:cubicBezTo>
                  <a:lnTo>
                    <a:pt x="6454978" y="6736285"/>
                  </a:lnTo>
                  <a:cubicBezTo>
                    <a:pt x="6436224" y="6747224"/>
                    <a:pt x="6417378" y="6758164"/>
                    <a:pt x="6397797" y="6767817"/>
                  </a:cubicBezTo>
                  <a:cubicBezTo>
                    <a:pt x="6358727" y="6787306"/>
                    <a:pt x="6318461" y="6804497"/>
                    <a:pt x="6276817" y="6817643"/>
                  </a:cubicBezTo>
                  <a:cubicBezTo>
                    <a:pt x="6235265" y="6830789"/>
                    <a:pt x="6192793" y="6841085"/>
                    <a:pt x="6149677" y="6847888"/>
                  </a:cubicBezTo>
                  <a:cubicBezTo>
                    <a:pt x="6106654" y="6854415"/>
                    <a:pt x="6063171" y="6857724"/>
                    <a:pt x="6019780" y="6858000"/>
                  </a:cubicBezTo>
                  <a:lnTo>
                    <a:pt x="1229844" y="6858000"/>
                  </a:lnTo>
                  <a:lnTo>
                    <a:pt x="828384" y="6857816"/>
                  </a:lnTo>
                  <a:cubicBezTo>
                    <a:pt x="741694" y="6856713"/>
                    <a:pt x="654360" y="6842556"/>
                    <a:pt x="571715" y="6814517"/>
                  </a:cubicBezTo>
                  <a:cubicBezTo>
                    <a:pt x="550938" y="6807898"/>
                    <a:pt x="530714" y="6799716"/>
                    <a:pt x="510489" y="6791443"/>
                  </a:cubicBezTo>
                  <a:lnTo>
                    <a:pt x="480704" y="6778021"/>
                  </a:lnTo>
                  <a:cubicBezTo>
                    <a:pt x="470775" y="6773516"/>
                    <a:pt x="461122" y="6768276"/>
                    <a:pt x="451470" y="6763404"/>
                  </a:cubicBezTo>
                  <a:cubicBezTo>
                    <a:pt x="412859" y="6743087"/>
                    <a:pt x="375627" y="6720289"/>
                    <a:pt x="340694" y="6694364"/>
                  </a:cubicBezTo>
                  <a:cubicBezTo>
                    <a:pt x="200500" y="6591126"/>
                    <a:pt x="93861" y="6443303"/>
                    <a:pt x="40357" y="6276909"/>
                  </a:cubicBezTo>
                  <a:cubicBezTo>
                    <a:pt x="27211" y="6235357"/>
                    <a:pt x="16915" y="6192885"/>
                    <a:pt x="10112" y="6149769"/>
                  </a:cubicBezTo>
                  <a:cubicBezTo>
                    <a:pt x="3585" y="6106654"/>
                    <a:pt x="276" y="6063171"/>
                    <a:pt x="0" y="6019872"/>
                  </a:cubicBezTo>
                  <a:lnTo>
                    <a:pt x="0" y="1030263"/>
                  </a:lnTo>
                  <a:lnTo>
                    <a:pt x="184" y="828476"/>
                  </a:lnTo>
                  <a:cubicBezTo>
                    <a:pt x="1287" y="741786"/>
                    <a:pt x="15536" y="654452"/>
                    <a:pt x="43391" y="571806"/>
                  </a:cubicBezTo>
                  <a:cubicBezTo>
                    <a:pt x="50010" y="551030"/>
                    <a:pt x="58284" y="530806"/>
                    <a:pt x="66466" y="510581"/>
                  </a:cubicBezTo>
                  <a:lnTo>
                    <a:pt x="79979" y="480704"/>
                  </a:lnTo>
                  <a:cubicBezTo>
                    <a:pt x="84392" y="470775"/>
                    <a:pt x="89632" y="461214"/>
                    <a:pt x="94504" y="451470"/>
                  </a:cubicBezTo>
                  <a:cubicBezTo>
                    <a:pt x="114821" y="412951"/>
                    <a:pt x="137712" y="375719"/>
                    <a:pt x="163636" y="340786"/>
                  </a:cubicBezTo>
                  <a:cubicBezTo>
                    <a:pt x="189652" y="305852"/>
                    <a:pt x="218151" y="272849"/>
                    <a:pt x="249039" y="242144"/>
                  </a:cubicBezTo>
                  <a:cubicBezTo>
                    <a:pt x="279836" y="211532"/>
                    <a:pt x="313390" y="183585"/>
                    <a:pt x="348600" y="158028"/>
                  </a:cubicBezTo>
                  <a:cubicBezTo>
                    <a:pt x="357609" y="151777"/>
                    <a:pt x="366250" y="145158"/>
                    <a:pt x="375443" y="139366"/>
                  </a:cubicBezTo>
                  <a:lnTo>
                    <a:pt x="402931" y="121808"/>
                  </a:lnTo>
                  <a:cubicBezTo>
                    <a:pt x="421776" y="110776"/>
                    <a:pt x="440622" y="99836"/>
                    <a:pt x="460203" y="90184"/>
                  </a:cubicBezTo>
                  <a:cubicBezTo>
                    <a:pt x="499182" y="70694"/>
                    <a:pt x="539447" y="53503"/>
                    <a:pt x="581091" y="40394"/>
                  </a:cubicBezTo>
                  <a:cubicBezTo>
                    <a:pt x="622644" y="27202"/>
                    <a:pt x="665116" y="16878"/>
                    <a:pt x="708231" y="10112"/>
                  </a:cubicBezTo>
                  <a:cubicBezTo>
                    <a:pt x="751346" y="3549"/>
                    <a:pt x="794829" y="267"/>
                    <a:pt x="838129" y="0"/>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290" name="Freeform: Shape 3289">
              <a:extLst>
                <a:ext uri="{FF2B5EF4-FFF2-40B4-BE49-F238E27FC236}">
                  <a16:creationId xmlns:a16="http://schemas.microsoft.com/office/drawing/2014/main" id="{39826385-ACB1-2A82-6E26-1FA08F9AD53B}"/>
                </a:ext>
              </a:extLst>
            </p:cNvPr>
            <p:cNvSpPr/>
            <p:nvPr/>
          </p:nvSpPr>
          <p:spPr>
            <a:xfrm>
              <a:off x="4737380" y="2908674"/>
              <a:ext cx="2777177" cy="1037084"/>
            </a:xfrm>
            <a:custGeom>
              <a:avLst/>
              <a:gdLst>
                <a:gd name="connsiteX0" fmla="*/ 630384 w 2777177"/>
                <a:gd name="connsiteY0" fmla="*/ 986247 h 1037084"/>
                <a:gd name="connsiteX1" fmla="*/ 692842 w 2777177"/>
                <a:gd name="connsiteY1" fmla="*/ 1016749 h 1037084"/>
                <a:gd name="connsiteX2" fmla="*/ 836639 w 2777177"/>
                <a:gd name="connsiteY2" fmla="*/ 1016749 h 1037084"/>
                <a:gd name="connsiteX3" fmla="*/ 868594 w 2777177"/>
                <a:gd name="connsiteY3" fmla="*/ 986247 h 1037084"/>
                <a:gd name="connsiteX4" fmla="*/ 868594 w 2777177"/>
                <a:gd name="connsiteY4" fmla="*/ 30502 h 1037084"/>
                <a:gd name="connsiteX5" fmla="*/ 836639 w 2777177"/>
                <a:gd name="connsiteY5" fmla="*/ 0 h 1037084"/>
                <a:gd name="connsiteX6" fmla="*/ 703009 w 2777177"/>
                <a:gd name="connsiteY6" fmla="*/ 0 h 1037084"/>
                <a:gd name="connsiteX7" fmla="*/ 673959 w 2777177"/>
                <a:gd name="connsiteY7" fmla="*/ 30502 h 1037084"/>
                <a:gd name="connsiteX8" fmla="*/ 673959 w 2777177"/>
                <a:gd name="connsiteY8" fmla="*/ 692842 h 1037084"/>
                <a:gd name="connsiteX9" fmla="*/ 248377 w 2777177"/>
                <a:gd name="connsiteY9" fmla="*/ 24693 h 1037084"/>
                <a:gd name="connsiteX10" fmla="*/ 203350 w 2777177"/>
                <a:gd name="connsiteY10" fmla="*/ 0 h 1037084"/>
                <a:gd name="connsiteX11" fmla="*/ 30502 w 2777177"/>
                <a:gd name="connsiteY11" fmla="*/ 0 h 1037084"/>
                <a:gd name="connsiteX12" fmla="*/ 0 w 2777177"/>
                <a:gd name="connsiteY12" fmla="*/ 30502 h 1037084"/>
                <a:gd name="connsiteX13" fmla="*/ 0 w 2777177"/>
                <a:gd name="connsiteY13" fmla="*/ 986247 h 1037084"/>
                <a:gd name="connsiteX14" fmla="*/ 30502 w 2777177"/>
                <a:gd name="connsiteY14" fmla="*/ 1016749 h 1037084"/>
                <a:gd name="connsiteX15" fmla="*/ 164132 w 2777177"/>
                <a:gd name="connsiteY15" fmla="*/ 1016749 h 1037084"/>
                <a:gd name="connsiteX16" fmla="*/ 194635 w 2777177"/>
                <a:gd name="connsiteY16" fmla="*/ 986247 h 1037084"/>
                <a:gd name="connsiteX17" fmla="*/ 194635 w 2777177"/>
                <a:gd name="connsiteY17" fmla="*/ 307930 h 1037084"/>
                <a:gd name="connsiteX18" fmla="*/ 1249149 w 2777177"/>
                <a:gd name="connsiteY18" fmla="*/ 984794 h 1037084"/>
                <a:gd name="connsiteX19" fmla="*/ 1249149 w 2777177"/>
                <a:gd name="connsiteY19" fmla="*/ 671054 h 1037084"/>
                <a:gd name="connsiteX20" fmla="*/ 1467024 w 2777177"/>
                <a:gd name="connsiteY20" fmla="*/ 671054 h 1037084"/>
                <a:gd name="connsiteX21" fmla="*/ 1830148 w 2777177"/>
                <a:gd name="connsiteY21" fmla="*/ 335527 h 1037084"/>
                <a:gd name="connsiteX22" fmla="*/ 1467024 w 2777177"/>
                <a:gd name="connsiteY22" fmla="*/ 0 h 1037084"/>
                <a:gd name="connsiteX23" fmla="*/ 1085017 w 2777177"/>
                <a:gd name="connsiteY23" fmla="*/ 0 h 1037084"/>
                <a:gd name="connsiteX24" fmla="*/ 1054514 w 2777177"/>
                <a:gd name="connsiteY24" fmla="*/ 30502 h 1037084"/>
                <a:gd name="connsiteX25" fmla="*/ 1054514 w 2777177"/>
                <a:gd name="connsiteY25" fmla="*/ 984794 h 1037084"/>
                <a:gd name="connsiteX26" fmla="*/ 1085017 w 2777177"/>
                <a:gd name="connsiteY26" fmla="*/ 1016749 h 1037084"/>
                <a:gd name="connsiteX27" fmla="*/ 1218646 w 2777177"/>
                <a:gd name="connsiteY27" fmla="*/ 1016749 h 1037084"/>
                <a:gd name="connsiteX28" fmla="*/ 1249149 w 2777177"/>
                <a:gd name="connsiteY28" fmla="*/ 984794 h 1037084"/>
                <a:gd name="connsiteX29" fmla="*/ 1249149 w 2777177"/>
                <a:gd name="connsiteY29" fmla="*/ 499660 h 1037084"/>
                <a:gd name="connsiteX30" fmla="*/ 1249149 w 2777177"/>
                <a:gd name="connsiteY30" fmla="*/ 171395 h 1037084"/>
                <a:gd name="connsiteX31" fmla="*/ 1453951 w 2777177"/>
                <a:gd name="connsiteY31" fmla="*/ 171395 h 1037084"/>
                <a:gd name="connsiteX32" fmla="*/ 1628251 w 2777177"/>
                <a:gd name="connsiteY32" fmla="*/ 335527 h 1037084"/>
                <a:gd name="connsiteX33" fmla="*/ 1453951 w 2777177"/>
                <a:gd name="connsiteY33" fmla="*/ 499660 h 1037084"/>
                <a:gd name="connsiteX34" fmla="*/ 2777177 w 2777177"/>
                <a:gd name="connsiteY34" fmla="*/ 653624 h 1037084"/>
                <a:gd name="connsiteX35" fmla="*/ 2777177 w 2777177"/>
                <a:gd name="connsiteY35" fmla="*/ 30502 h 1037084"/>
                <a:gd name="connsiteX36" fmla="*/ 2746675 w 2777177"/>
                <a:gd name="connsiteY36" fmla="*/ 0 h 1037084"/>
                <a:gd name="connsiteX37" fmla="*/ 2614498 w 2777177"/>
                <a:gd name="connsiteY37" fmla="*/ 0 h 1037084"/>
                <a:gd name="connsiteX38" fmla="*/ 2582543 w 2777177"/>
                <a:gd name="connsiteY38" fmla="*/ 30502 h 1037084"/>
                <a:gd name="connsiteX39" fmla="*/ 2582543 w 2777177"/>
                <a:gd name="connsiteY39" fmla="*/ 642004 h 1037084"/>
                <a:gd name="connsiteX40" fmla="*/ 2355953 w 2777177"/>
                <a:gd name="connsiteY40" fmla="*/ 859879 h 1037084"/>
                <a:gd name="connsiteX41" fmla="*/ 2130815 w 2777177"/>
                <a:gd name="connsiteY41" fmla="*/ 642004 h 1037084"/>
                <a:gd name="connsiteX42" fmla="*/ 2130815 w 2777177"/>
                <a:gd name="connsiteY42" fmla="*/ 30502 h 1037084"/>
                <a:gd name="connsiteX43" fmla="*/ 2098861 w 2777177"/>
                <a:gd name="connsiteY43" fmla="*/ 0 h 1037084"/>
                <a:gd name="connsiteX44" fmla="*/ 1966683 w 2777177"/>
                <a:gd name="connsiteY44" fmla="*/ 0 h 1037084"/>
                <a:gd name="connsiteX45" fmla="*/ 1936181 w 2777177"/>
                <a:gd name="connsiteY45" fmla="*/ 30502 h 1037084"/>
                <a:gd name="connsiteX46" fmla="*/ 1936181 w 2777177"/>
                <a:gd name="connsiteY46" fmla="*/ 655077 h 1037084"/>
                <a:gd name="connsiteX47" fmla="*/ 2355953 w 2777177"/>
                <a:gd name="connsiteY47" fmla="*/ 1037084 h 1037084"/>
                <a:gd name="connsiteX48" fmla="*/ 2777177 w 2777177"/>
                <a:gd name="connsiteY48" fmla="*/ 653624 h 103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777177" h="1037084">
                  <a:moveTo>
                    <a:pt x="630384" y="986247"/>
                  </a:moveTo>
                  <a:cubicBezTo>
                    <a:pt x="643457" y="1008034"/>
                    <a:pt x="662339" y="1016749"/>
                    <a:pt x="692842" y="1016749"/>
                  </a:cubicBezTo>
                  <a:lnTo>
                    <a:pt x="836639" y="1016749"/>
                  </a:lnTo>
                  <a:cubicBezTo>
                    <a:pt x="852617" y="1016749"/>
                    <a:pt x="868594" y="1003677"/>
                    <a:pt x="868594" y="986247"/>
                  </a:cubicBezTo>
                  <a:lnTo>
                    <a:pt x="868594" y="30502"/>
                  </a:lnTo>
                  <a:cubicBezTo>
                    <a:pt x="868594" y="14525"/>
                    <a:pt x="852617" y="0"/>
                    <a:pt x="836639" y="0"/>
                  </a:cubicBezTo>
                  <a:lnTo>
                    <a:pt x="703009" y="0"/>
                  </a:lnTo>
                  <a:cubicBezTo>
                    <a:pt x="687032" y="0"/>
                    <a:pt x="673959" y="14525"/>
                    <a:pt x="673959" y="30502"/>
                  </a:cubicBezTo>
                  <a:lnTo>
                    <a:pt x="673959" y="692842"/>
                  </a:lnTo>
                  <a:lnTo>
                    <a:pt x="248377" y="24693"/>
                  </a:lnTo>
                  <a:cubicBezTo>
                    <a:pt x="236757" y="5810"/>
                    <a:pt x="220780" y="0"/>
                    <a:pt x="203350" y="0"/>
                  </a:cubicBezTo>
                  <a:lnTo>
                    <a:pt x="30502" y="0"/>
                  </a:lnTo>
                  <a:cubicBezTo>
                    <a:pt x="13072" y="0"/>
                    <a:pt x="0" y="14525"/>
                    <a:pt x="0" y="30502"/>
                  </a:cubicBezTo>
                  <a:lnTo>
                    <a:pt x="0" y="986247"/>
                  </a:lnTo>
                  <a:cubicBezTo>
                    <a:pt x="0" y="1003677"/>
                    <a:pt x="13072" y="1016749"/>
                    <a:pt x="30502" y="1016749"/>
                  </a:cubicBezTo>
                  <a:lnTo>
                    <a:pt x="164132" y="1016749"/>
                  </a:lnTo>
                  <a:cubicBezTo>
                    <a:pt x="181562" y="1016749"/>
                    <a:pt x="194635" y="1003677"/>
                    <a:pt x="194635" y="986247"/>
                  </a:cubicBezTo>
                  <a:lnTo>
                    <a:pt x="194635" y="307930"/>
                  </a:lnTo>
                  <a:close/>
                  <a:moveTo>
                    <a:pt x="1249149" y="984794"/>
                  </a:moveTo>
                  <a:lnTo>
                    <a:pt x="1249149" y="671054"/>
                  </a:lnTo>
                  <a:lnTo>
                    <a:pt x="1467024" y="671054"/>
                  </a:lnTo>
                  <a:cubicBezTo>
                    <a:pt x="1706686" y="671054"/>
                    <a:pt x="1830148" y="517090"/>
                    <a:pt x="1830148" y="335527"/>
                  </a:cubicBezTo>
                  <a:cubicBezTo>
                    <a:pt x="1830148" y="153965"/>
                    <a:pt x="1706686" y="0"/>
                    <a:pt x="1467024" y="0"/>
                  </a:cubicBezTo>
                  <a:lnTo>
                    <a:pt x="1085017" y="0"/>
                  </a:lnTo>
                  <a:cubicBezTo>
                    <a:pt x="1067587" y="0"/>
                    <a:pt x="1054514" y="14525"/>
                    <a:pt x="1054514" y="30502"/>
                  </a:cubicBezTo>
                  <a:lnTo>
                    <a:pt x="1054514" y="984794"/>
                  </a:lnTo>
                  <a:cubicBezTo>
                    <a:pt x="1054514" y="1002224"/>
                    <a:pt x="1067587" y="1016749"/>
                    <a:pt x="1085017" y="1016749"/>
                  </a:cubicBezTo>
                  <a:lnTo>
                    <a:pt x="1218646" y="1016749"/>
                  </a:lnTo>
                  <a:cubicBezTo>
                    <a:pt x="1236076" y="1016749"/>
                    <a:pt x="1249149" y="1002224"/>
                    <a:pt x="1249149" y="984794"/>
                  </a:cubicBezTo>
                  <a:close/>
                  <a:moveTo>
                    <a:pt x="1249149" y="499660"/>
                  </a:moveTo>
                  <a:lnTo>
                    <a:pt x="1249149" y="171395"/>
                  </a:lnTo>
                  <a:lnTo>
                    <a:pt x="1453951" y="171395"/>
                  </a:lnTo>
                  <a:cubicBezTo>
                    <a:pt x="1551269" y="171395"/>
                    <a:pt x="1628251" y="233852"/>
                    <a:pt x="1628251" y="335527"/>
                  </a:cubicBezTo>
                  <a:cubicBezTo>
                    <a:pt x="1628251" y="437202"/>
                    <a:pt x="1551269" y="499660"/>
                    <a:pt x="1453951" y="499660"/>
                  </a:cubicBezTo>
                  <a:close/>
                  <a:moveTo>
                    <a:pt x="2777177" y="653624"/>
                  </a:moveTo>
                  <a:lnTo>
                    <a:pt x="2777177" y="30502"/>
                  </a:lnTo>
                  <a:cubicBezTo>
                    <a:pt x="2777177" y="14525"/>
                    <a:pt x="2762653" y="0"/>
                    <a:pt x="2746675" y="0"/>
                  </a:cubicBezTo>
                  <a:lnTo>
                    <a:pt x="2614498" y="0"/>
                  </a:lnTo>
                  <a:cubicBezTo>
                    <a:pt x="2597068" y="0"/>
                    <a:pt x="2582543" y="14525"/>
                    <a:pt x="2582543" y="30502"/>
                  </a:cubicBezTo>
                  <a:lnTo>
                    <a:pt x="2582543" y="642004"/>
                  </a:lnTo>
                  <a:cubicBezTo>
                    <a:pt x="2582543" y="777087"/>
                    <a:pt x="2498298" y="859879"/>
                    <a:pt x="2355953" y="859879"/>
                  </a:cubicBezTo>
                  <a:cubicBezTo>
                    <a:pt x="2213608" y="859879"/>
                    <a:pt x="2130815" y="777087"/>
                    <a:pt x="2130815" y="642004"/>
                  </a:cubicBezTo>
                  <a:lnTo>
                    <a:pt x="2130815" y="30502"/>
                  </a:lnTo>
                  <a:cubicBezTo>
                    <a:pt x="2130815" y="14525"/>
                    <a:pt x="2116291" y="0"/>
                    <a:pt x="2098861" y="0"/>
                  </a:cubicBezTo>
                  <a:lnTo>
                    <a:pt x="1966683" y="0"/>
                  </a:lnTo>
                  <a:cubicBezTo>
                    <a:pt x="1949253" y="0"/>
                    <a:pt x="1936181" y="14525"/>
                    <a:pt x="1936181" y="30502"/>
                  </a:cubicBezTo>
                  <a:lnTo>
                    <a:pt x="1936181" y="655077"/>
                  </a:lnTo>
                  <a:cubicBezTo>
                    <a:pt x="1936181" y="919432"/>
                    <a:pt x="2136626" y="1037084"/>
                    <a:pt x="2355953" y="1037084"/>
                  </a:cubicBezTo>
                  <a:cubicBezTo>
                    <a:pt x="2576733" y="1037084"/>
                    <a:pt x="2777177" y="917979"/>
                    <a:pt x="2777177" y="653624"/>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4203" name="Group 4202">
            <a:extLst>
              <a:ext uri="{FF2B5EF4-FFF2-40B4-BE49-F238E27FC236}">
                <a16:creationId xmlns:a16="http://schemas.microsoft.com/office/drawing/2014/main" id="{2114FDDC-EB9E-0682-E3A2-C315A1DF72FC}"/>
              </a:ext>
            </a:extLst>
          </p:cNvPr>
          <p:cNvGrpSpPr/>
          <p:nvPr/>
        </p:nvGrpSpPr>
        <p:grpSpPr>
          <a:xfrm>
            <a:off x="4443658" y="3590487"/>
            <a:ext cx="1228261" cy="221289"/>
            <a:chOff x="2626154" y="5596384"/>
            <a:chExt cx="1228261" cy="221289"/>
          </a:xfrm>
        </p:grpSpPr>
        <p:grpSp>
          <p:nvGrpSpPr>
            <p:cNvPr id="4204" name="Group 4203">
              <a:extLst>
                <a:ext uri="{FF2B5EF4-FFF2-40B4-BE49-F238E27FC236}">
                  <a16:creationId xmlns:a16="http://schemas.microsoft.com/office/drawing/2014/main" id="{6CBCA53C-1950-3EAF-FC9B-A2A8FE362FEA}"/>
                </a:ext>
              </a:extLst>
            </p:cNvPr>
            <p:cNvGrpSpPr>
              <a:grpSpLocks noChangeAspect="1"/>
            </p:cNvGrpSpPr>
            <p:nvPr/>
          </p:nvGrpSpPr>
          <p:grpSpPr>
            <a:xfrm>
              <a:off x="2626154" y="5596384"/>
              <a:ext cx="248671" cy="209443"/>
              <a:chOff x="2278426" y="2893969"/>
              <a:chExt cx="2071608" cy="1744809"/>
            </a:xfrm>
            <a:solidFill>
              <a:schemeClr val="tx1"/>
            </a:solidFill>
          </p:grpSpPr>
          <p:sp>
            <p:nvSpPr>
              <p:cNvPr id="4206" name="Freeform 4">
                <a:extLst>
                  <a:ext uri="{FF2B5EF4-FFF2-40B4-BE49-F238E27FC236}">
                    <a16:creationId xmlns:a16="http://schemas.microsoft.com/office/drawing/2014/main" id="{60DDBA40-A214-29D2-264F-2BCE51183085}"/>
                  </a:ext>
                </a:extLst>
              </p:cNvPr>
              <p:cNvSpPr/>
              <p:nvPr/>
            </p:nvSpPr>
            <p:spPr>
              <a:xfrm>
                <a:off x="2278426" y="2893969"/>
                <a:ext cx="2071608" cy="1394523"/>
              </a:xfrm>
              <a:custGeom>
                <a:avLst/>
                <a:gdLst>
                  <a:gd name="connsiteX0" fmla="*/ 2069636 w 2071608"/>
                  <a:gd name="connsiteY0" fmla="*/ 854981 h 1394523"/>
                  <a:gd name="connsiteX1" fmla="*/ 2057357 w 2071608"/>
                  <a:gd name="connsiteY1" fmla="*/ 785199 h 1394523"/>
                  <a:gd name="connsiteX2" fmla="*/ 2034354 w 2071608"/>
                  <a:gd name="connsiteY2" fmla="*/ 718107 h 1394523"/>
                  <a:gd name="connsiteX3" fmla="*/ 2000886 w 2071608"/>
                  <a:gd name="connsiteY3" fmla="*/ 655620 h 1394523"/>
                  <a:gd name="connsiteX4" fmla="*/ 1906960 w 2071608"/>
                  <a:gd name="connsiteY4" fmla="*/ 550119 h 1394523"/>
                  <a:gd name="connsiteX5" fmla="*/ 1784749 w 2071608"/>
                  <a:gd name="connsiteY5" fmla="*/ 479022 h 1394523"/>
                  <a:gd name="connsiteX6" fmla="*/ 1768045 w 2071608"/>
                  <a:gd name="connsiteY6" fmla="*/ 473002 h 1394523"/>
                  <a:gd name="connsiteX7" fmla="*/ 1759613 w 2071608"/>
                  <a:gd name="connsiteY7" fmla="*/ 470252 h 1394523"/>
                  <a:gd name="connsiteX8" fmla="*/ 1751122 w 2071608"/>
                  <a:gd name="connsiteY8" fmla="*/ 467660 h 1394523"/>
                  <a:gd name="connsiteX9" fmla="*/ 1733999 w 2071608"/>
                  <a:gd name="connsiteY9" fmla="*/ 462976 h 1394523"/>
                  <a:gd name="connsiteX10" fmla="*/ 1725388 w 2071608"/>
                  <a:gd name="connsiteY10" fmla="*/ 460784 h 1394523"/>
                  <a:gd name="connsiteX11" fmla="*/ 1719766 w 2071608"/>
                  <a:gd name="connsiteY11" fmla="*/ 459608 h 1394523"/>
                  <a:gd name="connsiteX12" fmla="*/ 1719468 w 2071608"/>
                  <a:gd name="connsiteY12" fmla="*/ 459548 h 1394523"/>
                  <a:gd name="connsiteX13" fmla="*/ 1719727 w 2071608"/>
                  <a:gd name="connsiteY13" fmla="*/ 455203 h 1394523"/>
                  <a:gd name="connsiteX14" fmla="*/ 1720125 w 2071608"/>
                  <a:gd name="connsiteY14" fmla="*/ 446253 h 1394523"/>
                  <a:gd name="connsiteX15" fmla="*/ 1720345 w 2071608"/>
                  <a:gd name="connsiteY15" fmla="*/ 437204 h 1394523"/>
                  <a:gd name="connsiteX16" fmla="*/ 1720345 w 2071608"/>
                  <a:gd name="connsiteY16" fmla="*/ 432640 h 1394523"/>
                  <a:gd name="connsiteX17" fmla="*/ 1720265 w 2071608"/>
                  <a:gd name="connsiteY17" fmla="*/ 428195 h 1394523"/>
                  <a:gd name="connsiteX18" fmla="*/ 1719786 w 2071608"/>
                  <a:gd name="connsiteY18" fmla="*/ 410415 h 1394523"/>
                  <a:gd name="connsiteX19" fmla="*/ 1718451 w 2071608"/>
                  <a:gd name="connsiteY19" fmla="*/ 392656 h 1394523"/>
                  <a:gd name="connsiteX20" fmla="*/ 1718092 w 2071608"/>
                  <a:gd name="connsiteY20" fmla="*/ 388211 h 1394523"/>
                  <a:gd name="connsiteX21" fmla="*/ 1717534 w 2071608"/>
                  <a:gd name="connsiteY21" fmla="*/ 383786 h 1394523"/>
                  <a:gd name="connsiteX22" fmla="*/ 1716418 w 2071608"/>
                  <a:gd name="connsiteY22" fmla="*/ 374936 h 1394523"/>
                  <a:gd name="connsiteX23" fmla="*/ 1715242 w 2071608"/>
                  <a:gd name="connsiteY23" fmla="*/ 366106 h 1394523"/>
                  <a:gd name="connsiteX24" fmla="*/ 1713687 w 2071608"/>
                  <a:gd name="connsiteY24" fmla="*/ 357316 h 1394523"/>
                  <a:gd name="connsiteX25" fmla="*/ 1666325 w 2071608"/>
                  <a:gd name="connsiteY25" fmla="*/ 223313 h 1394523"/>
                  <a:gd name="connsiteX26" fmla="*/ 1626758 w 2071608"/>
                  <a:gd name="connsiteY26" fmla="*/ 164075 h 1394523"/>
                  <a:gd name="connsiteX27" fmla="*/ 1578180 w 2071608"/>
                  <a:gd name="connsiteY27" fmla="*/ 112032 h 1394523"/>
                  <a:gd name="connsiteX28" fmla="*/ 1521609 w 2071608"/>
                  <a:gd name="connsiteY28" fmla="*/ 68759 h 1394523"/>
                  <a:gd name="connsiteX29" fmla="*/ 1506440 w 2071608"/>
                  <a:gd name="connsiteY29" fmla="*/ 59391 h 1394523"/>
                  <a:gd name="connsiteX30" fmla="*/ 1498706 w 2071608"/>
                  <a:gd name="connsiteY30" fmla="*/ 54946 h 1394523"/>
                  <a:gd name="connsiteX31" fmla="*/ 1490892 w 2071608"/>
                  <a:gd name="connsiteY31" fmla="*/ 50641 h 1394523"/>
                  <a:gd name="connsiteX32" fmla="*/ 1475005 w 2071608"/>
                  <a:gd name="connsiteY32" fmla="*/ 42529 h 1394523"/>
                  <a:gd name="connsiteX33" fmla="*/ 1458740 w 2071608"/>
                  <a:gd name="connsiteY33" fmla="*/ 35174 h 1394523"/>
                  <a:gd name="connsiteX34" fmla="*/ 1320662 w 2071608"/>
                  <a:gd name="connsiteY34" fmla="*/ 1309 h 1394523"/>
                  <a:gd name="connsiteX35" fmla="*/ 1311771 w 2071608"/>
                  <a:gd name="connsiteY35" fmla="*/ 651 h 1394523"/>
                  <a:gd name="connsiteX36" fmla="*/ 1302861 w 2071608"/>
                  <a:gd name="connsiteY36" fmla="*/ 332 h 1394523"/>
                  <a:gd name="connsiteX37" fmla="*/ 1285061 w 2071608"/>
                  <a:gd name="connsiteY37" fmla="*/ 13 h 1394523"/>
                  <a:gd name="connsiteX38" fmla="*/ 1267280 w 2071608"/>
                  <a:gd name="connsiteY38" fmla="*/ 512 h 1394523"/>
                  <a:gd name="connsiteX39" fmla="*/ 1258390 w 2071608"/>
                  <a:gd name="connsiteY39" fmla="*/ 990 h 1394523"/>
                  <a:gd name="connsiteX40" fmla="*/ 1249520 w 2071608"/>
                  <a:gd name="connsiteY40" fmla="*/ 1728 h 1394523"/>
                  <a:gd name="connsiteX41" fmla="*/ 1179275 w 2071608"/>
                  <a:gd name="connsiteY41" fmla="*/ 13786 h 1394523"/>
                  <a:gd name="connsiteX42" fmla="*/ 1111940 w 2071608"/>
                  <a:gd name="connsiteY42" fmla="*/ 37266 h 1394523"/>
                  <a:gd name="connsiteX43" fmla="*/ 1049449 w 2071608"/>
                  <a:gd name="connsiteY43" fmla="*/ 71530 h 1394523"/>
                  <a:gd name="connsiteX44" fmla="*/ 947989 w 2071608"/>
                  <a:gd name="connsiteY44" fmla="*/ 164752 h 1394523"/>
                  <a:gd name="connsiteX45" fmla="*/ 942666 w 2071608"/>
                  <a:gd name="connsiteY45" fmla="*/ 171569 h 1394523"/>
                  <a:gd name="connsiteX46" fmla="*/ 937543 w 2071608"/>
                  <a:gd name="connsiteY46" fmla="*/ 178545 h 1394523"/>
                  <a:gd name="connsiteX47" fmla="*/ 927637 w 2071608"/>
                  <a:gd name="connsiteY47" fmla="*/ 192737 h 1394523"/>
                  <a:gd name="connsiteX48" fmla="*/ 922932 w 2071608"/>
                  <a:gd name="connsiteY48" fmla="*/ 200012 h 1394523"/>
                  <a:gd name="connsiteX49" fmla="*/ 919384 w 2071608"/>
                  <a:gd name="connsiteY49" fmla="*/ 205593 h 1394523"/>
                  <a:gd name="connsiteX50" fmla="*/ 918268 w 2071608"/>
                  <a:gd name="connsiteY50" fmla="*/ 205294 h 1394523"/>
                  <a:gd name="connsiteX51" fmla="*/ 913783 w 2071608"/>
                  <a:gd name="connsiteY51" fmla="*/ 204118 h 1394523"/>
                  <a:gd name="connsiteX52" fmla="*/ 904753 w 2071608"/>
                  <a:gd name="connsiteY52" fmla="*/ 201965 h 1394523"/>
                  <a:gd name="connsiteX53" fmla="*/ 886494 w 2071608"/>
                  <a:gd name="connsiteY53" fmla="*/ 198378 h 1394523"/>
                  <a:gd name="connsiteX54" fmla="*/ 849418 w 2071608"/>
                  <a:gd name="connsiteY54" fmla="*/ 194212 h 1394523"/>
                  <a:gd name="connsiteX55" fmla="*/ 774828 w 2071608"/>
                  <a:gd name="connsiteY55" fmla="*/ 198338 h 1394523"/>
                  <a:gd name="connsiteX56" fmla="*/ 756429 w 2071608"/>
                  <a:gd name="connsiteY56" fmla="*/ 201926 h 1394523"/>
                  <a:gd name="connsiteX57" fmla="*/ 747320 w 2071608"/>
                  <a:gd name="connsiteY57" fmla="*/ 204158 h 1394523"/>
                  <a:gd name="connsiteX58" fmla="*/ 738250 w 2071608"/>
                  <a:gd name="connsiteY58" fmla="*/ 206570 h 1394523"/>
                  <a:gd name="connsiteX59" fmla="*/ 729280 w 2071608"/>
                  <a:gd name="connsiteY59" fmla="*/ 209320 h 1394523"/>
                  <a:gd name="connsiteX60" fmla="*/ 724795 w 2071608"/>
                  <a:gd name="connsiteY60" fmla="*/ 210716 h 1394523"/>
                  <a:gd name="connsiteX61" fmla="*/ 720370 w 2071608"/>
                  <a:gd name="connsiteY61" fmla="*/ 212290 h 1394523"/>
                  <a:gd name="connsiteX62" fmla="*/ 711540 w 2071608"/>
                  <a:gd name="connsiteY62" fmla="*/ 215459 h 1394523"/>
                  <a:gd name="connsiteX63" fmla="*/ 702849 w 2071608"/>
                  <a:gd name="connsiteY63" fmla="*/ 218968 h 1394523"/>
                  <a:gd name="connsiteX64" fmla="*/ 669082 w 2071608"/>
                  <a:gd name="connsiteY64" fmla="*/ 235172 h 1394523"/>
                  <a:gd name="connsiteX65" fmla="*/ 652976 w 2071608"/>
                  <a:gd name="connsiteY65" fmla="*/ 244720 h 1394523"/>
                  <a:gd name="connsiteX66" fmla="*/ 645082 w 2071608"/>
                  <a:gd name="connsiteY66" fmla="*/ 249763 h 1394523"/>
                  <a:gd name="connsiteX67" fmla="*/ 637408 w 2071608"/>
                  <a:gd name="connsiteY67" fmla="*/ 255104 h 1394523"/>
                  <a:gd name="connsiteX68" fmla="*/ 538220 w 2071608"/>
                  <a:gd name="connsiteY68" fmla="*/ 365449 h 1394523"/>
                  <a:gd name="connsiteX69" fmla="*/ 509276 w 2071608"/>
                  <a:gd name="connsiteY69" fmla="*/ 434354 h 1394523"/>
                  <a:gd name="connsiteX70" fmla="*/ 505011 w 2071608"/>
                  <a:gd name="connsiteY70" fmla="*/ 450280 h 1394523"/>
                  <a:gd name="connsiteX71" fmla="*/ 447383 w 2071608"/>
                  <a:gd name="connsiteY71" fmla="*/ 450280 h 1394523"/>
                  <a:gd name="connsiteX72" fmla="*/ 438633 w 2071608"/>
                  <a:gd name="connsiteY72" fmla="*/ 450459 h 1394523"/>
                  <a:gd name="connsiteX73" fmla="*/ 429782 w 2071608"/>
                  <a:gd name="connsiteY73" fmla="*/ 450678 h 1394523"/>
                  <a:gd name="connsiteX74" fmla="*/ 420952 w 2071608"/>
                  <a:gd name="connsiteY74" fmla="*/ 451057 h 1394523"/>
                  <a:gd name="connsiteX75" fmla="*/ 282854 w 2071608"/>
                  <a:gd name="connsiteY75" fmla="*/ 481294 h 1394523"/>
                  <a:gd name="connsiteX76" fmla="*/ 161081 w 2071608"/>
                  <a:gd name="connsiteY76" fmla="*/ 553249 h 1394523"/>
                  <a:gd name="connsiteX77" fmla="*/ 110391 w 2071608"/>
                  <a:gd name="connsiteY77" fmla="*/ 602820 h 1394523"/>
                  <a:gd name="connsiteX78" fmla="*/ 104590 w 2071608"/>
                  <a:gd name="connsiteY78" fmla="*/ 609537 h 1394523"/>
                  <a:gd name="connsiteX79" fmla="*/ 101700 w 2071608"/>
                  <a:gd name="connsiteY79" fmla="*/ 612906 h 1394523"/>
                  <a:gd name="connsiteX80" fmla="*/ 98949 w 2071608"/>
                  <a:gd name="connsiteY80" fmla="*/ 616394 h 1394523"/>
                  <a:gd name="connsiteX81" fmla="*/ 88046 w 2071608"/>
                  <a:gd name="connsiteY81" fmla="*/ 630386 h 1394523"/>
                  <a:gd name="connsiteX82" fmla="*/ 77780 w 2071608"/>
                  <a:gd name="connsiteY82" fmla="*/ 644857 h 1394523"/>
                  <a:gd name="connsiteX83" fmla="*/ 72876 w 2071608"/>
                  <a:gd name="connsiteY83" fmla="*/ 652252 h 1394523"/>
                  <a:gd name="connsiteX84" fmla="*/ 68092 w 2071608"/>
                  <a:gd name="connsiteY84" fmla="*/ 659726 h 1394523"/>
                  <a:gd name="connsiteX85" fmla="*/ 35282 w 2071608"/>
                  <a:gd name="connsiteY85" fmla="*/ 722612 h 1394523"/>
                  <a:gd name="connsiteX86" fmla="*/ 12997 w 2071608"/>
                  <a:gd name="connsiteY86" fmla="*/ 789962 h 1394523"/>
                  <a:gd name="connsiteX87" fmla="*/ 9050 w 2071608"/>
                  <a:gd name="connsiteY87" fmla="*/ 807264 h 1394523"/>
                  <a:gd name="connsiteX88" fmla="*/ 5920 w 2071608"/>
                  <a:gd name="connsiteY88" fmla="*/ 824724 h 1394523"/>
                  <a:gd name="connsiteX89" fmla="*/ 5163 w 2071608"/>
                  <a:gd name="connsiteY89" fmla="*/ 829089 h 1394523"/>
                  <a:gd name="connsiteX90" fmla="*/ 4565 w 2071608"/>
                  <a:gd name="connsiteY90" fmla="*/ 833474 h 1394523"/>
                  <a:gd name="connsiteX91" fmla="*/ 3449 w 2071608"/>
                  <a:gd name="connsiteY91" fmla="*/ 842264 h 1394523"/>
                  <a:gd name="connsiteX92" fmla="*/ 2352 w 2071608"/>
                  <a:gd name="connsiteY92" fmla="*/ 851054 h 1394523"/>
                  <a:gd name="connsiteX93" fmla="*/ 1635 w 2071608"/>
                  <a:gd name="connsiteY93" fmla="*/ 859884 h 1394523"/>
                  <a:gd name="connsiteX94" fmla="*/ 977 w 2071608"/>
                  <a:gd name="connsiteY94" fmla="*/ 868714 h 1394523"/>
                  <a:gd name="connsiteX95" fmla="*/ 459 w 2071608"/>
                  <a:gd name="connsiteY95" fmla="*/ 877544 h 1394523"/>
                  <a:gd name="connsiteX96" fmla="*/ 20 w 2071608"/>
                  <a:gd name="connsiteY96" fmla="*/ 895224 h 1394523"/>
                  <a:gd name="connsiteX97" fmla="*/ 319 w 2071608"/>
                  <a:gd name="connsiteY97" fmla="*/ 912884 h 1394523"/>
                  <a:gd name="connsiteX98" fmla="*/ 598 w 2071608"/>
                  <a:gd name="connsiteY98" fmla="*/ 921714 h 1394523"/>
                  <a:gd name="connsiteX99" fmla="*/ 1256 w 2071608"/>
                  <a:gd name="connsiteY99" fmla="*/ 930544 h 1394523"/>
                  <a:gd name="connsiteX100" fmla="*/ 1934 w 2071608"/>
                  <a:gd name="connsiteY100" fmla="*/ 939374 h 1394523"/>
                  <a:gd name="connsiteX101" fmla="*/ 2292 w 2071608"/>
                  <a:gd name="connsiteY101" fmla="*/ 943779 h 1394523"/>
                  <a:gd name="connsiteX102" fmla="*/ 2831 w 2071608"/>
                  <a:gd name="connsiteY102" fmla="*/ 948164 h 1394523"/>
                  <a:gd name="connsiteX103" fmla="*/ 5063 w 2071608"/>
                  <a:gd name="connsiteY103" fmla="*/ 965744 h 1394523"/>
                  <a:gd name="connsiteX104" fmla="*/ 11841 w 2071608"/>
                  <a:gd name="connsiteY104" fmla="*/ 1000525 h 1394523"/>
                  <a:gd name="connsiteX105" fmla="*/ 33269 w 2071608"/>
                  <a:gd name="connsiteY105" fmla="*/ 1068075 h 1394523"/>
                  <a:gd name="connsiteX106" fmla="*/ 65062 w 2071608"/>
                  <a:gd name="connsiteY106" fmla="*/ 1131399 h 1394523"/>
                  <a:gd name="connsiteX107" fmla="*/ 106504 w 2071608"/>
                  <a:gd name="connsiteY107" fmla="*/ 1188844 h 1394523"/>
                  <a:gd name="connsiteX108" fmla="*/ 112284 w 2071608"/>
                  <a:gd name="connsiteY108" fmla="*/ 1195561 h 1394523"/>
                  <a:gd name="connsiteX109" fmla="*/ 118205 w 2071608"/>
                  <a:gd name="connsiteY109" fmla="*/ 1202158 h 1394523"/>
                  <a:gd name="connsiteX110" fmla="*/ 130404 w 2071608"/>
                  <a:gd name="connsiteY110" fmla="*/ 1215035 h 1394523"/>
                  <a:gd name="connsiteX111" fmla="*/ 143181 w 2071608"/>
                  <a:gd name="connsiteY111" fmla="*/ 1227333 h 1394523"/>
                  <a:gd name="connsiteX112" fmla="*/ 149739 w 2071608"/>
                  <a:gd name="connsiteY112" fmla="*/ 1233292 h 1394523"/>
                  <a:gd name="connsiteX113" fmla="*/ 156417 w 2071608"/>
                  <a:gd name="connsiteY113" fmla="*/ 1239132 h 1394523"/>
                  <a:gd name="connsiteX114" fmla="*/ 213625 w 2071608"/>
                  <a:gd name="connsiteY114" fmla="*/ 1281010 h 1394523"/>
                  <a:gd name="connsiteX115" fmla="*/ 276874 w 2071608"/>
                  <a:gd name="connsiteY115" fmla="*/ 1313200 h 1394523"/>
                  <a:gd name="connsiteX116" fmla="*/ 344488 w 2071608"/>
                  <a:gd name="connsiteY116" fmla="*/ 1334906 h 1394523"/>
                  <a:gd name="connsiteX117" fmla="*/ 379351 w 2071608"/>
                  <a:gd name="connsiteY117" fmla="*/ 1341743 h 1394523"/>
                  <a:gd name="connsiteX118" fmla="*/ 396952 w 2071608"/>
                  <a:gd name="connsiteY118" fmla="*/ 1343995 h 1394523"/>
                  <a:gd name="connsiteX119" fmla="*/ 401357 w 2071608"/>
                  <a:gd name="connsiteY119" fmla="*/ 1344533 h 1394523"/>
                  <a:gd name="connsiteX120" fmla="*/ 405783 w 2071608"/>
                  <a:gd name="connsiteY120" fmla="*/ 1344892 h 1394523"/>
                  <a:gd name="connsiteX121" fmla="*/ 414613 w 2071608"/>
                  <a:gd name="connsiteY121" fmla="*/ 1345570 h 1394523"/>
                  <a:gd name="connsiteX122" fmla="*/ 423463 w 2071608"/>
                  <a:gd name="connsiteY122" fmla="*/ 1346228 h 1394523"/>
                  <a:gd name="connsiteX123" fmla="*/ 432314 w 2071608"/>
                  <a:gd name="connsiteY123" fmla="*/ 1346487 h 1394523"/>
                  <a:gd name="connsiteX124" fmla="*/ 441164 w 2071608"/>
                  <a:gd name="connsiteY124" fmla="*/ 1346706 h 1394523"/>
                  <a:gd name="connsiteX125" fmla="*/ 449596 w 2071608"/>
                  <a:gd name="connsiteY125" fmla="*/ 1346845 h 1394523"/>
                  <a:gd name="connsiteX126" fmla="*/ 589528 w 2071608"/>
                  <a:gd name="connsiteY126" fmla="*/ 1346845 h 1394523"/>
                  <a:gd name="connsiteX127" fmla="*/ 664238 w 2071608"/>
                  <a:gd name="connsiteY127" fmla="*/ 1394523 h 1394523"/>
                  <a:gd name="connsiteX128" fmla="*/ 1407471 w 2071608"/>
                  <a:gd name="connsiteY128" fmla="*/ 1394523 h 1394523"/>
                  <a:gd name="connsiteX129" fmla="*/ 1482181 w 2071608"/>
                  <a:gd name="connsiteY129" fmla="*/ 1346845 h 1394523"/>
                  <a:gd name="connsiteX130" fmla="*/ 1595622 w 2071608"/>
                  <a:gd name="connsiteY130" fmla="*/ 1346845 h 1394523"/>
                  <a:gd name="connsiteX131" fmla="*/ 1626558 w 2071608"/>
                  <a:gd name="connsiteY131" fmla="*/ 1346806 h 1394523"/>
                  <a:gd name="connsiteX132" fmla="*/ 1644259 w 2071608"/>
                  <a:gd name="connsiteY132" fmla="*/ 1346367 h 1394523"/>
                  <a:gd name="connsiteX133" fmla="*/ 1653109 w 2071608"/>
                  <a:gd name="connsiteY133" fmla="*/ 1345869 h 1394523"/>
                  <a:gd name="connsiteX134" fmla="*/ 1661960 w 2071608"/>
                  <a:gd name="connsiteY134" fmla="*/ 1345191 h 1394523"/>
                  <a:gd name="connsiteX135" fmla="*/ 1670790 w 2071608"/>
                  <a:gd name="connsiteY135" fmla="*/ 1344494 h 1394523"/>
                  <a:gd name="connsiteX136" fmla="*/ 1679601 w 2071608"/>
                  <a:gd name="connsiteY136" fmla="*/ 1343397 h 1394523"/>
                  <a:gd name="connsiteX137" fmla="*/ 1688411 w 2071608"/>
                  <a:gd name="connsiteY137" fmla="*/ 1342261 h 1394523"/>
                  <a:gd name="connsiteX138" fmla="*/ 1692817 w 2071608"/>
                  <a:gd name="connsiteY138" fmla="*/ 1341683 h 1394523"/>
                  <a:gd name="connsiteX139" fmla="*/ 1697182 w 2071608"/>
                  <a:gd name="connsiteY139" fmla="*/ 1340926 h 1394523"/>
                  <a:gd name="connsiteX140" fmla="*/ 1714664 w 2071608"/>
                  <a:gd name="connsiteY140" fmla="*/ 1337776 h 1394523"/>
                  <a:gd name="connsiteX141" fmla="*/ 1731986 w 2071608"/>
                  <a:gd name="connsiteY141" fmla="*/ 1333790 h 1394523"/>
                  <a:gd name="connsiteX142" fmla="*/ 1799380 w 2071608"/>
                  <a:gd name="connsiteY142" fmla="*/ 1311386 h 1394523"/>
                  <a:gd name="connsiteX143" fmla="*/ 1862210 w 2071608"/>
                  <a:gd name="connsiteY143" fmla="*/ 1278379 h 1394523"/>
                  <a:gd name="connsiteX144" fmla="*/ 1877060 w 2071608"/>
                  <a:gd name="connsiteY144" fmla="*/ 1268652 h 1394523"/>
                  <a:gd name="connsiteX145" fmla="*/ 1891492 w 2071608"/>
                  <a:gd name="connsiteY145" fmla="*/ 1258327 h 1394523"/>
                  <a:gd name="connsiteX146" fmla="*/ 1918980 w 2071608"/>
                  <a:gd name="connsiteY146" fmla="*/ 1235923 h 1394523"/>
                  <a:gd name="connsiteX147" fmla="*/ 1968375 w 2071608"/>
                  <a:gd name="connsiteY147" fmla="*/ 1185156 h 1394523"/>
                  <a:gd name="connsiteX148" fmla="*/ 2009118 w 2071608"/>
                  <a:gd name="connsiteY148" fmla="*/ 1127214 h 1394523"/>
                  <a:gd name="connsiteX149" fmla="*/ 2017889 w 2071608"/>
                  <a:gd name="connsiteY149" fmla="*/ 1111806 h 1394523"/>
                  <a:gd name="connsiteX150" fmla="*/ 2025942 w 2071608"/>
                  <a:gd name="connsiteY150" fmla="*/ 1096000 h 1394523"/>
                  <a:gd name="connsiteX151" fmla="*/ 2027936 w 2071608"/>
                  <a:gd name="connsiteY151" fmla="*/ 1092034 h 1394523"/>
                  <a:gd name="connsiteX152" fmla="*/ 2029769 w 2071608"/>
                  <a:gd name="connsiteY152" fmla="*/ 1087987 h 1394523"/>
                  <a:gd name="connsiteX153" fmla="*/ 2033397 w 2071608"/>
                  <a:gd name="connsiteY153" fmla="*/ 1079895 h 1394523"/>
                  <a:gd name="connsiteX154" fmla="*/ 2036985 w 2071608"/>
                  <a:gd name="connsiteY154" fmla="*/ 1071782 h 1394523"/>
                  <a:gd name="connsiteX155" fmla="*/ 2040234 w 2071608"/>
                  <a:gd name="connsiteY155" fmla="*/ 1063531 h 1394523"/>
                  <a:gd name="connsiteX156" fmla="*/ 2052035 w 2071608"/>
                  <a:gd name="connsiteY156" fmla="*/ 1030085 h 1394523"/>
                  <a:gd name="connsiteX157" fmla="*/ 2056839 w 2071608"/>
                  <a:gd name="connsiteY157" fmla="*/ 1013023 h 1394523"/>
                  <a:gd name="connsiteX158" fmla="*/ 2058992 w 2071608"/>
                  <a:gd name="connsiteY158" fmla="*/ 1004412 h 1394523"/>
                  <a:gd name="connsiteX159" fmla="*/ 2060965 w 2071608"/>
                  <a:gd name="connsiteY159" fmla="*/ 995761 h 1394523"/>
                  <a:gd name="connsiteX160" fmla="*/ 2062879 w 2071608"/>
                  <a:gd name="connsiteY160" fmla="*/ 987111 h 1394523"/>
                  <a:gd name="connsiteX161" fmla="*/ 2064433 w 2071608"/>
                  <a:gd name="connsiteY161" fmla="*/ 978381 h 1394523"/>
                  <a:gd name="connsiteX162" fmla="*/ 2067264 w 2071608"/>
                  <a:gd name="connsiteY162" fmla="*/ 960900 h 1394523"/>
                  <a:gd name="connsiteX163" fmla="*/ 2069457 w 2071608"/>
                  <a:gd name="connsiteY163" fmla="*/ 943320 h 1394523"/>
                  <a:gd name="connsiteX164" fmla="*/ 2070792 w 2071608"/>
                  <a:gd name="connsiteY164" fmla="*/ 925680 h 1394523"/>
                  <a:gd name="connsiteX165" fmla="*/ 2069696 w 2071608"/>
                  <a:gd name="connsiteY165" fmla="*/ 855001 h 1394523"/>
                  <a:gd name="connsiteX166" fmla="*/ 919305 w 2071608"/>
                  <a:gd name="connsiteY166" fmla="*/ 205573 h 1394523"/>
                  <a:gd name="connsiteX167" fmla="*/ 919305 w 2071608"/>
                  <a:gd name="connsiteY167" fmla="*/ 205573 h 1394523"/>
                  <a:gd name="connsiteX168" fmla="*/ 919305 w 2071608"/>
                  <a:gd name="connsiteY168" fmla="*/ 205573 h 1394523"/>
                  <a:gd name="connsiteX169" fmla="*/ 919305 w 2071608"/>
                  <a:gd name="connsiteY169" fmla="*/ 205573 h 1394523"/>
                  <a:gd name="connsiteX170" fmla="*/ 919305 w 2071608"/>
                  <a:gd name="connsiteY170" fmla="*/ 205573 h 1394523"/>
                  <a:gd name="connsiteX171" fmla="*/ 1449909 w 2071608"/>
                  <a:gd name="connsiteY171" fmla="*/ 1312084 h 1394523"/>
                  <a:gd name="connsiteX172" fmla="*/ 1407392 w 2071608"/>
                  <a:gd name="connsiteY172" fmla="*/ 1354599 h 1394523"/>
                  <a:gd name="connsiteX173" fmla="*/ 664158 w 2071608"/>
                  <a:gd name="connsiteY173" fmla="*/ 1354599 h 1394523"/>
                  <a:gd name="connsiteX174" fmla="*/ 621640 w 2071608"/>
                  <a:gd name="connsiteY174" fmla="*/ 1312084 h 1394523"/>
                  <a:gd name="connsiteX175" fmla="*/ 621640 w 2071608"/>
                  <a:gd name="connsiteY175" fmla="*/ 1175589 h 1394523"/>
                  <a:gd name="connsiteX176" fmla="*/ 664158 w 2071608"/>
                  <a:gd name="connsiteY176" fmla="*/ 1133074 h 1394523"/>
                  <a:gd name="connsiteX177" fmla="*/ 1407392 w 2071608"/>
                  <a:gd name="connsiteY177" fmla="*/ 1133074 h 1394523"/>
                  <a:gd name="connsiteX178" fmla="*/ 1449909 w 2071608"/>
                  <a:gd name="connsiteY178" fmla="*/ 1175589 h 1394523"/>
                  <a:gd name="connsiteX179" fmla="*/ 1449909 w 2071608"/>
                  <a:gd name="connsiteY179" fmla="*/ 1312084 h 1394523"/>
                  <a:gd name="connsiteX180" fmla="*/ 1407392 w 2071608"/>
                  <a:gd name="connsiteY180" fmla="*/ 1093209 h 1394523"/>
                  <a:gd name="connsiteX181" fmla="*/ 664158 w 2071608"/>
                  <a:gd name="connsiteY181" fmla="*/ 1093209 h 1394523"/>
                  <a:gd name="connsiteX182" fmla="*/ 581774 w 2071608"/>
                  <a:gd name="connsiteY182" fmla="*/ 1175589 h 1394523"/>
                  <a:gd name="connsiteX183" fmla="*/ 581774 w 2071608"/>
                  <a:gd name="connsiteY183" fmla="*/ 1226535 h 1394523"/>
                  <a:gd name="connsiteX184" fmla="*/ 449516 w 2071608"/>
                  <a:gd name="connsiteY184" fmla="*/ 1226535 h 1394523"/>
                  <a:gd name="connsiteX185" fmla="*/ 442599 w 2071608"/>
                  <a:gd name="connsiteY185" fmla="*/ 1226416 h 1394523"/>
                  <a:gd name="connsiteX186" fmla="*/ 436101 w 2071608"/>
                  <a:gd name="connsiteY186" fmla="*/ 1226256 h 1394523"/>
                  <a:gd name="connsiteX187" fmla="*/ 429603 w 2071608"/>
                  <a:gd name="connsiteY187" fmla="*/ 1226097 h 1394523"/>
                  <a:gd name="connsiteX188" fmla="*/ 423125 w 2071608"/>
                  <a:gd name="connsiteY188" fmla="*/ 1225579 h 1394523"/>
                  <a:gd name="connsiteX189" fmla="*/ 416646 w 2071608"/>
                  <a:gd name="connsiteY189" fmla="*/ 1225100 h 1394523"/>
                  <a:gd name="connsiteX190" fmla="*/ 413417 w 2071608"/>
                  <a:gd name="connsiteY190" fmla="*/ 1224861 h 1394523"/>
                  <a:gd name="connsiteX191" fmla="*/ 410208 w 2071608"/>
                  <a:gd name="connsiteY191" fmla="*/ 1224442 h 1394523"/>
                  <a:gd name="connsiteX192" fmla="*/ 397351 w 2071608"/>
                  <a:gd name="connsiteY192" fmla="*/ 1222808 h 1394523"/>
                  <a:gd name="connsiteX193" fmla="*/ 371956 w 2071608"/>
                  <a:gd name="connsiteY193" fmla="*/ 1217805 h 1394523"/>
                  <a:gd name="connsiteX194" fmla="*/ 276595 w 2071608"/>
                  <a:gd name="connsiteY194" fmla="*/ 1178559 h 1394523"/>
                  <a:gd name="connsiteX195" fmla="*/ 234795 w 2071608"/>
                  <a:gd name="connsiteY195" fmla="*/ 1147923 h 1394523"/>
                  <a:gd name="connsiteX196" fmla="*/ 229911 w 2071608"/>
                  <a:gd name="connsiteY196" fmla="*/ 1143658 h 1394523"/>
                  <a:gd name="connsiteX197" fmla="*/ 225107 w 2071608"/>
                  <a:gd name="connsiteY197" fmla="*/ 1139293 h 1394523"/>
                  <a:gd name="connsiteX198" fmla="*/ 215738 w 2071608"/>
                  <a:gd name="connsiteY198" fmla="*/ 1130303 h 1394523"/>
                  <a:gd name="connsiteX199" fmla="*/ 206808 w 2071608"/>
                  <a:gd name="connsiteY199" fmla="*/ 1120855 h 1394523"/>
                  <a:gd name="connsiteX200" fmla="*/ 202483 w 2071608"/>
                  <a:gd name="connsiteY200" fmla="*/ 1116012 h 1394523"/>
                  <a:gd name="connsiteX201" fmla="*/ 198257 w 2071608"/>
                  <a:gd name="connsiteY201" fmla="*/ 1111089 h 1394523"/>
                  <a:gd name="connsiteX202" fmla="*/ 167878 w 2071608"/>
                  <a:gd name="connsiteY202" fmla="*/ 1069012 h 1394523"/>
                  <a:gd name="connsiteX203" fmla="*/ 144616 w 2071608"/>
                  <a:gd name="connsiteY203" fmla="*/ 1022650 h 1394523"/>
                  <a:gd name="connsiteX204" fmla="*/ 128949 w 2071608"/>
                  <a:gd name="connsiteY204" fmla="*/ 973218 h 1394523"/>
                  <a:gd name="connsiteX205" fmla="*/ 123965 w 2071608"/>
                  <a:gd name="connsiteY205" fmla="*/ 947725 h 1394523"/>
                  <a:gd name="connsiteX206" fmla="*/ 122351 w 2071608"/>
                  <a:gd name="connsiteY206" fmla="*/ 934829 h 1394523"/>
                  <a:gd name="connsiteX207" fmla="*/ 121932 w 2071608"/>
                  <a:gd name="connsiteY207" fmla="*/ 931600 h 1394523"/>
                  <a:gd name="connsiteX208" fmla="*/ 121693 w 2071608"/>
                  <a:gd name="connsiteY208" fmla="*/ 928351 h 1394523"/>
                  <a:gd name="connsiteX209" fmla="*/ 121215 w 2071608"/>
                  <a:gd name="connsiteY209" fmla="*/ 921853 h 1394523"/>
                  <a:gd name="connsiteX210" fmla="*/ 120716 w 2071608"/>
                  <a:gd name="connsiteY210" fmla="*/ 915355 h 1394523"/>
                  <a:gd name="connsiteX211" fmla="*/ 120537 w 2071608"/>
                  <a:gd name="connsiteY211" fmla="*/ 908838 h 1394523"/>
                  <a:gd name="connsiteX212" fmla="*/ 120298 w 2071608"/>
                  <a:gd name="connsiteY212" fmla="*/ 895802 h 1394523"/>
                  <a:gd name="connsiteX213" fmla="*/ 120617 w 2071608"/>
                  <a:gd name="connsiteY213" fmla="*/ 882766 h 1394523"/>
                  <a:gd name="connsiteX214" fmla="*/ 121015 w 2071608"/>
                  <a:gd name="connsiteY214" fmla="*/ 876269 h 1394523"/>
                  <a:gd name="connsiteX215" fmla="*/ 121514 w 2071608"/>
                  <a:gd name="connsiteY215" fmla="*/ 869771 h 1394523"/>
                  <a:gd name="connsiteX216" fmla="*/ 122032 w 2071608"/>
                  <a:gd name="connsiteY216" fmla="*/ 863293 h 1394523"/>
                  <a:gd name="connsiteX217" fmla="*/ 122869 w 2071608"/>
                  <a:gd name="connsiteY217" fmla="*/ 856855 h 1394523"/>
                  <a:gd name="connsiteX218" fmla="*/ 123666 w 2071608"/>
                  <a:gd name="connsiteY218" fmla="*/ 850417 h 1394523"/>
                  <a:gd name="connsiteX219" fmla="*/ 124085 w 2071608"/>
                  <a:gd name="connsiteY219" fmla="*/ 847188 h 1394523"/>
                  <a:gd name="connsiteX220" fmla="*/ 124663 w 2071608"/>
                  <a:gd name="connsiteY220" fmla="*/ 843998 h 1394523"/>
                  <a:gd name="connsiteX221" fmla="*/ 126935 w 2071608"/>
                  <a:gd name="connsiteY221" fmla="*/ 831222 h 1394523"/>
                  <a:gd name="connsiteX222" fmla="*/ 129846 w 2071608"/>
                  <a:gd name="connsiteY222" fmla="*/ 818585 h 1394523"/>
                  <a:gd name="connsiteX223" fmla="*/ 146091 w 2071608"/>
                  <a:gd name="connsiteY223" fmla="*/ 769412 h 1394523"/>
                  <a:gd name="connsiteX224" fmla="*/ 170071 w 2071608"/>
                  <a:gd name="connsiteY224" fmla="*/ 723509 h 1394523"/>
                  <a:gd name="connsiteX225" fmla="*/ 173559 w 2071608"/>
                  <a:gd name="connsiteY225" fmla="*/ 718047 h 1394523"/>
                  <a:gd name="connsiteX226" fmla="*/ 177128 w 2071608"/>
                  <a:gd name="connsiteY226" fmla="*/ 712646 h 1394523"/>
                  <a:gd name="connsiteX227" fmla="*/ 184622 w 2071608"/>
                  <a:gd name="connsiteY227" fmla="*/ 702062 h 1394523"/>
                  <a:gd name="connsiteX228" fmla="*/ 192616 w 2071608"/>
                  <a:gd name="connsiteY228" fmla="*/ 691837 h 1394523"/>
                  <a:gd name="connsiteX229" fmla="*/ 194609 w 2071608"/>
                  <a:gd name="connsiteY229" fmla="*/ 689285 h 1394523"/>
                  <a:gd name="connsiteX230" fmla="*/ 196742 w 2071608"/>
                  <a:gd name="connsiteY230" fmla="*/ 686834 h 1394523"/>
                  <a:gd name="connsiteX231" fmla="*/ 200988 w 2071608"/>
                  <a:gd name="connsiteY231" fmla="*/ 681931 h 1394523"/>
                  <a:gd name="connsiteX232" fmla="*/ 238024 w 2071608"/>
                  <a:gd name="connsiteY232" fmla="*/ 645694 h 1394523"/>
                  <a:gd name="connsiteX233" fmla="*/ 326906 w 2071608"/>
                  <a:gd name="connsiteY233" fmla="*/ 593193 h 1394523"/>
                  <a:gd name="connsiteX234" fmla="*/ 427829 w 2071608"/>
                  <a:gd name="connsiteY234" fmla="*/ 571108 h 1394523"/>
                  <a:gd name="connsiteX235" fmla="*/ 434327 w 2071608"/>
                  <a:gd name="connsiteY235" fmla="*/ 570849 h 1394523"/>
                  <a:gd name="connsiteX236" fmla="*/ 440845 w 2071608"/>
                  <a:gd name="connsiteY236" fmla="*/ 570689 h 1394523"/>
                  <a:gd name="connsiteX237" fmla="*/ 447443 w 2071608"/>
                  <a:gd name="connsiteY237" fmla="*/ 570530 h 1394523"/>
                  <a:gd name="connsiteX238" fmla="*/ 528054 w 2071608"/>
                  <a:gd name="connsiteY238" fmla="*/ 570530 h 1394523"/>
                  <a:gd name="connsiteX239" fmla="*/ 535728 w 2071608"/>
                  <a:gd name="connsiteY239" fmla="*/ 570490 h 1394523"/>
                  <a:gd name="connsiteX240" fmla="*/ 543283 w 2071608"/>
                  <a:gd name="connsiteY240" fmla="*/ 570091 h 1394523"/>
                  <a:gd name="connsiteX241" fmla="*/ 550538 w 2071608"/>
                  <a:gd name="connsiteY241" fmla="*/ 569075 h 1394523"/>
                  <a:gd name="connsiteX242" fmla="*/ 557415 w 2071608"/>
                  <a:gd name="connsiteY242" fmla="*/ 567500 h 1394523"/>
                  <a:gd name="connsiteX243" fmla="*/ 570133 w 2071608"/>
                  <a:gd name="connsiteY243" fmla="*/ 562836 h 1394523"/>
                  <a:gd name="connsiteX244" fmla="*/ 582292 w 2071608"/>
                  <a:gd name="connsiteY244" fmla="*/ 555980 h 1394523"/>
                  <a:gd name="connsiteX245" fmla="*/ 602524 w 2071608"/>
                  <a:gd name="connsiteY245" fmla="*/ 536566 h 1394523"/>
                  <a:gd name="connsiteX246" fmla="*/ 604538 w 2071608"/>
                  <a:gd name="connsiteY246" fmla="*/ 533795 h 1394523"/>
                  <a:gd name="connsiteX247" fmla="*/ 606352 w 2071608"/>
                  <a:gd name="connsiteY247" fmla="*/ 530945 h 1394523"/>
                  <a:gd name="connsiteX248" fmla="*/ 608046 w 2071608"/>
                  <a:gd name="connsiteY248" fmla="*/ 528095 h 1394523"/>
                  <a:gd name="connsiteX249" fmla="*/ 608464 w 2071608"/>
                  <a:gd name="connsiteY249" fmla="*/ 527377 h 1394523"/>
                  <a:gd name="connsiteX250" fmla="*/ 608783 w 2071608"/>
                  <a:gd name="connsiteY250" fmla="*/ 526540 h 1394523"/>
                  <a:gd name="connsiteX251" fmla="*/ 609421 w 2071608"/>
                  <a:gd name="connsiteY251" fmla="*/ 524885 h 1394523"/>
                  <a:gd name="connsiteX252" fmla="*/ 614524 w 2071608"/>
                  <a:gd name="connsiteY252" fmla="*/ 511571 h 1394523"/>
                  <a:gd name="connsiteX253" fmla="*/ 615800 w 2071608"/>
                  <a:gd name="connsiteY253" fmla="*/ 508242 h 1394523"/>
                  <a:gd name="connsiteX254" fmla="*/ 616438 w 2071608"/>
                  <a:gd name="connsiteY254" fmla="*/ 506588 h 1394523"/>
                  <a:gd name="connsiteX255" fmla="*/ 616976 w 2071608"/>
                  <a:gd name="connsiteY255" fmla="*/ 504834 h 1394523"/>
                  <a:gd name="connsiteX256" fmla="*/ 618391 w 2071608"/>
                  <a:gd name="connsiteY256" fmla="*/ 497240 h 1394523"/>
                  <a:gd name="connsiteX257" fmla="*/ 621222 w 2071608"/>
                  <a:gd name="connsiteY257" fmla="*/ 482031 h 1394523"/>
                  <a:gd name="connsiteX258" fmla="*/ 621401 w 2071608"/>
                  <a:gd name="connsiteY258" fmla="*/ 481075 h 1394523"/>
                  <a:gd name="connsiteX259" fmla="*/ 621700 w 2071608"/>
                  <a:gd name="connsiteY259" fmla="*/ 479580 h 1394523"/>
                  <a:gd name="connsiteX260" fmla="*/ 621780 w 2071608"/>
                  <a:gd name="connsiteY260" fmla="*/ 479201 h 1394523"/>
                  <a:gd name="connsiteX261" fmla="*/ 621780 w 2071608"/>
                  <a:gd name="connsiteY261" fmla="*/ 479161 h 1394523"/>
                  <a:gd name="connsiteX262" fmla="*/ 621820 w 2071608"/>
                  <a:gd name="connsiteY262" fmla="*/ 479062 h 1394523"/>
                  <a:gd name="connsiteX263" fmla="*/ 622019 w 2071608"/>
                  <a:gd name="connsiteY263" fmla="*/ 478344 h 1394523"/>
                  <a:gd name="connsiteX264" fmla="*/ 622398 w 2071608"/>
                  <a:gd name="connsiteY264" fmla="*/ 476889 h 1394523"/>
                  <a:gd name="connsiteX265" fmla="*/ 623155 w 2071608"/>
                  <a:gd name="connsiteY265" fmla="*/ 473999 h 1394523"/>
                  <a:gd name="connsiteX266" fmla="*/ 624730 w 2071608"/>
                  <a:gd name="connsiteY266" fmla="*/ 468218 h 1394523"/>
                  <a:gd name="connsiteX267" fmla="*/ 643268 w 2071608"/>
                  <a:gd name="connsiteY267" fmla="*/ 424109 h 1394523"/>
                  <a:gd name="connsiteX268" fmla="*/ 706995 w 2071608"/>
                  <a:gd name="connsiteY268" fmla="*/ 353230 h 1394523"/>
                  <a:gd name="connsiteX269" fmla="*/ 711898 w 2071608"/>
                  <a:gd name="connsiteY269" fmla="*/ 349782 h 1394523"/>
                  <a:gd name="connsiteX270" fmla="*/ 716961 w 2071608"/>
                  <a:gd name="connsiteY270" fmla="*/ 346573 h 1394523"/>
                  <a:gd name="connsiteX271" fmla="*/ 727267 w 2071608"/>
                  <a:gd name="connsiteY271" fmla="*/ 340454 h 1394523"/>
                  <a:gd name="connsiteX272" fmla="*/ 748855 w 2071608"/>
                  <a:gd name="connsiteY272" fmla="*/ 330109 h 1394523"/>
                  <a:gd name="connsiteX273" fmla="*/ 754396 w 2071608"/>
                  <a:gd name="connsiteY273" fmla="*/ 327857 h 1394523"/>
                  <a:gd name="connsiteX274" fmla="*/ 760037 w 2071608"/>
                  <a:gd name="connsiteY274" fmla="*/ 325843 h 1394523"/>
                  <a:gd name="connsiteX275" fmla="*/ 762848 w 2071608"/>
                  <a:gd name="connsiteY275" fmla="*/ 324827 h 1394523"/>
                  <a:gd name="connsiteX276" fmla="*/ 765718 w 2071608"/>
                  <a:gd name="connsiteY276" fmla="*/ 323950 h 1394523"/>
                  <a:gd name="connsiteX277" fmla="*/ 771439 w 2071608"/>
                  <a:gd name="connsiteY277" fmla="*/ 322176 h 1394523"/>
                  <a:gd name="connsiteX278" fmla="*/ 777220 w 2071608"/>
                  <a:gd name="connsiteY278" fmla="*/ 320661 h 1394523"/>
                  <a:gd name="connsiteX279" fmla="*/ 783020 w 2071608"/>
                  <a:gd name="connsiteY279" fmla="*/ 319226 h 1394523"/>
                  <a:gd name="connsiteX280" fmla="*/ 794761 w 2071608"/>
                  <a:gd name="connsiteY280" fmla="*/ 316934 h 1394523"/>
                  <a:gd name="connsiteX281" fmla="*/ 842581 w 2071608"/>
                  <a:gd name="connsiteY281" fmla="*/ 314263 h 1394523"/>
                  <a:gd name="connsiteX282" fmla="*/ 866521 w 2071608"/>
                  <a:gd name="connsiteY282" fmla="*/ 316954 h 1394523"/>
                  <a:gd name="connsiteX283" fmla="*/ 878401 w 2071608"/>
                  <a:gd name="connsiteY283" fmla="*/ 319286 h 1394523"/>
                  <a:gd name="connsiteX284" fmla="*/ 884302 w 2071608"/>
                  <a:gd name="connsiteY284" fmla="*/ 320681 h 1394523"/>
                  <a:gd name="connsiteX285" fmla="*/ 887232 w 2071608"/>
                  <a:gd name="connsiteY285" fmla="*/ 321458 h 1394523"/>
                  <a:gd name="connsiteX286" fmla="*/ 887969 w 2071608"/>
                  <a:gd name="connsiteY286" fmla="*/ 321658 h 1394523"/>
                  <a:gd name="connsiteX287" fmla="*/ 889823 w 2071608"/>
                  <a:gd name="connsiteY287" fmla="*/ 322176 h 1394523"/>
                  <a:gd name="connsiteX288" fmla="*/ 893511 w 2071608"/>
                  <a:gd name="connsiteY288" fmla="*/ 323312 h 1394523"/>
                  <a:gd name="connsiteX289" fmla="*/ 907464 w 2071608"/>
                  <a:gd name="connsiteY289" fmla="*/ 327877 h 1394523"/>
                  <a:gd name="connsiteX290" fmla="*/ 914600 w 2071608"/>
                  <a:gd name="connsiteY290" fmla="*/ 330109 h 1394523"/>
                  <a:gd name="connsiteX291" fmla="*/ 921657 w 2071608"/>
                  <a:gd name="connsiteY291" fmla="*/ 331524 h 1394523"/>
                  <a:gd name="connsiteX292" fmla="*/ 925185 w 2071608"/>
                  <a:gd name="connsiteY292" fmla="*/ 332242 h 1394523"/>
                  <a:gd name="connsiteX293" fmla="*/ 928554 w 2071608"/>
                  <a:gd name="connsiteY293" fmla="*/ 332521 h 1394523"/>
                  <a:gd name="connsiteX294" fmla="*/ 935251 w 2071608"/>
                  <a:gd name="connsiteY294" fmla="*/ 332959 h 1394523"/>
                  <a:gd name="connsiteX295" fmla="*/ 961703 w 2071608"/>
                  <a:gd name="connsiteY295" fmla="*/ 329092 h 1394523"/>
                  <a:gd name="connsiteX296" fmla="*/ 986001 w 2071608"/>
                  <a:gd name="connsiteY296" fmla="*/ 316734 h 1394523"/>
                  <a:gd name="connsiteX297" fmla="*/ 988653 w 2071608"/>
                  <a:gd name="connsiteY297" fmla="*/ 314721 h 1394523"/>
                  <a:gd name="connsiteX298" fmla="*/ 991184 w 2071608"/>
                  <a:gd name="connsiteY298" fmla="*/ 312628 h 1394523"/>
                  <a:gd name="connsiteX299" fmla="*/ 993596 w 2071608"/>
                  <a:gd name="connsiteY299" fmla="*/ 310396 h 1394523"/>
                  <a:gd name="connsiteX300" fmla="*/ 995809 w 2071608"/>
                  <a:gd name="connsiteY300" fmla="*/ 307705 h 1394523"/>
                  <a:gd name="connsiteX301" fmla="*/ 1004639 w 2071608"/>
                  <a:gd name="connsiteY301" fmla="*/ 296942 h 1394523"/>
                  <a:gd name="connsiteX302" fmla="*/ 1006852 w 2071608"/>
                  <a:gd name="connsiteY302" fmla="*/ 294251 h 1394523"/>
                  <a:gd name="connsiteX303" fmla="*/ 1007948 w 2071608"/>
                  <a:gd name="connsiteY303" fmla="*/ 292896 h 1394523"/>
                  <a:gd name="connsiteX304" fmla="*/ 1008905 w 2071608"/>
                  <a:gd name="connsiteY304" fmla="*/ 291321 h 1394523"/>
                  <a:gd name="connsiteX305" fmla="*/ 1012592 w 2071608"/>
                  <a:gd name="connsiteY305" fmla="*/ 284803 h 1394523"/>
                  <a:gd name="connsiteX306" fmla="*/ 1019968 w 2071608"/>
                  <a:gd name="connsiteY306" fmla="*/ 271768 h 1394523"/>
                  <a:gd name="connsiteX307" fmla="*/ 1020426 w 2071608"/>
                  <a:gd name="connsiteY307" fmla="*/ 270950 h 1394523"/>
                  <a:gd name="connsiteX308" fmla="*/ 1021383 w 2071608"/>
                  <a:gd name="connsiteY308" fmla="*/ 269356 h 1394523"/>
                  <a:gd name="connsiteX309" fmla="*/ 1021822 w 2071608"/>
                  <a:gd name="connsiteY309" fmla="*/ 268678 h 1394523"/>
                  <a:gd name="connsiteX310" fmla="*/ 1022659 w 2071608"/>
                  <a:gd name="connsiteY310" fmla="*/ 267363 h 1394523"/>
                  <a:gd name="connsiteX311" fmla="*/ 1024333 w 2071608"/>
                  <a:gd name="connsiteY311" fmla="*/ 264732 h 1394523"/>
                  <a:gd name="connsiteX312" fmla="*/ 1027722 w 2071608"/>
                  <a:gd name="connsiteY312" fmla="*/ 259489 h 1394523"/>
                  <a:gd name="connsiteX313" fmla="*/ 1034878 w 2071608"/>
                  <a:gd name="connsiteY313" fmla="*/ 249264 h 1394523"/>
                  <a:gd name="connsiteX314" fmla="*/ 1038565 w 2071608"/>
                  <a:gd name="connsiteY314" fmla="*/ 244221 h 1394523"/>
                  <a:gd name="connsiteX315" fmla="*/ 1042413 w 2071608"/>
                  <a:gd name="connsiteY315" fmla="*/ 239298 h 1394523"/>
                  <a:gd name="connsiteX316" fmla="*/ 1115767 w 2071608"/>
                  <a:gd name="connsiteY316" fmla="*/ 171888 h 1394523"/>
                  <a:gd name="connsiteX317" fmla="*/ 1160896 w 2071608"/>
                  <a:gd name="connsiteY317" fmla="*/ 147152 h 1394523"/>
                  <a:gd name="connsiteX318" fmla="*/ 1209454 w 2071608"/>
                  <a:gd name="connsiteY318" fmla="*/ 130230 h 1394523"/>
                  <a:gd name="connsiteX319" fmla="*/ 1260164 w 2071608"/>
                  <a:gd name="connsiteY319" fmla="*/ 121519 h 1394523"/>
                  <a:gd name="connsiteX320" fmla="*/ 1266583 w 2071608"/>
                  <a:gd name="connsiteY320" fmla="*/ 120981 h 1394523"/>
                  <a:gd name="connsiteX321" fmla="*/ 1273021 w 2071608"/>
                  <a:gd name="connsiteY321" fmla="*/ 120642 h 1394523"/>
                  <a:gd name="connsiteX322" fmla="*/ 1285938 w 2071608"/>
                  <a:gd name="connsiteY322" fmla="*/ 120284 h 1394523"/>
                  <a:gd name="connsiteX323" fmla="*/ 1298835 w 2071608"/>
                  <a:gd name="connsiteY323" fmla="*/ 120523 h 1394523"/>
                  <a:gd name="connsiteX324" fmla="*/ 1305273 w 2071608"/>
                  <a:gd name="connsiteY324" fmla="*/ 120742 h 1394523"/>
                  <a:gd name="connsiteX325" fmla="*/ 1311692 w 2071608"/>
                  <a:gd name="connsiteY325" fmla="*/ 121240 h 1394523"/>
                  <a:gd name="connsiteX326" fmla="*/ 1411159 w 2071608"/>
                  <a:gd name="connsiteY326" fmla="*/ 145617 h 1394523"/>
                  <a:gd name="connsiteX327" fmla="*/ 1422880 w 2071608"/>
                  <a:gd name="connsiteY327" fmla="*/ 150899 h 1394523"/>
                  <a:gd name="connsiteX328" fmla="*/ 1434341 w 2071608"/>
                  <a:gd name="connsiteY328" fmla="*/ 156779 h 1394523"/>
                  <a:gd name="connsiteX329" fmla="*/ 1439983 w 2071608"/>
                  <a:gd name="connsiteY329" fmla="*/ 159889 h 1394523"/>
                  <a:gd name="connsiteX330" fmla="*/ 1445564 w 2071608"/>
                  <a:gd name="connsiteY330" fmla="*/ 163098 h 1394523"/>
                  <a:gd name="connsiteX331" fmla="*/ 1456527 w 2071608"/>
                  <a:gd name="connsiteY331" fmla="*/ 169855 h 1394523"/>
                  <a:gd name="connsiteX332" fmla="*/ 1497450 w 2071608"/>
                  <a:gd name="connsiteY332" fmla="*/ 201128 h 1394523"/>
                  <a:gd name="connsiteX333" fmla="*/ 1532593 w 2071608"/>
                  <a:gd name="connsiteY333" fmla="*/ 238800 h 1394523"/>
                  <a:gd name="connsiteX334" fmla="*/ 1561197 w 2071608"/>
                  <a:gd name="connsiteY334" fmla="*/ 281594 h 1394523"/>
                  <a:gd name="connsiteX335" fmla="*/ 1595323 w 2071608"/>
                  <a:gd name="connsiteY335" fmla="*/ 378185 h 1394523"/>
                  <a:gd name="connsiteX336" fmla="*/ 1596479 w 2071608"/>
                  <a:gd name="connsiteY336" fmla="*/ 384524 h 1394523"/>
                  <a:gd name="connsiteX337" fmla="*/ 1597296 w 2071608"/>
                  <a:gd name="connsiteY337" fmla="*/ 390902 h 1394523"/>
                  <a:gd name="connsiteX338" fmla="*/ 1598114 w 2071608"/>
                  <a:gd name="connsiteY338" fmla="*/ 397300 h 1394523"/>
                  <a:gd name="connsiteX339" fmla="*/ 1598532 w 2071608"/>
                  <a:gd name="connsiteY339" fmla="*/ 400489 h 1394523"/>
                  <a:gd name="connsiteX340" fmla="*/ 1598771 w 2071608"/>
                  <a:gd name="connsiteY340" fmla="*/ 403698 h 1394523"/>
                  <a:gd name="connsiteX341" fmla="*/ 1599768 w 2071608"/>
                  <a:gd name="connsiteY341" fmla="*/ 416554 h 1394523"/>
                  <a:gd name="connsiteX342" fmla="*/ 1600087 w 2071608"/>
                  <a:gd name="connsiteY342" fmla="*/ 429470 h 1394523"/>
                  <a:gd name="connsiteX343" fmla="*/ 1600187 w 2071608"/>
                  <a:gd name="connsiteY343" fmla="*/ 432699 h 1394523"/>
                  <a:gd name="connsiteX344" fmla="*/ 1600187 w 2071608"/>
                  <a:gd name="connsiteY344" fmla="*/ 435809 h 1394523"/>
                  <a:gd name="connsiteX345" fmla="*/ 1600027 w 2071608"/>
                  <a:gd name="connsiteY345" fmla="*/ 442107 h 1394523"/>
                  <a:gd name="connsiteX346" fmla="*/ 1599748 w 2071608"/>
                  <a:gd name="connsiteY346" fmla="*/ 448506 h 1394523"/>
                  <a:gd name="connsiteX347" fmla="*/ 1599549 w 2071608"/>
                  <a:gd name="connsiteY347" fmla="*/ 451735 h 1394523"/>
                  <a:gd name="connsiteX348" fmla="*/ 1598951 w 2071608"/>
                  <a:gd name="connsiteY348" fmla="*/ 459488 h 1394523"/>
                  <a:gd name="connsiteX349" fmla="*/ 1597256 w 2071608"/>
                  <a:gd name="connsiteY349" fmla="*/ 474856 h 1394523"/>
                  <a:gd name="connsiteX350" fmla="*/ 1596419 w 2071608"/>
                  <a:gd name="connsiteY350" fmla="*/ 482530 h 1394523"/>
                  <a:gd name="connsiteX351" fmla="*/ 1596140 w 2071608"/>
                  <a:gd name="connsiteY351" fmla="*/ 486337 h 1394523"/>
                  <a:gd name="connsiteX352" fmla="*/ 1596140 w 2071608"/>
                  <a:gd name="connsiteY352" fmla="*/ 490044 h 1394523"/>
                  <a:gd name="connsiteX353" fmla="*/ 1597436 w 2071608"/>
                  <a:gd name="connsiteY353" fmla="*/ 504136 h 1394523"/>
                  <a:gd name="connsiteX354" fmla="*/ 1598851 w 2071608"/>
                  <a:gd name="connsiteY354" fmla="*/ 510534 h 1394523"/>
                  <a:gd name="connsiteX355" fmla="*/ 1600765 w 2071608"/>
                  <a:gd name="connsiteY355" fmla="*/ 516773 h 1394523"/>
                  <a:gd name="connsiteX356" fmla="*/ 1606226 w 2071608"/>
                  <a:gd name="connsiteY356" fmla="*/ 529191 h 1394523"/>
                  <a:gd name="connsiteX357" fmla="*/ 1613841 w 2071608"/>
                  <a:gd name="connsiteY357" fmla="*/ 540831 h 1394523"/>
                  <a:gd name="connsiteX358" fmla="*/ 1633854 w 2071608"/>
                  <a:gd name="connsiteY358" fmla="*/ 559308 h 1394523"/>
                  <a:gd name="connsiteX359" fmla="*/ 1636605 w 2071608"/>
                  <a:gd name="connsiteY359" fmla="*/ 561042 h 1394523"/>
                  <a:gd name="connsiteX360" fmla="*/ 1637980 w 2071608"/>
                  <a:gd name="connsiteY360" fmla="*/ 561899 h 1394523"/>
                  <a:gd name="connsiteX361" fmla="*/ 1639674 w 2071608"/>
                  <a:gd name="connsiteY361" fmla="*/ 562477 h 1394523"/>
                  <a:gd name="connsiteX362" fmla="*/ 1646432 w 2071608"/>
                  <a:gd name="connsiteY362" fmla="*/ 564770 h 1394523"/>
                  <a:gd name="connsiteX363" fmla="*/ 1659967 w 2071608"/>
                  <a:gd name="connsiteY363" fmla="*/ 569374 h 1394523"/>
                  <a:gd name="connsiteX364" fmla="*/ 1666724 w 2071608"/>
                  <a:gd name="connsiteY364" fmla="*/ 571666 h 1394523"/>
                  <a:gd name="connsiteX365" fmla="*/ 1668418 w 2071608"/>
                  <a:gd name="connsiteY365" fmla="*/ 572244 h 1394523"/>
                  <a:gd name="connsiteX366" fmla="*/ 1670192 w 2071608"/>
                  <a:gd name="connsiteY366" fmla="*/ 572703 h 1394523"/>
                  <a:gd name="connsiteX367" fmla="*/ 1674020 w 2071608"/>
                  <a:gd name="connsiteY367" fmla="*/ 573320 h 1394523"/>
                  <a:gd name="connsiteX368" fmla="*/ 1688950 w 2071608"/>
                  <a:gd name="connsiteY368" fmla="*/ 575951 h 1394523"/>
                  <a:gd name="connsiteX369" fmla="*/ 1698358 w 2071608"/>
                  <a:gd name="connsiteY369" fmla="*/ 577905 h 1394523"/>
                  <a:gd name="connsiteX370" fmla="*/ 1704637 w 2071608"/>
                  <a:gd name="connsiteY370" fmla="*/ 579519 h 1394523"/>
                  <a:gd name="connsiteX371" fmla="*/ 1717135 w 2071608"/>
                  <a:gd name="connsiteY371" fmla="*/ 582928 h 1394523"/>
                  <a:gd name="connsiteX372" fmla="*/ 1723335 w 2071608"/>
                  <a:gd name="connsiteY372" fmla="*/ 584821 h 1394523"/>
                  <a:gd name="connsiteX373" fmla="*/ 1729494 w 2071608"/>
                  <a:gd name="connsiteY373" fmla="*/ 586834 h 1394523"/>
                  <a:gd name="connsiteX374" fmla="*/ 1741693 w 2071608"/>
                  <a:gd name="connsiteY374" fmla="*/ 591219 h 1394523"/>
                  <a:gd name="connsiteX375" fmla="*/ 1830974 w 2071608"/>
                  <a:gd name="connsiteY375" fmla="*/ 643182 h 1394523"/>
                  <a:gd name="connsiteX376" fmla="*/ 1899744 w 2071608"/>
                  <a:gd name="connsiteY376" fmla="*/ 720439 h 1394523"/>
                  <a:gd name="connsiteX377" fmla="*/ 1924242 w 2071608"/>
                  <a:gd name="connsiteY377" fmla="*/ 766124 h 1394523"/>
                  <a:gd name="connsiteX378" fmla="*/ 1941026 w 2071608"/>
                  <a:gd name="connsiteY378" fmla="*/ 815137 h 1394523"/>
                  <a:gd name="connsiteX379" fmla="*/ 1950036 w 2071608"/>
                  <a:gd name="connsiteY379" fmla="*/ 866223 h 1394523"/>
                  <a:gd name="connsiteX380" fmla="*/ 1950814 w 2071608"/>
                  <a:gd name="connsiteY380" fmla="*/ 918265 h 1394523"/>
                  <a:gd name="connsiteX381" fmla="*/ 1949857 w 2071608"/>
                  <a:gd name="connsiteY381" fmla="*/ 931241 h 1394523"/>
                  <a:gd name="connsiteX382" fmla="*/ 1948222 w 2071608"/>
                  <a:gd name="connsiteY382" fmla="*/ 944137 h 1394523"/>
                  <a:gd name="connsiteX383" fmla="*/ 1946129 w 2071608"/>
                  <a:gd name="connsiteY383" fmla="*/ 956954 h 1394523"/>
                  <a:gd name="connsiteX384" fmla="*/ 1945013 w 2071608"/>
                  <a:gd name="connsiteY384" fmla="*/ 963352 h 1394523"/>
                  <a:gd name="connsiteX385" fmla="*/ 1943578 w 2071608"/>
                  <a:gd name="connsiteY385" fmla="*/ 969690 h 1394523"/>
                  <a:gd name="connsiteX386" fmla="*/ 1942142 w 2071608"/>
                  <a:gd name="connsiteY386" fmla="*/ 976029 h 1394523"/>
                  <a:gd name="connsiteX387" fmla="*/ 1940588 w 2071608"/>
                  <a:gd name="connsiteY387" fmla="*/ 982327 h 1394523"/>
                  <a:gd name="connsiteX388" fmla="*/ 1937079 w 2071608"/>
                  <a:gd name="connsiteY388" fmla="*/ 994825 h 1394523"/>
                  <a:gd name="connsiteX389" fmla="*/ 1928428 w 2071608"/>
                  <a:gd name="connsiteY389" fmla="*/ 1019281 h 1394523"/>
                  <a:gd name="connsiteX390" fmla="*/ 1926076 w 2071608"/>
                  <a:gd name="connsiteY390" fmla="*/ 1025321 h 1394523"/>
                  <a:gd name="connsiteX391" fmla="*/ 1923425 w 2071608"/>
                  <a:gd name="connsiteY391" fmla="*/ 1031241 h 1394523"/>
                  <a:gd name="connsiteX392" fmla="*/ 1920774 w 2071608"/>
                  <a:gd name="connsiteY392" fmla="*/ 1037160 h 1394523"/>
                  <a:gd name="connsiteX393" fmla="*/ 1919458 w 2071608"/>
                  <a:gd name="connsiteY393" fmla="*/ 1040130 h 1394523"/>
                  <a:gd name="connsiteX394" fmla="*/ 1917983 w 2071608"/>
                  <a:gd name="connsiteY394" fmla="*/ 1043020 h 1394523"/>
                  <a:gd name="connsiteX395" fmla="*/ 1912103 w 2071608"/>
                  <a:gd name="connsiteY395" fmla="*/ 1054601 h 1394523"/>
                  <a:gd name="connsiteX396" fmla="*/ 1905665 w 2071608"/>
                  <a:gd name="connsiteY396" fmla="*/ 1065883 h 1394523"/>
                  <a:gd name="connsiteX397" fmla="*/ 1875824 w 2071608"/>
                  <a:gd name="connsiteY397" fmla="*/ 1108338 h 1394523"/>
                  <a:gd name="connsiteX398" fmla="*/ 1703242 w 2071608"/>
                  <a:gd name="connsiteY398" fmla="*/ 1216948 h 1394523"/>
                  <a:gd name="connsiteX399" fmla="*/ 1690624 w 2071608"/>
                  <a:gd name="connsiteY399" fmla="*/ 1219858 h 1394523"/>
                  <a:gd name="connsiteX400" fmla="*/ 1677867 w 2071608"/>
                  <a:gd name="connsiteY400" fmla="*/ 1222130 h 1394523"/>
                  <a:gd name="connsiteX401" fmla="*/ 1674677 w 2071608"/>
                  <a:gd name="connsiteY401" fmla="*/ 1222708 h 1394523"/>
                  <a:gd name="connsiteX402" fmla="*/ 1671468 w 2071608"/>
                  <a:gd name="connsiteY402" fmla="*/ 1223107 h 1394523"/>
                  <a:gd name="connsiteX403" fmla="*/ 1665030 w 2071608"/>
                  <a:gd name="connsiteY403" fmla="*/ 1223924 h 1394523"/>
                  <a:gd name="connsiteX404" fmla="*/ 1658591 w 2071608"/>
                  <a:gd name="connsiteY404" fmla="*/ 1224761 h 1394523"/>
                  <a:gd name="connsiteX405" fmla="*/ 1652113 w 2071608"/>
                  <a:gd name="connsiteY405" fmla="*/ 1225240 h 1394523"/>
                  <a:gd name="connsiteX406" fmla="*/ 1645634 w 2071608"/>
                  <a:gd name="connsiteY406" fmla="*/ 1225738 h 1394523"/>
                  <a:gd name="connsiteX407" fmla="*/ 1639156 w 2071608"/>
                  <a:gd name="connsiteY407" fmla="*/ 1226097 h 1394523"/>
                  <a:gd name="connsiteX408" fmla="*/ 1626160 w 2071608"/>
                  <a:gd name="connsiteY408" fmla="*/ 1226436 h 1394523"/>
                  <a:gd name="connsiteX409" fmla="*/ 1595682 w 2071608"/>
                  <a:gd name="connsiteY409" fmla="*/ 1226476 h 1394523"/>
                  <a:gd name="connsiteX410" fmla="*/ 1489915 w 2071608"/>
                  <a:gd name="connsiteY410" fmla="*/ 1226476 h 1394523"/>
                  <a:gd name="connsiteX411" fmla="*/ 1489915 w 2071608"/>
                  <a:gd name="connsiteY411" fmla="*/ 1175529 h 1394523"/>
                  <a:gd name="connsiteX412" fmla="*/ 1407531 w 2071608"/>
                  <a:gd name="connsiteY412" fmla="*/ 1093150 h 1394523"/>
                  <a:gd name="connsiteX413" fmla="*/ 2029032 w 2071608"/>
                  <a:gd name="connsiteY413" fmla="*/ 939254 h 1394523"/>
                  <a:gd name="connsiteX414" fmla="*/ 2027039 w 2071608"/>
                  <a:gd name="connsiteY414" fmla="*/ 955259 h 1394523"/>
                  <a:gd name="connsiteX415" fmla="*/ 2024467 w 2071608"/>
                  <a:gd name="connsiteY415" fmla="*/ 971165 h 1394523"/>
                  <a:gd name="connsiteX416" fmla="*/ 2023052 w 2071608"/>
                  <a:gd name="connsiteY416" fmla="*/ 979098 h 1394523"/>
                  <a:gd name="connsiteX417" fmla="*/ 2021298 w 2071608"/>
                  <a:gd name="connsiteY417" fmla="*/ 986971 h 1394523"/>
                  <a:gd name="connsiteX418" fmla="*/ 2019504 w 2071608"/>
                  <a:gd name="connsiteY418" fmla="*/ 994825 h 1394523"/>
                  <a:gd name="connsiteX419" fmla="*/ 2017550 w 2071608"/>
                  <a:gd name="connsiteY419" fmla="*/ 1002658 h 1394523"/>
                  <a:gd name="connsiteX420" fmla="*/ 2013185 w 2071608"/>
                  <a:gd name="connsiteY420" fmla="*/ 1018185 h 1394523"/>
                  <a:gd name="connsiteX421" fmla="*/ 2002441 w 2071608"/>
                  <a:gd name="connsiteY421" fmla="*/ 1048602 h 1394523"/>
                  <a:gd name="connsiteX422" fmla="*/ 1999491 w 2071608"/>
                  <a:gd name="connsiteY422" fmla="*/ 1056116 h 1394523"/>
                  <a:gd name="connsiteX423" fmla="*/ 1996222 w 2071608"/>
                  <a:gd name="connsiteY423" fmla="*/ 1063491 h 1394523"/>
                  <a:gd name="connsiteX424" fmla="*/ 1992913 w 2071608"/>
                  <a:gd name="connsiteY424" fmla="*/ 1070846 h 1394523"/>
                  <a:gd name="connsiteX425" fmla="*/ 1991258 w 2071608"/>
                  <a:gd name="connsiteY425" fmla="*/ 1074533 h 1394523"/>
                  <a:gd name="connsiteX426" fmla="*/ 1989444 w 2071608"/>
                  <a:gd name="connsiteY426" fmla="*/ 1078141 h 1394523"/>
                  <a:gd name="connsiteX427" fmla="*/ 1982129 w 2071608"/>
                  <a:gd name="connsiteY427" fmla="*/ 1092512 h 1394523"/>
                  <a:gd name="connsiteX428" fmla="*/ 1974136 w 2071608"/>
                  <a:gd name="connsiteY428" fmla="*/ 1106524 h 1394523"/>
                  <a:gd name="connsiteX429" fmla="*/ 1937060 w 2071608"/>
                  <a:gd name="connsiteY429" fmla="*/ 1159245 h 1394523"/>
                  <a:gd name="connsiteX430" fmla="*/ 1892110 w 2071608"/>
                  <a:gd name="connsiteY430" fmla="*/ 1205427 h 1394523"/>
                  <a:gd name="connsiteX431" fmla="*/ 1867114 w 2071608"/>
                  <a:gd name="connsiteY431" fmla="*/ 1225818 h 1394523"/>
                  <a:gd name="connsiteX432" fmla="*/ 1853997 w 2071608"/>
                  <a:gd name="connsiteY432" fmla="*/ 1235206 h 1394523"/>
                  <a:gd name="connsiteX433" fmla="*/ 1840503 w 2071608"/>
                  <a:gd name="connsiteY433" fmla="*/ 1244036 h 1394523"/>
                  <a:gd name="connsiteX434" fmla="*/ 1783414 w 2071608"/>
                  <a:gd name="connsiteY434" fmla="*/ 1274034 h 1394523"/>
                  <a:gd name="connsiteX435" fmla="*/ 1722198 w 2071608"/>
                  <a:gd name="connsiteY435" fmla="*/ 1294384 h 1394523"/>
                  <a:gd name="connsiteX436" fmla="*/ 1706471 w 2071608"/>
                  <a:gd name="connsiteY436" fmla="*/ 1298012 h 1394523"/>
                  <a:gd name="connsiteX437" fmla="*/ 1690584 w 2071608"/>
                  <a:gd name="connsiteY437" fmla="*/ 1300862 h 1394523"/>
                  <a:gd name="connsiteX438" fmla="*/ 1686617 w 2071608"/>
                  <a:gd name="connsiteY438" fmla="*/ 1301560 h 1394523"/>
                  <a:gd name="connsiteX439" fmla="*/ 1682611 w 2071608"/>
                  <a:gd name="connsiteY439" fmla="*/ 1302078 h 1394523"/>
                  <a:gd name="connsiteX440" fmla="*/ 1674598 w 2071608"/>
                  <a:gd name="connsiteY440" fmla="*/ 1303095 h 1394523"/>
                  <a:gd name="connsiteX441" fmla="*/ 1666584 w 2071608"/>
                  <a:gd name="connsiteY441" fmla="*/ 1304111 h 1394523"/>
                  <a:gd name="connsiteX442" fmla="*/ 1658551 w 2071608"/>
                  <a:gd name="connsiteY442" fmla="*/ 1304749 h 1394523"/>
                  <a:gd name="connsiteX443" fmla="*/ 1650518 w 2071608"/>
                  <a:gd name="connsiteY443" fmla="*/ 1305367 h 1394523"/>
                  <a:gd name="connsiteX444" fmla="*/ 1642465 w 2071608"/>
                  <a:gd name="connsiteY444" fmla="*/ 1305805 h 1394523"/>
                  <a:gd name="connsiteX445" fmla="*/ 1626339 w 2071608"/>
                  <a:gd name="connsiteY445" fmla="*/ 1306204 h 1394523"/>
                  <a:gd name="connsiteX446" fmla="*/ 1595542 w 2071608"/>
                  <a:gd name="connsiteY446" fmla="*/ 1306244 h 1394523"/>
                  <a:gd name="connsiteX447" fmla="*/ 1489776 w 2071608"/>
                  <a:gd name="connsiteY447" fmla="*/ 1306244 h 1394523"/>
                  <a:gd name="connsiteX448" fmla="*/ 1489776 w 2071608"/>
                  <a:gd name="connsiteY448" fmla="*/ 1267057 h 1394523"/>
                  <a:gd name="connsiteX449" fmla="*/ 1595542 w 2071608"/>
                  <a:gd name="connsiteY449" fmla="*/ 1267057 h 1394523"/>
                  <a:gd name="connsiteX450" fmla="*/ 1626180 w 2071608"/>
                  <a:gd name="connsiteY450" fmla="*/ 1267017 h 1394523"/>
                  <a:gd name="connsiteX451" fmla="*/ 1640771 w 2071608"/>
                  <a:gd name="connsiteY451" fmla="*/ 1266639 h 1394523"/>
                  <a:gd name="connsiteX452" fmla="*/ 1648046 w 2071608"/>
                  <a:gd name="connsiteY452" fmla="*/ 1266240 h 1394523"/>
                  <a:gd name="connsiteX453" fmla="*/ 1655322 w 2071608"/>
                  <a:gd name="connsiteY453" fmla="*/ 1265682 h 1394523"/>
                  <a:gd name="connsiteX454" fmla="*/ 1662598 w 2071608"/>
                  <a:gd name="connsiteY454" fmla="*/ 1265124 h 1394523"/>
                  <a:gd name="connsiteX455" fmla="*/ 1669834 w 2071608"/>
                  <a:gd name="connsiteY455" fmla="*/ 1264187 h 1394523"/>
                  <a:gd name="connsiteX456" fmla="*/ 1677069 w 2071608"/>
                  <a:gd name="connsiteY456" fmla="*/ 1263270 h 1394523"/>
                  <a:gd name="connsiteX457" fmla="*/ 1680677 w 2071608"/>
                  <a:gd name="connsiteY457" fmla="*/ 1262812 h 1394523"/>
                  <a:gd name="connsiteX458" fmla="*/ 1684265 w 2071608"/>
                  <a:gd name="connsiteY458" fmla="*/ 1262174 h 1394523"/>
                  <a:gd name="connsiteX459" fmla="*/ 1698617 w 2071608"/>
                  <a:gd name="connsiteY459" fmla="*/ 1259603 h 1394523"/>
                  <a:gd name="connsiteX460" fmla="*/ 1712810 w 2071608"/>
                  <a:gd name="connsiteY460" fmla="*/ 1256334 h 1394523"/>
                  <a:gd name="connsiteX461" fmla="*/ 1906900 w 2071608"/>
                  <a:gd name="connsiteY461" fmla="*/ 1134230 h 1394523"/>
                  <a:gd name="connsiteX462" fmla="*/ 1940428 w 2071608"/>
                  <a:gd name="connsiteY462" fmla="*/ 1086552 h 1394523"/>
                  <a:gd name="connsiteX463" fmla="*/ 1947664 w 2071608"/>
                  <a:gd name="connsiteY463" fmla="*/ 1073895 h 1394523"/>
                  <a:gd name="connsiteX464" fmla="*/ 1954282 w 2071608"/>
                  <a:gd name="connsiteY464" fmla="*/ 1060900 h 1394523"/>
                  <a:gd name="connsiteX465" fmla="*/ 1955936 w 2071608"/>
                  <a:gd name="connsiteY465" fmla="*/ 1057651 h 1394523"/>
                  <a:gd name="connsiteX466" fmla="*/ 1957431 w 2071608"/>
                  <a:gd name="connsiteY466" fmla="*/ 1054322 h 1394523"/>
                  <a:gd name="connsiteX467" fmla="*/ 1960421 w 2071608"/>
                  <a:gd name="connsiteY467" fmla="*/ 1047665 h 1394523"/>
                  <a:gd name="connsiteX468" fmla="*/ 1963391 w 2071608"/>
                  <a:gd name="connsiteY468" fmla="*/ 1041007 h 1394523"/>
                  <a:gd name="connsiteX469" fmla="*/ 1966043 w 2071608"/>
                  <a:gd name="connsiteY469" fmla="*/ 1034210 h 1394523"/>
                  <a:gd name="connsiteX470" fmla="*/ 1975750 w 2071608"/>
                  <a:gd name="connsiteY470" fmla="*/ 1006724 h 1394523"/>
                  <a:gd name="connsiteX471" fmla="*/ 1979697 w 2071608"/>
                  <a:gd name="connsiteY471" fmla="*/ 992692 h 1394523"/>
                  <a:gd name="connsiteX472" fmla="*/ 1981451 w 2071608"/>
                  <a:gd name="connsiteY472" fmla="*/ 985616 h 1394523"/>
                  <a:gd name="connsiteX473" fmla="*/ 1983086 w 2071608"/>
                  <a:gd name="connsiteY473" fmla="*/ 978500 h 1394523"/>
                  <a:gd name="connsiteX474" fmla="*/ 1984680 w 2071608"/>
                  <a:gd name="connsiteY474" fmla="*/ 971385 h 1394523"/>
                  <a:gd name="connsiteX475" fmla="*/ 1985956 w 2071608"/>
                  <a:gd name="connsiteY475" fmla="*/ 964209 h 1394523"/>
                  <a:gd name="connsiteX476" fmla="*/ 1988288 w 2071608"/>
                  <a:gd name="connsiteY476" fmla="*/ 949818 h 1394523"/>
                  <a:gd name="connsiteX477" fmla="*/ 1990102 w 2071608"/>
                  <a:gd name="connsiteY477" fmla="*/ 935347 h 1394523"/>
                  <a:gd name="connsiteX478" fmla="*/ 1991198 w 2071608"/>
                  <a:gd name="connsiteY478" fmla="*/ 920797 h 1394523"/>
                  <a:gd name="connsiteX479" fmla="*/ 1990321 w 2071608"/>
                  <a:gd name="connsiteY479" fmla="*/ 862475 h 1394523"/>
                  <a:gd name="connsiteX480" fmla="*/ 1980215 w 2071608"/>
                  <a:gd name="connsiteY480" fmla="*/ 805091 h 1394523"/>
                  <a:gd name="connsiteX481" fmla="*/ 1961338 w 2071608"/>
                  <a:gd name="connsiteY481" fmla="*/ 749979 h 1394523"/>
                  <a:gd name="connsiteX482" fmla="*/ 1933810 w 2071608"/>
                  <a:gd name="connsiteY482" fmla="*/ 698634 h 1394523"/>
                  <a:gd name="connsiteX483" fmla="*/ 1856569 w 2071608"/>
                  <a:gd name="connsiteY483" fmla="*/ 611869 h 1394523"/>
                  <a:gd name="connsiteX484" fmla="*/ 1756185 w 2071608"/>
                  <a:gd name="connsiteY484" fmla="*/ 553448 h 1394523"/>
                  <a:gd name="connsiteX485" fmla="*/ 1742471 w 2071608"/>
                  <a:gd name="connsiteY485" fmla="*/ 548525 h 1394523"/>
                  <a:gd name="connsiteX486" fmla="*/ 1735554 w 2071608"/>
                  <a:gd name="connsiteY486" fmla="*/ 546273 h 1394523"/>
                  <a:gd name="connsiteX487" fmla="*/ 1728577 w 2071608"/>
                  <a:gd name="connsiteY487" fmla="*/ 544140 h 1394523"/>
                  <a:gd name="connsiteX488" fmla="*/ 1714524 w 2071608"/>
                  <a:gd name="connsiteY488" fmla="*/ 540293 h 1394523"/>
                  <a:gd name="connsiteX489" fmla="*/ 1707468 w 2071608"/>
                  <a:gd name="connsiteY489" fmla="*/ 538479 h 1394523"/>
                  <a:gd name="connsiteX490" fmla="*/ 1699335 w 2071608"/>
                  <a:gd name="connsiteY490" fmla="*/ 536785 h 1394523"/>
                  <a:gd name="connsiteX491" fmla="*/ 1689408 w 2071608"/>
                  <a:gd name="connsiteY491" fmla="*/ 534871 h 1394523"/>
                  <a:gd name="connsiteX492" fmla="*/ 1679721 w 2071608"/>
                  <a:gd name="connsiteY492" fmla="*/ 532699 h 1394523"/>
                  <a:gd name="connsiteX493" fmla="*/ 1670192 w 2071608"/>
                  <a:gd name="connsiteY493" fmla="*/ 530387 h 1394523"/>
                  <a:gd name="connsiteX494" fmla="*/ 1661003 w 2071608"/>
                  <a:gd name="connsiteY494" fmla="*/ 527716 h 1394523"/>
                  <a:gd name="connsiteX495" fmla="*/ 1645934 w 2071608"/>
                  <a:gd name="connsiteY495" fmla="*/ 516195 h 1394523"/>
                  <a:gd name="connsiteX496" fmla="*/ 1640890 w 2071608"/>
                  <a:gd name="connsiteY496" fmla="*/ 507923 h 1394523"/>
                  <a:gd name="connsiteX497" fmla="*/ 1638120 w 2071608"/>
                  <a:gd name="connsiteY497" fmla="*/ 498814 h 1394523"/>
                  <a:gd name="connsiteX498" fmla="*/ 1637482 w 2071608"/>
                  <a:gd name="connsiteY498" fmla="*/ 489546 h 1394523"/>
                  <a:gd name="connsiteX499" fmla="*/ 1637701 w 2071608"/>
                  <a:gd name="connsiteY499" fmla="*/ 479819 h 1394523"/>
                  <a:gd name="connsiteX500" fmla="*/ 1639595 w 2071608"/>
                  <a:gd name="connsiteY500" fmla="*/ 459548 h 1394523"/>
                  <a:gd name="connsiteX501" fmla="*/ 1639973 w 2071608"/>
                  <a:gd name="connsiteY501" fmla="*/ 454445 h 1394523"/>
                  <a:gd name="connsiteX502" fmla="*/ 1640193 w 2071608"/>
                  <a:gd name="connsiteY502" fmla="*/ 450818 h 1394523"/>
                  <a:gd name="connsiteX503" fmla="*/ 1640512 w 2071608"/>
                  <a:gd name="connsiteY503" fmla="*/ 443562 h 1394523"/>
                  <a:gd name="connsiteX504" fmla="*/ 1640591 w 2071608"/>
                  <a:gd name="connsiteY504" fmla="*/ 429092 h 1394523"/>
                  <a:gd name="connsiteX505" fmla="*/ 1640213 w 2071608"/>
                  <a:gd name="connsiteY505" fmla="*/ 414541 h 1394523"/>
                  <a:gd name="connsiteX506" fmla="*/ 1639096 w 2071608"/>
                  <a:gd name="connsiteY506" fmla="*/ 400031 h 1394523"/>
                  <a:gd name="connsiteX507" fmla="*/ 1638817 w 2071608"/>
                  <a:gd name="connsiteY507" fmla="*/ 396403 h 1394523"/>
                  <a:gd name="connsiteX508" fmla="*/ 1638359 w 2071608"/>
                  <a:gd name="connsiteY508" fmla="*/ 392795 h 1394523"/>
                  <a:gd name="connsiteX509" fmla="*/ 1637442 w 2071608"/>
                  <a:gd name="connsiteY509" fmla="*/ 385580 h 1394523"/>
                  <a:gd name="connsiteX510" fmla="*/ 1636505 w 2071608"/>
                  <a:gd name="connsiteY510" fmla="*/ 378365 h 1394523"/>
                  <a:gd name="connsiteX511" fmla="*/ 1635229 w 2071608"/>
                  <a:gd name="connsiteY511" fmla="*/ 371209 h 1394523"/>
                  <a:gd name="connsiteX512" fmla="*/ 1596638 w 2071608"/>
                  <a:gd name="connsiteY512" fmla="*/ 262021 h 1394523"/>
                  <a:gd name="connsiteX513" fmla="*/ 1564347 w 2071608"/>
                  <a:gd name="connsiteY513" fmla="*/ 213686 h 1394523"/>
                  <a:gd name="connsiteX514" fmla="*/ 1524679 w 2071608"/>
                  <a:gd name="connsiteY514" fmla="*/ 171170 h 1394523"/>
                  <a:gd name="connsiteX515" fmla="*/ 1478494 w 2071608"/>
                  <a:gd name="connsiteY515" fmla="*/ 135851 h 1394523"/>
                  <a:gd name="connsiteX516" fmla="*/ 1466115 w 2071608"/>
                  <a:gd name="connsiteY516" fmla="*/ 128217 h 1394523"/>
                  <a:gd name="connsiteX517" fmla="*/ 1459816 w 2071608"/>
                  <a:gd name="connsiteY517" fmla="*/ 124589 h 1394523"/>
                  <a:gd name="connsiteX518" fmla="*/ 1453457 w 2071608"/>
                  <a:gd name="connsiteY518" fmla="*/ 121081 h 1394523"/>
                  <a:gd name="connsiteX519" fmla="*/ 1440501 w 2071608"/>
                  <a:gd name="connsiteY519" fmla="*/ 114444 h 1394523"/>
                  <a:gd name="connsiteX520" fmla="*/ 1427245 w 2071608"/>
                  <a:gd name="connsiteY520" fmla="*/ 108464 h 1394523"/>
                  <a:gd name="connsiteX521" fmla="*/ 1314761 w 2071608"/>
                  <a:gd name="connsiteY521" fmla="*/ 80898 h 1394523"/>
                  <a:gd name="connsiteX522" fmla="*/ 1307506 w 2071608"/>
                  <a:gd name="connsiteY522" fmla="*/ 80340 h 1394523"/>
                  <a:gd name="connsiteX523" fmla="*/ 1300230 w 2071608"/>
                  <a:gd name="connsiteY523" fmla="*/ 80101 h 1394523"/>
                  <a:gd name="connsiteX524" fmla="*/ 1285679 w 2071608"/>
                  <a:gd name="connsiteY524" fmla="*/ 79822 h 1394523"/>
                  <a:gd name="connsiteX525" fmla="*/ 1271127 w 2071608"/>
                  <a:gd name="connsiteY525" fmla="*/ 80220 h 1394523"/>
                  <a:gd name="connsiteX526" fmla="*/ 1263852 w 2071608"/>
                  <a:gd name="connsiteY526" fmla="*/ 80599 h 1394523"/>
                  <a:gd name="connsiteX527" fmla="*/ 1256596 w 2071608"/>
                  <a:gd name="connsiteY527" fmla="*/ 81197 h 1394523"/>
                  <a:gd name="connsiteX528" fmla="*/ 1199308 w 2071608"/>
                  <a:gd name="connsiteY528" fmla="*/ 91023 h 1394523"/>
                  <a:gd name="connsiteX529" fmla="*/ 1144431 w 2071608"/>
                  <a:gd name="connsiteY529" fmla="*/ 110158 h 1394523"/>
                  <a:gd name="connsiteX530" fmla="*/ 1093442 w 2071608"/>
                  <a:gd name="connsiteY530" fmla="*/ 138103 h 1394523"/>
                  <a:gd name="connsiteX531" fmla="*/ 1010619 w 2071608"/>
                  <a:gd name="connsiteY531" fmla="*/ 214224 h 1394523"/>
                  <a:gd name="connsiteX532" fmla="*/ 1006274 w 2071608"/>
                  <a:gd name="connsiteY532" fmla="*/ 219785 h 1394523"/>
                  <a:gd name="connsiteX533" fmla="*/ 1002088 w 2071608"/>
                  <a:gd name="connsiteY533" fmla="*/ 225465 h 1394523"/>
                  <a:gd name="connsiteX534" fmla="*/ 993995 w 2071608"/>
                  <a:gd name="connsiteY534" fmla="*/ 237026 h 1394523"/>
                  <a:gd name="connsiteX535" fmla="*/ 990167 w 2071608"/>
                  <a:gd name="connsiteY535" fmla="*/ 242946 h 1394523"/>
                  <a:gd name="connsiteX536" fmla="*/ 988274 w 2071608"/>
                  <a:gd name="connsiteY536" fmla="*/ 245916 h 1394523"/>
                  <a:gd name="connsiteX537" fmla="*/ 987317 w 2071608"/>
                  <a:gd name="connsiteY537" fmla="*/ 247411 h 1394523"/>
                  <a:gd name="connsiteX538" fmla="*/ 986839 w 2071608"/>
                  <a:gd name="connsiteY538" fmla="*/ 248168 h 1394523"/>
                  <a:gd name="connsiteX539" fmla="*/ 986061 w 2071608"/>
                  <a:gd name="connsiteY539" fmla="*/ 249484 h 1394523"/>
                  <a:gd name="connsiteX540" fmla="*/ 981098 w 2071608"/>
                  <a:gd name="connsiteY540" fmla="*/ 258054 h 1394523"/>
                  <a:gd name="connsiteX541" fmla="*/ 978626 w 2071608"/>
                  <a:gd name="connsiteY541" fmla="*/ 262340 h 1394523"/>
                  <a:gd name="connsiteX542" fmla="*/ 976015 w 2071608"/>
                  <a:gd name="connsiteY542" fmla="*/ 266366 h 1394523"/>
                  <a:gd name="connsiteX543" fmla="*/ 970732 w 2071608"/>
                  <a:gd name="connsiteY543" fmla="*/ 274279 h 1394523"/>
                  <a:gd name="connsiteX544" fmla="*/ 964852 w 2071608"/>
                  <a:gd name="connsiteY544" fmla="*/ 281455 h 1394523"/>
                  <a:gd name="connsiteX545" fmla="*/ 948567 w 2071608"/>
                  <a:gd name="connsiteY545" fmla="*/ 290743 h 1394523"/>
                  <a:gd name="connsiteX546" fmla="*/ 930088 w 2071608"/>
                  <a:gd name="connsiteY546" fmla="*/ 291361 h 1394523"/>
                  <a:gd name="connsiteX547" fmla="*/ 920919 w 2071608"/>
                  <a:gd name="connsiteY547" fmla="*/ 289228 h 1394523"/>
                  <a:gd name="connsiteX548" fmla="*/ 916235 w 2071608"/>
                  <a:gd name="connsiteY548" fmla="*/ 287972 h 1394523"/>
                  <a:gd name="connsiteX549" fmla="*/ 911511 w 2071608"/>
                  <a:gd name="connsiteY549" fmla="*/ 286498 h 1394523"/>
                  <a:gd name="connsiteX550" fmla="*/ 902242 w 2071608"/>
                  <a:gd name="connsiteY550" fmla="*/ 283607 h 1394523"/>
                  <a:gd name="connsiteX551" fmla="*/ 899790 w 2071608"/>
                  <a:gd name="connsiteY551" fmla="*/ 282890 h 1394523"/>
                  <a:gd name="connsiteX552" fmla="*/ 897697 w 2071608"/>
                  <a:gd name="connsiteY552" fmla="*/ 282332 h 1394523"/>
                  <a:gd name="connsiteX553" fmla="*/ 894228 w 2071608"/>
                  <a:gd name="connsiteY553" fmla="*/ 281415 h 1394523"/>
                  <a:gd name="connsiteX554" fmla="*/ 887272 w 2071608"/>
                  <a:gd name="connsiteY554" fmla="*/ 279760 h 1394523"/>
                  <a:gd name="connsiteX555" fmla="*/ 873239 w 2071608"/>
                  <a:gd name="connsiteY555" fmla="*/ 277010 h 1394523"/>
                  <a:gd name="connsiteX556" fmla="*/ 844874 w 2071608"/>
                  <a:gd name="connsiteY556" fmla="*/ 273821 h 1394523"/>
                  <a:gd name="connsiteX557" fmla="*/ 788024 w 2071608"/>
                  <a:gd name="connsiteY557" fmla="*/ 276970 h 1394523"/>
                  <a:gd name="connsiteX558" fmla="*/ 774031 w 2071608"/>
                  <a:gd name="connsiteY558" fmla="*/ 279701 h 1394523"/>
                  <a:gd name="connsiteX559" fmla="*/ 767114 w 2071608"/>
                  <a:gd name="connsiteY559" fmla="*/ 281395 h 1394523"/>
                  <a:gd name="connsiteX560" fmla="*/ 760217 w 2071608"/>
                  <a:gd name="connsiteY560" fmla="*/ 283209 h 1394523"/>
                  <a:gd name="connsiteX561" fmla="*/ 753400 w 2071608"/>
                  <a:gd name="connsiteY561" fmla="*/ 285302 h 1394523"/>
                  <a:gd name="connsiteX562" fmla="*/ 749991 w 2071608"/>
                  <a:gd name="connsiteY562" fmla="*/ 286338 h 1394523"/>
                  <a:gd name="connsiteX563" fmla="*/ 746642 w 2071608"/>
                  <a:gd name="connsiteY563" fmla="*/ 287534 h 1394523"/>
                  <a:gd name="connsiteX564" fmla="*/ 739925 w 2071608"/>
                  <a:gd name="connsiteY564" fmla="*/ 289926 h 1394523"/>
                  <a:gd name="connsiteX565" fmla="*/ 733327 w 2071608"/>
                  <a:gd name="connsiteY565" fmla="*/ 292597 h 1394523"/>
                  <a:gd name="connsiteX566" fmla="*/ 707633 w 2071608"/>
                  <a:gd name="connsiteY566" fmla="*/ 304915 h 1394523"/>
                  <a:gd name="connsiteX567" fmla="*/ 695374 w 2071608"/>
                  <a:gd name="connsiteY567" fmla="*/ 312190 h 1394523"/>
                  <a:gd name="connsiteX568" fmla="*/ 689354 w 2071608"/>
                  <a:gd name="connsiteY568" fmla="*/ 316017 h 1394523"/>
                  <a:gd name="connsiteX569" fmla="*/ 683513 w 2071608"/>
                  <a:gd name="connsiteY569" fmla="*/ 320103 h 1394523"/>
                  <a:gd name="connsiteX570" fmla="*/ 607827 w 2071608"/>
                  <a:gd name="connsiteY570" fmla="*/ 404276 h 1394523"/>
                  <a:gd name="connsiteX571" fmla="*/ 585780 w 2071608"/>
                  <a:gd name="connsiteY571" fmla="*/ 456758 h 1394523"/>
                  <a:gd name="connsiteX572" fmla="*/ 583887 w 2071608"/>
                  <a:gd name="connsiteY572" fmla="*/ 463634 h 1394523"/>
                  <a:gd name="connsiteX573" fmla="*/ 582990 w 2071608"/>
                  <a:gd name="connsiteY573" fmla="*/ 467082 h 1394523"/>
                  <a:gd name="connsiteX574" fmla="*/ 582531 w 2071608"/>
                  <a:gd name="connsiteY574" fmla="*/ 468816 h 1394523"/>
                  <a:gd name="connsiteX575" fmla="*/ 582312 w 2071608"/>
                  <a:gd name="connsiteY575" fmla="*/ 469674 h 1394523"/>
                  <a:gd name="connsiteX576" fmla="*/ 582232 w 2071608"/>
                  <a:gd name="connsiteY576" fmla="*/ 469992 h 1394523"/>
                  <a:gd name="connsiteX577" fmla="*/ 582093 w 2071608"/>
                  <a:gd name="connsiteY577" fmla="*/ 470630 h 1394523"/>
                  <a:gd name="connsiteX578" fmla="*/ 581973 w 2071608"/>
                  <a:gd name="connsiteY578" fmla="*/ 471248 h 1394523"/>
                  <a:gd name="connsiteX579" fmla="*/ 579980 w 2071608"/>
                  <a:gd name="connsiteY579" fmla="*/ 481274 h 1394523"/>
                  <a:gd name="connsiteX580" fmla="*/ 578983 w 2071608"/>
                  <a:gd name="connsiteY580" fmla="*/ 486277 h 1394523"/>
                  <a:gd name="connsiteX581" fmla="*/ 577747 w 2071608"/>
                  <a:gd name="connsiteY581" fmla="*/ 491021 h 1394523"/>
                  <a:gd name="connsiteX582" fmla="*/ 575236 w 2071608"/>
                  <a:gd name="connsiteY582" fmla="*/ 500469 h 1394523"/>
                  <a:gd name="connsiteX583" fmla="*/ 573761 w 2071608"/>
                  <a:gd name="connsiteY583" fmla="*/ 504993 h 1394523"/>
                  <a:gd name="connsiteX584" fmla="*/ 572804 w 2071608"/>
                  <a:gd name="connsiteY584" fmla="*/ 507166 h 1394523"/>
                  <a:gd name="connsiteX585" fmla="*/ 571687 w 2071608"/>
                  <a:gd name="connsiteY585" fmla="*/ 509279 h 1394523"/>
                  <a:gd name="connsiteX586" fmla="*/ 558252 w 2071608"/>
                  <a:gd name="connsiteY586" fmla="*/ 523131 h 1394523"/>
                  <a:gd name="connsiteX587" fmla="*/ 549462 w 2071608"/>
                  <a:gd name="connsiteY587" fmla="*/ 527138 h 1394523"/>
                  <a:gd name="connsiteX588" fmla="*/ 540153 w 2071608"/>
                  <a:gd name="connsiteY588" fmla="*/ 528952 h 1394523"/>
                  <a:gd name="connsiteX589" fmla="*/ 520240 w 2071608"/>
                  <a:gd name="connsiteY589" fmla="*/ 529948 h 1394523"/>
                  <a:gd name="connsiteX590" fmla="*/ 447383 w 2071608"/>
                  <a:gd name="connsiteY590" fmla="*/ 529948 h 1394523"/>
                  <a:gd name="connsiteX591" fmla="*/ 440068 w 2071608"/>
                  <a:gd name="connsiteY591" fmla="*/ 530128 h 1394523"/>
                  <a:gd name="connsiteX592" fmla="*/ 432772 w 2071608"/>
                  <a:gd name="connsiteY592" fmla="*/ 530307 h 1394523"/>
                  <a:gd name="connsiteX593" fmla="*/ 425477 w 2071608"/>
                  <a:gd name="connsiteY593" fmla="*/ 530606 h 1394523"/>
                  <a:gd name="connsiteX594" fmla="*/ 312036 w 2071608"/>
                  <a:gd name="connsiteY594" fmla="*/ 555441 h 1394523"/>
                  <a:gd name="connsiteX595" fmla="*/ 212071 w 2071608"/>
                  <a:gd name="connsiteY595" fmla="*/ 614500 h 1394523"/>
                  <a:gd name="connsiteX596" fmla="*/ 170430 w 2071608"/>
                  <a:gd name="connsiteY596" fmla="*/ 655241 h 1394523"/>
                  <a:gd name="connsiteX597" fmla="*/ 165666 w 2071608"/>
                  <a:gd name="connsiteY597" fmla="*/ 660763 h 1394523"/>
                  <a:gd name="connsiteX598" fmla="*/ 163274 w 2071608"/>
                  <a:gd name="connsiteY598" fmla="*/ 663513 h 1394523"/>
                  <a:gd name="connsiteX599" fmla="*/ 161021 w 2071608"/>
                  <a:gd name="connsiteY599" fmla="*/ 666383 h 1394523"/>
                  <a:gd name="connsiteX600" fmla="*/ 152051 w 2071608"/>
                  <a:gd name="connsiteY600" fmla="*/ 677884 h 1394523"/>
                  <a:gd name="connsiteX601" fmla="*/ 143620 w 2071608"/>
                  <a:gd name="connsiteY601" fmla="*/ 689784 h 1394523"/>
                  <a:gd name="connsiteX602" fmla="*/ 139593 w 2071608"/>
                  <a:gd name="connsiteY602" fmla="*/ 695863 h 1394523"/>
                  <a:gd name="connsiteX603" fmla="*/ 135666 w 2071608"/>
                  <a:gd name="connsiteY603" fmla="*/ 702002 h 1394523"/>
                  <a:gd name="connsiteX604" fmla="*/ 108716 w 2071608"/>
                  <a:gd name="connsiteY604" fmla="*/ 753626 h 1394523"/>
                  <a:gd name="connsiteX605" fmla="*/ 90438 w 2071608"/>
                  <a:gd name="connsiteY605" fmla="*/ 808918 h 1394523"/>
                  <a:gd name="connsiteX606" fmla="*/ 87168 w 2071608"/>
                  <a:gd name="connsiteY606" fmla="*/ 823130 h 1394523"/>
                  <a:gd name="connsiteX607" fmla="*/ 84617 w 2071608"/>
                  <a:gd name="connsiteY607" fmla="*/ 837481 h 1394523"/>
                  <a:gd name="connsiteX608" fmla="*/ 83979 w 2071608"/>
                  <a:gd name="connsiteY608" fmla="*/ 841068 h 1394523"/>
                  <a:gd name="connsiteX609" fmla="*/ 83501 w 2071608"/>
                  <a:gd name="connsiteY609" fmla="*/ 844676 h 1394523"/>
                  <a:gd name="connsiteX610" fmla="*/ 82584 w 2071608"/>
                  <a:gd name="connsiteY610" fmla="*/ 851911 h 1394523"/>
                  <a:gd name="connsiteX611" fmla="*/ 81667 w 2071608"/>
                  <a:gd name="connsiteY611" fmla="*/ 859147 h 1394523"/>
                  <a:gd name="connsiteX612" fmla="*/ 81089 w 2071608"/>
                  <a:gd name="connsiteY612" fmla="*/ 866422 h 1394523"/>
                  <a:gd name="connsiteX613" fmla="*/ 80531 w 2071608"/>
                  <a:gd name="connsiteY613" fmla="*/ 873697 h 1394523"/>
                  <a:gd name="connsiteX614" fmla="*/ 80092 w 2071608"/>
                  <a:gd name="connsiteY614" fmla="*/ 880972 h 1394523"/>
                  <a:gd name="connsiteX615" fmla="*/ 79733 w 2071608"/>
                  <a:gd name="connsiteY615" fmla="*/ 895563 h 1394523"/>
                  <a:gd name="connsiteX616" fmla="*/ 79993 w 2071608"/>
                  <a:gd name="connsiteY616" fmla="*/ 910153 h 1394523"/>
                  <a:gd name="connsiteX617" fmla="*/ 80212 w 2071608"/>
                  <a:gd name="connsiteY617" fmla="*/ 917448 h 1394523"/>
                  <a:gd name="connsiteX618" fmla="*/ 80770 w 2071608"/>
                  <a:gd name="connsiteY618" fmla="*/ 924723 h 1394523"/>
                  <a:gd name="connsiteX619" fmla="*/ 81308 w 2071608"/>
                  <a:gd name="connsiteY619" fmla="*/ 931999 h 1394523"/>
                  <a:gd name="connsiteX620" fmla="*/ 81587 w 2071608"/>
                  <a:gd name="connsiteY620" fmla="*/ 935646 h 1394523"/>
                  <a:gd name="connsiteX621" fmla="*/ 82046 w 2071608"/>
                  <a:gd name="connsiteY621" fmla="*/ 939274 h 1394523"/>
                  <a:gd name="connsiteX622" fmla="*/ 83860 w 2071608"/>
                  <a:gd name="connsiteY622" fmla="*/ 953745 h 1394523"/>
                  <a:gd name="connsiteX623" fmla="*/ 89461 w 2071608"/>
                  <a:gd name="connsiteY623" fmla="*/ 982367 h 1394523"/>
                  <a:gd name="connsiteX624" fmla="*/ 107062 w 2071608"/>
                  <a:gd name="connsiteY624" fmla="*/ 1037898 h 1394523"/>
                  <a:gd name="connsiteX625" fmla="*/ 133195 w 2071608"/>
                  <a:gd name="connsiteY625" fmla="*/ 1089980 h 1394523"/>
                  <a:gd name="connsiteX626" fmla="*/ 167300 w 2071608"/>
                  <a:gd name="connsiteY626" fmla="*/ 1137240 h 1394523"/>
                  <a:gd name="connsiteX627" fmla="*/ 172045 w 2071608"/>
                  <a:gd name="connsiteY627" fmla="*/ 1142761 h 1394523"/>
                  <a:gd name="connsiteX628" fmla="*/ 176908 w 2071608"/>
                  <a:gd name="connsiteY628" fmla="*/ 1148202 h 1394523"/>
                  <a:gd name="connsiteX629" fmla="*/ 186935 w 2071608"/>
                  <a:gd name="connsiteY629" fmla="*/ 1158806 h 1394523"/>
                  <a:gd name="connsiteX630" fmla="*/ 197460 w 2071608"/>
                  <a:gd name="connsiteY630" fmla="*/ 1168912 h 1394523"/>
                  <a:gd name="connsiteX631" fmla="*/ 202861 w 2071608"/>
                  <a:gd name="connsiteY631" fmla="*/ 1173815 h 1394523"/>
                  <a:gd name="connsiteX632" fmla="*/ 208363 w 2071608"/>
                  <a:gd name="connsiteY632" fmla="*/ 1178599 h 1394523"/>
                  <a:gd name="connsiteX633" fmla="*/ 255366 w 2071608"/>
                  <a:gd name="connsiteY633" fmla="*/ 1213021 h 1394523"/>
                  <a:gd name="connsiteX634" fmla="*/ 362707 w 2071608"/>
                  <a:gd name="connsiteY634" fmla="*/ 1257211 h 1394523"/>
                  <a:gd name="connsiteX635" fmla="*/ 391291 w 2071608"/>
                  <a:gd name="connsiteY635" fmla="*/ 1262832 h 1394523"/>
                  <a:gd name="connsiteX636" fmla="*/ 405763 w 2071608"/>
                  <a:gd name="connsiteY636" fmla="*/ 1264665 h 1394523"/>
                  <a:gd name="connsiteX637" fmla="*/ 409371 w 2071608"/>
                  <a:gd name="connsiteY637" fmla="*/ 1265124 h 1394523"/>
                  <a:gd name="connsiteX638" fmla="*/ 412998 w 2071608"/>
                  <a:gd name="connsiteY638" fmla="*/ 1265403 h 1394523"/>
                  <a:gd name="connsiteX639" fmla="*/ 420274 w 2071608"/>
                  <a:gd name="connsiteY639" fmla="*/ 1265961 h 1394523"/>
                  <a:gd name="connsiteX640" fmla="*/ 427550 w 2071608"/>
                  <a:gd name="connsiteY640" fmla="*/ 1266519 h 1394523"/>
                  <a:gd name="connsiteX641" fmla="*/ 434845 w 2071608"/>
                  <a:gd name="connsiteY641" fmla="*/ 1266719 h 1394523"/>
                  <a:gd name="connsiteX642" fmla="*/ 442141 w 2071608"/>
                  <a:gd name="connsiteY642" fmla="*/ 1266898 h 1394523"/>
                  <a:gd name="connsiteX643" fmla="*/ 449576 w 2071608"/>
                  <a:gd name="connsiteY643" fmla="*/ 1267017 h 1394523"/>
                  <a:gd name="connsiteX644" fmla="*/ 581834 w 2071608"/>
                  <a:gd name="connsiteY644" fmla="*/ 1267017 h 1394523"/>
                  <a:gd name="connsiteX645" fmla="*/ 581834 w 2071608"/>
                  <a:gd name="connsiteY645" fmla="*/ 1306204 h 1394523"/>
                  <a:gd name="connsiteX646" fmla="*/ 449576 w 2071608"/>
                  <a:gd name="connsiteY646" fmla="*/ 1306204 h 1394523"/>
                  <a:gd name="connsiteX647" fmla="*/ 441643 w 2071608"/>
                  <a:gd name="connsiteY647" fmla="*/ 1306084 h 1394523"/>
                  <a:gd name="connsiteX648" fmla="*/ 433590 w 2071608"/>
                  <a:gd name="connsiteY648" fmla="*/ 1305885 h 1394523"/>
                  <a:gd name="connsiteX649" fmla="*/ 425536 w 2071608"/>
                  <a:gd name="connsiteY649" fmla="*/ 1305666 h 1394523"/>
                  <a:gd name="connsiteX650" fmla="*/ 417503 w 2071608"/>
                  <a:gd name="connsiteY650" fmla="*/ 1305048 h 1394523"/>
                  <a:gd name="connsiteX651" fmla="*/ 409470 w 2071608"/>
                  <a:gd name="connsiteY651" fmla="*/ 1304430 h 1394523"/>
                  <a:gd name="connsiteX652" fmla="*/ 405444 w 2071608"/>
                  <a:gd name="connsiteY652" fmla="*/ 1304111 h 1394523"/>
                  <a:gd name="connsiteX653" fmla="*/ 401437 w 2071608"/>
                  <a:gd name="connsiteY653" fmla="*/ 1303613 h 1394523"/>
                  <a:gd name="connsiteX654" fmla="*/ 385431 w 2071608"/>
                  <a:gd name="connsiteY654" fmla="*/ 1301560 h 1394523"/>
                  <a:gd name="connsiteX655" fmla="*/ 353757 w 2071608"/>
                  <a:gd name="connsiteY655" fmla="*/ 1295341 h 1394523"/>
                  <a:gd name="connsiteX656" fmla="*/ 234854 w 2071608"/>
                  <a:gd name="connsiteY656" fmla="*/ 1246388 h 1394523"/>
                  <a:gd name="connsiteX657" fmla="*/ 182848 w 2071608"/>
                  <a:gd name="connsiteY657" fmla="*/ 1208298 h 1394523"/>
                  <a:gd name="connsiteX658" fmla="*/ 176769 w 2071608"/>
                  <a:gd name="connsiteY658" fmla="*/ 1202996 h 1394523"/>
                  <a:gd name="connsiteX659" fmla="*/ 170809 w 2071608"/>
                  <a:gd name="connsiteY659" fmla="*/ 1197574 h 1394523"/>
                  <a:gd name="connsiteX660" fmla="*/ 159188 w 2071608"/>
                  <a:gd name="connsiteY660" fmla="*/ 1186392 h 1394523"/>
                  <a:gd name="connsiteX661" fmla="*/ 148105 w 2071608"/>
                  <a:gd name="connsiteY661" fmla="*/ 1174672 h 1394523"/>
                  <a:gd name="connsiteX662" fmla="*/ 142723 w 2071608"/>
                  <a:gd name="connsiteY662" fmla="*/ 1168673 h 1394523"/>
                  <a:gd name="connsiteX663" fmla="*/ 137460 w 2071608"/>
                  <a:gd name="connsiteY663" fmla="*/ 1162553 h 1394523"/>
                  <a:gd name="connsiteX664" fmla="*/ 99746 w 2071608"/>
                  <a:gd name="connsiteY664" fmla="*/ 1110291 h 1394523"/>
                  <a:gd name="connsiteX665" fmla="*/ 70823 w 2071608"/>
                  <a:gd name="connsiteY665" fmla="*/ 1052688 h 1394523"/>
                  <a:gd name="connsiteX666" fmla="*/ 51348 w 2071608"/>
                  <a:gd name="connsiteY666" fmla="*/ 991237 h 1394523"/>
                  <a:gd name="connsiteX667" fmla="*/ 45169 w 2071608"/>
                  <a:gd name="connsiteY667" fmla="*/ 959585 h 1394523"/>
                  <a:gd name="connsiteX668" fmla="*/ 43156 w 2071608"/>
                  <a:gd name="connsiteY668" fmla="*/ 943579 h 1394523"/>
                  <a:gd name="connsiteX669" fmla="*/ 42657 w 2071608"/>
                  <a:gd name="connsiteY669" fmla="*/ 939573 h 1394523"/>
                  <a:gd name="connsiteX670" fmla="*/ 42338 w 2071608"/>
                  <a:gd name="connsiteY670" fmla="*/ 935547 h 1394523"/>
                  <a:gd name="connsiteX671" fmla="*/ 41721 w 2071608"/>
                  <a:gd name="connsiteY671" fmla="*/ 927514 h 1394523"/>
                  <a:gd name="connsiteX672" fmla="*/ 41123 w 2071608"/>
                  <a:gd name="connsiteY672" fmla="*/ 919481 h 1394523"/>
                  <a:gd name="connsiteX673" fmla="*/ 40883 w 2071608"/>
                  <a:gd name="connsiteY673" fmla="*/ 911429 h 1394523"/>
                  <a:gd name="connsiteX674" fmla="*/ 40604 w 2071608"/>
                  <a:gd name="connsiteY674" fmla="*/ 895324 h 1394523"/>
                  <a:gd name="connsiteX675" fmla="*/ 41003 w 2071608"/>
                  <a:gd name="connsiteY675" fmla="*/ 879218 h 1394523"/>
                  <a:gd name="connsiteX676" fmla="*/ 41481 w 2071608"/>
                  <a:gd name="connsiteY676" fmla="*/ 871166 h 1394523"/>
                  <a:gd name="connsiteX677" fmla="*/ 42079 w 2071608"/>
                  <a:gd name="connsiteY677" fmla="*/ 863133 h 1394523"/>
                  <a:gd name="connsiteX678" fmla="*/ 42737 w 2071608"/>
                  <a:gd name="connsiteY678" fmla="*/ 855101 h 1394523"/>
                  <a:gd name="connsiteX679" fmla="*/ 43734 w 2071608"/>
                  <a:gd name="connsiteY679" fmla="*/ 847108 h 1394523"/>
                  <a:gd name="connsiteX680" fmla="*/ 44750 w 2071608"/>
                  <a:gd name="connsiteY680" fmla="*/ 839115 h 1394523"/>
                  <a:gd name="connsiteX681" fmla="*/ 45289 w 2071608"/>
                  <a:gd name="connsiteY681" fmla="*/ 835109 h 1394523"/>
                  <a:gd name="connsiteX682" fmla="*/ 45986 w 2071608"/>
                  <a:gd name="connsiteY682" fmla="*/ 831142 h 1394523"/>
                  <a:gd name="connsiteX683" fmla="*/ 48817 w 2071608"/>
                  <a:gd name="connsiteY683" fmla="*/ 815256 h 1394523"/>
                  <a:gd name="connsiteX684" fmla="*/ 52425 w 2071608"/>
                  <a:gd name="connsiteY684" fmla="*/ 799530 h 1394523"/>
                  <a:gd name="connsiteX685" fmla="*/ 72677 w 2071608"/>
                  <a:gd name="connsiteY685" fmla="*/ 738318 h 1394523"/>
                  <a:gd name="connsiteX686" fmla="*/ 102517 w 2071608"/>
                  <a:gd name="connsiteY686" fmla="*/ 681153 h 1394523"/>
                  <a:gd name="connsiteX687" fmla="*/ 106863 w 2071608"/>
                  <a:gd name="connsiteY687" fmla="*/ 674356 h 1394523"/>
                  <a:gd name="connsiteX688" fmla="*/ 111308 w 2071608"/>
                  <a:gd name="connsiteY688" fmla="*/ 667639 h 1394523"/>
                  <a:gd name="connsiteX689" fmla="*/ 120637 w 2071608"/>
                  <a:gd name="connsiteY689" fmla="*/ 654484 h 1394523"/>
                  <a:gd name="connsiteX690" fmla="*/ 130563 w 2071608"/>
                  <a:gd name="connsiteY690" fmla="*/ 641767 h 1394523"/>
                  <a:gd name="connsiteX691" fmla="*/ 133055 w 2071608"/>
                  <a:gd name="connsiteY691" fmla="*/ 638598 h 1394523"/>
                  <a:gd name="connsiteX692" fmla="*/ 135686 w 2071608"/>
                  <a:gd name="connsiteY692" fmla="*/ 635548 h 1394523"/>
                  <a:gd name="connsiteX693" fmla="*/ 140969 w 2071608"/>
                  <a:gd name="connsiteY693" fmla="*/ 629449 h 1394523"/>
                  <a:gd name="connsiteX694" fmla="*/ 187054 w 2071608"/>
                  <a:gd name="connsiteY694" fmla="*/ 584383 h 1394523"/>
                  <a:gd name="connsiteX695" fmla="*/ 297744 w 2071608"/>
                  <a:gd name="connsiteY695" fmla="*/ 518986 h 1394523"/>
                  <a:gd name="connsiteX696" fmla="*/ 423304 w 2071608"/>
                  <a:gd name="connsiteY696" fmla="*/ 491499 h 1394523"/>
                  <a:gd name="connsiteX697" fmla="*/ 431357 w 2071608"/>
                  <a:gd name="connsiteY697" fmla="*/ 491160 h 1394523"/>
                  <a:gd name="connsiteX698" fmla="*/ 439410 w 2071608"/>
                  <a:gd name="connsiteY698" fmla="*/ 490961 h 1394523"/>
                  <a:gd name="connsiteX699" fmla="*/ 447443 w 2071608"/>
                  <a:gd name="connsiteY699" fmla="*/ 490782 h 1394523"/>
                  <a:gd name="connsiteX700" fmla="*/ 523170 w 2071608"/>
                  <a:gd name="connsiteY700" fmla="*/ 490782 h 1394523"/>
                  <a:gd name="connsiteX701" fmla="*/ 528333 w 2071608"/>
                  <a:gd name="connsiteY701" fmla="*/ 490483 h 1394523"/>
                  <a:gd name="connsiteX702" fmla="*/ 533176 w 2071608"/>
                  <a:gd name="connsiteY702" fmla="*/ 488709 h 1394523"/>
                  <a:gd name="connsiteX703" fmla="*/ 540013 w 2071608"/>
                  <a:gd name="connsiteY703" fmla="*/ 481174 h 1394523"/>
                  <a:gd name="connsiteX704" fmla="*/ 541309 w 2071608"/>
                  <a:gd name="connsiteY704" fmla="*/ 476171 h 1394523"/>
                  <a:gd name="connsiteX705" fmla="*/ 542146 w 2071608"/>
                  <a:gd name="connsiteY705" fmla="*/ 471069 h 1394523"/>
                  <a:gd name="connsiteX706" fmla="*/ 544180 w 2071608"/>
                  <a:gd name="connsiteY706" fmla="*/ 460923 h 1394523"/>
                  <a:gd name="connsiteX707" fmla="*/ 544239 w 2071608"/>
                  <a:gd name="connsiteY707" fmla="*/ 460604 h 1394523"/>
                  <a:gd name="connsiteX708" fmla="*/ 544239 w 2071608"/>
                  <a:gd name="connsiteY708" fmla="*/ 460525 h 1394523"/>
                  <a:gd name="connsiteX709" fmla="*/ 544259 w 2071608"/>
                  <a:gd name="connsiteY709" fmla="*/ 460485 h 1394523"/>
                  <a:gd name="connsiteX710" fmla="*/ 544219 w 2071608"/>
                  <a:gd name="connsiteY710" fmla="*/ 460644 h 1394523"/>
                  <a:gd name="connsiteX711" fmla="*/ 544219 w 2071608"/>
                  <a:gd name="connsiteY711" fmla="*/ 460644 h 1394523"/>
                  <a:gd name="connsiteX712" fmla="*/ 544479 w 2071608"/>
                  <a:gd name="connsiteY712" fmla="*/ 459648 h 1394523"/>
                  <a:gd name="connsiteX713" fmla="*/ 544997 w 2071608"/>
                  <a:gd name="connsiteY713" fmla="*/ 457654 h 1394523"/>
                  <a:gd name="connsiteX714" fmla="*/ 546033 w 2071608"/>
                  <a:gd name="connsiteY714" fmla="*/ 453668 h 1394523"/>
                  <a:gd name="connsiteX715" fmla="*/ 548206 w 2071608"/>
                  <a:gd name="connsiteY715" fmla="*/ 445735 h 1394523"/>
                  <a:gd name="connsiteX716" fmla="*/ 573641 w 2071608"/>
                  <a:gd name="connsiteY716" fmla="*/ 385181 h 1394523"/>
                  <a:gd name="connsiteX717" fmla="*/ 660869 w 2071608"/>
                  <a:gd name="connsiteY717" fmla="*/ 288132 h 1394523"/>
                  <a:gd name="connsiteX718" fmla="*/ 667607 w 2071608"/>
                  <a:gd name="connsiteY718" fmla="*/ 283428 h 1394523"/>
                  <a:gd name="connsiteX719" fmla="*/ 674543 w 2071608"/>
                  <a:gd name="connsiteY719" fmla="*/ 279003 h 1394523"/>
                  <a:gd name="connsiteX720" fmla="*/ 688696 w 2071608"/>
                  <a:gd name="connsiteY720" fmla="*/ 270612 h 1394523"/>
                  <a:gd name="connsiteX721" fmla="*/ 718357 w 2071608"/>
                  <a:gd name="connsiteY721" fmla="*/ 256380 h 1394523"/>
                  <a:gd name="connsiteX722" fmla="*/ 725991 w 2071608"/>
                  <a:gd name="connsiteY722" fmla="*/ 253291 h 1394523"/>
                  <a:gd name="connsiteX723" fmla="*/ 733745 w 2071608"/>
                  <a:gd name="connsiteY723" fmla="*/ 250520 h 1394523"/>
                  <a:gd name="connsiteX724" fmla="*/ 737612 w 2071608"/>
                  <a:gd name="connsiteY724" fmla="*/ 249145 h 1394523"/>
                  <a:gd name="connsiteX725" fmla="*/ 741539 w 2071608"/>
                  <a:gd name="connsiteY725" fmla="*/ 247929 h 1394523"/>
                  <a:gd name="connsiteX726" fmla="*/ 749413 w 2071608"/>
                  <a:gd name="connsiteY726" fmla="*/ 245517 h 1394523"/>
                  <a:gd name="connsiteX727" fmla="*/ 757366 w 2071608"/>
                  <a:gd name="connsiteY727" fmla="*/ 243404 h 1394523"/>
                  <a:gd name="connsiteX728" fmla="*/ 765360 w 2071608"/>
                  <a:gd name="connsiteY728" fmla="*/ 241451 h 1394523"/>
                  <a:gd name="connsiteX729" fmla="*/ 781506 w 2071608"/>
                  <a:gd name="connsiteY729" fmla="*/ 238302 h 1394523"/>
                  <a:gd name="connsiteX730" fmla="*/ 847066 w 2071608"/>
                  <a:gd name="connsiteY730" fmla="*/ 234674 h 1394523"/>
                  <a:gd name="connsiteX731" fmla="*/ 879717 w 2071608"/>
                  <a:gd name="connsiteY731" fmla="*/ 238342 h 1394523"/>
                  <a:gd name="connsiteX732" fmla="*/ 895823 w 2071608"/>
                  <a:gd name="connsiteY732" fmla="*/ 241511 h 1394523"/>
                  <a:gd name="connsiteX733" fmla="*/ 903796 w 2071608"/>
                  <a:gd name="connsiteY733" fmla="*/ 243404 h 1394523"/>
                  <a:gd name="connsiteX734" fmla="*/ 907763 w 2071608"/>
                  <a:gd name="connsiteY734" fmla="*/ 244461 h 1394523"/>
                  <a:gd name="connsiteX735" fmla="*/ 909378 w 2071608"/>
                  <a:gd name="connsiteY735" fmla="*/ 244879 h 1394523"/>
                  <a:gd name="connsiteX736" fmla="*/ 910614 w 2071608"/>
                  <a:gd name="connsiteY736" fmla="*/ 245238 h 1394523"/>
                  <a:gd name="connsiteX737" fmla="*/ 915338 w 2071608"/>
                  <a:gd name="connsiteY737" fmla="*/ 246633 h 1394523"/>
                  <a:gd name="connsiteX738" fmla="*/ 924866 w 2071608"/>
                  <a:gd name="connsiteY738" fmla="*/ 249842 h 1394523"/>
                  <a:gd name="connsiteX739" fmla="*/ 934733 w 2071608"/>
                  <a:gd name="connsiteY739" fmla="*/ 250480 h 1394523"/>
                  <a:gd name="connsiteX740" fmla="*/ 943085 w 2071608"/>
                  <a:gd name="connsiteY740" fmla="*/ 245218 h 1394523"/>
                  <a:gd name="connsiteX741" fmla="*/ 945776 w 2071608"/>
                  <a:gd name="connsiteY741" fmla="*/ 240992 h 1394523"/>
                  <a:gd name="connsiteX742" fmla="*/ 948188 w 2071608"/>
                  <a:gd name="connsiteY742" fmla="*/ 236587 h 1394523"/>
                  <a:gd name="connsiteX743" fmla="*/ 953231 w 2071608"/>
                  <a:gd name="connsiteY743" fmla="*/ 227897 h 1394523"/>
                  <a:gd name="connsiteX744" fmla="*/ 957078 w 2071608"/>
                  <a:gd name="connsiteY744" fmla="*/ 221838 h 1394523"/>
                  <a:gd name="connsiteX745" fmla="*/ 961344 w 2071608"/>
                  <a:gd name="connsiteY745" fmla="*/ 215260 h 1394523"/>
                  <a:gd name="connsiteX746" fmla="*/ 970334 w 2071608"/>
                  <a:gd name="connsiteY746" fmla="*/ 202404 h 1394523"/>
                  <a:gd name="connsiteX747" fmla="*/ 974978 w 2071608"/>
                  <a:gd name="connsiteY747" fmla="*/ 196085 h 1394523"/>
                  <a:gd name="connsiteX748" fmla="*/ 979802 w 2071608"/>
                  <a:gd name="connsiteY748" fmla="*/ 189907 h 1394523"/>
                  <a:gd name="connsiteX749" fmla="*/ 1071794 w 2071608"/>
                  <a:gd name="connsiteY749" fmla="*/ 105374 h 1394523"/>
                  <a:gd name="connsiteX750" fmla="*/ 1128425 w 2071608"/>
                  <a:gd name="connsiteY750" fmla="*/ 74320 h 1394523"/>
                  <a:gd name="connsiteX751" fmla="*/ 1189421 w 2071608"/>
                  <a:gd name="connsiteY751" fmla="*/ 53053 h 1394523"/>
                  <a:gd name="connsiteX752" fmla="*/ 1253088 w 2071608"/>
                  <a:gd name="connsiteY752" fmla="*/ 42130 h 1394523"/>
                  <a:gd name="connsiteX753" fmla="*/ 1261141 w 2071608"/>
                  <a:gd name="connsiteY753" fmla="*/ 41472 h 1394523"/>
                  <a:gd name="connsiteX754" fmla="*/ 1269214 w 2071608"/>
                  <a:gd name="connsiteY754" fmla="*/ 41034 h 1394523"/>
                  <a:gd name="connsiteX755" fmla="*/ 1285360 w 2071608"/>
                  <a:gd name="connsiteY755" fmla="*/ 40575 h 1394523"/>
                  <a:gd name="connsiteX756" fmla="*/ 1301506 w 2071608"/>
                  <a:gd name="connsiteY756" fmla="*/ 40874 h 1394523"/>
                  <a:gd name="connsiteX757" fmla="*/ 1309579 w 2071608"/>
                  <a:gd name="connsiteY757" fmla="*/ 41153 h 1394523"/>
                  <a:gd name="connsiteX758" fmla="*/ 1317632 w 2071608"/>
                  <a:gd name="connsiteY758" fmla="*/ 41771 h 1394523"/>
                  <a:gd name="connsiteX759" fmla="*/ 1442693 w 2071608"/>
                  <a:gd name="connsiteY759" fmla="*/ 72447 h 1394523"/>
                  <a:gd name="connsiteX760" fmla="*/ 1457424 w 2071608"/>
                  <a:gd name="connsiteY760" fmla="*/ 79104 h 1394523"/>
                  <a:gd name="connsiteX761" fmla="*/ 1471816 w 2071608"/>
                  <a:gd name="connsiteY761" fmla="*/ 86459 h 1394523"/>
                  <a:gd name="connsiteX762" fmla="*/ 1478892 w 2071608"/>
                  <a:gd name="connsiteY762" fmla="*/ 90366 h 1394523"/>
                  <a:gd name="connsiteX763" fmla="*/ 1485909 w 2071608"/>
                  <a:gd name="connsiteY763" fmla="*/ 94392 h 1394523"/>
                  <a:gd name="connsiteX764" fmla="*/ 1499663 w 2071608"/>
                  <a:gd name="connsiteY764" fmla="*/ 102883 h 1394523"/>
                  <a:gd name="connsiteX765" fmla="*/ 1550951 w 2071608"/>
                  <a:gd name="connsiteY765" fmla="*/ 142109 h 1394523"/>
                  <a:gd name="connsiteX766" fmla="*/ 1595004 w 2071608"/>
                  <a:gd name="connsiteY766" fmla="*/ 189309 h 1394523"/>
                  <a:gd name="connsiteX767" fmla="*/ 1630884 w 2071608"/>
                  <a:gd name="connsiteY767" fmla="*/ 243006 h 1394523"/>
                  <a:gd name="connsiteX768" fmla="*/ 1673780 w 2071608"/>
                  <a:gd name="connsiteY768" fmla="*/ 364392 h 1394523"/>
                  <a:gd name="connsiteX769" fmla="*/ 1675196 w 2071608"/>
                  <a:gd name="connsiteY769" fmla="*/ 372345 h 1394523"/>
                  <a:gd name="connsiteX770" fmla="*/ 1676252 w 2071608"/>
                  <a:gd name="connsiteY770" fmla="*/ 380358 h 1394523"/>
                  <a:gd name="connsiteX771" fmla="*/ 1677269 w 2071608"/>
                  <a:gd name="connsiteY771" fmla="*/ 388370 h 1394523"/>
                  <a:gd name="connsiteX772" fmla="*/ 1677767 w 2071608"/>
                  <a:gd name="connsiteY772" fmla="*/ 392377 h 1394523"/>
                  <a:gd name="connsiteX773" fmla="*/ 1678086 w 2071608"/>
                  <a:gd name="connsiteY773" fmla="*/ 396403 h 1394523"/>
                  <a:gd name="connsiteX774" fmla="*/ 1679302 w 2071608"/>
                  <a:gd name="connsiteY774" fmla="*/ 412508 h 1394523"/>
                  <a:gd name="connsiteX775" fmla="*/ 1679721 w 2071608"/>
                  <a:gd name="connsiteY775" fmla="*/ 428653 h 1394523"/>
                  <a:gd name="connsiteX776" fmla="*/ 1679621 w 2071608"/>
                  <a:gd name="connsiteY776" fmla="*/ 444898 h 1394523"/>
                  <a:gd name="connsiteX777" fmla="*/ 1679262 w 2071608"/>
                  <a:gd name="connsiteY777" fmla="*/ 452990 h 1394523"/>
                  <a:gd name="connsiteX778" fmla="*/ 1678843 w 2071608"/>
                  <a:gd name="connsiteY778" fmla="*/ 459568 h 1394523"/>
                  <a:gd name="connsiteX779" fmla="*/ 1677867 w 2071608"/>
                  <a:gd name="connsiteY779" fmla="*/ 469873 h 1394523"/>
                  <a:gd name="connsiteX780" fmla="*/ 1677229 w 2071608"/>
                  <a:gd name="connsiteY780" fmla="*/ 475015 h 1394523"/>
                  <a:gd name="connsiteX781" fmla="*/ 1676770 w 2071608"/>
                  <a:gd name="connsiteY781" fmla="*/ 480158 h 1394523"/>
                  <a:gd name="connsiteX782" fmla="*/ 1688870 w 2071608"/>
                  <a:gd name="connsiteY782" fmla="*/ 495187 h 1394523"/>
                  <a:gd name="connsiteX783" fmla="*/ 1709341 w 2071608"/>
                  <a:gd name="connsiteY783" fmla="*/ 498854 h 1394523"/>
                  <a:gd name="connsiteX784" fmla="*/ 1716238 w 2071608"/>
                  <a:gd name="connsiteY784" fmla="*/ 500289 h 1394523"/>
                  <a:gd name="connsiteX785" fmla="*/ 1724052 w 2071608"/>
                  <a:gd name="connsiteY785" fmla="*/ 502282 h 1394523"/>
                  <a:gd name="connsiteX786" fmla="*/ 1739620 w 2071608"/>
                  <a:gd name="connsiteY786" fmla="*/ 506528 h 1394523"/>
                  <a:gd name="connsiteX787" fmla="*/ 1747334 w 2071608"/>
                  <a:gd name="connsiteY787" fmla="*/ 508880 h 1394523"/>
                  <a:gd name="connsiteX788" fmla="*/ 1755009 w 2071608"/>
                  <a:gd name="connsiteY788" fmla="*/ 511391 h 1394523"/>
                  <a:gd name="connsiteX789" fmla="*/ 1770198 w 2071608"/>
                  <a:gd name="connsiteY789" fmla="*/ 516853 h 1394523"/>
                  <a:gd name="connsiteX790" fmla="*/ 1881306 w 2071608"/>
                  <a:gd name="connsiteY790" fmla="*/ 581493 h 1394523"/>
                  <a:gd name="connsiteX791" fmla="*/ 1966760 w 2071608"/>
                  <a:gd name="connsiteY791" fmla="*/ 677466 h 1394523"/>
                  <a:gd name="connsiteX792" fmla="*/ 1997198 w 2071608"/>
                  <a:gd name="connsiteY792" fmla="*/ 734292 h 1394523"/>
                  <a:gd name="connsiteX793" fmla="*/ 2018088 w 2071608"/>
                  <a:gd name="connsiteY793" fmla="*/ 795284 h 1394523"/>
                  <a:gd name="connsiteX794" fmla="*/ 2029251 w 2071608"/>
                  <a:gd name="connsiteY794" fmla="*/ 858768 h 1394523"/>
                  <a:gd name="connsiteX795" fmla="*/ 2030228 w 2071608"/>
                  <a:gd name="connsiteY795" fmla="*/ 923169 h 1394523"/>
                  <a:gd name="connsiteX796" fmla="*/ 2029012 w 2071608"/>
                  <a:gd name="connsiteY796" fmla="*/ 939234 h 1394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Lst>
                <a:rect l="l" t="t" r="r" b="b"/>
                <a:pathLst>
                  <a:path w="2071608" h="1394523">
                    <a:moveTo>
                      <a:pt x="2069636" y="854981"/>
                    </a:moveTo>
                    <a:cubicBezTo>
                      <a:pt x="2067403" y="831461"/>
                      <a:pt x="2063257" y="808101"/>
                      <a:pt x="2057357" y="785199"/>
                    </a:cubicBezTo>
                    <a:cubicBezTo>
                      <a:pt x="2051457" y="762297"/>
                      <a:pt x="2043762" y="739833"/>
                      <a:pt x="2034354" y="718107"/>
                    </a:cubicBezTo>
                    <a:cubicBezTo>
                      <a:pt x="2024866" y="696421"/>
                      <a:pt x="2013643" y="675512"/>
                      <a:pt x="2000886" y="655620"/>
                    </a:cubicBezTo>
                    <a:cubicBezTo>
                      <a:pt x="1975331" y="615836"/>
                      <a:pt x="1943677" y="579938"/>
                      <a:pt x="1906960" y="550119"/>
                    </a:cubicBezTo>
                    <a:cubicBezTo>
                      <a:pt x="1870323" y="520241"/>
                      <a:pt x="1828961" y="496064"/>
                      <a:pt x="1784749" y="479022"/>
                    </a:cubicBezTo>
                    <a:cubicBezTo>
                      <a:pt x="1779208" y="476929"/>
                      <a:pt x="1773606" y="474995"/>
                      <a:pt x="1768045" y="473002"/>
                    </a:cubicBezTo>
                    <a:cubicBezTo>
                      <a:pt x="1765274" y="471966"/>
                      <a:pt x="1762444" y="471109"/>
                      <a:pt x="1759613" y="470252"/>
                    </a:cubicBezTo>
                    <a:lnTo>
                      <a:pt x="1751122" y="467660"/>
                    </a:lnTo>
                    <a:cubicBezTo>
                      <a:pt x="1745480" y="465847"/>
                      <a:pt x="1739720" y="464471"/>
                      <a:pt x="1733999" y="462976"/>
                    </a:cubicBezTo>
                    <a:lnTo>
                      <a:pt x="1725388" y="460784"/>
                    </a:lnTo>
                    <a:lnTo>
                      <a:pt x="1719766" y="459608"/>
                    </a:lnTo>
                    <a:lnTo>
                      <a:pt x="1719468" y="459548"/>
                    </a:lnTo>
                    <a:lnTo>
                      <a:pt x="1719727" y="455203"/>
                    </a:lnTo>
                    <a:cubicBezTo>
                      <a:pt x="1719886" y="452233"/>
                      <a:pt x="1720026" y="449263"/>
                      <a:pt x="1720125" y="446253"/>
                    </a:cubicBezTo>
                    <a:cubicBezTo>
                      <a:pt x="1720225" y="443263"/>
                      <a:pt x="1720305" y="440234"/>
                      <a:pt x="1720345" y="437204"/>
                    </a:cubicBezTo>
                    <a:lnTo>
                      <a:pt x="1720345" y="432640"/>
                    </a:lnTo>
                    <a:cubicBezTo>
                      <a:pt x="1720345" y="432640"/>
                      <a:pt x="1720265" y="428195"/>
                      <a:pt x="1720265" y="428195"/>
                    </a:cubicBezTo>
                    <a:lnTo>
                      <a:pt x="1719786" y="410415"/>
                    </a:lnTo>
                    <a:lnTo>
                      <a:pt x="1718451" y="392656"/>
                    </a:lnTo>
                    <a:cubicBezTo>
                      <a:pt x="1718331" y="391181"/>
                      <a:pt x="1718232" y="389686"/>
                      <a:pt x="1718092" y="388211"/>
                    </a:cubicBezTo>
                    <a:lnTo>
                      <a:pt x="1717534" y="383786"/>
                    </a:lnTo>
                    <a:lnTo>
                      <a:pt x="1716418" y="374936"/>
                    </a:lnTo>
                    <a:cubicBezTo>
                      <a:pt x="1716019" y="371986"/>
                      <a:pt x="1715700" y="369036"/>
                      <a:pt x="1715242" y="366106"/>
                    </a:cubicBezTo>
                    <a:lnTo>
                      <a:pt x="1713687" y="357316"/>
                    </a:lnTo>
                    <a:cubicBezTo>
                      <a:pt x="1705654" y="310396"/>
                      <a:pt x="1689229" y="264971"/>
                      <a:pt x="1666325" y="223313"/>
                    </a:cubicBezTo>
                    <a:cubicBezTo>
                      <a:pt x="1654923" y="202424"/>
                      <a:pt x="1641488" y="182711"/>
                      <a:pt x="1626758" y="164075"/>
                    </a:cubicBezTo>
                    <a:cubicBezTo>
                      <a:pt x="1611987" y="145458"/>
                      <a:pt x="1595722" y="128037"/>
                      <a:pt x="1578180" y="112032"/>
                    </a:cubicBezTo>
                    <a:cubicBezTo>
                      <a:pt x="1560539" y="96126"/>
                      <a:pt x="1541603" y="81635"/>
                      <a:pt x="1521609" y="68759"/>
                    </a:cubicBezTo>
                    <a:cubicBezTo>
                      <a:pt x="1516586" y="65570"/>
                      <a:pt x="1511643" y="62281"/>
                      <a:pt x="1506440" y="59391"/>
                    </a:cubicBezTo>
                    <a:lnTo>
                      <a:pt x="1498706" y="54946"/>
                    </a:lnTo>
                    <a:cubicBezTo>
                      <a:pt x="1496115" y="53471"/>
                      <a:pt x="1493563" y="51956"/>
                      <a:pt x="1490892" y="50641"/>
                    </a:cubicBezTo>
                    <a:lnTo>
                      <a:pt x="1475005" y="42529"/>
                    </a:lnTo>
                    <a:lnTo>
                      <a:pt x="1458740" y="35174"/>
                    </a:lnTo>
                    <a:cubicBezTo>
                      <a:pt x="1414986" y="16477"/>
                      <a:pt x="1368123" y="4658"/>
                      <a:pt x="1320662" y="1309"/>
                    </a:cubicBezTo>
                    <a:lnTo>
                      <a:pt x="1311771" y="651"/>
                    </a:lnTo>
                    <a:cubicBezTo>
                      <a:pt x="1308801" y="412"/>
                      <a:pt x="1305831" y="432"/>
                      <a:pt x="1302861" y="332"/>
                    </a:cubicBezTo>
                    <a:cubicBezTo>
                      <a:pt x="1296921" y="233"/>
                      <a:pt x="1290981" y="-66"/>
                      <a:pt x="1285061" y="13"/>
                    </a:cubicBezTo>
                    <a:cubicBezTo>
                      <a:pt x="1279141" y="153"/>
                      <a:pt x="1273201" y="113"/>
                      <a:pt x="1267280" y="512"/>
                    </a:cubicBezTo>
                    <a:lnTo>
                      <a:pt x="1258390" y="990"/>
                    </a:lnTo>
                    <a:cubicBezTo>
                      <a:pt x="1255420" y="1169"/>
                      <a:pt x="1252470" y="1468"/>
                      <a:pt x="1249520" y="1728"/>
                    </a:cubicBezTo>
                    <a:cubicBezTo>
                      <a:pt x="1225859" y="3840"/>
                      <a:pt x="1202298" y="7747"/>
                      <a:pt x="1179275" y="13786"/>
                    </a:cubicBezTo>
                    <a:cubicBezTo>
                      <a:pt x="1156252" y="19786"/>
                      <a:pt x="1133687" y="27639"/>
                      <a:pt x="1111940" y="37266"/>
                    </a:cubicBezTo>
                    <a:cubicBezTo>
                      <a:pt x="1090233" y="46993"/>
                      <a:pt x="1069303" y="58474"/>
                      <a:pt x="1049449" y="71530"/>
                    </a:cubicBezTo>
                    <a:cubicBezTo>
                      <a:pt x="1011018" y="97023"/>
                      <a:pt x="976513" y="128476"/>
                      <a:pt x="947989" y="164752"/>
                    </a:cubicBezTo>
                    <a:cubicBezTo>
                      <a:pt x="946214" y="167024"/>
                      <a:pt x="944401" y="169277"/>
                      <a:pt x="942666" y="171569"/>
                    </a:cubicBezTo>
                    <a:lnTo>
                      <a:pt x="937543" y="178545"/>
                    </a:lnTo>
                    <a:cubicBezTo>
                      <a:pt x="934075" y="183150"/>
                      <a:pt x="930906" y="187993"/>
                      <a:pt x="927637" y="192737"/>
                    </a:cubicBezTo>
                    <a:cubicBezTo>
                      <a:pt x="925982" y="195089"/>
                      <a:pt x="924507" y="197580"/>
                      <a:pt x="922932" y="200012"/>
                    </a:cubicBezTo>
                    <a:lnTo>
                      <a:pt x="919384" y="205593"/>
                    </a:lnTo>
                    <a:lnTo>
                      <a:pt x="918268" y="205294"/>
                    </a:lnTo>
                    <a:lnTo>
                      <a:pt x="913783" y="204118"/>
                    </a:lnTo>
                    <a:cubicBezTo>
                      <a:pt x="910773" y="203401"/>
                      <a:pt x="907783" y="202623"/>
                      <a:pt x="904753" y="201965"/>
                    </a:cubicBezTo>
                    <a:cubicBezTo>
                      <a:pt x="898713" y="200610"/>
                      <a:pt x="892634" y="199394"/>
                      <a:pt x="886494" y="198378"/>
                    </a:cubicBezTo>
                    <a:cubicBezTo>
                      <a:pt x="874255" y="196285"/>
                      <a:pt x="861877" y="194929"/>
                      <a:pt x="849418" y="194212"/>
                    </a:cubicBezTo>
                    <a:cubicBezTo>
                      <a:pt x="824462" y="192737"/>
                      <a:pt x="799505" y="194252"/>
                      <a:pt x="774828" y="198338"/>
                    </a:cubicBezTo>
                    <a:cubicBezTo>
                      <a:pt x="768649" y="199255"/>
                      <a:pt x="762549" y="200650"/>
                      <a:pt x="756429" y="201926"/>
                    </a:cubicBezTo>
                    <a:cubicBezTo>
                      <a:pt x="753360" y="202524"/>
                      <a:pt x="750350" y="203401"/>
                      <a:pt x="747320" y="204158"/>
                    </a:cubicBezTo>
                    <a:cubicBezTo>
                      <a:pt x="744290" y="204955"/>
                      <a:pt x="741260" y="205693"/>
                      <a:pt x="738250" y="206570"/>
                    </a:cubicBezTo>
                    <a:lnTo>
                      <a:pt x="729280" y="209320"/>
                    </a:lnTo>
                    <a:lnTo>
                      <a:pt x="724795" y="210716"/>
                    </a:lnTo>
                    <a:lnTo>
                      <a:pt x="720370" y="212290"/>
                    </a:lnTo>
                    <a:lnTo>
                      <a:pt x="711540" y="215459"/>
                    </a:lnTo>
                    <a:cubicBezTo>
                      <a:pt x="708629" y="216576"/>
                      <a:pt x="705739" y="217792"/>
                      <a:pt x="702849" y="218968"/>
                    </a:cubicBezTo>
                    <a:cubicBezTo>
                      <a:pt x="691267" y="223652"/>
                      <a:pt x="680045" y="229213"/>
                      <a:pt x="669082" y="235172"/>
                    </a:cubicBezTo>
                    <a:cubicBezTo>
                      <a:pt x="663700" y="238322"/>
                      <a:pt x="658178" y="241272"/>
                      <a:pt x="652976" y="244720"/>
                    </a:cubicBezTo>
                    <a:lnTo>
                      <a:pt x="645082" y="249763"/>
                    </a:lnTo>
                    <a:lnTo>
                      <a:pt x="637408" y="255104"/>
                    </a:lnTo>
                    <a:cubicBezTo>
                      <a:pt x="596644" y="283886"/>
                      <a:pt x="562578" y="321897"/>
                      <a:pt x="538220" y="365449"/>
                    </a:cubicBezTo>
                    <a:cubicBezTo>
                      <a:pt x="525980" y="387194"/>
                      <a:pt x="516392" y="410435"/>
                      <a:pt x="509276" y="434354"/>
                    </a:cubicBezTo>
                    <a:lnTo>
                      <a:pt x="505011" y="450280"/>
                    </a:lnTo>
                    <a:lnTo>
                      <a:pt x="447383" y="450280"/>
                    </a:lnTo>
                    <a:lnTo>
                      <a:pt x="438633" y="450459"/>
                    </a:lnTo>
                    <a:lnTo>
                      <a:pt x="429782" y="450678"/>
                    </a:lnTo>
                    <a:cubicBezTo>
                      <a:pt x="426832" y="450778"/>
                      <a:pt x="423882" y="450778"/>
                      <a:pt x="420952" y="451057"/>
                    </a:cubicBezTo>
                    <a:cubicBezTo>
                      <a:pt x="373849" y="453867"/>
                      <a:pt x="326887" y="463774"/>
                      <a:pt x="282854" y="481294"/>
                    </a:cubicBezTo>
                    <a:cubicBezTo>
                      <a:pt x="238662" y="498436"/>
                      <a:pt x="197579" y="523171"/>
                      <a:pt x="161081" y="553249"/>
                    </a:cubicBezTo>
                    <a:cubicBezTo>
                      <a:pt x="142882" y="568377"/>
                      <a:pt x="125999" y="585041"/>
                      <a:pt x="110391" y="602820"/>
                    </a:cubicBezTo>
                    <a:lnTo>
                      <a:pt x="104590" y="609537"/>
                    </a:lnTo>
                    <a:lnTo>
                      <a:pt x="101700" y="612906"/>
                    </a:lnTo>
                    <a:lnTo>
                      <a:pt x="98949" y="616394"/>
                    </a:lnTo>
                    <a:cubicBezTo>
                      <a:pt x="95301" y="621058"/>
                      <a:pt x="91614" y="625682"/>
                      <a:pt x="88046" y="630386"/>
                    </a:cubicBezTo>
                    <a:lnTo>
                      <a:pt x="77780" y="644857"/>
                    </a:lnTo>
                    <a:cubicBezTo>
                      <a:pt x="76026" y="647249"/>
                      <a:pt x="74491" y="649760"/>
                      <a:pt x="72876" y="652252"/>
                    </a:cubicBezTo>
                    <a:lnTo>
                      <a:pt x="68092" y="659726"/>
                    </a:lnTo>
                    <a:cubicBezTo>
                      <a:pt x="55574" y="679818"/>
                      <a:pt x="44551" y="700826"/>
                      <a:pt x="35282" y="722612"/>
                    </a:cubicBezTo>
                    <a:cubicBezTo>
                      <a:pt x="26153" y="744458"/>
                      <a:pt x="18718" y="767001"/>
                      <a:pt x="12997" y="789962"/>
                    </a:cubicBezTo>
                    <a:lnTo>
                      <a:pt x="9050" y="807264"/>
                    </a:lnTo>
                    <a:lnTo>
                      <a:pt x="5920" y="824724"/>
                    </a:lnTo>
                    <a:lnTo>
                      <a:pt x="5163" y="829089"/>
                    </a:lnTo>
                    <a:cubicBezTo>
                      <a:pt x="4924" y="830544"/>
                      <a:pt x="4764" y="832019"/>
                      <a:pt x="4565" y="833474"/>
                    </a:cubicBezTo>
                    <a:lnTo>
                      <a:pt x="3449" y="842264"/>
                    </a:lnTo>
                    <a:lnTo>
                      <a:pt x="2352" y="851054"/>
                    </a:lnTo>
                    <a:cubicBezTo>
                      <a:pt x="2033" y="853984"/>
                      <a:pt x="1874" y="856934"/>
                      <a:pt x="1635" y="859884"/>
                    </a:cubicBezTo>
                    <a:lnTo>
                      <a:pt x="977" y="868714"/>
                    </a:lnTo>
                    <a:cubicBezTo>
                      <a:pt x="778" y="871664"/>
                      <a:pt x="479" y="874594"/>
                      <a:pt x="459" y="877544"/>
                    </a:cubicBezTo>
                    <a:lnTo>
                      <a:pt x="20" y="895224"/>
                    </a:lnTo>
                    <a:cubicBezTo>
                      <a:pt x="-80" y="901104"/>
                      <a:pt x="219" y="907004"/>
                      <a:pt x="319" y="912884"/>
                    </a:cubicBezTo>
                    <a:cubicBezTo>
                      <a:pt x="419" y="915834"/>
                      <a:pt x="439" y="918784"/>
                      <a:pt x="598" y="921714"/>
                    </a:cubicBezTo>
                    <a:lnTo>
                      <a:pt x="1256" y="930544"/>
                    </a:lnTo>
                    <a:lnTo>
                      <a:pt x="1934" y="939374"/>
                    </a:lnTo>
                    <a:lnTo>
                      <a:pt x="2292" y="943779"/>
                    </a:lnTo>
                    <a:lnTo>
                      <a:pt x="2831" y="948164"/>
                    </a:lnTo>
                    <a:lnTo>
                      <a:pt x="5063" y="965744"/>
                    </a:lnTo>
                    <a:cubicBezTo>
                      <a:pt x="7076" y="977384"/>
                      <a:pt x="8990" y="989044"/>
                      <a:pt x="11841" y="1000525"/>
                    </a:cubicBezTo>
                    <a:cubicBezTo>
                      <a:pt x="17262" y="1023527"/>
                      <a:pt x="24159" y="1046230"/>
                      <a:pt x="33269" y="1068075"/>
                    </a:cubicBezTo>
                    <a:cubicBezTo>
                      <a:pt x="42259" y="1089961"/>
                      <a:pt x="52883" y="1111148"/>
                      <a:pt x="65062" y="1131399"/>
                    </a:cubicBezTo>
                    <a:cubicBezTo>
                      <a:pt x="77341" y="1151611"/>
                      <a:pt x="91275" y="1170785"/>
                      <a:pt x="106504" y="1188844"/>
                    </a:cubicBezTo>
                    <a:lnTo>
                      <a:pt x="112284" y="1195561"/>
                    </a:lnTo>
                    <a:cubicBezTo>
                      <a:pt x="114198" y="1197813"/>
                      <a:pt x="116132" y="1200046"/>
                      <a:pt x="118205" y="1202158"/>
                    </a:cubicBezTo>
                    <a:lnTo>
                      <a:pt x="130404" y="1215035"/>
                    </a:lnTo>
                    <a:lnTo>
                      <a:pt x="143181" y="1227333"/>
                    </a:lnTo>
                    <a:cubicBezTo>
                      <a:pt x="145294" y="1229406"/>
                      <a:pt x="147507" y="1231359"/>
                      <a:pt x="149739" y="1233292"/>
                    </a:cubicBezTo>
                    <a:lnTo>
                      <a:pt x="156417" y="1239132"/>
                    </a:lnTo>
                    <a:cubicBezTo>
                      <a:pt x="174377" y="1254500"/>
                      <a:pt x="193453" y="1268592"/>
                      <a:pt x="213625" y="1281010"/>
                    </a:cubicBezTo>
                    <a:cubicBezTo>
                      <a:pt x="233838" y="1293328"/>
                      <a:pt x="255007" y="1304111"/>
                      <a:pt x="276874" y="1313200"/>
                    </a:cubicBezTo>
                    <a:cubicBezTo>
                      <a:pt x="298721" y="1322409"/>
                      <a:pt x="321445" y="1329425"/>
                      <a:pt x="344488" y="1334906"/>
                    </a:cubicBezTo>
                    <a:cubicBezTo>
                      <a:pt x="355989" y="1337796"/>
                      <a:pt x="367670" y="1339710"/>
                      <a:pt x="379351" y="1341743"/>
                    </a:cubicBezTo>
                    <a:lnTo>
                      <a:pt x="396952" y="1343995"/>
                    </a:lnTo>
                    <a:lnTo>
                      <a:pt x="401357" y="1344533"/>
                    </a:lnTo>
                    <a:lnTo>
                      <a:pt x="405783" y="1344892"/>
                    </a:lnTo>
                    <a:lnTo>
                      <a:pt x="414613" y="1345570"/>
                    </a:lnTo>
                    <a:lnTo>
                      <a:pt x="423463" y="1346228"/>
                    </a:lnTo>
                    <a:lnTo>
                      <a:pt x="432314" y="1346487"/>
                    </a:lnTo>
                    <a:lnTo>
                      <a:pt x="441164" y="1346706"/>
                    </a:lnTo>
                    <a:cubicBezTo>
                      <a:pt x="444094" y="1346766"/>
                      <a:pt x="447204" y="1346865"/>
                      <a:pt x="449596" y="1346845"/>
                    </a:cubicBezTo>
                    <a:lnTo>
                      <a:pt x="589528" y="1346845"/>
                    </a:lnTo>
                    <a:cubicBezTo>
                      <a:pt x="602624" y="1374990"/>
                      <a:pt x="631149" y="1394523"/>
                      <a:pt x="664238" y="1394523"/>
                    </a:cubicBezTo>
                    <a:lnTo>
                      <a:pt x="1407471" y="1394523"/>
                    </a:lnTo>
                    <a:cubicBezTo>
                      <a:pt x="1440561" y="1394523"/>
                      <a:pt x="1469085" y="1375010"/>
                      <a:pt x="1482181" y="1346845"/>
                    </a:cubicBezTo>
                    <a:lnTo>
                      <a:pt x="1595622" y="1346845"/>
                    </a:lnTo>
                    <a:lnTo>
                      <a:pt x="1626558" y="1346806"/>
                    </a:lnTo>
                    <a:lnTo>
                      <a:pt x="1644259" y="1346367"/>
                    </a:lnTo>
                    <a:cubicBezTo>
                      <a:pt x="1647209" y="1346327"/>
                      <a:pt x="1650159" y="1346108"/>
                      <a:pt x="1653109" y="1345869"/>
                    </a:cubicBezTo>
                    <a:lnTo>
                      <a:pt x="1661960" y="1345191"/>
                    </a:lnTo>
                    <a:lnTo>
                      <a:pt x="1670790" y="1344494"/>
                    </a:lnTo>
                    <a:lnTo>
                      <a:pt x="1679601" y="1343397"/>
                    </a:lnTo>
                    <a:lnTo>
                      <a:pt x="1688411" y="1342261"/>
                    </a:lnTo>
                    <a:lnTo>
                      <a:pt x="1692817" y="1341683"/>
                    </a:lnTo>
                    <a:lnTo>
                      <a:pt x="1697182" y="1340926"/>
                    </a:lnTo>
                    <a:lnTo>
                      <a:pt x="1714664" y="1337776"/>
                    </a:lnTo>
                    <a:lnTo>
                      <a:pt x="1731986" y="1333790"/>
                    </a:lnTo>
                    <a:cubicBezTo>
                      <a:pt x="1754969" y="1328050"/>
                      <a:pt x="1777533" y="1320555"/>
                      <a:pt x="1799380" y="1311386"/>
                    </a:cubicBezTo>
                    <a:cubicBezTo>
                      <a:pt x="1821147" y="1301998"/>
                      <a:pt x="1842157" y="1290956"/>
                      <a:pt x="1862210" y="1278379"/>
                    </a:cubicBezTo>
                    <a:cubicBezTo>
                      <a:pt x="1867153" y="1275150"/>
                      <a:pt x="1872217" y="1272040"/>
                      <a:pt x="1877060" y="1268652"/>
                    </a:cubicBezTo>
                    <a:lnTo>
                      <a:pt x="1891492" y="1258327"/>
                    </a:lnTo>
                    <a:cubicBezTo>
                      <a:pt x="1900841" y="1251092"/>
                      <a:pt x="1910189" y="1243836"/>
                      <a:pt x="1918980" y="1235923"/>
                    </a:cubicBezTo>
                    <a:cubicBezTo>
                      <a:pt x="1936681" y="1220277"/>
                      <a:pt x="1953365" y="1203414"/>
                      <a:pt x="1968375" y="1185156"/>
                    </a:cubicBezTo>
                    <a:cubicBezTo>
                      <a:pt x="1983404" y="1166899"/>
                      <a:pt x="1997019" y="1147524"/>
                      <a:pt x="2009118" y="1127214"/>
                    </a:cubicBezTo>
                    <a:lnTo>
                      <a:pt x="2017889" y="1111806"/>
                    </a:lnTo>
                    <a:lnTo>
                      <a:pt x="2025942" y="1096000"/>
                    </a:lnTo>
                    <a:lnTo>
                      <a:pt x="2027936" y="1092034"/>
                    </a:lnTo>
                    <a:lnTo>
                      <a:pt x="2029769" y="1087987"/>
                    </a:lnTo>
                    <a:lnTo>
                      <a:pt x="2033397" y="1079895"/>
                    </a:lnTo>
                    <a:cubicBezTo>
                      <a:pt x="2034593" y="1077184"/>
                      <a:pt x="2035829" y="1074513"/>
                      <a:pt x="2036985" y="1071782"/>
                    </a:cubicBezTo>
                    <a:lnTo>
                      <a:pt x="2040234" y="1063531"/>
                    </a:lnTo>
                    <a:cubicBezTo>
                      <a:pt x="2044739" y="1052588"/>
                      <a:pt x="2048367" y="1041326"/>
                      <a:pt x="2052035" y="1030085"/>
                    </a:cubicBezTo>
                    <a:lnTo>
                      <a:pt x="2056839" y="1013023"/>
                    </a:lnTo>
                    <a:cubicBezTo>
                      <a:pt x="2057676" y="1010192"/>
                      <a:pt x="2058314" y="1007302"/>
                      <a:pt x="2058992" y="1004412"/>
                    </a:cubicBezTo>
                    <a:lnTo>
                      <a:pt x="2060965" y="995761"/>
                    </a:lnTo>
                    <a:cubicBezTo>
                      <a:pt x="2061603" y="992871"/>
                      <a:pt x="2062320" y="990001"/>
                      <a:pt x="2062879" y="987111"/>
                    </a:cubicBezTo>
                    <a:lnTo>
                      <a:pt x="2064433" y="978381"/>
                    </a:lnTo>
                    <a:cubicBezTo>
                      <a:pt x="2065410" y="972560"/>
                      <a:pt x="2066646" y="966760"/>
                      <a:pt x="2067264" y="960900"/>
                    </a:cubicBezTo>
                    <a:lnTo>
                      <a:pt x="2069457" y="943320"/>
                    </a:lnTo>
                    <a:lnTo>
                      <a:pt x="2070792" y="925680"/>
                    </a:lnTo>
                    <a:cubicBezTo>
                      <a:pt x="2072128" y="902140"/>
                      <a:pt x="2071869" y="878541"/>
                      <a:pt x="2069696" y="855001"/>
                    </a:cubicBezTo>
                    <a:close/>
                    <a:moveTo>
                      <a:pt x="919305" y="205573"/>
                    </a:moveTo>
                    <a:lnTo>
                      <a:pt x="919305" y="205573"/>
                    </a:lnTo>
                    <a:cubicBezTo>
                      <a:pt x="919305" y="205573"/>
                      <a:pt x="919305" y="205573"/>
                      <a:pt x="919305" y="205573"/>
                    </a:cubicBezTo>
                    <a:lnTo>
                      <a:pt x="919305" y="205573"/>
                    </a:lnTo>
                    <a:cubicBezTo>
                      <a:pt x="919305" y="205573"/>
                      <a:pt x="919305" y="205573"/>
                      <a:pt x="919305" y="205573"/>
                    </a:cubicBezTo>
                    <a:close/>
                    <a:moveTo>
                      <a:pt x="1449909" y="1312084"/>
                    </a:moveTo>
                    <a:cubicBezTo>
                      <a:pt x="1449909" y="1335524"/>
                      <a:pt x="1430833" y="1354599"/>
                      <a:pt x="1407392" y="1354599"/>
                    </a:cubicBezTo>
                    <a:lnTo>
                      <a:pt x="664158" y="1354599"/>
                    </a:lnTo>
                    <a:cubicBezTo>
                      <a:pt x="640717" y="1354599"/>
                      <a:pt x="621640" y="1335524"/>
                      <a:pt x="621640" y="1312084"/>
                    </a:cubicBezTo>
                    <a:lnTo>
                      <a:pt x="621640" y="1175589"/>
                    </a:lnTo>
                    <a:cubicBezTo>
                      <a:pt x="621640" y="1152149"/>
                      <a:pt x="640717" y="1133074"/>
                      <a:pt x="664158" y="1133074"/>
                    </a:cubicBezTo>
                    <a:lnTo>
                      <a:pt x="1407392" y="1133074"/>
                    </a:lnTo>
                    <a:cubicBezTo>
                      <a:pt x="1430833" y="1133074"/>
                      <a:pt x="1449909" y="1152149"/>
                      <a:pt x="1449909" y="1175589"/>
                    </a:cubicBezTo>
                    <a:lnTo>
                      <a:pt x="1449909" y="1312084"/>
                    </a:lnTo>
                    <a:close/>
                    <a:moveTo>
                      <a:pt x="1407392" y="1093209"/>
                    </a:moveTo>
                    <a:lnTo>
                      <a:pt x="664158" y="1093209"/>
                    </a:lnTo>
                    <a:cubicBezTo>
                      <a:pt x="618650" y="1093209"/>
                      <a:pt x="581774" y="1130104"/>
                      <a:pt x="581774" y="1175589"/>
                    </a:cubicBezTo>
                    <a:lnTo>
                      <a:pt x="581774" y="1226535"/>
                    </a:lnTo>
                    <a:lnTo>
                      <a:pt x="449516" y="1226535"/>
                    </a:lnTo>
                    <a:cubicBezTo>
                      <a:pt x="446785" y="1226555"/>
                      <a:pt x="444792" y="1226476"/>
                      <a:pt x="442599" y="1226416"/>
                    </a:cubicBezTo>
                    <a:lnTo>
                      <a:pt x="436101" y="1226256"/>
                    </a:lnTo>
                    <a:lnTo>
                      <a:pt x="429603" y="1226097"/>
                    </a:lnTo>
                    <a:lnTo>
                      <a:pt x="423125" y="1225579"/>
                    </a:lnTo>
                    <a:lnTo>
                      <a:pt x="416646" y="1225100"/>
                    </a:lnTo>
                    <a:lnTo>
                      <a:pt x="413417" y="1224861"/>
                    </a:lnTo>
                    <a:lnTo>
                      <a:pt x="410208" y="1224442"/>
                    </a:lnTo>
                    <a:lnTo>
                      <a:pt x="397351" y="1222808"/>
                    </a:lnTo>
                    <a:cubicBezTo>
                      <a:pt x="388859" y="1221273"/>
                      <a:pt x="380308" y="1219938"/>
                      <a:pt x="371956" y="1217805"/>
                    </a:cubicBezTo>
                    <a:cubicBezTo>
                      <a:pt x="338288" y="1210091"/>
                      <a:pt x="306136" y="1196478"/>
                      <a:pt x="276595" y="1178559"/>
                    </a:cubicBezTo>
                    <a:cubicBezTo>
                      <a:pt x="261884" y="1169490"/>
                      <a:pt x="247951" y="1159165"/>
                      <a:pt x="234795" y="1147923"/>
                    </a:cubicBezTo>
                    <a:lnTo>
                      <a:pt x="229911" y="1143658"/>
                    </a:lnTo>
                    <a:cubicBezTo>
                      <a:pt x="228256" y="1142262"/>
                      <a:pt x="226642" y="1140827"/>
                      <a:pt x="225107" y="1139293"/>
                    </a:cubicBezTo>
                    <a:lnTo>
                      <a:pt x="215738" y="1130303"/>
                    </a:lnTo>
                    <a:lnTo>
                      <a:pt x="206808" y="1120855"/>
                    </a:lnTo>
                    <a:cubicBezTo>
                      <a:pt x="205273" y="1119321"/>
                      <a:pt x="203878" y="1117666"/>
                      <a:pt x="202483" y="1116012"/>
                    </a:cubicBezTo>
                    <a:lnTo>
                      <a:pt x="198257" y="1111089"/>
                    </a:lnTo>
                    <a:cubicBezTo>
                      <a:pt x="187114" y="1097854"/>
                      <a:pt x="176868" y="1083822"/>
                      <a:pt x="167878" y="1069012"/>
                    </a:cubicBezTo>
                    <a:cubicBezTo>
                      <a:pt x="158988" y="1054163"/>
                      <a:pt x="151214" y="1038655"/>
                      <a:pt x="144616" y="1022650"/>
                    </a:cubicBezTo>
                    <a:cubicBezTo>
                      <a:pt x="137919" y="1006684"/>
                      <a:pt x="132955" y="990041"/>
                      <a:pt x="128949" y="973218"/>
                    </a:cubicBezTo>
                    <a:cubicBezTo>
                      <a:pt x="126816" y="964827"/>
                      <a:pt x="125500" y="956256"/>
                      <a:pt x="123965" y="947725"/>
                    </a:cubicBezTo>
                    <a:lnTo>
                      <a:pt x="122351" y="934829"/>
                    </a:lnTo>
                    <a:lnTo>
                      <a:pt x="121932" y="931600"/>
                    </a:lnTo>
                    <a:lnTo>
                      <a:pt x="121693" y="928351"/>
                    </a:lnTo>
                    <a:lnTo>
                      <a:pt x="121215" y="921853"/>
                    </a:lnTo>
                    <a:lnTo>
                      <a:pt x="120716" y="915355"/>
                    </a:lnTo>
                    <a:cubicBezTo>
                      <a:pt x="120597" y="913183"/>
                      <a:pt x="120597" y="911010"/>
                      <a:pt x="120537" y="908838"/>
                    </a:cubicBezTo>
                    <a:cubicBezTo>
                      <a:pt x="120477" y="904492"/>
                      <a:pt x="120198" y="900147"/>
                      <a:pt x="120298" y="895802"/>
                    </a:cubicBezTo>
                    <a:lnTo>
                      <a:pt x="120617" y="882766"/>
                    </a:lnTo>
                    <a:cubicBezTo>
                      <a:pt x="120617" y="880594"/>
                      <a:pt x="120856" y="878441"/>
                      <a:pt x="121015" y="876269"/>
                    </a:cubicBezTo>
                    <a:lnTo>
                      <a:pt x="121514" y="869771"/>
                    </a:lnTo>
                    <a:cubicBezTo>
                      <a:pt x="121693" y="867618"/>
                      <a:pt x="121793" y="865445"/>
                      <a:pt x="122032" y="863293"/>
                    </a:cubicBezTo>
                    <a:lnTo>
                      <a:pt x="122869" y="856855"/>
                    </a:lnTo>
                    <a:lnTo>
                      <a:pt x="123666" y="850417"/>
                    </a:lnTo>
                    <a:cubicBezTo>
                      <a:pt x="123806" y="849340"/>
                      <a:pt x="123906" y="848264"/>
                      <a:pt x="124085" y="847188"/>
                    </a:cubicBezTo>
                    <a:lnTo>
                      <a:pt x="124663" y="843998"/>
                    </a:lnTo>
                    <a:lnTo>
                      <a:pt x="126935" y="831222"/>
                    </a:lnTo>
                    <a:lnTo>
                      <a:pt x="129846" y="818585"/>
                    </a:lnTo>
                    <a:cubicBezTo>
                      <a:pt x="134052" y="801822"/>
                      <a:pt x="139474" y="785378"/>
                      <a:pt x="146091" y="769412"/>
                    </a:cubicBezTo>
                    <a:cubicBezTo>
                      <a:pt x="152869" y="753507"/>
                      <a:pt x="160942" y="738179"/>
                      <a:pt x="170071" y="723509"/>
                    </a:cubicBezTo>
                    <a:lnTo>
                      <a:pt x="173559" y="718047"/>
                    </a:lnTo>
                    <a:cubicBezTo>
                      <a:pt x="174736" y="716234"/>
                      <a:pt x="175832" y="714360"/>
                      <a:pt x="177128" y="712646"/>
                    </a:cubicBezTo>
                    <a:lnTo>
                      <a:pt x="184622" y="702062"/>
                    </a:lnTo>
                    <a:lnTo>
                      <a:pt x="192616" y="691837"/>
                    </a:lnTo>
                    <a:lnTo>
                      <a:pt x="194609" y="689285"/>
                    </a:lnTo>
                    <a:lnTo>
                      <a:pt x="196742" y="686834"/>
                    </a:lnTo>
                    <a:lnTo>
                      <a:pt x="200988" y="681931"/>
                    </a:lnTo>
                    <a:cubicBezTo>
                      <a:pt x="212409" y="668955"/>
                      <a:pt x="224728" y="656736"/>
                      <a:pt x="238024" y="645694"/>
                    </a:cubicBezTo>
                    <a:cubicBezTo>
                      <a:pt x="264734" y="623749"/>
                      <a:pt x="294674" y="605650"/>
                      <a:pt x="326906" y="593193"/>
                    </a:cubicBezTo>
                    <a:cubicBezTo>
                      <a:pt x="358999" y="580376"/>
                      <a:pt x="393225" y="573221"/>
                      <a:pt x="427829" y="571108"/>
                    </a:cubicBezTo>
                    <a:cubicBezTo>
                      <a:pt x="429982" y="570889"/>
                      <a:pt x="432154" y="570909"/>
                      <a:pt x="434327" y="570849"/>
                    </a:cubicBezTo>
                    <a:lnTo>
                      <a:pt x="440845" y="570689"/>
                    </a:lnTo>
                    <a:lnTo>
                      <a:pt x="447443" y="570530"/>
                    </a:lnTo>
                    <a:lnTo>
                      <a:pt x="528054" y="570530"/>
                    </a:lnTo>
                    <a:cubicBezTo>
                      <a:pt x="530605" y="570530"/>
                      <a:pt x="533176" y="570570"/>
                      <a:pt x="535728" y="570490"/>
                    </a:cubicBezTo>
                    <a:cubicBezTo>
                      <a:pt x="538239" y="570351"/>
                      <a:pt x="540791" y="570311"/>
                      <a:pt x="543283" y="570091"/>
                    </a:cubicBezTo>
                    <a:cubicBezTo>
                      <a:pt x="545694" y="569753"/>
                      <a:pt x="548146" y="569454"/>
                      <a:pt x="550538" y="569075"/>
                    </a:cubicBezTo>
                    <a:lnTo>
                      <a:pt x="557415" y="567500"/>
                    </a:lnTo>
                    <a:cubicBezTo>
                      <a:pt x="561781" y="566185"/>
                      <a:pt x="565967" y="564770"/>
                      <a:pt x="570133" y="562836"/>
                    </a:cubicBezTo>
                    <a:cubicBezTo>
                      <a:pt x="574299" y="560943"/>
                      <a:pt x="578385" y="558611"/>
                      <a:pt x="582292" y="555980"/>
                    </a:cubicBezTo>
                    <a:cubicBezTo>
                      <a:pt x="590106" y="550698"/>
                      <a:pt x="597063" y="543960"/>
                      <a:pt x="602524" y="536566"/>
                    </a:cubicBezTo>
                    <a:lnTo>
                      <a:pt x="604538" y="533795"/>
                    </a:lnTo>
                    <a:lnTo>
                      <a:pt x="606352" y="530945"/>
                    </a:lnTo>
                    <a:lnTo>
                      <a:pt x="608046" y="528095"/>
                    </a:lnTo>
                    <a:lnTo>
                      <a:pt x="608464" y="527377"/>
                    </a:lnTo>
                    <a:lnTo>
                      <a:pt x="608783" y="526540"/>
                    </a:lnTo>
                    <a:lnTo>
                      <a:pt x="609421" y="524885"/>
                    </a:lnTo>
                    <a:lnTo>
                      <a:pt x="614524" y="511571"/>
                    </a:lnTo>
                    <a:lnTo>
                      <a:pt x="615800" y="508242"/>
                    </a:lnTo>
                    <a:lnTo>
                      <a:pt x="616438" y="506588"/>
                    </a:lnTo>
                    <a:cubicBezTo>
                      <a:pt x="616637" y="506030"/>
                      <a:pt x="616896" y="505511"/>
                      <a:pt x="616976" y="504834"/>
                    </a:cubicBezTo>
                    <a:lnTo>
                      <a:pt x="618391" y="497240"/>
                    </a:lnTo>
                    <a:lnTo>
                      <a:pt x="621222" y="482031"/>
                    </a:lnTo>
                    <a:lnTo>
                      <a:pt x="621401" y="481075"/>
                    </a:lnTo>
                    <a:lnTo>
                      <a:pt x="621700" y="479580"/>
                    </a:lnTo>
                    <a:lnTo>
                      <a:pt x="621780" y="479201"/>
                    </a:lnTo>
                    <a:lnTo>
                      <a:pt x="621780" y="479161"/>
                    </a:lnTo>
                    <a:cubicBezTo>
                      <a:pt x="621780" y="479161"/>
                      <a:pt x="621820" y="479062"/>
                      <a:pt x="621820" y="479062"/>
                    </a:cubicBezTo>
                    <a:lnTo>
                      <a:pt x="622019" y="478344"/>
                    </a:lnTo>
                    <a:lnTo>
                      <a:pt x="622398" y="476889"/>
                    </a:lnTo>
                    <a:lnTo>
                      <a:pt x="623155" y="473999"/>
                    </a:lnTo>
                    <a:cubicBezTo>
                      <a:pt x="623674" y="472065"/>
                      <a:pt x="624092" y="470112"/>
                      <a:pt x="624730" y="468218"/>
                    </a:cubicBezTo>
                    <a:cubicBezTo>
                      <a:pt x="629315" y="452931"/>
                      <a:pt x="635394" y="438041"/>
                      <a:pt x="643268" y="424109"/>
                    </a:cubicBezTo>
                    <a:cubicBezTo>
                      <a:pt x="658896" y="396184"/>
                      <a:pt x="680822" y="371687"/>
                      <a:pt x="706995" y="353230"/>
                    </a:cubicBezTo>
                    <a:lnTo>
                      <a:pt x="711898" y="349782"/>
                    </a:lnTo>
                    <a:lnTo>
                      <a:pt x="716961" y="346573"/>
                    </a:lnTo>
                    <a:cubicBezTo>
                      <a:pt x="720270" y="344321"/>
                      <a:pt x="723838" y="342507"/>
                      <a:pt x="727267" y="340454"/>
                    </a:cubicBezTo>
                    <a:cubicBezTo>
                      <a:pt x="734303" y="336687"/>
                      <a:pt x="741440" y="333079"/>
                      <a:pt x="748855" y="330109"/>
                    </a:cubicBezTo>
                    <a:cubicBezTo>
                      <a:pt x="750709" y="329371"/>
                      <a:pt x="752542" y="328554"/>
                      <a:pt x="754396" y="327857"/>
                    </a:cubicBezTo>
                    <a:lnTo>
                      <a:pt x="760037" y="325843"/>
                    </a:lnTo>
                    <a:lnTo>
                      <a:pt x="762848" y="324827"/>
                    </a:lnTo>
                    <a:lnTo>
                      <a:pt x="765718" y="323950"/>
                    </a:lnTo>
                    <a:lnTo>
                      <a:pt x="771439" y="322176"/>
                    </a:lnTo>
                    <a:cubicBezTo>
                      <a:pt x="773353" y="321618"/>
                      <a:pt x="775306" y="321179"/>
                      <a:pt x="777220" y="320661"/>
                    </a:cubicBezTo>
                    <a:cubicBezTo>
                      <a:pt x="779153" y="320183"/>
                      <a:pt x="781067" y="319585"/>
                      <a:pt x="783020" y="319226"/>
                    </a:cubicBezTo>
                    <a:cubicBezTo>
                      <a:pt x="786927" y="318449"/>
                      <a:pt x="790814" y="317472"/>
                      <a:pt x="794761" y="316934"/>
                    </a:cubicBezTo>
                    <a:cubicBezTo>
                      <a:pt x="810469" y="314343"/>
                      <a:pt x="826654" y="313306"/>
                      <a:pt x="842581" y="314263"/>
                    </a:cubicBezTo>
                    <a:cubicBezTo>
                      <a:pt x="850574" y="314721"/>
                      <a:pt x="858568" y="315598"/>
                      <a:pt x="866521" y="316954"/>
                    </a:cubicBezTo>
                    <a:cubicBezTo>
                      <a:pt x="870508" y="317612"/>
                      <a:pt x="874455" y="318409"/>
                      <a:pt x="878401" y="319286"/>
                    </a:cubicBezTo>
                    <a:cubicBezTo>
                      <a:pt x="880375" y="319704"/>
                      <a:pt x="882328" y="320223"/>
                      <a:pt x="884302" y="320681"/>
                    </a:cubicBezTo>
                    <a:lnTo>
                      <a:pt x="887232" y="321458"/>
                    </a:lnTo>
                    <a:lnTo>
                      <a:pt x="887969" y="321658"/>
                    </a:lnTo>
                    <a:lnTo>
                      <a:pt x="889823" y="322176"/>
                    </a:lnTo>
                    <a:cubicBezTo>
                      <a:pt x="891059" y="322515"/>
                      <a:pt x="892275" y="322933"/>
                      <a:pt x="893511" y="323312"/>
                    </a:cubicBezTo>
                    <a:cubicBezTo>
                      <a:pt x="898175" y="324767"/>
                      <a:pt x="902840" y="326162"/>
                      <a:pt x="907464" y="327877"/>
                    </a:cubicBezTo>
                    <a:cubicBezTo>
                      <a:pt x="909836" y="328614"/>
                      <a:pt x="912228" y="329471"/>
                      <a:pt x="914600" y="330109"/>
                    </a:cubicBezTo>
                    <a:lnTo>
                      <a:pt x="921657" y="331524"/>
                    </a:lnTo>
                    <a:lnTo>
                      <a:pt x="925185" y="332242"/>
                    </a:lnTo>
                    <a:cubicBezTo>
                      <a:pt x="926341" y="332441"/>
                      <a:pt x="927437" y="332421"/>
                      <a:pt x="928554" y="332521"/>
                    </a:cubicBezTo>
                    <a:lnTo>
                      <a:pt x="935251" y="332959"/>
                    </a:lnTo>
                    <a:cubicBezTo>
                      <a:pt x="943882" y="333198"/>
                      <a:pt x="952912" y="331883"/>
                      <a:pt x="961703" y="329092"/>
                    </a:cubicBezTo>
                    <a:cubicBezTo>
                      <a:pt x="970473" y="326342"/>
                      <a:pt x="978845" y="322056"/>
                      <a:pt x="986001" y="316734"/>
                    </a:cubicBezTo>
                    <a:cubicBezTo>
                      <a:pt x="986918" y="316097"/>
                      <a:pt x="987795" y="315419"/>
                      <a:pt x="988653" y="314721"/>
                    </a:cubicBezTo>
                    <a:cubicBezTo>
                      <a:pt x="989510" y="314024"/>
                      <a:pt x="990387" y="313346"/>
                      <a:pt x="991184" y="312628"/>
                    </a:cubicBezTo>
                    <a:cubicBezTo>
                      <a:pt x="991981" y="311871"/>
                      <a:pt x="992858" y="311273"/>
                      <a:pt x="993596" y="310396"/>
                    </a:cubicBezTo>
                    <a:lnTo>
                      <a:pt x="995809" y="307705"/>
                    </a:lnTo>
                    <a:lnTo>
                      <a:pt x="1004639" y="296942"/>
                    </a:lnTo>
                    <a:lnTo>
                      <a:pt x="1006852" y="294251"/>
                    </a:lnTo>
                    <a:lnTo>
                      <a:pt x="1007948" y="292896"/>
                    </a:lnTo>
                    <a:cubicBezTo>
                      <a:pt x="1008307" y="292437"/>
                      <a:pt x="1008586" y="291839"/>
                      <a:pt x="1008905" y="291321"/>
                    </a:cubicBezTo>
                    <a:lnTo>
                      <a:pt x="1012592" y="284803"/>
                    </a:lnTo>
                    <a:lnTo>
                      <a:pt x="1019968" y="271768"/>
                    </a:lnTo>
                    <a:lnTo>
                      <a:pt x="1020426" y="270950"/>
                    </a:lnTo>
                    <a:lnTo>
                      <a:pt x="1021383" y="269356"/>
                    </a:lnTo>
                    <a:lnTo>
                      <a:pt x="1021822" y="268678"/>
                    </a:lnTo>
                    <a:lnTo>
                      <a:pt x="1022659" y="267363"/>
                    </a:lnTo>
                    <a:lnTo>
                      <a:pt x="1024333" y="264732"/>
                    </a:lnTo>
                    <a:cubicBezTo>
                      <a:pt x="1025469" y="262998"/>
                      <a:pt x="1026506" y="261184"/>
                      <a:pt x="1027722" y="259489"/>
                    </a:cubicBezTo>
                    <a:cubicBezTo>
                      <a:pt x="1030114" y="256081"/>
                      <a:pt x="1032346" y="252553"/>
                      <a:pt x="1034878" y="249264"/>
                    </a:cubicBezTo>
                    <a:lnTo>
                      <a:pt x="1038565" y="244221"/>
                    </a:lnTo>
                    <a:cubicBezTo>
                      <a:pt x="1039821" y="242567"/>
                      <a:pt x="1041137" y="240953"/>
                      <a:pt x="1042413" y="239298"/>
                    </a:cubicBezTo>
                    <a:cubicBezTo>
                      <a:pt x="1063004" y="213088"/>
                      <a:pt x="1088000" y="190325"/>
                      <a:pt x="1115767" y="171888"/>
                    </a:cubicBezTo>
                    <a:cubicBezTo>
                      <a:pt x="1130139" y="162460"/>
                      <a:pt x="1145229" y="154188"/>
                      <a:pt x="1160896" y="147152"/>
                    </a:cubicBezTo>
                    <a:cubicBezTo>
                      <a:pt x="1176604" y="140216"/>
                      <a:pt x="1192849" y="134555"/>
                      <a:pt x="1209454" y="130230"/>
                    </a:cubicBezTo>
                    <a:cubicBezTo>
                      <a:pt x="1226038" y="125845"/>
                      <a:pt x="1243041" y="123074"/>
                      <a:pt x="1260164" y="121519"/>
                    </a:cubicBezTo>
                    <a:cubicBezTo>
                      <a:pt x="1262297" y="121340"/>
                      <a:pt x="1264450" y="121101"/>
                      <a:pt x="1266583" y="120981"/>
                    </a:cubicBezTo>
                    <a:lnTo>
                      <a:pt x="1273021" y="120642"/>
                    </a:lnTo>
                    <a:cubicBezTo>
                      <a:pt x="1277307" y="120324"/>
                      <a:pt x="1281632" y="120403"/>
                      <a:pt x="1285938" y="120284"/>
                    </a:cubicBezTo>
                    <a:cubicBezTo>
                      <a:pt x="1290244" y="120204"/>
                      <a:pt x="1294529" y="120483"/>
                      <a:pt x="1298835" y="120523"/>
                    </a:cubicBezTo>
                    <a:cubicBezTo>
                      <a:pt x="1300988" y="120603"/>
                      <a:pt x="1303140" y="120543"/>
                      <a:pt x="1305273" y="120742"/>
                    </a:cubicBezTo>
                    <a:lnTo>
                      <a:pt x="1311692" y="121240"/>
                    </a:lnTo>
                    <a:cubicBezTo>
                      <a:pt x="1345977" y="123612"/>
                      <a:pt x="1379605" y="132183"/>
                      <a:pt x="1411159" y="145617"/>
                    </a:cubicBezTo>
                    <a:lnTo>
                      <a:pt x="1422880" y="150899"/>
                    </a:lnTo>
                    <a:lnTo>
                      <a:pt x="1434341" y="156779"/>
                    </a:lnTo>
                    <a:cubicBezTo>
                      <a:pt x="1436275" y="157696"/>
                      <a:pt x="1438109" y="158832"/>
                      <a:pt x="1439983" y="159889"/>
                    </a:cubicBezTo>
                    <a:lnTo>
                      <a:pt x="1445564" y="163098"/>
                    </a:lnTo>
                    <a:cubicBezTo>
                      <a:pt x="1449351" y="165131"/>
                      <a:pt x="1452899" y="167563"/>
                      <a:pt x="1456527" y="169855"/>
                    </a:cubicBezTo>
                    <a:cubicBezTo>
                      <a:pt x="1470959" y="179163"/>
                      <a:pt x="1484673" y="189627"/>
                      <a:pt x="1497450" y="201128"/>
                    </a:cubicBezTo>
                    <a:cubicBezTo>
                      <a:pt x="1510148" y="212729"/>
                      <a:pt x="1521909" y="225346"/>
                      <a:pt x="1532593" y="238800"/>
                    </a:cubicBezTo>
                    <a:cubicBezTo>
                      <a:pt x="1543237" y="252274"/>
                      <a:pt x="1553004" y="266506"/>
                      <a:pt x="1561197" y="281594"/>
                    </a:cubicBezTo>
                    <a:cubicBezTo>
                      <a:pt x="1577682" y="311692"/>
                      <a:pt x="1589582" y="344321"/>
                      <a:pt x="1595323" y="378185"/>
                    </a:cubicBezTo>
                    <a:lnTo>
                      <a:pt x="1596479" y="384524"/>
                    </a:lnTo>
                    <a:cubicBezTo>
                      <a:pt x="1596798" y="386636"/>
                      <a:pt x="1597017" y="388789"/>
                      <a:pt x="1597296" y="390902"/>
                    </a:cubicBezTo>
                    <a:lnTo>
                      <a:pt x="1598114" y="397300"/>
                    </a:lnTo>
                    <a:lnTo>
                      <a:pt x="1598532" y="400489"/>
                    </a:lnTo>
                    <a:cubicBezTo>
                      <a:pt x="1598632" y="401566"/>
                      <a:pt x="1598692" y="402642"/>
                      <a:pt x="1598771" y="403698"/>
                    </a:cubicBezTo>
                    <a:lnTo>
                      <a:pt x="1599768" y="416554"/>
                    </a:lnTo>
                    <a:lnTo>
                      <a:pt x="1600087" y="429470"/>
                    </a:lnTo>
                    <a:lnTo>
                      <a:pt x="1600187" y="432699"/>
                    </a:lnTo>
                    <a:lnTo>
                      <a:pt x="1600187" y="435809"/>
                    </a:lnTo>
                    <a:cubicBezTo>
                      <a:pt x="1600187" y="435809"/>
                      <a:pt x="1600027" y="442107"/>
                      <a:pt x="1600027" y="442107"/>
                    </a:cubicBezTo>
                    <a:cubicBezTo>
                      <a:pt x="1599967" y="444220"/>
                      <a:pt x="1599848" y="446353"/>
                      <a:pt x="1599748" y="448506"/>
                    </a:cubicBezTo>
                    <a:lnTo>
                      <a:pt x="1599549" y="451735"/>
                    </a:lnTo>
                    <a:lnTo>
                      <a:pt x="1598951" y="459488"/>
                    </a:lnTo>
                    <a:cubicBezTo>
                      <a:pt x="1598472" y="464591"/>
                      <a:pt x="1597914" y="469713"/>
                      <a:pt x="1597256" y="474856"/>
                    </a:cubicBezTo>
                    <a:cubicBezTo>
                      <a:pt x="1596917" y="477427"/>
                      <a:pt x="1596579" y="479998"/>
                      <a:pt x="1596419" y="482530"/>
                    </a:cubicBezTo>
                    <a:cubicBezTo>
                      <a:pt x="1596339" y="483805"/>
                      <a:pt x="1596180" y="485081"/>
                      <a:pt x="1596140" y="486337"/>
                    </a:cubicBezTo>
                    <a:lnTo>
                      <a:pt x="1596140" y="490044"/>
                    </a:lnTo>
                    <a:cubicBezTo>
                      <a:pt x="1596120" y="495007"/>
                      <a:pt x="1596738" y="499651"/>
                      <a:pt x="1597436" y="504136"/>
                    </a:cubicBezTo>
                    <a:cubicBezTo>
                      <a:pt x="1597874" y="506309"/>
                      <a:pt x="1598333" y="508441"/>
                      <a:pt x="1598851" y="510534"/>
                    </a:cubicBezTo>
                    <a:cubicBezTo>
                      <a:pt x="1599429" y="512607"/>
                      <a:pt x="1600027" y="514680"/>
                      <a:pt x="1600765" y="516773"/>
                    </a:cubicBezTo>
                    <a:cubicBezTo>
                      <a:pt x="1602240" y="520939"/>
                      <a:pt x="1604014" y="525145"/>
                      <a:pt x="1606226" y="529191"/>
                    </a:cubicBezTo>
                    <a:cubicBezTo>
                      <a:pt x="1608419" y="533257"/>
                      <a:pt x="1611010" y="537144"/>
                      <a:pt x="1613841" y="540831"/>
                    </a:cubicBezTo>
                    <a:cubicBezTo>
                      <a:pt x="1619522" y="548226"/>
                      <a:pt x="1626578" y="554465"/>
                      <a:pt x="1633854" y="559308"/>
                    </a:cubicBezTo>
                    <a:cubicBezTo>
                      <a:pt x="1634771" y="559946"/>
                      <a:pt x="1635688" y="560464"/>
                      <a:pt x="1636605" y="561042"/>
                    </a:cubicBezTo>
                    <a:lnTo>
                      <a:pt x="1637980" y="561899"/>
                    </a:lnTo>
                    <a:lnTo>
                      <a:pt x="1639674" y="562477"/>
                    </a:lnTo>
                    <a:lnTo>
                      <a:pt x="1646432" y="564770"/>
                    </a:lnTo>
                    <a:lnTo>
                      <a:pt x="1659967" y="569374"/>
                    </a:lnTo>
                    <a:lnTo>
                      <a:pt x="1666724" y="571666"/>
                    </a:lnTo>
                    <a:lnTo>
                      <a:pt x="1668418" y="572244"/>
                    </a:lnTo>
                    <a:cubicBezTo>
                      <a:pt x="1668976" y="572443"/>
                      <a:pt x="1669535" y="572643"/>
                      <a:pt x="1670192" y="572703"/>
                    </a:cubicBezTo>
                    <a:lnTo>
                      <a:pt x="1674020" y="573320"/>
                    </a:lnTo>
                    <a:cubicBezTo>
                      <a:pt x="1679123" y="574138"/>
                      <a:pt x="1684365" y="574895"/>
                      <a:pt x="1688950" y="575951"/>
                    </a:cubicBezTo>
                    <a:lnTo>
                      <a:pt x="1698358" y="577905"/>
                    </a:lnTo>
                    <a:lnTo>
                      <a:pt x="1704637" y="579519"/>
                    </a:lnTo>
                    <a:cubicBezTo>
                      <a:pt x="1708823" y="580616"/>
                      <a:pt x="1713029" y="581572"/>
                      <a:pt x="1717135" y="582928"/>
                    </a:cubicBezTo>
                    <a:lnTo>
                      <a:pt x="1723335" y="584821"/>
                    </a:lnTo>
                    <a:cubicBezTo>
                      <a:pt x="1725408" y="585439"/>
                      <a:pt x="1727481" y="586057"/>
                      <a:pt x="1729494" y="586834"/>
                    </a:cubicBezTo>
                    <a:cubicBezTo>
                      <a:pt x="1733560" y="588309"/>
                      <a:pt x="1737647" y="589685"/>
                      <a:pt x="1741693" y="591219"/>
                    </a:cubicBezTo>
                    <a:cubicBezTo>
                      <a:pt x="1773925" y="603657"/>
                      <a:pt x="1804144" y="621337"/>
                      <a:pt x="1830974" y="643182"/>
                    </a:cubicBezTo>
                    <a:cubicBezTo>
                      <a:pt x="1857884" y="664968"/>
                      <a:pt x="1881047" y="691338"/>
                      <a:pt x="1899744" y="720439"/>
                    </a:cubicBezTo>
                    <a:cubicBezTo>
                      <a:pt x="1909073" y="735010"/>
                      <a:pt x="1917286" y="750298"/>
                      <a:pt x="1924242" y="766124"/>
                    </a:cubicBezTo>
                    <a:cubicBezTo>
                      <a:pt x="1931099" y="781990"/>
                      <a:pt x="1936701" y="798394"/>
                      <a:pt x="1941026" y="815137"/>
                    </a:cubicBezTo>
                    <a:cubicBezTo>
                      <a:pt x="1945312" y="831880"/>
                      <a:pt x="1948382" y="848962"/>
                      <a:pt x="1950036" y="866223"/>
                    </a:cubicBezTo>
                    <a:cubicBezTo>
                      <a:pt x="1951611" y="883484"/>
                      <a:pt x="1951770" y="900925"/>
                      <a:pt x="1950814" y="918265"/>
                    </a:cubicBezTo>
                    <a:lnTo>
                      <a:pt x="1949857" y="931241"/>
                    </a:lnTo>
                    <a:lnTo>
                      <a:pt x="1948222" y="944137"/>
                    </a:lnTo>
                    <a:cubicBezTo>
                      <a:pt x="1947804" y="948463"/>
                      <a:pt x="1946827" y="952688"/>
                      <a:pt x="1946129" y="956954"/>
                    </a:cubicBezTo>
                    <a:lnTo>
                      <a:pt x="1945013" y="963352"/>
                    </a:lnTo>
                    <a:cubicBezTo>
                      <a:pt x="1944594" y="965485"/>
                      <a:pt x="1944056" y="967577"/>
                      <a:pt x="1943578" y="969690"/>
                    </a:cubicBezTo>
                    <a:lnTo>
                      <a:pt x="1942142" y="976029"/>
                    </a:lnTo>
                    <a:cubicBezTo>
                      <a:pt x="1941664" y="978141"/>
                      <a:pt x="1941226" y="980254"/>
                      <a:pt x="1940588" y="982327"/>
                    </a:cubicBezTo>
                    <a:lnTo>
                      <a:pt x="1937079" y="994825"/>
                    </a:lnTo>
                    <a:cubicBezTo>
                      <a:pt x="1934349" y="1003037"/>
                      <a:pt x="1931757" y="1011289"/>
                      <a:pt x="1928428" y="1019281"/>
                    </a:cubicBezTo>
                    <a:lnTo>
                      <a:pt x="1926076" y="1025321"/>
                    </a:lnTo>
                    <a:cubicBezTo>
                      <a:pt x="1925219" y="1027314"/>
                      <a:pt x="1924302" y="1029267"/>
                      <a:pt x="1923425" y="1031241"/>
                    </a:cubicBezTo>
                    <a:lnTo>
                      <a:pt x="1920774" y="1037160"/>
                    </a:lnTo>
                    <a:lnTo>
                      <a:pt x="1919458" y="1040130"/>
                    </a:lnTo>
                    <a:lnTo>
                      <a:pt x="1917983" y="1043020"/>
                    </a:lnTo>
                    <a:lnTo>
                      <a:pt x="1912103" y="1054601"/>
                    </a:lnTo>
                    <a:lnTo>
                      <a:pt x="1905665" y="1065883"/>
                    </a:lnTo>
                    <a:cubicBezTo>
                      <a:pt x="1896794" y="1080752"/>
                      <a:pt x="1886808" y="1094944"/>
                      <a:pt x="1875824" y="1108338"/>
                    </a:cubicBezTo>
                    <a:cubicBezTo>
                      <a:pt x="1831572" y="1161616"/>
                      <a:pt x="1770417" y="1200783"/>
                      <a:pt x="1703242" y="1216948"/>
                    </a:cubicBezTo>
                    <a:lnTo>
                      <a:pt x="1690624" y="1219858"/>
                    </a:lnTo>
                    <a:lnTo>
                      <a:pt x="1677867" y="1222130"/>
                    </a:lnTo>
                    <a:lnTo>
                      <a:pt x="1674677" y="1222708"/>
                    </a:lnTo>
                    <a:lnTo>
                      <a:pt x="1671468" y="1223107"/>
                    </a:lnTo>
                    <a:lnTo>
                      <a:pt x="1665030" y="1223924"/>
                    </a:lnTo>
                    <a:lnTo>
                      <a:pt x="1658591" y="1224761"/>
                    </a:lnTo>
                    <a:lnTo>
                      <a:pt x="1652113" y="1225240"/>
                    </a:lnTo>
                    <a:lnTo>
                      <a:pt x="1645634" y="1225738"/>
                    </a:lnTo>
                    <a:cubicBezTo>
                      <a:pt x="1643482" y="1225917"/>
                      <a:pt x="1641329" y="1226097"/>
                      <a:pt x="1639156" y="1226097"/>
                    </a:cubicBezTo>
                    <a:lnTo>
                      <a:pt x="1626160" y="1226436"/>
                    </a:lnTo>
                    <a:lnTo>
                      <a:pt x="1595682" y="1226476"/>
                    </a:lnTo>
                    <a:lnTo>
                      <a:pt x="1489915" y="1226476"/>
                    </a:lnTo>
                    <a:lnTo>
                      <a:pt x="1489915" y="1175529"/>
                    </a:lnTo>
                    <a:cubicBezTo>
                      <a:pt x="1489915" y="1130024"/>
                      <a:pt x="1453019" y="1093150"/>
                      <a:pt x="1407531" y="1093150"/>
                    </a:cubicBezTo>
                    <a:close/>
                    <a:moveTo>
                      <a:pt x="2029032" y="939254"/>
                    </a:moveTo>
                    <a:lnTo>
                      <a:pt x="2027039" y="955259"/>
                    </a:lnTo>
                    <a:cubicBezTo>
                      <a:pt x="2026480" y="960601"/>
                      <a:pt x="2025344" y="965863"/>
                      <a:pt x="2024467" y="971165"/>
                    </a:cubicBezTo>
                    <a:lnTo>
                      <a:pt x="2023052" y="979098"/>
                    </a:lnTo>
                    <a:cubicBezTo>
                      <a:pt x="2022534" y="981729"/>
                      <a:pt x="2021876" y="984340"/>
                      <a:pt x="2021298" y="986971"/>
                    </a:cubicBezTo>
                    <a:lnTo>
                      <a:pt x="2019504" y="994825"/>
                    </a:lnTo>
                    <a:cubicBezTo>
                      <a:pt x="2018906" y="997436"/>
                      <a:pt x="2018328" y="1000067"/>
                      <a:pt x="2017550" y="1002658"/>
                    </a:cubicBezTo>
                    <a:lnTo>
                      <a:pt x="2013185" y="1018185"/>
                    </a:lnTo>
                    <a:cubicBezTo>
                      <a:pt x="2009836" y="1028410"/>
                      <a:pt x="2006547" y="1038655"/>
                      <a:pt x="2002441" y="1048602"/>
                    </a:cubicBezTo>
                    <a:lnTo>
                      <a:pt x="1999491" y="1056116"/>
                    </a:lnTo>
                    <a:cubicBezTo>
                      <a:pt x="1998434" y="1058587"/>
                      <a:pt x="1997318" y="1061039"/>
                      <a:pt x="1996222" y="1063491"/>
                    </a:cubicBezTo>
                    <a:lnTo>
                      <a:pt x="1992913" y="1070846"/>
                    </a:lnTo>
                    <a:lnTo>
                      <a:pt x="1991258" y="1074533"/>
                    </a:lnTo>
                    <a:lnTo>
                      <a:pt x="1989444" y="1078141"/>
                    </a:lnTo>
                    <a:lnTo>
                      <a:pt x="1982129" y="1092512"/>
                    </a:lnTo>
                    <a:lnTo>
                      <a:pt x="1974136" y="1106524"/>
                    </a:lnTo>
                    <a:cubicBezTo>
                      <a:pt x="1963132" y="1125001"/>
                      <a:pt x="1950734" y="1142641"/>
                      <a:pt x="1937060" y="1159245"/>
                    </a:cubicBezTo>
                    <a:cubicBezTo>
                      <a:pt x="1923405" y="1175868"/>
                      <a:pt x="1908216" y="1191196"/>
                      <a:pt x="1892110" y="1205427"/>
                    </a:cubicBezTo>
                    <a:cubicBezTo>
                      <a:pt x="1884117" y="1212643"/>
                      <a:pt x="1875605" y="1219220"/>
                      <a:pt x="1867114" y="1225818"/>
                    </a:cubicBezTo>
                    <a:lnTo>
                      <a:pt x="1853997" y="1235206"/>
                    </a:lnTo>
                    <a:cubicBezTo>
                      <a:pt x="1849592" y="1238275"/>
                      <a:pt x="1844988" y="1241086"/>
                      <a:pt x="1840503" y="1244036"/>
                    </a:cubicBezTo>
                    <a:cubicBezTo>
                      <a:pt x="1822283" y="1255457"/>
                      <a:pt x="1803187" y="1265523"/>
                      <a:pt x="1783414" y="1274034"/>
                    </a:cubicBezTo>
                    <a:cubicBezTo>
                      <a:pt x="1763560" y="1282365"/>
                      <a:pt x="1743069" y="1289162"/>
                      <a:pt x="1722198" y="1294384"/>
                    </a:cubicBezTo>
                    <a:lnTo>
                      <a:pt x="1706471" y="1298012"/>
                    </a:lnTo>
                    <a:lnTo>
                      <a:pt x="1690584" y="1300862"/>
                    </a:lnTo>
                    <a:lnTo>
                      <a:pt x="1686617" y="1301560"/>
                    </a:lnTo>
                    <a:lnTo>
                      <a:pt x="1682611" y="1302078"/>
                    </a:lnTo>
                    <a:lnTo>
                      <a:pt x="1674598" y="1303095"/>
                    </a:lnTo>
                    <a:lnTo>
                      <a:pt x="1666584" y="1304111"/>
                    </a:lnTo>
                    <a:lnTo>
                      <a:pt x="1658551" y="1304749"/>
                    </a:lnTo>
                    <a:lnTo>
                      <a:pt x="1650518" y="1305367"/>
                    </a:lnTo>
                    <a:cubicBezTo>
                      <a:pt x="1647847" y="1305586"/>
                      <a:pt x="1645156" y="1305785"/>
                      <a:pt x="1642465" y="1305805"/>
                    </a:cubicBezTo>
                    <a:lnTo>
                      <a:pt x="1626339" y="1306204"/>
                    </a:lnTo>
                    <a:lnTo>
                      <a:pt x="1595542" y="1306244"/>
                    </a:lnTo>
                    <a:lnTo>
                      <a:pt x="1489776" y="1306244"/>
                    </a:lnTo>
                    <a:lnTo>
                      <a:pt x="1489776" y="1267057"/>
                    </a:lnTo>
                    <a:lnTo>
                      <a:pt x="1595542" y="1267057"/>
                    </a:lnTo>
                    <a:lnTo>
                      <a:pt x="1626180" y="1267017"/>
                    </a:lnTo>
                    <a:lnTo>
                      <a:pt x="1640771" y="1266639"/>
                    </a:lnTo>
                    <a:cubicBezTo>
                      <a:pt x="1643203" y="1266639"/>
                      <a:pt x="1645634" y="1266439"/>
                      <a:pt x="1648046" y="1266240"/>
                    </a:cubicBezTo>
                    <a:lnTo>
                      <a:pt x="1655322" y="1265682"/>
                    </a:lnTo>
                    <a:lnTo>
                      <a:pt x="1662598" y="1265124"/>
                    </a:lnTo>
                    <a:lnTo>
                      <a:pt x="1669834" y="1264187"/>
                    </a:lnTo>
                    <a:lnTo>
                      <a:pt x="1677069" y="1263270"/>
                    </a:lnTo>
                    <a:lnTo>
                      <a:pt x="1680677" y="1262812"/>
                    </a:lnTo>
                    <a:lnTo>
                      <a:pt x="1684265" y="1262174"/>
                    </a:lnTo>
                    <a:lnTo>
                      <a:pt x="1698617" y="1259603"/>
                    </a:lnTo>
                    <a:lnTo>
                      <a:pt x="1712810" y="1256334"/>
                    </a:lnTo>
                    <a:cubicBezTo>
                      <a:pt x="1788457" y="1238096"/>
                      <a:pt x="1857247" y="1194066"/>
                      <a:pt x="1906900" y="1134230"/>
                    </a:cubicBezTo>
                    <a:cubicBezTo>
                      <a:pt x="1919239" y="1119201"/>
                      <a:pt x="1930462" y="1103255"/>
                      <a:pt x="1940428" y="1086552"/>
                    </a:cubicBezTo>
                    <a:lnTo>
                      <a:pt x="1947664" y="1073895"/>
                    </a:lnTo>
                    <a:lnTo>
                      <a:pt x="1954282" y="1060900"/>
                    </a:lnTo>
                    <a:lnTo>
                      <a:pt x="1955936" y="1057651"/>
                    </a:lnTo>
                    <a:lnTo>
                      <a:pt x="1957431" y="1054322"/>
                    </a:lnTo>
                    <a:lnTo>
                      <a:pt x="1960421" y="1047665"/>
                    </a:lnTo>
                    <a:cubicBezTo>
                      <a:pt x="1961398" y="1045452"/>
                      <a:pt x="1962435" y="1043240"/>
                      <a:pt x="1963391" y="1041007"/>
                    </a:cubicBezTo>
                    <a:lnTo>
                      <a:pt x="1966043" y="1034210"/>
                    </a:lnTo>
                    <a:cubicBezTo>
                      <a:pt x="1969770" y="1025221"/>
                      <a:pt x="1972700" y="1015953"/>
                      <a:pt x="1975750" y="1006724"/>
                    </a:cubicBezTo>
                    <a:lnTo>
                      <a:pt x="1979697" y="992692"/>
                    </a:lnTo>
                    <a:cubicBezTo>
                      <a:pt x="1980414" y="990360"/>
                      <a:pt x="1980913" y="987988"/>
                      <a:pt x="1981451" y="985616"/>
                    </a:cubicBezTo>
                    <a:lnTo>
                      <a:pt x="1983086" y="978500"/>
                    </a:lnTo>
                    <a:cubicBezTo>
                      <a:pt x="1983604" y="976128"/>
                      <a:pt x="1984222" y="973776"/>
                      <a:pt x="1984680" y="971385"/>
                    </a:cubicBezTo>
                    <a:lnTo>
                      <a:pt x="1985956" y="964209"/>
                    </a:lnTo>
                    <a:cubicBezTo>
                      <a:pt x="1986753" y="959405"/>
                      <a:pt x="1987810" y="954661"/>
                      <a:pt x="1988288" y="949818"/>
                    </a:cubicBezTo>
                    <a:lnTo>
                      <a:pt x="1990102" y="935347"/>
                    </a:lnTo>
                    <a:lnTo>
                      <a:pt x="1991198" y="920797"/>
                    </a:lnTo>
                    <a:cubicBezTo>
                      <a:pt x="1992295" y="901363"/>
                      <a:pt x="1992095" y="881849"/>
                      <a:pt x="1990321" y="862475"/>
                    </a:cubicBezTo>
                    <a:cubicBezTo>
                      <a:pt x="1988468" y="843101"/>
                      <a:pt x="1985039" y="823907"/>
                      <a:pt x="1980215" y="805091"/>
                    </a:cubicBezTo>
                    <a:cubicBezTo>
                      <a:pt x="1975371" y="786275"/>
                      <a:pt x="1969052" y="767818"/>
                      <a:pt x="1961338" y="749979"/>
                    </a:cubicBezTo>
                    <a:cubicBezTo>
                      <a:pt x="1953524" y="732179"/>
                      <a:pt x="1944315" y="714998"/>
                      <a:pt x="1933810" y="698634"/>
                    </a:cubicBezTo>
                    <a:cubicBezTo>
                      <a:pt x="1912801" y="665945"/>
                      <a:pt x="1886788" y="636366"/>
                      <a:pt x="1856569" y="611869"/>
                    </a:cubicBezTo>
                    <a:cubicBezTo>
                      <a:pt x="1826430" y="587313"/>
                      <a:pt x="1792463" y="567441"/>
                      <a:pt x="1756185" y="553448"/>
                    </a:cubicBezTo>
                    <a:cubicBezTo>
                      <a:pt x="1751640" y="551734"/>
                      <a:pt x="1747035" y="550179"/>
                      <a:pt x="1742471" y="548525"/>
                    </a:cubicBezTo>
                    <a:cubicBezTo>
                      <a:pt x="1740198" y="547668"/>
                      <a:pt x="1737866" y="546950"/>
                      <a:pt x="1735554" y="546273"/>
                    </a:cubicBezTo>
                    <a:lnTo>
                      <a:pt x="1728577" y="544140"/>
                    </a:lnTo>
                    <a:cubicBezTo>
                      <a:pt x="1723953" y="542625"/>
                      <a:pt x="1719228" y="541529"/>
                      <a:pt x="1714524" y="540293"/>
                    </a:cubicBezTo>
                    <a:lnTo>
                      <a:pt x="1707468" y="538479"/>
                    </a:lnTo>
                    <a:lnTo>
                      <a:pt x="1699335" y="536785"/>
                    </a:lnTo>
                    <a:cubicBezTo>
                      <a:pt x="1696146" y="536087"/>
                      <a:pt x="1692757" y="535489"/>
                      <a:pt x="1689408" y="534871"/>
                    </a:cubicBezTo>
                    <a:cubicBezTo>
                      <a:pt x="1685960" y="534333"/>
                      <a:pt x="1682930" y="533436"/>
                      <a:pt x="1679721" y="532699"/>
                    </a:cubicBezTo>
                    <a:lnTo>
                      <a:pt x="1670192" y="530387"/>
                    </a:lnTo>
                    <a:cubicBezTo>
                      <a:pt x="1667023" y="529589"/>
                      <a:pt x="1663754" y="528972"/>
                      <a:pt x="1661003" y="527716"/>
                    </a:cubicBezTo>
                    <a:cubicBezTo>
                      <a:pt x="1655302" y="525264"/>
                      <a:pt x="1649920" y="521298"/>
                      <a:pt x="1645934" y="516195"/>
                    </a:cubicBezTo>
                    <a:cubicBezTo>
                      <a:pt x="1643940" y="513644"/>
                      <a:pt x="1642226" y="510873"/>
                      <a:pt x="1640890" y="507923"/>
                    </a:cubicBezTo>
                    <a:cubicBezTo>
                      <a:pt x="1639575" y="504993"/>
                      <a:pt x="1638678" y="501904"/>
                      <a:pt x="1638120" y="498814"/>
                    </a:cubicBezTo>
                    <a:cubicBezTo>
                      <a:pt x="1637522" y="495725"/>
                      <a:pt x="1637562" y="492675"/>
                      <a:pt x="1637482" y="489546"/>
                    </a:cubicBezTo>
                    <a:cubicBezTo>
                      <a:pt x="1637482" y="486377"/>
                      <a:pt x="1637482" y="483148"/>
                      <a:pt x="1637701" y="479819"/>
                    </a:cubicBezTo>
                    <a:cubicBezTo>
                      <a:pt x="1638040" y="473162"/>
                      <a:pt x="1639096" y="466305"/>
                      <a:pt x="1639595" y="459548"/>
                    </a:cubicBezTo>
                    <a:lnTo>
                      <a:pt x="1639973" y="454445"/>
                    </a:lnTo>
                    <a:lnTo>
                      <a:pt x="1640193" y="450818"/>
                    </a:lnTo>
                    <a:cubicBezTo>
                      <a:pt x="1640332" y="448406"/>
                      <a:pt x="1640452" y="445974"/>
                      <a:pt x="1640512" y="443562"/>
                    </a:cubicBezTo>
                    <a:cubicBezTo>
                      <a:pt x="1640651" y="438719"/>
                      <a:pt x="1640811" y="433975"/>
                      <a:pt x="1640591" y="429092"/>
                    </a:cubicBezTo>
                    <a:lnTo>
                      <a:pt x="1640213" y="414541"/>
                    </a:lnTo>
                    <a:lnTo>
                      <a:pt x="1639096" y="400031"/>
                    </a:lnTo>
                    <a:cubicBezTo>
                      <a:pt x="1638997" y="398815"/>
                      <a:pt x="1638937" y="397619"/>
                      <a:pt x="1638817" y="396403"/>
                    </a:cubicBezTo>
                    <a:lnTo>
                      <a:pt x="1638359" y="392795"/>
                    </a:lnTo>
                    <a:lnTo>
                      <a:pt x="1637442" y="385580"/>
                    </a:lnTo>
                    <a:cubicBezTo>
                      <a:pt x="1637123" y="383168"/>
                      <a:pt x="1636864" y="380756"/>
                      <a:pt x="1636505" y="378365"/>
                    </a:cubicBezTo>
                    <a:lnTo>
                      <a:pt x="1635229" y="371209"/>
                    </a:lnTo>
                    <a:cubicBezTo>
                      <a:pt x="1628731" y="332939"/>
                      <a:pt x="1615296" y="296005"/>
                      <a:pt x="1596638" y="262021"/>
                    </a:cubicBezTo>
                    <a:cubicBezTo>
                      <a:pt x="1587369" y="244979"/>
                      <a:pt x="1576366" y="228894"/>
                      <a:pt x="1564347" y="213686"/>
                    </a:cubicBezTo>
                    <a:cubicBezTo>
                      <a:pt x="1552287" y="198497"/>
                      <a:pt x="1539011" y="184266"/>
                      <a:pt x="1524679" y="171170"/>
                    </a:cubicBezTo>
                    <a:cubicBezTo>
                      <a:pt x="1510247" y="158175"/>
                      <a:pt x="1494779" y="146375"/>
                      <a:pt x="1478494" y="135851"/>
                    </a:cubicBezTo>
                    <a:cubicBezTo>
                      <a:pt x="1474407" y="133259"/>
                      <a:pt x="1470381" y="130529"/>
                      <a:pt x="1466115" y="128217"/>
                    </a:cubicBezTo>
                    <a:lnTo>
                      <a:pt x="1459816" y="124589"/>
                    </a:lnTo>
                    <a:cubicBezTo>
                      <a:pt x="1457703" y="123393"/>
                      <a:pt x="1455630" y="122137"/>
                      <a:pt x="1453457" y="121081"/>
                    </a:cubicBezTo>
                    <a:lnTo>
                      <a:pt x="1440501" y="114444"/>
                    </a:lnTo>
                    <a:lnTo>
                      <a:pt x="1427245" y="108464"/>
                    </a:lnTo>
                    <a:cubicBezTo>
                      <a:pt x="1391585" y="93256"/>
                      <a:pt x="1353492" y="83589"/>
                      <a:pt x="1314761" y="80898"/>
                    </a:cubicBezTo>
                    <a:lnTo>
                      <a:pt x="1307506" y="80340"/>
                    </a:lnTo>
                    <a:cubicBezTo>
                      <a:pt x="1305094" y="80140"/>
                      <a:pt x="1302662" y="80180"/>
                      <a:pt x="1300230" y="80101"/>
                    </a:cubicBezTo>
                    <a:cubicBezTo>
                      <a:pt x="1295386" y="80021"/>
                      <a:pt x="1290523" y="79742"/>
                      <a:pt x="1285679" y="79822"/>
                    </a:cubicBezTo>
                    <a:cubicBezTo>
                      <a:pt x="1280835" y="79941"/>
                      <a:pt x="1275971" y="79881"/>
                      <a:pt x="1271127" y="80220"/>
                    </a:cubicBezTo>
                    <a:lnTo>
                      <a:pt x="1263852" y="80599"/>
                    </a:lnTo>
                    <a:cubicBezTo>
                      <a:pt x="1261420" y="80738"/>
                      <a:pt x="1259008" y="81017"/>
                      <a:pt x="1256596" y="81197"/>
                    </a:cubicBezTo>
                    <a:cubicBezTo>
                      <a:pt x="1237281" y="82931"/>
                      <a:pt x="1218065" y="86080"/>
                      <a:pt x="1199308" y="91023"/>
                    </a:cubicBezTo>
                    <a:cubicBezTo>
                      <a:pt x="1180551" y="95907"/>
                      <a:pt x="1162172" y="102305"/>
                      <a:pt x="1144431" y="110158"/>
                    </a:cubicBezTo>
                    <a:cubicBezTo>
                      <a:pt x="1126731" y="118091"/>
                      <a:pt x="1109668" y="127459"/>
                      <a:pt x="1093442" y="138103"/>
                    </a:cubicBezTo>
                    <a:cubicBezTo>
                      <a:pt x="1062067" y="158912"/>
                      <a:pt x="1033881" y="184605"/>
                      <a:pt x="1010619" y="214224"/>
                    </a:cubicBezTo>
                    <a:cubicBezTo>
                      <a:pt x="1009164" y="216077"/>
                      <a:pt x="1007689" y="217911"/>
                      <a:pt x="1006274" y="219785"/>
                    </a:cubicBezTo>
                    <a:lnTo>
                      <a:pt x="1002088" y="225465"/>
                    </a:lnTo>
                    <a:cubicBezTo>
                      <a:pt x="999237" y="229213"/>
                      <a:pt x="996686" y="233179"/>
                      <a:pt x="993995" y="237026"/>
                    </a:cubicBezTo>
                    <a:cubicBezTo>
                      <a:pt x="992639" y="238939"/>
                      <a:pt x="991443" y="240973"/>
                      <a:pt x="990167" y="242946"/>
                    </a:cubicBezTo>
                    <a:lnTo>
                      <a:pt x="988274" y="245916"/>
                    </a:lnTo>
                    <a:lnTo>
                      <a:pt x="987317" y="247411"/>
                    </a:lnTo>
                    <a:lnTo>
                      <a:pt x="986839" y="248168"/>
                    </a:lnTo>
                    <a:lnTo>
                      <a:pt x="986061" y="249484"/>
                    </a:lnTo>
                    <a:lnTo>
                      <a:pt x="981098" y="258054"/>
                    </a:lnTo>
                    <a:lnTo>
                      <a:pt x="978626" y="262340"/>
                    </a:lnTo>
                    <a:cubicBezTo>
                      <a:pt x="977809" y="263795"/>
                      <a:pt x="976892" y="265011"/>
                      <a:pt x="976015" y="266366"/>
                    </a:cubicBezTo>
                    <a:lnTo>
                      <a:pt x="970732" y="274279"/>
                    </a:lnTo>
                    <a:cubicBezTo>
                      <a:pt x="969038" y="277030"/>
                      <a:pt x="967105" y="279262"/>
                      <a:pt x="964852" y="281455"/>
                    </a:cubicBezTo>
                    <a:cubicBezTo>
                      <a:pt x="960387" y="285780"/>
                      <a:pt x="954666" y="289029"/>
                      <a:pt x="948567" y="290743"/>
                    </a:cubicBezTo>
                    <a:cubicBezTo>
                      <a:pt x="942467" y="292517"/>
                      <a:pt x="936009" y="292657"/>
                      <a:pt x="930088" y="291361"/>
                    </a:cubicBezTo>
                    <a:cubicBezTo>
                      <a:pt x="927039" y="290663"/>
                      <a:pt x="924089" y="290165"/>
                      <a:pt x="920919" y="289228"/>
                    </a:cubicBezTo>
                    <a:lnTo>
                      <a:pt x="916235" y="287972"/>
                    </a:lnTo>
                    <a:lnTo>
                      <a:pt x="911511" y="286498"/>
                    </a:lnTo>
                    <a:cubicBezTo>
                      <a:pt x="908441" y="285441"/>
                      <a:pt x="905351" y="284544"/>
                      <a:pt x="902242" y="283607"/>
                    </a:cubicBezTo>
                    <a:lnTo>
                      <a:pt x="899790" y="282890"/>
                    </a:lnTo>
                    <a:lnTo>
                      <a:pt x="897697" y="282332"/>
                    </a:lnTo>
                    <a:lnTo>
                      <a:pt x="894228" y="281415"/>
                    </a:lnTo>
                    <a:cubicBezTo>
                      <a:pt x="891916" y="280877"/>
                      <a:pt x="889604" y="280259"/>
                      <a:pt x="887272" y="279760"/>
                    </a:cubicBezTo>
                    <a:cubicBezTo>
                      <a:pt x="882627" y="278724"/>
                      <a:pt x="877943" y="277787"/>
                      <a:pt x="873239" y="277010"/>
                    </a:cubicBezTo>
                    <a:cubicBezTo>
                      <a:pt x="863850" y="275395"/>
                      <a:pt x="854362" y="274359"/>
                      <a:pt x="844874" y="273821"/>
                    </a:cubicBezTo>
                    <a:cubicBezTo>
                      <a:pt x="825897" y="272685"/>
                      <a:pt x="806761" y="273880"/>
                      <a:pt x="788024" y="276970"/>
                    </a:cubicBezTo>
                    <a:cubicBezTo>
                      <a:pt x="783319" y="277628"/>
                      <a:pt x="778695" y="278744"/>
                      <a:pt x="774031" y="279701"/>
                    </a:cubicBezTo>
                    <a:cubicBezTo>
                      <a:pt x="771698" y="280139"/>
                      <a:pt x="769426" y="280837"/>
                      <a:pt x="767114" y="281395"/>
                    </a:cubicBezTo>
                    <a:cubicBezTo>
                      <a:pt x="764821" y="282013"/>
                      <a:pt x="762509" y="282551"/>
                      <a:pt x="760217" y="283209"/>
                    </a:cubicBezTo>
                    <a:lnTo>
                      <a:pt x="753400" y="285302"/>
                    </a:lnTo>
                    <a:lnTo>
                      <a:pt x="749991" y="286338"/>
                    </a:lnTo>
                    <a:lnTo>
                      <a:pt x="746642" y="287534"/>
                    </a:lnTo>
                    <a:lnTo>
                      <a:pt x="739925" y="289926"/>
                    </a:lnTo>
                    <a:cubicBezTo>
                      <a:pt x="737712" y="290763"/>
                      <a:pt x="735519" y="291720"/>
                      <a:pt x="733327" y="292597"/>
                    </a:cubicBezTo>
                    <a:cubicBezTo>
                      <a:pt x="724516" y="296145"/>
                      <a:pt x="716005" y="300410"/>
                      <a:pt x="707633" y="304915"/>
                    </a:cubicBezTo>
                    <a:cubicBezTo>
                      <a:pt x="703546" y="307346"/>
                      <a:pt x="699320" y="309539"/>
                      <a:pt x="695374" y="312190"/>
                    </a:cubicBezTo>
                    <a:lnTo>
                      <a:pt x="689354" y="316017"/>
                    </a:lnTo>
                    <a:lnTo>
                      <a:pt x="683513" y="320103"/>
                    </a:lnTo>
                    <a:cubicBezTo>
                      <a:pt x="652417" y="342028"/>
                      <a:pt x="626404" y="371089"/>
                      <a:pt x="607827" y="404276"/>
                    </a:cubicBezTo>
                    <a:cubicBezTo>
                      <a:pt x="598478" y="420840"/>
                      <a:pt x="591242" y="438540"/>
                      <a:pt x="585780" y="456758"/>
                    </a:cubicBezTo>
                    <a:cubicBezTo>
                      <a:pt x="585023" y="459010"/>
                      <a:pt x="584525" y="461342"/>
                      <a:pt x="583887" y="463634"/>
                    </a:cubicBezTo>
                    <a:lnTo>
                      <a:pt x="582990" y="467082"/>
                    </a:lnTo>
                    <a:lnTo>
                      <a:pt x="582531" y="468816"/>
                    </a:lnTo>
                    <a:lnTo>
                      <a:pt x="582312" y="469674"/>
                    </a:lnTo>
                    <a:lnTo>
                      <a:pt x="582232" y="469992"/>
                    </a:lnTo>
                    <a:lnTo>
                      <a:pt x="582093" y="470630"/>
                    </a:lnTo>
                    <a:lnTo>
                      <a:pt x="581973" y="471248"/>
                    </a:lnTo>
                    <a:lnTo>
                      <a:pt x="579980" y="481274"/>
                    </a:lnTo>
                    <a:lnTo>
                      <a:pt x="578983" y="486277"/>
                    </a:lnTo>
                    <a:cubicBezTo>
                      <a:pt x="578604" y="487911"/>
                      <a:pt x="578166" y="489446"/>
                      <a:pt x="577747" y="491021"/>
                    </a:cubicBezTo>
                    <a:lnTo>
                      <a:pt x="575236" y="500469"/>
                    </a:lnTo>
                    <a:cubicBezTo>
                      <a:pt x="574857" y="502083"/>
                      <a:pt x="574319" y="503538"/>
                      <a:pt x="573761" y="504993"/>
                    </a:cubicBezTo>
                    <a:lnTo>
                      <a:pt x="572804" y="507166"/>
                    </a:lnTo>
                    <a:lnTo>
                      <a:pt x="571687" y="509279"/>
                    </a:lnTo>
                    <a:cubicBezTo>
                      <a:pt x="568518" y="514860"/>
                      <a:pt x="563814" y="519723"/>
                      <a:pt x="558252" y="523131"/>
                    </a:cubicBezTo>
                    <a:cubicBezTo>
                      <a:pt x="555482" y="524826"/>
                      <a:pt x="552512" y="526221"/>
                      <a:pt x="549462" y="527138"/>
                    </a:cubicBezTo>
                    <a:cubicBezTo>
                      <a:pt x="546412" y="528114"/>
                      <a:pt x="543302" y="528513"/>
                      <a:pt x="540153" y="528952"/>
                    </a:cubicBezTo>
                    <a:cubicBezTo>
                      <a:pt x="533814" y="529789"/>
                      <a:pt x="527037" y="530008"/>
                      <a:pt x="520240" y="529948"/>
                    </a:cubicBezTo>
                    <a:lnTo>
                      <a:pt x="447383" y="529948"/>
                    </a:lnTo>
                    <a:lnTo>
                      <a:pt x="440068" y="530128"/>
                    </a:lnTo>
                    <a:lnTo>
                      <a:pt x="432772" y="530307"/>
                    </a:lnTo>
                    <a:cubicBezTo>
                      <a:pt x="430340" y="530387"/>
                      <a:pt x="427909" y="530367"/>
                      <a:pt x="425477" y="530606"/>
                    </a:cubicBezTo>
                    <a:cubicBezTo>
                      <a:pt x="386647" y="532958"/>
                      <a:pt x="348135" y="541030"/>
                      <a:pt x="312036" y="555441"/>
                    </a:cubicBezTo>
                    <a:cubicBezTo>
                      <a:pt x="275778" y="569474"/>
                      <a:pt x="242070" y="589824"/>
                      <a:pt x="212071" y="614500"/>
                    </a:cubicBezTo>
                    <a:cubicBezTo>
                      <a:pt x="197121" y="626918"/>
                      <a:pt x="183247" y="640631"/>
                      <a:pt x="170430" y="655241"/>
                    </a:cubicBezTo>
                    <a:lnTo>
                      <a:pt x="165666" y="660763"/>
                    </a:lnTo>
                    <a:lnTo>
                      <a:pt x="163274" y="663513"/>
                    </a:lnTo>
                    <a:lnTo>
                      <a:pt x="161021" y="666383"/>
                    </a:lnTo>
                    <a:lnTo>
                      <a:pt x="152051" y="677884"/>
                    </a:lnTo>
                    <a:lnTo>
                      <a:pt x="143620" y="689784"/>
                    </a:lnTo>
                    <a:cubicBezTo>
                      <a:pt x="142165" y="691737"/>
                      <a:pt x="140909" y="693830"/>
                      <a:pt x="139593" y="695863"/>
                    </a:cubicBezTo>
                    <a:lnTo>
                      <a:pt x="135666" y="702002"/>
                    </a:lnTo>
                    <a:cubicBezTo>
                      <a:pt x="125401" y="718506"/>
                      <a:pt x="116331" y="735747"/>
                      <a:pt x="108716" y="753626"/>
                    </a:cubicBezTo>
                    <a:cubicBezTo>
                      <a:pt x="101241" y="771565"/>
                      <a:pt x="95142" y="790062"/>
                      <a:pt x="90438" y="808918"/>
                    </a:cubicBezTo>
                    <a:lnTo>
                      <a:pt x="87168" y="823130"/>
                    </a:lnTo>
                    <a:lnTo>
                      <a:pt x="84617" y="837481"/>
                    </a:lnTo>
                    <a:lnTo>
                      <a:pt x="83979" y="841068"/>
                    </a:lnTo>
                    <a:cubicBezTo>
                      <a:pt x="83780" y="842264"/>
                      <a:pt x="83660" y="843480"/>
                      <a:pt x="83501" y="844676"/>
                    </a:cubicBezTo>
                    <a:lnTo>
                      <a:pt x="82584" y="851911"/>
                    </a:lnTo>
                    <a:lnTo>
                      <a:pt x="81667" y="859147"/>
                    </a:lnTo>
                    <a:cubicBezTo>
                      <a:pt x="81408" y="861559"/>
                      <a:pt x="81288" y="863990"/>
                      <a:pt x="81089" y="866422"/>
                    </a:cubicBezTo>
                    <a:lnTo>
                      <a:pt x="80531" y="873697"/>
                    </a:lnTo>
                    <a:cubicBezTo>
                      <a:pt x="80371" y="876129"/>
                      <a:pt x="80092" y="878541"/>
                      <a:pt x="80092" y="880972"/>
                    </a:cubicBezTo>
                    <a:lnTo>
                      <a:pt x="79733" y="895563"/>
                    </a:lnTo>
                    <a:cubicBezTo>
                      <a:pt x="79634" y="900426"/>
                      <a:pt x="79933" y="905290"/>
                      <a:pt x="79993" y="910153"/>
                    </a:cubicBezTo>
                    <a:cubicBezTo>
                      <a:pt x="80072" y="912585"/>
                      <a:pt x="80072" y="915017"/>
                      <a:pt x="80212" y="917448"/>
                    </a:cubicBezTo>
                    <a:lnTo>
                      <a:pt x="80770" y="924723"/>
                    </a:lnTo>
                    <a:lnTo>
                      <a:pt x="81308" y="931999"/>
                    </a:lnTo>
                    <a:lnTo>
                      <a:pt x="81587" y="935646"/>
                    </a:lnTo>
                    <a:lnTo>
                      <a:pt x="82046" y="939274"/>
                    </a:lnTo>
                    <a:lnTo>
                      <a:pt x="83860" y="953745"/>
                    </a:lnTo>
                    <a:cubicBezTo>
                      <a:pt x="85574" y="963312"/>
                      <a:pt x="87069" y="972939"/>
                      <a:pt x="89461" y="982367"/>
                    </a:cubicBezTo>
                    <a:cubicBezTo>
                      <a:pt x="93946" y="1001263"/>
                      <a:pt x="99567" y="1019959"/>
                      <a:pt x="107062" y="1037898"/>
                    </a:cubicBezTo>
                    <a:cubicBezTo>
                      <a:pt x="114457" y="1055877"/>
                      <a:pt x="123188" y="1073297"/>
                      <a:pt x="133195" y="1089980"/>
                    </a:cubicBezTo>
                    <a:cubicBezTo>
                      <a:pt x="143301" y="1106604"/>
                      <a:pt x="154782" y="1122370"/>
                      <a:pt x="167300" y="1137240"/>
                    </a:cubicBezTo>
                    <a:lnTo>
                      <a:pt x="172045" y="1142761"/>
                    </a:lnTo>
                    <a:cubicBezTo>
                      <a:pt x="173619" y="1144614"/>
                      <a:pt x="175194" y="1146468"/>
                      <a:pt x="176908" y="1148202"/>
                    </a:cubicBezTo>
                    <a:lnTo>
                      <a:pt x="186935" y="1158806"/>
                    </a:lnTo>
                    <a:lnTo>
                      <a:pt x="197460" y="1168912"/>
                    </a:lnTo>
                    <a:cubicBezTo>
                      <a:pt x="199174" y="1170626"/>
                      <a:pt x="201008" y="1172240"/>
                      <a:pt x="202861" y="1173815"/>
                    </a:cubicBezTo>
                    <a:lnTo>
                      <a:pt x="208363" y="1178599"/>
                    </a:lnTo>
                    <a:cubicBezTo>
                      <a:pt x="223134" y="1191236"/>
                      <a:pt x="238801" y="1202816"/>
                      <a:pt x="255366" y="1213021"/>
                    </a:cubicBezTo>
                    <a:cubicBezTo>
                      <a:pt x="288575" y="1233213"/>
                      <a:pt x="324813" y="1248501"/>
                      <a:pt x="362707" y="1257211"/>
                    </a:cubicBezTo>
                    <a:cubicBezTo>
                      <a:pt x="372135" y="1259603"/>
                      <a:pt x="381723" y="1261137"/>
                      <a:pt x="391291" y="1262832"/>
                    </a:cubicBezTo>
                    <a:lnTo>
                      <a:pt x="405763" y="1264665"/>
                    </a:lnTo>
                    <a:lnTo>
                      <a:pt x="409371" y="1265124"/>
                    </a:lnTo>
                    <a:lnTo>
                      <a:pt x="412998" y="1265403"/>
                    </a:lnTo>
                    <a:lnTo>
                      <a:pt x="420274" y="1265961"/>
                    </a:lnTo>
                    <a:lnTo>
                      <a:pt x="427550" y="1266519"/>
                    </a:lnTo>
                    <a:lnTo>
                      <a:pt x="434845" y="1266719"/>
                    </a:lnTo>
                    <a:lnTo>
                      <a:pt x="442141" y="1266898"/>
                    </a:lnTo>
                    <a:cubicBezTo>
                      <a:pt x="444573" y="1266958"/>
                      <a:pt x="446965" y="1267057"/>
                      <a:pt x="449576" y="1267017"/>
                    </a:cubicBezTo>
                    <a:lnTo>
                      <a:pt x="581834" y="1267017"/>
                    </a:lnTo>
                    <a:lnTo>
                      <a:pt x="581834" y="1306204"/>
                    </a:lnTo>
                    <a:lnTo>
                      <a:pt x="449576" y="1306204"/>
                    </a:lnTo>
                    <a:cubicBezTo>
                      <a:pt x="447064" y="1306224"/>
                      <a:pt x="444334" y="1306144"/>
                      <a:pt x="441643" y="1306084"/>
                    </a:cubicBezTo>
                    <a:lnTo>
                      <a:pt x="433590" y="1305885"/>
                    </a:lnTo>
                    <a:lnTo>
                      <a:pt x="425536" y="1305666"/>
                    </a:lnTo>
                    <a:lnTo>
                      <a:pt x="417503" y="1305048"/>
                    </a:lnTo>
                    <a:lnTo>
                      <a:pt x="409470" y="1304430"/>
                    </a:lnTo>
                    <a:lnTo>
                      <a:pt x="405444" y="1304111"/>
                    </a:lnTo>
                    <a:lnTo>
                      <a:pt x="401437" y="1303613"/>
                    </a:lnTo>
                    <a:lnTo>
                      <a:pt x="385431" y="1301560"/>
                    </a:lnTo>
                    <a:cubicBezTo>
                      <a:pt x="374826" y="1299706"/>
                      <a:pt x="364202" y="1297972"/>
                      <a:pt x="353757" y="1295341"/>
                    </a:cubicBezTo>
                    <a:cubicBezTo>
                      <a:pt x="311777" y="1285674"/>
                      <a:pt x="271591" y="1268752"/>
                      <a:pt x="234854" y="1246388"/>
                    </a:cubicBezTo>
                    <a:cubicBezTo>
                      <a:pt x="216536" y="1235086"/>
                      <a:pt x="199174" y="1222270"/>
                      <a:pt x="182848" y="1208298"/>
                    </a:cubicBezTo>
                    <a:lnTo>
                      <a:pt x="176769" y="1202996"/>
                    </a:lnTo>
                    <a:cubicBezTo>
                      <a:pt x="174736" y="1201241"/>
                      <a:pt x="172702" y="1199468"/>
                      <a:pt x="170809" y="1197574"/>
                    </a:cubicBezTo>
                    <a:lnTo>
                      <a:pt x="159188" y="1186392"/>
                    </a:lnTo>
                    <a:lnTo>
                      <a:pt x="148105" y="1174672"/>
                    </a:lnTo>
                    <a:cubicBezTo>
                      <a:pt x="146231" y="1172759"/>
                      <a:pt x="144477" y="1170706"/>
                      <a:pt x="142723" y="1168673"/>
                    </a:cubicBezTo>
                    <a:lnTo>
                      <a:pt x="137460" y="1162553"/>
                    </a:lnTo>
                    <a:cubicBezTo>
                      <a:pt x="123607" y="1146109"/>
                      <a:pt x="110909" y="1128669"/>
                      <a:pt x="99746" y="1110291"/>
                    </a:cubicBezTo>
                    <a:cubicBezTo>
                      <a:pt x="88683" y="1091854"/>
                      <a:pt x="79016" y="1072580"/>
                      <a:pt x="70823" y="1052688"/>
                    </a:cubicBezTo>
                    <a:cubicBezTo>
                      <a:pt x="62531" y="1032835"/>
                      <a:pt x="56292" y="1012166"/>
                      <a:pt x="51348" y="991237"/>
                    </a:cubicBezTo>
                    <a:cubicBezTo>
                      <a:pt x="48737" y="980792"/>
                      <a:pt x="47043" y="970169"/>
                      <a:pt x="45169" y="959585"/>
                    </a:cubicBezTo>
                    <a:lnTo>
                      <a:pt x="43156" y="943579"/>
                    </a:lnTo>
                    <a:lnTo>
                      <a:pt x="42657" y="939573"/>
                    </a:lnTo>
                    <a:lnTo>
                      <a:pt x="42338" y="935547"/>
                    </a:lnTo>
                    <a:lnTo>
                      <a:pt x="41721" y="927514"/>
                    </a:lnTo>
                    <a:lnTo>
                      <a:pt x="41123" y="919481"/>
                    </a:lnTo>
                    <a:cubicBezTo>
                      <a:pt x="40963" y="916790"/>
                      <a:pt x="40963" y="914120"/>
                      <a:pt x="40883" y="911429"/>
                    </a:cubicBezTo>
                    <a:cubicBezTo>
                      <a:pt x="40804" y="906067"/>
                      <a:pt x="40505" y="900685"/>
                      <a:pt x="40604" y="895324"/>
                    </a:cubicBezTo>
                    <a:lnTo>
                      <a:pt x="41003" y="879218"/>
                    </a:lnTo>
                    <a:cubicBezTo>
                      <a:pt x="41003" y="876528"/>
                      <a:pt x="41302" y="873857"/>
                      <a:pt x="41481" y="871166"/>
                    </a:cubicBezTo>
                    <a:lnTo>
                      <a:pt x="42079" y="863133"/>
                    </a:lnTo>
                    <a:cubicBezTo>
                      <a:pt x="42299" y="860462"/>
                      <a:pt x="42438" y="857772"/>
                      <a:pt x="42737" y="855101"/>
                    </a:cubicBezTo>
                    <a:lnTo>
                      <a:pt x="43734" y="847108"/>
                    </a:lnTo>
                    <a:lnTo>
                      <a:pt x="44750" y="839115"/>
                    </a:lnTo>
                    <a:cubicBezTo>
                      <a:pt x="44930" y="837780"/>
                      <a:pt x="45069" y="836444"/>
                      <a:pt x="45289" y="835109"/>
                    </a:cubicBezTo>
                    <a:lnTo>
                      <a:pt x="45986" y="831142"/>
                    </a:lnTo>
                    <a:lnTo>
                      <a:pt x="48817" y="815256"/>
                    </a:lnTo>
                    <a:lnTo>
                      <a:pt x="52425" y="799530"/>
                    </a:lnTo>
                    <a:cubicBezTo>
                      <a:pt x="57627" y="778661"/>
                      <a:pt x="64385" y="758171"/>
                      <a:pt x="72677" y="738318"/>
                    </a:cubicBezTo>
                    <a:cubicBezTo>
                      <a:pt x="81109" y="718506"/>
                      <a:pt x="91135" y="699411"/>
                      <a:pt x="102517" y="681153"/>
                    </a:cubicBezTo>
                    <a:lnTo>
                      <a:pt x="106863" y="674356"/>
                    </a:lnTo>
                    <a:cubicBezTo>
                      <a:pt x="108318" y="672104"/>
                      <a:pt x="109713" y="669792"/>
                      <a:pt x="111308" y="667639"/>
                    </a:cubicBezTo>
                    <a:lnTo>
                      <a:pt x="120637" y="654484"/>
                    </a:lnTo>
                    <a:cubicBezTo>
                      <a:pt x="123906" y="650199"/>
                      <a:pt x="127254" y="645993"/>
                      <a:pt x="130563" y="641767"/>
                    </a:cubicBezTo>
                    <a:lnTo>
                      <a:pt x="133055" y="638598"/>
                    </a:lnTo>
                    <a:lnTo>
                      <a:pt x="135686" y="635548"/>
                    </a:lnTo>
                    <a:lnTo>
                      <a:pt x="140969" y="629449"/>
                    </a:lnTo>
                    <a:cubicBezTo>
                      <a:pt x="155161" y="613284"/>
                      <a:pt x="170510" y="598136"/>
                      <a:pt x="187054" y="584383"/>
                    </a:cubicBezTo>
                    <a:cubicBezTo>
                      <a:pt x="220243" y="557036"/>
                      <a:pt x="257578" y="534553"/>
                      <a:pt x="297744" y="518986"/>
                    </a:cubicBezTo>
                    <a:cubicBezTo>
                      <a:pt x="337750" y="503060"/>
                      <a:pt x="380407" y="494090"/>
                      <a:pt x="423304" y="491499"/>
                    </a:cubicBezTo>
                    <a:cubicBezTo>
                      <a:pt x="425975" y="491240"/>
                      <a:pt x="428666" y="491240"/>
                      <a:pt x="431357" y="491160"/>
                    </a:cubicBezTo>
                    <a:lnTo>
                      <a:pt x="439410" y="490961"/>
                    </a:lnTo>
                    <a:lnTo>
                      <a:pt x="447443" y="490782"/>
                    </a:lnTo>
                    <a:lnTo>
                      <a:pt x="523170" y="490782"/>
                    </a:lnTo>
                    <a:cubicBezTo>
                      <a:pt x="524884" y="490782"/>
                      <a:pt x="526638" y="490821"/>
                      <a:pt x="528333" y="490483"/>
                    </a:cubicBezTo>
                    <a:cubicBezTo>
                      <a:pt x="530027" y="490164"/>
                      <a:pt x="531661" y="489546"/>
                      <a:pt x="533176" y="488709"/>
                    </a:cubicBezTo>
                    <a:cubicBezTo>
                      <a:pt x="536186" y="487014"/>
                      <a:pt x="538638" y="484344"/>
                      <a:pt x="540013" y="481174"/>
                    </a:cubicBezTo>
                    <a:cubicBezTo>
                      <a:pt x="540751" y="479600"/>
                      <a:pt x="541050" y="477886"/>
                      <a:pt x="541309" y="476171"/>
                    </a:cubicBezTo>
                    <a:lnTo>
                      <a:pt x="542146" y="471069"/>
                    </a:lnTo>
                    <a:cubicBezTo>
                      <a:pt x="542645" y="467660"/>
                      <a:pt x="543522" y="464312"/>
                      <a:pt x="544180" y="460923"/>
                    </a:cubicBezTo>
                    <a:lnTo>
                      <a:pt x="544239" y="460604"/>
                    </a:lnTo>
                    <a:lnTo>
                      <a:pt x="544239" y="460525"/>
                    </a:lnTo>
                    <a:cubicBezTo>
                      <a:pt x="544239" y="460525"/>
                      <a:pt x="544259" y="460485"/>
                      <a:pt x="544259" y="460485"/>
                    </a:cubicBezTo>
                    <a:lnTo>
                      <a:pt x="544219" y="460644"/>
                    </a:lnTo>
                    <a:cubicBezTo>
                      <a:pt x="544219" y="460644"/>
                      <a:pt x="544219" y="460644"/>
                      <a:pt x="544219" y="460644"/>
                    </a:cubicBezTo>
                    <a:lnTo>
                      <a:pt x="544479" y="459648"/>
                    </a:lnTo>
                    <a:lnTo>
                      <a:pt x="544997" y="457654"/>
                    </a:lnTo>
                    <a:lnTo>
                      <a:pt x="546033" y="453668"/>
                    </a:lnTo>
                    <a:cubicBezTo>
                      <a:pt x="546751" y="451017"/>
                      <a:pt x="547349" y="448346"/>
                      <a:pt x="548206" y="445735"/>
                    </a:cubicBezTo>
                    <a:cubicBezTo>
                      <a:pt x="554485" y="424727"/>
                      <a:pt x="562877" y="404296"/>
                      <a:pt x="573641" y="385181"/>
                    </a:cubicBezTo>
                    <a:cubicBezTo>
                      <a:pt x="595049" y="346892"/>
                      <a:pt x="625029" y="313446"/>
                      <a:pt x="660869" y="288132"/>
                    </a:cubicBezTo>
                    <a:lnTo>
                      <a:pt x="667607" y="283428"/>
                    </a:lnTo>
                    <a:lnTo>
                      <a:pt x="674543" y="279003"/>
                    </a:lnTo>
                    <a:cubicBezTo>
                      <a:pt x="679108" y="275973"/>
                      <a:pt x="683972" y="273402"/>
                      <a:pt x="688696" y="270612"/>
                    </a:cubicBezTo>
                    <a:cubicBezTo>
                      <a:pt x="698344" y="265389"/>
                      <a:pt x="708191" y="260506"/>
                      <a:pt x="718357" y="256380"/>
                    </a:cubicBezTo>
                    <a:cubicBezTo>
                      <a:pt x="720908" y="255344"/>
                      <a:pt x="723420" y="254267"/>
                      <a:pt x="725991" y="253291"/>
                    </a:cubicBezTo>
                    <a:lnTo>
                      <a:pt x="733745" y="250520"/>
                    </a:lnTo>
                    <a:lnTo>
                      <a:pt x="737612" y="249145"/>
                    </a:lnTo>
                    <a:lnTo>
                      <a:pt x="741539" y="247929"/>
                    </a:lnTo>
                    <a:lnTo>
                      <a:pt x="749413" y="245517"/>
                    </a:lnTo>
                    <a:cubicBezTo>
                      <a:pt x="752044" y="244760"/>
                      <a:pt x="754715" y="244122"/>
                      <a:pt x="757366" y="243404"/>
                    </a:cubicBezTo>
                    <a:cubicBezTo>
                      <a:pt x="760037" y="242747"/>
                      <a:pt x="762669" y="241949"/>
                      <a:pt x="765360" y="241451"/>
                    </a:cubicBezTo>
                    <a:cubicBezTo>
                      <a:pt x="770742" y="240335"/>
                      <a:pt x="776084" y="239079"/>
                      <a:pt x="781506" y="238302"/>
                    </a:cubicBezTo>
                    <a:cubicBezTo>
                      <a:pt x="803153" y="234714"/>
                      <a:pt x="825159" y="233358"/>
                      <a:pt x="847066" y="234674"/>
                    </a:cubicBezTo>
                    <a:cubicBezTo>
                      <a:pt x="858010" y="235312"/>
                      <a:pt x="868933" y="236508"/>
                      <a:pt x="879717" y="238342"/>
                    </a:cubicBezTo>
                    <a:cubicBezTo>
                      <a:pt x="885119" y="239238"/>
                      <a:pt x="890481" y="240315"/>
                      <a:pt x="895823" y="241511"/>
                    </a:cubicBezTo>
                    <a:cubicBezTo>
                      <a:pt x="898494" y="242089"/>
                      <a:pt x="901145" y="242766"/>
                      <a:pt x="903796" y="243404"/>
                    </a:cubicBezTo>
                    <a:lnTo>
                      <a:pt x="907763" y="244461"/>
                    </a:lnTo>
                    <a:lnTo>
                      <a:pt x="909378" y="244879"/>
                    </a:lnTo>
                    <a:lnTo>
                      <a:pt x="910614" y="245238"/>
                    </a:lnTo>
                    <a:cubicBezTo>
                      <a:pt x="912188" y="245696"/>
                      <a:pt x="913763" y="246135"/>
                      <a:pt x="915338" y="246633"/>
                    </a:cubicBezTo>
                    <a:cubicBezTo>
                      <a:pt x="918547" y="247610"/>
                      <a:pt x="921716" y="248706"/>
                      <a:pt x="924866" y="249842"/>
                    </a:cubicBezTo>
                    <a:cubicBezTo>
                      <a:pt x="927976" y="251058"/>
                      <a:pt x="931484" y="251357"/>
                      <a:pt x="934733" y="250480"/>
                    </a:cubicBezTo>
                    <a:cubicBezTo>
                      <a:pt x="937982" y="249643"/>
                      <a:pt x="940952" y="247809"/>
                      <a:pt x="943085" y="245218"/>
                    </a:cubicBezTo>
                    <a:cubicBezTo>
                      <a:pt x="944181" y="243942"/>
                      <a:pt x="944999" y="242467"/>
                      <a:pt x="945776" y="240992"/>
                    </a:cubicBezTo>
                    <a:lnTo>
                      <a:pt x="948188" y="236587"/>
                    </a:lnTo>
                    <a:cubicBezTo>
                      <a:pt x="949763" y="233638"/>
                      <a:pt x="951557" y="230807"/>
                      <a:pt x="953231" y="227897"/>
                    </a:cubicBezTo>
                    <a:lnTo>
                      <a:pt x="957078" y="221838"/>
                    </a:lnTo>
                    <a:cubicBezTo>
                      <a:pt x="958513" y="219645"/>
                      <a:pt x="959829" y="217393"/>
                      <a:pt x="961344" y="215260"/>
                    </a:cubicBezTo>
                    <a:cubicBezTo>
                      <a:pt x="964334" y="210975"/>
                      <a:pt x="967164" y="206570"/>
                      <a:pt x="970334" y="202404"/>
                    </a:cubicBezTo>
                    <a:lnTo>
                      <a:pt x="974978" y="196085"/>
                    </a:lnTo>
                    <a:cubicBezTo>
                      <a:pt x="976553" y="193993"/>
                      <a:pt x="978207" y="191960"/>
                      <a:pt x="979802" y="189907"/>
                    </a:cubicBezTo>
                    <a:cubicBezTo>
                      <a:pt x="1005656" y="157019"/>
                      <a:pt x="1036951" y="128496"/>
                      <a:pt x="1071794" y="105374"/>
                    </a:cubicBezTo>
                    <a:cubicBezTo>
                      <a:pt x="1089814" y="93535"/>
                      <a:pt x="1108771" y="83150"/>
                      <a:pt x="1128425" y="74320"/>
                    </a:cubicBezTo>
                    <a:cubicBezTo>
                      <a:pt x="1148139" y="65590"/>
                      <a:pt x="1168571" y="58494"/>
                      <a:pt x="1189421" y="53053"/>
                    </a:cubicBezTo>
                    <a:cubicBezTo>
                      <a:pt x="1210271" y="47571"/>
                      <a:pt x="1231620" y="44043"/>
                      <a:pt x="1253088" y="42130"/>
                    </a:cubicBezTo>
                    <a:cubicBezTo>
                      <a:pt x="1255779" y="41911"/>
                      <a:pt x="1258450" y="41612"/>
                      <a:pt x="1261141" y="41472"/>
                    </a:cubicBezTo>
                    <a:lnTo>
                      <a:pt x="1269214" y="41034"/>
                    </a:lnTo>
                    <a:cubicBezTo>
                      <a:pt x="1274596" y="40655"/>
                      <a:pt x="1279978" y="40715"/>
                      <a:pt x="1285360" y="40575"/>
                    </a:cubicBezTo>
                    <a:cubicBezTo>
                      <a:pt x="1290742" y="40476"/>
                      <a:pt x="1296124" y="40775"/>
                      <a:pt x="1301506" y="40874"/>
                    </a:cubicBezTo>
                    <a:cubicBezTo>
                      <a:pt x="1304197" y="40974"/>
                      <a:pt x="1306888" y="40934"/>
                      <a:pt x="1309579" y="41153"/>
                    </a:cubicBezTo>
                    <a:lnTo>
                      <a:pt x="1317632" y="41771"/>
                    </a:lnTo>
                    <a:cubicBezTo>
                      <a:pt x="1360648" y="44781"/>
                      <a:pt x="1403066" y="55504"/>
                      <a:pt x="1442693" y="72447"/>
                    </a:cubicBezTo>
                    <a:lnTo>
                      <a:pt x="1457424" y="79104"/>
                    </a:lnTo>
                    <a:lnTo>
                      <a:pt x="1471816" y="86459"/>
                    </a:lnTo>
                    <a:cubicBezTo>
                      <a:pt x="1474248" y="87635"/>
                      <a:pt x="1476560" y="89030"/>
                      <a:pt x="1478892" y="90366"/>
                    </a:cubicBezTo>
                    <a:lnTo>
                      <a:pt x="1485909" y="94392"/>
                    </a:lnTo>
                    <a:cubicBezTo>
                      <a:pt x="1490633" y="96983"/>
                      <a:pt x="1495118" y="99993"/>
                      <a:pt x="1499663" y="102883"/>
                    </a:cubicBezTo>
                    <a:cubicBezTo>
                      <a:pt x="1517762" y="114563"/>
                      <a:pt x="1534945" y="127678"/>
                      <a:pt x="1550951" y="142109"/>
                    </a:cubicBezTo>
                    <a:cubicBezTo>
                      <a:pt x="1566858" y="156640"/>
                      <a:pt x="1581609" y="172446"/>
                      <a:pt x="1595004" y="189309"/>
                    </a:cubicBezTo>
                    <a:cubicBezTo>
                      <a:pt x="1608359" y="206211"/>
                      <a:pt x="1620558" y="224070"/>
                      <a:pt x="1630884" y="243006"/>
                    </a:cubicBezTo>
                    <a:cubicBezTo>
                      <a:pt x="1651614" y="280757"/>
                      <a:pt x="1666525" y="321877"/>
                      <a:pt x="1673780" y="364392"/>
                    </a:cubicBezTo>
                    <a:lnTo>
                      <a:pt x="1675196" y="372345"/>
                    </a:lnTo>
                    <a:cubicBezTo>
                      <a:pt x="1675614" y="375016"/>
                      <a:pt x="1675893" y="377687"/>
                      <a:pt x="1676252" y="380358"/>
                    </a:cubicBezTo>
                    <a:lnTo>
                      <a:pt x="1677269" y="388370"/>
                    </a:lnTo>
                    <a:lnTo>
                      <a:pt x="1677767" y="392377"/>
                    </a:lnTo>
                    <a:cubicBezTo>
                      <a:pt x="1677907" y="393712"/>
                      <a:pt x="1677986" y="395068"/>
                      <a:pt x="1678086" y="396403"/>
                    </a:cubicBezTo>
                    <a:lnTo>
                      <a:pt x="1679302" y="412508"/>
                    </a:lnTo>
                    <a:lnTo>
                      <a:pt x="1679721" y="428653"/>
                    </a:lnTo>
                    <a:cubicBezTo>
                      <a:pt x="1679940" y="434015"/>
                      <a:pt x="1679780" y="439496"/>
                      <a:pt x="1679621" y="444898"/>
                    </a:cubicBezTo>
                    <a:cubicBezTo>
                      <a:pt x="1679541" y="447609"/>
                      <a:pt x="1679402" y="450300"/>
                      <a:pt x="1679262" y="452990"/>
                    </a:cubicBezTo>
                    <a:lnTo>
                      <a:pt x="1678843" y="459568"/>
                    </a:lnTo>
                    <a:cubicBezTo>
                      <a:pt x="1678584" y="463016"/>
                      <a:pt x="1678245" y="466445"/>
                      <a:pt x="1677867" y="469873"/>
                    </a:cubicBezTo>
                    <a:lnTo>
                      <a:pt x="1677229" y="475015"/>
                    </a:lnTo>
                    <a:cubicBezTo>
                      <a:pt x="1677029" y="476729"/>
                      <a:pt x="1676671" y="478444"/>
                      <a:pt x="1676770" y="480158"/>
                    </a:cubicBezTo>
                    <a:cubicBezTo>
                      <a:pt x="1676870" y="487134"/>
                      <a:pt x="1682132" y="493552"/>
                      <a:pt x="1688870" y="495187"/>
                    </a:cubicBezTo>
                    <a:cubicBezTo>
                      <a:pt x="1695687" y="496482"/>
                      <a:pt x="1702425" y="497240"/>
                      <a:pt x="1709341" y="498854"/>
                    </a:cubicBezTo>
                    <a:lnTo>
                      <a:pt x="1716238" y="500289"/>
                    </a:lnTo>
                    <a:lnTo>
                      <a:pt x="1724052" y="502282"/>
                    </a:lnTo>
                    <a:cubicBezTo>
                      <a:pt x="1729255" y="503638"/>
                      <a:pt x="1734497" y="504874"/>
                      <a:pt x="1739620" y="506528"/>
                    </a:cubicBezTo>
                    <a:lnTo>
                      <a:pt x="1747334" y="508880"/>
                    </a:lnTo>
                    <a:cubicBezTo>
                      <a:pt x="1749906" y="509657"/>
                      <a:pt x="1752477" y="510435"/>
                      <a:pt x="1755009" y="511391"/>
                    </a:cubicBezTo>
                    <a:cubicBezTo>
                      <a:pt x="1760072" y="513205"/>
                      <a:pt x="1765175" y="514939"/>
                      <a:pt x="1770198" y="516853"/>
                    </a:cubicBezTo>
                    <a:cubicBezTo>
                      <a:pt x="1810363" y="532340"/>
                      <a:pt x="1847978" y="554325"/>
                      <a:pt x="1881306" y="581493"/>
                    </a:cubicBezTo>
                    <a:cubicBezTo>
                      <a:pt x="1914714" y="608600"/>
                      <a:pt x="1943518" y="641289"/>
                      <a:pt x="1966760" y="677466"/>
                    </a:cubicBezTo>
                    <a:cubicBezTo>
                      <a:pt x="1978361" y="695564"/>
                      <a:pt x="1988567" y="714579"/>
                      <a:pt x="1997198" y="734292"/>
                    </a:cubicBezTo>
                    <a:cubicBezTo>
                      <a:pt x="2005750" y="754045"/>
                      <a:pt x="2012726" y="774455"/>
                      <a:pt x="2018088" y="795284"/>
                    </a:cubicBezTo>
                    <a:cubicBezTo>
                      <a:pt x="2023431" y="816113"/>
                      <a:pt x="2027218" y="837361"/>
                      <a:pt x="2029251" y="858768"/>
                    </a:cubicBezTo>
                    <a:cubicBezTo>
                      <a:pt x="2031224" y="880195"/>
                      <a:pt x="2031444" y="901722"/>
                      <a:pt x="2030228" y="923169"/>
                    </a:cubicBezTo>
                    <a:lnTo>
                      <a:pt x="2029012" y="93923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07" name="Freeform 5">
                <a:extLst>
                  <a:ext uri="{FF2B5EF4-FFF2-40B4-BE49-F238E27FC236}">
                    <a16:creationId xmlns:a16="http://schemas.microsoft.com/office/drawing/2014/main" id="{52137162-03B7-7C66-AAD9-C66C9D4B5E7C}"/>
                  </a:ext>
                </a:extLst>
              </p:cNvPr>
              <p:cNvSpPr/>
              <p:nvPr/>
            </p:nvSpPr>
            <p:spPr>
              <a:xfrm>
                <a:off x="2990285"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08" name="Freeform 6">
                <a:extLst>
                  <a:ext uri="{FF2B5EF4-FFF2-40B4-BE49-F238E27FC236}">
                    <a16:creationId xmlns:a16="http://schemas.microsoft.com/office/drawing/2014/main" id="{B3653A90-2892-989B-617A-972A0D409FDA}"/>
                  </a:ext>
                </a:extLst>
              </p:cNvPr>
              <p:cNvSpPr/>
              <p:nvPr/>
            </p:nvSpPr>
            <p:spPr>
              <a:xfrm>
                <a:off x="2990285"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09" name="Freeform 7">
                <a:extLst>
                  <a:ext uri="{FF2B5EF4-FFF2-40B4-BE49-F238E27FC236}">
                    <a16:creationId xmlns:a16="http://schemas.microsoft.com/office/drawing/2014/main" id="{924AC54C-CC36-7D31-8E6E-FB39FB6551A1}"/>
                  </a:ext>
                </a:extLst>
              </p:cNvPr>
              <p:cNvSpPr/>
              <p:nvPr/>
            </p:nvSpPr>
            <p:spPr>
              <a:xfrm>
                <a:off x="2990285"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10" name="Freeform 8">
                <a:extLst>
                  <a:ext uri="{FF2B5EF4-FFF2-40B4-BE49-F238E27FC236}">
                    <a16:creationId xmlns:a16="http://schemas.microsoft.com/office/drawing/2014/main" id="{C0C6F90B-1B6D-78C2-ACBD-A8BF330F90BB}"/>
                  </a:ext>
                </a:extLst>
              </p:cNvPr>
              <p:cNvSpPr/>
              <p:nvPr/>
            </p:nvSpPr>
            <p:spPr>
              <a:xfrm>
                <a:off x="3137074"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11" name="Freeform 9">
                <a:extLst>
                  <a:ext uri="{FF2B5EF4-FFF2-40B4-BE49-F238E27FC236}">
                    <a16:creationId xmlns:a16="http://schemas.microsoft.com/office/drawing/2014/main" id="{ED09692A-3055-F8B9-A106-1840780D3430}"/>
                  </a:ext>
                </a:extLst>
              </p:cNvPr>
              <p:cNvSpPr/>
              <p:nvPr/>
            </p:nvSpPr>
            <p:spPr>
              <a:xfrm>
                <a:off x="3137074"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16" name="Freeform 10">
                <a:extLst>
                  <a:ext uri="{FF2B5EF4-FFF2-40B4-BE49-F238E27FC236}">
                    <a16:creationId xmlns:a16="http://schemas.microsoft.com/office/drawing/2014/main" id="{6E85EBE9-5363-FA73-E25C-9892D9C5A5EC}"/>
                  </a:ext>
                </a:extLst>
              </p:cNvPr>
              <p:cNvSpPr/>
              <p:nvPr/>
            </p:nvSpPr>
            <p:spPr>
              <a:xfrm>
                <a:off x="3137074"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17" name="Freeform 11">
                <a:extLst>
                  <a:ext uri="{FF2B5EF4-FFF2-40B4-BE49-F238E27FC236}">
                    <a16:creationId xmlns:a16="http://schemas.microsoft.com/office/drawing/2014/main" id="{4AA61907-8901-F630-2520-9E684E40B7A6}"/>
                  </a:ext>
                </a:extLst>
              </p:cNvPr>
              <p:cNvSpPr/>
              <p:nvPr/>
            </p:nvSpPr>
            <p:spPr>
              <a:xfrm>
                <a:off x="3283863" y="3747037"/>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20" name="Freeform 13">
                <a:extLst>
                  <a:ext uri="{FF2B5EF4-FFF2-40B4-BE49-F238E27FC236}">
                    <a16:creationId xmlns:a16="http://schemas.microsoft.com/office/drawing/2014/main" id="{AEFB657E-2507-9AC2-3FFF-AA01F5B62CC0}"/>
                  </a:ext>
                </a:extLst>
              </p:cNvPr>
              <p:cNvSpPr/>
              <p:nvPr/>
            </p:nvSpPr>
            <p:spPr>
              <a:xfrm>
                <a:off x="3283863" y="4097582"/>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21" name="Freeform 15">
                <a:extLst>
                  <a:ext uri="{FF2B5EF4-FFF2-40B4-BE49-F238E27FC236}">
                    <a16:creationId xmlns:a16="http://schemas.microsoft.com/office/drawing/2014/main" id="{3EE5DFBE-211C-0100-385C-2529188F8750}"/>
                  </a:ext>
                </a:extLst>
              </p:cNvPr>
              <p:cNvSpPr/>
              <p:nvPr/>
            </p:nvSpPr>
            <p:spPr>
              <a:xfrm>
                <a:off x="3283863" y="4448128"/>
                <a:ext cx="89859" cy="89176"/>
              </a:xfrm>
              <a:custGeom>
                <a:avLst/>
                <a:gdLst>
                  <a:gd name="connsiteX0" fmla="*/ 89859 w 89859"/>
                  <a:gd name="connsiteY0" fmla="*/ 44588 h 89176"/>
                  <a:gd name="connsiteX1" fmla="*/ 44930 w 89859"/>
                  <a:gd name="connsiteY1" fmla="*/ 89176 h 89176"/>
                  <a:gd name="connsiteX2" fmla="*/ 0 w 89859"/>
                  <a:gd name="connsiteY2" fmla="*/ 44588 h 89176"/>
                  <a:gd name="connsiteX3" fmla="*/ 44930 w 89859"/>
                  <a:gd name="connsiteY3" fmla="*/ 0 h 89176"/>
                  <a:gd name="connsiteX4" fmla="*/ 89859 w 89859"/>
                  <a:gd name="connsiteY4" fmla="*/ 44588 h 8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859" h="89176">
                    <a:moveTo>
                      <a:pt x="89859" y="44588"/>
                    </a:moveTo>
                    <a:cubicBezTo>
                      <a:pt x="89859" y="69213"/>
                      <a:pt x="69744" y="89176"/>
                      <a:pt x="44930" y="89176"/>
                    </a:cubicBezTo>
                    <a:cubicBezTo>
                      <a:pt x="20116" y="89176"/>
                      <a:pt x="0" y="69213"/>
                      <a:pt x="0" y="44588"/>
                    </a:cubicBezTo>
                    <a:cubicBezTo>
                      <a:pt x="0" y="19963"/>
                      <a:pt x="20116" y="0"/>
                      <a:pt x="44930" y="0"/>
                    </a:cubicBezTo>
                    <a:cubicBezTo>
                      <a:pt x="69744" y="0"/>
                      <a:pt x="89859" y="19963"/>
                      <a:pt x="89859" y="44588"/>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23" name="Freeform 16">
                <a:extLst>
                  <a:ext uri="{FF2B5EF4-FFF2-40B4-BE49-F238E27FC236}">
                    <a16:creationId xmlns:a16="http://schemas.microsoft.com/office/drawing/2014/main" id="{0E5096F9-A966-8B16-025C-4BDC9B0C3854}"/>
                  </a:ext>
                </a:extLst>
              </p:cNvPr>
              <p:cNvSpPr/>
              <p:nvPr/>
            </p:nvSpPr>
            <p:spPr>
              <a:xfrm>
                <a:off x="2860200" y="3636832"/>
                <a:ext cx="908002" cy="301253"/>
              </a:xfrm>
              <a:custGeom>
                <a:avLst/>
                <a:gdLst>
                  <a:gd name="connsiteX0" fmla="*/ 908002 w 908002"/>
                  <a:gd name="connsiteY0" fmla="*/ 82379 h 301253"/>
                  <a:gd name="connsiteX1" fmla="*/ 825618 w 908002"/>
                  <a:gd name="connsiteY1" fmla="*/ 0 h 301253"/>
                  <a:gd name="connsiteX2" fmla="*/ 82384 w 908002"/>
                  <a:gd name="connsiteY2" fmla="*/ 0 h 301253"/>
                  <a:gd name="connsiteX3" fmla="*/ 0 w 908002"/>
                  <a:gd name="connsiteY3" fmla="*/ 82379 h 301253"/>
                  <a:gd name="connsiteX4" fmla="*/ 0 w 908002"/>
                  <a:gd name="connsiteY4" fmla="*/ 218874 h 301253"/>
                  <a:gd name="connsiteX5" fmla="*/ 82384 w 908002"/>
                  <a:gd name="connsiteY5" fmla="*/ 301254 h 301253"/>
                  <a:gd name="connsiteX6" fmla="*/ 825618 w 908002"/>
                  <a:gd name="connsiteY6" fmla="*/ 301254 h 301253"/>
                  <a:gd name="connsiteX7" fmla="*/ 908002 w 908002"/>
                  <a:gd name="connsiteY7" fmla="*/ 218874 h 301253"/>
                  <a:gd name="connsiteX8" fmla="*/ 908002 w 908002"/>
                  <a:gd name="connsiteY8" fmla="*/ 82379 h 301253"/>
                  <a:gd name="connsiteX9" fmla="*/ 868136 w 908002"/>
                  <a:gd name="connsiteY9" fmla="*/ 218874 h 301253"/>
                  <a:gd name="connsiteX10" fmla="*/ 825618 w 908002"/>
                  <a:gd name="connsiteY10" fmla="*/ 261390 h 301253"/>
                  <a:gd name="connsiteX11" fmla="*/ 82384 w 908002"/>
                  <a:gd name="connsiteY11" fmla="*/ 261390 h 301253"/>
                  <a:gd name="connsiteX12" fmla="*/ 39867 w 908002"/>
                  <a:gd name="connsiteY12" fmla="*/ 218874 h 301253"/>
                  <a:gd name="connsiteX13" fmla="*/ 39867 w 908002"/>
                  <a:gd name="connsiteY13" fmla="*/ 82379 h 301253"/>
                  <a:gd name="connsiteX14" fmla="*/ 82384 w 908002"/>
                  <a:gd name="connsiteY14" fmla="*/ 39864 h 301253"/>
                  <a:gd name="connsiteX15" fmla="*/ 825618 w 908002"/>
                  <a:gd name="connsiteY15" fmla="*/ 39864 h 301253"/>
                  <a:gd name="connsiteX16" fmla="*/ 868136 w 908002"/>
                  <a:gd name="connsiteY16" fmla="*/ 82379 h 301253"/>
                  <a:gd name="connsiteX17" fmla="*/ 868136 w 908002"/>
                  <a:gd name="connsiteY17" fmla="*/ 218874 h 3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8002" h="301253">
                    <a:moveTo>
                      <a:pt x="908002" y="82379"/>
                    </a:moveTo>
                    <a:cubicBezTo>
                      <a:pt x="908002" y="36874"/>
                      <a:pt x="871106" y="0"/>
                      <a:pt x="825618" y="0"/>
                    </a:cubicBezTo>
                    <a:lnTo>
                      <a:pt x="82384" y="0"/>
                    </a:lnTo>
                    <a:cubicBezTo>
                      <a:pt x="36877" y="0"/>
                      <a:pt x="0" y="36894"/>
                      <a:pt x="0" y="82379"/>
                    </a:cubicBezTo>
                    <a:lnTo>
                      <a:pt x="0" y="218874"/>
                    </a:lnTo>
                    <a:cubicBezTo>
                      <a:pt x="0" y="264379"/>
                      <a:pt x="36897" y="301254"/>
                      <a:pt x="82384" y="301254"/>
                    </a:cubicBezTo>
                    <a:lnTo>
                      <a:pt x="825618" y="301254"/>
                    </a:lnTo>
                    <a:cubicBezTo>
                      <a:pt x="871126" y="301254"/>
                      <a:pt x="908002" y="264359"/>
                      <a:pt x="908002" y="218874"/>
                    </a:cubicBezTo>
                    <a:lnTo>
                      <a:pt x="908002" y="82379"/>
                    </a:lnTo>
                    <a:close/>
                    <a:moveTo>
                      <a:pt x="868136" y="218874"/>
                    </a:moveTo>
                    <a:cubicBezTo>
                      <a:pt x="868136" y="242315"/>
                      <a:pt x="849059" y="261390"/>
                      <a:pt x="825618" y="261390"/>
                    </a:cubicBezTo>
                    <a:lnTo>
                      <a:pt x="82384" y="261390"/>
                    </a:lnTo>
                    <a:cubicBezTo>
                      <a:pt x="58943" y="261390"/>
                      <a:pt x="39867" y="242315"/>
                      <a:pt x="39867" y="218874"/>
                    </a:cubicBezTo>
                    <a:lnTo>
                      <a:pt x="39867" y="82379"/>
                    </a:lnTo>
                    <a:cubicBezTo>
                      <a:pt x="39867" y="58939"/>
                      <a:pt x="58943" y="39864"/>
                      <a:pt x="82384" y="39864"/>
                    </a:cubicBezTo>
                    <a:lnTo>
                      <a:pt x="825618" y="39864"/>
                    </a:lnTo>
                    <a:cubicBezTo>
                      <a:pt x="849059" y="39864"/>
                      <a:pt x="868136" y="58939"/>
                      <a:pt x="868136" y="82379"/>
                    </a:cubicBezTo>
                    <a:lnTo>
                      <a:pt x="868136" y="21887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4224" name="Freeform 17">
                <a:extLst>
                  <a:ext uri="{FF2B5EF4-FFF2-40B4-BE49-F238E27FC236}">
                    <a16:creationId xmlns:a16="http://schemas.microsoft.com/office/drawing/2014/main" id="{9AAFF1A7-EA58-D116-A4A7-0B49864C71CC}"/>
                  </a:ext>
                </a:extLst>
              </p:cNvPr>
              <p:cNvSpPr/>
              <p:nvPr/>
            </p:nvSpPr>
            <p:spPr>
              <a:xfrm>
                <a:off x="2860200" y="4337525"/>
                <a:ext cx="908002" cy="301253"/>
              </a:xfrm>
              <a:custGeom>
                <a:avLst/>
                <a:gdLst>
                  <a:gd name="connsiteX0" fmla="*/ 825618 w 908002"/>
                  <a:gd name="connsiteY0" fmla="*/ 0 h 301253"/>
                  <a:gd name="connsiteX1" fmla="*/ 82384 w 908002"/>
                  <a:gd name="connsiteY1" fmla="*/ 0 h 301253"/>
                  <a:gd name="connsiteX2" fmla="*/ 0 w 908002"/>
                  <a:gd name="connsiteY2" fmla="*/ 82379 h 301253"/>
                  <a:gd name="connsiteX3" fmla="*/ 0 w 908002"/>
                  <a:gd name="connsiteY3" fmla="*/ 218874 h 301253"/>
                  <a:gd name="connsiteX4" fmla="*/ 82384 w 908002"/>
                  <a:gd name="connsiteY4" fmla="*/ 301254 h 301253"/>
                  <a:gd name="connsiteX5" fmla="*/ 825618 w 908002"/>
                  <a:gd name="connsiteY5" fmla="*/ 301254 h 301253"/>
                  <a:gd name="connsiteX6" fmla="*/ 908002 w 908002"/>
                  <a:gd name="connsiteY6" fmla="*/ 218874 h 301253"/>
                  <a:gd name="connsiteX7" fmla="*/ 908002 w 908002"/>
                  <a:gd name="connsiteY7" fmla="*/ 82379 h 301253"/>
                  <a:gd name="connsiteX8" fmla="*/ 825618 w 908002"/>
                  <a:gd name="connsiteY8" fmla="*/ 0 h 301253"/>
                  <a:gd name="connsiteX9" fmla="*/ 868136 w 908002"/>
                  <a:gd name="connsiteY9" fmla="*/ 218874 h 301253"/>
                  <a:gd name="connsiteX10" fmla="*/ 825618 w 908002"/>
                  <a:gd name="connsiteY10" fmla="*/ 261390 h 301253"/>
                  <a:gd name="connsiteX11" fmla="*/ 82384 w 908002"/>
                  <a:gd name="connsiteY11" fmla="*/ 261390 h 301253"/>
                  <a:gd name="connsiteX12" fmla="*/ 39867 w 908002"/>
                  <a:gd name="connsiteY12" fmla="*/ 218874 h 301253"/>
                  <a:gd name="connsiteX13" fmla="*/ 39867 w 908002"/>
                  <a:gd name="connsiteY13" fmla="*/ 82379 h 301253"/>
                  <a:gd name="connsiteX14" fmla="*/ 82384 w 908002"/>
                  <a:gd name="connsiteY14" fmla="*/ 39864 h 301253"/>
                  <a:gd name="connsiteX15" fmla="*/ 825618 w 908002"/>
                  <a:gd name="connsiteY15" fmla="*/ 39864 h 301253"/>
                  <a:gd name="connsiteX16" fmla="*/ 868136 w 908002"/>
                  <a:gd name="connsiteY16" fmla="*/ 82379 h 301253"/>
                  <a:gd name="connsiteX17" fmla="*/ 868136 w 908002"/>
                  <a:gd name="connsiteY17" fmla="*/ 218874 h 3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8002" h="301253">
                    <a:moveTo>
                      <a:pt x="825618" y="0"/>
                    </a:moveTo>
                    <a:lnTo>
                      <a:pt x="82384" y="0"/>
                    </a:lnTo>
                    <a:cubicBezTo>
                      <a:pt x="36877" y="0"/>
                      <a:pt x="0" y="36894"/>
                      <a:pt x="0" y="82379"/>
                    </a:cubicBezTo>
                    <a:lnTo>
                      <a:pt x="0" y="218874"/>
                    </a:lnTo>
                    <a:cubicBezTo>
                      <a:pt x="0" y="264379"/>
                      <a:pt x="36897" y="301254"/>
                      <a:pt x="82384" y="301254"/>
                    </a:cubicBezTo>
                    <a:lnTo>
                      <a:pt x="825618" y="301254"/>
                    </a:lnTo>
                    <a:cubicBezTo>
                      <a:pt x="871126" y="301254"/>
                      <a:pt x="908002" y="264360"/>
                      <a:pt x="908002" y="218874"/>
                    </a:cubicBezTo>
                    <a:lnTo>
                      <a:pt x="908002" y="82379"/>
                    </a:lnTo>
                    <a:cubicBezTo>
                      <a:pt x="908002" y="36874"/>
                      <a:pt x="871106" y="0"/>
                      <a:pt x="825618" y="0"/>
                    </a:cubicBezTo>
                    <a:close/>
                    <a:moveTo>
                      <a:pt x="868136" y="218874"/>
                    </a:moveTo>
                    <a:cubicBezTo>
                      <a:pt x="868136" y="242315"/>
                      <a:pt x="849059" y="261390"/>
                      <a:pt x="825618" y="261390"/>
                    </a:cubicBezTo>
                    <a:lnTo>
                      <a:pt x="82384" y="261390"/>
                    </a:lnTo>
                    <a:cubicBezTo>
                      <a:pt x="58943" y="261390"/>
                      <a:pt x="39867" y="242315"/>
                      <a:pt x="39867" y="218874"/>
                    </a:cubicBezTo>
                    <a:lnTo>
                      <a:pt x="39867" y="82379"/>
                    </a:lnTo>
                    <a:cubicBezTo>
                      <a:pt x="39867" y="58939"/>
                      <a:pt x="58943" y="39864"/>
                      <a:pt x="82384" y="39864"/>
                    </a:cubicBezTo>
                    <a:lnTo>
                      <a:pt x="825618" y="39864"/>
                    </a:lnTo>
                    <a:cubicBezTo>
                      <a:pt x="849059" y="39864"/>
                      <a:pt x="868136" y="58939"/>
                      <a:pt x="868136" y="82379"/>
                    </a:cubicBezTo>
                    <a:lnTo>
                      <a:pt x="868136" y="21887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grpSp>
        <p:sp>
          <p:nvSpPr>
            <p:cNvPr id="4205" name="TextBox 4204">
              <a:extLst>
                <a:ext uri="{FF2B5EF4-FFF2-40B4-BE49-F238E27FC236}">
                  <a16:creationId xmlns:a16="http://schemas.microsoft.com/office/drawing/2014/main" id="{1B993727-1A9A-8E19-D63F-FB80FBC0EF45}"/>
                </a:ext>
              </a:extLst>
            </p:cNvPr>
            <p:cNvSpPr txBox="1"/>
            <p:nvPr/>
          </p:nvSpPr>
          <p:spPr>
            <a:xfrm>
              <a:off x="2943172" y="5655193"/>
              <a:ext cx="911243" cy="162480"/>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1" i="0" u="none" strike="noStrike" kern="1200" cap="none" spc="0" normalizeH="0" baseline="0" noProof="0">
                  <a:ln>
                    <a:noFill/>
                  </a:ln>
                  <a:solidFill>
                    <a:srgbClr val="D3D7E3"/>
                  </a:solidFill>
                  <a:effectLst/>
                  <a:uLnTx/>
                  <a:uFillTx/>
                  <a:latin typeface="Aptos Display" panose="02110004020202020204"/>
                  <a:ea typeface="+mn-ea"/>
                  <a:cs typeface="Microsoft Sans Serif" panose="020B0604020202020204" pitchFamily="34" charset="0"/>
                </a:rPr>
                <a:t>Edge cloud </a:t>
              </a:r>
            </a:p>
          </p:txBody>
        </p:sp>
      </p:grpSp>
      <p:cxnSp>
        <p:nvCxnSpPr>
          <p:cNvPr id="4225" name="Straight Connector 4224">
            <a:extLst>
              <a:ext uri="{FF2B5EF4-FFF2-40B4-BE49-F238E27FC236}">
                <a16:creationId xmlns:a16="http://schemas.microsoft.com/office/drawing/2014/main" id="{73A83458-9B27-65BC-9A86-794B6313A2A2}"/>
              </a:ext>
            </a:extLst>
          </p:cNvPr>
          <p:cNvCxnSpPr>
            <a:cxnSpLocks/>
          </p:cNvCxnSpPr>
          <p:nvPr/>
        </p:nvCxnSpPr>
        <p:spPr>
          <a:xfrm>
            <a:off x="4421009" y="3840234"/>
            <a:ext cx="1234440" cy="0"/>
          </a:xfrm>
          <a:prstGeom prst="line">
            <a:avLst/>
          </a:prstGeom>
          <a:ln w="9525" cap="rnd">
            <a:solidFill>
              <a:schemeClr val="accent4"/>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nvGrpSpPr>
          <p:cNvPr id="4180" name="Group 4179">
            <a:extLst>
              <a:ext uri="{FF2B5EF4-FFF2-40B4-BE49-F238E27FC236}">
                <a16:creationId xmlns:a16="http://schemas.microsoft.com/office/drawing/2014/main" id="{51BEC6C9-8724-F8D4-DD83-E94996021939}"/>
              </a:ext>
            </a:extLst>
          </p:cNvPr>
          <p:cNvGrpSpPr/>
          <p:nvPr/>
        </p:nvGrpSpPr>
        <p:grpSpPr>
          <a:xfrm>
            <a:off x="8286351" y="3527270"/>
            <a:ext cx="887181" cy="282511"/>
            <a:chOff x="8141571" y="4977604"/>
            <a:chExt cx="887181" cy="282511"/>
          </a:xfrm>
        </p:grpSpPr>
        <p:grpSp>
          <p:nvGrpSpPr>
            <p:cNvPr id="1897" name="Group 1896">
              <a:extLst>
                <a:ext uri="{FF2B5EF4-FFF2-40B4-BE49-F238E27FC236}">
                  <a16:creationId xmlns:a16="http://schemas.microsoft.com/office/drawing/2014/main" id="{C10BEBD9-09A3-79DB-8FE2-C8C91B39643C}"/>
                </a:ext>
              </a:extLst>
            </p:cNvPr>
            <p:cNvGrpSpPr>
              <a:grpSpLocks noChangeAspect="1"/>
            </p:cNvGrpSpPr>
            <p:nvPr/>
          </p:nvGrpSpPr>
          <p:grpSpPr>
            <a:xfrm>
              <a:off x="8141571" y="4977604"/>
              <a:ext cx="175876" cy="270665"/>
              <a:chOff x="2652799" y="2704287"/>
              <a:chExt cx="1339627" cy="2061669"/>
            </a:xfrm>
            <a:solidFill>
              <a:schemeClr val="tx2"/>
            </a:solidFill>
          </p:grpSpPr>
          <p:grpSp>
            <p:nvGrpSpPr>
              <p:cNvPr id="1899" name="Graphic 10">
                <a:extLst>
                  <a:ext uri="{FF2B5EF4-FFF2-40B4-BE49-F238E27FC236}">
                    <a16:creationId xmlns:a16="http://schemas.microsoft.com/office/drawing/2014/main" id="{5F99D048-4673-324E-3895-1E945C557972}"/>
                  </a:ext>
                </a:extLst>
              </p:cNvPr>
              <p:cNvGrpSpPr/>
              <p:nvPr/>
            </p:nvGrpSpPr>
            <p:grpSpPr>
              <a:xfrm>
                <a:off x="2652799" y="2704287"/>
                <a:ext cx="1339627" cy="646064"/>
                <a:chOff x="2652799" y="2704287"/>
                <a:chExt cx="1339627" cy="646064"/>
              </a:xfrm>
              <a:grpFill/>
            </p:grpSpPr>
            <p:sp>
              <p:nvSpPr>
                <p:cNvPr id="1905" name="Freeform 5">
                  <a:extLst>
                    <a:ext uri="{FF2B5EF4-FFF2-40B4-BE49-F238E27FC236}">
                      <a16:creationId xmlns:a16="http://schemas.microsoft.com/office/drawing/2014/main" id="{F9D5C8BC-437B-F72D-D701-44A93FA43D60}"/>
                    </a:ext>
                  </a:extLst>
                </p:cNvPr>
                <p:cNvSpPr/>
                <p:nvPr/>
              </p:nvSpPr>
              <p:spPr>
                <a:xfrm>
                  <a:off x="2652799" y="2704287"/>
                  <a:ext cx="1339627" cy="351234"/>
                </a:xfrm>
                <a:custGeom>
                  <a:avLst/>
                  <a:gdLst>
                    <a:gd name="connsiteX0" fmla="*/ 1319769 w 1339627"/>
                    <a:gd name="connsiteY0" fmla="*/ 351234 h 351234"/>
                    <a:gd name="connsiteX1" fmla="*/ 1304446 w 1339627"/>
                    <a:gd name="connsiteY1" fmla="*/ 344020 h 351234"/>
                    <a:gd name="connsiteX2" fmla="*/ 674496 w 1339627"/>
                    <a:gd name="connsiteY2" fmla="*/ 39908 h 351234"/>
                    <a:gd name="connsiteX3" fmla="*/ 34669 w 1339627"/>
                    <a:gd name="connsiteY3" fmla="*/ 318462 h 351234"/>
                    <a:gd name="connsiteX4" fmla="*/ 6608 w 1339627"/>
                    <a:gd name="connsiteY4" fmla="*/ 319992 h 351234"/>
                    <a:gd name="connsiteX5" fmla="*/ 5078 w 1339627"/>
                    <a:gd name="connsiteY5" fmla="*/ 291930 h 351234"/>
                    <a:gd name="connsiteX6" fmla="*/ 675252 w 1339627"/>
                    <a:gd name="connsiteY6" fmla="*/ 160 h 351234"/>
                    <a:gd name="connsiteX7" fmla="*/ 1335071 w 1339627"/>
                    <a:gd name="connsiteY7" fmla="*/ 318680 h 351234"/>
                    <a:gd name="connsiteX8" fmla="*/ 1332408 w 1339627"/>
                    <a:gd name="connsiteY8" fmla="*/ 346663 h 351234"/>
                    <a:gd name="connsiteX9" fmla="*/ 1319749 w 1339627"/>
                    <a:gd name="connsiteY9" fmla="*/ 351214 h 351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9627" h="351234">
                      <a:moveTo>
                        <a:pt x="1319769" y="351234"/>
                      </a:moveTo>
                      <a:cubicBezTo>
                        <a:pt x="1314045" y="351234"/>
                        <a:pt x="1308361" y="348770"/>
                        <a:pt x="1304446" y="344020"/>
                      </a:cubicBezTo>
                      <a:cubicBezTo>
                        <a:pt x="1148539" y="155396"/>
                        <a:pt x="918920" y="44559"/>
                        <a:pt x="674496" y="39908"/>
                      </a:cubicBezTo>
                      <a:cubicBezTo>
                        <a:pt x="430708" y="35258"/>
                        <a:pt x="197592" y="136794"/>
                        <a:pt x="34669" y="318462"/>
                      </a:cubicBezTo>
                      <a:cubicBezTo>
                        <a:pt x="27336" y="326630"/>
                        <a:pt x="14776" y="327326"/>
                        <a:pt x="6608" y="319992"/>
                      </a:cubicBezTo>
                      <a:cubicBezTo>
                        <a:pt x="-1560" y="312659"/>
                        <a:pt x="-2256" y="300098"/>
                        <a:pt x="5078" y="291930"/>
                      </a:cubicBezTo>
                      <a:cubicBezTo>
                        <a:pt x="175712" y="101657"/>
                        <a:pt x="420056" y="-4709"/>
                        <a:pt x="675252" y="160"/>
                      </a:cubicBezTo>
                      <a:cubicBezTo>
                        <a:pt x="931282" y="5029"/>
                        <a:pt x="1171771" y="121133"/>
                        <a:pt x="1335071" y="318680"/>
                      </a:cubicBezTo>
                      <a:cubicBezTo>
                        <a:pt x="1342067" y="327147"/>
                        <a:pt x="1340874" y="339667"/>
                        <a:pt x="1332408" y="346663"/>
                      </a:cubicBezTo>
                      <a:cubicBezTo>
                        <a:pt x="1328712" y="349724"/>
                        <a:pt x="1324220" y="351214"/>
                        <a:pt x="1319749" y="351214"/>
                      </a:cubicBezTo>
                      <a:close/>
                    </a:path>
                  </a:pathLst>
                </a:custGeom>
                <a:grpFill/>
                <a:ln w="1968"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1906" name="Freeform 6">
                  <a:extLst>
                    <a:ext uri="{FF2B5EF4-FFF2-40B4-BE49-F238E27FC236}">
                      <a16:creationId xmlns:a16="http://schemas.microsoft.com/office/drawing/2014/main" id="{A0A40317-5382-12FD-108C-F780094D94B5}"/>
                    </a:ext>
                  </a:extLst>
                </p:cNvPr>
                <p:cNvSpPr/>
                <p:nvPr/>
              </p:nvSpPr>
              <p:spPr>
                <a:xfrm>
                  <a:off x="2827189" y="2938107"/>
                  <a:ext cx="985104" cy="266309"/>
                </a:xfrm>
                <a:custGeom>
                  <a:avLst/>
                  <a:gdLst>
                    <a:gd name="connsiteX0" fmla="*/ 965226 w 985104"/>
                    <a:gd name="connsiteY0" fmla="*/ 266310 h 266309"/>
                    <a:gd name="connsiteX1" fmla="*/ 949903 w 985104"/>
                    <a:gd name="connsiteY1" fmla="*/ 259096 h 266309"/>
                    <a:gd name="connsiteX2" fmla="*/ 495854 w 985104"/>
                    <a:gd name="connsiteY2" fmla="*/ 39866 h 266309"/>
                    <a:gd name="connsiteX3" fmla="*/ 34669 w 985104"/>
                    <a:gd name="connsiteY3" fmla="*/ 240692 h 266309"/>
                    <a:gd name="connsiteX4" fmla="*/ 6608 w 985104"/>
                    <a:gd name="connsiteY4" fmla="*/ 242223 h 266309"/>
                    <a:gd name="connsiteX5" fmla="*/ 5078 w 985104"/>
                    <a:gd name="connsiteY5" fmla="*/ 214161 h 266309"/>
                    <a:gd name="connsiteX6" fmla="*/ 496609 w 985104"/>
                    <a:gd name="connsiteY6" fmla="*/ 118 h 266309"/>
                    <a:gd name="connsiteX7" fmla="*/ 980548 w 985104"/>
                    <a:gd name="connsiteY7" fmla="*/ 233776 h 266309"/>
                    <a:gd name="connsiteX8" fmla="*/ 977885 w 985104"/>
                    <a:gd name="connsiteY8" fmla="*/ 261759 h 266309"/>
                    <a:gd name="connsiteX9" fmla="*/ 965245 w 985104"/>
                    <a:gd name="connsiteY9" fmla="*/ 266310 h 26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85104" h="266309">
                      <a:moveTo>
                        <a:pt x="965226" y="266310"/>
                      </a:moveTo>
                      <a:cubicBezTo>
                        <a:pt x="959502" y="266310"/>
                        <a:pt x="953818" y="263846"/>
                        <a:pt x="949903" y="259096"/>
                      </a:cubicBezTo>
                      <a:cubicBezTo>
                        <a:pt x="837558" y="123118"/>
                        <a:pt x="672072" y="43224"/>
                        <a:pt x="495854" y="39866"/>
                      </a:cubicBezTo>
                      <a:cubicBezTo>
                        <a:pt x="320152" y="36547"/>
                        <a:pt x="152062" y="109723"/>
                        <a:pt x="34669" y="240692"/>
                      </a:cubicBezTo>
                      <a:cubicBezTo>
                        <a:pt x="27336" y="248861"/>
                        <a:pt x="14776" y="249556"/>
                        <a:pt x="6608" y="242223"/>
                      </a:cubicBezTo>
                      <a:cubicBezTo>
                        <a:pt x="-1560" y="234889"/>
                        <a:pt x="-2256" y="222329"/>
                        <a:pt x="5078" y="214161"/>
                      </a:cubicBezTo>
                      <a:cubicBezTo>
                        <a:pt x="130201" y="74586"/>
                        <a:pt x="309381" y="-3460"/>
                        <a:pt x="496609" y="118"/>
                      </a:cubicBezTo>
                      <a:cubicBezTo>
                        <a:pt x="684433" y="3695"/>
                        <a:pt x="860810" y="88855"/>
                        <a:pt x="980548" y="233776"/>
                      </a:cubicBezTo>
                      <a:cubicBezTo>
                        <a:pt x="987543" y="242243"/>
                        <a:pt x="986351" y="254763"/>
                        <a:pt x="977885" y="261759"/>
                      </a:cubicBezTo>
                      <a:cubicBezTo>
                        <a:pt x="974189" y="264819"/>
                        <a:pt x="969697" y="266310"/>
                        <a:pt x="965245" y="266310"/>
                      </a:cubicBezTo>
                      <a:close/>
                    </a:path>
                  </a:pathLst>
                </a:custGeom>
                <a:grpFill/>
                <a:ln w="1968"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sp>
              <p:nvSpPr>
                <p:cNvPr id="1907" name="Freeform 7">
                  <a:extLst>
                    <a:ext uri="{FF2B5EF4-FFF2-40B4-BE49-F238E27FC236}">
                      <a16:creationId xmlns:a16="http://schemas.microsoft.com/office/drawing/2014/main" id="{23D296C5-0EF4-A2C4-2646-542C28BEF579}"/>
                    </a:ext>
                  </a:extLst>
                </p:cNvPr>
                <p:cNvSpPr/>
                <p:nvPr/>
              </p:nvSpPr>
              <p:spPr>
                <a:xfrm>
                  <a:off x="2998002" y="3177249"/>
                  <a:ext cx="637743" cy="173102"/>
                </a:xfrm>
                <a:custGeom>
                  <a:avLst/>
                  <a:gdLst>
                    <a:gd name="connsiteX0" fmla="*/ 617877 w 637743"/>
                    <a:gd name="connsiteY0" fmla="*/ 173063 h 173102"/>
                    <a:gd name="connsiteX1" fmla="*/ 603270 w 637743"/>
                    <a:gd name="connsiteY1" fmla="*/ 166684 h 173102"/>
                    <a:gd name="connsiteX2" fmla="*/ 320609 w 637743"/>
                    <a:gd name="connsiteY2" fmla="*/ 39788 h 173102"/>
                    <a:gd name="connsiteX3" fmla="*/ 33914 w 637743"/>
                    <a:gd name="connsiteY3" fmla="*/ 155276 h 173102"/>
                    <a:gd name="connsiteX4" fmla="*/ 5813 w 637743"/>
                    <a:gd name="connsiteY4" fmla="*/ 155276 h 173102"/>
                    <a:gd name="connsiteX5" fmla="*/ 5813 w 637743"/>
                    <a:gd name="connsiteY5" fmla="*/ 127174 h 173102"/>
                    <a:gd name="connsiteX6" fmla="*/ 147730 w 637743"/>
                    <a:gd name="connsiteY6" fmla="*/ 32554 h 173102"/>
                    <a:gd name="connsiteX7" fmla="*/ 321364 w 637743"/>
                    <a:gd name="connsiteY7" fmla="*/ 80 h 173102"/>
                    <a:gd name="connsiteX8" fmla="*/ 494065 w 637743"/>
                    <a:gd name="connsiteY8" fmla="*/ 39331 h 173102"/>
                    <a:gd name="connsiteX9" fmla="*/ 632464 w 637743"/>
                    <a:gd name="connsiteY9" fmla="*/ 139734 h 173102"/>
                    <a:gd name="connsiteX10" fmla="*/ 631351 w 637743"/>
                    <a:gd name="connsiteY10" fmla="*/ 167816 h 173102"/>
                    <a:gd name="connsiteX11" fmla="*/ 617877 w 637743"/>
                    <a:gd name="connsiteY11" fmla="*/ 173103 h 173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7743" h="173102">
                      <a:moveTo>
                        <a:pt x="617877" y="173063"/>
                      </a:moveTo>
                      <a:cubicBezTo>
                        <a:pt x="612531" y="173063"/>
                        <a:pt x="607185" y="170917"/>
                        <a:pt x="603270" y="166684"/>
                      </a:cubicBezTo>
                      <a:cubicBezTo>
                        <a:pt x="529559" y="86929"/>
                        <a:pt x="429178" y="41855"/>
                        <a:pt x="320609" y="39788"/>
                      </a:cubicBezTo>
                      <a:cubicBezTo>
                        <a:pt x="212418" y="37761"/>
                        <a:pt x="110526" y="78741"/>
                        <a:pt x="33914" y="155276"/>
                      </a:cubicBezTo>
                      <a:cubicBezTo>
                        <a:pt x="26144" y="163027"/>
                        <a:pt x="13564" y="163027"/>
                        <a:pt x="5813" y="155276"/>
                      </a:cubicBezTo>
                      <a:cubicBezTo>
                        <a:pt x="-1938" y="147525"/>
                        <a:pt x="-1938" y="134925"/>
                        <a:pt x="5813" y="127174"/>
                      </a:cubicBezTo>
                      <a:cubicBezTo>
                        <a:pt x="46733" y="86313"/>
                        <a:pt x="94469" y="54475"/>
                        <a:pt x="147730" y="32554"/>
                      </a:cubicBezTo>
                      <a:cubicBezTo>
                        <a:pt x="202859" y="9858"/>
                        <a:pt x="261247" y="-1053"/>
                        <a:pt x="321364" y="80"/>
                      </a:cubicBezTo>
                      <a:cubicBezTo>
                        <a:pt x="381621" y="1233"/>
                        <a:pt x="439711" y="14429"/>
                        <a:pt x="494065" y="39331"/>
                      </a:cubicBezTo>
                      <a:cubicBezTo>
                        <a:pt x="546551" y="63379"/>
                        <a:pt x="593114" y="97164"/>
                        <a:pt x="632464" y="139734"/>
                      </a:cubicBezTo>
                      <a:cubicBezTo>
                        <a:pt x="639916" y="147803"/>
                        <a:pt x="639420" y="160364"/>
                        <a:pt x="631351" y="167816"/>
                      </a:cubicBezTo>
                      <a:cubicBezTo>
                        <a:pt x="627535" y="171354"/>
                        <a:pt x="622686" y="173103"/>
                        <a:pt x="617877" y="173103"/>
                      </a:cubicBezTo>
                      <a:close/>
                    </a:path>
                  </a:pathLst>
                </a:custGeom>
                <a:grpFill/>
                <a:ln w="1968"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grpSp>
          <p:sp>
            <p:nvSpPr>
              <p:cNvPr id="1900" name="Freeform 8">
                <a:extLst>
                  <a:ext uri="{FF2B5EF4-FFF2-40B4-BE49-F238E27FC236}">
                    <a16:creationId xmlns:a16="http://schemas.microsoft.com/office/drawing/2014/main" id="{CEE35619-E86F-77A0-4CE0-E17C559C0FFC}"/>
                  </a:ext>
                </a:extLst>
              </p:cNvPr>
              <p:cNvSpPr/>
              <p:nvPr/>
            </p:nvSpPr>
            <p:spPr>
              <a:xfrm>
                <a:off x="2693809" y="3388709"/>
                <a:ext cx="1251334" cy="1377247"/>
              </a:xfrm>
              <a:custGeom>
                <a:avLst/>
                <a:gdLst>
                  <a:gd name="connsiteX0" fmla="*/ 1187978 w 1251334"/>
                  <a:gd name="connsiteY0" fmla="*/ 168929 h 1377247"/>
                  <a:gd name="connsiteX1" fmla="*/ 1124641 w 1251334"/>
                  <a:gd name="connsiteY1" fmla="*/ 228928 h 1377247"/>
                  <a:gd name="connsiteX2" fmla="*/ 1124641 w 1251334"/>
                  <a:gd name="connsiteY2" fmla="*/ 437029 h 1377247"/>
                  <a:gd name="connsiteX3" fmla="*/ 970164 w 1251334"/>
                  <a:gd name="connsiteY3" fmla="*/ 437029 h 1377247"/>
                  <a:gd name="connsiteX4" fmla="*/ 970164 w 1251334"/>
                  <a:gd name="connsiteY4" fmla="*/ 146133 h 1377247"/>
                  <a:gd name="connsiteX5" fmla="*/ 906827 w 1251334"/>
                  <a:gd name="connsiteY5" fmla="*/ 84464 h 1377247"/>
                  <a:gd name="connsiteX6" fmla="*/ 843490 w 1251334"/>
                  <a:gd name="connsiteY6" fmla="*/ 146133 h 1377247"/>
                  <a:gd name="connsiteX7" fmla="*/ 843490 w 1251334"/>
                  <a:gd name="connsiteY7" fmla="*/ 437029 h 1377247"/>
                  <a:gd name="connsiteX8" fmla="*/ 688994 w 1251334"/>
                  <a:gd name="connsiteY8" fmla="*/ 437029 h 1377247"/>
                  <a:gd name="connsiteX9" fmla="*/ 688994 w 1251334"/>
                  <a:gd name="connsiteY9" fmla="*/ 62603 h 1377247"/>
                  <a:gd name="connsiteX10" fmla="*/ 625657 w 1251334"/>
                  <a:gd name="connsiteY10" fmla="*/ 0 h 1377247"/>
                  <a:gd name="connsiteX11" fmla="*/ 562320 w 1251334"/>
                  <a:gd name="connsiteY11" fmla="*/ 62603 h 1377247"/>
                  <a:gd name="connsiteX12" fmla="*/ 562320 w 1251334"/>
                  <a:gd name="connsiteY12" fmla="*/ 437029 h 1377247"/>
                  <a:gd name="connsiteX13" fmla="*/ 407844 w 1251334"/>
                  <a:gd name="connsiteY13" fmla="*/ 437029 h 1377247"/>
                  <a:gd name="connsiteX14" fmla="*/ 407844 w 1251334"/>
                  <a:gd name="connsiteY14" fmla="*/ 146133 h 1377247"/>
                  <a:gd name="connsiteX15" fmla="*/ 344507 w 1251334"/>
                  <a:gd name="connsiteY15" fmla="*/ 84464 h 1377247"/>
                  <a:gd name="connsiteX16" fmla="*/ 281150 w 1251334"/>
                  <a:gd name="connsiteY16" fmla="*/ 146133 h 1377247"/>
                  <a:gd name="connsiteX17" fmla="*/ 281150 w 1251334"/>
                  <a:gd name="connsiteY17" fmla="*/ 437029 h 1377247"/>
                  <a:gd name="connsiteX18" fmla="*/ 126674 w 1251334"/>
                  <a:gd name="connsiteY18" fmla="*/ 437029 h 1377247"/>
                  <a:gd name="connsiteX19" fmla="*/ 126674 w 1251334"/>
                  <a:gd name="connsiteY19" fmla="*/ 228928 h 1377247"/>
                  <a:gd name="connsiteX20" fmla="*/ 63337 w 1251334"/>
                  <a:gd name="connsiteY20" fmla="*/ 168929 h 1377247"/>
                  <a:gd name="connsiteX21" fmla="*/ 0 w 1251334"/>
                  <a:gd name="connsiteY21" fmla="*/ 228928 h 1377247"/>
                  <a:gd name="connsiteX22" fmla="*/ 0 w 1251334"/>
                  <a:gd name="connsiteY22" fmla="*/ 869030 h 1377247"/>
                  <a:gd name="connsiteX23" fmla="*/ 63337 w 1251334"/>
                  <a:gd name="connsiteY23" fmla="*/ 929029 h 1377247"/>
                  <a:gd name="connsiteX24" fmla="*/ 126674 w 1251334"/>
                  <a:gd name="connsiteY24" fmla="*/ 869030 h 1377247"/>
                  <a:gd name="connsiteX25" fmla="*/ 126674 w 1251334"/>
                  <a:gd name="connsiteY25" fmla="*/ 556949 h 1377247"/>
                  <a:gd name="connsiteX26" fmla="*/ 281150 w 1251334"/>
                  <a:gd name="connsiteY26" fmla="*/ 556949 h 1377247"/>
                  <a:gd name="connsiteX27" fmla="*/ 281150 w 1251334"/>
                  <a:gd name="connsiteY27" fmla="*/ 804022 h 1377247"/>
                  <a:gd name="connsiteX28" fmla="*/ 344507 w 1251334"/>
                  <a:gd name="connsiteY28" fmla="*/ 865691 h 1377247"/>
                  <a:gd name="connsiteX29" fmla="*/ 407844 w 1251334"/>
                  <a:gd name="connsiteY29" fmla="*/ 804022 h 1377247"/>
                  <a:gd name="connsiteX30" fmla="*/ 407844 w 1251334"/>
                  <a:gd name="connsiteY30" fmla="*/ 556949 h 1377247"/>
                  <a:gd name="connsiteX31" fmla="*/ 562320 w 1251334"/>
                  <a:gd name="connsiteY31" fmla="*/ 556949 h 1377247"/>
                  <a:gd name="connsiteX32" fmla="*/ 562320 w 1251334"/>
                  <a:gd name="connsiteY32" fmla="*/ 1314644 h 1377247"/>
                  <a:gd name="connsiteX33" fmla="*/ 625657 w 1251334"/>
                  <a:gd name="connsiteY33" fmla="*/ 1377247 h 1377247"/>
                  <a:gd name="connsiteX34" fmla="*/ 688994 w 1251334"/>
                  <a:gd name="connsiteY34" fmla="*/ 1314644 h 1377247"/>
                  <a:gd name="connsiteX35" fmla="*/ 688994 w 1251334"/>
                  <a:gd name="connsiteY35" fmla="*/ 556949 h 1377247"/>
                  <a:gd name="connsiteX36" fmla="*/ 843490 w 1251334"/>
                  <a:gd name="connsiteY36" fmla="*/ 556949 h 1377247"/>
                  <a:gd name="connsiteX37" fmla="*/ 843490 w 1251334"/>
                  <a:gd name="connsiteY37" fmla="*/ 804022 h 1377247"/>
                  <a:gd name="connsiteX38" fmla="*/ 906827 w 1251334"/>
                  <a:gd name="connsiteY38" fmla="*/ 865691 h 1377247"/>
                  <a:gd name="connsiteX39" fmla="*/ 970164 w 1251334"/>
                  <a:gd name="connsiteY39" fmla="*/ 804022 h 1377247"/>
                  <a:gd name="connsiteX40" fmla="*/ 970164 w 1251334"/>
                  <a:gd name="connsiteY40" fmla="*/ 556949 h 1377247"/>
                  <a:gd name="connsiteX41" fmla="*/ 1124641 w 1251334"/>
                  <a:gd name="connsiteY41" fmla="*/ 556949 h 1377247"/>
                  <a:gd name="connsiteX42" fmla="*/ 1124641 w 1251334"/>
                  <a:gd name="connsiteY42" fmla="*/ 869030 h 1377247"/>
                  <a:gd name="connsiteX43" fmla="*/ 1187978 w 1251334"/>
                  <a:gd name="connsiteY43" fmla="*/ 929029 h 1377247"/>
                  <a:gd name="connsiteX44" fmla="*/ 1251334 w 1251334"/>
                  <a:gd name="connsiteY44" fmla="*/ 869030 h 1377247"/>
                  <a:gd name="connsiteX45" fmla="*/ 1251334 w 1251334"/>
                  <a:gd name="connsiteY45" fmla="*/ 228928 h 1377247"/>
                  <a:gd name="connsiteX46" fmla="*/ 1187978 w 1251334"/>
                  <a:gd name="connsiteY46" fmla="*/ 168929 h 1377247"/>
                  <a:gd name="connsiteX47" fmla="*/ 1211587 w 1251334"/>
                  <a:gd name="connsiteY47" fmla="*/ 869030 h 1377247"/>
                  <a:gd name="connsiteX48" fmla="*/ 1187978 w 1251334"/>
                  <a:gd name="connsiteY48" fmla="*/ 889281 h 1377247"/>
                  <a:gd name="connsiteX49" fmla="*/ 1164388 w 1251334"/>
                  <a:gd name="connsiteY49" fmla="*/ 869030 h 1377247"/>
                  <a:gd name="connsiteX50" fmla="*/ 1164388 w 1251334"/>
                  <a:gd name="connsiteY50" fmla="*/ 516525 h 1377247"/>
                  <a:gd name="connsiteX51" fmla="*/ 930417 w 1251334"/>
                  <a:gd name="connsiteY51" fmla="*/ 516525 h 1377247"/>
                  <a:gd name="connsiteX52" fmla="*/ 930417 w 1251334"/>
                  <a:gd name="connsiteY52" fmla="*/ 804022 h 1377247"/>
                  <a:gd name="connsiteX53" fmla="*/ 906827 w 1251334"/>
                  <a:gd name="connsiteY53" fmla="*/ 825943 h 1377247"/>
                  <a:gd name="connsiteX54" fmla="*/ 883237 w 1251334"/>
                  <a:gd name="connsiteY54" fmla="*/ 804022 h 1377247"/>
                  <a:gd name="connsiteX55" fmla="*/ 883237 w 1251334"/>
                  <a:gd name="connsiteY55" fmla="*/ 516525 h 1377247"/>
                  <a:gd name="connsiteX56" fmla="*/ 649247 w 1251334"/>
                  <a:gd name="connsiteY56" fmla="*/ 516525 h 1377247"/>
                  <a:gd name="connsiteX57" fmla="*/ 649247 w 1251334"/>
                  <a:gd name="connsiteY57" fmla="*/ 1314644 h 1377247"/>
                  <a:gd name="connsiteX58" fmla="*/ 625657 w 1251334"/>
                  <a:gd name="connsiteY58" fmla="*/ 1337499 h 1377247"/>
                  <a:gd name="connsiteX59" fmla="*/ 602067 w 1251334"/>
                  <a:gd name="connsiteY59" fmla="*/ 1314644 h 1377247"/>
                  <a:gd name="connsiteX60" fmla="*/ 602067 w 1251334"/>
                  <a:gd name="connsiteY60" fmla="*/ 516525 h 1377247"/>
                  <a:gd name="connsiteX61" fmla="*/ 368097 w 1251334"/>
                  <a:gd name="connsiteY61" fmla="*/ 516525 h 1377247"/>
                  <a:gd name="connsiteX62" fmla="*/ 368097 w 1251334"/>
                  <a:gd name="connsiteY62" fmla="*/ 804022 h 1377247"/>
                  <a:gd name="connsiteX63" fmla="*/ 344507 w 1251334"/>
                  <a:gd name="connsiteY63" fmla="*/ 825943 h 1377247"/>
                  <a:gd name="connsiteX64" fmla="*/ 320897 w 1251334"/>
                  <a:gd name="connsiteY64" fmla="*/ 804022 h 1377247"/>
                  <a:gd name="connsiteX65" fmla="*/ 320897 w 1251334"/>
                  <a:gd name="connsiteY65" fmla="*/ 516525 h 1377247"/>
                  <a:gd name="connsiteX66" fmla="*/ 86927 w 1251334"/>
                  <a:gd name="connsiteY66" fmla="*/ 516525 h 1377247"/>
                  <a:gd name="connsiteX67" fmla="*/ 86927 w 1251334"/>
                  <a:gd name="connsiteY67" fmla="*/ 869030 h 1377247"/>
                  <a:gd name="connsiteX68" fmla="*/ 63337 w 1251334"/>
                  <a:gd name="connsiteY68" fmla="*/ 889281 h 1377247"/>
                  <a:gd name="connsiteX69" fmla="*/ 39747 w 1251334"/>
                  <a:gd name="connsiteY69" fmla="*/ 869030 h 1377247"/>
                  <a:gd name="connsiteX70" fmla="*/ 39747 w 1251334"/>
                  <a:gd name="connsiteY70" fmla="*/ 228928 h 1377247"/>
                  <a:gd name="connsiteX71" fmla="*/ 63337 w 1251334"/>
                  <a:gd name="connsiteY71" fmla="*/ 208677 h 1377247"/>
                  <a:gd name="connsiteX72" fmla="*/ 86927 w 1251334"/>
                  <a:gd name="connsiteY72" fmla="*/ 228928 h 1377247"/>
                  <a:gd name="connsiteX73" fmla="*/ 86927 w 1251334"/>
                  <a:gd name="connsiteY73" fmla="*/ 477453 h 1377247"/>
                  <a:gd name="connsiteX74" fmla="*/ 320897 w 1251334"/>
                  <a:gd name="connsiteY74" fmla="*/ 477453 h 1377247"/>
                  <a:gd name="connsiteX75" fmla="*/ 320897 w 1251334"/>
                  <a:gd name="connsiteY75" fmla="*/ 146133 h 1377247"/>
                  <a:gd name="connsiteX76" fmla="*/ 344507 w 1251334"/>
                  <a:gd name="connsiteY76" fmla="*/ 124212 h 1377247"/>
                  <a:gd name="connsiteX77" fmla="*/ 368097 w 1251334"/>
                  <a:gd name="connsiteY77" fmla="*/ 146133 h 1377247"/>
                  <a:gd name="connsiteX78" fmla="*/ 368097 w 1251334"/>
                  <a:gd name="connsiteY78" fmla="*/ 477453 h 1377247"/>
                  <a:gd name="connsiteX79" fmla="*/ 602067 w 1251334"/>
                  <a:gd name="connsiteY79" fmla="*/ 477453 h 1377247"/>
                  <a:gd name="connsiteX80" fmla="*/ 602067 w 1251334"/>
                  <a:gd name="connsiteY80" fmla="*/ 62603 h 1377247"/>
                  <a:gd name="connsiteX81" fmla="*/ 625657 w 1251334"/>
                  <a:gd name="connsiteY81" fmla="*/ 39748 h 1377247"/>
                  <a:gd name="connsiteX82" fmla="*/ 649247 w 1251334"/>
                  <a:gd name="connsiteY82" fmla="*/ 62603 h 1377247"/>
                  <a:gd name="connsiteX83" fmla="*/ 649247 w 1251334"/>
                  <a:gd name="connsiteY83" fmla="*/ 477453 h 1377247"/>
                  <a:gd name="connsiteX84" fmla="*/ 883237 w 1251334"/>
                  <a:gd name="connsiteY84" fmla="*/ 477453 h 1377247"/>
                  <a:gd name="connsiteX85" fmla="*/ 883237 w 1251334"/>
                  <a:gd name="connsiteY85" fmla="*/ 146133 h 1377247"/>
                  <a:gd name="connsiteX86" fmla="*/ 906827 w 1251334"/>
                  <a:gd name="connsiteY86" fmla="*/ 124212 h 1377247"/>
                  <a:gd name="connsiteX87" fmla="*/ 930417 w 1251334"/>
                  <a:gd name="connsiteY87" fmla="*/ 146133 h 1377247"/>
                  <a:gd name="connsiteX88" fmla="*/ 930417 w 1251334"/>
                  <a:gd name="connsiteY88" fmla="*/ 477453 h 1377247"/>
                  <a:gd name="connsiteX89" fmla="*/ 1164388 w 1251334"/>
                  <a:gd name="connsiteY89" fmla="*/ 477453 h 1377247"/>
                  <a:gd name="connsiteX90" fmla="*/ 1164388 w 1251334"/>
                  <a:gd name="connsiteY90" fmla="*/ 228928 h 1377247"/>
                  <a:gd name="connsiteX91" fmla="*/ 1187978 w 1251334"/>
                  <a:gd name="connsiteY91" fmla="*/ 208677 h 1377247"/>
                  <a:gd name="connsiteX92" fmla="*/ 1211587 w 1251334"/>
                  <a:gd name="connsiteY92" fmla="*/ 228928 h 1377247"/>
                  <a:gd name="connsiteX93" fmla="*/ 1211587 w 1251334"/>
                  <a:gd name="connsiteY93" fmla="*/ 869030 h 1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1251334" h="1377247">
                    <a:moveTo>
                      <a:pt x="1187978" y="168929"/>
                    </a:moveTo>
                    <a:cubicBezTo>
                      <a:pt x="1153060" y="168929"/>
                      <a:pt x="1124641" y="195838"/>
                      <a:pt x="1124641" y="228928"/>
                    </a:cubicBezTo>
                    <a:lnTo>
                      <a:pt x="1124641" y="437029"/>
                    </a:lnTo>
                    <a:lnTo>
                      <a:pt x="970164" y="437029"/>
                    </a:lnTo>
                    <a:lnTo>
                      <a:pt x="970164" y="146133"/>
                    </a:lnTo>
                    <a:cubicBezTo>
                      <a:pt x="970164" y="112129"/>
                      <a:pt x="941745" y="84464"/>
                      <a:pt x="906827" y="84464"/>
                    </a:cubicBezTo>
                    <a:cubicBezTo>
                      <a:pt x="871909" y="84464"/>
                      <a:pt x="843490" y="112129"/>
                      <a:pt x="843490" y="146133"/>
                    </a:cubicBezTo>
                    <a:lnTo>
                      <a:pt x="843490" y="437029"/>
                    </a:lnTo>
                    <a:lnTo>
                      <a:pt x="688994" y="437029"/>
                    </a:lnTo>
                    <a:lnTo>
                      <a:pt x="688994" y="62603"/>
                    </a:lnTo>
                    <a:cubicBezTo>
                      <a:pt x="688994" y="28082"/>
                      <a:pt x="660595" y="0"/>
                      <a:pt x="625657" y="0"/>
                    </a:cubicBezTo>
                    <a:cubicBezTo>
                      <a:pt x="590720" y="0"/>
                      <a:pt x="562320" y="28082"/>
                      <a:pt x="562320" y="62603"/>
                    </a:cubicBezTo>
                    <a:lnTo>
                      <a:pt x="562320" y="437029"/>
                    </a:lnTo>
                    <a:lnTo>
                      <a:pt x="407844" y="437029"/>
                    </a:lnTo>
                    <a:lnTo>
                      <a:pt x="407844" y="146133"/>
                    </a:lnTo>
                    <a:cubicBezTo>
                      <a:pt x="407844" y="112129"/>
                      <a:pt x="379425" y="84464"/>
                      <a:pt x="344507" y="84464"/>
                    </a:cubicBezTo>
                    <a:cubicBezTo>
                      <a:pt x="309589" y="84464"/>
                      <a:pt x="281150" y="112129"/>
                      <a:pt x="281150" y="146133"/>
                    </a:cubicBezTo>
                    <a:lnTo>
                      <a:pt x="281150" y="437029"/>
                    </a:lnTo>
                    <a:lnTo>
                      <a:pt x="126674" y="437029"/>
                    </a:lnTo>
                    <a:lnTo>
                      <a:pt x="126674" y="228928"/>
                    </a:lnTo>
                    <a:cubicBezTo>
                      <a:pt x="126674" y="195838"/>
                      <a:pt x="98274" y="168929"/>
                      <a:pt x="63337" y="168929"/>
                    </a:cubicBezTo>
                    <a:cubicBezTo>
                      <a:pt x="28399" y="168929"/>
                      <a:pt x="0" y="195838"/>
                      <a:pt x="0" y="228928"/>
                    </a:cubicBezTo>
                    <a:lnTo>
                      <a:pt x="0" y="869030"/>
                    </a:lnTo>
                    <a:cubicBezTo>
                      <a:pt x="0" y="902120"/>
                      <a:pt x="28419" y="929029"/>
                      <a:pt x="63337" y="929029"/>
                    </a:cubicBezTo>
                    <a:cubicBezTo>
                      <a:pt x="98255" y="929029"/>
                      <a:pt x="126674" y="902120"/>
                      <a:pt x="126674" y="869030"/>
                    </a:cubicBezTo>
                    <a:lnTo>
                      <a:pt x="126674" y="556949"/>
                    </a:lnTo>
                    <a:lnTo>
                      <a:pt x="281150" y="556949"/>
                    </a:lnTo>
                    <a:lnTo>
                      <a:pt x="281150" y="804022"/>
                    </a:lnTo>
                    <a:cubicBezTo>
                      <a:pt x="281150" y="838026"/>
                      <a:pt x="309569" y="865691"/>
                      <a:pt x="344507" y="865691"/>
                    </a:cubicBezTo>
                    <a:cubicBezTo>
                      <a:pt x="379444" y="865691"/>
                      <a:pt x="407844" y="838026"/>
                      <a:pt x="407844" y="804022"/>
                    </a:cubicBezTo>
                    <a:lnTo>
                      <a:pt x="407844" y="556949"/>
                    </a:lnTo>
                    <a:lnTo>
                      <a:pt x="562320" y="556949"/>
                    </a:lnTo>
                    <a:lnTo>
                      <a:pt x="562320" y="1314644"/>
                    </a:lnTo>
                    <a:cubicBezTo>
                      <a:pt x="562320" y="1349165"/>
                      <a:pt x="590739" y="1377247"/>
                      <a:pt x="625657" y="1377247"/>
                    </a:cubicBezTo>
                    <a:cubicBezTo>
                      <a:pt x="660575" y="1377247"/>
                      <a:pt x="688994" y="1349165"/>
                      <a:pt x="688994" y="1314644"/>
                    </a:cubicBezTo>
                    <a:lnTo>
                      <a:pt x="688994" y="556949"/>
                    </a:lnTo>
                    <a:lnTo>
                      <a:pt x="843490" y="556949"/>
                    </a:lnTo>
                    <a:lnTo>
                      <a:pt x="843490" y="804022"/>
                    </a:lnTo>
                    <a:cubicBezTo>
                      <a:pt x="843490" y="838026"/>
                      <a:pt x="871890" y="865691"/>
                      <a:pt x="906827" y="865691"/>
                    </a:cubicBezTo>
                    <a:cubicBezTo>
                      <a:pt x="941765" y="865691"/>
                      <a:pt x="970164" y="838026"/>
                      <a:pt x="970164" y="804022"/>
                    </a:cubicBezTo>
                    <a:lnTo>
                      <a:pt x="970164" y="556949"/>
                    </a:lnTo>
                    <a:lnTo>
                      <a:pt x="1124641" y="556949"/>
                    </a:lnTo>
                    <a:lnTo>
                      <a:pt x="1124641" y="869030"/>
                    </a:lnTo>
                    <a:cubicBezTo>
                      <a:pt x="1124641" y="902120"/>
                      <a:pt x="1153060" y="929029"/>
                      <a:pt x="1187978" y="929029"/>
                    </a:cubicBezTo>
                    <a:cubicBezTo>
                      <a:pt x="1222895" y="929029"/>
                      <a:pt x="1251334" y="902120"/>
                      <a:pt x="1251334" y="869030"/>
                    </a:cubicBezTo>
                    <a:lnTo>
                      <a:pt x="1251334" y="228928"/>
                    </a:lnTo>
                    <a:cubicBezTo>
                      <a:pt x="1251334" y="195838"/>
                      <a:pt x="1222915" y="168929"/>
                      <a:pt x="1187978" y="168929"/>
                    </a:cubicBezTo>
                    <a:close/>
                    <a:moveTo>
                      <a:pt x="1211587" y="869030"/>
                    </a:moveTo>
                    <a:cubicBezTo>
                      <a:pt x="1211587" y="880020"/>
                      <a:pt x="1200776" y="889281"/>
                      <a:pt x="1187978" y="889281"/>
                    </a:cubicBezTo>
                    <a:cubicBezTo>
                      <a:pt x="1175179" y="889281"/>
                      <a:pt x="1164388" y="880020"/>
                      <a:pt x="1164388" y="869030"/>
                    </a:cubicBezTo>
                    <a:lnTo>
                      <a:pt x="1164388" y="516525"/>
                    </a:lnTo>
                    <a:lnTo>
                      <a:pt x="930417" y="516525"/>
                    </a:lnTo>
                    <a:lnTo>
                      <a:pt x="930417" y="804022"/>
                    </a:lnTo>
                    <a:cubicBezTo>
                      <a:pt x="930417" y="816105"/>
                      <a:pt x="919844" y="825943"/>
                      <a:pt x="906827" y="825943"/>
                    </a:cubicBezTo>
                    <a:cubicBezTo>
                      <a:pt x="893810" y="825943"/>
                      <a:pt x="883237" y="816105"/>
                      <a:pt x="883237" y="804022"/>
                    </a:cubicBezTo>
                    <a:lnTo>
                      <a:pt x="883237" y="516525"/>
                    </a:lnTo>
                    <a:lnTo>
                      <a:pt x="649247" y="516525"/>
                    </a:lnTo>
                    <a:lnTo>
                      <a:pt x="649247" y="1314644"/>
                    </a:lnTo>
                    <a:cubicBezTo>
                      <a:pt x="649247" y="1327244"/>
                      <a:pt x="638674" y="1337499"/>
                      <a:pt x="625657" y="1337499"/>
                    </a:cubicBezTo>
                    <a:cubicBezTo>
                      <a:pt x="612640" y="1337499"/>
                      <a:pt x="602067" y="1327244"/>
                      <a:pt x="602067" y="1314644"/>
                    </a:cubicBezTo>
                    <a:lnTo>
                      <a:pt x="602067" y="516525"/>
                    </a:lnTo>
                    <a:lnTo>
                      <a:pt x="368097" y="516525"/>
                    </a:lnTo>
                    <a:lnTo>
                      <a:pt x="368097" y="804022"/>
                    </a:lnTo>
                    <a:cubicBezTo>
                      <a:pt x="368097" y="816105"/>
                      <a:pt x="357504" y="825943"/>
                      <a:pt x="344507" y="825943"/>
                    </a:cubicBezTo>
                    <a:cubicBezTo>
                      <a:pt x="331510" y="825943"/>
                      <a:pt x="320897" y="816105"/>
                      <a:pt x="320897" y="804022"/>
                    </a:cubicBezTo>
                    <a:lnTo>
                      <a:pt x="320897" y="516525"/>
                    </a:lnTo>
                    <a:lnTo>
                      <a:pt x="86927" y="516525"/>
                    </a:lnTo>
                    <a:lnTo>
                      <a:pt x="86927" y="869030"/>
                    </a:lnTo>
                    <a:cubicBezTo>
                      <a:pt x="86927" y="880020"/>
                      <a:pt x="76135" y="889281"/>
                      <a:pt x="63337" y="889281"/>
                    </a:cubicBezTo>
                    <a:cubicBezTo>
                      <a:pt x="50538" y="889281"/>
                      <a:pt x="39747" y="880020"/>
                      <a:pt x="39747" y="869030"/>
                    </a:cubicBezTo>
                    <a:lnTo>
                      <a:pt x="39747" y="228928"/>
                    </a:lnTo>
                    <a:cubicBezTo>
                      <a:pt x="39747" y="217958"/>
                      <a:pt x="50558" y="208677"/>
                      <a:pt x="63337" y="208677"/>
                    </a:cubicBezTo>
                    <a:cubicBezTo>
                      <a:pt x="76115" y="208677"/>
                      <a:pt x="86927" y="217958"/>
                      <a:pt x="86927" y="228928"/>
                    </a:cubicBezTo>
                    <a:lnTo>
                      <a:pt x="86927" y="477453"/>
                    </a:lnTo>
                    <a:lnTo>
                      <a:pt x="320897" y="477453"/>
                    </a:lnTo>
                    <a:lnTo>
                      <a:pt x="320897" y="146133"/>
                    </a:lnTo>
                    <a:cubicBezTo>
                      <a:pt x="320897" y="134050"/>
                      <a:pt x="331490" y="124212"/>
                      <a:pt x="344507" y="124212"/>
                    </a:cubicBezTo>
                    <a:cubicBezTo>
                      <a:pt x="357524" y="124212"/>
                      <a:pt x="368097" y="134050"/>
                      <a:pt x="368097" y="146133"/>
                    </a:cubicBezTo>
                    <a:lnTo>
                      <a:pt x="368097" y="477453"/>
                    </a:lnTo>
                    <a:lnTo>
                      <a:pt x="602067" y="477453"/>
                    </a:lnTo>
                    <a:lnTo>
                      <a:pt x="602067" y="62603"/>
                    </a:lnTo>
                    <a:cubicBezTo>
                      <a:pt x="602067" y="50003"/>
                      <a:pt x="612660" y="39748"/>
                      <a:pt x="625657" y="39748"/>
                    </a:cubicBezTo>
                    <a:cubicBezTo>
                      <a:pt x="638654" y="39748"/>
                      <a:pt x="649247" y="50003"/>
                      <a:pt x="649247" y="62603"/>
                    </a:cubicBezTo>
                    <a:lnTo>
                      <a:pt x="649247" y="477453"/>
                    </a:lnTo>
                    <a:lnTo>
                      <a:pt x="883237" y="477453"/>
                    </a:lnTo>
                    <a:lnTo>
                      <a:pt x="883237" y="146133"/>
                    </a:lnTo>
                    <a:cubicBezTo>
                      <a:pt x="883237" y="134050"/>
                      <a:pt x="893810" y="124212"/>
                      <a:pt x="906827" y="124212"/>
                    </a:cubicBezTo>
                    <a:cubicBezTo>
                      <a:pt x="919844" y="124212"/>
                      <a:pt x="930417" y="134050"/>
                      <a:pt x="930417" y="146133"/>
                    </a:cubicBezTo>
                    <a:lnTo>
                      <a:pt x="930417" y="477453"/>
                    </a:lnTo>
                    <a:lnTo>
                      <a:pt x="1164388" y="477453"/>
                    </a:lnTo>
                    <a:lnTo>
                      <a:pt x="1164388" y="228928"/>
                    </a:lnTo>
                    <a:cubicBezTo>
                      <a:pt x="1164388" y="217958"/>
                      <a:pt x="1175199" y="208677"/>
                      <a:pt x="1187978" y="208677"/>
                    </a:cubicBezTo>
                    <a:cubicBezTo>
                      <a:pt x="1200756" y="208677"/>
                      <a:pt x="1211587" y="217958"/>
                      <a:pt x="1211587" y="228928"/>
                    </a:cubicBezTo>
                    <a:lnTo>
                      <a:pt x="1211587" y="869030"/>
                    </a:lnTo>
                    <a:close/>
                  </a:path>
                </a:pathLst>
              </a:custGeom>
              <a:grpFill/>
              <a:ln w="1968"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D3D7E3"/>
                  </a:solidFill>
                  <a:effectLst/>
                  <a:uLnTx/>
                  <a:uFillTx/>
                  <a:latin typeface="Aptos"/>
                  <a:ea typeface="+mn-ea"/>
                  <a:cs typeface="+mn-cs"/>
                </a:endParaRPr>
              </a:p>
            </p:txBody>
          </p:sp>
        </p:grpSp>
        <p:sp>
          <p:nvSpPr>
            <p:cNvPr id="1898" name="TextBox 1897">
              <a:extLst>
                <a:ext uri="{FF2B5EF4-FFF2-40B4-BE49-F238E27FC236}">
                  <a16:creationId xmlns:a16="http://schemas.microsoft.com/office/drawing/2014/main" id="{F03183D3-0A2F-A3EE-7E79-6D5B4737180F}"/>
                </a:ext>
              </a:extLst>
            </p:cNvPr>
            <p:cNvSpPr txBox="1"/>
            <p:nvPr/>
          </p:nvSpPr>
          <p:spPr>
            <a:xfrm>
              <a:off x="8374569" y="5097635"/>
              <a:ext cx="654183" cy="162480"/>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1" i="0" u="none" strike="noStrike" kern="1200" cap="none" spc="0" normalizeH="0" baseline="0" noProof="0">
                  <a:ln>
                    <a:noFill/>
                  </a:ln>
                  <a:solidFill>
                    <a:srgbClr val="D3D7E3"/>
                  </a:solidFill>
                  <a:effectLst/>
                  <a:uLnTx/>
                  <a:uFillTx/>
                  <a:latin typeface="Aptos Display" panose="02110004020202020204"/>
                  <a:ea typeface="+mn-ea"/>
                  <a:cs typeface="Microsoft Sans Serif" panose="020B0604020202020204" pitchFamily="34" charset="0"/>
                </a:rPr>
                <a:t>Radio unit</a:t>
              </a:r>
            </a:p>
          </p:txBody>
        </p:sp>
      </p:grpSp>
      <p:cxnSp>
        <p:nvCxnSpPr>
          <p:cNvPr id="4243" name="Straight Connector 4242">
            <a:extLst>
              <a:ext uri="{FF2B5EF4-FFF2-40B4-BE49-F238E27FC236}">
                <a16:creationId xmlns:a16="http://schemas.microsoft.com/office/drawing/2014/main" id="{BEC2798C-4C10-2C91-CABF-8061B22E6FB9}"/>
              </a:ext>
            </a:extLst>
          </p:cNvPr>
          <p:cNvCxnSpPr>
            <a:cxnSpLocks/>
          </p:cNvCxnSpPr>
          <p:nvPr/>
        </p:nvCxnSpPr>
        <p:spPr>
          <a:xfrm>
            <a:off x="8135581" y="3838239"/>
            <a:ext cx="1188720" cy="0"/>
          </a:xfrm>
          <a:prstGeom prst="line">
            <a:avLst/>
          </a:prstGeom>
          <a:ln w="9525" cap="rnd">
            <a:solidFill>
              <a:schemeClr val="accent4"/>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nvGrpSpPr>
          <p:cNvPr id="4245" name="Group 4244">
            <a:extLst>
              <a:ext uri="{FF2B5EF4-FFF2-40B4-BE49-F238E27FC236}">
                <a16:creationId xmlns:a16="http://schemas.microsoft.com/office/drawing/2014/main" id="{6B2CF697-68C6-C16D-27C8-75749C1EA1D4}"/>
              </a:ext>
            </a:extLst>
          </p:cNvPr>
          <p:cNvGrpSpPr>
            <a:grpSpLocks noChangeAspect="1"/>
          </p:cNvGrpSpPr>
          <p:nvPr/>
        </p:nvGrpSpPr>
        <p:grpSpPr>
          <a:xfrm>
            <a:off x="8826744" y="3926778"/>
            <a:ext cx="348721" cy="348715"/>
            <a:chOff x="2319304" y="2698716"/>
            <a:chExt cx="2066786" cy="2066766"/>
          </a:xfrm>
          <a:solidFill>
            <a:schemeClr val="tx2"/>
          </a:solidFill>
        </p:grpSpPr>
        <p:sp>
          <p:nvSpPr>
            <p:cNvPr id="4580" name="Freeform 4">
              <a:extLst>
                <a:ext uri="{FF2B5EF4-FFF2-40B4-BE49-F238E27FC236}">
                  <a16:creationId xmlns:a16="http://schemas.microsoft.com/office/drawing/2014/main" id="{2531A04F-23C0-D140-2656-98440401293B}"/>
                </a:ext>
              </a:extLst>
            </p:cNvPr>
            <p:cNvSpPr/>
            <p:nvPr/>
          </p:nvSpPr>
          <p:spPr>
            <a:xfrm>
              <a:off x="2319304" y="2698716"/>
              <a:ext cx="2066786" cy="2066766"/>
            </a:xfrm>
            <a:custGeom>
              <a:avLst/>
              <a:gdLst>
                <a:gd name="connsiteX0" fmla="*/ 2063738 w 2066786"/>
                <a:gd name="connsiteY0" fmla="*/ 213440 h 2066766"/>
                <a:gd name="connsiteX1" fmla="*/ 2054613 w 2066786"/>
                <a:gd name="connsiteY1" fmla="*/ 175119 h 2066766"/>
                <a:gd name="connsiteX2" fmla="*/ 1964114 w 2066786"/>
                <a:gd name="connsiteY2" fmla="*/ 49327 h 2066766"/>
                <a:gd name="connsiteX3" fmla="*/ 1930741 w 2066786"/>
                <a:gd name="connsiteY3" fmla="*/ 28504 h 2066766"/>
                <a:gd name="connsiteX4" fmla="*/ 1921933 w 2066786"/>
                <a:gd name="connsiteY4" fmla="*/ 24109 h 2066766"/>
                <a:gd name="connsiteX5" fmla="*/ 1912946 w 2066786"/>
                <a:gd name="connsiteY5" fmla="*/ 20051 h 2066766"/>
                <a:gd name="connsiteX6" fmla="*/ 1894498 w 2066786"/>
                <a:gd name="connsiteY6" fmla="*/ 13104 h 2066766"/>
                <a:gd name="connsiteX7" fmla="*/ 1817142 w 2066786"/>
                <a:gd name="connsiteY7" fmla="*/ 59 h 2066766"/>
                <a:gd name="connsiteX8" fmla="*/ 1575872 w 2066786"/>
                <a:gd name="connsiteY8" fmla="*/ 0 h 2066766"/>
                <a:gd name="connsiteX9" fmla="*/ 252593 w 2066786"/>
                <a:gd name="connsiteY9" fmla="*/ 0 h 2066766"/>
                <a:gd name="connsiteX10" fmla="*/ 213440 w 2066786"/>
                <a:gd name="connsiteY10" fmla="*/ 3048 h 2066766"/>
                <a:gd name="connsiteX11" fmla="*/ 175119 w 2066786"/>
                <a:gd name="connsiteY11" fmla="*/ 12173 h 2066766"/>
                <a:gd name="connsiteX12" fmla="*/ 138678 w 2066786"/>
                <a:gd name="connsiteY12" fmla="*/ 27177 h 2066766"/>
                <a:gd name="connsiteX13" fmla="*/ 121437 w 2066786"/>
                <a:gd name="connsiteY13" fmla="*/ 36698 h 2066766"/>
                <a:gd name="connsiteX14" fmla="*/ 113143 w 2066786"/>
                <a:gd name="connsiteY14" fmla="*/ 42003 h 2066766"/>
                <a:gd name="connsiteX15" fmla="*/ 105067 w 2066786"/>
                <a:gd name="connsiteY15" fmla="*/ 47625 h 2066766"/>
                <a:gd name="connsiteX16" fmla="*/ 75040 w 2066786"/>
                <a:gd name="connsiteY16" fmla="*/ 72981 h 2066766"/>
                <a:gd name="connsiteX17" fmla="*/ 49307 w 2066786"/>
                <a:gd name="connsiteY17" fmla="*/ 102692 h 2066766"/>
                <a:gd name="connsiteX18" fmla="*/ 28484 w 2066786"/>
                <a:gd name="connsiteY18" fmla="*/ 136065 h 2066766"/>
                <a:gd name="connsiteX19" fmla="*/ 24089 w 2066786"/>
                <a:gd name="connsiteY19" fmla="*/ 144873 h 2066766"/>
                <a:gd name="connsiteX20" fmla="*/ 20032 w 2066786"/>
                <a:gd name="connsiteY20" fmla="*/ 153860 h 2066766"/>
                <a:gd name="connsiteX21" fmla="*/ 13084 w 2066786"/>
                <a:gd name="connsiteY21" fmla="*/ 172308 h 2066766"/>
                <a:gd name="connsiteX22" fmla="*/ 59 w 2066786"/>
                <a:gd name="connsiteY22" fmla="*/ 249664 h 2066766"/>
                <a:gd name="connsiteX23" fmla="*/ 0 w 2066786"/>
                <a:gd name="connsiteY23" fmla="*/ 310491 h 2066766"/>
                <a:gd name="connsiteX24" fmla="*/ 0 w 2066786"/>
                <a:gd name="connsiteY24" fmla="*/ 1814173 h 2066766"/>
                <a:gd name="connsiteX25" fmla="*/ 3048 w 2066786"/>
                <a:gd name="connsiteY25" fmla="*/ 1853326 h 2066766"/>
                <a:gd name="connsiteX26" fmla="*/ 12173 w 2066786"/>
                <a:gd name="connsiteY26" fmla="*/ 1891648 h 2066766"/>
                <a:gd name="connsiteX27" fmla="*/ 102672 w 2066786"/>
                <a:gd name="connsiteY27" fmla="*/ 2017439 h 2066766"/>
                <a:gd name="connsiteX28" fmla="*/ 136045 w 2066786"/>
                <a:gd name="connsiteY28" fmla="*/ 2038263 h 2066766"/>
                <a:gd name="connsiteX29" fmla="*/ 144854 w 2066786"/>
                <a:gd name="connsiteY29" fmla="*/ 2042657 h 2066766"/>
                <a:gd name="connsiteX30" fmla="*/ 153840 w 2066786"/>
                <a:gd name="connsiteY30" fmla="*/ 2046715 h 2066766"/>
                <a:gd name="connsiteX31" fmla="*/ 172288 w 2066786"/>
                <a:gd name="connsiteY31" fmla="*/ 2053663 h 2066766"/>
                <a:gd name="connsiteX32" fmla="*/ 249644 w 2066786"/>
                <a:gd name="connsiteY32" fmla="*/ 2066707 h 2066766"/>
                <a:gd name="connsiteX33" fmla="*/ 370626 w 2066786"/>
                <a:gd name="connsiteY33" fmla="*/ 2066766 h 2066766"/>
                <a:gd name="connsiteX34" fmla="*/ 1814173 w 2066786"/>
                <a:gd name="connsiteY34" fmla="*/ 2066766 h 2066766"/>
                <a:gd name="connsiteX35" fmla="*/ 1853326 w 2066786"/>
                <a:gd name="connsiteY35" fmla="*/ 2063718 h 2066766"/>
                <a:gd name="connsiteX36" fmla="*/ 1891648 w 2066786"/>
                <a:gd name="connsiteY36" fmla="*/ 2054593 h 2066766"/>
                <a:gd name="connsiteX37" fmla="*/ 1928089 w 2066786"/>
                <a:gd name="connsiteY37" fmla="*/ 2039589 h 2066766"/>
                <a:gd name="connsiteX38" fmla="*/ 1945329 w 2066786"/>
                <a:gd name="connsiteY38" fmla="*/ 2030068 h 2066766"/>
                <a:gd name="connsiteX39" fmla="*/ 1953623 w 2066786"/>
                <a:gd name="connsiteY39" fmla="*/ 2024763 h 2066766"/>
                <a:gd name="connsiteX40" fmla="*/ 1961699 w 2066786"/>
                <a:gd name="connsiteY40" fmla="*/ 2019142 h 2066766"/>
                <a:gd name="connsiteX41" fmla="*/ 1991727 w 2066786"/>
                <a:gd name="connsiteY41" fmla="*/ 1993785 h 2066766"/>
                <a:gd name="connsiteX42" fmla="*/ 2017459 w 2066786"/>
                <a:gd name="connsiteY42" fmla="*/ 1964074 h 2066766"/>
                <a:gd name="connsiteX43" fmla="*/ 2038283 w 2066786"/>
                <a:gd name="connsiteY43" fmla="*/ 1930701 h 2066766"/>
                <a:gd name="connsiteX44" fmla="*/ 2042677 w 2066786"/>
                <a:gd name="connsiteY44" fmla="*/ 1921893 h 2066766"/>
                <a:gd name="connsiteX45" fmla="*/ 2046735 w 2066786"/>
                <a:gd name="connsiteY45" fmla="*/ 1912907 h 2066766"/>
                <a:gd name="connsiteX46" fmla="*/ 2053682 w 2066786"/>
                <a:gd name="connsiteY46" fmla="*/ 1894458 h 2066766"/>
                <a:gd name="connsiteX47" fmla="*/ 2066727 w 2066786"/>
                <a:gd name="connsiteY47" fmla="*/ 1817103 h 2066766"/>
                <a:gd name="connsiteX48" fmla="*/ 2066786 w 2066786"/>
                <a:gd name="connsiteY48" fmla="*/ 1756275 h 2066766"/>
                <a:gd name="connsiteX49" fmla="*/ 2066786 w 2066786"/>
                <a:gd name="connsiteY49" fmla="*/ 252593 h 2066766"/>
                <a:gd name="connsiteX50" fmla="*/ 2063738 w 2066786"/>
                <a:gd name="connsiteY50" fmla="*/ 213440 h 2066766"/>
                <a:gd name="connsiteX51" fmla="*/ 2026525 w 2066786"/>
                <a:gd name="connsiteY51" fmla="*/ 673634 h 2066766"/>
                <a:gd name="connsiteX52" fmla="*/ 2026525 w 2066786"/>
                <a:gd name="connsiteY52" fmla="*/ 1756275 h 2066766"/>
                <a:gd name="connsiteX53" fmla="*/ 2026466 w 2066786"/>
                <a:gd name="connsiteY53" fmla="*/ 1816648 h 2066766"/>
                <a:gd name="connsiteX54" fmla="*/ 2015500 w 2066786"/>
                <a:gd name="connsiteY54" fmla="*/ 1881671 h 2066766"/>
                <a:gd name="connsiteX55" fmla="*/ 2009680 w 2066786"/>
                <a:gd name="connsiteY55" fmla="*/ 1897170 h 2066766"/>
                <a:gd name="connsiteX56" fmla="*/ 2006275 w 2066786"/>
                <a:gd name="connsiteY56" fmla="*/ 1904712 h 2066766"/>
                <a:gd name="connsiteX57" fmla="*/ 2002574 w 2066786"/>
                <a:gd name="connsiteY57" fmla="*/ 1912115 h 2066766"/>
                <a:gd name="connsiteX58" fmla="*/ 1985076 w 2066786"/>
                <a:gd name="connsiteY58" fmla="*/ 1940183 h 2066766"/>
                <a:gd name="connsiteX59" fmla="*/ 1963441 w 2066786"/>
                <a:gd name="connsiteY59" fmla="*/ 1965163 h 2066766"/>
                <a:gd name="connsiteX60" fmla="*/ 1938184 w 2066786"/>
                <a:gd name="connsiteY60" fmla="*/ 1986481 h 2066766"/>
                <a:gd name="connsiteX61" fmla="*/ 1931394 w 2066786"/>
                <a:gd name="connsiteY61" fmla="*/ 1991212 h 2066766"/>
                <a:gd name="connsiteX62" fmla="*/ 1924427 w 2066786"/>
                <a:gd name="connsiteY62" fmla="*/ 1995686 h 2066766"/>
                <a:gd name="connsiteX63" fmla="*/ 1909937 w 2066786"/>
                <a:gd name="connsiteY63" fmla="*/ 2003682 h 2066766"/>
                <a:gd name="connsiteX64" fmla="*/ 1879336 w 2066786"/>
                <a:gd name="connsiteY64" fmla="*/ 2016272 h 2066766"/>
                <a:gd name="connsiteX65" fmla="*/ 1847150 w 2066786"/>
                <a:gd name="connsiteY65" fmla="*/ 2023932 h 2066766"/>
                <a:gd name="connsiteX66" fmla="*/ 1814193 w 2066786"/>
                <a:gd name="connsiteY66" fmla="*/ 2026485 h 2066766"/>
                <a:gd name="connsiteX67" fmla="*/ 370645 w 2066786"/>
                <a:gd name="connsiteY67" fmla="*/ 2026485 h 2066766"/>
                <a:gd name="connsiteX68" fmla="*/ 250119 w 2066786"/>
                <a:gd name="connsiteY68" fmla="*/ 2026426 h 2066766"/>
                <a:gd name="connsiteX69" fmla="*/ 185095 w 2066786"/>
                <a:gd name="connsiteY69" fmla="*/ 2015460 h 2066766"/>
                <a:gd name="connsiteX70" fmla="*/ 169596 w 2066786"/>
                <a:gd name="connsiteY70" fmla="*/ 2009641 h 2066766"/>
                <a:gd name="connsiteX71" fmla="*/ 162055 w 2066786"/>
                <a:gd name="connsiteY71" fmla="*/ 2006236 h 2066766"/>
                <a:gd name="connsiteX72" fmla="*/ 154652 w 2066786"/>
                <a:gd name="connsiteY72" fmla="*/ 2002534 h 2066766"/>
                <a:gd name="connsiteX73" fmla="*/ 126584 w 2066786"/>
                <a:gd name="connsiteY73" fmla="*/ 1985036 h 2066766"/>
                <a:gd name="connsiteX74" fmla="*/ 50475 w 2066786"/>
                <a:gd name="connsiteY74" fmla="*/ 1879296 h 2066766"/>
                <a:gd name="connsiteX75" fmla="*/ 42815 w 2066786"/>
                <a:gd name="connsiteY75" fmla="*/ 1847111 h 2066766"/>
                <a:gd name="connsiteX76" fmla="*/ 40261 w 2066786"/>
                <a:gd name="connsiteY76" fmla="*/ 1814153 h 2066766"/>
                <a:gd name="connsiteX77" fmla="*/ 40261 w 2066786"/>
                <a:gd name="connsiteY77" fmla="*/ 310491 h 2066766"/>
                <a:gd name="connsiteX78" fmla="*/ 40321 w 2066786"/>
                <a:gd name="connsiteY78" fmla="*/ 250119 h 2066766"/>
                <a:gd name="connsiteX79" fmla="*/ 51287 w 2066786"/>
                <a:gd name="connsiteY79" fmla="*/ 185095 h 2066766"/>
                <a:gd name="connsiteX80" fmla="*/ 57106 w 2066786"/>
                <a:gd name="connsiteY80" fmla="*/ 169596 h 2066766"/>
                <a:gd name="connsiteX81" fmla="*/ 60511 w 2066786"/>
                <a:gd name="connsiteY81" fmla="*/ 162055 h 2066766"/>
                <a:gd name="connsiteX82" fmla="*/ 64212 w 2066786"/>
                <a:gd name="connsiteY82" fmla="*/ 154652 h 2066766"/>
                <a:gd name="connsiteX83" fmla="*/ 81710 w 2066786"/>
                <a:gd name="connsiteY83" fmla="*/ 126584 h 2066766"/>
                <a:gd name="connsiteX84" fmla="*/ 103345 w 2066786"/>
                <a:gd name="connsiteY84" fmla="*/ 101603 h 2066766"/>
                <a:gd name="connsiteX85" fmla="*/ 128603 w 2066786"/>
                <a:gd name="connsiteY85" fmla="*/ 80285 h 2066766"/>
                <a:gd name="connsiteX86" fmla="*/ 135392 w 2066786"/>
                <a:gd name="connsiteY86" fmla="*/ 75554 h 2066766"/>
                <a:gd name="connsiteX87" fmla="*/ 142360 w 2066786"/>
                <a:gd name="connsiteY87" fmla="*/ 71081 h 2066766"/>
                <a:gd name="connsiteX88" fmla="*/ 156849 w 2066786"/>
                <a:gd name="connsiteY88" fmla="*/ 63084 h 2066766"/>
                <a:gd name="connsiteX89" fmla="*/ 187451 w 2066786"/>
                <a:gd name="connsiteY89" fmla="*/ 50495 h 2066766"/>
                <a:gd name="connsiteX90" fmla="*/ 219636 w 2066786"/>
                <a:gd name="connsiteY90" fmla="*/ 42835 h 2066766"/>
                <a:gd name="connsiteX91" fmla="*/ 252593 w 2066786"/>
                <a:gd name="connsiteY91" fmla="*/ 40281 h 2066766"/>
                <a:gd name="connsiteX92" fmla="*/ 1575832 w 2066786"/>
                <a:gd name="connsiteY92" fmla="*/ 40281 h 2066766"/>
                <a:gd name="connsiteX93" fmla="*/ 1816648 w 2066786"/>
                <a:gd name="connsiteY93" fmla="*/ 40340 h 2066766"/>
                <a:gd name="connsiteX94" fmla="*/ 1881671 w 2066786"/>
                <a:gd name="connsiteY94" fmla="*/ 51306 h 2066766"/>
                <a:gd name="connsiteX95" fmla="*/ 1897170 w 2066786"/>
                <a:gd name="connsiteY95" fmla="*/ 57126 h 2066766"/>
                <a:gd name="connsiteX96" fmla="*/ 1904712 w 2066786"/>
                <a:gd name="connsiteY96" fmla="*/ 60531 h 2066766"/>
                <a:gd name="connsiteX97" fmla="*/ 1912115 w 2066786"/>
                <a:gd name="connsiteY97" fmla="*/ 64232 h 2066766"/>
                <a:gd name="connsiteX98" fmla="*/ 1940183 w 2066786"/>
                <a:gd name="connsiteY98" fmla="*/ 81730 h 2066766"/>
                <a:gd name="connsiteX99" fmla="*/ 2016291 w 2066786"/>
                <a:gd name="connsiteY99" fmla="*/ 187470 h 2066766"/>
                <a:gd name="connsiteX100" fmla="*/ 2023952 w 2066786"/>
                <a:gd name="connsiteY100" fmla="*/ 219656 h 2066766"/>
                <a:gd name="connsiteX101" fmla="*/ 2026505 w 2066786"/>
                <a:gd name="connsiteY101" fmla="*/ 252613 h 2066766"/>
                <a:gd name="connsiteX102" fmla="*/ 2026505 w 2066786"/>
                <a:gd name="connsiteY102" fmla="*/ 673634 h 2066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066786" h="2066766">
                  <a:moveTo>
                    <a:pt x="2063738" y="213440"/>
                  </a:moveTo>
                  <a:cubicBezTo>
                    <a:pt x="2061699" y="200455"/>
                    <a:pt x="2058591" y="187649"/>
                    <a:pt x="2054613" y="175119"/>
                  </a:cubicBezTo>
                  <a:cubicBezTo>
                    <a:pt x="2038500" y="124980"/>
                    <a:pt x="2006374" y="80424"/>
                    <a:pt x="1964114" y="49327"/>
                  </a:cubicBezTo>
                  <a:cubicBezTo>
                    <a:pt x="1953583" y="41508"/>
                    <a:pt x="1942360" y="34620"/>
                    <a:pt x="1930741" y="28504"/>
                  </a:cubicBezTo>
                  <a:cubicBezTo>
                    <a:pt x="1927811" y="27039"/>
                    <a:pt x="1924921" y="25455"/>
                    <a:pt x="1921933" y="24109"/>
                  </a:cubicBezTo>
                  <a:lnTo>
                    <a:pt x="1912946" y="20051"/>
                  </a:lnTo>
                  <a:cubicBezTo>
                    <a:pt x="1906850" y="17577"/>
                    <a:pt x="1900753" y="15103"/>
                    <a:pt x="1894498" y="13104"/>
                  </a:cubicBezTo>
                  <a:cubicBezTo>
                    <a:pt x="1869577" y="4671"/>
                    <a:pt x="1843271" y="376"/>
                    <a:pt x="1817142" y="59"/>
                  </a:cubicBezTo>
                  <a:lnTo>
                    <a:pt x="1575872" y="0"/>
                  </a:lnTo>
                  <a:lnTo>
                    <a:pt x="252593" y="0"/>
                  </a:lnTo>
                  <a:cubicBezTo>
                    <a:pt x="239529" y="79"/>
                    <a:pt x="226425" y="1069"/>
                    <a:pt x="213440" y="3048"/>
                  </a:cubicBezTo>
                  <a:cubicBezTo>
                    <a:pt x="200455" y="5087"/>
                    <a:pt x="187649" y="8195"/>
                    <a:pt x="175119" y="12173"/>
                  </a:cubicBezTo>
                  <a:cubicBezTo>
                    <a:pt x="162569" y="16112"/>
                    <a:pt x="150436" y="21299"/>
                    <a:pt x="138678" y="27177"/>
                  </a:cubicBezTo>
                  <a:cubicBezTo>
                    <a:pt x="132779" y="30087"/>
                    <a:pt x="127098" y="33393"/>
                    <a:pt x="121437" y="36698"/>
                  </a:cubicBezTo>
                  <a:lnTo>
                    <a:pt x="113143" y="42003"/>
                  </a:lnTo>
                  <a:cubicBezTo>
                    <a:pt x="110372" y="43745"/>
                    <a:pt x="107759" y="45744"/>
                    <a:pt x="105067" y="47625"/>
                  </a:cubicBezTo>
                  <a:cubicBezTo>
                    <a:pt x="94458" y="55325"/>
                    <a:pt x="84343" y="63737"/>
                    <a:pt x="75040" y="72981"/>
                  </a:cubicBezTo>
                  <a:cubicBezTo>
                    <a:pt x="65736" y="82225"/>
                    <a:pt x="57146" y="92162"/>
                    <a:pt x="49307" y="102692"/>
                  </a:cubicBezTo>
                  <a:cubicBezTo>
                    <a:pt x="41489" y="113223"/>
                    <a:pt x="34600" y="124446"/>
                    <a:pt x="28484" y="136065"/>
                  </a:cubicBezTo>
                  <a:cubicBezTo>
                    <a:pt x="27019" y="138995"/>
                    <a:pt x="25435" y="141884"/>
                    <a:pt x="24089" y="144873"/>
                  </a:cubicBezTo>
                  <a:lnTo>
                    <a:pt x="20032" y="153860"/>
                  </a:lnTo>
                  <a:cubicBezTo>
                    <a:pt x="17557" y="159957"/>
                    <a:pt x="15083" y="166053"/>
                    <a:pt x="13084" y="172308"/>
                  </a:cubicBezTo>
                  <a:cubicBezTo>
                    <a:pt x="4671" y="197229"/>
                    <a:pt x="376" y="223535"/>
                    <a:pt x="59" y="249664"/>
                  </a:cubicBezTo>
                  <a:lnTo>
                    <a:pt x="0" y="310491"/>
                  </a:lnTo>
                  <a:lnTo>
                    <a:pt x="0" y="1814173"/>
                  </a:lnTo>
                  <a:cubicBezTo>
                    <a:pt x="79" y="1827237"/>
                    <a:pt x="1069" y="1840341"/>
                    <a:pt x="3048" y="1853326"/>
                  </a:cubicBezTo>
                  <a:cubicBezTo>
                    <a:pt x="5087" y="1866311"/>
                    <a:pt x="8195" y="1879118"/>
                    <a:pt x="12173" y="1891648"/>
                  </a:cubicBezTo>
                  <a:cubicBezTo>
                    <a:pt x="28286" y="1941786"/>
                    <a:pt x="60412" y="1986343"/>
                    <a:pt x="102672" y="2017439"/>
                  </a:cubicBezTo>
                  <a:cubicBezTo>
                    <a:pt x="113203" y="2025258"/>
                    <a:pt x="124426" y="2032146"/>
                    <a:pt x="136045" y="2038263"/>
                  </a:cubicBezTo>
                  <a:cubicBezTo>
                    <a:pt x="138975" y="2039728"/>
                    <a:pt x="141865" y="2041311"/>
                    <a:pt x="144854" y="2042657"/>
                  </a:cubicBezTo>
                  <a:lnTo>
                    <a:pt x="153840" y="2046715"/>
                  </a:lnTo>
                  <a:cubicBezTo>
                    <a:pt x="159937" y="2049189"/>
                    <a:pt x="166033" y="2051663"/>
                    <a:pt x="172288" y="2053663"/>
                  </a:cubicBezTo>
                  <a:cubicBezTo>
                    <a:pt x="197209" y="2062095"/>
                    <a:pt x="223516" y="2066390"/>
                    <a:pt x="249644" y="2066707"/>
                  </a:cubicBezTo>
                  <a:lnTo>
                    <a:pt x="370626" y="2066766"/>
                  </a:lnTo>
                  <a:lnTo>
                    <a:pt x="1814173" y="2066766"/>
                  </a:lnTo>
                  <a:cubicBezTo>
                    <a:pt x="1827237" y="2066687"/>
                    <a:pt x="1840341" y="2065697"/>
                    <a:pt x="1853326" y="2063718"/>
                  </a:cubicBezTo>
                  <a:cubicBezTo>
                    <a:pt x="1866311" y="2061679"/>
                    <a:pt x="1879118" y="2058572"/>
                    <a:pt x="1891648" y="2054593"/>
                  </a:cubicBezTo>
                  <a:cubicBezTo>
                    <a:pt x="1904197" y="2050654"/>
                    <a:pt x="1916331" y="2045468"/>
                    <a:pt x="1928089" y="2039589"/>
                  </a:cubicBezTo>
                  <a:cubicBezTo>
                    <a:pt x="1933987" y="2036679"/>
                    <a:pt x="1939668" y="2033374"/>
                    <a:pt x="1945329" y="2030068"/>
                  </a:cubicBezTo>
                  <a:lnTo>
                    <a:pt x="1953623" y="2024763"/>
                  </a:lnTo>
                  <a:cubicBezTo>
                    <a:pt x="1956394" y="2023021"/>
                    <a:pt x="1959007" y="2021022"/>
                    <a:pt x="1961699" y="2019142"/>
                  </a:cubicBezTo>
                  <a:cubicBezTo>
                    <a:pt x="1972309" y="2011442"/>
                    <a:pt x="1982424" y="2003029"/>
                    <a:pt x="1991727" y="1993785"/>
                  </a:cubicBezTo>
                  <a:cubicBezTo>
                    <a:pt x="2001030" y="1984542"/>
                    <a:pt x="2009621" y="1974605"/>
                    <a:pt x="2017459" y="1964074"/>
                  </a:cubicBezTo>
                  <a:cubicBezTo>
                    <a:pt x="2025278" y="1953544"/>
                    <a:pt x="2032166" y="1942321"/>
                    <a:pt x="2038283" y="1930701"/>
                  </a:cubicBezTo>
                  <a:cubicBezTo>
                    <a:pt x="2039747" y="1927772"/>
                    <a:pt x="2041331" y="1924882"/>
                    <a:pt x="2042677" y="1921893"/>
                  </a:cubicBezTo>
                  <a:lnTo>
                    <a:pt x="2046735" y="1912907"/>
                  </a:lnTo>
                  <a:cubicBezTo>
                    <a:pt x="2049209" y="1906810"/>
                    <a:pt x="2051683" y="1900713"/>
                    <a:pt x="2053682" y="1894458"/>
                  </a:cubicBezTo>
                  <a:cubicBezTo>
                    <a:pt x="2062115" y="1869537"/>
                    <a:pt x="2066410" y="1843231"/>
                    <a:pt x="2066727" y="1817103"/>
                  </a:cubicBezTo>
                  <a:lnTo>
                    <a:pt x="2066786" y="1756275"/>
                  </a:lnTo>
                  <a:lnTo>
                    <a:pt x="2066786" y="252593"/>
                  </a:lnTo>
                  <a:cubicBezTo>
                    <a:pt x="2066707" y="239529"/>
                    <a:pt x="2065717" y="226425"/>
                    <a:pt x="2063738" y="213440"/>
                  </a:cubicBezTo>
                  <a:close/>
                  <a:moveTo>
                    <a:pt x="2026525" y="673634"/>
                  </a:moveTo>
                  <a:lnTo>
                    <a:pt x="2026525" y="1756275"/>
                  </a:lnTo>
                  <a:lnTo>
                    <a:pt x="2026466" y="1816648"/>
                  </a:lnTo>
                  <a:cubicBezTo>
                    <a:pt x="2026188" y="1838678"/>
                    <a:pt x="2022586" y="1860749"/>
                    <a:pt x="2015500" y="1881671"/>
                  </a:cubicBezTo>
                  <a:cubicBezTo>
                    <a:pt x="2013817" y="1886937"/>
                    <a:pt x="2011719" y="1892043"/>
                    <a:pt x="2009680" y="1897170"/>
                  </a:cubicBezTo>
                  <a:lnTo>
                    <a:pt x="2006275" y="1904712"/>
                  </a:lnTo>
                  <a:cubicBezTo>
                    <a:pt x="2005167" y="1907245"/>
                    <a:pt x="2003801" y="1909640"/>
                    <a:pt x="2002574" y="1912115"/>
                  </a:cubicBezTo>
                  <a:cubicBezTo>
                    <a:pt x="1997447" y="1921873"/>
                    <a:pt x="1991667" y="1931335"/>
                    <a:pt x="1985076" y="1940183"/>
                  </a:cubicBezTo>
                  <a:cubicBezTo>
                    <a:pt x="1978485" y="1949031"/>
                    <a:pt x="1971260" y="1957384"/>
                    <a:pt x="1963441" y="1965163"/>
                  </a:cubicBezTo>
                  <a:cubicBezTo>
                    <a:pt x="1955622" y="1972942"/>
                    <a:pt x="1947111" y="1980009"/>
                    <a:pt x="1938184" y="1986481"/>
                  </a:cubicBezTo>
                  <a:cubicBezTo>
                    <a:pt x="1935907" y="1988045"/>
                    <a:pt x="1933730" y="1989747"/>
                    <a:pt x="1931394" y="1991212"/>
                  </a:cubicBezTo>
                  <a:lnTo>
                    <a:pt x="1924427" y="1995686"/>
                  </a:lnTo>
                  <a:cubicBezTo>
                    <a:pt x="1919656" y="1998457"/>
                    <a:pt x="1914906" y="2001268"/>
                    <a:pt x="1909937" y="2003682"/>
                  </a:cubicBezTo>
                  <a:cubicBezTo>
                    <a:pt x="1900080" y="2008611"/>
                    <a:pt x="1889886" y="2012986"/>
                    <a:pt x="1879336" y="2016272"/>
                  </a:cubicBezTo>
                  <a:cubicBezTo>
                    <a:pt x="1868805" y="2019617"/>
                    <a:pt x="1858057" y="2022210"/>
                    <a:pt x="1847150" y="2023932"/>
                  </a:cubicBezTo>
                  <a:cubicBezTo>
                    <a:pt x="1836224" y="2025575"/>
                    <a:pt x="1825218" y="2026406"/>
                    <a:pt x="1814193" y="2026485"/>
                  </a:cubicBezTo>
                  <a:lnTo>
                    <a:pt x="370645" y="2026485"/>
                  </a:lnTo>
                  <a:lnTo>
                    <a:pt x="250119" y="2026426"/>
                  </a:lnTo>
                  <a:cubicBezTo>
                    <a:pt x="228088" y="2026149"/>
                    <a:pt x="206017" y="2022546"/>
                    <a:pt x="185095" y="2015460"/>
                  </a:cubicBezTo>
                  <a:cubicBezTo>
                    <a:pt x="179830" y="2013777"/>
                    <a:pt x="174723" y="2011679"/>
                    <a:pt x="169596" y="2009641"/>
                  </a:cubicBezTo>
                  <a:lnTo>
                    <a:pt x="162055" y="2006236"/>
                  </a:lnTo>
                  <a:cubicBezTo>
                    <a:pt x="159521" y="2005127"/>
                    <a:pt x="157126" y="2003762"/>
                    <a:pt x="154652" y="2002534"/>
                  </a:cubicBezTo>
                  <a:cubicBezTo>
                    <a:pt x="144893" y="1997408"/>
                    <a:pt x="135432" y="1991628"/>
                    <a:pt x="126584" y="1985036"/>
                  </a:cubicBezTo>
                  <a:cubicBezTo>
                    <a:pt x="91013" y="1958888"/>
                    <a:pt x="64014" y="1921378"/>
                    <a:pt x="50475" y="1879296"/>
                  </a:cubicBezTo>
                  <a:cubicBezTo>
                    <a:pt x="47130" y="1868765"/>
                    <a:pt x="44537" y="1858017"/>
                    <a:pt x="42815" y="1847111"/>
                  </a:cubicBezTo>
                  <a:cubicBezTo>
                    <a:pt x="41172" y="1836184"/>
                    <a:pt x="40340" y="1825179"/>
                    <a:pt x="40261" y="1814153"/>
                  </a:cubicBezTo>
                  <a:lnTo>
                    <a:pt x="40261" y="310491"/>
                  </a:lnTo>
                  <a:lnTo>
                    <a:pt x="40321" y="250119"/>
                  </a:lnTo>
                  <a:cubicBezTo>
                    <a:pt x="40598" y="228088"/>
                    <a:pt x="44200" y="206017"/>
                    <a:pt x="51287" y="185095"/>
                  </a:cubicBezTo>
                  <a:cubicBezTo>
                    <a:pt x="52969" y="179830"/>
                    <a:pt x="55067" y="174723"/>
                    <a:pt x="57106" y="169596"/>
                  </a:cubicBezTo>
                  <a:lnTo>
                    <a:pt x="60511" y="162055"/>
                  </a:lnTo>
                  <a:cubicBezTo>
                    <a:pt x="61619" y="159521"/>
                    <a:pt x="62985" y="157126"/>
                    <a:pt x="64212" y="154652"/>
                  </a:cubicBezTo>
                  <a:cubicBezTo>
                    <a:pt x="69339" y="144893"/>
                    <a:pt x="75119" y="135432"/>
                    <a:pt x="81710" y="126584"/>
                  </a:cubicBezTo>
                  <a:cubicBezTo>
                    <a:pt x="88302" y="117736"/>
                    <a:pt x="95527" y="109382"/>
                    <a:pt x="103345" y="101603"/>
                  </a:cubicBezTo>
                  <a:cubicBezTo>
                    <a:pt x="111164" y="93824"/>
                    <a:pt x="119675" y="86758"/>
                    <a:pt x="128603" y="80285"/>
                  </a:cubicBezTo>
                  <a:cubicBezTo>
                    <a:pt x="130879" y="78721"/>
                    <a:pt x="133056" y="77019"/>
                    <a:pt x="135392" y="75554"/>
                  </a:cubicBezTo>
                  <a:lnTo>
                    <a:pt x="142360" y="71081"/>
                  </a:lnTo>
                  <a:cubicBezTo>
                    <a:pt x="147130" y="68310"/>
                    <a:pt x="151881" y="65499"/>
                    <a:pt x="156849" y="63084"/>
                  </a:cubicBezTo>
                  <a:cubicBezTo>
                    <a:pt x="166706" y="58155"/>
                    <a:pt x="176900" y="53781"/>
                    <a:pt x="187451" y="50495"/>
                  </a:cubicBezTo>
                  <a:cubicBezTo>
                    <a:pt x="197981" y="47150"/>
                    <a:pt x="208729" y="44557"/>
                    <a:pt x="219636" y="42835"/>
                  </a:cubicBezTo>
                  <a:cubicBezTo>
                    <a:pt x="230562" y="41192"/>
                    <a:pt x="241568" y="40360"/>
                    <a:pt x="252593" y="40281"/>
                  </a:cubicBezTo>
                  <a:lnTo>
                    <a:pt x="1575832" y="40281"/>
                  </a:lnTo>
                  <a:lnTo>
                    <a:pt x="1816648" y="40340"/>
                  </a:lnTo>
                  <a:cubicBezTo>
                    <a:pt x="1838678" y="40618"/>
                    <a:pt x="1860749" y="44220"/>
                    <a:pt x="1881671" y="51306"/>
                  </a:cubicBezTo>
                  <a:cubicBezTo>
                    <a:pt x="1886937" y="52989"/>
                    <a:pt x="1892043" y="55087"/>
                    <a:pt x="1897170" y="57126"/>
                  </a:cubicBezTo>
                  <a:lnTo>
                    <a:pt x="1904712" y="60531"/>
                  </a:lnTo>
                  <a:cubicBezTo>
                    <a:pt x="1907245" y="61639"/>
                    <a:pt x="1909640" y="63005"/>
                    <a:pt x="1912115" y="64232"/>
                  </a:cubicBezTo>
                  <a:cubicBezTo>
                    <a:pt x="1921873" y="69359"/>
                    <a:pt x="1931335" y="75139"/>
                    <a:pt x="1940183" y="81730"/>
                  </a:cubicBezTo>
                  <a:cubicBezTo>
                    <a:pt x="1975753" y="107878"/>
                    <a:pt x="2002752" y="145388"/>
                    <a:pt x="2016291" y="187470"/>
                  </a:cubicBezTo>
                  <a:cubicBezTo>
                    <a:pt x="2019637" y="198001"/>
                    <a:pt x="2022230" y="208749"/>
                    <a:pt x="2023952" y="219656"/>
                  </a:cubicBezTo>
                  <a:cubicBezTo>
                    <a:pt x="2025595" y="230582"/>
                    <a:pt x="2026426" y="241588"/>
                    <a:pt x="2026505" y="252613"/>
                  </a:cubicBezTo>
                  <a:lnTo>
                    <a:pt x="2026505" y="673634"/>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1" name="Freeform 5">
              <a:extLst>
                <a:ext uri="{FF2B5EF4-FFF2-40B4-BE49-F238E27FC236}">
                  <a16:creationId xmlns:a16="http://schemas.microsoft.com/office/drawing/2014/main" id="{2EF9FEC8-4ABC-8E8D-A9C9-B11F3CDBBAB1}"/>
                </a:ext>
              </a:extLst>
            </p:cNvPr>
            <p:cNvSpPr/>
            <p:nvPr/>
          </p:nvSpPr>
          <p:spPr>
            <a:xfrm>
              <a:off x="2398460" y="2777853"/>
              <a:ext cx="1908452" cy="1908492"/>
            </a:xfrm>
            <a:custGeom>
              <a:avLst/>
              <a:gdLst>
                <a:gd name="connsiteX0" fmla="*/ 1900080 w 1908452"/>
                <a:gd name="connsiteY0" fmla="*/ 120249 h 1908492"/>
                <a:gd name="connsiteX1" fmla="*/ 1837906 w 1908452"/>
                <a:gd name="connsiteY1" fmla="*/ 33868 h 1908492"/>
                <a:gd name="connsiteX2" fmla="*/ 1814985 w 1908452"/>
                <a:gd name="connsiteY2" fmla="*/ 19576 h 1908492"/>
                <a:gd name="connsiteX3" fmla="*/ 1808948 w 1908452"/>
                <a:gd name="connsiteY3" fmla="*/ 16548 h 1908492"/>
                <a:gd name="connsiteX4" fmla="*/ 1802792 w 1908452"/>
                <a:gd name="connsiteY4" fmla="*/ 13757 h 1908492"/>
                <a:gd name="connsiteX5" fmla="*/ 1790143 w 1908452"/>
                <a:gd name="connsiteY5" fmla="*/ 9006 h 1908492"/>
                <a:gd name="connsiteX6" fmla="*/ 1737035 w 1908452"/>
                <a:gd name="connsiteY6" fmla="*/ 59 h 1908492"/>
                <a:gd name="connsiteX7" fmla="*/ 1496675 w 1908452"/>
                <a:gd name="connsiteY7" fmla="*/ 0 h 1908492"/>
                <a:gd name="connsiteX8" fmla="*/ 173436 w 1908452"/>
                <a:gd name="connsiteY8" fmla="*/ 0 h 1908492"/>
                <a:gd name="connsiteX9" fmla="*/ 146477 w 1908452"/>
                <a:gd name="connsiteY9" fmla="*/ 2098 h 1908492"/>
                <a:gd name="connsiteX10" fmla="*/ 120230 w 1908452"/>
                <a:gd name="connsiteY10" fmla="*/ 8353 h 1908492"/>
                <a:gd name="connsiteX11" fmla="*/ 95269 w 1908452"/>
                <a:gd name="connsiteY11" fmla="*/ 18626 h 1908492"/>
                <a:gd name="connsiteX12" fmla="*/ 83432 w 1908452"/>
                <a:gd name="connsiteY12" fmla="*/ 25158 h 1908492"/>
                <a:gd name="connsiteX13" fmla="*/ 77751 w 1908452"/>
                <a:gd name="connsiteY13" fmla="*/ 28800 h 1908492"/>
                <a:gd name="connsiteX14" fmla="*/ 72209 w 1908452"/>
                <a:gd name="connsiteY14" fmla="*/ 32660 h 1908492"/>
                <a:gd name="connsiteX15" fmla="*/ 51564 w 1908452"/>
                <a:gd name="connsiteY15" fmla="*/ 50099 h 1908492"/>
                <a:gd name="connsiteX16" fmla="*/ 33868 w 1908452"/>
                <a:gd name="connsiteY16" fmla="*/ 70527 h 1908492"/>
                <a:gd name="connsiteX17" fmla="*/ 19576 w 1908452"/>
                <a:gd name="connsiteY17" fmla="*/ 93448 h 1908492"/>
                <a:gd name="connsiteX18" fmla="*/ 16548 w 1908452"/>
                <a:gd name="connsiteY18" fmla="*/ 99485 h 1908492"/>
                <a:gd name="connsiteX19" fmla="*/ 13757 w 1908452"/>
                <a:gd name="connsiteY19" fmla="*/ 105641 h 1908492"/>
                <a:gd name="connsiteX20" fmla="*/ 9006 w 1908452"/>
                <a:gd name="connsiteY20" fmla="*/ 118290 h 1908492"/>
                <a:gd name="connsiteX21" fmla="*/ 59 w 1908452"/>
                <a:gd name="connsiteY21" fmla="*/ 171398 h 1908492"/>
                <a:gd name="connsiteX22" fmla="*/ 0 w 1908452"/>
                <a:gd name="connsiteY22" fmla="*/ 231314 h 1908492"/>
                <a:gd name="connsiteX23" fmla="*/ 0 w 1908452"/>
                <a:gd name="connsiteY23" fmla="*/ 1735036 h 1908492"/>
                <a:gd name="connsiteX24" fmla="*/ 2098 w 1908452"/>
                <a:gd name="connsiteY24" fmla="*/ 1761996 h 1908492"/>
                <a:gd name="connsiteX25" fmla="*/ 8353 w 1908452"/>
                <a:gd name="connsiteY25" fmla="*/ 1788243 h 1908492"/>
                <a:gd name="connsiteX26" fmla="*/ 70527 w 1908452"/>
                <a:gd name="connsiteY26" fmla="*/ 1874625 h 1908492"/>
                <a:gd name="connsiteX27" fmla="*/ 93448 w 1908452"/>
                <a:gd name="connsiteY27" fmla="*/ 1888916 h 1908492"/>
                <a:gd name="connsiteX28" fmla="*/ 99485 w 1908452"/>
                <a:gd name="connsiteY28" fmla="*/ 1891944 h 1908492"/>
                <a:gd name="connsiteX29" fmla="*/ 105641 w 1908452"/>
                <a:gd name="connsiteY29" fmla="*/ 1894735 h 1908492"/>
                <a:gd name="connsiteX30" fmla="*/ 118290 w 1908452"/>
                <a:gd name="connsiteY30" fmla="*/ 1899486 h 1908492"/>
                <a:gd name="connsiteX31" fmla="*/ 171398 w 1908452"/>
                <a:gd name="connsiteY31" fmla="*/ 1908433 h 1908492"/>
                <a:gd name="connsiteX32" fmla="*/ 291469 w 1908452"/>
                <a:gd name="connsiteY32" fmla="*/ 1908492 h 1908492"/>
                <a:gd name="connsiteX33" fmla="*/ 1735017 w 1908452"/>
                <a:gd name="connsiteY33" fmla="*/ 1908492 h 1908492"/>
                <a:gd name="connsiteX34" fmla="*/ 1761976 w 1908452"/>
                <a:gd name="connsiteY34" fmla="*/ 1906394 h 1908492"/>
                <a:gd name="connsiteX35" fmla="*/ 1788223 w 1908452"/>
                <a:gd name="connsiteY35" fmla="*/ 1900139 h 1908492"/>
                <a:gd name="connsiteX36" fmla="*/ 1813184 w 1908452"/>
                <a:gd name="connsiteY36" fmla="*/ 1889866 h 1908492"/>
                <a:gd name="connsiteX37" fmla="*/ 1825020 w 1908452"/>
                <a:gd name="connsiteY37" fmla="*/ 1883334 h 1908492"/>
                <a:gd name="connsiteX38" fmla="*/ 1830701 w 1908452"/>
                <a:gd name="connsiteY38" fmla="*/ 1879692 h 1908492"/>
                <a:gd name="connsiteX39" fmla="*/ 1836244 w 1908452"/>
                <a:gd name="connsiteY39" fmla="*/ 1875832 h 1908492"/>
                <a:gd name="connsiteX40" fmla="*/ 1856889 w 1908452"/>
                <a:gd name="connsiteY40" fmla="*/ 1858393 h 1908492"/>
                <a:gd name="connsiteX41" fmla="*/ 1874585 w 1908452"/>
                <a:gd name="connsiteY41" fmla="*/ 1837966 h 1908492"/>
                <a:gd name="connsiteX42" fmla="*/ 1888876 w 1908452"/>
                <a:gd name="connsiteY42" fmla="*/ 1815044 h 1908492"/>
                <a:gd name="connsiteX43" fmla="*/ 1891905 w 1908452"/>
                <a:gd name="connsiteY43" fmla="*/ 1809007 h 1908492"/>
                <a:gd name="connsiteX44" fmla="*/ 1894696 w 1908452"/>
                <a:gd name="connsiteY44" fmla="*/ 1802851 h 1908492"/>
                <a:gd name="connsiteX45" fmla="*/ 1899447 w 1908452"/>
                <a:gd name="connsiteY45" fmla="*/ 1790203 h 1908492"/>
                <a:gd name="connsiteX46" fmla="*/ 1908393 w 1908452"/>
                <a:gd name="connsiteY46" fmla="*/ 1737095 h 1908492"/>
                <a:gd name="connsiteX47" fmla="*/ 1908453 w 1908452"/>
                <a:gd name="connsiteY47" fmla="*/ 1677178 h 1908492"/>
                <a:gd name="connsiteX48" fmla="*/ 1908453 w 1908452"/>
                <a:gd name="connsiteY48" fmla="*/ 173456 h 1908492"/>
                <a:gd name="connsiteX49" fmla="*/ 1906355 w 1908452"/>
                <a:gd name="connsiteY49" fmla="*/ 146496 h 1908492"/>
                <a:gd name="connsiteX50" fmla="*/ 1900100 w 1908452"/>
                <a:gd name="connsiteY50" fmla="*/ 120249 h 1908492"/>
                <a:gd name="connsiteX51" fmla="*/ 1868172 w 1908452"/>
                <a:gd name="connsiteY51" fmla="*/ 594497 h 1908492"/>
                <a:gd name="connsiteX52" fmla="*/ 1868172 w 1908452"/>
                <a:gd name="connsiteY52" fmla="*/ 1677138 h 1908492"/>
                <a:gd name="connsiteX53" fmla="*/ 1868112 w 1908452"/>
                <a:gd name="connsiteY53" fmla="*/ 1736600 h 1908492"/>
                <a:gd name="connsiteX54" fmla="*/ 1861244 w 1908452"/>
                <a:gd name="connsiteY54" fmla="*/ 1777376 h 1908492"/>
                <a:gd name="connsiteX55" fmla="*/ 1857621 w 1908452"/>
                <a:gd name="connsiteY55" fmla="*/ 1787055 h 1908492"/>
                <a:gd name="connsiteX56" fmla="*/ 1855484 w 1908452"/>
                <a:gd name="connsiteY56" fmla="*/ 1791766 h 1908492"/>
                <a:gd name="connsiteX57" fmla="*/ 1853168 w 1908452"/>
                <a:gd name="connsiteY57" fmla="*/ 1796398 h 1908492"/>
                <a:gd name="connsiteX58" fmla="*/ 1842202 w 1908452"/>
                <a:gd name="connsiteY58" fmla="*/ 1813995 h 1908492"/>
                <a:gd name="connsiteX59" fmla="*/ 1828583 w 1908452"/>
                <a:gd name="connsiteY59" fmla="*/ 1829712 h 1908492"/>
                <a:gd name="connsiteX60" fmla="*/ 1812689 w 1908452"/>
                <a:gd name="connsiteY60" fmla="*/ 1843112 h 1908492"/>
                <a:gd name="connsiteX61" fmla="*/ 1734977 w 1908452"/>
                <a:gd name="connsiteY61" fmla="*/ 1868172 h 1908492"/>
                <a:gd name="connsiteX62" fmla="*/ 291489 w 1908452"/>
                <a:gd name="connsiteY62" fmla="*/ 1868172 h 1908492"/>
                <a:gd name="connsiteX63" fmla="*/ 171892 w 1908452"/>
                <a:gd name="connsiteY63" fmla="*/ 1868112 h 1908492"/>
                <a:gd name="connsiteX64" fmla="*/ 94477 w 1908452"/>
                <a:gd name="connsiteY64" fmla="*/ 1842202 h 1908492"/>
                <a:gd name="connsiteX65" fmla="*/ 46714 w 1908452"/>
                <a:gd name="connsiteY65" fmla="*/ 1775872 h 1908492"/>
                <a:gd name="connsiteX66" fmla="*/ 41924 w 1908452"/>
                <a:gd name="connsiteY66" fmla="*/ 1755761 h 1908492"/>
                <a:gd name="connsiteX67" fmla="*/ 40321 w 1908452"/>
                <a:gd name="connsiteY67" fmla="*/ 1735016 h 1908492"/>
                <a:gd name="connsiteX68" fmla="*/ 40321 w 1908452"/>
                <a:gd name="connsiteY68" fmla="*/ 231354 h 1908492"/>
                <a:gd name="connsiteX69" fmla="*/ 40380 w 1908452"/>
                <a:gd name="connsiteY69" fmla="*/ 171892 h 1908492"/>
                <a:gd name="connsiteX70" fmla="*/ 47249 w 1908452"/>
                <a:gd name="connsiteY70" fmla="*/ 131116 h 1908492"/>
                <a:gd name="connsiteX71" fmla="*/ 50871 w 1908452"/>
                <a:gd name="connsiteY71" fmla="*/ 121437 h 1908492"/>
                <a:gd name="connsiteX72" fmla="*/ 53009 w 1908452"/>
                <a:gd name="connsiteY72" fmla="*/ 116726 h 1908492"/>
                <a:gd name="connsiteX73" fmla="*/ 55325 w 1908452"/>
                <a:gd name="connsiteY73" fmla="*/ 112094 h 1908492"/>
                <a:gd name="connsiteX74" fmla="*/ 66291 w 1908452"/>
                <a:gd name="connsiteY74" fmla="*/ 94497 h 1908492"/>
                <a:gd name="connsiteX75" fmla="*/ 79909 w 1908452"/>
                <a:gd name="connsiteY75" fmla="*/ 78781 h 1908492"/>
                <a:gd name="connsiteX76" fmla="*/ 95804 w 1908452"/>
                <a:gd name="connsiteY76" fmla="*/ 65380 h 1908492"/>
                <a:gd name="connsiteX77" fmla="*/ 173516 w 1908452"/>
                <a:gd name="connsiteY77" fmla="*/ 40321 h 1908492"/>
                <a:gd name="connsiteX78" fmla="*/ 1496675 w 1908452"/>
                <a:gd name="connsiteY78" fmla="*/ 40321 h 1908492"/>
                <a:gd name="connsiteX79" fmla="*/ 1736580 w 1908452"/>
                <a:gd name="connsiteY79" fmla="*/ 40380 h 1908492"/>
                <a:gd name="connsiteX80" fmla="*/ 1813995 w 1908452"/>
                <a:gd name="connsiteY80" fmla="*/ 66291 h 1908492"/>
                <a:gd name="connsiteX81" fmla="*/ 1861758 w 1908452"/>
                <a:gd name="connsiteY81" fmla="*/ 132621 h 1908492"/>
                <a:gd name="connsiteX82" fmla="*/ 1866549 w 1908452"/>
                <a:gd name="connsiteY82" fmla="*/ 152732 h 1908492"/>
                <a:gd name="connsiteX83" fmla="*/ 1868152 w 1908452"/>
                <a:gd name="connsiteY83" fmla="*/ 173476 h 1908492"/>
                <a:gd name="connsiteX84" fmla="*/ 1868152 w 1908452"/>
                <a:gd name="connsiteY84" fmla="*/ 594497 h 1908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908452" h="1908492">
                  <a:moveTo>
                    <a:pt x="1900080" y="120249"/>
                  </a:moveTo>
                  <a:cubicBezTo>
                    <a:pt x="1889055" y="85966"/>
                    <a:pt x="1866984" y="55245"/>
                    <a:pt x="1837906" y="33868"/>
                  </a:cubicBezTo>
                  <a:cubicBezTo>
                    <a:pt x="1830682" y="28484"/>
                    <a:pt x="1822942" y="23773"/>
                    <a:pt x="1814985" y="19576"/>
                  </a:cubicBezTo>
                  <a:cubicBezTo>
                    <a:pt x="1812966" y="18587"/>
                    <a:pt x="1811006" y="17458"/>
                    <a:pt x="1808948" y="16548"/>
                  </a:cubicBezTo>
                  <a:lnTo>
                    <a:pt x="1802792" y="13757"/>
                  </a:lnTo>
                  <a:cubicBezTo>
                    <a:pt x="1798595" y="12094"/>
                    <a:pt x="1794438" y="10372"/>
                    <a:pt x="1790143" y="9006"/>
                  </a:cubicBezTo>
                  <a:cubicBezTo>
                    <a:pt x="1773081" y="3226"/>
                    <a:pt x="1755088" y="297"/>
                    <a:pt x="1737035" y="59"/>
                  </a:cubicBezTo>
                  <a:lnTo>
                    <a:pt x="1496675" y="0"/>
                  </a:lnTo>
                  <a:lnTo>
                    <a:pt x="173436" y="0"/>
                  </a:lnTo>
                  <a:cubicBezTo>
                    <a:pt x="164410" y="79"/>
                    <a:pt x="155404" y="772"/>
                    <a:pt x="146477" y="2098"/>
                  </a:cubicBezTo>
                  <a:cubicBezTo>
                    <a:pt x="137569" y="3504"/>
                    <a:pt x="128801" y="5641"/>
                    <a:pt x="120230" y="8353"/>
                  </a:cubicBezTo>
                  <a:cubicBezTo>
                    <a:pt x="111619" y="11025"/>
                    <a:pt x="103325" y="14608"/>
                    <a:pt x="95269" y="18626"/>
                  </a:cubicBezTo>
                  <a:cubicBezTo>
                    <a:pt x="91211" y="20586"/>
                    <a:pt x="87352" y="22902"/>
                    <a:pt x="83432" y="25158"/>
                  </a:cubicBezTo>
                  <a:lnTo>
                    <a:pt x="77751" y="28800"/>
                  </a:lnTo>
                  <a:cubicBezTo>
                    <a:pt x="75831" y="29988"/>
                    <a:pt x="74050" y="31394"/>
                    <a:pt x="72209" y="32660"/>
                  </a:cubicBezTo>
                  <a:cubicBezTo>
                    <a:pt x="64925" y="37965"/>
                    <a:pt x="57937" y="43725"/>
                    <a:pt x="51564" y="50099"/>
                  </a:cubicBezTo>
                  <a:cubicBezTo>
                    <a:pt x="45170" y="56473"/>
                    <a:pt x="39252" y="63302"/>
                    <a:pt x="33868" y="70527"/>
                  </a:cubicBezTo>
                  <a:cubicBezTo>
                    <a:pt x="28484" y="77751"/>
                    <a:pt x="23773" y="85491"/>
                    <a:pt x="19576" y="93448"/>
                  </a:cubicBezTo>
                  <a:cubicBezTo>
                    <a:pt x="18587" y="95467"/>
                    <a:pt x="17458" y="97427"/>
                    <a:pt x="16548" y="99485"/>
                  </a:cubicBezTo>
                  <a:lnTo>
                    <a:pt x="13757" y="105641"/>
                  </a:lnTo>
                  <a:cubicBezTo>
                    <a:pt x="12094" y="109838"/>
                    <a:pt x="10372" y="113994"/>
                    <a:pt x="9006" y="118290"/>
                  </a:cubicBezTo>
                  <a:cubicBezTo>
                    <a:pt x="3226" y="135352"/>
                    <a:pt x="297" y="153345"/>
                    <a:pt x="59" y="171398"/>
                  </a:cubicBezTo>
                  <a:lnTo>
                    <a:pt x="0" y="231314"/>
                  </a:lnTo>
                  <a:lnTo>
                    <a:pt x="0" y="1735036"/>
                  </a:lnTo>
                  <a:cubicBezTo>
                    <a:pt x="79" y="1744062"/>
                    <a:pt x="772" y="1753069"/>
                    <a:pt x="2098" y="1761996"/>
                  </a:cubicBezTo>
                  <a:cubicBezTo>
                    <a:pt x="3504" y="1770903"/>
                    <a:pt x="5641" y="1779672"/>
                    <a:pt x="8353" y="1788243"/>
                  </a:cubicBezTo>
                  <a:cubicBezTo>
                    <a:pt x="19378" y="1822526"/>
                    <a:pt x="41449" y="1853247"/>
                    <a:pt x="70527" y="1874625"/>
                  </a:cubicBezTo>
                  <a:cubicBezTo>
                    <a:pt x="77751" y="1880009"/>
                    <a:pt x="85491" y="1884720"/>
                    <a:pt x="93448" y="1888916"/>
                  </a:cubicBezTo>
                  <a:cubicBezTo>
                    <a:pt x="95467" y="1889906"/>
                    <a:pt x="97427" y="1891034"/>
                    <a:pt x="99485" y="1891944"/>
                  </a:cubicBezTo>
                  <a:lnTo>
                    <a:pt x="105641" y="1894735"/>
                  </a:lnTo>
                  <a:cubicBezTo>
                    <a:pt x="109838" y="1896398"/>
                    <a:pt x="113994" y="1898120"/>
                    <a:pt x="118290" y="1899486"/>
                  </a:cubicBezTo>
                  <a:cubicBezTo>
                    <a:pt x="135352" y="1905266"/>
                    <a:pt x="153345" y="1908195"/>
                    <a:pt x="171398" y="1908433"/>
                  </a:cubicBezTo>
                  <a:lnTo>
                    <a:pt x="291469" y="1908492"/>
                  </a:lnTo>
                  <a:lnTo>
                    <a:pt x="1735017" y="1908492"/>
                  </a:lnTo>
                  <a:cubicBezTo>
                    <a:pt x="1744043" y="1908413"/>
                    <a:pt x="1753049" y="1907720"/>
                    <a:pt x="1761976" y="1906394"/>
                  </a:cubicBezTo>
                  <a:cubicBezTo>
                    <a:pt x="1770883" y="1904989"/>
                    <a:pt x="1779652" y="1902851"/>
                    <a:pt x="1788223" y="1900139"/>
                  </a:cubicBezTo>
                  <a:cubicBezTo>
                    <a:pt x="1796834" y="1897467"/>
                    <a:pt x="1805127" y="1893884"/>
                    <a:pt x="1813184" y="1889866"/>
                  </a:cubicBezTo>
                  <a:cubicBezTo>
                    <a:pt x="1817241" y="1887906"/>
                    <a:pt x="1821101" y="1885591"/>
                    <a:pt x="1825020" y="1883334"/>
                  </a:cubicBezTo>
                  <a:lnTo>
                    <a:pt x="1830701" y="1879692"/>
                  </a:lnTo>
                  <a:cubicBezTo>
                    <a:pt x="1832621" y="1878504"/>
                    <a:pt x="1834403" y="1877099"/>
                    <a:pt x="1836244" y="1875832"/>
                  </a:cubicBezTo>
                  <a:cubicBezTo>
                    <a:pt x="1843528" y="1870527"/>
                    <a:pt x="1850515" y="1864767"/>
                    <a:pt x="1856889" y="1858393"/>
                  </a:cubicBezTo>
                  <a:cubicBezTo>
                    <a:pt x="1863283" y="1852020"/>
                    <a:pt x="1869201" y="1845191"/>
                    <a:pt x="1874585" y="1837966"/>
                  </a:cubicBezTo>
                  <a:cubicBezTo>
                    <a:pt x="1879969" y="1830741"/>
                    <a:pt x="1884680" y="1823002"/>
                    <a:pt x="1888876" y="1815044"/>
                  </a:cubicBezTo>
                  <a:cubicBezTo>
                    <a:pt x="1889866" y="1813025"/>
                    <a:pt x="1890994" y="1811066"/>
                    <a:pt x="1891905" y="1809007"/>
                  </a:cubicBezTo>
                  <a:lnTo>
                    <a:pt x="1894696" y="1802851"/>
                  </a:lnTo>
                  <a:cubicBezTo>
                    <a:pt x="1896359" y="1798655"/>
                    <a:pt x="1898081" y="1794498"/>
                    <a:pt x="1899447" y="1790203"/>
                  </a:cubicBezTo>
                  <a:cubicBezTo>
                    <a:pt x="1905226" y="1773140"/>
                    <a:pt x="1908156" y="1755147"/>
                    <a:pt x="1908393" y="1737095"/>
                  </a:cubicBezTo>
                  <a:lnTo>
                    <a:pt x="1908453" y="1677178"/>
                  </a:lnTo>
                  <a:lnTo>
                    <a:pt x="1908453" y="173456"/>
                  </a:lnTo>
                  <a:cubicBezTo>
                    <a:pt x="1908374" y="164430"/>
                    <a:pt x="1907681" y="155424"/>
                    <a:pt x="1906355" y="146496"/>
                  </a:cubicBezTo>
                  <a:cubicBezTo>
                    <a:pt x="1904949" y="137589"/>
                    <a:pt x="1902811" y="128820"/>
                    <a:pt x="1900100" y="120249"/>
                  </a:cubicBezTo>
                  <a:close/>
                  <a:moveTo>
                    <a:pt x="1868172" y="594497"/>
                  </a:moveTo>
                  <a:lnTo>
                    <a:pt x="1868172" y="1677138"/>
                  </a:lnTo>
                  <a:lnTo>
                    <a:pt x="1868112" y="1736600"/>
                  </a:lnTo>
                  <a:cubicBezTo>
                    <a:pt x="1867914" y="1750555"/>
                    <a:pt x="1865697" y="1764312"/>
                    <a:pt x="1861244" y="1777376"/>
                  </a:cubicBezTo>
                  <a:cubicBezTo>
                    <a:pt x="1860234" y="1780682"/>
                    <a:pt x="1858869" y="1783849"/>
                    <a:pt x="1857621" y="1787055"/>
                  </a:cubicBezTo>
                  <a:lnTo>
                    <a:pt x="1855484" y="1791766"/>
                  </a:lnTo>
                  <a:cubicBezTo>
                    <a:pt x="1854811" y="1793350"/>
                    <a:pt x="1853920" y="1794834"/>
                    <a:pt x="1853168" y="1796398"/>
                  </a:cubicBezTo>
                  <a:cubicBezTo>
                    <a:pt x="1849941" y="1802495"/>
                    <a:pt x="1846359" y="1808453"/>
                    <a:pt x="1842202" y="1813995"/>
                  </a:cubicBezTo>
                  <a:cubicBezTo>
                    <a:pt x="1838045" y="1819538"/>
                    <a:pt x="1833492" y="1824803"/>
                    <a:pt x="1828583" y="1829712"/>
                  </a:cubicBezTo>
                  <a:cubicBezTo>
                    <a:pt x="1823674" y="1834621"/>
                    <a:pt x="1818291" y="1839035"/>
                    <a:pt x="1812689" y="1843112"/>
                  </a:cubicBezTo>
                  <a:cubicBezTo>
                    <a:pt x="1790163" y="1859363"/>
                    <a:pt x="1762906" y="1868231"/>
                    <a:pt x="1734977" y="1868172"/>
                  </a:cubicBezTo>
                  <a:lnTo>
                    <a:pt x="291489" y="1868172"/>
                  </a:lnTo>
                  <a:lnTo>
                    <a:pt x="171892" y="1868112"/>
                  </a:lnTo>
                  <a:cubicBezTo>
                    <a:pt x="144022" y="1867855"/>
                    <a:pt x="116845" y="1858690"/>
                    <a:pt x="94477" y="1842202"/>
                  </a:cubicBezTo>
                  <a:cubicBezTo>
                    <a:pt x="72090" y="1825773"/>
                    <a:pt x="55146" y="1802099"/>
                    <a:pt x="46714" y="1775872"/>
                  </a:cubicBezTo>
                  <a:cubicBezTo>
                    <a:pt x="44656" y="1769300"/>
                    <a:pt x="42993" y="1762590"/>
                    <a:pt x="41924" y="1755761"/>
                  </a:cubicBezTo>
                  <a:cubicBezTo>
                    <a:pt x="40915" y="1748912"/>
                    <a:pt x="40400" y="1741984"/>
                    <a:pt x="40321" y="1735016"/>
                  </a:cubicBezTo>
                  <a:lnTo>
                    <a:pt x="40321" y="231354"/>
                  </a:lnTo>
                  <a:lnTo>
                    <a:pt x="40380" y="171892"/>
                  </a:lnTo>
                  <a:cubicBezTo>
                    <a:pt x="40578" y="157938"/>
                    <a:pt x="42795" y="144181"/>
                    <a:pt x="47249" y="131116"/>
                  </a:cubicBezTo>
                  <a:cubicBezTo>
                    <a:pt x="48258" y="127811"/>
                    <a:pt x="49624" y="124644"/>
                    <a:pt x="50871" y="121437"/>
                  </a:cubicBezTo>
                  <a:lnTo>
                    <a:pt x="53009" y="116726"/>
                  </a:lnTo>
                  <a:cubicBezTo>
                    <a:pt x="53682" y="115143"/>
                    <a:pt x="54572" y="113658"/>
                    <a:pt x="55325" y="112094"/>
                  </a:cubicBezTo>
                  <a:cubicBezTo>
                    <a:pt x="58551" y="105998"/>
                    <a:pt x="62134" y="100040"/>
                    <a:pt x="66291" y="94497"/>
                  </a:cubicBezTo>
                  <a:cubicBezTo>
                    <a:pt x="70447" y="88955"/>
                    <a:pt x="75000" y="83690"/>
                    <a:pt x="79909" y="78781"/>
                  </a:cubicBezTo>
                  <a:cubicBezTo>
                    <a:pt x="84818" y="73872"/>
                    <a:pt x="90202" y="69458"/>
                    <a:pt x="95804" y="65380"/>
                  </a:cubicBezTo>
                  <a:cubicBezTo>
                    <a:pt x="118329" y="49129"/>
                    <a:pt x="145586" y="40261"/>
                    <a:pt x="173516" y="40321"/>
                  </a:cubicBezTo>
                  <a:lnTo>
                    <a:pt x="1496675" y="40321"/>
                  </a:lnTo>
                  <a:lnTo>
                    <a:pt x="1736580" y="40380"/>
                  </a:lnTo>
                  <a:cubicBezTo>
                    <a:pt x="1764450" y="40637"/>
                    <a:pt x="1791628" y="49802"/>
                    <a:pt x="1813995" y="66291"/>
                  </a:cubicBezTo>
                  <a:cubicBezTo>
                    <a:pt x="1836382" y="82720"/>
                    <a:pt x="1853326" y="106394"/>
                    <a:pt x="1861758" y="132621"/>
                  </a:cubicBezTo>
                  <a:cubicBezTo>
                    <a:pt x="1863817" y="139192"/>
                    <a:pt x="1865480" y="145903"/>
                    <a:pt x="1866549" y="152732"/>
                  </a:cubicBezTo>
                  <a:cubicBezTo>
                    <a:pt x="1867558" y="159580"/>
                    <a:pt x="1868073" y="166508"/>
                    <a:pt x="1868152" y="173476"/>
                  </a:cubicBezTo>
                  <a:lnTo>
                    <a:pt x="1868152" y="594497"/>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2" name="Freeform 6">
              <a:extLst>
                <a:ext uri="{FF2B5EF4-FFF2-40B4-BE49-F238E27FC236}">
                  <a16:creationId xmlns:a16="http://schemas.microsoft.com/office/drawing/2014/main" id="{8D5B131A-72E2-BADD-FB19-223132FFC2F3}"/>
                </a:ext>
              </a:extLst>
            </p:cNvPr>
            <p:cNvSpPr/>
            <p:nvPr/>
          </p:nvSpPr>
          <p:spPr>
            <a:xfrm rot="18900000">
              <a:off x="2560260" y="428112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3" name="Freeform 7">
              <a:extLst>
                <a:ext uri="{FF2B5EF4-FFF2-40B4-BE49-F238E27FC236}">
                  <a16:creationId xmlns:a16="http://schemas.microsoft.com/office/drawing/2014/main" id="{10D74F4C-5E7B-53D7-9A7A-55E31047DD96}"/>
                </a:ext>
              </a:extLst>
            </p:cNvPr>
            <p:cNvSpPr/>
            <p:nvPr/>
          </p:nvSpPr>
          <p:spPr>
            <a:xfrm>
              <a:off x="2726964"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4" name="Freeform 8">
              <a:extLst>
                <a:ext uri="{FF2B5EF4-FFF2-40B4-BE49-F238E27FC236}">
                  <a16:creationId xmlns:a16="http://schemas.microsoft.com/office/drawing/2014/main" id="{DE060094-A647-89B7-6D04-0D9AA7D2160D}"/>
                </a:ext>
              </a:extLst>
            </p:cNvPr>
            <p:cNvSpPr/>
            <p:nvPr/>
          </p:nvSpPr>
          <p:spPr>
            <a:xfrm rot="18900000">
              <a:off x="2893696" y="428114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5" name="Freeform 9">
              <a:extLst>
                <a:ext uri="{FF2B5EF4-FFF2-40B4-BE49-F238E27FC236}">
                  <a16:creationId xmlns:a16="http://schemas.microsoft.com/office/drawing/2014/main" id="{DCF0A8EE-7457-204F-BDFB-4D7760F3AAEE}"/>
                </a:ext>
              </a:extLst>
            </p:cNvPr>
            <p:cNvSpPr/>
            <p:nvPr/>
          </p:nvSpPr>
          <p:spPr>
            <a:xfrm>
              <a:off x="3060396"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6" name="Freeform 10">
              <a:extLst>
                <a:ext uri="{FF2B5EF4-FFF2-40B4-BE49-F238E27FC236}">
                  <a16:creationId xmlns:a16="http://schemas.microsoft.com/office/drawing/2014/main" id="{241FC494-D7D4-B9DC-9BA7-63CAA2899911}"/>
                </a:ext>
              </a:extLst>
            </p:cNvPr>
            <p:cNvSpPr/>
            <p:nvPr/>
          </p:nvSpPr>
          <p:spPr>
            <a:xfrm rot="20803200">
              <a:off x="3227053" y="428120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7" name="Freeform 11">
              <a:extLst>
                <a:ext uri="{FF2B5EF4-FFF2-40B4-BE49-F238E27FC236}">
                  <a16:creationId xmlns:a16="http://schemas.microsoft.com/office/drawing/2014/main" id="{33F536AE-1C20-05D6-1EF4-FA834BE39E38}"/>
                </a:ext>
              </a:extLst>
            </p:cNvPr>
            <p:cNvSpPr/>
            <p:nvPr/>
          </p:nvSpPr>
          <p:spPr>
            <a:xfrm rot="18900000">
              <a:off x="3393825" y="428113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8" name="Freeform 13">
              <a:extLst>
                <a:ext uri="{FF2B5EF4-FFF2-40B4-BE49-F238E27FC236}">
                  <a16:creationId xmlns:a16="http://schemas.microsoft.com/office/drawing/2014/main" id="{683E6FF9-BAB3-8FD7-A7B9-BBDF8223FCA6}"/>
                </a:ext>
              </a:extLst>
            </p:cNvPr>
            <p:cNvSpPr/>
            <p:nvPr/>
          </p:nvSpPr>
          <p:spPr>
            <a:xfrm>
              <a:off x="3560535"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89" name="Freeform 15">
              <a:extLst>
                <a:ext uri="{FF2B5EF4-FFF2-40B4-BE49-F238E27FC236}">
                  <a16:creationId xmlns:a16="http://schemas.microsoft.com/office/drawing/2014/main" id="{59FB7FC7-EC00-A908-FC8E-70A457C76D3B}"/>
                </a:ext>
              </a:extLst>
            </p:cNvPr>
            <p:cNvSpPr/>
            <p:nvPr/>
          </p:nvSpPr>
          <p:spPr>
            <a:xfrm rot="20803200">
              <a:off x="3727217" y="428121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0" name="Freeform 16">
              <a:extLst>
                <a:ext uri="{FF2B5EF4-FFF2-40B4-BE49-F238E27FC236}">
                  <a16:creationId xmlns:a16="http://schemas.microsoft.com/office/drawing/2014/main" id="{48B7FBD9-6197-7234-20B0-3689BA046788}"/>
                </a:ext>
              </a:extLst>
            </p:cNvPr>
            <p:cNvSpPr/>
            <p:nvPr/>
          </p:nvSpPr>
          <p:spPr>
            <a:xfrm>
              <a:off x="3893968"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1" name="Freeform 17">
              <a:extLst>
                <a:ext uri="{FF2B5EF4-FFF2-40B4-BE49-F238E27FC236}">
                  <a16:creationId xmlns:a16="http://schemas.microsoft.com/office/drawing/2014/main" id="{7842BCED-961D-9993-9E6C-0DFABCDC72E6}"/>
                </a:ext>
              </a:extLst>
            </p:cNvPr>
            <p:cNvSpPr/>
            <p:nvPr/>
          </p:nvSpPr>
          <p:spPr>
            <a:xfrm rot="20803200">
              <a:off x="4060641" y="428122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2" name="Freeform 18">
              <a:extLst>
                <a:ext uri="{FF2B5EF4-FFF2-40B4-BE49-F238E27FC236}">
                  <a16:creationId xmlns:a16="http://schemas.microsoft.com/office/drawing/2014/main" id="{F470535C-9CE8-A2C9-2938-5056B605B5E8}"/>
                </a:ext>
              </a:extLst>
            </p:cNvPr>
            <p:cNvSpPr/>
            <p:nvPr/>
          </p:nvSpPr>
          <p:spPr>
            <a:xfrm rot="21046799">
              <a:off x="2560337" y="444455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3" name="Freeform 19">
              <a:extLst>
                <a:ext uri="{FF2B5EF4-FFF2-40B4-BE49-F238E27FC236}">
                  <a16:creationId xmlns:a16="http://schemas.microsoft.com/office/drawing/2014/main" id="{3D04AC83-0F84-331B-A278-445E97CCBD4A}"/>
                </a:ext>
              </a:extLst>
            </p:cNvPr>
            <p:cNvSpPr/>
            <p:nvPr/>
          </p:nvSpPr>
          <p:spPr>
            <a:xfrm>
              <a:off x="2726964" y="444457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4" name="Freeform 20">
              <a:extLst>
                <a:ext uri="{FF2B5EF4-FFF2-40B4-BE49-F238E27FC236}">
                  <a16:creationId xmlns:a16="http://schemas.microsoft.com/office/drawing/2014/main" id="{124E00B5-C85C-0BD8-E8F1-707418FA54BF}"/>
                </a:ext>
              </a:extLst>
            </p:cNvPr>
            <p:cNvSpPr/>
            <p:nvPr/>
          </p:nvSpPr>
          <p:spPr>
            <a:xfrm rot="21046799">
              <a:off x="2893757" y="444453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5" name="Freeform 21">
              <a:extLst>
                <a:ext uri="{FF2B5EF4-FFF2-40B4-BE49-F238E27FC236}">
                  <a16:creationId xmlns:a16="http://schemas.microsoft.com/office/drawing/2014/main" id="{2E150376-FA73-89D6-5B1A-606714FB8275}"/>
                </a:ext>
              </a:extLst>
            </p:cNvPr>
            <p:cNvSpPr/>
            <p:nvPr/>
          </p:nvSpPr>
          <p:spPr>
            <a:xfrm>
              <a:off x="3060396" y="444457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6" name="Freeform 22">
              <a:extLst>
                <a:ext uri="{FF2B5EF4-FFF2-40B4-BE49-F238E27FC236}">
                  <a16:creationId xmlns:a16="http://schemas.microsoft.com/office/drawing/2014/main" id="{3550D982-4831-EC40-955A-1BDEE9C025FE}"/>
                </a:ext>
              </a:extLst>
            </p:cNvPr>
            <p:cNvSpPr/>
            <p:nvPr/>
          </p:nvSpPr>
          <p:spPr>
            <a:xfrm rot="17549998">
              <a:off x="3227096" y="444459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7" name="Freeform 23">
              <a:extLst>
                <a:ext uri="{FF2B5EF4-FFF2-40B4-BE49-F238E27FC236}">
                  <a16:creationId xmlns:a16="http://schemas.microsoft.com/office/drawing/2014/main" id="{603F6989-B51C-0849-715D-EAD52F552209}"/>
                </a:ext>
              </a:extLst>
            </p:cNvPr>
            <p:cNvSpPr/>
            <p:nvPr/>
          </p:nvSpPr>
          <p:spPr>
            <a:xfrm rot="21046799">
              <a:off x="3393907" y="444452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8" name="Freeform 24">
              <a:extLst>
                <a:ext uri="{FF2B5EF4-FFF2-40B4-BE49-F238E27FC236}">
                  <a16:creationId xmlns:a16="http://schemas.microsoft.com/office/drawing/2014/main" id="{4B2B519C-050F-6E88-9BF7-F4A255ADB509}"/>
                </a:ext>
              </a:extLst>
            </p:cNvPr>
            <p:cNvSpPr/>
            <p:nvPr/>
          </p:nvSpPr>
          <p:spPr>
            <a:xfrm>
              <a:off x="3560535" y="444457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599" name="Freeform 25">
              <a:extLst>
                <a:ext uri="{FF2B5EF4-FFF2-40B4-BE49-F238E27FC236}">
                  <a16:creationId xmlns:a16="http://schemas.microsoft.com/office/drawing/2014/main" id="{44C02F74-DA9E-F95C-4B7C-C1C34E3E383F}"/>
                </a:ext>
              </a:extLst>
            </p:cNvPr>
            <p:cNvSpPr/>
            <p:nvPr/>
          </p:nvSpPr>
          <p:spPr>
            <a:xfrm rot="17549998">
              <a:off x="3727247" y="444458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600" name="Freeform 26">
              <a:extLst>
                <a:ext uri="{FF2B5EF4-FFF2-40B4-BE49-F238E27FC236}">
                  <a16:creationId xmlns:a16="http://schemas.microsoft.com/office/drawing/2014/main" id="{840BB61B-971D-C627-6342-F6EFACD490B3}"/>
                </a:ext>
              </a:extLst>
            </p:cNvPr>
            <p:cNvSpPr/>
            <p:nvPr/>
          </p:nvSpPr>
          <p:spPr>
            <a:xfrm>
              <a:off x="3893968" y="444457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601" name="Freeform 27">
              <a:extLst>
                <a:ext uri="{FF2B5EF4-FFF2-40B4-BE49-F238E27FC236}">
                  <a16:creationId xmlns:a16="http://schemas.microsoft.com/office/drawing/2014/main" id="{C6274E73-8631-2FB3-FF63-E0F7DC59255D}"/>
                </a:ext>
              </a:extLst>
            </p:cNvPr>
            <p:cNvSpPr/>
            <p:nvPr/>
          </p:nvSpPr>
          <p:spPr>
            <a:xfrm rot="17549998">
              <a:off x="4060685" y="444458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602" name="Freeform 28">
              <a:extLst>
                <a:ext uri="{FF2B5EF4-FFF2-40B4-BE49-F238E27FC236}">
                  <a16:creationId xmlns:a16="http://schemas.microsoft.com/office/drawing/2014/main" id="{3682F14E-A7A9-C217-2794-052656D69102}"/>
                </a:ext>
              </a:extLst>
            </p:cNvPr>
            <p:cNvSpPr/>
            <p:nvPr/>
          </p:nvSpPr>
          <p:spPr>
            <a:xfrm rot="21046799">
              <a:off x="2560277" y="293515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603" name="Freeform 29">
              <a:extLst>
                <a:ext uri="{FF2B5EF4-FFF2-40B4-BE49-F238E27FC236}">
                  <a16:creationId xmlns:a16="http://schemas.microsoft.com/office/drawing/2014/main" id="{0D4B806D-8031-C27C-5DA9-D53541EFD2A4}"/>
                </a:ext>
              </a:extLst>
            </p:cNvPr>
            <p:cNvSpPr/>
            <p:nvPr/>
          </p:nvSpPr>
          <p:spPr>
            <a:xfrm>
              <a:off x="2726964" y="29351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604" name="Freeform 30">
              <a:extLst>
                <a:ext uri="{FF2B5EF4-FFF2-40B4-BE49-F238E27FC236}">
                  <a16:creationId xmlns:a16="http://schemas.microsoft.com/office/drawing/2014/main" id="{39DD1221-7859-7B50-E21B-6837CD8CD3B5}"/>
                </a:ext>
              </a:extLst>
            </p:cNvPr>
            <p:cNvSpPr/>
            <p:nvPr/>
          </p:nvSpPr>
          <p:spPr>
            <a:xfrm rot="17549998">
              <a:off x="2893695" y="293517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605" name="Freeform 31">
              <a:extLst>
                <a:ext uri="{FF2B5EF4-FFF2-40B4-BE49-F238E27FC236}">
                  <a16:creationId xmlns:a16="http://schemas.microsoft.com/office/drawing/2014/main" id="{B9C79242-983C-1EB1-2406-71848C4E9E75}"/>
                </a:ext>
              </a:extLst>
            </p:cNvPr>
            <p:cNvSpPr/>
            <p:nvPr/>
          </p:nvSpPr>
          <p:spPr>
            <a:xfrm>
              <a:off x="3060396" y="29351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4606" name="Freeform 32">
              <a:extLst>
                <a:ext uri="{FF2B5EF4-FFF2-40B4-BE49-F238E27FC236}">
                  <a16:creationId xmlns:a16="http://schemas.microsoft.com/office/drawing/2014/main" id="{6CECFF99-D99B-E610-8ACC-58EB13E51CC7}"/>
                </a:ext>
              </a:extLst>
            </p:cNvPr>
            <p:cNvSpPr/>
            <p:nvPr/>
          </p:nvSpPr>
          <p:spPr>
            <a:xfrm rot="17549998">
              <a:off x="3227106" y="293518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56" name="Freeform 33">
              <a:extLst>
                <a:ext uri="{FF2B5EF4-FFF2-40B4-BE49-F238E27FC236}">
                  <a16:creationId xmlns:a16="http://schemas.microsoft.com/office/drawing/2014/main" id="{B7624A13-C13F-B2C5-3C86-859AD6021A3E}"/>
                </a:ext>
              </a:extLst>
            </p:cNvPr>
            <p:cNvSpPr/>
            <p:nvPr/>
          </p:nvSpPr>
          <p:spPr>
            <a:xfrm rot="21046799">
              <a:off x="3393827" y="293512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57" name="Freeform 34">
              <a:extLst>
                <a:ext uri="{FF2B5EF4-FFF2-40B4-BE49-F238E27FC236}">
                  <a16:creationId xmlns:a16="http://schemas.microsoft.com/office/drawing/2014/main" id="{B185E769-74B4-C62F-F051-7AFF36CD89C2}"/>
                </a:ext>
              </a:extLst>
            </p:cNvPr>
            <p:cNvSpPr/>
            <p:nvPr/>
          </p:nvSpPr>
          <p:spPr>
            <a:xfrm>
              <a:off x="3560535" y="29351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58" name="Freeform 35">
              <a:extLst>
                <a:ext uri="{FF2B5EF4-FFF2-40B4-BE49-F238E27FC236}">
                  <a16:creationId xmlns:a16="http://schemas.microsoft.com/office/drawing/2014/main" id="{87D45F33-ED2E-6A83-C09E-3B4A39247AEE}"/>
                </a:ext>
              </a:extLst>
            </p:cNvPr>
            <p:cNvSpPr/>
            <p:nvPr/>
          </p:nvSpPr>
          <p:spPr>
            <a:xfrm rot="21046799">
              <a:off x="3727266" y="293510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59" name="Freeform 36">
              <a:extLst>
                <a:ext uri="{FF2B5EF4-FFF2-40B4-BE49-F238E27FC236}">
                  <a16:creationId xmlns:a16="http://schemas.microsoft.com/office/drawing/2014/main" id="{FA9D8451-551A-BA60-385A-6ECFA2DD1489}"/>
                </a:ext>
              </a:extLst>
            </p:cNvPr>
            <p:cNvSpPr/>
            <p:nvPr/>
          </p:nvSpPr>
          <p:spPr>
            <a:xfrm>
              <a:off x="3893968" y="29351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0" name="Freeform 37">
              <a:extLst>
                <a:ext uri="{FF2B5EF4-FFF2-40B4-BE49-F238E27FC236}">
                  <a16:creationId xmlns:a16="http://schemas.microsoft.com/office/drawing/2014/main" id="{176B9B22-D4CB-3639-C6BC-38AF931BFED6}"/>
                </a:ext>
              </a:extLst>
            </p:cNvPr>
            <p:cNvSpPr/>
            <p:nvPr/>
          </p:nvSpPr>
          <p:spPr>
            <a:xfrm rot="21046799">
              <a:off x="4060686" y="293508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1" name="Freeform 38">
              <a:extLst>
                <a:ext uri="{FF2B5EF4-FFF2-40B4-BE49-F238E27FC236}">
                  <a16:creationId xmlns:a16="http://schemas.microsoft.com/office/drawing/2014/main" id="{7D949617-3854-DC6D-95C7-E0FABD03B585}"/>
                </a:ext>
              </a:extLst>
            </p:cNvPr>
            <p:cNvSpPr/>
            <p:nvPr/>
          </p:nvSpPr>
          <p:spPr>
            <a:xfrm rot="21046799">
              <a:off x="2560280" y="309862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2" name="Freeform 39">
              <a:extLst>
                <a:ext uri="{FF2B5EF4-FFF2-40B4-BE49-F238E27FC236}">
                  <a16:creationId xmlns:a16="http://schemas.microsoft.com/office/drawing/2014/main" id="{8CCD8ECA-6C0D-5027-2154-004D86F9B41D}"/>
                </a:ext>
              </a:extLst>
            </p:cNvPr>
            <p:cNvSpPr/>
            <p:nvPr/>
          </p:nvSpPr>
          <p:spPr>
            <a:xfrm>
              <a:off x="2726964" y="30986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3" name="Freeform 40">
              <a:extLst>
                <a:ext uri="{FF2B5EF4-FFF2-40B4-BE49-F238E27FC236}">
                  <a16:creationId xmlns:a16="http://schemas.microsoft.com/office/drawing/2014/main" id="{D6D2BDBB-D7C9-4492-0E49-6D0D6858D9DC}"/>
                </a:ext>
              </a:extLst>
            </p:cNvPr>
            <p:cNvSpPr/>
            <p:nvPr/>
          </p:nvSpPr>
          <p:spPr>
            <a:xfrm rot="17549998">
              <a:off x="2893683" y="309862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4" name="Freeform 41">
              <a:extLst>
                <a:ext uri="{FF2B5EF4-FFF2-40B4-BE49-F238E27FC236}">
                  <a16:creationId xmlns:a16="http://schemas.microsoft.com/office/drawing/2014/main" id="{EFD46EFD-E3A7-032D-0D98-F556D3CF04D3}"/>
                </a:ext>
              </a:extLst>
            </p:cNvPr>
            <p:cNvSpPr/>
            <p:nvPr/>
          </p:nvSpPr>
          <p:spPr>
            <a:xfrm>
              <a:off x="3060396" y="30986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5" name="Freeform 42">
              <a:extLst>
                <a:ext uri="{FF2B5EF4-FFF2-40B4-BE49-F238E27FC236}">
                  <a16:creationId xmlns:a16="http://schemas.microsoft.com/office/drawing/2014/main" id="{FBDDAEEE-B39F-89CA-6F54-12B6B98716C6}"/>
                </a:ext>
              </a:extLst>
            </p:cNvPr>
            <p:cNvSpPr/>
            <p:nvPr/>
          </p:nvSpPr>
          <p:spPr>
            <a:xfrm rot="17549998">
              <a:off x="3227114" y="309864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6" name="Freeform 43">
              <a:extLst>
                <a:ext uri="{FF2B5EF4-FFF2-40B4-BE49-F238E27FC236}">
                  <a16:creationId xmlns:a16="http://schemas.microsoft.com/office/drawing/2014/main" id="{1D592E09-505B-63CD-75A6-380ACDE509A6}"/>
                </a:ext>
              </a:extLst>
            </p:cNvPr>
            <p:cNvSpPr/>
            <p:nvPr/>
          </p:nvSpPr>
          <p:spPr>
            <a:xfrm rot="21046799">
              <a:off x="3393850" y="309859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7" name="Freeform 44">
              <a:extLst>
                <a:ext uri="{FF2B5EF4-FFF2-40B4-BE49-F238E27FC236}">
                  <a16:creationId xmlns:a16="http://schemas.microsoft.com/office/drawing/2014/main" id="{DC5F0F79-8D6D-0182-4159-C0BE6632F9B6}"/>
                </a:ext>
              </a:extLst>
            </p:cNvPr>
            <p:cNvSpPr/>
            <p:nvPr/>
          </p:nvSpPr>
          <p:spPr>
            <a:xfrm>
              <a:off x="3560535" y="30986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8" name="Freeform 45">
              <a:extLst>
                <a:ext uri="{FF2B5EF4-FFF2-40B4-BE49-F238E27FC236}">
                  <a16:creationId xmlns:a16="http://schemas.microsoft.com/office/drawing/2014/main" id="{4B32B862-0E06-D9FF-5BBF-64AF95D14F4E}"/>
                </a:ext>
              </a:extLst>
            </p:cNvPr>
            <p:cNvSpPr/>
            <p:nvPr/>
          </p:nvSpPr>
          <p:spPr>
            <a:xfrm rot="21046799">
              <a:off x="3727269" y="309857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69" name="Freeform 46">
              <a:extLst>
                <a:ext uri="{FF2B5EF4-FFF2-40B4-BE49-F238E27FC236}">
                  <a16:creationId xmlns:a16="http://schemas.microsoft.com/office/drawing/2014/main" id="{17C8B8A9-F281-C0B1-EE10-145064A485BE}"/>
                </a:ext>
              </a:extLst>
            </p:cNvPr>
            <p:cNvSpPr/>
            <p:nvPr/>
          </p:nvSpPr>
          <p:spPr>
            <a:xfrm>
              <a:off x="3893968" y="30986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0" name="Freeform 47">
              <a:extLst>
                <a:ext uri="{FF2B5EF4-FFF2-40B4-BE49-F238E27FC236}">
                  <a16:creationId xmlns:a16="http://schemas.microsoft.com/office/drawing/2014/main" id="{AEF14E7D-3DDF-8AC7-C5DD-7538F60BB126}"/>
                </a:ext>
              </a:extLst>
            </p:cNvPr>
            <p:cNvSpPr/>
            <p:nvPr/>
          </p:nvSpPr>
          <p:spPr>
            <a:xfrm rot="21046799">
              <a:off x="4060709" y="309855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1" name="Freeform 48">
              <a:extLst>
                <a:ext uri="{FF2B5EF4-FFF2-40B4-BE49-F238E27FC236}">
                  <a16:creationId xmlns:a16="http://schemas.microsoft.com/office/drawing/2014/main" id="{10B187F1-ADD2-1F20-4F3E-EC080731280D}"/>
                </a:ext>
              </a:extLst>
            </p:cNvPr>
            <p:cNvSpPr/>
            <p:nvPr/>
          </p:nvSpPr>
          <p:spPr>
            <a:xfrm rot="20803200">
              <a:off x="4059395" y="327021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2" name="Freeform 49">
              <a:extLst>
                <a:ext uri="{FF2B5EF4-FFF2-40B4-BE49-F238E27FC236}">
                  <a16:creationId xmlns:a16="http://schemas.microsoft.com/office/drawing/2014/main" id="{F7364C37-A410-C47B-E28F-7E9FEB3277A0}"/>
                </a:ext>
              </a:extLst>
            </p:cNvPr>
            <p:cNvSpPr/>
            <p:nvPr/>
          </p:nvSpPr>
          <p:spPr>
            <a:xfrm rot="21046799">
              <a:off x="4059435" y="343676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3" name="Freeform 50">
              <a:extLst>
                <a:ext uri="{FF2B5EF4-FFF2-40B4-BE49-F238E27FC236}">
                  <a16:creationId xmlns:a16="http://schemas.microsoft.com/office/drawing/2014/main" id="{86E13DD9-6390-6063-E96C-CE63A24CBB94}"/>
                </a:ext>
              </a:extLst>
            </p:cNvPr>
            <p:cNvSpPr/>
            <p:nvPr/>
          </p:nvSpPr>
          <p:spPr>
            <a:xfrm rot="18900000">
              <a:off x="4059412" y="36035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4" name="Freeform 51">
              <a:extLst>
                <a:ext uri="{FF2B5EF4-FFF2-40B4-BE49-F238E27FC236}">
                  <a16:creationId xmlns:a16="http://schemas.microsoft.com/office/drawing/2014/main" id="{F321A1F1-7F54-56E7-A37B-C6D368FCBDEB}"/>
                </a:ext>
              </a:extLst>
            </p:cNvPr>
            <p:cNvSpPr/>
            <p:nvPr/>
          </p:nvSpPr>
          <p:spPr>
            <a:xfrm rot="20803200">
              <a:off x="4059377" y="377036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5" name="Freeform 52">
              <a:extLst>
                <a:ext uri="{FF2B5EF4-FFF2-40B4-BE49-F238E27FC236}">
                  <a16:creationId xmlns:a16="http://schemas.microsoft.com/office/drawing/2014/main" id="{25EA77A6-3286-1B18-47AE-23317C1B4066}"/>
                </a:ext>
              </a:extLst>
            </p:cNvPr>
            <p:cNvSpPr/>
            <p:nvPr/>
          </p:nvSpPr>
          <p:spPr>
            <a:xfrm rot="21046799">
              <a:off x="4059443" y="393691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6" name="Freeform 53">
              <a:extLst>
                <a:ext uri="{FF2B5EF4-FFF2-40B4-BE49-F238E27FC236}">
                  <a16:creationId xmlns:a16="http://schemas.microsoft.com/office/drawing/2014/main" id="{249DD98A-AF93-9FE0-E036-720BA1C9555B}"/>
                </a:ext>
              </a:extLst>
            </p:cNvPr>
            <p:cNvSpPr/>
            <p:nvPr/>
          </p:nvSpPr>
          <p:spPr>
            <a:xfrm rot="18900000">
              <a:off x="4059402" y="410369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7" name="Freeform 54">
              <a:extLst>
                <a:ext uri="{FF2B5EF4-FFF2-40B4-BE49-F238E27FC236}">
                  <a16:creationId xmlns:a16="http://schemas.microsoft.com/office/drawing/2014/main" id="{6FC38CC7-9C9D-9A70-350D-D7543A8BEC43}"/>
                </a:ext>
              </a:extLst>
            </p:cNvPr>
            <p:cNvSpPr/>
            <p:nvPr/>
          </p:nvSpPr>
          <p:spPr>
            <a:xfrm rot="20803200">
              <a:off x="3895932" y="327021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8" name="Freeform 55">
              <a:extLst>
                <a:ext uri="{FF2B5EF4-FFF2-40B4-BE49-F238E27FC236}">
                  <a16:creationId xmlns:a16="http://schemas.microsoft.com/office/drawing/2014/main" id="{85F12296-621E-63C8-4738-741E4B50B1A7}"/>
                </a:ext>
              </a:extLst>
            </p:cNvPr>
            <p:cNvSpPr/>
            <p:nvPr/>
          </p:nvSpPr>
          <p:spPr>
            <a:xfrm rot="17549998">
              <a:off x="3895962" y="343686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79" name="Freeform 56">
              <a:extLst>
                <a:ext uri="{FF2B5EF4-FFF2-40B4-BE49-F238E27FC236}">
                  <a16:creationId xmlns:a16="http://schemas.microsoft.com/office/drawing/2014/main" id="{988725C3-5316-7846-BFC3-024093F9E826}"/>
                </a:ext>
              </a:extLst>
            </p:cNvPr>
            <p:cNvSpPr/>
            <p:nvPr/>
          </p:nvSpPr>
          <p:spPr>
            <a:xfrm rot="18900000">
              <a:off x="3895947" y="360357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0" name="Freeform 57">
              <a:extLst>
                <a:ext uri="{FF2B5EF4-FFF2-40B4-BE49-F238E27FC236}">
                  <a16:creationId xmlns:a16="http://schemas.microsoft.com/office/drawing/2014/main" id="{81E146B9-A2CC-78E6-F07A-428F030201BA}"/>
                </a:ext>
              </a:extLst>
            </p:cNvPr>
            <p:cNvSpPr/>
            <p:nvPr/>
          </p:nvSpPr>
          <p:spPr>
            <a:xfrm rot="20803200">
              <a:off x="3895913" y="377036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1" name="Freeform 58">
              <a:extLst>
                <a:ext uri="{FF2B5EF4-FFF2-40B4-BE49-F238E27FC236}">
                  <a16:creationId xmlns:a16="http://schemas.microsoft.com/office/drawing/2014/main" id="{C6397A37-A438-73A4-E535-0FE914671202}"/>
                </a:ext>
              </a:extLst>
            </p:cNvPr>
            <p:cNvSpPr/>
            <p:nvPr/>
          </p:nvSpPr>
          <p:spPr>
            <a:xfrm rot="17549998">
              <a:off x="3895956" y="393699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2" name="Freeform 59">
              <a:extLst>
                <a:ext uri="{FF2B5EF4-FFF2-40B4-BE49-F238E27FC236}">
                  <a16:creationId xmlns:a16="http://schemas.microsoft.com/office/drawing/2014/main" id="{835946BA-398A-993C-FA19-4320F4D3DC60}"/>
                </a:ext>
              </a:extLst>
            </p:cNvPr>
            <p:cNvSpPr/>
            <p:nvPr/>
          </p:nvSpPr>
          <p:spPr>
            <a:xfrm rot="18900000">
              <a:off x="3895936" y="410370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3" name="Freeform 60">
              <a:extLst>
                <a:ext uri="{FF2B5EF4-FFF2-40B4-BE49-F238E27FC236}">
                  <a16:creationId xmlns:a16="http://schemas.microsoft.com/office/drawing/2014/main" id="{124FE064-0535-3C63-2FD8-D4DC6D91E4B1}"/>
                </a:ext>
              </a:extLst>
            </p:cNvPr>
            <p:cNvSpPr/>
            <p:nvPr/>
          </p:nvSpPr>
          <p:spPr>
            <a:xfrm>
              <a:off x="2726964" y="327013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4" name="Freeform 61">
              <a:extLst>
                <a:ext uri="{FF2B5EF4-FFF2-40B4-BE49-F238E27FC236}">
                  <a16:creationId xmlns:a16="http://schemas.microsoft.com/office/drawing/2014/main" id="{8CE18AF5-112C-59C6-09AC-B511B571E32F}"/>
                </a:ext>
              </a:extLst>
            </p:cNvPr>
            <p:cNvSpPr/>
            <p:nvPr/>
          </p:nvSpPr>
          <p:spPr>
            <a:xfrm>
              <a:off x="2726964" y="343685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5" name="Freeform 62">
              <a:extLst>
                <a:ext uri="{FF2B5EF4-FFF2-40B4-BE49-F238E27FC236}">
                  <a16:creationId xmlns:a16="http://schemas.microsoft.com/office/drawing/2014/main" id="{A2072A90-D567-2E3C-8736-06B6DDB3B9B8}"/>
                </a:ext>
              </a:extLst>
            </p:cNvPr>
            <p:cNvSpPr/>
            <p:nvPr/>
          </p:nvSpPr>
          <p:spPr>
            <a:xfrm>
              <a:off x="2726964" y="360356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6" name="Freeform 63">
              <a:extLst>
                <a:ext uri="{FF2B5EF4-FFF2-40B4-BE49-F238E27FC236}">
                  <a16:creationId xmlns:a16="http://schemas.microsoft.com/office/drawing/2014/main" id="{B95BFD17-CB76-6DB6-3DEF-E2E16895D8AE}"/>
                </a:ext>
              </a:extLst>
            </p:cNvPr>
            <p:cNvSpPr/>
            <p:nvPr/>
          </p:nvSpPr>
          <p:spPr>
            <a:xfrm>
              <a:off x="2726964" y="377027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7" name="Freeform 64">
              <a:extLst>
                <a:ext uri="{FF2B5EF4-FFF2-40B4-BE49-F238E27FC236}">
                  <a16:creationId xmlns:a16="http://schemas.microsoft.com/office/drawing/2014/main" id="{2C4EB488-432F-CCD2-A7DB-99DD97BC8B8D}"/>
                </a:ext>
              </a:extLst>
            </p:cNvPr>
            <p:cNvSpPr/>
            <p:nvPr/>
          </p:nvSpPr>
          <p:spPr>
            <a:xfrm>
              <a:off x="2726964" y="393699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8" name="Freeform 65">
              <a:extLst>
                <a:ext uri="{FF2B5EF4-FFF2-40B4-BE49-F238E27FC236}">
                  <a16:creationId xmlns:a16="http://schemas.microsoft.com/office/drawing/2014/main" id="{A5022E07-69B5-8C53-7D5B-DAFC3870FE90}"/>
                </a:ext>
              </a:extLst>
            </p:cNvPr>
            <p:cNvSpPr/>
            <p:nvPr/>
          </p:nvSpPr>
          <p:spPr>
            <a:xfrm>
              <a:off x="2726964" y="410370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89" name="Freeform 66">
              <a:extLst>
                <a:ext uri="{FF2B5EF4-FFF2-40B4-BE49-F238E27FC236}">
                  <a16:creationId xmlns:a16="http://schemas.microsoft.com/office/drawing/2014/main" id="{CDC4EE34-79FF-250C-CD05-4CEC79672DE5}"/>
                </a:ext>
              </a:extLst>
            </p:cNvPr>
            <p:cNvSpPr/>
            <p:nvPr/>
          </p:nvSpPr>
          <p:spPr>
            <a:xfrm>
              <a:off x="2563504" y="327013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90" name="Freeform 67">
              <a:extLst>
                <a:ext uri="{FF2B5EF4-FFF2-40B4-BE49-F238E27FC236}">
                  <a16:creationId xmlns:a16="http://schemas.microsoft.com/office/drawing/2014/main" id="{F6B9E21A-28AB-62C9-E38A-A7E293D0BCC1}"/>
                </a:ext>
              </a:extLst>
            </p:cNvPr>
            <p:cNvSpPr/>
            <p:nvPr/>
          </p:nvSpPr>
          <p:spPr>
            <a:xfrm>
              <a:off x="2563504" y="343685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91" name="Freeform 68">
              <a:extLst>
                <a:ext uri="{FF2B5EF4-FFF2-40B4-BE49-F238E27FC236}">
                  <a16:creationId xmlns:a16="http://schemas.microsoft.com/office/drawing/2014/main" id="{924C48EF-2757-A4A2-7FD1-AFC9B1C004B4}"/>
                </a:ext>
              </a:extLst>
            </p:cNvPr>
            <p:cNvSpPr/>
            <p:nvPr/>
          </p:nvSpPr>
          <p:spPr>
            <a:xfrm>
              <a:off x="2563504" y="360356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92" name="Freeform 69">
              <a:extLst>
                <a:ext uri="{FF2B5EF4-FFF2-40B4-BE49-F238E27FC236}">
                  <a16:creationId xmlns:a16="http://schemas.microsoft.com/office/drawing/2014/main" id="{AC9DA529-5F60-4F65-F927-505EA1A307ED}"/>
                </a:ext>
              </a:extLst>
            </p:cNvPr>
            <p:cNvSpPr/>
            <p:nvPr/>
          </p:nvSpPr>
          <p:spPr>
            <a:xfrm>
              <a:off x="2563504" y="377027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93" name="Freeform 70">
              <a:extLst>
                <a:ext uri="{FF2B5EF4-FFF2-40B4-BE49-F238E27FC236}">
                  <a16:creationId xmlns:a16="http://schemas.microsoft.com/office/drawing/2014/main" id="{C45FC9B7-3698-ED3A-86FE-AA400CB0D24F}"/>
                </a:ext>
              </a:extLst>
            </p:cNvPr>
            <p:cNvSpPr/>
            <p:nvPr/>
          </p:nvSpPr>
          <p:spPr>
            <a:xfrm>
              <a:off x="2563504" y="393699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94" name="Freeform 71">
              <a:extLst>
                <a:ext uri="{FF2B5EF4-FFF2-40B4-BE49-F238E27FC236}">
                  <a16:creationId xmlns:a16="http://schemas.microsoft.com/office/drawing/2014/main" id="{6CB37DD1-B77C-65D7-9921-5D3A4056F63D}"/>
                </a:ext>
              </a:extLst>
            </p:cNvPr>
            <p:cNvSpPr/>
            <p:nvPr/>
          </p:nvSpPr>
          <p:spPr>
            <a:xfrm>
              <a:off x="2563504" y="410370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95" name="Freeform 72">
              <a:extLst>
                <a:ext uri="{FF2B5EF4-FFF2-40B4-BE49-F238E27FC236}">
                  <a16:creationId xmlns:a16="http://schemas.microsoft.com/office/drawing/2014/main" id="{9D372A99-FEBE-7BEF-98FB-F1223B6C44D7}"/>
                </a:ext>
              </a:extLst>
            </p:cNvPr>
            <p:cNvSpPr/>
            <p:nvPr/>
          </p:nvSpPr>
          <p:spPr>
            <a:xfrm>
              <a:off x="3050737" y="3532801"/>
              <a:ext cx="337293" cy="398594"/>
            </a:xfrm>
            <a:custGeom>
              <a:avLst/>
              <a:gdLst>
                <a:gd name="connsiteX0" fmla="*/ 242577 w 337293"/>
                <a:gd name="connsiteY0" fmla="*/ 232898 h 398594"/>
                <a:gd name="connsiteX1" fmla="*/ 325139 w 337293"/>
                <a:gd name="connsiteY1" fmla="*/ 120150 h 398594"/>
                <a:gd name="connsiteX2" fmla="*/ 187332 w 337293"/>
                <a:gd name="connsiteY2" fmla="*/ 0 h 398594"/>
                <a:gd name="connsiteX3" fmla="*/ 11956 w 337293"/>
                <a:gd name="connsiteY3" fmla="*/ 0 h 398594"/>
                <a:gd name="connsiteX4" fmla="*/ 0 w 337293"/>
                <a:gd name="connsiteY4" fmla="*/ 11956 h 398594"/>
                <a:gd name="connsiteX5" fmla="*/ 0 w 337293"/>
                <a:gd name="connsiteY5" fmla="*/ 386065 h 398594"/>
                <a:gd name="connsiteX6" fmla="*/ 11956 w 337293"/>
                <a:gd name="connsiteY6" fmla="*/ 398595 h 398594"/>
                <a:gd name="connsiteX7" fmla="*/ 64351 w 337293"/>
                <a:gd name="connsiteY7" fmla="*/ 398595 h 398594"/>
                <a:gd name="connsiteX8" fmla="*/ 76306 w 337293"/>
                <a:gd name="connsiteY8" fmla="*/ 386065 h 398594"/>
                <a:gd name="connsiteX9" fmla="*/ 76306 w 337293"/>
                <a:gd name="connsiteY9" fmla="*/ 245982 h 398594"/>
                <a:gd name="connsiteX10" fmla="*/ 164569 w 337293"/>
                <a:gd name="connsiteY10" fmla="*/ 245982 h 398594"/>
                <a:gd name="connsiteX11" fmla="*/ 248852 w 337293"/>
                <a:gd name="connsiteY11" fmla="*/ 386065 h 398594"/>
                <a:gd name="connsiteX12" fmla="*/ 268785 w 337293"/>
                <a:gd name="connsiteY12" fmla="*/ 398595 h 398594"/>
                <a:gd name="connsiteX13" fmla="*/ 326861 w 337293"/>
                <a:gd name="connsiteY13" fmla="*/ 398595 h 398594"/>
                <a:gd name="connsiteX14" fmla="*/ 335392 w 337293"/>
                <a:gd name="connsiteY14" fmla="*/ 382660 h 398594"/>
                <a:gd name="connsiteX15" fmla="*/ 242577 w 337293"/>
                <a:gd name="connsiteY15" fmla="*/ 232898 h 398594"/>
                <a:gd name="connsiteX16" fmla="*/ 178801 w 337293"/>
                <a:gd name="connsiteY16" fmla="*/ 183927 h 398594"/>
                <a:gd name="connsiteX17" fmla="*/ 76306 w 337293"/>
                <a:gd name="connsiteY17" fmla="*/ 183927 h 398594"/>
                <a:gd name="connsiteX18" fmla="*/ 76306 w 337293"/>
                <a:gd name="connsiteY18" fmla="*/ 67201 h 398594"/>
                <a:gd name="connsiteX19" fmla="*/ 179949 w 337293"/>
                <a:gd name="connsiteY19" fmla="*/ 67201 h 398594"/>
                <a:gd name="connsiteX20" fmla="*/ 244854 w 337293"/>
                <a:gd name="connsiteY20" fmla="*/ 124149 h 398594"/>
                <a:gd name="connsiteX21" fmla="*/ 178801 w 337293"/>
                <a:gd name="connsiteY21" fmla="*/ 183947 h 39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7293" h="398594">
                  <a:moveTo>
                    <a:pt x="242577" y="232898"/>
                  </a:moveTo>
                  <a:cubicBezTo>
                    <a:pt x="306354" y="212965"/>
                    <a:pt x="325139" y="157166"/>
                    <a:pt x="325139" y="120150"/>
                  </a:cubicBezTo>
                  <a:cubicBezTo>
                    <a:pt x="325139" y="51821"/>
                    <a:pt x="271615" y="0"/>
                    <a:pt x="187332" y="0"/>
                  </a:cubicBezTo>
                  <a:lnTo>
                    <a:pt x="11956" y="0"/>
                  </a:lnTo>
                  <a:cubicBezTo>
                    <a:pt x="3979" y="0"/>
                    <a:pt x="0" y="6255"/>
                    <a:pt x="0" y="11956"/>
                  </a:cubicBezTo>
                  <a:lnTo>
                    <a:pt x="0" y="386065"/>
                  </a:lnTo>
                  <a:cubicBezTo>
                    <a:pt x="0" y="392894"/>
                    <a:pt x="5127" y="398595"/>
                    <a:pt x="11956" y="398595"/>
                  </a:cubicBezTo>
                  <a:lnTo>
                    <a:pt x="64351" y="398595"/>
                  </a:lnTo>
                  <a:cubicBezTo>
                    <a:pt x="71180" y="398595"/>
                    <a:pt x="76306" y="392894"/>
                    <a:pt x="76306" y="386065"/>
                  </a:cubicBezTo>
                  <a:lnTo>
                    <a:pt x="76306" y="245982"/>
                  </a:lnTo>
                  <a:lnTo>
                    <a:pt x="164569" y="245982"/>
                  </a:lnTo>
                  <a:lnTo>
                    <a:pt x="248852" y="386065"/>
                  </a:lnTo>
                  <a:cubicBezTo>
                    <a:pt x="253979" y="395170"/>
                    <a:pt x="259105" y="398595"/>
                    <a:pt x="268785" y="398595"/>
                  </a:cubicBezTo>
                  <a:lnTo>
                    <a:pt x="326861" y="398595"/>
                  </a:lnTo>
                  <a:cubicBezTo>
                    <a:pt x="335966" y="398595"/>
                    <a:pt x="339965" y="389489"/>
                    <a:pt x="335392" y="382660"/>
                  </a:cubicBezTo>
                  <a:lnTo>
                    <a:pt x="242577" y="232898"/>
                  </a:lnTo>
                  <a:close/>
                  <a:moveTo>
                    <a:pt x="178801" y="183927"/>
                  </a:moveTo>
                  <a:lnTo>
                    <a:pt x="76306" y="183927"/>
                  </a:lnTo>
                  <a:lnTo>
                    <a:pt x="76306" y="67201"/>
                  </a:lnTo>
                  <a:lnTo>
                    <a:pt x="179949" y="67201"/>
                  </a:lnTo>
                  <a:cubicBezTo>
                    <a:pt x="218092" y="67201"/>
                    <a:pt x="244854" y="89410"/>
                    <a:pt x="244854" y="124149"/>
                  </a:cubicBezTo>
                  <a:cubicBezTo>
                    <a:pt x="244854" y="158888"/>
                    <a:pt x="218092" y="183947"/>
                    <a:pt x="178801" y="183947"/>
                  </a:cubicBez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1896" name="Freeform 73">
              <a:extLst>
                <a:ext uri="{FF2B5EF4-FFF2-40B4-BE49-F238E27FC236}">
                  <a16:creationId xmlns:a16="http://schemas.microsoft.com/office/drawing/2014/main" id="{592677DB-6F9A-2353-A7AE-CCE01BFA0407}"/>
                </a:ext>
              </a:extLst>
            </p:cNvPr>
            <p:cNvSpPr/>
            <p:nvPr/>
          </p:nvSpPr>
          <p:spPr>
            <a:xfrm>
              <a:off x="3435100" y="3532801"/>
              <a:ext cx="293270" cy="398594"/>
            </a:xfrm>
            <a:custGeom>
              <a:avLst/>
              <a:gdLst>
                <a:gd name="connsiteX0" fmla="*/ 293250 w 293270"/>
                <a:gd name="connsiteY0" fmla="*/ 12530 h 398594"/>
                <a:gd name="connsiteX1" fmla="*/ 280721 w 293270"/>
                <a:gd name="connsiteY1" fmla="*/ 0 h 398594"/>
                <a:gd name="connsiteX2" fmla="*/ 11956 w 293270"/>
                <a:gd name="connsiteY2" fmla="*/ 0 h 398594"/>
                <a:gd name="connsiteX3" fmla="*/ 0 w 293270"/>
                <a:gd name="connsiteY3" fmla="*/ 11956 h 398594"/>
                <a:gd name="connsiteX4" fmla="*/ 0 w 293270"/>
                <a:gd name="connsiteY4" fmla="*/ 386065 h 398594"/>
                <a:gd name="connsiteX5" fmla="*/ 11956 w 293270"/>
                <a:gd name="connsiteY5" fmla="*/ 398595 h 398594"/>
                <a:gd name="connsiteX6" fmla="*/ 63777 w 293270"/>
                <a:gd name="connsiteY6" fmla="*/ 398595 h 398594"/>
                <a:gd name="connsiteX7" fmla="*/ 76306 w 293270"/>
                <a:gd name="connsiteY7" fmla="*/ 386065 h 398594"/>
                <a:gd name="connsiteX8" fmla="*/ 76306 w 293270"/>
                <a:gd name="connsiteY8" fmla="*/ 251109 h 398594"/>
                <a:gd name="connsiteX9" fmla="*/ 228919 w 293270"/>
                <a:gd name="connsiteY9" fmla="*/ 251109 h 398594"/>
                <a:gd name="connsiteX10" fmla="*/ 240875 w 293270"/>
                <a:gd name="connsiteY10" fmla="*/ 238579 h 398594"/>
                <a:gd name="connsiteX11" fmla="*/ 240875 w 293270"/>
                <a:gd name="connsiteY11" fmla="*/ 194735 h 398594"/>
                <a:gd name="connsiteX12" fmla="*/ 228919 w 293270"/>
                <a:gd name="connsiteY12" fmla="*/ 182779 h 398594"/>
                <a:gd name="connsiteX13" fmla="*/ 76306 w 293270"/>
                <a:gd name="connsiteY13" fmla="*/ 182779 h 398594"/>
                <a:gd name="connsiteX14" fmla="*/ 76306 w 293270"/>
                <a:gd name="connsiteY14" fmla="*/ 70032 h 398594"/>
                <a:gd name="connsiteX15" fmla="*/ 280740 w 293270"/>
                <a:gd name="connsiteY15" fmla="*/ 70032 h 398594"/>
                <a:gd name="connsiteX16" fmla="*/ 293270 w 293270"/>
                <a:gd name="connsiteY16" fmla="*/ 58076 h 398594"/>
                <a:gd name="connsiteX17" fmla="*/ 293270 w 293270"/>
                <a:gd name="connsiteY17" fmla="*/ 12530 h 39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3270" h="398594">
                  <a:moveTo>
                    <a:pt x="293250" y="12530"/>
                  </a:moveTo>
                  <a:cubicBezTo>
                    <a:pt x="293250" y="5701"/>
                    <a:pt x="287550" y="0"/>
                    <a:pt x="280721" y="0"/>
                  </a:cubicBezTo>
                  <a:lnTo>
                    <a:pt x="11956" y="0"/>
                  </a:lnTo>
                  <a:cubicBezTo>
                    <a:pt x="5127" y="0"/>
                    <a:pt x="0" y="5701"/>
                    <a:pt x="0" y="11956"/>
                  </a:cubicBezTo>
                  <a:lnTo>
                    <a:pt x="0" y="386065"/>
                  </a:lnTo>
                  <a:cubicBezTo>
                    <a:pt x="0" y="392894"/>
                    <a:pt x="5127" y="398595"/>
                    <a:pt x="11956" y="398595"/>
                  </a:cubicBezTo>
                  <a:lnTo>
                    <a:pt x="63777" y="398595"/>
                  </a:lnTo>
                  <a:cubicBezTo>
                    <a:pt x="70606" y="398595"/>
                    <a:pt x="76306" y="392894"/>
                    <a:pt x="76306" y="386065"/>
                  </a:cubicBezTo>
                  <a:lnTo>
                    <a:pt x="76306" y="251109"/>
                  </a:lnTo>
                  <a:lnTo>
                    <a:pt x="228919" y="251109"/>
                  </a:lnTo>
                  <a:cubicBezTo>
                    <a:pt x="235748" y="251109"/>
                    <a:pt x="240875" y="245408"/>
                    <a:pt x="240875" y="238579"/>
                  </a:cubicBezTo>
                  <a:lnTo>
                    <a:pt x="240875" y="194735"/>
                  </a:lnTo>
                  <a:cubicBezTo>
                    <a:pt x="240875" y="187906"/>
                    <a:pt x="235748" y="182779"/>
                    <a:pt x="228919" y="182779"/>
                  </a:cubicBezTo>
                  <a:lnTo>
                    <a:pt x="76306" y="182779"/>
                  </a:lnTo>
                  <a:lnTo>
                    <a:pt x="76306" y="70032"/>
                  </a:lnTo>
                  <a:lnTo>
                    <a:pt x="280740" y="70032"/>
                  </a:lnTo>
                  <a:cubicBezTo>
                    <a:pt x="287569" y="70032"/>
                    <a:pt x="293270" y="64905"/>
                    <a:pt x="293270" y="58076"/>
                  </a:cubicBezTo>
                  <a:lnTo>
                    <a:pt x="293270" y="12530"/>
                  </a:lnTo>
                  <a:close/>
                </a:path>
              </a:pathLst>
            </a:custGeom>
            <a:grpFill/>
            <a:ln w="1986" cap="flat">
              <a:noFill/>
              <a:prstDash val="solid"/>
              <a:miter/>
            </a:ln>
          </p:spPr>
          <p:txBody>
            <a:bodyPr rtlCol="0" anchor="ctr"/>
            <a:lstStyle/>
            <a:p>
              <a:pPr marL="0" marR="0" lvl="0" indent="0" algn="l"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4246" name="Group 4245">
            <a:extLst>
              <a:ext uri="{FF2B5EF4-FFF2-40B4-BE49-F238E27FC236}">
                <a16:creationId xmlns:a16="http://schemas.microsoft.com/office/drawing/2014/main" id="{70440106-B6EE-AF30-A5F3-3CDA73C9CE43}"/>
              </a:ext>
            </a:extLst>
          </p:cNvPr>
          <p:cNvGrpSpPr>
            <a:grpSpLocks noChangeAspect="1"/>
          </p:cNvGrpSpPr>
          <p:nvPr/>
        </p:nvGrpSpPr>
        <p:grpSpPr>
          <a:xfrm>
            <a:off x="8409952" y="3926778"/>
            <a:ext cx="348670" cy="348667"/>
            <a:chOff x="2318980" y="2698714"/>
            <a:chExt cx="2066785" cy="2066765"/>
          </a:xfrm>
          <a:solidFill>
            <a:schemeClr val="tx2"/>
          </a:solidFill>
        </p:grpSpPr>
        <p:sp>
          <p:nvSpPr>
            <p:cNvPr id="1630" name="Freeform 3">
              <a:extLst>
                <a:ext uri="{FF2B5EF4-FFF2-40B4-BE49-F238E27FC236}">
                  <a16:creationId xmlns:a16="http://schemas.microsoft.com/office/drawing/2014/main" id="{AA398A55-4624-FE51-A2BF-163783E38712}"/>
                </a:ext>
              </a:extLst>
            </p:cNvPr>
            <p:cNvSpPr/>
            <p:nvPr/>
          </p:nvSpPr>
          <p:spPr>
            <a:xfrm>
              <a:off x="2318980" y="2698714"/>
              <a:ext cx="2066785" cy="2066765"/>
            </a:xfrm>
            <a:custGeom>
              <a:avLst/>
              <a:gdLst>
                <a:gd name="connsiteX0" fmla="*/ 2063737 w 2066785"/>
                <a:gd name="connsiteY0" fmla="*/ 213440 h 2066765"/>
                <a:gd name="connsiteX1" fmla="*/ 2054612 w 2066785"/>
                <a:gd name="connsiteY1" fmla="*/ 175119 h 2066765"/>
                <a:gd name="connsiteX2" fmla="*/ 1964113 w 2066785"/>
                <a:gd name="connsiteY2" fmla="*/ 49327 h 2066765"/>
                <a:gd name="connsiteX3" fmla="*/ 1930740 w 2066785"/>
                <a:gd name="connsiteY3" fmla="*/ 28504 h 2066765"/>
                <a:gd name="connsiteX4" fmla="*/ 1921932 w 2066785"/>
                <a:gd name="connsiteY4" fmla="*/ 24109 h 2066765"/>
                <a:gd name="connsiteX5" fmla="*/ 1912945 w 2066785"/>
                <a:gd name="connsiteY5" fmla="*/ 20051 h 2066765"/>
                <a:gd name="connsiteX6" fmla="*/ 1894497 w 2066785"/>
                <a:gd name="connsiteY6" fmla="*/ 13104 h 2066765"/>
                <a:gd name="connsiteX7" fmla="*/ 1817142 w 2066785"/>
                <a:gd name="connsiteY7" fmla="*/ 59 h 2066765"/>
                <a:gd name="connsiteX8" fmla="*/ 1575871 w 2066785"/>
                <a:gd name="connsiteY8" fmla="*/ 0 h 2066765"/>
                <a:gd name="connsiteX9" fmla="*/ 252593 w 2066785"/>
                <a:gd name="connsiteY9" fmla="*/ 0 h 2066765"/>
                <a:gd name="connsiteX10" fmla="*/ 213440 w 2066785"/>
                <a:gd name="connsiteY10" fmla="*/ 3048 h 2066765"/>
                <a:gd name="connsiteX11" fmla="*/ 175119 w 2066785"/>
                <a:gd name="connsiteY11" fmla="*/ 12173 h 2066765"/>
                <a:gd name="connsiteX12" fmla="*/ 138678 w 2066785"/>
                <a:gd name="connsiteY12" fmla="*/ 27177 h 2066765"/>
                <a:gd name="connsiteX13" fmla="*/ 121437 w 2066785"/>
                <a:gd name="connsiteY13" fmla="*/ 36698 h 2066765"/>
                <a:gd name="connsiteX14" fmla="*/ 113143 w 2066785"/>
                <a:gd name="connsiteY14" fmla="*/ 42003 h 2066765"/>
                <a:gd name="connsiteX15" fmla="*/ 105067 w 2066785"/>
                <a:gd name="connsiteY15" fmla="*/ 47625 h 2066765"/>
                <a:gd name="connsiteX16" fmla="*/ 75040 w 2066785"/>
                <a:gd name="connsiteY16" fmla="*/ 72981 h 2066765"/>
                <a:gd name="connsiteX17" fmla="*/ 49307 w 2066785"/>
                <a:gd name="connsiteY17" fmla="*/ 102692 h 2066765"/>
                <a:gd name="connsiteX18" fmla="*/ 28484 w 2066785"/>
                <a:gd name="connsiteY18" fmla="*/ 136065 h 2066765"/>
                <a:gd name="connsiteX19" fmla="*/ 24089 w 2066785"/>
                <a:gd name="connsiteY19" fmla="*/ 144873 h 2066765"/>
                <a:gd name="connsiteX20" fmla="*/ 20032 w 2066785"/>
                <a:gd name="connsiteY20" fmla="*/ 153860 h 2066765"/>
                <a:gd name="connsiteX21" fmla="*/ 13084 w 2066785"/>
                <a:gd name="connsiteY21" fmla="*/ 172308 h 2066765"/>
                <a:gd name="connsiteX22" fmla="*/ 59 w 2066785"/>
                <a:gd name="connsiteY22" fmla="*/ 249663 h 2066765"/>
                <a:gd name="connsiteX23" fmla="*/ 0 w 2066785"/>
                <a:gd name="connsiteY23" fmla="*/ 310491 h 2066765"/>
                <a:gd name="connsiteX24" fmla="*/ 0 w 2066785"/>
                <a:gd name="connsiteY24" fmla="*/ 1814172 h 2066765"/>
                <a:gd name="connsiteX25" fmla="*/ 3048 w 2066785"/>
                <a:gd name="connsiteY25" fmla="*/ 1853325 h 2066765"/>
                <a:gd name="connsiteX26" fmla="*/ 12173 w 2066785"/>
                <a:gd name="connsiteY26" fmla="*/ 1891647 h 2066765"/>
                <a:gd name="connsiteX27" fmla="*/ 102672 w 2066785"/>
                <a:gd name="connsiteY27" fmla="*/ 2017438 h 2066765"/>
                <a:gd name="connsiteX28" fmla="*/ 136045 w 2066785"/>
                <a:gd name="connsiteY28" fmla="*/ 2038262 h 2066765"/>
                <a:gd name="connsiteX29" fmla="*/ 144854 w 2066785"/>
                <a:gd name="connsiteY29" fmla="*/ 2042656 h 2066765"/>
                <a:gd name="connsiteX30" fmla="*/ 153840 w 2066785"/>
                <a:gd name="connsiteY30" fmla="*/ 2046714 h 2066765"/>
                <a:gd name="connsiteX31" fmla="*/ 172288 w 2066785"/>
                <a:gd name="connsiteY31" fmla="*/ 2053662 h 2066765"/>
                <a:gd name="connsiteX32" fmla="*/ 249644 w 2066785"/>
                <a:gd name="connsiteY32" fmla="*/ 2066706 h 2066765"/>
                <a:gd name="connsiteX33" fmla="*/ 370625 w 2066785"/>
                <a:gd name="connsiteY33" fmla="*/ 2066765 h 2066765"/>
                <a:gd name="connsiteX34" fmla="*/ 1814172 w 2066785"/>
                <a:gd name="connsiteY34" fmla="*/ 2066765 h 2066765"/>
                <a:gd name="connsiteX35" fmla="*/ 1853325 w 2066785"/>
                <a:gd name="connsiteY35" fmla="*/ 2063717 h 2066765"/>
                <a:gd name="connsiteX36" fmla="*/ 1891647 w 2066785"/>
                <a:gd name="connsiteY36" fmla="*/ 2054592 h 2066765"/>
                <a:gd name="connsiteX37" fmla="*/ 1928088 w 2066785"/>
                <a:gd name="connsiteY37" fmla="*/ 2039588 h 2066765"/>
                <a:gd name="connsiteX38" fmla="*/ 1945328 w 2066785"/>
                <a:gd name="connsiteY38" fmla="*/ 2030067 h 2066765"/>
                <a:gd name="connsiteX39" fmla="*/ 1953622 w 2066785"/>
                <a:gd name="connsiteY39" fmla="*/ 2024762 h 2066765"/>
                <a:gd name="connsiteX40" fmla="*/ 1961698 w 2066785"/>
                <a:gd name="connsiteY40" fmla="*/ 2019141 h 2066765"/>
                <a:gd name="connsiteX41" fmla="*/ 1991726 w 2066785"/>
                <a:gd name="connsiteY41" fmla="*/ 1993784 h 2066765"/>
                <a:gd name="connsiteX42" fmla="*/ 2017458 w 2066785"/>
                <a:gd name="connsiteY42" fmla="*/ 1964073 h 2066765"/>
                <a:gd name="connsiteX43" fmla="*/ 2038282 w 2066785"/>
                <a:gd name="connsiteY43" fmla="*/ 1930701 h 2066765"/>
                <a:gd name="connsiteX44" fmla="*/ 2042676 w 2066785"/>
                <a:gd name="connsiteY44" fmla="*/ 1921892 h 2066765"/>
                <a:gd name="connsiteX45" fmla="*/ 2046734 w 2066785"/>
                <a:gd name="connsiteY45" fmla="*/ 1912906 h 2066765"/>
                <a:gd name="connsiteX46" fmla="*/ 2053681 w 2066785"/>
                <a:gd name="connsiteY46" fmla="*/ 1894457 h 2066765"/>
                <a:gd name="connsiteX47" fmla="*/ 2066726 w 2066785"/>
                <a:gd name="connsiteY47" fmla="*/ 1817102 h 2066765"/>
                <a:gd name="connsiteX48" fmla="*/ 2066785 w 2066785"/>
                <a:gd name="connsiteY48" fmla="*/ 1756275 h 2066765"/>
                <a:gd name="connsiteX49" fmla="*/ 2066785 w 2066785"/>
                <a:gd name="connsiteY49" fmla="*/ 252593 h 2066765"/>
                <a:gd name="connsiteX50" fmla="*/ 2063737 w 2066785"/>
                <a:gd name="connsiteY50" fmla="*/ 213440 h 2066765"/>
                <a:gd name="connsiteX51" fmla="*/ 2026524 w 2066785"/>
                <a:gd name="connsiteY51" fmla="*/ 673634 h 2066765"/>
                <a:gd name="connsiteX52" fmla="*/ 2026524 w 2066785"/>
                <a:gd name="connsiteY52" fmla="*/ 1756275 h 2066765"/>
                <a:gd name="connsiteX53" fmla="*/ 2026465 w 2066785"/>
                <a:gd name="connsiteY53" fmla="*/ 1816647 h 2066765"/>
                <a:gd name="connsiteX54" fmla="*/ 2015499 w 2066785"/>
                <a:gd name="connsiteY54" fmla="*/ 1881670 h 2066765"/>
                <a:gd name="connsiteX55" fmla="*/ 2009679 w 2066785"/>
                <a:gd name="connsiteY55" fmla="*/ 1897169 h 2066765"/>
                <a:gd name="connsiteX56" fmla="*/ 2006275 w 2066785"/>
                <a:gd name="connsiteY56" fmla="*/ 1904711 h 2066765"/>
                <a:gd name="connsiteX57" fmla="*/ 2002573 w 2066785"/>
                <a:gd name="connsiteY57" fmla="*/ 1912114 h 2066765"/>
                <a:gd name="connsiteX58" fmla="*/ 1985075 w 2066785"/>
                <a:gd name="connsiteY58" fmla="*/ 1940182 h 2066765"/>
                <a:gd name="connsiteX59" fmla="*/ 1963440 w 2066785"/>
                <a:gd name="connsiteY59" fmla="*/ 1965162 h 2066765"/>
                <a:gd name="connsiteX60" fmla="*/ 1938183 w 2066785"/>
                <a:gd name="connsiteY60" fmla="*/ 1986480 h 2066765"/>
                <a:gd name="connsiteX61" fmla="*/ 1931393 w 2066785"/>
                <a:gd name="connsiteY61" fmla="*/ 1991211 h 2066765"/>
                <a:gd name="connsiteX62" fmla="*/ 1924426 w 2066785"/>
                <a:gd name="connsiteY62" fmla="*/ 1995685 h 2066765"/>
                <a:gd name="connsiteX63" fmla="*/ 1909936 w 2066785"/>
                <a:gd name="connsiteY63" fmla="*/ 2003681 h 2066765"/>
                <a:gd name="connsiteX64" fmla="*/ 1879335 w 2066785"/>
                <a:gd name="connsiteY64" fmla="*/ 2016271 h 2066765"/>
                <a:gd name="connsiteX65" fmla="*/ 1847149 w 2066785"/>
                <a:gd name="connsiteY65" fmla="*/ 2023931 h 2066765"/>
                <a:gd name="connsiteX66" fmla="*/ 1814192 w 2066785"/>
                <a:gd name="connsiteY66" fmla="*/ 2026484 h 2066765"/>
                <a:gd name="connsiteX67" fmla="*/ 370645 w 2066785"/>
                <a:gd name="connsiteY67" fmla="*/ 2026484 h 2066765"/>
                <a:gd name="connsiteX68" fmla="*/ 250119 w 2066785"/>
                <a:gd name="connsiteY68" fmla="*/ 2026425 h 2066765"/>
                <a:gd name="connsiteX69" fmla="*/ 185095 w 2066785"/>
                <a:gd name="connsiteY69" fmla="*/ 2015459 h 2066765"/>
                <a:gd name="connsiteX70" fmla="*/ 169596 w 2066785"/>
                <a:gd name="connsiteY70" fmla="*/ 2009640 h 2066765"/>
                <a:gd name="connsiteX71" fmla="*/ 162055 w 2066785"/>
                <a:gd name="connsiteY71" fmla="*/ 2006235 h 2066765"/>
                <a:gd name="connsiteX72" fmla="*/ 154652 w 2066785"/>
                <a:gd name="connsiteY72" fmla="*/ 2002533 h 2066765"/>
                <a:gd name="connsiteX73" fmla="*/ 126584 w 2066785"/>
                <a:gd name="connsiteY73" fmla="*/ 1985035 h 2066765"/>
                <a:gd name="connsiteX74" fmla="*/ 50475 w 2066785"/>
                <a:gd name="connsiteY74" fmla="*/ 1879295 h 2066765"/>
                <a:gd name="connsiteX75" fmla="*/ 42815 w 2066785"/>
                <a:gd name="connsiteY75" fmla="*/ 1847110 h 2066765"/>
                <a:gd name="connsiteX76" fmla="*/ 40261 w 2066785"/>
                <a:gd name="connsiteY76" fmla="*/ 1814153 h 2066765"/>
                <a:gd name="connsiteX77" fmla="*/ 40261 w 2066785"/>
                <a:gd name="connsiteY77" fmla="*/ 310491 h 2066765"/>
                <a:gd name="connsiteX78" fmla="*/ 40321 w 2066785"/>
                <a:gd name="connsiteY78" fmla="*/ 250119 h 2066765"/>
                <a:gd name="connsiteX79" fmla="*/ 51287 w 2066785"/>
                <a:gd name="connsiteY79" fmla="*/ 185095 h 2066765"/>
                <a:gd name="connsiteX80" fmla="*/ 57106 w 2066785"/>
                <a:gd name="connsiteY80" fmla="*/ 169596 h 2066765"/>
                <a:gd name="connsiteX81" fmla="*/ 60511 w 2066785"/>
                <a:gd name="connsiteY81" fmla="*/ 162055 h 2066765"/>
                <a:gd name="connsiteX82" fmla="*/ 64212 w 2066785"/>
                <a:gd name="connsiteY82" fmla="*/ 154652 h 2066765"/>
                <a:gd name="connsiteX83" fmla="*/ 81710 w 2066785"/>
                <a:gd name="connsiteY83" fmla="*/ 126584 h 2066765"/>
                <a:gd name="connsiteX84" fmla="*/ 103345 w 2066785"/>
                <a:gd name="connsiteY84" fmla="*/ 101603 h 2066765"/>
                <a:gd name="connsiteX85" fmla="*/ 128603 w 2066785"/>
                <a:gd name="connsiteY85" fmla="*/ 80285 h 2066765"/>
                <a:gd name="connsiteX86" fmla="*/ 135392 w 2066785"/>
                <a:gd name="connsiteY86" fmla="*/ 75554 h 2066765"/>
                <a:gd name="connsiteX87" fmla="*/ 142359 w 2066785"/>
                <a:gd name="connsiteY87" fmla="*/ 71081 h 2066765"/>
                <a:gd name="connsiteX88" fmla="*/ 156849 w 2066785"/>
                <a:gd name="connsiteY88" fmla="*/ 63084 h 2066765"/>
                <a:gd name="connsiteX89" fmla="*/ 187450 w 2066785"/>
                <a:gd name="connsiteY89" fmla="*/ 50495 h 2066765"/>
                <a:gd name="connsiteX90" fmla="*/ 219636 w 2066785"/>
                <a:gd name="connsiteY90" fmla="*/ 42835 h 2066765"/>
                <a:gd name="connsiteX91" fmla="*/ 252593 w 2066785"/>
                <a:gd name="connsiteY91" fmla="*/ 40281 h 2066765"/>
                <a:gd name="connsiteX92" fmla="*/ 1575831 w 2066785"/>
                <a:gd name="connsiteY92" fmla="*/ 40281 h 2066765"/>
                <a:gd name="connsiteX93" fmla="*/ 1816647 w 2066785"/>
                <a:gd name="connsiteY93" fmla="*/ 40340 h 2066765"/>
                <a:gd name="connsiteX94" fmla="*/ 1881670 w 2066785"/>
                <a:gd name="connsiteY94" fmla="*/ 51306 h 2066765"/>
                <a:gd name="connsiteX95" fmla="*/ 1897169 w 2066785"/>
                <a:gd name="connsiteY95" fmla="*/ 57126 h 2066765"/>
                <a:gd name="connsiteX96" fmla="*/ 1904711 w 2066785"/>
                <a:gd name="connsiteY96" fmla="*/ 60530 h 2066765"/>
                <a:gd name="connsiteX97" fmla="*/ 1912114 w 2066785"/>
                <a:gd name="connsiteY97" fmla="*/ 64232 h 2066765"/>
                <a:gd name="connsiteX98" fmla="*/ 1940182 w 2066785"/>
                <a:gd name="connsiteY98" fmla="*/ 81730 h 2066765"/>
                <a:gd name="connsiteX99" fmla="*/ 2016290 w 2066785"/>
                <a:gd name="connsiteY99" fmla="*/ 187470 h 2066765"/>
                <a:gd name="connsiteX100" fmla="*/ 2023951 w 2066785"/>
                <a:gd name="connsiteY100" fmla="*/ 219656 h 2066765"/>
                <a:gd name="connsiteX101" fmla="*/ 2026504 w 2066785"/>
                <a:gd name="connsiteY101" fmla="*/ 252613 h 2066765"/>
                <a:gd name="connsiteX102" fmla="*/ 2026504 w 2066785"/>
                <a:gd name="connsiteY102" fmla="*/ 673634 h 206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066785" h="2066765">
                  <a:moveTo>
                    <a:pt x="2063737" y="213440"/>
                  </a:moveTo>
                  <a:cubicBezTo>
                    <a:pt x="2061698" y="200455"/>
                    <a:pt x="2058590" y="187648"/>
                    <a:pt x="2054612" y="175119"/>
                  </a:cubicBezTo>
                  <a:cubicBezTo>
                    <a:pt x="2038499" y="124980"/>
                    <a:pt x="2006373" y="80424"/>
                    <a:pt x="1964113" y="49327"/>
                  </a:cubicBezTo>
                  <a:cubicBezTo>
                    <a:pt x="1953583" y="41508"/>
                    <a:pt x="1942359" y="34620"/>
                    <a:pt x="1930740" y="28504"/>
                  </a:cubicBezTo>
                  <a:cubicBezTo>
                    <a:pt x="1927811" y="27039"/>
                    <a:pt x="1924921" y="25455"/>
                    <a:pt x="1921932" y="24109"/>
                  </a:cubicBezTo>
                  <a:lnTo>
                    <a:pt x="1912945" y="20051"/>
                  </a:lnTo>
                  <a:cubicBezTo>
                    <a:pt x="1906849" y="17577"/>
                    <a:pt x="1900752" y="15103"/>
                    <a:pt x="1894497" y="13104"/>
                  </a:cubicBezTo>
                  <a:cubicBezTo>
                    <a:pt x="1869576" y="4671"/>
                    <a:pt x="1843270" y="376"/>
                    <a:pt x="1817142" y="59"/>
                  </a:cubicBezTo>
                  <a:lnTo>
                    <a:pt x="1575871" y="0"/>
                  </a:lnTo>
                  <a:lnTo>
                    <a:pt x="252593" y="0"/>
                  </a:lnTo>
                  <a:cubicBezTo>
                    <a:pt x="239529" y="79"/>
                    <a:pt x="226425" y="1069"/>
                    <a:pt x="213440" y="3048"/>
                  </a:cubicBezTo>
                  <a:cubicBezTo>
                    <a:pt x="200455" y="5087"/>
                    <a:pt x="187648" y="8195"/>
                    <a:pt x="175119" y="12173"/>
                  </a:cubicBezTo>
                  <a:cubicBezTo>
                    <a:pt x="162569" y="16112"/>
                    <a:pt x="150435" y="21298"/>
                    <a:pt x="138678" y="27177"/>
                  </a:cubicBezTo>
                  <a:cubicBezTo>
                    <a:pt x="132779" y="30087"/>
                    <a:pt x="127098" y="33393"/>
                    <a:pt x="121437" y="36698"/>
                  </a:cubicBezTo>
                  <a:lnTo>
                    <a:pt x="113143" y="42003"/>
                  </a:lnTo>
                  <a:cubicBezTo>
                    <a:pt x="110372" y="43745"/>
                    <a:pt x="107759" y="45744"/>
                    <a:pt x="105067" y="47625"/>
                  </a:cubicBezTo>
                  <a:cubicBezTo>
                    <a:pt x="94458" y="55325"/>
                    <a:pt x="84343" y="63737"/>
                    <a:pt x="75040" y="72981"/>
                  </a:cubicBezTo>
                  <a:cubicBezTo>
                    <a:pt x="65736" y="82225"/>
                    <a:pt x="57146" y="92162"/>
                    <a:pt x="49307" y="102692"/>
                  </a:cubicBezTo>
                  <a:cubicBezTo>
                    <a:pt x="41489" y="113222"/>
                    <a:pt x="34600" y="124446"/>
                    <a:pt x="28484" y="136065"/>
                  </a:cubicBezTo>
                  <a:cubicBezTo>
                    <a:pt x="27019" y="138994"/>
                    <a:pt x="25435" y="141884"/>
                    <a:pt x="24089" y="144873"/>
                  </a:cubicBezTo>
                  <a:lnTo>
                    <a:pt x="20032" y="153860"/>
                  </a:lnTo>
                  <a:cubicBezTo>
                    <a:pt x="17557" y="159956"/>
                    <a:pt x="15083" y="166053"/>
                    <a:pt x="13084" y="172308"/>
                  </a:cubicBezTo>
                  <a:cubicBezTo>
                    <a:pt x="4671" y="197229"/>
                    <a:pt x="376" y="223535"/>
                    <a:pt x="59" y="249663"/>
                  </a:cubicBezTo>
                  <a:lnTo>
                    <a:pt x="0" y="310491"/>
                  </a:lnTo>
                  <a:lnTo>
                    <a:pt x="0" y="1814172"/>
                  </a:lnTo>
                  <a:cubicBezTo>
                    <a:pt x="79" y="1827237"/>
                    <a:pt x="1069" y="1840340"/>
                    <a:pt x="3048" y="1853325"/>
                  </a:cubicBezTo>
                  <a:cubicBezTo>
                    <a:pt x="5087" y="1866310"/>
                    <a:pt x="8195" y="1879117"/>
                    <a:pt x="12173" y="1891647"/>
                  </a:cubicBezTo>
                  <a:cubicBezTo>
                    <a:pt x="28286" y="1941785"/>
                    <a:pt x="60412" y="1986342"/>
                    <a:pt x="102672" y="2017438"/>
                  </a:cubicBezTo>
                  <a:cubicBezTo>
                    <a:pt x="113203" y="2025257"/>
                    <a:pt x="124426" y="2032145"/>
                    <a:pt x="136045" y="2038262"/>
                  </a:cubicBezTo>
                  <a:cubicBezTo>
                    <a:pt x="138975" y="2039727"/>
                    <a:pt x="141865" y="2041310"/>
                    <a:pt x="144854" y="2042656"/>
                  </a:cubicBezTo>
                  <a:lnTo>
                    <a:pt x="153840" y="2046714"/>
                  </a:lnTo>
                  <a:cubicBezTo>
                    <a:pt x="159937" y="2049188"/>
                    <a:pt x="166033" y="2051662"/>
                    <a:pt x="172288" y="2053662"/>
                  </a:cubicBezTo>
                  <a:cubicBezTo>
                    <a:pt x="197209" y="2062094"/>
                    <a:pt x="223515" y="2066389"/>
                    <a:pt x="249644" y="2066706"/>
                  </a:cubicBezTo>
                  <a:lnTo>
                    <a:pt x="370625" y="2066765"/>
                  </a:lnTo>
                  <a:lnTo>
                    <a:pt x="1814172" y="2066765"/>
                  </a:lnTo>
                  <a:cubicBezTo>
                    <a:pt x="1827237" y="2066686"/>
                    <a:pt x="1840340" y="2065696"/>
                    <a:pt x="1853325" y="2063717"/>
                  </a:cubicBezTo>
                  <a:cubicBezTo>
                    <a:pt x="1866310" y="2061678"/>
                    <a:pt x="1879117" y="2058571"/>
                    <a:pt x="1891647" y="2054592"/>
                  </a:cubicBezTo>
                  <a:cubicBezTo>
                    <a:pt x="1904196" y="2050653"/>
                    <a:pt x="1916330" y="2045467"/>
                    <a:pt x="1928088" y="2039588"/>
                  </a:cubicBezTo>
                  <a:cubicBezTo>
                    <a:pt x="1933986" y="2036678"/>
                    <a:pt x="1939667" y="2033373"/>
                    <a:pt x="1945328" y="2030067"/>
                  </a:cubicBezTo>
                  <a:lnTo>
                    <a:pt x="1953622" y="2024762"/>
                  </a:lnTo>
                  <a:cubicBezTo>
                    <a:pt x="1956393" y="2023020"/>
                    <a:pt x="1959006" y="2021021"/>
                    <a:pt x="1961698" y="2019141"/>
                  </a:cubicBezTo>
                  <a:cubicBezTo>
                    <a:pt x="1972308" y="2011441"/>
                    <a:pt x="1982423" y="2003028"/>
                    <a:pt x="1991726" y="1993784"/>
                  </a:cubicBezTo>
                  <a:cubicBezTo>
                    <a:pt x="2001029" y="1984541"/>
                    <a:pt x="2009620" y="1974604"/>
                    <a:pt x="2017458" y="1964073"/>
                  </a:cubicBezTo>
                  <a:cubicBezTo>
                    <a:pt x="2025277" y="1953543"/>
                    <a:pt x="2032165" y="1942320"/>
                    <a:pt x="2038282" y="1930701"/>
                  </a:cubicBezTo>
                  <a:cubicBezTo>
                    <a:pt x="2039746" y="1927771"/>
                    <a:pt x="2041330" y="1924881"/>
                    <a:pt x="2042676" y="1921892"/>
                  </a:cubicBezTo>
                  <a:lnTo>
                    <a:pt x="2046734" y="1912906"/>
                  </a:lnTo>
                  <a:cubicBezTo>
                    <a:pt x="2049208" y="1906809"/>
                    <a:pt x="2051682" y="1900712"/>
                    <a:pt x="2053681" y="1894457"/>
                  </a:cubicBezTo>
                  <a:cubicBezTo>
                    <a:pt x="2062114" y="1869537"/>
                    <a:pt x="2066409" y="1843230"/>
                    <a:pt x="2066726" y="1817102"/>
                  </a:cubicBezTo>
                  <a:lnTo>
                    <a:pt x="2066785" y="1756275"/>
                  </a:lnTo>
                  <a:lnTo>
                    <a:pt x="2066785" y="252593"/>
                  </a:lnTo>
                  <a:cubicBezTo>
                    <a:pt x="2066706" y="239529"/>
                    <a:pt x="2065716" y="226425"/>
                    <a:pt x="2063737" y="213440"/>
                  </a:cubicBezTo>
                  <a:close/>
                  <a:moveTo>
                    <a:pt x="2026524" y="673634"/>
                  </a:moveTo>
                  <a:lnTo>
                    <a:pt x="2026524" y="1756275"/>
                  </a:lnTo>
                  <a:lnTo>
                    <a:pt x="2026465" y="1816647"/>
                  </a:lnTo>
                  <a:cubicBezTo>
                    <a:pt x="2026187" y="1838678"/>
                    <a:pt x="2022585" y="1860748"/>
                    <a:pt x="2015499" y="1881670"/>
                  </a:cubicBezTo>
                  <a:cubicBezTo>
                    <a:pt x="2013816" y="1886936"/>
                    <a:pt x="2011718" y="1892043"/>
                    <a:pt x="2009679" y="1897169"/>
                  </a:cubicBezTo>
                  <a:lnTo>
                    <a:pt x="2006275" y="1904711"/>
                  </a:lnTo>
                  <a:cubicBezTo>
                    <a:pt x="2005166" y="1907244"/>
                    <a:pt x="2003800" y="1909640"/>
                    <a:pt x="2002573" y="1912114"/>
                  </a:cubicBezTo>
                  <a:cubicBezTo>
                    <a:pt x="1997446" y="1921872"/>
                    <a:pt x="1991666" y="1931334"/>
                    <a:pt x="1985075" y="1940182"/>
                  </a:cubicBezTo>
                  <a:cubicBezTo>
                    <a:pt x="1978484" y="1949030"/>
                    <a:pt x="1971259" y="1957383"/>
                    <a:pt x="1963440" y="1965162"/>
                  </a:cubicBezTo>
                  <a:cubicBezTo>
                    <a:pt x="1955621" y="1972941"/>
                    <a:pt x="1947110" y="1980008"/>
                    <a:pt x="1938183" y="1986480"/>
                  </a:cubicBezTo>
                  <a:cubicBezTo>
                    <a:pt x="1935906" y="1988044"/>
                    <a:pt x="1933729" y="1989746"/>
                    <a:pt x="1931393" y="1991211"/>
                  </a:cubicBezTo>
                  <a:lnTo>
                    <a:pt x="1924426" y="1995685"/>
                  </a:lnTo>
                  <a:cubicBezTo>
                    <a:pt x="1919655" y="1998456"/>
                    <a:pt x="1914905" y="2001267"/>
                    <a:pt x="1909936" y="2003681"/>
                  </a:cubicBezTo>
                  <a:cubicBezTo>
                    <a:pt x="1900079" y="2008610"/>
                    <a:pt x="1889885" y="2012985"/>
                    <a:pt x="1879335" y="2016271"/>
                  </a:cubicBezTo>
                  <a:cubicBezTo>
                    <a:pt x="1868804" y="2019616"/>
                    <a:pt x="1858056" y="2022209"/>
                    <a:pt x="1847149" y="2023931"/>
                  </a:cubicBezTo>
                  <a:cubicBezTo>
                    <a:pt x="1836223" y="2025574"/>
                    <a:pt x="1825217" y="2026405"/>
                    <a:pt x="1814192" y="2026484"/>
                  </a:cubicBezTo>
                  <a:lnTo>
                    <a:pt x="370645" y="2026484"/>
                  </a:lnTo>
                  <a:lnTo>
                    <a:pt x="250119" y="2026425"/>
                  </a:lnTo>
                  <a:cubicBezTo>
                    <a:pt x="228088" y="2026148"/>
                    <a:pt x="206017" y="2022545"/>
                    <a:pt x="185095" y="2015459"/>
                  </a:cubicBezTo>
                  <a:cubicBezTo>
                    <a:pt x="179830" y="2013776"/>
                    <a:pt x="174723" y="2011678"/>
                    <a:pt x="169596" y="2009640"/>
                  </a:cubicBezTo>
                  <a:lnTo>
                    <a:pt x="162055" y="2006235"/>
                  </a:lnTo>
                  <a:cubicBezTo>
                    <a:pt x="159521" y="2005126"/>
                    <a:pt x="157126" y="2003761"/>
                    <a:pt x="154652" y="2002533"/>
                  </a:cubicBezTo>
                  <a:cubicBezTo>
                    <a:pt x="144893" y="1997407"/>
                    <a:pt x="135431" y="1991627"/>
                    <a:pt x="126584" y="1985035"/>
                  </a:cubicBezTo>
                  <a:cubicBezTo>
                    <a:pt x="91013" y="1958887"/>
                    <a:pt x="64014" y="1921377"/>
                    <a:pt x="50475" y="1879295"/>
                  </a:cubicBezTo>
                  <a:cubicBezTo>
                    <a:pt x="47130" y="1868765"/>
                    <a:pt x="44537" y="1858016"/>
                    <a:pt x="42815" y="1847110"/>
                  </a:cubicBezTo>
                  <a:cubicBezTo>
                    <a:pt x="41172" y="1836184"/>
                    <a:pt x="40340" y="1825178"/>
                    <a:pt x="40261" y="1814153"/>
                  </a:cubicBezTo>
                  <a:lnTo>
                    <a:pt x="40261" y="310491"/>
                  </a:lnTo>
                  <a:lnTo>
                    <a:pt x="40321" y="250119"/>
                  </a:lnTo>
                  <a:cubicBezTo>
                    <a:pt x="40598" y="228088"/>
                    <a:pt x="44200" y="206017"/>
                    <a:pt x="51287" y="185095"/>
                  </a:cubicBezTo>
                  <a:cubicBezTo>
                    <a:pt x="52969" y="179830"/>
                    <a:pt x="55067" y="174723"/>
                    <a:pt x="57106" y="169596"/>
                  </a:cubicBezTo>
                  <a:lnTo>
                    <a:pt x="60511" y="162055"/>
                  </a:lnTo>
                  <a:cubicBezTo>
                    <a:pt x="61619" y="159521"/>
                    <a:pt x="62985" y="157126"/>
                    <a:pt x="64212" y="154652"/>
                  </a:cubicBezTo>
                  <a:cubicBezTo>
                    <a:pt x="69339" y="144893"/>
                    <a:pt x="75119" y="135431"/>
                    <a:pt x="81710" y="126584"/>
                  </a:cubicBezTo>
                  <a:cubicBezTo>
                    <a:pt x="88302" y="117736"/>
                    <a:pt x="95527" y="109382"/>
                    <a:pt x="103345" y="101603"/>
                  </a:cubicBezTo>
                  <a:cubicBezTo>
                    <a:pt x="111164" y="93824"/>
                    <a:pt x="119675" y="86758"/>
                    <a:pt x="128603" y="80285"/>
                  </a:cubicBezTo>
                  <a:cubicBezTo>
                    <a:pt x="130879" y="78721"/>
                    <a:pt x="133056" y="77019"/>
                    <a:pt x="135392" y="75554"/>
                  </a:cubicBezTo>
                  <a:lnTo>
                    <a:pt x="142359" y="71081"/>
                  </a:lnTo>
                  <a:cubicBezTo>
                    <a:pt x="147130" y="68310"/>
                    <a:pt x="151880" y="65499"/>
                    <a:pt x="156849" y="63084"/>
                  </a:cubicBezTo>
                  <a:cubicBezTo>
                    <a:pt x="166706" y="58155"/>
                    <a:pt x="176900" y="53781"/>
                    <a:pt x="187450" y="50495"/>
                  </a:cubicBezTo>
                  <a:cubicBezTo>
                    <a:pt x="197981" y="47150"/>
                    <a:pt x="208729" y="44557"/>
                    <a:pt x="219636" y="42835"/>
                  </a:cubicBezTo>
                  <a:cubicBezTo>
                    <a:pt x="230562" y="41192"/>
                    <a:pt x="241568" y="40360"/>
                    <a:pt x="252593" y="40281"/>
                  </a:cubicBezTo>
                  <a:lnTo>
                    <a:pt x="1575831" y="40281"/>
                  </a:lnTo>
                  <a:lnTo>
                    <a:pt x="1816647" y="40340"/>
                  </a:lnTo>
                  <a:cubicBezTo>
                    <a:pt x="1838678" y="40618"/>
                    <a:pt x="1860748" y="44220"/>
                    <a:pt x="1881670" y="51306"/>
                  </a:cubicBezTo>
                  <a:cubicBezTo>
                    <a:pt x="1886936" y="52989"/>
                    <a:pt x="1892043" y="55087"/>
                    <a:pt x="1897169" y="57126"/>
                  </a:cubicBezTo>
                  <a:lnTo>
                    <a:pt x="1904711" y="60530"/>
                  </a:lnTo>
                  <a:cubicBezTo>
                    <a:pt x="1907244" y="61639"/>
                    <a:pt x="1909640" y="63005"/>
                    <a:pt x="1912114" y="64232"/>
                  </a:cubicBezTo>
                  <a:cubicBezTo>
                    <a:pt x="1921872" y="69359"/>
                    <a:pt x="1931334" y="75139"/>
                    <a:pt x="1940182" y="81730"/>
                  </a:cubicBezTo>
                  <a:cubicBezTo>
                    <a:pt x="1975752" y="107878"/>
                    <a:pt x="2002751" y="145388"/>
                    <a:pt x="2016290" y="187470"/>
                  </a:cubicBezTo>
                  <a:cubicBezTo>
                    <a:pt x="2019636" y="198001"/>
                    <a:pt x="2022229" y="208749"/>
                    <a:pt x="2023951" y="219656"/>
                  </a:cubicBezTo>
                  <a:cubicBezTo>
                    <a:pt x="2025594" y="230582"/>
                    <a:pt x="2026425" y="241587"/>
                    <a:pt x="2026504" y="252613"/>
                  </a:cubicBezTo>
                  <a:lnTo>
                    <a:pt x="2026504" y="673634"/>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1" name="Freeform 4">
              <a:extLst>
                <a:ext uri="{FF2B5EF4-FFF2-40B4-BE49-F238E27FC236}">
                  <a16:creationId xmlns:a16="http://schemas.microsoft.com/office/drawing/2014/main" id="{1193DFF6-9386-66B3-00D3-EB9A7B50AC54}"/>
                </a:ext>
              </a:extLst>
            </p:cNvPr>
            <p:cNvSpPr/>
            <p:nvPr/>
          </p:nvSpPr>
          <p:spPr>
            <a:xfrm>
              <a:off x="2398136" y="2777850"/>
              <a:ext cx="1908451" cy="1908491"/>
            </a:xfrm>
            <a:custGeom>
              <a:avLst/>
              <a:gdLst>
                <a:gd name="connsiteX0" fmla="*/ 1900079 w 1908451"/>
                <a:gd name="connsiteY0" fmla="*/ 120249 h 1908491"/>
                <a:gd name="connsiteX1" fmla="*/ 1837906 w 1908451"/>
                <a:gd name="connsiteY1" fmla="*/ 33868 h 1908491"/>
                <a:gd name="connsiteX2" fmla="*/ 1814984 w 1908451"/>
                <a:gd name="connsiteY2" fmla="*/ 19576 h 1908491"/>
                <a:gd name="connsiteX3" fmla="*/ 1808947 w 1908451"/>
                <a:gd name="connsiteY3" fmla="*/ 16548 h 1908491"/>
                <a:gd name="connsiteX4" fmla="*/ 1802791 w 1908451"/>
                <a:gd name="connsiteY4" fmla="*/ 13757 h 1908491"/>
                <a:gd name="connsiteX5" fmla="*/ 1790142 w 1908451"/>
                <a:gd name="connsiteY5" fmla="*/ 9006 h 1908491"/>
                <a:gd name="connsiteX6" fmla="*/ 1737035 w 1908451"/>
                <a:gd name="connsiteY6" fmla="*/ 59 h 1908491"/>
                <a:gd name="connsiteX7" fmla="*/ 1496674 w 1908451"/>
                <a:gd name="connsiteY7" fmla="*/ 0 h 1908491"/>
                <a:gd name="connsiteX8" fmla="*/ 173436 w 1908451"/>
                <a:gd name="connsiteY8" fmla="*/ 0 h 1908491"/>
                <a:gd name="connsiteX9" fmla="*/ 146477 w 1908451"/>
                <a:gd name="connsiteY9" fmla="*/ 2098 h 1908491"/>
                <a:gd name="connsiteX10" fmla="*/ 120230 w 1908451"/>
                <a:gd name="connsiteY10" fmla="*/ 8353 h 1908491"/>
                <a:gd name="connsiteX11" fmla="*/ 95269 w 1908451"/>
                <a:gd name="connsiteY11" fmla="*/ 18626 h 1908491"/>
                <a:gd name="connsiteX12" fmla="*/ 83432 w 1908451"/>
                <a:gd name="connsiteY12" fmla="*/ 25158 h 1908491"/>
                <a:gd name="connsiteX13" fmla="*/ 77751 w 1908451"/>
                <a:gd name="connsiteY13" fmla="*/ 28800 h 1908491"/>
                <a:gd name="connsiteX14" fmla="*/ 72209 w 1908451"/>
                <a:gd name="connsiteY14" fmla="*/ 32660 h 1908491"/>
                <a:gd name="connsiteX15" fmla="*/ 51564 w 1908451"/>
                <a:gd name="connsiteY15" fmla="*/ 50099 h 1908491"/>
                <a:gd name="connsiteX16" fmla="*/ 33868 w 1908451"/>
                <a:gd name="connsiteY16" fmla="*/ 70527 h 1908491"/>
                <a:gd name="connsiteX17" fmla="*/ 19576 w 1908451"/>
                <a:gd name="connsiteY17" fmla="*/ 93448 h 1908491"/>
                <a:gd name="connsiteX18" fmla="*/ 16548 w 1908451"/>
                <a:gd name="connsiteY18" fmla="*/ 99485 h 1908491"/>
                <a:gd name="connsiteX19" fmla="*/ 13757 w 1908451"/>
                <a:gd name="connsiteY19" fmla="*/ 105641 h 1908491"/>
                <a:gd name="connsiteX20" fmla="*/ 9006 w 1908451"/>
                <a:gd name="connsiteY20" fmla="*/ 118290 h 1908491"/>
                <a:gd name="connsiteX21" fmla="*/ 59 w 1908451"/>
                <a:gd name="connsiteY21" fmla="*/ 171397 h 1908491"/>
                <a:gd name="connsiteX22" fmla="*/ 0 w 1908451"/>
                <a:gd name="connsiteY22" fmla="*/ 231314 h 1908491"/>
                <a:gd name="connsiteX23" fmla="*/ 0 w 1908451"/>
                <a:gd name="connsiteY23" fmla="*/ 1735035 h 1908491"/>
                <a:gd name="connsiteX24" fmla="*/ 2098 w 1908451"/>
                <a:gd name="connsiteY24" fmla="*/ 1761995 h 1908491"/>
                <a:gd name="connsiteX25" fmla="*/ 8353 w 1908451"/>
                <a:gd name="connsiteY25" fmla="*/ 1788242 h 1908491"/>
                <a:gd name="connsiteX26" fmla="*/ 70527 w 1908451"/>
                <a:gd name="connsiteY26" fmla="*/ 1874624 h 1908491"/>
                <a:gd name="connsiteX27" fmla="*/ 93448 w 1908451"/>
                <a:gd name="connsiteY27" fmla="*/ 1888915 h 1908491"/>
                <a:gd name="connsiteX28" fmla="*/ 99485 w 1908451"/>
                <a:gd name="connsiteY28" fmla="*/ 1891944 h 1908491"/>
                <a:gd name="connsiteX29" fmla="*/ 105641 w 1908451"/>
                <a:gd name="connsiteY29" fmla="*/ 1894735 h 1908491"/>
                <a:gd name="connsiteX30" fmla="*/ 118290 w 1908451"/>
                <a:gd name="connsiteY30" fmla="*/ 1899485 h 1908491"/>
                <a:gd name="connsiteX31" fmla="*/ 171397 w 1908451"/>
                <a:gd name="connsiteY31" fmla="*/ 1908432 h 1908491"/>
                <a:gd name="connsiteX32" fmla="*/ 291469 w 1908451"/>
                <a:gd name="connsiteY32" fmla="*/ 1908492 h 1908491"/>
                <a:gd name="connsiteX33" fmla="*/ 1735016 w 1908451"/>
                <a:gd name="connsiteY33" fmla="*/ 1908492 h 1908491"/>
                <a:gd name="connsiteX34" fmla="*/ 1761975 w 1908451"/>
                <a:gd name="connsiteY34" fmla="*/ 1906393 h 1908491"/>
                <a:gd name="connsiteX35" fmla="*/ 1788222 w 1908451"/>
                <a:gd name="connsiteY35" fmla="*/ 1900138 h 1908491"/>
                <a:gd name="connsiteX36" fmla="*/ 1813183 w 1908451"/>
                <a:gd name="connsiteY36" fmla="*/ 1889865 h 1908491"/>
                <a:gd name="connsiteX37" fmla="*/ 1825020 w 1908451"/>
                <a:gd name="connsiteY37" fmla="*/ 1883333 h 1908491"/>
                <a:gd name="connsiteX38" fmla="*/ 1830700 w 1908451"/>
                <a:gd name="connsiteY38" fmla="*/ 1879691 h 1908491"/>
                <a:gd name="connsiteX39" fmla="*/ 1836243 w 1908451"/>
                <a:gd name="connsiteY39" fmla="*/ 1875831 h 1908491"/>
                <a:gd name="connsiteX40" fmla="*/ 1856888 w 1908451"/>
                <a:gd name="connsiteY40" fmla="*/ 1858393 h 1908491"/>
                <a:gd name="connsiteX41" fmla="*/ 1874584 w 1908451"/>
                <a:gd name="connsiteY41" fmla="*/ 1837965 h 1908491"/>
                <a:gd name="connsiteX42" fmla="*/ 1888875 w 1908451"/>
                <a:gd name="connsiteY42" fmla="*/ 1815043 h 1908491"/>
                <a:gd name="connsiteX43" fmla="*/ 1891904 w 1908451"/>
                <a:gd name="connsiteY43" fmla="*/ 1809006 h 1908491"/>
                <a:gd name="connsiteX44" fmla="*/ 1894695 w 1908451"/>
                <a:gd name="connsiteY44" fmla="*/ 1802850 h 1908491"/>
                <a:gd name="connsiteX45" fmla="*/ 1899446 w 1908451"/>
                <a:gd name="connsiteY45" fmla="*/ 1790202 h 1908491"/>
                <a:gd name="connsiteX46" fmla="*/ 1908392 w 1908451"/>
                <a:gd name="connsiteY46" fmla="*/ 1737094 h 1908491"/>
                <a:gd name="connsiteX47" fmla="*/ 1908452 w 1908451"/>
                <a:gd name="connsiteY47" fmla="*/ 1677177 h 1908491"/>
                <a:gd name="connsiteX48" fmla="*/ 1908452 w 1908451"/>
                <a:gd name="connsiteY48" fmla="*/ 173456 h 1908491"/>
                <a:gd name="connsiteX49" fmla="*/ 1906354 w 1908451"/>
                <a:gd name="connsiteY49" fmla="*/ 146496 h 1908491"/>
                <a:gd name="connsiteX50" fmla="*/ 1900099 w 1908451"/>
                <a:gd name="connsiteY50" fmla="*/ 120249 h 1908491"/>
                <a:gd name="connsiteX51" fmla="*/ 1868171 w 1908451"/>
                <a:gd name="connsiteY51" fmla="*/ 594497 h 1908491"/>
                <a:gd name="connsiteX52" fmla="*/ 1868171 w 1908451"/>
                <a:gd name="connsiteY52" fmla="*/ 1677138 h 1908491"/>
                <a:gd name="connsiteX53" fmla="*/ 1868111 w 1908451"/>
                <a:gd name="connsiteY53" fmla="*/ 1736599 h 1908491"/>
                <a:gd name="connsiteX54" fmla="*/ 1861243 w 1908451"/>
                <a:gd name="connsiteY54" fmla="*/ 1777375 h 1908491"/>
                <a:gd name="connsiteX55" fmla="*/ 1857621 w 1908451"/>
                <a:gd name="connsiteY55" fmla="*/ 1787054 h 1908491"/>
                <a:gd name="connsiteX56" fmla="*/ 1855483 w 1908451"/>
                <a:gd name="connsiteY56" fmla="*/ 1791765 h 1908491"/>
                <a:gd name="connsiteX57" fmla="*/ 1853167 w 1908451"/>
                <a:gd name="connsiteY57" fmla="*/ 1796397 h 1908491"/>
                <a:gd name="connsiteX58" fmla="*/ 1842201 w 1908451"/>
                <a:gd name="connsiteY58" fmla="*/ 1813994 h 1908491"/>
                <a:gd name="connsiteX59" fmla="*/ 1828582 w 1908451"/>
                <a:gd name="connsiteY59" fmla="*/ 1829711 h 1908491"/>
                <a:gd name="connsiteX60" fmla="*/ 1812688 w 1908451"/>
                <a:gd name="connsiteY60" fmla="*/ 1843111 h 1908491"/>
                <a:gd name="connsiteX61" fmla="*/ 1734976 w 1908451"/>
                <a:gd name="connsiteY61" fmla="*/ 1868171 h 1908491"/>
                <a:gd name="connsiteX62" fmla="*/ 291488 w 1908451"/>
                <a:gd name="connsiteY62" fmla="*/ 1868171 h 1908491"/>
                <a:gd name="connsiteX63" fmla="*/ 171892 w 1908451"/>
                <a:gd name="connsiteY63" fmla="*/ 1868111 h 1908491"/>
                <a:gd name="connsiteX64" fmla="*/ 94477 w 1908451"/>
                <a:gd name="connsiteY64" fmla="*/ 1842201 h 1908491"/>
                <a:gd name="connsiteX65" fmla="*/ 46714 w 1908451"/>
                <a:gd name="connsiteY65" fmla="*/ 1775871 h 1908491"/>
                <a:gd name="connsiteX66" fmla="*/ 41924 w 1908451"/>
                <a:gd name="connsiteY66" fmla="*/ 1755760 h 1908491"/>
                <a:gd name="connsiteX67" fmla="*/ 40321 w 1908451"/>
                <a:gd name="connsiteY67" fmla="*/ 1735016 h 1908491"/>
                <a:gd name="connsiteX68" fmla="*/ 40321 w 1908451"/>
                <a:gd name="connsiteY68" fmla="*/ 231354 h 1908491"/>
                <a:gd name="connsiteX69" fmla="*/ 40380 w 1908451"/>
                <a:gd name="connsiteY69" fmla="*/ 171892 h 1908491"/>
                <a:gd name="connsiteX70" fmla="*/ 47249 w 1908451"/>
                <a:gd name="connsiteY70" fmla="*/ 131116 h 1908491"/>
                <a:gd name="connsiteX71" fmla="*/ 50871 w 1908451"/>
                <a:gd name="connsiteY71" fmla="*/ 121437 h 1908491"/>
                <a:gd name="connsiteX72" fmla="*/ 53009 w 1908451"/>
                <a:gd name="connsiteY72" fmla="*/ 116726 h 1908491"/>
                <a:gd name="connsiteX73" fmla="*/ 55325 w 1908451"/>
                <a:gd name="connsiteY73" fmla="*/ 112094 h 1908491"/>
                <a:gd name="connsiteX74" fmla="*/ 66291 w 1908451"/>
                <a:gd name="connsiteY74" fmla="*/ 94497 h 1908491"/>
                <a:gd name="connsiteX75" fmla="*/ 79909 w 1908451"/>
                <a:gd name="connsiteY75" fmla="*/ 78781 h 1908491"/>
                <a:gd name="connsiteX76" fmla="*/ 95804 w 1908451"/>
                <a:gd name="connsiteY76" fmla="*/ 65380 h 1908491"/>
                <a:gd name="connsiteX77" fmla="*/ 173515 w 1908451"/>
                <a:gd name="connsiteY77" fmla="*/ 40321 h 1908491"/>
                <a:gd name="connsiteX78" fmla="*/ 1496674 w 1908451"/>
                <a:gd name="connsiteY78" fmla="*/ 40321 h 1908491"/>
                <a:gd name="connsiteX79" fmla="*/ 1736579 w 1908451"/>
                <a:gd name="connsiteY79" fmla="*/ 40380 h 1908491"/>
                <a:gd name="connsiteX80" fmla="*/ 1813994 w 1908451"/>
                <a:gd name="connsiteY80" fmla="*/ 66291 h 1908491"/>
                <a:gd name="connsiteX81" fmla="*/ 1861757 w 1908451"/>
                <a:gd name="connsiteY81" fmla="*/ 132621 h 1908491"/>
                <a:gd name="connsiteX82" fmla="*/ 1866548 w 1908451"/>
                <a:gd name="connsiteY82" fmla="*/ 152732 h 1908491"/>
                <a:gd name="connsiteX83" fmla="*/ 1868151 w 1908451"/>
                <a:gd name="connsiteY83" fmla="*/ 173476 h 1908491"/>
                <a:gd name="connsiteX84" fmla="*/ 1868151 w 1908451"/>
                <a:gd name="connsiteY84" fmla="*/ 594497 h 190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908451" h="1908491">
                  <a:moveTo>
                    <a:pt x="1900079" y="120249"/>
                  </a:moveTo>
                  <a:cubicBezTo>
                    <a:pt x="1889054" y="85966"/>
                    <a:pt x="1866983" y="55245"/>
                    <a:pt x="1837906" y="33868"/>
                  </a:cubicBezTo>
                  <a:cubicBezTo>
                    <a:pt x="1830681" y="28484"/>
                    <a:pt x="1822941" y="23773"/>
                    <a:pt x="1814984" y="19576"/>
                  </a:cubicBezTo>
                  <a:cubicBezTo>
                    <a:pt x="1812965" y="18587"/>
                    <a:pt x="1811005" y="17458"/>
                    <a:pt x="1808947" y="16548"/>
                  </a:cubicBezTo>
                  <a:lnTo>
                    <a:pt x="1802791" y="13757"/>
                  </a:lnTo>
                  <a:cubicBezTo>
                    <a:pt x="1798594" y="12094"/>
                    <a:pt x="1794438" y="10372"/>
                    <a:pt x="1790142" y="9006"/>
                  </a:cubicBezTo>
                  <a:cubicBezTo>
                    <a:pt x="1773080" y="3226"/>
                    <a:pt x="1755087" y="297"/>
                    <a:pt x="1737035" y="59"/>
                  </a:cubicBezTo>
                  <a:lnTo>
                    <a:pt x="1496674" y="0"/>
                  </a:lnTo>
                  <a:lnTo>
                    <a:pt x="173436" y="0"/>
                  </a:lnTo>
                  <a:cubicBezTo>
                    <a:pt x="164410" y="79"/>
                    <a:pt x="155404" y="772"/>
                    <a:pt x="146477" y="2098"/>
                  </a:cubicBezTo>
                  <a:cubicBezTo>
                    <a:pt x="137569" y="3504"/>
                    <a:pt x="128800" y="5641"/>
                    <a:pt x="120230" y="8353"/>
                  </a:cubicBezTo>
                  <a:cubicBezTo>
                    <a:pt x="111619" y="11025"/>
                    <a:pt x="103325" y="14608"/>
                    <a:pt x="95269" y="18626"/>
                  </a:cubicBezTo>
                  <a:cubicBezTo>
                    <a:pt x="91211" y="20586"/>
                    <a:pt x="87352" y="22902"/>
                    <a:pt x="83432" y="25158"/>
                  </a:cubicBezTo>
                  <a:lnTo>
                    <a:pt x="77751" y="28800"/>
                  </a:lnTo>
                  <a:cubicBezTo>
                    <a:pt x="75831" y="29988"/>
                    <a:pt x="74050" y="31394"/>
                    <a:pt x="72209" y="32660"/>
                  </a:cubicBezTo>
                  <a:cubicBezTo>
                    <a:pt x="64925" y="37965"/>
                    <a:pt x="57937" y="43725"/>
                    <a:pt x="51564" y="50099"/>
                  </a:cubicBezTo>
                  <a:cubicBezTo>
                    <a:pt x="45170" y="56473"/>
                    <a:pt x="39252" y="63302"/>
                    <a:pt x="33868" y="70527"/>
                  </a:cubicBezTo>
                  <a:cubicBezTo>
                    <a:pt x="28484" y="77751"/>
                    <a:pt x="23773" y="85491"/>
                    <a:pt x="19576" y="93448"/>
                  </a:cubicBezTo>
                  <a:cubicBezTo>
                    <a:pt x="18587" y="95467"/>
                    <a:pt x="17458" y="97427"/>
                    <a:pt x="16548" y="99485"/>
                  </a:cubicBezTo>
                  <a:lnTo>
                    <a:pt x="13757" y="105641"/>
                  </a:lnTo>
                  <a:cubicBezTo>
                    <a:pt x="12094" y="109838"/>
                    <a:pt x="10372" y="113994"/>
                    <a:pt x="9006" y="118290"/>
                  </a:cubicBezTo>
                  <a:cubicBezTo>
                    <a:pt x="3226" y="135352"/>
                    <a:pt x="297" y="153345"/>
                    <a:pt x="59" y="171397"/>
                  </a:cubicBezTo>
                  <a:lnTo>
                    <a:pt x="0" y="231314"/>
                  </a:lnTo>
                  <a:lnTo>
                    <a:pt x="0" y="1735035"/>
                  </a:lnTo>
                  <a:cubicBezTo>
                    <a:pt x="79" y="1744062"/>
                    <a:pt x="772" y="1753068"/>
                    <a:pt x="2098" y="1761995"/>
                  </a:cubicBezTo>
                  <a:cubicBezTo>
                    <a:pt x="3504" y="1770902"/>
                    <a:pt x="5641" y="1779671"/>
                    <a:pt x="8353" y="1788242"/>
                  </a:cubicBezTo>
                  <a:cubicBezTo>
                    <a:pt x="19378" y="1822525"/>
                    <a:pt x="41449" y="1853246"/>
                    <a:pt x="70527" y="1874624"/>
                  </a:cubicBezTo>
                  <a:cubicBezTo>
                    <a:pt x="77751" y="1880008"/>
                    <a:pt x="85491" y="1884719"/>
                    <a:pt x="93448" y="1888915"/>
                  </a:cubicBezTo>
                  <a:cubicBezTo>
                    <a:pt x="95467" y="1889905"/>
                    <a:pt x="97427" y="1891033"/>
                    <a:pt x="99485" y="1891944"/>
                  </a:cubicBezTo>
                  <a:lnTo>
                    <a:pt x="105641" y="1894735"/>
                  </a:lnTo>
                  <a:cubicBezTo>
                    <a:pt x="109838" y="1896397"/>
                    <a:pt x="113994" y="1898119"/>
                    <a:pt x="118290" y="1899485"/>
                  </a:cubicBezTo>
                  <a:cubicBezTo>
                    <a:pt x="135352" y="1905265"/>
                    <a:pt x="153345" y="1908195"/>
                    <a:pt x="171397" y="1908432"/>
                  </a:cubicBezTo>
                  <a:lnTo>
                    <a:pt x="291469" y="1908492"/>
                  </a:lnTo>
                  <a:lnTo>
                    <a:pt x="1735016" y="1908492"/>
                  </a:lnTo>
                  <a:cubicBezTo>
                    <a:pt x="1744042" y="1908412"/>
                    <a:pt x="1753048" y="1907720"/>
                    <a:pt x="1761975" y="1906393"/>
                  </a:cubicBezTo>
                  <a:cubicBezTo>
                    <a:pt x="1770883" y="1904988"/>
                    <a:pt x="1779651" y="1902850"/>
                    <a:pt x="1788222" y="1900138"/>
                  </a:cubicBezTo>
                  <a:cubicBezTo>
                    <a:pt x="1796833" y="1897466"/>
                    <a:pt x="1805126" y="1893883"/>
                    <a:pt x="1813183" y="1889865"/>
                  </a:cubicBezTo>
                  <a:cubicBezTo>
                    <a:pt x="1817240" y="1887906"/>
                    <a:pt x="1821100" y="1885590"/>
                    <a:pt x="1825020" y="1883333"/>
                  </a:cubicBezTo>
                  <a:lnTo>
                    <a:pt x="1830700" y="1879691"/>
                  </a:lnTo>
                  <a:cubicBezTo>
                    <a:pt x="1832621" y="1878503"/>
                    <a:pt x="1834402" y="1877098"/>
                    <a:pt x="1836243" y="1875831"/>
                  </a:cubicBezTo>
                  <a:cubicBezTo>
                    <a:pt x="1843527" y="1870526"/>
                    <a:pt x="1850514" y="1864766"/>
                    <a:pt x="1856888" y="1858393"/>
                  </a:cubicBezTo>
                  <a:cubicBezTo>
                    <a:pt x="1863282" y="1852019"/>
                    <a:pt x="1869200" y="1845190"/>
                    <a:pt x="1874584" y="1837965"/>
                  </a:cubicBezTo>
                  <a:cubicBezTo>
                    <a:pt x="1879968" y="1830740"/>
                    <a:pt x="1884679" y="1823001"/>
                    <a:pt x="1888875" y="1815043"/>
                  </a:cubicBezTo>
                  <a:cubicBezTo>
                    <a:pt x="1889865" y="1813024"/>
                    <a:pt x="1890993" y="1811065"/>
                    <a:pt x="1891904" y="1809006"/>
                  </a:cubicBezTo>
                  <a:lnTo>
                    <a:pt x="1894695" y="1802850"/>
                  </a:lnTo>
                  <a:cubicBezTo>
                    <a:pt x="1896358" y="1798654"/>
                    <a:pt x="1898080" y="1794497"/>
                    <a:pt x="1899446" y="1790202"/>
                  </a:cubicBezTo>
                  <a:cubicBezTo>
                    <a:pt x="1905225" y="1773139"/>
                    <a:pt x="1908155" y="1755146"/>
                    <a:pt x="1908392" y="1737094"/>
                  </a:cubicBezTo>
                  <a:lnTo>
                    <a:pt x="1908452" y="1677177"/>
                  </a:lnTo>
                  <a:lnTo>
                    <a:pt x="1908452" y="173456"/>
                  </a:lnTo>
                  <a:cubicBezTo>
                    <a:pt x="1908373" y="164430"/>
                    <a:pt x="1907680" y="155424"/>
                    <a:pt x="1906354" y="146496"/>
                  </a:cubicBezTo>
                  <a:cubicBezTo>
                    <a:pt x="1904948" y="137589"/>
                    <a:pt x="1902810" y="128820"/>
                    <a:pt x="1900099" y="120249"/>
                  </a:cubicBezTo>
                  <a:close/>
                  <a:moveTo>
                    <a:pt x="1868171" y="594497"/>
                  </a:moveTo>
                  <a:lnTo>
                    <a:pt x="1868171" y="1677138"/>
                  </a:lnTo>
                  <a:lnTo>
                    <a:pt x="1868111" y="1736599"/>
                  </a:lnTo>
                  <a:cubicBezTo>
                    <a:pt x="1867913" y="1750554"/>
                    <a:pt x="1865696" y="1764311"/>
                    <a:pt x="1861243" y="1777375"/>
                  </a:cubicBezTo>
                  <a:cubicBezTo>
                    <a:pt x="1860233" y="1780681"/>
                    <a:pt x="1858868" y="1783848"/>
                    <a:pt x="1857621" y="1787054"/>
                  </a:cubicBezTo>
                  <a:lnTo>
                    <a:pt x="1855483" y="1791765"/>
                  </a:lnTo>
                  <a:cubicBezTo>
                    <a:pt x="1854810" y="1793349"/>
                    <a:pt x="1853919" y="1794833"/>
                    <a:pt x="1853167" y="1796397"/>
                  </a:cubicBezTo>
                  <a:cubicBezTo>
                    <a:pt x="1849940" y="1802494"/>
                    <a:pt x="1846358" y="1808452"/>
                    <a:pt x="1842201" y="1813994"/>
                  </a:cubicBezTo>
                  <a:cubicBezTo>
                    <a:pt x="1838044" y="1819537"/>
                    <a:pt x="1833492" y="1824802"/>
                    <a:pt x="1828582" y="1829711"/>
                  </a:cubicBezTo>
                  <a:cubicBezTo>
                    <a:pt x="1823674" y="1834620"/>
                    <a:pt x="1818290" y="1839034"/>
                    <a:pt x="1812688" y="1843111"/>
                  </a:cubicBezTo>
                  <a:cubicBezTo>
                    <a:pt x="1790162" y="1859362"/>
                    <a:pt x="1762906" y="1868230"/>
                    <a:pt x="1734976" y="1868171"/>
                  </a:cubicBezTo>
                  <a:lnTo>
                    <a:pt x="291488" y="1868171"/>
                  </a:lnTo>
                  <a:lnTo>
                    <a:pt x="171892" y="1868111"/>
                  </a:lnTo>
                  <a:cubicBezTo>
                    <a:pt x="144022" y="1867854"/>
                    <a:pt x="116845" y="1858689"/>
                    <a:pt x="94477" y="1842201"/>
                  </a:cubicBezTo>
                  <a:cubicBezTo>
                    <a:pt x="72090" y="1825772"/>
                    <a:pt x="55146" y="1802098"/>
                    <a:pt x="46714" y="1775871"/>
                  </a:cubicBezTo>
                  <a:cubicBezTo>
                    <a:pt x="44656" y="1769299"/>
                    <a:pt x="42993" y="1762589"/>
                    <a:pt x="41924" y="1755760"/>
                  </a:cubicBezTo>
                  <a:cubicBezTo>
                    <a:pt x="40914" y="1748911"/>
                    <a:pt x="40400" y="1741983"/>
                    <a:pt x="40321" y="1735016"/>
                  </a:cubicBezTo>
                  <a:lnTo>
                    <a:pt x="40321" y="231354"/>
                  </a:lnTo>
                  <a:lnTo>
                    <a:pt x="40380" y="171892"/>
                  </a:lnTo>
                  <a:cubicBezTo>
                    <a:pt x="40578" y="157937"/>
                    <a:pt x="42795" y="144181"/>
                    <a:pt x="47249" y="131116"/>
                  </a:cubicBezTo>
                  <a:cubicBezTo>
                    <a:pt x="48258" y="127811"/>
                    <a:pt x="49624" y="124644"/>
                    <a:pt x="50871" y="121437"/>
                  </a:cubicBezTo>
                  <a:lnTo>
                    <a:pt x="53009" y="116726"/>
                  </a:lnTo>
                  <a:cubicBezTo>
                    <a:pt x="53682" y="115143"/>
                    <a:pt x="54572" y="113658"/>
                    <a:pt x="55325" y="112094"/>
                  </a:cubicBezTo>
                  <a:cubicBezTo>
                    <a:pt x="58551" y="105998"/>
                    <a:pt x="62134" y="100040"/>
                    <a:pt x="66291" y="94497"/>
                  </a:cubicBezTo>
                  <a:cubicBezTo>
                    <a:pt x="70447" y="88955"/>
                    <a:pt x="75000" y="83690"/>
                    <a:pt x="79909" y="78781"/>
                  </a:cubicBezTo>
                  <a:cubicBezTo>
                    <a:pt x="84818" y="73872"/>
                    <a:pt x="90202" y="69458"/>
                    <a:pt x="95804" y="65380"/>
                  </a:cubicBezTo>
                  <a:cubicBezTo>
                    <a:pt x="118329" y="49129"/>
                    <a:pt x="145586" y="40261"/>
                    <a:pt x="173515" y="40321"/>
                  </a:cubicBezTo>
                  <a:lnTo>
                    <a:pt x="1496674" y="40321"/>
                  </a:lnTo>
                  <a:lnTo>
                    <a:pt x="1736579" y="40380"/>
                  </a:lnTo>
                  <a:cubicBezTo>
                    <a:pt x="1764450" y="40637"/>
                    <a:pt x="1791627" y="49802"/>
                    <a:pt x="1813994" y="66291"/>
                  </a:cubicBezTo>
                  <a:cubicBezTo>
                    <a:pt x="1836381" y="82720"/>
                    <a:pt x="1853325" y="106394"/>
                    <a:pt x="1861757" y="132621"/>
                  </a:cubicBezTo>
                  <a:cubicBezTo>
                    <a:pt x="1863816" y="139192"/>
                    <a:pt x="1865479" y="145903"/>
                    <a:pt x="1866548" y="152732"/>
                  </a:cubicBezTo>
                  <a:cubicBezTo>
                    <a:pt x="1867557" y="159580"/>
                    <a:pt x="1868072" y="166508"/>
                    <a:pt x="1868151" y="173476"/>
                  </a:cubicBezTo>
                  <a:lnTo>
                    <a:pt x="1868151" y="594497"/>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2" name="Freeform 6">
              <a:extLst>
                <a:ext uri="{FF2B5EF4-FFF2-40B4-BE49-F238E27FC236}">
                  <a16:creationId xmlns:a16="http://schemas.microsoft.com/office/drawing/2014/main" id="{C4037A0E-3766-A0AE-043B-219DF19EF121}"/>
                </a:ext>
              </a:extLst>
            </p:cNvPr>
            <p:cNvSpPr/>
            <p:nvPr/>
          </p:nvSpPr>
          <p:spPr>
            <a:xfrm rot="18900000">
              <a:off x="2559935" y="428112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3" name="Freeform 7">
              <a:extLst>
                <a:ext uri="{FF2B5EF4-FFF2-40B4-BE49-F238E27FC236}">
                  <a16:creationId xmlns:a16="http://schemas.microsoft.com/office/drawing/2014/main" id="{532F4ECB-8658-FD3A-A44A-8AAB5507FE6D}"/>
                </a:ext>
              </a:extLst>
            </p:cNvPr>
            <p:cNvSpPr/>
            <p:nvPr/>
          </p:nvSpPr>
          <p:spPr>
            <a:xfrm>
              <a:off x="2726640"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4" name="Freeform 8">
              <a:extLst>
                <a:ext uri="{FF2B5EF4-FFF2-40B4-BE49-F238E27FC236}">
                  <a16:creationId xmlns:a16="http://schemas.microsoft.com/office/drawing/2014/main" id="{6B4915C9-F2AD-C98C-CCC1-0A00AEA6221F}"/>
                </a:ext>
              </a:extLst>
            </p:cNvPr>
            <p:cNvSpPr/>
            <p:nvPr/>
          </p:nvSpPr>
          <p:spPr>
            <a:xfrm rot="18900000">
              <a:off x="2893372"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5" name="Freeform 9">
              <a:extLst>
                <a:ext uri="{FF2B5EF4-FFF2-40B4-BE49-F238E27FC236}">
                  <a16:creationId xmlns:a16="http://schemas.microsoft.com/office/drawing/2014/main" id="{073C7DC6-F6C1-3733-C1DA-5FC6C71AB379}"/>
                </a:ext>
              </a:extLst>
            </p:cNvPr>
            <p:cNvSpPr/>
            <p:nvPr/>
          </p:nvSpPr>
          <p:spPr>
            <a:xfrm>
              <a:off x="3060072"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6" name="Freeform 10">
              <a:extLst>
                <a:ext uri="{FF2B5EF4-FFF2-40B4-BE49-F238E27FC236}">
                  <a16:creationId xmlns:a16="http://schemas.microsoft.com/office/drawing/2014/main" id="{0E5F09F0-F4DF-8C46-5EBB-6F5ED26AA56D}"/>
                </a:ext>
              </a:extLst>
            </p:cNvPr>
            <p:cNvSpPr/>
            <p:nvPr/>
          </p:nvSpPr>
          <p:spPr>
            <a:xfrm rot="20803200">
              <a:off x="3226728" y="428120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7" name="Freeform 11">
              <a:extLst>
                <a:ext uri="{FF2B5EF4-FFF2-40B4-BE49-F238E27FC236}">
                  <a16:creationId xmlns:a16="http://schemas.microsoft.com/office/drawing/2014/main" id="{EB5C15FB-C62C-788F-8DD9-A09AA37CA09B}"/>
                </a:ext>
              </a:extLst>
            </p:cNvPr>
            <p:cNvSpPr/>
            <p:nvPr/>
          </p:nvSpPr>
          <p:spPr>
            <a:xfrm rot="18900000">
              <a:off x="3393500" y="428112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8" name="Freeform 12">
              <a:extLst>
                <a:ext uri="{FF2B5EF4-FFF2-40B4-BE49-F238E27FC236}">
                  <a16:creationId xmlns:a16="http://schemas.microsoft.com/office/drawing/2014/main" id="{6B6F983B-7A69-A515-3490-727D8D7B02E7}"/>
                </a:ext>
              </a:extLst>
            </p:cNvPr>
            <p:cNvSpPr/>
            <p:nvPr/>
          </p:nvSpPr>
          <p:spPr>
            <a:xfrm>
              <a:off x="3560211"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39" name="Freeform 13">
              <a:extLst>
                <a:ext uri="{FF2B5EF4-FFF2-40B4-BE49-F238E27FC236}">
                  <a16:creationId xmlns:a16="http://schemas.microsoft.com/office/drawing/2014/main" id="{690613EA-591D-D967-0112-95C839315F7A}"/>
                </a:ext>
              </a:extLst>
            </p:cNvPr>
            <p:cNvSpPr/>
            <p:nvPr/>
          </p:nvSpPr>
          <p:spPr>
            <a:xfrm rot="20803200">
              <a:off x="3726893" y="4281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0" name="Freeform 14">
              <a:extLst>
                <a:ext uri="{FF2B5EF4-FFF2-40B4-BE49-F238E27FC236}">
                  <a16:creationId xmlns:a16="http://schemas.microsoft.com/office/drawing/2014/main" id="{3B42A05D-83D6-6149-F6A5-C962FBDD0FF3}"/>
                </a:ext>
              </a:extLst>
            </p:cNvPr>
            <p:cNvSpPr/>
            <p:nvPr/>
          </p:nvSpPr>
          <p:spPr>
            <a:xfrm>
              <a:off x="3893643"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1" name="Freeform 15">
              <a:extLst>
                <a:ext uri="{FF2B5EF4-FFF2-40B4-BE49-F238E27FC236}">
                  <a16:creationId xmlns:a16="http://schemas.microsoft.com/office/drawing/2014/main" id="{DFC0994A-7426-42E4-2CF3-9E1465D96AC4}"/>
                </a:ext>
              </a:extLst>
            </p:cNvPr>
            <p:cNvSpPr/>
            <p:nvPr/>
          </p:nvSpPr>
          <p:spPr>
            <a:xfrm rot="20803200">
              <a:off x="4060316" y="428122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2" name="Freeform 16">
              <a:extLst>
                <a:ext uri="{FF2B5EF4-FFF2-40B4-BE49-F238E27FC236}">
                  <a16:creationId xmlns:a16="http://schemas.microsoft.com/office/drawing/2014/main" id="{35DC1B86-CE22-1478-63BB-D26300420C97}"/>
                </a:ext>
              </a:extLst>
            </p:cNvPr>
            <p:cNvSpPr/>
            <p:nvPr/>
          </p:nvSpPr>
          <p:spPr>
            <a:xfrm rot="21046799">
              <a:off x="2560013" y="4444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3" name="Freeform 17">
              <a:extLst>
                <a:ext uri="{FF2B5EF4-FFF2-40B4-BE49-F238E27FC236}">
                  <a16:creationId xmlns:a16="http://schemas.microsoft.com/office/drawing/2014/main" id="{E3112E3A-B0C0-D5FE-7CEC-C00E78D7FBB5}"/>
                </a:ext>
              </a:extLst>
            </p:cNvPr>
            <p:cNvSpPr/>
            <p:nvPr/>
          </p:nvSpPr>
          <p:spPr>
            <a:xfrm>
              <a:off x="2726640"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4" name="Freeform 18">
              <a:extLst>
                <a:ext uri="{FF2B5EF4-FFF2-40B4-BE49-F238E27FC236}">
                  <a16:creationId xmlns:a16="http://schemas.microsoft.com/office/drawing/2014/main" id="{751CC4E7-8688-2648-36C6-80BB41E37163}"/>
                </a:ext>
              </a:extLst>
            </p:cNvPr>
            <p:cNvSpPr/>
            <p:nvPr/>
          </p:nvSpPr>
          <p:spPr>
            <a:xfrm rot="21046799">
              <a:off x="2893433" y="444453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5" name="Freeform 19">
              <a:extLst>
                <a:ext uri="{FF2B5EF4-FFF2-40B4-BE49-F238E27FC236}">
                  <a16:creationId xmlns:a16="http://schemas.microsoft.com/office/drawing/2014/main" id="{A1EFDFBA-AB19-8677-E990-ABF3DE81190B}"/>
                </a:ext>
              </a:extLst>
            </p:cNvPr>
            <p:cNvSpPr/>
            <p:nvPr/>
          </p:nvSpPr>
          <p:spPr>
            <a:xfrm>
              <a:off x="3060072"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6" name="Freeform 22">
              <a:extLst>
                <a:ext uri="{FF2B5EF4-FFF2-40B4-BE49-F238E27FC236}">
                  <a16:creationId xmlns:a16="http://schemas.microsoft.com/office/drawing/2014/main" id="{2D5DAD88-3C06-96C9-5471-CC60C162D987}"/>
                </a:ext>
              </a:extLst>
            </p:cNvPr>
            <p:cNvSpPr/>
            <p:nvPr/>
          </p:nvSpPr>
          <p:spPr>
            <a:xfrm rot="17549998">
              <a:off x="3226771" y="444458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7" name="Freeform 23">
              <a:extLst>
                <a:ext uri="{FF2B5EF4-FFF2-40B4-BE49-F238E27FC236}">
                  <a16:creationId xmlns:a16="http://schemas.microsoft.com/office/drawing/2014/main" id="{D538EF44-8A51-3831-B3F4-B8B6460292C0}"/>
                </a:ext>
              </a:extLst>
            </p:cNvPr>
            <p:cNvSpPr/>
            <p:nvPr/>
          </p:nvSpPr>
          <p:spPr>
            <a:xfrm rot="21046799">
              <a:off x="3393582" y="444452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49" name="Freeform 24">
              <a:extLst>
                <a:ext uri="{FF2B5EF4-FFF2-40B4-BE49-F238E27FC236}">
                  <a16:creationId xmlns:a16="http://schemas.microsoft.com/office/drawing/2014/main" id="{908D8D27-3067-8F60-75C9-6D35B3EAF78E}"/>
                </a:ext>
              </a:extLst>
            </p:cNvPr>
            <p:cNvSpPr/>
            <p:nvPr/>
          </p:nvSpPr>
          <p:spPr>
            <a:xfrm>
              <a:off x="3560211"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0" name="Freeform 25">
              <a:extLst>
                <a:ext uri="{FF2B5EF4-FFF2-40B4-BE49-F238E27FC236}">
                  <a16:creationId xmlns:a16="http://schemas.microsoft.com/office/drawing/2014/main" id="{4DC77004-A91A-4FD9-81A8-1929032B903E}"/>
                </a:ext>
              </a:extLst>
            </p:cNvPr>
            <p:cNvSpPr/>
            <p:nvPr/>
          </p:nvSpPr>
          <p:spPr>
            <a:xfrm rot="17549998">
              <a:off x="3726922" y="44445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1" name="Freeform 26">
              <a:extLst>
                <a:ext uri="{FF2B5EF4-FFF2-40B4-BE49-F238E27FC236}">
                  <a16:creationId xmlns:a16="http://schemas.microsoft.com/office/drawing/2014/main" id="{8D449786-B94D-3AFF-8361-0660DBB99343}"/>
                </a:ext>
              </a:extLst>
            </p:cNvPr>
            <p:cNvSpPr/>
            <p:nvPr/>
          </p:nvSpPr>
          <p:spPr>
            <a:xfrm>
              <a:off x="3893643"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2" name="Freeform 27">
              <a:extLst>
                <a:ext uri="{FF2B5EF4-FFF2-40B4-BE49-F238E27FC236}">
                  <a16:creationId xmlns:a16="http://schemas.microsoft.com/office/drawing/2014/main" id="{142A226E-BBC2-809B-A041-7073E7CDA82D}"/>
                </a:ext>
              </a:extLst>
            </p:cNvPr>
            <p:cNvSpPr/>
            <p:nvPr/>
          </p:nvSpPr>
          <p:spPr>
            <a:xfrm rot="17549998">
              <a:off x="4060360" y="444458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3" name="Freeform 28">
              <a:extLst>
                <a:ext uri="{FF2B5EF4-FFF2-40B4-BE49-F238E27FC236}">
                  <a16:creationId xmlns:a16="http://schemas.microsoft.com/office/drawing/2014/main" id="{08E16453-66C7-1179-7548-EF003D1B151E}"/>
                </a:ext>
              </a:extLst>
            </p:cNvPr>
            <p:cNvSpPr/>
            <p:nvPr/>
          </p:nvSpPr>
          <p:spPr>
            <a:xfrm rot="21046799">
              <a:off x="2559953" y="293515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4" name="Freeform 29">
              <a:extLst>
                <a:ext uri="{FF2B5EF4-FFF2-40B4-BE49-F238E27FC236}">
                  <a16:creationId xmlns:a16="http://schemas.microsoft.com/office/drawing/2014/main" id="{E2C27BED-C240-3455-CCC7-84B4D7994BDD}"/>
                </a:ext>
              </a:extLst>
            </p:cNvPr>
            <p:cNvSpPr/>
            <p:nvPr/>
          </p:nvSpPr>
          <p:spPr>
            <a:xfrm>
              <a:off x="2726640"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5" name="Freeform 30">
              <a:extLst>
                <a:ext uri="{FF2B5EF4-FFF2-40B4-BE49-F238E27FC236}">
                  <a16:creationId xmlns:a16="http://schemas.microsoft.com/office/drawing/2014/main" id="{08061014-8035-D3C1-9A42-AF5D48AB7035}"/>
                </a:ext>
              </a:extLst>
            </p:cNvPr>
            <p:cNvSpPr/>
            <p:nvPr/>
          </p:nvSpPr>
          <p:spPr>
            <a:xfrm rot="21046799">
              <a:off x="2893373" y="293515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6" name="Freeform 31">
              <a:extLst>
                <a:ext uri="{FF2B5EF4-FFF2-40B4-BE49-F238E27FC236}">
                  <a16:creationId xmlns:a16="http://schemas.microsoft.com/office/drawing/2014/main" id="{87CF645F-5040-C100-EA0E-16ACA2784E25}"/>
                </a:ext>
              </a:extLst>
            </p:cNvPr>
            <p:cNvSpPr/>
            <p:nvPr/>
          </p:nvSpPr>
          <p:spPr>
            <a:xfrm>
              <a:off x="3060072"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7" name="Freeform 32">
              <a:extLst>
                <a:ext uri="{FF2B5EF4-FFF2-40B4-BE49-F238E27FC236}">
                  <a16:creationId xmlns:a16="http://schemas.microsoft.com/office/drawing/2014/main" id="{1127EF3A-D706-5768-B66E-FA25F4660685}"/>
                </a:ext>
              </a:extLst>
            </p:cNvPr>
            <p:cNvSpPr/>
            <p:nvPr/>
          </p:nvSpPr>
          <p:spPr>
            <a:xfrm rot="17549998">
              <a:off x="3226782" y="29351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8" name="Freeform 33">
              <a:extLst>
                <a:ext uri="{FF2B5EF4-FFF2-40B4-BE49-F238E27FC236}">
                  <a16:creationId xmlns:a16="http://schemas.microsoft.com/office/drawing/2014/main" id="{ACCD1283-E399-F50F-41F5-1AB29BE08F52}"/>
                </a:ext>
              </a:extLst>
            </p:cNvPr>
            <p:cNvSpPr/>
            <p:nvPr/>
          </p:nvSpPr>
          <p:spPr>
            <a:xfrm rot="21046799">
              <a:off x="3393502" y="293512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59" name="Freeform 34">
              <a:extLst>
                <a:ext uri="{FF2B5EF4-FFF2-40B4-BE49-F238E27FC236}">
                  <a16:creationId xmlns:a16="http://schemas.microsoft.com/office/drawing/2014/main" id="{B4C6735A-F294-DF15-F329-DA951DB1B400}"/>
                </a:ext>
              </a:extLst>
            </p:cNvPr>
            <p:cNvSpPr/>
            <p:nvPr/>
          </p:nvSpPr>
          <p:spPr>
            <a:xfrm>
              <a:off x="3560211"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60" name="Freeform 35">
              <a:extLst>
                <a:ext uri="{FF2B5EF4-FFF2-40B4-BE49-F238E27FC236}">
                  <a16:creationId xmlns:a16="http://schemas.microsoft.com/office/drawing/2014/main" id="{C534B4DC-0A53-73F9-5E8D-9260785F91C4}"/>
                </a:ext>
              </a:extLst>
            </p:cNvPr>
            <p:cNvSpPr/>
            <p:nvPr/>
          </p:nvSpPr>
          <p:spPr>
            <a:xfrm rot="21046799">
              <a:off x="3726942" y="293510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61" name="Freeform 36">
              <a:extLst>
                <a:ext uri="{FF2B5EF4-FFF2-40B4-BE49-F238E27FC236}">
                  <a16:creationId xmlns:a16="http://schemas.microsoft.com/office/drawing/2014/main" id="{D01F31FE-7BD5-215B-B837-A389AD6961C8}"/>
                </a:ext>
              </a:extLst>
            </p:cNvPr>
            <p:cNvSpPr/>
            <p:nvPr/>
          </p:nvSpPr>
          <p:spPr>
            <a:xfrm>
              <a:off x="3893643"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62" name="Freeform 37">
              <a:extLst>
                <a:ext uri="{FF2B5EF4-FFF2-40B4-BE49-F238E27FC236}">
                  <a16:creationId xmlns:a16="http://schemas.microsoft.com/office/drawing/2014/main" id="{6BB30372-4849-5DE7-E419-20D73B8F519F}"/>
                </a:ext>
              </a:extLst>
            </p:cNvPr>
            <p:cNvSpPr/>
            <p:nvPr/>
          </p:nvSpPr>
          <p:spPr>
            <a:xfrm rot="21046799">
              <a:off x="4060361" y="293508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63" name="Freeform 38">
              <a:extLst>
                <a:ext uri="{FF2B5EF4-FFF2-40B4-BE49-F238E27FC236}">
                  <a16:creationId xmlns:a16="http://schemas.microsoft.com/office/drawing/2014/main" id="{D0F2FE04-335E-956B-8945-6C39357EB0F2}"/>
                </a:ext>
              </a:extLst>
            </p:cNvPr>
            <p:cNvSpPr/>
            <p:nvPr/>
          </p:nvSpPr>
          <p:spPr>
            <a:xfrm rot="21046799">
              <a:off x="2559956" y="309861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44" name="Freeform 39">
              <a:extLst>
                <a:ext uri="{FF2B5EF4-FFF2-40B4-BE49-F238E27FC236}">
                  <a16:creationId xmlns:a16="http://schemas.microsoft.com/office/drawing/2014/main" id="{E67EE0BD-2AAE-C0FE-3BEE-19F2F856DB3F}"/>
                </a:ext>
              </a:extLst>
            </p:cNvPr>
            <p:cNvSpPr/>
            <p:nvPr/>
          </p:nvSpPr>
          <p:spPr>
            <a:xfrm>
              <a:off x="2726640"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45" name="Freeform 40">
              <a:extLst>
                <a:ext uri="{FF2B5EF4-FFF2-40B4-BE49-F238E27FC236}">
                  <a16:creationId xmlns:a16="http://schemas.microsoft.com/office/drawing/2014/main" id="{AECCE502-8620-049D-E762-568FACDF61FD}"/>
                </a:ext>
              </a:extLst>
            </p:cNvPr>
            <p:cNvSpPr/>
            <p:nvPr/>
          </p:nvSpPr>
          <p:spPr>
            <a:xfrm rot="21046799">
              <a:off x="2893376" y="309859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46" name="Freeform 41">
              <a:extLst>
                <a:ext uri="{FF2B5EF4-FFF2-40B4-BE49-F238E27FC236}">
                  <a16:creationId xmlns:a16="http://schemas.microsoft.com/office/drawing/2014/main" id="{9DB1AB20-5E86-9D47-68C9-A4206B9F29D0}"/>
                </a:ext>
              </a:extLst>
            </p:cNvPr>
            <p:cNvSpPr/>
            <p:nvPr/>
          </p:nvSpPr>
          <p:spPr>
            <a:xfrm>
              <a:off x="3060072"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47" name="Freeform 42">
              <a:extLst>
                <a:ext uri="{FF2B5EF4-FFF2-40B4-BE49-F238E27FC236}">
                  <a16:creationId xmlns:a16="http://schemas.microsoft.com/office/drawing/2014/main" id="{E0962E54-3174-B497-B4BB-63B570BA2F5D}"/>
                </a:ext>
              </a:extLst>
            </p:cNvPr>
            <p:cNvSpPr/>
            <p:nvPr/>
          </p:nvSpPr>
          <p:spPr>
            <a:xfrm rot="17549998">
              <a:off x="3226790" y="309864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48" name="Freeform 43">
              <a:extLst>
                <a:ext uri="{FF2B5EF4-FFF2-40B4-BE49-F238E27FC236}">
                  <a16:creationId xmlns:a16="http://schemas.microsoft.com/office/drawing/2014/main" id="{51B51DBD-F78B-351F-2A36-8CD5E59A6C89}"/>
                </a:ext>
              </a:extLst>
            </p:cNvPr>
            <p:cNvSpPr/>
            <p:nvPr/>
          </p:nvSpPr>
          <p:spPr>
            <a:xfrm rot="21046799">
              <a:off x="3393525" y="309859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49" name="Freeform 44">
              <a:extLst>
                <a:ext uri="{FF2B5EF4-FFF2-40B4-BE49-F238E27FC236}">
                  <a16:creationId xmlns:a16="http://schemas.microsoft.com/office/drawing/2014/main" id="{41AC3281-8633-6A49-C447-5E7324E7F1F8}"/>
                </a:ext>
              </a:extLst>
            </p:cNvPr>
            <p:cNvSpPr/>
            <p:nvPr/>
          </p:nvSpPr>
          <p:spPr>
            <a:xfrm>
              <a:off x="3560211"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0" name="Freeform 45">
              <a:extLst>
                <a:ext uri="{FF2B5EF4-FFF2-40B4-BE49-F238E27FC236}">
                  <a16:creationId xmlns:a16="http://schemas.microsoft.com/office/drawing/2014/main" id="{BD142AC5-0BD2-BC63-CE7D-87AC93F32B65}"/>
                </a:ext>
              </a:extLst>
            </p:cNvPr>
            <p:cNvSpPr/>
            <p:nvPr/>
          </p:nvSpPr>
          <p:spPr>
            <a:xfrm rot="21046799">
              <a:off x="3726945" y="309857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1" name="Freeform 46">
              <a:extLst>
                <a:ext uri="{FF2B5EF4-FFF2-40B4-BE49-F238E27FC236}">
                  <a16:creationId xmlns:a16="http://schemas.microsoft.com/office/drawing/2014/main" id="{4AC025D0-912A-1954-A35A-2B31E8908D67}"/>
                </a:ext>
              </a:extLst>
            </p:cNvPr>
            <p:cNvSpPr/>
            <p:nvPr/>
          </p:nvSpPr>
          <p:spPr>
            <a:xfrm>
              <a:off x="3893643"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2" name="Freeform 47">
              <a:extLst>
                <a:ext uri="{FF2B5EF4-FFF2-40B4-BE49-F238E27FC236}">
                  <a16:creationId xmlns:a16="http://schemas.microsoft.com/office/drawing/2014/main" id="{7A115032-7BAD-D4ED-C8CF-F64B39E11611}"/>
                </a:ext>
              </a:extLst>
            </p:cNvPr>
            <p:cNvSpPr/>
            <p:nvPr/>
          </p:nvSpPr>
          <p:spPr>
            <a:xfrm rot="21046799">
              <a:off x="4060384" y="3098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3" name="Freeform 48">
              <a:extLst>
                <a:ext uri="{FF2B5EF4-FFF2-40B4-BE49-F238E27FC236}">
                  <a16:creationId xmlns:a16="http://schemas.microsoft.com/office/drawing/2014/main" id="{DF633C56-3EDE-8D92-0338-6DF3A6E8156F}"/>
                </a:ext>
              </a:extLst>
            </p:cNvPr>
            <p:cNvSpPr/>
            <p:nvPr/>
          </p:nvSpPr>
          <p:spPr>
            <a:xfrm rot="20803200">
              <a:off x="4059070" y="3270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4" name="Freeform 49">
              <a:extLst>
                <a:ext uri="{FF2B5EF4-FFF2-40B4-BE49-F238E27FC236}">
                  <a16:creationId xmlns:a16="http://schemas.microsoft.com/office/drawing/2014/main" id="{2F6D7E50-4CD9-FAA3-8989-A8C8B734D2EA}"/>
                </a:ext>
              </a:extLst>
            </p:cNvPr>
            <p:cNvSpPr/>
            <p:nvPr/>
          </p:nvSpPr>
          <p:spPr>
            <a:xfrm rot="21046799">
              <a:off x="4059110" y="343676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5" name="Freeform 50">
              <a:extLst>
                <a:ext uri="{FF2B5EF4-FFF2-40B4-BE49-F238E27FC236}">
                  <a16:creationId xmlns:a16="http://schemas.microsoft.com/office/drawing/2014/main" id="{5AC72B1C-8218-5AD6-7CAA-73C4113E1C91}"/>
                </a:ext>
              </a:extLst>
            </p:cNvPr>
            <p:cNvSpPr/>
            <p:nvPr/>
          </p:nvSpPr>
          <p:spPr>
            <a:xfrm rot="18900000">
              <a:off x="4059088" y="360356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6" name="Freeform 51">
              <a:extLst>
                <a:ext uri="{FF2B5EF4-FFF2-40B4-BE49-F238E27FC236}">
                  <a16:creationId xmlns:a16="http://schemas.microsoft.com/office/drawing/2014/main" id="{F920155F-C722-EC69-38F5-9F1BF8F4E3D9}"/>
                </a:ext>
              </a:extLst>
            </p:cNvPr>
            <p:cNvSpPr/>
            <p:nvPr/>
          </p:nvSpPr>
          <p:spPr>
            <a:xfrm rot="20803200">
              <a:off x="4059052" y="377035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7" name="Freeform 52">
              <a:extLst>
                <a:ext uri="{FF2B5EF4-FFF2-40B4-BE49-F238E27FC236}">
                  <a16:creationId xmlns:a16="http://schemas.microsoft.com/office/drawing/2014/main" id="{18988934-D582-ECD0-EA22-0B8FAEFD9530}"/>
                </a:ext>
              </a:extLst>
            </p:cNvPr>
            <p:cNvSpPr/>
            <p:nvPr/>
          </p:nvSpPr>
          <p:spPr>
            <a:xfrm rot="21046799">
              <a:off x="4059118" y="393691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8" name="Freeform 53">
              <a:extLst>
                <a:ext uri="{FF2B5EF4-FFF2-40B4-BE49-F238E27FC236}">
                  <a16:creationId xmlns:a16="http://schemas.microsoft.com/office/drawing/2014/main" id="{3520EC6F-829C-A11F-C0EB-4F0923FE125A}"/>
                </a:ext>
              </a:extLst>
            </p:cNvPr>
            <p:cNvSpPr/>
            <p:nvPr/>
          </p:nvSpPr>
          <p:spPr>
            <a:xfrm rot="18900000">
              <a:off x="4059077" y="41036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59" name="Freeform 54">
              <a:extLst>
                <a:ext uri="{FF2B5EF4-FFF2-40B4-BE49-F238E27FC236}">
                  <a16:creationId xmlns:a16="http://schemas.microsoft.com/office/drawing/2014/main" id="{14A4F29D-E7CE-67C5-4F5D-699AA93B30DF}"/>
                </a:ext>
              </a:extLst>
            </p:cNvPr>
            <p:cNvSpPr/>
            <p:nvPr/>
          </p:nvSpPr>
          <p:spPr>
            <a:xfrm rot="20803200">
              <a:off x="3895607" y="327021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0" name="Freeform 55">
              <a:extLst>
                <a:ext uri="{FF2B5EF4-FFF2-40B4-BE49-F238E27FC236}">
                  <a16:creationId xmlns:a16="http://schemas.microsoft.com/office/drawing/2014/main" id="{D2FD9D06-CE2E-3672-13A1-0A7C0FA20CBF}"/>
                </a:ext>
              </a:extLst>
            </p:cNvPr>
            <p:cNvSpPr/>
            <p:nvPr/>
          </p:nvSpPr>
          <p:spPr>
            <a:xfrm rot="17549998">
              <a:off x="3895637" y="343686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1" name="Freeform 56">
              <a:extLst>
                <a:ext uri="{FF2B5EF4-FFF2-40B4-BE49-F238E27FC236}">
                  <a16:creationId xmlns:a16="http://schemas.microsoft.com/office/drawing/2014/main" id="{B3017100-E011-769A-932E-0F0B2505D312}"/>
                </a:ext>
              </a:extLst>
            </p:cNvPr>
            <p:cNvSpPr/>
            <p:nvPr/>
          </p:nvSpPr>
          <p:spPr>
            <a:xfrm rot="18900000">
              <a:off x="3895622" y="360357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2" name="Freeform 57">
              <a:extLst>
                <a:ext uri="{FF2B5EF4-FFF2-40B4-BE49-F238E27FC236}">
                  <a16:creationId xmlns:a16="http://schemas.microsoft.com/office/drawing/2014/main" id="{6CE97285-F081-15AB-4456-C542EB888948}"/>
                </a:ext>
              </a:extLst>
            </p:cNvPr>
            <p:cNvSpPr/>
            <p:nvPr/>
          </p:nvSpPr>
          <p:spPr>
            <a:xfrm rot="20803200">
              <a:off x="3895589" y="377035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3" name="Freeform 58">
              <a:extLst>
                <a:ext uri="{FF2B5EF4-FFF2-40B4-BE49-F238E27FC236}">
                  <a16:creationId xmlns:a16="http://schemas.microsoft.com/office/drawing/2014/main" id="{150E042A-A18C-BB33-493B-8628E512D7F7}"/>
                </a:ext>
              </a:extLst>
            </p:cNvPr>
            <p:cNvSpPr/>
            <p:nvPr/>
          </p:nvSpPr>
          <p:spPr>
            <a:xfrm rot="17549998">
              <a:off x="3895631" y="393698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4" name="Freeform 59">
              <a:extLst>
                <a:ext uri="{FF2B5EF4-FFF2-40B4-BE49-F238E27FC236}">
                  <a16:creationId xmlns:a16="http://schemas.microsoft.com/office/drawing/2014/main" id="{60002EA6-1AD6-945C-370B-B0B4770CAA9F}"/>
                </a:ext>
              </a:extLst>
            </p:cNvPr>
            <p:cNvSpPr/>
            <p:nvPr/>
          </p:nvSpPr>
          <p:spPr>
            <a:xfrm rot="18900000">
              <a:off x="3895611"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5" name="Freeform 60">
              <a:extLst>
                <a:ext uri="{FF2B5EF4-FFF2-40B4-BE49-F238E27FC236}">
                  <a16:creationId xmlns:a16="http://schemas.microsoft.com/office/drawing/2014/main" id="{A10C5C61-4B32-9BB5-C0C6-554B45019400}"/>
                </a:ext>
              </a:extLst>
            </p:cNvPr>
            <p:cNvSpPr/>
            <p:nvPr/>
          </p:nvSpPr>
          <p:spPr>
            <a:xfrm>
              <a:off x="272664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6" name="Freeform 61">
              <a:extLst>
                <a:ext uri="{FF2B5EF4-FFF2-40B4-BE49-F238E27FC236}">
                  <a16:creationId xmlns:a16="http://schemas.microsoft.com/office/drawing/2014/main" id="{9C33572A-63B3-7C7E-CE67-6A3913944133}"/>
                </a:ext>
              </a:extLst>
            </p:cNvPr>
            <p:cNvSpPr/>
            <p:nvPr/>
          </p:nvSpPr>
          <p:spPr>
            <a:xfrm>
              <a:off x="272664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7" name="Freeform 62">
              <a:extLst>
                <a:ext uri="{FF2B5EF4-FFF2-40B4-BE49-F238E27FC236}">
                  <a16:creationId xmlns:a16="http://schemas.microsoft.com/office/drawing/2014/main" id="{5FA2677B-14A0-7A0A-40D5-1D8084253D1E}"/>
                </a:ext>
              </a:extLst>
            </p:cNvPr>
            <p:cNvSpPr/>
            <p:nvPr/>
          </p:nvSpPr>
          <p:spPr>
            <a:xfrm>
              <a:off x="272664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8" name="Freeform 63">
              <a:extLst>
                <a:ext uri="{FF2B5EF4-FFF2-40B4-BE49-F238E27FC236}">
                  <a16:creationId xmlns:a16="http://schemas.microsoft.com/office/drawing/2014/main" id="{56FDAE52-D222-B954-8CC3-78C8524D196B}"/>
                </a:ext>
              </a:extLst>
            </p:cNvPr>
            <p:cNvSpPr/>
            <p:nvPr/>
          </p:nvSpPr>
          <p:spPr>
            <a:xfrm>
              <a:off x="272664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69" name="Freeform 64">
              <a:extLst>
                <a:ext uri="{FF2B5EF4-FFF2-40B4-BE49-F238E27FC236}">
                  <a16:creationId xmlns:a16="http://schemas.microsoft.com/office/drawing/2014/main" id="{B2DFC477-19C0-5BF4-68A9-88AD7EA5472C}"/>
                </a:ext>
              </a:extLst>
            </p:cNvPr>
            <p:cNvSpPr/>
            <p:nvPr/>
          </p:nvSpPr>
          <p:spPr>
            <a:xfrm>
              <a:off x="272664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0" name="Freeform 65">
              <a:extLst>
                <a:ext uri="{FF2B5EF4-FFF2-40B4-BE49-F238E27FC236}">
                  <a16:creationId xmlns:a16="http://schemas.microsoft.com/office/drawing/2014/main" id="{6185211D-96BC-ADFD-705E-EECD3E913E5E}"/>
                </a:ext>
              </a:extLst>
            </p:cNvPr>
            <p:cNvSpPr/>
            <p:nvPr/>
          </p:nvSpPr>
          <p:spPr>
            <a:xfrm>
              <a:off x="272664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1" name="Freeform 66">
              <a:extLst>
                <a:ext uri="{FF2B5EF4-FFF2-40B4-BE49-F238E27FC236}">
                  <a16:creationId xmlns:a16="http://schemas.microsoft.com/office/drawing/2014/main" id="{F29945FB-9409-E05D-C9A4-14F1480C4626}"/>
                </a:ext>
              </a:extLst>
            </p:cNvPr>
            <p:cNvSpPr/>
            <p:nvPr/>
          </p:nvSpPr>
          <p:spPr>
            <a:xfrm>
              <a:off x="256318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2" name="Freeform 67">
              <a:extLst>
                <a:ext uri="{FF2B5EF4-FFF2-40B4-BE49-F238E27FC236}">
                  <a16:creationId xmlns:a16="http://schemas.microsoft.com/office/drawing/2014/main" id="{7F4F7C79-FF1A-C4D4-8B4B-B2B9D65077BA}"/>
                </a:ext>
              </a:extLst>
            </p:cNvPr>
            <p:cNvSpPr/>
            <p:nvPr/>
          </p:nvSpPr>
          <p:spPr>
            <a:xfrm>
              <a:off x="256318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3" name="Freeform 68">
              <a:extLst>
                <a:ext uri="{FF2B5EF4-FFF2-40B4-BE49-F238E27FC236}">
                  <a16:creationId xmlns:a16="http://schemas.microsoft.com/office/drawing/2014/main" id="{FDBDBE3C-F35F-F4EC-3E24-F184CC11F88B}"/>
                </a:ext>
              </a:extLst>
            </p:cNvPr>
            <p:cNvSpPr/>
            <p:nvPr/>
          </p:nvSpPr>
          <p:spPr>
            <a:xfrm>
              <a:off x="256318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4" name="Freeform 69">
              <a:extLst>
                <a:ext uri="{FF2B5EF4-FFF2-40B4-BE49-F238E27FC236}">
                  <a16:creationId xmlns:a16="http://schemas.microsoft.com/office/drawing/2014/main" id="{513BECFB-2491-29D0-F6DA-B20DFA79628A}"/>
                </a:ext>
              </a:extLst>
            </p:cNvPr>
            <p:cNvSpPr/>
            <p:nvPr/>
          </p:nvSpPr>
          <p:spPr>
            <a:xfrm>
              <a:off x="256318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5" name="Freeform 70">
              <a:extLst>
                <a:ext uri="{FF2B5EF4-FFF2-40B4-BE49-F238E27FC236}">
                  <a16:creationId xmlns:a16="http://schemas.microsoft.com/office/drawing/2014/main" id="{195781D0-0D1B-5E7F-A33B-26B2C2F293CD}"/>
                </a:ext>
              </a:extLst>
            </p:cNvPr>
            <p:cNvSpPr/>
            <p:nvPr/>
          </p:nvSpPr>
          <p:spPr>
            <a:xfrm>
              <a:off x="256318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6" name="Freeform 71">
              <a:extLst>
                <a:ext uri="{FF2B5EF4-FFF2-40B4-BE49-F238E27FC236}">
                  <a16:creationId xmlns:a16="http://schemas.microsoft.com/office/drawing/2014/main" id="{47CACC6C-3A10-D39A-6F94-B810CADE6EF6}"/>
                </a:ext>
              </a:extLst>
            </p:cNvPr>
            <p:cNvSpPr/>
            <p:nvPr/>
          </p:nvSpPr>
          <p:spPr>
            <a:xfrm>
              <a:off x="256318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7" name="Freeform 72">
              <a:extLst>
                <a:ext uri="{FF2B5EF4-FFF2-40B4-BE49-F238E27FC236}">
                  <a16:creationId xmlns:a16="http://schemas.microsoft.com/office/drawing/2014/main" id="{C19498D1-572B-7D3D-DD1D-70A62B66D638}"/>
                </a:ext>
              </a:extLst>
            </p:cNvPr>
            <p:cNvSpPr/>
            <p:nvPr/>
          </p:nvSpPr>
          <p:spPr>
            <a:xfrm>
              <a:off x="2961618" y="3576938"/>
              <a:ext cx="285492" cy="310335"/>
            </a:xfrm>
            <a:custGeom>
              <a:avLst/>
              <a:gdLst>
                <a:gd name="connsiteX0" fmla="*/ 125455 w 285490"/>
                <a:gd name="connsiteY0" fmla="*/ 0 h 310332"/>
                <a:gd name="connsiteX1" fmla="*/ 9303 w 285490"/>
                <a:gd name="connsiteY1" fmla="*/ 0 h 310332"/>
                <a:gd name="connsiteX2" fmla="*/ 0 w 285490"/>
                <a:gd name="connsiteY2" fmla="*/ 9303 h 310332"/>
                <a:gd name="connsiteX3" fmla="*/ 0 w 285490"/>
                <a:gd name="connsiteY3" fmla="*/ 300574 h 310332"/>
                <a:gd name="connsiteX4" fmla="*/ 9303 w 285490"/>
                <a:gd name="connsiteY4" fmla="*/ 310333 h 310332"/>
                <a:gd name="connsiteX5" fmla="*/ 125455 w 285490"/>
                <a:gd name="connsiteY5" fmla="*/ 310333 h 310332"/>
                <a:gd name="connsiteX6" fmla="*/ 285491 w 285490"/>
                <a:gd name="connsiteY6" fmla="*/ 154731 h 310332"/>
                <a:gd name="connsiteX7" fmla="*/ 125455 w 285490"/>
                <a:gd name="connsiteY7" fmla="*/ 0 h 310332"/>
                <a:gd name="connsiteX8" fmla="*/ 126346 w 285490"/>
                <a:gd name="connsiteY8" fmla="*/ 255800 h 310332"/>
                <a:gd name="connsiteX9" fmla="*/ 59402 w 285490"/>
                <a:gd name="connsiteY9" fmla="*/ 255800 h 310332"/>
                <a:gd name="connsiteX10" fmla="*/ 59402 w 285490"/>
                <a:gd name="connsiteY10" fmla="*/ 54533 h 310332"/>
                <a:gd name="connsiteX11" fmla="*/ 126346 w 285490"/>
                <a:gd name="connsiteY11" fmla="*/ 54533 h 310332"/>
                <a:gd name="connsiteX12" fmla="*/ 223436 w 285490"/>
                <a:gd name="connsiteY12" fmla="*/ 154731 h 310332"/>
                <a:gd name="connsiteX13" fmla="*/ 126346 w 285490"/>
                <a:gd name="connsiteY13" fmla="*/ 255800 h 310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5490" h="310332">
                  <a:moveTo>
                    <a:pt x="125455" y="0"/>
                  </a:moveTo>
                  <a:lnTo>
                    <a:pt x="9303" y="0"/>
                  </a:lnTo>
                  <a:cubicBezTo>
                    <a:pt x="3979" y="0"/>
                    <a:pt x="0" y="4434"/>
                    <a:pt x="0" y="9303"/>
                  </a:cubicBezTo>
                  <a:lnTo>
                    <a:pt x="0" y="300574"/>
                  </a:lnTo>
                  <a:cubicBezTo>
                    <a:pt x="0" y="305899"/>
                    <a:pt x="3998" y="310333"/>
                    <a:pt x="9303" y="310333"/>
                  </a:cubicBezTo>
                  <a:lnTo>
                    <a:pt x="125455" y="310333"/>
                  </a:lnTo>
                  <a:cubicBezTo>
                    <a:pt x="223436" y="310333"/>
                    <a:pt x="285491" y="246932"/>
                    <a:pt x="285491" y="154731"/>
                  </a:cubicBezTo>
                  <a:cubicBezTo>
                    <a:pt x="285491" y="62530"/>
                    <a:pt x="223436" y="0"/>
                    <a:pt x="125455" y="0"/>
                  </a:cubicBezTo>
                  <a:close/>
                  <a:moveTo>
                    <a:pt x="126346" y="255800"/>
                  </a:moveTo>
                  <a:lnTo>
                    <a:pt x="59402" y="255800"/>
                  </a:lnTo>
                  <a:lnTo>
                    <a:pt x="59402" y="54533"/>
                  </a:lnTo>
                  <a:lnTo>
                    <a:pt x="126346" y="54533"/>
                  </a:lnTo>
                  <a:cubicBezTo>
                    <a:pt x="183986" y="54533"/>
                    <a:pt x="223436" y="95309"/>
                    <a:pt x="223436" y="154731"/>
                  </a:cubicBezTo>
                  <a:cubicBezTo>
                    <a:pt x="223436" y="214153"/>
                    <a:pt x="183986" y="255800"/>
                    <a:pt x="126346" y="25580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8" name="Freeform 73">
              <a:extLst>
                <a:ext uri="{FF2B5EF4-FFF2-40B4-BE49-F238E27FC236}">
                  <a16:creationId xmlns:a16="http://schemas.microsoft.com/office/drawing/2014/main" id="{1EC1B49C-DA54-5819-9262-C5D556A24656}"/>
                </a:ext>
              </a:extLst>
            </p:cNvPr>
            <p:cNvSpPr/>
            <p:nvPr/>
          </p:nvSpPr>
          <p:spPr>
            <a:xfrm>
              <a:off x="3269341" y="3570724"/>
              <a:ext cx="250390" cy="322723"/>
            </a:xfrm>
            <a:custGeom>
              <a:avLst/>
              <a:gdLst>
                <a:gd name="connsiteX0" fmla="*/ 167532 w 250390"/>
                <a:gd name="connsiteY0" fmla="*/ 138321 h 322723"/>
                <a:gd name="connsiteX1" fmla="*/ 106804 w 250390"/>
                <a:gd name="connsiteY1" fmla="*/ 122367 h 322723"/>
                <a:gd name="connsiteX2" fmla="*/ 71333 w 250390"/>
                <a:gd name="connsiteY2" fmla="*/ 89113 h 322723"/>
                <a:gd name="connsiteX3" fmla="*/ 124084 w 250390"/>
                <a:gd name="connsiteY3" fmla="*/ 52316 h 322723"/>
                <a:gd name="connsiteX4" fmla="*/ 192790 w 250390"/>
                <a:gd name="connsiteY4" fmla="*/ 79355 h 322723"/>
                <a:gd name="connsiteX5" fmla="*/ 216285 w 250390"/>
                <a:gd name="connsiteY5" fmla="*/ 79355 h 322723"/>
                <a:gd name="connsiteX6" fmla="*/ 234912 w 250390"/>
                <a:gd name="connsiteY6" fmla="*/ 59857 h 322723"/>
                <a:gd name="connsiteX7" fmla="*/ 233130 w 250390"/>
                <a:gd name="connsiteY7" fmla="*/ 37688 h 322723"/>
                <a:gd name="connsiteX8" fmla="*/ 125846 w 250390"/>
                <a:gd name="connsiteY8" fmla="*/ 0 h 322723"/>
                <a:gd name="connsiteX9" fmla="*/ 7477 w 250390"/>
                <a:gd name="connsiteY9" fmla="*/ 93092 h 322723"/>
                <a:gd name="connsiteX10" fmla="*/ 82833 w 250390"/>
                <a:gd name="connsiteY10" fmla="*/ 177316 h 322723"/>
                <a:gd name="connsiteX11" fmla="*/ 139128 w 250390"/>
                <a:gd name="connsiteY11" fmla="*/ 191944 h 322723"/>
                <a:gd name="connsiteX12" fmla="*/ 185684 w 250390"/>
                <a:gd name="connsiteY12" fmla="*/ 232284 h 322723"/>
                <a:gd name="connsiteX13" fmla="*/ 129825 w 250390"/>
                <a:gd name="connsiteY13" fmla="*/ 269972 h 322723"/>
                <a:gd name="connsiteX14" fmla="*/ 50905 w 250390"/>
                <a:gd name="connsiteY14" fmla="*/ 235827 h 322723"/>
                <a:gd name="connsiteX15" fmla="*/ 30062 w 250390"/>
                <a:gd name="connsiteY15" fmla="*/ 232720 h 322723"/>
                <a:gd name="connsiteX16" fmla="*/ 5676 w 250390"/>
                <a:gd name="connsiteY16" fmla="*/ 251781 h 322723"/>
                <a:gd name="connsiteX17" fmla="*/ 5676 w 250390"/>
                <a:gd name="connsiteY17" fmla="*/ 276168 h 322723"/>
                <a:gd name="connsiteX18" fmla="*/ 126262 w 250390"/>
                <a:gd name="connsiteY18" fmla="*/ 322724 h 322723"/>
                <a:gd name="connsiteX19" fmla="*/ 250391 w 250390"/>
                <a:gd name="connsiteY19" fmla="*/ 226524 h 322723"/>
                <a:gd name="connsiteX20" fmla="*/ 167493 w 250390"/>
                <a:gd name="connsiteY20" fmla="*/ 138302 h 32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390" h="322723">
                  <a:moveTo>
                    <a:pt x="167532" y="138321"/>
                  </a:moveTo>
                  <a:lnTo>
                    <a:pt x="106804" y="122367"/>
                  </a:lnTo>
                  <a:cubicBezTo>
                    <a:pt x="79310" y="115281"/>
                    <a:pt x="71333" y="103306"/>
                    <a:pt x="71333" y="89113"/>
                  </a:cubicBezTo>
                  <a:cubicBezTo>
                    <a:pt x="71333" y="65618"/>
                    <a:pt x="94829" y="52316"/>
                    <a:pt x="124084" y="52316"/>
                  </a:cubicBezTo>
                  <a:cubicBezTo>
                    <a:pt x="150688" y="52316"/>
                    <a:pt x="172402" y="63836"/>
                    <a:pt x="192790" y="79355"/>
                  </a:cubicBezTo>
                  <a:cubicBezTo>
                    <a:pt x="202093" y="86441"/>
                    <a:pt x="210070" y="85570"/>
                    <a:pt x="216285" y="79355"/>
                  </a:cubicBezTo>
                  <a:lnTo>
                    <a:pt x="234912" y="59857"/>
                  </a:lnTo>
                  <a:cubicBezTo>
                    <a:pt x="239346" y="55424"/>
                    <a:pt x="243780" y="47882"/>
                    <a:pt x="233130" y="37688"/>
                  </a:cubicBezTo>
                  <a:cubicBezTo>
                    <a:pt x="212742" y="18171"/>
                    <a:pt x="174619" y="0"/>
                    <a:pt x="125846" y="0"/>
                  </a:cubicBezTo>
                  <a:cubicBezTo>
                    <a:pt x="57576" y="0"/>
                    <a:pt x="7477" y="38579"/>
                    <a:pt x="7477" y="93092"/>
                  </a:cubicBezTo>
                  <a:cubicBezTo>
                    <a:pt x="7477" y="136104"/>
                    <a:pt x="34516" y="164905"/>
                    <a:pt x="82833" y="177316"/>
                  </a:cubicBezTo>
                  <a:lnTo>
                    <a:pt x="139128" y="191944"/>
                  </a:lnTo>
                  <a:cubicBezTo>
                    <a:pt x="169710" y="199921"/>
                    <a:pt x="185684" y="211006"/>
                    <a:pt x="185684" y="232284"/>
                  </a:cubicBezTo>
                  <a:cubicBezTo>
                    <a:pt x="185684" y="251346"/>
                    <a:pt x="167057" y="269972"/>
                    <a:pt x="129825" y="269972"/>
                  </a:cubicBezTo>
                  <a:cubicBezTo>
                    <a:pt x="92592" y="269972"/>
                    <a:pt x="68641" y="253127"/>
                    <a:pt x="50905" y="235827"/>
                  </a:cubicBezTo>
                  <a:cubicBezTo>
                    <a:pt x="44710" y="229632"/>
                    <a:pt x="38494" y="226069"/>
                    <a:pt x="30062" y="232720"/>
                  </a:cubicBezTo>
                  <a:lnTo>
                    <a:pt x="5676" y="251781"/>
                  </a:lnTo>
                  <a:cubicBezTo>
                    <a:pt x="-2757" y="258432"/>
                    <a:pt x="-975" y="268626"/>
                    <a:pt x="5676" y="276168"/>
                  </a:cubicBezTo>
                  <a:cubicBezTo>
                    <a:pt x="25628" y="298773"/>
                    <a:pt x="65533" y="322724"/>
                    <a:pt x="126262" y="322724"/>
                  </a:cubicBezTo>
                  <a:cubicBezTo>
                    <a:pt x="210486" y="322724"/>
                    <a:pt x="250391" y="273515"/>
                    <a:pt x="250391" y="226524"/>
                  </a:cubicBezTo>
                  <a:cubicBezTo>
                    <a:pt x="250391" y="179533"/>
                    <a:pt x="217592" y="151603"/>
                    <a:pt x="167493" y="138302"/>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579" name="Freeform 74">
              <a:extLst>
                <a:ext uri="{FF2B5EF4-FFF2-40B4-BE49-F238E27FC236}">
                  <a16:creationId xmlns:a16="http://schemas.microsoft.com/office/drawing/2014/main" id="{8EA541AB-A3E6-BE73-66C6-709463E5AD59}"/>
                </a:ext>
              </a:extLst>
            </p:cNvPr>
            <p:cNvSpPr/>
            <p:nvPr/>
          </p:nvSpPr>
          <p:spPr>
            <a:xfrm>
              <a:off x="3557914" y="3576920"/>
              <a:ext cx="236718" cy="310332"/>
            </a:xfrm>
            <a:custGeom>
              <a:avLst/>
              <a:gdLst>
                <a:gd name="connsiteX0" fmla="*/ 236718 w 236718"/>
                <a:gd name="connsiteY0" fmla="*/ 102415 h 310332"/>
                <a:gd name="connsiteX1" fmla="*/ 125891 w 236718"/>
                <a:gd name="connsiteY1" fmla="*/ 0 h 310332"/>
                <a:gd name="connsiteX2" fmla="*/ 9303 w 236718"/>
                <a:gd name="connsiteY2" fmla="*/ 0 h 310332"/>
                <a:gd name="connsiteX3" fmla="*/ 0 w 236718"/>
                <a:gd name="connsiteY3" fmla="*/ 9303 h 310332"/>
                <a:gd name="connsiteX4" fmla="*/ 0 w 236718"/>
                <a:gd name="connsiteY4" fmla="*/ 300574 h 310332"/>
                <a:gd name="connsiteX5" fmla="*/ 9303 w 236718"/>
                <a:gd name="connsiteY5" fmla="*/ 310333 h 310332"/>
                <a:gd name="connsiteX6" fmla="*/ 50079 w 236718"/>
                <a:gd name="connsiteY6" fmla="*/ 310333 h 310332"/>
                <a:gd name="connsiteX7" fmla="*/ 59382 w 236718"/>
                <a:gd name="connsiteY7" fmla="*/ 300574 h 310332"/>
                <a:gd name="connsiteX8" fmla="*/ 59382 w 236718"/>
                <a:gd name="connsiteY8" fmla="*/ 204810 h 310332"/>
                <a:gd name="connsiteX9" fmla="*/ 125891 w 236718"/>
                <a:gd name="connsiteY9" fmla="*/ 204810 h 310332"/>
                <a:gd name="connsiteX10" fmla="*/ 236718 w 236718"/>
                <a:gd name="connsiteY10" fmla="*/ 102395 h 310332"/>
                <a:gd name="connsiteX11" fmla="*/ 121892 w 236718"/>
                <a:gd name="connsiteY11" fmla="*/ 152514 h 310332"/>
                <a:gd name="connsiteX12" fmla="*/ 59382 w 236718"/>
                <a:gd name="connsiteY12" fmla="*/ 152514 h 310332"/>
                <a:gd name="connsiteX13" fmla="*/ 59382 w 236718"/>
                <a:gd name="connsiteY13" fmla="*/ 52316 h 310332"/>
                <a:gd name="connsiteX14" fmla="*/ 121892 w 236718"/>
                <a:gd name="connsiteY14" fmla="*/ 52316 h 310332"/>
                <a:gd name="connsiteX15" fmla="*/ 175099 w 236718"/>
                <a:gd name="connsiteY15" fmla="*/ 102415 h 310332"/>
                <a:gd name="connsiteX16" fmla="*/ 121892 w 236718"/>
                <a:gd name="connsiteY16" fmla="*/ 152514 h 310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718" h="310332">
                  <a:moveTo>
                    <a:pt x="236718" y="102415"/>
                  </a:moveTo>
                  <a:cubicBezTo>
                    <a:pt x="236718" y="46991"/>
                    <a:pt x="199030" y="0"/>
                    <a:pt x="125891" y="0"/>
                  </a:cubicBezTo>
                  <a:lnTo>
                    <a:pt x="9303" y="0"/>
                  </a:lnTo>
                  <a:cubicBezTo>
                    <a:pt x="3979" y="0"/>
                    <a:pt x="0" y="4434"/>
                    <a:pt x="0" y="9303"/>
                  </a:cubicBezTo>
                  <a:lnTo>
                    <a:pt x="0" y="300574"/>
                  </a:lnTo>
                  <a:cubicBezTo>
                    <a:pt x="0" y="305899"/>
                    <a:pt x="3998" y="310333"/>
                    <a:pt x="9303" y="310333"/>
                  </a:cubicBezTo>
                  <a:lnTo>
                    <a:pt x="50079" y="310333"/>
                  </a:lnTo>
                  <a:cubicBezTo>
                    <a:pt x="55404" y="310333"/>
                    <a:pt x="59382" y="305899"/>
                    <a:pt x="59382" y="300574"/>
                  </a:cubicBezTo>
                  <a:lnTo>
                    <a:pt x="59382" y="204810"/>
                  </a:lnTo>
                  <a:lnTo>
                    <a:pt x="125891" y="204810"/>
                  </a:lnTo>
                  <a:cubicBezTo>
                    <a:pt x="199030" y="204810"/>
                    <a:pt x="236718" y="157819"/>
                    <a:pt x="236718" y="102395"/>
                  </a:cubicBezTo>
                  <a:close/>
                  <a:moveTo>
                    <a:pt x="121892" y="152514"/>
                  </a:moveTo>
                  <a:lnTo>
                    <a:pt x="59382" y="152514"/>
                  </a:lnTo>
                  <a:lnTo>
                    <a:pt x="59382" y="52316"/>
                  </a:lnTo>
                  <a:lnTo>
                    <a:pt x="121892" y="52316"/>
                  </a:lnTo>
                  <a:cubicBezTo>
                    <a:pt x="151603" y="52316"/>
                    <a:pt x="175099" y="71378"/>
                    <a:pt x="175099" y="102415"/>
                  </a:cubicBezTo>
                  <a:cubicBezTo>
                    <a:pt x="175099" y="133452"/>
                    <a:pt x="151603" y="152514"/>
                    <a:pt x="121892" y="152514"/>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grpSp>
      <p:sp>
        <p:nvSpPr>
          <p:cNvPr id="3535" name="TextBox 3534">
            <a:extLst>
              <a:ext uri="{FF2B5EF4-FFF2-40B4-BE49-F238E27FC236}">
                <a16:creationId xmlns:a16="http://schemas.microsoft.com/office/drawing/2014/main" id="{1FA15687-14BD-86B7-B378-917F4A7C158E}"/>
              </a:ext>
            </a:extLst>
          </p:cNvPr>
          <p:cNvSpPr txBox="1"/>
          <p:nvPr/>
        </p:nvSpPr>
        <p:spPr>
          <a:xfrm>
            <a:off x="6993888" y="2875604"/>
            <a:ext cx="1622239" cy="178510"/>
          </a:xfrm>
          <a:prstGeom prst="rect">
            <a:avLst/>
          </a:prstGeom>
          <a:solidFill>
            <a:schemeClr val="accent2"/>
          </a:solidFill>
        </p:spPr>
        <p:txBody>
          <a:bodyPr wrap="non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5EF32"/>
                </a:solidFill>
                <a:effectLst/>
                <a:uLnTx/>
                <a:uFillTx/>
                <a:latin typeface="Aptos"/>
                <a:ea typeface="+mn-ea"/>
                <a:cs typeface="+mn-cs"/>
              </a:rPr>
              <a:t>6G Radio Access Network</a:t>
            </a:r>
          </a:p>
        </p:txBody>
      </p:sp>
      <p:cxnSp>
        <p:nvCxnSpPr>
          <p:cNvPr id="3554" name="Straight Connector 3553">
            <a:extLst>
              <a:ext uri="{FF2B5EF4-FFF2-40B4-BE49-F238E27FC236}">
                <a16:creationId xmlns:a16="http://schemas.microsoft.com/office/drawing/2014/main" id="{3C6B5582-5581-28DB-0A7A-92F3B6C899BC}"/>
              </a:ext>
            </a:extLst>
          </p:cNvPr>
          <p:cNvCxnSpPr>
            <a:cxnSpLocks/>
          </p:cNvCxnSpPr>
          <p:nvPr/>
        </p:nvCxnSpPr>
        <p:spPr>
          <a:xfrm>
            <a:off x="3560210" y="2964859"/>
            <a:ext cx="1088136" cy="0"/>
          </a:xfrm>
          <a:prstGeom prst="line">
            <a:avLst/>
          </a:prstGeom>
          <a:ln w="9525" cap="rnd">
            <a:solidFill>
              <a:schemeClr val="tx2">
                <a:lumMod val="50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sp>
        <p:nvSpPr>
          <p:cNvPr id="3558" name="TextBox 3557">
            <a:extLst>
              <a:ext uri="{FF2B5EF4-FFF2-40B4-BE49-F238E27FC236}">
                <a16:creationId xmlns:a16="http://schemas.microsoft.com/office/drawing/2014/main" id="{6DF89CE6-580F-CC2E-A23C-12E820A52BE6}"/>
              </a:ext>
            </a:extLst>
          </p:cNvPr>
          <p:cNvSpPr txBox="1"/>
          <p:nvPr/>
        </p:nvSpPr>
        <p:spPr>
          <a:xfrm>
            <a:off x="3828562" y="1601670"/>
            <a:ext cx="551433" cy="123111"/>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FFFFF"/>
                </a:solidFill>
                <a:effectLst/>
                <a:uLnTx/>
                <a:uFillTx/>
                <a:latin typeface="Aptos"/>
                <a:ea typeface="+mn-ea"/>
                <a:cs typeface="+mn-cs"/>
              </a:rPr>
              <a:t>Internet</a:t>
            </a:r>
          </a:p>
        </p:txBody>
      </p:sp>
      <p:grpSp>
        <p:nvGrpSpPr>
          <p:cNvPr id="3555" name="Graphic 9">
            <a:extLst>
              <a:ext uri="{FF2B5EF4-FFF2-40B4-BE49-F238E27FC236}">
                <a16:creationId xmlns:a16="http://schemas.microsoft.com/office/drawing/2014/main" id="{A7EC5587-BE75-64C0-99EA-3BE075A309B3}"/>
              </a:ext>
            </a:extLst>
          </p:cNvPr>
          <p:cNvGrpSpPr>
            <a:grpSpLocks noChangeAspect="1"/>
          </p:cNvGrpSpPr>
          <p:nvPr/>
        </p:nvGrpSpPr>
        <p:grpSpPr>
          <a:xfrm>
            <a:off x="3846536" y="1823498"/>
            <a:ext cx="515482" cy="515476"/>
            <a:chOff x="7806416" y="2698732"/>
            <a:chExt cx="2067224" cy="2067204"/>
          </a:xfrm>
          <a:solidFill>
            <a:schemeClr val="tx2"/>
          </a:solidFill>
        </p:grpSpPr>
        <p:sp>
          <p:nvSpPr>
            <p:cNvPr id="3556" name="Freeform 8">
              <a:extLst>
                <a:ext uri="{FF2B5EF4-FFF2-40B4-BE49-F238E27FC236}">
                  <a16:creationId xmlns:a16="http://schemas.microsoft.com/office/drawing/2014/main" id="{D8F697ED-7F15-BAEC-71A3-F2FF939FA642}"/>
                </a:ext>
              </a:extLst>
            </p:cNvPr>
            <p:cNvSpPr/>
            <p:nvPr/>
          </p:nvSpPr>
          <p:spPr>
            <a:xfrm>
              <a:off x="7886090" y="2777949"/>
              <a:ext cx="1907916" cy="1908394"/>
            </a:xfrm>
            <a:custGeom>
              <a:avLst/>
              <a:gdLst>
                <a:gd name="connsiteX0" fmla="*/ 1880662 w 1907916"/>
                <a:gd name="connsiteY0" fmla="*/ 727339 h 1908394"/>
                <a:gd name="connsiteX1" fmla="*/ 1865372 w 1907916"/>
                <a:gd name="connsiteY1" fmla="*/ 671774 h 1908394"/>
                <a:gd name="connsiteX2" fmla="*/ 1865372 w 1907916"/>
                <a:gd name="connsiteY2" fmla="*/ 671774 h 1908394"/>
                <a:gd name="connsiteX3" fmla="*/ 1846598 w 1907916"/>
                <a:gd name="connsiteY3" fmla="*/ 617305 h 1908394"/>
                <a:gd name="connsiteX4" fmla="*/ 1824659 w 1907916"/>
                <a:gd name="connsiteY4" fmla="*/ 564029 h 1908394"/>
                <a:gd name="connsiteX5" fmla="*/ 1799415 w 1907916"/>
                <a:gd name="connsiteY5" fmla="*/ 512227 h 1908394"/>
                <a:gd name="connsiteX6" fmla="*/ 1792666 w 1907916"/>
                <a:gd name="connsiteY6" fmla="*/ 499486 h 1908394"/>
                <a:gd name="connsiteX7" fmla="*/ 1785658 w 1907916"/>
                <a:gd name="connsiteY7" fmla="*/ 486904 h 1908394"/>
                <a:gd name="connsiteX8" fmla="*/ 1782154 w 1907916"/>
                <a:gd name="connsiteY8" fmla="*/ 480612 h 1908394"/>
                <a:gd name="connsiteX9" fmla="*/ 1778491 w 1907916"/>
                <a:gd name="connsiteY9" fmla="*/ 474401 h 1908394"/>
                <a:gd name="connsiteX10" fmla="*/ 1771185 w 1907916"/>
                <a:gd name="connsiteY10" fmla="*/ 461978 h 1908394"/>
                <a:gd name="connsiteX11" fmla="*/ 1739868 w 1907916"/>
                <a:gd name="connsiteY11" fmla="*/ 413600 h 1908394"/>
                <a:gd name="connsiteX12" fmla="*/ 1705785 w 1907916"/>
                <a:gd name="connsiteY12" fmla="*/ 367114 h 1908394"/>
                <a:gd name="connsiteX13" fmla="*/ 1668874 w 1907916"/>
                <a:gd name="connsiteY13" fmla="*/ 322837 h 1908394"/>
                <a:gd name="connsiteX14" fmla="*/ 1629475 w 1907916"/>
                <a:gd name="connsiteY14" fmla="*/ 280770 h 1908394"/>
                <a:gd name="connsiteX15" fmla="*/ 1587528 w 1907916"/>
                <a:gd name="connsiteY15" fmla="*/ 241252 h 1908394"/>
                <a:gd name="connsiteX16" fmla="*/ 1543351 w 1907916"/>
                <a:gd name="connsiteY16" fmla="*/ 204222 h 1908394"/>
                <a:gd name="connsiteX17" fmla="*/ 1496964 w 1907916"/>
                <a:gd name="connsiteY17" fmla="*/ 170019 h 1908394"/>
                <a:gd name="connsiteX18" fmla="*/ 1448666 w 1907916"/>
                <a:gd name="connsiteY18" fmla="*/ 138564 h 1908394"/>
                <a:gd name="connsiteX19" fmla="*/ 1436263 w 1907916"/>
                <a:gd name="connsiteY19" fmla="*/ 131217 h 1908394"/>
                <a:gd name="connsiteX20" fmla="*/ 1430071 w 1907916"/>
                <a:gd name="connsiteY20" fmla="*/ 127534 h 1908394"/>
                <a:gd name="connsiteX21" fmla="*/ 1423780 w 1907916"/>
                <a:gd name="connsiteY21" fmla="*/ 124010 h 1908394"/>
                <a:gd name="connsiteX22" fmla="*/ 1411218 w 1907916"/>
                <a:gd name="connsiteY22" fmla="*/ 116963 h 1908394"/>
                <a:gd name="connsiteX23" fmla="*/ 1398496 w 1907916"/>
                <a:gd name="connsiteY23" fmla="*/ 110194 h 1908394"/>
                <a:gd name="connsiteX24" fmla="*/ 1346754 w 1907916"/>
                <a:gd name="connsiteY24" fmla="*/ 84810 h 1908394"/>
                <a:gd name="connsiteX25" fmla="*/ 1293539 w 1907916"/>
                <a:gd name="connsiteY25" fmla="*/ 62712 h 1908394"/>
                <a:gd name="connsiteX26" fmla="*/ 1239108 w 1907916"/>
                <a:gd name="connsiteY26" fmla="*/ 43779 h 1908394"/>
                <a:gd name="connsiteX27" fmla="*/ 1183603 w 1907916"/>
                <a:gd name="connsiteY27" fmla="*/ 28330 h 1908394"/>
                <a:gd name="connsiteX28" fmla="*/ 1070304 w 1907916"/>
                <a:gd name="connsiteY28" fmla="*/ 7525 h 1908394"/>
                <a:gd name="connsiteX29" fmla="*/ 1033493 w 1907916"/>
                <a:gd name="connsiteY29" fmla="*/ 3822 h 1908394"/>
                <a:gd name="connsiteX30" fmla="*/ 977829 w 1907916"/>
                <a:gd name="connsiteY30" fmla="*/ 80 h 1908394"/>
                <a:gd name="connsiteX31" fmla="*/ 936996 w 1907916"/>
                <a:gd name="connsiteY31" fmla="*/ 0 h 1908394"/>
                <a:gd name="connsiteX32" fmla="*/ 936399 w 1907916"/>
                <a:gd name="connsiteY32" fmla="*/ 0 h 1908394"/>
                <a:gd name="connsiteX33" fmla="*/ 887643 w 1907916"/>
                <a:gd name="connsiteY33" fmla="*/ 2807 h 1908394"/>
                <a:gd name="connsiteX34" fmla="*/ 840260 w 1907916"/>
                <a:gd name="connsiteY34" fmla="*/ 7207 h 1908394"/>
                <a:gd name="connsiteX35" fmla="*/ 726901 w 1907916"/>
                <a:gd name="connsiteY35" fmla="*/ 27693 h 1908394"/>
                <a:gd name="connsiteX36" fmla="*/ 671336 w 1907916"/>
                <a:gd name="connsiteY36" fmla="*/ 42983 h 1908394"/>
                <a:gd name="connsiteX37" fmla="*/ 616867 w 1907916"/>
                <a:gd name="connsiteY37" fmla="*/ 61756 h 1908394"/>
                <a:gd name="connsiteX38" fmla="*/ 563591 w 1907916"/>
                <a:gd name="connsiteY38" fmla="*/ 83696 h 1908394"/>
                <a:gd name="connsiteX39" fmla="*/ 511789 w 1907916"/>
                <a:gd name="connsiteY39" fmla="*/ 108940 h 1908394"/>
                <a:gd name="connsiteX40" fmla="*/ 499048 w 1907916"/>
                <a:gd name="connsiteY40" fmla="*/ 115689 h 1908394"/>
                <a:gd name="connsiteX41" fmla="*/ 486466 w 1907916"/>
                <a:gd name="connsiteY41" fmla="*/ 122696 h 1908394"/>
                <a:gd name="connsiteX42" fmla="*/ 480174 w 1907916"/>
                <a:gd name="connsiteY42" fmla="*/ 126200 h 1908394"/>
                <a:gd name="connsiteX43" fmla="*/ 473963 w 1907916"/>
                <a:gd name="connsiteY43" fmla="*/ 129864 h 1908394"/>
                <a:gd name="connsiteX44" fmla="*/ 461540 w 1907916"/>
                <a:gd name="connsiteY44" fmla="*/ 137170 h 1908394"/>
                <a:gd name="connsiteX45" fmla="*/ 413162 w 1907916"/>
                <a:gd name="connsiteY45" fmla="*/ 168486 h 1908394"/>
                <a:gd name="connsiteX46" fmla="*/ 366676 w 1907916"/>
                <a:gd name="connsiteY46" fmla="*/ 202570 h 1908394"/>
                <a:gd name="connsiteX47" fmla="*/ 322399 w 1907916"/>
                <a:gd name="connsiteY47" fmla="*/ 239480 h 1908394"/>
                <a:gd name="connsiteX48" fmla="*/ 280332 w 1907916"/>
                <a:gd name="connsiteY48" fmla="*/ 278879 h 1908394"/>
                <a:gd name="connsiteX49" fmla="*/ 240814 w 1907916"/>
                <a:gd name="connsiteY49" fmla="*/ 320826 h 1908394"/>
                <a:gd name="connsiteX50" fmla="*/ 203784 w 1907916"/>
                <a:gd name="connsiteY50" fmla="*/ 365003 h 1908394"/>
                <a:gd name="connsiteX51" fmla="*/ 169581 w 1907916"/>
                <a:gd name="connsiteY51" fmla="*/ 411390 h 1908394"/>
                <a:gd name="connsiteX52" fmla="*/ 138126 w 1907916"/>
                <a:gd name="connsiteY52" fmla="*/ 459689 h 1908394"/>
                <a:gd name="connsiteX53" fmla="*/ 130779 w 1907916"/>
                <a:gd name="connsiteY53" fmla="*/ 472092 h 1908394"/>
                <a:gd name="connsiteX54" fmla="*/ 127096 w 1907916"/>
                <a:gd name="connsiteY54" fmla="*/ 478283 h 1908394"/>
                <a:gd name="connsiteX55" fmla="*/ 123572 w 1907916"/>
                <a:gd name="connsiteY55" fmla="*/ 484574 h 1908394"/>
                <a:gd name="connsiteX56" fmla="*/ 116525 w 1907916"/>
                <a:gd name="connsiteY56" fmla="*/ 497137 h 1908394"/>
                <a:gd name="connsiteX57" fmla="*/ 109756 w 1907916"/>
                <a:gd name="connsiteY57" fmla="*/ 509858 h 1908394"/>
                <a:gd name="connsiteX58" fmla="*/ 84372 w 1907916"/>
                <a:gd name="connsiteY58" fmla="*/ 561600 h 1908394"/>
                <a:gd name="connsiteX59" fmla="*/ 62274 w 1907916"/>
                <a:gd name="connsiteY59" fmla="*/ 614816 h 1908394"/>
                <a:gd name="connsiteX60" fmla="*/ 43341 w 1907916"/>
                <a:gd name="connsiteY60" fmla="*/ 669246 h 1908394"/>
                <a:gd name="connsiteX61" fmla="*/ 27892 w 1907916"/>
                <a:gd name="connsiteY61" fmla="*/ 724751 h 1908394"/>
                <a:gd name="connsiteX62" fmla="*/ 0 w 1907916"/>
                <a:gd name="connsiteY62" fmla="*/ 953082 h 1908394"/>
                <a:gd name="connsiteX63" fmla="*/ 27255 w 1907916"/>
                <a:gd name="connsiteY63" fmla="*/ 1181493 h 1908394"/>
                <a:gd name="connsiteX64" fmla="*/ 42545 w 1907916"/>
                <a:gd name="connsiteY64" fmla="*/ 1237058 h 1908394"/>
                <a:gd name="connsiteX65" fmla="*/ 61318 w 1907916"/>
                <a:gd name="connsiteY65" fmla="*/ 1291528 h 1908394"/>
                <a:gd name="connsiteX66" fmla="*/ 83258 w 1907916"/>
                <a:gd name="connsiteY66" fmla="*/ 1344803 h 1908394"/>
                <a:gd name="connsiteX67" fmla="*/ 108502 w 1907916"/>
                <a:gd name="connsiteY67" fmla="*/ 1396605 h 1908394"/>
                <a:gd name="connsiteX68" fmla="*/ 115251 w 1907916"/>
                <a:gd name="connsiteY68" fmla="*/ 1409347 h 1908394"/>
                <a:gd name="connsiteX69" fmla="*/ 122258 w 1907916"/>
                <a:gd name="connsiteY69" fmla="*/ 1421929 h 1908394"/>
                <a:gd name="connsiteX70" fmla="*/ 125762 w 1907916"/>
                <a:gd name="connsiteY70" fmla="*/ 1428220 h 1908394"/>
                <a:gd name="connsiteX71" fmla="*/ 129426 w 1907916"/>
                <a:gd name="connsiteY71" fmla="*/ 1434431 h 1908394"/>
                <a:gd name="connsiteX72" fmla="*/ 136732 w 1907916"/>
                <a:gd name="connsiteY72" fmla="*/ 1446854 h 1908394"/>
                <a:gd name="connsiteX73" fmla="*/ 168048 w 1907916"/>
                <a:gd name="connsiteY73" fmla="*/ 1495232 h 1908394"/>
                <a:gd name="connsiteX74" fmla="*/ 202132 w 1907916"/>
                <a:gd name="connsiteY74" fmla="*/ 1541719 h 1908394"/>
                <a:gd name="connsiteX75" fmla="*/ 239042 w 1907916"/>
                <a:gd name="connsiteY75" fmla="*/ 1585995 h 1908394"/>
                <a:gd name="connsiteX76" fmla="*/ 278441 w 1907916"/>
                <a:gd name="connsiteY76" fmla="*/ 1628062 h 1908394"/>
                <a:gd name="connsiteX77" fmla="*/ 320388 w 1907916"/>
                <a:gd name="connsiteY77" fmla="*/ 1667580 h 1908394"/>
                <a:gd name="connsiteX78" fmla="*/ 364565 w 1907916"/>
                <a:gd name="connsiteY78" fmla="*/ 1704610 h 1908394"/>
                <a:gd name="connsiteX79" fmla="*/ 410952 w 1907916"/>
                <a:gd name="connsiteY79" fmla="*/ 1738813 h 1908394"/>
                <a:gd name="connsiteX80" fmla="*/ 459251 w 1907916"/>
                <a:gd name="connsiteY80" fmla="*/ 1770269 h 1908394"/>
                <a:gd name="connsiteX81" fmla="*/ 471654 w 1907916"/>
                <a:gd name="connsiteY81" fmla="*/ 1777615 h 1908394"/>
                <a:gd name="connsiteX82" fmla="*/ 477845 w 1907916"/>
                <a:gd name="connsiteY82" fmla="*/ 1781298 h 1908394"/>
                <a:gd name="connsiteX83" fmla="*/ 484136 w 1907916"/>
                <a:gd name="connsiteY83" fmla="*/ 1784822 h 1908394"/>
                <a:gd name="connsiteX84" fmla="*/ 496699 w 1907916"/>
                <a:gd name="connsiteY84" fmla="*/ 1791870 h 1908394"/>
                <a:gd name="connsiteX85" fmla="*/ 509420 w 1907916"/>
                <a:gd name="connsiteY85" fmla="*/ 1798638 h 1908394"/>
                <a:gd name="connsiteX86" fmla="*/ 561162 w 1907916"/>
                <a:gd name="connsiteY86" fmla="*/ 1824022 h 1908394"/>
                <a:gd name="connsiteX87" fmla="*/ 614378 w 1907916"/>
                <a:gd name="connsiteY87" fmla="*/ 1846120 h 1908394"/>
                <a:gd name="connsiteX88" fmla="*/ 668808 w 1907916"/>
                <a:gd name="connsiteY88" fmla="*/ 1865053 h 1908394"/>
                <a:gd name="connsiteX89" fmla="*/ 724313 w 1907916"/>
                <a:gd name="connsiteY89" fmla="*/ 1880502 h 1908394"/>
                <a:gd name="connsiteX90" fmla="*/ 837613 w 1907916"/>
                <a:gd name="connsiteY90" fmla="*/ 1901307 h 1908394"/>
                <a:gd name="connsiteX91" fmla="*/ 952624 w 1907916"/>
                <a:gd name="connsiteY91" fmla="*/ 1908394 h 1908394"/>
                <a:gd name="connsiteX92" fmla="*/ 1067656 w 1907916"/>
                <a:gd name="connsiteY92" fmla="*/ 1901625 h 1908394"/>
                <a:gd name="connsiteX93" fmla="*/ 1181015 w 1907916"/>
                <a:gd name="connsiteY93" fmla="*/ 1881140 h 1908394"/>
                <a:gd name="connsiteX94" fmla="*/ 1236580 w 1907916"/>
                <a:gd name="connsiteY94" fmla="*/ 1865850 h 1908394"/>
                <a:gd name="connsiteX95" fmla="*/ 1291050 w 1907916"/>
                <a:gd name="connsiteY95" fmla="*/ 1847076 h 1908394"/>
                <a:gd name="connsiteX96" fmla="*/ 1344325 w 1907916"/>
                <a:gd name="connsiteY96" fmla="*/ 1825137 h 1908394"/>
                <a:gd name="connsiteX97" fmla="*/ 1396127 w 1907916"/>
                <a:gd name="connsiteY97" fmla="*/ 1799893 h 1908394"/>
                <a:gd name="connsiteX98" fmla="*/ 1408869 w 1907916"/>
                <a:gd name="connsiteY98" fmla="*/ 1793144 h 1908394"/>
                <a:gd name="connsiteX99" fmla="*/ 1421451 w 1907916"/>
                <a:gd name="connsiteY99" fmla="*/ 1786136 h 1908394"/>
                <a:gd name="connsiteX100" fmla="*/ 1427742 w 1907916"/>
                <a:gd name="connsiteY100" fmla="*/ 1782632 h 1908394"/>
                <a:gd name="connsiteX101" fmla="*/ 1433954 w 1907916"/>
                <a:gd name="connsiteY101" fmla="*/ 1778969 h 1908394"/>
                <a:gd name="connsiteX102" fmla="*/ 1446377 w 1907916"/>
                <a:gd name="connsiteY102" fmla="*/ 1771662 h 1908394"/>
                <a:gd name="connsiteX103" fmla="*/ 1494754 w 1907916"/>
                <a:gd name="connsiteY103" fmla="*/ 1740346 h 1908394"/>
                <a:gd name="connsiteX104" fmla="*/ 1541241 w 1907916"/>
                <a:gd name="connsiteY104" fmla="*/ 1706263 h 1908394"/>
                <a:gd name="connsiteX105" fmla="*/ 1585517 w 1907916"/>
                <a:gd name="connsiteY105" fmla="*/ 1669352 h 1908394"/>
                <a:gd name="connsiteX106" fmla="*/ 1627584 w 1907916"/>
                <a:gd name="connsiteY106" fmla="*/ 1629953 h 1908394"/>
                <a:gd name="connsiteX107" fmla="*/ 1667103 w 1907916"/>
                <a:gd name="connsiteY107" fmla="*/ 1588006 h 1908394"/>
                <a:gd name="connsiteX108" fmla="*/ 1704133 w 1907916"/>
                <a:gd name="connsiteY108" fmla="*/ 1543829 h 1908394"/>
                <a:gd name="connsiteX109" fmla="*/ 1738335 w 1907916"/>
                <a:gd name="connsiteY109" fmla="*/ 1497442 h 1908394"/>
                <a:gd name="connsiteX110" fmla="*/ 1769791 w 1907916"/>
                <a:gd name="connsiteY110" fmla="*/ 1449144 h 1908394"/>
                <a:gd name="connsiteX111" fmla="*/ 1777137 w 1907916"/>
                <a:gd name="connsiteY111" fmla="*/ 1436741 h 1908394"/>
                <a:gd name="connsiteX112" fmla="*/ 1780820 w 1907916"/>
                <a:gd name="connsiteY112" fmla="*/ 1430549 h 1908394"/>
                <a:gd name="connsiteX113" fmla="*/ 1784344 w 1907916"/>
                <a:gd name="connsiteY113" fmla="*/ 1424258 h 1908394"/>
                <a:gd name="connsiteX114" fmla="*/ 1791392 w 1907916"/>
                <a:gd name="connsiteY114" fmla="*/ 1411696 h 1908394"/>
                <a:gd name="connsiteX115" fmla="*/ 1798161 w 1907916"/>
                <a:gd name="connsiteY115" fmla="*/ 1398974 h 1908394"/>
                <a:gd name="connsiteX116" fmla="*/ 1823544 w 1907916"/>
                <a:gd name="connsiteY116" fmla="*/ 1347232 h 1908394"/>
                <a:gd name="connsiteX117" fmla="*/ 1845643 w 1907916"/>
                <a:gd name="connsiteY117" fmla="*/ 1294016 h 1908394"/>
                <a:gd name="connsiteX118" fmla="*/ 1864576 w 1907916"/>
                <a:gd name="connsiteY118" fmla="*/ 1239586 h 1908394"/>
                <a:gd name="connsiteX119" fmla="*/ 1880025 w 1907916"/>
                <a:gd name="connsiteY119" fmla="*/ 1184081 h 1908394"/>
                <a:gd name="connsiteX120" fmla="*/ 1907916 w 1907916"/>
                <a:gd name="connsiteY120" fmla="*/ 955750 h 1908394"/>
                <a:gd name="connsiteX121" fmla="*/ 1880662 w 1907916"/>
                <a:gd name="connsiteY121" fmla="*/ 727339 h 1908394"/>
                <a:gd name="connsiteX122" fmla="*/ 308941 w 1907916"/>
                <a:gd name="connsiteY122" fmla="*/ 307547 h 1908394"/>
                <a:gd name="connsiteX123" fmla="*/ 349236 w 1907916"/>
                <a:gd name="connsiteY123" fmla="*/ 269801 h 1908394"/>
                <a:gd name="connsiteX124" fmla="*/ 349216 w 1907916"/>
                <a:gd name="connsiteY124" fmla="*/ 269801 h 1908394"/>
                <a:gd name="connsiteX125" fmla="*/ 391621 w 1907916"/>
                <a:gd name="connsiteY125" fmla="*/ 234443 h 1908394"/>
                <a:gd name="connsiteX126" fmla="*/ 436137 w 1907916"/>
                <a:gd name="connsiteY126" fmla="*/ 201813 h 1908394"/>
                <a:gd name="connsiteX127" fmla="*/ 482464 w 1907916"/>
                <a:gd name="connsiteY127" fmla="*/ 171831 h 1908394"/>
                <a:gd name="connsiteX128" fmla="*/ 494349 w 1907916"/>
                <a:gd name="connsiteY128" fmla="*/ 164823 h 1908394"/>
                <a:gd name="connsiteX129" fmla="*/ 500282 w 1907916"/>
                <a:gd name="connsiteY129" fmla="*/ 161319 h 1908394"/>
                <a:gd name="connsiteX130" fmla="*/ 506314 w 1907916"/>
                <a:gd name="connsiteY130" fmla="*/ 157954 h 1908394"/>
                <a:gd name="connsiteX131" fmla="*/ 518359 w 1907916"/>
                <a:gd name="connsiteY131" fmla="*/ 151245 h 1908394"/>
                <a:gd name="connsiteX132" fmla="*/ 530563 w 1907916"/>
                <a:gd name="connsiteY132" fmla="*/ 144795 h 1908394"/>
                <a:gd name="connsiteX133" fmla="*/ 580155 w 1907916"/>
                <a:gd name="connsiteY133" fmla="*/ 120626 h 1908394"/>
                <a:gd name="connsiteX134" fmla="*/ 631161 w 1907916"/>
                <a:gd name="connsiteY134" fmla="*/ 99622 h 1908394"/>
                <a:gd name="connsiteX135" fmla="*/ 679798 w 1907916"/>
                <a:gd name="connsiteY135" fmla="*/ 82780 h 1908394"/>
                <a:gd name="connsiteX136" fmla="*/ 491443 w 1907916"/>
                <a:gd name="connsiteY136" fmla="*/ 280631 h 1908394"/>
                <a:gd name="connsiteX137" fmla="*/ 428432 w 1907916"/>
                <a:gd name="connsiteY137" fmla="*/ 393154 h 1908394"/>
                <a:gd name="connsiteX138" fmla="*/ 302331 w 1907916"/>
                <a:gd name="connsiteY138" fmla="*/ 314296 h 1908394"/>
                <a:gd name="connsiteX139" fmla="*/ 308941 w 1907916"/>
                <a:gd name="connsiteY139" fmla="*/ 307547 h 1908394"/>
                <a:gd name="connsiteX140" fmla="*/ 67191 w 1907916"/>
                <a:gd name="connsiteY140" fmla="*/ 734427 h 1908394"/>
                <a:gd name="connsiteX141" fmla="*/ 81983 w 1907916"/>
                <a:gd name="connsiteY141" fmla="*/ 681291 h 1908394"/>
                <a:gd name="connsiteX142" fmla="*/ 81964 w 1907916"/>
                <a:gd name="connsiteY142" fmla="*/ 681291 h 1908394"/>
                <a:gd name="connsiteX143" fmla="*/ 100100 w 1907916"/>
                <a:gd name="connsiteY143" fmla="*/ 629190 h 1908394"/>
                <a:gd name="connsiteX144" fmla="*/ 121243 w 1907916"/>
                <a:gd name="connsiteY144" fmla="*/ 578244 h 1908394"/>
                <a:gd name="connsiteX145" fmla="*/ 145551 w 1907916"/>
                <a:gd name="connsiteY145" fmla="*/ 528712 h 1908394"/>
                <a:gd name="connsiteX146" fmla="*/ 152042 w 1907916"/>
                <a:gd name="connsiteY146" fmla="*/ 516527 h 1908394"/>
                <a:gd name="connsiteX147" fmla="*/ 158791 w 1907916"/>
                <a:gd name="connsiteY147" fmla="*/ 504503 h 1908394"/>
                <a:gd name="connsiteX148" fmla="*/ 162155 w 1907916"/>
                <a:gd name="connsiteY148" fmla="*/ 498490 h 1908394"/>
                <a:gd name="connsiteX149" fmla="*/ 165679 w 1907916"/>
                <a:gd name="connsiteY149" fmla="*/ 492558 h 1908394"/>
                <a:gd name="connsiteX150" fmla="*/ 172707 w 1907916"/>
                <a:gd name="connsiteY150" fmla="*/ 480692 h 1908394"/>
                <a:gd name="connsiteX151" fmla="*/ 202828 w 1907916"/>
                <a:gd name="connsiteY151" fmla="*/ 434444 h 1908394"/>
                <a:gd name="connsiteX152" fmla="*/ 235598 w 1907916"/>
                <a:gd name="connsiteY152" fmla="*/ 390029 h 1908394"/>
                <a:gd name="connsiteX153" fmla="*/ 271075 w 1907916"/>
                <a:gd name="connsiteY153" fmla="*/ 347723 h 1908394"/>
                <a:gd name="connsiteX154" fmla="*/ 274977 w 1907916"/>
                <a:gd name="connsiteY154" fmla="*/ 343383 h 1908394"/>
                <a:gd name="connsiteX155" fmla="*/ 411928 w 1907916"/>
                <a:gd name="connsiteY155" fmla="*/ 429388 h 1908394"/>
                <a:gd name="connsiteX156" fmla="*/ 309976 w 1907916"/>
                <a:gd name="connsiteY156" fmla="*/ 928635 h 1908394"/>
                <a:gd name="connsiteX157" fmla="*/ 40892 w 1907916"/>
                <a:gd name="connsiteY157" fmla="*/ 928256 h 1908394"/>
                <a:gd name="connsiteX158" fmla="*/ 67191 w 1907916"/>
                <a:gd name="connsiteY158" fmla="*/ 734427 h 1908394"/>
                <a:gd name="connsiteX159" fmla="*/ 257477 w 1907916"/>
                <a:gd name="connsiteY159" fmla="*/ 1545422 h 1908394"/>
                <a:gd name="connsiteX160" fmla="*/ 234025 w 1907916"/>
                <a:gd name="connsiteY160" fmla="*/ 1516733 h 1908394"/>
                <a:gd name="connsiteX161" fmla="*/ 234005 w 1907916"/>
                <a:gd name="connsiteY161" fmla="*/ 1516713 h 1908394"/>
                <a:gd name="connsiteX162" fmla="*/ 201375 w 1907916"/>
                <a:gd name="connsiteY162" fmla="*/ 1472198 h 1908394"/>
                <a:gd name="connsiteX163" fmla="*/ 171393 w 1907916"/>
                <a:gd name="connsiteY163" fmla="*/ 1425871 h 1908394"/>
                <a:gd name="connsiteX164" fmla="*/ 164385 w 1907916"/>
                <a:gd name="connsiteY164" fmla="*/ 1413985 h 1908394"/>
                <a:gd name="connsiteX165" fmla="*/ 160881 w 1907916"/>
                <a:gd name="connsiteY165" fmla="*/ 1408053 h 1908394"/>
                <a:gd name="connsiteX166" fmla="*/ 157516 w 1907916"/>
                <a:gd name="connsiteY166" fmla="*/ 1402020 h 1908394"/>
                <a:gd name="connsiteX167" fmla="*/ 150807 w 1907916"/>
                <a:gd name="connsiteY167" fmla="*/ 1389976 h 1908394"/>
                <a:gd name="connsiteX168" fmla="*/ 144357 w 1907916"/>
                <a:gd name="connsiteY168" fmla="*/ 1377772 h 1908394"/>
                <a:gd name="connsiteX169" fmla="*/ 120188 w 1907916"/>
                <a:gd name="connsiteY169" fmla="*/ 1328179 h 1908394"/>
                <a:gd name="connsiteX170" fmla="*/ 99184 w 1907916"/>
                <a:gd name="connsiteY170" fmla="*/ 1277174 h 1908394"/>
                <a:gd name="connsiteX171" fmla="*/ 81207 w 1907916"/>
                <a:gd name="connsiteY171" fmla="*/ 1225033 h 1908394"/>
                <a:gd name="connsiteX172" fmla="*/ 66574 w 1907916"/>
                <a:gd name="connsiteY172" fmla="*/ 1171857 h 1908394"/>
                <a:gd name="connsiteX173" fmla="*/ 40613 w 1907916"/>
                <a:gd name="connsiteY173" fmla="*/ 968093 h 1908394"/>
                <a:gd name="connsiteX174" fmla="*/ 309936 w 1907916"/>
                <a:gd name="connsiteY174" fmla="*/ 968472 h 1908394"/>
                <a:gd name="connsiteX175" fmla="*/ 402949 w 1907916"/>
                <a:gd name="connsiteY175" fmla="*/ 1450060 h 1908394"/>
                <a:gd name="connsiteX176" fmla="*/ 257477 w 1907916"/>
                <a:gd name="connsiteY176" fmla="*/ 1545422 h 1908394"/>
                <a:gd name="connsiteX177" fmla="*/ 680853 w 1907916"/>
                <a:gd name="connsiteY177" fmla="*/ 1826371 h 1908394"/>
                <a:gd name="connsiteX178" fmla="*/ 628752 w 1907916"/>
                <a:gd name="connsiteY178" fmla="*/ 1808234 h 1908394"/>
                <a:gd name="connsiteX179" fmla="*/ 628752 w 1907916"/>
                <a:gd name="connsiteY179" fmla="*/ 1808234 h 1908394"/>
                <a:gd name="connsiteX180" fmla="*/ 577806 w 1907916"/>
                <a:gd name="connsiteY180" fmla="*/ 1787092 h 1908394"/>
                <a:gd name="connsiteX181" fmla="*/ 528274 w 1907916"/>
                <a:gd name="connsiteY181" fmla="*/ 1762783 h 1908394"/>
                <a:gd name="connsiteX182" fmla="*/ 516089 w 1907916"/>
                <a:gd name="connsiteY182" fmla="*/ 1756293 h 1908394"/>
                <a:gd name="connsiteX183" fmla="*/ 504065 w 1907916"/>
                <a:gd name="connsiteY183" fmla="*/ 1749544 h 1908394"/>
                <a:gd name="connsiteX184" fmla="*/ 498052 w 1907916"/>
                <a:gd name="connsiteY184" fmla="*/ 1746179 h 1908394"/>
                <a:gd name="connsiteX185" fmla="*/ 492120 w 1907916"/>
                <a:gd name="connsiteY185" fmla="*/ 1742656 h 1908394"/>
                <a:gd name="connsiteX186" fmla="*/ 480254 w 1907916"/>
                <a:gd name="connsiteY186" fmla="*/ 1735628 h 1908394"/>
                <a:gd name="connsiteX187" fmla="*/ 434006 w 1907916"/>
                <a:gd name="connsiteY187" fmla="*/ 1705506 h 1908394"/>
                <a:gd name="connsiteX188" fmla="*/ 389591 w 1907916"/>
                <a:gd name="connsiteY188" fmla="*/ 1672737 h 1908394"/>
                <a:gd name="connsiteX189" fmla="*/ 347285 w 1907916"/>
                <a:gd name="connsiteY189" fmla="*/ 1637260 h 1908394"/>
                <a:gd name="connsiteX190" fmla="*/ 307089 w 1907916"/>
                <a:gd name="connsiteY190" fmla="*/ 1599414 h 1908394"/>
                <a:gd name="connsiteX191" fmla="*/ 283876 w 1907916"/>
                <a:gd name="connsiteY191" fmla="*/ 1575185 h 1908394"/>
                <a:gd name="connsiteX192" fmla="*/ 418677 w 1907916"/>
                <a:gd name="connsiteY192" fmla="*/ 1486671 h 1908394"/>
                <a:gd name="connsiteX193" fmla="*/ 489551 w 1907916"/>
                <a:gd name="connsiteY193" fmla="*/ 1616973 h 1908394"/>
                <a:gd name="connsiteX194" fmla="*/ 687721 w 1907916"/>
                <a:gd name="connsiteY194" fmla="*/ 1822290 h 1908394"/>
                <a:gd name="connsiteX195" fmla="*/ 706415 w 1907916"/>
                <a:gd name="connsiteY195" fmla="*/ 1833897 h 1908394"/>
                <a:gd name="connsiteX196" fmla="*/ 680853 w 1907916"/>
                <a:gd name="connsiteY196" fmla="*/ 1826371 h 1908394"/>
                <a:gd name="connsiteX197" fmla="*/ 930725 w 1907916"/>
                <a:gd name="connsiteY197" fmla="*/ 1859041 h 1908394"/>
                <a:gd name="connsiteX198" fmla="*/ 454771 w 1907916"/>
                <a:gd name="connsiteY198" fmla="*/ 1469729 h 1908394"/>
                <a:gd name="connsiteX199" fmla="*/ 931422 w 1907916"/>
                <a:gd name="connsiteY199" fmla="*/ 1371341 h 1908394"/>
                <a:gd name="connsiteX200" fmla="*/ 931422 w 1907916"/>
                <a:gd name="connsiteY200" fmla="*/ 1371321 h 1908394"/>
                <a:gd name="connsiteX201" fmla="*/ 930725 w 1907916"/>
                <a:gd name="connsiteY201" fmla="*/ 1859041 h 1908394"/>
                <a:gd name="connsiteX202" fmla="*/ 931462 w 1907916"/>
                <a:gd name="connsiteY202" fmla="*/ 1331484 h 1908394"/>
                <a:gd name="connsiteX203" fmla="*/ 439103 w 1907916"/>
                <a:gd name="connsiteY203" fmla="*/ 1433098 h 1908394"/>
                <a:gd name="connsiteX204" fmla="*/ 349714 w 1907916"/>
                <a:gd name="connsiteY204" fmla="*/ 968511 h 1908394"/>
                <a:gd name="connsiteX205" fmla="*/ 931959 w 1907916"/>
                <a:gd name="connsiteY205" fmla="*/ 969328 h 1908394"/>
                <a:gd name="connsiteX206" fmla="*/ 931979 w 1907916"/>
                <a:gd name="connsiteY206" fmla="*/ 969328 h 1908394"/>
                <a:gd name="connsiteX207" fmla="*/ 931462 w 1907916"/>
                <a:gd name="connsiteY207" fmla="*/ 1331484 h 1908394"/>
                <a:gd name="connsiteX208" fmla="*/ 932039 w 1907916"/>
                <a:gd name="connsiteY208" fmla="*/ 929491 h 1908394"/>
                <a:gd name="connsiteX209" fmla="*/ 349793 w 1907916"/>
                <a:gd name="connsiteY209" fmla="*/ 928674 h 1908394"/>
                <a:gd name="connsiteX210" fmla="*/ 448082 w 1907916"/>
                <a:gd name="connsiteY210" fmla="*/ 446011 h 1908394"/>
                <a:gd name="connsiteX211" fmla="*/ 448082 w 1907916"/>
                <a:gd name="connsiteY211" fmla="*/ 446031 h 1908394"/>
                <a:gd name="connsiteX212" fmla="*/ 932576 w 1907916"/>
                <a:gd name="connsiteY212" fmla="*/ 545713 h 1908394"/>
                <a:gd name="connsiteX213" fmla="*/ 932039 w 1907916"/>
                <a:gd name="connsiteY213" fmla="*/ 929491 h 1908394"/>
                <a:gd name="connsiteX214" fmla="*/ 932616 w 1907916"/>
                <a:gd name="connsiteY214" fmla="*/ 505896 h 1908394"/>
                <a:gd name="connsiteX215" fmla="*/ 464566 w 1907916"/>
                <a:gd name="connsiteY215" fmla="*/ 409798 h 1908394"/>
                <a:gd name="connsiteX216" fmla="*/ 524750 w 1907916"/>
                <a:gd name="connsiteY216" fmla="*/ 302431 h 1908394"/>
                <a:gd name="connsiteX217" fmla="*/ 711791 w 1907916"/>
                <a:gd name="connsiteY217" fmla="*/ 109318 h 1908394"/>
                <a:gd name="connsiteX218" fmla="*/ 711810 w 1907916"/>
                <a:gd name="connsiteY218" fmla="*/ 109298 h 1908394"/>
                <a:gd name="connsiteX219" fmla="*/ 877953 w 1907916"/>
                <a:gd name="connsiteY219" fmla="*/ 44257 h 1908394"/>
                <a:gd name="connsiteX220" fmla="*/ 882180 w 1907916"/>
                <a:gd name="connsiteY220" fmla="*/ 43771 h 1908394"/>
                <a:gd name="connsiteX221" fmla="*/ 933273 w 1907916"/>
                <a:gd name="connsiteY221" fmla="*/ 41191 h 1908394"/>
                <a:gd name="connsiteX222" fmla="*/ 932616 w 1907916"/>
                <a:gd name="connsiteY222" fmla="*/ 505896 h 1908394"/>
                <a:gd name="connsiteX223" fmla="*/ 1651415 w 1907916"/>
                <a:gd name="connsiteY223" fmla="*/ 364546 h 1908394"/>
                <a:gd name="connsiteX224" fmla="*/ 1673852 w 1907916"/>
                <a:gd name="connsiteY224" fmla="*/ 392019 h 1908394"/>
                <a:gd name="connsiteX225" fmla="*/ 1673872 w 1907916"/>
                <a:gd name="connsiteY225" fmla="*/ 392059 h 1908394"/>
                <a:gd name="connsiteX226" fmla="*/ 1706502 w 1907916"/>
                <a:gd name="connsiteY226" fmla="*/ 436575 h 1908394"/>
                <a:gd name="connsiteX227" fmla="*/ 1736484 w 1907916"/>
                <a:gd name="connsiteY227" fmla="*/ 482902 h 1908394"/>
                <a:gd name="connsiteX228" fmla="*/ 1743492 w 1907916"/>
                <a:gd name="connsiteY228" fmla="*/ 494787 h 1908394"/>
                <a:gd name="connsiteX229" fmla="*/ 1746996 w 1907916"/>
                <a:gd name="connsiteY229" fmla="*/ 500720 h 1908394"/>
                <a:gd name="connsiteX230" fmla="*/ 1750360 w 1907916"/>
                <a:gd name="connsiteY230" fmla="*/ 506752 h 1908394"/>
                <a:gd name="connsiteX231" fmla="*/ 1757069 w 1907916"/>
                <a:gd name="connsiteY231" fmla="*/ 518797 h 1908394"/>
                <a:gd name="connsiteX232" fmla="*/ 1763520 w 1907916"/>
                <a:gd name="connsiteY232" fmla="*/ 531001 h 1908394"/>
                <a:gd name="connsiteX233" fmla="*/ 1787689 w 1907916"/>
                <a:gd name="connsiteY233" fmla="*/ 580593 h 1908394"/>
                <a:gd name="connsiteX234" fmla="*/ 1808692 w 1907916"/>
                <a:gd name="connsiteY234" fmla="*/ 631599 h 1908394"/>
                <a:gd name="connsiteX235" fmla="*/ 1826670 w 1907916"/>
                <a:gd name="connsiteY235" fmla="*/ 683739 h 1908394"/>
                <a:gd name="connsiteX236" fmla="*/ 1841303 w 1907916"/>
                <a:gd name="connsiteY236" fmla="*/ 736915 h 1908394"/>
                <a:gd name="connsiteX237" fmla="*/ 1867044 w 1907916"/>
                <a:gd name="connsiteY237" fmla="*/ 930805 h 1908394"/>
                <a:gd name="connsiteX238" fmla="*/ 1602201 w 1907916"/>
                <a:gd name="connsiteY238" fmla="*/ 930426 h 1908394"/>
                <a:gd name="connsiteX239" fmla="*/ 1507814 w 1907916"/>
                <a:gd name="connsiteY239" fmla="*/ 445434 h 1908394"/>
                <a:gd name="connsiteX240" fmla="*/ 1651415 w 1907916"/>
                <a:gd name="connsiteY240" fmla="*/ 364546 h 1908394"/>
                <a:gd name="connsiteX241" fmla="*/ 1279125 w 1907916"/>
                <a:gd name="connsiteY241" fmla="*/ 100538 h 1908394"/>
                <a:gd name="connsiteX242" fmla="*/ 1279125 w 1907916"/>
                <a:gd name="connsiteY242" fmla="*/ 100518 h 1908394"/>
                <a:gd name="connsiteX243" fmla="*/ 1330071 w 1907916"/>
                <a:gd name="connsiteY243" fmla="*/ 121661 h 1908394"/>
                <a:gd name="connsiteX244" fmla="*/ 1379603 w 1907916"/>
                <a:gd name="connsiteY244" fmla="*/ 145970 h 1908394"/>
                <a:gd name="connsiteX245" fmla="*/ 1391787 w 1907916"/>
                <a:gd name="connsiteY245" fmla="*/ 152460 h 1908394"/>
                <a:gd name="connsiteX246" fmla="*/ 1403812 w 1907916"/>
                <a:gd name="connsiteY246" fmla="*/ 159209 h 1908394"/>
                <a:gd name="connsiteX247" fmla="*/ 1409824 w 1907916"/>
                <a:gd name="connsiteY247" fmla="*/ 162573 h 1908394"/>
                <a:gd name="connsiteX248" fmla="*/ 1415757 w 1907916"/>
                <a:gd name="connsiteY248" fmla="*/ 166097 h 1908394"/>
                <a:gd name="connsiteX249" fmla="*/ 1427623 w 1907916"/>
                <a:gd name="connsiteY249" fmla="*/ 173125 h 1908394"/>
                <a:gd name="connsiteX250" fmla="*/ 1473870 w 1907916"/>
                <a:gd name="connsiteY250" fmla="*/ 203246 h 1908394"/>
                <a:gd name="connsiteX251" fmla="*/ 1518286 w 1907916"/>
                <a:gd name="connsiteY251" fmla="*/ 236016 h 1908394"/>
                <a:gd name="connsiteX252" fmla="*/ 1560592 w 1907916"/>
                <a:gd name="connsiteY252" fmla="*/ 271493 h 1908394"/>
                <a:gd name="connsiteX253" fmla="*/ 1600787 w 1907916"/>
                <a:gd name="connsiteY253" fmla="*/ 309339 h 1908394"/>
                <a:gd name="connsiteX254" fmla="*/ 1624916 w 1907916"/>
                <a:gd name="connsiteY254" fmla="*/ 334583 h 1908394"/>
                <a:gd name="connsiteX255" fmla="*/ 1491967 w 1907916"/>
                <a:gd name="connsiteY255" fmla="*/ 408942 h 1908394"/>
                <a:gd name="connsiteX256" fmla="*/ 1422586 w 1907916"/>
                <a:gd name="connsiteY256" fmla="*/ 281965 h 1908394"/>
                <a:gd name="connsiteX257" fmla="*/ 1238551 w 1907916"/>
                <a:gd name="connsiteY257" fmla="*/ 86164 h 1908394"/>
                <a:gd name="connsiteX258" fmla="*/ 1279125 w 1907916"/>
                <a:gd name="connsiteY258" fmla="*/ 100538 h 1908394"/>
                <a:gd name="connsiteX259" fmla="*/ 973110 w 1907916"/>
                <a:gd name="connsiteY259" fmla="*/ 41151 h 1908394"/>
                <a:gd name="connsiteX260" fmla="*/ 1037041 w 1907916"/>
                <a:gd name="connsiteY260" fmla="*/ 44715 h 1908394"/>
                <a:gd name="connsiteX261" fmla="*/ 1041391 w 1907916"/>
                <a:gd name="connsiteY261" fmla="*/ 45274 h 1908394"/>
                <a:gd name="connsiteX262" fmla="*/ 1202736 w 1907916"/>
                <a:gd name="connsiteY262" fmla="*/ 110035 h 1908394"/>
                <a:gd name="connsiteX263" fmla="*/ 1202716 w 1907916"/>
                <a:gd name="connsiteY263" fmla="*/ 110015 h 1908394"/>
                <a:gd name="connsiteX264" fmla="*/ 1389219 w 1907916"/>
                <a:gd name="connsiteY264" fmla="*/ 303665 h 1908394"/>
                <a:gd name="connsiteX265" fmla="*/ 1455176 w 1907916"/>
                <a:gd name="connsiteY265" fmla="*/ 424112 h 1908394"/>
                <a:gd name="connsiteX266" fmla="*/ 977649 w 1907916"/>
                <a:gd name="connsiteY266" fmla="*/ 506533 h 1908394"/>
                <a:gd name="connsiteX267" fmla="*/ 975499 w 1907916"/>
                <a:gd name="connsiteY267" fmla="*/ 506533 h 1908394"/>
                <a:gd name="connsiteX268" fmla="*/ 972453 w 1907916"/>
                <a:gd name="connsiteY268" fmla="*/ 506533 h 1908394"/>
                <a:gd name="connsiteX269" fmla="*/ 973110 w 1907916"/>
                <a:gd name="connsiteY269" fmla="*/ 41151 h 1908394"/>
                <a:gd name="connsiteX270" fmla="*/ 972414 w 1907916"/>
                <a:gd name="connsiteY270" fmla="*/ 546351 h 1908394"/>
                <a:gd name="connsiteX271" fmla="*/ 975459 w 1907916"/>
                <a:gd name="connsiteY271" fmla="*/ 546351 h 1908394"/>
                <a:gd name="connsiteX272" fmla="*/ 977669 w 1907916"/>
                <a:gd name="connsiteY272" fmla="*/ 546351 h 1908394"/>
                <a:gd name="connsiteX273" fmla="*/ 1471103 w 1907916"/>
                <a:gd name="connsiteY273" fmla="*/ 460644 h 1908394"/>
                <a:gd name="connsiteX274" fmla="*/ 1562463 w 1907916"/>
                <a:gd name="connsiteY274" fmla="*/ 930387 h 1908394"/>
                <a:gd name="connsiteX275" fmla="*/ 971876 w 1907916"/>
                <a:gd name="connsiteY275" fmla="*/ 929550 h 1908394"/>
                <a:gd name="connsiteX276" fmla="*/ 971876 w 1907916"/>
                <a:gd name="connsiteY276" fmla="*/ 929570 h 1908394"/>
                <a:gd name="connsiteX277" fmla="*/ 972414 w 1907916"/>
                <a:gd name="connsiteY277" fmla="*/ 546351 h 1908394"/>
                <a:gd name="connsiteX278" fmla="*/ 971816 w 1907916"/>
                <a:gd name="connsiteY278" fmla="*/ 969387 h 1908394"/>
                <a:gd name="connsiteX279" fmla="*/ 1562404 w 1907916"/>
                <a:gd name="connsiteY279" fmla="*/ 970224 h 1908394"/>
                <a:gd name="connsiteX280" fmla="*/ 1477155 w 1907916"/>
                <a:gd name="connsiteY280" fmla="*/ 1421033 h 1908394"/>
                <a:gd name="connsiteX281" fmla="*/ 974345 w 1907916"/>
                <a:gd name="connsiteY281" fmla="*/ 1330967 h 1908394"/>
                <a:gd name="connsiteX282" fmla="*/ 971299 w 1907916"/>
                <a:gd name="connsiteY282" fmla="*/ 1330967 h 1908394"/>
                <a:gd name="connsiteX283" fmla="*/ 971816 w 1907916"/>
                <a:gd name="connsiteY283" fmla="*/ 969387 h 1908394"/>
                <a:gd name="connsiteX284" fmla="*/ 975738 w 1907916"/>
                <a:gd name="connsiteY284" fmla="*/ 1859180 h 1908394"/>
                <a:gd name="connsiteX285" fmla="*/ 975718 w 1907916"/>
                <a:gd name="connsiteY285" fmla="*/ 1859161 h 1908394"/>
                <a:gd name="connsiteX286" fmla="*/ 975181 w 1907916"/>
                <a:gd name="connsiteY286" fmla="*/ 1859161 h 1908394"/>
                <a:gd name="connsiteX287" fmla="*/ 970502 w 1907916"/>
                <a:gd name="connsiteY287" fmla="*/ 1859194 h 1908394"/>
                <a:gd name="connsiteX288" fmla="*/ 971199 w 1907916"/>
                <a:gd name="connsiteY288" fmla="*/ 1370784 h 1908394"/>
                <a:gd name="connsiteX289" fmla="*/ 974245 w 1907916"/>
                <a:gd name="connsiteY289" fmla="*/ 1370784 h 1908394"/>
                <a:gd name="connsiteX290" fmla="*/ 1461865 w 1907916"/>
                <a:gd name="connsiteY290" fmla="*/ 1457824 h 1908394"/>
                <a:gd name="connsiteX291" fmla="*/ 975738 w 1907916"/>
                <a:gd name="connsiteY291" fmla="*/ 1859180 h 1908394"/>
                <a:gd name="connsiteX292" fmla="*/ 1636822 w 1907916"/>
                <a:gd name="connsiteY292" fmla="*/ 1561050 h 1908394"/>
                <a:gd name="connsiteX293" fmla="*/ 1598976 w 1907916"/>
                <a:gd name="connsiteY293" fmla="*/ 1601245 h 1908394"/>
                <a:gd name="connsiteX294" fmla="*/ 1598956 w 1907916"/>
                <a:gd name="connsiteY294" fmla="*/ 1601225 h 1908394"/>
                <a:gd name="connsiteX295" fmla="*/ 1558661 w 1907916"/>
                <a:gd name="connsiteY295" fmla="*/ 1638972 h 1908394"/>
                <a:gd name="connsiteX296" fmla="*/ 1516256 w 1907916"/>
                <a:gd name="connsiteY296" fmla="*/ 1674329 h 1908394"/>
                <a:gd name="connsiteX297" fmla="*/ 1471740 w 1907916"/>
                <a:gd name="connsiteY297" fmla="*/ 1706960 h 1908394"/>
                <a:gd name="connsiteX298" fmla="*/ 1425413 w 1907916"/>
                <a:gd name="connsiteY298" fmla="*/ 1736942 h 1908394"/>
                <a:gd name="connsiteX299" fmla="*/ 1413527 w 1907916"/>
                <a:gd name="connsiteY299" fmla="*/ 1743950 h 1908394"/>
                <a:gd name="connsiteX300" fmla="*/ 1407595 w 1907916"/>
                <a:gd name="connsiteY300" fmla="*/ 1747454 h 1908394"/>
                <a:gd name="connsiteX301" fmla="*/ 1401562 w 1907916"/>
                <a:gd name="connsiteY301" fmla="*/ 1750818 h 1908394"/>
                <a:gd name="connsiteX302" fmla="*/ 1389518 w 1907916"/>
                <a:gd name="connsiteY302" fmla="*/ 1757527 h 1908394"/>
                <a:gd name="connsiteX303" fmla="*/ 1377314 w 1907916"/>
                <a:gd name="connsiteY303" fmla="*/ 1763978 h 1908394"/>
                <a:gd name="connsiteX304" fmla="*/ 1327721 w 1907916"/>
                <a:gd name="connsiteY304" fmla="*/ 1788147 h 1908394"/>
                <a:gd name="connsiteX305" fmla="*/ 1276716 w 1907916"/>
                <a:gd name="connsiteY305" fmla="*/ 1809150 h 1908394"/>
                <a:gd name="connsiteX306" fmla="*/ 1224575 w 1907916"/>
                <a:gd name="connsiteY306" fmla="*/ 1827128 h 1908394"/>
                <a:gd name="connsiteX307" fmla="*/ 1207295 w 1907916"/>
                <a:gd name="connsiteY307" fmla="*/ 1832204 h 1908394"/>
                <a:gd name="connsiteX308" fmla="*/ 1221947 w 1907916"/>
                <a:gd name="connsiteY308" fmla="*/ 1823046 h 1908394"/>
                <a:gd name="connsiteX309" fmla="*/ 1420694 w 1907916"/>
                <a:gd name="connsiteY309" fmla="*/ 1618287 h 1908394"/>
                <a:gd name="connsiteX310" fmla="*/ 1498557 w 1907916"/>
                <a:gd name="connsiteY310" fmla="*/ 1473452 h 1908394"/>
                <a:gd name="connsiteX311" fmla="*/ 1640146 w 1907916"/>
                <a:gd name="connsiteY311" fmla="*/ 1557267 h 1908394"/>
                <a:gd name="connsiteX312" fmla="*/ 1636822 w 1907916"/>
                <a:gd name="connsiteY312" fmla="*/ 1561050 h 1908394"/>
                <a:gd name="connsiteX313" fmla="*/ 1840685 w 1907916"/>
                <a:gd name="connsiteY313" fmla="*/ 1174306 h 1908394"/>
                <a:gd name="connsiteX314" fmla="*/ 1825893 w 1907916"/>
                <a:gd name="connsiteY314" fmla="*/ 1227442 h 1908394"/>
                <a:gd name="connsiteX315" fmla="*/ 1825913 w 1907916"/>
                <a:gd name="connsiteY315" fmla="*/ 1227462 h 1908394"/>
                <a:gd name="connsiteX316" fmla="*/ 1807776 w 1907916"/>
                <a:gd name="connsiteY316" fmla="*/ 1279563 h 1908394"/>
                <a:gd name="connsiteX317" fmla="*/ 1786634 w 1907916"/>
                <a:gd name="connsiteY317" fmla="*/ 1330509 h 1908394"/>
                <a:gd name="connsiteX318" fmla="*/ 1762325 w 1907916"/>
                <a:gd name="connsiteY318" fmla="*/ 1380041 h 1908394"/>
                <a:gd name="connsiteX319" fmla="*/ 1755835 w 1907916"/>
                <a:gd name="connsiteY319" fmla="*/ 1392225 h 1908394"/>
                <a:gd name="connsiteX320" fmla="*/ 1749086 w 1907916"/>
                <a:gd name="connsiteY320" fmla="*/ 1404250 h 1908394"/>
                <a:gd name="connsiteX321" fmla="*/ 1745702 w 1907916"/>
                <a:gd name="connsiteY321" fmla="*/ 1410262 h 1908394"/>
                <a:gd name="connsiteX322" fmla="*/ 1742178 w 1907916"/>
                <a:gd name="connsiteY322" fmla="*/ 1416195 h 1908394"/>
                <a:gd name="connsiteX323" fmla="*/ 1735150 w 1907916"/>
                <a:gd name="connsiteY323" fmla="*/ 1428061 h 1908394"/>
                <a:gd name="connsiteX324" fmla="*/ 1705028 w 1907916"/>
                <a:gd name="connsiteY324" fmla="*/ 1474308 h 1908394"/>
                <a:gd name="connsiteX325" fmla="*/ 1672259 w 1907916"/>
                <a:gd name="connsiteY325" fmla="*/ 1518724 h 1908394"/>
                <a:gd name="connsiteX326" fmla="*/ 1665769 w 1907916"/>
                <a:gd name="connsiteY326" fmla="*/ 1526767 h 1908394"/>
                <a:gd name="connsiteX327" fmla="*/ 1513807 w 1907916"/>
                <a:gd name="connsiteY327" fmla="*/ 1436641 h 1908394"/>
                <a:gd name="connsiteX328" fmla="*/ 1602141 w 1907916"/>
                <a:gd name="connsiteY328" fmla="*/ 970244 h 1908394"/>
                <a:gd name="connsiteX329" fmla="*/ 1867223 w 1907916"/>
                <a:gd name="connsiteY329" fmla="*/ 970622 h 1908394"/>
                <a:gd name="connsiteX330" fmla="*/ 1840685 w 1907916"/>
                <a:gd name="connsiteY330" fmla="*/ 1174306 h 1908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Lst>
              <a:rect l="l" t="t" r="r" b="b"/>
              <a:pathLst>
                <a:path w="1907916" h="1908394">
                  <a:moveTo>
                    <a:pt x="1880662" y="727339"/>
                  </a:moveTo>
                  <a:cubicBezTo>
                    <a:pt x="1876222" y="708645"/>
                    <a:pt x="1870887" y="690170"/>
                    <a:pt x="1865372" y="671774"/>
                  </a:cubicBezTo>
                  <a:lnTo>
                    <a:pt x="1865372" y="671774"/>
                  </a:lnTo>
                  <a:cubicBezTo>
                    <a:pt x="1859519" y="653478"/>
                    <a:pt x="1853487" y="635222"/>
                    <a:pt x="1846598" y="617305"/>
                  </a:cubicBezTo>
                  <a:cubicBezTo>
                    <a:pt x="1839929" y="599287"/>
                    <a:pt x="1832383" y="581609"/>
                    <a:pt x="1824659" y="564029"/>
                  </a:cubicBezTo>
                  <a:cubicBezTo>
                    <a:pt x="1816676" y="546569"/>
                    <a:pt x="1808433" y="529189"/>
                    <a:pt x="1799415" y="512227"/>
                  </a:cubicBezTo>
                  <a:cubicBezTo>
                    <a:pt x="1797165" y="507987"/>
                    <a:pt x="1794975" y="503706"/>
                    <a:pt x="1792666" y="499486"/>
                  </a:cubicBezTo>
                  <a:lnTo>
                    <a:pt x="1785658" y="486904"/>
                  </a:lnTo>
                  <a:lnTo>
                    <a:pt x="1782154" y="480612"/>
                  </a:lnTo>
                  <a:lnTo>
                    <a:pt x="1778491" y="474401"/>
                  </a:lnTo>
                  <a:lnTo>
                    <a:pt x="1771185" y="461978"/>
                  </a:lnTo>
                  <a:cubicBezTo>
                    <a:pt x="1761151" y="445593"/>
                    <a:pt x="1750858" y="429348"/>
                    <a:pt x="1739868" y="413600"/>
                  </a:cubicBezTo>
                  <a:cubicBezTo>
                    <a:pt x="1729078" y="397693"/>
                    <a:pt x="1717491" y="382344"/>
                    <a:pt x="1705785" y="367114"/>
                  </a:cubicBezTo>
                  <a:cubicBezTo>
                    <a:pt x="1693840" y="352063"/>
                    <a:pt x="1681696" y="337171"/>
                    <a:pt x="1668874" y="322837"/>
                  </a:cubicBezTo>
                  <a:cubicBezTo>
                    <a:pt x="1656233" y="308344"/>
                    <a:pt x="1642914" y="294507"/>
                    <a:pt x="1629475" y="280770"/>
                  </a:cubicBezTo>
                  <a:cubicBezTo>
                    <a:pt x="1615778" y="267292"/>
                    <a:pt x="1601962" y="253914"/>
                    <a:pt x="1587528" y="241252"/>
                  </a:cubicBezTo>
                  <a:cubicBezTo>
                    <a:pt x="1573234" y="228391"/>
                    <a:pt x="1558362" y="216207"/>
                    <a:pt x="1543351" y="204222"/>
                  </a:cubicBezTo>
                  <a:cubicBezTo>
                    <a:pt x="1528161" y="192476"/>
                    <a:pt x="1512831" y="180849"/>
                    <a:pt x="1496964" y="170019"/>
                  </a:cubicBezTo>
                  <a:cubicBezTo>
                    <a:pt x="1481236" y="158990"/>
                    <a:pt x="1465011" y="148657"/>
                    <a:pt x="1448666" y="138564"/>
                  </a:cubicBezTo>
                  <a:lnTo>
                    <a:pt x="1436263" y="131217"/>
                  </a:lnTo>
                  <a:lnTo>
                    <a:pt x="1430071" y="127534"/>
                  </a:lnTo>
                  <a:lnTo>
                    <a:pt x="1423780" y="124010"/>
                  </a:lnTo>
                  <a:lnTo>
                    <a:pt x="1411218" y="116963"/>
                  </a:lnTo>
                  <a:cubicBezTo>
                    <a:pt x="1407017" y="114653"/>
                    <a:pt x="1402737" y="112444"/>
                    <a:pt x="1398496" y="110194"/>
                  </a:cubicBezTo>
                  <a:cubicBezTo>
                    <a:pt x="1381554" y="101135"/>
                    <a:pt x="1364214" y="92854"/>
                    <a:pt x="1346754" y="84810"/>
                  </a:cubicBezTo>
                  <a:cubicBezTo>
                    <a:pt x="1329195" y="77026"/>
                    <a:pt x="1311536" y="69441"/>
                    <a:pt x="1293539" y="62712"/>
                  </a:cubicBezTo>
                  <a:cubicBezTo>
                    <a:pt x="1275621" y="55764"/>
                    <a:pt x="1257404" y="49672"/>
                    <a:pt x="1239108" y="43779"/>
                  </a:cubicBezTo>
                  <a:cubicBezTo>
                    <a:pt x="1220733" y="38205"/>
                    <a:pt x="1202278" y="32829"/>
                    <a:pt x="1183603" y="28330"/>
                  </a:cubicBezTo>
                  <a:cubicBezTo>
                    <a:pt x="1146295" y="19132"/>
                    <a:pt x="1108469" y="12045"/>
                    <a:pt x="1070304" y="7525"/>
                  </a:cubicBezTo>
                  <a:cubicBezTo>
                    <a:pt x="1058060" y="6052"/>
                    <a:pt x="1045777" y="4838"/>
                    <a:pt x="1033493" y="3822"/>
                  </a:cubicBezTo>
                  <a:cubicBezTo>
                    <a:pt x="1015078" y="1354"/>
                    <a:pt x="996523" y="119"/>
                    <a:pt x="977829" y="80"/>
                  </a:cubicBezTo>
                  <a:lnTo>
                    <a:pt x="936996" y="0"/>
                  </a:lnTo>
                  <a:lnTo>
                    <a:pt x="936399" y="0"/>
                  </a:lnTo>
                  <a:cubicBezTo>
                    <a:pt x="920034" y="0"/>
                    <a:pt x="903789" y="936"/>
                    <a:pt x="887643" y="2807"/>
                  </a:cubicBezTo>
                  <a:cubicBezTo>
                    <a:pt x="871816" y="3902"/>
                    <a:pt x="856008" y="5355"/>
                    <a:pt x="840260" y="7207"/>
                  </a:cubicBezTo>
                  <a:cubicBezTo>
                    <a:pt x="802076" y="11627"/>
                    <a:pt x="764230" y="18615"/>
                    <a:pt x="726901" y="27693"/>
                  </a:cubicBezTo>
                  <a:cubicBezTo>
                    <a:pt x="708207" y="32132"/>
                    <a:pt x="689752" y="37468"/>
                    <a:pt x="671336" y="42983"/>
                  </a:cubicBezTo>
                  <a:cubicBezTo>
                    <a:pt x="653040" y="48836"/>
                    <a:pt x="634784" y="54868"/>
                    <a:pt x="616867" y="61756"/>
                  </a:cubicBezTo>
                  <a:cubicBezTo>
                    <a:pt x="598849" y="68426"/>
                    <a:pt x="581171" y="75971"/>
                    <a:pt x="563591" y="83696"/>
                  </a:cubicBezTo>
                  <a:cubicBezTo>
                    <a:pt x="546132" y="91679"/>
                    <a:pt x="528751" y="99921"/>
                    <a:pt x="511789" y="108940"/>
                  </a:cubicBezTo>
                  <a:cubicBezTo>
                    <a:pt x="507549" y="111189"/>
                    <a:pt x="503268" y="113379"/>
                    <a:pt x="499048" y="115689"/>
                  </a:cubicBezTo>
                  <a:lnTo>
                    <a:pt x="486466" y="122696"/>
                  </a:lnTo>
                  <a:lnTo>
                    <a:pt x="480174" y="126200"/>
                  </a:lnTo>
                  <a:lnTo>
                    <a:pt x="473963" y="129864"/>
                  </a:lnTo>
                  <a:lnTo>
                    <a:pt x="461540" y="137170"/>
                  </a:lnTo>
                  <a:cubicBezTo>
                    <a:pt x="445155" y="147204"/>
                    <a:pt x="428910" y="157497"/>
                    <a:pt x="413162" y="168486"/>
                  </a:cubicBezTo>
                  <a:cubicBezTo>
                    <a:pt x="397255" y="179277"/>
                    <a:pt x="381906" y="190863"/>
                    <a:pt x="366676" y="202570"/>
                  </a:cubicBezTo>
                  <a:cubicBezTo>
                    <a:pt x="351625" y="214515"/>
                    <a:pt x="336733" y="226659"/>
                    <a:pt x="322399" y="239480"/>
                  </a:cubicBezTo>
                  <a:cubicBezTo>
                    <a:pt x="307906" y="252122"/>
                    <a:pt x="294069" y="265441"/>
                    <a:pt x="280332" y="278879"/>
                  </a:cubicBezTo>
                  <a:cubicBezTo>
                    <a:pt x="266854" y="292576"/>
                    <a:pt x="253476" y="306393"/>
                    <a:pt x="240814" y="320826"/>
                  </a:cubicBezTo>
                  <a:cubicBezTo>
                    <a:pt x="227953" y="335121"/>
                    <a:pt x="215769" y="349992"/>
                    <a:pt x="203784" y="365003"/>
                  </a:cubicBezTo>
                  <a:cubicBezTo>
                    <a:pt x="192038" y="380194"/>
                    <a:pt x="180411" y="395523"/>
                    <a:pt x="169581" y="411390"/>
                  </a:cubicBezTo>
                  <a:cubicBezTo>
                    <a:pt x="158552" y="427118"/>
                    <a:pt x="148219" y="443344"/>
                    <a:pt x="138126" y="459689"/>
                  </a:cubicBezTo>
                  <a:lnTo>
                    <a:pt x="130779" y="472092"/>
                  </a:lnTo>
                  <a:lnTo>
                    <a:pt x="127096" y="478283"/>
                  </a:lnTo>
                  <a:lnTo>
                    <a:pt x="123572" y="484574"/>
                  </a:lnTo>
                  <a:lnTo>
                    <a:pt x="116525" y="497137"/>
                  </a:lnTo>
                  <a:cubicBezTo>
                    <a:pt x="114215" y="501337"/>
                    <a:pt x="112006" y="505618"/>
                    <a:pt x="109756" y="509858"/>
                  </a:cubicBezTo>
                  <a:cubicBezTo>
                    <a:pt x="100697" y="526800"/>
                    <a:pt x="92416" y="544141"/>
                    <a:pt x="84372" y="561600"/>
                  </a:cubicBezTo>
                  <a:cubicBezTo>
                    <a:pt x="76588" y="579160"/>
                    <a:pt x="69003" y="596819"/>
                    <a:pt x="62274" y="614816"/>
                  </a:cubicBezTo>
                  <a:cubicBezTo>
                    <a:pt x="55326" y="632734"/>
                    <a:pt x="49234" y="650950"/>
                    <a:pt x="43341" y="669246"/>
                  </a:cubicBezTo>
                  <a:cubicBezTo>
                    <a:pt x="37767" y="687622"/>
                    <a:pt x="32391" y="706077"/>
                    <a:pt x="27892" y="724751"/>
                  </a:cubicBezTo>
                  <a:cubicBezTo>
                    <a:pt x="9317" y="799328"/>
                    <a:pt x="259" y="876195"/>
                    <a:pt x="0" y="953082"/>
                  </a:cubicBezTo>
                  <a:cubicBezTo>
                    <a:pt x="60" y="1029949"/>
                    <a:pt x="8899" y="1106856"/>
                    <a:pt x="27255" y="1181493"/>
                  </a:cubicBezTo>
                  <a:cubicBezTo>
                    <a:pt x="31694" y="1200187"/>
                    <a:pt x="37030" y="1218642"/>
                    <a:pt x="42545" y="1237058"/>
                  </a:cubicBezTo>
                  <a:cubicBezTo>
                    <a:pt x="48398" y="1255354"/>
                    <a:pt x="54430" y="1273610"/>
                    <a:pt x="61318" y="1291528"/>
                  </a:cubicBezTo>
                  <a:cubicBezTo>
                    <a:pt x="67988" y="1309545"/>
                    <a:pt x="75533" y="1327224"/>
                    <a:pt x="83258" y="1344803"/>
                  </a:cubicBezTo>
                  <a:cubicBezTo>
                    <a:pt x="91261" y="1362263"/>
                    <a:pt x="99483" y="1379643"/>
                    <a:pt x="108502" y="1396605"/>
                  </a:cubicBezTo>
                  <a:cubicBezTo>
                    <a:pt x="110751" y="1400846"/>
                    <a:pt x="112941" y="1405126"/>
                    <a:pt x="115251" y="1409347"/>
                  </a:cubicBezTo>
                  <a:lnTo>
                    <a:pt x="122258" y="1421929"/>
                  </a:lnTo>
                  <a:lnTo>
                    <a:pt x="125762" y="1428220"/>
                  </a:lnTo>
                  <a:lnTo>
                    <a:pt x="129426" y="1434431"/>
                  </a:lnTo>
                  <a:lnTo>
                    <a:pt x="136732" y="1446854"/>
                  </a:lnTo>
                  <a:cubicBezTo>
                    <a:pt x="146766" y="1463239"/>
                    <a:pt x="157059" y="1479484"/>
                    <a:pt x="168048" y="1495232"/>
                  </a:cubicBezTo>
                  <a:cubicBezTo>
                    <a:pt x="178839" y="1511139"/>
                    <a:pt x="190425" y="1526488"/>
                    <a:pt x="202132" y="1541719"/>
                  </a:cubicBezTo>
                  <a:cubicBezTo>
                    <a:pt x="214077" y="1556769"/>
                    <a:pt x="226221" y="1571661"/>
                    <a:pt x="239042" y="1585995"/>
                  </a:cubicBezTo>
                  <a:cubicBezTo>
                    <a:pt x="251684" y="1600489"/>
                    <a:pt x="265003" y="1614325"/>
                    <a:pt x="278441" y="1628062"/>
                  </a:cubicBezTo>
                  <a:cubicBezTo>
                    <a:pt x="292138" y="1641540"/>
                    <a:pt x="305955" y="1654919"/>
                    <a:pt x="320388" y="1667580"/>
                  </a:cubicBezTo>
                  <a:cubicBezTo>
                    <a:pt x="334683" y="1680441"/>
                    <a:pt x="349554" y="1692625"/>
                    <a:pt x="364565" y="1704610"/>
                  </a:cubicBezTo>
                  <a:cubicBezTo>
                    <a:pt x="379756" y="1716356"/>
                    <a:pt x="395085" y="1727983"/>
                    <a:pt x="410952" y="1738813"/>
                  </a:cubicBezTo>
                  <a:cubicBezTo>
                    <a:pt x="426680" y="1749843"/>
                    <a:pt x="442906" y="1760175"/>
                    <a:pt x="459251" y="1770269"/>
                  </a:cubicBezTo>
                  <a:lnTo>
                    <a:pt x="471654" y="1777615"/>
                  </a:lnTo>
                  <a:lnTo>
                    <a:pt x="477845" y="1781298"/>
                  </a:lnTo>
                  <a:lnTo>
                    <a:pt x="484136" y="1784822"/>
                  </a:lnTo>
                  <a:lnTo>
                    <a:pt x="496699" y="1791870"/>
                  </a:lnTo>
                  <a:cubicBezTo>
                    <a:pt x="500899" y="1794179"/>
                    <a:pt x="505180" y="1796389"/>
                    <a:pt x="509420" y="1798638"/>
                  </a:cubicBezTo>
                  <a:cubicBezTo>
                    <a:pt x="526362" y="1807697"/>
                    <a:pt x="543703" y="1815979"/>
                    <a:pt x="561162" y="1824022"/>
                  </a:cubicBezTo>
                  <a:cubicBezTo>
                    <a:pt x="578722" y="1831806"/>
                    <a:pt x="596381" y="1839391"/>
                    <a:pt x="614378" y="1846120"/>
                  </a:cubicBezTo>
                  <a:cubicBezTo>
                    <a:pt x="632296" y="1853069"/>
                    <a:pt x="650512" y="1859161"/>
                    <a:pt x="668808" y="1865053"/>
                  </a:cubicBezTo>
                  <a:cubicBezTo>
                    <a:pt x="687184" y="1870628"/>
                    <a:pt x="705639" y="1876003"/>
                    <a:pt x="724313" y="1880502"/>
                  </a:cubicBezTo>
                  <a:cubicBezTo>
                    <a:pt x="761622" y="1889700"/>
                    <a:pt x="799448" y="1896788"/>
                    <a:pt x="837613" y="1901307"/>
                  </a:cubicBezTo>
                  <a:cubicBezTo>
                    <a:pt x="875757" y="1905906"/>
                    <a:pt x="914181" y="1908275"/>
                    <a:pt x="952624" y="1908394"/>
                  </a:cubicBezTo>
                  <a:cubicBezTo>
                    <a:pt x="991068" y="1908394"/>
                    <a:pt x="1029491" y="1906125"/>
                    <a:pt x="1067656" y="1901625"/>
                  </a:cubicBezTo>
                  <a:cubicBezTo>
                    <a:pt x="1105841" y="1897206"/>
                    <a:pt x="1143687" y="1890218"/>
                    <a:pt x="1181015" y="1881140"/>
                  </a:cubicBezTo>
                  <a:cubicBezTo>
                    <a:pt x="1199709" y="1876700"/>
                    <a:pt x="1218165" y="1871364"/>
                    <a:pt x="1236580" y="1865850"/>
                  </a:cubicBezTo>
                  <a:cubicBezTo>
                    <a:pt x="1254876" y="1859997"/>
                    <a:pt x="1273132" y="1853964"/>
                    <a:pt x="1291050" y="1847076"/>
                  </a:cubicBezTo>
                  <a:cubicBezTo>
                    <a:pt x="1309067" y="1840407"/>
                    <a:pt x="1326746" y="1832861"/>
                    <a:pt x="1344325" y="1825137"/>
                  </a:cubicBezTo>
                  <a:cubicBezTo>
                    <a:pt x="1361785" y="1817153"/>
                    <a:pt x="1379165" y="1808911"/>
                    <a:pt x="1396127" y="1799893"/>
                  </a:cubicBezTo>
                  <a:cubicBezTo>
                    <a:pt x="1400368" y="1797643"/>
                    <a:pt x="1404648" y="1795453"/>
                    <a:pt x="1408869" y="1793144"/>
                  </a:cubicBezTo>
                  <a:lnTo>
                    <a:pt x="1421451" y="1786136"/>
                  </a:lnTo>
                  <a:lnTo>
                    <a:pt x="1427742" y="1782632"/>
                  </a:lnTo>
                  <a:lnTo>
                    <a:pt x="1433954" y="1778969"/>
                  </a:lnTo>
                  <a:lnTo>
                    <a:pt x="1446377" y="1771662"/>
                  </a:lnTo>
                  <a:cubicBezTo>
                    <a:pt x="1462761" y="1761628"/>
                    <a:pt x="1479007" y="1751336"/>
                    <a:pt x="1494754" y="1740346"/>
                  </a:cubicBezTo>
                  <a:cubicBezTo>
                    <a:pt x="1510661" y="1729556"/>
                    <a:pt x="1526011" y="1717969"/>
                    <a:pt x="1541241" y="1706263"/>
                  </a:cubicBezTo>
                  <a:cubicBezTo>
                    <a:pt x="1556292" y="1694318"/>
                    <a:pt x="1571183" y="1682173"/>
                    <a:pt x="1585517" y="1669352"/>
                  </a:cubicBezTo>
                  <a:cubicBezTo>
                    <a:pt x="1600011" y="1656710"/>
                    <a:pt x="1613847" y="1643392"/>
                    <a:pt x="1627584" y="1629953"/>
                  </a:cubicBezTo>
                  <a:cubicBezTo>
                    <a:pt x="1641062" y="1616256"/>
                    <a:pt x="1654441" y="1602440"/>
                    <a:pt x="1667103" y="1588006"/>
                  </a:cubicBezTo>
                  <a:cubicBezTo>
                    <a:pt x="1679964" y="1573712"/>
                    <a:pt x="1692148" y="1558840"/>
                    <a:pt x="1704133" y="1543829"/>
                  </a:cubicBezTo>
                  <a:cubicBezTo>
                    <a:pt x="1715879" y="1528639"/>
                    <a:pt x="1727505" y="1513309"/>
                    <a:pt x="1738335" y="1497442"/>
                  </a:cubicBezTo>
                  <a:cubicBezTo>
                    <a:pt x="1749365" y="1481714"/>
                    <a:pt x="1759697" y="1465489"/>
                    <a:pt x="1769791" y="1449144"/>
                  </a:cubicBezTo>
                  <a:lnTo>
                    <a:pt x="1777137" y="1436741"/>
                  </a:lnTo>
                  <a:lnTo>
                    <a:pt x="1780820" y="1430549"/>
                  </a:lnTo>
                  <a:lnTo>
                    <a:pt x="1784344" y="1424258"/>
                  </a:lnTo>
                  <a:lnTo>
                    <a:pt x="1791392" y="1411696"/>
                  </a:lnTo>
                  <a:cubicBezTo>
                    <a:pt x="1793701" y="1407495"/>
                    <a:pt x="1795911" y="1403215"/>
                    <a:pt x="1798161" y="1398974"/>
                  </a:cubicBezTo>
                  <a:cubicBezTo>
                    <a:pt x="1807219" y="1382032"/>
                    <a:pt x="1815501" y="1364692"/>
                    <a:pt x="1823544" y="1347232"/>
                  </a:cubicBezTo>
                  <a:cubicBezTo>
                    <a:pt x="1831328" y="1329673"/>
                    <a:pt x="1838913" y="1312014"/>
                    <a:pt x="1845643" y="1294016"/>
                  </a:cubicBezTo>
                  <a:cubicBezTo>
                    <a:pt x="1852591" y="1276099"/>
                    <a:pt x="1858683" y="1257882"/>
                    <a:pt x="1864576" y="1239586"/>
                  </a:cubicBezTo>
                  <a:cubicBezTo>
                    <a:pt x="1870150" y="1221211"/>
                    <a:pt x="1875525" y="1202756"/>
                    <a:pt x="1880025" y="1184081"/>
                  </a:cubicBezTo>
                  <a:cubicBezTo>
                    <a:pt x="1898599" y="1109504"/>
                    <a:pt x="1907658" y="1032637"/>
                    <a:pt x="1907916" y="955750"/>
                  </a:cubicBezTo>
                  <a:cubicBezTo>
                    <a:pt x="1907857" y="878883"/>
                    <a:pt x="1899017" y="801976"/>
                    <a:pt x="1880662" y="727339"/>
                  </a:cubicBezTo>
                  <a:close/>
                  <a:moveTo>
                    <a:pt x="308941" y="307547"/>
                  </a:moveTo>
                  <a:cubicBezTo>
                    <a:pt x="322101" y="294667"/>
                    <a:pt x="335360" y="281905"/>
                    <a:pt x="349236" y="269801"/>
                  </a:cubicBezTo>
                  <a:lnTo>
                    <a:pt x="349216" y="269801"/>
                  </a:lnTo>
                  <a:cubicBezTo>
                    <a:pt x="362933" y="257517"/>
                    <a:pt x="377207" y="245910"/>
                    <a:pt x="391621" y="234443"/>
                  </a:cubicBezTo>
                  <a:cubicBezTo>
                    <a:pt x="406214" y="223235"/>
                    <a:pt x="420907" y="212146"/>
                    <a:pt x="436137" y="201813"/>
                  </a:cubicBezTo>
                  <a:cubicBezTo>
                    <a:pt x="451227" y="191281"/>
                    <a:pt x="466796" y="181447"/>
                    <a:pt x="482464" y="171831"/>
                  </a:cubicBezTo>
                  <a:lnTo>
                    <a:pt x="494349" y="164823"/>
                  </a:lnTo>
                  <a:lnTo>
                    <a:pt x="500282" y="161319"/>
                  </a:lnTo>
                  <a:lnTo>
                    <a:pt x="506314" y="157954"/>
                  </a:lnTo>
                  <a:lnTo>
                    <a:pt x="518359" y="151245"/>
                  </a:lnTo>
                  <a:cubicBezTo>
                    <a:pt x="522401" y="149035"/>
                    <a:pt x="526502" y="146945"/>
                    <a:pt x="530563" y="144795"/>
                  </a:cubicBezTo>
                  <a:cubicBezTo>
                    <a:pt x="546808" y="136155"/>
                    <a:pt x="563432" y="128291"/>
                    <a:pt x="580155" y="120626"/>
                  </a:cubicBezTo>
                  <a:cubicBezTo>
                    <a:pt x="596998" y="113240"/>
                    <a:pt x="613920" y="105993"/>
                    <a:pt x="631161" y="99622"/>
                  </a:cubicBezTo>
                  <a:cubicBezTo>
                    <a:pt x="647167" y="93451"/>
                    <a:pt x="663453" y="88016"/>
                    <a:pt x="679798" y="82780"/>
                  </a:cubicBezTo>
                  <a:cubicBezTo>
                    <a:pt x="609381" y="130600"/>
                    <a:pt x="546072" y="197095"/>
                    <a:pt x="491443" y="280631"/>
                  </a:cubicBezTo>
                  <a:cubicBezTo>
                    <a:pt x="468349" y="315949"/>
                    <a:pt x="447345" y="353576"/>
                    <a:pt x="428432" y="393154"/>
                  </a:cubicBezTo>
                  <a:cubicBezTo>
                    <a:pt x="380154" y="369563"/>
                    <a:pt x="337888" y="343144"/>
                    <a:pt x="302331" y="314296"/>
                  </a:cubicBezTo>
                  <a:cubicBezTo>
                    <a:pt x="304521" y="312047"/>
                    <a:pt x="306731" y="309797"/>
                    <a:pt x="308941" y="307547"/>
                  </a:cubicBezTo>
                  <a:close/>
                  <a:moveTo>
                    <a:pt x="67191" y="734427"/>
                  </a:moveTo>
                  <a:cubicBezTo>
                    <a:pt x="71492" y="716549"/>
                    <a:pt x="76648" y="698890"/>
                    <a:pt x="81983" y="681291"/>
                  </a:cubicBezTo>
                  <a:lnTo>
                    <a:pt x="81964" y="681291"/>
                  </a:lnTo>
                  <a:cubicBezTo>
                    <a:pt x="87618" y="663791"/>
                    <a:pt x="93431" y="646331"/>
                    <a:pt x="100100" y="629190"/>
                  </a:cubicBezTo>
                  <a:cubicBezTo>
                    <a:pt x="106531" y="611949"/>
                    <a:pt x="113817" y="595067"/>
                    <a:pt x="121243" y="578244"/>
                  </a:cubicBezTo>
                  <a:cubicBezTo>
                    <a:pt x="128948" y="561541"/>
                    <a:pt x="136871" y="544937"/>
                    <a:pt x="145551" y="528712"/>
                  </a:cubicBezTo>
                  <a:cubicBezTo>
                    <a:pt x="147721" y="524650"/>
                    <a:pt x="149812" y="520569"/>
                    <a:pt x="152042" y="516527"/>
                  </a:cubicBezTo>
                  <a:lnTo>
                    <a:pt x="158791" y="504503"/>
                  </a:lnTo>
                  <a:lnTo>
                    <a:pt x="162155" y="498490"/>
                  </a:lnTo>
                  <a:lnTo>
                    <a:pt x="165679" y="492558"/>
                  </a:lnTo>
                  <a:lnTo>
                    <a:pt x="172707" y="480692"/>
                  </a:lnTo>
                  <a:cubicBezTo>
                    <a:pt x="182362" y="465044"/>
                    <a:pt x="192257" y="449515"/>
                    <a:pt x="202828" y="434444"/>
                  </a:cubicBezTo>
                  <a:cubicBezTo>
                    <a:pt x="213201" y="419254"/>
                    <a:pt x="224350" y="404582"/>
                    <a:pt x="235598" y="390029"/>
                  </a:cubicBezTo>
                  <a:cubicBezTo>
                    <a:pt x="247085" y="375655"/>
                    <a:pt x="258752" y="361400"/>
                    <a:pt x="271075" y="347723"/>
                  </a:cubicBezTo>
                  <a:cubicBezTo>
                    <a:pt x="272349" y="346250"/>
                    <a:pt x="273683" y="344836"/>
                    <a:pt x="274977" y="343383"/>
                  </a:cubicBezTo>
                  <a:cubicBezTo>
                    <a:pt x="313600" y="375037"/>
                    <a:pt x="359529" y="403865"/>
                    <a:pt x="411928" y="429388"/>
                  </a:cubicBezTo>
                  <a:cubicBezTo>
                    <a:pt x="348101" y="576850"/>
                    <a:pt x="312664" y="748621"/>
                    <a:pt x="309976" y="928635"/>
                  </a:cubicBezTo>
                  <a:lnTo>
                    <a:pt x="40892" y="928256"/>
                  </a:lnTo>
                  <a:cubicBezTo>
                    <a:pt x="42823" y="862897"/>
                    <a:pt x="51404" y="797796"/>
                    <a:pt x="67191" y="734427"/>
                  </a:cubicBezTo>
                  <a:close/>
                  <a:moveTo>
                    <a:pt x="257477" y="1545422"/>
                  </a:moveTo>
                  <a:cubicBezTo>
                    <a:pt x="249494" y="1536005"/>
                    <a:pt x="241710" y="1526409"/>
                    <a:pt x="234025" y="1516733"/>
                  </a:cubicBezTo>
                  <a:lnTo>
                    <a:pt x="234005" y="1516713"/>
                  </a:lnTo>
                  <a:cubicBezTo>
                    <a:pt x="222797" y="1502120"/>
                    <a:pt x="211708" y="1487428"/>
                    <a:pt x="201375" y="1472198"/>
                  </a:cubicBezTo>
                  <a:cubicBezTo>
                    <a:pt x="190843" y="1457107"/>
                    <a:pt x="181009" y="1441539"/>
                    <a:pt x="171393" y="1425871"/>
                  </a:cubicBezTo>
                  <a:lnTo>
                    <a:pt x="164385" y="1413985"/>
                  </a:lnTo>
                  <a:lnTo>
                    <a:pt x="160881" y="1408053"/>
                  </a:lnTo>
                  <a:lnTo>
                    <a:pt x="157516" y="1402020"/>
                  </a:lnTo>
                  <a:lnTo>
                    <a:pt x="150807" y="1389976"/>
                  </a:lnTo>
                  <a:cubicBezTo>
                    <a:pt x="148597" y="1385934"/>
                    <a:pt x="146507" y="1381833"/>
                    <a:pt x="144357" y="1377772"/>
                  </a:cubicBezTo>
                  <a:cubicBezTo>
                    <a:pt x="135717" y="1361526"/>
                    <a:pt x="127853" y="1344903"/>
                    <a:pt x="120188" y="1328179"/>
                  </a:cubicBezTo>
                  <a:cubicBezTo>
                    <a:pt x="112802" y="1311337"/>
                    <a:pt x="105555" y="1294414"/>
                    <a:pt x="99184" y="1277174"/>
                  </a:cubicBezTo>
                  <a:cubicBezTo>
                    <a:pt x="92575" y="1260013"/>
                    <a:pt x="86801" y="1242533"/>
                    <a:pt x="81207" y="1225033"/>
                  </a:cubicBezTo>
                  <a:cubicBezTo>
                    <a:pt x="75931" y="1207414"/>
                    <a:pt x="70815" y="1189755"/>
                    <a:pt x="66574" y="1171857"/>
                  </a:cubicBezTo>
                  <a:cubicBezTo>
                    <a:pt x="50189" y="1105263"/>
                    <a:pt x="41728" y="1036758"/>
                    <a:pt x="40613" y="968093"/>
                  </a:cubicBezTo>
                  <a:lnTo>
                    <a:pt x="309936" y="968472"/>
                  </a:lnTo>
                  <a:cubicBezTo>
                    <a:pt x="312007" y="1141238"/>
                    <a:pt x="344299" y="1306499"/>
                    <a:pt x="402949" y="1450060"/>
                  </a:cubicBezTo>
                  <a:cubicBezTo>
                    <a:pt x="346270" y="1478171"/>
                    <a:pt x="297494" y="1510163"/>
                    <a:pt x="257477" y="1545422"/>
                  </a:cubicBezTo>
                  <a:close/>
                  <a:moveTo>
                    <a:pt x="680853" y="1826371"/>
                  </a:moveTo>
                  <a:cubicBezTo>
                    <a:pt x="663353" y="1820717"/>
                    <a:pt x="645893" y="1814904"/>
                    <a:pt x="628752" y="1808234"/>
                  </a:cubicBezTo>
                  <a:lnTo>
                    <a:pt x="628752" y="1808234"/>
                  </a:lnTo>
                  <a:cubicBezTo>
                    <a:pt x="611511" y="1801804"/>
                    <a:pt x="594629" y="1794517"/>
                    <a:pt x="577806" y="1787092"/>
                  </a:cubicBezTo>
                  <a:cubicBezTo>
                    <a:pt x="561103" y="1779387"/>
                    <a:pt x="544499" y="1771463"/>
                    <a:pt x="528274" y="1762783"/>
                  </a:cubicBezTo>
                  <a:cubicBezTo>
                    <a:pt x="524212" y="1760613"/>
                    <a:pt x="520131" y="1758523"/>
                    <a:pt x="516089" y="1756293"/>
                  </a:cubicBezTo>
                  <a:lnTo>
                    <a:pt x="504065" y="1749544"/>
                  </a:lnTo>
                  <a:lnTo>
                    <a:pt x="498052" y="1746179"/>
                  </a:lnTo>
                  <a:lnTo>
                    <a:pt x="492120" y="1742656"/>
                  </a:lnTo>
                  <a:lnTo>
                    <a:pt x="480254" y="1735628"/>
                  </a:lnTo>
                  <a:cubicBezTo>
                    <a:pt x="464606" y="1725972"/>
                    <a:pt x="449077" y="1716078"/>
                    <a:pt x="434006" y="1705506"/>
                  </a:cubicBezTo>
                  <a:cubicBezTo>
                    <a:pt x="418816" y="1695134"/>
                    <a:pt x="404144" y="1683985"/>
                    <a:pt x="389591" y="1672737"/>
                  </a:cubicBezTo>
                  <a:cubicBezTo>
                    <a:pt x="375217" y="1661250"/>
                    <a:pt x="360962" y="1649583"/>
                    <a:pt x="347285" y="1637260"/>
                  </a:cubicBezTo>
                  <a:cubicBezTo>
                    <a:pt x="333448" y="1625116"/>
                    <a:pt x="320209" y="1612314"/>
                    <a:pt x="307089" y="1599414"/>
                  </a:cubicBezTo>
                  <a:cubicBezTo>
                    <a:pt x="299265" y="1591410"/>
                    <a:pt x="291501" y="1583367"/>
                    <a:pt x="283876" y="1575185"/>
                  </a:cubicBezTo>
                  <a:cubicBezTo>
                    <a:pt x="320787" y="1542654"/>
                    <a:pt x="365979" y="1512971"/>
                    <a:pt x="418677" y="1486671"/>
                  </a:cubicBezTo>
                  <a:cubicBezTo>
                    <a:pt x="439521" y="1532760"/>
                    <a:pt x="463173" y="1576379"/>
                    <a:pt x="489551" y="1616973"/>
                  </a:cubicBezTo>
                  <a:cubicBezTo>
                    <a:pt x="546609" y="1704770"/>
                    <a:pt x="613283" y="1773852"/>
                    <a:pt x="687721" y="1822290"/>
                  </a:cubicBezTo>
                  <a:cubicBezTo>
                    <a:pt x="693913" y="1826331"/>
                    <a:pt x="700144" y="1830174"/>
                    <a:pt x="706415" y="1833897"/>
                  </a:cubicBezTo>
                  <a:cubicBezTo>
                    <a:pt x="697875" y="1831488"/>
                    <a:pt x="689354" y="1828959"/>
                    <a:pt x="680853" y="1826371"/>
                  </a:cubicBezTo>
                  <a:close/>
                  <a:moveTo>
                    <a:pt x="930725" y="1859041"/>
                  </a:moveTo>
                  <a:cubicBezTo>
                    <a:pt x="733829" y="1856871"/>
                    <a:pt x="559868" y="1703276"/>
                    <a:pt x="454771" y="1469729"/>
                  </a:cubicBezTo>
                  <a:cubicBezTo>
                    <a:pt x="588517" y="1410601"/>
                    <a:pt x="756226" y="1375960"/>
                    <a:pt x="931422" y="1371341"/>
                  </a:cubicBezTo>
                  <a:lnTo>
                    <a:pt x="931422" y="1371321"/>
                  </a:lnTo>
                  <a:lnTo>
                    <a:pt x="930725" y="1859041"/>
                  </a:lnTo>
                  <a:close/>
                  <a:moveTo>
                    <a:pt x="931462" y="1331484"/>
                  </a:moveTo>
                  <a:cubicBezTo>
                    <a:pt x="750991" y="1336123"/>
                    <a:pt x="577746" y="1371918"/>
                    <a:pt x="439103" y="1433098"/>
                  </a:cubicBezTo>
                  <a:cubicBezTo>
                    <a:pt x="384315" y="1297938"/>
                    <a:pt x="351844" y="1138889"/>
                    <a:pt x="349714" y="968511"/>
                  </a:cubicBezTo>
                  <a:lnTo>
                    <a:pt x="931959" y="969328"/>
                  </a:lnTo>
                  <a:lnTo>
                    <a:pt x="931979" y="969328"/>
                  </a:lnTo>
                  <a:lnTo>
                    <a:pt x="931462" y="1331484"/>
                  </a:lnTo>
                  <a:close/>
                  <a:moveTo>
                    <a:pt x="932039" y="929491"/>
                  </a:moveTo>
                  <a:lnTo>
                    <a:pt x="349793" y="928674"/>
                  </a:lnTo>
                  <a:cubicBezTo>
                    <a:pt x="352441" y="754355"/>
                    <a:pt x="386604" y="588318"/>
                    <a:pt x="448082" y="446011"/>
                  </a:cubicBezTo>
                  <a:lnTo>
                    <a:pt x="448082" y="446031"/>
                  </a:lnTo>
                  <a:cubicBezTo>
                    <a:pt x="585212" y="505578"/>
                    <a:pt x="755689" y="540677"/>
                    <a:pt x="932576" y="545713"/>
                  </a:cubicBezTo>
                  <a:lnTo>
                    <a:pt x="932039" y="929491"/>
                  </a:lnTo>
                  <a:close/>
                  <a:moveTo>
                    <a:pt x="932616" y="505896"/>
                  </a:moveTo>
                  <a:cubicBezTo>
                    <a:pt x="761363" y="500899"/>
                    <a:pt x="596739" y="467075"/>
                    <a:pt x="464566" y="409798"/>
                  </a:cubicBezTo>
                  <a:cubicBezTo>
                    <a:pt x="482663" y="372031"/>
                    <a:pt x="502731" y="336116"/>
                    <a:pt x="524750" y="302431"/>
                  </a:cubicBezTo>
                  <a:cubicBezTo>
                    <a:pt x="579001" y="219492"/>
                    <a:pt x="641931" y="154510"/>
                    <a:pt x="711791" y="109318"/>
                  </a:cubicBezTo>
                  <a:lnTo>
                    <a:pt x="711810" y="109298"/>
                  </a:lnTo>
                  <a:cubicBezTo>
                    <a:pt x="765128" y="74820"/>
                    <a:pt x="820798" y="53050"/>
                    <a:pt x="877953" y="44257"/>
                  </a:cubicBezTo>
                  <a:cubicBezTo>
                    <a:pt x="879355" y="44042"/>
                    <a:pt x="880766" y="43882"/>
                    <a:pt x="882180" y="43771"/>
                  </a:cubicBezTo>
                  <a:cubicBezTo>
                    <a:pt x="899174" y="42453"/>
                    <a:pt x="916206" y="41593"/>
                    <a:pt x="933273" y="41191"/>
                  </a:cubicBezTo>
                  <a:lnTo>
                    <a:pt x="932616" y="505896"/>
                  </a:lnTo>
                  <a:close/>
                  <a:moveTo>
                    <a:pt x="1651415" y="364546"/>
                  </a:moveTo>
                  <a:cubicBezTo>
                    <a:pt x="1659040" y="373584"/>
                    <a:pt x="1666486" y="382762"/>
                    <a:pt x="1673852" y="392019"/>
                  </a:cubicBezTo>
                  <a:lnTo>
                    <a:pt x="1673872" y="392059"/>
                  </a:lnTo>
                  <a:cubicBezTo>
                    <a:pt x="1685080" y="406652"/>
                    <a:pt x="1696169" y="421345"/>
                    <a:pt x="1706502" y="436575"/>
                  </a:cubicBezTo>
                  <a:cubicBezTo>
                    <a:pt x="1717033" y="451665"/>
                    <a:pt x="1726868" y="467234"/>
                    <a:pt x="1736484" y="482902"/>
                  </a:cubicBezTo>
                  <a:lnTo>
                    <a:pt x="1743492" y="494787"/>
                  </a:lnTo>
                  <a:lnTo>
                    <a:pt x="1746996" y="500720"/>
                  </a:lnTo>
                  <a:lnTo>
                    <a:pt x="1750360" y="506752"/>
                  </a:lnTo>
                  <a:lnTo>
                    <a:pt x="1757069" y="518797"/>
                  </a:lnTo>
                  <a:cubicBezTo>
                    <a:pt x="1759279" y="522839"/>
                    <a:pt x="1761370" y="526940"/>
                    <a:pt x="1763520" y="531001"/>
                  </a:cubicBezTo>
                  <a:cubicBezTo>
                    <a:pt x="1772160" y="547246"/>
                    <a:pt x="1780024" y="563870"/>
                    <a:pt x="1787689" y="580593"/>
                  </a:cubicBezTo>
                  <a:cubicBezTo>
                    <a:pt x="1795075" y="597436"/>
                    <a:pt x="1802322" y="614358"/>
                    <a:pt x="1808692" y="631599"/>
                  </a:cubicBezTo>
                  <a:cubicBezTo>
                    <a:pt x="1815302" y="648760"/>
                    <a:pt x="1821075" y="666240"/>
                    <a:pt x="1826670" y="683739"/>
                  </a:cubicBezTo>
                  <a:cubicBezTo>
                    <a:pt x="1831945" y="701359"/>
                    <a:pt x="1837062" y="719017"/>
                    <a:pt x="1841303" y="736915"/>
                  </a:cubicBezTo>
                  <a:cubicBezTo>
                    <a:pt x="1856911" y="800324"/>
                    <a:pt x="1865312" y="865445"/>
                    <a:pt x="1867044" y="930805"/>
                  </a:cubicBezTo>
                  <a:lnTo>
                    <a:pt x="1602201" y="930426"/>
                  </a:lnTo>
                  <a:cubicBezTo>
                    <a:pt x="1600110" y="756286"/>
                    <a:pt x="1567341" y="589771"/>
                    <a:pt x="1507814" y="445434"/>
                  </a:cubicBezTo>
                  <a:cubicBezTo>
                    <a:pt x="1561946" y="421743"/>
                    <a:pt x="1610144" y="394588"/>
                    <a:pt x="1651415" y="364546"/>
                  </a:cubicBezTo>
                  <a:close/>
                  <a:moveTo>
                    <a:pt x="1279125" y="100538"/>
                  </a:moveTo>
                  <a:lnTo>
                    <a:pt x="1279125" y="100518"/>
                  </a:lnTo>
                  <a:cubicBezTo>
                    <a:pt x="1296366" y="106949"/>
                    <a:pt x="1313248" y="114235"/>
                    <a:pt x="1330071" y="121661"/>
                  </a:cubicBezTo>
                  <a:cubicBezTo>
                    <a:pt x="1346774" y="129366"/>
                    <a:pt x="1363378" y="137289"/>
                    <a:pt x="1379603" y="145970"/>
                  </a:cubicBezTo>
                  <a:cubicBezTo>
                    <a:pt x="1383665" y="148140"/>
                    <a:pt x="1387746" y="150230"/>
                    <a:pt x="1391787" y="152460"/>
                  </a:cubicBezTo>
                  <a:lnTo>
                    <a:pt x="1403812" y="159209"/>
                  </a:lnTo>
                  <a:lnTo>
                    <a:pt x="1409824" y="162573"/>
                  </a:lnTo>
                  <a:lnTo>
                    <a:pt x="1415757" y="166097"/>
                  </a:lnTo>
                  <a:lnTo>
                    <a:pt x="1427623" y="173125"/>
                  </a:lnTo>
                  <a:cubicBezTo>
                    <a:pt x="1443271" y="182780"/>
                    <a:pt x="1458799" y="192675"/>
                    <a:pt x="1473870" y="203246"/>
                  </a:cubicBezTo>
                  <a:cubicBezTo>
                    <a:pt x="1489060" y="213619"/>
                    <a:pt x="1503733" y="224768"/>
                    <a:pt x="1518286" y="236016"/>
                  </a:cubicBezTo>
                  <a:cubicBezTo>
                    <a:pt x="1532660" y="247503"/>
                    <a:pt x="1546915" y="259170"/>
                    <a:pt x="1560592" y="271493"/>
                  </a:cubicBezTo>
                  <a:cubicBezTo>
                    <a:pt x="1574428" y="283637"/>
                    <a:pt x="1587667" y="296438"/>
                    <a:pt x="1600787" y="309339"/>
                  </a:cubicBezTo>
                  <a:cubicBezTo>
                    <a:pt x="1608930" y="317661"/>
                    <a:pt x="1617013" y="326042"/>
                    <a:pt x="1624916" y="334583"/>
                  </a:cubicBezTo>
                  <a:cubicBezTo>
                    <a:pt x="1586672" y="362037"/>
                    <a:pt x="1542077" y="386982"/>
                    <a:pt x="1491967" y="408942"/>
                  </a:cubicBezTo>
                  <a:cubicBezTo>
                    <a:pt x="1471481" y="364068"/>
                    <a:pt x="1448328" y="321583"/>
                    <a:pt x="1422586" y="281965"/>
                  </a:cubicBezTo>
                  <a:cubicBezTo>
                    <a:pt x="1369171" y="199762"/>
                    <a:pt x="1307315" y="133965"/>
                    <a:pt x="1238551" y="86164"/>
                  </a:cubicBezTo>
                  <a:cubicBezTo>
                    <a:pt x="1252188" y="90664"/>
                    <a:pt x="1265746" y="95342"/>
                    <a:pt x="1279125" y="100538"/>
                  </a:cubicBezTo>
                  <a:close/>
                  <a:moveTo>
                    <a:pt x="973110" y="41151"/>
                  </a:moveTo>
                  <a:cubicBezTo>
                    <a:pt x="994456" y="41633"/>
                    <a:pt x="1015786" y="42801"/>
                    <a:pt x="1037041" y="44715"/>
                  </a:cubicBezTo>
                  <a:cubicBezTo>
                    <a:pt x="1038498" y="44846"/>
                    <a:pt x="1039949" y="45029"/>
                    <a:pt x="1041391" y="45274"/>
                  </a:cubicBezTo>
                  <a:cubicBezTo>
                    <a:pt x="1096912" y="54673"/>
                    <a:pt x="1150949" y="76329"/>
                    <a:pt x="1202736" y="110035"/>
                  </a:cubicBezTo>
                  <a:lnTo>
                    <a:pt x="1202716" y="110015"/>
                  </a:lnTo>
                  <a:cubicBezTo>
                    <a:pt x="1272455" y="155406"/>
                    <a:pt x="1335207" y="220567"/>
                    <a:pt x="1389219" y="303665"/>
                  </a:cubicBezTo>
                  <a:cubicBezTo>
                    <a:pt x="1413647" y="341253"/>
                    <a:pt x="1435666" y="381547"/>
                    <a:pt x="1455176" y="424112"/>
                  </a:cubicBezTo>
                  <a:cubicBezTo>
                    <a:pt x="1317747" y="477427"/>
                    <a:pt x="1149878" y="506533"/>
                    <a:pt x="977649" y="506533"/>
                  </a:cubicBezTo>
                  <a:cubicBezTo>
                    <a:pt x="976933" y="506533"/>
                    <a:pt x="976196" y="506533"/>
                    <a:pt x="975499" y="506533"/>
                  </a:cubicBezTo>
                  <a:cubicBezTo>
                    <a:pt x="974484" y="506533"/>
                    <a:pt x="973469" y="506533"/>
                    <a:pt x="972453" y="506533"/>
                  </a:cubicBezTo>
                  <a:lnTo>
                    <a:pt x="973110" y="41151"/>
                  </a:lnTo>
                  <a:close/>
                  <a:moveTo>
                    <a:pt x="972414" y="546351"/>
                  </a:moveTo>
                  <a:cubicBezTo>
                    <a:pt x="973429" y="546351"/>
                    <a:pt x="974444" y="546351"/>
                    <a:pt x="975459" y="546351"/>
                  </a:cubicBezTo>
                  <a:cubicBezTo>
                    <a:pt x="976196" y="546351"/>
                    <a:pt x="976933" y="546351"/>
                    <a:pt x="977669" y="546351"/>
                  </a:cubicBezTo>
                  <a:cubicBezTo>
                    <a:pt x="1155313" y="546351"/>
                    <a:pt x="1328856" y="516070"/>
                    <a:pt x="1471103" y="460644"/>
                  </a:cubicBezTo>
                  <a:cubicBezTo>
                    <a:pt x="1528659" y="600143"/>
                    <a:pt x="1560373" y="761423"/>
                    <a:pt x="1562463" y="930387"/>
                  </a:cubicBezTo>
                  <a:lnTo>
                    <a:pt x="971876" y="929550"/>
                  </a:lnTo>
                  <a:lnTo>
                    <a:pt x="971876" y="929570"/>
                  </a:lnTo>
                  <a:lnTo>
                    <a:pt x="972414" y="546351"/>
                  </a:lnTo>
                  <a:close/>
                  <a:moveTo>
                    <a:pt x="971816" y="969387"/>
                  </a:moveTo>
                  <a:lnTo>
                    <a:pt x="1562404" y="970224"/>
                  </a:lnTo>
                  <a:cubicBezTo>
                    <a:pt x="1559875" y="1134947"/>
                    <a:pt x="1529037" y="1288979"/>
                    <a:pt x="1477155" y="1421033"/>
                  </a:cubicBezTo>
                  <a:cubicBezTo>
                    <a:pt x="1332997" y="1363059"/>
                    <a:pt x="1156110" y="1331225"/>
                    <a:pt x="974345" y="1330967"/>
                  </a:cubicBezTo>
                  <a:cubicBezTo>
                    <a:pt x="973329" y="1330967"/>
                    <a:pt x="972314" y="1330967"/>
                    <a:pt x="971299" y="1330967"/>
                  </a:cubicBezTo>
                  <a:lnTo>
                    <a:pt x="971816" y="969387"/>
                  </a:lnTo>
                  <a:close/>
                  <a:moveTo>
                    <a:pt x="975738" y="1859180"/>
                  </a:moveTo>
                  <a:lnTo>
                    <a:pt x="975718" y="1859161"/>
                  </a:lnTo>
                  <a:lnTo>
                    <a:pt x="975181" y="1859161"/>
                  </a:lnTo>
                  <a:lnTo>
                    <a:pt x="970502" y="1859194"/>
                  </a:lnTo>
                  <a:lnTo>
                    <a:pt x="971199" y="1370784"/>
                  </a:lnTo>
                  <a:cubicBezTo>
                    <a:pt x="972214" y="1370784"/>
                    <a:pt x="973230" y="1370784"/>
                    <a:pt x="974245" y="1370784"/>
                  </a:cubicBezTo>
                  <a:cubicBezTo>
                    <a:pt x="1150894" y="1371023"/>
                    <a:pt x="1322446" y="1401801"/>
                    <a:pt x="1461865" y="1457824"/>
                  </a:cubicBezTo>
                  <a:cubicBezTo>
                    <a:pt x="1356231" y="1699812"/>
                    <a:pt x="1177651" y="1859180"/>
                    <a:pt x="975738" y="1859180"/>
                  </a:cubicBezTo>
                  <a:close/>
                  <a:moveTo>
                    <a:pt x="1636822" y="1561050"/>
                  </a:moveTo>
                  <a:cubicBezTo>
                    <a:pt x="1624678" y="1574886"/>
                    <a:pt x="1611876" y="1588125"/>
                    <a:pt x="1598976" y="1601245"/>
                  </a:cubicBezTo>
                  <a:lnTo>
                    <a:pt x="1598956" y="1601225"/>
                  </a:lnTo>
                  <a:cubicBezTo>
                    <a:pt x="1585796" y="1614106"/>
                    <a:pt x="1572537" y="1626867"/>
                    <a:pt x="1558661" y="1638972"/>
                  </a:cubicBezTo>
                  <a:cubicBezTo>
                    <a:pt x="1544944" y="1651255"/>
                    <a:pt x="1530669" y="1662862"/>
                    <a:pt x="1516256" y="1674329"/>
                  </a:cubicBezTo>
                  <a:cubicBezTo>
                    <a:pt x="1501663" y="1685538"/>
                    <a:pt x="1486970" y="1696627"/>
                    <a:pt x="1471740" y="1706960"/>
                  </a:cubicBezTo>
                  <a:cubicBezTo>
                    <a:pt x="1456649" y="1717491"/>
                    <a:pt x="1441081" y="1727326"/>
                    <a:pt x="1425413" y="1736942"/>
                  </a:cubicBezTo>
                  <a:lnTo>
                    <a:pt x="1413527" y="1743950"/>
                  </a:lnTo>
                  <a:lnTo>
                    <a:pt x="1407595" y="1747454"/>
                  </a:lnTo>
                  <a:lnTo>
                    <a:pt x="1401562" y="1750818"/>
                  </a:lnTo>
                  <a:lnTo>
                    <a:pt x="1389518" y="1757527"/>
                  </a:lnTo>
                  <a:cubicBezTo>
                    <a:pt x="1385476" y="1759737"/>
                    <a:pt x="1381375" y="1761828"/>
                    <a:pt x="1377314" y="1763978"/>
                  </a:cubicBezTo>
                  <a:cubicBezTo>
                    <a:pt x="1361068" y="1772618"/>
                    <a:pt x="1344445" y="1780482"/>
                    <a:pt x="1327721" y="1788147"/>
                  </a:cubicBezTo>
                  <a:cubicBezTo>
                    <a:pt x="1310879" y="1795533"/>
                    <a:pt x="1293957" y="1802779"/>
                    <a:pt x="1276716" y="1809150"/>
                  </a:cubicBezTo>
                  <a:cubicBezTo>
                    <a:pt x="1259555" y="1815760"/>
                    <a:pt x="1242075" y="1821533"/>
                    <a:pt x="1224575" y="1827128"/>
                  </a:cubicBezTo>
                  <a:cubicBezTo>
                    <a:pt x="1218822" y="1828860"/>
                    <a:pt x="1213068" y="1830552"/>
                    <a:pt x="1207295" y="1832204"/>
                  </a:cubicBezTo>
                  <a:cubicBezTo>
                    <a:pt x="1212192" y="1829258"/>
                    <a:pt x="1217090" y="1826192"/>
                    <a:pt x="1221947" y="1823046"/>
                  </a:cubicBezTo>
                  <a:cubicBezTo>
                    <a:pt x="1296525" y="1774808"/>
                    <a:pt x="1363398" y="1705924"/>
                    <a:pt x="1420694" y="1618287"/>
                  </a:cubicBezTo>
                  <a:cubicBezTo>
                    <a:pt x="1450000" y="1573473"/>
                    <a:pt x="1476020" y="1524956"/>
                    <a:pt x="1498557" y="1473452"/>
                  </a:cubicBezTo>
                  <a:cubicBezTo>
                    <a:pt x="1552867" y="1498059"/>
                    <a:pt x="1600409" y="1526190"/>
                    <a:pt x="1640146" y="1557267"/>
                  </a:cubicBezTo>
                  <a:cubicBezTo>
                    <a:pt x="1639032" y="1558521"/>
                    <a:pt x="1637937" y="1559796"/>
                    <a:pt x="1636822" y="1561050"/>
                  </a:cubicBezTo>
                  <a:close/>
                  <a:moveTo>
                    <a:pt x="1840685" y="1174306"/>
                  </a:moveTo>
                  <a:cubicBezTo>
                    <a:pt x="1836385" y="1192184"/>
                    <a:pt x="1831229" y="1209843"/>
                    <a:pt x="1825893" y="1227442"/>
                  </a:cubicBezTo>
                  <a:lnTo>
                    <a:pt x="1825913" y="1227462"/>
                  </a:lnTo>
                  <a:cubicBezTo>
                    <a:pt x="1820259" y="1244962"/>
                    <a:pt x="1814446" y="1262421"/>
                    <a:pt x="1807776" y="1279563"/>
                  </a:cubicBezTo>
                  <a:cubicBezTo>
                    <a:pt x="1801346" y="1296803"/>
                    <a:pt x="1794059" y="1313686"/>
                    <a:pt x="1786634" y="1330509"/>
                  </a:cubicBezTo>
                  <a:cubicBezTo>
                    <a:pt x="1778929" y="1347212"/>
                    <a:pt x="1771005" y="1363816"/>
                    <a:pt x="1762325" y="1380041"/>
                  </a:cubicBezTo>
                  <a:cubicBezTo>
                    <a:pt x="1760155" y="1384103"/>
                    <a:pt x="1758065" y="1388184"/>
                    <a:pt x="1755835" y="1392225"/>
                  </a:cubicBezTo>
                  <a:lnTo>
                    <a:pt x="1749086" y="1404250"/>
                  </a:lnTo>
                  <a:lnTo>
                    <a:pt x="1745702" y="1410262"/>
                  </a:lnTo>
                  <a:lnTo>
                    <a:pt x="1742178" y="1416195"/>
                  </a:lnTo>
                  <a:lnTo>
                    <a:pt x="1735150" y="1428061"/>
                  </a:lnTo>
                  <a:cubicBezTo>
                    <a:pt x="1725494" y="1443709"/>
                    <a:pt x="1715600" y="1459237"/>
                    <a:pt x="1705028" y="1474308"/>
                  </a:cubicBezTo>
                  <a:cubicBezTo>
                    <a:pt x="1694656" y="1489498"/>
                    <a:pt x="1683507" y="1504171"/>
                    <a:pt x="1672259" y="1518724"/>
                  </a:cubicBezTo>
                  <a:cubicBezTo>
                    <a:pt x="1670109" y="1521412"/>
                    <a:pt x="1667939" y="1524099"/>
                    <a:pt x="1665769" y="1526767"/>
                  </a:cubicBezTo>
                  <a:cubicBezTo>
                    <a:pt x="1623005" y="1493162"/>
                    <a:pt x="1571999" y="1462901"/>
                    <a:pt x="1513807" y="1436641"/>
                  </a:cubicBezTo>
                  <a:cubicBezTo>
                    <a:pt x="1569073" y="1296764"/>
                    <a:pt x="1599652" y="1137037"/>
                    <a:pt x="1602141" y="970244"/>
                  </a:cubicBezTo>
                  <a:lnTo>
                    <a:pt x="1867223" y="970622"/>
                  </a:lnTo>
                  <a:cubicBezTo>
                    <a:pt x="1865909" y="1039286"/>
                    <a:pt x="1857269" y="1107752"/>
                    <a:pt x="1840685" y="1174306"/>
                  </a:cubicBezTo>
                  <a:close/>
                </a:path>
              </a:pathLst>
            </a:custGeom>
            <a:grpFill/>
            <a:ln w="198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557" name="Freeform 10">
              <a:extLst>
                <a:ext uri="{FF2B5EF4-FFF2-40B4-BE49-F238E27FC236}">
                  <a16:creationId xmlns:a16="http://schemas.microsoft.com/office/drawing/2014/main" id="{E2CC6418-C42A-4C7B-ABE2-526ED7841E63}"/>
                </a:ext>
              </a:extLst>
            </p:cNvPr>
            <p:cNvSpPr/>
            <p:nvPr/>
          </p:nvSpPr>
          <p:spPr>
            <a:xfrm>
              <a:off x="7806416" y="2698732"/>
              <a:ext cx="2067224" cy="2067204"/>
            </a:xfrm>
            <a:custGeom>
              <a:avLst/>
              <a:gdLst>
                <a:gd name="connsiteX0" fmla="*/ 2037700 w 2067224"/>
                <a:gd name="connsiteY0" fmla="*/ 787662 h 2067204"/>
                <a:gd name="connsiteX1" fmla="*/ 2021117 w 2067224"/>
                <a:gd name="connsiteY1" fmla="*/ 727439 h 2067204"/>
                <a:gd name="connsiteX2" fmla="*/ 2000750 w 2067224"/>
                <a:gd name="connsiteY2" fmla="*/ 668370 h 2067204"/>
                <a:gd name="connsiteX3" fmla="*/ 1976959 w 2067224"/>
                <a:gd name="connsiteY3" fmla="*/ 610615 h 2067204"/>
                <a:gd name="connsiteX4" fmla="*/ 1949605 w 2067224"/>
                <a:gd name="connsiteY4" fmla="*/ 554473 h 2067204"/>
                <a:gd name="connsiteX5" fmla="*/ 1942299 w 2067224"/>
                <a:gd name="connsiteY5" fmla="*/ 540677 h 2067204"/>
                <a:gd name="connsiteX6" fmla="*/ 1934693 w 2067224"/>
                <a:gd name="connsiteY6" fmla="*/ 527039 h 2067204"/>
                <a:gd name="connsiteX7" fmla="*/ 1930891 w 2067224"/>
                <a:gd name="connsiteY7" fmla="*/ 520230 h 2067204"/>
                <a:gd name="connsiteX8" fmla="*/ 1926929 w 2067224"/>
                <a:gd name="connsiteY8" fmla="*/ 513501 h 2067204"/>
                <a:gd name="connsiteX9" fmla="*/ 1919006 w 2067224"/>
                <a:gd name="connsiteY9" fmla="*/ 500043 h 2067204"/>
                <a:gd name="connsiteX10" fmla="*/ 1885081 w 2067224"/>
                <a:gd name="connsiteY10" fmla="*/ 447624 h 2067204"/>
                <a:gd name="connsiteX11" fmla="*/ 1848171 w 2067224"/>
                <a:gd name="connsiteY11" fmla="*/ 397275 h 2067204"/>
                <a:gd name="connsiteX12" fmla="*/ 1808195 w 2067224"/>
                <a:gd name="connsiteY12" fmla="*/ 349316 h 2067204"/>
                <a:gd name="connsiteX13" fmla="*/ 1765511 w 2067224"/>
                <a:gd name="connsiteY13" fmla="*/ 303765 h 2067204"/>
                <a:gd name="connsiteX14" fmla="*/ 1720079 w 2067224"/>
                <a:gd name="connsiteY14" fmla="*/ 260961 h 2067204"/>
                <a:gd name="connsiteX15" fmla="*/ 1672239 w 2067224"/>
                <a:gd name="connsiteY15" fmla="*/ 220866 h 2067204"/>
                <a:gd name="connsiteX16" fmla="*/ 1621990 w 2067224"/>
                <a:gd name="connsiteY16" fmla="*/ 183796 h 2067204"/>
                <a:gd name="connsiteX17" fmla="*/ 1569670 w 2067224"/>
                <a:gd name="connsiteY17" fmla="*/ 149732 h 2067204"/>
                <a:gd name="connsiteX18" fmla="*/ 1556252 w 2067224"/>
                <a:gd name="connsiteY18" fmla="*/ 141769 h 2067204"/>
                <a:gd name="connsiteX19" fmla="*/ 1549543 w 2067224"/>
                <a:gd name="connsiteY19" fmla="*/ 137787 h 2067204"/>
                <a:gd name="connsiteX20" fmla="*/ 1542734 w 2067224"/>
                <a:gd name="connsiteY20" fmla="*/ 133965 h 2067204"/>
                <a:gd name="connsiteX21" fmla="*/ 1529116 w 2067224"/>
                <a:gd name="connsiteY21" fmla="*/ 126320 h 2067204"/>
                <a:gd name="connsiteX22" fmla="*/ 1515340 w 2067224"/>
                <a:gd name="connsiteY22" fmla="*/ 118974 h 2067204"/>
                <a:gd name="connsiteX23" fmla="*/ 1459277 w 2067224"/>
                <a:gd name="connsiteY23" fmla="*/ 91460 h 2067204"/>
                <a:gd name="connsiteX24" fmla="*/ 1401582 w 2067224"/>
                <a:gd name="connsiteY24" fmla="*/ 67510 h 2067204"/>
                <a:gd name="connsiteX25" fmla="*/ 1342573 w 2067224"/>
                <a:gd name="connsiteY25" fmla="*/ 46984 h 2067204"/>
                <a:gd name="connsiteX26" fmla="*/ 1282390 w 2067224"/>
                <a:gd name="connsiteY26" fmla="*/ 30221 h 2067204"/>
                <a:gd name="connsiteX27" fmla="*/ 1159594 w 2067224"/>
                <a:gd name="connsiteY27" fmla="*/ 7665 h 2067204"/>
                <a:gd name="connsiteX28" fmla="*/ 1035066 w 2067224"/>
                <a:gd name="connsiteY28" fmla="*/ 0 h 2067204"/>
                <a:gd name="connsiteX29" fmla="*/ 910518 w 2067224"/>
                <a:gd name="connsiteY29" fmla="*/ 7326 h 2067204"/>
                <a:gd name="connsiteX30" fmla="*/ 787662 w 2067224"/>
                <a:gd name="connsiteY30" fmla="*/ 29544 h 2067204"/>
                <a:gd name="connsiteX31" fmla="*/ 727439 w 2067224"/>
                <a:gd name="connsiteY31" fmla="*/ 46128 h 2067204"/>
                <a:gd name="connsiteX32" fmla="*/ 668370 w 2067224"/>
                <a:gd name="connsiteY32" fmla="*/ 66495 h 2067204"/>
                <a:gd name="connsiteX33" fmla="*/ 610615 w 2067224"/>
                <a:gd name="connsiteY33" fmla="*/ 90285 h 2067204"/>
                <a:gd name="connsiteX34" fmla="*/ 554473 w 2067224"/>
                <a:gd name="connsiteY34" fmla="*/ 117640 h 2067204"/>
                <a:gd name="connsiteX35" fmla="*/ 540677 w 2067224"/>
                <a:gd name="connsiteY35" fmla="*/ 124946 h 2067204"/>
                <a:gd name="connsiteX36" fmla="*/ 527039 w 2067224"/>
                <a:gd name="connsiteY36" fmla="*/ 132551 h 2067204"/>
                <a:gd name="connsiteX37" fmla="*/ 520230 w 2067224"/>
                <a:gd name="connsiteY37" fmla="*/ 136354 h 2067204"/>
                <a:gd name="connsiteX38" fmla="*/ 513501 w 2067224"/>
                <a:gd name="connsiteY38" fmla="*/ 140315 h 2067204"/>
                <a:gd name="connsiteX39" fmla="*/ 500043 w 2067224"/>
                <a:gd name="connsiteY39" fmla="*/ 148239 h 2067204"/>
                <a:gd name="connsiteX40" fmla="*/ 447624 w 2067224"/>
                <a:gd name="connsiteY40" fmla="*/ 182163 h 2067204"/>
                <a:gd name="connsiteX41" fmla="*/ 397275 w 2067224"/>
                <a:gd name="connsiteY41" fmla="*/ 219074 h 2067204"/>
                <a:gd name="connsiteX42" fmla="*/ 349316 w 2067224"/>
                <a:gd name="connsiteY42" fmla="*/ 259050 h 2067204"/>
                <a:gd name="connsiteX43" fmla="*/ 303765 w 2067224"/>
                <a:gd name="connsiteY43" fmla="*/ 301734 h 2067204"/>
                <a:gd name="connsiteX44" fmla="*/ 260961 w 2067224"/>
                <a:gd name="connsiteY44" fmla="*/ 347165 h 2067204"/>
                <a:gd name="connsiteX45" fmla="*/ 220866 w 2067224"/>
                <a:gd name="connsiteY45" fmla="*/ 395006 h 2067204"/>
                <a:gd name="connsiteX46" fmla="*/ 183796 w 2067224"/>
                <a:gd name="connsiteY46" fmla="*/ 445255 h 2067204"/>
                <a:gd name="connsiteX47" fmla="*/ 149732 w 2067224"/>
                <a:gd name="connsiteY47" fmla="*/ 497575 h 2067204"/>
                <a:gd name="connsiteX48" fmla="*/ 141769 w 2067224"/>
                <a:gd name="connsiteY48" fmla="*/ 510993 h 2067204"/>
                <a:gd name="connsiteX49" fmla="*/ 137787 w 2067224"/>
                <a:gd name="connsiteY49" fmla="*/ 517702 h 2067204"/>
                <a:gd name="connsiteX50" fmla="*/ 133965 w 2067224"/>
                <a:gd name="connsiteY50" fmla="*/ 524511 h 2067204"/>
                <a:gd name="connsiteX51" fmla="*/ 126320 w 2067224"/>
                <a:gd name="connsiteY51" fmla="*/ 538128 h 2067204"/>
                <a:gd name="connsiteX52" fmla="*/ 118974 w 2067224"/>
                <a:gd name="connsiteY52" fmla="*/ 551905 h 2067204"/>
                <a:gd name="connsiteX53" fmla="*/ 91460 w 2067224"/>
                <a:gd name="connsiteY53" fmla="*/ 607968 h 2067204"/>
                <a:gd name="connsiteX54" fmla="*/ 67510 w 2067224"/>
                <a:gd name="connsiteY54" fmla="*/ 665662 h 2067204"/>
                <a:gd name="connsiteX55" fmla="*/ 46984 w 2067224"/>
                <a:gd name="connsiteY55" fmla="*/ 724671 h 2067204"/>
                <a:gd name="connsiteX56" fmla="*/ 30221 w 2067224"/>
                <a:gd name="connsiteY56" fmla="*/ 784855 h 2067204"/>
                <a:gd name="connsiteX57" fmla="*/ 0 w 2067224"/>
                <a:gd name="connsiteY57" fmla="*/ 1032139 h 2067204"/>
                <a:gd name="connsiteX58" fmla="*/ 29524 w 2067224"/>
                <a:gd name="connsiteY58" fmla="*/ 1279543 h 2067204"/>
                <a:gd name="connsiteX59" fmla="*/ 46108 w 2067224"/>
                <a:gd name="connsiteY59" fmla="*/ 1339766 h 2067204"/>
                <a:gd name="connsiteX60" fmla="*/ 66475 w 2067224"/>
                <a:gd name="connsiteY60" fmla="*/ 1398835 h 2067204"/>
                <a:gd name="connsiteX61" fmla="*/ 90265 w 2067224"/>
                <a:gd name="connsiteY61" fmla="*/ 1456590 h 2067204"/>
                <a:gd name="connsiteX62" fmla="*/ 117620 w 2067224"/>
                <a:gd name="connsiteY62" fmla="*/ 1512732 h 2067204"/>
                <a:gd name="connsiteX63" fmla="*/ 124926 w 2067224"/>
                <a:gd name="connsiteY63" fmla="*/ 1526528 h 2067204"/>
                <a:gd name="connsiteX64" fmla="*/ 132531 w 2067224"/>
                <a:gd name="connsiteY64" fmla="*/ 1540166 h 2067204"/>
                <a:gd name="connsiteX65" fmla="*/ 136334 w 2067224"/>
                <a:gd name="connsiteY65" fmla="*/ 1546974 h 2067204"/>
                <a:gd name="connsiteX66" fmla="*/ 140296 w 2067224"/>
                <a:gd name="connsiteY66" fmla="*/ 1553703 h 2067204"/>
                <a:gd name="connsiteX67" fmla="*/ 148219 w 2067224"/>
                <a:gd name="connsiteY67" fmla="*/ 1567162 h 2067204"/>
                <a:gd name="connsiteX68" fmla="*/ 182143 w 2067224"/>
                <a:gd name="connsiteY68" fmla="*/ 1619581 h 2067204"/>
                <a:gd name="connsiteX69" fmla="*/ 219054 w 2067224"/>
                <a:gd name="connsiteY69" fmla="*/ 1669930 h 2067204"/>
                <a:gd name="connsiteX70" fmla="*/ 259030 w 2067224"/>
                <a:gd name="connsiteY70" fmla="*/ 1717889 h 2067204"/>
                <a:gd name="connsiteX71" fmla="*/ 301714 w 2067224"/>
                <a:gd name="connsiteY71" fmla="*/ 1763440 h 2067204"/>
                <a:gd name="connsiteX72" fmla="*/ 347145 w 2067224"/>
                <a:gd name="connsiteY72" fmla="*/ 1806244 h 2067204"/>
                <a:gd name="connsiteX73" fmla="*/ 394986 w 2067224"/>
                <a:gd name="connsiteY73" fmla="*/ 1846339 h 2067204"/>
                <a:gd name="connsiteX74" fmla="*/ 445235 w 2067224"/>
                <a:gd name="connsiteY74" fmla="*/ 1883409 h 2067204"/>
                <a:gd name="connsiteX75" fmla="*/ 497555 w 2067224"/>
                <a:gd name="connsiteY75" fmla="*/ 1917473 h 2067204"/>
                <a:gd name="connsiteX76" fmla="*/ 510973 w 2067224"/>
                <a:gd name="connsiteY76" fmla="*/ 1925436 h 2067204"/>
                <a:gd name="connsiteX77" fmla="*/ 517682 w 2067224"/>
                <a:gd name="connsiteY77" fmla="*/ 1929418 h 2067204"/>
                <a:gd name="connsiteX78" fmla="*/ 524491 w 2067224"/>
                <a:gd name="connsiteY78" fmla="*/ 1933240 h 2067204"/>
                <a:gd name="connsiteX79" fmla="*/ 538108 w 2067224"/>
                <a:gd name="connsiteY79" fmla="*/ 1940885 h 2067204"/>
                <a:gd name="connsiteX80" fmla="*/ 551885 w 2067224"/>
                <a:gd name="connsiteY80" fmla="*/ 1948231 h 2067204"/>
                <a:gd name="connsiteX81" fmla="*/ 607948 w 2067224"/>
                <a:gd name="connsiteY81" fmla="*/ 1975745 h 2067204"/>
                <a:gd name="connsiteX82" fmla="*/ 665643 w 2067224"/>
                <a:gd name="connsiteY82" fmla="*/ 1999695 h 2067204"/>
                <a:gd name="connsiteX83" fmla="*/ 724652 w 2067224"/>
                <a:gd name="connsiteY83" fmla="*/ 2020221 h 2067204"/>
                <a:gd name="connsiteX84" fmla="*/ 784835 w 2067224"/>
                <a:gd name="connsiteY84" fmla="*/ 2036984 h 2067204"/>
                <a:gd name="connsiteX85" fmla="*/ 907631 w 2067224"/>
                <a:gd name="connsiteY85" fmla="*/ 2059540 h 2067204"/>
                <a:gd name="connsiteX86" fmla="*/ 1032159 w 2067224"/>
                <a:gd name="connsiteY86" fmla="*/ 2067205 h 2067204"/>
                <a:gd name="connsiteX87" fmla="*/ 1156707 w 2067224"/>
                <a:gd name="connsiteY87" fmla="*/ 2059879 h 2067204"/>
                <a:gd name="connsiteX88" fmla="*/ 1279563 w 2067224"/>
                <a:gd name="connsiteY88" fmla="*/ 2037661 h 2067204"/>
                <a:gd name="connsiteX89" fmla="*/ 1339786 w 2067224"/>
                <a:gd name="connsiteY89" fmla="*/ 2021077 h 2067204"/>
                <a:gd name="connsiteX90" fmla="*/ 1398855 w 2067224"/>
                <a:gd name="connsiteY90" fmla="*/ 2000710 h 2067204"/>
                <a:gd name="connsiteX91" fmla="*/ 1456610 w 2067224"/>
                <a:gd name="connsiteY91" fmla="*/ 1976920 h 2067204"/>
                <a:gd name="connsiteX92" fmla="*/ 1512752 w 2067224"/>
                <a:gd name="connsiteY92" fmla="*/ 1949565 h 2067204"/>
                <a:gd name="connsiteX93" fmla="*/ 1526548 w 2067224"/>
                <a:gd name="connsiteY93" fmla="*/ 1942259 h 2067204"/>
                <a:gd name="connsiteX94" fmla="*/ 1540186 w 2067224"/>
                <a:gd name="connsiteY94" fmla="*/ 1934654 h 2067204"/>
                <a:gd name="connsiteX95" fmla="*/ 1546994 w 2067224"/>
                <a:gd name="connsiteY95" fmla="*/ 1930851 h 2067204"/>
                <a:gd name="connsiteX96" fmla="*/ 1553723 w 2067224"/>
                <a:gd name="connsiteY96" fmla="*/ 1926889 h 2067204"/>
                <a:gd name="connsiteX97" fmla="*/ 1567182 w 2067224"/>
                <a:gd name="connsiteY97" fmla="*/ 1918966 h 2067204"/>
                <a:gd name="connsiteX98" fmla="*/ 1619601 w 2067224"/>
                <a:gd name="connsiteY98" fmla="*/ 1885042 h 2067204"/>
                <a:gd name="connsiteX99" fmla="*/ 1669950 w 2067224"/>
                <a:gd name="connsiteY99" fmla="*/ 1848131 h 2067204"/>
                <a:gd name="connsiteX100" fmla="*/ 1717909 w 2067224"/>
                <a:gd name="connsiteY100" fmla="*/ 1808155 h 2067204"/>
                <a:gd name="connsiteX101" fmla="*/ 1763460 w 2067224"/>
                <a:gd name="connsiteY101" fmla="*/ 1765471 h 2067204"/>
                <a:gd name="connsiteX102" fmla="*/ 1806263 w 2067224"/>
                <a:gd name="connsiteY102" fmla="*/ 1720039 h 2067204"/>
                <a:gd name="connsiteX103" fmla="*/ 1846359 w 2067224"/>
                <a:gd name="connsiteY103" fmla="*/ 1672199 h 2067204"/>
                <a:gd name="connsiteX104" fmla="*/ 1883429 w 2067224"/>
                <a:gd name="connsiteY104" fmla="*/ 1621950 h 2067204"/>
                <a:gd name="connsiteX105" fmla="*/ 1917493 w 2067224"/>
                <a:gd name="connsiteY105" fmla="*/ 1569630 h 2067204"/>
                <a:gd name="connsiteX106" fmla="*/ 1925456 w 2067224"/>
                <a:gd name="connsiteY106" fmla="*/ 1556212 h 2067204"/>
                <a:gd name="connsiteX107" fmla="*/ 1929438 w 2067224"/>
                <a:gd name="connsiteY107" fmla="*/ 1549503 h 2067204"/>
                <a:gd name="connsiteX108" fmla="*/ 1933260 w 2067224"/>
                <a:gd name="connsiteY108" fmla="*/ 1542694 h 2067204"/>
                <a:gd name="connsiteX109" fmla="*/ 1940905 w 2067224"/>
                <a:gd name="connsiteY109" fmla="*/ 1529077 h 2067204"/>
                <a:gd name="connsiteX110" fmla="*/ 1948251 w 2067224"/>
                <a:gd name="connsiteY110" fmla="*/ 1515300 h 2067204"/>
                <a:gd name="connsiteX111" fmla="*/ 1975765 w 2067224"/>
                <a:gd name="connsiteY111" fmla="*/ 1459237 h 2067204"/>
                <a:gd name="connsiteX112" fmla="*/ 1999715 w 2067224"/>
                <a:gd name="connsiteY112" fmla="*/ 1401542 h 2067204"/>
                <a:gd name="connsiteX113" fmla="*/ 2020241 w 2067224"/>
                <a:gd name="connsiteY113" fmla="*/ 1342533 h 2067204"/>
                <a:gd name="connsiteX114" fmla="*/ 2037004 w 2067224"/>
                <a:gd name="connsiteY114" fmla="*/ 1282350 h 2067204"/>
                <a:gd name="connsiteX115" fmla="*/ 2067225 w 2067224"/>
                <a:gd name="connsiteY115" fmla="*/ 1035026 h 2067204"/>
                <a:gd name="connsiteX116" fmla="*/ 2037700 w 2067224"/>
                <a:gd name="connsiteY116" fmla="*/ 787622 h 2067204"/>
                <a:gd name="connsiteX117" fmla="*/ 2037700 w 2067224"/>
                <a:gd name="connsiteY117" fmla="*/ 787662 h 2067204"/>
                <a:gd name="connsiteX118" fmla="*/ 1981598 w 2067224"/>
                <a:gd name="connsiteY118" fmla="*/ 1330469 h 2067204"/>
                <a:gd name="connsiteX119" fmla="*/ 1961889 w 2067224"/>
                <a:gd name="connsiteY119" fmla="*/ 1387149 h 2067204"/>
                <a:gd name="connsiteX120" fmla="*/ 1938874 w 2067224"/>
                <a:gd name="connsiteY120" fmla="*/ 1442574 h 2067204"/>
                <a:gd name="connsiteX121" fmla="*/ 1912436 w 2067224"/>
                <a:gd name="connsiteY121" fmla="*/ 1496446 h 2067204"/>
                <a:gd name="connsiteX122" fmla="*/ 1905388 w 2067224"/>
                <a:gd name="connsiteY122" fmla="*/ 1509686 h 2067204"/>
                <a:gd name="connsiteX123" fmla="*/ 1898042 w 2067224"/>
                <a:gd name="connsiteY123" fmla="*/ 1522766 h 2067204"/>
                <a:gd name="connsiteX124" fmla="*/ 1894359 w 2067224"/>
                <a:gd name="connsiteY124" fmla="*/ 1529296 h 2067204"/>
                <a:gd name="connsiteX125" fmla="*/ 1890536 w 2067224"/>
                <a:gd name="connsiteY125" fmla="*/ 1535746 h 2067204"/>
                <a:gd name="connsiteX126" fmla="*/ 1882891 w 2067224"/>
                <a:gd name="connsiteY126" fmla="*/ 1548647 h 2067204"/>
                <a:gd name="connsiteX127" fmla="*/ 1850162 w 2067224"/>
                <a:gd name="connsiteY127" fmla="*/ 1598916 h 2067204"/>
                <a:gd name="connsiteX128" fmla="*/ 1814545 w 2067224"/>
                <a:gd name="connsiteY128" fmla="*/ 1647194 h 2067204"/>
                <a:gd name="connsiteX129" fmla="*/ 1776002 w 2067224"/>
                <a:gd name="connsiteY129" fmla="*/ 1693163 h 2067204"/>
                <a:gd name="connsiteX130" fmla="*/ 1734871 w 2067224"/>
                <a:gd name="connsiteY130" fmla="*/ 1736822 h 2067204"/>
                <a:gd name="connsiteX131" fmla="*/ 1691092 w 2067224"/>
                <a:gd name="connsiteY131" fmla="*/ 1777834 h 2067204"/>
                <a:gd name="connsiteX132" fmla="*/ 1645004 w 2067224"/>
                <a:gd name="connsiteY132" fmla="*/ 1816238 h 2067204"/>
                <a:gd name="connsiteX133" fmla="*/ 1596626 w 2067224"/>
                <a:gd name="connsiteY133" fmla="*/ 1851715 h 2067204"/>
                <a:gd name="connsiteX134" fmla="*/ 1546258 w 2067224"/>
                <a:gd name="connsiteY134" fmla="*/ 1884305 h 2067204"/>
                <a:gd name="connsiteX135" fmla="*/ 1533337 w 2067224"/>
                <a:gd name="connsiteY135" fmla="*/ 1891930 h 2067204"/>
                <a:gd name="connsiteX136" fmla="*/ 1526867 w 2067224"/>
                <a:gd name="connsiteY136" fmla="*/ 1895732 h 2067204"/>
                <a:gd name="connsiteX137" fmla="*/ 1520317 w 2067224"/>
                <a:gd name="connsiteY137" fmla="*/ 1899396 h 2067204"/>
                <a:gd name="connsiteX138" fmla="*/ 1507217 w 2067224"/>
                <a:gd name="connsiteY138" fmla="*/ 1906702 h 2067204"/>
                <a:gd name="connsiteX139" fmla="*/ 1493958 w 2067224"/>
                <a:gd name="connsiteY139" fmla="*/ 1913730 h 2067204"/>
                <a:gd name="connsiteX140" fmla="*/ 1440026 w 2067224"/>
                <a:gd name="connsiteY140" fmla="*/ 1940009 h 2067204"/>
                <a:gd name="connsiteX141" fmla="*/ 1384541 w 2067224"/>
                <a:gd name="connsiteY141" fmla="*/ 1962864 h 2067204"/>
                <a:gd name="connsiteX142" fmla="*/ 1327801 w 2067224"/>
                <a:gd name="connsiteY142" fmla="*/ 1982414 h 2067204"/>
                <a:gd name="connsiteX143" fmla="*/ 1269947 w 2067224"/>
                <a:gd name="connsiteY143" fmla="*/ 1998341 h 2067204"/>
                <a:gd name="connsiteX144" fmla="*/ 1151909 w 2067224"/>
                <a:gd name="connsiteY144" fmla="*/ 2019683 h 2067204"/>
                <a:gd name="connsiteX145" fmla="*/ 1032199 w 2067224"/>
                <a:gd name="connsiteY145" fmla="*/ 2026711 h 2067204"/>
                <a:gd name="connsiteX146" fmla="*/ 912509 w 2067224"/>
                <a:gd name="connsiteY146" fmla="*/ 2019345 h 2067204"/>
                <a:gd name="connsiteX147" fmla="*/ 794531 w 2067224"/>
                <a:gd name="connsiteY147" fmla="*/ 1997664 h 2067204"/>
                <a:gd name="connsiteX148" fmla="*/ 736716 w 2067224"/>
                <a:gd name="connsiteY148" fmla="*/ 1981578 h 2067204"/>
                <a:gd name="connsiteX149" fmla="*/ 680036 w 2067224"/>
                <a:gd name="connsiteY149" fmla="*/ 1961869 h 2067204"/>
                <a:gd name="connsiteX150" fmla="*/ 624611 w 2067224"/>
                <a:gd name="connsiteY150" fmla="*/ 1938854 h 2067204"/>
                <a:gd name="connsiteX151" fmla="*/ 570738 w 2067224"/>
                <a:gd name="connsiteY151" fmla="*/ 1912416 h 2067204"/>
                <a:gd name="connsiteX152" fmla="*/ 557499 w 2067224"/>
                <a:gd name="connsiteY152" fmla="*/ 1905368 h 2067204"/>
                <a:gd name="connsiteX153" fmla="*/ 544419 w 2067224"/>
                <a:gd name="connsiteY153" fmla="*/ 1898022 h 2067204"/>
                <a:gd name="connsiteX154" fmla="*/ 537869 w 2067224"/>
                <a:gd name="connsiteY154" fmla="*/ 1894339 h 2067204"/>
                <a:gd name="connsiteX155" fmla="*/ 531419 w 2067224"/>
                <a:gd name="connsiteY155" fmla="*/ 1890516 h 2067204"/>
                <a:gd name="connsiteX156" fmla="*/ 518518 w 2067224"/>
                <a:gd name="connsiteY156" fmla="*/ 1882872 h 2067204"/>
                <a:gd name="connsiteX157" fmla="*/ 468249 w 2067224"/>
                <a:gd name="connsiteY157" fmla="*/ 1850142 h 2067204"/>
                <a:gd name="connsiteX158" fmla="*/ 419971 w 2067224"/>
                <a:gd name="connsiteY158" fmla="*/ 1814525 h 2067204"/>
                <a:gd name="connsiteX159" fmla="*/ 374002 w 2067224"/>
                <a:gd name="connsiteY159" fmla="*/ 1775983 h 2067204"/>
                <a:gd name="connsiteX160" fmla="*/ 330343 w 2067224"/>
                <a:gd name="connsiteY160" fmla="*/ 1734851 h 2067204"/>
                <a:gd name="connsiteX161" fmla="*/ 289331 w 2067224"/>
                <a:gd name="connsiteY161" fmla="*/ 1691073 h 2067204"/>
                <a:gd name="connsiteX162" fmla="*/ 250927 w 2067224"/>
                <a:gd name="connsiteY162" fmla="*/ 1644984 h 2067204"/>
                <a:gd name="connsiteX163" fmla="*/ 215450 w 2067224"/>
                <a:gd name="connsiteY163" fmla="*/ 1596606 h 2067204"/>
                <a:gd name="connsiteX164" fmla="*/ 182860 w 2067224"/>
                <a:gd name="connsiteY164" fmla="*/ 1546238 h 2067204"/>
                <a:gd name="connsiteX165" fmla="*/ 175235 w 2067224"/>
                <a:gd name="connsiteY165" fmla="*/ 1533317 h 2067204"/>
                <a:gd name="connsiteX166" fmla="*/ 171433 w 2067224"/>
                <a:gd name="connsiteY166" fmla="*/ 1526847 h 2067204"/>
                <a:gd name="connsiteX167" fmla="*/ 167769 w 2067224"/>
                <a:gd name="connsiteY167" fmla="*/ 1520297 h 2067204"/>
                <a:gd name="connsiteX168" fmla="*/ 160463 w 2067224"/>
                <a:gd name="connsiteY168" fmla="*/ 1507197 h 2067204"/>
                <a:gd name="connsiteX169" fmla="*/ 153435 w 2067224"/>
                <a:gd name="connsiteY169" fmla="*/ 1493938 h 2067204"/>
                <a:gd name="connsiteX170" fmla="*/ 127156 w 2067224"/>
                <a:gd name="connsiteY170" fmla="*/ 1440006 h 2067204"/>
                <a:gd name="connsiteX171" fmla="*/ 104301 w 2067224"/>
                <a:gd name="connsiteY171" fmla="*/ 1384521 h 2067204"/>
                <a:gd name="connsiteX172" fmla="*/ 84751 w 2067224"/>
                <a:gd name="connsiteY172" fmla="*/ 1327781 h 2067204"/>
                <a:gd name="connsiteX173" fmla="*/ 68824 w 2067224"/>
                <a:gd name="connsiteY173" fmla="*/ 1269927 h 2067204"/>
                <a:gd name="connsiteX174" fmla="*/ 40454 w 2067224"/>
                <a:gd name="connsiteY174" fmla="*/ 1032179 h 2067204"/>
                <a:gd name="connsiteX175" fmla="*/ 69501 w 2067224"/>
                <a:gd name="connsiteY175" fmla="*/ 794511 h 2067204"/>
                <a:gd name="connsiteX176" fmla="*/ 85587 w 2067224"/>
                <a:gd name="connsiteY176" fmla="*/ 736696 h 2067204"/>
                <a:gd name="connsiteX177" fmla="*/ 105296 w 2067224"/>
                <a:gd name="connsiteY177" fmla="*/ 680017 h 2067204"/>
                <a:gd name="connsiteX178" fmla="*/ 128311 w 2067224"/>
                <a:gd name="connsiteY178" fmla="*/ 624591 h 2067204"/>
                <a:gd name="connsiteX179" fmla="*/ 154749 w 2067224"/>
                <a:gd name="connsiteY179" fmla="*/ 570719 h 2067204"/>
                <a:gd name="connsiteX180" fmla="*/ 161797 w 2067224"/>
                <a:gd name="connsiteY180" fmla="*/ 557479 h 2067204"/>
                <a:gd name="connsiteX181" fmla="*/ 169143 w 2067224"/>
                <a:gd name="connsiteY181" fmla="*/ 544399 h 2067204"/>
                <a:gd name="connsiteX182" fmla="*/ 172826 w 2067224"/>
                <a:gd name="connsiteY182" fmla="*/ 537850 h 2067204"/>
                <a:gd name="connsiteX183" fmla="*/ 176649 w 2067224"/>
                <a:gd name="connsiteY183" fmla="*/ 531399 h 2067204"/>
                <a:gd name="connsiteX184" fmla="*/ 184294 w 2067224"/>
                <a:gd name="connsiteY184" fmla="*/ 518498 h 2067204"/>
                <a:gd name="connsiteX185" fmla="*/ 217023 w 2067224"/>
                <a:gd name="connsiteY185" fmla="*/ 468229 h 2067204"/>
                <a:gd name="connsiteX186" fmla="*/ 252640 w 2067224"/>
                <a:gd name="connsiteY186" fmla="*/ 419951 h 2067204"/>
                <a:gd name="connsiteX187" fmla="*/ 291183 w 2067224"/>
                <a:gd name="connsiteY187" fmla="*/ 373982 h 2067204"/>
                <a:gd name="connsiteX188" fmla="*/ 332314 w 2067224"/>
                <a:gd name="connsiteY188" fmla="*/ 330323 h 2067204"/>
                <a:gd name="connsiteX189" fmla="*/ 376093 w 2067224"/>
                <a:gd name="connsiteY189" fmla="*/ 289311 h 2067204"/>
                <a:gd name="connsiteX190" fmla="*/ 422181 w 2067224"/>
                <a:gd name="connsiteY190" fmla="*/ 250908 h 2067204"/>
                <a:gd name="connsiteX191" fmla="*/ 470559 w 2067224"/>
                <a:gd name="connsiteY191" fmla="*/ 215430 h 2067204"/>
                <a:gd name="connsiteX192" fmla="*/ 520927 w 2067224"/>
                <a:gd name="connsiteY192" fmla="*/ 182840 h 2067204"/>
                <a:gd name="connsiteX193" fmla="*/ 533848 w 2067224"/>
                <a:gd name="connsiteY193" fmla="*/ 175215 h 2067204"/>
                <a:gd name="connsiteX194" fmla="*/ 540318 w 2067224"/>
                <a:gd name="connsiteY194" fmla="*/ 171413 h 2067204"/>
                <a:gd name="connsiteX195" fmla="*/ 546868 w 2067224"/>
                <a:gd name="connsiteY195" fmla="*/ 167749 h 2067204"/>
                <a:gd name="connsiteX196" fmla="*/ 559968 w 2067224"/>
                <a:gd name="connsiteY196" fmla="*/ 160443 h 2067204"/>
                <a:gd name="connsiteX197" fmla="*/ 573227 w 2067224"/>
                <a:gd name="connsiteY197" fmla="*/ 153415 h 2067204"/>
                <a:gd name="connsiteX198" fmla="*/ 627159 w 2067224"/>
                <a:gd name="connsiteY198" fmla="*/ 127136 h 2067204"/>
                <a:gd name="connsiteX199" fmla="*/ 682644 w 2067224"/>
                <a:gd name="connsiteY199" fmla="*/ 104281 h 2067204"/>
                <a:gd name="connsiteX200" fmla="*/ 739384 w 2067224"/>
                <a:gd name="connsiteY200" fmla="*/ 84731 h 2067204"/>
                <a:gd name="connsiteX201" fmla="*/ 797238 w 2067224"/>
                <a:gd name="connsiteY201" fmla="*/ 68804 h 2067204"/>
                <a:gd name="connsiteX202" fmla="*/ 915276 w 2067224"/>
                <a:gd name="connsiteY202" fmla="*/ 47462 h 2067204"/>
                <a:gd name="connsiteX203" fmla="*/ 1034986 w 2067224"/>
                <a:gd name="connsiteY203" fmla="*/ 40434 h 2067204"/>
                <a:gd name="connsiteX204" fmla="*/ 1154676 w 2067224"/>
                <a:gd name="connsiteY204" fmla="*/ 47800 h 2067204"/>
                <a:gd name="connsiteX205" fmla="*/ 1272654 w 2067224"/>
                <a:gd name="connsiteY205" fmla="*/ 69481 h 2067204"/>
                <a:gd name="connsiteX206" fmla="*/ 1330469 w 2067224"/>
                <a:gd name="connsiteY206" fmla="*/ 85567 h 2067204"/>
                <a:gd name="connsiteX207" fmla="*/ 1387149 w 2067224"/>
                <a:gd name="connsiteY207" fmla="*/ 105276 h 2067204"/>
                <a:gd name="connsiteX208" fmla="*/ 1442574 w 2067224"/>
                <a:gd name="connsiteY208" fmla="*/ 128291 h 2067204"/>
                <a:gd name="connsiteX209" fmla="*/ 1496446 w 2067224"/>
                <a:gd name="connsiteY209" fmla="*/ 154729 h 2067204"/>
                <a:gd name="connsiteX210" fmla="*/ 1509686 w 2067224"/>
                <a:gd name="connsiteY210" fmla="*/ 161777 h 2067204"/>
                <a:gd name="connsiteX211" fmla="*/ 1522766 w 2067224"/>
                <a:gd name="connsiteY211" fmla="*/ 169123 h 2067204"/>
                <a:gd name="connsiteX212" fmla="*/ 1529315 w 2067224"/>
                <a:gd name="connsiteY212" fmla="*/ 172806 h 2067204"/>
                <a:gd name="connsiteX213" fmla="*/ 1535766 w 2067224"/>
                <a:gd name="connsiteY213" fmla="*/ 176629 h 2067204"/>
                <a:gd name="connsiteX214" fmla="*/ 1548667 w 2067224"/>
                <a:gd name="connsiteY214" fmla="*/ 184274 h 2067204"/>
                <a:gd name="connsiteX215" fmla="*/ 1598936 w 2067224"/>
                <a:gd name="connsiteY215" fmla="*/ 217003 h 2067204"/>
                <a:gd name="connsiteX216" fmla="*/ 1647214 w 2067224"/>
                <a:gd name="connsiteY216" fmla="*/ 252620 h 2067204"/>
                <a:gd name="connsiteX217" fmla="*/ 1693183 w 2067224"/>
                <a:gd name="connsiteY217" fmla="*/ 291163 h 2067204"/>
                <a:gd name="connsiteX218" fmla="*/ 1736842 w 2067224"/>
                <a:gd name="connsiteY218" fmla="*/ 332294 h 2067204"/>
                <a:gd name="connsiteX219" fmla="*/ 1777854 w 2067224"/>
                <a:gd name="connsiteY219" fmla="*/ 376073 h 2067204"/>
                <a:gd name="connsiteX220" fmla="*/ 1816258 w 2067224"/>
                <a:gd name="connsiteY220" fmla="*/ 422161 h 2067204"/>
                <a:gd name="connsiteX221" fmla="*/ 1851735 w 2067224"/>
                <a:gd name="connsiteY221" fmla="*/ 470539 h 2067204"/>
                <a:gd name="connsiteX222" fmla="*/ 1884325 w 2067224"/>
                <a:gd name="connsiteY222" fmla="*/ 520907 h 2067204"/>
                <a:gd name="connsiteX223" fmla="*/ 1891950 w 2067224"/>
                <a:gd name="connsiteY223" fmla="*/ 533828 h 2067204"/>
                <a:gd name="connsiteX224" fmla="*/ 1895752 w 2067224"/>
                <a:gd name="connsiteY224" fmla="*/ 540298 h 2067204"/>
                <a:gd name="connsiteX225" fmla="*/ 1899416 w 2067224"/>
                <a:gd name="connsiteY225" fmla="*/ 546848 h 2067204"/>
                <a:gd name="connsiteX226" fmla="*/ 1906722 w 2067224"/>
                <a:gd name="connsiteY226" fmla="*/ 559948 h 2067204"/>
                <a:gd name="connsiteX227" fmla="*/ 1913750 w 2067224"/>
                <a:gd name="connsiteY227" fmla="*/ 573207 h 2067204"/>
                <a:gd name="connsiteX228" fmla="*/ 1940029 w 2067224"/>
                <a:gd name="connsiteY228" fmla="*/ 627139 h 2067204"/>
                <a:gd name="connsiteX229" fmla="*/ 1962884 w 2067224"/>
                <a:gd name="connsiteY229" fmla="*/ 682625 h 2067204"/>
                <a:gd name="connsiteX230" fmla="*/ 1982434 w 2067224"/>
                <a:gd name="connsiteY230" fmla="*/ 739364 h 2067204"/>
                <a:gd name="connsiteX231" fmla="*/ 1998361 w 2067224"/>
                <a:gd name="connsiteY231" fmla="*/ 797218 h 2067204"/>
                <a:gd name="connsiteX232" fmla="*/ 2026731 w 2067224"/>
                <a:gd name="connsiteY232" fmla="*/ 1034966 h 2067204"/>
                <a:gd name="connsiteX233" fmla="*/ 1997684 w 2067224"/>
                <a:gd name="connsiteY233" fmla="*/ 1272635 h 2067204"/>
                <a:gd name="connsiteX234" fmla="*/ 1981598 w 2067224"/>
                <a:gd name="connsiteY234" fmla="*/ 1330449 h 2067204"/>
                <a:gd name="connsiteX235" fmla="*/ 1981598 w 2067224"/>
                <a:gd name="connsiteY235" fmla="*/ 1330469 h 206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067224" h="2067204">
                  <a:moveTo>
                    <a:pt x="2037700" y="787662"/>
                  </a:moveTo>
                  <a:cubicBezTo>
                    <a:pt x="2032863" y="767395"/>
                    <a:pt x="2027109" y="747367"/>
                    <a:pt x="2021117" y="727439"/>
                  </a:cubicBezTo>
                  <a:cubicBezTo>
                    <a:pt x="2014786" y="707590"/>
                    <a:pt x="2008236" y="687821"/>
                    <a:pt x="2000750" y="668370"/>
                  </a:cubicBezTo>
                  <a:cubicBezTo>
                    <a:pt x="1993503" y="648840"/>
                    <a:pt x="1985341" y="629668"/>
                    <a:pt x="1976959" y="610615"/>
                  </a:cubicBezTo>
                  <a:cubicBezTo>
                    <a:pt x="1968299" y="591682"/>
                    <a:pt x="1959360" y="572869"/>
                    <a:pt x="1949605" y="554473"/>
                  </a:cubicBezTo>
                  <a:cubicBezTo>
                    <a:pt x="1947176" y="549874"/>
                    <a:pt x="1944787" y="545236"/>
                    <a:pt x="1942299" y="540677"/>
                  </a:cubicBezTo>
                  <a:lnTo>
                    <a:pt x="1934693" y="527039"/>
                  </a:lnTo>
                  <a:lnTo>
                    <a:pt x="1930891" y="520230"/>
                  </a:lnTo>
                  <a:lnTo>
                    <a:pt x="1926929" y="513501"/>
                  </a:lnTo>
                  <a:lnTo>
                    <a:pt x="1919006" y="500043"/>
                  </a:lnTo>
                  <a:cubicBezTo>
                    <a:pt x="1908136" y="482285"/>
                    <a:pt x="1896987" y="464705"/>
                    <a:pt x="1885081" y="447624"/>
                  </a:cubicBezTo>
                  <a:cubicBezTo>
                    <a:pt x="1873375" y="430403"/>
                    <a:pt x="1860853" y="413779"/>
                    <a:pt x="1848171" y="397275"/>
                  </a:cubicBezTo>
                  <a:cubicBezTo>
                    <a:pt x="1835230" y="380970"/>
                    <a:pt x="1822071" y="364844"/>
                    <a:pt x="1808195" y="349316"/>
                  </a:cubicBezTo>
                  <a:cubicBezTo>
                    <a:pt x="1794497" y="333628"/>
                    <a:pt x="1780084" y="318617"/>
                    <a:pt x="1765511" y="303765"/>
                  </a:cubicBezTo>
                  <a:cubicBezTo>
                    <a:pt x="1750699" y="289152"/>
                    <a:pt x="1735727" y="274698"/>
                    <a:pt x="1720079" y="260961"/>
                  </a:cubicBezTo>
                  <a:cubicBezTo>
                    <a:pt x="1704610" y="247045"/>
                    <a:pt x="1688504" y="233846"/>
                    <a:pt x="1672239" y="220866"/>
                  </a:cubicBezTo>
                  <a:cubicBezTo>
                    <a:pt x="1655775" y="208124"/>
                    <a:pt x="1639191" y="195562"/>
                    <a:pt x="1621990" y="183796"/>
                  </a:cubicBezTo>
                  <a:cubicBezTo>
                    <a:pt x="1604948" y="171851"/>
                    <a:pt x="1587389" y="160642"/>
                    <a:pt x="1569670" y="149732"/>
                  </a:cubicBezTo>
                  <a:lnTo>
                    <a:pt x="1556252" y="141769"/>
                  </a:lnTo>
                  <a:lnTo>
                    <a:pt x="1549543" y="137787"/>
                  </a:lnTo>
                  <a:lnTo>
                    <a:pt x="1542734" y="133965"/>
                  </a:lnTo>
                  <a:lnTo>
                    <a:pt x="1529116" y="126320"/>
                  </a:lnTo>
                  <a:cubicBezTo>
                    <a:pt x="1524557" y="123811"/>
                    <a:pt x="1519939" y="121422"/>
                    <a:pt x="1515340" y="118974"/>
                  </a:cubicBezTo>
                  <a:cubicBezTo>
                    <a:pt x="1496964" y="109159"/>
                    <a:pt x="1478190" y="100160"/>
                    <a:pt x="1459277" y="91460"/>
                  </a:cubicBezTo>
                  <a:cubicBezTo>
                    <a:pt x="1440245" y="83019"/>
                    <a:pt x="1421093" y="74796"/>
                    <a:pt x="1401582" y="67510"/>
                  </a:cubicBezTo>
                  <a:cubicBezTo>
                    <a:pt x="1382171" y="59984"/>
                    <a:pt x="1362402" y="53355"/>
                    <a:pt x="1342573" y="46984"/>
                  </a:cubicBezTo>
                  <a:cubicBezTo>
                    <a:pt x="1322645" y="40912"/>
                    <a:pt x="1302637" y="35119"/>
                    <a:pt x="1282390" y="30221"/>
                  </a:cubicBezTo>
                  <a:cubicBezTo>
                    <a:pt x="1241955" y="20247"/>
                    <a:pt x="1200944" y="12582"/>
                    <a:pt x="1159594" y="7665"/>
                  </a:cubicBezTo>
                  <a:cubicBezTo>
                    <a:pt x="1118264" y="2668"/>
                    <a:pt x="1076655" y="119"/>
                    <a:pt x="1035066" y="0"/>
                  </a:cubicBezTo>
                  <a:cubicBezTo>
                    <a:pt x="993477" y="0"/>
                    <a:pt x="951868" y="2449"/>
                    <a:pt x="910518" y="7326"/>
                  </a:cubicBezTo>
                  <a:cubicBezTo>
                    <a:pt x="869168" y="12124"/>
                    <a:pt x="828116" y="19690"/>
                    <a:pt x="787662" y="29544"/>
                  </a:cubicBezTo>
                  <a:cubicBezTo>
                    <a:pt x="767395" y="34382"/>
                    <a:pt x="747367" y="40136"/>
                    <a:pt x="727439" y="46128"/>
                  </a:cubicBezTo>
                  <a:cubicBezTo>
                    <a:pt x="707590" y="52459"/>
                    <a:pt x="687821" y="59009"/>
                    <a:pt x="668370" y="66495"/>
                  </a:cubicBezTo>
                  <a:cubicBezTo>
                    <a:pt x="648840" y="73741"/>
                    <a:pt x="629668" y="81904"/>
                    <a:pt x="610615" y="90285"/>
                  </a:cubicBezTo>
                  <a:cubicBezTo>
                    <a:pt x="591682" y="98946"/>
                    <a:pt x="572869" y="107884"/>
                    <a:pt x="554473" y="117640"/>
                  </a:cubicBezTo>
                  <a:cubicBezTo>
                    <a:pt x="549874" y="120068"/>
                    <a:pt x="545236" y="122458"/>
                    <a:pt x="540677" y="124946"/>
                  </a:cubicBezTo>
                  <a:lnTo>
                    <a:pt x="527039" y="132551"/>
                  </a:lnTo>
                  <a:lnTo>
                    <a:pt x="520230" y="136354"/>
                  </a:lnTo>
                  <a:lnTo>
                    <a:pt x="513501" y="140315"/>
                  </a:lnTo>
                  <a:lnTo>
                    <a:pt x="500043" y="148239"/>
                  </a:lnTo>
                  <a:cubicBezTo>
                    <a:pt x="482285" y="159109"/>
                    <a:pt x="464706" y="170258"/>
                    <a:pt x="447624" y="182163"/>
                  </a:cubicBezTo>
                  <a:cubicBezTo>
                    <a:pt x="430403" y="193870"/>
                    <a:pt x="413779" y="206392"/>
                    <a:pt x="397275" y="219074"/>
                  </a:cubicBezTo>
                  <a:cubicBezTo>
                    <a:pt x="380970" y="232014"/>
                    <a:pt x="364844" y="245174"/>
                    <a:pt x="349316" y="259050"/>
                  </a:cubicBezTo>
                  <a:cubicBezTo>
                    <a:pt x="333628" y="272747"/>
                    <a:pt x="318617" y="287161"/>
                    <a:pt x="303765" y="301734"/>
                  </a:cubicBezTo>
                  <a:cubicBezTo>
                    <a:pt x="289152" y="316546"/>
                    <a:pt x="274698" y="331517"/>
                    <a:pt x="260961" y="347165"/>
                  </a:cubicBezTo>
                  <a:cubicBezTo>
                    <a:pt x="247045" y="362634"/>
                    <a:pt x="233846" y="378740"/>
                    <a:pt x="220866" y="395006"/>
                  </a:cubicBezTo>
                  <a:cubicBezTo>
                    <a:pt x="208124" y="411470"/>
                    <a:pt x="195562" y="428054"/>
                    <a:pt x="183796" y="445255"/>
                  </a:cubicBezTo>
                  <a:cubicBezTo>
                    <a:pt x="171851" y="462297"/>
                    <a:pt x="160642" y="479856"/>
                    <a:pt x="149732" y="497575"/>
                  </a:cubicBezTo>
                  <a:lnTo>
                    <a:pt x="141769" y="510993"/>
                  </a:lnTo>
                  <a:lnTo>
                    <a:pt x="137787" y="517702"/>
                  </a:lnTo>
                  <a:lnTo>
                    <a:pt x="133965" y="524511"/>
                  </a:lnTo>
                  <a:lnTo>
                    <a:pt x="126320" y="538128"/>
                  </a:lnTo>
                  <a:cubicBezTo>
                    <a:pt x="123811" y="542687"/>
                    <a:pt x="121422" y="547306"/>
                    <a:pt x="118974" y="551905"/>
                  </a:cubicBezTo>
                  <a:cubicBezTo>
                    <a:pt x="109159" y="570281"/>
                    <a:pt x="100160" y="589054"/>
                    <a:pt x="91460" y="607968"/>
                  </a:cubicBezTo>
                  <a:cubicBezTo>
                    <a:pt x="83019" y="627000"/>
                    <a:pt x="74796" y="646152"/>
                    <a:pt x="67510" y="665662"/>
                  </a:cubicBezTo>
                  <a:cubicBezTo>
                    <a:pt x="59984" y="685073"/>
                    <a:pt x="53355" y="704842"/>
                    <a:pt x="46984" y="724671"/>
                  </a:cubicBezTo>
                  <a:cubicBezTo>
                    <a:pt x="40912" y="744600"/>
                    <a:pt x="35119" y="764608"/>
                    <a:pt x="30221" y="784855"/>
                  </a:cubicBezTo>
                  <a:cubicBezTo>
                    <a:pt x="10094" y="865684"/>
                    <a:pt x="279" y="948981"/>
                    <a:pt x="0" y="1032139"/>
                  </a:cubicBezTo>
                  <a:cubicBezTo>
                    <a:pt x="40" y="1115297"/>
                    <a:pt x="9636" y="1198634"/>
                    <a:pt x="29524" y="1279543"/>
                  </a:cubicBezTo>
                  <a:cubicBezTo>
                    <a:pt x="34362" y="1299810"/>
                    <a:pt x="40116" y="1319838"/>
                    <a:pt x="46108" y="1339766"/>
                  </a:cubicBezTo>
                  <a:cubicBezTo>
                    <a:pt x="52439" y="1359615"/>
                    <a:pt x="58989" y="1379384"/>
                    <a:pt x="66475" y="1398835"/>
                  </a:cubicBezTo>
                  <a:cubicBezTo>
                    <a:pt x="73721" y="1418365"/>
                    <a:pt x="81884" y="1437537"/>
                    <a:pt x="90265" y="1456590"/>
                  </a:cubicBezTo>
                  <a:cubicBezTo>
                    <a:pt x="98926" y="1475523"/>
                    <a:pt x="107865" y="1494336"/>
                    <a:pt x="117620" y="1512732"/>
                  </a:cubicBezTo>
                  <a:cubicBezTo>
                    <a:pt x="120049" y="1517331"/>
                    <a:pt x="122438" y="1521969"/>
                    <a:pt x="124926" y="1526528"/>
                  </a:cubicBezTo>
                  <a:lnTo>
                    <a:pt x="132531" y="1540166"/>
                  </a:lnTo>
                  <a:lnTo>
                    <a:pt x="136334" y="1546974"/>
                  </a:lnTo>
                  <a:lnTo>
                    <a:pt x="140296" y="1553703"/>
                  </a:lnTo>
                  <a:lnTo>
                    <a:pt x="148219" y="1567162"/>
                  </a:lnTo>
                  <a:cubicBezTo>
                    <a:pt x="159089" y="1584920"/>
                    <a:pt x="170238" y="1602499"/>
                    <a:pt x="182143" y="1619581"/>
                  </a:cubicBezTo>
                  <a:cubicBezTo>
                    <a:pt x="193850" y="1636802"/>
                    <a:pt x="206372" y="1653425"/>
                    <a:pt x="219054" y="1669930"/>
                  </a:cubicBezTo>
                  <a:cubicBezTo>
                    <a:pt x="231994" y="1686235"/>
                    <a:pt x="245154" y="1702361"/>
                    <a:pt x="259030" y="1717889"/>
                  </a:cubicBezTo>
                  <a:cubicBezTo>
                    <a:pt x="272727" y="1733577"/>
                    <a:pt x="287141" y="1748588"/>
                    <a:pt x="301714" y="1763440"/>
                  </a:cubicBezTo>
                  <a:cubicBezTo>
                    <a:pt x="316526" y="1778053"/>
                    <a:pt x="331497" y="1792507"/>
                    <a:pt x="347145" y="1806244"/>
                  </a:cubicBezTo>
                  <a:cubicBezTo>
                    <a:pt x="362614" y="1820160"/>
                    <a:pt x="378720" y="1833359"/>
                    <a:pt x="394986" y="1846339"/>
                  </a:cubicBezTo>
                  <a:cubicBezTo>
                    <a:pt x="411450" y="1859081"/>
                    <a:pt x="428034" y="1871643"/>
                    <a:pt x="445235" y="1883409"/>
                  </a:cubicBezTo>
                  <a:cubicBezTo>
                    <a:pt x="462277" y="1895354"/>
                    <a:pt x="479836" y="1906563"/>
                    <a:pt x="497555" y="1917473"/>
                  </a:cubicBezTo>
                  <a:lnTo>
                    <a:pt x="510973" y="1925436"/>
                  </a:lnTo>
                  <a:lnTo>
                    <a:pt x="517682" y="1929418"/>
                  </a:lnTo>
                  <a:lnTo>
                    <a:pt x="524491" y="1933240"/>
                  </a:lnTo>
                  <a:lnTo>
                    <a:pt x="538108" y="1940885"/>
                  </a:lnTo>
                  <a:cubicBezTo>
                    <a:pt x="542667" y="1943394"/>
                    <a:pt x="547286" y="1945783"/>
                    <a:pt x="551885" y="1948231"/>
                  </a:cubicBezTo>
                  <a:cubicBezTo>
                    <a:pt x="570261" y="1958046"/>
                    <a:pt x="589034" y="1967045"/>
                    <a:pt x="607948" y="1975745"/>
                  </a:cubicBezTo>
                  <a:cubicBezTo>
                    <a:pt x="626980" y="1984186"/>
                    <a:pt x="646132" y="1992408"/>
                    <a:pt x="665643" y="1999695"/>
                  </a:cubicBezTo>
                  <a:cubicBezTo>
                    <a:pt x="685053" y="2007220"/>
                    <a:pt x="704823" y="2013850"/>
                    <a:pt x="724652" y="2020221"/>
                  </a:cubicBezTo>
                  <a:cubicBezTo>
                    <a:pt x="744580" y="2026293"/>
                    <a:pt x="764588" y="2032086"/>
                    <a:pt x="784835" y="2036984"/>
                  </a:cubicBezTo>
                  <a:cubicBezTo>
                    <a:pt x="825269" y="2046958"/>
                    <a:pt x="866281" y="2054623"/>
                    <a:pt x="907631" y="2059540"/>
                  </a:cubicBezTo>
                  <a:cubicBezTo>
                    <a:pt x="948961" y="2064537"/>
                    <a:pt x="990570" y="2067086"/>
                    <a:pt x="1032159" y="2067205"/>
                  </a:cubicBezTo>
                  <a:cubicBezTo>
                    <a:pt x="1073748" y="2067205"/>
                    <a:pt x="1115357" y="2064756"/>
                    <a:pt x="1156707" y="2059879"/>
                  </a:cubicBezTo>
                  <a:cubicBezTo>
                    <a:pt x="1198057" y="2055081"/>
                    <a:pt x="1239109" y="2047515"/>
                    <a:pt x="1279563" y="2037661"/>
                  </a:cubicBezTo>
                  <a:cubicBezTo>
                    <a:pt x="1299830" y="2032823"/>
                    <a:pt x="1319858" y="2027069"/>
                    <a:pt x="1339786" y="2021077"/>
                  </a:cubicBezTo>
                  <a:cubicBezTo>
                    <a:pt x="1359635" y="2014746"/>
                    <a:pt x="1379404" y="2008196"/>
                    <a:pt x="1398855" y="2000710"/>
                  </a:cubicBezTo>
                  <a:cubicBezTo>
                    <a:pt x="1418385" y="1993464"/>
                    <a:pt x="1437557" y="1985301"/>
                    <a:pt x="1456610" y="1976920"/>
                  </a:cubicBezTo>
                  <a:cubicBezTo>
                    <a:pt x="1475542" y="1968259"/>
                    <a:pt x="1494356" y="1959320"/>
                    <a:pt x="1512752" y="1949565"/>
                  </a:cubicBezTo>
                  <a:cubicBezTo>
                    <a:pt x="1517350" y="1947136"/>
                    <a:pt x="1521989" y="1944747"/>
                    <a:pt x="1526548" y="1942259"/>
                  </a:cubicBezTo>
                  <a:lnTo>
                    <a:pt x="1540186" y="1934654"/>
                  </a:lnTo>
                  <a:lnTo>
                    <a:pt x="1546994" y="1930851"/>
                  </a:lnTo>
                  <a:lnTo>
                    <a:pt x="1553723" y="1926889"/>
                  </a:lnTo>
                  <a:lnTo>
                    <a:pt x="1567182" y="1918966"/>
                  </a:lnTo>
                  <a:cubicBezTo>
                    <a:pt x="1584940" y="1908096"/>
                    <a:pt x="1602519" y="1896947"/>
                    <a:pt x="1619601" y="1885042"/>
                  </a:cubicBezTo>
                  <a:cubicBezTo>
                    <a:pt x="1636822" y="1873335"/>
                    <a:pt x="1653445" y="1860813"/>
                    <a:pt x="1669950" y="1848131"/>
                  </a:cubicBezTo>
                  <a:cubicBezTo>
                    <a:pt x="1686255" y="1835191"/>
                    <a:pt x="1702381" y="1822031"/>
                    <a:pt x="1717909" y="1808155"/>
                  </a:cubicBezTo>
                  <a:cubicBezTo>
                    <a:pt x="1733597" y="1794458"/>
                    <a:pt x="1748608" y="1780044"/>
                    <a:pt x="1763460" y="1765471"/>
                  </a:cubicBezTo>
                  <a:cubicBezTo>
                    <a:pt x="1778073" y="1750659"/>
                    <a:pt x="1792527" y="1735688"/>
                    <a:pt x="1806263" y="1720039"/>
                  </a:cubicBezTo>
                  <a:cubicBezTo>
                    <a:pt x="1820180" y="1704571"/>
                    <a:pt x="1833379" y="1688465"/>
                    <a:pt x="1846359" y="1672199"/>
                  </a:cubicBezTo>
                  <a:cubicBezTo>
                    <a:pt x="1859101" y="1655735"/>
                    <a:pt x="1871663" y="1639151"/>
                    <a:pt x="1883429" y="1621950"/>
                  </a:cubicBezTo>
                  <a:cubicBezTo>
                    <a:pt x="1895374" y="1604908"/>
                    <a:pt x="1906583" y="1587349"/>
                    <a:pt x="1917493" y="1569630"/>
                  </a:cubicBezTo>
                  <a:lnTo>
                    <a:pt x="1925456" y="1556212"/>
                  </a:lnTo>
                  <a:lnTo>
                    <a:pt x="1929438" y="1549503"/>
                  </a:lnTo>
                  <a:lnTo>
                    <a:pt x="1933260" y="1542694"/>
                  </a:lnTo>
                  <a:lnTo>
                    <a:pt x="1940905" y="1529077"/>
                  </a:lnTo>
                  <a:cubicBezTo>
                    <a:pt x="1943413" y="1524518"/>
                    <a:pt x="1945802" y="1519899"/>
                    <a:pt x="1948251" y="1515300"/>
                  </a:cubicBezTo>
                  <a:cubicBezTo>
                    <a:pt x="1958066" y="1496924"/>
                    <a:pt x="1967065" y="1478151"/>
                    <a:pt x="1975765" y="1459237"/>
                  </a:cubicBezTo>
                  <a:cubicBezTo>
                    <a:pt x="1984206" y="1440205"/>
                    <a:pt x="1992428" y="1421053"/>
                    <a:pt x="1999715" y="1401542"/>
                  </a:cubicBezTo>
                  <a:cubicBezTo>
                    <a:pt x="2007240" y="1382132"/>
                    <a:pt x="2013870" y="1362362"/>
                    <a:pt x="2020241" y="1342533"/>
                  </a:cubicBezTo>
                  <a:cubicBezTo>
                    <a:pt x="2026313" y="1322605"/>
                    <a:pt x="2032106" y="1302597"/>
                    <a:pt x="2037004" y="1282350"/>
                  </a:cubicBezTo>
                  <a:cubicBezTo>
                    <a:pt x="2057131" y="1201501"/>
                    <a:pt x="2066946" y="1118184"/>
                    <a:pt x="2067225" y="1035026"/>
                  </a:cubicBezTo>
                  <a:cubicBezTo>
                    <a:pt x="2067185" y="951868"/>
                    <a:pt x="2057589" y="868531"/>
                    <a:pt x="2037700" y="787622"/>
                  </a:cubicBezTo>
                  <a:lnTo>
                    <a:pt x="2037700" y="787662"/>
                  </a:lnTo>
                  <a:close/>
                  <a:moveTo>
                    <a:pt x="1981598" y="1330469"/>
                  </a:moveTo>
                  <a:cubicBezTo>
                    <a:pt x="1975466" y="1349501"/>
                    <a:pt x="1969115" y="1368494"/>
                    <a:pt x="1961889" y="1387149"/>
                  </a:cubicBezTo>
                  <a:cubicBezTo>
                    <a:pt x="1954881" y="1405882"/>
                    <a:pt x="1946977" y="1424278"/>
                    <a:pt x="1938874" y="1442574"/>
                  </a:cubicBezTo>
                  <a:cubicBezTo>
                    <a:pt x="1930513" y="1460750"/>
                    <a:pt x="1921872" y="1478788"/>
                    <a:pt x="1912436" y="1496446"/>
                  </a:cubicBezTo>
                  <a:cubicBezTo>
                    <a:pt x="1910087" y="1500866"/>
                    <a:pt x="1907797" y="1505306"/>
                    <a:pt x="1905388" y="1509686"/>
                  </a:cubicBezTo>
                  <a:lnTo>
                    <a:pt x="1898042" y="1522766"/>
                  </a:lnTo>
                  <a:lnTo>
                    <a:pt x="1894359" y="1529296"/>
                  </a:lnTo>
                  <a:lnTo>
                    <a:pt x="1890536" y="1535746"/>
                  </a:lnTo>
                  <a:lnTo>
                    <a:pt x="1882891" y="1548647"/>
                  </a:lnTo>
                  <a:cubicBezTo>
                    <a:pt x="1872400" y="1565669"/>
                    <a:pt x="1861649" y="1582551"/>
                    <a:pt x="1850162" y="1598916"/>
                  </a:cubicBezTo>
                  <a:cubicBezTo>
                    <a:pt x="1838874" y="1615420"/>
                    <a:pt x="1826789" y="1631387"/>
                    <a:pt x="1814545" y="1647194"/>
                  </a:cubicBezTo>
                  <a:cubicBezTo>
                    <a:pt x="1802063" y="1662822"/>
                    <a:pt x="1789381" y="1678291"/>
                    <a:pt x="1776002" y="1693163"/>
                  </a:cubicBezTo>
                  <a:cubicBezTo>
                    <a:pt x="1762803" y="1708194"/>
                    <a:pt x="1748907" y="1722588"/>
                    <a:pt x="1734871" y="1736822"/>
                  </a:cubicBezTo>
                  <a:cubicBezTo>
                    <a:pt x="1720597" y="1750818"/>
                    <a:pt x="1706163" y="1764694"/>
                    <a:pt x="1691092" y="1777834"/>
                  </a:cubicBezTo>
                  <a:cubicBezTo>
                    <a:pt x="1676181" y="1791173"/>
                    <a:pt x="1660672" y="1803815"/>
                    <a:pt x="1645004" y="1816238"/>
                  </a:cubicBezTo>
                  <a:cubicBezTo>
                    <a:pt x="1629157" y="1828422"/>
                    <a:pt x="1613170" y="1840466"/>
                    <a:pt x="1596626" y="1851715"/>
                  </a:cubicBezTo>
                  <a:cubicBezTo>
                    <a:pt x="1580222" y="1863162"/>
                    <a:pt x="1563319" y="1873853"/>
                    <a:pt x="1546258" y="1884305"/>
                  </a:cubicBezTo>
                  <a:lnTo>
                    <a:pt x="1533337" y="1891930"/>
                  </a:lnTo>
                  <a:lnTo>
                    <a:pt x="1526867" y="1895732"/>
                  </a:lnTo>
                  <a:lnTo>
                    <a:pt x="1520317" y="1899396"/>
                  </a:lnTo>
                  <a:lnTo>
                    <a:pt x="1507217" y="1906702"/>
                  </a:lnTo>
                  <a:cubicBezTo>
                    <a:pt x="1502837" y="1909091"/>
                    <a:pt x="1498378" y="1911381"/>
                    <a:pt x="1493958" y="1913730"/>
                  </a:cubicBezTo>
                  <a:cubicBezTo>
                    <a:pt x="1476279" y="1923107"/>
                    <a:pt x="1458202" y="1931687"/>
                    <a:pt x="1440026" y="1940009"/>
                  </a:cubicBezTo>
                  <a:cubicBezTo>
                    <a:pt x="1421710" y="1948052"/>
                    <a:pt x="1403314" y="1955916"/>
                    <a:pt x="1384541" y="1962864"/>
                  </a:cubicBezTo>
                  <a:cubicBezTo>
                    <a:pt x="1365866" y="1970051"/>
                    <a:pt x="1346874" y="1976342"/>
                    <a:pt x="1327801" y="1982414"/>
                  </a:cubicBezTo>
                  <a:cubicBezTo>
                    <a:pt x="1308649" y="1988168"/>
                    <a:pt x="1289417" y="1993702"/>
                    <a:pt x="1269947" y="1998341"/>
                  </a:cubicBezTo>
                  <a:cubicBezTo>
                    <a:pt x="1231085" y="2007798"/>
                    <a:pt x="1191666" y="2015064"/>
                    <a:pt x="1151909" y="2019683"/>
                  </a:cubicBezTo>
                  <a:cubicBezTo>
                    <a:pt x="1112192" y="2024362"/>
                    <a:pt x="1072195" y="2026711"/>
                    <a:pt x="1032199" y="2026711"/>
                  </a:cubicBezTo>
                  <a:cubicBezTo>
                    <a:pt x="992203" y="2026591"/>
                    <a:pt x="952226" y="2024123"/>
                    <a:pt x="912509" y="2019345"/>
                  </a:cubicBezTo>
                  <a:cubicBezTo>
                    <a:pt x="872791" y="2014626"/>
                    <a:pt x="833372" y="2007240"/>
                    <a:pt x="794531" y="1997664"/>
                  </a:cubicBezTo>
                  <a:cubicBezTo>
                    <a:pt x="775080" y="1992966"/>
                    <a:pt x="755868" y="1987392"/>
                    <a:pt x="736716" y="1981578"/>
                  </a:cubicBezTo>
                  <a:cubicBezTo>
                    <a:pt x="717684" y="1975446"/>
                    <a:pt x="698691" y="1969096"/>
                    <a:pt x="680036" y="1961869"/>
                  </a:cubicBezTo>
                  <a:cubicBezTo>
                    <a:pt x="661303" y="1954861"/>
                    <a:pt x="642907" y="1946957"/>
                    <a:pt x="624611" y="1938854"/>
                  </a:cubicBezTo>
                  <a:cubicBezTo>
                    <a:pt x="606434" y="1930493"/>
                    <a:pt x="588397" y="1921852"/>
                    <a:pt x="570738" y="1912416"/>
                  </a:cubicBezTo>
                  <a:cubicBezTo>
                    <a:pt x="566319" y="1910067"/>
                    <a:pt x="561879" y="1907777"/>
                    <a:pt x="557499" y="1905368"/>
                  </a:cubicBezTo>
                  <a:lnTo>
                    <a:pt x="544419" y="1898022"/>
                  </a:lnTo>
                  <a:lnTo>
                    <a:pt x="537869" y="1894339"/>
                  </a:lnTo>
                  <a:lnTo>
                    <a:pt x="531419" y="1890516"/>
                  </a:lnTo>
                  <a:lnTo>
                    <a:pt x="518518" y="1882872"/>
                  </a:lnTo>
                  <a:cubicBezTo>
                    <a:pt x="501497" y="1872380"/>
                    <a:pt x="484614" y="1861629"/>
                    <a:pt x="468249" y="1850142"/>
                  </a:cubicBezTo>
                  <a:cubicBezTo>
                    <a:pt x="451745" y="1838854"/>
                    <a:pt x="435778" y="1826769"/>
                    <a:pt x="419971" y="1814525"/>
                  </a:cubicBezTo>
                  <a:cubicBezTo>
                    <a:pt x="404343" y="1802043"/>
                    <a:pt x="388874" y="1789361"/>
                    <a:pt x="374002" y="1775983"/>
                  </a:cubicBezTo>
                  <a:cubicBezTo>
                    <a:pt x="358971" y="1762783"/>
                    <a:pt x="344577" y="1748887"/>
                    <a:pt x="330343" y="1734851"/>
                  </a:cubicBezTo>
                  <a:cubicBezTo>
                    <a:pt x="316347" y="1720577"/>
                    <a:pt x="302471" y="1706143"/>
                    <a:pt x="289331" y="1691073"/>
                  </a:cubicBezTo>
                  <a:cubicBezTo>
                    <a:pt x="275992" y="1676161"/>
                    <a:pt x="263350" y="1660652"/>
                    <a:pt x="250927" y="1644984"/>
                  </a:cubicBezTo>
                  <a:cubicBezTo>
                    <a:pt x="238743" y="1629137"/>
                    <a:pt x="226699" y="1613150"/>
                    <a:pt x="215450" y="1596606"/>
                  </a:cubicBezTo>
                  <a:cubicBezTo>
                    <a:pt x="204003" y="1580202"/>
                    <a:pt x="193312" y="1563299"/>
                    <a:pt x="182860" y="1546238"/>
                  </a:cubicBezTo>
                  <a:lnTo>
                    <a:pt x="175235" y="1533317"/>
                  </a:lnTo>
                  <a:lnTo>
                    <a:pt x="171433" y="1526847"/>
                  </a:lnTo>
                  <a:lnTo>
                    <a:pt x="167769" y="1520297"/>
                  </a:lnTo>
                  <a:lnTo>
                    <a:pt x="160463" y="1507197"/>
                  </a:lnTo>
                  <a:cubicBezTo>
                    <a:pt x="158074" y="1502817"/>
                    <a:pt x="155784" y="1498358"/>
                    <a:pt x="153435" y="1493938"/>
                  </a:cubicBezTo>
                  <a:cubicBezTo>
                    <a:pt x="144058" y="1476259"/>
                    <a:pt x="135478" y="1458182"/>
                    <a:pt x="127156" y="1440006"/>
                  </a:cubicBezTo>
                  <a:cubicBezTo>
                    <a:pt x="119113" y="1421690"/>
                    <a:pt x="111249" y="1403294"/>
                    <a:pt x="104301" y="1384521"/>
                  </a:cubicBezTo>
                  <a:cubicBezTo>
                    <a:pt x="97114" y="1365846"/>
                    <a:pt x="90823" y="1346854"/>
                    <a:pt x="84751" y="1327781"/>
                  </a:cubicBezTo>
                  <a:cubicBezTo>
                    <a:pt x="78997" y="1308629"/>
                    <a:pt x="73463" y="1289397"/>
                    <a:pt x="68824" y="1269927"/>
                  </a:cubicBezTo>
                  <a:cubicBezTo>
                    <a:pt x="49712" y="1192204"/>
                    <a:pt x="40514" y="1112152"/>
                    <a:pt x="40454" y="1032179"/>
                  </a:cubicBezTo>
                  <a:cubicBezTo>
                    <a:pt x="40733" y="952226"/>
                    <a:pt x="50150" y="872174"/>
                    <a:pt x="69501" y="794511"/>
                  </a:cubicBezTo>
                  <a:cubicBezTo>
                    <a:pt x="74199" y="775060"/>
                    <a:pt x="79774" y="755848"/>
                    <a:pt x="85587" y="736696"/>
                  </a:cubicBezTo>
                  <a:cubicBezTo>
                    <a:pt x="91719" y="717664"/>
                    <a:pt x="98070" y="698671"/>
                    <a:pt x="105296" y="680017"/>
                  </a:cubicBezTo>
                  <a:cubicBezTo>
                    <a:pt x="112304" y="661283"/>
                    <a:pt x="120208" y="642887"/>
                    <a:pt x="128311" y="624591"/>
                  </a:cubicBezTo>
                  <a:cubicBezTo>
                    <a:pt x="136672" y="606415"/>
                    <a:pt x="145313" y="588377"/>
                    <a:pt x="154749" y="570719"/>
                  </a:cubicBezTo>
                  <a:cubicBezTo>
                    <a:pt x="157098" y="566299"/>
                    <a:pt x="159388" y="561859"/>
                    <a:pt x="161797" y="557479"/>
                  </a:cubicBezTo>
                  <a:lnTo>
                    <a:pt x="169143" y="544399"/>
                  </a:lnTo>
                  <a:lnTo>
                    <a:pt x="172826" y="537850"/>
                  </a:lnTo>
                  <a:lnTo>
                    <a:pt x="176649" y="531399"/>
                  </a:lnTo>
                  <a:lnTo>
                    <a:pt x="184294" y="518498"/>
                  </a:lnTo>
                  <a:cubicBezTo>
                    <a:pt x="194785" y="501477"/>
                    <a:pt x="205536" y="484594"/>
                    <a:pt x="217023" y="468229"/>
                  </a:cubicBezTo>
                  <a:cubicBezTo>
                    <a:pt x="228311" y="451725"/>
                    <a:pt x="240396" y="435758"/>
                    <a:pt x="252640" y="419951"/>
                  </a:cubicBezTo>
                  <a:cubicBezTo>
                    <a:pt x="265122" y="404323"/>
                    <a:pt x="277804" y="388854"/>
                    <a:pt x="291183" y="373982"/>
                  </a:cubicBezTo>
                  <a:cubicBezTo>
                    <a:pt x="304382" y="358951"/>
                    <a:pt x="318278" y="344557"/>
                    <a:pt x="332314" y="330323"/>
                  </a:cubicBezTo>
                  <a:cubicBezTo>
                    <a:pt x="346588" y="316327"/>
                    <a:pt x="361022" y="302451"/>
                    <a:pt x="376093" y="289311"/>
                  </a:cubicBezTo>
                  <a:cubicBezTo>
                    <a:pt x="391004" y="275972"/>
                    <a:pt x="406513" y="263330"/>
                    <a:pt x="422181" y="250908"/>
                  </a:cubicBezTo>
                  <a:cubicBezTo>
                    <a:pt x="438028" y="238723"/>
                    <a:pt x="454015" y="226679"/>
                    <a:pt x="470559" y="215430"/>
                  </a:cubicBezTo>
                  <a:cubicBezTo>
                    <a:pt x="486963" y="203983"/>
                    <a:pt x="503866" y="193292"/>
                    <a:pt x="520927" y="182840"/>
                  </a:cubicBezTo>
                  <a:lnTo>
                    <a:pt x="533848" y="175215"/>
                  </a:lnTo>
                  <a:lnTo>
                    <a:pt x="540318" y="171413"/>
                  </a:lnTo>
                  <a:lnTo>
                    <a:pt x="546868" y="167749"/>
                  </a:lnTo>
                  <a:lnTo>
                    <a:pt x="559968" y="160443"/>
                  </a:lnTo>
                  <a:cubicBezTo>
                    <a:pt x="564348" y="158054"/>
                    <a:pt x="568807" y="155765"/>
                    <a:pt x="573227" y="153415"/>
                  </a:cubicBezTo>
                  <a:cubicBezTo>
                    <a:pt x="590906" y="144038"/>
                    <a:pt x="608983" y="135458"/>
                    <a:pt x="627159" y="127136"/>
                  </a:cubicBezTo>
                  <a:cubicBezTo>
                    <a:pt x="645475" y="119093"/>
                    <a:pt x="663871" y="111229"/>
                    <a:pt x="682644" y="104281"/>
                  </a:cubicBezTo>
                  <a:cubicBezTo>
                    <a:pt x="701319" y="97094"/>
                    <a:pt x="720311" y="90803"/>
                    <a:pt x="739384" y="84731"/>
                  </a:cubicBezTo>
                  <a:cubicBezTo>
                    <a:pt x="758536" y="78977"/>
                    <a:pt x="777768" y="73443"/>
                    <a:pt x="797238" y="68804"/>
                  </a:cubicBezTo>
                  <a:cubicBezTo>
                    <a:pt x="836100" y="59347"/>
                    <a:pt x="875538" y="52081"/>
                    <a:pt x="915276" y="47462"/>
                  </a:cubicBezTo>
                  <a:cubicBezTo>
                    <a:pt x="954994" y="42783"/>
                    <a:pt x="994990" y="40434"/>
                    <a:pt x="1034986" y="40434"/>
                  </a:cubicBezTo>
                  <a:cubicBezTo>
                    <a:pt x="1074982" y="40554"/>
                    <a:pt x="1114959" y="43022"/>
                    <a:pt x="1154676" y="47800"/>
                  </a:cubicBezTo>
                  <a:cubicBezTo>
                    <a:pt x="1194394" y="52519"/>
                    <a:pt x="1233813" y="59905"/>
                    <a:pt x="1272654" y="69481"/>
                  </a:cubicBezTo>
                  <a:cubicBezTo>
                    <a:pt x="1292105" y="74179"/>
                    <a:pt x="1311317" y="79754"/>
                    <a:pt x="1330469" y="85567"/>
                  </a:cubicBezTo>
                  <a:cubicBezTo>
                    <a:pt x="1349501" y="91699"/>
                    <a:pt x="1368494" y="98050"/>
                    <a:pt x="1387149" y="105276"/>
                  </a:cubicBezTo>
                  <a:cubicBezTo>
                    <a:pt x="1405882" y="112284"/>
                    <a:pt x="1424278" y="120188"/>
                    <a:pt x="1442574" y="128291"/>
                  </a:cubicBezTo>
                  <a:cubicBezTo>
                    <a:pt x="1460750" y="136652"/>
                    <a:pt x="1478788" y="145293"/>
                    <a:pt x="1496446" y="154729"/>
                  </a:cubicBezTo>
                  <a:cubicBezTo>
                    <a:pt x="1500866" y="157079"/>
                    <a:pt x="1505306" y="159368"/>
                    <a:pt x="1509686" y="161777"/>
                  </a:cubicBezTo>
                  <a:lnTo>
                    <a:pt x="1522766" y="169123"/>
                  </a:lnTo>
                  <a:lnTo>
                    <a:pt x="1529315" y="172806"/>
                  </a:lnTo>
                  <a:lnTo>
                    <a:pt x="1535766" y="176629"/>
                  </a:lnTo>
                  <a:lnTo>
                    <a:pt x="1548667" y="184274"/>
                  </a:lnTo>
                  <a:cubicBezTo>
                    <a:pt x="1565688" y="194765"/>
                    <a:pt x="1582571" y="205516"/>
                    <a:pt x="1598936" y="217003"/>
                  </a:cubicBezTo>
                  <a:cubicBezTo>
                    <a:pt x="1615440" y="228291"/>
                    <a:pt x="1631407" y="240376"/>
                    <a:pt x="1647214" y="252620"/>
                  </a:cubicBezTo>
                  <a:cubicBezTo>
                    <a:pt x="1662842" y="265102"/>
                    <a:pt x="1678311" y="277784"/>
                    <a:pt x="1693183" y="291163"/>
                  </a:cubicBezTo>
                  <a:cubicBezTo>
                    <a:pt x="1708214" y="304362"/>
                    <a:pt x="1722608" y="318258"/>
                    <a:pt x="1736842" y="332294"/>
                  </a:cubicBezTo>
                  <a:cubicBezTo>
                    <a:pt x="1750838" y="346568"/>
                    <a:pt x="1764714" y="361002"/>
                    <a:pt x="1777854" y="376073"/>
                  </a:cubicBezTo>
                  <a:cubicBezTo>
                    <a:pt x="1791193" y="390984"/>
                    <a:pt x="1803835" y="406493"/>
                    <a:pt x="1816258" y="422161"/>
                  </a:cubicBezTo>
                  <a:cubicBezTo>
                    <a:pt x="1828442" y="438008"/>
                    <a:pt x="1840486" y="453995"/>
                    <a:pt x="1851735" y="470539"/>
                  </a:cubicBezTo>
                  <a:cubicBezTo>
                    <a:pt x="1863182" y="486943"/>
                    <a:pt x="1873873" y="503846"/>
                    <a:pt x="1884325" y="520907"/>
                  </a:cubicBezTo>
                  <a:lnTo>
                    <a:pt x="1891950" y="533828"/>
                  </a:lnTo>
                  <a:lnTo>
                    <a:pt x="1895752" y="540298"/>
                  </a:lnTo>
                  <a:lnTo>
                    <a:pt x="1899416" y="546848"/>
                  </a:lnTo>
                  <a:lnTo>
                    <a:pt x="1906722" y="559948"/>
                  </a:lnTo>
                  <a:cubicBezTo>
                    <a:pt x="1909111" y="564328"/>
                    <a:pt x="1911401" y="568787"/>
                    <a:pt x="1913750" y="573207"/>
                  </a:cubicBezTo>
                  <a:cubicBezTo>
                    <a:pt x="1923127" y="590886"/>
                    <a:pt x="1931707" y="608963"/>
                    <a:pt x="1940029" y="627139"/>
                  </a:cubicBezTo>
                  <a:cubicBezTo>
                    <a:pt x="1948072" y="645455"/>
                    <a:pt x="1955936" y="663851"/>
                    <a:pt x="1962884" y="682625"/>
                  </a:cubicBezTo>
                  <a:cubicBezTo>
                    <a:pt x="1970071" y="701299"/>
                    <a:pt x="1976362" y="720292"/>
                    <a:pt x="1982434" y="739364"/>
                  </a:cubicBezTo>
                  <a:cubicBezTo>
                    <a:pt x="1988188" y="758516"/>
                    <a:pt x="1993722" y="777748"/>
                    <a:pt x="1998361" y="797218"/>
                  </a:cubicBezTo>
                  <a:cubicBezTo>
                    <a:pt x="2017473" y="874941"/>
                    <a:pt x="2026671" y="954994"/>
                    <a:pt x="2026731" y="1034966"/>
                  </a:cubicBezTo>
                  <a:cubicBezTo>
                    <a:pt x="2026452" y="1114919"/>
                    <a:pt x="2017035" y="1194971"/>
                    <a:pt x="1997684" y="1272635"/>
                  </a:cubicBezTo>
                  <a:cubicBezTo>
                    <a:pt x="1992986" y="1292085"/>
                    <a:pt x="1987411" y="1311297"/>
                    <a:pt x="1981598" y="1330449"/>
                  </a:cubicBezTo>
                  <a:lnTo>
                    <a:pt x="1981598" y="1330469"/>
                  </a:lnTo>
                  <a:close/>
                </a:path>
              </a:pathLst>
            </a:custGeom>
            <a:grpFill/>
            <a:ln w="198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grpSp>
      <p:grpSp>
        <p:nvGrpSpPr>
          <p:cNvPr id="4160" name="Group 4159">
            <a:extLst>
              <a:ext uri="{FF2B5EF4-FFF2-40B4-BE49-F238E27FC236}">
                <a16:creationId xmlns:a16="http://schemas.microsoft.com/office/drawing/2014/main" id="{9A6D4B45-CB9B-355B-8439-EBD4BA9B7A01}"/>
              </a:ext>
            </a:extLst>
          </p:cNvPr>
          <p:cNvGrpSpPr/>
          <p:nvPr/>
        </p:nvGrpSpPr>
        <p:grpSpPr>
          <a:xfrm>
            <a:off x="3226186" y="2321047"/>
            <a:ext cx="1756182" cy="488751"/>
            <a:chOff x="3081406" y="3771381"/>
            <a:chExt cx="1756182" cy="488751"/>
          </a:xfrm>
        </p:grpSpPr>
        <p:cxnSp>
          <p:nvCxnSpPr>
            <p:cNvPr id="3565" name="Straight Connector 3564">
              <a:extLst>
                <a:ext uri="{FF2B5EF4-FFF2-40B4-BE49-F238E27FC236}">
                  <a16:creationId xmlns:a16="http://schemas.microsoft.com/office/drawing/2014/main" id="{7F921AAF-6398-8005-5855-60C3AE9C70FD}"/>
                </a:ext>
              </a:extLst>
            </p:cNvPr>
            <p:cNvCxnSpPr>
              <a:cxnSpLocks noChangeAspect="1"/>
            </p:cNvCxnSpPr>
            <p:nvPr/>
          </p:nvCxnSpPr>
          <p:spPr>
            <a:xfrm flipV="1">
              <a:off x="3081406" y="3771381"/>
              <a:ext cx="604458" cy="488751"/>
            </a:xfrm>
            <a:prstGeom prst="line">
              <a:avLst/>
            </a:prstGeom>
            <a:ln w="9525" cap="rnd">
              <a:solidFill>
                <a:schemeClr val="tx2">
                  <a:lumMod val="50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3569" name="Straight Connector 3568">
              <a:extLst>
                <a:ext uri="{FF2B5EF4-FFF2-40B4-BE49-F238E27FC236}">
                  <a16:creationId xmlns:a16="http://schemas.microsoft.com/office/drawing/2014/main" id="{0CD43569-9338-EEBD-246E-B26FA19B927C}"/>
                </a:ext>
              </a:extLst>
            </p:cNvPr>
            <p:cNvCxnSpPr>
              <a:cxnSpLocks noChangeAspect="1"/>
            </p:cNvCxnSpPr>
            <p:nvPr/>
          </p:nvCxnSpPr>
          <p:spPr>
            <a:xfrm flipH="1" flipV="1">
              <a:off x="4233130" y="3771381"/>
              <a:ext cx="604458" cy="488751"/>
            </a:xfrm>
            <a:prstGeom prst="line">
              <a:avLst/>
            </a:prstGeom>
            <a:ln w="9525" cap="rnd">
              <a:solidFill>
                <a:schemeClr val="tx2">
                  <a:lumMod val="50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grpSp>
        <p:nvGrpSpPr>
          <p:cNvPr id="5915" name="Group 5914">
            <a:extLst>
              <a:ext uri="{FF2B5EF4-FFF2-40B4-BE49-F238E27FC236}">
                <a16:creationId xmlns:a16="http://schemas.microsoft.com/office/drawing/2014/main" id="{C9D07A9B-4A0C-2AA7-7174-23CD2C70D5D3}"/>
              </a:ext>
            </a:extLst>
          </p:cNvPr>
          <p:cNvGrpSpPr/>
          <p:nvPr/>
        </p:nvGrpSpPr>
        <p:grpSpPr>
          <a:xfrm>
            <a:off x="697650" y="3233045"/>
            <a:ext cx="4925093" cy="178510"/>
            <a:chOff x="552870" y="3365251"/>
            <a:chExt cx="4925093" cy="178510"/>
          </a:xfrm>
        </p:grpSpPr>
        <p:sp>
          <p:nvSpPr>
            <p:cNvPr id="3578" name="TextBox 3577">
              <a:extLst>
                <a:ext uri="{FF2B5EF4-FFF2-40B4-BE49-F238E27FC236}">
                  <a16:creationId xmlns:a16="http://schemas.microsoft.com/office/drawing/2014/main" id="{FB4C96C3-6943-48C1-7082-B003C2F66D4F}"/>
                </a:ext>
              </a:extLst>
            </p:cNvPr>
            <p:cNvSpPr txBox="1"/>
            <p:nvPr/>
          </p:nvSpPr>
          <p:spPr>
            <a:xfrm>
              <a:off x="2929145" y="3365251"/>
              <a:ext cx="168316" cy="178510"/>
            </a:xfrm>
            <a:prstGeom prst="rect">
              <a:avLst/>
            </a:prstGeom>
            <a:solidFill>
              <a:schemeClr val="accent2"/>
            </a:solidFill>
          </p:spPr>
          <p:txBody>
            <a:bodyPr wrap="non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FFFFF"/>
                  </a:solidFill>
                  <a:effectLst/>
                  <a:uLnTx/>
                  <a:uFillTx/>
                  <a:latin typeface="Aptos"/>
                  <a:ea typeface="+mn-ea"/>
                  <a:cs typeface="+mn-cs"/>
                </a:rPr>
                <a:t>     </a:t>
              </a:r>
            </a:p>
          </p:txBody>
        </p:sp>
        <p:sp>
          <p:nvSpPr>
            <p:cNvPr id="55" name="TextBox 54">
              <a:extLst>
                <a:ext uri="{FF2B5EF4-FFF2-40B4-BE49-F238E27FC236}">
                  <a16:creationId xmlns:a16="http://schemas.microsoft.com/office/drawing/2014/main" id="{C8C39337-9563-F555-33A0-047583B6E5B0}"/>
                </a:ext>
              </a:extLst>
            </p:cNvPr>
            <p:cNvSpPr txBox="1"/>
            <p:nvPr/>
          </p:nvSpPr>
          <p:spPr>
            <a:xfrm>
              <a:off x="552870" y="3365251"/>
              <a:ext cx="1160574" cy="178510"/>
            </a:xfrm>
            <a:prstGeom prst="rect">
              <a:avLst/>
            </a:prstGeom>
            <a:solidFill>
              <a:schemeClr val="accent2"/>
            </a:solidFill>
          </p:spPr>
          <p:txBody>
            <a:bodyPr wrap="non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FFFFF"/>
                  </a:solidFill>
                  <a:effectLst/>
                  <a:uLnTx/>
                  <a:uFillTx/>
                  <a:latin typeface="Aptos"/>
                  <a:ea typeface="+mn-ea"/>
                  <a:cs typeface="+mn-cs"/>
                </a:rPr>
                <a:t>Hyperscaler Core</a:t>
              </a:r>
            </a:p>
          </p:txBody>
        </p:sp>
        <p:sp>
          <p:nvSpPr>
            <p:cNvPr id="57" name="TextBox 56">
              <a:extLst>
                <a:ext uri="{FF2B5EF4-FFF2-40B4-BE49-F238E27FC236}">
                  <a16:creationId xmlns:a16="http://schemas.microsoft.com/office/drawing/2014/main" id="{64388418-DAA9-D4CE-35D8-69A0476481EF}"/>
                </a:ext>
              </a:extLst>
            </p:cNvPr>
            <p:cNvSpPr txBox="1"/>
            <p:nvPr/>
          </p:nvSpPr>
          <p:spPr>
            <a:xfrm>
              <a:off x="4325404" y="3365251"/>
              <a:ext cx="1152559" cy="178510"/>
            </a:xfrm>
            <a:prstGeom prst="rect">
              <a:avLst/>
            </a:prstGeom>
            <a:solidFill>
              <a:schemeClr val="accent2"/>
            </a:solidFill>
          </p:spPr>
          <p:txBody>
            <a:bodyPr wrap="non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FFFFF"/>
                  </a:solidFill>
                  <a:effectLst/>
                  <a:uLnTx/>
                  <a:uFillTx/>
                  <a:latin typeface="Aptos"/>
                  <a:ea typeface="+mn-ea"/>
                  <a:cs typeface="+mn-cs"/>
                </a:rPr>
                <a:t>Hyperscaler Edge</a:t>
              </a:r>
            </a:p>
          </p:txBody>
        </p:sp>
        <p:cxnSp>
          <p:nvCxnSpPr>
            <p:cNvPr id="3549" name="Straight Connector 3548">
              <a:extLst>
                <a:ext uri="{FF2B5EF4-FFF2-40B4-BE49-F238E27FC236}">
                  <a16:creationId xmlns:a16="http://schemas.microsoft.com/office/drawing/2014/main" id="{D495F91C-979C-5433-7C4A-A445E5CE82B2}"/>
                </a:ext>
              </a:extLst>
            </p:cNvPr>
            <p:cNvCxnSpPr>
              <a:cxnSpLocks/>
            </p:cNvCxnSpPr>
            <p:nvPr/>
          </p:nvCxnSpPr>
          <p:spPr>
            <a:xfrm>
              <a:off x="1803273" y="3454507"/>
              <a:ext cx="2432304" cy="0"/>
            </a:xfrm>
            <a:prstGeom prst="line">
              <a:avLst/>
            </a:prstGeom>
            <a:ln w="9525" cap="rnd">
              <a:solidFill>
                <a:schemeClr val="tx2">
                  <a:lumMod val="50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grpSp>
        <p:nvGrpSpPr>
          <p:cNvPr id="4159" name="Group 4158">
            <a:extLst>
              <a:ext uri="{FF2B5EF4-FFF2-40B4-BE49-F238E27FC236}">
                <a16:creationId xmlns:a16="http://schemas.microsoft.com/office/drawing/2014/main" id="{C4F253A4-2748-D43F-EEEF-8632009019D9}"/>
              </a:ext>
            </a:extLst>
          </p:cNvPr>
          <p:cNvGrpSpPr/>
          <p:nvPr/>
        </p:nvGrpSpPr>
        <p:grpSpPr>
          <a:xfrm>
            <a:off x="2628176" y="2344321"/>
            <a:ext cx="2952204" cy="240066"/>
            <a:chOff x="2684686" y="3862280"/>
            <a:chExt cx="2647957" cy="240066"/>
          </a:xfrm>
        </p:grpSpPr>
        <p:sp>
          <p:nvSpPr>
            <p:cNvPr id="3583" name="TextBox 3582">
              <a:extLst>
                <a:ext uri="{FF2B5EF4-FFF2-40B4-BE49-F238E27FC236}">
                  <a16:creationId xmlns:a16="http://schemas.microsoft.com/office/drawing/2014/main" id="{943DAD24-0061-444D-BBBC-6F306FE66582}"/>
                </a:ext>
              </a:extLst>
            </p:cNvPr>
            <p:cNvSpPr txBox="1"/>
            <p:nvPr/>
          </p:nvSpPr>
          <p:spPr>
            <a:xfrm>
              <a:off x="4601123" y="3862280"/>
              <a:ext cx="731520" cy="240066"/>
            </a:xfrm>
            <a:prstGeom prst="rect">
              <a:avLst/>
            </a:prstGeom>
            <a:noFill/>
          </p:spPr>
          <p:txBody>
            <a:bodyPr wrap="none" lIns="0" tIns="27432" rIns="0" bIns="27432"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all" spc="100" normalizeH="0" baseline="0" noProof="0">
                  <a:ln>
                    <a:noFill/>
                  </a:ln>
                  <a:solidFill>
                    <a:srgbClr val="F5EF32"/>
                  </a:solidFill>
                  <a:effectLst/>
                  <a:uLnTx/>
                  <a:uFillTx/>
                  <a:latin typeface="Aptos"/>
                  <a:ea typeface="+mn-ea"/>
                  <a:cs typeface="+mn-cs"/>
                </a:rPr>
                <a:t>Low latency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all" spc="100" normalizeH="0" baseline="0" noProof="0">
                  <a:ln>
                    <a:noFill/>
                  </a:ln>
                  <a:solidFill>
                    <a:srgbClr val="F5EF32"/>
                  </a:solidFill>
                  <a:effectLst/>
                  <a:uLnTx/>
                  <a:uFillTx/>
                  <a:latin typeface="Aptos"/>
                  <a:ea typeface="+mn-ea"/>
                  <a:cs typeface="+mn-cs"/>
                </a:rPr>
                <a:t>user plane</a:t>
              </a:r>
            </a:p>
          </p:txBody>
        </p:sp>
        <p:sp>
          <p:nvSpPr>
            <p:cNvPr id="3584" name="TextBox 3583">
              <a:extLst>
                <a:ext uri="{FF2B5EF4-FFF2-40B4-BE49-F238E27FC236}">
                  <a16:creationId xmlns:a16="http://schemas.microsoft.com/office/drawing/2014/main" id="{B9559DB2-1E91-B9FD-0224-D3B7215FBCF5}"/>
                </a:ext>
              </a:extLst>
            </p:cNvPr>
            <p:cNvSpPr txBox="1"/>
            <p:nvPr/>
          </p:nvSpPr>
          <p:spPr>
            <a:xfrm>
              <a:off x="2684686" y="3862280"/>
              <a:ext cx="731520" cy="240066"/>
            </a:xfrm>
            <a:prstGeom prst="rect">
              <a:avLst/>
            </a:prstGeom>
            <a:noFill/>
          </p:spPr>
          <p:txBody>
            <a:bodyPr wrap="none" lIns="0" tIns="27432" rIns="0" bIns="27432"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all" spc="100" normalizeH="0" baseline="0" noProof="0">
                  <a:ln>
                    <a:noFill/>
                  </a:ln>
                  <a:solidFill>
                    <a:srgbClr val="F5EF32"/>
                  </a:solidFill>
                  <a:effectLst/>
                  <a:uLnTx/>
                  <a:uFillTx/>
                  <a:latin typeface="Aptos"/>
                  <a:ea typeface="+mn-ea"/>
                  <a:cs typeface="+mn-cs"/>
                </a:rPr>
                <a:t>Standard</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all" spc="100" normalizeH="0" baseline="0" noProof="0">
                  <a:ln>
                    <a:noFill/>
                  </a:ln>
                  <a:solidFill>
                    <a:srgbClr val="F5EF32"/>
                  </a:solidFill>
                  <a:effectLst/>
                  <a:uLnTx/>
                  <a:uFillTx/>
                  <a:latin typeface="Aptos"/>
                  <a:ea typeface="+mn-ea"/>
                  <a:cs typeface="+mn-cs"/>
                </a:rPr>
                <a:t>user plane</a:t>
              </a:r>
            </a:p>
          </p:txBody>
        </p:sp>
      </p:grpSp>
      <p:cxnSp>
        <p:nvCxnSpPr>
          <p:cNvPr id="5911" name="Straight Connector 5910">
            <a:extLst>
              <a:ext uri="{FF2B5EF4-FFF2-40B4-BE49-F238E27FC236}">
                <a16:creationId xmlns:a16="http://schemas.microsoft.com/office/drawing/2014/main" id="{8213FB27-C559-F93C-393B-E2419C60F855}"/>
              </a:ext>
            </a:extLst>
          </p:cNvPr>
          <p:cNvCxnSpPr>
            <a:cxnSpLocks/>
          </p:cNvCxnSpPr>
          <p:nvPr/>
        </p:nvCxnSpPr>
        <p:spPr>
          <a:xfrm>
            <a:off x="5441342" y="2964859"/>
            <a:ext cx="1463040" cy="0"/>
          </a:xfrm>
          <a:prstGeom prst="line">
            <a:avLst/>
          </a:prstGeom>
          <a:ln w="9525" cap="rnd">
            <a:solidFill>
              <a:schemeClr val="tx2">
                <a:lumMod val="50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5913" name="Straight Connector 5912">
            <a:extLst>
              <a:ext uri="{FF2B5EF4-FFF2-40B4-BE49-F238E27FC236}">
                <a16:creationId xmlns:a16="http://schemas.microsoft.com/office/drawing/2014/main" id="{2FA14BB0-4256-03B0-043E-AC6861B92E27}"/>
              </a:ext>
            </a:extLst>
          </p:cNvPr>
          <p:cNvCxnSpPr>
            <a:cxnSpLocks noChangeAspect="1"/>
          </p:cNvCxnSpPr>
          <p:nvPr/>
        </p:nvCxnSpPr>
        <p:spPr>
          <a:xfrm flipV="1">
            <a:off x="1277937" y="3411555"/>
            <a:ext cx="0" cy="167311"/>
          </a:xfrm>
          <a:prstGeom prst="line">
            <a:avLst/>
          </a:prstGeom>
          <a:ln w="19050" cap="rnd">
            <a:solidFill>
              <a:schemeClr val="accent4"/>
            </a:solidFill>
            <a:prstDash val="sysDot"/>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5184" name="Straight Connector 5183">
            <a:extLst>
              <a:ext uri="{FF2B5EF4-FFF2-40B4-BE49-F238E27FC236}">
                <a16:creationId xmlns:a16="http://schemas.microsoft.com/office/drawing/2014/main" id="{4DBD6FB4-D9AD-118C-7248-36C5CAD5ED7E}"/>
              </a:ext>
            </a:extLst>
          </p:cNvPr>
          <p:cNvCxnSpPr>
            <a:cxnSpLocks/>
          </p:cNvCxnSpPr>
          <p:nvPr/>
        </p:nvCxnSpPr>
        <p:spPr>
          <a:xfrm>
            <a:off x="6092713" y="3838239"/>
            <a:ext cx="1605604" cy="0"/>
          </a:xfrm>
          <a:prstGeom prst="line">
            <a:avLst/>
          </a:prstGeom>
          <a:ln w="9525" cap="rnd">
            <a:solidFill>
              <a:schemeClr val="accent4"/>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42C68B1C-DC53-3E03-9121-EF6D885D304F}"/>
              </a:ext>
            </a:extLst>
          </p:cNvPr>
          <p:cNvGrpSpPr>
            <a:grpSpLocks noChangeAspect="1"/>
          </p:cNvGrpSpPr>
          <p:nvPr/>
        </p:nvGrpSpPr>
        <p:grpSpPr>
          <a:xfrm>
            <a:off x="6302286" y="3926778"/>
            <a:ext cx="348721" cy="348715"/>
            <a:chOff x="2318980" y="2698714"/>
            <a:chExt cx="2066785" cy="2066765"/>
          </a:xfrm>
          <a:solidFill>
            <a:schemeClr val="tx2"/>
          </a:solidFill>
        </p:grpSpPr>
        <p:sp>
          <p:nvSpPr>
            <p:cNvPr id="3284" name="Freeform 4">
              <a:extLst>
                <a:ext uri="{FF2B5EF4-FFF2-40B4-BE49-F238E27FC236}">
                  <a16:creationId xmlns:a16="http://schemas.microsoft.com/office/drawing/2014/main" id="{83523032-A1C9-BE42-9ADB-DFA1B7F4E067}"/>
                </a:ext>
              </a:extLst>
            </p:cNvPr>
            <p:cNvSpPr/>
            <p:nvPr/>
          </p:nvSpPr>
          <p:spPr>
            <a:xfrm>
              <a:off x="2318980" y="2698714"/>
              <a:ext cx="2066785" cy="2066765"/>
            </a:xfrm>
            <a:custGeom>
              <a:avLst/>
              <a:gdLst>
                <a:gd name="connsiteX0" fmla="*/ 2063737 w 2066785"/>
                <a:gd name="connsiteY0" fmla="*/ 213440 h 2066765"/>
                <a:gd name="connsiteX1" fmla="*/ 2054612 w 2066785"/>
                <a:gd name="connsiteY1" fmla="*/ 175119 h 2066765"/>
                <a:gd name="connsiteX2" fmla="*/ 1964113 w 2066785"/>
                <a:gd name="connsiteY2" fmla="*/ 49327 h 2066765"/>
                <a:gd name="connsiteX3" fmla="*/ 1930740 w 2066785"/>
                <a:gd name="connsiteY3" fmla="*/ 28504 h 2066765"/>
                <a:gd name="connsiteX4" fmla="*/ 1921932 w 2066785"/>
                <a:gd name="connsiteY4" fmla="*/ 24109 h 2066765"/>
                <a:gd name="connsiteX5" fmla="*/ 1912945 w 2066785"/>
                <a:gd name="connsiteY5" fmla="*/ 20051 h 2066765"/>
                <a:gd name="connsiteX6" fmla="*/ 1894497 w 2066785"/>
                <a:gd name="connsiteY6" fmla="*/ 13104 h 2066765"/>
                <a:gd name="connsiteX7" fmla="*/ 1817142 w 2066785"/>
                <a:gd name="connsiteY7" fmla="*/ 59 h 2066765"/>
                <a:gd name="connsiteX8" fmla="*/ 1575871 w 2066785"/>
                <a:gd name="connsiteY8" fmla="*/ 0 h 2066765"/>
                <a:gd name="connsiteX9" fmla="*/ 252593 w 2066785"/>
                <a:gd name="connsiteY9" fmla="*/ 0 h 2066765"/>
                <a:gd name="connsiteX10" fmla="*/ 213440 w 2066785"/>
                <a:gd name="connsiteY10" fmla="*/ 3048 h 2066765"/>
                <a:gd name="connsiteX11" fmla="*/ 175119 w 2066785"/>
                <a:gd name="connsiteY11" fmla="*/ 12173 h 2066765"/>
                <a:gd name="connsiteX12" fmla="*/ 138678 w 2066785"/>
                <a:gd name="connsiteY12" fmla="*/ 27177 h 2066765"/>
                <a:gd name="connsiteX13" fmla="*/ 121437 w 2066785"/>
                <a:gd name="connsiteY13" fmla="*/ 36698 h 2066765"/>
                <a:gd name="connsiteX14" fmla="*/ 113143 w 2066785"/>
                <a:gd name="connsiteY14" fmla="*/ 42003 h 2066765"/>
                <a:gd name="connsiteX15" fmla="*/ 105067 w 2066785"/>
                <a:gd name="connsiteY15" fmla="*/ 47625 h 2066765"/>
                <a:gd name="connsiteX16" fmla="*/ 75040 w 2066785"/>
                <a:gd name="connsiteY16" fmla="*/ 72981 h 2066765"/>
                <a:gd name="connsiteX17" fmla="*/ 49307 w 2066785"/>
                <a:gd name="connsiteY17" fmla="*/ 102692 h 2066765"/>
                <a:gd name="connsiteX18" fmla="*/ 28484 w 2066785"/>
                <a:gd name="connsiteY18" fmla="*/ 136065 h 2066765"/>
                <a:gd name="connsiteX19" fmla="*/ 24089 w 2066785"/>
                <a:gd name="connsiteY19" fmla="*/ 144873 h 2066765"/>
                <a:gd name="connsiteX20" fmla="*/ 20032 w 2066785"/>
                <a:gd name="connsiteY20" fmla="*/ 153860 h 2066765"/>
                <a:gd name="connsiteX21" fmla="*/ 13084 w 2066785"/>
                <a:gd name="connsiteY21" fmla="*/ 172308 h 2066765"/>
                <a:gd name="connsiteX22" fmla="*/ 59 w 2066785"/>
                <a:gd name="connsiteY22" fmla="*/ 249663 h 2066765"/>
                <a:gd name="connsiteX23" fmla="*/ 0 w 2066785"/>
                <a:gd name="connsiteY23" fmla="*/ 310491 h 2066765"/>
                <a:gd name="connsiteX24" fmla="*/ 0 w 2066785"/>
                <a:gd name="connsiteY24" fmla="*/ 1814172 h 2066765"/>
                <a:gd name="connsiteX25" fmla="*/ 3048 w 2066785"/>
                <a:gd name="connsiteY25" fmla="*/ 1853325 h 2066765"/>
                <a:gd name="connsiteX26" fmla="*/ 12173 w 2066785"/>
                <a:gd name="connsiteY26" fmla="*/ 1891647 h 2066765"/>
                <a:gd name="connsiteX27" fmla="*/ 102672 w 2066785"/>
                <a:gd name="connsiteY27" fmla="*/ 2017438 h 2066765"/>
                <a:gd name="connsiteX28" fmla="*/ 136045 w 2066785"/>
                <a:gd name="connsiteY28" fmla="*/ 2038262 h 2066765"/>
                <a:gd name="connsiteX29" fmla="*/ 144854 w 2066785"/>
                <a:gd name="connsiteY29" fmla="*/ 2042656 h 2066765"/>
                <a:gd name="connsiteX30" fmla="*/ 153840 w 2066785"/>
                <a:gd name="connsiteY30" fmla="*/ 2046714 h 2066765"/>
                <a:gd name="connsiteX31" fmla="*/ 172288 w 2066785"/>
                <a:gd name="connsiteY31" fmla="*/ 2053662 h 2066765"/>
                <a:gd name="connsiteX32" fmla="*/ 249644 w 2066785"/>
                <a:gd name="connsiteY32" fmla="*/ 2066706 h 2066765"/>
                <a:gd name="connsiteX33" fmla="*/ 370625 w 2066785"/>
                <a:gd name="connsiteY33" fmla="*/ 2066765 h 2066765"/>
                <a:gd name="connsiteX34" fmla="*/ 1814172 w 2066785"/>
                <a:gd name="connsiteY34" fmla="*/ 2066765 h 2066765"/>
                <a:gd name="connsiteX35" fmla="*/ 1853325 w 2066785"/>
                <a:gd name="connsiteY35" fmla="*/ 2063717 h 2066765"/>
                <a:gd name="connsiteX36" fmla="*/ 1891647 w 2066785"/>
                <a:gd name="connsiteY36" fmla="*/ 2054592 h 2066765"/>
                <a:gd name="connsiteX37" fmla="*/ 1928088 w 2066785"/>
                <a:gd name="connsiteY37" fmla="*/ 2039588 h 2066765"/>
                <a:gd name="connsiteX38" fmla="*/ 1945328 w 2066785"/>
                <a:gd name="connsiteY38" fmla="*/ 2030067 h 2066765"/>
                <a:gd name="connsiteX39" fmla="*/ 1953622 w 2066785"/>
                <a:gd name="connsiteY39" fmla="*/ 2024762 h 2066765"/>
                <a:gd name="connsiteX40" fmla="*/ 1961698 w 2066785"/>
                <a:gd name="connsiteY40" fmla="*/ 2019141 h 2066765"/>
                <a:gd name="connsiteX41" fmla="*/ 1991726 w 2066785"/>
                <a:gd name="connsiteY41" fmla="*/ 1993784 h 2066765"/>
                <a:gd name="connsiteX42" fmla="*/ 2017458 w 2066785"/>
                <a:gd name="connsiteY42" fmla="*/ 1964073 h 2066765"/>
                <a:gd name="connsiteX43" fmla="*/ 2038282 w 2066785"/>
                <a:gd name="connsiteY43" fmla="*/ 1930701 h 2066765"/>
                <a:gd name="connsiteX44" fmla="*/ 2042676 w 2066785"/>
                <a:gd name="connsiteY44" fmla="*/ 1921892 h 2066765"/>
                <a:gd name="connsiteX45" fmla="*/ 2046734 w 2066785"/>
                <a:gd name="connsiteY45" fmla="*/ 1912906 h 2066765"/>
                <a:gd name="connsiteX46" fmla="*/ 2053681 w 2066785"/>
                <a:gd name="connsiteY46" fmla="*/ 1894457 h 2066765"/>
                <a:gd name="connsiteX47" fmla="*/ 2066726 w 2066785"/>
                <a:gd name="connsiteY47" fmla="*/ 1817102 h 2066765"/>
                <a:gd name="connsiteX48" fmla="*/ 2066785 w 2066785"/>
                <a:gd name="connsiteY48" fmla="*/ 1756275 h 2066765"/>
                <a:gd name="connsiteX49" fmla="*/ 2066785 w 2066785"/>
                <a:gd name="connsiteY49" fmla="*/ 252593 h 2066765"/>
                <a:gd name="connsiteX50" fmla="*/ 2063737 w 2066785"/>
                <a:gd name="connsiteY50" fmla="*/ 213440 h 2066765"/>
                <a:gd name="connsiteX51" fmla="*/ 2026524 w 2066785"/>
                <a:gd name="connsiteY51" fmla="*/ 673634 h 2066765"/>
                <a:gd name="connsiteX52" fmla="*/ 2026524 w 2066785"/>
                <a:gd name="connsiteY52" fmla="*/ 1756275 h 2066765"/>
                <a:gd name="connsiteX53" fmla="*/ 2026465 w 2066785"/>
                <a:gd name="connsiteY53" fmla="*/ 1816647 h 2066765"/>
                <a:gd name="connsiteX54" fmla="*/ 2015499 w 2066785"/>
                <a:gd name="connsiteY54" fmla="*/ 1881670 h 2066765"/>
                <a:gd name="connsiteX55" fmla="*/ 2009679 w 2066785"/>
                <a:gd name="connsiteY55" fmla="*/ 1897169 h 2066765"/>
                <a:gd name="connsiteX56" fmla="*/ 2006275 w 2066785"/>
                <a:gd name="connsiteY56" fmla="*/ 1904711 h 2066765"/>
                <a:gd name="connsiteX57" fmla="*/ 2002573 w 2066785"/>
                <a:gd name="connsiteY57" fmla="*/ 1912114 h 2066765"/>
                <a:gd name="connsiteX58" fmla="*/ 1985075 w 2066785"/>
                <a:gd name="connsiteY58" fmla="*/ 1940182 h 2066765"/>
                <a:gd name="connsiteX59" fmla="*/ 1963440 w 2066785"/>
                <a:gd name="connsiteY59" fmla="*/ 1965162 h 2066765"/>
                <a:gd name="connsiteX60" fmla="*/ 1938183 w 2066785"/>
                <a:gd name="connsiteY60" fmla="*/ 1986480 h 2066765"/>
                <a:gd name="connsiteX61" fmla="*/ 1931393 w 2066785"/>
                <a:gd name="connsiteY61" fmla="*/ 1991211 h 2066765"/>
                <a:gd name="connsiteX62" fmla="*/ 1924426 w 2066785"/>
                <a:gd name="connsiteY62" fmla="*/ 1995685 h 2066765"/>
                <a:gd name="connsiteX63" fmla="*/ 1909936 w 2066785"/>
                <a:gd name="connsiteY63" fmla="*/ 2003681 h 2066765"/>
                <a:gd name="connsiteX64" fmla="*/ 1879335 w 2066785"/>
                <a:gd name="connsiteY64" fmla="*/ 2016271 h 2066765"/>
                <a:gd name="connsiteX65" fmla="*/ 1847149 w 2066785"/>
                <a:gd name="connsiteY65" fmla="*/ 2023931 h 2066765"/>
                <a:gd name="connsiteX66" fmla="*/ 1814192 w 2066785"/>
                <a:gd name="connsiteY66" fmla="*/ 2026484 h 2066765"/>
                <a:gd name="connsiteX67" fmla="*/ 370645 w 2066785"/>
                <a:gd name="connsiteY67" fmla="*/ 2026484 h 2066765"/>
                <a:gd name="connsiteX68" fmla="*/ 250119 w 2066785"/>
                <a:gd name="connsiteY68" fmla="*/ 2026425 h 2066765"/>
                <a:gd name="connsiteX69" fmla="*/ 185095 w 2066785"/>
                <a:gd name="connsiteY69" fmla="*/ 2015459 h 2066765"/>
                <a:gd name="connsiteX70" fmla="*/ 169596 w 2066785"/>
                <a:gd name="connsiteY70" fmla="*/ 2009640 h 2066765"/>
                <a:gd name="connsiteX71" fmla="*/ 162055 w 2066785"/>
                <a:gd name="connsiteY71" fmla="*/ 2006235 h 2066765"/>
                <a:gd name="connsiteX72" fmla="*/ 154652 w 2066785"/>
                <a:gd name="connsiteY72" fmla="*/ 2002533 h 2066765"/>
                <a:gd name="connsiteX73" fmla="*/ 126584 w 2066785"/>
                <a:gd name="connsiteY73" fmla="*/ 1985035 h 2066765"/>
                <a:gd name="connsiteX74" fmla="*/ 50475 w 2066785"/>
                <a:gd name="connsiteY74" fmla="*/ 1879295 h 2066765"/>
                <a:gd name="connsiteX75" fmla="*/ 42815 w 2066785"/>
                <a:gd name="connsiteY75" fmla="*/ 1847110 h 2066765"/>
                <a:gd name="connsiteX76" fmla="*/ 40261 w 2066785"/>
                <a:gd name="connsiteY76" fmla="*/ 1814153 h 2066765"/>
                <a:gd name="connsiteX77" fmla="*/ 40261 w 2066785"/>
                <a:gd name="connsiteY77" fmla="*/ 310491 h 2066765"/>
                <a:gd name="connsiteX78" fmla="*/ 40321 w 2066785"/>
                <a:gd name="connsiteY78" fmla="*/ 250119 h 2066765"/>
                <a:gd name="connsiteX79" fmla="*/ 51287 w 2066785"/>
                <a:gd name="connsiteY79" fmla="*/ 185095 h 2066765"/>
                <a:gd name="connsiteX80" fmla="*/ 57106 w 2066785"/>
                <a:gd name="connsiteY80" fmla="*/ 169596 h 2066765"/>
                <a:gd name="connsiteX81" fmla="*/ 60511 w 2066785"/>
                <a:gd name="connsiteY81" fmla="*/ 162055 h 2066765"/>
                <a:gd name="connsiteX82" fmla="*/ 64212 w 2066785"/>
                <a:gd name="connsiteY82" fmla="*/ 154652 h 2066765"/>
                <a:gd name="connsiteX83" fmla="*/ 81710 w 2066785"/>
                <a:gd name="connsiteY83" fmla="*/ 126584 h 2066765"/>
                <a:gd name="connsiteX84" fmla="*/ 103345 w 2066785"/>
                <a:gd name="connsiteY84" fmla="*/ 101603 h 2066765"/>
                <a:gd name="connsiteX85" fmla="*/ 128603 w 2066785"/>
                <a:gd name="connsiteY85" fmla="*/ 80285 h 2066765"/>
                <a:gd name="connsiteX86" fmla="*/ 135392 w 2066785"/>
                <a:gd name="connsiteY86" fmla="*/ 75554 h 2066765"/>
                <a:gd name="connsiteX87" fmla="*/ 142359 w 2066785"/>
                <a:gd name="connsiteY87" fmla="*/ 71081 h 2066765"/>
                <a:gd name="connsiteX88" fmla="*/ 156849 w 2066785"/>
                <a:gd name="connsiteY88" fmla="*/ 63084 h 2066765"/>
                <a:gd name="connsiteX89" fmla="*/ 187450 w 2066785"/>
                <a:gd name="connsiteY89" fmla="*/ 50495 h 2066765"/>
                <a:gd name="connsiteX90" fmla="*/ 219636 w 2066785"/>
                <a:gd name="connsiteY90" fmla="*/ 42835 h 2066765"/>
                <a:gd name="connsiteX91" fmla="*/ 252593 w 2066785"/>
                <a:gd name="connsiteY91" fmla="*/ 40281 h 2066765"/>
                <a:gd name="connsiteX92" fmla="*/ 1575831 w 2066785"/>
                <a:gd name="connsiteY92" fmla="*/ 40281 h 2066765"/>
                <a:gd name="connsiteX93" fmla="*/ 1816647 w 2066785"/>
                <a:gd name="connsiteY93" fmla="*/ 40340 h 2066765"/>
                <a:gd name="connsiteX94" fmla="*/ 1881670 w 2066785"/>
                <a:gd name="connsiteY94" fmla="*/ 51306 h 2066765"/>
                <a:gd name="connsiteX95" fmla="*/ 1897169 w 2066785"/>
                <a:gd name="connsiteY95" fmla="*/ 57126 h 2066765"/>
                <a:gd name="connsiteX96" fmla="*/ 1904711 w 2066785"/>
                <a:gd name="connsiteY96" fmla="*/ 60530 h 2066765"/>
                <a:gd name="connsiteX97" fmla="*/ 1912114 w 2066785"/>
                <a:gd name="connsiteY97" fmla="*/ 64232 h 2066765"/>
                <a:gd name="connsiteX98" fmla="*/ 1940182 w 2066785"/>
                <a:gd name="connsiteY98" fmla="*/ 81730 h 2066765"/>
                <a:gd name="connsiteX99" fmla="*/ 2016290 w 2066785"/>
                <a:gd name="connsiteY99" fmla="*/ 187470 h 2066765"/>
                <a:gd name="connsiteX100" fmla="*/ 2023951 w 2066785"/>
                <a:gd name="connsiteY100" fmla="*/ 219656 h 2066765"/>
                <a:gd name="connsiteX101" fmla="*/ 2026504 w 2066785"/>
                <a:gd name="connsiteY101" fmla="*/ 252613 h 2066765"/>
                <a:gd name="connsiteX102" fmla="*/ 2026504 w 2066785"/>
                <a:gd name="connsiteY102" fmla="*/ 673634 h 206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066785" h="2066765">
                  <a:moveTo>
                    <a:pt x="2063737" y="213440"/>
                  </a:moveTo>
                  <a:cubicBezTo>
                    <a:pt x="2061698" y="200455"/>
                    <a:pt x="2058590" y="187648"/>
                    <a:pt x="2054612" y="175119"/>
                  </a:cubicBezTo>
                  <a:cubicBezTo>
                    <a:pt x="2038499" y="124980"/>
                    <a:pt x="2006373" y="80424"/>
                    <a:pt x="1964113" y="49327"/>
                  </a:cubicBezTo>
                  <a:cubicBezTo>
                    <a:pt x="1953583" y="41508"/>
                    <a:pt x="1942359" y="34620"/>
                    <a:pt x="1930740" y="28504"/>
                  </a:cubicBezTo>
                  <a:cubicBezTo>
                    <a:pt x="1927811" y="27039"/>
                    <a:pt x="1924921" y="25455"/>
                    <a:pt x="1921932" y="24109"/>
                  </a:cubicBezTo>
                  <a:lnTo>
                    <a:pt x="1912945" y="20051"/>
                  </a:lnTo>
                  <a:cubicBezTo>
                    <a:pt x="1906849" y="17577"/>
                    <a:pt x="1900752" y="15103"/>
                    <a:pt x="1894497" y="13104"/>
                  </a:cubicBezTo>
                  <a:cubicBezTo>
                    <a:pt x="1869576" y="4671"/>
                    <a:pt x="1843270" y="376"/>
                    <a:pt x="1817142" y="59"/>
                  </a:cubicBezTo>
                  <a:lnTo>
                    <a:pt x="1575871" y="0"/>
                  </a:lnTo>
                  <a:lnTo>
                    <a:pt x="252593" y="0"/>
                  </a:lnTo>
                  <a:cubicBezTo>
                    <a:pt x="239529" y="79"/>
                    <a:pt x="226425" y="1069"/>
                    <a:pt x="213440" y="3048"/>
                  </a:cubicBezTo>
                  <a:cubicBezTo>
                    <a:pt x="200455" y="5087"/>
                    <a:pt x="187648" y="8195"/>
                    <a:pt x="175119" y="12173"/>
                  </a:cubicBezTo>
                  <a:cubicBezTo>
                    <a:pt x="162569" y="16112"/>
                    <a:pt x="150435" y="21298"/>
                    <a:pt x="138678" y="27177"/>
                  </a:cubicBezTo>
                  <a:cubicBezTo>
                    <a:pt x="132779" y="30087"/>
                    <a:pt x="127098" y="33393"/>
                    <a:pt x="121437" y="36698"/>
                  </a:cubicBezTo>
                  <a:lnTo>
                    <a:pt x="113143" y="42003"/>
                  </a:lnTo>
                  <a:cubicBezTo>
                    <a:pt x="110372" y="43745"/>
                    <a:pt x="107759" y="45744"/>
                    <a:pt x="105067" y="47625"/>
                  </a:cubicBezTo>
                  <a:cubicBezTo>
                    <a:pt x="94458" y="55325"/>
                    <a:pt x="84343" y="63737"/>
                    <a:pt x="75040" y="72981"/>
                  </a:cubicBezTo>
                  <a:cubicBezTo>
                    <a:pt x="65736" y="82225"/>
                    <a:pt x="57146" y="92162"/>
                    <a:pt x="49307" y="102692"/>
                  </a:cubicBezTo>
                  <a:cubicBezTo>
                    <a:pt x="41489" y="113222"/>
                    <a:pt x="34600" y="124446"/>
                    <a:pt x="28484" y="136065"/>
                  </a:cubicBezTo>
                  <a:cubicBezTo>
                    <a:pt x="27019" y="138994"/>
                    <a:pt x="25435" y="141884"/>
                    <a:pt x="24089" y="144873"/>
                  </a:cubicBezTo>
                  <a:lnTo>
                    <a:pt x="20032" y="153860"/>
                  </a:lnTo>
                  <a:cubicBezTo>
                    <a:pt x="17557" y="159956"/>
                    <a:pt x="15083" y="166053"/>
                    <a:pt x="13084" y="172308"/>
                  </a:cubicBezTo>
                  <a:cubicBezTo>
                    <a:pt x="4671" y="197229"/>
                    <a:pt x="376" y="223535"/>
                    <a:pt x="59" y="249663"/>
                  </a:cubicBezTo>
                  <a:lnTo>
                    <a:pt x="0" y="310491"/>
                  </a:lnTo>
                  <a:lnTo>
                    <a:pt x="0" y="1814172"/>
                  </a:lnTo>
                  <a:cubicBezTo>
                    <a:pt x="79" y="1827237"/>
                    <a:pt x="1069" y="1840340"/>
                    <a:pt x="3048" y="1853325"/>
                  </a:cubicBezTo>
                  <a:cubicBezTo>
                    <a:pt x="5087" y="1866310"/>
                    <a:pt x="8195" y="1879117"/>
                    <a:pt x="12173" y="1891647"/>
                  </a:cubicBezTo>
                  <a:cubicBezTo>
                    <a:pt x="28286" y="1941785"/>
                    <a:pt x="60412" y="1986342"/>
                    <a:pt x="102672" y="2017438"/>
                  </a:cubicBezTo>
                  <a:cubicBezTo>
                    <a:pt x="113203" y="2025257"/>
                    <a:pt x="124426" y="2032145"/>
                    <a:pt x="136045" y="2038262"/>
                  </a:cubicBezTo>
                  <a:cubicBezTo>
                    <a:pt x="138975" y="2039727"/>
                    <a:pt x="141865" y="2041310"/>
                    <a:pt x="144854" y="2042656"/>
                  </a:cubicBezTo>
                  <a:lnTo>
                    <a:pt x="153840" y="2046714"/>
                  </a:lnTo>
                  <a:cubicBezTo>
                    <a:pt x="159937" y="2049188"/>
                    <a:pt x="166033" y="2051662"/>
                    <a:pt x="172288" y="2053662"/>
                  </a:cubicBezTo>
                  <a:cubicBezTo>
                    <a:pt x="197209" y="2062094"/>
                    <a:pt x="223515" y="2066389"/>
                    <a:pt x="249644" y="2066706"/>
                  </a:cubicBezTo>
                  <a:lnTo>
                    <a:pt x="370625" y="2066765"/>
                  </a:lnTo>
                  <a:lnTo>
                    <a:pt x="1814172" y="2066765"/>
                  </a:lnTo>
                  <a:cubicBezTo>
                    <a:pt x="1827237" y="2066686"/>
                    <a:pt x="1840340" y="2065696"/>
                    <a:pt x="1853325" y="2063717"/>
                  </a:cubicBezTo>
                  <a:cubicBezTo>
                    <a:pt x="1866310" y="2061678"/>
                    <a:pt x="1879117" y="2058571"/>
                    <a:pt x="1891647" y="2054592"/>
                  </a:cubicBezTo>
                  <a:cubicBezTo>
                    <a:pt x="1904196" y="2050653"/>
                    <a:pt x="1916330" y="2045467"/>
                    <a:pt x="1928088" y="2039588"/>
                  </a:cubicBezTo>
                  <a:cubicBezTo>
                    <a:pt x="1933986" y="2036678"/>
                    <a:pt x="1939667" y="2033373"/>
                    <a:pt x="1945328" y="2030067"/>
                  </a:cubicBezTo>
                  <a:lnTo>
                    <a:pt x="1953622" y="2024762"/>
                  </a:lnTo>
                  <a:cubicBezTo>
                    <a:pt x="1956393" y="2023020"/>
                    <a:pt x="1959006" y="2021021"/>
                    <a:pt x="1961698" y="2019141"/>
                  </a:cubicBezTo>
                  <a:cubicBezTo>
                    <a:pt x="1972308" y="2011441"/>
                    <a:pt x="1982423" y="2003028"/>
                    <a:pt x="1991726" y="1993784"/>
                  </a:cubicBezTo>
                  <a:cubicBezTo>
                    <a:pt x="2001029" y="1984541"/>
                    <a:pt x="2009620" y="1974604"/>
                    <a:pt x="2017458" y="1964073"/>
                  </a:cubicBezTo>
                  <a:cubicBezTo>
                    <a:pt x="2025277" y="1953543"/>
                    <a:pt x="2032165" y="1942320"/>
                    <a:pt x="2038282" y="1930701"/>
                  </a:cubicBezTo>
                  <a:cubicBezTo>
                    <a:pt x="2039746" y="1927771"/>
                    <a:pt x="2041330" y="1924881"/>
                    <a:pt x="2042676" y="1921892"/>
                  </a:cubicBezTo>
                  <a:lnTo>
                    <a:pt x="2046734" y="1912906"/>
                  </a:lnTo>
                  <a:cubicBezTo>
                    <a:pt x="2049208" y="1906809"/>
                    <a:pt x="2051682" y="1900712"/>
                    <a:pt x="2053681" y="1894457"/>
                  </a:cubicBezTo>
                  <a:cubicBezTo>
                    <a:pt x="2062114" y="1869537"/>
                    <a:pt x="2066409" y="1843230"/>
                    <a:pt x="2066726" y="1817102"/>
                  </a:cubicBezTo>
                  <a:lnTo>
                    <a:pt x="2066785" y="1756275"/>
                  </a:lnTo>
                  <a:lnTo>
                    <a:pt x="2066785" y="252593"/>
                  </a:lnTo>
                  <a:cubicBezTo>
                    <a:pt x="2066706" y="239529"/>
                    <a:pt x="2065716" y="226425"/>
                    <a:pt x="2063737" y="213440"/>
                  </a:cubicBezTo>
                  <a:close/>
                  <a:moveTo>
                    <a:pt x="2026524" y="673634"/>
                  </a:moveTo>
                  <a:lnTo>
                    <a:pt x="2026524" y="1756275"/>
                  </a:lnTo>
                  <a:lnTo>
                    <a:pt x="2026465" y="1816647"/>
                  </a:lnTo>
                  <a:cubicBezTo>
                    <a:pt x="2026187" y="1838678"/>
                    <a:pt x="2022585" y="1860748"/>
                    <a:pt x="2015499" y="1881670"/>
                  </a:cubicBezTo>
                  <a:cubicBezTo>
                    <a:pt x="2013816" y="1886936"/>
                    <a:pt x="2011718" y="1892043"/>
                    <a:pt x="2009679" y="1897169"/>
                  </a:cubicBezTo>
                  <a:lnTo>
                    <a:pt x="2006275" y="1904711"/>
                  </a:lnTo>
                  <a:cubicBezTo>
                    <a:pt x="2005166" y="1907244"/>
                    <a:pt x="2003800" y="1909640"/>
                    <a:pt x="2002573" y="1912114"/>
                  </a:cubicBezTo>
                  <a:cubicBezTo>
                    <a:pt x="1997446" y="1921872"/>
                    <a:pt x="1991666" y="1931334"/>
                    <a:pt x="1985075" y="1940182"/>
                  </a:cubicBezTo>
                  <a:cubicBezTo>
                    <a:pt x="1978484" y="1949030"/>
                    <a:pt x="1971259" y="1957383"/>
                    <a:pt x="1963440" y="1965162"/>
                  </a:cubicBezTo>
                  <a:cubicBezTo>
                    <a:pt x="1955621" y="1972941"/>
                    <a:pt x="1947110" y="1980008"/>
                    <a:pt x="1938183" y="1986480"/>
                  </a:cubicBezTo>
                  <a:cubicBezTo>
                    <a:pt x="1935906" y="1988044"/>
                    <a:pt x="1933729" y="1989746"/>
                    <a:pt x="1931393" y="1991211"/>
                  </a:cubicBezTo>
                  <a:lnTo>
                    <a:pt x="1924426" y="1995685"/>
                  </a:lnTo>
                  <a:cubicBezTo>
                    <a:pt x="1919655" y="1998456"/>
                    <a:pt x="1914905" y="2001267"/>
                    <a:pt x="1909936" y="2003681"/>
                  </a:cubicBezTo>
                  <a:cubicBezTo>
                    <a:pt x="1900079" y="2008610"/>
                    <a:pt x="1889885" y="2012985"/>
                    <a:pt x="1879335" y="2016271"/>
                  </a:cubicBezTo>
                  <a:cubicBezTo>
                    <a:pt x="1868804" y="2019616"/>
                    <a:pt x="1858056" y="2022209"/>
                    <a:pt x="1847149" y="2023931"/>
                  </a:cubicBezTo>
                  <a:cubicBezTo>
                    <a:pt x="1836223" y="2025574"/>
                    <a:pt x="1825217" y="2026405"/>
                    <a:pt x="1814192" y="2026484"/>
                  </a:cubicBezTo>
                  <a:lnTo>
                    <a:pt x="370645" y="2026484"/>
                  </a:lnTo>
                  <a:lnTo>
                    <a:pt x="250119" y="2026425"/>
                  </a:lnTo>
                  <a:cubicBezTo>
                    <a:pt x="228088" y="2026148"/>
                    <a:pt x="206017" y="2022545"/>
                    <a:pt x="185095" y="2015459"/>
                  </a:cubicBezTo>
                  <a:cubicBezTo>
                    <a:pt x="179830" y="2013776"/>
                    <a:pt x="174723" y="2011678"/>
                    <a:pt x="169596" y="2009640"/>
                  </a:cubicBezTo>
                  <a:lnTo>
                    <a:pt x="162055" y="2006235"/>
                  </a:lnTo>
                  <a:cubicBezTo>
                    <a:pt x="159521" y="2005126"/>
                    <a:pt x="157126" y="2003761"/>
                    <a:pt x="154652" y="2002533"/>
                  </a:cubicBezTo>
                  <a:cubicBezTo>
                    <a:pt x="144893" y="1997407"/>
                    <a:pt x="135431" y="1991627"/>
                    <a:pt x="126584" y="1985035"/>
                  </a:cubicBezTo>
                  <a:cubicBezTo>
                    <a:pt x="91013" y="1958887"/>
                    <a:pt x="64014" y="1921377"/>
                    <a:pt x="50475" y="1879295"/>
                  </a:cubicBezTo>
                  <a:cubicBezTo>
                    <a:pt x="47130" y="1868765"/>
                    <a:pt x="44537" y="1858016"/>
                    <a:pt x="42815" y="1847110"/>
                  </a:cubicBezTo>
                  <a:cubicBezTo>
                    <a:pt x="41172" y="1836184"/>
                    <a:pt x="40340" y="1825178"/>
                    <a:pt x="40261" y="1814153"/>
                  </a:cubicBezTo>
                  <a:lnTo>
                    <a:pt x="40261" y="310491"/>
                  </a:lnTo>
                  <a:lnTo>
                    <a:pt x="40321" y="250119"/>
                  </a:lnTo>
                  <a:cubicBezTo>
                    <a:pt x="40598" y="228088"/>
                    <a:pt x="44200" y="206017"/>
                    <a:pt x="51287" y="185095"/>
                  </a:cubicBezTo>
                  <a:cubicBezTo>
                    <a:pt x="52969" y="179830"/>
                    <a:pt x="55067" y="174723"/>
                    <a:pt x="57106" y="169596"/>
                  </a:cubicBezTo>
                  <a:lnTo>
                    <a:pt x="60511" y="162055"/>
                  </a:lnTo>
                  <a:cubicBezTo>
                    <a:pt x="61619" y="159521"/>
                    <a:pt x="62985" y="157126"/>
                    <a:pt x="64212" y="154652"/>
                  </a:cubicBezTo>
                  <a:cubicBezTo>
                    <a:pt x="69339" y="144893"/>
                    <a:pt x="75119" y="135431"/>
                    <a:pt x="81710" y="126584"/>
                  </a:cubicBezTo>
                  <a:cubicBezTo>
                    <a:pt x="88302" y="117736"/>
                    <a:pt x="95527" y="109382"/>
                    <a:pt x="103345" y="101603"/>
                  </a:cubicBezTo>
                  <a:cubicBezTo>
                    <a:pt x="111164" y="93824"/>
                    <a:pt x="119675" y="86758"/>
                    <a:pt x="128603" y="80285"/>
                  </a:cubicBezTo>
                  <a:cubicBezTo>
                    <a:pt x="130879" y="78721"/>
                    <a:pt x="133056" y="77019"/>
                    <a:pt x="135392" y="75554"/>
                  </a:cubicBezTo>
                  <a:lnTo>
                    <a:pt x="142359" y="71081"/>
                  </a:lnTo>
                  <a:cubicBezTo>
                    <a:pt x="147130" y="68310"/>
                    <a:pt x="151880" y="65499"/>
                    <a:pt x="156849" y="63084"/>
                  </a:cubicBezTo>
                  <a:cubicBezTo>
                    <a:pt x="166706" y="58155"/>
                    <a:pt x="176900" y="53781"/>
                    <a:pt x="187450" y="50495"/>
                  </a:cubicBezTo>
                  <a:cubicBezTo>
                    <a:pt x="197981" y="47150"/>
                    <a:pt x="208729" y="44557"/>
                    <a:pt x="219636" y="42835"/>
                  </a:cubicBezTo>
                  <a:cubicBezTo>
                    <a:pt x="230562" y="41192"/>
                    <a:pt x="241568" y="40360"/>
                    <a:pt x="252593" y="40281"/>
                  </a:cubicBezTo>
                  <a:lnTo>
                    <a:pt x="1575831" y="40281"/>
                  </a:lnTo>
                  <a:lnTo>
                    <a:pt x="1816647" y="40340"/>
                  </a:lnTo>
                  <a:cubicBezTo>
                    <a:pt x="1838678" y="40618"/>
                    <a:pt x="1860748" y="44220"/>
                    <a:pt x="1881670" y="51306"/>
                  </a:cubicBezTo>
                  <a:cubicBezTo>
                    <a:pt x="1886936" y="52989"/>
                    <a:pt x="1892043" y="55087"/>
                    <a:pt x="1897169" y="57126"/>
                  </a:cubicBezTo>
                  <a:lnTo>
                    <a:pt x="1904711" y="60530"/>
                  </a:lnTo>
                  <a:cubicBezTo>
                    <a:pt x="1907244" y="61639"/>
                    <a:pt x="1909640" y="63005"/>
                    <a:pt x="1912114" y="64232"/>
                  </a:cubicBezTo>
                  <a:cubicBezTo>
                    <a:pt x="1921872" y="69359"/>
                    <a:pt x="1931334" y="75139"/>
                    <a:pt x="1940182" y="81730"/>
                  </a:cubicBezTo>
                  <a:cubicBezTo>
                    <a:pt x="1975752" y="107878"/>
                    <a:pt x="2002751" y="145388"/>
                    <a:pt x="2016290" y="187470"/>
                  </a:cubicBezTo>
                  <a:cubicBezTo>
                    <a:pt x="2019636" y="198001"/>
                    <a:pt x="2022229" y="208749"/>
                    <a:pt x="2023951" y="219656"/>
                  </a:cubicBezTo>
                  <a:cubicBezTo>
                    <a:pt x="2025594" y="230582"/>
                    <a:pt x="2026425" y="241587"/>
                    <a:pt x="2026504" y="252613"/>
                  </a:cubicBezTo>
                  <a:lnTo>
                    <a:pt x="2026504" y="673634"/>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285" name="Freeform 5">
              <a:extLst>
                <a:ext uri="{FF2B5EF4-FFF2-40B4-BE49-F238E27FC236}">
                  <a16:creationId xmlns:a16="http://schemas.microsoft.com/office/drawing/2014/main" id="{C0DBE91E-3502-3F46-0D91-AF73C37FCCA1}"/>
                </a:ext>
              </a:extLst>
            </p:cNvPr>
            <p:cNvSpPr/>
            <p:nvPr/>
          </p:nvSpPr>
          <p:spPr>
            <a:xfrm>
              <a:off x="2398136" y="2777850"/>
              <a:ext cx="1908451" cy="1908491"/>
            </a:xfrm>
            <a:custGeom>
              <a:avLst/>
              <a:gdLst>
                <a:gd name="connsiteX0" fmla="*/ 1900079 w 1908451"/>
                <a:gd name="connsiteY0" fmla="*/ 120249 h 1908491"/>
                <a:gd name="connsiteX1" fmla="*/ 1837906 w 1908451"/>
                <a:gd name="connsiteY1" fmla="*/ 33868 h 1908491"/>
                <a:gd name="connsiteX2" fmla="*/ 1814984 w 1908451"/>
                <a:gd name="connsiteY2" fmla="*/ 19576 h 1908491"/>
                <a:gd name="connsiteX3" fmla="*/ 1808947 w 1908451"/>
                <a:gd name="connsiteY3" fmla="*/ 16548 h 1908491"/>
                <a:gd name="connsiteX4" fmla="*/ 1802791 w 1908451"/>
                <a:gd name="connsiteY4" fmla="*/ 13757 h 1908491"/>
                <a:gd name="connsiteX5" fmla="*/ 1790142 w 1908451"/>
                <a:gd name="connsiteY5" fmla="*/ 9006 h 1908491"/>
                <a:gd name="connsiteX6" fmla="*/ 1737035 w 1908451"/>
                <a:gd name="connsiteY6" fmla="*/ 59 h 1908491"/>
                <a:gd name="connsiteX7" fmla="*/ 1496674 w 1908451"/>
                <a:gd name="connsiteY7" fmla="*/ 0 h 1908491"/>
                <a:gd name="connsiteX8" fmla="*/ 173436 w 1908451"/>
                <a:gd name="connsiteY8" fmla="*/ 0 h 1908491"/>
                <a:gd name="connsiteX9" fmla="*/ 146477 w 1908451"/>
                <a:gd name="connsiteY9" fmla="*/ 2098 h 1908491"/>
                <a:gd name="connsiteX10" fmla="*/ 120230 w 1908451"/>
                <a:gd name="connsiteY10" fmla="*/ 8353 h 1908491"/>
                <a:gd name="connsiteX11" fmla="*/ 95269 w 1908451"/>
                <a:gd name="connsiteY11" fmla="*/ 18626 h 1908491"/>
                <a:gd name="connsiteX12" fmla="*/ 83432 w 1908451"/>
                <a:gd name="connsiteY12" fmla="*/ 25158 h 1908491"/>
                <a:gd name="connsiteX13" fmla="*/ 77751 w 1908451"/>
                <a:gd name="connsiteY13" fmla="*/ 28800 h 1908491"/>
                <a:gd name="connsiteX14" fmla="*/ 72209 w 1908451"/>
                <a:gd name="connsiteY14" fmla="*/ 32660 h 1908491"/>
                <a:gd name="connsiteX15" fmla="*/ 51564 w 1908451"/>
                <a:gd name="connsiteY15" fmla="*/ 50099 h 1908491"/>
                <a:gd name="connsiteX16" fmla="*/ 33868 w 1908451"/>
                <a:gd name="connsiteY16" fmla="*/ 70527 h 1908491"/>
                <a:gd name="connsiteX17" fmla="*/ 19576 w 1908451"/>
                <a:gd name="connsiteY17" fmla="*/ 93448 h 1908491"/>
                <a:gd name="connsiteX18" fmla="*/ 16548 w 1908451"/>
                <a:gd name="connsiteY18" fmla="*/ 99485 h 1908491"/>
                <a:gd name="connsiteX19" fmla="*/ 13757 w 1908451"/>
                <a:gd name="connsiteY19" fmla="*/ 105641 h 1908491"/>
                <a:gd name="connsiteX20" fmla="*/ 9006 w 1908451"/>
                <a:gd name="connsiteY20" fmla="*/ 118290 h 1908491"/>
                <a:gd name="connsiteX21" fmla="*/ 59 w 1908451"/>
                <a:gd name="connsiteY21" fmla="*/ 171397 h 1908491"/>
                <a:gd name="connsiteX22" fmla="*/ 0 w 1908451"/>
                <a:gd name="connsiteY22" fmla="*/ 231314 h 1908491"/>
                <a:gd name="connsiteX23" fmla="*/ 0 w 1908451"/>
                <a:gd name="connsiteY23" fmla="*/ 1735035 h 1908491"/>
                <a:gd name="connsiteX24" fmla="*/ 2098 w 1908451"/>
                <a:gd name="connsiteY24" fmla="*/ 1761995 h 1908491"/>
                <a:gd name="connsiteX25" fmla="*/ 8353 w 1908451"/>
                <a:gd name="connsiteY25" fmla="*/ 1788242 h 1908491"/>
                <a:gd name="connsiteX26" fmla="*/ 70527 w 1908451"/>
                <a:gd name="connsiteY26" fmla="*/ 1874624 h 1908491"/>
                <a:gd name="connsiteX27" fmla="*/ 93448 w 1908451"/>
                <a:gd name="connsiteY27" fmla="*/ 1888915 h 1908491"/>
                <a:gd name="connsiteX28" fmla="*/ 99485 w 1908451"/>
                <a:gd name="connsiteY28" fmla="*/ 1891944 h 1908491"/>
                <a:gd name="connsiteX29" fmla="*/ 105641 w 1908451"/>
                <a:gd name="connsiteY29" fmla="*/ 1894735 h 1908491"/>
                <a:gd name="connsiteX30" fmla="*/ 118290 w 1908451"/>
                <a:gd name="connsiteY30" fmla="*/ 1899485 h 1908491"/>
                <a:gd name="connsiteX31" fmla="*/ 171397 w 1908451"/>
                <a:gd name="connsiteY31" fmla="*/ 1908432 h 1908491"/>
                <a:gd name="connsiteX32" fmla="*/ 291469 w 1908451"/>
                <a:gd name="connsiteY32" fmla="*/ 1908492 h 1908491"/>
                <a:gd name="connsiteX33" fmla="*/ 1735016 w 1908451"/>
                <a:gd name="connsiteY33" fmla="*/ 1908492 h 1908491"/>
                <a:gd name="connsiteX34" fmla="*/ 1761975 w 1908451"/>
                <a:gd name="connsiteY34" fmla="*/ 1906393 h 1908491"/>
                <a:gd name="connsiteX35" fmla="*/ 1788222 w 1908451"/>
                <a:gd name="connsiteY35" fmla="*/ 1900138 h 1908491"/>
                <a:gd name="connsiteX36" fmla="*/ 1813183 w 1908451"/>
                <a:gd name="connsiteY36" fmla="*/ 1889865 h 1908491"/>
                <a:gd name="connsiteX37" fmla="*/ 1825020 w 1908451"/>
                <a:gd name="connsiteY37" fmla="*/ 1883333 h 1908491"/>
                <a:gd name="connsiteX38" fmla="*/ 1830700 w 1908451"/>
                <a:gd name="connsiteY38" fmla="*/ 1879691 h 1908491"/>
                <a:gd name="connsiteX39" fmla="*/ 1836243 w 1908451"/>
                <a:gd name="connsiteY39" fmla="*/ 1875831 h 1908491"/>
                <a:gd name="connsiteX40" fmla="*/ 1856888 w 1908451"/>
                <a:gd name="connsiteY40" fmla="*/ 1858393 h 1908491"/>
                <a:gd name="connsiteX41" fmla="*/ 1874584 w 1908451"/>
                <a:gd name="connsiteY41" fmla="*/ 1837965 h 1908491"/>
                <a:gd name="connsiteX42" fmla="*/ 1888875 w 1908451"/>
                <a:gd name="connsiteY42" fmla="*/ 1815043 h 1908491"/>
                <a:gd name="connsiteX43" fmla="*/ 1891904 w 1908451"/>
                <a:gd name="connsiteY43" fmla="*/ 1809006 h 1908491"/>
                <a:gd name="connsiteX44" fmla="*/ 1894695 w 1908451"/>
                <a:gd name="connsiteY44" fmla="*/ 1802850 h 1908491"/>
                <a:gd name="connsiteX45" fmla="*/ 1899446 w 1908451"/>
                <a:gd name="connsiteY45" fmla="*/ 1790202 h 1908491"/>
                <a:gd name="connsiteX46" fmla="*/ 1908392 w 1908451"/>
                <a:gd name="connsiteY46" fmla="*/ 1737094 h 1908491"/>
                <a:gd name="connsiteX47" fmla="*/ 1908452 w 1908451"/>
                <a:gd name="connsiteY47" fmla="*/ 1677177 h 1908491"/>
                <a:gd name="connsiteX48" fmla="*/ 1908452 w 1908451"/>
                <a:gd name="connsiteY48" fmla="*/ 173456 h 1908491"/>
                <a:gd name="connsiteX49" fmla="*/ 1906354 w 1908451"/>
                <a:gd name="connsiteY49" fmla="*/ 146496 h 1908491"/>
                <a:gd name="connsiteX50" fmla="*/ 1900099 w 1908451"/>
                <a:gd name="connsiteY50" fmla="*/ 120249 h 1908491"/>
                <a:gd name="connsiteX51" fmla="*/ 1868171 w 1908451"/>
                <a:gd name="connsiteY51" fmla="*/ 594497 h 1908491"/>
                <a:gd name="connsiteX52" fmla="*/ 1868171 w 1908451"/>
                <a:gd name="connsiteY52" fmla="*/ 1677138 h 1908491"/>
                <a:gd name="connsiteX53" fmla="*/ 1868111 w 1908451"/>
                <a:gd name="connsiteY53" fmla="*/ 1736599 h 1908491"/>
                <a:gd name="connsiteX54" fmla="*/ 1861243 w 1908451"/>
                <a:gd name="connsiteY54" fmla="*/ 1777375 h 1908491"/>
                <a:gd name="connsiteX55" fmla="*/ 1857621 w 1908451"/>
                <a:gd name="connsiteY55" fmla="*/ 1787054 h 1908491"/>
                <a:gd name="connsiteX56" fmla="*/ 1855483 w 1908451"/>
                <a:gd name="connsiteY56" fmla="*/ 1791765 h 1908491"/>
                <a:gd name="connsiteX57" fmla="*/ 1853167 w 1908451"/>
                <a:gd name="connsiteY57" fmla="*/ 1796397 h 1908491"/>
                <a:gd name="connsiteX58" fmla="*/ 1842201 w 1908451"/>
                <a:gd name="connsiteY58" fmla="*/ 1813994 h 1908491"/>
                <a:gd name="connsiteX59" fmla="*/ 1828582 w 1908451"/>
                <a:gd name="connsiteY59" fmla="*/ 1829711 h 1908491"/>
                <a:gd name="connsiteX60" fmla="*/ 1812688 w 1908451"/>
                <a:gd name="connsiteY60" fmla="*/ 1843111 h 1908491"/>
                <a:gd name="connsiteX61" fmla="*/ 1734976 w 1908451"/>
                <a:gd name="connsiteY61" fmla="*/ 1868171 h 1908491"/>
                <a:gd name="connsiteX62" fmla="*/ 291488 w 1908451"/>
                <a:gd name="connsiteY62" fmla="*/ 1868171 h 1908491"/>
                <a:gd name="connsiteX63" fmla="*/ 171892 w 1908451"/>
                <a:gd name="connsiteY63" fmla="*/ 1868111 h 1908491"/>
                <a:gd name="connsiteX64" fmla="*/ 94477 w 1908451"/>
                <a:gd name="connsiteY64" fmla="*/ 1842201 h 1908491"/>
                <a:gd name="connsiteX65" fmla="*/ 46714 w 1908451"/>
                <a:gd name="connsiteY65" fmla="*/ 1775871 h 1908491"/>
                <a:gd name="connsiteX66" fmla="*/ 41924 w 1908451"/>
                <a:gd name="connsiteY66" fmla="*/ 1755760 h 1908491"/>
                <a:gd name="connsiteX67" fmla="*/ 40321 w 1908451"/>
                <a:gd name="connsiteY67" fmla="*/ 1735016 h 1908491"/>
                <a:gd name="connsiteX68" fmla="*/ 40321 w 1908451"/>
                <a:gd name="connsiteY68" fmla="*/ 231354 h 1908491"/>
                <a:gd name="connsiteX69" fmla="*/ 40380 w 1908451"/>
                <a:gd name="connsiteY69" fmla="*/ 171892 h 1908491"/>
                <a:gd name="connsiteX70" fmla="*/ 47249 w 1908451"/>
                <a:gd name="connsiteY70" fmla="*/ 131116 h 1908491"/>
                <a:gd name="connsiteX71" fmla="*/ 50871 w 1908451"/>
                <a:gd name="connsiteY71" fmla="*/ 121437 h 1908491"/>
                <a:gd name="connsiteX72" fmla="*/ 53009 w 1908451"/>
                <a:gd name="connsiteY72" fmla="*/ 116726 h 1908491"/>
                <a:gd name="connsiteX73" fmla="*/ 55325 w 1908451"/>
                <a:gd name="connsiteY73" fmla="*/ 112094 h 1908491"/>
                <a:gd name="connsiteX74" fmla="*/ 66291 w 1908451"/>
                <a:gd name="connsiteY74" fmla="*/ 94497 h 1908491"/>
                <a:gd name="connsiteX75" fmla="*/ 79909 w 1908451"/>
                <a:gd name="connsiteY75" fmla="*/ 78781 h 1908491"/>
                <a:gd name="connsiteX76" fmla="*/ 95804 w 1908451"/>
                <a:gd name="connsiteY76" fmla="*/ 65380 h 1908491"/>
                <a:gd name="connsiteX77" fmla="*/ 173515 w 1908451"/>
                <a:gd name="connsiteY77" fmla="*/ 40321 h 1908491"/>
                <a:gd name="connsiteX78" fmla="*/ 1496674 w 1908451"/>
                <a:gd name="connsiteY78" fmla="*/ 40321 h 1908491"/>
                <a:gd name="connsiteX79" fmla="*/ 1736579 w 1908451"/>
                <a:gd name="connsiteY79" fmla="*/ 40380 h 1908491"/>
                <a:gd name="connsiteX80" fmla="*/ 1813994 w 1908451"/>
                <a:gd name="connsiteY80" fmla="*/ 66291 h 1908491"/>
                <a:gd name="connsiteX81" fmla="*/ 1861757 w 1908451"/>
                <a:gd name="connsiteY81" fmla="*/ 132621 h 1908491"/>
                <a:gd name="connsiteX82" fmla="*/ 1866548 w 1908451"/>
                <a:gd name="connsiteY82" fmla="*/ 152732 h 1908491"/>
                <a:gd name="connsiteX83" fmla="*/ 1868151 w 1908451"/>
                <a:gd name="connsiteY83" fmla="*/ 173476 h 1908491"/>
                <a:gd name="connsiteX84" fmla="*/ 1868151 w 1908451"/>
                <a:gd name="connsiteY84" fmla="*/ 594497 h 190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908451" h="1908491">
                  <a:moveTo>
                    <a:pt x="1900079" y="120249"/>
                  </a:moveTo>
                  <a:cubicBezTo>
                    <a:pt x="1889054" y="85966"/>
                    <a:pt x="1866983" y="55245"/>
                    <a:pt x="1837906" y="33868"/>
                  </a:cubicBezTo>
                  <a:cubicBezTo>
                    <a:pt x="1830681" y="28484"/>
                    <a:pt x="1822941" y="23773"/>
                    <a:pt x="1814984" y="19576"/>
                  </a:cubicBezTo>
                  <a:cubicBezTo>
                    <a:pt x="1812965" y="18587"/>
                    <a:pt x="1811005" y="17458"/>
                    <a:pt x="1808947" y="16548"/>
                  </a:cubicBezTo>
                  <a:lnTo>
                    <a:pt x="1802791" y="13757"/>
                  </a:lnTo>
                  <a:cubicBezTo>
                    <a:pt x="1798594" y="12094"/>
                    <a:pt x="1794438" y="10372"/>
                    <a:pt x="1790142" y="9006"/>
                  </a:cubicBezTo>
                  <a:cubicBezTo>
                    <a:pt x="1773080" y="3226"/>
                    <a:pt x="1755087" y="297"/>
                    <a:pt x="1737035" y="59"/>
                  </a:cubicBezTo>
                  <a:lnTo>
                    <a:pt x="1496674" y="0"/>
                  </a:lnTo>
                  <a:lnTo>
                    <a:pt x="173436" y="0"/>
                  </a:lnTo>
                  <a:cubicBezTo>
                    <a:pt x="164410" y="79"/>
                    <a:pt x="155404" y="772"/>
                    <a:pt x="146477" y="2098"/>
                  </a:cubicBezTo>
                  <a:cubicBezTo>
                    <a:pt x="137569" y="3504"/>
                    <a:pt x="128800" y="5641"/>
                    <a:pt x="120230" y="8353"/>
                  </a:cubicBezTo>
                  <a:cubicBezTo>
                    <a:pt x="111619" y="11025"/>
                    <a:pt x="103325" y="14608"/>
                    <a:pt x="95269" y="18626"/>
                  </a:cubicBezTo>
                  <a:cubicBezTo>
                    <a:pt x="91211" y="20586"/>
                    <a:pt x="87352" y="22902"/>
                    <a:pt x="83432" y="25158"/>
                  </a:cubicBezTo>
                  <a:lnTo>
                    <a:pt x="77751" y="28800"/>
                  </a:lnTo>
                  <a:cubicBezTo>
                    <a:pt x="75831" y="29988"/>
                    <a:pt x="74050" y="31394"/>
                    <a:pt x="72209" y="32660"/>
                  </a:cubicBezTo>
                  <a:cubicBezTo>
                    <a:pt x="64925" y="37965"/>
                    <a:pt x="57937" y="43725"/>
                    <a:pt x="51564" y="50099"/>
                  </a:cubicBezTo>
                  <a:cubicBezTo>
                    <a:pt x="45170" y="56473"/>
                    <a:pt x="39252" y="63302"/>
                    <a:pt x="33868" y="70527"/>
                  </a:cubicBezTo>
                  <a:cubicBezTo>
                    <a:pt x="28484" y="77751"/>
                    <a:pt x="23773" y="85491"/>
                    <a:pt x="19576" y="93448"/>
                  </a:cubicBezTo>
                  <a:cubicBezTo>
                    <a:pt x="18587" y="95467"/>
                    <a:pt x="17458" y="97427"/>
                    <a:pt x="16548" y="99485"/>
                  </a:cubicBezTo>
                  <a:lnTo>
                    <a:pt x="13757" y="105641"/>
                  </a:lnTo>
                  <a:cubicBezTo>
                    <a:pt x="12094" y="109838"/>
                    <a:pt x="10372" y="113994"/>
                    <a:pt x="9006" y="118290"/>
                  </a:cubicBezTo>
                  <a:cubicBezTo>
                    <a:pt x="3226" y="135352"/>
                    <a:pt x="297" y="153345"/>
                    <a:pt x="59" y="171397"/>
                  </a:cubicBezTo>
                  <a:lnTo>
                    <a:pt x="0" y="231314"/>
                  </a:lnTo>
                  <a:lnTo>
                    <a:pt x="0" y="1735035"/>
                  </a:lnTo>
                  <a:cubicBezTo>
                    <a:pt x="79" y="1744062"/>
                    <a:pt x="772" y="1753068"/>
                    <a:pt x="2098" y="1761995"/>
                  </a:cubicBezTo>
                  <a:cubicBezTo>
                    <a:pt x="3504" y="1770902"/>
                    <a:pt x="5641" y="1779671"/>
                    <a:pt x="8353" y="1788242"/>
                  </a:cubicBezTo>
                  <a:cubicBezTo>
                    <a:pt x="19378" y="1822525"/>
                    <a:pt x="41449" y="1853246"/>
                    <a:pt x="70527" y="1874624"/>
                  </a:cubicBezTo>
                  <a:cubicBezTo>
                    <a:pt x="77751" y="1880008"/>
                    <a:pt x="85491" y="1884719"/>
                    <a:pt x="93448" y="1888915"/>
                  </a:cubicBezTo>
                  <a:cubicBezTo>
                    <a:pt x="95467" y="1889905"/>
                    <a:pt x="97427" y="1891033"/>
                    <a:pt x="99485" y="1891944"/>
                  </a:cubicBezTo>
                  <a:lnTo>
                    <a:pt x="105641" y="1894735"/>
                  </a:lnTo>
                  <a:cubicBezTo>
                    <a:pt x="109838" y="1896397"/>
                    <a:pt x="113994" y="1898119"/>
                    <a:pt x="118290" y="1899485"/>
                  </a:cubicBezTo>
                  <a:cubicBezTo>
                    <a:pt x="135352" y="1905265"/>
                    <a:pt x="153345" y="1908195"/>
                    <a:pt x="171397" y="1908432"/>
                  </a:cubicBezTo>
                  <a:lnTo>
                    <a:pt x="291469" y="1908492"/>
                  </a:lnTo>
                  <a:lnTo>
                    <a:pt x="1735016" y="1908492"/>
                  </a:lnTo>
                  <a:cubicBezTo>
                    <a:pt x="1744042" y="1908412"/>
                    <a:pt x="1753048" y="1907720"/>
                    <a:pt x="1761975" y="1906393"/>
                  </a:cubicBezTo>
                  <a:cubicBezTo>
                    <a:pt x="1770883" y="1904988"/>
                    <a:pt x="1779651" y="1902850"/>
                    <a:pt x="1788222" y="1900138"/>
                  </a:cubicBezTo>
                  <a:cubicBezTo>
                    <a:pt x="1796833" y="1897466"/>
                    <a:pt x="1805126" y="1893883"/>
                    <a:pt x="1813183" y="1889865"/>
                  </a:cubicBezTo>
                  <a:cubicBezTo>
                    <a:pt x="1817240" y="1887906"/>
                    <a:pt x="1821100" y="1885590"/>
                    <a:pt x="1825020" y="1883333"/>
                  </a:cubicBezTo>
                  <a:lnTo>
                    <a:pt x="1830700" y="1879691"/>
                  </a:lnTo>
                  <a:cubicBezTo>
                    <a:pt x="1832621" y="1878503"/>
                    <a:pt x="1834402" y="1877098"/>
                    <a:pt x="1836243" y="1875831"/>
                  </a:cubicBezTo>
                  <a:cubicBezTo>
                    <a:pt x="1843527" y="1870526"/>
                    <a:pt x="1850514" y="1864766"/>
                    <a:pt x="1856888" y="1858393"/>
                  </a:cubicBezTo>
                  <a:cubicBezTo>
                    <a:pt x="1863282" y="1852019"/>
                    <a:pt x="1869200" y="1845190"/>
                    <a:pt x="1874584" y="1837965"/>
                  </a:cubicBezTo>
                  <a:cubicBezTo>
                    <a:pt x="1879968" y="1830740"/>
                    <a:pt x="1884679" y="1823001"/>
                    <a:pt x="1888875" y="1815043"/>
                  </a:cubicBezTo>
                  <a:cubicBezTo>
                    <a:pt x="1889865" y="1813024"/>
                    <a:pt x="1890993" y="1811065"/>
                    <a:pt x="1891904" y="1809006"/>
                  </a:cubicBezTo>
                  <a:lnTo>
                    <a:pt x="1894695" y="1802850"/>
                  </a:lnTo>
                  <a:cubicBezTo>
                    <a:pt x="1896358" y="1798654"/>
                    <a:pt x="1898080" y="1794497"/>
                    <a:pt x="1899446" y="1790202"/>
                  </a:cubicBezTo>
                  <a:cubicBezTo>
                    <a:pt x="1905225" y="1773139"/>
                    <a:pt x="1908155" y="1755146"/>
                    <a:pt x="1908392" y="1737094"/>
                  </a:cubicBezTo>
                  <a:lnTo>
                    <a:pt x="1908452" y="1677177"/>
                  </a:lnTo>
                  <a:lnTo>
                    <a:pt x="1908452" y="173456"/>
                  </a:lnTo>
                  <a:cubicBezTo>
                    <a:pt x="1908373" y="164430"/>
                    <a:pt x="1907680" y="155424"/>
                    <a:pt x="1906354" y="146496"/>
                  </a:cubicBezTo>
                  <a:cubicBezTo>
                    <a:pt x="1904948" y="137589"/>
                    <a:pt x="1902810" y="128820"/>
                    <a:pt x="1900099" y="120249"/>
                  </a:cubicBezTo>
                  <a:close/>
                  <a:moveTo>
                    <a:pt x="1868171" y="594497"/>
                  </a:moveTo>
                  <a:lnTo>
                    <a:pt x="1868171" y="1677138"/>
                  </a:lnTo>
                  <a:lnTo>
                    <a:pt x="1868111" y="1736599"/>
                  </a:lnTo>
                  <a:cubicBezTo>
                    <a:pt x="1867913" y="1750554"/>
                    <a:pt x="1865696" y="1764311"/>
                    <a:pt x="1861243" y="1777375"/>
                  </a:cubicBezTo>
                  <a:cubicBezTo>
                    <a:pt x="1860233" y="1780681"/>
                    <a:pt x="1858868" y="1783848"/>
                    <a:pt x="1857621" y="1787054"/>
                  </a:cubicBezTo>
                  <a:lnTo>
                    <a:pt x="1855483" y="1791765"/>
                  </a:lnTo>
                  <a:cubicBezTo>
                    <a:pt x="1854810" y="1793349"/>
                    <a:pt x="1853919" y="1794833"/>
                    <a:pt x="1853167" y="1796397"/>
                  </a:cubicBezTo>
                  <a:cubicBezTo>
                    <a:pt x="1849940" y="1802494"/>
                    <a:pt x="1846358" y="1808452"/>
                    <a:pt x="1842201" y="1813994"/>
                  </a:cubicBezTo>
                  <a:cubicBezTo>
                    <a:pt x="1838044" y="1819537"/>
                    <a:pt x="1833492" y="1824802"/>
                    <a:pt x="1828582" y="1829711"/>
                  </a:cubicBezTo>
                  <a:cubicBezTo>
                    <a:pt x="1823674" y="1834620"/>
                    <a:pt x="1818290" y="1839034"/>
                    <a:pt x="1812688" y="1843111"/>
                  </a:cubicBezTo>
                  <a:cubicBezTo>
                    <a:pt x="1790162" y="1859362"/>
                    <a:pt x="1762906" y="1868230"/>
                    <a:pt x="1734976" y="1868171"/>
                  </a:cubicBezTo>
                  <a:lnTo>
                    <a:pt x="291488" y="1868171"/>
                  </a:lnTo>
                  <a:lnTo>
                    <a:pt x="171892" y="1868111"/>
                  </a:lnTo>
                  <a:cubicBezTo>
                    <a:pt x="144022" y="1867854"/>
                    <a:pt x="116845" y="1858689"/>
                    <a:pt x="94477" y="1842201"/>
                  </a:cubicBezTo>
                  <a:cubicBezTo>
                    <a:pt x="72090" y="1825772"/>
                    <a:pt x="55146" y="1802098"/>
                    <a:pt x="46714" y="1775871"/>
                  </a:cubicBezTo>
                  <a:cubicBezTo>
                    <a:pt x="44656" y="1769299"/>
                    <a:pt x="42993" y="1762589"/>
                    <a:pt x="41924" y="1755760"/>
                  </a:cubicBezTo>
                  <a:cubicBezTo>
                    <a:pt x="40914" y="1748911"/>
                    <a:pt x="40400" y="1741983"/>
                    <a:pt x="40321" y="1735016"/>
                  </a:cubicBezTo>
                  <a:lnTo>
                    <a:pt x="40321" y="231354"/>
                  </a:lnTo>
                  <a:lnTo>
                    <a:pt x="40380" y="171892"/>
                  </a:lnTo>
                  <a:cubicBezTo>
                    <a:pt x="40578" y="157937"/>
                    <a:pt x="42795" y="144181"/>
                    <a:pt x="47249" y="131116"/>
                  </a:cubicBezTo>
                  <a:cubicBezTo>
                    <a:pt x="48258" y="127811"/>
                    <a:pt x="49624" y="124644"/>
                    <a:pt x="50871" y="121437"/>
                  </a:cubicBezTo>
                  <a:lnTo>
                    <a:pt x="53009" y="116726"/>
                  </a:lnTo>
                  <a:cubicBezTo>
                    <a:pt x="53682" y="115143"/>
                    <a:pt x="54572" y="113658"/>
                    <a:pt x="55325" y="112094"/>
                  </a:cubicBezTo>
                  <a:cubicBezTo>
                    <a:pt x="58551" y="105998"/>
                    <a:pt x="62134" y="100040"/>
                    <a:pt x="66291" y="94497"/>
                  </a:cubicBezTo>
                  <a:cubicBezTo>
                    <a:pt x="70447" y="88955"/>
                    <a:pt x="75000" y="83690"/>
                    <a:pt x="79909" y="78781"/>
                  </a:cubicBezTo>
                  <a:cubicBezTo>
                    <a:pt x="84818" y="73872"/>
                    <a:pt x="90202" y="69458"/>
                    <a:pt x="95804" y="65380"/>
                  </a:cubicBezTo>
                  <a:cubicBezTo>
                    <a:pt x="118329" y="49129"/>
                    <a:pt x="145586" y="40261"/>
                    <a:pt x="173515" y="40321"/>
                  </a:cubicBezTo>
                  <a:lnTo>
                    <a:pt x="1496674" y="40321"/>
                  </a:lnTo>
                  <a:lnTo>
                    <a:pt x="1736579" y="40380"/>
                  </a:lnTo>
                  <a:cubicBezTo>
                    <a:pt x="1764450" y="40637"/>
                    <a:pt x="1791627" y="49802"/>
                    <a:pt x="1813994" y="66291"/>
                  </a:cubicBezTo>
                  <a:cubicBezTo>
                    <a:pt x="1836381" y="82720"/>
                    <a:pt x="1853325" y="106394"/>
                    <a:pt x="1861757" y="132621"/>
                  </a:cubicBezTo>
                  <a:cubicBezTo>
                    <a:pt x="1863816" y="139192"/>
                    <a:pt x="1865479" y="145903"/>
                    <a:pt x="1866548" y="152732"/>
                  </a:cubicBezTo>
                  <a:cubicBezTo>
                    <a:pt x="1867557" y="159580"/>
                    <a:pt x="1868072" y="166508"/>
                    <a:pt x="1868151" y="173476"/>
                  </a:cubicBezTo>
                  <a:lnTo>
                    <a:pt x="1868151" y="594497"/>
                  </a:ln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286" name="Freeform 6">
              <a:extLst>
                <a:ext uri="{FF2B5EF4-FFF2-40B4-BE49-F238E27FC236}">
                  <a16:creationId xmlns:a16="http://schemas.microsoft.com/office/drawing/2014/main" id="{44CB4E19-751F-C5CA-CA96-63569AEDAF5B}"/>
                </a:ext>
              </a:extLst>
            </p:cNvPr>
            <p:cNvSpPr/>
            <p:nvPr/>
          </p:nvSpPr>
          <p:spPr>
            <a:xfrm rot="18900000">
              <a:off x="2559935" y="428112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01" name="Freeform 7">
              <a:extLst>
                <a:ext uri="{FF2B5EF4-FFF2-40B4-BE49-F238E27FC236}">
                  <a16:creationId xmlns:a16="http://schemas.microsoft.com/office/drawing/2014/main" id="{F133AF90-AAFE-EAAF-92AC-0056883F6675}"/>
                </a:ext>
              </a:extLst>
            </p:cNvPr>
            <p:cNvSpPr/>
            <p:nvPr/>
          </p:nvSpPr>
          <p:spPr>
            <a:xfrm>
              <a:off x="2726640"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02" name="Freeform 8">
              <a:extLst>
                <a:ext uri="{FF2B5EF4-FFF2-40B4-BE49-F238E27FC236}">
                  <a16:creationId xmlns:a16="http://schemas.microsoft.com/office/drawing/2014/main" id="{FB6F6446-E3F2-30DD-08DF-E7EEED779835}"/>
                </a:ext>
              </a:extLst>
            </p:cNvPr>
            <p:cNvSpPr/>
            <p:nvPr/>
          </p:nvSpPr>
          <p:spPr>
            <a:xfrm rot="18900000">
              <a:off x="2893372" y="428113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03" name="Freeform 9">
              <a:extLst>
                <a:ext uri="{FF2B5EF4-FFF2-40B4-BE49-F238E27FC236}">
                  <a16:creationId xmlns:a16="http://schemas.microsoft.com/office/drawing/2014/main" id="{03B7C95F-025E-05FC-30F8-6C181F7267EB}"/>
                </a:ext>
              </a:extLst>
            </p:cNvPr>
            <p:cNvSpPr/>
            <p:nvPr/>
          </p:nvSpPr>
          <p:spPr>
            <a:xfrm>
              <a:off x="3060072"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36" name="Freeform 10">
              <a:extLst>
                <a:ext uri="{FF2B5EF4-FFF2-40B4-BE49-F238E27FC236}">
                  <a16:creationId xmlns:a16="http://schemas.microsoft.com/office/drawing/2014/main" id="{CCDC0A6F-89E6-6A14-D621-6E43DF987442}"/>
                </a:ext>
              </a:extLst>
            </p:cNvPr>
            <p:cNvSpPr/>
            <p:nvPr/>
          </p:nvSpPr>
          <p:spPr>
            <a:xfrm rot="20803200">
              <a:off x="3226728" y="428120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37" name="Freeform 11">
              <a:extLst>
                <a:ext uri="{FF2B5EF4-FFF2-40B4-BE49-F238E27FC236}">
                  <a16:creationId xmlns:a16="http://schemas.microsoft.com/office/drawing/2014/main" id="{CB4591FD-5750-562A-5576-14E89AFC9296}"/>
                </a:ext>
              </a:extLst>
            </p:cNvPr>
            <p:cNvSpPr/>
            <p:nvPr/>
          </p:nvSpPr>
          <p:spPr>
            <a:xfrm rot="18900000">
              <a:off x="3393500" y="428112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38" name="Freeform 12">
              <a:extLst>
                <a:ext uri="{FF2B5EF4-FFF2-40B4-BE49-F238E27FC236}">
                  <a16:creationId xmlns:a16="http://schemas.microsoft.com/office/drawing/2014/main" id="{874A7AD9-D60C-7E03-40DA-F52E1CE664DE}"/>
                </a:ext>
              </a:extLst>
            </p:cNvPr>
            <p:cNvSpPr/>
            <p:nvPr/>
          </p:nvSpPr>
          <p:spPr>
            <a:xfrm>
              <a:off x="3560211"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39" name="Freeform 13">
              <a:extLst>
                <a:ext uri="{FF2B5EF4-FFF2-40B4-BE49-F238E27FC236}">
                  <a16:creationId xmlns:a16="http://schemas.microsoft.com/office/drawing/2014/main" id="{393C3CC0-EBF4-C624-ADDF-2252B010126D}"/>
                </a:ext>
              </a:extLst>
            </p:cNvPr>
            <p:cNvSpPr/>
            <p:nvPr/>
          </p:nvSpPr>
          <p:spPr>
            <a:xfrm rot="20803200">
              <a:off x="3726893" y="4281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0" name="Freeform 14">
              <a:extLst>
                <a:ext uri="{FF2B5EF4-FFF2-40B4-BE49-F238E27FC236}">
                  <a16:creationId xmlns:a16="http://schemas.microsoft.com/office/drawing/2014/main" id="{BA8B75BF-0C7D-BFE9-F9B0-14EBD0F13802}"/>
                </a:ext>
              </a:extLst>
            </p:cNvPr>
            <p:cNvSpPr/>
            <p:nvPr/>
          </p:nvSpPr>
          <p:spPr>
            <a:xfrm>
              <a:off x="3893643" y="428113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1" name="Freeform 15">
              <a:extLst>
                <a:ext uri="{FF2B5EF4-FFF2-40B4-BE49-F238E27FC236}">
                  <a16:creationId xmlns:a16="http://schemas.microsoft.com/office/drawing/2014/main" id="{ED64B4D8-8AF4-298E-1C96-592B5D45439F}"/>
                </a:ext>
              </a:extLst>
            </p:cNvPr>
            <p:cNvSpPr/>
            <p:nvPr/>
          </p:nvSpPr>
          <p:spPr>
            <a:xfrm rot="20803200">
              <a:off x="4060316" y="428122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2" name="Freeform 16">
              <a:extLst>
                <a:ext uri="{FF2B5EF4-FFF2-40B4-BE49-F238E27FC236}">
                  <a16:creationId xmlns:a16="http://schemas.microsoft.com/office/drawing/2014/main" id="{6B580987-1D97-85BC-F11A-47D9B5825D5A}"/>
                </a:ext>
              </a:extLst>
            </p:cNvPr>
            <p:cNvSpPr/>
            <p:nvPr/>
          </p:nvSpPr>
          <p:spPr>
            <a:xfrm rot="21046799">
              <a:off x="2560013" y="4444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3" name="Freeform 18">
              <a:extLst>
                <a:ext uri="{FF2B5EF4-FFF2-40B4-BE49-F238E27FC236}">
                  <a16:creationId xmlns:a16="http://schemas.microsoft.com/office/drawing/2014/main" id="{9F139405-3549-0628-3336-E5CBB64E0291}"/>
                </a:ext>
              </a:extLst>
            </p:cNvPr>
            <p:cNvSpPr/>
            <p:nvPr/>
          </p:nvSpPr>
          <p:spPr>
            <a:xfrm>
              <a:off x="2726640"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4" name="Freeform 20">
              <a:extLst>
                <a:ext uri="{FF2B5EF4-FFF2-40B4-BE49-F238E27FC236}">
                  <a16:creationId xmlns:a16="http://schemas.microsoft.com/office/drawing/2014/main" id="{8B6BBF59-3EC3-2B99-F4B9-062E22881CB7}"/>
                </a:ext>
              </a:extLst>
            </p:cNvPr>
            <p:cNvSpPr/>
            <p:nvPr/>
          </p:nvSpPr>
          <p:spPr>
            <a:xfrm rot="21046799">
              <a:off x="2893433" y="444453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5" name="Freeform 21">
              <a:extLst>
                <a:ext uri="{FF2B5EF4-FFF2-40B4-BE49-F238E27FC236}">
                  <a16:creationId xmlns:a16="http://schemas.microsoft.com/office/drawing/2014/main" id="{147AE1CC-C9CF-BC70-33D5-5C4A2375DF9A}"/>
                </a:ext>
              </a:extLst>
            </p:cNvPr>
            <p:cNvSpPr/>
            <p:nvPr/>
          </p:nvSpPr>
          <p:spPr>
            <a:xfrm>
              <a:off x="3060072"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6" name="Freeform 22">
              <a:extLst>
                <a:ext uri="{FF2B5EF4-FFF2-40B4-BE49-F238E27FC236}">
                  <a16:creationId xmlns:a16="http://schemas.microsoft.com/office/drawing/2014/main" id="{BF32573B-7E16-5B4B-6C52-BD60A5EAE2B1}"/>
                </a:ext>
              </a:extLst>
            </p:cNvPr>
            <p:cNvSpPr/>
            <p:nvPr/>
          </p:nvSpPr>
          <p:spPr>
            <a:xfrm rot="17549998">
              <a:off x="3226771" y="444458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7" name="Freeform 23">
              <a:extLst>
                <a:ext uri="{FF2B5EF4-FFF2-40B4-BE49-F238E27FC236}">
                  <a16:creationId xmlns:a16="http://schemas.microsoft.com/office/drawing/2014/main" id="{44CF45BB-2C65-12E9-2298-D3D8BA2173D7}"/>
                </a:ext>
              </a:extLst>
            </p:cNvPr>
            <p:cNvSpPr/>
            <p:nvPr/>
          </p:nvSpPr>
          <p:spPr>
            <a:xfrm rot="21046799">
              <a:off x="3393582" y="444452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8" name="Freeform 24">
              <a:extLst>
                <a:ext uri="{FF2B5EF4-FFF2-40B4-BE49-F238E27FC236}">
                  <a16:creationId xmlns:a16="http://schemas.microsoft.com/office/drawing/2014/main" id="{0DBA4BCA-D070-3F5A-FD31-A73B5C457A50}"/>
                </a:ext>
              </a:extLst>
            </p:cNvPr>
            <p:cNvSpPr/>
            <p:nvPr/>
          </p:nvSpPr>
          <p:spPr>
            <a:xfrm>
              <a:off x="3560211"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49" name="Freeform 25">
              <a:extLst>
                <a:ext uri="{FF2B5EF4-FFF2-40B4-BE49-F238E27FC236}">
                  <a16:creationId xmlns:a16="http://schemas.microsoft.com/office/drawing/2014/main" id="{BA493411-7322-44A7-5261-6465FC6A9303}"/>
                </a:ext>
              </a:extLst>
            </p:cNvPr>
            <p:cNvSpPr/>
            <p:nvPr/>
          </p:nvSpPr>
          <p:spPr>
            <a:xfrm rot="17549998">
              <a:off x="3726922" y="44445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0" name="Freeform 26">
              <a:extLst>
                <a:ext uri="{FF2B5EF4-FFF2-40B4-BE49-F238E27FC236}">
                  <a16:creationId xmlns:a16="http://schemas.microsoft.com/office/drawing/2014/main" id="{A2E84A04-5DC8-4260-0130-8B35508F9587}"/>
                </a:ext>
              </a:extLst>
            </p:cNvPr>
            <p:cNvSpPr/>
            <p:nvPr/>
          </p:nvSpPr>
          <p:spPr>
            <a:xfrm>
              <a:off x="3893643" y="444457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1" name="Freeform 27">
              <a:extLst>
                <a:ext uri="{FF2B5EF4-FFF2-40B4-BE49-F238E27FC236}">
                  <a16:creationId xmlns:a16="http://schemas.microsoft.com/office/drawing/2014/main" id="{AD506F41-1877-3004-C448-18C7F3774F87}"/>
                </a:ext>
              </a:extLst>
            </p:cNvPr>
            <p:cNvSpPr/>
            <p:nvPr/>
          </p:nvSpPr>
          <p:spPr>
            <a:xfrm rot="17549998">
              <a:off x="4060360" y="444458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2" name="Freeform 28">
              <a:extLst>
                <a:ext uri="{FF2B5EF4-FFF2-40B4-BE49-F238E27FC236}">
                  <a16:creationId xmlns:a16="http://schemas.microsoft.com/office/drawing/2014/main" id="{CB3ED0D0-6AE1-37F7-F5EE-1AABCA4B4FB3}"/>
                </a:ext>
              </a:extLst>
            </p:cNvPr>
            <p:cNvSpPr/>
            <p:nvPr/>
          </p:nvSpPr>
          <p:spPr>
            <a:xfrm rot="21046799">
              <a:off x="2559953" y="293515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3" name="Freeform 29">
              <a:extLst>
                <a:ext uri="{FF2B5EF4-FFF2-40B4-BE49-F238E27FC236}">
                  <a16:creationId xmlns:a16="http://schemas.microsoft.com/office/drawing/2014/main" id="{E81A4735-09FC-4B29-DF05-5EB8B3E41DDB}"/>
                </a:ext>
              </a:extLst>
            </p:cNvPr>
            <p:cNvSpPr/>
            <p:nvPr/>
          </p:nvSpPr>
          <p:spPr>
            <a:xfrm>
              <a:off x="2726640"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4" name="Freeform 30">
              <a:extLst>
                <a:ext uri="{FF2B5EF4-FFF2-40B4-BE49-F238E27FC236}">
                  <a16:creationId xmlns:a16="http://schemas.microsoft.com/office/drawing/2014/main" id="{9CD5E410-BCED-B932-DD1E-51FD3CDFA7A5}"/>
                </a:ext>
              </a:extLst>
            </p:cNvPr>
            <p:cNvSpPr/>
            <p:nvPr/>
          </p:nvSpPr>
          <p:spPr>
            <a:xfrm rot="21046799">
              <a:off x="2893373" y="293515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5" name="Freeform 31">
              <a:extLst>
                <a:ext uri="{FF2B5EF4-FFF2-40B4-BE49-F238E27FC236}">
                  <a16:creationId xmlns:a16="http://schemas.microsoft.com/office/drawing/2014/main" id="{46AD96ED-22AA-C580-480E-7A03745530D4}"/>
                </a:ext>
              </a:extLst>
            </p:cNvPr>
            <p:cNvSpPr/>
            <p:nvPr/>
          </p:nvSpPr>
          <p:spPr>
            <a:xfrm>
              <a:off x="3060072"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6" name="Freeform 32">
              <a:extLst>
                <a:ext uri="{FF2B5EF4-FFF2-40B4-BE49-F238E27FC236}">
                  <a16:creationId xmlns:a16="http://schemas.microsoft.com/office/drawing/2014/main" id="{B243E6CB-73A9-4CB6-36CC-1FAA41536261}"/>
                </a:ext>
              </a:extLst>
            </p:cNvPr>
            <p:cNvSpPr/>
            <p:nvPr/>
          </p:nvSpPr>
          <p:spPr>
            <a:xfrm rot="17549998">
              <a:off x="3226782" y="293517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7" name="Freeform 33">
              <a:extLst>
                <a:ext uri="{FF2B5EF4-FFF2-40B4-BE49-F238E27FC236}">
                  <a16:creationId xmlns:a16="http://schemas.microsoft.com/office/drawing/2014/main" id="{5899F622-3CA8-EC10-B59B-58793B3DC366}"/>
                </a:ext>
              </a:extLst>
            </p:cNvPr>
            <p:cNvSpPr/>
            <p:nvPr/>
          </p:nvSpPr>
          <p:spPr>
            <a:xfrm rot="21046799">
              <a:off x="3393502" y="293512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8" name="Freeform 34">
              <a:extLst>
                <a:ext uri="{FF2B5EF4-FFF2-40B4-BE49-F238E27FC236}">
                  <a16:creationId xmlns:a16="http://schemas.microsoft.com/office/drawing/2014/main" id="{8F6AA71E-8865-3132-E298-D5789B1463AD}"/>
                </a:ext>
              </a:extLst>
            </p:cNvPr>
            <p:cNvSpPr/>
            <p:nvPr/>
          </p:nvSpPr>
          <p:spPr>
            <a:xfrm>
              <a:off x="3560211"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59" name="Freeform 35">
              <a:extLst>
                <a:ext uri="{FF2B5EF4-FFF2-40B4-BE49-F238E27FC236}">
                  <a16:creationId xmlns:a16="http://schemas.microsoft.com/office/drawing/2014/main" id="{C5A9CCE7-4983-154D-93F4-1D82CD520700}"/>
                </a:ext>
              </a:extLst>
            </p:cNvPr>
            <p:cNvSpPr/>
            <p:nvPr/>
          </p:nvSpPr>
          <p:spPr>
            <a:xfrm rot="21046799">
              <a:off x="3726942" y="293510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0" name="Freeform 36">
              <a:extLst>
                <a:ext uri="{FF2B5EF4-FFF2-40B4-BE49-F238E27FC236}">
                  <a16:creationId xmlns:a16="http://schemas.microsoft.com/office/drawing/2014/main" id="{DD971D2D-68BA-2E12-AF92-CE41B52994BD}"/>
                </a:ext>
              </a:extLst>
            </p:cNvPr>
            <p:cNvSpPr/>
            <p:nvPr/>
          </p:nvSpPr>
          <p:spPr>
            <a:xfrm>
              <a:off x="3893643" y="293517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1" name="Freeform 37">
              <a:extLst>
                <a:ext uri="{FF2B5EF4-FFF2-40B4-BE49-F238E27FC236}">
                  <a16:creationId xmlns:a16="http://schemas.microsoft.com/office/drawing/2014/main" id="{B9F18D07-4D32-E0B7-2D50-1A494225EDB0}"/>
                </a:ext>
              </a:extLst>
            </p:cNvPr>
            <p:cNvSpPr/>
            <p:nvPr/>
          </p:nvSpPr>
          <p:spPr>
            <a:xfrm rot="21046799">
              <a:off x="4060361" y="293508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2" name="Freeform 38">
              <a:extLst>
                <a:ext uri="{FF2B5EF4-FFF2-40B4-BE49-F238E27FC236}">
                  <a16:creationId xmlns:a16="http://schemas.microsoft.com/office/drawing/2014/main" id="{0F89A66C-7FC7-C209-8476-FDF77315FBE4}"/>
                </a:ext>
              </a:extLst>
            </p:cNvPr>
            <p:cNvSpPr/>
            <p:nvPr/>
          </p:nvSpPr>
          <p:spPr>
            <a:xfrm rot="21046799">
              <a:off x="2559956" y="309861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3" name="Freeform 39">
              <a:extLst>
                <a:ext uri="{FF2B5EF4-FFF2-40B4-BE49-F238E27FC236}">
                  <a16:creationId xmlns:a16="http://schemas.microsoft.com/office/drawing/2014/main" id="{F030920B-FD78-F5E5-5C36-17694803B0DB}"/>
                </a:ext>
              </a:extLst>
            </p:cNvPr>
            <p:cNvSpPr/>
            <p:nvPr/>
          </p:nvSpPr>
          <p:spPr>
            <a:xfrm>
              <a:off x="2726640"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4" name="Freeform 40">
              <a:extLst>
                <a:ext uri="{FF2B5EF4-FFF2-40B4-BE49-F238E27FC236}">
                  <a16:creationId xmlns:a16="http://schemas.microsoft.com/office/drawing/2014/main" id="{778A07D3-0F0E-86D0-47B7-BAECD0675000}"/>
                </a:ext>
              </a:extLst>
            </p:cNvPr>
            <p:cNvSpPr/>
            <p:nvPr/>
          </p:nvSpPr>
          <p:spPr>
            <a:xfrm rot="21046799">
              <a:off x="2893376" y="309859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5" name="Freeform 41">
              <a:extLst>
                <a:ext uri="{FF2B5EF4-FFF2-40B4-BE49-F238E27FC236}">
                  <a16:creationId xmlns:a16="http://schemas.microsoft.com/office/drawing/2014/main" id="{B7AEEBC0-E879-8E22-A604-4A13E0FC99D6}"/>
                </a:ext>
              </a:extLst>
            </p:cNvPr>
            <p:cNvSpPr/>
            <p:nvPr/>
          </p:nvSpPr>
          <p:spPr>
            <a:xfrm>
              <a:off x="3060072"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6" name="Freeform 42">
              <a:extLst>
                <a:ext uri="{FF2B5EF4-FFF2-40B4-BE49-F238E27FC236}">
                  <a16:creationId xmlns:a16="http://schemas.microsoft.com/office/drawing/2014/main" id="{BEB5BBC2-67ED-7458-DF78-F363F9DB90D6}"/>
                </a:ext>
              </a:extLst>
            </p:cNvPr>
            <p:cNvSpPr/>
            <p:nvPr/>
          </p:nvSpPr>
          <p:spPr>
            <a:xfrm rot="17549998">
              <a:off x="3226790" y="3098642"/>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7" name="Freeform 43">
              <a:extLst>
                <a:ext uri="{FF2B5EF4-FFF2-40B4-BE49-F238E27FC236}">
                  <a16:creationId xmlns:a16="http://schemas.microsoft.com/office/drawing/2014/main" id="{425745DD-11DA-95F4-1A34-E4DF6BDD8440}"/>
                </a:ext>
              </a:extLst>
            </p:cNvPr>
            <p:cNvSpPr/>
            <p:nvPr/>
          </p:nvSpPr>
          <p:spPr>
            <a:xfrm rot="21046799">
              <a:off x="3393525" y="309859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8" name="Freeform 44">
              <a:extLst>
                <a:ext uri="{FF2B5EF4-FFF2-40B4-BE49-F238E27FC236}">
                  <a16:creationId xmlns:a16="http://schemas.microsoft.com/office/drawing/2014/main" id="{C3B09838-5F9C-D08D-BF0B-88229636927E}"/>
                </a:ext>
              </a:extLst>
            </p:cNvPr>
            <p:cNvSpPr/>
            <p:nvPr/>
          </p:nvSpPr>
          <p:spPr>
            <a:xfrm>
              <a:off x="3560211"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69" name="Freeform 45">
              <a:extLst>
                <a:ext uri="{FF2B5EF4-FFF2-40B4-BE49-F238E27FC236}">
                  <a16:creationId xmlns:a16="http://schemas.microsoft.com/office/drawing/2014/main" id="{A95F491F-FE6F-AB20-2220-4B3D294F8F1F}"/>
                </a:ext>
              </a:extLst>
            </p:cNvPr>
            <p:cNvSpPr/>
            <p:nvPr/>
          </p:nvSpPr>
          <p:spPr>
            <a:xfrm rot="21046799">
              <a:off x="3726945" y="309857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0" name="Freeform 46">
              <a:extLst>
                <a:ext uri="{FF2B5EF4-FFF2-40B4-BE49-F238E27FC236}">
                  <a16:creationId xmlns:a16="http://schemas.microsoft.com/office/drawing/2014/main" id="{F9C9B337-62EE-03CC-69A0-11DA731E34FC}"/>
                </a:ext>
              </a:extLst>
            </p:cNvPr>
            <p:cNvSpPr/>
            <p:nvPr/>
          </p:nvSpPr>
          <p:spPr>
            <a:xfrm>
              <a:off x="3893643" y="309863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1" name="Freeform 47">
              <a:extLst>
                <a:ext uri="{FF2B5EF4-FFF2-40B4-BE49-F238E27FC236}">
                  <a16:creationId xmlns:a16="http://schemas.microsoft.com/office/drawing/2014/main" id="{524FA545-F54B-6E63-A1DB-3D3340C97A05}"/>
                </a:ext>
              </a:extLst>
            </p:cNvPr>
            <p:cNvSpPr/>
            <p:nvPr/>
          </p:nvSpPr>
          <p:spPr>
            <a:xfrm rot="21046799">
              <a:off x="4060384" y="3098550"/>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2" name="Freeform 48">
              <a:extLst>
                <a:ext uri="{FF2B5EF4-FFF2-40B4-BE49-F238E27FC236}">
                  <a16:creationId xmlns:a16="http://schemas.microsoft.com/office/drawing/2014/main" id="{02597BBA-7659-CFB8-0EC1-C49585DEC529}"/>
                </a:ext>
              </a:extLst>
            </p:cNvPr>
            <p:cNvSpPr/>
            <p:nvPr/>
          </p:nvSpPr>
          <p:spPr>
            <a:xfrm rot="20803200">
              <a:off x="4059070" y="327021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3" name="Freeform 49">
              <a:extLst>
                <a:ext uri="{FF2B5EF4-FFF2-40B4-BE49-F238E27FC236}">
                  <a16:creationId xmlns:a16="http://schemas.microsoft.com/office/drawing/2014/main" id="{B5BD246B-1806-F320-AC2D-1567B96C02AE}"/>
                </a:ext>
              </a:extLst>
            </p:cNvPr>
            <p:cNvSpPr/>
            <p:nvPr/>
          </p:nvSpPr>
          <p:spPr>
            <a:xfrm rot="21046799">
              <a:off x="4059110" y="3436766"/>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4" name="Freeform 50">
              <a:extLst>
                <a:ext uri="{FF2B5EF4-FFF2-40B4-BE49-F238E27FC236}">
                  <a16:creationId xmlns:a16="http://schemas.microsoft.com/office/drawing/2014/main" id="{38EF3356-B276-5E0A-AB65-AFB2918486EB}"/>
                </a:ext>
              </a:extLst>
            </p:cNvPr>
            <p:cNvSpPr/>
            <p:nvPr/>
          </p:nvSpPr>
          <p:spPr>
            <a:xfrm rot="18900000">
              <a:off x="4059088" y="360356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5" name="Freeform 51">
              <a:extLst>
                <a:ext uri="{FF2B5EF4-FFF2-40B4-BE49-F238E27FC236}">
                  <a16:creationId xmlns:a16="http://schemas.microsoft.com/office/drawing/2014/main" id="{07FCDEBF-7C23-820D-3DC5-C8AC83A21D3D}"/>
                </a:ext>
              </a:extLst>
            </p:cNvPr>
            <p:cNvSpPr/>
            <p:nvPr/>
          </p:nvSpPr>
          <p:spPr>
            <a:xfrm rot="20803200">
              <a:off x="4059052" y="377035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6" name="Freeform 52">
              <a:extLst>
                <a:ext uri="{FF2B5EF4-FFF2-40B4-BE49-F238E27FC236}">
                  <a16:creationId xmlns:a16="http://schemas.microsoft.com/office/drawing/2014/main" id="{AEA6B68F-8AFF-5762-7643-FDCA2E8B2F2E}"/>
                </a:ext>
              </a:extLst>
            </p:cNvPr>
            <p:cNvSpPr/>
            <p:nvPr/>
          </p:nvSpPr>
          <p:spPr>
            <a:xfrm rot="21046799">
              <a:off x="4059118" y="393691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7" name="Freeform 53">
              <a:extLst>
                <a:ext uri="{FF2B5EF4-FFF2-40B4-BE49-F238E27FC236}">
                  <a16:creationId xmlns:a16="http://schemas.microsoft.com/office/drawing/2014/main" id="{43C8EB47-E6FC-39DC-9FCA-47CC2A86D268}"/>
                </a:ext>
              </a:extLst>
            </p:cNvPr>
            <p:cNvSpPr/>
            <p:nvPr/>
          </p:nvSpPr>
          <p:spPr>
            <a:xfrm rot="18900000">
              <a:off x="4059077" y="41036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8" name="Freeform 54">
              <a:extLst>
                <a:ext uri="{FF2B5EF4-FFF2-40B4-BE49-F238E27FC236}">
                  <a16:creationId xmlns:a16="http://schemas.microsoft.com/office/drawing/2014/main" id="{C1A0B134-D7DB-8E35-3876-E642B95495F1}"/>
                </a:ext>
              </a:extLst>
            </p:cNvPr>
            <p:cNvSpPr/>
            <p:nvPr/>
          </p:nvSpPr>
          <p:spPr>
            <a:xfrm rot="20803200">
              <a:off x="3895607" y="327021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79" name="Freeform 55">
              <a:extLst>
                <a:ext uri="{FF2B5EF4-FFF2-40B4-BE49-F238E27FC236}">
                  <a16:creationId xmlns:a16="http://schemas.microsoft.com/office/drawing/2014/main" id="{3B6D220F-CCEA-B4EF-3EDF-9340C8E1D7AA}"/>
                </a:ext>
              </a:extLst>
            </p:cNvPr>
            <p:cNvSpPr/>
            <p:nvPr/>
          </p:nvSpPr>
          <p:spPr>
            <a:xfrm rot="17549998">
              <a:off x="3895637" y="3436864"/>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0" name="Freeform 56">
              <a:extLst>
                <a:ext uri="{FF2B5EF4-FFF2-40B4-BE49-F238E27FC236}">
                  <a16:creationId xmlns:a16="http://schemas.microsoft.com/office/drawing/2014/main" id="{5758E0A6-F0E8-0BC2-2B6E-D7DBA3DCD1F7}"/>
                </a:ext>
              </a:extLst>
            </p:cNvPr>
            <p:cNvSpPr/>
            <p:nvPr/>
          </p:nvSpPr>
          <p:spPr>
            <a:xfrm rot="18900000">
              <a:off x="3895622" y="360357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1" name="Freeform 57">
              <a:extLst>
                <a:ext uri="{FF2B5EF4-FFF2-40B4-BE49-F238E27FC236}">
                  <a16:creationId xmlns:a16="http://schemas.microsoft.com/office/drawing/2014/main" id="{E8D09C5C-41A4-F7CC-0DA0-9A51DDEDD2FE}"/>
                </a:ext>
              </a:extLst>
            </p:cNvPr>
            <p:cNvSpPr/>
            <p:nvPr/>
          </p:nvSpPr>
          <p:spPr>
            <a:xfrm rot="20803200">
              <a:off x="3895589" y="377035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2" name="Freeform 58">
              <a:extLst>
                <a:ext uri="{FF2B5EF4-FFF2-40B4-BE49-F238E27FC236}">
                  <a16:creationId xmlns:a16="http://schemas.microsoft.com/office/drawing/2014/main" id="{5582E43C-F72B-CC33-2A45-6944F205EB92}"/>
                </a:ext>
              </a:extLst>
            </p:cNvPr>
            <p:cNvSpPr/>
            <p:nvPr/>
          </p:nvSpPr>
          <p:spPr>
            <a:xfrm rot="17549998">
              <a:off x="3895631" y="3936988"/>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3" name="Freeform 59">
              <a:extLst>
                <a:ext uri="{FF2B5EF4-FFF2-40B4-BE49-F238E27FC236}">
                  <a16:creationId xmlns:a16="http://schemas.microsoft.com/office/drawing/2014/main" id="{EDC10D20-EE4B-3409-1315-CBB9C8EA3CDD}"/>
                </a:ext>
              </a:extLst>
            </p:cNvPr>
            <p:cNvSpPr/>
            <p:nvPr/>
          </p:nvSpPr>
          <p:spPr>
            <a:xfrm rot="18900000">
              <a:off x="3895611"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4" name="Freeform 60">
              <a:extLst>
                <a:ext uri="{FF2B5EF4-FFF2-40B4-BE49-F238E27FC236}">
                  <a16:creationId xmlns:a16="http://schemas.microsoft.com/office/drawing/2014/main" id="{03B2D385-411C-6B0C-40E9-B0A246ECB945}"/>
                </a:ext>
              </a:extLst>
            </p:cNvPr>
            <p:cNvSpPr/>
            <p:nvPr/>
          </p:nvSpPr>
          <p:spPr>
            <a:xfrm>
              <a:off x="272664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5" name="Freeform 61">
              <a:extLst>
                <a:ext uri="{FF2B5EF4-FFF2-40B4-BE49-F238E27FC236}">
                  <a16:creationId xmlns:a16="http://schemas.microsoft.com/office/drawing/2014/main" id="{389DE095-B9A6-D30B-60AD-43AE37AB1F8E}"/>
                </a:ext>
              </a:extLst>
            </p:cNvPr>
            <p:cNvSpPr/>
            <p:nvPr/>
          </p:nvSpPr>
          <p:spPr>
            <a:xfrm>
              <a:off x="272664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6" name="Freeform 62">
              <a:extLst>
                <a:ext uri="{FF2B5EF4-FFF2-40B4-BE49-F238E27FC236}">
                  <a16:creationId xmlns:a16="http://schemas.microsoft.com/office/drawing/2014/main" id="{20409419-24BF-571A-1662-C689E24C97AE}"/>
                </a:ext>
              </a:extLst>
            </p:cNvPr>
            <p:cNvSpPr/>
            <p:nvPr/>
          </p:nvSpPr>
          <p:spPr>
            <a:xfrm>
              <a:off x="272664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7" name="Freeform 63">
              <a:extLst>
                <a:ext uri="{FF2B5EF4-FFF2-40B4-BE49-F238E27FC236}">
                  <a16:creationId xmlns:a16="http://schemas.microsoft.com/office/drawing/2014/main" id="{9E1BCAF9-3919-87DF-ED4E-DFE8B1CBAB0B}"/>
                </a:ext>
              </a:extLst>
            </p:cNvPr>
            <p:cNvSpPr/>
            <p:nvPr/>
          </p:nvSpPr>
          <p:spPr>
            <a:xfrm>
              <a:off x="272664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8" name="Freeform 64">
              <a:extLst>
                <a:ext uri="{FF2B5EF4-FFF2-40B4-BE49-F238E27FC236}">
                  <a16:creationId xmlns:a16="http://schemas.microsoft.com/office/drawing/2014/main" id="{E1240805-2F4F-EA63-7DD6-39F8F0C515EA}"/>
                </a:ext>
              </a:extLst>
            </p:cNvPr>
            <p:cNvSpPr/>
            <p:nvPr/>
          </p:nvSpPr>
          <p:spPr>
            <a:xfrm>
              <a:off x="272664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89" name="Freeform 65">
              <a:extLst>
                <a:ext uri="{FF2B5EF4-FFF2-40B4-BE49-F238E27FC236}">
                  <a16:creationId xmlns:a16="http://schemas.microsoft.com/office/drawing/2014/main" id="{0A50CDA3-DDFF-11C7-F4F1-356565136BB7}"/>
                </a:ext>
              </a:extLst>
            </p:cNvPr>
            <p:cNvSpPr/>
            <p:nvPr/>
          </p:nvSpPr>
          <p:spPr>
            <a:xfrm>
              <a:off x="272664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90" name="Freeform 66">
              <a:extLst>
                <a:ext uri="{FF2B5EF4-FFF2-40B4-BE49-F238E27FC236}">
                  <a16:creationId xmlns:a16="http://schemas.microsoft.com/office/drawing/2014/main" id="{E676FEFE-CA80-E2BD-A8A4-44548B3C77EC}"/>
                </a:ext>
              </a:extLst>
            </p:cNvPr>
            <p:cNvSpPr/>
            <p:nvPr/>
          </p:nvSpPr>
          <p:spPr>
            <a:xfrm>
              <a:off x="2563180" y="327013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391" name="Freeform 67">
              <a:extLst>
                <a:ext uri="{FF2B5EF4-FFF2-40B4-BE49-F238E27FC236}">
                  <a16:creationId xmlns:a16="http://schemas.microsoft.com/office/drawing/2014/main" id="{F968BA4D-992A-6769-14C4-52E76A4C46E2}"/>
                </a:ext>
              </a:extLst>
            </p:cNvPr>
            <p:cNvSpPr/>
            <p:nvPr/>
          </p:nvSpPr>
          <p:spPr>
            <a:xfrm>
              <a:off x="2563180" y="3436857"/>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520" name="Freeform 68">
              <a:extLst>
                <a:ext uri="{FF2B5EF4-FFF2-40B4-BE49-F238E27FC236}">
                  <a16:creationId xmlns:a16="http://schemas.microsoft.com/office/drawing/2014/main" id="{11A6CF2C-1AC0-BFB6-8DAC-ADE3AF39AECB}"/>
                </a:ext>
              </a:extLst>
            </p:cNvPr>
            <p:cNvSpPr/>
            <p:nvPr/>
          </p:nvSpPr>
          <p:spPr>
            <a:xfrm>
              <a:off x="2563180" y="3603563"/>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521" name="Freeform 69">
              <a:extLst>
                <a:ext uri="{FF2B5EF4-FFF2-40B4-BE49-F238E27FC236}">
                  <a16:creationId xmlns:a16="http://schemas.microsoft.com/office/drawing/2014/main" id="{4AE3769E-5BE3-9E5E-609A-DC6DF45EB5AC}"/>
                </a:ext>
              </a:extLst>
            </p:cNvPr>
            <p:cNvSpPr/>
            <p:nvPr/>
          </p:nvSpPr>
          <p:spPr>
            <a:xfrm>
              <a:off x="2563180" y="3770269"/>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523" name="Freeform 70">
              <a:extLst>
                <a:ext uri="{FF2B5EF4-FFF2-40B4-BE49-F238E27FC236}">
                  <a16:creationId xmlns:a16="http://schemas.microsoft.com/office/drawing/2014/main" id="{CD2D957E-B6B9-84FA-A619-33007D6FE94D}"/>
                </a:ext>
              </a:extLst>
            </p:cNvPr>
            <p:cNvSpPr/>
            <p:nvPr/>
          </p:nvSpPr>
          <p:spPr>
            <a:xfrm>
              <a:off x="2563180" y="3936995"/>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524" name="Freeform 71">
              <a:extLst>
                <a:ext uri="{FF2B5EF4-FFF2-40B4-BE49-F238E27FC236}">
                  <a16:creationId xmlns:a16="http://schemas.microsoft.com/office/drawing/2014/main" id="{64B09F8C-E05B-8749-C19B-4B464FE2AC1A}"/>
                </a:ext>
              </a:extLst>
            </p:cNvPr>
            <p:cNvSpPr/>
            <p:nvPr/>
          </p:nvSpPr>
          <p:spPr>
            <a:xfrm>
              <a:off x="2563180" y="4103701"/>
              <a:ext cx="84441" cy="84441"/>
            </a:xfrm>
            <a:custGeom>
              <a:avLst/>
              <a:gdLst>
                <a:gd name="connsiteX0" fmla="*/ 84442 w 84441"/>
                <a:gd name="connsiteY0" fmla="*/ 42221 h 84441"/>
                <a:gd name="connsiteX1" fmla="*/ 42221 w 84441"/>
                <a:gd name="connsiteY1" fmla="*/ 84442 h 84441"/>
                <a:gd name="connsiteX2" fmla="*/ 0 w 84441"/>
                <a:gd name="connsiteY2" fmla="*/ 42221 h 84441"/>
                <a:gd name="connsiteX3" fmla="*/ 42221 w 84441"/>
                <a:gd name="connsiteY3" fmla="*/ 0 h 84441"/>
                <a:gd name="connsiteX4" fmla="*/ 84442 w 84441"/>
                <a:gd name="connsiteY4" fmla="*/ 42221 h 84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1" h="84441">
                  <a:moveTo>
                    <a:pt x="84442" y="42221"/>
                  </a:moveTo>
                  <a:cubicBezTo>
                    <a:pt x="84442" y="65539"/>
                    <a:pt x="65539" y="84442"/>
                    <a:pt x="42221" y="84442"/>
                  </a:cubicBezTo>
                  <a:cubicBezTo>
                    <a:pt x="18903" y="84442"/>
                    <a:pt x="0" y="65539"/>
                    <a:pt x="0" y="42221"/>
                  </a:cubicBezTo>
                  <a:cubicBezTo>
                    <a:pt x="0" y="18903"/>
                    <a:pt x="18903" y="0"/>
                    <a:pt x="42221" y="0"/>
                  </a:cubicBezTo>
                  <a:cubicBezTo>
                    <a:pt x="65539" y="0"/>
                    <a:pt x="84442" y="18903"/>
                    <a:pt x="84442" y="422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525" name="Freeform 72">
              <a:extLst>
                <a:ext uri="{FF2B5EF4-FFF2-40B4-BE49-F238E27FC236}">
                  <a16:creationId xmlns:a16="http://schemas.microsoft.com/office/drawing/2014/main" id="{A77967A6-81FC-7574-9A5B-99EFEB28D5C1}"/>
                </a:ext>
              </a:extLst>
            </p:cNvPr>
            <p:cNvSpPr/>
            <p:nvPr/>
          </p:nvSpPr>
          <p:spPr>
            <a:xfrm>
              <a:off x="2924344" y="3573535"/>
              <a:ext cx="306610" cy="317141"/>
            </a:xfrm>
            <a:custGeom>
              <a:avLst/>
              <a:gdLst>
                <a:gd name="connsiteX0" fmla="*/ 301029 w 306610"/>
                <a:gd name="connsiteY0" fmla="*/ 213025 h 317141"/>
                <a:gd name="connsiteX1" fmla="*/ 257462 w 306610"/>
                <a:gd name="connsiteY1" fmla="*/ 202138 h 317141"/>
                <a:gd name="connsiteX2" fmla="*/ 247882 w 306610"/>
                <a:gd name="connsiteY2" fmla="*/ 208234 h 317141"/>
                <a:gd name="connsiteX3" fmla="*/ 160748 w 306610"/>
                <a:gd name="connsiteY3" fmla="*/ 263124 h 317141"/>
                <a:gd name="connsiteX4" fmla="*/ 60986 w 306610"/>
                <a:gd name="connsiteY4" fmla="*/ 158571 h 317141"/>
                <a:gd name="connsiteX5" fmla="*/ 160748 w 306610"/>
                <a:gd name="connsiteY5" fmla="*/ 54018 h 317141"/>
                <a:gd name="connsiteX6" fmla="*/ 247882 w 306610"/>
                <a:gd name="connsiteY6" fmla="*/ 108907 h 317141"/>
                <a:gd name="connsiteX7" fmla="*/ 257462 w 306610"/>
                <a:gd name="connsiteY7" fmla="*/ 115004 h 317141"/>
                <a:gd name="connsiteX8" fmla="*/ 301029 w 306610"/>
                <a:gd name="connsiteY8" fmla="*/ 104117 h 317141"/>
                <a:gd name="connsiteX9" fmla="*/ 305819 w 306610"/>
                <a:gd name="connsiteY9" fmla="*/ 94537 h 317141"/>
                <a:gd name="connsiteX10" fmla="*/ 160313 w 306610"/>
                <a:gd name="connsiteY10" fmla="*/ 0 h 317141"/>
                <a:gd name="connsiteX11" fmla="*/ 0 w 306610"/>
                <a:gd name="connsiteY11" fmla="*/ 158571 h 317141"/>
                <a:gd name="connsiteX12" fmla="*/ 160313 w 306610"/>
                <a:gd name="connsiteY12" fmla="*/ 317142 h 317141"/>
                <a:gd name="connsiteX13" fmla="*/ 305819 w 306610"/>
                <a:gd name="connsiteY13" fmla="*/ 222605 h 317141"/>
                <a:gd name="connsiteX14" fmla="*/ 301029 w 306610"/>
                <a:gd name="connsiteY14" fmla="*/ 213025 h 317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6610" h="317141">
                  <a:moveTo>
                    <a:pt x="301029" y="213025"/>
                  </a:moveTo>
                  <a:lnTo>
                    <a:pt x="257462" y="202138"/>
                  </a:lnTo>
                  <a:cubicBezTo>
                    <a:pt x="250930" y="200831"/>
                    <a:pt x="249188" y="205186"/>
                    <a:pt x="247882" y="208234"/>
                  </a:cubicBezTo>
                  <a:cubicBezTo>
                    <a:pt x="232205" y="240043"/>
                    <a:pt x="203009" y="263124"/>
                    <a:pt x="160748" y="263124"/>
                  </a:cubicBezTo>
                  <a:cubicBezTo>
                    <a:pt x="102811" y="263124"/>
                    <a:pt x="60986" y="217379"/>
                    <a:pt x="60986" y="158571"/>
                  </a:cubicBezTo>
                  <a:cubicBezTo>
                    <a:pt x="60986" y="99762"/>
                    <a:pt x="102811" y="54018"/>
                    <a:pt x="160748" y="54018"/>
                  </a:cubicBezTo>
                  <a:cubicBezTo>
                    <a:pt x="203009" y="54018"/>
                    <a:pt x="232185" y="77098"/>
                    <a:pt x="247882" y="108907"/>
                  </a:cubicBezTo>
                  <a:cubicBezTo>
                    <a:pt x="249188" y="111956"/>
                    <a:pt x="250930" y="116310"/>
                    <a:pt x="257462" y="115004"/>
                  </a:cubicBezTo>
                  <a:lnTo>
                    <a:pt x="301029" y="104117"/>
                  </a:lnTo>
                  <a:cubicBezTo>
                    <a:pt x="307561" y="102375"/>
                    <a:pt x="307126" y="98456"/>
                    <a:pt x="305819" y="94537"/>
                  </a:cubicBezTo>
                  <a:cubicBezTo>
                    <a:pt x="285788" y="34858"/>
                    <a:pt x="226544" y="0"/>
                    <a:pt x="160313" y="0"/>
                  </a:cubicBezTo>
                  <a:cubicBezTo>
                    <a:pt x="70566" y="0"/>
                    <a:pt x="0" y="68824"/>
                    <a:pt x="0" y="158571"/>
                  </a:cubicBezTo>
                  <a:cubicBezTo>
                    <a:pt x="0" y="248317"/>
                    <a:pt x="70566" y="317142"/>
                    <a:pt x="160313" y="317142"/>
                  </a:cubicBezTo>
                  <a:cubicBezTo>
                    <a:pt x="226524" y="317142"/>
                    <a:pt x="285768" y="282284"/>
                    <a:pt x="305819" y="222605"/>
                  </a:cubicBezTo>
                  <a:cubicBezTo>
                    <a:pt x="307126" y="218686"/>
                    <a:pt x="307561" y="214766"/>
                    <a:pt x="301029" y="213025"/>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526" name="Freeform 73">
              <a:extLst>
                <a:ext uri="{FF2B5EF4-FFF2-40B4-BE49-F238E27FC236}">
                  <a16:creationId xmlns:a16="http://schemas.microsoft.com/office/drawing/2014/main" id="{2C98FDAE-5AD9-9CE7-52FC-05E1781B05C6}"/>
                </a:ext>
              </a:extLst>
            </p:cNvPr>
            <p:cNvSpPr/>
            <p:nvPr/>
          </p:nvSpPr>
          <p:spPr>
            <a:xfrm>
              <a:off x="3263714" y="3579612"/>
              <a:ext cx="232620" cy="304948"/>
            </a:xfrm>
            <a:custGeom>
              <a:avLst/>
              <a:gdLst>
                <a:gd name="connsiteX0" fmla="*/ 123713 w 232620"/>
                <a:gd name="connsiteY0" fmla="*/ 20 h 304948"/>
                <a:gd name="connsiteX1" fmla="*/ 9145 w 232620"/>
                <a:gd name="connsiteY1" fmla="*/ 20 h 304948"/>
                <a:gd name="connsiteX2" fmla="*/ 0 w 232620"/>
                <a:gd name="connsiteY2" fmla="*/ 9165 h 304948"/>
                <a:gd name="connsiteX3" fmla="*/ 0 w 232620"/>
                <a:gd name="connsiteY3" fmla="*/ 295368 h 304948"/>
                <a:gd name="connsiteX4" fmla="*/ 9145 w 232620"/>
                <a:gd name="connsiteY4" fmla="*/ 304949 h 304948"/>
                <a:gd name="connsiteX5" fmla="*/ 49228 w 232620"/>
                <a:gd name="connsiteY5" fmla="*/ 304949 h 304948"/>
                <a:gd name="connsiteX6" fmla="*/ 58373 w 232620"/>
                <a:gd name="connsiteY6" fmla="*/ 295368 h 304948"/>
                <a:gd name="connsiteX7" fmla="*/ 58373 w 232620"/>
                <a:gd name="connsiteY7" fmla="*/ 201267 h 304948"/>
                <a:gd name="connsiteX8" fmla="*/ 123713 w 232620"/>
                <a:gd name="connsiteY8" fmla="*/ 201267 h 304948"/>
                <a:gd name="connsiteX9" fmla="*/ 232621 w 232620"/>
                <a:gd name="connsiteY9" fmla="*/ 100633 h 304948"/>
                <a:gd name="connsiteX10" fmla="*/ 123713 w 232620"/>
                <a:gd name="connsiteY10" fmla="*/ 0 h 304948"/>
                <a:gd name="connsiteX11" fmla="*/ 119794 w 232620"/>
                <a:gd name="connsiteY11" fmla="*/ 149881 h 304948"/>
                <a:gd name="connsiteX12" fmla="*/ 58373 w 232620"/>
                <a:gd name="connsiteY12" fmla="*/ 149881 h 304948"/>
                <a:gd name="connsiteX13" fmla="*/ 58373 w 232620"/>
                <a:gd name="connsiteY13" fmla="*/ 51425 h 304948"/>
                <a:gd name="connsiteX14" fmla="*/ 119794 w 232620"/>
                <a:gd name="connsiteY14" fmla="*/ 51425 h 304948"/>
                <a:gd name="connsiteX15" fmla="*/ 172070 w 232620"/>
                <a:gd name="connsiteY15" fmla="*/ 100653 h 304948"/>
                <a:gd name="connsiteX16" fmla="*/ 119794 w 232620"/>
                <a:gd name="connsiteY16" fmla="*/ 149881 h 30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620" h="304948">
                  <a:moveTo>
                    <a:pt x="123713" y="20"/>
                  </a:moveTo>
                  <a:lnTo>
                    <a:pt x="9145" y="20"/>
                  </a:lnTo>
                  <a:cubicBezTo>
                    <a:pt x="3919" y="20"/>
                    <a:pt x="0" y="4374"/>
                    <a:pt x="0" y="9165"/>
                  </a:cubicBezTo>
                  <a:lnTo>
                    <a:pt x="0" y="295368"/>
                  </a:lnTo>
                  <a:cubicBezTo>
                    <a:pt x="0" y="300594"/>
                    <a:pt x="3919" y="304949"/>
                    <a:pt x="9145" y="304949"/>
                  </a:cubicBezTo>
                  <a:lnTo>
                    <a:pt x="49228" y="304949"/>
                  </a:lnTo>
                  <a:cubicBezTo>
                    <a:pt x="54454" y="304949"/>
                    <a:pt x="58373" y="300594"/>
                    <a:pt x="58373" y="295368"/>
                  </a:cubicBezTo>
                  <a:lnTo>
                    <a:pt x="58373" y="201267"/>
                  </a:lnTo>
                  <a:lnTo>
                    <a:pt x="123713" y="201267"/>
                  </a:lnTo>
                  <a:cubicBezTo>
                    <a:pt x="195586" y="201267"/>
                    <a:pt x="232621" y="155087"/>
                    <a:pt x="232621" y="100633"/>
                  </a:cubicBezTo>
                  <a:cubicBezTo>
                    <a:pt x="232621" y="46180"/>
                    <a:pt x="195586" y="0"/>
                    <a:pt x="123713" y="0"/>
                  </a:cubicBezTo>
                  <a:close/>
                  <a:moveTo>
                    <a:pt x="119794" y="149881"/>
                  </a:moveTo>
                  <a:lnTo>
                    <a:pt x="58373" y="149881"/>
                  </a:lnTo>
                  <a:lnTo>
                    <a:pt x="58373" y="51425"/>
                  </a:lnTo>
                  <a:lnTo>
                    <a:pt x="119794" y="51425"/>
                  </a:lnTo>
                  <a:cubicBezTo>
                    <a:pt x="148990" y="51425"/>
                    <a:pt x="172070" y="70150"/>
                    <a:pt x="172070" y="100653"/>
                  </a:cubicBezTo>
                  <a:cubicBezTo>
                    <a:pt x="172070" y="131156"/>
                    <a:pt x="148990" y="149881"/>
                    <a:pt x="119794" y="14988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sp>
          <p:nvSpPr>
            <p:cNvPr id="3527" name="Freeform 74">
              <a:extLst>
                <a:ext uri="{FF2B5EF4-FFF2-40B4-BE49-F238E27FC236}">
                  <a16:creationId xmlns:a16="http://schemas.microsoft.com/office/drawing/2014/main" id="{0B01D9B2-2898-F9D9-0217-E9E7DFA59AFD}"/>
                </a:ext>
              </a:extLst>
            </p:cNvPr>
            <p:cNvSpPr/>
            <p:nvPr/>
          </p:nvSpPr>
          <p:spPr>
            <a:xfrm>
              <a:off x="3528164" y="3579652"/>
              <a:ext cx="252216" cy="311025"/>
            </a:xfrm>
            <a:custGeom>
              <a:avLst/>
              <a:gdLst>
                <a:gd name="connsiteX0" fmla="*/ 252217 w 252216"/>
                <a:gd name="connsiteY0" fmla="*/ 196021 h 311025"/>
                <a:gd name="connsiteX1" fmla="*/ 252217 w 252216"/>
                <a:gd name="connsiteY1" fmla="*/ 9145 h 311025"/>
                <a:gd name="connsiteX2" fmla="*/ 243072 w 252216"/>
                <a:gd name="connsiteY2" fmla="*/ 0 h 311025"/>
                <a:gd name="connsiteX3" fmla="*/ 203424 w 252216"/>
                <a:gd name="connsiteY3" fmla="*/ 0 h 311025"/>
                <a:gd name="connsiteX4" fmla="*/ 193844 w 252216"/>
                <a:gd name="connsiteY4" fmla="*/ 9145 h 311025"/>
                <a:gd name="connsiteX5" fmla="*/ 193844 w 252216"/>
                <a:gd name="connsiteY5" fmla="*/ 192538 h 311025"/>
                <a:gd name="connsiteX6" fmla="*/ 125891 w 252216"/>
                <a:gd name="connsiteY6" fmla="*/ 257878 h 311025"/>
                <a:gd name="connsiteX7" fmla="*/ 58373 w 252216"/>
                <a:gd name="connsiteY7" fmla="*/ 192538 h 311025"/>
                <a:gd name="connsiteX8" fmla="*/ 58373 w 252216"/>
                <a:gd name="connsiteY8" fmla="*/ 9145 h 311025"/>
                <a:gd name="connsiteX9" fmla="*/ 48793 w 252216"/>
                <a:gd name="connsiteY9" fmla="*/ 0 h 311025"/>
                <a:gd name="connsiteX10" fmla="*/ 9145 w 252216"/>
                <a:gd name="connsiteY10" fmla="*/ 0 h 311025"/>
                <a:gd name="connsiteX11" fmla="*/ 0 w 252216"/>
                <a:gd name="connsiteY11" fmla="*/ 9145 h 311025"/>
                <a:gd name="connsiteX12" fmla="*/ 0 w 252216"/>
                <a:gd name="connsiteY12" fmla="*/ 196457 h 311025"/>
                <a:gd name="connsiteX13" fmla="*/ 125891 w 252216"/>
                <a:gd name="connsiteY13" fmla="*/ 311025 h 311025"/>
                <a:gd name="connsiteX14" fmla="*/ 252217 w 252216"/>
                <a:gd name="connsiteY14" fmla="*/ 196021 h 3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216" h="311025">
                  <a:moveTo>
                    <a:pt x="252217" y="196021"/>
                  </a:moveTo>
                  <a:lnTo>
                    <a:pt x="252217" y="9145"/>
                  </a:lnTo>
                  <a:cubicBezTo>
                    <a:pt x="252217" y="4355"/>
                    <a:pt x="247862" y="0"/>
                    <a:pt x="243072" y="0"/>
                  </a:cubicBezTo>
                  <a:lnTo>
                    <a:pt x="203424" y="0"/>
                  </a:lnTo>
                  <a:cubicBezTo>
                    <a:pt x="198199" y="0"/>
                    <a:pt x="193844" y="4355"/>
                    <a:pt x="193844" y="9145"/>
                  </a:cubicBezTo>
                  <a:lnTo>
                    <a:pt x="193844" y="192538"/>
                  </a:lnTo>
                  <a:cubicBezTo>
                    <a:pt x="193844" y="233056"/>
                    <a:pt x="168587" y="257878"/>
                    <a:pt x="125891" y="257878"/>
                  </a:cubicBezTo>
                  <a:cubicBezTo>
                    <a:pt x="83195" y="257878"/>
                    <a:pt x="58373" y="233056"/>
                    <a:pt x="58373" y="192538"/>
                  </a:cubicBezTo>
                  <a:lnTo>
                    <a:pt x="58373" y="9145"/>
                  </a:lnTo>
                  <a:cubicBezTo>
                    <a:pt x="58373" y="4355"/>
                    <a:pt x="54018" y="0"/>
                    <a:pt x="48793" y="0"/>
                  </a:cubicBezTo>
                  <a:lnTo>
                    <a:pt x="9145" y="0"/>
                  </a:lnTo>
                  <a:cubicBezTo>
                    <a:pt x="3919" y="0"/>
                    <a:pt x="0" y="4355"/>
                    <a:pt x="0" y="9145"/>
                  </a:cubicBezTo>
                  <a:lnTo>
                    <a:pt x="0" y="196457"/>
                  </a:lnTo>
                  <a:cubicBezTo>
                    <a:pt x="0" y="275752"/>
                    <a:pt x="60115" y="311025"/>
                    <a:pt x="125891" y="311025"/>
                  </a:cubicBezTo>
                  <a:cubicBezTo>
                    <a:pt x="191667" y="311025"/>
                    <a:pt x="252217" y="275297"/>
                    <a:pt x="252217" y="196021"/>
                  </a:cubicBezTo>
                  <a:close/>
                </a:path>
              </a:pathLst>
            </a:custGeom>
            <a:grpFill/>
            <a:ln w="1986" cap="flat">
              <a:noFill/>
              <a:prstDash val="solid"/>
              <a:miter/>
            </a:ln>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7" name="Group 6">
            <a:extLst>
              <a:ext uri="{FF2B5EF4-FFF2-40B4-BE49-F238E27FC236}">
                <a16:creationId xmlns:a16="http://schemas.microsoft.com/office/drawing/2014/main" id="{26BA6710-EEFF-4B59-4764-53A3D2A55A12}"/>
              </a:ext>
            </a:extLst>
          </p:cNvPr>
          <p:cNvGrpSpPr>
            <a:grpSpLocks noChangeAspect="1"/>
          </p:cNvGrpSpPr>
          <p:nvPr/>
        </p:nvGrpSpPr>
        <p:grpSpPr>
          <a:xfrm>
            <a:off x="6712589" y="3928021"/>
            <a:ext cx="347472" cy="347472"/>
            <a:chOff x="2667000" y="0"/>
            <a:chExt cx="6858000" cy="6858000"/>
          </a:xfrm>
          <a:solidFill>
            <a:schemeClr val="tx2"/>
          </a:solidFill>
        </p:grpSpPr>
        <p:sp>
          <p:nvSpPr>
            <p:cNvPr id="8" name="Freeform: Shape 7">
              <a:extLst>
                <a:ext uri="{FF2B5EF4-FFF2-40B4-BE49-F238E27FC236}">
                  <a16:creationId xmlns:a16="http://schemas.microsoft.com/office/drawing/2014/main" id="{55A26933-368F-5902-36F5-481119D4B716}"/>
                </a:ext>
              </a:extLst>
            </p:cNvPr>
            <p:cNvSpPr/>
            <p:nvPr/>
          </p:nvSpPr>
          <p:spPr>
            <a:xfrm>
              <a:off x="2667000" y="0"/>
              <a:ext cx="6858000" cy="6858000"/>
            </a:xfrm>
            <a:custGeom>
              <a:avLst/>
              <a:gdLst>
                <a:gd name="connsiteX0" fmla="*/ 3205977 w 6858000"/>
                <a:gd name="connsiteY0" fmla="*/ 5803836 h 6858000"/>
                <a:gd name="connsiteX1" fmla="*/ 3281728 w 6858000"/>
                <a:gd name="connsiteY1" fmla="*/ 5986961 h 6858000"/>
                <a:gd name="connsiteX2" fmla="*/ 3098695 w 6858000"/>
                <a:gd name="connsiteY2" fmla="*/ 6062711 h 6858000"/>
                <a:gd name="connsiteX3" fmla="*/ 3022852 w 6858000"/>
                <a:gd name="connsiteY3" fmla="*/ 5879678 h 6858000"/>
                <a:gd name="connsiteX4" fmla="*/ 3205977 w 6858000"/>
                <a:gd name="connsiteY4" fmla="*/ 5803836 h 6858000"/>
                <a:gd name="connsiteX5" fmla="*/ 5971976 w 6858000"/>
                <a:gd name="connsiteY5" fmla="*/ 5803836 h 6858000"/>
                <a:gd name="connsiteX6" fmla="*/ 6047819 w 6858000"/>
                <a:gd name="connsiteY6" fmla="*/ 5986869 h 6858000"/>
                <a:gd name="connsiteX7" fmla="*/ 5864694 w 6858000"/>
                <a:gd name="connsiteY7" fmla="*/ 6062711 h 6858000"/>
                <a:gd name="connsiteX8" fmla="*/ 5788943 w 6858000"/>
                <a:gd name="connsiteY8" fmla="*/ 5879678 h 6858000"/>
                <a:gd name="connsiteX9" fmla="*/ 5971976 w 6858000"/>
                <a:gd name="connsiteY9" fmla="*/ 5803836 h 6858000"/>
                <a:gd name="connsiteX10" fmla="*/ 4865503 w 6858000"/>
                <a:gd name="connsiteY10" fmla="*/ 5803836 h 6858000"/>
                <a:gd name="connsiteX11" fmla="*/ 4941346 w 6858000"/>
                <a:gd name="connsiteY11" fmla="*/ 5986869 h 6858000"/>
                <a:gd name="connsiteX12" fmla="*/ 4758312 w 6858000"/>
                <a:gd name="connsiteY12" fmla="*/ 6062711 h 6858000"/>
                <a:gd name="connsiteX13" fmla="*/ 4682470 w 6858000"/>
                <a:gd name="connsiteY13" fmla="*/ 5879678 h 6858000"/>
                <a:gd name="connsiteX14" fmla="*/ 4865503 w 6858000"/>
                <a:gd name="connsiteY14" fmla="*/ 5803836 h 6858000"/>
                <a:gd name="connsiteX15" fmla="*/ 917464 w 6858000"/>
                <a:gd name="connsiteY15" fmla="*/ 5794918 h 6858000"/>
                <a:gd name="connsiteX16" fmla="*/ 1078159 w 6858000"/>
                <a:gd name="connsiteY16" fmla="*/ 5910751 h 6858000"/>
                <a:gd name="connsiteX17" fmla="*/ 962326 w 6858000"/>
                <a:gd name="connsiteY17" fmla="*/ 6071445 h 6858000"/>
                <a:gd name="connsiteX18" fmla="*/ 801632 w 6858000"/>
                <a:gd name="connsiteY18" fmla="*/ 5955613 h 6858000"/>
                <a:gd name="connsiteX19" fmla="*/ 917464 w 6858000"/>
                <a:gd name="connsiteY19" fmla="*/ 5794918 h 6858000"/>
                <a:gd name="connsiteX20" fmla="*/ 2023754 w 6858000"/>
                <a:gd name="connsiteY20" fmla="*/ 5794826 h 6858000"/>
                <a:gd name="connsiteX21" fmla="*/ 2184540 w 6858000"/>
                <a:gd name="connsiteY21" fmla="*/ 5910659 h 6858000"/>
                <a:gd name="connsiteX22" fmla="*/ 2068707 w 6858000"/>
                <a:gd name="connsiteY22" fmla="*/ 6071445 h 6858000"/>
                <a:gd name="connsiteX23" fmla="*/ 1907921 w 6858000"/>
                <a:gd name="connsiteY23" fmla="*/ 5955521 h 6858000"/>
                <a:gd name="connsiteX24" fmla="*/ 2023754 w 6858000"/>
                <a:gd name="connsiteY24" fmla="*/ 5794826 h 6858000"/>
                <a:gd name="connsiteX25" fmla="*/ 3683371 w 6858000"/>
                <a:gd name="connsiteY25" fmla="*/ 5794826 h 6858000"/>
                <a:gd name="connsiteX26" fmla="*/ 3844157 w 6858000"/>
                <a:gd name="connsiteY26" fmla="*/ 5910659 h 6858000"/>
                <a:gd name="connsiteX27" fmla="*/ 3728325 w 6858000"/>
                <a:gd name="connsiteY27" fmla="*/ 6071353 h 6858000"/>
                <a:gd name="connsiteX28" fmla="*/ 3567539 w 6858000"/>
                <a:gd name="connsiteY28" fmla="*/ 5955521 h 6858000"/>
                <a:gd name="connsiteX29" fmla="*/ 3683371 w 6858000"/>
                <a:gd name="connsiteY29" fmla="*/ 5794826 h 6858000"/>
                <a:gd name="connsiteX30" fmla="*/ 5365144 w 6858000"/>
                <a:gd name="connsiteY30" fmla="*/ 5793171 h 6858000"/>
                <a:gd name="connsiteX31" fmla="*/ 5505246 w 6858000"/>
                <a:gd name="connsiteY31" fmla="*/ 5933273 h 6858000"/>
                <a:gd name="connsiteX32" fmla="*/ 5365144 w 6858000"/>
                <a:gd name="connsiteY32" fmla="*/ 6073375 h 6858000"/>
                <a:gd name="connsiteX33" fmla="*/ 5225042 w 6858000"/>
                <a:gd name="connsiteY33" fmla="*/ 5933273 h 6858000"/>
                <a:gd name="connsiteX34" fmla="*/ 5365144 w 6858000"/>
                <a:gd name="connsiteY34" fmla="*/ 5793171 h 6858000"/>
                <a:gd name="connsiteX35" fmla="*/ 4258763 w 6858000"/>
                <a:gd name="connsiteY35" fmla="*/ 5793171 h 6858000"/>
                <a:gd name="connsiteX36" fmla="*/ 4398865 w 6858000"/>
                <a:gd name="connsiteY36" fmla="*/ 5933273 h 6858000"/>
                <a:gd name="connsiteX37" fmla="*/ 4258763 w 6858000"/>
                <a:gd name="connsiteY37" fmla="*/ 6073375 h 6858000"/>
                <a:gd name="connsiteX38" fmla="*/ 4118661 w 6858000"/>
                <a:gd name="connsiteY38" fmla="*/ 5933273 h 6858000"/>
                <a:gd name="connsiteX39" fmla="*/ 4258763 w 6858000"/>
                <a:gd name="connsiteY39" fmla="*/ 5793171 h 6858000"/>
                <a:gd name="connsiteX40" fmla="*/ 2599145 w 6858000"/>
                <a:gd name="connsiteY40" fmla="*/ 5793171 h 6858000"/>
                <a:gd name="connsiteX41" fmla="*/ 2739247 w 6858000"/>
                <a:gd name="connsiteY41" fmla="*/ 5933273 h 6858000"/>
                <a:gd name="connsiteX42" fmla="*/ 2599145 w 6858000"/>
                <a:gd name="connsiteY42" fmla="*/ 6073375 h 6858000"/>
                <a:gd name="connsiteX43" fmla="*/ 2459136 w 6858000"/>
                <a:gd name="connsiteY43" fmla="*/ 5933273 h 6858000"/>
                <a:gd name="connsiteX44" fmla="*/ 2599145 w 6858000"/>
                <a:gd name="connsiteY44" fmla="*/ 5793171 h 6858000"/>
                <a:gd name="connsiteX45" fmla="*/ 1492764 w 6858000"/>
                <a:gd name="connsiteY45" fmla="*/ 5793171 h 6858000"/>
                <a:gd name="connsiteX46" fmla="*/ 1632866 w 6858000"/>
                <a:gd name="connsiteY46" fmla="*/ 5933273 h 6858000"/>
                <a:gd name="connsiteX47" fmla="*/ 1492764 w 6858000"/>
                <a:gd name="connsiteY47" fmla="*/ 6073375 h 6858000"/>
                <a:gd name="connsiteX48" fmla="*/ 1352662 w 6858000"/>
                <a:gd name="connsiteY48" fmla="*/ 5933273 h 6858000"/>
                <a:gd name="connsiteX49" fmla="*/ 1492764 w 6858000"/>
                <a:gd name="connsiteY49" fmla="*/ 5793171 h 6858000"/>
                <a:gd name="connsiteX50" fmla="*/ 5886021 w 6858000"/>
                <a:gd name="connsiteY50" fmla="*/ 5254920 h 6858000"/>
                <a:gd name="connsiteX51" fmla="*/ 6054529 w 6858000"/>
                <a:gd name="connsiteY51" fmla="*/ 5359077 h 6858000"/>
                <a:gd name="connsiteX52" fmla="*/ 5950373 w 6858000"/>
                <a:gd name="connsiteY52" fmla="*/ 5527585 h 6858000"/>
                <a:gd name="connsiteX53" fmla="*/ 5781864 w 6858000"/>
                <a:gd name="connsiteY53" fmla="*/ 5423428 h 6858000"/>
                <a:gd name="connsiteX54" fmla="*/ 5886021 w 6858000"/>
                <a:gd name="connsiteY54" fmla="*/ 5254920 h 6858000"/>
                <a:gd name="connsiteX55" fmla="*/ 4779640 w 6858000"/>
                <a:gd name="connsiteY55" fmla="*/ 5254828 h 6858000"/>
                <a:gd name="connsiteX56" fmla="*/ 4948148 w 6858000"/>
                <a:gd name="connsiteY56" fmla="*/ 5358985 h 6858000"/>
                <a:gd name="connsiteX57" fmla="*/ 4843991 w 6858000"/>
                <a:gd name="connsiteY57" fmla="*/ 5527585 h 6858000"/>
                <a:gd name="connsiteX58" fmla="*/ 4675483 w 6858000"/>
                <a:gd name="connsiteY58" fmla="*/ 5423428 h 6858000"/>
                <a:gd name="connsiteX59" fmla="*/ 4779640 w 6858000"/>
                <a:gd name="connsiteY59" fmla="*/ 5254828 h 6858000"/>
                <a:gd name="connsiteX60" fmla="*/ 3120023 w 6858000"/>
                <a:gd name="connsiteY60" fmla="*/ 5254828 h 6858000"/>
                <a:gd name="connsiteX61" fmla="*/ 3288531 w 6858000"/>
                <a:gd name="connsiteY61" fmla="*/ 5358985 h 6858000"/>
                <a:gd name="connsiteX62" fmla="*/ 3184374 w 6858000"/>
                <a:gd name="connsiteY62" fmla="*/ 5527493 h 6858000"/>
                <a:gd name="connsiteX63" fmla="*/ 3015865 w 6858000"/>
                <a:gd name="connsiteY63" fmla="*/ 5423336 h 6858000"/>
                <a:gd name="connsiteX64" fmla="*/ 3120023 w 6858000"/>
                <a:gd name="connsiteY64" fmla="*/ 5254828 h 6858000"/>
                <a:gd name="connsiteX65" fmla="*/ 2046093 w 6858000"/>
                <a:gd name="connsiteY65" fmla="*/ 5250875 h 6858000"/>
                <a:gd name="connsiteX66" fmla="*/ 2145102 w 6858000"/>
                <a:gd name="connsiteY66" fmla="*/ 5291876 h 6858000"/>
                <a:gd name="connsiteX67" fmla="*/ 2145102 w 6858000"/>
                <a:gd name="connsiteY67" fmla="*/ 5489986 h 6858000"/>
                <a:gd name="connsiteX68" fmla="*/ 1946992 w 6858000"/>
                <a:gd name="connsiteY68" fmla="*/ 5489986 h 6858000"/>
                <a:gd name="connsiteX69" fmla="*/ 1946992 w 6858000"/>
                <a:gd name="connsiteY69" fmla="*/ 5291876 h 6858000"/>
                <a:gd name="connsiteX70" fmla="*/ 2046093 w 6858000"/>
                <a:gd name="connsiteY70" fmla="*/ 5250875 h 6858000"/>
                <a:gd name="connsiteX71" fmla="*/ 5365144 w 6858000"/>
                <a:gd name="connsiteY71" fmla="*/ 5250875 h 6858000"/>
                <a:gd name="connsiteX72" fmla="*/ 5505246 w 6858000"/>
                <a:gd name="connsiteY72" fmla="*/ 5390976 h 6858000"/>
                <a:gd name="connsiteX73" fmla="*/ 5365144 w 6858000"/>
                <a:gd name="connsiteY73" fmla="*/ 5531078 h 6858000"/>
                <a:gd name="connsiteX74" fmla="*/ 5225042 w 6858000"/>
                <a:gd name="connsiteY74" fmla="*/ 5390976 h 6858000"/>
                <a:gd name="connsiteX75" fmla="*/ 5365144 w 6858000"/>
                <a:gd name="connsiteY75" fmla="*/ 5250875 h 6858000"/>
                <a:gd name="connsiteX76" fmla="*/ 4258763 w 6858000"/>
                <a:gd name="connsiteY76" fmla="*/ 5250875 h 6858000"/>
                <a:gd name="connsiteX77" fmla="*/ 4398865 w 6858000"/>
                <a:gd name="connsiteY77" fmla="*/ 5390976 h 6858000"/>
                <a:gd name="connsiteX78" fmla="*/ 4258763 w 6858000"/>
                <a:gd name="connsiteY78" fmla="*/ 5531078 h 6858000"/>
                <a:gd name="connsiteX79" fmla="*/ 4118661 w 6858000"/>
                <a:gd name="connsiteY79" fmla="*/ 5390976 h 6858000"/>
                <a:gd name="connsiteX80" fmla="*/ 4258763 w 6858000"/>
                <a:gd name="connsiteY80" fmla="*/ 5250875 h 6858000"/>
                <a:gd name="connsiteX81" fmla="*/ 2599145 w 6858000"/>
                <a:gd name="connsiteY81" fmla="*/ 5250875 h 6858000"/>
                <a:gd name="connsiteX82" fmla="*/ 2739247 w 6858000"/>
                <a:gd name="connsiteY82" fmla="*/ 5390976 h 6858000"/>
                <a:gd name="connsiteX83" fmla="*/ 2599145 w 6858000"/>
                <a:gd name="connsiteY83" fmla="*/ 5531078 h 6858000"/>
                <a:gd name="connsiteX84" fmla="*/ 2459136 w 6858000"/>
                <a:gd name="connsiteY84" fmla="*/ 5390976 h 6858000"/>
                <a:gd name="connsiteX85" fmla="*/ 2599145 w 6858000"/>
                <a:gd name="connsiteY85" fmla="*/ 5250875 h 6858000"/>
                <a:gd name="connsiteX86" fmla="*/ 1492764 w 6858000"/>
                <a:gd name="connsiteY86" fmla="*/ 5250875 h 6858000"/>
                <a:gd name="connsiteX87" fmla="*/ 1632866 w 6858000"/>
                <a:gd name="connsiteY87" fmla="*/ 5390976 h 6858000"/>
                <a:gd name="connsiteX88" fmla="*/ 1492764 w 6858000"/>
                <a:gd name="connsiteY88" fmla="*/ 5531078 h 6858000"/>
                <a:gd name="connsiteX89" fmla="*/ 1352662 w 6858000"/>
                <a:gd name="connsiteY89" fmla="*/ 5390976 h 6858000"/>
                <a:gd name="connsiteX90" fmla="*/ 1492764 w 6858000"/>
                <a:gd name="connsiteY90" fmla="*/ 5250875 h 6858000"/>
                <a:gd name="connsiteX91" fmla="*/ 3705526 w 6858000"/>
                <a:gd name="connsiteY91" fmla="*/ 5250783 h 6858000"/>
                <a:gd name="connsiteX92" fmla="*/ 3804627 w 6858000"/>
                <a:gd name="connsiteY92" fmla="*/ 5291876 h 6858000"/>
                <a:gd name="connsiteX93" fmla="*/ 3804627 w 6858000"/>
                <a:gd name="connsiteY93" fmla="*/ 5489986 h 6858000"/>
                <a:gd name="connsiteX94" fmla="*/ 3606518 w 6858000"/>
                <a:gd name="connsiteY94" fmla="*/ 5489986 h 6858000"/>
                <a:gd name="connsiteX95" fmla="*/ 3606518 w 6858000"/>
                <a:gd name="connsiteY95" fmla="*/ 5291876 h 6858000"/>
                <a:gd name="connsiteX96" fmla="*/ 3705526 w 6858000"/>
                <a:gd name="connsiteY96" fmla="*/ 5250783 h 6858000"/>
                <a:gd name="connsiteX97" fmla="*/ 939620 w 6858000"/>
                <a:gd name="connsiteY97" fmla="*/ 5250783 h 6858000"/>
                <a:gd name="connsiteX98" fmla="*/ 1038720 w 6858000"/>
                <a:gd name="connsiteY98" fmla="*/ 5291876 h 6858000"/>
                <a:gd name="connsiteX99" fmla="*/ 1038720 w 6858000"/>
                <a:gd name="connsiteY99" fmla="*/ 5489986 h 6858000"/>
                <a:gd name="connsiteX100" fmla="*/ 840611 w 6858000"/>
                <a:gd name="connsiteY100" fmla="*/ 5489986 h 6858000"/>
                <a:gd name="connsiteX101" fmla="*/ 840611 w 6858000"/>
                <a:gd name="connsiteY101" fmla="*/ 5291876 h 6858000"/>
                <a:gd name="connsiteX102" fmla="*/ 939620 w 6858000"/>
                <a:gd name="connsiteY102" fmla="*/ 5250783 h 6858000"/>
                <a:gd name="connsiteX103" fmla="*/ 5371671 w 6858000"/>
                <a:gd name="connsiteY103" fmla="*/ 4662061 h 6858000"/>
                <a:gd name="connsiteX104" fmla="*/ 5470772 w 6858000"/>
                <a:gd name="connsiteY104" fmla="*/ 4703062 h 6858000"/>
                <a:gd name="connsiteX105" fmla="*/ 5470772 w 6858000"/>
                <a:gd name="connsiteY105" fmla="*/ 4901264 h 6858000"/>
                <a:gd name="connsiteX106" fmla="*/ 5272570 w 6858000"/>
                <a:gd name="connsiteY106" fmla="*/ 4901264 h 6858000"/>
                <a:gd name="connsiteX107" fmla="*/ 5272570 w 6858000"/>
                <a:gd name="connsiteY107" fmla="*/ 4703062 h 6858000"/>
                <a:gd name="connsiteX108" fmla="*/ 5371671 w 6858000"/>
                <a:gd name="connsiteY108" fmla="*/ 4662061 h 6858000"/>
                <a:gd name="connsiteX109" fmla="*/ 1492764 w 6858000"/>
                <a:gd name="connsiteY109" fmla="*/ 4662061 h 6858000"/>
                <a:gd name="connsiteX110" fmla="*/ 1632866 w 6858000"/>
                <a:gd name="connsiteY110" fmla="*/ 4802163 h 6858000"/>
                <a:gd name="connsiteX111" fmla="*/ 1492764 w 6858000"/>
                <a:gd name="connsiteY111" fmla="*/ 4942265 h 6858000"/>
                <a:gd name="connsiteX112" fmla="*/ 1352662 w 6858000"/>
                <a:gd name="connsiteY112" fmla="*/ 4802163 h 6858000"/>
                <a:gd name="connsiteX113" fmla="*/ 1492764 w 6858000"/>
                <a:gd name="connsiteY113" fmla="*/ 4662061 h 6858000"/>
                <a:gd name="connsiteX114" fmla="*/ 950375 w 6858000"/>
                <a:gd name="connsiteY114" fmla="*/ 4662061 h 6858000"/>
                <a:gd name="connsiteX115" fmla="*/ 1090477 w 6858000"/>
                <a:gd name="connsiteY115" fmla="*/ 4802163 h 6858000"/>
                <a:gd name="connsiteX116" fmla="*/ 950375 w 6858000"/>
                <a:gd name="connsiteY116" fmla="*/ 4942265 h 6858000"/>
                <a:gd name="connsiteX117" fmla="*/ 810274 w 6858000"/>
                <a:gd name="connsiteY117" fmla="*/ 4802163 h 6858000"/>
                <a:gd name="connsiteX118" fmla="*/ 950375 w 6858000"/>
                <a:gd name="connsiteY118" fmla="*/ 4662061 h 6858000"/>
                <a:gd name="connsiteX119" fmla="*/ 5914060 w 6858000"/>
                <a:gd name="connsiteY119" fmla="*/ 4662061 h 6858000"/>
                <a:gd name="connsiteX120" fmla="*/ 6013161 w 6858000"/>
                <a:gd name="connsiteY120" fmla="*/ 4703062 h 6858000"/>
                <a:gd name="connsiteX121" fmla="*/ 6013161 w 6858000"/>
                <a:gd name="connsiteY121" fmla="*/ 4901172 h 6858000"/>
                <a:gd name="connsiteX122" fmla="*/ 5815051 w 6858000"/>
                <a:gd name="connsiteY122" fmla="*/ 4901172 h 6858000"/>
                <a:gd name="connsiteX123" fmla="*/ 5815051 w 6858000"/>
                <a:gd name="connsiteY123" fmla="*/ 4703062 h 6858000"/>
                <a:gd name="connsiteX124" fmla="*/ 5914060 w 6858000"/>
                <a:gd name="connsiteY124" fmla="*/ 4662061 h 6858000"/>
                <a:gd name="connsiteX125" fmla="*/ 5425358 w 6858000"/>
                <a:gd name="connsiteY125" fmla="*/ 4119580 h 6858000"/>
                <a:gd name="connsiteX126" fmla="*/ 5501201 w 6858000"/>
                <a:gd name="connsiteY126" fmla="*/ 4302614 h 6858000"/>
                <a:gd name="connsiteX127" fmla="*/ 5318076 w 6858000"/>
                <a:gd name="connsiteY127" fmla="*/ 4378456 h 6858000"/>
                <a:gd name="connsiteX128" fmla="*/ 5242325 w 6858000"/>
                <a:gd name="connsiteY128" fmla="*/ 4195331 h 6858000"/>
                <a:gd name="connsiteX129" fmla="*/ 5425358 w 6858000"/>
                <a:gd name="connsiteY129" fmla="*/ 4119580 h 6858000"/>
                <a:gd name="connsiteX130" fmla="*/ 5891813 w 6858000"/>
                <a:gd name="connsiteY130" fmla="*/ 4110479 h 6858000"/>
                <a:gd name="connsiteX131" fmla="*/ 6052507 w 6858000"/>
                <a:gd name="connsiteY131" fmla="*/ 4226312 h 6858000"/>
                <a:gd name="connsiteX132" fmla="*/ 5936675 w 6858000"/>
                <a:gd name="connsiteY132" fmla="*/ 4387006 h 6858000"/>
                <a:gd name="connsiteX133" fmla="*/ 5775981 w 6858000"/>
                <a:gd name="connsiteY133" fmla="*/ 4271174 h 6858000"/>
                <a:gd name="connsiteX134" fmla="*/ 5891813 w 6858000"/>
                <a:gd name="connsiteY134" fmla="*/ 4110479 h 6858000"/>
                <a:gd name="connsiteX135" fmla="*/ 1492764 w 6858000"/>
                <a:gd name="connsiteY135" fmla="*/ 4108917 h 6858000"/>
                <a:gd name="connsiteX136" fmla="*/ 1632866 w 6858000"/>
                <a:gd name="connsiteY136" fmla="*/ 4249019 h 6858000"/>
                <a:gd name="connsiteX137" fmla="*/ 1492764 w 6858000"/>
                <a:gd name="connsiteY137" fmla="*/ 4389120 h 6858000"/>
                <a:gd name="connsiteX138" fmla="*/ 1352662 w 6858000"/>
                <a:gd name="connsiteY138" fmla="*/ 4249019 h 6858000"/>
                <a:gd name="connsiteX139" fmla="*/ 1492764 w 6858000"/>
                <a:gd name="connsiteY139" fmla="*/ 4108917 h 6858000"/>
                <a:gd name="connsiteX140" fmla="*/ 950375 w 6858000"/>
                <a:gd name="connsiteY140" fmla="*/ 4108917 h 6858000"/>
                <a:gd name="connsiteX141" fmla="*/ 1090477 w 6858000"/>
                <a:gd name="connsiteY141" fmla="*/ 4249019 h 6858000"/>
                <a:gd name="connsiteX142" fmla="*/ 950375 w 6858000"/>
                <a:gd name="connsiteY142" fmla="*/ 4389120 h 6858000"/>
                <a:gd name="connsiteX143" fmla="*/ 810274 w 6858000"/>
                <a:gd name="connsiteY143" fmla="*/ 4249019 h 6858000"/>
                <a:gd name="connsiteX144" fmla="*/ 950375 w 6858000"/>
                <a:gd name="connsiteY144" fmla="*/ 4108917 h 6858000"/>
                <a:gd name="connsiteX145" fmla="*/ 5881792 w 6858000"/>
                <a:gd name="connsiteY145" fmla="*/ 3559725 h 6858000"/>
                <a:gd name="connsiteX146" fmla="*/ 6050393 w 6858000"/>
                <a:gd name="connsiteY146" fmla="*/ 3663882 h 6858000"/>
                <a:gd name="connsiteX147" fmla="*/ 5946236 w 6858000"/>
                <a:gd name="connsiteY147" fmla="*/ 3832390 h 6858000"/>
                <a:gd name="connsiteX148" fmla="*/ 5777635 w 6858000"/>
                <a:gd name="connsiteY148" fmla="*/ 3728233 h 6858000"/>
                <a:gd name="connsiteX149" fmla="*/ 5881792 w 6858000"/>
                <a:gd name="connsiteY149" fmla="*/ 3559725 h 6858000"/>
                <a:gd name="connsiteX150" fmla="*/ 5339404 w 6858000"/>
                <a:gd name="connsiteY150" fmla="*/ 3559725 h 6858000"/>
                <a:gd name="connsiteX151" fmla="*/ 5508004 w 6858000"/>
                <a:gd name="connsiteY151" fmla="*/ 3663882 h 6858000"/>
                <a:gd name="connsiteX152" fmla="*/ 5403755 w 6858000"/>
                <a:gd name="connsiteY152" fmla="*/ 3832390 h 6858000"/>
                <a:gd name="connsiteX153" fmla="*/ 5235247 w 6858000"/>
                <a:gd name="connsiteY153" fmla="*/ 3728233 h 6858000"/>
                <a:gd name="connsiteX154" fmla="*/ 5339404 w 6858000"/>
                <a:gd name="connsiteY154" fmla="*/ 3559725 h 6858000"/>
                <a:gd name="connsiteX155" fmla="*/ 1492764 w 6858000"/>
                <a:gd name="connsiteY155" fmla="*/ 3555680 h 6858000"/>
                <a:gd name="connsiteX156" fmla="*/ 1632866 w 6858000"/>
                <a:gd name="connsiteY156" fmla="*/ 3695782 h 6858000"/>
                <a:gd name="connsiteX157" fmla="*/ 1492764 w 6858000"/>
                <a:gd name="connsiteY157" fmla="*/ 3835884 h 6858000"/>
                <a:gd name="connsiteX158" fmla="*/ 1352662 w 6858000"/>
                <a:gd name="connsiteY158" fmla="*/ 3695782 h 6858000"/>
                <a:gd name="connsiteX159" fmla="*/ 1492764 w 6858000"/>
                <a:gd name="connsiteY159" fmla="*/ 3555680 h 6858000"/>
                <a:gd name="connsiteX160" fmla="*/ 950375 w 6858000"/>
                <a:gd name="connsiteY160" fmla="*/ 3555680 h 6858000"/>
                <a:gd name="connsiteX161" fmla="*/ 1090477 w 6858000"/>
                <a:gd name="connsiteY161" fmla="*/ 3695782 h 6858000"/>
                <a:gd name="connsiteX162" fmla="*/ 950375 w 6858000"/>
                <a:gd name="connsiteY162" fmla="*/ 3835884 h 6858000"/>
                <a:gd name="connsiteX163" fmla="*/ 810274 w 6858000"/>
                <a:gd name="connsiteY163" fmla="*/ 3695782 h 6858000"/>
                <a:gd name="connsiteX164" fmla="*/ 950375 w 6858000"/>
                <a:gd name="connsiteY164" fmla="*/ 3555680 h 6858000"/>
                <a:gd name="connsiteX165" fmla="*/ 5371671 w 6858000"/>
                <a:gd name="connsiteY165" fmla="*/ 3002535 h 6858000"/>
                <a:gd name="connsiteX166" fmla="*/ 5470772 w 6858000"/>
                <a:gd name="connsiteY166" fmla="*/ 3043536 h 6858000"/>
                <a:gd name="connsiteX167" fmla="*/ 5470772 w 6858000"/>
                <a:gd name="connsiteY167" fmla="*/ 3241646 h 6858000"/>
                <a:gd name="connsiteX168" fmla="*/ 5272662 w 6858000"/>
                <a:gd name="connsiteY168" fmla="*/ 3241646 h 6858000"/>
                <a:gd name="connsiteX169" fmla="*/ 5272662 w 6858000"/>
                <a:gd name="connsiteY169" fmla="*/ 3043536 h 6858000"/>
                <a:gd name="connsiteX170" fmla="*/ 5371671 w 6858000"/>
                <a:gd name="connsiteY170" fmla="*/ 3002535 h 6858000"/>
                <a:gd name="connsiteX171" fmla="*/ 5914152 w 6858000"/>
                <a:gd name="connsiteY171" fmla="*/ 3002535 h 6858000"/>
                <a:gd name="connsiteX172" fmla="*/ 6013161 w 6858000"/>
                <a:gd name="connsiteY172" fmla="*/ 3043536 h 6858000"/>
                <a:gd name="connsiteX173" fmla="*/ 6013161 w 6858000"/>
                <a:gd name="connsiteY173" fmla="*/ 3241646 h 6858000"/>
                <a:gd name="connsiteX174" fmla="*/ 5815051 w 6858000"/>
                <a:gd name="connsiteY174" fmla="*/ 3241646 h 6858000"/>
                <a:gd name="connsiteX175" fmla="*/ 5815051 w 6858000"/>
                <a:gd name="connsiteY175" fmla="*/ 3043536 h 6858000"/>
                <a:gd name="connsiteX176" fmla="*/ 5914152 w 6858000"/>
                <a:gd name="connsiteY176" fmla="*/ 3002535 h 6858000"/>
                <a:gd name="connsiteX177" fmla="*/ 1492764 w 6858000"/>
                <a:gd name="connsiteY177" fmla="*/ 3002535 h 6858000"/>
                <a:gd name="connsiteX178" fmla="*/ 1632866 w 6858000"/>
                <a:gd name="connsiteY178" fmla="*/ 3142637 h 6858000"/>
                <a:gd name="connsiteX179" fmla="*/ 1492764 w 6858000"/>
                <a:gd name="connsiteY179" fmla="*/ 3282739 h 6858000"/>
                <a:gd name="connsiteX180" fmla="*/ 1352662 w 6858000"/>
                <a:gd name="connsiteY180" fmla="*/ 3142637 h 6858000"/>
                <a:gd name="connsiteX181" fmla="*/ 1492764 w 6858000"/>
                <a:gd name="connsiteY181" fmla="*/ 3002535 h 6858000"/>
                <a:gd name="connsiteX182" fmla="*/ 950375 w 6858000"/>
                <a:gd name="connsiteY182" fmla="*/ 3002535 h 6858000"/>
                <a:gd name="connsiteX183" fmla="*/ 1090477 w 6858000"/>
                <a:gd name="connsiteY183" fmla="*/ 3142637 h 6858000"/>
                <a:gd name="connsiteX184" fmla="*/ 950375 w 6858000"/>
                <a:gd name="connsiteY184" fmla="*/ 3282739 h 6858000"/>
                <a:gd name="connsiteX185" fmla="*/ 810274 w 6858000"/>
                <a:gd name="connsiteY185" fmla="*/ 3142637 h 6858000"/>
                <a:gd name="connsiteX186" fmla="*/ 950375 w 6858000"/>
                <a:gd name="connsiteY186" fmla="*/ 3002535 h 6858000"/>
                <a:gd name="connsiteX187" fmla="*/ 5425358 w 6858000"/>
                <a:gd name="connsiteY187" fmla="*/ 2460055 h 6858000"/>
                <a:gd name="connsiteX188" fmla="*/ 5501201 w 6858000"/>
                <a:gd name="connsiteY188" fmla="*/ 2643088 h 6858000"/>
                <a:gd name="connsiteX189" fmla="*/ 5318168 w 6858000"/>
                <a:gd name="connsiteY189" fmla="*/ 2718839 h 6858000"/>
                <a:gd name="connsiteX190" fmla="*/ 5242325 w 6858000"/>
                <a:gd name="connsiteY190" fmla="*/ 2535805 h 6858000"/>
                <a:gd name="connsiteX191" fmla="*/ 5425358 w 6858000"/>
                <a:gd name="connsiteY191" fmla="*/ 2460055 h 6858000"/>
                <a:gd name="connsiteX192" fmla="*/ 5891721 w 6858000"/>
                <a:gd name="connsiteY192" fmla="*/ 2450862 h 6858000"/>
                <a:gd name="connsiteX193" fmla="*/ 6052507 w 6858000"/>
                <a:gd name="connsiteY193" fmla="*/ 2566694 h 6858000"/>
                <a:gd name="connsiteX194" fmla="*/ 5936675 w 6858000"/>
                <a:gd name="connsiteY194" fmla="*/ 2727388 h 6858000"/>
                <a:gd name="connsiteX195" fmla="*/ 5775889 w 6858000"/>
                <a:gd name="connsiteY195" fmla="*/ 2611556 h 6858000"/>
                <a:gd name="connsiteX196" fmla="*/ 5891721 w 6858000"/>
                <a:gd name="connsiteY196" fmla="*/ 2450862 h 6858000"/>
                <a:gd name="connsiteX197" fmla="*/ 1492764 w 6858000"/>
                <a:gd name="connsiteY197" fmla="*/ 2449299 h 6858000"/>
                <a:gd name="connsiteX198" fmla="*/ 1632866 w 6858000"/>
                <a:gd name="connsiteY198" fmla="*/ 2589401 h 6858000"/>
                <a:gd name="connsiteX199" fmla="*/ 1492764 w 6858000"/>
                <a:gd name="connsiteY199" fmla="*/ 2729503 h 6858000"/>
                <a:gd name="connsiteX200" fmla="*/ 1352662 w 6858000"/>
                <a:gd name="connsiteY200" fmla="*/ 2589401 h 6858000"/>
                <a:gd name="connsiteX201" fmla="*/ 1492764 w 6858000"/>
                <a:gd name="connsiteY201" fmla="*/ 2449299 h 6858000"/>
                <a:gd name="connsiteX202" fmla="*/ 950375 w 6858000"/>
                <a:gd name="connsiteY202" fmla="*/ 2449299 h 6858000"/>
                <a:gd name="connsiteX203" fmla="*/ 1090477 w 6858000"/>
                <a:gd name="connsiteY203" fmla="*/ 2589401 h 6858000"/>
                <a:gd name="connsiteX204" fmla="*/ 950375 w 6858000"/>
                <a:gd name="connsiteY204" fmla="*/ 2729503 h 6858000"/>
                <a:gd name="connsiteX205" fmla="*/ 810274 w 6858000"/>
                <a:gd name="connsiteY205" fmla="*/ 2589401 h 6858000"/>
                <a:gd name="connsiteX206" fmla="*/ 950375 w 6858000"/>
                <a:gd name="connsiteY206" fmla="*/ 2449299 h 6858000"/>
                <a:gd name="connsiteX207" fmla="*/ 5881884 w 6858000"/>
                <a:gd name="connsiteY207" fmla="*/ 1900107 h 6858000"/>
                <a:gd name="connsiteX208" fmla="*/ 6050393 w 6858000"/>
                <a:gd name="connsiteY208" fmla="*/ 2004264 h 6858000"/>
                <a:gd name="connsiteX209" fmla="*/ 5946236 w 6858000"/>
                <a:gd name="connsiteY209" fmla="*/ 2172865 h 6858000"/>
                <a:gd name="connsiteX210" fmla="*/ 5777727 w 6858000"/>
                <a:gd name="connsiteY210" fmla="*/ 2068616 h 6858000"/>
                <a:gd name="connsiteX211" fmla="*/ 5881884 w 6858000"/>
                <a:gd name="connsiteY211" fmla="*/ 1900107 h 6858000"/>
                <a:gd name="connsiteX212" fmla="*/ 5339496 w 6858000"/>
                <a:gd name="connsiteY212" fmla="*/ 1900107 h 6858000"/>
                <a:gd name="connsiteX213" fmla="*/ 5508004 w 6858000"/>
                <a:gd name="connsiteY213" fmla="*/ 2004264 h 6858000"/>
                <a:gd name="connsiteX214" fmla="*/ 5403847 w 6858000"/>
                <a:gd name="connsiteY214" fmla="*/ 2172865 h 6858000"/>
                <a:gd name="connsiteX215" fmla="*/ 5235339 w 6858000"/>
                <a:gd name="connsiteY215" fmla="*/ 2068616 h 6858000"/>
                <a:gd name="connsiteX216" fmla="*/ 5339496 w 6858000"/>
                <a:gd name="connsiteY216" fmla="*/ 1900107 h 6858000"/>
                <a:gd name="connsiteX217" fmla="*/ 1492764 w 6858000"/>
                <a:gd name="connsiteY217" fmla="*/ 1896062 h 6858000"/>
                <a:gd name="connsiteX218" fmla="*/ 1632866 w 6858000"/>
                <a:gd name="connsiteY218" fmla="*/ 2036164 h 6858000"/>
                <a:gd name="connsiteX219" fmla="*/ 1492764 w 6858000"/>
                <a:gd name="connsiteY219" fmla="*/ 2176266 h 6858000"/>
                <a:gd name="connsiteX220" fmla="*/ 1352662 w 6858000"/>
                <a:gd name="connsiteY220" fmla="*/ 2036164 h 6858000"/>
                <a:gd name="connsiteX221" fmla="*/ 1492764 w 6858000"/>
                <a:gd name="connsiteY221" fmla="*/ 1896062 h 6858000"/>
                <a:gd name="connsiteX222" fmla="*/ 950375 w 6858000"/>
                <a:gd name="connsiteY222" fmla="*/ 1896062 h 6858000"/>
                <a:gd name="connsiteX223" fmla="*/ 1090477 w 6858000"/>
                <a:gd name="connsiteY223" fmla="*/ 2036164 h 6858000"/>
                <a:gd name="connsiteX224" fmla="*/ 950375 w 6858000"/>
                <a:gd name="connsiteY224" fmla="*/ 2176266 h 6858000"/>
                <a:gd name="connsiteX225" fmla="*/ 810274 w 6858000"/>
                <a:gd name="connsiteY225" fmla="*/ 2036164 h 6858000"/>
                <a:gd name="connsiteX226" fmla="*/ 950375 w 6858000"/>
                <a:gd name="connsiteY226" fmla="*/ 1896062 h 6858000"/>
                <a:gd name="connsiteX227" fmla="*/ 3205977 w 6858000"/>
                <a:gd name="connsiteY227" fmla="*/ 1337678 h 6858000"/>
                <a:gd name="connsiteX228" fmla="*/ 3281820 w 6858000"/>
                <a:gd name="connsiteY228" fmla="*/ 1520803 h 6858000"/>
                <a:gd name="connsiteX229" fmla="*/ 3098786 w 6858000"/>
                <a:gd name="connsiteY229" fmla="*/ 1596553 h 6858000"/>
                <a:gd name="connsiteX230" fmla="*/ 3022944 w 6858000"/>
                <a:gd name="connsiteY230" fmla="*/ 1413520 h 6858000"/>
                <a:gd name="connsiteX231" fmla="*/ 3205977 w 6858000"/>
                <a:gd name="connsiteY231" fmla="*/ 1337678 h 6858000"/>
                <a:gd name="connsiteX232" fmla="*/ 917281 w 6858000"/>
                <a:gd name="connsiteY232" fmla="*/ 1328760 h 6858000"/>
                <a:gd name="connsiteX233" fmla="*/ 1077975 w 6858000"/>
                <a:gd name="connsiteY233" fmla="*/ 1444593 h 6858000"/>
                <a:gd name="connsiteX234" fmla="*/ 962143 w 6858000"/>
                <a:gd name="connsiteY234" fmla="*/ 1605379 h 6858000"/>
                <a:gd name="connsiteX235" fmla="*/ 801448 w 6858000"/>
                <a:gd name="connsiteY235" fmla="*/ 1489547 h 6858000"/>
                <a:gd name="connsiteX236" fmla="*/ 917281 w 6858000"/>
                <a:gd name="connsiteY236" fmla="*/ 1328760 h 6858000"/>
                <a:gd name="connsiteX237" fmla="*/ 2023662 w 6858000"/>
                <a:gd name="connsiteY237" fmla="*/ 1328760 h 6858000"/>
                <a:gd name="connsiteX238" fmla="*/ 2184356 w 6858000"/>
                <a:gd name="connsiteY238" fmla="*/ 1444593 h 6858000"/>
                <a:gd name="connsiteX239" fmla="*/ 2068524 w 6858000"/>
                <a:gd name="connsiteY239" fmla="*/ 1605287 h 6858000"/>
                <a:gd name="connsiteX240" fmla="*/ 1907738 w 6858000"/>
                <a:gd name="connsiteY240" fmla="*/ 1489455 h 6858000"/>
                <a:gd name="connsiteX241" fmla="*/ 2023662 w 6858000"/>
                <a:gd name="connsiteY241" fmla="*/ 1328760 h 6858000"/>
                <a:gd name="connsiteX242" fmla="*/ 3683187 w 6858000"/>
                <a:gd name="connsiteY242" fmla="*/ 1328669 h 6858000"/>
                <a:gd name="connsiteX243" fmla="*/ 3843974 w 6858000"/>
                <a:gd name="connsiteY243" fmla="*/ 1444501 h 6858000"/>
                <a:gd name="connsiteX244" fmla="*/ 3728141 w 6858000"/>
                <a:gd name="connsiteY244" fmla="*/ 1605287 h 6858000"/>
                <a:gd name="connsiteX245" fmla="*/ 3567355 w 6858000"/>
                <a:gd name="connsiteY245" fmla="*/ 1489455 h 6858000"/>
                <a:gd name="connsiteX246" fmla="*/ 3683187 w 6858000"/>
                <a:gd name="connsiteY246" fmla="*/ 1328669 h 6858000"/>
                <a:gd name="connsiteX247" fmla="*/ 4789569 w 6858000"/>
                <a:gd name="connsiteY247" fmla="*/ 1328669 h 6858000"/>
                <a:gd name="connsiteX248" fmla="*/ 4950263 w 6858000"/>
                <a:gd name="connsiteY248" fmla="*/ 1444501 h 6858000"/>
                <a:gd name="connsiteX249" fmla="*/ 4834431 w 6858000"/>
                <a:gd name="connsiteY249" fmla="*/ 1605195 h 6858000"/>
                <a:gd name="connsiteX250" fmla="*/ 4673736 w 6858000"/>
                <a:gd name="connsiteY250" fmla="*/ 1489363 h 6858000"/>
                <a:gd name="connsiteX251" fmla="*/ 4789569 w 6858000"/>
                <a:gd name="connsiteY251" fmla="*/ 1328669 h 6858000"/>
                <a:gd name="connsiteX252" fmla="*/ 5895949 w 6858000"/>
                <a:gd name="connsiteY252" fmla="*/ 1328577 h 6858000"/>
                <a:gd name="connsiteX253" fmla="*/ 6056736 w 6858000"/>
                <a:gd name="connsiteY253" fmla="*/ 1444409 h 6858000"/>
                <a:gd name="connsiteX254" fmla="*/ 5940904 w 6858000"/>
                <a:gd name="connsiteY254" fmla="*/ 1605103 h 6858000"/>
                <a:gd name="connsiteX255" fmla="*/ 5780118 w 6858000"/>
                <a:gd name="connsiteY255" fmla="*/ 1489271 h 6858000"/>
                <a:gd name="connsiteX256" fmla="*/ 5895949 w 6858000"/>
                <a:gd name="connsiteY256" fmla="*/ 1328577 h 6858000"/>
                <a:gd name="connsiteX257" fmla="*/ 5365144 w 6858000"/>
                <a:gd name="connsiteY257" fmla="*/ 1327014 h 6858000"/>
                <a:gd name="connsiteX258" fmla="*/ 5505246 w 6858000"/>
                <a:gd name="connsiteY258" fmla="*/ 1467116 h 6858000"/>
                <a:gd name="connsiteX259" fmla="*/ 5365144 w 6858000"/>
                <a:gd name="connsiteY259" fmla="*/ 1607217 h 6858000"/>
                <a:gd name="connsiteX260" fmla="*/ 5225042 w 6858000"/>
                <a:gd name="connsiteY260" fmla="*/ 1467116 h 6858000"/>
                <a:gd name="connsiteX261" fmla="*/ 5365144 w 6858000"/>
                <a:gd name="connsiteY261" fmla="*/ 1327014 h 6858000"/>
                <a:gd name="connsiteX262" fmla="*/ 4258763 w 6858000"/>
                <a:gd name="connsiteY262" fmla="*/ 1327014 h 6858000"/>
                <a:gd name="connsiteX263" fmla="*/ 4398865 w 6858000"/>
                <a:gd name="connsiteY263" fmla="*/ 1467116 h 6858000"/>
                <a:gd name="connsiteX264" fmla="*/ 4258763 w 6858000"/>
                <a:gd name="connsiteY264" fmla="*/ 1607217 h 6858000"/>
                <a:gd name="connsiteX265" fmla="*/ 4118661 w 6858000"/>
                <a:gd name="connsiteY265" fmla="*/ 1467116 h 6858000"/>
                <a:gd name="connsiteX266" fmla="*/ 4258763 w 6858000"/>
                <a:gd name="connsiteY266" fmla="*/ 1327014 h 6858000"/>
                <a:gd name="connsiteX267" fmla="*/ 2599145 w 6858000"/>
                <a:gd name="connsiteY267" fmla="*/ 1327014 h 6858000"/>
                <a:gd name="connsiteX268" fmla="*/ 2739247 w 6858000"/>
                <a:gd name="connsiteY268" fmla="*/ 1467116 h 6858000"/>
                <a:gd name="connsiteX269" fmla="*/ 2599145 w 6858000"/>
                <a:gd name="connsiteY269" fmla="*/ 1607217 h 6858000"/>
                <a:gd name="connsiteX270" fmla="*/ 2459136 w 6858000"/>
                <a:gd name="connsiteY270" fmla="*/ 1467116 h 6858000"/>
                <a:gd name="connsiteX271" fmla="*/ 2599145 w 6858000"/>
                <a:gd name="connsiteY271" fmla="*/ 1327014 h 6858000"/>
                <a:gd name="connsiteX272" fmla="*/ 1492764 w 6858000"/>
                <a:gd name="connsiteY272" fmla="*/ 1327014 h 6858000"/>
                <a:gd name="connsiteX273" fmla="*/ 1632866 w 6858000"/>
                <a:gd name="connsiteY273" fmla="*/ 1467116 h 6858000"/>
                <a:gd name="connsiteX274" fmla="*/ 1492764 w 6858000"/>
                <a:gd name="connsiteY274" fmla="*/ 1607217 h 6858000"/>
                <a:gd name="connsiteX275" fmla="*/ 1352662 w 6858000"/>
                <a:gd name="connsiteY275" fmla="*/ 1467116 h 6858000"/>
                <a:gd name="connsiteX276" fmla="*/ 1492764 w 6858000"/>
                <a:gd name="connsiteY276" fmla="*/ 1327014 h 6858000"/>
                <a:gd name="connsiteX277" fmla="*/ 3205977 w 6858000"/>
                <a:gd name="connsiteY277" fmla="*/ 795289 h 6858000"/>
                <a:gd name="connsiteX278" fmla="*/ 3281820 w 6858000"/>
                <a:gd name="connsiteY278" fmla="*/ 978322 h 6858000"/>
                <a:gd name="connsiteX279" fmla="*/ 3098786 w 6858000"/>
                <a:gd name="connsiteY279" fmla="*/ 1054165 h 6858000"/>
                <a:gd name="connsiteX280" fmla="*/ 3022944 w 6858000"/>
                <a:gd name="connsiteY280" fmla="*/ 871132 h 6858000"/>
                <a:gd name="connsiteX281" fmla="*/ 3205977 w 6858000"/>
                <a:gd name="connsiteY281" fmla="*/ 795289 h 6858000"/>
                <a:gd name="connsiteX282" fmla="*/ 2023570 w 6858000"/>
                <a:gd name="connsiteY282" fmla="*/ 786372 h 6858000"/>
                <a:gd name="connsiteX283" fmla="*/ 2184356 w 6858000"/>
                <a:gd name="connsiteY283" fmla="*/ 902204 h 6858000"/>
                <a:gd name="connsiteX284" fmla="*/ 2068524 w 6858000"/>
                <a:gd name="connsiteY284" fmla="*/ 1062990 h 6858000"/>
                <a:gd name="connsiteX285" fmla="*/ 1907738 w 6858000"/>
                <a:gd name="connsiteY285" fmla="*/ 947066 h 6858000"/>
                <a:gd name="connsiteX286" fmla="*/ 2023570 w 6858000"/>
                <a:gd name="connsiteY286" fmla="*/ 786372 h 6858000"/>
                <a:gd name="connsiteX287" fmla="*/ 917281 w 6858000"/>
                <a:gd name="connsiteY287" fmla="*/ 786372 h 6858000"/>
                <a:gd name="connsiteX288" fmla="*/ 1077975 w 6858000"/>
                <a:gd name="connsiteY288" fmla="*/ 902204 h 6858000"/>
                <a:gd name="connsiteX289" fmla="*/ 962143 w 6858000"/>
                <a:gd name="connsiteY289" fmla="*/ 1062990 h 6858000"/>
                <a:gd name="connsiteX290" fmla="*/ 801448 w 6858000"/>
                <a:gd name="connsiteY290" fmla="*/ 947066 h 6858000"/>
                <a:gd name="connsiteX291" fmla="*/ 917281 w 6858000"/>
                <a:gd name="connsiteY291" fmla="*/ 786372 h 6858000"/>
                <a:gd name="connsiteX292" fmla="*/ 3683096 w 6858000"/>
                <a:gd name="connsiteY292" fmla="*/ 786280 h 6858000"/>
                <a:gd name="connsiteX293" fmla="*/ 3843882 w 6858000"/>
                <a:gd name="connsiteY293" fmla="*/ 902112 h 6858000"/>
                <a:gd name="connsiteX294" fmla="*/ 3728049 w 6858000"/>
                <a:gd name="connsiteY294" fmla="*/ 1062806 h 6858000"/>
                <a:gd name="connsiteX295" fmla="*/ 3567263 w 6858000"/>
                <a:gd name="connsiteY295" fmla="*/ 946974 h 6858000"/>
                <a:gd name="connsiteX296" fmla="*/ 3683096 w 6858000"/>
                <a:gd name="connsiteY296" fmla="*/ 786280 h 6858000"/>
                <a:gd name="connsiteX297" fmla="*/ 4789569 w 6858000"/>
                <a:gd name="connsiteY297" fmla="*/ 786188 h 6858000"/>
                <a:gd name="connsiteX298" fmla="*/ 4950263 w 6858000"/>
                <a:gd name="connsiteY298" fmla="*/ 902020 h 6858000"/>
                <a:gd name="connsiteX299" fmla="*/ 4834431 w 6858000"/>
                <a:gd name="connsiteY299" fmla="*/ 1062806 h 6858000"/>
                <a:gd name="connsiteX300" fmla="*/ 4673736 w 6858000"/>
                <a:gd name="connsiteY300" fmla="*/ 946974 h 6858000"/>
                <a:gd name="connsiteX301" fmla="*/ 4789569 w 6858000"/>
                <a:gd name="connsiteY301" fmla="*/ 786188 h 6858000"/>
                <a:gd name="connsiteX302" fmla="*/ 5895858 w 6858000"/>
                <a:gd name="connsiteY302" fmla="*/ 786188 h 6858000"/>
                <a:gd name="connsiteX303" fmla="*/ 6056644 w 6858000"/>
                <a:gd name="connsiteY303" fmla="*/ 902020 h 6858000"/>
                <a:gd name="connsiteX304" fmla="*/ 5940812 w 6858000"/>
                <a:gd name="connsiteY304" fmla="*/ 1062714 h 6858000"/>
                <a:gd name="connsiteX305" fmla="*/ 5780026 w 6858000"/>
                <a:gd name="connsiteY305" fmla="*/ 946882 h 6858000"/>
                <a:gd name="connsiteX306" fmla="*/ 5895858 w 6858000"/>
                <a:gd name="connsiteY306" fmla="*/ 786188 h 6858000"/>
                <a:gd name="connsiteX307" fmla="*/ 5365144 w 6858000"/>
                <a:gd name="connsiteY307" fmla="*/ 784625 h 6858000"/>
                <a:gd name="connsiteX308" fmla="*/ 5505246 w 6858000"/>
                <a:gd name="connsiteY308" fmla="*/ 924727 h 6858000"/>
                <a:gd name="connsiteX309" fmla="*/ 5365144 w 6858000"/>
                <a:gd name="connsiteY309" fmla="*/ 1064829 h 6858000"/>
                <a:gd name="connsiteX310" fmla="*/ 5225042 w 6858000"/>
                <a:gd name="connsiteY310" fmla="*/ 924727 h 6858000"/>
                <a:gd name="connsiteX311" fmla="*/ 5365144 w 6858000"/>
                <a:gd name="connsiteY311" fmla="*/ 784625 h 6858000"/>
                <a:gd name="connsiteX312" fmla="*/ 4258763 w 6858000"/>
                <a:gd name="connsiteY312" fmla="*/ 784625 h 6858000"/>
                <a:gd name="connsiteX313" fmla="*/ 4398865 w 6858000"/>
                <a:gd name="connsiteY313" fmla="*/ 924727 h 6858000"/>
                <a:gd name="connsiteX314" fmla="*/ 4258763 w 6858000"/>
                <a:gd name="connsiteY314" fmla="*/ 1064829 h 6858000"/>
                <a:gd name="connsiteX315" fmla="*/ 4118661 w 6858000"/>
                <a:gd name="connsiteY315" fmla="*/ 924727 h 6858000"/>
                <a:gd name="connsiteX316" fmla="*/ 4258763 w 6858000"/>
                <a:gd name="connsiteY316" fmla="*/ 784625 h 6858000"/>
                <a:gd name="connsiteX317" fmla="*/ 2599145 w 6858000"/>
                <a:gd name="connsiteY317" fmla="*/ 784625 h 6858000"/>
                <a:gd name="connsiteX318" fmla="*/ 2739247 w 6858000"/>
                <a:gd name="connsiteY318" fmla="*/ 924727 h 6858000"/>
                <a:gd name="connsiteX319" fmla="*/ 2599145 w 6858000"/>
                <a:gd name="connsiteY319" fmla="*/ 1064829 h 6858000"/>
                <a:gd name="connsiteX320" fmla="*/ 2459136 w 6858000"/>
                <a:gd name="connsiteY320" fmla="*/ 924727 h 6858000"/>
                <a:gd name="connsiteX321" fmla="*/ 2599145 w 6858000"/>
                <a:gd name="connsiteY321" fmla="*/ 784625 h 6858000"/>
                <a:gd name="connsiteX322" fmla="*/ 1492764 w 6858000"/>
                <a:gd name="connsiteY322" fmla="*/ 784625 h 6858000"/>
                <a:gd name="connsiteX323" fmla="*/ 1632866 w 6858000"/>
                <a:gd name="connsiteY323" fmla="*/ 924727 h 6858000"/>
                <a:gd name="connsiteX324" fmla="*/ 1492764 w 6858000"/>
                <a:gd name="connsiteY324" fmla="*/ 1064829 h 6858000"/>
                <a:gd name="connsiteX325" fmla="*/ 1352662 w 6858000"/>
                <a:gd name="connsiteY325" fmla="*/ 924727 h 6858000"/>
                <a:gd name="connsiteX326" fmla="*/ 1492764 w 6858000"/>
                <a:gd name="connsiteY326" fmla="*/ 784625 h 6858000"/>
                <a:gd name="connsiteX327" fmla="*/ 838404 w 6858000"/>
                <a:gd name="connsiteY327" fmla="*/ 396403 h 6858000"/>
                <a:gd name="connsiteX328" fmla="*/ 580540 w 6858000"/>
                <a:gd name="connsiteY328" fmla="*/ 479508 h 6858000"/>
                <a:gd name="connsiteX329" fmla="*/ 527864 w 6858000"/>
                <a:gd name="connsiteY329" fmla="*/ 524003 h 6858000"/>
                <a:gd name="connsiteX330" fmla="*/ 482634 w 6858000"/>
                <a:gd name="connsiteY330" fmla="*/ 576127 h 6858000"/>
                <a:gd name="connsiteX331" fmla="*/ 446230 w 6858000"/>
                <a:gd name="connsiteY331" fmla="*/ 634503 h 6858000"/>
                <a:gd name="connsiteX332" fmla="*/ 438508 w 6858000"/>
                <a:gd name="connsiteY332" fmla="*/ 649947 h 6858000"/>
                <a:gd name="connsiteX333" fmla="*/ 431429 w 6858000"/>
                <a:gd name="connsiteY333" fmla="*/ 665575 h 6858000"/>
                <a:gd name="connsiteX334" fmla="*/ 419386 w 6858000"/>
                <a:gd name="connsiteY334" fmla="*/ 697659 h 6858000"/>
                <a:gd name="connsiteX335" fmla="*/ 396679 w 6858000"/>
                <a:gd name="connsiteY335" fmla="*/ 832980 h 6858000"/>
                <a:gd name="connsiteX336" fmla="*/ 396403 w 6858000"/>
                <a:gd name="connsiteY336" fmla="*/ 1030263 h 6858000"/>
                <a:gd name="connsiteX337" fmla="*/ 396403 w 6858000"/>
                <a:gd name="connsiteY337" fmla="*/ 6019780 h 6858000"/>
                <a:gd name="connsiteX338" fmla="*/ 401735 w 6858000"/>
                <a:gd name="connsiteY338" fmla="*/ 6088636 h 6858000"/>
                <a:gd name="connsiteX339" fmla="*/ 417639 w 6858000"/>
                <a:gd name="connsiteY339" fmla="*/ 6155377 h 6858000"/>
                <a:gd name="connsiteX340" fmla="*/ 576127 w 6858000"/>
                <a:gd name="connsiteY340" fmla="*/ 6375458 h 6858000"/>
                <a:gd name="connsiteX341" fmla="*/ 832980 w 6858000"/>
                <a:gd name="connsiteY341" fmla="*/ 6461413 h 6858000"/>
                <a:gd name="connsiteX342" fmla="*/ 1229844 w 6858000"/>
                <a:gd name="connsiteY342" fmla="*/ 6461597 h 6858000"/>
                <a:gd name="connsiteX343" fmla="*/ 6019688 w 6858000"/>
                <a:gd name="connsiteY343" fmla="*/ 6461597 h 6858000"/>
                <a:gd name="connsiteX344" fmla="*/ 6277552 w 6858000"/>
                <a:gd name="connsiteY344" fmla="*/ 6378492 h 6858000"/>
                <a:gd name="connsiteX345" fmla="*/ 6330229 w 6858000"/>
                <a:gd name="connsiteY345" fmla="*/ 6333998 h 6858000"/>
                <a:gd name="connsiteX346" fmla="*/ 6375458 w 6858000"/>
                <a:gd name="connsiteY346" fmla="*/ 6281873 h 6858000"/>
                <a:gd name="connsiteX347" fmla="*/ 6411862 w 6858000"/>
                <a:gd name="connsiteY347" fmla="*/ 6223497 h 6858000"/>
                <a:gd name="connsiteX348" fmla="*/ 6419493 w 6858000"/>
                <a:gd name="connsiteY348" fmla="*/ 6208053 h 6858000"/>
                <a:gd name="connsiteX349" fmla="*/ 6426571 w 6858000"/>
                <a:gd name="connsiteY349" fmla="*/ 6192425 h 6858000"/>
                <a:gd name="connsiteX350" fmla="*/ 6438614 w 6858000"/>
                <a:gd name="connsiteY350" fmla="*/ 6160341 h 6858000"/>
                <a:gd name="connsiteX351" fmla="*/ 6461413 w 6858000"/>
                <a:gd name="connsiteY351" fmla="*/ 6025020 h 6858000"/>
                <a:gd name="connsiteX352" fmla="*/ 6461597 w 6858000"/>
                <a:gd name="connsiteY352" fmla="*/ 5827737 h 6858000"/>
                <a:gd name="connsiteX353" fmla="*/ 6461597 w 6858000"/>
                <a:gd name="connsiteY353" fmla="*/ 2235285 h 6858000"/>
                <a:gd name="connsiteX354" fmla="*/ 6461597 w 6858000"/>
                <a:gd name="connsiteY354" fmla="*/ 2235285 h 6858000"/>
                <a:gd name="connsiteX355" fmla="*/ 6461597 w 6858000"/>
                <a:gd name="connsiteY355" fmla="*/ 838220 h 6858000"/>
                <a:gd name="connsiteX356" fmla="*/ 6456265 w 6858000"/>
                <a:gd name="connsiteY356" fmla="*/ 769365 h 6858000"/>
                <a:gd name="connsiteX357" fmla="*/ 6440361 w 6858000"/>
                <a:gd name="connsiteY357" fmla="*/ 702623 h 6858000"/>
                <a:gd name="connsiteX358" fmla="*/ 6281873 w 6858000"/>
                <a:gd name="connsiteY358" fmla="*/ 482542 h 6858000"/>
                <a:gd name="connsiteX359" fmla="*/ 6024928 w 6858000"/>
                <a:gd name="connsiteY359" fmla="*/ 396587 h 6858000"/>
                <a:gd name="connsiteX360" fmla="*/ 5228903 w 6858000"/>
                <a:gd name="connsiteY360" fmla="*/ 396403 h 6858000"/>
                <a:gd name="connsiteX361" fmla="*/ 838129 w 6858000"/>
                <a:gd name="connsiteY361" fmla="*/ 262553 h 6858000"/>
                <a:gd name="connsiteX362" fmla="*/ 5228903 w 6858000"/>
                <a:gd name="connsiteY362" fmla="*/ 262553 h 6858000"/>
                <a:gd name="connsiteX363" fmla="*/ 6026491 w 6858000"/>
                <a:gd name="connsiteY363" fmla="*/ 262829 h 6858000"/>
                <a:gd name="connsiteX364" fmla="*/ 6202721 w 6858000"/>
                <a:gd name="connsiteY364" fmla="*/ 292522 h 6858000"/>
                <a:gd name="connsiteX365" fmla="*/ 6244642 w 6858000"/>
                <a:gd name="connsiteY365" fmla="*/ 308242 h 6858000"/>
                <a:gd name="connsiteX366" fmla="*/ 6265142 w 6858000"/>
                <a:gd name="connsiteY366" fmla="*/ 317527 h 6858000"/>
                <a:gd name="connsiteX367" fmla="*/ 6285091 w 6858000"/>
                <a:gd name="connsiteY367" fmla="*/ 327548 h 6858000"/>
                <a:gd name="connsiteX368" fmla="*/ 6361209 w 6858000"/>
                <a:gd name="connsiteY368" fmla="*/ 374984 h 6858000"/>
                <a:gd name="connsiteX369" fmla="*/ 6567501 w 6858000"/>
                <a:gd name="connsiteY369" fmla="*/ 661622 h 6858000"/>
                <a:gd name="connsiteX370" fmla="*/ 6567592 w 6858000"/>
                <a:gd name="connsiteY370" fmla="*/ 661622 h 6858000"/>
                <a:gd name="connsiteX371" fmla="*/ 6588277 w 6858000"/>
                <a:gd name="connsiteY371" fmla="*/ 748680 h 6858000"/>
                <a:gd name="connsiteX372" fmla="*/ 6595263 w 6858000"/>
                <a:gd name="connsiteY372" fmla="*/ 838129 h 6858000"/>
                <a:gd name="connsiteX373" fmla="*/ 6595263 w 6858000"/>
                <a:gd name="connsiteY373" fmla="*/ 5827829 h 6858000"/>
                <a:gd name="connsiteX374" fmla="*/ 6595080 w 6858000"/>
                <a:gd name="connsiteY374" fmla="*/ 6026675 h 6858000"/>
                <a:gd name="connsiteX375" fmla="*/ 6565386 w 6858000"/>
                <a:gd name="connsiteY375" fmla="*/ 6202905 h 6858000"/>
                <a:gd name="connsiteX376" fmla="*/ 6549666 w 6858000"/>
                <a:gd name="connsiteY376" fmla="*/ 6244825 h 6858000"/>
                <a:gd name="connsiteX377" fmla="*/ 6540381 w 6858000"/>
                <a:gd name="connsiteY377" fmla="*/ 6265326 h 6858000"/>
                <a:gd name="connsiteX378" fmla="*/ 6530361 w 6858000"/>
                <a:gd name="connsiteY378" fmla="*/ 6285367 h 6858000"/>
                <a:gd name="connsiteX379" fmla="*/ 6482925 w 6858000"/>
                <a:gd name="connsiteY379" fmla="*/ 6361393 h 6858000"/>
                <a:gd name="connsiteX380" fmla="*/ 6424181 w 6858000"/>
                <a:gd name="connsiteY380" fmla="*/ 6429145 h 6858000"/>
                <a:gd name="connsiteX381" fmla="*/ 6355693 w 6858000"/>
                <a:gd name="connsiteY381" fmla="*/ 6487062 h 6858000"/>
                <a:gd name="connsiteX382" fmla="*/ 6337307 w 6858000"/>
                <a:gd name="connsiteY382" fmla="*/ 6499840 h 6858000"/>
                <a:gd name="connsiteX383" fmla="*/ 6318461 w 6858000"/>
                <a:gd name="connsiteY383" fmla="*/ 6511974 h 6858000"/>
                <a:gd name="connsiteX384" fmla="*/ 6279115 w 6858000"/>
                <a:gd name="connsiteY384" fmla="*/ 6533578 h 6858000"/>
                <a:gd name="connsiteX385" fmla="*/ 6196286 w 6858000"/>
                <a:gd name="connsiteY385" fmla="*/ 6567684 h 6858000"/>
                <a:gd name="connsiteX386" fmla="*/ 6109228 w 6858000"/>
                <a:gd name="connsiteY386" fmla="*/ 6588461 h 6858000"/>
                <a:gd name="connsiteX387" fmla="*/ 6019780 w 6858000"/>
                <a:gd name="connsiteY387" fmla="*/ 6595447 h 6858000"/>
                <a:gd name="connsiteX388" fmla="*/ 1229844 w 6858000"/>
                <a:gd name="connsiteY388" fmla="*/ 6595447 h 6858000"/>
                <a:gd name="connsiteX389" fmla="*/ 831418 w 6858000"/>
                <a:gd name="connsiteY389" fmla="*/ 6595263 h 6858000"/>
                <a:gd name="connsiteX390" fmla="*/ 655187 w 6858000"/>
                <a:gd name="connsiteY390" fmla="*/ 6565478 h 6858000"/>
                <a:gd name="connsiteX391" fmla="*/ 613175 w 6858000"/>
                <a:gd name="connsiteY391" fmla="*/ 6549758 h 6858000"/>
                <a:gd name="connsiteX392" fmla="*/ 592767 w 6858000"/>
                <a:gd name="connsiteY392" fmla="*/ 6540473 h 6858000"/>
                <a:gd name="connsiteX393" fmla="*/ 572726 w 6858000"/>
                <a:gd name="connsiteY393" fmla="*/ 6530453 h 6858000"/>
                <a:gd name="connsiteX394" fmla="*/ 496699 w 6858000"/>
                <a:gd name="connsiteY394" fmla="*/ 6483017 h 6858000"/>
                <a:gd name="connsiteX395" fmla="*/ 290408 w 6858000"/>
                <a:gd name="connsiteY395" fmla="*/ 6196378 h 6858000"/>
                <a:gd name="connsiteX396" fmla="*/ 269632 w 6858000"/>
                <a:gd name="connsiteY396" fmla="*/ 6109320 h 6858000"/>
                <a:gd name="connsiteX397" fmla="*/ 262645 w 6858000"/>
                <a:gd name="connsiteY397" fmla="*/ 6019872 h 6858000"/>
                <a:gd name="connsiteX398" fmla="*/ 262645 w 6858000"/>
                <a:gd name="connsiteY398" fmla="*/ 1030171 h 6858000"/>
                <a:gd name="connsiteX399" fmla="*/ 262829 w 6858000"/>
                <a:gd name="connsiteY399" fmla="*/ 831326 h 6858000"/>
                <a:gd name="connsiteX400" fmla="*/ 292522 w 6858000"/>
                <a:gd name="connsiteY400" fmla="*/ 655095 h 6858000"/>
                <a:gd name="connsiteX401" fmla="*/ 308334 w 6858000"/>
                <a:gd name="connsiteY401" fmla="*/ 613175 h 6858000"/>
                <a:gd name="connsiteX402" fmla="*/ 317527 w 6858000"/>
                <a:gd name="connsiteY402" fmla="*/ 592675 h 6858000"/>
                <a:gd name="connsiteX403" fmla="*/ 327640 w 6858000"/>
                <a:gd name="connsiteY403" fmla="*/ 572634 h 6858000"/>
                <a:gd name="connsiteX404" fmla="*/ 375076 w 6858000"/>
                <a:gd name="connsiteY404" fmla="*/ 496607 h 6858000"/>
                <a:gd name="connsiteX405" fmla="*/ 433727 w 6858000"/>
                <a:gd name="connsiteY405" fmla="*/ 428855 h 6858000"/>
                <a:gd name="connsiteX406" fmla="*/ 502215 w 6858000"/>
                <a:gd name="connsiteY406" fmla="*/ 370939 h 6858000"/>
                <a:gd name="connsiteX407" fmla="*/ 520601 w 6858000"/>
                <a:gd name="connsiteY407" fmla="*/ 358160 h 6858000"/>
                <a:gd name="connsiteX408" fmla="*/ 539539 w 6858000"/>
                <a:gd name="connsiteY408" fmla="*/ 346026 h 6858000"/>
                <a:gd name="connsiteX409" fmla="*/ 578793 w 6858000"/>
                <a:gd name="connsiteY409" fmla="*/ 324422 h 6858000"/>
                <a:gd name="connsiteX410" fmla="*/ 661622 w 6858000"/>
                <a:gd name="connsiteY410" fmla="*/ 290316 h 6858000"/>
                <a:gd name="connsiteX411" fmla="*/ 748680 w 6858000"/>
                <a:gd name="connsiteY411" fmla="*/ 269540 h 6858000"/>
                <a:gd name="connsiteX412" fmla="*/ 838129 w 6858000"/>
                <a:gd name="connsiteY412" fmla="*/ 262553 h 6858000"/>
                <a:gd name="connsiteX413" fmla="*/ 838129 w 6858000"/>
                <a:gd name="connsiteY413" fmla="*/ 133667 h 6858000"/>
                <a:gd name="connsiteX414" fmla="*/ 728823 w 6858000"/>
                <a:gd name="connsiteY414" fmla="*/ 142124 h 6858000"/>
                <a:gd name="connsiteX415" fmla="*/ 622000 w 6858000"/>
                <a:gd name="connsiteY415" fmla="*/ 167589 h 6858000"/>
                <a:gd name="connsiteX416" fmla="*/ 520509 w 6858000"/>
                <a:gd name="connsiteY416" fmla="*/ 209325 h 6858000"/>
                <a:gd name="connsiteX417" fmla="*/ 472338 w 6858000"/>
                <a:gd name="connsiteY417" fmla="*/ 235893 h 6858000"/>
                <a:gd name="connsiteX418" fmla="*/ 449263 w 6858000"/>
                <a:gd name="connsiteY418" fmla="*/ 250694 h 6858000"/>
                <a:gd name="connsiteX419" fmla="*/ 426740 w 6858000"/>
                <a:gd name="connsiteY419" fmla="*/ 266414 h 6858000"/>
                <a:gd name="connsiteX420" fmla="*/ 342900 w 6858000"/>
                <a:gd name="connsiteY420" fmla="*/ 337108 h 6858000"/>
                <a:gd name="connsiteX421" fmla="*/ 271102 w 6858000"/>
                <a:gd name="connsiteY421" fmla="*/ 420030 h 6858000"/>
                <a:gd name="connsiteX422" fmla="*/ 213094 w 6858000"/>
                <a:gd name="connsiteY422" fmla="*/ 513155 h 6858000"/>
                <a:gd name="connsiteX423" fmla="*/ 200776 w 6858000"/>
                <a:gd name="connsiteY423" fmla="*/ 537700 h 6858000"/>
                <a:gd name="connsiteX424" fmla="*/ 189468 w 6858000"/>
                <a:gd name="connsiteY424" fmla="*/ 562797 h 6858000"/>
                <a:gd name="connsiteX425" fmla="*/ 170163 w 6858000"/>
                <a:gd name="connsiteY425" fmla="*/ 614186 h 6858000"/>
                <a:gd name="connsiteX426" fmla="*/ 133759 w 6858000"/>
                <a:gd name="connsiteY426" fmla="*/ 829947 h 6858000"/>
                <a:gd name="connsiteX427" fmla="*/ 133575 w 6858000"/>
                <a:gd name="connsiteY427" fmla="*/ 1030263 h 6858000"/>
                <a:gd name="connsiteX428" fmla="*/ 133575 w 6858000"/>
                <a:gd name="connsiteY428" fmla="*/ 6019780 h 6858000"/>
                <a:gd name="connsiteX429" fmla="*/ 142032 w 6858000"/>
                <a:gd name="connsiteY429" fmla="*/ 6129177 h 6858000"/>
                <a:gd name="connsiteX430" fmla="*/ 167497 w 6858000"/>
                <a:gd name="connsiteY430" fmla="*/ 6235908 h 6858000"/>
                <a:gd name="connsiteX431" fmla="*/ 420030 w 6858000"/>
                <a:gd name="connsiteY431" fmla="*/ 6586806 h 6858000"/>
                <a:gd name="connsiteX432" fmla="*/ 513155 w 6858000"/>
                <a:gd name="connsiteY432" fmla="*/ 6644906 h 6858000"/>
                <a:gd name="connsiteX433" fmla="*/ 537700 w 6858000"/>
                <a:gd name="connsiteY433" fmla="*/ 6657133 h 6858000"/>
                <a:gd name="connsiteX434" fmla="*/ 562705 w 6858000"/>
                <a:gd name="connsiteY434" fmla="*/ 6668440 h 6858000"/>
                <a:gd name="connsiteX435" fmla="*/ 614186 w 6858000"/>
                <a:gd name="connsiteY435" fmla="*/ 6687745 h 6858000"/>
                <a:gd name="connsiteX436" fmla="*/ 829947 w 6858000"/>
                <a:gd name="connsiteY436" fmla="*/ 6724150 h 6858000"/>
                <a:gd name="connsiteX437" fmla="*/ 1229844 w 6858000"/>
                <a:gd name="connsiteY437" fmla="*/ 6724334 h 6858000"/>
                <a:gd name="connsiteX438" fmla="*/ 6019872 w 6858000"/>
                <a:gd name="connsiteY438" fmla="*/ 6724334 h 6858000"/>
                <a:gd name="connsiteX439" fmla="*/ 6129177 w 6858000"/>
                <a:gd name="connsiteY439" fmla="*/ 6715876 h 6858000"/>
                <a:gd name="connsiteX440" fmla="*/ 6236000 w 6858000"/>
                <a:gd name="connsiteY440" fmla="*/ 6690412 h 6858000"/>
                <a:gd name="connsiteX441" fmla="*/ 6337583 w 6858000"/>
                <a:gd name="connsiteY441" fmla="*/ 6648675 h 6858000"/>
                <a:gd name="connsiteX442" fmla="*/ 6385662 w 6858000"/>
                <a:gd name="connsiteY442" fmla="*/ 6622107 h 6858000"/>
                <a:gd name="connsiteX443" fmla="*/ 6408737 w 6858000"/>
                <a:gd name="connsiteY443" fmla="*/ 6607306 h 6858000"/>
                <a:gd name="connsiteX444" fmla="*/ 6431260 w 6858000"/>
                <a:gd name="connsiteY444" fmla="*/ 6591586 h 6858000"/>
                <a:gd name="connsiteX445" fmla="*/ 6515100 w 6858000"/>
                <a:gd name="connsiteY445" fmla="*/ 6520892 h 6858000"/>
                <a:gd name="connsiteX446" fmla="*/ 6586898 w 6858000"/>
                <a:gd name="connsiteY446" fmla="*/ 6437971 h 6858000"/>
                <a:gd name="connsiteX447" fmla="*/ 6644906 w 6858000"/>
                <a:gd name="connsiteY447" fmla="*/ 6344845 h 6858000"/>
                <a:gd name="connsiteX448" fmla="*/ 6657224 w 6858000"/>
                <a:gd name="connsiteY448" fmla="*/ 6320300 h 6858000"/>
                <a:gd name="connsiteX449" fmla="*/ 6668532 w 6858000"/>
                <a:gd name="connsiteY449" fmla="*/ 6295203 h 6858000"/>
                <a:gd name="connsiteX450" fmla="*/ 6687837 w 6858000"/>
                <a:gd name="connsiteY450" fmla="*/ 6243814 h 6858000"/>
                <a:gd name="connsiteX451" fmla="*/ 6724242 w 6858000"/>
                <a:gd name="connsiteY451" fmla="*/ 6028053 h 6858000"/>
                <a:gd name="connsiteX452" fmla="*/ 6724425 w 6858000"/>
                <a:gd name="connsiteY452" fmla="*/ 5827737 h 6858000"/>
                <a:gd name="connsiteX453" fmla="*/ 6724425 w 6858000"/>
                <a:gd name="connsiteY453" fmla="*/ 2235285 h 6858000"/>
                <a:gd name="connsiteX454" fmla="*/ 6724334 w 6858000"/>
                <a:gd name="connsiteY454" fmla="*/ 2235285 h 6858000"/>
                <a:gd name="connsiteX455" fmla="*/ 6724334 w 6858000"/>
                <a:gd name="connsiteY455" fmla="*/ 838220 h 6858000"/>
                <a:gd name="connsiteX456" fmla="*/ 6715876 w 6858000"/>
                <a:gd name="connsiteY456" fmla="*/ 728823 h 6858000"/>
                <a:gd name="connsiteX457" fmla="*/ 6690412 w 6858000"/>
                <a:gd name="connsiteY457" fmla="*/ 622092 h 6858000"/>
                <a:gd name="connsiteX458" fmla="*/ 6437879 w 6858000"/>
                <a:gd name="connsiteY458" fmla="*/ 271194 h 6858000"/>
                <a:gd name="connsiteX459" fmla="*/ 6344753 w 6858000"/>
                <a:gd name="connsiteY459" fmla="*/ 213186 h 6858000"/>
                <a:gd name="connsiteX460" fmla="*/ 6320208 w 6858000"/>
                <a:gd name="connsiteY460" fmla="*/ 200868 h 6858000"/>
                <a:gd name="connsiteX461" fmla="*/ 6295203 w 6858000"/>
                <a:gd name="connsiteY461" fmla="*/ 189560 h 6858000"/>
                <a:gd name="connsiteX462" fmla="*/ 6243722 w 6858000"/>
                <a:gd name="connsiteY462" fmla="*/ 170255 h 6858000"/>
                <a:gd name="connsiteX463" fmla="*/ 6027962 w 6858000"/>
                <a:gd name="connsiteY463" fmla="*/ 133851 h 6858000"/>
                <a:gd name="connsiteX464" fmla="*/ 5228903 w 6858000"/>
                <a:gd name="connsiteY464" fmla="*/ 133667 h 6858000"/>
                <a:gd name="connsiteX465" fmla="*/ 838129 w 6858000"/>
                <a:gd name="connsiteY465" fmla="*/ 0 h 6858000"/>
                <a:gd name="connsiteX466" fmla="*/ 5229087 w 6858000"/>
                <a:gd name="connsiteY466" fmla="*/ 0 h 6858000"/>
                <a:gd name="connsiteX467" fmla="*/ 6029616 w 6858000"/>
                <a:gd name="connsiteY467" fmla="*/ 193 h 6858000"/>
                <a:gd name="connsiteX468" fmla="*/ 6286286 w 6858000"/>
                <a:gd name="connsiteY468" fmla="*/ 43492 h 6858000"/>
                <a:gd name="connsiteX469" fmla="*/ 6347511 w 6858000"/>
                <a:gd name="connsiteY469" fmla="*/ 66558 h 6858000"/>
                <a:gd name="connsiteX470" fmla="*/ 6377388 w 6858000"/>
                <a:gd name="connsiteY470" fmla="*/ 79979 h 6858000"/>
                <a:gd name="connsiteX471" fmla="*/ 6406531 w 6858000"/>
                <a:gd name="connsiteY471" fmla="*/ 94596 h 6858000"/>
                <a:gd name="connsiteX472" fmla="*/ 6517307 w 6858000"/>
                <a:gd name="connsiteY472" fmla="*/ 163728 h 6858000"/>
                <a:gd name="connsiteX473" fmla="*/ 6817643 w 6858000"/>
                <a:gd name="connsiteY473" fmla="*/ 581091 h 6858000"/>
                <a:gd name="connsiteX474" fmla="*/ 6847888 w 6858000"/>
                <a:gd name="connsiteY474" fmla="*/ 708231 h 6858000"/>
                <a:gd name="connsiteX475" fmla="*/ 6858000 w 6858000"/>
                <a:gd name="connsiteY475" fmla="*/ 838129 h 6858000"/>
                <a:gd name="connsiteX476" fmla="*/ 6858000 w 6858000"/>
                <a:gd name="connsiteY476" fmla="*/ 5827737 h 6858000"/>
                <a:gd name="connsiteX477" fmla="*/ 6857816 w 6858000"/>
                <a:gd name="connsiteY477" fmla="*/ 6029524 h 6858000"/>
                <a:gd name="connsiteX478" fmla="*/ 6814517 w 6858000"/>
                <a:gd name="connsiteY478" fmla="*/ 6286286 h 6858000"/>
                <a:gd name="connsiteX479" fmla="*/ 6791443 w 6858000"/>
                <a:gd name="connsiteY479" fmla="*/ 6347420 h 6858000"/>
                <a:gd name="connsiteX480" fmla="*/ 6778021 w 6858000"/>
                <a:gd name="connsiteY480" fmla="*/ 6377297 h 6858000"/>
                <a:gd name="connsiteX481" fmla="*/ 6763404 w 6858000"/>
                <a:gd name="connsiteY481" fmla="*/ 6406531 h 6858000"/>
                <a:gd name="connsiteX482" fmla="*/ 6694364 w 6858000"/>
                <a:gd name="connsiteY482" fmla="*/ 6517215 h 6858000"/>
                <a:gd name="connsiteX483" fmla="*/ 6608961 w 6858000"/>
                <a:gd name="connsiteY483" fmla="*/ 6615856 h 6858000"/>
                <a:gd name="connsiteX484" fmla="*/ 6509309 w 6858000"/>
                <a:gd name="connsiteY484" fmla="*/ 6699972 h 6858000"/>
                <a:gd name="connsiteX485" fmla="*/ 6482465 w 6858000"/>
                <a:gd name="connsiteY485" fmla="*/ 6718634 h 6858000"/>
                <a:gd name="connsiteX486" fmla="*/ 6454978 w 6858000"/>
                <a:gd name="connsiteY486" fmla="*/ 6736285 h 6858000"/>
                <a:gd name="connsiteX487" fmla="*/ 6397797 w 6858000"/>
                <a:gd name="connsiteY487" fmla="*/ 6767817 h 6858000"/>
                <a:gd name="connsiteX488" fmla="*/ 6276817 w 6858000"/>
                <a:gd name="connsiteY488" fmla="*/ 6817643 h 6858000"/>
                <a:gd name="connsiteX489" fmla="*/ 6149677 w 6858000"/>
                <a:gd name="connsiteY489" fmla="*/ 6847888 h 6858000"/>
                <a:gd name="connsiteX490" fmla="*/ 6019780 w 6858000"/>
                <a:gd name="connsiteY490" fmla="*/ 6858000 h 6858000"/>
                <a:gd name="connsiteX491" fmla="*/ 1229844 w 6858000"/>
                <a:gd name="connsiteY491" fmla="*/ 6858000 h 6858000"/>
                <a:gd name="connsiteX492" fmla="*/ 828384 w 6858000"/>
                <a:gd name="connsiteY492" fmla="*/ 6857816 h 6858000"/>
                <a:gd name="connsiteX493" fmla="*/ 571715 w 6858000"/>
                <a:gd name="connsiteY493" fmla="*/ 6814517 h 6858000"/>
                <a:gd name="connsiteX494" fmla="*/ 510489 w 6858000"/>
                <a:gd name="connsiteY494" fmla="*/ 6791443 h 6858000"/>
                <a:gd name="connsiteX495" fmla="*/ 480704 w 6858000"/>
                <a:gd name="connsiteY495" fmla="*/ 6778021 h 6858000"/>
                <a:gd name="connsiteX496" fmla="*/ 451470 w 6858000"/>
                <a:gd name="connsiteY496" fmla="*/ 6763404 h 6858000"/>
                <a:gd name="connsiteX497" fmla="*/ 340694 w 6858000"/>
                <a:gd name="connsiteY497" fmla="*/ 6694364 h 6858000"/>
                <a:gd name="connsiteX498" fmla="*/ 40357 w 6858000"/>
                <a:gd name="connsiteY498" fmla="*/ 6276909 h 6858000"/>
                <a:gd name="connsiteX499" fmla="*/ 10112 w 6858000"/>
                <a:gd name="connsiteY499" fmla="*/ 6149769 h 6858000"/>
                <a:gd name="connsiteX500" fmla="*/ 0 w 6858000"/>
                <a:gd name="connsiteY500" fmla="*/ 6019872 h 6858000"/>
                <a:gd name="connsiteX501" fmla="*/ 0 w 6858000"/>
                <a:gd name="connsiteY501" fmla="*/ 1030263 h 6858000"/>
                <a:gd name="connsiteX502" fmla="*/ 184 w 6858000"/>
                <a:gd name="connsiteY502" fmla="*/ 828476 h 6858000"/>
                <a:gd name="connsiteX503" fmla="*/ 43391 w 6858000"/>
                <a:gd name="connsiteY503" fmla="*/ 571806 h 6858000"/>
                <a:gd name="connsiteX504" fmla="*/ 66466 w 6858000"/>
                <a:gd name="connsiteY504" fmla="*/ 510581 h 6858000"/>
                <a:gd name="connsiteX505" fmla="*/ 79979 w 6858000"/>
                <a:gd name="connsiteY505" fmla="*/ 480704 h 6858000"/>
                <a:gd name="connsiteX506" fmla="*/ 94504 w 6858000"/>
                <a:gd name="connsiteY506" fmla="*/ 451470 h 6858000"/>
                <a:gd name="connsiteX507" fmla="*/ 163636 w 6858000"/>
                <a:gd name="connsiteY507" fmla="*/ 340786 h 6858000"/>
                <a:gd name="connsiteX508" fmla="*/ 249039 w 6858000"/>
                <a:gd name="connsiteY508" fmla="*/ 242144 h 6858000"/>
                <a:gd name="connsiteX509" fmla="*/ 348600 w 6858000"/>
                <a:gd name="connsiteY509" fmla="*/ 158028 h 6858000"/>
                <a:gd name="connsiteX510" fmla="*/ 375443 w 6858000"/>
                <a:gd name="connsiteY510" fmla="*/ 139366 h 6858000"/>
                <a:gd name="connsiteX511" fmla="*/ 402931 w 6858000"/>
                <a:gd name="connsiteY511" fmla="*/ 121808 h 6858000"/>
                <a:gd name="connsiteX512" fmla="*/ 460203 w 6858000"/>
                <a:gd name="connsiteY512" fmla="*/ 90184 h 6858000"/>
                <a:gd name="connsiteX513" fmla="*/ 581091 w 6858000"/>
                <a:gd name="connsiteY513" fmla="*/ 40394 h 6858000"/>
                <a:gd name="connsiteX514" fmla="*/ 708231 w 6858000"/>
                <a:gd name="connsiteY514" fmla="*/ 10112 h 6858000"/>
                <a:gd name="connsiteX515" fmla="*/ 838129 w 6858000"/>
                <a:gd name="connsiteY51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Lst>
              <a:rect l="l" t="t" r="r" b="b"/>
              <a:pathLst>
                <a:path w="6858000" h="6858000">
                  <a:moveTo>
                    <a:pt x="3205977" y="5803836"/>
                  </a:moveTo>
                  <a:cubicBezTo>
                    <a:pt x="3277407" y="5833529"/>
                    <a:pt x="3311421" y="5915439"/>
                    <a:pt x="3281728" y="5986961"/>
                  </a:cubicBezTo>
                  <a:cubicBezTo>
                    <a:pt x="3252126" y="6058391"/>
                    <a:pt x="3170216" y="6092404"/>
                    <a:pt x="3098695" y="6062711"/>
                  </a:cubicBezTo>
                  <a:cubicBezTo>
                    <a:pt x="3027265" y="6033110"/>
                    <a:pt x="2993251" y="5951200"/>
                    <a:pt x="3022852" y="5879678"/>
                  </a:cubicBezTo>
                  <a:cubicBezTo>
                    <a:pt x="3052545" y="5808248"/>
                    <a:pt x="3134455" y="5774234"/>
                    <a:pt x="3205977" y="5803836"/>
                  </a:cubicBezTo>
                  <a:close/>
                  <a:moveTo>
                    <a:pt x="5971976" y="5803836"/>
                  </a:moveTo>
                  <a:cubicBezTo>
                    <a:pt x="6043406" y="5833437"/>
                    <a:pt x="6077420" y="5915439"/>
                    <a:pt x="6047819" y="5986869"/>
                  </a:cubicBezTo>
                  <a:cubicBezTo>
                    <a:pt x="6018217" y="6058391"/>
                    <a:pt x="5936215" y="6092313"/>
                    <a:pt x="5864694" y="6062711"/>
                  </a:cubicBezTo>
                  <a:cubicBezTo>
                    <a:pt x="5793264" y="6033110"/>
                    <a:pt x="5759341" y="5951200"/>
                    <a:pt x="5788943" y="5879678"/>
                  </a:cubicBezTo>
                  <a:cubicBezTo>
                    <a:pt x="5818544" y="5808156"/>
                    <a:pt x="5900455" y="5774234"/>
                    <a:pt x="5971976" y="5803836"/>
                  </a:cubicBezTo>
                  <a:close/>
                  <a:moveTo>
                    <a:pt x="4865503" y="5803836"/>
                  </a:moveTo>
                  <a:cubicBezTo>
                    <a:pt x="4937025" y="5833437"/>
                    <a:pt x="4970947" y="5915439"/>
                    <a:pt x="4941346" y="5986869"/>
                  </a:cubicBezTo>
                  <a:cubicBezTo>
                    <a:pt x="4911744" y="6058391"/>
                    <a:pt x="4829834" y="6092313"/>
                    <a:pt x="4758312" y="6062711"/>
                  </a:cubicBezTo>
                  <a:cubicBezTo>
                    <a:pt x="4686791" y="6033110"/>
                    <a:pt x="4652868" y="5951108"/>
                    <a:pt x="4682470" y="5879678"/>
                  </a:cubicBezTo>
                  <a:cubicBezTo>
                    <a:pt x="4712071" y="5808156"/>
                    <a:pt x="4794073" y="5774234"/>
                    <a:pt x="4865503" y="5803836"/>
                  </a:cubicBezTo>
                  <a:close/>
                  <a:moveTo>
                    <a:pt x="917464" y="5794918"/>
                  </a:moveTo>
                  <a:cubicBezTo>
                    <a:pt x="993858" y="5782508"/>
                    <a:pt x="1065748" y="5834357"/>
                    <a:pt x="1078159" y="5910751"/>
                  </a:cubicBezTo>
                  <a:cubicBezTo>
                    <a:pt x="1090569" y="5987145"/>
                    <a:pt x="1038720" y="6059034"/>
                    <a:pt x="962326" y="6071445"/>
                  </a:cubicBezTo>
                  <a:cubicBezTo>
                    <a:pt x="885932" y="6083855"/>
                    <a:pt x="814043" y="6032007"/>
                    <a:pt x="801632" y="5955613"/>
                  </a:cubicBezTo>
                  <a:cubicBezTo>
                    <a:pt x="789222" y="5879219"/>
                    <a:pt x="841070" y="5807329"/>
                    <a:pt x="917464" y="5794918"/>
                  </a:cubicBezTo>
                  <a:close/>
                  <a:moveTo>
                    <a:pt x="2023754" y="5794826"/>
                  </a:moveTo>
                  <a:cubicBezTo>
                    <a:pt x="2100148" y="5782416"/>
                    <a:pt x="2172129" y="5834265"/>
                    <a:pt x="2184540" y="5910659"/>
                  </a:cubicBezTo>
                  <a:cubicBezTo>
                    <a:pt x="2196950" y="5987053"/>
                    <a:pt x="2145102" y="6059034"/>
                    <a:pt x="2068707" y="6071445"/>
                  </a:cubicBezTo>
                  <a:cubicBezTo>
                    <a:pt x="1992313" y="6083764"/>
                    <a:pt x="1920332" y="6031915"/>
                    <a:pt x="1907921" y="5955521"/>
                  </a:cubicBezTo>
                  <a:cubicBezTo>
                    <a:pt x="1895603" y="5879219"/>
                    <a:pt x="1947451" y="5807237"/>
                    <a:pt x="2023754" y="5794826"/>
                  </a:cubicBezTo>
                  <a:close/>
                  <a:moveTo>
                    <a:pt x="3683371" y="5794826"/>
                  </a:moveTo>
                  <a:cubicBezTo>
                    <a:pt x="3759765" y="5782416"/>
                    <a:pt x="3831747" y="5834265"/>
                    <a:pt x="3844157" y="5910659"/>
                  </a:cubicBezTo>
                  <a:cubicBezTo>
                    <a:pt x="3856568" y="5987053"/>
                    <a:pt x="3804627" y="6058942"/>
                    <a:pt x="3728325" y="6071353"/>
                  </a:cubicBezTo>
                  <a:cubicBezTo>
                    <a:pt x="3651931" y="6083764"/>
                    <a:pt x="3579950" y="6031915"/>
                    <a:pt x="3567539" y="5955521"/>
                  </a:cubicBezTo>
                  <a:cubicBezTo>
                    <a:pt x="3555129" y="5879127"/>
                    <a:pt x="3607069" y="5807237"/>
                    <a:pt x="3683371" y="5794826"/>
                  </a:cubicBezTo>
                  <a:close/>
                  <a:moveTo>
                    <a:pt x="5365144" y="5793171"/>
                  </a:moveTo>
                  <a:cubicBezTo>
                    <a:pt x="5442550" y="5793171"/>
                    <a:pt x="5505246" y="5855868"/>
                    <a:pt x="5505246" y="5933273"/>
                  </a:cubicBezTo>
                  <a:cubicBezTo>
                    <a:pt x="5505246" y="6010679"/>
                    <a:pt x="5442550" y="6073375"/>
                    <a:pt x="5365144" y="6073375"/>
                  </a:cubicBezTo>
                  <a:cubicBezTo>
                    <a:pt x="5287739" y="6073375"/>
                    <a:pt x="5225042" y="6010679"/>
                    <a:pt x="5225042" y="5933273"/>
                  </a:cubicBezTo>
                  <a:cubicBezTo>
                    <a:pt x="5225042" y="5855868"/>
                    <a:pt x="5287739" y="5793171"/>
                    <a:pt x="5365144" y="5793171"/>
                  </a:cubicBezTo>
                  <a:close/>
                  <a:moveTo>
                    <a:pt x="4258763" y="5793171"/>
                  </a:moveTo>
                  <a:cubicBezTo>
                    <a:pt x="4336168" y="5793171"/>
                    <a:pt x="4398865" y="5855868"/>
                    <a:pt x="4398865" y="5933273"/>
                  </a:cubicBezTo>
                  <a:cubicBezTo>
                    <a:pt x="4398865" y="6010679"/>
                    <a:pt x="4336168" y="6073375"/>
                    <a:pt x="4258763" y="6073375"/>
                  </a:cubicBezTo>
                  <a:cubicBezTo>
                    <a:pt x="4181358" y="6073375"/>
                    <a:pt x="4118661" y="6010679"/>
                    <a:pt x="4118661" y="5933273"/>
                  </a:cubicBezTo>
                  <a:cubicBezTo>
                    <a:pt x="4118661" y="5855868"/>
                    <a:pt x="4181358" y="5793171"/>
                    <a:pt x="4258763" y="5793171"/>
                  </a:cubicBezTo>
                  <a:close/>
                  <a:moveTo>
                    <a:pt x="2599145" y="5793171"/>
                  </a:moveTo>
                  <a:cubicBezTo>
                    <a:pt x="2676551" y="5793171"/>
                    <a:pt x="2739247" y="5855868"/>
                    <a:pt x="2739247" y="5933273"/>
                  </a:cubicBezTo>
                  <a:cubicBezTo>
                    <a:pt x="2739247" y="6010679"/>
                    <a:pt x="2676551" y="6073375"/>
                    <a:pt x="2599145" y="6073375"/>
                  </a:cubicBezTo>
                  <a:cubicBezTo>
                    <a:pt x="2521832" y="6073375"/>
                    <a:pt x="2459136" y="6010679"/>
                    <a:pt x="2459136" y="5933273"/>
                  </a:cubicBezTo>
                  <a:cubicBezTo>
                    <a:pt x="2459136" y="5855868"/>
                    <a:pt x="2521832" y="5793171"/>
                    <a:pt x="2599145" y="5793171"/>
                  </a:cubicBezTo>
                  <a:close/>
                  <a:moveTo>
                    <a:pt x="1492764" y="5793171"/>
                  </a:moveTo>
                  <a:cubicBezTo>
                    <a:pt x="1570170" y="5793171"/>
                    <a:pt x="1632866" y="5855868"/>
                    <a:pt x="1632866" y="5933273"/>
                  </a:cubicBezTo>
                  <a:cubicBezTo>
                    <a:pt x="1632866" y="6010679"/>
                    <a:pt x="1570170" y="6073375"/>
                    <a:pt x="1492764" y="6073375"/>
                  </a:cubicBezTo>
                  <a:cubicBezTo>
                    <a:pt x="1415451" y="6073375"/>
                    <a:pt x="1352662" y="6010679"/>
                    <a:pt x="1352662" y="5933273"/>
                  </a:cubicBezTo>
                  <a:cubicBezTo>
                    <a:pt x="1352662" y="5855868"/>
                    <a:pt x="1415451" y="5793171"/>
                    <a:pt x="1492764" y="5793171"/>
                  </a:cubicBezTo>
                  <a:close/>
                  <a:moveTo>
                    <a:pt x="5886021" y="5254920"/>
                  </a:moveTo>
                  <a:cubicBezTo>
                    <a:pt x="5961312" y="5237085"/>
                    <a:pt x="6036787" y="5283786"/>
                    <a:pt x="6054529" y="5359077"/>
                  </a:cubicBezTo>
                  <a:cubicBezTo>
                    <a:pt x="6072364" y="5434368"/>
                    <a:pt x="6025664" y="5509842"/>
                    <a:pt x="5950373" y="5527585"/>
                  </a:cubicBezTo>
                  <a:cubicBezTo>
                    <a:pt x="5875082" y="5545328"/>
                    <a:pt x="5799607" y="5498719"/>
                    <a:pt x="5781864" y="5423428"/>
                  </a:cubicBezTo>
                  <a:cubicBezTo>
                    <a:pt x="5764122" y="5348137"/>
                    <a:pt x="5810730" y="5272662"/>
                    <a:pt x="5886021" y="5254920"/>
                  </a:cubicBezTo>
                  <a:close/>
                  <a:moveTo>
                    <a:pt x="4779640" y="5254828"/>
                  </a:moveTo>
                  <a:cubicBezTo>
                    <a:pt x="4854931" y="5237085"/>
                    <a:pt x="4930406" y="5283694"/>
                    <a:pt x="4948148" y="5358985"/>
                  </a:cubicBezTo>
                  <a:cubicBezTo>
                    <a:pt x="4965983" y="5434368"/>
                    <a:pt x="4919282" y="5509751"/>
                    <a:pt x="4843991" y="5527585"/>
                  </a:cubicBezTo>
                  <a:cubicBezTo>
                    <a:pt x="4768700" y="5545328"/>
                    <a:pt x="4693226" y="5498719"/>
                    <a:pt x="4675483" y="5423428"/>
                  </a:cubicBezTo>
                  <a:cubicBezTo>
                    <a:pt x="4657741" y="5348045"/>
                    <a:pt x="4704349" y="5272662"/>
                    <a:pt x="4779640" y="5254828"/>
                  </a:cubicBezTo>
                  <a:close/>
                  <a:moveTo>
                    <a:pt x="3120023" y="5254828"/>
                  </a:moveTo>
                  <a:cubicBezTo>
                    <a:pt x="3195313" y="5236993"/>
                    <a:pt x="3270788" y="5283694"/>
                    <a:pt x="3288531" y="5358985"/>
                  </a:cubicBezTo>
                  <a:cubicBezTo>
                    <a:pt x="3306273" y="5434276"/>
                    <a:pt x="3259664" y="5509751"/>
                    <a:pt x="3184374" y="5527493"/>
                  </a:cubicBezTo>
                  <a:cubicBezTo>
                    <a:pt x="3109083" y="5545236"/>
                    <a:pt x="3033608" y="5498627"/>
                    <a:pt x="3015865" y="5423336"/>
                  </a:cubicBezTo>
                  <a:cubicBezTo>
                    <a:pt x="2998031" y="5348045"/>
                    <a:pt x="3044732" y="5272570"/>
                    <a:pt x="3120023" y="5254828"/>
                  </a:cubicBezTo>
                  <a:close/>
                  <a:moveTo>
                    <a:pt x="2046093" y="5250875"/>
                  </a:moveTo>
                  <a:cubicBezTo>
                    <a:pt x="2081945" y="5250875"/>
                    <a:pt x="2117798" y="5264572"/>
                    <a:pt x="2145102" y="5291876"/>
                  </a:cubicBezTo>
                  <a:cubicBezTo>
                    <a:pt x="2199800" y="5346575"/>
                    <a:pt x="2199800" y="5435287"/>
                    <a:pt x="2145102" y="5489986"/>
                  </a:cubicBezTo>
                  <a:cubicBezTo>
                    <a:pt x="2090403" y="5544684"/>
                    <a:pt x="2001690" y="5544684"/>
                    <a:pt x="1946992" y="5489986"/>
                  </a:cubicBezTo>
                  <a:cubicBezTo>
                    <a:pt x="1892293" y="5435287"/>
                    <a:pt x="1892293" y="5346575"/>
                    <a:pt x="1946992" y="5291876"/>
                  </a:cubicBezTo>
                  <a:cubicBezTo>
                    <a:pt x="1974295" y="5264572"/>
                    <a:pt x="2010148" y="5250875"/>
                    <a:pt x="2046093" y="5250875"/>
                  </a:cubicBezTo>
                  <a:close/>
                  <a:moveTo>
                    <a:pt x="5365144" y="5250875"/>
                  </a:moveTo>
                  <a:cubicBezTo>
                    <a:pt x="5442550" y="5250875"/>
                    <a:pt x="5505246" y="5313571"/>
                    <a:pt x="5505246" y="5390976"/>
                  </a:cubicBezTo>
                  <a:cubicBezTo>
                    <a:pt x="5505246" y="5468290"/>
                    <a:pt x="5442550" y="5531078"/>
                    <a:pt x="5365144" y="5531078"/>
                  </a:cubicBezTo>
                  <a:cubicBezTo>
                    <a:pt x="5287739" y="5531078"/>
                    <a:pt x="5225042" y="5468290"/>
                    <a:pt x="5225042" y="5390976"/>
                  </a:cubicBezTo>
                  <a:cubicBezTo>
                    <a:pt x="5225042" y="5313571"/>
                    <a:pt x="5287739" y="5250875"/>
                    <a:pt x="5365144" y="5250875"/>
                  </a:cubicBezTo>
                  <a:close/>
                  <a:moveTo>
                    <a:pt x="4258763" y="5250875"/>
                  </a:moveTo>
                  <a:cubicBezTo>
                    <a:pt x="4336168" y="5250875"/>
                    <a:pt x="4398865" y="5313571"/>
                    <a:pt x="4398865" y="5390976"/>
                  </a:cubicBezTo>
                  <a:cubicBezTo>
                    <a:pt x="4398865" y="5468290"/>
                    <a:pt x="4336168" y="5531078"/>
                    <a:pt x="4258763" y="5531078"/>
                  </a:cubicBezTo>
                  <a:cubicBezTo>
                    <a:pt x="4181358" y="5531078"/>
                    <a:pt x="4118661" y="5468290"/>
                    <a:pt x="4118661" y="5390976"/>
                  </a:cubicBezTo>
                  <a:cubicBezTo>
                    <a:pt x="4118661" y="5313571"/>
                    <a:pt x="4181358" y="5250875"/>
                    <a:pt x="4258763" y="5250875"/>
                  </a:cubicBezTo>
                  <a:close/>
                  <a:moveTo>
                    <a:pt x="2599145" y="5250875"/>
                  </a:moveTo>
                  <a:cubicBezTo>
                    <a:pt x="2676551" y="5250875"/>
                    <a:pt x="2739247" y="5313571"/>
                    <a:pt x="2739247" y="5390976"/>
                  </a:cubicBezTo>
                  <a:cubicBezTo>
                    <a:pt x="2739247" y="5468290"/>
                    <a:pt x="2676551" y="5531078"/>
                    <a:pt x="2599145" y="5531078"/>
                  </a:cubicBezTo>
                  <a:cubicBezTo>
                    <a:pt x="2521832" y="5531078"/>
                    <a:pt x="2459136" y="5468290"/>
                    <a:pt x="2459136" y="5390976"/>
                  </a:cubicBezTo>
                  <a:cubicBezTo>
                    <a:pt x="2459136" y="5313571"/>
                    <a:pt x="2521832" y="5250875"/>
                    <a:pt x="2599145" y="5250875"/>
                  </a:cubicBezTo>
                  <a:close/>
                  <a:moveTo>
                    <a:pt x="1492764" y="5250875"/>
                  </a:moveTo>
                  <a:cubicBezTo>
                    <a:pt x="1570170" y="5250875"/>
                    <a:pt x="1632866" y="5313571"/>
                    <a:pt x="1632866" y="5390976"/>
                  </a:cubicBezTo>
                  <a:cubicBezTo>
                    <a:pt x="1632866" y="5468290"/>
                    <a:pt x="1570170" y="5531078"/>
                    <a:pt x="1492764" y="5531078"/>
                  </a:cubicBezTo>
                  <a:cubicBezTo>
                    <a:pt x="1415451" y="5531078"/>
                    <a:pt x="1352662" y="5468290"/>
                    <a:pt x="1352662" y="5390976"/>
                  </a:cubicBezTo>
                  <a:cubicBezTo>
                    <a:pt x="1352662" y="5313571"/>
                    <a:pt x="1415451" y="5250875"/>
                    <a:pt x="1492764" y="5250875"/>
                  </a:cubicBezTo>
                  <a:close/>
                  <a:moveTo>
                    <a:pt x="3705526" y="5250783"/>
                  </a:moveTo>
                  <a:cubicBezTo>
                    <a:pt x="3741379" y="5250783"/>
                    <a:pt x="3777324" y="5264480"/>
                    <a:pt x="3804627" y="5291876"/>
                  </a:cubicBezTo>
                  <a:cubicBezTo>
                    <a:pt x="3859326" y="5346575"/>
                    <a:pt x="3859326" y="5435287"/>
                    <a:pt x="3804627" y="5489986"/>
                  </a:cubicBezTo>
                  <a:cubicBezTo>
                    <a:pt x="3749929" y="5544684"/>
                    <a:pt x="3661216" y="5544684"/>
                    <a:pt x="3606518" y="5489986"/>
                  </a:cubicBezTo>
                  <a:cubicBezTo>
                    <a:pt x="3551819" y="5435287"/>
                    <a:pt x="3551819" y="5346575"/>
                    <a:pt x="3606518" y="5291876"/>
                  </a:cubicBezTo>
                  <a:cubicBezTo>
                    <a:pt x="3633821" y="5264480"/>
                    <a:pt x="3669674" y="5250783"/>
                    <a:pt x="3705526" y="5250783"/>
                  </a:cubicBezTo>
                  <a:close/>
                  <a:moveTo>
                    <a:pt x="939620" y="5250783"/>
                  </a:moveTo>
                  <a:cubicBezTo>
                    <a:pt x="975472" y="5250783"/>
                    <a:pt x="1011325" y="5264480"/>
                    <a:pt x="1038720" y="5291876"/>
                  </a:cubicBezTo>
                  <a:cubicBezTo>
                    <a:pt x="1093419" y="5346575"/>
                    <a:pt x="1093419" y="5435287"/>
                    <a:pt x="1038720" y="5489986"/>
                  </a:cubicBezTo>
                  <a:cubicBezTo>
                    <a:pt x="984022" y="5544684"/>
                    <a:pt x="895309" y="5544684"/>
                    <a:pt x="840611" y="5489986"/>
                  </a:cubicBezTo>
                  <a:cubicBezTo>
                    <a:pt x="785820" y="5435287"/>
                    <a:pt x="785820" y="5346575"/>
                    <a:pt x="840611" y="5291876"/>
                  </a:cubicBezTo>
                  <a:cubicBezTo>
                    <a:pt x="867914" y="5264480"/>
                    <a:pt x="903767" y="5250783"/>
                    <a:pt x="939620" y="5250783"/>
                  </a:cubicBezTo>
                  <a:close/>
                  <a:moveTo>
                    <a:pt x="5371671" y="4662061"/>
                  </a:moveTo>
                  <a:cubicBezTo>
                    <a:pt x="5407524" y="4662061"/>
                    <a:pt x="5443377" y="4675759"/>
                    <a:pt x="5470772" y="4703062"/>
                  </a:cubicBezTo>
                  <a:cubicBezTo>
                    <a:pt x="5525471" y="4757853"/>
                    <a:pt x="5525471" y="4846473"/>
                    <a:pt x="5470772" y="4901264"/>
                  </a:cubicBezTo>
                  <a:cubicBezTo>
                    <a:pt x="5415982" y="4955962"/>
                    <a:pt x="5327361" y="4955962"/>
                    <a:pt x="5272570" y="4901264"/>
                  </a:cubicBezTo>
                  <a:cubicBezTo>
                    <a:pt x="5217872" y="4846473"/>
                    <a:pt x="5217872" y="4757853"/>
                    <a:pt x="5272570" y="4703062"/>
                  </a:cubicBezTo>
                  <a:cubicBezTo>
                    <a:pt x="5299966" y="4675759"/>
                    <a:pt x="5335818" y="4662061"/>
                    <a:pt x="5371671" y="4662061"/>
                  </a:cubicBezTo>
                  <a:close/>
                  <a:moveTo>
                    <a:pt x="1492764" y="4662061"/>
                  </a:moveTo>
                  <a:cubicBezTo>
                    <a:pt x="1570170" y="4662061"/>
                    <a:pt x="1632866" y="4724758"/>
                    <a:pt x="1632866" y="4802163"/>
                  </a:cubicBezTo>
                  <a:cubicBezTo>
                    <a:pt x="1632866" y="4879568"/>
                    <a:pt x="1570170" y="4942265"/>
                    <a:pt x="1492764" y="4942265"/>
                  </a:cubicBezTo>
                  <a:cubicBezTo>
                    <a:pt x="1415451" y="4942265"/>
                    <a:pt x="1352662" y="4879568"/>
                    <a:pt x="1352662" y="4802163"/>
                  </a:cubicBezTo>
                  <a:cubicBezTo>
                    <a:pt x="1352662" y="4724758"/>
                    <a:pt x="1415451" y="4662061"/>
                    <a:pt x="1492764" y="4662061"/>
                  </a:cubicBezTo>
                  <a:close/>
                  <a:moveTo>
                    <a:pt x="950375" y="4662061"/>
                  </a:moveTo>
                  <a:cubicBezTo>
                    <a:pt x="1027781" y="4662061"/>
                    <a:pt x="1090477" y="4724758"/>
                    <a:pt x="1090477" y="4802163"/>
                  </a:cubicBezTo>
                  <a:cubicBezTo>
                    <a:pt x="1090477" y="4879568"/>
                    <a:pt x="1027781" y="4942265"/>
                    <a:pt x="950375" y="4942265"/>
                  </a:cubicBezTo>
                  <a:cubicBezTo>
                    <a:pt x="873062" y="4942265"/>
                    <a:pt x="810274" y="4879568"/>
                    <a:pt x="810274" y="4802163"/>
                  </a:cubicBezTo>
                  <a:cubicBezTo>
                    <a:pt x="810274" y="4724758"/>
                    <a:pt x="873062" y="4662061"/>
                    <a:pt x="950375" y="4662061"/>
                  </a:cubicBezTo>
                  <a:close/>
                  <a:moveTo>
                    <a:pt x="5914060" y="4662061"/>
                  </a:moveTo>
                  <a:cubicBezTo>
                    <a:pt x="5949913" y="4662061"/>
                    <a:pt x="5985766" y="4675759"/>
                    <a:pt x="6013161" y="4703062"/>
                  </a:cubicBezTo>
                  <a:cubicBezTo>
                    <a:pt x="6067859" y="4757761"/>
                    <a:pt x="6067859" y="4846473"/>
                    <a:pt x="6013161" y="4901172"/>
                  </a:cubicBezTo>
                  <a:cubicBezTo>
                    <a:pt x="5958463" y="4955962"/>
                    <a:pt x="5869750" y="4955962"/>
                    <a:pt x="5815051" y="4901172"/>
                  </a:cubicBezTo>
                  <a:cubicBezTo>
                    <a:pt x="5760261" y="4846473"/>
                    <a:pt x="5760261" y="4757761"/>
                    <a:pt x="5815051" y="4703062"/>
                  </a:cubicBezTo>
                  <a:cubicBezTo>
                    <a:pt x="5842355" y="4675759"/>
                    <a:pt x="5878207" y="4662061"/>
                    <a:pt x="5914060" y="4662061"/>
                  </a:cubicBezTo>
                  <a:close/>
                  <a:moveTo>
                    <a:pt x="5425358" y="4119580"/>
                  </a:moveTo>
                  <a:cubicBezTo>
                    <a:pt x="5496788" y="4149182"/>
                    <a:pt x="5530803" y="4231092"/>
                    <a:pt x="5501201" y="4302614"/>
                  </a:cubicBezTo>
                  <a:cubicBezTo>
                    <a:pt x="5471599" y="4374044"/>
                    <a:pt x="5389598" y="4408058"/>
                    <a:pt x="5318076" y="4378456"/>
                  </a:cubicBezTo>
                  <a:cubicBezTo>
                    <a:pt x="5246646" y="4348763"/>
                    <a:pt x="5212724" y="4266853"/>
                    <a:pt x="5242325" y="4195331"/>
                  </a:cubicBezTo>
                  <a:cubicBezTo>
                    <a:pt x="5271927" y="4123901"/>
                    <a:pt x="5353837" y="4089887"/>
                    <a:pt x="5425358" y="4119580"/>
                  </a:cubicBezTo>
                  <a:close/>
                  <a:moveTo>
                    <a:pt x="5891813" y="4110479"/>
                  </a:moveTo>
                  <a:cubicBezTo>
                    <a:pt x="5968115" y="4098069"/>
                    <a:pt x="6040097" y="4149918"/>
                    <a:pt x="6052507" y="4226312"/>
                  </a:cubicBezTo>
                  <a:cubicBezTo>
                    <a:pt x="6064917" y="4302706"/>
                    <a:pt x="6013069" y="4374595"/>
                    <a:pt x="5936675" y="4387006"/>
                  </a:cubicBezTo>
                  <a:cubicBezTo>
                    <a:pt x="5860280" y="4399416"/>
                    <a:pt x="5788299" y="4347568"/>
                    <a:pt x="5775981" y="4271174"/>
                  </a:cubicBezTo>
                  <a:cubicBezTo>
                    <a:pt x="5763570" y="4194779"/>
                    <a:pt x="5815419" y="4122890"/>
                    <a:pt x="5891813" y="4110479"/>
                  </a:cubicBezTo>
                  <a:close/>
                  <a:moveTo>
                    <a:pt x="1492764" y="4108917"/>
                  </a:moveTo>
                  <a:cubicBezTo>
                    <a:pt x="1570170" y="4108917"/>
                    <a:pt x="1632866" y="4171613"/>
                    <a:pt x="1632866" y="4249019"/>
                  </a:cubicBezTo>
                  <a:cubicBezTo>
                    <a:pt x="1632866" y="4326424"/>
                    <a:pt x="1570170" y="4389120"/>
                    <a:pt x="1492764" y="4389120"/>
                  </a:cubicBezTo>
                  <a:cubicBezTo>
                    <a:pt x="1415451" y="4389120"/>
                    <a:pt x="1352662" y="4326424"/>
                    <a:pt x="1352662" y="4249019"/>
                  </a:cubicBezTo>
                  <a:cubicBezTo>
                    <a:pt x="1352662" y="4171613"/>
                    <a:pt x="1415451" y="4108917"/>
                    <a:pt x="1492764" y="4108917"/>
                  </a:cubicBezTo>
                  <a:close/>
                  <a:moveTo>
                    <a:pt x="950375" y="4108917"/>
                  </a:moveTo>
                  <a:cubicBezTo>
                    <a:pt x="1027781" y="4108917"/>
                    <a:pt x="1090477" y="4171613"/>
                    <a:pt x="1090477" y="4249019"/>
                  </a:cubicBezTo>
                  <a:cubicBezTo>
                    <a:pt x="1090477" y="4326424"/>
                    <a:pt x="1027781" y="4389120"/>
                    <a:pt x="950375" y="4389120"/>
                  </a:cubicBezTo>
                  <a:cubicBezTo>
                    <a:pt x="873062" y="4389120"/>
                    <a:pt x="810274" y="4326424"/>
                    <a:pt x="810274" y="4249019"/>
                  </a:cubicBezTo>
                  <a:cubicBezTo>
                    <a:pt x="810274" y="4171613"/>
                    <a:pt x="873062" y="4108917"/>
                    <a:pt x="950375" y="4108917"/>
                  </a:cubicBezTo>
                  <a:close/>
                  <a:moveTo>
                    <a:pt x="5881792" y="3559725"/>
                  </a:moveTo>
                  <a:cubicBezTo>
                    <a:pt x="5957083" y="3541983"/>
                    <a:pt x="6032558" y="3588591"/>
                    <a:pt x="6050393" y="3663882"/>
                  </a:cubicBezTo>
                  <a:cubicBezTo>
                    <a:pt x="6068135" y="3739173"/>
                    <a:pt x="6021527" y="3814648"/>
                    <a:pt x="5946236" y="3832390"/>
                  </a:cubicBezTo>
                  <a:cubicBezTo>
                    <a:pt x="5870853" y="3850225"/>
                    <a:pt x="5795470" y="3803524"/>
                    <a:pt x="5777635" y="3728233"/>
                  </a:cubicBezTo>
                  <a:cubicBezTo>
                    <a:pt x="5759893" y="3652942"/>
                    <a:pt x="5806501" y="3577467"/>
                    <a:pt x="5881792" y="3559725"/>
                  </a:cubicBezTo>
                  <a:close/>
                  <a:moveTo>
                    <a:pt x="5339404" y="3559725"/>
                  </a:moveTo>
                  <a:cubicBezTo>
                    <a:pt x="5414695" y="3541891"/>
                    <a:pt x="5490170" y="3588591"/>
                    <a:pt x="5508004" y="3663882"/>
                  </a:cubicBezTo>
                  <a:cubicBezTo>
                    <a:pt x="5525747" y="3739173"/>
                    <a:pt x="5479046" y="3814648"/>
                    <a:pt x="5403755" y="3832390"/>
                  </a:cubicBezTo>
                  <a:cubicBezTo>
                    <a:pt x="5328464" y="3850225"/>
                    <a:pt x="5252989" y="3803524"/>
                    <a:pt x="5235247" y="3728233"/>
                  </a:cubicBezTo>
                  <a:cubicBezTo>
                    <a:pt x="5217504" y="3652942"/>
                    <a:pt x="5264113" y="3577467"/>
                    <a:pt x="5339404" y="3559725"/>
                  </a:cubicBezTo>
                  <a:close/>
                  <a:moveTo>
                    <a:pt x="1492764" y="3555680"/>
                  </a:moveTo>
                  <a:cubicBezTo>
                    <a:pt x="1570170" y="3555680"/>
                    <a:pt x="1632866" y="3618377"/>
                    <a:pt x="1632866" y="3695782"/>
                  </a:cubicBezTo>
                  <a:cubicBezTo>
                    <a:pt x="1632866" y="3773187"/>
                    <a:pt x="1570170" y="3835884"/>
                    <a:pt x="1492764" y="3835884"/>
                  </a:cubicBezTo>
                  <a:cubicBezTo>
                    <a:pt x="1415451" y="3835884"/>
                    <a:pt x="1352662" y="3773187"/>
                    <a:pt x="1352662" y="3695782"/>
                  </a:cubicBezTo>
                  <a:cubicBezTo>
                    <a:pt x="1352662" y="3618377"/>
                    <a:pt x="1415451" y="3555680"/>
                    <a:pt x="1492764" y="3555680"/>
                  </a:cubicBezTo>
                  <a:close/>
                  <a:moveTo>
                    <a:pt x="950375" y="3555680"/>
                  </a:moveTo>
                  <a:cubicBezTo>
                    <a:pt x="1027781" y="3555680"/>
                    <a:pt x="1090477" y="3618377"/>
                    <a:pt x="1090477" y="3695782"/>
                  </a:cubicBezTo>
                  <a:cubicBezTo>
                    <a:pt x="1090477" y="3773187"/>
                    <a:pt x="1027781" y="3835884"/>
                    <a:pt x="950375" y="3835884"/>
                  </a:cubicBezTo>
                  <a:cubicBezTo>
                    <a:pt x="873062" y="3835884"/>
                    <a:pt x="810274" y="3773187"/>
                    <a:pt x="810274" y="3695782"/>
                  </a:cubicBezTo>
                  <a:cubicBezTo>
                    <a:pt x="810274" y="3618377"/>
                    <a:pt x="873062" y="3555680"/>
                    <a:pt x="950375" y="3555680"/>
                  </a:cubicBezTo>
                  <a:close/>
                  <a:moveTo>
                    <a:pt x="5371671" y="3002535"/>
                  </a:moveTo>
                  <a:cubicBezTo>
                    <a:pt x="5407524" y="3002535"/>
                    <a:pt x="5443377" y="3016233"/>
                    <a:pt x="5470772" y="3043536"/>
                  </a:cubicBezTo>
                  <a:cubicBezTo>
                    <a:pt x="5525471" y="3098235"/>
                    <a:pt x="5525471" y="3186948"/>
                    <a:pt x="5470772" y="3241646"/>
                  </a:cubicBezTo>
                  <a:cubicBezTo>
                    <a:pt x="5416074" y="3296437"/>
                    <a:pt x="5327361" y="3296437"/>
                    <a:pt x="5272662" y="3241646"/>
                  </a:cubicBezTo>
                  <a:cubicBezTo>
                    <a:pt x="5217964" y="3186948"/>
                    <a:pt x="5217964" y="3098235"/>
                    <a:pt x="5272662" y="3043536"/>
                  </a:cubicBezTo>
                  <a:cubicBezTo>
                    <a:pt x="5299966" y="3016233"/>
                    <a:pt x="5335818" y="3002535"/>
                    <a:pt x="5371671" y="3002535"/>
                  </a:cubicBezTo>
                  <a:close/>
                  <a:moveTo>
                    <a:pt x="5914152" y="3002535"/>
                  </a:moveTo>
                  <a:cubicBezTo>
                    <a:pt x="5950005" y="3002535"/>
                    <a:pt x="5985858" y="3016141"/>
                    <a:pt x="6013161" y="3043536"/>
                  </a:cubicBezTo>
                  <a:cubicBezTo>
                    <a:pt x="6067859" y="3098235"/>
                    <a:pt x="6067859" y="3186948"/>
                    <a:pt x="6013161" y="3241646"/>
                  </a:cubicBezTo>
                  <a:cubicBezTo>
                    <a:pt x="5958463" y="3296345"/>
                    <a:pt x="5869750" y="3296345"/>
                    <a:pt x="5815051" y="3241646"/>
                  </a:cubicBezTo>
                  <a:cubicBezTo>
                    <a:pt x="5760352" y="3186948"/>
                    <a:pt x="5760352" y="3098235"/>
                    <a:pt x="5815051" y="3043536"/>
                  </a:cubicBezTo>
                  <a:cubicBezTo>
                    <a:pt x="5842447" y="3016141"/>
                    <a:pt x="5878299" y="3002535"/>
                    <a:pt x="5914152" y="3002535"/>
                  </a:cubicBezTo>
                  <a:close/>
                  <a:moveTo>
                    <a:pt x="1492764" y="3002535"/>
                  </a:moveTo>
                  <a:cubicBezTo>
                    <a:pt x="1570170" y="3002535"/>
                    <a:pt x="1632866" y="3065232"/>
                    <a:pt x="1632866" y="3142637"/>
                  </a:cubicBezTo>
                  <a:cubicBezTo>
                    <a:pt x="1632866" y="3219951"/>
                    <a:pt x="1570170" y="3282739"/>
                    <a:pt x="1492764" y="3282739"/>
                  </a:cubicBezTo>
                  <a:cubicBezTo>
                    <a:pt x="1415451" y="3282739"/>
                    <a:pt x="1352662" y="3219951"/>
                    <a:pt x="1352662" y="3142637"/>
                  </a:cubicBezTo>
                  <a:cubicBezTo>
                    <a:pt x="1352662" y="3065232"/>
                    <a:pt x="1415451" y="3002535"/>
                    <a:pt x="1492764" y="3002535"/>
                  </a:cubicBezTo>
                  <a:close/>
                  <a:moveTo>
                    <a:pt x="950375" y="3002535"/>
                  </a:moveTo>
                  <a:cubicBezTo>
                    <a:pt x="1027781" y="3002535"/>
                    <a:pt x="1090477" y="3065232"/>
                    <a:pt x="1090477" y="3142637"/>
                  </a:cubicBezTo>
                  <a:cubicBezTo>
                    <a:pt x="1090477" y="3219951"/>
                    <a:pt x="1027781" y="3282739"/>
                    <a:pt x="950375" y="3282739"/>
                  </a:cubicBezTo>
                  <a:cubicBezTo>
                    <a:pt x="873062" y="3282739"/>
                    <a:pt x="810274" y="3219951"/>
                    <a:pt x="810274" y="3142637"/>
                  </a:cubicBezTo>
                  <a:cubicBezTo>
                    <a:pt x="810274" y="3065232"/>
                    <a:pt x="873062" y="3002535"/>
                    <a:pt x="950375" y="3002535"/>
                  </a:cubicBezTo>
                  <a:close/>
                  <a:moveTo>
                    <a:pt x="5425358" y="2460055"/>
                  </a:moveTo>
                  <a:cubicBezTo>
                    <a:pt x="5496880" y="2489656"/>
                    <a:pt x="5530803" y="2571566"/>
                    <a:pt x="5501201" y="2643088"/>
                  </a:cubicBezTo>
                  <a:cubicBezTo>
                    <a:pt x="5471599" y="2714518"/>
                    <a:pt x="5389598" y="2748532"/>
                    <a:pt x="5318168" y="2718839"/>
                  </a:cubicBezTo>
                  <a:cubicBezTo>
                    <a:pt x="5246646" y="2689237"/>
                    <a:pt x="5212724" y="2607327"/>
                    <a:pt x="5242325" y="2535805"/>
                  </a:cubicBezTo>
                  <a:cubicBezTo>
                    <a:pt x="5271927" y="2464376"/>
                    <a:pt x="5353929" y="2430453"/>
                    <a:pt x="5425358" y="2460055"/>
                  </a:cubicBezTo>
                  <a:close/>
                  <a:moveTo>
                    <a:pt x="5891721" y="2450862"/>
                  </a:moveTo>
                  <a:cubicBezTo>
                    <a:pt x="5968115" y="2438451"/>
                    <a:pt x="6040097" y="2490300"/>
                    <a:pt x="6052507" y="2566694"/>
                  </a:cubicBezTo>
                  <a:cubicBezTo>
                    <a:pt x="6064917" y="2643088"/>
                    <a:pt x="6012977" y="2714977"/>
                    <a:pt x="5936675" y="2727388"/>
                  </a:cubicBezTo>
                  <a:cubicBezTo>
                    <a:pt x="5860280" y="2739799"/>
                    <a:pt x="5788299" y="2687950"/>
                    <a:pt x="5775889" y="2611556"/>
                  </a:cubicBezTo>
                  <a:cubicBezTo>
                    <a:pt x="5763478" y="2535162"/>
                    <a:pt x="5815327" y="2463272"/>
                    <a:pt x="5891721" y="2450862"/>
                  </a:cubicBezTo>
                  <a:close/>
                  <a:moveTo>
                    <a:pt x="1492764" y="2449299"/>
                  </a:moveTo>
                  <a:cubicBezTo>
                    <a:pt x="1570170" y="2449299"/>
                    <a:pt x="1632866" y="2512087"/>
                    <a:pt x="1632866" y="2589401"/>
                  </a:cubicBezTo>
                  <a:cubicBezTo>
                    <a:pt x="1632866" y="2666806"/>
                    <a:pt x="1570170" y="2729503"/>
                    <a:pt x="1492764" y="2729503"/>
                  </a:cubicBezTo>
                  <a:cubicBezTo>
                    <a:pt x="1415451" y="2729503"/>
                    <a:pt x="1352662" y="2666806"/>
                    <a:pt x="1352662" y="2589401"/>
                  </a:cubicBezTo>
                  <a:cubicBezTo>
                    <a:pt x="1352662" y="2512087"/>
                    <a:pt x="1415451" y="2449299"/>
                    <a:pt x="1492764" y="2449299"/>
                  </a:cubicBezTo>
                  <a:close/>
                  <a:moveTo>
                    <a:pt x="950375" y="2449299"/>
                  </a:moveTo>
                  <a:cubicBezTo>
                    <a:pt x="1027781" y="2449299"/>
                    <a:pt x="1090477" y="2512087"/>
                    <a:pt x="1090477" y="2589401"/>
                  </a:cubicBezTo>
                  <a:cubicBezTo>
                    <a:pt x="1090477" y="2666806"/>
                    <a:pt x="1027781" y="2729503"/>
                    <a:pt x="950375" y="2729503"/>
                  </a:cubicBezTo>
                  <a:cubicBezTo>
                    <a:pt x="873062" y="2729503"/>
                    <a:pt x="810274" y="2666806"/>
                    <a:pt x="810274" y="2589401"/>
                  </a:cubicBezTo>
                  <a:cubicBezTo>
                    <a:pt x="810274" y="2512087"/>
                    <a:pt x="873062" y="2449299"/>
                    <a:pt x="950375" y="2449299"/>
                  </a:cubicBezTo>
                  <a:close/>
                  <a:moveTo>
                    <a:pt x="5881884" y="1900107"/>
                  </a:moveTo>
                  <a:cubicBezTo>
                    <a:pt x="5957175" y="1882365"/>
                    <a:pt x="6032650" y="1928973"/>
                    <a:pt x="6050393" y="2004264"/>
                  </a:cubicBezTo>
                  <a:cubicBezTo>
                    <a:pt x="6068135" y="2079647"/>
                    <a:pt x="6021527" y="2155030"/>
                    <a:pt x="5946236" y="2172865"/>
                  </a:cubicBezTo>
                  <a:cubicBezTo>
                    <a:pt x="5870945" y="2190607"/>
                    <a:pt x="5795470" y="2143998"/>
                    <a:pt x="5777727" y="2068616"/>
                  </a:cubicBezTo>
                  <a:cubicBezTo>
                    <a:pt x="5759893" y="1993325"/>
                    <a:pt x="5806594" y="1917850"/>
                    <a:pt x="5881884" y="1900107"/>
                  </a:cubicBezTo>
                  <a:close/>
                  <a:moveTo>
                    <a:pt x="5339496" y="1900107"/>
                  </a:moveTo>
                  <a:cubicBezTo>
                    <a:pt x="5414787" y="1882365"/>
                    <a:pt x="5490261" y="1928973"/>
                    <a:pt x="5508004" y="2004264"/>
                  </a:cubicBezTo>
                  <a:cubicBezTo>
                    <a:pt x="5525747" y="2079555"/>
                    <a:pt x="5479138" y="2155030"/>
                    <a:pt x="5403847" y="2172865"/>
                  </a:cubicBezTo>
                  <a:cubicBezTo>
                    <a:pt x="5328556" y="2190607"/>
                    <a:pt x="5253081" y="2143998"/>
                    <a:pt x="5235339" y="2068616"/>
                  </a:cubicBezTo>
                  <a:cubicBezTo>
                    <a:pt x="5217504" y="1993325"/>
                    <a:pt x="5264205" y="1917850"/>
                    <a:pt x="5339496" y="1900107"/>
                  </a:cubicBezTo>
                  <a:close/>
                  <a:moveTo>
                    <a:pt x="1492764" y="1896062"/>
                  </a:moveTo>
                  <a:cubicBezTo>
                    <a:pt x="1570170" y="1896062"/>
                    <a:pt x="1632866" y="1958851"/>
                    <a:pt x="1632866" y="2036164"/>
                  </a:cubicBezTo>
                  <a:cubicBezTo>
                    <a:pt x="1632866" y="2113570"/>
                    <a:pt x="1570170" y="2176266"/>
                    <a:pt x="1492764" y="2176266"/>
                  </a:cubicBezTo>
                  <a:cubicBezTo>
                    <a:pt x="1415451" y="2176266"/>
                    <a:pt x="1352662" y="2113570"/>
                    <a:pt x="1352662" y="2036164"/>
                  </a:cubicBezTo>
                  <a:cubicBezTo>
                    <a:pt x="1352662" y="1958851"/>
                    <a:pt x="1415451" y="1896062"/>
                    <a:pt x="1492764" y="1896062"/>
                  </a:cubicBezTo>
                  <a:close/>
                  <a:moveTo>
                    <a:pt x="950375" y="1896062"/>
                  </a:moveTo>
                  <a:cubicBezTo>
                    <a:pt x="1027781" y="1896062"/>
                    <a:pt x="1090477" y="1958851"/>
                    <a:pt x="1090477" y="2036164"/>
                  </a:cubicBezTo>
                  <a:cubicBezTo>
                    <a:pt x="1090477" y="2113570"/>
                    <a:pt x="1027781" y="2176266"/>
                    <a:pt x="950375" y="2176266"/>
                  </a:cubicBezTo>
                  <a:cubicBezTo>
                    <a:pt x="873062" y="2176266"/>
                    <a:pt x="810274" y="2113570"/>
                    <a:pt x="810274" y="2036164"/>
                  </a:cubicBezTo>
                  <a:cubicBezTo>
                    <a:pt x="810274" y="1958851"/>
                    <a:pt x="873062" y="1896062"/>
                    <a:pt x="950375" y="1896062"/>
                  </a:cubicBezTo>
                  <a:close/>
                  <a:moveTo>
                    <a:pt x="3205977" y="1337678"/>
                  </a:moveTo>
                  <a:cubicBezTo>
                    <a:pt x="3277499" y="1367371"/>
                    <a:pt x="3311421" y="1449281"/>
                    <a:pt x="3281820" y="1520803"/>
                  </a:cubicBezTo>
                  <a:cubicBezTo>
                    <a:pt x="3252218" y="1592233"/>
                    <a:pt x="3170308" y="1626155"/>
                    <a:pt x="3098786" y="1596553"/>
                  </a:cubicBezTo>
                  <a:cubicBezTo>
                    <a:pt x="3027265" y="1566952"/>
                    <a:pt x="2993342" y="1485042"/>
                    <a:pt x="3022944" y="1413520"/>
                  </a:cubicBezTo>
                  <a:cubicBezTo>
                    <a:pt x="3052545" y="1342090"/>
                    <a:pt x="3134547" y="1308076"/>
                    <a:pt x="3205977" y="1337678"/>
                  </a:cubicBezTo>
                  <a:close/>
                  <a:moveTo>
                    <a:pt x="917281" y="1328760"/>
                  </a:moveTo>
                  <a:cubicBezTo>
                    <a:pt x="993675" y="1316350"/>
                    <a:pt x="1065564" y="1368291"/>
                    <a:pt x="1077975" y="1444593"/>
                  </a:cubicBezTo>
                  <a:cubicBezTo>
                    <a:pt x="1090385" y="1520987"/>
                    <a:pt x="1038537" y="1592968"/>
                    <a:pt x="962143" y="1605379"/>
                  </a:cubicBezTo>
                  <a:cubicBezTo>
                    <a:pt x="885748" y="1617789"/>
                    <a:pt x="813859" y="1565849"/>
                    <a:pt x="801448" y="1489547"/>
                  </a:cubicBezTo>
                  <a:cubicBezTo>
                    <a:pt x="789038" y="1413153"/>
                    <a:pt x="840886" y="1341171"/>
                    <a:pt x="917281" y="1328760"/>
                  </a:cubicBezTo>
                  <a:close/>
                  <a:moveTo>
                    <a:pt x="2023662" y="1328760"/>
                  </a:moveTo>
                  <a:cubicBezTo>
                    <a:pt x="2099964" y="1316350"/>
                    <a:pt x="2171945" y="1368199"/>
                    <a:pt x="2184356" y="1444593"/>
                  </a:cubicBezTo>
                  <a:cubicBezTo>
                    <a:pt x="2196767" y="1520895"/>
                    <a:pt x="2144918" y="1592876"/>
                    <a:pt x="2068524" y="1605287"/>
                  </a:cubicBezTo>
                  <a:cubicBezTo>
                    <a:pt x="1992130" y="1617697"/>
                    <a:pt x="1920148" y="1565849"/>
                    <a:pt x="1907738" y="1489455"/>
                  </a:cubicBezTo>
                  <a:cubicBezTo>
                    <a:pt x="1895419" y="1413061"/>
                    <a:pt x="1947268" y="1341079"/>
                    <a:pt x="2023662" y="1328760"/>
                  </a:cubicBezTo>
                  <a:close/>
                  <a:moveTo>
                    <a:pt x="3683187" y="1328669"/>
                  </a:moveTo>
                  <a:cubicBezTo>
                    <a:pt x="3759581" y="1316258"/>
                    <a:pt x="3831563" y="1368199"/>
                    <a:pt x="3843974" y="1444501"/>
                  </a:cubicBezTo>
                  <a:cubicBezTo>
                    <a:pt x="3856384" y="1520895"/>
                    <a:pt x="3804443" y="1592876"/>
                    <a:pt x="3728141" y="1605287"/>
                  </a:cubicBezTo>
                  <a:cubicBezTo>
                    <a:pt x="3651747" y="1617697"/>
                    <a:pt x="3579766" y="1565849"/>
                    <a:pt x="3567355" y="1489455"/>
                  </a:cubicBezTo>
                  <a:cubicBezTo>
                    <a:pt x="3554945" y="1413061"/>
                    <a:pt x="3606793" y="1341079"/>
                    <a:pt x="3683187" y="1328669"/>
                  </a:cubicBezTo>
                  <a:close/>
                  <a:moveTo>
                    <a:pt x="4789569" y="1328669"/>
                  </a:moveTo>
                  <a:cubicBezTo>
                    <a:pt x="4865963" y="1316258"/>
                    <a:pt x="4937852" y="1368107"/>
                    <a:pt x="4950263" y="1444501"/>
                  </a:cubicBezTo>
                  <a:cubicBezTo>
                    <a:pt x="4962674" y="1520895"/>
                    <a:pt x="4910825" y="1592784"/>
                    <a:pt x="4834431" y="1605195"/>
                  </a:cubicBezTo>
                  <a:cubicBezTo>
                    <a:pt x="4758037" y="1617606"/>
                    <a:pt x="4686147" y="1565757"/>
                    <a:pt x="4673736" y="1489363"/>
                  </a:cubicBezTo>
                  <a:cubicBezTo>
                    <a:pt x="4661326" y="1412969"/>
                    <a:pt x="4713175" y="1340987"/>
                    <a:pt x="4789569" y="1328669"/>
                  </a:cubicBezTo>
                  <a:close/>
                  <a:moveTo>
                    <a:pt x="5895949" y="1328577"/>
                  </a:moveTo>
                  <a:cubicBezTo>
                    <a:pt x="5972344" y="1316166"/>
                    <a:pt x="6044325" y="1368015"/>
                    <a:pt x="6056736" y="1444409"/>
                  </a:cubicBezTo>
                  <a:cubicBezTo>
                    <a:pt x="6069146" y="1520803"/>
                    <a:pt x="6017206" y="1592784"/>
                    <a:pt x="5940904" y="1605103"/>
                  </a:cubicBezTo>
                  <a:cubicBezTo>
                    <a:pt x="5864509" y="1617514"/>
                    <a:pt x="5792528" y="1565665"/>
                    <a:pt x="5780118" y="1489271"/>
                  </a:cubicBezTo>
                  <a:cubicBezTo>
                    <a:pt x="5767707" y="1412969"/>
                    <a:pt x="5819647" y="1340987"/>
                    <a:pt x="5895949" y="1328577"/>
                  </a:cubicBezTo>
                  <a:close/>
                  <a:moveTo>
                    <a:pt x="5365144" y="1327014"/>
                  </a:moveTo>
                  <a:cubicBezTo>
                    <a:pt x="5442550" y="1327014"/>
                    <a:pt x="5505246" y="1389802"/>
                    <a:pt x="5505246" y="1467116"/>
                  </a:cubicBezTo>
                  <a:cubicBezTo>
                    <a:pt x="5505246" y="1544521"/>
                    <a:pt x="5442550" y="1607217"/>
                    <a:pt x="5365144" y="1607217"/>
                  </a:cubicBezTo>
                  <a:cubicBezTo>
                    <a:pt x="5287739" y="1607217"/>
                    <a:pt x="5225042" y="1544521"/>
                    <a:pt x="5225042" y="1467116"/>
                  </a:cubicBezTo>
                  <a:cubicBezTo>
                    <a:pt x="5225042" y="1389802"/>
                    <a:pt x="5287739" y="1327014"/>
                    <a:pt x="5365144" y="1327014"/>
                  </a:cubicBezTo>
                  <a:close/>
                  <a:moveTo>
                    <a:pt x="4258763" y="1327014"/>
                  </a:moveTo>
                  <a:cubicBezTo>
                    <a:pt x="4336168" y="1327014"/>
                    <a:pt x="4398865" y="1389802"/>
                    <a:pt x="4398865" y="1467116"/>
                  </a:cubicBezTo>
                  <a:cubicBezTo>
                    <a:pt x="4398865" y="1544521"/>
                    <a:pt x="4336168" y="1607217"/>
                    <a:pt x="4258763" y="1607217"/>
                  </a:cubicBezTo>
                  <a:cubicBezTo>
                    <a:pt x="4181358" y="1607217"/>
                    <a:pt x="4118661" y="1544521"/>
                    <a:pt x="4118661" y="1467116"/>
                  </a:cubicBezTo>
                  <a:cubicBezTo>
                    <a:pt x="4118661" y="1389802"/>
                    <a:pt x="4181358" y="1327014"/>
                    <a:pt x="4258763" y="1327014"/>
                  </a:cubicBezTo>
                  <a:close/>
                  <a:moveTo>
                    <a:pt x="2599145" y="1327014"/>
                  </a:moveTo>
                  <a:cubicBezTo>
                    <a:pt x="2676551" y="1327014"/>
                    <a:pt x="2739247" y="1389802"/>
                    <a:pt x="2739247" y="1467116"/>
                  </a:cubicBezTo>
                  <a:cubicBezTo>
                    <a:pt x="2739247" y="1544521"/>
                    <a:pt x="2676551" y="1607217"/>
                    <a:pt x="2599145" y="1607217"/>
                  </a:cubicBezTo>
                  <a:cubicBezTo>
                    <a:pt x="2521832" y="1607217"/>
                    <a:pt x="2459136" y="1544521"/>
                    <a:pt x="2459136" y="1467116"/>
                  </a:cubicBezTo>
                  <a:cubicBezTo>
                    <a:pt x="2459136" y="1389802"/>
                    <a:pt x="2521832" y="1327014"/>
                    <a:pt x="2599145" y="1327014"/>
                  </a:cubicBezTo>
                  <a:close/>
                  <a:moveTo>
                    <a:pt x="1492764" y="1327014"/>
                  </a:moveTo>
                  <a:cubicBezTo>
                    <a:pt x="1570170" y="1327014"/>
                    <a:pt x="1632866" y="1389802"/>
                    <a:pt x="1632866" y="1467116"/>
                  </a:cubicBezTo>
                  <a:cubicBezTo>
                    <a:pt x="1632866" y="1544521"/>
                    <a:pt x="1570170" y="1607217"/>
                    <a:pt x="1492764" y="1607217"/>
                  </a:cubicBezTo>
                  <a:cubicBezTo>
                    <a:pt x="1415451" y="1607217"/>
                    <a:pt x="1352662" y="1544521"/>
                    <a:pt x="1352662" y="1467116"/>
                  </a:cubicBezTo>
                  <a:cubicBezTo>
                    <a:pt x="1352662" y="1389802"/>
                    <a:pt x="1415451" y="1327014"/>
                    <a:pt x="1492764" y="1327014"/>
                  </a:cubicBezTo>
                  <a:close/>
                  <a:moveTo>
                    <a:pt x="3205977" y="795289"/>
                  </a:moveTo>
                  <a:cubicBezTo>
                    <a:pt x="3277499" y="824891"/>
                    <a:pt x="3311421" y="906892"/>
                    <a:pt x="3281820" y="978322"/>
                  </a:cubicBezTo>
                  <a:cubicBezTo>
                    <a:pt x="3252218" y="1049844"/>
                    <a:pt x="3170216" y="1083766"/>
                    <a:pt x="3098786" y="1054165"/>
                  </a:cubicBezTo>
                  <a:cubicBezTo>
                    <a:pt x="3027265" y="1024563"/>
                    <a:pt x="2993342" y="942653"/>
                    <a:pt x="3022944" y="871132"/>
                  </a:cubicBezTo>
                  <a:cubicBezTo>
                    <a:pt x="3052545" y="799610"/>
                    <a:pt x="3134547" y="765687"/>
                    <a:pt x="3205977" y="795289"/>
                  </a:cubicBezTo>
                  <a:close/>
                  <a:moveTo>
                    <a:pt x="2023570" y="786372"/>
                  </a:moveTo>
                  <a:cubicBezTo>
                    <a:pt x="2099964" y="773961"/>
                    <a:pt x="2171945" y="825810"/>
                    <a:pt x="2184356" y="902204"/>
                  </a:cubicBezTo>
                  <a:cubicBezTo>
                    <a:pt x="2196767" y="978598"/>
                    <a:pt x="2144918" y="1050579"/>
                    <a:pt x="2068524" y="1062990"/>
                  </a:cubicBezTo>
                  <a:cubicBezTo>
                    <a:pt x="1992130" y="1075309"/>
                    <a:pt x="1920148" y="1023460"/>
                    <a:pt x="1907738" y="947066"/>
                  </a:cubicBezTo>
                  <a:cubicBezTo>
                    <a:pt x="1895327" y="870764"/>
                    <a:pt x="1947268" y="798782"/>
                    <a:pt x="2023570" y="786372"/>
                  </a:cubicBezTo>
                  <a:close/>
                  <a:moveTo>
                    <a:pt x="917281" y="786372"/>
                  </a:moveTo>
                  <a:cubicBezTo>
                    <a:pt x="993675" y="773961"/>
                    <a:pt x="1065564" y="825810"/>
                    <a:pt x="1077975" y="902204"/>
                  </a:cubicBezTo>
                  <a:cubicBezTo>
                    <a:pt x="1090385" y="978598"/>
                    <a:pt x="1038537" y="1050579"/>
                    <a:pt x="962143" y="1062990"/>
                  </a:cubicBezTo>
                  <a:cubicBezTo>
                    <a:pt x="885748" y="1075309"/>
                    <a:pt x="813859" y="1023460"/>
                    <a:pt x="801448" y="947066"/>
                  </a:cubicBezTo>
                  <a:cubicBezTo>
                    <a:pt x="789038" y="870764"/>
                    <a:pt x="840886" y="798782"/>
                    <a:pt x="917281" y="786372"/>
                  </a:cubicBezTo>
                  <a:close/>
                  <a:moveTo>
                    <a:pt x="3683096" y="786280"/>
                  </a:moveTo>
                  <a:cubicBezTo>
                    <a:pt x="3759490" y="773869"/>
                    <a:pt x="3831471" y="825718"/>
                    <a:pt x="3843882" y="902112"/>
                  </a:cubicBezTo>
                  <a:cubicBezTo>
                    <a:pt x="3856292" y="978506"/>
                    <a:pt x="3804351" y="1050488"/>
                    <a:pt x="3728049" y="1062806"/>
                  </a:cubicBezTo>
                  <a:cubicBezTo>
                    <a:pt x="3651655" y="1075217"/>
                    <a:pt x="3579674" y="1023368"/>
                    <a:pt x="3567263" y="946974"/>
                  </a:cubicBezTo>
                  <a:cubicBezTo>
                    <a:pt x="3554853" y="870672"/>
                    <a:pt x="3606793" y="798690"/>
                    <a:pt x="3683096" y="786280"/>
                  </a:cubicBezTo>
                  <a:close/>
                  <a:moveTo>
                    <a:pt x="4789569" y="786188"/>
                  </a:moveTo>
                  <a:cubicBezTo>
                    <a:pt x="4865963" y="773777"/>
                    <a:pt x="4937852" y="825718"/>
                    <a:pt x="4950263" y="902020"/>
                  </a:cubicBezTo>
                  <a:cubicBezTo>
                    <a:pt x="4962674" y="978414"/>
                    <a:pt x="4910825" y="1050396"/>
                    <a:pt x="4834431" y="1062806"/>
                  </a:cubicBezTo>
                  <a:cubicBezTo>
                    <a:pt x="4758037" y="1075217"/>
                    <a:pt x="4686147" y="1023368"/>
                    <a:pt x="4673736" y="946974"/>
                  </a:cubicBezTo>
                  <a:cubicBezTo>
                    <a:pt x="4661326" y="870580"/>
                    <a:pt x="4713175" y="798599"/>
                    <a:pt x="4789569" y="786188"/>
                  </a:cubicBezTo>
                  <a:close/>
                  <a:moveTo>
                    <a:pt x="5895858" y="786188"/>
                  </a:moveTo>
                  <a:cubicBezTo>
                    <a:pt x="5972252" y="773777"/>
                    <a:pt x="6044233" y="825626"/>
                    <a:pt x="6056644" y="902020"/>
                  </a:cubicBezTo>
                  <a:cubicBezTo>
                    <a:pt x="6069054" y="978414"/>
                    <a:pt x="6017206" y="1050304"/>
                    <a:pt x="5940812" y="1062714"/>
                  </a:cubicBezTo>
                  <a:cubicBezTo>
                    <a:pt x="5864417" y="1075125"/>
                    <a:pt x="5792436" y="1023276"/>
                    <a:pt x="5780026" y="946882"/>
                  </a:cubicBezTo>
                  <a:cubicBezTo>
                    <a:pt x="5767615" y="870488"/>
                    <a:pt x="5819555" y="798507"/>
                    <a:pt x="5895858" y="786188"/>
                  </a:cubicBezTo>
                  <a:close/>
                  <a:moveTo>
                    <a:pt x="5365144" y="784625"/>
                  </a:moveTo>
                  <a:cubicBezTo>
                    <a:pt x="5442550" y="784625"/>
                    <a:pt x="5505246" y="847322"/>
                    <a:pt x="5505246" y="924727"/>
                  </a:cubicBezTo>
                  <a:cubicBezTo>
                    <a:pt x="5505246" y="1002132"/>
                    <a:pt x="5442550" y="1064829"/>
                    <a:pt x="5365144" y="1064829"/>
                  </a:cubicBezTo>
                  <a:cubicBezTo>
                    <a:pt x="5287739" y="1064829"/>
                    <a:pt x="5225042" y="1002132"/>
                    <a:pt x="5225042" y="924727"/>
                  </a:cubicBezTo>
                  <a:cubicBezTo>
                    <a:pt x="5225042" y="847322"/>
                    <a:pt x="5287739" y="784625"/>
                    <a:pt x="5365144" y="784625"/>
                  </a:cubicBezTo>
                  <a:close/>
                  <a:moveTo>
                    <a:pt x="4258763" y="784625"/>
                  </a:moveTo>
                  <a:cubicBezTo>
                    <a:pt x="4336168" y="784625"/>
                    <a:pt x="4398865" y="847322"/>
                    <a:pt x="4398865" y="924727"/>
                  </a:cubicBezTo>
                  <a:cubicBezTo>
                    <a:pt x="4398865" y="1002132"/>
                    <a:pt x="4336168" y="1064829"/>
                    <a:pt x="4258763" y="1064829"/>
                  </a:cubicBezTo>
                  <a:cubicBezTo>
                    <a:pt x="4181358" y="1064829"/>
                    <a:pt x="4118661" y="1002132"/>
                    <a:pt x="4118661" y="924727"/>
                  </a:cubicBezTo>
                  <a:cubicBezTo>
                    <a:pt x="4118661" y="847322"/>
                    <a:pt x="4181358" y="784625"/>
                    <a:pt x="4258763" y="784625"/>
                  </a:cubicBezTo>
                  <a:close/>
                  <a:moveTo>
                    <a:pt x="2599145" y="784625"/>
                  </a:moveTo>
                  <a:cubicBezTo>
                    <a:pt x="2676551" y="784625"/>
                    <a:pt x="2739247" y="847322"/>
                    <a:pt x="2739247" y="924727"/>
                  </a:cubicBezTo>
                  <a:cubicBezTo>
                    <a:pt x="2739247" y="1002132"/>
                    <a:pt x="2676551" y="1064829"/>
                    <a:pt x="2599145" y="1064829"/>
                  </a:cubicBezTo>
                  <a:cubicBezTo>
                    <a:pt x="2521832" y="1064829"/>
                    <a:pt x="2459136" y="1002132"/>
                    <a:pt x="2459136" y="924727"/>
                  </a:cubicBezTo>
                  <a:cubicBezTo>
                    <a:pt x="2459136" y="847322"/>
                    <a:pt x="2521832" y="784625"/>
                    <a:pt x="2599145" y="784625"/>
                  </a:cubicBezTo>
                  <a:close/>
                  <a:moveTo>
                    <a:pt x="1492764" y="784625"/>
                  </a:moveTo>
                  <a:cubicBezTo>
                    <a:pt x="1570170" y="784625"/>
                    <a:pt x="1632866" y="847322"/>
                    <a:pt x="1632866" y="924727"/>
                  </a:cubicBezTo>
                  <a:cubicBezTo>
                    <a:pt x="1632866" y="1002132"/>
                    <a:pt x="1570170" y="1064829"/>
                    <a:pt x="1492764" y="1064829"/>
                  </a:cubicBezTo>
                  <a:cubicBezTo>
                    <a:pt x="1415451" y="1064829"/>
                    <a:pt x="1352662" y="1002132"/>
                    <a:pt x="1352662" y="924727"/>
                  </a:cubicBezTo>
                  <a:cubicBezTo>
                    <a:pt x="1352662" y="847322"/>
                    <a:pt x="1415451" y="784625"/>
                    <a:pt x="1492764" y="784625"/>
                  </a:cubicBezTo>
                  <a:close/>
                  <a:moveTo>
                    <a:pt x="838404" y="396403"/>
                  </a:moveTo>
                  <a:cubicBezTo>
                    <a:pt x="745739" y="396220"/>
                    <a:pt x="655279" y="425637"/>
                    <a:pt x="580540" y="479508"/>
                  </a:cubicBezTo>
                  <a:cubicBezTo>
                    <a:pt x="561970" y="493114"/>
                    <a:pt x="544135" y="507731"/>
                    <a:pt x="527864" y="524003"/>
                  </a:cubicBezTo>
                  <a:cubicBezTo>
                    <a:pt x="511500" y="540274"/>
                    <a:pt x="496424" y="557741"/>
                    <a:pt x="482634" y="576127"/>
                  </a:cubicBezTo>
                  <a:cubicBezTo>
                    <a:pt x="468845" y="594513"/>
                    <a:pt x="456986" y="614278"/>
                    <a:pt x="446230" y="634503"/>
                  </a:cubicBezTo>
                  <a:cubicBezTo>
                    <a:pt x="443748" y="639743"/>
                    <a:pt x="440806" y="644707"/>
                    <a:pt x="438508" y="649947"/>
                  </a:cubicBezTo>
                  <a:lnTo>
                    <a:pt x="431429" y="665575"/>
                  </a:lnTo>
                  <a:cubicBezTo>
                    <a:pt x="427292" y="676147"/>
                    <a:pt x="422787" y="686719"/>
                    <a:pt x="419386" y="697659"/>
                  </a:cubicBezTo>
                  <a:cubicBezTo>
                    <a:pt x="404677" y="741050"/>
                    <a:pt x="397323" y="786648"/>
                    <a:pt x="396679" y="832980"/>
                  </a:cubicBezTo>
                  <a:lnTo>
                    <a:pt x="396403" y="1030263"/>
                  </a:lnTo>
                  <a:lnTo>
                    <a:pt x="396403" y="6019780"/>
                  </a:lnTo>
                  <a:cubicBezTo>
                    <a:pt x="396679" y="6042854"/>
                    <a:pt x="398426" y="6065837"/>
                    <a:pt x="401735" y="6088636"/>
                  </a:cubicBezTo>
                  <a:cubicBezTo>
                    <a:pt x="405321" y="6111251"/>
                    <a:pt x="410836" y="6133498"/>
                    <a:pt x="417639" y="6155377"/>
                  </a:cubicBezTo>
                  <a:cubicBezTo>
                    <a:pt x="445678" y="6242343"/>
                    <a:pt x="501847" y="6320944"/>
                    <a:pt x="576127" y="6375458"/>
                  </a:cubicBezTo>
                  <a:cubicBezTo>
                    <a:pt x="650407" y="6430157"/>
                    <a:pt x="740590" y="6460586"/>
                    <a:pt x="832980" y="6461413"/>
                  </a:cubicBezTo>
                  <a:lnTo>
                    <a:pt x="1229844" y="6461597"/>
                  </a:lnTo>
                  <a:lnTo>
                    <a:pt x="6019688" y="6461597"/>
                  </a:lnTo>
                  <a:cubicBezTo>
                    <a:pt x="6112354" y="6461781"/>
                    <a:pt x="6202813" y="6432363"/>
                    <a:pt x="6277552" y="6378492"/>
                  </a:cubicBezTo>
                  <a:cubicBezTo>
                    <a:pt x="6296122" y="6364886"/>
                    <a:pt x="6313957" y="6350269"/>
                    <a:pt x="6330229" y="6333998"/>
                  </a:cubicBezTo>
                  <a:cubicBezTo>
                    <a:pt x="6346500" y="6317726"/>
                    <a:pt x="6361669" y="6300259"/>
                    <a:pt x="6375458" y="6281873"/>
                  </a:cubicBezTo>
                  <a:cubicBezTo>
                    <a:pt x="6389248" y="6263487"/>
                    <a:pt x="6401107" y="6243722"/>
                    <a:pt x="6411862" y="6223497"/>
                  </a:cubicBezTo>
                  <a:cubicBezTo>
                    <a:pt x="6414345" y="6218257"/>
                    <a:pt x="6417286" y="6213385"/>
                    <a:pt x="6419493" y="6208053"/>
                  </a:cubicBezTo>
                  <a:lnTo>
                    <a:pt x="6426571" y="6192425"/>
                  </a:lnTo>
                  <a:cubicBezTo>
                    <a:pt x="6430708" y="6181853"/>
                    <a:pt x="6435305" y="6171281"/>
                    <a:pt x="6438614" y="6160341"/>
                  </a:cubicBezTo>
                  <a:cubicBezTo>
                    <a:pt x="6453415" y="6116950"/>
                    <a:pt x="6460769" y="6071353"/>
                    <a:pt x="6461413" y="6025020"/>
                  </a:cubicBezTo>
                  <a:lnTo>
                    <a:pt x="6461597" y="5827737"/>
                  </a:lnTo>
                  <a:lnTo>
                    <a:pt x="6461597" y="2235285"/>
                  </a:lnTo>
                  <a:lnTo>
                    <a:pt x="6461597" y="2235285"/>
                  </a:lnTo>
                  <a:lnTo>
                    <a:pt x="6461597" y="838220"/>
                  </a:lnTo>
                  <a:cubicBezTo>
                    <a:pt x="6461321" y="815146"/>
                    <a:pt x="6459574" y="792163"/>
                    <a:pt x="6456265" y="769365"/>
                  </a:cubicBezTo>
                  <a:cubicBezTo>
                    <a:pt x="6452679" y="746750"/>
                    <a:pt x="6447164" y="724503"/>
                    <a:pt x="6440361" y="702623"/>
                  </a:cubicBezTo>
                  <a:cubicBezTo>
                    <a:pt x="6412322" y="615657"/>
                    <a:pt x="6356153" y="537057"/>
                    <a:pt x="6281873" y="482542"/>
                  </a:cubicBezTo>
                  <a:cubicBezTo>
                    <a:pt x="6207593" y="427844"/>
                    <a:pt x="6117410" y="397415"/>
                    <a:pt x="6024928" y="396587"/>
                  </a:cubicBezTo>
                  <a:lnTo>
                    <a:pt x="5228903" y="396403"/>
                  </a:lnTo>
                  <a:close/>
                  <a:moveTo>
                    <a:pt x="838129" y="262553"/>
                  </a:moveTo>
                  <a:lnTo>
                    <a:pt x="5228903" y="262553"/>
                  </a:lnTo>
                  <a:lnTo>
                    <a:pt x="6026491" y="262829"/>
                  </a:lnTo>
                  <a:cubicBezTo>
                    <a:pt x="6086337" y="263564"/>
                    <a:pt x="6146092" y="273309"/>
                    <a:pt x="6202721" y="292522"/>
                  </a:cubicBezTo>
                  <a:cubicBezTo>
                    <a:pt x="6216970" y="297027"/>
                    <a:pt x="6230760" y="302726"/>
                    <a:pt x="6244642" y="308242"/>
                  </a:cubicBezTo>
                  <a:lnTo>
                    <a:pt x="6265142" y="317527"/>
                  </a:lnTo>
                  <a:cubicBezTo>
                    <a:pt x="6271945" y="320561"/>
                    <a:pt x="6278472" y="324238"/>
                    <a:pt x="6285091" y="327548"/>
                  </a:cubicBezTo>
                  <a:cubicBezTo>
                    <a:pt x="6311567" y="341521"/>
                    <a:pt x="6337215" y="357149"/>
                    <a:pt x="6361209" y="374984"/>
                  </a:cubicBezTo>
                  <a:cubicBezTo>
                    <a:pt x="6457644" y="445954"/>
                    <a:pt x="6530912" y="547813"/>
                    <a:pt x="6567501" y="661622"/>
                  </a:cubicBezTo>
                  <a:lnTo>
                    <a:pt x="6567592" y="661622"/>
                  </a:lnTo>
                  <a:cubicBezTo>
                    <a:pt x="6576602" y="690029"/>
                    <a:pt x="6583680" y="719171"/>
                    <a:pt x="6588277" y="748680"/>
                  </a:cubicBezTo>
                  <a:cubicBezTo>
                    <a:pt x="6592690" y="778374"/>
                    <a:pt x="6594988" y="808251"/>
                    <a:pt x="6595263" y="838129"/>
                  </a:cubicBezTo>
                  <a:lnTo>
                    <a:pt x="6595263" y="5827829"/>
                  </a:lnTo>
                  <a:lnTo>
                    <a:pt x="6595080" y="6026675"/>
                  </a:lnTo>
                  <a:cubicBezTo>
                    <a:pt x="6594252" y="6086521"/>
                    <a:pt x="6584600" y="6146276"/>
                    <a:pt x="6565386" y="6202905"/>
                  </a:cubicBezTo>
                  <a:cubicBezTo>
                    <a:pt x="6560881" y="6217154"/>
                    <a:pt x="6555182" y="6230944"/>
                    <a:pt x="6549666" y="6244825"/>
                  </a:cubicBezTo>
                  <a:lnTo>
                    <a:pt x="6540381" y="6265326"/>
                  </a:lnTo>
                  <a:cubicBezTo>
                    <a:pt x="6537347" y="6272129"/>
                    <a:pt x="6533578" y="6278655"/>
                    <a:pt x="6530361" y="6285367"/>
                  </a:cubicBezTo>
                  <a:cubicBezTo>
                    <a:pt x="6516388" y="6311751"/>
                    <a:pt x="6500759" y="6337399"/>
                    <a:pt x="6482925" y="6361393"/>
                  </a:cubicBezTo>
                  <a:cubicBezTo>
                    <a:pt x="6464998" y="6385387"/>
                    <a:pt x="6445417" y="6408001"/>
                    <a:pt x="6424181" y="6429145"/>
                  </a:cubicBezTo>
                  <a:cubicBezTo>
                    <a:pt x="6403037" y="6450290"/>
                    <a:pt x="6379871" y="6469411"/>
                    <a:pt x="6355693" y="6487062"/>
                  </a:cubicBezTo>
                  <a:cubicBezTo>
                    <a:pt x="6349534" y="6491198"/>
                    <a:pt x="6343650" y="6495887"/>
                    <a:pt x="6337307" y="6499840"/>
                  </a:cubicBezTo>
                  <a:lnTo>
                    <a:pt x="6318461" y="6511974"/>
                  </a:lnTo>
                  <a:cubicBezTo>
                    <a:pt x="6305407" y="6519421"/>
                    <a:pt x="6292629" y="6527143"/>
                    <a:pt x="6279115" y="6533578"/>
                  </a:cubicBezTo>
                  <a:cubicBezTo>
                    <a:pt x="6252455" y="6546908"/>
                    <a:pt x="6224876" y="6558859"/>
                    <a:pt x="6196286" y="6567684"/>
                  </a:cubicBezTo>
                  <a:cubicBezTo>
                    <a:pt x="6167879" y="6576694"/>
                    <a:pt x="6138830" y="6583772"/>
                    <a:pt x="6109228" y="6588461"/>
                  </a:cubicBezTo>
                  <a:cubicBezTo>
                    <a:pt x="6079627" y="6592873"/>
                    <a:pt x="6049749" y="6595171"/>
                    <a:pt x="6019780" y="6595447"/>
                  </a:cubicBezTo>
                  <a:lnTo>
                    <a:pt x="1229844" y="6595447"/>
                  </a:lnTo>
                  <a:lnTo>
                    <a:pt x="831418" y="6595263"/>
                  </a:lnTo>
                  <a:cubicBezTo>
                    <a:pt x="771479" y="6594436"/>
                    <a:pt x="711816" y="6584692"/>
                    <a:pt x="655187" y="6565478"/>
                  </a:cubicBezTo>
                  <a:cubicBezTo>
                    <a:pt x="640938" y="6560973"/>
                    <a:pt x="627149" y="6555274"/>
                    <a:pt x="613175" y="6549758"/>
                  </a:cubicBezTo>
                  <a:lnTo>
                    <a:pt x="592767" y="6540473"/>
                  </a:lnTo>
                  <a:cubicBezTo>
                    <a:pt x="585964" y="6537439"/>
                    <a:pt x="579437" y="6533762"/>
                    <a:pt x="572726" y="6530453"/>
                  </a:cubicBezTo>
                  <a:cubicBezTo>
                    <a:pt x="546342" y="6516479"/>
                    <a:pt x="520601" y="6500851"/>
                    <a:pt x="496699" y="6483017"/>
                  </a:cubicBezTo>
                  <a:cubicBezTo>
                    <a:pt x="400173" y="6412046"/>
                    <a:pt x="326996" y="6310187"/>
                    <a:pt x="290408" y="6196378"/>
                  </a:cubicBezTo>
                  <a:cubicBezTo>
                    <a:pt x="281399" y="6167971"/>
                    <a:pt x="274320" y="6138830"/>
                    <a:pt x="269632" y="6109320"/>
                  </a:cubicBezTo>
                  <a:cubicBezTo>
                    <a:pt x="265219" y="6079719"/>
                    <a:pt x="262921" y="6049841"/>
                    <a:pt x="262645" y="6019872"/>
                  </a:cubicBezTo>
                  <a:lnTo>
                    <a:pt x="262645" y="1030171"/>
                  </a:lnTo>
                  <a:lnTo>
                    <a:pt x="262829" y="831326"/>
                  </a:lnTo>
                  <a:cubicBezTo>
                    <a:pt x="263656" y="771479"/>
                    <a:pt x="273401" y="711724"/>
                    <a:pt x="292522" y="655095"/>
                  </a:cubicBezTo>
                  <a:cubicBezTo>
                    <a:pt x="297027" y="640846"/>
                    <a:pt x="302818" y="627057"/>
                    <a:pt x="308334" y="613175"/>
                  </a:cubicBezTo>
                  <a:lnTo>
                    <a:pt x="317527" y="592675"/>
                  </a:lnTo>
                  <a:cubicBezTo>
                    <a:pt x="320561" y="585872"/>
                    <a:pt x="324330" y="579345"/>
                    <a:pt x="327640" y="572634"/>
                  </a:cubicBezTo>
                  <a:cubicBezTo>
                    <a:pt x="341521" y="546250"/>
                    <a:pt x="357149" y="520601"/>
                    <a:pt x="375076" y="496607"/>
                  </a:cubicBezTo>
                  <a:cubicBezTo>
                    <a:pt x="392910" y="472614"/>
                    <a:pt x="412583" y="449999"/>
                    <a:pt x="433727" y="428855"/>
                  </a:cubicBezTo>
                  <a:cubicBezTo>
                    <a:pt x="454871" y="407711"/>
                    <a:pt x="478129" y="388589"/>
                    <a:pt x="502215" y="370939"/>
                  </a:cubicBezTo>
                  <a:cubicBezTo>
                    <a:pt x="508375" y="366802"/>
                    <a:pt x="514258" y="362113"/>
                    <a:pt x="520601" y="358160"/>
                  </a:cubicBezTo>
                  <a:lnTo>
                    <a:pt x="539539" y="346026"/>
                  </a:lnTo>
                  <a:cubicBezTo>
                    <a:pt x="552501" y="338579"/>
                    <a:pt x="565279" y="330857"/>
                    <a:pt x="578793" y="324422"/>
                  </a:cubicBezTo>
                  <a:cubicBezTo>
                    <a:pt x="605545" y="311092"/>
                    <a:pt x="633032" y="299141"/>
                    <a:pt x="661622" y="290316"/>
                  </a:cubicBezTo>
                  <a:cubicBezTo>
                    <a:pt x="690029" y="281307"/>
                    <a:pt x="719171" y="274228"/>
                    <a:pt x="748680" y="269540"/>
                  </a:cubicBezTo>
                  <a:cubicBezTo>
                    <a:pt x="778282" y="265127"/>
                    <a:pt x="808251" y="262829"/>
                    <a:pt x="838129" y="262553"/>
                  </a:cubicBezTo>
                  <a:close/>
                  <a:moveTo>
                    <a:pt x="838129" y="133667"/>
                  </a:moveTo>
                  <a:cubicBezTo>
                    <a:pt x="801540" y="133942"/>
                    <a:pt x="765044" y="136700"/>
                    <a:pt x="728823" y="142124"/>
                  </a:cubicBezTo>
                  <a:cubicBezTo>
                    <a:pt x="692603" y="147824"/>
                    <a:pt x="656934" y="156465"/>
                    <a:pt x="622000" y="167589"/>
                  </a:cubicBezTo>
                  <a:cubicBezTo>
                    <a:pt x="586975" y="178437"/>
                    <a:pt x="553145" y="192962"/>
                    <a:pt x="520509" y="209325"/>
                  </a:cubicBezTo>
                  <a:cubicBezTo>
                    <a:pt x="503962" y="217323"/>
                    <a:pt x="488242" y="226700"/>
                    <a:pt x="472338" y="235893"/>
                  </a:cubicBezTo>
                  <a:lnTo>
                    <a:pt x="449263" y="250694"/>
                  </a:lnTo>
                  <a:cubicBezTo>
                    <a:pt x="441541" y="255566"/>
                    <a:pt x="434279" y="261174"/>
                    <a:pt x="426740" y="266414"/>
                  </a:cubicBezTo>
                  <a:cubicBezTo>
                    <a:pt x="397139" y="287926"/>
                    <a:pt x="368824" y="311368"/>
                    <a:pt x="342900" y="337108"/>
                  </a:cubicBezTo>
                  <a:cubicBezTo>
                    <a:pt x="316976" y="362941"/>
                    <a:pt x="292982" y="390704"/>
                    <a:pt x="271102" y="420030"/>
                  </a:cubicBezTo>
                  <a:cubicBezTo>
                    <a:pt x="249223" y="449447"/>
                    <a:pt x="230102" y="480795"/>
                    <a:pt x="213094" y="513155"/>
                  </a:cubicBezTo>
                  <a:cubicBezTo>
                    <a:pt x="208958" y="521429"/>
                    <a:pt x="204453" y="529335"/>
                    <a:pt x="200776" y="537700"/>
                  </a:cubicBezTo>
                  <a:lnTo>
                    <a:pt x="189468" y="562797"/>
                  </a:lnTo>
                  <a:cubicBezTo>
                    <a:pt x="182757" y="579804"/>
                    <a:pt x="175771" y="596720"/>
                    <a:pt x="170163" y="614186"/>
                  </a:cubicBezTo>
                  <a:cubicBezTo>
                    <a:pt x="146629" y="683594"/>
                    <a:pt x="134678" y="756862"/>
                    <a:pt x="133759" y="829947"/>
                  </a:cubicBezTo>
                  <a:lnTo>
                    <a:pt x="133575" y="1030263"/>
                  </a:lnTo>
                  <a:lnTo>
                    <a:pt x="133575" y="6019780"/>
                  </a:lnTo>
                  <a:cubicBezTo>
                    <a:pt x="133851" y="6056368"/>
                    <a:pt x="136608" y="6092865"/>
                    <a:pt x="142032" y="6129177"/>
                  </a:cubicBezTo>
                  <a:cubicBezTo>
                    <a:pt x="147824" y="6165306"/>
                    <a:pt x="156373" y="6200975"/>
                    <a:pt x="167497" y="6235908"/>
                  </a:cubicBezTo>
                  <a:cubicBezTo>
                    <a:pt x="212451" y="6375550"/>
                    <a:pt x="301991" y="6500024"/>
                    <a:pt x="420030" y="6586806"/>
                  </a:cubicBezTo>
                  <a:cubicBezTo>
                    <a:pt x="449355" y="6608685"/>
                    <a:pt x="480795" y="6627807"/>
                    <a:pt x="513155" y="6644906"/>
                  </a:cubicBezTo>
                  <a:cubicBezTo>
                    <a:pt x="521337" y="6648951"/>
                    <a:pt x="529335" y="6653455"/>
                    <a:pt x="537700" y="6657133"/>
                  </a:cubicBezTo>
                  <a:lnTo>
                    <a:pt x="562705" y="6668440"/>
                  </a:lnTo>
                  <a:cubicBezTo>
                    <a:pt x="579804" y="6675243"/>
                    <a:pt x="596720" y="6682138"/>
                    <a:pt x="614186" y="6687745"/>
                  </a:cubicBezTo>
                  <a:cubicBezTo>
                    <a:pt x="683594" y="6711279"/>
                    <a:pt x="756862" y="6723231"/>
                    <a:pt x="829947" y="6724150"/>
                  </a:cubicBezTo>
                  <a:lnTo>
                    <a:pt x="1229844" y="6724334"/>
                  </a:lnTo>
                  <a:lnTo>
                    <a:pt x="6019872" y="6724334"/>
                  </a:lnTo>
                  <a:cubicBezTo>
                    <a:pt x="6056460" y="6724058"/>
                    <a:pt x="6092957" y="6721300"/>
                    <a:pt x="6129177" y="6715876"/>
                  </a:cubicBezTo>
                  <a:cubicBezTo>
                    <a:pt x="6165397" y="6710176"/>
                    <a:pt x="6201066" y="6701535"/>
                    <a:pt x="6236000" y="6690412"/>
                  </a:cubicBezTo>
                  <a:cubicBezTo>
                    <a:pt x="6271026" y="6679564"/>
                    <a:pt x="6304856" y="6665039"/>
                    <a:pt x="6337583" y="6648675"/>
                  </a:cubicBezTo>
                  <a:cubicBezTo>
                    <a:pt x="6354038" y="6640677"/>
                    <a:pt x="6369759" y="6631300"/>
                    <a:pt x="6385662" y="6622107"/>
                  </a:cubicBezTo>
                  <a:lnTo>
                    <a:pt x="6408737" y="6607306"/>
                  </a:lnTo>
                  <a:cubicBezTo>
                    <a:pt x="6416459" y="6602434"/>
                    <a:pt x="6423722" y="6596827"/>
                    <a:pt x="6431260" y="6591586"/>
                  </a:cubicBezTo>
                  <a:cubicBezTo>
                    <a:pt x="6460861" y="6570167"/>
                    <a:pt x="6489176" y="6546632"/>
                    <a:pt x="6515100" y="6520892"/>
                  </a:cubicBezTo>
                  <a:cubicBezTo>
                    <a:pt x="6541025" y="6495060"/>
                    <a:pt x="6565018" y="6467296"/>
                    <a:pt x="6586898" y="6437971"/>
                  </a:cubicBezTo>
                  <a:cubicBezTo>
                    <a:pt x="6608777" y="6408645"/>
                    <a:pt x="6627898" y="6377205"/>
                    <a:pt x="6644906" y="6344845"/>
                  </a:cubicBezTo>
                  <a:cubicBezTo>
                    <a:pt x="6649043" y="6336663"/>
                    <a:pt x="6653547" y="6328665"/>
                    <a:pt x="6657224" y="6320300"/>
                  </a:cubicBezTo>
                  <a:lnTo>
                    <a:pt x="6668532" y="6295203"/>
                  </a:lnTo>
                  <a:cubicBezTo>
                    <a:pt x="6675243" y="6278196"/>
                    <a:pt x="6682230" y="6261281"/>
                    <a:pt x="6687837" y="6243814"/>
                  </a:cubicBezTo>
                  <a:cubicBezTo>
                    <a:pt x="6711371" y="6174407"/>
                    <a:pt x="6723322" y="6101138"/>
                    <a:pt x="6724242" y="6028053"/>
                  </a:cubicBezTo>
                  <a:lnTo>
                    <a:pt x="6724425" y="5827737"/>
                  </a:lnTo>
                  <a:lnTo>
                    <a:pt x="6724425" y="2235285"/>
                  </a:lnTo>
                  <a:lnTo>
                    <a:pt x="6724334" y="2235285"/>
                  </a:lnTo>
                  <a:lnTo>
                    <a:pt x="6724334" y="838220"/>
                  </a:lnTo>
                  <a:cubicBezTo>
                    <a:pt x="6724058" y="801632"/>
                    <a:pt x="6721300" y="765136"/>
                    <a:pt x="6715876" y="728823"/>
                  </a:cubicBezTo>
                  <a:cubicBezTo>
                    <a:pt x="6710176" y="692695"/>
                    <a:pt x="6701535" y="657026"/>
                    <a:pt x="6690412" y="622092"/>
                  </a:cubicBezTo>
                  <a:cubicBezTo>
                    <a:pt x="6645549" y="482450"/>
                    <a:pt x="6555917" y="357977"/>
                    <a:pt x="6437879" y="271194"/>
                  </a:cubicBezTo>
                  <a:cubicBezTo>
                    <a:pt x="6408553" y="249315"/>
                    <a:pt x="6377205" y="230193"/>
                    <a:pt x="6344753" y="213186"/>
                  </a:cubicBezTo>
                  <a:cubicBezTo>
                    <a:pt x="6336572" y="209049"/>
                    <a:pt x="6328573" y="204545"/>
                    <a:pt x="6320208" y="200868"/>
                  </a:cubicBezTo>
                  <a:lnTo>
                    <a:pt x="6295203" y="189560"/>
                  </a:lnTo>
                  <a:cubicBezTo>
                    <a:pt x="6278196" y="182757"/>
                    <a:pt x="6261189" y="175863"/>
                    <a:pt x="6243722" y="170255"/>
                  </a:cubicBezTo>
                  <a:cubicBezTo>
                    <a:pt x="6174315" y="146721"/>
                    <a:pt x="6101138" y="134770"/>
                    <a:pt x="6027962" y="133851"/>
                  </a:cubicBezTo>
                  <a:lnTo>
                    <a:pt x="5228903" y="133667"/>
                  </a:lnTo>
                  <a:close/>
                  <a:moveTo>
                    <a:pt x="838129" y="0"/>
                  </a:moveTo>
                  <a:lnTo>
                    <a:pt x="5229087" y="0"/>
                  </a:lnTo>
                  <a:lnTo>
                    <a:pt x="6029616" y="193"/>
                  </a:lnTo>
                  <a:cubicBezTo>
                    <a:pt x="6116307" y="1250"/>
                    <a:pt x="6203640" y="15509"/>
                    <a:pt x="6286286" y="43492"/>
                  </a:cubicBezTo>
                  <a:cubicBezTo>
                    <a:pt x="6307062" y="50102"/>
                    <a:pt x="6327287" y="58284"/>
                    <a:pt x="6347511" y="66558"/>
                  </a:cubicBezTo>
                  <a:lnTo>
                    <a:pt x="6377388" y="79979"/>
                  </a:lnTo>
                  <a:cubicBezTo>
                    <a:pt x="6387317" y="84484"/>
                    <a:pt x="6396878" y="89724"/>
                    <a:pt x="6406531" y="94596"/>
                  </a:cubicBezTo>
                  <a:cubicBezTo>
                    <a:pt x="6445142" y="114913"/>
                    <a:pt x="6482373" y="137712"/>
                    <a:pt x="6517307" y="163728"/>
                  </a:cubicBezTo>
                  <a:cubicBezTo>
                    <a:pt x="6657592" y="266874"/>
                    <a:pt x="6764139" y="414698"/>
                    <a:pt x="6817643" y="581091"/>
                  </a:cubicBezTo>
                  <a:cubicBezTo>
                    <a:pt x="6830789" y="622644"/>
                    <a:pt x="6841085" y="665208"/>
                    <a:pt x="6847888" y="708231"/>
                  </a:cubicBezTo>
                  <a:cubicBezTo>
                    <a:pt x="6854415" y="751346"/>
                    <a:pt x="6857724" y="794829"/>
                    <a:pt x="6858000" y="838129"/>
                  </a:cubicBezTo>
                  <a:lnTo>
                    <a:pt x="6858000" y="5827737"/>
                  </a:lnTo>
                  <a:lnTo>
                    <a:pt x="6857816" y="6029524"/>
                  </a:lnTo>
                  <a:cubicBezTo>
                    <a:pt x="6856713" y="6116307"/>
                    <a:pt x="6842464" y="6203548"/>
                    <a:pt x="6814517" y="6286286"/>
                  </a:cubicBezTo>
                  <a:cubicBezTo>
                    <a:pt x="6807898" y="6306970"/>
                    <a:pt x="6799716" y="6327195"/>
                    <a:pt x="6791443" y="6347420"/>
                  </a:cubicBezTo>
                  <a:lnTo>
                    <a:pt x="6778021" y="6377297"/>
                  </a:lnTo>
                  <a:cubicBezTo>
                    <a:pt x="6773516" y="6387225"/>
                    <a:pt x="6768276" y="6396786"/>
                    <a:pt x="6763404" y="6406531"/>
                  </a:cubicBezTo>
                  <a:cubicBezTo>
                    <a:pt x="6743087" y="6445050"/>
                    <a:pt x="6720289" y="6482281"/>
                    <a:pt x="6694364" y="6517215"/>
                  </a:cubicBezTo>
                  <a:cubicBezTo>
                    <a:pt x="6668348" y="6552148"/>
                    <a:pt x="6639850" y="6585151"/>
                    <a:pt x="6608961" y="6615856"/>
                  </a:cubicBezTo>
                  <a:cubicBezTo>
                    <a:pt x="6578072" y="6646469"/>
                    <a:pt x="6544518" y="6674416"/>
                    <a:pt x="6509309" y="6699972"/>
                  </a:cubicBezTo>
                  <a:cubicBezTo>
                    <a:pt x="6500391" y="6706223"/>
                    <a:pt x="6491750" y="6712843"/>
                    <a:pt x="6482465" y="6718634"/>
                  </a:cubicBezTo>
                  <a:lnTo>
                    <a:pt x="6454978" y="6736285"/>
                  </a:lnTo>
                  <a:cubicBezTo>
                    <a:pt x="6436224" y="6747224"/>
                    <a:pt x="6417378" y="6758164"/>
                    <a:pt x="6397797" y="6767817"/>
                  </a:cubicBezTo>
                  <a:cubicBezTo>
                    <a:pt x="6358727" y="6787306"/>
                    <a:pt x="6318461" y="6804497"/>
                    <a:pt x="6276817" y="6817643"/>
                  </a:cubicBezTo>
                  <a:cubicBezTo>
                    <a:pt x="6235265" y="6830789"/>
                    <a:pt x="6192793" y="6841085"/>
                    <a:pt x="6149677" y="6847888"/>
                  </a:cubicBezTo>
                  <a:cubicBezTo>
                    <a:pt x="6106654" y="6854415"/>
                    <a:pt x="6063171" y="6857724"/>
                    <a:pt x="6019780" y="6858000"/>
                  </a:cubicBezTo>
                  <a:lnTo>
                    <a:pt x="1229844" y="6858000"/>
                  </a:lnTo>
                  <a:lnTo>
                    <a:pt x="828384" y="6857816"/>
                  </a:lnTo>
                  <a:cubicBezTo>
                    <a:pt x="741694" y="6856713"/>
                    <a:pt x="654360" y="6842556"/>
                    <a:pt x="571715" y="6814517"/>
                  </a:cubicBezTo>
                  <a:cubicBezTo>
                    <a:pt x="550938" y="6807898"/>
                    <a:pt x="530714" y="6799716"/>
                    <a:pt x="510489" y="6791443"/>
                  </a:cubicBezTo>
                  <a:lnTo>
                    <a:pt x="480704" y="6778021"/>
                  </a:lnTo>
                  <a:cubicBezTo>
                    <a:pt x="470775" y="6773516"/>
                    <a:pt x="461122" y="6768276"/>
                    <a:pt x="451470" y="6763404"/>
                  </a:cubicBezTo>
                  <a:cubicBezTo>
                    <a:pt x="412859" y="6743087"/>
                    <a:pt x="375627" y="6720289"/>
                    <a:pt x="340694" y="6694364"/>
                  </a:cubicBezTo>
                  <a:cubicBezTo>
                    <a:pt x="200500" y="6591126"/>
                    <a:pt x="93861" y="6443303"/>
                    <a:pt x="40357" y="6276909"/>
                  </a:cubicBezTo>
                  <a:cubicBezTo>
                    <a:pt x="27211" y="6235357"/>
                    <a:pt x="16915" y="6192885"/>
                    <a:pt x="10112" y="6149769"/>
                  </a:cubicBezTo>
                  <a:cubicBezTo>
                    <a:pt x="3585" y="6106654"/>
                    <a:pt x="276" y="6063171"/>
                    <a:pt x="0" y="6019872"/>
                  </a:cubicBezTo>
                  <a:lnTo>
                    <a:pt x="0" y="1030263"/>
                  </a:lnTo>
                  <a:lnTo>
                    <a:pt x="184" y="828476"/>
                  </a:lnTo>
                  <a:cubicBezTo>
                    <a:pt x="1287" y="741786"/>
                    <a:pt x="15536" y="654452"/>
                    <a:pt x="43391" y="571806"/>
                  </a:cubicBezTo>
                  <a:cubicBezTo>
                    <a:pt x="50010" y="551030"/>
                    <a:pt x="58284" y="530806"/>
                    <a:pt x="66466" y="510581"/>
                  </a:cubicBezTo>
                  <a:lnTo>
                    <a:pt x="79979" y="480704"/>
                  </a:lnTo>
                  <a:cubicBezTo>
                    <a:pt x="84392" y="470775"/>
                    <a:pt x="89632" y="461214"/>
                    <a:pt x="94504" y="451470"/>
                  </a:cubicBezTo>
                  <a:cubicBezTo>
                    <a:pt x="114821" y="412951"/>
                    <a:pt x="137712" y="375719"/>
                    <a:pt x="163636" y="340786"/>
                  </a:cubicBezTo>
                  <a:cubicBezTo>
                    <a:pt x="189652" y="305852"/>
                    <a:pt x="218151" y="272849"/>
                    <a:pt x="249039" y="242144"/>
                  </a:cubicBezTo>
                  <a:cubicBezTo>
                    <a:pt x="279836" y="211532"/>
                    <a:pt x="313390" y="183585"/>
                    <a:pt x="348600" y="158028"/>
                  </a:cubicBezTo>
                  <a:cubicBezTo>
                    <a:pt x="357609" y="151777"/>
                    <a:pt x="366250" y="145158"/>
                    <a:pt x="375443" y="139366"/>
                  </a:cubicBezTo>
                  <a:lnTo>
                    <a:pt x="402931" y="121808"/>
                  </a:lnTo>
                  <a:cubicBezTo>
                    <a:pt x="421776" y="110776"/>
                    <a:pt x="440622" y="99836"/>
                    <a:pt x="460203" y="90184"/>
                  </a:cubicBezTo>
                  <a:cubicBezTo>
                    <a:pt x="499182" y="70694"/>
                    <a:pt x="539447" y="53503"/>
                    <a:pt x="581091" y="40394"/>
                  </a:cubicBezTo>
                  <a:cubicBezTo>
                    <a:pt x="622644" y="27202"/>
                    <a:pt x="665116" y="16878"/>
                    <a:pt x="708231" y="10112"/>
                  </a:cubicBezTo>
                  <a:cubicBezTo>
                    <a:pt x="751346" y="3549"/>
                    <a:pt x="794829" y="267"/>
                    <a:pt x="838129" y="0"/>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9" name="Freeform: Shape 8">
              <a:extLst>
                <a:ext uri="{FF2B5EF4-FFF2-40B4-BE49-F238E27FC236}">
                  <a16:creationId xmlns:a16="http://schemas.microsoft.com/office/drawing/2014/main" id="{FB5B44E7-3A05-EA00-CF6A-EB9A8F3D3A8D}"/>
                </a:ext>
              </a:extLst>
            </p:cNvPr>
            <p:cNvSpPr/>
            <p:nvPr/>
          </p:nvSpPr>
          <p:spPr>
            <a:xfrm>
              <a:off x="4737380" y="2908674"/>
              <a:ext cx="2777177" cy="1037084"/>
            </a:xfrm>
            <a:custGeom>
              <a:avLst/>
              <a:gdLst>
                <a:gd name="connsiteX0" fmla="*/ 630384 w 2777177"/>
                <a:gd name="connsiteY0" fmla="*/ 986247 h 1037084"/>
                <a:gd name="connsiteX1" fmla="*/ 692842 w 2777177"/>
                <a:gd name="connsiteY1" fmla="*/ 1016749 h 1037084"/>
                <a:gd name="connsiteX2" fmla="*/ 836639 w 2777177"/>
                <a:gd name="connsiteY2" fmla="*/ 1016749 h 1037084"/>
                <a:gd name="connsiteX3" fmla="*/ 868594 w 2777177"/>
                <a:gd name="connsiteY3" fmla="*/ 986247 h 1037084"/>
                <a:gd name="connsiteX4" fmla="*/ 868594 w 2777177"/>
                <a:gd name="connsiteY4" fmla="*/ 30502 h 1037084"/>
                <a:gd name="connsiteX5" fmla="*/ 836639 w 2777177"/>
                <a:gd name="connsiteY5" fmla="*/ 0 h 1037084"/>
                <a:gd name="connsiteX6" fmla="*/ 703009 w 2777177"/>
                <a:gd name="connsiteY6" fmla="*/ 0 h 1037084"/>
                <a:gd name="connsiteX7" fmla="*/ 673959 w 2777177"/>
                <a:gd name="connsiteY7" fmla="*/ 30502 h 1037084"/>
                <a:gd name="connsiteX8" fmla="*/ 673959 w 2777177"/>
                <a:gd name="connsiteY8" fmla="*/ 692842 h 1037084"/>
                <a:gd name="connsiteX9" fmla="*/ 248377 w 2777177"/>
                <a:gd name="connsiteY9" fmla="*/ 24693 h 1037084"/>
                <a:gd name="connsiteX10" fmla="*/ 203350 w 2777177"/>
                <a:gd name="connsiteY10" fmla="*/ 0 h 1037084"/>
                <a:gd name="connsiteX11" fmla="*/ 30502 w 2777177"/>
                <a:gd name="connsiteY11" fmla="*/ 0 h 1037084"/>
                <a:gd name="connsiteX12" fmla="*/ 0 w 2777177"/>
                <a:gd name="connsiteY12" fmla="*/ 30502 h 1037084"/>
                <a:gd name="connsiteX13" fmla="*/ 0 w 2777177"/>
                <a:gd name="connsiteY13" fmla="*/ 986247 h 1037084"/>
                <a:gd name="connsiteX14" fmla="*/ 30502 w 2777177"/>
                <a:gd name="connsiteY14" fmla="*/ 1016749 h 1037084"/>
                <a:gd name="connsiteX15" fmla="*/ 164132 w 2777177"/>
                <a:gd name="connsiteY15" fmla="*/ 1016749 h 1037084"/>
                <a:gd name="connsiteX16" fmla="*/ 194635 w 2777177"/>
                <a:gd name="connsiteY16" fmla="*/ 986247 h 1037084"/>
                <a:gd name="connsiteX17" fmla="*/ 194635 w 2777177"/>
                <a:gd name="connsiteY17" fmla="*/ 307930 h 1037084"/>
                <a:gd name="connsiteX18" fmla="*/ 1249149 w 2777177"/>
                <a:gd name="connsiteY18" fmla="*/ 984794 h 1037084"/>
                <a:gd name="connsiteX19" fmla="*/ 1249149 w 2777177"/>
                <a:gd name="connsiteY19" fmla="*/ 671054 h 1037084"/>
                <a:gd name="connsiteX20" fmla="*/ 1467024 w 2777177"/>
                <a:gd name="connsiteY20" fmla="*/ 671054 h 1037084"/>
                <a:gd name="connsiteX21" fmla="*/ 1830148 w 2777177"/>
                <a:gd name="connsiteY21" fmla="*/ 335527 h 1037084"/>
                <a:gd name="connsiteX22" fmla="*/ 1467024 w 2777177"/>
                <a:gd name="connsiteY22" fmla="*/ 0 h 1037084"/>
                <a:gd name="connsiteX23" fmla="*/ 1085017 w 2777177"/>
                <a:gd name="connsiteY23" fmla="*/ 0 h 1037084"/>
                <a:gd name="connsiteX24" fmla="*/ 1054514 w 2777177"/>
                <a:gd name="connsiteY24" fmla="*/ 30502 h 1037084"/>
                <a:gd name="connsiteX25" fmla="*/ 1054514 w 2777177"/>
                <a:gd name="connsiteY25" fmla="*/ 984794 h 1037084"/>
                <a:gd name="connsiteX26" fmla="*/ 1085017 w 2777177"/>
                <a:gd name="connsiteY26" fmla="*/ 1016749 h 1037084"/>
                <a:gd name="connsiteX27" fmla="*/ 1218646 w 2777177"/>
                <a:gd name="connsiteY27" fmla="*/ 1016749 h 1037084"/>
                <a:gd name="connsiteX28" fmla="*/ 1249149 w 2777177"/>
                <a:gd name="connsiteY28" fmla="*/ 984794 h 1037084"/>
                <a:gd name="connsiteX29" fmla="*/ 1249149 w 2777177"/>
                <a:gd name="connsiteY29" fmla="*/ 499660 h 1037084"/>
                <a:gd name="connsiteX30" fmla="*/ 1249149 w 2777177"/>
                <a:gd name="connsiteY30" fmla="*/ 171395 h 1037084"/>
                <a:gd name="connsiteX31" fmla="*/ 1453951 w 2777177"/>
                <a:gd name="connsiteY31" fmla="*/ 171395 h 1037084"/>
                <a:gd name="connsiteX32" fmla="*/ 1628251 w 2777177"/>
                <a:gd name="connsiteY32" fmla="*/ 335527 h 1037084"/>
                <a:gd name="connsiteX33" fmla="*/ 1453951 w 2777177"/>
                <a:gd name="connsiteY33" fmla="*/ 499660 h 1037084"/>
                <a:gd name="connsiteX34" fmla="*/ 2777177 w 2777177"/>
                <a:gd name="connsiteY34" fmla="*/ 653624 h 1037084"/>
                <a:gd name="connsiteX35" fmla="*/ 2777177 w 2777177"/>
                <a:gd name="connsiteY35" fmla="*/ 30502 h 1037084"/>
                <a:gd name="connsiteX36" fmla="*/ 2746675 w 2777177"/>
                <a:gd name="connsiteY36" fmla="*/ 0 h 1037084"/>
                <a:gd name="connsiteX37" fmla="*/ 2614498 w 2777177"/>
                <a:gd name="connsiteY37" fmla="*/ 0 h 1037084"/>
                <a:gd name="connsiteX38" fmla="*/ 2582543 w 2777177"/>
                <a:gd name="connsiteY38" fmla="*/ 30502 h 1037084"/>
                <a:gd name="connsiteX39" fmla="*/ 2582543 w 2777177"/>
                <a:gd name="connsiteY39" fmla="*/ 642004 h 1037084"/>
                <a:gd name="connsiteX40" fmla="*/ 2355953 w 2777177"/>
                <a:gd name="connsiteY40" fmla="*/ 859879 h 1037084"/>
                <a:gd name="connsiteX41" fmla="*/ 2130815 w 2777177"/>
                <a:gd name="connsiteY41" fmla="*/ 642004 h 1037084"/>
                <a:gd name="connsiteX42" fmla="*/ 2130815 w 2777177"/>
                <a:gd name="connsiteY42" fmla="*/ 30502 h 1037084"/>
                <a:gd name="connsiteX43" fmla="*/ 2098861 w 2777177"/>
                <a:gd name="connsiteY43" fmla="*/ 0 h 1037084"/>
                <a:gd name="connsiteX44" fmla="*/ 1966683 w 2777177"/>
                <a:gd name="connsiteY44" fmla="*/ 0 h 1037084"/>
                <a:gd name="connsiteX45" fmla="*/ 1936181 w 2777177"/>
                <a:gd name="connsiteY45" fmla="*/ 30502 h 1037084"/>
                <a:gd name="connsiteX46" fmla="*/ 1936181 w 2777177"/>
                <a:gd name="connsiteY46" fmla="*/ 655077 h 1037084"/>
                <a:gd name="connsiteX47" fmla="*/ 2355953 w 2777177"/>
                <a:gd name="connsiteY47" fmla="*/ 1037084 h 1037084"/>
                <a:gd name="connsiteX48" fmla="*/ 2777177 w 2777177"/>
                <a:gd name="connsiteY48" fmla="*/ 653624 h 103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777177" h="1037084">
                  <a:moveTo>
                    <a:pt x="630384" y="986247"/>
                  </a:moveTo>
                  <a:cubicBezTo>
                    <a:pt x="643457" y="1008034"/>
                    <a:pt x="662339" y="1016749"/>
                    <a:pt x="692842" y="1016749"/>
                  </a:cubicBezTo>
                  <a:lnTo>
                    <a:pt x="836639" y="1016749"/>
                  </a:lnTo>
                  <a:cubicBezTo>
                    <a:pt x="852617" y="1016749"/>
                    <a:pt x="868594" y="1003677"/>
                    <a:pt x="868594" y="986247"/>
                  </a:cubicBezTo>
                  <a:lnTo>
                    <a:pt x="868594" y="30502"/>
                  </a:lnTo>
                  <a:cubicBezTo>
                    <a:pt x="868594" y="14525"/>
                    <a:pt x="852617" y="0"/>
                    <a:pt x="836639" y="0"/>
                  </a:cubicBezTo>
                  <a:lnTo>
                    <a:pt x="703009" y="0"/>
                  </a:lnTo>
                  <a:cubicBezTo>
                    <a:pt x="687032" y="0"/>
                    <a:pt x="673959" y="14525"/>
                    <a:pt x="673959" y="30502"/>
                  </a:cubicBezTo>
                  <a:lnTo>
                    <a:pt x="673959" y="692842"/>
                  </a:lnTo>
                  <a:lnTo>
                    <a:pt x="248377" y="24693"/>
                  </a:lnTo>
                  <a:cubicBezTo>
                    <a:pt x="236757" y="5810"/>
                    <a:pt x="220780" y="0"/>
                    <a:pt x="203350" y="0"/>
                  </a:cubicBezTo>
                  <a:lnTo>
                    <a:pt x="30502" y="0"/>
                  </a:lnTo>
                  <a:cubicBezTo>
                    <a:pt x="13072" y="0"/>
                    <a:pt x="0" y="14525"/>
                    <a:pt x="0" y="30502"/>
                  </a:cubicBezTo>
                  <a:lnTo>
                    <a:pt x="0" y="986247"/>
                  </a:lnTo>
                  <a:cubicBezTo>
                    <a:pt x="0" y="1003677"/>
                    <a:pt x="13072" y="1016749"/>
                    <a:pt x="30502" y="1016749"/>
                  </a:cubicBezTo>
                  <a:lnTo>
                    <a:pt x="164132" y="1016749"/>
                  </a:lnTo>
                  <a:cubicBezTo>
                    <a:pt x="181562" y="1016749"/>
                    <a:pt x="194635" y="1003677"/>
                    <a:pt x="194635" y="986247"/>
                  </a:cubicBezTo>
                  <a:lnTo>
                    <a:pt x="194635" y="307930"/>
                  </a:lnTo>
                  <a:close/>
                  <a:moveTo>
                    <a:pt x="1249149" y="984794"/>
                  </a:moveTo>
                  <a:lnTo>
                    <a:pt x="1249149" y="671054"/>
                  </a:lnTo>
                  <a:lnTo>
                    <a:pt x="1467024" y="671054"/>
                  </a:lnTo>
                  <a:cubicBezTo>
                    <a:pt x="1706686" y="671054"/>
                    <a:pt x="1830148" y="517090"/>
                    <a:pt x="1830148" y="335527"/>
                  </a:cubicBezTo>
                  <a:cubicBezTo>
                    <a:pt x="1830148" y="153965"/>
                    <a:pt x="1706686" y="0"/>
                    <a:pt x="1467024" y="0"/>
                  </a:cubicBezTo>
                  <a:lnTo>
                    <a:pt x="1085017" y="0"/>
                  </a:lnTo>
                  <a:cubicBezTo>
                    <a:pt x="1067587" y="0"/>
                    <a:pt x="1054514" y="14525"/>
                    <a:pt x="1054514" y="30502"/>
                  </a:cubicBezTo>
                  <a:lnTo>
                    <a:pt x="1054514" y="984794"/>
                  </a:lnTo>
                  <a:cubicBezTo>
                    <a:pt x="1054514" y="1002224"/>
                    <a:pt x="1067587" y="1016749"/>
                    <a:pt x="1085017" y="1016749"/>
                  </a:cubicBezTo>
                  <a:lnTo>
                    <a:pt x="1218646" y="1016749"/>
                  </a:lnTo>
                  <a:cubicBezTo>
                    <a:pt x="1236076" y="1016749"/>
                    <a:pt x="1249149" y="1002224"/>
                    <a:pt x="1249149" y="984794"/>
                  </a:cubicBezTo>
                  <a:close/>
                  <a:moveTo>
                    <a:pt x="1249149" y="499660"/>
                  </a:moveTo>
                  <a:lnTo>
                    <a:pt x="1249149" y="171395"/>
                  </a:lnTo>
                  <a:lnTo>
                    <a:pt x="1453951" y="171395"/>
                  </a:lnTo>
                  <a:cubicBezTo>
                    <a:pt x="1551269" y="171395"/>
                    <a:pt x="1628251" y="233852"/>
                    <a:pt x="1628251" y="335527"/>
                  </a:cubicBezTo>
                  <a:cubicBezTo>
                    <a:pt x="1628251" y="437202"/>
                    <a:pt x="1551269" y="499660"/>
                    <a:pt x="1453951" y="499660"/>
                  </a:cubicBezTo>
                  <a:close/>
                  <a:moveTo>
                    <a:pt x="2777177" y="653624"/>
                  </a:moveTo>
                  <a:lnTo>
                    <a:pt x="2777177" y="30502"/>
                  </a:lnTo>
                  <a:cubicBezTo>
                    <a:pt x="2777177" y="14525"/>
                    <a:pt x="2762653" y="0"/>
                    <a:pt x="2746675" y="0"/>
                  </a:cubicBezTo>
                  <a:lnTo>
                    <a:pt x="2614498" y="0"/>
                  </a:lnTo>
                  <a:cubicBezTo>
                    <a:pt x="2597068" y="0"/>
                    <a:pt x="2582543" y="14525"/>
                    <a:pt x="2582543" y="30502"/>
                  </a:cubicBezTo>
                  <a:lnTo>
                    <a:pt x="2582543" y="642004"/>
                  </a:lnTo>
                  <a:cubicBezTo>
                    <a:pt x="2582543" y="777087"/>
                    <a:pt x="2498298" y="859879"/>
                    <a:pt x="2355953" y="859879"/>
                  </a:cubicBezTo>
                  <a:cubicBezTo>
                    <a:pt x="2213608" y="859879"/>
                    <a:pt x="2130815" y="777087"/>
                    <a:pt x="2130815" y="642004"/>
                  </a:cubicBezTo>
                  <a:lnTo>
                    <a:pt x="2130815" y="30502"/>
                  </a:lnTo>
                  <a:cubicBezTo>
                    <a:pt x="2130815" y="14525"/>
                    <a:pt x="2116291" y="0"/>
                    <a:pt x="2098861" y="0"/>
                  </a:cubicBezTo>
                  <a:lnTo>
                    <a:pt x="1966683" y="0"/>
                  </a:lnTo>
                  <a:cubicBezTo>
                    <a:pt x="1949253" y="0"/>
                    <a:pt x="1936181" y="14525"/>
                    <a:pt x="1936181" y="30502"/>
                  </a:cubicBezTo>
                  <a:lnTo>
                    <a:pt x="1936181" y="655077"/>
                  </a:lnTo>
                  <a:cubicBezTo>
                    <a:pt x="1936181" y="919432"/>
                    <a:pt x="2136626" y="1037084"/>
                    <a:pt x="2355953" y="1037084"/>
                  </a:cubicBezTo>
                  <a:cubicBezTo>
                    <a:pt x="2576733" y="1037084"/>
                    <a:pt x="2777177" y="917979"/>
                    <a:pt x="2777177" y="653624"/>
                  </a:cubicBezTo>
                  <a:close/>
                </a:path>
              </a:pathLst>
            </a:custGeom>
            <a:grpFill/>
            <a:ln w="919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3532" name="Group 3531">
            <a:extLst>
              <a:ext uri="{FF2B5EF4-FFF2-40B4-BE49-F238E27FC236}">
                <a16:creationId xmlns:a16="http://schemas.microsoft.com/office/drawing/2014/main" id="{8A2BDFE4-BDC6-3FE7-5C6A-B3F146E453CC}"/>
              </a:ext>
            </a:extLst>
          </p:cNvPr>
          <p:cNvGrpSpPr/>
          <p:nvPr/>
        </p:nvGrpSpPr>
        <p:grpSpPr>
          <a:xfrm>
            <a:off x="6420816" y="3591827"/>
            <a:ext cx="949399" cy="217954"/>
            <a:chOff x="6253162" y="5042161"/>
            <a:chExt cx="949399" cy="217954"/>
          </a:xfrm>
        </p:grpSpPr>
        <p:sp>
          <p:nvSpPr>
            <p:cNvPr id="5394" name="TextBox 5393">
              <a:extLst>
                <a:ext uri="{FF2B5EF4-FFF2-40B4-BE49-F238E27FC236}">
                  <a16:creationId xmlns:a16="http://schemas.microsoft.com/office/drawing/2014/main" id="{D6A5376A-AF96-CDFB-5DA3-2C2C63A2AE8B}"/>
                </a:ext>
              </a:extLst>
            </p:cNvPr>
            <p:cNvSpPr txBox="1"/>
            <p:nvPr/>
          </p:nvSpPr>
          <p:spPr>
            <a:xfrm>
              <a:off x="6548378" y="5097635"/>
              <a:ext cx="654183" cy="162480"/>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1" i="0" u="none" strike="noStrike" kern="1200" cap="none" spc="0" normalizeH="0" baseline="0" noProof="0">
                  <a:ln>
                    <a:noFill/>
                  </a:ln>
                  <a:solidFill>
                    <a:srgbClr val="D3D7E3"/>
                  </a:solidFill>
                  <a:effectLst/>
                  <a:uLnTx/>
                  <a:uFillTx/>
                  <a:latin typeface="Aptos Display" panose="02110004020202020204"/>
                  <a:ea typeface="+mn-ea"/>
                  <a:cs typeface="Microsoft Sans Serif" panose="020B0604020202020204" pitchFamily="34" charset="0"/>
                </a:rPr>
                <a:t>Cell site</a:t>
              </a:r>
            </a:p>
          </p:txBody>
        </p:sp>
        <p:sp>
          <p:nvSpPr>
            <p:cNvPr id="3531" name="Graphic 3529" descr="For Sale outline">
              <a:extLst>
                <a:ext uri="{FF2B5EF4-FFF2-40B4-BE49-F238E27FC236}">
                  <a16:creationId xmlns:a16="http://schemas.microsoft.com/office/drawing/2014/main" id="{D8F84612-5C09-244B-E488-2069377BC421}"/>
                </a:ext>
              </a:extLst>
            </p:cNvPr>
            <p:cNvSpPr/>
            <p:nvPr/>
          </p:nvSpPr>
          <p:spPr>
            <a:xfrm>
              <a:off x="6253162" y="5042161"/>
              <a:ext cx="232678" cy="206107"/>
            </a:xfrm>
            <a:custGeom>
              <a:avLst/>
              <a:gdLst>
                <a:gd name="csX0" fmla="*/ 789299 w 789298"/>
                <a:gd name="csY0" fmla="*/ 374904 h 699163"/>
                <a:gd name="csX1" fmla="*/ 394649 w 789298"/>
                <a:gd name="csY1" fmla="*/ 0 h 699163"/>
                <a:gd name="csX2" fmla="*/ 0 w 789298"/>
                <a:gd name="csY2" fmla="*/ 374904 h 699163"/>
                <a:gd name="csX3" fmla="*/ 61808 w 789298"/>
                <a:gd name="csY3" fmla="*/ 436712 h 699163"/>
                <a:gd name="csX4" fmla="*/ 108899 w 789298"/>
                <a:gd name="csY4" fmla="*/ 392116 h 699163"/>
                <a:gd name="csX5" fmla="*/ 108899 w 789298"/>
                <a:gd name="csY5" fmla="*/ 698935 h 699163"/>
                <a:gd name="csX6" fmla="*/ 680399 w 789298"/>
                <a:gd name="csY6" fmla="*/ 699164 h 699163"/>
                <a:gd name="csX7" fmla="*/ 680399 w 789298"/>
                <a:gd name="csY7" fmla="*/ 391706 h 699163"/>
                <a:gd name="csX8" fmla="*/ 727729 w 789298"/>
                <a:gd name="csY8" fmla="*/ 436474 h 699163"/>
                <a:gd name="csX9" fmla="*/ 661349 w 789298"/>
                <a:gd name="csY9" fmla="*/ 680104 h 699163"/>
                <a:gd name="csX10" fmla="*/ 470849 w 789298"/>
                <a:gd name="csY10" fmla="*/ 680028 h 699163"/>
                <a:gd name="csX11" fmla="*/ 470849 w 789298"/>
                <a:gd name="csY11" fmla="*/ 546535 h 699163"/>
                <a:gd name="csX12" fmla="*/ 547049 w 789298"/>
                <a:gd name="csY12" fmla="*/ 546535 h 699163"/>
                <a:gd name="csX13" fmla="*/ 566099 w 789298"/>
                <a:gd name="csY13" fmla="*/ 527485 h 699163"/>
                <a:gd name="csX14" fmla="*/ 566099 w 789298"/>
                <a:gd name="csY14" fmla="*/ 422710 h 699163"/>
                <a:gd name="csX15" fmla="*/ 547049 w 789298"/>
                <a:gd name="csY15" fmla="*/ 403660 h 699163"/>
                <a:gd name="csX16" fmla="*/ 470849 w 789298"/>
                <a:gd name="csY16" fmla="*/ 403660 h 699163"/>
                <a:gd name="csX17" fmla="*/ 470849 w 789298"/>
                <a:gd name="csY17" fmla="*/ 384610 h 699163"/>
                <a:gd name="csX18" fmla="*/ 461324 w 789298"/>
                <a:gd name="csY18" fmla="*/ 375085 h 699163"/>
                <a:gd name="csX19" fmla="*/ 451799 w 789298"/>
                <a:gd name="csY19" fmla="*/ 384610 h 699163"/>
                <a:gd name="csX20" fmla="*/ 451799 w 789298"/>
                <a:gd name="csY20" fmla="*/ 403660 h 699163"/>
                <a:gd name="csX21" fmla="*/ 375599 w 789298"/>
                <a:gd name="csY21" fmla="*/ 403660 h 699163"/>
                <a:gd name="csX22" fmla="*/ 356549 w 789298"/>
                <a:gd name="csY22" fmla="*/ 422710 h 699163"/>
                <a:gd name="csX23" fmla="*/ 356549 w 789298"/>
                <a:gd name="csY23" fmla="*/ 527485 h 699163"/>
                <a:gd name="csX24" fmla="*/ 375599 w 789298"/>
                <a:gd name="csY24" fmla="*/ 546535 h 699163"/>
                <a:gd name="csX25" fmla="*/ 451799 w 789298"/>
                <a:gd name="csY25" fmla="*/ 546535 h 699163"/>
                <a:gd name="csX26" fmla="*/ 451799 w 789298"/>
                <a:gd name="csY26" fmla="*/ 680018 h 699163"/>
                <a:gd name="csX27" fmla="*/ 127949 w 789298"/>
                <a:gd name="csY27" fmla="*/ 679885 h 699163"/>
                <a:gd name="csX28" fmla="*/ 127949 w 789298"/>
                <a:gd name="csY28" fmla="*/ 374075 h 699163"/>
                <a:gd name="csX29" fmla="*/ 394649 w 789298"/>
                <a:gd name="csY29" fmla="*/ 121501 h 699163"/>
                <a:gd name="csX30" fmla="*/ 661349 w 789298"/>
                <a:gd name="csY30" fmla="*/ 373694 h 699163"/>
                <a:gd name="csX31" fmla="*/ 547049 w 789298"/>
                <a:gd name="csY31" fmla="*/ 422710 h 699163"/>
                <a:gd name="csX32" fmla="*/ 547049 w 789298"/>
                <a:gd name="csY32" fmla="*/ 527485 h 699163"/>
                <a:gd name="csX33" fmla="*/ 375599 w 789298"/>
                <a:gd name="csY33" fmla="*/ 527485 h 699163"/>
                <a:gd name="csX34" fmla="*/ 375599 w 789298"/>
                <a:gd name="csY34" fmla="*/ 422710 h 699163"/>
                <a:gd name="csX35" fmla="*/ 62170 w 789298"/>
                <a:gd name="csY35" fmla="*/ 410137 h 699163"/>
                <a:gd name="csX36" fmla="*/ 27299 w 789298"/>
                <a:gd name="csY36" fmla="*/ 375266 h 699163"/>
                <a:gd name="csX37" fmla="*/ 394649 w 789298"/>
                <a:gd name="csY37" fmla="*/ 26270 h 699163"/>
                <a:gd name="csX38" fmla="*/ 761981 w 789298"/>
                <a:gd name="csY38" fmla="*/ 375266 h 699163"/>
                <a:gd name="csX39" fmla="*/ 727358 w 789298"/>
                <a:gd name="csY39" fmla="*/ 409908 h 699163"/>
                <a:gd name="csX40" fmla="*/ 394649 w 789298"/>
                <a:gd name="csY40" fmla="*/ 95269 h 6991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789298" h="699163">
                  <a:moveTo>
                    <a:pt x="789299" y="374904"/>
                  </a:moveTo>
                  <a:lnTo>
                    <a:pt x="394649" y="0"/>
                  </a:lnTo>
                  <a:lnTo>
                    <a:pt x="0" y="374904"/>
                  </a:lnTo>
                  <a:lnTo>
                    <a:pt x="61808" y="436712"/>
                  </a:lnTo>
                  <a:lnTo>
                    <a:pt x="108899" y="392116"/>
                  </a:lnTo>
                  <a:lnTo>
                    <a:pt x="108899" y="698935"/>
                  </a:lnTo>
                  <a:lnTo>
                    <a:pt x="680399" y="699164"/>
                  </a:lnTo>
                  <a:lnTo>
                    <a:pt x="680399" y="391706"/>
                  </a:lnTo>
                  <a:lnTo>
                    <a:pt x="727729" y="436474"/>
                  </a:lnTo>
                  <a:close/>
                  <a:moveTo>
                    <a:pt x="661349" y="680104"/>
                  </a:moveTo>
                  <a:lnTo>
                    <a:pt x="470849" y="680028"/>
                  </a:lnTo>
                  <a:lnTo>
                    <a:pt x="470849" y="546535"/>
                  </a:lnTo>
                  <a:lnTo>
                    <a:pt x="547049" y="546535"/>
                  </a:lnTo>
                  <a:cubicBezTo>
                    <a:pt x="557571" y="546535"/>
                    <a:pt x="566099" y="538006"/>
                    <a:pt x="566099" y="527485"/>
                  </a:cubicBezTo>
                  <a:lnTo>
                    <a:pt x="566099" y="422710"/>
                  </a:lnTo>
                  <a:cubicBezTo>
                    <a:pt x="566099" y="412189"/>
                    <a:pt x="557571" y="403660"/>
                    <a:pt x="547049" y="403660"/>
                  </a:cubicBezTo>
                  <a:lnTo>
                    <a:pt x="470849" y="403660"/>
                  </a:lnTo>
                  <a:lnTo>
                    <a:pt x="470849" y="384610"/>
                  </a:lnTo>
                  <a:cubicBezTo>
                    <a:pt x="470849" y="379349"/>
                    <a:pt x="466585" y="375085"/>
                    <a:pt x="461324" y="375085"/>
                  </a:cubicBezTo>
                  <a:cubicBezTo>
                    <a:pt x="456064" y="375085"/>
                    <a:pt x="451799" y="379349"/>
                    <a:pt x="451799" y="384610"/>
                  </a:cubicBezTo>
                  <a:lnTo>
                    <a:pt x="451799" y="403660"/>
                  </a:lnTo>
                  <a:lnTo>
                    <a:pt x="375599" y="403660"/>
                  </a:lnTo>
                  <a:cubicBezTo>
                    <a:pt x="365078" y="403660"/>
                    <a:pt x="356549" y="412189"/>
                    <a:pt x="356549" y="422710"/>
                  </a:cubicBezTo>
                  <a:lnTo>
                    <a:pt x="356549" y="527485"/>
                  </a:lnTo>
                  <a:cubicBezTo>
                    <a:pt x="356549" y="538006"/>
                    <a:pt x="365078" y="546535"/>
                    <a:pt x="375599" y="546535"/>
                  </a:cubicBezTo>
                  <a:lnTo>
                    <a:pt x="451799" y="546535"/>
                  </a:lnTo>
                  <a:lnTo>
                    <a:pt x="451799" y="680018"/>
                  </a:lnTo>
                  <a:lnTo>
                    <a:pt x="127949" y="679885"/>
                  </a:lnTo>
                  <a:lnTo>
                    <a:pt x="127949" y="374075"/>
                  </a:lnTo>
                  <a:lnTo>
                    <a:pt x="394649" y="121501"/>
                  </a:lnTo>
                  <a:lnTo>
                    <a:pt x="661349" y="373694"/>
                  </a:lnTo>
                  <a:close/>
                  <a:moveTo>
                    <a:pt x="547049" y="422710"/>
                  </a:moveTo>
                  <a:lnTo>
                    <a:pt x="547049" y="527485"/>
                  </a:lnTo>
                  <a:lnTo>
                    <a:pt x="375599" y="527485"/>
                  </a:lnTo>
                  <a:lnTo>
                    <a:pt x="375599" y="422710"/>
                  </a:lnTo>
                  <a:close/>
                  <a:moveTo>
                    <a:pt x="62170" y="410137"/>
                  </a:moveTo>
                  <a:lnTo>
                    <a:pt x="27299" y="375266"/>
                  </a:lnTo>
                  <a:lnTo>
                    <a:pt x="394649" y="26270"/>
                  </a:lnTo>
                  <a:lnTo>
                    <a:pt x="761981" y="375266"/>
                  </a:lnTo>
                  <a:lnTo>
                    <a:pt x="727358" y="409908"/>
                  </a:lnTo>
                  <a:lnTo>
                    <a:pt x="394649" y="95269"/>
                  </a:lnTo>
                  <a:close/>
                </a:path>
              </a:pathLst>
            </a:custGeom>
            <a:solidFill>
              <a:schemeClr val="tx2"/>
            </a:solidFill>
            <a:ln w="9525"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grpSp>
      <p:pic>
        <p:nvPicPr>
          <p:cNvPr id="5939" name="Graphic 5938">
            <a:extLst>
              <a:ext uri="{FF2B5EF4-FFF2-40B4-BE49-F238E27FC236}">
                <a16:creationId xmlns:a16="http://schemas.microsoft.com/office/drawing/2014/main" id="{6AB42050-EA60-0DD3-2498-D4A274F2A3C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30762" y="3926226"/>
            <a:ext cx="347472" cy="347472"/>
          </a:xfrm>
          <a:prstGeom prst="rect">
            <a:avLst/>
          </a:prstGeom>
        </p:spPr>
      </p:pic>
      <p:cxnSp>
        <p:nvCxnSpPr>
          <p:cNvPr id="5947" name="Straight Connector 5946">
            <a:extLst>
              <a:ext uri="{FF2B5EF4-FFF2-40B4-BE49-F238E27FC236}">
                <a16:creationId xmlns:a16="http://schemas.microsoft.com/office/drawing/2014/main" id="{C68987DD-F919-1F62-92D8-4E75D594DFA1}"/>
              </a:ext>
            </a:extLst>
          </p:cNvPr>
          <p:cNvCxnSpPr>
            <a:cxnSpLocks noChangeAspect="1"/>
          </p:cNvCxnSpPr>
          <p:nvPr/>
        </p:nvCxnSpPr>
        <p:spPr>
          <a:xfrm flipV="1">
            <a:off x="7128402" y="3054115"/>
            <a:ext cx="567923" cy="515743"/>
          </a:xfrm>
          <a:prstGeom prst="line">
            <a:avLst/>
          </a:prstGeom>
          <a:ln w="19050" cap="rnd">
            <a:solidFill>
              <a:schemeClr val="accent4"/>
            </a:solidFill>
            <a:prstDash val="sysDot"/>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5948" name="Straight Connector 5947">
            <a:extLst>
              <a:ext uri="{FF2B5EF4-FFF2-40B4-BE49-F238E27FC236}">
                <a16:creationId xmlns:a16="http://schemas.microsoft.com/office/drawing/2014/main" id="{1CCA1343-BF39-A6B9-465D-30D591009C9A}"/>
              </a:ext>
            </a:extLst>
          </p:cNvPr>
          <p:cNvCxnSpPr>
            <a:cxnSpLocks noChangeAspect="1"/>
          </p:cNvCxnSpPr>
          <p:nvPr/>
        </p:nvCxnSpPr>
        <p:spPr>
          <a:xfrm flipH="1" flipV="1">
            <a:off x="7777785" y="3054115"/>
            <a:ext cx="1041433" cy="524752"/>
          </a:xfrm>
          <a:prstGeom prst="line">
            <a:avLst/>
          </a:prstGeom>
          <a:ln w="19050" cap="rnd">
            <a:solidFill>
              <a:schemeClr val="accent4"/>
            </a:solidFill>
            <a:prstDash val="sysDot"/>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749363BF-531F-4327-8F1F-65E124EE2DEE}"/>
              </a:ext>
            </a:extLst>
          </p:cNvPr>
          <p:cNvGrpSpPr>
            <a:grpSpLocks noChangeAspect="1"/>
          </p:cNvGrpSpPr>
          <p:nvPr/>
        </p:nvGrpSpPr>
        <p:grpSpPr>
          <a:xfrm rot="5400000">
            <a:off x="7478235" y="1078425"/>
            <a:ext cx="515189" cy="515192"/>
            <a:chOff x="7843087" y="2694155"/>
            <a:chExt cx="2070166" cy="2070171"/>
          </a:xfrm>
          <a:solidFill>
            <a:schemeClr val="tx2"/>
          </a:solidFill>
        </p:grpSpPr>
        <p:sp>
          <p:nvSpPr>
            <p:cNvPr id="12" name="Freeform 14">
              <a:extLst>
                <a:ext uri="{FF2B5EF4-FFF2-40B4-BE49-F238E27FC236}">
                  <a16:creationId xmlns:a16="http://schemas.microsoft.com/office/drawing/2014/main" id="{D41056F0-6211-08B1-51BD-2DED7A493830}"/>
                </a:ext>
              </a:extLst>
            </p:cNvPr>
            <p:cNvSpPr/>
            <p:nvPr/>
          </p:nvSpPr>
          <p:spPr>
            <a:xfrm>
              <a:off x="9345947" y="2964785"/>
              <a:ext cx="344519" cy="340271"/>
            </a:xfrm>
            <a:custGeom>
              <a:avLst/>
              <a:gdLst>
                <a:gd name="connsiteX0" fmla="*/ 13808 w 344519"/>
                <a:gd name="connsiteY0" fmla="*/ 38813 h 340271"/>
                <a:gd name="connsiteX1" fmla="*/ 306083 w 344519"/>
                <a:gd name="connsiteY1" fmla="*/ 327511 h 340271"/>
                <a:gd name="connsiteX2" fmla="*/ 324647 w 344519"/>
                <a:gd name="connsiteY2" fmla="*/ 340271 h 340271"/>
                <a:gd name="connsiteX3" fmla="*/ 331763 w 344519"/>
                <a:gd name="connsiteY3" fmla="*/ 338940 h 340271"/>
                <a:gd name="connsiteX4" fmla="*/ 343191 w 344519"/>
                <a:gd name="connsiteY4" fmla="*/ 313260 h 340271"/>
                <a:gd name="connsiteX5" fmla="*/ 214535 w 344519"/>
                <a:gd name="connsiteY5" fmla="*/ 119112 h 340271"/>
                <a:gd name="connsiteX6" fmla="*/ 25932 w 344519"/>
                <a:gd name="connsiteY6" fmla="*/ 950 h 340271"/>
                <a:gd name="connsiteX7" fmla="*/ 948 w 344519"/>
                <a:gd name="connsiteY7" fmla="*/ 13829 h 340271"/>
                <a:gd name="connsiteX8" fmla="*/ 13828 w 344519"/>
                <a:gd name="connsiteY8" fmla="*/ 38813 h 34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519" h="340271">
                  <a:moveTo>
                    <a:pt x="13808" y="38813"/>
                  </a:moveTo>
                  <a:cubicBezTo>
                    <a:pt x="137515" y="78406"/>
                    <a:pt x="254982" y="194422"/>
                    <a:pt x="306083" y="327511"/>
                  </a:cubicBezTo>
                  <a:cubicBezTo>
                    <a:pt x="309124" y="335422"/>
                    <a:pt x="316657" y="340271"/>
                    <a:pt x="324647" y="340271"/>
                  </a:cubicBezTo>
                  <a:cubicBezTo>
                    <a:pt x="327012" y="340271"/>
                    <a:pt x="329417" y="339854"/>
                    <a:pt x="331763" y="338940"/>
                  </a:cubicBezTo>
                  <a:cubicBezTo>
                    <a:pt x="342019" y="335004"/>
                    <a:pt x="347127" y="323496"/>
                    <a:pt x="343191" y="313260"/>
                  </a:cubicBezTo>
                  <a:cubicBezTo>
                    <a:pt x="315922" y="242263"/>
                    <a:pt x="271439" y="175122"/>
                    <a:pt x="214535" y="119112"/>
                  </a:cubicBezTo>
                  <a:cubicBezTo>
                    <a:pt x="157610" y="63082"/>
                    <a:pt x="92397" y="22217"/>
                    <a:pt x="25932" y="950"/>
                  </a:cubicBezTo>
                  <a:cubicBezTo>
                    <a:pt x="15477" y="-2390"/>
                    <a:pt x="4287" y="3355"/>
                    <a:pt x="948" y="13829"/>
                  </a:cubicBezTo>
                  <a:cubicBezTo>
                    <a:pt x="-2391" y="24284"/>
                    <a:pt x="3373" y="35474"/>
                    <a:pt x="13828" y="38813"/>
                  </a:cubicBezTo>
                  <a:close/>
                </a:path>
              </a:pathLst>
            </a:custGeom>
            <a:grpFill/>
            <a:ln w="19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Freeform 15">
              <a:extLst>
                <a:ext uri="{FF2B5EF4-FFF2-40B4-BE49-F238E27FC236}">
                  <a16:creationId xmlns:a16="http://schemas.microsoft.com/office/drawing/2014/main" id="{B519D78D-456D-3B17-476B-8EC18297D604}"/>
                </a:ext>
              </a:extLst>
            </p:cNvPr>
            <p:cNvSpPr/>
            <p:nvPr/>
          </p:nvSpPr>
          <p:spPr>
            <a:xfrm>
              <a:off x="9385949" y="2841807"/>
              <a:ext cx="418684" cy="413361"/>
            </a:xfrm>
            <a:custGeom>
              <a:avLst/>
              <a:gdLst>
                <a:gd name="connsiteX0" fmla="*/ 12305 w 418684"/>
                <a:gd name="connsiteY0" fmla="*/ 38263 h 413361"/>
                <a:gd name="connsiteX1" fmla="*/ 380844 w 418684"/>
                <a:gd name="connsiteY1" fmla="*/ 401992 h 413361"/>
                <a:gd name="connsiteX2" fmla="*/ 398812 w 418684"/>
                <a:gd name="connsiteY2" fmla="*/ 413361 h 413361"/>
                <a:gd name="connsiteX3" fmla="*/ 407319 w 418684"/>
                <a:gd name="connsiteY3" fmla="*/ 411433 h 413361"/>
                <a:gd name="connsiteX4" fmla="*/ 416760 w 418684"/>
                <a:gd name="connsiteY4" fmla="*/ 384958 h 413361"/>
                <a:gd name="connsiteX5" fmla="*/ 250637 w 418684"/>
                <a:gd name="connsiteY5" fmla="*/ 154696 h 413361"/>
                <a:gd name="connsiteX6" fmla="*/ 27470 w 418684"/>
                <a:gd name="connsiteY6" fmla="*/ 1512 h 413361"/>
                <a:gd name="connsiteX7" fmla="*/ 1512 w 418684"/>
                <a:gd name="connsiteY7" fmla="*/ 12285 h 413361"/>
                <a:gd name="connsiteX8" fmla="*/ 12285 w 418684"/>
                <a:gd name="connsiteY8" fmla="*/ 38243 h 413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684" h="413361">
                  <a:moveTo>
                    <a:pt x="12305" y="38263"/>
                  </a:moveTo>
                  <a:cubicBezTo>
                    <a:pt x="158154" y="98507"/>
                    <a:pt x="306270" y="244674"/>
                    <a:pt x="380844" y="401992"/>
                  </a:cubicBezTo>
                  <a:cubicBezTo>
                    <a:pt x="384243" y="409167"/>
                    <a:pt x="391378" y="413361"/>
                    <a:pt x="398812" y="413361"/>
                  </a:cubicBezTo>
                  <a:cubicBezTo>
                    <a:pt x="401674" y="413361"/>
                    <a:pt x="404556" y="412745"/>
                    <a:pt x="407319" y="411433"/>
                  </a:cubicBezTo>
                  <a:cubicBezTo>
                    <a:pt x="417237" y="406723"/>
                    <a:pt x="421470" y="394877"/>
                    <a:pt x="416760" y="384958"/>
                  </a:cubicBezTo>
                  <a:cubicBezTo>
                    <a:pt x="377962" y="303109"/>
                    <a:pt x="320521" y="223486"/>
                    <a:pt x="250637" y="154696"/>
                  </a:cubicBezTo>
                  <a:cubicBezTo>
                    <a:pt x="180813" y="85945"/>
                    <a:pt x="103655" y="32976"/>
                    <a:pt x="27470" y="1512"/>
                  </a:cubicBezTo>
                  <a:cubicBezTo>
                    <a:pt x="17314" y="-2682"/>
                    <a:pt x="5706" y="2148"/>
                    <a:pt x="1512" y="12285"/>
                  </a:cubicBezTo>
                  <a:cubicBezTo>
                    <a:pt x="-2682" y="22422"/>
                    <a:pt x="2148" y="34049"/>
                    <a:pt x="12285" y="38243"/>
                  </a:cubicBezTo>
                  <a:close/>
                </a:path>
              </a:pathLst>
            </a:custGeom>
            <a:grpFill/>
            <a:ln w="19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4" name="Freeform 16">
              <a:extLst>
                <a:ext uri="{FF2B5EF4-FFF2-40B4-BE49-F238E27FC236}">
                  <a16:creationId xmlns:a16="http://schemas.microsoft.com/office/drawing/2014/main" id="{6E325979-B486-D2C2-19F3-93993BD18B4A}"/>
                </a:ext>
              </a:extLst>
            </p:cNvPr>
            <p:cNvSpPr/>
            <p:nvPr/>
          </p:nvSpPr>
          <p:spPr>
            <a:xfrm>
              <a:off x="9304684" y="3072565"/>
              <a:ext cx="278630" cy="275284"/>
            </a:xfrm>
            <a:custGeom>
              <a:avLst/>
              <a:gdLst>
                <a:gd name="connsiteX0" fmla="*/ 13808 w 278630"/>
                <a:gd name="connsiteY0" fmla="*/ 38801 h 275284"/>
                <a:gd name="connsiteX1" fmla="*/ 240194 w 278630"/>
                <a:gd name="connsiteY1" fmla="*/ 262524 h 275284"/>
                <a:gd name="connsiteX2" fmla="*/ 258758 w 278630"/>
                <a:gd name="connsiteY2" fmla="*/ 275285 h 275284"/>
                <a:gd name="connsiteX3" fmla="*/ 265874 w 278630"/>
                <a:gd name="connsiteY3" fmla="*/ 273953 h 275284"/>
                <a:gd name="connsiteX4" fmla="*/ 277303 w 278630"/>
                <a:gd name="connsiteY4" fmla="*/ 248273 h 275284"/>
                <a:gd name="connsiteX5" fmla="*/ 175458 w 278630"/>
                <a:gd name="connsiteY5" fmla="*/ 94593 h 275284"/>
                <a:gd name="connsiteX6" fmla="*/ 25932 w 278630"/>
                <a:gd name="connsiteY6" fmla="*/ 957 h 275284"/>
                <a:gd name="connsiteX7" fmla="*/ 948 w 278630"/>
                <a:gd name="connsiteY7" fmla="*/ 13837 h 275284"/>
                <a:gd name="connsiteX8" fmla="*/ 13827 w 278630"/>
                <a:gd name="connsiteY8" fmla="*/ 38821 h 27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630" h="275284">
                  <a:moveTo>
                    <a:pt x="13808" y="38801"/>
                  </a:moveTo>
                  <a:cubicBezTo>
                    <a:pt x="109590" y="69469"/>
                    <a:pt x="200562" y="159368"/>
                    <a:pt x="240194" y="262524"/>
                  </a:cubicBezTo>
                  <a:cubicBezTo>
                    <a:pt x="243235" y="270435"/>
                    <a:pt x="250768" y="275285"/>
                    <a:pt x="258758" y="275285"/>
                  </a:cubicBezTo>
                  <a:cubicBezTo>
                    <a:pt x="261124" y="275285"/>
                    <a:pt x="263529" y="274867"/>
                    <a:pt x="265874" y="273953"/>
                  </a:cubicBezTo>
                  <a:cubicBezTo>
                    <a:pt x="276130" y="270017"/>
                    <a:pt x="281238" y="258509"/>
                    <a:pt x="277303" y="248273"/>
                  </a:cubicBezTo>
                  <a:cubicBezTo>
                    <a:pt x="255717" y="192044"/>
                    <a:pt x="220497" y="138916"/>
                    <a:pt x="175458" y="94593"/>
                  </a:cubicBezTo>
                  <a:cubicBezTo>
                    <a:pt x="130360" y="50210"/>
                    <a:pt x="78663" y="17832"/>
                    <a:pt x="25932" y="957"/>
                  </a:cubicBezTo>
                  <a:cubicBezTo>
                    <a:pt x="15477" y="-2402"/>
                    <a:pt x="4287" y="3362"/>
                    <a:pt x="948" y="13837"/>
                  </a:cubicBezTo>
                  <a:cubicBezTo>
                    <a:pt x="-2391" y="24291"/>
                    <a:pt x="3373" y="35482"/>
                    <a:pt x="13827" y="38821"/>
                  </a:cubicBezTo>
                  <a:close/>
                </a:path>
              </a:pathLst>
            </a:custGeom>
            <a:grpFill/>
            <a:ln w="19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Freeform 17">
              <a:extLst>
                <a:ext uri="{FF2B5EF4-FFF2-40B4-BE49-F238E27FC236}">
                  <a16:creationId xmlns:a16="http://schemas.microsoft.com/office/drawing/2014/main" id="{4D3B532B-7071-49BB-6665-397CC81E243B}"/>
                </a:ext>
              </a:extLst>
            </p:cNvPr>
            <p:cNvSpPr/>
            <p:nvPr/>
          </p:nvSpPr>
          <p:spPr>
            <a:xfrm>
              <a:off x="8423138" y="3500845"/>
              <a:ext cx="677219" cy="677271"/>
            </a:xfrm>
            <a:custGeom>
              <a:avLst/>
              <a:gdLst>
                <a:gd name="connsiteX0" fmla="*/ 649409 w 677219"/>
                <a:gd name="connsiteY0" fmla="*/ 211092 h 677271"/>
                <a:gd name="connsiteX1" fmla="*/ 651973 w 677219"/>
                <a:gd name="connsiteY1" fmla="*/ 208528 h 677271"/>
                <a:gd name="connsiteX2" fmla="*/ 654319 w 677219"/>
                <a:gd name="connsiteY2" fmla="*/ 206083 h 677271"/>
                <a:gd name="connsiteX3" fmla="*/ 658234 w 677219"/>
                <a:gd name="connsiteY3" fmla="*/ 201730 h 677271"/>
                <a:gd name="connsiteX4" fmla="*/ 659228 w 677219"/>
                <a:gd name="connsiteY4" fmla="*/ 200657 h 677271"/>
                <a:gd name="connsiteX5" fmla="*/ 660083 w 677219"/>
                <a:gd name="connsiteY5" fmla="*/ 199464 h 677271"/>
                <a:gd name="connsiteX6" fmla="*/ 661812 w 677219"/>
                <a:gd name="connsiteY6" fmla="*/ 197099 h 677271"/>
                <a:gd name="connsiteX7" fmla="*/ 665092 w 677219"/>
                <a:gd name="connsiteY7" fmla="*/ 192289 h 677271"/>
                <a:gd name="connsiteX8" fmla="*/ 677196 w 677219"/>
                <a:gd name="connsiteY8" fmla="*/ 147886 h 677271"/>
                <a:gd name="connsiteX9" fmla="*/ 663084 w 677219"/>
                <a:gd name="connsiteY9" fmla="*/ 104080 h 677271"/>
                <a:gd name="connsiteX10" fmla="*/ 659626 w 677219"/>
                <a:gd name="connsiteY10" fmla="*/ 99369 h 677271"/>
                <a:gd name="connsiteX11" fmla="*/ 655750 w 677219"/>
                <a:gd name="connsiteY11" fmla="*/ 94997 h 677271"/>
                <a:gd name="connsiteX12" fmla="*/ 653802 w 677219"/>
                <a:gd name="connsiteY12" fmla="*/ 92810 h 677271"/>
                <a:gd name="connsiteX13" fmla="*/ 651298 w 677219"/>
                <a:gd name="connsiteY13" fmla="*/ 90286 h 677271"/>
                <a:gd name="connsiteX14" fmla="*/ 646170 w 677219"/>
                <a:gd name="connsiteY14" fmla="*/ 85158 h 677271"/>
                <a:gd name="connsiteX15" fmla="*/ 625658 w 677219"/>
                <a:gd name="connsiteY15" fmla="*/ 64646 h 677271"/>
                <a:gd name="connsiteX16" fmla="*/ 584614 w 677219"/>
                <a:gd name="connsiteY16" fmla="*/ 23602 h 677271"/>
                <a:gd name="connsiteX17" fmla="*/ 580261 w 677219"/>
                <a:gd name="connsiteY17" fmla="*/ 19687 h 677271"/>
                <a:gd name="connsiteX18" fmla="*/ 578075 w 677219"/>
                <a:gd name="connsiteY18" fmla="*/ 17759 h 677271"/>
                <a:gd name="connsiteX19" fmla="*/ 575709 w 677219"/>
                <a:gd name="connsiteY19" fmla="*/ 16049 h 677271"/>
                <a:gd name="connsiteX20" fmla="*/ 573364 w 677219"/>
                <a:gd name="connsiteY20" fmla="*/ 14320 h 677271"/>
                <a:gd name="connsiteX21" fmla="*/ 570959 w 677219"/>
                <a:gd name="connsiteY21" fmla="*/ 12690 h 677271"/>
                <a:gd name="connsiteX22" fmla="*/ 565931 w 677219"/>
                <a:gd name="connsiteY22" fmla="*/ 9729 h 677271"/>
                <a:gd name="connsiteX23" fmla="*/ 563327 w 677219"/>
                <a:gd name="connsiteY23" fmla="*/ 8417 h 677271"/>
                <a:gd name="connsiteX24" fmla="*/ 560683 w 677219"/>
                <a:gd name="connsiteY24" fmla="*/ 7205 h 677271"/>
                <a:gd name="connsiteX25" fmla="*/ 558040 w 677219"/>
                <a:gd name="connsiteY25" fmla="*/ 5952 h 677271"/>
                <a:gd name="connsiteX26" fmla="*/ 555277 w 677219"/>
                <a:gd name="connsiteY26" fmla="*/ 4998 h 677271"/>
                <a:gd name="connsiteX27" fmla="*/ 549751 w 677219"/>
                <a:gd name="connsiteY27" fmla="*/ 3130 h 677271"/>
                <a:gd name="connsiteX28" fmla="*/ 544087 w 677219"/>
                <a:gd name="connsiteY28" fmla="*/ 1739 h 677271"/>
                <a:gd name="connsiteX29" fmla="*/ 541225 w 677219"/>
                <a:gd name="connsiteY29" fmla="*/ 1222 h 677271"/>
                <a:gd name="connsiteX30" fmla="*/ 538323 w 677219"/>
                <a:gd name="connsiteY30" fmla="*/ 805 h 677271"/>
                <a:gd name="connsiteX31" fmla="*/ 535441 w 677219"/>
                <a:gd name="connsiteY31" fmla="*/ 367 h 677271"/>
                <a:gd name="connsiteX32" fmla="*/ 532519 w 677219"/>
                <a:gd name="connsiteY32" fmla="*/ 228 h 677271"/>
                <a:gd name="connsiteX33" fmla="*/ 526676 w 677219"/>
                <a:gd name="connsiteY33" fmla="*/ 10 h 677271"/>
                <a:gd name="connsiteX34" fmla="*/ 520832 w 677219"/>
                <a:gd name="connsiteY34" fmla="*/ 288 h 677271"/>
                <a:gd name="connsiteX35" fmla="*/ 517930 w 677219"/>
                <a:gd name="connsiteY35" fmla="*/ 606 h 677271"/>
                <a:gd name="connsiteX36" fmla="*/ 515048 w 677219"/>
                <a:gd name="connsiteY36" fmla="*/ 1023 h 677271"/>
                <a:gd name="connsiteX37" fmla="*/ 512146 w 677219"/>
                <a:gd name="connsiteY37" fmla="*/ 1421 h 677271"/>
                <a:gd name="connsiteX38" fmla="*/ 509304 w 677219"/>
                <a:gd name="connsiteY38" fmla="*/ 2116 h 677271"/>
                <a:gd name="connsiteX39" fmla="*/ 503659 w 677219"/>
                <a:gd name="connsiteY39" fmla="*/ 3567 h 677271"/>
                <a:gd name="connsiteX40" fmla="*/ 498154 w 677219"/>
                <a:gd name="connsiteY40" fmla="*/ 5495 h 677271"/>
                <a:gd name="connsiteX41" fmla="*/ 495470 w 677219"/>
                <a:gd name="connsiteY41" fmla="*/ 6628 h 677271"/>
                <a:gd name="connsiteX42" fmla="*/ 492827 w 677219"/>
                <a:gd name="connsiteY42" fmla="*/ 7861 h 677271"/>
                <a:gd name="connsiteX43" fmla="*/ 490183 w 677219"/>
                <a:gd name="connsiteY43" fmla="*/ 9073 h 677271"/>
                <a:gd name="connsiteX44" fmla="*/ 487679 w 677219"/>
                <a:gd name="connsiteY44" fmla="*/ 10544 h 677271"/>
                <a:gd name="connsiteX45" fmla="*/ 482670 w 677219"/>
                <a:gd name="connsiteY45" fmla="*/ 13545 h 677271"/>
                <a:gd name="connsiteX46" fmla="*/ 477980 w 677219"/>
                <a:gd name="connsiteY46" fmla="*/ 17003 h 677271"/>
                <a:gd name="connsiteX47" fmla="*/ 473527 w 677219"/>
                <a:gd name="connsiteY47" fmla="*/ 20800 h 677271"/>
                <a:gd name="connsiteX48" fmla="*/ 471341 w 677219"/>
                <a:gd name="connsiteY48" fmla="*/ 22748 h 677271"/>
                <a:gd name="connsiteX49" fmla="*/ 470228 w 677219"/>
                <a:gd name="connsiteY49" fmla="*/ 23761 h 677271"/>
                <a:gd name="connsiteX50" fmla="*/ 468936 w 677219"/>
                <a:gd name="connsiteY50" fmla="*/ 25053 h 677271"/>
                <a:gd name="connsiteX51" fmla="*/ 458680 w 677219"/>
                <a:gd name="connsiteY51" fmla="*/ 35309 h 677271"/>
                <a:gd name="connsiteX52" fmla="*/ 417636 w 677219"/>
                <a:gd name="connsiteY52" fmla="*/ 76353 h 677271"/>
                <a:gd name="connsiteX53" fmla="*/ 335569 w 677219"/>
                <a:gd name="connsiteY53" fmla="*/ 158421 h 677271"/>
                <a:gd name="connsiteX54" fmla="*/ 171433 w 677219"/>
                <a:gd name="connsiteY54" fmla="*/ 322556 h 677271"/>
                <a:gd name="connsiteX55" fmla="*/ 89365 w 677219"/>
                <a:gd name="connsiteY55" fmla="*/ 404624 h 677271"/>
                <a:gd name="connsiteX56" fmla="*/ 48322 w 677219"/>
                <a:gd name="connsiteY56" fmla="*/ 445668 h 677271"/>
                <a:gd name="connsiteX57" fmla="*/ 27810 w 677219"/>
                <a:gd name="connsiteY57" fmla="*/ 466179 h 677271"/>
                <a:gd name="connsiteX58" fmla="*/ 25246 w 677219"/>
                <a:gd name="connsiteY58" fmla="*/ 468743 h 677271"/>
                <a:gd name="connsiteX59" fmla="*/ 22900 w 677219"/>
                <a:gd name="connsiteY59" fmla="*/ 471188 h 677271"/>
                <a:gd name="connsiteX60" fmla="*/ 18985 w 677219"/>
                <a:gd name="connsiteY60" fmla="*/ 475541 h 677271"/>
                <a:gd name="connsiteX61" fmla="*/ 17991 w 677219"/>
                <a:gd name="connsiteY61" fmla="*/ 476614 h 677271"/>
                <a:gd name="connsiteX62" fmla="*/ 17136 w 677219"/>
                <a:gd name="connsiteY62" fmla="*/ 477807 h 677271"/>
                <a:gd name="connsiteX63" fmla="*/ 15407 w 677219"/>
                <a:gd name="connsiteY63" fmla="*/ 480172 h 677271"/>
                <a:gd name="connsiteX64" fmla="*/ 12128 w 677219"/>
                <a:gd name="connsiteY64" fmla="*/ 484982 h 677271"/>
                <a:gd name="connsiteX65" fmla="*/ 23 w 677219"/>
                <a:gd name="connsiteY65" fmla="*/ 529385 h 677271"/>
                <a:gd name="connsiteX66" fmla="*/ 14135 w 677219"/>
                <a:gd name="connsiteY66" fmla="*/ 573191 h 677271"/>
                <a:gd name="connsiteX67" fmla="*/ 17594 w 677219"/>
                <a:gd name="connsiteY67" fmla="*/ 577902 h 677271"/>
                <a:gd name="connsiteX68" fmla="*/ 21469 w 677219"/>
                <a:gd name="connsiteY68" fmla="*/ 582275 h 677271"/>
                <a:gd name="connsiteX69" fmla="*/ 23417 w 677219"/>
                <a:gd name="connsiteY69" fmla="*/ 584461 h 677271"/>
                <a:gd name="connsiteX70" fmla="*/ 25922 w 677219"/>
                <a:gd name="connsiteY70" fmla="*/ 586985 h 677271"/>
                <a:gd name="connsiteX71" fmla="*/ 31050 w 677219"/>
                <a:gd name="connsiteY71" fmla="*/ 592113 h 677271"/>
                <a:gd name="connsiteX72" fmla="*/ 51561 w 677219"/>
                <a:gd name="connsiteY72" fmla="*/ 612625 h 677271"/>
                <a:gd name="connsiteX73" fmla="*/ 92605 w 677219"/>
                <a:gd name="connsiteY73" fmla="*/ 653669 h 677271"/>
                <a:gd name="connsiteX74" fmla="*/ 96958 w 677219"/>
                <a:gd name="connsiteY74" fmla="*/ 657585 h 677271"/>
                <a:gd name="connsiteX75" fmla="*/ 99144 w 677219"/>
                <a:gd name="connsiteY75" fmla="*/ 659512 h 677271"/>
                <a:gd name="connsiteX76" fmla="*/ 101510 w 677219"/>
                <a:gd name="connsiteY76" fmla="*/ 661222 h 677271"/>
                <a:gd name="connsiteX77" fmla="*/ 103855 w 677219"/>
                <a:gd name="connsiteY77" fmla="*/ 662951 h 677271"/>
                <a:gd name="connsiteX78" fmla="*/ 106260 w 677219"/>
                <a:gd name="connsiteY78" fmla="*/ 664581 h 677271"/>
                <a:gd name="connsiteX79" fmla="*/ 111289 w 677219"/>
                <a:gd name="connsiteY79" fmla="*/ 667542 h 677271"/>
                <a:gd name="connsiteX80" fmla="*/ 113892 w 677219"/>
                <a:gd name="connsiteY80" fmla="*/ 668854 h 677271"/>
                <a:gd name="connsiteX81" fmla="*/ 116536 w 677219"/>
                <a:gd name="connsiteY81" fmla="*/ 670067 h 677271"/>
                <a:gd name="connsiteX82" fmla="*/ 119179 w 677219"/>
                <a:gd name="connsiteY82" fmla="*/ 671319 h 677271"/>
                <a:gd name="connsiteX83" fmla="*/ 121942 w 677219"/>
                <a:gd name="connsiteY83" fmla="*/ 672273 h 677271"/>
                <a:gd name="connsiteX84" fmla="*/ 127468 w 677219"/>
                <a:gd name="connsiteY84" fmla="*/ 674141 h 677271"/>
                <a:gd name="connsiteX85" fmla="*/ 133152 w 677219"/>
                <a:gd name="connsiteY85" fmla="*/ 675532 h 677271"/>
                <a:gd name="connsiteX86" fmla="*/ 136014 w 677219"/>
                <a:gd name="connsiteY86" fmla="*/ 676049 h 677271"/>
                <a:gd name="connsiteX87" fmla="*/ 138916 w 677219"/>
                <a:gd name="connsiteY87" fmla="*/ 676467 h 677271"/>
                <a:gd name="connsiteX88" fmla="*/ 141798 w 677219"/>
                <a:gd name="connsiteY88" fmla="*/ 676904 h 677271"/>
                <a:gd name="connsiteX89" fmla="*/ 144720 w 677219"/>
                <a:gd name="connsiteY89" fmla="*/ 677043 h 677271"/>
                <a:gd name="connsiteX90" fmla="*/ 150563 w 677219"/>
                <a:gd name="connsiteY90" fmla="*/ 677262 h 677271"/>
                <a:gd name="connsiteX91" fmla="*/ 156407 w 677219"/>
                <a:gd name="connsiteY91" fmla="*/ 676983 h 677271"/>
                <a:gd name="connsiteX92" fmla="*/ 159309 w 677219"/>
                <a:gd name="connsiteY92" fmla="*/ 676665 h 677271"/>
                <a:gd name="connsiteX93" fmla="*/ 162211 w 677219"/>
                <a:gd name="connsiteY93" fmla="*/ 676248 h 677271"/>
                <a:gd name="connsiteX94" fmla="*/ 165113 w 677219"/>
                <a:gd name="connsiteY94" fmla="*/ 675851 h 677271"/>
                <a:gd name="connsiteX95" fmla="*/ 167955 w 677219"/>
                <a:gd name="connsiteY95" fmla="*/ 675155 h 677271"/>
                <a:gd name="connsiteX96" fmla="*/ 173600 w 677219"/>
                <a:gd name="connsiteY96" fmla="*/ 673704 h 677271"/>
                <a:gd name="connsiteX97" fmla="*/ 179105 w 677219"/>
                <a:gd name="connsiteY97" fmla="*/ 671776 h 677271"/>
                <a:gd name="connsiteX98" fmla="*/ 181789 w 677219"/>
                <a:gd name="connsiteY98" fmla="*/ 670643 h 677271"/>
                <a:gd name="connsiteX99" fmla="*/ 184432 w 677219"/>
                <a:gd name="connsiteY99" fmla="*/ 669411 h 677271"/>
                <a:gd name="connsiteX100" fmla="*/ 187076 w 677219"/>
                <a:gd name="connsiteY100" fmla="*/ 668198 h 677271"/>
                <a:gd name="connsiteX101" fmla="*/ 189580 w 677219"/>
                <a:gd name="connsiteY101" fmla="*/ 666727 h 677271"/>
                <a:gd name="connsiteX102" fmla="*/ 194589 w 677219"/>
                <a:gd name="connsiteY102" fmla="*/ 663726 h 677271"/>
                <a:gd name="connsiteX103" fmla="*/ 199279 w 677219"/>
                <a:gd name="connsiteY103" fmla="*/ 660268 h 677271"/>
                <a:gd name="connsiteX104" fmla="*/ 203732 w 677219"/>
                <a:gd name="connsiteY104" fmla="*/ 656472 h 677271"/>
                <a:gd name="connsiteX105" fmla="*/ 205918 w 677219"/>
                <a:gd name="connsiteY105" fmla="*/ 654524 h 677271"/>
                <a:gd name="connsiteX106" fmla="*/ 207031 w 677219"/>
                <a:gd name="connsiteY106" fmla="*/ 653510 h 677271"/>
                <a:gd name="connsiteX107" fmla="*/ 208323 w 677219"/>
                <a:gd name="connsiteY107" fmla="*/ 652218 h 677271"/>
                <a:gd name="connsiteX108" fmla="*/ 218579 w 677219"/>
                <a:gd name="connsiteY108" fmla="*/ 641962 h 677271"/>
                <a:gd name="connsiteX109" fmla="*/ 259623 w 677219"/>
                <a:gd name="connsiteY109" fmla="*/ 600918 h 677271"/>
                <a:gd name="connsiteX110" fmla="*/ 423758 w 677219"/>
                <a:gd name="connsiteY110" fmla="*/ 436783 h 677271"/>
                <a:gd name="connsiteX111" fmla="*/ 587893 w 677219"/>
                <a:gd name="connsiteY111" fmla="*/ 272648 h 677271"/>
                <a:gd name="connsiteX112" fmla="*/ 628937 w 677219"/>
                <a:gd name="connsiteY112" fmla="*/ 231604 h 677271"/>
                <a:gd name="connsiteX113" fmla="*/ 649449 w 677219"/>
                <a:gd name="connsiteY113" fmla="*/ 211092 h 677271"/>
                <a:gd name="connsiteX114" fmla="*/ 627884 w 677219"/>
                <a:gd name="connsiteY114" fmla="*/ 175136 h 677271"/>
                <a:gd name="connsiteX115" fmla="*/ 627347 w 677219"/>
                <a:gd name="connsiteY115" fmla="*/ 175653 h 677271"/>
                <a:gd name="connsiteX116" fmla="*/ 625359 w 677219"/>
                <a:gd name="connsiteY116" fmla="*/ 177859 h 677271"/>
                <a:gd name="connsiteX117" fmla="*/ 623372 w 677219"/>
                <a:gd name="connsiteY117" fmla="*/ 179946 h 677271"/>
                <a:gd name="connsiteX118" fmla="*/ 620808 w 677219"/>
                <a:gd name="connsiteY118" fmla="*/ 182510 h 677271"/>
                <a:gd name="connsiteX119" fmla="*/ 600296 w 677219"/>
                <a:gd name="connsiteY119" fmla="*/ 203022 h 677271"/>
                <a:gd name="connsiteX120" fmla="*/ 559252 w 677219"/>
                <a:gd name="connsiteY120" fmla="*/ 244066 h 677271"/>
                <a:gd name="connsiteX121" fmla="*/ 395117 w 677219"/>
                <a:gd name="connsiteY121" fmla="*/ 408201 h 677271"/>
                <a:gd name="connsiteX122" fmla="*/ 230981 w 677219"/>
                <a:gd name="connsiteY122" fmla="*/ 572337 h 677271"/>
                <a:gd name="connsiteX123" fmla="*/ 189938 w 677219"/>
                <a:gd name="connsiteY123" fmla="*/ 613380 h 677271"/>
                <a:gd name="connsiteX124" fmla="*/ 179682 w 677219"/>
                <a:gd name="connsiteY124" fmla="*/ 623636 h 677271"/>
                <a:gd name="connsiteX125" fmla="*/ 178390 w 677219"/>
                <a:gd name="connsiteY125" fmla="*/ 624928 h 677271"/>
                <a:gd name="connsiteX126" fmla="*/ 178231 w 677219"/>
                <a:gd name="connsiteY126" fmla="*/ 625087 h 677271"/>
                <a:gd name="connsiteX127" fmla="*/ 178151 w 677219"/>
                <a:gd name="connsiteY127" fmla="*/ 625147 h 677271"/>
                <a:gd name="connsiteX128" fmla="*/ 178012 w 677219"/>
                <a:gd name="connsiteY128" fmla="*/ 625266 h 677271"/>
                <a:gd name="connsiteX129" fmla="*/ 177714 w 677219"/>
                <a:gd name="connsiteY129" fmla="*/ 625505 h 677271"/>
                <a:gd name="connsiteX130" fmla="*/ 176581 w 677219"/>
                <a:gd name="connsiteY130" fmla="*/ 626479 h 677271"/>
                <a:gd name="connsiteX131" fmla="*/ 174355 w 677219"/>
                <a:gd name="connsiteY131" fmla="*/ 628407 h 677271"/>
                <a:gd name="connsiteX132" fmla="*/ 172029 w 677219"/>
                <a:gd name="connsiteY132" fmla="*/ 630156 h 677271"/>
                <a:gd name="connsiteX133" fmla="*/ 169525 w 677219"/>
                <a:gd name="connsiteY133" fmla="*/ 631607 h 677271"/>
                <a:gd name="connsiteX134" fmla="*/ 168313 w 677219"/>
                <a:gd name="connsiteY134" fmla="*/ 632382 h 677271"/>
                <a:gd name="connsiteX135" fmla="*/ 166981 w 677219"/>
                <a:gd name="connsiteY135" fmla="*/ 632938 h 677271"/>
                <a:gd name="connsiteX136" fmla="*/ 165689 w 677219"/>
                <a:gd name="connsiteY136" fmla="*/ 633555 h 677271"/>
                <a:gd name="connsiteX137" fmla="*/ 164357 w 677219"/>
                <a:gd name="connsiteY137" fmla="*/ 634131 h 677271"/>
                <a:gd name="connsiteX138" fmla="*/ 161634 w 677219"/>
                <a:gd name="connsiteY138" fmla="*/ 635085 h 677271"/>
                <a:gd name="connsiteX139" fmla="*/ 158812 w 677219"/>
                <a:gd name="connsiteY139" fmla="*/ 635781 h 677271"/>
                <a:gd name="connsiteX140" fmla="*/ 157401 w 677219"/>
                <a:gd name="connsiteY140" fmla="*/ 636178 h 677271"/>
                <a:gd name="connsiteX141" fmla="*/ 155930 w 677219"/>
                <a:gd name="connsiteY141" fmla="*/ 636317 h 677271"/>
                <a:gd name="connsiteX142" fmla="*/ 154479 w 677219"/>
                <a:gd name="connsiteY142" fmla="*/ 636536 h 677271"/>
                <a:gd name="connsiteX143" fmla="*/ 153028 w 677219"/>
                <a:gd name="connsiteY143" fmla="*/ 636715 h 677271"/>
                <a:gd name="connsiteX144" fmla="*/ 150086 w 677219"/>
                <a:gd name="connsiteY144" fmla="*/ 636854 h 677271"/>
                <a:gd name="connsiteX145" fmla="*/ 147145 w 677219"/>
                <a:gd name="connsiteY145" fmla="*/ 636715 h 677271"/>
                <a:gd name="connsiteX146" fmla="*/ 145674 w 677219"/>
                <a:gd name="connsiteY146" fmla="*/ 636695 h 677271"/>
                <a:gd name="connsiteX147" fmla="*/ 144223 w 677219"/>
                <a:gd name="connsiteY147" fmla="*/ 636417 h 677271"/>
                <a:gd name="connsiteX148" fmla="*/ 142772 w 677219"/>
                <a:gd name="connsiteY148" fmla="*/ 636218 h 677271"/>
                <a:gd name="connsiteX149" fmla="*/ 141341 w 677219"/>
                <a:gd name="connsiteY149" fmla="*/ 635960 h 677271"/>
                <a:gd name="connsiteX150" fmla="*/ 138499 w 677219"/>
                <a:gd name="connsiteY150" fmla="*/ 635284 h 677271"/>
                <a:gd name="connsiteX151" fmla="*/ 135756 w 677219"/>
                <a:gd name="connsiteY151" fmla="*/ 634330 h 677271"/>
                <a:gd name="connsiteX152" fmla="*/ 134365 w 677219"/>
                <a:gd name="connsiteY152" fmla="*/ 633892 h 677271"/>
                <a:gd name="connsiteX153" fmla="*/ 133073 w 677219"/>
                <a:gd name="connsiteY153" fmla="*/ 633237 h 677271"/>
                <a:gd name="connsiteX154" fmla="*/ 131761 w 677219"/>
                <a:gd name="connsiteY154" fmla="*/ 632640 h 677271"/>
                <a:gd name="connsiteX155" fmla="*/ 130469 w 677219"/>
                <a:gd name="connsiteY155" fmla="*/ 632004 h 677271"/>
                <a:gd name="connsiteX156" fmla="*/ 127984 w 677219"/>
                <a:gd name="connsiteY156" fmla="*/ 630533 h 677271"/>
                <a:gd name="connsiteX157" fmla="*/ 126792 w 677219"/>
                <a:gd name="connsiteY157" fmla="*/ 629719 h 677271"/>
                <a:gd name="connsiteX158" fmla="*/ 125639 w 677219"/>
                <a:gd name="connsiteY158" fmla="*/ 628844 h 677271"/>
                <a:gd name="connsiteX159" fmla="*/ 124427 w 677219"/>
                <a:gd name="connsiteY159" fmla="*/ 628029 h 677271"/>
                <a:gd name="connsiteX160" fmla="*/ 123353 w 677219"/>
                <a:gd name="connsiteY160" fmla="*/ 627015 h 677271"/>
                <a:gd name="connsiteX161" fmla="*/ 121107 w 677219"/>
                <a:gd name="connsiteY161" fmla="*/ 625067 h 677271"/>
                <a:gd name="connsiteX162" fmla="*/ 80064 w 677219"/>
                <a:gd name="connsiteY162" fmla="*/ 584024 h 677271"/>
                <a:gd name="connsiteX163" fmla="*/ 59552 w 677219"/>
                <a:gd name="connsiteY163" fmla="*/ 563512 h 677271"/>
                <a:gd name="connsiteX164" fmla="*/ 54424 w 677219"/>
                <a:gd name="connsiteY164" fmla="*/ 558384 h 677271"/>
                <a:gd name="connsiteX165" fmla="*/ 53132 w 677219"/>
                <a:gd name="connsiteY165" fmla="*/ 557092 h 677271"/>
                <a:gd name="connsiteX166" fmla="*/ 52496 w 677219"/>
                <a:gd name="connsiteY166" fmla="*/ 556456 h 677271"/>
                <a:gd name="connsiteX167" fmla="*/ 51999 w 677219"/>
                <a:gd name="connsiteY167" fmla="*/ 555939 h 677271"/>
                <a:gd name="connsiteX168" fmla="*/ 51045 w 677219"/>
                <a:gd name="connsiteY168" fmla="*/ 554786 h 677271"/>
                <a:gd name="connsiteX169" fmla="*/ 49057 w 677219"/>
                <a:gd name="connsiteY169" fmla="*/ 552600 h 677271"/>
                <a:gd name="connsiteX170" fmla="*/ 47348 w 677219"/>
                <a:gd name="connsiteY170" fmla="*/ 550235 h 677271"/>
                <a:gd name="connsiteX171" fmla="*/ 40352 w 677219"/>
                <a:gd name="connsiteY171" fmla="*/ 528411 h 677271"/>
                <a:gd name="connsiteX172" fmla="*/ 46374 w 677219"/>
                <a:gd name="connsiteY172" fmla="*/ 506269 h 677271"/>
                <a:gd name="connsiteX173" fmla="*/ 48024 w 677219"/>
                <a:gd name="connsiteY173" fmla="*/ 503884 h 677271"/>
                <a:gd name="connsiteX174" fmla="*/ 48858 w 677219"/>
                <a:gd name="connsiteY174" fmla="*/ 502692 h 677271"/>
                <a:gd name="connsiteX175" fmla="*/ 49256 w 677219"/>
                <a:gd name="connsiteY175" fmla="*/ 502075 h 677271"/>
                <a:gd name="connsiteX176" fmla="*/ 49793 w 677219"/>
                <a:gd name="connsiteY176" fmla="*/ 501559 h 677271"/>
                <a:gd name="connsiteX177" fmla="*/ 51780 w 677219"/>
                <a:gd name="connsiteY177" fmla="*/ 499352 h 677271"/>
                <a:gd name="connsiteX178" fmla="*/ 53768 w 677219"/>
                <a:gd name="connsiteY178" fmla="*/ 497265 h 677271"/>
                <a:gd name="connsiteX179" fmla="*/ 56332 w 677219"/>
                <a:gd name="connsiteY179" fmla="*/ 494701 h 677271"/>
                <a:gd name="connsiteX180" fmla="*/ 76844 w 677219"/>
                <a:gd name="connsiteY180" fmla="*/ 474189 h 677271"/>
                <a:gd name="connsiteX181" fmla="*/ 117887 w 677219"/>
                <a:gd name="connsiteY181" fmla="*/ 433146 h 677271"/>
                <a:gd name="connsiteX182" fmla="*/ 199955 w 677219"/>
                <a:gd name="connsiteY182" fmla="*/ 351078 h 677271"/>
                <a:gd name="connsiteX183" fmla="*/ 364090 w 677219"/>
                <a:gd name="connsiteY183" fmla="*/ 186943 h 677271"/>
                <a:gd name="connsiteX184" fmla="*/ 446158 w 677219"/>
                <a:gd name="connsiteY184" fmla="*/ 104875 h 677271"/>
                <a:gd name="connsiteX185" fmla="*/ 487202 w 677219"/>
                <a:gd name="connsiteY185" fmla="*/ 63831 h 677271"/>
                <a:gd name="connsiteX186" fmla="*/ 497458 w 677219"/>
                <a:gd name="connsiteY186" fmla="*/ 53575 h 677271"/>
                <a:gd name="connsiteX187" fmla="*/ 498750 w 677219"/>
                <a:gd name="connsiteY187" fmla="*/ 52283 h 677271"/>
                <a:gd name="connsiteX188" fmla="*/ 498909 w 677219"/>
                <a:gd name="connsiteY188" fmla="*/ 52124 h 677271"/>
                <a:gd name="connsiteX189" fmla="*/ 498988 w 677219"/>
                <a:gd name="connsiteY189" fmla="*/ 52065 h 677271"/>
                <a:gd name="connsiteX190" fmla="*/ 499128 w 677219"/>
                <a:gd name="connsiteY190" fmla="*/ 51945 h 677271"/>
                <a:gd name="connsiteX191" fmla="*/ 499426 w 677219"/>
                <a:gd name="connsiteY191" fmla="*/ 51707 h 677271"/>
                <a:gd name="connsiteX192" fmla="*/ 500559 w 677219"/>
                <a:gd name="connsiteY192" fmla="*/ 50733 h 677271"/>
                <a:gd name="connsiteX193" fmla="*/ 502785 w 677219"/>
                <a:gd name="connsiteY193" fmla="*/ 48805 h 677271"/>
                <a:gd name="connsiteX194" fmla="*/ 505110 w 677219"/>
                <a:gd name="connsiteY194" fmla="*/ 47056 h 677271"/>
                <a:gd name="connsiteX195" fmla="*/ 507614 w 677219"/>
                <a:gd name="connsiteY195" fmla="*/ 45605 h 677271"/>
                <a:gd name="connsiteX196" fmla="*/ 508827 w 677219"/>
                <a:gd name="connsiteY196" fmla="*/ 44830 h 677271"/>
                <a:gd name="connsiteX197" fmla="*/ 510159 w 677219"/>
                <a:gd name="connsiteY197" fmla="*/ 44273 h 677271"/>
                <a:gd name="connsiteX198" fmla="*/ 511451 w 677219"/>
                <a:gd name="connsiteY198" fmla="*/ 43657 h 677271"/>
                <a:gd name="connsiteX199" fmla="*/ 512782 w 677219"/>
                <a:gd name="connsiteY199" fmla="*/ 43081 h 677271"/>
                <a:gd name="connsiteX200" fmla="*/ 515505 w 677219"/>
                <a:gd name="connsiteY200" fmla="*/ 42127 h 677271"/>
                <a:gd name="connsiteX201" fmla="*/ 518328 w 677219"/>
                <a:gd name="connsiteY201" fmla="*/ 41431 h 677271"/>
                <a:gd name="connsiteX202" fmla="*/ 519739 w 677219"/>
                <a:gd name="connsiteY202" fmla="*/ 41033 h 677271"/>
                <a:gd name="connsiteX203" fmla="*/ 521210 w 677219"/>
                <a:gd name="connsiteY203" fmla="*/ 40894 h 677271"/>
                <a:gd name="connsiteX204" fmla="*/ 522661 w 677219"/>
                <a:gd name="connsiteY204" fmla="*/ 40676 h 677271"/>
                <a:gd name="connsiteX205" fmla="*/ 524112 w 677219"/>
                <a:gd name="connsiteY205" fmla="*/ 40497 h 677271"/>
                <a:gd name="connsiteX206" fmla="*/ 527053 w 677219"/>
                <a:gd name="connsiteY206" fmla="*/ 40358 h 677271"/>
                <a:gd name="connsiteX207" fmla="*/ 529995 w 677219"/>
                <a:gd name="connsiteY207" fmla="*/ 40497 h 677271"/>
                <a:gd name="connsiteX208" fmla="*/ 531466 w 677219"/>
                <a:gd name="connsiteY208" fmla="*/ 40517 h 677271"/>
                <a:gd name="connsiteX209" fmla="*/ 532917 w 677219"/>
                <a:gd name="connsiteY209" fmla="*/ 40795 h 677271"/>
                <a:gd name="connsiteX210" fmla="*/ 534368 w 677219"/>
                <a:gd name="connsiteY210" fmla="*/ 40994 h 677271"/>
                <a:gd name="connsiteX211" fmla="*/ 535799 w 677219"/>
                <a:gd name="connsiteY211" fmla="*/ 41252 h 677271"/>
                <a:gd name="connsiteX212" fmla="*/ 538641 w 677219"/>
                <a:gd name="connsiteY212" fmla="*/ 41928 h 677271"/>
                <a:gd name="connsiteX213" fmla="*/ 541384 w 677219"/>
                <a:gd name="connsiteY213" fmla="*/ 42882 h 677271"/>
                <a:gd name="connsiteX214" fmla="*/ 542775 w 677219"/>
                <a:gd name="connsiteY214" fmla="*/ 43319 h 677271"/>
                <a:gd name="connsiteX215" fmla="*/ 544067 w 677219"/>
                <a:gd name="connsiteY215" fmla="*/ 43975 h 677271"/>
                <a:gd name="connsiteX216" fmla="*/ 545379 w 677219"/>
                <a:gd name="connsiteY216" fmla="*/ 44571 h 677271"/>
                <a:gd name="connsiteX217" fmla="*/ 546671 w 677219"/>
                <a:gd name="connsiteY217" fmla="*/ 45207 h 677271"/>
                <a:gd name="connsiteX218" fmla="*/ 549155 w 677219"/>
                <a:gd name="connsiteY218" fmla="*/ 46678 h 677271"/>
                <a:gd name="connsiteX219" fmla="*/ 550348 w 677219"/>
                <a:gd name="connsiteY219" fmla="*/ 47493 h 677271"/>
                <a:gd name="connsiteX220" fmla="*/ 551501 w 677219"/>
                <a:gd name="connsiteY220" fmla="*/ 48368 h 677271"/>
                <a:gd name="connsiteX221" fmla="*/ 552713 w 677219"/>
                <a:gd name="connsiteY221" fmla="*/ 49183 h 677271"/>
                <a:gd name="connsiteX222" fmla="*/ 553786 w 677219"/>
                <a:gd name="connsiteY222" fmla="*/ 50196 h 677271"/>
                <a:gd name="connsiteX223" fmla="*/ 556032 w 677219"/>
                <a:gd name="connsiteY223" fmla="*/ 52144 h 677271"/>
                <a:gd name="connsiteX224" fmla="*/ 597076 w 677219"/>
                <a:gd name="connsiteY224" fmla="*/ 93188 h 677271"/>
                <a:gd name="connsiteX225" fmla="*/ 617588 w 677219"/>
                <a:gd name="connsiteY225" fmla="*/ 113700 h 677271"/>
                <a:gd name="connsiteX226" fmla="*/ 622716 w 677219"/>
                <a:gd name="connsiteY226" fmla="*/ 118828 h 677271"/>
                <a:gd name="connsiteX227" fmla="*/ 624008 w 677219"/>
                <a:gd name="connsiteY227" fmla="*/ 120120 h 677271"/>
                <a:gd name="connsiteX228" fmla="*/ 624644 w 677219"/>
                <a:gd name="connsiteY228" fmla="*/ 120756 h 677271"/>
                <a:gd name="connsiteX229" fmla="*/ 625141 w 677219"/>
                <a:gd name="connsiteY229" fmla="*/ 121273 h 677271"/>
                <a:gd name="connsiteX230" fmla="*/ 626095 w 677219"/>
                <a:gd name="connsiteY230" fmla="*/ 122425 h 677271"/>
                <a:gd name="connsiteX231" fmla="*/ 628083 w 677219"/>
                <a:gd name="connsiteY231" fmla="*/ 124612 h 677271"/>
                <a:gd name="connsiteX232" fmla="*/ 629792 w 677219"/>
                <a:gd name="connsiteY232" fmla="*/ 126977 h 677271"/>
                <a:gd name="connsiteX233" fmla="*/ 636788 w 677219"/>
                <a:gd name="connsiteY233" fmla="*/ 148801 h 677271"/>
                <a:gd name="connsiteX234" fmla="*/ 630766 w 677219"/>
                <a:gd name="connsiteY234" fmla="*/ 170942 h 677271"/>
                <a:gd name="connsiteX235" fmla="*/ 629116 w 677219"/>
                <a:gd name="connsiteY235" fmla="*/ 173328 h 677271"/>
                <a:gd name="connsiteX236" fmla="*/ 628281 w 677219"/>
                <a:gd name="connsiteY236" fmla="*/ 174520 h 677271"/>
                <a:gd name="connsiteX237" fmla="*/ 627884 w 677219"/>
                <a:gd name="connsiteY237" fmla="*/ 175136 h 67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677219" h="677271">
                  <a:moveTo>
                    <a:pt x="649409" y="211092"/>
                  </a:moveTo>
                  <a:lnTo>
                    <a:pt x="651973" y="208528"/>
                  </a:lnTo>
                  <a:cubicBezTo>
                    <a:pt x="652808" y="207673"/>
                    <a:pt x="653762" y="206779"/>
                    <a:pt x="654319" y="206083"/>
                  </a:cubicBezTo>
                  <a:lnTo>
                    <a:pt x="658234" y="201730"/>
                  </a:lnTo>
                  <a:lnTo>
                    <a:pt x="659228" y="200657"/>
                  </a:lnTo>
                  <a:lnTo>
                    <a:pt x="660083" y="199464"/>
                  </a:lnTo>
                  <a:lnTo>
                    <a:pt x="661812" y="197099"/>
                  </a:lnTo>
                  <a:cubicBezTo>
                    <a:pt x="662965" y="195529"/>
                    <a:pt x="664197" y="194018"/>
                    <a:pt x="665092" y="192289"/>
                  </a:cubicBezTo>
                  <a:cubicBezTo>
                    <a:pt x="673340" y="179111"/>
                    <a:pt x="677574" y="163469"/>
                    <a:pt x="677196" y="147886"/>
                  </a:cubicBezTo>
                  <a:cubicBezTo>
                    <a:pt x="676878" y="132284"/>
                    <a:pt x="671889" y="116880"/>
                    <a:pt x="663084" y="104080"/>
                  </a:cubicBezTo>
                  <a:lnTo>
                    <a:pt x="659626" y="99369"/>
                  </a:lnTo>
                  <a:cubicBezTo>
                    <a:pt x="658453" y="97819"/>
                    <a:pt x="657022" y="96467"/>
                    <a:pt x="655750" y="94997"/>
                  </a:cubicBezTo>
                  <a:lnTo>
                    <a:pt x="653802" y="92810"/>
                  </a:lnTo>
                  <a:cubicBezTo>
                    <a:pt x="653066" y="92015"/>
                    <a:pt x="652132" y="91121"/>
                    <a:pt x="651298" y="90286"/>
                  </a:cubicBezTo>
                  <a:lnTo>
                    <a:pt x="646170" y="85158"/>
                  </a:lnTo>
                  <a:lnTo>
                    <a:pt x="625658" y="64646"/>
                  </a:lnTo>
                  <a:lnTo>
                    <a:pt x="584614" y="23602"/>
                  </a:lnTo>
                  <a:lnTo>
                    <a:pt x="580261" y="19687"/>
                  </a:lnTo>
                  <a:cubicBezTo>
                    <a:pt x="579526" y="19051"/>
                    <a:pt x="578850" y="18315"/>
                    <a:pt x="578075" y="17759"/>
                  </a:cubicBezTo>
                  <a:lnTo>
                    <a:pt x="575709" y="16049"/>
                  </a:lnTo>
                  <a:lnTo>
                    <a:pt x="573364" y="14320"/>
                  </a:lnTo>
                  <a:cubicBezTo>
                    <a:pt x="572589" y="13744"/>
                    <a:pt x="571814" y="13128"/>
                    <a:pt x="570959" y="12690"/>
                  </a:cubicBezTo>
                  <a:lnTo>
                    <a:pt x="565931" y="9729"/>
                  </a:lnTo>
                  <a:cubicBezTo>
                    <a:pt x="565116" y="9172"/>
                    <a:pt x="564201" y="8834"/>
                    <a:pt x="563327" y="8417"/>
                  </a:cubicBezTo>
                  <a:lnTo>
                    <a:pt x="560683" y="7205"/>
                  </a:lnTo>
                  <a:lnTo>
                    <a:pt x="558040" y="5952"/>
                  </a:lnTo>
                  <a:cubicBezTo>
                    <a:pt x="557125" y="5615"/>
                    <a:pt x="556191" y="5316"/>
                    <a:pt x="555277" y="4998"/>
                  </a:cubicBezTo>
                  <a:cubicBezTo>
                    <a:pt x="553429" y="4402"/>
                    <a:pt x="551640" y="3627"/>
                    <a:pt x="549751" y="3130"/>
                  </a:cubicBezTo>
                  <a:lnTo>
                    <a:pt x="544087" y="1739"/>
                  </a:lnTo>
                  <a:cubicBezTo>
                    <a:pt x="543153" y="1460"/>
                    <a:pt x="542179" y="1341"/>
                    <a:pt x="541225" y="1222"/>
                  </a:cubicBezTo>
                  <a:lnTo>
                    <a:pt x="538323" y="805"/>
                  </a:lnTo>
                  <a:lnTo>
                    <a:pt x="535441" y="367"/>
                  </a:lnTo>
                  <a:cubicBezTo>
                    <a:pt x="534467" y="288"/>
                    <a:pt x="533493" y="288"/>
                    <a:pt x="532519" y="228"/>
                  </a:cubicBezTo>
                  <a:cubicBezTo>
                    <a:pt x="530571" y="188"/>
                    <a:pt x="528623" y="-50"/>
                    <a:pt x="526676" y="10"/>
                  </a:cubicBezTo>
                  <a:lnTo>
                    <a:pt x="520832" y="288"/>
                  </a:lnTo>
                  <a:cubicBezTo>
                    <a:pt x="519858" y="288"/>
                    <a:pt x="518884" y="467"/>
                    <a:pt x="517930" y="606"/>
                  </a:cubicBezTo>
                  <a:lnTo>
                    <a:pt x="515048" y="1023"/>
                  </a:lnTo>
                  <a:lnTo>
                    <a:pt x="512146" y="1421"/>
                  </a:lnTo>
                  <a:lnTo>
                    <a:pt x="509304" y="2116"/>
                  </a:lnTo>
                  <a:cubicBezTo>
                    <a:pt x="507436" y="2633"/>
                    <a:pt x="505488" y="2931"/>
                    <a:pt x="503659" y="3567"/>
                  </a:cubicBezTo>
                  <a:lnTo>
                    <a:pt x="498154" y="5495"/>
                  </a:lnTo>
                  <a:cubicBezTo>
                    <a:pt x="497219" y="5774"/>
                    <a:pt x="496345" y="6211"/>
                    <a:pt x="495470" y="6628"/>
                  </a:cubicBezTo>
                  <a:lnTo>
                    <a:pt x="492827" y="7861"/>
                  </a:lnTo>
                  <a:lnTo>
                    <a:pt x="490183" y="9073"/>
                  </a:lnTo>
                  <a:cubicBezTo>
                    <a:pt x="489329" y="9530"/>
                    <a:pt x="488514" y="10067"/>
                    <a:pt x="487679" y="10544"/>
                  </a:cubicBezTo>
                  <a:cubicBezTo>
                    <a:pt x="486029" y="11557"/>
                    <a:pt x="484300" y="12472"/>
                    <a:pt x="482670" y="13545"/>
                  </a:cubicBezTo>
                  <a:lnTo>
                    <a:pt x="477980" y="17003"/>
                  </a:lnTo>
                  <a:cubicBezTo>
                    <a:pt x="476330" y="18057"/>
                    <a:pt x="474998" y="19528"/>
                    <a:pt x="473527" y="20800"/>
                  </a:cubicBezTo>
                  <a:lnTo>
                    <a:pt x="471341" y="22748"/>
                  </a:lnTo>
                  <a:cubicBezTo>
                    <a:pt x="470963" y="23085"/>
                    <a:pt x="470625" y="23364"/>
                    <a:pt x="470228" y="23761"/>
                  </a:cubicBezTo>
                  <a:lnTo>
                    <a:pt x="468936" y="25053"/>
                  </a:lnTo>
                  <a:lnTo>
                    <a:pt x="458680" y="35309"/>
                  </a:lnTo>
                  <a:lnTo>
                    <a:pt x="417636" y="76353"/>
                  </a:lnTo>
                  <a:lnTo>
                    <a:pt x="335569" y="158421"/>
                  </a:lnTo>
                  <a:lnTo>
                    <a:pt x="171433" y="322556"/>
                  </a:lnTo>
                  <a:lnTo>
                    <a:pt x="89365" y="404624"/>
                  </a:lnTo>
                  <a:lnTo>
                    <a:pt x="48322" y="445668"/>
                  </a:lnTo>
                  <a:lnTo>
                    <a:pt x="27810" y="466179"/>
                  </a:lnTo>
                  <a:lnTo>
                    <a:pt x="25246" y="468743"/>
                  </a:lnTo>
                  <a:cubicBezTo>
                    <a:pt x="24411" y="469598"/>
                    <a:pt x="23457" y="470493"/>
                    <a:pt x="22900" y="471188"/>
                  </a:cubicBezTo>
                  <a:lnTo>
                    <a:pt x="18985" y="475541"/>
                  </a:lnTo>
                  <a:lnTo>
                    <a:pt x="17991" y="476614"/>
                  </a:lnTo>
                  <a:lnTo>
                    <a:pt x="17136" y="477807"/>
                  </a:lnTo>
                  <a:lnTo>
                    <a:pt x="15407" y="480172"/>
                  </a:lnTo>
                  <a:cubicBezTo>
                    <a:pt x="14254" y="481742"/>
                    <a:pt x="13022" y="483253"/>
                    <a:pt x="12128" y="484982"/>
                  </a:cubicBezTo>
                  <a:cubicBezTo>
                    <a:pt x="3879" y="498160"/>
                    <a:pt x="-354" y="513802"/>
                    <a:pt x="23" y="529385"/>
                  </a:cubicBezTo>
                  <a:cubicBezTo>
                    <a:pt x="341" y="544987"/>
                    <a:pt x="5330" y="560391"/>
                    <a:pt x="14135" y="573191"/>
                  </a:cubicBezTo>
                  <a:lnTo>
                    <a:pt x="17594" y="577902"/>
                  </a:lnTo>
                  <a:cubicBezTo>
                    <a:pt x="18766" y="579452"/>
                    <a:pt x="20197" y="580804"/>
                    <a:pt x="21469" y="582275"/>
                  </a:cubicBezTo>
                  <a:lnTo>
                    <a:pt x="23417" y="584461"/>
                  </a:lnTo>
                  <a:cubicBezTo>
                    <a:pt x="24153" y="585256"/>
                    <a:pt x="25087" y="586151"/>
                    <a:pt x="25922" y="586985"/>
                  </a:cubicBezTo>
                  <a:lnTo>
                    <a:pt x="31050" y="592113"/>
                  </a:lnTo>
                  <a:lnTo>
                    <a:pt x="51561" y="612625"/>
                  </a:lnTo>
                  <a:lnTo>
                    <a:pt x="92605" y="653669"/>
                  </a:lnTo>
                  <a:lnTo>
                    <a:pt x="96958" y="657585"/>
                  </a:lnTo>
                  <a:cubicBezTo>
                    <a:pt x="97693" y="658221"/>
                    <a:pt x="98369" y="658956"/>
                    <a:pt x="99144" y="659512"/>
                  </a:cubicBezTo>
                  <a:lnTo>
                    <a:pt x="101510" y="661222"/>
                  </a:lnTo>
                  <a:lnTo>
                    <a:pt x="103855" y="662951"/>
                  </a:lnTo>
                  <a:cubicBezTo>
                    <a:pt x="104630" y="663527"/>
                    <a:pt x="105405" y="664144"/>
                    <a:pt x="106260" y="664581"/>
                  </a:cubicBezTo>
                  <a:lnTo>
                    <a:pt x="111289" y="667542"/>
                  </a:lnTo>
                  <a:cubicBezTo>
                    <a:pt x="112104" y="668099"/>
                    <a:pt x="113018" y="668437"/>
                    <a:pt x="113892" y="668854"/>
                  </a:cubicBezTo>
                  <a:lnTo>
                    <a:pt x="116536" y="670067"/>
                  </a:lnTo>
                  <a:lnTo>
                    <a:pt x="119179" y="671319"/>
                  </a:lnTo>
                  <a:cubicBezTo>
                    <a:pt x="120094" y="671657"/>
                    <a:pt x="121028" y="671955"/>
                    <a:pt x="121942" y="672273"/>
                  </a:cubicBezTo>
                  <a:cubicBezTo>
                    <a:pt x="123791" y="672869"/>
                    <a:pt x="125579" y="673644"/>
                    <a:pt x="127468" y="674141"/>
                  </a:cubicBezTo>
                  <a:lnTo>
                    <a:pt x="133152" y="675532"/>
                  </a:lnTo>
                  <a:cubicBezTo>
                    <a:pt x="134086" y="675811"/>
                    <a:pt x="135060" y="675930"/>
                    <a:pt x="136014" y="676049"/>
                  </a:cubicBezTo>
                  <a:lnTo>
                    <a:pt x="138916" y="676467"/>
                  </a:lnTo>
                  <a:lnTo>
                    <a:pt x="141798" y="676904"/>
                  </a:lnTo>
                  <a:cubicBezTo>
                    <a:pt x="142772" y="676983"/>
                    <a:pt x="143746" y="676983"/>
                    <a:pt x="144720" y="677043"/>
                  </a:cubicBezTo>
                  <a:cubicBezTo>
                    <a:pt x="146668" y="677083"/>
                    <a:pt x="148616" y="677321"/>
                    <a:pt x="150563" y="677262"/>
                  </a:cubicBezTo>
                  <a:lnTo>
                    <a:pt x="156407" y="676983"/>
                  </a:lnTo>
                  <a:cubicBezTo>
                    <a:pt x="157381" y="676983"/>
                    <a:pt x="158355" y="676805"/>
                    <a:pt x="159309" y="676665"/>
                  </a:cubicBezTo>
                  <a:lnTo>
                    <a:pt x="162211" y="676248"/>
                  </a:lnTo>
                  <a:lnTo>
                    <a:pt x="165113" y="675851"/>
                  </a:lnTo>
                  <a:lnTo>
                    <a:pt x="167955" y="675155"/>
                  </a:lnTo>
                  <a:cubicBezTo>
                    <a:pt x="169823" y="674638"/>
                    <a:pt x="171771" y="674340"/>
                    <a:pt x="173600" y="673704"/>
                  </a:cubicBezTo>
                  <a:lnTo>
                    <a:pt x="179105" y="671776"/>
                  </a:lnTo>
                  <a:cubicBezTo>
                    <a:pt x="180039" y="671498"/>
                    <a:pt x="180914" y="671060"/>
                    <a:pt x="181789" y="670643"/>
                  </a:cubicBezTo>
                  <a:lnTo>
                    <a:pt x="184432" y="669411"/>
                  </a:lnTo>
                  <a:lnTo>
                    <a:pt x="187076" y="668198"/>
                  </a:lnTo>
                  <a:cubicBezTo>
                    <a:pt x="187930" y="667741"/>
                    <a:pt x="188745" y="667204"/>
                    <a:pt x="189580" y="666727"/>
                  </a:cubicBezTo>
                  <a:cubicBezTo>
                    <a:pt x="191230" y="665714"/>
                    <a:pt x="192959" y="664800"/>
                    <a:pt x="194589" y="663726"/>
                  </a:cubicBezTo>
                  <a:lnTo>
                    <a:pt x="199279" y="660268"/>
                  </a:lnTo>
                  <a:cubicBezTo>
                    <a:pt x="200929" y="659214"/>
                    <a:pt x="202261" y="657744"/>
                    <a:pt x="203732" y="656472"/>
                  </a:cubicBezTo>
                  <a:lnTo>
                    <a:pt x="205918" y="654524"/>
                  </a:lnTo>
                  <a:cubicBezTo>
                    <a:pt x="206296" y="654186"/>
                    <a:pt x="206633" y="653907"/>
                    <a:pt x="207031" y="653510"/>
                  </a:cubicBezTo>
                  <a:lnTo>
                    <a:pt x="208323" y="652218"/>
                  </a:lnTo>
                  <a:lnTo>
                    <a:pt x="218579" y="641962"/>
                  </a:lnTo>
                  <a:lnTo>
                    <a:pt x="259623" y="600918"/>
                  </a:lnTo>
                  <a:lnTo>
                    <a:pt x="423758" y="436783"/>
                  </a:lnTo>
                  <a:lnTo>
                    <a:pt x="587893" y="272648"/>
                  </a:lnTo>
                  <a:lnTo>
                    <a:pt x="628937" y="231604"/>
                  </a:lnTo>
                  <a:lnTo>
                    <a:pt x="649449" y="211092"/>
                  </a:lnTo>
                  <a:close/>
                  <a:moveTo>
                    <a:pt x="627884" y="175136"/>
                  </a:moveTo>
                  <a:lnTo>
                    <a:pt x="627347" y="175653"/>
                  </a:lnTo>
                  <a:cubicBezTo>
                    <a:pt x="626651" y="176349"/>
                    <a:pt x="625995" y="177084"/>
                    <a:pt x="625359" y="177859"/>
                  </a:cubicBezTo>
                  <a:cubicBezTo>
                    <a:pt x="625280" y="178038"/>
                    <a:pt x="624187" y="179111"/>
                    <a:pt x="623372" y="179946"/>
                  </a:cubicBezTo>
                  <a:lnTo>
                    <a:pt x="620808" y="182510"/>
                  </a:lnTo>
                  <a:lnTo>
                    <a:pt x="600296" y="203022"/>
                  </a:lnTo>
                  <a:lnTo>
                    <a:pt x="559252" y="244066"/>
                  </a:lnTo>
                  <a:lnTo>
                    <a:pt x="395117" y="408201"/>
                  </a:lnTo>
                  <a:lnTo>
                    <a:pt x="230981" y="572337"/>
                  </a:lnTo>
                  <a:lnTo>
                    <a:pt x="189938" y="613380"/>
                  </a:lnTo>
                  <a:lnTo>
                    <a:pt x="179682" y="623636"/>
                  </a:lnTo>
                  <a:lnTo>
                    <a:pt x="178390" y="624928"/>
                  </a:lnTo>
                  <a:lnTo>
                    <a:pt x="178231" y="625087"/>
                  </a:lnTo>
                  <a:lnTo>
                    <a:pt x="178151" y="625147"/>
                  </a:lnTo>
                  <a:lnTo>
                    <a:pt x="178012" y="625266"/>
                  </a:lnTo>
                  <a:lnTo>
                    <a:pt x="177714" y="625505"/>
                  </a:lnTo>
                  <a:cubicBezTo>
                    <a:pt x="177336" y="625823"/>
                    <a:pt x="176959" y="626141"/>
                    <a:pt x="176581" y="626479"/>
                  </a:cubicBezTo>
                  <a:cubicBezTo>
                    <a:pt x="175826" y="627095"/>
                    <a:pt x="175229" y="627950"/>
                    <a:pt x="174355" y="628407"/>
                  </a:cubicBezTo>
                  <a:cubicBezTo>
                    <a:pt x="173540" y="628943"/>
                    <a:pt x="172785" y="629540"/>
                    <a:pt x="172029" y="630156"/>
                  </a:cubicBezTo>
                  <a:cubicBezTo>
                    <a:pt x="171215" y="630692"/>
                    <a:pt x="170340" y="631070"/>
                    <a:pt x="169525" y="631607"/>
                  </a:cubicBezTo>
                  <a:cubicBezTo>
                    <a:pt x="169108" y="631845"/>
                    <a:pt x="168730" y="632163"/>
                    <a:pt x="168313" y="632382"/>
                  </a:cubicBezTo>
                  <a:cubicBezTo>
                    <a:pt x="167856" y="632561"/>
                    <a:pt x="167418" y="632740"/>
                    <a:pt x="166981" y="632938"/>
                  </a:cubicBezTo>
                  <a:cubicBezTo>
                    <a:pt x="166544" y="633137"/>
                    <a:pt x="166106" y="633336"/>
                    <a:pt x="165689" y="633555"/>
                  </a:cubicBezTo>
                  <a:cubicBezTo>
                    <a:pt x="165272" y="633773"/>
                    <a:pt x="164854" y="634032"/>
                    <a:pt x="164357" y="634131"/>
                  </a:cubicBezTo>
                  <a:cubicBezTo>
                    <a:pt x="163423" y="634409"/>
                    <a:pt x="162529" y="634727"/>
                    <a:pt x="161634" y="635085"/>
                  </a:cubicBezTo>
                  <a:cubicBezTo>
                    <a:pt x="160720" y="635443"/>
                    <a:pt x="159726" y="635483"/>
                    <a:pt x="158812" y="635781"/>
                  </a:cubicBezTo>
                  <a:lnTo>
                    <a:pt x="157401" y="636178"/>
                  </a:lnTo>
                  <a:cubicBezTo>
                    <a:pt x="156904" y="636218"/>
                    <a:pt x="156427" y="636258"/>
                    <a:pt x="155930" y="636317"/>
                  </a:cubicBezTo>
                  <a:cubicBezTo>
                    <a:pt x="155453" y="636377"/>
                    <a:pt x="154956" y="636456"/>
                    <a:pt x="154479" y="636536"/>
                  </a:cubicBezTo>
                  <a:cubicBezTo>
                    <a:pt x="154002" y="636615"/>
                    <a:pt x="153525" y="636755"/>
                    <a:pt x="153028" y="636715"/>
                  </a:cubicBezTo>
                  <a:cubicBezTo>
                    <a:pt x="152054" y="636715"/>
                    <a:pt x="151060" y="636755"/>
                    <a:pt x="150086" y="636854"/>
                  </a:cubicBezTo>
                  <a:cubicBezTo>
                    <a:pt x="149112" y="636914"/>
                    <a:pt x="148139" y="636695"/>
                    <a:pt x="147145" y="636715"/>
                  </a:cubicBezTo>
                  <a:cubicBezTo>
                    <a:pt x="146648" y="636695"/>
                    <a:pt x="146171" y="636715"/>
                    <a:pt x="145674" y="636695"/>
                  </a:cubicBezTo>
                  <a:cubicBezTo>
                    <a:pt x="145197" y="636596"/>
                    <a:pt x="144720" y="636496"/>
                    <a:pt x="144223" y="636417"/>
                  </a:cubicBezTo>
                  <a:cubicBezTo>
                    <a:pt x="143746" y="636337"/>
                    <a:pt x="143249" y="636278"/>
                    <a:pt x="142772" y="636218"/>
                  </a:cubicBezTo>
                  <a:cubicBezTo>
                    <a:pt x="142275" y="636178"/>
                    <a:pt x="141798" y="636158"/>
                    <a:pt x="141341" y="635960"/>
                  </a:cubicBezTo>
                  <a:cubicBezTo>
                    <a:pt x="140407" y="635681"/>
                    <a:pt x="139473" y="635463"/>
                    <a:pt x="138499" y="635284"/>
                  </a:cubicBezTo>
                  <a:cubicBezTo>
                    <a:pt x="137545" y="635065"/>
                    <a:pt x="136690" y="634588"/>
                    <a:pt x="135756" y="634330"/>
                  </a:cubicBezTo>
                  <a:lnTo>
                    <a:pt x="134365" y="633892"/>
                  </a:lnTo>
                  <a:cubicBezTo>
                    <a:pt x="133947" y="633654"/>
                    <a:pt x="133510" y="633435"/>
                    <a:pt x="133073" y="633237"/>
                  </a:cubicBezTo>
                  <a:cubicBezTo>
                    <a:pt x="132635" y="633018"/>
                    <a:pt x="132198" y="632839"/>
                    <a:pt x="131761" y="632640"/>
                  </a:cubicBezTo>
                  <a:cubicBezTo>
                    <a:pt x="131324" y="632441"/>
                    <a:pt x="130847" y="632322"/>
                    <a:pt x="130469" y="632004"/>
                  </a:cubicBezTo>
                  <a:cubicBezTo>
                    <a:pt x="129674" y="631468"/>
                    <a:pt x="128839" y="630971"/>
                    <a:pt x="127984" y="630533"/>
                  </a:cubicBezTo>
                  <a:cubicBezTo>
                    <a:pt x="127527" y="630355"/>
                    <a:pt x="127170" y="630017"/>
                    <a:pt x="126792" y="629719"/>
                  </a:cubicBezTo>
                  <a:cubicBezTo>
                    <a:pt x="126414" y="629420"/>
                    <a:pt x="126037" y="629122"/>
                    <a:pt x="125639" y="628844"/>
                  </a:cubicBezTo>
                  <a:cubicBezTo>
                    <a:pt x="125242" y="628566"/>
                    <a:pt x="124844" y="628287"/>
                    <a:pt x="124427" y="628029"/>
                  </a:cubicBezTo>
                  <a:cubicBezTo>
                    <a:pt x="124009" y="627771"/>
                    <a:pt x="123711" y="627333"/>
                    <a:pt x="123353" y="627015"/>
                  </a:cubicBezTo>
                  <a:cubicBezTo>
                    <a:pt x="122638" y="626340"/>
                    <a:pt x="121902" y="625684"/>
                    <a:pt x="121107" y="625067"/>
                  </a:cubicBezTo>
                  <a:lnTo>
                    <a:pt x="80064" y="584024"/>
                  </a:lnTo>
                  <a:lnTo>
                    <a:pt x="59552" y="563512"/>
                  </a:lnTo>
                  <a:lnTo>
                    <a:pt x="54424" y="558384"/>
                  </a:lnTo>
                  <a:lnTo>
                    <a:pt x="53132" y="557092"/>
                  </a:lnTo>
                  <a:lnTo>
                    <a:pt x="52496" y="556456"/>
                  </a:lnTo>
                  <a:cubicBezTo>
                    <a:pt x="52297" y="556237"/>
                    <a:pt x="52019" y="555979"/>
                    <a:pt x="51999" y="555939"/>
                  </a:cubicBezTo>
                  <a:cubicBezTo>
                    <a:pt x="51701" y="555542"/>
                    <a:pt x="51383" y="555164"/>
                    <a:pt x="51045" y="554786"/>
                  </a:cubicBezTo>
                  <a:cubicBezTo>
                    <a:pt x="50429" y="554011"/>
                    <a:pt x="49634" y="553395"/>
                    <a:pt x="49057" y="552600"/>
                  </a:cubicBezTo>
                  <a:cubicBezTo>
                    <a:pt x="48520" y="551785"/>
                    <a:pt x="47964" y="550990"/>
                    <a:pt x="47348" y="550235"/>
                  </a:cubicBezTo>
                  <a:cubicBezTo>
                    <a:pt x="43015" y="543894"/>
                    <a:pt x="40510" y="536282"/>
                    <a:pt x="40352" y="528411"/>
                  </a:cubicBezTo>
                  <a:cubicBezTo>
                    <a:pt x="40173" y="520540"/>
                    <a:pt x="42299" y="512769"/>
                    <a:pt x="46374" y="506269"/>
                  </a:cubicBezTo>
                  <a:cubicBezTo>
                    <a:pt x="46751" y="505375"/>
                    <a:pt x="47447" y="504659"/>
                    <a:pt x="48024" y="503884"/>
                  </a:cubicBezTo>
                  <a:cubicBezTo>
                    <a:pt x="48322" y="503486"/>
                    <a:pt x="48600" y="503109"/>
                    <a:pt x="48858" y="502692"/>
                  </a:cubicBezTo>
                  <a:lnTo>
                    <a:pt x="49256" y="502075"/>
                  </a:lnTo>
                  <a:lnTo>
                    <a:pt x="49793" y="501559"/>
                  </a:lnTo>
                  <a:cubicBezTo>
                    <a:pt x="50488" y="500863"/>
                    <a:pt x="51144" y="500127"/>
                    <a:pt x="51780" y="499352"/>
                  </a:cubicBezTo>
                  <a:cubicBezTo>
                    <a:pt x="51860" y="499173"/>
                    <a:pt x="52953" y="498100"/>
                    <a:pt x="53768" y="497265"/>
                  </a:cubicBezTo>
                  <a:lnTo>
                    <a:pt x="56332" y="494701"/>
                  </a:lnTo>
                  <a:lnTo>
                    <a:pt x="76844" y="474189"/>
                  </a:lnTo>
                  <a:lnTo>
                    <a:pt x="117887" y="433146"/>
                  </a:lnTo>
                  <a:lnTo>
                    <a:pt x="199955" y="351078"/>
                  </a:lnTo>
                  <a:lnTo>
                    <a:pt x="364090" y="186943"/>
                  </a:lnTo>
                  <a:lnTo>
                    <a:pt x="446158" y="104875"/>
                  </a:lnTo>
                  <a:lnTo>
                    <a:pt x="487202" y="63831"/>
                  </a:lnTo>
                  <a:lnTo>
                    <a:pt x="497458" y="53575"/>
                  </a:lnTo>
                  <a:lnTo>
                    <a:pt x="498750" y="52283"/>
                  </a:lnTo>
                  <a:lnTo>
                    <a:pt x="498909" y="52124"/>
                  </a:lnTo>
                  <a:lnTo>
                    <a:pt x="498988" y="52065"/>
                  </a:lnTo>
                  <a:lnTo>
                    <a:pt x="499128" y="51945"/>
                  </a:lnTo>
                  <a:lnTo>
                    <a:pt x="499426" y="51707"/>
                  </a:lnTo>
                  <a:cubicBezTo>
                    <a:pt x="499803" y="51389"/>
                    <a:pt x="500181" y="51071"/>
                    <a:pt x="500559" y="50733"/>
                  </a:cubicBezTo>
                  <a:cubicBezTo>
                    <a:pt x="501314" y="50117"/>
                    <a:pt x="501910" y="49262"/>
                    <a:pt x="502785" y="48805"/>
                  </a:cubicBezTo>
                  <a:cubicBezTo>
                    <a:pt x="503600" y="48268"/>
                    <a:pt x="504355" y="47672"/>
                    <a:pt x="505110" y="47056"/>
                  </a:cubicBezTo>
                  <a:cubicBezTo>
                    <a:pt x="505925" y="46519"/>
                    <a:pt x="506800" y="46142"/>
                    <a:pt x="507614" y="45605"/>
                  </a:cubicBezTo>
                  <a:cubicBezTo>
                    <a:pt x="508032" y="45366"/>
                    <a:pt x="508410" y="45048"/>
                    <a:pt x="508827" y="44830"/>
                  </a:cubicBezTo>
                  <a:cubicBezTo>
                    <a:pt x="509284" y="44651"/>
                    <a:pt x="509721" y="44472"/>
                    <a:pt x="510159" y="44273"/>
                  </a:cubicBezTo>
                  <a:cubicBezTo>
                    <a:pt x="510596" y="44074"/>
                    <a:pt x="511033" y="43876"/>
                    <a:pt x="511451" y="43657"/>
                  </a:cubicBezTo>
                  <a:cubicBezTo>
                    <a:pt x="511868" y="43438"/>
                    <a:pt x="512285" y="43180"/>
                    <a:pt x="512782" y="43081"/>
                  </a:cubicBezTo>
                  <a:cubicBezTo>
                    <a:pt x="513716" y="42802"/>
                    <a:pt x="514611" y="42484"/>
                    <a:pt x="515505" y="42127"/>
                  </a:cubicBezTo>
                  <a:cubicBezTo>
                    <a:pt x="516419" y="41769"/>
                    <a:pt x="517413" y="41729"/>
                    <a:pt x="518328" y="41431"/>
                  </a:cubicBezTo>
                  <a:lnTo>
                    <a:pt x="519739" y="41033"/>
                  </a:lnTo>
                  <a:cubicBezTo>
                    <a:pt x="520236" y="40994"/>
                    <a:pt x="520713" y="40954"/>
                    <a:pt x="521210" y="40894"/>
                  </a:cubicBezTo>
                  <a:cubicBezTo>
                    <a:pt x="521707" y="40835"/>
                    <a:pt x="522184" y="40755"/>
                    <a:pt x="522661" y="40676"/>
                  </a:cubicBezTo>
                  <a:cubicBezTo>
                    <a:pt x="523138" y="40596"/>
                    <a:pt x="523615" y="40457"/>
                    <a:pt x="524112" y="40497"/>
                  </a:cubicBezTo>
                  <a:cubicBezTo>
                    <a:pt x="525086" y="40497"/>
                    <a:pt x="526079" y="40457"/>
                    <a:pt x="527053" y="40358"/>
                  </a:cubicBezTo>
                  <a:cubicBezTo>
                    <a:pt x="528027" y="40298"/>
                    <a:pt x="529001" y="40517"/>
                    <a:pt x="529995" y="40497"/>
                  </a:cubicBezTo>
                  <a:cubicBezTo>
                    <a:pt x="530492" y="40517"/>
                    <a:pt x="530969" y="40497"/>
                    <a:pt x="531466" y="40517"/>
                  </a:cubicBezTo>
                  <a:cubicBezTo>
                    <a:pt x="531943" y="40616"/>
                    <a:pt x="532420" y="40715"/>
                    <a:pt x="532917" y="40795"/>
                  </a:cubicBezTo>
                  <a:cubicBezTo>
                    <a:pt x="533414" y="40874"/>
                    <a:pt x="533891" y="40934"/>
                    <a:pt x="534368" y="40994"/>
                  </a:cubicBezTo>
                  <a:cubicBezTo>
                    <a:pt x="534864" y="41033"/>
                    <a:pt x="535341" y="41053"/>
                    <a:pt x="535799" y="41252"/>
                  </a:cubicBezTo>
                  <a:cubicBezTo>
                    <a:pt x="536733" y="41530"/>
                    <a:pt x="537667" y="41749"/>
                    <a:pt x="538641" y="41928"/>
                  </a:cubicBezTo>
                  <a:cubicBezTo>
                    <a:pt x="539595" y="42146"/>
                    <a:pt x="540450" y="42623"/>
                    <a:pt x="541384" y="42882"/>
                  </a:cubicBezTo>
                  <a:lnTo>
                    <a:pt x="542775" y="43319"/>
                  </a:lnTo>
                  <a:cubicBezTo>
                    <a:pt x="543192" y="43558"/>
                    <a:pt x="543630" y="43776"/>
                    <a:pt x="544067" y="43975"/>
                  </a:cubicBezTo>
                  <a:cubicBezTo>
                    <a:pt x="544504" y="44194"/>
                    <a:pt x="544942" y="44373"/>
                    <a:pt x="545379" y="44571"/>
                  </a:cubicBezTo>
                  <a:cubicBezTo>
                    <a:pt x="545816" y="44770"/>
                    <a:pt x="546293" y="44889"/>
                    <a:pt x="546671" y="45207"/>
                  </a:cubicBezTo>
                  <a:cubicBezTo>
                    <a:pt x="547466" y="45744"/>
                    <a:pt x="548301" y="46241"/>
                    <a:pt x="549155" y="46678"/>
                  </a:cubicBezTo>
                  <a:cubicBezTo>
                    <a:pt x="549612" y="46857"/>
                    <a:pt x="549970" y="47195"/>
                    <a:pt x="550348" y="47493"/>
                  </a:cubicBezTo>
                  <a:cubicBezTo>
                    <a:pt x="550725" y="47791"/>
                    <a:pt x="551103" y="48089"/>
                    <a:pt x="551501" y="48368"/>
                  </a:cubicBezTo>
                  <a:cubicBezTo>
                    <a:pt x="551898" y="48646"/>
                    <a:pt x="552296" y="48924"/>
                    <a:pt x="552713" y="49183"/>
                  </a:cubicBezTo>
                  <a:cubicBezTo>
                    <a:pt x="553130" y="49441"/>
                    <a:pt x="553429" y="49878"/>
                    <a:pt x="553786" y="50196"/>
                  </a:cubicBezTo>
                  <a:cubicBezTo>
                    <a:pt x="554502" y="50872"/>
                    <a:pt x="555237" y="51528"/>
                    <a:pt x="556032" y="52144"/>
                  </a:cubicBezTo>
                  <a:lnTo>
                    <a:pt x="597076" y="93188"/>
                  </a:lnTo>
                  <a:lnTo>
                    <a:pt x="617588" y="113700"/>
                  </a:lnTo>
                  <a:lnTo>
                    <a:pt x="622716" y="118828"/>
                  </a:lnTo>
                  <a:lnTo>
                    <a:pt x="624008" y="120120"/>
                  </a:lnTo>
                  <a:lnTo>
                    <a:pt x="624644" y="120756"/>
                  </a:lnTo>
                  <a:cubicBezTo>
                    <a:pt x="624843" y="120974"/>
                    <a:pt x="625121" y="121233"/>
                    <a:pt x="625141" y="121273"/>
                  </a:cubicBezTo>
                  <a:cubicBezTo>
                    <a:pt x="625439" y="121670"/>
                    <a:pt x="625757" y="122048"/>
                    <a:pt x="626095" y="122425"/>
                  </a:cubicBezTo>
                  <a:cubicBezTo>
                    <a:pt x="626711" y="123201"/>
                    <a:pt x="627506" y="123817"/>
                    <a:pt x="628083" y="124612"/>
                  </a:cubicBezTo>
                  <a:cubicBezTo>
                    <a:pt x="628619" y="125427"/>
                    <a:pt x="629176" y="126222"/>
                    <a:pt x="629792" y="126977"/>
                  </a:cubicBezTo>
                  <a:cubicBezTo>
                    <a:pt x="634125" y="133317"/>
                    <a:pt x="636629" y="140930"/>
                    <a:pt x="636788" y="148801"/>
                  </a:cubicBezTo>
                  <a:cubicBezTo>
                    <a:pt x="636967" y="156672"/>
                    <a:pt x="634840" y="164443"/>
                    <a:pt x="630766" y="170942"/>
                  </a:cubicBezTo>
                  <a:cubicBezTo>
                    <a:pt x="630388" y="171837"/>
                    <a:pt x="629692" y="172552"/>
                    <a:pt x="629116" y="173328"/>
                  </a:cubicBezTo>
                  <a:cubicBezTo>
                    <a:pt x="628818" y="173725"/>
                    <a:pt x="628540" y="174103"/>
                    <a:pt x="628281" y="174520"/>
                  </a:cubicBezTo>
                  <a:lnTo>
                    <a:pt x="627884" y="175136"/>
                  </a:lnTo>
                  <a:close/>
                </a:path>
              </a:pathLst>
            </a:custGeom>
            <a:grpFill/>
            <a:ln w="19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6" name="Freeform 18">
              <a:extLst>
                <a:ext uri="{FF2B5EF4-FFF2-40B4-BE49-F238E27FC236}">
                  <a16:creationId xmlns:a16="http://schemas.microsoft.com/office/drawing/2014/main" id="{4D551E25-7DE1-B6FA-F969-FC17802744AE}"/>
                </a:ext>
              </a:extLst>
            </p:cNvPr>
            <p:cNvSpPr/>
            <p:nvPr/>
          </p:nvSpPr>
          <p:spPr>
            <a:xfrm>
              <a:off x="7843087" y="2694155"/>
              <a:ext cx="2070166" cy="2070171"/>
            </a:xfrm>
            <a:custGeom>
              <a:avLst/>
              <a:gdLst>
                <a:gd name="connsiteX0" fmla="*/ 2043816 w 2070166"/>
                <a:gd name="connsiteY0" fmla="*/ 1825459 h 2070171"/>
                <a:gd name="connsiteX1" fmla="*/ 1411066 w 2070166"/>
                <a:gd name="connsiteY1" fmla="*/ 1192729 h 2070171"/>
                <a:gd name="connsiteX2" fmla="*/ 1283821 w 2070166"/>
                <a:gd name="connsiteY2" fmla="*/ 1192729 h 2070171"/>
                <a:gd name="connsiteX3" fmla="*/ 1248441 w 2070166"/>
                <a:gd name="connsiteY3" fmla="*/ 1228108 h 2070171"/>
                <a:gd name="connsiteX4" fmla="*/ 1192928 w 2070166"/>
                <a:gd name="connsiteY4" fmla="*/ 1172595 h 2070171"/>
                <a:gd name="connsiteX5" fmla="*/ 1189708 w 2070166"/>
                <a:gd name="connsiteY5" fmla="*/ 1169991 h 2070171"/>
                <a:gd name="connsiteX6" fmla="*/ 1224133 w 2070166"/>
                <a:gd name="connsiteY6" fmla="*/ 1135566 h 2070171"/>
                <a:gd name="connsiteX7" fmla="*/ 1265177 w 2070166"/>
                <a:gd name="connsiteY7" fmla="*/ 1094522 h 2070171"/>
                <a:gd name="connsiteX8" fmla="*/ 1285689 w 2070166"/>
                <a:gd name="connsiteY8" fmla="*/ 1074010 h 2070171"/>
                <a:gd name="connsiteX9" fmla="*/ 1288253 w 2070166"/>
                <a:gd name="connsiteY9" fmla="*/ 1071446 h 2070171"/>
                <a:gd name="connsiteX10" fmla="*/ 1291294 w 2070166"/>
                <a:gd name="connsiteY10" fmla="*/ 1068306 h 2070171"/>
                <a:gd name="connsiteX11" fmla="*/ 1299046 w 2070166"/>
                <a:gd name="connsiteY11" fmla="*/ 1059759 h 2070171"/>
                <a:gd name="connsiteX12" fmla="*/ 1300934 w 2070166"/>
                <a:gd name="connsiteY12" fmla="*/ 1057593 h 2070171"/>
                <a:gd name="connsiteX13" fmla="*/ 1302683 w 2070166"/>
                <a:gd name="connsiteY13" fmla="*/ 1055287 h 2070171"/>
                <a:gd name="connsiteX14" fmla="*/ 1306141 w 2070166"/>
                <a:gd name="connsiteY14" fmla="*/ 1050636 h 2070171"/>
                <a:gd name="connsiteX15" fmla="*/ 1312641 w 2070166"/>
                <a:gd name="connsiteY15" fmla="*/ 1041036 h 2070171"/>
                <a:gd name="connsiteX16" fmla="*/ 1318504 w 2070166"/>
                <a:gd name="connsiteY16" fmla="*/ 1030999 h 2070171"/>
                <a:gd name="connsiteX17" fmla="*/ 1323453 w 2070166"/>
                <a:gd name="connsiteY17" fmla="*/ 1020484 h 2070171"/>
                <a:gd name="connsiteX18" fmla="*/ 1327667 w 2070166"/>
                <a:gd name="connsiteY18" fmla="*/ 1009672 h 2070171"/>
                <a:gd name="connsiteX19" fmla="*/ 1331145 w 2070166"/>
                <a:gd name="connsiteY19" fmla="*/ 998621 h 2070171"/>
                <a:gd name="connsiteX20" fmla="*/ 1333848 w 2070166"/>
                <a:gd name="connsiteY20" fmla="*/ 987351 h 2070171"/>
                <a:gd name="connsiteX21" fmla="*/ 1335578 w 2070166"/>
                <a:gd name="connsiteY21" fmla="*/ 975903 h 2070171"/>
                <a:gd name="connsiteX22" fmla="*/ 1336532 w 2070166"/>
                <a:gd name="connsiteY22" fmla="*/ 964375 h 2070171"/>
                <a:gd name="connsiteX23" fmla="*/ 1336710 w 2070166"/>
                <a:gd name="connsiteY23" fmla="*/ 952827 h 2070171"/>
                <a:gd name="connsiteX24" fmla="*/ 1336114 w 2070166"/>
                <a:gd name="connsiteY24" fmla="*/ 941279 h 2070171"/>
                <a:gd name="connsiteX25" fmla="*/ 1334524 w 2070166"/>
                <a:gd name="connsiteY25" fmla="*/ 929811 h 2070171"/>
                <a:gd name="connsiteX26" fmla="*/ 1332159 w 2070166"/>
                <a:gd name="connsiteY26" fmla="*/ 918481 h 2070171"/>
                <a:gd name="connsiteX27" fmla="*/ 1329038 w 2070166"/>
                <a:gd name="connsiteY27" fmla="*/ 907311 h 2070171"/>
                <a:gd name="connsiteX28" fmla="*/ 1328462 w 2070166"/>
                <a:gd name="connsiteY28" fmla="*/ 905681 h 2070171"/>
                <a:gd name="connsiteX29" fmla="*/ 1335518 w 2070166"/>
                <a:gd name="connsiteY29" fmla="*/ 908682 h 2070171"/>
                <a:gd name="connsiteX30" fmla="*/ 1405938 w 2070166"/>
                <a:gd name="connsiteY30" fmla="*/ 927823 h 2070171"/>
                <a:gd name="connsiteX31" fmla="*/ 1442331 w 2070166"/>
                <a:gd name="connsiteY31" fmla="*/ 930725 h 2070171"/>
                <a:gd name="connsiteX32" fmla="*/ 1460597 w 2070166"/>
                <a:gd name="connsiteY32" fmla="*/ 930566 h 2070171"/>
                <a:gd name="connsiteX33" fmla="*/ 1469720 w 2070166"/>
                <a:gd name="connsiteY33" fmla="*/ 929989 h 2070171"/>
                <a:gd name="connsiteX34" fmla="*/ 1474272 w 2070166"/>
                <a:gd name="connsiteY34" fmla="*/ 929671 h 2070171"/>
                <a:gd name="connsiteX35" fmla="*/ 1478803 w 2070166"/>
                <a:gd name="connsiteY35" fmla="*/ 929194 h 2070171"/>
                <a:gd name="connsiteX36" fmla="*/ 1514838 w 2070166"/>
                <a:gd name="connsiteY36" fmla="*/ 923252 h 2070171"/>
                <a:gd name="connsiteX37" fmla="*/ 1532508 w 2070166"/>
                <a:gd name="connsiteY37" fmla="*/ 918581 h 2070171"/>
                <a:gd name="connsiteX38" fmla="*/ 1541254 w 2070166"/>
                <a:gd name="connsiteY38" fmla="*/ 915877 h 2070171"/>
                <a:gd name="connsiteX39" fmla="*/ 1549900 w 2070166"/>
                <a:gd name="connsiteY39" fmla="*/ 912876 h 2070171"/>
                <a:gd name="connsiteX40" fmla="*/ 1558446 w 2070166"/>
                <a:gd name="connsiteY40" fmla="*/ 909597 h 2070171"/>
                <a:gd name="connsiteX41" fmla="*/ 1566913 w 2070166"/>
                <a:gd name="connsiteY41" fmla="*/ 906099 h 2070171"/>
                <a:gd name="connsiteX42" fmla="*/ 1575798 w 2070166"/>
                <a:gd name="connsiteY42" fmla="*/ 902064 h 2070171"/>
                <a:gd name="connsiteX43" fmla="*/ 1577249 w 2070166"/>
                <a:gd name="connsiteY43" fmla="*/ 901388 h 2070171"/>
                <a:gd name="connsiteX44" fmla="*/ 1578859 w 2070166"/>
                <a:gd name="connsiteY44" fmla="*/ 900593 h 2070171"/>
                <a:gd name="connsiteX45" fmla="*/ 1582059 w 2070166"/>
                <a:gd name="connsiteY45" fmla="*/ 898864 h 2070171"/>
                <a:gd name="connsiteX46" fmla="*/ 1588459 w 2070166"/>
                <a:gd name="connsiteY46" fmla="*/ 895425 h 2070171"/>
                <a:gd name="connsiteX47" fmla="*/ 1594859 w 2070166"/>
                <a:gd name="connsiteY47" fmla="*/ 891987 h 2070171"/>
                <a:gd name="connsiteX48" fmla="*/ 1598059 w 2070166"/>
                <a:gd name="connsiteY48" fmla="*/ 890257 h 2070171"/>
                <a:gd name="connsiteX49" fmla="*/ 1601100 w 2070166"/>
                <a:gd name="connsiteY49" fmla="*/ 888349 h 2070171"/>
                <a:gd name="connsiteX50" fmla="*/ 1613185 w 2070166"/>
                <a:gd name="connsiteY50" fmla="*/ 880657 h 2070171"/>
                <a:gd name="connsiteX51" fmla="*/ 1616206 w 2070166"/>
                <a:gd name="connsiteY51" fmla="*/ 878729 h 2070171"/>
                <a:gd name="connsiteX52" fmla="*/ 1619028 w 2070166"/>
                <a:gd name="connsiteY52" fmla="*/ 876662 h 2070171"/>
                <a:gd name="connsiteX53" fmla="*/ 1624653 w 2070166"/>
                <a:gd name="connsiteY53" fmla="*/ 872488 h 2070171"/>
                <a:gd name="connsiteX54" fmla="*/ 1635843 w 2070166"/>
                <a:gd name="connsiteY54" fmla="*/ 864101 h 2070171"/>
                <a:gd name="connsiteX55" fmla="*/ 1643495 w 2070166"/>
                <a:gd name="connsiteY55" fmla="*/ 856369 h 2070171"/>
                <a:gd name="connsiteX56" fmla="*/ 1648126 w 2070166"/>
                <a:gd name="connsiteY56" fmla="*/ 851579 h 2070171"/>
                <a:gd name="connsiteX57" fmla="*/ 1651366 w 2070166"/>
                <a:gd name="connsiteY57" fmla="*/ 846451 h 2070171"/>
                <a:gd name="connsiteX58" fmla="*/ 1657786 w 2070166"/>
                <a:gd name="connsiteY58" fmla="*/ 836195 h 2070171"/>
                <a:gd name="connsiteX59" fmla="*/ 1664961 w 2070166"/>
                <a:gd name="connsiteY59" fmla="*/ 812543 h 2070171"/>
                <a:gd name="connsiteX60" fmla="*/ 1664723 w 2070166"/>
                <a:gd name="connsiteY60" fmla="*/ 787300 h 2070171"/>
                <a:gd name="connsiteX61" fmla="*/ 1662020 w 2070166"/>
                <a:gd name="connsiteY61" fmla="*/ 776090 h 2070171"/>
                <a:gd name="connsiteX62" fmla="*/ 1660131 w 2070166"/>
                <a:gd name="connsiteY62" fmla="*/ 770704 h 2070171"/>
                <a:gd name="connsiteX63" fmla="*/ 1657687 w 2070166"/>
                <a:gd name="connsiteY63" fmla="*/ 765158 h 2070171"/>
                <a:gd name="connsiteX64" fmla="*/ 1642005 w 2070166"/>
                <a:gd name="connsiteY64" fmla="*/ 742838 h 2070171"/>
                <a:gd name="connsiteX65" fmla="*/ 1620857 w 2070166"/>
                <a:gd name="connsiteY65" fmla="*/ 721650 h 2070171"/>
                <a:gd name="connsiteX66" fmla="*/ 1593487 w 2070166"/>
                <a:gd name="connsiteY66" fmla="*/ 694281 h 2070171"/>
                <a:gd name="connsiteX67" fmla="*/ 1508776 w 2070166"/>
                <a:gd name="connsiteY67" fmla="*/ 609570 h 2070171"/>
                <a:gd name="connsiteX68" fmla="*/ 1424065 w 2070166"/>
                <a:gd name="connsiteY68" fmla="*/ 524859 h 2070171"/>
                <a:gd name="connsiteX69" fmla="*/ 1381709 w 2070166"/>
                <a:gd name="connsiteY69" fmla="*/ 482503 h 2070171"/>
                <a:gd name="connsiteX70" fmla="*/ 1348397 w 2070166"/>
                <a:gd name="connsiteY70" fmla="*/ 449191 h 2070171"/>
                <a:gd name="connsiteX71" fmla="*/ 1343110 w 2070166"/>
                <a:gd name="connsiteY71" fmla="*/ 443904 h 2070171"/>
                <a:gd name="connsiteX72" fmla="*/ 1337764 w 2070166"/>
                <a:gd name="connsiteY72" fmla="*/ 438736 h 2070171"/>
                <a:gd name="connsiteX73" fmla="*/ 1332298 w 2070166"/>
                <a:gd name="connsiteY73" fmla="*/ 433926 h 2070171"/>
                <a:gd name="connsiteX74" fmla="*/ 1326673 w 2070166"/>
                <a:gd name="connsiteY74" fmla="*/ 429871 h 2070171"/>
                <a:gd name="connsiteX75" fmla="*/ 1323851 w 2070166"/>
                <a:gd name="connsiteY75" fmla="*/ 428103 h 2070171"/>
                <a:gd name="connsiteX76" fmla="*/ 1321028 w 2070166"/>
                <a:gd name="connsiteY76" fmla="*/ 426493 h 2070171"/>
                <a:gd name="connsiteX77" fmla="*/ 1318206 w 2070166"/>
                <a:gd name="connsiteY77" fmla="*/ 424883 h 2070171"/>
                <a:gd name="connsiteX78" fmla="*/ 1315423 w 2070166"/>
                <a:gd name="connsiteY78" fmla="*/ 423650 h 2070171"/>
                <a:gd name="connsiteX79" fmla="*/ 1309898 w 2070166"/>
                <a:gd name="connsiteY79" fmla="*/ 421265 h 2070171"/>
                <a:gd name="connsiteX80" fmla="*/ 1304531 w 2070166"/>
                <a:gd name="connsiteY80" fmla="*/ 419476 h 2070171"/>
                <a:gd name="connsiteX81" fmla="*/ 1293659 w 2070166"/>
                <a:gd name="connsiteY81" fmla="*/ 417032 h 2070171"/>
                <a:gd name="connsiteX82" fmla="*/ 1281674 w 2070166"/>
                <a:gd name="connsiteY82" fmla="*/ 416117 h 2070171"/>
                <a:gd name="connsiteX83" fmla="*/ 1257366 w 2070166"/>
                <a:gd name="connsiteY83" fmla="*/ 419655 h 2070171"/>
                <a:gd name="connsiteX84" fmla="*/ 1246514 w 2070166"/>
                <a:gd name="connsiteY84" fmla="*/ 423789 h 2070171"/>
                <a:gd name="connsiteX85" fmla="*/ 1245241 w 2070166"/>
                <a:gd name="connsiteY85" fmla="*/ 424386 h 2070171"/>
                <a:gd name="connsiteX86" fmla="*/ 1244009 w 2070166"/>
                <a:gd name="connsiteY86" fmla="*/ 425161 h 2070171"/>
                <a:gd name="connsiteX87" fmla="*/ 1241545 w 2070166"/>
                <a:gd name="connsiteY87" fmla="*/ 426711 h 2070171"/>
                <a:gd name="connsiteX88" fmla="*/ 1236615 w 2070166"/>
                <a:gd name="connsiteY88" fmla="*/ 429832 h 2070171"/>
                <a:gd name="connsiteX89" fmla="*/ 1217813 w 2070166"/>
                <a:gd name="connsiteY89" fmla="*/ 446090 h 2070171"/>
                <a:gd name="connsiteX90" fmla="*/ 1204754 w 2070166"/>
                <a:gd name="connsiteY90" fmla="*/ 463561 h 2070171"/>
                <a:gd name="connsiteX91" fmla="*/ 1203144 w 2070166"/>
                <a:gd name="connsiteY91" fmla="*/ 465767 h 2070171"/>
                <a:gd name="connsiteX92" fmla="*/ 1201654 w 2070166"/>
                <a:gd name="connsiteY92" fmla="*/ 468133 h 2070171"/>
                <a:gd name="connsiteX93" fmla="*/ 1198652 w 2070166"/>
                <a:gd name="connsiteY93" fmla="*/ 472843 h 2070171"/>
                <a:gd name="connsiteX94" fmla="*/ 1192650 w 2070166"/>
                <a:gd name="connsiteY94" fmla="*/ 482264 h 2070171"/>
                <a:gd name="connsiteX95" fmla="*/ 1189867 w 2070166"/>
                <a:gd name="connsiteY95" fmla="*/ 487174 h 2070171"/>
                <a:gd name="connsiteX96" fmla="*/ 1187184 w 2070166"/>
                <a:gd name="connsiteY96" fmla="*/ 492163 h 2070171"/>
                <a:gd name="connsiteX97" fmla="*/ 1181817 w 2070166"/>
                <a:gd name="connsiteY97" fmla="*/ 502140 h 2070171"/>
                <a:gd name="connsiteX98" fmla="*/ 1177862 w 2070166"/>
                <a:gd name="connsiteY98" fmla="*/ 510488 h 2070171"/>
                <a:gd name="connsiteX99" fmla="*/ 1174920 w 2070166"/>
                <a:gd name="connsiteY99" fmla="*/ 516988 h 2070171"/>
                <a:gd name="connsiteX100" fmla="*/ 1157728 w 2070166"/>
                <a:gd name="connsiteY100" fmla="*/ 571289 h 2070171"/>
                <a:gd name="connsiteX101" fmla="*/ 1155442 w 2070166"/>
                <a:gd name="connsiteY101" fmla="*/ 684482 h 2070171"/>
                <a:gd name="connsiteX102" fmla="*/ 1170826 w 2070166"/>
                <a:gd name="connsiteY102" fmla="*/ 740294 h 2070171"/>
                <a:gd name="connsiteX103" fmla="*/ 1168103 w 2070166"/>
                <a:gd name="connsiteY103" fmla="*/ 739061 h 2070171"/>
                <a:gd name="connsiteX104" fmla="*/ 1162657 w 2070166"/>
                <a:gd name="connsiteY104" fmla="*/ 737054 h 2070171"/>
                <a:gd name="connsiteX105" fmla="*/ 1151646 w 2070166"/>
                <a:gd name="connsiteY105" fmla="*/ 733397 h 2070171"/>
                <a:gd name="connsiteX106" fmla="*/ 1140396 w 2070166"/>
                <a:gd name="connsiteY106" fmla="*/ 730634 h 2070171"/>
                <a:gd name="connsiteX107" fmla="*/ 1134711 w 2070166"/>
                <a:gd name="connsiteY107" fmla="*/ 729581 h 2070171"/>
                <a:gd name="connsiteX108" fmla="*/ 1128987 w 2070166"/>
                <a:gd name="connsiteY108" fmla="*/ 728726 h 2070171"/>
                <a:gd name="connsiteX109" fmla="*/ 1123243 w 2070166"/>
                <a:gd name="connsiteY109" fmla="*/ 727951 h 2070171"/>
                <a:gd name="connsiteX110" fmla="*/ 1117479 w 2070166"/>
                <a:gd name="connsiteY110" fmla="*/ 727593 h 2070171"/>
                <a:gd name="connsiteX111" fmla="*/ 1105931 w 2070166"/>
                <a:gd name="connsiteY111" fmla="*/ 727235 h 2070171"/>
                <a:gd name="connsiteX112" fmla="*/ 1094383 w 2070166"/>
                <a:gd name="connsiteY112" fmla="*/ 727772 h 2070171"/>
                <a:gd name="connsiteX113" fmla="*/ 1088639 w 2070166"/>
                <a:gd name="connsiteY113" fmla="*/ 728368 h 2070171"/>
                <a:gd name="connsiteX114" fmla="*/ 1082915 w 2070166"/>
                <a:gd name="connsiteY114" fmla="*/ 729183 h 2070171"/>
                <a:gd name="connsiteX115" fmla="*/ 1077191 w 2070166"/>
                <a:gd name="connsiteY115" fmla="*/ 730077 h 2070171"/>
                <a:gd name="connsiteX116" fmla="*/ 1071546 w 2070166"/>
                <a:gd name="connsiteY116" fmla="*/ 731369 h 2070171"/>
                <a:gd name="connsiteX117" fmla="*/ 1060336 w 2070166"/>
                <a:gd name="connsiteY117" fmla="*/ 734311 h 2070171"/>
                <a:gd name="connsiteX118" fmla="*/ 1049364 w 2070166"/>
                <a:gd name="connsiteY118" fmla="*/ 738147 h 2070171"/>
                <a:gd name="connsiteX119" fmla="*/ 1043998 w 2070166"/>
                <a:gd name="connsiteY119" fmla="*/ 740373 h 2070171"/>
                <a:gd name="connsiteX120" fmla="*/ 1038711 w 2070166"/>
                <a:gd name="connsiteY120" fmla="*/ 742798 h 2070171"/>
                <a:gd name="connsiteX121" fmla="*/ 1033464 w 2070166"/>
                <a:gd name="connsiteY121" fmla="*/ 745302 h 2070171"/>
                <a:gd name="connsiteX122" fmla="*/ 1028415 w 2070166"/>
                <a:gd name="connsiteY122" fmla="*/ 748165 h 2070171"/>
                <a:gd name="connsiteX123" fmla="*/ 1018497 w 2070166"/>
                <a:gd name="connsiteY123" fmla="*/ 754207 h 2070171"/>
                <a:gd name="connsiteX124" fmla="*/ 1009135 w 2070166"/>
                <a:gd name="connsiteY124" fmla="*/ 761044 h 2070171"/>
                <a:gd name="connsiteX125" fmla="*/ 1000310 w 2070166"/>
                <a:gd name="connsiteY125" fmla="*/ 768498 h 2070171"/>
                <a:gd name="connsiteX126" fmla="*/ 996057 w 2070166"/>
                <a:gd name="connsiteY126" fmla="*/ 772393 h 2070171"/>
                <a:gd name="connsiteX127" fmla="*/ 994050 w 2070166"/>
                <a:gd name="connsiteY127" fmla="*/ 774281 h 2070171"/>
                <a:gd name="connsiteX128" fmla="*/ 992758 w 2070166"/>
                <a:gd name="connsiteY128" fmla="*/ 775573 h 2070171"/>
                <a:gd name="connsiteX129" fmla="*/ 982502 w 2070166"/>
                <a:gd name="connsiteY129" fmla="*/ 785829 h 2070171"/>
                <a:gd name="connsiteX130" fmla="*/ 941458 w 2070166"/>
                <a:gd name="connsiteY130" fmla="*/ 826873 h 2070171"/>
                <a:gd name="connsiteX131" fmla="*/ 902064 w 2070166"/>
                <a:gd name="connsiteY131" fmla="*/ 866267 h 2070171"/>
                <a:gd name="connsiteX132" fmla="*/ 849770 w 2070166"/>
                <a:gd name="connsiteY132" fmla="*/ 813974 h 2070171"/>
                <a:gd name="connsiteX133" fmla="*/ 877398 w 2070166"/>
                <a:gd name="connsiteY133" fmla="*/ 786346 h 2070171"/>
                <a:gd name="connsiteX134" fmla="*/ 903753 w 2070166"/>
                <a:gd name="connsiteY134" fmla="*/ 722723 h 2070171"/>
                <a:gd name="connsiteX135" fmla="*/ 877398 w 2070166"/>
                <a:gd name="connsiteY135" fmla="*/ 659100 h 2070171"/>
                <a:gd name="connsiteX136" fmla="*/ 244668 w 2070166"/>
                <a:gd name="connsiteY136" fmla="*/ 26311 h 2070171"/>
                <a:gd name="connsiteX137" fmla="*/ 244668 w 2070166"/>
                <a:gd name="connsiteY137" fmla="*/ 26311 h 2070171"/>
                <a:gd name="connsiteX138" fmla="*/ 117422 w 2070166"/>
                <a:gd name="connsiteY138" fmla="*/ 26311 h 2070171"/>
                <a:gd name="connsiteX139" fmla="*/ 26311 w 2070166"/>
                <a:gd name="connsiteY139" fmla="*/ 117422 h 2070171"/>
                <a:gd name="connsiteX140" fmla="*/ 26311 w 2070166"/>
                <a:gd name="connsiteY140" fmla="*/ 244668 h 2070171"/>
                <a:gd name="connsiteX141" fmla="*/ 659041 w 2070166"/>
                <a:gd name="connsiteY141" fmla="*/ 877398 h 2070171"/>
                <a:gd name="connsiteX142" fmla="*/ 722664 w 2070166"/>
                <a:gd name="connsiteY142" fmla="*/ 903753 h 2070171"/>
                <a:gd name="connsiteX143" fmla="*/ 786287 w 2070166"/>
                <a:gd name="connsiteY143" fmla="*/ 877398 h 2070171"/>
                <a:gd name="connsiteX144" fmla="*/ 821666 w 2070166"/>
                <a:gd name="connsiteY144" fmla="*/ 842019 h 2070171"/>
                <a:gd name="connsiteX145" fmla="*/ 873959 w 2070166"/>
                <a:gd name="connsiteY145" fmla="*/ 894312 h 2070171"/>
                <a:gd name="connsiteX146" fmla="*/ 859390 w 2070166"/>
                <a:gd name="connsiteY146" fmla="*/ 908881 h 2070171"/>
                <a:gd name="connsiteX147" fmla="*/ 695255 w 2070166"/>
                <a:gd name="connsiteY147" fmla="*/ 1073017 h 2070171"/>
                <a:gd name="connsiteX148" fmla="*/ 613187 w 2070166"/>
                <a:gd name="connsiteY148" fmla="*/ 1155084 h 2070171"/>
                <a:gd name="connsiteX149" fmla="*/ 572143 w 2070166"/>
                <a:gd name="connsiteY149" fmla="*/ 1196128 h 2070171"/>
                <a:gd name="connsiteX150" fmla="*/ 551631 w 2070166"/>
                <a:gd name="connsiteY150" fmla="*/ 1216640 h 2070171"/>
                <a:gd name="connsiteX151" fmla="*/ 549067 w 2070166"/>
                <a:gd name="connsiteY151" fmla="*/ 1219204 h 2070171"/>
                <a:gd name="connsiteX152" fmla="*/ 546026 w 2070166"/>
                <a:gd name="connsiteY152" fmla="*/ 1222344 h 2070171"/>
                <a:gd name="connsiteX153" fmla="*/ 538275 w 2070166"/>
                <a:gd name="connsiteY153" fmla="*/ 1230891 h 2070171"/>
                <a:gd name="connsiteX154" fmla="*/ 536387 w 2070166"/>
                <a:gd name="connsiteY154" fmla="*/ 1233058 h 2070171"/>
                <a:gd name="connsiteX155" fmla="*/ 534637 w 2070166"/>
                <a:gd name="connsiteY155" fmla="*/ 1235363 h 2070171"/>
                <a:gd name="connsiteX156" fmla="*/ 531179 w 2070166"/>
                <a:gd name="connsiteY156" fmla="*/ 1240014 h 2070171"/>
                <a:gd name="connsiteX157" fmla="*/ 524680 w 2070166"/>
                <a:gd name="connsiteY157" fmla="*/ 1249614 h 2070171"/>
                <a:gd name="connsiteX158" fmla="*/ 518816 w 2070166"/>
                <a:gd name="connsiteY158" fmla="*/ 1259652 h 2070171"/>
                <a:gd name="connsiteX159" fmla="*/ 513867 w 2070166"/>
                <a:gd name="connsiteY159" fmla="*/ 1270166 h 2070171"/>
                <a:gd name="connsiteX160" fmla="*/ 509653 w 2070166"/>
                <a:gd name="connsiteY160" fmla="*/ 1280978 h 2070171"/>
                <a:gd name="connsiteX161" fmla="*/ 506175 w 2070166"/>
                <a:gd name="connsiteY161" fmla="*/ 1292029 h 2070171"/>
                <a:gd name="connsiteX162" fmla="*/ 503472 w 2070166"/>
                <a:gd name="connsiteY162" fmla="*/ 1303299 h 2070171"/>
                <a:gd name="connsiteX163" fmla="*/ 501743 w 2070166"/>
                <a:gd name="connsiteY163" fmla="*/ 1314747 h 2070171"/>
                <a:gd name="connsiteX164" fmla="*/ 500789 w 2070166"/>
                <a:gd name="connsiteY164" fmla="*/ 1326276 h 2070171"/>
                <a:gd name="connsiteX165" fmla="*/ 500610 w 2070166"/>
                <a:gd name="connsiteY165" fmla="*/ 1337824 h 2070171"/>
                <a:gd name="connsiteX166" fmla="*/ 501206 w 2070166"/>
                <a:gd name="connsiteY166" fmla="*/ 1349371 h 2070171"/>
                <a:gd name="connsiteX167" fmla="*/ 502796 w 2070166"/>
                <a:gd name="connsiteY167" fmla="*/ 1360840 h 2070171"/>
                <a:gd name="connsiteX168" fmla="*/ 505161 w 2070166"/>
                <a:gd name="connsiteY168" fmla="*/ 1372169 h 2070171"/>
                <a:gd name="connsiteX169" fmla="*/ 508282 w 2070166"/>
                <a:gd name="connsiteY169" fmla="*/ 1383339 h 2070171"/>
                <a:gd name="connsiteX170" fmla="*/ 512158 w 2070166"/>
                <a:gd name="connsiteY170" fmla="*/ 1394291 h 2070171"/>
                <a:gd name="connsiteX171" fmla="*/ 516988 w 2070166"/>
                <a:gd name="connsiteY171" fmla="*/ 1404865 h 2070171"/>
                <a:gd name="connsiteX172" fmla="*/ 522513 w 2070166"/>
                <a:gd name="connsiteY172" fmla="*/ 1415081 h 2070171"/>
                <a:gd name="connsiteX173" fmla="*/ 525495 w 2070166"/>
                <a:gd name="connsiteY173" fmla="*/ 1420070 h 2070171"/>
                <a:gd name="connsiteX174" fmla="*/ 527025 w 2070166"/>
                <a:gd name="connsiteY174" fmla="*/ 1422535 h 2070171"/>
                <a:gd name="connsiteX175" fmla="*/ 528714 w 2070166"/>
                <a:gd name="connsiteY175" fmla="*/ 1424900 h 2070171"/>
                <a:gd name="connsiteX176" fmla="*/ 535592 w 2070166"/>
                <a:gd name="connsiteY176" fmla="*/ 1434242 h 2070171"/>
                <a:gd name="connsiteX177" fmla="*/ 543184 w 2070166"/>
                <a:gd name="connsiteY177" fmla="*/ 1442927 h 2070171"/>
                <a:gd name="connsiteX178" fmla="*/ 547100 w 2070166"/>
                <a:gd name="connsiteY178" fmla="*/ 1447161 h 2070171"/>
                <a:gd name="connsiteX179" fmla="*/ 549783 w 2070166"/>
                <a:gd name="connsiteY179" fmla="*/ 1449864 h 2070171"/>
                <a:gd name="connsiteX180" fmla="*/ 554911 w 2070166"/>
                <a:gd name="connsiteY180" fmla="*/ 1454992 h 2070171"/>
                <a:gd name="connsiteX181" fmla="*/ 575423 w 2070166"/>
                <a:gd name="connsiteY181" fmla="*/ 1475504 h 2070171"/>
                <a:gd name="connsiteX182" fmla="*/ 616467 w 2070166"/>
                <a:gd name="connsiteY182" fmla="*/ 1516548 h 2070171"/>
                <a:gd name="connsiteX183" fmla="*/ 624993 w 2070166"/>
                <a:gd name="connsiteY183" fmla="*/ 1524339 h 2070171"/>
                <a:gd name="connsiteX184" fmla="*/ 629366 w 2070166"/>
                <a:gd name="connsiteY184" fmla="*/ 1528096 h 2070171"/>
                <a:gd name="connsiteX185" fmla="*/ 633997 w 2070166"/>
                <a:gd name="connsiteY185" fmla="*/ 1531574 h 2070171"/>
                <a:gd name="connsiteX186" fmla="*/ 638688 w 2070166"/>
                <a:gd name="connsiteY186" fmla="*/ 1534993 h 2070171"/>
                <a:gd name="connsiteX187" fmla="*/ 643498 w 2070166"/>
                <a:gd name="connsiteY187" fmla="*/ 1538232 h 2070171"/>
                <a:gd name="connsiteX188" fmla="*/ 653515 w 2070166"/>
                <a:gd name="connsiteY188" fmla="*/ 1544136 h 2070171"/>
                <a:gd name="connsiteX189" fmla="*/ 658683 w 2070166"/>
                <a:gd name="connsiteY189" fmla="*/ 1546779 h 2070171"/>
                <a:gd name="connsiteX190" fmla="*/ 663950 w 2070166"/>
                <a:gd name="connsiteY190" fmla="*/ 1549244 h 2070171"/>
                <a:gd name="connsiteX191" fmla="*/ 669257 w 2070166"/>
                <a:gd name="connsiteY191" fmla="*/ 1551629 h 2070171"/>
                <a:gd name="connsiteX192" fmla="*/ 674703 w 2070166"/>
                <a:gd name="connsiteY192" fmla="*/ 1553636 h 2070171"/>
                <a:gd name="connsiteX193" fmla="*/ 685714 w 2070166"/>
                <a:gd name="connsiteY193" fmla="*/ 1557293 h 2070171"/>
                <a:gd name="connsiteX194" fmla="*/ 696964 w 2070166"/>
                <a:gd name="connsiteY194" fmla="*/ 1560056 h 2070171"/>
                <a:gd name="connsiteX195" fmla="*/ 702649 w 2070166"/>
                <a:gd name="connsiteY195" fmla="*/ 1561110 h 2070171"/>
                <a:gd name="connsiteX196" fmla="*/ 708373 w 2070166"/>
                <a:gd name="connsiteY196" fmla="*/ 1561964 h 2070171"/>
                <a:gd name="connsiteX197" fmla="*/ 714117 w 2070166"/>
                <a:gd name="connsiteY197" fmla="*/ 1562739 h 2070171"/>
                <a:gd name="connsiteX198" fmla="*/ 719881 w 2070166"/>
                <a:gd name="connsiteY198" fmla="*/ 1563097 h 2070171"/>
                <a:gd name="connsiteX199" fmla="*/ 731429 w 2070166"/>
                <a:gd name="connsiteY199" fmla="*/ 1563455 h 2070171"/>
                <a:gd name="connsiteX200" fmla="*/ 742977 w 2070166"/>
                <a:gd name="connsiteY200" fmla="*/ 1562918 h 2070171"/>
                <a:gd name="connsiteX201" fmla="*/ 748721 w 2070166"/>
                <a:gd name="connsiteY201" fmla="*/ 1562322 h 2070171"/>
                <a:gd name="connsiteX202" fmla="*/ 754445 w 2070166"/>
                <a:gd name="connsiteY202" fmla="*/ 1561507 h 2070171"/>
                <a:gd name="connsiteX203" fmla="*/ 760170 w 2070166"/>
                <a:gd name="connsiteY203" fmla="*/ 1560613 h 2070171"/>
                <a:gd name="connsiteX204" fmla="*/ 765814 w 2070166"/>
                <a:gd name="connsiteY204" fmla="*/ 1559321 h 2070171"/>
                <a:gd name="connsiteX205" fmla="*/ 777024 w 2070166"/>
                <a:gd name="connsiteY205" fmla="*/ 1556379 h 2070171"/>
                <a:gd name="connsiteX206" fmla="*/ 787996 w 2070166"/>
                <a:gd name="connsiteY206" fmla="*/ 1552543 h 2070171"/>
                <a:gd name="connsiteX207" fmla="*/ 793362 w 2070166"/>
                <a:gd name="connsiteY207" fmla="*/ 1550317 h 2070171"/>
                <a:gd name="connsiteX208" fmla="*/ 798649 w 2070166"/>
                <a:gd name="connsiteY208" fmla="*/ 1547892 h 2070171"/>
                <a:gd name="connsiteX209" fmla="*/ 803897 w 2070166"/>
                <a:gd name="connsiteY209" fmla="*/ 1545388 h 2070171"/>
                <a:gd name="connsiteX210" fmla="*/ 808945 w 2070166"/>
                <a:gd name="connsiteY210" fmla="*/ 1542526 h 2070171"/>
                <a:gd name="connsiteX211" fmla="*/ 818863 w 2070166"/>
                <a:gd name="connsiteY211" fmla="*/ 1536483 h 2070171"/>
                <a:gd name="connsiteX212" fmla="*/ 828225 w 2070166"/>
                <a:gd name="connsiteY212" fmla="*/ 1529646 h 2070171"/>
                <a:gd name="connsiteX213" fmla="*/ 837050 w 2070166"/>
                <a:gd name="connsiteY213" fmla="*/ 1522192 h 2070171"/>
                <a:gd name="connsiteX214" fmla="*/ 841303 w 2070166"/>
                <a:gd name="connsiteY214" fmla="*/ 1518297 h 2070171"/>
                <a:gd name="connsiteX215" fmla="*/ 843311 w 2070166"/>
                <a:gd name="connsiteY215" fmla="*/ 1516409 h 2070171"/>
                <a:gd name="connsiteX216" fmla="*/ 844602 w 2070166"/>
                <a:gd name="connsiteY216" fmla="*/ 1515117 h 2070171"/>
                <a:gd name="connsiteX217" fmla="*/ 854858 w 2070166"/>
                <a:gd name="connsiteY217" fmla="*/ 1504861 h 2070171"/>
                <a:gd name="connsiteX218" fmla="*/ 895902 w 2070166"/>
                <a:gd name="connsiteY218" fmla="*/ 1463817 h 2070171"/>
                <a:gd name="connsiteX219" fmla="*/ 1060038 w 2070166"/>
                <a:gd name="connsiteY219" fmla="*/ 1299682 h 2070171"/>
                <a:gd name="connsiteX220" fmla="*/ 1162259 w 2070166"/>
                <a:gd name="connsiteY220" fmla="*/ 1197460 h 2070171"/>
                <a:gd name="connsiteX221" fmla="*/ 1164863 w 2070166"/>
                <a:gd name="connsiteY221" fmla="*/ 1200680 h 2070171"/>
                <a:gd name="connsiteX222" fmla="*/ 1220377 w 2070166"/>
                <a:gd name="connsiteY222" fmla="*/ 1256193 h 2070171"/>
                <a:gd name="connsiteX223" fmla="*/ 1192749 w 2070166"/>
                <a:gd name="connsiteY223" fmla="*/ 1283821 h 2070171"/>
                <a:gd name="connsiteX224" fmla="*/ 1166394 w 2070166"/>
                <a:gd name="connsiteY224" fmla="*/ 1347443 h 2070171"/>
                <a:gd name="connsiteX225" fmla="*/ 1192749 w 2070166"/>
                <a:gd name="connsiteY225" fmla="*/ 1411066 h 2070171"/>
                <a:gd name="connsiteX226" fmla="*/ 1825499 w 2070166"/>
                <a:gd name="connsiteY226" fmla="*/ 2043816 h 2070171"/>
                <a:gd name="connsiteX227" fmla="*/ 1889122 w 2070166"/>
                <a:gd name="connsiteY227" fmla="*/ 2070172 h 2070171"/>
                <a:gd name="connsiteX228" fmla="*/ 1952745 w 2070166"/>
                <a:gd name="connsiteY228" fmla="*/ 2043816 h 2070171"/>
                <a:gd name="connsiteX229" fmla="*/ 2043856 w 2070166"/>
                <a:gd name="connsiteY229" fmla="*/ 1952705 h 2070171"/>
                <a:gd name="connsiteX230" fmla="*/ 2043856 w 2070166"/>
                <a:gd name="connsiteY230" fmla="*/ 1825459 h 2070171"/>
                <a:gd name="connsiteX231" fmla="*/ 384932 w 2070166"/>
                <a:gd name="connsiteY231" fmla="*/ 547060 h 2070171"/>
                <a:gd name="connsiteX232" fmla="*/ 389126 w 2070166"/>
                <a:gd name="connsiteY232" fmla="*/ 543860 h 2070171"/>
                <a:gd name="connsiteX233" fmla="*/ 547557 w 2070166"/>
                <a:gd name="connsiteY233" fmla="*/ 385429 h 2070171"/>
                <a:gd name="connsiteX234" fmla="*/ 713183 w 2070166"/>
                <a:gd name="connsiteY234" fmla="*/ 551055 h 2070171"/>
                <a:gd name="connsiteX235" fmla="*/ 551035 w 2070166"/>
                <a:gd name="connsiteY235" fmla="*/ 713203 h 2070171"/>
                <a:gd name="connsiteX236" fmla="*/ 384932 w 2070166"/>
                <a:gd name="connsiteY236" fmla="*/ 547100 h 2070171"/>
                <a:gd name="connsiteX237" fmla="*/ 518538 w 2070166"/>
                <a:gd name="connsiteY237" fmla="*/ 356390 h 2070171"/>
                <a:gd name="connsiteX238" fmla="*/ 360107 w 2070166"/>
                <a:gd name="connsiteY238" fmla="*/ 514821 h 2070171"/>
                <a:gd name="connsiteX239" fmla="*/ 356907 w 2070166"/>
                <a:gd name="connsiteY239" fmla="*/ 519015 h 2070171"/>
                <a:gd name="connsiteX240" fmla="*/ 198993 w 2070166"/>
                <a:gd name="connsiteY240" fmla="*/ 361101 h 2070171"/>
                <a:gd name="connsiteX241" fmla="*/ 361141 w 2070166"/>
                <a:gd name="connsiteY241" fmla="*/ 198953 h 2070171"/>
                <a:gd name="connsiteX242" fmla="*/ 518558 w 2070166"/>
                <a:gd name="connsiteY242" fmla="*/ 356370 h 2070171"/>
                <a:gd name="connsiteX243" fmla="*/ 54415 w 2070166"/>
                <a:gd name="connsiteY243" fmla="*/ 145527 h 2070171"/>
                <a:gd name="connsiteX244" fmla="*/ 145527 w 2070166"/>
                <a:gd name="connsiteY244" fmla="*/ 54415 h 2070171"/>
                <a:gd name="connsiteX245" fmla="*/ 181045 w 2070166"/>
                <a:gd name="connsiteY245" fmla="*/ 39727 h 2070171"/>
                <a:gd name="connsiteX246" fmla="*/ 216563 w 2070166"/>
                <a:gd name="connsiteY246" fmla="*/ 54415 h 2070171"/>
                <a:gd name="connsiteX247" fmla="*/ 332082 w 2070166"/>
                <a:gd name="connsiteY247" fmla="*/ 169934 h 2070171"/>
                <a:gd name="connsiteX248" fmla="*/ 169934 w 2070166"/>
                <a:gd name="connsiteY248" fmla="*/ 332082 h 2070171"/>
                <a:gd name="connsiteX249" fmla="*/ 54415 w 2070166"/>
                <a:gd name="connsiteY249" fmla="*/ 216543 h 2070171"/>
                <a:gd name="connsiteX250" fmla="*/ 54415 w 2070166"/>
                <a:gd name="connsiteY250" fmla="*/ 145527 h 2070171"/>
                <a:gd name="connsiteX251" fmla="*/ 758182 w 2070166"/>
                <a:gd name="connsiteY251" fmla="*/ 849293 h 2070171"/>
                <a:gd name="connsiteX252" fmla="*/ 722664 w 2070166"/>
                <a:gd name="connsiteY252" fmla="*/ 864001 h 2070171"/>
                <a:gd name="connsiteX253" fmla="*/ 687145 w 2070166"/>
                <a:gd name="connsiteY253" fmla="*/ 849293 h 2070171"/>
                <a:gd name="connsiteX254" fmla="*/ 580054 w 2070166"/>
                <a:gd name="connsiteY254" fmla="*/ 742202 h 2070171"/>
                <a:gd name="connsiteX255" fmla="*/ 742202 w 2070166"/>
                <a:gd name="connsiteY255" fmla="*/ 580054 h 2070171"/>
                <a:gd name="connsiteX256" fmla="*/ 849293 w 2070166"/>
                <a:gd name="connsiteY256" fmla="*/ 687145 h 2070171"/>
                <a:gd name="connsiteX257" fmla="*/ 864001 w 2070166"/>
                <a:gd name="connsiteY257" fmla="*/ 722664 h 2070171"/>
                <a:gd name="connsiteX258" fmla="*/ 849293 w 2070166"/>
                <a:gd name="connsiteY258" fmla="*/ 758182 h 2070171"/>
                <a:gd name="connsiteX259" fmla="*/ 758182 w 2070166"/>
                <a:gd name="connsiteY259" fmla="*/ 849293 h 2070171"/>
                <a:gd name="connsiteX260" fmla="*/ 1197261 w 2070166"/>
                <a:gd name="connsiteY260" fmla="*/ 579676 h 2070171"/>
                <a:gd name="connsiteX261" fmla="*/ 1212108 w 2070166"/>
                <a:gd name="connsiteY261" fmla="*/ 532789 h 2070171"/>
                <a:gd name="connsiteX262" fmla="*/ 1214652 w 2070166"/>
                <a:gd name="connsiteY262" fmla="*/ 527184 h 2070171"/>
                <a:gd name="connsiteX263" fmla="*/ 1217534 w 2070166"/>
                <a:gd name="connsiteY263" fmla="*/ 520983 h 2070171"/>
                <a:gd name="connsiteX264" fmla="*/ 1224590 w 2070166"/>
                <a:gd name="connsiteY264" fmla="*/ 507706 h 2070171"/>
                <a:gd name="connsiteX265" fmla="*/ 1232382 w 2070166"/>
                <a:gd name="connsiteY265" fmla="*/ 494985 h 2070171"/>
                <a:gd name="connsiteX266" fmla="*/ 1240789 w 2070166"/>
                <a:gd name="connsiteY266" fmla="*/ 482861 h 2070171"/>
                <a:gd name="connsiteX267" fmla="*/ 1252635 w 2070166"/>
                <a:gd name="connsiteY267" fmla="*/ 469723 h 2070171"/>
                <a:gd name="connsiteX268" fmla="*/ 1258876 w 2070166"/>
                <a:gd name="connsiteY268" fmla="*/ 463959 h 2070171"/>
                <a:gd name="connsiteX269" fmla="*/ 1266151 w 2070166"/>
                <a:gd name="connsiteY269" fmla="*/ 459566 h 2070171"/>
                <a:gd name="connsiteX270" fmla="*/ 1283423 w 2070166"/>
                <a:gd name="connsiteY270" fmla="*/ 456644 h 2070171"/>
                <a:gd name="connsiteX271" fmla="*/ 1291950 w 2070166"/>
                <a:gd name="connsiteY271" fmla="*/ 458374 h 2070171"/>
                <a:gd name="connsiteX272" fmla="*/ 1299423 w 2070166"/>
                <a:gd name="connsiteY272" fmla="*/ 461991 h 2070171"/>
                <a:gd name="connsiteX273" fmla="*/ 1313774 w 2070166"/>
                <a:gd name="connsiteY273" fmla="*/ 472505 h 2070171"/>
                <a:gd name="connsiteX274" fmla="*/ 1327985 w 2070166"/>
                <a:gd name="connsiteY274" fmla="*/ 485941 h 2070171"/>
                <a:gd name="connsiteX275" fmla="*/ 1353108 w 2070166"/>
                <a:gd name="connsiteY275" fmla="*/ 511065 h 2070171"/>
                <a:gd name="connsiteX276" fmla="*/ 1395464 w 2070166"/>
                <a:gd name="connsiteY276" fmla="*/ 553420 h 2070171"/>
                <a:gd name="connsiteX277" fmla="*/ 1480175 w 2070166"/>
                <a:gd name="connsiteY277" fmla="*/ 638131 h 2070171"/>
                <a:gd name="connsiteX278" fmla="*/ 1564886 w 2070166"/>
                <a:gd name="connsiteY278" fmla="*/ 722843 h 2070171"/>
                <a:gd name="connsiteX279" fmla="*/ 1588081 w 2070166"/>
                <a:gd name="connsiteY279" fmla="*/ 746038 h 2070171"/>
                <a:gd name="connsiteX280" fmla="*/ 1602114 w 2070166"/>
                <a:gd name="connsiteY280" fmla="*/ 760070 h 2070171"/>
                <a:gd name="connsiteX281" fmla="*/ 1614357 w 2070166"/>
                <a:gd name="connsiteY281" fmla="*/ 774480 h 2070171"/>
                <a:gd name="connsiteX282" fmla="*/ 1616941 w 2070166"/>
                <a:gd name="connsiteY282" fmla="*/ 778078 h 2070171"/>
                <a:gd name="connsiteX283" fmla="*/ 1619346 w 2070166"/>
                <a:gd name="connsiteY283" fmla="*/ 781616 h 2070171"/>
                <a:gd name="connsiteX284" fmla="*/ 1623282 w 2070166"/>
                <a:gd name="connsiteY284" fmla="*/ 789248 h 2070171"/>
                <a:gd name="connsiteX285" fmla="*/ 1624872 w 2070166"/>
                <a:gd name="connsiteY285" fmla="*/ 807256 h 2070171"/>
                <a:gd name="connsiteX286" fmla="*/ 1617557 w 2070166"/>
                <a:gd name="connsiteY286" fmla="*/ 823514 h 2070171"/>
                <a:gd name="connsiteX287" fmla="*/ 1611495 w 2070166"/>
                <a:gd name="connsiteY287" fmla="*/ 829974 h 2070171"/>
                <a:gd name="connsiteX288" fmla="*/ 1608454 w 2070166"/>
                <a:gd name="connsiteY288" fmla="*/ 833194 h 2070171"/>
                <a:gd name="connsiteX289" fmla="*/ 1604896 w 2070166"/>
                <a:gd name="connsiteY289" fmla="*/ 836215 h 2070171"/>
                <a:gd name="connsiteX290" fmla="*/ 1599073 w 2070166"/>
                <a:gd name="connsiteY290" fmla="*/ 841084 h 2070171"/>
                <a:gd name="connsiteX291" fmla="*/ 1591301 w 2070166"/>
                <a:gd name="connsiteY291" fmla="*/ 846511 h 2070171"/>
                <a:gd name="connsiteX292" fmla="*/ 1583391 w 2070166"/>
                <a:gd name="connsiteY292" fmla="*/ 851758 h 2070171"/>
                <a:gd name="connsiteX293" fmla="*/ 1575182 w 2070166"/>
                <a:gd name="connsiteY293" fmla="*/ 856707 h 2070171"/>
                <a:gd name="connsiteX294" fmla="*/ 1573134 w 2070166"/>
                <a:gd name="connsiteY294" fmla="*/ 857939 h 2070171"/>
                <a:gd name="connsiteX295" fmla="*/ 1570988 w 2070166"/>
                <a:gd name="connsiteY295" fmla="*/ 859052 h 2070171"/>
                <a:gd name="connsiteX296" fmla="*/ 1566715 w 2070166"/>
                <a:gd name="connsiteY296" fmla="*/ 861298 h 2070171"/>
                <a:gd name="connsiteX297" fmla="*/ 1562441 w 2070166"/>
                <a:gd name="connsiteY297" fmla="*/ 863544 h 2070171"/>
                <a:gd name="connsiteX298" fmla="*/ 1558188 w 2070166"/>
                <a:gd name="connsiteY298" fmla="*/ 865651 h 2070171"/>
                <a:gd name="connsiteX299" fmla="*/ 1550814 w 2070166"/>
                <a:gd name="connsiteY299" fmla="*/ 869010 h 2070171"/>
                <a:gd name="connsiteX300" fmla="*/ 1543519 w 2070166"/>
                <a:gd name="connsiteY300" fmla="*/ 872031 h 2070171"/>
                <a:gd name="connsiteX301" fmla="*/ 1536145 w 2070166"/>
                <a:gd name="connsiteY301" fmla="*/ 874874 h 2070171"/>
                <a:gd name="connsiteX302" fmla="*/ 1528692 w 2070166"/>
                <a:gd name="connsiteY302" fmla="*/ 877477 h 2070171"/>
                <a:gd name="connsiteX303" fmla="*/ 1521139 w 2070166"/>
                <a:gd name="connsiteY303" fmla="*/ 879803 h 2070171"/>
                <a:gd name="connsiteX304" fmla="*/ 1505874 w 2070166"/>
                <a:gd name="connsiteY304" fmla="*/ 883857 h 2070171"/>
                <a:gd name="connsiteX305" fmla="*/ 1474729 w 2070166"/>
                <a:gd name="connsiteY305" fmla="*/ 888985 h 2070171"/>
                <a:gd name="connsiteX306" fmla="*/ 1470813 w 2070166"/>
                <a:gd name="connsiteY306" fmla="*/ 889403 h 2070171"/>
                <a:gd name="connsiteX307" fmla="*/ 1466878 w 2070166"/>
                <a:gd name="connsiteY307" fmla="*/ 889661 h 2070171"/>
                <a:gd name="connsiteX308" fmla="*/ 1459007 w 2070166"/>
                <a:gd name="connsiteY308" fmla="*/ 890158 h 2070171"/>
                <a:gd name="connsiteX309" fmla="*/ 1443225 w 2070166"/>
                <a:gd name="connsiteY309" fmla="*/ 890277 h 2070171"/>
                <a:gd name="connsiteX310" fmla="*/ 1411762 w 2070166"/>
                <a:gd name="connsiteY310" fmla="*/ 887773 h 2070171"/>
                <a:gd name="connsiteX311" fmla="*/ 1350942 w 2070166"/>
                <a:gd name="connsiteY311" fmla="*/ 871236 h 2070171"/>
                <a:gd name="connsiteX312" fmla="*/ 1294633 w 2070166"/>
                <a:gd name="connsiteY312" fmla="*/ 839395 h 2070171"/>
                <a:gd name="connsiteX313" fmla="*/ 1288253 w 2070166"/>
                <a:gd name="connsiteY313" fmla="*/ 834386 h 2070171"/>
                <a:gd name="connsiteX314" fmla="*/ 1285073 w 2070166"/>
                <a:gd name="connsiteY314" fmla="*/ 831882 h 2070171"/>
                <a:gd name="connsiteX315" fmla="*/ 1282012 w 2070166"/>
                <a:gd name="connsiteY315" fmla="*/ 829238 h 2070171"/>
                <a:gd name="connsiteX316" fmla="*/ 1275890 w 2070166"/>
                <a:gd name="connsiteY316" fmla="*/ 823932 h 2070171"/>
                <a:gd name="connsiteX317" fmla="*/ 1270027 w 2070166"/>
                <a:gd name="connsiteY317" fmla="*/ 818366 h 2070171"/>
                <a:gd name="connsiteX318" fmla="*/ 1258697 w 2070166"/>
                <a:gd name="connsiteY318" fmla="*/ 806798 h 2070171"/>
                <a:gd name="connsiteX319" fmla="*/ 1253371 w 2070166"/>
                <a:gd name="connsiteY319" fmla="*/ 800697 h 2070171"/>
                <a:gd name="connsiteX320" fmla="*/ 1248183 w 2070166"/>
                <a:gd name="connsiteY320" fmla="*/ 794475 h 2070171"/>
                <a:gd name="connsiteX321" fmla="*/ 1195373 w 2070166"/>
                <a:gd name="connsiteY321" fmla="*/ 677545 h 2070171"/>
                <a:gd name="connsiteX322" fmla="*/ 1197340 w 2070166"/>
                <a:gd name="connsiteY322" fmla="*/ 579696 h 2070171"/>
                <a:gd name="connsiteX323" fmla="*/ 1031396 w 2070166"/>
                <a:gd name="connsiteY323" fmla="*/ 1271100 h 2070171"/>
                <a:gd name="connsiteX324" fmla="*/ 867261 w 2070166"/>
                <a:gd name="connsiteY324" fmla="*/ 1435235 h 2070171"/>
                <a:gd name="connsiteX325" fmla="*/ 826217 w 2070166"/>
                <a:gd name="connsiteY325" fmla="*/ 1476279 h 2070171"/>
                <a:gd name="connsiteX326" fmla="*/ 815961 w 2070166"/>
                <a:gd name="connsiteY326" fmla="*/ 1486535 h 2070171"/>
                <a:gd name="connsiteX327" fmla="*/ 814669 w 2070166"/>
                <a:gd name="connsiteY327" fmla="*/ 1487827 h 2070171"/>
                <a:gd name="connsiteX328" fmla="*/ 813119 w 2070166"/>
                <a:gd name="connsiteY328" fmla="*/ 1489258 h 2070171"/>
                <a:gd name="connsiteX329" fmla="*/ 809919 w 2070166"/>
                <a:gd name="connsiteY329" fmla="*/ 1492160 h 2070171"/>
                <a:gd name="connsiteX330" fmla="*/ 803320 w 2070166"/>
                <a:gd name="connsiteY330" fmla="*/ 1497745 h 2070171"/>
                <a:gd name="connsiteX331" fmla="*/ 796324 w 2070166"/>
                <a:gd name="connsiteY331" fmla="*/ 1502873 h 2070171"/>
                <a:gd name="connsiteX332" fmla="*/ 788910 w 2070166"/>
                <a:gd name="connsiteY332" fmla="*/ 1507365 h 2070171"/>
                <a:gd name="connsiteX333" fmla="*/ 785154 w 2070166"/>
                <a:gd name="connsiteY333" fmla="*/ 1509512 h 2070171"/>
                <a:gd name="connsiteX334" fmla="*/ 781218 w 2070166"/>
                <a:gd name="connsiteY334" fmla="*/ 1511360 h 2070171"/>
                <a:gd name="connsiteX335" fmla="*/ 777283 w 2070166"/>
                <a:gd name="connsiteY335" fmla="*/ 1513189 h 2070171"/>
                <a:gd name="connsiteX336" fmla="*/ 773288 w 2070166"/>
                <a:gd name="connsiteY336" fmla="*/ 1514858 h 2070171"/>
                <a:gd name="connsiteX337" fmla="*/ 765099 w 2070166"/>
                <a:gd name="connsiteY337" fmla="*/ 1517720 h 2070171"/>
                <a:gd name="connsiteX338" fmla="*/ 756711 w 2070166"/>
                <a:gd name="connsiteY338" fmla="*/ 1519907 h 2070171"/>
                <a:gd name="connsiteX339" fmla="*/ 752497 w 2070166"/>
                <a:gd name="connsiteY339" fmla="*/ 1520901 h 2070171"/>
                <a:gd name="connsiteX340" fmla="*/ 748204 w 2070166"/>
                <a:gd name="connsiteY340" fmla="*/ 1521537 h 2070171"/>
                <a:gd name="connsiteX341" fmla="*/ 743911 w 2070166"/>
                <a:gd name="connsiteY341" fmla="*/ 1522153 h 2070171"/>
                <a:gd name="connsiteX342" fmla="*/ 739618 w 2070166"/>
                <a:gd name="connsiteY342" fmla="*/ 1522610 h 2070171"/>
                <a:gd name="connsiteX343" fmla="*/ 730972 w 2070166"/>
                <a:gd name="connsiteY343" fmla="*/ 1523027 h 2070171"/>
                <a:gd name="connsiteX344" fmla="*/ 722326 w 2070166"/>
                <a:gd name="connsiteY344" fmla="*/ 1522749 h 2070171"/>
                <a:gd name="connsiteX345" fmla="*/ 718013 w 2070166"/>
                <a:gd name="connsiteY345" fmla="*/ 1522491 h 2070171"/>
                <a:gd name="connsiteX346" fmla="*/ 713720 w 2070166"/>
                <a:gd name="connsiteY346" fmla="*/ 1521894 h 2070171"/>
                <a:gd name="connsiteX347" fmla="*/ 709426 w 2070166"/>
                <a:gd name="connsiteY347" fmla="*/ 1521278 h 2070171"/>
                <a:gd name="connsiteX348" fmla="*/ 705173 w 2070166"/>
                <a:gd name="connsiteY348" fmla="*/ 1520483 h 2070171"/>
                <a:gd name="connsiteX349" fmla="*/ 696745 w 2070166"/>
                <a:gd name="connsiteY349" fmla="*/ 1518416 h 2070171"/>
                <a:gd name="connsiteX350" fmla="*/ 688517 w 2070166"/>
                <a:gd name="connsiteY350" fmla="*/ 1515673 h 2070171"/>
                <a:gd name="connsiteX351" fmla="*/ 684442 w 2070166"/>
                <a:gd name="connsiteY351" fmla="*/ 1514202 h 2070171"/>
                <a:gd name="connsiteX352" fmla="*/ 680507 w 2070166"/>
                <a:gd name="connsiteY352" fmla="*/ 1512394 h 2070171"/>
                <a:gd name="connsiteX353" fmla="*/ 676571 w 2070166"/>
                <a:gd name="connsiteY353" fmla="*/ 1510565 h 2070171"/>
                <a:gd name="connsiteX354" fmla="*/ 672715 w 2070166"/>
                <a:gd name="connsiteY354" fmla="*/ 1508597 h 2070171"/>
                <a:gd name="connsiteX355" fmla="*/ 665242 w 2070166"/>
                <a:gd name="connsiteY355" fmla="*/ 1504185 h 2070171"/>
                <a:gd name="connsiteX356" fmla="*/ 661645 w 2070166"/>
                <a:gd name="connsiteY356" fmla="*/ 1501760 h 2070171"/>
                <a:gd name="connsiteX357" fmla="*/ 658146 w 2070166"/>
                <a:gd name="connsiteY357" fmla="*/ 1499196 h 2070171"/>
                <a:gd name="connsiteX358" fmla="*/ 654668 w 2070166"/>
                <a:gd name="connsiteY358" fmla="*/ 1496612 h 2070171"/>
                <a:gd name="connsiteX359" fmla="*/ 651408 w 2070166"/>
                <a:gd name="connsiteY359" fmla="*/ 1493770 h 2070171"/>
                <a:gd name="connsiteX360" fmla="*/ 645008 w 2070166"/>
                <a:gd name="connsiteY360" fmla="*/ 1487946 h 2070171"/>
                <a:gd name="connsiteX361" fmla="*/ 603965 w 2070166"/>
                <a:gd name="connsiteY361" fmla="*/ 1446902 h 2070171"/>
                <a:gd name="connsiteX362" fmla="*/ 583453 w 2070166"/>
                <a:gd name="connsiteY362" fmla="*/ 1426391 h 2070171"/>
                <a:gd name="connsiteX363" fmla="*/ 578325 w 2070166"/>
                <a:gd name="connsiteY363" fmla="*/ 1421263 h 2070171"/>
                <a:gd name="connsiteX364" fmla="*/ 575721 w 2070166"/>
                <a:gd name="connsiteY364" fmla="*/ 1418639 h 2070171"/>
                <a:gd name="connsiteX365" fmla="*/ 572799 w 2070166"/>
                <a:gd name="connsiteY365" fmla="*/ 1415439 h 2070171"/>
                <a:gd name="connsiteX366" fmla="*/ 567095 w 2070166"/>
                <a:gd name="connsiteY366" fmla="*/ 1408940 h 2070171"/>
                <a:gd name="connsiteX367" fmla="*/ 561947 w 2070166"/>
                <a:gd name="connsiteY367" fmla="*/ 1401963 h 2070171"/>
                <a:gd name="connsiteX368" fmla="*/ 560675 w 2070166"/>
                <a:gd name="connsiteY368" fmla="*/ 1400214 h 2070171"/>
                <a:gd name="connsiteX369" fmla="*/ 559562 w 2070166"/>
                <a:gd name="connsiteY369" fmla="*/ 1398366 h 2070171"/>
                <a:gd name="connsiteX370" fmla="*/ 557356 w 2070166"/>
                <a:gd name="connsiteY370" fmla="*/ 1394629 h 2070171"/>
                <a:gd name="connsiteX371" fmla="*/ 553221 w 2070166"/>
                <a:gd name="connsiteY371" fmla="*/ 1386997 h 2070171"/>
                <a:gd name="connsiteX372" fmla="*/ 549604 w 2070166"/>
                <a:gd name="connsiteY372" fmla="*/ 1379106 h 2070171"/>
                <a:gd name="connsiteX373" fmla="*/ 546722 w 2070166"/>
                <a:gd name="connsiteY373" fmla="*/ 1370917 h 2070171"/>
                <a:gd name="connsiteX374" fmla="*/ 544397 w 2070166"/>
                <a:gd name="connsiteY374" fmla="*/ 1362569 h 2070171"/>
                <a:gd name="connsiteX375" fmla="*/ 542628 w 2070166"/>
                <a:gd name="connsiteY375" fmla="*/ 1354102 h 2070171"/>
                <a:gd name="connsiteX376" fmla="*/ 541415 w 2070166"/>
                <a:gd name="connsiteY376" fmla="*/ 1345516 h 2070171"/>
                <a:gd name="connsiteX377" fmla="*/ 540978 w 2070166"/>
                <a:gd name="connsiteY377" fmla="*/ 1336869 h 2070171"/>
                <a:gd name="connsiteX378" fmla="*/ 558985 w 2070166"/>
                <a:gd name="connsiteY378" fmla="*/ 1270921 h 2070171"/>
                <a:gd name="connsiteX379" fmla="*/ 563855 w 2070166"/>
                <a:gd name="connsiteY379" fmla="*/ 1263746 h 2070171"/>
                <a:gd name="connsiteX380" fmla="*/ 566439 w 2070166"/>
                <a:gd name="connsiteY380" fmla="*/ 1260268 h 2070171"/>
                <a:gd name="connsiteX381" fmla="*/ 567731 w 2070166"/>
                <a:gd name="connsiteY381" fmla="*/ 1258538 h 2070171"/>
                <a:gd name="connsiteX382" fmla="*/ 569162 w 2070166"/>
                <a:gd name="connsiteY382" fmla="*/ 1256929 h 2070171"/>
                <a:gd name="connsiteX383" fmla="*/ 574966 w 2070166"/>
                <a:gd name="connsiteY383" fmla="*/ 1250509 h 2070171"/>
                <a:gd name="connsiteX384" fmla="*/ 577649 w 2070166"/>
                <a:gd name="connsiteY384" fmla="*/ 1247726 h 2070171"/>
                <a:gd name="connsiteX385" fmla="*/ 580213 w 2070166"/>
                <a:gd name="connsiteY385" fmla="*/ 1245162 h 2070171"/>
                <a:gd name="connsiteX386" fmla="*/ 600725 w 2070166"/>
                <a:gd name="connsiteY386" fmla="*/ 1224650 h 2070171"/>
                <a:gd name="connsiteX387" fmla="*/ 641769 w 2070166"/>
                <a:gd name="connsiteY387" fmla="*/ 1183606 h 2070171"/>
                <a:gd name="connsiteX388" fmla="*/ 723836 w 2070166"/>
                <a:gd name="connsiteY388" fmla="*/ 1101539 h 2070171"/>
                <a:gd name="connsiteX389" fmla="*/ 887972 w 2070166"/>
                <a:gd name="connsiteY389" fmla="*/ 937403 h 2070171"/>
                <a:gd name="connsiteX390" fmla="*/ 970039 w 2070166"/>
                <a:gd name="connsiteY390" fmla="*/ 855335 h 2070171"/>
                <a:gd name="connsiteX391" fmla="*/ 1011083 w 2070166"/>
                <a:gd name="connsiteY391" fmla="*/ 814292 h 2070171"/>
                <a:gd name="connsiteX392" fmla="*/ 1021339 w 2070166"/>
                <a:gd name="connsiteY392" fmla="*/ 804036 h 2070171"/>
                <a:gd name="connsiteX393" fmla="*/ 1022631 w 2070166"/>
                <a:gd name="connsiteY393" fmla="*/ 802744 h 2070171"/>
                <a:gd name="connsiteX394" fmla="*/ 1024181 w 2070166"/>
                <a:gd name="connsiteY394" fmla="*/ 801313 h 2070171"/>
                <a:gd name="connsiteX395" fmla="*/ 1027381 w 2070166"/>
                <a:gd name="connsiteY395" fmla="*/ 798411 h 2070171"/>
                <a:gd name="connsiteX396" fmla="*/ 1033980 w 2070166"/>
                <a:gd name="connsiteY396" fmla="*/ 792826 h 2070171"/>
                <a:gd name="connsiteX397" fmla="*/ 1040977 w 2070166"/>
                <a:gd name="connsiteY397" fmla="*/ 787698 h 2070171"/>
                <a:gd name="connsiteX398" fmla="*/ 1048390 w 2070166"/>
                <a:gd name="connsiteY398" fmla="*/ 783206 h 2070171"/>
                <a:gd name="connsiteX399" fmla="*/ 1052147 w 2070166"/>
                <a:gd name="connsiteY399" fmla="*/ 781059 h 2070171"/>
                <a:gd name="connsiteX400" fmla="*/ 1056082 w 2070166"/>
                <a:gd name="connsiteY400" fmla="*/ 779211 h 2070171"/>
                <a:gd name="connsiteX401" fmla="*/ 1060018 w 2070166"/>
                <a:gd name="connsiteY401" fmla="*/ 777382 h 2070171"/>
                <a:gd name="connsiteX402" fmla="*/ 1064013 w 2070166"/>
                <a:gd name="connsiteY402" fmla="*/ 775713 h 2070171"/>
                <a:gd name="connsiteX403" fmla="*/ 1072202 w 2070166"/>
                <a:gd name="connsiteY403" fmla="*/ 772850 h 2070171"/>
                <a:gd name="connsiteX404" fmla="*/ 1080589 w 2070166"/>
                <a:gd name="connsiteY404" fmla="*/ 770664 h 2070171"/>
                <a:gd name="connsiteX405" fmla="*/ 1084803 w 2070166"/>
                <a:gd name="connsiteY405" fmla="*/ 769670 h 2070171"/>
                <a:gd name="connsiteX406" fmla="*/ 1089096 w 2070166"/>
                <a:gd name="connsiteY406" fmla="*/ 769034 h 2070171"/>
                <a:gd name="connsiteX407" fmla="*/ 1093389 w 2070166"/>
                <a:gd name="connsiteY407" fmla="*/ 768418 h 2070171"/>
                <a:gd name="connsiteX408" fmla="*/ 1097683 w 2070166"/>
                <a:gd name="connsiteY408" fmla="*/ 767961 h 2070171"/>
                <a:gd name="connsiteX409" fmla="*/ 1106329 w 2070166"/>
                <a:gd name="connsiteY409" fmla="*/ 767544 h 2070171"/>
                <a:gd name="connsiteX410" fmla="*/ 1114975 w 2070166"/>
                <a:gd name="connsiteY410" fmla="*/ 767822 h 2070171"/>
                <a:gd name="connsiteX411" fmla="*/ 1119288 w 2070166"/>
                <a:gd name="connsiteY411" fmla="*/ 768080 h 2070171"/>
                <a:gd name="connsiteX412" fmla="*/ 1123581 w 2070166"/>
                <a:gd name="connsiteY412" fmla="*/ 768676 h 2070171"/>
                <a:gd name="connsiteX413" fmla="*/ 1127874 w 2070166"/>
                <a:gd name="connsiteY413" fmla="*/ 769293 h 2070171"/>
                <a:gd name="connsiteX414" fmla="*/ 1132128 w 2070166"/>
                <a:gd name="connsiteY414" fmla="*/ 770088 h 2070171"/>
                <a:gd name="connsiteX415" fmla="*/ 1140555 w 2070166"/>
                <a:gd name="connsiteY415" fmla="*/ 772155 h 2070171"/>
                <a:gd name="connsiteX416" fmla="*/ 1148784 w 2070166"/>
                <a:gd name="connsiteY416" fmla="*/ 774898 h 2070171"/>
                <a:gd name="connsiteX417" fmla="*/ 1152858 w 2070166"/>
                <a:gd name="connsiteY417" fmla="*/ 776368 h 2070171"/>
                <a:gd name="connsiteX418" fmla="*/ 1156794 w 2070166"/>
                <a:gd name="connsiteY418" fmla="*/ 778177 h 2070171"/>
                <a:gd name="connsiteX419" fmla="*/ 1160729 w 2070166"/>
                <a:gd name="connsiteY419" fmla="*/ 780006 h 2070171"/>
                <a:gd name="connsiteX420" fmla="*/ 1164585 w 2070166"/>
                <a:gd name="connsiteY420" fmla="*/ 781973 h 2070171"/>
                <a:gd name="connsiteX421" fmla="*/ 1172058 w 2070166"/>
                <a:gd name="connsiteY421" fmla="*/ 786386 h 2070171"/>
                <a:gd name="connsiteX422" fmla="*/ 1175656 w 2070166"/>
                <a:gd name="connsiteY422" fmla="*/ 788811 h 2070171"/>
                <a:gd name="connsiteX423" fmla="*/ 1179154 w 2070166"/>
                <a:gd name="connsiteY423" fmla="*/ 791375 h 2070171"/>
                <a:gd name="connsiteX424" fmla="*/ 1182632 w 2070166"/>
                <a:gd name="connsiteY424" fmla="*/ 793959 h 2070171"/>
                <a:gd name="connsiteX425" fmla="*/ 1185892 w 2070166"/>
                <a:gd name="connsiteY425" fmla="*/ 796801 h 2070171"/>
                <a:gd name="connsiteX426" fmla="*/ 1192292 w 2070166"/>
                <a:gd name="connsiteY426" fmla="*/ 802625 h 2070171"/>
                <a:gd name="connsiteX427" fmla="*/ 1233336 w 2070166"/>
                <a:gd name="connsiteY427" fmla="*/ 843668 h 2070171"/>
                <a:gd name="connsiteX428" fmla="*/ 1253848 w 2070166"/>
                <a:gd name="connsiteY428" fmla="*/ 864180 h 2070171"/>
                <a:gd name="connsiteX429" fmla="*/ 1258976 w 2070166"/>
                <a:gd name="connsiteY429" fmla="*/ 869308 h 2070171"/>
                <a:gd name="connsiteX430" fmla="*/ 1261579 w 2070166"/>
                <a:gd name="connsiteY430" fmla="*/ 871932 h 2070171"/>
                <a:gd name="connsiteX431" fmla="*/ 1264501 w 2070166"/>
                <a:gd name="connsiteY431" fmla="*/ 875132 h 2070171"/>
                <a:gd name="connsiteX432" fmla="*/ 1270206 w 2070166"/>
                <a:gd name="connsiteY432" fmla="*/ 881631 h 2070171"/>
                <a:gd name="connsiteX433" fmla="*/ 1275353 w 2070166"/>
                <a:gd name="connsiteY433" fmla="*/ 888608 h 2070171"/>
                <a:gd name="connsiteX434" fmla="*/ 1276625 w 2070166"/>
                <a:gd name="connsiteY434" fmla="*/ 890357 h 2070171"/>
                <a:gd name="connsiteX435" fmla="*/ 1277739 w 2070166"/>
                <a:gd name="connsiteY435" fmla="*/ 892205 h 2070171"/>
                <a:gd name="connsiteX436" fmla="*/ 1279945 w 2070166"/>
                <a:gd name="connsiteY436" fmla="*/ 895942 h 2070171"/>
                <a:gd name="connsiteX437" fmla="*/ 1284079 w 2070166"/>
                <a:gd name="connsiteY437" fmla="*/ 903574 h 2070171"/>
                <a:gd name="connsiteX438" fmla="*/ 1287696 w 2070166"/>
                <a:gd name="connsiteY438" fmla="*/ 911465 h 2070171"/>
                <a:gd name="connsiteX439" fmla="*/ 1290578 w 2070166"/>
                <a:gd name="connsiteY439" fmla="*/ 919654 h 2070171"/>
                <a:gd name="connsiteX440" fmla="*/ 1292904 w 2070166"/>
                <a:gd name="connsiteY440" fmla="*/ 928002 h 2070171"/>
                <a:gd name="connsiteX441" fmla="*/ 1294673 w 2070166"/>
                <a:gd name="connsiteY441" fmla="*/ 936469 h 2070171"/>
                <a:gd name="connsiteX442" fmla="*/ 1295885 w 2070166"/>
                <a:gd name="connsiteY442" fmla="*/ 945055 h 2070171"/>
                <a:gd name="connsiteX443" fmla="*/ 1296323 w 2070166"/>
                <a:gd name="connsiteY443" fmla="*/ 953701 h 2070171"/>
                <a:gd name="connsiteX444" fmla="*/ 1278315 w 2070166"/>
                <a:gd name="connsiteY444" fmla="*/ 1019650 h 2070171"/>
                <a:gd name="connsiteX445" fmla="*/ 1273445 w 2070166"/>
                <a:gd name="connsiteY445" fmla="*/ 1026825 h 2070171"/>
                <a:gd name="connsiteX446" fmla="*/ 1270862 w 2070166"/>
                <a:gd name="connsiteY446" fmla="*/ 1030303 h 2070171"/>
                <a:gd name="connsiteX447" fmla="*/ 1269570 w 2070166"/>
                <a:gd name="connsiteY447" fmla="*/ 1032032 h 2070171"/>
                <a:gd name="connsiteX448" fmla="*/ 1268139 w 2070166"/>
                <a:gd name="connsiteY448" fmla="*/ 1033642 h 2070171"/>
                <a:gd name="connsiteX449" fmla="*/ 1262335 w 2070166"/>
                <a:gd name="connsiteY449" fmla="*/ 1040062 h 2070171"/>
                <a:gd name="connsiteX450" fmla="*/ 1259652 w 2070166"/>
                <a:gd name="connsiteY450" fmla="*/ 1042845 h 2070171"/>
                <a:gd name="connsiteX451" fmla="*/ 1257087 w 2070166"/>
                <a:gd name="connsiteY451" fmla="*/ 1045409 h 2070171"/>
                <a:gd name="connsiteX452" fmla="*/ 1236576 w 2070166"/>
                <a:gd name="connsiteY452" fmla="*/ 1065921 h 2070171"/>
                <a:gd name="connsiteX453" fmla="*/ 1195532 w 2070166"/>
                <a:gd name="connsiteY453" fmla="*/ 1106965 h 2070171"/>
                <a:gd name="connsiteX454" fmla="*/ 1031396 w 2070166"/>
                <a:gd name="connsiteY454" fmla="*/ 1271100 h 2070171"/>
                <a:gd name="connsiteX455" fmla="*/ 1566377 w 2070166"/>
                <a:gd name="connsiteY455" fmla="*/ 1728505 h 2070171"/>
                <a:gd name="connsiteX456" fmla="*/ 1570571 w 2070166"/>
                <a:gd name="connsiteY456" fmla="*/ 1725305 h 2070171"/>
                <a:gd name="connsiteX457" fmla="*/ 1729002 w 2070166"/>
                <a:gd name="connsiteY457" fmla="*/ 1566874 h 2070171"/>
                <a:gd name="connsiteX458" fmla="*/ 1894628 w 2070166"/>
                <a:gd name="connsiteY458" fmla="*/ 1732500 h 2070171"/>
                <a:gd name="connsiteX459" fmla="*/ 1732500 w 2070166"/>
                <a:gd name="connsiteY459" fmla="*/ 1894647 h 2070171"/>
                <a:gd name="connsiteX460" fmla="*/ 1566397 w 2070166"/>
                <a:gd name="connsiteY460" fmla="*/ 1728544 h 2070171"/>
                <a:gd name="connsiteX461" fmla="*/ 1699983 w 2070166"/>
                <a:gd name="connsiteY461" fmla="*/ 1537835 h 2070171"/>
                <a:gd name="connsiteX462" fmla="*/ 1541552 w 2070166"/>
                <a:gd name="connsiteY462" fmla="*/ 1696266 h 2070171"/>
                <a:gd name="connsiteX463" fmla="*/ 1538352 w 2070166"/>
                <a:gd name="connsiteY463" fmla="*/ 1700460 h 2070171"/>
                <a:gd name="connsiteX464" fmla="*/ 1380438 w 2070166"/>
                <a:gd name="connsiteY464" fmla="*/ 1542546 h 2070171"/>
                <a:gd name="connsiteX465" fmla="*/ 1542585 w 2070166"/>
                <a:gd name="connsiteY465" fmla="*/ 1380418 h 2070171"/>
                <a:gd name="connsiteX466" fmla="*/ 1700003 w 2070166"/>
                <a:gd name="connsiteY466" fmla="*/ 1537835 h 2070171"/>
                <a:gd name="connsiteX467" fmla="*/ 1206106 w 2070166"/>
                <a:gd name="connsiteY467" fmla="*/ 1347443 h 2070171"/>
                <a:gd name="connsiteX468" fmla="*/ 1220814 w 2070166"/>
                <a:gd name="connsiteY468" fmla="*/ 1311925 h 2070171"/>
                <a:gd name="connsiteX469" fmla="*/ 1311925 w 2070166"/>
                <a:gd name="connsiteY469" fmla="*/ 1220814 h 2070171"/>
                <a:gd name="connsiteX470" fmla="*/ 1347443 w 2070166"/>
                <a:gd name="connsiteY470" fmla="*/ 1206126 h 2070171"/>
                <a:gd name="connsiteX471" fmla="*/ 1382962 w 2070166"/>
                <a:gd name="connsiteY471" fmla="*/ 1220814 h 2070171"/>
                <a:gd name="connsiteX472" fmla="*/ 1513527 w 2070166"/>
                <a:gd name="connsiteY472" fmla="*/ 1351379 h 2070171"/>
                <a:gd name="connsiteX473" fmla="*/ 1351379 w 2070166"/>
                <a:gd name="connsiteY473" fmla="*/ 1513507 h 2070171"/>
                <a:gd name="connsiteX474" fmla="*/ 1220814 w 2070166"/>
                <a:gd name="connsiteY474" fmla="*/ 1382942 h 2070171"/>
                <a:gd name="connsiteX475" fmla="*/ 1206106 w 2070166"/>
                <a:gd name="connsiteY475" fmla="*/ 1347424 h 2070171"/>
                <a:gd name="connsiteX476" fmla="*/ 2015692 w 2070166"/>
                <a:gd name="connsiteY476" fmla="*/ 1924581 h 2070171"/>
                <a:gd name="connsiteX477" fmla="*/ 1924581 w 2070166"/>
                <a:gd name="connsiteY477" fmla="*/ 2015692 h 2070171"/>
                <a:gd name="connsiteX478" fmla="*/ 1889062 w 2070166"/>
                <a:gd name="connsiteY478" fmla="*/ 2030400 h 2070171"/>
                <a:gd name="connsiteX479" fmla="*/ 1853544 w 2070166"/>
                <a:gd name="connsiteY479" fmla="*/ 2015692 h 2070171"/>
                <a:gd name="connsiteX480" fmla="*/ 1761499 w 2070166"/>
                <a:gd name="connsiteY480" fmla="*/ 1923646 h 2070171"/>
                <a:gd name="connsiteX481" fmla="*/ 1923627 w 2070166"/>
                <a:gd name="connsiteY481" fmla="*/ 1761499 h 2070171"/>
                <a:gd name="connsiteX482" fmla="*/ 2015672 w 2070166"/>
                <a:gd name="connsiteY482" fmla="*/ 1853544 h 2070171"/>
                <a:gd name="connsiteX483" fmla="*/ 2015672 w 2070166"/>
                <a:gd name="connsiteY483" fmla="*/ 1924561 h 207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Lst>
              <a:rect l="l" t="t" r="r" b="b"/>
              <a:pathLst>
                <a:path w="2070166" h="2070171">
                  <a:moveTo>
                    <a:pt x="2043816" y="1825459"/>
                  </a:moveTo>
                  <a:lnTo>
                    <a:pt x="1411066" y="1192729"/>
                  </a:lnTo>
                  <a:cubicBezTo>
                    <a:pt x="1375985" y="1157648"/>
                    <a:pt x="1318902" y="1157648"/>
                    <a:pt x="1283821" y="1192729"/>
                  </a:cubicBezTo>
                  <a:lnTo>
                    <a:pt x="1248441" y="1228108"/>
                  </a:lnTo>
                  <a:lnTo>
                    <a:pt x="1192928" y="1172595"/>
                  </a:lnTo>
                  <a:cubicBezTo>
                    <a:pt x="1191934" y="1171601"/>
                    <a:pt x="1190841" y="1170727"/>
                    <a:pt x="1189708" y="1169991"/>
                  </a:cubicBezTo>
                  <a:lnTo>
                    <a:pt x="1224133" y="1135566"/>
                  </a:lnTo>
                  <a:lnTo>
                    <a:pt x="1265177" y="1094522"/>
                  </a:lnTo>
                  <a:lnTo>
                    <a:pt x="1285689" y="1074010"/>
                  </a:lnTo>
                  <a:lnTo>
                    <a:pt x="1288253" y="1071446"/>
                  </a:lnTo>
                  <a:cubicBezTo>
                    <a:pt x="1289147" y="1070552"/>
                    <a:pt x="1289783" y="1069956"/>
                    <a:pt x="1291294" y="1068306"/>
                  </a:cubicBezTo>
                  <a:cubicBezTo>
                    <a:pt x="1293918" y="1065484"/>
                    <a:pt x="1296501" y="1062641"/>
                    <a:pt x="1299046" y="1059759"/>
                  </a:cubicBezTo>
                  <a:lnTo>
                    <a:pt x="1300934" y="1057593"/>
                  </a:lnTo>
                  <a:lnTo>
                    <a:pt x="1302683" y="1055287"/>
                  </a:lnTo>
                  <a:lnTo>
                    <a:pt x="1306141" y="1050636"/>
                  </a:lnTo>
                  <a:cubicBezTo>
                    <a:pt x="1308427" y="1047516"/>
                    <a:pt x="1310733" y="1044415"/>
                    <a:pt x="1312641" y="1041036"/>
                  </a:cubicBezTo>
                  <a:cubicBezTo>
                    <a:pt x="1314648" y="1037717"/>
                    <a:pt x="1316596" y="1034378"/>
                    <a:pt x="1318504" y="1030999"/>
                  </a:cubicBezTo>
                  <a:cubicBezTo>
                    <a:pt x="1320193" y="1027521"/>
                    <a:pt x="1321843" y="1024003"/>
                    <a:pt x="1323453" y="1020484"/>
                  </a:cubicBezTo>
                  <a:cubicBezTo>
                    <a:pt x="1325143" y="1016986"/>
                    <a:pt x="1326375" y="1013329"/>
                    <a:pt x="1327667" y="1009672"/>
                  </a:cubicBezTo>
                  <a:cubicBezTo>
                    <a:pt x="1328899" y="1006015"/>
                    <a:pt x="1330310" y="1002378"/>
                    <a:pt x="1331145" y="998621"/>
                  </a:cubicBezTo>
                  <a:cubicBezTo>
                    <a:pt x="1332099" y="994884"/>
                    <a:pt x="1332994" y="991108"/>
                    <a:pt x="1333848" y="987351"/>
                  </a:cubicBezTo>
                  <a:cubicBezTo>
                    <a:pt x="1334504" y="983555"/>
                    <a:pt x="1335061" y="979739"/>
                    <a:pt x="1335578" y="975903"/>
                  </a:cubicBezTo>
                  <a:cubicBezTo>
                    <a:pt x="1336194" y="972087"/>
                    <a:pt x="1336333" y="968231"/>
                    <a:pt x="1336532" y="964375"/>
                  </a:cubicBezTo>
                  <a:cubicBezTo>
                    <a:pt x="1336671" y="960519"/>
                    <a:pt x="1336969" y="956663"/>
                    <a:pt x="1336710" y="952827"/>
                  </a:cubicBezTo>
                  <a:cubicBezTo>
                    <a:pt x="1336571" y="948971"/>
                    <a:pt x="1336373" y="945115"/>
                    <a:pt x="1336114" y="941279"/>
                  </a:cubicBezTo>
                  <a:cubicBezTo>
                    <a:pt x="1335657" y="937443"/>
                    <a:pt x="1335100" y="933627"/>
                    <a:pt x="1334524" y="929811"/>
                  </a:cubicBezTo>
                  <a:cubicBezTo>
                    <a:pt x="1334047" y="925974"/>
                    <a:pt x="1333053" y="922238"/>
                    <a:pt x="1332159" y="918481"/>
                  </a:cubicBezTo>
                  <a:cubicBezTo>
                    <a:pt x="1331205" y="914725"/>
                    <a:pt x="1330390" y="910948"/>
                    <a:pt x="1329038" y="907311"/>
                  </a:cubicBezTo>
                  <a:cubicBezTo>
                    <a:pt x="1328859" y="906754"/>
                    <a:pt x="1328641" y="906218"/>
                    <a:pt x="1328462" y="905681"/>
                  </a:cubicBezTo>
                  <a:cubicBezTo>
                    <a:pt x="1330807" y="906715"/>
                    <a:pt x="1333153" y="907709"/>
                    <a:pt x="1335518" y="908682"/>
                  </a:cubicBezTo>
                  <a:cubicBezTo>
                    <a:pt x="1358097" y="918024"/>
                    <a:pt x="1381829" y="924305"/>
                    <a:pt x="1405938" y="927823"/>
                  </a:cubicBezTo>
                  <a:cubicBezTo>
                    <a:pt x="1418003" y="929433"/>
                    <a:pt x="1430147" y="930606"/>
                    <a:pt x="1442331" y="930725"/>
                  </a:cubicBezTo>
                  <a:cubicBezTo>
                    <a:pt x="1448413" y="930983"/>
                    <a:pt x="1454515" y="930665"/>
                    <a:pt x="1460597" y="930566"/>
                  </a:cubicBezTo>
                  <a:lnTo>
                    <a:pt x="1469720" y="929989"/>
                  </a:lnTo>
                  <a:lnTo>
                    <a:pt x="1474272" y="929671"/>
                  </a:lnTo>
                  <a:lnTo>
                    <a:pt x="1478803" y="929194"/>
                  </a:lnTo>
                  <a:cubicBezTo>
                    <a:pt x="1490928" y="928061"/>
                    <a:pt x="1502933" y="925855"/>
                    <a:pt x="1514838" y="923252"/>
                  </a:cubicBezTo>
                  <a:cubicBezTo>
                    <a:pt x="1520761" y="921781"/>
                    <a:pt x="1526704" y="920409"/>
                    <a:pt x="1532508" y="918581"/>
                  </a:cubicBezTo>
                  <a:cubicBezTo>
                    <a:pt x="1535430" y="917686"/>
                    <a:pt x="1538372" y="916891"/>
                    <a:pt x="1541254" y="915877"/>
                  </a:cubicBezTo>
                  <a:lnTo>
                    <a:pt x="1549900" y="912876"/>
                  </a:lnTo>
                  <a:cubicBezTo>
                    <a:pt x="1552801" y="911922"/>
                    <a:pt x="1555604" y="910710"/>
                    <a:pt x="1558446" y="909597"/>
                  </a:cubicBezTo>
                  <a:cubicBezTo>
                    <a:pt x="1561269" y="908424"/>
                    <a:pt x="1564131" y="907390"/>
                    <a:pt x="1566913" y="906099"/>
                  </a:cubicBezTo>
                  <a:lnTo>
                    <a:pt x="1575798" y="902064"/>
                  </a:lnTo>
                  <a:lnTo>
                    <a:pt x="1577249" y="901388"/>
                  </a:lnTo>
                  <a:lnTo>
                    <a:pt x="1578859" y="900593"/>
                  </a:lnTo>
                  <a:lnTo>
                    <a:pt x="1582059" y="898864"/>
                  </a:lnTo>
                  <a:lnTo>
                    <a:pt x="1588459" y="895425"/>
                  </a:lnTo>
                  <a:lnTo>
                    <a:pt x="1594859" y="891987"/>
                  </a:lnTo>
                  <a:lnTo>
                    <a:pt x="1598059" y="890257"/>
                  </a:lnTo>
                  <a:lnTo>
                    <a:pt x="1601100" y="888349"/>
                  </a:lnTo>
                  <a:lnTo>
                    <a:pt x="1613185" y="880657"/>
                  </a:lnTo>
                  <a:lnTo>
                    <a:pt x="1616206" y="878729"/>
                  </a:lnTo>
                  <a:cubicBezTo>
                    <a:pt x="1617180" y="878054"/>
                    <a:pt x="1618094" y="877338"/>
                    <a:pt x="1619028" y="876662"/>
                  </a:cubicBezTo>
                  <a:lnTo>
                    <a:pt x="1624653" y="872488"/>
                  </a:lnTo>
                  <a:cubicBezTo>
                    <a:pt x="1628370" y="869686"/>
                    <a:pt x="1632186" y="866983"/>
                    <a:pt x="1635843" y="864101"/>
                  </a:cubicBezTo>
                  <a:lnTo>
                    <a:pt x="1643495" y="856369"/>
                  </a:lnTo>
                  <a:cubicBezTo>
                    <a:pt x="1645026" y="854759"/>
                    <a:pt x="1646755" y="853209"/>
                    <a:pt x="1648126" y="851579"/>
                  </a:cubicBezTo>
                  <a:lnTo>
                    <a:pt x="1651366" y="846451"/>
                  </a:lnTo>
                  <a:cubicBezTo>
                    <a:pt x="1653493" y="843032"/>
                    <a:pt x="1655759" y="839633"/>
                    <a:pt x="1657786" y="836195"/>
                  </a:cubicBezTo>
                  <a:cubicBezTo>
                    <a:pt x="1661066" y="829278"/>
                    <a:pt x="1663769" y="821089"/>
                    <a:pt x="1664961" y="812543"/>
                  </a:cubicBezTo>
                  <a:cubicBezTo>
                    <a:pt x="1666233" y="804016"/>
                    <a:pt x="1666035" y="795251"/>
                    <a:pt x="1664723" y="787300"/>
                  </a:cubicBezTo>
                  <a:cubicBezTo>
                    <a:pt x="1664047" y="783265"/>
                    <a:pt x="1663172" y="779668"/>
                    <a:pt x="1662020" y="776090"/>
                  </a:cubicBezTo>
                  <a:cubicBezTo>
                    <a:pt x="1661384" y="774301"/>
                    <a:pt x="1660927" y="772552"/>
                    <a:pt x="1660131" y="770704"/>
                  </a:cubicBezTo>
                  <a:lnTo>
                    <a:pt x="1657687" y="765158"/>
                  </a:lnTo>
                  <a:cubicBezTo>
                    <a:pt x="1653970" y="757705"/>
                    <a:pt x="1649001" y="749953"/>
                    <a:pt x="1642005" y="742838"/>
                  </a:cubicBezTo>
                  <a:lnTo>
                    <a:pt x="1620857" y="721650"/>
                  </a:lnTo>
                  <a:lnTo>
                    <a:pt x="1593487" y="694281"/>
                  </a:lnTo>
                  <a:lnTo>
                    <a:pt x="1508776" y="609570"/>
                  </a:lnTo>
                  <a:lnTo>
                    <a:pt x="1424065" y="524859"/>
                  </a:lnTo>
                  <a:lnTo>
                    <a:pt x="1381709" y="482503"/>
                  </a:lnTo>
                  <a:lnTo>
                    <a:pt x="1348397" y="449191"/>
                  </a:lnTo>
                  <a:lnTo>
                    <a:pt x="1343110" y="443904"/>
                  </a:lnTo>
                  <a:cubicBezTo>
                    <a:pt x="1341341" y="442175"/>
                    <a:pt x="1339612" y="440286"/>
                    <a:pt x="1337764" y="438736"/>
                  </a:cubicBezTo>
                  <a:cubicBezTo>
                    <a:pt x="1335935" y="437146"/>
                    <a:pt x="1334146" y="435417"/>
                    <a:pt x="1332298" y="433926"/>
                  </a:cubicBezTo>
                  <a:lnTo>
                    <a:pt x="1326673" y="429871"/>
                  </a:lnTo>
                  <a:cubicBezTo>
                    <a:pt x="1325739" y="429136"/>
                    <a:pt x="1324785" y="428659"/>
                    <a:pt x="1323851" y="428103"/>
                  </a:cubicBezTo>
                  <a:lnTo>
                    <a:pt x="1321028" y="426493"/>
                  </a:lnTo>
                  <a:lnTo>
                    <a:pt x="1318206" y="424883"/>
                  </a:lnTo>
                  <a:lnTo>
                    <a:pt x="1315423" y="423650"/>
                  </a:lnTo>
                  <a:cubicBezTo>
                    <a:pt x="1313575" y="422855"/>
                    <a:pt x="1311707" y="421961"/>
                    <a:pt x="1309898" y="421265"/>
                  </a:cubicBezTo>
                  <a:lnTo>
                    <a:pt x="1304531" y="419476"/>
                  </a:lnTo>
                  <a:cubicBezTo>
                    <a:pt x="1301133" y="418483"/>
                    <a:pt x="1297495" y="417688"/>
                    <a:pt x="1293659" y="417032"/>
                  </a:cubicBezTo>
                  <a:cubicBezTo>
                    <a:pt x="1289803" y="416495"/>
                    <a:pt x="1285768" y="416117"/>
                    <a:pt x="1281674" y="416117"/>
                  </a:cubicBezTo>
                  <a:cubicBezTo>
                    <a:pt x="1273485" y="416058"/>
                    <a:pt x="1265038" y="417270"/>
                    <a:pt x="1257366" y="419655"/>
                  </a:cubicBezTo>
                  <a:cubicBezTo>
                    <a:pt x="1253530" y="420808"/>
                    <a:pt x="1249853" y="422239"/>
                    <a:pt x="1246514" y="423789"/>
                  </a:cubicBezTo>
                  <a:cubicBezTo>
                    <a:pt x="1246096" y="423988"/>
                    <a:pt x="1245659" y="424147"/>
                    <a:pt x="1245241" y="424386"/>
                  </a:cubicBezTo>
                  <a:lnTo>
                    <a:pt x="1244009" y="425161"/>
                  </a:lnTo>
                  <a:lnTo>
                    <a:pt x="1241545" y="426711"/>
                  </a:lnTo>
                  <a:lnTo>
                    <a:pt x="1236615" y="429832"/>
                  </a:lnTo>
                  <a:cubicBezTo>
                    <a:pt x="1229858" y="433151"/>
                    <a:pt x="1223974" y="440227"/>
                    <a:pt x="1217813" y="446090"/>
                  </a:cubicBezTo>
                  <a:cubicBezTo>
                    <a:pt x="1213380" y="451834"/>
                    <a:pt x="1209107" y="457738"/>
                    <a:pt x="1204754" y="463561"/>
                  </a:cubicBezTo>
                  <a:cubicBezTo>
                    <a:pt x="1204218" y="464297"/>
                    <a:pt x="1203661" y="465012"/>
                    <a:pt x="1203144" y="465767"/>
                  </a:cubicBezTo>
                  <a:lnTo>
                    <a:pt x="1201654" y="468133"/>
                  </a:lnTo>
                  <a:lnTo>
                    <a:pt x="1198652" y="472843"/>
                  </a:lnTo>
                  <a:lnTo>
                    <a:pt x="1192650" y="482264"/>
                  </a:lnTo>
                  <a:cubicBezTo>
                    <a:pt x="1191596" y="483795"/>
                    <a:pt x="1190781" y="485524"/>
                    <a:pt x="1189867" y="487174"/>
                  </a:cubicBezTo>
                  <a:lnTo>
                    <a:pt x="1187184" y="492163"/>
                  </a:lnTo>
                  <a:lnTo>
                    <a:pt x="1181817" y="502140"/>
                  </a:lnTo>
                  <a:cubicBezTo>
                    <a:pt x="1179949" y="505619"/>
                    <a:pt x="1178796" y="508560"/>
                    <a:pt x="1177862" y="510488"/>
                  </a:cubicBezTo>
                  <a:lnTo>
                    <a:pt x="1174920" y="516988"/>
                  </a:lnTo>
                  <a:cubicBezTo>
                    <a:pt x="1167447" y="534498"/>
                    <a:pt x="1161703" y="552705"/>
                    <a:pt x="1157728" y="571289"/>
                  </a:cubicBezTo>
                  <a:cubicBezTo>
                    <a:pt x="1149777" y="608457"/>
                    <a:pt x="1149002" y="647056"/>
                    <a:pt x="1155442" y="684482"/>
                  </a:cubicBezTo>
                  <a:cubicBezTo>
                    <a:pt x="1158722" y="703503"/>
                    <a:pt x="1163909" y="722226"/>
                    <a:pt x="1170826" y="740294"/>
                  </a:cubicBezTo>
                  <a:lnTo>
                    <a:pt x="1168103" y="739061"/>
                  </a:lnTo>
                  <a:cubicBezTo>
                    <a:pt x="1166314" y="738346"/>
                    <a:pt x="1164486" y="737710"/>
                    <a:pt x="1162657" y="737054"/>
                  </a:cubicBezTo>
                  <a:cubicBezTo>
                    <a:pt x="1159000" y="735802"/>
                    <a:pt x="1155362" y="734410"/>
                    <a:pt x="1151646" y="733397"/>
                  </a:cubicBezTo>
                  <a:cubicBezTo>
                    <a:pt x="1147909" y="732423"/>
                    <a:pt x="1144153" y="731508"/>
                    <a:pt x="1140396" y="730634"/>
                  </a:cubicBezTo>
                  <a:cubicBezTo>
                    <a:pt x="1138528" y="730157"/>
                    <a:pt x="1136620" y="729859"/>
                    <a:pt x="1134711" y="729581"/>
                  </a:cubicBezTo>
                  <a:lnTo>
                    <a:pt x="1128987" y="728726"/>
                  </a:lnTo>
                  <a:lnTo>
                    <a:pt x="1123243" y="727951"/>
                  </a:lnTo>
                  <a:cubicBezTo>
                    <a:pt x="1121335" y="727772"/>
                    <a:pt x="1119407" y="727692"/>
                    <a:pt x="1117479" y="727593"/>
                  </a:cubicBezTo>
                  <a:cubicBezTo>
                    <a:pt x="1113623" y="727434"/>
                    <a:pt x="1109767" y="727136"/>
                    <a:pt x="1105931" y="727235"/>
                  </a:cubicBezTo>
                  <a:cubicBezTo>
                    <a:pt x="1102075" y="727374"/>
                    <a:pt x="1098219" y="727553"/>
                    <a:pt x="1094383" y="727772"/>
                  </a:cubicBezTo>
                  <a:cubicBezTo>
                    <a:pt x="1092455" y="727831"/>
                    <a:pt x="1090547" y="728110"/>
                    <a:pt x="1088639" y="728368"/>
                  </a:cubicBezTo>
                  <a:lnTo>
                    <a:pt x="1082915" y="729183"/>
                  </a:lnTo>
                  <a:lnTo>
                    <a:pt x="1077191" y="730077"/>
                  </a:lnTo>
                  <a:cubicBezTo>
                    <a:pt x="1075302" y="730475"/>
                    <a:pt x="1073434" y="730932"/>
                    <a:pt x="1071546" y="731369"/>
                  </a:cubicBezTo>
                  <a:cubicBezTo>
                    <a:pt x="1067789" y="732304"/>
                    <a:pt x="1064013" y="733118"/>
                    <a:pt x="1060336" y="734311"/>
                  </a:cubicBezTo>
                  <a:cubicBezTo>
                    <a:pt x="1056659" y="735543"/>
                    <a:pt x="1053001" y="736815"/>
                    <a:pt x="1049364" y="738147"/>
                  </a:cubicBezTo>
                  <a:cubicBezTo>
                    <a:pt x="1047536" y="738763"/>
                    <a:pt x="1045767" y="739578"/>
                    <a:pt x="1043998" y="740373"/>
                  </a:cubicBezTo>
                  <a:lnTo>
                    <a:pt x="1038711" y="742798"/>
                  </a:lnTo>
                  <a:lnTo>
                    <a:pt x="1033464" y="745302"/>
                  </a:lnTo>
                  <a:cubicBezTo>
                    <a:pt x="1031754" y="746197"/>
                    <a:pt x="1030085" y="747191"/>
                    <a:pt x="1028415" y="748165"/>
                  </a:cubicBezTo>
                  <a:cubicBezTo>
                    <a:pt x="1025076" y="750132"/>
                    <a:pt x="1021717" y="752060"/>
                    <a:pt x="1018497" y="754207"/>
                  </a:cubicBezTo>
                  <a:cubicBezTo>
                    <a:pt x="1015337" y="756453"/>
                    <a:pt x="1012216" y="758719"/>
                    <a:pt x="1009135" y="761044"/>
                  </a:cubicBezTo>
                  <a:cubicBezTo>
                    <a:pt x="1005975" y="763290"/>
                    <a:pt x="1003212" y="765953"/>
                    <a:pt x="1000310" y="768498"/>
                  </a:cubicBezTo>
                  <a:lnTo>
                    <a:pt x="996057" y="772393"/>
                  </a:lnTo>
                  <a:lnTo>
                    <a:pt x="994050" y="774281"/>
                  </a:lnTo>
                  <a:lnTo>
                    <a:pt x="992758" y="775573"/>
                  </a:lnTo>
                  <a:lnTo>
                    <a:pt x="982502" y="785829"/>
                  </a:lnTo>
                  <a:lnTo>
                    <a:pt x="941458" y="826873"/>
                  </a:lnTo>
                  <a:lnTo>
                    <a:pt x="902064" y="866267"/>
                  </a:lnTo>
                  <a:lnTo>
                    <a:pt x="849770" y="813974"/>
                  </a:lnTo>
                  <a:lnTo>
                    <a:pt x="877398" y="786346"/>
                  </a:lnTo>
                  <a:cubicBezTo>
                    <a:pt x="894392" y="769352"/>
                    <a:pt x="903753" y="746753"/>
                    <a:pt x="903753" y="722723"/>
                  </a:cubicBezTo>
                  <a:cubicBezTo>
                    <a:pt x="903753" y="698693"/>
                    <a:pt x="894392" y="676094"/>
                    <a:pt x="877398" y="659100"/>
                  </a:cubicBezTo>
                  <a:lnTo>
                    <a:pt x="244668" y="26311"/>
                  </a:lnTo>
                  <a:lnTo>
                    <a:pt x="244668" y="26311"/>
                  </a:lnTo>
                  <a:cubicBezTo>
                    <a:pt x="209587" y="-8770"/>
                    <a:pt x="152503" y="-8770"/>
                    <a:pt x="117422" y="26311"/>
                  </a:cubicBezTo>
                  <a:lnTo>
                    <a:pt x="26311" y="117422"/>
                  </a:lnTo>
                  <a:cubicBezTo>
                    <a:pt x="-8770" y="152503"/>
                    <a:pt x="-8770" y="209587"/>
                    <a:pt x="26311" y="244668"/>
                  </a:cubicBezTo>
                  <a:lnTo>
                    <a:pt x="659041" y="877398"/>
                  </a:lnTo>
                  <a:cubicBezTo>
                    <a:pt x="676035" y="894392"/>
                    <a:pt x="698634" y="903753"/>
                    <a:pt x="722664" y="903753"/>
                  </a:cubicBezTo>
                  <a:cubicBezTo>
                    <a:pt x="746694" y="903753"/>
                    <a:pt x="769293" y="894392"/>
                    <a:pt x="786287" y="877398"/>
                  </a:cubicBezTo>
                  <a:lnTo>
                    <a:pt x="821666" y="842019"/>
                  </a:lnTo>
                  <a:lnTo>
                    <a:pt x="873959" y="894312"/>
                  </a:lnTo>
                  <a:lnTo>
                    <a:pt x="859390" y="908881"/>
                  </a:lnTo>
                  <a:lnTo>
                    <a:pt x="695255" y="1073017"/>
                  </a:lnTo>
                  <a:lnTo>
                    <a:pt x="613187" y="1155084"/>
                  </a:lnTo>
                  <a:lnTo>
                    <a:pt x="572143" y="1196128"/>
                  </a:lnTo>
                  <a:lnTo>
                    <a:pt x="551631" y="1216640"/>
                  </a:lnTo>
                  <a:lnTo>
                    <a:pt x="549067" y="1219204"/>
                  </a:lnTo>
                  <a:cubicBezTo>
                    <a:pt x="548173" y="1220098"/>
                    <a:pt x="547537" y="1220695"/>
                    <a:pt x="546026" y="1222344"/>
                  </a:cubicBezTo>
                  <a:cubicBezTo>
                    <a:pt x="543403" y="1225167"/>
                    <a:pt x="540819" y="1228009"/>
                    <a:pt x="538275" y="1230891"/>
                  </a:cubicBezTo>
                  <a:lnTo>
                    <a:pt x="536387" y="1233058"/>
                  </a:lnTo>
                  <a:lnTo>
                    <a:pt x="534637" y="1235363"/>
                  </a:lnTo>
                  <a:lnTo>
                    <a:pt x="531179" y="1240014"/>
                  </a:lnTo>
                  <a:cubicBezTo>
                    <a:pt x="528893" y="1243135"/>
                    <a:pt x="526588" y="1246235"/>
                    <a:pt x="524680" y="1249614"/>
                  </a:cubicBezTo>
                  <a:cubicBezTo>
                    <a:pt x="522672" y="1252933"/>
                    <a:pt x="520724" y="1256273"/>
                    <a:pt x="518816" y="1259652"/>
                  </a:cubicBezTo>
                  <a:cubicBezTo>
                    <a:pt x="517127" y="1263130"/>
                    <a:pt x="515477" y="1266648"/>
                    <a:pt x="513867" y="1270166"/>
                  </a:cubicBezTo>
                  <a:cubicBezTo>
                    <a:pt x="512178" y="1273664"/>
                    <a:pt x="510945" y="1277321"/>
                    <a:pt x="509653" y="1280978"/>
                  </a:cubicBezTo>
                  <a:cubicBezTo>
                    <a:pt x="508421" y="1284636"/>
                    <a:pt x="507010" y="1288273"/>
                    <a:pt x="506175" y="1292029"/>
                  </a:cubicBezTo>
                  <a:cubicBezTo>
                    <a:pt x="505221" y="1295766"/>
                    <a:pt x="504327" y="1299542"/>
                    <a:pt x="503472" y="1303299"/>
                  </a:cubicBezTo>
                  <a:cubicBezTo>
                    <a:pt x="502816" y="1307095"/>
                    <a:pt x="502260" y="1310911"/>
                    <a:pt x="501743" y="1314747"/>
                  </a:cubicBezTo>
                  <a:cubicBezTo>
                    <a:pt x="501127" y="1318564"/>
                    <a:pt x="500988" y="1322420"/>
                    <a:pt x="500789" y="1326276"/>
                  </a:cubicBezTo>
                  <a:cubicBezTo>
                    <a:pt x="500630" y="1330131"/>
                    <a:pt x="500352" y="1333987"/>
                    <a:pt x="500610" y="1337824"/>
                  </a:cubicBezTo>
                  <a:cubicBezTo>
                    <a:pt x="500749" y="1341679"/>
                    <a:pt x="500948" y="1345535"/>
                    <a:pt x="501206" y="1349371"/>
                  </a:cubicBezTo>
                  <a:cubicBezTo>
                    <a:pt x="501663" y="1353207"/>
                    <a:pt x="502220" y="1357024"/>
                    <a:pt x="502796" y="1360840"/>
                  </a:cubicBezTo>
                  <a:cubicBezTo>
                    <a:pt x="503273" y="1364676"/>
                    <a:pt x="504267" y="1368412"/>
                    <a:pt x="505161" y="1372169"/>
                  </a:cubicBezTo>
                  <a:cubicBezTo>
                    <a:pt x="506116" y="1375926"/>
                    <a:pt x="506930" y="1379702"/>
                    <a:pt x="508282" y="1383339"/>
                  </a:cubicBezTo>
                  <a:cubicBezTo>
                    <a:pt x="509534" y="1386997"/>
                    <a:pt x="510826" y="1390654"/>
                    <a:pt x="512158" y="1394291"/>
                  </a:cubicBezTo>
                  <a:cubicBezTo>
                    <a:pt x="513688" y="1397849"/>
                    <a:pt x="515318" y="1401367"/>
                    <a:pt x="516988" y="1404865"/>
                  </a:cubicBezTo>
                  <a:cubicBezTo>
                    <a:pt x="518558" y="1408403"/>
                    <a:pt x="520545" y="1411742"/>
                    <a:pt x="522513" y="1415081"/>
                  </a:cubicBezTo>
                  <a:lnTo>
                    <a:pt x="525495" y="1420070"/>
                  </a:lnTo>
                  <a:lnTo>
                    <a:pt x="527025" y="1422535"/>
                  </a:lnTo>
                  <a:lnTo>
                    <a:pt x="528714" y="1424900"/>
                  </a:lnTo>
                  <a:cubicBezTo>
                    <a:pt x="530960" y="1428040"/>
                    <a:pt x="533266" y="1431161"/>
                    <a:pt x="535592" y="1434242"/>
                  </a:cubicBezTo>
                  <a:cubicBezTo>
                    <a:pt x="537977" y="1437283"/>
                    <a:pt x="540620" y="1440065"/>
                    <a:pt x="543184" y="1442927"/>
                  </a:cubicBezTo>
                  <a:lnTo>
                    <a:pt x="547100" y="1447161"/>
                  </a:lnTo>
                  <a:lnTo>
                    <a:pt x="549783" y="1449864"/>
                  </a:lnTo>
                  <a:lnTo>
                    <a:pt x="554911" y="1454992"/>
                  </a:lnTo>
                  <a:lnTo>
                    <a:pt x="575423" y="1475504"/>
                  </a:lnTo>
                  <a:lnTo>
                    <a:pt x="616467" y="1516548"/>
                  </a:lnTo>
                  <a:cubicBezTo>
                    <a:pt x="619269" y="1519171"/>
                    <a:pt x="622111" y="1521775"/>
                    <a:pt x="624993" y="1524339"/>
                  </a:cubicBezTo>
                  <a:cubicBezTo>
                    <a:pt x="626444" y="1525591"/>
                    <a:pt x="627836" y="1526923"/>
                    <a:pt x="629366" y="1528096"/>
                  </a:cubicBezTo>
                  <a:lnTo>
                    <a:pt x="633997" y="1531574"/>
                  </a:lnTo>
                  <a:lnTo>
                    <a:pt x="638688" y="1534993"/>
                  </a:lnTo>
                  <a:cubicBezTo>
                    <a:pt x="640258" y="1536126"/>
                    <a:pt x="641808" y="1537258"/>
                    <a:pt x="643498" y="1538232"/>
                  </a:cubicBezTo>
                  <a:cubicBezTo>
                    <a:pt x="646797" y="1540240"/>
                    <a:pt x="650136" y="1542227"/>
                    <a:pt x="653515" y="1544136"/>
                  </a:cubicBezTo>
                  <a:cubicBezTo>
                    <a:pt x="655165" y="1545149"/>
                    <a:pt x="656934" y="1545944"/>
                    <a:pt x="658683" y="1546779"/>
                  </a:cubicBezTo>
                  <a:lnTo>
                    <a:pt x="663950" y="1549244"/>
                  </a:lnTo>
                  <a:lnTo>
                    <a:pt x="669257" y="1551629"/>
                  </a:lnTo>
                  <a:cubicBezTo>
                    <a:pt x="671046" y="1552344"/>
                    <a:pt x="672875" y="1552980"/>
                    <a:pt x="674703" y="1553636"/>
                  </a:cubicBezTo>
                  <a:cubicBezTo>
                    <a:pt x="678360" y="1554888"/>
                    <a:pt x="681998" y="1556280"/>
                    <a:pt x="685714" y="1557293"/>
                  </a:cubicBezTo>
                  <a:cubicBezTo>
                    <a:pt x="689451" y="1558267"/>
                    <a:pt x="693208" y="1559182"/>
                    <a:pt x="696964" y="1560056"/>
                  </a:cubicBezTo>
                  <a:cubicBezTo>
                    <a:pt x="698832" y="1560533"/>
                    <a:pt x="700741" y="1560831"/>
                    <a:pt x="702649" y="1561110"/>
                  </a:cubicBezTo>
                  <a:lnTo>
                    <a:pt x="708373" y="1561964"/>
                  </a:lnTo>
                  <a:lnTo>
                    <a:pt x="714117" y="1562739"/>
                  </a:lnTo>
                  <a:cubicBezTo>
                    <a:pt x="716025" y="1562918"/>
                    <a:pt x="717953" y="1562998"/>
                    <a:pt x="719881" y="1563097"/>
                  </a:cubicBezTo>
                  <a:cubicBezTo>
                    <a:pt x="723737" y="1563256"/>
                    <a:pt x="727593" y="1563554"/>
                    <a:pt x="731429" y="1563455"/>
                  </a:cubicBezTo>
                  <a:cubicBezTo>
                    <a:pt x="735285" y="1563316"/>
                    <a:pt x="739141" y="1563137"/>
                    <a:pt x="742977" y="1562918"/>
                  </a:cubicBezTo>
                  <a:cubicBezTo>
                    <a:pt x="744905" y="1562859"/>
                    <a:pt x="746813" y="1562580"/>
                    <a:pt x="748721" y="1562322"/>
                  </a:cubicBezTo>
                  <a:lnTo>
                    <a:pt x="754445" y="1561507"/>
                  </a:lnTo>
                  <a:lnTo>
                    <a:pt x="760170" y="1560613"/>
                  </a:lnTo>
                  <a:cubicBezTo>
                    <a:pt x="762058" y="1560215"/>
                    <a:pt x="763926" y="1559758"/>
                    <a:pt x="765814" y="1559321"/>
                  </a:cubicBezTo>
                  <a:cubicBezTo>
                    <a:pt x="769571" y="1558387"/>
                    <a:pt x="773347" y="1557572"/>
                    <a:pt x="777024" y="1556379"/>
                  </a:cubicBezTo>
                  <a:cubicBezTo>
                    <a:pt x="780701" y="1555147"/>
                    <a:pt x="784359" y="1553875"/>
                    <a:pt x="787996" y="1552543"/>
                  </a:cubicBezTo>
                  <a:cubicBezTo>
                    <a:pt x="789824" y="1551927"/>
                    <a:pt x="791593" y="1551112"/>
                    <a:pt x="793362" y="1550317"/>
                  </a:cubicBezTo>
                  <a:lnTo>
                    <a:pt x="798649" y="1547892"/>
                  </a:lnTo>
                  <a:lnTo>
                    <a:pt x="803897" y="1545388"/>
                  </a:lnTo>
                  <a:cubicBezTo>
                    <a:pt x="805606" y="1544493"/>
                    <a:pt x="807275" y="1543500"/>
                    <a:pt x="808945" y="1542526"/>
                  </a:cubicBezTo>
                  <a:cubicBezTo>
                    <a:pt x="812284" y="1540558"/>
                    <a:pt x="815643" y="1538630"/>
                    <a:pt x="818863" y="1536483"/>
                  </a:cubicBezTo>
                  <a:cubicBezTo>
                    <a:pt x="822004" y="1534237"/>
                    <a:pt x="825144" y="1531972"/>
                    <a:pt x="828225" y="1529646"/>
                  </a:cubicBezTo>
                  <a:cubicBezTo>
                    <a:pt x="831385" y="1527400"/>
                    <a:pt x="834148" y="1524737"/>
                    <a:pt x="837050" y="1522192"/>
                  </a:cubicBezTo>
                  <a:lnTo>
                    <a:pt x="841303" y="1518297"/>
                  </a:lnTo>
                  <a:lnTo>
                    <a:pt x="843311" y="1516409"/>
                  </a:lnTo>
                  <a:lnTo>
                    <a:pt x="844602" y="1515117"/>
                  </a:lnTo>
                  <a:lnTo>
                    <a:pt x="854858" y="1504861"/>
                  </a:lnTo>
                  <a:lnTo>
                    <a:pt x="895902" y="1463817"/>
                  </a:lnTo>
                  <a:lnTo>
                    <a:pt x="1060038" y="1299682"/>
                  </a:lnTo>
                  <a:lnTo>
                    <a:pt x="1162259" y="1197460"/>
                  </a:lnTo>
                  <a:cubicBezTo>
                    <a:pt x="1162995" y="1198593"/>
                    <a:pt x="1163869" y="1199686"/>
                    <a:pt x="1164863" y="1200680"/>
                  </a:cubicBezTo>
                  <a:lnTo>
                    <a:pt x="1220377" y="1256193"/>
                  </a:lnTo>
                  <a:lnTo>
                    <a:pt x="1192749" y="1283821"/>
                  </a:lnTo>
                  <a:cubicBezTo>
                    <a:pt x="1175755" y="1300814"/>
                    <a:pt x="1166394" y="1323413"/>
                    <a:pt x="1166394" y="1347443"/>
                  </a:cubicBezTo>
                  <a:cubicBezTo>
                    <a:pt x="1166394" y="1371473"/>
                    <a:pt x="1175755" y="1394072"/>
                    <a:pt x="1192749" y="1411066"/>
                  </a:cubicBezTo>
                  <a:lnTo>
                    <a:pt x="1825499" y="2043816"/>
                  </a:lnTo>
                  <a:cubicBezTo>
                    <a:pt x="1842493" y="2060810"/>
                    <a:pt x="1865092" y="2070172"/>
                    <a:pt x="1889122" y="2070172"/>
                  </a:cubicBezTo>
                  <a:cubicBezTo>
                    <a:pt x="1913152" y="2070172"/>
                    <a:pt x="1935751" y="2060810"/>
                    <a:pt x="1952745" y="2043816"/>
                  </a:cubicBezTo>
                  <a:lnTo>
                    <a:pt x="2043856" y="1952705"/>
                  </a:lnTo>
                  <a:cubicBezTo>
                    <a:pt x="2078937" y="1917624"/>
                    <a:pt x="2078937" y="1860540"/>
                    <a:pt x="2043856" y="1825459"/>
                  </a:cubicBezTo>
                  <a:close/>
                  <a:moveTo>
                    <a:pt x="384932" y="547060"/>
                  </a:moveTo>
                  <a:cubicBezTo>
                    <a:pt x="386423" y="546185"/>
                    <a:pt x="387834" y="545132"/>
                    <a:pt x="389126" y="543860"/>
                  </a:cubicBezTo>
                  <a:lnTo>
                    <a:pt x="547557" y="385429"/>
                  </a:lnTo>
                  <a:lnTo>
                    <a:pt x="713183" y="551055"/>
                  </a:lnTo>
                  <a:lnTo>
                    <a:pt x="551035" y="713203"/>
                  </a:lnTo>
                  <a:lnTo>
                    <a:pt x="384932" y="547100"/>
                  </a:lnTo>
                  <a:close/>
                  <a:moveTo>
                    <a:pt x="518538" y="356390"/>
                  </a:moveTo>
                  <a:lnTo>
                    <a:pt x="360107" y="514821"/>
                  </a:lnTo>
                  <a:cubicBezTo>
                    <a:pt x="358835" y="516093"/>
                    <a:pt x="357781" y="517524"/>
                    <a:pt x="356907" y="519015"/>
                  </a:cubicBezTo>
                  <a:lnTo>
                    <a:pt x="198993" y="361101"/>
                  </a:lnTo>
                  <a:lnTo>
                    <a:pt x="361141" y="198953"/>
                  </a:lnTo>
                  <a:lnTo>
                    <a:pt x="518558" y="356370"/>
                  </a:lnTo>
                  <a:close/>
                  <a:moveTo>
                    <a:pt x="54415" y="145527"/>
                  </a:moveTo>
                  <a:lnTo>
                    <a:pt x="145527" y="54415"/>
                  </a:lnTo>
                  <a:cubicBezTo>
                    <a:pt x="155325" y="44616"/>
                    <a:pt x="168185" y="39727"/>
                    <a:pt x="181045" y="39727"/>
                  </a:cubicBezTo>
                  <a:cubicBezTo>
                    <a:pt x="193905" y="39727"/>
                    <a:pt x="206764" y="44616"/>
                    <a:pt x="216563" y="54415"/>
                  </a:cubicBezTo>
                  <a:lnTo>
                    <a:pt x="332082" y="169934"/>
                  </a:lnTo>
                  <a:lnTo>
                    <a:pt x="169934" y="332082"/>
                  </a:lnTo>
                  <a:lnTo>
                    <a:pt x="54415" y="216543"/>
                  </a:lnTo>
                  <a:cubicBezTo>
                    <a:pt x="34838" y="196965"/>
                    <a:pt x="34838" y="165104"/>
                    <a:pt x="54415" y="145527"/>
                  </a:cubicBezTo>
                  <a:close/>
                  <a:moveTo>
                    <a:pt x="758182" y="849293"/>
                  </a:moveTo>
                  <a:cubicBezTo>
                    <a:pt x="748701" y="858774"/>
                    <a:pt x="736080" y="864001"/>
                    <a:pt x="722664" y="864001"/>
                  </a:cubicBezTo>
                  <a:cubicBezTo>
                    <a:pt x="709247" y="864001"/>
                    <a:pt x="696646" y="858774"/>
                    <a:pt x="687145" y="849293"/>
                  </a:cubicBezTo>
                  <a:lnTo>
                    <a:pt x="580054" y="742202"/>
                  </a:lnTo>
                  <a:lnTo>
                    <a:pt x="742202" y="580054"/>
                  </a:lnTo>
                  <a:lnTo>
                    <a:pt x="849293" y="687145"/>
                  </a:lnTo>
                  <a:cubicBezTo>
                    <a:pt x="858774" y="696626"/>
                    <a:pt x="864001" y="709247"/>
                    <a:pt x="864001" y="722664"/>
                  </a:cubicBezTo>
                  <a:cubicBezTo>
                    <a:pt x="864001" y="736080"/>
                    <a:pt x="858774" y="748681"/>
                    <a:pt x="849293" y="758182"/>
                  </a:cubicBezTo>
                  <a:lnTo>
                    <a:pt x="758182" y="849293"/>
                  </a:lnTo>
                  <a:close/>
                  <a:moveTo>
                    <a:pt x="1197261" y="579676"/>
                  </a:moveTo>
                  <a:cubicBezTo>
                    <a:pt x="1200699" y="563617"/>
                    <a:pt x="1205668" y="547895"/>
                    <a:pt x="1212108" y="532789"/>
                  </a:cubicBezTo>
                  <a:lnTo>
                    <a:pt x="1214652" y="527184"/>
                  </a:lnTo>
                  <a:cubicBezTo>
                    <a:pt x="1215487" y="525395"/>
                    <a:pt x="1216382" y="523268"/>
                    <a:pt x="1217534" y="520983"/>
                  </a:cubicBezTo>
                  <a:cubicBezTo>
                    <a:pt x="1219900" y="516550"/>
                    <a:pt x="1222146" y="512058"/>
                    <a:pt x="1224590" y="507706"/>
                  </a:cubicBezTo>
                  <a:cubicBezTo>
                    <a:pt x="1227194" y="503472"/>
                    <a:pt x="1229659" y="499099"/>
                    <a:pt x="1232382" y="494985"/>
                  </a:cubicBezTo>
                  <a:cubicBezTo>
                    <a:pt x="1235184" y="490950"/>
                    <a:pt x="1237887" y="486816"/>
                    <a:pt x="1240789" y="482861"/>
                  </a:cubicBezTo>
                  <a:cubicBezTo>
                    <a:pt x="1244665" y="478309"/>
                    <a:pt x="1248382" y="473320"/>
                    <a:pt x="1252635" y="469723"/>
                  </a:cubicBezTo>
                  <a:cubicBezTo>
                    <a:pt x="1254722" y="467815"/>
                    <a:pt x="1256710" y="465728"/>
                    <a:pt x="1258876" y="463959"/>
                  </a:cubicBezTo>
                  <a:cubicBezTo>
                    <a:pt x="1261003" y="462210"/>
                    <a:pt x="1263507" y="460739"/>
                    <a:pt x="1266151" y="459566"/>
                  </a:cubicBezTo>
                  <a:cubicBezTo>
                    <a:pt x="1271458" y="457161"/>
                    <a:pt x="1277580" y="456207"/>
                    <a:pt x="1283423" y="456644"/>
                  </a:cubicBezTo>
                  <a:cubicBezTo>
                    <a:pt x="1286345" y="456883"/>
                    <a:pt x="1289227" y="457479"/>
                    <a:pt x="1291950" y="458374"/>
                  </a:cubicBezTo>
                  <a:cubicBezTo>
                    <a:pt x="1294633" y="459328"/>
                    <a:pt x="1297137" y="460540"/>
                    <a:pt x="1299423" y="461991"/>
                  </a:cubicBezTo>
                  <a:cubicBezTo>
                    <a:pt x="1304094" y="465032"/>
                    <a:pt x="1308944" y="468570"/>
                    <a:pt x="1313774" y="472505"/>
                  </a:cubicBezTo>
                  <a:cubicBezTo>
                    <a:pt x="1318643" y="476441"/>
                    <a:pt x="1323314" y="481310"/>
                    <a:pt x="1327985" y="485941"/>
                  </a:cubicBezTo>
                  <a:lnTo>
                    <a:pt x="1353108" y="511065"/>
                  </a:lnTo>
                  <a:lnTo>
                    <a:pt x="1395464" y="553420"/>
                  </a:lnTo>
                  <a:lnTo>
                    <a:pt x="1480175" y="638131"/>
                  </a:lnTo>
                  <a:lnTo>
                    <a:pt x="1564886" y="722843"/>
                  </a:lnTo>
                  <a:lnTo>
                    <a:pt x="1588081" y="746038"/>
                  </a:lnTo>
                  <a:lnTo>
                    <a:pt x="1602114" y="760070"/>
                  </a:lnTo>
                  <a:cubicBezTo>
                    <a:pt x="1606784" y="764761"/>
                    <a:pt x="1610779" y="769670"/>
                    <a:pt x="1614357" y="774480"/>
                  </a:cubicBezTo>
                  <a:lnTo>
                    <a:pt x="1616941" y="778078"/>
                  </a:lnTo>
                  <a:cubicBezTo>
                    <a:pt x="1617796" y="779270"/>
                    <a:pt x="1618531" y="780443"/>
                    <a:pt x="1619346" y="781616"/>
                  </a:cubicBezTo>
                  <a:cubicBezTo>
                    <a:pt x="1620896" y="783981"/>
                    <a:pt x="1622307" y="786426"/>
                    <a:pt x="1623282" y="789248"/>
                  </a:cubicBezTo>
                  <a:cubicBezTo>
                    <a:pt x="1625289" y="794813"/>
                    <a:pt x="1625905" y="801174"/>
                    <a:pt x="1624872" y="807256"/>
                  </a:cubicBezTo>
                  <a:cubicBezTo>
                    <a:pt x="1623918" y="813358"/>
                    <a:pt x="1621194" y="819082"/>
                    <a:pt x="1617557" y="823514"/>
                  </a:cubicBezTo>
                  <a:cubicBezTo>
                    <a:pt x="1615590" y="825681"/>
                    <a:pt x="1613502" y="827807"/>
                    <a:pt x="1611495" y="829974"/>
                  </a:cubicBezTo>
                  <a:lnTo>
                    <a:pt x="1608454" y="833194"/>
                  </a:lnTo>
                  <a:cubicBezTo>
                    <a:pt x="1607341" y="834227"/>
                    <a:pt x="1606069" y="835201"/>
                    <a:pt x="1604896" y="836215"/>
                  </a:cubicBezTo>
                  <a:lnTo>
                    <a:pt x="1599073" y="841084"/>
                  </a:lnTo>
                  <a:cubicBezTo>
                    <a:pt x="1596548" y="842993"/>
                    <a:pt x="1593885" y="844682"/>
                    <a:pt x="1591301" y="846511"/>
                  </a:cubicBezTo>
                  <a:cubicBezTo>
                    <a:pt x="1588658" y="848260"/>
                    <a:pt x="1586193" y="850188"/>
                    <a:pt x="1583391" y="851758"/>
                  </a:cubicBezTo>
                  <a:lnTo>
                    <a:pt x="1575182" y="856707"/>
                  </a:lnTo>
                  <a:lnTo>
                    <a:pt x="1573134" y="857939"/>
                  </a:lnTo>
                  <a:lnTo>
                    <a:pt x="1570988" y="859052"/>
                  </a:lnTo>
                  <a:lnTo>
                    <a:pt x="1566715" y="861298"/>
                  </a:lnTo>
                  <a:lnTo>
                    <a:pt x="1562441" y="863544"/>
                  </a:lnTo>
                  <a:cubicBezTo>
                    <a:pt x="1561050" y="864300"/>
                    <a:pt x="1559539" y="865075"/>
                    <a:pt x="1558188" y="865651"/>
                  </a:cubicBezTo>
                  <a:lnTo>
                    <a:pt x="1550814" y="869010"/>
                  </a:lnTo>
                  <a:cubicBezTo>
                    <a:pt x="1548429" y="870143"/>
                    <a:pt x="1545944" y="871018"/>
                    <a:pt x="1543519" y="872031"/>
                  </a:cubicBezTo>
                  <a:cubicBezTo>
                    <a:pt x="1541075" y="872985"/>
                    <a:pt x="1538650" y="874059"/>
                    <a:pt x="1536145" y="874874"/>
                  </a:cubicBezTo>
                  <a:lnTo>
                    <a:pt x="1528692" y="877477"/>
                  </a:lnTo>
                  <a:cubicBezTo>
                    <a:pt x="1526207" y="878352"/>
                    <a:pt x="1523663" y="879028"/>
                    <a:pt x="1521139" y="879803"/>
                  </a:cubicBezTo>
                  <a:cubicBezTo>
                    <a:pt x="1516110" y="881393"/>
                    <a:pt x="1510983" y="882565"/>
                    <a:pt x="1505874" y="883857"/>
                  </a:cubicBezTo>
                  <a:cubicBezTo>
                    <a:pt x="1495579" y="886084"/>
                    <a:pt x="1485223" y="888031"/>
                    <a:pt x="1474729" y="888985"/>
                  </a:cubicBezTo>
                  <a:lnTo>
                    <a:pt x="1470813" y="889403"/>
                  </a:lnTo>
                  <a:lnTo>
                    <a:pt x="1466878" y="889661"/>
                  </a:lnTo>
                  <a:lnTo>
                    <a:pt x="1459007" y="890158"/>
                  </a:lnTo>
                  <a:cubicBezTo>
                    <a:pt x="1453740" y="890218"/>
                    <a:pt x="1448473" y="890516"/>
                    <a:pt x="1443225" y="890277"/>
                  </a:cubicBezTo>
                  <a:cubicBezTo>
                    <a:pt x="1432691" y="890198"/>
                    <a:pt x="1422197" y="889144"/>
                    <a:pt x="1411762" y="887773"/>
                  </a:cubicBezTo>
                  <a:cubicBezTo>
                    <a:pt x="1390932" y="884712"/>
                    <a:pt x="1370420" y="879306"/>
                    <a:pt x="1350942" y="871236"/>
                  </a:cubicBezTo>
                  <a:cubicBezTo>
                    <a:pt x="1330867" y="863167"/>
                    <a:pt x="1312025" y="852215"/>
                    <a:pt x="1294633" y="839395"/>
                  </a:cubicBezTo>
                  <a:lnTo>
                    <a:pt x="1288253" y="834386"/>
                  </a:lnTo>
                  <a:lnTo>
                    <a:pt x="1285073" y="831882"/>
                  </a:lnTo>
                  <a:lnTo>
                    <a:pt x="1282012" y="829238"/>
                  </a:lnTo>
                  <a:lnTo>
                    <a:pt x="1275890" y="823932"/>
                  </a:lnTo>
                  <a:lnTo>
                    <a:pt x="1270027" y="818366"/>
                  </a:lnTo>
                  <a:cubicBezTo>
                    <a:pt x="1266051" y="814729"/>
                    <a:pt x="1262474" y="810674"/>
                    <a:pt x="1258697" y="806798"/>
                  </a:cubicBezTo>
                  <a:cubicBezTo>
                    <a:pt x="1256889" y="804811"/>
                    <a:pt x="1255140" y="802744"/>
                    <a:pt x="1253371" y="800697"/>
                  </a:cubicBezTo>
                  <a:cubicBezTo>
                    <a:pt x="1251602" y="798669"/>
                    <a:pt x="1249813" y="796622"/>
                    <a:pt x="1248183" y="794475"/>
                  </a:cubicBezTo>
                  <a:cubicBezTo>
                    <a:pt x="1220913" y="760905"/>
                    <a:pt x="1202727" y="720100"/>
                    <a:pt x="1195373" y="677545"/>
                  </a:cubicBezTo>
                  <a:cubicBezTo>
                    <a:pt x="1189807" y="645187"/>
                    <a:pt x="1190463" y="611796"/>
                    <a:pt x="1197340" y="579696"/>
                  </a:cubicBezTo>
                  <a:close/>
                  <a:moveTo>
                    <a:pt x="1031396" y="1271100"/>
                  </a:moveTo>
                  <a:lnTo>
                    <a:pt x="867261" y="1435235"/>
                  </a:lnTo>
                  <a:lnTo>
                    <a:pt x="826217" y="1476279"/>
                  </a:lnTo>
                  <a:lnTo>
                    <a:pt x="815961" y="1486535"/>
                  </a:lnTo>
                  <a:lnTo>
                    <a:pt x="814669" y="1487827"/>
                  </a:lnTo>
                  <a:lnTo>
                    <a:pt x="813119" y="1489258"/>
                  </a:lnTo>
                  <a:lnTo>
                    <a:pt x="809919" y="1492160"/>
                  </a:lnTo>
                  <a:cubicBezTo>
                    <a:pt x="807752" y="1494068"/>
                    <a:pt x="805725" y="1496115"/>
                    <a:pt x="803320" y="1497745"/>
                  </a:cubicBezTo>
                  <a:lnTo>
                    <a:pt x="796324" y="1502873"/>
                  </a:lnTo>
                  <a:cubicBezTo>
                    <a:pt x="793919" y="1504463"/>
                    <a:pt x="791375" y="1505874"/>
                    <a:pt x="788910" y="1507365"/>
                  </a:cubicBezTo>
                  <a:cubicBezTo>
                    <a:pt x="787658" y="1508081"/>
                    <a:pt x="786426" y="1508856"/>
                    <a:pt x="785154" y="1509512"/>
                  </a:cubicBezTo>
                  <a:lnTo>
                    <a:pt x="781218" y="1511360"/>
                  </a:lnTo>
                  <a:lnTo>
                    <a:pt x="777283" y="1513189"/>
                  </a:lnTo>
                  <a:cubicBezTo>
                    <a:pt x="775971" y="1513785"/>
                    <a:pt x="774659" y="1514421"/>
                    <a:pt x="773288" y="1514858"/>
                  </a:cubicBezTo>
                  <a:lnTo>
                    <a:pt x="765099" y="1517720"/>
                  </a:lnTo>
                  <a:cubicBezTo>
                    <a:pt x="762356" y="1518635"/>
                    <a:pt x="759514" y="1519191"/>
                    <a:pt x="756711" y="1519907"/>
                  </a:cubicBezTo>
                  <a:lnTo>
                    <a:pt x="752497" y="1520901"/>
                  </a:lnTo>
                  <a:lnTo>
                    <a:pt x="748204" y="1521537"/>
                  </a:lnTo>
                  <a:lnTo>
                    <a:pt x="743911" y="1522153"/>
                  </a:lnTo>
                  <a:cubicBezTo>
                    <a:pt x="742480" y="1522352"/>
                    <a:pt x="741049" y="1522590"/>
                    <a:pt x="739618" y="1522610"/>
                  </a:cubicBezTo>
                  <a:lnTo>
                    <a:pt x="730972" y="1523027"/>
                  </a:lnTo>
                  <a:cubicBezTo>
                    <a:pt x="728090" y="1523107"/>
                    <a:pt x="725208" y="1522848"/>
                    <a:pt x="722326" y="1522749"/>
                  </a:cubicBezTo>
                  <a:cubicBezTo>
                    <a:pt x="720895" y="1522670"/>
                    <a:pt x="719444" y="1522630"/>
                    <a:pt x="718013" y="1522491"/>
                  </a:cubicBezTo>
                  <a:lnTo>
                    <a:pt x="713720" y="1521894"/>
                  </a:lnTo>
                  <a:lnTo>
                    <a:pt x="709426" y="1521278"/>
                  </a:lnTo>
                  <a:cubicBezTo>
                    <a:pt x="707995" y="1521079"/>
                    <a:pt x="706564" y="1520861"/>
                    <a:pt x="705173" y="1520483"/>
                  </a:cubicBezTo>
                  <a:lnTo>
                    <a:pt x="696745" y="1518416"/>
                  </a:lnTo>
                  <a:cubicBezTo>
                    <a:pt x="693963" y="1517661"/>
                    <a:pt x="691260" y="1516588"/>
                    <a:pt x="688517" y="1515673"/>
                  </a:cubicBezTo>
                  <a:cubicBezTo>
                    <a:pt x="687165" y="1515176"/>
                    <a:pt x="685794" y="1514719"/>
                    <a:pt x="684442" y="1514202"/>
                  </a:cubicBezTo>
                  <a:lnTo>
                    <a:pt x="680507" y="1512394"/>
                  </a:lnTo>
                  <a:lnTo>
                    <a:pt x="676571" y="1510565"/>
                  </a:lnTo>
                  <a:cubicBezTo>
                    <a:pt x="675260" y="1509949"/>
                    <a:pt x="673928" y="1509373"/>
                    <a:pt x="672715" y="1508597"/>
                  </a:cubicBezTo>
                  <a:lnTo>
                    <a:pt x="665242" y="1504185"/>
                  </a:lnTo>
                  <a:cubicBezTo>
                    <a:pt x="663970" y="1503489"/>
                    <a:pt x="662817" y="1502615"/>
                    <a:pt x="661645" y="1501760"/>
                  </a:cubicBezTo>
                  <a:lnTo>
                    <a:pt x="658146" y="1499196"/>
                  </a:lnTo>
                  <a:lnTo>
                    <a:pt x="654668" y="1496612"/>
                  </a:lnTo>
                  <a:cubicBezTo>
                    <a:pt x="653515" y="1495758"/>
                    <a:pt x="652502" y="1494724"/>
                    <a:pt x="651408" y="1493770"/>
                  </a:cubicBezTo>
                  <a:lnTo>
                    <a:pt x="645008" y="1487946"/>
                  </a:lnTo>
                  <a:lnTo>
                    <a:pt x="603965" y="1446902"/>
                  </a:lnTo>
                  <a:lnTo>
                    <a:pt x="583453" y="1426391"/>
                  </a:lnTo>
                  <a:lnTo>
                    <a:pt x="578325" y="1421263"/>
                  </a:lnTo>
                  <a:cubicBezTo>
                    <a:pt x="577450" y="1420388"/>
                    <a:pt x="576655" y="1419613"/>
                    <a:pt x="575721" y="1418639"/>
                  </a:cubicBezTo>
                  <a:lnTo>
                    <a:pt x="572799" y="1415439"/>
                  </a:lnTo>
                  <a:cubicBezTo>
                    <a:pt x="570891" y="1413272"/>
                    <a:pt x="568864" y="1411225"/>
                    <a:pt x="567095" y="1408940"/>
                  </a:cubicBezTo>
                  <a:lnTo>
                    <a:pt x="561947" y="1401963"/>
                  </a:lnTo>
                  <a:lnTo>
                    <a:pt x="560675" y="1400214"/>
                  </a:lnTo>
                  <a:lnTo>
                    <a:pt x="559562" y="1398366"/>
                  </a:lnTo>
                  <a:lnTo>
                    <a:pt x="557356" y="1394629"/>
                  </a:lnTo>
                  <a:cubicBezTo>
                    <a:pt x="555885" y="1392144"/>
                    <a:pt x="554374" y="1389680"/>
                    <a:pt x="553221" y="1386997"/>
                  </a:cubicBezTo>
                  <a:cubicBezTo>
                    <a:pt x="552009" y="1384373"/>
                    <a:pt x="550777" y="1381749"/>
                    <a:pt x="549604" y="1379106"/>
                  </a:cubicBezTo>
                  <a:lnTo>
                    <a:pt x="546722" y="1370917"/>
                  </a:lnTo>
                  <a:cubicBezTo>
                    <a:pt x="545669" y="1368214"/>
                    <a:pt x="545112" y="1365372"/>
                    <a:pt x="544397" y="1362569"/>
                  </a:cubicBezTo>
                  <a:cubicBezTo>
                    <a:pt x="543741" y="1359767"/>
                    <a:pt x="542946" y="1356964"/>
                    <a:pt x="542628" y="1354102"/>
                  </a:cubicBezTo>
                  <a:lnTo>
                    <a:pt x="541415" y="1345516"/>
                  </a:lnTo>
                  <a:lnTo>
                    <a:pt x="540978" y="1336869"/>
                  </a:lnTo>
                  <a:cubicBezTo>
                    <a:pt x="540421" y="1313793"/>
                    <a:pt x="546682" y="1290559"/>
                    <a:pt x="558985" y="1270921"/>
                  </a:cubicBezTo>
                  <a:cubicBezTo>
                    <a:pt x="560377" y="1268377"/>
                    <a:pt x="562146" y="1266091"/>
                    <a:pt x="563855" y="1263746"/>
                  </a:cubicBezTo>
                  <a:lnTo>
                    <a:pt x="566439" y="1260268"/>
                  </a:lnTo>
                  <a:lnTo>
                    <a:pt x="567731" y="1258538"/>
                  </a:lnTo>
                  <a:lnTo>
                    <a:pt x="569162" y="1256929"/>
                  </a:lnTo>
                  <a:lnTo>
                    <a:pt x="574966" y="1250509"/>
                  </a:lnTo>
                  <a:cubicBezTo>
                    <a:pt x="575999" y="1249356"/>
                    <a:pt x="576794" y="1248600"/>
                    <a:pt x="577649" y="1247726"/>
                  </a:cubicBezTo>
                  <a:lnTo>
                    <a:pt x="580213" y="1245162"/>
                  </a:lnTo>
                  <a:lnTo>
                    <a:pt x="600725" y="1224650"/>
                  </a:lnTo>
                  <a:lnTo>
                    <a:pt x="641769" y="1183606"/>
                  </a:lnTo>
                  <a:lnTo>
                    <a:pt x="723836" y="1101539"/>
                  </a:lnTo>
                  <a:lnTo>
                    <a:pt x="887972" y="937403"/>
                  </a:lnTo>
                  <a:lnTo>
                    <a:pt x="970039" y="855335"/>
                  </a:lnTo>
                  <a:lnTo>
                    <a:pt x="1011083" y="814292"/>
                  </a:lnTo>
                  <a:lnTo>
                    <a:pt x="1021339" y="804036"/>
                  </a:lnTo>
                  <a:lnTo>
                    <a:pt x="1022631" y="802744"/>
                  </a:lnTo>
                  <a:lnTo>
                    <a:pt x="1024181" y="801313"/>
                  </a:lnTo>
                  <a:lnTo>
                    <a:pt x="1027381" y="798411"/>
                  </a:lnTo>
                  <a:cubicBezTo>
                    <a:pt x="1029548" y="796503"/>
                    <a:pt x="1031575" y="794455"/>
                    <a:pt x="1033980" y="792826"/>
                  </a:cubicBezTo>
                  <a:lnTo>
                    <a:pt x="1040977" y="787698"/>
                  </a:lnTo>
                  <a:cubicBezTo>
                    <a:pt x="1043382" y="786108"/>
                    <a:pt x="1045926" y="784696"/>
                    <a:pt x="1048390" y="783206"/>
                  </a:cubicBezTo>
                  <a:cubicBezTo>
                    <a:pt x="1049642" y="782490"/>
                    <a:pt x="1050875" y="781715"/>
                    <a:pt x="1052147" y="781059"/>
                  </a:cubicBezTo>
                  <a:lnTo>
                    <a:pt x="1056082" y="779211"/>
                  </a:lnTo>
                  <a:lnTo>
                    <a:pt x="1060018" y="777382"/>
                  </a:lnTo>
                  <a:cubicBezTo>
                    <a:pt x="1061330" y="776786"/>
                    <a:pt x="1062641" y="776150"/>
                    <a:pt x="1064013" y="775713"/>
                  </a:cubicBezTo>
                  <a:lnTo>
                    <a:pt x="1072202" y="772850"/>
                  </a:lnTo>
                  <a:cubicBezTo>
                    <a:pt x="1074945" y="771936"/>
                    <a:pt x="1077787" y="771380"/>
                    <a:pt x="1080589" y="770664"/>
                  </a:cubicBezTo>
                  <a:lnTo>
                    <a:pt x="1084803" y="769670"/>
                  </a:lnTo>
                  <a:lnTo>
                    <a:pt x="1089096" y="769034"/>
                  </a:lnTo>
                  <a:lnTo>
                    <a:pt x="1093389" y="768418"/>
                  </a:lnTo>
                  <a:cubicBezTo>
                    <a:pt x="1094821" y="768219"/>
                    <a:pt x="1096252" y="767981"/>
                    <a:pt x="1097683" y="767961"/>
                  </a:cubicBezTo>
                  <a:lnTo>
                    <a:pt x="1106329" y="767544"/>
                  </a:lnTo>
                  <a:cubicBezTo>
                    <a:pt x="1109211" y="767464"/>
                    <a:pt x="1112093" y="767722"/>
                    <a:pt x="1114975" y="767822"/>
                  </a:cubicBezTo>
                  <a:cubicBezTo>
                    <a:pt x="1116406" y="767901"/>
                    <a:pt x="1117857" y="767941"/>
                    <a:pt x="1119288" y="768080"/>
                  </a:cubicBezTo>
                  <a:lnTo>
                    <a:pt x="1123581" y="768676"/>
                  </a:lnTo>
                  <a:lnTo>
                    <a:pt x="1127874" y="769293"/>
                  </a:lnTo>
                  <a:cubicBezTo>
                    <a:pt x="1129305" y="769491"/>
                    <a:pt x="1130736" y="769710"/>
                    <a:pt x="1132128" y="770088"/>
                  </a:cubicBezTo>
                  <a:lnTo>
                    <a:pt x="1140555" y="772155"/>
                  </a:lnTo>
                  <a:cubicBezTo>
                    <a:pt x="1143338" y="772910"/>
                    <a:pt x="1146041" y="773983"/>
                    <a:pt x="1148784" y="774898"/>
                  </a:cubicBezTo>
                  <a:cubicBezTo>
                    <a:pt x="1150135" y="775394"/>
                    <a:pt x="1151507" y="775852"/>
                    <a:pt x="1152858" y="776368"/>
                  </a:cubicBezTo>
                  <a:lnTo>
                    <a:pt x="1156794" y="778177"/>
                  </a:lnTo>
                  <a:lnTo>
                    <a:pt x="1160729" y="780006"/>
                  </a:lnTo>
                  <a:cubicBezTo>
                    <a:pt x="1162041" y="780622"/>
                    <a:pt x="1163373" y="781198"/>
                    <a:pt x="1164585" y="781973"/>
                  </a:cubicBezTo>
                  <a:lnTo>
                    <a:pt x="1172058" y="786386"/>
                  </a:lnTo>
                  <a:cubicBezTo>
                    <a:pt x="1173330" y="787082"/>
                    <a:pt x="1174483" y="787956"/>
                    <a:pt x="1175656" y="788811"/>
                  </a:cubicBezTo>
                  <a:lnTo>
                    <a:pt x="1179154" y="791375"/>
                  </a:lnTo>
                  <a:lnTo>
                    <a:pt x="1182632" y="793959"/>
                  </a:lnTo>
                  <a:cubicBezTo>
                    <a:pt x="1183785" y="794813"/>
                    <a:pt x="1184799" y="795847"/>
                    <a:pt x="1185892" y="796801"/>
                  </a:cubicBezTo>
                  <a:lnTo>
                    <a:pt x="1192292" y="802625"/>
                  </a:lnTo>
                  <a:lnTo>
                    <a:pt x="1233336" y="843668"/>
                  </a:lnTo>
                  <a:lnTo>
                    <a:pt x="1253848" y="864180"/>
                  </a:lnTo>
                  <a:lnTo>
                    <a:pt x="1258976" y="869308"/>
                  </a:lnTo>
                  <a:cubicBezTo>
                    <a:pt x="1259850" y="870183"/>
                    <a:pt x="1260645" y="870958"/>
                    <a:pt x="1261579" y="871932"/>
                  </a:cubicBezTo>
                  <a:lnTo>
                    <a:pt x="1264501" y="875132"/>
                  </a:lnTo>
                  <a:cubicBezTo>
                    <a:pt x="1266409" y="877298"/>
                    <a:pt x="1268437" y="879346"/>
                    <a:pt x="1270206" y="881631"/>
                  </a:cubicBezTo>
                  <a:lnTo>
                    <a:pt x="1275353" y="888608"/>
                  </a:lnTo>
                  <a:lnTo>
                    <a:pt x="1276625" y="890357"/>
                  </a:lnTo>
                  <a:lnTo>
                    <a:pt x="1277739" y="892205"/>
                  </a:lnTo>
                  <a:lnTo>
                    <a:pt x="1279945" y="895942"/>
                  </a:lnTo>
                  <a:cubicBezTo>
                    <a:pt x="1281416" y="898426"/>
                    <a:pt x="1282926" y="900891"/>
                    <a:pt x="1284079" y="903574"/>
                  </a:cubicBezTo>
                  <a:cubicBezTo>
                    <a:pt x="1285291" y="906198"/>
                    <a:pt x="1286524" y="908822"/>
                    <a:pt x="1287696" y="911465"/>
                  </a:cubicBezTo>
                  <a:lnTo>
                    <a:pt x="1290578" y="919654"/>
                  </a:lnTo>
                  <a:cubicBezTo>
                    <a:pt x="1291632" y="922357"/>
                    <a:pt x="1292188" y="925199"/>
                    <a:pt x="1292904" y="928002"/>
                  </a:cubicBezTo>
                  <a:cubicBezTo>
                    <a:pt x="1293560" y="930804"/>
                    <a:pt x="1294355" y="933607"/>
                    <a:pt x="1294673" y="936469"/>
                  </a:cubicBezTo>
                  <a:lnTo>
                    <a:pt x="1295885" y="945055"/>
                  </a:lnTo>
                  <a:lnTo>
                    <a:pt x="1296323" y="953701"/>
                  </a:lnTo>
                  <a:cubicBezTo>
                    <a:pt x="1296879" y="976777"/>
                    <a:pt x="1290598" y="1000012"/>
                    <a:pt x="1278315" y="1019650"/>
                  </a:cubicBezTo>
                  <a:cubicBezTo>
                    <a:pt x="1276924" y="1022194"/>
                    <a:pt x="1275155" y="1024480"/>
                    <a:pt x="1273445" y="1026825"/>
                  </a:cubicBezTo>
                  <a:lnTo>
                    <a:pt x="1270862" y="1030303"/>
                  </a:lnTo>
                  <a:lnTo>
                    <a:pt x="1269570" y="1032032"/>
                  </a:lnTo>
                  <a:lnTo>
                    <a:pt x="1268139" y="1033642"/>
                  </a:lnTo>
                  <a:lnTo>
                    <a:pt x="1262335" y="1040062"/>
                  </a:lnTo>
                  <a:cubicBezTo>
                    <a:pt x="1261301" y="1041215"/>
                    <a:pt x="1260506" y="1041970"/>
                    <a:pt x="1259652" y="1042845"/>
                  </a:cubicBezTo>
                  <a:lnTo>
                    <a:pt x="1257087" y="1045409"/>
                  </a:lnTo>
                  <a:lnTo>
                    <a:pt x="1236576" y="1065921"/>
                  </a:lnTo>
                  <a:lnTo>
                    <a:pt x="1195532" y="1106965"/>
                  </a:lnTo>
                  <a:lnTo>
                    <a:pt x="1031396" y="1271100"/>
                  </a:lnTo>
                  <a:close/>
                  <a:moveTo>
                    <a:pt x="1566377" y="1728505"/>
                  </a:moveTo>
                  <a:cubicBezTo>
                    <a:pt x="1567867" y="1727630"/>
                    <a:pt x="1569279" y="1726577"/>
                    <a:pt x="1570571" y="1725305"/>
                  </a:cubicBezTo>
                  <a:lnTo>
                    <a:pt x="1729002" y="1566874"/>
                  </a:lnTo>
                  <a:lnTo>
                    <a:pt x="1894628" y="1732500"/>
                  </a:lnTo>
                  <a:lnTo>
                    <a:pt x="1732500" y="1894647"/>
                  </a:lnTo>
                  <a:lnTo>
                    <a:pt x="1566397" y="1728544"/>
                  </a:lnTo>
                  <a:close/>
                  <a:moveTo>
                    <a:pt x="1699983" y="1537835"/>
                  </a:moveTo>
                  <a:lnTo>
                    <a:pt x="1541552" y="1696266"/>
                  </a:lnTo>
                  <a:cubicBezTo>
                    <a:pt x="1540280" y="1697538"/>
                    <a:pt x="1539226" y="1698969"/>
                    <a:pt x="1538352" y="1700460"/>
                  </a:cubicBezTo>
                  <a:lnTo>
                    <a:pt x="1380438" y="1542546"/>
                  </a:lnTo>
                  <a:lnTo>
                    <a:pt x="1542585" y="1380418"/>
                  </a:lnTo>
                  <a:lnTo>
                    <a:pt x="1700003" y="1537835"/>
                  </a:lnTo>
                  <a:close/>
                  <a:moveTo>
                    <a:pt x="1206106" y="1347443"/>
                  </a:moveTo>
                  <a:cubicBezTo>
                    <a:pt x="1206106" y="1334027"/>
                    <a:pt x="1211333" y="1321426"/>
                    <a:pt x="1220814" y="1311925"/>
                  </a:cubicBezTo>
                  <a:lnTo>
                    <a:pt x="1311925" y="1220814"/>
                  </a:lnTo>
                  <a:cubicBezTo>
                    <a:pt x="1321724" y="1211015"/>
                    <a:pt x="1334584" y="1206126"/>
                    <a:pt x="1347443" y="1206126"/>
                  </a:cubicBezTo>
                  <a:cubicBezTo>
                    <a:pt x="1360303" y="1206126"/>
                    <a:pt x="1373163" y="1211015"/>
                    <a:pt x="1382962" y="1220814"/>
                  </a:cubicBezTo>
                  <a:lnTo>
                    <a:pt x="1513527" y="1351379"/>
                  </a:lnTo>
                  <a:lnTo>
                    <a:pt x="1351379" y="1513507"/>
                  </a:lnTo>
                  <a:lnTo>
                    <a:pt x="1220814" y="1382942"/>
                  </a:lnTo>
                  <a:cubicBezTo>
                    <a:pt x="1211333" y="1373461"/>
                    <a:pt x="1206106" y="1360840"/>
                    <a:pt x="1206106" y="1347424"/>
                  </a:cubicBezTo>
                  <a:close/>
                  <a:moveTo>
                    <a:pt x="2015692" y="1924581"/>
                  </a:moveTo>
                  <a:lnTo>
                    <a:pt x="1924581" y="2015692"/>
                  </a:lnTo>
                  <a:cubicBezTo>
                    <a:pt x="1915100" y="2025173"/>
                    <a:pt x="1902479" y="2030400"/>
                    <a:pt x="1889062" y="2030400"/>
                  </a:cubicBezTo>
                  <a:cubicBezTo>
                    <a:pt x="1875646" y="2030400"/>
                    <a:pt x="1863045" y="2025173"/>
                    <a:pt x="1853544" y="2015692"/>
                  </a:cubicBezTo>
                  <a:lnTo>
                    <a:pt x="1761499" y="1923646"/>
                  </a:lnTo>
                  <a:lnTo>
                    <a:pt x="1923627" y="1761499"/>
                  </a:lnTo>
                  <a:lnTo>
                    <a:pt x="2015672" y="1853544"/>
                  </a:lnTo>
                  <a:cubicBezTo>
                    <a:pt x="2035250" y="1873122"/>
                    <a:pt x="2035250" y="1904983"/>
                    <a:pt x="2015672" y="1924561"/>
                  </a:cubicBezTo>
                  <a:close/>
                </a:path>
              </a:pathLst>
            </a:custGeom>
            <a:grpFill/>
            <a:ln w="19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7" name="Freeform 19">
              <a:extLst>
                <a:ext uri="{FF2B5EF4-FFF2-40B4-BE49-F238E27FC236}">
                  <a16:creationId xmlns:a16="http://schemas.microsoft.com/office/drawing/2014/main" id="{0A866EED-DE67-09AC-C1B0-69AD4FDE06FF}"/>
                </a:ext>
              </a:extLst>
            </p:cNvPr>
            <p:cNvSpPr/>
            <p:nvPr/>
          </p:nvSpPr>
          <p:spPr>
            <a:xfrm>
              <a:off x="9073772" y="3196948"/>
              <a:ext cx="348431" cy="348488"/>
            </a:xfrm>
            <a:custGeom>
              <a:avLst/>
              <a:gdLst>
                <a:gd name="connsiteX0" fmla="*/ 52261 w 348431"/>
                <a:gd name="connsiteY0" fmla="*/ 272424 h 348488"/>
                <a:gd name="connsiteX1" fmla="*/ 56793 w 348431"/>
                <a:gd name="connsiteY1" fmla="*/ 277611 h 348488"/>
                <a:gd name="connsiteX2" fmla="*/ 66413 w 348431"/>
                <a:gd name="connsiteY2" fmla="*/ 287430 h 348488"/>
                <a:gd name="connsiteX3" fmla="*/ 71402 w 348431"/>
                <a:gd name="connsiteY3" fmla="*/ 292180 h 348488"/>
                <a:gd name="connsiteX4" fmla="*/ 76609 w 348431"/>
                <a:gd name="connsiteY4" fmla="*/ 296672 h 348488"/>
                <a:gd name="connsiteX5" fmla="*/ 79213 w 348431"/>
                <a:gd name="connsiteY5" fmla="*/ 298918 h 348488"/>
                <a:gd name="connsiteX6" fmla="*/ 81916 w 348431"/>
                <a:gd name="connsiteY6" fmla="*/ 301045 h 348488"/>
                <a:gd name="connsiteX7" fmla="*/ 87322 w 348431"/>
                <a:gd name="connsiteY7" fmla="*/ 305298 h 348488"/>
                <a:gd name="connsiteX8" fmla="*/ 135005 w 348431"/>
                <a:gd name="connsiteY8" fmla="*/ 332250 h 348488"/>
                <a:gd name="connsiteX9" fmla="*/ 186563 w 348431"/>
                <a:gd name="connsiteY9" fmla="*/ 346282 h 348488"/>
                <a:gd name="connsiteX10" fmla="*/ 213256 w 348431"/>
                <a:gd name="connsiteY10" fmla="*/ 348409 h 348488"/>
                <a:gd name="connsiteX11" fmla="*/ 226653 w 348431"/>
                <a:gd name="connsiteY11" fmla="*/ 348310 h 348488"/>
                <a:gd name="connsiteX12" fmla="*/ 233331 w 348431"/>
                <a:gd name="connsiteY12" fmla="*/ 347872 h 348488"/>
                <a:gd name="connsiteX13" fmla="*/ 236670 w 348431"/>
                <a:gd name="connsiteY13" fmla="*/ 347654 h 348488"/>
                <a:gd name="connsiteX14" fmla="*/ 240009 w 348431"/>
                <a:gd name="connsiteY14" fmla="*/ 347276 h 348488"/>
                <a:gd name="connsiteX15" fmla="*/ 266424 w 348431"/>
                <a:gd name="connsiteY15" fmla="*/ 342923 h 348488"/>
                <a:gd name="connsiteX16" fmla="*/ 279364 w 348431"/>
                <a:gd name="connsiteY16" fmla="*/ 339485 h 348488"/>
                <a:gd name="connsiteX17" fmla="*/ 285764 w 348431"/>
                <a:gd name="connsiteY17" fmla="*/ 337517 h 348488"/>
                <a:gd name="connsiteX18" fmla="*/ 292084 w 348431"/>
                <a:gd name="connsiteY18" fmla="*/ 335311 h 348488"/>
                <a:gd name="connsiteX19" fmla="*/ 298325 w 348431"/>
                <a:gd name="connsiteY19" fmla="*/ 332906 h 348488"/>
                <a:gd name="connsiteX20" fmla="*/ 304507 w 348431"/>
                <a:gd name="connsiteY20" fmla="*/ 330362 h 348488"/>
                <a:gd name="connsiteX21" fmla="*/ 310410 w 348431"/>
                <a:gd name="connsiteY21" fmla="*/ 327679 h 348488"/>
                <a:gd name="connsiteX22" fmla="*/ 314902 w 348431"/>
                <a:gd name="connsiteY22" fmla="*/ 325452 h 348488"/>
                <a:gd name="connsiteX23" fmla="*/ 331836 w 348431"/>
                <a:gd name="connsiteY23" fmla="*/ 315435 h 348488"/>
                <a:gd name="connsiteX24" fmla="*/ 335175 w 348431"/>
                <a:gd name="connsiteY24" fmla="*/ 313090 h 348488"/>
                <a:gd name="connsiteX25" fmla="*/ 339230 w 348431"/>
                <a:gd name="connsiteY25" fmla="*/ 310088 h 348488"/>
                <a:gd name="connsiteX26" fmla="*/ 343205 w 348431"/>
                <a:gd name="connsiteY26" fmla="*/ 306988 h 348488"/>
                <a:gd name="connsiteX27" fmla="*/ 348174 w 348431"/>
                <a:gd name="connsiteY27" fmla="*/ 298441 h 348488"/>
                <a:gd name="connsiteX28" fmla="*/ 346663 w 348431"/>
                <a:gd name="connsiteY28" fmla="*/ 288662 h 348488"/>
                <a:gd name="connsiteX29" fmla="*/ 343603 w 348431"/>
                <a:gd name="connsiteY29" fmla="*/ 284667 h 348488"/>
                <a:gd name="connsiteX30" fmla="*/ 340025 w 348431"/>
                <a:gd name="connsiteY30" fmla="*/ 281089 h 348488"/>
                <a:gd name="connsiteX31" fmla="*/ 306594 w 348431"/>
                <a:gd name="connsiteY31" fmla="*/ 247658 h 348488"/>
                <a:gd name="connsiteX32" fmla="*/ 221882 w 348431"/>
                <a:gd name="connsiteY32" fmla="*/ 162947 h 348488"/>
                <a:gd name="connsiteX33" fmla="*/ 63312 w 348431"/>
                <a:gd name="connsiteY33" fmla="*/ 4377 h 348488"/>
                <a:gd name="connsiteX34" fmla="*/ 59397 w 348431"/>
                <a:gd name="connsiteY34" fmla="*/ 1554 h 348488"/>
                <a:gd name="connsiteX35" fmla="*/ 54786 w 348431"/>
                <a:gd name="connsiteY35" fmla="*/ 143 h 348488"/>
                <a:gd name="connsiteX36" fmla="*/ 45424 w 348431"/>
                <a:gd name="connsiteY36" fmla="*/ 1912 h 348488"/>
                <a:gd name="connsiteX37" fmla="*/ 41687 w 348431"/>
                <a:gd name="connsiteY37" fmla="*/ 4953 h 348488"/>
                <a:gd name="connsiteX38" fmla="*/ 38666 w 348431"/>
                <a:gd name="connsiteY38" fmla="*/ 8750 h 348488"/>
                <a:gd name="connsiteX39" fmla="*/ 32962 w 348431"/>
                <a:gd name="connsiteY39" fmla="*/ 16581 h 348488"/>
                <a:gd name="connsiteX40" fmla="*/ 28808 w 348431"/>
                <a:gd name="connsiteY40" fmla="*/ 23020 h 348488"/>
                <a:gd name="connsiteX41" fmla="*/ 24972 w 348431"/>
                <a:gd name="connsiteY41" fmla="*/ 29659 h 348488"/>
                <a:gd name="connsiteX42" fmla="*/ 21454 w 348431"/>
                <a:gd name="connsiteY42" fmla="*/ 36476 h 348488"/>
                <a:gd name="connsiteX43" fmla="*/ 17399 w 348431"/>
                <a:gd name="connsiteY43" fmla="*/ 45341 h 348488"/>
                <a:gd name="connsiteX44" fmla="*/ 4837 w 348431"/>
                <a:gd name="connsiteY44" fmla="*/ 85073 h 348488"/>
                <a:gd name="connsiteX45" fmla="*/ 3168 w 348431"/>
                <a:gd name="connsiteY45" fmla="*/ 168095 h 348488"/>
                <a:gd name="connsiteX46" fmla="*/ 47908 w 348431"/>
                <a:gd name="connsiteY46" fmla="*/ 267156 h 348488"/>
                <a:gd name="connsiteX47" fmla="*/ 52321 w 348431"/>
                <a:gd name="connsiteY47" fmla="*/ 272424 h 348488"/>
                <a:gd name="connsiteX48" fmla="*/ 44311 w 348431"/>
                <a:gd name="connsiteY48" fmla="*/ 93560 h 348488"/>
                <a:gd name="connsiteX49" fmla="*/ 54527 w 348431"/>
                <a:gd name="connsiteY49" fmla="*/ 61222 h 348488"/>
                <a:gd name="connsiteX50" fmla="*/ 57171 w 348431"/>
                <a:gd name="connsiteY50" fmla="*/ 55418 h 348488"/>
                <a:gd name="connsiteX51" fmla="*/ 193281 w 348431"/>
                <a:gd name="connsiteY51" fmla="*/ 191528 h 348488"/>
                <a:gd name="connsiteX52" fmla="*/ 292959 w 348431"/>
                <a:gd name="connsiteY52" fmla="*/ 291206 h 348488"/>
                <a:gd name="connsiteX53" fmla="*/ 292939 w 348431"/>
                <a:gd name="connsiteY53" fmla="*/ 291206 h 348488"/>
                <a:gd name="connsiteX54" fmla="*/ 292720 w 348431"/>
                <a:gd name="connsiteY54" fmla="*/ 291306 h 348488"/>
                <a:gd name="connsiteX55" fmla="*/ 288328 w 348431"/>
                <a:gd name="connsiteY55" fmla="*/ 293313 h 348488"/>
                <a:gd name="connsiteX56" fmla="*/ 283299 w 348431"/>
                <a:gd name="connsiteY56" fmla="*/ 295380 h 348488"/>
                <a:gd name="connsiteX57" fmla="*/ 278231 w 348431"/>
                <a:gd name="connsiteY57" fmla="*/ 297348 h 348488"/>
                <a:gd name="connsiteX58" fmla="*/ 273083 w 348431"/>
                <a:gd name="connsiteY58" fmla="*/ 299137 h 348488"/>
                <a:gd name="connsiteX59" fmla="*/ 267875 w 348431"/>
                <a:gd name="connsiteY59" fmla="*/ 300727 h 348488"/>
                <a:gd name="connsiteX60" fmla="*/ 257341 w 348431"/>
                <a:gd name="connsiteY60" fmla="*/ 303529 h 348488"/>
                <a:gd name="connsiteX61" fmla="*/ 235815 w 348431"/>
                <a:gd name="connsiteY61" fmla="*/ 307067 h 348488"/>
                <a:gd name="connsiteX62" fmla="*/ 233112 w 348431"/>
                <a:gd name="connsiteY62" fmla="*/ 307385 h 348488"/>
                <a:gd name="connsiteX63" fmla="*/ 230389 w 348431"/>
                <a:gd name="connsiteY63" fmla="*/ 307564 h 348488"/>
                <a:gd name="connsiteX64" fmla="*/ 224943 w 348431"/>
                <a:gd name="connsiteY64" fmla="*/ 307922 h 348488"/>
                <a:gd name="connsiteX65" fmla="*/ 214012 w 348431"/>
                <a:gd name="connsiteY65" fmla="*/ 307982 h 348488"/>
                <a:gd name="connsiteX66" fmla="*/ 192247 w 348431"/>
                <a:gd name="connsiteY66" fmla="*/ 306252 h 348488"/>
                <a:gd name="connsiteX67" fmla="*/ 150289 w 348431"/>
                <a:gd name="connsiteY67" fmla="*/ 294824 h 348488"/>
                <a:gd name="connsiteX68" fmla="*/ 111511 w 348431"/>
                <a:gd name="connsiteY68" fmla="*/ 272920 h 348488"/>
                <a:gd name="connsiteX69" fmla="*/ 107119 w 348431"/>
                <a:gd name="connsiteY69" fmla="*/ 269442 h 348488"/>
                <a:gd name="connsiteX70" fmla="*/ 104913 w 348431"/>
                <a:gd name="connsiteY70" fmla="*/ 267713 h 348488"/>
                <a:gd name="connsiteX71" fmla="*/ 102806 w 348431"/>
                <a:gd name="connsiteY71" fmla="*/ 265864 h 348488"/>
                <a:gd name="connsiteX72" fmla="*/ 98552 w 348431"/>
                <a:gd name="connsiteY72" fmla="*/ 262207 h 348488"/>
                <a:gd name="connsiteX73" fmla="*/ 94478 w 348431"/>
                <a:gd name="connsiteY73" fmla="*/ 258312 h 348488"/>
                <a:gd name="connsiteX74" fmla="*/ 86607 w 348431"/>
                <a:gd name="connsiteY74" fmla="*/ 250282 h 348488"/>
                <a:gd name="connsiteX75" fmla="*/ 82930 w 348431"/>
                <a:gd name="connsiteY75" fmla="*/ 246048 h 348488"/>
                <a:gd name="connsiteX76" fmla="*/ 79332 w 348431"/>
                <a:gd name="connsiteY76" fmla="*/ 241755 h 348488"/>
                <a:gd name="connsiteX77" fmla="*/ 42939 w 348431"/>
                <a:gd name="connsiteY77" fmla="*/ 161178 h 348488"/>
                <a:gd name="connsiteX78" fmla="*/ 44311 w 348431"/>
                <a:gd name="connsiteY78" fmla="*/ 93520 h 34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348431" h="348488">
                  <a:moveTo>
                    <a:pt x="52261" y="272424"/>
                  </a:moveTo>
                  <a:cubicBezTo>
                    <a:pt x="53772" y="274153"/>
                    <a:pt x="55243" y="275902"/>
                    <a:pt x="56793" y="277611"/>
                  </a:cubicBezTo>
                  <a:cubicBezTo>
                    <a:pt x="60013" y="280891"/>
                    <a:pt x="63014" y="284349"/>
                    <a:pt x="66413" y="287430"/>
                  </a:cubicBezTo>
                  <a:lnTo>
                    <a:pt x="71402" y="292180"/>
                  </a:lnTo>
                  <a:lnTo>
                    <a:pt x="76609" y="296672"/>
                  </a:lnTo>
                  <a:lnTo>
                    <a:pt x="79213" y="298918"/>
                  </a:lnTo>
                  <a:lnTo>
                    <a:pt x="81916" y="301045"/>
                  </a:lnTo>
                  <a:lnTo>
                    <a:pt x="87322" y="305298"/>
                  </a:lnTo>
                  <a:cubicBezTo>
                    <a:pt x="102070" y="316151"/>
                    <a:pt x="118011" y="325433"/>
                    <a:pt x="135005" y="332250"/>
                  </a:cubicBezTo>
                  <a:cubicBezTo>
                    <a:pt x="151502" y="339087"/>
                    <a:pt x="168893" y="343659"/>
                    <a:pt x="186563" y="346282"/>
                  </a:cubicBezTo>
                  <a:cubicBezTo>
                    <a:pt x="195408" y="347415"/>
                    <a:pt x="204312" y="348350"/>
                    <a:pt x="213256" y="348409"/>
                  </a:cubicBezTo>
                  <a:cubicBezTo>
                    <a:pt x="217728" y="348628"/>
                    <a:pt x="222180" y="348330"/>
                    <a:pt x="226653" y="348310"/>
                  </a:cubicBezTo>
                  <a:lnTo>
                    <a:pt x="233331" y="347872"/>
                  </a:lnTo>
                  <a:lnTo>
                    <a:pt x="236670" y="347654"/>
                  </a:lnTo>
                  <a:lnTo>
                    <a:pt x="240009" y="347276"/>
                  </a:lnTo>
                  <a:cubicBezTo>
                    <a:pt x="248914" y="346481"/>
                    <a:pt x="257699" y="344792"/>
                    <a:pt x="266424" y="342923"/>
                  </a:cubicBezTo>
                  <a:cubicBezTo>
                    <a:pt x="270737" y="341810"/>
                    <a:pt x="275110" y="340856"/>
                    <a:pt x="279364" y="339485"/>
                  </a:cubicBezTo>
                  <a:cubicBezTo>
                    <a:pt x="281490" y="338829"/>
                    <a:pt x="283657" y="338272"/>
                    <a:pt x="285764" y="337517"/>
                  </a:cubicBezTo>
                  <a:lnTo>
                    <a:pt x="292084" y="335311"/>
                  </a:lnTo>
                  <a:cubicBezTo>
                    <a:pt x="294211" y="334635"/>
                    <a:pt x="296238" y="333701"/>
                    <a:pt x="298325" y="332906"/>
                  </a:cubicBezTo>
                  <a:cubicBezTo>
                    <a:pt x="300392" y="332051"/>
                    <a:pt x="302499" y="331316"/>
                    <a:pt x="304507" y="330362"/>
                  </a:cubicBezTo>
                  <a:lnTo>
                    <a:pt x="310410" y="327679"/>
                  </a:lnTo>
                  <a:cubicBezTo>
                    <a:pt x="312079" y="326963"/>
                    <a:pt x="313391" y="326208"/>
                    <a:pt x="314902" y="325452"/>
                  </a:cubicBezTo>
                  <a:cubicBezTo>
                    <a:pt x="320765" y="322531"/>
                    <a:pt x="326370" y="319072"/>
                    <a:pt x="331836" y="315435"/>
                  </a:cubicBezTo>
                  <a:lnTo>
                    <a:pt x="335175" y="313090"/>
                  </a:lnTo>
                  <a:cubicBezTo>
                    <a:pt x="336567" y="312136"/>
                    <a:pt x="337918" y="311122"/>
                    <a:pt x="339230" y="310088"/>
                  </a:cubicBezTo>
                  <a:lnTo>
                    <a:pt x="343205" y="306988"/>
                  </a:lnTo>
                  <a:cubicBezTo>
                    <a:pt x="345769" y="304821"/>
                    <a:pt x="347618" y="301760"/>
                    <a:pt x="348174" y="298441"/>
                  </a:cubicBezTo>
                  <a:cubicBezTo>
                    <a:pt x="348810" y="295142"/>
                    <a:pt x="348254" y="291624"/>
                    <a:pt x="346663" y="288662"/>
                  </a:cubicBezTo>
                  <a:cubicBezTo>
                    <a:pt x="345908" y="287152"/>
                    <a:pt x="344775" y="285860"/>
                    <a:pt x="343603" y="284667"/>
                  </a:cubicBezTo>
                  <a:lnTo>
                    <a:pt x="340025" y="281089"/>
                  </a:lnTo>
                  <a:lnTo>
                    <a:pt x="306594" y="247658"/>
                  </a:lnTo>
                  <a:lnTo>
                    <a:pt x="221882" y="162947"/>
                  </a:lnTo>
                  <a:lnTo>
                    <a:pt x="63312" y="4377"/>
                  </a:lnTo>
                  <a:cubicBezTo>
                    <a:pt x="62140" y="3244"/>
                    <a:pt x="60828" y="2290"/>
                    <a:pt x="59397" y="1554"/>
                  </a:cubicBezTo>
                  <a:cubicBezTo>
                    <a:pt x="57946" y="839"/>
                    <a:pt x="56376" y="382"/>
                    <a:pt x="54786" y="143"/>
                  </a:cubicBezTo>
                  <a:cubicBezTo>
                    <a:pt x="51586" y="-294"/>
                    <a:pt x="48227" y="263"/>
                    <a:pt x="45424" y="1912"/>
                  </a:cubicBezTo>
                  <a:cubicBezTo>
                    <a:pt x="44033" y="2707"/>
                    <a:pt x="42721" y="3721"/>
                    <a:pt x="41687" y="4953"/>
                  </a:cubicBezTo>
                  <a:cubicBezTo>
                    <a:pt x="40634" y="6166"/>
                    <a:pt x="39680" y="7497"/>
                    <a:pt x="38666" y="8750"/>
                  </a:cubicBezTo>
                  <a:cubicBezTo>
                    <a:pt x="36619" y="11254"/>
                    <a:pt x="34830" y="13957"/>
                    <a:pt x="32962" y="16581"/>
                  </a:cubicBezTo>
                  <a:cubicBezTo>
                    <a:pt x="31511" y="18687"/>
                    <a:pt x="30199" y="20874"/>
                    <a:pt x="28808" y="23020"/>
                  </a:cubicBezTo>
                  <a:cubicBezTo>
                    <a:pt x="27476" y="25207"/>
                    <a:pt x="26244" y="27453"/>
                    <a:pt x="24972" y="29659"/>
                  </a:cubicBezTo>
                  <a:cubicBezTo>
                    <a:pt x="23759" y="31905"/>
                    <a:pt x="22626" y="34211"/>
                    <a:pt x="21454" y="36476"/>
                  </a:cubicBezTo>
                  <a:lnTo>
                    <a:pt x="17399" y="45341"/>
                  </a:lnTo>
                  <a:cubicBezTo>
                    <a:pt x="11953" y="58141"/>
                    <a:pt x="7739" y="71458"/>
                    <a:pt x="4837" y="85073"/>
                  </a:cubicBezTo>
                  <a:cubicBezTo>
                    <a:pt x="-986" y="112303"/>
                    <a:pt x="-1563" y="140646"/>
                    <a:pt x="3168" y="168095"/>
                  </a:cubicBezTo>
                  <a:cubicBezTo>
                    <a:pt x="9429" y="204189"/>
                    <a:pt x="24793" y="238694"/>
                    <a:pt x="47908" y="267156"/>
                  </a:cubicBezTo>
                  <a:cubicBezTo>
                    <a:pt x="49280" y="268985"/>
                    <a:pt x="50810" y="270714"/>
                    <a:pt x="52321" y="272424"/>
                  </a:cubicBezTo>
                  <a:close/>
                  <a:moveTo>
                    <a:pt x="44311" y="93560"/>
                  </a:moveTo>
                  <a:cubicBezTo>
                    <a:pt x="46676" y="82469"/>
                    <a:pt x="50095" y="71637"/>
                    <a:pt x="54527" y="61222"/>
                  </a:cubicBezTo>
                  <a:lnTo>
                    <a:pt x="57171" y="55418"/>
                  </a:lnTo>
                  <a:lnTo>
                    <a:pt x="193281" y="191528"/>
                  </a:lnTo>
                  <a:lnTo>
                    <a:pt x="292959" y="291206"/>
                  </a:lnTo>
                  <a:lnTo>
                    <a:pt x="292939" y="291206"/>
                  </a:lnTo>
                  <a:lnTo>
                    <a:pt x="292720" y="291306"/>
                  </a:lnTo>
                  <a:lnTo>
                    <a:pt x="288328" y="293313"/>
                  </a:lnTo>
                  <a:cubicBezTo>
                    <a:pt x="286698" y="294108"/>
                    <a:pt x="284969" y="294685"/>
                    <a:pt x="283299" y="295380"/>
                  </a:cubicBezTo>
                  <a:cubicBezTo>
                    <a:pt x="281610" y="296036"/>
                    <a:pt x="279960" y="296811"/>
                    <a:pt x="278231" y="297348"/>
                  </a:cubicBezTo>
                  <a:lnTo>
                    <a:pt x="273083" y="299137"/>
                  </a:lnTo>
                  <a:cubicBezTo>
                    <a:pt x="271373" y="299753"/>
                    <a:pt x="269605" y="300190"/>
                    <a:pt x="267875" y="300727"/>
                  </a:cubicBezTo>
                  <a:cubicBezTo>
                    <a:pt x="264417" y="301860"/>
                    <a:pt x="260859" y="302595"/>
                    <a:pt x="257341" y="303529"/>
                  </a:cubicBezTo>
                  <a:cubicBezTo>
                    <a:pt x="250226" y="305020"/>
                    <a:pt x="243070" y="306431"/>
                    <a:pt x="235815" y="307067"/>
                  </a:cubicBezTo>
                  <a:lnTo>
                    <a:pt x="233112" y="307385"/>
                  </a:lnTo>
                  <a:lnTo>
                    <a:pt x="230389" y="307564"/>
                  </a:lnTo>
                  <a:lnTo>
                    <a:pt x="224943" y="307922"/>
                  </a:lnTo>
                  <a:cubicBezTo>
                    <a:pt x="221306" y="307922"/>
                    <a:pt x="217669" y="308200"/>
                    <a:pt x="214012" y="307982"/>
                  </a:cubicBezTo>
                  <a:cubicBezTo>
                    <a:pt x="206717" y="307962"/>
                    <a:pt x="199462" y="307167"/>
                    <a:pt x="192247" y="306252"/>
                  </a:cubicBezTo>
                  <a:cubicBezTo>
                    <a:pt x="177857" y="304106"/>
                    <a:pt x="163686" y="300409"/>
                    <a:pt x="150289" y="294824"/>
                  </a:cubicBezTo>
                  <a:cubicBezTo>
                    <a:pt x="136456" y="289298"/>
                    <a:pt x="123536" y="281706"/>
                    <a:pt x="111511" y="272920"/>
                  </a:cubicBezTo>
                  <a:lnTo>
                    <a:pt x="107119" y="269442"/>
                  </a:lnTo>
                  <a:lnTo>
                    <a:pt x="104913" y="267713"/>
                  </a:lnTo>
                  <a:lnTo>
                    <a:pt x="102806" y="265864"/>
                  </a:lnTo>
                  <a:lnTo>
                    <a:pt x="98552" y="262207"/>
                  </a:lnTo>
                  <a:lnTo>
                    <a:pt x="94478" y="258312"/>
                  </a:lnTo>
                  <a:cubicBezTo>
                    <a:pt x="91675" y="255807"/>
                    <a:pt x="89250" y="252945"/>
                    <a:pt x="86607" y="250282"/>
                  </a:cubicBezTo>
                  <a:cubicBezTo>
                    <a:pt x="85355" y="248890"/>
                    <a:pt x="84162" y="247459"/>
                    <a:pt x="82930" y="246048"/>
                  </a:cubicBezTo>
                  <a:cubicBezTo>
                    <a:pt x="81697" y="244637"/>
                    <a:pt x="80445" y="243246"/>
                    <a:pt x="79332" y="241755"/>
                  </a:cubicBezTo>
                  <a:cubicBezTo>
                    <a:pt x="60490" y="218580"/>
                    <a:pt x="48067" y="190594"/>
                    <a:pt x="42939" y="161178"/>
                  </a:cubicBezTo>
                  <a:cubicBezTo>
                    <a:pt x="39103" y="138818"/>
                    <a:pt x="39561" y="115682"/>
                    <a:pt x="44311" y="93520"/>
                  </a:cubicBezTo>
                  <a:close/>
                </a:path>
              </a:pathLst>
            </a:custGeom>
            <a:grpFill/>
            <a:ln w="19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grpSp>
      <p:grpSp>
        <p:nvGrpSpPr>
          <p:cNvPr id="4183" name="Group 4182">
            <a:extLst>
              <a:ext uri="{FF2B5EF4-FFF2-40B4-BE49-F238E27FC236}">
                <a16:creationId xmlns:a16="http://schemas.microsoft.com/office/drawing/2014/main" id="{BDA779C1-AF3C-F291-95B7-B17699BC630B}"/>
              </a:ext>
            </a:extLst>
          </p:cNvPr>
          <p:cNvGrpSpPr/>
          <p:nvPr/>
        </p:nvGrpSpPr>
        <p:grpSpPr>
          <a:xfrm>
            <a:off x="9918527" y="3647301"/>
            <a:ext cx="1754805" cy="968478"/>
            <a:chOff x="9790870" y="5097635"/>
            <a:chExt cx="1754805" cy="968478"/>
          </a:xfrm>
        </p:grpSpPr>
        <p:grpSp>
          <p:nvGrpSpPr>
            <p:cNvPr id="4162" name="Group 4161">
              <a:extLst>
                <a:ext uri="{FF2B5EF4-FFF2-40B4-BE49-F238E27FC236}">
                  <a16:creationId xmlns:a16="http://schemas.microsoft.com/office/drawing/2014/main" id="{BFF0C0AD-525C-72D0-035B-10F529740ED8}"/>
                </a:ext>
              </a:extLst>
            </p:cNvPr>
            <p:cNvGrpSpPr/>
            <p:nvPr/>
          </p:nvGrpSpPr>
          <p:grpSpPr>
            <a:xfrm>
              <a:off x="9790870" y="5377123"/>
              <a:ext cx="1754805" cy="688990"/>
              <a:chOff x="8624623" y="5319318"/>
              <a:chExt cx="2744639" cy="1077626"/>
            </a:xfrm>
          </p:grpSpPr>
          <p:sp>
            <p:nvSpPr>
              <p:cNvPr id="4163" name="Rectangle: Rounded Corners 4162">
                <a:extLst>
                  <a:ext uri="{FF2B5EF4-FFF2-40B4-BE49-F238E27FC236}">
                    <a16:creationId xmlns:a16="http://schemas.microsoft.com/office/drawing/2014/main" id="{BEAD05DC-AFF4-490F-8A2E-0FC8958CAD28}"/>
                  </a:ext>
                </a:extLst>
              </p:cNvPr>
              <p:cNvSpPr/>
              <p:nvPr/>
            </p:nvSpPr>
            <p:spPr>
              <a:xfrm>
                <a:off x="8742276" y="5446064"/>
                <a:ext cx="2530874" cy="867330"/>
              </a:xfrm>
              <a:prstGeom prst="roundRect">
                <a:avLst>
                  <a:gd name="adj" fmla="val 34849"/>
                </a:avLst>
              </a:prstGeom>
              <a:solidFill>
                <a:schemeClr val="accent1">
                  <a:alpha val="1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4164" name="Picture 4163">
                <a:extLst>
                  <a:ext uri="{FF2B5EF4-FFF2-40B4-BE49-F238E27FC236}">
                    <a16:creationId xmlns:a16="http://schemas.microsoft.com/office/drawing/2014/main" id="{DE1BA435-C296-84A8-E73A-E00DA30E5E53}"/>
                  </a:ext>
                </a:extLst>
              </p:cNvPr>
              <p:cNvPicPr>
                <a:picLocks noChangeAspect="1"/>
              </p:cNvPicPr>
              <p:nvPr/>
            </p:nvPicPr>
            <p:blipFill>
              <a:blip r:embed="rId4"/>
              <a:srcRect l="1766" r="1013"/>
              <a:stretch/>
            </p:blipFill>
            <p:spPr>
              <a:xfrm>
                <a:off x="10350373" y="5393585"/>
                <a:ext cx="537679" cy="288242"/>
              </a:xfrm>
              <a:prstGeom prst="rect">
                <a:avLst/>
              </a:prstGeom>
              <a:effectLst>
                <a:outerShdw blurRad="635000" algn="ctr" rotWithShape="0">
                  <a:schemeClr val="accent1"/>
                </a:outerShdw>
              </a:effectLst>
            </p:spPr>
          </p:pic>
          <p:pic>
            <p:nvPicPr>
              <p:cNvPr id="4165" name="Picture 4164">
                <a:extLst>
                  <a:ext uri="{FF2B5EF4-FFF2-40B4-BE49-F238E27FC236}">
                    <a16:creationId xmlns:a16="http://schemas.microsoft.com/office/drawing/2014/main" id="{470993BC-C12D-15B7-0493-A4FA87B62605}"/>
                  </a:ext>
                </a:extLst>
              </p:cNvPr>
              <p:cNvPicPr>
                <a:picLocks noChangeAspect="1"/>
              </p:cNvPicPr>
              <p:nvPr/>
            </p:nvPicPr>
            <p:blipFill>
              <a:blip r:embed="rId5"/>
              <a:stretch>
                <a:fillRect/>
              </a:stretch>
            </p:blipFill>
            <p:spPr>
              <a:xfrm>
                <a:off x="9791331" y="5384786"/>
                <a:ext cx="455651" cy="345691"/>
              </a:xfrm>
              <a:prstGeom prst="rect">
                <a:avLst/>
              </a:prstGeom>
              <a:effectLst>
                <a:outerShdw blurRad="635000" algn="ctr" rotWithShape="0">
                  <a:schemeClr val="accent1">
                    <a:alpha val="70000"/>
                  </a:schemeClr>
                </a:outerShdw>
              </a:effectLst>
            </p:spPr>
          </p:pic>
          <p:pic>
            <p:nvPicPr>
              <p:cNvPr id="4166" name="Picture 4165" descr="A cell phone with a screen&#10;&#10;AI-generated content may be incorrect.">
                <a:extLst>
                  <a:ext uri="{FF2B5EF4-FFF2-40B4-BE49-F238E27FC236}">
                    <a16:creationId xmlns:a16="http://schemas.microsoft.com/office/drawing/2014/main" id="{79CCD976-E554-0CE0-4AF5-3D4D7A4D32EB}"/>
                  </a:ext>
                </a:extLst>
              </p:cNvPr>
              <p:cNvPicPr>
                <a:picLocks noChangeAspect="1"/>
              </p:cNvPicPr>
              <p:nvPr/>
            </p:nvPicPr>
            <p:blipFill>
              <a:blip r:embed="rId6"/>
              <a:stretch>
                <a:fillRect/>
              </a:stretch>
            </p:blipFill>
            <p:spPr>
              <a:xfrm>
                <a:off x="8754114" y="5346423"/>
                <a:ext cx="210752" cy="422416"/>
              </a:xfrm>
              <a:prstGeom prst="rect">
                <a:avLst/>
              </a:prstGeom>
              <a:effectLst>
                <a:outerShdw blurRad="635000" algn="ctr" rotWithShape="0">
                  <a:schemeClr val="accent1">
                    <a:alpha val="70000"/>
                  </a:schemeClr>
                </a:outerShdw>
              </a:effectLst>
            </p:spPr>
          </p:pic>
          <p:pic>
            <p:nvPicPr>
              <p:cNvPr id="4167" name="Picture 4166">
                <a:extLst>
                  <a:ext uri="{FF2B5EF4-FFF2-40B4-BE49-F238E27FC236}">
                    <a16:creationId xmlns:a16="http://schemas.microsoft.com/office/drawing/2014/main" id="{8DA69C7E-8C57-E987-5BB6-7307E29135D4}"/>
                  </a:ext>
                </a:extLst>
              </p:cNvPr>
              <p:cNvPicPr>
                <a:picLocks noChangeAspect="1"/>
              </p:cNvPicPr>
              <p:nvPr/>
            </p:nvPicPr>
            <p:blipFill>
              <a:blip r:embed="rId7"/>
              <a:srcRect/>
              <a:stretch/>
            </p:blipFill>
            <p:spPr>
              <a:xfrm>
                <a:off x="9068257" y="5384740"/>
                <a:ext cx="619683" cy="345782"/>
              </a:xfrm>
              <a:prstGeom prst="rect">
                <a:avLst/>
              </a:prstGeom>
              <a:effectLst>
                <a:outerShdw blurRad="635000" algn="ctr" rotWithShape="0">
                  <a:schemeClr val="accent1">
                    <a:alpha val="70000"/>
                  </a:schemeClr>
                </a:outerShdw>
              </a:effectLst>
            </p:spPr>
          </p:pic>
          <p:pic>
            <p:nvPicPr>
              <p:cNvPr id="4168" name="Picture 4167">
                <a:extLst>
                  <a:ext uri="{FF2B5EF4-FFF2-40B4-BE49-F238E27FC236}">
                    <a16:creationId xmlns:a16="http://schemas.microsoft.com/office/drawing/2014/main" id="{721E7C06-7619-51AE-631B-AD9B02C4D8F3}"/>
                  </a:ext>
                </a:extLst>
              </p:cNvPr>
              <p:cNvPicPr>
                <a:picLocks noChangeAspect="1"/>
              </p:cNvPicPr>
              <p:nvPr/>
            </p:nvPicPr>
            <p:blipFill>
              <a:blip r:embed="rId8"/>
              <a:srcRect/>
              <a:stretch/>
            </p:blipFill>
            <p:spPr>
              <a:xfrm flipH="1">
                <a:off x="8624623" y="5901972"/>
                <a:ext cx="466344" cy="466343"/>
              </a:xfrm>
              <a:prstGeom prst="rect">
                <a:avLst/>
              </a:prstGeom>
              <a:effectLst>
                <a:outerShdw blurRad="635000" algn="ctr" rotWithShape="0">
                  <a:schemeClr val="accent1"/>
                </a:outerShdw>
              </a:effectLst>
            </p:spPr>
          </p:pic>
          <p:pic>
            <p:nvPicPr>
              <p:cNvPr id="4169" name="Picture 4168" descr="A group of robots standing&#10;&#10;AI-generated content may be incorrect.">
                <a:extLst>
                  <a:ext uri="{FF2B5EF4-FFF2-40B4-BE49-F238E27FC236}">
                    <a16:creationId xmlns:a16="http://schemas.microsoft.com/office/drawing/2014/main" id="{AE8DCE00-937F-AD82-8887-CCBED38C3120}"/>
                  </a:ext>
                </a:extLst>
              </p:cNvPr>
              <p:cNvPicPr>
                <a:picLocks noChangeAspect="1"/>
              </p:cNvPicPr>
              <p:nvPr/>
            </p:nvPicPr>
            <p:blipFill>
              <a:blip r:embed="rId9"/>
              <a:srcRect l="3248" r="66404"/>
              <a:stretch>
                <a:fillRect/>
              </a:stretch>
            </p:blipFill>
            <p:spPr>
              <a:xfrm>
                <a:off x="9269800" y="5862863"/>
                <a:ext cx="243123" cy="534081"/>
              </a:xfrm>
              <a:prstGeom prst="rect">
                <a:avLst/>
              </a:prstGeom>
              <a:effectLst>
                <a:outerShdw blurRad="635000" algn="ctr" rotWithShape="0">
                  <a:schemeClr val="accent1"/>
                </a:outerShdw>
              </a:effectLst>
            </p:spPr>
          </p:pic>
          <p:pic>
            <p:nvPicPr>
              <p:cNvPr id="4170" name="Picture 4169" descr="A white round object with a black background&#10;&#10;AI-generated content may be incorrect.">
                <a:extLst>
                  <a:ext uri="{FF2B5EF4-FFF2-40B4-BE49-F238E27FC236}">
                    <a16:creationId xmlns:a16="http://schemas.microsoft.com/office/drawing/2014/main" id="{2634669C-92AC-3537-3986-BA1E77F800B0}"/>
                  </a:ext>
                </a:extLst>
              </p:cNvPr>
              <p:cNvPicPr>
                <a:picLocks noChangeAspect="1"/>
              </p:cNvPicPr>
              <p:nvPr/>
            </p:nvPicPr>
            <p:blipFill>
              <a:blip r:embed="rId10"/>
              <a:stretch>
                <a:fillRect/>
              </a:stretch>
            </p:blipFill>
            <p:spPr>
              <a:xfrm>
                <a:off x="10397083" y="5962404"/>
                <a:ext cx="350300" cy="350299"/>
              </a:xfrm>
              <a:prstGeom prst="rect">
                <a:avLst/>
              </a:prstGeom>
              <a:effectLst>
                <a:outerShdw blurRad="635000" algn="ctr" rotWithShape="0">
                  <a:schemeClr val="accent1"/>
                </a:outerShdw>
              </a:effectLst>
            </p:spPr>
          </p:pic>
          <p:pic>
            <p:nvPicPr>
              <p:cNvPr id="4171" name="Picture 4170" descr="A black watch with a black band&#10;&#10;AI-generated content may be incorrect.">
                <a:extLst>
                  <a:ext uri="{FF2B5EF4-FFF2-40B4-BE49-F238E27FC236}">
                    <a16:creationId xmlns:a16="http://schemas.microsoft.com/office/drawing/2014/main" id="{D98FC4D1-5F68-7296-766A-6FE90D87717F}"/>
                  </a:ext>
                </a:extLst>
              </p:cNvPr>
              <p:cNvPicPr>
                <a:picLocks noChangeAspect="1"/>
              </p:cNvPicPr>
              <p:nvPr/>
            </p:nvPicPr>
            <p:blipFill>
              <a:blip r:embed="rId11"/>
              <a:stretch>
                <a:fillRect/>
              </a:stretch>
            </p:blipFill>
            <p:spPr>
              <a:xfrm>
                <a:off x="9691756" y="5990925"/>
                <a:ext cx="526494" cy="287178"/>
              </a:xfrm>
              <a:prstGeom prst="rect">
                <a:avLst/>
              </a:prstGeom>
              <a:effectLst>
                <a:outerShdw blurRad="635000" algn="ctr" rotWithShape="0">
                  <a:schemeClr val="accent1"/>
                </a:outerShdw>
              </a:effectLst>
            </p:spPr>
          </p:pic>
          <p:pic>
            <p:nvPicPr>
              <p:cNvPr id="4172" name="Picture 4171" descr="A blue drone with a camera&#10;&#10;AI-generated content may be incorrect.">
                <a:extLst>
                  <a:ext uri="{FF2B5EF4-FFF2-40B4-BE49-F238E27FC236}">
                    <a16:creationId xmlns:a16="http://schemas.microsoft.com/office/drawing/2014/main" id="{49C99C43-859B-AF50-A41E-5385F543E0CD}"/>
                  </a:ext>
                </a:extLst>
              </p:cNvPr>
              <p:cNvPicPr>
                <a:picLocks noChangeAspect="1"/>
              </p:cNvPicPr>
              <p:nvPr/>
            </p:nvPicPr>
            <p:blipFill>
              <a:blip r:embed="rId12"/>
              <a:stretch>
                <a:fillRect/>
              </a:stretch>
            </p:blipFill>
            <p:spPr>
              <a:xfrm>
                <a:off x="10926216" y="6042566"/>
                <a:ext cx="443046" cy="215446"/>
              </a:xfrm>
              <a:prstGeom prst="rect">
                <a:avLst/>
              </a:prstGeom>
              <a:effectLst>
                <a:outerShdw blurRad="635000" algn="ctr" rotWithShape="0">
                  <a:schemeClr val="accent1"/>
                </a:outerShdw>
              </a:effectLst>
            </p:spPr>
          </p:pic>
          <p:pic>
            <p:nvPicPr>
              <p:cNvPr id="4173" name="Picture 4172" descr="A black rectangular object with a blue light&#10;&#10;Description automatically generated">
                <a:extLst>
                  <a:ext uri="{FF2B5EF4-FFF2-40B4-BE49-F238E27FC236}">
                    <a16:creationId xmlns:a16="http://schemas.microsoft.com/office/drawing/2014/main" id="{C8FF6688-CF26-7DAC-600D-7C37076C89AA}"/>
                  </a:ext>
                </a:extLst>
              </p:cNvPr>
              <p:cNvPicPr>
                <a:picLocks noChangeAspect="1"/>
              </p:cNvPicPr>
              <p:nvPr/>
            </p:nvPicPr>
            <p:blipFill rotWithShape="1">
              <a:blip r:embed="rId13"/>
              <a:srcRect l="30198" r="30198"/>
              <a:stretch/>
            </p:blipFill>
            <p:spPr>
              <a:xfrm flipH="1">
                <a:off x="10991444" y="5319318"/>
                <a:ext cx="312590" cy="443487"/>
              </a:xfrm>
              <a:prstGeom prst="rect">
                <a:avLst/>
              </a:prstGeom>
              <a:effectLst>
                <a:outerShdw blurRad="635000" algn="ctr" rotWithShape="0">
                  <a:schemeClr val="accent1"/>
                </a:outerShdw>
              </a:effectLst>
            </p:spPr>
          </p:pic>
        </p:grpSp>
        <p:sp>
          <p:nvSpPr>
            <p:cNvPr id="4175" name="TextBox 4174">
              <a:extLst>
                <a:ext uri="{FF2B5EF4-FFF2-40B4-BE49-F238E27FC236}">
                  <a16:creationId xmlns:a16="http://schemas.microsoft.com/office/drawing/2014/main" id="{29D9E9C4-29D8-8A1B-CC46-D90E3AD9CD21}"/>
                </a:ext>
              </a:extLst>
            </p:cNvPr>
            <p:cNvSpPr txBox="1"/>
            <p:nvPr/>
          </p:nvSpPr>
          <p:spPr>
            <a:xfrm>
              <a:off x="10341181" y="5097635"/>
              <a:ext cx="654183" cy="162480"/>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100" b="1" i="0" u="none" strike="noStrike" kern="1200" cap="none" spc="0" normalizeH="0" baseline="0" noProof="0">
                  <a:ln>
                    <a:noFill/>
                  </a:ln>
                  <a:solidFill>
                    <a:srgbClr val="D3D7E3"/>
                  </a:solidFill>
                  <a:effectLst/>
                  <a:uLnTx/>
                  <a:uFillTx/>
                  <a:latin typeface="Aptos Display" panose="02110004020202020204"/>
                  <a:ea typeface="+mn-ea"/>
                  <a:cs typeface="Microsoft Sans Serif" panose="020B0604020202020204" pitchFamily="34" charset="0"/>
                </a:rPr>
                <a:t>Devices</a:t>
              </a:r>
            </a:p>
          </p:txBody>
        </p:sp>
        <p:cxnSp>
          <p:nvCxnSpPr>
            <p:cNvPr id="4176" name="Straight Connector 4175">
              <a:extLst>
                <a:ext uri="{FF2B5EF4-FFF2-40B4-BE49-F238E27FC236}">
                  <a16:creationId xmlns:a16="http://schemas.microsoft.com/office/drawing/2014/main" id="{928CA839-CB75-BAB9-554C-9C98B83EE5DA}"/>
                </a:ext>
              </a:extLst>
            </p:cNvPr>
            <p:cNvCxnSpPr>
              <a:cxnSpLocks/>
            </p:cNvCxnSpPr>
            <p:nvPr/>
          </p:nvCxnSpPr>
          <p:spPr>
            <a:xfrm>
              <a:off x="9790870" y="5288573"/>
              <a:ext cx="1754805" cy="0"/>
            </a:xfrm>
            <a:prstGeom prst="line">
              <a:avLst/>
            </a:prstGeom>
            <a:ln w="9525" cap="rnd">
              <a:solidFill>
                <a:schemeClr val="accent4"/>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cxnSp>
        <p:nvCxnSpPr>
          <p:cNvPr id="33" name="Straight Connector 32">
            <a:extLst>
              <a:ext uri="{FF2B5EF4-FFF2-40B4-BE49-F238E27FC236}">
                <a16:creationId xmlns:a16="http://schemas.microsoft.com/office/drawing/2014/main" id="{A59BE166-F13E-58AE-06E5-E51810410C70}"/>
              </a:ext>
            </a:extLst>
          </p:cNvPr>
          <p:cNvCxnSpPr>
            <a:cxnSpLocks/>
          </p:cNvCxnSpPr>
          <p:nvPr/>
        </p:nvCxnSpPr>
        <p:spPr>
          <a:xfrm>
            <a:off x="7739060" y="1845519"/>
            <a:ext cx="0" cy="994110"/>
          </a:xfrm>
          <a:prstGeom prst="line">
            <a:avLst/>
          </a:prstGeom>
          <a:ln w="19050" cap="rnd">
            <a:solidFill>
              <a:schemeClr val="accent4"/>
            </a:solidFill>
            <a:prstDash val="sysDot"/>
            <a:round/>
            <a:headEnd type="none" w="med" len="sm"/>
            <a:tailEnd type="none" w="sm" len="sm"/>
          </a:ln>
        </p:spPr>
        <p:style>
          <a:lnRef idx="1">
            <a:schemeClr val="accent1"/>
          </a:lnRef>
          <a:fillRef idx="0">
            <a:schemeClr val="accent1"/>
          </a:fillRef>
          <a:effectRef idx="0">
            <a:schemeClr val="accent1"/>
          </a:effectRef>
          <a:fontRef idx="minor">
            <a:schemeClr val="tx1"/>
          </a:fontRef>
        </p:style>
      </p:cxnSp>
      <p:sp>
        <p:nvSpPr>
          <p:cNvPr id="2" name="Title 3">
            <a:extLst>
              <a:ext uri="{FF2B5EF4-FFF2-40B4-BE49-F238E27FC236}">
                <a16:creationId xmlns:a16="http://schemas.microsoft.com/office/drawing/2014/main" id="{0A7422AE-18CC-B8A2-B112-845DBC0CFA51}"/>
              </a:ext>
            </a:extLst>
          </p:cNvPr>
          <p:cNvSpPr txBox="1">
            <a:spLocks/>
          </p:cNvSpPr>
          <p:nvPr/>
        </p:nvSpPr>
        <p:spPr>
          <a:xfrm>
            <a:off x="515938" y="414978"/>
            <a:ext cx="11160126" cy="647700"/>
          </a:xfrm>
          <a:prstGeom prst="rect">
            <a:avLst/>
          </a:prstGeom>
        </p:spPr>
        <p:txBody>
          <a:bodyPr/>
          <a:lstStyle>
            <a:lvl1pPr algn="l" defTabSz="914400" rtl="0" eaLnBrk="1" latinLnBrk="0" hangingPunct="1">
              <a:lnSpc>
                <a:spcPct val="84000"/>
              </a:lnSpc>
              <a:spcBef>
                <a:spcPct val="0"/>
              </a:spcBef>
              <a:buNone/>
              <a:defRPr sz="2800" kern="2000" spc="-50" baseline="0">
                <a:solidFill>
                  <a:schemeClr val="tx2"/>
                </a:solidFill>
                <a:latin typeface="+mj-lt"/>
                <a:ea typeface="+mj-ea"/>
                <a:cs typeface="+mj-cs"/>
              </a:defRPr>
            </a:lvl1pPr>
          </a:lstStyle>
          <a:p>
            <a:pPr marL="0" marR="0" lvl="0" indent="0" algn="l" defTabSz="914400" rtl="0" eaLnBrk="1" fontAlgn="auto" latinLnBrk="0" hangingPunct="1">
              <a:lnSpc>
                <a:spcPct val="84000"/>
              </a:lnSpc>
              <a:spcBef>
                <a:spcPct val="0"/>
              </a:spcBef>
              <a:spcAft>
                <a:spcPts val="0"/>
              </a:spcAft>
              <a:buClrTx/>
              <a:buSzTx/>
              <a:buFontTx/>
              <a:buNone/>
              <a:tabLst/>
              <a:defRPr/>
            </a:pPr>
            <a:r>
              <a:rPr kumimoji="0" lang="en-US" sz="2800" b="0" i="0" u="none" strike="noStrike" kern="2000" cap="none" spc="-50" normalizeH="0" baseline="0" noProof="0">
                <a:ln>
                  <a:noFill/>
                </a:ln>
                <a:solidFill>
                  <a:srgbClr val="FFFFFF"/>
                </a:solidFill>
                <a:effectLst/>
                <a:uLnTx/>
                <a:uFillTx/>
                <a:latin typeface="Aptos Display" panose="02110004020202020204"/>
                <a:ea typeface="+mj-ea"/>
                <a:cs typeface="+mj-cs"/>
              </a:rPr>
              <a:t>AI-driven transformation of the 6G network architecture and system</a:t>
            </a:r>
          </a:p>
        </p:txBody>
      </p:sp>
      <p:sp>
        <p:nvSpPr>
          <p:cNvPr id="22" name="TextBox 21">
            <a:extLst>
              <a:ext uri="{FF2B5EF4-FFF2-40B4-BE49-F238E27FC236}">
                <a16:creationId xmlns:a16="http://schemas.microsoft.com/office/drawing/2014/main" id="{A9806844-3F9A-5932-AD8D-C21FDE8DE419}"/>
              </a:ext>
            </a:extLst>
          </p:cNvPr>
          <p:cNvSpPr txBox="1"/>
          <p:nvPr/>
        </p:nvSpPr>
        <p:spPr>
          <a:xfrm>
            <a:off x="6368631" y="5077661"/>
            <a:ext cx="2667330" cy="155107"/>
          </a:xfrm>
          <a:prstGeom prst="rect">
            <a:avLst/>
          </a:prstGeom>
        </p:spPr>
        <p:txBody>
          <a:bodyPr wrap="squar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Sensing / Digital Twin services</a:t>
            </a:r>
          </a:p>
        </p:txBody>
      </p:sp>
      <p:sp>
        <p:nvSpPr>
          <p:cNvPr id="27" name="TextBox 26">
            <a:extLst>
              <a:ext uri="{FF2B5EF4-FFF2-40B4-BE49-F238E27FC236}">
                <a16:creationId xmlns:a16="http://schemas.microsoft.com/office/drawing/2014/main" id="{D61CB916-E08A-2F0B-753A-E50539E399F2}"/>
              </a:ext>
            </a:extLst>
          </p:cNvPr>
          <p:cNvSpPr txBox="1"/>
          <p:nvPr/>
        </p:nvSpPr>
        <p:spPr>
          <a:xfrm>
            <a:off x="4523944" y="5517587"/>
            <a:ext cx="2246114" cy="155107"/>
          </a:xfrm>
          <a:prstGeom prst="rect">
            <a:avLst/>
          </a:prstGeom>
        </p:spPr>
        <p:txBody>
          <a:bodyPr wrap="squar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Physical AI services</a:t>
            </a:r>
          </a:p>
        </p:txBody>
      </p:sp>
      <p:sp>
        <p:nvSpPr>
          <p:cNvPr id="31" name="TextBox 30">
            <a:extLst>
              <a:ext uri="{FF2B5EF4-FFF2-40B4-BE49-F238E27FC236}">
                <a16:creationId xmlns:a16="http://schemas.microsoft.com/office/drawing/2014/main" id="{998AA48F-2FFE-0AA7-1647-181169EB6079}"/>
              </a:ext>
            </a:extLst>
          </p:cNvPr>
          <p:cNvSpPr txBox="1"/>
          <p:nvPr/>
        </p:nvSpPr>
        <p:spPr>
          <a:xfrm>
            <a:off x="3347192" y="6021258"/>
            <a:ext cx="1902765" cy="155107"/>
          </a:xfrm>
          <a:prstGeom prst="rect">
            <a:avLst/>
          </a:prstGeom>
        </p:spPr>
        <p:txBody>
          <a:bodyPr wrap="non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Agentic AI / UX services</a:t>
            </a:r>
          </a:p>
        </p:txBody>
      </p:sp>
      <p:grpSp>
        <p:nvGrpSpPr>
          <p:cNvPr id="32" name="Group 31">
            <a:extLst>
              <a:ext uri="{FF2B5EF4-FFF2-40B4-BE49-F238E27FC236}">
                <a16:creationId xmlns:a16="http://schemas.microsoft.com/office/drawing/2014/main" id="{1E3EFE06-4DC3-DC99-539F-4E256E7F5D8F}"/>
              </a:ext>
            </a:extLst>
          </p:cNvPr>
          <p:cNvGrpSpPr/>
          <p:nvPr/>
        </p:nvGrpSpPr>
        <p:grpSpPr>
          <a:xfrm>
            <a:off x="399258" y="6426865"/>
            <a:ext cx="3232942" cy="347472"/>
            <a:chOff x="5441342" y="4946650"/>
            <a:chExt cx="4370016" cy="347472"/>
          </a:xfrm>
        </p:grpSpPr>
        <p:sp>
          <p:nvSpPr>
            <p:cNvPr id="34" name="Rectangle 33">
              <a:extLst>
                <a:ext uri="{FF2B5EF4-FFF2-40B4-BE49-F238E27FC236}">
                  <a16:creationId xmlns:a16="http://schemas.microsoft.com/office/drawing/2014/main" id="{C03B652B-3839-AD06-8F18-4F9690DA68FC}"/>
                </a:ext>
              </a:extLst>
            </p:cNvPr>
            <p:cNvSpPr/>
            <p:nvPr/>
          </p:nvSpPr>
          <p:spPr>
            <a:xfrm>
              <a:off x="5441342"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35" name="Rectangle 34">
              <a:extLst>
                <a:ext uri="{FF2B5EF4-FFF2-40B4-BE49-F238E27FC236}">
                  <a16:creationId xmlns:a16="http://schemas.microsoft.com/office/drawing/2014/main" id="{1D450906-2571-58CB-32AC-3972598C6A4C}"/>
                </a:ext>
              </a:extLst>
            </p:cNvPr>
            <p:cNvSpPr/>
            <p:nvPr/>
          </p:nvSpPr>
          <p:spPr>
            <a:xfrm rot="10800000">
              <a:off x="7626350" y="4946650"/>
              <a:ext cx="2185008" cy="347472"/>
            </a:xfrm>
            <a:prstGeom prst="rect">
              <a:avLst/>
            </a:prstGeom>
            <a:gradFill flip="none" rotWithShape="1">
              <a:gsLst>
                <a:gs pos="65000">
                  <a:srgbClr val="6D7BF8"/>
                </a:gs>
                <a:gs pos="0">
                  <a:schemeClr val="accent2">
                    <a:lumMod val="25000"/>
                    <a:lumOff val="75000"/>
                  </a:schemeClr>
                </a:gs>
                <a:gs pos="100000">
                  <a:schemeClr val="accent1"/>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grpSp>
      <p:sp>
        <p:nvSpPr>
          <p:cNvPr id="36" name="TextBox 35">
            <a:extLst>
              <a:ext uri="{FF2B5EF4-FFF2-40B4-BE49-F238E27FC236}">
                <a16:creationId xmlns:a16="http://schemas.microsoft.com/office/drawing/2014/main" id="{EF17DFFE-EFD0-1058-41A8-D31D3CF02AC2}"/>
              </a:ext>
            </a:extLst>
          </p:cNvPr>
          <p:cNvSpPr txBox="1"/>
          <p:nvPr/>
        </p:nvSpPr>
        <p:spPr>
          <a:xfrm>
            <a:off x="1168542" y="6523047"/>
            <a:ext cx="1694374" cy="155107"/>
          </a:xfrm>
          <a:prstGeom prst="rect">
            <a:avLst/>
          </a:prstGeom>
        </p:spPr>
        <p:txBody>
          <a:bodyPr wrap="non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Traditional services</a:t>
            </a:r>
          </a:p>
        </p:txBody>
      </p:sp>
      <p:cxnSp>
        <p:nvCxnSpPr>
          <p:cNvPr id="38" name="Straight Connector 37">
            <a:extLst>
              <a:ext uri="{FF2B5EF4-FFF2-40B4-BE49-F238E27FC236}">
                <a16:creationId xmlns:a16="http://schemas.microsoft.com/office/drawing/2014/main" id="{48154DC8-6E59-4A04-D749-D850C4374249}"/>
              </a:ext>
            </a:extLst>
          </p:cNvPr>
          <p:cNvCxnSpPr/>
          <p:nvPr/>
        </p:nvCxnSpPr>
        <p:spPr>
          <a:xfrm>
            <a:off x="7954317" y="3311189"/>
            <a:ext cx="0" cy="1054100"/>
          </a:xfrm>
          <a:prstGeom prst="line">
            <a:avLst/>
          </a:prstGeom>
          <a:ln w="9525" cap="rnd">
            <a:solidFill>
              <a:schemeClr val="accent5"/>
            </a:solidFill>
            <a:prstDash val="dash"/>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9A95649-E0B9-7C98-6AD4-4D6D0FE6451B}"/>
              </a:ext>
            </a:extLst>
          </p:cNvPr>
          <p:cNvCxnSpPr/>
          <p:nvPr/>
        </p:nvCxnSpPr>
        <p:spPr>
          <a:xfrm>
            <a:off x="5911850" y="3311189"/>
            <a:ext cx="0" cy="1054100"/>
          </a:xfrm>
          <a:prstGeom prst="line">
            <a:avLst/>
          </a:prstGeom>
          <a:ln w="9525" cap="rnd">
            <a:solidFill>
              <a:schemeClr val="accent5"/>
            </a:solidFill>
            <a:prstDash val="dash"/>
            <a:round/>
            <a:headEnd type="none" w="med" len="sm"/>
            <a:tailEnd type="none" w="sm" len="sm"/>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7CDBF92D-217B-0817-BB21-21D3E250C854}"/>
              </a:ext>
            </a:extLst>
          </p:cNvPr>
          <p:cNvSpPr txBox="1"/>
          <p:nvPr/>
        </p:nvSpPr>
        <p:spPr>
          <a:xfrm>
            <a:off x="4299638" y="4555118"/>
            <a:ext cx="3560270" cy="178510"/>
          </a:xfrm>
          <a:prstGeom prst="rect">
            <a:avLst/>
          </a:prstGeom>
          <a:solidFill>
            <a:schemeClr val="accent2"/>
          </a:solidFill>
        </p:spPr>
        <p:txBody>
          <a:bodyPr wrap="non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FFFFF"/>
                </a:solidFill>
                <a:effectLst/>
                <a:uLnTx/>
                <a:uFillTx/>
                <a:latin typeface="Aptos"/>
                <a:ea typeface="+mn-ea"/>
                <a:cs typeface="+mn-cs"/>
              </a:rPr>
              <a:t>Open-RAN enables intelligence for network efficiency</a:t>
            </a:r>
          </a:p>
        </p:txBody>
      </p:sp>
      <p:sp>
        <p:nvSpPr>
          <p:cNvPr id="43" name="TextBox 42">
            <a:extLst>
              <a:ext uri="{FF2B5EF4-FFF2-40B4-BE49-F238E27FC236}">
                <a16:creationId xmlns:a16="http://schemas.microsoft.com/office/drawing/2014/main" id="{9211762B-4703-9038-1A36-77D418C89163}"/>
              </a:ext>
            </a:extLst>
          </p:cNvPr>
          <p:cNvSpPr txBox="1"/>
          <p:nvPr/>
        </p:nvSpPr>
        <p:spPr>
          <a:xfrm>
            <a:off x="7613389" y="3961304"/>
            <a:ext cx="685112" cy="270843"/>
          </a:xfrm>
          <a:prstGeom prst="rect">
            <a:avLst/>
          </a:prstGeom>
          <a:solidFill>
            <a:schemeClr val="accent2"/>
          </a:solidFill>
        </p:spPr>
        <p:txBody>
          <a:bodyPr wrap="squar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all" spc="100" normalizeH="0" baseline="0" noProof="0">
                <a:ln>
                  <a:noFill/>
                </a:ln>
                <a:solidFill>
                  <a:srgbClr val="FFFFFF"/>
                </a:solidFill>
                <a:effectLst/>
                <a:uLnTx/>
                <a:uFillTx/>
                <a:latin typeface="Aptos"/>
                <a:ea typeface="+mn-ea"/>
                <a:cs typeface="+mn-cs"/>
              </a:rPr>
              <a:t>Open fronthaul</a:t>
            </a:r>
          </a:p>
        </p:txBody>
      </p:sp>
      <p:sp>
        <p:nvSpPr>
          <p:cNvPr id="44" name="TextBox 43">
            <a:extLst>
              <a:ext uri="{FF2B5EF4-FFF2-40B4-BE49-F238E27FC236}">
                <a16:creationId xmlns:a16="http://schemas.microsoft.com/office/drawing/2014/main" id="{9A918FEC-87CB-CEFF-E52C-B2EDD5FDC01B}"/>
              </a:ext>
            </a:extLst>
          </p:cNvPr>
          <p:cNvSpPr txBox="1"/>
          <p:nvPr/>
        </p:nvSpPr>
        <p:spPr>
          <a:xfrm>
            <a:off x="2711871" y="5004404"/>
            <a:ext cx="3244009" cy="301621"/>
          </a:xfrm>
          <a:prstGeom prst="rect">
            <a:avLst/>
          </a:prstGeom>
          <a:solidFill>
            <a:schemeClr val="accent1"/>
          </a:solidFill>
        </p:spPr>
        <p:txBody>
          <a:bodyPr wrap="square" lIns="0" tIns="27432" rIns="0" bIns="27432"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all" spc="100" normalizeH="0" baseline="0" noProof="0">
                <a:ln>
                  <a:noFill/>
                </a:ln>
                <a:solidFill>
                  <a:srgbClr val="FFFFFF"/>
                </a:solidFill>
                <a:effectLst/>
                <a:uLnTx/>
                <a:uFillTx/>
                <a:latin typeface="Aptos"/>
                <a:ea typeface="+mn-ea"/>
                <a:cs typeface="+mn-cs"/>
              </a:rPr>
              <a:t>6G on general purpose hardware eases operator path to offer value-added services</a:t>
            </a:r>
          </a:p>
        </p:txBody>
      </p:sp>
      <p:sp>
        <p:nvSpPr>
          <p:cNvPr id="47" name="TextBox 46">
            <a:extLst>
              <a:ext uri="{FF2B5EF4-FFF2-40B4-BE49-F238E27FC236}">
                <a16:creationId xmlns:a16="http://schemas.microsoft.com/office/drawing/2014/main" id="{874C5A80-0E63-C989-B151-E65EBDA5CC67}"/>
              </a:ext>
            </a:extLst>
          </p:cNvPr>
          <p:cNvSpPr txBox="1"/>
          <p:nvPr/>
        </p:nvSpPr>
        <p:spPr>
          <a:xfrm>
            <a:off x="9988540" y="5710896"/>
            <a:ext cx="1833838" cy="155107"/>
          </a:xfrm>
          <a:prstGeom prst="rect">
            <a:avLst/>
          </a:prstGeom>
        </p:spPr>
        <p:txBody>
          <a:bodyPr wrap="squar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On-device services</a:t>
            </a:r>
          </a:p>
        </p:txBody>
      </p:sp>
      <p:sp>
        <p:nvSpPr>
          <p:cNvPr id="3" name="Footer Placeholder 2">
            <a:extLst>
              <a:ext uri="{FF2B5EF4-FFF2-40B4-BE49-F238E27FC236}">
                <a16:creationId xmlns:a16="http://schemas.microsoft.com/office/drawing/2014/main" id="{7007A7EA-13BD-3642-1383-F4619A8B1342}"/>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129266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D9466-E167-F904-BD1F-F755362211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548B72-1B92-BA5A-36CD-9DE9B56B4576}"/>
              </a:ext>
            </a:extLst>
          </p:cNvPr>
          <p:cNvSpPr>
            <a:spLocks noGrp="1"/>
          </p:cNvSpPr>
          <p:nvPr>
            <p:ph type="title"/>
          </p:nvPr>
        </p:nvSpPr>
        <p:spPr/>
        <p:txBody>
          <a:bodyPr/>
          <a:lstStyle/>
          <a:p>
            <a:r>
              <a:rPr lang="en-US"/>
              <a:t>6G + AI user experiences</a:t>
            </a:r>
          </a:p>
        </p:txBody>
      </p:sp>
    </p:spTree>
    <p:extLst>
      <p:ext uri="{BB962C8B-B14F-4D97-AF65-F5344CB8AC3E}">
        <p14:creationId xmlns:p14="http://schemas.microsoft.com/office/powerpoint/2010/main" val="1419701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30E58-2E87-9D71-6186-9A4381AC56C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BACD4A5-0465-642D-E779-FF77B949D40E}"/>
              </a:ext>
            </a:extLst>
          </p:cNvPr>
          <p:cNvSpPr>
            <a:spLocks noGrp="1"/>
          </p:cNvSpPr>
          <p:nvPr>
            <p:ph type="title"/>
          </p:nvPr>
        </p:nvSpPr>
        <p:spPr>
          <a:xfrm>
            <a:off x="515937" y="434448"/>
            <a:ext cx="11160126" cy="553990"/>
          </a:xfrm>
        </p:spPr>
        <p:txBody>
          <a:bodyPr/>
          <a:lstStyle/>
          <a:p>
            <a:pPr lvl="0"/>
            <a:r>
              <a:rPr lang="en-US" dirty="0"/>
              <a:t>AI is the new UI - Changing consumer </a:t>
            </a:r>
            <a:r>
              <a:rPr lang="en-US" dirty="0">
                <a:solidFill>
                  <a:schemeClr val="tx1"/>
                </a:solidFill>
              </a:rPr>
              <a:t>behaviors</a:t>
            </a:r>
          </a:p>
        </p:txBody>
      </p:sp>
      <p:sp>
        <p:nvSpPr>
          <p:cNvPr id="4" name="Arrow: Pentagon 21">
            <a:extLst>
              <a:ext uri="{FF2B5EF4-FFF2-40B4-BE49-F238E27FC236}">
                <a16:creationId xmlns:a16="http://schemas.microsoft.com/office/drawing/2014/main" id="{4A76E8B6-E9A4-3BE8-B617-824BDBB57E87}"/>
              </a:ext>
            </a:extLst>
          </p:cNvPr>
          <p:cNvSpPr/>
          <p:nvPr/>
        </p:nvSpPr>
        <p:spPr>
          <a:xfrm>
            <a:off x="0" y="1355306"/>
            <a:ext cx="5687568" cy="4908751"/>
          </a:xfrm>
          <a:prstGeom prst="homePlate">
            <a:avLst>
              <a:gd name="adj" fmla="val 27433"/>
            </a:avLst>
          </a:prstGeom>
          <a:gradFill flip="none" rotWithShape="1">
            <a:gsLst>
              <a:gs pos="9000">
                <a:schemeClr val="accent2"/>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Microsoft Sans Serif"/>
                <a:ea typeface="+mn-ea"/>
                <a:cs typeface="Microsoft Sans Serif" panose="020B0604020202020204" pitchFamily="34" charset="0"/>
              </a:rPr>
              <a:t>`</a:t>
            </a:r>
          </a:p>
        </p:txBody>
      </p:sp>
      <p:sp>
        <p:nvSpPr>
          <p:cNvPr id="5" name="TextBox 4">
            <a:extLst>
              <a:ext uri="{FF2B5EF4-FFF2-40B4-BE49-F238E27FC236}">
                <a16:creationId xmlns:a16="http://schemas.microsoft.com/office/drawing/2014/main" id="{23D257AA-1317-773C-0535-4E1867FA1035}"/>
              </a:ext>
            </a:extLst>
          </p:cNvPr>
          <p:cNvSpPr txBox="1"/>
          <p:nvPr/>
        </p:nvSpPr>
        <p:spPr>
          <a:xfrm>
            <a:off x="2301016" y="4949220"/>
            <a:ext cx="647613" cy="295466"/>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2000" b="1" i="0" u="none" strike="noStrike" kern="1200" cap="none" spc="200" normalizeH="0" baseline="0" noProof="0" dirty="0">
                <a:ln>
                  <a:noFill/>
                </a:ln>
                <a:solidFill>
                  <a:srgbClr val="F5EF32"/>
                </a:solidFill>
                <a:effectLst/>
                <a:uLnTx/>
                <a:uFillTx/>
                <a:latin typeface="Aptos" panose="020B0004020202020204" pitchFamily="34" charset="0"/>
                <a:ea typeface="+mn-ea"/>
                <a:cs typeface="Microsoft Sans Serif" panose="020B0604020202020204" pitchFamily="34" charset="0"/>
              </a:rPr>
              <a:t>2026</a:t>
            </a:r>
            <a:endParaRPr kumimoji="0" lang="en-US" sz="2000" b="0" i="0" u="none" strike="noStrike" kern="1200" cap="none" spc="200" normalizeH="0" baseline="0" noProof="0" dirty="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pic>
        <p:nvPicPr>
          <p:cNvPr id="8" name="Picture 7">
            <a:extLst>
              <a:ext uri="{FF2B5EF4-FFF2-40B4-BE49-F238E27FC236}">
                <a16:creationId xmlns:a16="http://schemas.microsoft.com/office/drawing/2014/main" id="{0A729E3F-F800-FFE4-AB8E-3CF0500B4AAD}"/>
              </a:ext>
            </a:extLst>
          </p:cNvPr>
          <p:cNvPicPr>
            <a:picLocks noChangeAspect="1"/>
          </p:cNvPicPr>
          <p:nvPr/>
        </p:nvPicPr>
        <p:blipFill>
          <a:blip r:embed="rId3">
            <a:extLst>
              <a:ext uri="{28A0092B-C50C-407E-A947-70E740481C1C}">
                <a14:useLocalDpi xmlns:a14="http://schemas.microsoft.com/office/drawing/2010/main" val="0"/>
              </a:ext>
            </a:extLst>
          </a:blip>
          <a:srcRect l="29317" r="3981"/>
          <a:stretch>
            <a:fillRect/>
          </a:stretch>
        </p:blipFill>
        <p:spPr>
          <a:xfrm>
            <a:off x="9747449" y="2942369"/>
            <a:ext cx="1734658" cy="1734658"/>
          </a:xfrm>
          <a:prstGeom prst="ellipse">
            <a:avLst/>
          </a:prstGeom>
        </p:spPr>
      </p:pic>
      <p:pic>
        <p:nvPicPr>
          <p:cNvPr id="9" name="Picture 8">
            <a:extLst>
              <a:ext uri="{FF2B5EF4-FFF2-40B4-BE49-F238E27FC236}">
                <a16:creationId xmlns:a16="http://schemas.microsoft.com/office/drawing/2014/main" id="{5E04801A-C4C6-11C0-2AF6-86A2400F0594}"/>
              </a:ext>
            </a:extLst>
          </p:cNvPr>
          <p:cNvPicPr>
            <a:picLocks noChangeAspect="1"/>
          </p:cNvPicPr>
          <p:nvPr/>
        </p:nvPicPr>
        <p:blipFill rotWithShape="1">
          <a:blip r:embed="rId4"/>
          <a:srcRect l="16667" r="16667"/>
          <a:stretch>
            <a:fillRect/>
          </a:stretch>
        </p:blipFill>
        <p:spPr>
          <a:xfrm>
            <a:off x="7901453" y="1355306"/>
            <a:ext cx="1734658" cy="1734658"/>
          </a:xfrm>
          <a:prstGeom prst="ellipse">
            <a:avLst/>
          </a:prstGeom>
        </p:spPr>
      </p:pic>
      <p:pic>
        <p:nvPicPr>
          <p:cNvPr id="11" name="Picture 10">
            <a:extLst>
              <a:ext uri="{FF2B5EF4-FFF2-40B4-BE49-F238E27FC236}">
                <a16:creationId xmlns:a16="http://schemas.microsoft.com/office/drawing/2014/main" id="{AB43CCD0-2317-4EA8-329D-33CAF496119A}"/>
              </a:ext>
            </a:extLst>
          </p:cNvPr>
          <p:cNvPicPr>
            <a:picLocks noChangeAspect="1"/>
          </p:cNvPicPr>
          <p:nvPr/>
        </p:nvPicPr>
        <p:blipFill rotWithShape="1">
          <a:blip r:embed="rId5"/>
          <a:srcRect l="932" r="5933"/>
          <a:stretch>
            <a:fillRect/>
          </a:stretch>
        </p:blipFill>
        <p:spPr>
          <a:xfrm>
            <a:off x="5996573" y="2952879"/>
            <a:ext cx="1734658" cy="1734658"/>
          </a:xfrm>
          <a:prstGeom prst="ellipse">
            <a:avLst/>
          </a:prstGeom>
        </p:spPr>
      </p:pic>
      <p:sp>
        <p:nvSpPr>
          <p:cNvPr id="16" name="TextBox 15">
            <a:extLst>
              <a:ext uri="{FF2B5EF4-FFF2-40B4-BE49-F238E27FC236}">
                <a16:creationId xmlns:a16="http://schemas.microsoft.com/office/drawing/2014/main" id="{3AF3A59D-8FFF-EE1D-1D9F-C40A78D10F57}"/>
              </a:ext>
            </a:extLst>
          </p:cNvPr>
          <p:cNvSpPr txBox="1"/>
          <p:nvPr/>
        </p:nvSpPr>
        <p:spPr>
          <a:xfrm>
            <a:off x="1218563" y="5396846"/>
            <a:ext cx="2812516"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ptos" panose="02110004020202020204"/>
                <a:ea typeface="+mn-ea"/>
                <a:cs typeface="+mn-cs"/>
              </a:rPr>
              <a:t>App-based and user-initiated content consumption</a:t>
            </a:r>
          </a:p>
        </p:txBody>
      </p:sp>
      <p:sp>
        <p:nvSpPr>
          <p:cNvPr id="17" name="TextBox 16">
            <a:extLst>
              <a:ext uri="{FF2B5EF4-FFF2-40B4-BE49-F238E27FC236}">
                <a16:creationId xmlns:a16="http://schemas.microsoft.com/office/drawing/2014/main" id="{50CF577A-DAF0-4FAB-E90D-424108EB7E44}"/>
              </a:ext>
            </a:extLst>
          </p:cNvPr>
          <p:cNvSpPr txBox="1"/>
          <p:nvPr/>
        </p:nvSpPr>
        <p:spPr>
          <a:xfrm>
            <a:off x="7430159" y="4949220"/>
            <a:ext cx="2565831" cy="295466"/>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2000" b="1" i="0" u="none" strike="noStrike" kern="1200" cap="none" spc="200" normalizeH="0" baseline="0" noProof="0">
                <a:ln>
                  <a:noFill/>
                </a:ln>
                <a:solidFill>
                  <a:srgbClr val="F5EF32"/>
                </a:solidFill>
                <a:effectLst/>
                <a:uLnTx/>
                <a:uFillTx/>
                <a:latin typeface="Aptos" panose="020B0004020202020204" pitchFamily="34" charset="0"/>
                <a:ea typeface="+mn-ea"/>
                <a:cs typeface="Microsoft Sans Serif" panose="020B0604020202020204" pitchFamily="34" charset="0"/>
              </a:rPr>
              <a:t>2030 AND BEYOND</a:t>
            </a:r>
            <a:endParaRPr kumimoji="0" lang="en-US" sz="2000" b="0" i="0" u="none" strike="noStrike" kern="1200" cap="none" spc="20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sp>
        <p:nvSpPr>
          <p:cNvPr id="18" name="TextBox 17">
            <a:extLst>
              <a:ext uri="{FF2B5EF4-FFF2-40B4-BE49-F238E27FC236}">
                <a16:creationId xmlns:a16="http://schemas.microsoft.com/office/drawing/2014/main" id="{9027DF6E-CFD9-AEC9-1C7D-5B4BFD35EE1B}"/>
              </a:ext>
            </a:extLst>
          </p:cNvPr>
          <p:cNvSpPr txBox="1"/>
          <p:nvPr/>
        </p:nvSpPr>
        <p:spPr>
          <a:xfrm>
            <a:off x="6169570" y="5396846"/>
            <a:ext cx="5087007" cy="74892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Natural user interface with voice, glass, watch</a:t>
            </a: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Persistent and context aware AI Agents</a:t>
            </a: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Increasing Uplink Traffic</a:t>
            </a:r>
          </a:p>
        </p:txBody>
      </p:sp>
      <p:sp>
        <p:nvSpPr>
          <p:cNvPr id="15" name="Rounded Rectangle 62">
            <a:extLst>
              <a:ext uri="{FF2B5EF4-FFF2-40B4-BE49-F238E27FC236}">
                <a16:creationId xmlns:a16="http://schemas.microsoft.com/office/drawing/2014/main" id="{A136A01C-8667-1544-4C93-B962E45AC684}"/>
              </a:ext>
            </a:extLst>
          </p:cNvPr>
          <p:cNvSpPr/>
          <p:nvPr/>
        </p:nvSpPr>
        <p:spPr>
          <a:xfrm>
            <a:off x="9972980" y="2474456"/>
            <a:ext cx="1283598" cy="414593"/>
          </a:xfrm>
          <a:prstGeom prst="rect">
            <a:avLst/>
          </a:prstGeom>
          <a:noFill/>
          <a:ln w="0">
            <a:noFill/>
          </a:ln>
        </p:spPr>
        <p:style>
          <a:lnRef idx="2">
            <a:schemeClr val="accent1">
              <a:shade val="50000"/>
            </a:schemeClr>
          </a:lnRef>
          <a:fillRef idx="1">
            <a:schemeClr val="accent1"/>
          </a:fillRef>
          <a:effectRef idx="0">
            <a:schemeClr val="accent1"/>
          </a:effectRef>
          <a:fontRef idx="minor">
            <a:schemeClr val="lt1"/>
          </a:fontRef>
        </p:style>
        <p:txBody>
          <a:bodyPr lIns="46796" tIns="45716" rIns="45720" bIns="45716" rtlCol="0" anchor="b" anchorCtr="0">
            <a:noAutofit/>
          </a:bodyPr>
          <a:lstStyle/>
          <a:p>
            <a:pPr marL="0" marR="0" lvl="0" indent="0" algn="ctr" defTabSz="1706795" rtl="0" eaLnBrk="1" fontAlgn="auto" latinLnBrk="0" hangingPunct="1">
              <a:lnSpc>
                <a:spcPct val="100000"/>
              </a:lnSpc>
              <a:spcBef>
                <a:spcPts val="0"/>
              </a:spcBef>
              <a:spcAft>
                <a:spcPts val="0"/>
              </a:spcAft>
              <a:buClrTx/>
              <a:buSzTx/>
              <a:buFontTx/>
              <a:buNone/>
              <a:tabLst/>
              <a:defRPr/>
            </a:pPr>
            <a:r>
              <a:rPr kumimoji="0" lang="en-US" sz="1050" b="0" i="1" u="none" strike="noStrike" kern="1200" cap="none" spc="0" normalizeH="0" baseline="0" noProof="0" dirty="0">
                <a:ln>
                  <a:noFill/>
                </a:ln>
                <a:solidFill>
                  <a:srgbClr val="FFFFFF"/>
                </a:solidFill>
                <a:effectLst/>
                <a:uLnTx/>
                <a:uFillTx/>
                <a:ea typeface="+mn-ea"/>
                <a:cs typeface="Calibri"/>
                <a:sym typeface="Calibri"/>
              </a:rPr>
              <a:t>“Tell me the history of this building.” </a:t>
            </a:r>
          </a:p>
        </p:txBody>
      </p:sp>
      <p:sp>
        <p:nvSpPr>
          <p:cNvPr id="20" name="Rounded Rectangle 62">
            <a:extLst>
              <a:ext uri="{FF2B5EF4-FFF2-40B4-BE49-F238E27FC236}">
                <a16:creationId xmlns:a16="http://schemas.microsoft.com/office/drawing/2014/main" id="{3FBB94ED-19E2-3F53-00E3-A55E7FEB0A3C}"/>
              </a:ext>
            </a:extLst>
          </p:cNvPr>
          <p:cNvSpPr/>
          <p:nvPr/>
        </p:nvSpPr>
        <p:spPr>
          <a:xfrm>
            <a:off x="7901453" y="3207030"/>
            <a:ext cx="1734658" cy="394737"/>
          </a:xfrm>
          <a:prstGeom prst="rect">
            <a:avLst/>
          </a:prstGeom>
          <a:noFill/>
          <a:ln w="0">
            <a:noFill/>
          </a:ln>
        </p:spPr>
        <p:style>
          <a:lnRef idx="2">
            <a:schemeClr val="accent1">
              <a:shade val="50000"/>
            </a:schemeClr>
          </a:lnRef>
          <a:fillRef idx="1">
            <a:schemeClr val="accent1"/>
          </a:fillRef>
          <a:effectRef idx="0">
            <a:schemeClr val="accent1"/>
          </a:effectRef>
          <a:fontRef idx="minor">
            <a:schemeClr val="lt1"/>
          </a:fontRef>
        </p:style>
        <p:txBody>
          <a:bodyPr lIns="46796" tIns="45716" rIns="45720" bIns="45716" rtlCol="0" anchor="t"/>
          <a:lstStyle/>
          <a:p>
            <a:pPr marL="0" marR="0" lvl="0" indent="0" algn="ctr" defTabSz="1706795" rtl="0" eaLnBrk="1" fontAlgn="auto" latinLnBrk="0" hangingPunct="1">
              <a:lnSpc>
                <a:spcPct val="100000"/>
              </a:lnSpc>
              <a:spcBef>
                <a:spcPts val="0"/>
              </a:spcBef>
              <a:spcAft>
                <a:spcPts val="0"/>
              </a:spcAft>
              <a:buClrTx/>
              <a:buSzTx/>
              <a:buFontTx/>
              <a:buNone/>
              <a:tabLst/>
              <a:defRPr/>
            </a:pPr>
            <a:r>
              <a:rPr kumimoji="0" lang="en-US" sz="1050" b="0" i="1" u="none" strike="noStrike" kern="1200" cap="none" spc="0" normalizeH="0" baseline="0" noProof="0" dirty="0">
                <a:ln>
                  <a:noFill/>
                </a:ln>
                <a:solidFill>
                  <a:srgbClr val="FFFFFF"/>
                </a:solidFill>
                <a:effectLst/>
                <a:uLnTx/>
                <a:uFillTx/>
                <a:ea typeface="Alfabet Light" pitchFamily="2" charset="0"/>
                <a:cs typeface="Calibri"/>
                <a:sym typeface="Calibri"/>
              </a:rPr>
              <a:t>“Order a ride for two people to go to the mall and remind me what to buy!”</a:t>
            </a:r>
            <a:endParaRPr kumimoji="0" lang="en-US" sz="1050" b="0" i="1" u="none" strike="noStrike" kern="1200" cap="none" spc="0" normalizeH="0" baseline="0" noProof="0" dirty="0">
              <a:ln>
                <a:noFill/>
              </a:ln>
              <a:solidFill>
                <a:srgbClr val="FFFFFF"/>
              </a:solidFill>
              <a:effectLst/>
              <a:uLnTx/>
              <a:uFillTx/>
              <a:ea typeface="Alfabet Light" pitchFamily="2" charset="0"/>
              <a:cs typeface="Calibri" panose="020F0502020204030204" pitchFamily="34" charset="0"/>
              <a:sym typeface="Calibri"/>
            </a:endParaRPr>
          </a:p>
        </p:txBody>
      </p:sp>
      <p:pic>
        <p:nvPicPr>
          <p:cNvPr id="21" name="Picture 20" descr="A person looking at her phone&#10;&#10;AI-generated content may be incorrect.">
            <a:extLst>
              <a:ext uri="{FF2B5EF4-FFF2-40B4-BE49-F238E27FC236}">
                <a16:creationId xmlns:a16="http://schemas.microsoft.com/office/drawing/2014/main" id="{3DE84194-07CC-A3BA-0A79-9EC9047ED03D}"/>
              </a:ext>
            </a:extLst>
          </p:cNvPr>
          <p:cNvPicPr>
            <a:picLocks noChangeAspect="1"/>
          </p:cNvPicPr>
          <p:nvPr/>
        </p:nvPicPr>
        <p:blipFill rotWithShape="1">
          <a:blip r:embed="rId6"/>
          <a:srcRect l="21430" r="21430"/>
          <a:stretch>
            <a:fillRect/>
          </a:stretch>
        </p:blipFill>
        <p:spPr>
          <a:xfrm>
            <a:off x="1218564" y="1752866"/>
            <a:ext cx="2812515" cy="2812515"/>
          </a:xfrm>
          <a:prstGeom prst="ellipse">
            <a:avLst/>
          </a:prstGeom>
        </p:spPr>
      </p:pic>
      <p:sp>
        <p:nvSpPr>
          <p:cNvPr id="22" name="Rounded Rectangle 62">
            <a:extLst>
              <a:ext uri="{FF2B5EF4-FFF2-40B4-BE49-F238E27FC236}">
                <a16:creationId xmlns:a16="http://schemas.microsoft.com/office/drawing/2014/main" id="{FACEDAE9-FC45-1C9A-B19F-FE37165AB142}"/>
              </a:ext>
            </a:extLst>
          </p:cNvPr>
          <p:cNvSpPr/>
          <p:nvPr/>
        </p:nvSpPr>
        <p:spPr>
          <a:xfrm>
            <a:off x="6099839" y="2335059"/>
            <a:ext cx="1528126" cy="553990"/>
          </a:xfrm>
          <a:prstGeom prst="rect">
            <a:avLst/>
          </a:prstGeom>
          <a:noFill/>
          <a:ln w="0">
            <a:noFill/>
          </a:ln>
        </p:spPr>
        <p:style>
          <a:lnRef idx="2">
            <a:schemeClr val="accent1">
              <a:shade val="50000"/>
            </a:schemeClr>
          </a:lnRef>
          <a:fillRef idx="1">
            <a:schemeClr val="accent1"/>
          </a:fillRef>
          <a:effectRef idx="0">
            <a:schemeClr val="accent1"/>
          </a:effectRef>
          <a:fontRef idx="minor">
            <a:schemeClr val="lt1"/>
          </a:fontRef>
        </p:style>
        <p:txBody>
          <a:bodyPr lIns="46796" tIns="45716" rIns="45720" bIns="45716" rtlCol="0" anchor="b" anchorCtr="0">
            <a:noAutofit/>
          </a:bodyPr>
          <a:lstStyle/>
          <a:p>
            <a:pPr marL="0" marR="0" lvl="0" indent="0" algn="ctr" defTabSz="1706795" rtl="0" eaLnBrk="1" fontAlgn="auto" latinLnBrk="0" hangingPunct="1">
              <a:lnSpc>
                <a:spcPct val="100000"/>
              </a:lnSpc>
              <a:spcBef>
                <a:spcPts val="0"/>
              </a:spcBef>
              <a:spcAft>
                <a:spcPts val="0"/>
              </a:spcAft>
              <a:buClrTx/>
              <a:buSzTx/>
              <a:buFontTx/>
              <a:buNone/>
              <a:tabLst/>
              <a:defRPr/>
            </a:pPr>
            <a:r>
              <a:rPr kumimoji="0" lang="en-US" sz="1050" b="0" i="1" u="none" strike="noStrike" kern="1200" cap="none" spc="0" normalizeH="0" baseline="0" noProof="0" dirty="0">
                <a:ln>
                  <a:noFill/>
                </a:ln>
                <a:solidFill>
                  <a:srgbClr val="FFFFFF"/>
                </a:solidFill>
                <a:effectLst/>
                <a:uLnTx/>
                <a:uFillTx/>
                <a:ea typeface="+mn-ea"/>
                <a:cs typeface="Calibri"/>
                <a:sym typeface="Calibri"/>
              </a:rPr>
              <a:t>“Show my schedule </a:t>
            </a:r>
            <a:br>
              <a:rPr kumimoji="0" lang="en-US" sz="1050" b="0" i="1" u="none" strike="noStrike" kern="1200" cap="none" spc="0" normalizeH="0" baseline="0" noProof="0" dirty="0">
                <a:ln>
                  <a:noFill/>
                </a:ln>
                <a:solidFill>
                  <a:srgbClr val="FFFFFF"/>
                </a:solidFill>
                <a:effectLst/>
                <a:uLnTx/>
                <a:uFillTx/>
                <a:ea typeface="+mn-ea"/>
                <a:cs typeface="Calibri"/>
                <a:sym typeface="Calibri"/>
              </a:rPr>
            </a:br>
            <a:r>
              <a:rPr kumimoji="0" lang="en-US" sz="1050" b="0" i="1" u="none" strike="noStrike" kern="1200" cap="none" spc="0" normalizeH="0" baseline="0" noProof="0" dirty="0">
                <a:ln>
                  <a:noFill/>
                </a:ln>
                <a:solidFill>
                  <a:srgbClr val="FFFFFF"/>
                </a:solidFill>
                <a:effectLst/>
                <a:uLnTx/>
                <a:uFillTx/>
                <a:ea typeface="+mn-ea"/>
                <a:cs typeface="Calibri"/>
                <a:sym typeface="Calibri"/>
              </a:rPr>
              <a:t>and tell me about my </a:t>
            </a:r>
            <a:br>
              <a:rPr kumimoji="0" lang="en-US" sz="1050" b="0" i="1" u="none" strike="noStrike" kern="1200" cap="none" spc="0" normalizeH="0" baseline="0" noProof="0" dirty="0">
                <a:ln>
                  <a:noFill/>
                </a:ln>
                <a:solidFill>
                  <a:srgbClr val="FFFFFF"/>
                </a:solidFill>
                <a:effectLst/>
                <a:uLnTx/>
                <a:uFillTx/>
                <a:ea typeface="+mn-ea"/>
                <a:cs typeface="Calibri"/>
                <a:sym typeface="Calibri"/>
              </a:rPr>
            </a:br>
            <a:r>
              <a:rPr kumimoji="0" lang="en-US" sz="1050" b="0" i="1" u="none" strike="noStrike" kern="1200" cap="none" spc="0" normalizeH="0" baseline="0" noProof="0" dirty="0">
                <a:ln>
                  <a:noFill/>
                </a:ln>
                <a:solidFill>
                  <a:srgbClr val="FFFFFF"/>
                </a:solidFill>
                <a:effectLst/>
                <a:uLnTx/>
                <a:uFillTx/>
                <a:ea typeface="+mn-ea"/>
                <a:cs typeface="Calibri"/>
                <a:sym typeface="Calibri"/>
              </a:rPr>
              <a:t>next patient.”</a:t>
            </a:r>
          </a:p>
        </p:txBody>
      </p:sp>
      <p:sp>
        <p:nvSpPr>
          <p:cNvPr id="2" name="Footer Placeholder 1">
            <a:extLst>
              <a:ext uri="{FF2B5EF4-FFF2-40B4-BE49-F238E27FC236}">
                <a16:creationId xmlns:a16="http://schemas.microsoft.com/office/drawing/2014/main" id="{1211CF8E-1EDF-926D-6900-7EA534D8A37D}"/>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4068835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blue square with white dots&#10;&#10;AI-generated content may be incorrect.">
            <a:extLst>
              <a:ext uri="{FF2B5EF4-FFF2-40B4-BE49-F238E27FC236}">
                <a16:creationId xmlns:a16="http://schemas.microsoft.com/office/drawing/2014/main" id="{BD8DAD91-4F26-4E2A-FC79-991C78AA3A73}"/>
              </a:ext>
            </a:extLst>
          </p:cNvPr>
          <p:cNvPicPr>
            <a:picLocks/>
          </p:cNvPicPr>
          <p:nvPr/>
        </p:nvPicPr>
        <p:blipFill>
          <a:blip r:embed="rId3" cstate="screen">
            <a:extLst>
              <a:ext uri="{28A0092B-C50C-407E-A947-70E740481C1C}">
                <a14:useLocalDpi xmlns:a14="http://schemas.microsoft.com/office/drawing/2010/main"/>
              </a:ext>
            </a:extLst>
          </a:blip>
          <a:stretch>
            <a:fillRect/>
          </a:stretch>
        </p:blipFill>
        <p:spPr>
          <a:xfrm>
            <a:off x="4917601" y="1289986"/>
            <a:ext cx="5486400" cy="5486400"/>
          </a:xfrm>
          <a:prstGeom prst="ellipse">
            <a:avLst/>
          </a:prstGeom>
        </p:spPr>
      </p:pic>
      <p:pic>
        <p:nvPicPr>
          <p:cNvPr id="14" name="Picture 13" descr="A red and white gradient&#10;&#10;AI-generated content may be incorrect.">
            <a:extLst>
              <a:ext uri="{FF2B5EF4-FFF2-40B4-BE49-F238E27FC236}">
                <a16:creationId xmlns:a16="http://schemas.microsoft.com/office/drawing/2014/main" id="{E0DCFEFF-99EA-4B65-77DC-FED83EBD0BE6}"/>
              </a:ext>
            </a:extLst>
          </p:cNvPr>
          <p:cNvPicPr>
            <a:picLocks/>
          </p:cNvPicPr>
          <p:nvPr/>
        </p:nvPicPr>
        <p:blipFill>
          <a:blip r:embed="rId4" cstate="screen">
            <a:alphaModFix/>
            <a:extLst>
              <a:ext uri="{28A0092B-C50C-407E-A947-70E740481C1C}">
                <a14:useLocalDpi xmlns:a14="http://schemas.microsoft.com/office/drawing/2010/main"/>
              </a:ext>
            </a:extLst>
          </a:blip>
          <a:stretch>
            <a:fillRect/>
          </a:stretch>
        </p:blipFill>
        <p:spPr>
          <a:xfrm>
            <a:off x="1787999" y="1289986"/>
            <a:ext cx="5486400" cy="5486400"/>
          </a:xfrm>
          <a:prstGeom prst="ellipse">
            <a:avLst/>
          </a:prstGeom>
        </p:spPr>
      </p:pic>
      <p:pic>
        <p:nvPicPr>
          <p:cNvPr id="9" name="Picture 8" descr="A blue square with white dots&#10;&#10;AI-generated content may be incorrect.">
            <a:extLst>
              <a:ext uri="{FF2B5EF4-FFF2-40B4-BE49-F238E27FC236}">
                <a16:creationId xmlns:a16="http://schemas.microsoft.com/office/drawing/2014/main" id="{EF5E02E2-5DF1-A913-E4C2-5CBA328C9604}"/>
              </a:ext>
            </a:extLst>
          </p:cNvPr>
          <p:cNvPicPr>
            <a:picLocks/>
          </p:cNvPicPr>
          <p:nvPr/>
        </p:nvPicPr>
        <p:blipFill>
          <a:blip r:embed="rId3" cstate="screen">
            <a:extLst>
              <a:ext uri="{28A0092B-C50C-407E-A947-70E740481C1C}">
                <a14:useLocalDpi xmlns:a14="http://schemas.microsoft.com/office/drawing/2010/main"/>
              </a:ext>
            </a:extLst>
          </a:blip>
          <a:stretch>
            <a:fillRect/>
          </a:stretch>
        </p:blipFill>
        <p:spPr>
          <a:xfrm>
            <a:off x="4917601" y="1289986"/>
            <a:ext cx="5486400" cy="5486400"/>
          </a:xfrm>
          <a:prstGeom prst="ellipse">
            <a:avLst/>
          </a:prstGeom>
          <a:effectLst>
            <a:innerShdw blurRad="114300">
              <a:prstClr val="black"/>
            </a:innerShdw>
          </a:effectLst>
        </p:spPr>
      </p:pic>
      <p:pic>
        <p:nvPicPr>
          <p:cNvPr id="10" name="Picture 9" descr="A red and white gradient&#10;&#10;AI-generated content may be incorrect.">
            <a:extLst>
              <a:ext uri="{FF2B5EF4-FFF2-40B4-BE49-F238E27FC236}">
                <a16:creationId xmlns:a16="http://schemas.microsoft.com/office/drawing/2014/main" id="{57EAFF69-77B5-0C76-1EA2-31410A4566F8}"/>
              </a:ext>
            </a:extLst>
          </p:cNvPr>
          <p:cNvPicPr>
            <a:picLocks/>
          </p:cNvPicPr>
          <p:nvPr/>
        </p:nvPicPr>
        <p:blipFill>
          <a:blip r:embed="rId4" cstate="screen">
            <a:alphaModFix amt="60000"/>
            <a:extLst>
              <a:ext uri="{28A0092B-C50C-407E-A947-70E740481C1C}">
                <a14:useLocalDpi xmlns:a14="http://schemas.microsoft.com/office/drawing/2010/main"/>
              </a:ext>
            </a:extLst>
          </a:blip>
          <a:stretch>
            <a:fillRect/>
          </a:stretch>
        </p:blipFill>
        <p:spPr>
          <a:xfrm>
            <a:off x="1787999" y="1289986"/>
            <a:ext cx="5486400" cy="5486400"/>
          </a:xfrm>
          <a:prstGeom prst="ellipse">
            <a:avLst/>
          </a:prstGeom>
          <a:effectLst>
            <a:innerShdw blurRad="114300">
              <a:prstClr val="black"/>
            </a:innerShdw>
          </a:effectLst>
        </p:spPr>
      </p:pic>
      <p:sp>
        <p:nvSpPr>
          <p:cNvPr id="11" name="Title 5">
            <a:extLst>
              <a:ext uri="{FF2B5EF4-FFF2-40B4-BE49-F238E27FC236}">
                <a16:creationId xmlns:a16="http://schemas.microsoft.com/office/drawing/2014/main" id="{2D994EF1-5355-B765-581D-09B650B581E5}"/>
              </a:ext>
            </a:extLst>
          </p:cNvPr>
          <p:cNvSpPr txBox="1">
            <a:spLocks/>
          </p:cNvSpPr>
          <p:nvPr/>
        </p:nvSpPr>
        <p:spPr>
          <a:xfrm>
            <a:off x="916592" y="401727"/>
            <a:ext cx="10358816" cy="463268"/>
          </a:xfrm>
          <a:prstGeom prst="rect">
            <a:avLst/>
          </a:prstGeom>
        </p:spPr>
        <p:txBody>
          <a:bodyPr wrap="square">
            <a:spAutoFit/>
          </a:bodyPr>
          <a:lstStyle>
            <a:lvl1pPr algn="l" defTabSz="914400" rtl="0" eaLnBrk="1" latinLnBrk="0" hangingPunct="1">
              <a:lnSpc>
                <a:spcPct val="84000"/>
              </a:lnSpc>
              <a:spcBef>
                <a:spcPct val="0"/>
              </a:spcBef>
              <a:buNone/>
              <a:defRPr sz="2800" kern="2000" spc="-50" baseline="0">
                <a:solidFill>
                  <a:schemeClr val="tx2"/>
                </a:solidFill>
                <a:latin typeface="+mj-lt"/>
                <a:ea typeface="+mj-ea"/>
                <a:cs typeface="+mj-cs"/>
              </a:defRPr>
            </a:lvl1pPr>
          </a:lstStyle>
          <a:p>
            <a:pPr marL="0" marR="0" lvl="0" indent="0" algn="ctr" defTabSz="914400" rtl="0" eaLnBrk="1" fontAlgn="auto" latinLnBrk="0" hangingPunct="1">
              <a:lnSpc>
                <a:spcPct val="84000"/>
              </a:lnSpc>
              <a:spcBef>
                <a:spcPct val="0"/>
              </a:spcBef>
              <a:spcAft>
                <a:spcPts val="0"/>
              </a:spcAft>
              <a:buClrTx/>
              <a:buSzTx/>
              <a:buFontTx/>
              <a:buNone/>
              <a:tabLst/>
              <a:defRPr/>
            </a:pPr>
            <a:r>
              <a:rPr kumimoji="0" lang="en-US" sz="2800" b="0" i="0" u="none" strike="noStrike" kern="2000" cap="none" spc="-50" normalizeH="0" baseline="0" noProof="0" dirty="0">
                <a:ln>
                  <a:noFill/>
                </a:ln>
                <a:solidFill>
                  <a:srgbClr val="EFF1F5"/>
                </a:solidFill>
                <a:effectLst/>
                <a:uLnTx/>
                <a:uFillTx/>
                <a:latin typeface="Aptos Display" panose="02110004020202020204"/>
                <a:ea typeface="+mj-ea"/>
                <a:cs typeface="+mj-cs"/>
              </a:rPr>
              <a:t>6G enables new user experiences and services at scale</a:t>
            </a:r>
          </a:p>
        </p:txBody>
      </p:sp>
      <p:sp>
        <p:nvSpPr>
          <p:cNvPr id="15" name="TextBox 14">
            <a:extLst>
              <a:ext uri="{FF2B5EF4-FFF2-40B4-BE49-F238E27FC236}">
                <a16:creationId xmlns:a16="http://schemas.microsoft.com/office/drawing/2014/main" id="{EEACD511-6F1B-AA25-6CF2-6669DF983B94}"/>
              </a:ext>
            </a:extLst>
          </p:cNvPr>
          <p:cNvSpPr txBox="1"/>
          <p:nvPr/>
        </p:nvSpPr>
        <p:spPr>
          <a:xfrm>
            <a:off x="2092797" y="2598123"/>
            <a:ext cx="3129604" cy="632417"/>
          </a:xfrm>
          <a:prstGeom prst="rect">
            <a:avLst/>
          </a:prstGeom>
        </p:spPr>
        <p:txBody>
          <a:bodyPr wrap="square" lIns="0" tIns="0" rIns="0" bIns="0" rtlCol="0" anchor="ctr">
            <a:spAutoFit/>
          </a:bodyPr>
          <a:lstStyle/>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600" b="1" i="0" u="none" strike="noStrike" kern="1200" cap="none" spc="-20" normalizeH="0" baseline="0" noProof="0">
                <a:ln>
                  <a:noFill/>
                </a:ln>
                <a:solidFill>
                  <a:srgbClr val="FFFFFF"/>
                </a:solidFill>
                <a:effectLst/>
                <a:uLnTx/>
                <a:uFillTx/>
                <a:latin typeface="Aptos Display"/>
                <a:ea typeface="+mn-ea"/>
                <a:cs typeface="+mn-cs"/>
              </a:rPr>
              <a:t>Agentic AI and </a:t>
            </a:r>
          </a:p>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600" b="1" i="0" u="none" strike="noStrike" kern="1200" cap="none" spc="-20" normalizeH="0" baseline="0" noProof="0">
                <a:ln>
                  <a:noFill/>
                </a:ln>
                <a:solidFill>
                  <a:srgbClr val="FFFFFF"/>
                </a:solidFill>
                <a:effectLst/>
                <a:uLnTx/>
                <a:uFillTx/>
                <a:latin typeface="Aptos Display"/>
                <a:ea typeface="+mn-ea"/>
                <a:cs typeface="+mn-cs"/>
              </a:rPr>
              <a:t>extended reality </a:t>
            </a:r>
          </a:p>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600" b="1" i="0" u="none" strike="noStrike" kern="1200" cap="none" spc="-20" normalizeH="0" baseline="0" noProof="0">
                <a:ln>
                  <a:noFill/>
                </a:ln>
                <a:solidFill>
                  <a:srgbClr val="FFFFFF"/>
                </a:solidFill>
                <a:effectLst/>
                <a:uLnTx/>
                <a:uFillTx/>
                <a:latin typeface="Aptos Display"/>
                <a:ea typeface="+mn-ea"/>
                <a:cs typeface="+mn-cs"/>
              </a:rPr>
              <a:t>experiences</a:t>
            </a:r>
          </a:p>
        </p:txBody>
      </p:sp>
      <p:sp>
        <p:nvSpPr>
          <p:cNvPr id="16" name="TextBox 15">
            <a:extLst>
              <a:ext uri="{FF2B5EF4-FFF2-40B4-BE49-F238E27FC236}">
                <a16:creationId xmlns:a16="http://schemas.microsoft.com/office/drawing/2014/main" id="{40947C68-FBA1-5894-EDC9-FA8E526E7CDD}"/>
              </a:ext>
            </a:extLst>
          </p:cNvPr>
          <p:cNvSpPr txBox="1"/>
          <p:nvPr/>
        </p:nvSpPr>
        <p:spPr>
          <a:xfrm>
            <a:off x="4576743" y="2598122"/>
            <a:ext cx="3038514" cy="632417"/>
          </a:xfrm>
          <a:prstGeom prst="rect">
            <a:avLst/>
          </a:prstGeom>
        </p:spPr>
        <p:txBody>
          <a:bodyPr wrap="square" lIns="0" tIns="0" rIns="0" bIns="0" rtlCol="0" anchor="ctr">
            <a:spAutoFit/>
          </a:bodyPr>
          <a:lstStyle/>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600" b="1" i="0" u="none" strike="noStrike" kern="1200" cap="none" spc="-20" normalizeH="0" baseline="0" noProof="0">
                <a:ln>
                  <a:noFill/>
                </a:ln>
                <a:solidFill>
                  <a:srgbClr val="FFFFFF"/>
                </a:solidFill>
                <a:effectLst/>
                <a:uLnTx/>
                <a:uFillTx/>
                <a:latin typeface="Aptos Display"/>
                <a:ea typeface="+mn-ea"/>
                <a:cs typeface="+mn-cs"/>
              </a:rPr>
              <a:t>AI-enabled </a:t>
            </a:r>
          </a:p>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600" b="1" i="0" u="none" strike="noStrike" kern="1200" cap="none" spc="-20" normalizeH="0" baseline="0" noProof="0">
                <a:ln>
                  <a:noFill/>
                </a:ln>
                <a:solidFill>
                  <a:srgbClr val="FFFFFF"/>
                </a:solidFill>
                <a:effectLst/>
                <a:uLnTx/>
                <a:uFillTx/>
                <a:latin typeface="Aptos Display"/>
                <a:ea typeface="+mn-ea"/>
                <a:cs typeface="+mn-cs"/>
              </a:rPr>
              <a:t>context-aware  </a:t>
            </a:r>
          </a:p>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600" b="1" i="0" u="none" strike="noStrike" kern="1200" cap="none" spc="-20" normalizeH="0" baseline="0" noProof="0">
                <a:ln>
                  <a:noFill/>
                </a:ln>
                <a:solidFill>
                  <a:srgbClr val="FFFFFF"/>
                </a:solidFill>
                <a:effectLst/>
                <a:uLnTx/>
                <a:uFillTx/>
                <a:latin typeface="Aptos Display"/>
                <a:ea typeface="+mn-ea"/>
                <a:cs typeface="+mn-cs"/>
              </a:rPr>
              <a:t>communications</a:t>
            </a:r>
          </a:p>
        </p:txBody>
      </p:sp>
      <p:sp>
        <p:nvSpPr>
          <p:cNvPr id="17" name="TextBox 16">
            <a:extLst>
              <a:ext uri="{FF2B5EF4-FFF2-40B4-BE49-F238E27FC236}">
                <a16:creationId xmlns:a16="http://schemas.microsoft.com/office/drawing/2014/main" id="{055BDA7E-6A92-F235-00EA-8CBD31B114A0}"/>
              </a:ext>
            </a:extLst>
          </p:cNvPr>
          <p:cNvSpPr txBox="1"/>
          <p:nvPr/>
        </p:nvSpPr>
        <p:spPr>
          <a:xfrm>
            <a:off x="6969600" y="2702766"/>
            <a:ext cx="3129603" cy="423129"/>
          </a:xfrm>
          <a:prstGeom prst="rect">
            <a:avLst/>
          </a:prstGeom>
        </p:spPr>
        <p:txBody>
          <a:bodyPr wrap="square" lIns="0" tIns="0" rIns="0" bIns="0" rtlCol="0" anchor="ctr">
            <a:spAutoFit/>
          </a:bodyPr>
          <a:lstStyle/>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600" b="1" i="0" u="none" strike="noStrike" kern="1200" cap="none" spc="-20" normalizeH="0" baseline="0" noProof="0">
                <a:ln>
                  <a:noFill/>
                </a:ln>
                <a:solidFill>
                  <a:srgbClr val="FFFFFF"/>
                </a:solidFill>
                <a:effectLst/>
                <a:uLnTx/>
                <a:uFillTx/>
                <a:latin typeface="Aptos Display"/>
                <a:ea typeface="+mn-ea"/>
                <a:cs typeface="+mn-cs"/>
              </a:rPr>
              <a:t>AI-Enhanced </a:t>
            </a:r>
          </a:p>
          <a:p>
            <a:pPr marL="0" marR="0" lvl="0" indent="0" algn="ctr"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lang="en-US" sz="1600" b="1" spc="-20">
                <a:solidFill>
                  <a:srgbClr val="FFFFFF"/>
                </a:solidFill>
                <a:latin typeface="Aptos Display"/>
              </a:rPr>
              <a:t>S</a:t>
            </a:r>
            <a:r>
              <a:rPr kumimoji="0" lang="en-US" sz="1600" b="1" i="0" u="none" strike="noStrike" kern="1200" cap="none" spc="-20" normalizeH="0" baseline="0" noProof="0" err="1">
                <a:ln>
                  <a:noFill/>
                </a:ln>
                <a:solidFill>
                  <a:srgbClr val="FFFFFF"/>
                </a:solidFill>
                <a:effectLst/>
                <a:uLnTx/>
                <a:uFillTx/>
                <a:latin typeface="Aptos Display"/>
                <a:ea typeface="+mn-ea"/>
                <a:cs typeface="+mn-cs"/>
              </a:rPr>
              <a:t>ervices</a:t>
            </a:r>
            <a:r>
              <a:rPr kumimoji="0" lang="en-US" sz="1600" b="1" i="0" u="none" strike="noStrike" kern="1200" cap="none" spc="-20" normalizeH="0" baseline="0" noProof="0">
                <a:ln>
                  <a:noFill/>
                </a:ln>
                <a:solidFill>
                  <a:srgbClr val="FFFFFF"/>
                </a:solidFill>
                <a:effectLst/>
                <a:uLnTx/>
                <a:uFillTx/>
                <a:latin typeface="Aptos Display"/>
                <a:ea typeface="+mn-ea"/>
                <a:cs typeface="+mn-cs"/>
              </a:rPr>
              <a:t> </a:t>
            </a:r>
          </a:p>
        </p:txBody>
      </p:sp>
      <p:grpSp>
        <p:nvGrpSpPr>
          <p:cNvPr id="18" name="Group 17">
            <a:extLst>
              <a:ext uri="{FF2B5EF4-FFF2-40B4-BE49-F238E27FC236}">
                <a16:creationId xmlns:a16="http://schemas.microsoft.com/office/drawing/2014/main" id="{F6B7E2C2-8476-0654-5216-0692C9C4EA4A}"/>
              </a:ext>
            </a:extLst>
          </p:cNvPr>
          <p:cNvGrpSpPr/>
          <p:nvPr/>
        </p:nvGrpSpPr>
        <p:grpSpPr>
          <a:xfrm>
            <a:off x="2253176" y="3494707"/>
            <a:ext cx="2486824" cy="863877"/>
            <a:chOff x="1945176" y="3080799"/>
            <a:chExt cx="2724144" cy="946317"/>
          </a:xfrm>
          <a:solidFill>
            <a:schemeClr val="accent1"/>
          </a:solidFill>
        </p:grpSpPr>
        <p:cxnSp>
          <p:nvCxnSpPr>
            <p:cNvPr id="19" name="Straight Arrow Connector 18">
              <a:extLst>
                <a:ext uri="{FF2B5EF4-FFF2-40B4-BE49-F238E27FC236}">
                  <a16:creationId xmlns:a16="http://schemas.microsoft.com/office/drawing/2014/main" id="{2E96AC3B-D7A0-5E8D-3916-81F2575F7A42}"/>
                </a:ext>
              </a:extLst>
            </p:cNvPr>
            <p:cNvCxnSpPr>
              <a:cxnSpLocks/>
            </p:cNvCxnSpPr>
            <p:nvPr/>
          </p:nvCxnSpPr>
          <p:spPr>
            <a:xfrm flipV="1">
              <a:off x="2577108" y="3598247"/>
              <a:ext cx="425513" cy="3807"/>
            </a:xfrm>
            <a:prstGeom prst="straightConnector1">
              <a:avLst/>
            </a:prstGeom>
            <a:grpFill/>
            <a:ln w="9525" cap="rnd">
              <a:solidFill>
                <a:schemeClr val="tx2"/>
              </a:solidFill>
              <a:round/>
              <a:headEnd type="triangle" w="sm" len="sm"/>
              <a:tailEnd type="triangle" w="sm" len="sm"/>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B77A90C7-AC1E-8725-DCCC-3D7936F4EB60}"/>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3785960" y="3080799"/>
              <a:ext cx="883360" cy="883363"/>
            </a:xfrm>
            <a:prstGeom prst="ellipse">
              <a:avLst/>
            </a:prstGeom>
            <a:noFill/>
            <a:ln w="6350">
              <a:solidFill>
                <a:schemeClr val="tx1">
                  <a:alpha val="57996"/>
                </a:schemeClr>
              </a:solidFill>
            </a:ln>
          </p:spPr>
        </p:pic>
        <p:grpSp>
          <p:nvGrpSpPr>
            <p:cNvPr id="21" name="Group 20">
              <a:extLst>
                <a:ext uri="{FF2B5EF4-FFF2-40B4-BE49-F238E27FC236}">
                  <a16:creationId xmlns:a16="http://schemas.microsoft.com/office/drawing/2014/main" id="{9DA38B27-393C-F993-5377-05CEA6CAAA92}"/>
                </a:ext>
              </a:extLst>
            </p:cNvPr>
            <p:cNvGrpSpPr/>
            <p:nvPr/>
          </p:nvGrpSpPr>
          <p:grpSpPr>
            <a:xfrm>
              <a:off x="4354920" y="3878980"/>
              <a:ext cx="148136" cy="148136"/>
              <a:chOff x="3917669" y="4629950"/>
              <a:chExt cx="260564" cy="260564"/>
            </a:xfrm>
            <a:grpFill/>
          </p:grpSpPr>
          <p:sp>
            <p:nvSpPr>
              <p:cNvPr id="84" name="Oval 83">
                <a:extLst>
                  <a:ext uri="{FF2B5EF4-FFF2-40B4-BE49-F238E27FC236}">
                    <a16:creationId xmlns:a16="http://schemas.microsoft.com/office/drawing/2014/main" id="{4D4D8F44-435F-C6C7-1B02-F673A690CB7B}"/>
                  </a:ext>
                </a:extLst>
              </p:cNvPr>
              <p:cNvSpPr/>
              <p:nvPr/>
            </p:nvSpPr>
            <p:spPr>
              <a:xfrm>
                <a:off x="3917669" y="4629950"/>
                <a:ext cx="260564" cy="260564"/>
              </a:xfrm>
              <a:prstGeom prst="ellipse">
                <a:avLst/>
              </a:prstGeom>
              <a:solidFill>
                <a:schemeClr val="tx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icrosoft Sans Serif" panose="020B0604020202020204" pitchFamily="34" charset="0"/>
                </a:endParaRPr>
              </a:p>
            </p:txBody>
          </p:sp>
          <p:grpSp>
            <p:nvGrpSpPr>
              <p:cNvPr id="85" name="Group 84">
                <a:extLst>
                  <a:ext uri="{FF2B5EF4-FFF2-40B4-BE49-F238E27FC236}">
                    <a16:creationId xmlns:a16="http://schemas.microsoft.com/office/drawing/2014/main" id="{8B0BE74F-F73B-7565-921D-DCA904C5D42B}"/>
                  </a:ext>
                </a:extLst>
              </p:cNvPr>
              <p:cNvGrpSpPr>
                <a:grpSpLocks noChangeAspect="1"/>
              </p:cNvGrpSpPr>
              <p:nvPr/>
            </p:nvGrpSpPr>
            <p:grpSpPr>
              <a:xfrm>
                <a:off x="3989058" y="4676982"/>
                <a:ext cx="138290" cy="177058"/>
                <a:chOff x="2592864" y="2687937"/>
                <a:chExt cx="1614432" cy="2067013"/>
              </a:xfrm>
              <a:grpFill/>
            </p:grpSpPr>
            <p:sp>
              <p:nvSpPr>
                <p:cNvPr id="86" name="Freeform 4">
                  <a:extLst>
                    <a:ext uri="{FF2B5EF4-FFF2-40B4-BE49-F238E27FC236}">
                      <a16:creationId xmlns:a16="http://schemas.microsoft.com/office/drawing/2014/main" id="{D6E22333-662B-EE3E-C7F7-9C7C26A9E4E9}"/>
                    </a:ext>
                  </a:extLst>
                </p:cNvPr>
                <p:cNvSpPr/>
                <p:nvPr/>
              </p:nvSpPr>
              <p:spPr>
                <a:xfrm>
                  <a:off x="2672344" y="3181277"/>
                  <a:ext cx="1094493" cy="1094493"/>
                </a:xfrm>
                <a:custGeom>
                  <a:avLst/>
                  <a:gdLst>
                    <a:gd name="connsiteX0" fmla="*/ 1047162 w 1094493"/>
                    <a:gd name="connsiteY0" fmla="*/ 324680 h 1094493"/>
                    <a:gd name="connsiteX1" fmla="*/ 913395 w 1094493"/>
                    <a:gd name="connsiteY1" fmla="*/ 140582 h 1094493"/>
                    <a:gd name="connsiteX2" fmla="*/ 805500 w 1094493"/>
                    <a:gd name="connsiteY2" fmla="*/ 64837 h 1094493"/>
                    <a:gd name="connsiteX3" fmla="*/ 786564 w 1094493"/>
                    <a:gd name="connsiteY3" fmla="*/ 55140 h 1094493"/>
                    <a:gd name="connsiteX4" fmla="*/ 716362 w 1094493"/>
                    <a:gd name="connsiteY4" fmla="*/ 26765 h 1094493"/>
                    <a:gd name="connsiteX5" fmla="*/ 547167 w 1094493"/>
                    <a:gd name="connsiteY5" fmla="*/ 0 h 1094493"/>
                    <a:gd name="connsiteX6" fmla="*/ 490020 w 1094493"/>
                    <a:gd name="connsiteY6" fmla="*/ 2981 h 1094493"/>
                    <a:gd name="connsiteX7" fmla="*/ 395120 w 1094493"/>
                    <a:gd name="connsiteY7" fmla="*/ 21539 h 1094493"/>
                    <a:gd name="connsiteX8" fmla="*/ 304988 w 1094493"/>
                    <a:gd name="connsiteY8" fmla="*/ 56571 h 1094493"/>
                    <a:gd name="connsiteX9" fmla="*/ 282952 w 1094493"/>
                    <a:gd name="connsiteY9" fmla="*/ 68115 h 1094493"/>
                    <a:gd name="connsiteX10" fmla="*/ 273673 w 1094493"/>
                    <a:gd name="connsiteY10" fmla="*/ 73361 h 1094493"/>
                    <a:gd name="connsiteX11" fmla="*/ 225647 w 1094493"/>
                    <a:gd name="connsiteY11" fmla="*/ 104557 h 1094493"/>
                    <a:gd name="connsiteX12" fmla="*/ 181097 w 1094493"/>
                    <a:gd name="connsiteY12" fmla="*/ 140582 h 1094493"/>
                    <a:gd name="connsiteX13" fmla="*/ 104577 w 1094493"/>
                    <a:gd name="connsiteY13" fmla="*/ 225647 h 1094493"/>
                    <a:gd name="connsiteX14" fmla="*/ 11922 w 1094493"/>
                    <a:gd name="connsiteY14" fmla="*/ 433430 h 1094493"/>
                    <a:gd name="connsiteX15" fmla="*/ 11922 w 1094493"/>
                    <a:gd name="connsiteY15" fmla="*/ 661064 h 1094493"/>
                    <a:gd name="connsiteX16" fmla="*/ 104577 w 1094493"/>
                    <a:gd name="connsiteY16" fmla="*/ 868827 h 1094493"/>
                    <a:gd name="connsiteX17" fmla="*/ 140582 w 1094493"/>
                    <a:gd name="connsiteY17" fmla="*/ 913376 h 1094493"/>
                    <a:gd name="connsiteX18" fmla="*/ 181097 w 1094493"/>
                    <a:gd name="connsiteY18" fmla="*/ 953892 h 1094493"/>
                    <a:gd name="connsiteX19" fmla="*/ 263241 w 1094493"/>
                    <a:gd name="connsiteY19" fmla="*/ 1014933 h 1094493"/>
                    <a:gd name="connsiteX20" fmla="*/ 273673 w 1094493"/>
                    <a:gd name="connsiteY20" fmla="*/ 1021133 h 1094493"/>
                    <a:gd name="connsiteX21" fmla="*/ 307532 w 1094493"/>
                    <a:gd name="connsiteY21" fmla="*/ 1039155 h 1094493"/>
                    <a:gd name="connsiteX22" fmla="*/ 490020 w 1094493"/>
                    <a:gd name="connsiteY22" fmla="*/ 1091513 h 1094493"/>
                    <a:gd name="connsiteX23" fmla="*/ 547167 w 1094493"/>
                    <a:gd name="connsiteY23" fmla="*/ 1094494 h 1094493"/>
                    <a:gd name="connsiteX24" fmla="*/ 716362 w 1094493"/>
                    <a:gd name="connsiteY24" fmla="*/ 1067728 h 1094493"/>
                    <a:gd name="connsiteX25" fmla="*/ 782252 w 1094493"/>
                    <a:gd name="connsiteY25" fmla="*/ 1041420 h 1094493"/>
                    <a:gd name="connsiteX26" fmla="*/ 827278 w 1094493"/>
                    <a:gd name="connsiteY26" fmla="*/ 1017318 h 1094493"/>
                    <a:gd name="connsiteX27" fmla="*/ 913395 w 1094493"/>
                    <a:gd name="connsiteY27" fmla="*/ 953892 h 1094493"/>
                    <a:gd name="connsiteX28" fmla="*/ 989936 w 1094493"/>
                    <a:gd name="connsiteY28" fmla="*/ 868827 h 1094493"/>
                    <a:gd name="connsiteX29" fmla="*/ 1047162 w 1094493"/>
                    <a:gd name="connsiteY29" fmla="*/ 769814 h 1094493"/>
                    <a:gd name="connsiteX30" fmla="*/ 1094493 w 1094493"/>
                    <a:gd name="connsiteY30" fmla="*/ 547247 h 1094493"/>
                    <a:gd name="connsiteX31" fmla="*/ 1047162 w 1094493"/>
                    <a:gd name="connsiteY31" fmla="*/ 324680 h 1094493"/>
                    <a:gd name="connsiteX32" fmla="*/ 1010263 w 1094493"/>
                    <a:gd name="connsiteY32" fmla="*/ 753341 h 1094493"/>
                    <a:gd name="connsiteX33" fmla="*/ 886332 w 1094493"/>
                    <a:gd name="connsiteY33" fmla="*/ 923868 h 1094493"/>
                    <a:gd name="connsiteX34" fmla="*/ 800572 w 1094493"/>
                    <a:gd name="connsiteY34" fmla="*/ 986141 h 1094493"/>
                    <a:gd name="connsiteX35" fmla="*/ 703884 w 1094493"/>
                    <a:gd name="connsiteY35" fmla="*/ 1029299 h 1094493"/>
                    <a:gd name="connsiteX36" fmla="*/ 652698 w 1094493"/>
                    <a:gd name="connsiteY36" fmla="*/ 1043010 h 1094493"/>
                    <a:gd name="connsiteX37" fmla="*/ 600300 w 1094493"/>
                    <a:gd name="connsiteY37" fmla="*/ 1051316 h 1094493"/>
                    <a:gd name="connsiteX38" fmla="*/ 494193 w 1094493"/>
                    <a:gd name="connsiteY38" fmla="*/ 1051316 h 1094493"/>
                    <a:gd name="connsiteX39" fmla="*/ 390609 w 1094493"/>
                    <a:gd name="connsiteY39" fmla="*/ 1029280 h 1094493"/>
                    <a:gd name="connsiteX40" fmla="*/ 293921 w 1094493"/>
                    <a:gd name="connsiteY40" fmla="*/ 986141 h 1094493"/>
                    <a:gd name="connsiteX41" fmla="*/ 208161 w 1094493"/>
                    <a:gd name="connsiteY41" fmla="*/ 923868 h 1094493"/>
                    <a:gd name="connsiteX42" fmla="*/ 137244 w 1094493"/>
                    <a:gd name="connsiteY42" fmla="*/ 845062 h 1094493"/>
                    <a:gd name="connsiteX43" fmla="*/ 51464 w 1094493"/>
                    <a:gd name="connsiteY43" fmla="*/ 652698 h 1094493"/>
                    <a:gd name="connsiteX44" fmla="*/ 51464 w 1094493"/>
                    <a:gd name="connsiteY44" fmla="*/ 441795 h 1094493"/>
                    <a:gd name="connsiteX45" fmla="*/ 137244 w 1094493"/>
                    <a:gd name="connsiteY45" fmla="*/ 249431 h 1094493"/>
                    <a:gd name="connsiteX46" fmla="*/ 208161 w 1094493"/>
                    <a:gd name="connsiteY46" fmla="*/ 170606 h 1094493"/>
                    <a:gd name="connsiteX47" fmla="*/ 293921 w 1094493"/>
                    <a:gd name="connsiteY47" fmla="*/ 108333 h 1094493"/>
                    <a:gd name="connsiteX48" fmla="*/ 494193 w 1094493"/>
                    <a:gd name="connsiteY48" fmla="*/ 43178 h 1094493"/>
                    <a:gd name="connsiteX49" fmla="*/ 547246 w 1094493"/>
                    <a:gd name="connsiteY49" fmla="*/ 40396 h 1094493"/>
                    <a:gd name="connsiteX50" fmla="*/ 600300 w 1094493"/>
                    <a:gd name="connsiteY50" fmla="*/ 43178 h 1094493"/>
                    <a:gd name="connsiteX51" fmla="*/ 703884 w 1094493"/>
                    <a:gd name="connsiteY51" fmla="*/ 65194 h 1094493"/>
                    <a:gd name="connsiteX52" fmla="*/ 800572 w 1094493"/>
                    <a:gd name="connsiteY52" fmla="*/ 108333 h 1094493"/>
                    <a:gd name="connsiteX53" fmla="*/ 886332 w 1094493"/>
                    <a:gd name="connsiteY53" fmla="*/ 170606 h 1094493"/>
                    <a:gd name="connsiteX54" fmla="*/ 957249 w 1094493"/>
                    <a:gd name="connsiteY54" fmla="*/ 249431 h 1094493"/>
                    <a:gd name="connsiteX55" fmla="*/ 1010263 w 1094493"/>
                    <a:gd name="connsiteY55" fmla="*/ 341133 h 1094493"/>
                    <a:gd name="connsiteX56" fmla="*/ 1054077 w 1094493"/>
                    <a:gd name="connsiteY56" fmla="*/ 547247 h 1094493"/>
                    <a:gd name="connsiteX57" fmla="*/ 1010263 w 1094493"/>
                    <a:gd name="connsiteY57" fmla="*/ 753341 h 1094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094493" h="1094493">
                      <a:moveTo>
                        <a:pt x="1047162" y="324680"/>
                      </a:moveTo>
                      <a:cubicBezTo>
                        <a:pt x="1016045" y="254935"/>
                        <a:pt x="970244" y="191688"/>
                        <a:pt x="913395" y="140582"/>
                      </a:cubicBezTo>
                      <a:cubicBezTo>
                        <a:pt x="880629" y="111134"/>
                        <a:pt x="844307" y="85661"/>
                        <a:pt x="805500" y="64837"/>
                      </a:cubicBezTo>
                      <a:cubicBezTo>
                        <a:pt x="799261" y="61479"/>
                        <a:pt x="792942" y="58240"/>
                        <a:pt x="786564" y="55140"/>
                      </a:cubicBezTo>
                      <a:cubicBezTo>
                        <a:pt x="763852" y="44072"/>
                        <a:pt x="740405" y="34574"/>
                        <a:pt x="716362" y="26765"/>
                      </a:cubicBezTo>
                      <a:cubicBezTo>
                        <a:pt x="661878" y="8981"/>
                        <a:pt x="604532" y="0"/>
                        <a:pt x="547167" y="0"/>
                      </a:cubicBezTo>
                      <a:cubicBezTo>
                        <a:pt x="528072" y="0"/>
                        <a:pt x="508996" y="994"/>
                        <a:pt x="490020" y="2981"/>
                      </a:cubicBezTo>
                      <a:cubicBezTo>
                        <a:pt x="457910" y="6299"/>
                        <a:pt x="426117" y="12538"/>
                        <a:pt x="395120" y="21539"/>
                      </a:cubicBezTo>
                      <a:cubicBezTo>
                        <a:pt x="364122" y="30521"/>
                        <a:pt x="333920" y="42264"/>
                        <a:pt x="304988" y="56571"/>
                      </a:cubicBezTo>
                      <a:cubicBezTo>
                        <a:pt x="297557" y="60247"/>
                        <a:pt x="290205" y="64101"/>
                        <a:pt x="282952" y="68115"/>
                      </a:cubicBezTo>
                      <a:cubicBezTo>
                        <a:pt x="279833" y="69824"/>
                        <a:pt x="276753" y="71573"/>
                        <a:pt x="273673" y="73361"/>
                      </a:cubicBezTo>
                      <a:cubicBezTo>
                        <a:pt x="257141" y="82919"/>
                        <a:pt x="241106" y="93331"/>
                        <a:pt x="225647" y="104557"/>
                      </a:cubicBezTo>
                      <a:cubicBezTo>
                        <a:pt x="210187" y="115784"/>
                        <a:pt x="195305" y="127825"/>
                        <a:pt x="181097" y="140582"/>
                      </a:cubicBezTo>
                      <a:cubicBezTo>
                        <a:pt x="152604" y="166056"/>
                        <a:pt x="127050" y="194768"/>
                        <a:pt x="104577" y="225647"/>
                      </a:cubicBezTo>
                      <a:cubicBezTo>
                        <a:pt x="59631" y="287443"/>
                        <a:pt x="27759" y="358678"/>
                        <a:pt x="11922" y="433430"/>
                      </a:cubicBezTo>
                      <a:cubicBezTo>
                        <a:pt x="-3974" y="508142"/>
                        <a:pt x="-3974" y="586352"/>
                        <a:pt x="11922" y="661064"/>
                      </a:cubicBezTo>
                      <a:cubicBezTo>
                        <a:pt x="27759" y="735796"/>
                        <a:pt x="59631" y="807031"/>
                        <a:pt x="104577" y="868827"/>
                      </a:cubicBezTo>
                      <a:cubicBezTo>
                        <a:pt x="115824" y="884266"/>
                        <a:pt x="127825" y="899169"/>
                        <a:pt x="140582" y="913376"/>
                      </a:cubicBezTo>
                      <a:cubicBezTo>
                        <a:pt x="153339" y="927603"/>
                        <a:pt x="166850" y="941155"/>
                        <a:pt x="181097" y="953892"/>
                      </a:cubicBezTo>
                      <a:cubicBezTo>
                        <a:pt x="206511" y="976723"/>
                        <a:pt x="234052" y="997189"/>
                        <a:pt x="263241" y="1014933"/>
                      </a:cubicBezTo>
                      <a:cubicBezTo>
                        <a:pt x="266698" y="1017039"/>
                        <a:pt x="270176" y="1019106"/>
                        <a:pt x="273673" y="1021133"/>
                      </a:cubicBezTo>
                      <a:cubicBezTo>
                        <a:pt x="284741" y="1027531"/>
                        <a:pt x="296047" y="1033552"/>
                        <a:pt x="307532" y="1039155"/>
                      </a:cubicBezTo>
                      <a:cubicBezTo>
                        <a:pt x="364679" y="1067073"/>
                        <a:pt x="426714" y="1084936"/>
                        <a:pt x="490020" y="1091513"/>
                      </a:cubicBezTo>
                      <a:cubicBezTo>
                        <a:pt x="508996" y="1093500"/>
                        <a:pt x="528072" y="1094494"/>
                        <a:pt x="547167" y="1094494"/>
                      </a:cubicBezTo>
                      <a:cubicBezTo>
                        <a:pt x="604532" y="1094494"/>
                        <a:pt x="661878" y="1085512"/>
                        <a:pt x="716362" y="1067728"/>
                      </a:cubicBezTo>
                      <a:cubicBezTo>
                        <a:pt x="738875" y="1060416"/>
                        <a:pt x="760891" y="1051614"/>
                        <a:pt x="782252" y="1041420"/>
                      </a:cubicBezTo>
                      <a:cubicBezTo>
                        <a:pt x="797612" y="1034088"/>
                        <a:pt x="812653" y="1026060"/>
                        <a:pt x="827278" y="1017318"/>
                      </a:cubicBezTo>
                      <a:cubicBezTo>
                        <a:pt x="857938" y="999037"/>
                        <a:pt x="886829" y="977776"/>
                        <a:pt x="913395" y="953892"/>
                      </a:cubicBezTo>
                      <a:cubicBezTo>
                        <a:pt x="941830" y="928339"/>
                        <a:pt x="967482" y="899745"/>
                        <a:pt x="989936" y="868827"/>
                      </a:cubicBezTo>
                      <a:cubicBezTo>
                        <a:pt x="1012369" y="837909"/>
                        <a:pt x="1031604" y="804686"/>
                        <a:pt x="1047162" y="769814"/>
                      </a:cubicBezTo>
                      <a:cubicBezTo>
                        <a:pt x="1078378" y="700069"/>
                        <a:pt x="1094553" y="623727"/>
                        <a:pt x="1094493" y="547247"/>
                      </a:cubicBezTo>
                      <a:cubicBezTo>
                        <a:pt x="1094553" y="470766"/>
                        <a:pt x="1078378" y="394425"/>
                        <a:pt x="1047162" y="324680"/>
                      </a:cubicBezTo>
                      <a:close/>
                      <a:moveTo>
                        <a:pt x="1010263" y="753341"/>
                      </a:moveTo>
                      <a:cubicBezTo>
                        <a:pt x="981431" y="817900"/>
                        <a:pt x="939028" y="876517"/>
                        <a:pt x="886332" y="923868"/>
                      </a:cubicBezTo>
                      <a:cubicBezTo>
                        <a:pt x="860004" y="947553"/>
                        <a:pt x="831192" y="968437"/>
                        <a:pt x="800572" y="986141"/>
                      </a:cubicBezTo>
                      <a:cubicBezTo>
                        <a:pt x="769952" y="1003846"/>
                        <a:pt x="737504" y="1018371"/>
                        <a:pt x="703884" y="1029299"/>
                      </a:cubicBezTo>
                      <a:cubicBezTo>
                        <a:pt x="687093" y="1034764"/>
                        <a:pt x="669985" y="1039354"/>
                        <a:pt x="652698" y="1043010"/>
                      </a:cubicBezTo>
                      <a:cubicBezTo>
                        <a:pt x="635391" y="1046706"/>
                        <a:pt x="617905" y="1049468"/>
                        <a:pt x="600300" y="1051316"/>
                      </a:cubicBezTo>
                      <a:cubicBezTo>
                        <a:pt x="565110" y="1054992"/>
                        <a:pt x="529383" y="1054992"/>
                        <a:pt x="494193" y="1051316"/>
                      </a:cubicBezTo>
                      <a:cubicBezTo>
                        <a:pt x="458983" y="1047660"/>
                        <a:pt x="424230" y="1040228"/>
                        <a:pt x="390609" y="1029280"/>
                      </a:cubicBezTo>
                      <a:cubicBezTo>
                        <a:pt x="357009" y="1018331"/>
                        <a:pt x="324541" y="1003865"/>
                        <a:pt x="293921" y="986141"/>
                      </a:cubicBezTo>
                      <a:cubicBezTo>
                        <a:pt x="263301" y="968437"/>
                        <a:pt x="234509" y="947533"/>
                        <a:pt x="208161" y="923868"/>
                      </a:cubicBezTo>
                      <a:cubicBezTo>
                        <a:pt x="181753" y="900282"/>
                        <a:pt x="158088" y="873656"/>
                        <a:pt x="137244" y="845062"/>
                      </a:cubicBezTo>
                      <a:cubicBezTo>
                        <a:pt x="95616" y="787796"/>
                        <a:pt x="66128" y="721887"/>
                        <a:pt x="51464" y="652698"/>
                      </a:cubicBezTo>
                      <a:cubicBezTo>
                        <a:pt x="36740" y="583590"/>
                        <a:pt x="36740" y="510904"/>
                        <a:pt x="51464" y="441795"/>
                      </a:cubicBezTo>
                      <a:cubicBezTo>
                        <a:pt x="66128" y="372607"/>
                        <a:pt x="95616" y="306697"/>
                        <a:pt x="137244" y="249431"/>
                      </a:cubicBezTo>
                      <a:cubicBezTo>
                        <a:pt x="158088" y="220838"/>
                        <a:pt x="181753" y="194212"/>
                        <a:pt x="208161" y="170606"/>
                      </a:cubicBezTo>
                      <a:cubicBezTo>
                        <a:pt x="234509" y="146960"/>
                        <a:pt x="263301" y="126037"/>
                        <a:pt x="293921" y="108333"/>
                      </a:cubicBezTo>
                      <a:cubicBezTo>
                        <a:pt x="355161" y="72864"/>
                        <a:pt x="423773" y="50490"/>
                        <a:pt x="494193" y="43178"/>
                      </a:cubicBezTo>
                      <a:cubicBezTo>
                        <a:pt x="511798" y="41330"/>
                        <a:pt x="529522" y="40396"/>
                        <a:pt x="547246" y="40396"/>
                      </a:cubicBezTo>
                      <a:cubicBezTo>
                        <a:pt x="564971" y="40396"/>
                        <a:pt x="582695" y="41330"/>
                        <a:pt x="600300" y="43178"/>
                      </a:cubicBezTo>
                      <a:cubicBezTo>
                        <a:pt x="635510" y="46854"/>
                        <a:pt x="670283" y="54246"/>
                        <a:pt x="703884" y="65194"/>
                      </a:cubicBezTo>
                      <a:cubicBezTo>
                        <a:pt x="737504" y="76123"/>
                        <a:pt x="769952" y="90628"/>
                        <a:pt x="800572" y="108333"/>
                      </a:cubicBezTo>
                      <a:cubicBezTo>
                        <a:pt x="831192" y="126037"/>
                        <a:pt x="860004" y="146941"/>
                        <a:pt x="886332" y="170606"/>
                      </a:cubicBezTo>
                      <a:cubicBezTo>
                        <a:pt x="912680" y="194291"/>
                        <a:pt x="936465" y="220778"/>
                        <a:pt x="957249" y="249431"/>
                      </a:cubicBezTo>
                      <a:cubicBezTo>
                        <a:pt x="978033" y="278084"/>
                        <a:pt x="995837" y="308863"/>
                        <a:pt x="1010263" y="341133"/>
                      </a:cubicBezTo>
                      <a:cubicBezTo>
                        <a:pt x="1039134" y="405711"/>
                        <a:pt x="1054137" y="476290"/>
                        <a:pt x="1054077" y="547247"/>
                      </a:cubicBezTo>
                      <a:cubicBezTo>
                        <a:pt x="1054137" y="618204"/>
                        <a:pt x="1039134" y="688783"/>
                        <a:pt x="1010263" y="75334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7" name="Freeform 5">
                  <a:extLst>
                    <a:ext uri="{FF2B5EF4-FFF2-40B4-BE49-F238E27FC236}">
                      <a16:creationId xmlns:a16="http://schemas.microsoft.com/office/drawing/2014/main" id="{58753FD0-06E2-221E-6444-457F0494908A}"/>
                    </a:ext>
                  </a:extLst>
                </p:cNvPr>
                <p:cNvSpPr/>
                <p:nvPr/>
              </p:nvSpPr>
              <p:spPr>
                <a:xfrm>
                  <a:off x="2592864" y="2687937"/>
                  <a:ext cx="1399521" cy="2067013"/>
                </a:xfrm>
                <a:custGeom>
                  <a:avLst/>
                  <a:gdLst>
                    <a:gd name="connsiteX0" fmla="*/ 1385831 w 1399521"/>
                    <a:gd name="connsiteY0" fmla="*/ 961463 h 2067013"/>
                    <a:gd name="connsiteX1" fmla="*/ 1346845 w 1399521"/>
                    <a:gd name="connsiteY1" fmla="*/ 903144 h 2067013"/>
                    <a:gd name="connsiteX2" fmla="*/ 1288526 w 1399521"/>
                    <a:gd name="connsiteY2" fmla="*/ 864159 h 2067013"/>
                    <a:gd name="connsiteX3" fmla="*/ 1223948 w 1399521"/>
                    <a:gd name="connsiteY3" fmla="*/ 850567 h 2067013"/>
                    <a:gd name="connsiteX4" fmla="*/ 1199249 w 1399521"/>
                    <a:gd name="connsiteY4" fmla="*/ 785651 h 2067013"/>
                    <a:gd name="connsiteX5" fmla="*/ 1046069 w 1399521"/>
                    <a:gd name="connsiteY5" fmla="*/ 574887 h 2067013"/>
                    <a:gd name="connsiteX6" fmla="*/ 983875 w 1399521"/>
                    <a:gd name="connsiteY6" fmla="*/ 525709 h 2067013"/>
                    <a:gd name="connsiteX7" fmla="*/ 953514 w 1399521"/>
                    <a:gd name="connsiteY7" fmla="*/ 317428 h 2067013"/>
                    <a:gd name="connsiteX8" fmla="*/ 937061 w 1399521"/>
                    <a:gd name="connsiteY8" fmla="*/ 204446 h 2067013"/>
                    <a:gd name="connsiteX9" fmla="*/ 932948 w 1399521"/>
                    <a:gd name="connsiteY9" fmla="*/ 176191 h 2067013"/>
                    <a:gd name="connsiteX10" fmla="*/ 931915 w 1399521"/>
                    <a:gd name="connsiteY10" fmla="*/ 169137 h 2067013"/>
                    <a:gd name="connsiteX11" fmla="*/ 931398 w 1399521"/>
                    <a:gd name="connsiteY11" fmla="*/ 165600 h 2067013"/>
                    <a:gd name="connsiteX12" fmla="*/ 931140 w 1399521"/>
                    <a:gd name="connsiteY12" fmla="*/ 163831 h 2067013"/>
                    <a:gd name="connsiteX13" fmla="*/ 930941 w 1399521"/>
                    <a:gd name="connsiteY13" fmla="*/ 162679 h 2067013"/>
                    <a:gd name="connsiteX14" fmla="*/ 930683 w 1399521"/>
                    <a:gd name="connsiteY14" fmla="*/ 161387 h 2067013"/>
                    <a:gd name="connsiteX15" fmla="*/ 928576 w 1399521"/>
                    <a:gd name="connsiteY15" fmla="*/ 151035 h 2067013"/>
                    <a:gd name="connsiteX16" fmla="*/ 927444 w 1399521"/>
                    <a:gd name="connsiteY16" fmla="*/ 145869 h 2067013"/>
                    <a:gd name="connsiteX17" fmla="*/ 925993 w 1399521"/>
                    <a:gd name="connsiteY17" fmla="*/ 140921 h 2067013"/>
                    <a:gd name="connsiteX18" fmla="*/ 887445 w 1399521"/>
                    <a:gd name="connsiteY18" fmla="*/ 68613 h 2067013"/>
                    <a:gd name="connsiteX19" fmla="*/ 822589 w 1399521"/>
                    <a:gd name="connsiteY19" fmla="*/ 18719 h 2067013"/>
                    <a:gd name="connsiteX20" fmla="*/ 742809 w 1399521"/>
                    <a:gd name="connsiteY20" fmla="*/ 120 h 2067013"/>
                    <a:gd name="connsiteX21" fmla="*/ 734643 w 1399521"/>
                    <a:gd name="connsiteY21" fmla="*/ 1 h 2067013"/>
                    <a:gd name="connsiteX22" fmla="*/ 520839 w 1399521"/>
                    <a:gd name="connsiteY22" fmla="*/ 1 h 2067013"/>
                    <a:gd name="connsiteX23" fmla="*/ 518534 w 1399521"/>
                    <a:gd name="connsiteY23" fmla="*/ 61 h 2067013"/>
                    <a:gd name="connsiteX24" fmla="*/ 515951 w 1399521"/>
                    <a:gd name="connsiteY24" fmla="*/ 160 h 2067013"/>
                    <a:gd name="connsiteX25" fmla="*/ 510824 w 1399521"/>
                    <a:gd name="connsiteY25" fmla="*/ 359 h 2067013"/>
                    <a:gd name="connsiteX26" fmla="*/ 470110 w 1399521"/>
                    <a:gd name="connsiteY26" fmla="*/ 6578 h 2067013"/>
                    <a:gd name="connsiteX27" fmla="*/ 460235 w 1399521"/>
                    <a:gd name="connsiteY27" fmla="*/ 9618 h 2067013"/>
                    <a:gd name="connsiteX28" fmla="*/ 450498 w 1399521"/>
                    <a:gd name="connsiteY28" fmla="*/ 13036 h 2067013"/>
                    <a:gd name="connsiteX29" fmla="*/ 431701 w 1399521"/>
                    <a:gd name="connsiteY29" fmla="*/ 21501 h 2067013"/>
                    <a:gd name="connsiteX30" fmla="*/ 422620 w 1399521"/>
                    <a:gd name="connsiteY30" fmla="*/ 26369 h 2067013"/>
                    <a:gd name="connsiteX31" fmla="*/ 413877 w 1399521"/>
                    <a:gd name="connsiteY31" fmla="*/ 31853 h 2067013"/>
                    <a:gd name="connsiteX32" fmla="*/ 409566 w 1399521"/>
                    <a:gd name="connsiteY32" fmla="*/ 34635 h 2067013"/>
                    <a:gd name="connsiteX33" fmla="*/ 405433 w 1399521"/>
                    <a:gd name="connsiteY33" fmla="*/ 37715 h 2067013"/>
                    <a:gd name="connsiteX34" fmla="*/ 397246 w 1399521"/>
                    <a:gd name="connsiteY34" fmla="*/ 43974 h 2067013"/>
                    <a:gd name="connsiteX35" fmla="*/ 389516 w 1399521"/>
                    <a:gd name="connsiteY35" fmla="*/ 50770 h 2067013"/>
                    <a:gd name="connsiteX36" fmla="*/ 382065 w 1399521"/>
                    <a:gd name="connsiteY36" fmla="*/ 57883 h 2067013"/>
                    <a:gd name="connsiteX37" fmla="*/ 368414 w 1399521"/>
                    <a:gd name="connsiteY37" fmla="*/ 73322 h 2067013"/>
                    <a:gd name="connsiteX38" fmla="*/ 362135 w 1399521"/>
                    <a:gd name="connsiteY38" fmla="*/ 81509 h 2067013"/>
                    <a:gd name="connsiteX39" fmla="*/ 356452 w 1399521"/>
                    <a:gd name="connsiteY39" fmla="*/ 90113 h 2067013"/>
                    <a:gd name="connsiteX40" fmla="*/ 353651 w 1399521"/>
                    <a:gd name="connsiteY40" fmla="*/ 94444 h 2067013"/>
                    <a:gd name="connsiteX41" fmla="*/ 351147 w 1399521"/>
                    <a:gd name="connsiteY41" fmla="*/ 98975 h 2067013"/>
                    <a:gd name="connsiteX42" fmla="*/ 346259 w 1399521"/>
                    <a:gd name="connsiteY42" fmla="*/ 108075 h 2067013"/>
                    <a:gd name="connsiteX43" fmla="*/ 342007 w 1399521"/>
                    <a:gd name="connsiteY43" fmla="*/ 117474 h 2067013"/>
                    <a:gd name="connsiteX44" fmla="*/ 339980 w 1399521"/>
                    <a:gd name="connsiteY44" fmla="*/ 122223 h 2067013"/>
                    <a:gd name="connsiteX45" fmla="*/ 338132 w 1399521"/>
                    <a:gd name="connsiteY45" fmla="*/ 127032 h 2067013"/>
                    <a:gd name="connsiteX46" fmla="*/ 334873 w 1399521"/>
                    <a:gd name="connsiteY46" fmla="*/ 136828 h 2067013"/>
                    <a:gd name="connsiteX47" fmla="*/ 333343 w 1399521"/>
                    <a:gd name="connsiteY47" fmla="*/ 141775 h 2067013"/>
                    <a:gd name="connsiteX48" fmla="*/ 332072 w 1399521"/>
                    <a:gd name="connsiteY48" fmla="*/ 146942 h 2067013"/>
                    <a:gd name="connsiteX49" fmla="*/ 329687 w 1399521"/>
                    <a:gd name="connsiteY49" fmla="*/ 157294 h 2067013"/>
                    <a:gd name="connsiteX50" fmla="*/ 329409 w 1399521"/>
                    <a:gd name="connsiteY50" fmla="*/ 158546 h 2067013"/>
                    <a:gd name="connsiteX51" fmla="*/ 329270 w 1399521"/>
                    <a:gd name="connsiteY51" fmla="*/ 159420 h 2067013"/>
                    <a:gd name="connsiteX52" fmla="*/ 328972 w 1399521"/>
                    <a:gd name="connsiteY52" fmla="*/ 161189 h 2067013"/>
                    <a:gd name="connsiteX53" fmla="*/ 328376 w 1399521"/>
                    <a:gd name="connsiteY53" fmla="*/ 164706 h 2067013"/>
                    <a:gd name="connsiteX54" fmla="*/ 325971 w 1399521"/>
                    <a:gd name="connsiteY54" fmla="*/ 178774 h 2067013"/>
                    <a:gd name="connsiteX55" fmla="*/ 321183 w 1399521"/>
                    <a:gd name="connsiteY55" fmla="*/ 206910 h 2067013"/>
                    <a:gd name="connsiteX56" fmla="*/ 302048 w 1399521"/>
                    <a:gd name="connsiteY56" fmla="*/ 319515 h 2067013"/>
                    <a:gd name="connsiteX57" fmla="*/ 266619 w 1399521"/>
                    <a:gd name="connsiteY57" fmla="*/ 527815 h 2067013"/>
                    <a:gd name="connsiteX58" fmla="*/ 207386 w 1399521"/>
                    <a:gd name="connsiteY58" fmla="*/ 574887 h 2067013"/>
                    <a:gd name="connsiteX59" fmla="*/ 119798 w 1399521"/>
                    <a:gd name="connsiteY59" fmla="*/ 672232 h 2067013"/>
                    <a:gd name="connsiteX60" fmla="*/ 13651 w 1399521"/>
                    <a:gd name="connsiteY60" fmla="*/ 910317 h 2067013"/>
                    <a:gd name="connsiteX61" fmla="*/ 13651 w 1399521"/>
                    <a:gd name="connsiteY61" fmla="*/ 1170836 h 2067013"/>
                    <a:gd name="connsiteX62" fmla="*/ 119798 w 1399521"/>
                    <a:gd name="connsiteY62" fmla="*/ 1408942 h 2067013"/>
                    <a:gd name="connsiteX63" fmla="*/ 207386 w 1399521"/>
                    <a:gd name="connsiteY63" fmla="*/ 1506286 h 2067013"/>
                    <a:gd name="connsiteX64" fmla="*/ 269142 w 1399521"/>
                    <a:gd name="connsiteY64" fmla="*/ 1555167 h 2067013"/>
                    <a:gd name="connsiteX65" fmla="*/ 296106 w 1399521"/>
                    <a:gd name="connsiteY65" fmla="*/ 1743954 h 2067013"/>
                    <a:gd name="connsiteX66" fmla="*/ 312400 w 1399521"/>
                    <a:gd name="connsiteY66" fmla="*/ 1858049 h 2067013"/>
                    <a:gd name="connsiteX67" fmla="*/ 316473 w 1399521"/>
                    <a:gd name="connsiteY67" fmla="*/ 1886563 h 2067013"/>
                    <a:gd name="connsiteX68" fmla="*/ 318500 w 1399521"/>
                    <a:gd name="connsiteY68" fmla="*/ 1900830 h 2067013"/>
                    <a:gd name="connsiteX69" fmla="*/ 318759 w 1399521"/>
                    <a:gd name="connsiteY69" fmla="*/ 1902598 h 2067013"/>
                    <a:gd name="connsiteX70" fmla="*/ 318898 w 1399521"/>
                    <a:gd name="connsiteY70" fmla="*/ 1903532 h 2067013"/>
                    <a:gd name="connsiteX71" fmla="*/ 319156 w 1399521"/>
                    <a:gd name="connsiteY71" fmla="*/ 1904864 h 2067013"/>
                    <a:gd name="connsiteX72" fmla="*/ 320189 w 1399521"/>
                    <a:gd name="connsiteY72" fmla="*/ 1910109 h 2067013"/>
                    <a:gd name="connsiteX73" fmla="*/ 322415 w 1399521"/>
                    <a:gd name="connsiteY73" fmla="*/ 1920581 h 2067013"/>
                    <a:gd name="connsiteX74" fmla="*/ 359393 w 1399521"/>
                    <a:gd name="connsiteY74" fmla="*/ 1994558 h 2067013"/>
                    <a:gd name="connsiteX75" fmla="*/ 366169 w 1399521"/>
                    <a:gd name="connsiteY75" fmla="*/ 2002446 h 2067013"/>
                    <a:gd name="connsiteX76" fmla="*/ 373263 w 1399521"/>
                    <a:gd name="connsiteY76" fmla="*/ 2010057 h 2067013"/>
                    <a:gd name="connsiteX77" fmla="*/ 380853 w 1399521"/>
                    <a:gd name="connsiteY77" fmla="*/ 2017150 h 2067013"/>
                    <a:gd name="connsiteX78" fmla="*/ 384688 w 1399521"/>
                    <a:gd name="connsiteY78" fmla="*/ 2020667 h 2067013"/>
                    <a:gd name="connsiteX79" fmla="*/ 388761 w 1399521"/>
                    <a:gd name="connsiteY79" fmla="*/ 2023906 h 2067013"/>
                    <a:gd name="connsiteX80" fmla="*/ 396968 w 1399521"/>
                    <a:gd name="connsiteY80" fmla="*/ 2030265 h 2067013"/>
                    <a:gd name="connsiteX81" fmla="*/ 405611 w 1399521"/>
                    <a:gd name="connsiteY81" fmla="*/ 2036047 h 2067013"/>
                    <a:gd name="connsiteX82" fmla="*/ 409983 w 1399521"/>
                    <a:gd name="connsiteY82" fmla="*/ 2038849 h 2067013"/>
                    <a:gd name="connsiteX83" fmla="*/ 412188 w 1399521"/>
                    <a:gd name="connsiteY83" fmla="*/ 2040240 h 2067013"/>
                    <a:gd name="connsiteX84" fmla="*/ 414473 w 1399521"/>
                    <a:gd name="connsiteY84" fmla="*/ 2041492 h 2067013"/>
                    <a:gd name="connsiteX85" fmla="*/ 423654 w 1399521"/>
                    <a:gd name="connsiteY85" fmla="*/ 2046380 h 2067013"/>
                    <a:gd name="connsiteX86" fmla="*/ 433092 w 1399521"/>
                    <a:gd name="connsiteY86" fmla="*/ 2050771 h 2067013"/>
                    <a:gd name="connsiteX87" fmla="*/ 442709 w 1399521"/>
                    <a:gd name="connsiteY87" fmla="*/ 2054785 h 2067013"/>
                    <a:gd name="connsiteX88" fmla="*/ 452604 w 1399521"/>
                    <a:gd name="connsiteY88" fmla="*/ 2058043 h 2067013"/>
                    <a:gd name="connsiteX89" fmla="*/ 462619 w 1399521"/>
                    <a:gd name="connsiteY89" fmla="*/ 2060924 h 2067013"/>
                    <a:gd name="connsiteX90" fmla="*/ 483046 w 1399521"/>
                    <a:gd name="connsiteY90" fmla="*/ 2064918 h 2067013"/>
                    <a:gd name="connsiteX91" fmla="*/ 493358 w 1399521"/>
                    <a:gd name="connsiteY91" fmla="*/ 2066230 h 2067013"/>
                    <a:gd name="connsiteX92" fmla="*/ 503731 w 1399521"/>
                    <a:gd name="connsiteY92" fmla="*/ 2066766 h 2067013"/>
                    <a:gd name="connsiteX93" fmla="*/ 520203 w 1399521"/>
                    <a:gd name="connsiteY93" fmla="*/ 2067005 h 2067013"/>
                    <a:gd name="connsiteX94" fmla="*/ 729675 w 1399521"/>
                    <a:gd name="connsiteY94" fmla="*/ 2067005 h 2067013"/>
                    <a:gd name="connsiteX95" fmla="*/ 730947 w 1399521"/>
                    <a:gd name="connsiteY95" fmla="*/ 2066965 h 2067013"/>
                    <a:gd name="connsiteX96" fmla="*/ 733530 w 1399521"/>
                    <a:gd name="connsiteY96" fmla="*/ 2066886 h 2067013"/>
                    <a:gd name="connsiteX97" fmla="*/ 738736 w 1399521"/>
                    <a:gd name="connsiteY97" fmla="*/ 2066667 h 2067013"/>
                    <a:gd name="connsiteX98" fmla="*/ 779808 w 1399521"/>
                    <a:gd name="connsiteY98" fmla="*/ 2060448 h 2067013"/>
                    <a:gd name="connsiteX99" fmla="*/ 789763 w 1399521"/>
                    <a:gd name="connsiteY99" fmla="*/ 2057388 h 2067013"/>
                    <a:gd name="connsiteX100" fmla="*/ 799599 w 1399521"/>
                    <a:gd name="connsiteY100" fmla="*/ 2053950 h 2067013"/>
                    <a:gd name="connsiteX101" fmla="*/ 818555 w 1399521"/>
                    <a:gd name="connsiteY101" fmla="*/ 2045386 h 2067013"/>
                    <a:gd name="connsiteX102" fmla="*/ 827715 w 1399521"/>
                    <a:gd name="connsiteY102" fmla="*/ 2040438 h 2067013"/>
                    <a:gd name="connsiteX103" fmla="*/ 836518 w 1399521"/>
                    <a:gd name="connsiteY103" fmla="*/ 2034894 h 2067013"/>
                    <a:gd name="connsiteX104" fmla="*/ 840869 w 1399521"/>
                    <a:gd name="connsiteY104" fmla="*/ 2032053 h 2067013"/>
                    <a:gd name="connsiteX105" fmla="*/ 845022 w 1399521"/>
                    <a:gd name="connsiteY105" fmla="*/ 2028933 h 2067013"/>
                    <a:gd name="connsiteX106" fmla="*/ 853288 w 1399521"/>
                    <a:gd name="connsiteY106" fmla="*/ 2022615 h 2067013"/>
                    <a:gd name="connsiteX107" fmla="*/ 882219 w 1399521"/>
                    <a:gd name="connsiteY107" fmla="*/ 1992849 h 2067013"/>
                    <a:gd name="connsiteX108" fmla="*/ 904394 w 1399521"/>
                    <a:gd name="connsiteY108" fmla="*/ 1957679 h 2067013"/>
                    <a:gd name="connsiteX109" fmla="*/ 908567 w 1399521"/>
                    <a:gd name="connsiteY109" fmla="*/ 1948121 h 2067013"/>
                    <a:gd name="connsiteX110" fmla="*/ 912382 w 1399521"/>
                    <a:gd name="connsiteY110" fmla="*/ 1938444 h 2067013"/>
                    <a:gd name="connsiteX111" fmla="*/ 915641 w 1399521"/>
                    <a:gd name="connsiteY111" fmla="*/ 1928549 h 2067013"/>
                    <a:gd name="connsiteX112" fmla="*/ 916436 w 1399521"/>
                    <a:gd name="connsiteY112" fmla="*/ 1926085 h 2067013"/>
                    <a:gd name="connsiteX113" fmla="*/ 917091 w 1399521"/>
                    <a:gd name="connsiteY113" fmla="*/ 1923462 h 2067013"/>
                    <a:gd name="connsiteX114" fmla="*/ 918363 w 1399521"/>
                    <a:gd name="connsiteY114" fmla="*/ 1918236 h 2067013"/>
                    <a:gd name="connsiteX115" fmla="*/ 919575 w 1399521"/>
                    <a:gd name="connsiteY115" fmla="*/ 1912990 h 2067013"/>
                    <a:gd name="connsiteX116" fmla="*/ 920151 w 1399521"/>
                    <a:gd name="connsiteY116" fmla="*/ 1910348 h 2067013"/>
                    <a:gd name="connsiteX117" fmla="*/ 920648 w 1399521"/>
                    <a:gd name="connsiteY117" fmla="*/ 1907983 h 2067013"/>
                    <a:gd name="connsiteX118" fmla="*/ 921840 w 1399521"/>
                    <a:gd name="connsiteY118" fmla="*/ 1900890 h 2067013"/>
                    <a:gd name="connsiteX119" fmla="*/ 924225 w 1399521"/>
                    <a:gd name="connsiteY119" fmla="*/ 1886682 h 2067013"/>
                    <a:gd name="connsiteX120" fmla="*/ 928994 w 1399521"/>
                    <a:gd name="connsiteY120" fmla="*/ 1858248 h 2067013"/>
                    <a:gd name="connsiteX121" fmla="*/ 948089 w 1399521"/>
                    <a:gd name="connsiteY121" fmla="*/ 1744590 h 2067013"/>
                    <a:gd name="connsiteX122" fmla="*/ 979325 w 1399521"/>
                    <a:gd name="connsiteY122" fmla="*/ 1558585 h 2067013"/>
                    <a:gd name="connsiteX123" fmla="*/ 1046069 w 1399521"/>
                    <a:gd name="connsiteY123" fmla="*/ 1506286 h 2067013"/>
                    <a:gd name="connsiteX124" fmla="*/ 1199249 w 1399521"/>
                    <a:gd name="connsiteY124" fmla="*/ 1295502 h 2067013"/>
                    <a:gd name="connsiteX125" fmla="*/ 1230147 w 1399521"/>
                    <a:gd name="connsiteY125" fmla="*/ 1209822 h 2067013"/>
                    <a:gd name="connsiteX126" fmla="*/ 1288526 w 1399521"/>
                    <a:gd name="connsiteY126" fmla="*/ 1196469 h 2067013"/>
                    <a:gd name="connsiteX127" fmla="*/ 1346845 w 1399521"/>
                    <a:gd name="connsiteY127" fmla="*/ 1157484 h 2067013"/>
                    <a:gd name="connsiteX128" fmla="*/ 1385831 w 1399521"/>
                    <a:gd name="connsiteY128" fmla="*/ 1099164 h 2067013"/>
                    <a:gd name="connsiteX129" fmla="*/ 1399521 w 1399521"/>
                    <a:gd name="connsiteY129" fmla="*/ 1030314 h 2067013"/>
                    <a:gd name="connsiteX130" fmla="*/ 1385831 w 1399521"/>
                    <a:gd name="connsiteY130" fmla="*/ 961463 h 2067013"/>
                    <a:gd name="connsiteX131" fmla="*/ 341848 w 1399521"/>
                    <a:gd name="connsiteY131" fmla="*/ 326509 h 2067013"/>
                    <a:gd name="connsiteX132" fmla="*/ 360983 w 1399521"/>
                    <a:gd name="connsiteY132" fmla="*/ 214024 h 2067013"/>
                    <a:gd name="connsiteX133" fmla="*/ 365752 w 1399521"/>
                    <a:gd name="connsiteY133" fmla="*/ 185907 h 2067013"/>
                    <a:gd name="connsiteX134" fmla="*/ 368156 w 1399521"/>
                    <a:gd name="connsiteY134" fmla="*/ 171859 h 2067013"/>
                    <a:gd name="connsiteX135" fmla="*/ 368752 w 1399521"/>
                    <a:gd name="connsiteY135" fmla="*/ 168342 h 2067013"/>
                    <a:gd name="connsiteX136" fmla="*/ 369050 w 1399521"/>
                    <a:gd name="connsiteY136" fmla="*/ 166573 h 2067013"/>
                    <a:gd name="connsiteX137" fmla="*/ 369408 w 1399521"/>
                    <a:gd name="connsiteY137" fmla="*/ 164706 h 2067013"/>
                    <a:gd name="connsiteX138" fmla="*/ 371295 w 1399521"/>
                    <a:gd name="connsiteY138" fmla="*/ 156658 h 2067013"/>
                    <a:gd name="connsiteX139" fmla="*/ 372269 w 1399521"/>
                    <a:gd name="connsiteY139" fmla="*/ 152644 h 2067013"/>
                    <a:gd name="connsiteX140" fmla="*/ 373481 w 1399521"/>
                    <a:gd name="connsiteY140" fmla="*/ 148730 h 2067013"/>
                    <a:gd name="connsiteX141" fmla="*/ 376064 w 1399521"/>
                    <a:gd name="connsiteY141" fmla="*/ 140981 h 2067013"/>
                    <a:gd name="connsiteX142" fmla="*/ 377535 w 1399521"/>
                    <a:gd name="connsiteY142" fmla="*/ 137185 h 2067013"/>
                    <a:gd name="connsiteX143" fmla="*/ 379144 w 1399521"/>
                    <a:gd name="connsiteY143" fmla="*/ 133430 h 2067013"/>
                    <a:gd name="connsiteX144" fmla="*/ 382482 w 1399521"/>
                    <a:gd name="connsiteY144" fmla="*/ 125978 h 2067013"/>
                    <a:gd name="connsiteX145" fmla="*/ 386357 w 1399521"/>
                    <a:gd name="connsiteY145" fmla="*/ 118785 h 2067013"/>
                    <a:gd name="connsiteX146" fmla="*/ 388324 w 1399521"/>
                    <a:gd name="connsiteY146" fmla="*/ 115209 h 2067013"/>
                    <a:gd name="connsiteX147" fmla="*/ 390550 w 1399521"/>
                    <a:gd name="connsiteY147" fmla="*/ 111791 h 2067013"/>
                    <a:gd name="connsiteX148" fmla="*/ 395060 w 1399521"/>
                    <a:gd name="connsiteY148" fmla="*/ 104956 h 2067013"/>
                    <a:gd name="connsiteX149" fmla="*/ 400048 w 1399521"/>
                    <a:gd name="connsiteY149" fmla="*/ 98498 h 2067013"/>
                    <a:gd name="connsiteX150" fmla="*/ 410837 w 1399521"/>
                    <a:gd name="connsiteY150" fmla="*/ 86258 h 2067013"/>
                    <a:gd name="connsiteX151" fmla="*/ 416739 w 1399521"/>
                    <a:gd name="connsiteY151" fmla="*/ 80635 h 2067013"/>
                    <a:gd name="connsiteX152" fmla="*/ 422859 w 1399521"/>
                    <a:gd name="connsiteY152" fmla="*/ 75230 h 2067013"/>
                    <a:gd name="connsiteX153" fmla="*/ 429356 w 1399521"/>
                    <a:gd name="connsiteY153" fmla="*/ 70302 h 2067013"/>
                    <a:gd name="connsiteX154" fmla="*/ 432615 w 1399521"/>
                    <a:gd name="connsiteY154" fmla="*/ 67838 h 2067013"/>
                    <a:gd name="connsiteX155" fmla="*/ 436053 w 1399521"/>
                    <a:gd name="connsiteY155" fmla="*/ 65652 h 2067013"/>
                    <a:gd name="connsiteX156" fmla="*/ 442948 w 1399521"/>
                    <a:gd name="connsiteY156" fmla="*/ 61281 h 2067013"/>
                    <a:gd name="connsiteX157" fmla="*/ 450160 w 1399521"/>
                    <a:gd name="connsiteY157" fmla="*/ 57446 h 2067013"/>
                    <a:gd name="connsiteX158" fmla="*/ 465023 w 1399521"/>
                    <a:gd name="connsiteY158" fmla="*/ 50730 h 2067013"/>
                    <a:gd name="connsiteX159" fmla="*/ 472733 w 1399521"/>
                    <a:gd name="connsiteY159" fmla="*/ 48047 h 2067013"/>
                    <a:gd name="connsiteX160" fmla="*/ 480542 w 1399521"/>
                    <a:gd name="connsiteY160" fmla="*/ 45623 h 2067013"/>
                    <a:gd name="connsiteX161" fmla="*/ 512772 w 1399521"/>
                    <a:gd name="connsiteY161" fmla="*/ 40735 h 2067013"/>
                    <a:gd name="connsiteX162" fmla="*/ 520839 w 1399521"/>
                    <a:gd name="connsiteY162" fmla="*/ 40417 h 2067013"/>
                    <a:gd name="connsiteX163" fmla="*/ 734643 w 1399521"/>
                    <a:gd name="connsiteY163" fmla="*/ 40417 h 2067013"/>
                    <a:gd name="connsiteX164" fmla="*/ 742114 w 1399521"/>
                    <a:gd name="connsiteY164" fmla="*/ 40536 h 2067013"/>
                    <a:gd name="connsiteX165" fmla="*/ 805262 w 1399521"/>
                    <a:gd name="connsiteY165" fmla="*/ 55240 h 2067013"/>
                    <a:gd name="connsiteX166" fmla="*/ 856626 w 1399521"/>
                    <a:gd name="connsiteY166" fmla="*/ 94762 h 2067013"/>
                    <a:gd name="connsiteX167" fmla="*/ 887107 w 1399521"/>
                    <a:gd name="connsiteY167" fmla="*/ 151989 h 2067013"/>
                    <a:gd name="connsiteX168" fmla="*/ 888280 w 1399521"/>
                    <a:gd name="connsiteY168" fmla="*/ 155903 h 2067013"/>
                    <a:gd name="connsiteX169" fmla="*/ 889154 w 1399521"/>
                    <a:gd name="connsiteY169" fmla="*/ 159937 h 2067013"/>
                    <a:gd name="connsiteX170" fmla="*/ 890823 w 1399521"/>
                    <a:gd name="connsiteY170" fmla="*/ 168004 h 2067013"/>
                    <a:gd name="connsiteX171" fmla="*/ 891200 w 1399521"/>
                    <a:gd name="connsiteY171" fmla="*/ 169991 h 2067013"/>
                    <a:gd name="connsiteX172" fmla="*/ 891459 w 1399521"/>
                    <a:gd name="connsiteY172" fmla="*/ 171740 h 2067013"/>
                    <a:gd name="connsiteX173" fmla="*/ 891975 w 1399521"/>
                    <a:gd name="connsiteY173" fmla="*/ 175277 h 2067013"/>
                    <a:gd name="connsiteX174" fmla="*/ 892989 w 1399521"/>
                    <a:gd name="connsiteY174" fmla="*/ 182331 h 2067013"/>
                    <a:gd name="connsiteX175" fmla="*/ 897102 w 1399521"/>
                    <a:gd name="connsiteY175" fmla="*/ 210546 h 2067013"/>
                    <a:gd name="connsiteX176" fmla="*/ 913554 w 1399521"/>
                    <a:gd name="connsiteY176" fmla="*/ 323449 h 2067013"/>
                    <a:gd name="connsiteX177" fmla="*/ 938889 w 1399521"/>
                    <a:gd name="connsiteY177" fmla="*/ 497234 h 2067013"/>
                    <a:gd name="connsiteX178" fmla="*/ 896128 w 1399521"/>
                    <a:gd name="connsiteY178" fmla="*/ 474741 h 2067013"/>
                    <a:gd name="connsiteX179" fmla="*/ 874927 w 1399521"/>
                    <a:gd name="connsiteY179" fmla="*/ 329251 h 2067013"/>
                    <a:gd name="connsiteX180" fmla="*/ 858494 w 1399521"/>
                    <a:gd name="connsiteY180" fmla="*/ 216468 h 2067013"/>
                    <a:gd name="connsiteX181" fmla="*/ 854381 w 1399521"/>
                    <a:gd name="connsiteY181" fmla="*/ 188252 h 2067013"/>
                    <a:gd name="connsiteX182" fmla="*/ 853348 w 1399521"/>
                    <a:gd name="connsiteY182" fmla="*/ 181218 h 2067013"/>
                    <a:gd name="connsiteX183" fmla="*/ 852851 w 1399521"/>
                    <a:gd name="connsiteY183" fmla="*/ 177681 h 2067013"/>
                    <a:gd name="connsiteX184" fmla="*/ 852593 w 1399521"/>
                    <a:gd name="connsiteY184" fmla="*/ 175932 h 2067013"/>
                    <a:gd name="connsiteX185" fmla="*/ 852275 w 1399521"/>
                    <a:gd name="connsiteY185" fmla="*/ 174402 h 2067013"/>
                    <a:gd name="connsiteX186" fmla="*/ 851043 w 1399521"/>
                    <a:gd name="connsiteY186" fmla="*/ 168521 h 2067013"/>
                    <a:gd name="connsiteX187" fmla="*/ 850447 w 1399521"/>
                    <a:gd name="connsiteY187" fmla="*/ 165580 h 2067013"/>
                    <a:gd name="connsiteX188" fmla="*/ 849533 w 1399521"/>
                    <a:gd name="connsiteY188" fmla="*/ 162679 h 2067013"/>
                    <a:gd name="connsiteX189" fmla="*/ 826841 w 1399521"/>
                    <a:gd name="connsiteY189" fmla="*/ 120037 h 2067013"/>
                    <a:gd name="connsiteX190" fmla="*/ 788511 w 1399521"/>
                    <a:gd name="connsiteY190" fmla="*/ 90530 h 2067013"/>
                    <a:gd name="connsiteX191" fmla="*/ 741438 w 1399521"/>
                    <a:gd name="connsiteY191" fmla="*/ 79581 h 2067013"/>
                    <a:gd name="connsiteX192" fmla="*/ 734643 w 1399521"/>
                    <a:gd name="connsiteY192" fmla="*/ 79482 h 2067013"/>
                    <a:gd name="connsiteX193" fmla="*/ 520839 w 1399521"/>
                    <a:gd name="connsiteY193" fmla="*/ 79482 h 2067013"/>
                    <a:gd name="connsiteX194" fmla="*/ 514659 w 1399521"/>
                    <a:gd name="connsiteY194" fmla="*/ 79760 h 2067013"/>
                    <a:gd name="connsiteX195" fmla="*/ 490616 w 1399521"/>
                    <a:gd name="connsiteY195" fmla="*/ 83377 h 2067013"/>
                    <a:gd name="connsiteX196" fmla="*/ 484814 w 1399521"/>
                    <a:gd name="connsiteY196" fmla="*/ 85205 h 2067013"/>
                    <a:gd name="connsiteX197" fmla="*/ 479072 w 1399521"/>
                    <a:gd name="connsiteY197" fmla="*/ 87192 h 2067013"/>
                    <a:gd name="connsiteX198" fmla="*/ 467984 w 1399521"/>
                    <a:gd name="connsiteY198" fmla="*/ 92199 h 2067013"/>
                    <a:gd name="connsiteX199" fmla="*/ 462619 w 1399521"/>
                    <a:gd name="connsiteY199" fmla="*/ 95041 h 2067013"/>
                    <a:gd name="connsiteX200" fmla="*/ 457473 w 1399521"/>
                    <a:gd name="connsiteY200" fmla="*/ 98319 h 2067013"/>
                    <a:gd name="connsiteX201" fmla="*/ 454890 w 1399521"/>
                    <a:gd name="connsiteY201" fmla="*/ 99929 h 2067013"/>
                    <a:gd name="connsiteX202" fmla="*/ 452465 w 1399521"/>
                    <a:gd name="connsiteY202" fmla="*/ 101777 h 2067013"/>
                    <a:gd name="connsiteX203" fmla="*/ 447617 w 1399521"/>
                    <a:gd name="connsiteY203" fmla="*/ 105453 h 2067013"/>
                    <a:gd name="connsiteX204" fmla="*/ 443067 w 1399521"/>
                    <a:gd name="connsiteY204" fmla="*/ 109506 h 2067013"/>
                    <a:gd name="connsiteX205" fmla="*/ 438636 w 1399521"/>
                    <a:gd name="connsiteY205" fmla="*/ 113699 h 2067013"/>
                    <a:gd name="connsiteX206" fmla="*/ 430608 w 1399521"/>
                    <a:gd name="connsiteY206" fmla="*/ 122839 h 2067013"/>
                    <a:gd name="connsiteX207" fmla="*/ 426873 w 1399521"/>
                    <a:gd name="connsiteY207" fmla="*/ 127648 h 2067013"/>
                    <a:gd name="connsiteX208" fmla="*/ 423534 w 1399521"/>
                    <a:gd name="connsiteY208" fmla="*/ 132734 h 2067013"/>
                    <a:gd name="connsiteX209" fmla="*/ 421845 w 1399521"/>
                    <a:gd name="connsiteY209" fmla="*/ 135258 h 2067013"/>
                    <a:gd name="connsiteX210" fmla="*/ 420415 w 1399521"/>
                    <a:gd name="connsiteY210" fmla="*/ 137940 h 2067013"/>
                    <a:gd name="connsiteX211" fmla="*/ 417514 w 1399521"/>
                    <a:gd name="connsiteY211" fmla="*/ 143285 h 2067013"/>
                    <a:gd name="connsiteX212" fmla="*/ 415050 w 1399521"/>
                    <a:gd name="connsiteY212" fmla="*/ 148849 h 2067013"/>
                    <a:gd name="connsiteX213" fmla="*/ 413818 w 1399521"/>
                    <a:gd name="connsiteY213" fmla="*/ 151631 h 2067013"/>
                    <a:gd name="connsiteX214" fmla="*/ 412725 w 1399521"/>
                    <a:gd name="connsiteY214" fmla="*/ 154472 h 2067013"/>
                    <a:gd name="connsiteX215" fmla="*/ 410817 w 1399521"/>
                    <a:gd name="connsiteY215" fmla="*/ 160255 h 2067013"/>
                    <a:gd name="connsiteX216" fmla="*/ 409883 w 1399521"/>
                    <a:gd name="connsiteY216" fmla="*/ 163136 h 2067013"/>
                    <a:gd name="connsiteX217" fmla="*/ 409208 w 1399521"/>
                    <a:gd name="connsiteY217" fmla="*/ 166057 h 2067013"/>
                    <a:gd name="connsiteX218" fmla="*/ 407817 w 1399521"/>
                    <a:gd name="connsiteY218" fmla="*/ 171879 h 2067013"/>
                    <a:gd name="connsiteX219" fmla="*/ 407499 w 1399521"/>
                    <a:gd name="connsiteY219" fmla="*/ 173508 h 2067013"/>
                    <a:gd name="connsiteX220" fmla="*/ 407201 w 1399521"/>
                    <a:gd name="connsiteY220" fmla="*/ 175257 h 2067013"/>
                    <a:gd name="connsiteX221" fmla="*/ 406605 w 1399521"/>
                    <a:gd name="connsiteY221" fmla="*/ 178774 h 2067013"/>
                    <a:gd name="connsiteX222" fmla="*/ 404201 w 1399521"/>
                    <a:gd name="connsiteY222" fmla="*/ 192822 h 2067013"/>
                    <a:gd name="connsiteX223" fmla="*/ 399432 w 1399521"/>
                    <a:gd name="connsiteY223" fmla="*/ 220899 h 2067013"/>
                    <a:gd name="connsiteX224" fmla="*/ 380317 w 1399521"/>
                    <a:gd name="connsiteY224" fmla="*/ 333285 h 2067013"/>
                    <a:gd name="connsiteX225" fmla="*/ 356174 w 1399521"/>
                    <a:gd name="connsiteY225" fmla="*/ 475278 h 2067013"/>
                    <a:gd name="connsiteX226" fmla="*/ 313354 w 1399521"/>
                    <a:gd name="connsiteY226" fmla="*/ 497910 h 2067013"/>
                    <a:gd name="connsiteX227" fmla="*/ 312638 w 1399521"/>
                    <a:gd name="connsiteY227" fmla="*/ 498327 h 2067013"/>
                    <a:gd name="connsiteX228" fmla="*/ 341848 w 1399521"/>
                    <a:gd name="connsiteY228" fmla="*/ 326509 h 2067013"/>
                    <a:gd name="connsiteX229" fmla="*/ 852553 w 1399521"/>
                    <a:gd name="connsiteY229" fmla="*/ 455944 h 2067013"/>
                    <a:gd name="connsiteX230" fmla="*/ 820403 w 1399521"/>
                    <a:gd name="connsiteY230" fmla="*/ 444499 h 2067013"/>
                    <a:gd name="connsiteX231" fmla="*/ 692180 w 1399521"/>
                    <a:gd name="connsiteY231" fmla="*/ 417257 h 2067013"/>
                    <a:gd name="connsiteX232" fmla="*/ 561275 w 1399521"/>
                    <a:gd name="connsiteY232" fmla="*/ 417257 h 2067013"/>
                    <a:gd name="connsiteX233" fmla="*/ 400425 w 1399521"/>
                    <a:gd name="connsiteY233" fmla="*/ 456123 h 2067013"/>
                    <a:gd name="connsiteX234" fmla="*/ 420137 w 1399521"/>
                    <a:gd name="connsiteY234" fmla="*/ 340279 h 2067013"/>
                    <a:gd name="connsiteX235" fmla="*/ 439212 w 1399521"/>
                    <a:gd name="connsiteY235" fmla="*/ 228012 h 2067013"/>
                    <a:gd name="connsiteX236" fmla="*/ 443981 w 1399521"/>
                    <a:gd name="connsiteY236" fmla="*/ 199955 h 2067013"/>
                    <a:gd name="connsiteX237" fmla="*/ 446365 w 1399521"/>
                    <a:gd name="connsiteY237" fmla="*/ 185927 h 2067013"/>
                    <a:gd name="connsiteX238" fmla="*/ 446961 w 1399521"/>
                    <a:gd name="connsiteY238" fmla="*/ 182410 h 2067013"/>
                    <a:gd name="connsiteX239" fmla="*/ 447259 w 1399521"/>
                    <a:gd name="connsiteY239" fmla="*/ 180661 h 2067013"/>
                    <a:gd name="connsiteX240" fmla="*/ 447418 w 1399521"/>
                    <a:gd name="connsiteY240" fmla="*/ 179787 h 2067013"/>
                    <a:gd name="connsiteX241" fmla="*/ 447538 w 1399521"/>
                    <a:gd name="connsiteY241" fmla="*/ 179290 h 2067013"/>
                    <a:gd name="connsiteX242" fmla="*/ 448432 w 1399521"/>
                    <a:gd name="connsiteY242" fmla="*/ 175793 h 2067013"/>
                    <a:gd name="connsiteX243" fmla="*/ 448809 w 1399521"/>
                    <a:gd name="connsiteY243" fmla="*/ 174005 h 2067013"/>
                    <a:gd name="connsiteX244" fmla="*/ 449425 w 1399521"/>
                    <a:gd name="connsiteY244" fmla="*/ 172177 h 2067013"/>
                    <a:gd name="connsiteX245" fmla="*/ 450657 w 1399521"/>
                    <a:gd name="connsiteY245" fmla="*/ 168421 h 2067013"/>
                    <a:gd name="connsiteX246" fmla="*/ 451373 w 1399521"/>
                    <a:gd name="connsiteY246" fmla="*/ 166593 h 2067013"/>
                    <a:gd name="connsiteX247" fmla="*/ 452167 w 1399521"/>
                    <a:gd name="connsiteY247" fmla="*/ 164805 h 2067013"/>
                    <a:gd name="connsiteX248" fmla="*/ 453737 w 1399521"/>
                    <a:gd name="connsiteY248" fmla="*/ 161208 h 2067013"/>
                    <a:gd name="connsiteX249" fmla="*/ 455625 w 1399521"/>
                    <a:gd name="connsiteY249" fmla="*/ 157771 h 2067013"/>
                    <a:gd name="connsiteX250" fmla="*/ 456519 w 1399521"/>
                    <a:gd name="connsiteY250" fmla="*/ 156022 h 2067013"/>
                    <a:gd name="connsiteX251" fmla="*/ 457652 w 1399521"/>
                    <a:gd name="connsiteY251" fmla="*/ 154393 h 2067013"/>
                    <a:gd name="connsiteX252" fmla="*/ 459778 w 1399521"/>
                    <a:gd name="connsiteY252" fmla="*/ 151095 h 2067013"/>
                    <a:gd name="connsiteX253" fmla="*/ 462222 w 1399521"/>
                    <a:gd name="connsiteY253" fmla="*/ 147995 h 2067013"/>
                    <a:gd name="connsiteX254" fmla="*/ 467408 w 1399521"/>
                    <a:gd name="connsiteY254" fmla="*/ 142073 h 2067013"/>
                    <a:gd name="connsiteX255" fmla="*/ 470289 w 1399521"/>
                    <a:gd name="connsiteY255" fmla="*/ 139371 h 2067013"/>
                    <a:gd name="connsiteX256" fmla="*/ 473230 w 1399521"/>
                    <a:gd name="connsiteY256" fmla="*/ 136728 h 2067013"/>
                    <a:gd name="connsiteX257" fmla="*/ 476389 w 1399521"/>
                    <a:gd name="connsiteY257" fmla="*/ 134364 h 2067013"/>
                    <a:gd name="connsiteX258" fmla="*/ 477939 w 1399521"/>
                    <a:gd name="connsiteY258" fmla="*/ 133132 h 2067013"/>
                    <a:gd name="connsiteX259" fmla="*/ 479628 w 1399521"/>
                    <a:gd name="connsiteY259" fmla="*/ 132118 h 2067013"/>
                    <a:gd name="connsiteX260" fmla="*/ 482946 w 1399521"/>
                    <a:gd name="connsiteY260" fmla="*/ 129972 h 2067013"/>
                    <a:gd name="connsiteX261" fmla="*/ 486444 w 1399521"/>
                    <a:gd name="connsiteY261" fmla="*/ 128164 h 2067013"/>
                    <a:gd name="connsiteX262" fmla="*/ 493597 w 1399521"/>
                    <a:gd name="connsiteY262" fmla="*/ 124906 h 2067013"/>
                    <a:gd name="connsiteX263" fmla="*/ 497313 w 1399521"/>
                    <a:gd name="connsiteY263" fmla="*/ 123634 h 2067013"/>
                    <a:gd name="connsiteX264" fmla="*/ 501048 w 1399521"/>
                    <a:gd name="connsiteY264" fmla="*/ 122422 h 2067013"/>
                    <a:gd name="connsiteX265" fmla="*/ 516607 w 1399521"/>
                    <a:gd name="connsiteY265" fmla="*/ 120117 h 2067013"/>
                    <a:gd name="connsiteX266" fmla="*/ 518574 w 1399521"/>
                    <a:gd name="connsiteY266" fmla="*/ 120017 h 2067013"/>
                    <a:gd name="connsiteX267" fmla="*/ 519567 w 1399521"/>
                    <a:gd name="connsiteY267" fmla="*/ 119958 h 2067013"/>
                    <a:gd name="connsiteX268" fmla="*/ 520839 w 1399521"/>
                    <a:gd name="connsiteY268" fmla="*/ 119898 h 2067013"/>
                    <a:gd name="connsiteX269" fmla="*/ 734643 w 1399521"/>
                    <a:gd name="connsiteY269" fmla="*/ 119898 h 2067013"/>
                    <a:gd name="connsiteX270" fmla="*/ 740723 w 1399521"/>
                    <a:gd name="connsiteY270" fmla="*/ 119998 h 2067013"/>
                    <a:gd name="connsiteX271" fmla="*/ 771184 w 1399521"/>
                    <a:gd name="connsiteY271" fmla="*/ 127032 h 2067013"/>
                    <a:gd name="connsiteX272" fmla="*/ 796022 w 1399521"/>
                    <a:gd name="connsiteY272" fmla="*/ 146187 h 2067013"/>
                    <a:gd name="connsiteX273" fmla="*/ 797254 w 1399521"/>
                    <a:gd name="connsiteY273" fmla="*/ 147717 h 2067013"/>
                    <a:gd name="connsiteX274" fmla="*/ 798426 w 1399521"/>
                    <a:gd name="connsiteY274" fmla="*/ 149306 h 2067013"/>
                    <a:gd name="connsiteX275" fmla="*/ 800791 w 1399521"/>
                    <a:gd name="connsiteY275" fmla="*/ 152446 h 2067013"/>
                    <a:gd name="connsiteX276" fmla="*/ 802857 w 1399521"/>
                    <a:gd name="connsiteY276" fmla="*/ 155784 h 2067013"/>
                    <a:gd name="connsiteX277" fmla="*/ 803950 w 1399521"/>
                    <a:gd name="connsiteY277" fmla="*/ 157433 h 2067013"/>
                    <a:gd name="connsiteX278" fmla="*/ 804805 w 1399521"/>
                    <a:gd name="connsiteY278" fmla="*/ 159202 h 2067013"/>
                    <a:gd name="connsiteX279" fmla="*/ 806613 w 1399521"/>
                    <a:gd name="connsiteY279" fmla="*/ 162679 h 2067013"/>
                    <a:gd name="connsiteX280" fmla="*/ 808103 w 1399521"/>
                    <a:gd name="connsiteY280" fmla="*/ 166315 h 2067013"/>
                    <a:gd name="connsiteX281" fmla="*/ 808858 w 1399521"/>
                    <a:gd name="connsiteY281" fmla="*/ 168123 h 2067013"/>
                    <a:gd name="connsiteX282" fmla="*/ 809554 w 1399521"/>
                    <a:gd name="connsiteY282" fmla="*/ 169971 h 2067013"/>
                    <a:gd name="connsiteX283" fmla="*/ 810666 w 1399521"/>
                    <a:gd name="connsiteY283" fmla="*/ 173727 h 2067013"/>
                    <a:gd name="connsiteX284" fmla="*/ 811282 w 1399521"/>
                    <a:gd name="connsiteY284" fmla="*/ 175595 h 2067013"/>
                    <a:gd name="connsiteX285" fmla="*/ 811620 w 1399521"/>
                    <a:gd name="connsiteY285" fmla="*/ 177423 h 2067013"/>
                    <a:gd name="connsiteX286" fmla="*/ 812415 w 1399521"/>
                    <a:gd name="connsiteY286" fmla="*/ 181019 h 2067013"/>
                    <a:gd name="connsiteX287" fmla="*/ 812514 w 1399521"/>
                    <a:gd name="connsiteY287" fmla="*/ 181476 h 2067013"/>
                    <a:gd name="connsiteX288" fmla="*/ 812633 w 1399521"/>
                    <a:gd name="connsiteY288" fmla="*/ 182072 h 2067013"/>
                    <a:gd name="connsiteX289" fmla="*/ 812892 w 1399521"/>
                    <a:gd name="connsiteY289" fmla="*/ 183821 h 2067013"/>
                    <a:gd name="connsiteX290" fmla="*/ 813408 w 1399521"/>
                    <a:gd name="connsiteY290" fmla="*/ 187358 h 2067013"/>
                    <a:gd name="connsiteX291" fmla="*/ 814442 w 1399521"/>
                    <a:gd name="connsiteY291" fmla="*/ 194392 h 2067013"/>
                    <a:gd name="connsiteX292" fmla="*/ 818535 w 1399521"/>
                    <a:gd name="connsiteY292" fmla="*/ 222568 h 2067013"/>
                    <a:gd name="connsiteX293" fmla="*/ 834968 w 1399521"/>
                    <a:gd name="connsiteY293" fmla="*/ 335272 h 2067013"/>
                    <a:gd name="connsiteX294" fmla="*/ 852553 w 1399521"/>
                    <a:gd name="connsiteY294" fmla="*/ 455944 h 2067013"/>
                    <a:gd name="connsiteX295" fmla="*/ 908269 w 1399521"/>
                    <a:gd name="connsiteY295" fmla="*/ 1737635 h 2067013"/>
                    <a:gd name="connsiteX296" fmla="*/ 889213 w 1399521"/>
                    <a:gd name="connsiteY296" fmla="*/ 1851194 h 2067013"/>
                    <a:gd name="connsiteX297" fmla="*/ 884445 w 1399521"/>
                    <a:gd name="connsiteY297" fmla="*/ 1879589 h 2067013"/>
                    <a:gd name="connsiteX298" fmla="*/ 882060 w 1399521"/>
                    <a:gd name="connsiteY298" fmla="*/ 1893776 h 2067013"/>
                    <a:gd name="connsiteX299" fmla="*/ 880868 w 1399521"/>
                    <a:gd name="connsiteY299" fmla="*/ 1900870 h 2067013"/>
                    <a:gd name="connsiteX300" fmla="*/ 879020 w 1399521"/>
                    <a:gd name="connsiteY300" fmla="*/ 1908937 h 2067013"/>
                    <a:gd name="connsiteX301" fmla="*/ 868032 w 1399521"/>
                    <a:gd name="connsiteY301" fmla="*/ 1940034 h 2067013"/>
                    <a:gd name="connsiteX302" fmla="*/ 850466 w 1399521"/>
                    <a:gd name="connsiteY302" fmla="*/ 1967852 h 2067013"/>
                    <a:gd name="connsiteX303" fmla="*/ 827556 w 1399521"/>
                    <a:gd name="connsiteY303" fmla="*/ 1991438 h 2067013"/>
                    <a:gd name="connsiteX304" fmla="*/ 821019 w 1399521"/>
                    <a:gd name="connsiteY304" fmla="*/ 1996446 h 2067013"/>
                    <a:gd name="connsiteX305" fmla="*/ 817720 w 1399521"/>
                    <a:gd name="connsiteY305" fmla="*/ 1998909 h 2067013"/>
                    <a:gd name="connsiteX306" fmla="*/ 814263 w 1399521"/>
                    <a:gd name="connsiteY306" fmla="*/ 2001155 h 2067013"/>
                    <a:gd name="connsiteX307" fmla="*/ 807308 w 1399521"/>
                    <a:gd name="connsiteY307" fmla="*/ 2005566 h 2067013"/>
                    <a:gd name="connsiteX308" fmla="*/ 800056 w 1399521"/>
                    <a:gd name="connsiteY308" fmla="*/ 2009461 h 2067013"/>
                    <a:gd name="connsiteX309" fmla="*/ 785034 w 1399521"/>
                    <a:gd name="connsiteY309" fmla="*/ 2016236 h 2067013"/>
                    <a:gd name="connsiteX310" fmla="*/ 777264 w 1399521"/>
                    <a:gd name="connsiteY310" fmla="*/ 2018959 h 2067013"/>
                    <a:gd name="connsiteX311" fmla="*/ 769396 w 1399521"/>
                    <a:gd name="connsiteY311" fmla="*/ 2021403 h 2067013"/>
                    <a:gd name="connsiteX312" fmla="*/ 736868 w 1399521"/>
                    <a:gd name="connsiteY312" fmla="*/ 2026311 h 2067013"/>
                    <a:gd name="connsiteX313" fmla="*/ 732755 w 1399521"/>
                    <a:gd name="connsiteY313" fmla="*/ 2026469 h 2067013"/>
                    <a:gd name="connsiteX314" fmla="*/ 728781 w 1399521"/>
                    <a:gd name="connsiteY314" fmla="*/ 2026589 h 2067013"/>
                    <a:gd name="connsiteX315" fmla="*/ 520203 w 1399521"/>
                    <a:gd name="connsiteY315" fmla="*/ 2026589 h 2067013"/>
                    <a:gd name="connsiteX316" fmla="*/ 505141 w 1399521"/>
                    <a:gd name="connsiteY316" fmla="*/ 2026370 h 2067013"/>
                    <a:gd name="connsiteX317" fmla="*/ 496935 w 1399521"/>
                    <a:gd name="connsiteY317" fmla="*/ 2025973 h 2067013"/>
                    <a:gd name="connsiteX318" fmla="*/ 488748 w 1399521"/>
                    <a:gd name="connsiteY318" fmla="*/ 2024920 h 2067013"/>
                    <a:gd name="connsiteX319" fmla="*/ 472594 w 1399521"/>
                    <a:gd name="connsiteY319" fmla="*/ 2021760 h 2067013"/>
                    <a:gd name="connsiteX320" fmla="*/ 464666 w 1399521"/>
                    <a:gd name="connsiteY320" fmla="*/ 2019475 h 2067013"/>
                    <a:gd name="connsiteX321" fmla="*/ 456837 w 1399521"/>
                    <a:gd name="connsiteY321" fmla="*/ 2016912 h 2067013"/>
                    <a:gd name="connsiteX322" fmla="*/ 449246 w 1399521"/>
                    <a:gd name="connsiteY322" fmla="*/ 2013713 h 2067013"/>
                    <a:gd name="connsiteX323" fmla="*/ 441775 w 1399521"/>
                    <a:gd name="connsiteY323" fmla="*/ 2010255 h 2067013"/>
                    <a:gd name="connsiteX324" fmla="*/ 434503 w 1399521"/>
                    <a:gd name="connsiteY324" fmla="*/ 2006381 h 2067013"/>
                    <a:gd name="connsiteX325" fmla="*/ 432675 w 1399521"/>
                    <a:gd name="connsiteY325" fmla="*/ 2005407 h 2067013"/>
                    <a:gd name="connsiteX326" fmla="*/ 427488 w 1399521"/>
                    <a:gd name="connsiteY326" fmla="*/ 2002069 h 2067013"/>
                    <a:gd name="connsiteX327" fmla="*/ 420633 w 1399521"/>
                    <a:gd name="connsiteY327" fmla="*/ 1997499 h 2067013"/>
                    <a:gd name="connsiteX328" fmla="*/ 414136 w 1399521"/>
                    <a:gd name="connsiteY328" fmla="*/ 1992452 h 2067013"/>
                    <a:gd name="connsiteX329" fmla="*/ 410897 w 1399521"/>
                    <a:gd name="connsiteY329" fmla="*/ 1989888 h 2067013"/>
                    <a:gd name="connsiteX330" fmla="*/ 407877 w 1399521"/>
                    <a:gd name="connsiteY330" fmla="*/ 1987107 h 2067013"/>
                    <a:gd name="connsiteX331" fmla="*/ 401836 w 1399521"/>
                    <a:gd name="connsiteY331" fmla="*/ 1981503 h 2067013"/>
                    <a:gd name="connsiteX332" fmla="*/ 396252 w 1399521"/>
                    <a:gd name="connsiteY332" fmla="*/ 1975463 h 2067013"/>
                    <a:gd name="connsiteX333" fmla="*/ 390868 w 1399521"/>
                    <a:gd name="connsiteY333" fmla="*/ 1969223 h 2067013"/>
                    <a:gd name="connsiteX334" fmla="*/ 361599 w 1399521"/>
                    <a:gd name="connsiteY334" fmla="*/ 1910686 h 2067013"/>
                    <a:gd name="connsiteX335" fmla="*/ 359890 w 1399521"/>
                    <a:gd name="connsiteY335" fmla="*/ 1902519 h 2067013"/>
                    <a:gd name="connsiteX336" fmla="*/ 358459 w 1399521"/>
                    <a:gd name="connsiteY336" fmla="*/ 1894730 h 2067013"/>
                    <a:gd name="connsiteX337" fmla="*/ 356433 w 1399521"/>
                    <a:gd name="connsiteY337" fmla="*/ 1880483 h 2067013"/>
                    <a:gd name="connsiteX338" fmla="*/ 352359 w 1399521"/>
                    <a:gd name="connsiteY338" fmla="*/ 1851989 h 2067013"/>
                    <a:gd name="connsiteX339" fmla="*/ 336066 w 1399521"/>
                    <a:gd name="connsiteY339" fmla="*/ 1738033 h 2067013"/>
                    <a:gd name="connsiteX340" fmla="*/ 314029 w 1399521"/>
                    <a:gd name="connsiteY340" fmla="*/ 1583641 h 2067013"/>
                    <a:gd name="connsiteX341" fmla="*/ 356691 w 1399521"/>
                    <a:gd name="connsiteY341" fmla="*/ 1606134 h 2067013"/>
                    <a:gd name="connsiteX342" fmla="*/ 374713 w 1399521"/>
                    <a:gd name="connsiteY342" fmla="*/ 1732290 h 2067013"/>
                    <a:gd name="connsiteX343" fmla="*/ 390987 w 1399521"/>
                    <a:gd name="connsiteY343" fmla="*/ 1846147 h 2067013"/>
                    <a:gd name="connsiteX344" fmla="*/ 395040 w 1399521"/>
                    <a:gd name="connsiteY344" fmla="*/ 1874621 h 2067013"/>
                    <a:gd name="connsiteX345" fmla="*/ 397087 w 1399521"/>
                    <a:gd name="connsiteY345" fmla="*/ 1888848 h 2067013"/>
                    <a:gd name="connsiteX346" fmla="*/ 398259 w 1399521"/>
                    <a:gd name="connsiteY346" fmla="*/ 1895207 h 2067013"/>
                    <a:gd name="connsiteX347" fmla="*/ 399491 w 1399521"/>
                    <a:gd name="connsiteY347" fmla="*/ 1901108 h 2067013"/>
                    <a:gd name="connsiteX348" fmla="*/ 421309 w 1399521"/>
                    <a:gd name="connsiteY348" fmla="*/ 1944703 h 2067013"/>
                    <a:gd name="connsiteX349" fmla="*/ 425323 w 1399521"/>
                    <a:gd name="connsiteY349" fmla="*/ 1949353 h 2067013"/>
                    <a:gd name="connsiteX350" fmla="*/ 429476 w 1399521"/>
                    <a:gd name="connsiteY350" fmla="*/ 1953883 h 2067013"/>
                    <a:gd name="connsiteX351" fmla="*/ 433986 w 1399521"/>
                    <a:gd name="connsiteY351" fmla="*/ 1958056 h 2067013"/>
                    <a:gd name="connsiteX352" fmla="*/ 436231 w 1399521"/>
                    <a:gd name="connsiteY352" fmla="*/ 1960162 h 2067013"/>
                    <a:gd name="connsiteX353" fmla="*/ 438656 w 1399521"/>
                    <a:gd name="connsiteY353" fmla="*/ 1962050 h 2067013"/>
                    <a:gd name="connsiteX354" fmla="*/ 443504 w 1399521"/>
                    <a:gd name="connsiteY354" fmla="*/ 1965826 h 2067013"/>
                    <a:gd name="connsiteX355" fmla="*/ 448630 w 1399521"/>
                    <a:gd name="connsiteY355" fmla="*/ 1969223 h 2067013"/>
                    <a:gd name="connsiteX356" fmla="*/ 451214 w 1399521"/>
                    <a:gd name="connsiteY356" fmla="*/ 1970892 h 2067013"/>
                    <a:gd name="connsiteX357" fmla="*/ 452485 w 1399521"/>
                    <a:gd name="connsiteY357" fmla="*/ 1971727 h 2067013"/>
                    <a:gd name="connsiteX358" fmla="*/ 453856 w 1399521"/>
                    <a:gd name="connsiteY358" fmla="*/ 1972442 h 2067013"/>
                    <a:gd name="connsiteX359" fmla="*/ 459281 w 1399521"/>
                    <a:gd name="connsiteY359" fmla="*/ 1975343 h 2067013"/>
                    <a:gd name="connsiteX360" fmla="*/ 464845 w 1399521"/>
                    <a:gd name="connsiteY360" fmla="*/ 1977907 h 2067013"/>
                    <a:gd name="connsiteX361" fmla="*/ 470508 w 1399521"/>
                    <a:gd name="connsiteY361" fmla="*/ 1980311 h 2067013"/>
                    <a:gd name="connsiteX362" fmla="*/ 476349 w 1399521"/>
                    <a:gd name="connsiteY362" fmla="*/ 1982199 h 2067013"/>
                    <a:gd name="connsiteX363" fmla="*/ 482231 w 1399521"/>
                    <a:gd name="connsiteY363" fmla="*/ 1983907 h 2067013"/>
                    <a:gd name="connsiteX364" fmla="*/ 494272 w 1399521"/>
                    <a:gd name="connsiteY364" fmla="*/ 1986252 h 2067013"/>
                    <a:gd name="connsiteX365" fmla="*/ 500373 w 1399521"/>
                    <a:gd name="connsiteY365" fmla="*/ 1987067 h 2067013"/>
                    <a:gd name="connsiteX366" fmla="*/ 506512 w 1399521"/>
                    <a:gd name="connsiteY366" fmla="*/ 1987325 h 2067013"/>
                    <a:gd name="connsiteX367" fmla="*/ 520203 w 1399521"/>
                    <a:gd name="connsiteY367" fmla="*/ 1987524 h 2067013"/>
                    <a:gd name="connsiteX368" fmla="*/ 728781 w 1399521"/>
                    <a:gd name="connsiteY368" fmla="*/ 1987524 h 2067013"/>
                    <a:gd name="connsiteX369" fmla="*/ 732000 w 1399521"/>
                    <a:gd name="connsiteY369" fmla="*/ 1987424 h 2067013"/>
                    <a:gd name="connsiteX370" fmla="*/ 735080 w 1399521"/>
                    <a:gd name="connsiteY370" fmla="*/ 1987266 h 2067013"/>
                    <a:gd name="connsiteX371" fmla="*/ 759322 w 1399521"/>
                    <a:gd name="connsiteY371" fmla="*/ 1983649 h 2067013"/>
                    <a:gd name="connsiteX372" fmla="*/ 765183 w 1399521"/>
                    <a:gd name="connsiteY372" fmla="*/ 1981801 h 2067013"/>
                    <a:gd name="connsiteX373" fmla="*/ 770966 w 1399521"/>
                    <a:gd name="connsiteY373" fmla="*/ 1979794 h 2067013"/>
                    <a:gd name="connsiteX374" fmla="*/ 782153 w 1399521"/>
                    <a:gd name="connsiteY374" fmla="*/ 1974727 h 2067013"/>
                    <a:gd name="connsiteX375" fmla="*/ 787577 w 1399521"/>
                    <a:gd name="connsiteY375" fmla="*/ 1971846 h 2067013"/>
                    <a:gd name="connsiteX376" fmla="*/ 792763 w 1399521"/>
                    <a:gd name="connsiteY376" fmla="*/ 1968548 h 2067013"/>
                    <a:gd name="connsiteX377" fmla="*/ 795346 w 1399521"/>
                    <a:gd name="connsiteY377" fmla="*/ 1966879 h 2067013"/>
                    <a:gd name="connsiteX378" fmla="*/ 797790 w 1399521"/>
                    <a:gd name="connsiteY378" fmla="*/ 1965011 h 2067013"/>
                    <a:gd name="connsiteX379" fmla="*/ 802698 w 1399521"/>
                    <a:gd name="connsiteY379" fmla="*/ 1961315 h 2067013"/>
                    <a:gd name="connsiteX380" fmla="*/ 819767 w 1399521"/>
                    <a:gd name="connsiteY380" fmla="*/ 1943690 h 2067013"/>
                    <a:gd name="connsiteX381" fmla="*/ 832881 w 1399521"/>
                    <a:gd name="connsiteY381" fmla="*/ 1922965 h 2067013"/>
                    <a:gd name="connsiteX382" fmla="*/ 835305 w 1399521"/>
                    <a:gd name="connsiteY382" fmla="*/ 1917342 h 2067013"/>
                    <a:gd name="connsiteX383" fmla="*/ 837551 w 1399521"/>
                    <a:gd name="connsiteY383" fmla="*/ 1911619 h 2067013"/>
                    <a:gd name="connsiteX384" fmla="*/ 839498 w 1399521"/>
                    <a:gd name="connsiteY384" fmla="*/ 1905797 h 2067013"/>
                    <a:gd name="connsiteX385" fmla="*/ 839975 w 1399521"/>
                    <a:gd name="connsiteY385" fmla="*/ 1904347 h 2067013"/>
                    <a:gd name="connsiteX386" fmla="*/ 840333 w 1399521"/>
                    <a:gd name="connsiteY386" fmla="*/ 1902877 h 2067013"/>
                    <a:gd name="connsiteX387" fmla="*/ 841008 w 1399521"/>
                    <a:gd name="connsiteY387" fmla="*/ 1899936 h 2067013"/>
                    <a:gd name="connsiteX388" fmla="*/ 842419 w 1399521"/>
                    <a:gd name="connsiteY388" fmla="*/ 1893994 h 2067013"/>
                    <a:gd name="connsiteX389" fmla="*/ 843591 w 1399521"/>
                    <a:gd name="connsiteY389" fmla="*/ 1886901 h 2067013"/>
                    <a:gd name="connsiteX390" fmla="*/ 845976 w 1399521"/>
                    <a:gd name="connsiteY390" fmla="*/ 1872713 h 2067013"/>
                    <a:gd name="connsiteX391" fmla="*/ 850745 w 1399521"/>
                    <a:gd name="connsiteY391" fmla="*/ 1844359 h 2067013"/>
                    <a:gd name="connsiteX392" fmla="*/ 869780 w 1399521"/>
                    <a:gd name="connsiteY392" fmla="*/ 1730939 h 2067013"/>
                    <a:gd name="connsiteX393" fmla="*/ 890227 w 1399521"/>
                    <a:gd name="connsiteY393" fmla="*/ 1609194 h 2067013"/>
                    <a:gd name="connsiteX394" fmla="*/ 933564 w 1399521"/>
                    <a:gd name="connsiteY394" fmla="*/ 1586959 h 2067013"/>
                    <a:gd name="connsiteX395" fmla="*/ 908269 w 1399521"/>
                    <a:gd name="connsiteY395" fmla="*/ 1737635 h 2067013"/>
                    <a:gd name="connsiteX396" fmla="*/ 400207 w 1399521"/>
                    <a:gd name="connsiteY396" fmla="*/ 1624931 h 2067013"/>
                    <a:gd name="connsiteX397" fmla="*/ 561275 w 1399521"/>
                    <a:gd name="connsiteY397" fmla="*/ 1663897 h 2067013"/>
                    <a:gd name="connsiteX398" fmla="*/ 692180 w 1399521"/>
                    <a:gd name="connsiteY398" fmla="*/ 1663897 h 2067013"/>
                    <a:gd name="connsiteX399" fmla="*/ 820403 w 1399521"/>
                    <a:gd name="connsiteY399" fmla="*/ 1636655 h 2067013"/>
                    <a:gd name="connsiteX400" fmla="*/ 846135 w 1399521"/>
                    <a:gd name="connsiteY400" fmla="*/ 1627654 h 2067013"/>
                    <a:gd name="connsiteX401" fmla="*/ 829960 w 1399521"/>
                    <a:gd name="connsiteY401" fmla="*/ 1724004 h 2067013"/>
                    <a:gd name="connsiteX402" fmla="*/ 810945 w 1399521"/>
                    <a:gd name="connsiteY402" fmla="*/ 1837305 h 2067013"/>
                    <a:gd name="connsiteX403" fmla="*/ 806196 w 1399521"/>
                    <a:gd name="connsiteY403" fmla="*/ 1865620 h 2067013"/>
                    <a:gd name="connsiteX404" fmla="*/ 803811 w 1399521"/>
                    <a:gd name="connsiteY404" fmla="*/ 1879787 h 2067013"/>
                    <a:gd name="connsiteX405" fmla="*/ 802639 w 1399521"/>
                    <a:gd name="connsiteY405" fmla="*/ 1886861 h 2067013"/>
                    <a:gd name="connsiteX406" fmla="*/ 802361 w 1399521"/>
                    <a:gd name="connsiteY406" fmla="*/ 1888014 h 2067013"/>
                    <a:gd name="connsiteX407" fmla="*/ 802122 w 1399521"/>
                    <a:gd name="connsiteY407" fmla="*/ 1888888 h 2067013"/>
                    <a:gd name="connsiteX408" fmla="*/ 801685 w 1399521"/>
                    <a:gd name="connsiteY408" fmla="*/ 1890636 h 2067013"/>
                    <a:gd name="connsiteX409" fmla="*/ 801288 w 1399521"/>
                    <a:gd name="connsiteY409" fmla="*/ 1892405 h 2067013"/>
                    <a:gd name="connsiteX410" fmla="*/ 801109 w 1399521"/>
                    <a:gd name="connsiteY410" fmla="*/ 1893299 h 2067013"/>
                    <a:gd name="connsiteX411" fmla="*/ 800771 w 1399521"/>
                    <a:gd name="connsiteY411" fmla="*/ 1894233 h 2067013"/>
                    <a:gd name="connsiteX412" fmla="*/ 799499 w 1399521"/>
                    <a:gd name="connsiteY412" fmla="*/ 1897988 h 2067013"/>
                    <a:gd name="connsiteX413" fmla="*/ 798049 w 1399521"/>
                    <a:gd name="connsiteY413" fmla="*/ 1901664 h 2067013"/>
                    <a:gd name="connsiteX414" fmla="*/ 796519 w 1399521"/>
                    <a:gd name="connsiteY414" fmla="*/ 1905340 h 2067013"/>
                    <a:gd name="connsiteX415" fmla="*/ 788014 w 1399521"/>
                    <a:gd name="connsiteY415" fmla="*/ 1918693 h 2067013"/>
                    <a:gd name="connsiteX416" fmla="*/ 776986 w 1399521"/>
                    <a:gd name="connsiteY416" fmla="*/ 1930139 h 2067013"/>
                    <a:gd name="connsiteX417" fmla="*/ 773767 w 1399521"/>
                    <a:gd name="connsiteY417" fmla="*/ 1932523 h 2067013"/>
                    <a:gd name="connsiteX418" fmla="*/ 772217 w 1399521"/>
                    <a:gd name="connsiteY418" fmla="*/ 1933755 h 2067013"/>
                    <a:gd name="connsiteX419" fmla="*/ 770509 w 1399521"/>
                    <a:gd name="connsiteY419" fmla="*/ 1934808 h 2067013"/>
                    <a:gd name="connsiteX420" fmla="*/ 767170 w 1399521"/>
                    <a:gd name="connsiteY420" fmla="*/ 1936954 h 2067013"/>
                    <a:gd name="connsiteX421" fmla="*/ 763633 w 1399521"/>
                    <a:gd name="connsiteY421" fmla="*/ 1938802 h 2067013"/>
                    <a:gd name="connsiteX422" fmla="*/ 756421 w 1399521"/>
                    <a:gd name="connsiteY422" fmla="*/ 1942100 h 2067013"/>
                    <a:gd name="connsiteX423" fmla="*/ 752685 w 1399521"/>
                    <a:gd name="connsiteY423" fmla="*/ 1943372 h 2067013"/>
                    <a:gd name="connsiteX424" fmla="*/ 748910 w 1399521"/>
                    <a:gd name="connsiteY424" fmla="*/ 1944604 h 2067013"/>
                    <a:gd name="connsiteX425" fmla="*/ 733212 w 1399521"/>
                    <a:gd name="connsiteY425" fmla="*/ 1946909 h 2067013"/>
                    <a:gd name="connsiteX426" fmla="*/ 731225 w 1399521"/>
                    <a:gd name="connsiteY426" fmla="*/ 1947008 h 2067013"/>
                    <a:gd name="connsiteX427" fmla="*/ 730212 w 1399521"/>
                    <a:gd name="connsiteY427" fmla="*/ 1947088 h 2067013"/>
                    <a:gd name="connsiteX428" fmla="*/ 520203 w 1399521"/>
                    <a:gd name="connsiteY428" fmla="*/ 1947088 h 2067013"/>
                    <a:gd name="connsiteX429" fmla="*/ 507923 w 1399521"/>
                    <a:gd name="connsiteY429" fmla="*/ 1946949 h 2067013"/>
                    <a:gd name="connsiteX430" fmla="*/ 503929 w 1399521"/>
                    <a:gd name="connsiteY430" fmla="*/ 1946810 h 2067013"/>
                    <a:gd name="connsiteX431" fmla="*/ 499995 w 1399521"/>
                    <a:gd name="connsiteY431" fmla="*/ 1946233 h 2067013"/>
                    <a:gd name="connsiteX432" fmla="*/ 492226 w 1399521"/>
                    <a:gd name="connsiteY432" fmla="*/ 1944743 h 2067013"/>
                    <a:gd name="connsiteX433" fmla="*/ 488411 w 1399521"/>
                    <a:gd name="connsiteY433" fmla="*/ 1943630 h 2067013"/>
                    <a:gd name="connsiteX434" fmla="*/ 484635 w 1399521"/>
                    <a:gd name="connsiteY434" fmla="*/ 1942458 h 2067013"/>
                    <a:gd name="connsiteX435" fmla="*/ 480999 w 1399521"/>
                    <a:gd name="connsiteY435" fmla="*/ 1940849 h 2067013"/>
                    <a:gd name="connsiteX436" fmla="*/ 477403 w 1399521"/>
                    <a:gd name="connsiteY436" fmla="*/ 1939199 h 2067013"/>
                    <a:gd name="connsiteX437" fmla="*/ 473886 w 1399521"/>
                    <a:gd name="connsiteY437" fmla="*/ 1937351 h 2067013"/>
                    <a:gd name="connsiteX438" fmla="*/ 472991 w 1399521"/>
                    <a:gd name="connsiteY438" fmla="*/ 1936914 h 2067013"/>
                    <a:gd name="connsiteX439" fmla="*/ 472157 w 1399521"/>
                    <a:gd name="connsiteY439" fmla="*/ 1936338 h 2067013"/>
                    <a:gd name="connsiteX440" fmla="*/ 470508 w 1399521"/>
                    <a:gd name="connsiteY440" fmla="*/ 1935245 h 2067013"/>
                    <a:gd name="connsiteX441" fmla="*/ 467169 w 1399521"/>
                    <a:gd name="connsiteY441" fmla="*/ 1933059 h 2067013"/>
                    <a:gd name="connsiteX442" fmla="*/ 464050 w 1399521"/>
                    <a:gd name="connsiteY442" fmla="*/ 1930595 h 2067013"/>
                    <a:gd name="connsiteX443" fmla="*/ 462440 w 1399521"/>
                    <a:gd name="connsiteY443" fmla="*/ 1929403 h 2067013"/>
                    <a:gd name="connsiteX444" fmla="*/ 461010 w 1399521"/>
                    <a:gd name="connsiteY444" fmla="*/ 1928012 h 2067013"/>
                    <a:gd name="connsiteX445" fmla="*/ 458069 w 1399521"/>
                    <a:gd name="connsiteY445" fmla="*/ 1925310 h 2067013"/>
                    <a:gd name="connsiteX446" fmla="*/ 455386 w 1399521"/>
                    <a:gd name="connsiteY446" fmla="*/ 1922349 h 2067013"/>
                    <a:gd name="connsiteX447" fmla="*/ 452783 w 1399521"/>
                    <a:gd name="connsiteY447" fmla="*/ 1919369 h 2067013"/>
                    <a:gd name="connsiteX448" fmla="*/ 438675 w 1399521"/>
                    <a:gd name="connsiteY448" fmla="*/ 1891213 h 2067013"/>
                    <a:gd name="connsiteX449" fmla="*/ 437960 w 1399521"/>
                    <a:gd name="connsiteY449" fmla="*/ 1887616 h 2067013"/>
                    <a:gd name="connsiteX450" fmla="*/ 437523 w 1399521"/>
                    <a:gd name="connsiteY450" fmla="*/ 1885828 h 2067013"/>
                    <a:gd name="connsiteX451" fmla="*/ 437404 w 1399521"/>
                    <a:gd name="connsiteY451" fmla="*/ 1885391 h 2067013"/>
                    <a:gd name="connsiteX452" fmla="*/ 437285 w 1399521"/>
                    <a:gd name="connsiteY452" fmla="*/ 1884536 h 2067013"/>
                    <a:gd name="connsiteX453" fmla="*/ 437026 w 1399521"/>
                    <a:gd name="connsiteY453" fmla="*/ 1882768 h 2067013"/>
                    <a:gd name="connsiteX454" fmla="*/ 434999 w 1399521"/>
                    <a:gd name="connsiteY454" fmla="*/ 1868541 h 2067013"/>
                    <a:gd name="connsiteX455" fmla="*/ 430946 w 1399521"/>
                    <a:gd name="connsiteY455" fmla="*/ 1840106 h 2067013"/>
                    <a:gd name="connsiteX456" fmla="*/ 414692 w 1399521"/>
                    <a:gd name="connsiteY456" fmla="*/ 1726349 h 2067013"/>
                    <a:gd name="connsiteX457" fmla="*/ 400207 w 1399521"/>
                    <a:gd name="connsiteY457" fmla="*/ 1624931 h 2067013"/>
                    <a:gd name="connsiteX458" fmla="*/ 1162330 w 1399521"/>
                    <a:gd name="connsiteY458" fmla="*/ 1279050 h 2067013"/>
                    <a:gd name="connsiteX459" fmla="*/ 1019026 w 1399521"/>
                    <a:gd name="connsiteY459" fmla="*/ 1476262 h 2067013"/>
                    <a:gd name="connsiteX460" fmla="*/ 971456 w 1399521"/>
                    <a:gd name="connsiteY460" fmla="*/ 1514751 h 2067013"/>
                    <a:gd name="connsiteX461" fmla="*/ 942366 w 1399521"/>
                    <a:gd name="connsiteY461" fmla="*/ 1534561 h 2067013"/>
                    <a:gd name="connsiteX462" fmla="*/ 898473 w 1399521"/>
                    <a:gd name="connsiteY462" fmla="*/ 1560055 h 2067013"/>
                    <a:gd name="connsiteX463" fmla="*/ 853964 w 1399521"/>
                    <a:gd name="connsiteY463" fmla="*/ 1581058 h 2067013"/>
                    <a:gd name="connsiteX464" fmla="*/ 807904 w 1399521"/>
                    <a:gd name="connsiteY464" fmla="*/ 1598226 h 2067013"/>
                    <a:gd name="connsiteX465" fmla="*/ 626688 w 1399521"/>
                    <a:gd name="connsiteY465" fmla="*/ 1626899 h 2067013"/>
                    <a:gd name="connsiteX466" fmla="*/ 565448 w 1399521"/>
                    <a:gd name="connsiteY466" fmla="*/ 1623699 h 2067013"/>
                    <a:gd name="connsiteX467" fmla="*/ 393590 w 1399521"/>
                    <a:gd name="connsiteY467" fmla="*/ 1578554 h 2067013"/>
                    <a:gd name="connsiteX468" fmla="*/ 349716 w 1399521"/>
                    <a:gd name="connsiteY468" fmla="*/ 1557273 h 2067013"/>
                    <a:gd name="connsiteX469" fmla="*/ 333602 w 1399521"/>
                    <a:gd name="connsiteY469" fmla="*/ 1548292 h 2067013"/>
                    <a:gd name="connsiteX470" fmla="*/ 306598 w 1399521"/>
                    <a:gd name="connsiteY470" fmla="*/ 1531700 h 2067013"/>
                    <a:gd name="connsiteX471" fmla="*/ 280190 w 1399521"/>
                    <a:gd name="connsiteY471" fmla="*/ 1513400 h 2067013"/>
                    <a:gd name="connsiteX472" fmla="*/ 234429 w 1399521"/>
                    <a:gd name="connsiteY472" fmla="*/ 1476262 h 2067013"/>
                    <a:gd name="connsiteX473" fmla="*/ 152464 w 1399521"/>
                    <a:gd name="connsiteY473" fmla="*/ 1385157 h 2067013"/>
                    <a:gd name="connsiteX474" fmla="*/ 91125 w 1399521"/>
                    <a:gd name="connsiteY474" fmla="*/ 1279050 h 2067013"/>
                    <a:gd name="connsiteX475" fmla="*/ 53193 w 1399521"/>
                    <a:gd name="connsiteY475" fmla="*/ 1162471 h 2067013"/>
                    <a:gd name="connsiteX476" fmla="*/ 53193 w 1399521"/>
                    <a:gd name="connsiteY476" fmla="*/ 918683 h 2067013"/>
                    <a:gd name="connsiteX477" fmla="*/ 152464 w 1399521"/>
                    <a:gd name="connsiteY477" fmla="*/ 695997 h 2067013"/>
                    <a:gd name="connsiteX478" fmla="*/ 234429 w 1399521"/>
                    <a:gd name="connsiteY478" fmla="*/ 604911 h 2067013"/>
                    <a:gd name="connsiteX479" fmla="*/ 333602 w 1399521"/>
                    <a:gd name="connsiteY479" fmla="*/ 532882 h 2067013"/>
                    <a:gd name="connsiteX480" fmla="*/ 347729 w 1399521"/>
                    <a:gd name="connsiteY480" fmla="*/ 524973 h 2067013"/>
                    <a:gd name="connsiteX481" fmla="*/ 392437 w 1399521"/>
                    <a:gd name="connsiteY481" fmla="*/ 503136 h 2067013"/>
                    <a:gd name="connsiteX482" fmla="*/ 565448 w 1399521"/>
                    <a:gd name="connsiteY482" fmla="*/ 457454 h 2067013"/>
                    <a:gd name="connsiteX483" fmla="*/ 807904 w 1399521"/>
                    <a:gd name="connsiteY483" fmla="*/ 482948 h 2067013"/>
                    <a:gd name="connsiteX484" fmla="*/ 859329 w 1399521"/>
                    <a:gd name="connsiteY484" fmla="*/ 502381 h 2067013"/>
                    <a:gd name="connsiteX485" fmla="*/ 903242 w 1399521"/>
                    <a:gd name="connsiteY485" fmla="*/ 523642 h 2067013"/>
                    <a:gd name="connsiteX486" fmla="*/ 946460 w 1399521"/>
                    <a:gd name="connsiteY486" fmla="*/ 549215 h 2067013"/>
                    <a:gd name="connsiteX487" fmla="*/ 983836 w 1399521"/>
                    <a:gd name="connsiteY487" fmla="*/ 575643 h 2067013"/>
                    <a:gd name="connsiteX488" fmla="*/ 1019026 w 1399521"/>
                    <a:gd name="connsiteY488" fmla="*/ 604911 h 2067013"/>
                    <a:gd name="connsiteX489" fmla="*/ 1100991 w 1399521"/>
                    <a:gd name="connsiteY489" fmla="*/ 695997 h 2067013"/>
                    <a:gd name="connsiteX490" fmla="*/ 1162330 w 1399521"/>
                    <a:gd name="connsiteY490" fmla="*/ 802104 h 2067013"/>
                    <a:gd name="connsiteX491" fmla="*/ 1213039 w 1399521"/>
                    <a:gd name="connsiteY491" fmla="*/ 1040587 h 2067013"/>
                    <a:gd name="connsiteX492" fmla="*/ 1162330 w 1399521"/>
                    <a:gd name="connsiteY492" fmla="*/ 1279050 h 2067013"/>
                    <a:gd name="connsiteX493" fmla="*/ 1348494 w 1399521"/>
                    <a:gd name="connsiteY493" fmla="*/ 1083685 h 2067013"/>
                    <a:gd name="connsiteX494" fmla="*/ 1318272 w 1399521"/>
                    <a:gd name="connsiteY494" fmla="*/ 1128910 h 2067013"/>
                    <a:gd name="connsiteX495" fmla="*/ 1273047 w 1399521"/>
                    <a:gd name="connsiteY495" fmla="*/ 1159133 h 2067013"/>
                    <a:gd name="connsiteX496" fmla="*/ 1240341 w 1399521"/>
                    <a:gd name="connsiteY496" fmla="*/ 1168193 h 2067013"/>
                    <a:gd name="connsiteX497" fmla="*/ 1247494 w 1399521"/>
                    <a:gd name="connsiteY497" fmla="*/ 1126724 h 2067013"/>
                    <a:gd name="connsiteX498" fmla="*/ 1258085 w 1399521"/>
                    <a:gd name="connsiteY498" fmla="*/ 1123048 h 2067013"/>
                    <a:gd name="connsiteX499" fmla="*/ 1290652 w 1399521"/>
                    <a:gd name="connsiteY499" fmla="*/ 1101270 h 2067013"/>
                    <a:gd name="connsiteX500" fmla="*/ 1312410 w 1399521"/>
                    <a:gd name="connsiteY500" fmla="*/ 1068723 h 2067013"/>
                    <a:gd name="connsiteX501" fmla="*/ 1320040 w 1399521"/>
                    <a:gd name="connsiteY501" fmla="*/ 1030314 h 2067013"/>
                    <a:gd name="connsiteX502" fmla="*/ 1312410 w 1399521"/>
                    <a:gd name="connsiteY502" fmla="*/ 991905 h 2067013"/>
                    <a:gd name="connsiteX503" fmla="*/ 1290652 w 1399521"/>
                    <a:gd name="connsiteY503" fmla="*/ 959337 h 2067013"/>
                    <a:gd name="connsiteX504" fmla="*/ 1258085 w 1399521"/>
                    <a:gd name="connsiteY504" fmla="*/ 937579 h 2067013"/>
                    <a:gd name="connsiteX505" fmla="*/ 1244136 w 1399521"/>
                    <a:gd name="connsiteY505" fmla="*/ 932969 h 2067013"/>
                    <a:gd name="connsiteX506" fmla="*/ 1239804 w 1399521"/>
                    <a:gd name="connsiteY506" fmla="*/ 910317 h 2067013"/>
                    <a:gd name="connsiteX507" fmla="*/ 1235552 w 1399521"/>
                    <a:gd name="connsiteY507" fmla="*/ 891818 h 2067013"/>
                    <a:gd name="connsiteX508" fmla="*/ 1273047 w 1399521"/>
                    <a:gd name="connsiteY508" fmla="*/ 901475 h 2067013"/>
                    <a:gd name="connsiteX509" fmla="*/ 1318272 w 1399521"/>
                    <a:gd name="connsiteY509" fmla="*/ 931718 h 2067013"/>
                    <a:gd name="connsiteX510" fmla="*/ 1348494 w 1399521"/>
                    <a:gd name="connsiteY510" fmla="*/ 976942 h 2067013"/>
                    <a:gd name="connsiteX511" fmla="*/ 1359105 w 1399521"/>
                    <a:gd name="connsiteY511" fmla="*/ 1030314 h 2067013"/>
                    <a:gd name="connsiteX512" fmla="*/ 1348494 w 1399521"/>
                    <a:gd name="connsiteY512" fmla="*/ 1083685 h 2067013"/>
                    <a:gd name="connsiteX513" fmla="*/ 1250375 w 1399521"/>
                    <a:gd name="connsiteY513" fmla="*/ 978810 h 2067013"/>
                    <a:gd name="connsiteX514" fmla="*/ 1262059 w 1399521"/>
                    <a:gd name="connsiteY514" fmla="*/ 987911 h 2067013"/>
                    <a:gd name="connsiteX515" fmla="*/ 1275074 w 1399521"/>
                    <a:gd name="connsiteY515" fmla="*/ 1007384 h 2067013"/>
                    <a:gd name="connsiteX516" fmla="*/ 1279624 w 1399521"/>
                    <a:gd name="connsiteY516" fmla="*/ 1030314 h 2067013"/>
                    <a:gd name="connsiteX517" fmla="*/ 1275074 w 1399521"/>
                    <a:gd name="connsiteY517" fmla="*/ 1053244 h 2067013"/>
                    <a:gd name="connsiteX518" fmla="*/ 1262059 w 1399521"/>
                    <a:gd name="connsiteY518" fmla="*/ 1072697 h 2067013"/>
                    <a:gd name="connsiteX519" fmla="*/ 1252124 w 1399521"/>
                    <a:gd name="connsiteY519" fmla="*/ 1080705 h 2067013"/>
                    <a:gd name="connsiteX520" fmla="*/ 1253455 w 1399521"/>
                    <a:gd name="connsiteY520" fmla="*/ 1040587 h 2067013"/>
                    <a:gd name="connsiteX521" fmla="*/ 1250375 w 1399521"/>
                    <a:gd name="connsiteY521" fmla="*/ 978810 h 2067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Lst>
                  <a:rect l="l" t="t" r="r" b="b"/>
                  <a:pathLst>
                    <a:path w="1399521" h="2067013">
                      <a:moveTo>
                        <a:pt x="1385831" y="961463"/>
                      </a:moveTo>
                      <a:cubicBezTo>
                        <a:pt x="1376809" y="939646"/>
                        <a:pt x="1363457" y="919756"/>
                        <a:pt x="1346845" y="903144"/>
                      </a:cubicBezTo>
                      <a:cubicBezTo>
                        <a:pt x="1330234" y="886533"/>
                        <a:pt x="1310324" y="873180"/>
                        <a:pt x="1288526" y="864159"/>
                      </a:cubicBezTo>
                      <a:cubicBezTo>
                        <a:pt x="1268060" y="855634"/>
                        <a:pt x="1245944" y="851084"/>
                        <a:pt x="1223948" y="850567"/>
                      </a:cubicBezTo>
                      <a:cubicBezTo>
                        <a:pt x="1216914" y="828492"/>
                        <a:pt x="1208687" y="806813"/>
                        <a:pt x="1199249" y="785651"/>
                      </a:cubicBezTo>
                      <a:cubicBezTo>
                        <a:pt x="1163562" y="705713"/>
                        <a:pt x="1111124" y="633366"/>
                        <a:pt x="1046069" y="574887"/>
                      </a:cubicBezTo>
                      <a:cubicBezTo>
                        <a:pt x="1026398" y="557203"/>
                        <a:pt x="1005613" y="540750"/>
                        <a:pt x="983875" y="525709"/>
                      </a:cubicBezTo>
                      <a:lnTo>
                        <a:pt x="953514" y="317428"/>
                      </a:lnTo>
                      <a:lnTo>
                        <a:pt x="937061" y="204446"/>
                      </a:lnTo>
                      <a:lnTo>
                        <a:pt x="932948" y="176191"/>
                      </a:lnTo>
                      <a:lnTo>
                        <a:pt x="931915" y="169137"/>
                      </a:lnTo>
                      <a:lnTo>
                        <a:pt x="931398" y="165600"/>
                      </a:lnTo>
                      <a:lnTo>
                        <a:pt x="931140" y="163831"/>
                      </a:lnTo>
                      <a:cubicBezTo>
                        <a:pt x="931140" y="163613"/>
                        <a:pt x="931020" y="163096"/>
                        <a:pt x="930941" y="162679"/>
                      </a:cubicBezTo>
                      <a:lnTo>
                        <a:pt x="930683" y="161387"/>
                      </a:lnTo>
                      <a:cubicBezTo>
                        <a:pt x="930007" y="157930"/>
                        <a:pt x="929312" y="154472"/>
                        <a:pt x="928576" y="151035"/>
                      </a:cubicBezTo>
                      <a:lnTo>
                        <a:pt x="927444" y="145869"/>
                      </a:lnTo>
                      <a:lnTo>
                        <a:pt x="925993" y="140921"/>
                      </a:lnTo>
                      <a:cubicBezTo>
                        <a:pt x="918403" y="114513"/>
                        <a:pt x="905288" y="89536"/>
                        <a:pt x="887445" y="68613"/>
                      </a:cubicBezTo>
                      <a:cubicBezTo>
                        <a:pt x="869582" y="47749"/>
                        <a:pt x="847406" y="30601"/>
                        <a:pt x="822589" y="18719"/>
                      </a:cubicBezTo>
                      <a:cubicBezTo>
                        <a:pt x="797691" y="7035"/>
                        <a:pt x="770211" y="637"/>
                        <a:pt x="742809" y="120"/>
                      </a:cubicBezTo>
                      <a:cubicBezTo>
                        <a:pt x="738915" y="-59"/>
                        <a:pt x="737146" y="21"/>
                        <a:pt x="734643" y="1"/>
                      </a:cubicBezTo>
                      <a:lnTo>
                        <a:pt x="520839" y="1"/>
                      </a:lnTo>
                      <a:cubicBezTo>
                        <a:pt x="520342" y="1"/>
                        <a:pt x="519369" y="41"/>
                        <a:pt x="518534" y="61"/>
                      </a:cubicBezTo>
                      <a:lnTo>
                        <a:pt x="515951" y="160"/>
                      </a:lnTo>
                      <a:lnTo>
                        <a:pt x="510824" y="359"/>
                      </a:lnTo>
                      <a:cubicBezTo>
                        <a:pt x="497094" y="816"/>
                        <a:pt x="483463" y="3280"/>
                        <a:pt x="470110" y="6578"/>
                      </a:cubicBezTo>
                      <a:cubicBezTo>
                        <a:pt x="466792" y="7512"/>
                        <a:pt x="463533" y="8585"/>
                        <a:pt x="460235" y="9618"/>
                      </a:cubicBezTo>
                      <a:cubicBezTo>
                        <a:pt x="456976" y="10691"/>
                        <a:pt x="453658" y="11645"/>
                        <a:pt x="450498" y="13036"/>
                      </a:cubicBezTo>
                      <a:cubicBezTo>
                        <a:pt x="444140" y="15639"/>
                        <a:pt x="437722" y="18182"/>
                        <a:pt x="431701" y="21501"/>
                      </a:cubicBezTo>
                      <a:cubicBezTo>
                        <a:pt x="428661" y="23090"/>
                        <a:pt x="425581" y="24620"/>
                        <a:pt x="422620" y="26369"/>
                      </a:cubicBezTo>
                      <a:lnTo>
                        <a:pt x="413877" y="31853"/>
                      </a:lnTo>
                      <a:lnTo>
                        <a:pt x="409566" y="34635"/>
                      </a:lnTo>
                      <a:lnTo>
                        <a:pt x="405433" y="37715"/>
                      </a:lnTo>
                      <a:lnTo>
                        <a:pt x="397246" y="43974"/>
                      </a:lnTo>
                      <a:cubicBezTo>
                        <a:pt x="394583" y="46140"/>
                        <a:pt x="392080" y="48484"/>
                        <a:pt x="389516" y="50770"/>
                      </a:cubicBezTo>
                      <a:cubicBezTo>
                        <a:pt x="386993" y="53114"/>
                        <a:pt x="384350" y="55320"/>
                        <a:pt x="382065" y="57883"/>
                      </a:cubicBezTo>
                      <a:cubicBezTo>
                        <a:pt x="377336" y="62871"/>
                        <a:pt x="372547" y="67818"/>
                        <a:pt x="368414" y="73322"/>
                      </a:cubicBezTo>
                      <a:cubicBezTo>
                        <a:pt x="366308" y="76045"/>
                        <a:pt x="364122" y="78707"/>
                        <a:pt x="362135" y="81509"/>
                      </a:cubicBezTo>
                      <a:lnTo>
                        <a:pt x="356452" y="90113"/>
                      </a:lnTo>
                      <a:lnTo>
                        <a:pt x="353651" y="94444"/>
                      </a:lnTo>
                      <a:lnTo>
                        <a:pt x="351147" y="98975"/>
                      </a:lnTo>
                      <a:lnTo>
                        <a:pt x="346259" y="108075"/>
                      </a:lnTo>
                      <a:cubicBezTo>
                        <a:pt x="344689" y="111135"/>
                        <a:pt x="343417" y="114335"/>
                        <a:pt x="342007" y="117474"/>
                      </a:cubicBezTo>
                      <a:lnTo>
                        <a:pt x="339980" y="122223"/>
                      </a:lnTo>
                      <a:cubicBezTo>
                        <a:pt x="339304" y="123793"/>
                        <a:pt x="338649" y="125402"/>
                        <a:pt x="338132" y="127032"/>
                      </a:cubicBezTo>
                      <a:lnTo>
                        <a:pt x="334873" y="136828"/>
                      </a:lnTo>
                      <a:cubicBezTo>
                        <a:pt x="334357" y="138477"/>
                        <a:pt x="333780" y="140067"/>
                        <a:pt x="333343" y="141775"/>
                      </a:cubicBezTo>
                      <a:lnTo>
                        <a:pt x="332072" y="146942"/>
                      </a:lnTo>
                      <a:cubicBezTo>
                        <a:pt x="331237" y="150379"/>
                        <a:pt x="330442" y="153837"/>
                        <a:pt x="329687" y="157294"/>
                      </a:cubicBezTo>
                      <a:lnTo>
                        <a:pt x="329409" y="158546"/>
                      </a:lnTo>
                      <a:lnTo>
                        <a:pt x="329270" y="159420"/>
                      </a:lnTo>
                      <a:lnTo>
                        <a:pt x="328972" y="161189"/>
                      </a:lnTo>
                      <a:lnTo>
                        <a:pt x="328376" y="164706"/>
                      </a:lnTo>
                      <a:lnTo>
                        <a:pt x="325971" y="178774"/>
                      </a:lnTo>
                      <a:lnTo>
                        <a:pt x="321183" y="206910"/>
                      </a:lnTo>
                      <a:lnTo>
                        <a:pt x="302048" y="319515"/>
                      </a:lnTo>
                      <a:lnTo>
                        <a:pt x="266619" y="527815"/>
                      </a:lnTo>
                      <a:cubicBezTo>
                        <a:pt x="245974" y="542320"/>
                        <a:pt x="226163" y="558018"/>
                        <a:pt x="207386" y="574887"/>
                      </a:cubicBezTo>
                      <a:cubicBezTo>
                        <a:pt x="174799" y="604057"/>
                        <a:pt x="145530" y="636883"/>
                        <a:pt x="119798" y="672232"/>
                      </a:cubicBezTo>
                      <a:cubicBezTo>
                        <a:pt x="68334" y="742950"/>
                        <a:pt x="31773" y="824637"/>
                        <a:pt x="13651" y="910317"/>
                      </a:cubicBezTo>
                      <a:cubicBezTo>
                        <a:pt x="-4550" y="996038"/>
                        <a:pt x="-4550" y="1085136"/>
                        <a:pt x="13651" y="1170836"/>
                      </a:cubicBezTo>
                      <a:cubicBezTo>
                        <a:pt x="31773" y="1256537"/>
                        <a:pt x="68334" y="1338223"/>
                        <a:pt x="119798" y="1408942"/>
                      </a:cubicBezTo>
                      <a:cubicBezTo>
                        <a:pt x="145530" y="1444291"/>
                        <a:pt x="174799" y="1477116"/>
                        <a:pt x="207386" y="1506286"/>
                      </a:cubicBezTo>
                      <a:cubicBezTo>
                        <a:pt x="226918" y="1523851"/>
                        <a:pt x="247563" y="1540185"/>
                        <a:pt x="269142" y="1555167"/>
                      </a:cubicBezTo>
                      <a:lnTo>
                        <a:pt x="296106" y="1743954"/>
                      </a:lnTo>
                      <a:lnTo>
                        <a:pt x="312400" y="1858049"/>
                      </a:lnTo>
                      <a:lnTo>
                        <a:pt x="316473" y="1886563"/>
                      </a:lnTo>
                      <a:lnTo>
                        <a:pt x="318500" y="1900830"/>
                      </a:lnTo>
                      <a:lnTo>
                        <a:pt x="318759" y="1902598"/>
                      </a:lnTo>
                      <a:lnTo>
                        <a:pt x="318898" y="1903532"/>
                      </a:lnTo>
                      <a:lnTo>
                        <a:pt x="319156" y="1904864"/>
                      </a:lnTo>
                      <a:lnTo>
                        <a:pt x="320189" y="1910109"/>
                      </a:lnTo>
                      <a:cubicBezTo>
                        <a:pt x="320904" y="1913606"/>
                        <a:pt x="321640" y="1917104"/>
                        <a:pt x="322415" y="1920581"/>
                      </a:cubicBezTo>
                      <a:cubicBezTo>
                        <a:pt x="329270" y="1947525"/>
                        <a:pt x="342086" y="1972899"/>
                        <a:pt x="359393" y="1994558"/>
                      </a:cubicBezTo>
                      <a:cubicBezTo>
                        <a:pt x="361440" y="1997380"/>
                        <a:pt x="363884" y="1999843"/>
                        <a:pt x="366169" y="2002446"/>
                      </a:cubicBezTo>
                      <a:cubicBezTo>
                        <a:pt x="368514" y="2005010"/>
                        <a:pt x="370799" y="2007613"/>
                        <a:pt x="373263" y="2010057"/>
                      </a:cubicBezTo>
                      <a:lnTo>
                        <a:pt x="380853" y="2017150"/>
                      </a:lnTo>
                      <a:lnTo>
                        <a:pt x="384688" y="2020667"/>
                      </a:lnTo>
                      <a:lnTo>
                        <a:pt x="388761" y="2023906"/>
                      </a:lnTo>
                      <a:lnTo>
                        <a:pt x="396968" y="2030265"/>
                      </a:lnTo>
                      <a:cubicBezTo>
                        <a:pt x="399770" y="2032311"/>
                        <a:pt x="402710" y="2034139"/>
                        <a:pt x="405611" y="2036047"/>
                      </a:cubicBezTo>
                      <a:lnTo>
                        <a:pt x="409983" y="2038849"/>
                      </a:lnTo>
                      <a:lnTo>
                        <a:pt x="412188" y="2040240"/>
                      </a:lnTo>
                      <a:lnTo>
                        <a:pt x="414473" y="2041492"/>
                      </a:lnTo>
                      <a:lnTo>
                        <a:pt x="423654" y="2046380"/>
                      </a:lnTo>
                      <a:cubicBezTo>
                        <a:pt x="426694" y="2048068"/>
                        <a:pt x="429893" y="2049380"/>
                        <a:pt x="433092" y="2050771"/>
                      </a:cubicBezTo>
                      <a:cubicBezTo>
                        <a:pt x="436291" y="2052122"/>
                        <a:pt x="439490" y="2053473"/>
                        <a:pt x="442709" y="2054785"/>
                      </a:cubicBezTo>
                      <a:lnTo>
                        <a:pt x="452604" y="2058043"/>
                      </a:lnTo>
                      <a:cubicBezTo>
                        <a:pt x="455903" y="2059116"/>
                        <a:pt x="459201" y="2060209"/>
                        <a:pt x="462619" y="2060924"/>
                      </a:cubicBezTo>
                      <a:cubicBezTo>
                        <a:pt x="469375" y="2062494"/>
                        <a:pt x="476131" y="2064163"/>
                        <a:pt x="483046" y="2064918"/>
                      </a:cubicBezTo>
                      <a:cubicBezTo>
                        <a:pt x="486483" y="2065395"/>
                        <a:pt x="489921" y="2065872"/>
                        <a:pt x="493358" y="2066230"/>
                      </a:cubicBezTo>
                      <a:lnTo>
                        <a:pt x="503731" y="2066766"/>
                      </a:lnTo>
                      <a:cubicBezTo>
                        <a:pt x="511599" y="2067144"/>
                        <a:pt x="515156" y="2066965"/>
                        <a:pt x="520203" y="2067005"/>
                      </a:cubicBezTo>
                      <a:lnTo>
                        <a:pt x="729675" y="2067005"/>
                      </a:lnTo>
                      <a:lnTo>
                        <a:pt x="730947" y="2066965"/>
                      </a:lnTo>
                      <a:lnTo>
                        <a:pt x="733530" y="2066886"/>
                      </a:lnTo>
                      <a:lnTo>
                        <a:pt x="738736" y="2066667"/>
                      </a:lnTo>
                      <a:cubicBezTo>
                        <a:pt x="752566" y="2066250"/>
                        <a:pt x="766336" y="2063766"/>
                        <a:pt x="779808" y="2060448"/>
                      </a:cubicBezTo>
                      <a:cubicBezTo>
                        <a:pt x="783146" y="2059514"/>
                        <a:pt x="786464" y="2058441"/>
                        <a:pt x="789763" y="2057388"/>
                      </a:cubicBezTo>
                      <a:cubicBezTo>
                        <a:pt x="793081" y="2056315"/>
                        <a:pt x="796419" y="2055341"/>
                        <a:pt x="799599" y="2053950"/>
                      </a:cubicBezTo>
                      <a:cubicBezTo>
                        <a:pt x="806017" y="2051327"/>
                        <a:pt x="812475" y="2048724"/>
                        <a:pt x="818555" y="2045386"/>
                      </a:cubicBezTo>
                      <a:cubicBezTo>
                        <a:pt x="821615" y="2043757"/>
                        <a:pt x="824754" y="2042227"/>
                        <a:pt x="827715" y="2040438"/>
                      </a:cubicBezTo>
                      <a:lnTo>
                        <a:pt x="836518" y="2034894"/>
                      </a:lnTo>
                      <a:cubicBezTo>
                        <a:pt x="837968" y="2033961"/>
                        <a:pt x="839458" y="2033047"/>
                        <a:pt x="840869" y="2032053"/>
                      </a:cubicBezTo>
                      <a:lnTo>
                        <a:pt x="845022" y="2028933"/>
                      </a:lnTo>
                      <a:lnTo>
                        <a:pt x="853288" y="2022615"/>
                      </a:lnTo>
                      <a:cubicBezTo>
                        <a:pt x="863779" y="2013594"/>
                        <a:pt x="873794" y="2003897"/>
                        <a:pt x="882219" y="1992849"/>
                      </a:cubicBezTo>
                      <a:cubicBezTo>
                        <a:pt x="890982" y="1982079"/>
                        <a:pt x="898076" y="1970038"/>
                        <a:pt x="904394" y="1957679"/>
                      </a:cubicBezTo>
                      <a:lnTo>
                        <a:pt x="908567" y="1948121"/>
                      </a:lnTo>
                      <a:cubicBezTo>
                        <a:pt x="909958" y="1944942"/>
                        <a:pt x="911329" y="1941743"/>
                        <a:pt x="912382" y="1938444"/>
                      </a:cubicBezTo>
                      <a:lnTo>
                        <a:pt x="915641" y="1928549"/>
                      </a:lnTo>
                      <a:lnTo>
                        <a:pt x="916436" y="1926085"/>
                      </a:lnTo>
                      <a:lnTo>
                        <a:pt x="917091" y="1923462"/>
                      </a:lnTo>
                      <a:lnTo>
                        <a:pt x="918363" y="1918236"/>
                      </a:lnTo>
                      <a:lnTo>
                        <a:pt x="919575" y="1912990"/>
                      </a:lnTo>
                      <a:lnTo>
                        <a:pt x="920151" y="1910348"/>
                      </a:lnTo>
                      <a:cubicBezTo>
                        <a:pt x="920330" y="1909533"/>
                        <a:pt x="920589" y="1908440"/>
                        <a:pt x="920648" y="1907983"/>
                      </a:cubicBezTo>
                      <a:lnTo>
                        <a:pt x="921840" y="1900890"/>
                      </a:lnTo>
                      <a:lnTo>
                        <a:pt x="924225" y="1886682"/>
                      </a:lnTo>
                      <a:lnTo>
                        <a:pt x="928994" y="1858248"/>
                      </a:lnTo>
                      <a:lnTo>
                        <a:pt x="948089" y="1744590"/>
                      </a:lnTo>
                      <a:lnTo>
                        <a:pt x="979325" y="1558585"/>
                      </a:lnTo>
                      <a:cubicBezTo>
                        <a:pt x="1002732" y="1542668"/>
                        <a:pt x="1025046" y="1525183"/>
                        <a:pt x="1046069" y="1506286"/>
                      </a:cubicBezTo>
                      <a:cubicBezTo>
                        <a:pt x="1111124" y="1447808"/>
                        <a:pt x="1163562" y="1375460"/>
                        <a:pt x="1199249" y="1295502"/>
                      </a:cubicBezTo>
                      <a:cubicBezTo>
                        <a:pt x="1211628" y="1267763"/>
                        <a:pt x="1221941" y="1239091"/>
                        <a:pt x="1230147" y="1209822"/>
                      </a:cubicBezTo>
                      <a:cubicBezTo>
                        <a:pt x="1250077" y="1208649"/>
                        <a:pt x="1269987" y="1204179"/>
                        <a:pt x="1288526" y="1196469"/>
                      </a:cubicBezTo>
                      <a:cubicBezTo>
                        <a:pt x="1310324" y="1187448"/>
                        <a:pt x="1330234" y="1174095"/>
                        <a:pt x="1346845" y="1157484"/>
                      </a:cubicBezTo>
                      <a:cubicBezTo>
                        <a:pt x="1363457" y="1140872"/>
                        <a:pt x="1376809" y="1120962"/>
                        <a:pt x="1385831" y="1099164"/>
                      </a:cubicBezTo>
                      <a:cubicBezTo>
                        <a:pt x="1394891" y="1077386"/>
                        <a:pt x="1399521" y="1053701"/>
                        <a:pt x="1399521" y="1030314"/>
                      </a:cubicBezTo>
                      <a:cubicBezTo>
                        <a:pt x="1399521" y="1006926"/>
                        <a:pt x="1394891" y="983241"/>
                        <a:pt x="1385831" y="961463"/>
                      </a:cubicBezTo>
                      <a:close/>
                      <a:moveTo>
                        <a:pt x="341848" y="326509"/>
                      </a:moveTo>
                      <a:lnTo>
                        <a:pt x="360983" y="214024"/>
                      </a:lnTo>
                      <a:lnTo>
                        <a:pt x="365752" y="185907"/>
                      </a:lnTo>
                      <a:lnTo>
                        <a:pt x="368156" y="171859"/>
                      </a:lnTo>
                      <a:lnTo>
                        <a:pt x="368752" y="168342"/>
                      </a:lnTo>
                      <a:lnTo>
                        <a:pt x="369050" y="166573"/>
                      </a:lnTo>
                      <a:cubicBezTo>
                        <a:pt x="369130" y="166017"/>
                        <a:pt x="369229" y="165421"/>
                        <a:pt x="369408" y="164706"/>
                      </a:cubicBezTo>
                      <a:lnTo>
                        <a:pt x="371295" y="156658"/>
                      </a:lnTo>
                      <a:lnTo>
                        <a:pt x="372269" y="152644"/>
                      </a:lnTo>
                      <a:cubicBezTo>
                        <a:pt x="372587" y="151313"/>
                        <a:pt x="373084" y="150041"/>
                        <a:pt x="373481" y="148730"/>
                      </a:cubicBezTo>
                      <a:lnTo>
                        <a:pt x="376064" y="140981"/>
                      </a:lnTo>
                      <a:cubicBezTo>
                        <a:pt x="376462" y="139689"/>
                        <a:pt x="376978" y="138417"/>
                        <a:pt x="377535" y="137185"/>
                      </a:cubicBezTo>
                      <a:lnTo>
                        <a:pt x="379144" y="133430"/>
                      </a:lnTo>
                      <a:cubicBezTo>
                        <a:pt x="380257" y="130946"/>
                        <a:pt x="381250" y="128403"/>
                        <a:pt x="382482" y="125978"/>
                      </a:cubicBezTo>
                      <a:lnTo>
                        <a:pt x="386357" y="118785"/>
                      </a:lnTo>
                      <a:lnTo>
                        <a:pt x="388324" y="115209"/>
                      </a:lnTo>
                      <a:lnTo>
                        <a:pt x="390550" y="111791"/>
                      </a:lnTo>
                      <a:lnTo>
                        <a:pt x="395060" y="104956"/>
                      </a:lnTo>
                      <a:cubicBezTo>
                        <a:pt x="396630" y="102750"/>
                        <a:pt x="398379" y="100644"/>
                        <a:pt x="400048" y="98498"/>
                      </a:cubicBezTo>
                      <a:cubicBezTo>
                        <a:pt x="403287" y="94107"/>
                        <a:pt x="407121" y="90232"/>
                        <a:pt x="410837" y="86258"/>
                      </a:cubicBezTo>
                      <a:cubicBezTo>
                        <a:pt x="412626" y="84211"/>
                        <a:pt x="414752" y="82482"/>
                        <a:pt x="416739" y="80635"/>
                      </a:cubicBezTo>
                      <a:cubicBezTo>
                        <a:pt x="418765" y="78846"/>
                        <a:pt x="420752" y="76959"/>
                        <a:pt x="422859" y="75230"/>
                      </a:cubicBezTo>
                      <a:lnTo>
                        <a:pt x="429356" y="70302"/>
                      </a:lnTo>
                      <a:lnTo>
                        <a:pt x="432615" y="67838"/>
                      </a:lnTo>
                      <a:lnTo>
                        <a:pt x="436053" y="65652"/>
                      </a:lnTo>
                      <a:lnTo>
                        <a:pt x="442948" y="61281"/>
                      </a:lnTo>
                      <a:cubicBezTo>
                        <a:pt x="445292" y="59910"/>
                        <a:pt x="447756" y="58718"/>
                        <a:pt x="450160" y="57446"/>
                      </a:cubicBezTo>
                      <a:cubicBezTo>
                        <a:pt x="454909" y="54783"/>
                        <a:pt x="459996" y="52836"/>
                        <a:pt x="465023" y="50730"/>
                      </a:cubicBezTo>
                      <a:cubicBezTo>
                        <a:pt x="467507" y="49617"/>
                        <a:pt x="470150" y="48902"/>
                        <a:pt x="472733" y="48047"/>
                      </a:cubicBezTo>
                      <a:cubicBezTo>
                        <a:pt x="475336" y="47233"/>
                        <a:pt x="477919" y="46378"/>
                        <a:pt x="480542" y="45623"/>
                      </a:cubicBezTo>
                      <a:cubicBezTo>
                        <a:pt x="491113" y="43080"/>
                        <a:pt x="501883" y="41053"/>
                        <a:pt x="512772" y="40735"/>
                      </a:cubicBezTo>
                      <a:cubicBezTo>
                        <a:pt x="515454" y="40616"/>
                        <a:pt x="518296" y="40477"/>
                        <a:pt x="520839" y="40417"/>
                      </a:cubicBezTo>
                      <a:lnTo>
                        <a:pt x="734643" y="40417"/>
                      </a:lnTo>
                      <a:cubicBezTo>
                        <a:pt x="737067" y="40437"/>
                        <a:pt x="739233" y="40358"/>
                        <a:pt x="742114" y="40536"/>
                      </a:cubicBezTo>
                      <a:cubicBezTo>
                        <a:pt x="763852" y="40954"/>
                        <a:pt x="785530" y="46001"/>
                        <a:pt x="805262" y="55240"/>
                      </a:cubicBezTo>
                      <a:cubicBezTo>
                        <a:pt x="824893" y="64659"/>
                        <a:pt x="842459" y="78250"/>
                        <a:pt x="856626" y="94762"/>
                      </a:cubicBezTo>
                      <a:cubicBezTo>
                        <a:pt x="870774" y="111334"/>
                        <a:pt x="881087" y="131085"/>
                        <a:pt x="887107" y="151989"/>
                      </a:cubicBezTo>
                      <a:lnTo>
                        <a:pt x="888280" y="155903"/>
                      </a:lnTo>
                      <a:lnTo>
                        <a:pt x="889154" y="159937"/>
                      </a:lnTo>
                      <a:lnTo>
                        <a:pt x="890823" y="168004"/>
                      </a:lnTo>
                      <a:cubicBezTo>
                        <a:pt x="890942" y="168660"/>
                        <a:pt x="891121" y="169395"/>
                        <a:pt x="891200" y="169991"/>
                      </a:cubicBezTo>
                      <a:lnTo>
                        <a:pt x="891459" y="171740"/>
                      </a:lnTo>
                      <a:lnTo>
                        <a:pt x="891975" y="175277"/>
                      </a:lnTo>
                      <a:lnTo>
                        <a:pt x="892989" y="182331"/>
                      </a:lnTo>
                      <a:lnTo>
                        <a:pt x="897102" y="210546"/>
                      </a:lnTo>
                      <a:lnTo>
                        <a:pt x="913554" y="323449"/>
                      </a:lnTo>
                      <a:lnTo>
                        <a:pt x="938889" y="497234"/>
                      </a:lnTo>
                      <a:cubicBezTo>
                        <a:pt x="924940" y="489187"/>
                        <a:pt x="910673" y="481696"/>
                        <a:pt x="896128" y="474741"/>
                      </a:cubicBezTo>
                      <a:lnTo>
                        <a:pt x="874927" y="329251"/>
                      </a:lnTo>
                      <a:lnTo>
                        <a:pt x="858494" y="216468"/>
                      </a:lnTo>
                      <a:lnTo>
                        <a:pt x="854381" y="188252"/>
                      </a:lnTo>
                      <a:lnTo>
                        <a:pt x="853348" y="181218"/>
                      </a:lnTo>
                      <a:lnTo>
                        <a:pt x="852851" y="177681"/>
                      </a:lnTo>
                      <a:lnTo>
                        <a:pt x="852593" y="175932"/>
                      </a:lnTo>
                      <a:cubicBezTo>
                        <a:pt x="852493" y="175336"/>
                        <a:pt x="852374" y="174919"/>
                        <a:pt x="852275" y="174402"/>
                      </a:cubicBezTo>
                      <a:lnTo>
                        <a:pt x="851043" y="168521"/>
                      </a:lnTo>
                      <a:lnTo>
                        <a:pt x="850447" y="165580"/>
                      </a:lnTo>
                      <a:lnTo>
                        <a:pt x="849533" y="162679"/>
                      </a:lnTo>
                      <a:cubicBezTo>
                        <a:pt x="845022" y="147120"/>
                        <a:pt x="837392" y="132397"/>
                        <a:pt x="826841" y="120037"/>
                      </a:cubicBezTo>
                      <a:cubicBezTo>
                        <a:pt x="816250" y="107738"/>
                        <a:pt x="803136" y="97584"/>
                        <a:pt x="788511" y="90530"/>
                      </a:cubicBezTo>
                      <a:cubicBezTo>
                        <a:pt x="773787" y="83695"/>
                        <a:pt x="757692" y="79919"/>
                        <a:pt x="741438" y="79581"/>
                      </a:cubicBezTo>
                      <a:cubicBezTo>
                        <a:pt x="739551" y="79442"/>
                        <a:pt x="736987" y="79502"/>
                        <a:pt x="734643" y="79482"/>
                      </a:cubicBezTo>
                      <a:lnTo>
                        <a:pt x="520839" y="79482"/>
                      </a:lnTo>
                      <a:cubicBezTo>
                        <a:pt x="518613" y="79542"/>
                        <a:pt x="516726" y="79681"/>
                        <a:pt x="514659" y="79760"/>
                      </a:cubicBezTo>
                      <a:cubicBezTo>
                        <a:pt x="506512" y="79939"/>
                        <a:pt x="498505" y="81549"/>
                        <a:pt x="490616" y="83377"/>
                      </a:cubicBezTo>
                      <a:cubicBezTo>
                        <a:pt x="488669" y="83933"/>
                        <a:pt x="486761" y="84609"/>
                        <a:pt x="484814" y="85205"/>
                      </a:cubicBezTo>
                      <a:cubicBezTo>
                        <a:pt x="482907" y="85841"/>
                        <a:pt x="480920" y="86317"/>
                        <a:pt x="479072" y="87192"/>
                      </a:cubicBezTo>
                      <a:cubicBezTo>
                        <a:pt x="475356" y="88781"/>
                        <a:pt x="471521" y="90172"/>
                        <a:pt x="467984" y="92199"/>
                      </a:cubicBezTo>
                      <a:cubicBezTo>
                        <a:pt x="466216" y="93173"/>
                        <a:pt x="464368" y="94027"/>
                        <a:pt x="462619" y="95041"/>
                      </a:cubicBezTo>
                      <a:lnTo>
                        <a:pt x="457473" y="98319"/>
                      </a:lnTo>
                      <a:lnTo>
                        <a:pt x="454890" y="99929"/>
                      </a:lnTo>
                      <a:lnTo>
                        <a:pt x="452465" y="101777"/>
                      </a:lnTo>
                      <a:lnTo>
                        <a:pt x="447617" y="105453"/>
                      </a:lnTo>
                      <a:cubicBezTo>
                        <a:pt x="446047" y="106744"/>
                        <a:pt x="444597" y="108175"/>
                        <a:pt x="443067" y="109506"/>
                      </a:cubicBezTo>
                      <a:cubicBezTo>
                        <a:pt x="441576" y="110897"/>
                        <a:pt x="439967" y="112149"/>
                        <a:pt x="438636" y="113699"/>
                      </a:cubicBezTo>
                      <a:cubicBezTo>
                        <a:pt x="435894" y="116699"/>
                        <a:pt x="432973" y="119521"/>
                        <a:pt x="430608" y="122839"/>
                      </a:cubicBezTo>
                      <a:cubicBezTo>
                        <a:pt x="429376" y="124448"/>
                        <a:pt x="428045" y="125978"/>
                        <a:pt x="426873" y="127648"/>
                      </a:cubicBezTo>
                      <a:lnTo>
                        <a:pt x="423534" y="132734"/>
                      </a:lnTo>
                      <a:lnTo>
                        <a:pt x="421845" y="135258"/>
                      </a:lnTo>
                      <a:lnTo>
                        <a:pt x="420415" y="137940"/>
                      </a:lnTo>
                      <a:lnTo>
                        <a:pt x="417514" y="143285"/>
                      </a:lnTo>
                      <a:cubicBezTo>
                        <a:pt x="416580" y="145094"/>
                        <a:pt x="415884" y="147001"/>
                        <a:pt x="415050" y="148849"/>
                      </a:cubicBezTo>
                      <a:lnTo>
                        <a:pt x="413818" y="151631"/>
                      </a:lnTo>
                      <a:cubicBezTo>
                        <a:pt x="413400" y="152565"/>
                        <a:pt x="413003" y="153499"/>
                        <a:pt x="412725" y="154472"/>
                      </a:cubicBezTo>
                      <a:lnTo>
                        <a:pt x="410817" y="160255"/>
                      </a:lnTo>
                      <a:cubicBezTo>
                        <a:pt x="410519" y="161228"/>
                        <a:pt x="410122" y="162182"/>
                        <a:pt x="409883" y="163136"/>
                      </a:cubicBezTo>
                      <a:lnTo>
                        <a:pt x="409208" y="166057"/>
                      </a:lnTo>
                      <a:lnTo>
                        <a:pt x="407817" y="171879"/>
                      </a:lnTo>
                      <a:cubicBezTo>
                        <a:pt x="407698" y="172316"/>
                        <a:pt x="407578" y="172912"/>
                        <a:pt x="407499" y="173508"/>
                      </a:cubicBezTo>
                      <a:lnTo>
                        <a:pt x="407201" y="175257"/>
                      </a:lnTo>
                      <a:lnTo>
                        <a:pt x="406605" y="178774"/>
                      </a:lnTo>
                      <a:lnTo>
                        <a:pt x="404201" y="192822"/>
                      </a:lnTo>
                      <a:lnTo>
                        <a:pt x="399432" y="220899"/>
                      </a:lnTo>
                      <a:lnTo>
                        <a:pt x="380317" y="333285"/>
                      </a:lnTo>
                      <a:lnTo>
                        <a:pt x="356174" y="475278"/>
                      </a:lnTo>
                      <a:cubicBezTo>
                        <a:pt x="341609" y="482252"/>
                        <a:pt x="327323" y="489803"/>
                        <a:pt x="313354" y="497910"/>
                      </a:cubicBezTo>
                      <a:lnTo>
                        <a:pt x="312638" y="498327"/>
                      </a:lnTo>
                      <a:lnTo>
                        <a:pt x="341848" y="326509"/>
                      </a:lnTo>
                      <a:close/>
                      <a:moveTo>
                        <a:pt x="852553" y="455944"/>
                      </a:moveTo>
                      <a:cubicBezTo>
                        <a:pt x="841942" y="451831"/>
                        <a:pt x="831232" y="448016"/>
                        <a:pt x="820403" y="444499"/>
                      </a:cubicBezTo>
                      <a:cubicBezTo>
                        <a:pt x="778755" y="430947"/>
                        <a:pt x="735676" y="421807"/>
                        <a:pt x="692180" y="417257"/>
                      </a:cubicBezTo>
                      <a:cubicBezTo>
                        <a:pt x="648644" y="412726"/>
                        <a:pt x="604811" y="412726"/>
                        <a:pt x="561275" y="417257"/>
                      </a:cubicBezTo>
                      <a:cubicBezTo>
                        <a:pt x="506274" y="422959"/>
                        <a:pt x="452008" y="436133"/>
                        <a:pt x="400425" y="456123"/>
                      </a:cubicBezTo>
                      <a:lnTo>
                        <a:pt x="420137" y="340279"/>
                      </a:lnTo>
                      <a:lnTo>
                        <a:pt x="439212" y="228012"/>
                      </a:lnTo>
                      <a:lnTo>
                        <a:pt x="443981" y="199955"/>
                      </a:lnTo>
                      <a:lnTo>
                        <a:pt x="446365" y="185927"/>
                      </a:lnTo>
                      <a:lnTo>
                        <a:pt x="446961" y="182410"/>
                      </a:lnTo>
                      <a:lnTo>
                        <a:pt x="447259" y="180661"/>
                      </a:lnTo>
                      <a:lnTo>
                        <a:pt x="447418" y="179787"/>
                      </a:lnTo>
                      <a:cubicBezTo>
                        <a:pt x="447458" y="179529"/>
                        <a:pt x="447498" y="179469"/>
                        <a:pt x="447538" y="179290"/>
                      </a:cubicBezTo>
                      <a:cubicBezTo>
                        <a:pt x="447875" y="178118"/>
                        <a:pt x="448173" y="176966"/>
                        <a:pt x="448432" y="175793"/>
                      </a:cubicBezTo>
                      <a:lnTo>
                        <a:pt x="448809" y="174005"/>
                      </a:lnTo>
                      <a:cubicBezTo>
                        <a:pt x="448948" y="173409"/>
                        <a:pt x="449246" y="172793"/>
                        <a:pt x="449425" y="172177"/>
                      </a:cubicBezTo>
                      <a:cubicBezTo>
                        <a:pt x="449862" y="170925"/>
                        <a:pt x="450280" y="169693"/>
                        <a:pt x="450657" y="168421"/>
                      </a:cubicBezTo>
                      <a:cubicBezTo>
                        <a:pt x="450816" y="167786"/>
                        <a:pt x="451074" y="167189"/>
                        <a:pt x="451373" y="166593"/>
                      </a:cubicBezTo>
                      <a:lnTo>
                        <a:pt x="452167" y="164805"/>
                      </a:lnTo>
                      <a:cubicBezTo>
                        <a:pt x="452724" y="163633"/>
                        <a:pt x="453121" y="162361"/>
                        <a:pt x="453737" y="161208"/>
                      </a:cubicBezTo>
                      <a:cubicBezTo>
                        <a:pt x="454393" y="160076"/>
                        <a:pt x="455029" y="158923"/>
                        <a:pt x="455625" y="157771"/>
                      </a:cubicBezTo>
                      <a:lnTo>
                        <a:pt x="456519" y="156022"/>
                      </a:lnTo>
                      <a:lnTo>
                        <a:pt x="457652" y="154393"/>
                      </a:lnTo>
                      <a:cubicBezTo>
                        <a:pt x="458387" y="153320"/>
                        <a:pt x="459082" y="152207"/>
                        <a:pt x="459778" y="151095"/>
                      </a:cubicBezTo>
                      <a:cubicBezTo>
                        <a:pt x="460533" y="150022"/>
                        <a:pt x="461427" y="149048"/>
                        <a:pt x="462222" y="147995"/>
                      </a:cubicBezTo>
                      <a:cubicBezTo>
                        <a:pt x="463712" y="145829"/>
                        <a:pt x="465679" y="144060"/>
                        <a:pt x="467408" y="142073"/>
                      </a:cubicBezTo>
                      <a:cubicBezTo>
                        <a:pt x="468222" y="141040"/>
                        <a:pt x="469335" y="140285"/>
                        <a:pt x="470289" y="139371"/>
                      </a:cubicBezTo>
                      <a:cubicBezTo>
                        <a:pt x="471283" y="138517"/>
                        <a:pt x="472197" y="137543"/>
                        <a:pt x="473230" y="136728"/>
                      </a:cubicBezTo>
                      <a:cubicBezTo>
                        <a:pt x="474303" y="135953"/>
                        <a:pt x="475356" y="135178"/>
                        <a:pt x="476389" y="134364"/>
                      </a:cubicBezTo>
                      <a:lnTo>
                        <a:pt x="477939" y="133132"/>
                      </a:lnTo>
                      <a:lnTo>
                        <a:pt x="479628" y="132118"/>
                      </a:lnTo>
                      <a:cubicBezTo>
                        <a:pt x="480761" y="131423"/>
                        <a:pt x="481853" y="130708"/>
                        <a:pt x="482946" y="129972"/>
                      </a:cubicBezTo>
                      <a:cubicBezTo>
                        <a:pt x="484079" y="129297"/>
                        <a:pt x="485291" y="128800"/>
                        <a:pt x="486444" y="128164"/>
                      </a:cubicBezTo>
                      <a:cubicBezTo>
                        <a:pt x="488709" y="126773"/>
                        <a:pt x="491212" y="125978"/>
                        <a:pt x="493597" y="124906"/>
                      </a:cubicBezTo>
                      <a:cubicBezTo>
                        <a:pt x="494769" y="124290"/>
                        <a:pt x="496081" y="124051"/>
                        <a:pt x="497313" y="123634"/>
                      </a:cubicBezTo>
                      <a:lnTo>
                        <a:pt x="501048" y="122422"/>
                      </a:lnTo>
                      <a:cubicBezTo>
                        <a:pt x="506175" y="121329"/>
                        <a:pt x="511301" y="120176"/>
                        <a:pt x="516607" y="120117"/>
                      </a:cubicBezTo>
                      <a:lnTo>
                        <a:pt x="518574" y="120017"/>
                      </a:lnTo>
                      <a:lnTo>
                        <a:pt x="519567" y="119958"/>
                      </a:lnTo>
                      <a:cubicBezTo>
                        <a:pt x="519925" y="119938"/>
                        <a:pt x="520124" y="119898"/>
                        <a:pt x="520839" y="119898"/>
                      </a:cubicBezTo>
                      <a:lnTo>
                        <a:pt x="734643" y="119898"/>
                      </a:lnTo>
                      <a:cubicBezTo>
                        <a:pt x="736888" y="119918"/>
                        <a:pt x="739888" y="119858"/>
                        <a:pt x="740723" y="119998"/>
                      </a:cubicBezTo>
                      <a:cubicBezTo>
                        <a:pt x="751314" y="120256"/>
                        <a:pt x="761627" y="122660"/>
                        <a:pt x="771184" y="127032"/>
                      </a:cubicBezTo>
                      <a:cubicBezTo>
                        <a:pt x="780622" y="131622"/>
                        <a:pt x="789127" y="138238"/>
                        <a:pt x="796022" y="146187"/>
                      </a:cubicBezTo>
                      <a:cubicBezTo>
                        <a:pt x="796499" y="146624"/>
                        <a:pt x="796876" y="147180"/>
                        <a:pt x="797254" y="147717"/>
                      </a:cubicBezTo>
                      <a:lnTo>
                        <a:pt x="798426" y="149306"/>
                      </a:lnTo>
                      <a:cubicBezTo>
                        <a:pt x="799181" y="150379"/>
                        <a:pt x="800115" y="151313"/>
                        <a:pt x="800791" y="152446"/>
                      </a:cubicBezTo>
                      <a:cubicBezTo>
                        <a:pt x="801466" y="153578"/>
                        <a:pt x="802142" y="154691"/>
                        <a:pt x="802857" y="155784"/>
                      </a:cubicBezTo>
                      <a:lnTo>
                        <a:pt x="803950" y="157433"/>
                      </a:lnTo>
                      <a:lnTo>
                        <a:pt x="804805" y="159202"/>
                      </a:lnTo>
                      <a:cubicBezTo>
                        <a:pt x="805381" y="160374"/>
                        <a:pt x="805997" y="161526"/>
                        <a:pt x="806613" y="162679"/>
                      </a:cubicBezTo>
                      <a:cubicBezTo>
                        <a:pt x="807209" y="163851"/>
                        <a:pt x="807567" y="165123"/>
                        <a:pt x="808103" y="166315"/>
                      </a:cubicBezTo>
                      <a:lnTo>
                        <a:pt x="808858" y="168123"/>
                      </a:lnTo>
                      <a:cubicBezTo>
                        <a:pt x="809136" y="168719"/>
                        <a:pt x="809415" y="169316"/>
                        <a:pt x="809554" y="169971"/>
                      </a:cubicBezTo>
                      <a:cubicBezTo>
                        <a:pt x="809891" y="171223"/>
                        <a:pt x="810269" y="172495"/>
                        <a:pt x="810666" y="173727"/>
                      </a:cubicBezTo>
                      <a:lnTo>
                        <a:pt x="811282" y="175595"/>
                      </a:lnTo>
                      <a:lnTo>
                        <a:pt x="811620" y="177423"/>
                      </a:lnTo>
                      <a:cubicBezTo>
                        <a:pt x="811839" y="178635"/>
                        <a:pt x="812117" y="179827"/>
                        <a:pt x="812415" y="181019"/>
                      </a:cubicBezTo>
                      <a:lnTo>
                        <a:pt x="812514" y="181476"/>
                      </a:lnTo>
                      <a:cubicBezTo>
                        <a:pt x="812554" y="181635"/>
                        <a:pt x="812594" y="181715"/>
                        <a:pt x="812633" y="182072"/>
                      </a:cubicBezTo>
                      <a:lnTo>
                        <a:pt x="812892" y="183821"/>
                      </a:lnTo>
                      <a:lnTo>
                        <a:pt x="813408" y="187358"/>
                      </a:lnTo>
                      <a:lnTo>
                        <a:pt x="814442" y="194392"/>
                      </a:lnTo>
                      <a:lnTo>
                        <a:pt x="818535" y="222568"/>
                      </a:lnTo>
                      <a:lnTo>
                        <a:pt x="834968" y="335272"/>
                      </a:lnTo>
                      <a:lnTo>
                        <a:pt x="852553" y="455944"/>
                      </a:lnTo>
                      <a:close/>
                      <a:moveTo>
                        <a:pt x="908269" y="1737635"/>
                      </a:moveTo>
                      <a:lnTo>
                        <a:pt x="889213" y="1851194"/>
                      </a:lnTo>
                      <a:lnTo>
                        <a:pt x="884445" y="1879589"/>
                      </a:lnTo>
                      <a:lnTo>
                        <a:pt x="882060" y="1893776"/>
                      </a:lnTo>
                      <a:lnTo>
                        <a:pt x="880868" y="1900870"/>
                      </a:lnTo>
                      <a:cubicBezTo>
                        <a:pt x="880351" y="1903433"/>
                        <a:pt x="879656" y="1906254"/>
                        <a:pt x="879020" y="1908937"/>
                      </a:cubicBezTo>
                      <a:cubicBezTo>
                        <a:pt x="876616" y="1919846"/>
                        <a:pt x="872562" y="1929980"/>
                        <a:pt x="868032" y="1940034"/>
                      </a:cubicBezTo>
                      <a:cubicBezTo>
                        <a:pt x="862965" y="1949770"/>
                        <a:pt x="857441" y="1959348"/>
                        <a:pt x="850466" y="1967852"/>
                      </a:cubicBezTo>
                      <a:cubicBezTo>
                        <a:pt x="843830" y="1976635"/>
                        <a:pt x="835842" y="1984265"/>
                        <a:pt x="827556" y="1991438"/>
                      </a:cubicBezTo>
                      <a:lnTo>
                        <a:pt x="821019" y="1996446"/>
                      </a:lnTo>
                      <a:lnTo>
                        <a:pt x="817720" y="1998909"/>
                      </a:lnTo>
                      <a:cubicBezTo>
                        <a:pt x="816608" y="1999704"/>
                        <a:pt x="815415" y="2000420"/>
                        <a:pt x="814263" y="2001155"/>
                      </a:cubicBezTo>
                      <a:lnTo>
                        <a:pt x="807308" y="2005566"/>
                      </a:lnTo>
                      <a:cubicBezTo>
                        <a:pt x="804964" y="2006997"/>
                        <a:pt x="802460" y="2008149"/>
                        <a:pt x="800056" y="2009461"/>
                      </a:cubicBezTo>
                      <a:cubicBezTo>
                        <a:pt x="795247" y="2012143"/>
                        <a:pt x="790121" y="2014130"/>
                        <a:pt x="785034" y="2016236"/>
                      </a:cubicBezTo>
                      <a:cubicBezTo>
                        <a:pt x="782530" y="2017369"/>
                        <a:pt x="779867" y="2018104"/>
                        <a:pt x="777264" y="2018959"/>
                      </a:cubicBezTo>
                      <a:cubicBezTo>
                        <a:pt x="774642" y="2019773"/>
                        <a:pt x="772039" y="2020667"/>
                        <a:pt x="769396" y="2021403"/>
                      </a:cubicBezTo>
                      <a:cubicBezTo>
                        <a:pt x="758726" y="2023966"/>
                        <a:pt x="747856" y="2026013"/>
                        <a:pt x="736868" y="2026311"/>
                      </a:cubicBezTo>
                      <a:lnTo>
                        <a:pt x="732755" y="2026469"/>
                      </a:lnTo>
                      <a:cubicBezTo>
                        <a:pt x="731424" y="2026509"/>
                        <a:pt x="729894" y="2026628"/>
                        <a:pt x="728781" y="2026589"/>
                      </a:cubicBezTo>
                      <a:lnTo>
                        <a:pt x="520203" y="2026589"/>
                      </a:lnTo>
                      <a:cubicBezTo>
                        <a:pt x="515335" y="2026569"/>
                        <a:pt x="510944" y="2026708"/>
                        <a:pt x="505141" y="2026370"/>
                      </a:cubicBezTo>
                      <a:lnTo>
                        <a:pt x="496935" y="2025973"/>
                      </a:lnTo>
                      <a:cubicBezTo>
                        <a:pt x="494193" y="2025675"/>
                        <a:pt x="491471" y="2025277"/>
                        <a:pt x="488748" y="2024920"/>
                      </a:cubicBezTo>
                      <a:cubicBezTo>
                        <a:pt x="483284" y="2024363"/>
                        <a:pt x="477939" y="2022972"/>
                        <a:pt x="472594" y="2021760"/>
                      </a:cubicBezTo>
                      <a:cubicBezTo>
                        <a:pt x="469892" y="2021224"/>
                        <a:pt x="467289" y="2020330"/>
                        <a:pt x="464666" y="2019475"/>
                      </a:cubicBezTo>
                      <a:lnTo>
                        <a:pt x="456837" y="2016912"/>
                      </a:lnTo>
                      <a:lnTo>
                        <a:pt x="449246" y="2013713"/>
                      </a:lnTo>
                      <a:cubicBezTo>
                        <a:pt x="446723" y="2012640"/>
                        <a:pt x="444160" y="2011626"/>
                        <a:pt x="441775" y="2010255"/>
                      </a:cubicBezTo>
                      <a:lnTo>
                        <a:pt x="434503" y="2006381"/>
                      </a:lnTo>
                      <a:lnTo>
                        <a:pt x="432675" y="2005407"/>
                      </a:lnTo>
                      <a:lnTo>
                        <a:pt x="427488" y="2002069"/>
                      </a:lnTo>
                      <a:cubicBezTo>
                        <a:pt x="425203" y="2000539"/>
                        <a:pt x="422839" y="1999128"/>
                        <a:pt x="420633" y="1997499"/>
                      </a:cubicBezTo>
                      <a:lnTo>
                        <a:pt x="414136" y="1992452"/>
                      </a:lnTo>
                      <a:lnTo>
                        <a:pt x="410897" y="1989888"/>
                      </a:lnTo>
                      <a:lnTo>
                        <a:pt x="407877" y="1987107"/>
                      </a:lnTo>
                      <a:lnTo>
                        <a:pt x="401836" y="1981503"/>
                      </a:lnTo>
                      <a:cubicBezTo>
                        <a:pt x="399889" y="1979556"/>
                        <a:pt x="398100" y="1977469"/>
                        <a:pt x="396252" y="1975463"/>
                      </a:cubicBezTo>
                      <a:cubicBezTo>
                        <a:pt x="394444" y="1973376"/>
                        <a:pt x="392457" y="1971469"/>
                        <a:pt x="390868" y="1969223"/>
                      </a:cubicBezTo>
                      <a:cubicBezTo>
                        <a:pt x="377177" y="1952055"/>
                        <a:pt x="367043" y="1931986"/>
                        <a:pt x="361599" y="1910686"/>
                      </a:cubicBezTo>
                      <a:lnTo>
                        <a:pt x="359890" y="1902519"/>
                      </a:lnTo>
                      <a:cubicBezTo>
                        <a:pt x="359334" y="1899816"/>
                        <a:pt x="358718" y="1896955"/>
                        <a:pt x="358459" y="1894730"/>
                      </a:cubicBezTo>
                      <a:lnTo>
                        <a:pt x="356433" y="1880483"/>
                      </a:lnTo>
                      <a:lnTo>
                        <a:pt x="352359" y="1851989"/>
                      </a:lnTo>
                      <a:lnTo>
                        <a:pt x="336066" y="1738033"/>
                      </a:lnTo>
                      <a:lnTo>
                        <a:pt x="314029" y="1583641"/>
                      </a:lnTo>
                      <a:cubicBezTo>
                        <a:pt x="327939" y="1591688"/>
                        <a:pt x="342186" y="1599199"/>
                        <a:pt x="356691" y="1606134"/>
                      </a:cubicBezTo>
                      <a:lnTo>
                        <a:pt x="374713" y="1732290"/>
                      </a:lnTo>
                      <a:lnTo>
                        <a:pt x="390987" y="1846147"/>
                      </a:lnTo>
                      <a:lnTo>
                        <a:pt x="395040" y="1874621"/>
                      </a:lnTo>
                      <a:lnTo>
                        <a:pt x="397087" y="1888848"/>
                      </a:lnTo>
                      <a:cubicBezTo>
                        <a:pt x="397385" y="1891391"/>
                        <a:pt x="397842" y="1893220"/>
                        <a:pt x="398259" y="1895207"/>
                      </a:cubicBezTo>
                      <a:lnTo>
                        <a:pt x="399491" y="1901108"/>
                      </a:lnTo>
                      <a:cubicBezTo>
                        <a:pt x="403565" y="1916984"/>
                        <a:pt x="411115" y="1931887"/>
                        <a:pt x="421309" y="1944703"/>
                      </a:cubicBezTo>
                      <a:cubicBezTo>
                        <a:pt x="422461" y="1946412"/>
                        <a:pt x="423991" y="1947803"/>
                        <a:pt x="425323" y="1949353"/>
                      </a:cubicBezTo>
                      <a:cubicBezTo>
                        <a:pt x="426714" y="1950843"/>
                        <a:pt x="428025" y="1952433"/>
                        <a:pt x="429476" y="1953883"/>
                      </a:cubicBezTo>
                      <a:lnTo>
                        <a:pt x="433986" y="1958056"/>
                      </a:lnTo>
                      <a:lnTo>
                        <a:pt x="436231" y="1960162"/>
                      </a:lnTo>
                      <a:lnTo>
                        <a:pt x="438656" y="1962050"/>
                      </a:lnTo>
                      <a:lnTo>
                        <a:pt x="443504" y="1965826"/>
                      </a:lnTo>
                      <a:cubicBezTo>
                        <a:pt x="445153" y="1967057"/>
                        <a:pt x="446941" y="1968071"/>
                        <a:pt x="448630" y="1969223"/>
                      </a:cubicBezTo>
                      <a:lnTo>
                        <a:pt x="451214" y="1970892"/>
                      </a:lnTo>
                      <a:lnTo>
                        <a:pt x="452485" y="1971727"/>
                      </a:lnTo>
                      <a:lnTo>
                        <a:pt x="453856" y="1972442"/>
                      </a:lnTo>
                      <a:lnTo>
                        <a:pt x="459281" y="1975343"/>
                      </a:lnTo>
                      <a:cubicBezTo>
                        <a:pt x="461049" y="1976377"/>
                        <a:pt x="462977" y="1977092"/>
                        <a:pt x="464845" y="1977907"/>
                      </a:cubicBezTo>
                      <a:lnTo>
                        <a:pt x="470508" y="1980311"/>
                      </a:lnTo>
                      <a:lnTo>
                        <a:pt x="476349" y="1982199"/>
                      </a:lnTo>
                      <a:cubicBezTo>
                        <a:pt x="478297" y="1982834"/>
                        <a:pt x="480224" y="1983530"/>
                        <a:pt x="482231" y="1983907"/>
                      </a:cubicBezTo>
                      <a:cubicBezTo>
                        <a:pt x="486225" y="1984782"/>
                        <a:pt x="490179" y="1985875"/>
                        <a:pt x="494272" y="1986252"/>
                      </a:cubicBezTo>
                      <a:cubicBezTo>
                        <a:pt x="496319" y="1986510"/>
                        <a:pt x="498326" y="1986828"/>
                        <a:pt x="500373" y="1987067"/>
                      </a:cubicBezTo>
                      <a:lnTo>
                        <a:pt x="506512" y="1987325"/>
                      </a:lnTo>
                      <a:cubicBezTo>
                        <a:pt x="510308" y="1987623"/>
                        <a:pt x="515494" y="1987504"/>
                        <a:pt x="520203" y="1987524"/>
                      </a:cubicBezTo>
                      <a:lnTo>
                        <a:pt x="728781" y="1987524"/>
                      </a:lnTo>
                      <a:cubicBezTo>
                        <a:pt x="730073" y="1987564"/>
                        <a:pt x="730927" y="1987444"/>
                        <a:pt x="732000" y="1987424"/>
                      </a:cubicBezTo>
                      <a:lnTo>
                        <a:pt x="735080" y="1987266"/>
                      </a:lnTo>
                      <a:cubicBezTo>
                        <a:pt x="743286" y="1987107"/>
                        <a:pt x="751354" y="1985497"/>
                        <a:pt x="759322" y="1983649"/>
                      </a:cubicBezTo>
                      <a:cubicBezTo>
                        <a:pt x="761289" y="1983093"/>
                        <a:pt x="763216" y="1982417"/>
                        <a:pt x="765183" y="1981801"/>
                      </a:cubicBezTo>
                      <a:cubicBezTo>
                        <a:pt x="767131" y="1981165"/>
                        <a:pt x="769118" y="1980669"/>
                        <a:pt x="770966" y="1979794"/>
                      </a:cubicBezTo>
                      <a:cubicBezTo>
                        <a:pt x="774741" y="1978205"/>
                        <a:pt x="778596" y="1976774"/>
                        <a:pt x="782153" y="1974727"/>
                      </a:cubicBezTo>
                      <a:cubicBezTo>
                        <a:pt x="783961" y="1973754"/>
                        <a:pt x="785829" y="1972919"/>
                        <a:pt x="787577" y="1971846"/>
                      </a:cubicBezTo>
                      <a:lnTo>
                        <a:pt x="792763" y="1968548"/>
                      </a:lnTo>
                      <a:cubicBezTo>
                        <a:pt x="793618" y="1967991"/>
                        <a:pt x="794512" y="1967475"/>
                        <a:pt x="795346" y="1966879"/>
                      </a:cubicBezTo>
                      <a:lnTo>
                        <a:pt x="797790" y="1965011"/>
                      </a:lnTo>
                      <a:lnTo>
                        <a:pt x="802698" y="1961315"/>
                      </a:lnTo>
                      <a:cubicBezTo>
                        <a:pt x="808838" y="1955890"/>
                        <a:pt x="814859" y="1950267"/>
                        <a:pt x="819767" y="1943690"/>
                      </a:cubicBezTo>
                      <a:cubicBezTo>
                        <a:pt x="825013" y="1937371"/>
                        <a:pt x="829046" y="1930198"/>
                        <a:pt x="832881" y="1922965"/>
                      </a:cubicBezTo>
                      <a:lnTo>
                        <a:pt x="835305" y="1917342"/>
                      </a:lnTo>
                      <a:cubicBezTo>
                        <a:pt x="836120" y="1915454"/>
                        <a:pt x="836994" y="1913606"/>
                        <a:pt x="837551" y="1911619"/>
                      </a:cubicBezTo>
                      <a:lnTo>
                        <a:pt x="839498" y="1905797"/>
                      </a:lnTo>
                      <a:lnTo>
                        <a:pt x="839975" y="1904347"/>
                      </a:lnTo>
                      <a:lnTo>
                        <a:pt x="840333" y="1902877"/>
                      </a:lnTo>
                      <a:lnTo>
                        <a:pt x="841008" y="1899936"/>
                      </a:lnTo>
                      <a:cubicBezTo>
                        <a:pt x="841465" y="1897949"/>
                        <a:pt x="841962" y="1896121"/>
                        <a:pt x="842419" y="1893994"/>
                      </a:cubicBezTo>
                      <a:lnTo>
                        <a:pt x="843591" y="1886901"/>
                      </a:lnTo>
                      <a:lnTo>
                        <a:pt x="845976" y="1872713"/>
                      </a:lnTo>
                      <a:lnTo>
                        <a:pt x="850745" y="1844359"/>
                      </a:lnTo>
                      <a:lnTo>
                        <a:pt x="869780" y="1730939"/>
                      </a:lnTo>
                      <a:lnTo>
                        <a:pt x="890227" y="1609194"/>
                      </a:lnTo>
                      <a:cubicBezTo>
                        <a:pt x="904951" y="1602359"/>
                        <a:pt x="919416" y="1594947"/>
                        <a:pt x="933564" y="1586959"/>
                      </a:cubicBezTo>
                      <a:lnTo>
                        <a:pt x="908269" y="1737635"/>
                      </a:lnTo>
                      <a:close/>
                      <a:moveTo>
                        <a:pt x="400207" y="1624931"/>
                      </a:moveTo>
                      <a:cubicBezTo>
                        <a:pt x="451869" y="1645000"/>
                        <a:pt x="506195" y="1658194"/>
                        <a:pt x="561275" y="1663897"/>
                      </a:cubicBezTo>
                      <a:cubicBezTo>
                        <a:pt x="604811" y="1668447"/>
                        <a:pt x="648644" y="1668447"/>
                        <a:pt x="692180" y="1663897"/>
                      </a:cubicBezTo>
                      <a:cubicBezTo>
                        <a:pt x="735676" y="1659366"/>
                        <a:pt x="778755" y="1650226"/>
                        <a:pt x="820403" y="1636655"/>
                      </a:cubicBezTo>
                      <a:cubicBezTo>
                        <a:pt x="829046" y="1633853"/>
                        <a:pt x="837630" y="1630853"/>
                        <a:pt x="846135" y="1627654"/>
                      </a:cubicBezTo>
                      <a:lnTo>
                        <a:pt x="829960" y="1724004"/>
                      </a:lnTo>
                      <a:lnTo>
                        <a:pt x="810945" y="1837305"/>
                      </a:lnTo>
                      <a:lnTo>
                        <a:pt x="806196" y="1865620"/>
                      </a:lnTo>
                      <a:lnTo>
                        <a:pt x="803811" y="1879787"/>
                      </a:lnTo>
                      <a:lnTo>
                        <a:pt x="802639" y="1886861"/>
                      </a:lnTo>
                      <a:cubicBezTo>
                        <a:pt x="802520" y="1887596"/>
                        <a:pt x="802440" y="1887676"/>
                        <a:pt x="802361" y="1888014"/>
                      </a:cubicBezTo>
                      <a:lnTo>
                        <a:pt x="802122" y="1888888"/>
                      </a:lnTo>
                      <a:lnTo>
                        <a:pt x="801685" y="1890636"/>
                      </a:lnTo>
                      <a:lnTo>
                        <a:pt x="801288" y="1892405"/>
                      </a:lnTo>
                      <a:lnTo>
                        <a:pt x="801109" y="1893299"/>
                      </a:lnTo>
                      <a:lnTo>
                        <a:pt x="800771" y="1894233"/>
                      </a:lnTo>
                      <a:cubicBezTo>
                        <a:pt x="800314" y="1895465"/>
                        <a:pt x="799897" y="1896717"/>
                        <a:pt x="799499" y="1897988"/>
                      </a:cubicBezTo>
                      <a:cubicBezTo>
                        <a:pt x="799201" y="1899280"/>
                        <a:pt x="798585" y="1900472"/>
                        <a:pt x="798049" y="1901664"/>
                      </a:cubicBezTo>
                      <a:cubicBezTo>
                        <a:pt x="797512" y="1902877"/>
                        <a:pt x="796996" y="1904109"/>
                        <a:pt x="796519" y="1905340"/>
                      </a:cubicBezTo>
                      <a:cubicBezTo>
                        <a:pt x="793955" y="1909950"/>
                        <a:pt x="791472" y="1914640"/>
                        <a:pt x="788014" y="1918693"/>
                      </a:cubicBezTo>
                      <a:cubicBezTo>
                        <a:pt x="784895" y="1923005"/>
                        <a:pt x="780881" y="1926562"/>
                        <a:pt x="776986" y="1930139"/>
                      </a:cubicBezTo>
                      <a:cubicBezTo>
                        <a:pt x="775893" y="1930913"/>
                        <a:pt x="774820" y="1931708"/>
                        <a:pt x="773767" y="1932523"/>
                      </a:cubicBezTo>
                      <a:lnTo>
                        <a:pt x="772217" y="1933755"/>
                      </a:lnTo>
                      <a:cubicBezTo>
                        <a:pt x="771681" y="1934152"/>
                        <a:pt x="771085" y="1934450"/>
                        <a:pt x="770509" y="1934808"/>
                      </a:cubicBezTo>
                      <a:cubicBezTo>
                        <a:pt x="769376" y="1935504"/>
                        <a:pt x="768263" y="1936219"/>
                        <a:pt x="767170" y="1936954"/>
                      </a:cubicBezTo>
                      <a:cubicBezTo>
                        <a:pt x="766038" y="1937669"/>
                        <a:pt x="764806" y="1938146"/>
                        <a:pt x="763633" y="1938802"/>
                      </a:cubicBezTo>
                      <a:cubicBezTo>
                        <a:pt x="761368" y="1940193"/>
                        <a:pt x="758845" y="1941008"/>
                        <a:pt x="756421" y="1942100"/>
                      </a:cubicBezTo>
                      <a:cubicBezTo>
                        <a:pt x="755248" y="1942716"/>
                        <a:pt x="753937" y="1942955"/>
                        <a:pt x="752685" y="1943372"/>
                      </a:cubicBezTo>
                      <a:cubicBezTo>
                        <a:pt x="751413" y="1943750"/>
                        <a:pt x="750181" y="1944227"/>
                        <a:pt x="748910" y="1944604"/>
                      </a:cubicBezTo>
                      <a:cubicBezTo>
                        <a:pt x="743743" y="1945697"/>
                        <a:pt x="738577" y="1946869"/>
                        <a:pt x="733212" y="1946909"/>
                      </a:cubicBezTo>
                      <a:lnTo>
                        <a:pt x="731225" y="1947008"/>
                      </a:lnTo>
                      <a:lnTo>
                        <a:pt x="730212" y="1947088"/>
                      </a:lnTo>
                      <a:lnTo>
                        <a:pt x="520203" y="1947088"/>
                      </a:lnTo>
                      <a:cubicBezTo>
                        <a:pt x="515673" y="1947108"/>
                        <a:pt x="509632" y="1947187"/>
                        <a:pt x="507923" y="1946949"/>
                      </a:cubicBezTo>
                      <a:cubicBezTo>
                        <a:pt x="506592" y="1946869"/>
                        <a:pt x="505261" y="1946830"/>
                        <a:pt x="503929" y="1946810"/>
                      </a:cubicBezTo>
                      <a:lnTo>
                        <a:pt x="499995" y="1946233"/>
                      </a:lnTo>
                      <a:cubicBezTo>
                        <a:pt x="497332" y="1946074"/>
                        <a:pt x="494809" y="1945260"/>
                        <a:pt x="492226" y="1944743"/>
                      </a:cubicBezTo>
                      <a:cubicBezTo>
                        <a:pt x="490894" y="1944544"/>
                        <a:pt x="489662" y="1944048"/>
                        <a:pt x="488411" y="1943630"/>
                      </a:cubicBezTo>
                      <a:cubicBezTo>
                        <a:pt x="487159" y="1943213"/>
                        <a:pt x="485907" y="1942816"/>
                        <a:pt x="484635" y="1942458"/>
                      </a:cubicBezTo>
                      <a:cubicBezTo>
                        <a:pt x="483423" y="1941902"/>
                        <a:pt x="482231" y="1941365"/>
                        <a:pt x="480999" y="1940849"/>
                      </a:cubicBezTo>
                      <a:cubicBezTo>
                        <a:pt x="479787" y="1940352"/>
                        <a:pt x="478515" y="1939935"/>
                        <a:pt x="477403" y="1939199"/>
                      </a:cubicBezTo>
                      <a:cubicBezTo>
                        <a:pt x="476230" y="1938563"/>
                        <a:pt x="475058" y="1937948"/>
                        <a:pt x="473886" y="1937351"/>
                      </a:cubicBezTo>
                      <a:lnTo>
                        <a:pt x="472991" y="1936914"/>
                      </a:lnTo>
                      <a:lnTo>
                        <a:pt x="472157" y="1936338"/>
                      </a:lnTo>
                      <a:lnTo>
                        <a:pt x="470508" y="1935245"/>
                      </a:lnTo>
                      <a:cubicBezTo>
                        <a:pt x="469415" y="1934490"/>
                        <a:pt x="468222" y="1933874"/>
                        <a:pt x="467169" y="1933059"/>
                      </a:cubicBezTo>
                      <a:cubicBezTo>
                        <a:pt x="466136" y="1932225"/>
                        <a:pt x="465103" y="1931390"/>
                        <a:pt x="464050" y="1930595"/>
                      </a:cubicBezTo>
                      <a:lnTo>
                        <a:pt x="462440" y="1929403"/>
                      </a:lnTo>
                      <a:lnTo>
                        <a:pt x="461010" y="1928012"/>
                      </a:lnTo>
                      <a:cubicBezTo>
                        <a:pt x="460056" y="1927079"/>
                        <a:pt x="459062" y="1926184"/>
                        <a:pt x="458069" y="1925310"/>
                      </a:cubicBezTo>
                      <a:cubicBezTo>
                        <a:pt x="457115" y="1924376"/>
                        <a:pt x="456300" y="1923323"/>
                        <a:pt x="455386" y="1922349"/>
                      </a:cubicBezTo>
                      <a:cubicBezTo>
                        <a:pt x="454532" y="1921356"/>
                        <a:pt x="453479" y="1920501"/>
                        <a:pt x="452783" y="1919369"/>
                      </a:cubicBezTo>
                      <a:cubicBezTo>
                        <a:pt x="446226" y="1911023"/>
                        <a:pt x="441318" y="1901466"/>
                        <a:pt x="438675" y="1891213"/>
                      </a:cubicBezTo>
                      <a:cubicBezTo>
                        <a:pt x="438457" y="1890001"/>
                        <a:pt x="438218" y="1888808"/>
                        <a:pt x="437960" y="1887616"/>
                      </a:cubicBezTo>
                      <a:lnTo>
                        <a:pt x="437523" y="1885828"/>
                      </a:lnTo>
                      <a:lnTo>
                        <a:pt x="437404" y="1885391"/>
                      </a:lnTo>
                      <a:lnTo>
                        <a:pt x="437285" y="1884536"/>
                      </a:lnTo>
                      <a:lnTo>
                        <a:pt x="437026" y="1882768"/>
                      </a:lnTo>
                      <a:lnTo>
                        <a:pt x="434999" y="1868541"/>
                      </a:lnTo>
                      <a:lnTo>
                        <a:pt x="430946" y="1840106"/>
                      </a:lnTo>
                      <a:lnTo>
                        <a:pt x="414692" y="1726349"/>
                      </a:lnTo>
                      <a:lnTo>
                        <a:pt x="400207" y="1624931"/>
                      </a:lnTo>
                      <a:close/>
                      <a:moveTo>
                        <a:pt x="1162330" y="1279050"/>
                      </a:moveTo>
                      <a:cubicBezTo>
                        <a:pt x="1128968" y="1353802"/>
                        <a:pt x="1079908" y="1421539"/>
                        <a:pt x="1019026" y="1476262"/>
                      </a:cubicBezTo>
                      <a:cubicBezTo>
                        <a:pt x="1003865" y="1489913"/>
                        <a:pt x="987969" y="1502749"/>
                        <a:pt x="971456" y="1514751"/>
                      </a:cubicBezTo>
                      <a:lnTo>
                        <a:pt x="942366" y="1534561"/>
                      </a:lnTo>
                      <a:cubicBezTo>
                        <a:pt x="928119" y="1543702"/>
                        <a:pt x="913475" y="1552206"/>
                        <a:pt x="898473" y="1560055"/>
                      </a:cubicBezTo>
                      <a:cubicBezTo>
                        <a:pt x="883948" y="1567685"/>
                        <a:pt x="869085" y="1574699"/>
                        <a:pt x="853964" y="1581058"/>
                      </a:cubicBezTo>
                      <a:cubicBezTo>
                        <a:pt x="838862" y="1587436"/>
                        <a:pt x="823503" y="1593159"/>
                        <a:pt x="807904" y="1598226"/>
                      </a:cubicBezTo>
                      <a:cubicBezTo>
                        <a:pt x="749486" y="1617281"/>
                        <a:pt x="688087" y="1626899"/>
                        <a:pt x="626688" y="1626899"/>
                      </a:cubicBezTo>
                      <a:cubicBezTo>
                        <a:pt x="606221" y="1626899"/>
                        <a:pt x="585775" y="1625845"/>
                        <a:pt x="565448" y="1623699"/>
                      </a:cubicBezTo>
                      <a:cubicBezTo>
                        <a:pt x="506314" y="1617559"/>
                        <a:pt x="448134" y="1602220"/>
                        <a:pt x="393590" y="1578554"/>
                      </a:cubicBezTo>
                      <a:cubicBezTo>
                        <a:pt x="378667" y="1572076"/>
                        <a:pt x="364023" y="1564983"/>
                        <a:pt x="349716" y="1557273"/>
                      </a:cubicBezTo>
                      <a:cubicBezTo>
                        <a:pt x="344292" y="1554372"/>
                        <a:pt x="338927" y="1551372"/>
                        <a:pt x="333602" y="1548292"/>
                      </a:cubicBezTo>
                      <a:cubicBezTo>
                        <a:pt x="324441" y="1543006"/>
                        <a:pt x="315440" y="1537462"/>
                        <a:pt x="306598" y="1531700"/>
                      </a:cubicBezTo>
                      <a:cubicBezTo>
                        <a:pt x="297636" y="1525838"/>
                        <a:pt x="288814" y="1519738"/>
                        <a:pt x="280190" y="1513400"/>
                      </a:cubicBezTo>
                      <a:cubicBezTo>
                        <a:pt x="264334" y="1501775"/>
                        <a:pt x="249054" y="1489396"/>
                        <a:pt x="234429" y="1476262"/>
                      </a:cubicBezTo>
                      <a:cubicBezTo>
                        <a:pt x="203928" y="1448980"/>
                        <a:pt x="176547" y="1418241"/>
                        <a:pt x="152464" y="1385157"/>
                      </a:cubicBezTo>
                      <a:cubicBezTo>
                        <a:pt x="128382" y="1352073"/>
                        <a:pt x="107816" y="1316426"/>
                        <a:pt x="91125" y="1279050"/>
                      </a:cubicBezTo>
                      <a:cubicBezTo>
                        <a:pt x="74454" y="1241674"/>
                        <a:pt x="61657" y="1202529"/>
                        <a:pt x="53193" y="1162471"/>
                      </a:cubicBezTo>
                      <a:cubicBezTo>
                        <a:pt x="36164" y="1082374"/>
                        <a:pt x="36164" y="998800"/>
                        <a:pt x="53193" y="918683"/>
                      </a:cubicBezTo>
                      <a:cubicBezTo>
                        <a:pt x="70142" y="838566"/>
                        <a:pt x="104319" y="762184"/>
                        <a:pt x="152464" y="695997"/>
                      </a:cubicBezTo>
                      <a:cubicBezTo>
                        <a:pt x="176547" y="662933"/>
                        <a:pt x="203928" y="632193"/>
                        <a:pt x="234429" y="604911"/>
                      </a:cubicBezTo>
                      <a:cubicBezTo>
                        <a:pt x="264890" y="577550"/>
                        <a:pt x="298173" y="553368"/>
                        <a:pt x="333602" y="532882"/>
                      </a:cubicBezTo>
                      <a:cubicBezTo>
                        <a:pt x="338271" y="530179"/>
                        <a:pt x="342980" y="527537"/>
                        <a:pt x="347729" y="524973"/>
                      </a:cubicBezTo>
                      <a:cubicBezTo>
                        <a:pt x="362314" y="517045"/>
                        <a:pt x="377237" y="509753"/>
                        <a:pt x="392437" y="503136"/>
                      </a:cubicBezTo>
                      <a:cubicBezTo>
                        <a:pt x="447319" y="479172"/>
                        <a:pt x="505896" y="463634"/>
                        <a:pt x="565448" y="457454"/>
                      </a:cubicBezTo>
                      <a:cubicBezTo>
                        <a:pt x="646836" y="448910"/>
                        <a:pt x="730033" y="457534"/>
                        <a:pt x="807904" y="482948"/>
                      </a:cubicBezTo>
                      <a:cubicBezTo>
                        <a:pt x="825350" y="488611"/>
                        <a:pt x="842498" y="495108"/>
                        <a:pt x="859329" y="502381"/>
                      </a:cubicBezTo>
                      <a:cubicBezTo>
                        <a:pt x="874251" y="508859"/>
                        <a:pt x="888915" y="515952"/>
                        <a:pt x="903242" y="523642"/>
                      </a:cubicBezTo>
                      <a:cubicBezTo>
                        <a:pt x="918005" y="531550"/>
                        <a:pt x="932431" y="540095"/>
                        <a:pt x="946460" y="549215"/>
                      </a:cubicBezTo>
                      <a:cubicBezTo>
                        <a:pt x="959256" y="557541"/>
                        <a:pt x="971715" y="566363"/>
                        <a:pt x="983836" y="575643"/>
                      </a:cubicBezTo>
                      <a:cubicBezTo>
                        <a:pt x="995937" y="584942"/>
                        <a:pt x="1007680" y="594698"/>
                        <a:pt x="1019026" y="604911"/>
                      </a:cubicBezTo>
                      <a:cubicBezTo>
                        <a:pt x="1049467" y="632273"/>
                        <a:pt x="1076948" y="662893"/>
                        <a:pt x="1100991" y="695997"/>
                      </a:cubicBezTo>
                      <a:cubicBezTo>
                        <a:pt x="1125034" y="729100"/>
                        <a:pt x="1145659" y="764728"/>
                        <a:pt x="1162330" y="802104"/>
                      </a:cubicBezTo>
                      <a:cubicBezTo>
                        <a:pt x="1195772" y="876856"/>
                        <a:pt x="1213118" y="958761"/>
                        <a:pt x="1213039" y="1040587"/>
                      </a:cubicBezTo>
                      <a:cubicBezTo>
                        <a:pt x="1213118" y="1122412"/>
                        <a:pt x="1195772" y="1204318"/>
                        <a:pt x="1162330" y="1279050"/>
                      </a:cubicBezTo>
                      <a:close/>
                      <a:moveTo>
                        <a:pt x="1348494" y="1083685"/>
                      </a:moveTo>
                      <a:cubicBezTo>
                        <a:pt x="1341520" y="1100555"/>
                        <a:pt x="1331167" y="1116014"/>
                        <a:pt x="1318272" y="1128910"/>
                      </a:cubicBezTo>
                      <a:cubicBezTo>
                        <a:pt x="1305376" y="1141806"/>
                        <a:pt x="1289937" y="1152138"/>
                        <a:pt x="1273047" y="1159133"/>
                      </a:cubicBezTo>
                      <a:cubicBezTo>
                        <a:pt x="1262575" y="1163484"/>
                        <a:pt x="1251547" y="1166524"/>
                        <a:pt x="1240341" y="1168193"/>
                      </a:cubicBezTo>
                      <a:cubicBezTo>
                        <a:pt x="1243182" y="1154463"/>
                        <a:pt x="1245566" y="1140633"/>
                        <a:pt x="1247494" y="1126724"/>
                      </a:cubicBezTo>
                      <a:cubicBezTo>
                        <a:pt x="1251090" y="1125691"/>
                        <a:pt x="1254627" y="1124479"/>
                        <a:pt x="1258085" y="1123048"/>
                      </a:cubicBezTo>
                      <a:cubicBezTo>
                        <a:pt x="1270206" y="1118041"/>
                        <a:pt x="1281333" y="1110570"/>
                        <a:pt x="1290652" y="1101270"/>
                      </a:cubicBezTo>
                      <a:cubicBezTo>
                        <a:pt x="1299951" y="1091971"/>
                        <a:pt x="1307403" y="1080844"/>
                        <a:pt x="1312410" y="1068723"/>
                      </a:cubicBezTo>
                      <a:cubicBezTo>
                        <a:pt x="1317457" y="1056602"/>
                        <a:pt x="1320020" y="1043508"/>
                        <a:pt x="1320040" y="1030314"/>
                      </a:cubicBezTo>
                      <a:cubicBezTo>
                        <a:pt x="1320020" y="1017120"/>
                        <a:pt x="1317457" y="1004025"/>
                        <a:pt x="1312410" y="991905"/>
                      </a:cubicBezTo>
                      <a:cubicBezTo>
                        <a:pt x="1307403" y="979784"/>
                        <a:pt x="1299951" y="968656"/>
                        <a:pt x="1290652" y="959337"/>
                      </a:cubicBezTo>
                      <a:cubicBezTo>
                        <a:pt x="1281333" y="950038"/>
                        <a:pt x="1270206" y="942587"/>
                        <a:pt x="1258085" y="937579"/>
                      </a:cubicBezTo>
                      <a:cubicBezTo>
                        <a:pt x="1253554" y="935692"/>
                        <a:pt x="1248885" y="934162"/>
                        <a:pt x="1244136" y="932969"/>
                      </a:cubicBezTo>
                      <a:cubicBezTo>
                        <a:pt x="1242805" y="925399"/>
                        <a:pt x="1241414" y="917848"/>
                        <a:pt x="1239804" y="910317"/>
                      </a:cubicBezTo>
                      <a:cubicBezTo>
                        <a:pt x="1238493" y="904138"/>
                        <a:pt x="1237062" y="897978"/>
                        <a:pt x="1235552" y="891818"/>
                      </a:cubicBezTo>
                      <a:cubicBezTo>
                        <a:pt x="1248408" y="893288"/>
                        <a:pt x="1261085" y="896507"/>
                        <a:pt x="1273047" y="901475"/>
                      </a:cubicBezTo>
                      <a:cubicBezTo>
                        <a:pt x="1289937" y="908469"/>
                        <a:pt x="1305376" y="918822"/>
                        <a:pt x="1318272" y="931718"/>
                      </a:cubicBezTo>
                      <a:cubicBezTo>
                        <a:pt x="1331167" y="944613"/>
                        <a:pt x="1341520" y="960053"/>
                        <a:pt x="1348494" y="976942"/>
                      </a:cubicBezTo>
                      <a:cubicBezTo>
                        <a:pt x="1355509" y="993812"/>
                        <a:pt x="1359105" y="1012113"/>
                        <a:pt x="1359105" y="1030314"/>
                      </a:cubicBezTo>
                      <a:cubicBezTo>
                        <a:pt x="1359105" y="1048515"/>
                        <a:pt x="1355509" y="1066816"/>
                        <a:pt x="1348494" y="1083685"/>
                      </a:cubicBezTo>
                      <a:close/>
                      <a:moveTo>
                        <a:pt x="1250375" y="978810"/>
                      </a:moveTo>
                      <a:cubicBezTo>
                        <a:pt x="1254607" y="981353"/>
                        <a:pt x="1258562" y="984414"/>
                        <a:pt x="1262059" y="987911"/>
                      </a:cubicBezTo>
                      <a:cubicBezTo>
                        <a:pt x="1267642" y="993514"/>
                        <a:pt x="1272113" y="1000190"/>
                        <a:pt x="1275074" y="1007384"/>
                      </a:cubicBezTo>
                      <a:cubicBezTo>
                        <a:pt x="1278074" y="1014596"/>
                        <a:pt x="1279604" y="1022306"/>
                        <a:pt x="1279624" y="1030314"/>
                      </a:cubicBezTo>
                      <a:cubicBezTo>
                        <a:pt x="1279604" y="1038321"/>
                        <a:pt x="1278074" y="1046031"/>
                        <a:pt x="1275074" y="1053244"/>
                      </a:cubicBezTo>
                      <a:cubicBezTo>
                        <a:pt x="1272113" y="1060437"/>
                        <a:pt x="1267642" y="1067113"/>
                        <a:pt x="1262059" y="1072697"/>
                      </a:cubicBezTo>
                      <a:cubicBezTo>
                        <a:pt x="1259038" y="1075717"/>
                        <a:pt x="1255700" y="1078400"/>
                        <a:pt x="1252124" y="1080705"/>
                      </a:cubicBezTo>
                      <a:cubicBezTo>
                        <a:pt x="1252978" y="1067332"/>
                        <a:pt x="1253455" y="1053959"/>
                        <a:pt x="1253455" y="1040587"/>
                      </a:cubicBezTo>
                      <a:cubicBezTo>
                        <a:pt x="1253455" y="1019981"/>
                        <a:pt x="1252402" y="999356"/>
                        <a:pt x="1250375" y="97881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8" name="Freeform 6">
                  <a:extLst>
                    <a:ext uri="{FF2B5EF4-FFF2-40B4-BE49-F238E27FC236}">
                      <a16:creationId xmlns:a16="http://schemas.microsoft.com/office/drawing/2014/main" id="{F345236F-D888-DD0B-7675-6830418DE297}"/>
                    </a:ext>
                  </a:extLst>
                </p:cNvPr>
                <p:cNvSpPr/>
                <p:nvPr/>
              </p:nvSpPr>
              <p:spPr>
                <a:xfrm>
                  <a:off x="3720771" y="2794436"/>
                  <a:ext cx="486525" cy="696917"/>
                </a:xfrm>
                <a:custGeom>
                  <a:avLst/>
                  <a:gdLst>
                    <a:gd name="connsiteX0" fmla="*/ 399916 w 486525"/>
                    <a:gd name="connsiteY0" fmla="*/ 239464 h 696917"/>
                    <a:gd name="connsiteX1" fmla="*/ 22560 w 486525"/>
                    <a:gd name="connsiteY1" fmla="*/ 186 h 696917"/>
                    <a:gd name="connsiteX2" fmla="*/ 186 w 486525"/>
                    <a:gd name="connsiteY2" fmla="*/ 17175 h 696917"/>
                    <a:gd name="connsiteX3" fmla="*/ 17176 w 486525"/>
                    <a:gd name="connsiteY3" fmla="*/ 39549 h 696917"/>
                    <a:gd name="connsiteX4" fmla="*/ 366594 w 486525"/>
                    <a:gd name="connsiteY4" fmla="*/ 261103 h 696917"/>
                    <a:gd name="connsiteX5" fmla="*/ 426661 w 486525"/>
                    <a:gd name="connsiteY5" fmla="*/ 671444 h 696917"/>
                    <a:gd name="connsiteX6" fmla="*/ 440153 w 486525"/>
                    <a:gd name="connsiteY6" fmla="*/ 696103 h 696917"/>
                    <a:gd name="connsiteX7" fmla="*/ 445757 w 486525"/>
                    <a:gd name="connsiteY7" fmla="*/ 696917 h 696917"/>
                    <a:gd name="connsiteX8" fmla="*/ 464812 w 486525"/>
                    <a:gd name="connsiteY8" fmla="*/ 682630 h 696917"/>
                    <a:gd name="connsiteX9" fmla="*/ 399936 w 486525"/>
                    <a:gd name="connsiteY9" fmla="*/ 239464 h 696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6525" h="696917">
                      <a:moveTo>
                        <a:pt x="399916" y="239464"/>
                      </a:moveTo>
                      <a:cubicBezTo>
                        <a:pt x="314891" y="108579"/>
                        <a:pt x="177350" y="21368"/>
                        <a:pt x="22560" y="186"/>
                      </a:cubicBezTo>
                      <a:cubicBezTo>
                        <a:pt x="11691" y="-1304"/>
                        <a:pt x="1657" y="6306"/>
                        <a:pt x="186" y="17175"/>
                      </a:cubicBezTo>
                      <a:cubicBezTo>
                        <a:pt x="-1304" y="28044"/>
                        <a:pt x="6306" y="38059"/>
                        <a:pt x="17176" y="39549"/>
                      </a:cubicBezTo>
                      <a:cubicBezTo>
                        <a:pt x="160500" y="59161"/>
                        <a:pt x="287868" y="139894"/>
                        <a:pt x="366594" y="261103"/>
                      </a:cubicBezTo>
                      <a:cubicBezTo>
                        <a:pt x="445538" y="382649"/>
                        <a:pt x="467435" y="532213"/>
                        <a:pt x="426661" y="671444"/>
                      </a:cubicBezTo>
                      <a:cubicBezTo>
                        <a:pt x="423582" y="681975"/>
                        <a:pt x="429622" y="693003"/>
                        <a:pt x="440153" y="696103"/>
                      </a:cubicBezTo>
                      <a:cubicBezTo>
                        <a:pt x="442021" y="696639"/>
                        <a:pt x="443889" y="696917"/>
                        <a:pt x="445757" y="696917"/>
                      </a:cubicBezTo>
                      <a:cubicBezTo>
                        <a:pt x="454361" y="696917"/>
                        <a:pt x="462269" y="691294"/>
                        <a:pt x="464812" y="682630"/>
                      </a:cubicBezTo>
                      <a:cubicBezTo>
                        <a:pt x="508865" y="532272"/>
                        <a:pt x="485219" y="370747"/>
                        <a:pt x="399936" y="239464"/>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9" name="Freeform 7">
                  <a:extLst>
                    <a:ext uri="{FF2B5EF4-FFF2-40B4-BE49-F238E27FC236}">
                      <a16:creationId xmlns:a16="http://schemas.microsoft.com/office/drawing/2014/main" id="{1DEC5EC6-CBD5-8294-9E55-F9EE61EC0FD8}"/>
                    </a:ext>
                  </a:extLst>
                </p:cNvPr>
                <p:cNvSpPr/>
                <p:nvPr/>
              </p:nvSpPr>
              <p:spPr>
                <a:xfrm>
                  <a:off x="3701814" y="2934088"/>
                  <a:ext cx="364675" cy="517703"/>
                </a:xfrm>
                <a:custGeom>
                  <a:avLst/>
                  <a:gdLst>
                    <a:gd name="connsiteX0" fmla="*/ 22560 w 364675"/>
                    <a:gd name="connsiteY0" fmla="*/ 182 h 517703"/>
                    <a:gd name="connsiteX1" fmla="*/ 186 w 364675"/>
                    <a:gd name="connsiteY1" fmla="*/ 17191 h 517703"/>
                    <a:gd name="connsiteX2" fmla="*/ 17175 w 364675"/>
                    <a:gd name="connsiteY2" fmla="*/ 39565 h 517703"/>
                    <a:gd name="connsiteX3" fmla="*/ 267501 w 364675"/>
                    <a:gd name="connsiteY3" fmla="*/ 198269 h 517703"/>
                    <a:gd name="connsiteX4" fmla="*/ 310520 w 364675"/>
                    <a:gd name="connsiteY4" fmla="*/ 492229 h 517703"/>
                    <a:gd name="connsiteX5" fmla="*/ 323992 w 364675"/>
                    <a:gd name="connsiteY5" fmla="*/ 516888 h 517703"/>
                    <a:gd name="connsiteX6" fmla="*/ 329595 w 364675"/>
                    <a:gd name="connsiteY6" fmla="*/ 517703 h 517703"/>
                    <a:gd name="connsiteX7" fmla="*/ 348651 w 364675"/>
                    <a:gd name="connsiteY7" fmla="*/ 503416 h 517703"/>
                    <a:gd name="connsiteX8" fmla="*/ 300823 w 364675"/>
                    <a:gd name="connsiteY8" fmla="*/ 176630 h 517703"/>
                    <a:gd name="connsiteX9" fmla="*/ 22560 w 364675"/>
                    <a:gd name="connsiteY9" fmla="*/ 202 h 5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4675" h="517703">
                      <a:moveTo>
                        <a:pt x="22560" y="182"/>
                      </a:moveTo>
                      <a:cubicBezTo>
                        <a:pt x="11671" y="-1288"/>
                        <a:pt x="1677" y="6302"/>
                        <a:pt x="186" y="17191"/>
                      </a:cubicBezTo>
                      <a:cubicBezTo>
                        <a:pt x="-1304" y="28080"/>
                        <a:pt x="6306" y="38075"/>
                        <a:pt x="17175" y="39565"/>
                      </a:cubicBezTo>
                      <a:cubicBezTo>
                        <a:pt x="119865" y="53593"/>
                        <a:pt x="211089" y="111436"/>
                        <a:pt x="267501" y="198269"/>
                      </a:cubicBezTo>
                      <a:cubicBezTo>
                        <a:pt x="324071" y="285360"/>
                        <a:pt x="339749" y="392501"/>
                        <a:pt x="310520" y="492229"/>
                      </a:cubicBezTo>
                      <a:cubicBezTo>
                        <a:pt x="307440" y="502761"/>
                        <a:pt x="313461" y="513809"/>
                        <a:pt x="323992" y="516888"/>
                      </a:cubicBezTo>
                      <a:cubicBezTo>
                        <a:pt x="325860" y="517445"/>
                        <a:pt x="327747" y="517703"/>
                        <a:pt x="329595" y="517703"/>
                      </a:cubicBezTo>
                      <a:cubicBezTo>
                        <a:pt x="338179" y="517703"/>
                        <a:pt x="346108" y="512080"/>
                        <a:pt x="348651" y="503416"/>
                      </a:cubicBezTo>
                      <a:cubicBezTo>
                        <a:pt x="381159" y="392560"/>
                        <a:pt x="363713" y="273438"/>
                        <a:pt x="300823" y="176630"/>
                      </a:cubicBezTo>
                      <a:cubicBezTo>
                        <a:pt x="238113" y="80100"/>
                        <a:pt x="136695" y="15800"/>
                        <a:pt x="22560" y="202"/>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0" name="Freeform 10">
                  <a:extLst>
                    <a:ext uri="{FF2B5EF4-FFF2-40B4-BE49-F238E27FC236}">
                      <a16:creationId xmlns:a16="http://schemas.microsoft.com/office/drawing/2014/main" id="{40DE571C-110B-F334-E251-547BDA40F7D4}"/>
                    </a:ext>
                  </a:extLst>
                </p:cNvPr>
                <p:cNvSpPr/>
                <p:nvPr/>
              </p:nvSpPr>
              <p:spPr>
                <a:xfrm>
                  <a:off x="3683215" y="3070910"/>
                  <a:ext cx="242396" cy="342074"/>
                </a:xfrm>
                <a:custGeom>
                  <a:avLst/>
                  <a:gdLst>
                    <a:gd name="connsiteX0" fmla="*/ 16103 w 242396"/>
                    <a:gd name="connsiteY0" fmla="*/ 39411 h 342074"/>
                    <a:gd name="connsiteX1" fmla="*/ 165388 w 242396"/>
                    <a:gd name="connsiteY1" fmla="*/ 139954 h 342074"/>
                    <a:gd name="connsiteX2" fmla="*/ 196465 w 242396"/>
                    <a:gd name="connsiteY2" fmla="*/ 317674 h 342074"/>
                    <a:gd name="connsiteX3" fmla="*/ 211288 w 242396"/>
                    <a:gd name="connsiteY3" fmla="*/ 341538 h 342074"/>
                    <a:gd name="connsiteX4" fmla="*/ 215839 w 242396"/>
                    <a:gd name="connsiteY4" fmla="*/ 342075 h 342074"/>
                    <a:gd name="connsiteX5" fmla="*/ 235172 w 242396"/>
                    <a:gd name="connsiteY5" fmla="*/ 326715 h 342074"/>
                    <a:gd name="connsiteX6" fmla="*/ 198710 w 242396"/>
                    <a:gd name="connsiteY6" fmla="*/ 118296 h 342074"/>
                    <a:gd name="connsiteX7" fmla="*/ 23654 w 242396"/>
                    <a:gd name="connsiteY7" fmla="*/ 366 h 342074"/>
                    <a:gd name="connsiteX8" fmla="*/ 366 w 242396"/>
                    <a:gd name="connsiteY8" fmla="*/ 16103 h 342074"/>
                    <a:gd name="connsiteX9" fmla="*/ 16103 w 242396"/>
                    <a:gd name="connsiteY9" fmla="*/ 39391 h 342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2396" h="342074">
                      <a:moveTo>
                        <a:pt x="16103" y="39411"/>
                      </a:moveTo>
                      <a:cubicBezTo>
                        <a:pt x="78019" y="51373"/>
                        <a:pt x="131032" y="87080"/>
                        <a:pt x="165388" y="139954"/>
                      </a:cubicBezTo>
                      <a:cubicBezTo>
                        <a:pt x="199843" y="192988"/>
                        <a:pt x="210871" y="256096"/>
                        <a:pt x="196465" y="317674"/>
                      </a:cubicBezTo>
                      <a:cubicBezTo>
                        <a:pt x="193961" y="328364"/>
                        <a:pt x="200598" y="339054"/>
                        <a:pt x="211288" y="341538"/>
                      </a:cubicBezTo>
                      <a:cubicBezTo>
                        <a:pt x="212818" y="341896"/>
                        <a:pt x="214328" y="342075"/>
                        <a:pt x="215839" y="342075"/>
                      </a:cubicBezTo>
                      <a:cubicBezTo>
                        <a:pt x="224860" y="342075"/>
                        <a:pt x="233026" y="335895"/>
                        <a:pt x="235172" y="326715"/>
                      </a:cubicBezTo>
                      <a:cubicBezTo>
                        <a:pt x="252062" y="254506"/>
                        <a:pt x="239107" y="180490"/>
                        <a:pt x="198710" y="118296"/>
                      </a:cubicBezTo>
                      <a:cubicBezTo>
                        <a:pt x="158433" y="56281"/>
                        <a:pt x="96260" y="14414"/>
                        <a:pt x="23654" y="366"/>
                      </a:cubicBezTo>
                      <a:cubicBezTo>
                        <a:pt x="12864" y="-1721"/>
                        <a:pt x="2452" y="5333"/>
                        <a:pt x="366" y="16103"/>
                      </a:cubicBezTo>
                      <a:cubicBezTo>
                        <a:pt x="-1721" y="26873"/>
                        <a:pt x="5333" y="37304"/>
                        <a:pt x="16103" y="3939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grpSp>
          <p:nvGrpSpPr>
            <p:cNvPr id="22" name="Group 21">
              <a:extLst>
                <a:ext uri="{FF2B5EF4-FFF2-40B4-BE49-F238E27FC236}">
                  <a16:creationId xmlns:a16="http://schemas.microsoft.com/office/drawing/2014/main" id="{128D3385-906D-6882-FC9A-2D4CE8C96B79}"/>
                </a:ext>
              </a:extLst>
            </p:cNvPr>
            <p:cNvGrpSpPr/>
            <p:nvPr/>
          </p:nvGrpSpPr>
          <p:grpSpPr>
            <a:xfrm>
              <a:off x="3946827" y="3202293"/>
              <a:ext cx="148136" cy="148136"/>
              <a:chOff x="3386118" y="3772540"/>
              <a:chExt cx="260564" cy="260564"/>
            </a:xfrm>
            <a:grpFill/>
          </p:grpSpPr>
          <p:sp>
            <p:nvSpPr>
              <p:cNvPr id="75" name="Oval 74">
                <a:extLst>
                  <a:ext uri="{FF2B5EF4-FFF2-40B4-BE49-F238E27FC236}">
                    <a16:creationId xmlns:a16="http://schemas.microsoft.com/office/drawing/2014/main" id="{42C5A7D5-19C7-7B0D-2A01-BBE2E154AF4D}"/>
                  </a:ext>
                </a:extLst>
              </p:cNvPr>
              <p:cNvSpPr/>
              <p:nvPr/>
            </p:nvSpPr>
            <p:spPr>
              <a:xfrm>
                <a:off x="3386118" y="3772540"/>
                <a:ext cx="260564" cy="260564"/>
              </a:xfrm>
              <a:prstGeom prst="ellipse">
                <a:avLst/>
              </a:prstGeom>
              <a:solidFill>
                <a:schemeClr val="tx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icrosoft Sans Serif" panose="020B0604020202020204" pitchFamily="34" charset="0"/>
                </a:endParaRPr>
              </a:p>
            </p:txBody>
          </p:sp>
          <p:grpSp>
            <p:nvGrpSpPr>
              <p:cNvPr id="76" name="Group 75">
                <a:extLst>
                  <a:ext uri="{FF2B5EF4-FFF2-40B4-BE49-F238E27FC236}">
                    <a16:creationId xmlns:a16="http://schemas.microsoft.com/office/drawing/2014/main" id="{27C3B841-494C-8C14-3877-B4C1BC4B93CC}"/>
                  </a:ext>
                </a:extLst>
              </p:cNvPr>
              <p:cNvGrpSpPr>
                <a:grpSpLocks noChangeAspect="1"/>
              </p:cNvGrpSpPr>
              <p:nvPr/>
            </p:nvGrpSpPr>
            <p:grpSpPr>
              <a:xfrm>
                <a:off x="3403597" y="3850457"/>
                <a:ext cx="225598" cy="104744"/>
                <a:chOff x="2278571" y="3178710"/>
                <a:chExt cx="2078393" cy="964987"/>
              </a:xfrm>
              <a:grpFill/>
            </p:grpSpPr>
            <p:sp>
              <p:nvSpPr>
                <p:cNvPr id="77" name="Freeform 4">
                  <a:extLst>
                    <a:ext uri="{FF2B5EF4-FFF2-40B4-BE49-F238E27FC236}">
                      <a16:creationId xmlns:a16="http://schemas.microsoft.com/office/drawing/2014/main" id="{C1876095-3F65-4D29-CA09-B0E16C172E76}"/>
                    </a:ext>
                  </a:extLst>
                </p:cNvPr>
                <p:cNvSpPr/>
                <p:nvPr/>
              </p:nvSpPr>
              <p:spPr>
                <a:xfrm>
                  <a:off x="3861534" y="3178710"/>
                  <a:ext cx="495430" cy="530298"/>
                </a:xfrm>
                <a:custGeom>
                  <a:avLst/>
                  <a:gdLst>
                    <a:gd name="connsiteX0" fmla="*/ 373092 w 495430"/>
                    <a:gd name="connsiteY0" fmla="*/ 147559 h 530298"/>
                    <a:gd name="connsiteX1" fmla="*/ 19314 w 495430"/>
                    <a:gd name="connsiteY1" fmla="*/ 278 h 530298"/>
                    <a:gd name="connsiteX2" fmla="*/ 12 w 495430"/>
                    <a:gd name="connsiteY2" fmla="*/ 20952 h 530298"/>
                    <a:gd name="connsiteX3" fmla="*/ 19994 w 495430"/>
                    <a:gd name="connsiteY3" fmla="*/ 40247 h 530298"/>
                    <a:gd name="connsiteX4" fmla="*/ 20694 w 495430"/>
                    <a:gd name="connsiteY4" fmla="*/ 40247 h 530298"/>
                    <a:gd name="connsiteX5" fmla="*/ 343729 w 495430"/>
                    <a:gd name="connsiteY5" fmla="*/ 174712 h 530298"/>
                    <a:gd name="connsiteX6" fmla="*/ 452660 w 495430"/>
                    <a:gd name="connsiteY6" fmla="*/ 508005 h 530298"/>
                    <a:gd name="connsiteX7" fmla="*/ 470242 w 495430"/>
                    <a:gd name="connsiteY7" fmla="*/ 530159 h 530298"/>
                    <a:gd name="connsiteX8" fmla="*/ 472562 w 495430"/>
                    <a:gd name="connsiteY8" fmla="*/ 530299 h 530298"/>
                    <a:gd name="connsiteX9" fmla="*/ 492404 w 495430"/>
                    <a:gd name="connsiteY9" fmla="*/ 512583 h 530298"/>
                    <a:gd name="connsiteX10" fmla="*/ 373092 w 495430"/>
                    <a:gd name="connsiteY10" fmla="*/ 147579 h 530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5430" h="530298">
                      <a:moveTo>
                        <a:pt x="373092" y="147559"/>
                      </a:moveTo>
                      <a:cubicBezTo>
                        <a:pt x="282182" y="49325"/>
                        <a:pt x="153268" y="-4361"/>
                        <a:pt x="19314" y="278"/>
                      </a:cubicBezTo>
                      <a:cubicBezTo>
                        <a:pt x="8273" y="657"/>
                        <a:pt x="-368" y="9915"/>
                        <a:pt x="12" y="20952"/>
                      </a:cubicBezTo>
                      <a:cubicBezTo>
                        <a:pt x="392" y="31749"/>
                        <a:pt x="9253" y="40247"/>
                        <a:pt x="19994" y="40247"/>
                      </a:cubicBezTo>
                      <a:cubicBezTo>
                        <a:pt x="20234" y="40247"/>
                        <a:pt x="20454" y="40247"/>
                        <a:pt x="20694" y="40247"/>
                      </a:cubicBezTo>
                      <a:cubicBezTo>
                        <a:pt x="142967" y="36008"/>
                        <a:pt x="260720" y="85035"/>
                        <a:pt x="343729" y="174712"/>
                      </a:cubicBezTo>
                      <a:cubicBezTo>
                        <a:pt x="426978" y="264668"/>
                        <a:pt x="466682" y="386136"/>
                        <a:pt x="452660" y="508005"/>
                      </a:cubicBezTo>
                      <a:cubicBezTo>
                        <a:pt x="451400" y="518982"/>
                        <a:pt x="459281" y="528899"/>
                        <a:pt x="470242" y="530159"/>
                      </a:cubicBezTo>
                      <a:cubicBezTo>
                        <a:pt x="471022" y="530239"/>
                        <a:pt x="471782" y="530299"/>
                        <a:pt x="472562" y="530299"/>
                      </a:cubicBezTo>
                      <a:cubicBezTo>
                        <a:pt x="482583" y="530299"/>
                        <a:pt x="491244" y="522781"/>
                        <a:pt x="492404" y="512583"/>
                      </a:cubicBezTo>
                      <a:cubicBezTo>
                        <a:pt x="507746" y="379138"/>
                        <a:pt x="464262" y="246093"/>
                        <a:pt x="373092" y="147579"/>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8" name="Freeform 5">
                  <a:extLst>
                    <a:ext uri="{FF2B5EF4-FFF2-40B4-BE49-F238E27FC236}">
                      <a16:creationId xmlns:a16="http://schemas.microsoft.com/office/drawing/2014/main" id="{F7EDCBE1-A633-B388-3AF9-A5EE17C08059}"/>
                    </a:ext>
                  </a:extLst>
                </p:cNvPr>
                <p:cNvSpPr/>
                <p:nvPr/>
              </p:nvSpPr>
              <p:spPr>
                <a:xfrm>
                  <a:off x="3865794" y="3298730"/>
                  <a:ext cx="371235" cy="396582"/>
                </a:xfrm>
                <a:custGeom>
                  <a:avLst/>
                  <a:gdLst>
                    <a:gd name="connsiteX0" fmla="*/ 19314 w 371235"/>
                    <a:gd name="connsiteY0" fmla="*/ 206 h 396582"/>
                    <a:gd name="connsiteX1" fmla="*/ 12 w 371235"/>
                    <a:gd name="connsiteY1" fmla="*/ 20881 h 396582"/>
                    <a:gd name="connsiteX2" fmla="*/ 20694 w 371235"/>
                    <a:gd name="connsiteY2" fmla="*/ 40176 h 396582"/>
                    <a:gd name="connsiteX3" fmla="*/ 251439 w 371235"/>
                    <a:gd name="connsiteY3" fmla="*/ 136211 h 396582"/>
                    <a:gd name="connsiteX4" fmla="*/ 329247 w 371235"/>
                    <a:gd name="connsiteY4" fmla="*/ 374288 h 396582"/>
                    <a:gd name="connsiteX5" fmla="*/ 346829 w 371235"/>
                    <a:gd name="connsiteY5" fmla="*/ 396443 h 396582"/>
                    <a:gd name="connsiteX6" fmla="*/ 349149 w 371235"/>
                    <a:gd name="connsiteY6" fmla="*/ 396583 h 396582"/>
                    <a:gd name="connsiteX7" fmla="*/ 368991 w 371235"/>
                    <a:gd name="connsiteY7" fmla="*/ 378867 h 396582"/>
                    <a:gd name="connsiteX8" fmla="*/ 280802 w 371235"/>
                    <a:gd name="connsiteY8" fmla="*/ 109058 h 396582"/>
                    <a:gd name="connsiteX9" fmla="*/ 19294 w 371235"/>
                    <a:gd name="connsiteY9" fmla="*/ 206 h 39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1235" h="396582">
                      <a:moveTo>
                        <a:pt x="19314" y="206"/>
                      </a:moveTo>
                      <a:cubicBezTo>
                        <a:pt x="8273" y="586"/>
                        <a:pt x="-368" y="9844"/>
                        <a:pt x="12" y="20881"/>
                      </a:cubicBezTo>
                      <a:cubicBezTo>
                        <a:pt x="392" y="31918"/>
                        <a:pt x="9633" y="40536"/>
                        <a:pt x="20694" y="40176"/>
                      </a:cubicBezTo>
                      <a:cubicBezTo>
                        <a:pt x="108024" y="37117"/>
                        <a:pt x="192132" y="72148"/>
                        <a:pt x="251439" y="136211"/>
                      </a:cubicBezTo>
                      <a:cubicBezTo>
                        <a:pt x="310905" y="200474"/>
                        <a:pt x="339268" y="287251"/>
                        <a:pt x="329247" y="374288"/>
                      </a:cubicBezTo>
                      <a:cubicBezTo>
                        <a:pt x="327987" y="385266"/>
                        <a:pt x="335848" y="395183"/>
                        <a:pt x="346829" y="396443"/>
                      </a:cubicBezTo>
                      <a:cubicBezTo>
                        <a:pt x="347609" y="396523"/>
                        <a:pt x="348369" y="396583"/>
                        <a:pt x="349149" y="396583"/>
                      </a:cubicBezTo>
                      <a:cubicBezTo>
                        <a:pt x="359170" y="396583"/>
                        <a:pt x="367811" y="389065"/>
                        <a:pt x="368991" y="378867"/>
                      </a:cubicBezTo>
                      <a:cubicBezTo>
                        <a:pt x="380353" y="280233"/>
                        <a:pt x="348209" y="181899"/>
                        <a:pt x="280802" y="109058"/>
                      </a:cubicBezTo>
                      <a:cubicBezTo>
                        <a:pt x="213595" y="36437"/>
                        <a:pt x="118285" y="-3233"/>
                        <a:pt x="19294" y="206"/>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9" name="Freeform 6">
                  <a:extLst>
                    <a:ext uri="{FF2B5EF4-FFF2-40B4-BE49-F238E27FC236}">
                      <a16:creationId xmlns:a16="http://schemas.microsoft.com/office/drawing/2014/main" id="{378AAE47-6AFA-4546-BD7C-08139336B886}"/>
                    </a:ext>
                  </a:extLst>
                </p:cNvPr>
                <p:cNvSpPr/>
                <p:nvPr/>
              </p:nvSpPr>
              <p:spPr>
                <a:xfrm>
                  <a:off x="3869983" y="3416445"/>
                  <a:ext cx="248594" cy="265410"/>
                </a:xfrm>
                <a:custGeom>
                  <a:avLst/>
                  <a:gdLst>
                    <a:gd name="connsiteX0" fmla="*/ 20406 w 248594"/>
                    <a:gd name="connsiteY0" fmla="*/ 20 h 265410"/>
                    <a:gd name="connsiteX1" fmla="*/ 4 w 248594"/>
                    <a:gd name="connsiteY1" fmla="*/ 19595 h 265410"/>
                    <a:gd name="connsiteX2" fmla="*/ 19586 w 248594"/>
                    <a:gd name="connsiteY2" fmla="*/ 39990 h 265410"/>
                    <a:gd name="connsiteX3" fmla="*/ 157261 w 248594"/>
                    <a:gd name="connsiteY3" fmla="*/ 101833 h 265410"/>
                    <a:gd name="connsiteX4" fmla="*/ 208246 w 248594"/>
                    <a:gd name="connsiteY4" fmla="*/ 244236 h 265410"/>
                    <a:gd name="connsiteX5" fmla="*/ 227028 w 248594"/>
                    <a:gd name="connsiteY5" fmla="*/ 265370 h 265410"/>
                    <a:gd name="connsiteX6" fmla="*/ 228228 w 248594"/>
                    <a:gd name="connsiteY6" fmla="*/ 265410 h 265410"/>
                    <a:gd name="connsiteX7" fmla="*/ 248170 w 248594"/>
                    <a:gd name="connsiteY7" fmla="*/ 246595 h 265410"/>
                    <a:gd name="connsiteX8" fmla="*/ 186624 w 248594"/>
                    <a:gd name="connsiteY8" fmla="*/ 74660 h 265410"/>
                    <a:gd name="connsiteX9" fmla="*/ 20406 w 248594"/>
                    <a:gd name="connsiteY9" fmla="*/ 0 h 265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94" h="265410">
                      <a:moveTo>
                        <a:pt x="20406" y="20"/>
                      </a:moveTo>
                      <a:cubicBezTo>
                        <a:pt x="9365" y="-240"/>
                        <a:pt x="224" y="8558"/>
                        <a:pt x="4" y="19595"/>
                      </a:cubicBezTo>
                      <a:cubicBezTo>
                        <a:pt x="-216" y="30632"/>
                        <a:pt x="8545" y="39770"/>
                        <a:pt x="19586" y="39990"/>
                      </a:cubicBezTo>
                      <a:cubicBezTo>
                        <a:pt x="72452" y="41069"/>
                        <a:pt x="121357" y="63023"/>
                        <a:pt x="157261" y="101833"/>
                      </a:cubicBezTo>
                      <a:cubicBezTo>
                        <a:pt x="193285" y="140743"/>
                        <a:pt x="211387" y="191310"/>
                        <a:pt x="208246" y="244236"/>
                      </a:cubicBezTo>
                      <a:cubicBezTo>
                        <a:pt x="207586" y="255253"/>
                        <a:pt x="216007" y="264731"/>
                        <a:pt x="227028" y="265370"/>
                      </a:cubicBezTo>
                      <a:cubicBezTo>
                        <a:pt x="227428" y="265390"/>
                        <a:pt x="227828" y="265410"/>
                        <a:pt x="228228" y="265410"/>
                      </a:cubicBezTo>
                      <a:cubicBezTo>
                        <a:pt x="238729" y="265410"/>
                        <a:pt x="247550" y="257213"/>
                        <a:pt x="248170" y="246595"/>
                      </a:cubicBezTo>
                      <a:cubicBezTo>
                        <a:pt x="251971" y="182712"/>
                        <a:pt x="230108" y="121648"/>
                        <a:pt x="186624" y="74660"/>
                      </a:cubicBezTo>
                      <a:cubicBezTo>
                        <a:pt x="143279" y="27813"/>
                        <a:pt x="84233" y="1300"/>
                        <a:pt x="20406"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0" name="Freeform 7">
                  <a:extLst>
                    <a:ext uri="{FF2B5EF4-FFF2-40B4-BE49-F238E27FC236}">
                      <a16:creationId xmlns:a16="http://schemas.microsoft.com/office/drawing/2014/main" id="{C7A42B22-0FF2-2A69-D862-FE300F1211A1}"/>
                    </a:ext>
                  </a:extLst>
                </p:cNvPr>
                <p:cNvSpPr/>
                <p:nvPr/>
              </p:nvSpPr>
              <p:spPr>
                <a:xfrm>
                  <a:off x="3068382" y="3661961"/>
                  <a:ext cx="2460" cy="859"/>
                </a:xfrm>
                <a:custGeom>
                  <a:avLst/>
                  <a:gdLst>
                    <a:gd name="connsiteX0" fmla="*/ 0 w 2460"/>
                    <a:gd name="connsiteY0" fmla="*/ 0 h 859"/>
                    <a:gd name="connsiteX1" fmla="*/ 1700 w 2460"/>
                    <a:gd name="connsiteY1" fmla="*/ 660 h 859"/>
                    <a:gd name="connsiteX2" fmla="*/ 2460 w 2460"/>
                    <a:gd name="connsiteY2" fmla="*/ 860 h 859"/>
                    <a:gd name="connsiteX3" fmla="*/ 20 w 2460"/>
                    <a:gd name="connsiteY3" fmla="*/ 0 h 859"/>
                  </a:gdLst>
                  <a:ahLst/>
                  <a:cxnLst>
                    <a:cxn ang="0">
                      <a:pos x="connsiteX0" y="connsiteY0"/>
                    </a:cxn>
                    <a:cxn ang="0">
                      <a:pos x="connsiteX1" y="connsiteY1"/>
                    </a:cxn>
                    <a:cxn ang="0">
                      <a:pos x="connsiteX2" y="connsiteY2"/>
                    </a:cxn>
                    <a:cxn ang="0">
                      <a:pos x="connsiteX3" y="connsiteY3"/>
                    </a:cxn>
                  </a:cxnLst>
                  <a:rect l="l" t="t" r="r" b="b"/>
                  <a:pathLst>
                    <a:path w="2460" h="859">
                      <a:moveTo>
                        <a:pt x="0" y="0"/>
                      </a:moveTo>
                      <a:cubicBezTo>
                        <a:pt x="1060" y="440"/>
                        <a:pt x="1320" y="520"/>
                        <a:pt x="1700" y="660"/>
                      </a:cubicBezTo>
                      <a:cubicBezTo>
                        <a:pt x="1960" y="720"/>
                        <a:pt x="2200" y="800"/>
                        <a:pt x="2460" y="860"/>
                      </a:cubicBezTo>
                      <a:lnTo>
                        <a:pt x="20" y="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1" name="Freeform 8">
                  <a:extLst>
                    <a:ext uri="{FF2B5EF4-FFF2-40B4-BE49-F238E27FC236}">
                      <a16:creationId xmlns:a16="http://schemas.microsoft.com/office/drawing/2014/main" id="{A51D4829-B64F-B618-6CAF-24023321CA07}"/>
                    </a:ext>
                  </a:extLst>
                </p:cNvPr>
                <p:cNvSpPr/>
                <p:nvPr/>
              </p:nvSpPr>
              <p:spPr>
                <a:xfrm>
                  <a:off x="2387149" y="3672078"/>
                  <a:ext cx="2000" cy="19"/>
                </a:xfrm>
                <a:custGeom>
                  <a:avLst/>
                  <a:gdLst>
                    <a:gd name="connsiteX0" fmla="*/ 0 w 2000"/>
                    <a:gd name="connsiteY0" fmla="*/ 0 h 19"/>
                    <a:gd name="connsiteX1" fmla="*/ 0 w 2000"/>
                    <a:gd name="connsiteY1" fmla="*/ 0 h 19"/>
                    <a:gd name="connsiteX2" fmla="*/ 0 w 2000"/>
                    <a:gd name="connsiteY2" fmla="*/ 0 h 19"/>
                    <a:gd name="connsiteX3" fmla="*/ 0 w 2000"/>
                    <a:gd name="connsiteY3" fmla="*/ 20 h 19"/>
                    <a:gd name="connsiteX4" fmla="*/ 0 w 2000"/>
                    <a:gd name="connsiteY4" fmla="*/ 20 h 19"/>
                    <a:gd name="connsiteX5" fmla="*/ 0 w 2000"/>
                    <a:gd name="connsiteY5" fmla="*/ 0 h 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0" h="19">
                      <a:moveTo>
                        <a:pt x="0" y="0"/>
                      </a:moveTo>
                      <a:lnTo>
                        <a:pt x="0" y="0"/>
                      </a:lnTo>
                      <a:lnTo>
                        <a:pt x="0" y="0"/>
                      </a:lnTo>
                      <a:lnTo>
                        <a:pt x="0" y="20"/>
                      </a:lnTo>
                      <a:lnTo>
                        <a:pt x="0" y="20"/>
                      </a:lnTo>
                      <a:lnTo>
                        <a:pt x="0" y="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2" name="Freeform 11">
                  <a:extLst>
                    <a:ext uri="{FF2B5EF4-FFF2-40B4-BE49-F238E27FC236}">
                      <a16:creationId xmlns:a16="http://schemas.microsoft.com/office/drawing/2014/main" id="{D84E0CC9-4598-2514-4557-2EA03A3F5239}"/>
                    </a:ext>
                  </a:extLst>
                </p:cNvPr>
                <p:cNvSpPr/>
                <p:nvPr/>
              </p:nvSpPr>
              <p:spPr>
                <a:xfrm>
                  <a:off x="2350565" y="3600813"/>
                  <a:ext cx="1544482" cy="470720"/>
                </a:xfrm>
                <a:custGeom>
                  <a:avLst/>
                  <a:gdLst>
                    <a:gd name="connsiteX0" fmla="*/ 1543065 w 1544482"/>
                    <a:gd name="connsiteY0" fmla="*/ 26257 h 470720"/>
                    <a:gd name="connsiteX1" fmla="*/ 1538604 w 1544482"/>
                    <a:gd name="connsiteY1" fmla="*/ 25098 h 470720"/>
                    <a:gd name="connsiteX2" fmla="*/ 1520542 w 1544482"/>
                    <a:gd name="connsiteY2" fmla="*/ 21179 h 470720"/>
                    <a:gd name="connsiteX3" fmla="*/ 1515742 w 1544482"/>
                    <a:gd name="connsiteY3" fmla="*/ 20259 h 470720"/>
                    <a:gd name="connsiteX4" fmla="*/ 1513342 w 1544482"/>
                    <a:gd name="connsiteY4" fmla="*/ 19799 h 470720"/>
                    <a:gd name="connsiteX5" fmla="*/ 1510141 w 1544482"/>
                    <a:gd name="connsiteY5" fmla="*/ 19239 h 470720"/>
                    <a:gd name="connsiteX6" fmla="*/ 1496900 w 1544482"/>
                    <a:gd name="connsiteY6" fmla="*/ 16960 h 470720"/>
                    <a:gd name="connsiteX7" fmla="*/ 1470277 w 1544482"/>
                    <a:gd name="connsiteY7" fmla="*/ 12941 h 470720"/>
                    <a:gd name="connsiteX8" fmla="*/ 1254434 w 1544482"/>
                    <a:gd name="connsiteY8" fmla="*/ 1044 h 470720"/>
                    <a:gd name="connsiteX9" fmla="*/ 1038471 w 1544482"/>
                    <a:gd name="connsiteY9" fmla="*/ 19119 h 470720"/>
                    <a:gd name="connsiteX10" fmla="*/ 931640 w 1544482"/>
                    <a:gd name="connsiteY10" fmla="*/ 38114 h 470720"/>
                    <a:gd name="connsiteX11" fmla="*/ 905117 w 1544482"/>
                    <a:gd name="connsiteY11" fmla="*/ 43813 h 470720"/>
                    <a:gd name="connsiteX12" fmla="*/ 878694 w 1544482"/>
                    <a:gd name="connsiteY12" fmla="*/ 49971 h 470720"/>
                    <a:gd name="connsiteX13" fmla="*/ 865493 w 1544482"/>
                    <a:gd name="connsiteY13" fmla="*/ 53090 h 470720"/>
                    <a:gd name="connsiteX14" fmla="*/ 852311 w 1544482"/>
                    <a:gd name="connsiteY14" fmla="*/ 56470 h 470720"/>
                    <a:gd name="connsiteX15" fmla="*/ 825968 w 1544482"/>
                    <a:gd name="connsiteY15" fmla="*/ 63248 h 470720"/>
                    <a:gd name="connsiteX16" fmla="*/ 822108 w 1544482"/>
                    <a:gd name="connsiteY16" fmla="*/ 64147 h 470720"/>
                    <a:gd name="connsiteX17" fmla="*/ 818608 w 1544482"/>
                    <a:gd name="connsiteY17" fmla="*/ 64807 h 470720"/>
                    <a:gd name="connsiteX18" fmla="*/ 811907 w 1544482"/>
                    <a:gd name="connsiteY18" fmla="*/ 65847 h 470720"/>
                    <a:gd name="connsiteX19" fmla="*/ 798926 w 1544482"/>
                    <a:gd name="connsiteY19" fmla="*/ 67267 h 470720"/>
                    <a:gd name="connsiteX20" fmla="*/ 792425 w 1544482"/>
                    <a:gd name="connsiteY20" fmla="*/ 67747 h 470720"/>
                    <a:gd name="connsiteX21" fmla="*/ 785964 w 1544482"/>
                    <a:gd name="connsiteY21" fmla="*/ 68026 h 470720"/>
                    <a:gd name="connsiteX22" fmla="*/ 773103 w 1544482"/>
                    <a:gd name="connsiteY22" fmla="*/ 68426 h 470720"/>
                    <a:gd name="connsiteX23" fmla="*/ 769462 w 1544482"/>
                    <a:gd name="connsiteY23" fmla="*/ 68286 h 470720"/>
                    <a:gd name="connsiteX24" fmla="*/ 765862 w 1544482"/>
                    <a:gd name="connsiteY24" fmla="*/ 68106 h 470720"/>
                    <a:gd name="connsiteX25" fmla="*/ 759521 w 1544482"/>
                    <a:gd name="connsiteY25" fmla="*/ 67607 h 470720"/>
                    <a:gd name="connsiteX26" fmla="*/ 753881 w 1544482"/>
                    <a:gd name="connsiteY26" fmla="*/ 67227 h 470720"/>
                    <a:gd name="connsiteX27" fmla="*/ 747260 w 1544482"/>
                    <a:gd name="connsiteY27" fmla="*/ 66727 h 470720"/>
                    <a:gd name="connsiteX28" fmla="*/ 733919 w 1544482"/>
                    <a:gd name="connsiteY28" fmla="*/ 65107 h 470720"/>
                    <a:gd name="connsiteX29" fmla="*/ 726898 w 1544482"/>
                    <a:gd name="connsiteY29" fmla="*/ 63788 h 470720"/>
                    <a:gd name="connsiteX30" fmla="*/ 723118 w 1544482"/>
                    <a:gd name="connsiteY30" fmla="*/ 62848 h 470720"/>
                    <a:gd name="connsiteX31" fmla="*/ 721017 w 1544482"/>
                    <a:gd name="connsiteY31" fmla="*/ 62228 h 470720"/>
                    <a:gd name="connsiteX32" fmla="*/ 719817 w 1544482"/>
                    <a:gd name="connsiteY32" fmla="*/ 61828 h 470720"/>
                    <a:gd name="connsiteX33" fmla="*/ 719577 w 1544482"/>
                    <a:gd name="connsiteY33" fmla="*/ 61748 h 470720"/>
                    <a:gd name="connsiteX34" fmla="*/ 602885 w 1544482"/>
                    <a:gd name="connsiteY34" fmla="*/ 34455 h 470720"/>
                    <a:gd name="connsiteX35" fmla="*/ 576262 w 1544482"/>
                    <a:gd name="connsiteY35" fmla="*/ 29257 h 470720"/>
                    <a:gd name="connsiteX36" fmla="*/ 549539 w 1544482"/>
                    <a:gd name="connsiteY36" fmla="*/ 24558 h 470720"/>
                    <a:gd name="connsiteX37" fmla="*/ 522756 w 1544482"/>
                    <a:gd name="connsiteY37" fmla="*/ 20239 h 470720"/>
                    <a:gd name="connsiteX38" fmla="*/ 509355 w 1544482"/>
                    <a:gd name="connsiteY38" fmla="*/ 18160 h 470720"/>
                    <a:gd name="connsiteX39" fmla="*/ 495913 w 1544482"/>
                    <a:gd name="connsiteY39" fmla="*/ 16300 h 470720"/>
                    <a:gd name="connsiteX40" fmla="*/ 388102 w 1544482"/>
                    <a:gd name="connsiteY40" fmla="*/ 4683 h 470720"/>
                    <a:gd name="connsiteX41" fmla="*/ 171599 w 1544482"/>
                    <a:gd name="connsiteY41" fmla="*/ 2924 h 470720"/>
                    <a:gd name="connsiteX42" fmla="*/ 89970 w 1544482"/>
                    <a:gd name="connsiteY42" fmla="*/ 10602 h 470720"/>
                    <a:gd name="connsiteX43" fmla="*/ 49506 w 1544482"/>
                    <a:gd name="connsiteY43" fmla="*/ 16480 h 470720"/>
                    <a:gd name="connsiteX44" fmla="*/ 39445 w 1544482"/>
                    <a:gd name="connsiteY44" fmla="*/ 18180 h 470720"/>
                    <a:gd name="connsiteX45" fmla="*/ 29584 w 1544482"/>
                    <a:gd name="connsiteY45" fmla="*/ 19959 h 470720"/>
                    <a:gd name="connsiteX46" fmla="*/ 15822 w 1544482"/>
                    <a:gd name="connsiteY46" fmla="*/ 22718 h 470720"/>
                    <a:gd name="connsiteX47" fmla="*/ 7121 w 1544482"/>
                    <a:gd name="connsiteY47" fmla="*/ 24678 h 470720"/>
                    <a:gd name="connsiteX48" fmla="*/ 4961 w 1544482"/>
                    <a:gd name="connsiteY48" fmla="*/ 25198 h 470720"/>
                    <a:gd name="connsiteX49" fmla="*/ 2861 w 1544482"/>
                    <a:gd name="connsiteY49" fmla="*/ 25898 h 470720"/>
                    <a:gd name="connsiteX50" fmla="*/ 181 w 1544482"/>
                    <a:gd name="connsiteY50" fmla="*/ 29317 h 470720"/>
                    <a:gd name="connsiteX51" fmla="*/ 1 w 1544482"/>
                    <a:gd name="connsiteY51" fmla="*/ 31536 h 470720"/>
                    <a:gd name="connsiteX52" fmla="*/ 1 w 1544482"/>
                    <a:gd name="connsiteY52" fmla="*/ 72885 h 470720"/>
                    <a:gd name="connsiteX53" fmla="*/ 141 w 1544482"/>
                    <a:gd name="connsiteY53" fmla="*/ 75185 h 470720"/>
                    <a:gd name="connsiteX54" fmla="*/ 881 w 1544482"/>
                    <a:gd name="connsiteY54" fmla="*/ 79743 h 470720"/>
                    <a:gd name="connsiteX55" fmla="*/ 4201 w 1544482"/>
                    <a:gd name="connsiteY55" fmla="*/ 88321 h 470720"/>
                    <a:gd name="connsiteX56" fmla="*/ 17782 w 1544482"/>
                    <a:gd name="connsiteY56" fmla="*/ 110995 h 470720"/>
                    <a:gd name="connsiteX57" fmla="*/ 24823 w 1544482"/>
                    <a:gd name="connsiteY57" fmla="*/ 122732 h 470720"/>
                    <a:gd name="connsiteX58" fmla="*/ 26783 w 1544482"/>
                    <a:gd name="connsiteY58" fmla="*/ 126051 h 470720"/>
                    <a:gd name="connsiteX59" fmla="*/ 28744 w 1544482"/>
                    <a:gd name="connsiteY59" fmla="*/ 129670 h 470720"/>
                    <a:gd name="connsiteX60" fmla="*/ 32244 w 1544482"/>
                    <a:gd name="connsiteY60" fmla="*/ 137128 h 470720"/>
                    <a:gd name="connsiteX61" fmla="*/ 37425 w 1544482"/>
                    <a:gd name="connsiteY61" fmla="*/ 152744 h 470720"/>
                    <a:gd name="connsiteX62" fmla="*/ 37905 w 1544482"/>
                    <a:gd name="connsiteY62" fmla="*/ 154744 h 470720"/>
                    <a:gd name="connsiteX63" fmla="*/ 38305 w 1544482"/>
                    <a:gd name="connsiteY63" fmla="*/ 156583 h 470720"/>
                    <a:gd name="connsiteX64" fmla="*/ 39025 w 1544482"/>
                    <a:gd name="connsiteY64" fmla="*/ 159922 h 470720"/>
                    <a:gd name="connsiteX65" fmla="*/ 40465 w 1544482"/>
                    <a:gd name="connsiteY65" fmla="*/ 166621 h 470720"/>
                    <a:gd name="connsiteX66" fmla="*/ 46245 w 1544482"/>
                    <a:gd name="connsiteY66" fmla="*/ 193394 h 470720"/>
                    <a:gd name="connsiteX67" fmla="*/ 57787 w 1544482"/>
                    <a:gd name="connsiteY67" fmla="*/ 246920 h 470720"/>
                    <a:gd name="connsiteX68" fmla="*/ 69328 w 1544482"/>
                    <a:gd name="connsiteY68" fmla="*/ 300446 h 470720"/>
                    <a:gd name="connsiteX69" fmla="*/ 75109 w 1544482"/>
                    <a:gd name="connsiteY69" fmla="*/ 327219 h 470720"/>
                    <a:gd name="connsiteX70" fmla="*/ 77989 w 1544482"/>
                    <a:gd name="connsiteY70" fmla="*/ 340595 h 470720"/>
                    <a:gd name="connsiteX71" fmla="*/ 79429 w 1544482"/>
                    <a:gd name="connsiteY71" fmla="*/ 347293 h 470720"/>
                    <a:gd name="connsiteX72" fmla="*/ 80149 w 1544482"/>
                    <a:gd name="connsiteY72" fmla="*/ 350632 h 470720"/>
                    <a:gd name="connsiteX73" fmla="*/ 80929 w 1544482"/>
                    <a:gd name="connsiteY73" fmla="*/ 353592 h 470720"/>
                    <a:gd name="connsiteX74" fmla="*/ 99551 w 1544482"/>
                    <a:gd name="connsiteY74" fmla="*/ 398740 h 470720"/>
                    <a:gd name="connsiteX75" fmla="*/ 131695 w 1544482"/>
                    <a:gd name="connsiteY75" fmla="*/ 435530 h 470720"/>
                    <a:gd name="connsiteX76" fmla="*/ 221564 w 1544482"/>
                    <a:gd name="connsiteY76" fmla="*/ 470381 h 470720"/>
                    <a:gd name="connsiteX77" fmla="*/ 227705 w 1544482"/>
                    <a:gd name="connsiteY77" fmla="*/ 470661 h 470720"/>
                    <a:gd name="connsiteX78" fmla="*/ 230985 w 1544482"/>
                    <a:gd name="connsiteY78" fmla="*/ 470721 h 470720"/>
                    <a:gd name="connsiteX79" fmla="*/ 391922 w 1544482"/>
                    <a:gd name="connsiteY79" fmla="*/ 470721 h 470720"/>
                    <a:gd name="connsiteX80" fmla="*/ 398383 w 1544482"/>
                    <a:gd name="connsiteY80" fmla="*/ 470501 h 470720"/>
                    <a:gd name="connsiteX81" fmla="*/ 411184 w 1544482"/>
                    <a:gd name="connsiteY81" fmla="*/ 470021 h 470720"/>
                    <a:gd name="connsiteX82" fmla="*/ 423906 w 1544482"/>
                    <a:gd name="connsiteY82" fmla="*/ 468642 h 470720"/>
                    <a:gd name="connsiteX83" fmla="*/ 430266 w 1544482"/>
                    <a:gd name="connsiteY83" fmla="*/ 467942 h 470720"/>
                    <a:gd name="connsiteX84" fmla="*/ 436547 w 1544482"/>
                    <a:gd name="connsiteY84" fmla="*/ 466782 h 470720"/>
                    <a:gd name="connsiteX85" fmla="*/ 449128 w 1544482"/>
                    <a:gd name="connsiteY85" fmla="*/ 464403 h 470720"/>
                    <a:gd name="connsiteX86" fmla="*/ 461490 w 1544482"/>
                    <a:gd name="connsiteY86" fmla="*/ 461083 h 470720"/>
                    <a:gd name="connsiteX87" fmla="*/ 467670 w 1544482"/>
                    <a:gd name="connsiteY87" fmla="*/ 459404 h 470720"/>
                    <a:gd name="connsiteX88" fmla="*/ 473711 w 1544482"/>
                    <a:gd name="connsiteY88" fmla="*/ 457285 h 470720"/>
                    <a:gd name="connsiteX89" fmla="*/ 485772 w 1544482"/>
                    <a:gd name="connsiteY89" fmla="*/ 453006 h 470720"/>
                    <a:gd name="connsiteX90" fmla="*/ 508995 w 1544482"/>
                    <a:gd name="connsiteY90" fmla="*/ 442288 h 470720"/>
                    <a:gd name="connsiteX91" fmla="*/ 514675 w 1544482"/>
                    <a:gd name="connsiteY91" fmla="*/ 439329 h 470720"/>
                    <a:gd name="connsiteX92" fmla="*/ 517516 w 1544482"/>
                    <a:gd name="connsiteY92" fmla="*/ 437850 h 470720"/>
                    <a:gd name="connsiteX93" fmla="*/ 520256 w 1544482"/>
                    <a:gd name="connsiteY93" fmla="*/ 436190 h 470720"/>
                    <a:gd name="connsiteX94" fmla="*/ 531137 w 1544482"/>
                    <a:gd name="connsiteY94" fmla="*/ 429452 h 470720"/>
                    <a:gd name="connsiteX95" fmla="*/ 533837 w 1544482"/>
                    <a:gd name="connsiteY95" fmla="*/ 427752 h 470720"/>
                    <a:gd name="connsiteX96" fmla="*/ 536418 w 1544482"/>
                    <a:gd name="connsiteY96" fmla="*/ 425873 h 470720"/>
                    <a:gd name="connsiteX97" fmla="*/ 541598 w 1544482"/>
                    <a:gd name="connsiteY97" fmla="*/ 422114 h 470720"/>
                    <a:gd name="connsiteX98" fmla="*/ 551759 w 1544482"/>
                    <a:gd name="connsiteY98" fmla="*/ 414356 h 470720"/>
                    <a:gd name="connsiteX99" fmla="*/ 561560 w 1544482"/>
                    <a:gd name="connsiteY99" fmla="*/ 406118 h 470720"/>
                    <a:gd name="connsiteX100" fmla="*/ 570781 w 1544482"/>
                    <a:gd name="connsiteY100" fmla="*/ 397240 h 470720"/>
                    <a:gd name="connsiteX101" fmla="*/ 575362 w 1544482"/>
                    <a:gd name="connsiteY101" fmla="*/ 392781 h 470720"/>
                    <a:gd name="connsiteX102" fmla="*/ 579622 w 1544482"/>
                    <a:gd name="connsiteY102" fmla="*/ 388003 h 470720"/>
                    <a:gd name="connsiteX103" fmla="*/ 588103 w 1544482"/>
                    <a:gd name="connsiteY103" fmla="*/ 378425 h 470720"/>
                    <a:gd name="connsiteX104" fmla="*/ 595844 w 1544482"/>
                    <a:gd name="connsiteY104" fmla="*/ 368248 h 470720"/>
                    <a:gd name="connsiteX105" fmla="*/ 599684 w 1544482"/>
                    <a:gd name="connsiteY105" fmla="*/ 363129 h 470720"/>
                    <a:gd name="connsiteX106" fmla="*/ 603165 w 1544482"/>
                    <a:gd name="connsiteY106" fmla="*/ 357771 h 470720"/>
                    <a:gd name="connsiteX107" fmla="*/ 610065 w 1544482"/>
                    <a:gd name="connsiteY107" fmla="*/ 346993 h 470720"/>
                    <a:gd name="connsiteX108" fmla="*/ 616226 w 1544482"/>
                    <a:gd name="connsiteY108" fmla="*/ 335776 h 470720"/>
                    <a:gd name="connsiteX109" fmla="*/ 621847 w 1544482"/>
                    <a:gd name="connsiteY109" fmla="*/ 324279 h 470720"/>
                    <a:gd name="connsiteX110" fmla="*/ 624507 w 1544482"/>
                    <a:gd name="connsiteY110" fmla="*/ 318461 h 470720"/>
                    <a:gd name="connsiteX111" fmla="*/ 627147 w 1544482"/>
                    <a:gd name="connsiteY111" fmla="*/ 312502 h 470720"/>
                    <a:gd name="connsiteX112" fmla="*/ 647969 w 1544482"/>
                    <a:gd name="connsiteY112" fmla="*/ 261836 h 470720"/>
                    <a:gd name="connsiteX113" fmla="*/ 671812 w 1544482"/>
                    <a:gd name="connsiteY113" fmla="*/ 203811 h 470720"/>
                    <a:gd name="connsiteX114" fmla="*/ 677633 w 1544482"/>
                    <a:gd name="connsiteY114" fmla="*/ 192214 h 470720"/>
                    <a:gd name="connsiteX115" fmla="*/ 685954 w 1544482"/>
                    <a:gd name="connsiteY115" fmla="*/ 182317 h 470720"/>
                    <a:gd name="connsiteX116" fmla="*/ 696455 w 1544482"/>
                    <a:gd name="connsiteY116" fmla="*/ 174759 h 470720"/>
                    <a:gd name="connsiteX117" fmla="*/ 702315 w 1544482"/>
                    <a:gd name="connsiteY117" fmla="*/ 171999 h 470720"/>
                    <a:gd name="connsiteX118" fmla="*/ 708456 w 1544482"/>
                    <a:gd name="connsiteY118" fmla="*/ 169840 h 470720"/>
                    <a:gd name="connsiteX119" fmla="*/ 714617 w 1544482"/>
                    <a:gd name="connsiteY119" fmla="*/ 167920 h 470720"/>
                    <a:gd name="connsiteX120" fmla="*/ 717697 w 1544482"/>
                    <a:gd name="connsiteY120" fmla="*/ 167041 h 470720"/>
                    <a:gd name="connsiteX121" fmla="*/ 720297 w 1544482"/>
                    <a:gd name="connsiteY121" fmla="*/ 166381 h 470720"/>
                    <a:gd name="connsiteX122" fmla="*/ 730738 w 1544482"/>
                    <a:gd name="connsiteY122" fmla="*/ 163921 h 470720"/>
                    <a:gd name="connsiteX123" fmla="*/ 751981 w 1544482"/>
                    <a:gd name="connsiteY123" fmla="*/ 160602 h 470720"/>
                    <a:gd name="connsiteX124" fmla="*/ 795245 w 1544482"/>
                    <a:gd name="connsiteY124" fmla="*/ 160682 h 470720"/>
                    <a:gd name="connsiteX125" fmla="*/ 806026 w 1544482"/>
                    <a:gd name="connsiteY125" fmla="*/ 162242 h 470720"/>
                    <a:gd name="connsiteX126" fmla="*/ 816727 w 1544482"/>
                    <a:gd name="connsiteY126" fmla="*/ 164441 h 470720"/>
                    <a:gd name="connsiteX127" fmla="*/ 822028 w 1544482"/>
                    <a:gd name="connsiteY127" fmla="*/ 165741 h 470720"/>
                    <a:gd name="connsiteX128" fmla="*/ 827269 w 1544482"/>
                    <a:gd name="connsiteY128" fmla="*/ 167280 h 470720"/>
                    <a:gd name="connsiteX129" fmla="*/ 832889 w 1544482"/>
                    <a:gd name="connsiteY129" fmla="*/ 169020 h 470720"/>
                    <a:gd name="connsiteX130" fmla="*/ 838970 w 1544482"/>
                    <a:gd name="connsiteY130" fmla="*/ 171359 h 470720"/>
                    <a:gd name="connsiteX131" fmla="*/ 843190 w 1544482"/>
                    <a:gd name="connsiteY131" fmla="*/ 172999 h 470720"/>
                    <a:gd name="connsiteX132" fmla="*/ 847351 w 1544482"/>
                    <a:gd name="connsiteY132" fmla="*/ 174759 h 470720"/>
                    <a:gd name="connsiteX133" fmla="*/ 854992 w 1544482"/>
                    <a:gd name="connsiteY133" fmla="*/ 179497 h 470720"/>
                    <a:gd name="connsiteX134" fmla="*/ 867153 w 1544482"/>
                    <a:gd name="connsiteY134" fmla="*/ 192634 h 470720"/>
                    <a:gd name="connsiteX135" fmla="*/ 874834 w 1544482"/>
                    <a:gd name="connsiteY135" fmla="*/ 208970 h 470720"/>
                    <a:gd name="connsiteX136" fmla="*/ 880074 w 1544482"/>
                    <a:gd name="connsiteY136" fmla="*/ 221746 h 470720"/>
                    <a:gd name="connsiteX137" fmla="*/ 900896 w 1544482"/>
                    <a:gd name="connsiteY137" fmla="*/ 272413 h 470720"/>
                    <a:gd name="connsiteX138" fmla="*/ 911297 w 1544482"/>
                    <a:gd name="connsiteY138" fmla="*/ 297746 h 470720"/>
                    <a:gd name="connsiteX139" fmla="*/ 921779 w 1544482"/>
                    <a:gd name="connsiteY139" fmla="*/ 322360 h 470720"/>
                    <a:gd name="connsiteX140" fmla="*/ 924419 w 1544482"/>
                    <a:gd name="connsiteY140" fmla="*/ 328178 h 470720"/>
                    <a:gd name="connsiteX141" fmla="*/ 927239 w 1544482"/>
                    <a:gd name="connsiteY141" fmla="*/ 333917 h 470720"/>
                    <a:gd name="connsiteX142" fmla="*/ 933400 w 1544482"/>
                    <a:gd name="connsiteY142" fmla="*/ 345134 h 470720"/>
                    <a:gd name="connsiteX143" fmla="*/ 934940 w 1544482"/>
                    <a:gd name="connsiteY143" fmla="*/ 347933 h 470720"/>
                    <a:gd name="connsiteX144" fmla="*/ 936680 w 1544482"/>
                    <a:gd name="connsiteY144" fmla="*/ 350612 h 470720"/>
                    <a:gd name="connsiteX145" fmla="*/ 940181 w 1544482"/>
                    <a:gd name="connsiteY145" fmla="*/ 355971 h 470720"/>
                    <a:gd name="connsiteX146" fmla="*/ 943661 w 1544482"/>
                    <a:gd name="connsiteY146" fmla="*/ 361330 h 470720"/>
                    <a:gd name="connsiteX147" fmla="*/ 945421 w 1544482"/>
                    <a:gd name="connsiteY147" fmla="*/ 364009 h 470720"/>
                    <a:gd name="connsiteX148" fmla="*/ 947361 w 1544482"/>
                    <a:gd name="connsiteY148" fmla="*/ 366548 h 470720"/>
                    <a:gd name="connsiteX149" fmla="*/ 955122 w 1544482"/>
                    <a:gd name="connsiteY149" fmla="*/ 376726 h 470720"/>
                    <a:gd name="connsiteX150" fmla="*/ 959223 w 1544482"/>
                    <a:gd name="connsiteY150" fmla="*/ 381624 h 470720"/>
                    <a:gd name="connsiteX151" fmla="*/ 963463 w 1544482"/>
                    <a:gd name="connsiteY151" fmla="*/ 386403 h 470720"/>
                    <a:gd name="connsiteX152" fmla="*/ 981365 w 1544482"/>
                    <a:gd name="connsiteY152" fmla="*/ 404678 h 470720"/>
                    <a:gd name="connsiteX153" fmla="*/ 991126 w 1544482"/>
                    <a:gd name="connsiteY153" fmla="*/ 412956 h 470720"/>
                    <a:gd name="connsiteX154" fmla="*/ 996006 w 1544482"/>
                    <a:gd name="connsiteY154" fmla="*/ 417075 h 470720"/>
                    <a:gd name="connsiteX155" fmla="*/ 1001187 w 1544482"/>
                    <a:gd name="connsiteY155" fmla="*/ 420834 h 470720"/>
                    <a:gd name="connsiteX156" fmla="*/ 1011568 w 1544482"/>
                    <a:gd name="connsiteY156" fmla="*/ 428312 h 470720"/>
                    <a:gd name="connsiteX157" fmla="*/ 1022449 w 1544482"/>
                    <a:gd name="connsiteY157" fmla="*/ 435030 h 470720"/>
                    <a:gd name="connsiteX158" fmla="*/ 1027950 w 1544482"/>
                    <a:gd name="connsiteY158" fmla="*/ 438309 h 470720"/>
                    <a:gd name="connsiteX159" fmla="*/ 1033631 w 1544482"/>
                    <a:gd name="connsiteY159" fmla="*/ 441269 h 470720"/>
                    <a:gd name="connsiteX160" fmla="*/ 1039311 w 1544482"/>
                    <a:gd name="connsiteY160" fmla="*/ 444228 h 470720"/>
                    <a:gd name="connsiteX161" fmla="*/ 1045052 w 1544482"/>
                    <a:gd name="connsiteY161" fmla="*/ 447047 h 470720"/>
                    <a:gd name="connsiteX162" fmla="*/ 1056793 w 1544482"/>
                    <a:gd name="connsiteY162" fmla="*/ 452126 h 470720"/>
                    <a:gd name="connsiteX163" fmla="*/ 1059733 w 1544482"/>
                    <a:gd name="connsiteY163" fmla="*/ 453406 h 470720"/>
                    <a:gd name="connsiteX164" fmla="*/ 1062754 w 1544482"/>
                    <a:gd name="connsiteY164" fmla="*/ 454465 h 470720"/>
                    <a:gd name="connsiteX165" fmla="*/ 1068794 w 1544482"/>
                    <a:gd name="connsiteY165" fmla="*/ 456565 h 470720"/>
                    <a:gd name="connsiteX166" fmla="*/ 1074835 w 1544482"/>
                    <a:gd name="connsiteY166" fmla="*/ 458684 h 470720"/>
                    <a:gd name="connsiteX167" fmla="*/ 1077875 w 1544482"/>
                    <a:gd name="connsiteY167" fmla="*/ 459704 h 470720"/>
                    <a:gd name="connsiteX168" fmla="*/ 1080976 w 1544482"/>
                    <a:gd name="connsiteY168" fmla="*/ 460524 h 470720"/>
                    <a:gd name="connsiteX169" fmla="*/ 1093337 w 1544482"/>
                    <a:gd name="connsiteY169" fmla="*/ 463843 h 470720"/>
                    <a:gd name="connsiteX170" fmla="*/ 1099598 w 1544482"/>
                    <a:gd name="connsiteY170" fmla="*/ 465182 h 470720"/>
                    <a:gd name="connsiteX171" fmla="*/ 1105878 w 1544482"/>
                    <a:gd name="connsiteY171" fmla="*/ 466362 h 470720"/>
                    <a:gd name="connsiteX172" fmla="*/ 1112159 w 1544482"/>
                    <a:gd name="connsiteY172" fmla="*/ 467562 h 470720"/>
                    <a:gd name="connsiteX173" fmla="*/ 1113739 w 1544482"/>
                    <a:gd name="connsiteY173" fmla="*/ 467862 h 470720"/>
                    <a:gd name="connsiteX174" fmla="*/ 1115319 w 1544482"/>
                    <a:gd name="connsiteY174" fmla="*/ 468042 h 470720"/>
                    <a:gd name="connsiteX175" fmla="*/ 1118500 w 1544482"/>
                    <a:gd name="connsiteY175" fmla="*/ 468402 h 470720"/>
                    <a:gd name="connsiteX176" fmla="*/ 1131221 w 1544482"/>
                    <a:gd name="connsiteY176" fmla="*/ 469841 h 470720"/>
                    <a:gd name="connsiteX177" fmla="*/ 1144002 w 1544482"/>
                    <a:gd name="connsiteY177" fmla="*/ 470401 h 470720"/>
                    <a:gd name="connsiteX178" fmla="*/ 1150403 w 1544482"/>
                    <a:gd name="connsiteY178" fmla="*/ 470641 h 470720"/>
                    <a:gd name="connsiteX179" fmla="*/ 1157164 w 1544482"/>
                    <a:gd name="connsiteY179" fmla="*/ 470681 h 470720"/>
                    <a:gd name="connsiteX180" fmla="*/ 1314660 w 1544482"/>
                    <a:gd name="connsiteY180" fmla="*/ 470681 h 470720"/>
                    <a:gd name="connsiteX181" fmla="*/ 1320881 w 1544482"/>
                    <a:gd name="connsiteY181" fmla="*/ 470441 h 470720"/>
                    <a:gd name="connsiteX182" fmla="*/ 1333102 w 1544482"/>
                    <a:gd name="connsiteY182" fmla="*/ 469541 h 470720"/>
                    <a:gd name="connsiteX183" fmla="*/ 1420472 w 1544482"/>
                    <a:gd name="connsiteY183" fmla="*/ 428732 h 470720"/>
                    <a:gd name="connsiteX184" fmla="*/ 1449935 w 1544482"/>
                    <a:gd name="connsiteY184" fmla="*/ 389782 h 470720"/>
                    <a:gd name="connsiteX185" fmla="*/ 1459576 w 1544482"/>
                    <a:gd name="connsiteY185" fmla="*/ 367268 h 470720"/>
                    <a:gd name="connsiteX186" fmla="*/ 1463016 w 1544482"/>
                    <a:gd name="connsiteY186" fmla="*/ 355491 h 470720"/>
                    <a:gd name="connsiteX187" fmla="*/ 1463796 w 1544482"/>
                    <a:gd name="connsiteY187" fmla="*/ 352532 h 470720"/>
                    <a:gd name="connsiteX188" fmla="*/ 1464556 w 1544482"/>
                    <a:gd name="connsiteY188" fmla="*/ 349433 h 470720"/>
                    <a:gd name="connsiteX189" fmla="*/ 1465997 w 1544482"/>
                    <a:gd name="connsiteY189" fmla="*/ 342734 h 470720"/>
                    <a:gd name="connsiteX190" fmla="*/ 1489079 w 1544482"/>
                    <a:gd name="connsiteY190" fmla="*/ 235663 h 470720"/>
                    <a:gd name="connsiteX191" fmla="*/ 1500620 w 1544482"/>
                    <a:gd name="connsiteY191" fmla="*/ 182137 h 470720"/>
                    <a:gd name="connsiteX192" fmla="*/ 1506401 w 1544482"/>
                    <a:gd name="connsiteY192" fmla="*/ 155364 h 470720"/>
                    <a:gd name="connsiteX193" fmla="*/ 1508061 w 1544482"/>
                    <a:gd name="connsiteY193" fmla="*/ 147986 h 470720"/>
                    <a:gd name="connsiteX194" fmla="*/ 1510801 w 1544482"/>
                    <a:gd name="connsiteY194" fmla="*/ 139488 h 470720"/>
                    <a:gd name="connsiteX195" fmla="*/ 1514522 w 1544482"/>
                    <a:gd name="connsiteY195" fmla="*/ 131370 h 470720"/>
                    <a:gd name="connsiteX196" fmla="*/ 1516662 w 1544482"/>
                    <a:gd name="connsiteY196" fmla="*/ 127591 h 470720"/>
                    <a:gd name="connsiteX197" fmla="*/ 1518422 w 1544482"/>
                    <a:gd name="connsiteY197" fmla="*/ 124652 h 470720"/>
                    <a:gd name="connsiteX198" fmla="*/ 1532524 w 1544482"/>
                    <a:gd name="connsiteY198" fmla="*/ 101178 h 470720"/>
                    <a:gd name="connsiteX199" fmla="*/ 1539464 w 1544482"/>
                    <a:gd name="connsiteY199" fmla="*/ 89601 h 470720"/>
                    <a:gd name="connsiteX200" fmla="*/ 1543125 w 1544482"/>
                    <a:gd name="connsiteY200" fmla="*/ 81163 h 470720"/>
                    <a:gd name="connsiteX201" fmla="*/ 1544465 w 1544482"/>
                    <a:gd name="connsiteY201" fmla="*/ 72065 h 470720"/>
                    <a:gd name="connsiteX202" fmla="*/ 1544465 w 1544482"/>
                    <a:gd name="connsiteY202" fmla="*/ 30176 h 470720"/>
                    <a:gd name="connsiteX203" fmla="*/ 1544465 w 1544482"/>
                    <a:gd name="connsiteY203" fmla="*/ 27877 h 470720"/>
                    <a:gd name="connsiteX204" fmla="*/ 1543145 w 1544482"/>
                    <a:gd name="connsiteY204" fmla="*/ 26117 h 470720"/>
                    <a:gd name="connsiteX205" fmla="*/ 1485199 w 1544482"/>
                    <a:gd name="connsiteY205" fmla="*/ 108916 h 470720"/>
                    <a:gd name="connsiteX206" fmla="*/ 1483718 w 1544482"/>
                    <a:gd name="connsiteY206" fmla="*/ 111455 h 470720"/>
                    <a:gd name="connsiteX207" fmla="*/ 1482118 w 1544482"/>
                    <a:gd name="connsiteY207" fmla="*/ 114354 h 470720"/>
                    <a:gd name="connsiteX208" fmla="*/ 1476618 w 1544482"/>
                    <a:gd name="connsiteY208" fmla="*/ 126371 h 470720"/>
                    <a:gd name="connsiteX209" fmla="*/ 1472557 w 1544482"/>
                    <a:gd name="connsiteY209" fmla="*/ 138948 h 470720"/>
                    <a:gd name="connsiteX210" fmla="*/ 1471777 w 1544482"/>
                    <a:gd name="connsiteY210" fmla="*/ 142167 h 470720"/>
                    <a:gd name="connsiteX211" fmla="*/ 1471277 w 1544482"/>
                    <a:gd name="connsiteY211" fmla="*/ 144446 h 470720"/>
                    <a:gd name="connsiteX212" fmla="*/ 1470557 w 1544482"/>
                    <a:gd name="connsiteY212" fmla="*/ 147786 h 470720"/>
                    <a:gd name="connsiteX213" fmla="*/ 1464776 w 1544482"/>
                    <a:gd name="connsiteY213" fmla="*/ 174559 h 470720"/>
                    <a:gd name="connsiteX214" fmla="*/ 1453235 w 1544482"/>
                    <a:gd name="connsiteY214" fmla="*/ 228085 h 470720"/>
                    <a:gd name="connsiteX215" fmla="*/ 1430153 w 1544482"/>
                    <a:gd name="connsiteY215" fmla="*/ 335157 h 470720"/>
                    <a:gd name="connsiteX216" fmla="*/ 1428713 w 1544482"/>
                    <a:gd name="connsiteY216" fmla="*/ 341855 h 470720"/>
                    <a:gd name="connsiteX217" fmla="*/ 1428052 w 1544482"/>
                    <a:gd name="connsiteY217" fmla="*/ 344474 h 470720"/>
                    <a:gd name="connsiteX218" fmla="*/ 1427432 w 1544482"/>
                    <a:gd name="connsiteY218" fmla="*/ 346733 h 470720"/>
                    <a:gd name="connsiteX219" fmla="*/ 1424832 w 1544482"/>
                    <a:gd name="connsiteY219" fmla="*/ 355691 h 470720"/>
                    <a:gd name="connsiteX220" fmla="*/ 1417531 w 1544482"/>
                    <a:gd name="connsiteY220" fmla="*/ 372767 h 470720"/>
                    <a:gd name="connsiteX221" fmla="*/ 1395169 w 1544482"/>
                    <a:gd name="connsiteY221" fmla="*/ 402339 h 470720"/>
                    <a:gd name="connsiteX222" fmla="*/ 1328822 w 1544482"/>
                    <a:gd name="connsiteY222" fmla="*/ 433311 h 470720"/>
                    <a:gd name="connsiteX223" fmla="*/ 1319521 w 1544482"/>
                    <a:gd name="connsiteY223" fmla="*/ 433991 h 470720"/>
                    <a:gd name="connsiteX224" fmla="*/ 1317181 w 1544482"/>
                    <a:gd name="connsiteY224" fmla="*/ 434111 h 470720"/>
                    <a:gd name="connsiteX225" fmla="*/ 1316021 w 1544482"/>
                    <a:gd name="connsiteY225" fmla="*/ 434171 h 470720"/>
                    <a:gd name="connsiteX226" fmla="*/ 1315420 w 1544482"/>
                    <a:gd name="connsiteY226" fmla="*/ 434211 h 470720"/>
                    <a:gd name="connsiteX227" fmla="*/ 1153643 w 1544482"/>
                    <a:gd name="connsiteY227" fmla="*/ 434211 h 470720"/>
                    <a:gd name="connsiteX228" fmla="*/ 1150463 w 1544482"/>
                    <a:gd name="connsiteY228" fmla="*/ 434171 h 470720"/>
                    <a:gd name="connsiteX229" fmla="*/ 1144982 w 1544482"/>
                    <a:gd name="connsiteY229" fmla="*/ 433931 h 470720"/>
                    <a:gd name="connsiteX230" fmla="*/ 1134041 w 1544482"/>
                    <a:gd name="connsiteY230" fmla="*/ 433471 h 470720"/>
                    <a:gd name="connsiteX231" fmla="*/ 1123180 w 1544482"/>
                    <a:gd name="connsiteY231" fmla="*/ 432231 h 470720"/>
                    <a:gd name="connsiteX232" fmla="*/ 1120460 w 1544482"/>
                    <a:gd name="connsiteY232" fmla="*/ 431931 h 470720"/>
                    <a:gd name="connsiteX233" fmla="*/ 1119100 w 1544482"/>
                    <a:gd name="connsiteY233" fmla="*/ 431791 h 470720"/>
                    <a:gd name="connsiteX234" fmla="*/ 1117760 w 1544482"/>
                    <a:gd name="connsiteY234" fmla="*/ 431531 h 470720"/>
                    <a:gd name="connsiteX235" fmla="*/ 1112399 w 1544482"/>
                    <a:gd name="connsiteY235" fmla="*/ 430492 h 470720"/>
                    <a:gd name="connsiteX236" fmla="*/ 1107018 w 1544482"/>
                    <a:gd name="connsiteY236" fmla="*/ 429492 h 470720"/>
                    <a:gd name="connsiteX237" fmla="*/ 1101678 w 1544482"/>
                    <a:gd name="connsiteY237" fmla="*/ 428352 h 470720"/>
                    <a:gd name="connsiteX238" fmla="*/ 1091117 w 1544482"/>
                    <a:gd name="connsiteY238" fmla="*/ 425513 h 470720"/>
                    <a:gd name="connsiteX239" fmla="*/ 1088476 w 1544482"/>
                    <a:gd name="connsiteY239" fmla="*/ 424833 h 470720"/>
                    <a:gd name="connsiteX240" fmla="*/ 1085896 w 1544482"/>
                    <a:gd name="connsiteY240" fmla="*/ 423953 h 470720"/>
                    <a:gd name="connsiteX241" fmla="*/ 1080736 w 1544482"/>
                    <a:gd name="connsiteY241" fmla="*/ 422134 h 470720"/>
                    <a:gd name="connsiteX242" fmla="*/ 1075575 w 1544482"/>
                    <a:gd name="connsiteY242" fmla="*/ 420354 h 470720"/>
                    <a:gd name="connsiteX243" fmla="*/ 1072995 w 1544482"/>
                    <a:gd name="connsiteY243" fmla="*/ 419454 h 470720"/>
                    <a:gd name="connsiteX244" fmla="*/ 1070494 w 1544482"/>
                    <a:gd name="connsiteY244" fmla="*/ 418355 h 470720"/>
                    <a:gd name="connsiteX245" fmla="*/ 1060453 w 1544482"/>
                    <a:gd name="connsiteY245" fmla="*/ 414016 h 470720"/>
                    <a:gd name="connsiteX246" fmla="*/ 1055553 w 1544482"/>
                    <a:gd name="connsiteY246" fmla="*/ 411596 h 470720"/>
                    <a:gd name="connsiteX247" fmla="*/ 1050712 w 1544482"/>
                    <a:gd name="connsiteY247" fmla="*/ 409057 h 470720"/>
                    <a:gd name="connsiteX248" fmla="*/ 1045852 w 1544482"/>
                    <a:gd name="connsiteY248" fmla="*/ 406538 h 470720"/>
                    <a:gd name="connsiteX249" fmla="*/ 1041151 w 1544482"/>
                    <a:gd name="connsiteY249" fmla="*/ 403719 h 470720"/>
                    <a:gd name="connsiteX250" fmla="*/ 1031830 w 1544482"/>
                    <a:gd name="connsiteY250" fmla="*/ 397980 h 470720"/>
                    <a:gd name="connsiteX251" fmla="*/ 1022949 w 1544482"/>
                    <a:gd name="connsiteY251" fmla="*/ 391582 h 470720"/>
                    <a:gd name="connsiteX252" fmla="*/ 1018509 w 1544482"/>
                    <a:gd name="connsiteY252" fmla="*/ 388383 h 470720"/>
                    <a:gd name="connsiteX253" fmla="*/ 1014348 w 1544482"/>
                    <a:gd name="connsiteY253" fmla="*/ 384843 h 470720"/>
                    <a:gd name="connsiteX254" fmla="*/ 1006008 w 1544482"/>
                    <a:gd name="connsiteY254" fmla="*/ 377765 h 470720"/>
                    <a:gd name="connsiteX255" fmla="*/ 990726 w 1544482"/>
                    <a:gd name="connsiteY255" fmla="*/ 362129 h 470720"/>
                    <a:gd name="connsiteX256" fmla="*/ 987086 w 1544482"/>
                    <a:gd name="connsiteY256" fmla="*/ 358050 h 470720"/>
                    <a:gd name="connsiteX257" fmla="*/ 983565 w 1544482"/>
                    <a:gd name="connsiteY257" fmla="*/ 353872 h 470720"/>
                    <a:gd name="connsiteX258" fmla="*/ 976944 w 1544482"/>
                    <a:gd name="connsiteY258" fmla="*/ 345174 h 470720"/>
                    <a:gd name="connsiteX259" fmla="*/ 975264 w 1544482"/>
                    <a:gd name="connsiteY259" fmla="*/ 343014 h 470720"/>
                    <a:gd name="connsiteX260" fmla="*/ 973784 w 1544482"/>
                    <a:gd name="connsiteY260" fmla="*/ 340715 h 470720"/>
                    <a:gd name="connsiteX261" fmla="*/ 970824 w 1544482"/>
                    <a:gd name="connsiteY261" fmla="*/ 336116 h 470720"/>
                    <a:gd name="connsiteX262" fmla="*/ 967824 w 1544482"/>
                    <a:gd name="connsiteY262" fmla="*/ 331537 h 470720"/>
                    <a:gd name="connsiteX263" fmla="*/ 966323 w 1544482"/>
                    <a:gd name="connsiteY263" fmla="*/ 329238 h 470720"/>
                    <a:gd name="connsiteX264" fmla="*/ 965023 w 1544482"/>
                    <a:gd name="connsiteY264" fmla="*/ 326839 h 470720"/>
                    <a:gd name="connsiteX265" fmla="*/ 959743 w 1544482"/>
                    <a:gd name="connsiteY265" fmla="*/ 317261 h 470720"/>
                    <a:gd name="connsiteX266" fmla="*/ 957322 w 1544482"/>
                    <a:gd name="connsiteY266" fmla="*/ 312362 h 470720"/>
                    <a:gd name="connsiteX267" fmla="*/ 955062 w 1544482"/>
                    <a:gd name="connsiteY267" fmla="*/ 307384 h 470720"/>
                    <a:gd name="connsiteX268" fmla="*/ 952782 w 1544482"/>
                    <a:gd name="connsiteY268" fmla="*/ 302405 h 470720"/>
                    <a:gd name="connsiteX269" fmla="*/ 952202 w 1544482"/>
                    <a:gd name="connsiteY269" fmla="*/ 301165 h 470720"/>
                    <a:gd name="connsiteX270" fmla="*/ 951582 w 1544482"/>
                    <a:gd name="connsiteY270" fmla="*/ 299766 h 470720"/>
                    <a:gd name="connsiteX271" fmla="*/ 950282 w 1544482"/>
                    <a:gd name="connsiteY271" fmla="*/ 296607 h 470720"/>
                    <a:gd name="connsiteX272" fmla="*/ 945081 w 1544482"/>
                    <a:gd name="connsiteY272" fmla="*/ 283950 h 470720"/>
                    <a:gd name="connsiteX273" fmla="*/ 934680 w 1544482"/>
                    <a:gd name="connsiteY273" fmla="*/ 258617 h 470720"/>
                    <a:gd name="connsiteX274" fmla="*/ 913858 w 1544482"/>
                    <a:gd name="connsiteY274" fmla="*/ 207950 h 470720"/>
                    <a:gd name="connsiteX275" fmla="*/ 908517 w 1544482"/>
                    <a:gd name="connsiteY275" fmla="*/ 194953 h 470720"/>
                    <a:gd name="connsiteX276" fmla="*/ 903157 w 1544482"/>
                    <a:gd name="connsiteY276" fmla="*/ 182377 h 470720"/>
                    <a:gd name="connsiteX277" fmla="*/ 896376 w 1544482"/>
                    <a:gd name="connsiteY277" fmla="*/ 170720 h 470720"/>
                    <a:gd name="connsiteX278" fmla="*/ 877994 w 1544482"/>
                    <a:gd name="connsiteY278" fmla="*/ 151205 h 470720"/>
                    <a:gd name="connsiteX279" fmla="*/ 866793 w 1544482"/>
                    <a:gd name="connsiteY279" fmla="*/ 143767 h 470720"/>
                    <a:gd name="connsiteX280" fmla="*/ 860632 w 1544482"/>
                    <a:gd name="connsiteY280" fmla="*/ 140967 h 470720"/>
                    <a:gd name="connsiteX281" fmla="*/ 854331 w 1544482"/>
                    <a:gd name="connsiteY281" fmla="*/ 138388 h 470720"/>
                    <a:gd name="connsiteX282" fmla="*/ 845250 w 1544482"/>
                    <a:gd name="connsiteY282" fmla="*/ 134709 h 470720"/>
                    <a:gd name="connsiteX283" fmla="*/ 840990 w 1544482"/>
                    <a:gd name="connsiteY283" fmla="*/ 133349 h 470720"/>
                    <a:gd name="connsiteX284" fmla="*/ 837730 w 1544482"/>
                    <a:gd name="connsiteY284" fmla="*/ 132350 h 470720"/>
                    <a:gd name="connsiteX285" fmla="*/ 831429 w 1544482"/>
                    <a:gd name="connsiteY285" fmla="*/ 130510 h 470720"/>
                    <a:gd name="connsiteX286" fmla="*/ 825048 w 1544482"/>
                    <a:gd name="connsiteY286" fmla="*/ 128951 h 470720"/>
                    <a:gd name="connsiteX287" fmla="*/ 812207 w 1544482"/>
                    <a:gd name="connsiteY287" fmla="*/ 126311 h 470720"/>
                    <a:gd name="connsiteX288" fmla="*/ 799286 w 1544482"/>
                    <a:gd name="connsiteY288" fmla="*/ 124432 h 470720"/>
                    <a:gd name="connsiteX289" fmla="*/ 747980 w 1544482"/>
                    <a:gd name="connsiteY289" fmla="*/ 124312 h 470720"/>
                    <a:gd name="connsiteX290" fmla="*/ 723118 w 1544482"/>
                    <a:gd name="connsiteY290" fmla="*/ 128211 h 470720"/>
                    <a:gd name="connsiteX291" fmla="*/ 710976 w 1544482"/>
                    <a:gd name="connsiteY291" fmla="*/ 131070 h 470720"/>
                    <a:gd name="connsiteX292" fmla="*/ 707956 w 1544482"/>
                    <a:gd name="connsiteY292" fmla="*/ 131850 h 470720"/>
                    <a:gd name="connsiteX293" fmla="*/ 703435 w 1544482"/>
                    <a:gd name="connsiteY293" fmla="*/ 133129 h 470720"/>
                    <a:gd name="connsiteX294" fmla="*/ 694334 w 1544482"/>
                    <a:gd name="connsiteY294" fmla="*/ 136089 h 470720"/>
                    <a:gd name="connsiteX295" fmla="*/ 639029 w 1544482"/>
                    <a:gd name="connsiteY295" fmla="*/ 187215 h 470720"/>
                    <a:gd name="connsiteX296" fmla="*/ 614046 w 1544482"/>
                    <a:gd name="connsiteY296" fmla="*/ 248019 h 470720"/>
                    <a:gd name="connsiteX297" fmla="*/ 593224 w 1544482"/>
                    <a:gd name="connsiteY297" fmla="*/ 298686 h 470720"/>
                    <a:gd name="connsiteX298" fmla="*/ 592564 w 1544482"/>
                    <a:gd name="connsiteY298" fmla="*/ 300266 h 470720"/>
                    <a:gd name="connsiteX299" fmla="*/ 591984 w 1544482"/>
                    <a:gd name="connsiteY299" fmla="*/ 301545 h 470720"/>
                    <a:gd name="connsiteX300" fmla="*/ 590823 w 1544482"/>
                    <a:gd name="connsiteY300" fmla="*/ 304025 h 470720"/>
                    <a:gd name="connsiteX301" fmla="*/ 588543 w 1544482"/>
                    <a:gd name="connsiteY301" fmla="*/ 309003 h 470720"/>
                    <a:gd name="connsiteX302" fmla="*/ 583743 w 1544482"/>
                    <a:gd name="connsiteY302" fmla="*/ 318821 h 470720"/>
                    <a:gd name="connsiteX303" fmla="*/ 578482 w 1544482"/>
                    <a:gd name="connsiteY303" fmla="*/ 328418 h 470720"/>
                    <a:gd name="connsiteX304" fmla="*/ 572561 w 1544482"/>
                    <a:gd name="connsiteY304" fmla="*/ 337616 h 470720"/>
                    <a:gd name="connsiteX305" fmla="*/ 569601 w 1544482"/>
                    <a:gd name="connsiteY305" fmla="*/ 342215 h 470720"/>
                    <a:gd name="connsiteX306" fmla="*/ 566321 w 1544482"/>
                    <a:gd name="connsiteY306" fmla="*/ 346574 h 470720"/>
                    <a:gd name="connsiteX307" fmla="*/ 559720 w 1544482"/>
                    <a:gd name="connsiteY307" fmla="*/ 355291 h 470720"/>
                    <a:gd name="connsiteX308" fmla="*/ 552459 w 1544482"/>
                    <a:gd name="connsiteY308" fmla="*/ 363469 h 470720"/>
                    <a:gd name="connsiteX309" fmla="*/ 548839 w 1544482"/>
                    <a:gd name="connsiteY309" fmla="*/ 367568 h 470720"/>
                    <a:gd name="connsiteX310" fmla="*/ 544899 w 1544482"/>
                    <a:gd name="connsiteY310" fmla="*/ 371367 h 470720"/>
                    <a:gd name="connsiteX311" fmla="*/ 537038 w 1544482"/>
                    <a:gd name="connsiteY311" fmla="*/ 378965 h 470720"/>
                    <a:gd name="connsiteX312" fmla="*/ 528657 w 1544482"/>
                    <a:gd name="connsiteY312" fmla="*/ 386003 h 470720"/>
                    <a:gd name="connsiteX313" fmla="*/ 519956 w 1544482"/>
                    <a:gd name="connsiteY313" fmla="*/ 392641 h 470720"/>
                    <a:gd name="connsiteX314" fmla="*/ 515535 w 1544482"/>
                    <a:gd name="connsiteY314" fmla="*/ 395861 h 470720"/>
                    <a:gd name="connsiteX315" fmla="*/ 513335 w 1544482"/>
                    <a:gd name="connsiteY315" fmla="*/ 397480 h 470720"/>
                    <a:gd name="connsiteX316" fmla="*/ 511015 w 1544482"/>
                    <a:gd name="connsiteY316" fmla="*/ 398920 h 470720"/>
                    <a:gd name="connsiteX317" fmla="*/ 501714 w 1544482"/>
                    <a:gd name="connsiteY317" fmla="*/ 404678 h 470720"/>
                    <a:gd name="connsiteX318" fmla="*/ 499374 w 1544482"/>
                    <a:gd name="connsiteY318" fmla="*/ 406118 h 470720"/>
                    <a:gd name="connsiteX319" fmla="*/ 496933 w 1544482"/>
                    <a:gd name="connsiteY319" fmla="*/ 407358 h 470720"/>
                    <a:gd name="connsiteX320" fmla="*/ 492073 w 1544482"/>
                    <a:gd name="connsiteY320" fmla="*/ 409877 h 470720"/>
                    <a:gd name="connsiteX321" fmla="*/ 472231 w 1544482"/>
                    <a:gd name="connsiteY321" fmla="*/ 419055 h 470720"/>
                    <a:gd name="connsiteX322" fmla="*/ 461930 w 1544482"/>
                    <a:gd name="connsiteY322" fmla="*/ 422694 h 470720"/>
                    <a:gd name="connsiteX323" fmla="*/ 456769 w 1544482"/>
                    <a:gd name="connsiteY323" fmla="*/ 424513 h 470720"/>
                    <a:gd name="connsiteX324" fmla="*/ 451489 w 1544482"/>
                    <a:gd name="connsiteY324" fmla="*/ 425933 h 470720"/>
                    <a:gd name="connsiteX325" fmla="*/ 440927 w 1544482"/>
                    <a:gd name="connsiteY325" fmla="*/ 428792 h 470720"/>
                    <a:gd name="connsiteX326" fmla="*/ 430186 w 1544482"/>
                    <a:gd name="connsiteY326" fmla="*/ 430791 h 470720"/>
                    <a:gd name="connsiteX327" fmla="*/ 424806 w 1544482"/>
                    <a:gd name="connsiteY327" fmla="*/ 431811 h 470720"/>
                    <a:gd name="connsiteX328" fmla="*/ 419365 w 1544482"/>
                    <a:gd name="connsiteY328" fmla="*/ 432391 h 470720"/>
                    <a:gd name="connsiteX329" fmla="*/ 408484 w 1544482"/>
                    <a:gd name="connsiteY329" fmla="*/ 433591 h 470720"/>
                    <a:gd name="connsiteX330" fmla="*/ 397543 w 1544482"/>
                    <a:gd name="connsiteY330" fmla="*/ 433971 h 470720"/>
                    <a:gd name="connsiteX331" fmla="*/ 394803 w 1544482"/>
                    <a:gd name="connsiteY331" fmla="*/ 434091 h 470720"/>
                    <a:gd name="connsiteX332" fmla="*/ 391862 w 1544482"/>
                    <a:gd name="connsiteY332" fmla="*/ 434171 h 470720"/>
                    <a:gd name="connsiteX333" fmla="*/ 229225 w 1544482"/>
                    <a:gd name="connsiteY333" fmla="*/ 434171 h 470720"/>
                    <a:gd name="connsiteX334" fmla="*/ 227945 w 1544482"/>
                    <a:gd name="connsiteY334" fmla="*/ 434111 h 470720"/>
                    <a:gd name="connsiteX335" fmla="*/ 223284 w 1544482"/>
                    <a:gd name="connsiteY335" fmla="*/ 433871 h 470720"/>
                    <a:gd name="connsiteX336" fmla="*/ 155057 w 1544482"/>
                    <a:gd name="connsiteY336" fmla="*/ 407418 h 470720"/>
                    <a:gd name="connsiteX337" fmla="*/ 130614 w 1544482"/>
                    <a:gd name="connsiteY337" fmla="*/ 379485 h 470720"/>
                    <a:gd name="connsiteX338" fmla="*/ 116493 w 1544482"/>
                    <a:gd name="connsiteY338" fmla="*/ 345194 h 470720"/>
                    <a:gd name="connsiteX339" fmla="*/ 115873 w 1544482"/>
                    <a:gd name="connsiteY339" fmla="*/ 342934 h 470720"/>
                    <a:gd name="connsiteX340" fmla="*/ 115153 w 1544482"/>
                    <a:gd name="connsiteY340" fmla="*/ 339595 h 470720"/>
                    <a:gd name="connsiteX341" fmla="*/ 113713 w 1544482"/>
                    <a:gd name="connsiteY341" fmla="*/ 332897 h 470720"/>
                    <a:gd name="connsiteX342" fmla="*/ 110832 w 1544482"/>
                    <a:gd name="connsiteY342" fmla="*/ 319521 h 470720"/>
                    <a:gd name="connsiteX343" fmla="*/ 105052 w 1544482"/>
                    <a:gd name="connsiteY343" fmla="*/ 292748 h 470720"/>
                    <a:gd name="connsiteX344" fmla="*/ 93510 w 1544482"/>
                    <a:gd name="connsiteY344" fmla="*/ 239222 h 470720"/>
                    <a:gd name="connsiteX345" fmla="*/ 81969 w 1544482"/>
                    <a:gd name="connsiteY345" fmla="*/ 185696 h 470720"/>
                    <a:gd name="connsiteX346" fmla="*/ 76189 w 1544482"/>
                    <a:gd name="connsiteY346" fmla="*/ 158923 h 470720"/>
                    <a:gd name="connsiteX347" fmla="*/ 74749 w 1544482"/>
                    <a:gd name="connsiteY347" fmla="*/ 152224 h 470720"/>
                    <a:gd name="connsiteX348" fmla="*/ 74028 w 1544482"/>
                    <a:gd name="connsiteY348" fmla="*/ 148885 h 470720"/>
                    <a:gd name="connsiteX349" fmla="*/ 73528 w 1544482"/>
                    <a:gd name="connsiteY349" fmla="*/ 146666 h 470720"/>
                    <a:gd name="connsiteX350" fmla="*/ 72888 w 1544482"/>
                    <a:gd name="connsiteY350" fmla="*/ 143967 h 470720"/>
                    <a:gd name="connsiteX351" fmla="*/ 65908 w 1544482"/>
                    <a:gd name="connsiteY351" fmla="*/ 122912 h 470720"/>
                    <a:gd name="connsiteX352" fmla="*/ 61207 w 1544482"/>
                    <a:gd name="connsiteY352" fmla="*/ 112855 h 470720"/>
                    <a:gd name="connsiteX353" fmla="*/ 58567 w 1544482"/>
                    <a:gd name="connsiteY353" fmla="*/ 107976 h 470720"/>
                    <a:gd name="connsiteX354" fmla="*/ 56167 w 1544482"/>
                    <a:gd name="connsiteY354" fmla="*/ 103897 h 470720"/>
                    <a:gd name="connsiteX355" fmla="*/ 49126 w 1544482"/>
                    <a:gd name="connsiteY355" fmla="*/ 92160 h 470720"/>
                    <a:gd name="connsiteX356" fmla="*/ 36544 w 1544482"/>
                    <a:gd name="connsiteY356" fmla="*/ 71186 h 470720"/>
                    <a:gd name="connsiteX357" fmla="*/ 36544 w 1544482"/>
                    <a:gd name="connsiteY357" fmla="*/ 71186 h 470720"/>
                    <a:gd name="connsiteX358" fmla="*/ 36544 w 1544482"/>
                    <a:gd name="connsiteY358" fmla="*/ 71146 h 470720"/>
                    <a:gd name="connsiteX359" fmla="*/ 36544 w 1544482"/>
                    <a:gd name="connsiteY359" fmla="*/ 55870 h 470720"/>
                    <a:gd name="connsiteX360" fmla="*/ 36624 w 1544482"/>
                    <a:gd name="connsiteY360" fmla="*/ 55870 h 470720"/>
                    <a:gd name="connsiteX361" fmla="*/ 45725 w 1544482"/>
                    <a:gd name="connsiteY361" fmla="*/ 54210 h 470720"/>
                    <a:gd name="connsiteX362" fmla="*/ 55406 w 1544482"/>
                    <a:gd name="connsiteY362" fmla="*/ 52571 h 470720"/>
                    <a:gd name="connsiteX363" fmla="*/ 94511 w 1544482"/>
                    <a:gd name="connsiteY363" fmla="*/ 46892 h 470720"/>
                    <a:gd name="connsiteX364" fmla="*/ 173839 w 1544482"/>
                    <a:gd name="connsiteY364" fmla="*/ 39434 h 470720"/>
                    <a:gd name="connsiteX365" fmla="*/ 385262 w 1544482"/>
                    <a:gd name="connsiteY365" fmla="*/ 41154 h 470720"/>
                    <a:gd name="connsiteX366" fmla="*/ 490793 w 1544482"/>
                    <a:gd name="connsiteY366" fmla="*/ 52511 h 470720"/>
                    <a:gd name="connsiteX367" fmla="*/ 503954 w 1544482"/>
                    <a:gd name="connsiteY367" fmla="*/ 54330 h 470720"/>
                    <a:gd name="connsiteX368" fmla="*/ 517076 w 1544482"/>
                    <a:gd name="connsiteY368" fmla="*/ 56370 h 470720"/>
                    <a:gd name="connsiteX369" fmla="*/ 543298 w 1544482"/>
                    <a:gd name="connsiteY369" fmla="*/ 60608 h 470720"/>
                    <a:gd name="connsiteX370" fmla="*/ 569481 w 1544482"/>
                    <a:gd name="connsiteY370" fmla="*/ 65207 h 470720"/>
                    <a:gd name="connsiteX371" fmla="*/ 595584 w 1544482"/>
                    <a:gd name="connsiteY371" fmla="*/ 70306 h 470720"/>
                    <a:gd name="connsiteX372" fmla="*/ 709056 w 1544482"/>
                    <a:gd name="connsiteY372" fmla="*/ 96819 h 470720"/>
                    <a:gd name="connsiteX373" fmla="*/ 709896 w 1544482"/>
                    <a:gd name="connsiteY373" fmla="*/ 97099 h 470720"/>
                    <a:gd name="connsiteX374" fmla="*/ 713296 w 1544482"/>
                    <a:gd name="connsiteY374" fmla="*/ 98099 h 470720"/>
                    <a:gd name="connsiteX375" fmla="*/ 716197 w 1544482"/>
                    <a:gd name="connsiteY375" fmla="*/ 98858 h 470720"/>
                    <a:gd name="connsiteX376" fmla="*/ 718817 w 1544482"/>
                    <a:gd name="connsiteY376" fmla="*/ 99478 h 470720"/>
                    <a:gd name="connsiteX377" fmla="*/ 728018 w 1544482"/>
                    <a:gd name="connsiteY377" fmla="*/ 101218 h 470720"/>
                    <a:gd name="connsiteX378" fmla="*/ 743960 w 1544482"/>
                    <a:gd name="connsiteY378" fmla="*/ 103157 h 470720"/>
                    <a:gd name="connsiteX379" fmla="*/ 751721 w 1544482"/>
                    <a:gd name="connsiteY379" fmla="*/ 103737 h 470720"/>
                    <a:gd name="connsiteX380" fmla="*/ 754001 w 1544482"/>
                    <a:gd name="connsiteY380" fmla="*/ 103877 h 470720"/>
                    <a:gd name="connsiteX381" fmla="*/ 756441 w 1544482"/>
                    <a:gd name="connsiteY381" fmla="*/ 104057 h 470720"/>
                    <a:gd name="connsiteX382" fmla="*/ 763342 w 1544482"/>
                    <a:gd name="connsiteY382" fmla="*/ 104597 h 470720"/>
                    <a:gd name="connsiteX383" fmla="*/ 768102 w 1544482"/>
                    <a:gd name="connsiteY383" fmla="*/ 104837 h 470720"/>
                    <a:gd name="connsiteX384" fmla="*/ 773023 w 1544482"/>
                    <a:gd name="connsiteY384" fmla="*/ 104997 h 470720"/>
                    <a:gd name="connsiteX385" fmla="*/ 787324 w 1544482"/>
                    <a:gd name="connsiteY385" fmla="*/ 104557 h 470720"/>
                    <a:gd name="connsiteX386" fmla="*/ 794585 w 1544482"/>
                    <a:gd name="connsiteY386" fmla="*/ 104237 h 470720"/>
                    <a:gd name="connsiteX387" fmla="*/ 798386 w 1544482"/>
                    <a:gd name="connsiteY387" fmla="*/ 103977 h 470720"/>
                    <a:gd name="connsiteX388" fmla="*/ 801946 w 1544482"/>
                    <a:gd name="connsiteY388" fmla="*/ 103697 h 470720"/>
                    <a:gd name="connsiteX389" fmla="*/ 816767 w 1544482"/>
                    <a:gd name="connsiteY389" fmla="*/ 102078 h 470720"/>
                    <a:gd name="connsiteX390" fmla="*/ 824888 w 1544482"/>
                    <a:gd name="connsiteY390" fmla="*/ 100818 h 470720"/>
                    <a:gd name="connsiteX391" fmla="*/ 829469 w 1544482"/>
                    <a:gd name="connsiteY391" fmla="*/ 99938 h 470720"/>
                    <a:gd name="connsiteX392" fmla="*/ 832229 w 1544482"/>
                    <a:gd name="connsiteY392" fmla="*/ 99338 h 470720"/>
                    <a:gd name="connsiteX393" fmla="*/ 835189 w 1544482"/>
                    <a:gd name="connsiteY393" fmla="*/ 98598 h 470720"/>
                    <a:gd name="connsiteX394" fmla="*/ 861172 w 1544482"/>
                    <a:gd name="connsiteY394" fmla="*/ 91900 h 470720"/>
                    <a:gd name="connsiteX395" fmla="*/ 874154 w 1544482"/>
                    <a:gd name="connsiteY395" fmla="*/ 88581 h 470720"/>
                    <a:gd name="connsiteX396" fmla="*/ 887115 w 1544482"/>
                    <a:gd name="connsiteY396" fmla="*/ 85522 h 470720"/>
                    <a:gd name="connsiteX397" fmla="*/ 913038 w 1544482"/>
                    <a:gd name="connsiteY397" fmla="*/ 79463 h 470720"/>
                    <a:gd name="connsiteX398" fmla="*/ 939060 w 1544482"/>
                    <a:gd name="connsiteY398" fmla="*/ 73885 h 470720"/>
                    <a:gd name="connsiteX399" fmla="*/ 1043752 w 1544482"/>
                    <a:gd name="connsiteY399" fmla="*/ 55270 h 470720"/>
                    <a:gd name="connsiteX400" fmla="*/ 1255074 w 1544482"/>
                    <a:gd name="connsiteY400" fmla="*/ 37574 h 470720"/>
                    <a:gd name="connsiteX401" fmla="*/ 1465216 w 1544482"/>
                    <a:gd name="connsiteY401" fmla="*/ 49131 h 470720"/>
                    <a:gd name="connsiteX402" fmla="*/ 1490919 w 1544482"/>
                    <a:gd name="connsiteY402" fmla="*/ 53010 h 470720"/>
                    <a:gd name="connsiteX403" fmla="*/ 1503641 w 1544482"/>
                    <a:gd name="connsiteY403" fmla="*/ 55190 h 470720"/>
                    <a:gd name="connsiteX404" fmla="*/ 1507761 w 1544482"/>
                    <a:gd name="connsiteY404" fmla="*/ 55930 h 470720"/>
                    <a:gd name="connsiteX405" fmla="*/ 1507801 w 1544482"/>
                    <a:gd name="connsiteY405" fmla="*/ 55930 h 470720"/>
                    <a:gd name="connsiteX406" fmla="*/ 1507801 w 1544482"/>
                    <a:gd name="connsiteY406" fmla="*/ 71166 h 470720"/>
                    <a:gd name="connsiteX407" fmla="*/ 1507801 w 1544482"/>
                    <a:gd name="connsiteY407" fmla="*/ 71166 h 470720"/>
                    <a:gd name="connsiteX408" fmla="*/ 1501060 w 1544482"/>
                    <a:gd name="connsiteY408" fmla="*/ 82403 h 470720"/>
                    <a:gd name="connsiteX409" fmla="*/ 1486959 w 1544482"/>
                    <a:gd name="connsiteY409" fmla="*/ 105877 h 470720"/>
                    <a:gd name="connsiteX410" fmla="*/ 1485199 w 1544482"/>
                    <a:gd name="connsiteY410" fmla="*/ 108816 h 4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Lst>
                  <a:rect l="l" t="t" r="r" b="b"/>
                  <a:pathLst>
                    <a:path w="1544482" h="470720">
                      <a:moveTo>
                        <a:pt x="1543065" y="26257"/>
                      </a:moveTo>
                      <a:cubicBezTo>
                        <a:pt x="1541585" y="25818"/>
                        <a:pt x="1540084" y="25478"/>
                        <a:pt x="1538604" y="25098"/>
                      </a:cubicBezTo>
                      <a:cubicBezTo>
                        <a:pt x="1532624" y="23658"/>
                        <a:pt x="1526603" y="22398"/>
                        <a:pt x="1520542" y="21179"/>
                      </a:cubicBezTo>
                      <a:lnTo>
                        <a:pt x="1515742" y="20259"/>
                      </a:lnTo>
                      <a:lnTo>
                        <a:pt x="1513342" y="19799"/>
                      </a:lnTo>
                      <a:lnTo>
                        <a:pt x="1510141" y="19239"/>
                      </a:lnTo>
                      <a:cubicBezTo>
                        <a:pt x="1505721" y="18479"/>
                        <a:pt x="1501320" y="17660"/>
                        <a:pt x="1496900" y="16960"/>
                      </a:cubicBezTo>
                      <a:cubicBezTo>
                        <a:pt x="1488059" y="15500"/>
                        <a:pt x="1479158" y="14181"/>
                        <a:pt x="1470277" y="12941"/>
                      </a:cubicBezTo>
                      <a:cubicBezTo>
                        <a:pt x="1399009" y="3203"/>
                        <a:pt x="1326642" y="-276"/>
                        <a:pt x="1254434" y="1044"/>
                      </a:cubicBezTo>
                      <a:cubicBezTo>
                        <a:pt x="1182186" y="2304"/>
                        <a:pt x="1110019" y="8682"/>
                        <a:pt x="1038471" y="19119"/>
                      </a:cubicBezTo>
                      <a:cubicBezTo>
                        <a:pt x="1002667" y="24258"/>
                        <a:pt x="967083" y="30876"/>
                        <a:pt x="931640" y="38114"/>
                      </a:cubicBezTo>
                      <a:lnTo>
                        <a:pt x="905117" y="43813"/>
                      </a:lnTo>
                      <a:cubicBezTo>
                        <a:pt x="896276" y="45772"/>
                        <a:pt x="887495" y="47932"/>
                        <a:pt x="878694" y="49971"/>
                      </a:cubicBezTo>
                      <a:lnTo>
                        <a:pt x="865493" y="53090"/>
                      </a:lnTo>
                      <a:lnTo>
                        <a:pt x="852311" y="56470"/>
                      </a:lnTo>
                      <a:lnTo>
                        <a:pt x="825968" y="63248"/>
                      </a:lnTo>
                      <a:cubicBezTo>
                        <a:pt x="824688" y="63588"/>
                        <a:pt x="823308" y="63908"/>
                        <a:pt x="822108" y="64147"/>
                      </a:cubicBezTo>
                      <a:lnTo>
                        <a:pt x="818608" y="64807"/>
                      </a:lnTo>
                      <a:cubicBezTo>
                        <a:pt x="816327" y="65207"/>
                        <a:pt x="814107" y="65547"/>
                        <a:pt x="811907" y="65847"/>
                      </a:cubicBezTo>
                      <a:cubicBezTo>
                        <a:pt x="807506" y="66447"/>
                        <a:pt x="803206" y="66887"/>
                        <a:pt x="798926" y="67267"/>
                      </a:cubicBezTo>
                      <a:cubicBezTo>
                        <a:pt x="796805" y="67447"/>
                        <a:pt x="794645" y="67607"/>
                        <a:pt x="792425" y="67747"/>
                      </a:cubicBezTo>
                      <a:cubicBezTo>
                        <a:pt x="790225" y="67907"/>
                        <a:pt x="788124" y="67927"/>
                        <a:pt x="785964" y="68026"/>
                      </a:cubicBezTo>
                      <a:cubicBezTo>
                        <a:pt x="781684" y="68166"/>
                        <a:pt x="777363" y="68386"/>
                        <a:pt x="773103" y="68426"/>
                      </a:cubicBezTo>
                      <a:cubicBezTo>
                        <a:pt x="772263" y="68286"/>
                        <a:pt x="770643" y="68366"/>
                        <a:pt x="769462" y="68286"/>
                      </a:cubicBezTo>
                      <a:lnTo>
                        <a:pt x="765862" y="68106"/>
                      </a:lnTo>
                      <a:lnTo>
                        <a:pt x="759521" y="67607"/>
                      </a:lnTo>
                      <a:cubicBezTo>
                        <a:pt x="757521" y="67447"/>
                        <a:pt x="755841" y="67327"/>
                        <a:pt x="753881" y="67227"/>
                      </a:cubicBezTo>
                      <a:cubicBezTo>
                        <a:pt x="751721" y="67087"/>
                        <a:pt x="749400" y="66927"/>
                        <a:pt x="747260" y="66727"/>
                      </a:cubicBezTo>
                      <a:cubicBezTo>
                        <a:pt x="742900" y="66347"/>
                        <a:pt x="738479" y="65847"/>
                        <a:pt x="733919" y="65107"/>
                      </a:cubicBezTo>
                      <a:cubicBezTo>
                        <a:pt x="731638" y="64747"/>
                        <a:pt x="729318" y="64307"/>
                        <a:pt x="726898" y="63788"/>
                      </a:cubicBezTo>
                      <a:cubicBezTo>
                        <a:pt x="725678" y="63508"/>
                        <a:pt x="724438" y="63228"/>
                        <a:pt x="723118" y="62848"/>
                      </a:cubicBezTo>
                      <a:lnTo>
                        <a:pt x="721017" y="62228"/>
                      </a:lnTo>
                      <a:lnTo>
                        <a:pt x="719817" y="61828"/>
                      </a:lnTo>
                      <a:cubicBezTo>
                        <a:pt x="719817" y="61828"/>
                        <a:pt x="719657" y="61768"/>
                        <a:pt x="719577" y="61748"/>
                      </a:cubicBezTo>
                      <a:cubicBezTo>
                        <a:pt x="680953" y="51511"/>
                        <a:pt x="642049" y="42373"/>
                        <a:pt x="602885" y="34455"/>
                      </a:cubicBezTo>
                      <a:lnTo>
                        <a:pt x="576262" y="29257"/>
                      </a:lnTo>
                      <a:lnTo>
                        <a:pt x="549539" y="24558"/>
                      </a:lnTo>
                      <a:cubicBezTo>
                        <a:pt x="540638" y="22918"/>
                        <a:pt x="531697" y="21659"/>
                        <a:pt x="522756" y="20239"/>
                      </a:cubicBezTo>
                      <a:lnTo>
                        <a:pt x="509355" y="18160"/>
                      </a:lnTo>
                      <a:lnTo>
                        <a:pt x="495913" y="16300"/>
                      </a:lnTo>
                      <a:cubicBezTo>
                        <a:pt x="460109" y="11281"/>
                        <a:pt x="424146" y="7362"/>
                        <a:pt x="388102" y="4683"/>
                      </a:cubicBezTo>
                      <a:cubicBezTo>
                        <a:pt x="316034" y="-696"/>
                        <a:pt x="243606" y="-1655"/>
                        <a:pt x="171599" y="2924"/>
                      </a:cubicBezTo>
                      <a:cubicBezTo>
                        <a:pt x="144296" y="4643"/>
                        <a:pt x="117053" y="7182"/>
                        <a:pt x="89970" y="10602"/>
                      </a:cubicBezTo>
                      <a:cubicBezTo>
                        <a:pt x="76429" y="12301"/>
                        <a:pt x="62927" y="14261"/>
                        <a:pt x="49506" y="16480"/>
                      </a:cubicBezTo>
                      <a:cubicBezTo>
                        <a:pt x="46145" y="17060"/>
                        <a:pt x="42785" y="17580"/>
                        <a:pt x="39445" y="18180"/>
                      </a:cubicBezTo>
                      <a:lnTo>
                        <a:pt x="29584" y="19959"/>
                      </a:lnTo>
                      <a:cubicBezTo>
                        <a:pt x="24963" y="20839"/>
                        <a:pt x="20383" y="21739"/>
                        <a:pt x="15822" y="22718"/>
                      </a:cubicBezTo>
                      <a:cubicBezTo>
                        <a:pt x="12922" y="23338"/>
                        <a:pt x="10022" y="23998"/>
                        <a:pt x="7121" y="24678"/>
                      </a:cubicBezTo>
                      <a:lnTo>
                        <a:pt x="4961" y="25198"/>
                      </a:lnTo>
                      <a:cubicBezTo>
                        <a:pt x="4241" y="25378"/>
                        <a:pt x="3501" y="25538"/>
                        <a:pt x="2861" y="25898"/>
                      </a:cubicBezTo>
                      <a:cubicBezTo>
                        <a:pt x="1541" y="26597"/>
                        <a:pt x="561" y="27877"/>
                        <a:pt x="181" y="29317"/>
                      </a:cubicBezTo>
                      <a:cubicBezTo>
                        <a:pt x="-19" y="30036"/>
                        <a:pt x="1" y="30796"/>
                        <a:pt x="1" y="31536"/>
                      </a:cubicBezTo>
                      <a:lnTo>
                        <a:pt x="1" y="72885"/>
                      </a:lnTo>
                      <a:cubicBezTo>
                        <a:pt x="41" y="73645"/>
                        <a:pt x="81" y="74425"/>
                        <a:pt x="141" y="75185"/>
                      </a:cubicBezTo>
                      <a:cubicBezTo>
                        <a:pt x="281" y="76724"/>
                        <a:pt x="541" y="78244"/>
                        <a:pt x="881" y="79743"/>
                      </a:cubicBezTo>
                      <a:cubicBezTo>
                        <a:pt x="1581" y="82743"/>
                        <a:pt x="2701" y="85642"/>
                        <a:pt x="4201" y="88321"/>
                      </a:cubicBezTo>
                      <a:lnTo>
                        <a:pt x="17782" y="110995"/>
                      </a:lnTo>
                      <a:lnTo>
                        <a:pt x="24823" y="122732"/>
                      </a:lnTo>
                      <a:lnTo>
                        <a:pt x="26783" y="126051"/>
                      </a:lnTo>
                      <a:cubicBezTo>
                        <a:pt x="27463" y="127251"/>
                        <a:pt x="28104" y="128451"/>
                        <a:pt x="28744" y="129670"/>
                      </a:cubicBezTo>
                      <a:cubicBezTo>
                        <a:pt x="30004" y="132110"/>
                        <a:pt x="31164" y="134589"/>
                        <a:pt x="32244" y="137128"/>
                      </a:cubicBezTo>
                      <a:cubicBezTo>
                        <a:pt x="34384" y="142187"/>
                        <a:pt x="36104" y="147406"/>
                        <a:pt x="37425" y="152744"/>
                      </a:cubicBezTo>
                      <a:lnTo>
                        <a:pt x="37905" y="154744"/>
                      </a:lnTo>
                      <a:lnTo>
                        <a:pt x="38305" y="156583"/>
                      </a:lnTo>
                      <a:lnTo>
                        <a:pt x="39025" y="159922"/>
                      </a:lnTo>
                      <a:lnTo>
                        <a:pt x="40465" y="166621"/>
                      </a:lnTo>
                      <a:lnTo>
                        <a:pt x="46245" y="193394"/>
                      </a:lnTo>
                      <a:lnTo>
                        <a:pt x="57787" y="246920"/>
                      </a:lnTo>
                      <a:lnTo>
                        <a:pt x="69328" y="300446"/>
                      </a:lnTo>
                      <a:lnTo>
                        <a:pt x="75109" y="327219"/>
                      </a:lnTo>
                      <a:lnTo>
                        <a:pt x="77989" y="340595"/>
                      </a:lnTo>
                      <a:lnTo>
                        <a:pt x="79429" y="347293"/>
                      </a:lnTo>
                      <a:lnTo>
                        <a:pt x="80149" y="350632"/>
                      </a:lnTo>
                      <a:lnTo>
                        <a:pt x="80929" y="353592"/>
                      </a:lnTo>
                      <a:cubicBezTo>
                        <a:pt x="84650" y="369528"/>
                        <a:pt x="90930" y="384843"/>
                        <a:pt x="99551" y="398740"/>
                      </a:cubicBezTo>
                      <a:cubicBezTo>
                        <a:pt x="108192" y="412616"/>
                        <a:pt x="119093" y="425093"/>
                        <a:pt x="131695" y="435530"/>
                      </a:cubicBezTo>
                      <a:cubicBezTo>
                        <a:pt x="156857" y="456485"/>
                        <a:pt x="188881" y="468921"/>
                        <a:pt x="221564" y="470381"/>
                      </a:cubicBezTo>
                      <a:lnTo>
                        <a:pt x="227705" y="470661"/>
                      </a:lnTo>
                      <a:cubicBezTo>
                        <a:pt x="228685" y="470721"/>
                        <a:pt x="229845" y="470721"/>
                        <a:pt x="230985" y="470721"/>
                      </a:cubicBezTo>
                      <a:lnTo>
                        <a:pt x="391922" y="470721"/>
                      </a:lnTo>
                      <a:cubicBezTo>
                        <a:pt x="394182" y="470721"/>
                        <a:pt x="396223" y="470581"/>
                        <a:pt x="398383" y="470501"/>
                      </a:cubicBezTo>
                      <a:lnTo>
                        <a:pt x="411184" y="470021"/>
                      </a:lnTo>
                      <a:cubicBezTo>
                        <a:pt x="415425" y="469661"/>
                        <a:pt x="419665" y="469081"/>
                        <a:pt x="423906" y="468642"/>
                      </a:cubicBezTo>
                      <a:lnTo>
                        <a:pt x="430266" y="467942"/>
                      </a:lnTo>
                      <a:cubicBezTo>
                        <a:pt x="432367" y="467622"/>
                        <a:pt x="434467" y="467162"/>
                        <a:pt x="436547" y="466782"/>
                      </a:cubicBezTo>
                      <a:lnTo>
                        <a:pt x="449128" y="464403"/>
                      </a:lnTo>
                      <a:lnTo>
                        <a:pt x="461490" y="461083"/>
                      </a:lnTo>
                      <a:cubicBezTo>
                        <a:pt x="463550" y="460524"/>
                        <a:pt x="465630" y="460024"/>
                        <a:pt x="467670" y="459404"/>
                      </a:cubicBezTo>
                      <a:lnTo>
                        <a:pt x="473711" y="457285"/>
                      </a:lnTo>
                      <a:cubicBezTo>
                        <a:pt x="477731" y="455845"/>
                        <a:pt x="481812" y="454565"/>
                        <a:pt x="485772" y="453006"/>
                      </a:cubicBezTo>
                      <a:cubicBezTo>
                        <a:pt x="493553" y="449527"/>
                        <a:pt x="501554" y="446507"/>
                        <a:pt x="508995" y="442288"/>
                      </a:cubicBezTo>
                      <a:lnTo>
                        <a:pt x="514675" y="439329"/>
                      </a:lnTo>
                      <a:lnTo>
                        <a:pt x="517516" y="437850"/>
                      </a:lnTo>
                      <a:cubicBezTo>
                        <a:pt x="518456" y="437330"/>
                        <a:pt x="519336" y="436730"/>
                        <a:pt x="520256" y="436190"/>
                      </a:cubicBezTo>
                      <a:lnTo>
                        <a:pt x="531137" y="429452"/>
                      </a:lnTo>
                      <a:cubicBezTo>
                        <a:pt x="532037" y="428872"/>
                        <a:pt x="532977" y="428352"/>
                        <a:pt x="533837" y="427752"/>
                      </a:cubicBezTo>
                      <a:lnTo>
                        <a:pt x="536418" y="425873"/>
                      </a:lnTo>
                      <a:lnTo>
                        <a:pt x="541598" y="422114"/>
                      </a:lnTo>
                      <a:cubicBezTo>
                        <a:pt x="545039" y="419594"/>
                        <a:pt x="548599" y="417215"/>
                        <a:pt x="551759" y="414356"/>
                      </a:cubicBezTo>
                      <a:lnTo>
                        <a:pt x="561560" y="406118"/>
                      </a:lnTo>
                      <a:cubicBezTo>
                        <a:pt x="564721" y="403259"/>
                        <a:pt x="567701" y="400179"/>
                        <a:pt x="570781" y="397240"/>
                      </a:cubicBezTo>
                      <a:lnTo>
                        <a:pt x="575362" y="392781"/>
                      </a:lnTo>
                      <a:cubicBezTo>
                        <a:pt x="576822" y="391222"/>
                        <a:pt x="578202" y="389602"/>
                        <a:pt x="579622" y="388003"/>
                      </a:cubicBezTo>
                      <a:lnTo>
                        <a:pt x="588103" y="378425"/>
                      </a:lnTo>
                      <a:lnTo>
                        <a:pt x="595844" y="368248"/>
                      </a:lnTo>
                      <a:cubicBezTo>
                        <a:pt x="597104" y="366528"/>
                        <a:pt x="598484" y="364909"/>
                        <a:pt x="599684" y="363129"/>
                      </a:cubicBezTo>
                      <a:lnTo>
                        <a:pt x="603165" y="357771"/>
                      </a:lnTo>
                      <a:cubicBezTo>
                        <a:pt x="605445" y="354172"/>
                        <a:pt x="607905" y="350672"/>
                        <a:pt x="610065" y="346993"/>
                      </a:cubicBezTo>
                      <a:lnTo>
                        <a:pt x="616226" y="335776"/>
                      </a:lnTo>
                      <a:cubicBezTo>
                        <a:pt x="618406" y="332097"/>
                        <a:pt x="620067" y="328178"/>
                        <a:pt x="621847" y="324279"/>
                      </a:cubicBezTo>
                      <a:lnTo>
                        <a:pt x="624507" y="318461"/>
                      </a:lnTo>
                      <a:cubicBezTo>
                        <a:pt x="625387" y="316481"/>
                        <a:pt x="626287" y="314682"/>
                        <a:pt x="627147" y="312502"/>
                      </a:cubicBezTo>
                      <a:lnTo>
                        <a:pt x="647969" y="261836"/>
                      </a:lnTo>
                      <a:lnTo>
                        <a:pt x="671812" y="203811"/>
                      </a:lnTo>
                      <a:cubicBezTo>
                        <a:pt x="673472" y="199772"/>
                        <a:pt x="675272" y="195853"/>
                        <a:pt x="677633" y="192214"/>
                      </a:cubicBezTo>
                      <a:cubicBezTo>
                        <a:pt x="679973" y="188575"/>
                        <a:pt x="682793" y="185276"/>
                        <a:pt x="685954" y="182317"/>
                      </a:cubicBezTo>
                      <a:cubicBezTo>
                        <a:pt x="689134" y="179397"/>
                        <a:pt x="692654" y="176818"/>
                        <a:pt x="696455" y="174759"/>
                      </a:cubicBezTo>
                      <a:cubicBezTo>
                        <a:pt x="698355" y="173719"/>
                        <a:pt x="700315" y="172799"/>
                        <a:pt x="702315" y="171999"/>
                      </a:cubicBezTo>
                      <a:cubicBezTo>
                        <a:pt x="704335" y="171239"/>
                        <a:pt x="706416" y="170560"/>
                        <a:pt x="708456" y="169840"/>
                      </a:cubicBezTo>
                      <a:cubicBezTo>
                        <a:pt x="710516" y="169100"/>
                        <a:pt x="712556" y="168560"/>
                        <a:pt x="714617" y="167920"/>
                      </a:cubicBezTo>
                      <a:lnTo>
                        <a:pt x="717697" y="167041"/>
                      </a:lnTo>
                      <a:lnTo>
                        <a:pt x="720297" y="166381"/>
                      </a:lnTo>
                      <a:cubicBezTo>
                        <a:pt x="723738" y="165461"/>
                        <a:pt x="727238" y="164681"/>
                        <a:pt x="730738" y="163921"/>
                      </a:cubicBezTo>
                      <a:cubicBezTo>
                        <a:pt x="737759" y="162522"/>
                        <a:pt x="744820" y="161282"/>
                        <a:pt x="751981" y="160602"/>
                      </a:cubicBezTo>
                      <a:cubicBezTo>
                        <a:pt x="766262" y="159063"/>
                        <a:pt x="780804" y="158983"/>
                        <a:pt x="795245" y="160682"/>
                      </a:cubicBezTo>
                      <a:cubicBezTo>
                        <a:pt x="798846" y="161162"/>
                        <a:pt x="802466" y="161522"/>
                        <a:pt x="806026" y="162242"/>
                      </a:cubicBezTo>
                      <a:cubicBezTo>
                        <a:pt x="809607" y="162882"/>
                        <a:pt x="813187" y="163521"/>
                        <a:pt x="816727" y="164441"/>
                      </a:cubicBezTo>
                      <a:lnTo>
                        <a:pt x="822028" y="165741"/>
                      </a:lnTo>
                      <a:cubicBezTo>
                        <a:pt x="823788" y="166181"/>
                        <a:pt x="825528" y="166781"/>
                        <a:pt x="827269" y="167280"/>
                      </a:cubicBezTo>
                      <a:lnTo>
                        <a:pt x="832889" y="169020"/>
                      </a:lnTo>
                      <a:cubicBezTo>
                        <a:pt x="834929" y="169740"/>
                        <a:pt x="836950" y="170580"/>
                        <a:pt x="838970" y="171359"/>
                      </a:cubicBezTo>
                      <a:lnTo>
                        <a:pt x="843190" y="172999"/>
                      </a:lnTo>
                      <a:cubicBezTo>
                        <a:pt x="844590" y="173559"/>
                        <a:pt x="846031" y="174059"/>
                        <a:pt x="847351" y="174759"/>
                      </a:cubicBezTo>
                      <a:cubicBezTo>
                        <a:pt x="850031" y="176098"/>
                        <a:pt x="852591" y="177698"/>
                        <a:pt x="854992" y="179497"/>
                      </a:cubicBezTo>
                      <a:cubicBezTo>
                        <a:pt x="859792" y="183096"/>
                        <a:pt x="863932" y="187575"/>
                        <a:pt x="867153" y="192634"/>
                      </a:cubicBezTo>
                      <a:cubicBezTo>
                        <a:pt x="870413" y="197673"/>
                        <a:pt x="872493" y="203371"/>
                        <a:pt x="874834" y="208970"/>
                      </a:cubicBezTo>
                      <a:lnTo>
                        <a:pt x="880074" y="221746"/>
                      </a:lnTo>
                      <a:lnTo>
                        <a:pt x="900896" y="272413"/>
                      </a:lnTo>
                      <a:lnTo>
                        <a:pt x="911297" y="297746"/>
                      </a:lnTo>
                      <a:cubicBezTo>
                        <a:pt x="914778" y="306144"/>
                        <a:pt x="918218" y="314902"/>
                        <a:pt x="921779" y="322360"/>
                      </a:cubicBezTo>
                      <a:lnTo>
                        <a:pt x="924419" y="328178"/>
                      </a:lnTo>
                      <a:cubicBezTo>
                        <a:pt x="925279" y="330118"/>
                        <a:pt x="926159" y="332077"/>
                        <a:pt x="927239" y="333917"/>
                      </a:cubicBezTo>
                      <a:lnTo>
                        <a:pt x="933400" y="345134"/>
                      </a:lnTo>
                      <a:lnTo>
                        <a:pt x="934940" y="347933"/>
                      </a:lnTo>
                      <a:cubicBezTo>
                        <a:pt x="935480" y="348853"/>
                        <a:pt x="936100" y="349733"/>
                        <a:pt x="936680" y="350612"/>
                      </a:cubicBezTo>
                      <a:lnTo>
                        <a:pt x="940181" y="355971"/>
                      </a:lnTo>
                      <a:lnTo>
                        <a:pt x="943661" y="361330"/>
                      </a:lnTo>
                      <a:cubicBezTo>
                        <a:pt x="944241" y="362229"/>
                        <a:pt x="944801" y="363129"/>
                        <a:pt x="945421" y="364009"/>
                      </a:cubicBezTo>
                      <a:lnTo>
                        <a:pt x="947361" y="366548"/>
                      </a:lnTo>
                      <a:lnTo>
                        <a:pt x="955122" y="376726"/>
                      </a:lnTo>
                      <a:cubicBezTo>
                        <a:pt x="956362" y="378465"/>
                        <a:pt x="957822" y="380025"/>
                        <a:pt x="959223" y="381624"/>
                      </a:cubicBezTo>
                      <a:lnTo>
                        <a:pt x="963463" y="386403"/>
                      </a:lnTo>
                      <a:cubicBezTo>
                        <a:pt x="968904" y="393001"/>
                        <a:pt x="975344" y="398640"/>
                        <a:pt x="981365" y="404678"/>
                      </a:cubicBezTo>
                      <a:cubicBezTo>
                        <a:pt x="984545" y="407518"/>
                        <a:pt x="987886" y="410197"/>
                        <a:pt x="991126" y="412956"/>
                      </a:cubicBezTo>
                      <a:lnTo>
                        <a:pt x="996006" y="417075"/>
                      </a:lnTo>
                      <a:lnTo>
                        <a:pt x="1001187" y="420834"/>
                      </a:lnTo>
                      <a:cubicBezTo>
                        <a:pt x="1004647" y="423313"/>
                        <a:pt x="1008068" y="425873"/>
                        <a:pt x="1011568" y="428312"/>
                      </a:cubicBezTo>
                      <a:lnTo>
                        <a:pt x="1022449" y="435030"/>
                      </a:lnTo>
                      <a:cubicBezTo>
                        <a:pt x="1024289" y="436110"/>
                        <a:pt x="1026010" y="437390"/>
                        <a:pt x="1027950" y="438309"/>
                      </a:cubicBezTo>
                      <a:lnTo>
                        <a:pt x="1033631" y="441269"/>
                      </a:lnTo>
                      <a:lnTo>
                        <a:pt x="1039311" y="444228"/>
                      </a:lnTo>
                      <a:cubicBezTo>
                        <a:pt x="1041211" y="445208"/>
                        <a:pt x="1043072" y="446267"/>
                        <a:pt x="1045052" y="447047"/>
                      </a:cubicBezTo>
                      <a:lnTo>
                        <a:pt x="1056793" y="452126"/>
                      </a:lnTo>
                      <a:lnTo>
                        <a:pt x="1059733" y="453406"/>
                      </a:lnTo>
                      <a:lnTo>
                        <a:pt x="1062754" y="454465"/>
                      </a:lnTo>
                      <a:lnTo>
                        <a:pt x="1068794" y="456565"/>
                      </a:lnTo>
                      <a:lnTo>
                        <a:pt x="1074835" y="458684"/>
                      </a:lnTo>
                      <a:cubicBezTo>
                        <a:pt x="1075855" y="459024"/>
                        <a:pt x="1076835" y="459424"/>
                        <a:pt x="1077875" y="459704"/>
                      </a:cubicBezTo>
                      <a:lnTo>
                        <a:pt x="1080976" y="460524"/>
                      </a:lnTo>
                      <a:lnTo>
                        <a:pt x="1093337" y="463843"/>
                      </a:lnTo>
                      <a:cubicBezTo>
                        <a:pt x="1095377" y="464483"/>
                        <a:pt x="1097497" y="464763"/>
                        <a:pt x="1099598" y="465182"/>
                      </a:cubicBezTo>
                      <a:lnTo>
                        <a:pt x="1105878" y="466362"/>
                      </a:lnTo>
                      <a:lnTo>
                        <a:pt x="1112159" y="467562"/>
                      </a:lnTo>
                      <a:lnTo>
                        <a:pt x="1113739" y="467862"/>
                      </a:lnTo>
                      <a:lnTo>
                        <a:pt x="1115319" y="468042"/>
                      </a:lnTo>
                      <a:lnTo>
                        <a:pt x="1118500" y="468402"/>
                      </a:lnTo>
                      <a:lnTo>
                        <a:pt x="1131221" y="469841"/>
                      </a:lnTo>
                      <a:cubicBezTo>
                        <a:pt x="1135461" y="470201"/>
                        <a:pt x="1139742" y="470201"/>
                        <a:pt x="1144002" y="470401"/>
                      </a:cubicBezTo>
                      <a:lnTo>
                        <a:pt x="1150403" y="470641"/>
                      </a:lnTo>
                      <a:cubicBezTo>
                        <a:pt x="1152523" y="470741"/>
                        <a:pt x="1154923" y="470661"/>
                        <a:pt x="1157164" y="470681"/>
                      </a:cubicBezTo>
                      <a:lnTo>
                        <a:pt x="1314660" y="470681"/>
                      </a:lnTo>
                      <a:cubicBezTo>
                        <a:pt x="1316881" y="470661"/>
                        <a:pt x="1318801" y="470501"/>
                        <a:pt x="1320881" y="470441"/>
                      </a:cubicBezTo>
                      <a:cubicBezTo>
                        <a:pt x="1324962" y="470241"/>
                        <a:pt x="1329082" y="470241"/>
                        <a:pt x="1333102" y="469541"/>
                      </a:cubicBezTo>
                      <a:cubicBezTo>
                        <a:pt x="1365606" y="465922"/>
                        <a:pt x="1396789" y="451366"/>
                        <a:pt x="1420472" y="428732"/>
                      </a:cubicBezTo>
                      <a:cubicBezTo>
                        <a:pt x="1432313" y="417435"/>
                        <a:pt x="1442314" y="404238"/>
                        <a:pt x="1449935" y="389782"/>
                      </a:cubicBezTo>
                      <a:cubicBezTo>
                        <a:pt x="1453695" y="382524"/>
                        <a:pt x="1457036" y="375046"/>
                        <a:pt x="1459576" y="367268"/>
                      </a:cubicBezTo>
                      <a:cubicBezTo>
                        <a:pt x="1461136" y="363469"/>
                        <a:pt x="1461916" y="359450"/>
                        <a:pt x="1463016" y="355491"/>
                      </a:cubicBezTo>
                      <a:lnTo>
                        <a:pt x="1463796" y="352532"/>
                      </a:lnTo>
                      <a:cubicBezTo>
                        <a:pt x="1464056" y="351532"/>
                        <a:pt x="1464336" y="350612"/>
                        <a:pt x="1464556" y="349433"/>
                      </a:cubicBezTo>
                      <a:lnTo>
                        <a:pt x="1465997" y="342734"/>
                      </a:lnTo>
                      <a:lnTo>
                        <a:pt x="1489079" y="235663"/>
                      </a:lnTo>
                      <a:lnTo>
                        <a:pt x="1500620" y="182137"/>
                      </a:lnTo>
                      <a:lnTo>
                        <a:pt x="1506401" y="155364"/>
                      </a:lnTo>
                      <a:cubicBezTo>
                        <a:pt x="1506901" y="153084"/>
                        <a:pt x="1507261" y="151165"/>
                        <a:pt x="1508061" y="147986"/>
                      </a:cubicBezTo>
                      <a:cubicBezTo>
                        <a:pt x="1508821" y="145106"/>
                        <a:pt x="1509721" y="142267"/>
                        <a:pt x="1510801" y="139488"/>
                      </a:cubicBezTo>
                      <a:cubicBezTo>
                        <a:pt x="1511881" y="136709"/>
                        <a:pt x="1513122" y="134009"/>
                        <a:pt x="1514522" y="131370"/>
                      </a:cubicBezTo>
                      <a:cubicBezTo>
                        <a:pt x="1515182" y="130090"/>
                        <a:pt x="1516022" y="128671"/>
                        <a:pt x="1516662" y="127591"/>
                      </a:cubicBezTo>
                      <a:lnTo>
                        <a:pt x="1518422" y="124652"/>
                      </a:lnTo>
                      <a:lnTo>
                        <a:pt x="1532524" y="101178"/>
                      </a:lnTo>
                      <a:lnTo>
                        <a:pt x="1539464" y="89601"/>
                      </a:lnTo>
                      <a:cubicBezTo>
                        <a:pt x="1541045" y="86962"/>
                        <a:pt x="1542285" y="84122"/>
                        <a:pt x="1543125" y="81163"/>
                      </a:cubicBezTo>
                      <a:cubicBezTo>
                        <a:pt x="1543965" y="78204"/>
                        <a:pt x="1544425" y="75145"/>
                        <a:pt x="1544465" y="72065"/>
                      </a:cubicBezTo>
                      <a:lnTo>
                        <a:pt x="1544465" y="30176"/>
                      </a:lnTo>
                      <a:cubicBezTo>
                        <a:pt x="1544465" y="29417"/>
                        <a:pt x="1544505" y="28637"/>
                        <a:pt x="1544465" y="27877"/>
                      </a:cubicBezTo>
                      <a:cubicBezTo>
                        <a:pt x="1544365" y="27117"/>
                        <a:pt x="1543845" y="26417"/>
                        <a:pt x="1543145" y="26117"/>
                      </a:cubicBezTo>
                      <a:close/>
                      <a:moveTo>
                        <a:pt x="1485199" y="108916"/>
                      </a:moveTo>
                      <a:lnTo>
                        <a:pt x="1483718" y="111455"/>
                      </a:lnTo>
                      <a:lnTo>
                        <a:pt x="1482118" y="114354"/>
                      </a:lnTo>
                      <a:cubicBezTo>
                        <a:pt x="1480038" y="118253"/>
                        <a:pt x="1478218" y="122272"/>
                        <a:pt x="1476618" y="126371"/>
                      </a:cubicBezTo>
                      <a:cubicBezTo>
                        <a:pt x="1475017" y="130470"/>
                        <a:pt x="1473657" y="134689"/>
                        <a:pt x="1472557" y="138948"/>
                      </a:cubicBezTo>
                      <a:lnTo>
                        <a:pt x="1471777" y="142167"/>
                      </a:lnTo>
                      <a:lnTo>
                        <a:pt x="1471277" y="144446"/>
                      </a:lnTo>
                      <a:lnTo>
                        <a:pt x="1470557" y="147786"/>
                      </a:lnTo>
                      <a:lnTo>
                        <a:pt x="1464776" y="174559"/>
                      </a:lnTo>
                      <a:lnTo>
                        <a:pt x="1453235" y="228085"/>
                      </a:lnTo>
                      <a:lnTo>
                        <a:pt x="1430153" y="335157"/>
                      </a:lnTo>
                      <a:lnTo>
                        <a:pt x="1428713" y="341855"/>
                      </a:lnTo>
                      <a:cubicBezTo>
                        <a:pt x="1428452" y="343134"/>
                        <a:pt x="1428253" y="343694"/>
                        <a:pt x="1428052" y="344474"/>
                      </a:cubicBezTo>
                      <a:lnTo>
                        <a:pt x="1427432" y="346733"/>
                      </a:lnTo>
                      <a:cubicBezTo>
                        <a:pt x="1426592" y="349733"/>
                        <a:pt x="1426052" y="352832"/>
                        <a:pt x="1424832" y="355691"/>
                      </a:cubicBezTo>
                      <a:cubicBezTo>
                        <a:pt x="1422912" y="361610"/>
                        <a:pt x="1420352" y="367248"/>
                        <a:pt x="1417531" y="372767"/>
                      </a:cubicBezTo>
                      <a:cubicBezTo>
                        <a:pt x="1411751" y="383724"/>
                        <a:pt x="1404170" y="393761"/>
                        <a:pt x="1395169" y="402339"/>
                      </a:cubicBezTo>
                      <a:cubicBezTo>
                        <a:pt x="1377127" y="419554"/>
                        <a:pt x="1353465" y="430572"/>
                        <a:pt x="1328822" y="433311"/>
                      </a:cubicBezTo>
                      <a:cubicBezTo>
                        <a:pt x="1325762" y="433911"/>
                        <a:pt x="1322621" y="433811"/>
                        <a:pt x="1319521" y="433991"/>
                      </a:cubicBezTo>
                      <a:lnTo>
                        <a:pt x="1317181" y="434111"/>
                      </a:lnTo>
                      <a:lnTo>
                        <a:pt x="1316021" y="434171"/>
                      </a:lnTo>
                      <a:lnTo>
                        <a:pt x="1315420" y="434211"/>
                      </a:lnTo>
                      <a:lnTo>
                        <a:pt x="1153643" y="434211"/>
                      </a:lnTo>
                      <a:cubicBezTo>
                        <a:pt x="1152503" y="434211"/>
                        <a:pt x="1151283" y="434211"/>
                        <a:pt x="1150463" y="434171"/>
                      </a:cubicBezTo>
                      <a:lnTo>
                        <a:pt x="1144982" y="433931"/>
                      </a:lnTo>
                      <a:cubicBezTo>
                        <a:pt x="1141342" y="433751"/>
                        <a:pt x="1137682" y="433771"/>
                        <a:pt x="1134041" y="433471"/>
                      </a:cubicBezTo>
                      <a:lnTo>
                        <a:pt x="1123180" y="432231"/>
                      </a:lnTo>
                      <a:lnTo>
                        <a:pt x="1120460" y="431931"/>
                      </a:lnTo>
                      <a:lnTo>
                        <a:pt x="1119100" y="431791"/>
                      </a:lnTo>
                      <a:lnTo>
                        <a:pt x="1117760" y="431531"/>
                      </a:lnTo>
                      <a:lnTo>
                        <a:pt x="1112399" y="430492"/>
                      </a:lnTo>
                      <a:lnTo>
                        <a:pt x="1107018" y="429492"/>
                      </a:lnTo>
                      <a:cubicBezTo>
                        <a:pt x="1105238" y="429132"/>
                        <a:pt x="1103418" y="428912"/>
                        <a:pt x="1101678" y="428352"/>
                      </a:cubicBezTo>
                      <a:lnTo>
                        <a:pt x="1091117" y="425513"/>
                      </a:lnTo>
                      <a:lnTo>
                        <a:pt x="1088476" y="424833"/>
                      </a:lnTo>
                      <a:cubicBezTo>
                        <a:pt x="1087596" y="424613"/>
                        <a:pt x="1086756" y="424233"/>
                        <a:pt x="1085896" y="423953"/>
                      </a:cubicBezTo>
                      <a:lnTo>
                        <a:pt x="1080736" y="422134"/>
                      </a:lnTo>
                      <a:lnTo>
                        <a:pt x="1075575" y="420354"/>
                      </a:lnTo>
                      <a:lnTo>
                        <a:pt x="1072995" y="419454"/>
                      </a:lnTo>
                      <a:lnTo>
                        <a:pt x="1070494" y="418355"/>
                      </a:lnTo>
                      <a:lnTo>
                        <a:pt x="1060453" y="414016"/>
                      </a:lnTo>
                      <a:cubicBezTo>
                        <a:pt x="1058753" y="413376"/>
                        <a:pt x="1057153" y="412456"/>
                        <a:pt x="1055553" y="411596"/>
                      </a:cubicBezTo>
                      <a:lnTo>
                        <a:pt x="1050712" y="409057"/>
                      </a:lnTo>
                      <a:lnTo>
                        <a:pt x="1045852" y="406538"/>
                      </a:lnTo>
                      <a:cubicBezTo>
                        <a:pt x="1044192" y="405758"/>
                        <a:pt x="1042732" y="404638"/>
                        <a:pt x="1041151" y="403719"/>
                      </a:cubicBezTo>
                      <a:lnTo>
                        <a:pt x="1031830" y="397980"/>
                      </a:lnTo>
                      <a:cubicBezTo>
                        <a:pt x="1028830" y="395901"/>
                        <a:pt x="1025930" y="393681"/>
                        <a:pt x="1022949" y="391582"/>
                      </a:cubicBezTo>
                      <a:lnTo>
                        <a:pt x="1018509" y="388383"/>
                      </a:lnTo>
                      <a:lnTo>
                        <a:pt x="1014348" y="384843"/>
                      </a:lnTo>
                      <a:cubicBezTo>
                        <a:pt x="1011588" y="382464"/>
                        <a:pt x="1008708" y="380205"/>
                        <a:pt x="1006008" y="377765"/>
                      </a:cubicBezTo>
                      <a:cubicBezTo>
                        <a:pt x="1000907" y="372567"/>
                        <a:pt x="995326" y="367808"/>
                        <a:pt x="990726" y="362129"/>
                      </a:cubicBezTo>
                      <a:lnTo>
                        <a:pt x="987086" y="358050"/>
                      </a:lnTo>
                      <a:cubicBezTo>
                        <a:pt x="985865" y="356691"/>
                        <a:pt x="984605" y="355371"/>
                        <a:pt x="983565" y="353872"/>
                      </a:cubicBezTo>
                      <a:lnTo>
                        <a:pt x="976944" y="345174"/>
                      </a:lnTo>
                      <a:lnTo>
                        <a:pt x="975264" y="343014"/>
                      </a:lnTo>
                      <a:cubicBezTo>
                        <a:pt x="974744" y="342275"/>
                        <a:pt x="974284" y="341475"/>
                        <a:pt x="973784" y="340715"/>
                      </a:cubicBezTo>
                      <a:lnTo>
                        <a:pt x="970824" y="336116"/>
                      </a:lnTo>
                      <a:lnTo>
                        <a:pt x="967824" y="331537"/>
                      </a:lnTo>
                      <a:cubicBezTo>
                        <a:pt x="967323" y="330778"/>
                        <a:pt x="966803" y="330038"/>
                        <a:pt x="966323" y="329238"/>
                      </a:cubicBezTo>
                      <a:lnTo>
                        <a:pt x="965023" y="326839"/>
                      </a:lnTo>
                      <a:lnTo>
                        <a:pt x="959743" y="317261"/>
                      </a:lnTo>
                      <a:cubicBezTo>
                        <a:pt x="958803" y="315702"/>
                        <a:pt x="958062" y="314022"/>
                        <a:pt x="957322" y="312362"/>
                      </a:cubicBezTo>
                      <a:lnTo>
                        <a:pt x="955062" y="307384"/>
                      </a:lnTo>
                      <a:lnTo>
                        <a:pt x="952782" y="302405"/>
                      </a:lnTo>
                      <a:lnTo>
                        <a:pt x="952202" y="301165"/>
                      </a:lnTo>
                      <a:cubicBezTo>
                        <a:pt x="952022" y="300766"/>
                        <a:pt x="951822" y="300346"/>
                        <a:pt x="951582" y="299766"/>
                      </a:cubicBezTo>
                      <a:lnTo>
                        <a:pt x="950282" y="296607"/>
                      </a:lnTo>
                      <a:lnTo>
                        <a:pt x="945081" y="283950"/>
                      </a:lnTo>
                      <a:lnTo>
                        <a:pt x="934680" y="258617"/>
                      </a:lnTo>
                      <a:lnTo>
                        <a:pt x="913858" y="207950"/>
                      </a:lnTo>
                      <a:lnTo>
                        <a:pt x="908517" y="194953"/>
                      </a:lnTo>
                      <a:cubicBezTo>
                        <a:pt x="906777" y="190734"/>
                        <a:pt x="905097" y="186475"/>
                        <a:pt x="903157" y="182377"/>
                      </a:cubicBezTo>
                      <a:cubicBezTo>
                        <a:pt x="901216" y="178278"/>
                        <a:pt x="898916" y="174439"/>
                        <a:pt x="896376" y="170720"/>
                      </a:cubicBezTo>
                      <a:cubicBezTo>
                        <a:pt x="891295" y="163322"/>
                        <a:pt x="885075" y="156723"/>
                        <a:pt x="877994" y="151205"/>
                      </a:cubicBezTo>
                      <a:cubicBezTo>
                        <a:pt x="874474" y="148425"/>
                        <a:pt x="870713" y="145966"/>
                        <a:pt x="866793" y="143767"/>
                      </a:cubicBezTo>
                      <a:cubicBezTo>
                        <a:pt x="864873" y="142587"/>
                        <a:pt x="862712" y="141827"/>
                        <a:pt x="860632" y="140967"/>
                      </a:cubicBezTo>
                      <a:lnTo>
                        <a:pt x="854331" y="138388"/>
                      </a:lnTo>
                      <a:cubicBezTo>
                        <a:pt x="851291" y="137168"/>
                        <a:pt x="848311" y="135869"/>
                        <a:pt x="845250" y="134709"/>
                      </a:cubicBezTo>
                      <a:cubicBezTo>
                        <a:pt x="843750" y="134169"/>
                        <a:pt x="842410" y="133789"/>
                        <a:pt x="840990" y="133349"/>
                      </a:cubicBezTo>
                      <a:lnTo>
                        <a:pt x="837730" y="132350"/>
                      </a:lnTo>
                      <a:cubicBezTo>
                        <a:pt x="835629" y="131730"/>
                        <a:pt x="833549" y="131050"/>
                        <a:pt x="831429" y="130510"/>
                      </a:cubicBezTo>
                      <a:lnTo>
                        <a:pt x="825048" y="128951"/>
                      </a:lnTo>
                      <a:cubicBezTo>
                        <a:pt x="820808" y="127851"/>
                        <a:pt x="816507" y="127091"/>
                        <a:pt x="812207" y="126311"/>
                      </a:cubicBezTo>
                      <a:cubicBezTo>
                        <a:pt x="807927" y="125451"/>
                        <a:pt x="803606" y="124992"/>
                        <a:pt x="799286" y="124432"/>
                      </a:cubicBezTo>
                      <a:cubicBezTo>
                        <a:pt x="782024" y="122392"/>
                        <a:pt x="764762" y="122512"/>
                        <a:pt x="747980" y="124312"/>
                      </a:cubicBezTo>
                      <a:cubicBezTo>
                        <a:pt x="739559" y="125152"/>
                        <a:pt x="731298" y="126551"/>
                        <a:pt x="723118" y="128211"/>
                      </a:cubicBezTo>
                      <a:cubicBezTo>
                        <a:pt x="719037" y="129091"/>
                        <a:pt x="714977" y="129990"/>
                        <a:pt x="710976" y="131070"/>
                      </a:cubicBezTo>
                      <a:lnTo>
                        <a:pt x="707956" y="131850"/>
                      </a:lnTo>
                      <a:lnTo>
                        <a:pt x="703435" y="133129"/>
                      </a:lnTo>
                      <a:cubicBezTo>
                        <a:pt x="700375" y="134069"/>
                        <a:pt x="697415" y="134889"/>
                        <a:pt x="694334" y="136089"/>
                      </a:cubicBezTo>
                      <a:cubicBezTo>
                        <a:pt x="669372" y="143947"/>
                        <a:pt x="648950" y="163042"/>
                        <a:pt x="639029" y="187215"/>
                      </a:cubicBezTo>
                      <a:lnTo>
                        <a:pt x="614046" y="248019"/>
                      </a:lnTo>
                      <a:lnTo>
                        <a:pt x="593224" y="298686"/>
                      </a:lnTo>
                      <a:lnTo>
                        <a:pt x="592564" y="300266"/>
                      </a:lnTo>
                      <a:lnTo>
                        <a:pt x="591984" y="301545"/>
                      </a:lnTo>
                      <a:lnTo>
                        <a:pt x="590823" y="304025"/>
                      </a:lnTo>
                      <a:lnTo>
                        <a:pt x="588543" y="309003"/>
                      </a:lnTo>
                      <a:cubicBezTo>
                        <a:pt x="587023" y="312322"/>
                        <a:pt x="585643" y="315702"/>
                        <a:pt x="583743" y="318821"/>
                      </a:cubicBezTo>
                      <a:lnTo>
                        <a:pt x="578482" y="328418"/>
                      </a:lnTo>
                      <a:cubicBezTo>
                        <a:pt x="576642" y="331557"/>
                        <a:pt x="574502" y="334537"/>
                        <a:pt x="572561" y="337616"/>
                      </a:cubicBezTo>
                      <a:lnTo>
                        <a:pt x="569601" y="342215"/>
                      </a:lnTo>
                      <a:cubicBezTo>
                        <a:pt x="568601" y="343734"/>
                        <a:pt x="567401" y="345114"/>
                        <a:pt x="566321" y="346574"/>
                      </a:cubicBezTo>
                      <a:lnTo>
                        <a:pt x="559720" y="355291"/>
                      </a:lnTo>
                      <a:lnTo>
                        <a:pt x="552459" y="363469"/>
                      </a:lnTo>
                      <a:cubicBezTo>
                        <a:pt x="551239" y="364829"/>
                        <a:pt x="550079" y="366228"/>
                        <a:pt x="548839" y="367568"/>
                      </a:cubicBezTo>
                      <a:lnTo>
                        <a:pt x="544899" y="371367"/>
                      </a:lnTo>
                      <a:cubicBezTo>
                        <a:pt x="542258" y="373866"/>
                        <a:pt x="539738" y="376526"/>
                        <a:pt x="537038" y="378965"/>
                      </a:cubicBezTo>
                      <a:lnTo>
                        <a:pt x="528657" y="386003"/>
                      </a:lnTo>
                      <a:cubicBezTo>
                        <a:pt x="525957" y="388483"/>
                        <a:pt x="522896" y="390482"/>
                        <a:pt x="519956" y="392641"/>
                      </a:cubicBezTo>
                      <a:lnTo>
                        <a:pt x="515535" y="395861"/>
                      </a:lnTo>
                      <a:lnTo>
                        <a:pt x="513335" y="397480"/>
                      </a:lnTo>
                      <a:cubicBezTo>
                        <a:pt x="512595" y="398000"/>
                        <a:pt x="511795" y="398440"/>
                        <a:pt x="511015" y="398920"/>
                      </a:cubicBezTo>
                      <a:lnTo>
                        <a:pt x="501714" y="404678"/>
                      </a:lnTo>
                      <a:cubicBezTo>
                        <a:pt x="500934" y="405158"/>
                        <a:pt x="500194" y="405678"/>
                        <a:pt x="499374" y="406118"/>
                      </a:cubicBezTo>
                      <a:lnTo>
                        <a:pt x="496933" y="407358"/>
                      </a:lnTo>
                      <a:lnTo>
                        <a:pt x="492073" y="409877"/>
                      </a:lnTo>
                      <a:cubicBezTo>
                        <a:pt x="485732" y="413536"/>
                        <a:pt x="478871" y="416035"/>
                        <a:pt x="472231" y="419055"/>
                      </a:cubicBezTo>
                      <a:cubicBezTo>
                        <a:pt x="468850" y="420394"/>
                        <a:pt x="465350" y="421454"/>
                        <a:pt x="461930" y="422694"/>
                      </a:cubicBezTo>
                      <a:lnTo>
                        <a:pt x="456769" y="424513"/>
                      </a:lnTo>
                      <a:cubicBezTo>
                        <a:pt x="455029" y="425053"/>
                        <a:pt x="453249" y="425453"/>
                        <a:pt x="451489" y="425933"/>
                      </a:cubicBezTo>
                      <a:lnTo>
                        <a:pt x="440927" y="428792"/>
                      </a:lnTo>
                      <a:lnTo>
                        <a:pt x="430186" y="430791"/>
                      </a:lnTo>
                      <a:cubicBezTo>
                        <a:pt x="428386" y="431111"/>
                        <a:pt x="426606" y="431531"/>
                        <a:pt x="424806" y="431811"/>
                      </a:cubicBezTo>
                      <a:lnTo>
                        <a:pt x="419365" y="432391"/>
                      </a:lnTo>
                      <a:cubicBezTo>
                        <a:pt x="415745" y="432771"/>
                        <a:pt x="412124" y="433291"/>
                        <a:pt x="408484" y="433591"/>
                      </a:cubicBezTo>
                      <a:lnTo>
                        <a:pt x="397543" y="433971"/>
                      </a:lnTo>
                      <a:lnTo>
                        <a:pt x="394803" y="434091"/>
                      </a:lnTo>
                      <a:cubicBezTo>
                        <a:pt x="393842" y="434131"/>
                        <a:pt x="393102" y="434191"/>
                        <a:pt x="391862" y="434171"/>
                      </a:cubicBezTo>
                      <a:lnTo>
                        <a:pt x="229225" y="434171"/>
                      </a:lnTo>
                      <a:cubicBezTo>
                        <a:pt x="228605" y="434171"/>
                        <a:pt x="228385" y="434131"/>
                        <a:pt x="227945" y="434111"/>
                      </a:cubicBezTo>
                      <a:lnTo>
                        <a:pt x="223284" y="433871"/>
                      </a:lnTo>
                      <a:cubicBezTo>
                        <a:pt x="198442" y="432751"/>
                        <a:pt x="174219" y="423353"/>
                        <a:pt x="155057" y="407418"/>
                      </a:cubicBezTo>
                      <a:cubicBezTo>
                        <a:pt x="145476" y="399480"/>
                        <a:pt x="137195" y="390002"/>
                        <a:pt x="130614" y="379485"/>
                      </a:cubicBezTo>
                      <a:cubicBezTo>
                        <a:pt x="124054" y="368948"/>
                        <a:pt x="119333" y="357351"/>
                        <a:pt x="116493" y="345194"/>
                      </a:cubicBezTo>
                      <a:lnTo>
                        <a:pt x="115873" y="342934"/>
                      </a:lnTo>
                      <a:lnTo>
                        <a:pt x="115153" y="339595"/>
                      </a:lnTo>
                      <a:lnTo>
                        <a:pt x="113713" y="332897"/>
                      </a:lnTo>
                      <a:lnTo>
                        <a:pt x="110832" y="319521"/>
                      </a:lnTo>
                      <a:lnTo>
                        <a:pt x="105052" y="292748"/>
                      </a:lnTo>
                      <a:lnTo>
                        <a:pt x="93510" y="239222"/>
                      </a:lnTo>
                      <a:lnTo>
                        <a:pt x="81969" y="185696"/>
                      </a:lnTo>
                      <a:lnTo>
                        <a:pt x="76189" y="158923"/>
                      </a:lnTo>
                      <a:lnTo>
                        <a:pt x="74749" y="152224"/>
                      </a:lnTo>
                      <a:lnTo>
                        <a:pt x="74028" y="148885"/>
                      </a:lnTo>
                      <a:lnTo>
                        <a:pt x="73528" y="146666"/>
                      </a:lnTo>
                      <a:lnTo>
                        <a:pt x="72888" y="143967"/>
                      </a:lnTo>
                      <a:cubicBezTo>
                        <a:pt x="71108" y="136788"/>
                        <a:pt x="68768" y="129730"/>
                        <a:pt x="65908" y="122912"/>
                      </a:cubicBezTo>
                      <a:cubicBezTo>
                        <a:pt x="64467" y="119493"/>
                        <a:pt x="62907" y="116154"/>
                        <a:pt x="61207" y="112855"/>
                      </a:cubicBezTo>
                      <a:cubicBezTo>
                        <a:pt x="60347" y="111215"/>
                        <a:pt x="59467" y="109576"/>
                        <a:pt x="58567" y="107976"/>
                      </a:cubicBezTo>
                      <a:lnTo>
                        <a:pt x="56167" y="103897"/>
                      </a:lnTo>
                      <a:lnTo>
                        <a:pt x="49126" y="92160"/>
                      </a:lnTo>
                      <a:lnTo>
                        <a:pt x="36544" y="71186"/>
                      </a:lnTo>
                      <a:lnTo>
                        <a:pt x="36544" y="71186"/>
                      </a:lnTo>
                      <a:cubicBezTo>
                        <a:pt x="36544" y="71186"/>
                        <a:pt x="36544" y="71186"/>
                        <a:pt x="36544" y="71146"/>
                      </a:cubicBezTo>
                      <a:lnTo>
                        <a:pt x="36544" y="55870"/>
                      </a:lnTo>
                      <a:lnTo>
                        <a:pt x="36624" y="55870"/>
                      </a:lnTo>
                      <a:lnTo>
                        <a:pt x="45725" y="54210"/>
                      </a:lnTo>
                      <a:cubicBezTo>
                        <a:pt x="48926" y="53630"/>
                        <a:pt x="52186" y="53110"/>
                        <a:pt x="55406" y="52571"/>
                      </a:cubicBezTo>
                      <a:cubicBezTo>
                        <a:pt x="68348" y="50431"/>
                        <a:pt x="81389" y="48532"/>
                        <a:pt x="94511" y="46892"/>
                      </a:cubicBezTo>
                      <a:cubicBezTo>
                        <a:pt x="120753" y="43573"/>
                        <a:pt x="147256" y="41114"/>
                        <a:pt x="173839" y="39434"/>
                      </a:cubicBezTo>
                      <a:cubicBezTo>
                        <a:pt x="243967" y="34975"/>
                        <a:pt x="314754" y="35895"/>
                        <a:pt x="385262" y="41154"/>
                      </a:cubicBezTo>
                      <a:cubicBezTo>
                        <a:pt x="420525" y="43753"/>
                        <a:pt x="455729" y="47612"/>
                        <a:pt x="490793" y="52511"/>
                      </a:cubicBezTo>
                      <a:lnTo>
                        <a:pt x="503954" y="54330"/>
                      </a:lnTo>
                      <a:lnTo>
                        <a:pt x="517076" y="56370"/>
                      </a:lnTo>
                      <a:cubicBezTo>
                        <a:pt x="525816" y="57769"/>
                        <a:pt x="534597" y="58989"/>
                        <a:pt x="543298" y="60608"/>
                      </a:cubicBezTo>
                      <a:lnTo>
                        <a:pt x="569481" y="65207"/>
                      </a:lnTo>
                      <a:lnTo>
                        <a:pt x="595584" y="70306"/>
                      </a:lnTo>
                      <a:cubicBezTo>
                        <a:pt x="633648" y="77984"/>
                        <a:pt x="671472" y="86882"/>
                        <a:pt x="709056" y="96819"/>
                      </a:cubicBezTo>
                      <a:lnTo>
                        <a:pt x="709896" y="97099"/>
                      </a:lnTo>
                      <a:cubicBezTo>
                        <a:pt x="711136" y="97479"/>
                        <a:pt x="712336" y="97839"/>
                        <a:pt x="713296" y="98099"/>
                      </a:cubicBezTo>
                      <a:cubicBezTo>
                        <a:pt x="714357" y="98399"/>
                        <a:pt x="715297" y="98638"/>
                        <a:pt x="716197" y="98858"/>
                      </a:cubicBezTo>
                      <a:lnTo>
                        <a:pt x="718817" y="99478"/>
                      </a:lnTo>
                      <a:cubicBezTo>
                        <a:pt x="722157" y="100218"/>
                        <a:pt x="725178" y="100778"/>
                        <a:pt x="728018" y="101218"/>
                      </a:cubicBezTo>
                      <a:cubicBezTo>
                        <a:pt x="733719" y="102138"/>
                        <a:pt x="738919" y="102717"/>
                        <a:pt x="743960" y="103157"/>
                      </a:cubicBezTo>
                      <a:cubicBezTo>
                        <a:pt x="746360" y="103377"/>
                        <a:pt x="749280" y="103577"/>
                        <a:pt x="751721" y="103737"/>
                      </a:cubicBezTo>
                      <a:lnTo>
                        <a:pt x="754001" y="103877"/>
                      </a:lnTo>
                      <a:lnTo>
                        <a:pt x="756441" y="104057"/>
                      </a:lnTo>
                      <a:lnTo>
                        <a:pt x="763342" y="104597"/>
                      </a:lnTo>
                      <a:cubicBezTo>
                        <a:pt x="764782" y="104697"/>
                        <a:pt x="766362" y="104777"/>
                        <a:pt x="768102" y="104837"/>
                      </a:cubicBezTo>
                      <a:cubicBezTo>
                        <a:pt x="769662" y="104917"/>
                        <a:pt x="772503" y="104837"/>
                        <a:pt x="773023" y="104997"/>
                      </a:cubicBezTo>
                      <a:cubicBezTo>
                        <a:pt x="777683" y="104957"/>
                        <a:pt x="782564" y="104717"/>
                        <a:pt x="787324" y="104557"/>
                      </a:cubicBezTo>
                      <a:cubicBezTo>
                        <a:pt x="789745" y="104457"/>
                        <a:pt x="792025" y="104417"/>
                        <a:pt x="794585" y="104237"/>
                      </a:cubicBezTo>
                      <a:lnTo>
                        <a:pt x="798386" y="103977"/>
                      </a:lnTo>
                      <a:lnTo>
                        <a:pt x="801946" y="103697"/>
                      </a:lnTo>
                      <a:cubicBezTo>
                        <a:pt x="806726" y="103277"/>
                        <a:pt x="811607" y="102777"/>
                        <a:pt x="816767" y="102078"/>
                      </a:cubicBezTo>
                      <a:cubicBezTo>
                        <a:pt x="819368" y="101718"/>
                        <a:pt x="822008" y="101338"/>
                        <a:pt x="824888" y="100818"/>
                      </a:cubicBezTo>
                      <a:cubicBezTo>
                        <a:pt x="826328" y="100558"/>
                        <a:pt x="827829" y="100278"/>
                        <a:pt x="829469" y="99938"/>
                      </a:cubicBezTo>
                      <a:lnTo>
                        <a:pt x="832229" y="99338"/>
                      </a:lnTo>
                      <a:cubicBezTo>
                        <a:pt x="833209" y="99118"/>
                        <a:pt x="834209" y="98858"/>
                        <a:pt x="835189" y="98598"/>
                      </a:cubicBezTo>
                      <a:lnTo>
                        <a:pt x="861172" y="91900"/>
                      </a:lnTo>
                      <a:lnTo>
                        <a:pt x="874154" y="88581"/>
                      </a:lnTo>
                      <a:lnTo>
                        <a:pt x="887115" y="85522"/>
                      </a:lnTo>
                      <a:cubicBezTo>
                        <a:pt x="895756" y="83522"/>
                        <a:pt x="904377" y="81383"/>
                        <a:pt x="913038" y="79463"/>
                      </a:cubicBezTo>
                      <a:lnTo>
                        <a:pt x="939060" y="73885"/>
                      </a:lnTo>
                      <a:cubicBezTo>
                        <a:pt x="973804" y="66787"/>
                        <a:pt x="1008688" y="60308"/>
                        <a:pt x="1043752" y="55270"/>
                      </a:cubicBezTo>
                      <a:cubicBezTo>
                        <a:pt x="1113839" y="45052"/>
                        <a:pt x="1184487" y="38794"/>
                        <a:pt x="1255074" y="37574"/>
                      </a:cubicBezTo>
                      <a:cubicBezTo>
                        <a:pt x="1325602" y="36275"/>
                        <a:pt x="1396229" y="39694"/>
                        <a:pt x="1465216" y="49131"/>
                      </a:cubicBezTo>
                      <a:cubicBezTo>
                        <a:pt x="1473817" y="50331"/>
                        <a:pt x="1482398" y="51611"/>
                        <a:pt x="1490919" y="53010"/>
                      </a:cubicBezTo>
                      <a:cubicBezTo>
                        <a:pt x="1495200" y="53670"/>
                        <a:pt x="1499400" y="54450"/>
                        <a:pt x="1503641" y="55190"/>
                      </a:cubicBezTo>
                      <a:lnTo>
                        <a:pt x="1507761" y="55930"/>
                      </a:lnTo>
                      <a:lnTo>
                        <a:pt x="1507801" y="55930"/>
                      </a:lnTo>
                      <a:lnTo>
                        <a:pt x="1507801" y="71166"/>
                      </a:lnTo>
                      <a:lnTo>
                        <a:pt x="1507801" y="71166"/>
                      </a:lnTo>
                      <a:lnTo>
                        <a:pt x="1501060" y="82403"/>
                      </a:lnTo>
                      <a:lnTo>
                        <a:pt x="1486959" y="105877"/>
                      </a:lnTo>
                      <a:lnTo>
                        <a:pt x="1485199" y="108816"/>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3" name="Freeform 12">
                  <a:extLst>
                    <a:ext uri="{FF2B5EF4-FFF2-40B4-BE49-F238E27FC236}">
                      <a16:creationId xmlns:a16="http://schemas.microsoft.com/office/drawing/2014/main" id="{C20A1ADD-FD37-F567-6AEF-BE64CE42CAEF}"/>
                    </a:ext>
                  </a:extLst>
                </p:cNvPr>
                <p:cNvSpPr/>
                <p:nvPr/>
              </p:nvSpPr>
              <p:spPr>
                <a:xfrm>
                  <a:off x="2278571" y="3528887"/>
                  <a:ext cx="1688445" cy="614810"/>
                </a:xfrm>
                <a:custGeom>
                  <a:avLst/>
                  <a:gdLst>
                    <a:gd name="connsiteX0" fmla="*/ 1686745 w 1688445"/>
                    <a:gd name="connsiteY0" fmla="*/ 73110 h 614810"/>
                    <a:gd name="connsiteX1" fmla="*/ 1685005 w 1688445"/>
                    <a:gd name="connsiteY1" fmla="*/ 67391 h 614810"/>
                    <a:gd name="connsiteX2" fmla="*/ 1682845 w 1688445"/>
                    <a:gd name="connsiteY2" fmla="*/ 62132 h 614810"/>
                    <a:gd name="connsiteX3" fmla="*/ 1680225 w 1688445"/>
                    <a:gd name="connsiteY3" fmla="*/ 57614 h 614810"/>
                    <a:gd name="connsiteX4" fmla="*/ 1677545 w 1688445"/>
                    <a:gd name="connsiteY4" fmla="*/ 53155 h 614810"/>
                    <a:gd name="connsiteX5" fmla="*/ 1673864 w 1688445"/>
                    <a:gd name="connsiteY5" fmla="*/ 48556 h 614810"/>
                    <a:gd name="connsiteX6" fmla="*/ 1670184 w 1688445"/>
                    <a:gd name="connsiteY6" fmla="*/ 44837 h 614810"/>
                    <a:gd name="connsiteX7" fmla="*/ 1669244 w 1688445"/>
                    <a:gd name="connsiteY7" fmla="*/ 43917 h 614810"/>
                    <a:gd name="connsiteX8" fmla="*/ 1668144 w 1688445"/>
                    <a:gd name="connsiteY8" fmla="*/ 43057 h 614810"/>
                    <a:gd name="connsiteX9" fmla="*/ 1665943 w 1688445"/>
                    <a:gd name="connsiteY9" fmla="*/ 41358 h 614810"/>
                    <a:gd name="connsiteX10" fmla="*/ 1663743 w 1688445"/>
                    <a:gd name="connsiteY10" fmla="*/ 39658 h 614810"/>
                    <a:gd name="connsiteX11" fmla="*/ 1662643 w 1688445"/>
                    <a:gd name="connsiteY11" fmla="*/ 38819 h 614810"/>
                    <a:gd name="connsiteX12" fmla="*/ 1661303 w 1688445"/>
                    <a:gd name="connsiteY12" fmla="*/ 38119 h 614810"/>
                    <a:gd name="connsiteX13" fmla="*/ 1655942 w 1688445"/>
                    <a:gd name="connsiteY13" fmla="*/ 35299 h 614810"/>
                    <a:gd name="connsiteX14" fmla="*/ 1653262 w 1688445"/>
                    <a:gd name="connsiteY14" fmla="*/ 33900 h 614810"/>
                    <a:gd name="connsiteX15" fmla="*/ 1651862 w 1688445"/>
                    <a:gd name="connsiteY15" fmla="*/ 33240 h 614810"/>
                    <a:gd name="connsiteX16" fmla="*/ 1650262 w 1688445"/>
                    <a:gd name="connsiteY16" fmla="*/ 32780 h 614810"/>
                    <a:gd name="connsiteX17" fmla="*/ 1643881 w 1688445"/>
                    <a:gd name="connsiteY17" fmla="*/ 30961 h 614810"/>
                    <a:gd name="connsiteX18" fmla="*/ 1637500 w 1688445"/>
                    <a:gd name="connsiteY18" fmla="*/ 29141 h 614810"/>
                    <a:gd name="connsiteX19" fmla="*/ 1630880 w 1688445"/>
                    <a:gd name="connsiteY19" fmla="*/ 27641 h 614810"/>
                    <a:gd name="connsiteX20" fmla="*/ 1617638 w 1688445"/>
                    <a:gd name="connsiteY20" fmla="*/ 24722 h 614810"/>
                    <a:gd name="connsiteX21" fmla="*/ 1605037 w 1688445"/>
                    <a:gd name="connsiteY21" fmla="*/ 22263 h 614810"/>
                    <a:gd name="connsiteX22" fmla="*/ 1598736 w 1688445"/>
                    <a:gd name="connsiteY22" fmla="*/ 21043 h 614810"/>
                    <a:gd name="connsiteX23" fmla="*/ 1594856 w 1688445"/>
                    <a:gd name="connsiteY23" fmla="*/ 20343 h 614810"/>
                    <a:gd name="connsiteX24" fmla="*/ 1580594 w 1688445"/>
                    <a:gd name="connsiteY24" fmla="*/ 17904 h 614810"/>
                    <a:gd name="connsiteX25" fmla="*/ 1552131 w 1688445"/>
                    <a:gd name="connsiteY25" fmla="*/ 13605 h 614810"/>
                    <a:gd name="connsiteX26" fmla="*/ 1325107 w 1688445"/>
                    <a:gd name="connsiteY26" fmla="*/ 1048 h 614810"/>
                    <a:gd name="connsiteX27" fmla="*/ 1099983 w 1688445"/>
                    <a:gd name="connsiteY27" fmla="*/ 19883 h 614810"/>
                    <a:gd name="connsiteX28" fmla="*/ 988951 w 1688445"/>
                    <a:gd name="connsiteY28" fmla="*/ 39618 h 614810"/>
                    <a:gd name="connsiteX29" fmla="*/ 961408 w 1688445"/>
                    <a:gd name="connsiteY29" fmla="*/ 45537 h 614810"/>
                    <a:gd name="connsiteX30" fmla="*/ 933985 w 1688445"/>
                    <a:gd name="connsiteY30" fmla="*/ 51935 h 614810"/>
                    <a:gd name="connsiteX31" fmla="*/ 920284 w 1688445"/>
                    <a:gd name="connsiteY31" fmla="*/ 55174 h 614810"/>
                    <a:gd name="connsiteX32" fmla="*/ 906743 w 1688445"/>
                    <a:gd name="connsiteY32" fmla="*/ 58633 h 614810"/>
                    <a:gd name="connsiteX33" fmla="*/ 879680 w 1688445"/>
                    <a:gd name="connsiteY33" fmla="*/ 65592 h 614810"/>
                    <a:gd name="connsiteX34" fmla="*/ 879680 w 1688445"/>
                    <a:gd name="connsiteY34" fmla="*/ 65592 h 614810"/>
                    <a:gd name="connsiteX35" fmla="*/ 879460 w 1688445"/>
                    <a:gd name="connsiteY35" fmla="*/ 65632 h 614810"/>
                    <a:gd name="connsiteX36" fmla="*/ 878059 w 1688445"/>
                    <a:gd name="connsiteY36" fmla="*/ 65891 h 614810"/>
                    <a:gd name="connsiteX37" fmla="*/ 874159 w 1688445"/>
                    <a:gd name="connsiteY37" fmla="*/ 66491 h 614810"/>
                    <a:gd name="connsiteX38" fmla="*/ 864778 w 1688445"/>
                    <a:gd name="connsiteY38" fmla="*/ 67511 h 614810"/>
                    <a:gd name="connsiteX39" fmla="*/ 860018 w 1688445"/>
                    <a:gd name="connsiteY39" fmla="*/ 67871 h 614810"/>
                    <a:gd name="connsiteX40" fmla="*/ 855117 w 1688445"/>
                    <a:gd name="connsiteY40" fmla="*/ 68071 h 614810"/>
                    <a:gd name="connsiteX41" fmla="*/ 845096 w 1688445"/>
                    <a:gd name="connsiteY41" fmla="*/ 68431 h 614810"/>
                    <a:gd name="connsiteX42" fmla="*/ 843936 w 1688445"/>
                    <a:gd name="connsiteY42" fmla="*/ 68351 h 614810"/>
                    <a:gd name="connsiteX43" fmla="*/ 842616 w 1688445"/>
                    <a:gd name="connsiteY43" fmla="*/ 68271 h 614810"/>
                    <a:gd name="connsiteX44" fmla="*/ 837375 w 1688445"/>
                    <a:gd name="connsiteY44" fmla="*/ 67851 h 614810"/>
                    <a:gd name="connsiteX45" fmla="*/ 833755 w 1688445"/>
                    <a:gd name="connsiteY45" fmla="*/ 67571 h 614810"/>
                    <a:gd name="connsiteX46" fmla="*/ 829974 w 1688445"/>
                    <a:gd name="connsiteY46" fmla="*/ 67331 h 614810"/>
                    <a:gd name="connsiteX47" fmla="*/ 825594 w 1688445"/>
                    <a:gd name="connsiteY47" fmla="*/ 66991 h 614810"/>
                    <a:gd name="connsiteX48" fmla="*/ 817373 w 1688445"/>
                    <a:gd name="connsiteY48" fmla="*/ 66011 h 614810"/>
                    <a:gd name="connsiteX49" fmla="*/ 814613 w 1688445"/>
                    <a:gd name="connsiteY49" fmla="*/ 65512 h 614810"/>
                    <a:gd name="connsiteX50" fmla="*/ 814273 w 1688445"/>
                    <a:gd name="connsiteY50" fmla="*/ 65432 h 614810"/>
                    <a:gd name="connsiteX51" fmla="*/ 814213 w 1688445"/>
                    <a:gd name="connsiteY51" fmla="*/ 65432 h 614810"/>
                    <a:gd name="connsiteX52" fmla="*/ 814693 w 1688445"/>
                    <a:gd name="connsiteY52" fmla="*/ 65571 h 614810"/>
                    <a:gd name="connsiteX53" fmla="*/ 815473 w 1688445"/>
                    <a:gd name="connsiteY53" fmla="*/ 65831 h 614810"/>
                    <a:gd name="connsiteX54" fmla="*/ 816153 w 1688445"/>
                    <a:gd name="connsiteY54" fmla="*/ 66071 h 614810"/>
                    <a:gd name="connsiteX55" fmla="*/ 816853 w 1688445"/>
                    <a:gd name="connsiteY55" fmla="*/ 66331 h 614810"/>
                    <a:gd name="connsiteX56" fmla="*/ 818493 w 1688445"/>
                    <a:gd name="connsiteY56" fmla="*/ 67011 h 614810"/>
                    <a:gd name="connsiteX57" fmla="*/ 810992 w 1688445"/>
                    <a:gd name="connsiteY57" fmla="*/ 64392 h 614810"/>
                    <a:gd name="connsiteX58" fmla="*/ 689059 w 1688445"/>
                    <a:gd name="connsiteY58" fmla="*/ 35859 h 614810"/>
                    <a:gd name="connsiteX59" fmla="*/ 661396 w 1688445"/>
                    <a:gd name="connsiteY59" fmla="*/ 30461 h 614810"/>
                    <a:gd name="connsiteX60" fmla="*/ 633613 w 1688445"/>
                    <a:gd name="connsiteY60" fmla="*/ 25582 h 614810"/>
                    <a:gd name="connsiteX61" fmla="*/ 605771 w 1688445"/>
                    <a:gd name="connsiteY61" fmla="*/ 21083 h 614810"/>
                    <a:gd name="connsiteX62" fmla="*/ 591829 w 1688445"/>
                    <a:gd name="connsiteY62" fmla="*/ 18924 h 614810"/>
                    <a:gd name="connsiteX63" fmla="*/ 577848 w 1688445"/>
                    <a:gd name="connsiteY63" fmla="*/ 16984 h 614810"/>
                    <a:gd name="connsiteX64" fmla="*/ 465536 w 1688445"/>
                    <a:gd name="connsiteY64" fmla="*/ 4887 h 614810"/>
                    <a:gd name="connsiteX65" fmla="*/ 239052 w 1688445"/>
                    <a:gd name="connsiteY65" fmla="*/ 3068 h 614810"/>
                    <a:gd name="connsiteX66" fmla="*/ 152902 w 1688445"/>
                    <a:gd name="connsiteY66" fmla="*/ 11186 h 614810"/>
                    <a:gd name="connsiteX67" fmla="*/ 109758 w 1688445"/>
                    <a:gd name="connsiteY67" fmla="*/ 17444 h 614810"/>
                    <a:gd name="connsiteX68" fmla="*/ 98957 w 1688445"/>
                    <a:gd name="connsiteY68" fmla="*/ 19284 h 614810"/>
                    <a:gd name="connsiteX69" fmla="*/ 87595 w 1688445"/>
                    <a:gd name="connsiteY69" fmla="*/ 21343 h 614810"/>
                    <a:gd name="connsiteX70" fmla="*/ 67333 w 1688445"/>
                    <a:gd name="connsiteY70" fmla="*/ 25402 h 614810"/>
                    <a:gd name="connsiteX71" fmla="*/ 47251 w 1688445"/>
                    <a:gd name="connsiteY71" fmla="*/ 30021 h 614810"/>
                    <a:gd name="connsiteX72" fmla="*/ 35550 w 1688445"/>
                    <a:gd name="connsiteY72" fmla="*/ 34280 h 614810"/>
                    <a:gd name="connsiteX73" fmla="*/ 30569 w 1688445"/>
                    <a:gd name="connsiteY73" fmla="*/ 37179 h 614810"/>
                    <a:gd name="connsiteX74" fmla="*/ 28069 w 1688445"/>
                    <a:gd name="connsiteY74" fmla="*/ 38619 h 614810"/>
                    <a:gd name="connsiteX75" fmla="*/ 25709 w 1688445"/>
                    <a:gd name="connsiteY75" fmla="*/ 40138 h 614810"/>
                    <a:gd name="connsiteX76" fmla="*/ 21588 w 1688445"/>
                    <a:gd name="connsiteY76" fmla="*/ 43477 h 614810"/>
                    <a:gd name="connsiteX77" fmla="*/ 17628 w 1688445"/>
                    <a:gd name="connsiteY77" fmla="*/ 47096 h 614810"/>
                    <a:gd name="connsiteX78" fmla="*/ 10307 w 1688445"/>
                    <a:gd name="connsiteY78" fmla="*/ 56214 h 614810"/>
                    <a:gd name="connsiteX79" fmla="*/ 7627 w 1688445"/>
                    <a:gd name="connsiteY79" fmla="*/ 60753 h 614810"/>
                    <a:gd name="connsiteX80" fmla="*/ 5287 w 1688445"/>
                    <a:gd name="connsiteY80" fmla="*/ 65472 h 614810"/>
                    <a:gd name="connsiteX81" fmla="*/ 3286 w 1688445"/>
                    <a:gd name="connsiteY81" fmla="*/ 70690 h 614810"/>
                    <a:gd name="connsiteX82" fmla="*/ 1686 w 1688445"/>
                    <a:gd name="connsiteY82" fmla="*/ 76329 h 614810"/>
                    <a:gd name="connsiteX83" fmla="*/ 606 w 1688445"/>
                    <a:gd name="connsiteY83" fmla="*/ 82387 h 614810"/>
                    <a:gd name="connsiteX84" fmla="*/ 226 w 1688445"/>
                    <a:gd name="connsiteY84" fmla="*/ 85526 h 614810"/>
                    <a:gd name="connsiteX85" fmla="*/ 86 w 1688445"/>
                    <a:gd name="connsiteY85" fmla="*/ 88785 h 614810"/>
                    <a:gd name="connsiteX86" fmla="*/ 6 w 1688445"/>
                    <a:gd name="connsiteY86" fmla="*/ 101982 h 614810"/>
                    <a:gd name="connsiteX87" fmla="*/ 6 w 1688445"/>
                    <a:gd name="connsiteY87" fmla="*/ 144851 h 614810"/>
                    <a:gd name="connsiteX88" fmla="*/ 86 w 1688445"/>
                    <a:gd name="connsiteY88" fmla="*/ 148270 h 614810"/>
                    <a:gd name="connsiteX89" fmla="*/ 546 w 1688445"/>
                    <a:gd name="connsiteY89" fmla="*/ 155088 h 614810"/>
                    <a:gd name="connsiteX90" fmla="*/ 2826 w 1688445"/>
                    <a:gd name="connsiteY90" fmla="*/ 168565 h 614810"/>
                    <a:gd name="connsiteX91" fmla="*/ 12567 w 1688445"/>
                    <a:gd name="connsiteY91" fmla="*/ 194038 h 614810"/>
                    <a:gd name="connsiteX92" fmla="*/ 14248 w 1688445"/>
                    <a:gd name="connsiteY92" fmla="*/ 197017 h 614810"/>
                    <a:gd name="connsiteX93" fmla="*/ 15748 w 1688445"/>
                    <a:gd name="connsiteY93" fmla="*/ 199536 h 614810"/>
                    <a:gd name="connsiteX94" fmla="*/ 17508 w 1688445"/>
                    <a:gd name="connsiteY94" fmla="*/ 202476 h 614810"/>
                    <a:gd name="connsiteX95" fmla="*/ 21028 w 1688445"/>
                    <a:gd name="connsiteY95" fmla="*/ 208354 h 614810"/>
                    <a:gd name="connsiteX96" fmla="*/ 28069 w 1688445"/>
                    <a:gd name="connsiteY96" fmla="*/ 220091 h 614810"/>
                    <a:gd name="connsiteX97" fmla="*/ 35110 w 1688445"/>
                    <a:gd name="connsiteY97" fmla="*/ 231828 h 614810"/>
                    <a:gd name="connsiteX98" fmla="*/ 36190 w 1688445"/>
                    <a:gd name="connsiteY98" fmla="*/ 233647 h 614810"/>
                    <a:gd name="connsiteX99" fmla="*/ 36810 w 1688445"/>
                    <a:gd name="connsiteY99" fmla="*/ 234787 h 614810"/>
                    <a:gd name="connsiteX100" fmla="*/ 37910 w 1688445"/>
                    <a:gd name="connsiteY100" fmla="*/ 237127 h 614810"/>
                    <a:gd name="connsiteX101" fmla="*/ 39530 w 1688445"/>
                    <a:gd name="connsiteY101" fmla="*/ 242045 h 614810"/>
                    <a:gd name="connsiteX102" fmla="*/ 42091 w 1688445"/>
                    <a:gd name="connsiteY102" fmla="*/ 253842 h 614810"/>
                    <a:gd name="connsiteX103" fmla="*/ 47871 w 1688445"/>
                    <a:gd name="connsiteY103" fmla="*/ 280615 h 614810"/>
                    <a:gd name="connsiteX104" fmla="*/ 59412 w 1688445"/>
                    <a:gd name="connsiteY104" fmla="*/ 334141 h 614810"/>
                    <a:gd name="connsiteX105" fmla="*/ 70954 w 1688445"/>
                    <a:gd name="connsiteY105" fmla="*/ 387667 h 614810"/>
                    <a:gd name="connsiteX106" fmla="*/ 76734 w 1688445"/>
                    <a:gd name="connsiteY106" fmla="*/ 414440 h 614810"/>
                    <a:gd name="connsiteX107" fmla="*/ 79615 w 1688445"/>
                    <a:gd name="connsiteY107" fmla="*/ 427817 h 614810"/>
                    <a:gd name="connsiteX108" fmla="*/ 81055 w 1688445"/>
                    <a:gd name="connsiteY108" fmla="*/ 434515 h 614810"/>
                    <a:gd name="connsiteX109" fmla="*/ 81775 w 1688445"/>
                    <a:gd name="connsiteY109" fmla="*/ 437854 h 614810"/>
                    <a:gd name="connsiteX110" fmla="*/ 82875 w 1688445"/>
                    <a:gd name="connsiteY110" fmla="*/ 442233 h 614810"/>
                    <a:gd name="connsiteX111" fmla="*/ 110378 w 1688445"/>
                    <a:gd name="connsiteY111" fmla="*/ 508755 h 614810"/>
                    <a:gd name="connsiteX112" fmla="*/ 157703 w 1688445"/>
                    <a:gd name="connsiteY112" fmla="*/ 562981 h 614810"/>
                    <a:gd name="connsiteX113" fmla="*/ 219729 w 1688445"/>
                    <a:gd name="connsiteY113" fmla="*/ 599452 h 614810"/>
                    <a:gd name="connsiteX114" fmla="*/ 290157 w 1688445"/>
                    <a:gd name="connsiteY114" fmla="*/ 614388 h 614810"/>
                    <a:gd name="connsiteX115" fmla="*/ 299178 w 1688445"/>
                    <a:gd name="connsiteY115" fmla="*/ 614748 h 614810"/>
                    <a:gd name="connsiteX116" fmla="*/ 301318 w 1688445"/>
                    <a:gd name="connsiteY116" fmla="*/ 614808 h 614810"/>
                    <a:gd name="connsiteX117" fmla="*/ 463955 w 1688445"/>
                    <a:gd name="connsiteY117" fmla="*/ 614808 h 614810"/>
                    <a:gd name="connsiteX118" fmla="*/ 467856 w 1688445"/>
                    <a:gd name="connsiteY118" fmla="*/ 614708 h 614810"/>
                    <a:gd name="connsiteX119" fmla="*/ 471956 w 1688445"/>
                    <a:gd name="connsiteY119" fmla="*/ 614568 h 614810"/>
                    <a:gd name="connsiteX120" fmla="*/ 488378 w 1688445"/>
                    <a:gd name="connsiteY120" fmla="*/ 613928 h 614810"/>
                    <a:gd name="connsiteX121" fmla="*/ 504740 w 1688445"/>
                    <a:gd name="connsiteY121" fmla="*/ 612188 h 614810"/>
                    <a:gd name="connsiteX122" fmla="*/ 512901 w 1688445"/>
                    <a:gd name="connsiteY122" fmla="*/ 611229 h 614810"/>
                    <a:gd name="connsiteX123" fmla="*/ 521001 w 1688445"/>
                    <a:gd name="connsiteY123" fmla="*/ 609769 h 614810"/>
                    <a:gd name="connsiteX124" fmla="*/ 537163 w 1688445"/>
                    <a:gd name="connsiteY124" fmla="*/ 606670 h 614810"/>
                    <a:gd name="connsiteX125" fmla="*/ 553065 w 1688445"/>
                    <a:gd name="connsiteY125" fmla="*/ 602451 h 614810"/>
                    <a:gd name="connsiteX126" fmla="*/ 560986 w 1688445"/>
                    <a:gd name="connsiteY126" fmla="*/ 600251 h 614810"/>
                    <a:gd name="connsiteX127" fmla="*/ 568767 w 1688445"/>
                    <a:gd name="connsiteY127" fmla="*/ 597572 h 614810"/>
                    <a:gd name="connsiteX128" fmla="*/ 584248 w 1688445"/>
                    <a:gd name="connsiteY128" fmla="*/ 592034 h 614810"/>
                    <a:gd name="connsiteX129" fmla="*/ 614111 w 1688445"/>
                    <a:gd name="connsiteY129" fmla="*/ 578277 h 614810"/>
                    <a:gd name="connsiteX130" fmla="*/ 621392 w 1688445"/>
                    <a:gd name="connsiteY130" fmla="*/ 574458 h 614810"/>
                    <a:gd name="connsiteX131" fmla="*/ 625033 w 1688445"/>
                    <a:gd name="connsiteY131" fmla="*/ 572539 h 614810"/>
                    <a:gd name="connsiteX132" fmla="*/ 628553 w 1688445"/>
                    <a:gd name="connsiteY132" fmla="*/ 570419 h 614810"/>
                    <a:gd name="connsiteX133" fmla="*/ 642534 w 1688445"/>
                    <a:gd name="connsiteY133" fmla="*/ 561762 h 614810"/>
                    <a:gd name="connsiteX134" fmla="*/ 645995 w 1688445"/>
                    <a:gd name="connsiteY134" fmla="*/ 559562 h 614810"/>
                    <a:gd name="connsiteX135" fmla="*/ 649335 w 1688445"/>
                    <a:gd name="connsiteY135" fmla="*/ 557163 h 614810"/>
                    <a:gd name="connsiteX136" fmla="*/ 655996 w 1688445"/>
                    <a:gd name="connsiteY136" fmla="*/ 552344 h 614810"/>
                    <a:gd name="connsiteX137" fmla="*/ 669057 w 1688445"/>
                    <a:gd name="connsiteY137" fmla="*/ 542367 h 614810"/>
                    <a:gd name="connsiteX138" fmla="*/ 681639 w 1688445"/>
                    <a:gd name="connsiteY138" fmla="*/ 531769 h 614810"/>
                    <a:gd name="connsiteX139" fmla="*/ 693500 w 1688445"/>
                    <a:gd name="connsiteY139" fmla="*/ 520392 h 614810"/>
                    <a:gd name="connsiteX140" fmla="*/ 699360 w 1688445"/>
                    <a:gd name="connsiteY140" fmla="*/ 514634 h 614810"/>
                    <a:gd name="connsiteX141" fmla="*/ 704861 w 1688445"/>
                    <a:gd name="connsiteY141" fmla="*/ 508515 h 614810"/>
                    <a:gd name="connsiteX142" fmla="*/ 715722 w 1688445"/>
                    <a:gd name="connsiteY142" fmla="*/ 496159 h 614810"/>
                    <a:gd name="connsiteX143" fmla="*/ 725723 w 1688445"/>
                    <a:gd name="connsiteY143" fmla="*/ 483082 h 614810"/>
                    <a:gd name="connsiteX144" fmla="*/ 730624 w 1688445"/>
                    <a:gd name="connsiteY144" fmla="*/ 476484 h 614810"/>
                    <a:gd name="connsiteX145" fmla="*/ 735144 w 1688445"/>
                    <a:gd name="connsiteY145" fmla="*/ 469606 h 614810"/>
                    <a:gd name="connsiteX146" fmla="*/ 743985 w 1688445"/>
                    <a:gd name="connsiteY146" fmla="*/ 455729 h 614810"/>
                    <a:gd name="connsiteX147" fmla="*/ 751926 w 1688445"/>
                    <a:gd name="connsiteY147" fmla="*/ 441333 h 614810"/>
                    <a:gd name="connsiteX148" fmla="*/ 759167 w 1688445"/>
                    <a:gd name="connsiteY148" fmla="*/ 426577 h 614810"/>
                    <a:gd name="connsiteX149" fmla="*/ 762567 w 1688445"/>
                    <a:gd name="connsiteY149" fmla="*/ 419099 h 614810"/>
                    <a:gd name="connsiteX150" fmla="*/ 764247 w 1688445"/>
                    <a:gd name="connsiteY150" fmla="*/ 415360 h 614810"/>
                    <a:gd name="connsiteX151" fmla="*/ 765067 w 1688445"/>
                    <a:gd name="connsiteY151" fmla="*/ 413520 h 614810"/>
                    <a:gd name="connsiteX152" fmla="*/ 765728 w 1688445"/>
                    <a:gd name="connsiteY152" fmla="*/ 411941 h 614810"/>
                    <a:gd name="connsiteX153" fmla="*/ 786530 w 1688445"/>
                    <a:gd name="connsiteY153" fmla="*/ 361294 h 614810"/>
                    <a:gd name="connsiteX154" fmla="*/ 808132 w 1688445"/>
                    <a:gd name="connsiteY154" fmla="*/ 308728 h 614810"/>
                    <a:gd name="connsiteX155" fmla="*/ 808392 w 1688445"/>
                    <a:gd name="connsiteY155" fmla="*/ 308648 h 614810"/>
                    <a:gd name="connsiteX156" fmla="*/ 810372 w 1688445"/>
                    <a:gd name="connsiteY156" fmla="*/ 308148 h 614810"/>
                    <a:gd name="connsiteX157" fmla="*/ 817413 w 1688445"/>
                    <a:gd name="connsiteY157" fmla="*/ 306488 h 614810"/>
                    <a:gd name="connsiteX158" fmla="*/ 831515 w 1688445"/>
                    <a:gd name="connsiteY158" fmla="*/ 304289 h 614810"/>
                    <a:gd name="connsiteX159" fmla="*/ 858957 w 1688445"/>
                    <a:gd name="connsiteY159" fmla="*/ 304309 h 614810"/>
                    <a:gd name="connsiteX160" fmla="*/ 865558 w 1688445"/>
                    <a:gd name="connsiteY160" fmla="*/ 305269 h 614810"/>
                    <a:gd name="connsiteX161" fmla="*/ 872039 w 1688445"/>
                    <a:gd name="connsiteY161" fmla="*/ 306608 h 614810"/>
                    <a:gd name="connsiteX162" fmla="*/ 875259 w 1688445"/>
                    <a:gd name="connsiteY162" fmla="*/ 307368 h 614810"/>
                    <a:gd name="connsiteX163" fmla="*/ 878420 w 1688445"/>
                    <a:gd name="connsiteY163" fmla="*/ 308328 h 614810"/>
                    <a:gd name="connsiteX164" fmla="*/ 879880 w 1688445"/>
                    <a:gd name="connsiteY164" fmla="*/ 308768 h 614810"/>
                    <a:gd name="connsiteX165" fmla="*/ 880320 w 1688445"/>
                    <a:gd name="connsiteY165" fmla="*/ 308888 h 614810"/>
                    <a:gd name="connsiteX166" fmla="*/ 880320 w 1688445"/>
                    <a:gd name="connsiteY166" fmla="*/ 308888 h 614810"/>
                    <a:gd name="connsiteX167" fmla="*/ 906202 w 1688445"/>
                    <a:gd name="connsiteY167" fmla="*/ 371891 h 614810"/>
                    <a:gd name="connsiteX168" fmla="*/ 916604 w 1688445"/>
                    <a:gd name="connsiteY168" fmla="*/ 397225 h 614810"/>
                    <a:gd name="connsiteX169" fmla="*/ 921804 w 1688445"/>
                    <a:gd name="connsiteY169" fmla="*/ 409881 h 614810"/>
                    <a:gd name="connsiteX170" fmla="*/ 923104 w 1688445"/>
                    <a:gd name="connsiteY170" fmla="*/ 413040 h 614810"/>
                    <a:gd name="connsiteX171" fmla="*/ 923864 w 1688445"/>
                    <a:gd name="connsiteY171" fmla="*/ 414780 h 614810"/>
                    <a:gd name="connsiteX172" fmla="*/ 924704 w 1688445"/>
                    <a:gd name="connsiteY172" fmla="*/ 416660 h 614810"/>
                    <a:gd name="connsiteX173" fmla="*/ 928085 w 1688445"/>
                    <a:gd name="connsiteY173" fmla="*/ 424138 h 614810"/>
                    <a:gd name="connsiteX174" fmla="*/ 931505 w 1688445"/>
                    <a:gd name="connsiteY174" fmla="*/ 431616 h 614810"/>
                    <a:gd name="connsiteX175" fmla="*/ 935146 w 1688445"/>
                    <a:gd name="connsiteY175" fmla="*/ 438974 h 614810"/>
                    <a:gd name="connsiteX176" fmla="*/ 943066 w 1688445"/>
                    <a:gd name="connsiteY176" fmla="*/ 453390 h 614810"/>
                    <a:gd name="connsiteX177" fmla="*/ 945067 w 1688445"/>
                    <a:gd name="connsiteY177" fmla="*/ 456989 h 614810"/>
                    <a:gd name="connsiteX178" fmla="*/ 947267 w 1688445"/>
                    <a:gd name="connsiteY178" fmla="*/ 460468 h 614810"/>
                    <a:gd name="connsiteX179" fmla="*/ 951747 w 1688445"/>
                    <a:gd name="connsiteY179" fmla="*/ 467366 h 614810"/>
                    <a:gd name="connsiteX180" fmla="*/ 956248 w 1688445"/>
                    <a:gd name="connsiteY180" fmla="*/ 474244 h 614810"/>
                    <a:gd name="connsiteX181" fmla="*/ 958528 w 1688445"/>
                    <a:gd name="connsiteY181" fmla="*/ 477664 h 614810"/>
                    <a:gd name="connsiteX182" fmla="*/ 961008 w 1688445"/>
                    <a:gd name="connsiteY182" fmla="*/ 480943 h 614810"/>
                    <a:gd name="connsiteX183" fmla="*/ 970989 w 1688445"/>
                    <a:gd name="connsiteY183" fmla="*/ 494019 h 614810"/>
                    <a:gd name="connsiteX184" fmla="*/ 976270 w 1688445"/>
                    <a:gd name="connsiteY184" fmla="*/ 500318 h 614810"/>
                    <a:gd name="connsiteX185" fmla="*/ 981710 w 1688445"/>
                    <a:gd name="connsiteY185" fmla="*/ 506476 h 614810"/>
                    <a:gd name="connsiteX186" fmla="*/ 1004733 w 1688445"/>
                    <a:gd name="connsiteY186" fmla="*/ 529950 h 614810"/>
                    <a:gd name="connsiteX187" fmla="*/ 1017234 w 1688445"/>
                    <a:gd name="connsiteY187" fmla="*/ 540627 h 614810"/>
                    <a:gd name="connsiteX188" fmla="*/ 1023555 w 1688445"/>
                    <a:gd name="connsiteY188" fmla="*/ 545906 h 614810"/>
                    <a:gd name="connsiteX189" fmla="*/ 1030196 w 1688445"/>
                    <a:gd name="connsiteY189" fmla="*/ 550764 h 614810"/>
                    <a:gd name="connsiteX190" fmla="*/ 1043557 w 1688445"/>
                    <a:gd name="connsiteY190" fmla="*/ 560342 h 614810"/>
                    <a:gd name="connsiteX191" fmla="*/ 1057539 w 1688445"/>
                    <a:gd name="connsiteY191" fmla="*/ 569020 h 614810"/>
                    <a:gd name="connsiteX192" fmla="*/ 1064599 w 1688445"/>
                    <a:gd name="connsiteY192" fmla="*/ 573219 h 614810"/>
                    <a:gd name="connsiteX193" fmla="*/ 1071880 w 1688445"/>
                    <a:gd name="connsiteY193" fmla="*/ 577038 h 614810"/>
                    <a:gd name="connsiteX194" fmla="*/ 1079181 w 1688445"/>
                    <a:gd name="connsiteY194" fmla="*/ 580837 h 614810"/>
                    <a:gd name="connsiteX195" fmla="*/ 1086562 w 1688445"/>
                    <a:gd name="connsiteY195" fmla="*/ 584436 h 614810"/>
                    <a:gd name="connsiteX196" fmla="*/ 1101663 w 1688445"/>
                    <a:gd name="connsiteY196" fmla="*/ 590974 h 614810"/>
                    <a:gd name="connsiteX197" fmla="*/ 1105444 w 1688445"/>
                    <a:gd name="connsiteY197" fmla="*/ 592593 h 614810"/>
                    <a:gd name="connsiteX198" fmla="*/ 1109324 w 1688445"/>
                    <a:gd name="connsiteY198" fmla="*/ 593973 h 614810"/>
                    <a:gd name="connsiteX199" fmla="*/ 1117085 w 1688445"/>
                    <a:gd name="connsiteY199" fmla="*/ 596692 h 614810"/>
                    <a:gd name="connsiteX200" fmla="*/ 1124866 w 1688445"/>
                    <a:gd name="connsiteY200" fmla="*/ 599372 h 614810"/>
                    <a:gd name="connsiteX201" fmla="*/ 1128766 w 1688445"/>
                    <a:gd name="connsiteY201" fmla="*/ 600671 h 614810"/>
                    <a:gd name="connsiteX202" fmla="*/ 1132727 w 1688445"/>
                    <a:gd name="connsiteY202" fmla="*/ 601751 h 614810"/>
                    <a:gd name="connsiteX203" fmla="*/ 1148628 w 1688445"/>
                    <a:gd name="connsiteY203" fmla="*/ 605990 h 614810"/>
                    <a:gd name="connsiteX204" fmla="*/ 1156669 w 1688445"/>
                    <a:gd name="connsiteY204" fmla="*/ 607729 h 614810"/>
                    <a:gd name="connsiteX205" fmla="*/ 1164750 w 1688445"/>
                    <a:gd name="connsiteY205" fmla="*/ 609269 h 614810"/>
                    <a:gd name="connsiteX206" fmla="*/ 1172831 w 1688445"/>
                    <a:gd name="connsiteY206" fmla="*/ 610769 h 614810"/>
                    <a:gd name="connsiteX207" fmla="*/ 1174851 w 1688445"/>
                    <a:gd name="connsiteY207" fmla="*/ 611149 h 614810"/>
                    <a:gd name="connsiteX208" fmla="*/ 1176891 w 1688445"/>
                    <a:gd name="connsiteY208" fmla="*/ 611389 h 614810"/>
                    <a:gd name="connsiteX209" fmla="*/ 1180972 w 1688445"/>
                    <a:gd name="connsiteY209" fmla="*/ 611868 h 614810"/>
                    <a:gd name="connsiteX210" fmla="*/ 1197313 w 1688445"/>
                    <a:gd name="connsiteY210" fmla="*/ 613708 h 614810"/>
                    <a:gd name="connsiteX211" fmla="*/ 1213735 w 1688445"/>
                    <a:gd name="connsiteY211" fmla="*/ 614468 h 614810"/>
                    <a:gd name="connsiteX212" fmla="*/ 1221956 w 1688445"/>
                    <a:gd name="connsiteY212" fmla="*/ 614748 h 614810"/>
                    <a:gd name="connsiteX213" fmla="*/ 1225617 w 1688445"/>
                    <a:gd name="connsiteY213" fmla="*/ 614788 h 614810"/>
                    <a:gd name="connsiteX214" fmla="*/ 1387394 w 1688445"/>
                    <a:gd name="connsiteY214" fmla="*/ 614788 h 614810"/>
                    <a:gd name="connsiteX215" fmla="*/ 1388514 w 1688445"/>
                    <a:gd name="connsiteY215" fmla="*/ 614748 h 614810"/>
                    <a:gd name="connsiteX216" fmla="*/ 1390774 w 1688445"/>
                    <a:gd name="connsiteY216" fmla="*/ 614668 h 614810"/>
                    <a:gd name="connsiteX217" fmla="*/ 1395275 w 1688445"/>
                    <a:gd name="connsiteY217" fmla="*/ 614488 h 614810"/>
                    <a:gd name="connsiteX218" fmla="*/ 1413276 w 1688445"/>
                    <a:gd name="connsiteY218" fmla="*/ 613148 h 614810"/>
                    <a:gd name="connsiteX219" fmla="*/ 1482584 w 1688445"/>
                    <a:gd name="connsiteY219" fmla="*/ 593533 h 614810"/>
                    <a:gd name="connsiteX220" fmla="*/ 1542010 w 1688445"/>
                    <a:gd name="connsiteY220" fmla="*/ 552984 h 614810"/>
                    <a:gd name="connsiteX221" fmla="*/ 1585475 w 1688445"/>
                    <a:gd name="connsiteY221" fmla="*/ 495599 h 614810"/>
                    <a:gd name="connsiteX222" fmla="*/ 1599716 w 1688445"/>
                    <a:gd name="connsiteY222" fmla="*/ 462408 h 614810"/>
                    <a:gd name="connsiteX223" fmla="*/ 1604777 w 1688445"/>
                    <a:gd name="connsiteY223" fmla="*/ 445092 h 614810"/>
                    <a:gd name="connsiteX224" fmla="*/ 1605897 w 1688445"/>
                    <a:gd name="connsiteY224" fmla="*/ 440733 h 614810"/>
                    <a:gd name="connsiteX225" fmla="*/ 1606877 w 1688445"/>
                    <a:gd name="connsiteY225" fmla="*/ 436714 h 614810"/>
                    <a:gd name="connsiteX226" fmla="*/ 1608317 w 1688445"/>
                    <a:gd name="connsiteY226" fmla="*/ 430016 h 614810"/>
                    <a:gd name="connsiteX227" fmla="*/ 1631400 w 1688445"/>
                    <a:gd name="connsiteY227" fmla="*/ 322944 h 614810"/>
                    <a:gd name="connsiteX228" fmla="*/ 1642941 w 1688445"/>
                    <a:gd name="connsiteY228" fmla="*/ 269418 h 614810"/>
                    <a:gd name="connsiteX229" fmla="*/ 1648721 w 1688445"/>
                    <a:gd name="connsiteY229" fmla="*/ 242645 h 614810"/>
                    <a:gd name="connsiteX230" fmla="*/ 1649702 w 1688445"/>
                    <a:gd name="connsiteY230" fmla="*/ 238126 h 614810"/>
                    <a:gd name="connsiteX231" fmla="*/ 1649842 w 1688445"/>
                    <a:gd name="connsiteY231" fmla="*/ 237686 h 614810"/>
                    <a:gd name="connsiteX232" fmla="*/ 1650042 w 1688445"/>
                    <a:gd name="connsiteY232" fmla="*/ 237267 h 614810"/>
                    <a:gd name="connsiteX233" fmla="*/ 1650102 w 1688445"/>
                    <a:gd name="connsiteY233" fmla="*/ 237167 h 614810"/>
                    <a:gd name="connsiteX234" fmla="*/ 1650342 w 1688445"/>
                    <a:gd name="connsiteY234" fmla="*/ 236747 h 614810"/>
                    <a:gd name="connsiteX235" fmla="*/ 1652102 w 1688445"/>
                    <a:gd name="connsiteY235" fmla="*/ 233807 h 614810"/>
                    <a:gd name="connsiteX236" fmla="*/ 1666203 w 1688445"/>
                    <a:gd name="connsiteY236" fmla="*/ 210334 h 614810"/>
                    <a:gd name="connsiteX237" fmla="*/ 1673544 w 1688445"/>
                    <a:gd name="connsiteY237" fmla="*/ 198097 h 614810"/>
                    <a:gd name="connsiteX238" fmla="*/ 1684345 w 1688445"/>
                    <a:gd name="connsiteY238" fmla="*/ 173023 h 614810"/>
                    <a:gd name="connsiteX239" fmla="*/ 1688406 w 1688445"/>
                    <a:gd name="connsiteY239" fmla="*/ 146030 h 614810"/>
                    <a:gd name="connsiteX240" fmla="*/ 1688446 w 1688445"/>
                    <a:gd name="connsiteY240" fmla="*/ 130934 h 614810"/>
                    <a:gd name="connsiteX241" fmla="*/ 1688446 w 1688445"/>
                    <a:gd name="connsiteY241" fmla="*/ 92804 h 614810"/>
                    <a:gd name="connsiteX242" fmla="*/ 1687906 w 1688445"/>
                    <a:gd name="connsiteY242" fmla="*/ 79368 h 614810"/>
                    <a:gd name="connsiteX243" fmla="*/ 1686766 w 1688445"/>
                    <a:gd name="connsiteY243" fmla="*/ 73130 h 614810"/>
                    <a:gd name="connsiteX244" fmla="*/ 1618958 w 1688445"/>
                    <a:gd name="connsiteY244" fmla="*/ 217892 h 614810"/>
                    <a:gd name="connsiteX245" fmla="*/ 1617718 w 1688445"/>
                    <a:gd name="connsiteY245" fmla="*/ 220071 h 614810"/>
                    <a:gd name="connsiteX246" fmla="*/ 1615738 w 1688445"/>
                    <a:gd name="connsiteY246" fmla="*/ 224410 h 614810"/>
                    <a:gd name="connsiteX247" fmla="*/ 1614278 w 1688445"/>
                    <a:gd name="connsiteY247" fmla="*/ 228949 h 614810"/>
                    <a:gd name="connsiteX248" fmla="*/ 1612958 w 1688445"/>
                    <a:gd name="connsiteY248" fmla="*/ 234927 h 614810"/>
                    <a:gd name="connsiteX249" fmla="*/ 1607177 w 1688445"/>
                    <a:gd name="connsiteY249" fmla="*/ 261700 h 614810"/>
                    <a:gd name="connsiteX250" fmla="*/ 1595636 w 1688445"/>
                    <a:gd name="connsiteY250" fmla="*/ 315226 h 614810"/>
                    <a:gd name="connsiteX251" fmla="*/ 1572553 w 1688445"/>
                    <a:gd name="connsiteY251" fmla="*/ 422298 h 614810"/>
                    <a:gd name="connsiteX252" fmla="*/ 1571113 w 1688445"/>
                    <a:gd name="connsiteY252" fmla="*/ 428996 h 614810"/>
                    <a:gd name="connsiteX253" fmla="*/ 1570253 w 1688445"/>
                    <a:gd name="connsiteY253" fmla="*/ 432555 h 614810"/>
                    <a:gd name="connsiteX254" fmla="*/ 1569313 w 1688445"/>
                    <a:gd name="connsiteY254" fmla="*/ 436214 h 614810"/>
                    <a:gd name="connsiteX255" fmla="*/ 1565073 w 1688445"/>
                    <a:gd name="connsiteY255" fmla="*/ 450711 h 614810"/>
                    <a:gd name="connsiteX256" fmla="*/ 1553171 w 1688445"/>
                    <a:gd name="connsiteY256" fmla="*/ 478463 h 614810"/>
                    <a:gd name="connsiteX257" fmla="*/ 1516827 w 1688445"/>
                    <a:gd name="connsiteY257" fmla="*/ 526471 h 614810"/>
                    <a:gd name="connsiteX258" fmla="*/ 1409136 w 1688445"/>
                    <a:gd name="connsiteY258" fmla="*/ 576798 h 614810"/>
                    <a:gd name="connsiteX259" fmla="*/ 1394074 w 1688445"/>
                    <a:gd name="connsiteY259" fmla="*/ 577917 h 614810"/>
                    <a:gd name="connsiteX260" fmla="*/ 1386614 w 1688445"/>
                    <a:gd name="connsiteY260" fmla="*/ 578177 h 614810"/>
                    <a:gd name="connsiteX261" fmla="*/ 1229117 w 1688445"/>
                    <a:gd name="connsiteY261" fmla="*/ 578177 h 614810"/>
                    <a:gd name="connsiteX262" fmla="*/ 1222196 w 1688445"/>
                    <a:gd name="connsiteY262" fmla="*/ 578137 h 614810"/>
                    <a:gd name="connsiteX263" fmla="*/ 1214915 w 1688445"/>
                    <a:gd name="connsiteY263" fmla="*/ 577877 h 614810"/>
                    <a:gd name="connsiteX264" fmla="*/ 1200334 w 1688445"/>
                    <a:gd name="connsiteY264" fmla="*/ 577218 h 614810"/>
                    <a:gd name="connsiteX265" fmla="*/ 1185832 w 1688445"/>
                    <a:gd name="connsiteY265" fmla="*/ 575578 h 614810"/>
                    <a:gd name="connsiteX266" fmla="*/ 1182212 w 1688445"/>
                    <a:gd name="connsiteY266" fmla="*/ 575158 h 614810"/>
                    <a:gd name="connsiteX267" fmla="*/ 1180392 w 1688445"/>
                    <a:gd name="connsiteY267" fmla="*/ 574958 h 614810"/>
                    <a:gd name="connsiteX268" fmla="*/ 1178591 w 1688445"/>
                    <a:gd name="connsiteY268" fmla="*/ 574618 h 614810"/>
                    <a:gd name="connsiteX269" fmla="*/ 1171411 w 1688445"/>
                    <a:gd name="connsiteY269" fmla="*/ 573259 h 614810"/>
                    <a:gd name="connsiteX270" fmla="*/ 1164250 w 1688445"/>
                    <a:gd name="connsiteY270" fmla="*/ 571899 h 614810"/>
                    <a:gd name="connsiteX271" fmla="*/ 1157129 w 1688445"/>
                    <a:gd name="connsiteY271" fmla="*/ 570359 h 614810"/>
                    <a:gd name="connsiteX272" fmla="*/ 1143028 w 1688445"/>
                    <a:gd name="connsiteY272" fmla="*/ 566580 h 614810"/>
                    <a:gd name="connsiteX273" fmla="*/ 1139507 w 1688445"/>
                    <a:gd name="connsiteY273" fmla="*/ 565641 h 614810"/>
                    <a:gd name="connsiteX274" fmla="*/ 1136047 w 1688445"/>
                    <a:gd name="connsiteY274" fmla="*/ 564481 h 614810"/>
                    <a:gd name="connsiteX275" fmla="*/ 1129146 w 1688445"/>
                    <a:gd name="connsiteY275" fmla="*/ 562081 h 614810"/>
                    <a:gd name="connsiteX276" fmla="*/ 1122265 w 1688445"/>
                    <a:gd name="connsiteY276" fmla="*/ 559682 h 614810"/>
                    <a:gd name="connsiteX277" fmla="*/ 1118825 w 1688445"/>
                    <a:gd name="connsiteY277" fmla="*/ 558462 h 614810"/>
                    <a:gd name="connsiteX278" fmla="*/ 1115465 w 1688445"/>
                    <a:gd name="connsiteY278" fmla="*/ 557023 h 614810"/>
                    <a:gd name="connsiteX279" fmla="*/ 1102063 w 1688445"/>
                    <a:gd name="connsiteY279" fmla="*/ 551224 h 614810"/>
                    <a:gd name="connsiteX280" fmla="*/ 1095523 w 1688445"/>
                    <a:gd name="connsiteY280" fmla="*/ 548025 h 614810"/>
                    <a:gd name="connsiteX281" fmla="*/ 1089062 w 1688445"/>
                    <a:gd name="connsiteY281" fmla="*/ 544646 h 614810"/>
                    <a:gd name="connsiteX282" fmla="*/ 1082601 w 1688445"/>
                    <a:gd name="connsiteY282" fmla="*/ 541267 h 614810"/>
                    <a:gd name="connsiteX283" fmla="*/ 1076341 w 1688445"/>
                    <a:gd name="connsiteY283" fmla="*/ 537548 h 614810"/>
                    <a:gd name="connsiteX284" fmla="*/ 1063939 w 1688445"/>
                    <a:gd name="connsiteY284" fmla="*/ 529870 h 614810"/>
                    <a:gd name="connsiteX285" fmla="*/ 1052078 w 1688445"/>
                    <a:gd name="connsiteY285" fmla="*/ 521372 h 614810"/>
                    <a:gd name="connsiteX286" fmla="*/ 1046177 w 1688445"/>
                    <a:gd name="connsiteY286" fmla="*/ 517073 h 614810"/>
                    <a:gd name="connsiteX287" fmla="*/ 1040597 w 1688445"/>
                    <a:gd name="connsiteY287" fmla="*/ 512394 h 614810"/>
                    <a:gd name="connsiteX288" fmla="*/ 1029496 w 1688445"/>
                    <a:gd name="connsiteY288" fmla="*/ 502937 h 614810"/>
                    <a:gd name="connsiteX289" fmla="*/ 1009073 w 1688445"/>
                    <a:gd name="connsiteY289" fmla="*/ 482102 h 614810"/>
                    <a:gd name="connsiteX290" fmla="*/ 1004233 w 1688445"/>
                    <a:gd name="connsiteY290" fmla="*/ 476644 h 614810"/>
                    <a:gd name="connsiteX291" fmla="*/ 999552 w 1688445"/>
                    <a:gd name="connsiteY291" fmla="*/ 471045 h 614810"/>
                    <a:gd name="connsiteX292" fmla="*/ 990711 w 1688445"/>
                    <a:gd name="connsiteY292" fmla="*/ 459448 h 614810"/>
                    <a:gd name="connsiteX293" fmla="*/ 988511 w 1688445"/>
                    <a:gd name="connsiteY293" fmla="*/ 456549 h 614810"/>
                    <a:gd name="connsiteX294" fmla="*/ 986511 w 1688445"/>
                    <a:gd name="connsiteY294" fmla="*/ 453510 h 614810"/>
                    <a:gd name="connsiteX295" fmla="*/ 982531 w 1688445"/>
                    <a:gd name="connsiteY295" fmla="*/ 447392 h 614810"/>
                    <a:gd name="connsiteX296" fmla="*/ 978550 w 1688445"/>
                    <a:gd name="connsiteY296" fmla="*/ 441273 h 614810"/>
                    <a:gd name="connsiteX297" fmla="*/ 976590 w 1688445"/>
                    <a:gd name="connsiteY297" fmla="*/ 438194 h 614810"/>
                    <a:gd name="connsiteX298" fmla="*/ 974830 w 1688445"/>
                    <a:gd name="connsiteY298" fmla="*/ 434995 h 614810"/>
                    <a:gd name="connsiteX299" fmla="*/ 967809 w 1688445"/>
                    <a:gd name="connsiteY299" fmla="*/ 422198 h 614810"/>
                    <a:gd name="connsiteX300" fmla="*/ 964589 w 1688445"/>
                    <a:gd name="connsiteY300" fmla="*/ 415660 h 614810"/>
                    <a:gd name="connsiteX301" fmla="*/ 961568 w 1688445"/>
                    <a:gd name="connsiteY301" fmla="*/ 409022 h 614810"/>
                    <a:gd name="connsiteX302" fmla="*/ 950587 w 1688445"/>
                    <a:gd name="connsiteY302" fmla="*/ 383268 h 614810"/>
                    <a:gd name="connsiteX303" fmla="*/ 940186 w 1688445"/>
                    <a:gd name="connsiteY303" fmla="*/ 357935 h 614810"/>
                    <a:gd name="connsiteX304" fmla="*/ 919364 w 1688445"/>
                    <a:gd name="connsiteY304" fmla="*/ 307268 h 614810"/>
                    <a:gd name="connsiteX305" fmla="*/ 914203 w 1688445"/>
                    <a:gd name="connsiteY305" fmla="*/ 294711 h 614810"/>
                    <a:gd name="connsiteX306" fmla="*/ 912443 w 1688445"/>
                    <a:gd name="connsiteY306" fmla="*/ 290433 h 614810"/>
                    <a:gd name="connsiteX307" fmla="*/ 910463 w 1688445"/>
                    <a:gd name="connsiteY307" fmla="*/ 286274 h 614810"/>
                    <a:gd name="connsiteX308" fmla="*/ 904282 w 1688445"/>
                    <a:gd name="connsiteY308" fmla="*/ 279496 h 614810"/>
                    <a:gd name="connsiteX309" fmla="*/ 900302 w 1688445"/>
                    <a:gd name="connsiteY309" fmla="*/ 277176 h 614810"/>
                    <a:gd name="connsiteX310" fmla="*/ 896001 w 1688445"/>
                    <a:gd name="connsiteY310" fmla="*/ 275517 h 614810"/>
                    <a:gd name="connsiteX311" fmla="*/ 892881 w 1688445"/>
                    <a:gd name="connsiteY311" fmla="*/ 274377 h 614810"/>
                    <a:gd name="connsiteX312" fmla="*/ 889081 w 1688445"/>
                    <a:gd name="connsiteY312" fmla="*/ 273217 h 614810"/>
                    <a:gd name="connsiteX313" fmla="*/ 884860 w 1688445"/>
                    <a:gd name="connsiteY313" fmla="*/ 271957 h 614810"/>
                    <a:gd name="connsiteX314" fmla="*/ 880580 w 1688445"/>
                    <a:gd name="connsiteY314" fmla="*/ 270918 h 614810"/>
                    <a:gd name="connsiteX315" fmla="*/ 871959 w 1688445"/>
                    <a:gd name="connsiteY315" fmla="*/ 269138 h 614810"/>
                    <a:gd name="connsiteX316" fmla="*/ 863238 w 1688445"/>
                    <a:gd name="connsiteY316" fmla="*/ 267859 h 614810"/>
                    <a:gd name="connsiteX317" fmla="*/ 827754 w 1688445"/>
                    <a:gd name="connsiteY317" fmla="*/ 267799 h 614810"/>
                    <a:gd name="connsiteX318" fmla="*/ 810032 w 1688445"/>
                    <a:gd name="connsiteY318" fmla="*/ 270578 h 614810"/>
                    <a:gd name="connsiteX319" fmla="*/ 801271 w 1688445"/>
                    <a:gd name="connsiteY319" fmla="*/ 272637 h 614810"/>
                    <a:gd name="connsiteX320" fmla="*/ 799091 w 1688445"/>
                    <a:gd name="connsiteY320" fmla="*/ 273197 h 614810"/>
                    <a:gd name="connsiteX321" fmla="*/ 797431 w 1688445"/>
                    <a:gd name="connsiteY321" fmla="*/ 273677 h 614810"/>
                    <a:gd name="connsiteX322" fmla="*/ 794171 w 1688445"/>
                    <a:gd name="connsiteY322" fmla="*/ 274657 h 614810"/>
                    <a:gd name="connsiteX323" fmla="*/ 787950 w 1688445"/>
                    <a:gd name="connsiteY323" fmla="*/ 276996 h 614810"/>
                    <a:gd name="connsiteX324" fmla="*/ 782509 w 1688445"/>
                    <a:gd name="connsiteY324" fmla="*/ 280795 h 614810"/>
                    <a:gd name="connsiteX325" fmla="*/ 778329 w 1688445"/>
                    <a:gd name="connsiteY325" fmla="*/ 285934 h 614810"/>
                    <a:gd name="connsiteX326" fmla="*/ 775549 w 1688445"/>
                    <a:gd name="connsiteY326" fmla="*/ 291952 h 614810"/>
                    <a:gd name="connsiteX327" fmla="*/ 752806 w 1688445"/>
                    <a:gd name="connsiteY327" fmla="*/ 347298 h 614810"/>
                    <a:gd name="connsiteX328" fmla="*/ 731984 w 1688445"/>
                    <a:gd name="connsiteY328" fmla="*/ 397944 h 614810"/>
                    <a:gd name="connsiteX329" fmla="*/ 704761 w 1688445"/>
                    <a:gd name="connsiteY329" fmla="*/ 449311 h 614810"/>
                    <a:gd name="connsiteX330" fmla="*/ 700781 w 1688445"/>
                    <a:gd name="connsiteY330" fmla="*/ 455429 h 614810"/>
                    <a:gd name="connsiteX331" fmla="*/ 696420 w 1688445"/>
                    <a:gd name="connsiteY331" fmla="*/ 461288 h 614810"/>
                    <a:gd name="connsiteX332" fmla="*/ 687559 w 1688445"/>
                    <a:gd name="connsiteY332" fmla="*/ 472885 h 614810"/>
                    <a:gd name="connsiteX333" fmla="*/ 677898 w 1688445"/>
                    <a:gd name="connsiteY333" fmla="*/ 483822 h 614810"/>
                    <a:gd name="connsiteX334" fmla="*/ 673038 w 1688445"/>
                    <a:gd name="connsiteY334" fmla="*/ 489260 h 614810"/>
                    <a:gd name="connsiteX335" fmla="*/ 667817 w 1688445"/>
                    <a:gd name="connsiteY335" fmla="*/ 494359 h 614810"/>
                    <a:gd name="connsiteX336" fmla="*/ 657296 w 1688445"/>
                    <a:gd name="connsiteY336" fmla="*/ 504457 h 614810"/>
                    <a:gd name="connsiteX337" fmla="*/ 646135 w 1688445"/>
                    <a:gd name="connsiteY337" fmla="*/ 513854 h 614810"/>
                    <a:gd name="connsiteX338" fmla="*/ 634554 w 1688445"/>
                    <a:gd name="connsiteY338" fmla="*/ 522712 h 614810"/>
                    <a:gd name="connsiteX339" fmla="*/ 628633 w 1688445"/>
                    <a:gd name="connsiteY339" fmla="*/ 526991 h 614810"/>
                    <a:gd name="connsiteX340" fmla="*/ 625673 w 1688445"/>
                    <a:gd name="connsiteY340" fmla="*/ 529130 h 614810"/>
                    <a:gd name="connsiteX341" fmla="*/ 622592 w 1688445"/>
                    <a:gd name="connsiteY341" fmla="*/ 531090 h 614810"/>
                    <a:gd name="connsiteX342" fmla="*/ 610191 w 1688445"/>
                    <a:gd name="connsiteY342" fmla="*/ 538768 h 614810"/>
                    <a:gd name="connsiteX343" fmla="*/ 607071 w 1688445"/>
                    <a:gd name="connsiteY343" fmla="*/ 540647 h 614810"/>
                    <a:gd name="connsiteX344" fmla="*/ 603850 w 1688445"/>
                    <a:gd name="connsiteY344" fmla="*/ 542347 h 614810"/>
                    <a:gd name="connsiteX345" fmla="*/ 597390 w 1688445"/>
                    <a:gd name="connsiteY345" fmla="*/ 545726 h 614810"/>
                    <a:gd name="connsiteX346" fmla="*/ 570907 w 1688445"/>
                    <a:gd name="connsiteY346" fmla="*/ 557943 h 614810"/>
                    <a:gd name="connsiteX347" fmla="*/ 557165 w 1688445"/>
                    <a:gd name="connsiteY347" fmla="*/ 562841 h 614810"/>
                    <a:gd name="connsiteX348" fmla="*/ 550265 w 1688445"/>
                    <a:gd name="connsiteY348" fmla="*/ 565241 h 614810"/>
                    <a:gd name="connsiteX349" fmla="*/ 543224 w 1688445"/>
                    <a:gd name="connsiteY349" fmla="*/ 567180 h 614810"/>
                    <a:gd name="connsiteX350" fmla="*/ 529122 w 1688445"/>
                    <a:gd name="connsiteY350" fmla="*/ 570939 h 614810"/>
                    <a:gd name="connsiteX351" fmla="*/ 514781 w 1688445"/>
                    <a:gd name="connsiteY351" fmla="*/ 573658 h 614810"/>
                    <a:gd name="connsiteX352" fmla="*/ 507600 w 1688445"/>
                    <a:gd name="connsiteY352" fmla="*/ 574958 h 614810"/>
                    <a:gd name="connsiteX353" fmla="*/ 500359 w 1688445"/>
                    <a:gd name="connsiteY353" fmla="*/ 575798 h 614810"/>
                    <a:gd name="connsiteX354" fmla="*/ 485858 w 1688445"/>
                    <a:gd name="connsiteY354" fmla="*/ 577357 h 614810"/>
                    <a:gd name="connsiteX355" fmla="*/ 471276 w 1688445"/>
                    <a:gd name="connsiteY355" fmla="*/ 577917 h 614810"/>
                    <a:gd name="connsiteX356" fmla="*/ 464055 w 1688445"/>
                    <a:gd name="connsiteY356" fmla="*/ 578137 h 614810"/>
                    <a:gd name="connsiteX357" fmla="*/ 303118 w 1688445"/>
                    <a:gd name="connsiteY357" fmla="*/ 578137 h 614810"/>
                    <a:gd name="connsiteX358" fmla="*/ 299558 w 1688445"/>
                    <a:gd name="connsiteY358" fmla="*/ 578077 h 614810"/>
                    <a:gd name="connsiteX359" fmla="*/ 292017 w 1688445"/>
                    <a:gd name="connsiteY359" fmla="*/ 577757 h 614810"/>
                    <a:gd name="connsiteX360" fmla="*/ 233111 w 1688445"/>
                    <a:gd name="connsiteY360" fmla="*/ 565281 h 614810"/>
                    <a:gd name="connsiteX361" fmla="*/ 181205 w 1688445"/>
                    <a:gd name="connsiteY361" fmla="*/ 534769 h 614810"/>
                    <a:gd name="connsiteX362" fmla="*/ 141601 w 1688445"/>
                    <a:gd name="connsiteY362" fmla="*/ 489420 h 614810"/>
                    <a:gd name="connsiteX363" fmla="*/ 118599 w 1688445"/>
                    <a:gd name="connsiteY363" fmla="*/ 433775 h 614810"/>
                    <a:gd name="connsiteX364" fmla="*/ 117659 w 1688445"/>
                    <a:gd name="connsiteY364" fmla="*/ 430116 h 614810"/>
                    <a:gd name="connsiteX365" fmla="*/ 116939 w 1688445"/>
                    <a:gd name="connsiteY365" fmla="*/ 426777 h 614810"/>
                    <a:gd name="connsiteX366" fmla="*/ 115498 w 1688445"/>
                    <a:gd name="connsiteY366" fmla="*/ 420079 h 614810"/>
                    <a:gd name="connsiteX367" fmla="*/ 112618 w 1688445"/>
                    <a:gd name="connsiteY367" fmla="*/ 406702 h 614810"/>
                    <a:gd name="connsiteX368" fmla="*/ 106837 w 1688445"/>
                    <a:gd name="connsiteY368" fmla="*/ 379929 h 614810"/>
                    <a:gd name="connsiteX369" fmla="*/ 95296 w 1688445"/>
                    <a:gd name="connsiteY369" fmla="*/ 326403 h 614810"/>
                    <a:gd name="connsiteX370" fmla="*/ 83755 w 1688445"/>
                    <a:gd name="connsiteY370" fmla="*/ 272877 h 614810"/>
                    <a:gd name="connsiteX371" fmla="*/ 77974 w 1688445"/>
                    <a:gd name="connsiteY371" fmla="*/ 246104 h 614810"/>
                    <a:gd name="connsiteX372" fmla="*/ 76534 w 1688445"/>
                    <a:gd name="connsiteY372" fmla="*/ 239406 h 614810"/>
                    <a:gd name="connsiteX373" fmla="*/ 75814 w 1688445"/>
                    <a:gd name="connsiteY373" fmla="*/ 236067 h 614810"/>
                    <a:gd name="connsiteX374" fmla="*/ 75474 w 1688445"/>
                    <a:gd name="connsiteY374" fmla="*/ 234567 h 614810"/>
                    <a:gd name="connsiteX375" fmla="*/ 75154 w 1688445"/>
                    <a:gd name="connsiteY375" fmla="*/ 233248 h 614810"/>
                    <a:gd name="connsiteX376" fmla="*/ 71714 w 1688445"/>
                    <a:gd name="connsiteY376" fmla="*/ 222890 h 614810"/>
                    <a:gd name="connsiteX377" fmla="*/ 69393 w 1688445"/>
                    <a:gd name="connsiteY377" fmla="*/ 217952 h 614810"/>
                    <a:gd name="connsiteX378" fmla="*/ 68093 w 1688445"/>
                    <a:gd name="connsiteY378" fmla="*/ 215552 h 614810"/>
                    <a:gd name="connsiteX379" fmla="*/ 66573 w 1688445"/>
                    <a:gd name="connsiteY379" fmla="*/ 212973 h 614810"/>
                    <a:gd name="connsiteX380" fmla="*/ 59532 w 1688445"/>
                    <a:gd name="connsiteY380" fmla="*/ 201236 h 614810"/>
                    <a:gd name="connsiteX381" fmla="*/ 52492 w 1688445"/>
                    <a:gd name="connsiteY381" fmla="*/ 189499 h 614810"/>
                    <a:gd name="connsiteX382" fmla="*/ 48971 w 1688445"/>
                    <a:gd name="connsiteY382" fmla="*/ 183621 h 614810"/>
                    <a:gd name="connsiteX383" fmla="*/ 47211 w 1688445"/>
                    <a:gd name="connsiteY383" fmla="*/ 180681 h 614810"/>
                    <a:gd name="connsiteX384" fmla="*/ 46131 w 1688445"/>
                    <a:gd name="connsiteY384" fmla="*/ 178882 h 614810"/>
                    <a:gd name="connsiteX385" fmla="*/ 45011 w 1688445"/>
                    <a:gd name="connsiteY385" fmla="*/ 176902 h 614810"/>
                    <a:gd name="connsiteX386" fmla="*/ 38510 w 1688445"/>
                    <a:gd name="connsiteY386" fmla="*/ 160027 h 614810"/>
                    <a:gd name="connsiteX387" fmla="*/ 37030 w 1688445"/>
                    <a:gd name="connsiteY387" fmla="*/ 151089 h 614810"/>
                    <a:gd name="connsiteX388" fmla="*/ 36750 w 1688445"/>
                    <a:gd name="connsiteY388" fmla="*/ 146570 h 614810"/>
                    <a:gd name="connsiteX389" fmla="*/ 36710 w 1688445"/>
                    <a:gd name="connsiteY389" fmla="*/ 144311 h 614810"/>
                    <a:gd name="connsiteX390" fmla="*/ 36710 w 1688445"/>
                    <a:gd name="connsiteY390" fmla="*/ 110740 h 614810"/>
                    <a:gd name="connsiteX391" fmla="*/ 37250 w 1688445"/>
                    <a:gd name="connsiteY391" fmla="*/ 93484 h 614810"/>
                    <a:gd name="connsiteX392" fmla="*/ 38430 w 1688445"/>
                    <a:gd name="connsiteY392" fmla="*/ 85486 h 614810"/>
                    <a:gd name="connsiteX393" fmla="*/ 39190 w 1688445"/>
                    <a:gd name="connsiteY393" fmla="*/ 81727 h 614810"/>
                    <a:gd name="connsiteX394" fmla="*/ 40230 w 1688445"/>
                    <a:gd name="connsiteY394" fmla="*/ 78028 h 614810"/>
                    <a:gd name="connsiteX395" fmla="*/ 45291 w 1688445"/>
                    <a:gd name="connsiteY395" fmla="*/ 71650 h 614810"/>
                    <a:gd name="connsiteX396" fmla="*/ 48691 w 1688445"/>
                    <a:gd name="connsiteY396" fmla="*/ 69770 h 614810"/>
                    <a:gd name="connsiteX397" fmla="*/ 52192 w 1688445"/>
                    <a:gd name="connsiteY397" fmla="*/ 68151 h 614810"/>
                    <a:gd name="connsiteX398" fmla="*/ 59732 w 1688445"/>
                    <a:gd name="connsiteY398" fmla="*/ 65232 h 614810"/>
                    <a:gd name="connsiteX399" fmla="*/ 67893 w 1688445"/>
                    <a:gd name="connsiteY399" fmla="*/ 62892 h 614810"/>
                    <a:gd name="connsiteX400" fmla="*/ 81295 w 1688445"/>
                    <a:gd name="connsiteY400" fmla="*/ 59953 h 614810"/>
                    <a:gd name="connsiteX401" fmla="*/ 94776 w 1688445"/>
                    <a:gd name="connsiteY401" fmla="*/ 57294 h 614810"/>
                    <a:gd name="connsiteX402" fmla="*/ 105357 w 1688445"/>
                    <a:gd name="connsiteY402" fmla="*/ 55374 h 614810"/>
                    <a:gd name="connsiteX403" fmla="*/ 115778 w 1688445"/>
                    <a:gd name="connsiteY403" fmla="*/ 53615 h 614810"/>
                    <a:gd name="connsiteX404" fmla="*/ 157563 w 1688445"/>
                    <a:gd name="connsiteY404" fmla="*/ 47536 h 614810"/>
                    <a:gd name="connsiteX405" fmla="*/ 241412 w 1688445"/>
                    <a:gd name="connsiteY405" fmla="*/ 39638 h 614810"/>
                    <a:gd name="connsiteX406" fmla="*/ 462815 w 1688445"/>
                    <a:gd name="connsiteY406" fmla="*/ 41418 h 614810"/>
                    <a:gd name="connsiteX407" fmla="*/ 572847 w 1688445"/>
                    <a:gd name="connsiteY407" fmla="*/ 53255 h 614810"/>
                    <a:gd name="connsiteX408" fmla="*/ 586548 w 1688445"/>
                    <a:gd name="connsiteY408" fmla="*/ 55154 h 614810"/>
                    <a:gd name="connsiteX409" fmla="*/ 600210 w 1688445"/>
                    <a:gd name="connsiteY409" fmla="*/ 57274 h 614810"/>
                    <a:gd name="connsiteX410" fmla="*/ 627513 w 1688445"/>
                    <a:gd name="connsiteY410" fmla="*/ 61693 h 614810"/>
                    <a:gd name="connsiteX411" fmla="*/ 654756 w 1688445"/>
                    <a:gd name="connsiteY411" fmla="*/ 66471 h 614810"/>
                    <a:gd name="connsiteX412" fmla="*/ 681899 w 1688445"/>
                    <a:gd name="connsiteY412" fmla="*/ 71770 h 614810"/>
                    <a:gd name="connsiteX413" fmla="*/ 801551 w 1688445"/>
                    <a:gd name="connsiteY413" fmla="*/ 99763 h 614810"/>
                    <a:gd name="connsiteX414" fmla="*/ 803992 w 1688445"/>
                    <a:gd name="connsiteY414" fmla="*/ 100622 h 614810"/>
                    <a:gd name="connsiteX415" fmla="*/ 803492 w 1688445"/>
                    <a:gd name="connsiteY415" fmla="*/ 100402 h 614810"/>
                    <a:gd name="connsiteX416" fmla="*/ 803492 w 1688445"/>
                    <a:gd name="connsiteY416" fmla="*/ 100402 h 614810"/>
                    <a:gd name="connsiteX417" fmla="*/ 803732 w 1688445"/>
                    <a:gd name="connsiteY417" fmla="*/ 100482 h 614810"/>
                    <a:gd name="connsiteX418" fmla="*/ 804552 w 1688445"/>
                    <a:gd name="connsiteY418" fmla="*/ 100722 h 614810"/>
                    <a:gd name="connsiteX419" fmla="*/ 806672 w 1688445"/>
                    <a:gd name="connsiteY419" fmla="*/ 101242 h 614810"/>
                    <a:gd name="connsiteX420" fmla="*/ 811592 w 1688445"/>
                    <a:gd name="connsiteY420" fmla="*/ 102162 h 614810"/>
                    <a:gd name="connsiteX421" fmla="*/ 822414 w 1688445"/>
                    <a:gd name="connsiteY421" fmla="*/ 103462 h 614810"/>
                    <a:gd name="connsiteX422" fmla="*/ 827934 w 1688445"/>
                    <a:gd name="connsiteY422" fmla="*/ 103881 h 614810"/>
                    <a:gd name="connsiteX423" fmla="*/ 834435 w 1688445"/>
                    <a:gd name="connsiteY423" fmla="*/ 104321 h 614810"/>
                    <a:gd name="connsiteX424" fmla="*/ 840235 w 1688445"/>
                    <a:gd name="connsiteY424" fmla="*/ 104781 h 614810"/>
                    <a:gd name="connsiteX425" fmla="*/ 842716 w 1688445"/>
                    <a:gd name="connsiteY425" fmla="*/ 104901 h 614810"/>
                    <a:gd name="connsiteX426" fmla="*/ 845136 w 1688445"/>
                    <a:gd name="connsiteY426" fmla="*/ 105021 h 614810"/>
                    <a:gd name="connsiteX427" fmla="*/ 856597 w 1688445"/>
                    <a:gd name="connsiteY427" fmla="*/ 104641 h 614810"/>
                    <a:gd name="connsiteX428" fmla="*/ 862298 w 1688445"/>
                    <a:gd name="connsiteY428" fmla="*/ 104401 h 614810"/>
                    <a:gd name="connsiteX429" fmla="*/ 867938 w 1688445"/>
                    <a:gd name="connsiteY429" fmla="*/ 103981 h 614810"/>
                    <a:gd name="connsiteX430" fmla="*/ 879160 w 1688445"/>
                    <a:gd name="connsiteY430" fmla="*/ 102762 h 614810"/>
                    <a:gd name="connsiteX431" fmla="*/ 884480 w 1688445"/>
                    <a:gd name="connsiteY431" fmla="*/ 101942 h 614810"/>
                    <a:gd name="connsiteX432" fmla="*/ 886960 w 1688445"/>
                    <a:gd name="connsiteY432" fmla="*/ 101482 h 614810"/>
                    <a:gd name="connsiteX433" fmla="*/ 889021 w 1688445"/>
                    <a:gd name="connsiteY433" fmla="*/ 101002 h 614810"/>
                    <a:gd name="connsiteX434" fmla="*/ 915723 w 1688445"/>
                    <a:gd name="connsiteY434" fmla="*/ 94124 h 614810"/>
                    <a:gd name="connsiteX435" fmla="*/ 929085 w 1688445"/>
                    <a:gd name="connsiteY435" fmla="*/ 90705 h 614810"/>
                    <a:gd name="connsiteX436" fmla="*/ 942546 w 1688445"/>
                    <a:gd name="connsiteY436" fmla="*/ 87526 h 614810"/>
                    <a:gd name="connsiteX437" fmla="*/ 969469 w 1688445"/>
                    <a:gd name="connsiteY437" fmla="*/ 81247 h 614810"/>
                    <a:gd name="connsiteX438" fmla="*/ 996492 w 1688445"/>
                    <a:gd name="connsiteY438" fmla="*/ 75449 h 614810"/>
                    <a:gd name="connsiteX439" fmla="*/ 1105384 w 1688445"/>
                    <a:gd name="connsiteY439" fmla="*/ 56094 h 614810"/>
                    <a:gd name="connsiteX440" fmla="*/ 1325867 w 1688445"/>
                    <a:gd name="connsiteY440" fmla="*/ 37639 h 614810"/>
                    <a:gd name="connsiteX441" fmla="*/ 1547211 w 1688445"/>
                    <a:gd name="connsiteY441" fmla="*/ 49856 h 614810"/>
                    <a:gd name="connsiteX442" fmla="*/ 1574754 w 1688445"/>
                    <a:gd name="connsiteY442" fmla="*/ 54015 h 614810"/>
                    <a:gd name="connsiteX443" fmla="*/ 1588495 w 1688445"/>
                    <a:gd name="connsiteY443" fmla="*/ 56374 h 614810"/>
                    <a:gd name="connsiteX444" fmla="*/ 1592035 w 1688445"/>
                    <a:gd name="connsiteY444" fmla="*/ 57014 h 614810"/>
                    <a:gd name="connsiteX445" fmla="*/ 1596356 w 1688445"/>
                    <a:gd name="connsiteY445" fmla="*/ 57854 h 614810"/>
                    <a:gd name="connsiteX446" fmla="*/ 1604997 w 1688445"/>
                    <a:gd name="connsiteY446" fmla="*/ 59513 h 614810"/>
                    <a:gd name="connsiteX447" fmla="*/ 1613838 w 1688445"/>
                    <a:gd name="connsiteY447" fmla="*/ 61373 h 614810"/>
                    <a:gd name="connsiteX448" fmla="*/ 1618258 w 1688445"/>
                    <a:gd name="connsiteY448" fmla="*/ 62332 h 614810"/>
                    <a:gd name="connsiteX449" fmla="*/ 1622599 w 1688445"/>
                    <a:gd name="connsiteY449" fmla="*/ 63412 h 614810"/>
                    <a:gd name="connsiteX450" fmla="*/ 1631040 w 1688445"/>
                    <a:gd name="connsiteY450" fmla="*/ 65811 h 614810"/>
                    <a:gd name="connsiteX451" fmla="*/ 1638800 w 1688445"/>
                    <a:gd name="connsiteY451" fmla="*/ 68851 h 614810"/>
                    <a:gd name="connsiteX452" fmla="*/ 1645841 w 1688445"/>
                    <a:gd name="connsiteY452" fmla="*/ 72350 h 614810"/>
                    <a:gd name="connsiteX453" fmla="*/ 1648381 w 1688445"/>
                    <a:gd name="connsiteY453" fmla="*/ 75609 h 614810"/>
                    <a:gd name="connsiteX454" fmla="*/ 1649282 w 1688445"/>
                    <a:gd name="connsiteY454" fmla="*/ 79368 h 614810"/>
                    <a:gd name="connsiteX455" fmla="*/ 1650142 w 1688445"/>
                    <a:gd name="connsiteY455" fmla="*/ 83147 h 614810"/>
                    <a:gd name="connsiteX456" fmla="*/ 1650842 w 1688445"/>
                    <a:gd name="connsiteY456" fmla="*/ 87166 h 614810"/>
                    <a:gd name="connsiteX457" fmla="*/ 1651782 w 1688445"/>
                    <a:gd name="connsiteY457" fmla="*/ 95684 h 614810"/>
                    <a:gd name="connsiteX458" fmla="*/ 1651962 w 1688445"/>
                    <a:gd name="connsiteY458" fmla="*/ 104681 h 614810"/>
                    <a:gd name="connsiteX459" fmla="*/ 1651962 w 1688445"/>
                    <a:gd name="connsiteY459" fmla="*/ 145091 h 614810"/>
                    <a:gd name="connsiteX460" fmla="*/ 1649282 w 1688445"/>
                    <a:gd name="connsiteY460" fmla="*/ 162986 h 614810"/>
                    <a:gd name="connsiteX461" fmla="*/ 1642101 w 1688445"/>
                    <a:gd name="connsiteY461" fmla="*/ 179602 h 614810"/>
                    <a:gd name="connsiteX462" fmla="*/ 1634960 w 1688445"/>
                    <a:gd name="connsiteY462" fmla="*/ 191499 h 614810"/>
                    <a:gd name="connsiteX463" fmla="*/ 1620858 w 1688445"/>
                    <a:gd name="connsiteY463" fmla="*/ 214972 h 614810"/>
                    <a:gd name="connsiteX464" fmla="*/ 1619098 w 1688445"/>
                    <a:gd name="connsiteY464" fmla="*/ 217912 h 614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Lst>
                  <a:rect l="l" t="t" r="r" b="b"/>
                  <a:pathLst>
                    <a:path w="1688445" h="614810">
                      <a:moveTo>
                        <a:pt x="1686745" y="73110"/>
                      </a:moveTo>
                      <a:cubicBezTo>
                        <a:pt x="1686205" y="71170"/>
                        <a:pt x="1685665" y="69191"/>
                        <a:pt x="1685005" y="67391"/>
                      </a:cubicBezTo>
                      <a:cubicBezTo>
                        <a:pt x="1684305" y="65611"/>
                        <a:pt x="1683645" y="63772"/>
                        <a:pt x="1682845" y="62132"/>
                      </a:cubicBezTo>
                      <a:lnTo>
                        <a:pt x="1680225" y="57614"/>
                      </a:lnTo>
                      <a:cubicBezTo>
                        <a:pt x="1679325" y="56134"/>
                        <a:pt x="1678525" y="54574"/>
                        <a:pt x="1677545" y="53155"/>
                      </a:cubicBezTo>
                      <a:cubicBezTo>
                        <a:pt x="1676504" y="51695"/>
                        <a:pt x="1675084" y="49936"/>
                        <a:pt x="1673864" y="48556"/>
                      </a:cubicBezTo>
                      <a:cubicBezTo>
                        <a:pt x="1672664" y="47256"/>
                        <a:pt x="1671404" y="46077"/>
                        <a:pt x="1670184" y="44837"/>
                      </a:cubicBezTo>
                      <a:cubicBezTo>
                        <a:pt x="1669864" y="44537"/>
                        <a:pt x="1669584" y="44217"/>
                        <a:pt x="1669244" y="43917"/>
                      </a:cubicBezTo>
                      <a:lnTo>
                        <a:pt x="1668144" y="43057"/>
                      </a:lnTo>
                      <a:lnTo>
                        <a:pt x="1665943" y="41358"/>
                      </a:lnTo>
                      <a:lnTo>
                        <a:pt x="1663743" y="39658"/>
                      </a:lnTo>
                      <a:lnTo>
                        <a:pt x="1662643" y="38819"/>
                      </a:lnTo>
                      <a:lnTo>
                        <a:pt x="1661303" y="38119"/>
                      </a:lnTo>
                      <a:lnTo>
                        <a:pt x="1655942" y="35299"/>
                      </a:lnTo>
                      <a:lnTo>
                        <a:pt x="1653262" y="33900"/>
                      </a:lnTo>
                      <a:cubicBezTo>
                        <a:pt x="1652802" y="33680"/>
                        <a:pt x="1652422" y="33380"/>
                        <a:pt x="1651862" y="33240"/>
                      </a:cubicBezTo>
                      <a:lnTo>
                        <a:pt x="1650262" y="32780"/>
                      </a:lnTo>
                      <a:lnTo>
                        <a:pt x="1643881" y="30961"/>
                      </a:lnTo>
                      <a:lnTo>
                        <a:pt x="1637500" y="29141"/>
                      </a:lnTo>
                      <a:cubicBezTo>
                        <a:pt x="1635340" y="28581"/>
                        <a:pt x="1633080" y="28141"/>
                        <a:pt x="1630880" y="27641"/>
                      </a:cubicBezTo>
                      <a:lnTo>
                        <a:pt x="1617638" y="24722"/>
                      </a:lnTo>
                      <a:lnTo>
                        <a:pt x="1605037" y="22263"/>
                      </a:lnTo>
                      <a:lnTo>
                        <a:pt x="1598736" y="21043"/>
                      </a:lnTo>
                      <a:lnTo>
                        <a:pt x="1594856" y="20343"/>
                      </a:lnTo>
                      <a:cubicBezTo>
                        <a:pt x="1590095" y="19524"/>
                        <a:pt x="1585335" y="18644"/>
                        <a:pt x="1580594" y="17904"/>
                      </a:cubicBezTo>
                      <a:cubicBezTo>
                        <a:pt x="1571093" y="16324"/>
                        <a:pt x="1561612" y="14925"/>
                        <a:pt x="1552131" y="13605"/>
                      </a:cubicBezTo>
                      <a:cubicBezTo>
                        <a:pt x="1476343" y="3268"/>
                        <a:pt x="1400615" y="-311"/>
                        <a:pt x="1325107" y="1048"/>
                      </a:cubicBezTo>
                      <a:cubicBezTo>
                        <a:pt x="1249599" y="2368"/>
                        <a:pt x="1174411" y="9026"/>
                        <a:pt x="1099983" y="19883"/>
                      </a:cubicBezTo>
                      <a:cubicBezTo>
                        <a:pt x="1062739" y="25242"/>
                        <a:pt x="1025775" y="32100"/>
                        <a:pt x="988951" y="39618"/>
                      </a:cubicBezTo>
                      <a:lnTo>
                        <a:pt x="961408" y="45537"/>
                      </a:lnTo>
                      <a:cubicBezTo>
                        <a:pt x="952247" y="47576"/>
                        <a:pt x="943126" y="49816"/>
                        <a:pt x="933985" y="51935"/>
                      </a:cubicBezTo>
                      <a:lnTo>
                        <a:pt x="920284" y="55174"/>
                      </a:lnTo>
                      <a:lnTo>
                        <a:pt x="906743" y="58633"/>
                      </a:lnTo>
                      <a:lnTo>
                        <a:pt x="879680" y="65592"/>
                      </a:lnTo>
                      <a:lnTo>
                        <a:pt x="879680" y="65592"/>
                      </a:lnTo>
                      <a:cubicBezTo>
                        <a:pt x="879680" y="65592"/>
                        <a:pt x="879680" y="65592"/>
                        <a:pt x="879460" y="65632"/>
                      </a:cubicBezTo>
                      <a:lnTo>
                        <a:pt x="878059" y="65891"/>
                      </a:lnTo>
                      <a:cubicBezTo>
                        <a:pt x="876959" y="66091"/>
                        <a:pt x="875559" y="66291"/>
                        <a:pt x="874159" y="66491"/>
                      </a:cubicBezTo>
                      <a:cubicBezTo>
                        <a:pt x="871279" y="66871"/>
                        <a:pt x="868078" y="67231"/>
                        <a:pt x="864778" y="67511"/>
                      </a:cubicBezTo>
                      <a:lnTo>
                        <a:pt x="860018" y="67871"/>
                      </a:lnTo>
                      <a:cubicBezTo>
                        <a:pt x="858517" y="67991"/>
                        <a:pt x="856737" y="67991"/>
                        <a:pt x="855117" y="68071"/>
                      </a:cubicBezTo>
                      <a:cubicBezTo>
                        <a:pt x="851777" y="68171"/>
                        <a:pt x="848536" y="68371"/>
                        <a:pt x="845096" y="68431"/>
                      </a:cubicBezTo>
                      <a:cubicBezTo>
                        <a:pt x="843596" y="68291"/>
                        <a:pt x="844396" y="68371"/>
                        <a:pt x="843936" y="68351"/>
                      </a:cubicBezTo>
                      <a:lnTo>
                        <a:pt x="842616" y="68271"/>
                      </a:lnTo>
                      <a:lnTo>
                        <a:pt x="837375" y="67851"/>
                      </a:lnTo>
                      <a:lnTo>
                        <a:pt x="833755" y="67571"/>
                      </a:lnTo>
                      <a:lnTo>
                        <a:pt x="829974" y="67331"/>
                      </a:lnTo>
                      <a:cubicBezTo>
                        <a:pt x="828354" y="67211"/>
                        <a:pt x="827234" y="67151"/>
                        <a:pt x="825594" y="66991"/>
                      </a:cubicBezTo>
                      <a:cubicBezTo>
                        <a:pt x="822554" y="66731"/>
                        <a:pt x="819673" y="66391"/>
                        <a:pt x="817373" y="66011"/>
                      </a:cubicBezTo>
                      <a:cubicBezTo>
                        <a:pt x="816193" y="65831"/>
                        <a:pt x="815233" y="65632"/>
                        <a:pt x="814613" y="65512"/>
                      </a:cubicBezTo>
                      <a:lnTo>
                        <a:pt x="814273" y="65432"/>
                      </a:lnTo>
                      <a:cubicBezTo>
                        <a:pt x="814273" y="65432"/>
                        <a:pt x="814133" y="65412"/>
                        <a:pt x="814213" y="65432"/>
                      </a:cubicBezTo>
                      <a:lnTo>
                        <a:pt x="814693" y="65571"/>
                      </a:lnTo>
                      <a:lnTo>
                        <a:pt x="815473" y="65831"/>
                      </a:lnTo>
                      <a:lnTo>
                        <a:pt x="816153" y="66071"/>
                      </a:lnTo>
                      <a:lnTo>
                        <a:pt x="816853" y="66331"/>
                      </a:lnTo>
                      <a:lnTo>
                        <a:pt x="818493" y="67011"/>
                      </a:lnTo>
                      <a:lnTo>
                        <a:pt x="810992" y="64392"/>
                      </a:lnTo>
                      <a:cubicBezTo>
                        <a:pt x="770648" y="53695"/>
                        <a:pt x="730004" y="44117"/>
                        <a:pt x="689059" y="35859"/>
                      </a:cubicBezTo>
                      <a:lnTo>
                        <a:pt x="661396" y="30461"/>
                      </a:lnTo>
                      <a:lnTo>
                        <a:pt x="633613" y="25582"/>
                      </a:lnTo>
                      <a:cubicBezTo>
                        <a:pt x="624372" y="23882"/>
                        <a:pt x="615051" y="22563"/>
                        <a:pt x="605771" y="21083"/>
                      </a:cubicBezTo>
                      <a:lnTo>
                        <a:pt x="591829" y="18924"/>
                      </a:lnTo>
                      <a:lnTo>
                        <a:pt x="577848" y="16984"/>
                      </a:lnTo>
                      <a:cubicBezTo>
                        <a:pt x="540584" y="11766"/>
                        <a:pt x="503120" y="7667"/>
                        <a:pt x="465536" y="4887"/>
                      </a:cubicBezTo>
                      <a:cubicBezTo>
                        <a:pt x="390368" y="-731"/>
                        <a:pt x="314740" y="-1731"/>
                        <a:pt x="239052" y="3068"/>
                      </a:cubicBezTo>
                      <a:cubicBezTo>
                        <a:pt x="210348" y="4887"/>
                        <a:pt x="181625" y="7547"/>
                        <a:pt x="152902" y="11186"/>
                      </a:cubicBezTo>
                      <a:cubicBezTo>
                        <a:pt x="138541" y="12985"/>
                        <a:pt x="124159" y="15085"/>
                        <a:pt x="109758" y="17444"/>
                      </a:cubicBezTo>
                      <a:cubicBezTo>
                        <a:pt x="106157" y="18064"/>
                        <a:pt x="102557" y="18624"/>
                        <a:pt x="98957" y="19284"/>
                      </a:cubicBezTo>
                      <a:lnTo>
                        <a:pt x="87595" y="21343"/>
                      </a:lnTo>
                      <a:lnTo>
                        <a:pt x="67333" y="25402"/>
                      </a:lnTo>
                      <a:cubicBezTo>
                        <a:pt x="60653" y="26942"/>
                        <a:pt x="53912" y="28401"/>
                        <a:pt x="47251" y="30021"/>
                      </a:cubicBezTo>
                      <a:cubicBezTo>
                        <a:pt x="43351" y="31440"/>
                        <a:pt x="39290" y="32720"/>
                        <a:pt x="35550" y="34280"/>
                      </a:cubicBezTo>
                      <a:lnTo>
                        <a:pt x="30569" y="37179"/>
                      </a:lnTo>
                      <a:lnTo>
                        <a:pt x="28069" y="38619"/>
                      </a:lnTo>
                      <a:cubicBezTo>
                        <a:pt x="27269" y="39118"/>
                        <a:pt x="26309" y="39538"/>
                        <a:pt x="25709" y="40138"/>
                      </a:cubicBezTo>
                      <a:lnTo>
                        <a:pt x="21588" y="43477"/>
                      </a:lnTo>
                      <a:cubicBezTo>
                        <a:pt x="20168" y="44577"/>
                        <a:pt x="18948" y="45737"/>
                        <a:pt x="17628" y="47096"/>
                      </a:cubicBezTo>
                      <a:cubicBezTo>
                        <a:pt x="14988" y="49796"/>
                        <a:pt x="12367" y="53095"/>
                        <a:pt x="10307" y="56214"/>
                      </a:cubicBezTo>
                      <a:cubicBezTo>
                        <a:pt x="9267" y="57794"/>
                        <a:pt x="8427" y="59213"/>
                        <a:pt x="7627" y="60753"/>
                      </a:cubicBezTo>
                      <a:cubicBezTo>
                        <a:pt x="6787" y="62232"/>
                        <a:pt x="6027" y="63812"/>
                        <a:pt x="5287" y="65472"/>
                      </a:cubicBezTo>
                      <a:cubicBezTo>
                        <a:pt x="4627" y="67211"/>
                        <a:pt x="3886" y="68871"/>
                        <a:pt x="3286" y="70690"/>
                      </a:cubicBezTo>
                      <a:cubicBezTo>
                        <a:pt x="2766" y="72590"/>
                        <a:pt x="2086" y="74329"/>
                        <a:pt x="1686" y="76329"/>
                      </a:cubicBezTo>
                      <a:cubicBezTo>
                        <a:pt x="1246" y="78308"/>
                        <a:pt x="806" y="80248"/>
                        <a:pt x="606" y="82387"/>
                      </a:cubicBezTo>
                      <a:cubicBezTo>
                        <a:pt x="486" y="83427"/>
                        <a:pt x="326" y="84467"/>
                        <a:pt x="226" y="85526"/>
                      </a:cubicBezTo>
                      <a:lnTo>
                        <a:pt x="86" y="88785"/>
                      </a:lnTo>
                      <a:cubicBezTo>
                        <a:pt x="-74" y="93124"/>
                        <a:pt x="46" y="97583"/>
                        <a:pt x="6" y="101982"/>
                      </a:cubicBezTo>
                      <a:lnTo>
                        <a:pt x="6" y="144851"/>
                      </a:lnTo>
                      <a:lnTo>
                        <a:pt x="86" y="148270"/>
                      </a:lnTo>
                      <a:cubicBezTo>
                        <a:pt x="166" y="150549"/>
                        <a:pt x="326" y="152829"/>
                        <a:pt x="546" y="155088"/>
                      </a:cubicBezTo>
                      <a:cubicBezTo>
                        <a:pt x="1006" y="159627"/>
                        <a:pt x="1766" y="164126"/>
                        <a:pt x="2826" y="168565"/>
                      </a:cubicBezTo>
                      <a:cubicBezTo>
                        <a:pt x="4927" y="177422"/>
                        <a:pt x="8207" y="186020"/>
                        <a:pt x="12567" y="194038"/>
                      </a:cubicBezTo>
                      <a:lnTo>
                        <a:pt x="14248" y="197017"/>
                      </a:lnTo>
                      <a:lnTo>
                        <a:pt x="15748" y="199536"/>
                      </a:lnTo>
                      <a:lnTo>
                        <a:pt x="17508" y="202476"/>
                      </a:lnTo>
                      <a:lnTo>
                        <a:pt x="21028" y="208354"/>
                      </a:lnTo>
                      <a:lnTo>
                        <a:pt x="28069" y="220091"/>
                      </a:lnTo>
                      <a:lnTo>
                        <a:pt x="35110" y="231828"/>
                      </a:lnTo>
                      <a:lnTo>
                        <a:pt x="36190" y="233647"/>
                      </a:lnTo>
                      <a:lnTo>
                        <a:pt x="36810" y="234787"/>
                      </a:lnTo>
                      <a:cubicBezTo>
                        <a:pt x="37210" y="235547"/>
                        <a:pt x="37570" y="236327"/>
                        <a:pt x="37910" y="237127"/>
                      </a:cubicBezTo>
                      <a:cubicBezTo>
                        <a:pt x="38570" y="238726"/>
                        <a:pt x="39130" y="240366"/>
                        <a:pt x="39530" y="242045"/>
                      </a:cubicBezTo>
                      <a:lnTo>
                        <a:pt x="42091" y="253842"/>
                      </a:lnTo>
                      <a:lnTo>
                        <a:pt x="47871" y="280615"/>
                      </a:lnTo>
                      <a:lnTo>
                        <a:pt x="59412" y="334141"/>
                      </a:lnTo>
                      <a:lnTo>
                        <a:pt x="70954" y="387667"/>
                      </a:lnTo>
                      <a:lnTo>
                        <a:pt x="76734" y="414440"/>
                      </a:lnTo>
                      <a:lnTo>
                        <a:pt x="79615" y="427817"/>
                      </a:lnTo>
                      <a:lnTo>
                        <a:pt x="81055" y="434515"/>
                      </a:lnTo>
                      <a:lnTo>
                        <a:pt x="81775" y="437854"/>
                      </a:lnTo>
                      <a:lnTo>
                        <a:pt x="82875" y="442233"/>
                      </a:lnTo>
                      <a:cubicBezTo>
                        <a:pt x="88355" y="465627"/>
                        <a:pt x="97656" y="488261"/>
                        <a:pt x="110378" y="508755"/>
                      </a:cubicBezTo>
                      <a:cubicBezTo>
                        <a:pt x="123119" y="529230"/>
                        <a:pt x="139161" y="547605"/>
                        <a:pt x="157703" y="562981"/>
                      </a:cubicBezTo>
                      <a:cubicBezTo>
                        <a:pt x="176225" y="578357"/>
                        <a:pt x="197247" y="590734"/>
                        <a:pt x="219729" y="599452"/>
                      </a:cubicBezTo>
                      <a:cubicBezTo>
                        <a:pt x="242192" y="608189"/>
                        <a:pt x="266114" y="613248"/>
                        <a:pt x="290157" y="614388"/>
                      </a:cubicBezTo>
                      <a:lnTo>
                        <a:pt x="299178" y="614748"/>
                      </a:lnTo>
                      <a:cubicBezTo>
                        <a:pt x="299878" y="614748"/>
                        <a:pt x="300798" y="614808"/>
                        <a:pt x="301318" y="614808"/>
                      </a:cubicBezTo>
                      <a:lnTo>
                        <a:pt x="463955" y="614808"/>
                      </a:lnTo>
                      <a:cubicBezTo>
                        <a:pt x="464996" y="614828"/>
                        <a:pt x="466536" y="614748"/>
                        <a:pt x="467856" y="614708"/>
                      </a:cubicBezTo>
                      <a:lnTo>
                        <a:pt x="471956" y="614568"/>
                      </a:lnTo>
                      <a:lnTo>
                        <a:pt x="488378" y="613928"/>
                      </a:lnTo>
                      <a:cubicBezTo>
                        <a:pt x="493839" y="613488"/>
                        <a:pt x="499279" y="612788"/>
                        <a:pt x="504740" y="612188"/>
                      </a:cubicBezTo>
                      <a:lnTo>
                        <a:pt x="512901" y="611229"/>
                      </a:lnTo>
                      <a:cubicBezTo>
                        <a:pt x="515601" y="610809"/>
                        <a:pt x="518301" y="610269"/>
                        <a:pt x="521001" y="609769"/>
                      </a:cubicBezTo>
                      <a:lnTo>
                        <a:pt x="537163" y="606670"/>
                      </a:lnTo>
                      <a:lnTo>
                        <a:pt x="553065" y="602451"/>
                      </a:lnTo>
                      <a:cubicBezTo>
                        <a:pt x="555705" y="601711"/>
                        <a:pt x="558365" y="601051"/>
                        <a:pt x="560986" y="600251"/>
                      </a:cubicBezTo>
                      <a:lnTo>
                        <a:pt x="568767" y="597572"/>
                      </a:lnTo>
                      <a:cubicBezTo>
                        <a:pt x="573927" y="595733"/>
                        <a:pt x="579168" y="594053"/>
                        <a:pt x="584248" y="592034"/>
                      </a:cubicBezTo>
                      <a:cubicBezTo>
                        <a:pt x="594309" y="587655"/>
                        <a:pt x="604530" y="583616"/>
                        <a:pt x="614111" y="578277"/>
                      </a:cubicBezTo>
                      <a:lnTo>
                        <a:pt x="621392" y="574458"/>
                      </a:lnTo>
                      <a:lnTo>
                        <a:pt x="625033" y="572539"/>
                      </a:lnTo>
                      <a:cubicBezTo>
                        <a:pt x="626233" y="571879"/>
                        <a:pt x="627373" y="571119"/>
                        <a:pt x="628553" y="570419"/>
                      </a:cubicBezTo>
                      <a:lnTo>
                        <a:pt x="642534" y="561762"/>
                      </a:lnTo>
                      <a:cubicBezTo>
                        <a:pt x="643695" y="561022"/>
                        <a:pt x="644875" y="560342"/>
                        <a:pt x="645995" y="559562"/>
                      </a:cubicBezTo>
                      <a:lnTo>
                        <a:pt x="649335" y="557163"/>
                      </a:lnTo>
                      <a:lnTo>
                        <a:pt x="655996" y="552344"/>
                      </a:lnTo>
                      <a:cubicBezTo>
                        <a:pt x="660416" y="549105"/>
                        <a:pt x="664937" y="545986"/>
                        <a:pt x="669057" y="542367"/>
                      </a:cubicBezTo>
                      <a:lnTo>
                        <a:pt x="681639" y="531769"/>
                      </a:lnTo>
                      <a:cubicBezTo>
                        <a:pt x="685719" y="528110"/>
                        <a:pt x="689559" y="524191"/>
                        <a:pt x="693500" y="520392"/>
                      </a:cubicBezTo>
                      <a:lnTo>
                        <a:pt x="699360" y="514634"/>
                      </a:lnTo>
                      <a:cubicBezTo>
                        <a:pt x="701241" y="512634"/>
                        <a:pt x="703041" y="510555"/>
                        <a:pt x="704861" y="508515"/>
                      </a:cubicBezTo>
                      <a:cubicBezTo>
                        <a:pt x="708501" y="504417"/>
                        <a:pt x="712162" y="500318"/>
                        <a:pt x="715722" y="496159"/>
                      </a:cubicBezTo>
                      <a:lnTo>
                        <a:pt x="725723" y="483082"/>
                      </a:lnTo>
                      <a:cubicBezTo>
                        <a:pt x="727363" y="480883"/>
                        <a:pt x="729084" y="478743"/>
                        <a:pt x="730624" y="476484"/>
                      </a:cubicBezTo>
                      <a:lnTo>
                        <a:pt x="735144" y="469606"/>
                      </a:lnTo>
                      <a:cubicBezTo>
                        <a:pt x="738105" y="464987"/>
                        <a:pt x="741225" y="460468"/>
                        <a:pt x="743985" y="455729"/>
                      </a:cubicBezTo>
                      <a:lnTo>
                        <a:pt x="751926" y="441333"/>
                      </a:lnTo>
                      <a:cubicBezTo>
                        <a:pt x="754686" y="436574"/>
                        <a:pt x="756867" y="431556"/>
                        <a:pt x="759167" y="426577"/>
                      </a:cubicBezTo>
                      <a:lnTo>
                        <a:pt x="762567" y="419099"/>
                      </a:lnTo>
                      <a:lnTo>
                        <a:pt x="764247" y="415360"/>
                      </a:lnTo>
                      <a:lnTo>
                        <a:pt x="765067" y="413520"/>
                      </a:lnTo>
                      <a:lnTo>
                        <a:pt x="765728" y="411941"/>
                      </a:lnTo>
                      <a:lnTo>
                        <a:pt x="786530" y="361294"/>
                      </a:lnTo>
                      <a:lnTo>
                        <a:pt x="808132" y="308728"/>
                      </a:lnTo>
                      <a:lnTo>
                        <a:pt x="808392" y="308648"/>
                      </a:lnTo>
                      <a:lnTo>
                        <a:pt x="810372" y="308148"/>
                      </a:lnTo>
                      <a:cubicBezTo>
                        <a:pt x="812713" y="307508"/>
                        <a:pt x="815073" y="307008"/>
                        <a:pt x="817413" y="306488"/>
                      </a:cubicBezTo>
                      <a:cubicBezTo>
                        <a:pt x="822134" y="305569"/>
                        <a:pt x="826834" y="304709"/>
                        <a:pt x="831515" y="304289"/>
                      </a:cubicBezTo>
                      <a:cubicBezTo>
                        <a:pt x="840876" y="303269"/>
                        <a:pt x="850096" y="303249"/>
                        <a:pt x="858957" y="304309"/>
                      </a:cubicBezTo>
                      <a:cubicBezTo>
                        <a:pt x="861158" y="304629"/>
                        <a:pt x="863398" y="304789"/>
                        <a:pt x="865558" y="305269"/>
                      </a:cubicBezTo>
                      <a:cubicBezTo>
                        <a:pt x="867738" y="305669"/>
                        <a:pt x="869919" y="306009"/>
                        <a:pt x="872039" y="306608"/>
                      </a:cubicBezTo>
                      <a:lnTo>
                        <a:pt x="875259" y="307368"/>
                      </a:lnTo>
                      <a:cubicBezTo>
                        <a:pt x="876319" y="307628"/>
                        <a:pt x="877359" y="308008"/>
                        <a:pt x="878420" y="308328"/>
                      </a:cubicBezTo>
                      <a:lnTo>
                        <a:pt x="879880" y="308768"/>
                      </a:lnTo>
                      <a:cubicBezTo>
                        <a:pt x="880020" y="308808"/>
                        <a:pt x="880260" y="308868"/>
                        <a:pt x="880320" y="308888"/>
                      </a:cubicBezTo>
                      <a:lnTo>
                        <a:pt x="880320" y="308888"/>
                      </a:lnTo>
                      <a:lnTo>
                        <a:pt x="906202" y="371891"/>
                      </a:lnTo>
                      <a:lnTo>
                        <a:pt x="916604" y="397225"/>
                      </a:lnTo>
                      <a:lnTo>
                        <a:pt x="921804" y="409881"/>
                      </a:lnTo>
                      <a:lnTo>
                        <a:pt x="923104" y="413040"/>
                      </a:lnTo>
                      <a:cubicBezTo>
                        <a:pt x="923304" y="413540"/>
                        <a:pt x="923564" y="414140"/>
                        <a:pt x="923864" y="414780"/>
                      </a:cubicBezTo>
                      <a:lnTo>
                        <a:pt x="924704" y="416660"/>
                      </a:lnTo>
                      <a:lnTo>
                        <a:pt x="928085" y="424138"/>
                      </a:lnTo>
                      <a:lnTo>
                        <a:pt x="931505" y="431616"/>
                      </a:lnTo>
                      <a:cubicBezTo>
                        <a:pt x="932645" y="434115"/>
                        <a:pt x="933765" y="436594"/>
                        <a:pt x="935146" y="438974"/>
                      </a:cubicBezTo>
                      <a:lnTo>
                        <a:pt x="943066" y="453390"/>
                      </a:lnTo>
                      <a:lnTo>
                        <a:pt x="945067" y="456989"/>
                      </a:lnTo>
                      <a:cubicBezTo>
                        <a:pt x="945767" y="458169"/>
                        <a:pt x="946547" y="459308"/>
                        <a:pt x="947267" y="460468"/>
                      </a:cubicBezTo>
                      <a:lnTo>
                        <a:pt x="951747" y="467366"/>
                      </a:lnTo>
                      <a:lnTo>
                        <a:pt x="956248" y="474244"/>
                      </a:lnTo>
                      <a:cubicBezTo>
                        <a:pt x="957008" y="475384"/>
                        <a:pt x="957748" y="476544"/>
                        <a:pt x="958528" y="477664"/>
                      </a:cubicBezTo>
                      <a:lnTo>
                        <a:pt x="961008" y="480943"/>
                      </a:lnTo>
                      <a:lnTo>
                        <a:pt x="970989" y="494019"/>
                      </a:lnTo>
                      <a:cubicBezTo>
                        <a:pt x="972610" y="496239"/>
                        <a:pt x="974450" y="498258"/>
                        <a:pt x="976270" y="500318"/>
                      </a:cubicBezTo>
                      <a:lnTo>
                        <a:pt x="981710" y="506476"/>
                      </a:lnTo>
                      <a:cubicBezTo>
                        <a:pt x="988771" y="514894"/>
                        <a:pt x="996912" y="522252"/>
                        <a:pt x="1004733" y="529950"/>
                      </a:cubicBezTo>
                      <a:cubicBezTo>
                        <a:pt x="1008813" y="533609"/>
                        <a:pt x="1013054" y="537068"/>
                        <a:pt x="1017234" y="540627"/>
                      </a:cubicBezTo>
                      <a:lnTo>
                        <a:pt x="1023555" y="545906"/>
                      </a:lnTo>
                      <a:lnTo>
                        <a:pt x="1030196" y="550764"/>
                      </a:lnTo>
                      <a:cubicBezTo>
                        <a:pt x="1034636" y="553964"/>
                        <a:pt x="1039057" y="557243"/>
                        <a:pt x="1043557" y="560342"/>
                      </a:cubicBezTo>
                      <a:lnTo>
                        <a:pt x="1057539" y="569020"/>
                      </a:lnTo>
                      <a:cubicBezTo>
                        <a:pt x="1059899" y="570419"/>
                        <a:pt x="1062159" y="571979"/>
                        <a:pt x="1064599" y="573219"/>
                      </a:cubicBezTo>
                      <a:lnTo>
                        <a:pt x="1071880" y="577038"/>
                      </a:lnTo>
                      <a:lnTo>
                        <a:pt x="1079181" y="580837"/>
                      </a:lnTo>
                      <a:cubicBezTo>
                        <a:pt x="1081621" y="582096"/>
                        <a:pt x="1084021" y="583396"/>
                        <a:pt x="1086562" y="584436"/>
                      </a:cubicBezTo>
                      <a:lnTo>
                        <a:pt x="1101663" y="590974"/>
                      </a:lnTo>
                      <a:lnTo>
                        <a:pt x="1105444" y="592593"/>
                      </a:lnTo>
                      <a:lnTo>
                        <a:pt x="1109324" y="593973"/>
                      </a:lnTo>
                      <a:lnTo>
                        <a:pt x="1117085" y="596692"/>
                      </a:lnTo>
                      <a:lnTo>
                        <a:pt x="1124866" y="599372"/>
                      </a:lnTo>
                      <a:cubicBezTo>
                        <a:pt x="1126166" y="599792"/>
                        <a:pt x="1127446" y="600291"/>
                        <a:pt x="1128766" y="600671"/>
                      </a:cubicBezTo>
                      <a:lnTo>
                        <a:pt x="1132727" y="601751"/>
                      </a:lnTo>
                      <a:lnTo>
                        <a:pt x="1148628" y="605990"/>
                      </a:lnTo>
                      <a:cubicBezTo>
                        <a:pt x="1151269" y="606770"/>
                        <a:pt x="1153969" y="607190"/>
                        <a:pt x="1156669" y="607729"/>
                      </a:cubicBezTo>
                      <a:lnTo>
                        <a:pt x="1164750" y="609269"/>
                      </a:lnTo>
                      <a:lnTo>
                        <a:pt x="1172831" y="610769"/>
                      </a:lnTo>
                      <a:lnTo>
                        <a:pt x="1174851" y="611149"/>
                      </a:lnTo>
                      <a:lnTo>
                        <a:pt x="1176891" y="611389"/>
                      </a:lnTo>
                      <a:lnTo>
                        <a:pt x="1180972" y="611868"/>
                      </a:lnTo>
                      <a:lnTo>
                        <a:pt x="1197313" y="613708"/>
                      </a:lnTo>
                      <a:cubicBezTo>
                        <a:pt x="1202774" y="614148"/>
                        <a:pt x="1208255" y="614228"/>
                        <a:pt x="1213735" y="614468"/>
                      </a:cubicBezTo>
                      <a:lnTo>
                        <a:pt x="1221956" y="614748"/>
                      </a:lnTo>
                      <a:cubicBezTo>
                        <a:pt x="1223416" y="614808"/>
                        <a:pt x="1224476" y="614788"/>
                        <a:pt x="1225617" y="614788"/>
                      </a:cubicBezTo>
                      <a:lnTo>
                        <a:pt x="1387394" y="614788"/>
                      </a:lnTo>
                      <a:lnTo>
                        <a:pt x="1388514" y="614748"/>
                      </a:lnTo>
                      <a:lnTo>
                        <a:pt x="1390774" y="614668"/>
                      </a:lnTo>
                      <a:lnTo>
                        <a:pt x="1395275" y="614488"/>
                      </a:lnTo>
                      <a:cubicBezTo>
                        <a:pt x="1401275" y="614208"/>
                        <a:pt x="1407296" y="614088"/>
                        <a:pt x="1413276" y="613148"/>
                      </a:cubicBezTo>
                      <a:cubicBezTo>
                        <a:pt x="1437219" y="610409"/>
                        <a:pt x="1460741" y="603771"/>
                        <a:pt x="1482584" y="593533"/>
                      </a:cubicBezTo>
                      <a:cubicBezTo>
                        <a:pt x="1504406" y="583316"/>
                        <a:pt x="1524588" y="569600"/>
                        <a:pt x="1542010" y="552984"/>
                      </a:cubicBezTo>
                      <a:cubicBezTo>
                        <a:pt x="1559452" y="536368"/>
                        <a:pt x="1574193" y="516913"/>
                        <a:pt x="1585475" y="495599"/>
                      </a:cubicBezTo>
                      <a:cubicBezTo>
                        <a:pt x="1591055" y="484922"/>
                        <a:pt x="1595936" y="473845"/>
                        <a:pt x="1599716" y="462408"/>
                      </a:cubicBezTo>
                      <a:cubicBezTo>
                        <a:pt x="1601897" y="456769"/>
                        <a:pt x="1603217" y="450911"/>
                        <a:pt x="1604777" y="445092"/>
                      </a:cubicBezTo>
                      <a:lnTo>
                        <a:pt x="1605897" y="440733"/>
                      </a:lnTo>
                      <a:cubicBezTo>
                        <a:pt x="1606257" y="439314"/>
                        <a:pt x="1606677" y="437674"/>
                        <a:pt x="1606877" y="436714"/>
                      </a:cubicBezTo>
                      <a:lnTo>
                        <a:pt x="1608317" y="430016"/>
                      </a:lnTo>
                      <a:lnTo>
                        <a:pt x="1631400" y="322944"/>
                      </a:lnTo>
                      <a:lnTo>
                        <a:pt x="1642941" y="269418"/>
                      </a:lnTo>
                      <a:lnTo>
                        <a:pt x="1648721" y="242645"/>
                      </a:lnTo>
                      <a:lnTo>
                        <a:pt x="1649702" y="238126"/>
                      </a:lnTo>
                      <a:cubicBezTo>
                        <a:pt x="1649742" y="237986"/>
                        <a:pt x="1649782" y="237826"/>
                        <a:pt x="1649842" y="237686"/>
                      </a:cubicBezTo>
                      <a:cubicBezTo>
                        <a:pt x="1649902" y="237546"/>
                        <a:pt x="1649962" y="237406"/>
                        <a:pt x="1650042" y="237267"/>
                      </a:cubicBezTo>
                      <a:lnTo>
                        <a:pt x="1650102" y="237167"/>
                      </a:lnTo>
                      <a:lnTo>
                        <a:pt x="1650342" y="236747"/>
                      </a:lnTo>
                      <a:lnTo>
                        <a:pt x="1652102" y="233807"/>
                      </a:lnTo>
                      <a:lnTo>
                        <a:pt x="1666203" y="210334"/>
                      </a:lnTo>
                      <a:lnTo>
                        <a:pt x="1673544" y="198097"/>
                      </a:lnTo>
                      <a:cubicBezTo>
                        <a:pt x="1678205" y="190239"/>
                        <a:pt x="1681845" y="181801"/>
                        <a:pt x="1684345" y="173023"/>
                      </a:cubicBezTo>
                      <a:cubicBezTo>
                        <a:pt x="1686845" y="164246"/>
                        <a:pt x="1688206" y="155168"/>
                        <a:pt x="1688406" y="146030"/>
                      </a:cubicBezTo>
                      <a:lnTo>
                        <a:pt x="1688446" y="130934"/>
                      </a:lnTo>
                      <a:lnTo>
                        <a:pt x="1688446" y="92804"/>
                      </a:lnTo>
                      <a:cubicBezTo>
                        <a:pt x="1688426" y="88266"/>
                        <a:pt x="1688566" y="83607"/>
                        <a:pt x="1687906" y="79368"/>
                      </a:cubicBezTo>
                      <a:cubicBezTo>
                        <a:pt x="1687706" y="77168"/>
                        <a:pt x="1687186" y="75189"/>
                        <a:pt x="1686766" y="73130"/>
                      </a:cubicBezTo>
                      <a:close/>
                      <a:moveTo>
                        <a:pt x="1618958" y="217892"/>
                      </a:moveTo>
                      <a:cubicBezTo>
                        <a:pt x="1618438" y="218771"/>
                        <a:pt x="1618118" y="219311"/>
                        <a:pt x="1617718" y="220071"/>
                      </a:cubicBezTo>
                      <a:cubicBezTo>
                        <a:pt x="1616978" y="221471"/>
                        <a:pt x="1616318" y="222930"/>
                        <a:pt x="1615738" y="224410"/>
                      </a:cubicBezTo>
                      <a:cubicBezTo>
                        <a:pt x="1615158" y="225889"/>
                        <a:pt x="1614678" y="227409"/>
                        <a:pt x="1614278" y="228949"/>
                      </a:cubicBezTo>
                      <a:cubicBezTo>
                        <a:pt x="1613958" y="230188"/>
                        <a:pt x="1613438" y="232748"/>
                        <a:pt x="1612958" y="234927"/>
                      </a:cubicBezTo>
                      <a:lnTo>
                        <a:pt x="1607177" y="261700"/>
                      </a:lnTo>
                      <a:lnTo>
                        <a:pt x="1595636" y="315226"/>
                      </a:lnTo>
                      <a:lnTo>
                        <a:pt x="1572553" y="422298"/>
                      </a:lnTo>
                      <a:lnTo>
                        <a:pt x="1571113" y="428996"/>
                      </a:lnTo>
                      <a:cubicBezTo>
                        <a:pt x="1570913" y="430076"/>
                        <a:pt x="1570553" y="431336"/>
                        <a:pt x="1570253" y="432555"/>
                      </a:cubicBezTo>
                      <a:lnTo>
                        <a:pt x="1569313" y="436214"/>
                      </a:lnTo>
                      <a:cubicBezTo>
                        <a:pt x="1567993" y="441073"/>
                        <a:pt x="1566933" y="446012"/>
                        <a:pt x="1565073" y="450711"/>
                      </a:cubicBezTo>
                      <a:cubicBezTo>
                        <a:pt x="1561912" y="460288"/>
                        <a:pt x="1557812" y="469526"/>
                        <a:pt x="1553171" y="478463"/>
                      </a:cubicBezTo>
                      <a:cubicBezTo>
                        <a:pt x="1543750" y="496299"/>
                        <a:pt x="1531409" y="512574"/>
                        <a:pt x="1516827" y="526471"/>
                      </a:cubicBezTo>
                      <a:cubicBezTo>
                        <a:pt x="1487664" y="554343"/>
                        <a:pt x="1449220" y="572319"/>
                        <a:pt x="1409136" y="576798"/>
                      </a:cubicBezTo>
                      <a:cubicBezTo>
                        <a:pt x="1404156" y="577617"/>
                        <a:pt x="1399095" y="577677"/>
                        <a:pt x="1394074" y="577917"/>
                      </a:cubicBezTo>
                      <a:cubicBezTo>
                        <a:pt x="1391594" y="578017"/>
                        <a:pt x="1388954" y="578157"/>
                        <a:pt x="1386614" y="578177"/>
                      </a:cubicBezTo>
                      <a:lnTo>
                        <a:pt x="1229117" y="578177"/>
                      </a:lnTo>
                      <a:cubicBezTo>
                        <a:pt x="1226797" y="578157"/>
                        <a:pt x="1224636" y="578217"/>
                        <a:pt x="1222196" y="578137"/>
                      </a:cubicBezTo>
                      <a:lnTo>
                        <a:pt x="1214915" y="577877"/>
                      </a:lnTo>
                      <a:cubicBezTo>
                        <a:pt x="1210055" y="577657"/>
                        <a:pt x="1205194" y="577617"/>
                        <a:pt x="1200334" y="577218"/>
                      </a:cubicBezTo>
                      <a:lnTo>
                        <a:pt x="1185832" y="575578"/>
                      </a:lnTo>
                      <a:lnTo>
                        <a:pt x="1182212" y="575158"/>
                      </a:lnTo>
                      <a:lnTo>
                        <a:pt x="1180392" y="574958"/>
                      </a:lnTo>
                      <a:lnTo>
                        <a:pt x="1178591" y="574618"/>
                      </a:lnTo>
                      <a:lnTo>
                        <a:pt x="1171411" y="573259"/>
                      </a:lnTo>
                      <a:lnTo>
                        <a:pt x="1164250" y="571899"/>
                      </a:lnTo>
                      <a:cubicBezTo>
                        <a:pt x="1161870" y="571419"/>
                        <a:pt x="1159449" y="571059"/>
                        <a:pt x="1157129" y="570359"/>
                      </a:cubicBezTo>
                      <a:lnTo>
                        <a:pt x="1143028" y="566580"/>
                      </a:lnTo>
                      <a:lnTo>
                        <a:pt x="1139507" y="565641"/>
                      </a:lnTo>
                      <a:cubicBezTo>
                        <a:pt x="1138327" y="565321"/>
                        <a:pt x="1137207" y="564861"/>
                        <a:pt x="1136047" y="564481"/>
                      </a:cubicBezTo>
                      <a:lnTo>
                        <a:pt x="1129146" y="562081"/>
                      </a:lnTo>
                      <a:lnTo>
                        <a:pt x="1122265" y="559682"/>
                      </a:lnTo>
                      <a:lnTo>
                        <a:pt x="1118825" y="558462"/>
                      </a:lnTo>
                      <a:lnTo>
                        <a:pt x="1115465" y="557023"/>
                      </a:lnTo>
                      <a:lnTo>
                        <a:pt x="1102063" y="551224"/>
                      </a:lnTo>
                      <a:cubicBezTo>
                        <a:pt x="1099803" y="550325"/>
                        <a:pt x="1097683" y="549145"/>
                        <a:pt x="1095523" y="548025"/>
                      </a:cubicBezTo>
                      <a:lnTo>
                        <a:pt x="1089062" y="544646"/>
                      </a:lnTo>
                      <a:lnTo>
                        <a:pt x="1082601" y="541267"/>
                      </a:lnTo>
                      <a:cubicBezTo>
                        <a:pt x="1080421" y="540187"/>
                        <a:pt x="1078421" y="538768"/>
                        <a:pt x="1076341" y="537548"/>
                      </a:cubicBezTo>
                      <a:lnTo>
                        <a:pt x="1063939" y="529870"/>
                      </a:lnTo>
                      <a:cubicBezTo>
                        <a:pt x="1059939" y="527111"/>
                        <a:pt x="1056038" y="524211"/>
                        <a:pt x="1052078" y="521372"/>
                      </a:cubicBezTo>
                      <a:lnTo>
                        <a:pt x="1046177" y="517073"/>
                      </a:lnTo>
                      <a:lnTo>
                        <a:pt x="1040597" y="512394"/>
                      </a:lnTo>
                      <a:cubicBezTo>
                        <a:pt x="1036896" y="509235"/>
                        <a:pt x="1033096" y="506176"/>
                        <a:pt x="1029496" y="502937"/>
                      </a:cubicBezTo>
                      <a:cubicBezTo>
                        <a:pt x="1022595" y="496099"/>
                        <a:pt x="1015314" y="489600"/>
                        <a:pt x="1009073" y="482102"/>
                      </a:cubicBezTo>
                      <a:lnTo>
                        <a:pt x="1004233" y="476644"/>
                      </a:lnTo>
                      <a:cubicBezTo>
                        <a:pt x="1002613" y="474824"/>
                        <a:pt x="1000973" y="473025"/>
                        <a:pt x="999552" y="471045"/>
                      </a:cubicBezTo>
                      <a:lnTo>
                        <a:pt x="990711" y="459448"/>
                      </a:lnTo>
                      <a:lnTo>
                        <a:pt x="988511" y="456549"/>
                      </a:lnTo>
                      <a:cubicBezTo>
                        <a:pt x="987811" y="455549"/>
                        <a:pt x="987171" y="454510"/>
                        <a:pt x="986511" y="453510"/>
                      </a:cubicBezTo>
                      <a:lnTo>
                        <a:pt x="982531" y="447392"/>
                      </a:lnTo>
                      <a:lnTo>
                        <a:pt x="978550" y="441273"/>
                      </a:lnTo>
                      <a:cubicBezTo>
                        <a:pt x="977890" y="440253"/>
                        <a:pt x="977210" y="439254"/>
                        <a:pt x="976590" y="438194"/>
                      </a:cubicBezTo>
                      <a:lnTo>
                        <a:pt x="974830" y="434995"/>
                      </a:lnTo>
                      <a:lnTo>
                        <a:pt x="967809" y="422198"/>
                      </a:lnTo>
                      <a:cubicBezTo>
                        <a:pt x="966589" y="420099"/>
                        <a:pt x="965589" y="417879"/>
                        <a:pt x="964589" y="415660"/>
                      </a:cubicBezTo>
                      <a:lnTo>
                        <a:pt x="961568" y="409022"/>
                      </a:lnTo>
                      <a:cubicBezTo>
                        <a:pt x="957308" y="399984"/>
                        <a:pt x="954108" y="391746"/>
                        <a:pt x="950587" y="383268"/>
                      </a:cubicBezTo>
                      <a:lnTo>
                        <a:pt x="940186" y="357935"/>
                      </a:lnTo>
                      <a:lnTo>
                        <a:pt x="919364" y="307268"/>
                      </a:lnTo>
                      <a:lnTo>
                        <a:pt x="914203" y="294711"/>
                      </a:lnTo>
                      <a:lnTo>
                        <a:pt x="912443" y="290433"/>
                      </a:lnTo>
                      <a:cubicBezTo>
                        <a:pt x="911883" y="289013"/>
                        <a:pt x="911263" y="287593"/>
                        <a:pt x="910463" y="286274"/>
                      </a:cubicBezTo>
                      <a:cubicBezTo>
                        <a:pt x="908883" y="283634"/>
                        <a:pt x="906783" y="281295"/>
                        <a:pt x="904282" y="279496"/>
                      </a:cubicBezTo>
                      <a:cubicBezTo>
                        <a:pt x="903042" y="278596"/>
                        <a:pt x="901702" y="277816"/>
                        <a:pt x="900302" y="277176"/>
                      </a:cubicBezTo>
                      <a:cubicBezTo>
                        <a:pt x="898902" y="276556"/>
                        <a:pt x="897422" y="276076"/>
                        <a:pt x="896001" y="275517"/>
                      </a:cubicBezTo>
                      <a:cubicBezTo>
                        <a:pt x="894961" y="275137"/>
                        <a:pt x="893941" y="274717"/>
                        <a:pt x="892881" y="274377"/>
                      </a:cubicBezTo>
                      <a:lnTo>
                        <a:pt x="889081" y="273217"/>
                      </a:lnTo>
                      <a:cubicBezTo>
                        <a:pt x="887681" y="272797"/>
                        <a:pt x="886280" y="272317"/>
                        <a:pt x="884860" y="271957"/>
                      </a:cubicBezTo>
                      <a:lnTo>
                        <a:pt x="880580" y="270918"/>
                      </a:lnTo>
                      <a:cubicBezTo>
                        <a:pt x="877739" y="270158"/>
                        <a:pt x="874839" y="269658"/>
                        <a:pt x="871959" y="269138"/>
                      </a:cubicBezTo>
                      <a:cubicBezTo>
                        <a:pt x="869078" y="268518"/>
                        <a:pt x="866138" y="268278"/>
                        <a:pt x="863238" y="267859"/>
                      </a:cubicBezTo>
                      <a:cubicBezTo>
                        <a:pt x="851537" y="266459"/>
                        <a:pt x="839615" y="266519"/>
                        <a:pt x="827754" y="267799"/>
                      </a:cubicBezTo>
                      <a:cubicBezTo>
                        <a:pt x="821814" y="268358"/>
                        <a:pt x="815913" y="269398"/>
                        <a:pt x="810032" y="270578"/>
                      </a:cubicBezTo>
                      <a:cubicBezTo>
                        <a:pt x="807092" y="271218"/>
                        <a:pt x="804172" y="271857"/>
                        <a:pt x="801271" y="272637"/>
                      </a:cubicBezTo>
                      <a:lnTo>
                        <a:pt x="799091" y="273197"/>
                      </a:lnTo>
                      <a:lnTo>
                        <a:pt x="797431" y="273677"/>
                      </a:lnTo>
                      <a:cubicBezTo>
                        <a:pt x="796351" y="273997"/>
                        <a:pt x="795191" y="274297"/>
                        <a:pt x="794171" y="274657"/>
                      </a:cubicBezTo>
                      <a:cubicBezTo>
                        <a:pt x="792070" y="275337"/>
                        <a:pt x="789930" y="275956"/>
                        <a:pt x="787950" y="276996"/>
                      </a:cubicBezTo>
                      <a:cubicBezTo>
                        <a:pt x="785970" y="277996"/>
                        <a:pt x="784149" y="279296"/>
                        <a:pt x="782509" y="280795"/>
                      </a:cubicBezTo>
                      <a:cubicBezTo>
                        <a:pt x="780909" y="282315"/>
                        <a:pt x="779469" y="284034"/>
                        <a:pt x="778329" y="285934"/>
                      </a:cubicBezTo>
                      <a:cubicBezTo>
                        <a:pt x="777169" y="287833"/>
                        <a:pt x="776389" y="289913"/>
                        <a:pt x="775549" y="291952"/>
                      </a:cubicBezTo>
                      <a:lnTo>
                        <a:pt x="752806" y="347298"/>
                      </a:lnTo>
                      <a:lnTo>
                        <a:pt x="731984" y="397944"/>
                      </a:lnTo>
                      <a:cubicBezTo>
                        <a:pt x="724343" y="415520"/>
                        <a:pt x="715842" y="433335"/>
                        <a:pt x="704761" y="449311"/>
                      </a:cubicBezTo>
                      <a:lnTo>
                        <a:pt x="700781" y="455429"/>
                      </a:lnTo>
                      <a:cubicBezTo>
                        <a:pt x="699421" y="457449"/>
                        <a:pt x="697880" y="459328"/>
                        <a:pt x="696420" y="461288"/>
                      </a:cubicBezTo>
                      <a:lnTo>
                        <a:pt x="687559" y="472885"/>
                      </a:lnTo>
                      <a:lnTo>
                        <a:pt x="677898" y="483822"/>
                      </a:lnTo>
                      <a:cubicBezTo>
                        <a:pt x="676278" y="485621"/>
                        <a:pt x="674698" y="487481"/>
                        <a:pt x="673038" y="489260"/>
                      </a:cubicBezTo>
                      <a:lnTo>
                        <a:pt x="667817" y="494359"/>
                      </a:lnTo>
                      <a:cubicBezTo>
                        <a:pt x="664317" y="497718"/>
                        <a:pt x="660916" y="501217"/>
                        <a:pt x="657296" y="504457"/>
                      </a:cubicBezTo>
                      <a:lnTo>
                        <a:pt x="646135" y="513854"/>
                      </a:lnTo>
                      <a:cubicBezTo>
                        <a:pt x="642494" y="517093"/>
                        <a:pt x="638474" y="519833"/>
                        <a:pt x="634554" y="522712"/>
                      </a:cubicBezTo>
                      <a:lnTo>
                        <a:pt x="628633" y="526991"/>
                      </a:lnTo>
                      <a:lnTo>
                        <a:pt x="625673" y="529130"/>
                      </a:lnTo>
                      <a:cubicBezTo>
                        <a:pt x="624673" y="529830"/>
                        <a:pt x="623612" y="530430"/>
                        <a:pt x="622592" y="531090"/>
                      </a:cubicBezTo>
                      <a:lnTo>
                        <a:pt x="610191" y="538768"/>
                      </a:lnTo>
                      <a:cubicBezTo>
                        <a:pt x="609151" y="539387"/>
                        <a:pt x="608131" y="540067"/>
                        <a:pt x="607071" y="540647"/>
                      </a:cubicBezTo>
                      <a:lnTo>
                        <a:pt x="603850" y="542347"/>
                      </a:lnTo>
                      <a:lnTo>
                        <a:pt x="597390" y="545726"/>
                      </a:lnTo>
                      <a:cubicBezTo>
                        <a:pt x="588889" y="550504"/>
                        <a:pt x="579808" y="554024"/>
                        <a:pt x="570907" y="557943"/>
                      </a:cubicBezTo>
                      <a:cubicBezTo>
                        <a:pt x="566386" y="559742"/>
                        <a:pt x="561746" y="561202"/>
                        <a:pt x="557165" y="562841"/>
                      </a:cubicBezTo>
                      <a:lnTo>
                        <a:pt x="550265" y="565241"/>
                      </a:lnTo>
                      <a:cubicBezTo>
                        <a:pt x="547944" y="565960"/>
                        <a:pt x="545584" y="566540"/>
                        <a:pt x="543224" y="567180"/>
                      </a:cubicBezTo>
                      <a:lnTo>
                        <a:pt x="529122" y="570939"/>
                      </a:lnTo>
                      <a:lnTo>
                        <a:pt x="514781" y="573658"/>
                      </a:lnTo>
                      <a:cubicBezTo>
                        <a:pt x="512381" y="574098"/>
                        <a:pt x="510000" y="574598"/>
                        <a:pt x="507600" y="574958"/>
                      </a:cubicBezTo>
                      <a:lnTo>
                        <a:pt x="500359" y="575798"/>
                      </a:lnTo>
                      <a:cubicBezTo>
                        <a:pt x="495519" y="576318"/>
                        <a:pt x="490698" y="576958"/>
                        <a:pt x="485858" y="577357"/>
                      </a:cubicBezTo>
                      <a:lnTo>
                        <a:pt x="471276" y="577917"/>
                      </a:lnTo>
                      <a:cubicBezTo>
                        <a:pt x="468876" y="577997"/>
                        <a:pt x="466356" y="578137"/>
                        <a:pt x="464055" y="578137"/>
                      </a:cubicBezTo>
                      <a:lnTo>
                        <a:pt x="303118" y="578137"/>
                      </a:lnTo>
                      <a:cubicBezTo>
                        <a:pt x="301978" y="578137"/>
                        <a:pt x="300858" y="578137"/>
                        <a:pt x="299558" y="578077"/>
                      </a:cubicBezTo>
                      <a:lnTo>
                        <a:pt x="292017" y="577757"/>
                      </a:lnTo>
                      <a:cubicBezTo>
                        <a:pt x="271895" y="576798"/>
                        <a:pt x="251913" y="572579"/>
                        <a:pt x="233111" y="565281"/>
                      </a:cubicBezTo>
                      <a:cubicBezTo>
                        <a:pt x="214309" y="557983"/>
                        <a:pt x="196727" y="547645"/>
                        <a:pt x="181205" y="534769"/>
                      </a:cubicBezTo>
                      <a:cubicBezTo>
                        <a:pt x="165684" y="521912"/>
                        <a:pt x="152262" y="506536"/>
                        <a:pt x="141601" y="489420"/>
                      </a:cubicBezTo>
                      <a:cubicBezTo>
                        <a:pt x="130940" y="472285"/>
                        <a:pt x="123199" y="453370"/>
                        <a:pt x="118599" y="433775"/>
                      </a:cubicBezTo>
                      <a:lnTo>
                        <a:pt x="117659" y="430116"/>
                      </a:lnTo>
                      <a:lnTo>
                        <a:pt x="116939" y="426777"/>
                      </a:lnTo>
                      <a:lnTo>
                        <a:pt x="115498" y="420079"/>
                      </a:lnTo>
                      <a:lnTo>
                        <a:pt x="112618" y="406702"/>
                      </a:lnTo>
                      <a:lnTo>
                        <a:pt x="106837" y="379929"/>
                      </a:lnTo>
                      <a:lnTo>
                        <a:pt x="95296" y="326403"/>
                      </a:lnTo>
                      <a:lnTo>
                        <a:pt x="83755" y="272877"/>
                      </a:lnTo>
                      <a:lnTo>
                        <a:pt x="77974" y="246104"/>
                      </a:lnTo>
                      <a:lnTo>
                        <a:pt x="76534" y="239406"/>
                      </a:lnTo>
                      <a:lnTo>
                        <a:pt x="75814" y="236067"/>
                      </a:lnTo>
                      <a:lnTo>
                        <a:pt x="75474" y="234567"/>
                      </a:lnTo>
                      <a:lnTo>
                        <a:pt x="75154" y="233248"/>
                      </a:lnTo>
                      <a:cubicBezTo>
                        <a:pt x="74274" y="229708"/>
                        <a:pt x="73134" y="226249"/>
                        <a:pt x="71714" y="222890"/>
                      </a:cubicBezTo>
                      <a:cubicBezTo>
                        <a:pt x="71014" y="221211"/>
                        <a:pt x="70234" y="219571"/>
                        <a:pt x="69393" y="217952"/>
                      </a:cubicBezTo>
                      <a:cubicBezTo>
                        <a:pt x="68973" y="217152"/>
                        <a:pt x="68533" y="216352"/>
                        <a:pt x="68093" y="215552"/>
                      </a:cubicBezTo>
                      <a:lnTo>
                        <a:pt x="66573" y="212973"/>
                      </a:lnTo>
                      <a:lnTo>
                        <a:pt x="59532" y="201236"/>
                      </a:lnTo>
                      <a:lnTo>
                        <a:pt x="52492" y="189499"/>
                      </a:lnTo>
                      <a:lnTo>
                        <a:pt x="48971" y="183621"/>
                      </a:lnTo>
                      <a:lnTo>
                        <a:pt x="47211" y="180681"/>
                      </a:lnTo>
                      <a:lnTo>
                        <a:pt x="46131" y="178882"/>
                      </a:lnTo>
                      <a:lnTo>
                        <a:pt x="45011" y="176902"/>
                      </a:lnTo>
                      <a:cubicBezTo>
                        <a:pt x="42091" y="171604"/>
                        <a:pt x="39890" y="165905"/>
                        <a:pt x="38510" y="160027"/>
                      </a:cubicBezTo>
                      <a:cubicBezTo>
                        <a:pt x="37810" y="157088"/>
                        <a:pt x="37310" y="154088"/>
                        <a:pt x="37030" y="151089"/>
                      </a:cubicBezTo>
                      <a:cubicBezTo>
                        <a:pt x="36890" y="149589"/>
                        <a:pt x="36790" y="148070"/>
                        <a:pt x="36750" y="146570"/>
                      </a:cubicBezTo>
                      <a:lnTo>
                        <a:pt x="36710" y="144311"/>
                      </a:lnTo>
                      <a:lnTo>
                        <a:pt x="36710" y="110740"/>
                      </a:lnTo>
                      <a:cubicBezTo>
                        <a:pt x="36710" y="104901"/>
                        <a:pt x="36610" y="98983"/>
                        <a:pt x="37250" y="93484"/>
                      </a:cubicBezTo>
                      <a:cubicBezTo>
                        <a:pt x="37550" y="90725"/>
                        <a:pt x="37970" y="88086"/>
                        <a:pt x="38430" y="85486"/>
                      </a:cubicBezTo>
                      <a:cubicBezTo>
                        <a:pt x="38670" y="84207"/>
                        <a:pt x="38930" y="82947"/>
                        <a:pt x="39190" y="81727"/>
                      </a:cubicBezTo>
                      <a:cubicBezTo>
                        <a:pt x="39450" y="80488"/>
                        <a:pt x="39710" y="79268"/>
                        <a:pt x="40230" y="78028"/>
                      </a:cubicBezTo>
                      <a:cubicBezTo>
                        <a:pt x="41270" y="75569"/>
                        <a:pt x="43111" y="73229"/>
                        <a:pt x="45291" y="71650"/>
                      </a:cubicBezTo>
                      <a:cubicBezTo>
                        <a:pt x="46371" y="70850"/>
                        <a:pt x="47511" y="70310"/>
                        <a:pt x="48691" y="69770"/>
                      </a:cubicBezTo>
                      <a:lnTo>
                        <a:pt x="52192" y="68151"/>
                      </a:lnTo>
                      <a:cubicBezTo>
                        <a:pt x="54632" y="67131"/>
                        <a:pt x="57232" y="66211"/>
                        <a:pt x="59732" y="65232"/>
                      </a:cubicBezTo>
                      <a:cubicBezTo>
                        <a:pt x="62413" y="64412"/>
                        <a:pt x="65173" y="63672"/>
                        <a:pt x="67893" y="62892"/>
                      </a:cubicBezTo>
                      <a:lnTo>
                        <a:pt x="81295" y="59953"/>
                      </a:lnTo>
                      <a:lnTo>
                        <a:pt x="94776" y="57294"/>
                      </a:lnTo>
                      <a:lnTo>
                        <a:pt x="105357" y="55374"/>
                      </a:lnTo>
                      <a:cubicBezTo>
                        <a:pt x="108838" y="54734"/>
                        <a:pt x="112318" y="54194"/>
                        <a:pt x="115778" y="53615"/>
                      </a:cubicBezTo>
                      <a:cubicBezTo>
                        <a:pt x="129680" y="51315"/>
                        <a:pt x="143601" y="49296"/>
                        <a:pt x="157563" y="47536"/>
                      </a:cubicBezTo>
                      <a:cubicBezTo>
                        <a:pt x="185446" y="43997"/>
                        <a:pt x="213409" y="41418"/>
                        <a:pt x="241412" y="39638"/>
                      </a:cubicBezTo>
                      <a:cubicBezTo>
                        <a:pt x="315220" y="34960"/>
                        <a:pt x="389227" y="35939"/>
                        <a:pt x="462815" y="41418"/>
                      </a:cubicBezTo>
                      <a:cubicBezTo>
                        <a:pt x="499619" y="44137"/>
                        <a:pt x="536303" y="48156"/>
                        <a:pt x="572847" y="53255"/>
                      </a:cubicBezTo>
                      <a:lnTo>
                        <a:pt x="586548" y="55154"/>
                      </a:lnTo>
                      <a:lnTo>
                        <a:pt x="600210" y="57274"/>
                      </a:lnTo>
                      <a:cubicBezTo>
                        <a:pt x="609311" y="58733"/>
                        <a:pt x="618452" y="60013"/>
                        <a:pt x="627513" y="61693"/>
                      </a:cubicBezTo>
                      <a:lnTo>
                        <a:pt x="654756" y="66471"/>
                      </a:lnTo>
                      <a:lnTo>
                        <a:pt x="681899" y="71770"/>
                      </a:lnTo>
                      <a:cubicBezTo>
                        <a:pt x="722063" y="79868"/>
                        <a:pt x="761967" y="89265"/>
                        <a:pt x="801551" y="99763"/>
                      </a:cubicBezTo>
                      <a:lnTo>
                        <a:pt x="803992" y="100622"/>
                      </a:lnTo>
                      <a:cubicBezTo>
                        <a:pt x="803632" y="100462"/>
                        <a:pt x="803512" y="100422"/>
                        <a:pt x="803492" y="100402"/>
                      </a:cubicBezTo>
                      <a:lnTo>
                        <a:pt x="803492" y="100402"/>
                      </a:lnTo>
                      <a:lnTo>
                        <a:pt x="803732" y="100482"/>
                      </a:lnTo>
                      <a:lnTo>
                        <a:pt x="804552" y="100722"/>
                      </a:lnTo>
                      <a:cubicBezTo>
                        <a:pt x="805172" y="100902"/>
                        <a:pt x="805912" y="101082"/>
                        <a:pt x="806672" y="101242"/>
                      </a:cubicBezTo>
                      <a:cubicBezTo>
                        <a:pt x="808212" y="101582"/>
                        <a:pt x="809872" y="101902"/>
                        <a:pt x="811592" y="102162"/>
                      </a:cubicBezTo>
                      <a:cubicBezTo>
                        <a:pt x="815053" y="102722"/>
                        <a:pt x="818693" y="103142"/>
                        <a:pt x="822414" y="103462"/>
                      </a:cubicBezTo>
                      <a:cubicBezTo>
                        <a:pt x="824314" y="103642"/>
                        <a:pt x="826034" y="103742"/>
                        <a:pt x="827934" y="103881"/>
                      </a:cubicBezTo>
                      <a:cubicBezTo>
                        <a:pt x="830034" y="103981"/>
                        <a:pt x="832395" y="104161"/>
                        <a:pt x="834435" y="104321"/>
                      </a:cubicBezTo>
                      <a:lnTo>
                        <a:pt x="840235" y="104781"/>
                      </a:lnTo>
                      <a:lnTo>
                        <a:pt x="842716" y="104901"/>
                      </a:lnTo>
                      <a:cubicBezTo>
                        <a:pt x="843556" y="104941"/>
                        <a:pt x="843976" y="104881"/>
                        <a:pt x="845136" y="105021"/>
                      </a:cubicBezTo>
                      <a:cubicBezTo>
                        <a:pt x="848996" y="104981"/>
                        <a:pt x="852777" y="104761"/>
                        <a:pt x="856597" y="104641"/>
                      </a:cubicBezTo>
                      <a:cubicBezTo>
                        <a:pt x="858497" y="104561"/>
                        <a:pt x="860438" y="104541"/>
                        <a:pt x="862298" y="104401"/>
                      </a:cubicBezTo>
                      <a:lnTo>
                        <a:pt x="867938" y="103981"/>
                      </a:lnTo>
                      <a:cubicBezTo>
                        <a:pt x="871739" y="103662"/>
                        <a:pt x="875499" y="103262"/>
                        <a:pt x="879160" y="102762"/>
                      </a:cubicBezTo>
                      <a:cubicBezTo>
                        <a:pt x="880980" y="102502"/>
                        <a:pt x="882780" y="102242"/>
                        <a:pt x="884480" y="101942"/>
                      </a:cubicBezTo>
                      <a:lnTo>
                        <a:pt x="886960" y="101482"/>
                      </a:lnTo>
                      <a:cubicBezTo>
                        <a:pt x="887760" y="101322"/>
                        <a:pt x="888341" y="101182"/>
                        <a:pt x="889021" y="101002"/>
                      </a:cubicBezTo>
                      <a:lnTo>
                        <a:pt x="915723" y="94124"/>
                      </a:lnTo>
                      <a:lnTo>
                        <a:pt x="929085" y="90705"/>
                      </a:lnTo>
                      <a:lnTo>
                        <a:pt x="942546" y="87526"/>
                      </a:lnTo>
                      <a:cubicBezTo>
                        <a:pt x="951527" y="85446"/>
                        <a:pt x="960468" y="83227"/>
                        <a:pt x="969469" y="81247"/>
                      </a:cubicBezTo>
                      <a:lnTo>
                        <a:pt x="996492" y="75449"/>
                      </a:lnTo>
                      <a:cubicBezTo>
                        <a:pt x="1032616" y="68071"/>
                        <a:pt x="1068880" y="61333"/>
                        <a:pt x="1105384" y="56094"/>
                      </a:cubicBezTo>
                      <a:cubicBezTo>
                        <a:pt x="1178371" y="45437"/>
                        <a:pt x="1252019" y="38919"/>
                        <a:pt x="1325867" y="37639"/>
                      </a:cubicBezTo>
                      <a:cubicBezTo>
                        <a:pt x="1399695" y="36299"/>
                        <a:pt x="1473703" y="39818"/>
                        <a:pt x="1547211" y="49856"/>
                      </a:cubicBezTo>
                      <a:cubicBezTo>
                        <a:pt x="1556392" y="51135"/>
                        <a:pt x="1565573" y="52495"/>
                        <a:pt x="1574754" y="54015"/>
                      </a:cubicBezTo>
                      <a:cubicBezTo>
                        <a:pt x="1579334" y="54734"/>
                        <a:pt x="1583915" y="55574"/>
                        <a:pt x="1588495" y="56374"/>
                      </a:cubicBezTo>
                      <a:lnTo>
                        <a:pt x="1592035" y="57014"/>
                      </a:lnTo>
                      <a:lnTo>
                        <a:pt x="1596356" y="57854"/>
                      </a:lnTo>
                      <a:lnTo>
                        <a:pt x="1604997" y="59513"/>
                      </a:lnTo>
                      <a:lnTo>
                        <a:pt x="1613838" y="61373"/>
                      </a:lnTo>
                      <a:lnTo>
                        <a:pt x="1618258" y="62332"/>
                      </a:lnTo>
                      <a:lnTo>
                        <a:pt x="1622599" y="63412"/>
                      </a:lnTo>
                      <a:cubicBezTo>
                        <a:pt x="1625479" y="64152"/>
                        <a:pt x="1628459" y="64752"/>
                        <a:pt x="1631040" y="65811"/>
                      </a:cubicBezTo>
                      <a:cubicBezTo>
                        <a:pt x="1633700" y="66771"/>
                        <a:pt x="1636440" y="67671"/>
                        <a:pt x="1638800" y="68851"/>
                      </a:cubicBezTo>
                      <a:cubicBezTo>
                        <a:pt x="1641301" y="69950"/>
                        <a:pt x="1643601" y="71070"/>
                        <a:pt x="1645841" y="72350"/>
                      </a:cubicBezTo>
                      <a:cubicBezTo>
                        <a:pt x="1646961" y="73090"/>
                        <a:pt x="1647941" y="74369"/>
                        <a:pt x="1648381" y="75609"/>
                      </a:cubicBezTo>
                      <a:cubicBezTo>
                        <a:pt x="1648741" y="76849"/>
                        <a:pt x="1648981" y="78108"/>
                        <a:pt x="1649282" y="79368"/>
                      </a:cubicBezTo>
                      <a:lnTo>
                        <a:pt x="1650142" y="83147"/>
                      </a:lnTo>
                      <a:cubicBezTo>
                        <a:pt x="1650402" y="84447"/>
                        <a:pt x="1650622" y="85826"/>
                        <a:pt x="1650842" y="87166"/>
                      </a:cubicBezTo>
                      <a:cubicBezTo>
                        <a:pt x="1651262" y="89905"/>
                        <a:pt x="1651622" y="92724"/>
                        <a:pt x="1651782" y="95684"/>
                      </a:cubicBezTo>
                      <a:cubicBezTo>
                        <a:pt x="1652002" y="98603"/>
                        <a:pt x="1651942" y="101662"/>
                        <a:pt x="1651962" y="104681"/>
                      </a:cubicBezTo>
                      <a:lnTo>
                        <a:pt x="1651962" y="145091"/>
                      </a:lnTo>
                      <a:cubicBezTo>
                        <a:pt x="1651842" y="151149"/>
                        <a:pt x="1650942" y="157168"/>
                        <a:pt x="1649282" y="162986"/>
                      </a:cubicBezTo>
                      <a:cubicBezTo>
                        <a:pt x="1647621" y="168804"/>
                        <a:pt x="1645201" y="174403"/>
                        <a:pt x="1642101" y="179602"/>
                      </a:cubicBezTo>
                      <a:lnTo>
                        <a:pt x="1634960" y="191499"/>
                      </a:lnTo>
                      <a:lnTo>
                        <a:pt x="1620858" y="214972"/>
                      </a:lnTo>
                      <a:lnTo>
                        <a:pt x="1619098" y="217912"/>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sp>
          <p:nvSpPr>
            <p:cNvPr id="23" name="Oval 22">
              <a:extLst>
                <a:ext uri="{FF2B5EF4-FFF2-40B4-BE49-F238E27FC236}">
                  <a16:creationId xmlns:a16="http://schemas.microsoft.com/office/drawing/2014/main" id="{38EAD3C2-D4BB-B7A1-8B31-0BA8CA21988A}"/>
                </a:ext>
              </a:extLst>
            </p:cNvPr>
            <p:cNvSpPr/>
            <p:nvPr/>
          </p:nvSpPr>
          <p:spPr>
            <a:xfrm>
              <a:off x="3949753" y="3594812"/>
              <a:ext cx="216887" cy="216887"/>
            </a:xfrm>
            <a:prstGeom prst="ellipse">
              <a:avLst/>
            </a:prstGeom>
            <a:solidFill>
              <a:schemeClr val="tx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icrosoft Sans Serif" panose="020B0604020202020204" pitchFamily="34" charset="0"/>
              </a:endParaRPr>
            </a:p>
          </p:txBody>
        </p:sp>
        <p:grpSp>
          <p:nvGrpSpPr>
            <p:cNvPr id="24" name="Group 23">
              <a:extLst>
                <a:ext uri="{FF2B5EF4-FFF2-40B4-BE49-F238E27FC236}">
                  <a16:creationId xmlns:a16="http://schemas.microsoft.com/office/drawing/2014/main" id="{104BE871-812E-543A-83E6-C3D0B088E5AF}"/>
                </a:ext>
              </a:extLst>
            </p:cNvPr>
            <p:cNvGrpSpPr>
              <a:grpSpLocks noChangeAspect="1"/>
            </p:cNvGrpSpPr>
            <p:nvPr/>
          </p:nvGrpSpPr>
          <p:grpSpPr>
            <a:xfrm>
              <a:off x="4015344" y="3631393"/>
              <a:ext cx="94122" cy="148484"/>
              <a:chOff x="2792529" y="2686675"/>
              <a:chExt cx="1318152" cy="2079481"/>
            </a:xfrm>
            <a:grpFill/>
          </p:grpSpPr>
          <p:sp>
            <p:nvSpPr>
              <p:cNvPr id="69" name="Freeform 4">
                <a:extLst>
                  <a:ext uri="{FF2B5EF4-FFF2-40B4-BE49-F238E27FC236}">
                    <a16:creationId xmlns:a16="http://schemas.microsoft.com/office/drawing/2014/main" id="{15A01475-2287-B2D1-AFDE-C9736D92627C}"/>
                  </a:ext>
                </a:extLst>
              </p:cNvPr>
              <p:cNvSpPr/>
              <p:nvPr/>
            </p:nvSpPr>
            <p:spPr>
              <a:xfrm>
                <a:off x="2792529" y="3064477"/>
                <a:ext cx="926459" cy="1701679"/>
              </a:xfrm>
              <a:custGeom>
                <a:avLst/>
                <a:gdLst>
                  <a:gd name="connsiteX0" fmla="*/ 926380 w 926459"/>
                  <a:gd name="connsiteY0" fmla="*/ 185894 h 1701679"/>
                  <a:gd name="connsiteX1" fmla="*/ 920604 w 926459"/>
                  <a:gd name="connsiteY1" fmla="*/ 142489 h 1701679"/>
                  <a:gd name="connsiteX2" fmla="*/ 880217 w 926459"/>
                  <a:gd name="connsiteY2" fmla="*/ 65326 h 1701679"/>
                  <a:gd name="connsiteX3" fmla="*/ 809718 w 926459"/>
                  <a:gd name="connsiteY3" fmla="*/ 14408 h 1701679"/>
                  <a:gd name="connsiteX4" fmla="*/ 767499 w 926459"/>
                  <a:gd name="connsiteY4" fmla="*/ 2431 h 1701679"/>
                  <a:gd name="connsiteX5" fmla="*/ 756625 w 926459"/>
                  <a:gd name="connsiteY5" fmla="*/ 977 h 1701679"/>
                  <a:gd name="connsiteX6" fmla="*/ 745712 w 926459"/>
                  <a:gd name="connsiteY6" fmla="*/ 199 h 1701679"/>
                  <a:gd name="connsiteX7" fmla="*/ 740255 w 926459"/>
                  <a:gd name="connsiteY7" fmla="*/ 60 h 1701679"/>
                  <a:gd name="connsiteX8" fmla="*/ 737527 w 926459"/>
                  <a:gd name="connsiteY8" fmla="*/ 0 h 1701679"/>
                  <a:gd name="connsiteX9" fmla="*/ 189092 w 926459"/>
                  <a:gd name="connsiteY9" fmla="*/ 0 h 1701679"/>
                  <a:gd name="connsiteX10" fmla="*/ 104394 w 926459"/>
                  <a:gd name="connsiteY10" fmla="*/ 20048 h 1701679"/>
                  <a:gd name="connsiteX11" fmla="*/ 67790 w 926459"/>
                  <a:gd name="connsiteY11" fmla="*/ 44082 h 1701679"/>
                  <a:gd name="connsiteX12" fmla="*/ 37699 w 926459"/>
                  <a:gd name="connsiteY12" fmla="*/ 75828 h 1701679"/>
                  <a:gd name="connsiteX13" fmla="*/ 2987 w 926459"/>
                  <a:gd name="connsiteY13" fmla="*/ 155762 h 1701679"/>
                  <a:gd name="connsiteX14" fmla="*/ 1374 w 926459"/>
                  <a:gd name="connsiteY14" fmla="*/ 166623 h 1701679"/>
                  <a:gd name="connsiteX15" fmla="*/ 378 w 926459"/>
                  <a:gd name="connsiteY15" fmla="*/ 177544 h 1701679"/>
                  <a:gd name="connsiteX16" fmla="*/ 0 w 926459"/>
                  <a:gd name="connsiteY16" fmla="*/ 188464 h 1701679"/>
                  <a:gd name="connsiteX17" fmla="*/ 0 w 926459"/>
                  <a:gd name="connsiteY17" fmla="*/ 1513036 h 1701679"/>
                  <a:gd name="connsiteX18" fmla="*/ 60 w 926459"/>
                  <a:gd name="connsiteY18" fmla="*/ 1515766 h 1701679"/>
                  <a:gd name="connsiteX19" fmla="*/ 5835 w 926459"/>
                  <a:gd name="connsiteY19" fmla="*/ 1559191 h 1701679"/>
                  <a:gd name="connsiteX20" fmla="*/ 46222 w 926459"/>
                  <a:gd name="connsiteY20" fmla="*/ 1636354 h 1701679"/>
                  <a:gd name="connsiteX21" fmla="*/ 116721 w 926459"/>
                  <a:gd name="connsiteY21" fmla="*/ 1687272 h 1701679"/>
                  <a:gd name="connsiteX22" fmla="*/ 158941 w 926459"/>
                  <a:gd name="connsiteY22" fmla="*/ 1699249 h 1701679"/>
                  <a:gd name="connsiteX23" fmla="*/ 169814 w 926459"/>
                  <a:gd name="connsiteY23" fmla="*/ 1700703 h 1701679"/>
                  <a:gd name="connsiteX24" fmla="*/ 180727 w 926459"/>
                  <a:gd name="connsiteY24" fmla="*/ 1701481 h 1701679"/>
                  <a:gd name="connsiteX25" fmla="*/ 186184 w 926459"/>
                  <a:gd name="connsiteY25" fmla="*/ 1701620 h 1701679"/>
                  <a:gd name="connsiteX26" fmla="*/ 188912 w 926459"/>
                  <a:gd name="connsiteY26" fmla="*/ 1701680 h 1701679"/>
                  <a:gd name="connsiteX27" fmla="*/ 737368 w 926459"/>
                  <a:gd name="connsiteY27" fmla="*/ 1701680 h 1701679"/>
                  <a:gd name="connsiteX28" fmla="*/ 822066 w 926459"/>
                  <a:gd name="connsiteY28" fmla="*/ 1681632 h 1701679"/>
                  <a:gd name="connsiteX29" fmla="*/ 858669 w 926459"/>
                  <a:gd name="connsiteY29" fmla="*/ 1657598 h 1701679"/>
                  <a:gd name="connsiteX30" fmla="*/ 888761 w 926459"/>
                  <a:gd name="connsiteY30" fmla="*/ 1625852 h 1701679"/>
                  <a:gd name="connsiteX31" fmla="*/ 923472 w 926459"/>
                  <a:gd name="connsiteY31" fmla="*/ 1545918 h 1701679"/>
                  <a:gd name="connsiteX32" fmla="*/ 925085 w 926459"/>
                  <a:gd name="connsiteY32" fmla="*/ 1535057 h 1701679"/>
                  <a:gd name="connsiteX33" fmla="*/ 926081 w 926459"/>
                  <a:gd name="connsiteY33" fmla="*/ 1524136 h 1701679"/>
                  <a:gd name="connsiteX34" fmla="*/ 926459 w 926459"/>
                  <a:gd name="connsiteY34" fmla="*/ 1513216 h 1701679"/>
                  <a:gd name="connsiteX35" fmla="*/ 926459 w 926459"/>
                  <a:gd name="connsiteY35" fmla="*/ 188624 h 1701679"/>
                  <a:gd name="connsiteX36" fmla="*/ 926400 w 926459"/>
                  <a:gd name="connsiteY36" fmla="*/ 185894 h 1701679"/>
                  <a:gd name="connsiteX37" fmla="*/ 885933 w 926459"/>
                  <a:gd name="connsiteY37" fmla="*/ 516568 h 1701679"/>
                  <a:gd name="connsiteX38" fmla="*/ 885933 w 926459"/>
                  <a:gd name="connsiteY38" fmla="*/ 1513036 h 1701679"/>
                  <a:gd name="connsiteX39" fmla="*/ 885634 w 926459"/>
                  <a:gd name="connsiteY39" fmla="*/ 1521645 h 1701679"/>
                  <a:gd name="connsiteX40" fmla="*/ 884857 w 926459"/>
                  <a:gd name="connsiteY40" fmla="*/ 1530235 h 1701679"/>
                  <a:gd name="connsiteX41" fmla="*/ 883583 w 926459"/>
                  <a:gd name="connsiteY41" fmla="*/ 1538764 h 1701679"/>
                  <a:gd name="connsiteX42" fmla="*/ 856339 w 926459"/>
                  <a:gd name="connsiteY42" fmla="*/ 1601539 h 1701679"/>
                  <a:gd name="connsiteX43" fmla="*/ 832680 w 926459"/>
                  <a:gd name="connsiteY43" fmla="*/ 1626509 h 1701679"/>
                  <a:gd name="connsiteX44" fmla="*/ 803923 w 926459"/>
                  <a:gd name="connsiteY44" fmla="*/ 1645402 h 1701679"/>
                  <a:gd name="connsiteX45" fmla="*/ 737388 w 926459"/>
                  <a:gd name="connsiteY45" fmla="*/ 1661145 h 1701679"/>
                  <a:gd name="connsiteX46" fmla="*/ 188972 w 926459"/>
                  <a:gd name="connsiteY46" fmla="*/ 1661145 h 1701679"/>
                  <a:gd name="connsiteX47" fmla="*/ 186821 w 926459"/>
                  <a:gd name="connsiteY47" fmla="*/ 1661085 h 1701679"/>
                  <a:gd name="connsiteX48" fmla="*/ 182520 w 926459"/>
                  <a:gd name="connsiteY48" fmla="*/ 1660966 h 1701679"/>
                  <a:gd name="connsiteX49" fmla="*/ 173936 w 926459"/>
                  <a:gd name="connsiteY49" fmla="*/ 1660368 h 1701679"/>
                  <a:gd name="connsiteX50" fmla="*/ 165393 w 926459"/>
                  <a:gd name="connsiteY50" fmla="*/ 1659232 h 1701679"/>
                  <a:gd name="connsiteX51" fmla="*/ 132255 w 926459"/>
                  <a:gd name="connsiteY51" fmla="*/ 1649846 h 1701679"/>
                  <a:gd name="connsiteX52" fmla="*/ 76851 w 926459"/>
                  <a:gd name="connsiteY52" fmla="*/ 1609809 h 1701679"/>
                  <a:gd name="connsiteX53" fmla="*/ 45107 w 926459"/>
                  <a:gd name="connsiteY53" fmla="*/ 1549207 h 1701679"/>
                  <a:gd name="connsiteX54" fmla="*/ 40586 w 926459"/>
                  <a:gd name="connsiteY54" fmla="*/ 1515089 h 1701679"/>
                  <a:gd name="connsiteX55" fmla="*/ 40527 w 926459"/>
                  <a:gd name="connsiteY55" fmla="*/ 1507257 h 1701679"/>
                  <a:gd name="connsiteX56" fmla="*/ 40527 w 926459"/>
                  <a:gd name="connsiteY56" fmla="*/ 188624 h 1701679"/>
                  <a:gd name="connsiteX57" fmla="*/ 40825 w 926459"/>
                  <a:gd name="connsiteY57" fmla="*/ 180015 h 1701679"/>
                  <a:gd name="connsiteX58" fmla="*/ 41602 w 926459"/>
                  <a:gd name="connsiteY58" fmla="*/ 171426 h 1701679"/>
                  <a:gd name="connsiteX59" fmla="*/ 42877 w 926459"/>
                  <a:gd name="connsiteY59" fmla="*/ 162896 h 1701679"/>
                  <a:gd name="connsiteX60" fmla="*/ 70120 w 926459"/>
                  <a:gd name="connsiteY60" fmla="*/ 100121 h 1701679"/>
                  <a:gd name="connsiteX61" fmla="*/ 93779 w 926459"/>
                  <a:gd name="connsiteY61" fmla="*/ 75151 h 1701679"/>
                  <a:gd name="connsiteX62" fmla="*/ 122536 w 926459"/>
                  <a:gd name="connsiteY62" fmla="*/ 56258 h 1701679"/>
                  <a:gd name="connsiteX63" fmla="*/ 189072 w 926459"/>
                  <a:gd name="connsiteY63" fmla="*/ 40515 h 1701679"/>
                  <a:gd name="connsiteX64" fmla="*/ 737487 w 926459"/>
                  <a:gd name="connsiteY64" fmla="*/ 40515 h 1701679"/>
                  <a:gd name="connsiteX65" fmla="*/ 739638 w 926459"/>
                  <a:gd name="connsiteY65" fmla="*/ 40575 h 1701679"/>
                  <a:gd name="connsiteX66" fmla="*/ 743940 w 926459"/>
                  <a:gd name="connsiteY66" fmla="*/ 40694 h 1701679"/>
                  <a:gd name="connsiteX67" fmla="*/ 752523 w 926459"/>
                  <a:gd name="connsiteY67" fmla="*/ 41292 h 1701679"/>
                  <a:gd name="connsiteX68" fmla="*/ 761066 w 926459"/>
                  <a:gd name="connsiteY68" fmla="*/ 42428 h 1701679"/>
                  <a:gd name="connsiteX69" fmla="*/ 794205 w 926459"/>
                  <a:gd name="connsiteY69" fmla="*/ 51814 h 1701679"/>
                  <a:gd name="connsiteX70" fmla="*/ 849608 w 926459"/>
                  <a:gd name="connsiteY70" fmla="*/ 91851 h 1701679"/>
                  <a:gd name="connsiteX71" fmla="*/ 881352 w 926459"/>
                  <a:gd name="connsiteY71" fmla="*/ 152453 h 1701679"/>
                  <a:gd name="connsiteX72" fmla="*/ 885873 w 926459"/>
                  <a:gd name="connsiteY72" fmla="*/ 186571 h 1701679"/>
                  <a:gd name="connsiteX73" fmla="*/ 885933 w 926459"/>
                  <a:gd name="connsiteY73" fmla="*/ 194403 h 1701679"/>
                  <a:gd name="connsiteX74" fmla="*/ 885933 w 926459"/>
                  <a:gd name="connsiteY74" fmla="*/ 516548 h 170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26459" h="1701679">
                    <a:moveTo>
                      <a:pt x="926380" y="185894"/>
                    </a:moveTo>
                    <a:cubicBezTo>
                      <a:pt x="926121" y="171346"/>
                      <a:pt x="924189" y="156698"/>
                      <a:pt x="920604" y="142489"/>
                    </a:cubicBezTo>
                    <a:cubicBezTo>
                      <a:pt x="913336" y="114051"/>
                      <a:pt x="899415" y="87327"/>
                      <a:pt x="880217" y="65326"/>
                    </a:cubicBezTo>
                    <a:cubicBezTo>
                      <a:pt x="861139" y="43185"/>
                      <a:pt x="836803" y="25668"/>
                      <a:pt x="809718" y="14408"/>
                    </a:cubicBezTo>
                    <a:cubicBezTo>
                      <a:pt x="796156" y="8808"/>
                      <a:pt x="781957" y="4783"/>
                      <a:pt x="767499" y="2431"/>
                    </a:cubicBezTo>
                    <a:cubicBezTo>
                      <a:pt x="763894" y="1833"/>
                      <a:pt x="760250" y="1435"/>
                      <a:pt x="756625" y="977"/>
                    </a:cubicBezTo>
                    <a:cubicBezTo>
                      <a:pt x="752981" y="697"/>
                      <a:pt x="749357" y="359"/>
                      <a:pt x="745712" y="199"/>
                    </a:cubicBezTo>
                    <a:lnTo>
                      <a:pt x="740255" y="60"/>
                    </a:lnTo>
                    <a:lnTo>
                      <a:pt x="737527" y="0"/>
                    </a:lnTo>
                    <a:lnTo>
                      <a:pt x="189092" y="0"/>
                    </a:lnTo>
                    <a:cubicBezTo>
                      <a:pt x="160016" y="40"/>
                      <a:pt x="130522" y="6796"/>
                      <a:pt x="104394" y="20048"/>
                    </a:cubicBezTo>
                    <a:cubicBezTo>
                      <a:pt x="91310" y="26644"/>
                      <a:pt x="78982" y="34676"/>
                      <a:pt x="67790" y="44082"/>
                    </a:cubicBezTo>
                    <a:cubicBezTo>
                      <a:pt x="56598" y="53488"/>
                      <a:pt x="46501" y="64150"/>
                      <a:pt x="37699" y="75828"/>
                    </a:cubicBezTo>
                    <a:cubicBezTo>
                      <a:pt x="20214" y="99244"/>
                      <a:pt x="8046" y="126845"/>
                      <a:pt x="2987" y="155762"/>
                    </a:cubicBezTo>
                    <a:cubicBezTo>
                      <a:pt x="2290" y="159369"/>
                      <a:pt x="1792" y="162996"/>
                      <a:pt x="1374" y="166623"/>
                    </a:cubicBezTo>
                    <a:cubicBezTo>
                      <a:pt x="856" y="170250"/>
                      <a:pt x="657" y="173897"/>
                      <a:pt x="378" y="177544"/>
                    </a:cubicBezTo>
                    <a:cubicBezTo>
                      <a:pt x="100" y="181190"/>
                      <a:pt x="100" y="184818"/>
                      <a:pt x="0" y="188464"/>
                    </a:cubicBezTo>
                    <a:lnTo>
                      <a:pt x="0" y="1513036"/>
                    </a:lnTo>
                    <a:lnTo>
                      <a:pt x="60" y="1515766"/>
                    </a:lnTo>
                    <a:cubicBezTo>
                      <a:pt x="319" y="1530314"/>
                      <a:pt x="2250" y="1544962"/>
                      <a:pt x="5835" y="1559191"/>
                    </a:cubicBezTo>
                    <a:cubicBezTo>
                      <a:pt x="13104" y="1587629"/>
                      <a:pt x="27024" y="1614353"/>
                      <a:pt x="46222" y="1636354"/>
                    </a:cubicBezTo>
                    <a:cubicBezTo>
                      <a:pt x="65301" y="1658495"/>
                      <a:pt x="89637" y="1676012"/>
                      <a:pt x="116721" y="1687272"/>
                    </a:cubicBezTo>
                    <a:cubicBezTo>
                      <a:pt x="130283" y="1692872"/>
                      <a:pt x="144482" y="1696897"/>
                      <a:pt x="158941" y="1699249"/>
                    </a:cubicBezTo>
                    <a:cubicBezTo>
                      <a:pt x="162545" y="1699847"/>
                      <a:pt x="166190" y="1700245"/>
                      <a:pt x="169814" y="1700703"/>
                    </a:cubicBezTo>
                    <a:cubicBezTo>
                      <a:pt x="173458" y="1700983"/>
                      <a:pt x="177083" y="1701321"/>
                      <a:pt x="180727" y="1701481"/>
                    </a:cubicBezTo>
                    <a:lnTo>
                      <a:pt x="186184" y="1701620"/>
                    </a:lnTo>
                    <a:lnTo>
                      <a:pt x="188912" y="1701680"/>
                    </a:lnTo>
                    <a:lnTo>
                      <a:pt x="737368" y="1701680"/>
                    </a:lnTo>
                    <a:cubicBezTo>
                      <a:pt x="766443" y="1701640"/>
                      <a:pt x="795937" y="1694885"/>
                      <a:pt x="822066" y="1681632"/>
                    </a:cubicBezTo>
                    <a:cubicBezTo>
                      <a:pt x="835150" y="1675035"/>
                      <a:pt x="847477" y="1667004"/>
                      <a:pt x="858669" y="1657598"/>
                    </a:cubicBezTo>
                    <a:cubicBezTo>
                      <a:pt x="869861" y="1648192"/>
                      <a:pt x="879958" y="1637530"/>
                      <a:pt x="888761" y="1625852"/>
                    </a:cubicBezTo>
                    <a:cubicBezTo>
                      <a:pt x="906246" y="1602436"/>
                      <a:pt x="918414" y="1574835"/>
                      <a:pt x="923472" y="1545918"/>
                    </a:cubicBezTo>
                    <a:cubicBezTo>
                      <a:pt x="924169" y="1542311"/>
                      <a:pt x="924667" y="1538684"/>
                      <a:pt x="925085" y="1535057"/>
                    </a:cubicBezTo>
                    <a:cubicBezTo>
                      <a:pt x="925603" y="1531430"/>
                      <a:pt x="925802" y="1527783"/>
                      <a:pt x="926081" y="1524136"/>
                    </a:cubicBezTo>
                    <a:cubicBezTo>
                      <a:pt x="926360" y="1520490"/>
                      <a:pt x="926360" y="1516863"/>
                      <a:pt x="926459" y="1513216"/>
                    </a:cubicBezTo>
                    <a:lnTo>
                      <a:pt x="926459" y="188624"/>
                    </a:lnTo>
                    <a:lnTo>
                      <a:pt x="926400" y="185894"/>
                    </a:lnTo>
                    <a:close/>
                    <a:moveTo>
                      <a:pt x="885933" y="516568"/>
                    </a:moveTo>
                    <a:lnTo>
                      <a:pt x="885933" y="1513036"/>
                    </a:lnTo>
                    <a:cubicBezTo>
                      <a:pt x="885833" y="1515906"/>
                      <a:pt x="885853" y="1518776"/>
                      <a:pt x="885634" y="1521645"/>
                    </a:cubicBezTo>
                    <a:cubicBezTo>
                      <a:pt x="885395" y="1524515"/>
                      <a:pt x="885275" y="1527385"/>
                      <a:pt x="884857" y="1530235"/>
                    </a:cubicBezTo>
                    <a:cubicBezTo>
                      <a:pt x="884519" y="1533084"/>
                      <a:pt x="884140" y="1535934"/>
                      <a:pt x="883583" y="1538764"/>
                    </a:cubicBezTo>
                    <a:cubicBezTo>
                      <a:pt x="879620" y="1561463"/>
                      <a:pt x="870061" y="1583105"/>
                      <a:pt x="856339" y="1601539"/>
                    </a:cubicBezTo>
                    <a:cubicBezTo>
                      <a:pt x="849409" y="1610726"/>
                      <a:pt x="841463" y="1619116"/>
                      <a:pt x="832680" y="1626509"/>
                    </a:cubicBezTo>
                    <a:cubicBezTo>
                      <a:pt x="823898" y="1633923"/>
                      <a:pt x="814179" y="1640200"/>
                      <a:pt x="803923" y="1645402"/>
                    </a:cubicBezTo>
                    <a:cubicBezTo>
                      <a:pt x="783391" y="1655824"/>
                      <a:pt x="760310" y="1661085"/>
                      <a:pt x="737388" y="1661145"/>
                    </a:cubicBezTo>
                    <a:lnTo>
                      <a:pt x="188972" y="1661145"/>
                    </a:lnTo>
                    <a:lnTo>
                      <a:pt x="186821" y="1661085"/>
                    </a:lnTo>
                    <a:lnTo>
                      <a:pt x="182520" y="1660966"/>
                    </a:lnTo>
                    <a:cubicBezTo>
                      <a:pt x="179652" y="1660846"/>
                      <a:pt x="176784" y="1660567"/>
                      <a:pt x="173936" y="1660368"/>
                    </a:cubicBezTo>
                    <a:cubicBezTo>
                      <a:pt x="171089" y="1659989"/>
                      <a:pt x="168221" y="1659691"/>
                      <a:pt x="165393" y="1659232"/>
                    </a:cubicBezTo>
                    <a:cubicBezTo>
                      <a:pt x="154041" y="1657379"/>
                      <a:pt x="142889" y="1654230"/>
                      <a:pt x="132255" y="1649846"/>
                    </a:cubicBezTo>
                    <a:cubicBezTo>
                      <a:pt x="111005" y="1640998"/>
                      <a:pt x="91847" y="1627227"/>
                      <a:pt x="76851" y="1609809"/>
                    </a:cubicBezTo>
                    <a:cubicBezTo>
                      <a:pt x="61736" y="1592491"/>
                      <a:pt x="50843" y="1571507"/>
                      <a:pt x="45107" y="1549207"/>
                    </a:cubicBezTo>
                    <a:cubicBezTo>
                      <a:pt x="42299" y="1538047"/>
                      <a:pt x="40786" y="1526548"/>
                      <a:pt x="40586" y="1515089"/>
                    </a:cubicBezTo>
                    <a:cubicBezTo>
                      <a:pt x="40487" y="1512040"/>
                      <a:pt x="40547" y="1509828"/>
                      <a:pt x="40527" y="1507257"/>
                    </a:cubicBezTo>
                    <a:lnTo>
                      <a:pt x="40527" y="188624"/>
                    </a:lnTo>
                    <a:cubicBezTo>
                      <a:pt x="40626" y="185754"/>
                      <a:pt x="40606" y="182884"/>
                      <a:pt x="40825" y="180015"/>
                    </a:cubicBezTo>
                    <a:cubicBezTo>
                      <a:pt x="41064" y="177145"/>
                      <a:pt x="41184" y="174275"/>
                      <a:pt x="41602" y="171426"/>
                    </a:cubicBezTo>
                    <a:cubicBezTo>
                      <a:pt x="41941" y="168576"/>
                      <a:pt x="42319" y="165726"/>
                      <a:pt x="42877" y="162896"/>
                    </a:cubicBezTo>
                    <a:cubicBezTo>
                      <a:pt x="46840" y="140197"/>
                      <a:pt x="56399" y="118555"/>
                      <a:pt x="70120" y="100121"/>
                    </a:cubicBezTo>
                    <a:cubicBezTo>
                      <a:pt x="77051" y="90934"/>
                      <a:pt x="84997" y="82544"/>
                      <a:pt x="93779" y="75151"/>
                    </a:cubicBezTo>
                    <a:cubicBezTo>
                      <a:pt x="102562" y="67737"/>
                      <a:pt x="112280" y="61460"/>
                      <a:pt x="122536" y="56258"/>
                    </a:cubicBezTo>
                    <a:cubicBezTo>
                      <a:pt x="143068" y="45836"/>
                      <a:pt x="166150" y="40575"/>
                      <a:pt x="189072" y="40515"/>
                    </a:cubicBezTo>
                    <a:lnTo>
                      <a:pt x="737487" y="40515"/>
                    </a:lnTo>
                    <a:lnTo>
                      <a:pt x="739638" y="40575"/>
                    </a:lnTo>
                    <a:lnTo>
                      <a:pt x="743940" y="40694"/>
                    </a:lnTo>
                    <a:cubicBezTo>
                      <a:pt x="746807" y="40814"/>
                      <a:pt x="749675" y="41093"/>
                      <a:pt x="752523" y="41292"/>
                    </a:cubicBezTo>
                    <a:cubicBezTo>
                      <a:pt x="755371" y="41671"/>
                      <a:pt x="758239" y="41970"/>
                      <a:pt x="761066" y="42428"/>
                    </a:cubicBezTo>
                    <a:cubicBezTo>
                      <a:pt x="772418" y="44281"/>
                      <a:pt x="783570" y="47430"/>
                      <a:pt x="794205" y="51814"/>
                    </a:cubicBezTo>
                    <a:cubicBezTo>
                      <a:pt x="815454" y="60663"/>
                      <a:pt x="834612" y="74433"/>
                      <a:pt x="849608" y="91851"/>
                    </a:cubicBezTo>
                    <a:cubicBezTo>
                      <a:pt x="864723" y="109169"/>
                      <a:pt x="875617" y="130153"/>
                      <a:pt x="881352" y="152453"/>
                    </a:cubicBezTo>
                    <a:cubicBezTo>
                      <a:pt x="884160" y="163613"/>
                      <a:pt x="885674" y="175112"/>
                      <a:pt x="885873" y="186571"/>
                    </a:cubicBezTo>
                    <a:cubicBezTo>
                      <a:pt x="885973" y="189620"/>
                      <a:pt x="885913" y="191832"/>
                      <a:pt x="885933" y="194403"/>
                    </a:cubicBezTo>
                    <a:lnTo>
                      <a:pt x="885933" y="516548"/>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0" name="Freeform 5">
                <a:extLst>
                  <a:ext uri="{FF2B5EF4-FFF2-40B4-BE49-F238E27FC236}">
                    <a16:creationId xmlns:a16="http://schemas.microsoft.com/office/drawing/2014/main" id="{8476C0C2-67EC-28A6-BF25-E9C2D4ABD9BE}"/>
                  </a:ext>
                </a:extLst>
              </p:cNvPr>
              <p:cNvSpPr/>
              <p:nvPr/>
            </p:nvSpPr>
            <p:spPr>
              <a:xfrm>
                <a:off x="2872218" y="3144211"/>
                <a:ext cx="767080" cy="1542211"/>
              </a:xfrm>
              <a:custGeom>
                <a:avLst/>
                <a:gdLst>
                  <a:gd name="connsiteX0" fmla="*/ 767051 w 767080"/>
                  <a:gd name="connsiteY0" fmla="*/ 107554 h 1542211"/>
                  <a:gd name="connsiteX1" fmla="*/ 763725 w 767080"/>
                  <a:gd name="connsiteY1" fmla="*/ 82405 h 1542211"/>
                  <a:gd name="connsiteX2" fmla="*/ 740345 w 767080"/>
                  <a:gd name="connsiteY2" fmla="*/ 37804 h 1542211"/>
                  <a:gd name="connsiteX3" fmla="*/ 699520 w 767080"/>
                  <a:gd name="connsiteY3" fmla="*/ 8290 h 1542211"/>
                  <a:gd name="connsiteX4" fmla="*/ 675164 w 767080"/>
                  <a:gd name="connsiteY4" fmla="*/ 1395 h 1542211"/>
                  <a:gd name="connsiteX5" fmla="*/ 668871 w 767080"/>
                  <a:gd name="connsiteY5" fmla="*/ 558 h 1542211"/>
                  <a:gd name="connsiteX6" fmla="*/ 662518 w 767080"/>
                  <a:gd name="connsiteY6" fmla="*/ 120 h 1542211"/>
                  <a:gd name="connsiteX7" fmla="*/ 659331 w 767080"/>
                  <a:gd name="connsiteY7" fmla="*/ 40 h 1542211"/>
                  <a:gd name="connsiteX8" fmla="*/ 657738 w 767080"/>
                  <a:gd name="connsiteY8" fmla="*/ 0 h 1542211"/>
                  <a:gd name="connsiteX9" fmla="*/ 109402 w 767080"/>
                  <a:gd name="connsiteY9" fmla="*/ 0 h 1542211"/>
                  <a:gd name="connsiteX10" fmla="*/ 60432 w 767080"/>
                  <a:gd name="connsiteY10" fmla="*/ 11578 h 1542211"/>
                  <a:gd name="connsiteX11" fmla="*/ 39242 w 767080"/>
                  <a:gd name="connsiteY11" fmla="*/ 25489 h 1542211"/>
                  <a:gd name="connsiteX12" fmla="*/ 21777 w 767080"/>
                  <a:gd name="connsiteY12" fmla="*/ 43903 h 1542211"/>
                  <a:gd name="connsiteX13" fmla="*/ 1743 w 767080"/>
                  <a:gd name="connsiteY13" fmla="*/ 90077 h 1542211"/>
                  <a:gd name="connsiteX14" fmla="*/ 807 w 767080"/>
                  <a:gd name="connsiteY14" fmla="*/ 96355 h 1542211"/>
                  <a:gd name="connsiteX15" fmla="*/ 229 w 767080"/>
                  <a:gd name="connsiteY15" fmla="*/ 102692 h 1542211"/>
                  <a:gd name="connsiteX16" fmla="*/ 10 w 767080"/>
                  <a:gd name="connsiteY16" fmla="*/ 109049 h 1542211"/>
                  <a:gd name="connsiteX17" fmla="*/ 10 w 767080"/>
                  <a:gd name="connsiteY17" fmla="*/ 1427503 h 1542211"/>
                  <a:gd name="connsiteX18" fmla="*/ 50 w 767080"/>
                  <a:gd name="connsiteY18" fmla="*/ 1434657 h 1542211"/>
                  <a:gd name="connsiteX19" fmla="*/ 3376 w 767080"/>
                  <a:gd name="connsiteY19" fmla="*/ 1459807 h 1542211"/>
                  <a:gd name="connsiteX20" fmla="*/ 26756 w 767080"/>
                  <a:gd name="connsiteY20" fmla="*/ 1504407 h 1542211"/>
                  <a:gd name="connsiteX21" fmla="*/ 67581 w 767080"/>
                  <a:gd name="connsiteY21" fmla="*/ 1533921 h 1542211"/>
                  <a:gd name="connsiteX22" fmla="*/ 91937 w 767080"/>
                  <a:gd name="connsiteY22" fmla="*/ 1540817 h 1542211"/>
                  <a:gd name="connsiteX23" fmla="*/ 98230 w 767080"/>
                  <a:gd name="connsiteY23" fmla="*/ 1541654 h 1542211"/>
                  <a:gd name="connsiteX24" fmla="*/ 104583 w 767080"/>
                  <a:gd name="connsiteY24" fmla="*/ 1542092 h 1542211"/>
                  <a:gd name="connsiteX25" fmla="*/ 107769 w 767080"/>
                  <a:gd name="connsiteY25" fmla="*/ 1542172 h 1542211"/>
                  <a:gd name="connsiteX26" fmla="*/ 109362 w 767080"/>
                  <a:gd name="connsiteY26" fmla="*/ 1542212 h 1542211"/>
                  <a:gd name="connsiteX27" fmla="*/ 657678 w 767080"/>
                  <a:gd name="connsiteY27" fmla="*/ 1542212 h 1542211"/>
                  <a:gd name="connsiteX28" fmla="*/ 706649 w 767080"/>
                  <a:gd name="connsiteY28" fmla="*/ 1530633 h 1542211"/>
                  <a:gd name="connsiteX29" fmla="*/ 727839 w 767080"/>
                  <a:gd name="connsiteY29" fmla="*/ 1516723 h 1542211"/>
                  <a:gd name="connsiteX30" fmla="*/ 745304 w 767080"/>
                  <a:gd name="connsiteY30" fmla="*/ 1498309 h 1542211"/>
                  <a:gd name="connsiteX31" fmla="*/ 765338 w 767080"/>
                  <a:gd name="connsiteY31" fmla="*/ 1452135 h 1542211"/>
                  <a:gd name="connsiteX32" fmla="*/ 766274 w 767080"/>
                  <a:gd name="connsiteY32" fmla="*/ 1445857 h 1542211"/>
                  <a:gd name="connsiteX33" fmla="*/ 766852 w 767080"/>
                  <a:gd name="connsiteY33" fmla="*/ 1439520 h 1542211"/>
                  <a:gd name="connsiteX34" fmla="*/ 767071 w 767080"/>
                  <a:gd name="connsiteY34" fmla="*/ 1433163 h 1542211"/>
                  <a:gd name="connsiteX35" fmla="*/ 767071 w 767080"/>
                  <a:gd name="connsiteY35" fmla="*/ 114689 h 1542211"/>
                  <a:gd name="connsiteX36" fmla="*/ 767031 w 767080"/>
                  <a:gd name="connsiteY36" fmla="*/ 107535 h 1542211"/>
                  <a:gd name="connsiteX37" fmla="*/ 726604 w 767080"/>
                  <a:gd name="connsiteY37" fmla="*/ 436854 h 1542211"/>
                  <a:gd name="connsiteX38" fmla="*/ 726604 w 767080"/>
                  <a:gd name="connsiteY38" fmla="*/ 1433003 h 1542211"/>
                  <a:gd name="connsiteX39" fmla="*/ 726445 w 767080"/>
                  <a:gd name="connsiteY39" fmla="*/ 1437049 h 1542211"/>
                  <a:gd name="connsiteX40" fmla="*/ 726066 w 767080"/>
                  <a:gd name="connsiteY40" fmla="*/ 1441054 h 1542211"/>
                  <a:gd name="connsiteX41" fmla="*/ 725469 w 767080"/>
                  <a:gd name="connsiteY41" fmla="*/ 1445000 h 1542211"/>
                  <a:gd name="connsiteX42" fmla="*/ 712882 w 767080"/>
                  <a:gd name="connsiteY42" fmla="*/ 1473996 h 1542211"/>
                  <a:gd name="connsiteX43" fmla="*/ 701830 w 767080"/>
                  <a:gd name="connsiteY43" fmla="*/ 1485635 h 1542211"/>
                  <a:gd name="connsiteX44" fmla="*/ 688467 w 767080"/>
                  <a:gd name="connsiteY44" fmla="*/ 1494403 h 1542211"/>
                  <a:gd name="connsiteX45" fmla="*/ 657659 w 767080"/>
                  <a:gd name="connsiteY45" fmla="*/ 1501677 h 1542211"/>
                  <a:gd name="connsiteX46" fmla="*/ 109343 w 767080"/>
                  <a:gd name="connsiteY46" fmla="*/ 1501677 h 1542211"/>
                  <a:gd name="connsiteX47" fmla="*/ 108327 w 767080"/>
                  <a:gd name="connsiteY47" fmla="*/ 1501637 h 1542211"/>
                  <a:gd name="connsiteX48" fmla="*/ 106296 w 767080"/>
                  <a:gd name="connsiteY48" fmla="*/ 1501597 h 1542211"/>
                  <a:gd name="connsiteX49" fmla="*/ 102273 w 767080"/>
                  <a:gd name="connsiteY49" fmla="*/ 1501318 h 1542211"/>
                  <a:gd name="connsiteX50" fmla="*/ 98310 w 767080"/>
                  <a:gd name="connsiteY50" fmla="*/ 1500780 h 1542211"/>
                  <a:gd name="connsiteX51" fmla="*/ 83035 w 767080"/>
                  <a:gd name="connsiteY51" fmla="*/ 1496456 h 1542211"/>
                  <a:gd name="connsiteX52" fmla="*/ 57305 w 767080"/>
                  <a:gd name="connsiteY52" fmla="*/ 1477842 h 1542211"/>
                  <a:gd name="connsiteX53" fmla="*/ 42588 w 767080"/>
                  <a:gd name="connsiteY53" fmla="*/ 1449823 h 1542211"/>
                  <a:gd name="connsiteX54" fmla="*/ 40517 w 767080"/>
                  <a:gd name="connsiteY54" fmla="*/ 1433960 h 1542211"/>
                  <a:gd name="connsiteX55" fmla="*/ 40477 w 767080"/>
                  <a:gd name="connsiteY55" fmla="*/ 1432943 h 1542211"/>
                  <a:gd name="connsiteX56" fmla="*/ 40477 w 767080"/>
                  <a:gd name="connsiteY56" fmla="*/ 109209 h 1542211"/>
                  <a:gd name="connsiteX57" fmla="*/ 40616 w 767080"/>
                  <a:gd name="connsiteY57" fmla="*/ 105163 h 1542211"/>
                  <a:gd name="connsiteX58" fmla="*/ 40995 w 767080"/>
                  <a:gd name="connsiteY58" fmla="*/ 101157 h 1542211"/>
                  <a:gd name="connsiteX59" fmla="*/ 41592 w 767080"/>
                  <a:gd name="connsiteY59" fmla="*/ 97212 h 1542211"/>
                  <a:gd name="connsiteX60" fmla="*/ 54178 w 767080"/>
                  <a:gd name="connsiteY60" fmla="*/ 68215 h 1542211"/>
                  <a:gd name="connsiteX61" fmla="*/ 65231 w 767080"/>
                  <a:gd name="connsiteY61" fmla="*/ 56577 h 1542211"/>
                  <a:gd name="connsiteX62" fmla="*/ 78594 w 767080"/>
                  <a:gd name="connsiteY62" fmla="*/ 47809 h 1542211"/>
                  <a:gd name="connsiteX63" fmla="*/ 109402 w 767080"/>
                  <a:gd name="connsiteY63" fmla="*/ 40535 h 1542211"/>
                  <a:gd name="connsiteX64" fmla="*/ 657738 w 767080"/>
                  <a:gd name="connsiteY64" fmla="*/ 40535 h 1542211"/>
                  <a:gd name="connsiteX65" fmla="*/ 658754 w 767080"/>
                  <a:gd name="connsiteY65" fmla="*/ 40575 h 1542211"/>
                  <a:gd name="connsiteX66" fmla="*/ 660785 w 767080"/>
                  <a:gd name="connsiteY66" fmla="*/ 40614 h 1542211"/>
                  <a:gd name="connsiteX67" fmla="*/ 664808 w 767080"/>
                  <a:gd name="connsiteY67" fmla="*/ 40893 h 1542211"/>
                  <a:gd name="connsiteX68" fmla="*/ 668771 w 767080"/>
                  <a:gd name="connsiteY68" fmla="*/ 41431 h 1542211"/>
                  <a:gd name="connsiteX69" fmla="*/ 684046 w 767080"/>
                  <a:gd name="connsiteY69" fmla="*/ 45756 h 1542211"/>
                  <a:gd name="connsiteX70" fmla="*/ 709776 w 767080"/>
                  <a:gd name="connsiteY70" fmla="*/ 64369 h 1542211"/>
                  <a:gd name="connsiteX71" fmla="*/ 724493 w 767080"/>
                  <a:gd name="connsiteY71" fmla="*/ 92389 h 1542211"/>
                  <a:gd name="connsiteX72" fmla="*/ 726564 w 767080"/>
                  <a:gd name="connsiteY72" fmla="*/ 108252 h 1542211"/>
                  <a:gd name="connsiteX73" fmla="*/ 726604 w 767080"/>
                  <a:gd name="connsiteY73" fmla="*/ 109268 h 1542211"/>
                  <a:gd name="connsiteX74" fmla="*/ 726604 w 767080"/>
                  <a:gd name="connsiteY74" fmla="*/ 436834 h 1542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767080" h="1542211">
                    <a:moveTo>
                      <a:pt x="767051" y="107554"/>
                    </a:moveTo>
                    <a:cubicBezTo>
                      <a:pt x="766892" y="99065"/>
                      <a:pt x="765776" y="90615"/>
                      <a:pt x="763725" y="82405"/>
                    </a:cubicBezTo>
                    <a:cubicBezTo>
                      <a:pt x="759503" y="66023"/>
                      <a:pt x="751517" y="50579"/>
                      <a:pt x="740345" y="37804"/>
                    </a:cubicBezTo>
                    <a:cubicBezTo>
                      <a:pt x="729292" y="24931"/>
                      <a:pt x="715133" y="14807"/>
                      <a:pt x="699520" y="8290"/>
                    </a:cubicBezTo>
                    <a:cubicBezTo>
                      <a:pt x="691693" y="5082"/>
                      <a:pt x="683508" y="2750"/>
                      <a:pt x="675164" y="1395"/>
                    </a:cubicBezTo>
                    <a:cubicBezTo>
                      <a:pt x="673073" y="1036"/>
                      <a:pt x="670962" y="857"/>
                      <a:pt x="668871" y="558"/>
                    </a:cubicBezTo>
                    <a:cubicBezTo>
                      <a:pt x="666760" y="419"/>
                      <a:pt x="664649" y="199"/>
                      <a:pt x="662518" y="120"/>
                    </a:cubicBezTo>
                    <a:lnTo>
                      <a:pt x="659331" y="40"/>
                    </a:lnTo>
                    <a:lnTo>
                      <a:pt x="657738" y="0"/>
                    </a:lnTo>
                    <a:lnTo>
                      <a:pt x="109402" y="0"/>
                    </a:lnTo>
                    <a:cubicBezTo>
                      <a:pt x="92415" y="80"/>
                      <a:pt x="75527" y="3906"/>
                      <a:pt x="60432" y="11578"/>
                    </a:cubicBezTo>
                    <a:cubicBezTo>
                      <a:pt x="52884" y="15405"/>
                      <a:pt x="45715" y="20028"/>
                      <a:pt x="39242" y="25489"/>
                    </a:cubicBezTo>
                    <a:cubicBezTo>
                      <a:pt x="32770" y="30949"/>
                      <a:pt x="26895" y="37147"/>
                      <a:pt x="21777" y="43903"/>
                    </a:cubicBezTo>
                    <a:cubicBezTo>
                      <a:pt x="11660" y="57514"/>
                      <a:pt x="4630" y="73377"/>
                      <a:pt x="1743" y="90077"/>
                    </a:cubicBezTo>
                    <a:cubicBezTo>
                      <a:pt x="1324" y="92150"/>
                      <a:pt x="1046" y="94262"/>
                      <a:pt x="807" y="96355"/>
                    </a:cubicBezTo>
                    <a:cubicBezTo>
                      <a:pt x="488" y="98447"/>
                      <a:pt x="408" y="100579"/>
                      <a:pt x="229" y="102692"/>
                    </a:cubicBezTo>
                    <a:cubicBezTo>
                      <a:pt x="50" y="104804"/>
                      <a:pt x="90" y="106937"/>
                      <a:pt x="10" y="109049"/>
                    </a:cubicBezTo>
                    <a:lnTo>
                      <a:pt x="10" y="1427503"/>
                    </a:lnTo>
                    <a:cubicBezTo>
                      <a:pt x="10" y="1429934"/>
                      <a:pt x="-30" y="1432704"/>
                      <a:pt x="50" y="1434657"/>
                    </a:cubicBezTo>
                    <a:cubicBezTo>
                      <a:pt x="209" y="1443147"/>
                      <a:pt x="1324" y="1451596"/>
                      <a:pt x="3376" y="1459807"/>
                    </a:cubicBezTo>
                    <a:cubicBezTo>
                      <a:pt x="7598" y="1476188"/>
                      <a:pt x="15583" y="1491633"/>
                      <a:pt x="26756" y="1504407"/>
                    </a:cubicBezTo>
                    <a:cubicBezTo>
                      <a:pt x="37808" y="1517281"/>
                      <a:pt x="51968" y="1527405"/>
                      <a:pt x="67581" y="1533921"/>
                    </a:cubicBezTo>
                    <a:cubicBezTo>
                      <a:pt x="75408" y="1537130"/>
                      <a:pt x="83593" y="1539462"/>
                      <a:pt x="91937" y="1540817"/>
                    </a:cubicBezTo>
                    <a:cubicBezTo>
                      <a:pt x="94028" y="1541175"/>
                      <a:pt x="96139" y="1541355"/>
                      <a:pt x="98230" y="1541654"/>
                    </a:cubicBezTo>
                    <a:cubicBezTo>
                      <a:pt x="100341" y="1541793"/>
                      <a:pt x="102452" y="1542012"/>
                      <a:pt x="104583" y="1542092"/>
                    </a:cubicBezTo>
                    <a:lnTo>
                      <a:pt x="107769" y="1542172"/>
                    </a:lnTo>
                    <a:lnTo>
                      <a:pt x="109362" y="1542212"/>
                    </a:lnTo>
                    <a:lnTo>
                      <a:pt x="657678" y="1542212"/>
                    </a:lnTo>
                    <a:cubicBezTo>
                      <a:pt x="674666" y="1542132"/>
                      <a:pt x="691554" y="1538306"/>
                      <a:pt x="706649" y="1530633"/>
                    </a:cubicBezTo>
                    <a:cubicBezTo>
                      <a:pt x="714197" y="1526807"/>
                      <a:pt x="721366" y="1522183"/>
                      <a:pt x="727839" y="1516723"/>
                    </a:cubicBezTo>
                    <a:cubicBezTo>
                      <a:pt x="734311" y="1511263"/>
                      <a:pt x="740186" y="1505065"/>
                      <a:pt x="745304" y="1498309"/>
                    </a:cubicBezTo>
                    <a:cubicBezTo>
                      <a:pt x="755421" y="1484698"/>
                      <a:pt x="762451" y="1468835"/>
                      <a:pt x="765338" y="1452135"/>
                    </a:cubicBezTo>
                    <a:cubicBezTo>
                      <a:pt x="765756" y="1450062"/>
                      <a:pt x="766035" y="1447950"/>
                      <a:pt x="766274" y="1445857"/>
                    </a:cubicBezTo>
                    <a:cubicBezTo>
                      <a:pt x="766593" y="1443765"/>
                      <a:pt x="766672" y="1441632"/>
                      <a:pt x="766852" y="1439520"/>
                    </a:cubicBezTo>
                    <a:cubicBezTo>
                      <a:pt x="767031" y="1437407"/>
                      <a:pt x="766971" y="1435275"/>
                      <a:pt x="767071" y="1433163"/>
                    </a:cubicBezTo>
                    <a:lnTo>
                      <a:pt x="767071" y="114689"/>
                    </a:lnTo>
                    <a:cubicBezTo>
                      <a:pt x="767071" y="112258"/>
                      <a:pt x="767111" y="109488"/>
                      <a:pt x="767031" y="107535"/>
                    </a:cubicBezTo>
                    <a:close/>
                    <a:moveTo>
                      <a:pt x="726604" y="436854"/>
                    </a:moveTo>
                    <a:lnTo>
                      <a:pt x="726604" y="1433003"/>
                    </a:lnTo>
                    <a:cubicBezTo>
                      <a:pt x="726504" y="1434358"/>
                      <a:pt x="726584" y="1435713"/>
                      <a:pt x="726445" y="1437049"/>
                    </a:cubicBezTo>
                    <a:cubicBezTo>
                      <a:pt x="726305" y="1438384"/>
                      <a:pt x="726305" y="1439739"/>
                      <a:pt x="726066" y="1441054"/>
                    </a:cubicBezTo>
                    <a:cubicBezTo>
                      <a:pt x="725907" y="1442390"/>
                      <a:pt x="725747" y="1443705"/>
                      <a:pt x="725469" y="1445000"/>
                    </a:cubicBezTo>
                    <a:cubicBezTo>
                      <a:pt x="723676" y="1455483"/>
                      <a:pt x="719235" y="1465387"/>
                      <a:pt x="712882" y="1473996"/>
                    </a:cubicBezTo>
                    <a:cubicBezTo>
                      <a:pt x="709636" y="1478261"/>
                      <a:pt x="705932" y="1482167"/>
                      <a:pt x="701830" y="1485635"/>
                    </a:cubicBezTo>
                    <a:cubicBezTo>
                      <a:pt x="697747" y="1489102"/>
                      <a:pt x="693207" y="1491992"/>
                      <a:pt x="688467" y="1494403"/>
                    </a:cubicBezTo>
                    <a:cubicBezTo>
                      <a:pt x="678967" y="1499246"/>
                      <a:pt x="668472" y="1501597"/>
                      <a:pt x="657659" y="1501677"/>
                    </a:cubicBezTo>
                    <a:lnTo>
                      <a:pt x="109343" y="1501677"/>
                    </a:lnTo>
                    <a:lnTo>
                      <a:pt x="108327" y="1501637"/>
                    </a:lnTo>
                    <a:lnTo>
                      <a:pt x="106296" y="1501597"/>
                    </a:lnTo>
                    <a:cubicBezTo>
                      <a:pt x="104941" y="1501557"/>
                      <a:pt x="103627" y="1501378"/>
                      <a:pt x="102273" y="1501318"/>
                    </a:cubicBezTo>
                    <a:cubicBezTo>
                      <a:pt x="100958" y="1501099"/>
                      <a:pt x="99624" y="1500999"/>
                      <a:pt x="98310" y="1500780"/>
                    </a:cubicBezTo>
                    <a:cubicBezTo>
                      <a:pt x="93052" y="1499903"/>
                      <a:pt x="87954" y="1498469"/>
                      <a:pt x="83035" y="1496456"/>
                    </a:cubicBezTo>
                    <a:cubicBezTo>
                      <a:pt x="73277" y="1492370"/>
                      <a:pt x="64275" y="1485993"/>
                      <a:pt x="57305" y="1477842"/>
                    </a:cubicBezTo>
                    <a:cubicBezTo>
                      <a:pt x="50215" y="1469771"/>
                      <a:pt x="45257" y="1460046"/>
                      <a:pt x="42588" y="1449823"/>
                    </a:cubicBezTo>
                    <a:cubicBezTo>
                      <a:pt x="41313" y="1444681"/>
                      <a:pt x="40616" y="1439380"/>
                      <a:pt x="40517" y="1433960"/>
                    </a:cubicBezTo>
                    <a:lnTo>
                      <a:pt x="40477" y="1432943"/>
                    </a:lnTo>
                    <a:lnTo>
                      <a:pt x="40477" y="109209"/>
                    </a:lnTo>
                    <a:cubicBezTo>
                      <a:pt x="40577" y="107853"/>
                      <a:pt x="40477" y="106498"/>
                      <a:pt x="40616" y="105163"/>
                    </a:cubicBezTo>
                    <a:cubicBezTo>
                      <a:pt x="40756" y="103828"/>
                      <a:pt x="40756" y="102473"/>
                      <a:pt x="40995" y="101157"/>
                    </a:cubicBezTo>
                    <a:cubicBezTo>
                      <a:pt x="41154" y="99822"/>
                      <a:pt x="41313" y="98507"/>
                      <a:pt x="41592" y="97212"/>
                    </a:cubicBezTo>
                    <a:cubicBezTo>
                      <a:pt x="43385" y="86729"/>
                      <a:pt x="47826" y="76825"/>
                      <a:pt x="54178" y="68215"/>
                    </a:cubicBezTo>
                    <a:cubicBezTo>
                      <a:pt x="57425" y="63951"/>
                      <a:pt x="61129" y="60045"/>
                      <a:pt x="65231" y="56577"/>
                    </a:cubicBezTo>
                    <a:cubicBezTo>
                      <a:pt x="69314" y="53110"/>
                      <a:pt x="73854" y="50220"/>
                      <a:pt x="78594" y="47809"/>
                    </a:cubicBezTo>
                    <a:cubicBezTo>
                      <a:pt x="88093" y="42966"/>
                      <a:pt x="98589" y="40614"/>
                      <a:pt x="109402" y="40535"/>
                    </a:cubicBezTo>
                    <a:lnTo>
                      <a:pt x="657738" y="40535"/>
                    </a:lnTo>
                    <a:lnTo>
                      <a:pt x="658754" y="40575"/>
                    </a:lnTo>
                    <a:lnTo>
                      <a:pt x="660785" y="40614"/>
                    </a:lnTo>
                    <a:cubicBezTo>
                      <a:pt x="662139" y="40654"/>
                      <a:pt x="663454" y="40834"/>
                      <a:pt x="664808" y="40893"/>
                    </a:cubicBezTo>
                    <a:cubicBezTo>
                      <a:pt x="666122" y="41113"/>
                      <a:pt x="667457" y="41212"/>
                      <a:pt x="668771" y="41431"/>
                    </a:cubicBezTo>
                    <a:cubicBezTo>
                      <a:pt x="674029" y="42308"/>
                      <a:pt x="679127" y="43743"/>
                      <a:pt x="684046" y="45756"/>
                    </a:cubicBezTo>
                    <a:cubicBezTo>
                      <a:pt x="693804" y="49841"/>
                      <a:pt x="702806" y="56218"/>
                      <a:pt x="709776" y="64369"/>
                    </a:cubicBezTo>
                    <a:cubicBezTo>
                      <a:pt x="716865" y="72440"/>
                      <a:pt x="721824" y="82165"/>
                      <a:pt x="724493" y="92389"/>
                    </a:cubicBezTo>
                    <a:cubicBezTo>
                      <a:pt x="725767" y="97530"/>
                      <a:pt x="726464" y="102831"/>
                      <a:pt x="726564" y="108252"/>
                    </a:cubicBezTo>
                    <a:lnTo>
                      <a:pt x="726604" y="109268"/>
                    </a:lnTo>
                    <a:lnTo>
                      <a:pt x="726604" y="436834"/>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1" name="Freeform 6">
                <a:extLst>
                  <a:ext uri="{FF2B5EF4-FFF2-40B4-BE49-F238E27FC236}">
                    <a16:creationId xmlns:a16="http://schemas.microsoft.com/office/drawing/2014/main" id="{0BAA08C3-AD86-8CCD-9CDB-656F337FC632}"/>
                  </a:ext>
                </a:extLst>
              </p:cNvPr>
              <p:cNvSpPr/>
              <p:nvPr/>
            </p:nvSpPr>
            <p:spPr>
              <a:xfrm>
                <a:off x="3124748" y="4525799"/>
                <a:ext cx="261999" cy="36250"/>
              </a:xfrm>
              <a:custGeom>
                <a:avLst/>
                <a:gdLst>
                  <a:gd name="connsiteX0" fmla="*/ 0 w 261999"/>
                  <a:gd name="connsiteY0" fmla="*/ 0 h 36250"/>
                  <a:gd name="connsiteX1" fmla="*/ 262000 w 261999"/>
                  <a:gd name="connsiteY1" fmla="*/ 0 h 36250"/>
                  <a:gd name="connsiteX2" fmla="*/ 262000 w 261999"/>
                  <a:gd name="connsiteY2" fmla="*/ 36250 h 36250"/>
                  <a:gd name="connsiteX3" fmla="*/ 0 w 261999"/>
                  <a:gd name="connsiteY3" fmla="*/ 36250 h 36250"/>
                </a:gdLst>
                <a:ahLst/>
                <a:cxnLst>
                  <a:cxn ang="0">
                    <a:pos x="connsiteX0" y="connsiteY0"/>
                  </a:cxn>
                  <a:cxn ang="0">
                    <a:pos x="connsiteX1" y="connsiteY1"/>
                  </a:cxn>
                  <a:cxn ang="0">
                    <a:pos x="connsiteX2" y="connsiteY2"/>
                  </a:cxn>
                  <a:cxn ang="0">
                    <a:pos x="connsiteX3" y="connsiteY3"/>
                  </a:cxn>
                </a:cxnLst>
                <a:rect l="l" t="t" r="r" b="b"/>
                <a:pathLst>
                  <a:path w="261999" h="36250">
                    <a:moveTo>
                      <a:pt x="0" y="0"/>
                    </a:moveTo>
                    <a:lnTo>
                      <a:pt x="262000" y="0"/>
                    </a:lnTo>
                    <a:lnTo>
                      <a:pt x="262000" y="36250"/>
                    </a:lnTo>
                    <a:lnTo>
                      <a:pt x="0" y="3625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2" name="Freeform 7">
                <a:extLst>
                  <a:ext uri="{FF2B5EF4-FFF2-40B4-BE49-F238E27FC236}">
                    <a16:creationId xmlns:a16="http://schemas.microsoft.com/office/drawing/2014/main" id="{EBA9A21B-E452-598E-99F7-3E7F5EDD4312}"/>
                  </a:ext>
                </a:extLst>
              </p:cNvPr>
              <p:cNvSpPr/>
              <p:nvPr/>
            </p:nvSpPr>
            <p:spPr>
              <a:xfrm>
                <a:off x="3548564" y="2686675"/>
                <a:ext cx="562117" cy="602735"/>
              </a:xfrm>
              <a:custGeom>
                <a:avLst/>
                <a:gdLst>
                  <a:gd name="connsiteX0" fmla="*/ 422625 w 562117"/>
                  <a:gd name="connsiteY0" fmla="*/ 168433 h 602735"/>
                  <a:gd name="connsiteX1" fmla="*/ 19230 w 562117"/>
                  <a:gd name="connsiteY1" fmla="*/ 315 h 602735"/>
                  <a:gd name="connsiteX2" fmla="*/ 12 w 562117"/>
                  <a:gd name="connsiteY2" fmla="*/ 20921 h 602735"/>
                  <a:gd name="connsiteX3" fmla="*/ 20604 w 562117"/>
                  <a:gd name="connsiteY3" fmla="*/ 40152 h 602735"/>
                  <a:gd name="connsiteX4" fmla="*/ 393370 w 562117"/>
                  <a:gd name="connsiteY4" fmla="*/ 195496 h 602735"/>
                  <a:gd name="connsiteX5" fmla="*/ 519093 w 562117"/>
                  <a:gd name="connsiteY5" fmla="*/ 580515 h 602735"/>
                  <a:gd name="connsiteX6" fmla="*/ 536598 w 562117"/>
                  <a:gd name="connsiteY6" fmla="*/ 602596 h 602735"/>
                  <a:gd name="connsiteX7" fmla="*/ 538908 w 562117"/>
                  <a:gd name="connsiteY7" fmla="*/ 602736 h 602735"/>
                  <a:gd name="connsiteX8" fmla="*/ 558664 w 562117"/>
                  <a:gd name="connsiteY8" fmla="*/ 585079 h 602735"/>
                  <a:gd name="connsiteX9" fmla="*/ 422605 w 562117"/>
                  <a:gd name="connsiteY9" fmla="*/ 168433 h 602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117" h="602735">
                    <a:moveTo>
                      <a:pt x="422625" y="168433"/>
                    </a:moveTo>
                    <a:cubicBezTo>
                      <a:pt x="318968" y="56315"/>
                      <a:pt x="171977" y="-4966"/>
                      <a:pt x="19230" y="315"/>
                    </a:cubicBezTo>
                    <a:cubicBezTo>
                      <a:pt x="8237" y="694"/>
                      <a:pt x="-366" y="9921"/>
                      <a:pt x="12" y="20921"/>
                    </a:cubicBezTo>
                    <a:cubicBezTo>
                      <a:pt x="390" y="31922"/>
                      <a:pt x="9531" y="40551"/>
                      <a:pt x="20604" y="40152"/>
                    </a:cubicBezTo>
                    <a:cubicBezTo>
                      <a:pt x="161741" y="35290"/>
                      <a:pt x="297600" y="91887"/>
                      <a:pt x="393370" y="195496"/>
                    </a:cubicBezTo>
                    <a:cubicBezTo>
                      <a:pt x="489440" y="299403"/>
                      <a:pt x="535264" y="439740"/>
                      <a:pt x="519093" y="580515"/>
                    </a:cubicBezTo>
                    <a:cubicBezTo>
                      <a:pt x="517838" y="591456"/>
                      <a:pt x="525685" y="601341"/>
                      <a:pt x="536598" y="602596"/>
                    </a:cubicBezTo>
                    <a:cubicBezTo>
                      <a:pt x="537375" y="602676"/>
                      <a:pt x="538132" y="602736"/>
                      <a:pt x="538908" y="602736"/>
                    </a:cubicBezTo>
                    <a:cubicBezTo>
                      <a:pt x="548886" y="602736"/>
                      <a:pt x="557509" y="595243"/>
                      <a:pt x="558664" y="585079"/>
                    </a:cubicBezTo>
                    <a:cubicBezTo>
                      <a:pt x="576169" y="432745"/>
                      <a:pt x="526581" y="280889"/>
                      <a:pt x="422605" y="168433"/>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3" name="Freeform 8">
                <a:extLst>
                  <a:ext uri="{FF2B5EF4-FFF2-40B4-BE49-F238E27FC236}">
                    <a16:creationId xmlns:a16="http://schemas.microsoft.com/office/drawing/2014/main" id="{8CCAAAA4-C92D-9194-3D8D-D605AA6133D4}"/>
                  </a:ext>
                </a:extLst>
              </p:cNvPr>
              <p:cNvSpPr/>
              <p:nvPr/>
            </p:nvSpPr>
            <p:spPr>
              <a:xfrm>
                <a:off x="3553463" y="2824463"/>
                <a:ext cx="419681" cy="449224"/>
              </a:xfrm>
              <a:custGeom>
                <a:avLst/>
                <a:gdLst>
                  <a:gd name="connsiteX0" fmla="*/ 19230 w 419681"/>
                  <a:gd name="connsiteY0" fmla="*/ 234 h 449224"/>
                  <a:gd name="connsiteX1" fmla="*/ 12 w 419681"/>
                  <a:gd name="connsiteY1" fmla="*/ 20840 h 449224"/>
                  <a:gd name="connsiteX2" fmla="*/ 20604 w 419681"/>
                  <a:gd name="connsiteY2" fmla="*/ 40071 h 449224"/>
                  <a:gd name="connsiteX3" fmla="*/ 287543 w 419681"/>
                  <a:gd name="connsiteY3" fmla="*/ 151292 h 449224"/>
                  <a:gd name="connsiteX4" fmla="*/ 377558 w 419681"/>
                  <a:gd name="connsiteY4" fmla="*/ 427004 h 449224"/>
                  <a:gd name="connsiteX5" fmla="*/ 395063 w 419681"/>
                  <a:gd name="connsiteY5" fmla="*/ 449085 h 449224"/>
                  <a:gd name="connsiteX6" fmla="*/ 397373 w 419681"/>
                  <a:gd name="connsiteY6" fmla="*/ 449224 h 449224"/>
                  <a:gd name="connsiteX7" fmla="*/ 417129 w 419681"/>
                  <a:gd name="connsiteY7" fmla="*/ 431568 h 449224"/>
                  <a:gd name="connsiteX8" fmla="*/ 316778 w 419681"/>
                  <a:gd name="connsiteY8" fmla="*/ 124229 h 449224"/>
                  <a:gd name="connsiteX9" fmla="*/ 19210 w 419681"/>
                  <a:gd name="connsiteY9" fmla="*/ 234 h 449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681" h="449224">
                    <a:moveTo>
                      <a:pt x="19230" y="234"/>
                    </a:moveTo>
                    <a:cubicBezTo>
                      <a:pt x="8237" y="612"/>
                      <a:pt x="-366" y="9839"/>
                      <a:pt x="12" y="20840"/>
                    </a:cubicBezTo>
                    <a:cubicBezTo>
                      <a:pt x="390" y="31841"/>
                      <a:pt x="9611" y="40430"/>
                      <a:pt x="20604" y="40071"/>
                    </a:cubicBezTo>
                    <a:cubicBezTo>
                      <a:pt x="121652" y="36544"/>
                      <a:pt x="218956" y="77098"/>
                      <a:pt x="287543" y="151292"/>
                    </a:cubicBezTo>
                    <a:cubicBezTo>
                      <a:pt x="356349" y="225706"/>
                      <a:pt x="389148" y="326205"/>
                      <a:pt x="377558" y="427004"/>
                    </a:cubicBezTo>
                    <a:cubicBezTo>
                      <a:pt x="376303" y="437945"/>
                      <a:pt x="384130" y="447829"/>
                      <a:pt x="395063" y="449085"/>
                    </a:cubicBezTo>
                    <a:cubicBezTo>
                      <a:pt x="395840" y="449165"/>
                      <a:pt x="396597" y="449224"/>
                      <a:pt x="397373" y="449224"/>
                    </a:cubicBezTo>
                    <a:cubicBezTo>
                      <a:pt x="407351" y="449224"/>
                      <a:pt x="415954" y="441731"/>
                      <a:pt x="417129" y="431568"/>
                    </a:cubicBezTo>
                    <a:cubicBezTo>
                      <a:pt x="430054" y="319210"/>
                      <a:pt x="393490" y="207192"/>
                      <a:pt x="316778" y="124229"/>
                    </a:cubicBezTo>
                    <a:cubicBezTo>
                      <a:pt x="240305" y="41506"/>
                      <a:pt x="131829" y="-3672"/>
                      <a:pt x="19210" y="234"/>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4" name="Freeform 11">
                <a:extLst>
                  <a:ext uri="{FF2B5EF4-FFF2-40B4-BE49-F238E27FC236}">
                    <a16:creationId xmlns:a16="http://schemas.microsoft.com/office/drawing/2014/main" id="{DF575AD0-185B-D3EB-06E6-E931A7356B95}"/>
                  </a:ext>
                </a:extLst>
              </p:cNvPr>
              <p:cNvSpPr/>
              <p:nvPr/>
            </p:nvSpPr>
            <p:spPr>
              <a:xfrm>
                <a:off x="3558251" y="2959607"/>
                <a:ext cx="279012" cy="298635"/>
              </a:xfrm>
              <a:custGeom>
                <a:avLst/>
                <a:gdLst>
                  <a:gd name="connsiteX0" fmla="*/ 20317 w 279012"/>
                  <a:gd name="connsiteY0" fmla="*/ 6 h 298635"/>
                  <a:gd name="connsiteX1" fmla="*/ 4 w 279012"/>
                  <a:gd name="connsiteY1" fmla="*/ 19517 h 298635"/>
                  <a:gd name="connsiteX2" fmla="*/ 19501 w 279012"/>
                  <a:gd name="connsiteY2" fmla="*/ 39844 h 298635"/>
                  <a:gd name="connsiteX3" fmla="*/ 179537 w 279012"/>
                  <a:gd name="connsiteY3" fmla="*/ 111806 h 298635"/>
                  <a:gd name="connsiteX4" fmla="*/ 238783 w 279012"/>
                  <a:gd name="connsiteY4" fmla="*/ 277532 h 298635"/>
                  <a:gd name="connsiteX5" fmla="*/ 257483 w 279012"/>
                  <a:gd name="connsiteY5" fmla="*/ 298596 h 298635"/>
                  <a:gd name="connsiteX6" fmla="*/ 258678 w 279012"/>
                  <a:gd name="connsiteY6" fmla="*/ 298636 h 298635"/>
                  <a:gd name="connsiteX7" fmla="*/ 278533 w 279012"/>
                  <a:gd name="connsiteY7" fmla="*/ 279883 h 298635"/>
                  <a:gd name="connsiteX8" fmla="*/ 208752 w 279012"/>
                  <a:gd name="connsiteY8" fmla="*/ 84743 h 298635"/>
                  <a:gd name="connsiteX9" fmla="*/ 20277 w 279012"/>
                  <a:gd name="connsiteY9" fmla="*/ 6 h 298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9012" h="298635">
                    <a:moveTo>
                      <a:pt x="20317" y="6"/>
                    </a:moveTo>
                    <a:cubicBezTo>
                      <a:pt x="9284" y="-273"/>
                      <a:pt x="223" y="8516"/>
                      <a:pt x="4" y="19517"/>
                    </a:cubicBezTo>
                    <a:cubicBezTo>
                      <a:pt x="-215" y="30517"/>
                      <a:pt x="8508" y="39624"/>
                      <a:pt x="19501" y="39844"/>
                    </a:cubicBezTo>
                    <a:cubicBezTo>
                      <a:pt x="80958" y="41099"/>
                      <a:pt x="137795" y="66648"/>
                      <a:pt x="179537" y="111806"/>
                    </a:cubicBezTo>
                    <a:cubicBezTo>
                      <a:pt x="221398" y="157083"/>
                      <a:pt x="242448" y="215932"/>
                      <a:pt x="238783" y="277532"/>
                    </a:cubicBezTo>
                    <a:cubicBezTo>
                      <a:pt x="238126" y="288512"/>
                      <a:pt x="246510" y="297958"/>
                      <a:pt x="257483" y="298596"/>
                    </a:cubicBezTo>
                    <a:cubicBezTo>
                      <a:pt x="257882" y="298616"/>
                      <a:pt x="258280" y="298636"/>
                      <a:pt x="258678" y="298636"/>
                    </a:cubicBezTo>
                    <a:cubicBezTo>
                      <a:pt x="269134" y="298636"/>
                      <a:pt x="277916" y="290465"/>
                      <a:pt x="278533" y="279883"/>
                    </a:cubicBezTo>
                    <a:cubicBezTo>
                      <a:pt x="282835" y="207363"/>
                      <a:pt x="258041" y="138052"/>
                      <a:pt x="208752" y="84743"/>
                    </a:cubicBezTo>
                    <a:cubicBezTo>
                      <a:pt x="159602" y="31573"/>
                      <a:pt x="92668" y="1481"/>
                      <a:pt x="20277" y="6"/>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cxnSp>
          <p:nvCxnSpPr>
            <p:cNvPr id="25" name="Straight Arrow Connector 24">
              <a:extLst>
                <a:ext uri="{FF2B5EF4-FFF2-40B4-BE49-F238E27FC236}">
                  <a16:creationId xmlns:a16="http://schemas.microsoft.com/office/drawing/2014/main" id="{A88D2D79-772B-9FBC-884D-7516F8F148DB}"/>
                </a:ext>
              </a:extLst>
            </p:cNvPr>
            <p:cNvCxnSpPr>
              <a:cxnSpLocks/>
            </p:cNvCxnSpPr>
            <p:nvPr/>
          </p:nvCxnSpPr>
          <p:spPr>
            <a:xfrm>
              <a:off x="3993051" y="3364948"/>
              <a:ext cx="0" cy="213820"/>
            </a:xfrm>
            <a:prstGeom prst="straightConnector1">
              <a:avLst/>
            </a:prstGeom>
            <a:grpFill/>
            <a:ln w="9525" cap="rnd">
              <a:solidFill>
                <a:schemeClr val="tx2"/>
              </a:solidFill>
              <a:prstDash val="sysDash"/>
              <a:round/>
              <a:headEnd type="triangle" w="sm" len="sm"/>
              <a:tailEnd type="triangle" w="sm" len="sm"/>
            </a:ln>
            <a:effectLst>
              <a:outerShdw blurRad="25400" algn="ctr" rotWithShape="0">
                <a:prstClr val="black">
                  <a:alpha val="90000"/>
                </a:prstClr>
              </a:outerShdw>
            </a:effectLst>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A835C9D-A270-4774-713A-8E32EBBE4A1D}"/>
                </a:ext>
              </a:extLst>
            </p:cNvPr>
            <p:cNvCxnSpPr>
              <a:cxnSpLocks/>
            </p:cNvCxnSpPr>
            <p:nvPr/>
          </p:nvCxnSpPr>
          <p:spPr>
            <a:xfrm>
              <a:off x="4027429" y="3364948"/>
              <a:ext cx="371932" cy="467306"/>
            </a:xfrm>
            <a:prstGeom prst="straightConnector1">
              <a:avLst/>
            </a:prstGeom>
            <a:grpFill/>
            <a:ln w="9525" cap="rnd">
              <a:solidFill>
                <a:schemeClr val="tx2"/>
              </a:solidFill>
              <a:prstDash val="sysDash"/>
              <a:round/>
              <a:headEnd type="triangle" w="sm" len="sm"/>
              <a:tailEnd type="triangle" w="sm" len="sm"/>
            </a:ln>
            <a:effectLst>
              <a:outerShdw blurRad="25400" algn="ctr" rotWithShape="0">
                <a:prstClr val="black">
                  <a:alpha val="90000"/>
                </a:prstClr>
              </a:outerShdw>
            </a:effectLst>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1F9F1C0-8315-E8FD-BFB1-B761E500039E}"/>
                </a:ext>
              </a:extLst>
            </p:cNvPr>
            <p:cNvCxnSpPr>
              <a:cxnSpLocks/>
            </p:cNvCxnSpPr>
            <p:nvPr/>
          </p:nvCxnSpPr>
          <p:spPr>
            <a:xfrm>
              <a:off x="4166639" y="3755174"/>
              <a:ext cx="186821" cy="146128"/>
            </a:xfrm>
            <a:prstGeom prst="straightConnector1">
              <a:avLst/>
            </a:prstGeom>
            <a:grpFill/>
            <a:ln w="9525" cap="rnd">
              <a:solidFill>
                <a:schemeClr val="tx2"/>
              </a:solidFill>
              <a:prstDash val="sysDash"/>
              <a:round/>
              <a:headEnd type="triangle" w="sm" len="sm"/>
              <a:tailEnd type="triangle" w="sm" len="sm"/>
            </a:ln>
            <a:effectLst>
              <a:outerShdw blurRad="25400" algn="ctr" rotWithShape="0">
                <a:prstClr val="black">
                  <a:alpha val="90000"/>
                </a:prstClr>
              </a:outerShdw>
            </a:effectLst>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A51F882-881D-274A-1FCC-00974E0B27CE}"/>
                </a:ext>
              </a:extLst>
            </p:cNvPr>
            <p:cNvCxnSpPr>
              <a:cxnSpLocks/>
            </p:cNvCxnSpPr>
            <p:nvPr/>
          </p:nvCxnSpPr>
          <p:spPr>
            <a:xfrm>
              <a:off x="3360481" y="3481924"/>
              <a:ext cx="519514" cy="130761"/>
            </a:xfrm>
            <a:prstGeom prst="straightConnector1">
              <a:avLst/>
            </a:prstGeom>
            <a:grpFill/>
            <a:ln w="9525" cap="rnd">
              <a:solidFill>
                <a:schemeClr val="tx2"/>
              </a:solidFill>
              <a:round/>
              <a:headEnd type="triangle" w="sm" len="sm"/>
              <a:tailEnd type="triangle" w="sm" len="sm"/>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4B45EC6-1951-32E8-D21E-F3ECA1E95B97}"/>
                </a:ext>
              </a:extLst>
            </p:cNvPr>
            <p:cNvCxnSpPr>
              <a:cxnSpLocks/>
            </p:cNvCxnSpPr>
            <p:nvPr/>
          </p:nvCxnSpPr>
          <p:spPr>
            <a:xfrm flipV="1">
              <a:off x="3360481" y="3272633"/>
              <a:ext cx="519514" cy="180605"/>
            </a:xfrm>
            <a:prstGeom prst="straightConnector1">
              <a:avLst/>
            </a:prstGeom>
            <a:grpFill/>
            <a:ln w="9525" cap="rnd">
              <a:solidFill>
                <a:schemeClr val="tx2"/>
              </a:solidFill>
              <a:round/>
              <a:headEnd type="triangle" w="sm" len="sm"/>
              <a:tailEnd type="triangle" w="sm" len="sm"/>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81DA164-8DCA-3EE5-F440-60508F6458AD}"/>
                </a:ext>
              </a:extLst>
            </p:cNvPr>
            <p:cNvCxnSpPr>
              <a:cxnSpLocks/>
            </p:cNvCxnSpPr>
            <p:nvPr/>
          </p:nvCxnSpPr>
          <p:spPr>
            <a:xfrm>
              <a:off x="3359040" y="3522480"/>
              <a:ext cx="961738" cy="454042"/>
            </a:xfrm>
            <a:prstGeom prst="straightConnector1">
              <a:avLst/>
            </a:prstGeom>
            <a:grpFill/>
            <a:ln w="9525" cap="rnd">
              <a:solidFill>
                <a:schemeClr val="tx2"/>
              </a:solidFill>
              <a:round/>
              <a:headEnd type="triangle" w="sm" len="sm"/>
              <a:tailEnd type="triangle" w="sm" len="sm"/>
            </a:ln>
          </p:spPr>
          <p:style>
            <a:lnRef idx="1">
              <a:schemeClr val="accent1"/>
            </a:lnRef>
            <a:fillRef idx="0">
              <a:schemeClr val="accent1"/>
            </a:fillRef>
            <a:effectRef idx="0">
              <a:schemeClr val="accent1"/>
            </a:effectRef>
            <a:fontRef idx="minor">
              <a:schemeClr val="tx1"/>
            </a:fontRef>
          </p:style>
        </p:cxnSp>
        <p:pic>
          <p:nvPicPr>
            <p:cNvPr id="31" name="Picture 30" descr="A black and grey electronic device&#10;&#10;Description automatically generated">
              <a:extLst>
                <a:ext uri="{FF2B5EF4-FFF2-40B4-BE49-F238E27FC236}">
                  <a16:creationId xmlns:a16="http://schemas.microsoft.com/office/drawing/2014/main" id="{24D3B79C-6B20-6825-FD2D-F53E3ED3CFF5}"/>
                </a:ext>
              </a:extLst>
            </p:cNvPr>
            <p:cNvPicPr>
              <a:picLocks noChangeAspect="1"/>
            </p:cNvPicPr>
            <p:nvPr/>
          </p:nvPicPr>
          <p:blipFill>
            <a:blip r:embed="rId6" cstate="screen">
              <a:extLst>
                <a:ext uri="{BEBA8EAE-BF5A-486C-A8C5-ECC9F3942E4B}">
                  <a14:imgProps xmlns:a14="http://schemas.microsoft.com/office/drawing/2010/main">
                    <a14:imgLayer r:embed="rId7">
                      <a14:imgEffect>
                        <a14:colorTemperature colorTemp="6186"/>
                      </a14:imgEffect>
                      <a14:imgEffect>
                        <a14:brightnessContrast bright="40000" contrast="20000"/>
                      </a14:imgEffect>
                    </a14:imgLayer>
                  </a14:imgProps>
                </a:ext>
                <a:ext uri="{28A0092B-C50C-407E-A947-70E740481C1C}">
                  <a14:useLocalDpi xmlns:a14="http://schemas.microsoft.com/office/drawing/2010/main"/>
                </a:ext>
              </a:extLst>
            </a:blip>
            <a:srcRect/>
            <a:stretch/>
          </p:blipFill>
          <p:spPr>
            <a:xfrm>
              <a:off x="2999599" y="3272633"/>
              <a:ext cx="397348" cy="571818"/>
            </a:xfrm>
            <a:prstGeom prst="rect">
              <a:avLst/>
            </a:prstGeom>
            <a:noFill/>
            <a:effectLst>
              <a:outerShdw blurRad="506238" sx="102000" sy="102000" algn="ctr" rotWithShape="0">
                <a:schemeClr val="accent1">
                  <a:alpha val="68000"/>
                </a:schemeClr>
              </a:outerShdw>
            </a:effectLst>
          </p:spPr>
        </p:pic>
        <p:grpSp>
          <p:nvGrpSpPr>
            <p:cNvPr id="32" name="Group 31">
              <a:extLst>
                <a:ext uri="{FF2B5EF4-FFF2-40B4-BE49-F238E27FC236}">
                  <a16:creationId xmlns:a16="http://schemas.microsoft.com/office/drawing/2014/main" id="{F0C8A124-170A-7AB1-F33B-578962214F13}"/>
                </a:ext>
              </a:extLst>
            </p:cNvPr>
            <p:cNvGrpSpPr/>
            <p:nvPr/>
          </p:nvGrpSpPr>
          <p:grpSpPr>
            <a:xfrm>
              <a:off x="3041369" y="3392363"/>
              <a:ext cx="156903" cy="156903"/>
              <a:chOff x="9366446" y="4749075"/>
              <a:chExt cx="401770" cy="401769"/>
            </a:xfrm>
            <a:grpFill/>
          </p:grpSpPr>
          <p:sp>
            <p:nvSpPr>
              <p:cNvPr id="52" name="Oval 51">
                <a:extLst>
                  <a:ext uri="{FF2B5EF4-FFF2-40B4-BE49-F238E27FC236}">
                    <a16:creationId xmlns:a16="http://schemas.microsoft.com/office/drawing/2014/main" id="{15500344-FD0A-A621-6D18-A60AB28B8C52}"/>
                  </a:ext>
                </a:extLst>
              </p:cNvPr>
              <p:cNvSpPr/>
              <p:nvPr/>
            </p:nvSpPr>
            <p:spPr>
              <a:xfrm>
                <a:off x="9366446" y="4749075"/>
                <a:ext cx="401770" cy="401769"/>
              </a:xfrm>
              <a:prstGeom prst="ellipse">
                <a:avLst/>
              </a:prstGeom>
              <a:solidFill>
                <a:schemeClr val="tx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icrosoft Sans Serif" panose="020B0604020202020204" pitchFamily="34" charset="0"/>
                </a:endParaRPr>
              </a:p>
            </p:txBody>
          </p:sp>
          <p:grpSp>
            <p:nvGrpSpPr>
              <p:cNvPr id="53" name="Group 52">
                <a:extLst>
                  <a:ext uri="{FF2B5EF4-FFF2-40B4-BE49-F238E27FC236}">
                    <a16:creationId xmlns:a16="http://schemas.microsoft.com/office/drawing/2014/main" id="{068786E9-6B9A-9827-46AC-7DBE3805309A}"/>
                  </a:ext>
                </a:extLst>
              </p:cNvPr>
              <p:cNvGrpSpPr>
                <a:grpSpLocks noChangeAspect="1"/>
              </p:cNvGrpSpPr>
              <p:nvPr/>
            </p:nvGrpSpPr>
            <p:grpSpPr>
              <a:xfrm>
                <a:off x="9452093" y="4833427"/>
                <a:ext cx="230211" cy="228485"/>
                <a:chOff x="7819895" y="2698787"/>
                <a:chExt cx="2088775" cy="2073123"/>
              </a:xfrm>
              <a:grpFill/>
            </p:grpSpPr>
            <p:sp>
              <p:nvSpPr>
                <p:cNvPr id="54" name="Freeform 23">
                  <a:extLst>
                    <a:ext uri="{FF2B5EF4-FFF2-40B4-BE49-F238E27FC236}">
                      <a16:creationId xmlns:a16="http://schemas.microsoft.com/office/drawing/2014/main" id="{29E9DA9E-5D98-E639-9896-A68F25B91F19}"/>
                    </a:ext>
                  </a:extLst>
                </p:cNvPr>
                <p:cNvSpPr/>
                <p:nvPr/>
              </p:nvSpPr>
              <p:spPr>
                <a:xfrm>
                  <a:off x="8572275" y="3084764"/>
                  <a:ext cx="584147" cy="1183319"/>
                </a:xfrm>
                <a:custGeom>
                  <a:avLst/>
                  <a:gdLst>
                    <a:gd name="connsiteX0" fmla="*/ 584127 w 584147"/>
                    <a:gd name="connsiteY0" fmla="*/ 754510 h 1183319"/>
                    <a:gd name="connsiteX1" fmla="*/ 584127 w 584147"/>
                    <a:gd name="connsiteY1" fmla="*/ 317736 h 1183319"/>
                    <a:gd name="connsiteX2" fmla="*/ 510242 w 584147"/>
                    <a:gd name="connsiteY2" fmla="*/ 243780 h 1183319"/>
                    <a:gd name="connsiteX3" fmla="*/ 312054 w 584147"/>
                    <a:gd name="connsiteY3" fmla="*/ 243780 h 1183319"/>
                    <a:gd name="connsiteX4" fmla="*/ 312054 w 584147"/>
                    <a:gd name="connsiteY4" fmla="*/ 127543 h 1183319"/>
                    <a:gd name="connsiteX5" fmla="*/ 358812 w 584147"/>
                    <a:gd name="connsiteY5" fmla="*/ 65092 h 1183319"/>
                    <a:gd name="connsiteX6" fmla="*/ 293783 w 584147"/>
                    <a:gd name="connsiteY6" fmla="*/ 0 h 1183319"/>
                    <a:gd name="connsiteX7" fmla="*/ 228753 w 584147"/>
                    <a:gd name="connsiteY7" fmla="*/ 65092 h 1183319"/>
                    <a:gd name="connsiteX8" fmla="*/ 272073 w 584147"/>
                    <a:gd name="connsiteY8" fmla="*/ 126442 h 1183319"/>
                    <a:gd name="connsiteX9" fmla="*/ 272073 w 584147"/>
                    <a:gd name="connsiteY9" fmla="*/ 243780 h 1183319"/>
                    <a:gd name="connsiteX10" fmla="*/ 73886 w 584147"/>
                    <a:gd name="connsiteY10" fmla="*/ 243780 h 1183319"/>
                    <a:gd name="connsiteX11" fmla="*/ 0 w 584147"/>
                    <a:gd name="connsiteY11" fmla="*/ 317736 h 1183319"/>
                    <a:gd name="connsiteX12" fmla="*/ 0 w 584147"/>
                    <a:gd name="connsiteY12" fmla="*/ 754510 h 1183319"/>
                    <a:gd name="connsiteX13" fmla="*/ 73886 w 584147"/>
                    <a:gd name="connsiteY13" fmla="*/ 828466 h 1183319"/>
                    <a:gd name="connsiteX14" fmla="*/ 272073 w 584147"/>
                    <a:gd name="connsiteY14" fmla="*/ 828466 h 1183319"/>
                    <a:gd name="connsiteX15" fmla="*/ 272073 w 584147"/>
                    <a:gd name="connsiteY15" fmla="*/ 1056338 h 1183319"/>
                    <a:gd name="connsiteX16" fmla="*/ 227134 w 584147"/>
                    <a:gd name="connsiteY16" fmla="*/ 1118228 h 1183319"/>
                    <a:gd name="connsiteX17" fmla="*/ 292164 w 584147"/>
                    <a:gd name="connsiteY17" fmla="*/ 1183320 h 1183319"/>
                    <a:gd name="connsiteX18" fmla="*/ 357193 w 584147"/>
                    <a:gd name="connsiteY18" fmla="*/ 1118228 h 1183319"/>
                    <a:gd name="connsiteX19" fmla="*/ 312074 w 584147"/>
                    <a:gd name="connsiteY19" fmla="*/ 1056278 h 1183319"/>
                    <a:gd name="connsiteX20" fmla="*/ 312074 w 584147"/>
                    <a:gd name="connsiteY20" fmla="*/ 828466 h 1183319"/>
                    <a:gd name="connsiteX21" fmla="*/ 510262 w 584147"/>
                    <a:gd name="connsiteY21" fmla="*/ 828466 h 1183319"/>
                    <a:gd name="connsiteX22" fmla="*/ 584147 w 584147"/>
                    <a:gd name="connsiteY22" fmla="*/ 754510 h 1183319"/>
                    <a:gd name="connsiteX23" fmla="*/ 544146 w 584147"/>
                    <a:gd name="connsiteY23" fmla="*/ 754510 h 1183319"/>
                    <a:gd name="connsiteX24" fmla="*/ 510242 w 584147"/>
                    <a:gd name="connsiteY24" fmla="*/ 788447 h 1183319"/>
                    <a:gd name="connsiteX25" fmla="*/ 73886 w 584147"/>
                    <a:gd name="connsiteY25" fmla="*/ 788447 h 1183319"/>
                    <a:gd name="connsiteX26" fmla="*/ 39981 w 584147"/>
                    <a:gd name="connsiteY26" fmla="*/ 754510 h 1183319"/>
                    <a:gd name="connsiteX27" fmla="*/ 39981 w 584147"/>
                    <a:gd name="connsiteY27" fmla="*/ 317736 h 1183319"/>
                    <a:gd name="connsiteX28" fmla="*/ 73886 w 584147"/>
                    <a:gd name="connsiteY28" fmla="*/ 283799 h 1183319"/>
                    <a:gd name="connsiteX29" fmla="*/ 510242 w 584147"/>
                    <a:gd name="connsiteY29" fmla="*/ 283799 h 1183319"/>
                    <a:gd name="connsiteX30" fmla="*/ 544146 w 584147"/>
                    <a:gd name="connsiteY30" fmla="*/ 317736 h 1183319"/>
                    <a:gd name="connsiteX31" fmla="*/ 544146 w 584147"/>
                    <a:gd name="connsiteY31" fmla="*/ 754510 h 1183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84147" h="1183319">
                      <a:moveTo>
                        <a:pt x="584127" y="754510"/>
                      </a:moveTo>
                      <a:lnTo>
                        <a:pt x="584127" y="317736"/>
                      </a:lnTo>
                      <a:cubicBezTo>
                        <a:pt x="584127" y="276956"/>
                        <a:pt x="550983" y="243780"/>
                        <a:pt x="510242" y="243780"/>
                      </a:cubicBezTo>
                      <a:lnTo>
                        <a:pt x="312054" y="243780"/>
                      </a:lnTo>
                      <a:lnTo>
                        <a:pt x="312054" y="127543"/>
                      </a:lnTo>
                      <a:cubicBezTo>
                        <a:pt x="339042" y="119619"/>
                        <a:pt x="358812" y="94626"/>
                        <a:pt x="358812" y="65092"/>
                      </a:cubicBezTo>
                      <a:cubicBezTo>
                        <a:pt x="358812" y="29194"/>
                        <a:pt x="329646" y="0"/>
                        <a:pt x="293783" y="0"/>
                      </a:cubicBezTo>
                      <a:cubicBezTo>
                        <a:pt x="257920" y="0"/>
                        <a:pt x="228753" y="29194"/>
                        <a:pt x="228753" y="65092"/>
                      </a:cubicBezTo>
                      <a:cubicBezTo>
                        <a:pt x="228753" y="93366"/>
                        <a:pt x="246865" y="117478"/>
                        <a:pt x="272073" y="126442"/>
                      </a:cubicBezTo>
                      <a:lnTo>
                        <a:pt x="272073" y="243780"/>
                      </a:lnTo>
                      <a:lnTo>
                        <a:pt x="73886" y="243780"/>
                      </a:lnTo>
                      <a:cubicBezTo>
                        <a:pt x="33145" y="243780"/>
                        <a:pt x="0" y="276956"/>
                        <a:pt x="0" y="317736"/>
                      </a:cubicBezTo>
                      <a:lnTo>
                        <a:pt x="0" y="754510"/>
                      </a:lnTo>
                      <a:cubicBezTo>
                        <a:pt x="0" y="795290"/>
                        <a:pt x="33145" y="828466"/>
                        <a:pt x="73886" y="828466"/>
                      </a:cubicBezTo>
                      <a:lnTo>
                        <a:pt x="272073" y="828466"/>
                      </a:lnTo>
                      <a:lnTo>
                        <a:pt x="272073" y="1056338"/>
                      </a:lnTo>
                      <a:cubicBezTo>
                        <a:pt x="246025" y="1064822"/>
                        <a:pt x="227134" y="1089354"/>
                        <a:pt x="227134" y="1118228"/>
                      </a:cubicBezTo>
                      <a:cubicBezTo>
                        <a:pt x="227134" y="1154126"/>
                        <a:pt x="256300" y="1183320"/>
                        <a:pt x="292164" y="1183320"/>
                      </a:cubicBezTo>
                      <a:cubicBezTo>
                        <a:pt x="328027" y="1183320"/>
                        <a:pt x="357193" y="1154126"/>
                        <a:pt x="357193" y="1118228"/>
                      </a:cubicBezTo>
                      <a:cubicBezTo>
                        <a:pt x="357193" y="1089294"/>
                        <a:pt x="338222" y="1064702"/>
                        <a:pt x="312074" y="1056278"/>
                      </a:cubicBezTo>
                      <a:lnTo>
                        <a:pt x="312074" y="828466"/>
                      </a:lnTo>
                      <a:lnTo>
                        <a:pt x="510262" y="828466"/>
                      </a:lnTo>
                      <a:cubicBezTo>
                        <a:pt x="551003" y="828466"/>
                        <a:pt x="584147" y="795290"/>
                        <a:pt x="584147" y="754510"/>
                      </a:cubicBezTo>
                      <a:close/>
                      <a:moveTo>
                        <a:pt x="544146" y="754510"/>
                      </a:moveTo>
                      <a:cubicBezTo>
                        <a:pt x="544146" y="773219"/>
                        <a:pt x="528933" y="788447"/>
                        <a:pt x="510242" y="788447"/>
                      </a:cubicBezTo>
                      <a:lnTo>
                        <a:pt x="73886" y="788447"/>
                      </a:lnTo>
                      <a:cubicBezTo>
                        <a:pt x="55194" y="788447"/>
                        <a:pt x="39981" y="773219"/>
                        <a:pt x="39981" y="754510"/>
                      </a:cubicBezTo>
                      <a:lnTo>
                        <a:pt x="39981" y="317736"/>
                      </a:lnTo>
                      <a:cubicBezTo>
                        <a:pt x="39981" y="299027"/>
                        <a:pt x="55194" y="283799"/>
                        <a:pt x="73886" y="283799"/>
                      </a:cubicBezTo>
                      <a:lnTo>
                        <a:pt x="510242" y="283799"/>
                      </a:lnTo>
                      <a:cubicBezTo>
                        <a:pt x="528933" y="283799"/>
                        <a:pt x="544146" y="299027"/>
                        <a:pt x="544146" y="317736"/>
                      </a:cubicBezTo>
                      <a:lnTo>
                        <a:pt x="544146" y="754510"/>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5" name="Freeform 24">
                  <a:extLst>
                    <a:ext uri="{FF2B5EF4-FFF2-40B4-BE49-F238E27FC236}">
                      <a16:creationId xmlns:a16="http://schemas.microsoft.com/office/drawing/2014/main" id="{8C3A31BB-9CCE-8DEC-40CE-9805FC29BE53}"/>
                    </a:ext>
                  </a:extLst>
                </p:cNvPr>
                <p:cNvSpPr/>
                <p:nvPr/>
              </p:nvSpPr>
              <p:spPr>
                <a:xfrm>
                  <a:off x="8836691"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6" name="Freeform 25">
                  <a:extLst>
                    <a:ext uri="{FF2B5EF4-FFF2-40B4-BE49-F238E27FC236}">
                      <a16:creationId xmlns:a16="http://schemas.microsoft.com/office/drawing/2014/main" id="{6FA6E2A0-DEA0-B103-5028-1C191C7D3EF2}"/>
                    </a:ext>
                  </a:extLst>
                </p:cNvPr>
                <p:cNvSpPr/>
                <p:nvPr/>
              </p:nvSpPr>
              <p:spPr>
                <a:xfrm>
                  <a:off x="8892386" y="3420108"/>
                  <a:ext cx="185233" cy="404798"/>
                </a:xfrm>
                <a:custGeom>
                  <a:avLst/>
                  <a:gdLst>
                    <a:gd name="connsiteX0" fmla="*/ 166982 w 185233"/>
                    <a:gd name="connsiteY0" fmla="*/ 333944 h 404798"/>
                    <a:gd name="connsiteX1" fmla="*/ 166982 w 185233"/>
                    <a:gd name="connsiteY1" fmla="*/ 98428 h 404798"/>
                    <a:gd name="connsiteX2" fmla="*/ 86899 w 185233"/>
                    <a:gd name="connsiteY2" fmla="*/ 18269 h 404798"/>
                    <a:gd name="connsiteX3" fmla="*/ 70787 w 185233"/>
                    <a:gd name="connsiteY3" fmla="*/ 18269 h 404798"/>
                    <a:gd name="connsiteX4" fmla="*/ 38242 w 185233"/>
                    <a:gd name="connsiteY4" fmla="*/ 0 h 404798"/>
                    <a:gd name="connsiteX5" fmla="*/ 0 w 185233"/>
                    <a:gd name="connsiteY5" fmla="*/ 38279 h 404798"/>
                    <a:gd name="connsiteX6" fmla="*/ 38242 w 185233"/>
                    <a:gd name="connsiteY6" fmla="*/ 76558 h 404798"/>
                    <a:gd name="connsiteX7" fmla="*/ 70787 w 185233"/>
                    <a:gd name="connsiteY7" fmla="*/ 58289 h 404798"/>
                    <a:gd name="connsiteX8" fmla="*/ 86899 w 185233"/>
                    <a:gd name="connsiteY8" fmla="*/ 58289 h 404798"/>
                    <a:gd name="connsiteX9" fmla="*/ 127001 w 185233"/>
                    <a:gd name="connsiteY9" fmla="*/ 98428 h 404798"/>
                    <a:gd name="connsiteX10" fmla="*/ 127001 w 185233"/>
                    <a:gd name="connsiteY10" fmla="*/ 333944 h 404798"/>
                    <a:gd name="connsiteX11" fmla="*/ 108749 w 185233"/>
                    <a:gd name="connsiteY11" fmla="*/ 366520 h 404798"/>
                    <a:gd name="connsiteX12" fmla="*/ 146991 w 185233"/>
                    <a:gd name="connsiteY12" fmla="*/ 404798 h 404798"/>
                    <a:gd name="connsiteX13" fmla="*/ 185233 w 185233"/>
                    <a:gd name="connsiteY13" fmla="*/ 366520 h 404798"/>
                    <a:gd name="connsiteX14" fmla="*/ 166982 w 185233"/>
                    <a:gd name="connsiteY14" fmla="*/ 333944 h 404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5233" h="404798">
                      <a:moveTo>
                        <a:pt x="166982" y="333944"/>
                      </a:moveTo>
                      <a:lnTo>
                        <a:pt x="166982" y="98428"/>
                      </a:lnTo>
                      <a:cubicBezTo>
                        <a:pt x="166982" y="54227"/>
                        <a:pt x="131059" y="18269"/>
                        <a:pt x="86899" y="18269"/>
                      </a:cubicBezTo>
                      <a:lnTo>
                        <a:pt x="70787" y="18269"/>
                      </a:lnTo>
                      <a:cubicBezTo>
                        <a:pt x="64050" y="7324"/>
                        <a:pt x="51996" y="0"/>
                        <a:pt x="38242" y="0"/>
                      </a:cubicBezTo>
                      <a:cubicBezTo>
                        <a:pt x="17152" y="0"/>
                        <a:pt x="0" y="17168"/>
                        <a:pt x="0" y="38279"/>
                      </a:cubicBezTo>
                      <a:cubicBezTo>
                        <a:pt x="0" y="59389"/>
                        <a:pt x="17152" y="76558"/>
                        <a:pt x="38242" y="76558"/>
                      </a:cubicBezTo>
                      <a:cubicBezTo>
                        <a:pt x="51996" y="76558"/>
                        <a:pt x="64050" y="69234"/>
                        <a:pt x="70787" y="58289"/>
                      </a:cubicBezTo>
                      <a:lnTo>
                        <a:pt x="86899" y="58289"/>
                      </a:lnTo>
                      <a:cubicBezTo>
                        <a:pt x="109009" y="58289"/>
                        <a:pt x="127001" y="76297"/>
                        <a:pt x="127001" y="98428"/>
                      </a:cubicBezTo>
                      <a:lnTo>
                        <a:pt x="127001" y="333944"/>
                      </a:lnTo>
                      <a:cubicBezTo>
                        <a:pt x="116066" y="340687"/>
                        <a:pt x="108749" y="352753"/>
                        <a:pt x="108749" y="366520"/>
                      </a:cubicBezTo>
                      <a:cubicBezTo>
                        <a:pt x="108749" y="387630"/>
                        <a:pt x="125901" y="404798"/>
                        <a:pt x="146991" y="404798"/>
                      </a:cubicBezTo>
                      <a:cubicBezTo>
                        <a:pt x="168081" y="404798"/>
                        <a:pt x="185233" y="387630"/>
                        <a:pt x="185233" y="366520"/>
                      </a:cubicBezTo>
                      <a:cubicBezTo>
                        <a:pt x="185233" y="352753"/>
                        <a:pt x="177917" y="340687"/>
                        <a:pt x="166982" y="333944"/>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7" name="Freeform 26">
                  <a:extLst>
                    <a:ext uri="{FF2B5EF4-FFF2-40B4-BE49-F238E27FC236}">
                      <a16:creationId xmlns:a16="http://schemas.microsoft.com/office/drawing/2014/main" id="{1FEDCAD6-58B0-3B45-807D-6A16B98A1348}"/>
                    </a:ext>
                  </a:extLst>
                </p:cNvPr>
                <p:cNvSpPr/>
                <p:nvPr/>
              </p:nvSpPr>
              <p:spPr>
                <a:xfrm>
                  <a:off x="8671868"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8" name="Freeform 27">
                  <a:extLst>
                    <a:ext uri="{FF2B5EF4-FFF2-40B4-BE49-F238E27FC236}">
                      <a16:creationId xmlns:a16="http://schemas.microsoft.com/office/drawing/2014/main" id="{353D8BE6-8F6F-7F84-E501-B36643DFFEBD}"/>
                    </a:ext>
                  </a:extLst>
                </p:cNvPr>
                <p:cNvSpPr/>
                <p:nvPr/>
              </p:nvSpPr>
              <p:spPr>
                <a:xfrm>
                  <a:off x="8268537" y="2952319"/>
                  <a:ext cx="343739" cy="342367"/>
                </a:xfrm>
                <a:custGeom>
                  <a:avLst/>
                  <a:gdLst>
                    <a:gd name="connsiteX0" fmla="*/ 65010 w 343739"/>
                    <a:gd name="connsiteY0" fmla="*/ 342368 h 342367"/>
                    <a:gd name="connsiteX1" fmla="*/ 117145 w 343739"/>
                    <a:gd name="connsiteY1" fmla="*/ 316135 h 342367"/>
                    <a:gd name="connsiteX2" fmla="*/ 241047 w 343739"/>
                    <a:gd name="connsiteY2" fmla="*/ 316135 h 342367"/>
                    <a:gd name="connsiteX3" fmla="*/ 300040 w 343739"/>
                    <a:gd name="connsiteY3" fmla="*/ 257086 h 342367"/>
                    <a:gd name="connsiteX4" fmla="*/ 300040 w 343739"/>
                    <a:gd name="connsiteY4" fmla="*/ 126562 h 342367"/>
                    <a:gd name="connsiteX5" fmla="*/ 343739 w 343739"/>
                    <a:gd name="connsiteY5" fmla="*/ 65092 h 342367"/>
                    <a:gd name="connsiteX6" fmla="*/ 278710 w 343739"/>
                    <a:gd name="connsiteY6" fmla="*/ 0 h 342367"/>
                    <a:gd name="connsiteX7" fmla="*/ 213680 w 343739"/>
                    <a:gd name="connsiteY7" fmla="*/ 65092 h 342367"/>
                    <a:gd name="connsiteX8" fmla="*/ 260059 w 343739"/>
                    <a:gd name="connsiteY8" fmla="*/ 127442 h 342367"/>
                    <a:gd name="connsiteX9" fmla="*/ 260059 w 343739"/>
                    <a:gd name="connsiteY9" fmla="*/ 257086 h 342367"/>
                    <a:gd name="connsiteX10" fmla="*/ 241047 w 343739"/>
                    <a:gd name="connsiteY10" fmla="*/ 276115 h 342367"/>
                    <a:gd name="connsiteX11" fmla="*/ 130019 w 343739"/>
                    <a:gd name="connsiteY11" fmla="*/ 276115 h 342367"/>
                    <a:gd name="connsiteX12" fmla="*/ 65030 w 343739"/>
                    <a:gd name="connsiteY12" fmla="*/ 212184 h 342367"/>
                    <a:gd name="connsiteX13" fmla="*/ 0 w 343739"/>
                    <a:gd name="connsiteY13" fmla="*/ 277276 h 342367"/>
                    <a:gd name="connsiteX14" fmla="*/ 65030 w 343739"/>
                    <a:gd name="connsiteY14" fmla="*/ 342368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65010" y="342368"/>
                      </a:moveTo>
                      <a:cubicBezTo>
                        <a:pt x="86320" y="342368"/>
                        <a:pt x="105271" y="332043"/>
                        <a:pt x="117145" y="316135"/>
                      </a:cubicBezTo>
                      <a:lnTo>
                        <a:pt x="241047" y="316135"/>
                      </a:lnTo>
                      <a:cubicBezTo>
                        <a:pt x="273572" y="316135"/>
                        <a:pt x="300040" y="289642"/>
                        <a:pt x="300040" y="257086"/>
                      </a:cubicBezTo>
                      <a:lnTo>
                        <a:pt x="300040" y="126562"/>
                      </a:lnTo>
                      <a:cubicBezTo>
                        <a:pt x="325448" y="117698"/>
                        <a:pt x="343739" y="93506"/>
                        <a:pt x="343739" y="65092"/>
                      </a:cubicBezTo>
                      <a:cubicBezTo>
                        <a:pt x="343739" y="29194"/>
                        <a:pt x="314573" y="0"/>
                        <a:pt x="278710" y="0"/>
                      </a:cubicBezTo>
                      <a:cubicBezTo>
                        <a:pt x="242847" y="0"/>
                        <a:pt x="213680" y="29194"/>
                        <a:pt x="213680" y="65092"/>
                      </a:cubicBezTo>
                      <a:cubicBezTo>
                        <a:pt x="213680" y="94486"/>
                        <a:pt x="233271" y="119399"/>
                        <a:pt x="260059" y="127442"/>
                      </a:cubicBezTo>
                      <a:lnTo>
                        <a:pt x="260059" y="257086"/>
                      </a:lnTo>
                      <a:cubicBezTo>
                        <a:pt x="260059" y="267591"/>
                        <a:pt x="251522" y="276115"/>
                        <a:pt x="241047" y="276115"/>
                      </a:cubicBezTo>
                      <a:lnTo>
                        <a:pt x="130019" y="276115"/>
                      </a:lnTo>
                      <a:cubicBezTo>
                        <a:pt x="129400" y="240758"/>
                        <a:pt x="100493" y="212184"/>
                        <a:pt x="65030" y="212184"/>
                      </a:cubicBezTo>
                      <a:cubicBezTo>
                        <a:pt x="29566" y="212184"/>
                        <a:pt x="0" y="241378"/>
                        <a:pt x="0" y="277276"/>
                      </a:cubicBezTo>
                      <a:cubicBezTo>
                        <a:pt x="0" y="313174"/>
                        <a:pt x="29166" y="342368"/>
                        <a:pt x="65030" y="34236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9" name="Freeform 28">
                  <a:extLst>
                    <a:ext uri="{FF2B5EF4-FFF2-40B4-BE49-F238E27FC236}">
                      <a16:creationId xmlns:a16="http://schemas.microsoft.com/office/drawing/2014/main" id="{B6673457-C9E6-6813-35F4-529E8C0D9E73}"/>
                    </a:ext>
                  </a:extLst>
                </p:cNvPr>
                <p:cNvSpPr/>
                <p:nvPr/>
              </p:nvSpPr>
              <p:spPr>
                <a:xfrm>
                  <a:off x="8671888" y="3420128"/>
                  <a:ext cx="299779" cy="306530"/>
                </a:xfrm>
                <a:custGeom>
                  <a:avLst/>
                  <a:gdLst>
                    <a:gd name="connsiteX0" fmla="*/ 257280 w 299779"/>
                    <a:gd name="connsiteY0" fmla="*/ 115577 h 306530"/>
                    <a:gd name="connsiteX1" fmla="*/ 147251 w 299779"/>
                    <a:gd name="connsiteY1" fmla="*/ 115577 h 306530"/>
                    <a:gd name="connsiteX2" fmla="*/ 104751 w 299779"/>
                    <a:gd name="connsiteY2" fmla="*/ 158117 h 306530"/>
                    <a:gd name="connsiteX3" fmla="*/ 104751 w 299779"/>
                    <a:gd name="connsiteY3" fmla="*/ 198717 h 306530"/>
                    <a:gd name="connsiteX4" fmla="*/ 90018 w 299779"/>
                    <a:gd name="connsiteY4" fmla="*/ 198717 h 306530"/>
                    <a:gd name="connsiteX5" fmla="*/ 58233 w 299779"/>
                    <a:gd name="connsiteY5" fmla="*/ 166902 h 306530"/>
                    <a:gd name="connsiteX6" fmla="*/ 58233 w 299779"/>
                    <a:gd name="connsiteY6" fmla="*/ 70855 h 306530"/>
                    <a:gd name="connsiteX7" fmla="*/ 76484 w 299779"/>
                    <a:gd name="connsiteY7" fmla="*/ 38279 h 306530"/>
                    <a:gd name="connsiteX8" fmla="*/ 38242 w 299779"/>
                    <a:gd name="connsiteY8" fmla="*/ 0 h 306530"/>
                    <a:gd name="connsiteX9" fmla="*/ 0 w 299779"/>
                    <a:gd name="connsiteY9" fmla="*/ 38279 h 306530"/>
                    <a:gd name="connsiteX10" fmla="*/ 18251 w 299779"/>
                    <a:gd name="connsiteY10" fmla="*/ 70855 h 306530"/>
                    <a:gd name="connsiteX11" fmla="*/ 18251 w 299779"/>
                    <a:gd name="connsiteY11" fmla="*/ 166902 h 306530"/>
                    <a:gd name="connsiteX12" fmla="*/ 90018 w 299779"/>
                    <a:gd name="connsiteY12" fmla="*/ 238737 h 306530"/>
                    <a:gd name="connsiteX13" fmla="*/ 104751 w 299779"/>
                    <a:gd name="connsiteY13" fmla="*/ 238737 h 306530"/>
                    <a:gd name="connsiteX14" fmla="*/ 104751 w 299779"/>
                    <a:gd name="connsiteY14" fmla="*/ 263989 h 306530"/>
                    <a:gd name="connsiteX15" fmla="*/ 147251 w 299779"/>
                    <a:gd name="connsiteY15" fmla="*/ 306530 h 306530"/>
                    <a:gd name="connsiteX16" fmla="*/ 257280 w 299779"/>
                    <a:gd name="connsiteY16" fmla="*/ 306530 h 306530"/>
                    <a:gd name="connsiteX17" fmla="*/ 299780 w 299779"/>
                    <a:gd name="connsiteY17" fmla="*/ 263989 h 306530"/>
                    <a:gd name="connsiteX18" fmla="*/ 299780 w 299779"/>
                    <a:gd name="connsiteY18" fmla="*/ 158117 h 306530"/>
                    <a:gd name="connsiteX19" fmla="*/ 257280 w 299779"/>
                    <a:gd name="connsiteY19" fmla="*/ 115577 h 306530"/>
                    <a:gd name="connsiteX20" fmla="*/ 259799 w 299779"/>
                    <a:gd name="connsiteY20" fmla="*/ 263989 h 306530"/>
                    <a:gd name="connsiteX21" fmla="*/ 257280 w 299779"/>
                    <a:gd name="connsiteY21" fmla="*/ 266511 h 306530"/>
                    <a:gd name="connsiteX22" fmla="*/ 147251 w 299779"/>
                    <a:gd name="connsiteY22" fmla="*/ 266511 h 306530"/>
                    <a:gd name="connsiteX23" fmla="*/ 144732 w 299779"/>
                    <a:gd name="connsiteY23" fmla="*/ 263989 h 306530"/>
                    <a:gd name="connsiteX24" fmla="*/ 144732 w 299779"/>
                    <a:gd name="connsiteY24" fmla="*/ 158117 h 306530"/>
                    <a:gd name="connsiteX25" fmla="*/ 147251 w 299779"/>
                    <a:gd name="connsiteY25" fmla="*/ 155596 h 306530"/>
                    <a:gd name="connsiteX26" fmla="*/ 257280 w 299779"/>
                    <a:gd name="connsiteY26" fmla="*/ 155596 h 306530"/>
                    <a:gd name="connsiteX27" fmla="*/ 259799 w 299779"/>
                    <a:gd name="connsiteY27" fmla="*/ 158117 h 306530"/>
                    <a:gd name="connsiteX28" fmla="*/ 259799 w 299779"/>
                    <a:gd name="connsiteY28" fmla="*/ 263989 h 306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99779" h="306530">
                      <a:moveTo>
                        <a:pt x="257280" y="115577"/>
                      </a:moveTo>
                      <a:lnTo>
                        <a:pt x="147251" y="115577"/>
                      </a:lnTo>
                      <a:cubicBezTo>
                        <a:pt x="123822" y="115577"/>
                        <a:pt x="104751" y="134666"/>
                        <a:pt x="104751" y="158117"/>
                      </a:cubicBezTo>
                      <a:lnTo>
                        <a:pt x="104751" y="198717"/>
                      </a:lnTo>
                      <a:lnTo>
                        <a:pt x="90018" y="198717"/>
                      </a:lnTo>
                      <a:cubicBezTo>
                        <a:pt x="72486" y="198717"/>
                        <a:pt x="58233" y="184450"/>
                        <a:pt x="58233" y="166902"/>
                      </a:cubicBezTo>
                      <a:lnTo>
                        <a:pt x="58233" y="70855"/>
                      </a:lnTo>
                      <a:cubicBezTo>
                        <a:pt x="69168" y="64111"/>
                        <a:pt x="76484" y="52046"/>
                        <a:pt x="76484" y="38279"/>
                      </a:cubicBezTo>
                      <a:cubicBezTo>
                        <a:pt x="76484" y="17168"/>
                        <a:pt x="59332" y="0"/>
                        <a:pt x="38242" y="0"/>
                      </a:cubicBezTo>
                      <a:cubicBezTo>
                        <a:pt x="17152" y="0"/>
                        <a:pt x="0" y="17168"/>
                        <a:pt x="0" y="38279"/>
                      </a:cubicBezTo>
                      <a:cubicBezTo>
                        <a:pt x="0" y="52046"/>
                        <a:pt x="7317" y="64111"/>
                        <a:pt x="18251" y="70855"/>
                      </a:cubicBezTo>
                      <a:lnTo>
                        <a:pt x="18251" y="166902"/>
                      </a:lnTo>
                      <a:cubicBezTo>
                        <a:pt x="18251" y="206521"/>
                        <a:pt x="50456" y="238737"/>
                        <a:pt x="90018" y="238737"/>
                      </a:cubicBezTo>
                      <a:lnTo>
                        <a:pt x="104751" y="238737"/>
                      </a:lnTo>
                      <a:lnTo>
                        <a:pt x="104751" y="263989"/>
                      </a:lnTo>
                      <a:cubicBezTo>
                        <a:pt x="104751" y="287441"/>
                        <a:pt x="123822" y="306530"/>
                        <a:pt x="147251" y="306530"/>
                      </a:cubicBezTo>
                      <a:lnTo>
                        <a:pt x="257280" y="306530"/>
                      </a:lnTo>
                      <a:cubicBezTo>
                        <a:pt x="280709" y="306530"/>
                        <a:pt x="299780" y="287441"/>
                        <a:pt x="299780" y="263989"/>
                      </a:cubicBezTo>
                      <a:lnTo>
                        <a:pt x="299780" y="158117"/>
                      </a:lnTo>
                      <a:cubicBezTo>
                        <a:pt x="299780" y="134666"/>
                        <a:pt x="280709" y="115577"/>
                        <a:pt x="257280" y="115577"/>
                      </a:cubicBezTo>
                      <a:close/>
                      <a:moveTo>
                        <a:pt x="259799" y="263989"/>
                      </a:moveTo>
                      <a:cubicBezTo>
                        <a:pt x="259799" y="265390"/>
                        <a:pt x="258659" y="266511"/>
                        <a:pt x="257280" y="266511"/>
                      </a:cubicBezTo>
                      <a:lnTo>
                        <a:pt x="147251" y="266511"/>
                      </a:lnTo>
                      <a:cubicBezTo>
                        <a:pt x="145852" y="266511"/>
                        <a:pt x="144732" y="265370"/>
                        <a:pt x="144732" y="263989"/>
                      </a:cubicBezTo>
                      <a:lnTo>
                        <a:pt x="144732" y="158117"/>
                      </a:lnTo>
                      <a:cubicBezTo>
                        <a:pt x="144732" y="156717"/>
                        <a:pt x="145872" y="155596"/>
                        <a:pt x="147251" y="155596"/>
                      </a:cubicBezTo>
                      <a:lnTo>
                        <a:pt x="257280" y="155596"/>
                      </a:lnTo>
                      <a:cubicBezTo>
                        <a:pt x="258679" y="155596"/>
                        <a:pt x="259799" y="156737"/>
                        <a:pt x="259799" y="158117"/>
                      </a:cubicBezTo>
                      <a:lnTo>
                        <a:pt x="259799" y="263989"/>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0" name="Freeform 29">
                  <a:extLst>
                    <a:ext uri="{FF2B5EF4-FFF2-40B4-BE49-F238E27FC236}">
                      <a16:creationId xmlns:a16="http://schemas.microsoft.com/office/drawing/2014/main" id="{36873E26-D06E-4F62-5D07-B324FD422BEC}"/>
                    </a:ext>
                  </a:extLst>
                </p:cNvPr>
                <p:cNvSpPr/>
                <p:nvPr/>
              </p:nvSpPr>
              <p:spPr>
                <a:xfrm>
                  <a:off x="7819895" y="2698787"/>
                  <a:ext cx="2088775" cy="2073123"/>
                </a:xfrm>
                <a:custGeom>
                  <a:avLst/>
                  <a:gdLst>
                    <a:gd name="connsiteX0" fmla="*/ 2088775 w 2088775"/>
                    <a:gd name="connsiteY0" fmla="*/ 1288098 h 2073123"/>
                    <a:gd name="connsiteX1" fmla="*/ 2081419 w 2088775"/>
                    <a:gd name="connsiteY1" fmla="*/ 1218404 h 2073123"/>
                    <a:gd name="connsiteX2" fmla="*/ 2039578 w 2088775"/>
                    <a:gd name="connsiteY2" fmla="*/ 1102708 h 2073123"/>
                    <a:gd name="connsiteX3" fmla="*/ 2006374 w 2088775"/>
                    <a:gd name="connsiteY3" fmla="*/ 1051062 h 2073123"/>
                    <a:gd name="connsiteX4" fmla="*/ 2004615 w 2088775"/>
                    <a:gd name="connsiteY4" fmla="*/ 1048681 h 2073123"/>
                    <a:gd name="connsiteX5" fmla="*/ 2004215 w 2088775"/>
                    <a:gd name="connsiteY5" fmla="*/ 1048201 h 2073123"/>
                    <a:gd name="connsiteX6" fmla="*/ 2003915 w 2088775"/>
                    <a:gd name="connsiteY6" fmla="*/ 1047841 h 2073123"/>
                    <a:gd name="connsiteX7" fmla="*/ 2003995 w 2088775"/>
                    <a:gd name="connsiteY7" fmla="*/ 1047561 h 2073123"/>
                    <a:gd name="connsiteX8" fmla="*/ 2004535 w 2088775"/>
                    <a:gd name="connsiteY8" fmla="*/ 1045519 h 2073123"/>
                    <a:gd name="connsiteX9" fmla="*/ 2006614 w 2088775"/>
                    <a:gd name="connsiteY9" fmla="*/ 1037316 h 2073123"/>
                    <a:gd name="connsiteX10" fmla="*/ 2008513 w 2088775"/>
                    <a:gd name="connsiteY10" fmla="*/ 1029071 h 2073123"/>
                    <a:gd name="connsiteX11" fmla="*/ 2017169 w 2088775"/>
                    <a:gd name="connsiteY11" fmla="*/ 958897 h 2073123"/>
                    <a:gd name="connsiteX12" fmla="*/ 2016589 w 2088775"/>
                    <a:gd name="connsiteY12" fmla="*/ 923580 h 2073123"/>
                    <a:gd name="connsiteX13" fmla="*/ 2015909 w 2088775"/>
                    <a:gd name="connsiteY13" fmla="*/ 914755 h 2073123"/>
                    <a:gd name="connsiteX14" fmla="*/ 2015010 w 2088775"/>
                    <a:gd name="connsiteY14" fmla="*/ 905951 h 2073123"/>
                    <a:gd name="connsiteX15" fmla="*/ 2012791 w 2088775"/>
                    <a:gd name="connsiteY15" fmla="*/ 888402 h 2073123"/>
                    <a:gd name="connsiteX16" fmla="*/ 2009752 w 2088775"/>
                    <a:gd name="connsiteY16" fmla="*/ 870954 h 2073123"/>
                    <a:gd name="connsiteX17" fmla="*/ 2007833 w 2088775"/>
                    <a:gd name="connsiteY17" fmla="*/ 862310 h 2073123"/>
                    <a:gd name="connsiteX18" fmla="*/ 2005734 w 2088775"/>
                    <a:gd name="connsiteY18" fmla="*/ 853705 h 2073123"/>
                    <a:gd name="connsiteX19" fmla="*/ 2003615 w 2088775"/>
                    <a:gd name="connsiteY19" fmla="*/ 845101 h 2073123"/>
                    <a:gd name="connsiteX20" fmla="*/ 2001076 w 2088775"/>
                    <a:gd name="connsiteY20" fmla="*/ 836617 h 2073123"/>
                    <a:gd name="connsiteX21" fmla="*/ 1995719 w 2088775"/>
                    <a:gd name="connsiteY21" fmla="*/ 819729 h 2073123"/>
                    <a:gd name="connsiteX22" fmla="*/ 1989362 w 2088775"/>
                    <a:gd name="connsiteY22" fmla="*/ 803221 h 2073123"/>
                    <a:gd name="connsiteX23" fmla="*/ 1986103 w 2088775"/>
                    <a:gd name="connsiteY23" fmla="*/ 794997 h 2073123"/>
                    <a:gd name="connsiteX24" fmla="*/ 1982365 w 2088775"/>
                    <a:gd name="connsiteY24" fmla="*/ 786973 h 2073123"/>
                    <a:gd name="connsiteX25" fmla="*/ 1974749 w 2088775"/>
                    <a:gd name="connsiteY25" fmla="*/ 771005 h 2073123"/>
                    <a:gd name="connsiteX26" fmla="*/ 1966233 w 2088775"/>
                    <a:gd name="connsiteY26" fmla="*/ 755537 h 2073123"/>
                    <a:gd name="connsiteX27" fmla="*/ 1962634 w 2088775"/>
                    <a:gd name="connsiteY27" fmla="*/ 749194 h 2073123"/>
                    <a:gd name="connsiteX28" fmla="*/ 1958716 w 2088775"/>
                    <a:gd name="connsiteY28" fmla="*/ 743051 h 2073123"/>
                    <a:gd name="connsiteX29" fmla="*/ 1950840 w 2088775"/>
                    <a:gd name="connsiteY29" fmla="*/ 730785 h 2073123"/>
                    <a:gd name="connsiteX30" fmla="*/ 1946662 w 2088775"/>
                    <a:gd name="connsiteY30" fmla="*/ 724822 h 2073123"/>
                    <a:gd name="connsiteX31" fmla="*/ 1942364 w 2088775"/>
                    <a:gd name="connsiteY31" fmla="*/ 718939 h 2073123"/>
                    <a:gd name="connsiteX32" fmla="*/ 1933648 w 2088775"/>
                    <a:gd name="connsiteY32" fmla="*/ 707274 h 2073123"/>
                    <a:gd name="connsiteX33" fmla="*/ 1924332 w 2088775"/>
                    <a:gd name="connsiteY33" fmla="*/ 696108 h 2073123"/>
                    <a:gd name="connsiteX34" fmla="*/ 1914717 w 2088775"/>
                    <a:gd name="connsiteY34" fmla="*/ 685203 h 2073123"/>
                    <a:gd name="connsiteX35" fmla="*/ 1894266 w 2088775"/>
                    <a:gd name="connsiteY35" fmla="*/ 664573 h 2073123"/>
                    <a:gd name="connsiteX36" fmla="*/ 1883591 w 2088775"/>
                    <a:gd name="connsiteY36" fmla="*/ 654728 h 2073123"/>
                    <a:gd name="connsiteX37" fmla="*/ 1872396 w 2088775"/>
                    <a:gd name="connsiteY37" fmla="*/ 645483 h 2073123"/>
                    <a:gd name="connsiteX38" fmla="*/ 1866759 w 2088775"/>
                    <a:gd name="connsiteY38" fmla="*/ 640901 h 2073123"/>
                    <a:gd name="connsiteX39" fmla="*/ 1861022 w 2088775"/>
                    <a:gd name="connsiteY39" fmla="*/ 636459 h 2073123"/>
                    <a:gd name="connsiteX40" fmla="*/ 1855704 w 2088775"/>
                    <a:gd name="connsiteY40" fmla="*/ 632637 h 2073123"/>
                    <a:gd name="connsiteX41" fmla="*/ 1855324 w 2088775"/>
                    <a:gd name="connsiteY41" fmla="*/ 632397 h 2073123"/>
                    <a:gd name="connsiteX42" fmla="*/ 1855364 w 2088775"/>
                    <a:gd name="connsiteY42" fmla="*/ 631997 h 2073123"/>
                    <a:gd name="connsiteX43" fmla="*/ 1855364 w 2088775"/>
                    <a:gd name="connsiteY43" fmla="*/ 631897 h 2073123"/>
                    <a:gd name="connsiteX44" fmla="*/ 1855364 w 2088775"/>
                    <a:gd name="connsiteY44" fmla="*/ 631797 h 2073123"/>
                    <a:gd name="connsiteX45" fmla="*/ 1855364 w 2088775"/>
                    <a:gd name="connsiteY45" fmla="*/ 631417 h 2073123"/>
                    <a:gd name="connsiteX46" fmla="*/ 1855484 w 2088775"/>
                    <a:gd name="connsiteY46" fmla="*/ 629856 h 2073123"/>
                    <a:gd name="connsiteX47" fmla="*/ 1855844 w 2088775"/>
                    <a:gd name="connsiteY47" fmla="*/ 623633 h 2073123"/>
                    <a:gd name="connsiteX48" fmla="*/ 1856084 w 2088775"/>
                    <a:gd name="connsiteY48" fmla="*/ 598761 h 2073123"/>
                    <a:gd name="connsiteX49" fmla="*/ 1847468 w 2088775"/>
                    <a:gd name="connsiteY49" fmla="*/ 527646 h 2073123"/>
                    <a:gd name="connsiteX50" fmla="*/ 1824799 w 2088775"/>
                    <a:gd name="connsiteY50" fmla="*/ 459732 h 2073123"/>
                    <a:gd name="connsiteX51" fmla="*/ 1789475 w 2088775"/>
                    <a:gd name="connsiteY51" fmla="*/ 397842 h 2073123"/>
                    <a:gd name="connsiteX52" fmla="*/ 1743377 w 2088775"/>
                    <a:gd name="connsiteY52" fmla="*/ 344036 h 2073123"/>
                    <a:gd name="connsiteX53" fmla="*/ 1655778 w 2088775"/>
                    <a:gd name="connsiteY53" fmla="*/ 280304 h 2073123"/>
                    <a:gd name="connsiteX54" fmla="*/ 1643723 w 2088775"/>
                    <a:gd name="connsiteY54" fmla="*/ 274101 h 2073123"/>
                    <a:gd name="connsiteX55" fmla="*/ 1631489 w 2088775"/>
                    <a:gd name="connsiteY55" fmla="*/ 268319 h 2073123"/>
                    <a:gd name="connsiteX56" fmla="*/ 1619055 w 2088775"/>
                    <a:gd name="connsiteY56" fmla="*/ 262996 h 2073123"/>
                    <a:gd name="connsiteX57" fmla="*/ 1607020 w 2088775"/>
                    <a:gd name="connsiteY57" fmla="*/ 258334 h 2073123"/>
                    <a:gd name="connsiteX58" fmla="*/ 1603762 w 2088775"/>
                    <a:gd name="connsiteY58" fmla="*/ 257093 h 2073123"/>
                    <a:gd name="connsiteX59" fmla="*/ 1603102 w 2088775"/>
                    <a:gd name="connsiteY59" fmla="*/ 255432 h 2073123"/>
                    <a:gd name="connsiteX60" fmla="*/ 1597225 w 2088775"/>
                    <a:gd name="connsiteY60" fmla="*/ 241085 h 2073123"/>
                    <a:gd name="connsiteX61" fmla="*/ 1590888 w 2088775"/>
                    <a:gd name="connsiteY61" fmla="*/ 226878 h 2073123"/>
                    <a:gd name="connsiteX62" fmla="*/ 1584091 w 2088775"/>
                    <a:gd name="connsiteY62" fmla="*/ 212851 h 2073123"/>
                    <a:gd name="connsiteX63" fmla="*/ 1548988 w 2088775"/>
                    <a:gd name="connsiteY63" fmla="*/ 154103 h 2073123"/>
                    <a:gd name="connsiteX64" fmla="*/ 1504448 w 2088775"/>
                    <a:gd name="connsiteY64" fmla="*/ 100576 h 2073123"/>
                    <a:gd name="connsiteX65" fmla="*/ 1498211 w 2088775"/>
                    <a:gd name="connsiteY65" fmla="*/ 94353 h 2073123"/>
                    <a:gd name="connsiteX66" fmla="*/ 1491754 w 2088775"/>
                    <a:gd name="connsiteY66" fmla="*/ 88310 h 2073123"/>
                    <a:gd name="connsiteX67" fmla="*/ 1478441 w 2088775"/>
                    <a:gd name="connsiteY67" fmla="*/ 76545 h 2073123"/>
                    <a:gd name="connsiteX68" fmla="*/ 1464507 w 2088775"/>
                    <a:gd name="connsiteY68" fmla="*/ 65359 h 2073123"/>
                    <a:gd name="connsiteX69" fmla="*/ 1457230 w 2088775"/>
                    <a:gd name="connsiteY69" fmla="*/ 60057 h 2073123"/>
                    <a:gd name="connsiteX70" fmla="*/ 1449854 w 2088775"/>
                    <a:gd name="connsiteY70" fmla="*/ 54874 h 2073123"/>
                    <a:gd name="connsiteX71" fmla="*/ 1385324 w 2088775"/>
                    <a:gd name="connsiteY71" fmla="*/ 20657 h 2073123"/>
                    <a:gd name="connsiteX72" fmla="*/ 1376668 w 2088775"/>
                    <a:gd name="connsiteY72" fmla="*/ 17356 h 2073123"/>
                    <a:gd name="connsiteX73" fmla="*/ 1367852 w 2088775"/>
                    <a:gd name="connsiteY73" fmla="*/ 14414 h 2073123"/>
                    <a:gd name="connsiteX74" fmla="*/ 1363434 w 2088775"/>
                    <a:gd name="connsiteY74" fmla="*/ 12973 h 2073123"/>
                    <a:gd name="connsiteX75" fmla="*/ 1358956 w 2088775"/>
                    <a:gd name="connsiteY75" fmla="*/ 11693 h 2073123"/>
                    <a:gd name="connsiteX76" fmla="*/ 1349961 w 2088775"/>
                    <a:gd name="connsiteY76" fmla="*/ 9192 h 2073123"/>
                    <a:gd name="connsiteX77" fmla="*/ 1313158 w 2088775"/>
                    <a:gd name="connsiteY77" fmla="*/ 2288 h 2073123"/>
                    <a:gd name="connsiteX78" fmla="*/ 1294486 w 2088775"/>
                    <a:gd name="connsiteY78" fmla="*/ 547 h 2073123"/>
                    <a:gd name="connsiteX79" fmla="*/ 1285111 w 2088775"/>
                    <a:gd name="connsiteY79" fmla="*/ 167 h 2073123"/>
                    <a:gd name="connsiteX80" fmla="*/ 1275835 w 2088775"/>
                    <a:gd name="connsiteY80" fmla="*/ 7 h 2073123"/>
                    <a:gd name="connsiteX81" fmla="*/ 1258363 w 2088775"/>
                    <a:gd name="connsiteY81" fmla="*/ 427 h 2073123"/>
                    <a:gd name="connsiteX82" fmla="*/ 1240792 w 2088775"/>
                    <a:gd name="connsiteY82" fmla="*/ 1668 h 2073123"/>
                    <a:gd name="connsiteX83" fmla="*/ 1170284 w 2088775"/>
                    <a:gd name="connsiteY83" fmla="*/ 15275 h 2073123"/>
                    <a:gd name="connsiteX84" fmla="*/ 1102736 w 2088775"/>
                    <a:gd name="connsiteY84" fmla="*/ 44649 h 2073123"/>
                    <a:gd name="connsiteX85" fmla="*/ 1091721 w 2088775"/>
                    <a:gd name="connsiteY85" fmla="*/ 51552 h 2073123"/>
                    <a:gd name="connsiteX86" fmla="*/ 1080926 w 2088775"/>
                    <a:gd name="connsiteY86" fmla="*/ 58776 h 2073123"/>
                    <a:gd name="connsiteX87" fmla="*/ 1060456 w 2088775"/>
                    <a:gd name="connsiteY87" fmla="*/ 74664 h 2073123"/>
                    <a:gd name="connsiteX88" fmla="*/ 1050640 w 2088775"/>
                    <a:gd name="connsiteY88" fmla="*/ 83088 h 2073123"/>
                    <a:gd name="connsiteX89" fmla="*/ 1046022 w 2088775"/>
                    <a:gd name="connsiteY89" fmla="*/ 87570 h 2073123"/>
                    <a:gd name="connsiteX90" fmla="*/ 1044863 w 2088775"/>
                    <a:gd name="connsiteY90" fmla="*/ 88691 h 2073123"/>
                    <a:gd name="connsiteX91" fmla="*/ 1044663 w 2088775"/>
                    <a:gd name="connsiteY91" fmla="*/ 88871 h 2073123"/>
                    <a:gd name="connsiteX92" fmla="*/ 1044603 w 2088775"/>
                    <a:gd name="connsiteY92" fmla="*/ 88911 h 2073123"/>
                    <a:gd name="connsiteX93" fmla="*/ 1044423 w 2088775"/>
                    <a:gd name="connsiteY93" fmla="*/ 89131 h 2073123"/>
                    <a:gd name="connsiteX94" fmla="*/ 1044383 w 2088775"/>
                    <a:gd name="connsiteY94" fmla="*/ 89191 h 2073123"/>
                    <a:gd name="connsiteX95" fmla="*/ 1044303 w 2088775"/>
                    <a:gd name="connsiteY95" fmla="*/ 89051 h 2073123"/>
                    <a:gd name="connsiteX96" fmla="*/ 1044143 w 2088775"/>
                    <a:gd name="connsiteY96" fmla="*/ 88891 h 2073123"/>
                    <a:gd name="connsiteX97" fmla="*/ 1044103 w 2088775"/>
                    <a:gd name="connsiteY97" fmla="*/ 88851 h 2073123"/>
                    <a:gd name="connsiteX98" fmla="*/ 1043664 w 2088775"/>
                    <a:gd name="connsiteY98" fmla="*/ 88430 h 2073123"/>
                    <a:gd name="connsiteX99" fmla="*/ 1042684 w 2088775"/>
                    <a:gd name="connsiteY99" fmla="*/ 87470 h 2073123"/>
                    <a:gd name="connsiteX100" fmla="*/ 1038726 w 2088775"/>
                    <a:gd name="connsiteY100" fmla="*/ 83628 h 2073123"/>
                    <a:gd name="connsiteX101" fmla="*/ 1034568 w 2088775"/>
                    <a:gd name="connsiteY101" fmla="*/ 79966 h 2073123"/>
                    <a:gd name="connsiteX102" fmla="*/ 999204 w 2088775"/>
                    <a:gd name="connsiteY102" fmla="*/ 52893 h 2073123"/>
                    <a:gd name="connsiteX103" fmla="*/ 933055 w 2088775"/>
                    <a:gd name="connsiteY103" fmla="*/ 19977 h 2073123"/>
                    <a:gd name="connsiteX104" fmla="*/ 862748 w 2088775"/>
                    <a:gd name="connsiteY104" fmla="*/ 3329 h 2073123"/>
                    <a:gd name="connsiteX105" fmla="*/ 853912 w 2088775"/>
                    <a:gd name="connsiteY105" fmla="*/ 2208 h 2073123"/>
                    <a:gd name="connsiteX106" fmla="*/ 845116 w 2088775"/>
                    <a:gd name="connsiteY106" fmla="*/ 1448 h 2073123"/>
                    <a:gd name="connsiteX107" fmla="*/ 836320 w 2088775"/>
                    <a:gd name="connsiteY107" fmla="*/ 787 h 2073123"/>
                    <a:gd name="connsiteX108" fmla="*/ 831923 w 2088775"/>
                    <a:gd name="connsiteY108" fmla="*/ 487 h 2073123"/>
                    <a:gd name="connsiteX109" fmla="*/ 827565 w 2088775"/>
                    <a:gd name="connsiteY109" fmla="*/ 367 h 2073123"/>
                    <a:gd name="connsiteX110" fmla="*/ 818829 w 2088775"/>
                    <a:gd name="connsiteY110" fmla="*/ 147 h 2073123"/>
                    <a:gd name="connsiteX111" fmla="*/ 814471 w 2088775"/>
                    <a:gd name="connsiteY111" fmla="*/ 47 h 2073123"/>
                    <a:gd name="connsiteX112" fmla="*/ 809973 w 2088775"/>
                    <a:gd name="connsiteY112" fmla="*/ 47 h 2073123"/>
                    <a:gd name="connsiteX113" fmla="*/ 791242 w 2088775"/>
                    <a:gd name="connsiteY113" fmla="*/ 807 h 2073123"/>
                    <a:gd name="connsiteX114" fmla="*/ 781886 w 2088775"/>
                    <a:gd name="connsiteY114" fmla="*/ 1548 h 2073123"/>
                    <a:gd name="connsiteX115" fmla="*/ 772570 w 2088775"/>
                    <a:gd name="connsiteY115" fmla="*/ 2708 h 2073123"/>
                    <a:gd name="connsiteX116" fmla="*/ 767912 w 2088775"/>
                    <a:gd name="connsiteY116" fmla="*/ 3309 h 2073123"/>
                    <a:gd name="connsiteX117" fmla="*/ 763295 w 2088775"/>
                    <a:gd name="connsiteY117" fmla="*/ 4109 h 2073123"/>
                    <a:gd name="connsiteX118" fmla="*/ 754059 w 2088775"/>
                    <a:gd name="connsiteY118" fmla="*/ 5750 h 2073123"/>
                    <a:gd name="connsiteX119" fmla="*/ 718016 w 2088775"/>
                    <a:gd name="connsiteY119" fmla="*/ 15415 h 2073123"/>
                    <a:gd name="connsiteX120" fmla="*/ 651607 w 2088775"/>
                    <a:gd name="connsiteY120" fmla="*/ 46670 h 2073123"/>
                    <a:gd name="connsiteX121" fmla="*/ 594873 w 2088775"/>
                    <a:gd name="connsiteY121" fmla="*/ 90331 h 2073123"/>
                    <a:gd name="connsiteX122" fmla="*/ 548275 w 2088775"/>
                    <a:gd name="connsiteY122" fmla="*/ 142477 h 2073123"/>
                    <a:gd name="connsiteX123" fmla="*/ 511232 w 2088775"/>
                    <a:gd name="connsiteY123" fmla="*/ 200285 h 2073123"/>
                    <a:gd name="connsiteX124" fmla="*/ 487264 w 2088775"/>
                    <a:gd name="connsiteY124" fmla="*/ 251510 h 2073123"/>
                    <a:gd name="connsiteX125" fmla="*/ 485005 w 2088775"/>
                    <a:gd name="connsiteY125" fmla="*/ 257113 h 2073123"/>
                    <a:gd name="connsiteX126" fmla="*/ 477848 w 2088775"/>
                    <a:gd name="connsiteY126" fmla="*/ 259834 h 2073123"/>
                    <a:gd name="connsiteX127" fmla="*/ 473310 w 2088775"/>
                    <a:gd name="connsiteY127" fmla="*/ 261575 h 2073123"/>
                    <a:gd name="connsiteX128" fmla="*/ 471031 w 2088775"/>
                    <a:gd name="connsiteY128" fmla="*/ 262456 h 2073123"/>
                    <a:gd name="connsiteX129" fmla="*/ 468672 w 2088775"/>
                    <a:gd name="connsiteY129" fmla="*/ 263456 h 2073123"/>
                    <a:gd name="connsiteX130" fmla="*/ 459257 w 2088775"/>
                    <a:gd name="connsiteY130" fmla="*/ 267478 h 2073123"/>
                    <a:gd name="connsiteX131" fmla="*/ 422714 w 2088775"/>
                    <a:gd name="connsiteY131" fmla="*/ 286007 h 2073123"/>
                    <a:gd name="connsiteX132" fmla="*/ 356145 w 2088775"/>
                    <a:gd name="connsiteY132" fmla="*/ 333991 h 2073123"/>
                    <a:gd name="connsiteX133" fmla="*/ 308047 w 2088775"/>
                    <a:gd name="connsiteY133" fmla="*/ 385916 h 2073123"/>
                    <a:gd name="connsiteX134" fmla="*/ 270325 w 2088775"/>
                    <a:gd name="connsiteY134" fmla="*/ 446266 h 2073123"/>
                    <a:gd name="connsiteX135" fmla="*/ 244877 w 2088775"/>
                    <a:gd name="connsiteY135" fmla="*/ 513139 h 2073123"/>
                    <a:gd name="connsiteX136" fmla="*/ 233302 w 2088775"/>
                    <a:gd name="connsiteY136" fmla="*/ 583873 h 2073123"/>
                    <a:gd name="connsiteX137" fmla="*/ 232862 w 2088775"/>
                    <a:gd name="connsiteY137" fmla="*/ 591037 h 2073123"/>
                    <a:gd name="connsiteX138" fmla="*/ 232682 w 2088775"/>
                    <a:gd name="connsiteY138" fmla="*/ 598200 h 2073123"/>
                    <a:gd name="connsiteX139" fmla="*/ 232563 w 2088775"/>
                    <a:gd name="connsiteY139" fmla="*/ 612527 h 2073123"/>
                    <a:gd name="connsiteX140" fmla="*/ 233082 w 2088775"/>
                    <a:gd name="connsiteY140" fmla="*/ 626854 h 2073123"/>
                    <a:gd name="connsiteX141" fmla="*/ 233302 w 2088775"/>
                    <a:gd name="connsiteY141" fmla="*/ 630436 h 2073123"/>
                    <a:gd name="connsiteX142" fmla="*/ 233402 w 2088775"/>
                    <a:gd name="connsiteY142" fmla="*/ 631957 h 2073123"/>
                    <a:gd name="connsiteX143" fmla="*/ 233402 w 2088775"/>
                    <a:gd name="connsiteY143" fmla="*/ 632197 h 2073123"/>
                    <a:gd name="connsiteX144" fmla="*/ 233442 w 2088775"/>
                    <a:gd name="connsiteY144" fmla="*/ 632477 h 2073123"/>
                    <a:gd name="connsiteX145" fmla="*/ 233442 w 2088775"/>
                    <a:gd name="connsiteY145" fmla="*/ 632477 h 2073123"/>
                    <a:gd name="connsiteX146" fmla="*/ 233122 w 2088775"/>
                    <a:gd name="connsiteY146" fmla="*/ 632697 h 2073123"/>
                    <a:gd name="connsiteX147" fmla="*/ 233042 w 2088775"/>
                    <a:gd name="connsiteY147" fmla="*/ 632757 h 2073123"/>
                    <a:gd name="connsiteX148" fmla="*/ 231983 w 2088775"/>
                    <a:gd name="connsiteY148" fmla="*/ 633518 h 2073123"/>
                    <a:gd name="connsiteX149" fmla="*/ 229844 w 2088775"/>
                    <a:gd name="connsiteY149" fmla="*/ 635058 h 2073123"/>
                    <a:gd name="connsiteX150" fmla="*/ 225566 w 2088775"/>
                    <a:gd name="connsiteY150" fmla="*/ 638140 h 2073123"/>
                    <a:gd name="connsiteX151" fmla="*/ 221468 w 2088775"/>
                    <a:gd name="connsiteY151" fmla="*/ 641441 h 2073123"/>
                    <a:gd name="connsiteX152" fmla="*/ 213292 w 2088775"/>
                    <a:gd name="connsiteY152" fmla="*/ 648105 h 2073123"/>
                    <a:gd name="connsiteX153" fmla="*/ 205195 w 2088775"/>
                    <a:gd name="connsiteY153" fmla="*/ 654828 h 2073123"/>
                    <a:gd name="connsiteX154" fmla="*/ 197439 w 2088775"/>
                    <a:gd name="connsiteY154" fmla="*/ 661972 h 2073123"/>
                    <a:gd name="connsiteX155" fmla="*/ 182306 w 2088775"/>
                    <a:gd name="connsiteY155" fmla="*/ 676659 h 2073123"/>
                    <a:gd name="connsiteX156" fmla="*/ 175029 w 2088775"/>
                    <a:gd name="connsiteY156" fmla="*/ 684302 h 2073123"/>
                    <a:gd name="connsiteX157" fmla="*/ 167933 w 2088775"/>
                    <a:gd name="connsiteY157" fmla="*/ 692106 h 2073123"/>
                    <a:gd name="connsiteX158" fmla="*/ 154379 w 2088775"/>
                    <a:gd name="connsiteY158" fmla="*/ 708314 h 2073123"/>
                    <a:gd name="connsiteX159" fmla="*/ 141825 w 2088775"/>
                    <a:gd name="connsiteY159" fmla="*/ 725343 h 2073123"/>
                    <a:gd name="connsiteX160" fmla="*/ 138766 w 2088775"/>
                    <a:gd name="connsiteY160" fmla="*/ 729645 h 2073123"/>
                    <a:gd name="connsiteX161" fmla="*/ 135888 w 2088775"/>
                    <a:gd name="connsiteY161" fmla="*/ 734087 h 2073123"/>
                    <a:gd name="connsiteX162" fmla="*/ 130170 w 2088775"/>
                    <a:gd name="connsiteY162" fmla="*/ 743011 h 2073123"/>
                    <a:gd name="connsiteX163" fmla="*/ 125473 w 2088775"/>
                    <a:gd name="connsiteY163" fmla="*/ 750475 h 2073123"/>
                    <a:gd name="connsiteX164" fmla="*/ 121175 w 2088775"/>
                    <a:gd name="connsiteY164" fmla="*/ 758199 h 2073123"/>
                    <a:gd name="connsiteX165" fmla="*/ 112759 w 2088775"/>
                    <a:gd name="connsiteY165" fmla="*/ 773726 h 2073123"/>
                    <a:gd name="connsiteX166" fmla="*/ 98405 w 2088775"/>
                    <a:gd name="connsiteY166" fmla="*/ 806042 h 2073123"/>
                    <a:gd name="connsiteX167" fmla="*/ 95187 w 2088775"/>
                    <a:gd name="connsiteY167" fmla="*/ 814286 h 2073123"/>
                    <a:gd name="connsiteX168" fmla="*/ 93587 w 2088775"/>
                    <a:gd name="connsiteY168" fmla="*/ 818408 h 2073123"/>
                    <a:gd name="connsiteX169" fmla="*/ 92208 w 2088775"/>
                    <a:gd name="connsiteY169" fmla="*/ 822610 h 2073123"/>
                    <a:gd name="connsiteX170" fmla="*/ 86871 w 2088775"/>
                    <a:gd name="connsiteY170" fmla="*/ 839499 h 2073123"/>
                    <a:gd name="connsiteX171" fmla="*/ 85571 w 2088775"/>
                    <a:gd name="connsiteY171" fmla="*/ 843741 h 2073123"/>
                    <a:gd name="connsiteX172" fmla="*/ 84512 w 2088775"/>
                    <a:gd name="connsiteY172" fmla="*/ 848043 h 2073123"/>
                    <a:gd name="connsiteX173" fmla="*/ 82393 w 2088775"/>
                    <a:gd name="connsiteY173" fmla="*/ 856647 h 2073123"/>
                    <a:gd name="connsiteX174" fmla="*/ 78574 w 2088775"/>
                    <a:gd name="connsiteY174" fmla="*/ 873935 h 2073123"/>
                    <a:gd name="connsiteX175" fmla="*/ 75556 w 2088775"/>
                    <a:gd name="connsiteY175" fmla="*/ 891404 h 2073123"/>
                    <a:gd name="connsiteX176" fmla="*/ 74456 w 2088775"/>
                    <a:gd name="connsiteY176" fmla="*/ 900188 h 2073123"/>
                    <a:gd name="connsiteX177" fmla="*/ 73537 w 2088775"/>
                    <a:gd name="connsiteY177" fmla="*/ 908993 h 2073123"/>
                    <a:gd name="connsiteX178" fmla="*/ 71558 w 2088775"/>
                    <a:gd name="connsiteY178" fmla="*/ 944290 h 2073123"/>
                    <a:gd name="connsiteX179" fmla="*/ 77455 w 2088775"/>
                    <a:gd name="connsiteY179" fmla="*/ 1014704 h 2073123"/>
                    <a:gd name="connsiteX180" fmla="*/ 82173 w 2088775"/>
                    <a:gd name="connsiteY180" fmla="*/ 1037175 h 2073123"/>
                    <a:gd name="connsiteX181" fmla="*/ 84932 w 2088775"/>
                    <a:gd name="connsiteY181" fmla="*/ 1047961 h 2073123"/>
                    <a:gd name="connsiteX182" fmla="*/ 84252 w 2088775"/>
                    <a:gd name="connsiteY182" fmla="*/ 1048821 h 2073123"/>
                    <a:gd name="connsiteX183" fmla="*/ 84072 w 2088775"/>
                    <a:gd name="connsiteY183" fmla="*/ 1049041 h 2073123"/>
                    <a:gd name="connsiteX184" fmla="*/ 83992 w 2088775"/>
                    <a:gd name="connsiteY184" fmla="*/ 1049141 h 2073123"/>
                    <a:gd name="connsiteX185" fmla="*/ 83192 w 2088775"/>
                    <a:gd name="connsiteY185" fmla="*/ 1050222 h 2073123"/>
                    <a:gd name="connsiteX186" fmla="*/ 79714 w 2088775"/>
                    <a:gd name="connsiteY186" fmla="*/ 1054984 h 2073123"/>
                    <a:gd name="connsiteX187" fmla="*/ 72797 w 2088775"/>
                    <a:gd name="connsiteY187" fmla="*/ 1064529 h 2073123"/>
                    <a:gd name="connsiteX188" fmla="*/ 66280 w 2088775"/>
                    <a:gd name="connsiteY188" fmla="*/ 1074354 h 2073123"/>
                    <a:gd name="connsiteX189" fmla="*/ 63042 w 2088775"/>
                    <a:gd name="connsiteY189" fmla="*/ 1079276 h 2073123"/>
                    <a:gd name="connsiteX190" fmla="*/ 59983 w 2088775"/>
                    <a:gd name="connsiteY190" fmla="*/ 1084319 h 2073123"/>
                    <a:gd name="connsiteX191" fmla="*/ 53926 w 2088775"/>
                    <a:gd name="connsiteY191" fmla="*/ 1094444 h 2073123"/>
                    <a:gd name="connsiteX192" fmla="*/ 48249 w 2088775"/>
                    <a:gd name="connsiteY192" fmla="*/ 1104809 h 2073123"/>
                    <a:gd name="connsiteX193" fmla="*/ 42771 w 2088775"/>
                    <a:gd name="connsiteY193" fmla="*/ 1115294 h 2073123"/>
                    <a:gd name="connsiteX194" fmla="*/ 32836 w 2088775"/>
                    <a:gd name="connsiteY194" fmla="*/ 1136764 h 2073123"/>
                    <a:gd name="connsiteX195" fmla="*/ 28258 w 2088775"/>
                    <a:gd name="connsiteY195" fmla="*/ 1147690 h 2073123"/>
                    <a:gd name="connsiteX196" fmla="*/ 24100 w 2088775"/>
                    <a:gd name="connsiteY196" fmla="*/ 1158795 h 2073123"/>
                    <a:gd name="connsiteX197" fmla="*/ 22061 w 2088775"/>
                    <a:gd name="connsiteY197" fmla="*/ 1164358 h 2073123"/>
                    <a:gd name="connsiteX198" fmla="*/ 20242 w 2088775"/>
                    <a:gd name="connsiteY198" fmla="*/ 1170001 h 2073123"/>
                    <a:gd name="connsiteX199" fmla="*/ 16623 w 2088775"/>
                    <a:gd name="connsiteY199" fmla="*/ 1181306 h 2073123"/>
                    <a:gd name="connsiteX200" fmla="*/ 13485 w 2088775"/>
                    <a:gd name="connsiteY200" fmla="*/ 1192752 h 2073123"/>
                    <a:gd name="connsiteX201" fmla="*/ 10586 w 2088775"/>
                    <a:gd name="connsiteY201" fmla="*/ 1204257 h 2073123"/>
                    <a:gd name="connsiteX202" fmla="*/ 611 w 2088775"/>
                    <a:gd name="connsiteY202" fmla="*/ 1273671 h 2073123"/>
                    <a:gd name="connsiteX203" fmla="*/ 2710 w 2088775"/>
                    <a:gd name="connsiteY203" fmla="*/ 1343666 h 2073123"/>
                    <a:gd name="connsiteX204" fmla="*/ 42811 w 2088775"/>
                    <a:gd name="connsiteY204" fmla="*/ 1477411 h 2073123"/>
                    <a:gd name="connsiteX205" fmla="*/ 79154 w 2088775"/>
                    <a:gd name="connsiteY205" fmla="*/ 1536940 h 2073123"/>
                    <a:gd name="connsiteX206" fmla="*/ 124693 w 2088775"/>
                    <a:gd name="connsiteY206" fmla="*/ 1589386 h 2073123"/>
                    <a:gd name="connsiteX207" fmla="*/ 177888 w 2088775"/>
                    <a:gd name="connsiteY207" fmla="*/ 1633668 h 2073123"/>
                    <a:gd name="connsiteX208" fmla="*/ 184965 w 2088775"/>
                    <a:gd name="connsiteY208" fmla="*/ 1638630 h 2073123"/>
                    <a:gd name="connsiteX209" fmla="*/ 192201 w 2088775"/>
                    <a:gd name="connsiteY209" fmla="*/ 1643353 h 2073123"/>
                    <a:gd name="connsiteX210" fmla="*/ 206875 w 2088775"/>
                    <a:gd name="connsiteY210" fmla="*/ 1652477 h 2073123"/>
                    <a:gd name="connsiteX211" fmla="*/ 214351 w 2088775"/>
                    <a:gd name="connsiteY211" fmla="*/ 1656799 h 2073123"/>
                    <a:gd name="connsiteX212" fmla="*/ 215031 w 2088775"/>
                    <a:gd name="connsiteY212" fmla="*/ 1657199 h 2073123"/>
                    <a:gd name="connsiteX213" fmla="*/ 215151 w 2088775"/>
                    <a:gd name="connsiteY213" fmla="*/ 1657259 h 2073123"/>
                    <a:gd name="connsiteX214" fmla="*/ 215191 w 2088775"/>
                    <a:gd name="connsiteY214" fmla="*/ 1657259 h 2073123"/>
                    <a:gd name="connsiteX215" fmla="*/ 215231 w 2088775"/>
                    <a:gd name="connsiteY215" fmla="*/ 1658900 h 2073123"/>
                    <a:gd name="connsiteX216" fmla="*/ 215231 w 2088775"/>
                    <a:gd name="connsiteY216" fmla="*/ 1659100 h 2073123"/>
                    <a:gd name="connsiteX217" fmla="*/ 215291 w 2088775"/>
                    <a:gd name="connsiteY217" fmla="*/ 1659821 h 2073123"/>
                    <a:gd name="connsiteX218" fmla="*/ 215590 w 2088775"/>
                    <a:gd name="connsiteY218" fmla="*/ 1663582 h 2073123"/>
                    <a:gd name="connsiteX219" fmla="*/ 216190 w 2088775"/>
                    <a:gd name="connsiteY219" fmla="*/ 1671086 h 2073123"/>
                    <a:gd name="connsiteX220" fmla="*/ 219709 w 2088775"/>
                    <a:gd name="connsiteY220" fmla="*/ 1701021 h 2073123"/>
                    <a:gd name="connsiteX221" fmla="*/ 233422 w 2088775"/>
                    <a:gd name="connsiteY221" fmla="*/ 1759670 h 2073123"/>
                    <a:gd name="connsiteX222" fmla="*/ 235621 w 2088775"/>
                    <a:gd name="connsiteY222" fmla="*/ 1766873 h 2073123"/>
                    <a:gd name="connsiteX223" fmla="*/ 238140 w 2088775"/>
                    <a:gd name="connsiteY223" fmla="*/ 1773957 h 2073123"/>
                    <a:gd name="connsiteX224" fmla="*/ 243278 w 2088775"/>
                    <a:gd name="connsiteY224" fmla="*/ 1788104 h 2073123"/>
                    <a:gd name="connsiteX225" fmla="*/ 249115 w 2088775"/>
                    <a:gd name="connsiteY225" fmla="*/ 1801950 h 2073123"/>
                    <a:gd name="connsiteX226" fmla="*/ 252093 w 2088775"/>
                    <a:gd name="connsiteY226" fmla="*/ 1808854 h 2073123"/>
                    <a:gd name="connsiteX227" fmla="*/ 255352 w 2088775"/>
                    <a:gd name="connsiteY227" fmla="*/ 1815617 h 2073123"/>
                    <a:gd name="connsiteX228" fmla="*/ 284838 w 2088775"/>
                    <a:gd name="connsiteY228" fmla="*/ 1867723 h 2073123"/>
                    <a:gd name="connsiteX229" fmla="*/ 294654 w 2088775"/>
                    <a:gd name="connsiteY229" fmla="*/ 1882010 h 2073123"/>
                    <a:gd name="connsiteX230" fmla="*/ 305109 w 2088775"/>
                    <a:gd name="connsiteY230" fmla="*/ 1895796 h 2073123"/>
                    <a:gd name="connsiteX231" fmla="*/ 307727 w 2088775"/>
                    <a:gd name="connsiteY231" fmla="*/ 1899238 h 2073123"/>
                    <a:gd name="connsiteX232" fmla="*/ 310486 w 2088775"/>
                    <a:gd name="connsiteY232" fmla="*/ 1902560 h 2073123"/>
                    <a:gd name="connsiteX233" fmla="*/ 316044 w 2088775"/>
                    <a:gd name="connsiteY233" fmla="*/ 1909163 h 2073123"/>
                    <a:gd name="connsiteX234" fmla="*/ 321621 w 2088775"/>
                    <a:gd name="connsiteY234" fmla="*/ 1915766 h 2073123"/>
                    <a:gd name="connsiteX235" fmla="*/ 327458 w 2088775"/>
                    <a:gd name="connsiteY235" fmla="*/ 1922109 h 2073123"/>
                    <a:gd name="connsiteX236" fmla="*/ 333315 w 2088775"/>
                    <a:gd name="connsiteY236" fmla="*/ 1928432 h 2073123"/>
                    <a:gd name="connsiteX237" fmla="*/ 336254 w 2088775"/>
                    <a:gd name="connsiteY237" fmla="*/ 1931594 h 2073123"/>
                    <a:gd name="connsiteX238" fmla="*/ 339313 w 2088775"/>
                    <a:gd name="connsiteY238" fmla="*/ 1934615 h 2073123"/>
                    <a:gd name="connsiteX239" fmla="*/ 351607 w 2088775"/>
                    <a:gd name="connsiteY239" fmla="*/ 1946661 h 2073123"/>
                    <a:gd name="connsiteX240" fmla="*/ 364441 w 2088775"/>
                    <a:gd name="connsiteY240" fmla="*/ 1958107 h 2073123"/>
                    <a:gd name="connsiteX241" fmla="*/ 367659 w 2088775"/>
                    <a:gd name="connsiteY241" fmla="*/ 1960948 h 2073123"/>
                    <a:gd name="connsiteX242" fmla="*/ 370978 w 2088775"/>
                    <a:gd name="connsiteY242" fmla="*/ 1963670 h 2073123"/>
                    <a:gd name="connsiteX243" fmla="*/ 377655 w 2088775"/>
                    <a:gd name="connsiteY243" fmla="*/ 1969072 h 2073123"/>
                    <a:gd name="connsiteX244" fmla="*/ 495400 w 2088775"/>
                    <a:gd name="connsiteY244" fmla="*/ 2037986 h 2073123"/>
                    <a:gd name="connsiteX245" fmla="*/ 560249 w 2088775"/>
                    <a:gd name="connsiteY245" fmla="*/ 2058956 h 2073123"/>
                    <a:gd name="connsiteX246" fmla="*/ 576862 w 2088775"/>
                    <a:gd name="connsiteY246" fmla="*/ 2062678 h 2073123"/>
                    <a:gd name="connsiteX247" fmla="*/ 585178 w 2088775"/>
                    <a:gd name="connsiteY247" fmla="*/ 2064459 h 2073123"/>
                    <a:gd name="connsiteX248" fmla="*/ 593574 w 2088775"/>
                    <a:gd name="connsiteY248" fmla="*/ 2065880 h 2073123"/>
                    <a:gd name="connsiteX249" fmla="*/ 610366 w 2088775"/>
                    <a:gd name="connsiteY249" fmla="*/ 2068541 h 2073123"/>
                    <a:gd name="connsiteX250" fmla="*/ 627238 w 2088775"/>
                    <a:gd name="connsiteY250" fmla="*/ 2070542 h 2073123"/>
                    <a:gd name="connsiteX251" fmla="*/ 635694 w 2088775"/>
                    <a:gd name="connsiteY251" fmla="*/ 2071302 h 2073123"/>
                    <a:gd name="connsiteX252" fmla="*/ 644170 w 2088775"/>
                    <a:gd name="connsiteY252" fmla="*/ 2071903 h 2073123"/>
                    <a:gd name="connsiteX253" fmla="*/ 652646 w 2088775"/>
                    <a:gd name="connsiteY253" fmla="*/ 2072483 h 2073123"/>
                    <a:gd name="connsiteX254" fmla="*/ 661122 w 2088775"/>
                    <a:gd name="connsiteY254" fmla="*/ 2072763 h 2073123"/>
                    <a:gd name="connsiteX255" fmla="*/ 678054 w 2088775"/>
                    <a:gd name="connsiteY255" fmla="*/ 2073123 h 2073123"/>
                    <a:gd name="connsiteX256" fmla="*/ 694467 w 2088775"/>
                    <a:gd name="connsiteY256" fmla="*/ 2072903 h 2073123"/>
                    <a:gd name="connsiteX257" fmla="*/ 760336 w 2088775"/>
                    <a:gd name="connsiteY257" fmla="*/ 2067701 h 2073123"/>
                    <a:gd name="connsiteX258" fmla="*/ 890335 w 2088775"/>
                    <a:gd name="connsiteY258" fmla="*/ 2033404 h 2073123"/>
                    <a:gd name="connsiteX259" fmla="*/ 951907 w 2088775"/>
                    <a:gd name="connsiteY259" fmla="*/ 2002329 h 2073123"/>
                    <a:gd name="connsiteX260" fmla="*/ 1008360 w 2088775"/>
                    <a:gd name="connsiteY260" fmla="*/ 1960808 h 2073123"/>
                    <a:gd name="connsiteX261" fmla="*/ 1018036 w 2088775"/>
                    <a:gd name="connsiteY261" fmla="*/ 1952004 h 2073123"/>
                    <a:gd name="connsiteX262" fmla="*/ 1027431 w 2088775"/>
                    <a:gd name="connsiteY262" fmla="*/ 1942859 h 2073123"/>
                    <a:gd name="connsiteX263" fmla="*/ 1036527 w 2088775"/>
                    <a:gd name="connsiteY263" fmla="*/ 1933395 h 2073123"/>
                    <a:gd name="connsiteX264" fmla="*/ 1044363 w 2088775"/>
                    <a:gd name="connsiteY264" fmla="*/ 1924570 h 2073123"/>
                    <a:gd name="connsiteX265" fmla="*/ 1056438 w 2088775"/>
                    <a:gd name="connsiteY265" fmla="*/ 1937817 h 2073123"/>
                    <a:gd name="connsiteX266" fmla="*/ 1062855 w 2088775"/>
                    <a:gd name="connsiteY266" fmla="*/ 1944440 h 2073123"/>
                    <a:gd name="connsiteX267" fmla="*/ 1069492 w 2088775"/>
                    <a:gd name="connsiteY267" fmla="*/ 1950823 h 2073123"/>
                    <a:gd name="connsiteX268" fmla="*/ 1124546 w 2088775"/>
                    <a:gd name="connsiteY268" fmla="*/ 1994505 h 2073123"/>
                    <a:gd name="connsiteX269" fmla="*/ 1185257 w 2088775"/>
                    <a:gd name="connsiteY269" fmla="*/ 2027721 h 2073123"/>
                    <a:gd name="connsiteX270" fmla="*/ 1314657 w 2088775"/>
                    <a:gd name="connsiteY270" fmla="*/ 2065660 h 2073123"/>
                    <a:gd name="connsiteX271" fmla="*/ 1380546 w 2088775"/>
                    <a:gd name="connsiteY271" fmla="*/ 2072363 h 2073123"/>
                    <a:gd name="connsiteX272" fmla="*/ 1396999 w 2088775"/>
                    <a:gd name="connsiteY272" fmla="*/ 2072923 h 2073123"/>
                    <a:gd name="connsiteX273" fmla="*/ 1413491 w 2088775"/>
                    <a:gd name="connsiteY273" fmla="*/ 2073063 h 2073123"/>
                    <a:gd name="connsiteX274" fmla="*/ 1430443 w 2088775"/>
                    <a:gd name="connsiteY274" fmla="*/ 2072663 h 2073123"/>
                    <a:gd name="connsiteX275" fmla="*/ 1434681 w 2088775"/>
                    <a:gd name="connsiteY275" fmla="*/ 2072543 h 2073123"/>
                    <a:gd name="connsiteX276" fmla="*/ 1438919 w 2088775"/>
                    <a:gd name="connsiteY276" fmla="*/ 2072263 h 2073123"/>
                    <a:gd name="connsiteX277" fmla="*/ 1447395 w 2088775"/>
                    <a:gd name="connsiteY277" fmla="*/ 2071662 h 2073123"/>
                    <a:gd name="connsiteX278" fmla="*/ 1481179 w 2088775"/>
                    <a:gd name="connsiteY278" fmla="*/ 2068141 h 2073123"/>
                    <a:gd name="connsiteX279" fmla="*/ 1514664 w 2088775"/>
                    <a:gd name="connsiteY279" fmla="*/ 2062038 h 2073123"/>
                    <a:gd name="connsiteX280" fmla="*/ 1547708 w 2088775"/>
                    <a:gd name="connsiteY280" fmla="*/ 2053814 h 2073123"/>
                    <a:gd name="connsiteX281" fmla="*/ 1580073 w 2088775"/>
                    <a:gd name="connsiteY281" fmla="*/ 2043028 h 2073123"/>
                    <a:gd name="connsiteX282" fmla="*/ 1595986 w 2088775"/>
                    <a:gd name="connsiteY282" fmla="*/ 2036845 h 2073123"/>
                    <a:gd name="connsiteX283" fmla="*/ 1611678 w 2088775"/>
                    <a:gd name="connsiteY283" fmla="*/ 2030142 h 2073123"/>
                    <a:gd name="connsiteX284" fmla="*/ 1627091 w 2088775"/>
                    <a:gd name="connsiteY284" fmla="*/ 2022779 h 2073123"/>
                    <a:gd name="connsiteX285" fmla="*/ 1634708 w 2088775"/>
                    <a:gd name="connsiteY285" fmla="*/ 2018897 h 2073123"/>
                    <a:gd name="connsiteX286" fmla="*/ 1642244 w 2088775"/>
                    <a:gd name="connsiteY286" fmla="*/ 2014855 h 2073123"/>
                    <a:gd name="connsiteX287" fmla="*/ 1699817 w 2088775"/>
                    <a:gd name="connsiteY287" fmla="*/ 1977856 h 2073123"/>
                    <a:gd name="connsiteX288" fmla="*/ 1751473 w 2088775"/>
                    <a:gd name="connsiteY288" fmla="*/ 1932594 h 2073123"/>
                    <a:gd name="connsiteX289" fmla="*/ 1795752 w 2088775"/>
                    <a:gd name="connsiteY289" fmla="*/ 1879668 h 2073123"/>
                    <a:gd name="connsiteX290" fmla="*/ 1804708 w 2088775"/>
                    <a:gd name="connsiteY290" fmla="*/ 1866602 h 2073123"/>
                    <a:gd name="connsiteX291" fmla="*/ 1813124 w 2088775"/>
                    <a:gd name="connsiteY291" fmla="*/ 1853155 h 2073123"/>
                    <a:gd name="connsiteX292" fmla="*/ 1817262 w 2088775"/>
                    <a:gd name="connsiteY292" fmla="*/ 1846392 h 2073123"/>
                    <a:gd name="connsiteX293" fmla="*/ 1821100 w 2088775"/>
                    <a:gd name="connsiteY293" fmla="*/ 1839429 h 2073123"/>
                    <a:gd name="connsiteX294" fmla="*/ 1828637 w 2088775"/>
                    <a:gd name="connsiteY294" fmla="*/ 1825422 h 2073123"/>
                    <a:gd name="connsiteX295" fmla="*/ 1853185 w 2088775"/>
                    <a:gd name="connsiteY295" fmla="*/ 1766633 h 2073123"/>
                    <a:gd name="connsiteX296" fmla="*/ 1868478 w 2088775"/>
                    <a:gd name="connsiteY296" fmla="*/ 1704623 h 2073123"/>
                    <a:gd name="connsiteX297" fmla="*/ 1870697 w 2088775"/>
                    <a:gd name="connsiteY297" fmla="*/ 1688795 h 2073123"/>
                    <a:gd name="connsiteX298" fmla="*/ 1871717 w 2088775"/>
                    <a:gd name="connsiteY298" fmla="*/ 1680871 h 2073123"/>
                    <a:gd name="connsiteX299" fmla="*/ 1872377 w 2088775"/>
                    <a:gd name="connsiteY299" fmla="*/ 1672907 h 2073123"/>
                    <a:gd name="connsiteX300" fmla="*/ 1873476 w 2088775"/>
                    <a:gd name="connsiteY300" fmla="*/ 1659020 h 2073123"/>
                    <a:gd name="connsiteX301" fmla="*/ 1873516 w 2088775"/>
                    <a:gd name="connsiteY301" fmla="*/ 1657299 h 2073123"/>
                    <a:gd name="connsiteX302" fmla="*/ 1873716 w 2088775"/>
                    <a:gd name="connsiteY302" fmla="*/ 1657219 h 2073123"/>
                    <a:gd name="connsiteX303" fmla="*/ 1873736 w 2088775"/>
                    <a:gd name="connsiteY303" fmla="*/ 1657219 h 2073123"/>
                    <a:gd name="connsiteX304" fmla="*/ 1873796 w 2088775"/>
                    <a:gd name="connsiteY304" fmla="*/ 1657159 h 2073123"/>
                    <a:gd name="connsiteX305" fmla="*/ 1874036 w 2088775"/>
                    <a:gd name="connsiteY305" fmla="*/ 1657019 h 2073123"/>
                    <a:gd name="connsiteX306" fmla="*/ 1874975 w 2088775"/>
                    <a:gd name="connsiteY306" fmla="*/ 1656499 h 2073123"/>
                    <a:gd name="connsiteX307" fmla="*/ 1876854 w 2088775"/>
                    <a:gd name="connsiteY307" fmla="*/ 1655438 h 2073123"/>
                    <a:gd name="connsiteX308" fmla="*/ 1884291 w 2088775"/>
                    <a:gd name="connsiteY308" fmla="*/ 1651036 h 2073123"/>
                    <a:gd name="connsiteX309" fmla="*/ 1891667 w 2088775"/>
                    <a:gd name="connsiteY309" fmla="*/ 1646554 h 2073123"/>
                    <a:gd name="connsiteX310" fmla="*/ 1898904 w 2088775"/>
                    <a:gd name="connsiteY310" fmla="*/ 1641832 h 2073123"/>
                    <a:gd name="connsiteX311" fmla="*/ 1953519 w 2088775"/>
                    <a:gd name="connsiteY311" fmla="*/ 1599371 h 2073123"/>
                    <a:gd name="connsiteX312" fmla="*/ 2000796 w 2088775"/>
                    <a:gd name="connsiteY312" fmla="*/ 1548546 h 2073123"/>
                    <a:gd name="connsiteX313" fmla="*/ 2039179 w 2088775"/>
                    <a:gd name="connsiteY313" fmla="*/ 1490358 h 2073123"/>
                    <a:gd name="connsiteX314" fmla="*/ 2084078 w 2088775"/>
                    <a:gd name="connsiteY314" fmla="*/ 1358193 h 2073123"/>
                    <a:gd name="connsiteX315" fmla="*/ 2088635 w 2088775"/>
                    <a:gd name="connsiteY315" fmla="*/ 1288299 h 2073123"/>
                    <a:gd name="connsiteX316" fmla="*/ 2003915 w 2088775"/>
                    <a:gd name="connsiteY316" fmla="*/ 1047821 h 2073123"/>
                    <a:gd name="connsiteX317" fmla="*/ 2003915 w 2088775"/>
                    <a:gd name="connsiteY317" fmla="*/ 1047821 h 2073123"/>
                    <a:gd name="connsiteX318" fmla="*/ 2003915 w 2088775"/>
                    <a:gd name="connsiteY318" fmla="*/ 1047821 h 2073123"/>
                    <a:gd name="connsiteX319" fmla="*/ 2044036 w 2088775"/>
                    <a:gd name="connsiteY319" fmla="*/ 1351770 h 2073123"/>
                    <a:gd name="connsiteX320" fmla="*/ 2003635 w 2088775"/>
                    <a:gd name="connsiteY320" fmla="*/ 1470628 h 2073123"/>
                    <a:gd name="connsiteX321" fmla="*/ 1969011 w 2088775"/>
                    <a:gd name="connsiteY321" fmla="*/ 1523134 h 2073123"/>
                    <a:gd name="connsiteX322" fmla="*/ 1926251 w 2088775"/>
                    <a:gd name="connsiteY322" fmla="*/ 1569116 h 2073123"/>
                    <a:gd name="connsiteX323" fmla="*/ 1876754 w 2088775"/>
                    <a:gd name="connsiteY323" fmla="*/ 1607615 h 2073123"/>
                    <a:gd name="connsiteX324" fmla="*/ 1870177 w 2088775"/>
                    <a:gd name="connsiteY324" fmla="*/ 1611897 h 2073123"/>
                    <a:gd name="connsiteX325" fmla="*/ 1863481 w 2088775"/>
                    <a:gd name="connsiteY325" fmla="*/ 1615959 h 2073123"/>
                    <a:gd name="connsiteX326" fmla="*/ 1856744 w 2088775"/>
                    <a:gd name="connsiteY326" fmla="*/ 1619961 h 2073123"/>
                    <a:gd name="connsiteX327" fmla="*/ 1851266 w 2088775"/>
                    <a:gd name="connsiteY327" fmla="*/ 1623023 h 2073123"/>
                    <a:gd name="connsiteX328" fmla="*/ 1842371 w 2088775"/>
                    <a:gd name="connsiteY328" fmla="*/ 1627705 h 2073123"/>
                    <a:gd name="connsiteX329" fmla="*/ 1833295 w 2088775"/>
                    <a:gd name="connsiteY329" fmla="*/ 1632047 h 2073123"/>
                    <a:gd name="connsiteX330" fmla="*/ 1833315 w 2088775"/>
                    <a:gd name="connsiteY330" fmla="*/ 1645714 h 2073123"/>
                    <a:gd name="connsiteX331" fmla="*/ 1833055 w 2088775"/>
                    <a:gd name="connsiteY331" fmla="*/ 1655478 h 2073123"/>
                    <a:gd name="connsiteX332" fmla="*/ 1833015 w 2088775"/>
                    <a:gd name="connsiteY332" fmla="*/ 1656699 h 2073123"/>
                    <a:gd name="connsiteX333" fmla="*/ 1832895 w 2088775"/>
                    <a:gd name="connsiteY333" fmla="*/ 1658420 h 2073123"/>
                    <a:gd name="connsiteX334" fmla="*/ 1832615 w 2088775"/>
                    <a:gd name="connsiteY334" fmla="*/ 1662002 h 2073123"/>
                    <a:gd name="connsiteX335" fmla="*/ 1832035 w 2088775"/>
                    <a:gd name="connsiteY335" fmla="*/ 1669185 h 2073123"/>
                    <a:gd name="connsiteX336" fmla="*/ 1831436 w 2088775"/>
                    <a:gd name="connsiteY336" fmla="*/ 1676369 h 2073123"/>
                    <a:gd name="connsiteX337" fmla="*/ 1830516 w 2088775"/>
                    <a:gd name="connsiteY337" fmla="*/ 1683512 h 2073123"/>
                    <a:gd name="connsiteX338" fmla="*/ 1828517 w 2088775"/>
                    <a:gd name="connsiteY338" fmla="*/ 1697779 h 2073123"/>
                    <a:gd name="connsiteX339" fmla="*/ 1814723 w 2088775"/>
                    <a:gd name="connsiteY339" fmla="*/ 1753687 h 2073123"/>
                    <a:gd name="connsiteX340" fmla="*/ 1792554 w 2088775"/>
                    <a:gd name="connsiteY340" fmla="*/ 1806773 h 2073123"/>
                    <a:gd name="connsiteX341" fmla="*/ 1785737 w 2088775"/>
                    <a:gd name="connsiteY341" fmla="*/ 1819439 h 2073123"/>
                    <a:gd name="connsiteX342" fmla="*/ 1782279 w 2088775"/>
                    <a:gd name="connsiteY342" fmla="*/ 1825742 h 2073123"/>
                    <a:gd name="connsiteX343" fmla="*/ 1778520 w 2088775"/>
                    <a:gd name="connsiteY343" fmla="*/ 1831865 h 2073123"/>
                    <a:gd name="connsiteX344" fmla="*/ 1770904 w 2088775"/>
                    <a:gd name="connsiteY344" fmla="*/ 1844051 h 2073123"/>
                    <a:gd name="connsiteX345" fmla="*/ 1762788 w 2088775"/>
                    <a:gd name="connsiteY345" fmla="*/ 1855897 h 2073123"/>
                    <a:gd name="connsiteX346" fmla="*/ 1722586 w 2088775"/>
                    <a:gd name="connsiteY346" fmla="*/ 1903960 h 2073123"/>
                    <a:gd name="connsiteX347" fmla="*/ 1675528 w 2088775"/>
                    <a:gd name="connsiteY347" fmla="*/ 1945181 h 2073123"/>
                    <a:gd name="connsiteX348" fmla="*/ 1622973 w 2088775"/>
                    <a:gd name="connsiteY348" fmla="*/ 1978957 h 2073123"/>
                    <a:gd name="connsiteX349" fmla="*/ 1616096 w 2088775"/>
                    <a:gd name="connsiteY349" fmla="*/ 1982659 h 2073123"/>
                    <a:gd name="connsiteX350" fmla="*/ 1609139 w 2088775"/>
                    <a:gd name="connsiteY350" fmla="*/ 1986221 h 2073123"/>
                    <a:gd name="connsiteX351" fmla="*/ 1595046 w 2088775"/>
                    <a:gd name="connsiteY351" fmla="*/ 1992964 h 2073123"/>
                    <a:gd name="connsiteX352" fmla="*/ 1580693 w 2088775"/>
                    <a:gd name="connsiteY352" fmla="*/ 1999087 h 2073123"/>
                    <a:gd name="connsiteX353" fmla="*/ 1566140 w 2088775"/>
                    <a:gd name="connsiteY353" fmla="*/ 2004730 h 2073123"/>
                    <a:gd name="connsiteX354" fmla="*/ 1536533 w 2088775"/>
                    <a:gd name="connsiteY354" fmla="*/ 2014595 h 2073123"/>
                    <a:gd name="connsiteX355" fmla="*/ 1506268 w 2088775"/>
                    <a:gd name="connsiteY355" fmla="*/ 2022118 h 2073123"/>
                    <a:gd name="connsiteX356" fmla="*/ 1475602 w 2088775"/>
                    <a:gd name="connsiteY356" fmla="*/ 2027721 h 2073123"/>
                    <a:gd name="connsiteX357" fmla="*/ 1444596 w 2088775"/>
                    <a:gd name="connsiteY357" fmla="*/ 2030943 h 2073123"/>
                    <a:gd name="connsiteX358" fmla="*/ 1436820 w 2088775"/>
                    <a:gd name="connsiteY358" fmla="*/ 2031483 h 2073123"/>
                    <a:gd name="connsiteX359" fmla="*/ 1432942 w 2088775"/>
                    <a:gd name="connsiteY359" fmla="*/ 2031743 h 2073123"/>
                    <a:gd name="connsiteX360" fmla="*/ 1429044 w 2088775"/>
                    <a:gd name="connsiteY360" fmla="*/ 2031843 h 2073123"/>
                    <a:gd name="connsiteX361" fmla="*/ 1413471 w 2088775"/>
                    <a:gd name="connsiteY361" fmla="*/ 2032203 h 2073123"/>
                    <a:gd name="connsiteX362" fmla="*/ 1398038 w 2088775"/>
                    <a:gd name="connsiteY362" fmla="*/ 2032083 h 2073123"/>
                    <a:gd name="connsiteX363" fmla="*/ 1382645 w 2088775"/>
                    <a:gd name="connsiteY363" fmla="*/ 2031543 h 2073123"/>
                    <a:gd name="connsiteX364" fmla="*/ 1321194 w 2088775"/>
                    <a:gd name="connsiteY364" fmla="*/ 2025300 h 2073123"/>
                    <a:gd name="connsiteX365" fmla="*/ 1202090 w 2088775"/>
                    <a:gd name="connsiteY365" fmla="*/ 1990443 h 2073123"/>
                    <a:gd name="connsiteX366" fmla="*/ 1147055 w 2088775"/>
                    <a:gd name="connsiteY366" fmla="*/ 1960348 h 2073123"/>
                    <a:gd name="connsiteX367" fmla="*/ 1097658 w 2088775"/>
                    <a:gd name="connsiteY367" fmla="*/ 1921169 h 2073123"/>
                    <a:gd name="connsiteX368" fmla="*/ 1091721 w 2088775"/>
                    <a:gd name="connsiteY368" fmla="*/ 1915466 h 2073123"/>
                    <a:gd name="connsiteX369" fmla="*/ 1086004 w 2088775"/>
                    <a:gd name="connsiteY369" fmla="*/ 1909543 h 2073123"/>
                    <a:gd name="connsiteX370" fmla="*/ 1074909 w 2088775"/>
                    <a:gd name="connsiteY370" fmla="*/ 1897357 h 2073123"/>
                    <a:gd name="connsiteX371" fmla="*/ 1074149 w 2088775"/>
                    <a:gd name="connsiteY371" fmla="*/ 1896517 h 2073123"/>
                    <a:gd name="connsiteX372" fmla="*/ 1073310 w 2088775"/>
                    <a:gd name="connsiteY372" fmla="*/ 1895516 h 2073123"/>
                    <a:gd name="connsiteX373" fmla="*/ 1071651 w 2088775"/>
                    <a:gd name="connsiteY373" fmla="*/ 1893495 h 2073123"/>
                    <a:gd name="connsiteX374" fmla="*/ 1068352 w 2088775"/>
                    <a:gd name="connsiteY374" fmla="*/ 1889433 h 2073123"/>
                    <a:gd name="connsiteX375" fmla="*/ 1062135 w 2088775"/>
                    <a:gd name="connsiteY375" fmla="*/ 1881029 h 2073123"/>
                    <a:gd name="connsiteX376" fmla="*/ 1046762 w 2088775"/>
                    <a:gd name="connsiteY376" fmla="*/ 1855577 h 2073123"/>
                    <a:gd name="connsiteX377" fmla="*/ 1045063 w 2088775"/>
                    <a:gd name="connsiteY377" fmla="*/ 1852275 h 2073123"/>
                    <a:gd name="connsiteX378" fmla="*/ 1044843 w 2088775"/>
                    <a:gd name="connsiteY378" fmla="*/ 1851855 h 2073123"/>
                    <a:gd name="connsiteX379" fmla="*/ 1044523 w 2088775"/>
                    <a:gd name="connsiteY379" fmla="*/ 1851555 h 2073123"/>
                    <a:gd name="connsiteX380" fmla="*/ 1044223 w 2088775"/>
                    <a:gd name="connsiteY380" fmla="*/ 1851855 h 2073123"/>
                    <a:gd name="connsiteX381" fmla="*/ 1044003 w 2088775"/>
                    <a:gd name="connsiteY381" fmla="*/ 1852275 h 2073123"/>
                    <a:gd name="connsiteX382" fmla="*/ 1043144 w 2088775"/>
                    <a:gd name="connsiteY382" fmla="*/ 1853936 h 2073123"/>
                    <a:gd name="connsiteX383" fmla="*/ 1039705 w 2088775"/>
                    <a:gd name="connsiteY383" fmla="*/ 1860539 h 2073123"/>
                    <a:gd name="connsiteX384" fmla="*/ 1036027 w 2088775"/>
                    <a:gd name="connsiteY384" fmla="*/ 1867002 h 2073123"/>
                    <a:gd name="connsiteX385" fmla="*/ 1032109 w 2088775"/>
                    <a:gd name="connsiteY385" fmla="*/ 1873325 h 2073123"/>
                    <a:gd name="connsiteX386" fmla="*/ 1014337 w 2088775"/>
                    <a:gd name="connsiteY386" fmla="*/ 1897177 h 2073123"/>
                    <a:gd name="connsiteX387" fmla="*/ 1006841 w 2088775"/>
                    <a:gd name="connsiteY387" fmla="*/ 1905601 h 2073123"/>
                    <a:gd name="connsiteX388" fmla="*/ 998725 w 2088775"/>
                    <a:gd name="connsiteY388" fmla="*/ 1914045 h 2073123"/>
                    <a:gd name="connsiteX389" fmla="*/ 990328 w 2088775"/>
                    <a:gd name="connsiteY389" fmla="*/ 1922209 h 2073123"/>
                    <a:gd name="connsiteX390" fmla="*/ 981673 w 2088775"/>
                    <a:gd name="connsiteY390" fmla="*/ 1930073 h 2073123"/>
                    <a:gd name="connsiteX391" fmla="*/ 930916 w 2088775"/>
                    <a:gd name="connsiteY391" fmla="*/ 1967391 h 2073123"/>
                    <a:gd name="connsiteX392" fmla="*/ 875002 w 2088775"/>
                    <a:gd name="connsiteY392" fmla="*/ 1995605 h 2073123"/>
                    <a:gd name="connsiteX393" fmla="*/ 755098 w 2088775"/>
                    <a:gd name="connsiteY393" fmla="*/ 2027201 h 2073123"/>
                    <a:gd name="connsiteX394" fmla="*/ 693567 w 2088775"/>
                    <a:gd name="connsiteY394" fmla="*/ 2032063 h 2073123"/>
                    <a:gd name="connsiteX395" fmla="*/ 678174 w 2088775"/>
                    <a:gd name="connsiteY395" fmla="*/ 2032263 h 2073123"/>
                    <a:gd name="connsiteX396" fmla="*/ 662602 w 2088775"/>
                    <a:gd name="connsiteY396" fmla="*/ 2031923 h 2073123"/>
                    <a:gd name="connsiteX397" fmla="*/ 654825 w 2088775"/>
                    <a:gd name="connsiteY397" fmla="*/ 2031683 h 2073123"/>
                    <a:gd name="connsiteX398" fmla="*/ 647049 w 2088775"/>
                    <a:gd name="connsiteY398" fmla="*/ 2031143 h 2073123"/>
                    <a:gd name="connsiteX399" fmla="*/ 639273 w 2088775"/>
                    <a:gd name="connsiteY399" fmla="*/ 2030582 h 2073123"/>
                    <a:gd name="connsiteX400" fmla="*/ 631516 w 2088775"/>
                    <a:gd name="connsiteY400" fmla="*/ 2029882 h 2073123"/>
                    <a:gd name="connsiteX401" fmla="*/ 616043 w 2088775"/>
                    <a:gd name="connsiteY401" fmla="*/ 2028041 h 2073123"/>
                    <a:gd name="connsiteX402" fmla="*/ 600651 w 2088775"/>
                    <a:gd name="connsiteY402" fmla="*/ 2025600 h 2073123"/>
                    <a:gd name="connsiteX403" fmla="*/ 592954 w 2088775"/>
                    <a:gd name="connsiteY403" fmla="*/ 2024319 h 2073123"/>
                    <a:gd name="connsiteX404" fmla="*/ 585338 w 2088775"/>
                    <a:gd name="connsiteY404" fmla="*/ 2022678 h 2073123"/>
                    <a:gd name="connsiteX405" fmla="*/ 570125 w 2088775"/>
                    <a:gd name="connsiteY405" fmla="*/ 2019277 h 2073123"/>
                    <a:gd name="connsiteX406" fmla="*/ 510773 w 2088775"/>
                    <a:gd name="connsiteY406" fmla="*/ 2000087 h 2073123"/>
                    <a:gd name="connsiteX407" fmla="*/ 403263 w 2088775"/>
                    <a:gd name="connsiteY407" fmla="*/ 1937157 h 2073123"/>
                    <a:gd name="connsiteX408" fmla="*/ 397186 w 2088775"/>
                    <a:gd name="connsiteY408" fmla="*/ 1932234 h 2073123"/>
                    <a:gd name="connsiteX409" fmla="*/ 394147 w 2088775"/>
                    <a:gd name="connsiteY409" fmla="*/ 1929773 h 2073123"/>
                    <a:gd name="connsiteX410" fmla="*/ 391228 w 2088775"/>
                    <a:gd name="connsiteY410" fmla="*/ 1927172 h 2073123"/>
                    <a:gd name="connsiteX411" fmla="*/ 379534 w 2088775"/>
                    <a:gd name="connsiteY411" fmla="*/ 1916747 h 2073123"/>
                    <a:gd name="connsiteX412" fmla="*/ 368339 w 2088775"/>
                    <a:gd name="connsiteY412" fmla="*/ 1905781 h 2073123"/>
                    <a:gd name="connsiteX413" fmla="*/ 365540 w 2088775"/>
                    <a:gd name="connsiteY413" fmla="*/ 1903040 h 2073123"/>
                    <a:gd name="connsiteX414" fmla="*/ 362882 w 2088775"/>
                    <a:gd name="connsiteY414" fmla="*/ 1900178 h 2073123"/>
                    <a:gd name="connsiteX415" fmla="*/ 357544 w 2088775"/>
                    <a:gd name="connsiteY415" fmla="*/ 1894436 h 2073123"/>
                    <a:gd name="connsiteX416" fmla="*/ 352227 w 2088775"/>
                    <a:gd name="connsiteY416" fmla="*/ 1888673 h 2073123"/>
                    <a:gd name="connsiteX417" fmla="*/ 347169 w 2088775"/>
                    <a:gd name="connsiteY417" fmla="*/ 1882670 h 2073123"/>
                    <a:gd name="connsiteX418" fmla="*/ 342131 w 2088775"/>
                    <a:gd name="connsiteY418" fmla="*/ 1876667 h 2073123"/>
                    <a:gd name="connsiteX419" fmla="*/ 339613 w 2088775"/>
                    <a:gd name="connsiteY419" fmla="*/ 1873665 h 2073123"/>
                    <a:gd name="connsiteX420" fmla="*/ 337234 w 2088775"/>
                    <a:gd name="connsiteY420" fmla="*/ 1870544 h 2073123"/>
                    <a:gd name="connsiteX421" fmla="*/ 327738 w 2088775"/>
                    <a:gd name="connsiteY421" fmla="*/ 1858038 h 2073123"/>
                    <a:gd name="connsiteX422" fmla="*/ 318842 w 2088775"/>
                    <a:gd name="connsiteY422" fmla="*/ 1845091 h 2073123"/>
                    <a:gd name="connsiteX423" fmla="*/ 292155 w 2088775"/>
                    <a:gd name="connsiteY423" fmla="*/ 1797928 h 2073123"/>
                    <a:gd name="connsiteX424" fmla="*/ 289196 w 2088775"/>
                    <a:gd name="connsiteY424" fmla="*/ 1791825 h 2073123"/>
                    <a:gd name="connsiteX425" fmla="*/ 286517 w 2088775"/>
                    <a:gd name="connsiteY425" fmla="*/ 1785602 h 2073123"/>
                    <a:gd name="connsiteX426" fmla="*/ 281240 w 2088775"/>
                    <a:gd name="connsiteY426" fmla="*/ 1773096 h 2073123"/>
                    <a:gd name="connsiteX427" fmla="*/ 276602 w 2088775"/>
                    <a:gd name="connsiteY427" fmla="*/ 1760330 h 2073123"/>
                    <a:gd name="connsiteX428" fmla="*/ 274323 w 2088775"/>
                    <a:gd name="connsiteY428" fmla="*/ 1753927 h 2073123"/>
                    <a:gd name="connsiteX429" fmla="*/ 272344 w 2088775"/>
                    <a:gd name="connsiteY429" fmla="*/ 1747424 h 2073123"/>
                    <a:gd name="connsiteX430" fmla="*/ 259970 w 2088775"/>
                    <a:gd name="connsiteY430" fmla="*/ 1694558 h 2073123"/>
                    <a:gd name="connsiteX431" fmla="*/ 256811 w 2088775"/>
                    <a:gd name="connsiteY431" fmla="*/ 1667564 h 2073123"/>
                    <a:gd name="connsiteX432" fmla="*/ 256271 w 2088775"/>
                    <a:gd name="connsiteY432" fmla="*/ 1660801 h 2073123"/>
                    <a:gd name="connsiteX433" fmla="*/ 255992 w 2088775"/>
                    <a:gd name="connsiteY433" fmla="*/ 1657420 h 2073123"/>
                    <a:gd name="connsiteX434" fmla="*/ 255932 w 2088775"/>
                    <a:gd name="connsiteY434" fmla="*/ 1656099 h 2073123"/>
                    <a:gd name="connsiteX435" fmla="*/ 255892 w 2088775"/>
                    <a:gd name="connsiteY435" fmla="*/ 1654958 h 2073123"/>
                    <a:gd name="connsiteX436" fmla="*/ 255652 w 2088775"/>
                    <a:gd name="connsiteY436" fmla="*/ 1645754 h 2073123"/>
                    <a:gd name="connsiteX437" fmla="*/ 255652 w 2088775"/>
                    <a:gd name="connsiteY437" fmla="*/ 1640231 h 2073123"/>
                    <a:gd name="connsiteX438" fmla="*/ 255772 w 2088775"/>
                    <a:gd name="connsiteY438" fmla="*/ 1634708 h 2073123"/>
                    <a:gd name="connsiteX439" fmla="*/ 255812 w 2088775"/>
                    <a:gd name="connsiteY439" fmla="*/ 1633328 h 2073123"/>
                    <a:gd name="connsiteX440" fmla="*/ 255812 w 2088775"/>
                    <a:gd name="connsiteY440" fmla="*/ 1632627 h 2073123"/>
                    <a:gd name="connsiteX441" fmla="*/ 255592 w 2088775"/>
                    <a:gd name="connsiteY441" fmla="*/ 1632047 h 2073123"/>
                    <a:gd name="connsiteX442" fmla="*/ 253093 w 2088775"/>
                    <a:gd name="connsiteY442" fmla="*/ 1630866 h 2073123"/>
                    <a:gd name="connsiteX443" fmla="*/ 248095 w 2088775"/>
                    <a:gd name="connsiteY443" fmla="*/ 1628505 h 2073123"/>
                    <a:gd name="connsiteX444" fmla="*/ 239159 w 2088775"/>
                    <a:gd name="connsiteY444" fmla="*/ 1623883 h 2073123"/>
                    <a:gd name="connsiteX445" fmla="*/ 234502 w 2088775"/>
                    <a:gd name="connsiteY445" fmla="*/ 1621282 h 2073123"/>
                    <a:gd name="connsiteX446" fmla="*/ 227725 w 2088775"/>
                    <a:gd name="connsiteY446" fmla="*/ 1617360 h 2073123"/>
                    <a:gd name="connsiteX447" fmla="*/ 214411 w 2088775"/>
                    <a:gd name="connsiteY447" fmla="*/ 1609076 h 2073123"/>
                    <a:gd name="connsiteX448" fmla="*/ 207854 w 2088775"/>
                    <a:gd name="connsiteY448" fmla="*/ 1604794 h 2073123"/>
                    <a:gd name="connsiteX449" fmla="*/ 201437 w 2088775"/>
                    <a:gd name="connsiteY449" fmla="*/ 1600291 h 2073123"/>
                    <a:gd name="connsiteX450" fmla="*/ 153220 w 2088775"/>
                    <a:gd name="connsiteY450" fmla="*/ 1560172 h 2073123"/>
                    <a:gd name="connsiteX451" fmla="*/ 112039 w 2088775"/>
                    <a:gd name="connsiteY451" fmla="*/ 1512749 h 2073123"/>
                    <a:gd name="connsiteX452" fmla="*/ 79254 w 2088775"/>
                    <a:gd name="connsiteY452" fmla="*/ 1459062 h 2073123"/>
                    <a:gd name="connsiteX453" fmla="*/ 72477 w 2088775"/>
                    <a:gd name="connsiteY453" fmla="*/ 1444835 h 2073123"/>
                    <a:gd name="connsiteX454" fmla="*/ 66320 w 2088775"/>
                    <a:gd name="connsiteY454" fmla="*/ 1430328 h 2073123"/>
                    <a:gd name="connsiteX455" fmla="*/ 60843 w 2088775"/>
                    <a:gd name="connsiteY455" fmla="*/ 1415541 h 2073123"/>
                    <a:gd name="connsiteX456" fmla="*/ 56005 w 2088775"/>
                    <a:gd name="connsiteY456" fmla="*/ 1400534 h 2073123"/>
                    <a:gd name="connsiteX457" fmla="*/ 43191 w 2088775"/>
                    <a:gd name="connsiteY457" fmla="*/ 1338823 h 2073123"/>
                    <a:gd name="connsiteX458" fmla="*/ 41312 w 2088775"/>
                    <a:gd name="connsiteY458" fmla="*/ 1275852 h 2073123"/>
                    <a:gd name="connsiteX459" fmla="*/ 50288 w 2088775"/>
                    <a:gd name="connsiteY459" fmla="*/ 1213462 h 2073123"/>
                    <a:gd name="connsiteX460" fmla="*/ 52906 w 2088775"/>
                    <a:gd name="connsiteY460" fmla="*/ 1203117 h 2073123"/>
                    <a:gd name="connsiteX461" fmla="*/ 55725 w 2088775"/>
                    <a:gd name="connsiteY461" fmla="*/ 1192832 h 2073123"/>
                    <a:gd name="connsiteX462" fmla="*/ 58984 w 2088775"/>
                    <a:gd name="connsiteY462" fmla="*/ 1182667 h 2073123"/>
                    <a:gd name="connsiteX463" fmla="*/ 60623 w 2088775"/>
                    <a:gd name="connsiteY463" fmla="*/ 1177584 h 2073123"/>
                    <a:gd name="connsiteX464" fmla="*/ 62462 w 2088775"/>
                    <a:gd name="connsiteY464" fmla="*/ 1172582 h 2073123"/>
                    <a:gd name="connsiteX465" fmla="*/ 66200 w 2088775"/>
                    <a:gd name="connsiteY465" fmla="*/ 1162597 h 2073123"/>
                    <a:gd name="connsiteX466" fmla="*/ 70318 w 2088775"/>
                    <a:gd name="connsiteY466" fmla="*/ 1152772 h 2073123"/>
                    <a:gd name="connsiteX467" fmla="*/ 79274 w 2088775"/>
                    <a:gd name="connsiteY467" fmla="*/ 1133443 h 2073123"/>
                    <a:gd name="connsiteX468" fmla="*/ 84212 w 2088775"/>
                    <a:gd name="connsiteY468" fmla="*/ 1123998 h 2073123"/>
                    <a:gd name="connsiteX469" fmla="*/ 89329 w 2088775"/>
                    <a:gd name="connsiteY469" fmla="*/ 1114653 h 2073123"/>
                    <a:gd name="connsiteX470" fmla="*/ 94807 w 2088775"/>
                    <a:gd name="connsiteY470" fmla="*/ 1105529 h 2073123"/>
                    <a:gd name="connsiteX471" fmla="*/ 97566 w 2088775"/>
                    <a:gd name="connsiteY471" fmla="*/ 1100987 h 2073123"/>
                    <a:gd name="connsiteX472" fmla="*/ 100504 w 2088775"/>
                    <a:gd name="connsiteY472" fmla="*/ 1096545 h 2073123"/>
                    <a:gd name="connsiteX473" fmla="*/ 106381 w 2088775"/>
                    <a:gd name="connsiteY473" fmla="*/ 1087680 h 2073123"/>
                    <a:gd name="connsiteX474" fmla="*/ 112619 w 2088775"/>
                    <a:gd name="connsiteY474" fmla="*/ 1079076 h 2073123"/>
                    <a:gd name="connsiteX475" fmla="*/ 115757 w 2088775"/>
                    <a:gd name="connsiteY475" fmla="*/ 1074774 h 2073123"/>
                    <a:gd name="connsiteX476" fmla="*/ 116517 w 2088775"/>
                    <a:gd name="connsiteY476" fmla="*/ 1073733 h 2073123"/>
                    <a:gd name="connsiteX477" fmla="*/ 117076 w 2088775"/>
                    <a:gd name="connsiteY477" fmla="*/ 1073033 h 2073123"/>
                    <a:gd name="connsiteX478" fmla="*/ 118196 w 2088775"/>
                    <a:gd name="connsiteY478" fmla="*/ 1071632 h 2073123"/>
                    <a:gd name="connsiteX479" fmla="*/ 122654 w 2088775"/>
                    <a:gd name="connsiteY479" fmla="*/ 1066050 h 2073123"/>
                    <a:gd name="connsiteX480" fmla="*/ 126892 w 2088775"/>
                    <a:gd name="connsiteY480" fmla="*/ 1061107 h 2073123"/>
                    <a:gd name="connsiteX481" fmla="*/ 129031 w 2088775"/>
                    <a:gd name="connsiteY481" fmla="*/ 1058646 h 2073123"/>
                    <a:gd name="connsiteX482" fmla="*/ 130110 w 2088775"/>
                    <a:gd name="connsiteY482" fmla="*/ 1057425 h 2073123"/>
                    <a:gd name="connsiteX483" fmla="*/ 130610 w 2088775"/>
                    <a:gd name="connsiteY483" fmla="*/ 1056785 h 2073123"/>
                    <a:gd name="connsiteX484" fmla="*/ 130370 w 2088775"/>
                    <a:gd name="connsiteY484" fmla="*/ 1056005 h 2073123"/>
                    <a:gd name="connsiteX485" fmla="*/ 126192 w 2088775"/>
                    <a:gd name="connsiteY485" fmla="*/ 1043659 h 2073123"/>
                    <a:gd name="connsiteX486" fmla="*/ 124413 w 2088775"/>
                    <a:gd name="connsiteY486" fmla="*/ 1037516 h 2073123"/>
                    <a:gd name="connsiteX487" fmla="*/ 121874 w 2088775"/>
                    <a:gd name="connsiteY487" fmla="*/ 1027571 h 2073123"/>
                    <a:gd name="connsiteX488" fmla="*/ 117656 w 2088775"/>
                    <a:gd name="connsiteY488" fmla="*/ 1007501 h 2073123"/>
                    <a:gd name="connsiteX489" fmla="*/ 112379 w 2088775"/>
                    <a:gd name="connsiteY489" fmla="*/ 944510 h 2073123"/>
                    <a:gd name="connsiteX490" fmla="*/ 114158 w 2088775"/>
                    <a:gd name="connsiteY490" fmla="*/ 912935 h 2073123"/>
                    <a:gd name="connsiteX491" fmla="*/ 114977 w 2088775"/>
                    <a:gd name="connsiteY491" fmla="*/ 905071 h 2073123"/>
                    <a:gd name="connsiteX492" fmla="*/ 115957 w 2088775"/>
                    <a:gd name="connsiteY492" fmla="*/ 897227 h 2073123"/>
                    <a:gd name="connsiteX493" fmla="*/ 118656 w 2088775"/>
                    <a:gd name="connsiteY493" fmla="*/ 881619 h 2073123"/>
                    <a:gd name="connsiteX494" fmla="*/ 122074 w 2088775"/>
                    <a:gd name="connsiteY494" fmla="*/ 866172 h 2073123"/>
                    <a:gd name="connsiteX495" fmla="*/ 123953 w 2088775"/>
                    <a:gd name="connsiteY495" fmla="*/ 858488 h 2073123"/>
                    <a:gd name="connsiteX496" fmla="*/ 124893 w 2088775"/>
                    <a:gd name="connsiteY496" fmla="*/ 854646 h 2073123"/>
                    <a:gd name="connsiteX497" fmla="*/ 126052 w 2088775"/>
                    <a:gd name="connsiteY497" fmla="*/ 850864 h 2073123"/>
                    <a:gd name="connsiteX498" fmla="*/ 130830 w 2088775"/>
                    <a:gd name="connsiteY498" fmla="*/ 835777 h 2073123"/>
                    <a:gd name="connsiteX499" fmla="*/ 132049 w 2088775"/>
                    <a:gd name="connsiteY499" fmla="*/ 832015 h 2073123"/>
                    <a:gd name="connsiteX500" fmla="*/ 133489 w 2088775"/>
                    <a:gd name="connsiteY500" fmla="*/ 828333 h 2073123"/>
                    <a:gd name="connsiteX501" fmla="*/ 136367 w 2088775"/>
                    <a:gd name="connsiteY501" fmla="*/ 820969 h 2073123"/>
                    <a:gd name="connsiteX502" fmla="*/ 149201 w 2088775"/>
                    <a:gd name="connsiteY502" fmla="*/ 792055 h 2073123"/>
                    <a:gd name="connsiteX503" fmla="*/ 156758 w 2088775"/>
                    <a:gd name="connsiteY503" fmla="*/ 778168 h 2073123"/>
                    <a:gd name="connsiteX504" fmla="*/ 160596 w 2088775"/>
                    <a:gd name="connsiteY504" fmla="*/ 771245 h 2073123"/>
                    <a:gd name="connsiteX505" fmla="*/ 164834 w 2088775"/>
                    <a:gd name="connsiteY505" fmla="*/ 764562 h 2073123"/>
                    <a:gd name="connsiteX506" fmla="*/ 169952 w 2088775"/>
                    <a:gd name="connsiteY506" fmla="*/ 756578 h 2073123"/>
                    <a:gd name="connsiteX507" fmla="*/ 172511 w 2088775"/>
                    <a:gd name="connsiteY507" fmla="*/ 752596 h 2073123"/>
                    <a:gd name="connsiteX508" fmla="*/ 175269 w 2088775"/>
                    <a:gd name="connsiteY508" fmla="*/ 748734 h 2073123"/>
                    <a:gd name="connsiteX509" fmla="*/ 186504 w 2088775"/>
                    <a:gd name="connsiteY509" fmla="*/ 733467 h 2073123"/>
                    <a:gd name="connsiteX510" fmla="*/ 198678 w 2088775"/>
                    <a:gd name="connsiteY510" fmla="*/ 718939 h 2073123"/>
                    <a:gd name="connsiteX511" fmla="*/ 205055 w 2088775"/>
                    <a:gd name="connsiteY511" fmla="*/ 711936 h 2073123"/>
                    <a:gd name="connsiteX512" fmla="*/ 211592 w 2088775"/>
                    <a:gd name="connsiteY512" fmla="*/ 705073 h 2073123"/>
                    <a:gd name="connsiteX513" fmla="*/ 225186 w 2088775"/>
                    <a:gd name="connsiteY513" fmla="*/ 691886 h 2073123"/>
                    <a:gd name="connsiteX514" fmla="*/ 232143 w 2088775"/>
                    <a:gd name="connsiteY514" fmla="*/ 685463 h 2073123"/>
                    <a:gd name="connsiteX515" fmla="*/ 239439 w 2088775"/>
                    <a:gd name="connsiteY515" fmla="*/ 679420 h 2073123"/>
                    <a:gd name="connsiteX516" fmla="*/ 246776 w 2088775"/>
                    <a:gd name="connsiteY516" fmla="*/ 673437 h 2073123"/>
                    <a:gd name="connsiteX517" fmla="*/ 250454 w 2088775"/>
                    <a:gd name="connsiteY517" fmla="*/ 670456 h 2073123"/>
                    <a:gd name="connsiteX518" fmla="*/ 254292 w 2088775"/>
                    <a:gd name="connsiteY518" fmla="*/ 667694 h 2073123"/>
                    <a:gd name="connsiteX519" fmla="*/ 260370 w 2088775"/>
                    <a:gd name="connsiteY519" fmla="*/ 663352 h 2073123"/>
                    <a:gd name="connsiteX520" fmla="*/ 265307 w 2088775"/>
                    <a:gd name="connsiteY520" fmla="*/ 659871 h 2073123"/>
                    <a:gd name="connsiteX521" fmla="*/ 272124 w 2088775"/>
                    <a:gd name="connsiteY521" fmla="*/ 655608 h 2073123"/>
                    <a:gd name="connsiteX522" fmla="*/ 275542 w 2088775"/>
                    <a:gd name="connsiteY522" fmla="*/ 653487 h 2073123"/>
                    <a:gd name="connsiteX523" fmla="*/ 277162 w 2088775"/>
                    <a:gd name="connsiteY523" fmla="*/ 652347 h 2073123"/>
                    <a:gd name="connsiteX524" fmla="*/ 276802 w 2088775"/>
                    <a:gd name="connsiteY524" fmla="*/ 650366 h 2073123"/>
                    <a:gd name="connsiteX525" fmla="*/ 274623 w 2088775"/>
                    <a:gd name="connsiteY525" fmla="*/ 634418 h 2073123"/>
                    <a:gd name="connsiteX526" fmla="*/ 274263 w 2088775"/>
                    <a:gd name="connsiteY526" fmla="*/ 630316 h 2073123"/>
                    <a:gd name="connsiteX527" fmla="*/ 273903 w 2088775"/>
                    <a:gd name="connsiteY527" fmla="*/ 624553 h 2073123"/>
                    <a:gd name="connsiteX528" fmla="*/ 273443 w 2088775"/>
                    <a:gd name="connsiteY528" fmla="*/ 611847 h 2073123"/>
                    <a:gd name="connsiteX529" fmla="*/ 273563 w 2088775"/>
                    <a:gd name="connsiteY529" fmla="*/ 599141 h 2073123"/>
                    <a:gd name="connsiteX530" fmla="*/ 273703 w 2088775"/>
                    <a:gd name="connsiteY530" fmla="*/ 592778 h 2073123"/>
                    <a:gd name="connsiteX531" fmla="*/ 274103 w 2088775"/>
                    <a:gd name="connsiteY531" fmla="*/ 586434 h 2073123"/>
                    <a:gd name="connsiteX532" fmla="*/ 284358 w 2088775"/>
                    <a:gd name="connsiteY532" fmla="*/ 523744 h 2073123"/>
                    <a:gd name="connsiteX533" fmla="*/ 306948 w 2088775"/>
                    <a:gd name="connsiteY533" fmla="*/ 464415 h 2073123"/>
                    <a:gd name="connsiteX534" fmla="*/ 340532 w 2088775"/>
                    <a:gd name="connsiteY534" fmla="*/ 410708 h 2073123"/>
                    <a:gd name="connsiteX535" fmla="*/ 383492 w 2088775"/>
                    <a:gd name="connsiteY535" fmla="*/ 364326 h 2073123"/>
                    <a:gd name="connsiteX536" fmla="*/ 443144 w 2088775"/>
                    <a:gd name="connsiteY536" fmla="*/ 321325 h 2073123"/>
                    <a:gd name="connsiteX537" fmla="*/ 475949 w 2088775"/>
                    <a:gd name="connsiteY537" fmla="*/ 304676 h 2073123"/>
                    <a:gd name="connsiteX538" fmla="*/ 492841 w 2088775"/>
                    <a:gd name="connsiteY538" fmla="*/ 297733 h 2073123"/>
                    <a:gd name="connsiteX539" fmla="*/ 497059 w 2088775"/>
                    <a:gd name="connsiteY539" fmla="*/ 296132 h 2073123"/>
                    <a:gd name="connsiteX540" fmla="*/ 499158 w 2088775"/>
                    <a:gd name="connsiteY540" fmla="*/ 295332 h 2073123"/>
                    <a:gd name="connsiteX541" fmla="*/ 499958 w 2088775"/>
                    <a:gd name="connsiteY541" fmla="*/ 295052 h 2073123"/>
                    <a:gd name="connsiteX542" fmla="*/ 500657 w 2088775"/>
                    <a:gd name="connsiteY542" fmla="*/ 294812 h 2073123"/>
                    <a:gd name="connsiteX543" fmla="*/ 506215 w 2088775"/>
                    <a:gd name="connsiteY543" fmla="*/ 292931 h 2073123"/>
                    <a:gd name="connsiteX544" fmla="*/ 514231 w 2088775"/>
                    <a:gd name="connsiteY544" fmla="*/ 290489 h 2073123"/>
                    <a:gd name="connsiteX545" fmla="*/ 516250 w 2088775"/>
                    <a:gd name="connsiteY545" fmla="*/ 289889 h 2073123"/>
                    <a:gd name="connsiteX546" fmla="*/ 516750 w 2088775"/>
                    <a:gd name="connsiteY546" fmla="*/ 289709 h 2073123"/>
                    <a:gd name="connsiteX547" fmla="*/ 516950 w 2088775"/>
                    <a:gd name="connsiteY547" fmla="*/ 289229 h 2073123"/>
                    <a:gd name="connsiteX548" fmla="*/ 517290 w 2088775"/>
                    <a:gd name="connsiteY548" fmla="*/ 288228 h 2073123"/>
                    <a:gd name="connsiteX549" fmla="*/ 518629 w 2088775"/>
                    <a:gd name="connsiteY549" fmla="*/ 284246 h 2073123"/>
                    <a:gd name="connsiteX550" fmla="*/ 521468 w 2088775"/>
                    <a:gd name="connsiteY550" fmla="*/ 276323 h 2073123"/>
                    <a:gd name="connsiteX551" fmla="*/ 522947 w 2088775"/>
                    <a:gd name="connsiteY551" fmla="*/ 272361 h 2073123"/>
                    <a:gd name="connsiteX552" fmla="*/ 524006 w 2088775"/>
                    <a:gd name="connsiteY552" fmla="*/ 269719 h 2073123"/>
                    <a:gd name="connsiteX553" fmla="*/ 525226 w 2088775"/>
                    <a:gd name="connsiteY553" fmla="*/ 266718 h 2073123"/>
                    <a:gd name="connsiteX554" fmla="*/ 547236 w 2088775"/>
                    <a:gd name="connsiteY554" fmla="*/ 219635 h 2073123"/>
                    <a:gd name="connsiteX555" fmla="*/ 580980 w 2088775"/>
                    <a:gd name="connsiteY555" fmla="*/ 166949 h 2073123"/>
                    <a:gd name="connsiteX556" fmla="*/ 622920 w 2088775"/>
                    <a:gd name="connsiteY556" fmla="*/ 120006 h 2073123"/>
                    <a:gd name="connsiteX557" fmla="*/ 673217 w 2088775"/>
                    <a:gd name="connsiteY557" fmla="*/ 81287 h 2073123"/>
                    <a:gd name="connsiteX558" fmla="*/ 731130 w 2088775"/>
                    <a:gd name="connsiteY558" fmla="*/ 53994 h 2073123"/>
                    <a:gd name="connsiteX559" fmla="*/ 762275 w 2088775"/>
                    <a:gd name="connsiteY559" fmla="*/ 45629 h 2073123"/>
                    <a:gd name="connsiteX560" fmla="*/ 770231 w 2088775"/>
                    <a:gd name="connsiteY560" fmla="*/ 44229 h 2073123"/>
                    <a:gd name="connsiteX561" fmla="*/ 774209 w 2088775"/>
                    <a:gd name="connsiteY561" fmla="*/ 43528 h 2073123"/>
                    <a:gd name="connsiteX562" fmla="*/ 778228 w 2088775"/>
                    <a:gd name="connsiteY562" fmla="*/ 43008 h 2073123"/>
                    <a:gd name="connsiteX563" fmla="*/ 786244 w 2088775"/>
                    <a:gd name="connsiteY563" fmla="*/ 42008 h 2073123"/>
                    <a:gd name="connsiteX564" fmla="*/ 794300 w 2088775"/>
                    <a:gd name="connsiteY564" fmla="*/ 41367 h 2073123"/>
                    <a:gd name="connsiteX565" fmla="*/ 810453 w 2088775"/>
                    <a:gd name="connsiteY565" fmla="*/ 40707 h 2073123"/>
                    <a:gd name="connsiteX566" fmla="*/ 826225 w 2088775"/>
                    <a:gd name="connsiteY566" fmla="*/ 41007 h 2073123"/>
                    <a:gd name="connsiteX567" fmla="*/ 830163 w 2088775"/>
                    <a:gd name="connsiteY567" fmla="*/ 41107 h 2073123"/>
                    <a:gd name="connsiteX568" fmla="*/ 834101 w 2088775"/>
                    <a:gd name="connsiteY568" fmla="*/ 41387 h 2073123"/>
                    <a:gd name="connsiteX569" fmla="*/ 841978 w 2088775"/>
                    <a:gd name="connsiteY569" fmla="*/ 41988 h 2073123"/>
                    <a:gd name="connsiteX570" fmla="*/ 849854 w 2088775"/>
                    <a:gd name="connsiteY570" fmla="*/ 42668 h 2073123"/>
                    <a:gd name="connsiteX571" fmla="*/ 857710 w 2088775"/>
                    <a:gd name="connsiteY571" fmla="*/ 43688 h 2073123"/>
                    <a:gd name="connsiteX572" fmla="*/ 919682 w 2088775"/>
                    <a:gd name="connsiteY572" fmla="*/ 58316 h 2073123"/>
                    <a:gd name="connsiteX573" fmla="*/ 977135 w 2088775"/>
                    <a:gd name="connsiteY573" fmla="*/ 86910 h 2073123"/>
                    <a:gd name="connsiteX574" fmla="*/ 1007820 w 2088775"/>
                    <a:gd name="connsiteY574" fmla="*/ 110401 h 2073123"/>
                    <a:gd name="connsiteX575" fmla="*/ 1011459 w 2088775"/>
                    <a:gd name="connsiteY575" fmla="*/ 113583 h 2073123"/>
                    <a:gd name="connsiteX576" fmla="*/ 1014917 w 2088775"/>
                    <a:gd name="connsiteY576" fmla="*/ 116944 h 2073123"/>
                    <a:gd name="connsiteX577" fmla="*/ 1019795 w 2088775"/>
                    <a:gd name="connsiteY577" fmla="*/ 121727 h 2073123"/>
                    <a:gd name="connsiteX578" fmla="*/ 1023933 w 2088775"/>
                    <a:gd name="connsiteY578" fmla="*/ 126129 h 2073123"/>
                    <a:gd name="connsiteX579" fmla="*/ 1027951 w 2088775"/>
                    <a:gd name="connsiteY579" fmla="*/ 130631 h 2073123"/>
                    <a:gd name="connsiteX580" fmla="*/ 1032389 w 2088775"/>
                    <a:gd name="connsiteY580" fmla="*/ 136074 h 2073123"/>
                    <a:gd name="connsiteX581" fmla="*/ 1036727 w 2088775"/>
                    <a:gd name="connsiteY581" fmla="*/ 141616 h 2073123"/>
                    <a:gd name="connsiteX582" fmla="*/ 1040725 w 2088775"/>
                    <a:gd name="connsiteY582" fmla="*/ 147399 h 2073123"/>
                    <a:gd name="connsiteX583" fmla="*/ 1042704 w 2088775"/>
                    <a:gd name="connsiteY583" fmla="*/ 150301 h 2073123"/>
                    <a:gd name="connsiteX584" fmla="*/ 1043704 w 2088775"/>
                    <a:gd name="connsiteY584" fmla="*/ 151761 h 2073123"/>
                    <a:gd name="connsiteX585" fmla="*/ 1044203 w 2088775"/>
                    <a:gd name="connsiteY585" fmla="*/ 152482 h 2073123"/>
                    <a:gd name="connsiteX586" fmla="*/ 1044463 w 2088775"/>
                    <a:gd name="connsiteY586" fmla="*/ 152842 h 2073123"/>
                    <a:gd name="connsiteX587" fmla="*/ 1044843 w 2088775"/>
                    <a:gd name="connsiteY587" fmla="*/ 152822 h 2073123"/>
                    <a:gd name="connsiteX588" fmla="*/ 1052839 w 2088775"/>
                    <a:gd name="connsiteY588" fmla="*/ 141256 h 2073123"/>
                    <a:gd name="connsiteX589" fmla="*/ 1057177 w 2088775"/>
                    <a:gd name="connsiteY589" fmla="*/ 135714 h 2073123"/>
                    <a:gd name="connsiteX590" fmla="*/ 1061655 w 2088775"/>
                    <a:gd name="connsiteY590" fmla="*/ 130291 h 2073123"/>
                    <a:gd name="connsiteX591" fmla="*/ 1071271 w 2088775"/>
                    <a:gd name="connsiteY591" fmla="*/ 120006 h 2073123"/>
                    <a:gd name="connsiteX592" fmla="*/ 1078307 w 2088775"/>
                    <a:gd name="connsiteY592" fmla="*/ 113123 h 2073123"/>
                    <a:gd name="connsiteX593" fmla="*/ 1086843 w 2088775"/>
                    <a:gd name="connsiteY593" fmla="*/ 105799 h 2073123"/>
                    <a:gd name="connsiteX594" fmla="*/ 1104615 w 2088775"/>
                    <a:gd name="connsiteY594" fmla="*/ 91992 h 2073123"/>
                    <a:gd name="connsiteX595" fmla="*/ 1113971 w 2088775"/>
                    <a:gd name="connsiteY595" fmla="*/ 85729 h 2073123"/>
                    <a:gd name="connsiteX596" fmla="*/ 1123506 w 2088775"/>
                    <a:gd name="connsiteY596" fmla="*/ 79726 h 2073123"/>
                    <a:gd name="connsiteX597" fmla="*/ 1182299 w 2088775"/>
                    <a:gd name="connsiteY597" fmla="*/ 54194 h 2073123"/>
                    <a:gd name="connsiteX598" fmla="*/ 1244670 w 2088775"/>
                    <a:gd name="connsiteY598" fmla="*/ 42188 h 2073123"/>
                    <a:gd name="connsiteX599" fmla="*/ 1260422 w 2088775"/>
                    <a:gd name="connsiteY599" fmla="*/ 41067 h 2073123"/>
                    <a:gd name="connsiteX600" fmla="*/ 1276155 w 2088775"/>
                    <a:gd name="connsiteY600" fmla="*/ 40687 h 2073123"/>
                    <a:gd name="connsiteX601" fmla="*/ 1308360 w 2088775"/>
                    <a:gd name="connsiteY601" fmla="*/ 42648 h 2073123"/>
                    <a:gd name="connsiteX602" fmla="*/ 1340085 w 2088775"/>
                    <a:gd name="connsiteY602" fmla="*/ 48591 h 2073123"/>
                    <a:gd name="connsiteX603" fmla="*/ 1347862 w 2088775"/>
                    <a:gd name="connsiteY603" fmla="*/ 50752 h 2073123"/>
                    <a:gd name="connsiteX604" fmla="*/ 1351740 w 2088775"/>
                    <a:gd name="connsiteY604" fmla="*/ 51852 h 2073123"/>
                    <a:gd name="connsiteX605" fmla="*/ 1355558 w 2088775"/>
                    <a:gd name="connsiteY605" fmla="*/ 53113 h 2073123"/>
                    <a:gd name="connsiteX606" fmla="*/ 1363194 w 2088775"/>
                    <a:gd name="connsiteY606" fmla="*/ 55654 h 2073123"/>
                    <a:gd name="connsiteX607" fmla="*/ 1370711 w 2088775"/>
                    <a:gd name="connsiteY607" fmla="*/ 58536 h 2073123"/>
                    <a:gd name="connsiteX608" fmla="*/ 1475742 w 2088775"/>
                    <a:gd name="connsiteY608" fmla="*/ 129170 h 2073123"/>
                    <a:gd name="connsiteX609" fmla="*/ 1515943 w 2088775"/>
                    <a:gd name="connsiteY609" fmla="*/ 177494 h 2073123"/>
                    <a:gd name="connsiteX610" fmla="*/ 1548008 w 2088775"/>
                    <a:gd name="connsiteY610" fmla="*/ 231140 h 2073123"/>
                    <a:gd name="connsiteX611" fmla="*/ 1554245 w 2088775"/>
                    <a:gd name="connsiteY611" fmla="*/ 244027 h 2073123"/>
                    <a:gd name="connsiteX612" fmla="*/ 1560082 w 2088775"/>
                    <a:gd name="connsiteY612" fmla="*/ 257093 h 2073123"/>
                    <a:gd name="connsiteX613" fmla="*/ 1565500 w 2088775"/>
                    <a:gd name="connsiteY613" fmla="*/ 270320 h 2073123"/>
                    <a:gd name="connsiteX614" fmla="*/ 1566120 w 2088775"/>
                    <a:gd name="connsiteY614" fmla="*/ 271860 h 2073123"/>
                    <a:gd name="connsiteX615" fmla="*/ 1566519 w 2088775"/>
                    <a:gd name="connsiteY615" fmla="*/ 272961 h 2073123"/>
                    <a:gd name="connsiteX616" fmla="*/ 1567339 w 2088775"/>
                    <a:gd name="connsiteY616" fmla="*/ 275142 h 2073123"/>
                    <a:gd name="connsiteX617" fmla="*/ 1568958 w 2088775"/>
                    <a:gd name="connsiteY617" fmla="*/ 279504 h 2073123"/>
                    <a:gd name="connsiteX618" fmla="*/ 1571477 w 2088775"/>
                    <a:gd name="connsiteY618" fmla="*/ 286828 h 2073123"/>
                    <a:gd name="connsiteX619" fmla="*/ 1572097 w 2088775"/>
                    <a:gd name="connsiteY619" fmla="*/ 288669 h 2073123"/>
                    <a:gd name="connsiteX620" fmla="*/ 1572417 w 2088775"/>
                    <a:gd name="connsiteY620" fmla="*/ 289589 h 2073123"/>
                    <a:gd name="connsiteX621" fmla="*/ 1573276 w 2088775"/>
                    <a:gd name="connsiteY621" fmla="*/ 289949 h 2073123"/>
                    <a:gd name="connsiteX622" fmla="*/ 1576994 w 2088775"/>
                    <a:gd name="connsiteY622" fmla="*/ 291050 h 2073123"/>
                    <a:gd name="connsiteX623" fmla="*/ 1584391 w 2088775"/>
                    <a:gd name="connsiteY623" fmla="*/ 293371 h 2073123"/>
                    <a:gd name="connsiteX624" fmla="*/ 1588049 w 2088775"/>
                    <a:gd name="connsiteY624" fmla="*/ 294611 h 2073123"/>
                    <a:gd name="connsiteX625" fmla="*/ 1589968 w 2088775"/>
                    <a:gd name="connsiteY625" fmla="*/ 295272 h 2073123"/>
                    <a:gd name="connsiteX626" fmla="*/ 1592747 w 2088775"/>
                    <a:gd name="connsiteY626" fmla="*/ 296332 h 2073123"/>
                    <a:gd name="connsiteX627" fmla="*/ 1603882 w 2088775"/>
                    <a:gd name="connsiteY627" fmla="*/ 300654 h 2073123"/>
                    <a:gd name="connsiteX628" fmla="*/ 1615057 w 2088775"/>
                    <a:gd name="connsiteY628" fmla="*/ 305437 h 2073123"/>
                    <a:gd name="connsiteX629" fmla="*/ 1626052 w 2088775"/>
                    <a:gd name="connsiteY629" fmla="*/ 310639 h 2073123"/>
                    <a:gd name="connsiteX630" fmla="*/ 1636867 w 2088775"/>
                    <a:gd name="connsiteY630" fmla="*/ 316202 h 2073123"/>
                    <a:gd name="connsiteX631" fmla="*/ 1715350 w 2088775"/>
                    <a:gd name="connsiteY631" fmla="*/ 373290 h 2073123"/>
                    <a:gd name="connsiteX632" fmla="*/ 1756491 w 2088775"/>
                    <a:gd name="connsiteY632" fmla="*/ 421314 h 2073123"/>
                    <a:gd name="connsiteX633" fmla="*/ 1787896 w 2088775"/>
                    <a:gd name="connsiteY633" fmla="*/ 476361 h 2073123"/>
                    <a:gd name="connsiteX634" fmla="*/ 1808007 w 2088775"/>
                    <a:gd name="connsiteY634" fmla="*/ 536590 h 2073123"/>
                    <a:gd name="connsiteX635" fmla="*/ 1815643 w 2088775"/>
                    <a:gd name="connsiteY635" fmla="*/ 599641 h 2073123"/>
                    <a:gd name="connsiteX636" fmla="*/ 1815443 w 2088775"/>
                    <a:gd name="connsiteY636" fmla="*/ 621712 h 2073123"/>
                    <a:gd name="connsiteX637" fmla="*/ 1814823 w 2088775"/>
                    <a:gd name="connsiteY637" fmla="*/ 631537 h 2073123"/>
                    <a:gd name="connsiteX638" fmla="*/ 1814124 w 2088775"/>
                    <a:gd name="connsiteY638" fmla="*/ 638480 h 2073123"/>
                    <a:gd name="connsiteX639" fmla="*/ 1812984 w 2088775"/>
                    <a:gd name="connsiteY639" fmla="*/ 646704 h 2073123"/>
                    <a:gd name="connsiteX640" fmla="*/ 1812285 w 2088775"/>
                    <a:gd name="connsiteY640" fmla="*/ 650806 h 2073123"/>
                    <a:gd name="connsiteX641" fmla="*/ 1812105 w 2088775"/>
                    <a:gd name="connsiteY641" fmla="*/ 651827 h 2073123"/>
                    <a:gd name="connsiteX642" fmla="*/ 1812045 w 2088775"/>
                    <a:gd name="connsiteY642" fmla="*/ 652347 h 2073123"/>
                    <a:gd name="connsiteX643" fmla="*/ 1812444 w 2088775"/>
                    <a:gd name="connsiteY643" fmla="*/ 652667 h 2073123"/>
                    <a:gd name="connsiteX644" fmla="*/ 1814204 w 2088775"/>
                    <a:gd name="connsiteY644" fmla="*/ 653768 h 2073123"/>
                    <a:gd name="connsiteX645" fmla="*/ 1821240 w 2088775"/>
                    <a:gd name="connsiteY645" fmla="*/ 658170 h 2073123"/>
                    <a:gd name="connsiteX646" fmla="*/ 1824759 w 2088775"/>
                    <a:gd name="connsiteY646" fmla="*/ 660391 h 2073123"/>
                    <a:gd name="connsiteX647" fmla="*/ 1828137 w 2088775"/>
                    <a:gd name="connsiteY647" fmla="*/ 662812 h 2073123"/>
                    <a:gd name="connsiteX648" fmla="*/ 1836753 w 2088775"/>
                    <a:gd name="connsiteY648" fmla="*/ 668975 h 2073123"/>
                    <a:gd name="connsiteX649" fmla="*/ 1841911 w 2088775"/>
                    <a:gd name="connsiteY649" fmla="*/ 672977 h 2073123"/>
                    <a:gd name="connsiteX650" fmla="*/ 1846968 w 2088775"/>
                    <a:gd name="connsiteY650" fmla="*/ 677099 h 2073123"/>
                    <a:gd name="connsiteX651" fmla="*/ 1857024 w 2088775"/>
                    <a:gd name="connsiteY651" fmla="*/ 685383 h 2073123"/>
                    <a:gd name="connsiteX652" fmla="*/ 1866599 w 2088775"/>
                    <a:gd name="connsiteY652" fmla="*/ 694247 h 2073123"/>
                    <a:gd name="connsiteX653" fmla="*/ 1884951 w 2088775"/>
                    <a:gd name="connsiteY653" fmla="*/ 712756 h 2073123"/>
                    <a:gd name="connsiteX654" fmla="*/ 1893567 w 2088775"/>
                    <a:gd name="connsiteY654" fmla="*/ 722541 h 2073123"/>
                    <a:gd name="connsiteX655" fmla="*/ 1901943 w 2088775"/>
                    <a:gd name="connsiteY655" fmla="*/ 732546 h 2073123"/>
                    <a:gd name="connsiteX656" fmla="*/ 1909739 w 2088775"/>
                    <a:gd name="connsiteY656" fmla="*/ 743011 h 2073123"/>
                    <a:gd name="connsiteX657" fmla="*/ 1913597 w 2088775"/>
                    <a:gd name="connsiteY657" fmla="*/ 748274 h 2073123"/>
                    <a:gd name="connsiteX658" fmla="*/ 1917356 w 2088775"/>
                    <a:gd name="connsiteY658" fmla="*/ 753616 h 2073123"/>
                    <a:gd name="connsiteX659" fmla="*/ 1924392 w 2088775"/>
                    <a:gd name="connsiteY659" fmla="*/ 764622 h 2073123"/>
                    <a:gd name="connsiteX660" fmla="*/ 1927911 w 2088775"/>
                    <a:gd name="connsiteY660" fmla="*/ 770125 h 2073123"/>
                    <a:gd name="connsiteX661" fmla="*/ 1931129 w 2088775"/>
                    <a:gd name="connsiteY661" fmla="*/ 775807 h 2073123"/>
                    <a:gd name="connsiteX662" fmla="*/ 1938765 w 2088775"/>
                    <a:gd name="connsiteY662" fmla="*/ 789654 h 2073123"/>
                    <a:gd name="connsiteX663" fmla="*/ 1945562 w 2088775"/>
                    <a:gd name="connsiteY663" fmla="*/ 803941 h 2073123"/>
                    <a:gd name="connsiteX664" fmla="*/ 1948921 w 2088775"/>
                    <a:gd name="connsiteY664" fmla="*/ 811105 h 2073123"/>
                    <a:gd name="connsiteX665" fmla="*/ 1951819 w 2088775"/>
                    <a:gd name="connsiteY665" fmla="*/ 818468 h 2073123"/>
                    <a:gd name="connsiteX666" fmla="*/ 1957517 w 2088775"/>
                    <a:gd name="connsiteY666" fmla="*/ 833236 h 2073123"/>
                    <a:gd name="connsiteX667" fmla="*/ 1962294 w 2088775"/>
                    <a:gd name="connsiteY667" fmla="*/ 848323 h 2073123"/>
                    <a:gd name="connsiteX668" fmla="*/ 1964573 w 2088775"/>
                    <a:gd name="connsiteY668" fmla="*/ 855907 h 2073123"/>
                    <a:gd name="connsiteX669" fmla="*/ 1966453 w 2088775"/>
                    <a:gd name="connsiteY669" fmla="*/ 863590 h 2073123"/>
                    <a:gd name="connsiteX670" fmla="*/ 1968332 w 2088775"/>
                    <a:gd name="connsiteY670" fmla="*/ 871274 h 2073123"/>
                    <a:gd name="connsiteX671" fmla="*/ 1970051 w 2088775"/>
                    <a:gd name="connsiteY671" fmla="*/ 878998 h 2073123"/>
                    <a:gd name="connsiteX672" fmla="*/ 1972750 w 2088775"/>
                    <a:gd name="connsiteY672" fmla="*/ 894606 h 2073123"/>
                    <a:gd name="connsiteX673" fmla="*/ 1974729 w 2088775"/>
                    <a:gd name="connsiteY673" fmla="*/ 910293 h 2073123"/>
                    <a:gd name="connsiteX674" fmla="*/ 1975528 w 2088775"/>
                    <a:gd name="connsiteY674" fmla="*/ 918157 h 2073123"/>
                    <a:gd name="connsiteX675" fmla="*/ 1976128 w 2088775"/>
                    <a:gd name="connsiteY675" fmla="*/ 926041 h 2073123"/>
                    <a:gd name="connsiteX676" fmla="*/ 1976648 w 2088775"/>
                    <a:gd name="connsiteY676" fmla="*/ 957656 h 2073123"/>
                    <a:gd name="connsiteX677" fmla="*/ 1968911 w 2088775"/>
                    <a:gd name="connsiteY677" fmla="*/ 1020407 h 2073123"/>
                    <a:gd name="connsiteX678" fmla="*/ 1967212 w 2088775"/>
                    <a:gd name="connsiteY678" fmla="*/ 1027771 h 2073123"/>
                    <a:gd name="connsiteX679" fmla="*/ 1965353 w 2088775"/>
                    <a:gd name="connsiteY679" fmla="*/ 1035094 h 2073123"/>
                    <a:gd name="connsiteX680" fmla="*/ 1964533 w 2088775"/>
                    <a:gd name="connsiteY680" fmla="*/ 1038176 h 2073123"/>
                    <a:gd name="connsiteX681" fmla="*/ 1963874 w 2088775"/>
                    <a:gd name="connsiteY681" fmla="*/ 1040477 h 2073123"/>
                    <a:gd name="connsiteX682" fmla="*/ 1962494 w 2088775"/>
                    <a:gd name="connsiteY682" fmla="*/ 1045079 h 2073123"/>
                    <a:gd name="connsiteX683" fmla="*/ 1959676 w 2088775"/>
                    <a:gd name="connsiteY683" fmla="*/ 1053483 h 2073123"/>
                    <a:gd name="connsiteX684" fmla="*/ 1958916 w 2088775"/>
                    <a:gd name="connsiteY684" fmla="*/ 1055564 h 2073123"/>
                    <a:gd name="connsiteX685" fmla="*/ 1958536 w 2088775"/>
                    <a:gd name="connsiteY685" fmla="*/ 1056605 h 2073123"/>
                    <a:gd name="connsiteX686" fmla="*/ 1958756 w 2088775"/>
                    <a:gd name="connsiteY686" fmla="*/ 1057065 h 2073123"/>
                    <a:gd name="connsiteX687" fmla="*/ 1959116 w 2088775"/>
                    <a:gd name="connsiteY687" fmla="*/ 1057485 h 2073123"/>
                    <a:gd name="connsiteX688" fmla="*/ 1962035 w 2088775"/>
                    <a:gd name="connsiteY688" fmla="*/ 1060827 h 2073123"/>
                    <a:gd name="connsiteX689" fmla="*/ 1967852 w 2088775"/>
                    <a:gd name="connsiteY689" fmla="*/ 1067710 h 2073123"/>
                    <a:gd name="connsiteX690" fmla="*/ 1970750 w 2088775"/>
                    <a:gd name="connsiteY690" fmla="*/ 1071332 h 2073123"/>
                    <a:gd name="connsiteX691" fmla="*/ 1974029 w 2088775"/>
                    <a:gd name="connsiteY691" fmla="*/ 1075614 h 2073123"/>
                    <a:gd name="connsiteX692" fmla="*/ 2003995 w 2088775"/>
                    <a:gd name="connsiteY692" fmla="*/ 1122217 h 2073123"/>
                    <a:gd name="connsiteX693" fmla="*/ 2041657 w 2088775"/>
                    <a:gd name="connsiteY693" fmla="*/ 1226288 h 2073123"/>
                    <a:gd name="connsiteX694" fmla="*/ 2048254 w 2088775"/>
                    <a:gd name="connsiteY694" fmla="*/ 1288959 h 2073123"/>
                    <a:gd name="connsiteX695" fmla="*/ 2044156 w 2088775"/>
                    <a:gd name="connsiteY695" fmla="*/ 1351830 h 207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Lst>
                  <a:rect l="l" t="t" r="r" b="b"/>
                  <a:pathLst>
                    <a:path w="2088775" h="2073123">
                      <a:moveTo>
                        <a:pt x="2088775" y="1288098"/>
                      </a:moveTo>
                      <a:cubicBezTo>
                        <a:pt x="2088336" y="1264747"/>
                        <a:pt x="2085897" y="1241376"/>
                        <a:pt x="2081419" y="1218404"/>
                      </a:cubicBezTo>
                      <a:cubicBezTo>
                        <a:pt x="2073283" y="1177984"/>
                        <a:pt x="2059369" y="1138685"/>
                        <a:pt x="2039578" y="1102708"/>
                      </a:cubicBezTo>
                      <a:cubicBezTo>
                        <a:pt x="2029723" y="1084719"/>
                        <a:pt x="2018748" y="1067330"/>
                        <a:pt x="2006374" y="1051062"/>
                      </a:cubicBezTo>
                      <a:cubicBezTo>
                        <a:pt x="2004255" y="1048161"/>
                        <a:pt x="2004915" y="1049081"/>
                        <a:pt x="2004615" y="1048681"/>
                      </a:cubicBezTo>
                      <a:lnTo>
                        <a:pt x="2004215" y="1048201"/>
                      </a:lnTo>
                      <a:lnTo>
                        <a:pt x="2003915" y="1047841"/>
                      </a:lnTo>
                      <a:lnTo>
                        <a:pt x="2003995" y="1047561"/>
                      </a:lnTo>
                      <a:lnTo>
                        <a:pt x="2004535" y="1045519"/>
                      </a:lnTo>
                      <a:cubicBezTo>
                        <a:pt x="2005274" y="1042798"/>
                        <a:pt x="2005974" y="1040057"/>
                        <a:pt x="2006614" y="1037316"/>
                      </a:cubicBezTo>
                      <a:cubicBezTo>
                        <a:pt x="2007293" y="1034574"/>
                        <a:pt x="2007933" y="1031833"/>
                        <a:pt x="2008513" y="1029071"/>
                      </a:cubicBezTo>
                      <a:cubicBezTo>
                        <a:pt x="2013551" y="1006000"/>
                        <a:pt x="2016449" y="982449"/>
                        <a:pt x="2017169" y="958897"/>
                      </a:cubicBezTo>
                      <a:cubicBezTo>
                        <a:pt x="2017669" y="947131"/>
                        <a:pt x="2016969" y="935346"/>
                        <a:pt x="2016589" y="923580"/>
                      </a:cubicBezTo>
                      <a:cubicBezTo>
                        <a:pt x="2016549" y="920638"/>
                        <a:pt x="2016209" y="917697"/>
                        <a:pt x="2015909" y="914755"/>
                      </a:cubicBezTo>
                      <a:lnTo>
                        <a:pt x="2015010" y="905951"/>
                      </a:lnTo>
                      <a:cubicBezTo>
                        <a:pt x="2014350" y="900088"/>
                        <a:pt x="2013930" y="894205"/>
                        <a:pt x="2012791" y="888402"/>
                      </a:cubicBezTo>
                      <a:lnTo>
                        <a:pt x="2009752" y="870954"/>
                      </a:lnTo>
                      <a:cubicBezTo>
                        <a:pt x="2009313" y="868033"/>
                        <a:pt x="2008493" y="865191"/>
                        <a:pt x="2007833" y="862310"/>
                      </a:cubicBezTo>
                      <a:lnTo>
                        <a:pt x="2005734" y="853705"/>
                      </a:lnTo>
                      <a:lnTo>
                        <a:pt x="2003615" y="845101"/>
                      </a:lnTo>
                      <a:cubicBezTo>
                        <a:pt x="2002955" y="842220"/>
                        <a:pt x="2001916" y="839438"/>
                        <a:pt x="2001076" y="836617"/>
                      </a:cubicBezTo>
                      <a:lnTo>
                        <a:pt x="1995719" y="819729"/>
                      </a:lnTo>
                      <a:cubicBezTo>
                        <a:pt x="1993700" y="814186"/>
                        <a:pt x="1991481" y="808703"/>
                        <a:pt x="1989362" y="803221"/>
                      </a:cubicBezTo>
                      <a:lnTo>
                        <a:pt x="1986103" y="794997"/>
                      </a:lnTo>
                      <a:lnTo>
                        <a:pt x="1982365" y="786973"/>
                      </a:lnTo>
                      <a:cubicBezTo>
                        <a:pt x="1979846" y="781650"/>
                        <a:pt x="1977407" y="776268"/>
                        <a:pt x="1974749" y="771005"/>
                      </a:cubicBezTo>
                      <a:lnTo>
                        <a:pt x="1966233" y="755537"/>
                      </a:lnTo>
                      <a:cubicBezTo>
                        <a:pt x="1965033" y="753416"/>
                        <a:pt x="1963914" y="751255"/>
                        <a:pt x="1962634" y="749194"/>
                      </a:cubicBezTo>
                      <a:lnTo>
                        <a:pt x="1958716" y="743051"/>
                      </a:lnTo>
                      <a:lnTo>
                        <a:pt x="1950840" y="730785"/>
                      </a:lnTo>
                      <a:cubicBezTo>
                        <a:pt x="1949560" y="728704"/>
                        <a:pt x="1948081" y="726783"/>
                        <a:pt x="1946662" y="724822"/>
                      </a:cubicBezTo>
                      <a:lnTo>
                        <a:pt x="1942364" y="718939"/>
                      </a:lnTo>
                      <a:cubicBezTo>
                        <a:pt x="1939465" y="715058"/>
                        <a:pt x="1936666" y="711076"/>
                        <a:pt x="1933648" y="707274"/>
                      </a:cubicBezTo>
                      <a:lnTo>
                        <a:pt x="1924332" y="696108"/>
                      </a:lnTo>
                      <a:cubicBezTo>
                        <a:pt x="1921214" y="692386"/>
                        <a:pt x="1918135" y="688645"/>
                        <a:pt x="1914717" y="685203"/>
                      </a:cubicBezTo>
                      <a:cubicBezTo>
                        <a:pt x="1908020" y="678220"/>
                        <a:pt x="1901523" y="670996"/>
                        <a:pt x="1894266" y="664573"/>
                      </a:cubicBezTo>
                      <a:lnTo>
                        <a:pt x="1883591" y="654728"/>
                      </a:lnTo>
                      <a:cubicBezTo>
                        <a:pt x="1879933" y="651566"/>
                        <a:pt x="1876135" y="648565"/>
                        <a:pt x="1872396" y="645483"/>
                      </a:cubicBezTo>
                      <a:lnTo>
                        <a:pt x="1866759" y="640901"/>
                      </a:lnTo>
                      <a:cubicBezTo>
                        <a:pt x="1864880" y="639380"/>
                        <a:pt x="1863021" y="637840"/>
                        <a:pt x="1861022" y="636459"/>
                      </a:cubicBezTo>
                      <a:lnTo>
                        <a:pt x="1855704" y="632637"/>
                      </a:lnTo>
                      <a:lnTo>
                        <a:pt x="1855324" y="632397"/>
                      </a:lnTo>
                      <a:cubicBezTo>
                        <a:pt x="1855344" y="632277"/>
                        <a:pt x="1855364" y="632117"/>
                        <a:pt x="1855364" y="631997"/>
                      </a:cubicBezTo>
                      <a:lnTo>
                        <a:pt x="1855364" y="631897"/>
                      </a:lnTo>
                      <a:cubicBezTo>
                        <a:pt x="1855364" y="631897"/>
                        <a:pt x="1855364" y="631897"/>
                        <a:pt x="1855364" y="631797"/>
                      </a:cubicBezTo>
                      <a:lnTo>
                        <a:pt x="1855364" y="631417"/>
                      </a:lnTo>
                      <a:lnTo>
                        <a:pt x="1855484" y="629856"/>
                      </a:lnTo>
                      <a:lnTo>
                        <a:pt x="1855844" y="623633"/>
                      </a:lnTo>
                      <a:cubicBezTo>
                        <a:pt x="1856224" y="615349"/>
                        <a:pt x="1856364" y="607045"/>
                        <a:pt x="1856084" y="598761"/>
                      </a:cubicBezTo>
                      <a:cubicBezTo>
                        <a:pt x="1855564" y="574889"/>
                        <a:pt x="1852726" y="550997"/>
                        <a:pt x="1847468" y="527646"/>
                      </a:cubicBezTo>
                      <a:cubicBezTo>
                        <a:pt x="1842151" y="504294"/>
                        <a:pt x="1834534" y="481503"/>
                        <a:pt x="1824799" y="459732"/>
                      </a:cubicBezTo>
                      <a:cubicBezTo>
                        <a:pt x="1815123" y="437922"/>
                        <a:pt x="1803169" y="417192"/>
                        <a:pt x="1789475" y="397842"/>
                      </a:cubicBezTo>
                      <a:cubicBezTo>
                        <a:pt x="1775762" y="378493"/>
                        <a:pt x="1760369" y="360404"/>
                        <a:pt x="1743377" y="344036"/>
                      </a:cubicBezTo>
                      <a:cubicBezTo>
                        <a:pt x="1717269" y="318723"/>
                        <a:pt x="1687603" y="297393"/>
                        <a:pt x="1655778" y="280304"/>
                      </a:cubicBezTo>
                      <a:cubicBezTo>
                        <a:pt x="1651759" y="278243"/>
                        <a:pt x="1647801" y="276062"/>
                        <a:pt x="1643723" y="274101"/>
                      </a:cubicBezTo>
                      <a:lnTo>
                        <a:pt x="1631489" y="268319"/>
                      </a:lnTo>
                      <a:lnTo>
                        <a:pt x="1619055" y="262996"/>
                      </a:lnTo>
                      <a:cubicBezTo>
                        <a:pt x="1614957" y="261295"/>
                        <a:pt x="1611039" y="259894"/>
                        <a:pt x="1607020" y="258334"/>
                      </a:cubicBezTo>
                      <a:lnTo>
                        <a:pt x="1603762" y="257093"/>
                      </a:lnTo>
                      <a:lnTo>
                        <a:pt x="1603102" y="255432"/>
                      </a:lnTo>
                      <a:cubicBezTo>
                        <a:pt x="1601143" y="250650"/>
                        <a:pt x="1599244" y="245848"/>
                        <a:pt x="1597225" y="241085"/>
                      </a:cubicBezTo>
                      <a:cubicBezTo>
                        <a:pt x="1595126" y="236343"/>
                        <a:pt x="1593067" y="231601"/>
                        <a:pt x="1590888" y="226878"/>
                      </a:cubicBezTo>
                      <a:cubicBezTo>
                        <a:pt x="1588629" y="222196"/>
                        <a:pt x="1586430" y="217494"/>
                        <a:pt x="1584091" y="212851"/>
                      </a:cubicBezTo>
                      <a:cubicBezTo>
                        <a:pt x="1573876" y="192621"/>
                        <a:pt x="1562201" y="172952"/>
                        <a:pt x="1548988" y="154103"/>
                      </a:cubicBezTo>
                      <a:cubicBezTo>
                        <a:pt x="1535774" y="135273"/>
                        <a:pt x="1521001" y="117265"/>
                        <a:pt x="1504448" y="100576"/>
                      </a:cubicBezTo>
                      <a:lnTo>
                        <a:pt x="1498211" y="94353"/>
                      </a:lnTo>
                      <a:cubicBezTo>
                        <a:pt x="1496112" y="92292"/>
                        <a:pt x="1493913" y="90311"/>
                        <a:pt x="1491754" y="88310"/>
                      </a:cubicBezTo>
                      <a:cubicBezTo>
                        <a:pt x="1487476" y="84248"/>
                        <a:pt x="1482938" y="80406"/>
                        <a:pt x="1478441" y="76545"/>
                      </a:cubicBezTo>
                      <a:cubicBezTo>
                        <a:pt x="1473943" y="72663"/>
                        <a:pt x="1469145" y="69061"/>
                        <a:pt x="1464507" y="65359"/>
                      </a:cubicBezTo>
                      <a:lnTo>
                        <a:pt x="1457230" y="60057"/>
                      </a:lnTo>
                      <a:cubicBezTo>
                        <a:pt x="1454812" y="58296"/>
                        <a:pt x="1452393" y="56515"/>
                        <a:pt x="1449854" y="54874"/>
                      </a:cubicBezTo>
                      <a:cubicBezTo>
                        <a:pt x="1429903" y="41387"/>
                        <a:pt x="1408393" y="29562"/>
                        <a:pt x="1385324" y="20657"/>
                      </a:cubicBezTo>
                      <a:lnTo>
                        <a:pt x="1376668" y="17356"/>
                      </a:lnTo>
                      <a:lnTo>
                        <a:pt x="1367852" y="14414"/>
                      </a:lnTo>
                      <a:lnTo>
                        <a:pt x="1363434" y="12973"/>
                      </a:lnTo>
                      <a:lnTo>
                        <a:pt x="1358956" y="11693"/>
                      </a:lnTo>
                      <a:lnTo>
                        <a:pt x="1349961" y="9192"/>
                      </a:lnTo>
                      <a:cubicBezTo>
                        <a:pt x="1337846" y="6250"/>
                        <a:pt x="1325612" y="3689"/>
                        <a:pt x="1313158" y="2288"/>
                      </a:cubicBezTo>
                      <a:cubicBezTo>
                        <a:pt x="1306961" y="1408"/>
                        <a:pt x="1300724" y="1008"/>
                        <a:pt x="1294486" y="547"/>
                      </a:cubicBezTo>
                      <a:cubicBezTo>
                        <a:pt x="1291368" y="267"/>
                        <a:pt x="1288249" y="287"/>
                        <a:pt x="1285111" y="167"/>
                      </a:cubicBezTo>
                      <a:cubicBezTo>
                        <a:pt x="1282032" y="107"/>
                        <a:pt x="1278774" y="-33"/>
                        <a:pt x="1275835" y="7"/>
                      </a:cubicBezTo>
                      <a:lnTo>
                        <a:pt x="1258363" y="427"/>
                      </a:lnTo>
                      <a:cubicBezTo>
                        <a:pt x="1252526" y="687"/>
                        <a:pt x="1246649" y="1248"/>
                        <a:pt x="1240792" y="1668"/>
                      </a:cubicBezTo>
                      <a:cubicBezTo>
                        <a:pt x="1217303" y="3849"/>
                        <a:pt x="1193594" y="8211"/>
                        <a:pt x="1170284" y="15275"/>
                      </a:cubicBezTo>
                      <a:cubicBezTo>
                        <a:pt x="1146995" y="22338"/>
                        <a:pt x="1124106" y="32043"/>
                        <a:pt x="1102736" y="44649"/>
                      </a:cubicBezTo>
                      <a:cubicBezTo>
                        <a:pt x="1098998" y="46830"/>
                        <a:pt x="1095399" y="49251"/>
                        <a:pt x="1091721" y="51552"/>
                      </a:cubicBezTo>
                      <a:cubicBezTo>
                        <a:pt x="1088103" y="53934"/>
                        <a:pt x="1084345" y="56135"/>
                        <a:pt x="1080926" y="58776"/>
                      </a:cubicBezTo>
                      <a:cubicBezTo>
                        <a:pt x="1073990" y="63938"/>
                        <a:pt x="1066873" y="68921"/>
                        <a:pt x="1060456" y="74664"/>
                      </a:cubicBezTo>
                      <a:lnTo>
                        <a:pt x="1050640" y="83088"/>
                      </a:lnTo>
                      <a:lnTo>
                        <a:pt x="1046022" y="87570"/>
                      </a:lnTo>
                      <a:lnTo>
                        <a:pt x="1044863" y="88691"/>
                      </a:lnTo>
                      <a:cubicBezTo>
                        <a:pt x="1044583" y="88971"/>
                        <a:pt x="1044723" y="88831"/>
                        <a:pt x="1044663" y="88871"/>
                      </a:cubicBezTo>
                      <a:lnTo>
                        <a:pt x="1044603" y="88911"/>
                      </a:lnTo>
                      <a:cubicBezTo>
                        <a:pt x="1044603" y="88911"/>
                        <a:pt x="1044483" y="89031"/>
                        <a:pt x="1044423" y="89131"/>
                      </a:cubicBezTo>
                      <a:lnTo>
                        <a:pt x="1044383" y="89191"/>
                      </a:lnTo>
                      <a:lnTo>
                        <a:pt x="1044303" y="89051"/>
                      </a:lnTo>
                      <a:cubicBezTo>
                        <a:pt x="1044303" y="89051"/>
                        <a:pt x="1044203" y="88931"/>
                        <a:pt x="1044143" y="88891"/>
                      </a:cubicBezTo>
                      <a:lnTo>
                        <a:pt x="1044103" y="88851"/>
                      </a:lnTo>
                      <a:lnTo>
                        <a:pt x="1043664" y="88430"/>
                      </a:lnTo>
                      <a:lnTo>
                        <a:pt x="1042684" y="87470"/>
                      </a:lnTo>
                      <a:lnTo>
                        <a:pt x="1038726" y="83628"/>
                      </a:lnTo>
                      <a:cubicBezTo>
                        <a:pt x="1037406" y="82347"/>
                        <a:pt x="1035947" y="81187"/>
                        <a:pt x="1034568" y="79966"/>
                      </a:cubicBezTo>
                      <a:cubicBezTo>
                        <a:pt x="1023473" y="70181"/>
                        <a:pt x="1011699" y="61017"/>
                        <a:pt x="999204" y="52893"/>
                      </a:cubicBezTo>
                      <a:cubicBezTo>
                        <a:pt x="978514" y="39286"/>
                        <a:pt x="956164" y="28081"/>
                        <a:pt x="933055" y="19977"/>
                      </a:cubicBezTo>
                      <a:cubicBezTo>
                        <a:pt x="909966" y="11813"/>
                        <a:pt x="886277" y="6410"/>
                        <a:pt x="862748" y="3329"/>
                      </a:cubicBezTo>
                      <a:lnTo>
                        <a:pt x="853912" y="2208"/>
                      </a:lnTo>
                      <a:cubicBezTo>
                        <a:pt x="850974" y="1828"/>
                        <a:pt x="848055" y="1708"/>
                        <a:pt x="845116" y="1448"/>
                      </a:cubicBezTo>
                      <a:lnTo>
                        <a:pt x="836320" y="787"/>
                      </a:lnTo>
                      <a:lnTo>
                        <a:pt x="831923" y="487"/>
                      </a:lnTo>
                      <a:lnTo>
                        <a:pt x="827565" y="367"/>
                      </a:lnTo>
                      <a:lnTo>
                        <a:pt x="818829" y="147"/>
                      </a:lnTo>
                      <a:lnTo>
                        <a:pt x="814471" y="47"/>
                      </a:lnTo>
                      <a:cubicBezTo>
                        <a:pt x="813011" y="7"/>
                        <a:pt x="811592" y="-33"/>
                        <a:pt x="809973" y="47"/>
                      </a:cubicBezTo>
                      <a:cubicBezTo>
                        <a:pt x="803736" y="227"/>
                        <a:pt x="797479" y="227"/>
                        <a:pt x="791242" y="807"/>
                      </a:cubicBezTo>
                      <a:cubicBezTo>
                        <a:pt x="788123" y="1048"/>
                        <a:pt x="785004" y="1268"/>
                        <a:pt x="781886" y="1548"/>
                      </a:cubicBezTo>
                      <a:lnTo>
                        <a:pt x="772570" y="2708"/>
                      </a:lnTo>
                      <a:lnTo>
                        <a:pt x="767912" y="3309"/>
                      </a:lnTo>
                      <a:lnTo>
                        <a:pt x="763295" y="4109"/>
                      </a:lnTo>
                      <a:lnTo>
                        <a:pt x="754059" y="5750"/>
                      </a:lnTo>
                      <a:cubicBezTo>
                        <a:pt x="741865" y="8371"/>
                        <a:pt x="729730" y="11353"/>
                        <a:pt x="718016" y="15415"/>
                      </a:cubicBezTo>
                      <a:cubicBezTo>
                        <a:pt x="694447" y="23178"/>
                        <a:pt x="672217" y="33964"/>
                        <a:pt x="651607" y="46670"/>
                      </a:cubicBezTo>
                      <a:cubicBezTo>
                        <a:pt x="630916" y="59336"/>
                        <a:pt x="612125" y="74223"/>
                        <a:pt x="594873" y="90331"/>
                      </a:cubicBezTo>
                      <a:cubicBezTo>
                        <a:pt x="577601" y="106439"/>
                        <a:pt x="562149" y="124008"/>
                        <a:pt x="548275" y="142477"/>
                      </a:cubicBezTo>
                      <a:cubicBezTo>
                        <a:pt x="534382" y="160926"/>
                        <a:pt x="522067" y="180295"/>
                        <a:pt x="511232" y="200285"/>
                      </a:cubicBezTo>
                      <a:cubicBezTo>
                        <a:pt x="502237" y="216973"/>
                        <a:pt x="494260" y="234102"/>
                        <a:pt x="487264" y="251510"/>
                      </a:cubicBezTo>
                      <a:lnTo>
                        <a:pt x="485005" y="257113"/>
                      </a:lnTo>
                      <a:lnTo>
                        <a:pt x="477848" y="259834"/>
                      </a:lnTo>
                      <a:lnTo>
                        <a:pt x="473310" y="261575"/>
                      </a:lnTo>
                      <a:lnTo>
                        <a:pt x="471031" y="262456"/>
                      </a:lnTo>
                      <a:lnTo>
                        <a:pt x="468672" y="263456"/>
                      </a:lnTo>
                      <a:lnTo>
                        <a:pt x="459257" y="267478"/>
                      </a:lnTo>
                      <a:cubicBezTo>
                        <a:pt x="446802" y="273081"/>
                        <a:pt x="434548" y="279124"/>
                        <a:pt x="422714" y="286007"/>
                      </a:cubicBezTo>
                      <a:cubicBezTo>
                        <a:pt x="398925" y="299534"/>
                        <a:pt x="376675" y="315742"/>
                        <a:pt x="356145" y="333991"/>
                      </a:cubicBezTo>
                      <a:cubicBezTo>
                        <a:pt x="338573" y="349698"/>
                        <a:pt x="322501" y="367127"/>
                        <a:pt x="308047" y="385916"/>
                      </a:cubicBezTo>
                      <a:cubicBezTo>
                        <a:pt x="293614" y="404685"/>
                        <a:pt x="280880" y="424895"/>
                        <a:pt x="270325" y="446266"/>
                      </a:cubicBezTo>
                      <a:cubicBezTo>
                        <a:pt x="259730" y="467616"/>
                        <a:pt x="251154" y="490047"/>
                        <a:pt x="244877" y="513139"/>
                      </a:cubicBezTo>
                      <a:cubicBezTo>
                        <a:pt x="238680" y="536250"/>
                        <a:pt x="234821" y="560022"/>
                        <a:pt x="233302" y="583873"/>
                      </a:cubicBezTo>
                      <a:lnTo>
                        <a:pt x="232862" y="591037"/>
                      </a:lnTo>
                      <a:lnTo>
                        <a:pt x="232682" y="598200"/>
                      </a:lnTo>
                      <a:cubicBezTo>
                        <a:pt x="232583" y="602983"/>
                        <a:pt x="232443" y="607745"/>
                        <a:pt x="232563" y="612527"/>
                      </a:cubicBezTo>
                      <a:cubicBezTo>
                        <a:pt x="232642" y="617310"/>
                        <a:pt x="232802" y="622072"/>
                        <a:pt x="233082" y="626854"/>
                      </a:cubicBezTo>
                      <a:lnTo>
                        <a:pt x="233302" y="630436"/>
                      </a:lnTo>
                      <a:lnTo>
                        <a:pt x="233402" y="631957"/>
                      </a:lnTo>
                      <a:lnTo>
                        <a:pt x="233402" y="632197"/>
                      </a:lnTo>
                      <a:lnTo>
                        <a:pt x="233442" y="632477"/>
                      </a:lnTo>
                      <a:lnTo>
                        <a:pt x="233442" y="632477"/>
                      </a:lnTo>
                      <a:lnTo>
                        <a:pt x="233122" y="632697"/>
                      </a:lnTo>
                      <a:lnTo>
                        <a:pt x="233042" y="632757"/>
                      </a:lnTo>
                      <a:lnTo>
                        <a:pt x="231983" y="633518"/>
                      </a:lnTo>
                      <a:lnTo>
                        <a:pt x="229844" y="635058"/>
                      </a:lnTo>
                      <a:lnTo>
                        <a:pt x="225566" y="638140"/>
                      </a:lnTo>
                      <a:lnTo>
                        <a:pt x="221468" y="641441"/>
                      </a:lnTo>
                      <a:lnTo>
                        <a:pt x="213292" y="648105"/>
                      </a:lnTo>
                      <a:cubicBezTo>
                        <a:pt x="210593" y="650346"/>
                        <a:pt x="207814" y="652507"/>
                        <a:pt x="205195" y="654828"/>
                      </a:cubicBezTo>
                      <a:lnTo>
                        <a:pt x="197439" y="661972"/>
                      </a:lnTo>
                      <a:cubicBezTo>
                        <a:pt x="192281" y="666754"/>
                        <a:pt x="187044" y="671456"/>
                        <a:pt x="182306" y="676659"/>
                      </a:cubicBezTo>
                      <a:lnTo>
                        <a:pt x="175029" y="684302"/>
                      </a:lnTo>
                      <a:cubicBezTo>
                        <a:pt x="172631" y="686864"/>
                        <a:pt x="170132" y="689365"/>
                        <a:pt x="167933" y="692106"/>
                      </a:cubicBezTo>
                      <a:lnTo>
                        <a:pt x="154379" y="708314"/>
                      </a:lnTo>
                      <a:cubicBezTo>
                        <a:pt x="150141" y="713957"/>
                        <a:pt x="145983" y="719640"/>
                        <a:pt x="141825" y="725343"/>
                      </a:cubicBezTo>
                      <a:cubicBezTo>
                        <a:pt x="140805" y="726783"/>
                        <a:pt x="139706" y="728164"/>
                        <a:pt x="138766" y="729645"/>
                      </a:cubicBezTo>
                      <a:lnTo>
                        <a:pt x="135888" y="734087"/>
                      </a:lnTo>
                      <a:lnTo>
                        <a:pt x="130170" y="743011"/>
                      </a:lnTo>
                      <a:cubicBezTo>
                        <a:pt x="128591" y="745492"/>
                        <a:pt x="126992" y="747954"/>
                        <a:pt x="125473" y="750475"/>
                      </a:cubicBezTo>
                      <a:lnTo>
                        <a:pt x="121175" y="758199"/>
                      </a:lnTo>
                      <a:cubicBezTo>
                        <a:pt x="118356" y="763361"/>
                        <a:pt x="115397" y="768464"/>
                        <a:pt x="112759" y="773726"/>
                      </a:cubicBezTo>
                      <a:cubicBezTo>
                        <a:pt x="107761" y="784412"/>
                        <a:pt x="102443" y="794937"/>
                        <a:pt x="98405" y="806042"/>
                      </a:cubicBezTo>
                      <a:lnTo>
                        <a:pt x="95187" y="814286"/>
                      </a:lnTo>
                      <a:lnTo>
                        <a:pt x="93587" y="818408"/>
                      </a:lnTo>
                      <a:cubicBezTo>
                        <a:pt x="93088" y="819789"/>
                        <a:pt x="92668" y="821210"/>
                        <a:pt x="92208" y="822610"/>
                      </a:cubicBezTo>
                      <a:lnTo>
                        <a:pt x="86871" y="839499"/>
                      </a:lnTo>
                      <a:cubicBezTo>
                        <a:pt x="86451" y="840919"/>
                        <a:pt x="85971" y="842300"/>
                        <a:pt x="85571" y="843741"/>
                      </a:cubicBezTo>
                      <a:lnTo>
                        <a:pt x="84512" y="848043"/>
                      </a:lnTo>
                      <a:lnTo>
                        <a:pt x="82393" y="856647"/>
                      </a:lnTo>
                      <a:cubicBezTo>
                        <a:pt x="81053" y="862390"/>
                        <a:pt x="79454" y="868093"/>
                        <a:pt x="78574" y="873935"/>
                      </a:cubicBezTo>
                      <a:lnTo>
                        <a:pt x="75556" y="891404"/>
                      </a:lnTo>
                      <a:cubicBezTo>
                        <a:pt x="74996" y="894305"/>
                        <a:pt x="74796" y="897247"/>
                        <a:pt x="74456" y="900188"/>
                      </a:cubicBezTo>
                      <a:lnTo>
                        <a:pt x="73537" y="908993"/>
                      </a:lnTo>
                      <a:cubicBezTo>
                        <a:pt x="72018" y="920718"/>
                        <a:pt x="72018" y="932504"/>
                        <a:pt x="71558" y="944290"/>
                      </a:cubicBezTo>
                      <a:cubicBezTo>
                        <a:pt x="71278" y="967821"/>
                        <a:pt x="73337" y="991453"/>
                        <a:pt x="77455" y="1014704"/>
                      </a:cubicBezTo>
                      <a:cubicBezTo>
                        <a:pt x="78814" y="1022228"/>
                        <a:pt x="80354" y="1029732"/>
                        <a:pt x="82173" y="1037175"/>
                      </a:cubicBezTo>
                      <a:cubicBezTo>
                        <a:pt x="83012" y="1040797"/>
                        <a:pt x="83972" y="1044379"/>
                        <a:pt x="84932" y="1047961"/>
                      </a:cubicBezTo>
                      <a:lnTo>
                        <a:pt x="84252" y="1048821"/>
                      </a:lnTo>
                      <a:lnTo>
                        <a:pt x="84072" y="1049041"/>
                      </a:lnTo>
                      <a:lnTo>
                        <a:pt x="83992" y="1049141"/>
                      </a:lnTo>
                      <a:lnTo>
                        <a:pt x="83192" y="1050222"/>
                      </a:lnTo>
                      <a:lnTo>
                        <a:pt x="79714" y="1054984"/>
                      </a:lnTo>
                      <a:lnTo>
                        <a:pt x="72797" y="1064529"/>
                      </a:lnTo>
                      <a:lnTo>
                        <a:pt x="66280" y="1074354"/>
                      </a:lnTo>
                      <a:lnTo>
                        <a:pt x="63042" y="1079276"/>
                      </a:lnTo>
                      <a:cubicBezTo>
                        <a:pt x="61982" y="1080937"/>
                        <a:pt x="61003" y="1082638"/>
                        <a:pt x="59983" y="1084319"/>
                      </a:cubicBezTo>
                      <a:lnTo>
                        <a:pt x="53926" y="1094444"/>
                      </a:lnTo>
                      <a:cubicBezTo>
                        <a:pt x="51947" y="1097845"/>
                        <a:pt x="50128" y="1101347"/>
                        <a:pt x="48249" y="1104809"/>
                      </a:cubicBezTo>
                      <a:cubicBezTo>
                        <a:pt x="46410" y="1108290"/>
                        <a:pt x="44430" y="1111712"/>
                        <a:pt x="42771" y="1115294"/>
                      </a:cubicBezTo>
                      <a:cubicBezTo>
                        <a:pt x="39333" y="1122397"/>
                        <a:pt x="35814" y="1129461"/>
                        <a:pt x="32836" y="1136764"/>
                      </a:cubicBezTo>
                      <a:cubicBezTo>
                        <a:pt x="31317" y="1140406"/>
                        <a:pt x="29677" y="1144008"/>
                        <a:pt x="28258" y="1147690"/>
                      </a:cubicBezTo>
                      <a:lnTo>
                        <a:pt x="24100" y="1158795"/>
                      </a:lnTo>
                      <a:cubicBezTo>
                        <a:pt x="23420" y="1160656"/>
                        <a:pt x="22701" y="1162497"/>
                        <a:pt x="22061" y="1164358"/>
                      </a:cubicBezTo>
                      <a:lnTo>
                        <a:pt x="20242" y="1170001"/>
                      </a:lnTo>
                      <a:lnTo>
                        <a:pt x="16623" y="1181306"/>
                      </a:lnTo>
                      <a:cubicBezTo>
                        <a:pt x="15524" y="1185108"/>
                        <a:pt x="14524" y="1188930"/>
                        <a:pt x="13485" y="1192752"/>
                      </a:cubicBezTo>
                      <a:cubicBezTo>
                        <a:pt x="12465" y="1196574"/>
                        <a:pt x="11366" y="1200375"/>
                        <a:pt x="10586" y="1204257"/>
                      </a:cubicBezTo>
                      <a:cubicBezTo>
                        <a:pt x="5229" y="1227049"/>
                        <a:pt x="1830" y="1250320"/>
                        <a:pt x="611" y="1273671"/>
                      </a:cubicBezTo>
                      <a:cubicBezTo>
                        <a:pt x="-609" y="1297003"/>
                        <a:pt x="-49" y="1320414"/>
                        <a:pt x="2710" y="1343666"/>
                      </a:cubicBezTo>
                      <a:cubicBezTo>
                        <a:pt x="8287" y="1390128"/>
                        <a:pt x="21781" y="1435751"/>
                        <a:pt x="42811" y="1477411"/>
                      </a:cubicBezTo>
                      <a:cubicBezTo>
                        <a:pt x="53286" y="1498261"/>
                        <a:pt x="65421" y="1518211"/>
                        <a:pt x="79154" y="1536940"/>
                      </a:cubicBezTo>
                      <a:cubicBezTo>
                        <a:pt x="92928" y="1555650"/>
                        <a:pt x="108181" y="1573198"/>
                        <a:pt x="124693" y="1589386"/>
                      </a:cubicBezTo>
                      <a:cubicBezTo>
                        <a:pt x="141185" y="1605614"/>
                        <a:pt x="159057" y="1620361"/>
                        <a:pt x="177888" y="1633668"/>
                      </a:cubicBezTo>
                      <a:lnTo>
                        <a:pt x="184965" y="1638630"/>
                      </a:lnTo>
                      <a:lnTo>
                        <a:pt x="192201" y="1643353"/>
                      </a:lnTo>
                      <a:cubicBezTo>
                        <a:pt x="196999" y="1646554"/>
                        <a:pt x="201957" y="1649496"/>
                        <a:pt x="206875" y="1652477"/>
                      </a:cubicBezTo>
                      <a:cubicBezTo>
                        <a:pt x="209333" y="1653998"/>
                        <a:pt x="211832" y="1655419"/>
                        <a:pt x="214351" y="1656799"/>
                      </a:cubicBezTo>
                      <a:cubicBezTo>
                        <a:pt x="215251" y="1657299"/>
                        <a:pt x="214891" y="1657119"/>
                        <a:pt x="215031" y="1657199"/>
                      </a:cubicBezTo>
                      <a:cubicBezTo>
                        <a:pt x="215071" y="1657219"/>
                        <a:pt x="215111" y="1657239"/>
                        <a:pt x="215151" y="1657259"/>
                      </a:cubicBezTo>
                      <a:lnTo>
                        <a:pt x="215191" y="1657259"/>
                      </a:lnTo>
                      <a:lnTo>
                        <a:pt x="215231" y="1658900"/>
                      </a:lnTo>
                      <a:lnTo>
                        <a:pt x="215231" y="1659100"/>
                      </a:lnTo>
                      <a:lnTo>
                        <a:pt x="215291" y="1659821"/>
                      </a:lnTo>
                      <a:lnTo>
                        <a:pt x="215590" y="1663582"/>
                      </a:lnTo>
                      <a:lnTo>
                        <a:pt x="216190" y="1671086"/>
                      </a:lnTo>
                      <a:cubicBezTo>
                        <a:pt x="216810" y="1681111"/>
                        <a:pt x="218349" y="1691056"/>
                        <a:pt x="219709" y="1701021"/>
                      </a:cubicBezTo>
                      <a:cubicBezTo>
                        <a:pt x="223047" y="1720831"/>
                        <a:pt x="227225" y="1740560"/>
                        <a:pt x="233422" y="1759670"/>
                      </a:cubicBezTo>
                      <a:lnTo>
                        <a:pt x="235621" y="1766873"/>
                      </a:lnTo>
                      <a:cubicBezTo>
                        <a:pt x="236401" y="1769254"/>
                        <a:pt x="237300" y="1771595"/>
                        <a:pt x="238140" y="1773957"/>
                      </a:cubicBezTo>
                      <a:lnTo>
                        <a:pt x="243278" y="1788104"/>
                      </a:lnTo>
                      <a:lnTo>
                        <a:pt x="249115" y="1801950"/>
                      </a:lnTo>
                      <a:cubicBezTo>
                        <a:pt x="250114" y="1804251"/>
                        <a:pt x="251034" y="1806593"/>
                        <a:pt x="252093" y="1808854"/>
                      </a:cubicBezTo>
                      <a:lnTo>
                        <a:pt x="255352" y="1815617"/>
                      </a:lnTo>
                      <a:cubicBezTo>
                        <a:pt x="263788" y="1833786"/>
                        <a:pt x="273983" y="1851034"/>
                        <a:pt x="284838" y="1867723"/>
                      </a:cubicBezTo>
                      <a:lnTo>
                        <a:pt x="294654" y="1882010"/>
                      </a:lnTo>
                      <a:lnTo>
                        <a:pt x="305109" y="1895796"/>
                      </a:lnTo>
                      <a:lnTo>
                        <a:pt x="307727" y="1899238"/>
                      </a:lnTo>
                      <a:lnTo>
                        <a:pt x="310486" y="1902560"/>
                      </a:lnTo>
                      <a:lnTo>
                        <a:pt x="316044" y="1909163"/>
                      </a:lnTo>
                      <a:lnTo>
                        <a:pt x="321621" y="1915766"/>
                      </a:lnTo>
                      <a:lnTo>
                        <a:pt x="327458" y="1922109"/>
                      </a:lnTo>
                      <a:lnTo>
                        <a:pt x="333315" y="1928432"/>
                      </a:lnTo>
                      <a:lnTo>
                        <a:pt x="336254" y="1931594"/>
                      </a:lnTo>
                      <a:lnTo>
                        <a:pt x="339313" y="1934615"/>
                      </a:lnTo>
                      <a:lnTo>
                        <a:pt x="351607" y="1946661"/>
                      </a:lnTo>
                      <a:lnTo>
                        <a:pt x="364441" y="1958107"/>
                      </a:lnTo>
                      <a:lnTo>
                        <a:pt x="367659" y="1960948"/>
                      </a:lnTo>
                      <a:lnTo>
                        <a:pt x="370978" y="1963670"/>
                      </a:lnTo>
                      <a:lnTo>
                        <a:pt x="377655" y="1969072"/>
                      </a:lnTo>
                      <a:cubicBezTo>
                        <a:pt x="413298" y="1997826"/>
                        <a:pt x="453239" y="2020858"/>
                        <a:pt x="495400" y="2037986"/>
                      </a:cubicBezTo>
                      <a:cubicBezTo>
                        <a:pt x="516550" y="2046370"/>
                        <a:pt x="538180" y="2053554"/>
                        <a:pt x="560249" y="2058956"/>
                      </a:cubicBezTo>
                      <a:cubicBezTo>
                        <a:pt x="565747" y="2060397"/>
                        <a:pt x="571324" y="2061437"/>
                        <a:pt x="576862" y="2062678"/>
                      </a:cubicBezTo>
                      <a:lnTo>
                        <a:pt x="585178" y="2064459"/>
                      </a:lnTo>
                      <a:lnTo>
                        <a:pt x="593574" y="2065880"/>
                      </a:lnTo>
                      <a:cubicBezTo>
                        <a:pt x="599171" y="2066760"/>
                        <a:pt x="604749" y="2067861"/>
                        <a:pt x="610366" y="2068541"/>
                      </a:cubicBezTo>
                      <a:lnTo>
                        <a:pt x="627238" y="2070542"/>
                      </a:lnTo>
                      <a:cubicBezTo>
                        <a:pt x="630057" y="2070922"/>
                        <a:pt x="632876" y="2071122"/>
                        <a:pt x="635694" y="2071302"/>
                      </a:cubicBezTo>
                      <a:lnTo>
                        <a:pt x="644170" y="2071903"/>
                      </a:lnTo>
                      <a:lnTo>
                        <a:pt x="652646" y="2072483"/>
                      </a:lnTo>
                      <a:cubicBezTo>
                        <a:pt x="655465" y="2072663"/>
                        <a:pt x="658304" y="2072663"/>
                        <a:pt x="661122" y="2072763"/>
                      </a:cubicBezTo>
                      <a:lnTo>
                        <a:pt x="678054" y="2073123"/>
                      </a:lnTo>
                      <a:lnTo>
                        <a:pt x="694467" y="2072903"/>
                      </a:lnTo>
                      <a:cubicBezTo>
                        <a:pt x="716377" y="2072343"/>
                        <a:pt x="738366" y="2070662"/>
                        <a:pt x="760336" y="2067701"/>
                      </a:cubicBezTo>
                      <a:cubicBezTo>
                        <a:pt x="804235" y="2061798"/>
                        <a:pt x="848135" y="2050812"/>
                        <a:pt x="890335" y="2033404"/>
                      </a:cubicBezTo>
                      <a:cubicBezTo>
                        <a:pt x="911425" y="2024699"/>
                        <a:pt x="932076" y="2014374"/>
                        <a:pt x="951907" y="2002329"/>
                      </a:cubicBezTo>
                      <a:cubicBezTo>
                        <a:pt x="971737" y="1990263"/>
                        <a:pt x="990668" y="1976356"/>
                        <a:pt x="1008360" y="1960808"/>
                      </a:cubicBezTo>
                      <a:cubicBezTo>
                        <a:pt x="1011639" y="1957947"/>
                        <a:pt x="1014917" y="1955065"/>
                        <a:pt x="1018036" y="1952004"/>
                      </a:cubicBezTo>
                      <a:cubicBezTo>
                        <a:pt x="1021174" y="1948962"/>
                        <a:pt x="1024413" y="1946041"/>
                        <a:pt x="1027431" y="1942859"/>
                      </a:cubicBezTo>
                      <a:lnTo>
                        <a:pt x="1036527" y="1933395"/>
                      </a:lnTo>
                      <a:lnTo>
                        <a:pt x="1044363" y="1924570"/>
                      </a:lnTo>
                      <a:cubicBezTo>
                        <a:pt x="1048341" y="1929033"/>
                        <a:pt x="1052240" y="1933595"/>
                        <a:pt x="1056438" y="1937817"/>
                      </a:cubicBezTo>
                      <a:lnTo>
                        <a:pt x="1062855" y="1944440"/>
                      </a:lnTo>
                      <a:cubicBezTo>
                        <a:pt x="1065034" y="1946601"/>
                        <a:pt x="1067273" y="1948702"/>
                        <a:pt x="1069492" y="1950823"/>
                      </a:cubicBezTo>
                      <a:cubicBezTo>
                        <a:pt x="1086604" y="1967071"/>
                        <a:pt x="1105055" y="1981758"/>
                        <a:pt x="1124546" y="1994505"/>
                      </a:cubicBezTo>
                      <a:cubicBezTo>
                        <a:pt x="1144017" y="2007291"/>
                        <a:pt x="1164387" y="2018336"/>
                        <a:pt x="1185257" y="2027721"/>
                      </a:cubicBezTo>
                      <a:cubicBezTo>
                        <a:pt x="1227058" y="2046510"/>
                        <a:pt x="1270797" y="2058736"/>
                        <a:pt x="1314657" y="2065660"/>
                      </a:cubicBezTo>
                      <a:cubicBezTo>
                        <a:pt x="1336607" y="2069141"/>
                        <a:pt x="1358597" y="2071322"/>
                        <a:pt x="1380546" y="2072363"/>
                      </a:cubicBezTo>
                      <a:cubicBezTo>
                        <a:pt x="1386024" y="2072543"/>
                        <a:pt x="1391521" y="2072843"/>
                        <a:pt x="1396999" y="2072923"/>
                      </a:cubicBezTo>
                      <a:cubicBezTo>
                        <a:pt x="1402496" y="2072963"/>
                        <a:pt x="1407873" y="2073143"/>
                        <a:pt x="1413491" y="2073063"/>
                      </a:cubicBezTo>
                      <a:lnTo>
                        <a:pt x="1430443" y="2072663"/>
                      </a:lnTo>
                      <a:lnTo>
                        <a:pt x="1434681" y="2072543"/>
                      </a:lnTo>
                      <a:lnTo>
                        <a:pt x="1438919" y="2072263"/>
                      </a:lnTo>
                      <a:lnTo>
                        <a:pt x="1447395" y="2071662"/>
                      </a:lnTo>
                      <a:cubicBezTo>
                        <a:pt x="1458710" y="2071062"/>
                        <a:pt x="1469925" y="2069441"/>
                        <a:pt x="1481179" y="2068141"/>
                      </a:cubicBezTo>
                      <a:cubicBezTo>
                        <a:pt x="1492354" y="2066260"/>
                        <a:pt x="1503589" y="2064639"/>
                        <a:pt x="1514664" y="2062038"/>
                      </a:cubicBezTo>
                      <a:cubicBezTo>
                        <a:pt x="1525798" y="2059857"/>
                        <a:pt x="1536733" y="2056715"/>
                        <a:pt x="1547708" y="2053814"/>
                      </a:cubicBezTo>
                      <a:cubicBezTo>
                        <a:pt x="1558543" y="2050372"/>
                        <a:pt x="1569458" y="2047170"/>
                        <a:pt x="1580073" y="2043028"/>
                      </a:cubicBezTo>
                      <a:cubicBezTo>
                        <a:pt x="1585410" y="2041067"/>
                        <a:pt x="1590768" y="2039147"/>
                        <a:pt x="1595986" y="2036845"/>
                      </a:cubicBezTo>
                      <a:cubicBezTo>
                        <a:pt x="1601223" y="2034624"/>
                        <a:pt x="1606501" y="2032463"/>
                        <a:pt x="1611678" y="2030142"/>
                      </a:cubicBezTo>
                      <a:lnTo>
                        <a:pt x="1627091" y="2022779"/>
                      </a:lnTo>
                      <a:cubicBezTo>
                        <a:pt x="1629670" y="2021578"/>
                        <a:pt x="1632189" y="2020237"/>
                        <a:pt x="1634708" y="2018897"/>
                      </a:cubicBezTo>
                      <a:lnTo>
                        <a:pt x="1642244" y="2014855"/>
                      </a:lnTo>
                      <a:cubicBezTo>
                        <a:pt x="1662235" y="2003889"/>
                        <a:pt x="1681646" y="1991763"/>
                        <a:pt x="1699817" y="1977856"/>
                      </a:cubicBezTo>
                      <a:cubicBezTo>
                        <a:pt x="1718029" y="1964030"/>
                        <a:pt x="1735400" y="1948982"/>
                        <a:pt x="1751473" y="1932594"/>
                      </a:cubicBezTo>
                      <a:cubicBezTo>
                        <a:pt x="1767465" y="1916106"/>
                        <a:pt x="1782299" y="1898418"/>
                        <a:pt x="1795752" y="1879668"/>
                      </a:cubicBezTo>
                      <a:lnTo>
                        <a:pt x="1804708" y="1866602"/>
                      </a:lnTo>
                      <a:cubicBezTo>
                        <a:pt x="1807667" y="1862220"/>
                        <a:pt x="1810325" y="1857638"/>
                        <a:pt x="1813124" y="1853155"/>
                      </a:cubicBezTo>
                      <a:lnTo>
                        <a:pt x="1817262" y="1846392"/>
                      </a:lnTo>
                      <a:lnTo>
                        <a:pt x="1821100" y="1839429"/>
                      </a:lnTo>
                      <a:cubicBezTo>
                        <a:pt x="1823619" y="1834766"/>
                        <a:pt x="1826278" y="1830184"/>
                        <a:pt x="1828637" y="1825422"/>
                      </a:cubicBezTo>
                      <a:cubicBezTo>
                        <a:pt x="1838272" y="1806512"/>
                        <a:pt x="1846329" y="1786783"/>
                        <a:pt x="1853185" y="1766633"/>
                      </a:cubicBezTo>
                      <a:cubicBezTo>
                        <a:pt x="1859762" y="1746363"/>
                        <a:pt x="1864860" y="1725633"/>
                        <a:pt x="1868478" y="1704623"/>
                      </a:cubicBezTo>
                      <a:cubicBezTo>
                        <a:pt x="1869298" y="1699360"/>
                        <a:pt x="1869978" y="1694077"/>
                        <a:pt x="1870697" y="1688795"/>
                      </a:cubicBezTo>
                      <a:cubicBezTo>
                        <a:pt x="1871037" y="1686154"/>
                        <a:pt x="1871437" y="1683512"/>
                        <a:pt x="1871717" y="1680871"/>
                      </a:cubicBezTo>
                      <a:lnTo>
                        <a:pt x="1872377" y="1672907"/>
                      </a:lnTo>
                      <a:lnTo>
                        <a:pt x="1873476" y="1659020"/>
                      </a:lnTo>
                      <a:lnTo>
                        <a:pt x="1873516" y="1657299"/>
                      </a:lnTo>
                      <a:cubicBezTo>
                        <a:pt x="1873516" y="1657299"/>
                        <a:pt x="1873676" y="1657259"/>
                        <a:pt x="1873716" y="1657219"/>
                      </a:cubicBezTo>
                      <a:lnTo>
                        <a:pt x="1873736" y="1657219"/>
                      </a:lnTo>
                      <a:cubicBezTo>
                        <a:pt x="1873736" y="1657219"/>
                        <a:pt x="1873716" y="1657219"/>
                        <a:pt x="1873796" y="1657159"/>
                      </a:cubicBezTo>
                      <a:lnTo>
                        <a:pt x="1874036" y="1657019"/>
                      </a:lnTo>
                      <a:lnTo>
                        <a:pt x="1874975" y="1656499"/>
                      </a:lnTo>
                      <a:lnTo>
                        <a:pt x="1876854" y="1655438"/>
                      </a:lnTo>
                      <a:cubicBezTo>
                        <a:pt x="1879373" y="1654058"/>
                        <a:pt x="1881812" y="1652497"/>
                        <a:pt x="1884291" y="1651036"/>
                      </a:cubicBezTo>
                      <a:lnTo>
                        <a:pt x="1891667" y="1646554"/>
                      </a:lnTo>
                      <a:lnTo>
                        <a:pt x="1898904" y="1641832"/>
                      </a:lnTo>
                      <a:cubicBezTo>
                        <a:pt x="1918175" y="1629166"/>
                        <a:pt x="1936506" y="1615019"/>
                        <a:pt x="1953519" y="1599371"/>
                      </a:cubicBezTo>
                      <a:cubicBezTo>
                        <a:pt x="1970551" y="1583743"/>
                        <a:pt x="1986403" y="1566755"/>
                        <a:pt x="2000796" y="1548546"/>
                      </a:cubicBezTo>
                      <a:cubicBezTo>
                        <a:pt x="2015150" y="1530297"/>
                        <a:pt x="2027984" y="1510808"/>
                        <a:pt x="2039179" y="1490358"/>
                      </a:cubicBezTo>
                      <a:cubicBezTo>
                        <a:pt x="2061648" y="1449518"/>
                        <a:pt x="2076801" y="1404435"/>
                        <a:pt x="2084078" y="1358193"/>
                      </a:cubicBezTo>
                      <a:cubicBezTo>
                        <a:pt x="2087596" y="1335041"/>
                        <a:pt x="2089155" y="1311630"/>
                        <a:pt x="2088635" y="1288299"/>
                      </a:cubicBezTo>
                      <a:close/>
                      <a:moveTo>
                        <a:pt x="2003915" y="1047821"/>
                      </a:moveTo>
                      <a:lnTo>
                        <a:pt x="2003915" y="1047821"/>
                      </a:lnTo>
                      <a:cubicBezTo>
                        <a:pt x="2003915" y="1047821"/>
                        <a:pt x="2003915" y="1047821"/>
                        <a:pt x="2003915" y="1047821"/>
                      </a:cubicBezTo>
                      <a:close/>
                      <a:moveTo>
                        <a:pt x="2044036" y="1351770"/>
                      </a:moveTo>
                      <a:cubicBezTo>
                        <a:pt x="2037479" y="1393330"/>
                        <a:pt x="2023886" y="1433830"/>
                        <a:pt x="2003635" y="1470628"/>
                      </a:cubicBezTo>
                      <a:cubicBezTo>
                        <a:pt x="1993560" y="1489057"/>
                        <a:pt x="1981965" y="1506646"/>
                        <a:pt x="1969011" y="1523134"/>
                      </a:cubicBezTo>
                      <a:cubicBezTo>
                        <a:pt x="1955997" y="1539582"/>
                        <a:pt x="1941684" y="1554949"/>
                        <a:pt x="1926251" y="1569116"/>
                      </a:cubicBezTo>
                      <a:cubicBezTo>
                        <a:pt x="1910839" y="1583303"/>
                        <a:pt x="1894226" y="1596129"/>
                        <a:pt x="1876754" y="1607615"/>
                      </a:cubicBezTo>
                      <a:lnTo>
                        <a:pt x="1870177" y="1611897"/>
                      </a:lnTo>
                      <a:lnTo>
                        <a:pt x="1863481" y="1615959"/>
                      </a:lnTo>
                      <a:cubicBezTo>
                        <a:pt x="1861222" y="1617280"/>
                        <a:pt x="1859043" y="1618720"/>
                        <a:pt x="1856744" y="1619961"/>
                      </a:cubicBezTo>
                      <a:lnTo>
                        <a:pt x="1851266" y="1623023"/>
                      </a:lnTo>
                      <a:cubicBezTo>
                        <a:pt x="1848368" y="1624703"/>
                        <a:pt x="1845329" y="1626144"/>
                        <a:pt x="1842371" y="1627705"/>
                      </a:cubicBezTo>
                      <a:cubicBezTo>
                        <a:pt x="1839372" y="1629206"/>
                        <a:pt x="1836333" y="1630586"/>
                        <a:pt x="1833295" y="1632047"/>
                      </a:cubicBezTo>
                      <a:cubicBezTo>
                        <a:pt x="1833035" y="1636509"/>
                        <a:pt x="1833535" y="1641171"/>
                        <a:pt x="1833315" y="1645714"/>
                      </a:cubicBezTo>
                      <a:lnTo>
                        <a:pt x="1833055" y="1655478"/>
                      </a:lnTo>
                      <a:lnTo>
                        <a:pt x="1833015" y="1656699"/>
                      </a:lnTo>
                      <a:lnTo>
                        <a:pt x="1832895" y="1658420"/>
                      </a:lnTo>
                      <a:lnTo>
                        <a:pt x="1832615" y="1662002"/>
                      </a:lnTo>
                      <a:lnTo>
                        <a:pt x="1832035" y="1669185"/>
                      </a:lnTo>
                      <a:lnTo>
                        <a:pt x="1831436" y="1676369"/>
                      </a:lnTo>
                      <a:cubicBezTo>
                        <a:pt x="1831176" y="1678750"/>
                        <a:pt x="1830816" y="1681131"/>
                        <a:pt x="1830516" y="1683512"/>
                      </a:cubicBezTo>
                      <a:cubicBezTo>
                        <a:pt x="1829856" y="1688275"/>
                        <a:pt x="1829257" y="1693037"/>
                        <a:pt x="1828517" y="1697779"/>
                      </a:cubicBezTo>
                      <a:cubicBezTo>
                        <a:pt x="1825239" y="1716708"/>
                        <a:pt x="1820641" y="1735398"/>
                        <a:pt x="1814723" y="1753687"/>
                      </a:cubicBezTo>
                      <a:cubicBezTo>
                        <a:pt x="1808506" y="1771856"/>
                        <a:pt x="1801250" y="1789664"/>
                        <a:pt x="1792554" y="1806773"/>
                      </a:cubicBezTo>
                      <a:cubicBezTo>
                        <a:pt x="1790415" y="1811075"/>
                        <a:pt x="1787996" y="1815217"/>
                        <a:pt x="1785737" y="1819439"/>
                      </a:cubicBezTo>
                      <a:lnTo>
                        <a:pt x="1782279" y="1825742"/>
                      </a:lnTo>
                      <a:lnTo>
                        <a:pt x="1778520" y="1831865"/>
                      </a:lnTo>
                      <a:cubicBezTo>
                        <a:pt x="1775981" y="1835927"/>
                        <a:pt x="1773583" y="1840089"/>
                        <a:pt x="1770904" y="1844051"/>
                      </a:cubicBezTo>
                      <a:lnTo>
                        <a:pt x="1762788" y="1855897"/>
                      </a:lnTo>
                      <a:cubicBezTo>
                        <a:pt x="1750593" y="1872905"/>
                        <a:pt x="1737120" y="1888953"/>
                        <a:pt x="1722586" y="1903960"/>
                      </a:cubicBezTo>
                      <a:cubicBezTo>
                        <a:pt x="1707953" y="1918888"/>
                        <a:pt x="1692141" y="1932574"/>
                        <a:pt x="1675528" y="1945181"/>
                      </a:cubicBezTo>
                      <a:cubicBezTo>
                        <a:pt x="1658956" y="1957867"/>
                        <a:pt x="1641225" y="1968932"/>
                        <a:pt x="1622973" y="1978957"/>
                      </a:cubicBezTo>
                      <a:lnTo>
                        <a:pt x="1616096" y="1982659"/>
                      </a:lnTo>
                      <a:cubicBezTo>
                        <a:pt x="1613817" y="1983899"/>
                        <a:pt x="1611518" y="1985140"/>
                        <a:pt x="1609139" y="1986221"/>
                      </a:cubicBezTo>
                      <a:lnTo>
                        <a:pt x="1595046" y="1992964"/>
                      </a:lnTo>
                      <a:cubicBezTo>
                        <a:pt x="1590288" y="1995085"/>
                        <a:pt x="1585471" y="1997046"/>
                        <a:pt x="1580693" y="1999087"/>
                      </a:cubicBezTo>
                      <a:cubicBezTo>
                        <a:pt x="1575935" y="2001208"/>
                        <a:pt x="1571017" y="2002949"/>
                        <a:pt x="1566140" y="2004730"/>
                      </a:cubicBezTo>
                      <a:cubicBezTo>
                        <a:pt x="1556444" y="2008511"/>
                        <a:pt x="1546449" y="2011433"/>
                        <a:pt x="1536533" y="2014595"/>
                      </a:cubicBezTo>
                      <a:cubicBezTo>
                        <a:pt x="1526478" y="2017236"/>
                        <a:pt x="1516463" y="2020137"/>
                        <a:pt x="1506268" y="2022118"/>
                      </a:cubicBezTo>
                      <a:cubicBezTo>
                        <a:pt x="1496132" y="2024519"/>
                        <a:pt x="1485837" y="2025960"/>
                        <a:pt x="1475602" y="2027721"/>
                      </a:cubicBezTo>
                      <a:cubicBezTo>
                        <a:pt x="1465287" y="2028901"/>
                        <a:pt x="1454991" y="2030422"/>
                        <a:pt x="1444596" y="2030943"/>
                      </a:cubicBezTo>
                      <a:lnTo>
                        <a:pt x="1436820" y="2031483"/>
                      </a:lnTo>
                      <a:lnTo>
                        <a:pt x="1432942" y="2031743"/>
                      </a:lnTo>
                      <a:lnTo>
                        <a:pt x="1429044" y="2031843"/>
                      </a:lnTo>
                      <a:lnTo>
                        <a:pt x="1413471" y="2032203"/>
                      </a:lnTo>
                      <a:cubicBezTo>
                        <a:pt x="1408293" y="2032283"/>
                        <a:pt x="1403196" y="2032123"/>
                        <a:pt x="1398038" y="2032083"/>
                      </a:cubicBezTo>
                      <a:cubicBezTo>
                        <a:pt x="1392900" y="2032003"/>
                        <a:pt x="1387763" y="2031723"/>
                        <a:pt x="1382645" y="2031543"/>
                      </a:cubicBezTo>
                      <a:cubicBezTo>
                        <a:pt x="1362115" y="2030562"/>
                        <a:pt x="1341584" y="2028521"/>
                        <a:pt x="1321194" y="2025300"/>
                      </a:cubicBezTo>
                      <a:cubicBezTo>
                        <a:pt x="1280433" y="2018877"/>
                        <a:pt x="1240152" y="2007571"/>
                        <a:pt x="1202090" y="1990443"/>
                      </a:cubicBezTo>
                      <a:cubicBezTo>
                        <a:pt x="1183059" y="1981878"/>
                        <a:pt x="1164607" y="1971874"/>
                        <a:pt x="1147055" y="1960348"/>
                      </a:cubicBezTo>
                      <a:cubicBezTo>
                        <a:pt x="1129483" y="1948862"/>
                        <a:pt x="1112951" y="1935676"/>
                        <a:pt x="1097658" y="1921169"/>
                      </a:cubicBezTo>
                      <a:cubicBezTo>
                        <a:pt x="1095679" y="1919268"/>
                        <a:pt x="1093680" y="1917387"/>
                        <a:pt x="1091721" y="1915466"/>
                      </a:cubicBezTo>
                      <a:lnTo>
                        <a:pt x="1086004" y="1909543"/>
                      </a:lnTo>
                      <a:cubicBezTo>
                        <a:pt x="1082126" y="1905661"/>
                        <a:pt x="1078587" y="1901439"/>
                        <a:pt x="1074909" y="1897357"/>
                      </a:cubicBezTo>
                      <a:lnTo>
                        <a:pt x="1074149" y="1896517"/>
                      </a:lnTo>
                      <a:lnTo>
                        <a:pt x="1073310" y="1895516"/>
                      </a:lnTo>
                      <a:lnTo>
                        <a:pt x="1071651" y="1893495"/>
                      </a:lnTo>
                      <a:lnTo>
                        <a:pt x="1068352" y="1889433"/>
                      </a:lnTo>
                      <a:cubicBezTo>
                        <a:pt x="1066293" y="1886632"/>
                        <a:pt x="1064114" y="1883890"/>
                        <a:pt x="1062135" y="1881029"/>
                      </a:cubicBezTo>
                      <a:cubicBezTo>
                        <a:pt x="1056358" y="1872965"/>
                        <a:pt x="1051300" y="1864401"/>
                        <a:pt x="1046762" y="1855577"/>
                      </a:cubicBezTo>
                      <a:lnTo>
                        <a:pt x="1045063" y="1852275"/>
                      </a:lnTo>
                      <a:lnTo>
                        <a:pt x="1044843" y="1851855"/>
                      </a:lnTo>
                      <a:cubicBezTo>
                        <a:pt x="1044783" y="1851715"/>
                        <a:pt x="1044703" y="1851535"/>
                        <a:pt x="1044523" y="1851555"/>
                      </a:cubicBezTo>
                      <a:cubicBezTo>
                        <a:pt x="1044343" y="1851555"/>
                        <a:pt x="1044283" y="1851735"/>
                        <a:pt x="1044223" y="1851855"/>
                      </a:cubicBezTo>
                      <a:lnTo>
                        <a:pt x="1044003" y="1852275"/>
                      </a:lnTo>
                      <a:lnTo>
                        <a:pt x="1043144" y="1853936"/>
                      </a:lnTo>
                      <a:cubicBezTo>
                        <a:pt x="1041984" y="1856137"/>
                        <a:pt x="1040905" y="1858358"/>
                        <a:pt x="1039705" y="1860539"/>
                      </a:cubicBezTo>
                      <a:lnTo>
                        <a:pt x="1036027" y="1867002"/>
                      </a:lnTo>
                      <a:cubicBezTo>
                        <a:pt x="1034768" y="1869143"/>
                        <a:pt x="1033408" y="1871204"/>
                        <a:pt x="1032109" y="1873325"/>
                      </a:cubicBezTo>
                      <a:cubicBezTo>
                        <a:pt x="1026732" y="1881669"/>
                        <a:pt x="1020794" y="1889633"/>
                        <a:pt x="1014337" y="1897177"/>
                      </a:cubicBezTo>
                      <a:lnTo>
                        <a:pt x="1006841" y="1905601"/>
                      </a:lnTo>
                      <a:lnTo>
                        <a:pt x="998725" y="1914045"/>
                      </a:lnTo>
                      <a:cubicBezTo>
                        <a:pt x="996046" y="1916887"/>
                        <a:pt x="993127" y="1919488"/>
                        <a:pt x="990328" y="1922209"/>
                      </a:cubicBezTo>
                      <a:cubicBezTo>
                        <a:pt x="987550" y="1924951"/>
                        <a:pt x="984611" y="1927512"/>
                        <a:pt x="981673" y="1930073"/>
                      </a:cubicBezTo>
                      <a:cubicBezTo>
                        <a:pt x="965840" y="1944000"/>
                        <a:pt x="948828" y="1956486"/>
                        <a:pt x="930916" y="1967391"/>
                      </a:cubicBezTo>
                      <a:cubicBezTo>
                        <a:pt x="913005" y="1978277"/>
                        <a:pt x="894253" y="1987661"/>
                        <a:pt x="875002" y="1995605"/>
                      </a:cubicBezTo>
                      <a:cubicBezTo>
                        <a:pt x="836460" y="2011513"/>
                        <a:pt x="795959" y="2021698"/>
                        <a:pt x="755098" y="2027201"/>
                      </a:cubicBezTo>
                      <a:cubicBezTo>
                        <a:pt x="734668" y="2029942"/>
                        <a:pt x="714118" y="2031523"/>
                        <a:pt x="693567" y="2032063"/>
                      </a:cubicBezTo>
                      <a:lnTo>
                        <a:pt x="678174" y="2032263"/>
                      </a:lnTo>
                      <a:lnTo>
                        <a:pt x="662602" y="2031923"/>
                      </a:lnTo>
                      <a:cubicBezTo>
                        <a:pt x="660003" y="2031843"/>
                        <a:pt x="657404" y="2031843"/>
                        <a:pt x="654825" y="2031683"/>
                      </a:cubicBezTo>
                      <a:lnTo>
                        <a:pt x="647049" y="2031143"/>
                      </a:lnTo>
                      <a:lnTo>
                        <a:pt x="639273" y="2030582"/>
                      </a:lnTo>
                      <a:cubicBezTo>
                        <a:pt x="636674" y="2030402"/>
                        <a:pt x="634095" y="2030222"/>
                        <a:pt x="631516" y="2029882"/>
                      </a:cubicBezTo>
                      <a:lnTo>
                        <a:pt x="616043" y="2028041"/>
                      </a:lnTo>
                      <a:cubicBezTo>
                        <a:pt x="610886" y="2027421"/>
                        <a:pt x="605788" y="2026400"/>
                        <a:pt x="600651" y="2025600"/>
                      </a:cubicBezTo>
                      <a:lnTo>
                        <a:pt x="592954" y="2024319"/>
                      </a:lnTo>
                      <a:lnTo>
                        <a:pt x="585338" y="2022678"/>
                      </a:lnTo>
                      <a:cubicBezTo>
                        <a:pt x="580260" y="2021538"/>
                        <a:pt x="575143" y="2020598"/>
                        <a:pt x="570125" y="2019277"/>
                      </a:cubicBezTo>
                      <a:cubicBezTo>
                        <a:pt x="549914" y="2014334"/>
                        <a:pt x="530124" y="2007751"/>
                        <a:pt x="510773" y="2000087"/>
                      </a:cubicBezTo>
                      <a:cubicBezTo>
                        <a:pt x="472211" y="1984400"/>
                        <a:pt x="435728" y="1963389"/>
                        <a:pt x="403263" y="1937157"/>
                      </a:cubicBezTo>
                      <a:lnTo>
                        <a:pt x="397186" y="1932234"/>
                      </a:lnTo>
                      <a:lnTo>
                        <a:pt x="394147" y="1929773"/>
                      </a:lnTo>
                      <a:lnTo>
                        <a:pt x="391228" y="1927172"/>
                      </a:lnTo>
                      <a:lnTo>
                        <a:pt x="379534" y="1916747"/>
                      </a:lnTo>
                      <a:lnTo>
                        <a:pt x="368339" y="1905781"/>
                      </a:lnTo>
                      <a:lnTo>
                        <a:pt x="365540" y="1903040"/>
                      </a:lnTo>
                      <a:lnTo>
                        <a:pt x="362882" y="1900178"/>
                      </a:lnTo>
                      <a:lnTo>
                        <a:pt x="357544" y="1894436"/>
                      </a:lnTo>
                      <a:lnTo>
                        <a:pt x="352227" y="1888673"/>
                      </a:lnTo>
                      <a:lnTo>
                        <a:pt x="347169" y="1882670"/>
                      </a:lnTo>
                      <a:lnTo>
                        <a:pt x="342131" y="1876667"/>
                      </a:lnTo>
                      <a:lnTo>
                        <a:pt x="339613" y="1873665"/>
                      </a:lnTo>
                      <a:lnTo>
                        <a:pt x="337234" y="1870544"/>
                      </a:lnTo>
                      <a:lnTo>
                        <a:pt x="327738" y="1858038"/>
                      </a:lnTo>
                      <a:lnTo>
                        <a:pt x="318842" y="1845091"/>
                      </a:lnTo>
                      <a:cubicBezTo>
                        <a:pt x="309007" y="1829944"/>
                        <a:pt x="299771" y="1814356"/>
                        <a:pt x="292155" y="1797928"/>
                      </a:cubicBezTo>
                      <a:lnTo>
                        <a:pt x="289196" y="1791825"/>
                      </a:lnTo>
                      <a:cubicBezTo>
                        <a:pt x="288237" y="1789784"/>
                        <a:pt x="287417" y="1787663"/>
                        <a:pt x="286517" y="1785602"/>
                      </a:cubicBezTo>
                      <a:lnTo>
                        <a:pt x="281240" y="1773096"/>
                      </a:lnTo>
                      <a:lnTo>
                        <a:pt x="276602" y="1760330"/>
                      </a:lnTo>
                      <a:cubicBezTo>
                        <a:pt x="275842" y="1758189"/>
                        <a:pt x="275043" y="1756088"/>
                        <a:pt x="274323" y="1753927"/>
                      </a:cubicBezTo>
                      <a:lnTo>
                        <a:pt x="272344" y="1747424"/>
                      </a:lnTo>
                      <a:cubicBezTo>
                        <a:pt x="266727" y="1730195"/>
                        <a:pt x="263008" y="1712406"/>
                        <a:pt x="259970" y="1694558"/>
                      </a:cubicBezTo>
                      <a:cubicBezTo>
                        <a:pt x="258770" y="1685573"/>
                        <a:pt x="257351" y="1676629"/>
                        <a:pt x="256811" y="1667564"/>
                      </a:cubicBezTo>
                      <a:lnTo>
                        <a:pt x="256271" y="1660801"/>
                      </a:lnTo>
                      <a:lnTo>
                        <a:pt x="255992" y="1657420"/>
                      </a:lnTo>
                      <a:cubicBezTo>
                        <a:pt x="255932" y="1656779"/>
                        <a:pt x="255952" y="1656519"/>
                        <a:pt x="255932" y="1656099"/>
                      </a:cubicBezTo>
                      <a:lnTo>
                        <a:pt x="255892" y="1654958"/>
                      </a:lnTo>
                      <a:lnTo>
                        <a:pt x="255652" y="1645754"/>
                      </a:lnTo>
                      <a:cubicBezTo>
                        <a:pt x="255572" y="1643913"/>
                        <a:pt x="255592" y="1642072"/>
                        <a:pt x="255652" y="1640231"/>
                      </a:cubicBezTo>
                      <a:lnTo>
                        <a:pt x="255772" y="1634708"/>
                      </a:lnTo>
                      <a:lnTo>
                        <a:pt x="255812" y="1633328"/>
                      </a:lnTo>
                      <a:lnTo>
                        <a:pt x="255812" y="1632627"/>
                      </a:lnTo>
                      <a:cubicBezTo>
                        <a:pt x="255832" y="1632407"/>
                        <a:pt x="255872" y="1632107"/>
                        <a:pt x="255592" y="1632047"/>
                      </a:cubicBezTo>
                      <a:lnTo>
                        <a:pt x="253093" y="1630866"/>
                      </a:lnTo>
                      <a:lnTo>
                        <a:pt x="248095" y="1628505"/>
                      </a:lnTo>
                      <a:cubicBezTo>
                        <a:pt x="245117" y="1626985"/>
                        <a:pt x="242118" y="1625464"/>
                        <a:pt x="239159" y="1623883"/>
                      </a:cubicBezTo>
                      <a:lnTo>
                        <a:pt x="234502" y="1621282"/>
                      </a:lnTo>
                      <a:cubicBezTo>
                        <a:pt x="232223" y="1620021"/>
                        <a:pt x="229944" y="1618741"/>
                        <a:pt x="227725" y="1617360"/>
                      </a:cubicBezTo>
                      <a:cubicBezTo>
                        <a:pt x="223247" y="1614639"/>
                        <a:pt x="218749" y="1611997"/>
                        <a:pt x="214411" y="1609076"/>
                      </a:cubicBezTo>
                      <a:lnTo>
                        <a:pt x="207854" y="1604794"/>
                      </a:lnTo>
                      <a:lnTo>
                        <a:pt x="201437" y="1600291"/>
                      </a:lnTo>
                      <a:cubicBezTo>
                        <a:pt x="184345" y="1588226"/>
                        <a:pt x="168153" y="1574859"/>
                        <a:pt x="153220" y="1560172"/>
                      </a:cubicBezTo>
                      <a:cubicBezTo>
                        <a:pt x="138267" y="1545505"/>
                        <a:pt x="124473" y="1529637"/>
                        <a:pt x="112039" y="1512749"/>
                      </a:cubicBezTo>
                      <a:cubicBezTo>
                        <a:pt x="99645" y="1495820"/>
                        <a:pt x="88690" y="1477831"/>
                        <a:pt x="79254" y="1459062"/>
                      </a:cubicBezTo>
                      <a:cubicBezTo>
                        <a:pt x="76795" y="1454420"/>
                        <a:pt x="74716" y="1449578"/>
                        <a:pt x="72477" y="1444835"/>
                      </a:cubicBezTo>
                      <a:cubicBezTo>
                        <a:pt x="70298" y="1440053"/>
                        <a:pt x="68359" y="1435171"/>
                        <a:pt x="66320" y="1430328"/>
                      </a:cubicBezTo>
                      <a:cubicBezTo>
                        <a:pt x="64501" y="1425406"/>
                        <a:pt x="62542" y="1420523"/>
                        <a:pt x="60843" y="1415541"/>
                      </a:cubicBezTo>
                      <a:cubicBezTo>
                        <a:pt x="59204" y="1410538"/>
                        <a:pt x="57404" y="1405596"/>
                        <a:pt x="56005" y="1400534"/>
                      </a:cubicBezTo>
                      <a:cubicBezTo>
                        <a:pt x="49968" y="1380384"/>
                        <a:pt x="45670" y="1359714"/>
                        <a:pt x="43191" y="1338823"/>
                      </a:cubicBezTo>
                      <a:cubicBezTo>
                        <a:pt x="40712" y="1317933"/>
                        <a:pt x="40212" y="1296843"/>
                        <a:pt x="41312" y="1275852"/>
                      </a:cubicBezTo>
                      <a:cubicBezTo>
                        <a:pt x="42391" y="1254842"/>
                        <a:pt x="45470" y="1233932"/>
                        <a:pt x="50288" y="1213462"/>
                      </a:cubicBezTo>
                      <a:cubicBezTo>
                        <a:pt x="50987" y="1209980"/>
                        <a:pt x="51987" y="1206559"/>
                        <a:pt x="52906" y="1203117"/>
                      </a:cubicBezTo>
                      <a:cubicBezTo>
                        <a:pt x="53846" y="1199695"/>
                        <a:pt x="54726" y="1196253"/>
                        <a:pt x="55725" y="1192832"/>
                      </a:cubicBezTo>
                      <a:lnTo>
                        <a:pt x="58984" y="1182667"/>
                      </a:lnTo>
                      <a:lnTo>
                        <a:pt x="60623" y="1177584"/>
                      </a:lnTo>
                      <a:cubicBezTo>
                        <a:pt x="61203" y="1175903"/>
                        <a:pt x="61862" y="1174243"/>
                        <a:pt x="62462" y="1172582"/>
                      </a:cubicBezTo>
                      <a:lnTo>
                        <a:pt x="66200" y="1162597"/>
                      </a:lnTo>
                      <a:cubicBezTo>
                        <a:pt x="67480" y="1159275"/>
                        <a:pt x="68959" y="1156054"/>
                        <a:pt x="70318" y="1152772"/>
                      </a:cubicBezTo>
                      <a:cubicBezTo>
                        <a:pt x="72997" y="1146189"/>
                        <a:pt x="76196" y="1139826"/>
                        <a:pt x="79274" y="1133443"/>
                      </a:cubicBezTo>
                      <a:cubicBezTo>
                        <a:pt x="80753" y="1130221"/>
                        <a:pt x="82553" y="1127140"/>
                        <a:pt x="84212" y="1123998"/>
                      </a:cubicBezTo>
                      <a:cubicBezTo>
                        <a:pt x="85911" y="1120897"/>
                        <a:pt x="87530" y="1117715"/>
                        <a:pt x="89329" y="1114653"/>
                      </a:cubicBezTo>
                      <a:lnTo>
                        <a:pt x="94807" y="1105529"/>
                      </a:lnTo>
                      <a:cubicBezTo>
                        <a:pt x="95726" y="1104008"/>
                        <a:pt x="96626" y="1102467"/>
                        <a:pt x="97566" y="1100987"/>
                      </a:cubicBezTo>
                      <a:lnTo>
                        <a:pt x="100504" y="1096545"/>
                      </a:lnTo>
                      <a:lnTo>
                        <a:pt x="106381" y="1087680"/>
                      </a:lnTo>
                      <a:lnTo>
                        <a:pt x="112619" y="1079076"/>
                      </a:lnTo>
                      <a:lnTo>
                        <a:pt x="115757" y="1074774"/>
                      </a:lnTo>
                      <a:lnTo>
                        <a:pt x="116517" y="1073733"/>
                      </a:lnTo>
                      <a:lnTo>
                        <a:pt x="117076" y="1073033"/>
                      </a:lnTo>
                      <a:lnTo>
                        <a:pt x="118196" y="1071632"/>
                      </a:lnTo>
                      <a:lnTo>
                        <a:pt x="122654" y="1066050"/>
                      </a:lnTo>
                      <a:cubicBezTo>
                        <a:pt x="123993" y="1064349"/>
                        <a:pt x="125493" y="1062748"/>
                        <a:pt x="126892" y="1061107"/>
                      </a:cubicBezTo>
                      <a:lnTo>
                        <a:pt x="129031" y="1058646"/>
                      </a:lnTo>
                      <a:lnTo>
                        <a:pt x="130110" y="1057425"/>
                      </a:lnTo>
                      <a:cubicBezTo>
                        <a:pt x="130270" y="1057205"/>
                        <a:pt x="130510" y="1057045"/>
                        <a:pt x="130610" y="1056785"/>
                      </a:cubicBezTo>
                      <a:cubicBezTo>
                        <a:pt x="130590" y="1056525"/>
                        <a:pt x="130450" y="1056265"/>
                        <a:pt x="130370" y="1056005"/>
                      </a:cubicBezTo>
                      <a:cubicBezTo>
                        <a:pt x="128851" y="1051923"/>
                        <a:pt x="127472" y="1047821"/>
                        <a:pt x="126192" y="1043659"/>
                      </a:cubicBezTo>
                      <a:cubicBezTo>
                        <a:pt x="125573" y="1041638"/>
                        <a:pt x="124933" y="1039376"/>
                        <a:pt x="124413" y="1037516"/>
                      </a:cubicBezTo>
                      <a:cubicBezTo>
                        <a:pt x="123533" y="1034214"/>
                        <a:pt x="122654" y="1030912"/>
                        <a:pt x="121874" y="1027571"/>
                      </a:cubicBezTo>
                      <a:cubicBezTo>
                        <a:pt x="120255" y="1020927"/>
                        <a:pt x="118876" y="1014224"/>
                        <a:pt x="117656" y="1007501"/>
                      </a:cubicBezTo>
                      <a:cubicBezTo>
                        <a:pt x="113978" y="986711"/>
                        <a:pt x="112139" y="965600"/>
                        <a:pt x="112379" y="944510"/>
                      </a:cubicBezTo>
                      <a:cubicBezTo>
                        <a:pt x="112818" y="933985"/>
                        <a:pt x="112759" y="923420"/>
                        <a:pt x="114158" y="912935"/>
                      </a:cubicBezTo>
                      <a:lnTo>
                        <a:pt x="114977" y="905071"/>
                      </a:lnTo>
                      <a:cubicBezTo>
                        <a:pt x="115277" y="902449"/>
                        <a:pt x="115437" y="899808"/>
                        <a:pt x="115957" y="897227"/>
                      </a:cubicBezTo>
                      <a:lnTo>
                        <a:pt x="118656" y="881619"/>
                      </a:lnTo>
                      <a:cubicBezTo>
                        <a:pt x="119415" y="876397"/>
                        <a:pt x="120875" y="871314"/>
                        <a:pt x="122074" y="866172"/>
                      </a:cubicBezTo>
                      <a:lnTo>
                        <a:pt x="123953" y="858488"/>
                      </a:lnTo>
                      <a:lnTo>
                        <a:pt x="124893" y="854646"/>
                      </a:lnTo>
                      <a:cubicBezTo>
                        <a:pt x="125233" y="853365"/>
                        <a:pt x="125672" y="852125"/>
                        <a:pt x="126052" y="850864"/>
                      </a:cubicBezTo>
                      <a:lnTo>
                        <a:pt x="130830" y="835777"/>
                      </a:lnTo>
                      <a:cubicBezTo>
                        <a:pt x="131250" y="834516"/>
                        <a:pt x="131610" y="833255"/>
                        <a:pt x="132049" y="832015"/>
                      </a:cubicBezTo>
                      <a:lnTo>
                        <a:pt x="133489" y="828333"/>
                      </a:lnTo>
                      <a:lnTo>
                        <a:pt x="136367" y="820969"/>
                      </a:lnTo>
                      <a:cubicBezTo>
                        <a:pt x="139946" y="811025"/>
                        <a:pt x="144764" y="801620"/>
                        <a:pt x="149201" y="792055"/>
                      </a:cubicBezTo>
                      <a:cubicBezTo>
                        <a:pt x="151560" y="787353"/>
                        <a:pt x="154239" y="782791"/>
                        <a:pt x="156758" y="778168"/>
                      </a:cubicBezTo>
                      <a:lnTo>
                        <a:pt x="160596" y="771245"/>
                      </a:lnTo>
                      <a:cubicBezTo>
                        <a:pt x="161956" y="769004"/>
                        <a:pt x="163415" y="766803"/>
                        <a:pt x="164834" y="764562"/>
                      </a:cubicBezTo>
                      <a:lnTo>
                        <a:pt x="169952" y="756578"/>
                      </a:lnTo>
                      <a:lnTo>
                        <a:pt x="172511" y="752596"/>
                      </a:lnTo>
                      <a:cubicBezTo>
                        <a:pt x="173350" y="751255"/>
                        <a:pt x="174350" y="750035"/>
                        <a:pt x="175269" y="748734"/>
                      </a:cubicBezTo>
                      <a:lnTo>
                        <a:pt x="186504" y="733467"/>
                      </a:lnTo>
                      <a:lnTo>
                        <a:pt x="198678" y="718939"/>
                      </a:lnTo>
                      <a:cubicBezTo>
                        <a:pt x="200657" y="716458"/>
                        <a:pt x="202896" y="714237"/>
                        <a:pt x="205055" y="711936"/>
                      </a:cubicBezTo>
                      <a:lnTo>
                        <a:pt x="211592" y="705073"/>
                      </a:lnTo>
                      <a:cubicBezTo>
                        <a:pt x="215830" y="700390"/>
                        <a:pt x="220568" y="696188"/>
                        <a:pt x="225186" y="691886"/>
                      </a:cubicBezTo>
                      <a:lnTo>
                        <a:pt x="232143" y="685463"/>
                      </a:lnTo>
                      <a:cubicBezTo>
                        <a:pt x="234502" y="683382"/>
                        <a:pt x="237000" y="681441"/>
                        <a:pt x="239439" y="679420"/>
                      </a:cubicBezTo>
                      <a:lnTo>
                        <a:pt x="246776" y="673437"/>
                      </a:lnTo>
                      <a:lnTo>
                        <a:pt x="250454" y="670456"/>
                      </a:lnTo>
                      <a:lnTo>
                        <a:pt x="254292" y="667694"/>
                      </a:lnTo>
                      <a:lnTo>
                        <a:pt x="260370" y="663352"/>
                      </a:lnTo>
                      <a:cubicBezTo>
                        <a:pt x="262029" y="662192"/>
                        <a:pt x="263628" y="660971"/>
                        <a:pt x="265307" y="659871"/>
                      </a:cubicBezTo>
                      <a:lnTo>
                        <a:pt x="272124" y="655608"/>
                      </a:lnTo>
                      <a:lnTo>
                        <a:pt x="275542" y="653487"/>
                      </a:lnTo>
                      <a:cubicBezTo>
                        <a:pt x="276082" y="653107"/>
                        <a:pt x="276762" y="652847"/>
                        <a:pt x="277162" y="652347"/>
                      </a:cubicBezTo>
                      <a:lnTo>
                        <a:pt x="276802" y="650366"/>
                      </a:lnTo>
                      <a:cubicBezTo>
                        <a:pt x="275862" y="645083"/>
                        <a:pt x="275123" y="639761"/>
                        <a:pt x="274623" y="634418"/>
                      </a:cubicBezTo>
                      <a:lnTo>
                        <a:pt x="274263" y="630316"/>
                      </a:lnTo>
                      <a:lnTo>
                        <a:pt x="273903" y="624553"/>
                      </a:lnTo>
                      <a:cubicBezTo>
                        <a:pt x="273663" y="620311"/>
                        <a:pt x="273523" y="616089"/>
                        <a:pt x="273443" y="611847"/>
                      </a:cubicBezTo>
                      <a:cubicBezTo>
                        <a:pt x="273343" y="607605"/>
                        <a:pt x="273443" y="603383"/>
                        <a:pt x="273563" y="599141"/>
                      </a:cubicBezTo>
                      <a:lnTo>
                        <a:pt x="273703" y="592778"/>
                      </a:lnTo>
                      <a:lnTo>
                        <a:pt x="274103" y="586434"/>
                      </a:lnTo>
                      <a:cubicBezTo>
                        <a:pt x="275443" y="565284"/>
                        <a:pt x="278861" y="544234"/>
                        <a:pt x="284358" y="523744"/>
                      </a:cubicBezTo>
                      <a:cubicBezTo>
                        <a:pt x="289936" y="503274"/>
                        <a:pt x="297532" y="483384"/>
                        <a:pt x="306948" y="464415"/>
                      </a:cubicBezTo>
                      <a:cubicBezTo>
                        <a:pt x="316323" y="445425"/>
                        <a:pt x="327658" y="427437"/>
                        <a:pt x="340532" y="410708"/>
                      </a:cubicBezTo>
                      <a:cubicBezTo>
                        <a:pt x="353406" y="393960"/>
                        <a:pt x="367759" y="378373"/>
                        <a:pt x="383492" y="364326"/>
                      </a:cubicBezTo>
                      <a:cubicBezTo>
                        <a:pt x="401863" y="347998"/>
                        <a:pt x="421794" y="333451"/>
                        <a:pt x="443144" y="321325"/>
                      </a:cubicBezTo>
                      <a:cubicBezTo>
                        <a:pt x="453739" y="315142"/>
                        <a:pt x="464774" y="309719"/>
                        <a:pt x="475949" y="304676"/>
                      </a:cubicBezTo>
                      <a:cubicBezTo>
                        <a:pt x="481586" y="302275"/>
                        <a:pt x="487224" y="299774"/>
                        <a:pt x="492841" y="297733"/>
                      </a:cubicBezTo>
                      <a:lnTo>
                        <a:pt x="497059" y="296132"/>
                      </a:lnTo>
                      <a:lnTo>
                        <a:pt x="499158" y="295332"/>
                      </a:lnTo>
                      <a:cubicBezTo>
                        <a:pt x="499558" y="295172"/>
                        <a:pt x="499718" y="295132"/>
                        <a:pt x="499958" y="295052"/>
                      </a:cubicBezTo>
                      <a:lnTo>
                        <a:pt x="500657" y="294812"/>
                      </a:lnTo>
                      <a:lnTo>
                        <a:pt x="506215" y="292931"/>
                      </a:lnTo>
                      <a:cubicBezTo>
                        <a:pt x="508853" y="291990"/>
                        <a:pt x="511572" y="291310"/>
                        <a:pt x="514231" y="290489"/>
                      </a:cubicBezTo>
                      <a:lnTo>
                        <a:pt x="516250" y="289889"/>
                      </a:lnTo>
                      <a:cubicBezTo>
                        <a:pt x="516410" y="289829"/>
                        <a:pt x="516590" y="289809"/>
                        <a:pt x="516750" y="289709"/>
                      </a:cubicBezTo>
                      <a:cubicBezTo>
                        <a:pt x="516870" y="289569"/>
                        <a:pt x="516870" y="289389"/>
                        <a:pt x="516950" y="289229"/>
                      </a:cubicBezTo>
                      <a:lnTo>
                        <a:pt x="517290" y="288228"/>
                      </a:lnTo>
                      <a:lnTo>
                        <a:pt x="518629" y="284246"/>
                      </a:lnTo>
                      <a:cubicBezTo>
                        <a:pt x="519488" y="281585"/>
                        <a:pt x="520448" y="278944"/>
                        <a:pt x="521468" y="276323"/>
                      </a:cubicBezTo>
                      <a:lnTo>
                        <a:pt x="522947" y="272361"/>
                      </a:lnTo>
                      <a:cubicBezTo>
                        <a:pt x="523127" y="271840"/>
                        <a:pt x="523607" y="270680"/>
                        <a:pt x="524006" y="269719"/>
                      </a:cubicBezTo>
                      <a:lnTo>
                        <a:pt x="525226" y="266718"/>
                      </a:lnTo>
                      <a:cubicBezTo>
                        <a:pt x="531683" y="250670"/>
                        <a:pt x="538999" y="234922"/>
                        <a:pt x="547236" y="219635"/>
                      </a:cubicBezTo>
                      <a:cubicBezTo>
                        <a:pt x="557171" y="201346"/>
                        <a:pt x="568406" y="183677"/>
                        <a:pt x="580980" y="166949"/>
                      </a:cubicBezTo>
                      <a:cubicBezTo>
                        <a:pt x="593554" y="150221"/>
                        <a:pt x="607487" y="134393"/>
                        <a:pt x="622920" y="120006"/>
                      </a:cubicBezTo>
                      <a:cubicBezTo>
                        <a:pt x="638333" y="105619"/>
                        <a:pt x="655025" y="92392"/>
                        <a:pt x="673217" y="81287"/>
                      </a:cubicBezTo>
                      <a:cubicBezTo>
                        <a:pt x="691348" y="70121"/>
                        <a:pt x="710719" y="60717"/>
                        <a:pt x="731130" y="53994"/>
                      </a:cubicBezTo>
                      <a:cubicBezTo>
                        <a:pt x="741265" y="50452"/>
                        <a:pt x="751760" y="47911"/>
                        <a:pt x="762275" y="45629"/>
                      </a:cubicBezTo>
                      <a:lnTo>
                        <a:pt x="770231" y="44229"/>
                      </a:lnTo>
                      <a:lnTo>
                        <a:pt x="774209" y="43528"/>
                      </a:lnTo>
                      <a:lnTo>
                        <a:pt x="778228" y="43008"/>
                      </a:lnTo>
                      <a:lnTo>
                        <a:pt x="786244" y="42008"/>
                      </a:lnTo>
                      <a:cubicBezTo>
                        <a:pt x="788923" y="41748"/>
                        <a:pt x="791621" y="41587"/>
                        <a:pt x="794300" y="41367"/>
                      </a:cubicBezTo>
                      <a:cubicBezTo>
                        <a:pt x="799678" y="40847"/>
                        <a:pt x="805055" y="40887"/>
                        <a:pt x="810453" y="40707"/>
                      </a:cubicBezTo>
                      <a:cubicBezTo>
                        <a:pt x="815770" y="40687"/>
                        <a:pt x="820968" y="40907"/>
                        <a:pt x="826225" y="41007"/>
                      </a:cubicBezTo>
                      <a:lnTo>
                        <a:pt x="830163" y="41107"/>
                      </a:lnTo>
                      <a:lnTo>
                        <a:pt x="834101" y="41387"/>
                      </a:lnTo>
                      <a:lnTo>
                        <a:pt x="841978" y="41988"/>
                      </a:lnTo>
                      <a:cubicBezTo>
                        <a:pt x="844597" y="42228"/>
                        <a:pt x="847235" y="42308"/>
                        <a:pt x="849854" y="42668"/>
                      </a:cubicBezTo>
                      <a:lnTo>
                        <a:pt x="857710" y="43688"/>
                      </a:lnTo>
                      <a:cubicBezTo>
                        <a:pt x="878661" y="46430"/>
                        <a:pt x="899511" y="51192"/>
                        <a:pt x="919682" y="58316"/>
                      </a:cubicBezTo>
                      <a:cubicBezTo>
                        <a:pt x="939872" y="65379"/>
                        <a:pt x="959203" y="75124"/>
                        <a:pt x="977135" y="86910"/>
                      </a:cubicBezTo>
                      <a:cubicBezTo>
                        <a:pt x="987950" y="93933"/>
                        <a:pt x="998165" y="101897"/>
                        <a:pt x="1007820" y="110401"/>
                      </a:cubicBezTo>
                      <a:cubicBezTo>
                        <a:pt x="1009020" y="111462"/>
                        <a:pt x="1010299" y="112462"/>
                        <a:pt x="1011459" y="113583"/>
                      </a:cubicBezTo>
                      <a:lnTo>
                        <a:pt x="1014917" y="116944"/>
                      </a:lnTo>
                      <a:lnTo>
                        <a:pt x="1019795" y="121727"/>
                      </a:lnTo>
                      <a:cubicBezTo>
                        <a:pt x="1021274" y="123087"/>
                        <a:pt x="1022593" y="124628"/>
                        <a:pt x="1023933" y="126129"/>
                      </a:cubicBezTo>
                      <a:lnTo>
                        <a:pt x="1027951" y="130631"/>
                      </a:lnTo>
                      <a:cubicBezTo>
                        <a:pt x="1029570" y="132332"/>
                        <a:pt x="1030930" y="134233"/>
                        <a:pt x="1032389" y="136074"/>
                      </a:cubicBezTo>
                      <a:lnTo>
                        <a:pt x="1036727" y="141616"/>
                      </a:lnTo>
                      <a:cubicBezTo>
                        <a:pt x="1038126" y="143497"/>
                        <a:pt x="1039386" y="145478"/>
                        <a:pt x="1040725" y="147399"/>
                      </a:cubicBezTo>
                      <a:lnTo>
                        <a:pt x="1042704" y="150301"/>
                      </a:lnTo>
                      <a:lnTo>
                        <a:pt x="1043704" y="151761"/>
                      </a:lnTo>
                      <a:lnTo>
                        <a:pt x="1044203" y="152482"/>
                      </a:lnTo>
                      <a:lnTo>
                        <a:pt x="1044463" y="152842"/>
                      </a:lnTo>
                      <a:cubicBezTo>
                        <a:pt x="1044563" y="152962"/>
                        <a:pt x="1044763" y="152942"/>
                        <a:pt x="1044843" y="152822"/>
                      </a:cubicBezTo>
                      <a:cubicBezTo>
                        <a:pt x="1047522" y="148980"/>
                        <a:pt x="1050081" y="145038"/>
                        <a:pt x="1052839" y="141256"/>
                      </a:cubicBezTo>
                      <a:lnTo>
                        <a:pt x="1057177" y="135714"/>
                      </a:lnTo>
                      <a:cubicBezTo>
                        <a:pt x="1058617" y="133853"/>
                        <a:pt x="1060036" y="131992"/>
                        <a:pt x="1061655" y="130291"/>
                      </a:cubicBezTo>
                      <a:cubicBezTo>
                        <a:pt x="1064814" y="126809"/>
                        <a:pt x="1067792" y="123227"/>
                        <a:pt x="1071271" y="120006"/>
                      </a:cubicBezTo>
                      <a:lnTo>
                        <a:pt x="1078307" y="113123"/>
                      </a:lnTo>
                      <a:lnTo>
                        <a:pt x="1086843" y="105799"/>
                      </a:lnTo>
                      <a:cubicBezTo>
                        <a:pt x="1092421" y="100776"/>
                        <a:pt x="1098598" y="96494"/>
                        <a:pt x="1104615" y="91992"/>
                      </a:cubicBezTo>
                      <a:cubicBezTo>
                        <a:pt x="1107574" y="89671"/>
                        <a:pt x="1110832" y="87790"/>
                        <a:pt x="1113971" y="85729"/>
                      </a:cubicBezTo>
                      <a:cubicBezTo>
                        <a:pt x="1117149" y="83728"/>
                        <a:pt x="1120268" y="81627"/>
                        <a:pt x="1123506" y="79726"/>
                      </a:cubicBezTo>
                      <a:cubicBezTo>
                        <a:pt x="1142018" y="68801"/>
                        <a:pt x="1161908" y="60377"/>
                        <a:pt x="1182299" y="54194"/>
                      </a:cubicBezTo>
                      <a:cubicBezTo>
                        <a:pt x="1202709" y="48011"/>
                        <a:pt x="1223680" y="44129"/>
                        <a:pt x="1244670" y="42188"/>
                      </a:cubicBezTo>
                      <a:cubicBezTo>
                        <a:pt x="1249927" y="41828"/>
                        <a:pt x="1255165" y="41327"/>
                        <a:pt x="1260422" y="41067"/>
                      </a:cubicBezTo>
                      <a:lnTo>
                        <a:pt x="1276155" y="40687"/>
                      </a:lnTo>
                      <a:cubicBezTo>
                        <a:pt x="1286870" y="40767"/>
                        <a:pt x="1297685" y="41227"/>
                        <a:pt x="1308360" y="42648"/>
                      </a:cubicBezTo>
                      <a:cubicBezTo>
                        <a:pt x="1319075" y="43849"/>
                        <a:pt x="1329630" y="46070"/>
                        <a:pt x="1340085" y="48591"/>
                      </a:cubicBezTo>
                      <a:lnTo>
                        <a:pt x="1347862" y="50752"/>
                      </a:lnTo>
                      <a:lnTo>
                        <a:pt x="1351740" y="51852"/>
                      </a:lnTo>
                      <a:lnTo>
                        <a:pt x="1355558" y="53113"/>
                      </a:lnTo>
                      <a:lnTo>
                        <a:pt x="1363194" y="55654"/>
                      </a:lnTo>
                      <a:lnTo>
                        <a:pt x="1370711" y="58536"/>
                      </a:lnTo>
                      <a:cubicBezTo>
                        <a:pt x="1410752" y="74163"/>
                        <a:pt x="1446216" y="99236"/>
                        <a:pt x="1475742" y="129170"/>
                      </a:cubicBezTo>
                      <a:cubicBezTo>
                        <a:pt x="1490595" y="144118"/>
                        <a:pt x="1503949" y="160386"/>
                        <a:pt x="1515943" y="177494"/>
                      </a:cubicBezTo>
                      <a:cubicBezTo>
                        <a:pt x="1527957" y="194602"/>
                        <a:pt x="1538632" y="212571"/>
                        <a:pt x="1548008" y="231140"/>
                      </a:cubicBezTo>
                      <a:cubicBezTo>
                        <a:pt x="1550147" y="235402"/>
                        <a:pt x="1552166" y="239725"/>
                        <a:pt x="1554245" y="244027"/>
                      </a:cubicBezTo>
                      <a:cubicBezTo>
                        <a:pt x="1556244" y="248349"/>
                        <a:pt x="1558123" y="252731"/>
                        <a:pt x="1560082" y="257093"/>
                      </a:cubicBezTo>
                      <a:cubicBezTo>
                        <a:pt x="1561941" y="261475"/>
                        <a:pt x="1563701" y="265897"/>
                        <a:pt x="1565500" y="270320"/>
                      </a:cubicBezTo>
                      <a:lnTo>
                        <a:pt x="1566120" y="271860"/>
                      </a:lnTo>
                      <a:lnTo>
                        <a:pt x="1566519" y="272961"/>
                      </a:lnTo>
                      <a:lnTo>
                        <a:pt x="1567339" y="275142"/>
                      </a:lnTo>
                      <a:lnTo>
                        <a:pt x="1568958" y="279504"/>
                      </a:lnTo>
                      <a:cubicBezTo>
                        <a:pt x="1569858" y="281925"/>
                        <a:pt x="1570637" y="284386"/>
                        <a:pt x="1571477" y="286828"/>
                      </a:cubicBezTo>
                      <a:lnTo>
                        <a:pt x="1572097" y="288669"/>
                      </a:lnTo>
                      <a:lnTo>
                        <a:pt x="1572417" y="289589"/>
                      </a:lnTo>
                      <a:cubicBezTo>
                        <a:pt x="1572597" y="289869"/>
                        <a:pt x="1572996" y="289829"/>
                        <a:pt x="1573276" y="289949"/>
                      </a:cubicBezTo>
                      <a:lnTo>
                        <a:pt x="1576994" y="291050"/>
                      </a:lnTo>
                      <a:cubicBezTo>
                        <a:pt x="1579473" y="291770"/>
                        <a:pt x="1581952" y="292510"/>
                        <a:pt x="1584391" y="293371"/>
                      </a:cubicBezTo>
                      <a:lnTo>
                        <a:pt x="1588049" y="294611"/>
                      </a:lnTo>
                      <a:lnTo>
                        <a:pt x="1589968" y="295272"/>
                      </a:lnTo>
                      <a:lnTo>
                        <a:pt x="1592747" y="296332"/>
                      </a:lnTo>
                      <a:cubicBezTo>
                        <a:pt x="1596465" y="297773"/>
                        <a:pt x="1600164" y="299114"/>
                        <a:pt x="1603882" y="300654"/>
                      </a:cubicBezTo>
                      <a:lnTo>
                        <a:pt x="1615057" y="305437"/>
                      </a:lnTo>
                      <a:lnTo>
                        <a:pt x="1626052" y="310639"/>
                      </a:lnTo>
                      <a:cubicBezTo>
                        <a:pt x="1629710" y="312380"/>
                        <a:pt x="1633248" y="314361"/>
                        <a:pt x="1636867" y="316202"/>
                      </a:cubicBezTo>
                      <a:cubicBezTo>
                        <a:pt x="1665433" y="331530"/>
                        <a:pt x="1692021" y="350659"/>
                        <a:pt x="1715350" y="373290"/>
                      </a:cubicBezTo>
                      <a:cubicBezTo>
                        <a:pt x="1730543" y="387917"/>
                        <a:pt x="1744276" y="404085"/>
                        <a:pt x="1756491" y="421314"/>
                      </a:cubicBezTo>
                      <a:cubicBezTo>
                        <a:pt x="1768705" y="438562"/>
                        <a:pt x="1779320" y="456991"/>
                        <a:pt x="1787896" y="476361"/>
                      </a:cubicBezTo>
                      <a:cubicBezTo>
                        <a:pt x="1796532" y="495710"/>
                        <a:pt x="1803289" y="515900"/>
                        <a:pt x="1808007" y="536590"/>
                      </a:cubicBezTo>
                      <a:cubicBezTo>
                        <a:pt x="1812664" y="557280"/>
                        <a:pt x="1815163" y="578451"/>
                        <a:pt x="1815643" y="599641"/>
                      </a:cubicBezTo>
                      <a:cubicBezTo>
                        <a:pt x="1815903" y="607005"/>
                        <a:pt x="1815783" y="614368"/>
                        <a:pt x="1815443" y="621712"/>
                      </a:cubicBezTo>
                      <a:cubicBezTo>
                        <a:pt x="1815263" y="625274"/>
                        <a:pt x="1815003" y="629556"/>
                        <a:pt x="1814823" y="631537"/>
                      </a:cubicBezTo>
                      <a:cubicBezTo>
                        <a:pt x="1814623" y="633858"/>
                        <a:pt x="1814404" y="636179"/>
                        <a:pt x="1814124" y="638480"/>
                      </a:cubicBezTo>
                      <a:cubicBezTo>
                        <a:pt x="1813804" y="641241"/>
                        <a:pt x="1813424" y="643983"/>
                        <a:pt x="1812984" y="646704"/>
                      </a:cubicBezTo>
                      <a:lnTo>
                        <a:pt x="1812285" y="650806"/>
                      </a:lnTo>
                      <a:lnTo>
                        <a:pt x="1812105" y="651827"/>
                      </a:lnTo>
                      <a:cubicBezTo>
                        <a:pt x="1812105" y="652007"/>
                        <a:pt x="1812005" y="652167"/>
                        <a:pt x="1812045" y="652347"/>
                      </a:cubicBezTo>
                      <a:cubicBezTo>
                        <a:pt x="1812125" y="652507"/>
                        <a:pt x="1812324" y="652547"/>
                        <a:pt x="1812444" y="652667"/>
                      </a:cubicBezTo>
                      <a:lnTo>
                        <a:pt x="1814204" y="653768"/>
                      </a:lnTo>
                      <a:lnTo>
                        <a:pt x="1821240" y="658170"/>
                      </a:lnTo>
                      <a:cubicBezTo>
                        <a:pt x="1822400" y="658910"/>
                        <a:pt x="1823599" y="659610"/>
                        <a:pt x="1824759" y="660391"/>
                      </a:cubicBezTo>
                      <a:lnTo>
                        <a:pt x="1828137" y="662812"/>
                      </a:lnTo>
                      <a:lnTo>
                        <a:pt x="1836753" y="668975"/>
                      </a:lnTo>
                      <a:cubicBezTo>
                        <a:pt x="1838552" y="670196"/>
                        <a:pt x="1840211" y="671596"/>
                        <a:pt x="1841911" y="672977"/>
                      </a:cubicBezTo>
                      <a:lnTo>
                        <a:pt x="1846968" y="677099"/>
                      </a:lnTo>
                      <a:cubicBezTo>
                        <a:pt x="1850327" y="679860"/>
                        <a:pt x="1853745" y="682562"/>
                        <a:pt x="1857024" y="685383"/>
                      </a:cubicBezTo>
                      <a:lnTo>
                        <a:pt x="1866599" y="694247"/>
                      </a:lnTo>
                      <a:cubicBezTo>
                        <a:pt x="1873136" y="699990"/>
                        <a:pt x="1878933" y="706493"/>
                        <a:pt x="1884951" y="712756"/>
                      </a:cubicBezTo>
                      <a:cubicBezTo>
                        <a:pt x="1888029" y="715838"/>
                        <a:pt x="1890768" y="719200"/>
                        <a:pt x="1893567" y="722541"/>
                      </a:cubicBezTo>
                      <a:lnTo>
                        <a:pt x="1901943" y="732546"/>
                      </a:lnTo>
                      <a:cubicBezTo>
                        <a:pt x="1904661" y="735948"/>
                        <a:pt x="1907140" y="739530"/>
                        <a:pt x="1909739" y="743011"/>
                      </a:cubicBezTo>
                      <a:lnTo>
                        <a:pt x="1913597" y="748274"/>
                      </a:lnTo>
                      <a:cubicBezTo>
                        <a:pt x="1914877" y="750035"/>
                        <a:pt x="1916216" y="751756"/>
                        <a:pt x="1917356" y="753616"/>
                      </a:cubicBezTo>
                      <a:lnTo>
                        <a:pt x="1924392" y="764622"/>
                      </a:lnTo>
                      <a:lnTo>
                        <a:pt x="1927911" y="770125"/>
                      </a:lnTo>
                      <a:cubicBezTo>
                        <a:pt x="1929050" y="771985"/>
                        <a:pt x="1930050" y="773926"/>
                        <a:pt x="1931129" y="775807"/>
                      </a:cubicBezTo>
                      <a:lnTo>
                        <a:pt x="1938765" y="789654"/>
                      </a:lnTo>
                      <a:cubicBezTo>
                        <a:pt x="1941144" y="794356"/>
                        <a:pt x="1943303" y="799179"/>
                        <a:pt x="1945562" y="803941"/>
                      </a:cubicBezTo>
                      <a:lnTo>
                        <a:pt x="1948921" y="811105"/>
                      </a:lnTo>
                      <a:lnTo>
                        <a:pt x="1951819" y="818468"/>
                      </a:lnTo>
                      <a:cubicBezTo>
                        <a:pt x="1953719" y="823391"/>
                        <a:pt x="1955718" y="828273"/>
                        <a:pt x="1957517" y="833236"/>
                      </a:cubicBezTo>
                      <a:lnTo>
                        <a:pt x="1962294" y="848323"/>
                      </a:lnTo>
                      <a:cubicBezTo>
                        <a:pt x="1963034" y="850844"/>
                        <a:pt x="1963994" y="853325"/>
                        <a:pt x="1964573" y="855907"/>
                      </a:cubicBezTo>
                      <a:lnTo>
                        <a:pt x="1966453" y="863590"/>
                      </a:lnTo>
                      <a:lnTo>
                        <a:pt x="1968332" y="871274"/>
                      </a:lnTo>
                      <a:cubicBezTo>
                        <a:pt x="1968911" y="873835"/>
                        <a:pt x="1969671" y="876377"/>
                        <a:pt x="1970051" y="878998"/>
                      </a:cubicBezTo>
                      <a:lnTo>
                        <a:pt x="1972750" y="894606"/>
                      </a:lnTo>
                      <a:cubicBezTo>
                        <a:pt x="1973789" y="899788"/>
                        <a:pt x="1974129" y="905071"/>
                        <a:pt x="1974729" y="910293"/>
                      </a:cubicBezTo>
                      <a:lnTo>
                        <a:pt x="1975528" y="918157"/>
                      </a:lnTo>
                      <a:cubicBezTo>
                        <a:pt x="1975788" y="920778"/>
                        <a:pt x="1976108" y="923400"/>
                        <a:pt x="1976128" y="926041"/>
                      </a:cubicBezTo>
                      <a:cubicBezTo>
                        <a:pt x="1976428" y="936586"/>
                        <a:pt x="1977107" y="947111"/>
                        <a:pt x="1976648" y="957656"/>
                      </a:cubicBezTo>
                      <a:cubicBezTo>
                        <a:pt x="1976008" y="978727"/>
                        <a:pt x="1973409" y="999777"/>
                        <a:pt x="1968911" y="1020407"/>
                      </a:cubicBezTo>
                      <a:cubicBezTo>
                        <a:pt x="1968392" y="1022868"/>
                        <a:pt x="1967832" y="1025330"/>
                        <a:pt x="1967212" y="1027771"/>
                      </a:cubicBezTo>
                      <a:cubicBezTo>
                        <a:pt x="1966632" y="1030232"/>
                        <a:pt x="1966013" y="1032673"/>
                        <a:pt x="1965353" y="1035094"/>
                      </a:cubicBezTo>
                      <a:lnTo>
                        <a:pt x="1964533" y="1038176"/>
                      </a:lnTo>
                      <a:lnTo>
                        <a:pt x="1963874" y="1040477"/>
                      </a:lnTo>
                      <a:cubicBezTo>
                        <a:pt x="1963434" y="1042018"/>
                        <a:pt x="1962974" y="1043559"/>
                        <a:pt x="1962494" y="1045079"/>
                      </a:cubicBezTo>
                      <a:cubicBezTo>
                        <a:pt x="1961635" y="1047901"/>
                        <a:pt x="1960675" y="1050702"/>
                        <a:pt x="1959676" y="1053483"/>
                      </a:cubicBezTo>
                      <a:lnTo>
                        <a:pt x="1958916" y="1055564"/>
                      </a:lnTo>
                      <a:lnTo>
                        <a:pt x="1958536" y="1056605"/>
                      </a:lnTo>
                      <a:cubicBezTo>
                        <a:pt x="1958456" y="1056805"/>
                        <a:pt x="1958656" y="1056945"/>
                        <a:pt x="1958756" y="1057065"/>
                      </a:cubicBezTo>
                      <a:lnTo>
                        <a:pt x="1959116" y="1057485"/>
                      </a:lnTo>
                      <a:lnTo>
                        <a:pt x="1962035" y="1060827"/>
                      </a:lnTo>
                      <a:cubicBezTo>
                        <a:pt x="1963974" y="1063048"/>
                        <a:pt x="1965913" y="1065229"/>
                        <a:pt x="1967852" y="1067710"/>
                      </a:cubicBezTo>
                      <a:lnTo>
                        <a:pt x="1970750" y="1071332"/>
                      </a:lnTo>
                      <a:cubicBezTo>
                        <a:pt x="1971770" y="1072613"/>
                        <a:pt x="1972490" y="1073453"/>
                        <a:pt x="1974029" y="1075614"/>
                      </a:cubicBezTo>
                      <a:cubicBezTo>
                        <a:pt x="1985224" y="1090321"/>
                        <a:pt x="1995119" y="1105989"/>
                        <a:pt x="2003995" y="1122217"/>
                      </a:cubicBezTo>
                      <a:cubicBezTo>
                        <a:pt x="2021847" y="1154633"/>
                        <a:pt x="2034321" y="1189970"/>
                        <a:pt x="2041657" y="1226288"/>
                      </a:cubicBezTo>
                      <a:cubicBezTo>
                        <a:pt x="2045656" y="1246938"/>
                        <a:pt x="2047854" y="1267949"/>
                        <a:pt x="2048254" y="1288959"/>
                      </a:cubicBezTo>
                      <a:cubicBezTo>
                        <a:pt x="2048734" y="1309969"/>
                        <a:pt x="2047315" y="1331039"/>
                        <a:pt x="2044156" y="135183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1" name="Freeform 30">
                  <a:extLst>
                    <a:ext uri="{FF2B5EF4-FFF2-40B4-BE49-F238E27FC236}">
                      <a16:creationId xmlns:a16="http://schemas.microsoft.com/office/drawing/2014/main" id="{D6320FDC-051D-7D27-2DAA-CD40C09A5CB5}"/>
                    </a:ext>
                  </a:extLst>
                </p:cNvPr>
                <p:cNvSpPr/>
                <p:nvPr/>
              </p:nvSpPr>
              <p:spPr>
                <a:xfrm>
                  <a:off x="7899985" y="2778794"/>
                  <a:ext cx="1929048" cy="1912806"/>
                </a:xfrm>
                <a:custGeom>
                  <a:avLst/>
                  <a:gdLst>
                    <a:gd name="connsiteX0" fmla="*/ 1922866 w 1929048"/>
                    <a:gd name="connsiteY0" fmla="*/ 1153786 h 1912806"/>
                    <a:gd name="connsiteX1" fmla="*/ 1889262 w 1929048"/>
                    <a:gd name="connsiteY1" fmla="*/ 1060960 h 1912806"/>
                    <a:gd name="connsiteX2" fmla="*/ 1862454 w 1929048"/>
                    <a:gd name="connsiteY2" fmla="*/ 1019240 h 1912806"/>
                    <a:gd name="connsiteX3" fmla="*/ 1857637 w 1929048"/>
                    <a:gd name="connsiteY3" fmla="*/ 1013157 h 1912806"/>
                    <a:gd name="connsiteX4" fmla="*/ 1852239 w 1929048"/>
                    <a:gd name="connsiteY4" fmla="*/ 1006553 h 1912806"/>
                    <a:gd name="connsiteX5" fmla="*/ 1849540 w 1929048"/>
                    <a:gd name="connsiteY5" fmla="*/ 1003252 h 1912806"/>
                    <a:gd name="connsiteX6" fmla="*/ 1848201 w 1929048"/>
                    <a:gd name="connsiteY6" fmla="*/ 1001591 h 1912806"/>
                    <a:gd name="connsiteX7" fmla="*/ 1847062 w 1929048"/>
                    <a:gd name="connsiteY7" fmla="*/ 999890 h 1912806"/>
                    <a:gd name="connsiteX8" fmla="*/ 1842524 w 1929048"/>
                    <a:gd name="connsiteY8" fmla="*/ 993067 h 1912806"/>
                    <a:gd name="connsiteX9" fmla="*/ 1837986 w 1929048"/>
                    <a:gd name="connsiteY9" fmla="*/ 986243 h 1912806"/>
                    <a:gd name="connsiteX10" fmla="*/ 1837426 w 1929048"/>
                    <a:gd name="connsiteY10" fmla="*/ 985383 h 1912806"/>
                    <a:gd name="connsiteX11" fmla="*/ 1837046 w 1929048"/>
                    <a:gd name="connsiteY11" fmla="*/ 984463 h 1912806"/>
                    <a:gd name="connsiteX12" fmla="*/ 1837346 w 1929048"/>
                    <a:gd name="connsiteY12" fmla="*/ 982522 h 1912806"/>
                    <a:gd name="connsiteX13" fmla="*/ 1837946 w 1929048"/>
                    <a:gd name="connsiteY13" fmla="*/ 978640 h 1912806"/>
                    <a:gd name="connsiteX14" fmla="*/ 1839625 w 1929048"/>
                    <a:gd name="connsiteY14" fmla="*/ 970596 h 1912806"/>
                    <a:gd name="connsiteX15" fmla="*/ 1840645 w 1929048"/>
                    <a:gd name="connsiteY15" fmla="*/ 966494 h 1912806"/>
                    <a:gd name="connsiteX16" fmla="*/ 1841944 w 1929048"/>
                    <a:gd name="connsiteY16" fmla="*/ 962332 h 1912806"/>
                    <a:gd name="connsiteX17" fmla="*/ 1844823 w 1929048"/>
                    <a:gd name="connsiteY17" fmla="*/ 953287 h 1912806"/>
                    <a:gd name="connsiteX18" fmla="*/ 1846182 w 1929048"/>
                    <a:gd name="connsiteY18" fmla="*/ 948745 h 1912806"/>
                    <a:gd name="connsiteX19" fmla="*/ 1847202 w 1929048"/>
                    <a:gd name="connsiteY19" fmla="*/ 944943 h 1912806"/>
                    <a:gd name="connsiteX20" fmla="*/ 1848841 w 1929048"/>
                    <a:gd name="connsiteY20" fmla="*/ 938460 h 1912806"/>
                    <a:gd name="connsiteX21" fmla="*/ 1850340 w 1929048"/>
                    <a:gd name="connsiteY21" fmla="*/ 931937 h 1912806"/>
                    <a:gd name="connsiteX22" fmla="*/ 1857197 w 1929048"/>
                    <a:gd name="connsiteY22" fmla="*/ 876370 h 1912806"/>
                    <a:gd name="connsiteX23" fmla="*/ 1856717 w 1929048"/>
                    <a:gd name="connsiteY23" fmla="*/ 848336 h 1912806"/>
                    <a:gd name="connsiteX24" fmla="*/ 1856177 w 1929048"/>
                    <a:gd name="connsiteY24" fmla="*/ 841352 h 1912806"/>
                    <a:gd name="connsiteX25" fmla="*/ 1855458 w 1929048"/>
                    <a:gd name="connsiteY25" fmla="*/ 834389 h 1912806"/>
                    <a:gd name="connsiteX26" fmla="*/ 1853718 w 1929048"/>
                    <a:gd name="connsiteY26" fmla="*/ 820482 h 1912806"/>
                    <a:gd name="connsiteX27" fmla="*/ 1851340 w 1929048"/>
                    <a:gd name="connsiteY27" fmla="*/ 806675 h 1912806"/>
                    <a:gd name="connsiteX28" fmla="*/ 1849820 w 1929048"/>
                    <a:gd name="connsiteY28" fmla="*/ 799832 h 1912806"/>
                    <a:gd name="connsiteX29" fmla="*/ 1848161 w 1929048"/>
                    <a:gd name="connsiteY29" fmla="*/ 793029 h 1912806"/>
                    <a:gd name="connsiteX30" fmla="*/ 1846502 w 1929048"/>
                    <a:gd name="connsiteY30" fmla="*/ 786225 h 1912806"/>
                    <a:gd name="connsiteX31" fmla="*/ 1844483 w 1929048"/>
                    <a:gd name="connsiteY31" fmla="*/ 779522 h 1912806"/>
                    <a:gd name="connsiteX32" fmla="*/ 1840265 w 1929048"/>
                    <a:gd name="connsiteY32" fmla="*/ 766156 h 1912806"/>
                    <a:gd name="connsiteX33" fmla="*/ 1835207 w 1929048"/>
                    <a:gd name="connsiteY33" fmla="*/ 753089 h 1912806"/>
                    <a:gd name="connsiteX34" fmla="*/ 1832668 w 1929048"/>
                    <a:gd name="connsiteY34" fmla="*/ 746566 h 1912806"/>
                    <a:gd name="connsiteX35" fmla="*/ 1829690 w 1929048"/>
                    <a:gd name="connsiteY35" fmla="*/ 740223 h 1912806"/>
                    <a:gd name="connsiteX36" fmla="*/ 1823672 w 1929048"/>
                    <a:gd name="connsiteY36" fmla="*/ 727557 h 1912806"/>
                    <a:gd name="connsiteX37" fmla="*/ 1816896 w 1929048"/>
                    <a:gd name="connsiteY37" fmla="*/ 715291 h 1912806"/>
                    <a:gd name="connsiteX38" fmla="*/ 1814057 w 1929048"/>
                    <a:gd name="connsiteY38" fmla="*/ 710248 h 1912806"/>
                    <a:gd name="connsiteX39" fmla="*/ 1810918 w 1929048"/>
                    <a:gd name="connsiteY39" fmla="*/ 705366 h 1912806"/>
                    <a:gd name="connsiteX40" fmla="*/ 1804681 w 1929048"/>
                    <a:gd name="connsiteY40" fmla="*/ 695601 h 1912806"/>
                    <a:gd name="connsiteX41" fmla="*/ 1801343 w 1929048"/>
                    <a:gd name="connsiteY41" fmla="*/ 690859 h 1912806"/>
                    <a:gd name="connsiteX42" fmla="*/ 1797905 w 1929048"/>
                    <a:gd name="connsiteY42" fmla="*/ 686196 h 1912806"/>
                    <a:gd name="connsiteX43" fmla="*/ 1790988 w 1929048"/>
                    <a:gd name="connsiteY43" fmla="*/ 676892 h 1912806"/>
                    <a:gd name="connsiteX44" fmla="*/ 1783531 w 1929048"/>
                    <a:gd name="connsiteY44" fmla="*/ 668007 h 1912806"/>
                    <a:gd name="connsiteX45" fmla="*/ 1775875 w 1929048"/>
                    <a:gd name="connsiteY45" fmla="*/ 659303 h 1912806"/>
                    <a:gd name="connsiteX46" fmla="*/ 1759543 w 1929048"/>
                    <a:gd name="connsiteY46" fmla="*/ 642835 h 1912806"/>
                    <a:gd name="connsiteX47" fmla="*/ 1751026 w 1929048"/>
                    <a:gd name="connsiteY47" fmla="*/ 634951 h 1912806"/>
                    <a:gd name="connsiteX48" fmla="*/ 1742051 w 1929048"/>
                    <a:gd name="connsiteY48" fmla="*/ 627588 h 1912806"/>
                    <a:gd name="connsiteX49" fmla="*/ 1737553 w 1929048"/>
                    <a:gd name="connsiteY49" fmla="*/ 623906 h 1912806"/>
                    <a:gd name="connsiteX50" fmla="*/ 1732975 w 1929048"/>
                    <a:gd name="connsiteY50" fmla="*/ 620344 h 1912806"/>
                    <a:gd name="connsiteX51" fmla="*/ 1728057 w 1929048"/>
                    <a:gd name="connsiteY51" fmla="*/ 616842 h 1912806"/>
                    <a:gd name="connsiteX52" fmla="*/ 1721500 w 1929048"/>
                    <a:gd name="connsiteY52" fmla="*/ 612200 h 1912806"/>
                    <a:gd name="connsiteX53" fmla="*/ 1714663 w 1929048"/>
                    <a:gd name="connsiteY53" fmla="*/ 607618 h 1912806"/>
                    <a:gd name="connsiteX54" fmla="*/ 1708606 w 1929048"/>
                    <a:gd name="connsiteY54" fmla="*/ 602836 h 1912806"/>
                    <a:gd name="connsiteX55" fmla="*/ 1696672 w 1929048"/>
                    <a:gd name="connsiteY55" fmla="*/ 593231 h 1912806"/>
                    <a:gd name="connsiteX56" fmla="*/ 1693693 w 1929048"/>
                    <a:gd name="connsiteY56" fmla="*/ 590830 h 1912806"/>
                    <a:gd name="connsiteX57" fmla="*/ 1693014 w 1929048"/>
                    <a:gd name="connsiteY57" fmla="*/ 590169 h 1912806"/>
                    <a:gd name="connsiteX58" fmla="*/ 1692914 w 1929048"/>
                    <a:gd name="connsiteY58" fmla="*/ 589289 h 1912806"/>
                    <a:gd name="connsiteX59" fmla="*/ 1692814 w 1929048"/>
                    <a:gd name="connsiteY59" fmla="*/ 587528 h 1912806"/>
                    <a:gd name="connsiteX60" fmla="*/ 1692654 w 1929048"/>
                    <a:gd name="connsiteY60" fmla="*/ 583946 h 1912806"/>
                    <a:gd name="connsiteX61" fmla="*/ 1692574 w 1929048"/>
                    <a:gd name="connsiteY61" fmla="*/ 580244 h 1912806"/>
                    <a:gd name="connsiteX62" fmla="*/ 1693633 w 1929048"/>
                    <a:gd name="connsiteY62" fmla="*/ 564397 h 1912806"/>
                    <a:gd name="connsiteX63" fmla="*/ 1695292 w 1929048"/>
                    <a:gd name="connsiteY63" fmla="*/ 550670 h 1912806"/>
                    <a:gd name="connsiteX64" fmla="*/ 1696012 w 1929048"/>
                    <a:gd name="connsiteY64" fmla="*/ 539825 h 1912806"/>
                    <a:gd name="connsiteX65" fmla="*/ 1696192 w 1929048"/>
                    <a:gd name="connsiteY65" fmla="*/ 520455 h 1912806"/>
                    <a:gd name="connsiteX66" fmla="*/ 1689515 w 1929048"/>
                    <a:gd name="connsiteY66" fmla="*/ 465208 h 1912806"/>
                    <a:gd name="connsiteX67" fmla="*/ 1671883 w 1929048"/>
                    <a:gd name="connsiteY67" fmla="*/ 412402 h 1912806"/>
                    <a:gd name="connsiteX68" fmla="*/ 1644236 w 1929048"/>
                    <a:gd name="connsiteY68" fmla="*/ 363978 h 1912806"/>
                    <a:gd name="connsiteX69" fmla="*/ 1607873 w 1929048"/>
                    <a:gd name="connsiteY69" fmla="*/ 321538 h 1912806"/>
                    <a:gd name="connsiteX70" fmla="*/ 1538186 w 1929048"/>
                    <a:gd name="connsiteY70" fmla="*/ 270853 h 1912806"/>
                    <a:gd name="connsiteX71" fmla="*/ 1528570 w 1929048"/>
                    <a:gd name="connsiteY71" fmla="*/ 265910 h 1912806"/>
                    <a:gd name="connsiteX72" fmla="*/ 1518795 w 1929048"/>
                    <a:gd name="connsiteY72" fmla="*/ 261288 h 1912806"/>
                    <a:gd name="connsiteX73" fmla="*/ 1508840 w 1929048"/>
                    <a:gd name="connsiteY73" fmla="*/ 257026 h 1912806"/>
                    <a:gd name="connsiteX74" fmla="*/ 1498564 w 1929048"/>
                    <a:gd name="connsiteY74" fmla="*/ 253044 h 1912806"/>
                    <a:gd name="connsiteX75" fmla="*/ 1495986 w 1929048"/>
                    <a:gd name="connsiteY75" fmla="*/ 252064 h 1912806"/>
                    <a:gd name="connsiteX76" fmla="*/ 1492447 w 1929048"/>
                    <a:gd name="connsiteY76" fmla="*/ 250883 h 1912806"/>
                    <a:gd name="connsiteX77" fmla="*/ 1485191 w 1929048"/>
                    <a:gd name="connsiteY77" fmla="*/ 248502 h 1912806"/>
                    <a:gd name="connsiteX78" fmla="*/ 1478034 w 1929048"/>
                    <a:gd name="connsiteY78" fmla="*/ 246041 h 1912806"/>
                    <a:gd name="connsiteX79" fmla="*/ 1471437 w 1929048"/>
                    <a:gd name="connsiteY79" fmla="*/ 243119 h 1912806"/>
                    <a:gd name="connsiteX80" fmla="*/ 1464840 w 1929048"/>
                    <a:gd name="connsiteY80" fmla="*/ 240198 h 1912806"/>
                    <a:gd name="connsiteX81" fmla="*/ 1464021 w 1929048"/>
                    <a:gd name="connsiteY81" fmla="*/ 239838 h 1912806"/>
                    <a:gd name="connsiteX82" fmla="*/ 1463281 w 1929048"/>
                    <a:gd name="connsiteY82" fmla="*/ 239337 h 1912806"/>
                    <a:gd name="connsiteX83" fmla="*/ 1462501 w 1929048"/>
                    <a:gd name="connsiteY83" fmla="*/ 237696 h 1912806"/>
                    <a:gd name="connsiteX84" fmla="*/ 1460942 w 1929048"/>
                    <a:gd name="connsiteY84" fmla="*/ 234435 h 1912806"/>
                    <a:gd name="connsiteX85" fmla="*/ 1457823 w 1929048"/>
                    <a:gd name="connsiteY85" fmla="*/ 227892 h 1912806"/>
                    <a:gd name="connsiteX86" fmla="*/ 1454845 w 1929048"/>
                    <a:gd name="connsiteY86" fmla="*/ 221168 h 1912806"/>
                    <a:gd name="connsiteX87" fmla="*/ 1451746 w 1929048"/>
                    <a:gd name="connsiteY87" fmla="*/ 212664 h 1912806"/>
                    <a:gd name="connsiteX88" fmla="*/ 1450207 w 1929048"/>
                    <a:gd name="connsiteY88" fmla="*/ 208402 h 1912806"/>
                    <a:gd name="connsiteX89" fmla="*/ 1449427 w 1929048"/>
                    <a:gd name="connsiteY89" fmla="*/ 206281 h 1912806"/>
                    <a:gd name="connsiteX90" fmla="*/ 1448788 w 1929048"/>
                    <a:gd name="connsiteY90" fmla="*/ 204640 h 1912806"/>
                    <a:gd name="connsiteX91" fmla="*/ 1443810 w 1929048"/>
                    <a:gd name="connsiteY91" fmla="*/ 192514 h 1912806"/>
                    <a:gd name="connsiteX92" fmla="*/ 1438472 w 1929048"/>
                    <a:gd name="connsiteY92" fmla="*/ 180548 h 1912806"/>
                    <a:gd name="connsiteX93" fmla="*/ 1432775 w 1929048"/>
                    <a:gd name="connsiteY93" fmla="*/ 168783 h 1912806"/>
                    <a:gd name="connsiteX94" fmla="*/ 1403669 w 1929048"/>
                    <a:gd name="connsiteY94" fmla="*/ 120079 h 1912806"/>
                    <a:gd name="connsiteX95" fmla="*/ 1367666 w 1929048"/>
                    <a:gd name="connsiteY95" fmla="*/ 76778 h 1912806"/>
                    <a:gd name="connsiteX96" fmla="*/ 1276268 w 1929048"/>
                    <a:gd name="connsiteY96" fmla="*/ 15127 h 1912806"/>
                    <a:gd name="connsiteX97" fmla="*/ 1269851 w 1929048"/>
                    <a:gd name="connsiteY97" fmla="*/ 12666 h 1912806"/>
                    <a:gd name="connsiteX98" fmla="*/ 1263334 w 1929048"/>
                    <a:gd name="connsiteY98" fmla="*/ 10525 h 1912806"/>
                    <a:gd name="connsiteX99" fmla="*/ 1260076 w 1929048"/>
                    <a:gd name="connsiteY99" fmla="*/ 9445 h 1912806"/>
                    <a:gd name="connsiteX100" fmla="*/ 1256777 w 1929048"/>
                    <a:gd name="connsiteY100" fmla="*/ 8524 h 1912806"/>
                    <a:gd name="connsiteX101" fmla="*/ 1250180 w 1929048"/>
                    <a:gd name="connsiteY101" fmla="*/ 6683 h 1912806"/>
                    <a:gd name="connsiteX102" fmla="*/ 1223353 w 1929048"/>
                    <a:gd name="connsiteY102" fmla="*/ 1661 h 1912806"/>
                    <a:gd name="connsiteX103" fmla="*/ 1196086 w 1929048"/>
                    <a:gd name="connsiteY103" fmla="*/ 0 h 1912806"/>
                    <a:gd name="connsiteX104" fmla="*/ 1182012 w 1929048"/>
                    <a:gd name="connsiteY104" fmla="*/ 340 h 1912806"/>
                    <a:gd name="connsiteX105" fmla="*/ 1168019 w 1929048"/>
                    <a:gd name="connsiteY105" fmla="*/ 1321 h 1912806"/>
                    <a:gd name="connsiteX106" fmla="*/ 1063148 w 1929048"/>
                    <a:gd name="connsiteY106" fmla="*/ 33636 h 1912806"/>
                    <a:gd name="connsiteX107" fmla="*/ 1055032 w 1929048"/>
                    <a:gd name="connsiteY107" fmla="*/ 38759 h 1912806"/>
                    <a:gd name="connsiteX108" fmla="*/ 1047055 w 1929048"/>
                    <a:gd name="connsiteY108" fmla="*/ 44082 h 1912806"/>
                    <a:gd name="connsiteX109" fmla="*/ 1031902 w 1929048"/>
                    <a:gd name="connsiteY109" fmla="*/ 55867 h 1912806"/>
                    <a:gd name="connsiteX110" fmla="*/ 1024586 w 1929048"/>
                    <a:gd name="connsiteY110" fmla="*/ 62110 h 1912806"/>
                    <a:gd name="connsiteX111" fmla="*/ 1016709 w 1929048"/>
                    <a:gd name="connsiteY111" fmla="*/ 69814 h 1912806"/>
                    <a:gd name="connsiteX112" fmla="*/ 998318 w 1929048"/>
                    <a:gd name="connsiteY112" fmla="*/ 91285 h 1912806"/>
                    <a:gd name="connsiteX113" fmla="*/ 996079 w 1929048"/>
                    <a:gd name="connsiteY113" fmla="*/ 94066 h 1912806"/>
                    <a:gd name="connsiteX114" fmla="*/ 994960 w 1929048"/>
                    <a:gd name="connsiteY114" fmla="*/ 95447 h 1912806"/>
                    <a:gd name="connsiteX115" fmla="*/ 993840 w 1929048"/>
                    <a:gd name="connsiteY115" fmla="*/ 96627 h 1912806"/>
                    <a:gd name="connsiteX116" fmla="*/ 989362 w 1929048"/>
                    <a:gd name="connsiteY116" fmla="*/ 101130 h 1912806"/>
                    <a:gd name="connsiteX117" fmla="*/ 980346 w 1929048"/>
                    <a:gd name="connsiteY117" fmla="*/ 109934 h 1912806"/>
                    <a:gd name="connsiteX118" fmla="*/ 976288 w 1929048"/>
                    <a:gd name="connsiteY118" fmla="*/ 113536 h 1912806"/>
                    <a:gd name="connsiteX119" fmla="*/ 972450 w 1929048"/>
                    <a:gd name="connsiteY119" fmla="*/ 116777 h 1912806"/>
                    <a:gd name="connsiteX120" fmla="*/ 964774 w 1929048"/>
                    <a:gd name="connsiteY120" fmla="*/ 123260 h 1912806"/>
                    <a:gd name="connsiteX121" fmla="*/ 964074 w 1929048"/>
                    <a:gd name="connsiteY121" fmla="*/ 123280 h 1912806"/>
                    <a:gd name="connsiteX122" fmla="*/ 963594 w 1929048"/>
                    <a:gd name="connsiteY122" fmla="*/ 122880 h 1912806"/>
                    <a:gd name="connsiteX123" fmla="*/ 962635 w 1929048"/>
                    <a:gd name="connsiteY123" fmla="*/ 122060 h 1912806"/>
                    <a:gd name="connsiteX124" fmla="*/ 960716 w 1929048"/>
                    <a:gd name="connsiteY124" fmla="*/ 120439 h 1912806"/>
                    <a:gd name="connsiteX125" fmla="*/ 956877 w 1929048"/>
                    <a:gd name="connsiteY125" fmla="*/ 117197 h 1912806"/>
                    <a:gd name="connsiteX126" fmla="*/ 953039 w 1929048"/>
                    <a:gd name="connsiteY126" fmla="*/ 113956 h 1912806"/>
                    <a:gd name="connsiteX127" fmla="*/ 951120 w 1929048"/>
                    <a:gd name="connsiteY127" fmla="*/ 112335 h 1912806"/>
                    <a:gd name="connsiteX128" fmla="*/ 950161 w 1929048"/>
                    <a:gd name="connsiteY128" fmla="*/ 111515 h 1912806"/>
                    <a:gd name="connsiteX129" fmla="*/ 949061 w 1929048"/>
                    <a:gd name="connsiteY129" fmla="*/ 110494 h 1912806"/>
                    <a:gd name="connsiteX130" fmla="*/ 940045 w 1929048"/>
                    <a:gd name="connsiteY130" fmla="*/ 101710 h 1912806"/>
                    <a:gd name="connsiteX131" fmla="*/ 931049 w 1929048"/>
                    <a:gd name="connsiteY131" fmla="*/ 91965 h 1912806"/>
                    <a:gd name="connsiteX132" fmla="*/ 923353 w 1929048"/>
                    <a:gd name="connsiteY132" fmla="*/ 82460 h 1912806"/>
                    <a:gd name="connsiteX133" fmla="*/ 915437 w 1929048"/>
                    <a:gd name="connsiteY133" fmla="*/ 73276 h 1912806"/>
                    <a:gd name="connsiteX134" fmla="*/ 911299 w 1929048"/>
                    <a:gd name="connsiteY134" fmla="*/ 69054 h 1912806"/>
                    <a:gd name="connsiteX135" fmla="*/ 907580 w 1929048"/>
                    <a:gd name="connsiteY135" fmla="*/ 65412 h 1912806"/>
                    <a:gd name="connsiteX136" fmla="*/ 904622 w 1929048"/>
                    <a:gd name="connsiteY136" fmla="*/ 62511 h 1912806"/>
                    <a:gd name="connsiteX137" fmla="*/ 901503 w 1929048"/>
                    <a:gd name="connsiteY137" fmla="*/ 59789 h 1912806"/>
                    <a:gd name="connsiteX138" fmla="*/ 875316 w 1929048"/>
                    <a:gd name="connsiteY138" fmla="*/ 39739 h 1912806"/>
                    <a:gd name="connsiteX139" fmla="*/ 826258 w 1929048"/>
                    <a:gd name="connsiteY139" fmla="*/ 15328 h 1912806"/>
                    <a:gd name="connsiteX140" fmla="*/ 772364 w 1929048"/>
                    <a:gd name="connsiteY140" fmla="*/ 2641 h 1912806"/>
                    <a:gd name="connsiteX141" fmla="*/ 765447 w 1929048"/>
                    <a:gd name="connsiteY141" fmla="*/ 1741 h 1912806"/>
                    <a:gd name="connsiteX142" fmla="*/ 758470 w 1929048"/>
                    <a:gd name="connsiteY142" fmla="*/ 1161 h 1912806"/>
                    <a:gd name="connsiteX143" fmla="*/ 751473 w 1929048"/>
                    <a:gd name="connsiteY143" fmla="*/ 640 h 1912806"/>
                    <a:gd name="connsiteX144" fmla="*/ 747975 w 1929048"/>
                    <a:gd name="connsiteY144" fmla="*/ 380 h 1912806"/>
                    <a:gd name="connsiteX145" fmla="*/ 744457 w 1929048"/>
                    <a:gd name="connsiteY145" fmla="*/ 300 h 1912806"/>
                    <a:gd name="connsiteX146" fmla="*/ 730423 w 1929048"/>
                    <a:gd name="connsiteY146" fmla="*/ 20 h 1912806"/>
                    <a:gd name="connsiteX147" fmla="*/ 716790 w 1929048"/>
                    <a:gd name="connsiteY147" fmla="*/ 580 h 1912806"/>
                    <a:gd name="connsiteX148" fmla="*/ 709993 w 1929048"/>
                    <a:gd name="connsiteY148" fmla="*/ 1101 h 1912806"/>
                    <a:gd name="connsiteX149" fmla="*/ 703216 w 1929048"/>
                    <a:gd name="connsiteY149" fmla="*/ 1961 h 1912806"/>
                    <a:gd name="connsiteX150" fmla="*/ 699838 w 1929048"/>
                    <a:gd name="connsiteY150" fmla="*/ 2381 h 1912806"/>
                    <a:gd name="connsiteX151" fmla="*/ 696479 w 1929048"/>
                    <a:gd name="connsiteY151" fmla="*/ 2981 h 1912806"/>
                    <a:gd name="connsiteX152" fmla="*/ 689762 w 1929048"/>
                    <a:gd name="connsiteY152" fmla="*/ 4162 h 1912806"/>
                    <a:gd name="connsiteX153" fmla="*/ 663355 w 1929048"/>
                    <a:gd name="connsiteY153" fmla="*/ 11266 h 1912806"/>
                    <a:gd name="connsiteX154" fmla="*/ 613638 w 1929048"/>
                    <a:gd name="connsiteY154" fmla="*/ 34717 h 1912806"/>
                    <a:gd name="connsiteX155" fmla="*/ 569578 w 1929048"/>
                    <a:gd name="connsiteY155" fmla="*/ 68674 h 1912806"/>
                    <a:gd name="connsiteX156" fmla="*/ 532136 w 1929048"/>
                    <a:gd name="connsiteY156" fmla="*/ 110594 h 1912806"/>
                    <a:gd name="connsiteX157" fmla="*/ 501570 w 1929048"/>
                    <a:gd name="connsiteY157" fmla="*/ 158318 h 1912806"/>
                    <a:gd name="connsiteX158" fmla="*/ 481440 w 1929048"/>
                    <a:gd name="connsiteY158" fmla="*/ 201379 h 1912806"/>
                    <a:gd name="connsiteX159" fmla="*/ 480320 w 1929048"/>
                    <a:gd name="connsiteY159" fmla="*/ 204140 h 1912806"/>
                    <a:gd name="connsiteX160" fmla="*/ 479101 w 1929048"/>
                    <a:gd name="connsiteY160" fmla="*/ 207282 h 1912806"/>
                    <a:gd name="connsiteX161" fmla="*/ 476282 w 1929048"/>
                    <a:gd name="connsiteY161" fmla="*/ 215025 h 1912806"/>
                    <a:gd name="connsiteX162" fmla="*/ 473463 w 1929048"/>
                    <a:gd name="connsiteY162" fmla="*/ 222769 h 1912806"/>
                    <a:gd name="connsiteX163" fmla="*/ 470125 w 1929048"/>
                    <a:gd name="connsiteY163" fmla="*/ 229893 h 1912806"/>
                    <a:gd name="connsiteX164" fmla="*/ 466746 w 1929048"/>
                    <a:gd name="connsiteY164" fmla="*/ 236976 h 1912806"/>
                    <a:gd name="connsiteX165" fmla="*/ 465907 w 1929048"/>
                    <a:gd name="connsiteY165" fmla="*/ 238737 h 1912806"/>
                    <a:gd name="connsiteX166" fmla="*/ 465427 w 1929048"/>
                    <a:gd name="connsiteY166" fmla="*/ 239597 h 1912806"/>
                    <a:gd name="connsiteX167" fmla="*/ 464567 w 1929048"/>
                    <a:gd name="connsiteY167" fmla="*/ 240038 h 1912806"/>
                    <a:gd name="connsiteX168" fmla="*/ 460989 w 1929048"/>
                    <a:gd name="connsiteY168" fmla="*/ 241618 h 1912806"/>
                    <a:gd name="connsiteX169" fmla="*/ 453852 w 1929048"/>
                    <a:gd name="connsiteY169" fmla="*/ 244780 h 1912806"/>
                    <a:gd name="connsiteX170" fmla="*/ 450274 w 1929048"/>
                    <a:gd name="connsiteY170" fmla="*/ 246361 h 1912806"/>
                    <a:gd name="connsiteX171" fmla="*/ 446396 w 1929048"/>
                    <a:gd name="connsiteY171" fmla="*/ 247701 h 1912806"/>
                    <a:gd name="connsiteX172" fmla="*/ 435421 w 1929048"/>
                    <a:gd name="connsiteY172" fmla="*/ 251303 h 1912806"/>
                    <a:gd name="connsiteX173" fmla="*/ 434042 w 1929048"/>
                    <a:gd name="connsiteY173" fmla="*/ 251743 h 1912806"/>
                    <a:gd name="connsiteX174" fmla="*/ 432802 w 1929048"/>
                    <a:gd name="connsiteY174" fmla="*/ 252164 h 1912806"/>
                    <a:gd name="connsiteX175" fmla="*/ 430843 w 1929048"/>
                    <a:gd name="connsiteY175" fmla="*/ 252904 h 1912806"/>
                    <a:gd name="connsiteX176" fmla="*/ 426945 w 1929048"/>
                    <a:gd name="connsiteY176" fmla="*/ 254385 h 1912806"/>
                    <a:gd name="connsiteX177" fmla="*/ 411672 w 1929048"/>
                    <a:gd name="connsiteY177" fmla="*/ 260648 h 1912806"/>
                    <a:gd name="connsiteX178" fmla="*/ 382486 w 1929048"/>
                    <a:gd name="connsiteY178" fmla="*/ 275455 h 1912806"/>
                    <a:gd name="connsiteX179" fmla="*/ 329511 w 1929048"/>
                    <a:gd name="connsiteY179" fmla="*/ 313634 h 1912806"/>
                    <a:gd name="connsiteX180" fmla="*/ 291508 w 1929048"/>
                    <a:gd name="connsiteY180" fmla="*/ 354654 h 1912806"/>
                    <a:gd name="connsiteX181" fmla="*/ 261922 w 1929048"/>
                    <a:gd name="connsiteY181" fmla="*/ 401957 h 1912806"/>
                    <a:gd name="connsiteX182" fmla="*/ 242091 w 1929048"/>
                    <a:gd name="connsiteY182" fmla="*/ 453983 h 1912806"/>
                    <a:gd name="connsiteX183" fmla="*/ 233116 w 1929048"/>
                    <a:gd name="connsiteY183" fmla="*/ 508889 h 1912806"/>
                    <a:gd name="connsiteX184" fmla="*/ 232756 w 1929048"/>
                    <a:gd name="connsiteY184" fmla="*/ 514452 h 1912806"/>
                    <a:gd name="connsiteX185" fmla="*/ 232636 w 1929048"/>
                    <a:gd name="connsiteY185" fmla="*/ 520035 h 1912806"/>
                    <a:gd name="connsiteX186" fmla="*/ 232536 w 1929048"/>
                    <a:gd name="connsiteY186" fmla="*/ 531200 h 1912806"/>
                    <a:gd name="connsiteX187" fmla="*/ 232936 w 1929048"/>
                    <a:gd name="connsiteY187" fmla="*/ 542346 h 1912806"/>
                    <a:gd name="connsiteX188" fmla="*/ 233116 w 1929048"/>
                    <a:gd name="connsiteY188" fmla="*/ 545127 h 1912806"/>
                    <a:gd name="connsiteX189" fmla="*/ 233375 w 1929048"/>
                    <a:gd name="connsiteY189" fmla="*/ 548509 h 1912806"/>
                    <a:gd name="connsiteX190" fmla="*/ 234135 w 1929048"/>
                    <a:gd name="connsiteY190" fmla="*/ 556313 h 1912806"/>
                    <a:gd name="connsiteX191" fmla="*/ 236014 w 1929048"/>
                    <a:gd name="connsiteY191" fmla="*/ 572060 h 1912806"/>
                    <a:gd name="connsiteX192" fmla="*/ 236074 w 1929048"/>
                    <a:gd name="connsiteY192" fmla="*/ 586728 h 1912806"/>
                    <a:gd name="connsiteX193" fmla="*/ 235854 w 1929048"/>
                    <a:gd name="connsiteY193" fmla="*/ 590129 h 1912806"/>
                    <a:gd name="connsiteX194" fmla="*/ 235275 w 1929048"/>
                    <a:gd name="connsiteY194" fmla="*/ 590810 h 1912806"/>
                    <a:gd name="connsiteX195" fmla="*/ 234555 w 1929048"/>
                    <a:gd name="connsiteY195" fmla="*/ 591390 h 1912806"/>
                    <a:gd name="connsiteX196" fmla="*/ 233116 w 1929048"/>
                    <a:gd name="connsiteY196" fmla="*/ 592550 h 1912806"/>
                    <a:gd name="connsiteX197" fmla="*/ 227378 w 1929048"/>
                    <a:gd name="connsiteY197" fmla="*/ 597213 h 1912806"/>
                    <a:gd name="connsiteX198" fmla="*/ 215924 w 1929048"/>
                    <a:gd name="connsiteY198" fmla="*/ 606557 h 1912806"/>
                    <a:gd name="connsiteX199" fmla="*/ 205988 w 1929048"/>
                    <a:gd name="connsiteY199" fmla="*/ 613181 h 1912806"/>
                    <a:gd name="connsiteX200" fmla="*/ 197512 w 1929048"/>
                    <a:gd name="connsiteY200" fmla="*/ 619244 h 1912806"/>
                    <a:gd name="connsiteX201" fmla="*/ 194074 w 1929048"/>
                    <a:gd name="connsiteY201" fmla="*/ 621685 h 1912806"/>
                    <a:gd name="connsiteX202" fmla="*/ 190815 w 1929048"/>
                    <a:gd name="connsiteY202" fmla="*/ 624346 h 1912806"/>
                    <a:gd name="connsiteX203" fmla="*/ 184278 w 1929048"/>
                    <a:gd name="connsiteY203" fmla="*/ 629669 h 1912806"/>
                    <a:gd name="connsiteX204" fmla="*/ 177781 w 1929048"/>
                    <a:gd name="connsiteY204" fmla="*/ 635031 h 1912806"/>
                    <a:gd name="connsiteX205" fmla="*/ 171604 w 1929048"/>
                    <a:gd name="connsiteY205" fmla="*/ 640774 h 1912806"/>
                    <a:gd name="connsiteX206" fmla="*/ 159510 w 1929048"/>
                    <a:gd name="connsiteY206" fmla="*/ 652500 h 1912806"/>
                    <a:gd name="connsiteX207" fmla="*/ 153693 w 1929048"/>
                    <a:gd name="connsiteY207" fmla="*/ 658603 h 1912806"/>
                    <a:gd name="connsiteX208" fmla="*/ 148015 w 1929048"/>
                    <a:gd name="connsiteY208" fmla="*/ 664826 h 1912806"/>
                    <a:gd name="connsiteX209" fmla="*/ 137200 w 1929048"/>
                    <a:gd name="connsiteY209" fmla="*/ 677732 h 1912806"/>
                    <a:gd name="connsiteX210" fmla="*/ 127225 w 1929048"/>
                    <a:gd name="connsiteY210" fmla="*/ 691299 h 1912806"/>
                    <a:gd name="connsiteX211" fmla="*/ 124766 w 1929048"/>
                    <a:gd name="connsiteY211" fmla="*/ 694721 h 1912806"/>
                    <a:gd name="connsiteX212" fmla="*/ 122507 w 1929048"/>
                    <a:gd name="connsiteY212" fmla="*/ 698262 h 1912806"/>
                    <a:gd name="connsiteX213" fmla="*/ 117969 w 1929048"/>
                    <a:gd name="connsiteY213" fmla="*/ 705346 h 1912806"/>
                    <a:gd name="connsiteX214" fmla="*/ 114211 w 1929048"/>
                    <a:gd name="connsiteY214" fmla="*/ 711269 h 1912806"/>
                    <a:gd name="connsiteX215" fmla="*/ 110833 w 1929048"/>
                    <a:gd name="connsiteY215" fmla="*/ 717412 h 1912806"/>
                    <a:gd name="connsiteX216" fmla="*/ 104136 w 1929048"/>
                    <a:gd name="connsiteY216" fmla="*/ 729718 h 1912806"/>
                    <a:gd name="connsiteX217" fmla="*/ 92781 w 1929048"/>
                    <a:gd name="connsiteY217" fmla="*/ 755330 h 1912806"/>
                    <a:gd name="connsiteX218" fmla="*/ 90222 w 1929048"/>
                    <a:gd name="connsiteY218" fmla="*/ 761853 h 1912806"/>
                    <a:gd name="connsiteX219" fmla="*/ 88943 w 1929048"/>
                    <a:gd name="connsiteY219" fmla="*/ 765115 h 1912806"/>
                    <a:gd name="connsiteX220" fmla="*/ 87863 w 1929048"/>
                    <a:gd name="connsiteY220" fmla="*/ 768457 h 1912806"/>
                    <a:gd name="connsiteX221" fmla="*/ 83645 w 1929048"/>
                    <a:gd name="connsiteY221" fmla="*/ 781823 h 1912806"/>
                    <a:gd name="connsiteX222" fmla="*/ 82606 w 1929048"/>
                    <a:gd name="connsiteY222" fmla="*/ 785165 h 1912806"/>
                    <a:gd name="connsiteX223" fmla="*/ 81786 w 1929048"/>
                    <a:gd name="connsiteY223" fmla="*/ 788566 h 1912806"/>
                    <a:gd name="connsiteX224" fmla="*/ 80127 w 1929048"/>
                    <a:gd name="connsiteY224" fmla="*/ 795370 h 1912806"/>
                    <a:gd name="connsiteX225" fmla="*/ 77108 w 1929048"/>
                    <a:gd name="connsiteY225" fmla="*/ 809037 h 1912806"/>
                    <a:gd name="connsiteX226" fmla="*/ 74710 w 1929048"/>
                    <a:gd name="connsiteY226" fmla="*/ 822843 h 1912806"/>
                    <a:gd name="connsiteX227" fmla="*/ 73850 w 1929048"/>
                    <a:gd name="connsiteY227" fmla="*/ 829787 h 1912806"/>
                    <a:gd name="connsiteX228" fmla="*/ 73130 w 1929048"/>
                    <a:gd name="connsiteY228" fmla="*/ 836750 h 1912806"/>
                    <a:gd name="connsiteX229" fmla="*/ 71551 w 1929048"/>
                    <a:gd name="connsiteY229" fmla="*/ 864744 h 1912806"/>
                    <a:gd name="connsiteX230" fmla="*/ 76209 w 1929048"/>
                    <a:gd name="connsiteY230" fmla="*/ 920531 h 1912806"/>
                    <a:gd name="connsiteX231" fmla="*/ 79927 w 1929048"/>
                    <a:gd name="connsiteY231" fmla="*/ 938300 h 1912806"/>
                    <a:gd name="connsiteX232" fmla="*/ 82186 w 1929048"/>
                    <a:gd name="connsiteY232" fmla="*/ 947084 h 1912806"/>
                    <a:gd name="connsiteX233" fmla="*/ 84025 w 1929048"/>
                    <a:gd name="connsiteY233" fmla="*/ 953347 h 1912806"/>
                    <a:gd name="connsiteX234" fmla="*/ 85904 w 1929048"/>
                    <a:gd name="connsiteY234" fmla="*/ 959490 h 1912806"/>
                    <a:gd name="connsiteX235" fmla="*/ 87883 w 1929048"/>
                    <a:gd name="connsiteY235" fmla="*/ 965613 h 1912806"/>
                    <a:gd name="connsiteX236" fmla="*/ 88383 w 1929048"/>
                    <a:gd name="connsiteY236" fmla="*/ 967154 h 1912806"/>
                    <a:gd name="connsiteX237" fmla="*/ 88743 w 1929048"/>
                    <a:gd name="connsiteY237" fmla="*/ 968655 h 1912806"/>
                    <a:gd name="connsiteX238" fmla="*/ 89443 w 1929048"/>
                    <a:gd name="connsiteY238" fmla="*/ 971656 h 1912806"/>
                    <a:gd name="connsiteX239" fmla="*/ 90142 w 1929048"/>
                    <a:gd name="connsiteY239" fmla="*/ 974658 h 1912806"/>
                    <a:gd name="connsiteX240" fmla="*/ 90482 w 1929048"/>
                    <a:gd name="connsiteY240" fmla="*/ 976158 h 1912806"/>
                    <a:gd name="connsiteX241" fmla="*/ 90702 w 1929048"/>
                    <a:gd name="connsiteY241" fmla="*/ 977599 h 1912806"/>
                    <a:gd name="connsiteX242" fmla="*/ 91582 w 1929048"/>
                    <a:gd name="connsiteY242" fmla="*/ 983322 h 1912806"/>
                    <a:gd name="connsiteX243" fmla="*/ 91762 w 1929048"/>
                    <a:gd name="connsiteY243" fmla="*/ 984763 h 1912806"/>
                    <a:gd name="connsiteX244" fmla="*/ 90982 w 1929048"/>
                    <a:gd name="connsiteY244" fmla="*/ 986043 h 1912806"/>
                    <a:gd name="connsiteX245" fmla="*/ 89323 w 1929048"/>
                    <a:gd name="connsiteY245" fmla="*/ 988544 h 1912806"/>
                    <a:gd name="connsiteX246" fmla="*/ 85984 w 1929048"/>
                    <a:gd name="connsiteY246" fmla="*/ 993567 h 1912806"/>
                    <a:gd name="connsiteX247" fmla="*/ 82646 w 1929048"/>
                    <a:gd name="connsiteY247" fmla="*/ 998589 h 1912806"/>
                    <a:gd name="connsiteX248" fmla="*/ 80987 w 1929048"/>
                    <a:gd name="connsiteY248" fmla="*/ 1001091 h 1912806"/>
                    <a:gd name="connsiteX249" fmla="*/ 79008 w 1929048"/>
                    <a:gd name="connsiteY249" fmla="*/ 1003572 h 1912806"/>
                    <a:gd name="connsiteX250" fmla="*/ 70751 w 1929048"/>
                    <a:gd name="connsiteY250" fmla="*/ 1013677 h 1912806"/>
                    <a:gd name="connsiteX251" fmla="*/ 68692 w 1929048"/>
                    <a:gd name="connsiteY251" fmla="*/ 1016198 h 1912806"/>
                    <a:gd name="connsiteX252" fmla="*/ 67653 w 1929048"/>
                    <a:gd name="connsiteY252" fmla="*/ 1017459 h 1912806"/>
                    <a:gd name="connsiteX253" fmla="*/ 66913 w 1929048"/>
                    <a:gd name="connsiteY253" fmla="*/ 1018459 h 1912806"/>
                    <a:gd name="connsiteX254" fmla="*/ 64115 w 1929048"/>
                    <a:gd name="connsiteY254" fmla="*/ 1022321 h 1912806"/>
                    <a:gd name="connsiteX255" fmla="*/ 58517 w 1929048"/>
                    <a:gd name="connsiteY255" fmla="*/ 1030025 h 1912806"/>
                    <a:gd name="connsiteX256" fmla="*/ 53260 w 1929048"/>
                    <a:gd name="connsiteY256" fmla="*/ 1037969 h 1912806"/>
                    <a:gd name="connsiteX257" fmla="*/ 50621 w 1929048"/>
                    <a:gd name="connsiteY257" fmla="*/ 1041931 h 1912806"/>
                    <a:gd name="connsiteX258" fmla="*/ 48162 w 1929048"/>
                    <a:gd name="connsiteY258" fmla="*/ 1046013 h 1912806"/>
                    <a:gd name="connsiteX259" fmla="*/ 43264 w 1929048"/>
                    <a:gd name="connsiteY259" fmla="*/ 1054177 h 1912806"/>
                    <a:gd name="connsiteX260" fmla="*/ 38706 w 1929048"/>
                    <a:gd name="connsiteY260" fmla="*/ 1062521 h 1912806"/>
                    <a:gd name="connsiteX261" fmla="*/ 34288 w 1929048"/>
                    <a:gd name="connsiteY261" fmla="*/ 1070945 h 1912806"/>
                    <a:gd name="connsiteX262" fmla="*/ 26312 w 1929048"/>
                    <a:gd name="connsiteY262" fmla="*/ 1088213 h 1912806"/>
                    <a:gd name="connsiteX263" fmla="*/ 22634 w 1929048"/>
                    <a:gd name="connsiteY263" fmla="*/ 1096978 h 1912806"/>
                    <a:gd name="connsiteX264" fmla="*/ 19315 w 1929048"/>
                    <a:gd name="connsiteY264" fmla="*/ 1105882 h 1912806"/>
                    <a:gd name="connsiteX265" fmla="*/ 17656 w 1929048"/>
                    <a:gd name="connsiteY265" fmla="*/ 1110344 h 1912806"/>
                    <a:gd name="connsiteX266" fmla="*/ 16217 w 1929048"/>
                    <a:gd name="connsiteY266" fmla="*/ 1114866 h 1912806"/>
                    <a:gd name="connsiteX267" fmla="*/ 13298 w 1929048"/>
                    <a:gd name="connsiteY267" fmla="*/ 1123911 h 1912806"/>
                    <a:gd name="connsiteX268" fmla="*/ 10799 w 1929048"/>
                    <a:gd name="connsiteY268" fmla="*/ 1133075 h 1912806"/>
                    <a:gd name="connsiteX269" fmla="*/ 8481 w 1929048"/>
                    <a:gd name="connsiteY269" fmla="*/ 1142280 h 1912806"/>
                    <a:gd name="connsiteX270" fmla="*/ 484 w 1929048"/>
                    <a:gd name="connsiteY270" fmla="*/ 1197887 h 1912806"/>
                    <a:gd name="connsiteX271" fmla="*/ 2163 w 1929048"/>
                    <a:gd name="connsiteY271" fmla="*/ 1254075 h 1912806"/>
                    <a:gd name="connsiteX272" fmla="*/ 13598 w 1929048"/>
                    <a:gd name="connsiteY272" fmla="*/ 1309082 h 1912806"/>
                    <a:gd name="connsiteX273" fmla="*/ 17916 w 1929048"/>
                    <a:gd name="connsiteY273" fmla="*/ 1322468 h 1912806"/>
                    <a:gd name="connsiteX274" fmla="*/ 22794 w 1929048"/>
                    <a:gd name="connsiteY274" fmla="*/ 1335655 h 1912806"/>
                    <a:gd name="connsiteX275" fmla="*/ 28291 w 1929048"/>
                    <a:gd name="connsiteY275" fmla="*/ 1348601 h 1912806"/>
                    <a:gd name="connsiteX276" fmla="*/ 34328 w 1929048"/>
                    <a:gd name="connsiteY276" fmla="*/ 1361307 h 1912806"/>
                    <a:gd name="connsiteX277" fmla="*/ 63655 w 1929048"/>
                    <a:gd name="connsiteY277" fmla="*/ 1409351 h 1912806"/>
                    <a:gd name="connsiteX278" fmla="*/ 100637 w 1929048"/>
                    <a:gd name="connsiteY278" fmla="*/ 1451912 h 1912806"/>
                    <a:gd name="connsiteX279" fmla="*/ 144017 w 1929048"/>
                    <a:gd name="connsiteY279" fmla="*/ 1488009 h 1912806"/>
                    <a:gd name="connsiteX280" fmla="*/ 149794 w 1929048"/>
                    <a:gd name="connsiteY280" fmla="*/ 1492071 h 1912806"/>
                    <a:gd name="connsiteX281" fmla="*/ 155712 w 1929048"/>
                    <a:gd name="connsiteY281" fmla="*/ 1495933 h 1912806"/>
                    <a:gd name="connsiteX282" fmla="*/ 167726 w 1929048"/>
                    <a:gd name="connsiteY282" fmla="*/ 1503397 h 1912806"/>
                    <a:gd name="connsiteX283" fmla="*/ 173843 w 1929048"/>
                    <a:gd name="connsiteY283" fmla="*/ 1506939 h 1912806"/>
                    <a:gd name="connsiteX284" fmla="*/ 177901 w 1929048"/>
                    <a:gd name="connsiteY284" fmla="*/ 1509200 h 1912806"/>
                    <a:gd name="connsiteX285" fmla="*/ 182239 w 1929048"/>
                    <a:gd name="connsiteY285" fmla="*/ 1511541 h 1912806"/>
                    <a:gd name="connsiteX286" fmla="*/ 199591 w 1929048"/>
                    <a:gd name="connsiteY286" fmla="*/ 1520785 h 1912806"/>
                    <a:gd name="connsiteX287" fmla="*/ 207667 w 1929048"/>
                    <a:gd name="connsiteY287" fmla="*/ 1526508 h 1912806"/>
                    <a:gd name="connsiteX288" fmla="*/ 211706 w 1929048"/>
                    <a:gd name="connsiteY288" fmla="*/ 1529370 h 1912806"/>
                    <a:gd name="connsiteX289" fmla="*/ 212105 w 1929048"/>
                    <a:gd name="connsiteY289" fmla="*/ 1529850 h 1912806"/>
                    <a:gd name="connsiteX290" fmla="*/ 212205 w 1929048"/>
                    <a:gd name="connsiteY290" fmla="*/ 1530470 h 1912806"/>
                    <a:gd name="connsiteX291" fmla="*/ 212365 w 1929048"/>
                    <a:gd name="connsiteY291" fmla="*/ 1531711 h 1912806"/>
                    <a:gd name="connsiteX292" fmla="*/ 212685 w 1929048"/>
                    <a:gd name="connsiteY292" fmla="*/ 1534192 h 1912806"/>
                    <a:gd name="connsiteX293" fmla="*/ 213985 w 1929048"/>
                    <a:gd name="connsiteY293" fmla="*/ 1544157 h 1912806"/>
                    <a:gd name="connsiteX294" fmla="*/ 214644 w 1929048"/>
                    <a:gd name="connsiteY294" fmla="*/ 1549139 h 1912806"/>
                    <a:gd name="connsiteX295" fmla="*/ 214804 w 1929048"/>
                    <a:gd name="connsiteY295" fmla="*/ 1554562 h 1912806"/>
                    <a:gd name="connsiteX296" fmla="*/ 215084 w 1929048"/>
                    <a:gd name="connsiteY296" fmla="*/ 1571150 h 1912806"/>
                    <a:gd name="connsiteX297" fmla="*/ 215124 w 1929048"/>
                    <a:gd name="connsiteY297" fmla="*/ 1573231 h 1912806"/>
                    <a:gd name="connsiteX298" fmla="*/ 215184 w 1929048"/>
                    <a:gd name="connsiteY298" fmla="*/ 1575132 h 1912806"/>
                    <a:gd name="connsiteX299" fmla="*/ 215444 w 1929048"/>
                    <a:gd name="connsiteY299" fmla="*/ 1578154 h 1912806"/>
                    <a:gd name="connsiteX300" fmla="*/ 215944 w 1929048"/>
                    <a:gd name="connsiteY300" fmla="*/ 1584216 h 1912806"/>
                    <a:gd name="connsiteX301" fmla="*/ 218762 w 1929048"/>
                    <a:gd name="connsiteY301" fmla="*/ 1608348 h 1912806"/>
                    <a:gd name="connsiteX302" fmla="*/ 229837 w 1929048"/>
                    <a:gd name="connsiteY302" fmla="*/ 1655631 h 1912806"/>
                    <a:gd name="connsiteX303" fmla="*/ 231596 w 1929048"/>
                    <a:gd name="connsiteY303" fmla="*/ 1661454 h 1912806"/>
                    <a:gd name="connsiteX304" fmla="*/ 233635 w 1929048"/>
                    <a:gd name="connsiteY304" fmla="*/ 1667177 h 1912806"/>
                    <a:gd name="connsiteX305" fmla="*/ 237773 w 1929048"/>
                    <a:gd name="connsiteY305" fmla="*/ 1678603 h 1912806"/>
                    <a:gd name="connsiteX306" fmla="*/ 242511 w 1929048"/>
                    <a:gd name="connsiteY306" fmla="*/ 1689808 h 1912806"/>
                    <a:gd name="connsiteX307" fmla="*/ 244910 w 1929048"/>
                    <a:gd name="connsiteY307" fmla="*/ 1695391 h 1912806"/>
                    <a:gd name="connsiteX308" fmla="*/ 247569 w 1929048"/>
                    <a:gd name="connsiteY308" fmla="*/ 1700874 h 1912806"/>
                    <a:gd name="connsiteX309" fmla="*/ 271538 w 1929048"/>
                    <a:gd name="connsiteY309" fmla="*/ 1743234 h 1912806"/>
                    <a:gd name="connsiteX310" fmla="*/ 279534 w 1929048"/>
                    <a:gd name="connsiteY310" fmla="*/ 1754880 h 1912806"/>
                    <a:gd name="connsiteX311" fmla="*/ 288090 w 1929048"/>
                    <a:gd name="connsiteY311" fmla="*/ 1766146 h 1912806"/>
                    <a:gd name="connsiteX312" fmla="*/ 290229 w 1929048"/>
                    <a:gd name="connsiteY312" fmla="*/ 1768967 h 1912806"/>
                    <a:gd name="connsiteX313" fmla="*/ 292508 w 1929048"/>
                    <a:gd name="connsiteY313" fmla="*/ 1771668 h 1912806"/>
                    <a:gd name="connsiteX314" fmla="*/ 297066 w 1929048"/>
                    <a:gd name="connsiteY314" fmla="*/ 1777091 h 1912806"/>
                    <a:gd name="connsiteX315" fmla="*/ 301624 w 1929048"/>
                    <a:gd name="connsiteY315" fmla="*/ 1782514 h 1912806"/>
                    <a:gd name="connsiteX316" fmla="*/ 306441 w 1929048"/>
                    <a:gd name="connsiteY316" fmla="*/ 1787696 h 1912806"/>
                    <a:gd name="connsiteX317" fmla="*/ 311259 w 1929048"/>
                    <a:gd name="connsiteY317" fmla="*/ 1792879 h 1912806"/>
                    <a:gd name="connsiteX318" fmla="*/ 313658 w 1929048"/>
                    <a:gd name="connsiteY318" fmla="*/ 1795480 h 1912806"/>
                    <a:gd name="connsiteX319" fmla="*/ 316177 w 1929048"/>
                    <a:gd name="connsiteY319" fmla="*/ 1797961 h 1912806"/>
                    <a:gd name="connsiteX320" fmla="*/ 326292 w 1929048"/>
                    <a:gd name="connsiteY320" fmla="*/ 1807886 h 1912806"/>
                    <a:gd name="connsiteX321" fmla="*/ 336867 w 1929048"/>
                    <a:gd name="connsiteY321" fmla="*/ 1817311 h 1912806"/>
                    <a:gd name="connsiteX322" fmla="*/ 339506 w 1929048"/>
                    <a:gd name="connsiteY322" fmla="*/ 1819672 h 1912806"/>
                    <a:gd name="connsiteX323" fmla="*/ 342265 w 1929048"/>
                    <a:gd name="connsiteY323" fmla="*/ 1821913 h 1912806"/>
                    <a:gd name="connsiteX324" fmla="*/ 347782 w 1929048"/>
                    <a:gd name="connsiteY324" fmla="*/ 1826375 h 1912806"/>
                    <a:gd name="connsiteX325" fmla="*/ 445416 w 1929048"/>
                    <a:gd name="connsiteY325" fmla="*/ 1883503 h 1912806"/>
                    <a:gd name="connsiteX326" fmla="*/ 499451 w 1929048"/>
                    <a:gd name="connsiteY326" fmla="*/ 1900972 h 1912806"/>
                    <a:gd name="connsiteX327" fmla="*/ 513325 w 1929048"/>
                    <a:gd name="connsiteY327" fmla="*/ 1904073 h 1912806"/>
                    <a:gd name="connsiteX328" fmla="*/ 520281 w 1929048"/>
                    <a:gd name="connsiteY328" fmla="*/ 1905574 h 1912806"/>
                    <a:gd name="connsiteX329" fmla="*/ 527298 w 1929048"/>
                    <a:gd name="connsiteY329" fmla="*/ 1906735 h 1912806"/>
                    <a:gd name="connsiteX330" fmla="*/ 541332 w 1929048"/>
                    <a:gd name="connsiteY330" fmla="*/ 1908976 h 1912806"/>
                    <a:gd name="connsiteX331" fmla="*/ 555465 w 1929048"/>
                    <a:gd name="connsiteY331" fmla="*/ 1910656 h 1912806"/>
                    <a:gd name="connsiteX332" fmla="*/ 669832 w 1929048"/>
                    <a:gd name="connsiteY332" fmla="*/ 1908135 h 1912806"/>
                    <a:gd name="connsiteX333" fmla="*/ 779960 w 1929048"/>
                    <a:gd name="connsiteY333" fmla="*/ 1879161 h 1912806"/>
                    <a:gd name="connsiteX334" fmla="*/ 830437 w 1929048"/>
                    <a:gd name="connsiteY334" fmla="*/ 1853709 h 1912806"/>
                    <a:gd name="connsiteX335" fmla="*/ 875675 w 1929048"/>
                    <a:gd name="connsiteY335" fmla="*/ 1820452 h 1912806"/>
                    <a:gd name="connsiteX336" fmla="*/ 883352 w 1929048"/>
                    <a:gd name="connsiteY336" fmla="*/ 1813469 h 1912806"/>
                    <a:gd name="connsiteX337" fmla="*/ 890788 w 1929048"/>
                    <a:gd name="connsiteY337" fmla="*/ 1806245 h 1912806"/>
                    <a:gd name="connsiteX338" fmla="*/ 897965 w 1929048"/>
                    <a:gd name="connsiteY338" fmla="*/ 1798782 h 1912806"/>
                    <a:gd name="connsiteX339" fmla="*/ 905142 w 1929048"/>
                    <a:gd name="connsiteY339" fmla="*/ 1790718 h 1912806"/>
                    <a:gd name="connsiteX340" fmla="*/ 922913 w 1929048"/>
                    <a:gd name="connsiteY340" fmla="*/ 1766846 h 1912806"/>
                    <a:gd name="connsiteX341" fmla="*/ 927131 w 1929048"/>
                    <a:gd name="connsiteY341" fmla="*/ 1760503 h 1912806"/>
                    <a:gd name="connsiteX342" fmla="*/ 931349 w 1929048"/>
                    <a:gd name="connsiteY342" fmla="*/ 1754340 h 1912806"/>
                    <a:gd name="connsiteX343" fmla="*/ 935567 w 1929048"/>
                    <a:gd name="connsiteY343" fmla="*/ 1748177 h 1912806"/>
                    <a:gd name="connsiteX344" fmla="*/ 936627 w 1929048"/>
                    <a:gd name="connsiteY344" fmla="*/ 1746636 h 1912806"/>
                    <a:gd name="connsiteX345" fmla="*/ 937686 w 1929048"/>
                    <a:gd name="connsiteY345" fmla="*/ 1745235 h 1912806"/>
                    <a:gd name="connsiteX346" fmla="*/ 939785 w 1929048"/>
                    <a:gd name="connsiteY346" fmla="*/ 1742894 h 1912806"/>
                    <a:gd name="connsiteX347" fmla="*/ 944003 w 1929048"/>
                    <a:gd name="connsiteY347" fmla="*/ 1738212 h 1912806"/>
                    <a:gd name="connsiteX348" fmla="*/ 946102 w 1929048"/>
                    <a:gd name="connsiteY348" fmla="*/ 1735871 h 1912806"/>
                    <a:gd name="connsiteX349" fmla="*/ 948122 w 1929048"/>
                    <a:gd name="connsiteY349" fmla="*/ 1733690 h 1912806"/>
                    <a:gd name="connsiteX350" fmla="*/ 955578 w 1929048"/>
                    <a:gd name="connsiteY350" fmla="*/ 1726026 h 1912806"/>
                    <a:gd name="connsiteX351" fmla="*/ 956498 w 1929048"/>
                    <a:gd name="connsiteY351" fmla="*/ 1725066 h 1912806"/>
                    <a:gd name="connsiteX352" fmla="*/ 957277 w 1929048"/>
                    <a:gd name="connsiteY352" fmla="*/ 1724205 h 1912806"/>
                    <a:gd name="connsiteX353" fmla="*/ 958857 w 1929048"/>
                    <a:gd name="connsiteY353" fmla="*/ 1722484 h 1912806"/>
                    <a:gd name="connsiteX354" fmla="*/ 962015 w 1929048"/>
                    <a:gd name="connsiteY354" fmla="*/ 1719043 h 1912806"/>
                    <a:gd name="connsiteX355" fmla="*/ 963594 w 1929048"/>
                    <a:gd name="connsiteY355" fmla="*/ 1717322 h 1912806"/>
                    <a:gd name="connsiteX356" fmla="*/ 963994 w 1929048"/>
                    <a:gd name="connsiteY356" fmla="*/ 1716881 h 1912806"/>
                    <a:gd name="connsiteX357" fmla="*/ 964534 w 1929048"/>
                    <a:gd name="connsiteY357" fmla="*/ 1716561 h 1912806"/>
                    <a:gd name="connsiteX358" fmla="*/ 965094 w 1929048"/>
                    <a:gd name="connsiteY358" fmla="*/ 1716862 h 1912806"/>
                    <a:gd name="connsiteX359" fmla="*/ 965493 w 1929048"/>
                    <a:gd name="connsiteY359" fmla="*/ 1717302 h 1912806"/>
                    <a:gd name="connsiteX360" fmla="*/ 968652 w 1929048"/>
                    <a:gd name="connsiteY360" fmla="*/ 1720743 h 1912806"/>
                    <a:gd name="connsiteX361" fmla="*/ 971810 w 1929048"/>
                    <a:gd name="connsiteY361" fmla="*/ 1724185 h 1912806"/>
                    <a:gd name="connsiteX362" fmla="*/ 972590 w 1929048"/>
                    <a:gd name="connsiteY362" fmla="*/ 1725046 h 1912806"/>
                    <a:gd name="connsiteX363" fmla="*/ 973510 w 1929048"/>
                    <a:gd name="connsiteY363" fmla="*/ 1726006 h 1912806"/>
                    <a:gd name="connsiteX364" fmla="*/ 975369 w 1929048"/>
                    <a:gd name="connsiteY364" fmla="*/ 1727927 h 1912806"/>
                    <a:gd name="connsiteX365" fmla="*/ 979087 w 1929048"/>
                    <a:gd name="connsiteY365" fmla="*/ 1731769 h 1912806"/>
                    <a:gd name="connsiteX366" fmla="*/ 982965 w 1929048"/>
                    <a:gd name="connsiteY366" fmla="*/ 1735871 h 1912806"/>
                    <a:gd name="connsiteX367" fmla="*/ 991401 w 1929048"/>
                    <a:gd name="connsiteY367" fmla="*/ 1745215 h 1912806"/>
                    <a:gd name="connsiteX368" fmla="*/ 992461 w 1929048"/>
                    <a:gd name="connsiteY368" fmla="*/ 1746596 h 1912806"/>
                    <a:gd name="connsiteX369" fmla="*/ 993520 w 1929048"/>
                    <a:gd name="connsiteY369" fmla="*/ 1748097 h 1912806"/>
                    <a:gd name="connsiteX370" fmla="*/ 995659 w 1929048"/>
                    <a:gd name="connsiteY370" fmla="*/ 1751118 h 1912806"/>
                    <a:gd name="connsiteX371" fmla="*/ 999937 w 1929048"/>
                    <a:gd name="connsiteY371" fmla="*/ 1757141 h 1912806"/>
                    <a:gd name="connsiteX372" fmla="*/ 1005755 w 1929048"/>
                    <a:gd name="connsiteY372" fmla="*/ 1766226 h 1912806"/>
                    <a:gd name="connsiteX373" fmla="*/ 1011672 w 1929048"/>
                    <a:gd name="connsiteY373" fmla="*/ 1775130 h 1912806"/>
                    <a:gd name="connsiteX374" fmla="*/ 1018049 w 1929048"/>
                    <a:gd name="connsiteY374" fmla="*/ 1783314 h 1912806"/>
                    <a:gd name="connsiteX375" fmla="*/ 1021247 w 1929048"/>
                    <a:gd name="connsiteY375" fmla="*/ 1787396 h 1912806"/>
                    <a:gd name="connsiteX376" fmla="*/ 1022847 w 1929048"/>
                    <a:gd name="connsiteY376" fmla="*/ 1789417 h 1912806"/>
                    <a:gd name="connsiteX377" fmla="*/ 1024646 w 1929048"/>
                    <a:gd name="connsiteY377" fmla="*/ 1791498 h 1912806"/>
                    <a:gd name="connsiteX378" fmla="*/ 1034461 w 1929048"/>
                    <a:gd name="connsiteY378" fmla="*/ 1802243 h 1912806"/>
                    <a:gd name="connsiteX379" fmla="*/ 1039519 w 1929048"/>
                    <a:gd name="connsiteY379" fmla="*/ 1807486 h 1912806"/>
                    <a:gd name="connsiteX380" fmla="*/ 1044776 w 1929048"/>
                    <a:gd name="connsiteY380" fmla="*/ 1812528 h 1912806"/>
                    <a:gd name="connsiteX381" fmla="*/ 1138233 w 1929048"/>
                    <a:gd name="connsiteY381" fmla="*/ 1874439 h 1912806"/>
                    <a:gd name="connsiteX382" fmla="*/ 1247402 w 1929048"/>
                    <a:gd name="connsiteY382" fmla="*/ 1906334 h 1912806"/>
                    <a:gd name="connsiteX383" fmla="*/ 1304555 w 1929048"/>
                    <a:gd name="connsiteY383" fmla="*/ 1912137 h 1912806"/>
                    <a:gd name="connsiteX384" fmla="*/ 1318948 w 1929048"/>
                    <a:gd name="connsiteY384" fmla="*/ 1912637 h 1912806"/>
                    <a:gd name="connsiteX385" fmla="*/ 1333342 w 1929048"/>
                    <a:gd name="connsiteY385" fmla="*/ 1912758 h 1912806"/>
                    <a:gd name="connsiteX386" fmla="*/ 1347575 w 1929048"/>
                    <a:gd name="connsiteY386" fmla="*/ 1912417 h 1912806"/>
                    <a:gd name="connsiteX387" fmla="*/ 1351133 w 1929048"/>
                    <a:gd name="connsiteY387" fmla="*/ 1912337 h 1912806"/>
                    <a:gd name="connsiteX388" fmla="*/ 1354692 w 1929048"/>
                    <a:gd name="connsiteY388" fmla="*/ 1912077 h 1912806"/>
                    <a:gd name="connsiteX389" fmla="*/ 1361788 w 1929048"/>
                    <a:gd name="connsiteY389" fmla="*/ 1911577 h 1912806"/>
                    <a:gd name="connsiteX390" fmla="*/ 1390095 w 1929048"/>
                    <a:gd name="connsiteY390" fmla="*/ 1908635 h 1912806"/>
                    <a:gd name="connsiteX391" fmla="*/ 1418062 w 1929048"/>
                    <a:gd name="connsiteY391" fmla="*/ 1903513 h 1912806"/>
                    <a:gd name="connsiteX392" fmla="*/ 1445649 w 1929048"/>
                    <a:gd name="connsiteY392" fmla="*/ 1896670 h 1912806"/>
                    <a:gd name="connsiteX393" fmla="*/ 1472596 w 1929048"/>
                    <a:gd name="connsiteY393" fmla="*/ 1887665 h 1912806"/>
                    <a:gd name="connsiteX394" fmla="*/ 1485830 w 1929048"/>
                    <a:gd name="connsiteY394" fmla="*/ 1882523 h 1912806"/>
                    <a:gd name="connsiteX395" fmla="*/ 1498904 w 1929048"/>
                    <a:gd name="connsiteY395" fmla="*/ 1876960 h 1912806"/>
                    <a:gd name="connsiteX396" fmla="*/ 1511718 w 1929048"/>
                    <a:gd name="connsiteY396" fmla="*/ 1870837 h 1912806"/>
                    <a:gd name="connsiteX397" fmla="*/ 1518035 w 1929048"/>
                    <a:gd name="connsiteY397" fmla="*/ 1867595 h 1912806"/>
                    <a:gd name="connsiteX398" fmla="*/ 1524292 w 1929048"/>
                    <a:gd name="connsiteY398" fmla="*/ 1864234 h 1912806"/>
                    <a:gd name="connsiteX399" fmla="*/ 1571990 w 1929048"/>
                    <a:gd name="connsiteY399" fmla="*/ 1833599 h 1912806"/>
                    <a:gd name="connsiteX400" fmla="*/ 1614590 w 1929048"/>
                    <a:gd name="connsiteY400" fmla="*/ 1796280 h 1912806"/>
                    <a:gd name="connsiteX401" fmla="*/ 1650853 w 1929048"/>
                    <a:gd name="connsiteY401" fmla="*/ 1752919 h 1912806"/>
                    <a:gd name="connsiteX402" fmla="*/ 1658170 w 1929048"/>
                    <a:gd name="connsiteY402" fmla="*/ 1742254 h 1912806"/>
                    <a:gd name="connsiteX403" fmla="*/ 1665027 w 1929048"/>
                    <a:gd name="connsiteY403" fmla="*/ 1731309 h 1912806"/>
                    <a:gd name="connsiteX404" fmla="*/ 1668425 w 1929048"/>
                    <a:gd name="connsiteY404" fmla="*/ 1725806 h 1912806"/>
                    <a:gd name="connsiteX405" fmla="*/ 1671524 w 1929048"/>
                    <a:gd name="connsiteY405" fmla="*/ 1720143 h 1912806"/>
                    <a:gd name="connsiteX406" fmla="*/ 1677661 w 1929048"/>
                    <a:gd name="connsiteY406" fmla="*/ 1708778 h 1912806"/>
                    <a:gd name="connsiteX407" fmla="*/ 1697531 w 1929048"/>
                    <a:gd name="connsiteY407" fmla="*/ 1661214 h 1912806"/>
                    <a:gd name="connsiteX408" fmla="*/ 1709866 w 1929048"/>
                    <a:gd name="connsiteY408" fmla="*/ 1611210 h 1912806"/>
                    <a:gd name="connsiteX409" fmla="*/ 1711645 w 1929048"/>
                    <a:gd name="connsiteY409" fmla="*/ 1598443 h 1912806"/>
                    <a:gd name="connsiteX410" fmla="*/ 1712484 w 1929048"/>
                    <a:gd name="connsiteY410" fmla="*/ 1592060 h 1912806"/>
                    <a:gd name="connsiteX411" fmla="*/ 1713004 w 1929048"/>
                    <a:gd name="connsiteY411" fmla="*/ 1585637 h 1912806"/>
                    <a:gd name="connsiteX412" fmla="*/ 1713524 w 1929048"/>
                    <a:gd name="connsiteY412" fmla="*/ 1579214 h 1912806"/>
                    <a:gd name="connsiteX413" fmla="*/ 1713784 w 1929048"/>
                    <a:gd name="connsiteY413" fmla="*/ 1575992 h 1912806"/>
                    <a:gd name="connsiteX414" fmla="*/ 1713904 w 1929048"/>
                    <a:gd name="connsiteY414" fmla="*/ 1574312 h 1912806"/>
                    <a:gd name="connsiteX415" fmla="*/ 1713944 w 1929048"/>
                    <a:gd name="connsiteY415" fmla="*/ 1572111 h 1912806"/>
                    <a:gd name="connsiteX416" fmla="*/ 1714224 w 1929048"/>
                    <a:gd name="connsiteY416" fmla="*/ 1554522 h 1912806"/>
                    <a:gd name="connsiteX417" fmla="*/ 1714304 w 1929048"/>
                    <a:gd name="connsiteY417" fmla="*/ 1551140 h 1912806"/>
                    <a:gd name="connsiteX418" fmla="*/ 1714344 w 1929048"/>
                    <a:gd name="connsiteY418" fmla="*/ 1549459 h 1912806"/>
                    <a:gd name="connsiteX419" fmla="*/ 1714544 w 1929048"/>
                    <a:gd name="connsiteY419" fmla="*/ 1547919 h 1912806"/>
                    <a:gd name="connsiteX420" fmla="*/ 1715343 w 1929048"/>
                    <a:gd name="connsiteY420" fmla="*/ 1541736 h 1912806"/>
                    <a:gd name="connsiteX421" fmla="*/ 1716143 w 1929048"/>
                    <a:gd name="connsiteY421" fmla="*/ 1535553 h 1912806"/>
                    <a:gd name="connsiteX422" fmla="*/ 1716543 w 1929048"/>
                    <a:gd name="connsiteY422" fmla="*/ 1532471 h 1912806"/>
                    <a:gd name="connsiteX423" fmla="*/ 1716742 w 1929048"/>
                    <a:gd name="connsiteY423" fmla="*/ 1530930 h 1912806"/>
                    <a:gd name="connsiteX424" fmla="*/ 1717162 w 1929048"/>
                    <a:gd name="connsiteY424" fmla="*/ 1529470 h 1912806"/>
                    <a:gd name="connsiteX425" fmla="*/ 1724519 w 1929048"/>
                    <a:gd name="connsiteY425" fmla="*/ 1524267 h 1912806"/>
                    <a:gd name="connsiteX426" fmla="*/ 1728197 w 1929048"/>
                    <a:gd name="connsiteY426" fmla="*/ 1521666 h 1912806"/>
                    <a:gd name="connsiteX427" fmla="*/ 1730036 w 1929048"/>
                    <a:gd name="connsiteY427" fmla="*/ 1520365 h 1912806"/>
                    <a:gd name="connsiteX428" fmla="*/ 1732215 w 1929048"/>
                    <a:gd name="connsiteY428" fmla="*/ 1519225 h 1912806"/>
                    <a:gd name="connsiteX429" fmla="*/ 1749687 w 1929048"/>
                    <a:gd name="connsiteY429" fmla="*/ 1510000 h 1912806"/>
                    <a:gd name="connsiteX430" fmla="*/ 1757244 w 1929048"/>
                    <a:gd name="connsiteY430" fmla="*/ 1505798 h 1912806"/>
                    <a:gd name="connsiteX431" fmla="*/ 1763321 w 1929048"/>
                    <a:gd name="connsiteY431" fmla="*/ 1502176 h 1912806"/>
                    <a:gd name="connsiteX432" fmla="*/ 1769358 w 1929048"/>
                    <a:gd name="connsiteY432" fmla="*/ 1498514 h 1912806"/>
                    <a:gd name="connsiteX433" fmla="*/ 1775275 w 1929048"/>
                    <a:gd name="connsiteY433" fmla="*/ 1494653 h 1912806"/>
                    <a:gd name="connsiteX434" fmla="*/ 1819854 w 1929048"/>
                    <a:gd name="connsiteY434" fmla="*/ 1459996 h 1912806"/>
                    <a:gd name="connsiteX435" fmla="*/ 1858276 w 1929048"/>
                    <a:gd name="connsiteY435" fmla="*/ 1418715 h 1912806"/>
                    <a:gd name="connsiteX436" fmla="*/ 1889282 w 1929048"/>
                    <a:gd name="connsiteY436" fmla="*/ 1371712 h 1912806"/>
                    <a:gd name="connsiteX437" fmla="*/ 1895779 w 1929048"/>
                    <a:gd name="connsiteY437" fmla="*/ 1359226 h 1912806"/>
                    <a:gd name="connsiteX438" fmla="*/ 1901736 w 1929048"/>
                    <a:gd name="connsiteY438" fmla="*/ 1346480 h 1912806"/>
                    <a:gd name="connsiteX439" fmla="*/ 1911891 w 1929048"/>
                    <a:gd name="connsiteY439" fmla="*/ 1320247 h 1912806"/>
                    <a:gd name="connsiteX440" fmla="*/ 1925325 w 1929048"/>
                    <a:gd name="connsiteY440" fmla="*/ 1265700 h 1912806"/>
                    <a:gd name="connsiteX441" fmla="*/ 1928963 w 1929048"/>
                    <a:gd name="connsiteY441" fmla="*/ 1209613 h 1912806"/>
                    <a:gd name="connsiteX442" fmla="*/ 1923086 w 1929048"/>
                    <a:gd name="connsiteY442" fmla="*/ 1153725 h 1912806"/>
                    <a:gd name="connsiteX443" fmla="*/ 1826111 w 1929048"/>
                    <a:gd name="connsiteY443" fmla="*/ 1393583 h 1912806"/>
                    <a:gd name="connsiteX444" fmla="*/ 1792207 w 1929048"/>
                    <a:gd name="connsiteY444" fmla="*/ 1430021 h 1912806"/>
                    <a:gd name="connsiteX445" fmla="*/ 1752746 w 1929048"/>
                    <a:gd name="connsiteY445" fmla="*/ 1460696 h 1912806"/>
                    <a:gd name="connsiteX446" fmla="*/ 1747508 w 1929048"/>
                    <a:gd name="connsiteY446" fmla="*/ 1464118 h 1912806"/>
                    <a:gd name="connsiteX447" fmla="*/ 1742151 w 1929048"/>
                    <a:gd name="connsiteY447" fmla="*/ 1467359 h 1912806"/>
                    <a:gd name="connsiteX448" fmla="*/ 1736773 w 1929048"/>
                    <a:gd name="connsiteY448" fmla="*/ 1470561 h 1912806"/>
                    <a:gd name="connsiteX449" fmla="*/ 1727058 w 1929048"/>
                    <a:gd name="connsiteY449" fmla="*/ 1475923 h 1912806"/>
                    <a:gd name="connsiteX450" fmla="*/ 1720401 w 1929048"/>
                    <a:gd name="connsiteY450" fmla="*/ 1479345 h 1912806"/>
                    <a:gd name="connsiteX451" fmla="*/ 1713844 w 1929048"/>
                    <a:gd name="connsiteY451" fmla="*/ 1482847 h 1912806"/>
                    <a:gd name="connsiteX452" fmla="*/ 1700730 w 1929048"/>
                    <a:gd name="connsiteY452" fmla="*/ 1489870 h 1912806"/>
                    <a:gd name="connsiteX453" fmla="*/ 1697452 w 1929048"/>
                    <a:gd name="connsiteY453" fmla="*/ 1491631 h 1912806"/>
                    <a:gd name="connsiteX454" fmla="*/ 1695292 w 1929048"/>
                    <a:gd name="connsiteY454" fmla="*/ 1493972 h 1912806"/>
                    <a:gd name="connsiteX455" fmla="*/ 1690994 w 1929048"/>
                    <a:gd name="connsiteY455" fmla="*/ 1498675 h 1912806"/>
                    <a:gd name="connsiteX456" fmla="*/ 1682378 w 1929048"/>
                    <a:gd name="connsiteY456" fmla="*/ 1508059 h 1912806"/>
                    <a:gd name="connsiteX457" fmla="*/ 1681519 w 1929048"/>
                    <a:gd name="connsiteY457" fmla="*/ 1510100 h 1912806"/>
                    <a:gd name="connsiteX458" fmla="*/ 1680839 w 1929048"/>
                    <a:gd name="connsiteY458" fmla="*/ 1512201 h 1912806"/>
                    <a:gd name="connsiteX459" fmla="*/ 1679480 w 1929048"/>
                    <a:gd name="connsiteY459" fmla="*/ 1516423 h 1912806"/>
                    <a:gd name="connsiteX460" fmla="*/ 1676761 w 1929048"/>
                    <a:gd name="connsiteY460" fmla="*/ 1524867 h 1912806"/>
                    <a:gd name="connsiteX461" fmla="*/ 1674042 w 1929048"/>
                    <a:gd name="connsiteY461" fmla="*/ 1533312 h 1912806"/>
                    <a:gd name="connsiteX462" fmla="*/ 1673363 w 1929048"/>
                    <a:gd name="connsiteY462" fmla="*/ 1535413 h 1912806"/>
                    <a:gd name="connsiteX463" fmla="*/ 1673303 w 1929048"/>
                    <a:gd name="connsiteY463" fmla="*/ 1537954 h 1912806"/>
                    <a:gd name="connsiteX464" fmla="*/ 1673223 w 1929048"/>
                    <a:gd name="connsiteY464" fmla="*/ 1543096 h 1912806"/>
                    <a:gd name="connsiteX465" fmla="*/ 1673103 w 1929048"/>
                    <a:gd name="connsiteY465" fmla="*/ 1568829 h 1912806"/>
                    <a:gd name="connsiteX466" fmla="*/ 1673103 w 1929048"/>
                    <a:gd name="connsiteY466" fmla="*/ 1572451 h 1912806"/>
                    <a:gd name="connsiteX467" fmla="*/ 1673063 w 1929048"/>
                    <a:gd name="connsiteY467" fmla="*/ 1572651 h 1912806"/>
                    <a:gd name="connsiteX468" fmla="*/ 1673023 w 1929048"/>
                    <a:gd name="connsiteY468" fmla="*/ 1573011 h 1912806"/>
                    <a:gd name="connsiteX469" fmla="*/ 1672963 w 1929048"/>
                    <a:gd name="connsiteY469" fmla="*/ 1573711 h 1912806"/>
                    <a:gd name="connsiteX470" fmla="*/ 1672723 w 1929048"/>
                    <a:gd name="connsiteY470" fmla="*/ 1576533 h 1912806"/>
                    <a:gd name="connsiteX471" fmla="*/ 1672263 w 1929048"/>
                    <a:gd name="connsiteY471" fmla="*/ 1582175 h 1912806"/>
                    <a:gd name="connsiteX472" fmla="*/ 1671823 w 1929048"/>
                    <a:gd name="connsiteY472" fmla="*/ 1587818 h 1912806"/>
                    <a:gd name="connsiteX473" fmla="*/ 1671064 w 1929048"/>
                    <a:gd name="connsiteY473" fmla="*/ 1593421 h 1912806"/>
                    <a:gd name="connsiteX474" fmla="*/ 1669525 w 1929048"/>
                    <a:gd name="connsiteY474" fmla="*/ 1604627 h 1912806"/>
                    <a:gd name="connsiteX475" fmla="*/ 1658690 w 1929048"/>
                    <a:gd name="connsiteY475" fmla="*/ 1648528 h 1912806"/>
                    <a:gd name="connsiteX476" fmla="*/ 1641198 w 1929048"/>
                    <a:gd name="connsiteY476" fmla="*/ 1690389 h 1912806"/>
                    <a:gd name="connsiteX477" fmla="*/ 1635780 w 1929048"/>
                    <a:gd name="connsiteY477" fmla="*/ 1700413 h 1912806"/>
                    <a:gd name="connsiteX478" fmla="*/ 1633062 w 1929048"/>
                    <a:gd name="connsiteY478" fmla="*/ 1705416 h 1912806"/>
                    <a:gd name="connsiteX479" fmla="*/ 1630063 w 1929048"/>
                    <a:gd name="connsiteY479" fmla="*/ 1710278 h 1912806"/>
                    <a:gd name="connsiteX480" fmla="*/ 1624006 w 1929048"/>
                    <a:gd name="connsiteY480" fmla="*/ 1719963 h 1912806"/>
                    <a:gd name="connsiteX481" fmla="*/ 1617529 w 1929048"/>
                    <a:gd name="connsiteY481" fmla="*/ 1729408 h 1912806"/>
                    <a:gd name="connsiteX482" fmla="*/ 1458303 w 1929048"/>
                    <a:gd name="connsiteY482" fmla="*/ 1849607 h 1912806"/>
                    <a:gd name="connsiteX483" fmla="*/ 1434094 w 1929048"/>
                    <a:gd name="connsiteY483" fmla="*/ 1857690 h 1912806"/>
                    <a:gd name="connsiteX484" fmla="*/ 1409286 w 1929048"/>
                    <a:gd name="connsiteY484" fmla="*/ 1863834 h 1912806"/>
                    <a:gd name="connsiteX485" fmla="*/ 1384118 w 1929048"/>
                    <a:gd name="connsiteY485" fmla="*/ 1868456 h 1912806"/>
                    <a:gd name="connsiteX486" fmla="*/ 1358610 w 1929048"/>
                    <a:gd name="connsiteY486" fmla="*/ 1871097 h 1912806"/>
                    <a:gd name="connsiteX487" fmla="*/ 1352213 w 1929048"/>
                    <a:gd name="connsiteY487" fmla="*/ 1871557 h 1912806"/>
                    <a:gd name="connsiteX488" fmla="*/ 1349014 w 1929048"/>
                    <a:gd name="connsiteY488" fmla="*/ 1871797 h 1912806"/>
                    <a:gd name="connsiteX489" fmla="*/ 1345796 w 1929048"/>
                    <a:gd name="connsiteY489" fmla="*/ 1871857 h 1912806"/>
                    <a:gd name="connsiteX490" fmla="*/ 1332942 w 1929048"/>
                    <a:gd name="connsiteY490" fmla="*/ 1872158 h 1912806"/>
                    <a:gd name="connsiteX491" fmla="*/ 1319628 w 1929048"/>
                    <a:gd name="connsiteY491" fmla="*/ 1872058 h 1912806"/>
                    <a:gd name="connsiteX492" fmla="*/ 1306274 w 1929048"/>
                    <a:gd name="connsiteY492" fmla="*/ 1871597 h 1912806"/>
                    <a:gd name="connsiteX493" fmla="*/ 1253579 w 1929048"/>
                    <a:gd name="connsiteY493" fmla="*/ 1866255 h 1912806"/>
                    <a:gd name="connsiteX494" fmla="*/ 1154705 w 1929048"/>
                    <a:gd name="connsiteY494" fmla="*/ 1837421 h 1912806"/>
                    <a:gd name="connsiteX495" fmla="*/ 1072583 w 1929048"/>
                    <a:gd name="connsiteY495" fmla="*/ 1783114 h 1912806"/>
                    <a:gd name="connsiteX496" fmla="*/ 1068025 w 1929048"/>
                    <a:gd name="connsiteY496" fmla="*/ 1778752 h 1912806"/>
                    <a:gd name="connsiteX497" fmla="*/ 1063668 w 1929048"/>
                    <a:gd name="connsiteY497" fmla="*/ 1774230 h 1912806"/>
                    <a:gd name="connsiteX498" fmla="*/ 1055192 w 1929048"/>
                    <a:gd name="connsiteY498" fmla="*/ 1764945 h 1912806"/>
                    <a:gd name="connsiteX499" fmla="*/ 1054412 w 1929048"/>
                    <a:gd name="connsiteY499" fmla="*/ 1764065 h 1912806"/>
                    <a:gd name="connsiteX500" fmla="*/ 1054032 w 1929048"/>
                    <a:gd name="connsiteY500" fmla="*/ 1763644 h 1912806"/>
                    <a:gd name="connsiteX501" fmla="*/ 1053852 w 1929048"/>
                    <a:gd name="connsiteY501" fmla="*/ 1763444 h 1912806"/>
                    <a:gd name="connsiteX502" fmla="*/ 1053552 w 1929048"/>
                    <a:gd name="connsiteY502" fmla="*/ 1763064 h 1912806"/>
                    <a:gd name="connsiteX503" fmla="*/ 1052333 w 1929048"/>
                    <a:gd name="connsiteY503" fmla="*/ 1761563 h 1912806"/>
                    <a:gd name="connsiteX504" fmla="*/ 1049954 w 1929048"/>
                    <a:gd name="connsiteY504" fmla="*/ 1758422 h 1912806"/>
                    <a:gd name="connsiteX505" fmla="*/ 1045236 w 1929048"/>
                    <a:gd name="connsiteY505" fmla="*/ 1752119 h 1912806"/>
                    <a:gd name="connsiteX506" fmla="*/ 1035841 w 1929048"/>
                    <a:gd name="connsiteY506" fmla="*/ 1739433 h 1912806"/>
                    <a:gd name="connsiteX507" fmla="*/ 1027284 w 1929048"/>
                    <a:gd name="connsiteY507" fmla="*/ 1724925 h 1912806"/>
                    <a:gd name="connsiteX508" fmla="*/ 1018889 w 1929048"/>
                    <a:gd name="connsiteY508" fmla="*/ 1709998 h 1912806"/>
                    <a:gd name="connsiteX509" fmla="*/ 1012252 w 1929048"/>
                    <a:gd name="connsiteY509" fmla="*/ 1700914 h 1912806"/>
                    <a:gd name="connsiteX510" fmla="*/ 1008933 w 1929048"/>
                    <a:gd name="connsiteY510" fmla="*/ 1696371 h 1912806"/>
                    <a:gd name="connsiteX511" fmla="*/ 1007274 w 1929048"/>
                    <a:gd name="connsiteY511" fmla="*/ 1694090 h 1912806"/>
                    <a:gd name="connsiteX512" fmla="*/ 1006454 w 1929048"/>
                    <a:gd name="connsiteY512" fmla="*/ 1692950 h 1912806"/>
                    <a:gd name="connsiteX513" fmla="*/ 1006254 w 1929048"/>
                    <a:gd name="connsiteY513" fmla="*/ 1692670 h 1912806"/>
                    <a:gd name="connsiteX514" fmla="*/ 1006035 w 1929048"/>
                    <a:gd name="connsiteY514" fmla="*/ 1692530 h 1912806"/>
                    <a:gd name="connsiteX515" fmla="*/ 1005615 w 1929048"/>
                    <a:gd name="connsiteY515" fmla="*/ 1692229 h 1912806"/>
                    <a:gd name="connsiteX516" fmla="*/ 991861 w 1929048"/>
                    <a:gd name="connsiteY516" fmla="*/ 1682905 h 1912806"/>
                    <a:gd name="connsiteX517" fmla="*/ 990142 w 1929048"/>
                    <a:gd name="connsiteY517" fmla="*/ 1681744 h 1912806"/>
                    <a:gd name="connsiteX518" fmla="*/ 989722 w 1929048"/>
                    <a:gd name="connsiteY518" fmla="*/ 1681464 h 1912806"/>
                    <a:gd name="connsiteX519" fmla="*/ 989362 w 1929048"/>
                    <a:gd name="connsiteY519" fmla="*/ 1681344 h 1912806"/>
                    <a:gd name="connsiteX520" fmla="*/ 988643 w 1929048"/>
                    <a:gd name="connsiteY520" fmla="*/ 1681104 h 1912806"/>
                    <a:gd name="connsiteX521" fmla="*/ 985744 w 1929048"/>
                    <a:gd name="connsiteY521" fmla="*/ 1680184 h 1912806"/>
                    <a:gd name="connsiteX522" fmla="*/ 979967 w 1929048"/>
                    <a:gd name="connsiteY522" fmla="*/ 1678323 h 1912806"/>
                    <a:gd name="connsiteX523" fmla="*/ 977068 w 1929048"/>
                    <a:gd name="connsiteY523" fmla="*/ 1677402 h 1912806"/>
                    <a:gd name="connsiteX524" fmla="*/ 975649 w 1929048"/>
                    <a:gd name="connsiteY524" fmla="*/ 1676962 h 1912806"/>
                    <a:gd name="connsiteX525" fmla="*/ 974549 w 1929048"/>
                    <a:gd name="connsiteY525" fmla="*/ 1676862 h 1912806"/>
                    <a:gd name="connsiteX526" fmla="*/ 970111 w 1929048"/>
                    <a:gd name="connsiteY526" fmla="*/ 1676442 h 1912806"/>
                    <a:gd name="connsiteX527" fmla="*/ 965673 w 1929048"/>
                    <a:gd name="connsiteY527" fmla="*/ 1676021 h 1912806"/>
                    <a:gd name="connsiteX528" fmla="*/ 963075 w 1929048"/>
                    <a:gd name="connsiteY528" fmla="*/ 1676021 h 1912806"/>
                    <a:gd name="connsiteX529" fmla="*/ 960856 w 1929048"/>
                    <a:gd name="connsiteY529" fmla="*/ 1676242 h 1912806"/>
                    <a:gd name="connsiteX530" fmla="*/ 956418 w 1929048"/>
                    <a:gd name="connsiteY530" fmla="*/ 1676662 h 1912806"/>
                    <a:gd name="connsiteX531" fmla="*/ 954199 w 1929048"/>
                    <a:gd name="connsiteY531" fmla="*/ 1676882 h 1912806"/>
                    <a:gd name="connsiteX532" fmla="*/ 953099 w 1929048"/>
                    <a:gd name="connsiteY532" fmla="*/ 1676982 h 1912806"/>
                    <a:gd name="connsiteX533" fmla="*/ 951680 w 1929048"/>
                    <a:gd name="connsiteY533" fmla="*/ 1677422 h 1912806"/>
                    <a:gd name="connsiteX534" fmla="*/ 940105 w 1929048"/>
                    <a:gd name="connsiteY534" fmla="*/ 1681124 h 1912806"/>
                    <a:gd name="connsiteX535" fmla="*/ 939386 w 1929048"/>
                    <a:gd name="connsiteY535" fmla="*/ 1681364 h 1912806"/>
                    <a:gd name="connsiteX536" fmla="*/ 939026 w 1929048"/>
                    <a:gd name="connsiteY536" fmla="*/ 1681484 h 1912806"/>
                    <a:gd name="connsiteX537" fmla="*/ 938606 w 1929048"/>
                    <a:gd name="connsiteY537" fmla="*/ 1681764 h 1912806"/>
                    <a:gd name="connsiteX538" fmla="*/ 936887 w 1929048"/>
                    <a:gd name="connsiteY538" fmla="*/ 1682925 h 1912806"/>
                    <a:gd name="connsiteX539" fmla="*/ 933448 w 1929048"/>
                    <a:gd name="connsiteY539" fmla="*/ 1685266 h 1912806"/>
                    <a:gd name="connsiteX540" fmla="*/ 926572 w 1929048"/>
                    <a:gd name="connsiteY540" fmla="*/ 1689928 h 1912806"/>
                    <a:gd name="connsiteX541" fmla="*/ 923133 w 1929048"/>
                    <a:gd name="connsiteY541" fmla="*/ 1692269 h 1912806"/>
                    <a:gd name="connsiteX542" fmla="*/ 921474 w 1929048"/>
                    <a:gd name="connsiteY542" fmla="*/ 1694210 h 1912806"/>
                    <a:gd name="connsiteX543" fmla="*/ 919855 w 1929048"/>
                    <a:gd name="connsiteY543" fmla="*/ 1696592 h 1912806"/>
                    <a:gd name="connsiteX544" fmla="*/ 913398 w 1929048"/>
                    <a:gd name="connsiteY544" fmla="*/ 1706096 h 1912806"/>
                    <a:gd name="connsiteX545" fmla="*/ 906941 w 1929048"/>
                    <a:gd name="connsiteY545" fmla="*/ 1715621 h 1912806"/>
                    <a:gd name="connsiteX546" fmla="*/ 900864 w 1929048"/>
                    <a:gd name="connsiteY546" fmla="*/ 1725946 h 1912806"/>
                    <a:gd name="connsiteX547" fmla="*/ 874816 w 1929048"/>
                    <a:gd name="connsiteY547" fmla="*/ 1763544 h 1912806"/>
                    <a:gd name="connsiteX548" fmla="*/ 867999 w 1929048"/>
                    <a:gd name="connsiteY548" fmla="*/ 1771208 h 1912806"/>
                    <a:gd name="connsiteX549" fmla="*/ 861782 w 1929048"/>
                    <a:gd name="connsiteY549" fmla="*/ 1777651 h 1912806"/>
                    <a:gd name="connsiteX550" fmla="*/ 855345 w 1929048"/>
                    <a:gd name="connsiteY550" fmla="*/ 1783894 h 1912806"/>
                    <a:gd name="connsiteX551" fmla="*/ 848688 w 1929048"/>
                    <a:gd name="connsiteY551" fmla="*/ 1789937 h 1912806"/>
                    <a:gd name="connsiteX552" fmla="*/ 809146 w 1929048"/>
                    <a:gd name="connsiteY552" fmla="*/ 1819012 h 1912806"/>
                    <a:gd name="connsiteX553" fmla="*/ 764327 w 1929048"/>
                    <a:gd name="connsiteY553" fmla="*/ 1841603 h 1912806"/>
                    <a:gd name="connsiteX554" fmla="*/ 664294 w 1929048"/>
                    <a:gd name="connsiteY554" fmla="*/ 1867855 h 1912806"/>
                    <a:gd name="connsiteX555" fmla="*/ 611339 w 1929048"/>
                    <a:gd name="connsiteY555" fmla="*/ 1872038 h 1912806"/>
                    <a:gd name="connsiteX556" fmla="*/ 597945 w 1929048"/>
                    <a:gd name="connsiteY556" fmla="*/ 1872218 h 1912806"/>
                    <a:gd name="connsiteX557" fmla="*/ 585071 w 1929048"/>
                    <a:gd name="connsiteY557" fmla="*/ 1871918 h 1912806"/>
                    <a:gd name="connsiteX558" fmla="*/ 578654 w 1929048"/>
                    <a:gd name="connsiteY558" fmla="*/ 1871737 h 1912806"/>
                    <a:gd name="connsiteX559" fmla="*/ 572257 w 1929048"/>
                    <a:gd name="connsiteY559" fmla="*/ 1871277 h 1912806"/>
                    <a:gd name="connsiteX560" fmla="*/ 565860 w 1929048"/>
                    <a:gd name="connsiteY560" fmla="*/ 1870837 h 1912806"/>
                    <a:gd name="connsiteX561" fmla="*/ 559483 w 1929048"/>
                    <a:gd name="connsiteY561" fmla="*/ 1870257 h 1912806"/>
                    <a:gd name="connsiteX562" fmla="*/ 546749 w 1929048"/>
                    <a:gd name="connsiteY562" fmla="*/ 1868756 h 1912806"/>
                    <a:gd name="connsiteX563" fmla="*/ 534115 w 1929048"/>
                    <a:gd name="connsiteY563" fmla="*/ 1866735 h 1912806"/>
                    <a:gd name="connsiteX564" fmla="*/ 527798 w 1929048"/>
                    <a:gd name="connsiteY564" fmla="*/ 1865694 h 1912806"/>
                    <a:gd name="connsiteX565" fmla="*/ 521541 w 1929048"/>
                    <a:gd name="connsiteY565" fmla="*/ 1864334 h 1912806"/>
                    <a:gd name="connsiteX566" fmla="*/ 509067 w 1929048"/>
                    <a:gd name="connsiteY566" fmla="*/ 1861552 h 1912806"/>
                    <a:gd name="connsiteX567" fmla="*/ 460529 w 1929048"/>
                    <a:gd name="connsiteY567" fmla="*/ 1845865 h 1912806"/>
                    <a:gd name="connsiteX568" fmla="*/ 373110 w 1929048"/>
                    <a:gd name="connsiteY568" fmla="*/ 1794720 h 1912806"/>
                    <a:gd name="connsiteX569" fmla="*/ 368192 w 1929048"/>
                    <a:gd name="connsiteY569" fmla="*/ 1790738 h 1912806"/>
                    <a:gd name="connsiteX570" fmla="*/ 365734 w 1929048"/>
                    <a:gd name="connsiteY570" fmla="*/ 1788757 h 1912806"/>
                    <a:gd name="connsiteX571" fmla="*/ 363375 w 1929048"/>
                    <a:gd name="connsiteY571" fmla="*/ 1786656 h 1912806"/>
                    <a:gd name="connsiteX572" fmla="*/ 353939 w 1929048"/>
                    <a:gd name="connsiteY572" fmla="*/ 1778252 h 1912806"/>
                    <a:gd name="connsiteX573" fmla="*/ 344943 w 1929048"/>
                    <a:gd name="connsiteY573" fmla="*/ 1769407 h 1912806"/>
                    <a:gd name="connsiteX574" fmla="*/ 342684 w 1929048"/>
                    <a:gd name="connsiteY574" fmla="*/ 1767206 h 1912806"/>
                    <a:gd name="connsiteX575" fmla="*/ 340545 w 1929048"/>
                    <a:gd name="connsiteY575" fmla="*/ 1764885 h 1912806"/>
                    <a:gd name="connsiteX576" fmla="*/ 336267 w 1929048"/>
                    <a:gd name="connsiteY576" fmla="*/ 1760263 h 1912806"/>
                    <a:gd name="connsiteX577" fmla="*/ 331989 w 1929048"/>
                    <a:gd name="connsiteY577" fmla="*/ 1755660 h 1912806"/>
                    <a:gd name="connsiteX578" fmla="*/ 327951 w 1929048"/>
                    <a:gd name="connsiteY578" fmla="*/ 1750838 h 1912806"/>
                    <a:gd name="connsiteX579" fmla="*/ 323893 w 1929048"/>
                    <a:gd name="connsiteY579" fmla="*/ 1746036 h 1912806"/>
                    <a:gd name="connsiteX580" fmla="*/ 321874 w 1929048"/>
                    <a:gd name="connsiteY580" fmla="*/ 1743635 h 1912806"/>
                    <a:gd name="connsiteX581" fmla="*/ 319975 w 1929048"/>
                    <a:gd name="connsiteY581" fmla="*/ 1741133 h 1912806"/>
                    <a:gd name="connsiteX582" fmla="*/ 312379 w 1929048"/>
                    <a:gd name="connsiteY582" fmla="*/ 1731148 h 1912806"/>
                    <a:gd name="connsiteX583" fmla="*/ 305302 w 1929048"/>
                    <a:gd name="connsiteY583" fmla="*/ 1720823 h 1912806"/>
                    <a:gd name="connsiteX584" fmla="*/ 284152 w 1929048"/>
                    <a:gd name="connsiteY584" fmla="*/ 1683425 h 1912806"/>
                    <a:gd name="connsiteX585" fmla="*/ 281793 w 1929048"/>
                    <a:gd name="connsiteY585" fmla="*/ 1678603 h 1912806"/>
                    <a:gd name="connsiteX586" fmla="*/ 279694 w 1929048"/>
                    <a:gd name="connsiteY586" fmla="*/ 1673680 h 1912806"/>
                    <a:gd name="connsiteX587" fmla="*/ 275516 w 1929048"/>
                    <a:gd name="connsiteY587" fmla="*/ 1663816 h 1912806"/>
                    <a:gd name="connsiteX588" fmla="*/ 271877 w 1929048"/>
                    <a:gd name="connsiteY588" fmla="*/ 1653771 h 1912806"/>
                    <a:gd name="connsiteX589" fmla="*/ 270078 w 1929048"/>
                    <a:gd name="connsiteY589" fmla="*/ 1648748 h 1912806"/>
                    <a:gd name="connsiteX590" fmla="*/ 268539 w 1929048"/>
                    <a:gd name="connsiteY590" fmla="*/ 1643646 h 1912806"/>
                    <a:gd name="connsiteX591" fmla="*/ 258824 w 1929048"/>
                    <a:gd name="connsiteY591" fmla="*/ 1602145 h 1912806"/>
                    <a:gd name="connsiteX592" fmla="*/ 256365 w 1929048"/>
                    <a:gd name="connsiteY592" fmla="*/ 1580955 h 1912806"/>
                    <a:gd name="connsiteX593" fmla="*/ 255925 w 1929048"/>
                    <a:gd name="connsiteY593" fmla="*/ 1575632 h 1912806"/>
                    <a:gd name="connsiteX594" fmla="*/ 255705 w 1929048"/>
                    <a:gd name="connsiteY594" fmla="*/ 1572971 h 1912806"/>
                    <a:gd name="connsiteX595" fmla="*/ 255705 w 1929048"/>
                    <a:gd name="connsiteY595" fmla="*/ 1572631 h 1912806"/>
                    <a:gd name="connsiteX596" fmla="*/ 255665 w 1929048"/>
                    <a:gd name="connsiteY596" fmla="*/ 1571970 h 1912806"/>
                    <a:gd name="connsiteX597" fmla="*/ 255665 w 1929048"/>
                    <a:gd name="connsiteY597" fmla="*/ 1567428 h 1912806"/>
                    <a:gd name="connsiteX598" fmla="*/ 255525 w 1929048"/>
                    <a:gd name="connsiteY598" fmla="*/ 1543176 h 1912806"/>
                    <a:gd name="connsiteX599" fmla="*/ 255465 w 1929048"/>
                    <a:gd name="connsiteY599" fmla="*/ 1539034 h 1912806"/>
                    <a:gd name="connsiteX600" fmla="*/ 255425 w 1929048"/>
                    <a:gd name="connsiteY600" fmla="*/ 1536973 h 1912806"/>
                    <a:gd name="connsiteX601" fmla="*/ 255225 w 1929048"/>
                    <a:gd name="connsiteY601" fmla="*/ 1535032 h 1912806"/>
                    <a:gd name="connsiteX602" fmla="*/ 253046 w 1929048"/>
                    <a:gd name="connsiteY602" fmla="*/ 1528229 h 1912806"/>
                    <a:gd name="connsiteX603" fmla="*/ 248668 w 1929048"/>
                    <a:gd name="connsiteY603" fmla="*/ 1514642 h 1912806"/>
                    <a:gd name="connsiteX604" fmla="*/ 247569 w 1929048"/>
                    <a:gd name="connsiteY604" fmla="*/ 1511241 h 1912806"/>
                    <a:gd name="connsiteX605" fmla="*/ 247029 w 1929048"/>
                    <a:gd name="connsiteY605" fmla="*/ 1509540 h 1912806"/>
                    <a:gd name="connsiteX606" fmla="*/ 246729 w 1929048"/>
                    <a:gd name="connsiteY606" fmla="*/ 1508720 h 1912806"/>
                    <a:gd name="connsiteX607" fmla="*/ 246229 w 1929048"/>
                    <a:gd name="connsiteY607" fmla="*/ 1507979 h 1912806"/>
                    <a:gd name="connsiteX608" fmla="*/ 241492 w 1929048"/>
                    <a:gd name="connsiteY608" fmla="*/ 1502817 h 1912806"/>
                    <a:gd name="connsiteX609" fmla="*/ 232016 w 1929048"/>
                    <a:gd name="connsiteY609" fmla="*/ 1492492 h 1912806"/>
                    <a:gd name="connsiteX610" fmla="*/ 229117 w 1929048"/>
                    <a:gd name="connsiteY610" fmla="*/ 1490551 h 1912806"/>
                    <a:gd name="connsiteX611" fmla="*/ 225839 w 1929048"/>
                    <a:gd name="connsiteY611" fmla="*/ 1488790 h 1912806"/>
                    <a:gd name="connsiteX612" fmla="*/ 219282 w 1929048"/>
                    <a:gd name="connsiteY612" fmla="*/ 1485288 h 1912806"/>
                    <a:gd name="connsiteX613" fmla="*/ 206148 w 1929048"/>
                    <a:gd name="connsiteY613" fmla="*/ 1478305 h 1912806"/>
                    <a:gd name="connsiteX614" fmla="*/ 199531 w 1929048"/>
                    <a:gd name="connsiteY614" fmla="*/ 1474863 h 1912806"/>
                    <a:gd name="connsiteX615" fmla="*/ 193834 w 1929048"/>
                    <a:gd name="connsiteY615" fmla="*/ 1471681 h 1912806"/>
                    <a:gd name="connsiteX616" fmla="*/ 188416 w 1929048"/>
                    <a:gd name="connsiteY616" fmla="*/ 1468540 h 1912806"/>
                    <a:gd name="connsiteX617" fmla="*/ 177781 w 1929048"/>
                    <a:gd name="connsiteY617" fmla="*/ 1461917 h 1912806"/>
                    <a:gd name="connsiteX618" fmla="*/ 172524 w 1929048"/>
                    <a:gd name="connsiteY618" fmla="*/ 1458495 h 1912806"/>
                    <a:gd name="connsiteX619" fmla="*/ 167406 w 1929048"/>
                    <a:gd name="connsiteY619" fmla="*/ 1454893 h 1912806"/>
                    <a:gd name="connsiteX620" fmla="*/ 129004 w 1929048"/>
                    <a:gd name="connsiteY620" fmla="*/ 1422937 h 1912806"/>
                    <a:gd name="connsiteX621" fmla="*/ 96399 w 1929048"/>
                    <a:gd name="connsiteY621" fmla="*/ 1385399 h 1912806"/>
                    <a:gd name="connsiteX622" fmla="*/ 70631 w 1929048"/>
                    <a:gd name="connsiteY622" fmla="*/ 1343198 h 1912806"/>
                    <a:gd name="connsiteX623" fmla="*/ 65334 w 1929048"/>
                    <a:gd name="connsiteY623" fmla="*/ 1332073 h 1912806"/>
                    <a:gd name="connsiteX624" fmla="*/ 60516 w 1929048"/>
                    <a:gd name="connsiteY624" fmla="*/ 1320747 h 1912806"/>
                    <a:gd name="connsiteX625" fmla="*/ 56258 w 1929048"/>
                    <a:gd name="connsiteY625" fmla="*/ 1309202 h 1912806"/>
                    <a:gd name="connsiteX626" fmla="*/ 52480 w 1929048"/>
                    <a:gd name="connsiteY626" fmla="*/ 1297496 h 1912806"/>
                    <a:gd name="connsiteX627" fmla="*/ 42485 w 1929048"/>
                    <a:gd name="connsiteY627" fmla="*/ 1249452 h 1912806"/>
                    <a:gd name="connsiteX628" fmla="*/ 41025 w 1929048"/>
                    <a:gd name="connsiteY628" fmla="*/ 1200288 h 1912806"/>
                    <a:gd name="connsiteX629" fmla="*/ 48022 w 1929048"/>
                    <a:gd name="connsiteY629" fmla="*/ 1151685 h 1912806"/>
                    <a:gd name="connsiteX630" fmla="*/ 50061 w 1929048"/>
                    <a:gd name="connsiteY630" fmla="*/ 1143641 h 1912806"/>
                    <a:gd name="connsiteX631" fmla="*/ 52240 w 1929048"/>
                    <a:gd name="connsiteY631" fmla="*/ 1135617 h 1912806"/>
                    <a:gd name="connsiteX632" fmla="*/ 54799 w 1929048"/>
                    <a:gd name="connsiteY632" fmla="*/ 1127713 h 1912806"/>
                    <a:gd name="connsiteX633" fmla="*/ 56058 w 1929048"/>
                    <a:gd name="connsiteY633" fmla="*/ 1123751 h 1912806"/>
                    <a:gd name="connsiteX634" fmla="*/ 57518 w 1929048"/>
                    <a:gd name="connsiteY634" fmla="*/ 1119849 h 1912806"/>
                    <a:gd name="connsiteX635" fmla="*/ 60416 w 1929048"/>
                    <a:gd name="connsiteY635" fmla="*/ 1112045 h 1912806"/>
                    <a:gd name="connsiteX636" fmla="*/ 63655 w 1929048"/>
                    <a:gd name="connsiteY636" fmla="*/ 1104381 h 1912806"/>
                    <a:gd name="connsiteX637" fmla="*/ 70651 w 1929048"/>
                    <a:gd name="connsiteY637" fmla="*/ 1089254 h 1912806"/>
                    <a:gd name="connsiteX638" fmla="*/ 74530 w 1929048"/>
                    <a:gd name="connsiteY638" fmla="*/ 1081850 h 1912806"/>
                    <a:gd name="connsiteX639" fmla="*/ 78528 w 1929048"/>
                    <a:gd name="connsiteY639" fmla="*/ 1074527 h 1912806"/>
                    <a:gd name="connsiteX640" fmla="*/ 82846 w 1929048"/>
                    <a:gd name="connsiteY640" fmla="*/ 1067363 h 1912806"/>
                    <a:gd name="connsiteX641" fmla="*/ 85005 w 1929048"/>
                    <a:gd name="connsiteY641" fmla="*/ 1063781 h 1912806"/>
                    <a:gd name="connsiteX642" fmla="*/ 87324 w 1929048"/>
                    <a:gd name="connsiteY642" fmla="*/ 1060300 h 1912806"/>
                    <a:gd name="connsiteX643" fmla="*/ 91942 w 1929048"/>
                    <a:gd name="connsiteY643" fmla="*/ 1053316 h 1912806"/>
                    <a:gd name="connsiteX644" fmla="*/ 96879 w 1929048"/>
                    <a:gd name="connsiteY644" fmla="*/ 1046533 h 1912806"/>
                    <a:gd name="connsiteX645" fmla="*/ 99338 w 1929048"/>
                    <a:gd name="connsiteY645" fmla="*/ 1043131 h 1912806"/>
                    <a:gd name="connsiteX646" fmla="*/ 99638 w 1929048"/>
                    <a:gd name="connsiteY646" fmla="*/ 1042711 h 1912806"/>
                    <a:gd name="connsiteX647" fmla="*/ 99798 w 1929048"/>
                    <a:gd name="connsiteY647" fmla="*/ 1042491 h 1912806"/>
                    <a:gd name="connsiteX648" fmla="*/ 100038 w 1929048"/>
                    <a:gd name="connsiteY648" fmla="*/ 1042191 h 1912806"/>
                    <a:gd name="connsiteX649" fmla="*/ 101577 w 1929048"/>
                    <a:gd name="connsiteY649" fmla="*/ 1040350 h 1912806"/>
                    <a:gd name="connsiteX650" fmla="*/ 104656 w 1929048"/>
                    <a:gd name="connsiteY650" fmla="*/ 1036668 h 1912806"/>
                    <a:gd name="connsiteX651" fmla="*/ 116950 w 1929048"/>
                    <a:gd name="connsiteY651" fmla="*/ 1021961 h 1912806"/>
                    <a:gd name="connsiteX652" fmla="*/ 118549 w 1929048"/>
                    <a:gd name="connsiteY652" fmla="*/ 1020100 h 1912806"/>
                    <a:gd name="connsiteX653" fmla="*/ 119888 w 1929048"/>
                    <a:gd name="connsiteY653" fmla="*/ 1018199 h 1912806"/>
                    <a:gd name="connsiteX654" fmla="*/ 121728 w 1929048"/>
                    <a:gd name="connsiteY654" fmla="*/ 1014277 h 1912806"/>
                    <a:gd name="connsiteX655" fmla="*/ 125386 w 1929048"/>
                    <a:gd name="connsiteY655" fmla="*/ 1006413 h 1912806"/>
                    <a:gd name="connsiteX656" fmla="*/ 129044 w 1929048"/>
                    <a:gd name="connsiteY656" fmla="*/ 998549 h 1912806"/>
                    <a:gd name="connsiteX657" fmla="*/ 130883 w 1929048"/>
                    <a:gd name="connsiteY657" fmla="*/ 994628 h 1912806"/>
                    <a:gd name="connsiteX658" fmla="*/ 131703 w 1929048"/>
                    <a:gd name="connsiteY658" fmla="*/ 992627 h 1912806"/>
                    <a:gd name="connsiteX659" fmla="*/ 131923 w 1929048"/>
                    <a:gd name="connsiteY659" fmla="*/ 990566 h 1912806"/>
                    <a:gd name="connsiteX660" fmla="*/ 132642 w 1929048"/>
                    <a:gd name="connsiteY660" fmla="*/ 982401 h 1912806"/>
                    <a:gd name="connsiteX661" fmla="*/ 132822 w 1929048"/>
                    <a:gd name="connsiteY661" fmla="*/ 980361 h 1912806"/>
                    <a:gd name="connsiteX662" fmla="*/ 132563 w 1929048"/>
                    <a:gd name="connsiteY662" fmla="*/ 978119 h 1912806"/>
                    <a:gd name="connsiteX663" fmla="*/ 132003 w 1929048"/>
                    <a:gd name="connsiteY663" fmla="*/ 973617 h 1912806"/>
                    <a:gd name="connsiteX664" fmla="*/ 131443 w 1929048"/>
                    <a:gd name="connsiteY664" fmla="*/ 969115 h 1912806"/>
                    <a:gd name="connsiteX665" fmla="*/ 131143 w 1929048"/>
                    <a:gd name="connsiteY665" fmla="*/ 966854 h 1912806"/>
                    <a:gd name="connsiteX666" fmla="*/ 130384 w 1929048"/>
                    <a:gd name="connsiteY666" fmla="*/ 964533 h 1912806"/>
                    <a:gd name="connsiteX667" fmla="*/ 127325 w 1929048"/>
                    <a:gd name="connsiteY667" fmla="*/ 955288 h 1912806"/>
                    <a:gd name="connsiteX668" fmla="*/ 124366 w 1929048"/>
                    <a:gd name="connsiteY668" fmla="*/ 946024 h 1912806"/>
                    <a:gd name="connsiteX669" fmla="*/ 122907 w 1929048"/>
                    <a:gd name="connsiteY669" fmla="*/ 941401 h 1912806"/>
                    <a:gd name="connsiteX670" fmla="*/ 122187 w 1929048"/>
                    <a:gd name="connsiteY670" fmla="*/ 939080 h 1912806"/>
                    <a:gd name="connsiteX671" fmla="*/ 121848 w 1929048"/>
                    <a:gd name="connsiteY671" fmla="*/ 937920 h 1912806"/>
                    <a:gd name="connsiteX672" fmla="*/ 121448 w 1929048"/>
                    <a:gd name="connsiteY672" fmla="*/ 936419 h 1912806"/>
                    <a:gd name="connsiteX673" fmla="*/ 119509 w 1929048"/>
                    <a:gd name="connsiteY673" fmla="*/ 928815 h 1912806"/>
                    <a:gd name="connsiteX674" fmla="*/ 116290 w 1929048"/>
                    <a:gd name="connsiteY674" fmla="*/ 913448 h 1912806"/>
                    <a:gd name="connsiteX675" fmla="*/ 112252 w 1929048"/>
                    <a:gd name="connsiteY675" fmla="*/ 865084 h 1912806"/>
                    <a:gd name="connsiteX676" fmla="*/ 113651 w 1929048"/>
                    <a:gd name="connsiteY676" fmla="*/ 840812 h 1912806"/>
                    <a:gd name="connsiteX677" fmla="*/ 114271 w 1929048"/>
                    <a:gd name="connsiteY677" fmla="*/ 834769 h 1912806"/>
                    <a:gd name="connsiteX678" fmla="*/ 115011 w 1929048"/>
                    <a:gd name="connsiteY678" fmla="*/ 828746 h 1912806"/>
                    <a:gd name="connsiteX679" fmla="*/ 117090 w 1929048"/>
                    <a:gd name="connsiteY679" fmla="*/ 816800 h 1912806"/>
                    <a:gd name="connsiteX680" fmla="*/ 119709 w 1929048"/>
                    <a:gd name="connsiteY680" fmla="*/ 804975 h 1912806"/>
                    <a:gd name="connsiteX681" fmla="*/ 121128 w 1929048"/>
                    <a:gd name="connsiteY681" fmla="*/ 799092 h 1912806"/>
                    <a:gd name="connsiteX682" fmla="*/ 121828 w 1929048"/>
                    <a:gd name="connsiteY682" fmla="*/ 796150 h 1912806"/>
                    <a:gd name="connsiteX683" fmla="*/ 122727 w 1929048"/>
                    <a:gd name="connsiteY683" fmla="*/ 793249 h 1912806"/>
                    <a:gd name="connsiteX684" fmla="*/ 126385 w 1929048"/>
                    <a:gd name="connsiteY684" fmla="*/ 781683 h 1912806"/>
                    <a:gd name="connsiteX685" fmla="*/ 127305 w 1929048"/>
                    <a:gd name="connsiteY685" fmla="*/ 778802 h 1912806"/>
                    <a:gd name="connsiteX686" fmla="*/ 128424 w 1929048"/>
                    <a:gd name="connsiteY686" fmla="*/ 775980 h 1912806"/>
                    <a:gd name="connsiteX687" fmla="*/ 130643 w 1929048"/>
                    <a:gd name="connsiteY687" fmla="*/ 770338 h 1912806"/>
                    <a:gd name="connsiteX688" fmla="*/ 140459 w 1929048"/>
                    <a:gd name="connsiteY688" fmla="*/ 748127 h 1912806"/>
                    <a:gd name="connsiteX689" fmla="*/ 146296 w 1929048"/>
                    <a:gd name="connsiteY689" fmla="*/ 737441 h 1912806"/>
                    <a:gd name="connsiteX690" fmla="*/ 149215 w 1929048"/>
                    <a:gd name="connsiteY690" fmla="*/ 732099 h 1912806"/>
                    <a:gd name="connsiteX691" fmla="*/ 152493 w 1929048"/>
                    <a:gd name="connsiteY691" fmla="*/ 726976 h 1912806"/>
                    <a:gd name="connsiteX692" fmla="*/ 156431 w 1929048"/>
                    <a:gd name="connsiteY692" fmla="*/ 720813 h 1912806"/>
                    <a:gd name="connsiteX693" fmla="*/ 158390 w 1929048"/>
                    <a:gd name="connsiteY693" fmla="*/ 717732 h 1912806"/>
                    <a:gd name="connsiteX694" fmla="*/ 160529 w 1929048"/>
                    <a:gd name="connsiteY694" fmla="*/ 714770 h 1912806"/>
                    <a:gd name="connsiteX695" fmla="*/ 169205 w 1929048"/>
                    <a:gd name="connsiteY695" fmla="*/ 702965 h 1912806"/>
                    <a:gd name="connsiteX696" fmla="*/ 178641 w 1929048"/>
                    <a:gd name="connsiteY696" fmla="*/ 691719 h 1912806"/>
                    <a:gd name="connsiteX697" fmla="*/ 183599 w 1929048"/>
                    <a:gd name="connsiteY697" fmla="*/ 686296 h 1912806"/>
                    <a:gd name="connsiteX698" fmla="*/ 188656 w 1929048"/>
                    <a:gd name="connsiteY698" fmla="*/ 680974 h 1912806"/>
                    <a:gd name="connsiteX699" fmla="*/ 199211 w 1929048"/>
                    <a:gd name="connsiteY699" fmla="*/ 670749 h 1912806"/>
                    <a:gd name="connsiteX700" fmla="*/ 204589 w 1929048"/>
                    <a:gd name="connsiteY700" fmla="*/ 665726 h 1912806"/>
                    <a:gd name="connsiteX701" fmla="*/ 210266 w 1929048"/>
                    <a:gd name="connsiteY701" fmla="*/ 661064 h 1912806"/>
                    <a:gd name="connsiteX702" fmla="*/ 215964 w 1929048"/>
                    <a:gd name="connsiteY702" fmla="*/ 656402 h 1912806"/>
                    <a:gd name="connsiteX703" fmla="*/ 218802 w 1929048"/>
                    <a:gd name="connsiteY703" fmla="*/ 654061 h 1912806"/>
                    <a:gd name="connsiteX704" fmla="*/ 221801 w 1929048"/>
                    <a:gd name="connsiteY704" fmla="*/ 651940 h 1912806"/>
                    <a:gd name="connsiteX705" fmla="*/ 232736 w 1929048"/>
                    <a:gd name="connsiteY705" fmla="*/ 644076 h 1912806"/>
                    <a:gd name="connsiteX706" fmla="*/ 248109 w 1929048"/>
                    <a:gd name="connsiteY706" fmla="*/ 634431 h 1912806"/>
                    <a:gd name="connsiteX707" fmla="*/ 262342 w 1929048"/>
                    <a:gd name="connsiteY707" fmla="*/ 618843 h 1912806"/>
                    <a:gd name="connsiteX708" fmla="*/ 269459 w 1929048"/>
                    <a:gd name="connsiteY708" fmla="*/ 611040 h 1912806"/>
                    <a:gd name="connsiteX709" fmla="*/ 271238 w 1929048"/>
                    <a:gd name="connsiteY709" fmla="*/ 609099 h 1912806"/>
                    <a:gd name="connsiteX710" fmla="*/ 272137 w 1929048"/>
                    <a:gd name="connsiteY710" fmla="*/ 608118 h 1912806"/>
                    <a:gd name="connsiteX711" fmla="*/ 272577 w 1929048"/>
                    <a:gd name="connsiteY711" fmla="*/ 607638 h 1912806"/>
                    <a:gd name="connsiteX712" fmla="*/ 272857 w 1929048"/>
                    <a:gd name="connsiteY712" fmla="*/ 607038 h 1912806"/>
                    <a:gd name="connsiteX713" fmla="*/ 274596 w 1929048"/>
                    <a:gd name="connsiteY713" fmla="*/ 602695 h 1912806"/>
                    <a:gd name="connsiteX714" fmla="*/ 278214 w 1929048"/>
                    <a:gd name="connsiteY714" fmla="*/ 582085 h 1912806"/>
                    <a:gd name="connsiteX715" fmla="*/ 275276 w 1929048"/>
                    <a:gd name="connsiteY715" fmla="*/ 558294 h 1912806"/>
                    <a:gd name="connsiteX716" fmla="*/ 274556 w 1929048"/>
                    <a:gd name="connsiteY716" fmla="*/ 552331 h 1912806"/>
                    <a:gd name="connsiteX717" fmla="*/ 274236 w 1929048"/>
                    <a:gd name="connsiteY717" fmla="*/ 549389 h 1912806"/>
                    <a:gd name="connsiteX718" fmla="*/ 273996 w 1929048"/>
                    <a:gd name="connsiteY718" fmla="*/ 546648 h 1912806"/>
                    <a:gd name="connsiteX719" fmla="*/ 273657 w 1929048"/>
                    <a:gd name="connsiteY719" fmla="*/ 542446 h 1912806"/>
                    <a:gd name="connsiteX720" fmla="*/ 273517 w 1929048"/>
                    <a:gd name="connsiteY720" fmla="*/ 540065 h 1912806"/>
                    <a:gd name="connsiteX721" fmla="*/ 273177 w 1929048"/>
                    <a:gd name="connsiteY721" fmla="*/ 530540 h 1912806"/>
                    <a:gd name="connsiteX722" fmla="*/ 273277 w 1929048"/>
                    <a:gd name="connsiteY722" fmla="*/ 520995 h 1912806"/>
                    <a:gd name="connsiteX723" fmla="*/ 273377 w 1929048"/>
                    <a:gd name="connsiteY723" fmla="*/ 516213 h 1912806"/>
                    <a:gd name="connsiteX724" fmla="*/ 273697 w 1929048"/>
                    <a:gd name="connsiteY724" fmla="*/ 511451 h 1912806"/>
                    <a:gd name="connsiteX725" fmla="*/ 281333 w 1929048"/>
                    <a:gd name="connsiteY725" fmla="*/ 464568 h 1912806"/>
                    <a:gd name="connsiteX726" fmla="*/ 298285 w 1929048"/>
                    <a:gd name="connsiteY726" fmla="*/ 420086 h 1912806"/>
                    <a:gd name="connsiteX727" fmla="*/ 323733 w 1929048"/>
                    <a:gd name="connsiteY727" fmla="*/ 379426 h 1912806"/>
                    <a:gd name="connsiteX728" fmla="*/ 356598 w 1929048"/>
                    <a:gd name="connsiteY728" fmla="*/ 343929 h 1912806"/>
                    <a:gd name="connsiteX729" fmla="*/ 402656 w 1929048"/>
                    <a:gd name="connsiteY729" fmla="*/ 310752 h 1912806"/>
                    <a:gd name="connsiteX730" fmla="*/ 428084 w 1929048"/>
                    <a:gd name="connsiteY730" fmla="*/ 297846 h 1912806"/>
                    <a:gd name="connsiteX731" fmla="*/ 434661 w 1929048"/>
                    <a:gd name="connsiteY731" fmla="*/ 295045 h 1912806"/>
                    <a:gd name="connsiteX732" fmla="*/ 436301 w 1929048"/>
                    <a:gd name="connsiteY732" fmla="*/ 294344 h 1912806"/>
                    <a:gd name="connsiteX733" fmla="*/ 438080 w 1929048"/>
                    <a:gd name="connsiteY733" fmla="*/ 293664 h 1912806"/>
                    <a:gd name="connsiteX734" fmla="*/ 441678 w 1929048"/>
                    <a:gd name="connsiteY734" fmla="*/ 292303 h 1912806"/>
                    <a:gd name="connsiteX735" fmla="*/ 445276 w 1929048"/>
                    <a:gd name="connsiteY735" fmla="*/ 290943 h 1912806"/>
                    <a:gd name="connsiteX736" fmla="*/ 447076 w 1929048"/>
                    <a:gd name="connsiteY736" fmla="*/ 290262 h 1912806"/>
                    <a:gd name="connsiteX737" fmla="*/ 448775 w 1929048"/>
                    <a:gd name="connsiteY737" fmla="*/ 289702 h 1912806"/>
                    <a:gd name="connsiteX738" fmla="*/ 450854 w 1929048"/>
                    <a:gd name="connsiteY738" fmla="*/ 289042 h 1912806"/>
                    <a:gd name="connsiteX739" fmla="*/ 467506 w 1929048"/>
                    <a:gd name="connsiteY739" fmla="*/ 283779 h 1912806"/>
                    <a:gd name="connsiteX740" fmla="*/ 470485 w 1929048"/>
                    <a:gd name="connsiteY740" fmla="*/ 282819 h 1912806"/>
                    <a:gd name="connsiteX741" fmla="*/ 471964 w 1929048"/>
                    <a:gd name="connsiteY741" fmla="*/ 282338 h 1912806"/>
                    <a:gd name="connsiteX742" fmla="*/ 473323 w 1929048"/>
                    <a:gd name="connsiteY742" fmla="*/ 281738 h 1912806"/>
                    <a:gd name="connsiteX743" fmla="*/ 478121 w 1929048"/>
                    <a:gd name="connsiteY743" fmla="*/ 278717 h 1912806"/>
                    <a:gd name="connsiteX744" fmla="*/ 487697 w 1929048"/>
                    <a:gd name="connsiteY744" fmla="*/ 272694 h 1912806"/>
                    <a:gd name="connsiteX745" fmla="*/ 492494 w 1929048"/>
                    <a:gd name="connsiteY745" fmla="*/ 269672 h 1912806"/>
                    <a:gd name="connsiteX746" fmla="*/ 493654 w 1929048"/>
                    <a:gd name="connsiteY746" fmla="*/ 268872 h 1912806"/>
                    <a:gd name="connsiteX747" fmla="*/ 494493 w 1929048"/>
                    <a:gd name="connsiteY747" fmla="*/ 267731 h 1912806"/>
                    <a:gd name="connsiteX748" fmla="*/ 496053 w 1929048"/>
                    <a:gd name="connsiteY748" fmla="*/ 265350 h 1912806"/>
                    <a:gd name="connsiteX749" fmla="*/ 502310 w 1929048"/>
                    <a:gd name="connsiteY749" fmla="*/ 255825 h 1912806"/>
                    <a:gd name="connsiteX750" fmla="*/ 505428 w 1929048"/>
                    <a:gd name="connsiteY750" fmla="*/ 251063 h 1912806"/>
                    <a:gd name="connsiteX751" fmla="*/ 506988 w 1929048"/>
                    <a:gd name="connsiteY751" fmla="*/ 248682 h 1912806"/>
                    <a:gd name="connsiteX752" fmla="*/ 508387 w 1929048"/>
                    <a:gd name="connsiteY752" fmla="*/ 246141 h 1912806"/>
                    <a:gd name="connsiteX753" fmla="*/ 512525 w 1929048"/>
                    <a:gd name="connsiteY753" fmla="*/ 234455 h 1912806"/>
                    <a:gd name="connsiteX754" fmla="*/ 516663 w 1929048"/>
                    <a:gd name="connsiteY754" fmla="*/ 222769 h 1912806"/>
                    <a:gd name="connsiteX755" fmla="*/ 517183 w 1929048"/>
                    <a:gd name="connsiteY755" fmla="*/ 221308 h 1912806"/>
                    <a:gd name="connsiteX756" fmla="*/ 517423 w 1929048"/>
                    <a:gd name="connsiteY756" fmla="*/ 220668 h 1912806"/>
                    <a:gd name="connsiteX757" fmla="*/ 517543 w 1929048"/>
                    <a:gd name="connsiteY757" fmla="*/ 220348 h 1912806"/>
                    <a:gd name="connsiteX758" fmla="*/ 518062 w 1929048"/>
                    <a:gd name="connsiteY758" fmla="*/ 219107 h 1912806"/>
                    <a:gd name="connsiteX759" fmla="*/ 519082 w 1929048"/>
                    <a:gd name="connsiteY759" fmla="*/ 216606 h 1912806"/>
                    <a:gd name="connsiteX760" fmla="*/ 537253 w 1929048"/>
                    <a:gd name="connsiteY760" fmla="*/ 177707 h 1912806"/>
                    <a:gd name="connsiteX761" fmla="*/ 564521 w 1929048"/>
                    <a:gd name="connsiteY761" fmla="*/ 135126 h 1912806"/>
                    <a:gd name="connsiteX762" fmla="*/ 597305 w 1929048"/>
                    <a:gd name="connsiteY762" fmla="*/ 98388 h 1912806"/>
                    <a:gd name="connsiteX763" fmla="*/ 676149 w 1929048"/>
                    <a:gd name="connsiteY763" fmla="*/ 49904 h 1912806"/>
                    <a:gd name="connsiteX764" fmla="*/ 697659 w 1929048"/>
                    <a:gd name="connsiteY764" fmla="*/ 44102 h 1912806"/>
                    <a:gd name="connsiteX765" fmla="*/ 703116 w 1929048"/>
                    <a:gd name="connsiteY765" fmla="*/ 43161 h 1912806"/>
                    <a:gd name="connsiteX766" fmla="*/ 705835 w 1929048"/>
                    <a:gd name="connsiteY766" fmla="*/ 42661 h 1912806"/>
                    <a:gd name="connsiteX767" fmla="*/ 708573 w 1929048"/>
                    <a:gd name="connsiteY767" fmla="*/ 42321 h 1912806"/>
                    <a:gd name="connsiteX768" fmla="*/ 714051 w 1929048"/>
                    <a:gd name="connsiteY768" fmla="*/ 41620 h 1912806"/>
                    <a:gd name="connsiteX769" fmla="*/ 719568 w 1929048"/>
                    <a:gd name="connsiteY769" fmla="*/ 41200 h 1912806"/>
                    <a:gd name="connsiteX770" fmla="*/ 730623 w 1929048"/>
                    <a:gd name="connsiteY770" fmla="*/ 40740 h 1912806"/>
                    <a:gd name="connsiteX771" fmla="*/ 733582 w 1929048"/>
                    <a:gd name="connsiteY771" fmla="*/ 40740 h 1912806"/>
                    <a:gd name="connsiteX772" fmla="*/ 736660 w 1929048"/>
                    <a:gd name="connsiteY772" fmla="*/ 40820 h 1912806"/>
                    <a:gd name="connsiteX773" fmla="*/ 742837 w 1929048"/>
                    <a:gd name="connsiteY773" fmla="*/ 40960 h 1912806"/>
                    <a:gd name="connsiteX774" fmla="*/ 745916 w 1929048"/>
                    <a:gd name="connsiteY774" fmla="*/ 41020 h 1912806"/>
                    <a:gd name="connsiteX775" fmla="*/ 748955 w 1929048"/>
                    <a:gd name="connsiteY775" fmla="*/ 41260 h 1912806"/>
                    <a:gd name="connsiteX776" fmla="*/ 755032 w 1929048"/>
                    <a:gd name="connsiteY776" fmla="*/ 41720 h 1912806"/>
                    <a:gd name="connsiteX777" fmla="*/ 761089 w 1929048"/>
                    <a:gd name="connsiteY777" fmla="*/ 42221 h 1912806"/>
                    <a:gd name="connsiteX778" fmla="*/ 767046 w 1929048"/>
                    <a:gd name="connsiteY778" fmla="*/ 43001 h 1912806"/>
                    <a:gd name="connsiteX779" fmla="*/ 812585 w 1929048"/>
                    <a:gd name="connsiteY779" fmla="*/ 53686 h 1912806"/>
                    <a:gd name="connsiteX780" fmla="*/ 852966 w 1929048"/>
                    <a:gd name="connsiteY780" fmla="*/ 73776 h 1912806"/>
                    <a:gd name="connsiteX781" fmla="*/ 874496 w 1929048"/>
                    <a:gd name="connsiteY781" fmla="*/ 90244 h 1912806"/>
                    <a:gd name="connsiteX782" fmla="*/ 877075 w 1929048"/>
                    <a:gd name="connsiteY782" fmla="*/ 92485 h 1912806"/>
                    <a:gd name="connsiteX783" fmla="*/ 879514 w 1929048"/>
                    <a:gd name="connsiteY783" fmla="*/ 94907 h 1912806"/>
                    <a:gd name="connsiteX784" fmla="*/ 884291 w 1929048"/>
                    <a:gd name="connsiteY784" fmla="*/ 99589 h 1912806"/>
                    <a:gd name="connsiteX785" fmla="*/ 890369 w 1929048"/>
                    <a:gd name="connsiteY785" fmla="*/ 106072 h 1912806"/>
                    <a:gd name="connsiteX786" fmla="*/ 893387 w 1929048"/>
                    <a:gd name="connsiteY786" fmla="*/ 109474 h 1912806"/>
                    <a:gd name="connsiteX787" fmla="*/ 894906 w 1929048"/>
                    <a:gd name="connsiteY787" fmla="*/ 111174 h 1912806"/>
                    <a:gd name="connsiteX788" fmla="*/ 896326 w 1929048"/>
                    <a:gd name="connsiteY788" fmla="*/ 113095 h 1912806"/>
                    <a:gd name="connsiteX789" fmla="*/ 901963 w 1929048"/>
                    <a:gd name="connsiteY789" fmla="*/ 120759 h 1912806"/>
                    <a:gd name="connsiteX790" fmla="*/ 913238 w 1929048"/>
                    <a:gd name="connsiteY790" fmla="*/ 136087 h 1912806"/>
                    <a:gd name="connsiteX791" fmla="*/ 916616 w 1929048"/>
                    <a:gd name="connsiteY791" fmla="*/ 140709 h 1912806"/>
                    <a:gd name="connsiteX792" fmla="*/ 917456 w 1929048"/>
                    <a:gd name="connsiteY792" fmla="*/ 141870 h 1912806"/>
                    <a:gd name="connsiteX793" fmla="*/ 918335 w 1929048"/>
                    <a:gd name="connsiteY793" fmla="*/ 142650 h 1912806"/>
                    <a:gd name="connsiteX794" fmla="*/ 920095 w 1929048"/>
                    <a:gd name="connsiteY794" fmla="*/ 144011 h 1912806"/>
                    <a:gd name="connsiteX795" fmla="*/ 927211 w 1929048"/>
                    <a:gd name="connsiteY795" fmla="*/ 149313 h 1912806"/>
                    <a:gd name="connsiteX796" fmla="*/ 941605 w 1929048"/>
                    <a:gd name="connsiteY796" fmla="*/ 159258 h 1912806"/>
                    <a:gd name="connsiteX797" fmla="*/ 942504 w 1929048"/>
                    <a:gd name="connsiteY797" fmla="*/ 159858 h 1912806"/>
                    <a:gd name="connsiteX798" fmla="*/ 943324 w 1929048"/>
                    <a:gd name="connsiteY798" fmla="*/ 160259 h 1912806"/>
                    <a:gd name="connsiteX799" fmla="*/ 944743 w 1929048"/>
                    <a:gd name="connsiteY799" fmla="*/ 160519 h 1912806"/>
                    <a:gd name="connsiteX800" fmla="*/ 947582 w 1929048"/>
                    <a:gd name="connsiteY800" fmla="*/ 161039 h 1912806"/>
                    <a:gd name="connsiteX801" fmla="*/ 953259 w 1929048"/>
                    <a:gd name="connsiteY801" fmla="*/ 162099 h 1912806"/>
                    <a:gd name="connsiteX802" fmla="*/ 958936 w 1929048"/>
                    <a:gd name="connsiteY802" fmla="*/ 163160 h 1912806"/>
                    <a:gd name="connsiteX803" fmla="*/ 961775 w 1929048"/>
                    <a:gd name="connsiteY803" fmla="*/ 163680 h 1912806"/>
                    <a:gd name="connsiteX804" fmla="*/ 963194 w 1929048"/>
                    <a:gd name="connsiteY804" fmla="*/ 163940 h 1912806"/>
                    <a:gd name="connsiteX805" fmla="*/ 963894 w 1929048"/>
                    <a:gd name="connsiteY805" fmla="*/ 164060 h 1912806"/>
                    <a:gd name="connsiteX806" fmla="*/ 964834 w 1929048"/>
                    <a:gd name="connsiteY806" fmla="*/ 164060 h 1912806"/>
                    <a:gd name="connsiteX807" fmla="*/ 976188 w 1929048"/>
                    <a:gd name="connsiteY807" fmla="*/ 161959 h 1912806"/>
                    <a:gd name="connsiteX808" fmla="*/ 981866 w 1929048"/>
                    <a:gd name="connsiteY808" fmla="*/ 160899 h 1912806"/>
                    <a:gd name="connsiteX809" fmla="*/ 988063 w 1929048"/>
                    <a:gd name="connsiteY809" fmla="*/ 158618 h 1912806"/>
                    <a:gd name="connsiteX810" fmla="*/ 1002436 w 1929048"/>
                    <a:gd name="connsiteY810" fmla="*/ 148613 h 1912806"/>
                    <a:gd name="connsiteX811" fmla="*/ 1009533 w 1929048"/>
                    <a:gd name="connsiteY811" fmla="*/ 143270 h 1912806"/>
                    <a:gd name="connsiteX812" fmla="*/ 1011272 w 1929048"/>
                    <a:gd name="connsiteY812" fmla="*/ 141789 h 1912806"/>
                    <a:gd name="connsiteX813" fmla="*/ 1012931 w 1929048"/>
                    <a:gd name="connsiteY813" fmla="*/ 139548 h 1912806"/>
                    <a:gd name="connsiteX814" fmla="*/ 1016230 w 1929048"/>
                    <a:gd name="connsiteY814" fmla="*/ 135066 h 1912806"/>
                    <a:gd name="connsiteX815" fmla="*/ 1029424 w 1929048"/>
                    <a:gd name="connsiteY815" fmla="*/ 117117 h 1912806"/>
                    <a:gd name="connsiteX816" fmla="*/ 1036180 w 1929048"/>
                    <a:gd name="connsiteY816" fmla="*/ 108493 h 1912806"/>
                    <a:gd name="connsiteX817" fmla="*/ 1039699 w 1929048"/>
                    <a:gd name="connsiteY817" fmla="*/ 104551 h 1912806"/>
                    <a:gd name="connsiteX818" fmla="*/ 1041458 w 1929048"/>
                    <a:gd name="connsiteY818" fmla="*/ 102570 h 1912806"/>
                    <a:gd name="connsiteX819" fmla="*/ 1043237 w 1929048"/>
                    <a:gd name="connsiteY819" fmla="*/ 100729 h 1912806"/>
                    <a:gd name="connsiteX820" fmla="*/ 1046795 w 1929048"/>
                    <a:gd name="connsiteY820" fmla="*/ 97288 h 1912806"/>
                    <a:gd name="connsiteX821" fmla="*/ 1049114 w 1929048"/>
                    <a:gd name="connsiteY821" fmla="*/ 94987 h 1912806"/>
                    <a:gd name="connsiteX822" fmla="*/ 1051953 w 1929048"/>
                    <a:gd name="connsiteY822" fmla="*/ 92165 h 1912806"/>
                    <a:gd name="connsiteX823" fmla="*/ 1057990 w 1929048"/>
                    <a:gd name="connsiteY823" fmla="*/ 87043 h 1912806"/>
                    <a:gd name="connsiteX824" fmla="*/ 1070444 w 1929048"/>
                    <a:gd name="connsiteY824" fmla="*/ 77338 h 1912806"/>
                    <a:gd name="connsiteX825" fmla="*/ 1076981 w 1929048"/>
                    <a:gd name="connsiteY825" fmla="*/ 72976 h 1912806"/>
                    <a:gd name="connsiteX826" fmla="*/ 1083618 w 1929048"/>
                    <a:gd name="connsiteY826" fmla="*/ 68774 h 1912806"/>
                    <a:gd name="connsiteX827" fmla="*/ 1171597 w 1929048"/>
                    <a:gd name="connsiteY827" fmla="*/ 41881 h 1912806"/>
                    <a:gd name="connsiteX828" fmla="*/ 1183751 w 1929048"/>
                    <a:gd name="connsiteY828" fmla="*/ 41020 h 1912806"/>
                    <a:gd name="connsiteX829" fmla="*/ 1196086 w 1929048"/>
                    <a:gd name="connsiteY829" fmla="*/ 40720 h 1912806"/>
                    <a:gd name="connsiteX830" fmla="*/ 1201703 w 1929048"/>
                    <a:gd name="connsiteY830" fmla="*/ 40840 h 1912806"/>
                    <a:gd name="connsiteX831" fmla="*/ 1207220 w 1929048"/>
                    <a:gd name="connsiteY831" fmla="*/ 41060 h 1912806"/>
                    <a:gd name="connsiteX832" fmla="*/ 1218215 w 1929048"/>
                    <a:gd name="connsiteY832" fmla="*/ 42101 h 1912806"/>
                    <a:gd name="connsiteX833" fmla="*/ 1239985 w 1929048"/>
                    <a:gd name="connsiteY833" fmla="*/ 46163 h 1912806"/>
                    <a:gd name="connsiteX834" fmla="*/ 1245363 w 1929048"/>
                    <a:gd name="connsiteY834" fmla="*/ 47663 h 1912806"/>
                    <a:gd name="connsiteX835" fmla="*/ 1248041 w 1929048"/>
                    <a:gd name="connsiteY835" fmla="*/ 48404 h 1912806"/>
                    <a:gd name="connsiteX836" fmla="*/ 1250700 w 1929048"/>
                    <a:gd name="connsiteY836" fmla="*/ 49304 h 1912806"/>
                    <a:gd name="connsiteX837" fmla="*/ 1256038 w 1929048"/>
                    <a:gd name="connsiteY837" fmla="*/ 51045 h 1912806"/>
                    <a:gd name="connsiteX838" fmla="*/ 1261295 w 1929048"/>
                    <a:gd name="connsiteY838" fmla="*/ 53086 h 1912806"/>
                    <a:gd name="connsiteX839" fmla="*/ 1338579 w 1929048"/>
                    <a:gd name="connsiteY839" fmla="*/ 105452 h 1912806"/>
                    <a:gd name="connsiteX840" fmla="*/ 1370244 w 1929048"/>
                    <a:gd name="connsiteY840" fmla="*/ 143570 h 1912806"/>
                    <a:gd name="connsiteX841" fmla="*/ 1396292 w 1929048"/>
                    <a:gd name="connsiteY841" fmla="*/ 187172 h 1912806"/>
                    <a:gd name="connsiteX842" fmla="*/ 1401430 w 1929048"/>
                    <a:gd name="connsiteY842" fmla="*/ 197797 h 1912806"/>
                    <a:gd name="connsiteX843" fmla="*/ 1406247 w 1929048"/>
                    <a:gd name="connsiteY843" fmla="*/ 208622 h 1912806"/>
                    <a:gd name="connsiteX844" fmla="*/ 1410765 w 1929048"/>
                    <a:gd name="connsiteY844" fmla="*/ 219628 h 1912806"/>
                    <a:gd name="connsiteX845" fmla="*/ 1411045 w 1929048"/>
                    <a:gd name="connsiteY845" fmla="*/ 220308 h 1912806"/>
                    <a:gd name="connsiteX846" fmla="*/ 1411185 w 1929048"/>
                    <a:gd name="connsiteY846" fmla="*/ 220648 h 1912806"/>
                    <a:gd name="connsiteX847" fmla="*/ 1411445 w 1929048"/>
                    <a:gd name="connsiteY847" fmla="*/ 221348 h 1912806"/>
                    <a:gd name="connsiteX848" fmla="*/ 1412585 w 1929048"/>
                    <a:gd name="connsiteY848" fmla="*/ 224550 h 1912806"/>
                    <a:gd name="connsiteX849" fmla="*/ 1414863 w 1929048"/>
                    <a:gd name="connsiteY849" fmla="*/ 230973 h 1912806"/>
                    <a:gd name="connsiteX850" fmla="*/ 1419421 w 1929048"/>
                    <a:gd name="connsiteY850" fmla="*/ 243819 h 1912806"/>
                    <a:gd name="connsiteX851" fmla="*/ 1420381 w 1929048"/>
                    <a:gd name="connsiteY851" fmla="*/ 246541 h 1912806"/>
                    <a:gd name="connsiteX852" fmla="*/ 1421740 w 1929048"/>
                    <a:gd name="connsiteY852" fmla="*/ 248822 h 1912806"/>
                    <a:gd name="connsiteX853" fmla="*/ 1424619 w 1929048"/>
                    <a:gd name="connsiteY853" fmla="*/ 253224 h 1912806"/>
                    <a:gd name="connsiteX854" fmla="*/ 1430396 w 1929048"/>
                    <a:gd name="connsiteY854" fmla="*/ 262008 h 1912806"/>
                    <a:gd name="connsiteX855" fmla="*/ 1433275 w 1929048"/>
                    <a:gd name="connsiteY855" fmla="*/ 266411 h 1912806"/>
                    <a:gd name="connsiteX856" fmla="*/ 1434714 w 1929048"/>
                    <a:gd name="connsiteY856" fmla="*/ 268612 h 1912806"/>
                    <a:gd name="connsiteX857" fmla="*/ 1435194 w 1929048"/>
                    <a:gd name="connsiteY857" fmla="*/ 269072 h 1912806"/>
                    <a:gd name="connsiteX858" fmla="*/ 1435754 w 1929048"/>
                    <a:gd name="connsiteY858" fmla="*/ 269412 h 1912806"/>
                    <a:gd name="connsiteX859" fmla="*/ 1436853 w 1929048"/>
                    <a:gd name="connsiteY859" fmla="*/ 270112 h 1912806"/>
                    <a:gd name="connsiteX860" fmla="*/ 1445709 w 1929048"/>
                    <a:gd name="connsiteY860" fmla="*/ 275675 h 1912806"/>
                    <a:gd name="connsiteX861" fmla="*/ 1454565 w 1929048"/>
                    <a:gd name="connsiteY861" fmla="*/ 281238 h 1912806"/>
                    <a:gd name="connsiteX862" fmla="*/ 1455664 w 1929048"/>
                    <a:gd name="connsiteY862" fmla="*/ 281938 h 1912806"/>
                    <a:gd name="connsiteX863" fmla="*/ 1457004 w 1929048"/>
                    <a:gd name="connsiteY863" fmla="*/ 282418 h 1912806"/>
                    <a:gd name="connsiteX864" fmla="*/ 1459763 w 1929048"/>
                    <a:gd name="connsiteY864" fmla="*/ 283299 h 1912806"/>
                    <a:gd name="connsiteX865" fmla="*/ 1465260 w 1929048"/>
                    <a:gd name="connsiteY865" fmla="*/ 285040 h 1912806"/>
                    <a:gd name="connsiteX866" fmla="*/ 1476255 w 1929048"/>
                    <a:gd name="connsiteY866" fmla="*/ 288541 h 1912806"/>
                    <a:gd name="connsiteX867" fmla="*/ 1481472 w 1929048"/>
                    <a:gd name="connsiteY867" fmla="*/ 290222 h 1912806"/>
                    <a:gd name="connsiteX868" fmla="*/ 1483851 w 1929048"/>
                    <a:gd name="connsiteY868" fmla="*/ 291123 h 1912806"/>
                    <a:gd name="connsiteX869" fmla="*/ 1493247 w 1929048"/>
                    <a:gd name="connsiteY869" fmla="*/ 294744 h 1912806"/>
                    <a:gd name="connsiteX870" fmla="*/ 1501923 w 1929048"/>
                    <a:gd name="connsiteY870" fmla="*/ 298446 h 1912806"/>
                    <a:gd name="connsiteX871" fmla="*/ 1510459 w 1929048"/>
                    <a:gd name="connsiteY871" fmla="*/ 302488 h 1912806"/>
                    <a:gd name="connsiteX872" fmla="*/ 1518835 w 1929048"/>
                    <a:gd name="connsiteY872" fmla="*/ 306810 h 1912806"/>
                    <a:gd name="connsiteX873" fmla="*/ 1579427 w 1929048"/>
                    <a:gd name="connsiteY873" fmla="*/ 350852 h 1912806"/>
                    <a:gd name="connsiteX874" fmla="*/ 1610852 w 1929048"/>
                    <a:gd name="connsiteY874" fmla="*/ 387530 h 1912806"/>
                    <a:gd name="connsiteX875" fmla="*/ 1634601 w 1929048"/>
                    <a:gd name="connsiteY875" fmla="*/ 429110 h 1912806"/>
                    <a:gd name="connsiteX876" fmla="*/ 1649674 w 1929048"/>
                    <a:gd name="connsiteY876" fmla="*/ 474212 h 1912806"/>
                    <a:gd name="connsiteX877" fmla="*/ 1655371 w 1929048"/>
                    <a:gd name="connsiteY877" fmla="*/ 521396 h 1912806"/>
                    <a:gd name="connsiteX878" fmla="*/ 1655231 w 1929048"/>
                    <a:gd name="connsiteY878" fmla="*/ 537964 h 1912806"/>
                    <a:gd name="connsiteX879" fmla="*/ 1654991 w 1929048"/>
                    <a:gd name="connsiteY879" fmla="*/ 542086 h 1912806"/>
                    <a:gd name="connsiteX880" fmla="*/ 1654931 w 1929048"/>
                    <a:gd name="connsiteY880" fmla="*/ 543126 h 1912806"/>
                    <a:gd name="connsiteX881" fmla="*/ 1654771 w 1929048"/>
                    <a:gd name="connsiteY881" fmla="*/ 545107 h 1912806"/>
                    <a:gd name="connsiteX882" fmla="*/ 1654372 w 1929048"/>
                    <a:gd name="connsiteY882" fmla="*/ 549870 h 1912806"/>
                    <a:gd name="connsiteX883" fmla="*/ 1651413 w 1929048"/>
                    <a:gd name="connsiteY883" fmla="*/ 570640 h 1912806"/>
                    <a:gd name="connsiteX884" fmla="*/ 1651653 w 1929048"/>
                    <a:gd name="connsiteY884" fmla="*/ 593991 h 1912806"/>
                    <a:gd name="connsiteX885" fmla="*/ 1652193 w 1929048"/>
                    <a:gd name="connsiteY885" fmla="*/ 596632 h 1912806"/>
                    <a:gd name="connsiteX886" fmla="*/ 1652912 w 1929048"/>
                    <a:gd name="connsiteY886" fmla="*/ 599094 h 1912806"/>
                    <a:gd name="connsiteX887" fmla="*/ 1653632 w 1929048"/>
                    <a:gd name="connsiteY887" fmla="*/ 601555 h 1912806"/>
                    <a:gd name="connsiteX888" fmla="*/ 1654491 w 1929048"/>
                    <a:gd name="connsiteY888" fmla="*/ 603816 h 1912806"/>
                    <a:gd name="connsiteX889" fmla="*/ 1655391 w 1929048"/>
                    <a:gd name="connsiteY889" fmla="*/ 606057 h 1912806"/>
                    <a:gd name="connsiteX890" fmla="*/ 1656691 w 1929048"/>
                    <a:gd name="connsiteY890" fmla="*/ 608278 h 1912806"/>
                    <a:gd name="connsiteX891" fmla="*/ 1660449 w 1929048"/>
                    <a:gd name="connsiteY891" fmla="*/ 612280 h 1912806"/>
                    <a:gd name="connsiteX892" fmla="*/ 1675462 w 1929048"/>
                    <a:gd name="connsiteY892" fmla="*/ 628248 h 1912806"/>
                    <a:gd name="connsiteX893" fmla="*/ 1679220 w 1929048"/>
                    <a:gd name="connsiteY893" fmla="*/ 632250 h 1912806"/>
                    <a:gd name="connsiteX894" fmla="*/ 1681099 w 1929048"/>
                    <a:gd name="connsiteY894" fmla="*/ 634251 h 1912806"/>
                    <a:gd name="connsiteX895" fmla="*/ 1683258 w 1929048"/>
                    <a:gd name="connsiteY895" fmla="*/ 636132 h 1912806"/>
                    <a:gd name="connsiteX896" fmla="*/ 1693893 w 1929048"/>
                    <a:gd name="connsiteY896" fmla="*/ 642755 h 1912806"/>
                    <a:gd name="connsiteX897" fmla="*/ 1698851 w 1929048"/>
                    <a:gd name="connsiteY897" fmla="*/ 646157 h 1912806"/>
                    <a:gd name="connsiteX898" fmla="*/ 1703629 w 1929048"/>
                    <a:gd name="connsiteY898" fmla="*/ 649598 h 1912806"/>
                    <a:gd name="connsiteX899" fmla="*/ 1708346 w 1929048"/>
                    <a:gd name="connsiteY899" fmla="*/ 652960 h 1912806"/>
                    <a:gd name="connsiteX900" fmla="*/ 1712344 w 1929048"/>
                    <a:gd name="connsiteY900" fmla="*/ 656062 h 1912806"/>
                    <a:gd name="connsiteX901" fmla="*/ 1716263 w 1929048"/>
                    <a:gd name="connsiteY901" fmla="*/ 659283 h 1912806"/>
                    <a:gd name="connsiteX902" fmla="*/ 1724099 w 1929048"/>
                    <a:gd name="connsiteY902" fmla="*/ 665706 h 1912806"/>
                    <a:gd name="connsiteX903" fmla="*/ 1731516 w 1929048"/>
                    <a:gd name="connsiteY903" fmla="*/ 672610 h 1912806"/>
                    <a:gd name="connsiteX904" fmla="*/ 1745769 w 1929048"/>
                    <a:gd name="connsiteY904" fmla="*/ 686977 h 1912806"/>
                    <a:gd name="connsiteX905" fmla="*/ 1752446 w 1929048"/>
                    <a:gd name="connsiteY905" fmla="*/ 694560 h 1912806"/>
                    <a:gd name="connsiteX906" fmla="*/ 1758943 w 1929048"/>
                    <a:gd name="connsiteY906" fmla="*/ 702284 h 1912806"/>
                    <a:gd name="connsiteX907" fmla="*/ 1764960 w 1929048"/>
                    <a:gd name="connsiteY907" fmla="*/ 710388 h 1912806"/>
                    <a:gd name="connsiteX908" fmla="*/ 1767958 w 1929048"/>
                    <a:gd name="connsiteY908" fmla="*/ 714450 h 1912806"/>
                    <a:gd name="connsiteX909" fmla="*/ 1770857 w 1929048"/>
                    <a:gd name="connsiteY909" fmla="*/ 718572 h 1912806"/>
                    <a:gd name="connsiteX910" fmla="*/ 1776275 w 1929048"/>
                    <a:gd name="connsiteY910" fmla="*/ 727056 h 1912806"/>
                    <a:gd name="connsiteX911" fmla="*/ 1779013 w 1929048"/>
                    <a:gd name="connsiteY911" fmla="*/ 731278 h 1912806"/>
                    <a:gd name="connsiteX912" fmla="*/ 1781472 w 1929048"/>
                    <a:gd name="connsiteY912" fmla="*/ 735681 h 1912806"/>
                    <a:gd name="connsiteX913" fmla="*/ 1787369 w 1929048"/>
                    <a:gd name="connsiteY913" fmla="*/ 746326 h 1912806"/>
                    <a:gd name="connsiteX914" fmla="*/ 1792567 w 1929048"/>
                    <a:gd name="connsiteY914" fmla="*/ 757311 h 1912806"/>
                    <a:gd name="connsiteX915" fmla="*/ 1795186 w 1929048"/>
                    <a:gd name="connsiteY915" fmla="*/ 762794 h 1912806"/>
                    <a:gd name="connsiteX916" fmla="*/ 1797365 w 1929048"/>
                    <a:gd name="connsiteY916" fmla="*/ 768457 h 1912806"/>
                    <a:gd name="connsiteX917" fmla="*/ 1801763 w 1929048"/>
                    <a:gd name="connsiteY917" fmla="*/ 779762 h 1912806"/>
                    <a:gd name="connsiteX918" fmla="*/ 1805401 w 1929048"/>
                    <a:gd name="connsiteY918" fmla="*/ 791328 h 1912806"/>
                    <a:gd name="connsiteX919" fmla="*/ 1807160 w 1929048"/>
                    <a:gd name="connsiteY919" fmla="*/ 797131 h 1912806"/>
                    <a:gd name="connsiteX920" fmla="*/ 1808580 w 1929048"/>
                    <a:gd name="connsiteY920" fmla="*/ 803034 h 1912806"/>
                    <a:gd name="connsiteX921" fmla="*/ 1810019 w 1929048"/>
                    <a:gd name="connsiteY921" fmla="*/ 808916 h 1912806"/>
                    <a:gd name="connsiteX922" fmla="*/ 1811338 w 1929048"/>
                    <a:gd name="connsiteY922" fmla="*/ 814819 h 1912806"/>
                    <a:gd name="connsiteX923" fmla="*/ 1813397 w 1929048"/>
                    <a:gd name="connsiteY923" fmla="*/ 826765 h 1912806"/>
                    <a:gd name="connsiteX924" fmla="*/ 1814897 w 1929048"/>
                    <a:gd name="connsiteY924" fmla="*/ 838811 h 1912806"/>
                    <a:gd name="connsiteX925" fmla="*/ 1815536 w 1929048"/>
                    <a:gd name="connsiteY925" fmla="*/ 844854 h 1912806"/>
                    <a:gd name="connsiteX926" fmla="*/ 1816016 w 1929048"/>
                    <a:gd name="connsiteY926" fmla="*/ 850917 h 1912806"/>
                    <a:gd name="connsiteX927" fmla="*/ 1816436 w 1929048"/>
                    <a:gd name="connsiteY927" fmla="*/ 875249 h 1912806"/>
                    <a:gd name="connsiteX928" fmla="*/ 1810499 w 1929048"/>
                    <a:gd name="connsiteY928" fmla="*/ 923373 h 1912806"/>
                    <a:gd name="connsiteX929" fmla="*/ 1809199 w 1929048"/>
                    <a:gd name="connsiteY929" fmla="*/ 929015 h 1912806"/>
                    <a:gd name="connsiteX930" fmla="*/ 1807780 w 1929048"/>
                    <a:gd name="connsiteY930" fmla="*/ 934618 h 1912806"/>
                    <a:gd name="connsiteX931" fmla="*/ 1807400 w 1929048"/>
                    <a:gd name="connsiteY931" fmla="*/ 936019 h 1912806"/>
                    <a:gd name="connsiteX932" fmla="*/ 1807040 w 1929048"/>
                    <a:gd name="connsiteY932" fmla="*/ 937419 h 1912806"/>
                    <a:gd name="connsiteX933" fmla="*/ 1806521 w 1929048"/>
                    <a:gd name="connsiteY933" fmla="*/ 939180 h 1912806"/>
                    <a:gd name="connsiteX934" fmla="*/ 1804382 w 1929048"/>
                    <a:gd name="connsiteY934" fmla="*/ 946004 h 1912806"/>
                    <a:gd name="connsiteX935" fmla="*/ 1802223 w 1929048"/>
                    <a:gd name="connsiteY935" fmla="*/ 952827 h 1912806"/>
                    <a:gd name="connsiteX936" fmla="*/ 1799804 w 1929048"/>
                    <a:gd name="connsiteY936" fmla="*/ 959630 h 1912806"/>
                    <a:gd name="connsiteX937" fmla="*/ 1797885 w 1929048"/>
                    <a:gd name="connsiteY937" fmla="*/ 965933 h 1912806"/>
                    <a:gd name="connsiteX938" fmla="*/ 1797325 w 1929048"/>
                    <a:gd name="connsiteY938" fmla="*/ 969015 h 1912806"/>
                    <a:gd name="connsiteX939" fmla="*/ 1796945 w 1929048"/>
                    <a:gd name="connsiteY939" fmla="*/ 972076 h 1912806"/>
                    <a:gd name="connsiteX940" fmla="*/ 1796265 w 1929048"/>
                    <a:gd name="connsiteY940" fmla="*/ 983942 h 1912806"/>
                    <a:gd name="connsiteX941" fmla="*/ 1796745 w 1929048"/>
                    <a:gd name="connsiteY941" fmla="*/ 989485 h 1912806"/>
                    <a:gd name="connsiteX942" fmla="*/ 1796985 w 1929048"/>
                    <a:gd name="connsiteY942" fmla="*/ 992266 h 1912806"/>
                    <a:gd name="connsiteX943" fmla="*/ 1797125 w 1929048"/>
                    <a:gd name="connsiteY943" fmla="*/ 992987 h 1912806"/>
                    <a:gd name="connsiteX944" fmla="*/ 1797425 w 1929048"/>
                    <a:gd name="connsiteY944" fmla="*/ 993647 h 1912806"/>
                    <a:gd name="connsiteX945" fmla="*/ 1798044 w 1929048"/>
                    <a:gd name="connsiteY945" fmla="*/ 994988 h 1912806"/>
                    <a:gd name="connsiteX946" fmla="*/ 1803022 w 1929048"/>
                    <a:gd name="connsiteY946" fmla="*/ 1005673 h 1912806"/>
                    <a:gd name="connsiteX947" fmla="*/ 1808000 w 1929048"/>
                    <a:gd name="connsiteY947" fmla="*/ 1016358 h 1912806"/>
                    <a:gd name="connsiteX948" fmla="*/ 1809259 w 1929048"/>
                    <a:gd name="connsiteY948" fmla="*/ 1019020 h 1912806"/>
                    <a:gd name="connsiteX949" fmla="*/ 1811278 w 1929048"/>
                    <a:gd name="connsiteY949" fmla="*/ 1021441 h 1912806"/>
                    <a:gd name="connsiteX950" fmla="*/ 1815316 w 1929048"/>
                    <a:gd name="connsiteY950" fmla="*/ 1026263 h 1912806"/>
                    <a:gd name="connsiteX951" fmla="*/ 1823393 w 1929048"/>
                    <a:gd name="connsiteY951" fmla="*/ 1035908 h 1912806"/>
                    <a:gd name="connsiteX952" fmla="*/ 1829870 w 1929048"/>
                    <a:gd name="connsiteY952" fmla="*/ 1043832 h 1912806"/>
                    <a:gd name="connsiteX953" fmla="*/ 1853439 w 1929048"/>
                    <a:gd name="connsiteY953" fmla="*/ 1080490 h 1912806"/>
                    <a:gd name="connsiteX954" fmla="*/ 1882865 w 1929048"/>
                    <a:gd name="connsiteY954" fmla="*/ 1161689 h 1912806"/>
                    <a:gd name="connsiteX955" fmla="*/ 1887982 w 1929048"/>
                    <a:gd name="connsiteY955" fmla="*/ 1210553 h 1912806"/>
                    <a:gd name="connsiteX956" fmla="*/ 1884824 w 1929048"/>
                    <a:gd name="connsiteY956" fmla="*/ 1259617 h 1912806"/>
                    <a:gd name="connsiteX957" fmla="*/ 1873069 w 1929048"/>
                    <a:gd name="connsiteY957" fmla="*/ 1307281 h 1912806"/>
                    <a:gd name="connsiteX958" fmla="*/ 1864194 w 1929048"/>
                    <a:gd name="connsiteY958" fmla="*/ 1330232 h 1912806"/>
                    <a:gd name="connsiteX959" fmla="*/ 1858976 w 1929048"/>
                    <a:gd name="connsiteY959" fmla="*/ 1341398 h 1912806"/>
                    <a:gd name="connsiteX960" fmla="*/ 1853279 w 1929048"/>
                    <a:gd name="connsiteY960" fmla="*/ 1352343 h 1912806"/>
                    <a:gd name="connsiteX961" fmla="*/ 1826031 w 1929048"/>
                    <a:gd name="connsiteY961" fmla="*/ 1393663 h 1912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Lst>
                  <a:rect l="l" t="t" r="r" b="b"/>
                  <a:pathLst>
                    <a:path w="1929048" h="1912806">
                      <a:moveTo>
                        <a:pt x="1922866" y="1153786"/>
                      </a:moveTo>
                      <a:cubicBezTo>
                        <a:pt x="1916309" y="1121450"/>
                        <a:pt x="1905234" y="1089934"/>
                        <a:pt x="1889262" y="1060960"/>
                      </a:cubicBezTo>
                      <a:cubicBezTo>
                        <a:pt x="1881326" y="1046473"/>
                        <a:pt x="1872490" y="1032426"/>
                        <a:pt x="1862454" y="1019240"/>
                      </a:cubicBezTo>
                      <a:cubicBezTo>
                        <a:pt x="1861495" y="1017799"/>
                        <a:pt x="1859356" y="1015298"/>
                        <a:pt x="1857637" y="1013157"/>
                      </a:cubicBezTo>
                      <a:lnTo>
                        <a:pt x="1852239" y="1006553"/>
                      </a:lnTo>
                      <a:lnTo>
                        <a:pt x="1849540" y="1003252"/>
                      </a:lnTo>
                      <a:lnTo>
                        <a:pt x="1848201" y="1001591"/>
                      </a:lnTo>
                      <a:lnTo>
                        <a:pt x="1847062" y="999890"/>
                      </a:lnTo>
                      <a:lnTo>
                        <a:pt x="1842524" y="993067"/>
                      </a:lnTo>
                      <a:lnTo>
                        <a:pt x="1837986" y="986243"/>
                      </a:lnTo>
                      <a:lnTo>
                        <a:pt x="1837426" y="985383"/>
                      </a:lnTo>
                      <a:cubicBezTo>
                        <a:pt x="1837246" y="985103"/>
                        <a:pt x="1836986" y="984823"/>
                        <a:pt x="1837046" y="984463"/>
                      </a:cubicBezTo>
                      <a:lnTo>
                        <a:pt x="1837346" y="982522"/>
                      </a:lnTo>
                      <a:lnTo>
                        <a:pt x="1837946" y="978640"/>
                      </a:lnTo>
                      <a:cubicBezTo>
                        <a:pt x="1838246" y="976098"/>
                        <a:pt x="1839005" y="973297"/>
                        <a:pt x="1839625" y="970596"/>
                      </a:cubicBezTo>
                      <a:cubicBezTo>
                        <a:pt x="1839965" y="969235"/>
                        <a:pt x="1840205" y="967874"/>
                        <a:pt x="1840645" y="966494"/>
                      </a:cubicBezTo>
                      <a:lnTo>
                        <a:pt x="1841944" y="962332"/>
                      </a:lnTo>
                      <a:cubicBezTo>
                        <a:pt x="1842984" y="959330"/>
                        <a:pt x="1843923" y="956309"/>
                        <a:pt x="1844823" y="953287"/>
                      </a:cubicBezTo>
                      <a:lnTo>
                        <a:pt x="1846182" y="948745"/>
                      </a:lnTo>
                      <a:lnTo>
                        <a:pt x="1847202" y="944943"/>
                      </a:lnTo>
                      <a:cubicBezTo>
                        <a:pt x="1847801" y="942802"/>
                        <a:pt x="1848341" y="940621"/>
                        <a:pt x="1848841" y="938460"/>
                      </a:cubicBezTo>
                      <a:cubicBezTo>
                        <a:pt x="1849381" y="936299"/>
                        <a:pt x="1849880" y="934118"/>
                        <a:pt x="1850340" y="931937"/>
                      </a:cubicBezTo>
                      <a:cubicBezTo>
                        <a:pt x="1854318" y="913688"/>
                        <a:pt x="1856617" y="895079"/>
                        <a:pt x="1857197" y="876370"/>
                      </a:cubicBezTo>
                      <a:cubicBezTo>
                        <a:pt x="1857617" y="867025"/>
                        <a:pt x="1856957" y="857680"/>
                        <a:pt x="1856717" y="848336"/>
                      </a:cubicBezTo>
                      <a:cubicBezTo>
                        <a:pt x="1856717" y="845995"/>
                        <a:pt x="1856417" y="843674"/>
                        <a:pt x="1856177" y="841352"/>
                      </a:cubicBezTo>
                      <a:lnTo>
                        <a:pt x="1855458" y="834389"/>
                      </a:lnTo>
                      <a:cubicBezTo>
                        <a:pt x="1854938" y="829747"/>
                        <a:pt x="1854678" y="825064"/>
                        <a:pt x="1853718" y="820482"/>
                      </a:cubicBezTo>
                      <a:lnTo>
                        <a:pt x="1851340" y="806675"/>
                      </a:lnTo>
                      <a:cubicBezTo>
                        <a:pt x="1851020" y="804354"/>
                        <a:pt x="1850340" y="802113"/>
                        <a:pt x="1849820" y="799832"/>
                      </a:cubicBezTo>
                      <a:lnTo>
                        <a:pt x="1848161" y="793029"/>
                      </a:lnTo>
                      <a:lnTo>
                        <a:pt x="1846502" y="786225"/>
                      </a:lnTo>
                      <a:cubicBezTo>
                        <a:pt x="1846002" y="783944"/>
                        <a:pt x="1845143" y="781763"/>
                        <a:pt x="1844483" y="779522"/>
                      </a:cubicBezTo>
                      <a:lnTo>
                        <a:pt x="1840265" y="766156"/>
                      </a:lnTo>
                      <a:cubicBezTo>
                        <a:pt x="1838665" y="761773"/>
                        <a:pt x="1836866" y="757451"/>
                        <a:pt x="1835207" y="753089"/>
                      </a:cubicBezTo>
                      <a:lnTo>
                        <a:pt x="1832668" y="746566"/>
                      </a:lnTo>
                      <a:lnTo>
                        <a:pt x="1829690" y="740223"/>
                      </a:lnTo>
                      <a:cubicBezTo>
                        <a:pt x="1827671" y="736001"/>
                        <a:pt x="1825772" y="731739"/>
                        <a:pt x="1823672" y="727557"/>
                      </a:cubicBezTo>
                      <a:lnTo>
                        <a:pt x="1816896" y="715291"/>
                      </a:lnTo>
                      <a:cubicBezTo>
                        <a:pt x="1815936" y="713610"/>
                        <a:pt x="1815076" y="711889"/>
                        <a:pt x="1814057" y="710248"/>
                      </a:cubicBezTo>
                      <a:lnTo>
                        <a:pt x="1810918" y="705366"/>
                      </a:lnTo>
                      <a:lnTo>
                        <a:pt x="1804681" y="695601"/>
                      </a:lnTo>
                      <a:cubicBezTo>
                        <a:pt x="1803682" y="693940"/>
                        <a:pt x="1802482" y="692419"/>
                        <a:pt x="1801343" y="690859"/>
                      </a:cubicBezTo>
                      <a:lnTo>
                        <a:pt x="1797905" y="686196"/>
                      </a:lnTo>
                      <a:cubicBezTo>
                        <a:pt x="1795586" y="683095"/>
                        <a:pt x="1793407" y="679913"/>
                        <a:pt x="1790988" y="676892"/>
                      </a:cubicBezTo>
                      <a:lnTo>
                        <a:pt x="1783531" y="668007"/>
                      </a:lnTo>
                      <a:cubicBezTo>
                        <a:pt x="1781052" y="665046"/>
                        <a:pt x="1778614" y="662024"/>
                        <a:pt x="1775875" y="659303"/>
                      </a:cubicBezTo>
                      <a:cubicBezTo>
                        <a:pt x="1770497" y="653740"/>
                        <a:pt x="1765380" y="647918"/>
                        <a:pt x="1759543" y="642835"/>
                      </a:cubicBezTo>
                      <a:lnTo>
                        <a:pt x="1751026" y="634951"/>
                      </a:lnTo>
                      <a:cubicBezTo>
                        <a:pt x="1748088" y="632430"/>
                        <a:pt x="1745049" y="630049"/>
                        <a:pt x="1742051" y="627588"/>
                      </a:cubicBezTo>
                      <a:lnTo>
                        <a:pt x="1737553" y="623906"/>
                      </a:lnTo>
                      <a:cubicBezTo>
                        <a:pt x="1736053" y="622685"/>
                        <a:pt x="1734574" y="621425"/>
                        <a:pt x="1732975" y="620344"/>
                      </a:cubicBezTo>
                      <a:lnTo>
                        <a:pt x="1728057" y="616842"/>
                      </a:lnTo>
                      <a:cubicBezTo>
                        <a:pt x="1725858" y="615302"/>
                        <a:pt x="1723779" y="613721"/>
                        <a:pt x="1721500" y="612200"/>
                      </a:cubicBezTo>
                      <a:lnTo>
                        <a:pt x="1714663" y="607618"/>
                      </a:lnTo>
                      <a:cubicBezTo>
                        <a:pt x="1712504" y="606057"/>
                        <a:pt x="1710645" y="604436"/>
                        <a:pt x="1708606" y="602836"/>
                      </a:cubicBezTo>
                      <a:lnTo>
                        <a:pt x="1696672" y="593231"/>
                      </a:lnTo>
                      <a:lnTo>
                        <a:pt x="1693693" y="590830"/>
                      </a:lnTo>
                      <a:cubicBezTo>
                        <a:pt x="1693453" y="590609"/>
                        <a:pt x="1693153" y="590469"/>
                        <a:pt x="1693014" y="590169"/>
                      </a:cubicBezTo>
                      <a:cubicBezTo>
                        <a:pt x="1692894" y="589869"/>
                        <a:pt x="1692954" y="589589"/>
                        <a:pt x="1692914" y="589289"/>
                      </a:cubicBezTo>
                      <a:lnTo>
                        <a:pt x="1692814" y="587528"/>
                      </a:lnTo>
                      <a:cubicBezTo>
                        <a:pt x="1692734" y="586387"/>
                        <a:pt x="1692694" y="585167"/>
                        <a:pt x="1692654" y="583946"/>
                      </a:cubicBezTo>
                      <a:cubicBezTo>
                        <a:pt x="1692594" y="582746"/>
                        <a:pt x="1692574" y="581505"/>
                        <a:pt x="1692574" y="580244"/>
                      </a:cubicBezTo>
                      <a:cubicBezTo>
                        <a:pt x="1692554" y="575222"/>
                        <a:pt x="1692814" y="569859"/>
                        <a:pt x="1693633" y="564397"/>
                      </a:cubicBezTo>
                      <a:cubicBezTo>
                        <a:pt x="1694313" y="559814"/>
                        <a:pt x="1694873" y="555232"/>
                        <a:pt x="1695292" y="550670"/>
                      </a:cubicBezTo>
                      <a:cubicBezTo>
                        <a:pt x="1695712" y="545767"/>
                        <a:pt x="1695852" y="543146"/>
                        <a:pt x="1696012" y="539825"/>
                      </a:cubicBezTo>
                      <a:cubicBezTo>
                        <a:pt x="1696312" y="533381"/>
                        <a:pt x="1696412" y="526918"/>
                        <a:pt x="1696192" y="520455"/>
                      </a:cubicBezTo>
                      <a:cubicBezTo>
                        <a:pt x="1695772" y="501866"/>
                        <a:pt x="1693593" y="483337"/>
                        <a:pt x="1689515" y="465208"/>
                      </a:cubicBezTo>
                      <a:cubicBezTo>
                        <a:pt x="1685377" y="447099"/>
                        <a:pt x="1679460" y="429390"/>
                        <a:pt x="1671883" y="412402"/>
                      </a:cubicBezTo>
                      <a:cubicBezTo>
                        <a:pt x="1664347" y="395394"/>
                        <a:pt x="1655011" y="379186"/>
                        <a:pt x="1644236" y="363978"/>
                      </a:cubicBezTo>
                      <a:cubicBezTo>
                        <a:pt x="1633461" y="348771"/>
                        <a:pt x="1621327" y="334484"/>
                        <a:pt x="1607873" y="321538"/>
                      </a:cubicBezTo>
                      <a:cubicBezTo>
                        <a:pt x="1587203" y="301488"/>
                        <a:pt x="1563574" y="284499"/>
                        <a:pt x="1538186" y="270853"/>
                      </a:cubicBezTo>
                      <a:cubicBezTo>
                        <a:pt x="1534967" y="269212"/>
                        <a:pt x="1531829" y="267451"/>
                        <a:pt x="1528570" y="265910"/>
                      </a:cubicBezTo>
                      <a:lnTo>
                        <a:pt x="1518795" y="261288"/>
                      </a:lnTo>
                      <a:lnTo>
                        <a:pt x="1508840" y="257026"/>
                      </a:lnTo>
                      <a:cubicBezTo>
                        <a:pt x="1505481" y="255625"/>
                        <a:pt x="1501983" y="254385"/>
                        <a:pt x="1498564" y="253044"/>
                      </a:cubicBezTo>
                      <a:lnTo>
                        <a:pt x="1495986" y="252064"/>
                      </a:lnTo>
                      <a:lnTo>
                        <a:pt x="1492447" y="250883"/>
                      </a:lnTo>
                      <a:lnTo>
                        <a:pt x="1485191" y="248502"/>
                      </a:lnTo>
                      <a:cubicBezTo>
                        <a:pt x="1482812" y="247681"/>
                        <a:pt x="1480253" y="246981"/>
                        <a:pt x="1478034" y="246041"/>
                      </a:cubicBezTo>
                      <a:lnTo>
                        <a:pt x="1471437" y="243119"/>
                      </a:lnTo>
                      <a:lnTo>
                        <a:pt x="1464840" y="240198"/>
                      </a:lnTo>
                      <a:lnTo>
                        <a:pt x="1464021" y="239838"/>
                      </a:lnTo>
                      <a:cubicBezTo>
                        <a:pt x="1463761" y="239718"/>
                        <a:pt x="1463441" y="239617"/>
                        <a:pt x="1463281" y="239337"/>
                      </a:cubicBezTo>
                      <a:lnTo>
                        <a:pt x="1462501" y="237696"/>
                      </a:lnTo>
                      <a:lnTo>
                        <a:pt x="1460942" y="234435"/>
                      </a:lnTo>
                      <a:lnTo>
                        <a:pt x="1457823" y="227892"/>
                      </a:lnTo>
                      <a:cubicBezTo>
                        <a:pt x="1456824" y="225671"/>
                        <a:pt x="1455644" y="223670"/>
                        <a:pt x="1454845" y="221168"/>
                      </a:cubicBezTo>
                      <a:lnTo>
                        <a:pt x="1451746" y="212664"/>
                      </a:lnTo>
                      <a:lnTo>
                        <a:pt x="1450207" y="208402"/>
                      </a:lnTo>
                      <a:lnTo>
                        <a:pt x="1449427" y="206281"/>
                      </a:lnTo>
                      <a:cubicBezTo>
                        <a:pt x="1449167" y="205541"/>
                        <a:pt x="1449008" y="205201"/>
                        <a:pt x="1448788" y="204640"/>
                      </a:cubicBezTo>
                      <a:cubicBezTo>
                        <a:pt x="1447128" y="200598"/>
                        <a:pt x="1445529" y="196536"/>
                        <a:pt x="1443810" y="192514"/>
                      </a:cubicBezTo>
                      <a:cubicBezTo>
                        <a:pt x="1442031" y="188532"/>
                        <a:pt x="1440312" y="184510"/>
                        <a:pt x="1438472" y="180548"/>
                      </a:cubicBezTo>
                      <a:cubicBezTo>
                        <a:pt x="1436573" y="176627"/>
                        <a:pt x="1434734" y="172665"/>
                        <a:pt x="1432775" y="168783"/>
                      </a:cubicBezTo>
                      <a:cubicBezTo>
                        <a:pt x="1424219" y="151834"/>
                        <a:pt x="1414504" y="135526"/>
                        <a:pt x="1403669" y="120079"/>
                      </a:cubicBezTo>
                      <a:cubicBezTo>
                        <a:pt x="1392834" y="104631"/>
                        <a:pt x="1380859" y="90044"/>
                        <a:pt x="1367666" y="76778"/>
                      </a:cubicBezTo>
                      <a:cubicBezTo>
                        <a:pt x="1341418" y="50145"/>
                        <a:pt x="1310432" y="28434"/>
                        <a:pt x="1276268" y="15127"/>
                      </a:cubicBezTo>
                      <a:lnTo>
                        <a:pt x="1269851" y="12666"/>
                      </a:lnTo>
                      <a:lnTo>
                        <a:pt x="1263334" y="10525"/>
                      </a:lnTo>
                      <a:lnTo>
                        <a:pt x="1260076" y="9445"/>
                      </a:lnTo>
                      <a:lnTo>
                        <a:pt x="1256777" y="8524"/>
                      </a:lnTo>
                      <a:lnTo>
                        <a:pt x="1250180" y="6683"/>
                      </a:lnTo>
                      <a:cubicBezTo>
                        <a:pt x="1241325" y="4582"/>
                        <a:pt x="1232389" y="2661"/>
                        <a:pt x="1223353" y="1661"/>
                      </a:cubicBezTo>
                      <a:cubicBezTo>
                        <a:pt x="1214317" y="440"/>
                        <a:pt x="1205241" y="80"/>
                        <a:pt x="1196086" y="0"/>
                      </a:cubicBezTo>
                      <a:lnTo>
                        <a:pt x="1182012" y="340"/>
                      </a:lnTo>
                      <a:cubicBezTo>
                        <a:pt x="1177334" y="560"/>
                        <a:pt x="1172697" y="1020"/>
                        <a:pt x="1168019" y="1321"/>
                      </a:cubicBezTo>
                      <a:cubicBezTo>
                        <a:pt x="1130896" y="4742"/>
                        <a:pt x="1094733" y="15067"/>
                        <a:pt x="1063148" y="33636"/>
                      </a:cubicBezTo>
                      <a:cubicBezTo>
                        <a:pt x="1060389" y="35257"/>
                        <a:pt x="1057750" y="37058"/>
                        <a:pt x="1055032" y="38759"/>
                      </a:cubicBezTo>
                      <a:cubicBezTo>
                        <a:pt x="1052373" y="40520"/>
                        <a:pt x="1049554" y="42081"/>
                        <a:pt x="1047055" y="44082"/>
                      </a:cubicBezTo>
                      <a:cubicBezTo>
                        <a:pt x="1041958" y="47943"/>
                        <a:pt x="1036640" y="51525"/>
                        <a:pt x="1031902" y="55867"/>
                      </a:cubicBezTo>
                      <a:lnTo>
                        <a:pt x="1024586" y="62110"/>
                      </a:lnTo>
                      <a:lnTo>
                        <a:pt x="1016709" y="69814"/>
                      </a:lnTo>
                      <a:cubicBezTo>
                        <a:pt x="1010093" y="76137"/>
                        <a:pt x="1004355" y="83981"/>
                        <a:pt x="998318" y="91285"/>
                      </a:cubicBezTo>
                      <a:lnTo>
                        <a:pt x="996079" y="94066"/>
                      </a:lnTo>
                      <a:lnTo>
                        <a:pt x="994960" y="95447"/>
                      </a:lnTo>
                      <a:cubicBezTo>
                        <a:pt x="994580" y="95887"/>
                        <a:pt x="994220" y="96227"/>
                        <a:pt x="993840" y="96627"/>
                      </a:cubicBezTo>
                      <a:lnTo>
                        <a:pt x="989362" y="101130"/>
                      </a:lnTo>
                      <a:cubicBezTo>
                        <a:pt x="986364" y="104111"/>
                        <a:pt x="983365" y="107052"/>
                        <a:pt x="980346" y="109934"/>
                      </a:cubicBezTo>
                      <a:cubicBezTo>
                        <a:pt x="978747" y="111535"/>
                        <a:pt x="977588" y="112415"/>
                        <a:pt x="976288" y="113536"/>
                      </a:cubicBezTo>
                      <a:lnTo>
                        <a:pt x="972450" y="116777"/>
                      </a:lnTo>
                      <a:lnTo>
                        <a:pt x="964774" y="123260"/>
                      </a:lnTo>
                      <a:cubicBezTo>
                        <a:pt x="964614" y="123380"/>
                        <a:pt x="964254" y="123400"/>
                        <a:pt x="964074" y="123280"/>
                      </a:cubicBezTo>
                      <a:cubicBezTo>
                        <a:pt x="963914" y="123160"/>
                        <a:pt x="963754" y="123020"/>
                        <a:pt x="963594" y="122880"/>
                      </a:cubicBezTo>
                      <a:lnTo>
                        <a:pt x="962635" y="122060"/>
                      </a:lnTo>
                      <a:lnTo>
                        <a:pt x="960716" y="120439"/>
                      </a:lnTo>
                      <a:lnTo>
                        <a:pt x="956877" y="117197"/>
                      </a:lnTo>
                      <a:lnTo>
                        <a:pt x="953039" y="113956"/>
                      </a:lnTo>
                      <a:lnTo>
                        <a:pt x="951120" y="112335"/>
                      </a:lnTo>
                      <a:lnTo>
                        <a:pt x="950161" y="111515"/>
                      </a:lnTo>
                      <a:cubicBezTo>
                        <a:pt x="949861" y="111255"/>
                        <a:pt x="949421" y="110834"/>
                        <a:pt x="949061" y="110494"/>
                      </a:cubicBezTo>
                      <a:cubicBezTo>
                        <a:pt x="946043" y="107613"/>
                        <a:pt x="943044" y="104691"/>
                        <a:pt x="940045" y="101710"/>
                      </a:cubicBezTo>
                      <a:cubicBezTo>
                        <a:pt x="937047" y="98648"/>
                        <a:pt x="934108" y="96047"/>
                        <a:pt x="931049" y="91965"/>
                      </a:cubicBezTo>
                      <a:lnTo>
                        <a:pt x="923353" y="82460"/>
                      </a:lnTo>
                      <a:cubicBezTo>
                        <a:pt x="920774" y="79299"/>
                        <a:pt x="918275" y="76037"/>
                        <a:pt x="915437" y="73276"/>
                      </a:cubicBezTo>
                      <a:cubicBezTo>
                        <a:pt x="914057" y="71855"/>
                        <a:pt x="912678" y="70354"/>
                        <a:pt x="911299" y="69054"/>
                      </a:cubicBezTo>
                      <a:lnTo>
                        <a:pt x="907580" y="65412"/>
                      </a:lnTo>
                      <a:lnTo>
                        <a:pt x="904622" y="62511"/>
                      </a:lnTo>
                      <a:cubicBezTo>
                        <a:pt x="903642" y="61530"/>
                        <a:pt x="902543" y="60710"/>
                        <a:pt x="901503" y="59789"/>
                      </a:cubicBezTo>
                      <a:cubicBezTo>
                        <a:pt x="893227" y="52526"/>
                        <a:pt x="884531" y="45722"/>
                        <a:pt x="875316" y="39739"/>
                      </a:cubicBezTo>
                      <a:cubicBezTo>
                        <a:pt x="860043" y="29695"/>
                        <a:pt x="843610" y="21390"/>
                        <a:pt x="826258" y="15328"/>
                      </a:cubicBezTo>
                      <a:cubicBezTo>
                        <a:pt x="808927" y="9205"/>
                        <a:pt x="790815" y="5042"/>
                        <a:pt x="772364" y="2641"/>
                      </a:cubicBezTo>
                      <a:lnTo>
                        <a:pt x="765447" y="1741"/>
                      </a:lnTo>
                      <a:cubicBezTo>
                        <a:pt x="763148" y="1421"/>
                        <a:pt x="760789" y="1361"/>
                        <a:pt x="758470" y="1161"/>
                      </a:cubicBezTo>
                      <a:lnTo>
                        <a:pt x="751473" y="640"/>
                      </a:lnTo>
                      <a:lnTo>
                        <a:pt x="747975" y="380"/>
                      </a:lnTo>
                      <a:lnTo>
                        <a:pt x="744457" y="300"/>
                      </a:lnTo>
                      <a:cubicBezTo>
                        <a:pt x="739779" y="220"/>
                        <a:pt x="735041" y="0"/>
                        <a:pt x="730423" y="20"/>
                      </a:cubicBezTo>
                      <a:cubicBezTo>
                        <a:pt x="725885" y="180"/>
                        <a:pt x="721308" y="120"/>
                        <a:pt x="716790" y="580"/>
                      </a:cubicBezTo>
                      <a:lnTo>
                        <a:pt x="709993" y="1101"/>
                      </a:lnTo>
                      <a:lnTo>
                        <a:pt x="703216" y="1961"/>
                      </a:lnTo>
                      <a:lnTo>
                        <a:pt x="699838" y="2381"/>
                      </a:lnTo>
                      <a:lnTo>
                        <a:pt x="696479" y="2981"/>
                      </a:lnTo>
                      <a:lnTo>
                        <a:pt x="689762" y="4162"/>
                      </a:lnTo>
                      <a:cubicBezTo>
                        <a:pt x="680866" y="6123"/>
                        <a:pt x="671991" y="8244"/>
                        <a:pt x="663355" y="11266"/>
                      </a:cubicBezTo>
                      <a:cubicBezTo>
                        <a:pt x="645983" y="16968"/>
                        <a:pt x="629350" y="25032"/>
                        <a:pt x="613638" y="34717"/>
                      </a:cubicBezTo>
                      <a:cubicBezTo>
                        <a:pt x="597865" y="44342"/>
                        <a:pt x="583232" y="55947"/>
                        <a:pt x="569578" y="68674"/>
                      </a:cubicBezTo>
                      <a:cubicBezTo>
                        <a:pt x="555925" y="81400"/>
                        <a:pt x="543451" y="95547"/>
                        <a:pt x="532136" y="110594"/>
                      </a:cubicBezTo>
                      <a:cubicBezTo>
                        <a:pt x="520801" y="125642"/>
                        <a:pt x="510606" y="141649"/>
                        <a:pt x="501570" y="158318"/>
                      </a:cubicBezTo>
                      <a:cubicBezTo>
                        <a:pt x="494074" y="172244"/>
                        <a:pt x="487357" y="186631"/>
                        <a:pt x="481440" y="201379"/>
                      </a:cubicBezTo>
                      <a:lnTo>
                        <a:pt x="480320" y="204140"/>
                      </a:lnTo>
                      <a:cubicBezTo>
                        <a:pt x="479940" y="205081"/>
                        <a:pt x="479600" y="205841"/>
                        <a:pt x="479101" y="207282"/>
                      </a:cubicBezTo>
                      <a:lnTo>
                        <a:pt x="476282" y="215025"/>
                      </a:lnTo>
                      <a:lnTo>
                        <a:pt x="473463" y="222769"/>
                      </a:lnTo>
                      <a:cubicBezTo>
                        <a:pt x="472424" y="225230"/>
                        <a:pt x="471224" y="227512"/>
                        <a:pt x="470125" y="229893"/>
                      </a:cubicBezTo>
                      <a:lnTo>
                        <a:pt x="466746" y="236976"/>
                      </a:lnTo>
                      <a:lnTo>
                        <a:pt x="465907" y="238737"/>
                      </a:lnTo>
                      <a:cubicBezTo>
                        <a:pt x="465747" y="239017"/>
                        <a:pt x="465667" y="239357"/>
                        <a:pt x="465427" y="239597"/>
                      </a:cubicBezTo>
                      <a:cubicBezTo>
                        <a:pt x="465187" y="239818"/>
                        <a:pt x="464847" y="239878"/>
                        <a:pt x="464567" y="240038"/>
                      </a:cubicBezTo>
                      <a:lnTo>
                        <a:pt x="460989" y="241618"/>
                      </a:lnTo>
                      <a:lnTo>
                        <a:pt x="453852" y="244780"/>
                      </a:lnTo>
                      <a:lnTo>
                        <a:pt x="450274" y="246361"/>
                      </a:lnTo>
                      <a:cubicBezTo>
                        <a:pt x="449035" y="246861"/>
                        <a:pt x="447675" y="247241"/>
                        <a:pt x="446396" y="247701"/>
                      </a:cubicBezTo>
                      <a:lnTo>
                        <a:pt x="435421" y="251303"/>
                      </a:lnTo>
                      <a:lnTo>
                        <a:pt x="434042" y="251743"/>
                      </a:lnTo>
                      <a:cubicBezTo>
                        <a:pt x="433602" y="251883"/>
                        <a:pt x="433062" y="252064"/>
                        <a:pt x="432802" y="252164"/>
                      </a:cubicBezTo>
                      <a:lnTo>
                        <a:pt x="430843" y="252904"/>
                      </a:lnTo>
                      <a:lnTo>
                        <a:pt x="426945" y="254385"/>
                      </a:lnTo>
                      <a:cubicBezTo>
                        <a:pt x="421647" y="256306"/>
                        <a:pt x="416710" y="258507"/>
                        <a:pt x="411672" y="260648"/>
                      </a:cubicBezTo>
                      <a:cubicBezTo>
                        <a:pt x="401737" y="265130"/>
                        <a:pt x="391921" y="269952"/>
                        <a:pt x="382486" y="275455"/>
                      </a:cubicBezTo>
                      <a:cubicBezTo>
                        <a:pt x="363495" y="286220"/>
                        <a:pt x="345803" y="299167"/>
                        <a:pt x="329511" y="313634"/>
                      </a:cubicBezTo>
                      <a:cubicBezTo>
                        <a:pt x="315577" y="326080"/>
                        <a:pt x="302883" y="339887"/>
                        <a:pt x="291508" y="354654"/>
                      </a:cubicBezTo>
                      <a:cubicBezTo>
                        <a:pt x="280134" y="369441"/>
                        <a:pt x="270158" y="385269"/>
                        <a:pt x="261922" y="401957"/>
                      </a:cubicBezTo>
                      <a:cubicBezTo>
                        <a:pt x="253646" y="418625"/>
                        <a:pt x="246989" y="436074"/>
                        <a:pt x="242091" y="453983"/>
                      </a:cubicBezTo>
                      <a:cubicBezTo>
                        <a:pt x="237294" y="471931"/>
                        <a:pt x="234295" y="490360"/>
                        <a:pt x="233116" y="508889"/>
                      </a:cubicBezTo>
                      <a:lnTo>
                        <a:pt x="232756" y="514452"/>
                      </a:lnTo>
                      <a:lnTo>
                        <a:pt x="232636" y="520035"/>
                      </a:lnTo>
                      <a:cubicBezTo>
                        <a:pt x="232556" y="523757"/>
                        <a:pt x="232436" y="527479"/>
                        <a:pt x="232536" y="531200"/>
                      </a:cubicBezTo>
                      <a:cubicBezTo>
                        <a:pt x="232596" y="534922"/>
                        <a:pt x="232716" y="538644"/>
                        <a:pt x="232936" y="542346"/>
                      </a:cubicBezTo>
                      <a:lnTo>
                        <a:pt x="233116" y="545127"/>
                      </a:lnTo>
                      <a:lnTo>
                        <a:pt x="233375" y="548509"/>
                      </a:lnTo>
                      <a:cubicBezTo>
                        <a:pt x="233555" y="550990"/>
                        <a:pt x="233835" y="553691"/>
                        <a:pt x="234135" y="556313"/>
                      </a:cubicBezTo>
                      <a:cubicBezTo>
                        <a:pt x="234675" y="561555"/>
                        <a:pt x="235734" y="566918"/>
                        <a:pt x="236014" y="572060"/>
                      </a:cubicBezTo>
                      <a:cubicBezTo>
                        <a:pt x="236374" y="577203"/>
                        <a:pt x="236314" y="582125"/>
                        <a:pt x="236074" y="586728"/>
                      </a:cubicBezTo>
                      <a:lnTo>
                        <a:pt x="235854" y="590129"/>
                      </a:lnTo>
                      <a:cubicBezTo>
                        <a:pt x="235794" y="590469"/>
                        <a:pt x="235514" y="590609"/>
                        <a:pt x="235275" y="590810"/>
                      </a:cubicBezTo>
                      <a:lnTo>
                        <a:pt x="234555" y="591390"/>
                      </a:lnTo>
                      <a:lnTo>
                        <a:pt x="233116" y="592550"/>
                      </a:lnTo>
                      <a:lnTo>
                        <a:pt x="227378" y="597213"/>
                      </a:lnTo>
                      <a:lnTo>
                        <a:pt x="215924" y="606557"/>
                      </a:lnTo>
                      <a:cubicBezTo>
                        <a:pt x="212585" y="608698"/>
                        <a:pt x="209287" y="610959"/>
                        <a:pt x="205988" y="613181"/>
                      </a:cubicBezTo>
                      <a:lnTo>
                        <a:pt x="197512" y="619244"/>
                      </a:lnTo>
                      <a:lnTo>
                        <a:pt x="194074" y="621685"/>
                      </a:lnTo>
                      <a:lnTo>
                        <a:pt x="190815" y="624346"/>
                      </a:lnTo>
                      <a:lnTo>
                        <a:pt x="184278" y="629669"/>
                      </a:lnTo>
                      <a:cubicBezTo>
                        <a:pt x="182119" y="631470"/>
                        <a:pt x="179880" y="633170"/>
                        <a:pt x="177781" y="635031"/>
                      </a:cubicBezTo>
                      <a:lnTo>
                        <a:pt x="171604" y="640774"/>
                      </a:lnTo>
                      <a:cubicBezTo>
                        <a:pt x="167486" y="644596"/>
                        <a:pt x="163268" y="648318"/>
                        <a:pt x="159510" y="652500"/>
                      </a:cubicBezTo>
                      <a:lnTo>
                        <a:pt x="153693" y="658603"/>
                      </a:lnTo>
                      <a:cubicBezTo>
                        <a:pt x="151774" y="660644"/>
                        <a:pt x="149755" y="662625"/>
                        <a:pt x="148015" y="664826"/>
                      </a:cubicBezTo>
                      <a:lnTo>
                        <a:pt x="137200" y="677732"/>
                      </a:lnTo>
                      <a:lnTo>
                        <a:pt x="127225" y="691299"/>
                      </a:lnTo>
                      <a:cubicBezTo>
                        <a:pt x="126405" y="692439"/>
                        <a:pt x="125526" y="693520"/>
                        <a:pt x="124766" y="694721"/>
                      </a:cubicBezTo>
                      <a:lnTo>
                        <a:pt x="122507" y="698262"/>
                      </a:lnTo>
                      <a:lnTo>
                        <a:pt x="117969" y="705346"/>
                      </a:lnTo>
                      <a:cubicBezTo>
                        <a:pt x="116710" y="707327"/>
                        <a:pt x="115431" y="709268"/>
                        <a:pt x="114211" y="711269"/>
                      </a:cubicBezTo>
                      <a:lnTo>
                        <a:pt x="110833" y="717412"/>
                      </a:lnTo>
                      <a:cubicBezTo>
                        <a:pt x="108614" y="721534"/>
                        <a:pt x="106235" y="725556"/>
                        <a:pt x="104136" y="729718"/>
                      </a:cubicBezTo>
                      <a:cubicBezTo>
                        <a:pt x="100238" y="738222"/>
                        <a:pt x="95920" y="746526"/>
                        <a:pt x="92781" y="755330"/>
                      </a:cubicBezTo>
                      <a:lnTo>
                        <a:pt x="90222" y="761853"/>
                      </a:lnTo>
                      <a:lnTo>
                        <a:pt x="88943" y="765115"/>
                      </a:lnTo>
                      <a:cubicBezTo>
                        <a:pt x="88543" y="766216"/>
                        <a:pt x="88223" y="767336"/>
                        <a:pt x="87863" y="768457"/>
                      </a:cubicBezTo>
                      <a:lnTo>
                        <a:pt x="83645" y="781823"/>
                      </a:lnTo>
                      <a:cubicBezTo>
                        <a:pt x="83306" y="782944"/>
                        <a:pt x="82906" y="784044"/>
                        <a:pt x="82606" y="785165"/>
                      </a:cubicBezTo>
                      <a:lnTo>
                        <a:pt x="81786" y="788566"/>
                      </a:lnTo>
                      <a:lnTo>
                        <a:pt x="80127" y="795370"/>
                      </a:lnTo>
                      <a:cubicBezTo>
                        <a:pt x="79068" y="799912"/>
                        <a:pt x="77748" y="804414"/>
                        <a:pt x="77108" y="809037"/>
                      </a:cubicBezTo>
                      <a:lnTo>
                        <a:pt x="74710" y="822843"/>
                      </a:lnTo>
                      <a:cubicBezTo>
                        <a:pt x="74230" y="825124"/>
                        <a:pt x="74110" y="827466"/>
                        <a:pt x="73850" y="829787"/>
                      </a:cubicBezTo>
                      <a:lnTo>
                        <a:pt x="73130" y="836750"/>
                      </a:lnTo>
                      <a:cubicBezTo>
                        <a:pt x="71851" y="846015"/>
                        <a:pt x="71971" y="855399"/>
                        <a:pt x="71551" y="864744"/>
                      </a:cubicBezTo>
                      <a:cubicBezTo>
                        <a:pt x="71311" y="883453"/>
                        <a:pt x="72950" y="902142"/>
                        <a:pt x="76209" y="920531"/>
                      </a:cubicBezTo>
                      <a:cubicBezTo>
                        <a:pt x="77288" y="926494"/>
                        <a:pt x="78488" y="932417"/>
                        <a:pt x="79927" y="938300"/>
                      </a:cubicBezTo>
                      <a:cubicBezTo>
                        <a:pt x="80607" y="941241"/>
                        <a:pt x="81406" y="944163"/>
                        <a:pt x="82186" y="947084"/>
                      </a:cubicBezTo>
                      <a:cubicBezTo>
                        <a:pt x="82786" y="949365"/>
                        <a:pt x="83406" y="951246"/>
                        <a:pt x="84025" y="953347"/>
                      </a:cubicBezTo>
                      <a:cubicBezTo>
                        <a:pt x="84665" y="955388"/>
                        <a:pt x="85245" y="957449"/>
                        <a:pt x="85904" y="959490"/>
                      </a:cubicBezTo>
                      <a:lnTo>
                        <a:pt x="87883" y="965613"/>
                      </a:lnTo>
                      <a:lnTo>
                        <a:pt x="88383" y="967154"/>
                      </a:lnTo>
                      <a:lnTo>
                        <a:pt x="88743" y="968655"/>
                      </a:lnTo>
                      <a:lnTo>
                        <a:pt x="89443" y="971656"/>
                      </a:lnTo>
                      <a:lnTo>
                        <a:pt x="90142" y="974658"/>
                      </a:lnTo>
                      <a:lnTo>
                        <a:pt x="90482" y="976158"/>
                      </a:lnTo>
                      <a:lnTo>
                        <a:pt x="90702" y="977599"/>
                      </a:lnTo>
                      <a:lnTo>
                        <a:pt x="91582" y="983322"/>
                      </a:lnTo>
                      <a:cubicBezTo>
                        <a:pt x="91642" y="983802"/>
                        <a:pt x="91782" y="984262"/>
                        <a:pt x="91762" y="984763"/>
                      </a:cubicBezTo>
                      <a:cubicBezTo>
                        <a:pt x="91602" y="985243"/>
                        <a:pt x="91242" y="985623"/>
                        <a:pt x="90982" y="986043"/>
                      </a:cubicBezTo>
                      <a:lnTo>
                        <a:pt x="89323" y="988544"/>
                      </a:lnTo>
                      <a:lnTo>
                        <a:pt x="85984" y="993567"/>
                      </a:lnTo>
                      <a:lnTo>
                        <a:pt x="82646" y="998589"/>
                      </a:lnTo>
                      <a:lnTo>
                        <a:pt x="80987" y="1001091"/>
                      </a:lnTo>
                      <a:cubicBezTo>
                        <a:pt x="80447" y="1001931"/>
                        <a:pt x="79667" y="1002752"/>
                        <a:pt x="79008" y="1003572"/>
                      </a:cubicBezTo>
                      <a:lnTo>
                        <a:pt x="70751" y="1013677"/>
                      </a:lnTo>
                      <a:lnTo>
                        <a:pt x="68692" y="1016198"/>
                      </a:lnTo>
                      <a:lnTo>
                        <a:pt x="67653" y="1017459"/>
                      </a:lnTo>
                      <a:lnTo>
                        <a:pt x="66913" y="1018459"/>
                      </a:lnTo>
                      <a:lnTo>
                        <a:pt x="64115" y="1022321"/>
                      </a:lnTo>
                      <a:lnTo>
                        <a:pt x="58517" y="1030025"/>
                      </a:lnTo>
                      <a:lnTo>
                        <a:pt x="53260" y="1037969"/>
                      </a:lnTo>
                      <a:lnTo>
                        <a:pt x="50621" y="1041931"/>
                      </a:lnTo>
                      <a:cubicBezTo>
                        <a:pt x="49781" y="1043271"/>
                        <a:pt x="48982" y="1044652"/>
                        <a:pt x="48162" y="1046013"/>
                      </a:cubicBezTo>
                      <a:lnTo>
                        <a:pt x="43264" y="1054177"/>
                      </a:lnTo>
                      <a:cubicBezTo>
                        <a:pt x="41665" y="1056918"/>
                        <a:pt x="40226" y="1059759"/>
                        <a:pt x="38706" y="1062521"/>
                      </a:cubicBezTo>
                      <a:cubicBezTo>
                        <a:pt x="37227" y="1065322"/>
                        <a:pt x="35608" y="1068063"/>
                        <a:pt x="34288" y="1070945"/>
                      </a:cubicBezTo>
                      <a:cubicBezTo>
                        <a:pt x="31550" y="1076668"/>
                        <a:pt x="28671" y="1082330"/>
                        <a:pt x="26312" y="1088213"/>
                      </a:cubicBezTo>
                      <a:cubicBezTo>
                        <a:pt x="25093" y="1091135"/>
                        <a:pt x="23753" y="1094016"/>
                        <a:pt x="22634" y="1096978"/>
                      </a:cubicBezTo>
                      <a:lnTo>
                        <a:pt x="19315" y="1105882"/>
                      </a:lnTo>
                      <a:cubicBezTo>
                        <a:pt x="18776" y="1107363"/>
                        <a:pt x="18196" y="1108843"/>
                        <a:pt x="17656" y="1110344"/>
                      </a:cubicBezTo>
                      <a:lnTo>
                        <a:pt x="16217" y="1114866"/>
                      </a:lnTo>
                      <a:lnTo>
                        <a:pt x="13298" y="1123911"/>
                      </a:lnTo>
                      <a:lnTo>
                        <a:pt x="10799" y="1133075"/>
                      </a:lnTo>
                      <a:cubicBezTo>
                        <a:pt x="9980" y="1136137"/>
                        <a:pt x="9080" y="1139178"/>
                        <a:pt x="8481" y="1142280"/>
                      </a:cubicBezTo>
                      <a:cubicBezTo>
                        <a:pt x="4183" y="1160529"/>
                        <a:pt x="1444" y="1179158"/>
                        <a:pt x="484" y="1197887"/>
                      </a:cubicBezTo>
                      <a:cubicBezTo>
                        <a:pt x="-475" y="1216616"/>
                        <a:pt x="-56" y="1235446"/>
                        <a:pt x="2163" y="1254075"/>
                      </a:cubicBezTo>
                      <a:cubicBezTo>
                        <a:pt x="4382" y="1272704"/>
                        <a:pt x="8221" y="1291113"/>
                        <a:pt x="13598" y="1309082"/>
                      </a:cubicBezTo>
                      <a:cubicBezTo>
                        <a:pt x="14838" y="1313604"/>
                        <a:pt x="16477" y="1318006"/>
                        <a:pt x="17916" y="1322468"/>
                      </a:cubicBezTo>
                      <a:cubicBezTo>
                        <a:pt x="19415" y="1326910"/>
                        <a:pt x="21175" y="1331253"/>
                        <a:pt x="22794" y="1335655"/>
                      </a:cubicBezTo>
                      <a:cubicBezTo>
                        <a:pt x="24633" y="1339957"/>
                        <a:pt x="26352" y="1344339"/>
                        <a:pt x="28291" y="1348601"/>
                      </a:cubicBezTo>
                      <a:cubicBezTo>
                        <a:pt x="30290" y="1352843"/>
                        <a:pt x="32129" y="1357165"/>
                        <a:pt x="34328" y="1361307"/>
                      </a:cubicBezTo>
                      <a:cubicBezTo>
                        <a:pt x="42744" y="1378075"/>
                        <a:pt x="52540" y="1394183"/>
                        <a:pt x="63655" y="1409351"/>
                      </a:cubicBezTo>
                      <a:cubicBezTo>
                        <a:pt x="74810" y="1424478"/>
                        <a:pt x="87184" y="1438725"/>
                        <a:pt x="100637" y="1451912"/>
                      </a:cubicBezTo>
                      <a:cubicBezTo>
                        <a:pt x="114051" y="1465138"/>
                        <a:pt x="128624" y="1477144"/>
                        <a:pt x="144017" y="1488009"/>
                      </a:cubicBezTo>
                      <a:lnTo>
                        <a:pt x="149794" y="1492071"/>
                      </a:lnTo>
                      <a:lnTo>
                        <a:pt x="155712" y="1495933"/>
                      </a:lnTo>
                      <a:cubicBezTo>
                        <a:pt x="159610" y="1498575"/>
                        <a:pt x="163688" y="1500956"/>
                        <a:pt x="167726" y="1503397"/>
                      </a:cubicBezTo>
                      <a:cubicBezTo>
                        <a:pt x="169725" y="1504637"/>
                        <a:pt x="171784" y="1505798"/>
                        <a:pt x="173843" y="1506939"/>
                      </a:cubicBezTo>
                      <a:lnTo>
                        <a:pt x="177901" y="1509200"/>
                      </a:lnTo>
                      <a:lnTo>
                        <a:pt x="182239" y="1511541"/>
                      </a:lnTo>
                      <a:cubicBezTo>
                        <a:pt x="188017" y="1514662"/>
                        <a:pt x="193994" y="1517624"/>
                        <a:pt x="199591" y="1520785"/>
                      </a:cubicBezTo>
                      <a:lnTo>
                        <a:pt x="207667" y="1526508"/>
                      </a:lnTo>
                      <a:lnTo>
                        <a:pt x="211706" y="1529370"/>
                      </a:lnTo>
                      <a:cubicBezTo>
                        <a:pt x="211885" y="1529470"/>
                        <a:pt x="212025" y="1529630"/>
                        <a:pt x="212105" y="1529850"/>
                      </a:cubicBezTo>
                      <a:cubicBezTo>
                        <a:pt x="212165" y="1530050"/>
                        <a:pt x="212165" y="1530270"/>
                        <a:pt x="212205" y="1530470"/>
                      </a:cubicBezTo>
                      <a:lnTo>
                        <a:pt x="212365" y="1531711"/>
                      </a:lnTo>
                      <a:lnTo>
                        <a:pt x="212685" y="1534192"/>
                      </a:lnTo>
                      <a:lnTo>
                        <a:pt x="213985" y="1544157"/>
                      </a:lnTo>
                      <a:lnTo>
                        <a:pt x="214644" y="1549139"/>
                      </a:lnTo>
                      <a:cubicBezTo>
                        <a:pt x="214764" y="1550880"/>
                        <a:pt x="214744" y="1552761"/>
                        <a:pt x="214804" y="1554562"/>
                      </a:cubicBezTo>
                      <a:lnTo>
                        <a:pt x="215084" y="1571150"/>
                      </a:lnTo>
                      <a:lnTo>
                        <a:pt x="215124" y="1573231"/>
                      </a:lnTo>
                      <a:cubicBezTo>
                        <a:pt x="215124" y="1573891"/>
                        <a:pt x="215124" y="1574712"/>
                        <a:pt x="215184" y="1575132"/>
                      </a:cubicBezTo>
                      <a:lnTo>
                        <a:pt x="215444" y="1578154"/>
                      </a:lnTo>
                      <a:lnTo>
                        <a:pt x="215944" y="1584216"/>
                      </a:lnTo>
                      <a:cubicBezTo>
                        <a:pt x="216403" y="1592320"/>
                        <a:pt x="217703" y="1600324"/>
                        <a:pt x="218762" y="1608348"/>
                      </a:cubicBezTo>
                      <a:cubicBezTo>
                        <a:pt x="221501" y="1624296"/>
                        <a:pt x="224779" y="1640224"/>
                        <a:pt x="229837" y="1655631"/>
                      </a:cubicBezTo>
                      <a:lnTo>
                        <a:pt x="231596" y="1661454"/>
                      </a:lnTo>
                      <a:cubicBezTo>
                        <a:pt x="232236" y="1663375"/>
                        <a:pt x="232956" y="1665276"/>
                        <a:pt x="233635" y="1667177"/>
                      </a:cubicBezTo>
                      <a:lnTo>
                        <a:pt x="237773" y="1678603"/>
                      </a:lnTo>
                      <a:lnTo>
                        <a:pt x="242511" y="1689808"/>
                      </a:lnTo>
                      <a:cubicBezTo>
                        <a:pt x="243311" y="1691669"/>
                        <a:pt x="244050" y="1693570"/>
                        <a:pt x="244910" y="1695391"/>
                      </a:cubicBezTo>
                      <a:lnTo>
                        <a:pt x="247569" y="1700874"/>
                      </a:lnTo>
                      <a:cubicBezTo>
                        <a:pt x="254366" y="1715621"/>
                        <a:pt x="262702" y="1729608"/>
                        <a:pt x="271538" y="1743234"/>
                      </a:cubicBezTo>
                      <a:lnTo>
                        <a:pt x="279534" y="1754880"/>
                      </a:lnTo>
                      <a:lnTo>
                        <a:pt x="288090" y="1766146"/>
                      </a:lnTo>
                      <a:lnTo>
                        <a:pt x="290229" y="1768967"/>
                      </a:lnTo>
                      <a:lnTo>
                        <a:pt x="292508" y="1771668"/>
                      </a:lnTo>
                      <a:lnTo>
                        <a:pt x="297066" y="1777091"/>
                      </a:lnTo>
                      <a:lnTo>
                        <a:pt x="301624" y="1782514"/>
                      </a:lnTo>
                      <a:lnTo>
                        <a:pt x="306441" y="1787696"/>
                      </a:lnTo>
                      <a:lnTo>
                        <a:pt x="311259" y="1792879"/>
                      </a:lnTo>
                      <a:lnTo>
                        <a:pt x="313658" y="1795480"/>
                      </a:lnTo>
                      <a:lnTo>
                        <a:pt x="316177" y="1797961"/>
                      </a:lnTo>
                      <a:lnTo>
                        <a:pt x="326292" y="1807886"/>
                      </a:lnTo>
                      <a:lnTo>
                        <a:pt x="336867" y="1817311"/>
                      </a:lnTo>
                      <a:lnTo>
                        <a:pt x="339506" y="1819672"/>
                      </a:lnTo>
                      <a:lnTo>
                        <a:pt x="342265" y="1821913"/>
                      </a:lnTo>
                      <a:lnTo>
                        <a:pt x="347782" y="1826375"/>
                      </a:lnTo>
                      <a:cubicBezTo>
                        <a:pt x="377188" y="1850147"/>
                        <a:pt x="410353" y="1869236"/>
                        <a:pt x="445416" y="1883503"/>
                      </a:cubicBezTo>
                      <a:cubicBezTo>
                        <a:pt x="463028" y="1890467"/>
                        <a:pt x="481040" y="1896469"/>
                        <a:pt x="499451" y="1900972"/>
                      </a:cubicBezTo>
                      <a:cubicBezTo>
                        <a:pt x="504029" y="1902172"/>
                        <a:pt x="508707" y="1903013"/>
                        <a:pt x="513325" y="1904073"/>
                      </a:cubicBezTo>
                      <a:lnTo>
                        <a:pt x="520281" y="1905574"/>
                      </a:lnTo>
                      <a:lnTo>
                        <a:pt x="527298" y="1906735"/>
                      </a:lnTo>
                      <a:cubicBezTo>
                        <a:pt x="531976" y="1907455"/>
                        <a:pt x="536634" y="1908395"/>
                        <a:pt x="541332" y="1908976"/>
                      </a:cubicBezTo>
                      <a:lnTo>
                        <a:pt x="555465" y="1910656"/>
                      </a:lnTo>
                      <a:cubicBezTo>
                        <a:pt x="593027" y="1914338"/>
                        <a:pt x="631929" y="1913158"/>
                        <a:pt x="669832" y="1908135"/>
                      </a:cubicBezTo>
                      <a:cubicBezTo>
                        <a:pt x="707734" y="1903033"/>
                        <a:pt x="744976" y="1893608"/>
                        <a:pt x="779960" y="1879161"/>
                      </a:cubicBezTo>
                      <a:cubicBezTo>
                        <a:pt x="797452" y="1871938"/>
                        <a:pt x="814364" y="1863473"/>
                        <a:pt x="830437" y="1853709"/>
                      </a:cubicBezTo>
                      <a:cubicBezTo>
                        <a:pt x="846489" y="1843944"/>
                        <a:pt x="861642" y="1832778"/>
                        <a:pt x="875675" y="1820452"/>
                      </a:cubicBezTo>
                      <a:cubicBezTo>
                        <a:pt x="878274" y="1818171"/>
                        <a:pt x="880893" y="1815910"/>
                        <a:pt x="883352" y="1813469"/>
                      </a:cubicBezTo>
                      <a:cubicBezTo>
                        <a:pt x="885811" y="1811048"/>
                        <a:pt x="888429" y="1808767"/>
                        <a:pt x="890788" y="1806245"/>
                      </a:cubicBezTo>
                      <a:lnTo>
                        <a:pt x="897965" y="1798782"/>
                      </a:lnTo>
                      <a:lnTo>
                        <a:pt x="905142" y="1790718"/>
                      </a:lnTo>
                      <a:cubicBezTo>
                        <a:pt x="911259" y="1783034"/>
                        <a:pt x="917476" y="1775570"/>
                        <a:pt x="922913" y="1766846"/>
                      </a:cubicBezTo>
                      <a:lnTo>
                        <a:pt x="927131" y="1760503"/>
                      </a:lnTo>
                      <a:lnTo>
                        <a:pt x="931349" y="1754340"/>
                      </a:lnTo>
                      <a:lnTo>
                        <a:pt x="935567" y="1748177"/>
                      </a:lnTo>
                      <a:lnTo>
                        <a:pt x="936627" y="1746636"/>
                      </a:lnTo>
                      <a:cubicBezTo>
                        <a:pt x="936987" y="1746136"/>
                        <a:pt x="937327" y="1745576"/>
                        <a:pt x="937686" y="1745235"/>
                      </a:cubicBezTo>
                      <a:lnTo>
                        <a:pt x="939785" y="1742894"/>
                      </a:lnTo>
                      <a:lnTo>
                        <a:pt x="944003" y="1738212"/>
                      </a:lnTo>
                      <a:lnTo>
                        <a:pt x="946102" y="1735871"/>
                      </a:lnTo>
                      <a:cubicBezTo>
                        <a:pt x="946802" y="1735090"/>
                        <a:pt x="947522" y="1734270"/>
                        <a:pt x="948122" y="1733690"/>
                      </a:cubicBezTo>
                      <a:lnTo>
                        <a:pt x="955578" y="1726026"/>
                      </a:lnTo>
                      <a:lnTo>
                        <a:pt x="956498" y="1725066"/>
                      </a:lnTo>
                      <a:lnTo>
                        <a:pt x="957277" y="1724205"/>
                      </a:lnTo>
                      <a:lnTo>
                        <a:pt x="958857" y="1722484"/>
                      </a:lnTo>
                      <a:lnTo>
                        <a:pt x="962015" y="1719043"/>
                      </a:lnTo>
                      <a:lnTo>
                        <a:pt x="963594" y="1717322"/>
                      </a:lnTo>
                      <a:lnTo>
                        <a:pt x="963994" y="1716881"/>
                      </a:lnTo>
                      <a:cubicBezTo>
                        <a:pt x="964114" y="1716741"/>
                        <a:pt x="964234" y="1716561"/>
                        <a:pt x="964534" y="1716561"/>
                      </a:cubicBezTo>
                      <a:cubicBezTo>
                        <a:pt x="964854" y="1716561"/>
                        <a:pt x="964974" y="1716721"/>
                        <a:pt x="965094" y="1716862"/>
                      </a:cubicBezTo>
                      <a:lnTo>
                        <a:pt x="965493" y="1717302"/>
                      </a:lnTo>
                      <a:lnTo>
                        <a:pt x="968652" y="1720743"/>
                      </a:lnTo>
                      <a:lnTo>
                        <a:pt x="971810" y="1724185"/>
                      </a:lnTo>
                      <a:lnTo>
                        <a:pt x="972590" y="1725046"/>
                      </a:lnTo>
                      <a:lnTo>
                        <a:pt x="973510" y="1726006"/>
                      </a:lnTo>
                      <a:lnTo>
                        <a:pt x="975369" y="1727927"/>
                      </a:lnTo>
                      <a:lnTo>
                        <a:pt x="979087" y="1731769"/>
                      </a:lnTo>
                      <a:cubicBezTo>
                        <a:pt x="980366" y="1733089"/>
                        <a:pt x="981486" y="1734170"/>
                        <a:pt x="982965" y="1735871"/>
                      </a:cubicBezTo>
                      <a:lnTo>
                        <a:pt x="991401" y="1745215"/>
                      </a:lnTo>
                      <a:cubicBezTo>
                        <a:pt x="991741" y="1745556"/>
                        <a:pt x="992101" y="1746096"/>
                        <a:pt x="992461" y="1746596"/>
                      </a:cubicBezTo>
                      <a:lnTo>
                        <a:pt x="993520" y="1748097"/>
                      </a:lnTo>
                      <a:lnTo>
                        <a:pt x="995659" y="1751118"/>
                      </a:lnTo>
                      <a:lnTo>
                        <a:pt x="999937" y="1757141"/>
                      </a:lnTo>
                      <a:cubicBezTo>
                        <a:pt x="1001757" y="1760363"/>
                        <a:pt x="1003795" y="1763244"/>
                        <a:pt x="1005755" y="1766226"/>
                      </a:cubicBezTo>
                      <a:lnTo>
                        <a:pt x="1011672" y="1775130"/>
                      </a:lnTo>
                      <a:cubicBezTo>
                        <a:pt x="1013771" y="1777891"/>
                        <a:pt x="1015930" y="1780593"/>
                        <a:pt x="1018049" y="1783314"/>
                      </a:cubicBezTo>
                      <a:lnTo>
                        <a:pt x="1021247" y="1787396"/>
                      </a:lnTo>
                      <a:cubicBezTo>
                        <a:pt x="1021787" y="1788076"/>
                        <a:pt x="1022307" y="1788757"/>
                        <a:pt x="1022847" y="1789417"/>
                      </a:cubicBezTo>
                      <a:lnTo>
                        <a:pt x="1024646" y="1791498"/>
                      </a:lnTo>
                      <a:cubicBezTo>
                        <a:pt x="1027904" y="1795100"/>
                        <a:pt x="1031003" y="1798822"/>
                        <a:pt x="1034461" y="1802243"/>
                      </a:cubicBezTo>
                      <a:lnTo>
                        <a:pt x="1039519" y="1807486"/>
                      </a:lnTo>
                      <a:lnTo>
                        <a:pt x="1044776" y="1812528"/>
                      </a:lnTo>
                      <a:cubicBezTo>
                        <a:pt x="1071784" y="1838361"/>
                        <a:pt x="1103789" y="1858971"/>
                        <a:pt x="1138233" y="1874439"/>
                      </a:cubicBezTo>
                      <a:cubicBezTo>
                        <a:pt x="1172697" y="1889946"/>
                        <a:pt x="1209639" y="1900391"/>
                        <a:pt x="1247402" y="1906334"/>
                      </a:cubicBezTo>
                      <a:cubicBezTo>
                        <a:pt x="1266273" y="1909316"/>
                        <a:pt x="1285384" y="1911237"/>
                        <a:pt x="1304555" y="1912137"/>
                      </a:cubicBezTo>
                      <a:cubicBezTo>
                        <a:pt x="1309353" y="1912297"/>
                        <a:pt x="1314150" y="1912557"/>
                        <a:pt x="1318948" y="1912637"/>
                      </a:cubicBezTo>
                      <a:cubicBezTo>
                        <a:pt x="1323746" y="1912657"/>
                        <a:pt x="1328584" y="1912837"/>
                        <a:pt x="1333342" y="1912758"/>
                      </a:cubicBezTo>
                      <a:lnTo>
                        <a:pt x="1347575" y="1912417"/>
                      </a:lnTo>
                      <a:lnTo>
                        <a:pt x="1351133" y="1912337"/>
                      </a:lnTo>
                      <a:lnTo>
                        <a:pt x="1354692" y="1912077"/>
                      </a:lnTo>
                      <a:lnTo>
                        <a:pt x="1361788" y="1911577"/>
                      </a:lnTo>
                      <a:cubicBezTo>
                        <a:pt x="1371284" y="1911117"/>
                        <a:pt x="1380659" y="1909696"/>
                        <a:pt x="1390095" y="1908635"/>
                      </a:cubicBezTo>
                      <a:cubicBezTo>
                        <a:pt x="1399431" y="1907015"/>
                        <a:pt x="1408846" y="1905714"/>
                        <a:pt x="1418062" y="1903513"/>
                      </a:cubicBezTo>
                      <a:cubicBezTo>
                        <a:pt x="1427378" y="1901712"/>
                        <a:pt x="1436473" y="1899051"/>
                        <a:pt x="1445649" y="1896670"/>
                      </a:cubicBezTo>
                      <a:cubicBezTo>
                        <a:pt x="1454665" y="1893768"/>
                        <a:pt x="1463781" y="1891147"/>
                        <a:pt x="1472596" y="1887665"/>
                      </a:cubicBezTo>
                      <a:cubicBezTo>
                        <a:pt x="1477034" y="1886024"/>
                        <a:pt x="1481512" y="1884464"/>
                        <a:pt x="1485830" y="1882523"/>
                      </a:cubicBezTo>
                      <a:cubicBezTo>
                        <a:pt x="1490188" y="1880662"/>
                        <a:pt x="1494566" y="1878881"/>
                        <a:pt x="1498904" y="1876960"/>
                      </a:cubicBezTo>
                      <a:lnTo>
                        <a:pt x="1511718" y="1870837"/>
                      </a:lnTo>
                      <a:cubicBezTo>
                        <a:pt x="1513877" y="1869856"/>
                        <a:pt x="1515956" y="1868736"/>
                        <a:pt x="1518035" y="1867595"/>
                      </a:cubicBezTo>
                      <a:lnTo>
                        <a:pt x="1524292" y="1864234"/>
                      </a:lnTo>
                      <a:cubicBezTo>
                        <a:pt x="1540865" y="1855129"/>
                        <a:pt x="1556997" y="1845104"/>
                        <a:pt x="1571990" y="1833599"/>
                      </a:cubicBezTo>
                      <a:cubicBezTo>
                        <a:pt x="1587043" y="1822153"/>
                        <a:pt x="1601356" y="1809767"/>
                        <a:pt x="1614590" y="1796280"/>
                      </a:cubicBezTo>
                      <a:cubicBezTo>
                        <a:pt x="1627724" y="1782714"/>
                        <a:pt x="1639858" y="1768227"/>
                        <a:pt x="1650853" y="1752919"/>
                      </a:cubicBezTo>
                      <a:lnTo>
                        <a:pt x="1658170" y="1742254"/>
                      </a:lnTo>
                      <a:cubicBezTo>
                        <a:pt x="1660589" y="1738692"/>
                        <a:pt x="1662728" y="1734950"/>
                        <a:pt x="1665027" y="1731309"/>
                      </a:cubicBezTo>
                      <a:lnTo>
                        <a:pt x="1668425" y="1725806"/>
                      </a:lnTo>
                      <a:lnTo>
                        <a:pt x="1671524" y="1720143"/>
                      </a:lnTo>
                      <a:cubicBezTo>
                        <a:pt x="1673563" y="1716341"/>
                        <a:pt x="1675742" y="1712639"/>
                        <a:pt x="1677661" y="1708778"/>
                      </a:cubicBezTo>
                      <a:cubicBezTo>
                        <a:pt x="1685477" y="1693430"/>
                        <a:pt x="1691954" y="1677462"/>
                        <a:pt x="1697531" y="1661214"/>
                      </a:cubicBezTo>
                      <a:cubicBezTo>
                        <a:pt x="1702809" y="1644846"/>
                        <a:pt x="1706927" y="1628138"/>
                        <a:pt x="1709866" y="1611210"/>
                      </a:cubicBezTo>
                      <a:cubicBezTo>
                        <a:pt x="1710525" y="1606968"/>
                        <a:pt x="1711045" y="1602706"/>
                        <a:pt x="1711645" y="1598443"/>
                      </a:cubicBezTo>
                      <a:cubicBezTo>
                        <a:pt x="1711925" y="1596322"/>
                        <a:pt x="1712265" y="1594181"/>
                        <a:pt x="1712484" y="1592060"/>
                      </a:cubicBezTo>
                      <a:lnTo>
                        <a:pt x="1713004" y="1585637"/>
                      </a:lnTo>
                      <a:lnTo>
                        <a:pt x="1713524" y="1579214"/>
                      </a:lnTo>
                      <a:lnTo>
                        <a:pt x="1713784" y="1575992"/>
                      </a:lnTo>
                      <a:cubicBezTo>
                        <a:pt x="1713824" y="1575412"/>
                        <a:pt x="1713884" y="1575012"/>
                        <a:pt x="1713904" y="1574312"/>
                      </a:cubicBezTo>
                      <a:lnTo>
                        <a:pt x="1713944" y="1572111"/>
                      </a:lnTo>
                      <a:lnTo>
                        <a:pt x="1714224" y="1554522"/>
                      </a:lnTo>
                      <a:lnTo>
                        <a:pt x="1714304" y="1551140"/>
                      </a:lnTo>
                      <a:lnTo>
                        <a:pt x="1714344" y="1549459"/>
                      </a:lnTo>
                      <a:lnTo>
                        <a:pt x="1714544" y="1547919"/>
                      </a:lnTo>
                      <a:lnTo>
                        <a:pt x="1715343" y="1541736"/>
                      </a:lnTo>
                      <a:lnTo>
                        <a:pt x="1716143" y="1535553"/>
                      </a:lnTo>
                      <a:lnTo>
                        <a:pt x="1716543" y="1532471"/>
                      </a:lnTo>
                      <a:lnTo>
                        <a:pt x="1716742" y="1530930"/>
                      </a:lnTo>
                      <a:cubicBezTo>
                        <a:pt x="1716862" y="1530430"/>
                        <a:pt x="1716742" y="1529830"/>
                        <a:pt x="1717162" y="1529470"/>
                      </a:cubicBezTo>
                      <a:lnTo>
                        <a:pt x="1724519" y="1524267"/>
                      </a:lnTo>
                      <a:lnTo>
                        <a:pt x="1728197" y="1521666"/>
                      </a:lnTo>
                      <a:lnTo>
                        <a:pt x="1730036" y="1520365"/>
                      </a:lnTo>
                      <a:lnTo>
                        <a:pt x="1732215" y="1519225"/>
                      </a:lnTo>
                      <a:cubicBezTo>
                        <a:pt x="1738033" y="1516143"/>
                        <a:pt x="1743870" y="1513162"/>
                        <a:pt x="1749687" y="1510000"/>
                      </a:cubicBezTo>
                      <a:lnTo>
                        <a:pt x="1757244" y="1505798"/>
                      </a:lnTo>
                      <a:cubicBezTo>
                        <a:pt x="1759323" y="1504677"/>
                        <a:pt x="1761282" y="1503377"/>
                        <a:pt x="1763321" y="1502176"/>
                      </a:cubicBezTo>
                      <a:lnTo>
                        <a:pt x="1769358" y="1498514"/>
                      </a:lnTo>
                      <a:lnTo>
                        <a:pt x="1775275" y="1494653"/>
                      </a:lnTo>
                      <a:cubicBezTo>
                        <a:pt x="1791028" y="1484308"/>
                        <a:pt x="1806001" y="1472762"/>
                        <a:pt x="1819854" y="1459996"/>
                      </a:cubicBezTo>
                      <a:cubicBezTo>
                        <a:pt x="1833728" y="1447269"/>
                        <a:pt x="1846602" y="1433463"/>
                        <a:pt x="1858276" y="1418715"/>
                      </a:cubicBezTo>
                      <a:cubicBezTo>
                        <a:pt x="1869891" y="1403928"/>
                        <a:pt x="1880266" y="1388180"/>
                        <a:pt x="1889282" y="1371712"/>
                      </a:cubicBezTo>
                      <a:cubicBezTo>
                        <a:pt x="1891641" y="1367650"/>
                        <a:pt x="1893620" y="1363388"/>
                        <a:pt x="1895779" y="1359226"/>
                      </a:cubicBezTo>
                      <a:cubicBezTo>
                        <a:pt x="1897858" y="1355024"/>
                        <a:pt x="1899757" y="1350722"/>
                        <a:pt x="1901736" y="1346480"/>
                      </a:cubicBezTo>
                      <a:cubicBezTo>
                        <a:pt x="1905414" y="1337856"/>
                        <a:pt x="1908933" y="1329152"/>
                        <a:pt x="1911891" y="1320247"/>
                      </a:cubicBezTo>
                      <a:cubicBezTo>
                        <a:pt x="1917908" y="1302478"/>
                        <a:pt x="1922426" y="1284229"/>
                        <a:pt x="1925325" y="1265700"/>
                      </a:cubicBezTo>
                      <a:cubicBezTo>
                        <a:pt x="1928124" y="1247171"/>
                        <a:pt x="1929403" y="1228382"/>
                        <a:pt x="1928963" y="1209613"/>
                      </a:cubicBezTo>
                      <a:cubicBezTo>
                        <a:pt x="1928604" y="1190844"/>
                        <a:pt x="1926664" y="1172135"/>
                        <a:pt x="1923086" y="1153725"/>
                      </a:cubicBezTo>
                      <a:close/>
                      <a:moveTo>
                        <a:pt x="1826111" y="1393583"/>
                      </a:moveTo>
                      <a:cubicBezTo>
                        <a:pt x="1815816" y="1406569"/>
                        <a:pt x="1804461" y="1418775"/>
                        <a:pt x="1792207" y="1430021"/>
                      </a:cubicBezTo>
                      <a:cubicBezTo>
                        <a:pt x="1779973" y="1441306"/>
                        <a:pt x="1766699" y="1451531"/>
                        <a:pt x="1752746" y="1460696"/>
                      </a:cubicBezTo>
                      <a:lnTo>
                        <a:pt x="1747508" y="1464118"/>
                      </a:lnTo>
                      <a:lnTo>
                        <a:pt x="1742151" y="1467359"/>
                      </a:lnTo>
                      <a:cubicBezTo>
                        <a:pt x="1740351" y="1468420"/>
                        <a:pt x="1738612" y="1469580"/>
                        <a:pt x="1736773" y="1470561"/>
                      </a:cubicBezTo>
                      <a:lnTo>
                        <a:pt x="1727058" y="1475923"/>
                      </a:lnTo>
                      <a:lnTo>
                        <a:pt x="1720401" y="1479345"/>
                      </a:lnTo>
                      <a:lnTo>
                        <a:pt x="1713844" y="1482847"/>
                      </a:lnTo>
                      <a:lnTo>
                        <a:pt x="1700730" y="1489870"/>
                      </a:lnTo>
                      <a:lnTo>
                        <a:pt x="1697452" y="1491631"/>
                      </a:lnTo>
                      <a:lnTo>
                        <a:pt x="1695292" y="1493972"/>
                      </a:lnTo>
                      <a:lnTo>
                        <a:pt x="1690994" y="1498675"/>
                      </a:lnTo>
                      <a:lnTo>
                        <a:pt x="1682378" y="1508059"/>
                      </a:lnTo>
                      <a:cubicBezTo>
                        <a:pt x="1681919" y="1508679"/>
                        <a:pt x="1681759" y="1509380"/>
                        <a:pt x="1681519" y="1510100"/>
                      </a:cubicBezTo>
                      <a:lnTo>
                        <a:pt x="1680839" y="1512201"/>
                      </a:lnTo>
                      <a:lnTo>
                        <a:pt x="1679480" y="1516423"/>
                      </a:lnTo>
                      <a:lnTo>
                        <a:pt x="1676761" y="1524867"/>
                      </a:lnTo>
                      <a:lnTo>
                        <a:pt x="1674042" y="1533312"/>
                      </a:lnTo>
                      <a:lnTo>
                        <a:pt x="1673363" y="1535413"/>
                      </a:lnTo>
                      <a:cubicBezTo>
                        <a:pt x="1673303" y="1536233"/>
                        <a:pt x="1673323" y="1537113"/>
                        <a:pt x="1673303" y="1537954"/>
                      </a:cubicBezTo>
                      <a:lnTo>
                        <a:pt x="1673223" y="1543096"/>
                      </a:lnTo>
                      <a:lnTo>
                        <a:pt x="1673103" y="1568829"/>
                      </a:lnTo>
                      <a:lnTo>
                        <a:pt x="1673103" y="1572451"/>
                      </a:lnTo>
                      <a:lnTo>
                        <a:pt x="1673063" y="1572651"/>
                      </a:lnTo>
                      <a:lnTo>
                        <a:pt x="1673023" y="1573011"/>
                      </a:lnTo>
                      <a:lnTo>
                        <a:pt x="1672963" y="1573711"/>
                      </a:lnTo>
                      <a:lnTo>
                        <a:pt x="1672723" y="1576533"/>
                      </a:lnTo>
                      <a:lnTo>
                        <a:pt x="1672263" y="1582175"/>
                      </a:lnTo>
                      <a:lnTo>
                        <a:pt x="1671823" y="1587818"/>
                      </a:lnTo>
                      <a:cubicBezTo>
                        <a:pt x="1671623" y="1589699"/>
                        <a:pt x="1671324" y="1591560"/>
                        <a:pt x="1671064" y="1593421"/>
                      </a:cubicBezTo>
                      <a:cubicBezTo>
                        <a:pt x="1670524" y="1597143"/>
                        <a:pt x="1670084" y="1600905"/>
                        <a:pt x="1669525" y="1604627"/>
                      </a:cubicBezTo>
                      <a:cubicBezTo>
                        <a:pt x="1666926" y="1619474"/>
                        <a:pt x="1663327" y="1634141"/>
                        <a:pt x="1658690" y="1648528"/>
                      </a:cubicBezTo>
                      <a:cubicBezTo>
                        <a:pt x="1653772" y="1662815"/>
                        <a:pt x="1648075" y="1676862"/>
                        <a:pt x="1641198" y="1690389"/>
                      </a:cubicBezTo>
                      <a:cubicBezTo>
                        <a:pt x="1639519" y="1693790"/>
                        <a:pt x="1637559" y="1697052"/>
                        <a:pt x="1635780" y="1700413"/>
                      </a:cubicBezTo>
                      <a:lnTo>
                        <a:pt x="1633062" y="1705416"/>
                      </a:lnTo>
                      <a:lnTo>
                        <a:pt x="1630063" y="1710278"/>
                      </a:lnTo>
                      <a:cubicBezTo>
                        <a:pt x="1628024" y="1713500"/>
                        <a:pt x="1626165" y="1716822"/>
                        <a:pt x="1624006" y="1719963"/>
                      </a:cubicBezTo>
                      <a:lnTo>
                        <a:pt x="1617529" y="1729408"/>
                      </a:lnTo>
                      <a:cubicBezTo>
                        <a:pt x="1578907" y="1783994"/>
                        <a:pt x="1522053" y="1826115"/>
                        <a:pt x="1458303" y="1849607"/>
                      </a:cubicBezTo>
                      <a:cubicBezTo>
                        <a:pt x="1450387" y="1852728"/>
                        <a:pt x="1442191" y="1855069"/>
                        <a:pt x="1434094" y="1857690"/>
                      </a:cubicBezTo>
                      <a:cubicBezTo>
                        <a:pt x="1425838" y="1859792"/>
                        <a:pt x="1417682" y="1862233"/>
                        <a:pt x="1409286" y="1863834"/>
                      </a:cubicBezTo>
                      <a:cubicBezTo>
                        <a:pt x="1400990" y="1865834"/>
                        <a:pt x="1392514" y="1866955"/>
                        <a:pt x="1384118" y="1868456"/>
                      </a:cubicBezTo>
                      <a:cubicBezTo>
                        <a:pt x="1375622" y="1869376"/>
                        <a:pt x="1367166" y="1870697"/>
                        <a:pt x="1358610" y="1871097"/>
                      </a:cubicBezTo>
                      <a:lnTo>
                        <a:pt x="1352213" y="1871557"/>
                      </a:lnTo>
                      <a:lnTo>
                        <a:pt x="1349014" y="1871797"/>
                      </a:lnTo>
                      <a:lnTo>
                        <a:pt x="1345796" y="1871857"/>
                      </a:lnTo>
                      <a:lnTo>
                        <a:pt x="1332942" y="1872158"/>
                      </a:lnTo>
                      <a:cubicBezTo>
                        <a:pt x="1328624" y="1872238"/>
                        <a:pt x="1324046" y="1872078"/>
                        <a:pt x="1319628" y="1872058"/>
                      </a:cubicBezTo>
                      <a:cubicBezTo>
                        <a:pt x="1315170" y="1871998"/>
                        <a:pt x="1310732" y="1871737"/>
                        <a:pt x="1306274" y="1871597"/>
                      </a:cubicBezTo>
                      <a:cubicBezTo>
                        <a:pt x="1288503" y="1870757"/>
                        <a:pt x="1270891" y="1868996"/>
                        <a:pt x="1253579" y="1866255"/>
                      </a:cubicBezTo>
                      <a:cubicBezTo>
                        <a:pt x="1218935" y="1860792"/>
                        <a:pt x="1185451" y="1851267"/>
                        <a:pt x="1154705" y="1837421"/>
                      </a:cubicBezTo>
                      <a:cubicBezTo>
                        <a:pt x="1123959" y="1823614"/>
                        <a:pt x="1095953" y="1805485"/>
                        <a:pt x="1072583" y="1783114"/>
                      </a:cubicBezTo>
                      <a:lnTo>
                        <a:pt x="1068025" y="1778752"/>
                      </a:lnTo>
                      <a:lnTo>
                        <a:pt x="1063668" y="1774230"/>
                      </a:lnTo>
                      <a:cubicBezTo>
                        <a:pt x="1060669" y="1771288"/>
                        <a:pt x="1058030" y="1768047"/>
                        <a:pt x="1055192" y="1764945"/>
                      </a:cubicBezTo>
                      <a:lnTo>
                        <a:pt x="1054412" y="1764065"/>
                      </a:lnTo>
                      <a:lnTo>
                        <a:pt x="1054032" y="1763644"/>
                      </a:lnTo>
                      <a:lnTo>
                        <a:pt x="1053852" y="1763444"/>
                      </a:lnTo>
                      <a:lnTo>
                        <a:pt x="1053552" y="1763064"/>
                      </a:lnTo>
                      <a:lnTo>
                        <a:pt x="1052333" y="1761563"/>
                      </a:lnTo>
                      <a:cubicBezTo>
                        <a:pt x="1051513" y="1760543"/>
                        <a:pt x="1050754" y="1759462"/>
                        <a:pt x="1049954" y="1758422"/>
                      </a:cubicBezTo>
                      <a:lnTo>
                        <a:pt x="1045236" y="1752119"/>
                      </a:lnTo>
                      <a:cubicBezTo>
                        <a:pt x="1042098" y="1747877"/>
                        <a:pt x="1038919" y="1743775"/>
                        <a:pt x="1035841" y="1739433"/>
                      </a:cubicBezTo>
                      <a:lnTo>
                        <a:pt x="1027284" y="1724925"/>
                      </a:lnTo>
                      <a:cubicBezTo>
                        <a:pt x="1024446" y="1720063"/>
                        <a:pt x="1021527" y="1715421"/>
                        <a:pt x="1018889" y="1709998"/>
                      </a:cubicBezTo>
                      <a:lnTo>
                        <a:pt x="1012252" y="1700914"/>
                      </a:lnTo>
                      <a:lnTo>
                        <a:pt x="1008933" y="1696371"/>
                      </a:lnTo>
                      <a:lnTo>
                        <a:pt x="1007274" y="1694090"/>
                      </a:lnTo>
                      <a:lnTo>
                        <a:pt x="1006454" y="1692950"/>
                      </a:lnTo>
                      <a:lnTo>
                        <a:pt x="1006254" y="1692670"/>
                      </a:lnTo>
                      <a:lnTo>
                        <a:pt x="1006035" y="1692530"/>
                      </a:lnTo>
                      <a:lnTo>
                        <a:pt x="1005615" y="1692229"/>
                      </a:lnTo>
                      <a:lnTo>
                        <a:pt x="991861" y="1682905"/>
                      </a:lnTo>
                      <a:lnTo>
                        <a:pt x="990142" y="1681744"/>
                      </a:lnTo>
                      <a:cubicBezTo>
                        <a:pt x="990002" y="1681644"/>
                        <a:pt x="989842" y="1681544"/>
                        <a:pt x="989722" y="1681464"/>
                      </a:cubicBezTo>
                      <a:lnTo>
                        <a:pt x="989362" y="1681344"/>
                      </a:lnTo>
                      <a:lnTo>
                        <a:pt x="988643" y="1681104"/>
                      </a:lnTo>
                      <a:lnTo>
                        <a:pt x="985744" y="1680184"/>
                      </a:lnTo>
                      <a:lnTo>
                        <a:pt x="979967" y="1678323"/>
                      </a:lnTo>
                      <a:lnTo>
                        <a:pt x="977068" y="1677402"/>
                      </a:lnTo>
                      <a:cubicBezTo>
                        <a:pt x="976608" y="1677262"/>
                        <a:pt x="976068" y="1677062"/>
                        <a:pt x="975649" y="1676962"/>
                      </a:cubicBezTo>
                      <a:lnTo>
                        <a:pt x="974549" y="1676862"/>
                      </a:lnTo>
                      <a:lnTo>
                        <a:pt x="970111" y="1676442"/>
                      </a:lnTo>
                      <a:lnTo>
                        <a:pt x="965673" y="1676021"/>
                      </a:lnTo>
                      <a:cubicBezTo>
                        <a:pt x="965134" y="1675921"/>
                        <a:pt x="963594" y="1675921"/>
                        <a:pt x="963075" y="1676021"/>
                      </a:cubicBezTo>
                      <a:lnTo>
                        <a:pt x="960856" y="1676242"/>
                      </a:lnTo>
                      <a:lnTo>
                        <a:pt x="956418" y="1676662"/>
                      </a:lnTo>
                      <a:lnTo>
                        <a:pt x="954199" y="1676882"/>
                      </a:lnTo>
                      <a:lnTo>
                        <a:pt x="953099" y="1676982"/>
                      </a:lnTo>
                      <a:cubicBezTo>
                        <a:pt x="952659" y="1677082"/>
                        <a:pt x="952140" y="1677282"/>
                        <a:pt x="951680" y="1677422"/>
                      </a:cubicBezTo>
                      <a:lnTo>
                        <a:pt x="940105" y="1681124"/>
                      </a:lnTo>
                      <a:lnTo>
                        <a:pt x="939386" y="1681364"/>
                      </a:lnTo>
                      <a:lnTo>
                        <a:pt x="939026" y="1681484"/>
                      </a:lnTo>
                      <a:lnTo>
                        <a:pt x="938606" y="1681764"/>
                      </a:lnTo>
                      <a:lnTo>
                        <a:pt x="936887" y="1682925"/>
                      </a:lnTo>
                      <a:lnTo>
                        <a:pt x="933448" y="1685266"/>
                      </a:lnTo>
                      <a:lnTo>
                        <a:pt x="926572" y="1689928"/>
                      </a:lnTo>
                      <a:lnTo>
                        <a:pt x="923133" y="1692269"/>
                      </a:lnTo>
                      <a:cubicBezTo>
                        <a:pt x="922553" y="1692490"/>
                        <a:pt x="922014" y="1693430"/>
                        <a:pt x="921474" y="1694210"/>
                      </a:cubicBezTo>
                      <a:lnTo>
                        <a:pt x="919855" y="1696592"/>
                      </a:lnTo>
                      <a:lnTo>
                        <a:pt x="913398" y="1706096"/>
                      </a:lnTo>
                      <a:lnTo>
                        <a:pt x="906941" y="1715621"/>
                      </a:lnTo>
                      <a:lnTo>
                        <a:pt x="900864" y="1725946"/>
                      </a:lnTo>
                      <a:cubicBezTo>
                        <a:pt x="893107" y="1740453"/>
                        <a:pt x="883832" y="1751619"/>
                        <a:pt x="874816" y="1763544"/>
                      </a:cubicBezTo>
                      <a:lnTo>
                        <a:pt x="867999" y="1771208"/>
                      </a:lnTo>
                      <a:lnTo>
                        <a:pt x="861782" y="1777651"/>
                      </a:lnTo>
                      <a:cubicBezTo>
                        <a:pt x="859763" y="1779832"/>
                        <a:pt x="857484" y="1781793"/>
                        <a:pt x="855345" y="1783894"/>
                      </a:cubicBezTo>
                      <a:cubicBezTo>
                        <a:pt x="853226" y="1785995"/>
                        <a:pt x="850947" y="1787956"/>
                        <a:pt x="848688" y="1789937"/>
                      </a:cubicBezTo>
                      <a:cubicBezTo>
                        <a:pt x="836514" y="1800643"/>
                        <a:pt x="823300" y="1810387"/>
                        <a:pt x="809146" y="1819012"/>
                      </a:cubicBezTo>
                      <a:cubicBezTo>
                        <a:pt x="794993" y="1827596"/>
                        <a:pt x="779980" y="1835140"/>
                        <a:pt x="764327" y="1841603"/>
                      </a:cubicBezTo>
                      <a:cubicBezTo>
                        <a:pt x="733002" y="1854529"/>
                        <a:pt x="699158" y="1863173"/>
                        <a:pt x="664294" y="1867855"/>
                      </a:cubicBezTo>
                      <a:cubicBezTo>
                        <a:pt x="646862" y="1870197"/>
                        <a:pt x="629151" y="1871577"/>
                        <a:pt x="611339" y="1872038"/>
                      </a:cubicBezTo>
                      <a:lnTo>
                        <a:pt x="597945" y="1872218"/>
                      </a:lnTo>
                      <a:lnTo>
                        <a:pt x="585071" y="1871918"/>
                      </a:lnTo>
                      <a:cubicBezTo>
                        <a:pt x="582932" y="1871837"/>
                        <a:pt x="580773" y="1871877"/>
                        <a:pt x="578654" y="1871737"/>
                      </a:cubicBezTo>
                      <a:lnTo>
                        <a:pt x="572257" y="1871277"/>
                      </a:lnTo>
                      <a:lnTo>
                        <a:pt x="565860" y="1870837"/>
                      </a:lnTo>
                      <a:cubicBezTo>
                        <a:pt x="563721" y="1870697"/>
                        <a:pt x="561582" y="1870557"/>
                        <a:pt x="559483" y="1870257"/>
                      </a:cubicBezTo>
                      <a:lnTo>
                        <a:pt x="546749" y="1868756"/>
                      </a:lnTo>
                      <a:cubicBezTo>
                        <a:pt x="542511" y="1868256"/>
                        <a:pt x="538333" y="1867375"/>
                        <a:pt x="534115" y="1866735"/>
                      </a:cubicBezTo>
                      <a:lnTo>
                        <a:pt x="527798" y="1865694"/>
                      </a:lnTo>
                      <a:lnTo>
                        <a:pt x="521541" y="1864334"/>
                      </a:lnTo>
                      <a:cubicBezTo>
                        <a:pt x="517383" y="1863393"/>
                        <a:pt x="513185" y="1862653"/>
                        <a:pt x="509067" y="1861552"/>
                      </a:cubicBezTo>
                      <a:cubicBezTo>
                        <a:pt x="492514" y="1857510"/>
                        <a:pt x="476342" y="1852088"/>
                        <a:pt x="460529" y="1845865"/>
                      </a:cubicBezTo>
                      <a:cubicBezTo>
                        <a:pt x="429064" y="1833058"/>
                        <a:pt x="399358" y="1815950"/>
                        <a:pt x="373110" y="1794720"/>
                      </a:cubicBezTo>
                      <a:lnTo>
                        <a:pt x="368192" y="1790738"/>
                      </a:lnTo>
                      <a:lnTo>
                        <a:pt x="365734" y="1788757"/>
                      </a:lnTo>
                      <a:lnTo>
                        <a:pt x="363375" y="1786656"/>
                      </a:lnTo>
                      <a:lnTo>
                        <a:pt x="353939" y="1778252"/>
                      </a:lnTo>
                      <a:lnTo>
                        <a:pt x="344943" y="1769407"/>
                      </a:lnTo>
                      <a:lnTo>
                        <a:pt x="342684" y="1767206"/>
                      </a:lnTo>
                      <a:lnTo>
                        <a:pt x="340545" y="1764885"/>
                      </a:lnTo>
                      <a:lnTo>
                        <a:pt x="336267" y="1760263"/>
                      </a:lnTo>
                      <a:lnTo>
                        <a:pt x="331989" y="1755660"/>
                      </a:lnTo>
                      <a:lnTo>
                        <a:pt x="327951" y="1750838"/>
                      </a:lnTo>
                      <a:lnTo>
                        <a:pt x="323893" y="1746036"/>
                      </a:lnTo>
                      <a:lnTo>
                        <a:pt x="321874" y="1743635"/>
                      </a:lnTo>
                      <a:lnTo>
                        <a:pt x="319975" y="1741133"/>
                      </a:lnTo>
                      <a:lnTo>
                        <a:pt x="312379" y="1731148"/>
                      </a:lnTo>
                      <a:lnTo>
                        <a:pt x="305302" y="1720823"/>
                      </a:lnTo>
                      <a:cubicBezTo>
                        <a:pt x="297505" y="1708757"/>
                        <a:pt x="290109" y="1696411"/>
                        <a:pt x="284152" y="1683425"/>
                      </a:cubicBezTo>
                      <a:lnTo>
                        <a:pt x="281793" y="1678603"/>
                      </a:lnTo>
                      <a:cubicBezTo>
                        <a:pt x="281033" y="1676982"/>
                        <a:pt x="280393" y="1675321"/>
                        <a:pt x="279694" y="1673680"/>
                      </a:cubicBezTo>
                      <a:lnTo>
                        <a:pt x="275516" y="1663816"/>
                      </a:lnTo>
                      <a:lnTo>
                        <a:pt x="271877" y="1653771"/>
                      </a:lnTo>
                      <a:cubicBezTo>
                        <a:pt x="271278" y="1652090"/>
                        <a:pt x="270618" y="1650429"/>
                        <a:pt x="270078" y="1648748"/>
                      </a:cubicBezTo>
                      <a:lnTo>
                        <a:pt x="268539" y="1643646"/>
                      </a:lnTo>
                      <a:cubicBezTo>
                        <a:pt x="264081" y="1630119"/>
                        <a:pt x="261262" y="1616132"/>
                        <a:pt x="258824" y="1602145"/>
                      </a:cubicBezTo>
                      <a:cubicBezTo>
                        <a:pt x="257924" y="1595082"/>
                        <a:pt x="256745" y="1588078"/>
                        <a:pt x="256365" y="1580955"/>
                      </a:cubicBezTo>
                      <a:lnTo>
                        <a:pt x="255925" y="1575632"/>
                      </a:lnTo>
                      <a:lnTo>
                        <a:pt x="255705" y="1572971"/>
                      </a:lnTo>
                      <a:lnTo>
                        <a:pt x="255705" y="1572631"/>
                      </a:lnTo>
                      <a:cubicBezTo>
                        <a:pt x="255705" y="1572631"/>
                        <a:pt x="255665" y="1572171"/>
                        <a:pt x="255665" y="1571970"/>
                      </a:cubicBezTo>
                      <a:lnTo>
                        <a:pt x="255665" y="1567428"/>
                      </a:lnTo>
                      <a:lnTo>
                        <a:pt x="255525" y="1543176"/>
                      </a:lnTo>
                      <a:lnTo>
                        <a:pt x="255465" y="1539034"/>
                      </a:lnTo>
                      <a:lnTo>
                        <a:pt x="255425" y="1536973"/>
                      </a:lnTo>
                      <a:cubicBezTo>
                        <a:pt x="255385" y="1536293"/>
                        <a:pt x="255485" y="1535533"/>
                        <a:pt x="255225" y="1535032"/>
                      </a:cubicBezTo>
                      <a:lnTo>
                        <a:pt x="253046" y="1528229"/>
                      </a:lnTo>
                      <a:lnTo>
                        <a:pt x="248668" y="1514642"/>
                      </a:lnTo>
                      <a:lnTo>
                        <a:pt x="247569" y="1511241"/>
                      </a:lnTo>
                      <a:lnTo>
                        <a:pt x="247029" y="1509540"/>
                      </a:lnTo>
                      <a:cubicBezTo>
                        <a:pt x="246929" y="1509260"/>
                        <a:pt x="246869" y="1508960"/>
                        <a:pt x="246729" y="1508720"/>
                      </a:cubicBezTo>
                      <a:cubicBezTo>
                        <a:pt x="246549" y="1508459"/>
                        <a:pt x="246429" y="1508179"/>
                        <a:pt x="246229" y="1507979"/>
                      </a:cubicBezTo>
                      <a:lnTo>
                        <a:pt x="241492" y="1502817"/>
                      </a:lnTo>
                      <a:lnTo>
                        <a:pt x="232016" y="1492492"/>
                      </a:lnTo>
                      <a:cubicBezTo>
                        <a:pt x="231456" y="1491631"/>
                        <a:pt x="230157" y="1491151"/>
                        <a:pt x="229117" y="1490551"/>
                      </a:cubicBezTo>
                      <a:lnTo>
                        <a:pt x="225839" y="1488790"/>
                      </a:lnTo>
                      <a:lnTo>
                        <a:pt x="219282" y="1485288"/>
                      </a:lnTo>
                      <a:cubicBezTo>
                        <a:pt x="214904" y="1482967"/>
                        <a:pt x="210586" y="1480586"/>
                        <a:pt x="206148" y="1478305"/>
                      </a:cubicBezTo>
                      <a:cubicBezTo>
                        <a:pt x="203949" y="1477144"/>
                        <a:pt x="201650" y="1476043"/>
                        <a:pt x="199531" y="1474863"/>
                      </a:cubicBezTo>
                      <a:lnTo>
                        <a:pt x="193834" y="1471681"/>
                      </a:lnTo>
                      <a:cubicBezTo>
                        <a:pt x="191995" y="1470681"/>
                        <a:pt x="190176" y="1469660"/>
                        <a:pt x="188416" y="1468540"/>
                      </a:cubicBezTo>
                      <a:cubicBezTo>
                        <a:pt x="184858" y="1466359"/>
                        <a:pt x="181220" y="1464258"/>
                        <a:pt x="177781" y="1461917"/>
                      </a:cubicBezTo>
                      <a:lnTo>
                        <a:pt x="172524" y="1458495"/>
                      </a:lnTo>
                      <a:lnTo>
                        <a:pt x="167406" y="1454893"/>
                      </a:lnTo>
                      <a:cubicBezTo>
                        <a:pt x="153773" y="1445268"/>
                        <a:pt x="140859" y="1434623"/>
                        <a:pt x="129004" y="1422937"/>
                      </a:cubicBezTo>
                      <a:cubicBezTo>
                        <a:pt x="117130" y="1411292"/>
                        <a:pt x="106215" y="1398726"/>
                        <a:pt x="96399" y="1385399"/>
                      </a:cubicBezTo>
                      <a:cubicBezTo>
                        <a:pt x="86624" y="1372053"/>
                        <a:pt x="78028" y="1357906"/>
                        <a:pt x="70631" y="1343198"/>
                      </a:cubicBezTo>
                      <a:cubicBezTo>
                        <a:pt x="68692" y="1339577"/>
                        <a:pt x="67093" y="1335775"/>
                        <a:pt x="65334" y="1332073"/>
                      </a:cubicBezTo>
                      <a:cubicBezTo>
                        <a:pt x="63615" y="1328331"/>
                        <a:pt x="62135" y="1324509"/>
                        <a:pt x="60516" y="1320747"/>
                      </a:cubicBezTo>
                      <a:cubicBezTo>
                        <a:pt x="59117" y="1316886"/>
                        <a:pt x="57558" y="1313084"/>
                        <a:pt x="56258" y="1309202"/>
                      </a:cubicBezTo>
                      <a:cubicBezTo>
                        <a:pt x="55019" y="1305300"/>
                        <a:pt x="53559" y="1301458"/>
                        <a:pt x="52480" y="1297496"/>
                      </a:cubicBezTo>
                      <a:cubicBezTo>
                        <a:pt x="47782" y="1281788"/>
                        <a:pt x="44444" y="1265720"/>
                        <a:pt x="42485" y="1249452"/>
                      </a:cubicBezTo>
                      <a:cubicBezTo>
                        <a:pt x="40546" y="1233184"/>
                        <a:pt x="40186" y="1216676"/>
                        <a:pt x="41025" y="1200288"/>
                      </a:cubicBezTo>
                      <a:cubicBezTo>
                        <a:pt x="41865" y="1183900"/>
                        <a:pt x="44264" y="1167632"/>
                        <a:pt x="48022" y="1151685"/>
                      </a:cubicBezTo>
                      <a:cubicBezTo>
                        <a:pt x="48542" y="1148963"/>
                        <a:pt x="49341" y="1146302"/>
                        <a:pt x="50061" y="1143641"/>
                      </a:cubicBezTo>
                      <a:lnTo>
                        <a:pt x="52240" y="1135617"/>
                      </a:lnTo>
                      <a:lnTo>
                        <a:pt x="54799" y="1127713"/>
                      </a:lnTo>
                      <a:lnTo>
                        <a:pt x="56058" y="1123751"/>
                      </a:lnTo>
                      <a:cubicBezTo>
                        <a:pt x="56518" y="1122450"/>
                        <a:pt x="57038" y="1121150"/>
                        <a:pt x="57518" y="1119849"/>
                      </a:cubicBezTo>
                      <a:lnTo>
                        <a:pt x="60416" y="1112045"/>
                      </a:lnTo>
                      <a:cubicBezTo>
                        <a:pt x="61416" y="1109464"/>
                        <a:pt x="62595" y="1106943"/>
                        <a:pt x="63655" y="1104381"/>
                      </a:cubicBezTo>
                      <a:cubicBezTo>
                        <a:pt x="65714" y="1099219"/>
                        <a:pt x="68253" y="1094276"/>
                        <a:pt x="70651" y="1089254"/>
                      </a:cubicBezTo>
                      <a:cubicBezTo>
                        <a:pt x="71791" y="1086713"/>
                        <a:pt x="73230" y="1084331"/>
                        <a:pt x="74530" y="1081850"/>
                      </a:cubicBezTo>
                      <a:cubicBezTo>
                        <a:pt x="75869" y="1079409"/>
                        <a:pt x="77128" y="1076928"/>
                        <a:pt x="78528" y="1074527"/>
                      </a:cubicBezTo>
                      <a:lnTo>
                        <a:pt x="82846" y="1067363"/>
                      </a:lnTo>
                      <a:cubicBezTo>
                        <a:pt x="83565" y="1066163"/>
                        <a:pt x="84265" y="1064962"/>
                        <a:pt x="85005" y="1063781"/>
                      </a:cubicBezTo>
                      <a:lnTo>
                        <a:pt x="87324" y="1060300"/>
                      </a:lnTo>
                      <a:lnTo>
                        <a:pt x="91942" y="1053316"/>
                      </a:lnTo>
                      <a:lnTo>
                        <a:pt x="96879" y="1046533"/>
                      </a:lnTo>
                      <a:lnTo>
                        <a:pt x="99338" y="1043131"/>
                      </a:lnTo>
                      <a:lnTo>
                        <a:pt x="99638" y="1042711"/>
                      </a:lnTo>
                      <a:lnTo>
                        <a:pt x="99798" y="1042491"/>
                      </a:lnTo>
                      <a:cubicBezTo>
                        <a:pt x="99798" y="1042491"/>
                        <a:pt x="99878" y="1042371"/>
                        <a:pt x="100038" y="1042191"/>
                      </a:cubicBezTo>
                      <a:lnTo>
                        <a:pt x="101577" y="1040350"/>
                      </a:lnTo>
                      <a:lnTo>
                        <a:pt x="104656" y="1036668"/>
                      </a:lnTo>
                      <a:lnTo>
                        <a:pt x="116950" y="1021961"/>
                      </a:lnTo>
                      <a:lnTo>
                        <a:pt x="118549" y="1020100"/>
                      </a:lnTo>
                      <a:cubicBezTo>
                        <a:pt x="119089" y="1019480"/>
                        <a:pt x="119669" y="1018859"/>
                        <a:pt x="119888" y="1018199"/>
                      </a:cubicBezTo>
                      <a:lnTo>
                        <a:pt x="121728" y="1014277"/>
                      </a:lnTo>
                      <a:lnTo>
                        <a:pt x="125386" y="1006413"/>
                      </a:lnTo>
                      <a:lnTo>
                        <a:pt x="129044" y="998549"/>
                      </a:lnTo>
                      <a:lnTo>
                        <a:pt x="130883" y="994628"/>
                      </a:lnTo>
                      <a:cubicBezTo>
                        <a:pt x="131143" y="993967"/>
                        <a:pt x="131583" y="993347"/>
                        <a:pt x="131703" y="992627"/>
                      </a:cubicBezTo>
                      <a:cubicBezTo>
                        <a:pt x="131843" y="991926"/>
                        <a:pt x="131843" y="991266"/>
                        <a:pt x="131923" y="990566"/>
                      </a:cubicBezTo>
                      <a:lnTo>
                        <a:pt x="132642" y="982401"/>
                      </a:lnTo>
                      <a:lnTo>
                        <a:pt x="132822" y="980361"/>
                      </a:lnTo>
                      <a:cubicBezTo>
                        <a:pt x="132782" y="979640"/>
                        <a:pt x="132642" y="978860"/>
                        <a:pt x="132563" y="978119"/>
                      </a:cubicBezTo>
                      <a:lnTo>
                        <a:pt x="132003" y="973617"/>
                      </a:lnTo>
                      <a:lnTo>
                        <a:pt x="131443" y="969115"/>
                      </a:lnTo>
                      <a:cubicBezTo>
                        <a:pt x="131343" y="968355"/>
                        <a:pt x="131283" y="967614"/>
                        <a:pt x="131143" y="966854"/>
                      </a:cubicBezTo>
                      <a:lnTo>
                        <a:pt x="130384" y="964533"/>
                      </a:lnTo>
                      <a:lnTo>
                        <a:pt x="127325" y="955288"/>
                      </a:lnTo>
                      <a:cubicBezTo>
                        <a:pt x="126285" y="952207"/>
                        <a:pt x="125366" y="949105"/>
                        <a:pt x="124366" y="946024"/>
                      </a:cubicBezTo>
                      <a:lnTo>
                        <a:pt x="122907" y="941401"/>
                      </a:lnTo>
                      <a:lnTo>
                        <a:pt x="122187" y="939080"/>
                      </a:lnTo>
                      <a:lnTo>
                        <a:pt x="121848" y="937920"/>
                      </a:lnTo>
                      <a:lnTo>
                        <a:pt x="121448" y="936419"/>
                      </a:lnTo>
                      <a:cubicBezTo>
                        <a:pt x="120768" y="933898"/>
                        <a:pt x="120088" y="931356"/>
                        <a:pt x="119509" y="928815"/>
                      </a:cubicBezTo>
                      <a:cubicBezTo>
                        <a:pt x="118249" y="923733"/>
                        <a:pt x="117210" y="918590"/>
                        <a:pt x="116290" y="913448"/>
                      </a:cubicBezTo>
                      <a:cubicBezTo>
                        <a:pt x="113471" y="897540"/>
                        <a:pt x="112032" y="881332"/>
                        <a:pt x="112252" y="865084"/>
                      </a:cubicBezTo>
                      <a:cubicBezTo>
                        <a:pt x="112672" y="856980"/>
                        <a:pt x="112492" y="848836"/>
                        <a:pt x="113651" y="840812"/>
                      </a:cubicBezTo>
                      <a:lnTo>
                        <a:pt x="114271" y="834769"/>
                      </a:lnTo>
                      <a:cubicBezTo>
                        <a:pt x="114491" y="832768"/>
                        <a:pt x="114571" y="830727"/>
                        <a:pt x="115011" y="828746"/>
                      </a:cubicBezTo>
                      <a:lnTo>
                        <a:pt x="117090" y="816800"/>
                      </a:lnTo>
                      <a:cubicBezTo>
                        <a:pt x="117610" y="812778"/>
                        <a:pt x="118809" y="808916"/>
                        <a:pt x="119709" y="804975"/>
                      </a:cubicBezTo>
                      <a:lnTo>
                        <a:pt x="121128" y="799092"/>
                      </a:lnTo>
                      <a:lnTo>
                        <a:pt x="121828" y="796150"/>
                      </a:lnTo>
                      <a:cubicBezTo>
                        <a:pt x="122087" y="795170"/>
                        <a:pt x="122447" y="794229"/>
                        <a:pt x="122727" y="793249"/>
                      </a:cubicBezTo>
                      <a:lnTo>
                        <a:pt x="126385" y="781683"/>
                      </a:lnTo>
                      <a:cubicBezTo>
                        <a:pt x="126705" y="780723"/>
                        <a:pt x="126965" y="779742"/>
                        <a:pt x="127305" y="778802"/>
                      </a:cubicBezTo>
                      <a:lnTo>
                        <a:pt x="128424" y="775980"/>
                      </a:lnTo>
                      <a:lnTo>
                        <a:pt x="130643" y="770338"/>
                      </a:lnTo>
                      <a:cubicBezTo>
                        <a:pt x="133322" y="762694"/>
                        <a:pt x="137140" y="755510"/>
                        <a:pt x="140459" y="748127"/>
                      </a:cubicBezTo>
                      <a:cubicBezTo>
                        <a:pt x="142278" y="744505"/>
                        <a:pt x="144377" y="741023"/>
                        <a:pt x="146296" y="737441"/>
                      </a:cubicBezTo>
                      <a:lnTo>
                        <a:pt x="149215" y="732099"/>
                      </a:lnTo>
                      <a:cubicBezTo>
                        <a:pt x="150274" y="730378"/>
                        <a:pt x="151414" y="728677"/>
                        <a:pt x="152493" y="726976"/>
                      </a:cubicBezTo>
                      <a:lnTo>
                        <a:pt x="156431" y="720813"/>
                      </a:lnTo>
                      <a:lnTo>
                        <a:pt x="158390" y="717732"/>
                      </a:lnTo>
                      <a:cubicBezTo>
                        <a:pt x="159030" y="716691"/>
                        <a:pt x="159830" y="715751"/>
                        <a:pt x="160529" y="714770"/>
                      </a:cubicBezTo>
                      <a:lnTo>
                        <a:pt x="169205" y="702965"/>
                      </a:lnTo>
                      <a:lnTo>
                        <a:pt x="178641" y="691719"/>
                      </a:lnTo>
                      <a:cubicBezTo>
                        <a:pt x="180140" y="689778"/>
                        <a:pt x="181899" y="688077"/>
                        <a:pt x="183599" y="686296"/>
                      </a:cubicBezTo>
                      <a:lnTo>
                        <a:pt x="188656" y="680974"/>
                      </a:lnTo>
                      <a:cubicBezTo>
                        <a:pt x="191915" y="677312"/>
                        <a:pt x="195633" y="674090"/>
                        <a:pt x="199211" y="670749"/>
                      </a:cubicBezTo>
                      <a:lnTo>
                        <a:pt x="204589" y="665726"/>
                      </a:lnTo>
                      <a:cubicBezTo>
                        <a:pt x="206428" y="664106"/>
                        <a:pt x="208387" y="662625"/>
                        <a:pt x="210266" y="661064"/>
                      </a:cubicBezTo>
                      <a:lnTo>
                        <a:pt x="215964" y="656402"/>
                      </a:lnTo>
                      <a:lnTo>
                        <a:pt x="218802" y="654061"/>
                      </a:lnTo>
                      <a:lnTo>
                        <a:pt x="221801" y="651940"/>
                      </a:lnTo>
                      <a:lnTo>
                        <a:pt x="232736" y="644076"/>
                      </a:lnTo>
                      <a:lnTo>
                        <a:pt x="248109" y="634431"/>
                      </a:lnTo>
                      <a:lnTo>
                        <a:pt x="262342" y="618843"/>
                      </a:lnTo>
                      <a:lnTo>
                        <a:pt x="269459" y="611040"/>
                      </a:lnTo>
                      <a:lnTo>
                        <a:pt x="271238" y="609099"/>
                      </a:lnTo>
                      <a:lnTo>
                        <a:pt x="272137" y="608118"/>
                      </a:lnTo>
                      <a:lnTo>
                        <a:pt x="272577" y="607638"/>
                      </a:lnTo>
                      <a:lnTo>
                        <a:pt x="272857" y="607038"/>
                      </a:lnTo>
                      <a:lnTo>
                        <a:pt x="274596" y="602695"/>
                      </a:lnTo>
                      <a:cubicBezTo>
                        <a:pt x="276755" y="596713"/>
                        <a:pt x="278175" y="589729"/>
                        <a:pt x="278214" y="582085"/>
                      </a:cubicBezTo>
                      <a:cubicBezTo>
                        <a:pt x="278434" y="574442"/>
                        <a:pt x="276195" y="566178"/>
                        <a:pt x="275276" y="558294"/>
                      </a:cubicBezTo>
                      <a:cubicBezTo>
                        <a:pt x="274956" y="556293"/>
                        <a:pt x="274796" y="554332"/>
                        <a:pt x="274556" y="552331"/>
                      </a:cubicBezTo>
                      <a:lnTo>
                        <a:pt x="274236" y="549389"/>
                      </a:lnTo>
                      <a:lnTo>
                        <a:pt x="273996" y="546648"/>
                      </a:lnTo>
                      <a:lnTo>
                        <a:pt x="273657" y="542446"/>
                      </a:lnTo>
                      <a:lnTo>
                        <a:pt x="273517" y="540065"/>
                      </a:lnTo>
                      <a:cubicBezTo>
                        <a:pt x="273337" y="536903"/>
                        <a:pt x="273217" y="533722"/>
                        <a:pt x="273177" y="530540"/>
                      </a:cubicBezTo>
                      <a:cubicBezTo>
                        <a:pt x="273097" y="527359"/>
                        <a:pt x="273217" y="524177"/>
                        <a:pt x="273277" y="520995"/>
                      </a:cubicBezTo>
                      <a:lnTo>
                        <a:pt x="273377" y="516213"/>
                      </a:lnTo>
                      <a:lnTo>
                        <a:pt x="273697" y="511451"/>
                      </a:lnTo>
                      <a:cubicBezTo>
                        <a:pt x="274696" y="495603"/>
                        <a:pt x="277255" y="479895"/>
                        <a:pt x="281333" y="464568"/>
                      </a:cubicBezTo>
                      <a:cubicBezTo>
                        <a:pt x="285511" y="449280"/>
                        <a:pt x="291208" y="434373"/>
                        <a:pt x="298285" y="420086"/>
                      </a:cubicBezTo>
                      <a:cubicBezTo>
                        <a:pt x="305322" y="405779"/>
                        <a:pt x="313918" y="392172"/>
                        <a:pt x="323733" y="379426"/>
                      </a:cubicBezTo>
                      <a:cubicBezTo>
                        <a:pt x="333549" y="366680"/>
                        <a:pt x="344504" y="354734"/>
                        <a:pt x="356598" y="343929"/>
                      </a:cubicBezTo>
                      <a:cubicBezTo>
                        <a:pt x="370731" y="331402"/>
                        <a:pt x="386104" y="320117"/>
                        <a:pt x="402656" y="310752"/>
                      </a:cubicBezTo>
                      <a:cubicBezTo>
                        <a:pt x="410853" y="305950"/>
                        <a:pt x="419429" y="301768"/>
                        <a:pt x="428084" y="297846"/>
                      </a:cubicBezTo>
                      <a:lnTo>
                        <a:pt x="434661" y="295045"/>
                      </a:lnTo>
                      <a:lnTo>
                        <a:pt x="436301" y="294344"/>
                      </a:lnTo>
                      <a:lnTo>
                        <a:pt x="438080" y="293664"/>
                      </a:lnTo>
                      <a:lnTo>
                        <a:pt x="441678" y="292303"/>
                      </a:lnTo>
                      <a:lnTo>
                        <a:pt x="445276" y="290943"/>
                      </a:lnTo>
                      <a:lnTo>
                        <a:pt x="447076" y="290262"/>
                      </a:lnTo>
                      <a:cubicBezTo>
                        <a:pt x="447196" y="290202"/>
                        <a:pt x="448155" y="289902"/>
                        <a:pt x="448775" y="289702"/>
                      </a:cubicBezTo>
                      <a:lnTo>
                        <a:pt x="450854" y="289042"/>
                      </a:lnTo>
                      <a:lnTo>
                        <a:pt x="467506" y="283779"/>
                      </a:lnTo>
                      <a:lnTo>
                        <a:pt x="470485" y="282819"/>
                      </a:lnTo>
                      <a:lnTo>
                        <a:pt x="471964" y="282338"/>
                      </a:lnTo>
                      <a:cubicBezTo>
                        <a:pt x="472484" y="282198"/>
                        <a:pt x="472964" y="282018"/>
                        <a:pt x="473323" y="281738"/>
                      </a:cubicBezTo>
                      <a:lnTo>
                        <a:pt x="478121" y="278717"/>
                      </a:lnTo>
                      <a:lnTo>
                        <a:pt x="487697" y="272694"/>
                      </a:lnTo>
                      <a:lnTo>
                        <a:pt x="492494" y="269672"/>
                      </a:lnTo>
                      <a:cubicBezTo>
                        <a:pt x="492874" y="269392"/>
                        <a:pt x="493334" y="269232"/>
                        <a:pt x="493654" y="268872"/>
                      </a:cubicBezTo>
                      <a:cubicBezTo>
                        <a:pt x="494034" y="268572"/>
                        <a:pt x="494214" y="268111"/>
                        <a:pt x="494493" y="267731"/>
                      </a:cubicBezTo>
                      <a:lnTo>
                        <a:pt x="496053" y="265350"/>
                      </a:lnTo>
                      <a:lnTo>
                        <a:pt x="502310" y="255825"/>
                      </a:lnTo>
                      <a:lnTo>
                        <a:pt x="505428" y="251063"/>
                      </a:lnTo>
                      <a:lnTo>
                        <a:pt x="506988" y="248682"/>
                      </a:lnTo>
                      <a:cubicBezTo>
                        <a:pt x="507467" y="247861"/>
                        <a:pt x="508127" y="247201"/>
                        <a:pt x="508387" y="246141"/>
                      </a:cubicBezTo>
                      <a:lnTo>
                        <a:pt x="512525" y="234455"/>
                      </a:lnTo>
                      <a:lnTo>
                        <a:pt x="516663" y="222769"/>
                      </a:lnTo>
                      <a:lnTo>
                        <a:pt x="517183" y="221308"/>
                      </a:lnTo>
                      <a:lnTo>
                        <a:pt x="517423" y="220668"/>
                      </a:lnTo>
                      <a:lnTo>
                        <a:pt x="517543" y="220348"/>
                      </a:lnTo>
                      <a:lnTo>
                        <a:pt x="518062" y="219107"/>
                      </a:lnTo>
                      <a:lnTo>
                        <a:pt x="519082" y="216606"/>
                      </a:lnTo>
                      <a:cubicBezTo>
                        <a:pt x="524459" y="203240"/>
                        <a:pt x="530517" y="190233"/>
                        <a:pt x="537253" y="177707"/>
                      </a:cubicBezTo>
                      <a:cubicBezTo>
                        <a:pt x="545390" y="162720"/>
                        <a:pt x="554505" y="148453"/>
                        <a:pt x="564521" y="135126"/>
                      </a:cubicBezTo>
                      <a:cubicBezTo>
                        <a:pt x="574536" y="121800"/>
                        <a:pt x="585471" y="109394"/>
                        <a:pt x="597305" y="98388"/>
                      </a:cubicBezTo>
                      <a:cubicBezTo>
                        <a:pt x="620854" y="76237"/>
                        <a:pt x="647762" y="59309"/>
                        <a:pt x="676149" y="49904"/>
                      </a:cubicBezTo>
                      <a:cubicBezTo>
                        <a:pt x="683225" y="47403"/>
                        <a:pt x="690442" y="45722"/>
                        <a:pt x="697659" y="44102"/>
                      </a:cubicBezTo>
                      <a:lnTo>
                        <a:pt x="703116" y="43161"/>
                      </a:lnTo>
                      <a:lnTo>
                        <a:pt x="705835" y="42661"/>
                      </a:lnTo>
                      <a:lnTo>
                        <a:pt x="708573" y="42321"/>
                      </a:lnTo>
                      <a:lnTo>
                        <a:pt x="714051" y="41620"/>
                      </a:lnTo>
                      <a:lnTo>
                        <a:pt x="719568" y="41200"/>
                      </a:lnTo>
                      <a:cubicBezTo>
                        <a:pt x="723227" y="40800"/>
                        <a:pt x="726925" y="40900"/>
                        <a:pt x="730623" y="40740"/>
                      </a:cubicBezTo>
                      <a:cubicBezTo>
                        <a:pt x="731503" y="40680"/>
                        <a:pt x="732542" y="40740"/>
                        <a:pt x="733582" y="40740"/>
                      </a:cubicBezTo>
                      <a:lnTo>
                        <a:pt x="736660" y="40820"/>
                      </a:lnTo>
                      <a:lnTo>
                        <a:pt x="742837" y="40960"/>
                      </a:lnTo>
                      <a:lnTo>
                        <a:pt x="745916" y="41020"/>
                      </a:lnTo>
                      <a:lnTo>
                        <a:pt x="748955" y="41260"/>
                      </a:lnTo>
                      <a:lnTo>
                        <a:pt x="755032" y="41720"/>
                      </a:lnTo>
                      <a:cubicBezTo>
                        <a:pt x="757051" y="41901"/>
                        <a:pt x="759110" y="41941"/>
                        <a:pt x="761089" y="42221"/>
                      </a:cubicBezTo>
                      <a:lnTo>
                        <a:pt x="767046" y="43001"/>
                      </a:lnTo>
                      <a:cubicBezTo>
                        <a:pt x="782899" y="45082"/>
                        <a:pt x="798172" y="48604"/>
                        <a:pt x="812585" y="53686"/>
                      </a:cubicBezTo>
                      <a:cubicBezTo>
                        <a:pt x="827018" y="58709"/>
                        <a:pt x="840452" y="65572"/>
                        <a:pt x="852966" y="73776"/>
                      </a:cubicBezTo>
                      <a:cubicBezTo>
                        <a:pt x="860522" y="78659"/>
                        <a:pt x="867639" y="84261"/>
                        <a:pt x="874496" y="90244"/>
                      </a:cubicBezTo>
                      <a:cubicBezTo>
                        <a:pt x="875356" y="91005"/>
                        <a:pt x="876275" y="91665"/>
                        <a:pt x="877075" y="92485"/>
                      </a:cubicBezTo>
                      <a:lnTo>
                        <a:pt x="879514" y="94907"/>
                      </a:lnTo>
                      <a:lnTo>
                        <a:pt x="884291" y="99589"/>
                      </a:lnTo>
                      <a:cubicBezTo>
                        <a:pt x="886350" y="101410"/>
                        <a:pt x="888349" y="103851"/>
                        <a:pt x="890369" y="106072"/>
                      </a:cubicBezTo>
                      <a:lnTo>
                        <a:pt x="893387" y="109474"/>
                      </a:lnTo>
                      <a:lnTo>
                        <a:pt x="894906" y="111174"/>
                      </a:lnTo>
                      <a:lnTo>
                        <a:pt x="896326" y="113095"/>
                      </a:lnTo>
                      <a:lnTo>
                        <a:pt x="901963" y="120759"/>
                      </a:lnTo>
                      <a:lnTo>
                        <a:pt x="913238" y="136087"/>
                      </a:lnTo>
                      <a:lnTo>
                        <a:pt x="916616" y="140709"/>
                      </a:lnTo>
                      <a:lnTo>
                        <a:pt x="917456" y="141870"/>
                      </a:lnTo>
                      <a:cubicBezTo>
                        <a:pt x="917736" y="142290"/>
                        <a:pt x="918036" y="142390"/>
                        <a:pt x="918335" y="142650"/>
                      </a:cubicBezTo>
                      <a:lnTo>
                        <a:pt x="920095" y="144011"/>
                      </a:lnTo>
                      <a:cubicBezTo>
                        <a:pt x="922454" y="145811"/>
                        <a:pt x="924812" y="147592"/>
                        <a:pt x="927211" y="149313"/>
                      </a:cubicBezTo>
                      <a:cubicBezTo>
                        <a:pt x="931969" y="152775"/>
                        <a:pt x="936787" y="156097"/>
                        <a:pt x="941605" y="159258"/>
                      </a:cubicBezTo>
                      <a:lnTo>
                        <a:pt x="942504" y="159858"/>
                      </a:lnTo>
                      <a:cubicBezTo>
                        <a:pt x="942804" y="160058"/>
                        <a:pt x="943124" y="160279"/>
                        <a:pt x="943324" y="160259"/>
                      </a:cubicBezTo>
                      <a:lnTo>
                        <a:pt x="944743" y="160519"/>
                      </a:lnTo>
                      <a:lnTo>
                        <a:pt x="947582" y="161039"/>
                      </a:lnTo>
                      <a:lnTo>
                        <a:pt x="953259" y="162099"/>
                      </a:lnTo>
                      <a:lnTo>
                        <a:pt x="958936" y="163160"/>
                      </a:lnTo>
                      <a:lnTo>
                        <a:pt x="961775" y="163680"/>
                      </a:lnTo>
                      <a:lnTo>
                        <a:pt x="963194" y="163940"/>
                      </a:lnTo>
                      <a:cubicBezTo>
                        <a:pt x="963434" y="163980"/>
                        <a:pt x="963674" y="164040"/>
                        <a:pt x="963894" y="164060"/>
                      </a:cubicBezTo>
                      <a:lnTo>
                        <a:pt x="964834" y="164060"/>
                      </a:lnTo>
                      <a:lnTo>
                        <a:pt x="976188" y="161959"/>
                      </a:lnTo>
                      <a:lnTo>
                        <a:pt x="981866" y="160899"/>
                      </a:lnTo>
                      <a:cubicBezTo>
                        <a:pt x="983825" y="160399"/>
                        <a:pt x="985424" y="160759"/>
                        <a:pt x="988063" y="158618"/>
                      </a:cubicBezTo>
                      <a:cubicBezTo>
                        <a:pt x="992881" y="155436"/>
                        <a:pt x="997678" y="152095"/>
                        <a:pt x="1002436" y="148613"/>
                      </a:cubicBezTo>
                      <a:cubicBezTo>
                        <a:pt x="1004815" y="146872"/>
                        <a:pt x="1007174" y="145091"/>
                        <a:pt x="1009533" y="143270"/>
                      </a:cubicBezTo>
                      <a:cubicBezTo>
                        <a:pt x="1010113" y="142770"/>
                        <a:pt x="1010712" y="142470"/>
                        <a:pt x="1011272" y="141789"/>
                      </a:cubicBezTo>
                      <a:lnTo>
                        <a:pt x="1012931" y="139548"/>
                      </a:lnTo>
                      <a:lnTo>
                        <a:pt x="1016230" y="135066"/>
                      </a:lnTo>
                      <a:lnTo>
                        <a:pt x="1029424" y="117117"/>
                      </a:lnTo>
                      <a:cubicBezTo>
                        <a:pt x="1031643" y="114156"/>
                        <a:pt x="1033762" y="110974"/>
                        <a:pt x="1036180" y="108493"/>
                      </a:cubicBezTo>
                      <a:lnTo>
                        <a:pt x="1039699" y="104551"/>
                      </a:lnTo>
                      <a:lnTo>
                        <a:pt x="1041458" y="102570"/>
                      </a:lnTo>
                      <a:cubicBezTo>
                        <a:pt x="1042038" y="101890"/>
                        <a:pt x="1042637" y="101250"/>
                        <a:pt x="1043237" y="100729"/>
                      </a:cubicBezTo>
                      <a:lnTo>
                        <a:pt x="1046795" y="97288"/>
                      </a:lnTo>
                      <a:lnTo>
                        <a:pt x="1049114" y="94987"/>
                      </a:lnTo>
                      <a:lnTo>
                        <a:pt x="1051953" y="92165"/>
                      </a:lnTo>
                      <a:lnTo>
                        <a:pt x="1057990" y="87043"/>
                      </a:lnTo>
                      <a:cubicBezTo>
                        <a:pt x="1061888" y="83421"/>
                        <a:pt x="1066266" y="80539"/>
                        <a:pt x="1070444" y="77338"/>
                      </a:cubicBezTo>
                      <a:cubicBezTo>
                        <a:pt x="1072483" y="75657"/>
                        <a:pt x="1074802" y="74436"/>
                        <a:pt x="1076981" y="72976"/>
                      </a:cubicBezTo>
                      <a:cubicBezTo>
                        <a:pt x="1079200" y="71595"/>
                        <a:pt x="1081359" y="70074"/>
                        <a:pt x="1083618" y="68774"/>
                      </a:cubicBezTo>
                      <a:cubicBezTo>
                        <a:pt x="1109446" y="53606"/>
                        <a:pt x="1139412" y="44882"/>
                        <a:pt x="1171597" y="41881"/>
                      </a:cubicBezTo>
                      <a:cubicBezTo>
                        <a:pt x="1175655" y="41620"/>
                        <a:pt x="1179673" y="41200"/>
                        <a:pt x="1183751" y="41020"/>
                      </a:cubicBezTo>
                      <a:lnTo>
                        <a:pt x="1196086" y="40720"/>
                      </a:lnTo>
                      <a:cubicBezTo>
                        <a:pt x="1198105" y="40680"/>
                        <a:pt x="1199824" y="40820"/>
                        <a:pt x="1201703" y="40840"/>
                      </a:cubicBezTo>
                      <a:cubicBezTo>
                        <a:pt x="1203542" y="40920"/>
                        <a:pt x="1205401" y="40840"/>
                        <a:pt x="1207220" y="41060"/>
                      </a:cubicBezTo>
                      <a:cubicBezTo>
                        <a:pt x="1210899" y="41360"/>
                        <a:pt x="1214577" y="41520"/>
                        <a:pt x="1218215" y="42101"/>
                      </a:cubicBezTo>
                      <a:cubicBezTo>
                        <a:pt x="1225552" y="42881"/>
                        <a:pt x="1232769" y="44482"/>
                        <a:pt x="1239985" y="46163"/>
                      </a:cubicBezTo>
                      <a:lnTo>
                        <a:pt x="1245363" y="47663"/>
                      </a:lnTo>
                      <a:lnTo>
                        <a:pt x="1248041" y="48404"/>
                      </a:lnTo>
                      <a:lnTo>
                        <a:pt x="1250700" y="49304"/>
                      </a:lnTo>
                      <a:lnTo>
                        <a:pt x="1256038" y="51045"/>
                      </a:lnTo>
                      <a:lnTo>
                        <a:pt x="1261295" y="53086"/>
                      </a:lnTo>
                      <a:cubicBezTo>
                        <a:pt x="1289362" y="64011"/>
                        <a:pt x="1315730" y="82260"/>
                        <a:pt x="1338579" y="105452"/>
                      </a:cubicBezTo>
                      <a:cubicBezTo>
                        <a:pt x="1350074" y="116997"/>
                        <a:pt x="1360629" y="129844"/>
                        <a:pt x="1370244" y="143570"/>
                      </a:cubicBezTo>
                      <a:cubicBezTo>
                        <a:pt x="1379880" y="157297"/>
                        <a:pt x="1388576" y="171904"/>
                        <a:pt x="1396292" y="187172"/>
                      </a:cubicBezTo>
                      <a:cubicBezTo>
                        <a:pt x="1398051" y="190673"/>
                        <a:pt x="1399711" y="194255"/>
                        <a:pt x="1401430" y="197797"/>
                      </a:cubicBezTo>
                      <a:cubicBezTo>
                        <a:pt x="1403089" y="201379"/>
                        <a:pt x="1404628" y="205020"/>
                        <a:pt x="1406247" y="208622"/>
                      </a:cubicBezTo>
                      <a:cubicBezTo>
                        <a:pt x="1407807" y="212264"/>
                        <a:pt x="1409246" y="215966"/>
                        <a:pt x="1410765" y="219628"/>
                      </a:cubicBezTo>
                      <a:lnTo>
                        <a:pt x="1411045" y="220308"/>
                      </a:lnTo>
                      <a:lnTo>
                        <a:pt x="1411185" y="220648"/>
                      </a:lnTo>
                      <a:lnTo>
                        <a:pt x="1411445" y="221348"/>
                      </a:lnTo>
                      <a:lnTo>
                        <a:pt x="1412585" y="224550"/>
                      </a:lnTo>
                      <a:lnTo>
                        <a:pt x="1414863" y="230973"/>
                      </a:lnTo>
                      <a:lnTo>
                        <a:pt x="1419421" y="243819"/>
                      </a:lnTo>
                      <a:lnTo>
                        <a:pt x="1420381" y="246541"/>
                      </a:lnTo>
                      <a:cubicBezTo>
                        <a:pt x="1420701" y="247441"/>
                        <a:pt x="1421301" y="248062"/>
                        <a:pt x="1421740" y="248822"/>
                      </a:cubicBezTo>
                      <a:lnTo>
                        <a:pt x="1424619" y="253224"/>
                      </a:lnTo>
                      <a:lnTo>
                        <a:pt x="1430396" y="262008"/>
                      </a:lnTo>
                      <a:lnTo>
                        <a:pt x="1433275" y="266411"/>
                      </a:lnTo>
                      <a:lnTo>
                        <a:pt x="1434714" y="268612"/>
                      </a:lnTo>
                      <a:lnTo>
                        <a:pt x="1435194" y="269072"/>
                      </a:lnTo>
                      <a:lnTo>
                        <a:pt x="1435754" y="269412"/>
                      </a:lnTo>
                      <a:lnTo>
                        <a:pt x="1436853" y="270112"/>
                      </a:lnTo>
                      <a:lnTo>
                        <a:pt x="1445709" y="275675"/>
                      </a:lnTo>
                      <a:lnTo>
                        <a:pt x="1454565" y="281238"/>
                      </a:lnTo>
                      <a:lnTo>
                        <a:pt x="1455664" y="281938"/>
                      </a:lnTo>
                      <a:cubicBezTo>
                        <a:pt x="1456044" y="282158"/>
                        <a:pt x="1456564" y="282238"/>
                        <a:pt x="1457004" y="282418"/>
                      </a:cubicBezTo>
                      <a:lnTo>
                        <a:pt x="1459763" y="283299"/>
                      </a:lnTo>
                      <a:lnTo>
                        <a:pt x="1465260" y="285040"/>
                      </a:lnTo>
                      <a:lnTo>
                        <a:pt x="1476255" y="288541"/>
                      </a:lnTo>
                      <a:lnTo>
                        <a:pt x="1481472" y="290222"/>
                      </a:lnTo>
                      <a:lnTo>
                        <a:pt x="1483851" y="291123"/>
                      </a:lnTo>
                      <a:cubicBezTo>
                        <a:pt x="1486970" y="292343"/>
                        <a:pt x="1490288" y="293504"/>
                        <a:pt x="1493247" y="294744"/>
                      </a:cubicBezTo>
                      <a:lnTo>
                        <a:pt x="1501923" y="298446"/>
                      </a:lnTo>
                      <a:lnTo>
                        <a:pt x="1510459" y="302488"/>
                      </a:lnTo>
                      <a:cubicBezTo>
                        <a:pt x="1513298" y="303829"/>
                        <a:pt x="1516036" y="305390"/>
                        <a:pt x="1518835" y="306810"/>
                      </a:cubicBezTo>
                      <a:cubicBezTo>
                        <a:pt x="1540965" y="318696"/>
                        <a:pt x="1561535" y="333463"/>
                        <a:pt x="1579427" y="350852"/>
                      </a:cubicBezTo>
                      <a:cubicBezTo>
                        <a:pt x="1591101" y="362077"/>
                        <a:pt x="1601556" y="374444"/>
                        <a:pt x="1610852" y="387530"/>
                      </a:cubicBezTo>
                      <a:cubicBezTo>
                        <a:pt x="1620128" y="400636"/>
                        <a:pt x="1628164" y="414543"/>
                        <a:pt x="1634601" y="429110"/>
                      </a:cubicBezTo>
                      <a:cubicBezTo>
                        <a:pt x="1641078" y="443657"/>
                        <a:pt x="1646135" y="458765"/>
                        <a:pt x="1649674" y="474212"/>
                      </a:cubicBezTo>
                      <a:cubicBezTo>
                        <a:pt x="1653152" y="489680"/>
                        <a:pt x="1655011" y="505488"/>
                        <a:pt x="1655371" y="521396"/>
                      </a:cubicBezTo>
                      <a:cubicBezTo>
                        <a:pt x="1655591" y="526918"/>
                        <a:pt x="1655491" y="532461"/>
                        <a:pt x="1655231" y="537964"/>
                      </a:cubicBezTo>
                      <a:lnTo>
                        <a:pt x="1654991" y="542086"/>
                      </a:lnTo>
                      <a:lnTo>
                        <a:pt x="1654931" y="543126"/>
                      </a:lnTo>
                      <a:lnTo>
                        <a:pt x="1654771" y="545107"/>
                      </a:lnTo>
                      <a:lnTo>
                        <a:pt x="1654372" y="549870"/>
                      </a:lnTo>
                      <a:cubicBezTo>
                        <a:pt x="1653672" y="556753"/>
                        <a:pt x="1652692" y="563656"/>
                        <a:pt x="1651413" y="570640"/>
                      </a:cubicBezTo>
                      <a:cubicBezTo>
                        <a:pt x="1649894" y="578964"/>
                        <a:pt x="1650234" y="586988"/>
                        <a:pt x="1651653" y="593991"/>
                      </a:cubicBezTo>
                      <a:cubicBezTo>
                        <a:pt x="1651833" y="594872"/>
                        <a:pt x="1651973" y="595772"/>
                        <a:pt x="1652193" y="596632"/>
                      </a:cubicBezTo>
                      <a:lnTo>
                        <a:pt x="1652912" y="599094"/>
                      </a:lnTo>
                      <a:lnTo>
                        <a:pt x="1653632" y="601555"/>
                      </a:lnTo>
                      <a:cubicBezTo>
                        <a:pt x="1653892" y="602355"/>
                        <a:pt x="1654212" y="603056"/>
                        <a:pt x="1654491" y="603816"/>
                      </a:cubicBezTo>
                      <a:lnTo>
                        <a:pt x="1655391" y="606057"/>
                      </a:lnTo>
                      <a:cubicBezTo>
                        <a:pt x="1655671" y="606757"/>
                        <a:pt x="1655951" y="607678"/>
                        <a:pt x="1656691" y="608278"/>
                      </a:cubicBezTo>
                      <a:lnTo>
                        <a:pt x="1660449" y="612280"/>
                      </a:lnTo>
                      <a:lnTo>
                        <a:pt x="1675462" y="628248"/>
                      </a:lnTo>
                      <a:lnTo>
                        <a:pt x="1679220" y="632250"/>
                      </a:lnTo>
                      <a:lnTo>
                        <a:pt x="1681099" y="634251"/>
                      </a:lnTo>
                      <a:cubicBezTo>
                        <a:pt x="1681719" y="634911"/>
                        <a:pt x="1682279" y="635612"/>
                        <a:pt x="1683258" y="636132"/>
                      </a:cubicBezTo>
                      <a:lnTo>
                        <a:pt x="1693893" y="642755"/>
                      </a:lnTo>
                      <a:cubicBezTo>
                        <a:pt x="1695752" y="643836"/>
                        <a:pt x="1697232" y="645016"/>
                        <a:pt x="1698851" y="646157"/>
                      </a:cubicBezTo>
                      <a:lnTo>
                        <a:pt x="1703629" y="649598"/>
                      </a:lnTo>
                      <a:lnTo>
                        <a:pt x="1708346" y="652960"/>
                      </a:lnTo>
                      <a:cubicBezTo>
                        <a:pt x="1709766" y="653901"/>
                        <a:pt x="1711045" y="655001"/>
                        <a:pt x="1712344" y="656062"/>
                      </a:cubicBezTo>
                      <a:lnTo>
                        <a:pt x="1716263" y="659283"/>
                      </a:lnTo>
                      <a:cubicBezTo>
                        <a:pt x="1718861" y="661444"/>
                        <a:pt x="1721540" y="663505"/>
                        <a:pt x="1724099" y="665706"/>
                      </a:cubicBezTo>
                      <a:lnTo>
                        <a:pt x="1731516" y="672610"/>
                      </a:lnTo>
                      <a:cubicBezTo>
                        <a:pt x="1736633" y="677032"/>
                        <a:pt x="1741051" y="682154"/>
                        <a:pt x="1745769" y="686977"/>
                      </a:cubicBezTo>
                      <a:cubicBezTo>
                        <a:pt x="1748188" y="689338"/>
                        <a:pt x="1750287" y="691979"/>
                        <a:pt x="1752446" y="694560"/>
                      </a:cubicBezTo>
                      <a:lnTo>
                        <a:pt x="1758943" y="702284"/>
                      </a:lnTo>
                      <a:cubicBezTo>
                        <a:pt x="1761042" y="704905"/>
                        <a:pt x="1762921" y="707707"/>
                        <a:pt x="1764960" y="710388"/>
                      </a:cubicBezTo>
                      <a:lnTo>
                        <a:pt x="1767958" y="714450"/>
                      </a:lnTo>
                      <a:cubicBezTo>
                        <a:pt x="1768938" y="715811"/>
                        <a:pt x="1770018" y="717111"/>
                        <a:pt x="1770857" y="718572"/>
                      </a:cubicBezTo>
                      <a:lnTo>
                        <a:pt x="1776275" y="727056"/>
                      </a:lnTo>
                      <a:lnTo>
                        <a:pt x="1779013" y="731278"/>
                      </a:lnTo>
                      <a:cubicBezTo>
                        <a:pt x="1779893" y="732699"/>
                        <a:pt x="1780633" y="734220"/>
                        <a:pt x="1781472" y="735681"/>
                      </a:cubicBezTo>
                      <a:lnTo>
                        <a:pt x="1787369" y="746326"/>
                      </a:lnTo>
                      <a:cubicBezTo>
                        <a:pt x="1789189" y="749948"/>
                        <a:pt x="1790808" y="753669"/>
                        <a:pt x="1792567" y="757311"/>
                      </a:cubicBezTo>
                      <a:lnTo>
                        <a:pt x="1795186" y="762794"/>
                      </a:lnTo>
                      <a:lnTo>
                        <a:pt x="1797365" y="768457"/>
                      </a:lnTo>
                      <a:cubicBezTo>
                        <a:pt x="1798804" y="772239"/>
                        <a:pt x="1800363" y="775980"/>
                        <a:pt x="1801763" y="779762"/>
                      </a:cubicBezTo>
                      <a:lnTo>
                        <a:pt x="1805401" y="791328"/>
                      </a:lnTo>
                      <a:cubicBezTo>
                        <a:pt x="1805961" y="793269"/>
                        <a:pt x="1806740" y="795150"/>
                        <a:pt x="1807160" y="797131"/>
                      </a:cubicBezTo>
                      <a:lnTo>
                        <a:pt x="1808580" y="803034"/>
                      </a:lnTo>
                      <a:lnTo>
                        <a:pt x="1810019" y="808916"/>
                      </a:lnTo>
                      <a:cubicBezTo>
                        <a:pt x="1810479" y="810877"/>
                        <a:pt x="1811098" y="812818"/>
                        <a:pt x="1811338" y="814819"/>
                      </a:cubicBezTo>
                      <a:lnTo>
                        <a:pt x="1813397" y="826765"/>
                      </a:lnTo>
                      <a:cubicBezTo>
                        <a:pt x="1814257" y="830727"/>
                        <a:pt x="1814437" y="834789"/>
                        <a:pt x="1814897" y="838811"/>
                      </a:cubicBezTo>
                      <a:lnTo>
                        <a:pt x="1815536" y="844854"/>
                      </a:lnTo>
                      <a:cubicBezTo>
                        <a:pt x="1815756" y="846875"/>
                        <a:pt x="1816016" y="848876"/>
                        <a:pt x="1816016" y="850917"/>
                      </a:cubicBezTo>
                      <a:cubicBezTo>
                        <a:pt x="1816176" y="859021"/>
                        <a:pt x="1816816" y="867125"/>
                        <a:pt x="1816436" y="875249"/>
                      </a:cubicBezTo>
                      <a:cubicBezTo>
                        <a:pt x="1815936" y="891477"/>
                        <a:pt x="1813957" y="907585"/>
                        <a:pt x="1810499" y="923373"/>
                      </a:cubicBezTo>
                      <a:cubicBezTo>
                        <a:pt x="1810099" y="925254"/>
                        <a:pt x="1809679" y="927134"/>
                        <a:pt x="1809199" y="929015"/>
                      </a:cubicBezTo>
                      <a:cubicBezTo>
                        <a:pt x="1808760" y="930896"/>
                        <a:pt x="1808300" y="932757"/>
                        <a:pt x="1807780" y="934618"/>
                      </a:cubicBezTo>
                      <a:lnTo>
                        <a:pt x="1807400" y="936019"/>
                      </a:lnTo>
                      <a:lnTo>
                        <a:pt x="1807040" y="937419"/>
                      </a:lnTo>
                      <a:lnTo>
                        <a:pt x="1806521" y="939180"/>
                      </a:lnTo>
                      <a:lnTo>
                        <a:pt x="1804382" y="946004"/>
                      </a:lnTo>
                      <a:lnTo>
                        <a:pt x="1802223" y="952827"/>
                      </a:lnTo>
                      <a:lnTo>
                        <a:pt x="1799804" y="959630"/>
                      </a:lnTo>
                      <a:lnTo>
                        <a:pt x="1797885" y="965933"/>
                      </a:lnTo>
                      <a:cubicBezTo>
                        <a:pt x="1797485" y="966994"/>
                        <a:pt x="1797465" y="967995"/>
                        <a:pt x="1797325" y="969015"/>
                      </a:cubicBezTo>
                      <a:lnTo>
                        <a:pt x="1796945" y="972076"/>
                      </a:lnTo>
                      <a:cubicBezTo>
                        <a:pt x="1796525" y="976118"/>
                        <a:pt x="1795566" y="980400"/>
                        <a:pt x="1796265" y="983942"/>
                      </a:cubicBezTo>
                      <a:lnTo>
                        <a:pt x="1796745" y="989485"/>
                      </a:lnTo>
                      <a:lnTo>
                        <a:pt x="1796985" y="992266"/>
                      </a:lnTo>
                      <a:lnTo>
                        <a:pt x="1797125" y="992987"/>
                      </a:lnTo>
                      <a:lnTo>
                        <a:pt x="1797425" y="993647"/>
                      </a:lnTo>
                      <a:lnTo>
                        <a:pt x="1798044" y="994988"/>
                      </a:lnTo>
                      <a:lnTo>
                        <a:pt x="1803022" y="1005673"/>
                      </a:lnTo>
                      <a:lnTo>
                        <a:pt x="1808000" y="1016358"/>
                      </a:lnTo>
                      <a:cubicBezTo>
                        <a:pt x="1808420" y="1017239"/>
                        <a:pt x="1808819" y="1018139"/>
                        <a:pt x="1809259" y="1019020"/>
                      </a:cubicBezTo>
                      <a:lnTo>
                        <a:pt x="1811278" y="1021441"/>
                      </a:lnTo>
                      <a:lnTo>
                        <a:pt x="1815316" y="1026263"/>
                      </a:lnTo>
                      <a:lnTo>
                        <a:pt x="1823393" y="1035908"/>
                      </a:lnTo>
                      <a:cubicBezTo>
                        <a:pt x="1825892" y="1038909"/>
                        <a:pt x="1829530" y="1043131"/>
                        <a:pt x="1829870" y="1043832"/>
                      </a:cubicBezTo>
                      <a:cubicBezTo>
                        <a:pt x="1838725" y="1055437"/>
                        <a:pt x="1846462" y="1067783"/>
                        <a:pt x="1853439" y="1080490"/>
                      </a:cubicBezTo>
                      <a:cubicBezTo>
                        <a:pt x="1867472" y="1105902"/>
                        <a:pt x="1877108" y="1133456"/>
                        <a:pt x="1882865" y="1161689"/>
                      </a:cubicBezTo>
                      <a:cubicBezTo>
                        <a:pt x="1885983" y="1177777"/>
                        <a:pt x="1887683" y="1194125"/>
                        <a:pt x="1887982" y="1210553"/>
                      </a:cubicBezTo>
                      <a:cubicBezTo>
                        <a:pt x="1888362" y="1226981"/>
                        <a:pt x="1887263" y="1243429"/>
                        <a:pt x="1884824" y="1259617"/>
                      </a:cubicBezTo>
                      <a:cubicBezTo>
                        <a:pt x="1882285" y="1275805"/>
                        <a:pt x="1878347" y="1291753"/>
                        <a:pt x="1873069" y="1307281"/>
                      </a:cubicBezTo>
                      <a:cubicBezTo>
                        <a:pt x="1870491" y="1315065"/>
                        <a:pt x="1867392" y="1322668"/>
                        <a:pt x="1864194" y="1330232"/>
                      </a:cubicBezTo>
                      <a:cubicBezTo>
                        <a:pt x="1862434" y="1333954"/>
                        <a:pt x="1860795" y="1337716"/>
                        <a:pt x="1858976" y="1341398"/>
                      </a:cubicBezTo>
                      <a:cubicBezTo>
                        <a:pt x="1857057" y="1345039"/>
                        <a:pt x="1855358" y="1348781"/>
                        <a:pt x="1853279" y="1352343"/>
                      </a:cubicBezTo>
                      <a:cubicBezTo>
                        <a:pt x="1845362" y="1366790"/>
                        <a:pt x="1836267" y="1380637"/>
                        <a:pt x="1826031" y="139366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2" name="Freeform 31">
                  <a:extLst>
                    <a:ext uri="{FF2B5EF4-FFF2-40B4-BE49-F238E27FC236}">
                      <a16:creationId xmlns:a16="http://schemas.microsoft.com/office/drawing/2014/main" id="{C8FD5079-381F-9EEA-6913-4F87D175BF9A}"/>
                    </a:ext>
                  </a:extLst>
                </p:cNvPr>
                <p:cNvSpPr/>
                <p:nvPr/>
              </p:nvSpPr>
              <p:spPr>
                <a:xfrm>
                  <a:off x="9110583" y="2952319"/>
                  <a:ext cx="343739" cy="342367"/>
                </a:xfrm>
                <a:custGeom>
                  <a:avLst/>
                  <a:gdLst>
                    <a:gd name="connsiteX0" fmla="*/ 45019 w 343739"/>
                    <a:gd name="connsiteY0" fmla="*/ 127022 h 342367"/>
                    <a:gd name="connsiteX1" fmla="*/ 45019 w 343739"/>
                    <a:gd name="connsiteY1" fmla="*/ 257086 h 342367"/>
                    <a:gd name="connsiteX2" fmla="*/ 104011 w 343739"/>
                    <a:gd name="connsiteY2" fmla="*/ 316135 h 342367"/>
                    <a:gd name="connsiteX3" fmla="*/ 226574 w 343739"/>
                    <a:gd name="connsiteY3" fmla="*/ 316135 h 342367"/>
                    <a:gd name="connsiteX4" fmla="*/ 278710 w 343739"/>
                    <a:gd name="connsiteY4" fmla="*/ 342368 h 342367"/>
                    <a:gd name="connsiteX5" fmla="*/ 343739 w 343739"/>
                    <a:gd name="connsiteY5" fmla="*/ 277276 h 342367"/>
                    <a:gd name="connsiteX6" fmla="*/ 278710 w 343739"/>
                    <a:gd name="connsiteY6" fmla="*/ 212184 h 342367"/>
                    <a:gd name="connsiteX7" fmla="*/ 213720 w 343739"/>
                    <a:gd name="connsiteY7" fmla="*/ 276115 h 342367"/>
                    <a:gd name="connsiteX8" fmla="*/ 104031 w 343739"/>
                    <a:gd name="connsiteY8" fmla="*/ 276115 h 342367"/>
                    <a:gd name="connsiteX9" fmla="*/ 85020 w 343739"/>
                    <a:gd name="connsiteY9" fmla="*/ 257086 h 342367"/>
                    <a:gd name="connsiteX10" fmla="*/ 85020 w 343739"/>
                    <a:gd name="connsiteY10" fmla="*/ 127022 h 342367"/>
                    <a:gd name="connsiteX11" fmla="*/ 130059 w 343739"/>
                    <a:gd name="connsiteY11" fmla="*/ 65092 h 342367"/>
                    <a:gd name="connsiteX12" fmla="*/ 65030 w 343739"/>
                    <a:gd name="connsiteY12" fmla="*/ 0 h 342367"/>
                    <a:gd name="connsiteX13" fmla="*/ 0 w 343739"/>
                    <a:gd name="connsiteY13" fmla="*/ 65092 h 342367"/>
                    <a:gd name="connsiteX14" fmla="*/ 45039 w 343739"/>
                    <a:gd name="connsiteY14" fmla="*/ 127022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45019" y="127022"/>
                      </a:moveTo>
                      <a:lnTo>
                        <a:pt x="45019" y="257086"/>
                      </a:lnTo>
                      <a:cubicBezTo>
                        <a:pt x="45019" y="289642"/>
                        <a:pt x="71487" y="316135"/>
                        <a:pt x="104011" y="316135"/>
                      </a:cubicBezTo>
                      <a:lnTo>
                        <a:pt x="226574" y="316135"/>
                      </a:lnTo>
                      <a:cubicBezTo>
                        <a:pt x="238449" y="332043"/>
                        <a:pt x="257400" y="342368"/>
                        <a:pt x="278710" y="342368"/>
                      </a:cubicBezTo>
                      <a:cubicBezTo>
                        <a:pt x="314573" y="342368"/>
                        <a:pt x="343739" y="313174"/>
                        <a:pt x="343739" y="277276"/>
                      </a:cubicBezTo>
                      <a:cubicBezTo>
                        <a:pt x="343739" y="241378"/>
                        <a:pt x="314573" y="212184"/>
                        <a:pt x="278710" y="212184"/>
                      </a:cubicBezTo>
                      <a:cubicBezTo>
                        <a:pt x="242847" y="212184"/>
                        <a:pt x="214340" y="240758"/>
                        <a:pt x="213720" y="276115"/>
                      </a:cubicBezTo>
                      <a:lnTo>
                        <a:pt x="104031" y="276115"/>
                      </a:lnTo>
                      <a:cubicBezTo>
                        <a:pt x="93536" y="276115"/>
                        <a:pt x="85020" y="267571"/>
                        <a:pt x="85020" y="257086"/>
                      </a:cubicBezTo>
                      <a:lnTo>
                        <a:pt x="85020" y="127022"/>
                      </a:lnTo>
                      <a:cubicBezTo>
                        <a:pt x="111128" y="118558"/>
                        <a:pt x="130059" y="94006"/>
                        <a:pt x="130059" y="65092"/>
                      </a:cubicBezTo>
                      <a:cubicBezTo>
                        <a:pt x="130059" y="29194"/>
                        <a:pt x="100893" y="0"/>
                        <a:pt x="65030" y="0"/>
                      </a:cubicBezTo>
                      <a:cubicBezTo>
                        <a:pt x="29166" y="0"/>
                        <a:pt x="0" y="29194"/>
                        <a:pt x="0" y="65092"/>
                      </a:cubicBezTo>
                      <a:cubicBezTo>
                        <a:pt x="0" y="94006"/>
                        <a:pt x="18931" y="118558"/>
                        <a:pt x="45039" y="127022"/>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3" name="Freeform 32">
                  <a:extLst>
                    <a:ext uri="{FF2B5EF4-FFF2-40B4-BE49-F238E27FC236}">
                      <a16:creationId xmlns:a16="http://schemas.microsoft.com/office/drawing/2014/main" id="{65623197-5123-ADDB-D772-0070CAE16610}"/>
                    </a:ext>
                  </a:extLst>
                </p:cNvPr>
                <p:cNvSpPr/>
                <p:nvPr/>
              </p:nvSpPr>
              <p:spPr>
                <a:xfrm>
                  <a:off x="9154323" y="3784987"/>
                  <a:ext cx="480795" cy="407859"/>
                </a:xfrm>
                <a:custGeom>
                  <a:avLst/>
                  <a:gdLst>
                    <a:gd name="connsiteX0" fmla="*/ 435756 w 480795"/>
                    <a:gd name="connsiteY0" fmla="*/ 280838 h 407859"/>
                    <a:gd name="connsiteX1" fmla="*/ 435756 w 480795"/>
                    <a:gd name="connsiteY1" fmla="*/ 250963 h 407859"/>
                    <a:gd name="connsiteX2" fmla="*/ 415586 w 480795"/>
                    <a:gd name="connsiteY2" fmla="*/ 200178 h 407859"/>
                    <a:gd name="connsiteX3" fmla="*/ 364850 w 480795"/>
                    <a:gd name="connsiteY3" fmla="*/ 146372 h 407859"/>
                    <a:gd name="connsiteX4" fmla="*/ 315573 w 480795"/>
                    <a:gd name="connsiteY4" fmla="*/ 125101 h 407859"/>
                    <a:gd name="connsiteX5" fmla="*/ 196508 w 480795"/>
                    <a:gd name="connsiteY5" fmla="*/ 125101 h 407859"/>
                    <a:gd name="connsiteX6" fmla="*/ 196508 w 480795"/>
                    <a:gd name="connsiteY6" fmla="*/ 0 h 407859"/>
                    <a:gd name="connsiteX7" fmla="*/ 156527 w 480795"/>
                    <a:gd name="connsiteY7" fmla="*/ 0 h 407859"/>
                    <a:gd name="connsiteX8" fmla="*/ 156527 w 480795"/>
                    <a:gd name="connsiteY8" fmla="*/ 222269 h 407859"/>
                    <a:gd name="connsiteX9" fmla="*/ 137516 w 480795"/>
                    <a:gd name="connsiteY9" fmla="*/ 241298 h 407859"/>
                    <a:gd name="connsiteX10" fmla="*/ 0 w 480795"/>
                    <a:gd name="connsiteY10" fmla="*/ 241298 h 407859"/>
                    <a:gd name="connsiteX11" fmla="*/ 0 w 480795"/>
                    <a:gd name="connsiteY11" fmla="*/ 281318 h 407859"/>
                    <a:gd name="connsiteX12" fmla="*/ 137516 w 480795"/>
                    <a:gd name="connsiteY12" fmla="*/ 281318 h 407859"/>
                    <a:gd name="connsiteX13" fmla="*/ 196508 w 480795"/>
                    <a:gd name="connsiteY13" fmla="*/ 222269 h 407859"/>
                    <a:gd name="connsiteX14" fmla="*/ 196508 w 480795"/>
                    <a:gd name="connsiteY14" fmla="*/ 165121 h 407859"/>
                    <a:gd name="connsiteX15" fmla="*/ 315573 w 480795"/>
                    <a:gd name="connsiteY15" fmla="*/ 165121 h 407859"/>
                    <a:gd name="connsiteX16" fmla="*/ 335783 w 480795"/>
                    <a:gd name="connsiteY16" fmla="*/ 173845 h 407859"/>
                    <a:gd name="connsiteX17" fmla="*/ 386520 w 480795"/>
                    <a:gd name="connsiteY17" fmla="*/ 227652 h 407859"/>
                    <a:gd name="connsiteX18" fmla="*/ 395775 w 480795"/>
                    <a:gd name="connsiteY18" fmla="*/ 250963 h 407859"/>
                    <a:gd name="connsiteX19" fmla="*/ 395775 w 480795"/>
                    <a:gd name="connsiteY19" fmla="*/ 280838 h 407859"/>
                    <a:gd name="connsiteX20" fmla="*/ 350736 w 480795"/>
                    <a:gd name="connsiteY20" fmla="*/ 342768 h 407859"/>
                    <a:gd name="connsiteX21" fmla="*/ 415766 w 480795"/>
                    <a:gd name="connsiteY21" fmla="*/ 407860 h 407859"/>
                    <a:gd name="connsiteX22" fmla="*/ 480795 w 480795"/>
                    <a:gd name="connsiteY22" fmla="*/ 342768 h 407859"/>
                    <a:gd name="connsiteX23" fmla="*/ 435756 w 480795"/>
                    <a:gd name="connsiteY23" fmla="*/ 28083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0795" h="407859">
                      <a:moveTo>
                        <a:pt x="435756" y="280838"/>
                      </a:moveTo>
                      <a:lnTo>
                        <a:pt x="435756" y="250963"/>
                      </a:lnTo>
                      <a:cubicBezTo>
                        <a:pt x="435756" y="232014"/>
                        <a:pt x="428600" y="213965"/>
                        <a:pt x="415586" y="200178"/>
                      </a:cubicBezTo>
                      <a:lnTo>
                        <a:pt x="364850" y="146372"/>
                      </a:lnTo>
                      <a:cubicBezTo>
                        <a:pt x="352096" y="132845"/>
                        <a:pt x="334144" y="125101"/>
                        <a:pt x="315573" y="125101"/>
                      </a:cubicBezTo>
                      <a:lnTo>
                        <a:pt x="196508" y="125101"/>
                      </a:lnTo>
                      <a:lnTo>
                        <a:pt x="196508" y="0"/>
                      </a:lnTo>
                      <a:lnTo>
                        <a:pt x="156527" y="0"/>
                      </a:lnTo>
                      <a:lnTo>
                        <a:pt x="156527" y="222269"/>
                      </a:lnTo>
                      <a:cubicBezTo>
                        <a:pt x="156527" y="232774"/>
                        <a:pt x="147991" y="241298"/>
                        <a:pt x="137516" y="241298"/>
                      </a:cubicBezTo>
                      <a:lnTo>
                        <a:pt x="0" y="241298"/>
                      </a:lnTo>
                      <a:lnTo>
                        <a:pt x="0" y="281318"/>
                      </a:lnTo>
                      <a:lnTo>
                        <a:pt x="137516" y="281318"/>
                      </a:lnTo>
                      <a:cubicBezTo>
                        <a:pt x="170041" y="281318"/>
                        <a:pt x="196508" y="254825"/>
                        <a:pt x="196508" y="222269"/>
                      </a:cubicBezTo>
                      <a:lnTo>
                        <a:pt x="196508" y="165121"/>
                      </a:lnTo>
                      <a:lnTo>
                        <a:pt x="315573" y="165121"/>
                      </a:lnTo>
                      <a:cubicBezTo>
                        <a:pt x="323189" y="165121"/>
                        <a:pt x="330546" y="168302"/>
                        <a:pt x="335783" y="173845"/>
                      </a:cubicBezTo>
                      <a:lnTo>
                        <a:pt x="386520" y="227652"/>
                      </a:lnTo>
                      <a:cubicBezTo>
                        <a:pt x="392497" y="233975"/>
                        <a:pt x="395775" y="242259"/>
                        <a:pt x="395775" y="250963"/>
                      </a:cubicBezTo>
                      <a:lnTo>
                        <a:pt x="395775" y="280838"/>
                      </a:lnTo>
                      <a:cubicBezTo>
                        <a:pt x="369667" y="289302"/>
                        <a:pt x="350736" y="313854"/>
                        <a:pt x="350736" y="342768"/>
                      </a:cubicBezTo>
                      <a:cubicBezTo>
                        <a:pt x="350736" y="378666"/>
                        <a:pt x="379903" y="407860"/>
                        <a:pt x="415766" y="407860"/>
                      </a:cubicBezTo>
                      <a:cubicBezTo>
                        <a:pt x="451629" y="407860"/>
                        <a:pt x="480795" y="378666"/>
                        <a:pt x="480795" y="342768"/>
                      </a:cubicBezTo>
                      <a:cubicBezTo>
                        <a:pt x="480795" y="313854"/>
                        <a:pt x="461864" y="289302"/>
                        <a:pt x="435756" y="28083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4" name="Freeform 33">
                  <a:extLst>
                    <a:ext uri="{FF2B5EF4-FFF2-40B4-BE49-F238E27FC236}">
                      <a16:creationId xmlns:a16="http://schemas.microsoft.com/office/drawing/2014/main" id="{7ACA6A45-46BF-CBAC-9A65-1522595D95E4}"/>
                    </a:ext>
                  </a:extLst>
                </p:cNvPr>
                <p:cNvSpPr/>
                <p:nvPr/>
              </p:nvSpPr>
              <p:spPr>
                <a:xfrm>
                  <a:off x="8095338" y="3477396"/>
                  <a:ext cx="379862" cy="271613"/>
                </a:xfrm>
                <a:custGeom>
                  <a:avLst/>
                  <a:gdLst>
                    <a:gd name="connsiteX0" fmla="*/ 65010 w 379862"/>
                    <a:gd name="connsiteY0" fmla="*/ 271613 h 271613"/>
                    <a:gd name="connsiteX1" fmla="*/ 130039 w 379862"/>
                    <a:gd name="connsiteY1" fmla="*/ 206521 h 271613"/>
                    <a:gd name="connsiteX2" fmla="*/ 85000 w 379862"/>
                    <a:gd name="connsiteY2" fmla="*/ 144591 h 271613"/>
                    <a:gd name="connsiteX3" fmla="*/ 85000 w 379862"/>
                    <a:gd name="connsiteY3" fmla="*/ 81480 h 271613"/>
                    <a:gd name="connsiteX4" fmla="*/ 126401 w 379862"/>
                    <a:gd name="connsiteY4" fmla="*/ 40040 h 271613"/>
                    <a:gd name="connsiteX5" fmla="*/ 214420 w 379862"/>
                    <a:gd name="connsiteY5" fmla="*/ 40040 h 271613"/>
                    <a:gd name="connsiteX6" fmla="*/ 239208 w 379862"/>
                    <a:gd name="connsiteY6" fmla="*/ 51105 h 271613"/>
                    <a:gd name="connsiteX7" fmla="*/ 350096 w 379862"/>
                    <a:gd name="connsiteY7" fmla="*/ 174806 h 271613"/>
                    <a:gd name="connsiteX8" fmla="*/ 379863 w 379862"/>
                    <a:gd name="connsiteY8" fmla="*/ 148073 h 271613"/>
                    <a:gd name="connsiteX9" fmla="*/ 268974 w 379862"/>
                    <a:gd name="connsiteY9" fmla="*/ 24372 h 271613"/>
                    <a:gd name="connsiteX10" fmla="*/ 214440 w 379862"/>
                    <a:gd name="connsiteY10" fmla="*/ 0 h 271613"/>
                    <a:gd name="connsiteX11" fmla="*/ 126421 w 379862"/>
                    <a:gd name="connsiteY11" fmla="*/ 0 h 271613"/>
                    <a:gd name="connsiteX12" fmla="*/ 45039 w 379862"/>
                    <a:gd name="connsiteY12" fmla="*/ 81460 h 271613"/>
                    <a:gd name="connsiteX13" fmla="*/ 45039 w 379862"/>
                    <a:gd name="connsiteY13" fmla="*/ 144571 h 271613"/>
                    <a:gd name="connsiteX14" fmla="*/ 0 w 379862"/>
                    <a:gd name="connsiteY14" fmla="*/ 206501 h 271613"/>
                    <a:gd name="connsiteX15" fmla="*/ 65030 w 379862"/>
                    <a:gd name="connsiteY15" fmla="*/ 271593 h 27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613">
                      <a:moveTo>
                        <a:pt x="65010" y="271613"/>
                      </a:moveTo>
                      <a:cubicBezTo>
                        <a:pt x="100873" y="271613"/>
                        <a:pt x="130039" y="242419"/>
                        <a:pt x="130039" y="206521"/>
                      </a:cubicBezTo>
                      <a:cubicBezTo>
                        <a:pt x="130039" y="177607"/>
                        <a:pt x="111108" y="153055"/>
                        <a:pt x="85000" y="144591"/>
                      </a:cubicBezTo>
                      <a:lnTo>
                        <a:pt x="85000" y="81480"/>
                      </a:lnTo>
                      <a:cubicBezTo>
                        <a:pt x="85000" y="58629"/>
                        <a:pt x="103572" y="40040"/>
                        <a:pt x="126401" y="40040"/>
                      </a:cubicBezTo>
                      <a:lnTo>
                        <a:pt x="214420" y="40040"/>
                      </a:lnTo>
                      <a:cubicBezTo>
                        <a:pt x="223855" y="40040"/>
                        <a:pt x="232891" y="44082"/>
                        <a:pt x="239208" y="51105"/>
                      </a:cubicBezTo>
                      <a:lnTo>
                        <a:pt x="350096" y="174806"/>
                      </a:lnTo>
                      <a:lnTo>
                        <a:pt x="379863" y="148073"/>
                      </a:lnTo>
                      <a:lnTo>
                        <a:pt x="268974" y="24372"/>
                      </a:lnTo>
                      <a:cubicBezTo>
                        <a:pt x="255101" y="8884"/>
                        <a:pt x="235210" y="0"/>
                        <a:pt x="214440" y="0"/>
                      </a:cubicBezTo>
                      <a:lnTo>
                        <a:pt x="126421" y="0"/>
                      </a:lnTo>
                      <a:cubicBezTo>
                        <a:pt x="81542" y="0"/>
                        <a:pt x="45039" y="36538"/>
                        <a:pt x="45039" y="81460"/>
                      </a:cubicBezTo>
                      <a:lnTo>
                        <a:pt x="45039" y="144571"/>
                      </a:lnTo>
                      <a:cubicBezTo>
                        <a:pt x="18931" y="153035"/>
                        <a:pt x="0" y="177587"/>
                        <a:pt x="0" y="206501"/>
                      </a:cubicBezTo>
                      <a:cubicBezTo>
                        <a:pt x="0" y="242399"/>
                        <a:pt x="29166" y="271593"/>
                        <a:pt x="65030" y="27159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5" name="Freeform 34">
                  <a:extLst>
                    <a:ext uri="{FF2B5EF4-FFF2-40B4-BE49-F238E27FC236}">
                      <a16:creationId xmlns:a16="http://schemas.microsoft.com/office/drawing/2014/main" id="{3576B611-E98E-F552-CAC4-8C7A2FDA97B2}"/>
                    </a:ext>
                  </a:extLst>
                </p:cNvPr>
                <p:cNvSpPr/>
                <p:nvPr/>
              </p:nvSpPr>
              <p:spPr>
                <a:xfrm>
                  <a:off x="8422285" y="4157549"/>
                  <a:ext cx="214519" cy="425228"/>
                </a:xfrm>
                <a:custGeom>
                  <a:avLst/>
                  <a:gdLst>
                    <a:gd name="connsiteX0" fmla="*/ 81822 w 214519"/>
                    <a:gd name="connsiteY0" fmla="*/ 108133 h 425228"/>
                    <a:gd name="connsiteX1" fmla="*/ 45039 w 214519"/>
                    <a:gd name="connsiteY1" fmla="*/ 199518 h 425228"/>
                    <a:gd name="connsiteX2" fmla="*/ 45039 w 214519"/>
                    <a:gd name="connsiteY2" fmla="*/ 298206 h 425228"/>
                    <a:gd name="connsiteX3" fmla="*/ 0 w 214519"/>
                    <a:gd name="connsiteY3" fmla="*/ 360136 h 425228"/>
                    <a:gd name="connsiteX4" fmla="*/ 65030 w 214519"/>
                    <a:gd name="connsiteY4" fmla="*/ 425228 h 425228"/>
                    <a:gd name="connsiteX5" fmla="*/ 130059 w 214519"/>
                    <a:gd name="connsiteY5" fmla="*/ 360136 h 425228"/>
                    <a:gd name="connsiteX6" fmla="*/ 85020 w 214519"/>
                    <a:gd name="connsiteY6" fmla="*/ 298206 h 425228"/>
                    <a:gd name="connsiteX7" fmla="*/ 85020 w 214519"/>
                    <a:gd name="connsiteY7" fmla="*/ 199518 h 425228"/>
                    <a:gd name="connsiteX8" fmla="*/ 110628 w 214519"/>
                    <a:gd name="connsiteY8" fmla="*/ 135867 h 425228"/>
                    <a:gd name="connsiteX9" fmla="*/ 214520 w 214519"/>
                    <a:gd name="connsiteY9" fmla="*/ 27734 h 425228"/>
                    <a:gd name="connsiteX10" fmla="*/ 185693 w 214519"/>
                    <a:gd name="connsiteY10" fmla="*/ 0 h 425228"/>
                    <a:gd name="connsiteX11" fmla="*/ 81802 w 214519"/>
                    <a:gd name="connsiteY11" fmla="*/ 108133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81822" y="108133"/>
                      </a:moveTo>
                      <a:cubicBezTo>
                        <a:pt x="58113" y="132825"/>
                        <a:pt x="45039" y="165281"/>
                        <a:pt x="45039" y="199518"/>
                      </a:cubicBezTo>
                      <a:lnTo>
                        <a:pt x="45039" y="298206"/>
                      </a:lnTo>
                      <a:cubicBezTo>
                        <a:pt x="18931" y="306670"/>
                        <a:pt x="0" y="331222"/>
                        <a:pt x="0" y="360136"/>
                      </a:cubicBezTo>
                      <a:cubicBezTo>
                        <a:pt x="0" y="396034"/>
                        <a:pt x="29166" y="425228"/>
                        <a:pt x="65030" y="425228"/>
                      </a:cubicBezTo>
                      <a:cubicBezTo>
                        <a:pt x="100893" y="425228"/>
                        <a:pt x="130059" y="396034"/>
                        <a:pt x="130059" y="360136"/>
                      </a:cubicBezTo>
                      <a:cubicBezTo>
                        <a:pt x="130059" y="331222"/>
                        <a:pt x="111128" y="306670"/>
                        <a:pt x="85020" y="298206"/>
                      </a:cubicBezTo>
                      <a:lnTo>
                        <a:pt x="85020" y="199518"/>
                      </a:lnTo>
                      <a:cubicBezTo>
                        <a:pt x="85020" y="175666"/>
                        <a:pt x="94116" y="153055"/>
                        <a:pt x="110628" y="135867"/>
                      </a:cubicBezTo>
                      <a:lnTo>
                        <a:pt x="214520" y="27734"/>
                      </a:lnTo>
                      <a:lnTo>
                        <a:pt x="185693" y="0"/>
                      </a:lnTo>
                      <a:lnTo>
                        <a:pt x="81802" y="108133"/>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6" name="Freeform 35">
                  <a:extLst>
                    <a:ext uri="{FF2B5EF4-FFF2-40B4-BE49-F238E27FC236}">
                      <a16:creationId xmlns:a16="http://schemas.microsoft.com/office/drawing/2014/main" id="{5944BC4A-6AE1-BBD1-E91B-BE95809B753A}"/>
                    </a:ext>
                  </a:extLst>
                </p:cNvPr>
                <p:cNvSpPr/>
                <p:nvPr/>
              </p:nvSpPr>
              <p:spPr>
                <a:xfrm>
                  <a:off x="9093072" y="4157549"/>
                  <a:ext cx="214519" cy="425228"/>
                </a:xfrm>
                <a:custGeom>
                  <a:avLst/>
                  <a:gdLst>
                    <a:gd name="connsiteX0" fmla="*/ 169501 w 214519"/>
                    <a:gd name="connsiteY0" fmla="*/ 298206 h 425228"/>
                    <a:gd name="connsiteX1" fmla="*/ 169501 w 214519"/>
                    <a:gd name="connsiteY1" fmla="*/ 193135 h 425228"/>
                    <a:gd name="connsiteX2" fmla="*/ 137136 w 214519"/>
                    <a:gd name="connsiteY2" fmla="*/ 112735 h 425228"/>
                    <a:gd name="connsiteX3" fmla="*/ 28827 w 214519"/>
                    <a:gd name="connsiteY3" fmla="*/ 0 h 425228"/>
                    <a:gd name="connsiteX4" fmla="*/ 0 w 214519"/>
                    <a:gd name="connsiteY4" fmla="*/ 27734 h 425228"/>
                    <a:gd name="connsiteX5" fmla="*/ 108310 w 214519"/>
                    <a:gd name="connsiteY5" fmla="*/ 140469 h 425228"/>
                    <a:gd name="connsiteX6" fmla="*/ 129500 w 214519"/>
                    <a:gd name="connsiteY6" fmla="*/ 193135 h 425228"/>
                    <a:gd name="connsiteX7" fmla="*/ 129500 w 214519"/>
                    <a:gd name="connsiteY7" fmla="*/ 298206 h 425228"/>
                    <a:gd name="connsiteX8" fmla="*/ 84461 w 214519"/>
                    <a:gd name="connsiteY8" fmla="*/ 360136 h 425228"/>
                    <a:gd name="connsiteX9" fmla="*/ 149490 w 214519"/>
                    <a:gd name="connsiteY9" fmla="*/ 425228 h 425228"/>
                    <a:gd name="connsiteX10" fmla="*/ 214520 w 214519"/>
                    <a:gd name="connsiteY10" fmla="*/ 360136 h 425228"/>
                    <a:gd name="connsiteX11" fmla="*/ 169481 w 214519"/>
                    <a:gd name="connsiteY11" fmla="*/ 298206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169501" y="298206"/>
                      </a:moveTo>
                      <a:lnTo>
                        <a:pt x="169501" y="193135"/>
                      </a:lnTo>
                      <a:cubicBezTo>
                        <a:pt x="169501" y="163000"/>
                        <a:pt x="158006" y="134446"/>
                        <a:pt x="137136" y="112735"/>
                      </a:cubicBezTo>
                      <a:lnTo>
                        <a:pt x="28827" y="0"/>
                      </a:lnTo>
                      <a:lnTo>
                        <a:pt x="0" y="27734"/>
                      </a:lnTo>
                      <a:lnTo>
                        <a:pt x="108310" y="140469"/>
                      </a:lnTo>
                      <a:cubicBezTo>
                        <a:pt x="121983" y="154696"/>
                        <a:pt x="129500" y="173405"/>
                        <a:pt x="129500" y="193135"/>
                      </a:cubicBezTo>
                      <a:lnTo>
                        <a:pt x="129500" y="298206"/>
                      </a:lnTo>
                      <a:cubicBezTo>
                        <a:pt x="103392" y="306670"/>
                        <a:pt x="84461" y="331222"/>
                        <a:pt x="84461" y="360136"/>
                      </a:cubicBezTo>
                      <a:cubicBezTo>
                        <a:pt x="84461" y="396034"/>
                        <a:pt x="113627" y="425228"/>
                        <a:pt x="149490" y="425228"/>
                      </a:cubicBezTo>
                      <a:cubicBezTo>
                        <a:pt x="185353" y="425228"/>
                        <a:pt x="214520" y="396034"/>
                        <a:pt x="214520" y="360136"/>
                      </a:cubicBezTo>
                      <a:cubicBezTo>
                        <a:pt x="214520" y="331222"/>
                        <a:pt x="195589" y="306670"/>
                        <a:pt x="169481" y="298206"/>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7" name="Freeform 36">
                  <a:extLst>
                    <a:ext uri="{FF2B5EF4-FFF2-40B4-BE49-F238E27FC236}">
                      <a16:creationId xmlns:a16="http://schemas.microsoft.com/office/drawing/2014/main" id="{48914127-98B4-9245-493A-C6C3C83B42E1}"/>
                    </a:ext>
                  </a:extLst>
                </p:cNvPr>
                <p:cNvSpPr/>
                <p:nvPr/>
              </p:nvSpPr>
              <p:spPr>
                <a:xfrm>
                  <a:off x="9234905" y="3477436"/>
                  <a:ext cx="379862" cy="271593"/>
                </a:xfrm>
                <a:custGeom>
                  <a:avLst/>
                  <a:gdLst>
                    <a:gd name="connsiteX0" fmla="*/ 118565 w 379862"/>
                    <a:gd name="connsiteY0" fmla="*/ 15788 h 271593"/>
                    <a:gd name="connsiteX1" fmla="*/ 0 w 379862"/>
                    <a:gd name="connsiteY1" fmla="*/ 148053 h 271593"/>
                    <a:gd name="connsiteX2" fmla="*/ 29746 w 379862"/>
                    <a:gd name="connsiteY2" fmla="*/ 174786 h 271593"/>
                    <a:gd name="connsiteX3" fmla="*/ 148311 w 379862"/>
                    <a:gd name="connsiteY3" fmla="*/ 42521 h 271593"/>
                    <a:gd name="connsiteX4" fmla="*/ 153928 w 379862"/>
                    <a:gd name="connsiteY4" fmla="*/ 40020 h 271593"/>
                    <a:gd name="connsiteX5" fmla="*/ 287306 w 379862"/>
                    <a:gd name="connsiteY5" fmla="*/ 40020 h 271593"/>
                    <a:gd name="connsiteX6" fmla="*/ 294842 w 379862"/>
                    <a:gd name="connsiteY6" fmla="*/ 47563 h 271593"/>
                    <a:gd name="connsiteX7" fmla="*/ 294842 w 379862"/>
                    <a:gd name="connsiteY7" fmla="*/ 144571 h 271593"/>
                    <a:gd name="connsiteX8" fmla="*/ 249803 w 379862"/>
                    <a:gd name="connsiteY8" fmla="*/ 206501 h 271593"/>
                    <a:gd name="connsiteX9" fmla="*/ 314833 w 379862"/>
                    <a:gd name="connsiteY9" fmla="*/ 271593 h 271593"/>
                    <a:gd name="connsiteX10" fmla="*/ 379863 w 379862"/>
                    <a:gd name="connsiteY10" fmla="*/ 206501 h 271593"/>
                    <a:gd name="connsiteX11" fmla="*/ 334824 w 379862"/>
                    <a:gd name="connsiteY11" fmla="*/ 144571 h 271593"/>
                    <a:gd name="connsiteX12" fmla="*/ 334824 w 379862"/>
                    <a:gd name="connsiteY12" fmla="*/ 47563 h 271593"/>
                    <a:gd name="connsiteX13" fmla="*/ 287306 w 379862"/>
                    <a:gd name="connsiteY13" fmla="*/ 0 h 271593"/>
                    <a:gd name="connsiteX14" fmla="*/ 153928 w 379862"/>
                    <a:gd name="connsiteY14" fmla="*/ 0 h 271593"/>
                    <a:gd name="connsiteX15" fmla="*/ 118565 w 379862"/>
                    <a:gd name="connsiteY15" fmla="*/ 15808 h 271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593">
                      <a:moveTo>
                        <a:pt x="118565" y="15788"/>
                      </a:moveTo>
                      <a:lnTo>
                        <a:pt x="0" y="148053"/>
                      </a:lnTo>
                      <a:lnTo>
                        <a:pt x="29746" y="174786"/>
                      </a:lnTo>
                      <a:lnTo>
                        <a:pt x="148311" y="42521"/>
                      </a:lnTo>
                      <a:cubicBezTo>
                        <a:pt x="149730" y="40920"/>
                        <a:pt x="151789" y="40020"/>
                        <a:pt x="153928" y="40020"/>
                      </a:cubicBezTo>
                      <a:lnTo>
                        <a:pt x="287306" y="40020"/>
                      </a:lnTo>
                      <a:cubicBezTo>
                        <a:pt x="291464" y="40020"/>
                        <a:pt x="294842" y="43401"/>
                        <a:pt x="294842" y="47563"/>
                      </a:cubicBezTo>
                      <a:lnTo>
                        <a:pt x="294842" y="144571"/>
                      </a:lnTo>
                      <a:cubicBezTo>
                        <a:pt x="268734" y="153035"/>
                        <a:pt x="249803" y="177587"/>
                        <a:pt x="249803" y="206501"/>
                      </a:cubicBezTo>
                      <a:cubicBezTo>
                        <a:pt x="249803" y="242399"/>
                        <a:pt x="278970" y="271593"/>
                        <a:pt x="314833" y="271593"/>
                      </a:cubicBezTo>
                      <a:cubicBezTo>
                        <a:pt x="350696" y="271593"/>
                        <a:pt x="379863" y="242399"/>
                        <a:pt x="379863" y="206501"/>
                      </a:cubicBezTo>
                      <a:cubicBezTo>
                        <a:pt x="379863" y="177587"/>
                        <a:pt x="360931" y="153035"/>
                        <a:pt x="334824" y="144571"/>
                      </a:cubicBezTo>
                      <a:lnTo>
                        <a:pt x="334824" y="47563"/>
                      </a:lnTo>
                      <a:cubicBezTo>
                        <a:pt x="334824" y="21330"/>
                        <a:pt x="313494" y="0"/>
                        <a:pt x="287306" y="0"/>
                      </a:cubicBezTo>
                      <a:lnTo>
                        <a:pt x="153928" y="0"/>
                      </a:lnTo>
                      <a:cubicBezTo>
                        <a:pt x="140454" y="0"/>
                        <a:pt x="127560" y="5763"/>
                        <a:pt x="118565" y="1580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8" name="Freeform 37">
                  <a:extLst>
                    <a:ext uri="{FF2B5EF4-FFF2-40B4-BE49-F238E27FC236}">
                      <a16:creationId xmlns:a16="http://schemas.microsoft.com/office/drawing/2014/main" id="{380A2ACF-4434-9DDA-1D98-683232DFF606}"/>
                    </a:ext>
                  </a:extLst>
                </p:cNvPr>
                <p:cNvSpPr/>
                <p:nvPr/>
              </p:nvSpPr>
              <p:spPr>
                <a:xfrm>
                  <a:off x="8095338" y="3785007"/>
                  <a:ext cx="487652" cy="407859"/>
                </a:xfrm>
                <a:custGeom>
                  <a:avLst/>
                  <a:gdLst>
                    <a:gd name="connsiteX0" fmla="*/ 487652 w 487652"/>
                    <a:gd name="connsiteY0" fmla="*/ 281318 h 407859"/>
                    <a:gd name="connsiteX1" fmla="*/ 487652 w 487652"/>
                    <a:gd name="connsiteY1" fmla="*/ 241298 h 407859"/>
                    <a:gd name="connsiteX2" fmla="*/ 350136 w 487652"/>
                    <a:gd name="connsiteY2" fmla="*/ 241298 h 407859"/>
                    <a:gd name="connsiteX3" fmla="*/ 331125 w 487652"/>
                    <a:gd name="connsiteY3" fmla="*/ 222269 h 407859"/>
                    <a:gd name="connsiteX4" fmla="*/ 331125 w 487652"/>
                    <a:gd name="connsiteY4" fmla="*/ 0 h 407859"/>
                    <a:gd name="connsiteX5" fmla="*/ 291144 w 487652"/>
                    <a:gd name="connsiteY5" fmla="*/ 0 h 407859"/>
                    <a:gd name="connsiteX6" fmla="*/ 291144 w 487652"/>
                    <a:gd name="connsiteY6" fmla="*/ 125101 h 407859"/>
                    <a:gd name="connsiteX7" fmla="*/ 163044 w 487652"/>
                    <a:gd name="connsiteY7" fmla="*/ 125101 h 407859"/>
                    <a:gd name="connsiteX8" fmla="*/ 117425 w 487652"/>
                    <a:gd name="connsiteY8" fmla="*/ 144791 h 407859"/>
                    <a:gd name="connsiteX9" fmla="*/ 66009 w 487652"/>
                    <a:gd name="connsiteY9" fmla="*/ 199318 h 407859"/>
                    <a:gd name="connsiteX10" fmla="*/ 45039 w 487652"/>
                    <a:gd name="connsiteY10" fmla="*/ 252144 h 407859"/>
                    <a:gd name="connsiteX11" fmla="*/ 45039 w 487652"/>
                    <a:gd name="connsiteY11" fmla="*/ 280838 h 407859"/>
                    <a:gd name="connsiteX12" fmla="*/ 0 w 487652"/>
                    <a:gd name="connsiteY12" fmla="*/ 342768 h 407859"/>
                    <a:gd name="connsiteX13" fmla="*/ 65030 w 487652"/>
                    <a:gd name="connsiteY13" fmla="*/ 407860 h 407859"/>
                    <a:gd name="connsiteX14" fmla="*/ 130059 w 487652"/>
                    <a:gd name="connsiteY14" fmla="*/ 342768 h 407859"/>
                    <a:gd name="connsiteX15" fmla="*/ 85020 w 487652"/>
                    <a:gd name="connsiteY15" fmla="*/ 280838 h 407859"/>
                    <a:gd name="connsiteX16" fmla="*/ 85020 w 487652"/>
                    <a:gd name="connsiteY16" fmla="*/ 252144 h 407859"/>
                    <a:gd name="connsiteX17" fmla="*/ 95096 w 487652"/>
                    <a:gd name="connsiteY17" fmla="*/ 226791 h 407859"/>
                    <a:gd name="connsiteX18" fmla="*/ 146512 w 487652"/>
                    <a:gd name="connsiteY18" fmla="*/ 172264 h 407859"/>
                    <a:gd name="connsiteX19" fmla="*/ 163044 w 487652"/>
                    <a:gd name="connsiteY19" fmla="*/ 165121 h 407859"/>
                    <a:gd name="connsiteX20" fmla="*/ 291144 w 487652"/>
                    <a:gd name="connsiteY20" fmla="*/ 165121 h 407859"/>
                    <a:gd name="connsiteX21" fmla="*/ 291144 w 487652"/>
                    <a:gd name="connsiteY21" fmla="*/ 222269 h 407859"/>
                    <a:gd name="connsiteX22" fmla="*/ 350136 w 487652"/>
                    <a:gd name="connsiteY22" fmla="*/ 281318 h 407859"/>
                    <a:gd name="connsiteX23" fmla="*/ 487652 w 487652"/>
                    <a:gd name="connsiteY23" fmla="*/ 28131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7652" h="407859">
                      <a:moveTo>
                        <a:pt x="487652" y="281318"/>
                      </a:moveTo>
                      <a:lnTo>
                        <a:pt x="487652" y="241298"/>
                      </a:lnTo>
                      <a:lnTo>
                        <a:pt x="350136" y="241298"/>
                      </a:lnTo>
                      <a:cubicBezTo>
                        <a:pt x="339641" y="241298"/>
                        <a:pt x="331125" y="232754"/>
                        <a:pt x="331125" y="222269"/>
                      </a:cubicBezTo>
                      <a:lnTo>
                        <a:pt x="331125" y="0"/>
                      </a:lnTo>
                      <a:lnTo>
                        <a:pt x="291144" y="0"/>
                      </a:lnTo>
                      <a:lnTo>
                        <a:pt x="291144" y="125101"/>
                      </a:lnTo>
                      <a:lnTo>
                        <a:pt x="163044" y="125101"/>
                      </a:lnTo>
                      <a:cubicBezTo>
                        <a:pt x="145852" y="125101"/>
                        <a:pt x="129220" y="132285"/>
                        <a:pt x="117425" y="144791"/>
                      </a:cubicBezTo>
                      <a:lnTo>
                        <a:pt x="66009" y="199318"/>
                      </a:lnTo>
                      <a:cubicBezTo>
                        <a:pt x="52475" y="213665"/>
                        <a:pt x="45039" y="232414"/>
                        <a:pt x="45039" y="252144"/>
                      </a:cubicBezTo>
                      <a:lnTo>
                        <a:pt x="45039" y="280838"/>
                      </a:lnTo>
                      <a:cubicBezTo>
                        <a:pt x="18931" y="289302"/>
                        <a:pt x="0" y="313854"/>
                        <a:pt x="0" y="342768"/>
                      </a:cubicBezTo>
                      <a:cubicBezTo>
                        <a:pt x="0" y="378666"/>
                        <a:pt x="29166" y="407860"/>
                        <a:pt x="65030" y="407860"/>
                      </a:cubicBezTo>
                      <a:cubicBezTo>
                        <a:pt x="100893" y="407860"/>
                        <a:pt x="130059" y="378666"/>
                        <a:pt x="130059" y="342768"/>
                      </a:cubicBezTo>
                      <a:cubicBezTo>
                        <a:pt x="130059" y="313854"/>
                        <a:pt x="111128" y="289302"/>
                        <a:pt x="85020" y="280838"/>
                      </a:cubicBezTo>
                      <a:lnTo>
                        <a:pt x="85020" y="252144"/>
                      </a:lnTo>
                      <a:cubicBezTo>
                        <a:pt x="85020" y="242679"/>
                        <a:pt x="88599" y="233674"/>
                        <a:pt x="95096" y="226791"/>
                      </a:cubicBezTo>
                      <a:lnTo>
                        <a:pt x="146512" y="172264"/>
                      </a:lnTo>
                      <a:cubicBezTo>
                        <a:pt x="150790" y="167722"/>
                        <a:pt x="156827" y="165121"/>
                        <a:pt x="163044" y="165121"/>
                      </a:cubicBezTo>
                      <a:lnTo>
                        <a:pt x="291144" y="165121"/>
                      </a:lnTo>
                      <a:lnTo>
                        <a:pt x="291144" y="222269"/>
                      </a:lnTo>
                      <a:cubicBezTo>
                        <a:pt x="291144" y="254825"/>
                        <a:pt x="317612" y="281318"/>
                        <a:pt x="350136" y="281318"/>
                      </a:cubicBezTo>
                      <a:lnTo>
                        <a:pt x="487652" y="281318"/>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pic>
          <p:nvPicPr>
            <p:cNvPr id="33" name="Picture 32" descr="A row of computer servers&#10;&#10;Description automatically generated">
              <a:extLst>
                <a:ext uri="{FF2B5EF4-FFF2-40B4-BE49-F238E27FC236}">
                  <a16:creationId xmlns:a16="http://schemas.microsoft.com/office/drawing/2014/main" id="{DAF6A466-C444-1DC1-A774-DEB284DA7BE0}"/>
                </a:ext>
              </a:extLst>
            </p:cNvPr>
            <p:cNvPicPr>
              <a:picLocks noChangeAspect="1"/>
            </p:cNvPicPr>
            <p:nvPr/>
          </p:nvPicPr>
          <p:blipFill>
            <a:blip r:embed="rId8" cstate="screen">
              <a:extLst>
                <a:ext uri="{BEBA8EAE-BF5A-486C-A8C5-ECC9F3942E4B}">
                  <a14:imgProps xmlns:a14="http://schemas.microsoft.com/office/drawing/2010/main">
                    <a14:imgLayer r:embed="rId9">
                      <a14:imgEffect>
                        <a14:colorTemperature colorTemp="2965"/>
                      </a14:imgEffect>
                    </a14:imgLayer>
                  </a14:imgProps>
                </a:ext>
                <a:ext uri="{28A0092B-C50C-407E-A947-70E740481C1C}">
                  <a14:useLocalDpi xmlns:a14="http://schemas.microsoft.com/office/drawing/2010/main"/>
                </a:ext>
              </a:extLst>
            </a:blip>
            <a:stretch>
              <a:fillRect/>
            </a:stretch>
          </p:blipFill>
          <p:spPr>
            <a:xfrm>
              <a:off x="1945176" y="3392360"/>
              <a:ext cx="626443" cy="447168"/>
            </a:xfrm>
            <a:prstGeom prst="rect">
              <a:avLst/>
            </a:prstGeom>
            <a:noFill/>
          </p:spPr>
        </p:pic>
        <p:grpSp>
          <p:nvGrpSpPr>
            <p:cNvPr id="34" name="Group 33">
              <a:extLst>
                <a:ext uri="{FF2B5EF4-FFF2-40B4-BE49-F238E27FC236}">
                  <a16:creationId xmlns:a16="http://schemas.microsoft.com/office/drawing/2014/main" id="{2935F754-8841-AC62-39F2-3167088DEC08}"/>
                </a:ext>
              </a:extLst>
            </p:cNvPr>
            <p:cNvGrpSpPr/>
            <p:nvPr/>
          </p:nvGrpSpPr>
          <p:grpSpPr>
            <a:xfrm>
              <a:off x="2252956" y="3357124"/>
              <a:ext cx="156903" cy="156903"/>
              <a:chOff x="9366446" y="4749075"/>
              <a:chExt cx="401770" cy="401769"/>
            </a:xfrm>
            <a:grpFill/>
          </p:grpSpPr>
          <p:sp>
            <p:nvSpPr>
              <p:cNvPr id="35" name="Oval 34">
                <a:extLst>
                  <a:ext uri="{FF2B5EF4-FFF2-40B4-BE49-F238E27FC236}">
                    <a16:creationId xmlns:a16="http://schemas.microsoft.com/office/drawing/2014/main" id="{E0B20F2D-24D0-9D05-A5E2-A70CCA91D5D2}"/>
                  </a:ext>
                </a:extLst>
              </p:cNvPr>
              <p:cNvSpPr/>
              <p:nvPr/>
            </p:nvSpPr>
            <p:spPr>
              <a:xfrm>
                <a:off x="9366446" y="4749075"/>
                <a:ext cx="401770" cy="401769"/>
              </a:xfrm>
              <a:prstGeom prst="ellipse">
                <a:avLst/>
              </a:prstGeom>
              <a:solidFill>
                <a:schemeClr val="tx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icrosoft Sans Serif" panose="020B0604020202020204" pitchFamily="34" charset="0"/>
                </a:endParaRPr>
              </a:p>
            </p:txBody>
          </p:sp>
          <p:grpSp>
            <p:nvGrpSpPr>
              <p:cNvPr id="36" name="Group 35">
                <a:extLst>
                  <a:ext uri="{FF2B5EF4-FFF2-40B4-BE49-F238E27FC236}">
                    <a16:creationId xmlns:a16="http://schemas.microsoft.com/office/drawing/2014/main" id="{DEC61359-64B9-BE9C-E9C6-80F18987E7A4}"/>
                  </a:ext>
                </a:extLst>
              </p:cNvPr>
              <p:cNvGrpSpPr>
                <a:grpSpLocks noChangeAspect="1"/>
              </p:cNvGrpSpPr>
              <p:nvPr/>
            </p:nvGrpSpPr>
            <p:grpSpPr>
              <a:xfrm>
                <a:off x="9452093" y="4833427"/>
                <a:ext cx="230211" cy="228485"/>
                <a:chOff x="7819895" y="2698787"/>
                <a:chExt cx="2088775" cy="2073123"/>
              </a:xfrm>
              <a:grpFill/>
            </p:grpSpPr>
            <p:sp>
              <p:nvSpPr>
                <p:cNvPr id="37" name="Freeform 23">
                  <a:extLst>
                    <a:ext uri="{FF2B5EF4-FFF2-40B4-BE49-F238E27FC236}">
                      <a16:creationId xmlns:a16="http://schemas.microsoft.com/office/drawing/2014/main" id="{A59707C8-4431-A201-BBE0-5A02988971F3}"/>
                    </a:ext>
                  </a:extLst>
                </p:cNvPr>
                <p:cNvSpPr/>
                <p:nvPr/>
              </p:nvSpPr>
              <p:spPr>
                <a:xfrm>
                  <a:off x="8572275" y="3084764"/>
                  <a:ext cx="584147" cy="1183319"/>
                </a:xfrm>
                <a:custGeom>
                  <a:avLst/>
                  <a:gdLst>
                    <a:gd name="connsiteX0" fmla="*/ 584127 w 584147"/>
                    <a:gd name="connsiteY0" fmla="*/ 754510 h 1183319"/>
                    <a:gd name="connsiteX1" fmla="*/ 584127 w 584147"/>
                    <a:gd name="connsiteY1" fmla="*/ 317736 h 1183319"/>
                    <a:gd name="connsiteX2" fmla="*/ 510242 w 584147"/>
                    <a:gd name="connsiteY2" fmla="*/ 243780 h 1183319"/>
                    <a:gd name="connsiteX3" fmla="*/ 312054 w 584147"/>
                    <a:gd name="connsiteY3" fmla="*/ 243780 h 1183319"/>
                    <a:gd name="connsiteX4" fmla="*/ 312054 w 584147"/>
                    <a:gd name="connsiteY4" fmla="*/ 127543 h 1183319"/>
                    <a:gd name="connsiteX5" fmla="*/ 358812 w 584147"/>
                    <a:gd name="connsiteY5" fmla="*/ 65092 h 1183319"/>
                    <a:gd name="connsiteX6" fmla="*/ 293783 w 584147"/>
                    <a:gd name="connsiteY6" fmla="*/ 0 h 1183319"/>
                    <a:gd name="connsiteX7" fmla="*/ 228753 w 584147"/>
                    <a:gd name="connsiteY7" fmla="*/ 65092 h 1183319"/>
                    <a:gd name="connsiteX8" fmla="*/ 272073 w 584147"/>
                    <a:gd name="connsiteY8" fmla="*/ 126442 h 1183319"/>
                    <a:gd name="connsiteX9" fmla="*/ 272073 w 584147"/>
                    <a:gd name="connsiteY9" fmla="*/ 243780 h 1183319"/>
                    <a:gd name="connsiteX10" fmla="*/ 73886 w 584147"/>
                    <a:gd name="connsiteY10" fmla="*/ 243780 h 1183319"/>
                    <a:gd name="connsiteX11" fmla="*/ 0 w 584147"/>
                    <a:gd name="connsiteY11" fmla="*/ 317736 h 1183319"/>
                    <a:gd name="connsiteX12" fmla="*/ 0 w 584147"/>
                    <a:gd name="connsiteY12" fmla="*/ 754510 h 1183319"/>
                    <a:gd name="connsiteX13" fmla="*/ 73886 w 584147"/>
                    <a:gd name="connsiteY13" fmla="*/ 828466 h 1183319"/>
                    <a:gd name="connsiteX14" fmla="*/ 272073 w 584147"/>
                    <a:gd name="connsiteY14" fmla="*/ 828466 h 1183319"/>
                    <a:gd name="connsiteX15" fmla="*/ 272073 w 584147"/>
                    <a:gd name="connsiteY15" fmla="*/ 1056338 h 1183319"/>
                    <a:gd name="connsiteX16" fmla="*/ 227134 w 584147"/>
                    <a:gd name="connsiteY16" fmla="*/ 1118228 h 1183319"/>
                    <a:gd name="connsiteX17" fmla="*/ 292164 w 584147"/>
                    <a:gd name="connsiteY17" fmla="*/ 1183320 h 1183319"/>
                    <a:gd name="connsiteX18" fmla="*/ 357193 w 584147"/>
                    <a:gd name="connsiteY18" fmla="*/ 1118228 h 1183319"/>
                    <a:gd name="connsiteX19" fmla="*/ 312074 w 584147"/>
                    <a:gd name="connsiteY19" fmla="*/ 1056278 h 1183319"/>
                    <a:gd name="connsiteX20" fmla="*/ 312074 w 584147"/>
                    <a:gd name="connsiteY20" fmla="*/ 828466 h 1183319"/>
                    <a:gd name="connsiteX21" fmla="*/ 510262 w 584147"/>
                    <a:gd name="connsiteY21" fmla="*/ 828466 h 1183319"/>
                    <a:gd name="connsiteX22" fmla="*/ 584147 w 584147"/>
                    <a:gd name="connsiteY22" fmla="*/ 754510 h 1183319"/>
                    <a:gd name="connsiteX23" fmla="*/ 544146 w 584147"/>
                    <a:gd name="connsiteY23" fmla="*/ 754510 h 1183319"/>
                    <a:gd name="connsiteX24" fmla="*/ 510242 w 584147"/>
                    <a:gd name="connsiteY24" fmla="*/ 788447 h 1183319"/>
                    <a:gd name="connsiteX25" fmla="*/ 73886 w 584147"/>
                    <a:gd name="connsiteY25" fmla="*/ 788447 h 1183319"/>
                    <a:gd name="connsiteX26" fmla="*/ 39981 w 584147"/>
                    <a:gd name="connsiteY26" fmla="*/ 754510 h 1183319"/>
                    <a:gd name="connsiteX27" fmla="*/ 39981 w 584147"/>
                    <a:gd name="connsiteY27" fmla="*/ 317736 h 1183319"/>
                    <a:gd name="connsiteX28" fmla="*/ 73886 w 584147"/>
                    <a:gd name="connsiteY28" fmla="*/ 283799 h 1183319"/>
                    <a:gd name="connsiteX29" fmla="*/ 510242 w 584147"/>
                    <a:gd name="connsiteY29" fmla="*/ 283799 h 1183319"/>
                    <a:gd name="connsiteX30" fmla="*/ 544146 w 584147"/>
                    <a:gd name="connsiteY30" fmla="*/ 317736 h 1183319"/>
                    <a:gd name="connsiteX31" fmla="*/ 544146 w 584147"/>
                    <a:gd name="connsiteY31" fmla="*/ 754510 h 1183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84147" h="1183319">
                      <a:moveTo>
                        <a:pt x="584127" y="754510"/>
                      </a:moveTo>
                      <a:lnTo>
                        <a:pt x="584127" y="317736"/>
                      </a:lnTo>
                      <a:cubicBezTo>
                        <a:pt x="584127" y="276956"/>
                        <a:pt x="550983" y="243780"/>
                        <a:pt x="510242" y="243780"/>
                      </a:cubicBezTo>
                      <a:lnTo>
                        <a:pt x="312054" y="243780"/>
                      </a:lnTo>
                      <a:lnTo>
                        <a:pt x="312054" y="127543"/>
                      </a:lnTo>
                      <a:cubicBezTo>
                        <a:pt x="339042" y="119619"/>
                        <a:pt x="358812" y="94626"/>
                        <a:pt x="358812" y="65092"/>
                      </a:cubicBezTo>
                      <a:cubicBezTo>
                        <a:pt x="358812" y="29194"/>
                        <a:pt x="329646" y="0"/>
                        <a:pt x="293783" y="0"/>
                      </a:cubicBezTo>
                      <a:cubicBezTo>
                        <a:pt x="257920" y="0"/>
                        <a:pt x="228753" y="29194"/>
                        <a:pt x="228753" y="65092"/>
                      </a:cubicBezTo>
                      <a:cubicBezTo>
                        <a:pt x="228753" y="93366"/>
                        <a:pt x="246865" y="117478"/>
                        <a:pt x="272073" y="126442"/>
                      </a:cubicBezTo>
                      <a:lnTo>
                        <a:pt x="272073" y="243780"/>
                      </a:lnTo>
                      <a:lnTo>
                        <a:pt x="73886" y="243780"/>
                      </a:lnTo>
                      <a:cubicBezTo>
                        <a:pt x="33145" y="243780"/>
                        <a:pt x="0" y="276956"/>
                        <a:pt x="0" y="317736"/>
                      </a:cubicBezTo>
                      <a:lnTo>
                        <a:pt x="0" y="754510"/>
                      </a:lnTo>
                      <a:cubicBezTo>
                        <a:pt x="0" y="795290"/>
                        <a:pt x="33145" y="828466"/>
                        <a:pt x="73886" y="828466"/>
                      </a:cubicBezTo>
                      <a:lnTo>
                        <a:pt x="272073" y="828466"/>
                      </a:lnTo>
                      <a:lnTo>
                        <a:pt x="272073" y="1056338"/>
                      </a:lnTo>
                      <a:cubicBezTo>
                        <a:pt x="246025" y="1064822"/>
                        <a:pt x="227134" y="1089354"/>
                        <a:pt x="227134" y="1118228"/>
                      </a:cubicBezTo>
                      <a:cubicBezTo>
                        <a:pt x="227134" y="1154126"/>
                        <a:pt x="256300" y="1183320"/>
                        <a:pt x="292164" y="1183320"/>
                      </a:cubicBezTo>
                      <a:cubicBezTo>
                        <a:pt x="328027" y="1183320"/>
                        <a:pt x="357193" y="1154126"/>
                        <a:pt x="357193" y="1118228"/>
                      </a:cubicBezTo>
                      <a:cubicBezTo>
                        <a:pt x="357193" y="1089294"/>
                        <a:pt x="338222" y="1064702"/>
                        <a:pt x="312074" y="1056278"/>
                      </a:cubicBezTo>
                      <a:lnTo>
                        <a:pt x="312074" y="828466"/>
                      </a:lnTo>
                      <a:lnTo>
                        <a:pt x="510262" y="828466"/>
                      </a:lnTo>
                      <a:cubicBezTo>
                        <a:pt x="551003" y="828466"/>
                        <a:pt x="584147" y="795290"/>
                        <a:pt x="584147" y="754510"/>
                      </a:cubicBezTo>
                      <a:close/>
                      <a:moveTo>
                        <a:pt x="544146" y="754510"/>
                      </a:moveTo>
                      <a:cubicBezTo>
                        <a:pt x="544146" y="773219"/>
                        <a:pt x="528933" y="788447"/>
                        <a:pt x="510242" y="788447"/>
                      </a:cubicBezTo>
                      <a:lnTo>
                        <a:pt x="73886" y="788447"/>
                      </a:lnTo>
                      <a:cubicBezTo>
                        <a:pt x="55194" y="788447"/>
                        <a:pt x="39981" y="773219"/>
                        <a:pt x="39981" y="754510"/>
                      </a:cubicBezTo>
                      <a:lnTo>
                        <a:pt x="39981" y="317736"/>
                      </a:lnTo>
                      <a:cubicBezTo>
                        <a:pt x="39981" y="299027"/>
                        <a:pt x="55194" y="283799"/>
                        <a:pt x="73886" y="283799"/>
                      </a:cubicBezTo>
                      <a:lnTo>
                        <a:pt x="510242" y="283799"/>
                      </a:lnTo>
                      <a:cubicBezTo>
                        <a:pt x="528933" y="283799"/>
                        <a:pt x="544146" y="299027"/>
                        <a:pt x="544146" y="317736"/>
                      </a:cubicBezTo>
                      <a:lnTo>
                        <a:pt x="544146" y="754510"/>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38" name="Freeform 24">
                  <a:extLst>
                    <a:ext uri="{FF2B5EF4-FFF2-40B4-BE49-F238E27FC236}">
                      <a16:creationId xmlns:a16="http://schemas.microsoft.com/office/drawing/2014/main" id="{7B7E7220-43B5-4C60-96BC-E88D71A85BBC}"/>
                    </a:ext>
                  </a:extLst>
                </p:cNvPr>
                <p:cNvSpPr/>
                <p:nvPr/>
              </p:nvSpPr>
              <p:spPr>
                <a:xfrm>
                  <a:off x="8836691"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39" name="Freeform 25">
                  <a:extLst>
                    <a:ext uri="{FF2B5EF4-FFF2-40B4-BE49-F238E27FC236}">
                      <a16:creationId xmlns:a16="http://schemas.microsoft.com/office/drawing/2014/main" id="{72F89792-2390-CA5B-F008-CB259105F985}"/>
                    </a:ext>
                  </a:extLst>
                </p:cNvPr>
                <p:cNvSpPr/>
                <p:nvPr/>
              </p:nvSpPr>
              <p:spPr>
                <a:xfrm>
                  <a:off x="8892386" y="3420108"/>
                  <a:ext cx="185233" cy="404798"/>
                </a:xfrm>
                <a:custGeom>
                  <a:avLst/>
                  <a:gdLst>
                    <a:gd name="connsiteX0" fmla="*/ 166982 w 185233"/>
                    <a:gd name="connsiteY0" fmla="*/ 333944 h 404798"/>
                    <a:gd name="connsiteX1" fmla="*/ 166982 w 185233"/>
                    <a:gd name="connsiteY1" fmla="*/ 98428 h 404798"/>
                    <a:gd name="connsiteX2" fmla="*/ 86899 w 185233"/>
                    <a:gd name="connsiteY2" fmla="*/ 18269 h 404798"/>
                    <a:gd name="connsiteX3" fmla="*/ 70787 w 185233"/>
                    <a:gd name="connsiteY3" fmla="*/ 18269 h 404798"/>
                    <a:gd name="connsiteX4" fmla="*/ 38242 w 185233"/>
                    <a:gd name="connsiteY4" fmla="*/ 0 h 404798"/>
                    <a:gd name="connsiteX5" fmla="*/ 0 w 185233"/>
                    <a:gd name="connsiteY5" fmla="*/ 38279 h 404798"/>
                    <a:gd name="connsiteX6" fmla="*/ 38242 w 185233"/>
                    <a:gd name="connsiteY6" fmla="*/ 76558 h 404798"/>
                    <a:gd name="connsiteX7" fmla="*/ 70787 w 185233"/>
                    <a:gd name="connsiteY7" fmla="*/ 58289 h 404798"/>
                    <a:gd name="connsiteX8" fmla="*/ 86899 w 185233"/>
                    <a:gd name="connsiteY8" fmla="*/ 58289 h 404798"/>
                    <a:gd name="connsiteX9" fmla="*/ 127001 w 185233"/>
                    <a:gd name="connsiteY9" fmla="*/ 98428 h 404798"/>
                    <a:gd name="connsiteX10" fmla="*/ 127001 w 185233"/>
                    <a:gd name="connsiteY10" fmla="*/ 333944 h 404798"/>
                    <a:gd name="connsiteX11" fmla="*/ 108749 w 185233"/>
                    <a:gd name="connsiteY11" fmla="*/ 366520 h 404798"/>
                    <a:gd name="connsiteX12" fmla="*/ 146991 w 185233"/>
                    <a:gd name="connsiteY12" fmla="*/ 404798 h 404798"/>
                    <a:gd name="connsiteX13" fmla="*/ 185233 w 185233"/>
                    <a:gd name="connsiteY13" fmla="*/ 366520 h 404798"/>
                    <a:gd name="connsiteX14" fmla="*/ 166982 w 185233"/>
                    <a:gd name="connsiteY14" fmla="*/ 333944 h 404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5233" h="404798">
                      <a:moveTo>
                        <a:pt x="166982" y="333944"/>
                      </a:moveTo>
                      <a:lnTo>
                        <a:pt x="166982" y="98428"/>
                      </a:lnTo>
                      <a:cubicBezTo>
                        <a:pt x="166982" y="54227"/>
                        <a:pt x="131059" y="18269"/>
                        <a:pt x="86899" y="18269"/>
                      </a:cubicBezTo>
                      <a:lnTo>
                        <a:pt x="70787" y="18269"/>
                      </a:lnTo>
                      <a:cubicBezTo>
                        <a:pt x="64050" y="7324"/>
                        <a:pt x="51996" y="0"/>
                        <a:pt x="38242" y="0"/>
                      </a:cubicBezTo>
                      <a:cubicBezTo>
                        <a:pt x="17152" y="0"/>
                        <a:pt x="0" y="17168"/>
                        <a:pt x="0" y="38279"/>
                      </a:cubicBezTo>
                      <a:cubicBezTo>
                        <a:pt x="0" y="59389"/>
                        <a:pt x="17152" y="76558"/>
                        <a:pt x="38242" y="76558"/>
                      </a:cubicBezTo>
                      <a:cubicBezTo>
                        <a:pt x="51996" y="76558"/>
                        <a:pt x="64050" y="69234"/>
                        <a:pt x="70787" y="58289"/>
                      </a:cubicBezTo>
                      <a:lnTo>
                        <a:pt x="86899" y="58289"/>
                      </a:lnTo>
                      <a:cubicBezTo>
                        <a:pt x="109009" y="58289"/>
                        <a:pt x="127001" y="76297"/>
                        <a:pt x="127001" y="98428"/>
                      </a:cubicBezTo>
                      <a:lnTo>
                        <a:pt x="127001" y="333944"/>
                      </a:lnTo>
                      <a:cubicBezTo>
                        <a:pt x="116066" y="340687"/>
                        <a:pt x="108749" y="352753"/>
                        <a:pt x="108749" y="366520"/>
                      </a:cubicBezTo>
                      <a:cubicBezTo>
                        <a:pt x="108749" y="387630"/>
                        <a:pt x="125901" y="404798"/>
                        <a:pt x="146991" y="404798"/>
                      </a:cubicBezTo>
                      <a:cubicBezTo>
                        <a:pt x="168081" y="404798"/>
                        <a:pt x="185233" y="387630"/>
                        <a:pt x="185233" y="366520"/>
                      </a:cubicBezTo>
                      <a:cubicBezTo>
                        <a:pt x="185233" y="352753"/>
                        <a:pt x="177917" y="340687"/>
                        <a:pt x="166982" y="333944"/>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0" name="Freeform 26">
                  <a:extLst>
                    <a:ext uri="{FF2B5EF4-FFF2-40B4-BE49-F238E27FC236}">
                      <a16:creationId xmlns:a16="http://schemas.microsoft.com/office/drawing/2014/main" id="{E251D985-3CDE-7201-FF33-A9E2F2AC21ED}"/>
                    </a:ext>
                  </a:extLst>
                </p:cNvPr>
                <p:cNvSpPr/>
                <p:nvPr/>
              </p:nvSpPr>
              <p:spPr>
                <a:xfrm>
                  <a:off x="8671868"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1" name="Freeform 27">
                  <a:extLst>
                    <a:ext uri="{FF2B5EF4-FFF2-40B4-BE49-F238E27FC236}">
                      <a16:creationId xmlns:a16="http://schemas.microsoft.com/office/drawing/2014/main" id="{6974BA26-4692-BCA7-8266-CC1388FE6124}"/>
                    </a:ext>
                  </a:extLst>
                </p:cNvPr>
                <p:cNvSpPr/>
                <p:nvPr/>
              </p:nvSpPr>
              <p:spPr>
                <a:xfrm>
                  <a:off x="8268537" y="2952319"/>
                  <a:ext cx="343739" cy="342367"/>
                </a:xfrm>
                <a:custGeom>
                  <a:avLst/>
                  <a:gdLst>
                    <a:gd name="connsiteX0" fmla="*/ 65010 w 343739"/>
                    <a:gd name="connsiteY0" fmla="*/ 342368 h 342367"/>
                    <a:gd name="connsiteX1" fmla="*/ 117145 w 343739"/>
                    <a:gd name="connsiteY1" fmla="*/ 316135 h 342367"/>
                    <a:gd name="connsiteX2" fmla="*/ 241047 w 343739"/>
                    <a:gd name="connsiteY2" fmla="*/ 316135 h 342367"/>
                    <a:gd name="connsiteX3" fmla="*/ 300040 w 343739"/>
                    <a:gd name="connsiteY3" fmla="*/ 257086 h 342367"/>
                    <a:gd name="connsiteX4" fmla="*/ 300040 w 343739"/>
                    <a:gd name="connsiteY4" fmla="*/ 126562 h 342367"/>
                    <a:gd name="connsiteX5" fmla="*/ 343739 w 343739"/>
                    <a:gd name="connsiteY5" fmla="*/ 65092 h 342367"/>
                    <a:gd name="connsiteX6" fmla="*/ 278710 w 343739"/>
                    <a:gd name="connsiteY6" fmla="*/ 0 h 342367"/>
                    <a:gd name="connsiteX7" fmla="*/ 213680 w 343739"/>
                    <a:gd name="connsiteY7" fmla="*/ 65092 h 342367"/>
                    <a:gd name="connsiteX8" fmla="*/ 260059 w 343739"/>
                    <a:gd name="connsiteY8" fmla="*/ 127442 h 342367"/>
                    <a:gd name="connsiteX9" fmla="*/ 260059 w 343739"/>
                    <a:gd name="connsiteY9" fmla="*/ 257086 h 342367"/>
                    <a:gd name="connsiteX10" fmla="*/ 241047 w 343739"/>
                    <a:gd name="connsiteY10" fmla="*/ 276115 h 342367"/>
                    <a:gd name="connsiteX11" fmla="*/ 130019 w 343739"/>
                    <a:gd name="connsiteY11" fmla="*/ 276115 h 342367"/>
                    <a:gd name="connsiteX12" fmla="*/ 65030 w 343739"/>
                    <a:gd name="connsiteY12" fmla="*/ 212184 h 342367"/>
                    <a:gd name="connsiteX13" fmla="*/ 0 w 343739"/>
                    <a:gd name="connsiteY13" fmla="*/ 277276 h 342367"/>
                    <a:gd name="connsiteX14" fmla="*/ 65030 w 343739"/>
                    <a:gd name="connsiteY14" fmla="*/ 342368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65010" y="342368"/>
                      </a:moveTo>
                      <a:cubicBezTo>
                        <a:pt x="86320" y="342368"/>
                        <a:pt x="105271" y="332043"/>
                        <a:pt x="117145" y="316135"/>
                      </a:cubicBezTo>
                      <a:lnTo>
                        <a:pt x="241047" y="316135"/>
                      </a:lnTo>
                      <a:cubicBezTo>
                        <a:pt x="273572" y="316135"/>
                        <a:pt x="300040" y="289642"/>
                        <a:pt x="300040" y="257086"/>
                      </a:cubicBezTo>
                      <a:lnTo>
                        <a:pt x="300040" y="126562"/>
                      </a:lnTo>
                      <a:cubicBezTo>
                        <a:pt x="325448" y="117698"/>
                        <a:pt x="343739" y="93506"/>
                        <a:pt x="343739" y="65092"/>
                      </a:cubicBezTo>
                      <a:cubicBezTo>
                        <a:pt x="343739" y="29194"/>
                        <a:pt x="314573" y="0"/>
                        <a:pt x="278710" y="0"/>
                      </a:cubicBezTo>
                      <a:cubicBezTo>
                        <a:pt x="242847" y="0"/>
                        <a:pt x="213680" y="29194"/>
                        <a:pt x="213680" y="65092"/>
                      </a:cubicBezTo>
                      <a:cubicBezTo>
                        <a:pt x="213680" y="94486"/>
                        <a:pt x="233271" y="119399"/>
                        <a:pt x="260059" y="127442"/>
                      </a:cubicBezTo>
                      <a:lnTo>
                        <a:pt x="260059" y="257086"/>
                      </a:lnTo>
                      <a:cubicBezTo>
                        <a:pt x="260059" y="267591"/>
                        <a:pt x="251522" y="276115"/>
                        <a:pt x="241047" y="276115"/>
                      </a:cubicBezTo>
                      <a:lnTo>
                        <a:pt x="130019" y="276115"/>
                      </a:lnTo>
                      <a:cubicBezTo>
                        <a:pt x="129400" y="240758"/>
                        <a:pt x="100493" y="212184"/>
                        <a:pt x="65030" y="212184"/>
                      </a:cubicBezTo>
                      <a:cubicBezTo>
                        <a:pt x="29566" y="212184"/>
                        <a:pt x="0" y="241378"/>
                        <a:pt x="0" y="277276"/>
                      </a:cubicBezTo>
                      <a:cubicBezTo>
                        <a:pt x="0" y="313174"/>
                        <a:pt x="29166" y="342368"/>
                        <a:pt x="65030" y="34236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2" name="Freeform 28">
                  <a:extLst>
                    <a:ext uri="{FF2B5EF4-FFF2-40B4-BE49-F238E27FC236}">
                      <a16:creationId xmlns:a16="http://schemas.microsoft.com/office/drawing/2014/main" id="{756FCFBF-27BF-9B99-D39C-74EE6E43F28D}"/>
                    </a:ext>
                  </a:extLst>
                </p:cNvPr>
                <p:cNvSpPr/>
                <p:nvPr/>
              </p:nvSpPr>
              <p:spPr>
                <a:xfrm>
                  <a:off x="8671888" y="3420128"/>
                  <a:ext cx="299779" cy="306530"/>
                </a:xfrm>
                <a:custGeom>
                  <a:avLst/>
                  <a:gdLst>
                    <a:gd name="connsiteX0" fmla="*/ 257280 w 299779"/>
                    <a:gd name="connsiteY0" fmla="*/ 115577 h 306530"/>
                    <a:gd name="connsiteX1" fmla="*/ 147251 w 299779"/>
                    <a:gd name="connsiteY1" fmla="*/ 115577 h 306530"/>
                    <a:gd name="connsiteX2" fmla="*/ 104751 w 299779"/>
                    <a:gd name="connsiteY2" fmla="*/ 158117 h 306530"/>
                    <a:gd name="connsiteX3" fmla="*/ 104751 w 299779"/>
                    <a:gd name="connsiteY3" fmla="*/ 198717 h 306530"/>
                    <a:gd name="connsiteX4" fmla="*/ 90018 w 299779"/>
                    <a:gd name="connsiteY4" fmla="*/ 198717 h 306530"/>
                    <a:gd name="connsiteX5" fmla="*/ 58233 w 299779"/>
                    <a:gd name="connsiteY5" fmla="*/ 166902 h 306530"/>
                    <a:gd name="connsiteX6" fmla="*/ 58233 w 299779"/>
                    <a:gd name="connsiteY6" fmla="*/ 70855 h 306530"/>
                    <a:gd name="connsiteX7" fmla="*/ 76484 w 299779"/>
                    <a:gd name="connsiteY7" fmla="*/ 38279 h 306530"/>
                    <a:gd name="connsiteX8" fmla="*/ 38242 w 299779"/>
                    <a:gd name="connsiteY8" fmla="*/ 0 h 306530"/>
                    <a:gd name="connsiteX9" fmla="*/ 0 w 299779"/>
                    <a:gd name="connsiteY9" fmla="*/ 38279 h 306530"/>
                    <a:gd name="connsiteX10" fmla="*/ 18251 w 299779"/>
                    <a:gd name="connsiteY10" fmla="*/ 70855 h 306530"/>
                    <a:gd name="connsiteX11" fmla="*/ 18251 w 299779"/>
                    <a:gd name="connsiteY11" fmla="*/ 166902 h 306530"/>
                    <a:gd name="connsiteX12" fmla="*/ 90018 w 299779"/>
                    <a:gd name="connsiteY12" fmla="*/ 238737 h 306530"/>
                    <a:gd name="connsiteX13" fmla="*/ 104751 w 299779"/>
                    <a:gd name="connsiteY13" fmla="*/ 238737 h 306530"/>
                    <a:gd name="connsiteX14" fmla="*/ 104751 w 299779"/>
                    <a:gd name="connsiteY14" fmla="*/ 263989 h 306530"/>
                    <a:gd name="connsiteX15" fmla="*/ 147251 w 299779"/>
                    <a:gd name="connsiteY15" fmla="*/ 306530 h 306530"/>
                    <a:gd name="connsiteX16" fmla="*/ 257280 w 299779"/>
                    <a:gd name="connsiteY16" fmla="*/ 306530 h 306530"/>
                    <a:gd name="connsiteX17" fmla="*/ 299780 w 299779"/>
                    <a:gd name="connsiteY17" fmla="*/ 263989 h 306530"/>
                    <a:gd name="connsiteX18" fmla="*/ 299780 w 299779"/>
                    <a:gd name="connsiteY18" fmla="*/ 158117 h 306530"/>
                    <a:gd name="connsiteX19" fmla="*/ 257280 w 299779"/>
                    <a:gd name="connsiteY19" fmla="*/ 115577 h 306530"/>
                    <a:gd name="connsiteX20" fmla="*/ 259799 w 299779"/>
                    <a:gd name="connsiteY20" fmla="*/ 263989 h 306530"/>
                    <a:gd name="connsiteX21" fmla="*/ 257280 w 299779"/>
                    <a:gd name="connsiteY21" fmla="*/ 266511 h 306530"/>
                    <a:gd name="connsiteX22" fmla="*/ 147251 w 299779"/>
                    <a:gd name="connsiteY22" fmla="*/ 266511 h 306530"/>
                    <a:gd name="connsiteX23" fmla="*/ 144732 w 299779"/>
                    <a:gd name="connsiteY23" fmla="*/ 263989 h 306530"/>
                    <a:gd name="connsiteX24" fmla="*/ 144732 w 299779"/>
                    <a:gd name="connsiteY24" fmla="*/ 158117 h 306530"/>
                    <a:gd name="connsiteX25" fmla="*/ 147251 w 299779"/>
                    <a:gd name="connsiteY25" fmla="*/ 155596 h 306530"/>
                    <a:gd name="connsiteX26" fmla="*/ 257280 w 299779"/>
                    <a:gd name="connsiteY26" fmla="*/ 155596 h 306530"/>
                    <a:gd name="connsiteX27" fmla="*/ 259799 w 299779"/>
                    <a:gd name="connsiteY27" fmla="*/ 158117 h 306530"/>
                    <a:gd name="connsiteX28" fmla="*/ 259799 w 299779"/>
                    <a:gd name="connsiteY28" fmla="*/ 263989 h 306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99779" h="306530">
                      <a:moveTo>
                        <a:pt x="257280" y="115577"/>
                      </a:moveTo>
                      <a:lnTo>
                        <a:pt x="147251" y="115577"/>
                      </a:lnTo>
                      <a:cubicBezTo>
                        <a:pt x="123822" y="115577"/>
                        <a:pt x="104751" y="134666"/>
                        <a:pt x="104751" y="158117"/>
                      </a:cubicBezTo>
                      <a:lnTo>
                        <a:pt x="104751" y="198717"/>
                      </a:lnTo>
                      <a:lnTo>
                        <a:pt x="90018" y="198717"/>
                      </a:lnTo>
                      <a:cubicBezTo>
                        <a:pt x="72486" y="198717"/>
                        <a:pt x="58233" y="184450"/>
                        <a:pt x="58233" y="166902"/>
                      </a:cubicBezTo>
                      <a:lnTo>
                        <a:pt x="58233" y="70855"/>
                      </a:lnTo>
                      <a:cubicBezTo>
                        <a:pt x="69168" y="64111"/>
                        <a:pt x="76484" y="52046"/>
                        <a:pt x="76484" y="38279"/>
                      </a:cubicBezTo>
                      <a:cubicBezTo>
                        <a:pt x="76484" y="17168"/>
                        <a:pt x="59332" y="0"/>
                        <a:pt x="38242" y="0"/>
                      </a:cubicBezTo>
                      <a:cubicBezTo>
                        <a:pt x="17152" y="0"/>
                        <a:pt x="0" y="17168"/>
                        <a:pt x="0" y="38279"/>
                      </a:cubicBezTo>
                      <a:cubicBezTo>
                        <a:pt x="0" y="52046"/>
                        <a:pt x="7317" y="64111"/>
                        <a:pt x="18251" y="70855"/>
                      </a:cubicBezTo>
                      <a:lnTo>
                        <a:pt x="18251" y="166902"/>
                      </a:lnTo>
                      <a:cubicBezTo>
                        <a:pt x="18251" y="206521"/>
                        <a:pt x="50456" y="238737"/>
                        <a:pt x="90018" y="238737"/>
                      </a:cubicBezTo>
                      <a:lnTo>
                        <a:pt x="104751" y="238737"/>
                      </a:lnTo>
                      <a:lnTo>
                        <a:pt x="104751" y="263989"/>
                      </a:lnTo>
                      <a:cubicBezTo>
                        <a:pt x="104751" y="287441"/>
                        <a:pt x="123822" y="306530"/>
                        <a:pt x="147251" y="306530"/>
                      </a:cubicBezTo>
                      <a:lnTo>
                        <a:pt x="257280" y="306530"/>
                      </a:lnTo>
                      <a:cubicBezTo>
                        <a:pt x="280709" y="306530"/>
                        <a:pt x="299780" y="287441"/>
                        <a:pt x="299780" y="263989"/>
                      </a:cubicBezTo>
                      <a:lnTo>
                        <a:pt x="299780" y="158117"/>
                      </a:lnTo>
                      <a:cubicBezTo>
                        <a:pt x="299780" y="134666"/>
                        <a:pt x="280709" y="115577"/>
                        <a:pt x="257280" y="115577"/>
                      </a:cubicBezTo>
                      <a:close/>
                      <a:moveTo>
                        <a:pt x="259799" y="263989"/>
                      </a:moveTo>
                      <a:cubicBezTo>
                        <a:pt x="259799" y="265390"/>
                        <a:pt x="258659" y="266511"/>
                        <a:pt x="257280" y="266511"/>
                      </a:cubicBezTo>
                      <a:lnTo>
                        <a:pt x="147251" y="266511"/>
                      </a:lnTo>
                      <a:cubicBezTo>
                        <a:pt x="145852" y="266511"/>
                        <a:pt x="144732" y="265370"/>
                        <a:pt x="144732" y="263989"/>
                      </a:cubicBezTo>
                      <a:lnTo>
                        <a:pt x="144732" y="158117"/>
                      </a:lnTo>
                      <a:cubicBezTo>
                        <a:pt x="144732" y="156717"/>
                        <a:pt x="145872" y="155596"/>
                        <a:pt x="147251" y="155596"/>
                      </a:cubicBezTo>
                      <a:lnTo>
                        <a:pt x="257280" y="155596"/>
                      </a:lnTo>
                      <a:cubicBezTo>
                        <a:pt x="258679" y="155596"/>
                        <a:pt x="259799" y="156737"/>
                        <a:pt x="259799" y="158117"/>
                      </a:cubicBezTo>
                      <a:lnTo>
                        <a:pt x="259799" y="263989"/>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3" name="Freeform 29">
                  <a:extLst>
                    <a:ext uri="{FF2B5EF4-FFF2-40B4-BE49-F238E27FC236}">
                      <a16:creationId xmlns:a16="http://schemas.microsoft.com/office/drawing/2014/main" id="{57A0ADE4-29F1-6862-961E-D51B7BAAEBDF}"/>
                    </a:ext>
                  </a:extLst>
                </p:cNvPr>
                <p:cNvSpPr/>
                <p:nvPr/>
              </p:nvSpPr>
              <p:spPr>
                <a:xfrm>
                  <a:off x="7819895" y="2698787"/>
                  <a:ext cx="2088775" cy="2073123"/>
                </a:xfrm>
                <a:custGeom>
                  <a:avLst/>
                  <a:gdLst>
                    <a:gd name="connsiteX0" fmla="*/ 2088775 w 2088775"/>
                    <a:gd name="connsiteY0" fmla="*/ 1288098 h 2073123"/>
                    <a:gd name="connsiteX1" fmla="*/ 2081419 w 2088775"/>
                    <a:gd name="connsiteY1" fmla="*/ 1218404 h 2073123"/>
                    <a:gd name="connsiteX2" fmla="*/ 2039578 w 2088775"/>
                    <a:gd name="connsiteY2" fmla="*/ 1102708 h 2073123"/>
                    <a:gd name="connsiteX3" fmla="*/ 2006374 w 2088775"/>
                    <a:gd name="connsiteY3" fmla="*/ 1051062 h 2073123"/>
                    <a:gd name="connsiteX4" fmla="*/ 2004615 w 2088775"/>
                    <a:gd name="connsiteY4" fmla="*/ 1048681 h 2073123"/>
                    <a:gd name="connsiteX5" fmla="*/ 2004215 w 2088775"/>
                    <a:gd name="connsiteY5" fmla="*/ 1048201 h 2073123"/>
                    <a:gd name="connsiteX6" fmla="*/ 2003915 w 2088775"/>
                    <a:gd name="connsiteY6" fmla="*/ 1047841 h 2073123"/>
                    <a:gd name="connsiteX7" fmla="*/ 2003995 w 2088775"/>
                    <a:gd name="connsiteY7" fmla="*/ 1047561 h 2073123"/>
                    <a:gd name="connsiteX8" fmla="*/ 2004535 w 2088775"/>
                    <a:gd name="connsiteY8" fmla="*/ 1045519 h 2073123"/>
                    <a:gd name="connsiteX9" fmla="*/ 2006614 w 2088775"/>
                    <a:gd name="connsiteY9" fmla="*/ 1037316 h 2073123"/>
                    <a:gd name="connsiteX10" fmla="*/ 2008513 w 2088775"/>
                    <a:gd name="connsiteY10" fmla="*/ 1029071 h 2073123"/>
                    <a:gd name="connsiteX11" fmla="*/ 2017169 w 2088775"/>
                    <a:gd name="connsiteY11" fmla="*/ 958897 h 2073123"/>
                    <a:gd name="connsiteX12" fmla="*/ 2016589 w 2088775"/>
                    <a:gd name="connsiteY12" fmla="*/ 923580 h 2073123"/>
                    <a:gd name="connsiteX13" fmla="*/ 2015909 w 2088775"/>
                    <a:gd name="connsiteY13" fmla="*/ 914755 h 2073123"/>
                    <a:gd name="connsiteX14" fmla="*/ 2015010 w 2088775"/>
                    <a:gd name="connsiteY14" fmla="*/ 905951 h 2073123"/>
                    <a:gd name="connsiteX15" fmla="*/ 2012791 w 2088775"/>
                    <a:gd name="connsiteY15" fmla="*/ 888402 h 2073123"/>
                    <a:gd name="connsiteX16" fmla="*/ 2009752 w 2088775"/>
                    <a:gd name="connsiteY16" fmla="*/ 870954 h 2073123"/>
                    <a:gd name="connsiteX17" fmla="*/ 2007833 w 2088775"/>
                    <a:gd name="connsiteY17" fmla="*/ 862310 h 2073123"/>
                    <a:gd name="connsiteX18" fmla="*/ 2005734 w 2088775"/>
                    <a:gd name="connsiteY18" fmla="*/ 853705 h 2073123"/>
                    <a:gd name="connsiteX19" fmla="*/ 2003615 w 2088775"/>
                    <a:gd name="connsiteY19" fmla="*/ 845101 h 2073123"/>
                    <a:gd name="connsiteX20" fmla="*/ 2001076 w 2088775"/>
                    <a:gd name="connsiteY20" fmla="*/ 836617 h 2073123"/>
                    <a:gd name="connsiteX21" fmla="*/ 1995719 w 2088775"/>
                    <a:gd name="connsiteY21" fmla="*/ 819729 h 2073123"/>
                    <a:gd name="connsiteX22" fmla="*/ 1989362 w 2088775"/>
                    <a:gd name="connsiteY22" fmla="*/ 803221 h 2073123"/>
                    <a:gd name="connsiteX23" fmla="*/ 1986103 w 2088775"/>
                    <a:gd name="connsiteY23" fmla="*/ 794997 h 2073123"/>
                    <a:gd name="connsiteX24" fmla="*/ 1982365 w 2088775"/>
                    <a:gd name="connsiteY24" fmla="*/ 786973 h 2073123"/>
                    <a:gd name="connsiteX25" fmla="*/ 1974749 w 2088775"/>
                    <a:gd name="connsiteY25" fmla="*/ 771005 h 2073123"/>
                    <a:gd name="connsiteX26" fmla="*/ 1966233 w 2088775"/>
                    <a:gd name="connsiteY26" fmla="*/ 755537 h 2073123"/>
                    <a:gd name="connsiteX27" fmla="*/ 1962634 w 2088775"/>
                    <a:gd name="connsiteY27" fmla="*/ 749194 h 2073123"/>
                    <a:gd name="connsiteX28" fmla="*/ 1958716 w 2088775"/>
                    <a:gd name="connsiteY28" fmla="*/ 743051 h 2073123"/>
                    <a:gd name="connsiteX29" fmla="*/ 1950840 w 2088775"/>
                    <a:gd name="connsiteY29" fmla="*/ 730785 h 2073123"/>
                    <a:gd name="connsiteX30" fmla="*/ 1946662 w 2088775"/>
                    <a:gd name="connsiteY30" fmla="*/ 724822 h 2073123"/>
                    <a:gd name="connsiteX31" fmla="*/ 1942364 w 2088775"/>
                    <a:gd name="connsiteY31" fmla="*/ 718939 h 2073123"/>
                    <a:gd name="connsiteX32" fmla="*/ 1933648 w 2088775"/>
                    <a:gd name="connsiteY32" fmla="*/ 707274 h 2073123"/>
                    <a:gd name="connsiteX33" fmla="*/ 1924332 w 2088775"/>
                    <a:gd name="connsiteY33" fmla="*/ 696108 h 2073123"/>
                    <a:gd name="connsiteX34" fmla="*/ 1914717 w 2088775"/>
                    <a:gd name="connsiteY34" fmla="*/ 685203 h 2073123"/>
                    <a:gd name="connsiteX35" fmla="*/ 1894266 w 2088775"/>
                    <a:gd name="connsiteY35" fmla="*/ 664573 h 2073123"/>
                    <a:gd name="connsiteX36" fmla="*/ 1883591 w 2088775"/>
                    <a:gd name="connsiteY36" fmla="*/ 654728 h 2073123"/>
                    <a:gd name="connsiteX37" fmla="*/ 1872396 w 2088775"/>
                    <a:gd name="connsiteY37" fmla="*/ 645483 h 2073123"/>
                    <a:gd name="connsiteX38" fmla="*/ 1866759 w 2088775"/>
                    <a:gd name="connsiteY38" fmla="*/ 640901 h 2073123"/>
                    <a:gd name="connsiteX39" fmla="*/ 1861022 w 2088775"/>
                    <a:gd name="connsiteY39" fmla="*/ 636459 h 2073123"/>
                    <a:gd name="connsiteX40" fmla="*/ 1855704 w 2088775"/>
                    <a:gd name="connsiteY40" fmla="*/ 632637 h 2073123"/>
                    <a:gd name="connsiteX41" fmla="*/ 1855324 w 2088775"/>
                    <a:gd name="connsiteY41" fmla="*/ 632397 h 2073123"/>
                    <a:gd name="connsiteX42" fmla="*/ 1855364 w 2088775"/>
                    <a:gd name="connsiteY42" fmla="*/ 631997 h 2073123"/>
                    <a:gd name="connsiteX43" fmla="*/ 1855364 w 2088775"/>
                    <a:gd name="connsiteY43" fmla="*/ 631897 h 2073123"/>
                    <a:gd name="connsiteX44" fmla="*/ 1855364 w 2088775"/>
                    <a:gd name="connsiteY44" fmla="*/ 631797 h 2073123"/>
                    <a:gd name="connsiteX45" fmla="*/ 1855364 w 2088775"/>
                    <a:gd name="connsiteY45" fmla="*/ 631417 h 2073123"/>
                    <a:gd name="connsiteX46" fmla="*/ 1855484 w 2088775"/>
                    <a:gd name="connsiteY46" fmla="*/ 629856 h 2073123"/>
                    <a:gd name="connsiteX47" fmla="*/ 1855844 w 2088775"/>
                    <a:gd name="connsiteY47" fmla="*/ 623633 h 2073123"/>
                    <a:gd name="connsiteX48" fmla="*/ 1856084 w 2088775"/>
                    <a:gd name="connsiteY48" fmla="*/ 598761 h 2073123"/>
                    <a:gd name="connsiteX49" fmla="*/ 1847468 w 2088775"/>
                    <a:gd name="connsiteY49" fmla="*/ 527646 h 2073123"/>
                    <a:gd name="connsiteX50" fmla="*/ 1824799 w 2088775"/>
                    <a:gd name="connsiteY50" fmla="*/ 459732 h 2073123"/>
                    <a:gd name="connsiteX51" fmla="*/ 1789475 w 2088775"/>
                    <a:gd name="connsiteY51" fmla="*/ 397842 h 2073123"/>
                    <a:gd name="connsiteX52" fmla="*/ 1743377 w 2088775"/>
                    <a:gd name="connsiteY52" fmla="*/ 344036 h 2073123"/>
                    <a:gd name="connsiteX53" fmla="*/ 1655778 w 2088775"/>
                    <a:gd name="connsiteY53" fmla="*/ 280304 h 2073123"/>
                    <a:gd name="connsiteX54" fmla="*/ 1643723 w 2088775"/>
                    <a:gd name="connsiteY54" fmla="*/ 274101 h 2073123"/>
                    <a:gd name="connsiteX55" fmla="*/ 1631489 w 2088775"/>
                    <a:gd name="connsiteY55" fmla="*/ 268319 h 2073123"/>
                    <a:gd name="connsiteX56" fmla="*/ 1619055 w 2088775"/>
                    <a:gd name="connsiteY56" fmla="*/ 262996 h 2073123"/>
                    <a:gd name="connsiteX57" fmla="*/ 1607020 w 2088775"/>
                    <a:gd name="connsiteY57" fmla="*/ 258334 h 2073123"/>
                    <a:gd name="connsiteX58" fmla="*/ 1603762 w 2088775"/>
                    <a:gd name="connsiteY58" fmla="*/ 257093 h 2073123"/>
                    <a:gd name="connsiteX59" fmla="*/ 1603102 w 2088775"/>
                    <a:gd name="connsiteY59" fmla="*/ 255432 h 2073123"/>
                    <a:gd name="connsiteX60" fmla="*/ 1597225 w 2088775"/>
                    <a:gd name="connsiteY60" fmla="*/ 241085 h 2073123"/>
                    <a:gd name="connsiteX61" fmla="*/ 1590888 w 2088775"/>
                    <a:gd name="connsiteY61" fmla="*/ 226878 h 2073123"/>
                    <a:gd name="connsiteX62" fmla="*/ 1584091 w 2088775"/>
                    <a:gd name="connsiteY62" fmla="*/ 212851 h 2073123"/>
                    <a:gd name="connsiteX63" fmla="*/ 1548988 w 2088775"/>
                    <a:gd name="connsiteY63" fmla="*/ 154103 h 2073123"/>
                    <a:gd name="connsiteX64" fmla="*/ 1504448 w 2088775"/>
                    <a:gd name="connsiteY64" fmla="*/ 100576 h 2073123"/>
                    <a:gd name="connsiteX65" fmla="*/ 1498211 w 2088775"/>
                    <a:gd name="connsiteY65" fmla="*/ 94353 h 2073123"/>
                    <a:gd name="connsiteX66" fmla="*/ 1491754 w 2088775"/>
                    <a:gd name="connsiteY66" fmla="*/ 88310 h 2073123"/>
                    <a:gd name="connsiteX67" fmla="*/ 1478441 w 2088775"/>
                    <a:gd name="connsiteY67" fmla="*/ 76545 h 2073123"/>
                    <a:gd name="connsiteX68" fmla="*/ 1464507 w 2088775"/>
                    <a:gd name="connsiteY68" fmla="*/ 65359 h 2073123"/>
                    <a:gd name="connsiteX69" fmla="*/ 1457230 w 2088775"/>
                    <a:gd name="connsiteY69" fmla="*/ 60057 h 2073123"/>
                    <a:gd name="connsiteX70" fmla="*/ 1449854 w 2088775"/>
                    <a:gd name="connsiteY70" fmla="*/ 54874 h 2073123"/>
                    <a:gd name="connsiteX71" fmla="*/ 1385324 w 2088775"/>
                    <a:gd name="connsiteY71" fmla="*/ 20657 h 2073123"/>
                    <a:gd name="connsiteX72" fmla="*/ 1376668 w 2088775"/>
                    <a:gd name="connsiteY72" fmla="*/ 17356 h 2073123"/>
                    <a:gd name="connsiteX73" fmla="*/ 1367852 w 2088775"/>
                    <a:gd name="connsiteY73" fmla="*/ 14414 h 2073123"/>
                    <a:gd name="connsiteX74" fmla="*/ 1363434 w 2088775"/>
                    <a:gd name="connsiteY74" fmla="*/ 12973 h 2073123"/>
                    <a:gd name="connsiteX75" fmla="*/ 1358956 w 2088775"/>
                    <a:gd name="connsiteY75" fmla="*/ 11693 h 2073123"/>
                    <a:gd name="connsiteX76" fmla="*/ 1349961 w 2088775"/>
                    <a:gd name="connsiteY76" fmla="*/ 9192 h 2073123"/>
                    <a:gd name="connsiteX77" fmla="*/ 1313158 w 2088775"/>
                    <a:gd name="connsiteY77" fmla="*/ 2288 h 2073123"/>
                    <a:gd name="connsiteX78" fmla="*/ 1294486 w 2088775"/>
                    <a:gd name="connsiteY78" fmla="*/ 547 h 2073123"/>
                    <a:gd name="connsiteX79" fmla="*/ 1285111 w 2088775"/>
                    <a:gd name="connsiteY79" fmla="*/ 167 h 2073123"/>
                    <a:gd name="connsiteX80" fmla="*/ 1275835 w 2088775"/>
                    <a:gd name="connsiteY80" fmla="*/ 7 h 2073123"/>
                    <a:gd name="connsiteX81" fmla="*/ 1258363 w 2088775"/>
                    <a:gd name="connsiteY81" fmla="*/ 427 h 2073123"/>
                    <a:gd name="connsiteX82" fmla="*/ 1240792 w 2088775"/>
                    <a:gd name="connsiteY82" fmla="*/ 1668 h 2073123"/>
                    <a:gd name="connsiteX83" fmla="*/ 1170284 w 2088775"/>
                    <a:gd name="connsiteY83" fmla="*/ 15275 h 2073123"/>
                    <a:gd name="connsiteX84" fmla="*/ 1102736 w 2088775"/>
                    <a:gd name="connsiteY84" fmla="*/ 44649 h 2073123"/>
                    <a:gd name="connsiteX85" fmla="*/ 1091721 w 2088775"/>
                    <a:gd name="connsiteY85" fmla="*/ 51552 h 2073123"/>
                    <a:gd name="connsiteX86" fmla="*/ 1080926 w 2088775"/>
                    <a:gd name="connsiteY86" fmla="*/ 58776 h 2073123"/>
                    <a:gd name="connsiteX87" fmla="*/ 1060456 w 2088775"/>
                    <a:gd name="connsiteY87" fmla="*/ 74664 h 2073123"/>
                    <a:gd name="connsiteX88" fmla="*/ 1050640 w 2088775"/>
                    <a:gd name="connsiteY88" fmla="*/ 83088 h 2073123"/>
                    <a:gd name="connsiteX89" fmla="*/ 1046022 w 2088775"/>
                    <a:gd name="connsiteY89" fmla="*/ 87570 h 2073123"/>
                    <a:gd name="connsiteX90" fmla="*/ 1044863 w 2088775"/>
                    <a:gd name="connsiteY90" fmla="*/ 88691 h 2073123"/>
                    <a:gd name="connsiteX91" fmla="*/ 1044663 w 2088775"/>
                    <a:gd name="connsiteY91" fmla="*/ 88871 h 2073123"/>
                    <a:gd name="connsiteX92" fmla="*/ 1044603 w 2088775"/>
                    <a:gd name="connsiteY92" fmla="*/ 88911 h 2073123"/>
                    <a:gd name="connsiteX93" fmla="*/ 1044423 w 2088775"/>
                    <a:gd name="connsiteY93" fmla="*/ 89131 h 2073123"/>
                    <a:gd name="connsiteX94" fmla="*/ 1044383 w 2088775"/>
                    <a:gd name="connsiteY94" fmla="*/ 89191 h 2073123"/>
                    <a:gd name="connsiteX95" fmla="*/ 1044303 w 2088775"/>
                    <a:gd name="connsiteY95" fmla="*/ 89051 h 2073123"/>
                    <a:gd name="connsiteX96" fmla="*/ 1044143 w 2088775"/>
                    <a:gd name="connsiteY96" fmla="*/ 88891 h 2073123"/>
                    <a:gd name="connsiteX97" fmla="*/ 1044103 w 2088775"/>
                    <a:gd name="connsiteY97" fmla="*/ 88851 h 2073123"/>
                    <a:gd name="connsiteX98" fmla="*/ 1043664 w 2088775"/>
                    <a:gd name="connsiteY98" fmla="*/ 88430 h 2073123"/>
                    <a:gd name="connsiteX99" fmla="*/ 1042684 w 2088775"/>
                    <a:gd name="connsiteY99" fmla="*/ 87470 h 2073123"/>
                    <a:gd name="connsiteX100" fmla="*/ 1038726 w 2088775"/>
                    <a:gd name="connsiteY100" fmla="*/ 83628 h 2073123"/>
                    <a:gd name="connsiteX101" fmla="*/ 1034568 w 2088775"/>
                    <a:gd name="connsiteY101" fmla="*/ 79966 h 2073123"/>
                    <a:gd name="connsiteX102" fmla="*/ 999204 w 2088775"/>
                    <a:gd name="connsiteY102" fmla="*/ 52893 h 2073123"/>
                    <a:gd name="connsiteX103" fmla="*/ 933055 w 2088775"/>
                    <a:gd name="connsiteY103" fmla="*/ 19977 h 2073123"/>
                    <a:gd name="connsiteX104" fmla="*/ 862748 w 2088775"/>
                    <a:gd name="connsiteY104" fmla="*/ 3329 h 2073123"/>
                    <a:gd name="connsiteX105" fmla="*/ 853912 w 2088775"/>
                    <a:gd name="connsiteY105" fmla="*/ 2208 h 2073123"/>
                    <a:gd name="connsiteX106" fmla="*/ 845116 w 2088775"/>
                    <a:gd name="connsiteY106" fmla="*/ 1448 h 2073123"/>
                    <a:gd name="connsiteX107" fmla="*/ 836320 w 2088775"/>
                    <a:gd name="connsiteY107" fmla="*/ 787 h 2073123"/>
                    <a:gd name="connsiteX108" fmla="*/ 831923 w 2088775"/>
                    <a:gd name="connsiteY108" fmla="*/ 487 h 2073123"/>
                    <a:gd name="connsiteX109" fmla="*/ 827565 w 2088775"/>
                    <a:gd name="connsiteY109" fmla="*/ 367 h 2073123"/>
                    <a:gd name="connsiteX110" fmla="*/ 818829 w 2088775"/>
                    <a:gd name="connsiteY110" fmla="*/ 147 h 2073123"/>
                    <a:gd name="connsiteX111" fmla="*/ 814471 w 2088775"/>
                    <a:gd name="connsiteY111" fmla="*/ 47 h 2073123"/>
                    <a:gd name="connsiteX112" fmla="*/ 809973 w 2088775"/>
                    <a:gd name="connsiteY112" fmla="*/ 47 h 2073123"/>
                    <a:gd name="connsiteX113" fmla="*/ 791242 w 2088775"/>
                    <a:gd name="connsiteY113" fmla="*/ 807 h 2073123"/>
                    <a:gd name="connsiteX114" fmla="*/ 781886 w 2088775"/>
                    <a:gd name="connsiteY114" fmla="*/ 1548 h 2073123"/>
                    <a:gd name="connsiteX115" fmla="*/ 772570 w 2088775"/>
                    <a:gd name="connsiteY115" fmla="*/ 2708 h 2073123"/>
                    <a:gd name="connsiteX116" fmla="*/ 767912 w 2088775"/>
                    <a:gd name="connsiteY116" fmla="*/ 3309 h 2073123"/>
                    <a:gd name="connsiteX117" fmla="*/ 763295 w 2088775"/>
                    <a:gd name="connsiteY117" fmla="*/ 4109 h 2073123"/>
                    <a:gd name="connsiteX118" fmla="*/ 754059 w 2088775"/>
                    <a:gd name="connsiteY118" fmla="*/ 5750 h 2073123"/>
                    <a:gd name="connsiteX119" fmla="*/ 718016 w 2088775"/>
                    <a:gd name="connsiteY119" fmla="*/ 15415 h 2073123"/>
                    <a:gd name="connsiteX120" fmla="*/ 651607 w 2088775"/>
                    <a:gd name="connsiteY120" fmla="*/ 46670 h 2073123"/>
                    <a:gd name="connsiteX121" fmla="*/ 594873 w 2088775"/>
                    <a:gd name="connsiteY121" fmla="*/ 90331 h 2073123"/>
                    <a:gd name="connsiteX122" fmla="*/ 548275 w 2088775"/>
                    <a:gd name="connsiteY122" fmla="*/ 142477 h 2073123"/>
                    <a:gd name="connsiteX123" fmla="*/ 511232 w 2088775"/>
                    <a:gd name="connsiteY123" fmla="*/ 200285 h 2073123"/>
                    <a:gd name="connsiteX124" fmla="*/ 487264 w 2088775"/>
                    <a:gd name="connsiteY124" fmla="*/ 251510 h 2073123"/>
                    <a:gd name="connsiteX125" fmla="*/ 485005 w 2088775"/>
                    <a:gd name="connsiteY125" fmla="*/ 257113 h 2073123"/>
                    <a:gd name="connsiteX126" fmla="*/ 477848 w 2088775"/>
                    <a:gd name="connsiteY126" fmla="*/ 259834 h 2073123"/>
                    <a:gd name="connsiteX127" fmla="*/ 473310 w 2088775"/>
                    <a:gd name="connsiteY127" fmla="*/ 261575 h 2073123"/>
                    <a:gd name="connsiteX128" fmla="*/ 471031 w 2088775"/>
                    <a:gd name="connsiteY128" fmla="*/ 262456 h 2073123"/>
                    <a:gd name="connsiteX129" fmla="*/ 468672 w 2088775"/>
                    <a:gd name="connsiteY129" fmla="*/ 263456 h 2073123"/>
                    <a:gd name="connsiteX130" fmla="*/ 459257 w 2088775"/>
                    <a:gd name="connsiteY130" fmla="*/ 267478 h 2073123"/>
                    <a:gd name="connsiteX131" fmla="*/ 422714 w 2088775"/>
                    <a:gd name="connsiteY131" fmla="*/ 286007 h 2073123"/>
                    <a:gd name="connsiteX132" fmla="*/ 356145 w 2088775"/>
                    <a:gd name="connsiteY132" fmla="*/ 333991 h 2073123"/>
                    <a:gd name="connsiteX133" fmla="*/ 308047 w 2088775"/>
                    <a:gd name="connsiteY133" fmla="*/ 385916 h 2073123"/>
                    <a:gd name="connsiteX134" fmla="*/ 270325 w 2088775"/>
                    <a:gd name="connsiteY134" fmla="*/ 446266 h 2073123"/>
                    <a:gd name="connsiteX135" fmla="*/ 244877 w 2088775"/>
                    <a:gd name="connsiteY135" fmla="*/ 513139 h 2073123"/>
                    <a:gd name="connsiteX136" fmla="*/ 233302 w 2088775"/>
                    <a:gd name="connsiteY136" fmla="*/ 583873 h 2073123"/>
                    <a:gd name="connsiteX137" fmla="*/ 232862 w 2088775"/>
                    <a:gd name="connsiteY137" fmla="*/ 591037 h 2073123"/>
                    <a:gd name="connsiteX138" fmla="*/ 232682 w 2088775"/>
                    <a:gd name="connsiteY138" fmla="*/ 598200 h 2073123"/>
                    <a:gd name="connsiteX139" fmla="*/ 232563 w 2088775"/>
                    <a:gd name="connsiteY139" fmla="*/ 612527 h 2073123"/>
                    <a:gd name="connsiteX140" fmla="*/ 233082 w 2088775"/>
                    <a:gd name="connsiteY140" fmla="*/ 626854 h 2073123"/>
                    <a:gd name="connsiteX141" fmla="*/ 233302 w 2088775"/>
                    <a:gd name="connsiteY141" fmla="*/ 630436 h 2073123"/>
                    <a:gd name="connsiteX142" fmla="*/ 233402 w 2088775"/>
                    <a:gd name="connsiteY142" fmla="*/ 631957 h 2073123"/>
                    <a:gd name="connsiteX143" fmla="*/ 233402 w 2088775"/>
                    <a:gd name="connsiteY143" fmla="*/ 632197 h 2073123"/>
                    <a:gd name="connsiteX144" fmla="*/ 233442 w 2088775"/>
                    <a:gd name="connsiteY144" fmla="*/ 632477 h 2073123"/>
                    <a:gd name="connsiteX145" fmla="*/ 233442 w 2088775"/>
                    <a:gd name="connsiteY145" fmla="*/ 632477 h 2073123"/>
                    <a:gd name="connsiteX146" fmla="*/ 233122 w 2088775"/>
                    <a:gd name="connsiteY146" fmla="*/ 632697 h 2073123"/>
                    <a:gd name="connsiteX147" fmla="*/ 233042 w 2088775"/>
                    <a:gd name="connsiteY147" fmla="*/ 632757 h 2073123"/>
                    <a:gd name="connsiteX148" fmla="*/ 231983 w 2088775"/>
                    <a:gd name="connsiteY148" fmla="*/ 633518 h 2073123"/>
                    <a:gd name="connsiteX149" fmla="*/ 229844 w 2088775"/>
                    <a:gd name="connsiteY149" fmla="*/ 635058 h 2073123"/>
                    <a:gd name="connsiteX150" fmla="*/ 225566 w 2088775"/>
                    <a:gd name="connsiteY150" fmla="*/ 638140 h 2073123"/>
                    <a:gd name="connsiteX151" fmla="*/ 221468 w 2088775"/>
                    <a:gd name="connsiteY151" fmla="*/ 641441 h 2073123"/>
                    <a:gd name="connsiteX152" fmla="*/ 213292 w 2088775"/>
                    <a:gd name="connsiteY152" fmla="*/ 648105 h 2073123"/>
                    <a:gd name="connsiteX153" fmla="*/ 205195 w 2088775"/>
                    <a:gd name="connsiteY153" fmla="*/ 654828 h 2073123"/>
                    <a:gd name="connsiteX154" fmla="*/ 197439 w 2088775"/>
                    <a:gd name="connsiteY154" fmla="*/ 661972 h 2073123"/>
                    <a:gd name="connsiteX155" fmla="*/ 182306 w 2088775"/>
                    <a:gd name="connsiteY155" fmla="*/ 676659 h 2073123"/>
                    <a:gd name="connsiteX156" fmla="*/ 175029 w 2088775"/>
                    <a:gd name="connsiteY156" fmla="*/ 684302 h 2073123"/>
                    <a:gd name="connsiteX157" fmla="*/ 167933 w 2088775"/>
                    <a:gd name="connsiteY157" fmla="*/ 692106 h 2073123"/>
                    <a:gd name="connsiteX158" fmla="*/ 154379 w 2088775"/>
                    <a:gd name="connsiteY158" fmla="*/ 708314 h 2073123"/>
                    <a:gd name="connsiteX159" fmla="*/ 141825 w 2088775"/>
                    <a:gd name="connsiteY159" fmla="*/ 725343 h 2073123"/>
                    <a:gd name="connsiteX160" fmla="*/ 138766 w 2088775"/>
                    <a:gd name="connsiteY160" fmla="*/ 729645 h 2073123"/>
                    <a:gd name="connsiteX161" fmla="*/ 135888 w 2088775"/>
                    <a:gd name="connsiteY161" fmla="*/ 734087 h 2073123"/>
                    <a:gd name="connsiteX162" fmla="*/ 130170 w 2088775"/>
                    <a:gd name="connsiteY162" fmla="*/ 743011 h 2073123"/>
                    <a:gd name="connsiteX163" fmla="*/ 125473 w 2088775"/>
                    <a:gd name="connsiteY163" fmla="*/ 750475 h 2073123"/>
                    <a:gd name="connsiteX164" fmla="*/ 121175 w 2088775"/>
                    <a:gd name="connsiteY164" fmla="*/ 758199 h 2073123"/>
                    <a:gd name="connsiteX165" fmla="*/ 112759 w 2088775"/>
                    <a:gd name="connsiteY165" fmla="*/ 773726 h 2073123"/>
                    <a:gd name="connsiteX166" fmla="*/ 98405 w 2088775"/>
                    <a:gd name="connsiteY166" fmla="*/ 806042 h 2073123"/>
                    <a:gd name="connsiteX167" fmla="*/ 95187 w 2088775"/>
                    <a:gd name="connsiteY167" fmla="*/ 814286 h 2073123"/>
                    <a:gd name="connsiteX168" fmla="*/ 93587 w 2088775"/>
                    <a:gd name="connsiteY168" fmla="*/ 818408 h 2073123"/>
                    <a:gd name="connsiteX169" fmla="*/ 92208 w 2088775"/>
                    <a:gd name="connsiteY169" fmla="*/ 822610 h 2073123"/>
                    <a:gd name="connsiteX170" fmla="*/ 86871 w 2088775"/>
                    <a:gd name="connsiteY170" fmla="*/ 839499 h 2073123"/>
                    <a:gd name="connsiteX171" fmla="*/ 85571 w 2088775"/>
                    <a:gd name="connsiteY171" fmla="*/ 843741 h 2073123"/>
                    <a:gd name="connsiteX172" fmla="*/ 84512 w 2088775"/>
                    <a:gd name="connsiteY172" fmla="*/ 848043 h 2073123"/>
                    <a:gd name="connsiteX173" fmla="*/ 82393 w 2088775"/>
                    <a:gd name="connsiteY173" fmla="*/ 856647 h 2073123"/>
                    <a:gd name="connsiteX174" fmla="*/ 78574 w 2088775"/>
                    <a:gd name="connsiteY174" fmla="*/ 873935 h 2073123"/>
                    <a:gd name="connsiteX175" fmla="*/ 75556 w 2088775"/>
                    <a:gd name="connsiteY175" fmla="*/ 891404 h 2073123"/>
                    <a:gd name="connsiteX176" fmla="*/ 74456 w 2088775"/>
                    <a:gd name="connsiteY176" fmla="*/ 900188 h 2073123"/>
                    <a:gd name="connsiteX177" fmla="*/ 73537 w 2088775"/>
                    <a:gd name="connsiteY177" fmla="*/ 908993 h 2073123"/>
                    <a:gd name="connsiteX178" fmla="*/ 71558 w 2088775"/>
                    <a:gd name="connsiteY178" fmla="*/ 944290 h 2073123"/>
                    <a:gd name="connsiteX179" fmla="*/ 77455 w 2088775"/>
                    <a:gd name="connsiteY179" fmla="*/ 1014704 h 2073123"/>
                    <a:gd name="connsiteX180" fmla="*/ 82173 w 2088775"/>
                    <a:gd name="connsiteY180" fmla="*/ 1037175 h 2073123"/>
                    <a:gd name="connsiteX181" fmla="*/ 84932 w 2088775"/>
                    <a:gd name="connsiteY181" fmla="*/ 1047961 h 2073123"/>
                    <a:gd name="connsiteX182" fmla="*/ 84252 w 2088775"/>
                    <a:gd name="connsiteY182" fmla="*/ 1048821 h 2073123"/>
                    <a:gd name="connsiteX183" fmla="*/ 84072 w 2088775"/>
                    <a:gd name="connsiteY183" fmla="*/ 1049041 h 2073123"/>
                    <a:gd name="connsiteX184" fmla="*/ 83992 w 2088775"/>
                    <a:gd name="connsiteY184" fmla="*/ 1049141 h 2073123"/>
                    <a:gd name="connsiteX185" fmla="*/ 83192 w 2088775"/>
                    <a:gd name="connsiteY185" fmla="*/ 1050222 h 2073123"/>
                    <a:gd name="connsiteX186" fmla="*/ 79714 w 2088775"/>
                    <a:gd name="connsiteY186" fmla="*/ 1054984 h 2073123"/>
                    <a:gd name="connsiteX187" fmla="*/ 72797 w 2088775"/>
                    <a:gd name="connsiteY187" fmla="*/ 1064529 h 2073123"/>
                    <a:gd name="connsiteX188" fmla="*/ 66280 w 2088775"/>
                    <a:gd name="connsiteY188" fmla="*/ 1074354 h 2073123"/>
                    <a:gd name="connsiteX189" fmla="*/ 63042 w 2088775"/>
                    <a:gd name="connsiteY189" fmla="*/ 1079276 h 2073123"/>
                    <a:gd name="connsiteX190" fmla="*/ 59983 w 2088775"/>
                    <a:gd name="connsiteY190" fmla="*/ 1084319 h 2073123"/>
                    <a:gd name="connsiteX191" fmla="*/ 53926 w 2088775"/>
                    <a:gd name="connsiteY191" fmla="*/ 1094444 h 2073123"/>
                    <a:gd name="connsiteX192" fmla="*/ 48249 w 2088775"/>
                    <a:gd name="connsiteY192" fmla="*/ 1104809 h 2073123"/>
                    <a:gd name="connsiteX193" fmla="*/ 42771 w 2088775"/>
                    <a:gd name="connsiteY193" fmla="*/ 1115294 h 2073123"/>
                    <a:gd name="connsiteX194" fmla="*/ 32836 w 2088775"/>
                    <a:gd name="connsiteY194" fmla="*/ 1136764 h 2073123"/>
                    <a:gd name="connsiteX195" fmla="*/ 28258 w 2088775"/>
                    <a:gd name="connsiteY195" fmla="*/ 1147690 h 2073123"/>
                    <a:gd name="connsiteX196" fmla="*/ 24100 w 2088775"/>
                    <a:gd name="connsiteY196" fmla="*/ 1158795 h 2073123"/>
                    <a:gd name="connsiteX197" fmla="*/ 22061 w 2088775"/>
                    <a:gd name="connsiteY197" fmla="*/ 1164358 h 2073123"/>
                    <a:gd name="connsiteX198" fmla="*/ 20242 w 2088775"/>
                    <a:gd name="connsiteY198" fmla="*/ 1170001 h 2073123"/>
                    <a:gd name="connsiteX199" fmla="*/ 16623 w 2088775"/>
                    <a:gd name="connsiteY199" fmla="*/ 1181306 h 2073123"/>
                    <a:gd name="connsiteX200" fmla="*/ 13485 w 2088775"/>
                    <a:gd name="connsiteY200" fmla="*/ 1192752 h 2073123"/>
                    <a:gd name="connsiteX201" fmla="*/ 10586 w 2088775"/>
                    <a:gd name="connsiteY201" fmla="*/ 1204257 h 2073123"/>
                    <a:gd name="connsiteX202" fmla="*/ 611 w 2088775"/>
                    <a:gd name="connsiteY202" fmla="*/ 1273671 h 2073123"/>
                    <a:gd name="connsiteX203" fmla="*/ 2710 w 2088775"/>
                    <a:gd name="connsiteY203" fmla="*/ 1343666 h 2073123"/>
                    <a:gd name="connsiteX204" fmla="*/ 42811 w 2088775"/>
                    <a:gd name="connsiteY204" fmla="*/ 1477411 h 2073123"/>
                    <a:gd name="connsiteX205" fmla="*/ 79154 w 2088775"/>
                    <a:gd name="connsiteY205" fmla="*/ 1536940 h 2073123"/>
                    <a:gd name="connsiteX206" fmla="*/ 124693 w 2088775"/>
                    <a:gd name="connsiteY206" fmla="*/ 1589386 h 2073123"/>
                    <a:gd name="connsiteX207" fmla="*/ 177888 w 2088775"/>
                    <a:gd name="connsiteY207" fmla="*/ 1633668 h 2073123"/>
                    <a:gd name="connsiteX208" fmla="*/ 184965 w 2088775"/>
                    <a:gd name="connsiteY208" fmla="*/ 1638630 h 2073123"/>
                    <a:gd name="connsiteX209" fmla="*/ 192201 w 2088775"/>
                    <a:gd name="connsiteY209" fmla="*/ 1643353 h 2073123"/>
                    <a:gd name="connsiteX210" fmla="*/ 206875 w 2088775"/>
                    <a:gd name="connsiteY210" fmla="*/ 1652477 h 2073123"/>
                    <a:gd name="connsiteX211" fmla="*/ 214351 w 2088775"/>
                    <a:gd name="connsiteY211" fmla="*/ 1656799 h 2073123"/>
                    <a:gd name="connsiteX212" fmla="*/ 215031 w 2088775"/>
                    <a:gd name="connsiteY212" fmla="*/ 1657199 h 2073123"/>
                    <a:gd name="connsiteX213" fmla="*/ 215151 w 2088775"/>
                    <a:gd name="connsiteY213" fmla="*/ 1657259 h 2073123"/>
                    <a:gd name="connsiteX214" fmla="*/ 215191 w 2088775"/>
                    <a:gd name="connsiteY214" fmla="*/ 1657259 h 2073123"/>
                    <a:gd name="connsiteX215" fmla="*/ 215231 w 2088775"/>
                    <a:gd name="connsiteY215" fmla="*/ 1658900 h 2073123"/>
                    <a:gd name="connsiteX216" fmla="*/ 215231 w 2088775"/>
                    <a:gd name="connsiteY216" fmla="*/ 1659100 h 2073123"/>
                    <a:gd name="connsiteX217" fmla="*/ 215291 w 2088775"/>
                    <a:gd name="connsiteY217" fmla="*/ 1659821 h 2073123"/>
                    <a:gd name="connsiteX218" fmla="*/ 215590 w 2088775"/>
                    <a:gd name="connsiteY218" fmla="*/ 1663582 h 2073123"/>
                    <a:gd name="connsiteX219" fmla="*/ 216190 w 2088775"/>
                    <a:gd name="connsiteY219" fmla="*/ 1671086 h 2073123"/>
                    <a:gd name="connsiteX220" fmla="*/ 219709 w 2088775"/>
                    <a:gd name="connsiteY220" fmla="*/ 1701021 h 2073123"/>
                    <a:gd name="connsiteX221" fmla="*/ 233422 w 2088775"/>
                    <a:gd name="connsiteY221" fmla="*/ 1759670 h 2073123"/>
                    <a:gd name="connsiteX222" fmla="*/ 235621 w 2088775"/>
                    <a:gd name="connsiteY222" fmla="*/ 1766873 h 2073123"/>
                    <a:gd name="connsiteX223" fmla="*/ 238140 w 2088775"/>
                    <a:gd name="connsiteY223" fmla="*/ 1773957 h 2073123"/>
                    <a:gd name="connsiteX224" fmla="*/ 243278 w 2088775"/>
                    <a:gd name="connsiteY224" fmla="*/ 1788104 h 2073123"/>
                    <a:gd name="connsiteX225" fmla="*/ 249115 w 2088775"/>
                    <a:gd name="connsiteY225" fmla="*/ 1801950 h 2073123"/>
                    <a:gd name="connsiteX226" fmla="*/ 252093 w 2088775"/>
                    <a:gd name="connsiteY226" fmla="*/ 1808854 h 2073123"/>
                    <a:gd name="connsiteX227" fmla="*/ 255352 w 2088775"/>
                    <a:gd name="connsiteY227" fmla="*/ 1815617 h 2073123"/>
                    <a:gd name="connsiteX228" fmla="*/ 284838 w 2088775"/>
                    <a:gd name="connsiteY228" fmla="*/ 1867723 h 2073123"/>
                    <a:gd name="connsiteX229" fmla="*/ 294654 w 2088775"/>
                    <a:gd name="connsiteY229" fmla="*/ 1882010 h 2073123"/>
                    <a:gd name="connsiteX230" fmla="*/ 305109 w 2088775"/>
                    <a:gd name="connsiteY230" fmla="*/ 1895796 h 2073123"/>
                    <a:gd name="connsiteX231" fmla="*/ 307727 w 2088775"/>
                    <a:gd name="connsiteY231" fmla="*/ 1899238 h 2073123"/>
                    <a:gd name="connsiteX232" fmla="*/ 310486 w 2088775"/>
                    <a:gd name="connsiteY232" fmla="*/ 1902560 h 2073123"/>
                    <a:gd name="connsiteX233" fmla="*/ 316044 w 2088775"/>
                    <a:gd name="connsiteY233" fmla="*/ 1909163 h 2073123"/>
                    <a:gd name="connsiteX234" fmla="*/ 321621 w 2088775"/>
                    <a:gd name="connsiteY234" fmla="*/ 1915766 h 2073123"/>
                    <a:gd name="connsiteX235" fmla="*/ 327458 w 2088775"/>
                    <a:gd name="connsiteY235" fmla="*/ 1922109 h 2073123"/>
                    <a:gd name="connsiteX236" fmla="*/ 333315 w 2088775"/>
                    <a:gd name="connsiteY236" fmla="*/ 1928432 h 2073123"/>
                    <a:gd name="connsiteX237" fmla="*/ 336254 w 2088775"/>
                    <a:gd name="connsiteY237" fmla="*/ 1931594 h 2073123"/>
                    <a:gd name="connsiteX238" fmla="*/ 339313 w 2088775"/>
                    <a:gd name="connsiteY238" fmla="*/ 1934615 h 2073123"/>
                    <a:gd name="connsiteX239" fmla="*/ 351607 w 2088775"/>
                    <a:gd name="connsiteY239" fmla="*/ 1946661 h 2073123"/>
                    <a:gd name="connsiteX240" fmla="*/ 364441 w 2088775"/>
                    <a:gd name="connsiteY240" fmla="*/ 1958107 h 2073123"/>
                    <a:gd name="connsiteX241" fmla="*/ 367659 w 2088775"/>
                    <a:gd name="connsiteY241" fmla="*/ 1960948 h 2073123"/>
                    <a:gd name="connsiteX242" fmla="*/ 370978 w 2088775"/>
                    <a:gd name="connsiteY242" fmla="*/ 1963670 h 2073123"/>
                    <a:gd name="connsiteX243" fmla="*/ 377655 w 2088775"/>
                    <a:gd name="connsiteY243" fmla="*/ 1969072 h 2073123"/>
                    <a:gd name="connsiteX244" fmla="*/ 495400 w 2088775"/>
                    <a:gd name="connsiteY244" fmla="*/ 2037986 h 2073123"/>
                    <a:gd name="connsiteX245" fmla="*/ 560249 w 2088775"/>
                    <a:gd name="connsiteY245" fmla="*/ 2058956 h 2073123"/>
                    <a:gd name="connsiteX246" fmla="*/ 576862 w 2088775"/>
                    <a:gd name="connsiteY246" fmla="*/ 2062678 h 2073123"/>
                    <a:gd name="connsiteX247" fmla="*/ 585178 w 2088775"/>
                    <a:gd name="connsiteY247" fmla="*/ 2064459 h 2073123"/>
                    <a:gd name="connsiteX248" fmla="*/ 593574 w 2088775"/>
                    <a:gd name="connsiteY248" fmla="*/ 2065880 h 2073123"/>
                    <a:gd name="connsiteX249" fmla="*/ 610366 w 2088775"/>
                    <a:gd name="connsiteY249" fmla="*/ 2068541 h 2073123"/>
                    <a:gd name="connsiteX250" fmla="*/ 627238 w 2088775"/>
                    <a:gd name="connsiteY250" fmla="*/ 2070542 h 2073123"/>
                    <a:gd name="connsiteX251" fmla="*/ 635694 w 2088775"/>
                    <a:gd name="connsiteY251" fmla="*/ 2071302 h 2073123"/>
                    <a:gd name="connsiteX252" fmla="*/ 644170 w 2088775"/>
                    <a:gd name="connsiteY252" fmla="*/ 2071903 h 2073123"/>
                    <a:gd name="connsiteX253" fmla="*/ 652646 w 2088775"/>
                    <a:gd name="connsiteY253" fmla="*/ 2072483 h 2073123"/>
                    <a:gd name="connsiteX254" fmla="*/ 661122 w 2088775"/>
                    <a:gd name="connsiteY254" fmla="*/ 2072763 h 2073123"/>
                    <a:gd name="connsiteX255" fmla="*/ 678054 w 2088775"/>
                    <a:gd name="connsiteY255" fmla="*/ 2073123 h 2073123"/>
                    <a:gd name="connsiteX256" fmla="*/ 694467 w 2088775"/>
                    <a:gd name="connsiteY256" fmla="*/ 2072903 h 2073123"/>
                    <a:gd name="connsiteX257" fmla="*/ 760336 w 2088775"/>
                    <a:gd name="connsiteY257" fmla="*/ 2067701 h 2073123"/>
                    <a:gd name="connsiteX258" fmla="*/ 890335 w 2088775"/>
                    <a:gd name="connsiteY258" fmla="*/ 2033404 h 2073123"/>
                    <a:gd name="connsiteX259" fmla="*/ 951907 w 2088775"/>
                    <a:gd name="connsiteY259" fmla="*/ 2002329 h 2073123"/>
                    <a:gd name="connsiteX260" fmla="*/ 1008360 w 2088775"/>
                    <a:gd name="connsiteY260" fmla="*/ 1960808 h 2073123"/>
                    <a:gd name="connsiteX261" fmla="*/ 1018036 w 2088775"/>
                    <a:gd name="connsiteY261" fmla="*/ 1952004 h 2073123"/>
                    <a:gd name="connsiteX262" fmla="*/ 1027431 w 2088775"/>
                    <a:gd name="connsiteY262" fmla="*/ 1942859 h 2073123"/>
                    <a:gd name="connsiteX263" fmla="*/ 1036527 w 2088775"/>
                    <a:gd name="connsiteY263" fmla="*/ 1933395 h 2073123"/>
                    <a:gd name="connsiteX264" fmla="*/ 1044363 w 2088775"/>
                    <a:gd name="connsiteY264" fmla="*/ 1924570 h 2073123"/>
                    <a:gd name="connsiteX265" fmla="*/ 1056438 w 2088775"/>
                    <a:gd name="connsiteY265" fmla="*/ 1937817 h 2073123"/>
                    <a:gd name="connsiteX266" fmla="*/ 1062855 w 2088775"/>
                    <a:gd name="connsiteY266" fmla="*/ 1944440 h 2073123"/>
                    <a:gd name="connsiteX267" fmla="*/ 1069492 w 2088775"/>
                    <a:gd name="connsiteY267" fmla="*/ 1950823 h 2073123"/>
                    <a:gd name="connsiteX268" fmla="*/ 1124546 w 2088775"/>
                    <a:gd name="connsiteY268" fmla="*/ 1994505 h 2073123"/>
                    <a:gd name="connsiteX269" fmla="*/ 1185257 w 2088775"/>
                    <a:gd name="connsiteY269" fmla="*/ 2027721 h 2073123"/>
                    <a:gd name="connsiteX270" fmla="*/ 1314657 w 2088775"/>
                    <a:gd name="connsiteY270" fmla="*/ 2065660 h 2073123"/>
                    <a:gd name="connsiteX271" fmla="*/ 1380546 w 2088775"/>
                    <a:gd name="connsiteY271" fmla="*/ 2072363 h 2073123"/>
                    <a:gd name="connsiteX272" fmla="*/ 1396999 w 2088775"/>
                    <a:gd name="connsiteY272" fmla="*/ 2072923 h 2073123"/>
                    <a:gd name="connsiteX273" fmla="*/ 1413491 w 2088775"/>
                    <a:gd name="connsiteY273" fmla="*/ 2073063 h 2073123"/>
                    <a:gd name="connsiteX274" fmla="*/ 1430443 w 2088775"/>
                    <a:gd name="connsiteY274" fmla="*/ 2072663 h 2073123"/>
                    <a:gd name="connsiteX275" fmla="*/ 1434681 w 2088775"/>
                    <a:gd name="connsiteY275" fmla="*/ 2072543 h 2073123"/>
                    <a:gd name="connsiteX276" fmla="*/ 1438919 w 2088775"/>
                    <a:gd name="connsiteY276" fmla="*/ 2072263 h 2073123"/>
                    <a:gd name="connsiteX277" fmla="*/ 1447395 w 2088775"/>
                    <a:gd name="connsiteY277" fmla="*/ 2071662 h 2073123"/>
                    <a:gd name="connsiteX278" fmla="*/ 1481179 w 2088775"/>
                    <a:gd name="connsiteY278" fmla="*/ 2068141 h 2073123"/>
                    <a:gd name="connsiteX279" fmla="*/ 1514664 w 2088775"/>
                    <a:gd name="connsiteY279" fmla="*/ 2062038 h 2073123"/>
                    <a:gd name="connsiteX280" fmla="*/ 1547708 w 2088775"/>
                    <a:gd name="connsiteY280" fmla="*/ 2053814 h 2073123"/>
                    <a:gd name="connsiteX281" fmla="*/ 1580073 w 2088775"/>
                    <a:gd name="connsiteY281" fmla="*/ 2043028 h 2073123"/>
                    <a:gd name="connsiteX282" fmla="*/ 1595986 w 2088775"/>
                    <a:gd name="connsiteY282" fmla="*/ 2036845 h 2073123"/>
                    <a:gd name="connsiteX283" fmla="*/ 1611678 w 2088775"/>
                    <a:gd name="connsiteY283" fmla="*/ 2030142 h 2073123"/>
                    <a:gd name="connsiteX284" fmla="*/ 1627091 w 2088775"/>
                    <a:gd name="connsiteY284" fmla="*/ 2022779 h 2073123"/>
                    <a:gd name="connsiteX285" fmla="*/ 1634708 w 2088775"/>
                    <a:gd name="connsiteY285" fmla="*/ 2018897 h 2073123"/>
                    <a:gd name="connsiteX286" fmla="*/ 1642244 w 2088775"/>
                    <a:gd name="connsiteY286" fmla="*/ 2014855 h 2073123"/>
                    <a:gd name="connsiteX287" fmla="*/ 1699817 w 2088775"/>
                    <a:gd name="connsiteY287" fmla="*/ 1977856 h 2073123"/>
                    <a:gd name="connsiteX288" fmla="*/ 1751473 w 2088775"/>
                    <a:gd name="connsiteY288" fmla="*/ 1932594 h 2073123"/>
                    <a:gd name="connsiteX289" fmla="*/ 1795752 w 2088775"/>
                    <a:gd name="connsiteY289" fmla="*/ 1879668 h 2073123"/>
                    <a:gd name="connsiteX290" fmla="*/ 1804708 w 2088775"/>
                    <a:gd name="connsiteY290" fmla="*/ 1866602 h 2073123"/>
                    <a:gd name="connsiteX291" fmla="*/ 1813124 w 2088775"/>
                    <a:gd name="connsiteY291" fmla="*/ 1853155 h 2073123"/>
                    <a:gd name="connsiteX292" fmla="*/ 1817262 w 2088775"/>
                    <a:gd name="connsiteY292" fmla="*/ 1846392 h 2073123"/>
                    <a:gd name="connsiteX293" fmla="*/ 1821100 w 2088775"/>
                    <a:gd name="connsiteY293" fmla="*/ 1839429 h 2073123"/>
                    <a:gd name="connsiteX294" fmla="*/ 1828637 w 2088775"/>
                    <a:gd name="connsiteY294" fmla="*/ 1825422 h 2073123"/>
                    <a:gd name="connsiteX295" fmla="*/ 1853185 w 2088775"/>
                    <a:gd name="connsiteY295" fmla="*/ 1766633 h 2073123"/>
                    <a:gd name="connsiteX296" fmla="*/ 1868478 w 2088775"/>
                    <a:gd name="connsiteY296" fmla="*/ 1704623 h 2073123"/>
                    <a:gd name="connsiteX297" fmla="*/ 1870697 w 2088775"/>
                    <a:gd name="connsiteY297" fmla="*/ 1688795 h 2073123"/>
                    <a:gd name="connsiteX298" fmla="*/ 1871717 w 2088775"/>
                    <a:gd name="connsiteY298" fmla="*/ 1680871 h 2073123"/>
                    <a:gd name="connsiteX299" fmla="*/ 1872377 w 2088775"/>
                    <a:gd name="connsiteY299" fmla="*/ 1672907 h 2073123"/>
                    <a:gd name="connsiteX300" fmla="*/ 1873476 w 2088775"/>
                    <a:gd name="connsiteY300" fmla="*/ 1659020 h 2073123"/>
                    <a:gd name="connsiteX301" fmla="*/ 1873516 w 2088775"/>
                    <a:gd name="connsiteY301" fmla="*/ 1657299 h 2073123"/>
                    <a:gd name="connsiteX302" fmla="*/ 1873716 w 2088775"/>
                    <a:gd name="connsiteY302" fmla="*/ 1657219 h 2073123"/>
                    <a:gd name="connsiteX303" fmla="*/ 1873736 w 2088775"/>
                    <a:gd name="connsiteY303" fmla="*/ 1657219 h 2073123"/>
                    <a:gd name="connsiteX304" fmla="*/ 1873796 w 2088775"/>
                    <a:gd name="connsiteY304" fmla="*/ 1657159 h 2073123"/>
                    <a:gd name="connsiteX305" fmla="*/ 1874036 w 2088775"/>
                    <a:gd name="connsiteY305" fmla="*/ 1657019 h 2073123"/>
                    <a:gd name="connsiteX306" fmla="*/ 1874975 w 2088775"/>
                    <a:gd name="connsiteY306" fmla="*/ 1656499 h 2073123"/>
                    <a:gd name="connsiteX307" fmla="*/ 1876854 w 2088775"/>
                    <a:gd name="connsiteY307" fmla="*/ 1655438 h 2073123"/>
                    <a:gd name="connsiteX308" fmla="*/ 1884291 w 2088775"/>
                    <a:gd name="connsiteY308" fmla="*/ 1651036 h 2073123"/>
                    <a:gd name="connsiteX309" fmla="*/ 1891667 w 2088775"/>
                    <a:gd name="connsiteY309" fmla="*/ 1646554 h 2073123"/>
                    <a:gd name="connsiteX310" fmla="*/ 1898904 w 2088775"/>
                    <a:gd name="connsiteY310" fmla="*/ 1641832 h 2073123"/>
                    <a:gd name="connsiteX311" fmla="*/ 1953519 w 2088775"/>
                    <a:gd name="connsiteY311" fmla="*/ 1599371 h 2073123"/>
                    <a:gd name="connsiteX312" fmla="*/ 2000796 w 2088775"/>
                    <a:gd name="connsiteY312" fmla="*/ 1548546 h 2073123"/>
                    <a:gd name="connsiteX313" fmla="*/ 2039179 w 2088775"/>
                    <a:gd name="connsiteY313" fmla="*/ 1490358 h 2073123"/>
                    <a:gd name="connsiteX314" fmla="*/ 2084078 w 2088775"/>
                    <a:gd name="connsiteY314" fmla="*/ 1358193 h 2073123"/>
                    <a:gd name="connsiteX315" fmla="*/ 2088635 w 2088775"/>
                    <a:gd name="connsiteY315" fmla="*/ 1288299 h 2073123"/>
                    <a:gd name="connsiteX316" fmla="*/ 2003915 w 2088775"/>
                    <a:gd name="connsiteY316" fmla="*/ 1047821 h 2073123"/>
                    <a:gd name="connsiteX317" fmla="*/ 2003915 w 2088775"/>
                    <a:gd name="connsiteY317" fmla="*/ 1047821 h 2073123"/>
                    <a:gd name="connsiteX318" fmla="*/ 2003915 w 2088775"/>
                    <a:gd name="connsiteY318" fmla="*/ 1047821 h 2073123"/>
                    <a:gd name="connsiteX319" fmla="*/ 2044036 w 2088775"/>
                    <a:gd name="connsiteY319" fmla="*/ 1351770 h 2073123"/>
                    <a:gd name="connsiteX320" fmla="*/ 2003635 w 2088775"/>
                    <a:gd name="connsiteY320" fmla="*/ 1470628 h 2073123"/>
                    <a:gd name="connsiteX321" fmla="*/ 1969011 w 2088775"/>
                    <a:gd name="connsiteY321" fmla="*/ 1523134 h 2073123"/>
                    <a:gd name="connsiteX322" fmla="*/ 1926251 w 2088775"/>
                    <a:gd name="connsiteY322" fmla="*/ 1569116 h 2073123"/>
                    <a:gd name="connsiteX323" fmla="*/ 1876754 w 2088775"/>
                    <a:gd name="connsiteY323" fmla="*/ 1607615 h 2073123"/>
                    <a:gd name="connsiteX324" fmla="*/ 1870177 w 2088775"/>
                    <a:gd name="connsiteY324" fmla="*/ 1611897 h 2073123"/>
                    <a:gd name="connsiteX325" fmla="*/ 1863481 w 2088775"/>
                    <a:gd name="connsiteY325" fmla="*/ 1615959 h 2073123"/>
                    <a:gd name="connsiteX326" fmla="*/ 1856744 w 2088775"/>
                    <a:gd name="connsiteY326" fmla="*/ 1619961 h 2073123"/>
                    <a:gd name="connsiteX327" fmla="*/ 1851266 w 2088775"/>
                    <a:gd name="connsiteY327" fmla="*/ 1623023 h 2073123"/>
                    <a:gd name="connsiteX328" fmla="*/ 1842371 w 2088775"/>
                    <a:gd name="connsiteY328" fmla="*/ 1627705 h 2073123"/>
                    <a:gd name="connsiteX329" fmla="*/ 1833295 w 2088775"/>
                    <a:gd name="connsiteY329" fmla="*/ 1632047 h 2073123"/>
                    <a:gd name="connsiteX330" fmla="*/ 1833315 w 2088775"/>
                    <a:gd name="connsiteY330" fmla="*/ 1645714 h 2073123"/>
                    <a:gd name="connsiteX331" fmla="*/ 1833055 w 2088775"/>
                    <a:gd name="connsiteY331" fmla="*/ 1655478 h 2073123"/>
                    <a:gd name="connsiteX332" fmla="*/ 1833015 w 2088775"/>
                    <a:gd name="connsiteY332" fmla="*/ 1656699 h 2073123"/>
                    <a:gd name="connsiteX333" fmla="*/ 1832895 w 2088775"/>
                    <a:gd name="connsiteY333" fmla="*/ 1658420 h 2073123"/>
                    <a:gd name="connsiteX334" fmla="*/ 1832615 w 2088775"/>
                    <a:gd name="connsiteY334" fmla="*/ 1662002 h 2073123"/>
                    <a:gd name="connsiteX335" fmla="*/ 1832035 w 2088775"/>
                    <a:gd name="connsiteY335" fmla="*/ 1669185 h 2073123"/>
                    <a:gd name="connsiteX336" fmla="*/ 1831436 w 2088775"/>
                    <a:gd name="connsiteY336" fmla="*/ 1676369 h 2073123"/>
                    <a:gd name="connsiteX337" fmla="*/ 1830516 w 2088775"/>
                    <a:gd name="connsiteY337" fmla="*/ 1683512 h 2073123"/>
                    <a:gd name="connsiteX338" fmla="*/ 1828517 w 2088775"/>
                    <a:gd name="connsiteY338" fmla="*/ 1697779 h 2073123"/>
                    <a:gd name="connsiteX339" fmla="*/ 1814723 w 2088775"/>
                    <a:gd name="connsiteY339" fmla="*/ 1753687 h 2073123"/>
                    <a:gd name="connsiteX340" fmla="*/ 1792554 w 2088775"/>
                    <a:gd name="connsiteY340" fmla="*/ 1806773 h 2073123"/>
                    <a:gd name="connsiteX341" fmla="*/ 1785737 w 2088775"/>
                    <a:gd name="connsiteY341" fmla="*/ 1819439 h 2073123"/>
                    <a:gd name="connsiteX342" fmla="*/ 1782279 w 2088775"/>
                    <a:gd name="connsiteY342" fmla="*/ 1825742 h 2073123"/>
                    <a:gd name="connsiteX343" fmla="*/ 1778520 w 2088775"/>
                    <a:gd name="connsiteY343" fmla="*/ 1831865 h 2073123"/>
                    <a:gd name="connsiteX344" fmla="*/ 1770904 w 2088775"/>
                    <a:gd name="connsiteY344" fmla="*/ 1844051 h 2073123"/>
                    <a:gd name="connsiteX345" fmla="*/ 1762788 w 2088775"/>
                    <a:gd name="connsiteY345" fmla="*/ 1855897 h 2073123"/>
                    <a:gd name="connsiteX346" fmla="*/ 1722586 w 2088775"/>
                    <a:gd name="connsiteY346" fmla="*/ 1903960 h 2073123"/>
                    <a:gd name="connsiteX347" fmla="*/ 1675528 w 2088775"/>
                    <a:gd name="connsiteY347" fmla="*/ 1945181 h 2073123"/>
                    <a:gd name="connsiteX348" fmla="*/ 1622973 w 2088775"/>
                    <a:gd name="connsiteY348" fmla="*/ 1978957 h 2073123"/>
                    <a:gd name="connsiteX349" fmla="*/ 1616096 w 2088775"/>
                    <a:gd name="connsiteY349" fmla="*/ 1982659 h 2073123"/>
                    <a:gd name="connsiteX350" fmla="*/ 1609139 w 2088775"/>
                    <a:gd name="connsiteY350" fmla="*/ 1986221 h 2073123"/>
                    <a:gd name="connsiteX351" fmla="*/ 1595046 w 2088775"/>
                    <a:gd name="connsiteY351" fmla="*/ 1992964 h 2073123"/>
                    <a:gd name="connsiteX352" fmla="*/ 1580693 w 2088775"/>
                    <a:gd name="connsiteY352" fmla="*/ 1999087 h 2073123"/>
                    <a:gd name="connsiteX353" fmla="*/ 1566140 w 2088775"/>
                    <a:gd name="connsiteY353" fmla="*/ 2004730 h 2073123"/>
                    <a:gd name="connsiteX354" fmla="*/ 1536533 w 2088775"/>
                    <a:gd name="connsiteY354" fmla="*/ 2014595 h 2073123"/>
                    <a:gd name="connsiteX355" fmla="*/ 1506268 w 2088775"/>
                    <a:gd name="connsiteY355" fmla="*/ 2022118 h 2073123"/>
                    <a:gd name="connsiteX356" fmla="*/ 1475602 w 2088775"/>
                    <a:gd name="connsiteY356" fmla="*/ 2027721 h 2073123"/>
                    <a:gd name="connsiteX357" fmla="*/ 1444596 w 2088775"/>
                    <a:gd name="connsiteY357" fmla="*/ 2030943 h 2073123"/>
                    <a:gd name="connsiteX358" fmla="*/ 1436820 w 2088775"/>
                    <a:gd name="connsiteY358" fmla="*/ 2031483 h 2073123"/>
                    <a:gd name="connsiteX359" fmla="*/ 1432942 w 2088775"/>
                    <a:gd name="connsiteY359" fmla="*/ 2031743 h 2073123"/>
                    <a:gd name="connsiteX360" fmla="*/ 1429044 w 2088775"/>
                    <a:gd name="connsiteY360" fmla="*/ 2031843 h 2073123"/>
                    <a:gd name="connsiteX361" fmla="*/ 1413471 w 2088775"/>
                    <a:gd name="connsiteY361" fmla="*/ 2032203 h 2073123"/>
                    <a:gd name="connsiteX362" fmla="*/ 1398038 w 2088775"/>
                    <a:gd name="connsiteY362" fmla="*/ 2032083 h 2073123"/>
                    <a:gd name="connsiteX363" fmla="*/ 1382645 w 2088775"/>
                    <a:gd name="connsiteY363" fmla="*/ 2031543 h 2073123"/>
                    <a:gd name="connsiteX364" fmla="*/ 1321194 w 2088775"/>
                    <a:gd name="connsiteY364" fmla="*/ 2025300 h 2073123"/>
                    <a:gd name="connsiteX365" fmla="*/ 1202090 w 2088775"/>
                    <a:gd name="connsiteY365" fmla="*/ 1990443 h 2073123"/>
                    <a:gd name="connsiteX366" fmla="*/ 1147055 w 2088775"/>
                    <a:gd name="connsiteY366" fmla="*/ 1960348 h 2073123"/>
                    <a:gd name="connsiteX367" fmla="*/ 1097658 w 2088775"/>
                    <a:gd name="connsiteY367" fmla="*/ 1921169 h 2073123"/>
                    <a:gd name="connsiteX368" fmla="*/ 1091721 w 2088775"/>
                    <a:gd name="connsiteY368" fmla="*/ 1915466 h 2073123"/>
                    <a:gd name="connsiteX369" fmla="*/ 1086004 w 2088775"/>
                    <a:gd name="connsiteY369" fmla="*/ 1909543 h 2073123"/>
                    <a:gd name="connsiteX370" fmla="*/ 1074909 w 2088775"/>
                    <a:gd name="connsiteY370" fmla="*/ 1897357 h 2073123"/>
                    <a:gd name="connsiteX371" fmla="*/ 1074149 w 2088775"/>
                    <a:gd name="connsiteY371" fmla="*/ 1896517 h 2073123"/>
                    <a:gd name="connsiteX372" fmla="*/ 1073310 w 2088775"/>
                    <a:gd name="connsiteY372" fmla="*/ 1895516 h 2073123"/>
                    <a:gd name="connsiteX373" fmla="*/ 1071651 w 2088775"/>
                    <a:gd name="connsiteY373" fmla="*/ 1893495 h 2073123"/>
                    <a:gd name="connsiteX374" fmla="*/ 1068352 w 2088775"/>
                    <a:gd name="connsiteY374" fmla="*/ 1889433 h 2073123"/>
                    <a:gd name="connsiteX375" fmla="*/ 1062135 w 2088775"/>
                    <a:gd name="connsiteY375" fmla="*/ 1881029 h 2073123"/>
                    <a:gd name="connsiteX376" fmla="*/ 1046762 w 2088775"/>
                    <a:gd name="connsiteY376" fmla="*/ 1855577 h 2073123"/>
                    <a:gd name="connsiteX377" fmla="*/ 1045063 w 2088775"/>
                    <a:gd name="connsiteY377" fmla="*/ 1852275 h 2073123"/>
                    <a:gd name="connsiteX378" fmla="*/ 1044843 w 2088775"/>
                    <a:gd name="connsiteY378" fmla="*/ 1851855 h 2073123"/>
                    <a:gd name="connsiteX379" fmla="*/ 1044523 w 2088775"/>
                    <a:gd name="connsiteY379" fmla="*/ 1851555 h 2073123"/>
                    <a:gd name="connsiteX380" fmla="*/ 1044223 w 2088775"/>
                    <a:gd name="connsiteY380" fmla="*/ 1851855 h 2073123"/>
                    <a:gd name="connsiteX381" fmla="*/ 1044003 w 2088775"/>
                    <a:gd name="connsiteY381" fmla="*/ 1852275 h 2073123"/>
                    <a:gd name="connsiteX382" fmla="*/ 1043144 w 2088775"/>
                    <a:gd name="connsiteY382" fmla="*/ 1853936 h 2073123"/>
                    <a:gd name="connsiteX383" fmla="*/ 1039705 w 2088775"/>
                    <a:gd name="connsiteY383" fmla="*/ 1860539 h 2073123"/>
                    <a:gd name="connsiteX384" fmla="*/ 1036027 w 2088775"/>
                    <a:gd name="connsiteY384" fmla="*/ 1867002 h 2073123"/>
                    <a:gd name="connsiteX385" fmla="*/ 1032109 w 2088775"/>
                    <a:gd name="connsiteY385" fmla="*/ 1873325 h 2073123"/>
                    <a:gd name="connsiteX386" fmla="*/ 1014337 w 2088775"/>
                    <a:gd name="connsiteY386" fmla="*/ 1897177 h 2073123"/>
                    <a:gd name="connsiteX387" fmla="*/ 1006841 w 2088775"/>
                    <a:gd name="connsiteY387" fmla="*/ 1905601 h 2073123"/>
                    <a:gd name="connsiteX388" fmla="*/ 998725 w 2088775"/>
                    <a:gd name="connsiteY388" fmla="*/ 1914045 h 2073123"/>
                    <a:gd name="connsiteX389" fmla="*/ 990328 w 2088775"/>
                    <a:gd name="connsiteY389" fmla="*/ 1922209 h 2073123"/>
                    <a:gd name="connsiteX390" fmla="*/ 981673 w 2088775"/>
                    <a:gd name="connsiteY390" fmla="*/ 1930073 h 2073123"/>
                    <a:gd name="connsiteX391" fmla="*/ 930916 w 2088775"/>
                    <a:gd name="connsiteY391" fmla="*/ 1967391 h 2073123"/>
                    <a:gd name="connsiteX392" fmla="*/ 875002 w 2088775"/>
                    <a:gd name="connsiteY392" fmla="*/ 1995605 h 2073123"/>
                    <a:gd name="connsiteX393" fmla="*/ 755098 w 2088775"/>
                    <a:gd name="connsiteY393" fmla="*/ 2027201 h 2073123"/>
                    <a:gd name="connsiteX394" fmla="*/ 693567 w 2088775"/>
                    <a:gd name="connsiteY394" fmla="*/ 2032063 h 2073123"/>
                    <a:gd name="connsiteX395" fmla="*/ 678174 w 2088775"/>
                    <a:gd name="connsiteY395" fmla="*/ 2032263 h 2073123"/>
                    <a:gd name="connsiteX396" fmla="*/ 662602 w 2088775"/>
                    <a:gd name="connsiteY396" fmla="*/ 2031923 h 2073123"/>
                    <a:gd name="connsiteX397" fmla="*/ 654825 w 2088775"/>
                    <a:gd name="connsiteY397" fmla="*/ 2031683 h 2073123"/>
                    <a:gd name="connsiteX398" fmla="*/ 647049 w 2088775"/>
                    <a:gd name="connsiteY398" fmla="*/ 2031143 h 2073123"/>
                    <a:gd name="connsiteX399" fmla="*/ 639273 w 2088775"/>
                    <a:gd name="connsiteY399" fmla="*/ 2030582 h 2073123"/>
                    <a:gd name="connsiteX400" fmla="*/ 631516 w 2088775"/>
                    <a:gd name="connsiteY400" fmla="*/ 2029882 h 2073123"/>
                    <a:gd name="connsiteX401" fmla="*/ 616043 w 2088775"/>
                    <a:gd name="connsiteY401" fmla="*/ 2028041 h 2073123"/>
                    <a:gd name="connsiteX402" fmla="*/ 600651 w 2088775"/>
                    <a:gd name="connsiteY402" fmla="*/ 2025600 h 2073123"/>
                    <a:gd name="connsiteX403" fmla="*/ 592954 w 2088775"/>
                    <a:gd name="connsiteY403" fmla="*/ 2024319 h 2073123"/>
                    <a:gd name="connsiteX404" fmla="*/ 585338 w 2088775"/>
                    <a:gd name="connsiteY404" fmla="*/ 2022678 h 2073123"/>
                    <a:gd name="connsiteX405" fmla="*/ 570125 w 2088775"/>
                    <a:gd name="connsiteY405" fmla="*/ 2019277 h 2073123"/>
                    <a:gd name="connsiteX406" fmla="*/ 510773 w 2088775"/>
                    <a:gd name="connsiteY406" fmla="*/ 2000087 h 2073123"/>
                    <a:gd name="connsiteX407" fmla="*/ 403263 w 2088775"/>
                    <a:gd name="connsiteY407" fmla="*/ 1937157 h 2073123"/>
                    <a:gd name="connsiteX408" fmla="*/ 397186 w 2088775"/>
                    <a:gd name="connsiteY408" fmla="*/ 1932234 h 2073123"/>
                    <a:gd name="connsiteX409" fmla="*/ 394147 w 2088775"/>
                    <a:gd name="connsiteY409" fmla="*/ 1929773 h 2073123"/>
                    <a:gd name="connsiteX410" fmla="*/ 391228 w 2088775"/>
                    <a:gd name="connsiteY410" fmla="*/ 1927172 h 2073123"/>
                    <a:gd name="connsiteX411" fmla="*/ 379534 w 2088775"/>
                    <a:gd name="connsiteY411" fmla="*/ 1916747 h 2073123"/>
                    <a:gd name="connsiteX412" fmla="*/ 368339 w 2088775"/>
                    <a:gd name="connsiteY412" fmla="*/ 1905781 h 2073123"/>
                    <a:gd name="connsiteX413" fmla="*/ 365540 w 2088775"/>
                    <a:gd name="connsiteY413" fmla="*/ 1903040 h 2073123"/>
                    <a:gd name="connsiteX414" fmla="*/ 362882 w 2088775"/>
                    <a:gd name="connsiteY414" fmla="*/ 1900178 h 2073123"/>
                    <a:gd name="connsiteX415" fmla="*/ 357544 w 2088775"/>
                    <a:gd name="connsiteY415" fmla="*/ 1894436 h 2073123"/>
                    <a:gd name="connsiteX416" fmla="*/ 352227 w 2088775"/>
                    <a:gd name="connsiteY416" fmla="*/ 1888673 h 2073123"/>
                    <a:gd name="connsiteX417" fmla="*/ 347169 w 2088775"/>
                    <a:gd name="connsiteY417" fmla="*/ 1882670 h 2073123"/>
                    <a:gd name="connsiteX418" fmla="*/ 342131 w 2088775"/>
                    <a:gd name="connsiteY418" fmla="*/ 1876667 h 2073123"/>
                    <a:gd name="connsiteX419" fmla="*/ 339613 w 2088775"/>
                    <a:gd name="connsiteY419" fmla="*/ 1873665 h 2073123"/>
                    <a:gd name="connsiteX420" fmla="*/ 337234 w 2088775"/>
                    <a:gd name="connsiteY420" fmla="*/ 1870544 h 2073123"/>
                    <a:gd name="connsiteX421" fmla="*/ 327738 w 2088775"/>
                    <a:gd name="connsiteY421" fmla="*/ 1858038 h 2073123"/>
                    <a:gd name="connsiteX422" fmla="*/ 318842 w 2088775"/>
                    <a:gd name="connsiteY422" fmla="*/ 1845091 h 2073123"/>
                    <a:gd name="connsiteX423" fmla="*/ 292155 w 2088775"/>
                    <a:gd name="connsiteY423" fmla="*/ 1797928 h 2073123"/>
                    <a:gd name="connsiteX424" fmla="*/ 289196 w 2088775"/>
                    <a:gd name="connsiteY424" fmla="*/ 1791825 h 2073123"/>
                    <a:gd name="connsiteX425" fmla="*/ 286517 w 2088775"/>
                    <a:gd name="connsiteY425" fmla="*/ 1785602 h 2073123"/>
                    <a:gd name="connsiteX426" fmla="*/ 281240 w 2088775"/>
                    <a:gd name="connsiteY426" fmla="*/ 1773096 h 2073123"/>
                    <a:gd name="connsiteX427" fmla="*/ 276602 w 2088775"/>
                    <a:gd name="connsiteY427" fmla="*/ 1760330 h 2073123"/>
                    <a:gd name="connsiteX428" fmla="*/ 274323 w 2088775"/>
                    <a:gd name="connsiteY428" fmla="*/ 1753927 h 2073123"/>
                    <a:gd name="connsiteX429" fmla="*/ 272344 w 2088775"/>
                    <a:gd name="connsiteY429" fmla="*/ 1747424 h 2073123"/>
                    <a:gd name="connsiteX430" fmla="*/ 259970 w 2088775"/>
                    <a:gd name="connsiteY430" fmla="*/ 1694558 h 2073123"/>
                    <a:gd name="connsiteX431" fmla="*/ 256811 w 2088775"/>
                    <a:gd name="connsiteY431" fmla="*/ 1667564 h 2073123"/>
                    <a:gd name="connsiteX432" fmla="*/ 256271 w 2088775"/>
                    <a:gd name="connsiteY432" fmla="*/ 1660801 h 2073123"/>
                    <a:gd name="connsiteX433" fmla="*/ 255992 w 2088775"/>
                    <a:gd name="connsiteY433" fmla="*/ 1657420 h 2073123"/>
                    <a:gd name="connsiteX434" fmla="*/ 255932 w 2088775"/>
                    <a:gd name="connsiteY434" fmla="*/ 1656099 h 2073123"/>
                    <a:gd name="connsiteX435" fmla="*/ 255892 w 2088775"/>
                    <a:gd name="connsiteY435" fmla="*/ 1654958 h 2073123"/>
                    <a:gd name="connsiteX436" fmla="*/ 255652 w 2088775"/>
                    <a:gd name="connsiteY436" fmla="*/ 1645754 h 2073123"/>
                    <a:gd name="connsiteX437" fmla="*/ 255652 w 2088775"/>
                    <a:gd name="connsiteY437" fmla="*/ 1640231 h 2073123"/>
                    <a:gd name="connsiteX438" fmla="*/ 255772 w 2088775"/>
                    <a:gd name="connsiteY438" fmla="*/ 1634708 h 2073123"/>
                    <a:gd name="connsiteX439" fmla="*/ 255812 w 2088775"/>
                    <a:gd name="connsiteY439" fmla="*/ 1633328 h 2073123"/>
                    <a:gd name="connsiteX440" fmla="*/ 255812 w 2088775"/>
                    <a:gd name="connsiteY440" fmla="*/ 1632627 h 2073123"/>
                    <a:gd name="connsiteX441" fmla="*/ 255592 w 2088775"/>
                    <a:gd name="connsiteY441" fmla="*/ 1632047 h 2073123"/>
                    <a:gd name="connsiteX442" fmla="*/ 253093 w 2088775"/>
                    <a:gd name="connsiteY442" fmla="*/ 1630866 h 2073123"/>
                    <a:gd name="connsiteX443" fmla="*/ 248095 w 2088775"/>
                    <a:gd name="connsiteY443" fmla="*/ 1628505 h 2073123"/>
                    <a:gd name="connsiteX444" fmla="*/ 239159 w 2088775"/>
                    <a:gd name="connsiteY444" fmla="*/ 1623883 h 2073123"/>
                    <a:gd name="connsiteX445" fmla="*/ 234502 w 2088775"/>
                    <a:gd name="connsiteY445" fmla="*/ 1621282 h 2073123"/>
                    <a:gd name="connsiteX446" fmla="*/ 227725 w 2088775"/>
                    <a:gd name="connsiteY446" fmla="*/ 1617360 h 2073123"/>
                    <a:gd name="connsiteX447" fmla="*/ 214411 w 2088775"/>
                    <a:gd name="connsiteY447" fmla="*/ 1609076 h 2073123"/>
                    <a:gd name="connsiteX448" fmla="*/ 207854 w 2088775"/>
                    <a:gd name="connsiteY448" fmla="*/ 1604794 h 2073123"/>
                    <a:gd name="connsiteX449" fmla="*/ 201437 w 2088775"/>
                    <a:gd name="connsiteY449" fmla="*/ 1600291 h 2073123"/>
                    <a:gd name="connsiteX450" fmla="*/ 153220 w 2088775"/>
                    <a:gd name="connsiteY450" fmla="*/ 1560172 h 2073123"/>
                    <a:gd name="connsiteX451" fmla="*/ 112039 w 2088775"/>
                    <a:gd name="connsiteY451" fmla="*/ 1512749 h 2073123"/>
                    <a:gd name="connsiteX452" fmla="*/ 79254 w 2088775"/>
                    <a:gd name="connsiteY452" fmla="*/ 1459062 h 2073123"/>
                    <a:gd name="connsiteX453" fmla="*/ 72477 w 2088775"/>
                    <a:gd name="connsiteY453" fmla="*/ 1444835 h 2073123"/>
                    <a:gd name="connsiteX454" fmla="*/ 66320 w 2088775"/>
                    <a:gd name="connsiteY454" fmla="*/ 1430328 h 2073123"/>
                    <a:gd name="connsiteX455" fmla="*/ 60843 w 2088775"/>
                    <a:gd name="connsiteY455" fmla="*/ 1415541 h 2073123"/>
                    <a:gd name="connsiteX456" fmla="*/ 56005 w 2088775"/>
                    <a:gd name="connsiteY456" fmla="*/ 1400534 h 2073123"/>
                    <a:gd name="connsiteX457" fmla="*/ 43191 w 2088775"/>
                    <a:gd name="connsiteY457" fmla="*/ 1338823 h 2073123"/>
                    <a:gd name="connsiteX458" fmla="*/ 41312 w 2088775"/>
                    <a:gd name="connsiteY458" fmla="*/ 1275852 h 2073123"/>
                    <a:gd name="connsiteX459" fmla="*/ 50288 w 2088775"/>
                    <a:gd name="connsiteY459" fmla="*/ 1213462 h 2073123"/>
                    <a:gd name="connsiteX460" fmla="*/ 52906 w 2088775"/>
                    <a:gd name="connsiteY460" fmla="*/ 1203117 h 2073123"/>
                    <a:gd name="connsiteX461" fmla="*/ 55725 w 2088775"/>
                    <a:gd name="connsiteY461" fmla="*/ 1192832 h 2073123"/>
                    <a:gd name="connsiteX462" fmla="*/ 58984 w 2088775"/>
                    <a:gd name="connsiteY462" fmla="*/ 1182667 h 2073123"/>
                    <a:gd name="connsiteX463" fmla="*/ 60623 w 2088775"/>
                    <a:gd name="connsiteY463" fmla="*/ 1177584 h 2073123"/>
                    <a:gd name="connsiteX464" fmla="*/ 62462 w 2088775"/>
                    <a:gd name="connsiteY464" fmla="*/ 1172582 h 2073123"/>
                    <a:gd name="connsiteX465" fmla="*/ 66200 w 2088775"/>
                    <a:gd name="connsiteY465" fmla="*/ 1162597 h 2073123"/>
                    <a:gd name="connsiteX466" fmla="*/ 70318 w 2088775"/>
                    <a:gd name="connsiteY466" fmla="*/ 1152772 h 2073123"/>
                    <a:gd name="connsiteX467" fmla="*/ 79274 w 2088775"/>
                    <a:gd name="connsiteY467" fmla="*/ 1133443 h 2073123"/>
                    <a:gd name="connsiteX468" fmla="*/ 84212 w 2088775"/>
                    <a:gd name="connsiteY468" fmla="*/ 1123998 h 2073123"/>
                    <a:gd name="connsiteX469" fmla="*/ 89329 w 2088775"/>
                    <a:gd name="connsiteY469" fmla="*/ 1114653 h 2073123"/>
                    <a:gd name="connsiteX470" fmla="*/ 94807 w 2088775"/>
                    <a:gd name="connsiteY470" fmla="*/ 1105529 h 2073123"/>
                    <a:gd name="connsiteX471" fmla="*/ 97566 w 2088775"/>
                    <a:gd name="connsiteY471" fmla="*/ 1100987 h 2073123"/>
                    <a:gd name="connsiteX472" fmla="*/ 100504 w 2088775"/>
                    <a:gd name="connsiteY472" fmla="*/ 1096545 h 2073123"/>
                    <a:gd name="connsiteX473" fmla="*/ 106381 w 2088775"/>
                    <a:gd name="connsiteY473" fmla="*/ 1087680 h 2073123"/>
                    <a:gd name="connsiteX474" fmla="*/ 112619 w 2088775"/>
                    <a:gd name="connsiteY474" fmla="*/ 1079076 h 2073123"/>
                    <a:gd name="connsiteX475" fmla="*/ 115757 w 2088775"/>
                    <a:gd name="connsiteY475" fmla="*/ 1074774 h 2073123"/>
                    <a:gd name="connsiteX476" fmla="*/ 116517 w 2088775"/>
                    <a:gd name="connsiteY476" fmla="*/ 1073733 h 2073123"/>
                    <a:gd name="connsiteX477" fmla="*/ 117076 w 2088775"/>
                    <a:gd name="connsiteY477" fmla="*/ 1073033 h 2073123"/>
                    <a:gd name="connsiteX478" fmla="*/ 118196 w 2088775"/>
                    <a:gd name="connsiteY478" fmla="*/ 1071632 h 2073123"/>
                    <a:gd name="connsiteX479" fmla="*/ 122654 w 2088775"/>
                    <a:gd name="connsiteY479" fmla="*/ 1066050 h 2073123"/>
                    <a:gd name="connsiteX480" fmla="*/ 126892 w 2088775"/>
                    <a:gd name="connsiteY480" fmla="*/ 1061107 h 2073123"/>
                    <a:gd name="connsiteX481" fmla="*/ 129031 w 2088775"/>
                    <a:gd name="connsiteY481" fmla="*/ 1058646 h 2073123"/>
                    <a:gd name="connsiteX482" fmla="*/ 130110 w 2088775"/>
                    <a:gd name="connsiteY482" fmla="*/ 1057425 h 2073123"/>
                    <a:gd name="connsiteX483" fmla="*/ 130610 w 2088775"/>
                    <a:gd name="connsiteY483" fmla="*/ 1056785 h 2073123"/>
                    <a:gd name="connsiteX484" fmla="*/ 130370 w 2088775"/>
                    <a:gd name="connsiteY484" fmla="*/ 1056005 h 2073123"/>
                    <a:gd name="connsiteX485" fmla="*/ 126192 w 2088775"/>
                    <a:gd name="connsiteY485" fmla="*/ 1043659 h 2073123"/>
                    <a:gd name="connsiteX486" fmla="*/ 124413 w 2088775"/>
                    <a:gd name="connsiteY486" fmla="*/ 1037516 h 2073123"/>
                    <a:gd name="connsiteX487" fmla="*/ 121874 w 2088775"/>
                    <a:gd name="connsiteY487" fmla="*/ 1027571 h 2073123"/>
                    <a:gd name="connsiteX488" fmla="*/ 117656 w 2088775"/>
                    <a:gd name="connsiteY488" fmla="*/ 1007501 h 2073123"/>
                    <a:gd name="connsiteX489" fmla="*/ 112379 w 2088775"/>
                    <a:gd name="connsiteY489" fmla="*/ 944510 h 2073123"/>
                    <a:gd name="connsiteX490" fmla="*/ 114158 w 2088775"/>
                    <a:gd name="connsiteY490" fmla="*/ 912935 h 2073123"/>
                    <a:gd name="connsiteX491" fmla="*/ 114977 w 2088775"/>
                    <a:gd name="connsiteY491" fmla="*/ 905071 h 2073123"/>
                    <a:gd name="connsiteX492" fmla="*/ 115957 w 2088775"/>
                    <a:gd name="connsiteY492" fmla="*/ 897227 h 2073123"/>
                    <a:gd name="connsiteX493" fmla="*/ 118656 w 2088775"/>
                    <a:gd name="connsiteY493" fmla="*/ 881619 h 2073123"/>
                    <a:gd name="connsiteX494" fmla="*/ 122074 w 2088775"/>
                    <a:gd name="connsiteY494" fmla="*/ 866172 h 2073123"/>
                    <a:gd name="connsiteX495" fmla="*/ 123953 w 2088775"/>
                    <a:gd name="connsiteY495" fmla="*/ 858488 h 2073123"/>
                    <a:gd name="connsiteX496" fmla="*/ 124893 w 2088775"/>
                    <a:gd name="connsiteY496" fmla="*/ 854646 h 2073123"/>
                    <a:gd name="connsiteX497" fmla="*/ 126052 w 2088775"/>
                    <a:gd name="connsiteY497" fmla="*/ 850864 h 2073123"/>
                    <a:gd name="connsiteX498" fmla="*/ 130830 w 2088775"/>
                    <a:gd name="connsiteY498" fmla="*/ 835777 h 2073123"/>
                    <a:gd name="connsiteX499" fmla="*/ 132049 w 2088775"/>
                    <a:gd name="connsiteY499" fmla="*/ 832015 h 2073123"/>
                    <a:gd name="connsiteX500" fmla="*/ 133489 w 2088775"/>
                    <a:gd name="connsiteY500" fmla="*/ 828333 h 2073123"/>
                    <a:gd name="connsiteX501" fmla="*/ 136367 w 2088775"/>
                    <a:gd name="connsiteY501" fmla="*/ 820969 h 2073123"/>
                    <a:gd name="connsiteX502" fmla="*/ 149201 w 2088775"/>
                    <a:gd name="connsiteY502" fmla="*/ 792055 h 2073123"/>
                    <a:gd name="connsiteX503" fmla="*/ 156758 w 2088775"/>
                    <a:gd name="connsiteY503" fmla="*/ 778168 h 2073123"/>
                    <a:gd name="connsiteX504" fmla="*/ 160596 w 2088775"/>
                    <a:gd name="connsiteY504" fmla="*/ 771245 h 2073123"/>
                    <a:gd name="connsiteX505" fmla="*/ 164834 w 2088775"/>
                    <a:gd name="connsiteY505" fmla="*/ 764562 h 2073123"/>
                    <a:gd name="connsiteX506" fmla="*/ 169952 w 2088775"/>
                    <a:gd name="connsiteY506" fmla="*/ 756578 h 2073123"/>
                    <a:gd name="connsiteX507" fmla="*/ 172511 w 2088775"/>
                    <a:gd name="connsiteY507" fmla="*/ 752596 h 2073123"/>
                    <a:gd name="connsiteX508" fmla="*/ 175269 w 2088775"/>
                    <a:gd name="connsiteY508" fmla="*/ 748734 h 2073123"/>
                    <a:gd name="connsiteX509" fmla="*/ 186504 w 2088775"/>
                    <a:gd name="connsiteY509" fmla="*/ 733467 h 2073123"/>
                    <a:gd name="connsiteX510" fmla="*/ 198678 w 2088775"/>
                    <a:gd name="connsiteY510" fmla="*/ 718939 h 2073123"/>
                    <a:gd name="connsiteX511" fmla="*/ 205055 w 2088775"/>
                    <a:gd name="connsiteY511" fmla="*/ 711936 h 2073123"/>
                    <a:gd name="connsiteX512" fmla="*/ 211592 w 2088775"/>
                    <a:gd name="connsiteY512" fmla="*/ 705073 h 2073123"/>
                    <a:gd name="connsiteX513" fmla="*/ 225186 w 2088775"/>
                    <a:gd name="connsiteY513" fmla="*/ 691886 h 2073123"/>
                    <a:gd name="connsiteX514" fmla="*/ 232143 w 2088775"/>
                    <a:gd name="connsiteY514" fmla="*/ 685463 h 2073123"/>
                    <a:gd name="connsiteX515" fmla="*/ 239439 w 2088775"/>
                    <a:gd name="connsiteY515" fmla="*/ 679420 h 2073123"/>
                    <a:gd name="connsiteX516" fmla="*/ 246776 w 2088775"/>
                    <a:gd name="connsiteY516" fmla="*/ 673437 h 2073123"/>
                    <a:gd name="connsiteX517" fmla="*/ 250454 w 2088775"/>
                    <a:gd name="connsiteY517" fmla="*/ 670456 h 2073123"/>
                    <a:gd name="connsiteX518" fmla="*/ 254292 w 2088775"/>
                    <a:gd name="connsiteY518" fmla="*/ 667694 h 2073123"/>
                    <a:gd name="connsiteX519" fmla="*/ 260370 w 2088775"/>
                    <a:gd name="connsiteY519" fmla="*/ 663352 h 2073123"/>
                    <a:gd name="connsiteX520" fmla="*/ 265307 w 2088775"/>
                    <a:gd name="connsiteY520" fmla="*/ 659871 h 2073123"/>
                    <a:gd name="connsiteX521" fmla="*/ 272124 w 2088775"/>
                    <a:gd name="connsiteY521" fmla="*/ 655608 h 2073123"/>
                    <a:gd name="connsiteX522" fmla="*/ 275542 w 2088775"/>
                    <a:gd name="connsiteY522" fmla="*/ 653487 h 2073123"/>
                    <a:gd name="connsiteX523" fmla="*/ 277162 w 2088775"/>
                    <a:gd name="connsiteY523" fmla="*/ 652347 h 2073123"/>
                    <a:gd name="connsiteX524" fmla="*/ 276802 w 2088775"/>
                    <a:gd name="connsiteY524" fmla="*/ 650366 h 2073123"/>
                    <a:gd name="connsiteX525" fmla="*/ 274623 w 2088775"/>
                    <a:gd name="connsiteY525" fmla="*/ 634418 h 2073123"/>
                    <a:gd name="connsiteX526" fmla="*/ 274263 w 2088775"/>
                    <a:gd name="connsiteY526" fmla="*/ 630316 h 2073123"/>
                    <a:gd name="connsiteX527" fmla="*/ 273903 w 2088775"/>
                    <a:gd name="connsiteY527" fmla="*/ 624553 h 2073123"/>
                    <a:gd name="connsiteX528" fmla="*/ 273443 w 2088775"/>
                    <a:gd name="connsiteY528" fmla="*/ 611847 h 2073123"/>
                    <a:gd name="connsiteX529" fmla="*/ 273563 w 2088775"/>
                    <a:gd name="connsiteY529" fmla="*/ 599141 h 2073123"/>
                    <a:gd name="connsiteX530" fmla="*/ 273703 w 2088775"/>
                    <a:gd name="connsiteY530" fmla="*/ 592778 h 2073123"/>
                    <a:gd name="connsiteX531" fmla="*/ 274103 w 2088775"/>
                    <a:gd name="connsiteY531" fmla="*/ 586434 h 2073123"/>
                    <a:gd name="connsiteX532" fmla="*/ 284358 w 2088775"/>
                    <a:gd name="connsiteY532" fmla="*/ 523744 h 2073123"/>
                    <a:gd name="connsiteX533" fmla="*/ 306948 w 2088775"/>
                    <a:gd name="connsiteY533" fmla="*/ 464415 h 2073123"/>
                    <a:gd name="connsiteX534" fmla="*/ 340532 w 2088775"/>
                    <a:gd name="connsiteY534" fmla="*/ 410708 h 2073123"/>
                    <a:gd name="connsiteX535" fmla="*/ 383492 w 2088775"/>
                    <a:gd name="connsiteY535" fmla="*/ 364326 h 2073123"/>
                    <a:gd name="connsiteX536" fmla="*/ 443144 w 2088775"/>
                    <a:gd name="connsiteY536" fmla="*/ 321325 h 2073123"/>
                    <a:gd name="connsiteX537" fmla="*/ 475949 w 2088775"/>
                    <a:gd name="connsiteY537" fmla="*/ 304676 h 2073123"/>
                    <a:gd name="connsiteX538" fmla="*/ 492841 w 2088775"/>
                    <a:gd name="connsiteY538" fmla="*/ 297733 h 2073123"/>
                    <a:gd name="connsiteX539" fmla="*/ 497059 w 2088775"/>
                    <a:gd name="connsiteY539" fmla="*/ 296132 h 2073123"/>
                    <a:gd name="connsiteX540" fmla="*/ 499158 w 2088775"/>
                    <a:gd name="connsiteY540" fmla="*/ 295332 h 2073123"/>
                    <a:gd name="connsiteX541" fmla="*/ 499958 w 2088775"/>
                    <a:gd name="connsiteY541" fmla="*/ 295052 h 2073123"/>
                    <a:gd name="connsiteX542" fmla="*/ 500657 w 2088775"/>
                    <a:gd name="connsiteY542" fmla="*/ 294812 h 2073123"/>
                    <a:gd name="connsiteX543" fmla="*/ 506215 w 2088775"/>
                    <a:gd name="connsiteY543" fmla="*/ 292931 h 2073123"/>
                    <a:gd name="connsiteX544" fmla="*/ 514231 w 2088775"/>
                    <a:gd name="connsiteY544" fmla="*/ 290489 h 2073123"/>
                    <a:gd name="connsiteX545" fmla="*/ 516250 w 2088775"/>
                    <a:gd name="connsiteY545" fmla="*/ 289889 h 2073123"/>
                    <a:gd name="connsiteX546" fmla="*/ 516750 w 2088775"/>
                    <a:gd name="connsiteY546" fmla="*/ 289709 h 2073123"/>
                    <a:gd name="connsiteX547" fmla="*/ 516950 w 2088775"/>
                    <a:gd name="connsiteY547" fmla="*/ 289229 h 2073123"/>
                    <a:gd name="connsiteX548" fmla="*/ 517290 w 2088775"/>
                    <a:gd name="connsiteY548" fmla="*/ 288228 h 2073123"/>
                    <a:gd name="connsiteX549" fmla="*/ 518629 w 2088775"/>
                    <a:gd name="connsiteY549" fmla="*/ 284246 h 2073123"/>
                    <a:gd name="connsiteX550" fmla="*/ 521468 w 2088775"/>
                    <a:gd name="connsiteY550" fmla="*/ 276323 h 2073123"/>
                    <a:gd name="connsiteX551" fmla="*/ 522947 w 2088775"/>
                    <a:gd name="connsiteY551" fmla="*/ 272361 h 2073123"/>
                    <a:gd name="connsiteX552" fmla="*/ 524006 w 2088775"/>
                    <a:gd name="connsiteY552" fmla="*/ 269719 h 2073123"/>
                    <a:gd name="connsiteX553" fmla="*/ 525226 w 2088775"/>
                    <a:gd name="connsiteY553" fmla="*/ 266718 h 2073123"/>
                    <a:gd name="connsiteX554" fmla="*/ 547236 w 2088775"/>
                    <a:gd name="connsiteY554" fmla="*/ 219635 h 2073123"/>
                    <a:gd name="connsiteX555" fmla="*/ 580980 w 2088775"/>
                    <a:gd name="connsiteY555" fmla="*/ 166949 h 2073123"/>
                    <a:gd name="connsiteX556" fmla="*/ 622920 w 2088775"/>
                    <a:gd name="connsiteY556" fmla="*/ 120006 h 2073123"/>
                    <a:gd name="connsiteX557" fmla="*/ 673217 w 2088775"/>
                    <a:gd name="connsiteY557" fmla="*/ 81287 h 2073123"/>
                    <a:gd name="connsiteX558" fmla="*/ 731130 w 2088775"/>
                    <a:gd name="connsiteY558" fmla="*/ 53994 h 2073123"/>
                    <a:gd name="connsiteX559" fmla="*/ 762275 w 2088775"/>
                    <a:gd name="connsiteY559" fmla="*/ 45629 h 2073123"/>
                    <a:gd name="connsiteX560" fmla="*/ 770231 w 2088775"/>
                    <a:gd name="connsiteY560" fmla="*/ 44229 h 2073123"/>
                    <a:gd name="connsiteX561" fmla="*/ 774209 w 2088775"/>
                    <a:gd name="connsiteY561" fmla="*/ 43528 h 2073123"/>
                    <a:gd name="connsiteX562" fmla="*/ 778228 w 2088775"/>
                    <a:gd name="connsiteY562" fmla="*/ 43008 h 2073123"/>
                    <a:gd name="connsiteX563" fmla="*/ 786244 w 2088775"/>
                    <a:gd name="connsiteY563" fmla="*/ 42008 h 2073123"/>
                    <a:gd name="connsiteX564" fmla="*/ 794300 w 2088775"/>
                    <a:gd name="connsiteY564" fmla="*/ 41367 h 2073123"/>
                    <a:gd name="connsiteX565" fmla="*/ 810453 w 2088775"/>
                    <a:gd name="connsiteY565" fmla="*/ 40707 h 2073123"/>
                    <a:gd name="connsiteX566" fmla="*/ 826225 w 2088775"/>
                    <a:gd name="connsiteY566" fmla="*/ 41007 h 2073123"/>
                    <a:gd name="connsiteX567" fmla="*/ 830163 w 2088775"/>
                    <a:gd name="connsiteY567" fmla="*/ 41107 h 2073123"/>
                    <a:gd name="connsiteX568" fmla="*/ 834101 w 2088775"/>
                    <a:gd name="connsiteY568" fmla="*/ 41387 h 2073123"/>
                    <a:gd name="connsiteX569" fmla="*/ 841978 w 2088775"/>
                    <a:gd name="connsiteY569" fmla="*/ 41988 h 2073123"/>
                    <a:gd name="connsiteX570" fmla="*/ 849854 w 2088775"/>
                    <a:gd name="connsiteY570" fmla="*/ 42668 h 2073123"/>
                    <a:gd name="connsiteX571" fmla="*/ 857710 w 2088775"/>
                    <a:gd name="connsiteY571" fmla="*/ 43688 h 2073123"/>
                    <a:gd name="connsiteX572" fmla="*/ 919682 w 2088775"/>
                    <a:gd name="connsiteY572" fmla="*/ 58316 h 2073123"/>
                    <a:gd name="connsiteX573" fmla="*/ 977135 w 2088775"/>
                    <a:gd name="connsiteY573" fmla="*/ 86910 h 2073123"/>
                    <a:gd name="connsiteX574" fmla="*/ 1007820 w 2088775"/>
                    <a:gd name="connsiteY574" fmla="*/ 110401 h 2073123"/>
                    <a:gd name="connsiteX575" fmla="*/ 1011459 w 2088775"/>
                    <a:gd name="connsiteY575" fmla="*/ 113583 h 2073123"/>
                    <a:gd name="connsiteX576" fmla="*/ 1014917 w 2088775"/>
                    <a:gd name="connsiteY576" fmla="*/ 116944 h 2073123"/>
                    <a:gd name="connsiteX577" fmla="*/ 1019795 w 2088775"/>
                    <a:gd name="connsiteY577" fmla="*/ 121727 h 2073123"/>
                    <a:gd name="connsiteX578" fmla="*/ 1023933 w 2088775"/>
                    <a:gd name="connsiteY578" fmla="*/ 126129 h 2073123"/>
                    <a:gd name="connsiteX579" fmla="*/ 1027951 w 2088775"/>
                    <a:gd name="connsiteY579" fmla="*/ 130631 h 2073123"/>
                    <a:gd name="connsiteX580" fmla="*/ 1032389 w 2088775"/>
                    <a:gd name="connsiteY580" fmla="*/ 136074 h 2073123"/>
                    <a:gd name="connsiteX581" fmla="*/ 1036727 w 2088775"/>
                    <a:gd name="connsiteY581" fmla="*/ 141616 h 2073123"/>
                    <a:gd name="connsiteX582" fmla="*/ 1040725 w 2088775"/>
                    <a:gd name="connsiteY582" fmla="*/ 147399 h 2073123"/>
                    <a:gd name="connsiteX583" fmla="*/ 1042704 w 2088775"/>
                    <a:gd name="connsiteY583" fmla="*/ 150301 h 2073123"/>
                    <a:gd name="connsiteX584" fmla="*/ 1043704 w 2088775"/>
                    <a:gd name="connsiteY584" fmla="*/ 151761 h 2073123"/>
                    <a:gd name="connsiteX585" fmla="*/ 1044203 w 2088775"/>
                    <a:gd name="connsiteY585" fmla="*/ 152482 h 2073123"/>
                    <a:gd name="connsiteX586" fmla="*/ 1044463 w 2088775"/>
                    <a:gd name="connsiteY586" fmla="*/ 152842 h 2073123"/>
                    <a:gd name="connsiteX587" fmla="*/ 1044843 w 2088775"/>
                    <a:gd name="connsiteY587" fmla="*/ 152822 h 2073123"/>
                    <a:gd name="connsiteX588" fmla="*/ 1052839 w 2088775"/>
                    <a:gd name="connsiteY588" fmla="*/ 141256 h 2073123"/>
                    <a:gd name="connsiteX589" fmla="*/ 1057177 w 2088775"/>
                    <a:gd name="connsiteY589" fmla="*/ 135714 h 2073123"/>
                    <a:gd name="connsiteX590" fmla="*/ 1061655 w 2088775"/>
                    <a:gd name="connsiteY590" fmla="*/ 130291 h 2073123"/>
                    <a:gd name="connsiteX591" fmla="*/ 1071271 w 2088775"/>
                    <a:gd name="connsiteY591" fmla="*/ 120006 h 2073123"/>
                    <a:gd name="connsiteX592" fmla="*/ 1078307 w 2088775"/>
                    <a:gd name="connsiteY592" fmla="*/ 113123 h 2073123"/>
                    <a:gd name="connsiteX593" fmla="*/ 1086843 w 2088775"/>
                    <a:gd name="connsiteY593" fmla="*/ 105799 h 2073123"/>
                    <a:gd name="connsiteX594" fmla="*/ 1104615 w 2088775"/>
                    <a:gd name="connsiteY594" fmla="*/ 91992 h 2073123"/>
                    <a:gd name="connsiteX595" fmla="*/ 1113971 w 2088775"/>
                    <a:gd name="connsiteY595" fmla="*/ 85729 h 2073123"/>
                    <a:gd name="connsiteX596" fmla="*/ 1123506 w 2088775"/>
                    <a:gd name="connsiteY596" fmla="*/ 79726 h 2073123"/>
                    <a:gd name="connsiteX597" fmla="*/ 1182299 w 2088775"/>
                    <a:gd name="connsiteY597" fmla="*/ 54194 h 2073123"/>
                    <a:gd name="connsiteX598" fmla="*/ 1244670 w 2088775"/>
                    <a:gd name="connsiteY598" fmla="*/ 42188 h 2073123"/>
                    <a:gd name="connsiteX599" fmla="*/ 1260422 w 2088775"/>
                    <a:gd name="connsiteY599" fmla="*/ 41067 h 2073123"/>
                    <a:gd name="connsiteX600" fmla="*/ 1276155 w 2088775"/>
                    <a:gd name="connsiteY600" fmla="*/ 40687 h 2073123"/>
                    <a:gd name="connsiteX601" fmla="*/ 1308360 w 2088775"/>
                    <a:gd name="connsiteY601" fmla="*/ 42648 h 2073123"/>
                    <a:gd name="connsiteX602" fmla="*/ 1340085 w 2088775"/>
                    <a:gd name="connsiteY602" fmla="*/ 48591 h 2073123"/>
                    <a:gd name="connsiteX603" fmla="*/ 1347862 w 2088775"/>
                    <a:gd name="connsiteY603" fmla="*/ 50752 h 2073123"/>
                    <a:gd name="connsiteX604" fmla="*/ 1351740 w 2088775"/>
                    <a:gd name="connsiteY604" fmla="*/ 51852 h 2073123"/>
                    <a:gd name="connsiteX605" fmla="*/ 1355558 w 2088775"/>
                    <a:gd name="connsiteY605" fmla="*/ 53113 h 2073123"/>
                    <a:gd name="connsiteX606" fmla="*/ 1363194 w 2088775"/>
                    <a:gd name="connsiteY606" fmla="*/ 55654 h 2073123"/>
                    <a:gd name="connsiteX607" fmla="*/ 1370711 w 2088775"/>
                    <a:gd name="connsiteY607" fmla="*/ 58536 h 2073123"/>
                    <a:gd name="connsiteX608" fmla="*/ 1475742 w 2088775"/>
                    <a:gd name="connsiteY608" fmla="*/ 129170 h 2073123"/>
                    <a:gd name="connsiteX609" fmla="*/ 1515943 w 2088775"/>
                    <a:gd name="connsiteY609" fmla="*/ 177494 h 2073123"/>
                    <a:gd name="connsiteX610" fmla="*/ 1548008 w 2088775"/>
                    <a:gd name="connsiteY610" fmla="*/ 231140 h 2073123"/>
                    <a:gd name="connsiteX611" fmla="*/ 1554245 w 2088775"/>
                    <a:gd name="connsiteY611" fmla="*/ 244027 h 2073123"/>
                    <a:gd name="connsiteX612" fmla="*/ 1560082 w 2088775"/>
                    <a:gd name="connsiteY612" fmla="*/ 257093 h 2073123"/>
                    <a:gd name="connsiteX613" fmla="*/ 1565500 w 2088775"/>
                    <a:gd name="connsiteY613" fmla="*/ 270320 h 2073123"/>
                    <a:gd name="connsiteX614" fmla="*/ 1566120 w 2088775"/>
                    <a:gd name="connsiteY614" fmla="*/ 271860 h 2073123"/>
                    <a:gd name="connsiteX615" fmla="*/ 1566519 w 2088775"/>
                    <a:gd name="connsiteY615" fmla="*/ 272961 h 2073123"/>
                    <a:gd name="connsiteX616" fmla="*/ 1567339 w 2088775"/>
                    <a:gd name="connsiteY616" fmla="*/ 275142 h 2073123"/>
                    <a:gd name="connsiteX617" fmla="*/ 1568958 w 2088775"/>
                    <a:gd name="connsiteY617" fmla="*/ 279504 h 2073123"/>
                    <a:gd name="connsiteX618" fmla="*/ 1571477 w 2088775"/>
                    <a:gd name="connsiteY618" fmla="*/ 286828 h 2073123"/>
                    <a:gd name="connsiteX619" fmla="*/ 1572097 w 2088775"/>
                    <a:gd name="connsiteY619" fmla="*/ 288669 h 2073123"/>
                    <a:gd name="connsiteX620" fmla="*/ 1572417 w 2088775"/>
                    <a:gd name="connsiteY620" fmla="*/ 289589 h 2073123"/>
                    <a:gd name="connsiteX621" fmla="*/ 1573276 w 2088775"/>
                    <a:gd name="connsiteY621" fmla="*/ 289949 h 2073123"/>
                    <a:gd name="connsiteX622" fmla="*/ 1576994 w 2088775"/>
                    <a:gd name="connsiteY622" fmla="*/ 291050 h 2073123"/>
                    <a:gd name="connsiteX623" fmla="*/ 1584391 w 2088775"/>
                    <a:gd name="connsiteY623" fmla="*/ 293371 h 2073123"/>
                    <a:gd name="connsiteX624" fmla="*/ 1588049 w 2088775"/>
                    <a:gd name="connsiteY624" fmla="*/ 294611 h 2073123"/>
                    <a:gd name="connsiteX625" fmla="*/ 1589968 w 2088775"/>
                    <a:gd name="connsiteY625" fmla="*/ 295272 h 2073123"/>
                    <a:gd name="connsiteX626" fmla="*/ 1592747 w 2088775"/>
                    <a:gd name="connsiteY626" fmla="*/ 296332 h 2073123"/>
                    <a:gd name="connsiteX627" fmla="*/ 1603882 w 2088775"/>
                    <a:gd name="connsiteY627" fmla="*/ 300654 h 2073123"/>
                    <a:gd name="connsiteX628" fmla="*/ 1615057 w 2088775"/>
                    <a:gd name="connsiteY628" fmla="*/ 305437 h 2073123"/>
                    <a:gd name="connsiteX629" fmla="*/ 1626052 w 2088775"/>
                    <a:gd name="connsiteY629" fmla="*/ 310639 h 2073123"/>
                    <a:gd name="connsiteX630" fmla="*/ 1636867 w 2088775"/>
                    <a:gd name="connsiteY630" fmla="*/ 316202 h 2073123"/>
                    <a:gd name="connsiteX631" fmla="*/ 1715350 w 2088775"/>
                    <a:gd name="connsiteY631" fmla="*/ 373290 h 2073123"/>
                    <a:gd name="connsiteX632" fmla="*/ 1756491 w 2088775"/>
                    <a:gd name="connsiteY632" fmla="*/ 421314 h 2073123"/>
                    <a:gd name="connsiteX633" fmla="*/ 1787896 w 2088775"/>
                    <a:gd name="connsiteY633" fmla="*/ 476361 h 2073123"/>
                    <a:gd name="connsiteX634" fmla="*/ 1808007 w 2088775"/>
                    <a:gd name="connsiteY634" fmla="*/ 536590 h 2073123"/>
                    <a:gd name="connsiteX635" fmla="*/ 1815643 w 2088775"/>
                    <a:gd name="connsiteY635" fmla="*/ 599641 h 2073123"/>
                    <a:gd name="connsiteX636" fmla="*/ 1815443 w 2088775"/>
                    <a:gd name="connsiteY636" fmla="*/ 621712 h 2073123"/>
                    <a:gd name="connsiteX637" fmla="*/ 1814823 w 2088775"/>
                    <a:gd name="connsiteY637" fmla="*/ 631537 h 2073123"/>
                    <a:gd name="connsiteX638" fmla="*/ 1814124 w 2088775"/>
                    <a:gd name="connsiteY638" fmla="*/ 638480 h 2073123"/>
                    <a:gd name="connsiteX639" fmla="*/ 1812984 w 2088775"/>
                    <a:gd name="connsiteY639" fmla="*/ 646704 h 2073123"/>
                    <a:gd name="connsiteX640" fmla="*/ 1812285 w 2088775"/>
                    <a:gd name="connsiteY640" fmla="*/ 650806 h 2073123"/>
                    <a:gd name="connsiteX641" fmla="*/ 1812105 w 2088775"/>
                    <a:gd name="connsiteY641" fmla="*/ 651827 h 2073123"/>
                    <a:gd name="connsiteX642" fmla="*/ 1812045 w 2088775"/>
                    <a:gd name="connsiteY642" fmla="*/ 652347 h 2073123"/>
                    <a:gd name="connsiteX643" fmla="*/ 1812444 w 2088775"/>
                    <a:gd name="connsiteY643" fmla="*/ 652667 h 2073123"/>
                    <a:gd name="connsiteX644" fmla="*/ 1814204 w 2088775"/>
                    <a:gd name="connsiteY644" fmla="*/ 653768 h 2073123"/>
                    <a:gd name="connsiteX645" fmla="*/ 1821240 w 2088775"/>
                    <a:gd name="connsiteY645" fmla="*/ 658170 h 2073123"/>
                    <a:gd name="connsiteX646" fmla="*/ 1824759 w 2088775"/>
                    <a:gd name="connsiteY646" fmla="*/ 660391 h 2073123"/>
                    <a:gd name="connsiteX647" fmla="*/ 1828137 w 2088775"/>
                    <a:gd name="connsiteY647" fmla="*/ 662812 h 2073123"/>
                    <a:gd name="connsiteX648" fmla="*/ 1836753 w 2088775"/>
                    <a:gd name="connsiteY648" fmla="*/ 668975 h 2073123"/>
                    <a:gd name="connsiteX649" fmla="*/ 1841911 w 2088775"/>
                    <a:gd name="connsiteY649" fmla="*/ 672977 h 2073123"/>
                    <a:gd name="connsiteX650" fmla="*/ 1846968 w 2088775"/>
                    <a:gd name="connsiteY650" fmla="*/ 677099 h 2073123"/>
                    <a:gd name="connsiteX651" fmla="*/ 1857024 w 2088775"/>
                    <a:gd name="connsiteY651" fmla="*/ 685383 h 2073123"/>
                    <a:gd name="connsiteX652" fmla="*/ 1866599 w 2088775"/>
                    <a:gd name="connsiteY652" fmla="*/ 694247 h 2073123"/>
                    <a:gd name="connsiteX653" fmla="*/ 1884951 w 2088775"/>
                    <a:gd name="connsiteY653" fmla="*/ 712756 h 2073123"/>
                    <a:gd name="connsiteX654" fmla="*/ 1893567 w 2088775"/>
                    <a:gd name="connsiteY654" fmla="*/ 722541 h 2073123"/>
                    <a:gd name="connsiteX655" fmla="*/ 1901943 w 2088775"/>
                    <a:gd name="connsiteY655" fmla="*/ 732546 h 2073123"/>
                    <a:gd name="connsiteX656" fmla="*/ 1909739 w 2088775"/>
                    <a:gd name="connsiteY656" fmla="*/ 743011 h 2073123"/>
                    <a:gd name="connsiteX657" fmla="*/ 1913597 w 2088775"/>
                    <a:gd name="connsiteY657" fmla="*/ 748274 h 2073123"/>
                    <a:gd name="connsiteX658" fmla="*/ 1917356 w 2088775"/>
                    <a:gd name="connsiteY658" fmla="*/ 753616 h 2073123"/>
                    <a:gd name="connsiteX659" fmla="*/ 1924392 w 2088775"/>
                    <a:gd name="connsiteY659" fmla="*/ 764622 h 2073123"/>
                    <a:gd name="connsiteX660" fmla="*/ 1927911 w 2088775"/>
                    <a:gd name="connsiteY660" fmla="*/ 770125 h 2073123"/>
                    <a:gd name="connsiteX661" fmla="*/ 1931129 w 2088775"/>
                    <a:gd name="connsiteY661" fmla="*/ 775807 h 2073123"/>
                    <a:gd name="connsiteX662" fmla="*/ 1938765 w 2088775"/>
                    <a:gd name="connsiteY662" fmla="*/ 789654 h 2073123"/>
                    <a:gd name="connsiteX663" fmla="*/ 1945562 w 2088775"/>
                    <a:gd name="connsiteY663" fmla="*/ 803941 h 2073123"/>
                    <a:gd name="connsiteX664" fmla="*/ 1948921 w 2088775"/>
                    <a:gd name="connsiteY664" fmla="*/ 811105 h 2073123"/>
                    <a:gd name="connsiteX665" fmla="*/ 1951819 w 2088775"/>
                    <a:gd name="connsiteY665" fmla="*/ 818468 h 2073123"/>
                    <a:gd name="connsiteX666" fmla="*/ 1957517 w 2088775"/>
                    <a:gd name="connsiteY666" fmla="*/ 833236 h 2073123"/>
                    <a:gd name="connsiteX667" fmla="*/ 1962294 w 2088775"/>
                    <a:gd name="connsiteY667" fmla="*/ 848323 h 2073123"/>
                    <a:gd name="connsiteX668" fmla="*/ 1964573 w 2088775"/>
                    <a:gd name="connsiteY668" fmla="*/ 855907 h 2073123"/>
                    <a:gd name="connsiteX669" fmla="*/ 1966453 w 2088775"/>
                    <a:gd name="connsiteY669" fmla="*/ 863590 h 2073123"/>
                    <a:gd name="connsiteX670" fmla="*/ 1968332 w 2088775"/>
                    <a:gd name="connsiteY670" fmla="*/ 871274 h 2073123"/>
                    <a:gd name="connsiteX671" fmla="*/ 1970051 w 2088775"/>
                    <a:gd name="connsiteY671" fmla="*/ 878998 h 2073123"/>
                    <a:gd name="connsiteX672" fmla="*/ 1972750 w 2088775"/>
                    <a:gd name="connsiteY672" fmla="*/ 894606 h 2073123"/>
                    <a:gd name="connsiteX673" fmla="*/ 1974729 w 2088775"/>
                    <a:gd name="connsiteY673" fmla="*/ 910293 h 2073123"/>
                    <a:gd name="connsiteX674" fmla="*/ 1975528 w 2088775"/>
                    <a:gd name="connsiteY674" fmla="*/ 918157 h 2073123"/>
                    <a:gd name="connsiteX675" fmla="*/ 1976128 w 2088775"/>
                    <a:gd name="connsiteY675" fmla="*/ 926041 h 2073123"/>
                    <a:gd name="connsiteX676" fmla="*/ 1976648 w 2088775"/>
                    <a:gd name="connsiteY676" fmla="*/ 957656 h 2073123"/>
                    <a:gd name="connsiteX677" fmla="*/ 1968911 w 2088775"/>
                    <a:gd name="connsiteY677" fmla="*/ 1020407 h 2073123"/>
                    <a:gd name="connsiteX678" fmla="*/ 1967212 w 2088775"/>
                    <a:gd name="connsiteY678" fmla="*/ 1027771 h 2073123"/>
                    <a:gd name="connsiteX679" fmla="*/ 1965353 w 2088775"/>
                    <a:gd name="connsiteY679" fmla="*/ 1035094 h 2073123"/>
                    <a:gd name="connsiteX680" fmla="*/ 1964533 w 2088775"/>
                    <a:gd name="connsiteY680" fmla="*/ 1038176 h 2073123"/>
                    <a:gd name="connsiteX681" fmla="*/ 1963874 w 2088775"/>
                    <a:gd name="connsiteY681" fmla="*/ 1040477 h 2073123"/>
                    <a:gd name="connsiteX682" fmla="*/ 1962494 w 2088775"/>
                    <a:gd name="connsiteY682" fmla="*/ 1045079 h 2073123"/>
                    <a:gd name="connsiteX683" fmla="*/ 1959676 w 2088775"/>
                    <a:gd name="connsiteY683" fmla="*/ 1053483 h 2073123"/>
                    <a:gd name="connsiteX684" fmla="*/ 1958916 w 2088775"/>
                    <a:gd name="connsiteY684" fmla="*/ 1055564 h 2073123"/>
                    <a:gd name="connsiteX685" fmla="*/ 1958536 w 2088775"/>
                    <a:gd name="connsiteY685" fmla="*/ 1056605 h 2073123"/>
                    <a:gd name="connsiteX686" fmla="*/ 1958756 w 2088775"/>
                    <a:gd name="connsiteY686" fmla="*/ 1057065 h 2073123"/>
                    <a:gd name="connsiteX687" fmla="*/ 1959116 w 2088775"/>
                    <a:gd name="connsiteY687" fmla="*/ 1057485 h 2073123"/>
                    <a:gd name="connsiteX688" fmla="*/ 1962035 w 2088775"/>
                    <a:gd name="connsiteY688" fmla="*/ 1060827 h 2073123"/>
                    <a:gd name="connsiteX689" fmla="*/ 1967852 w 2088775"/>
                    <a:gd name="connsiteY689" fmla="*/ 1067710 h 2073123"/>
                    <a:gd name="connsiteX690" fmla="*/ 1970750 w 2088775"/>
                    <a:gd name="connsiteY690" fmla="*/ 1071332 h 2073123"/>
                    <a:gd name="connsiteX691" fmla="*/ 1974029 w 2088775"/>
                    <a:gd name="connsiteY691" fmla="*/ 1075614 h 2073123"/>
                    <a:gd name="connsiteX692" fmla="*/ 2003995 w 2088775"/>
                    <a:gd name="connsiteY692" fmla="*/ 1122217 h 2073123"/>
                    <a:gd name="connsiteX693" fmla="*/ 2041657 w 2088775"/>
                    <a:gd name="connsiteY693" fmla="*/ 1226288 h 2073123"/>
                    <a:gd name="connsiteX694" fmla="*/ 2048254 w 2088775"/>
                    <a:gd name="connsiteY694" fmla="*/ 1288959 h 2073123"/>
                    <a:gd name="connsiteX695" fmla="*/ 2044156 w 2088775"/>
                    <a:gd name="connsiteY695" fmla="*/ 1351830 h 207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Lst>
                  <a:rect l="l" t="t" r="r" b="b"/>
                  <a:pathLst>
                    <a:path w="2088775" h="2073123">
                      <a:moveTo>
                        <a:pt x="2088775" y="1288098"/>
                      </a:moveTo>
                      <a:cubicBezTo>
                        <a:pt x="2088336" y="1264747"/>
                        <a:pt x="2085897" y="1241376"/>
                        <a:pt x="2081419" y="1218404"/>
                      </a:cubicBezTo>
                      <a:cubicBezTo>
                        <a:pt x="2073283" y="1177984"/>
                        <a:pt x="2059369" y="1138685"/>
                        <a:pt x="2039578" y="1102708"/>
                      </a:cubicBezTo>
                      <a:cubicBezTo>
                        <a:pt x="2029723" y="1084719"/>
                        <a:pt x="2018748" y="1067330"/>
                        <a:pt x="2006374" y="1051062"/>
                      </a:cubicBezTo>
                      <a:cubicBezTo>
                        <a:pt x="2004255" y="1048161"/>
                        <a:pt x="2004915" y="1049081"/>
                        <a:pt x="2004615" y="1048681"/>
                      </a:cubicBezTo>
                      <a:lnTo>
                        <a:pt x="2004215" y="1048201"/>
                      </a:lnTo>
                      <a:lnTo>
                        <a:pt x="2003915" y="1047841"/>
                      </a:lnTo>
                      <a:lnTo>
                        <a:pt x="2003995" y="1047561"/>
                      </a:lnTo>
                      <a:lnTo>
                        <a:pt x="2004535" y="1045519"/>
                      </a:lnTo>
                      <a:cubicBezTo>
                        <a:pt x="2005274" y="1042798"/>
                        <a:pt x="2005974" y="1040057"/>
                        <a:pt x="2006614" y="1037316"/>
                      </a:cubicBezTo>
                      <a:cubicBezTo>
                        <a:pt x="2007293" y="1034574"/>
                        <a:pt x="2007933" y="1031833"/>
                        <a:pt x="2008513" y="1029071"/>
                      </a:cubicBezTo>
                      <a:cubicBezTo>
                        <a:pt x="2013551" y="1006000"/>
                        <a:pt x="2016449" y="982449"/>
                        <a:pt x="2017169" y="958897"/>
                      </a:cubicBezTo>
                      <a:cubicBezTo>
                        <a:pt x="2017669" y="947131"/>
                        <a:pt x="2016969" y="935346"/>
                        <a:pt x="2016589" y="923580"/>
                      </a:cubicBezTo>
                      <a:cubicBezTo>
                        <a:pt x="2016549" y="920638"/>
                        <a:pt x="2016209" y="917697"/>
                        <a:pt x="2015909" y="914755"/>
                      </a:cubicBezTo>
                      <a:lnTo>
                        <a:pt x="2015010" y="905951"/>
                      </a:lnTo>
                      <a:cubicBezTo>
                        <a:pt x="2014350" y="900088"/>
                        <a:pt x="2013930" y="894205"/>
                        <a:pt x="2012791" y="888402"/>
                      </a:cubicBezTo>
                      <a:lnTo>
                        <a:pt x="2009752" y="870954"/>
                      </a:lnTo>
                      <a:cubicBezTo>
                        <a:pt x="2009313" y="868033"/>
                        <a:pt x="2008493" y="865191"/>
                        <a:pt x="2007833" y="862310"/>
                      </a:cubicBezTo>
                      <a:lnTo>
                        <a:pt x="2005734" y="853705"/>
                      </a:lnTo>
                      <a:lnTo>
                        <a:pt x="2003615" y="845101"/>
                      </a:lnTo>
                      <a:cubicBezTo>
                        <a:pt x="2002955" y="842220"/>
                        <a:pt x="2001916" y="839438"/>
                        <a:pt x="2001076" y="836617"/>
                      </a:cubicBezTo>
                      <a:lnTo>
                        <a:pt x="1995719" y="819729"/>
                      </a:lnTo>
                      <a:cubicBezTo>
                        <a:pt x="1993700" y="814186"/>
                        <a:pt x="1991481" y="808703"/>
                        <a:pt x="1989362" y="803221"/>
                      </a:cubicBezTo>
                      <a:lnTo>
                        <a:pt x="1986103" y="794997"/>
                      </a:lnTo>
                      <a:lnTo>
                        <a:pt x="1982365" y="786973"/>
                      </a:lnTo>
                      <a:cubicBezTo>
                        <a:pt x="1979846" y="781650"/>
                        <a:pt x="1977407" y="776268"/>
                        <a:pt x="1974749" y="771005"/>
                      </a:cubicBezTo>
                      <a:lnTo>
                        <a:pt x="1966233" y="755537"/>
                      </a:lnTo>
                      <a:cubicBezTo>
                        <a:pt x="1965033" y="753416"/>
                        <a:pt x="1963914" y="751255"/>
                        <a:pt x="1962634" y="749194"/>
                      </a:cubicBezTo>
                      <a:lnTo>
                        <a:pt x="1958716" y="743051"/>
                      </a:lnTo>
                      <a:lnTo>
                        <a:pt x="1950840" y="730785"/>
                      </a:lnTo>
                      <a:cubicBezTo>
                        <a:pt x="1949560" y="728704"/>
                        <a:pt x="1948081" y="726783"/>
                        <a:pt x="1946662" y="724822"/>
                      </a:cubicBezTo>
                      <a:lnTo>
                        <a:pt x="1942364" y="718939"/>
                      </a:lnTo>
                      <a:cubicBezTo>
                        <a:pt x="1939465" y="715058"/>
                        <a:pt x="1936666" y="711076"/>
                        <a:pt x="1933648" y="707274"/>
                      </a:cubicBezTo>
                      <a:lnTo>
                        <a:pt x="1924332" y="696108"/>
                      </a:lnTo>
                      <a:cubicBezTo>
                        <a:pt x="1921214" y="692386"/>
                        <a:pt x="1918135" y="688645"/>
                        <a:pt x="1914717" y="685203"/>
                      </a:cubicBezTo>
                      <a:cubicBezTo>
                        <a:pt x="1908020" y="678220"/>
                        <a:pt x="1901523" y="670996"/>
                        <a:pt x="1894266" y="664573"/>
                      </a:cubicBezTo>
                      <a:lnTo>
                        <a:pt x="1883591" y="654728"/>
                      </a:lnTo>
                      <a:cubicBezTo>
                        <a:pt x="1879933" y="651566"/>
                        <a:pt x="1876135" y="648565"/>
                        <a:pt x="1872396" y="645483"/>
                      </a:cubicBezTo>
                      <a:lnTo>
                        <a:pt x="1866759" y="640901"/>
                      </a:lnTo>
                      <a:cubicBezTo>
                        <a:pt x="1864880" y="639380"/>
                        <a:pt x="1863021" y="637840"/>
                        <a:pt x="1861022" y="636459"/>
                      </a:cubicBezTo>
                      <a:lnTo>
                        <a:pt x="1855704" y="632637"/>
                      </a:lnTo>
                      <a:lnTo>
                        <a:pt x="1855324" y="632397"/>
                      </a:lnTo>
                      <a:cubicBezTo>
                        <a:pt x="1855344" y="632277"/>
                        <a:pt x="1855364" y="632117"/>
                        <a:pt x="1855364" y="631997"/>
                      </a:cubicBezTo>
                      <a:lnTo>
                        <a:pt x="1855364" y="631897"/>
                      </a:lnTo>
                      <a:cubicBezTo>
                        <a:pt x="1855364" y="631897"/>
                        <a:pt x="1855364" y="631897"/>
                        <a:pt x="1855364" y="631797"/>
                      </a:cubicBezTo>
                      <a:lnTo>
                        <a:pt x="1855364" y="631417"/>
                      </a:lnTo>
                      <a:lnTo>
                        <a:pt x="1855484" y="629856"/>
                      </a:lnTo>
                      <a:lnTo>
                        <a:pt x="1855844" y="623633"/>
                      </a:lnTo>
                      <a:cubicBezTo>
                        <a:pt x="1856224" y="615349"/>
                        <a:pt x="1856364" y="607045"/>
                        <a:pt x="1856084" y="598761"/>
                      </a:cubicBezTo>
                      <a:cubicBezTo>
                        <a:pt x="1855564" y="574889"/>
                        <a:pt x="1852726" y="550997"/>
                        <a:pt x="1847468" y="527646"/>
                      </a:cubicBezTo>
                      <a:cubicBezTo>
                        <a:pt x="1842151" y="504294"/>
                        <a:pt x="1834534" y="481503"/>
                        <a:pt x="1824799" y="459732"/>
                      </a:cubicBezTo>
                      <a:cubicBezTo>
                        <a:pt x="1815123" y="437922"/>
                        <a:pt x="1803169" y="417192"/>
                        <a:pt x="1789475" y="397842"/>
                      </a:cubicBezTo>
                      <a:cubicBezTo>
                        <a:pt x="1775762" y="378493"/>
                        <a:pt x="1760369" y="360404"/>
                        <a:pt x="1743377" y="344036"/>
                      </a:cubicBezTo>
                      <a:cubicBezTo>
                        <a:pt x="1717269" y="318723"/>
                        <a:pt x="1687603" y="297393"/>
                        <a:pt x="1655778" y="280304"/>
                      </a:cubicBezTo>
                      <a:cubicBezTo>
                        <a:pt x="1651759" y="278243"/>
                        <a:pt x="1647801" y="276062"/>
                        <a:pt x="1643723" y="274101"/>
                      </a:cubicBezTo>
                      <a:lnTo>
                        <a:pt x="1631489" y="268319"/>
                      </a:lnTo>
                      <a:lnTo>
                        <a:pt x="1619055" y="262996"/>
                      </a:lnTo>
                      <a:cubicBezTo>
                        <a:pt x="1614957" y="261295"/>
                        <a:pt x="1611039" y="259894"/>
                        <a:pt x="1607020" y="258334"/>
                      </a:cubicBezTo>
                      <a:lnTo>
                        <a:pt x="1603762" y="257093"/>
                      </a:lnTo>
                      <a:lnTo>
                        <a:pt x="1603102" y="255432"/>
                      </a:lnTo>
                      <a:cubicBezTo>
                        <a:pt x="1601143" y="250650"/>
                        <a:pt x="1599244" y="245848"/>
                        <a:pt x="1597225" y="241085"/>
                      </a:cubicBezTo>
                      <a:cubicBezTo>
                        <a:pt x="1595126" y="236343"/>
                        <a:pt x="1593067" y="231601"/>
                        <a:pt x="1590888" y="226878"/>
                      </a:cubicBezTo>
                      <a:cubicBezTo>
                        <a:pt x="1588629" y="222196"/>
                        <a:pt x="1586430" y="217494"/>
                        <a:pt x="1584091" y="212851"/>
                      </a:cubicBezTo>
                      <a:cubicBezTo>
                        <a:pt x="1573876" y="192621"/>
                        <a:pt x="1562201" y="172952"/>
                        <a:pt x="1548988" y="154103"/>
                      </a:cubicBezTo>
                      <a:cubicBezTo>
                        <a:pt x="1535774" y="135273"/>
                        <a:pt x="1521001" y="117265"/>
                        <a:pt x="1504448" y="100576"/>
                      </a:cubicBezTo>
                      <a:lnTo>
                        <a:pt x="1498211" y="94353"/>
                      </a:lnTo>
                      <a:cubicBezTo>
                        <a:pt x="1496112" y="92292"/>
                        <a:pt x="1493913" y="90311"/>
                        <a:pt x="1491754" y="88310"/>
                      </a:cubicBezTo>
                      <a:cubicBezTo>
                        <a:pt x="1487476" y="84248"/>
                        <a:pt x="1482938" y="80406"/>
                        <a:pt x="1478441" y="76545"/>
                      </a:cubicBezTo>
                      <a:cubicBezTo>
                        <a:pt x="1473943" y="72663"/>
                        <a:pt x="1469145" y="69061"/>
                        <a:pt x="1464507" y="65359"/>
                      </a:cubicBezTo>
                      <a:lnTo>
                        <a:pt x="1457230" y="60057"/>
                      </a:lnTo>
                      <a:cubicBezTo>
                        <a:pt x="1454812" y="58296"/>
                        <a:pt x="1452393" y="56515"/>
                        <a:pt x="1449854" y="54874"/>
                      </a:cubicBezTo>
                      <a:cubicBezTo>
                        <a:pt x="1429903" y="41387"/>
                        <a:pt x="1408393" y="29562"/>
                        <a:pt x="1385324" y="20657"/>
                      </a:cubicBezTo>
                      <a:lnTo>
                        <a:pt x="1376668" y="17356"/>
                      </a:lnTo>
                      <a:lnTo>
                        <a:pt x="1367852" y="14414"/>
                      </a:lnTo>
                      <a:lnTo>
                        <a:pt x="1363434" y="12973"/>
                      </a:lnTo>
                      <a:lnTo>
                        <a:pt x="1358956" y="11693"/>
                      </a:lnTo>
                      <a:lnTo>
                        <a:pt x="1349961" y="9192"/>
                      </a:lnTo>
                      <a:cubicBezTo>
                        <a:pt x="1337846" y="6250"/>
                        <a:pt x="1325612" y="3689"/>
                        <a:pt x="1313158" y="2288"/>
                      </a:cubicBezTo>
                      <a:cubicBezTo>
                        <a:pt x="1306961" y="1408"/>
                        <a:pt x="1300724" y="1008"/>
                        <a:pt x="1294486" y="547"/>
                      </a:cubicBezTo>
                      <a:cubicBezTo>
                        <a:pt x="1291368" y="267"/>
                        <a:pt x="1288249" y="287"/>
                        <a:pt x="1285111" y="167"/>
                      </a:cubicBezTo>
                      <a:cubicBezTo>
                        <a:pt x="1282032" y="107"/>
                        <a:pt x="1278774" y="-33"/>
                        <a:pt x="1275835" y="7"/>
                      </a:cubicBezTo>
                      <a:lnTo>
                        <a:pt x="1258363" y="427"/>
                      </a:lnTo>
                      <a:cubicBezTo>
                        <a:pt x="1252526" y="687"/>
                        <a:pt x="1246649" y="1248"/>
                        <a:pt x="1240792" y="1668"/>
                      </a:cubicBezTo>
                      <a:cubicBezTo>
                        <a:pt x="1217303" y="3849"/>
                        <a:pt x="1193594" y="8211"/>
                        <a:pt x="1170284" y="15275"/>
                      </a:cubicBezTo>
                      <a:cubicBezTo>
                        <a:pt x="1146995" y="22338"/>
                        <a:pt x="1124106" y="32043"/>
                        <a:pt x="1102736" y="44649"/>
                      </a:cubicBezTo>
                      <a:cubicBezTo>
                        <a:pt x="1098998" y="46830"/>
                        <a:pt x="1095399" y="49251"/>
                        <a:pt x="1091721" y="51552"/>
                      </a:cubicBezTo>
                      <a:cubicBezTo>
                        <a:pt x="1088103" y="53934"/>
                        <a:pt x="1084345" y="56135"/>
                        <a:pt x="1080926" y="58776"/>
                      </a:cubicBezTo>
                      <a:cubicBezTo>
                        <a:pt x="1073990" y="63938"/>
                        <a:pt x="1066873" y="68921"/>
                        <a:pt x="1060456" y="74664"/>
                      </a:cubicBezTo>
                      <a:lnTo>
                        <a:pt x="1050640" y="83088"/>
                      </a:lnTo>
                      <a:lnTo>
                        <a:pt x="1046022" y="87570"/>
                      </a:lnTo>
                      <a:lnTo>
                        <a:pt x="1044863" y="88691"/>
                      </a:lnTo>
                      <a:cubicBezTo>
                        <a:pt x="1044583" y="88971"/>
                        <a:pt x="1044723" y="88831"/>
                        <a:pt x="1044663" y="88871"/>
                      </a:cubicBezTo>
                      <a:lnTo>
                        <a:pt x="1044603" y="88911"/>
                      </a:lnTo>
                      <a:cubicBezTo>
                        <a:pt x="1044603" y="88911"/>
                        <a:pt x="1044483" y="89031"/>
                        <a:pt x="1044423" y="89131"/>
                      </a:cubicBezTo>
                      <a:lnTo>
                        <a:pt x="1044383" y="89191"/>
                      </a:lnTo>
                      <a:lnTo>
                        <a:pt x="1044303" y="89051"/>
                      </a:lnTo>
                      <a:cubicBezTo>
                        <a:pt x="1044303" y="89051"/>
                        <a:pt x="1044203" y="88931"/>
                        <a:pt x="1044143" y="88891"/>
                      </a:cubicBezTo>
                      <a:lnTo>
                        <a:pt x="1044103" y="88851"/>
                      </a:lnTo>
                      <a:lnTo>
                        <a:pt x="1043664" y="88430"/>
                      </a:lnTo>
                      <a:lnTo>
                        <a:pt x="1042684" y="87470"/>
                      </a:lnTo>
                      <a:lnTo>
                        <a:pt x="1038726" y="83628"/>
                      </a:lnTo>
                      <a:cubicBezTo>
                        <a:pt x="1037406" y="82347"/>
                        <a:pt x="1035947" y="81187"/>
                        <a:pt x="1034568" y="79966"/>
                      </a:cubicBezTo>
                      <a:cubicBezTo>
                        <a:pt x="1023473" y="70181"/>
                        <a:pt x="1011699" y="61017"/>
                        <a:pt x="999204" y="52893"/>
                      </a:cubicBezTo>
                      <a:cubicBezTo>
                        <a:pt x="978514" y="39286"/>
                        <a:pt x="956164" y="28081"/>
                        <a:pt x="933055" y="19977"/>
                      </a:cubicBezTo>
                      <a:cubicBezTo>
                        <a:pt x="909966" y="11813"/>
                        <a:pt x="886277" y="6410"/>
                        <a:pt x="862748" y="3329"/>
                      </a:cubicBezTo>
                      <a:lnTo>
                        <a:pt x="853912" y="2208"/>
                      </a:lnTo>
                      <a:cubicBezTo>
                        <a:pt x="850974" y="1828"/>
                        <a:pt x="848055" y="1708"/>
                        <a:pt x="845116" y="1448"/>
                      </a:cubicBezTo>
                      <a:lnTo>
                        <a:pt x="836320" y="787"/>
                      </a:lnTo>
                      <a:lnTo>
                        <a:pt x="831923" y="487"/>
                      </a:lnTo>
                      <a:lnTo>
                        <a:pt x="827565" y="367"/>
                      </a:lnTo>
                      <a:lnTo>
                        <a:pt x="818829" y="147"/>
                      </a:lnTo>
                      <a:lnTo>
                        <a:pt x="814471" y="47"/>
                      </a:lnTo>
                      <a:cubicBezTo>
                        <a:pt x="813011" y="7"/>
                        <a:pt x="811592" y="-33"/>
                        <a:pt x="809973" y="47"/>
                      </a:cubicBezTo>
                      <a:cubicBezTo>
                        <a:pt x="803736" y="227"/>
                        <a:pt x="797479" y="227"/>
                        <a:pt x="791242" y="807"/>
                      </a:cubicBezTo>
                      <a:cubicBezTo>
                        <a:pt x="788123" y="1048"/>
                        <a:pt x="785004" y="1268"/>
                        <a:pt x="781886" y="1548"/>
                      </a:cubicBezTo>
                      <a:lnTo>
                        <a:pt x="772570" y="2708"/>
                      </a:lnTo>
                      <a:lnTo>
                        <a:pt x="767912" y="3309"/>
                      </a:lnTo>
                      <a:lnTo>
                        <a:pt x="763295" y="4109"/>
                      </a:lnTo>
                      <a:lnTo>
                        <a:pt x="754059" y="5750"/>
                      </a:lnTo>
                      <a:cubicBezTo>
                        <a:pt x="741865" y="8371"/>
                        <a:pt x="729730" y="11353"/>
                        <a:pt x="718016" y="15415"/>
                      </a:cubicBezTo>
                      <a:cubicBezTo>
                        <a:pt x="694447" y="23178"/>
                        <a:pt x="672217" y="33964"/>
                        <a:pt x="651607" y="46670"/>
                      </a:cubicBezTo>
                      <a:cubicBezTo>
                        <a:pt x="630916" y="59336"/>
                        <a:pt x="612125" y="74223"/>
                        <a:pt x="594873" y="90331"/>
                      </a:cubicBezTo>
                      <a:cubicBezTo>
                        <a:pt x="577601" y="106439"/>
                        <a:pt x="562149" y="124008"/>
                        <a:pt x="548275" y="142477"/>
                      </a:cubicBezTo>
                      <a:cubicBezTo>
                        <a:pt x="534382" y="160926"/>
                        <a:pt x="522067" y="180295"/>
                        <a:pt x="511232" y="200285"/>
                      </a:cubicBezTo>
                      <a:cubicBezTo>
                        <a:pt x="502237" y="216973"/>
                        <a:pt x="494260" y="234102"/>
                        <a:pt x="487264" y="251510"/>
                      </a:cubicBezTo>
                      <a:lnTo>
                        <a:pt x="485005" y="257113"/>
                      </a:lnTo>
                      <a:lnTo>
                        <a:pt x="477848" y="259834"/>
                      </a:lnTo>
                      <a:lnTo>
                        <a:pt x="473310" y="261575"/>
                      </a:lnTo>
                      <a:lnTo>
                        <a:pt x="471031" y="262456"/>
                      </a:lnTo>
                      <a:lnTo>
                        <a:pt x="468672" y="263456"/>
                      </a:lnTo>
                      <a:lnTo>
                        <a:pt x="459257" y="267478"/>
                      </a:lnTo>
                      <a:cubicBezTo>
                        <a:pt x="446802" y="273081"/>
                        <a:pt x="434548" y="279124"/>
                        <a:pt x="422714" y="286007"/>
                      </a:cubicBezTo>
                      <a:cubicBezTo>
                        <a:pt x="398925" y="299534"/>
                        <a:pt x="376675" y="315742"/>
                        <a:pt x="356145" y="333991"/>
                      </a:cubicBezTo>
                      <a:cubicBezTo>
                        <a:pt x="338573" y="349698"/>
                        <a:pt x="322501" y="367127"/>
                        <a:pt x="308047" y="385916"/>
                      </a:cubicBezTo>
                      <a:cubicBezTo>
                        <a:pt x="293614" y="404685"/>
                        <a:pt x="280880" y="424895"/>
                        <a:pt x="270325" y="446266"/>
                      </a:cubicBezTo>
                      <a:cubicBezTo>
                        <a:pt x="259730" y="467616"/>
                        <a:pt x="251154" y="490047"/>
                        <a:pt x="244877" y="513139"/>
                      </a:cubicBezTo>
                      <a:cubicBezTo>
                        <a:pt x="238680" y="536250"/>
                        <a:pt x="234821" y="560022"/>
                        <a:pt x="233302" y="583873"/>
                      </a:cubicBezTo>
                      <a:lnTo>
                        <a:pt x="232862" y="591037"/>
                      </a:lnTo>
                      <a:lnTo>
                        <a:pt x="232682" y="598200"/>
                      </a:lnTo>
                      <a:cubicBezTo>
                        <a:pt x="232583" y="602983"/>
                        <a:pt x="232443" y="607745"/>
                        <a:pt x="232563" y="612527"/>
                      </a:cubicBezTo>
                      <a:cubicBezTo>
                        <a:pt x="232642" y="617310"/>
                        <a:pt x="232802" y="622072"/>
                        <a:pt x="233082" y="626854"/>
                      </a:cubicBezTo>
                      <a:lnTo>
                        <a:pt x="233302" y="630436"/>
                      </a:lnTo>
                      <a:lnTo>
                        <a:pt x="233402" y="631957"/>
                      </a:lnTo>
                      <a:lnTo>
                        <a:pt x="233402" y="632197"/>
                      </a:lnTo>
                      <a:lnTo>
                        <a:pt x="233442" y="632477"/>
                      </a:lnTo>
                      <a:lnTo>
                        <a:pt x="233442" y="632477"/>
                      </a:lnTo>
                      <a:lnTo>
                        <a:pt x="233122" y="632697"/>
                      </a:lnTo>
                      <a:lnTo>
                        <a:pt x="233042" y="632757"/>
                      </a:lnTo>
                      <a:lnTo>
                        <a:pt x="231983" y="633518"/>
                      </a:lnTo>
                      <a:lnTo>
                        <a:pt x="229844" y="635058"/>
                      </a:lnTo>
                      <a:lnTo>
                        <a:pt x="225566" y="638140"/>
                      </a:lnTo>
                      <a:lnTo>
                        <a:pt x="221468" y="641441"/>
                      </a:lnTo>
                      <a:lnTo>
                        <a:pt x="213292" y="648105"/>
                      </a:lnTo>
                      <a:cubicBezTo>
                        <a:pt x="210593" y="650346"/>
                        <a:pt x="207814" y="652507"/>
                        <a:pt x="205195" y="654828"/>
                      </a:cubicBezTo>
                      <a:lnTo>
                        <a:pt x="197439" y="661972"/>
                      </a:lnTo>
                      <a:cubicBezTo>
                        <a:pt x="192281" y="666754"/>
                        <a:pt x="187044" y="671456"/>
                        <a:pt x="182306" y="676659"/>
                      </a:cubicBezTo>
                      <a:lnTo>
                        <a:pt x="175029" y="684302"/>
                      </a:lnTo>
                      <a:cubicBezTo>
                        <a:pt x="172631" y="686864"/>
                        <a:pt x="170132" y="689365"/>
                        <a:pt x="167933" y="692106"/>
                      </a:cubicBezTo>
                      <a:lnTo>
                        <a:pt x="154379" y="708314"/>
                      </a:lnTo>
                      <a:cubicBezTo>
                        <a:pt x="150141" y="713957"/>
                        <a:pt x="145983" y="719640"/>
                        <a:pt x="141825" y="725343"/>
                      </a:cubicBezTo>
                      <a:cubicBezTo>
                        <a:pt x="140805" y="726783"/>
                        <a:pt x="139706" y="728164"/>
                        <a:pt x="138766" y="729645"/>
                      </a:cubicBezTo>
                      <a:lnTo>
                        <a:pt x="135888" y="734087"/>
                      </a:lnTo>
                      <a:lnTo>
                        <a:pt x="130170" y="743011"/>
                      </a:lnTo>
                      <a:cubicBezTo>
                        <a:pt x="128591" y="745492"/>
                        <a:pt x="126992" y="747954"/>
                        <a:pt x="125473" y="750475"/>
                      </a:cubicBezTo>
                      <a:lnTo>
                        <a:pt x="121175" y="758199"/>
                      </a:lnTo>
                      <a:cubicBezTo>
                        <a:pt x="118356" y="763361"/>
                        <a:pt x="115397" y="768464"/>
                        <a:pt x="112759" y="773726"/>
                      </a:cubicBezTo>
                      <a:cubicBezTo>
                        <a:pt x="107761" y="784412"/>
                        <a:pt x="102443" y="794937"/>
                        <a:pt x="98405" y="806042"/>
                      </a:cubicBezTo>
                      <a:lnTo>
                        <a:pt x="95187" y="814286"/>
                      </a:lnTo>
                      <a:lnTo>
                        <a:pt x="93587" y="818408"/>
                      </a:lnTo>
                      <a:cubicBezTo>
                        <a:pt x="93088" y="819789"/>
                        <a:pt x="92668" y="821210"/>
                        <a:pt x="92208" y="822610"/>
                      </a:cubicBezTo>
                      <a:lnTo>
                        <a:pt x="86871" y="839499"/>
                      </a:lnTo>
                      <a:cubicBezTo>
                        <a:pt x="86451" y="840919"/>
                        <a:pt x="85971" y="842300"/>
                        <a:pt x="85571" y="843741"/>
                      </a:cubicBezTo>
                      <a:lnTo>
                        <a:pt x="84512" y="848043"/>
                      </a:lnTo>
                      <a:lnTo>
                        <a:pt x="82393" y="856647"/>
                      </a:lnTo>
                      <a:cubicBezTo>
                        <a:pt x="81053" y="862390"/>
                        <a:pt x="79454" y="868093"/>
                        <a:pt x="78574" y="873935"/>
                      </a:cubicBezTo>
                      <a:lnTo>
                        <a:pt x="75556" y="891404"/>
                      </a:lnTo>
                      <a:cubicBezTo>
                        <a:pt x="74996" y="894305"/>
                        <a:pt x="74796" y="897247"/>
                        <a:pt x="74456" y="900188"/>
                      </a:cubicBezTo>
                      <a:lnTo>
                        <a:pt x="73537" y="908993"/>
                      </a:lnTo>
                      <a:cubicBezTo>
                        <a:pt x="72018" y="920718"/>
                        <a:pt x="72018" y="932504"/>
                        <a:pt x="71558" y="944290"/>
                      </a:cubicBezTo>
                      <a:cubicBezTo>
                        <a:pt x="71278" y="967821"/>
                        <a:pt x="73337" y="991453"/>
                        <a:pt x="77455" y="1014704"/>
                      </a:cubicBezTo>
                      <a:cubicBezTo>
                        <a:pt x="78814" y="1022228"/>
                        <a:pt x="80354" y="1029732"/>
                        <a:pt x="82173" y="1037175"/>
                      </a:cubicBezTo>
                      <a:cubicBezTo>
                        <a:pt x="83012" y="1040797"/>
                        <a:pt x="83972" y="1044379"/>
                        <a:pt x="84932" y="1047961"/>
                      </a:cubicBezTo>
                      <a:lnTo>
                        <a:pt x="84252" y="1048821"/>
                      </a:lnTo>
                      <a:lnTo>
                        <a:pt x="84072" y="1049041"/>
                      </a:lnTo>
                      <a:lnTo>
                        <a:pt x="83992" y="1049141"/>
                      </a:lnTo>
                      <a:lnTo>
                        <a:pt x="83192" y="1050222"/>
                      </a:lnTo>
                      <a:lnTo>
                        <a:pt x="79714" y="1054984"/>
                      </a:lnTo>
                      <a:lnTo>
                        <a:pt x="72797" y="1064529"/>
                      </a:lnTo>
                      <a:lnTo>
                        <a:pt x="66280" y="1074354"/>
                      </a:lnTo>
                      <a:lnTo>
                        <a:pt x="63042" y="1079276"/>
                      </a:lnTo>
                      <a:cubicBezTo>
                        <a:pt x="61982" y="1080937"/>
                        <a:pt x="61003" y="1082638"/>
                        <a:pt x="59983" y="1084319"/>
                      </a:cubicBezTo>
                      <a:lnTo>
                        <a:pt x="53926" y="1094444"/>
                      </a:lnTo>
                      <a:cubicBezTo>
                        <a:pt x="51947" y="1097845"/>
                        <a:pt x="50128" y="1101347"/>
                        <a:pt x="48249" y="1104809"/>
                      </a:cubicBezTo>
                      <a:cubicBezTo>
                        <a:pt x="46410" y="1108290"/>
                        <a:pt x="44430" y="1111712"/>
                        <a:pt x="42771" y="1115294"/>
                      </a:cubicBezTo>
                      <a:cubicBezTo>
                        <a:pt x="39333" y="1122397"/>
                        <a:pt x="35814" y="1129461"/>
                        <a:pt x="32836" y="1136764"/>
                      </a:cubicBezTo>
                      <a:cubicBezTo>
                        <a:pt x="31317" y="1140406"/>
                        <a:pt x="29677" y="1144008"/>
                        <a:pt x="28258" y="1147690"/>
                      </a:cubicBezTo>
                      <a:lnTo>
                        <a:pt x="24100" y="1158795"/>
                      </a:lnTo>
                      <a:cubicBezTo>
                        <a:pt x="23420" y="1160656"/>
                        <a:pt x="22701" y="1162497"/>
                        <a:pt x="22061" y="1164358"/>
                      </a:cubicBezTo>
                      <a:lnTo>
                        <a:pt x="20242" y="1170001"/>
                      </a:lnTo>
                      <a:lnTo>
                        <a:pt x="16623" y="1181306"/>
                      </a:lnTo>
                      <a:cubicBezTo>
                        <a:pt x="15524" y="1185108"/>
                        <a:pt x="14524" y="1188930"/>
                        <a:pt x="13485" y="1192752"/>
                      </a:cubicBezTo>
                      <a:cubicBezTo>
                        <a:pt x="12465" y="1196574"/>
                        <a:pt x="11366" y="1200375"/>
                        <a:pt x="10586" y="1204257"/>
                      </a:cubicBezTo>
                      <a:cubicBezTo>
                        <a:pt x="5229" y="1227049"/>
                        <a:pt x="1830" y="1250320"/>
                        <a:pt x="611" y="1273671"/>
                      </a:cubicBezTo>
                      <a:cubicBezTo>
                        <a:pt x="-609" y="1297003"/>
                        <a:pt x="-49" y="1320414"/>
                        <a:pt x="2710" y="1343666"/>
                      </a:cubicBezTo>
                      <a:cubicBezTo>
                        <a:pt x="8287" y="1390128"/>
                        <a:pt x="21781" y="1435751"/>
                        <a:pt x="42811" y="1477411"/>
                      </a:cubicBezTo>
                      <a:cubicBezTo>
                        <a:pt x="53286" y="1498261"/>
                        <a:pt x="65421" y="1518211"/>
                        <a:pt x="79154" y="1536940"/>
                      </a:cubicBezTo>
                      <a:cubicBezTo>
                        <a:pt x="92928" y="1555650"/>
                        <a:pt x="108181" y="1573198"/>
                        <a:pt x="124693" y="1589386"/>
                      </a:cubicBezTo>
                      <a:cubicBezTo>
                        <a:pt x="141185" y="1605614"/>
                        <a:pt x="159057" y="1620361"/>
                        <a:pt x="177888" y="1633668"/>
                      </a:cubicBezTo>
                      <a:lnTo>
                        <a:pt x="184965" y="1638630"/>
                      </a:lnTo>
                      <a:lnTo>
                        <a:pt x="192201" y="1643353"/>
                      </a:lnTo>
                      <a:cubicBezTo>
                        <a:pt x="196999" y="1646554"/>
                        <a:pt x="201957" y="1649496"/>
                        <a:pt x="206875" y="1652477"/>
                      </a:cubicBezTo>
                      <a:cubicBezTo>
                        <a:pt x="209333" y="1653998"/>
                        <a:pt x="211832" y="1655419"/>
                        <a:pt x="214351" y="1656799"/>
                      </a:cubicBezTo>
                      <a:cubicBezTo>
                        <a:pt x="215251" y="1657299"/>
                        <a:pt x="214891" y="1657119"/>
                        <a:pt x="215031" y="1657199"/>
                      </a:cubicBezTo>
                      <a:cubicBezTo>
                        <a:pt x="215071" y="1657219"/>
                        <a:pt x="215111" y="1657239"/>
                        <a:pt x="215151" y="1657259"/>
                      </a:cubicBezTo>
                      <a:lnTo>
                        <a:pt x="215191" y="1657259"/>
                      </a:lnTo>
                      <a:lnTo>
                        <a:pt x="215231" y="1658900"/>
                      </a:lnTo>
                      <a:lnTo>
                        <a:pt x="215231" y="1659100"/>
                      </a:lnTo>
                      <a:lnTo>
                        <a:pt x="215291" y="1659821"/>
                      </a:lnTo>
                      <a:lnTo>
                        <a:pt x="215590" y="1663582"/>
                      </a:lnTo>
                      <a:lnTo>
                        <a:pt x="216190" y="1671086"/>
                      </a:lnTo>
                      <a:cubicBezTo>
                        <a:pt x="216810" y="1681111"/>
                        <a:pt x="218349" y="1691056"/>
                        <a:pt x="219709" y="1701021"/>
                      </a:cubicBezTo>
                      <a:cubicBezTo>
                        <a:pt x="223047" y="1720831"/>
                        <a:pt x="227225" y="1740560"/>
                        <a:pt x="233422" y="1759670"/>
                      </a:cubicBezTo>
                      <a:lnTo>
                        <a:pt x="235621" y="1766873"/>
                      </a:lnTo>
                      <a:cubicBezTo>
                        <a:pt x="236401" y="1769254"/>
                        <a:pt x="237300" y="1771595"/>
                        <a:pt x="238140" y="1773957"/>
                      </a:cubicBezTo>
                      <a:lnTo>
                        <a:pt x="243278" y="1788104"/>
                      </a:lnTo>
                      <a:lnTo>
                        <a:pt x="249115" y="1801950"/>
                      </a:lnTo>
                      <a:cubicBezTo>
                        <a:pt x="250114" y="1804251"/>
                        <a:pt x="251034" y="1806593"/>
                        <a:pt x="252093" y="1808854"/>
                      </a:cubicBezTo>
                      <a:lnTo>
                        <a:pt x="255352" y="1815617"/>
                      </a:lnTo>
                      <a:cubicBezTo>
                        <a:pt x="263788" y="1833786"/>
                        <a:pt x="273983" y="1851034"/>
                        <a:pt x="284838" y="1867723"/>
                      </a:cubicBezTo>
                      <a:lnTo>
                        <a:pt x="294654" y="1882010"/>
                      </a:lnTo>
                      <a:lnTo>
                        <a:pt x="305109" y="1895796"/>
                      </a:lnTo>
                      <a:lnTo>
                        <a:pt x="307727" y="1899238"/>
                      </a:lnTo>
                      <a:lnTo>
                        <a:pt x="310486" y="1902560"/>
                      </a:lnTo>
                      <a:lnTo>
                        <a:pt x="316044" y="1909163"/>
                      </a:lnTo>
                      <a:lnTo>
                        <a:pt x="321621" y="1915766"/>
                      </a:lnTo>
                      <a:lnTo>
                        <a:pt x="327458" y="1922109"/>
                      </a:lnTo>
                      <a:lnTo>
                        <a:pt x="333315" y="1928432"/>
                      </a:lnTo>
                      <a:lnTo>
                        <a:pt x="336254" y="1931594"/>
                      </a:lnTo>
                      <a:lnTo>
                        <a:pt x="339313" y="1934615"/>
                      </a:lnTo>
                      <a:lnTo>
                        <a:pt x="351607" y="1946661"/>
                      </a:lnTo>
                      <a:lnTo>
                        <a:pt x="364441" y="1958107"/>
                      </a:lnTo>
                      <a:lnTo>
                        <a:pt x="367659" y="1960948"/>
                      </a:lnTo>
                      <a:lnTo>
                        <a:pt x="370978" y="1963670"/>
                      </a:lnTo>
                      <a:lnTo>
                        <a:pt x="377655" y="1969072"/>
                      </a:lnTo>
                      <a:cubicBezTo>
                        <a:pt x="413298" y="1997826"/>
                        <a:pt x="453239" y="2020858"/>
                        <a:pt x="495400" y="2037986"/>
                      </a:cubicBezTo>
                      <a:cubicBezTo>
                        <a:pt x="516550" y="2046370"/>
                        <a:pt x="538180" y="2053554"/>
                        <a:pt x="560249" y="2058956"/>
                      </a:cubicBezTo>
                      <a:cubicBezTo>
                        <a:pt x="565747" y="2060397"/>
                        <a:pt x="571324" y="2061437"/>
                        <a:pt x="576862" y="2062678"/>
                      </a:cubicBezTo>
                      <a:lnTo>
                        <a:pt x="585178" y="2064459"/>
                      </a:lnTo>
                      <a:lnTo>
                        <a:pt x="593574" y="2065880"/>
                      </a:lnTo>
                      <a:cubicBezTo>
                        <a:pt x="599171" y="2066760"/>
                        <a:pt x="604749" y="2067861"/>
                        <a:pt x="610366" y="2068541"/>
                      </a:cubicBezTo>
                      <a:lnTo>
                        <a:pt x="627238" y="2070542"/>
                      </a:lnTo>
                      <a:cubicBezTo>
                        <a:pt x="630057" y="2070922"/>
                        <a:pt x="632876" y="2071122"/>
                        <a:pt x="635694" y="2071302"/>
                      </a:cubicBezTo>
                      <a:lnTo>
                        <a:pt x="644170" y="2071903"/>
                      </a:lnTo>
                      <a:lnTo>
                        <a:pt x="652646" y="2072483"/>
                      </a:lnTo>
                      <a:cubicBezTo>
                        <a:pt x="655465" y="2072663"/>
                        <a:pt x="658304" y="2072663"/>
                        <a:pt x="661122" y="2072763"/>
                      </a:cubicBezTo>
                      <a:lnTo>
                        <a:pt x="678054" y="2073123"/>
                      </a:lnTo>
                      <a:lnTo>
                        <a:pt x="694467" y="2072903"/>
                      </a:lnTo>
                      <a:cubicBezTo>
                        <a:pt x="716377" y="2072343"/>
                        <a:pt x="738366" y="2070662"/>
                        <a:pt x="760336" y="2067701"/>
                      </a:cubicBezTo>
                      <a:cubicBezTo>
                        <a:pt x="804235" y="2061798"/>
                        <a:pt x="848135" y="2050812"/>
                        <a:pt x="890335" y="2033404"/>
                      </a:cubicBezTo>
                      <a:cubicBezTo>
                        <a:pt x="911425" y="2024699"/>
                        <a:pt x="932076" y="2014374"/>
                        <a:pt x="951907" y="2002329"/>
                      </a:cubicBezTo>
                      <a:cubicBezTo>
                        <a:pt x="971737" y="1990263"/>
                        <a:pt x="990668" y="1976356"/>
                        <a:pt x="1008360" y="1960808"/>
                      </a:cubicBezTo>
                      <a:cubicBezTo>
                        <a:pt x="1011639" y="1957947"/>
                        <a:pt x="1014917" y="1955065"/>
                        <a:pt x="1018036" y="1952004"/>
                      </a:cubicBezTo>
                      <a:cubicBezTo>
                        <a:pt x="1021174" y="1948962"/>
                        <a:pt x="1024413" y="1946041"/>
                        <a:pt x="1027431" y="1942859"/>
                      </a:cubicBezTo>
                      <a:lnTo>
                        <a:pt x="1036527" y="1933395"/>
                      </a:lnTo>
                      <a:lnTo>
                        <a:pt x="1044363" y="1924570"/>
                      </a:lnTo>
                      <a:cubicBezTo>
                        <a:pt x="1048341" y="1929033"/>
                        <a:pt x="1052240" y="1933595"/>
                        <a:pt x="1056438" y="1937817"/>
                      </a:cubicBezTo>
                      <a:lnTo>
                        <a:pt x="1062855" y="1944440"/>
                      </a:lnTo>
                      <a:cubicBezTo>
                        <a:pt x="1065034" y="1946601"/>
                        <a:pt x="1067273" y="1948702"/>
                        <a:pt x="1069492" y="1950823"/>
                      </a:cubicBezTo>
                      <a:cubicBezTo>
                        <a:pt x="1086604" y="1967071"/>
                        <a:pt x="1105055" y="1981758"/>
                        <a:pt x="1124546" y="1994505"/>
                      </a:cubicBezTo>
                      <a:cubicBezTo>
                        <a:pt x="1144017" y="2007291"/>
                        <a:pt x="1164387" y="2018336"/>
                        <a:pt x="1185257" y="2027721"/>
                      </a:cubicBezTo>
                      <a:cubicBezTo>
                        <a:pt x="1227058" y="2046510"/>
                        <a:pt x="1270797" y="2058736"/>
                        <a:pt x="1314657" y="2065660"/>
                      </a:cubicBezTo>
                      <a:cubicBezTo>
                        <a:pt x="1336607" y="2069141"/>
                        <a:pt x="1358597" y="2071322"/>
                        <a:pt x="1380546" y="2072363"/>
                      </a:cubicBezTo>
                      <a:cubicBezTo>
                        <a:pt x="1386024" y="2072543"/>
                        <a:pt x="1391521" y="2072843"/>
                        <a:pt x="1396999" y="2072923"/>
                      </a:cubicBezTo>
                      <a:cubicBezTo>
                        <a:pt x="1402496" y="2072963"/>
                        <a:pt x="1407873" y="2073143"/>
                        <a:pt x="1413491" y="2073063"/>
                      </a:cubicBezTo>
                      <a:lnTo>
                        <a:pt x="1430443" y="2072663"/>
                      </a:lnTo>
                      <a:lnTo>
                        <a:pt x="1434681" y="2072543"/>
                      </a:lnTo>
                      <a:lnTo>
                        <a:pt x="1438919" y="2072263"/>
                      </a:lnTo>
                      <a:lnTo>
                        <a:pt x="1447395" y="2071662"/>
                      </a:lnTo>
                      <a:cubicBezTo>
                        <a:pt x="1458710" y="2071062"/>
                        <a:pt x="1469925" y="2069441"/>
                        <a:pt x="1481179" y="2068141"/>
                      </a:cubicBezTo>
                      <a:cubicBezTo>
                        <a:pt x="1492354" y="2066260"/>
                        <a:pt x="1503589" y="2064639"/>
                        <a:pt x="1514664" y="2062038"/>
                      </a:cubicBezTo>
                      <a:cubicBezTo>
                        <a:pt x="1525798" y="2059857"/>
                        <a:pt x="1536733" y="2056715"/>
                        <a:pt x="1547708" y="2053814"/>
                      </a:cubicBezTo>
                      <a:cubicBezTo>
                        <a:pt x="1558543" y="2050372"/>
                        <a:pt x="1569458" y="2047170"/>
                        <a:pt x="1580073" y="2043028"/>
                      </a:cubicBezTo>
                      <a:cubicBezTo>
                        <a:pt x="1585410" y="2041067"/>
                        <a:pt x="1590768" y="2039147"/>
                        <a:pt x="1595986" y="2036845"/>
                      </a:cubicBezTo>
                      <a:cubicBezTo>
                        <a:pt x="1601223" y="2034624"/>
                        <a:pt x="1606501" y="2032463"/>
                        <a:pt x="1611678" y="2030142"/>
                      </a:cubicBezTo>
                      <a:lnTo>
                        <a:pt x="1627091" y="2022779"/>
                      </a:lnTo>
                      <a:cubicBezTo>
                        <a:pt x="1629670" y="2021578"/>
                        <a:pt x="1632189" y="2020237"/>
                        <a:pt x="1634708" y="2018897"/>
                      </a:cubicBezTo>
                      <a:lnTo>
                        <a:pt x="1642244" y="2014855"/>
                      </a:lnTo>
                      <a:cubicBezTo>
                        <a:pt x="1662235" y="2003889"/>
                        <a:pt x="1681646" y="1991763"/>
                        <a:pt x="1699817" y="1977856"/>
                      </a:cubicBezTo>
                      <a:cubicBezTo>
                        <a:pt x="1718029" y="1964030"/>
                        <a:pt x="1735400" y="1948982"/>
                        <a:pt x="1751473" y="1932594"/>
                      </a:cubicBezTo>
                      <a:cubicBezTo>
                        <a:pt x="1767465" y="1916106"/>
                        <a:pt x="1782299" y="1898418"/>
                        <a:pt x="1795752" y="1879668"/>
                      </a:cubicBezTo>
                      <a:lnTo>
                        <a:pt x="1804708" y="1866602"/>
                      </a:lnTo>
                      <a:cubicBezTo>
                        <a:pt x="1807667" y="1862220"/>
                        <a:pt x="1810325" y="1857638"/>
                        <a:pt x="1813124" y="1853155"/>
                      </a:cubicBezTo>
                      <a:lnTo>
                        <a:pt x="1817262" y="1846392"/>
                      </a:lnTo>
                      <a:lnTo>
                        <a:pt x="1821100" y="1839429"/>
                      </a:lnTo>
                      <a:cubicBezTo>
                        <a:pt x="1823619" y="1834766"/>
                        <a:pt x="1826278" y="1830184"/>
                        <a:pt x="1828637" y="1825422"/>
                      </a:cubicBezTo>
                      <a:cubicBezTo>
                        <a:pt x="1838272" y="1806512"/>
                        <a:pt x="1846329" y="1786783"/>
                        <a:pt x="1853185" y="1766633"/>
                      </a:cubicBezTo>
                      <a:cubicBezTo>
                        <a:pt x="1859762" y="1746363"/>
                        <a:pt x="1864860" y="1725633"/>
                        <a:pt x="1868478" y="1704623"/>
                      </a:cubicBezTo>
                      <a:cubicBezTo>
                        <a:pt x="1869298" y="1699360"/>
                        <a:pt x="1869978" y="1694077"/>
                        <a:pt x="1870697" y="1688795"/>
                      </a:cubicBezTo>
                      <a:cubicBezTo>
                        <a:pt x="1871037" y="1686154"/>
                        <a:pt x="1871437" y="1683512"/>
                        <a:pt x="1871717" y="1680871"/>
                      </a:cubicBezTo>
                      <a:lnTo>
                        <a:pt x="1872377" y="1672907"/>
                      </a:lnTo>
                      <a:lnTo>
                        <a:pt x="1873476" y="1659020"/>
                      </a:lnTo>
                      <a:lnTo>
                        <a:pt x="1873516" y="1657299"/>
                      </a:lnTo>
                      <a:cubicBezTo>
                        <a:pt x="1873516" y="1657299"/>
                        <a:pt x="1873676" y="1657259"/>
                        <a:pt x="1873716" y="1657219"/>
                      </a:cubicBezTo>
                      <a:lnTo>
                        <a:pt x="1873736" y="1657219"/>
                      </a:lnTo>
                      <a:cubicBezTo>
                        <a:pt x="1873736" y="1657219"/>
                        <a:pt x="1873716" y="1657219"/>
                        <a:pt x="1873796" y="1657159"/>
                      </a:cubicBezTo>
                      <a:lnTo>
                        <a:pt x="1874036" y="1657019"/>
                      </a:lnTo>
                      <a:lnTo>
                        <a:pt x="1874975" y="1656499"/>
                      </a:lnTo>
                      <a:lnTo>
                        <a:pt x="1876854" y="1655438"/>
                      </a:lnTo>
                      <a:cubicBezTo>
                        <a:pt x="1879373" y="1654058"/>
                        <a:pt x="1881812" y="1652497"/>
                        <a:pt x="1884291" y="1651036"/>
                      </a:cubicBezTo>
                      <a:lnTo>
                        <a:pt x="1891667" y="1646554"/>
                      </a:lnTo>
                      <a:lnTo>
                        <a:pt x="1898904" y="1641832"/>
                      </a:lnTo>
                      <a:cubicBezTo>
                        <a:pt x="1918175" y="1629166"/>
                        <a:pt x="1936506" y="1615019"/>
                        <a:pt x="1953519" y="1599371"/>
                      </a:cubicBezTo>
                      <a:cubicBezTo>
                        <a:pt x="1970551" y="1583743"/>
                        <a:pt x="1986403" y="1566755"/>
                        <a:pt x="2000796" y="1548546"/>
                      </a:cubicBezTo>
                      <a:cubicBezTo>
                        <a:pt x="2015150" y="1530297"/>
                        <a:pt x="2027984" y="1510808"/>
                        <a:pt x="2039179" y="1490358"/>
                      </a:cubicBezTo>
                      <a:cubicBezTo>
                        <a:pt x="2061648" y="1449518"/>
                        <a:pt x="2076801" y="1404435"/>
                        <a:pt x="2084078" y="1358193"/>
                      </a:cubicBezTo>
                      <a:cubicBezTo>
                        <a:pt x="2087596" y="1335041"/>
                        <a:pt x="2089155" y="1311630"/>
                        <a:pt x="2088635" y="1288299"/>
                      </a:cubicBezTo>
                      <a:close/>
                      <a:moveTo>
                        <a:pt x="2003915" y="1047821"/>
                      </a:moveTo>
                      <a:lnTo>
                        <a:pt x="2003915" y="1047821"/>
                      </a:lnTo>
                      <a:cubicBezTo>
                        <a:pt x="2003915" y="1047821"/>
                        <a:pt x="2003915" y="1047821"/>
                        <a:pt x="2003915" y="1047821"/>
                      </a:cubicBezTo>
                      <a:close/>
                      <a:moveTo>
                        <a:pt x="2044036" y="1351770"/>
                      </a:moveTo>
                      <a:cubicBezTo>
                        <a:pt x="2037479" y="1393330"/>
                        <a:pt x="2023886" y="1433830"/>
                        <a:pt x="2003635" y="1470628"/>
                      </a:cubicBezTo>
                      <a:cubicBezTo>
                        <a:pt x="1993560" y="1489057"/>
                        <a:pt x="1981965" y="1506646"/>
                        <a:pt x="1969011" y="1523134"/>
                      </a:cubicBezTo>
                      <a:cubicBezTo>
                        <a:pt x="1955997" y="1539582"/>
                        <a:pt x="1941684" y="1554949"/>
                        <a:pt x="1926251" y="1569116"/>
                      </a:cubicBezTo>
                      <a:cubicBezTo>
                        <a:pt x="1910839" y="1583303"/>
                        <a:pt x="1894226" y="1596129"/>
                        <a:pt x="1876754" y="1607615"/>
                      </a:cubicBezTo>
                      <a:lnTo>
                        <a:pt x="1870177" y="1611897"/>
                      </a:lnTo>
                      <a:lnTo>
                        <a:pt x="1863481" y="1615959"/>
                      </a:lnTo>
                      <a:cubicBezTo>
                        <a:pt x="1861222" y="1617280"/>
                        <a:pt x="1859043" y="1618720"/>
                        <a:pt x="1856744" y="1619961"/>
                      </a:cubicBezTo>
                      <a:lnTo>
                        <a:pt x="1851266" y="1623023"/>
                      </a:lnTo>
                      <a:cubicBezTo>
                        <a:pt x="1848368" y="1624703"/>
                        <a:pt x="1845329" y="1626144"/>
                        <a:pt x="1842371" y="1627705"/>
                      </a:cubicBezTo>
                      <a:cubicBezTo>
                        <a:pt x="1839372" y="1629206"/>
                        <a:pt x="1836333" y="1630586"/>
                        <a:pt x="1833295" y="1632047"/>
                      </a:cubicBezTo>
                      <a:cubicBezTo>
                        <a:pt x="1833035" y="1636509"/>
                        <a:pt x="1833535" y="1641171"/>
                        <a:pt x="1833315" y="1645714"/>
                      </a:cubicBezTo>
                      <a:lnTo>
                        <a:pt x="1833055" y="1655478"/>
                      </a:lnTo>
                      <a:lnTo>
                        <a:pt x="1833015" y="1656699"/>
                      </a:lnTo>
                      <a:lnTo>
                        <a:pt x="1832895" y="1658420"/>
                      </a:lnTo>
                      <a:lnTo>
                        <a:pt x="1832615" y="1662002"/>
                      </a:lnTo>
                      <a:lnTo>
                        <a:pt x="1832035" y="1669185"/>
                      </a:lnTo>
                      <a:lnTo>
                        <a:pt x="1831436" y="1676369"/>
                      </a:lnTo>
                      <a:cubicBezTo>
                        <a:pt x="1831176" y="1678750"/>
                        <a:pt x="1830816" y="1681131"/>
                        <a:pt x="1830516" y="1683512"/>
                      </a:cubicBezTo>
                      <a:cubicBezTo>
                        <a:pt x="1829856" y="1688275"/>
                        <a:pt x="1829257" y="1693037"/>
                        <a:pt x="1828517" y="1697779"/>
                      </a:cubicBezTo>
                      <a:cubicBezTo>
                        <a:pt x="1825239" y="1716708"/>
                        <a:pt x="1820641" y="1735398"/>
                        <a:pt x="1814723" y="1753687"/>
                      </a:cubicBezTo>
                      <a:cubicBezTo>
                        <a:pt x="1808506" y="1771856"/>
                        <a:pt x="1801250" y="1789664"/>
                        <a:pt x="1792554" y="1806773"/>
                      </a:cubicBezTo>
                      <a:cubicBezTo>
                        <a:pt x="1790415" y="1811075"/>
                        <a:pt x="1787996" y="1815217"/>
                        <a:pt x="1785737" y="1819439"/>
                      </a:cubicBezTo>
                      <a:lnTo>
                        <a:pt x="1782279" y="1825742"/>
                      </a:lnTo>
                      <a:lnTo>
                        <a:pt x="1778520" y="1831865"/>
                      </a:lnTo>
                      <a:cubicBezTo>
                        <a:pt x="1775981" y="1835927"/>
                        <a:pt x="1773583" y="1840089"/>
                        <a:pt x="1770904" y="1844051"/>
                      </a:cubicBezTo>
                      <a:lnTo>
                        <a:pt x="1762788" y="1855897"/>
                      </a:lnTo>
                      <a:cubicBezTo>
                        <a:pt x="1750593" y="1872905"/>
                        <a:pt x="1737120" y="1888953"/>
                        <a:pt x="1722586" y="1903960"/>
                      </a:cubicBezTo>
                      <a:cubicBezTo>
                        <a:pt x="1707953" y="1918888"/>
                        <a:pt x="1692141" y="1932574"/>
                        <a:pt x="1675528" y="1945181"/>
                      </a:cubicBezTo>
                      <a:cubicBezTo>
                        <a:pt x="1658956" y="1957867"/>
                        <a:pt x="1641225" y="1968932"/>
                        <a:pt x="1622973" y="1978957"/>
                      </a:cubicBezTo>
                      <a:lnTo>
                        <a:pt x="1616096" y="1982659"/>
                      </a:lnTo>
                      <a:cubicBezTo>
                        <a:pt x="1613817" y="1983899"/>
                        <a:pt x="1611518" y="1985140"/>
                        <a:pt x="1609139" y="1986221"/>
                      </a:cubicBezTo>
                      <a:lnTo>
                        <a:pt x="1595046" y="1992964"/>
                      </a:lnTo>
                      <a:cubicBezTo>
                        <a:pt x="1590288" y="1995085"/>
                        <a:pt x="1585471" y="1997046"/>
                        <a:pt x="1580693" y="1999087"/>
                      </a:cubicBezTo>
                      <a:cubicBezTo>
                        <a:pt x="1575935" y="2001208"/>
                        <a:pt x="1571017" y="2002949"/>
                        <a:pt x="1566140" y="2004730"/>
                      </a:cubicBezTo>
                      <a:cubicBezTo>
                        <a:pt x="1556444" y="2008511"/>
                        <a:pt x="1546449" y="2011433"/>
                        <a:pt x="1536533" y="2014595"/>
                      </a:cubicBezTo>
                      <a:cubicBezTo>
                        <a:pt x="1526478" y="2017236"/>
                        <a:pt x="1516463" y="2020137"/>
                        <a:pt x="1506268" y="2022118"/>
                      </a:cubicBezTo>
                      <a:cubicBezTo>
                        <a:pt x="1496132" y="2024519"/>
                        <a:pt x="1485837" y="2025960"/>
                        <a:pt x="1475602" y="2027721"/>
                      </a:cubicBezTo>
                      <a:cubicBezTo>
                        <a:pt x="1465287" y="2028901"/>
                        <a:pt x="1454991" y="2030422"/>
                        <a:pt x="1444596" y="2030943"/>
                      </a:cubicBezTo>
                      <a:lnTo>
                        <a:pt x="1436820" y="2031483"/>
                      </a:lnTo>
                      <a:lnTo>
                        <a:pt x="1432942" y="2031743"/>
                      </a:lnTo>
                      <a:lnTo>
                        <a:pt x="1429044" y="2031843"/>
                      </a:lnTo>
                      <a:lnTo>
                        <a:pt x="1413471" y="2032203"/>
                      </a:lnTo>
                      <a:cubicBezTo>
                        <a:pt x="1408293" y="2032283"/>
                        <a:pt x="1403196" y="2032123"/>
                        <a:pt x="1398038" y="2032083"/>
                      </a:cubicBezTo>
                      <a:cubicBezTo>
                        <a:pt x="1392900" y="2032003"/>
                        <a:pt x="1387763" y="2031723"/>
                        <a:pt x="1382645" y="2031543"/>
                      </a:cubicBezTo>
                      <a:cubicBezTo>
                        <a:pt x="1362115" y="2030562"/>
                        <a:pt x="1341584" y="2028521"/>
                        <a:pt x="1321194" y="2025300"/>
                      </a:cubicBezTo>
                      <a:cubicBezTo>
                        <a:pt x="1280433" y="2018877"/>
                        <a:pt x="1240152" y="2007571"/>
                        <a:pt x="1202090" y="1990443"/>
                      </a:cubicBezTo>
                      <a:cubicBezTo>
                        <a:pt x="1183059" y="1981878"/>
                        <a:pt x="1164607" y="1971874"/>
                        <a:pt x="1147055" y="1960348"/>
                      </a:cubicBezTo>
                      <a:cubicBezTo>
                        <a:pt x="1129483" y="1948862"/>
                        <a:pt x="1112951" y="1935676"/>
                        <a:pt x="1097658" y="1921169"/>
                      </a:cubicBezTo>
                      <a:cubicBezTo>
                        <a:pt x="1095679" y="1919268"/>
                        <a:pt x="1093680" y="1917387"/>
                        <a:pt x="1091721" y="1915466"/>
                      </a:cubicBezTo>
                      <a:lnTo>
                        <a:pt x="1086004" y="1909543"/>
                      </a:lnTo>
                      <a:cubicBezTo>
                        <a:pt x="1082126" y="1905661"/>
                        <a:pt x="1078587" y="1901439"/>
                        <a:pt x="1074909" y="1897357"/>
                      </a:cubicBezTo>
                      <a:lnTo>
                        <a:pt x="1074149" y="1896517"/>
                      </a:lnTo>
                      <a:lnTo>
                        <a:pt x="1073310" y="1895516"/>
                      </a:lnTo>
                      <a:lnTo>
                        <a:pt x="1071651" y="1893495"/>
                      </a:lnTo>
                      <a:lnTo>
                        <a:pt x="1068352" y="1889433"/>
                      </a:lnTo>
                      <a:cubicBezTo>
                        <a:pt x="1066293" y="1886632"/>
                        <a:pt x="1064114" y="1883890"/>
                        <a:pt x="1062135" y="1881029"/>
                      </a:cubicBezTo>
                      <a:cubicBezTo>
                        <a:pt x="1056358" y="1872965"/>
                        <a:pt x="1051300" y="1864401"/>
                        <a:pt x="1046762" y="1855577"/>
                      </a:cubicBezTo>
                      <a:lnTo>
                        <a:pt x="1045063" y="1852275"/>
                      </a:lnTo>
                      <a:lnTo>
                        <a:pt x="1044843" y="1851855"/>
                      </a:lnTo>
                      <a:cubicBezTo>
                        <a:pt x="1044783" y="1851715"/>
                        <a:pt x="1044703" y="1851535"/>
                        <a:pt x="1044523" y="1851555"/>
                      </a:cubicBezTo>
                      <a:cubicBezTo>
                        <a:pt x="1044343" y="1851555"/>
                        <a:pt x="1044283" y="1851735"/>
                        <a:pt x="1044223" y="1851855"/>
                      </a:cubicBezTo>
                      <a:lnTo>
                        <a:pt x="1044003" y="1852275"/>
                      </a:lnTo>
                      <a:lnTo>
                        <a:pt x="1043144" y="1853936"/>
                      </a:lnTo>
                      <a:cubicBezTo>
                        <a:pt x="1041984" y="1856137"/>
                        <a:pt x="1040905" y="1858358"/>
                        <a:pt x="1039705" y="1860539"/>
                      </a:cubicBezTo>
                      <a:lnTo>
                        <a:pt x="1036027" y="1867002"/>
                      </a:lnTo>
                      <a:cubicBezTo>
                        <a:pt x="1034768" y="1869143"/>
                        <a:pt x="1033408" y="1871204"/>
                        <a:pt x="1032109" y="1873325"/>
                      </a:cubicBezTo>
                      <a:cubicBezTo>
                        <a:pt x="1026732" y="1881669"/>
                        <a:pt x="1020794" y="1889633"/>
                        <a:pt x="1014337" y="1897177"/>
                      </a:cubicBezTo>
                      <a:lnTo>
                        <a:pt x="1006841" y="1905601"/>
                      </a:lnTo>
                      <a:lnTo>
                        <a:pt x="998725" y="1914045"/>
                      </a:lnTo>
                      <a:cubicBezTo>
                        <a:pt x="996046" y="1916887"/>
                        <a:pt x="993127" y="1919488"/>
                        <a:pt x="990328" y="1922209"/>
                      </a:cubicBezTo>
                      <a:cubicBezTo>
                        <a:pt x="987550" y="1924951"/>
                        <a:pt x="984611" y="1927512"/>
                        <a:pt x="981673" y="1930073"/>
                      </a:cubicBezTo>
                      <a:cubicBezTo>
                        <a:pt x="965840" y="1944000"/>
                        <a:pt x="948828" y="1956486"/>
                        <a:pt x="930916" y="1967391"/>
                      </a:cubicBezTo>
                      <a:cubicBezTo>
                        <a:pt x="913005" y="1978277"/>
                        <a:pt x="894253" y="1987661"/>
                        <a:pt x="875002" y="1995605"/>
                      </a:cubicBezTo>
                      <a:cubicBezTo>
                        <a:pt x="836460" y="2011513"/>
                        <a:pt x="795959" y="2021698"/>
                        <a:pt x="755098" y="2027201"/>
                      </a:cubicBezTo>
                      <a:cubicBezTo>
                        <a:pt x="734668" y="2029942"/>
                        <a:pt x="714118" y="2031523"/>
                        <a:pt x="693567" y="2032063"/>
                      </a:cubicBezTo>
                      <a:lnTo>
                        <a:pt x="678174" y="2032263"/>
                      </a:lnTo>
                      <a:lnTo>
                        <a:pt x="662602" y="2031923"/>
                      </a:lnTo>
                      <a:cubicBezTo>
                        <a:pt x="660003" y="2031843"/>
                        <a:pt x="657404" y="2031843"/>
                        <a:pt x="654825" y="2031683"/>
                      </a:cubicBezTo>
                      <a:lnTo>
                        <a:pt x="647049" y="2031143"/>
                      </a:lnTo>
                      <a:lnTo>
                        <a:pt x="639273" y="2030582"/>
                      </a:lnTo>
                      <a:cubicBezTo>
                        <a:pt x="636674" y="2030402"/>
                        <a:pt x="634095" y="2030222"/>
                        <a:pt x="631516" y="2029882"/>
                      </a:cubicBezTo>
                      <a:lnTo>
                        <a:pt x="616043" y="2028041"/>
                      </a:lnTo>
                      <a:cubicBezTo>
                        <a:pt x="610886" y="2027421"/>
                        <a:pt x="605788" y="2026400"/>
                        <a:pt x="600651" y="2025600"/>
                      </a:cubicBezTo>
                      <a:lnTo>
                        <a:pt x="592954" y="2024319"/>
                      </a:lnTo>
                      <a:lnTo>
                        <a:pt x="585338" y="2022678"/>
                      </a:lnTo>
                      <a:cubicBezTo>
                        <a:pt x="580260" y="2021538"/>
                        <a:pt x="575143" y="2020598"/>
                        <a:pt x="570125" y="2019277"/>
                      </a:cubicBezTo>
                      <a:cubicBezTo>
                        <a:pt x="549914" y="2014334"/>
                        <a:pt x="530124" y="2007751"/>
                        <a:pt x="510773" y="2000087"/>
                      </a:cubicBezTo>
                      <a:cubicBezTo>
                        <a:pt x="472211" y="1984400"/>
                        <a:pt x="435728" y="1963389"/>
                        <a:pt x="403263" y="1937157"/>
                      </a:cubicBezTo>
                      <a:lnTo>
                        <a:pt x="397186" y="1932234"/>
                      </a:lnTo>
                      <a:lnTo>
                        <a:pt x="394147" y="1929773"/>
                      </a:lnTo>
                      <a:lnTo>
                        <a:pt x="391228" y="1927172"/>
                      </a:lnTo>
                      <a:lnTo>
                        <a:pt x="379534" y="1916747"/>
                      </a:lnTo>
                      <a:lnTo>
                        <a:pt x="368339" y="1905781"/>
                      </a:lnTo>
                      <a:lnTo>
                        <a:pt x="365540" y="1903040"/>
                      </a:lnTo>
                      <a:lnTo>
                        <a:pt x="362882" y="1900178"/>
                      </a:lnTo>
                      <a:lnTo>
                        <a:pt x="357544" y="1894436"/>
                      </a:lnTo>
                      <a:lnTo>
                        <a:pt x="352227" y="1888673"/>
                      </a:lnTo>
                      <a:lnTo>
                        <a:pt x="347169" y="1882670"/>
                      </a:lnTo>
                      <a:lnTo>
                        <a:pt x="342131" y="1876667"/>
                      </a:lnTo>
                      <a:lnTo>
                        <a:pt x="339613" y="1873665"/>
                      </a:lnTo>
                      <a:lnTo>
                        <a:pt x="337234" y="1870544"/>
                      </a:lnTo>
                      <a:lnTo>
                        <a:pt x="327738" y="1858038"/>
                      </a:lnTo>
                      <a:lnTo>
                        <a:pt x="318842" y="1845091"/>
                      </a:lnTo>
                      <a:cubicBezTo>
                        <a:pt x="309007" y="1829944"/>
                        <a:pt x="299771" y="1814356"/>
                        <a:pt x="292155" y="1797928"/>
                      </a:cubicBezTo>
                      <a:lnTo>
                        <a:pt x="289196" y="1791825"/>
                      </a:lnTo>
                      <a:cubicBezTo>
                        <a:pt x="288237" y="1789784"/>
                        <a:pt x="287417" y="1787663"/>
                        <a:pt x="286517" y="1785602"/>
                      </a:cubicBezTo>
                      <a:lnTo>
                        <a:pt x="281240" y="1773096"/>
                      </a:lnTo>
                      <a:lnTo>
                        <a:pt x="276602" y="1760330"/>
                      </a:lnTo>
                      <a:cubicBezTo>
                        <a:pt x="275842" y="1758189"/>
                        <a:pt x="275043" y="1756088"/>
                        <a:pt x="274323" y="1753927"/>
                      </a:cubicBezTo>
                      <a:lnTo>
                        <a:pt x="272344" y="1747424"/>
                      </a:lnTo>
                      <a:cubicBezTo>
                        <a:pt x="266727" y="1730195"/>
                        <a:pt x="263008" y="1712406"/>
                        <a:pt x="259970" y="1694558"/>
                      </a:cubicBezTo>
                      <a:cubicBezTo>
                        <a:pt x="258770" y="1685573"/>
                        <a:pt x="257351" y="1676629"/>
                        <a:pt x="256811" y="1667564"/>
                      </a:cubicBezTo>
                      <a:lnTo>
                        <a:pt x="256271" y="1660801"/>
                      </a:lnTo>
                      <a:lnTo>
                        <a:pt x="255992" y="1657420"/>
                      </a:lnTo>
                      <a:cubicBezTo>
                        <a:pt x="255932" y="1656779"/>
                        <a:pt x="255952" y="1656519"/>
                        <a:pt x="255932" y="1656099"/>
                      </a:cubicBezTo>
                      <a:lnTo>
                        <a:pt x="255892" y="1654958"/>
                      </a:lnTo>
                      <a:lnTo>
                        <a:pt x="255652" y="1645754"/>
                      </a:lnTo>
                      <a:cubicBezTo>
                        <a:pt x="255572" y="1643913"/>
                        <a:pt x="255592" y="1642072"/>
                        <a:pt x="255652" y="1640231"/>
                      </a:cubicBezTo>
                      <a:lnTo>
                        <a:pt x="255772" y="1634708"/>
                      </a:lnTo>
                      <a:lnTo>
                        <a:pt x="255812" y="1633328"/>
                      </a:lnTo>
                      <a:lnTo>
                        <a:pt x="255812" y="1632627"/>
                      </a:lnTo>
                      <a:cubicBezTo>
                        <a:pt x="255832" y="1632407"/>
                        <a:pt x="255872" y="1632107"/>
                        <a:pt x="255592" y="1632047"/>
                      </a:cubicBezTo>
                      <a:lnTo>
                        <a:pt x="253093" y="1630866"/>
                      </a:lnTo>
                      <a:lnTo>
                        <a:pt x="248095" y="1628505"/>
                      </a:lnTo>
                      <a:cubicBezTo>
                        <a:pt x="245117" y="1626985"/>
                        <a:pt x="242118" y="1625464"/>
                        <a:pt x="239159" y="1623883"/>
                      </a:cubicBezTo>
                      <a:lnTo>
                        <a:pt x="234502" y="1621282"/>
                      </a:lnTo>
                      <a:cubicBezTo>
                        <a:pt x="232223" y="1620021"/>
                        <a:pt x="229944" y="1618741"/>
                        <a:pt x="227725" y="1617360"/>
                      </a:cubicBezTo>
                      <a:cubicBezTo>
                        <a:pt x="223247" y="1614639"/>
                        <a:pt x="218749" y="1611997"/>
                        <a:pt x="214411" y="1609076"/>
                      </a:cubicBezTo>
                      <a:lnTo>
                        <a:pt x="207854" y="1604794"/>
                      </a:lnTo>
                      <a:lnTo>
                        <a:pt x="201437" y="1600291"/>
                      </a:lnTo>
                      <a:cubicBezTo>
                        <a:pt x="184345" y="1588226"/>
                        <a:pt x="168153" y="1574859"/>
                        <a:pt x="153220" y="1560172"/>
                      </a:cubicBezTo>
                      <a:cubicBezTo>
                        <a:pt x="138267" y="1545505"/>
                        <a:pt x="124473" y="1529637"/>
                        <a:pt x="112039" y="1512749"/>
                      </a:cubicBezTo>
                      <a:cubicBezTo>
                        <a:pt x="99645" y="1495820"/>
                        <a:pt x="88690" y="1477831"/>
                        <a:pt x="79254" y="1459062"/>
                      </a:cubicBezTo>
                      <a:cubicBezTo>
                        <a:pt x="76795" y="1454420"/>
                        <a:pt x="74716" y="1449578"/>
                        <a:pt x="72477" y="1444835"/>
                      </a:cubicBezTo>
                      <a:cubicBezTo>
                        <a:pt x="70298" y="1440053"/>
                        <a:pt x="68359" y="1435171"/>
                        <a:pt x="66320" y="1430328"/>
                      </a:cubicBezTo>
                      <a:cubicBezTo>
                        <a:pt x="64501" y="1425406"/>
                        <a:pt x="62542" y="1420523"/>
                        <a:pt x="60843" y="1415541"/>
                      </a:cubicBezTo>
                      <a:cubicBezTo>
                        <a:pt x="59204" y="1410538"/>
                        <a:pt x="57404" y="1405596"/>
                        <a:pt x="56005" y="1400534"/>
                      </a:cubicBezTo>
                      <a:cubicBezTo>
                        <a:pt x="49968" y="1380384"/>
                        <a:pt x="45670" y="1359714"/>
                        <a:pt x="43191" y="1338823"/>
                      </a:cubicBezTo>
                      <a:cubicBezTo>
                        <a:pt x="40712" y="1317933"/>
                        <a:pt x="40212" y="1296843"/>
                        <a:pt x="41312" y="1275852"/>
                      </a:cubicBezTo>
                      <a:cubicBezTo>
                        <a:pt x="42391" y="1254842"/>
                        <a:pt x="45470" y="1233932"/>
                        <a:pt x="50288" y="1213462"/>
                      </a:cubicBezTo>
                      <a:cubicBezTo>
                        <a:pt x="50987" y="1209980"/>
                        <a:pt x="51987" y="1206559"/>
                        <a:pt x="52906" y="1203117"/>
                      </a:cubicBezTo>
                      <a:cubicBezTo>
                        <a:pt x="53846" y="1199695"/>
                        <a:pt x="54726" y="1196253"/>
                        <a:pt x="55725" y="1192832"/>
                      </a:cubicBezTo>
                      <a:lnTo>
                        <a:pt x="58984" y="1182667"/>
                      </a:lnTo>
                      <a:lnTo>
                        <a:pt x="60623" y="1177584"/>
                      </a:lnTo>
                      <a:cubicBezTo>
                        <a:pt x="61203" y="1175903"/>
                        <a:pt x="61862" y="1174243"/>
                        <a:pt x="62462" y="1172582"/>
                      </a:cubicBezTo>
                      <a:lnTo>
                        <a:pt x="66200" y="1162597"/>
                      </a:lnTo>
                      <a:cubicBezTo>
                        <a:pt x="67480" y="1159275"/>
                        <a:pt x="68959" y="1156054"/>
                        <a:pt x="70318" y="1152772"/>
                      </a:cubicBezTo>
                      <a:cubicBezTo>
                        <a:pt x="72997" y="1146189"/>
                        <a:pt x="76196" y="1139826"/>
                        <a:pt x="79274" y="1133443"/>
                      </a:cubicBezTo>
                      <a:cubicBezTo>
                        <a:pt x="80753" y="1130221"/>
                        <a:pt x="82553" y="1127140"/>
                        <a:pt x="84212" y="1123998"/>
                      </a:cubicBezTo>
                      <a:cubicBezTo>
                        <a:pt x="85911" y="1120897"/>
                        <a:pt x="87530" y="1117715"/>
                        <a:pt x="89329" y="1114653"/>
                      </a:cubicBezTo>
                      <a:lnTo>
                        <a:pt x="94807" y="1105529"/>
                      </a:lnTo>
                      <a:cubicBezTo>
                        <a:pt x="95726" y="1104008"/>
                        <a:pt x="96626" y="1102467"/>
                        <a:pt x="97566" y="1100987"/>
                      </a:cubicBezTo>
                      <a:lnTo>
                        <a:pt x="100504" y="1096545"/>
                      </a:lnTo>
                      <a:lnTo>
                        <a:pt x="106381" y="1087680"/>
                      </a:lnTo>
                      <a:lnTo>
                        <a:pt x="112619" y="1079076"/>
                      </a:lnTo>
                      <a:lnTo>
                        <a:pt x="115757" y="1074774"/>
                      </a:lnTo>
                      <a:lnTo>
                        <a:pt x="116517" y="1073733"/>
                      </a:lnTo>
                      <a:lnTo>
                        <a:pt x="117076" y="1073033"/>
                      </a:lnTo>
                      <a:lnTo>
                        <a:pt x="118196" y="1071632"/>
                      </a:lnTo>
                      <a:lnTo>
                        <a:pt x="122654" y="1066050"/>
                      </a:lnTo>
                      <a:cubicBezTo>
                        <a:pt x="123993" y="1064349"/>
                        <a:pt x="125493" y="1062748"/>
                        <a:pt x="126892" y="1061107"/>
                      </a:cubicBezTo>
                      <a:lnTo>
                        <a:pt x="129031" y="1058646"/>
                      </a:lnTo>
                      <a:lnTo>
                        <a:pt x="130110" y="1057425"/>
                      </a:lnTo>
                      <a:cubicBezTo>
                        <a:pt x="130270" y="1057205"/>
                        <a:pt x="130510" y="1057045"/>
                        <a:pt x="130610" y="1056785"/>
                      </a:cubicBezTo>
                      <a:cubicBezTo>
                        <a:pt x="130590" y="1056525"/>
                        <a:pt x="130450" y="1056265"/>
                        <a:pt x="130370" y="1056005"/>
                      </a:cubicBezTo>
                      <a:cubicBezTo>
                        <a:pt x="128851" y="1051923"/>
                        <a:pt x="127472" y="1047821"/>
                        <a:pt x="126192" y="1043659"/>
                      </a:cubicBezTo>
                      <a:cubicBezTo>
                        <a:pt x="125573" y="1041638"/>
                        <a:pt x="124933" y="1039376"/>
                        <a:pt x="124413" y="1037516"/>
                      </a:cubicBezTo>
                      <a:cubicBezTo>
                        <a:pt x="123533" y="1034214"/>
                        <a:pt x="122654" y="1030912"/>
                        <a:pt x="121874" y="1027571"/>
                      </a:cubicBezTo>
                      <a:cubicBezTo>
                        <a:pt x="120255" y="1020927"/>
                        <a:pt x="118876" y="1014224"/>
                        <a:pt x="117656" y="1007501"/>
                      </a:cubicBezTo>
                      <a:cubicBezTo>
                        <a:pt x="113978" y="986711"/>
                        <a:pt x="112139" y="965600"/>
                        <a:pt x="112379" y="944510"/>
                      </a:cubicBezTo>
                      <a:cubicBezTo>
                        <a:pt x="112818" y="933985"/>
                        <a:pt x="112759" y="923420"/>
                        <a:pt x="114158" y="912935"/>
                      </a:cubicBezTo>
                      <a:lnTo>
                        <a:pt x="114977" y="905071"/>
                      </a:lnTo>
                      <a:cubicBezTo>
                        <a:pt x="115277" y="902449"/>
                        <a:pt x="115437" y="899808"/>
                        <a:pt x="115957" y="897227"/>
                      </a:cubicBezTo>
                      <a:lnTo>
                        <a:pt x="118656" y="881619"/>
                      </a:lnTo>
                      <a:cubicBezTo>
                        <a:pt x="119415" y="876397"/>
                        <a:pt x="120875" y="871314"/>
                        <a:pt x="122074" y="866172"/>
                      </a:cubicBezTo>
                      <a:lnTo>
                        <a:pt x="123953" y="858488"/>
                      </a:lnTo>
                      <a:lnTo>
                        <a:pt x="124893" y="854646"/>
                      </a:lnTo>
                      <a:cubicBezTo>
                        <a:pt x="125233" y="853365"/>
                        <a:pt x="125672" y="852125"/>
                        <a:pt x="126052" y="850864"/>
                      </a:cubicBezTo>
                      <a:lnTo>
                        <a:pt x="130830" y="835777"/>
                      </a:lnTo>
                      <a:cubicBezTo>
                        <a:pt x="131250" y="834516"/>
                        <a:pt x="131610" y="833255"/>
                        <a:pt x="132049" y="832015"/>
                      </a:cubicBezTo>
                      <a:lnTo>
                        <a:pt x="133489" y="828333"/>
                      </a:lnTo>
                      <a:lnTo>
                        <a:pt x="136367" y="820969"/>
                      </a:lnTo>
                      <a:cubicBezTo>
                        <a:pt x="139946" y="811025"/>
                        <a:pt x="144764" y="801620"/>
                        <a:pt x="149201" y="792055"/>
                      </a:cubicBezTo>
                      <a:cubicBezTo>
                        <a:pt x="151560" y="787353"/>
                        <a:pt x="154239" y="782791"/>
                        <a:pt x="156758" y="778168"/>
                      </a:cubicBezTo>
                      <a:lnTo>
                        <a:pt x="160596" y="771245"/>
                      </a:lnTo>
                      <a:cubicBezTo>
                        <a:pt x="161956" y="769004"/>
                        <a:pt x="163415" y="766803"/>
                        <a:pt x="164834" y="764562"/>
                      </a:cubicBezTo>
                      <a:lnTo>
                        <a:pt x="169952" y="756578"/>
                      </a:lnTo>
                      <a:lnTo>
                        <a:pt x="172511" y="752596"/>
                      </a:lnTo>
                      <a:cubicBezTo>
                        <a:pt x="173350" y="751255"/>
                        <a:pt x="174350" y="750035"/>
                        <a:pt x="175269" y="748734"/>
                      </a:cubicBezTo>
                      <a:lnTo>
                        <a:pt x="186504" y="733467"/>
                      </a:lnTo>
                      <a:lnTo>
                        <a:pt x="198678" y="718939"/>
                      </a:lnTo>
                      <a:cubicBezTo>
                        <a:pt x="200657" y="716458"/>
                        <a:pt x="202896" y="714237"/>
                        <a:pt x="205055" y="711936"/>
                      </a:cubicBezTo>
                      <a:lnTo>
                        <a:pt x="211592" y="705073"/>
                      </a:lnTo>
                      <a:cubicBezTo>
                        <a:pt x="215830" y="700390"/>
                        <a:pt x="220568" y="696188"/>
                        <a:pt x="225186" y="691886"/>
                      </a:cubicBezTo>
                      <a:lnTo>
                        <a:pt x="232143" y="685463"/>
                      </a:lnTo>
                      <a:cubicBezTo>
                        <a:pt x="234502" y="683382"/>
                        <a:pt x="237000" y="681441"/>
                        <a:pt x="239439" y="679420"/>
                      </a:cubicBezTo>
                      <a:lnTo>
                        <a:pt x="246776" y="673437"/>
                      </a:lnTo>
                      <a:lnTo>
                        <a:pt x="250454" y="670456"/>
                      </a:lnTo>
                      <a:lnTo>
                        <a:pt x="254292" y="667694"/>
                      </a:lnTo>
                      <a:lnTo>
                        <a:pt x="260370" y="663352"/>
                      </a:lnTo>
                      <a:cubicBezTo>
                        <a:pt x="262029" y="662192"/>
                        <a:pt x="263628" y="660971"/>
                        <a:pt x="265307" y="659871"/>
                      </a:cubicBezTo>
                      <a:lnTo>
                        <a:pt x="272124" y="655608"/>
                      </a:lnTo>
                      <a:lnTo>
                        <a:pt x="275542" y="653487"/>
                      </a:lnTo>
                      <a:cubicBezTo>
                        <a:pt x="276082" y="653107"/>
                        <a:pt x="276762" y="652847"/>
                        <a:pt x="277162" y="652347"/>
                      </a:cubicBezTo>
                      <a:lnTo>
                        <a:pt x="276802" y="650366"/>
                      </a:lnTo>
                      <a:cubicBezTo>
                        <a:pt x="275862" y="645083"/>
                        <a:pt x="275123" y="639761"/>
                        <a:pt x="274623" y="634418"/>
                      </a:cubicBezTo>
                      <a:lnTo>
                        <a:pt x="274263" y="630316"/>
                      </a:lnTo>
                      <a:lnTo>
                        <a:pt x="273903" y="624553"/>
                      </a:lnTo>
                      <a:cubicBezTo>
                        <a:pt x="273663" y="620311"/>
                        <a:pt x="273523" y="616089"/>
                        <a:pt x="273443" y="611847"/>
                      </a:cubicBezTo>
                      <a:cubicBezTo>
                        <a:pt x="273343" y="607605"/>
                        <a:pt x="273443" y="603383"/>
                        <a:pt x="273563" y="599141"/>
                      </a:cubicBezTo>
                      <a:lnTo>
                        <a:pt x="273703" y="592778"/>
                      </a:lnTo>
                      <a:lnTo>
                        <a:pt x="274103" y="586434"/>
                      </a:lnTo>
                      <a:cubicBezTo>
                        <a:pt x="275443" y="565284"/>
                        <a:pt x="278861" y="544234"/>
                        <a:pt x="284358" y="523744"/>
                      </a:cubicBezTo>
                      <a:cubicBezTo>
                        <a:pt x="289936" y="503274"/>
                        <a:pt x="297532" y="483384"/>
                        <a:pt x="306948" y="464415"/>
                      </a:cubicBezTo>
                      <a:cubicBezTo>
                        <a:pt x="316323" y="445425"/>
                        <a:pt x="327658" y="427437"/>
                        <a:pt x="340532" y="410708"/>
                      </a:cubicBezTo>
                      <a:cubicBezTo>
                        <a:pt x="353406" y="393960"/>
                        <a:pt x="367759" y="378373"/>
                        <a:pt x="383492" y="364326"/>
                      </a:cubicBezTo>
                      <a:cubicBezTo>
                        <a:pt x="401863" y="347998"/>
                        <a:pt x="421794" y="333451"/>
                        <a:pt x="443144" y="321325"/>
                      </a:cubicBezTo>
                      <a:cubicBezTo>
                        <a:pt x="453739" y="315142"/>
                        <a:pt x="464774" y="309719"/>
                        <a:pt x="475949" y="304676"/>
                      </a:cubicBezTo>
                      <a:cubicBezTo>
                        <a:pt x="481586" y="302275"/>
                        <a:pt x="487224" y="299774"/>
                        <a:pt x="492841" y="297733"/>
                      </a:cubicBezTo>
                      <a:lnTo>
                        <a:pt x="497059" y="296132"/>
                      </a:lnTo>
                      <a:lnTo>
                        <a:pt x="499158" y="295332"/>
                      </a:lnTo>
                      <a:cubicBezTo>
                        <a:pt x="499558" y="295172"/>
                        <a:pt x="499718" y="295132"/>
                        <a:pt x="499958" y="295052"/>
                      </a:cubicBezTo>
                      <a:lnTo>
                        <a:pt x="500657" y="294812"/>
                      </a:lnTo>
                      <a:lnTo>
                        <a:pt x="506215" y="292931"/>
                      </a:lnTo>
                      <a:cubicBezTo>
                        <a:pt x="508853" y="291990"/>
                        <a:pt x="511572" y="291310"/>
                        <a:pt x="514231" y="290489"/>
                      </a:cubicBezTo>
                      <a:lnTo>
                        <a:pt x="516250" y="289889"/>
                      </a:lnTo>
                      <a:cubicBezTo>
                        <a:pt x="516410" y="289829"/>
                        <a:pt x="516590" y="289809"/>
                        <a:pt x="516750" y="289709"/>
                      </a:cubicBezTo>
                      <a:cubicBezTo>
                        <a:pt x="516870" y="289569"/>
                        <a:pt x="516870" y="289389"/>
                        <a:pt x="516950" y="289229"/>
                      </a:cubicBezTo>
                      <a:lnTo>
                        <a:pt x="517290" y="288228"/>
                      </a:lnTo>
                      <a:lnTo>
                        <a:pt x="518629" y="284246"/>
                      </a:lnTo>
                      <a:cubicBezTo>
                        <a:pt x="519488" y="281585"/>
                        <a:pt x="520448" y="278944"/>
                        <a:pt x="521468" y="276323"/>
                      </a:cubicBezTo>
                      <a:lnTo>
                        <a:pt x="522947" y="272361"/>
                      </a:lnTo>
                      <a:cubicBezTo>
                        <a:pt x="523127" y="271840"/>
                        <a:pt x="523607" y="270680"/>
                        <a:pt x="524006" y="269719"/>
                      </a:cubicBezTo>
                      <a:lnTo>
                        <a:pt x="525226" y="266718"/>
                      </a:lnTo>
                      <a:cubicBezTo>
                        <a:pt x="531683" y="250670"/>
                        <a:pt x="538999" y="234922"/>
                        <a:pt x="547236" y="219635"/>
                      </a:cubicBezTo>
                      <a:cubicBezTo>
                        <a:pt x="557171" y="201346"/>
                        <a:pt x="568406" y="183677"/>
                        <a:pt x="580980" y="166949"/>
                      </a:cubicBezTo>
                      <a:cubicBezTo>
                        <a:pt x="593554" y="150221"/>
                        <a:pt x="607487" y="134393"/>
                        <a:pt x="622920" y="120006"/>
                      </a:cubicBezTo>
                      <a:cubicBezTo>
                        <a:pt x="638333" y="105619"/>
                        <a:pt x="655025" y="92392"/>
                        <a:pt x="673217" y="81287"/>
                      </a:cubicBezTo>
                      <a:cubicBezTo>
                        <a:pt x="691348" y="70121"/>
                        <a:pt x="710719" y="60717"/>
                        <a:pt x="731130" y="53994"/>
                      </a:cubicBezTo>
                      <a:cubicBezTo>
                        <a:pt x="741265" y="50452"/>
                        <a:pt x="751760" y="47911"/>
                        <a:pt x="762275" y="45629"/>
                      </a:cubicBezTo>
                      <a:lnTo>
                        <a:pt x="770231" y="44229"/>
                      </a:lnTo>
                      <a:lnTo>
                        <a:pt x="774209" y="43528"/>
                      </a:lnTo>
                      <a:lnTo>
                        <a:pt x="778228" y="43008"/>
                      </a:lnTo>
                      <a:lnTo>
                        <a:pt x="786244" y="42008"/>
                      </a:lnTo>
                      <a:cubicBezTo>
                        <a:pt x="788923" y="41748"/>
                        <a:pt x="791621" y="41587"/>
                        <a:pt x="794300" y="41367"/>
                      </a:cubicBezTo>
                      <a:cubicBezTo>
                        <a:pt x="799678" y="40847"/>
                        <a:pt x="805055" y="40887"/>
                        <a:pt x="810453" y="40707"/>
                      </a:cubicBezTo>
                      <a:cubicBezTo>
                        <a:pt x="815770" y="40687"/>
                        <a:pt x="820968" y="40907"/>
                        <a:pt x="826225" y="41007"/>
                      </a:cubicBezTo>
                      <a:lnTo>
                        <a:pt x="830163" y="41107"/>
                      </a:lnTo>
                      <a:lnTo>
                        <a:pt x="834101" y="41387"/>
                      </a:lnTo>
                      <a:lnTo>
                        <a:pt x="841978" y="41988"/>
                      </a:lnTo>
                      <a:cubicBezTo>
                        <a:pt x="844597" y="42228"/>
                        <a:pt x="847235" y="42308"/>
                        <a:pt x="849854" y="42668"/>
                      </a:cubicBezTo>
                      <a:lnTo>
                        <a:pt x="857710" y="43688"/>
                      </a:lnTo>
                      <a:cubicBezTo>
                        <a:pt x="878661" y="46430"/>
                        <a:pt x="899511" y="51192"/>
                        <a:pt x="919682" y="58316"/>
                      </a:cubicBezTo>
                      <a:cubicBezTo>
                        <a:pt x="939872" y="65379"/>
                        <a:pt x="959203" y="75124"/>
                        <a:pt x="977135" y="86910"/>
                      </a:cubicBezTo>
                      <a:cubicBezTo>
                        <a:pt x="987950" y="93933"/>
                        <a:pt x="998165" y="101897"/>
                        <a:pt x="1007820" y="110401"/>
                      </a:cubicBezTo>
                      <a:cubicBezTo>
                        <a:pt x="1009020" y="111462"/>
                        <a:pt x="1010299" y="112462"/>
                        <a:pt x="1011459" y="113583"/>
                      </a:cubicBezTo>
                      <a:lnTo>
                        <a:pt x="1014917" y="116944"/>
                      </a:lnTo>
                      <a:lnTo>
                        <a:pt x="1019795" y="121727"/>
                      </a:lnTo>
                      <a:cubicBezTo>
                        <a:pt x="1021274" y="123087"/>
                        <a:pt x="1022593" y="124628"/>
                        <a:pt x="1023933" y="126129"/>
                      </a:cubicBezTo>
                      <a:lnTo>
                        <a:pt x="1027951" y="130631"/>
                      </a:lnTo>
                      <a:cubicBezTo>
                        <a:pt x="1029570" y="132332"/>
                        <a:pt x="1030930" y="134233"/>
                        <a:pt x="1032389" y="136074"/>
                      </a:cubicBezTo>
                      <a:lnTo>
                        <a:pt x="1036727" y="141616"/>
                      </a:lnTo>
                      <a:cubicBezTo>
                        <a:pt x="1038126" y="143497"/>
                        <a:pt x="1039386" y="145478"/>
                        <a:pt x="1040725" y="147399"/>
                      </a:cubicBezTo>
                      <a:lnTo>
                        <a:pt x="1042704" y="150301"/>
                      </a:lnTo>
                      <a:lnTo>
                        <a:pt x="1043704" y="151761"/>
                      </a:lnTo>
                      <a:lnTo>
                        <a:pt x="1044203" y="152482"/>
                      </a:lnTo>
                      <a:lnTo>
                        <a:pt x="1044463" y="152842"/>
                      </a:lnTo>
                      <a:cubicBezTo>
                        <a:pt x="1044563" y="152962"/>
                        <a:pt x="1044763" y="152942"/>
                        <a:pt x="1044843" y="152822"/>
                      </a:cubicBezTo>
                      <a:cubicBezTo>
                        <a:pt x="1047522" y="148980"/>
                        <a:pt x="1050081" y="145038"/>
                        <a:pt x="1052839" y="141256"/>
                      </a:cubicBezTo>
                      <a:lnTo>
                        <a:pt x="1057177" y="135714"/>
                      </a:lnTo>
                      <a:cubicBezTo>
                        <a:pt x="1058617" y="133853"/>
                        <a:pt x="1060036" y="131992"/>
                        <a:pt x="1061655" y="130291"/>
                      </a:cubicBezTo>
                      <a:cubicBezTo>
                        <a:pt x="1064814" y="126809"/>
                        <a:pt x="1067792" y="123227"/>
                        <a:pt x="1071271" y="120006"/>
                      </a:cubicBezTo>
                      <a:lnTo>
                        <a:pt x="1078307" y="113123"/>
                      </a:lnTo>
                      <a:lnTo>
                        <a:pt x="1086843" y="105799"/>
                      </a:lnTo>
                      <a:cubicBezTo>
                        <a:pt x="1092421" y="100776"/>
                        <a:pt x="1098598" y="96494"/>
                        <a:pt x="1104615" y="91992"/>
                      </a:cubicBezTo>
                      <a:cubicBezTo>
                        <a:pt x="1107574" y="89671"/>
                        <a:pt x="1110832" y="87790"/>
                        <a:pt x="1113971" y="85729"/>
                      </a:cubicBezTo>
                      <a:cubicBezTo>
                        <a:pt x="1117149" y="83728"/>
                        <a:pt x="1120268" y="81627"/>
                        <a:pt x="1123506" y="79726"/>
                      </a:cubicBezTo>
                      <a:cubicBezTo>
                        <a:pt x="1142018" y="68801"/>
                        <a:pt x="1161908" y="60377"/>
                        <a:pt x="1182299" y="54194"/>
                      </a:cubicBezTo>
                      <a:cubicBezTo>
                        <a:pt x="1202709" y="48011"/>
                        <a:pt x="1223680" y="44129"/>
                        <a:pt x="1244670" y="42188"/>
                      </a:cubicBezTo>
                      <a:cubicBezTo>
                        <a:pt x="1249927" y="41828"/>
                        <a:pt x="1255165" y="41327"/>
                        <a:pt x="1260422" y="41067"/>
                      </a:cubicBezTo>
                      <a:lnTo>
                        <a:pt x="1276155" y="40687"/>
                      </a:lnTo>
                      <a:cubicBezTo>
                        <a:pt x="1286870" y="40767"/>
                        <a:pt x="1297685" y="41227"/>
                        <a:pt x="1308360" y="42648"/>
                      </a:cubicBezTo>
                      <a:cubicBezTo>
                        <a:pt x="1319075" y="43849"/>
                        <a:pt x="1329630" y="46070"/>
                        <a:pt x="1340085" y="48591"/>
                      </a:cubicBezTo>
                      <a:lnTo>
                        <a:pt x="1347862" y="50752"/>
                      </a:lnTo>
                      <a:lnTo>
                        <a:pt x="1351740" y="51852"/>
                      </a:lnTo>
                      <a:lnTo>
                        <a:pt x="1355558" y="53113"/>
                      </a:lnTo>
                      <a:lnTo>
                        <a:pt x="1363194" y="55654"/>
                      </a:lnTo>
                      <a:lnTo>
                        <a:pt x="1370711" y="58536"/>
                      </a:lnTo>
                      <a:cubicBezTo>
                        <a:pt x="1410752" y="74163"/>
                        <a:pt x="1446216" y="99236"/>
                        <a:pt x="1475742" y="129170"/>
                      </a:cubicBezTo>
                      <a:cubicBezTo>
                        <a:pt x="1490595" y="144118"/>
                        <a:pt x="1503949" y="160386"/>
                        <a:pt x="1515943" y="177494"/>
                      </a:cubicBezTo>
                      <a:cubicBezTo>
                        <a:pt x="1527957" y="194602"/>
                        <a:pt x="1538632" y="212571"/>
                        <a:pt x="1548008" y="231140"/>
                      </a:cubicBezTo>
                      <a:cubicBezTo>
                        <a:pt x="1550147" y="235402"/>
                        <a:pt x="1552166" y="239725"/>
                        <a:pt x="1554245" y="244027"/>
                      </a:cubicBezTo>
                      <a:cubicBezTo>
                        <a:pt x="1556244" y="248349"/>
                        <a:pt x="1558123" y="252731"/>
                        <a:pt x="1560082" y="257093"/>
                      </a:cubicBezTo>
                      <a:cubicBezTo>
                        <a:pt x="1561941" y="261475"/>
                        <a:pt x="1563701" y="265897"/>
                        <a:pt x="1565500" y="270320"/>
                      </a:cubicBezTo>
                      <a:lnTo>
                        <a:pt x="1566120" y="271860"/>
                      </a:lnTo>
                      <a:lnTo>
                        <a:pt x="1566519" y="272961"/>
                      </a:lnTo>
                      <a:lnTo>
                        <a:pt x="1567339" y="275142"/>
                      </a:lnTo>
                      <a:lnTo>
                        <a:pt x="1568958" y="279504"/>
                      </a:lnTo>
                      <a:cubicBezTo>
                        <a:pt x="1569858" y="281925"/>
                        <a:pt x="1570637" y="284386"/>
                        <a:pt x="1571477" y="286828"/>
                      </a:cubicBezTo>
                      <a:lnTo>
                        <a:pt x="1572097" y="288669"/>
                      </a:lnTo>
                      <a:lnTo>
                        <a:pt x="1572417" y="289589"/>
                      </a:lnTo>
                      <a:cubicBezTo>
                        <a:pt x="1572597" y="289869"/>
                        <a:pt x="1572996" y="289829"/>
                        <a:pt x="1573276" y="289949"/>
                      </a:cubicBezTo>
                      <a:lnTo>
                        <a:pt x="1576994" y="291050"/>
                      </a:lnTo>
                      <a:cubicBezTo>
                        <a:pt x="1579473" y="291770"/>
                        <a:pt x="1581952" y="292510"/>
                        <a:pt x="1584391" y="293371"/>
                      </a:cubicBezTo>
                      <a:lnTo>
                        <a:pt x="1588049" y="294611"/>
                      </a:lnTo>
                      <a:lnTo>
                        <a:pt x="1589968" y="295272"/>
                      </a:lnTo>
                      <a:lnTo>
                        <a:pt x="1592747" y="296332"/>
                      </a:lnTo>
                      <a:cubicBezTo>
                        <a:pt x="1596465" y="297773"/>
                        <a:pt x="1600164" y="299114"/>
                        <a:pt x="1603882" y="300654"/>
                      </a:cubicBezTo>
                      <a:lnTo>
                        <a:pt x="1615057" y="305437"/>
                      </a:lnTo>
                      <a:lnTo>
                        <a:pt x="1626052" y="310639"/>
                      </a:lnTo>
                      <a:cubicBezTo>
                        <a:pt x="1629710" y="312380"/>
                        <a:pt x="1633248" y="314361"/>
                        <a:pt x="1636867" y="316202"/>
                      </a:cubicBezTo>
                      <a:cubicBezTo>
                        <a:pt x="1665433" y="331530"/>
                        <a:pt x="1692021" y="350659"/>
                        <a:pt x="1715350" y="373290"/>
                      </a:cubicBezTo>
                      <a:cubicBezTo>
                        <a:pt x="1730543" y="387917"/>
                        <a:pt x="1744276" y="404085"/>
                        <a:pt x="1756491" y="421314"/>
                      </a:cubicBezTo>
                      <a:cubicBezTo>
                        <a:pt x="1768705" y="438562"/>
                        <a:pt x="1779320" y="456991"/>
                        <a:pt x="1787896" y="476361"/>
                      </a:cubicBezTo>
                      <a:cubicBezTo>
                        <a:pt x="1796532" y="495710"/>
                        <a:pt x="1803289" y="515900"/>
                        <a:pt x="1808007" y="536590"/>
                      </a:cubicBezTo>
                      <a:cubicBezTo>
                        <a:pt x="1812664" y="557280"/>
                        <a:pt x="1815163" y="578451"/>
                        <a:pt x="1815643" y="599641"/>
                      </a:cubicBezTo>
                      <a:cubicBezTo>
                        <a:pt x="1815903" y="607005"/>
                        <a:pt x="1815783" y="614368"/>
                        <a:pt x="1815443" y="621712"/>
                      </a:cubicBezTo>
                      <a:cubicBezTo>
                        <a:pt x="1815263" y="625274"/>
                        <a:pt x="1815003" y="629556"/>
                        <a:pt x="1814823" y="631537"/>
                      </a:cubicBezTo>
                      <a:cubicBezTo>
                        <a:pt x="1814623" y="633858"/>
                        <a:pt x="1814404" y="636179"/>
                        <a:pt x="1814124" y="638480"/>
                      </a:cubicBezTo>
                      <a:cubicBezTo>
                        <a:pt x="1813804" y="641241"/>
                        <a:pt x="1813424" y="643983"/>
                        <a:pt x="1812984" y="646704"/>
                      </a:cubicBezTo>
                      <a:lnTo>
                        <a:pt x="1812285" y="650806"/>
                      </a:lnTo>
                      <a:lnTo>
                        <a:pt x="1812105" y="651827"/>
                      </a:lnTo>
                      <a:cubicBezTo>
                        <a:pt x="1812105" y="652007"/>
                        <a:pt x="1812005" y="652167"/>
                        <a:pt x="1812045" y="652347"/>
                      </a:cubicBezTo>
                      <a:cubicBezTo>
                        <a:pt x="1812125" y="652507"/>
                        <a:pt x="1812324" y="652547"/>
                        <a:pt x="1812444" y="652667"/>
                      </a:cubicBezTo>
                      <a:lnTo>
                        <a:pt x="1814204" y="653768"/>
                      </a:lnTo>
                      <a:lnTo>
                        <a:pt x="1821240" y="658170"/>
                      </a:lnTo>
                      <a:cubicBezTo>
                        <a:pt x="1822400" y="658910"/>
                        <a:pt x="1823599" y="659610"/>
                        <a:pt x="1824759" y="660391"/>
                      </a:cubicBezTo>
                      <a:lnTo>
                        <a:pt x="1828137" y="662812"/>
                      </a:lnTo>
                      <a:lnTo>
                        <a:pt x="1836753" y="668975"/>
                      </a:lnTo>
                      <a:cubicBezTo>
                        <a:pt x="1838552" y="670196"/>
                        <a:pt x="1840211" y="671596"/>
                        <a:pt x="1841911" y="672977"/>
                      </a:cubicBezTo>
                      <a:lnTo>
                        <a:pt x="1846968" y="677099"/>
                      </a:lnTo>
                      <a:cubicBezTo>
                        <a:pt x="1850327" y="679860"/>
                        <a:pt x="1853745" y="682562"/>
                        <a:pt x="1857024" y="685383"/>
                      </a:cubicBezTo>
                      <a:lnTo>
                        <a:pt x="1866599" y="694247"/>
                      </a:lnTo>
                      <a:cubicBezTo>
                        <a:pt x="1873136" y="699990"/>
                        <a:pt x="1878933" y="706493"/>
                        <a:pt x="1884951" y="712756"/>
                      </a:cubicBezTo>
                      <a:cubicBezTo>
                        <a:pt x="1888029" y="715838"/>
                        <a:pt x="1890768" y="719200"/>
                        <a:pt x="1893567" y="722541"/>
                      </a:cubicBezTo>
                      <a:lnTo>
                        <a:pt x="1901943" y="732546"/>
                      </a:lnTo>
                      <a:cubicBezTo>
                        <a:pt x="1904661" y="735948"/>
                        <a:pt x="1907140" y="739530"/>
                        <a:pt x="1909739" y="743011"/>
                      </a:cubicBezTo>
                      <a:lnTo>
                        <a:pt x="1913597" y="748274"/>
                      </a:lnTo>
                      <a:cubicBezTo>
                        <a:pt x="1914877" y="750035"/>
                        <a:pt x="1916216" y="751756"/>
                        <a:pt x="1917356" y="753616"/>
                      </a:cubicBezTo>
                      <a:lnTo>
                        <a:pt x="1924392" y="764622"/>
                      </a:lnTo>
                      <a:lnTo>
                        <a:pt x="1927911" y="770125"/>
                      </a:lnTo>
                      <a:cubicBezTo>
                        <a:pt x="1929050" y="771985"/>
                        <a:pt x="1930050" y="773926"/>
                        <a:pt x="1931129" y="775807"/>
                      </a:cubicBezTo>
                      <a:lnTo>
                        <a:pt x="1938765" y="789654"/>
                      </a:lnTo>
                      <a:cubicBezTo>
                        <a:pt x="1941144" y="794356"/>
                        <a:pt x="1943303" y="799179"/>
                        <a:pt x="1945562" y="803941"/>
                      </a:cubicBezTo>
                      <a:lnTo>
                        <a:pt x="1948921" y="811105"/>
                      </a:lnTo>
                      <a:lnTo>
                        <a:pt x="1951819" y="818468"/>
                      </a:lnTo>
                      <a:cubicBezTo>
                        <a:pt x="1953719" y="823391"/>
                        <a:pt x="1955718" y="828273"/>
                        <a:pt x="1957517" y="833236"/>
                      </a:cubicBezTo>
                      <a:lnTo>
                        <a:pt x="1962294" y="848323"/>
                      </a:lnTo>
                      <a:cubicBezTo>
                        <a:pt x="1963034" y="850844"/>
                        <a:pt x="1963994" y="853325"/>
                        <a:pt x="1964573" y="855907"/>
                      </a:cubicBezTo>
                      <a:lnTo>
                        <a:pt x="1966453" y="863590"/>
                      </a:lnTo>
                      <a:lnTo>
                        <a:pt x="1968332" y="871274"/>
                      </a:lnTo>
                      <a:cubicBezTo>
                        <a:pt x="1968911" y="873835"/>
                        <a:pt x="1969671" y="876377"/>
                        <a:pt x="1970051" y="878998"/>
                      </a:cubicBezTo>
                      <a:lnTo>
                        <a:pt x="1972750" y="894606"/>
                      </a:lnTo>
                      <a:cubicBezTo>
                        <a:pt x="1973789" y="899788"/>
                        <a:pt x="1974129" y="905071"/>
                        <a:pt x="1974729" y="910293"/>
                      </a:cubicBezTo>
                      <a:lnTo>
                        <a:pt x="1975528" y="918157"/>
                      </a:lnTo>
                      <a:cubicBezTo>
                        <a:pt x="1975788" y="920778"/>
                        <a:pt x="1976108" y="923400"/>
                        <a:pt x="1976128" y="926041"/>
                      </a:cubicBezTo>
                      <a:cubicBezTo>
                        <a:pt x="1976428" y="936586"/>
                        <a:pt x="1977107" y="947111"/>
                        <a:pt x="1976648" y="957656"/>
                      </a:cubicBezTo>
                      <a:cubicBezTo>
                        <a:pt x="1976008" y="978727"/>
                        <a:pt x="1973409" y="999777"/>
                        <a:pt x="1968911" y="1020407"/>
                      </a:cubicBezTo>
                      <a:cubicBezTo>
                        <a:pt x="1968392" y="1022868"/>
                        <a:pt x="1967832" y="1025330"/>
                        <a:pt x="1967212" y="1027771"/>
                      </a:cubicBezTo>
                      <a:cubicBezTo>
                        <a:pt x="1966632" y="1030232"/>
                        <a:pt x="1966013" y="1032673"/>
                        <a:pt x="1965353" y="1035094"/>
                      </a:cubicBezTo>
                      <a:lnTo>
                        <a:pt x="1964533" y="1038176"/>
                      </a:lnTo>
                      <a:lnTo>
                        <a:pt x="1963874" y="1040477"/>
                      </a:lnTo>
                      <a:cubicBezTo>
                        <a:pt x="1963434" y="1042018"/>
                        <a:pt x="1962974" y="1043559"/>
                        <a:pt x="1962494" y="1045079"/>
                      </a:cubicBezTo>
                      <a:cubicBezTo>
                        <a:pt x="1961635" y="1047901"/>
                        <a:pt x="1960675" y="1050702"/>
                        <a:pt x="1959676" y="1053483"/>
                      </a:cubicBezTo>
                      <a:lnTo>
                        <a:pt x="1958916" y="1055564"/>
                      </a:lnTo>
                      <a:lnTo>
                        <a:pt x="1958536" y="1056605"/>
                      </a:lnTo>
                      <a:cubicBezTo>
                        <a:pt x="1958456" y="1056805"/>
                        <a:pt x="1958656" y="1056945"/>
                        <a:pt x="1958756" y="1057065"/>
                      </a:cubicBezTo>
                      <a:lnTo>
                        <a:pt x="1959116" y="1057485"/>
                      </a:lnTo>
                      <a:lnTo>
                        <a:pt x="1962035" y="1060827"/>
                      </a:lnTo>
                      <a:cubicBezTo>
                        <a:pt x="1963974" y="1063048"/>
                        <a:pt x="1965913" y="1065229"/>
                        <a:pt x="1967852" y="1067710"/>
                      </a:cubicBezTo>
                      <a:lnTo>
                        <a:pt x="1970750" y="1071332"/>
                      </a:lnTo>
                      <a:cubicBezTo>
                        <a:pt x="1971770" y="1072613"/>
                        <a:pt x="1972490" y="1073453"/>
                        <a:pt x="1974029" y="1075614"/>
                      </a:cubicBezTo>
                      <a:cubicBezTo>
                        <a:pt x="1985224" y="1090321"/>
                        <a:pt x="1995119" y="1105989"/>
                        <a:pt x="2003995" y="1122217"/>
                      </a:cubicBezTo>
                      <a:cubicBezTo>
                        <a:pt x="2021847" y="1154633"/>
                        <a:pt x="2034321" y="1189970"/>
                        <a:pt x="2041657" y="1226288"/>
                      </a:cubicBezTo>
                      <a:cubicBezTo>
                        <a:pt x="2045656" y="1246938"/>
                        <a:pt x="2047854" y="1267949"/>
                        <a:pt x="2048254" y="1288959"/>
                      </a:cubicBezTo>
                      <a:cubicBezTo>
                        <a:pt x="2048734" y="1309969"/>
                        <a:pt x="2047315" y="1331039"/>
                        <a:pt x="2044156" y="135183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4" name="Freeform 30">
                  <a:extLst>
                    <a:ext uri="{FF2B5EF4-FFF2-40B4-BE49-F238E27FC236}">
                      <a16:creationId xmlns:a16="http://schemas.microsoft.com/office/drawing/2014/main" id="{20BB3452-3AC2-1E3F-3575-294CCF7C4B02}"/>
                    </a:ext>
                  </a:extLst>
                </p:cNvPr>
                <p:cNvSpPr/>
                <p:nvPr/>
              </p:nvSpPr>
              <p:spPr>
                <a:xfrm>
                  <a:off x="7899985" y="2778794"/>
                  <a:ext cx="1929048" cy="1912806"/>
                </a:xfrm>
                <a:custGeom>
                  <a:avLst/>
                  <a:gdLst>
                    <a:gd name="connsiteX0" fmla="*/ 1922866 w 1929048"/>
                    <a:gd name="connsiteY0" fmla="*/ 1153786 h 1912806"/>
                    <a:gd name="connsiteX1" fmla="*/ 1889262 w 1929048"/>
                    <a:gd name="connsiteY1" fmla="*/ 1060960 h 1912806"/>
                    <a:gd name="connsiteX2" fmla="*/ 1862454 w 1929048"/>
                    <a:gd name="connsiteY2" fmla="*/ 1019240 h 1912806"/>
                    <a:gd name="connsiteX3" fmla="*/ 1857637 w 1929048"/>
                    <a:gd name="connsiteY3" fmla="*/ 1013157 h 1912806"/>
                    <a:gd name="connsiteX4" fmla="*/ 1852239 w 1929048"/>
                    <a:gd name="connsiteY4" fmla="*/ 1006553 h 1912806"/>
                    <a:gd name="connsiteX5" fmla="*/ 1849540 w 1929048"/>
                    <a:gd name="connsiteY5" fmla="*/ 1003252 h 1912806"/>
                    <a:gd name="connsiteX6" fmla="*/ 1848201 w 1929048"/>
                    <a:gd name="connsiteY6" fmla="*/ 1001591 h 1912806"/>
                    <a:gd name="connsiteX7" fmla="*/ 1847062 w 1929048"/>
                    <a:gd name="connsiteY7" fmla="*/ 999890 h 1912806"/>
                    <a:gd name="connsiteX8" fmla="*/ 1842524 w 1929048"/>
                    <a:gd name="connsiteY8" fmla="*/ 993067 h 1912806"/>
                    <a:gd name="connsiteX9" fmla="*/ 1837986 w 1929048"/>
                    <a:gd name="connsiteY9" fmla="*/ 986243 h 1912806"/>
                    <a:gd name="connsiteX10" fmla="*/ 1837426 w 1929048"/>
                    <a:gd name="connsiteY10" fmla="*/ 985383 h 1912806"/>
                    <a:gd name="connsiteX11" fmla="*/ 1837046 w 1929048"/>
                    <a:gd name="connsiteY11" fmla="*/ 984463 h 1912806"/>
                    <a:gd name="connsiteX12" fmla="*/ 1837346 w 1929048"/>
                    <a:gd name="connsiteY12" fmla="*/ 982522 h 1912806"/>
                    <a:gd name="connsiteX13" fmla="*/ 1837946 w 1929048"/>
                    <a:gd name="connsiteY13" fmla="*/ 978640 h 1912806"/>
                    <a:gd name="connsiteX14" fmla="*/ 1839625 w 1929048"/>
                    <a:gd name="connsiteY14" fmla="*/ 970596 h 1912806"/>
                    <a:gd name="connsiteX15" fmla="*/ 1840645 w 1929048"/>
                    <a:gd name="connsiteY15" fmla="*/ 966494 h 1912806"/>
                    <a:gd name="connsiteX16" fmla="*/ 1841944 w 1929048"/>
                    <a:gd name="connsiteY16" fmla="*/ 962332 h 1912806"/>
                    <a:gd name="connsiteX17" fmla="*/ 1844823 w 1929048"/>
                    <a:gd name="connsiteY17" fmla="*/ 953287 h 1912806"/>
                    <a:gd name="connsiteX18" fmla="*/ 1846182 w 1929048"/>
                    <a:gd name="connsiteY18" fmla="*/ 948745 h 1912806"/>
                    <a:gd name="connsiteX19" fmla="*/ 1847202 w 1929048"/>
                    <a:gd name="connsiteY19" fmla="*/ 944943 h 1912806"/>
                    <a:gd name="connsiteX20" fmla="*/ 1848841 w 1929048"/>
                    <a:gd name="connsiteY20" fmla="*/ 938460 h 1912806"/>
                    <a:gd name="connsiteX21" fmla="*/ 1850340 w 1929048"/>
                    <a:gd name="connsiteY21" fmla="*/ 931937 h 1912806"/>
                    <a:gd name="connsiteX22" fmla="*/ 1857197 w 1929048"/>
                    <a:gd name="connsiteY22" fmla="*/ 876370 h 1912806"/>
                    <a:gd name="connsiteX23" fmla="*/ 1856717 w 1929048"/>
                    <a:gd name="connsiteY23" fmla="*/ 848336 h 1912806"/>
                    <a:gd name="connsiteX24" fmla="*/ 1856177 w 1929048"/>
                    <a:gd name="connsiteY24" fmla="*/ 841352 h 1912806"/>
                    <a:gd name="connsiteX25" fmla="*/ 1855458 w 1929048"/>
                    <a:gd name="connsiteY25" fmla="*/ 834389 h 1912806"/>
                    <a:gd name="connsiteX26" fmla="*/ 1853718 w 1929048"/>
                    <a:gd name="connsiteY26" fmla="*/ 820482 h 1912806"/>
                    <a:gd name="connsiteX27" fmla="*/ 1851340 w 1929048"/>
                    <a:gd name="connsiteY27" fmla="*/ 806675 h 1912806"/>
                    <a:gd name="connsiteX28" fmla="*/ 1849820 w 1929048"/>
                    <a:gd name="connsiteY28" fmla="*/ 799832 h 1912806"/>
                    <a:gd name="connsiteX29" fmla="*/ 1848161 w 1929048"/>
                    <a:gd name="connsiteY29" fmla="*/ 793029 h 1912806"/>
                    <a:gd name="connsiteX30" fmla="*/ 1846502 w 1929048"/>
                    <a:gd name="connsiteY30" fmla="*/ 786225 h 1912806"/>
                    <a:gd name="connsiteX31" fmla="*/ 1844483 w 1929048"/>
                    <a:gd name="connsiteY31" fmla="*/ 779522 h 1912806"/>
                    <a:gd name="connsiteX32" fmla="*/ 1840265 w 1929048"/>
                    <a:gd name="connsiteY32" fmla="*/ 766156 h 1912806"/>
                    <a:gd name="connsiteX33" fmla="*/ 1835207 w 1929048"/>
                    <a:gd name="connsiteY33" fmla="*/ 753089 h 1912806"/>
                    <a:gd name="connsiteX34" fmla="*/ 1832668 w 1929048"/>
                    <a:gd name="connsiteY34" fmla="*/ 746566 h 1912806"/>
                    <a:gd name="connsiteX35" fmla="*/ 1829690 w 1929048"/>
                    <a:gd name="connsiteY35" fmla="*/ 740223 h 1912806"/>
                    <a:gd name="connsiteX36" fmla="*/ 1823672 w 1929048"/>
                    <a:gd name="connsiteY36" fmla="*/ 727557 h 1912806"/>
                    <a:gd name="connsiteX37" fmla="*/ 1816896 w 1929048"/>
                    <a:gd name="connsiteY37" fmla="*/ 715291 h 1912806"/>
                    <a:gd name="connsiteX38" fmla="*/ 1814057 w 1929048"/>
                    <a:gd name="connsiteY38" fmla="*/ 710248 h 1912806"/>
                    <a:gd name="connsiteX39" fmla="*/ 1810918 w 1929048"/>
                    <a:gd name="connsiteY39" fmla="*/ 705366 h 1912806"/>
                    <a:gd name="connsiteX40" fmla="*/ 1804681 w 1929048"/>
                    <a:gd name="connsiteY40" fmla="*/ 695601 h 1912806"/>
                    <a:gd name="connsiteX41" fmla="*/ 1801343 w 1929048"/>
                    <a:gd name="connsiteY41" fmla="*/ 690859 h 1912806"/>
                    <a:gd name="connsiteX42" fmla="*/ 1797905 w 1929048"/>
                    <a:gd name="connsiteY42" fmla="*/ 686196 h 1912806"/>
                    <a:gd name="connsiteX43" fmla="*/ 1790988 w 1929048"/>
                    <a:gd name="connsiteY43" fmla="*/ 676892 h 1912806"/>
                    <a:gd name="connsiteX44" fmla="*/ 1783531 w 1929048"/>
                    <a:gd name="connsiteY44" fmla="*/ 668007 h 1912806"/>
                    <a:gd name="connsiteX45" fmla="*/ 1775875 w 1929048"/>
                    <a:gd name="connsiteY45" fmla="*/ 659303 h 1912806"/>
                    <a:gd name="connsiteX46" fmla="*/ 1759543 w 1929048"/>
                    <a:gd name="connsiteY46" fmla="*/ 642835 h 1912806"/>
                    <a:gd name="connsiteX47" fmla="*/ 1751026 w 1929048"/>
                    <a:gd name="connsiteY47" fmla="*/ 634951 h 1912806"/>
                    <a:gd name="connsiteX48" fmla="*/ 1742051 w 1929048"/>
                    <a:gd name="connsiteY48" fmla="*/ 627588 h 1912806"/>
                    <a:gd name="connsiteX49" fmla="*/ 1737553 w 1929048"/>
                    <a:gd name="connsiteY49" fmla="*/ 623906 h 1912806"/>
                    <a:gd name="connsiteX50" fmla="*/ 1732975 w 1929048"/>
                    <a:gd name="connsiteY50" fmla="*/ 620344 h 1912806"/>
                    <a:gd name="connsiteX51" fmla="*/ 1728057 w 1929048"/>
                    <a:gd name="connsiteY51" fmla="*/ 616842 h 1912806"/>
                    <a:gd name="connsiteX52" fmla="*/ 1721500 w 1929048"/>
                    <a:gd name="connsiteY52" fmla="*/ 612200 h 1912806"/>
                    <a:gd name="connsiteX53" fmla="*/ 1714663 w 1929048"/>
                    <a:gd name="connsiteY53" fmla="*/ 607618 h 1912806"/>
                    <a:gd name="connsiteX54" fmla="*/ 1708606 w 1929048"/>
                    <a:gd name="connsiteY54" fmla="*/ 602836 h 1912806"/>
                    <a:gd name="connsiteX55" fmla="*/ 1696672 w 1929048"/>
                    <a:gd name="connsiteY55" fmla="*/ 593231 h 1912806"/>
                    <a:gd name="connsiteX56" fmla="*/ 1693693 w 1929048"/>
                    <a:gd name="connsiteY56" fmla="*/ 590830 h 1912806"/>
                    <a:gd name="connsiteX57" fmla="*/ 1693014 w 1929048"/>
                    <a:gd name="connsiteY57" fmla="*/ 590169 h 1912806"/>
                    <a:gd name="connsiteX58" fmla="*/ 1692914 w 1929048"/>
                    <a:gd name="connsiteY58" fmla="*/ 589289 h 1912806"/>
                    <a:gd name="connsiteX59" fmla="*/ 1692814 w 1929048"/>
                    <a:gd name="connsiteY59" fmla="*/ 587528 h 1912806"/>
                    <a:gd name="connsiteX60" fmla="*/ 1692654 w 1929048"/>
                    <a:gd name="connsiteY60" fmla="*/ 583946 h 1912806"/>
                    <a:gd name="connsiteX61" fmla="*/ 1692574 w 1929048"/>
                    <a:gd name="connsiteY61" fmla="*/ 580244 h 1912806"/>
                    <a:gd name="connsiteX62" fmla="*/ 1693633 w 1929048"/>
                    <a:gd name="connsiteY62" fmla="*/ 564397 h 1912806"/>
                    <a:gd name="connsiteX63" fmla="*/ 1695292 w 1929048"/>
                    <a:gd name="connsiteY63" fmla="*/ 550670 h 1912806"/>
                    <a:gd name="connsiteX64" fmla="*/ 1696012 w 1929048"/>
                    <a:gd name="connsiteY64" fmla="*/ 539825 h 1912806"/>
                    <a:gd name="connsiteX65" fmla="*/ 1696192 w 1929048"/>
                    <a:gd name="connsiteY65" fmla="*/ 520455 h 1912806"/>
                    <a:gd name="connsiteX66" fmla="*/ 1689515 w 1929048"/>
                    <a:gd name="connsiteY66" fmla="*/ 465208 h 1912806"/>
                    <a:gd name="connsiteX67" fmla="*/ 1671883 w 1929048"/>
                    <a:gd name="connsiteY67" fmla="*/ 412402 h 1912806"/>
                    <a:gd name="connsiteX68" fmla="*/ 1644236 w 1929048"/>
                    <a:gd name="connsiteY68" fmla="*/ 363978 h 1912806"/>
                    <a:gd name="connsiteX69" fmla="*/ 1607873 w 1929048"/>
                    <a:gd name="connsiteY69" fmla="*/ 321538 h 1912806"/>
                    <a:gd name="connsiteX70" fmla="*/ 1538186 w 1929048"/>
                    <a:gd name="connsiteY70" fmla="*/ 270853 h 1912806"/>
                    <a:gd name="connsiteX71" fmla="*/ 1528570 w 1929048"/>
                    <a:gd name="connsiteY71" fmla="*/ 265910 h 1912806"/>
                    <a:gd name="connsiteX72" fmla="*/ 1518795 w 1929048"/>
                    <a:gd name="connsiteY72" fmla="*/ 261288 h 1912806"/>
                    <a:gd name="connsiteX73" fmla="*/ 1508840 w 1929048"/>
                    <a:gd name="connsiteY73" fmla="*/ 257026 h 1912806"/>
                    <a:gd name="connsiteX74" fmla="*/ 1498564 w 1929048"/>
                    <a:gd name="connsiteY74" fmla="*/ 253044 h 1912806"/>
                    <a:gd name="connsiteX75" fmla="*/ 1495986 w 1929048"/>
                    <a:gd name="connsiteY75" fmla="*/ 252064 h 1912806"/>
                    <a:gd name="connsiteX76" fmla="*/ 1492447 w 1929048"/>
                    <a:gd name="connsiteY76" fmla="*/ 250883 h 1912806"/>
                    <a:gd name="connsiteX77" fmla="*/ 1485191 w 1929048"/>
                    <a:gd name="connsiteY77" fmla="*/ 248502 h 1912806"/>
                    <a:gd name="connsiteX78" fmla="*/ 1478034 w 1929048"/>
                    <a:gd name="connsiteY78" fmla="*/ 246041 h 1912806"/>
                    <a:gd name="connsiteX79" fmla="*/ 1471437 w 1929048"/>
                    <a:gd name="connsiteY79" fmla="*/ 243119 h 1912806"/>
                    <a:gd name="connsiteX80" fmla="*/ 1464840 w 1929048"/>
                    <a:gd name="connsiteY80" fmla="*/ 240198 h 1912806"/>
                    <a:gd name="connsiteX81" fmla="*/ 1464021 w 1929048"/>
                    <a:gd name="connsiteY81" fmla="*/ 239838 h 1912806"/>
                    <a:gd name="connsiteX82" fmla="*/ 1463281 w 1929048"/>
                    <a:gd name="connsiteY82" fmla="*/ 239337 h 1912806"/>
                    <a:gd name="connsiteX83" fmla="*/ 1462501 w 1929048"/>
                    <a:gd name="connsiteY83" fmla="*/ 237696 h 1912806"/>
                    <a:gd name="connsiteX84" fmla="*/ 1460942 w 1929048"/>
                    <a:gd name="connsiteY84" fmla="*/ 234435 h 1912806"/>
                    <a:gd name="connsiteX85" fmla="*/ 1457823 w 1929048"/>
                    <a:gd name="connsiteY85" fmla="*/ 227892 h 1912806"/>
                    <a:gd name="connsiteX86" fmla="*/ 1454845 w 1929048"/>
                    <a:gd name="connsiteY86" fmla="*/ 221168 h 1912806"/>
                    <a:gd name="connsiteX87" fmla="*/ 1451746 w 1929048"/>
                    <a:gd name="connsiteY87" fmla="*/ 212664 h 1912806"/>
                    <a:gd name="connsiteX88" fmla="*/ 1450207 w 1929048"/>
                    <a:gd name="connsiteY88" fmla="*/ 208402 h 1912806"/>
                    <a:gd name="connsiteX89" fmla="*/ 1449427 w 1929048"/>
                    <a:gd name="connsiteY89" fmla="*/ 206281 h 1912806"/>
                    <a:gd name="connsiteX90" fmla="*/ 1448788 w 1929048"/>
                    <a:gd name="connsiteY90" fmla="*/ 204640 h 1912806"/>
                    <a:gd name="connsiteX91" fmla="*/ 1443810 w 1929048"/>
                    <a:gd name="connsiteY91" fmla="*/ 192514 h 1912806"/>
                    <a:gd name="connsiteX92" fmla="*/ 1438472 w 1929048"/>
                    <a:gd name="connsiteY92" fmla="*/ 180548 h 1912806"/>
                    <a:gd name="connsiteX93" fmla="*/ 1432775 w 1929048"/>
                    <a:gd name="connsiteY93" fmla="*/ 168783 h 1912806"/>
                    <a:gd name="connsiteX94" fmla="*/ 1403669 w 1929048"/>
                    <a:gd name="connsiteY94" fmla="*/ 120079 h 1912806"/>
                    <a:gd name="connsiteX95" fmla="*/ 1367666 w 1929048"/>
                    <a:gd name="connsiteY95" fmla="*/ 76778 h 1912806"/>
                    <a:gd name="connsiteX96" fmla="*/ 1276268 w 1929048"/>
                    <a:gd name="connsiteY96" fmla="*/ 15127 h 1912806"/>
                    <a:gd name="connsiteX97" fmla="*/ 1269851 w 1929048"/>
                    <a:gd name="connsiteY97" fmla="*/ 12666 h 1912806"/>
                    <a:gd name="connsiteX98" fmla="*/ 1263334 w 1929048"/>
                    <a:gd name="connsiteY98" fmla="*/ 10525 h 1912806"/>
                    <a:gd name="connsiteX99" fmla="*/ 1260076 w 1929048"/>
                    <a:gd name="connsiteY99" fmla="*/ 9445 h 1912806"/>
                    <a:gd name="connsiteX100" fmla="*/ 1256777 w 1929048"/>
                    <a:gd name="connsiteY100" fmla="*/ 8524 h 1912806"/>
                    <a:gd name="connsiteX101" fmla="*/ 1250180 w 1929048"/>
                    <a:gd name="connsiteY101" fmla="*/ 6683 h 1912806"/>
                    <a:gd name="connsiteX102" fmla="*/ 1223353 w 1929048"/>
                    <a:gd name="connsiteY102" fmla="*/ 1661 h 1912806"/>
                    <a:gd name="connsiteX103" fmla="*/ 1196086 w 1929048"/>
                    <a:gd name="connsiteY103" fmla="*/ 0 h 1912806"/>
                    <a:gd name="connsiteX104" fmla="*/ 1182012 w 1929048"/>
                    <a:gd name="connsiteY104" fmla="*/ 340 h 1912806"/>
                    <a:gd name="connsiteX105" fmla="*/ 1168019 w 1929048"/>
                    <a:gd name="connsiteY105" fmla="*/ 1321 h 1912806"/>
                    <a:gd name="connsiteX106" fmla="*/ 1063148 w 1929048"/>
                    <a:gd name="connsiteY106" fmla="*/ 33636 h 1912806"/>
                    <a:gd name="connsiteX107" fmla="*/ 1055032 w 1929048"/>
                    <a:gd name="connsiteY107" fmla="*/ 38759 h 1912806"/>
                    <a:gd name="connsiteX108" fmla="*/ 1047055 w 1929048"/>
                    <a:gd name="connsiteY108" fmla="*/ 44082 h 1912806"/>
                    <a:gd name="connsiteX109" fmla="*/ 1031902 w 1929048"/>
                    <a:gd name="connsiteY109" fmla="*/ 55867 h 1912806"/>
                    <a:gd name="connsiteX110" fmla="*/ 1024586 w 1929048"/>
                    <a:gd name="connsiteY110" fmla="*/ 62110 h 1912806"/>
                    <a:gd name="connsiteX111" fmla="*/ 1016709 w 1929048"/>
                    <a:gd name="connsiteY111" fmla="*/ 69814 h 1912806"/>
                    <a:gd name="connsiteX112" fmla="*/ 998318 w 1929048"/>
                    <a:gd name="connsiteY112" fmla="*/ 91285 h 1912806"/>
                    <a:gd name="connsiteX113" fmla="*/ 996079 w 1929048"/>
                    <a:gd name="connsiteY113" fmla="*/ 94066 h 1912806"/>
                    <a:gd name="connsiteX114" fmla="*/ 994960 w 1929048"/>
                    <a:gd name="connsiteY114" fmla="*/ 95447 h 1912806"/>
                    <a:gd name="connsiteX115" fmla="*/ 993840 w 1929048"/>
                    <a:gd name="connsiteY115" fmla="*/ 96627 h 1912806"/>
                    <a:gd name="connsiteX116" fmla="*/ 989362 w 1929048"/>
                    <a:gd name="connsiteY116" fmla="*/ 101130 h 1912806"/>
                    <a:gd name="connsiteX117" fmla="*/ 980346 w 1929048"/>
                    <a:gd name="connsiteY117" fmla="*/ 109934 h 1912806"/>
                    <a:gd name="connsiteX118" fmla="*/ 976288 w 1929048"/>
                    <a:gd name="connsiteY118" fmla="*/ 113536 h 1912806"/>
                    <a:gd name="connsiteX119" fmla="*/ 972450 w 1929048"/>
                    <a:gd name="connsiteY119" fmla="*/ 116777 h 1912806"/>
                    <a:gd name="connsiteX120" fmla="*/ 964774 w 1929048"/>
                    <a:gd name="connsiteY120" fmla="*/ 123260 h 1912806"/>
                    <a:gd name="connsiteX121" fmla="*/ 964074 w 1929048"/>
                    <a:gd name="connsiteY121" fmla="*/ 123280 h 1912806"/>
                    <a:gd name="connsiteX122" fmla="*/ 963594 w 1929048"/>
                    <a:gd name="connsiteY122" fmla="*/ 122880 h 1912806"/>
                    <a:gd name="connsiteX123" fmla="*/ 962635 w 1929048"/>
                    <a:gd name="connsiteY123" fmla="*/ 122060 h 1912806"/>
                    <a:gd name="connsiteX124" fmla="*/ 960716 w 1929048"/>
                    <a:gd name="connsiteY124" fmla="*/ 120439 h 1912806"/>
                    <a:gd name="connsiteX125" fmla="*/ 956877 w 1929048"/>
                    <a:gd name="connsiteY125" fmla="*/ 117197 h 1912806"/>
                    <a:gd name="connsiteX126" fmla="*/ 953039 w 1929048"/>
                    <a:gd name="connsiteY126" fmla="*/ 113956 h 1912806"/>
                    <a:gd name="connsiteX127" fmla="*/ 951120 w 1929048"/>
                    <a:gd name="connsiteY127" fmla="*/ 112335 h 1912806"/>
                    <a:gd name="connsiteX128" fmla="*/ 950161 w 1929048"/>
                    <a:gd name="connsiteY128" fmla="*/ 111515 h 1912806"/>
                    <a:gd name="connsiteX129" fmla="*/ 949061 w 1929048"/>
                    <a:gd name="connsiteY129" fmla="*/ 110494 h 1912806"/>
                    <a:gd name="connsiteX130" fmla="*/ 940045 w 1929048"/>
                    <a:gd name="connsiteY130" fmla="*/ 101710 h 1912806"/>
                    <a:gd name="connsiteX131" fmla="*/ 931049 w 1929048"/>
                    <a:gd name="connsiteY131" fmla="*/ 91965 h 1912806"/>
                    <a:gd name="connsiteX132" fmla="*/ 923353 w 1929048"/>
                    <a:gd name="connsiteY132" fmla="*/ 82460 h 1912806"/>
                    <a:gd name="connsiteX133" fmla="*/ 915437 w 1929048"/>
                    <a:gd name="connsiteY133" fmla="*/ 73276 h 1912806"/>
                    <a:gd name="connsiteX134" fmla="*/ 911299 w 1929048"/>
                    <a:gd name="connsiteY134" fmla="*/ 69054 h 1912806"/>
                    <a:gd name="connsiteX135" fmla="*/ 907580 w 1929048"/>
                    <a:gd name="connsiteY135" fmla="*/ 65412 h 1912806"/>
                    <a:gd name="connsiteX136" fmla="*/ 904622 w 1929048"/>
                    <a:gd name="connsiteY136" fmla="*/ 62511 h 1912806"/>
                    <a:gd name="connsiteX137" fmla="*/ 901503 w 1929048"/>
                    <a:gd name="connsiteY137" fmla="*/ 59789 h 1912806"/>
                    <a:gd name="connsiteX138" fmla="*/ 875316 w 1929048"/>
                    <a:gd name="connsiteY138" fmla="*/ 39739 h 1912806"/>
                    <a:gd name="connsiteX139" fmla="*/ 826258 w 1929048"/>
                    <a:gd name="connsiteY139" fmla="*/ 15328 h 1912806"/>
                    <a:gd name="connsiteX140" fmla="*/ 772364 w 1929048"/>
                    <a:gd name="connsiteY140" fmla="*/ 2641 h 1912806"/>
                    <a:gd name="connsiteX141" fmla="*/ 765447 w 1929048"/>
                    <a:gd name="connsiteY141" fmla="*/ 1741 h 1912806"/>
                    <a:gd name="connsiteX142" fmla="*/ 758470 w 1929048"/>
                    <a:gd name="connsiteY142" fmla="*/ 1161 h 1912806"/>
                    <a:gd name="connsiteX143" fmla="*/ 751473 w 1929048"/>
                    <a:gd name="connsiteY143" fmla="*/ 640 h 1912806"/>
                    <a:gd name="connsiteX144" fmla="*/ 747975 w 1929048"/>
                    <a:gd name="connsiteY144" fmla="*/ 380 h 1912806"/>
                    <a:gd name="connsiteX145" fmla="*/ 744457 w 1929048"/>
                    <a:gd name="connsiteY145" fmla="*/ 300 h 1912806"/>
                    <a:gd name="connsiteX146" fmla="*/ 730423 w 1929048"/>
                    <a:gd name="connsiteY146" fmla="*/ 20 h 1912806"/>
                    <a:gd name="connsiteX147" fmla="*/ 716790 w 1929048"/>
                    <a:gd name="connsiteY147" fmla="*/ 580 h 1912806"/>
                    <a:gd name="connsiteX148" fmla="*/ 709993 w 1929048"/>
                    <a:gd name="connsiteY148" fmla="*/ 1101 h 1912806"/>
                    <a:gd name="connsiteX149" fmla="*/ 703216 w 1929048"/>
                    <a:gd name="connsiteY149" fmla="*/ 1961 h 1912806"/>
                    <a:gd name="connsiteX150" fmla="*/ 699838 w 1929048"/>
                    <a:gd name="connsiteY150" fmla="*/ 2381 h 1912806"/>
                    <a:gd name="connsiteX151" fmla="*/ 696479 w 1929048"/>
                    <a:gd name="connsiteY151" fmla="*/ 2981 h 1912806"/>
                    <a:gd name="connsiteX152" fmla="*/ 689762 w 1929048"/>
                    <a:gd name="connsiteY152" fmla="*/ 4162 h 1912806"/>
                    <a:gd name="connsiteX153" fmla="*/ 663355 w 1929048"/>
                    <a:gd name="connsiteY153" fmla="*/ 11266 h 1912806"/>
                    <a:gd name="connsiteX154" fmla="*/ 613638 w 1929048"/>
                    <a:gd name="connsiteY154" fmla="*/ 34717 h 1912806"/>
                    <a:gd name="connsiteX155" fmla="*/ 569578 w 1929048"/>
                    <a:gd name="connsiteY155" fmla="*/ 68674 h 1912806"/>
                    <a:gd name="connsiteX156" fmla="*/ 532136 w 1929048"/>
                    <a:gd name="connsiteY156" fmla="*/ 110594 h 1912806"/>
                    <a:gd name="connsiteX157" fmla="*/ 501570 w 1929048"/>
                    <a:gd name="connsiteY157" fmla="*/ 158318 h 1912806"/>
                    <a:gd name="connsiteX158" fmla="*/ 481440 w 1929048"/>
                    <a:gd name="connsiteY158" fmla="*/ 201379 h 1912806"/>
                    <a:gd name="connsiteX159" fmla="*/ 480320 w 1929048"/>
                    <a:gd name="connsiteY159" fmla="*/ 204140 h 1912806"/>
                    <a:gd name="connsiteX160" fmla="*/ 479101 w 1929048"/>
                    <a:gd name="connsiteY160" fmla="*/ 207282 h 1912806"/>
                    <a:gd name="connsiteX161" fmla="*/ 476282 w 1929048"/>
                    <a:gd name="connsiteY161" fmla="*/ 215025 h 1912806"/>
                    <a:gd name="connsiteX162" fmla="*/ 473463 w 1929048"/>
                    <a:gd name="connsiteY162" fmla="*/ 222769 h 1912806"/>
                    <a:gd name="connsiteX163" fmla="*/ 470125 w 1929048"/>
                    <a:gd name="connsiteY163" fmla="*/ 229893 h 1912806"/>
                    <a:gd name="connsiteX164" fmla="*/ 466746 w 1929048"/>
                    <a:gd name="connsiteY164" fmla="*/ 236976 h 1912806"/>
                    <a:gd name="connsiteX165" fmla="*/ 465907 w 1929048"/>
                    <a:gd name="connsiteY165" fmla="*/ 238737 h 1912806"/>
                    <a:gd name="connsiteX166" fmla="*/ 465427 w 1929048"/>
                    <a:gd name="connsiteY166" fmla="*/ 239597 h 1912806"/>
                    <a:gd name="connsiteX167" fmla="*/ 464567 w 1929048"/>
                    <a:gd name="connsiteY167" fmla="*/ 240038 h 1912806"/>
                    <a:gd name="connsiteX168" fmla="*/ 460989 w 1929048"/>
                    <a:gd name="connsiteY168" fmla="*/ 241618 h 1912806"/>
                    <a:gd name="connsiteX169" fmla="*/ 453852 w 1929048"/>
                    <a:gd name="connsiteY169" fmla="*/ 244780 h 1912806"/>
                    <a:gd name="connsiteX170" fmla="*/ 450274 w 1929048"/>
                    <a:gd name="connsiteY170" fmla="*/ 246361 h 1912806"/>
                    <a:gd name="connsiteX171" fmla="*/ 446396 w 1929048"/>
                    <a:gd name="connsiteY171" fmla="*/ 247701 h 1912806"/>
                    <a:gd name="connsiteX172" fmla="*/ 435421 w 1929048"/>
                    <a:gd name="connsiteY172" fmla="*/ 251303 h 1912806"/>
                    <a:gd name="connsiteX173" fmla="*/ 434042 w 1929048"/>
                    <a:gd name="connsiteY173" fmla="*/ 251743 h 1912806"/>
                    <a:gd name="connsiteX174" fmla="*/ 432802 w 1929048"/>
                    <a:gd name="connsiteY174" fmla="*/ 252164 h 1912806"/>
                    <a:gd name="connsiteX175" fmla="*/ 430843 w 1929048"/>
                    <a:gd name="connsiteY175" fmla="*/ 252904 h 1912806"/>
                    <a:gd name="connsiteX176" fmla="*/ 426945 w 1929048"/>
                    <a:gd name="connsiteY176" fmla="*/ 254385 h 1912806"/>
                    <a:gd name="connsiteX177" fmla="*/ 411672 w 1929048"/>
                    <a:gd name="connsiteY177" fmla="*/ 260648 h 1912806"/>
                    <a:gd name="connsiteX178" fmla="*/ 382486 w 1929048"/>
                    <a:gd name="connsiteY178" fmla="*/ 275455 h 1912806"/>
                    <a:gd name="connsiteX179" fmla="*/ 329511 w 1929048"/>
                    <a:gd name="connsiteY179" fmla="*/ 313634 h 1912806"/>
                    <a:gd name="connsiteX180" fmla="*/ 291508 w 1929048"/>
                    <a:gd name="connsiteY180" fmla="*/ 354654 h 1912806"/>
                    <a:gd name="connsiteX181" fmla="*/ 261922 w 1929048"/>
                    <a:gd name="connsiteY181" fmla="*/ 401957 h 1912806"/>
                    <a:gd name="connsiteX182" fmla="*/ 242091 w 1929048"/>
                    <a:gd name="connsiteY182" fmla="*/ 453983 h 1912806"/>
                    <a:gd name="connsiteX183" fmla="*/ 233116 w 1929048"/>
                    <a:gd name="connsiteY183" fmla="*/ 508889 h 1912806"/>
                    <a:gd name="connsiteX184" fmla="*/ 232756 w 1929048"/>
                    <a:gd name="connsiteY184" fmla="*/ 514452 h 1912806"/>
                    <a:gd name="connsiteX185" fmla="*/ 232636 w 1929048"/>
                    <a:gd name="connsiteY185" fmla="*/ 520035 h 1912806"/>
                    <a:gd name="connsiteX186" fmla="*/ 232536 w 1929048"/>
                    <a:gd name="connsiteY186" fmla="*/ 531200 h 1912806"/>
                    <a:gd name="connsiteX187" fmla="*/ 232936 w 1929048"/>
                    <a:gd name="connsiteY187" fmla="*/ 542346 h 1912806"/>
                    <a:gd name="connsiteX188" fmla="*/ 233116 w 1929048"/>
                    <a:gd name="connsiteY188" fmla="*/ 545127 h 1912806"/>
                    <a:gd name="connsiteX189" fmla="*/ 233375 w 1929048"/>
                    <a:gd name="connsiteY189" fmla="*/ 548509 h 1912806"/>
                    <a:gd name="connsiteX190" fmla="*/ 234135 w 1929048"/>
                    <a:gd name="connsiteY190" fmla="*/ 556313 h 1912806"/>
                    <a:gd name="connsiteX191" fmla="*/ 236014 w 1929048"/>
                    <a:gd name="connsiteY191" fmla="*/ 572060 h 1912806"/>
                    <a:gd name="connsiteX192" fmla="*/ 236074 w 1929048"/>
                    <a:gd name="connsiteY192" fmla="*/ 586728 h 1912806"/>
                    <a:gd name="connsiteX193" fmla="*/ 235854 w 1929048"/>
                    <a:gd name="connsiteY193" fmla="*/ 590129 h 1912806"/>
                    <a:gd name="connsiteX194" fmla="*/ 235275 w 1929048"/>
                    <a:gd name="connsiteY194" fmla="*/ 590810 h 1912806"/>
                    <a:gd name="connsiteX195" fmla="*/ 234555 w 1929048"/>
                    <a:gd name="connsiteY195" fmla="*/ 591390 h 1912806"/>
                    <a:gd name="connsiteX196" fmla="*/ 233116 w 1929048"/>
                    <a:gd name="connsiteY196" fmla="*/ 592550 h 1912806"/>
                    <a:gd name="connsiteX197" fmla="*/ 227378 w 1929048"/>
                    <a:gd name="connsiteY197" fmla="*/ 597213 h 1912806"/>
                    <a:gd name="connsiteX198" fmla="*/ 215924 w 1929048"/>
                    <a:gd name="connsiteY198" fmla="*/ 606557 h 1912806"/>
                    <a:gd name="connsiteX199" fmla="*/ 205988 w 1929048"/>
                    <a:gd name="connsiteY199" fmla="*/ 613181 h 1912806"/>
                    <a:gd name="connsiteX200" fmla="*/ 197512 w 1929048"/>
                    <a:gd name="connsiteY200" fmla="*/ 619244 h 1912806"/>
                    <a:gd name="connsiteX201" fmla="*/ 194074 w 1929048"/>
                    <a:gd name="connsiteY201" fmla="*/ 621685 h 1912806"/>
                    <a:gd name="connsiteX202" fmla="*/ 190815 w 1929048"/>
                    <a:gd name="connsiteY202" fmla="*/ 624346 h 1912806"/>
                    <a:gd name="connsiteX203" fmla="*/ 184278 w 1929048"/>
                    <a:gd name="connsiteY203" fmla="*/ 629669 h 1912806"/>
                    <a:gd name="connsiteX204" fmla="*/ 177781 w 1929048"/>
                    <a:gd name="connsiteY204" fmla="*/ 635031 h 1912806"/>
                    <a:gd name="connsiteX205" fmla="*/ 171604 w 1929048"/>
                    <a:gd name="connsiteY205" fmla="*/ 640774 h 1912806"/>
                    <a:gd name="connsiteX206" fmla="*/ 159510 w 1929048"/>
                    <a:gd name="connsiteY206" fmla="*/ 652500 h 1912806"/>
                    <a:gd name="connsiteX207" fmla="*/ 153693 w 1929048"/>
                    <a:gd name="connsiteY207" fmla="*/ 658603 h 1912806"/>
                    <a:gd name="connsiteX208" fmla="*/ 148015 w 1929048"/>
                    <a:gd name="connsiteY208" fmla="*/ 664826 h 1912806"/>
                    <a:gd name="connsiteX209" fmla="*/ 137200 w 1929048"/>
                    <a:gd name="connsiteY209" fmla="*/ 677732 h 1912806"/>
                    <a:gd name="connsiteX210" fmla="*/ 127225 w 1929048"/>
                    <a:gd name="connsiteY210" fmla="*/ 691299 h 1912806"/>
                    <a:gd name="connsiteX211" fmla="*/ 124766 w 1929048"/>
                    <a:gd name="connsiteY211" fmla="*/ 694721 h 1912806"/>
                    <a:gd name="connsiteX212" fmla="*/ 122507 w 1929048"/>
                    <a:gd name="connsiteY212" fmla="*/ 698262 h 1912806"/>
                    <a:gd name="connsiteX213" fmla="*/ 117969 w 1929048"/>
                    <a:gd name="connsiteY213" fmla="*/ 705346 h 1912806"/>
                    <a:gd name="connsiteX214" fmla="*/ 114211 w 1929048"/>
                    <a:gd name="connsiteY214" fmla="*/ 711269 h 1912806"/>
                    <a:gd name="connsiteX215" fmla="*/ 110833 w 1929048"/>
                    <a:gd name="connsiteY215" fmla="*/ 717412 h 1912806"/>
                    <a:gd name="connsiteX216" fmla="*/ 104136 w 1929048"/>
                    <a:gd name="connsiteY216" fmla="*/ 729718 h 1912806"/>
                    <a:gd name="connsiteX217" fmla="*/ 92781 w 1929048"/>
                    <a:gd name="connsiteY217" fmla="*/ 755330 h 1912806"/>
                    <a:gd name="connsiteX218" fmla="*/ 90222 w 1929048"/>
                    <a:gd name="connsiteY218" fmla="*/ 761853 h 1912806"/>
                    <a:gd name="connsiteX219" fmla="*/ 88943 w 1929048"/>
                    <a:gd name="connsiteY219" fmla="*/ 765115 h 1912806"/>
                    <a:gd name="connsiteX220" fmla="*/ 87863 w 1929048"/>
                    <a:gd name="connsiteY220" fmla="*/ 768457 h 1912806"/>
                    <a:gd name="connsiteX221" fmla="*/ 83645 w 1929048"/>
                    <a:gd name="connsiteY221" fmla="*/ 781823 h 1912806"/>
                    <a:gd name="connsiteX222" fmla="*/ 82606 w 1929048"/>
                    <a:gd name="connsiteY222" fmla="*/ 785165 h 1912806"/>
                    <a:gd name="connsiteX223" fmla="*/ 81786 w 1929048"/>
                    <a:gd name="connsiteY223" fmla="*/ 788566 h 1912806"/>
                    <a:gd name="connsiteX224" fmla="*/ 80127 w 1929048"/>
                    <a:gd name="connsiteY224" fmla="*/ 795370 h 1912806"/>
                    <a:gd name="connsiteX225" fmla="*/ 77108 w 1929048"/>
                    <a:gd name="connsiteY225" fmla="*/ 809037 h 1912806"/>
                    <a:gd name="connsiteX226" fmla="*/ 74710 w 1929048"/>
                    <a:gd name="connsiteY226" fmla="*/ 822843 h 1912806"/>
                    <a:gd name="connsiteX227" fmla="*/ 73850 w 1929048"/>
                    <a:gd name="connsiteY227" fmla="*/ 829787 h 1912806"/>
                    <a:gd name="connsiteX228" fmla="*/ 73130 w 1929048"/>
                    <a:gd name="connsiteY228" fmla="*/ 836750 h 1912806"/>
                    <a:gd name="connsiteX229" fmla="*/ 71551 w 1929048"/>
                    <a:gd name="connsiteY229" fmla="*/ 864744 h 1912806"/>
                    <a:gd name="connsiteX230" fmla="*/ 76209 w 1929048"/>
                    <a:gd name="connsiteY230" fmla="*/ 920531 h 1912806"/>
                    <a:gd name="connsiteX231" fmla="*/ 79927 w 1929048"/>
                    <a:gd name="connsiteY231" fmla="*/ 938300 h 1912806"/>
                    <a:gd name="connsiteX232" fmla="*/ 82186 w 1929048"/>
                    <a:gd name="connsiteY232" fmla="*/ 947084 h 1912806"/>
                    <a:gd name="connsiteX233" fmla="*/ 84025 w 1929048"/>
                    <a:gd name="connsiteY233" fmla="*/ 953347 h 1912806"/>
                    <a:gd name="connsiteX234" fmla="*/ 85904 w 1929048"/>
                    <a:gd name="connsiteY234" fmla="*/ 959490 h 1912806"/>
                    <a:gd name="connsiteX235" fmla="*/ 87883 w 1929048"/>
                    <a:gd name="connsiteY235" fmla="*/ 965613 h 1912806"/>
                    <a:gd name="connsiteX236" fmla="*/ 88383 w 1929048"/>
                    <a:gd name="connsiteY236" fmla="*/ 967154 h 1912806"/>
                    <a:gd name="connsiteX237" fmla="*/ 88743 w 1929048"/>
                    <a:gd name="connsiteY237" fmla="*/ 968655 h 1912806"/>
                    <a:gd name="connsiteX238" fmla="*/ 89443 w 1929048"/>
                    <a:gd name="connsiteY238" fmla="*/ 971656 h 1912806"/>
                    <a:gd name="connsiteX239" fmla="*/ 90142 w 1929048"/>
                    <a:gd name="connsiteY239" fmla="*/ 974658 h 1912806"/>
                    <a:gd name="connsiteX240" fmla="*/ 90482 w 1929048"/>
                    <a:gd name="connsiteY240" fmla="*/ 976158 h 1912806"/>
                    <a:gd name="connsiteX241" fmla="*/ 90702 w 1929048"/>
                    <a:gd name="connsiteY241" fmla="*/ 977599 h 1912806"/>
                    <a:gd name="connsiteX242" fmla="*/ 91582 w 1929048"/>
                    <a:gd name="connsiteY242" fmla="*/ 983322 h 1912806"/>
                    <a:gd name="connsiteX243" fmla="*/ 91762 w 1929048"/>
                    <a:gd name="connsiteY243" fmla="*/ 984763 h 1912806"/>
                    <a:gd name="connsiteX244" fmla="*/ 90982 w 1929048"/>
                    <a:gd name="connsiteY244" fmla="*/ 986043 h 1912806"/>
                    <a:gd name="connsiteX245" fmla="*/ 89323 w 1929048"/>
                    <a:gd name="connsiteY245" fmla="*/ 988544 h 1912806"/>
                    <a:gd name="connsiteX246" fmla="*/ 85984 w 1929048"/>
                    <a:gd name="connsiteY246" fmla="*/ 993567 h 1912806"/>
                    <a:gd name="connsiteX247" fmla="*/ 82646 w 1929048"/>
                    <a:gd name="connsiteY247" fmla="*/ 998589 h 1912806"/>
                    <a:gd name="connsiteX248" fmla="*/ 80987 w 1929048"/>
                    <a:gd name="connsiteY248" fmla="*/ 1001091 h 1912806"/>
                    <a:gd name="connsiteX249" fmla="*/ 79008 w 1929048"/>
                    <a:gd name="connsiteY249" fmla="*/ 1003572 h 1912806"/>
                    <a:gd name="connsiteX250" fmla="*/ 70751 w 1929048"/>
                    <a:gd name="connsiteY250" fmla="*/ 1013677 h 1912806"/>
                    <a:gd name="connsiteX251" fmla="*/ 68692 w 1929048"/>
                    <a:gd name="connsiteY251" fmla="*/ 1016198 h 1912806"/>
                    <a:gd name="connsiteX252" fmla="*/ 67653 w 1929048"/>
                    <a:gd name="connsiteY252" fmla="*/ 1017459 h 1912806"/>
                    <a:gd name="connsiteX253" fmla="*/ 66913 w 1929048"/>
                    <a:gd name="connsiteY253" fmla="*/ 1018459 h 1912806"/>
                    <a:gd name="connsiteX254" fmla="*/ 64115 w 1929048"/>
                    <a:gd name="connsiteY254" fmla="*/ 1022321 h 1912806"/>
                    <a:gd name="connsiteX255" fmla="*/ 58517 w 1929048"/>
                    <a:gd name="connsiteY255" fmla="*/ 1030025 h 1912806"/>
                    <a:gd name="connsiteX256" fmla="*/ 53260 w 1929048"/>
                    <a:gd name="connsiteY256" fmla="*/ 1037969 h 1912806"/>
                    <a:gd name="connsiteX257" fmla="*/ 50621 w 1929048"/>
                    <a:gd name="connsiteY257" fmla="*/ 1041931 h 1912806"/>
                    <a:gd name="connsiteX258" fmla="*/ 48162 w 1929048"/>
                    <a:gd name="connsiteY258" fmla="*/ 1046013 h 1912806"/>
                    <a:gd name="connsiteX259" fmla="*/ 43264 w 1929048"/>
                    <a:gd name="connsiteY259" fmla="*/ 1054177 h 1912806"/>
                    <a:gd name="connsiteX260" fmla="*/ 38706 w 1929048"/>
                    <a:gd name="connsiteY260" fmla="*/ 1062521 h 1912806"/>
                    <a:gd name="connsiteX261" fmla="*/ 34288 w 1929048"/>
                    <a:gd name="connsiteY261" fmla="*/ 1070945 h 1912806"/>
                    <a:gd name="connsiteX262" fmla="*/ 26312 w 1929048"/>
                    <a:gd name="connsiteY262" fmla="*/ 1088213 h 1912806"/>
                    <a:gd name="connsiteX263" fmla="*/ 22634 w 1929048"/>
                    <a:gd name="connsiteY263" fmla="*/ 1096978 h 1912806"/>
                    <a:gd name="connsiteX264" fmla="*/ 19315 w 1929048"/>
                    <a:gd name="connsiteY264" fmla="*/ 1105882 h 1912806"/>
                    <a:gd name="connsiteX265" fmla="*/ 17656 w 1929048"/>
                    <a:gd name="connsiteY265" fmla="*/ 1110344 h 1912806"/>
                    <a:gd name="connsiteX266" fmla="*/ 16217 w 1929048"/>
                    <a:gd name="connsiteY266" fmla="*/ 1114866 h 1912806"/>
                    <a:gd name="connsiteX267" fmla="*/ 13298 w 1929048"/>
                    <a:gd name="connsiteY267" fmla="*/ 1123911 h 1912806"/>
                    <a:gd name="connsiteX268" fmla="*/ 10799 w 1929048"/>
                    <a:gd name="connsiteY268" fmla="*/ 1133075 h 1912806"/>
                    <a:gd name="connsiteX269" fmla="*/ 8481 w 1929048"/>
                    <a:gd name="connsiteY269" fmla="*/ 1142280 h 1912806"/>
                    <a:gd name="connsiteX270" fmla="*/ 484 w 1929048"/>
                    <a:gd name="connsiteY270" fmla="*/ 1197887 h 1912806"/>
                    <a:gd name="connsiteX271" fmla="*/ 2163 w 1929048"/>
                    <a:gd name="connsiteY271" fmla="*/ 1254075 h 1912806"/>
                    <a:gd name="connsiteX272" fmla="*/ 13598 w 1929048"/>
                    <a:gd name="connsiteY272" fmla="*/ 1309082 h 1912806"/>
                    <a:gd name="connsiteX273" fmla="*/ 17916 w 1929048"/>
                    <a:gd name="connsiteY273" fmla="*/ 1322468 h 1912806"/>
                    <a:gd name="connsiteX274" fmla="*/ 22794 w 1929048"/>
                    <a:gd name="connsiteY274" fmla="*/ 1335655 h 1912806"/>
                    <a:gd name="connsiteX275" fmla="*/ 28291 w 1929048"/>
                    <a:gd name="connsiteY275" fmla="*/ 1348601 h 1912806"/>
                    <a:gd name="connsiteX276" fmla="*/ 34328 w 1929048"/>
                    <a:gd name="connsiteY276" fmla="*/ 1361307 h 1912806"/>
                    <a:gd name="connsiteX277" fmla="*/ 63655 w 1929048"/>
                    <a:gd name="connsiteY277" fmla="*/ 1409351 h 1912806"/>
                    <a:gd name="connsiteX278" fmla="*/ 100637 w 1929048"/>
                    <a:gd name="connsiteY278" fmla="*/ 1451912 h 1912806"/>
                    <a:gd name="connsiteX279" fmla="*/ 144017 w 1929048"/>
                    <a:gd name="connsiteY279" fmla="*/ 1488009 h 1912806"/>
                    <a:gd name="connsiteX280" fmla="*/ 149794 w 1929048"/>
                    <a:gd name="connsiteY280" fmla="*/ 1492071 h 1912806"/>
                    <a:gd name="connsiteX281" fmla="*/ 155712 w 1929048"/>
                    <a:gd name="connsiteY281" fmla="*/ 1495933 h 1912806"/>
                    <a:gd name="connsiteX282" fmla="*/ 167726 w 1929048"/>
                    <a:gd name="connsiteY282" fmla="*/ 1503397 h 1912806"/>
                    <a:gd name="connsiteX283" fmla="*/ 173843 w 1929048"/>
                    <a:gd name="connsiteY283" fmla="*/ 1506939 h 1912806"/>
                    <a:gd name="connsiteX284" fmla="*/ 177901 w 1929048"/>
                    <a:gd name="connsiteY284" fmla="*/ 1509200 h 1912806"/>
                    <a:gd name="connsiteX285" fmla="*/ 182239 w 1929048"/>
                    <a:gd name="connsiteY285" fmla="*/ 1511541 h 1912806"/>
                    <a:gd name="connsiteX286" fmla="*/ 199591 w 1929048"/>
                    <a:gd name="connsiteY286" fmla="*/ 1520785 h 1912806"/>
                    <a:gd name="connsiteX287" fmla="*/ 207667 w 1929048"/>
                    <a:gd name="connsiteY287" fmla="*/ 1526508 h 1912806"/>
                    <a:gd name="connsiteX288" fmla="*/ 211706 w 1929048"/>
                    <a:gd name="connsiteY288" fmla="*/ 1529370 h 1912806"/>
                    <a:gd name="connsiteX289" fmla="*/ 212105 w 1929048"/>
                    <a:gd name="connsiteY289" fmla="*/ 1529850 h 1912806"/>
                    <a:gd name="connsiteX290" fmla="*/ 212205 w 1929048"/>
                    <a:gd name="connsiteY290" fmla="*/ 1530470 h 1912806"/>
                    <a:gd name="connsiteX291" fmla="*/ 212365 w 1929048"/>
                    <a:gd name="connsiteY291" fmla="*/ 1531711 h 1912806"/>
                    <a:gd name="connsiteX292" fmla="*/ 212685 w 1929048"/>
                    <a:gd name="connsiteY292" fmla="*/ 1534192 h 1912806"/>
                    <a:gd name="connsiteX293" fmla="*/ 213985 w 1929048"/>
                    <a:gd name="connsiteY293" fmla="*/ 1544157 h 1912806"/>
                    <a:gd name="connsiteX294" fmla="*/ 214644 w 1929048"/>
                    <a:gd name="connsiteY294" fmla="*/ 1549139 h 1912806"/>
                    <a:gd name="connsiteX295" fmla="*/ 214804 w 1929048"/>
                    <a:gd name="connsiteY295" fmla="*/ 1554562 h 1912806"/>
                    <a:gd name="connsiteX296" fmla="*/ 215084 w 1929048"/>
                    <a:gd name="connsiteY296" fmla="*/ 1571150 h 1912806"/>
                    <a:gd name="connsiteX297" fmla="*/ 215124 w 1929048"/>
                    <a:gd name="connsiteY297" fmla="*/ 1573231 h 1912806"/>
                    <a:gd name="connsiteX298" fmla="*/ 215184 w 1929048"/>
                    <a:gd name="connsiteY298" fmla="*/ 1575132 h 1912806"/>
                    <a:gd name="connsiteX299" fmla="*/ 215444 w 1929048"/>
                    <a:gd name="connsiteY299" fmla="*/ 1578154 h 1912806"/>
                    <a:gd name="connsiteX300" fmla="*/ 215944 w 1929048"/>
                    <a:gd name="connsiteY300" fmla="*/ 1584216 h 1912806"/>
                    <a:gd name="connsiteX301" fmla="*/ 218762 w 1929048"/>
                    <a:gd name="connsiteY301" fmla="*/ 1608348 h 1912806"/>
                    <a:gd name="connsiteX302" fmla="*/ 229837 w 1929048"/>
                    <a:gd name="connsiteY302" fmla="*/ 1655631 h 1912806"/>
                    <a:gd name="connsiteX303" fmla="*/ 231596 w 1929048"/>
                    <a:gd name="connsiteY303" fmla="*/ 1661454 h 1912806"/>
                    <a:gd name="connsiteX304" fmla="*/ 233635 w 1929048"/>
                    <a:gd name="connsiteY304" fmla="*/ 1667177 h 1912806"/>
                    <a:gd name="connsiteX305" fmla="*/ 237773 w 1929048"/>
                    <a:gd name="connsiteY305" fmla="*/ 1678603 h 1912806"/>
                    <a:gd name="connsiteX306" fmla="*/ 242511 w 1929048"/>
                    <a:gd name="connsiteY306" fmla="*/ 1689808 h 1912806"/>
                    <a:gd name="connsiteX307" fmla="*/ 244910 w 1929048"/>
                    <a:gd name="connsiteY307" fmla="*/ 1695391 h 1912806"/>
                    <a:gd name="connsiteX308" fmla="*/ 247569 w 1929048"/>
                    <a:gd name="connsiteY308" fmla="*/ 1700874 h 1912806"/>
                    <a:gd name="connsiteX309" fmla="*/ 271538 w 1929048"/>
                    <a:gd name="connsiteY309" fmla="*/ 1743234 h 1912806"/>
                    <a:gd name="connsiteX310" fmla="*/ 279534 w 1929048"/>
                    <a:gd name="connsiteY310" fmla="*/ 1754880 h 1912806"/>
                    <a:gd name="connsiteX311" fmla="*/ 288090 w 1929048"/>
                    <a:gd name="connsiteY311" fmla="*/ 1766146 h 1912806"/>
                    <a:gd name="connsiteX312" fmla="*/ 290229 w 1929048"/>
                    <a:gd name="connsiteY312" fmla="*/ 1768967 h 1912806"/>
                    <a:gd name="connsiteX313" fmla="*/ 292508 w 1929048"/>
                    <a:gd name="connsiteY313" fmla="*/ 1771668 h 1912806"/>
                    <a:gd name="connsiteX314" fmla="*/ 297066 w 1929048"/>
                    <a:gd name="connsiteY314" fmla="*/ 1777091 h 1912806"/>
                    <a:gd name="connsiteX315" fmla="*/ 301624 w 1929048"/>
                    <a:gd name="connsiteY315" fmla="*/ 1782514 h 1912806"/>
                    <a:gd name="connsiteX316" fmla="*/ 306441 w 1929048"/>
                    <a:gd name="connsiteY316" fmla="*/ 1787696 h 1912806"/>
                    <a:gd name="connsiteX317" fmla="*/ 311259 w 1929048"/>
                    <a:gd name="connsiteY317" fmla="*/ 1792879 h 1912806"/>
                    <a:gd name="connsiteX318" fmla="*/ 313658 w 1929048"/>
                    <a:gd name="connsiteY318" fmla="*/ 1795480 h 1912806"/>
                    <a:gd name="connsiteX319" fmla="*/ 316177 w 1929048"/>
                    <a:gd name="connsiteY319" fmla="*/ 1797961 h 1912806"/>
                    <a:gd name="connsiteX320" fmla="*/ 326292 w 1929048"/>
                    <a:gd name="connsiteY320" fmla="*/ 1807886 h 1912806"/>
                    <a:gd name="connsiteX321" fmla="*/ 336867 w 1929048"/>
                    <a:gd name="connsiteY321" fmla="*/ 1817311 h 1912806"/>
                    <a:gd name="connsiteX322" fmla="*/ 339506 w 1929048"/>
                    <a:gd name="connsiteY322" fmla="*/ 1819672 h 1912806"/>
                    <a:gd name="connsiteX323" fmla="*/ 342265 w 1929048"/>
                    <a:gd name="connsiteY323" fmla="*/ 1821913 h 1912806"/>
                    <a:gd name="connsiteX324" fmla="*/ 347782 w 1929048"/>
                    <a:gd name="connsiteY324" fmla="*/ 1826375 h 1912806"/>
                    <a:gd name="connsiteX325" fmla="*/ 445416 w 1929048"/>
                    <a:gd name="connsiteY325" fmla="*/ 1883503 h 1912806"/>
                    <a:gd name="connsiteX326" fmla="*/ 499451 w 1929048"/>
                    <a:gd name="connsiteY326" fmla="*/ 1900972 h 1912806"/>
                    <a:gd name="connsiteX327" fmla="*/ 513325 w 1929048"/>
                    <a:gd name="connsiteY327" fmla="*/ 1904073 h 1912806"/>
                    <a:gd name="connsiteX328" fmla="*/ 520281 w 1929048"/>
                    <a:gd name="connsiteY328" fmla="*/ 1905574 h 1912806"/>
                    <a:gd name="connsiteX329" fmla="*/ 527298 w 1929048"/>
                    <a:gd name="connsiteY329" fmla="*/ 1906735 h 1912806"/>
                    <a:gd name="connsiteX330" fmla="*/ 541332 w 1929048"/>
                    <a:gd name="connsiteY330" fmla="*/ 1908976 h 1912806"/>
                    <a:gd name="connsiteX331" fmla="*/ 555465 w 1929048"/>
                    <a:gd name="connsiteY331" fmla="*/ 1910656 h 1912806"/>
                    <a:gd name="connsiteX332" fmla="*/ 669832 w 1929048"/>
                    <a:gd name="connsiteY332" fmla="*/ 1908135 h 1912806"/>
                    <a:gd name="connsiteX333" fmla="*/ 779960 w 1929048"/>
                    <a:gd name="connsiteY333" fmla="*/ 1879161 h 1912806"/>
                    <a:gd name="connsiteX334" fmla="*/ 830437 w 1929048"/>
                    <a:gd name="connsiteY334" fmla="*/ 1853709 h 1912806"/>
                    <a:gd name="connsiteX335" fmla="*/ 875675 w 1929048"/>
                    <a:gd name="connsiteY335" fmla="*/ 1820452 h 1912806"/>
                    <a:gd name="connsiteX336" fmla="*/ 883352 w 1929048"/>
                    <a:gd name="connsiteY336" fmla="*/ 1813469 h 1912806"/>
                    <a:gd name="connsiteX337" fmla="*/ 890788 w 1929048"/>
                    <a:gd name="connsiteY337" fmla="*/ 1806245 h 1912806"/>
                    <a:gd name="connsiteX338" fmla="*/ 897965 w 1929048"/>
                    <a:gd name="connsiteY338" fmla="*/ 1798782 h 1912806"/>
                    <a:gd name="connsiteX339" fmla="*/ 905142 w 1929048"/>
                    <a:gd name="connsiteY339" fmla="*/ 1790718 h 1912806"/>
                    <a:gd name="connsiteX340" fmla="*/ 922913 w 1929048"/>
                    <a:gd name="connsiteY340" fmla="*/ 1766846 h 1912806"/>
                    <a:gd name="connsiteX341" fmla="*/ 927131 w 1929048"/>
                    <a:gd name="connsiteY341" fmla="*/ 1760503 h 1912806"/>
                    <a:gd name="connsiteX342" fmla="*/ 931349 w 1929048"/>
                    <a:gd name="connsiteY342" fmla="*/ 1754340 h 1912806"/>
                    <a:gd name="connsiteX343" fmla="*/ 935567 w 1929048"/>
                    <a:gd name="connsiteY343" fmla="*/ 1748177 h 1912806"/>
                    <a:gd name="connsiteX344" fmla="*/ 936627 w 1929048"/>
                    <a:gd name="connsiteY344" fmla="*/ 1746636 h 1912806"/>
                    <a:gd name="connsiteX345" fmla="*/ 937686 w 1929048"/>
                    <a:gd name="connsiteY345" fmla="*/ 1745235 h 1912806"/>
                    <a:gd name="connsiteX346" fmla="*/ 939785 w 1929048"/>
                    <a:gd name="connsiteY346" fmla="*/ 1742894 h 1912806"/>
                    <a:gd name="connsiteX347" fmla="*/ 944003 w 1929048"/>
                    <a:gd name="connsiteY347" fmla="*/ 1738212 h 1912806"/>
                    <a:gd name="connsiteX348" fmla="*/ 946102 w 1929048"/>
                    <a:gd name="connsiteY348" fmla="*/ 1735871 h 1912806"/>
                    <a:gd name="connsiteX349" fmla="*/ 948122 w 1929048"/>
                    <a:gd name="connsiteY349" fmla="*/ 1733690 h 1912806"/>
                    <a:gd name="connsiteX350" fmla="*/ 955578 w 1929048"/>
                    <a:gd name="connsiteY350" fmla="*/ 1726026 h 1912806"/>
                    <a:gd name="connsiteX351" fmla="*/ 956498 w 1929048"/>
                    <a:gd name="connsiteY351" fmla="*/ 1725066 h 1912806"/>
                    <a:gd name="connsiteX352" fmla="*/ 957277 w 1929048"/>
                    <a:gd name="connsiteY352" fmla="*/ 1724205 h 1912806"/>
                    <a:gd name="connsiteX353" fmla="*/ 958857 w 1929048"/>
                    <a:gd name="connsiteY353" fmla="*/ 1722484 h 1912806"/>
                    <a:gd name="connsiteX354" fmla="*/ 962015 w 1929048"/>
                    <a:gd name="connsiteY354" fmla="*/ 1719043 h 1912806"/>
                    <a:gd name="connsiteX355" fmla="*/ 963594 w 1929048"/>
                    <a:gd name="connsiteY355" fmla="*/ 1717322 h 1912806"/>
                    <a:gd name="connsiteX356" fmla="*/ 963994 w 1929048"/>
                    <a:gd name="connsiteY356" fmla="*/ 1716881 h 1912806"/>
                    <a:gd name="connsiteX357" fmla="*/ 964534 w 1929048"/>
                    <a:gd name="connsiteY357" fmla="*/ 1716561 h 1912806"/>
                    <a:gd name="connsiteX358" fmla="*/ 965094 w 1929048"/>
                    <a:gd name="connsiteY358" fmla="*/ 1716862 h 1912806"/>
                    <a:gd name="connsiteX359" fmla="*/ 965493 w 1929048"/>
                    <a:gd name="connsiteY359" fmla="*/ 1717302 h 1912806"/>
                    <a:gd name="connsiteX360" fmla="*/ 968652 w 1929048"/>
                    <a:gd name="connsiteY360" fmla="*/ 1720743 h 1912806"/>
                    <a:gd name="connsiteX361" fmla="*/ 971810 w 1929048"/>
                    <a:gd name="connsiteY361" fmla="*/ 1724185 h 1912806"/>
                    <a:gd name="connsiteX362" fmla="*/ 972590 w 1929048"/>
                    <a:gd name="connsiteY362" fmla="*/ 1725046 h 1912806"/>
                    <a:gd name="connsiteX363" fmla="*/ 973510 w 1929048"/>
                    <a:gd name="connsiteY363" fmla="*/ 1726006 h 1912806"/>
                    <a:gd name="connsiteX364" fmla="*/ 975369 w 1929048"/>
                    <a:gd name="connsiteY364" fmla="*/ 1727927 h 1912806"/>
                    <a:gd name="connsiteX365" fmla="*/ 979087 w 1929048"/>
                    <a:gd name="connsiteY365" fmla="*/ 1731769 h 1912806"/>
                    <a:gd name="connsiteX366" fmla="*/ 982965 w 1929048"/>
                    <a:gd name="connsiteY366" fmla="*/ 1735871 h 1912806"/>
                    <a:gd name="connsiteX367" fmla="*/ 991401 w 1929048"/>
                    <a:gd name="connsiteY367" fmla="*/ 1745215 h 1912806"/>
                    <a:gd name="connsiteX368" fmla="*/ 992461 w 1929048"/>
                    <a:gd name="connsiteY368" fmla="*/ 1746596 h 1912806"/>
                    <a:gd name="connsiteX369" fmla="*/ 993520 w 1929048"/>
                    <a:gd name="connsiteY369" fmla="*/ 1748097 h 1912806"/>
                    <a:gd name="connsiteX370" fmla="*/ 995659 w 1929048"/>
                    <a:gd name="connsiteY370" fmla="*/ 1751118 h 1912806"/>
                    <a:gd name="connsiteX371" fmla="*/ 999937 w 1929048"/>
                    <a:gd name="connsiteY371" fmla="*/ 1757141 h 1912806"/>
                    <a:gd name="connsiteX372" fmla="*/ 1005755 w 1929048"/>
                    <a:gd name="connsiteY372" fmla="*/ 1766226 h 1912806"/>
                    <a:gd name="connsiteX373" fmla="*/ 1011672 w 1929048"/>
                    <a:gd name="connsiteY373" fmla="*/ 1775130 h 1912806"/>
                    <a:gd name="connsiteX374" fmla="*/ 1018049 w 1929048"/>
                    <a:gd name="connsiteY374" fmla="*/ 1783314 h 1912806"/>
                    <a:gd name="connsiteX375" fmla="*/ 1021247 w 1929048"/>
                    <a:gd name="connsiteY375" fmla="*/ 1787396 h 1912806"/>
                    <a:gd name="connsiteX376" fmla="*/ 1022847 w 1929048"/>
                    <a:gd name="connsiteY376" fmla="*/ 1789417 h 1912806"/>
                    <a:gd name="connsiteX377" fmla="*/ 1024646 w 1929048"/>
                    <a:gd name="connsiteY377" fmla="*/ 1791498 h 1912806"/>
                    <a:gd name="connsiteX378" fmla="*/ 1034461 w 1929048"/>
                    <a:gd name="connsiteY378" fmla="*/ 1802243 h 1912806"/>
                    <a:gd name="connsiteX379" fmla="*/ 1039519 w 1929048"/>
                    <a:gd name="connsiteY379" fmla="*/ 1807486 h 1912806"/>
                    <a:gd name="connsiteX380" fmla="*/ 1044776 w 1929048"/>
                    <a:gd name="connsiteY380" fmla="*/ 1812528 h 1912806"/>
                    <a:gd name="connsiteX381" fmla="*/ 1138233 w 1929048"/>
                    <a:gd name="connsiteY381" fmla="*/ 1874439 h 1912806"/>
                    <a:gd name="connsiteX382" fmla="*/ 1247402 w 1929048"/>
                    <a:gd name="connsiteY382" fmla="*/ 1906334 h 1912806"/>
                    <a:gd name="connsiteX383" fmla="*/ 1304555 w 1929048"/>
                    <a:gd name="connsiteY383" fmla="*/ 1912137 h 1912806"/>
                    <a:gd name="connsiteX384" fmla="*/ 1318948 w 1929048"/>
                    <a:gd name="connsiteY384" fmla="*/ 1912637 h 1912806"/>
                    <a:gd name="connsiteX385" fmla="*/ 1333342 w 1929048"/>
                    <a:gd name="connsiteY385" fmla="*/ 1912758 h 1912806"/>
                    <a:gd name="connsiteX386" fmla="*/ 1347575 w 1929048"/>
                    <a:gd name="connsiteY386" fmla="*/ 1912417 h 1912806"/>
                    <a:gd name="connsiteX387" fmla="*/ 1351133 w 1929048"/>
                    <a:gd name="connsiteY387" fmla="*/ 1912337 h 1912806"/>
                    <a:gd name="connsiteX388" fmla="*/ 1354692 w 1929048"/>
                    <a:gd name="connsiteY388" fmla="*/ 1912077 h 1912806"/>
                    <a:gd name="connsiteX389" fmla="*/ 1361788 w 1929048"/>
                    <a:gd name="connsiteY389" fmla="*/ 1911577 h 1912806"/>
                    <a:gd name="connsiteX390" fmla="*/ 1390095 w 1929048"/>
                    <a:gd name="connsiteY390" fmla="*/ 1908635 h 1912806"/>
                    <a:gd name="connsiteX391" fmla="*/ 1418062 w 1929048"/>
                    <a:gd name="connsiteY391" fmla="*/ 1903513 h 1912806"/>
                    <a:gd name="connsiteX392" fmla="*/ 1445649 w 1929048"/>
                    <a:gd name="connsiteY392" fmla="*/ 1896670 h 1912806"/>
                    <a:gd name="connsiteX393" fmla="*/ 1472596 w 1929048"/>
                    <a:gd name="connsiteY393" fmla="*/ 1887665 h 1912806"/>
                    <a:gd name="connsiteX394" fmla="*/ 1485830 w 1929048"/>
                    <a:gd name="connsiteY394" fmla="*/ 1882523 h 1912806"/>
                    <a:gd name="connsiteX395" fmla="*/ 1498904 w 1929048"/>
                    <a:gd name="connsiteY395" fmla="*/ 1876960 h 1912806"/>
                    <a:gd name="connsiteX396" fmla="*/ 1511718 w 1929048"/>
                    <a:gd name="connsiteY396" fmla="*/ 1870837 h 1912806"/>
                    <a:gd name="connsiteX397" fmla="*/ 1518035 w 1929048"/>
                    <a:gd name="connsiteY397" fmla="*/ 1867595 h 1912806"/>
                    <a:gd name="connsiteX398" fmla="*/ 1524292 w 1929048"/>
                    <a:gd name="connsiteY398" fmla="*/ 1864234 h 1912806"/>
                    <a:gd name="connsiteX399" fmla="*/ 1571990 w 1929048"/>
                    <a:gd name="connsiteY399" fmla="*/ 1833599 h 1912806"/>
                    <a:gd name="connsiteX400" fmla="*/ 1614590 w 1929048"/>
                    <a:gd name="connsiteY400" fmla="*/ 1796280 h 1912806"/>
                    <a:gd name="connsiteX401" fmla="*/ 1650853 w 1929048"/>
                    <a:gd name="connsiteY401" fmla="*/ 1752919 h 1912806"/>
                    <a:gd name="connsiteX402" fmla="*/ 1658170 w 1929048"/>
                    <a:gd name="connsiteY402" fmla="*/ 1742254 h 1912806"/>
                    <a:gd name="connsiteX403" fmla="*/ 1665027 w 1929048"/>
                    <a:gd name="connsiteY403" fmla="*/ 1731309 h 1912806"/>
                    <a:gd name="connsiteX404" fmla="*/ 1668425 w 1929048"/>
                    <a:gd name="connsiteY404" fmla="*/ 1725806 h 1912806"/>
                    <a:gd name="connsiteX405" fmla="*/ 1671524 w 1929048"/>
                    <a:gd name="connsiteY405" fmla="*/ 1720143 h 1912806"/>
                    <a:gd name="connsiteX406" fmla="*/ 1677661 w 1929048"/>
                    <a:gd name="connsiteY406" fmla="*/ 1708778 h 1912806"/>
                    <a:gd name="connsiteX407" fmla="*/ 1697531 w 1929048"/>
                    <a:gd name="connsiteY407" fmla="*/ 1661214 h 1912806"/>
                    <a:gd name="connsiteX408" fmla="*/ 1709866 w 1929048"/>
                    <a:gd name="connsiteY408" fmla="*/ 1611210 h 1912806"/>
                    <a:gd name="connsiteX409" fmla="*/ 1711645 w 1929048"/>
                    <a:gd name="connsiteY409" fmla="*/ 1598443 h 1912806"/>
                    <a:gd name="connsiteX410" fmla="*/ 1712484 w 1929048"/>
                    <a:gd name="connsiteY410" fmla="*/ 1592060 h 1912806"/>
                    <a:gd name="connsiteX411" fmla="*/ 1713004 w 1929048"/>
                    <a:gd name="connsiteY411" fmla="*/ 1585637 h 1912806"/>
                    <a:gd name="connsiteX412" fmla="*/ 1713524 w 1929048"/>
                    <a:gd name="connsiteY412" fmla="*/ 1579214 h 1912806"/>
                    <a:gd name="connsiteX413" fmla="*/ 1713784 w 1929048"/>
                    <a:gd name="connsiteY413" fmla="*/ 1575992 h 1912806"/>
                    <a:gd name="connsiteX414" fmla="*/ 1713904 w 1929048"/>
                    <a:gd name="connsiteY414" fmla="*/ 1574312 h 1912806"/>
                    <a:gd name="connsiteX415" fmla="*/ 1713944 w 1929048"/>
                    <a:gd name="connsiteY415" fmla="*/ 1572111 h 1912806"/>
                    <a:gd name="connsiteX416" fmla="*/ 1714224 w 1929048"/>
                    <a:gd name="connsiteY416" fmla="*/ 1554522 h 1912806"/>
                    <a:gd name="connsiteX417" fmla="*/ 1714304 w 1929048"/>
                    <a:gd name="connsiteY417" fmla="*/ 1551140 h 1912806"/>
                    <a:gd name="connsiteX418" fmla="*/ 1714344 w 1929048"/>
                    <a:gd name="connsiteY418" fmla="*/ 1549459 h 1912806"/>
                    <a:gd name="connsiteX419" fmla="*/ 1714544 w 1929048"/>
                    <a:gd name="connsiteY419" fmla="*/ 1547919 h 1912806"/>
                    <a:gd name="connsiteX420" fmla="*/ 1715343 w 1929048"/>
                    <a:gd name="connsiteY420" fmla="*/ 1541736 h 1912806"/>
                    <a:gd name="connsiteX421" fmla="*/ 1716143 w 1929048"/>
                    <a:gd name="connsiteY421" fmla="*/ 1535553 h 1912806"/>
                    <a:gd name="connsiteX422" fmla="*/ 1716543 w 1929048"/>
                    <a:gd name="connsiteY422" fmla="*/ 1532471 h 1912806"/>
                    <a:gd name="connsiteX423" fmla="*/ 1716742 w 1929048"/>
                    <a:gd name="connsiteY423" fmla="*/ 1530930 h 1912806"/>
                    <a:gd name="connsiteX424" fmla="*/ 1717162 w 1929048"/>
                    <a:gd name="connsiteY424" fmla="*/ 1529470 h 1912806"/>
                    <a:gd name="connsiteX425" fmla="*/ 1724519 w 1929048"/>
                    <a:gd name="connsiteY425" fmla="*/ 1524267 h 1912806"/>
                    <a:gd name="connsiteX426" fmla="*/ 1728197 w 1929048"/>
                    <a:gd name="connsiteY426" fmla="*/ 1521666 h 1912806"/>
                    <a:gd name="connsiteX427" fmla="*/ 1730036 w 1929048"/>
                    <a:gd name="connsiteY427" fmla="*/ 1520365 h 1912806"/>
                    <a:gd name="connsiteX428" fmla="*/ 1732215 w 1929048"/>
                    <a:gd name="connsiteY428" fmla="*/ 1519225 h 1912806"/>
                    <a:gd name="connsiteX429" fmla="*/ 1749687 w 1929048"/>
                    <a:gd name="connsiteY429" fmla="*/ 1510000 h 1912806"/>
                    <a:gd name="connsiteX430" fmla="*/ 1757244 w 1929048"/>
                    <a:gd name="connsiteY430" fmla="*/ 1505798 h 1912806"/>
                    <a:gd name="connsiteX431" fmla="*/ 1763321 w 1929048"/>
                    <a:gd name="connsiteY431" fmla="*/ 1502176 h 1912806"/>
                    <a:gd name="connsiteX432" fmla="*/ 1769358 w 1929048"/>
                    <a:gd name="connsiteY432" fmla="*/ 1498514 h 1912806"/>
                    <a:gd name="connsiteX433" fmla="*/ 1775275 w 1929048"/>
                    <a:gd name="connsiteY433" fmla="*/ 1494653 h 1912806"/>
                    <a:gd name="connsiteX434" fmla="*/ 1819854 w 1929048"/>
                    <a:gd name="connsiteY434" fmla="*/ 1459996 h 1912806"/>
                    <a:gd name="connsiteX435" fmla="*/ 1858276 w 1929048"/>
                    <a:gd name="connsiteY435" fmla="*/ 1418715 h 1912806"/>
                    <a:gd name="connsiteX436" fmla="*/ 1889282 w 1929048"/>
                    <a:gd name="connsiteY436" fmla="*/ 1371712 h 1912806"/>
                    <a:gd name="connsiteX437" fmla="*/ 1895779 w 1929048"/>
                    <a:gd name="connsiteY437" fmla="*/ 1359226 h 1912806"/>
                    <a:gd name="connsiteX438" fmla="*/ 1901736 w 1929048"/>
                    <a:gd name="connsiteY438" fmla="*/ 1346480 h 1912806"/>
                    <a:gd name="connsiteX439" fmla="*/ 1911891 w 1929048"/>
                    <a:gd name="connsiteY439" fmla="*/ 1320247 h 1912806"/>
                    <a:gd name="connsiteX440" fmla="*/ 1925325 w 1929048"/>
                    <a:gd name="connsiteY440" fmla="*/ 1265700 h 1912806"/>
                    <a:gd name="connsiteX441" fmla="*/ 1928963 w 1929048"/>
                    <a:gd name="connsiteY441" fmla="*/ 1209613 h 1912806"/>
                    <a:gd name="connsiteX442" fmla="*/ 1923086 w 1929048"/>
                    <a:gd name="connsiteY442" fmla="*/ 1153725 h 1912806"/>
                    <a:gd name="connsiteX443" fmla="*/ 1826111 w 1929048"/>
                    <a:gd name="connsiteY443" fmla="*/ 1393583 h 1912806"/>
                    <a:gd name="connsiteX444" fmla="*/ 1792207 w 1929048"/>
                    <a:gd name="connsiteY444" fmla="*/ 1430021 h 1912806"/>
                    <a:gd name="connsiteX445" fmla="*/ 1752746 w 1929048"/>
                    <a:gd name="connsiteY445" fmla="*/ 1460696 h 1912806"/>
                    <a:gd name="connsiteX446" fmla="*/ 1747508 w 1929048"/>
                    <a:gd name="connsiteY446" fmla="*/ 1464118 h 1912806"/>
                    <a:gd name="connsiteX447" fmla="*/ 1742151 w 1929048"/>
                    <a:gd name="connsiteY447" fmla="*/ 1467359 h 1912806"/>
                    <a:gd name="connsiteX448" fmla="*/ 1736773 w 1929048"/>
                    <a:gd name="connsiteY448" fmla="*/ 1470561 h 1912806"/>
                    <a:gd name="connsiteX449" fmla="*/ 1727058 w 1929048"/>
                    <a:gd name="connsiteY449" fmla="*/ 1475923 h 1912806"/>
                    <a:gd name="connsiteX450" fmla="*/ 1720401 w 1929048"/>
                    <a:gd name="connsiteY450" fmla="*/ 1479345 h 1912806"/>
                    <a:gd name="connsiteX451" fmla="*/ 1713844 w 1929048"/>
                    <a:gd name="connsiteY451" fmla="*/ 1482847 h 1912806"/>
                    <a:gd name="connsiteX452" fmla="*/ 1700730 w 1929048"/>
                    <a:gd name="connsiteY452" fmla="*/ 1489870 h 1912806"/>
                    <a:gd name="connsiteX453" fmla="*/ 1697452 w 1929048"/>
                    <a:gd name="connsiteY453" fmla="*/ 1491631 h 1912806"/>
                    <a:gd name="connsiteX454" fmla="*/ 1695292 w 1929048"/>
                    <a:gd name="connsiteY454" fmla="*/ 1493972 h 1912806"/>
                    <a:gd name="connsiteX455" fmla="*/ 1690994 w 1929048"/>
                    <a:gd name="connsiteY455" fmla="*/ 1498675 h 1912806"/>
                    <a:gd name="connsiteX456" fmla="*/ 1682378 w 1929048"/>
                    <a:gd name="connsiteY456" fmla="*/ 1508059 h 1912806"/>
                    <a:gd name="connsiteX457" fmla="*/ 1681519 w 1929048"/>
                    <a:gd name="connsiteY457" fmla="*/ 1510100 h 1912806"/>
                    <a:gd name="connsiteX458" fmla="*/ 1680839 w 1929048"/>
                    <a:gd name="connsiteY458" fmla="*/ 1512201 h 1912806"/>
                    <a:gd name="connsiteX459" fmla="*/ 1679480 w 1929048"/>
                    <a:gd name="connsiteY459" fmla="*/ 1516423 h 1912806"/>
                    <a:gd name="connsiteX460" fmla="*/ 1676761 w 1929048"/>
                    <a:gd name="connsiteY460" fmla="*/ 1524867 h 1912806"/>
                    <a:gd name="connsiteX461" fmla="*/ 1674042 w 1929048"/>
                    <a:gd name="connsiteY461" fmla="*/ 1533312 h 1912806"/>
                    <a:gd name="connsiteX462" fmla="*/ 1673363 w 1929048"/>
                    <a:gd name="connsiteY462" fmla="*/ 1535413 h 1912806"/>
                    <a:gd name="connsiteX463" fmla="*/ 1673303 w 1929048"/>
                    <a:gd name="connsiteY463" fmla="*/ 1537954 h 1912806"/>
                    <a:gd name="connsiteX464" fmla="*/ 1673223 w 1929048"/>
                    <a:gd name="connsiteY464" fmla="*/ 1543096 h 1912806"/>
                    <a:gd name="connsiteX465" fmla="*/ 1673103 w 1929048"/>
                    <a:gd name="connsiteY465" fmla="*/ 1568829 h 1912806"/>
                    <a:gd name="connsiteX466" fmla="*/ 1673103 w 1929048"/>
                    <a:gd name="connsiteY466" fmla="*/ 1572451 h 1912806"/>
                    <a:gd name="connsiteX467" fmla="*/ 1673063 w 1929048"/>
                    <a:gd name="connsiteY467" fmla="*/ 1572651 h 1912806"/>
                    <a:gd name="connsiteX468" fmla="*/ 1673023 w 1929048"/>
                    <a:gd name="connsiteY468" fmla="*/ 1573011 h 1912806"/>
                    <a:gd name="connsiteX469" fmla="*/ 1672963 w 1929048"/>
                    <a:gd name="connsiteY469" fmla="*/ 1573711 h 1912806"/>
                    <a:gd name="connsiteX470" fmla="*/ 1672723 w 1929048"/>
                    <a:gd name="connsiteY470" fmla="*/ 1576533 h 1912806"/>
                    <a:gd name="connsiteX471" fmla="*/ 1672263 w 1929048"/>
                    <a:gd name="connsiteY471" fmla="*/ 1582175 h 1912806"/>
                    <a:gd name="connsiteX472" fmla="*/ 1671823 w 1929048"/>
                    <a:gd name="connsiteY472" fmla="*/ 1587818 h 1912806"/>
                    <a:gd name="connsiteX473" fmla="*/ 1671064 w 1929048"/>
                    <a:gd name="connsiteY473" fmla="*/ 1593421 h 1912806"/>
                    <a:gd name="connsiteX474" fmla="*/ 1669525 w 1929048"/>
                    <a:gd name="connsiteY474" fmla="*/ 1604627 h 1912806"/>
                    <a:gd name="connsiteX475" fmla="*/ 1658690 w 1929048"/>
                    <a:gd name="connsiteY475" fmla="*/ 1648528 h 1912806"/>
                    <a:gd name="connsiteX476" fmla="*/ 1641198 w 1929048"/>
                    <a:gd name="connsiteY476" fmla="*/ 1690389 h 1912806"/>
                    <a:gd name="connsiteX477" fmla="*/ 1635780 w 1929048"/>
                    <a:gd name="connsiteY477" fmla="*/ 1700413 h 1912806"/>
                    <a:gd name="connsiteX478" fmla="*/ 1633062 w 1929048"/>
                    <a:gd name="connsiteY478" fmla="*/ 1705416 h 1912806"/>
                    <a:gd name="connsiteX479" fmla="*/ 1630063 w 1929048"/>
                    <a:gd name="connsiteY479" fmla="*/ 1710278 h 1912806"/>
                    <a:gd name="connsiteX480" fmla="*/ 1624006 w 1929048"/>
                    <a:gd name="connsiteY480" fmla="*/ 1719963 h 1912806"/>
                    <a:gd name="connsiteX481" fmla="*/ 1617529 w 1929048"/>
                    <a:gd name="connsiteY481" fmla="*/ 1729408 h 1912806"/>
                    <a:gd name="connsiteX482" fmla="*/ 1458303 w 1929048"/>
                    <a:gd name="connsiteY482" fmla="*/ 1849607 h 1912806"/>
                    <a:gd name="connsiteX483" fmla="*/ 1434094 w 1929048"/>
                    <a:gd name="connsiteY483" fmla="*/ 1857690 h 1912806"/>
                    <a:gd name="connsiteX484" fmla="*/ 1409286 w 1929048"/>
                    <a:gd name="connsiteY484" fmla="*/ 1863834 h 1912806"/>
                    <a:gd name="connsiteX485" fmla="*/ 1384118 w 1929048"/>
                    <a:gd name="connsiteY485" fmla="*/ 1868456 h 1912806"/>
                    <a:gd name="connsiteX486" fmla="*/ 1358610 w 1929048"/>
                    <a:gd name="connsiteY486" fmla="*/ 1871097 h 1912806"/>
                    <a:gd name="connsiteX487" fmla="*/ 1352213 w 1929048"/>
                    <a:gd name="connsiteY487" fmla="*/ 1871557 h 1912806"/>
                    <a:gd name="connsiteX488" fmla="*/ 1349014 w 1929048"/>
                    <a:gd name="connsiteY488" fmla="*/ 1871797 h 1912806"/>
                    <a:gd name="connsiteX489" fmla="*/ 1345796 w 1929048"/>
                    <a:gd name="connsiteY489" fmla="*/ 1871857 h 1912806"/>
                    <a:gd name="connsiteX490" fmla="*/ 1332942 w 1929048"/>
                    <a:gd name="connsiteY490" fmla="*/ 1872158 h 1912806"/>
                    <a:gd name="connsiteX491" fmla="*/ 1319628 w 1929048"/>
                    <a:gd name="connsiteY491" fmla="*/ 1872058 h 1912806"/>
                    <a:gd name="connsiteX492" fmla="*/ 1306274 w 1929048"/>
                    <a:gd name="connsiteY492" fmla="*/ 1871597 h 1912806"/>
                    <a:gd name="connsiteX493" fmla="*/ 1253579 w 1929048"/>
                    <a:gd name="connsiteY493" fmla="*/ 1866255 h 1912806"/>
                    <a:gd name="connsiteX494" fmla="*/ 1154705 w 1929048"/>
                    <a:gd name="connsiteY494" fmla="*/ 1837421 h 1912806"/>
                    <a:gd name="connsiteX495" fmla="*/ 1072583 w 1929048"/>
                    <a:gd name="connsiteY495" fmla="*/ 1783114 h 1912806"/>
                    <a:gd name="connsiteX496" fmla="*/ 1068025 w 1929048"/>
                    <a:gd name="connsiteY496" fmla="*/ 1778752 h 1912806"/>
                    <a:gd name="connsiteX497" fmla="*/ 1063668 w 1929048"/>
                    <a:gd name="connsiteY497" fmla="*/ 1774230 h 1912806"/>
                    <a:gd name="connsiteX498" fmla="*/ 1055192 w 1929048"/>
                    <a:gd name="connsiteY498" fmla="*/ 1764945 h 1912806"/>
                    <a:gd name="connsiteX499" fmla="*/ 1054412 w 1929048"/>
                    <a:gd name="connsiteY499" fmla="*/ 1764065 h 1912806"/>
                    <a:gd name="connsiteX500" fmla="*/ 1054032 w 1929048"/>
                    <a:gd name="connsiteY500" fmla="*/ 1763644 h 1912806"/>
                    <a:gd name="connsiteX501" fmla="*/ 1053852 w 1929048"/>
                    <a:gd name="connsiteY501" fmla="*/ 1763444 h 1912806"/>
                    <a:gd name="connsiteX502" fmla="*/ 1053552 w 1929048"/>
                    <a:gd name="connsiteY502" fmla="*/ 1763064 h 1912806"/>
                    <a:gd name="connsiteX503" fmla="*/ 1052333 w 1929048"/>
                    <a:gd name="connsiteY503" fmla="*/ 1761563 h 1912806"/>
                    <a:gd name="connsiteX504" fmla="*/ 1049954 w 1929048"/>
                    <a:gd name="connsiteY504" fmla="*/ 1758422 h 1912806"/>
                    <a:gd name="connsiteX505" fmla="*/ 1045236 w 1929048"/>
                    <a:gd name="connsiteY505" fmla="*/ 1752119 h 1912806"/>
                    <a:gd name="connsiteX506" fmla="*/ 1035841 w 1929048"/>
                    <a:gd name="connsiteY506" fmla="*/ 1739433 h 1912806"/>
                    <a:gd name="connsiteX507" fmla="*/ 1027284 w 1929048"/>
                    <a:gd name="connsiteY507" fmla="*/ 1724925 h 1912806"/>
                    <a:gd name="connsiteX508" fmla="*/ 1018889 w 1929048"/>
                    <a:gd name="connsiteY508" fmla="*/ 1709998 h 1912806"/>
                    <a:gd name="connsiteX509" fmla="*/ 1012252 w 1929048"/>
                    <a:gd name="connsiteY509" fmla="*/ 1700914 h 1912806"/>
                    <a:gd name="connsiteX510" fmla="*/ 1008933 w 1929048"/>
                    <a:gd name="connsiteY510" fmla="*/ 1696371 h 1912806"/>
                    <a:gd name="connsiteX511" fmla="*/ 1007274 w 1929048"/>
                    <a:gd name="connsiteY511" fmla="*/ 1694090 h 1912806"/>
                    <a:gd name="connsiteX512" fmla="*/ 1006454 w 1929048"/>
                    <a:gd name="connsiteY512" fmla="*/ 1692950 h 1912806"/>
                    <a:gd name="connsiteX513" fmla="*/ 1006254 w 1929048"/>
                    <a:gd name="connsiteY513" fmla="*/ 1692670 h 1912806"/>
                    <a:gd name="connsiteX514" fmla="*/ 1006035 w 1929048"/>
                    <a:gd name="connsiteY514" fmla="*/ 1692530 h 1912806"/>
                    <a:gd name="connsiteX515" fmla="*/ 1005615 w 1929048"/>
                    <a:gd name="connsiteY515" fmla="*/ 1692229 h 1912806"/>
                    <a:gd name="connsiteX516" fmla="*/ 991861 w 1929048"/>
                    <a:gd name="connsiteY516" fmla="*/ 1682905 h 1912806"/>
                    <a:gd name="connsiteX517" fmla="*/ 990142 w 1929048"/>
                    <a:gd name="connsiteY517" fmla="*/ 1681744 h 1912806"/>
                    <a:gd name="connsiteX518" fmla="*/ 989722 w 1929048"/>
                    <a:gd name="connsiteY518" fmla="*/ 1681464 h 1912806"/>
                    <a:gd name="connsiteX519" fmla="*/ 989362 w 1929048"/>
                    <a:gd name="connsiteY519" fmla="*/ 1681344 h 1912806"/>
                    <a:gd name="connsiteX520" fmla="*/ 988643 w 1929048"/>
                    <a:gd name="connsiteY520" fmla="*/ 1681104 h 1912806"/>
                    <a:gd name="connsiteX521" fmla="*/ 985744 w 1929048"/>
                    <a:gd name="connsiteY521" fmla="*/ 1680184 h 1912806"/>
                    <a:gd name="connsiteX522" fmla="*/ 979967 w 1929048"/>
                    <a:gd name="connsiteY522" fmla="*/ 1678323 h 1912806"/>
                    <a:gd name="connsiteX523" fmla="*/ 977068 w 1929048"/>
                    <a:gd name="connsiteY523" fmla="*/ 1677402 h 1912806"/>
                    <a:gd name="connsiteX524" fmla="*/ 975649 w 1929048"/>
                    <a:gd name="connsiteY524" fmla="*/ 1676962 h 1912806"/>
                    <a:gd name="connsiteX525" fmla="*/ 974549 w 1929048"/>
                    <a:gd name="connsiteY525" fmla="*/ 1676862 h 1912806"/>
                    <a:gd name="connsiteX526" fmla="*/ 970111 w 1929048"/>
                    <a:gd name="connsiteY526" fmla="*/ 1676442 h 1912806"/>
                    <a:gd name="connsiteX527" fmla="*/ 965673 w 1929048"/>
                    <a:gd name="connsiteY527" fmla="*/ 1676021 h 1912806"/>
                    <a:gd name="connsiteX528" fmla="*/ 963075 w 1929048"/>
                    <a:gd name="connsiteY528" fmla="*/ 1676021 h 1912806"/>
                    <a:gd name="connsiteX529" fmla="*/ 960856 w 1929048"/>
                    <a:gd name="connsiteY529" fmla="*/ 1676242 h 1912806"/>
                    <a:gd name="connsiteX530" fmla="*/ 956418 w 1929048"/>
                    <a:gd name="connsiteY530" fmla="*/ 1676662 h 1912806"/>
                    <a:gd name="connsiteX531" fmla="*/ 954199 w 1929048"/>
                    <a:gd name="connsiteY531" fmla="*/ 1676882 h 1912806"/>
                    <a:gd name="connsiteX532" fmla="*/ 953099 w 1929048"/>
                    <a:gd name="connsiteY532" fmla="*/ 1676982 h 1912806"/>
                    <a:gd name="connsiteX533" fmla="*/ 951680 w 1929048"/>
                    <a:gd name="connsiteY533" fmla="*/ 1677422 h 1912806"/>
                    <a:gd name="connsiteX534" fmla="*/ 940105 w 1929048"/>
                    <a:gd name="connsiteY534" fmla="*/ 1681124 h 1912806"/>
                    <a:gd name="connsiteX535" fmla="*/ 939386 w 1929048"/>
                    <a:gd name="connsiteY535" fmla="*/ 1681364 h 1912806"/>
                    <a:gd name="connsiteX536" fmla="*/ 939026 w 1929048"/>
                    <a:gd name="connsiteY536" fmla="*/ 1681484 h 1912806"/>
                    <a:gd name="connsiteX537" fmla="*/ 938606 w 1929048"/>
                    <a:gd name="connsiteY537" fmla="*/ 1681764 h 1912806"/>
                    <a:gd name="connsiteX538" fmla="*/ 936887 w 1929048"/>
                    <a:gd name="connsiteY538" fmla="*/ 1682925 h 1912806"/>
                    <a:gd name="connsiteX539" fmla="*/ 933448 w 1929048"/>
                    <a:gd name="connsiteY539" fmla="*/ 1685266 h 1912806"/>
                    <a:gd name="connsiteX540" fmla="*/ 926572 w 1929048"/>
                    <a:gd name="connsiteY540" fmla="*/ 1689928 h 1912806"/>
                    <a:gd name="connsiteX541" fmla="*/ 923133 w 1929048"/>
                    <a:gd name="connsiteY541" fmla="*/ 1692269 h 1912806"/>
                    <a:gd name="connsiteX542" fmla="*/ 921474 w 1929048"/>
                    <a:gd name="connsiteY542" fmla="*/ 1694210 h 1912806"/>
                    <a:gd name="connsiteX543" fmla="*/ 919855 w 1929048"/>
                    <a:gd name="connsiteY543" fmla="*/ 1696592 h 1912806"/>
                    <a:gd name="connsiteX544" fmla="*/ 913398 w 1929048"/>
                    <a:gd name="connsiteY544" fmla="*/ 1706096 h 1912806"/>
                    <a:gd name="connsiteX545" fmla="*/ 906941 w 1929048"/>
                    <a:gd name="connsiteY545" fmla="*/ 1715621 h 1912806"/>
                    <a:gd name="connsiteX546" fmla="*/ 900864 w 1929048"/>
                    <a:gd name="connsiteY546" fmla="*/ 1725946 h 1912806"/>
                    <a:gd name="connsiteX547" fmla="*/ 874816 w 1929048"/>
                    <a:gd name="connsiteY547" fmla="*/ 1763544 h 1912806"/>
                    <a:gd name="connsiteX548" fmla="*/ 867999 w 1929048"/>
                    <a:gd name="connsiteY548" fmla="*/ 1771208 h 1912806"/>
                    <a:gd name="connsiteX549" fmla="*/ 861782 w 1929048"/>
                    <a:gd name="connsiteY549" fmla="*/ 1777651 h 1912806"/>
                    <a:gd name="connsiteX550" fmla="*/ 855345 w 1929048"/>
                    <a:gd name="connsiteY550" fmla="*/ 1783894 h 1912806"/>
                    <a:gd name="connsiteX551" fmla="*/ 848688 w 1929048"/>
                    <a:gd name="connsiteY551" fmla="*/ 1789937 h 1912806"/>
                    <a:gd name="connsiteX552" fmla="*/ 809146 w 1929048"/>
                    <a:gd name="connsiteY552" fmla="*/ 1819012 h 1912806"/>
                    <a:gd name="connsiteX553" fmla="*/ 764327 w 1929048"/>
                    <a:gd name="connsiteY553" fmla="*/ 1841603 h 1912806"/>
                    <a:gd name="connsiteX554" fmla="*/ 664294 w 1929048"/>
                    <a:gd name="connsiteY554" fmla="*/ 1867855 h 1912806"/>
                    <a:gd name="connsiteX555" fmla="*/ 611339 w 1929048"/>
                    <a:gd name="connsiteY555" fmla="*/ 1872038 h 1912806"/>
                    <a:gd name="connsiteX556" fmla="*/ 597945 w 1929048"/>
                    <a:gd name="connsiteY556" fmla="*/ 1872218 h 1912806"/>
                    <a:gd name="connsiteX557" fmla="*/ 585071 w 1929048"/>
                    <a:gd name="connsiteY557" fmla="*/ 1871918 h 1912806"/>
                    <a:gd name="connsiteX558" fmla="*/ 578654 w 1929048"/>
                    <a:gd name="connsiteY558" fmla="*/ 1871737 h 1912806"/>
                    <a:gd name="connsiteX559" fmla="*/ 572257 w 1929048"/>
                    <a:gd name="connsiteY559" fmla="*/ 1871277 h 1912806"/>
                    <a:gd name="connsiteX560" fmla="*/ 565860 w 1929048"/>
                    <a:gd name="connsiteY560" fmla="*/ 1870837 h 1912806"/>
                    <a:gd name="connsiteX561" fmla="*/ 559483 w 1929048"/>
                    <a:gd name="connsiteY561" fmla="*/ 1870257 h 1912806"/>
                    <a:gd name="connsiteX562" fmla="*/ 546749 w 1929048"/>
                    <a:gd name="connsiteY562" fmla="*/ 1868756 h 1912806"/>
                    <a:gd name="connsiteX563" fmla="*/ 534115 w 1929048"/>
                    <a:gd name="connsiteY563" fmla="*/ 1866735 h 1912806"/>
                    <a:gd name="connsiteX564" fmla="*/ 527798 w 1929048"/>
                    <a:gd name="connsiteY564" fmla="*/ 1865694 h 1912806"/>
                    <a:gd name="connsiteX565" fmla="*/ 521541 w 1929048"/>
                    <a:gd name="connsiteY565" fmla="*/ 1864334 h 1912806"/>
                    <a:gd name="connsiteX566" fmla="*/ 509067 w 1929048"/>
                    <a:gd name="connsiteY566" fmla="*/ 1861552 h 1912806"/>
                    <a:gd name="connsiteX567" fmla="*/ 460529 w 1929048"/>
                    <a:gd name="connsiteY567" fmla="*/ 1845865 h 1912806"/>
                    <a:gd name="connsiteX568" fmla="*/ 373110 w 1929048"/>
                    <a:gd name="connsiteY568" fmla="*/ 1794720 h 1912806"/>
                    <a:gd name="connsiteX569" fmla="*/ 368192 w 1929048"/>
                    <a:gd name="connsiteY569" fmla="*/ 1790738 h 1912806"/>
                    <a:gd name="connsiteX570" fmla="*/ 365734 w 1929048"/>
                    <a:gd name="connsiteY570" fmla="*/ 1788757 h 1912806"/>
                    <a:gd name="connsiteX571" fmla="*/ 363375 w 1929048"/>
                    <a:gd name="connsiteY571" fmla="*/ 1786656 h 1912806"/>
                    <a:gd name="connsiteX572" fmla="*/ 353939 w 1929048"/>
                    <a:gd name="connsiteY572" fmla="*/ 1778252 h 1912806"/>
                    <a:gd name="connsiteX573" fmla="*/ 344943 w 1929048"/>
                    <a:gd name="connsiteY573" fmla="*/ 1769407 h 1912806"/>
                    <a:gd name="connsiteX574" fmla="*/ 342684 w 1929048"/>
                    <a:gd name="connsiteY574" fmla="*/ 1767206 h 1912806"/>
                    <a:gd name="connsiteX575" fmla="*/ 340545 w 1929048"/>
                    <a:gd name="connsiteY575" fmla="*/ 1764885 h 1912806"/>
                    <a:gd name="connsiteX576" fmla="*/ 336267 w 1929048"/>
                    <a:gd name="connsiteY576" fmla="*/ 1760263 h 1912806"/>
                    <a:gd name="connsiteX577" fmla="*/ 331989 w 1929048"/>
                    <a:gd name="connsiteY577" fmla="*/ 1755660 h 1912806"/>
                    <a:gd name="connsiteX578" fmla="*/ 327951 w 1929048"/>
                    <a:gd name="connsiteY578" fmla="*/ 1750838 h 1912806"/>
                    <a:gd name="connsiteX579" fmla="*/ 323893 w 1929048"/>
                    <a:gd name="connsiteY579" fmla="*/ 1746036 h 1912806"/>
                    <a:gd name="connsiteX580" fmla="*/ 321874 w 1929048"/>
                    <a:gd name="connsiteY580" fmla="*/ 1743635 h 1912806"/>
                    <a:gd name="connsiteX581" fmla="*/ 319975 w 1929048"/>
                    <a:gd name="connsiteY581" fmla="*/ 1741133 h 1912806"/>
                    <a:gd name="connsiteX582" fmla="*/ 312379 w 1929048"/>
                    <a:gd name="connsiteY582" fmla="*/ 1731148 h 1912806"/>
                    <a:gd name="connsiteX583" fmla="*/ 305302 w 1929048"/>
                    <a:gd name="connsiteY583" fmla="*/ 1720823 h 1912806"/>
                    <a:gd name="connsiteX584" fmla="*/ 284152 w 1929048"/>
                    <a:gd name="connsiteY584" fmla="*/ 1683425 h 1912806"/>
                    <a:gd name="connsiteX585" fmla="*/ 281793 w 1929048"/>
                    <a:gd name="connsiteY585" fmla="*/ 1678603 h 1912806"/>
                    <a:gd name="connsiteX586" fmla="*/ 279694 w 1929048"/>
                    <a:gd name="connsiteY586" fmla="*/ 1673680 h 1912806"/>
                    <a:gd name="connsiteX587" fmla="*/ 275516 w 1929048"/>
                    <a:gd name="connsiteY587" fmla="*/ 1663816 h 1912806"/>
                    <a:gd name="connsiteX588" fmla="*/ 271877 w 1929048"/>
                    <a:gd name="connsiteY588" fmla="*/ 1653771 h 1912806"/>
                    <a:gd name="connsiteX589" fmla="*/ 270078 w 1929048"/>
                    <a:gd name="connsiteY589" fmla="*/ 1648748 h 1912806"/>
                    <a:gd name="connsiteX590" fmla="*/ 268539 w 1929048"/>
                    <a:gd name="connsiteY590" fmla="*/ 1643646 h 1912806"/>
                    <a:gd name="connsiteX591" fmla="*/ 258824 w 1929048"/>
                    <a:gd name="connsiteY591" fmla="*/ 1602145 h 1912806"/>
                    <a:gd name="connsiteX592" fmla="*/ 256365 w 1929048"/>
                    <a:gd name="connsiteY592" fmla="*/ 1580955 h 1912806"/>
                    <a:gd name="connsiteX593" fmla="*/ 255925 w 1929048"/>
                    <a:gd name="connsiteY593" fmla="*/ 1575632 h 1912806"/>
                    <a:gd name="connsiteX594" fmla="*/ 255705 w 1929048"/>
                    <a:gd name="connsiteY594" fmla="*/ 1572971 h 1912806"/>
                    <a:gd name="connsiteX595" fmla="*/ 255705 w 1929048"/>
                    <a:gd name="connsiteY595" fmla="*/ 1572631 h 1912806"/>
                    <a:gd name="connsiteX596" fmla="*/ 255665 w 1929048"/>
                    <a:gd name="connsiteY596" fmla="*/ 1571970 h 1912806"/>
                    <a:gd name="connsiteX597" fmla="*/ 255665 w 1929048"/>
                    <a:gd name="connsiteY597" fmla="*/ 1567428 h 1912806"/>
                    <a:gd name="connsiteX598" fmla="*/ 255525 w 1929048"/>
                    <a:gd name="connsiteY598" fmla="*/ 1543176 h 1912806"/>
                    <a:gd name="connsiteX599" fmla="*/ 255465 w 1929048"/>
                    <a:gd name="connsiteY599" fmla="*/ 1539034 h 1912806"/>
                    <a:gd name="connsiteX600" fmla="*/ 255425 w 1929048"/>
                    <a:gd name="connsiteY600" fmla="*/ 1536973 h 1912806"/>
                    <a:gd name="connsiteX601" fmla="*/ 255225 w 1929048"/>
                    <a:gd name="connsiteY601" fmla="*/ 1535032 h 1912806"/>
                    <a:gd name="connsiteX602" fmla="*/ 253046 w 1929048"/>
                    <a:gd name="connsiteY602" fmla="*/ 1528229 h 1912806"/>
                    <a:gd name="connsiteX603" fmla="*/ 248668 w 1929048"/>
                    <a:gd name="connsiteY603" fmla="*/ 1514642 h 1912806"/>
                    <a:gd name="connsiteX604" fmla="*/ 247569 w 1929048"/>
                    <a:gd name="connsiteY604" fmla="*/ 1511241 h 1912806"/>
                    <a:gd name="connsiteX605" fmla="*/ 247029 w 1929048"/>
                    <a:gd name="connsiteY605" fmla="*/ 1509540 h 1912806"/>
                    <a:gd name="connsiteX606" fmla="*/ 246729 w 1929048"/>
                    <a:gd name="connsiteY606" fmla="*/ 1508720 h 1912806"/>
                    <a:gd name="connsiteX607" fmla="*/ 246229 w 1929048"/>
                    <a:gd name="connsiteY607" fmla="*/ 1507979 h 1912806"/>
                    <a:gd name="connsiteX608" fmla="*/ 241492 w 1929048"/>
                    <a:gd name="connsiteY608" fmla="*/ 1502817 h 1912806"/>
                    <a:gd name="connsiteX609" fmla="*/ 232016 w 1929048"/>
                    <a:gd name="connsiteY609" fmla="*/ 1492492 h 1912806"/>
                    <a:gd name="connsiteX610" fmla="*/ 229117 w 1929048"/>
                    <a:gd name="connsiteY610" fmla="*/ 1490551 h 1912806"/>
                    <a:gd name="connsiteX611" fmla="*/ 225839 w 1929048"/>
                    <a:gd name="connsiteY611" fmla="*/ 1488790 h 1912806"/>
                    <a:gd name="connsiteX612" fmla="*/ 219282 w 1929048"/>
                    <a:gd name="connsiteY612" fmla="*/ 1485288 h 1912806"/>
                    <a:gd name="connsiteX613" fmla="*/ 206148 w 1929048"/>
                    <a:gd name="connsiteY613" fmla="*/ 1478305 h 1912806"/>
                    <a:gd name="connsiteX614" fmla="*/ 199531 w 1929048"/>
                    <a:gd name="connsiteY614" fmla="*/ 1474863 h 1912806"/>
                    <a:gd name="connsiteX615" fmla="*/ 193834 w 1929048"/>
                    <a:gd name="connsiteY615" fmla="*/ 1471681 h 1912806"/>
                    <a:gd name="connsiteX616" fmla="*/ 188416 w 1929048"/>
                    <a:gd name="connsiteY616" fmla="*/ 1468540 h 1912806"/>
                    <a:gd name="connsiteX617" fmla="*/ 177781 w 1929048"/>
                    <a:gd name="connsiteY617" fmla="*/ 1461917 h 1912806"/>
                    <a:gd name="connsiteX618" fmla="*/ 172524 w 1929048"/>
                    <a:gd name="connsiteY618" fmla="*/ 1458495 h 1912806"/>
                    <a:gd name="connsiteX619" fmla="*/ 167406 w 1929048"/>
                    <a:gd name="connsiteY619" fmla="*/ 1454893 h 1912806"/>
                    <a:gd name="connsiteX620" fmla="*/ 129004 w 1929048"/>
                    <a:gd name="connsiteY620" fmla="*/ 1422937 h 1912806"/>
                    <a:gd name="connsiteX621" fmla="*/ 96399 w 1929048"/>
                    <a:gd name="connsiteY621" fmla="*/ 1385399 h 1912806"/>
                    <a:gd name="connsiteX622" fmla="*/ 70631 w 1929048"/>
                    <a:gd name="connsiteY622" fmla="*/ 1343198 h 1912806"/>
                    <a:gd name="connsiteX623" fmla="*/ 65334 w 1929048"/>
                    <a:gd name="connsiteY623" fmla="*/ 1332073 h 1912806"/>
                    <a:gd name="connsiteX624" fmla="*/ 60516 w 1929048"/>
                    <a:gd name="connsiteY624" fmla="*/ 1320747 h 1912806"/>
                    <a:gd name="connsiteX625" fmla="*/ 56258 w 1929048"/>
                    <a:gd name="connsiteY625" fmla="*/ 1309202 h 1912806"/>
                    <a:gd name="connsiteX626" fmla="*/ 52480 w 1929048"/>
                    <a:gd name="connsiteY626" fmla="*/ 1297496 h 1912806"/>
                    <a:gd name="connsiteX627" fmla="*/ 42485 w 1929048"/>
                    <a:gd name="connsiteY627" fmla="*/ 1249452 h 1912806"/>
                    <a:gd name="connsiteX628" fmla="*/ 41025 w 1929048"/>
                    <a:gd name="connsiteY628" fmla="*/ 1200288 h 1912806"/>
                    <a:gd name="connsiteX629" fmla="*/ 48022 w 1929048"/>
                    <a:gd name="connsiteY629" fmla="*/ 1151685 h 1912806"/>
                    <a:gd name="connsiteX630" fmla="*/ 50061 w 1929048"/>
                    <a:gd name="connsiteY630" fmla="*/ 1143641 h 1912806"/>
                    <a:gd name="connsiteX631" fmla="*/ 52240 w 1929048"/>
                    <a:gd name="connsiteY631" fmla="*/ 1135617 h 1912806"/>
                    <a:gd name="connsiteX632" fmla="*/ 54799 w 1929048"/>
                    <a:gd name="connsiteY632" fmla="*/ 1127713 h 1912806"/>
                    <a:gd name="connsiteX633" fmla="*/ 56058 w 1929048"/>
                    <a:gd name="connsiteY633" fmla="*/ 1123751 h 1912806"/>
                    <a:gd name="connsiteX634" fmla="*/ 57518 w 1929048"/>
                    <a:gd name="connsiteY634" fmla="*/ 1119849 h 1912806"/>
                    <a:gd name="connsiteX635" fmla="*/ 60416 w 1929048"/>
                    <a:gd name="connsiteY635" fmla="*/ 1112045 h 1912806"/>
                    <a:gd name="connsiteX636" fmla="*/ 63655 w 1929048"/>
                    <a:gd name="connsiteY636" fmla="*/ 1104381 h 1912806"/>
                    <a:gd name="connsiteX637" fmla="*/ 70651 w 1929048"/>
                    <a:gd name="connsiteY637" fmla="*/ 1089254 h 1912806"/>
                    <a:gd name="connsiteX638" fmla="*/ 74530 w 1929048"/>
                    <a:gd name="connsiteY638" fmla="*/ 1081850 h 1912806"/>
                    <a:gd name="connsiteX639" fmla="*/ 78528 w 1929048"/>
                    <a:gd name="connsiteY639" fmla="*/ 1074527 h 1912806"/>
                    <a:gd name="connsiteX640" fmla="*/ 82846 w 1929048"/>
                    <a:gd name="connsiteY640" fmla="*/ 1067363 h 1912806"/>
                    <a:gd name="connsiteX641" fmla="*/ 85005 w 1929048"/>
                    <a:gd name="connsiteY641" fmla="*/ 1063781 h 1912806"/>
                    <a:gd name="connsiteX642" fmla="*/ 87324 w 1929048"/>
                    <a:gd name="connsiteY642" fmla="*/ 1060300 h 1912806"/>
                    <a:gd name="connsiteX643" fmla="*/ 91942 w 1929048"/>
                    <a:gd name="connsiteY643" fmla="*/ 1053316 h 1912806"/>
                    <a:gd name="connsiteX644" fmla="*/ 96879 w 1929048"/>
                    <a:gd name="connsiteY644" fmla="*/ 1046533 h 1912806"/>
                    <a:gd name="connsiteX645" fmla="*/ 99338 w 1929048"/>
                    <a:gd name="connsiteY645" fmla="*/ 1043131 h 1912806"/>
                    <a:gd name="connsiteX646" fmla="*/ 99638 w 1929048"/>
                    <a:gd name="connsiteY646" fmla="*/ 1042711 h 1912806"/>
                    <a:gd name="connsiteX647" fmla="*/ 99798 w 1929048"/>
                    <a:gd name="connsiteY647" fmla="*/ 1042491 h 1912806"/>
                    <a:gd name="connsiteX648" fmla="*/ 100038 w 1929048"/>
                    <a:gd name="connsiteY648" fmla="*/ 1042191 h 1912806"/>
                    <a:gd name="connsiteX649" fmla="*/ 101577 w 1929048"/>
                    <a:gd name="connsiteY649" fmla="*/ 1040350 h 1912806"/>
                    <a:gd name="connsiteX650" fmla="*/ 104656 w 1929048"/>
                    <a:gd name="connsiteY650" fmla="*/ 1036668 h 1912806"/>
                    <a:gd name="connsiteX651" fmla="*/ 116950 w 1929048"/>
                    <a:gd name="connsiteY651" fmla="*/ 1021961 h 1912806"/>
                    <a:gd name="connsiteX652" fmla="*/ 118549 w 1929048"/>
                    <a:gd name="connsiteY652" fmla="*/ 1020100 h 1912806"/>
                    <a:gd name="connsiteX653" fmla="*/ 119888 w 1929048"/>
                    <a:gd name="connsiteY653" fmla="*/ 1018199 h 1912806"/>
                    <a:gd name="connsiteX654" fmla="*/ 121728 w 1929048"/>
                    <a:gd name="connsiteY654" fmla="*/ 1014277 h 1912806"/>
                    <a:gd name="connsiteX655" fmla="*/ 125386 w 1929048"/>
                    <a:gd name="connsiteY655" fmla="*/ 1006413 h 1912806"/>
                    <a:gd name="connsiteX656" fmla="*/ 129044 w 1929048"/>
                    <a:gd name="connsiteY656" fmla="*/ 998549 h 1912806"/>
                    <a:gd name="connsiteX657" fmla="*/ 130883 w 1929048"/>
                    <a:gd name="connsiteY657" fmla="*/ 994628 h 1912806"/>
                    <a:gd name="connsiteX658" fmla="*/ 131703 w 1929048"/>
                    <a:gd name="connsiteY658" fmla="*/ 992627 h 1912806"/>
                    <a:gd name="connsiteX659" fmla="*/ 131923 w 1929048"/>
                    <a:gd name="connsiteY659" fmla="*/ 990566 h 1912806"/>
                    <a:gd name="connsiteX660" fmla="*/ 132642 w 1929048"/>
                    <a:gd name="connsiteY660" fmla="*/ 982401 h 1912806"/>
                    <a:gd name="connsiteX661" fmla="*/ 132822 w 1929048"/>
                    <a:gd name="connsiteY661" fmla="*/ 980361 h 1912806"/>
                    <a:gd name="connsiteX662" fmla="*/ 132563 w 1929048"/>
                    <a:gd name="connsiteY662" fmla="*/ 978119 h 1912806"/>
                    <a:gd name="connsiteX663" fmla="*/ 132003 w 1929048"/>
                    <a:gd name="connsiteY663" fmla="*/ 973617 h 1912806"/>
                    <a:gd name="connsiteX664" fmla="*/ 131443 w 1929048"/>
                    <a:gd name="connsiteY664" fmla="*/ 969115 h 1912806"/>
                    <a:gd name="connsiteX665" fmla="*/ 131143 w 1929048"/>
                    <a:gd name="connsiteY665" fmla="*/ 966854 h 1912806"/>
                    <a:gd name="connsiteX666" fmla="*/ 130384 w 1929048"/>
                    <a:gd name="connsiteY666" fmla="*/ 964533 h 1912806"/>
                    <a:gd name="connsiteX667" fmla="*/ 127325 w 1929048"/>
                    <a:gd name="connsiteY667" fmla="*/ 955288 h 1912806"/>
                    <a:gd name="connsiteX668" fmla="*/ 124366 w 1929048"/>
                    <a:gd name="connsiteY668" fmla="*/ 946024 h 1912806"/>
                    <a:gd name="connsiteX669" fmla="*/ 122907 w 1929048"/>
                    <a:gd name="connsiteY669" fmla="*/ 941401 h 1912806"/>
                    <a:gd name="connsiteX670" fmla="*/ 122187 w 1929048"/>
                    <a:gd name="connsiteY670" fmla="*/ 939080 h 1912806"/>
                    <a:gd name="connsiteX671" fmla="*/ 121848 w 1929048"/>
                    <a:gd name="connsiteY671" fmla="*/ 937920 h 1912806"/>
                    <a:gd name="connsiteX672" fmla="*/ 121448 w 1929048"/>
                    <a:gd name="connsiteY672" fmla="*/ 936419 h 1912806"/>
                    <a:gd name="connsiteX673" fmla="*/ 119509 w 1929048"/>
                    <a:gd name="connsiteY673" fmla="*/ 928815 h 1912806"/>
                    <a:gd name="connsiteX674" fmla="*/ 116290 w 1929048"/>
                    <a:gd name="connsiteY674" fmla="*/ 913448 h 1912806"/>
                    <a:gd name="connsiteX675" fmla="*/ 112252 w 1929048"/>
                    <a:gd name="connsiteY675" fmla="*/ 865084 h 1912806"/>
                    <a:gd name="connsiteX676" fmla="*/ 113651 w 1929048"/>
                    <a:gd name="connsiteY676" fmla="*/ 840812 h 1912806"/>
                    <a:gd name="connsiteX677" fmla="*/ 114271 w 1929048"/>
                    <a:gd name="connsiteY677" fmla="*/ 834769 h 1912806"/>
                    <a:gd name="connsiteX678" fmla="*/ 115011 w 1929048"/>
                    <a:gd name="connsiteY678" fmla="*/ 828746 h 1912806"/>
                    <a:gd name="connsiteX679" fmla="*/ 117090 w 1929048"/>
                    <a:gd name="connsiteY679" fmla="*/ 816800 h 1912806"/>
                    <a:gd name="connsiteX680" fmla="*/ 119709 w 1929048"/>
                    <a:gd name="connsiteY680" fmla="*/ 804975 h 1912806"/>
                    <a:gd name="connsiteX681" fmla="*/ 121128 w 1929048"/>
                    <a:gd name="connsiteY681" fmla="*/ 799092 h 1912806"/>
                    <a:gd name="connsiteX682" fmla="*/ 121828 w 1929048"/>
                    <a:gd name="connsiteY682" fmla="*/ 796150 h 1912806"/>
                    <a:gd name="connsiteX683" fmla="*/ 122727 w 1929048"/>
                    <a:gd name="connsiteY683" fmla="*/ 793249 h 1912806"/>
                    <a:gd name="connsiteX684" fmla="*/ 126385 w 1929048"/>
                    <a:gd name="connsiteY684" fmla="*/ 781683 h 1912806"/>
                    <a:gd name="connsiteX685" fmla="*/ 127305 w 1929048"/>
                    <a:gd name="connsiteY685" fmla="*/ 778802 h 1912806"/>
                    <a:gd name="connsiteX686" fmla="*/ 128424 w 1929048"/>
                    <a:gd name="connsiteY686" fmla="*/ 775980 h 1912806"/>
                    <a:gd name="connsiteX687" fmla="*/ 130643 w 1929048"/>
                    <a:gd name="connsiteY687" fmla="*/ 770338 h 1912806"/>
                    <a:gd name="connsiteX688" fmla="*/ 140459 w 1929048"/>
                    <a:gd name="connsiteY688" fmla="*/ 748127 h 1912806"/>
                    <a:gd name="connsiteX689" fmla="*/ 146296 w 1929048"/>
                    <a:gd name="connsiteY689" fmla="*/ 737441 h 1912806"/>
                    <a:gd name="connsiteX690" fmla="*/ 149215 w 1929048"/>
                    <a:gd name="connsiteY690" fmla="*/ 732099 h 1912806"/>
                    <a:gd name="connsiteX691" fmla="*/ 152493 w 1929048"/>
                    <a:gd name="connsiteY691" fmla="*/ 726976 h 1912806"/>
                    <a:gd name="connsiteX692" fmla="*/ 156431 w 1929048"/>
                    <a:gd name="connsiteY692" fmla="*/ 720813 h 1912806"/>
                    <a:gd name="connsiteX693" fmla="*/ 158390 w 1929048"/>
                    <a:gd name="connsiteY693" fmla="*/ 717732 h 1912806"/>
                    <a:gd name="connsiteX694" fmla="*/ 160529 w 1929048"/>
                    <a:gd name="connsiteY694" fmla="*/ 714770 h 1912806"/>
                    <a:gd name="connsiteX695" fmla="*/ 169205 w 1929048"/>
                    <a:gd name="connsiteY695" fmla="*/ 702965 h 1912806"/>
                    <a:gd name="connsiteX696" fmla="*/ 178641 w 1929048"/>
                    <a:gd name="connsiteY696" fmla="*/ 691719 h 1912806"/>
                    <a:gd name="connsiteX697" fmla="*/ 183599 w 1929048"/>
                    <a:gd name="connsiteY697" fmla="*/ 686296 h 1912806"/>
                    <a:gd name="connsiteX698" fmla="*/ 188656 w 1929048"/>
                    <a:gd name="connsiteY698" fmla="*/ 680974 h 1912806"/>
                    <a:gd name="connsiteX699" fmla="*/ 199211 w 1929048"/>
                    <a:gd name="connsiteY699" fmla="*/ 670749 h 1912806"/>
                    <a:gd name="connsiteX700" fmla="*/ 204589 w 1929048"/>
                    <a:gd name="connsiteY700" fmla="*/ 665726 h 1912806"/>
                    <a:gd name="connsiteX701" fmla="*/ 210266 w 1929048"/>
                    <a:gd name="connsiteY701" fmla="*/ 661064 h 1912806"/>
                    <a:gd name="connsiteX702" fmla="*/ 215964 w 1929048"/>
                    <a:gd name="connsiteY702" fmla="*/ 656402 h 1912806"/>
                    <a:gd name="connsiteX703" fmla="*/ 218802 w 1929048"/>
                    <a:gd name="connsiteY703" fmla="*/ 654061 h 1912806"/>
                    <a:gd name="connsiteX704" fmla="*/ 221801 w 1929048"/>
                    <a:gd name="connsiteY704" fmla="*/ 651940 h 1912806"/>
                    <a:gd name="connsiteX705" fmla="*/ 232736 w 1929048"/>
                    <a:gd name="connsiteY705" fmla="*/ 644076 h 1912806"/>
                    <a:gd name="connsiteX706" fmla="*/ 248109 w 1929048"/>
                    <a:gd name="connsiteY706" fmla="*/ 634431 h 1912806"/>
                    <a:gd name="connsiteX707" fmla="*/ 262342 w 1929048"/>
                    <a:gd name="connsiteY707" fmla="*/ 618843 h 1912806"/>
                    <a:gd name="connsiteX708" fmla="*/ 269459 w 1929048"/>
                    <a:gd name="connsiteY708" fmla="*/ 611040 h 1912806"/>
                    <a:gd name="connsiteX709" fmla="*/ 271238 w 1929048"/>
                    <a:gd name="connsiteY709" fmla="*/ 609099 h 1912806"/>
                    <a:gd name="connsiteX710" fmla="*/ 272137 w 1929048"/>
                    <a:gd name="connsiteY710" fmla="*/ 608118 h 1912806"/>
                    <a:gd name="connsiteX711" fmla="*/ 272577 w 1929048"/>
                    <a:gd name="connsiteY711" fmla="*/ 607638 h 1912806"/>
                    <a:gd name="connsiteX712" fmla="*/ 272857 w 1929048"/>
                    <a:gd name="connsiteY712" fmla="*/ 607038 h 1912806"/>
                    <a:gd name="connsiteX713" fmla="*/ 274596 w 1929048"/>
                    <a:gd name="connsiteY713" fmla="*/ 602695 h 1912806"/>
                    <a:gd name="connsiteX714" fmla="*/ 278214 w 1929048"/>
                    <a:gd name="connsiteY714" fmla="*/ 582085 h 1912806"/>
                    <a:gd name="connsiteX715" fmla="*/ 275276 w 1929048"/>
                    <a:gd name="connsiteY715" fmla="*/ 558294 h 1912806"/>
                    <a:gd name="connsiteX716" fmla="*/ 274556 w 1929048"/>
                    <a:gd name="connsiteY716" fmla="*/ 552331 h 1912806"/>
                    <a:gd name="connsiteX717" fmla="*/ 274236 w 1929048"/>
                    <a:gd name="connsiteY717" fmla="*/ 549389 h 1912806"/>
                    <a:gd name="connsiteX718" fmla="*/ 273996 w 1929048"/>
                    <a:gd name="connsiteY718" fmla="*/ 546648 h 1912806"/>
                    <a:gd name="connsiteX719" fmla="*/ 273657 w 1929048"/>
                    <a:gd name="connsiteY719" fmla="*/ 542446 h 1912806"/>
                    <a:gd name="connsiteX720" fmla="*/ 273517 w 1929048"/>
                    <a:gd name="connsiteY720" fmla="*/ 540065 h 1912806"/>
                    <a:gd name="connsiteX721" fmla="*/ 273177 w 1929048"/>
                    <a:gd name="connsiteY721" fmla="*/ 530540 h 1912806"/>
                    <a:gd name="connsiteX722" fmla="*/ 273277 w 1929048"/>
                    <a:gd name="connsiteY722" fmla="*/ 520995 h 1912806"/>
                    <a:gd name="connsiteX723" fmla="*/ 273377 w 1929048"/>
                    <a:gd name="connsiteY723" fmla="*/ 516213 h 1912806"/>
                    <a:gd name="connsiteX724" fmla="*/ 273697 w 1929048"/>
                    <a:gd name="connsiteY724" fmla="*/ 511451 h 1912806"/>
                    <a:gd name="connsiteX725" fmla="*/ 281333 w 1929048"/>
                    <a:gd name="connsiteY725" fmla="*/ 464568 h 1912806"/>
                    <a:gd name="connsiteX726" fmla="*/ 298285 w 1929048"/>
                    <a:gd name="connsiteY726" fmla="*/ 420086 h 1912806"/>
                    <a:gd name="connsiteX727" fmla="*/ 323733 w 1929048"/>
                    <a:gd name="connsiteY727" fmla="*/ 379426 h 1912806"/>
                    <a:gd name="connsiteX728" fmla="*/ 356598 w 1929048"/>
                    <a:gd name="connsiteY728" fmla="*/ 343929 h 1912806"/>
                    <a:gd name="connsiteX729" fmla="*/ 402656 w 1929048"/>
                    <a:gd name="connsiteY729" fmla="*/ 310752 h 1912806"/>
                    <a:gd name="connsiteX730" fmla="*/ 428084 w 1929048"/>
                    <a:gd name="connsiteY730" fmla="*/ 297846 h 1912806"/>
                    <a:gd name="connsiteX731" fmla="*/ 434661 w 1929048"/>
                    <a:gd name="connsiteY731" fmla="*/ 295045 h 1912806"/>
                    <a:gd name="connsiteX732" fmla="*/ 436301 w 1929048"/>
                    <a:gd name="connsiteY732" fmla="*/ 294344 h 1912806"/>
                    <a:gd name="connsiteX733" fmla="*/ 438080 w 1929048"/>
                    <a:gd name="connsiteY733" fmla="*/ 293664 h 1912806"/>
                    <a:gd name="connsiteX734" fmla="*/ 441678 w 1929048"/>
                    <a:gd name="connsiteY734" fmla="*/ 292303 h 1912806"/>
                    <a:gd name="connsiteX735" fmla="*/ 445276 w 1929048"/>
                    <a:gd name="connsiteY735" fmla="*/ 290943 h 1912806"/>
                    <a:gd name="connsiteX736" fmla="*/ 447076 w 1929048"/>
                    <a:gd name="connsiteY736" fmla="*/ 290262 h 1912806"/>
                    <a:gd name="connsiteX737" fmla="*/ 448775 w 1929048"/>
                    <a:gd name="connsiteY737" fmla="*/ 289702 h 1912806"/>
                    <a:gd name="connsiteX738" fmla="*/ 450854 w 1929048"/>
                    <a:gd name="connsiteY738" fmla="*/ 289042 h 1912806"/>
                    <a:gd name="connsiteX739" fmla="*/ 467506 w 1929048"/>
                    <a:gd name="connsiteY739" fmla="*/ 283779 h 1912806"/>
                    <a:gd name="connsiteX740" fmla="*/ 470485 w 1929048"/>
                    <a:gd name="connsiteY740" fmla="*/ 282819 h 1912806"/>
                    <a:gd name="connsiteX741" fmla="*/ 471964 w 1929048"/>
                    <a:gd name="connsiteY741" fmla="*/ 282338 h 1912806"/>
                    <a:gd name="connsiteX742" fmla="*/ 473323 w 1929048"/>
                    <a:gd name="connsiteY742" fmla="*/ 281738 h 1912806"/>
                    <a:gd name="connsiteX743" fmla="*/ 478121 w 1929048"/>
                    <a:gd name="connsiteY743" fmla="*/ 278717 h 1912806"/>
                    <a:gd name="connsiteX744" fmla="*/ 487697 w 1929048"/>
                    <a:gd name="connsiteY744" fmla="*/ 272694 h 1912806"/>
                    <a:gd name="connsiteX745" fmla="*/ 492494 w 1929048"/>
                    <a:gd name="connsiteY745" fmla="*/ 269672 h 1912806"/>
                    <a:gd name="connsiteX746" fmla="*/ 493654 w 1929048"/>
                    <a:gd name="connsiteY746" fmla="*/ 268872 h 1912806"/>
                    <a:gd name="connsiteX747" fmla="*/ 494493 w 1929048"/>
                    <a:gd name="connsiteY747" fmla="*/ 267731 h 1912806"/>
                    <a:gd name="connsiteX748" fmla="*/ 496053 w 1929048"/>
                    <a:gd name="connsiteY748" fmla="*/ 265350 h 1912806"/>
                    <a:gd name="connsiteX749" fmla="*/ 502310 w 1929048"/>
                    <a:gd name="connsiteY749" fmla="*/ 255825 h 1912806"/>
                    <a:gd name="connsiteX750" fmla="*/ 505428 w 1929048"/>
                    <a:gd name="connsiteY750" fmla="*/ 251063 h 1912806"/>
                    <a:gd name="connsiteX751" fmla="*/ 506988 w 1929048"/>
                    <a:gd name="connsiteY751" fmla="*/ 248682 h 1912806"/>
                    <a:gd name="connsiteX752" fmla="*/ 508387 w 1929048"/>
                    <a:gd name="connsiteY752" fmla="*/ 246141 h 1912806"/>
                    <a:gd name="connsiteX753" fmla="*/ 512525 w 1929048"/>
                    <a:gd name="connsiteY753" fmla="*/ 234455 h 1912806"/>
                    <a:gd name="connsiteX754" fmla="*/ 516663 w 1929048"/>
                    <a:gd name="connsiteY754" fmla="*/ 222769 h 1912806"/>
                    <a:gd name="connsiteX755" fmla="*/ 517183 w 1929048"/>
                    <a:gd name="connsiteY755" fmla="*/ 221308 h 1912806"/>
                    <a:gd name="connsiteX756" fmla="*/ 517423 w 1929048"/>
                    <a:gd name="connsiteY756" fmla="*/ 220668 h 1912806"/>
                    <a:gd name="connsiteX757" fmla="*/ 517543 w 1929048"/>
                    <a:gd name="connsiteY757" fmla="*/ 220348 h 1912806"/>
                    <a:gd name="connsiteX758" fmla="*/ 518062 w 1929048"/>
                    <a:gd name="connsiteY758" fmla="*/ 219107 h 1912806"/>
                    <a:gd name="connsiteX759" fmla="*/ 519082 w 1929048"/>
                    <a:gd name="connsiteY759" fmla="*/ 216606 h 1912806"/>
                    <a:gd name="connsiteX760" fmla="*/ 537253 w 1929048"/>
                    <a:gd name="connsiteY760" fmla="*/ 177707 h 1912806"/>
                    <a:gd name="connsiteX761" fmla="*/ 564521 w 1929048"/>
                    <a:gd name="connsiteY761" fmla="*/ 135126 h 1912806"/>
                    <a:gd name="connsiteX762" fmla="*/ 597305 w 1929048"/>
                    <a:gd name="connsiteY762" fmla="*/ 98388 h 1912806"/>
                    <a:gd name="connsiteX763" fmla="*/ 676149 w 1929048"/>
                    <a:gd name="connsiteY763" fmla="*/ 49904 h 1912806"/>
                    <a:gd name="connsiteX764" fmla="*/ 697659 w 1929048"/>
                    <a:gd name="connsiteY764" fmla="*/ 44102 h 1912806"/>
                    <a:gd name="connsiteX765" fmla="*/ 703116 w 1929048"/>
                    <a:gd name="connsiteY765" fmla="*/ 43161 h 1912806"/>
                    <a:gd name="connsiteX766" fmla="*/ 705835 w 1929048"/>
                    <a:gd name="connsiteY766" fmla="*/ 42661 h 1912806"/>
                    <a:gd name="connsiteX767" fmla="*/ 708573 w 1929048"/>
                    <a:gd name="connsiteY767" fmla="*/ 42321 h 1912806"/>
                    <a:gd name="connsiteX768" fmla="*/ 714051 w 1929048"/>
                    <a:gd name="connsiteY768" fmla="*/ 41620 h 1912806"/>
                    <a:gd name="connsiteX769" fmla="*/ 719568 w 1929048"/>
                    <a:gd name="connsiteY769" fmla="*/ 41200 h 1912806"/>
                    <a:gd name="connsiteX770" fmla="*/ 730623 w 1929048"/>
                    <a:gd name="connsiteY770" fmla="*/ 40740 h 1912806"/>
                    <a:gd name="connsiteX771" fmla="*/ 733582 w 1929048"/>
                    <a:gd name="connsiteY771" fmla="*/ 40740 h 1912806"/>
                    <a:gd name="connsiteX772" fmla="*/ 736660 w 1929048"/>
                    <a:gd name="connsiteY772" fmla="*/ 40820 h 1912806"/>
                    <a:gd name="connsiteX773" fmla="*/ 742837 w 1929048"/>
                    <a:gd name="connsiteY773" fmla="*/ 40960 h 1912806"/>
                    <a:gd name="connsiteX774" fmla="*/ 745916 w 1929048"/>
                    <a:gd name="connsiteY774" fmla="*/ 41020 h 1912806"/>
                    <a:gd name="connsiteX775" fmla="*/ 748955 w 1929048"/>
                    <a:gd name="connsiteY775" fmla="*/ 41260 h 1912806"/>
                    <a:gd name="connsiteX776" fmla="*/ 755032 w 1929048"/>
                    <a:gd name="connsiteY776" fmla="*/ 41720 h 1912806"/>
                    <a:gd name="connsiteX777" fmla="*/ 761089 w 1929048"/>
                    <a:gd name="connsiteY777" fmla="*/ 42221 h 1912806"/>
                    <a:gd name="connsiteX778" fmla="*/ 767046 w 1929048"/>
                    <a:gd name="connsiteY778" fmla="*/ 43001 h 1912806"/>
                    <a:gd name="connsiteX779" fmla="*/ 812585 w 1929048"/>
                    <a:gd name="connsiteY779" fmla="*/ 53686 h 1912806"/>
                    <a:gd name="connsiteX780" fmla="*/ 852966 w 1929048"/>
                    <a:gd name="connsiteY780" fmla="*/ 73776 h 1912806"/>
                    <a:gd name="connsiteX781" fmla="*/ 874496 w 1929048"/>
                    <a:gd name="connsiteY781" fmla="*/ 90244 h 1912806"/>
                    <a:gd name="connsiteX782" fmla="*/ 877075 w 1929048"/>
                    <a:gd name="connsiteY782" fmla="*/ 92485 h 1912806"/>
                    <a:gd name="connsiteX783" fmla="*/ 879514 w 1929048"/>
                    <a:gd name="connsiteY783" fmla="*/ 94907 h 1912806"/>
                    <a:gd name="connsiteX784" fmla="*/ 884291 w 1929048"/>
                    <a:gd name="connsiteY784" fmla="*/ 99589 h 1912806"/>
                    <a:gd name="connsiteX785" fmla="*/ 890369 w 1929048"/>
                    <a:gd name="connsiteY785" fmla="*/ 106072 h 1912806"/>
                    <a:gd name="connsiteX786" fmla="*/ 893387 w 1929048"/>
                    <a:gd name="connsiteY786" fmla="*/ 109474 h 1912806"/>
                    <a:gd name="connsiteX787" fmla="*/ 894906 w 1929048"/>
                    <a:gd name="connsiteY787" fmla="*/ 111174 h 1912806"/>
                    <a:gd name="connsiteX788" fmla="*/ 896326 w 1929048"/>
                    <a:gd name="connsiteY788" fmla="*/ 113095 h 1912806"/>
                    <a:gd name="connsiteX789" fmla="*/ 901963 w 1929048"/>
                    <a:gd name="connsiteY789" fmla="*/ 120759 h 1912806"/>
                    <a:gd name="connsiteX790" fmla="*/ 913238 w 1929048"/>
                    <a:gd name="connsiteY790" fmla="*/ 136087 h 1912806"/>
                    <a:gd name="connsiteX791" fmla="*/ 916616 w 1929048"/>
                    <a:gd name="connsiteY791" fmla="*/ 140709 h 1912806"/>
                    <a:gd name="connsiteX792" fmla="*/ 917456 w 1929048"/>
                    <a:gd name="connsiteY792" fmla="*/ 141870 h 1912806"/>
                    <a:gd name="connsiteX793" fmla="*/ 918335 w 1929048"/>
                    <a:gd name="connsiteY793" fmla="*/ 142650 h 1912806"/>
                    <a:gd name="connsiteX794" fmla="*/ 920095 w 1929048"/>
                    <a:gd name="connsiteY794" fmla="*/ 144011 h 1912806"/>
                    <a:gd name="connsiteX795" fmla="*/ 927211 w 1929048"/>
                    <a:gd name="connsiteY795" fmla="*/ 149313 h 1912806"/>
                    <a:gd name="connsiteX796" fmla="*/ 941605 w 1929048"/>
                    <a:gd name="connsiteY796" fmla="*/ 159258 h 1912806"/>
                    <a:gd name="connsiteX797" fmla="*/ 942504 w 1929048"/>
                    <a:gd name="connsiteY797" fmla="*/ 159858 h 1912806"/>
                    <a:gd name="connsiteX798" fmla="*/ 943324 w 1929048"/>
                    <a:gd name="connsiteY798" fmla="*/ 160259 h 1912806"/>
                    <a:gd name="connsiteX799" fmla="*/ 944743 w 1929048"/>
                    <a:gd name="connsiteY799" fmla="*/ 160519 h 1912806"/>
                    <a:gd name="connsiteX800" fmla="*/ 947582 w 1929048"/>
                    <a:gd name="connsiteY800" fmla="*/ 161039 h 1912806"/>
                    <a:gd name="connsiteX801" fmla="*/ 953259 w 1929048"/>
                    <a:gd name="connsiteY801" fmla="*/ 162099 h 1912806"/>
                    <a:gd name="connsiteX802" fmla="*/ 958936 w 1929048"/>
                    <a:gd name="connsiteY802" fmla="*/ 163160 h 1912806"/>
                    <a:gd name="connsiteX803" fmla="*/ 961775 w 1929048"/>
                    <a:gd name="connsiteY803" fmla="*/ 163680 h 1912806"/>
                    <a:gd name="connsiteX804" fmla="*/ 963194 w 1929048"/>
                    <a:gd name="connsiteY804" fmla="*/ 163940 h 1912806"/>
                    <a:gd name="connsiteX805" fmla="*/ 963894 w 1929048"/>
                    <a:gd name="connsiteY805" fmla="*/ 164060 h 1912806"/>
                    <a:gd name="connsiteX806" fmla="*/ 964834 w 1929048"/>
                    <a:gd name="connsiteY806" fmla="*/ 164060 h 1912806"/>
                    <a:gd name="connsiteX807" fmla="*/ 976188 w 1929048"/>
                    <a:gd name="connsiteY807" fmla="*/ 161959 h 1912806"/>
                    <a:gd name="connsiteX808" fmla="*/ 981866 w 1929048"/>
                    <a:gd name="connsiteY808" fmla="*/ 160899 h 1912806"/>
                    <a:gd name="connsiteX809" fmla="*/ 988063 w 1929048"/>
                    <a:gd name="connsiteY809" fmla="*/ 158618 h 1912806"/>
                    <a:gd name="connsiteX810" fmla="*/ 1002436 w 1929048"/>
                    <a:gd name="connsiteY810" fmla="*/ 148613 h 1912806"/>
                    <a:gd name="connsiteX811" fmla="*/ 1009533 w 1929048"/>
                    <a:gd name="connsiteY811" fmla="*/ 143270 h 1912806"/>
                    <a:gd name="connsiteX812" fmla="*/ 1011272 w 1929048"/>
                    <a:gd name="connsiteY812" fmla="*/ 141789 h 1912806"/>
                    <a:gd name="connsiteX813" fmla="*/ 1012931 w 1929048"/>
                    <a:gd name="connsiteY813" fmla="*/ 139548 h 1912806"/>
                    <a:gd name="connsiteX814" fmla="*/ 1016230 w 1929048"/>
                    <a:gd name="connsiteY814" fmla="*/ 135066 h 1912806"/>
                    <a:gd name="connsiteX815" fmla="*/ 1029424 w 1929048"/>
                    <a:gd name="connsiteY815" fmla="*/ 117117 h 1912806"/>
                    <a:gd name="connsiteX816" fmla="*/ 1036180 w 1929048"/>
                    <a:gd name="connsiteY816" fmla="*/ 108493 h 1912806"/>
                    <a:gd name="connsiteX817" fmla="*/ 1039699 w 1929048"/>
                    <a:gd name="connsiteY817" fmla="*/ 104551 h 1912806"/>
                    <a:gd name="connsiteX818" fmla="*/ 1041458 w 1929048"/>
                    <a:gd name="connsiteY818" fmla="*/ 102570 h 1912806"/>
                    <a:gd name="connsiteX819" fmla="*/ 1043237 w 1929048"/>
                    <a:gd name="connsiteY819" fmla="*/ 100729 h 1912806"/>
                    <a:gd name="connsiteX820" fmla="*/ 1046795 w 1929048"/>
                    <a:gd name="connsiteY820" fmla="*/ 97288 h 1912806"/>
                    <a:gd name="connsiteX821" fmla="*/ 1049114 w 1929048"/>
                    <a:gd name="connsiteY821" fmla="*/ 94987 h 1912806"/>
                    <a:gd name="connsiteX822" fmla="*/ 1051953 w 1929048"/>
                    <a:gd name="connsiteY822" fmla="*/ 92165 h 1912806"/>
                    <a:gd name="connsiteX823" fmla="*/ 1057990 w 1929048"/>
                    <a:gd name="connsiteY823" fmla="*/ 87043 h 1912806"/>
                    <a:gd name="connsiteX824" fmla="*/ 1070444 w 1929048"/>
                    <a:gd name="connsiteY824" fmla="*/ 77338 h 1912806"/>
                    <a:gd name="connsiteX825" fmla="*/ 1076981 w 1929048"/>
                    <a:gd name="connsiteY825" fmla="*/ 72976 h 1912806"/>
                    <a:gd name="connsiteX826" fmla="*/ 1083618 w 1929048"/>
                    <a:gd name="connsiteY826" fmla="*/ 68774 h 1912806"/>
                    <a:gd name="connsiteX827" fmla="*/ 1171597 w 1929048"/>
                    <a:gd name="connsiteY827" fmla="*/ 41881 h 1912806"/>
                    <a:gd name="connsiteX828" fmla="*/ 1183751 w 1929048"/>
                    <a:gd name="connsiteY828" fmla="*/ 41020 h 1912806"/>
                    <a:gd name="connsiteX829" fmla="*/ 1196086 w 1929048"/>
                    <a:gd name="connsiteY829" fmla="*/ 40720 h 1912806"/>
                    <a:gd name="connsiteX830" fmla="*/ 1201703 w 1929048"/>
                    <a:gd name="connsiteY830" fmla="*/ 40840 h 1912806"/>
                    <a:gd name="connsiteX831" fmla="*/ 1207220 w 1929048"/>
                    <a:gd name="connsiteY831" fmla="*/ 41060 h 1912806"/>
                    <a:gd name="connsiteX832" fmla="*/ 1218215 w 1929048"/>
                    <a:gd name="connsiteY832" fmla="*/ 42101 h 1912806"/>
                    <a:gd name="connsiteX833" fmla="*/ 1239985 w 1929048"/>
                    <a:gd name="connsiteY833" fmla="*/ 46163 h 1912806"/>
                    <a:gd name="connsiteX834" fmla="*/ 1245363 w 1929048"/>
                    <a:gd name="connsiteY834" fmla="*/ 47663 h 1912806"/>
                    <a:gd name="connsiteX835" fmla="*/ 1248041 w 1929048"/>
                    <a:gd name="connsiteY835" fmla="*/ 48404 h 1912806"/>
                    <a:gd name="connsiteX836" fmla="*/ 1250700 w 1929048"/>
                    <a:gd name="connsiteY836" fmla="*/ 49304 h 1912806"/>
                    <a:gd name="connsiteX837" fmla="*/ 1256038 w 1929048"/>
                    <a:gd name="connsiteY837" fmla="*/ 51045 h 1912806"/>
                    <a:gd name="connsiteX838" fmla="*/ 1261295 w 1929048"/>
                    <a:gd name="connsiteY838" fmla="*/ 53086 h 1912806"/>
                    <a:gd name="connsiteX839" fmla="*/ 1338579 w 1929048"/>
                    <a:gd name="connsiteY839" fmla="*/ 105452 h 1912806"/>
                    <a:gd name="connsiteX840" fmla="*/ 1370244 w 1929048"/>
                    <a:gd name="connsiteY840" fmla="*/ 143570 h 1912806"/>
                    <a:gd name="connsiteX841" fmla="*/ 1396292 w 1929048"/>
                    <a:gd name="connsiteY841" fmla="*/ 187172 h 1912806"/>
                    <a:gd name="connsiteX842" fmla="*/ 1401430 w 1929048"/>
                    <a:gd name="connsiteY842" fmla="*/ 197797 h 1912806"/>
                    <a:gd name="connsiteX843" fmla="*/ 1406247 w 1929048"/>
                    <a:gd name="connsiteY843" fmla="*/ 208622 h 1912806"/>
                    <a:gd name="connsiteX844" fmla="*/ 1410765 w 1929048"/>
                    <a:gd name="connsiteY844" fmla="*/ 219628 h 1912806"/>
                    <a:gd name="connsiteX845" fmla="*/ 1411045 w 1929048"/>
                    <a:gd name="connsiteY845" fmla="*/ 220308 h 1912806"/>
                    <a:gd name="connsiteX846" fmla="*/ 1411185 w 1929048"/>
                    <a:gd name="connsiteY846" fmla="*/ 220648 h 1912806"/>
                    <a:gd name="connsiteX847" fmla="*/ 1411445 w 1929048"/>
                    <a:gd name="connsiteY847" fmla="*/ 221348 h 1912806"/>
                    <a:gd name="connsiteX848" fmla="*/ 1412585 w 1929048"/>
                    <a:gd name="connsiteY848" fmla="*/ 224550 h 1912806"/>
                    <a:gd name="connsiteX849" fmla="*/ 1414863 w 1929048"/>
                    <a:gd name="connsiteY849" fmla="*/ 230973 h 1912806"/>
                    <a:gd name="connsiteX850" fmla="*/ 1419421 w 1929048"/>
                    <a:gd name="connsiteY850" fmla="*/ 243819 h 1912806"/>
                    <a:gd name="connsiteX851" fmla="*/ 1420381 w 1929048"/>
                    <a:gd name="connsiteY851" fmla="*/ 246541 h 1912806"/>
                    <a:gd name="connsiteX852" fmla="*/ 1421740 w 1929048"/>
                    <a:gd name="connsiteY852" fmla="*/ 248822 h 1912806"/>
                    <a:gd name="connsiteX853" fmla="*/ 1424619 w 1929048"/>
                    <a:gd name="connsiteY853" fmla="*/ 253224 h 1912806"/>
                    <a:gd name="connsiteX854" fmla="*/ 1430396 w 1929048"/>
                    <a:gd name="connsiteY854" fmla="*/ 262008 h 1912806"/>
                    <a:gd name="connsiteX855" fmla="*/ 1433275 w 1929048"/>
                    <a:gd name="connsiteY855" fmla="*/ 266411 h 1912806"/>
                    <a:gd name="connsiteX856" fmla="*/ 1434714 w 1929048"/>
                    <a:gd name="connsiteY856" fmla="*/ 268612 h 1912806"/>
                    <a:gd name="connsiteX857" fmla="*/ 1435194 w 1929048"/>
                    <a:gd name="connsiteY857" fmla="*/ 269072 h 1912806"/>
                    <a:gd name="connsiteX858" fmla="*/ 1435754 w 1929048"/>
                    <a:gd name="connsiteY858" fmla="*/ 269412 h 1912806"/>
                    <a:gd name="connsiteX859" fmla="*/ 1436853 w 1929048"/>
                    <a:gd name="connsiteY859" fmla="*/ 270112 h 1912806"/>
                    <a:gd name="connsiteX860" fmla="*/ 1445709 w 1929048"/>
                    <a:gd name="connsiteY860" fmla="*/ 275675 h 1912806"/>
                    <a:gd name="connsiteX861" fmla="*/ 1454565 w 1929048"/>
                    <a:gd name="connsiteY861" fmla="*/ 281238 h 1912806"/>
                    <a:gd name="connsiteX862" fmla="*/ 1455664 w 1929048"/>
                    <a:gd name="connsiteY862" fmla="*/ 281938 h 1912806"/>
                    <a:gd name="connsiteX863" fmla="*/ 1457004 w 1929048"/>
                    <a:gd name="connsiteY863" fmla="*/ 282418 h 1912806"/>
                    <a:gd name="connsiteX864" fmla="*/ 1459763 w 1929048"/>
                    <a:gd name="connsiteY864" fmla="*/ 283299 h 1912806"/>
                    <a:gd name="connsiteX865" fmla="*/ 1465260 w 1929048"/>
                    <a:gd name="connsiteY865" fmla="*/ 285040 h 1912806"/>
                    <a:gd name="connsiteX866" fmla="*/ 1476255 w 1929048"/>
                    <a:gd name="connsiteY866" fmla="*/ 288541 h 1912806"/>
                    <a:gd name="connsiteX867" fmla="*/ 1481472 w 1929048"/>
                    <a:gd name="connsiteY867" fmla="*/ 290222 h 1912806"/>
                    <a:gd name="connsiteX868" fmla="*/ 1483851 w 1929048"/>
                    <a:gd name="connsiteY868" fmla="*/ 291123 h 1912806"/>
                    <a:gd name="connsiteX869" fmla="*/ 1493247 w 1929048"/>
                    <a:gd name="connsiteY869" fmla="*/ 294744 h 1912806"/>
                    <a:gd name="connsiteX870" fmla="*/ 1501923 w 1929048"/>
                    <a:gd name="connsiteY870" fmla="*/ 298446 h 1912806"/>
                    <a:gd name="connsiteX871" fmla="*/ 1510459 w 1929048"/>
                    <a:gd name="connsiteY871" fmla="*/ 302488 h 1912806"/>
                    <a:gd name="connsiteX872" fmla="*/ 1518835 w 1929048"/>
                    <a:gd name="connsiteY872" fmla="*/ 306810 h 1912806"/>
                    <a:gd name="connsiteX873" fmla="*/ 1579427 w 1929048"/>
                    <a:gd name="connsiteY873" fmla="*/ 350852 h 1912806"/>
                    <a:gd name="connsiteX874" fmla="*/ 1610852 w 1929048"/>
                    <a:gd name="connsiteY874" fmla="*/ 387530 h 1912806"/>
                    <a:gd name="connsiteX875" fmla="*/ 1634601 w 1929048"/>
                    <a:gd name="connsiteY875" fmla="*/ 429110 h 1912806"/>
                    <a:gd name="connsiteX876" fmla="*/ 1649674 w 1929048"/>
                    <a:gd name="connsiteY876" fmla="*/ 474212 h 1912806"/>
                    <a:gd name="connsiteX877" fmla="*/ 1655371 w 1929048"/>
                    <a:gd name="connsiteY877" fmla="*/ 521396 h 1912806"/>
                    <a:gd name="connsiteX878" fmla="*/ 1655231 w 1929048"/>
                    <a:gd name="connsiteY878" fmla="*/ 537964 h 1912806"/>
                    <a:gd name="connsiteX879" fmla="*/ 1654991 w 1929048"/>
                    <a:gd name="connsiteY879" fmla="*/ 542086 h 1912806"/>
                    <a:gd name="connsiteX880" fmla="*/ 1654931 w 1929048"/>
                    <a:gd name="connsiteY880" fmla="*/ 543126 h 1912806"/>
                    <a:gd name="connsiteX881" fmla="*/ 1654771 w 1929048"/>
                    <a:gd name="connsiteY881" fmla="*/ 545107 h 1912806"/>
                    <a:gd name="connsiteX882" fmla="*/ 1654372 w 1929048"/>
                    <a:gd name="connsiteY882" fmla="*/ 549870 h 1912806"/>
                    <a:gd name="connsiteX883" fmla="*/ 1651413 w 1929048"/>
                    <a:gd name="connsiteY883" fmla="*/ 570640 h 1912806"/>
                    <a:gd name="connsiteX884" fmla="*/ 1651653 w 1929048"/>
                    <a:gd name="connsiteY884" fmla="*/ 593991 h 1912806"/>
                    <a:gd name="connsiteX885" fmla="*/ 1652193 w 1929048"/>
                    <a:gd name="connsiteY885" fmla="*/ 596632 h 1912806"/>
                    <a:gd name="connsiteX886" fmla="*/ 1652912 w 1929048"/>
                    <a:gd name="connsiteY886" fmla="*/ 599094 h 1912806"/>
                    <a:gd name="connsiteX887" fmla="*/ 1653632 w 1929048"/>
                    <a:gd name="connsiteY887" fmla="*/ 601555 h 1912806"/>
                    <a:gd name="connsiteX888" fmla="*/ 1654491 w 1929048"/>
                    <a:gd name="connsiteY888" fmla="*/ 603816 h 1912806"/>
                    <a:gd name="connsiteX889" fmla="*/ 1655391 w 1929048"/>
                    <a:gd name="connsiteY889" fmla="*/ 606057 h 1912806"/>
                    <a:gd name="connsiteX890" fmla="*/ 1656691 w 1929048"/>
                    <a:gd name="connsiteY890" fmla="*/ 608278 h 1912806"/>
                    <a:gd name="connsiteX891" fmla="*/ 1660449 w 1929048"/>
                    <a:gd name="connsiteY891" fmla="*/ 612280 h 1912806"/>
                    <a:gd name="connsiteX892" fmla="*/ 1675462 w 1929048"/>
                    <a:gd name="connsiteY892" fmla="*/ 628248 h 1912806"/>
                    <a:gd name="connsiteX893" fmla="*/ 1679220 w 1929048"/>
                    <a:gd name="connsiteY893" fmla="*/ 632250 h 1912806"/>
                    <a:gd name="connsiteX894" fmla="*/ 1681099 w 1929048"/>
                    <a:gd name="connsiteY894" fmla="*/ 634251 h 1912806"/>
                    <a:gd name="connsiteX895" fmla="*/ 1683258 w 1929048"/>
                    <a:gd name="connsiteY895" fmla="*/ 636132 h 1912806"/>
                    <a:gd name="connsiteX896" fmla="*/ 1693893 w 1929048"/>
                    <a:gd name="connsiteY896" fmla="*/ 642755 h 1912806"/>
                    <a:gd name="connsiteX897" fmla="*/ 1698851 w 1929048"/>
                    <a:gd name="connsiteY897" fmla="*/ 646157 h 1912806"/>
                    <a:gd name="connsiteX898" fmla="*/ 1703629 w 1929048"/>
                    <a:gd name="connsiteY898" fmla="*/ 649598 h 1912806"/>
                    <a:gd name="connsiteX899" fmla="*/ 1708346 w 1929048"/>
                    <a:gd name="connsiteY899" fmla="*/ 652960 h 1912806"/>
                    <a:gd name="connsiteX900" fmla="*/ 1712344 w 1929048"/>
                    <a:gd name="connsiteY900" fmla="*/ 656062 h 1912806"/>
                    <a:gd name="connsiteX901" fmla="*/ 1716263 w 1929048"/>
                    <a:gd name="connsiteY901" fmla="*/ 659283 h 1912806"/>
                    <a:gd name="connsiteX902" fmla="*/ 1724099 w 1929048"/>
                    <a:gd name="connsiteY902" fmla="*/ 665706 h 1912806"/>
                    <a:gd name="connsiteX903" fmla="*/ 1731516 w 1929048"/>
                    <a:gd name="connsiteY903" fmla="*/ 672610 h 1912806"/>
                    <a:gd name="connsiteX904" fmla="*/ 1745769 w 1929048"/>
                    <a:gd name="connsiteY904" fmla="*/ 686977 h 1912806"/>
                    <a:gd name="connsiteX905" fmla="*/ 1752446 w 1929048"/>
                    <a:gd name="connsiteY905" fmla="*/ 694560 h 1912806"/>
                    <a:gd name="connsiteX906" fmla="*/ 1758943 w 1929048"/>
                    <a:gd name="connsiteY906" fmla="*/ 702284 h 1912806"/>
                    <a:gd name="connsiteX907" fmla="*/ 1764960 w 1929048"/>
                    <a:gd name="connsiteY907" fmla="*/ 710388 h 1912806"/>
                    <a:gd name="connsiteX908" fmla="*/ 1767958 w 1929048"/>
                    <a:gd name="connsiteY908" fmla="*/ 714450 h 1912806"/>
                    <a:gd name="connsiteX909" fmla="*/ 1770857 w 1929048"/>
                    <a:gd name="connsiteY909" fmla="*/ 718572 h 1912806"/>
                    <a:gd name="connsiteX910" fmla="*/ 1776275 w 1929048"/>
                    <a:gd name="connsiteY910" fmla="*/ 727056 h 1912806"/>
                    <a:gd name="connsiteX911" fmla="*/ 1779013 w 1929048"/>
                    <a:gd name="connsiteY911" fmla="*/ 731278 h 1912806"/>
                    <a:gd name="connsiteX912" fmla="*/ 1781472 w 1929048"/>
                    <a:gd name="connsiteY912" fmla="*/ 735681 h 1912806"/>
                    <a:gd name="connsiteX913" fmla="*/ 1787369 w 1929048"/>
                    <a:gd name="connsiteY913" fmla="*/ 746326 h 1912806"/>
                    <a:gd name="connsiteX914" fmla="*/ 1792567 w 1929048"/>
                    <a:gd name="connsiteY914" fmla="*/ 757311 h 1912806"/>
                    <a:gd name="connsiteX915" fmla="*/ 1795186 w 1929048"/>
                    <a:gd name="connsiteY915" fmla="*/ 762794 h 1912806"/>
                    <a:gd name="connsiteX916" fmla="*/ 1797365 w 1929048"/>
                    <a:gd name="connsiteY916" fmla="*/ 768457 h 1912806"/>
                    <a:gd name="connsiteX917" fmla="*/ 1801763 w 1929048"/>
                    <a:gd name="connsiteY917" fmla="*/ 779762 h 1912806"/>
                    <a:gd name="connsiteX918" fmla="*/ 1805401 w 1929048"/>
                    <a:gd name="connsiteY918" fmla="*/ 791328 h 1912806"/>
                    <a:gd name="connsiteX919" fmla="*/ 1807160 w 1929048"/>
                    <a:gd name="connsiteY919" fmla="*/ 797131 h 1912806"/>
                    <a:gd name="connsiteX920" fmla="*/ 1808580 w 1929048"/>
                    <a:gd name="connsiteY920" fmla="*/ 803034 h 1912806"/>
                    <a:gd name="connsiteX921" fmla="*/ 1810019 w 1929048"/>
                    <a:gd name="connsiteY921" fmla="*/ 808916 h 1912806"/>
                    <a:gd name="connsiteX922" fmla="*/ 1811338 w 1929048"/>
                    <a:gd name="connsiteY922" fmla="*/ 814819 h 1912806"/>
                    <a:gd name="connsiteX923" fmla="*/ 1813397 w 1929048"/>
                    <a:gd name="connsiteY923" fmla="*/ 826765 h 1912806"/>
                    <a:gd name="connsiteX924" fmla="*/ 1814897 w 1929048"/>
                    <a:gd name="connsiteY924" fmla="*/ 838811 h 1912806"/>
                    <a:gd name="connsiteX925" fmla="*/ 1815536 w 1929048"/>
                    <a:gd name="connsiteY925" fmla="*/ 844854 h 1912806"/>
                    <a:gd name="connsiteX926" fmla="*/ 1816016 w 1929048"/>
                    <a:gd name="connsiteY926" fmla="*/ 850917 h 1912806"/>
                    <a:gd name="connsiteX927" fmla="*/ 1816436 w 1929048"/>
                    <a:gd name="connsiteY927" fmla="*/ 875249 h 1912806"/>
                    <a:gd name="connsiteX928" fmla="*/ 1810499 w 1929048"/>
                    <a:gd name="connsiteY928" fmla="*/ 923373 h 1912806"/>
                    <a:gd name="connsiteX929" fmla="*/ 1809199 w 1929048"/>
                    <a:gd name="connsiteY929" fmla="*/ 929015 h 1912806"/>
                    <a:gd name="connsiteX930" fmla="*/ 1807780 w 1929048"/>
                    <a:gd name="connsiteY930" fmla="*/ 934618 h 1912806"/>
                    <a:gd name="connsiteX931" fmla="*/ 1807400 w 1929048"/>
                    <a:gd name="connsiteY931" fmla="*/ 936019 h 1912806"/>
                    <a:gd name="connsiteX932" fmla="*/ 1807040 w 1929048"/>
                    <a:gd name="connsiteY932" fmla="*/ 937419 h 1912806"/>
                    <a:gd name="connsiteX933" fmla="*/ 1806521 w 1929048"/>
                    <a:gd name="connsiteY933" fmla="*/ 939180 h 1912806"/>
                    <a:gd name="connsiteX934" fmla="*/ 1804382 w 1929048"/>
                    <a:gd name="connsiteY934" fmla="*/ 946004 h 1912806"/>
                    <a:gd name="connsiteX935" fmla="*/ 1802223 w 1929048"/>
                    <a:gd name="connsiteY935" fmla="*/ 952827 h 1912806"/>
                    <a:gd name="connsiteX936" fmla="*/ 1799804 w 1929048"/>
                    <a:gd name="connsiteY936" fmla="*/ 959630 h 1912806"/>
                    <a:gd name="connsiteX937" fmla="*/ 1797885 w 1929048"/>
                    <a:gd name="connsiteY937" fmla="*/ 965933 h 1912806"/>
                    <a:gd name="connsiteX938" fmla="*/ 1797325 w 1929048"/>
                    <a:gd name="connsiteY938" fmla="*/ 969015 h 1912806"/>
                    <a:gd name="connsiteX939" fmla="*/ 1796945 w 1929048"/>
                    <a:gd name="connsiteY939" fmla="*/ 972076 h 1912806"/>
                    <a:gd name="connsiteX940" fmla="*/ 1796265 w 1929048"/>
                    <a:gd name="connsiteY940" fmla="*/ 983942 h 1912806"/>
                    <a:gd name="connsiteX941" fmla="*/ 1796745 w 1929048"/>
                    <a:gd name="connsiteY941" fmla="*/ 989485 h 1912806"/>
                    <a:gd name="connsiteX942" fmla="*/ 1796985 w 1929048"/>
                    <a:gd name="connsiteY942" fmla="*/ 992266 h 1912806"/>
                    <a:gd name="connsiteX943" fmla="*/ 1797125 w 1929048"/>
                    <a:gd name="connsiteY943" fmla="*/ 992987 h 1912806"/>
                    <a:gd name="connsiteX944" fmla="*/ 1797425 w 1929048"/>
                    <a:gd name="connsiteY944" fmla="*/ 993647 h 1912806"/>
                    <a:gd name="connsiteX945" fmla="*/ 1798044 w 1929048"/>
                    <a:gd name="connsiteY945" fmla="*/ 994988 h 1912806"/>
                    <a:gd name="connsiteX946" fmla="*/ 1803022 w 1929048"/>
                    <a:gd name="connsiteY946" fmla="*/ 1005673 h 1912806"/>
                    <a:gd name="connsiteX947" fmla="*/ 1808000 w 1929048"/>
                    <a:gd name="connsiteY947" fmla="*/ 1016358 h 1912806"/>
                    <a:gd name="connsiteX948" fmla="*/ 1809259 w 1929048"/>
                    <a:gd name="connsiteY948" fmla="*/ 1019020 h 1912806"/>
                    <a:gd name="connsiteX949" fmla="*/ 1811278 w 1929048"/>
                    <a:gd name="connsiteY949" fmla="*/ 1021441 h 1912806"/>
                    <a:gd name="connsiteX950" fmla="*/ 1815316 w 1929048"/>
                    <a:gd name="connsiteY950" fmla="*/ 1026263 h 1912806"/>
                    <a:gd name="connsiteX951" fmla="*/ 1823393 w 1929048"/>
                    <a:gd name="connsiteY951" fmla="*/ 1035908 h 1912806"/>
                    <a:gd name="connsiteX952" fmla="*/ 1829870 w 1929048"/>
                    <a:gd name="connsiteY952" fmla="*/ 1043832 h 1912806"/>
                    <a:gd name="connsiteX953" fmla="*/ 1853439 w 1929048"/>
                    <a:gd name="connsiteY953" fmla="*/ 1080490 h 1912806"/>
                    <a:gd name="connsiteX954" fmla="*/ 1882865 w 1929048"/>
                    <a:gd name="connsiteY954" fmla="*/ 1161689 h 1912806"/>
                    <a:gd name="connsiteX955" fmla="*/ 1887982 w 1929048"/>
                    <a:gd name="connsiteY955" fmla="*/ 1210553 h 1912806"/>
                    <a:gd name="connsiteX956" fmla="*/ 1884824 w 1929048"/>
                    <a:gd name="connsiteY956" fmla="*/ 1259617 h 1912806"/>
                    <a:gd name="connsiteX957" fmla="*/ 1873069 w 1929048"/>
                    <a:gd name="connsiteY957" fmla="*/ 1307281 h 1912806"/>
                    <a:gd name="connsiteX958" fmla="*/ 1864194 w 1929048"/>
                    <a:gd name="connsiteY958" fmla="*/ 1330232 h 1912806"/>
                    <a:gd name="connsiteX959" fmla="*/ 1858976 w 1929048"/>
                    <a:gd name="connsiteY959" fmla="*/ 1341398 h 1912806"/>
                    <a:gd name="connsiteX960" fmla="*/ 1853279 w 1929048"/>
                    <a:gd name="connsiteY960" fmla="*/ 1352343 h 1912806"/>
                    <a:gd name="connsiteX961" fmla="*/ 1826031 w 1929048"/>
                    <a:gd name="connsiteY961" fmla="*/ 1393663 h 1912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Lst>
                  <a:rect l="l" t="t" r="r" b="b"/>
                  <a:pathLst>
                    <a:path w="1929048" h="1912806">
                      <a:moveTo>
                        <a:pt x="1922866" y="1153786"/>
                      </a:moveTo>
                      <a:cubicBezTo>
                        <a:pt x="1916309" y="1121450"/>
                        <a:pt x="1905234" y="1089934"/>
                        <a:pt x="1889262" y="1060960"/>
                      </a:cubicBezTo>
                      <a:cubicBezTo>
                        <a:pt x="1881326" y="1046473"/>
                        <a:pt x="1872490" y="1032426"/>
                        <a:pt x="1862454" y="1019240"/>
                      </a:cubicBezTo>
                      <a:cubicBezTo>
                        <a:pt x="1861495" y="1017799"/>
                        <a:pt x="1859356" y="1015298"/>
                        <a:pt x="1857637" y="1013157"/>
                      </a:cubicBezTo>
                      <a:lnTo>
                        <a:pt x="1852239" y="1006553"/>
                      </a:lnTo>
                      <a:lnTo>
                        <a:pt x="1849540" y="1003252"/>
                      </a:lnTo>
                      <a:lnTo>
                        <a:pt x="1848201" y="1001591"/>
                      </a:lnTo>
                      <a:lnTo>
                        <a:pt x="1847062" y="999890"/>
                      </a:lnTo>
                      <a:lnTo>
                        <a:pt x="1842524" y="993067"/>
                      </a:lnTo>
                      <a:lnTo>
                        <a:pt x="1837986" y="986243"/>
                      </a:lnTo>
                      <a:lnTo>
                        <a:pt x="1837426" y="985383"/>
                      </a:lnTo>
                      <a:cubicBezTo>
                        <a:pt x="1837246" y="985103"/>
                        <a:pt x="1836986" y="984823"/>
                        <a:pt x="1837046" y="984463"/>
                      </a:cubicBezTo>
                      <a:lnTo>
                        <a:pt x="1837346" y="982522"/>
                      </a:lnTo>
                      <a:lnTo>
                        <a:pt x="1837946" y="978640"/>
                      </a:lnTo>
                      <a:cubicBezTo>
                        <a:pt x="1838246" y="976098"/>
                        <a:pt x="1839005" y="973297"/>
                        <a:pt x="1839625" y="970596"/>
                      </a:cubicBezTo>
                      <a:cubicBezTo>
                        <a:pt x="1839965" y="969235"/>
                        <a:pt x="1840205" y="967874"/>
                        <a:pt x="1840645" y="966494"/>
                      </a:cubicBezTo>
                      <a:lnTo>
                        <a:pt x="1841944" y="962332"/>
                      </a:lnTo>
                      <a:cubicBezTo>
                        <a:pt x="1842984" y="959330"/>
                        <a:pt x="1843923" y="956309"/>
                        <a:pt x="1844823" y="953287"/>
                      </a:cubicBezTo>
                      <a:lnTo>
                        <a:pt x="1846182" y="948745"/>
                      </a:lnTo>
                      <a:lnTo>
                        <a:pt x="1847202" y="944943"/>
                      </a:lnTo>
                      <a:cubicBezTo>
                        <a:pt x="1847801" y="942802"/>
                        <a:pt x="1848341" y="940621"/>
                        <a:pt x="1848841" y="938460"/>
                      </a:cubicBezTo>
                      <a:cubicBezTo>
                        <a:pt x="1849381" y="936299"/>
                        <a:pt x="1849880" y="934118"/>
                        <a:pt x="1850340" y="931937"/>
                      </a:cubicBezTo>
                      <a:cubicBezTo>
                        <a:pt x="1854318" y="913688"/>
                        <a:pt x="1856617" y="895079"/>
                        <a:pt x="1857197" y="876370"/>
                      </a:cubicBezTo>
                      <a:cubicBezTo>
                        <a:pt x="1857617" y="867025"/>
                        <a:pt x="1856957" y="857680"/>
                        <a:pt x="1856717" y="848336"/>
                      </a:cubicBezTo>
                      <a:cubicBezTo>
                        <a:pt x="1856717" y="845995"/>
                        <a:pt x="1856417" y="843674"/>
                        <a:pt x="1856177" y="841352"/>
                      </a:cubicBezTo>
                      <a:lnTo>
                        <a:pt x="1855458" y="834389"/>
                      </a:lnTo>
                      <a:cubicBezTo>
                        <a:pt x="1854938" y="829747"/>
                        <a:pt x="1854678" y="825064"/>
                        <a:pt x="1853718" y="820482"/>
                      </a:cubicBezTo>
                      <a:lnTo>
                        <a:pt x="1851340" y="806675"/>
                      </a:lnTo>
                      <a:cubicBezTo>
                        <a:pt x="1851020" y="804354"/>
                        <a:pt x="1850340" y="802113"/>
                        <a:pt x="1849820" y="799832"/>
                      </a:cubicBezTo>
                      <a:lnTo>
                        <a:pt x="1848161" y="793029"/>
                      </a:lnTo>
                      <a:lnTo>
                        <a:pt x="1846502" y="786225"/>
                      </a:lnTo>
                      <a:cubicBezTo>
                        <a:pt x="1846002" y="783944"/>
                        <a:pt x="1845143" y="781763"/>
                        <a:pt x="1844483" y="779522"/>
                      </a:cubicBezTo>
                      <a:lnTo>
                        <a:pt x="1840265" y="766156"/>
                      </a:lnTo>
                      <a:cubicBezTo>
                        <a:pt x="1838665" y="761773"/>
                        <a:pt x="1836866" y="757451"/>
                        <a:pt x="1835207" y="753089"/>
                      </a:cubicBezTo>
                      <a:lnTo>
                        <a:pt x="1832668" y="746566"/>
                      </a:lnTo>
                      <a:lnTo>
                        <a:pt x="1829690" y="740223"/>
                      </a:lnTo>
                      <a:cubicBezTo>
                        <a:pt x="1827671" y="736001"/>
                        <a:pt x="1825772" y="731739"/>
                        <a:pt x="1823672" y="727557"/>
                      </a:cubicBezTo>
                      <a:lnTo>
                        <a:pt x="1816896" y="715291"/>
                      </a:lnTo>
                      <a:cubicBezTo>
                        <a:pt x="1815936" y="713610"/>
                        <a:pt x="1815076" y="711889"/>
                        <a:pt x="1814057" y="710248"/>
                      </a:cubicBezTo>
                      <a:lnTo>
                        <a:pt x="1810918" y="705366"/>
                      </a:lnTo>
                      <a:lnTo>
                        <a:pt x="1804681" y="695601"/>
                      </a:lnTo>
                      <a:cubicBezTo>
                        <a:pt x="1803682" y="693940"/>
                        <a:pt x="1802482" y="692419"/>
                        <a:pt x="1801343" y="690859"/>
                      </a:cubicBezTo>
                      <a:lnTo>
                        <a:pt x="1797905" y="686196"/>
                      </a:lnTo>
                      <a:cubicBezTo>
                        <a:pt x="1795586" y="683095"/>
                        <a:pt x="1793407" y="679913"/>
                        <a:pt x="1790988" y="676892"/>
                      </a:cubicBezTo>
                      <a:lnTo>
                        <a:pt x="1783531" y="668007"/>
                      </a:lnTo>
                      <a:cubicBezTo>
                        <a:pt x="1781052" y="665046"/>
                        <a:pt x="1778614" y="662024"/>
                        <a:pt x="1775875" y="659303"/>
                      </a:cubicBezTo>
                      <a:cubicBezTo>
                        <a:pt x="1770497" y="653740"/>
                        <a:pt x="1765380" y="647918"/>
                        <a:pt x="1759543" y="642835"/>
                      </a:cubicBezTo>
                      <a:lnTo>
                        <a:pt x="1751026" y="634951"/>
                      </a:lnTo>
                      <a:cubicBezTo>
                        <a:pt x="1748088" y="632430"/>
                        <a:pt x="1745049" y="630049"/>
                        <a:pt x="1742051" y="627588"/>
                      </a:cubicBezTo>
                      <a:lnTo>
                        <a:pt x="1737553" y="623906"/>
                      </a:lnTo>
                      <a:cubicBezTo>
                        <a:pt x="1736053" y="622685"/>
                        <a:pt x="1734574" y="621425"/>
                        <a:pt x="1732975" y="620344"/>
                      </a:cubicBezTo>
                      <a:lnTo>
                        <a:pt x="1728057" y="616842"/>
                      </a:lnTo>
                      <a:cubicBezTo>
                        <a:pt x="1725858" y="615302"/>
                        <a:pt x="1723779" y="613721"/>
                        <a:pt x="1721500" y="612200"/>
                      </a:cubicBezTo>
                      <a:lnTo>
                        <a:pt x="1714663" y="607618"/>
                      </a:lnTo>
                      <a:cubicBezTo>
                        <a:pt x="1712504" y="606057"/>
                        <a:pt x="1710645" y="604436"/>
                        <a:pt x="1708606" y="602836"/>
                      </a:cubicBezTo>
                      <a:lnTo>
                        <a:pt x="1696672" y="593231"/>
                      </a:lnTo>
                      <a:lnTo>
                        <a:pt x="1693693" y="590830"/>
                      </a:lnTo>
                      <a:cubicBezTo>
                        <a:pt x="1693453" y="590609"/>
                        <a:pt x="1693153" y="590469"/>
                        <a:pt x="1693014" y="590169"/>
                      </a:cubicBezTo>
                      <a:cubicBezTo>
                        <a:pt x="1692894" y="589869"/>
                        <a:pt x="1692954" y="589589"/>
                        <a:pt x="1692914" y="589289"/>
                      </a:cubicBezTo>
                      <a:lnTo>
                        <a:pt x="1692814" y="587528"/>
                      </a:lnTo>
                      <a:cubicBezTo>
                        <a:pt x="1692734" y="586387"/>
                        <a:pt x="1692694" y="585167"/>
                        <a:pt x="1692654" y="583946"/>
                      </a:cubicBezTo>
                      <a:cubicBezTo>
                        <a:pt x="1692594" y="582746"/>
                        <a:pt x="1692574" y="581505"/>
                        <a:pt x="1692574" y="580244"/>
                      </a:cubicBezTo>
                      <a:cubicBezTo>
                        <a:pt x="1692554" y="575222"/>
                        <a:pt x="1692814" y="569859"/>
                        <a:pt x="1693633" y="564397"/>
                      </a:cubicBezTo>
                      <a:cubicBezTo>
                        <a:pt x="1694313" y="559814"/>
                        <a:pt x="1694873" y="555232"/>
                        <a:pt x="1695292" y="550670"/>
                      </a:cubicBezTo>
                      <a:cubicBezTo>
                        <a:pt x="1695712" y="545767"/>
                        <a:pt x="1695852" y="543146"/>
                        <a:pt x="1696012" y="539825"/>
                      </a:cubicBezTo>
                      <a:cubicBezTo>
                        <a:pt x="1696312" y="533381"/>
                        <a:pt x="1696412" y="526918"/>
                        <a:pt x="1696192" y="520455"/>
                      </a:cubicBezTo>
                      <a:cubicBezTo>
                        <a:pt x="1695772" y="501866"/>
                        <a:pt x="1693593" y="483337"/>
                        <a:pt x="1689515" y="465208"/>
                      </a:cubicBezTo>
                      <a:cubicBezTo>
                        <a:pt x="1685377" y="447099"/>
                        <a:pt x="1679460" y="429390"/>
                        <a:pt x="1671883" y="412402"/>
                      </a:cubicBezTo>
                      <a:cubicBezTo>
                        <a:pt x="1664347" y="395394"/>
                        <a:pt x="1655011" y="379186"/>
                        <a:pt x="1644236" y="363978"/>
                      </a:cubicBezTo>
                      <a:cubicBezTo>
                        <a:pt x="1633461" y="348771"/>
                        <a:pt x="1621327" y="334484"/>
                        <a:pt x="1607873" y="321538"/>
                      </a:cubicBezTo>
                      <a:cubicBezTo>
                        <a:pt x="1587203" y="301488"/>
                        <a:pt x="1563574" y="284499"/>
                        <a:pt x="1538186" y="270853"/>
                      </a:cubicBezTo>
                      <a:cubicBezTo>
                        <a:pt x="1534967" y="269212"/>
                        <a:pt x="1531829" y="267451"/>
                        <a:pt x="1528570" y="265910"/>
                      </a:cubicBezTo>
                      <a:lnTo>
                        <a:pt x="1518795" y="261288"/>
                      </a:lnTo>
                      <a:lnTo>
                        <a:pt x="1508840" y="257026"/>
                      </a:lnTo>
                      <a:cubicBezTo>
                        <a:pt x="1505481" y="255625"/>
                        <a:pt x="1501983" y="254385"/>
                        <a:pt x="1498564" y="253044"/>
                      </a:cubicBezTo>
                      <a:lnTo>
                        <a:pt x="1495986" y="252064"/>
                      </a:lnTo>
                      <a:lnTo>
                        <a:pt x="1492447" y="250883"/>
                      </a:lnTo>
                      <a:lnTo>
                        <a:pt x="1485191" y="248502"/>
                      </a:lnTo>
                      <a:cubicBezTo>
                        <a:pt x="1482812" y="247681"/>
                        <a:pt x="1480253" y="246981"/>
                        <a:pt x="1478034" y="246041"/>
                      </a:cubicBezTo>
                      <a:lnTo>
                        <a:pt x="1471437" y="243119"/>
                      </a:lnTo>
                      <a:lnTo>
                        <a:pt x="1464840" y="240198"/>
                      </a:lnTo>
                      <a:lnTo>
                        <a:pt x="1464021" y="239838"/>
                      </a:lnTo>
                      <a:cubicBezTo>
                        <a:pt x="1463761" y="239718"/>
                        <a:pt x="1463441" y="239617"/>
                        <a:pt x="1463281" y="239337"/>
                      </a:cubicBezTo>
                      <a:lnTo>
                        <a:pt x="1462501" y="237696"/>
                      </a:lnTo>
                      <a:lnTo>
                        <a:pt x="1460942" y="234435"/>
                      </a:lnTo>
                      <a:lnTo>
                        <a:pt x="1457823" y="227892"/>
                      </a:lnTo>
                      <a:cubicBezTo>
                        <a:pt x="1456824" y="225671"/>
                        <a:pt x="1455644" y="223670"/>
                        <a:pt x="1454845" y="221168"/>
                      </a:cubicBezTo>
                      <a:lnTo>
                        <a:pt x="1451746" y="212664"/>
                      </a:lnTo>
                      <a:lnTo>
                        <a:pt x="1450207" y="208402"/>
                      </a:lnTo>
                      <a:lnTo>
                        <a:pt x="1449427" y="206281"/>
                      </a:lnTo>
                      <a:cubicBezTo>
                        <a:pt x="1449167" y="205541"/>
                        <a:pt x="1449008" y="205201"/>
                        <a:pt x="1448788" y="204640"/>
                      </a:cubicBezTo>
                      <a:cubicBezTo>
                        <a:pt x="1447128" y="200598"/>
                        <a:pt x="1445529" y="196536"/>
                        <a:pt x="1443810" y="192514"/>
                      </a:cubicBezTo>
                      <a:cubicBezTo>
                        <a:pt x="1442031" y="188532"/>
                        <a:pt x="1440312" y="184510"/>
                        <a:pt x="1438472" y="180548"/>
                      </a:cubicBezTo>
                      <a:cubicBezTo>
                        <a:pt x="1436573" y="176627"/>
                        <a:pt x="1434734" y="172665"/>
                        <a:pt x="1432775" y="168783"/>
                      </a:cubicBezTo>
                      <a:cubicBezTo>
                        <a:pt x="1424219" y="151834"/>
                        <a:pt x="1414504" y="135526"/>
                        <a:pt x="1403669" y="120079"/>
                      </a:cubicBezTo>
                      <a:cubicBezTo>
                        <a:pt x="1392834" y="104631"/>
                        <a:pt x="1380859" y="90044"/>
                        <a:pt x="1367666" y="76778"/>
                      </a:cubicBezTo>
                      <a:cubicBezTo>
                        <a:pt x="1341418" y="50145"/>
                        <a:pt x="1310432" y="28434"/>
                        <a:pt x="1276268" y="15127"/>
                      </a:cubicBezTo>
                      <a:lnTo>
                        <a:pt x="1269851" y="12666"/>
                      </a:lnTo>
                      <a:lnTo>
                        <a:pt x="1263334" y="10525"/>
                      </a:lnTo>
                      <a:lnTo>
                        <a:pt x="1260076" y="9445"/>
                      </a:lnTo>
                      <a:lnTo>
                        <a:pt x="1256777" y="8524"/>
                      </a:lnTo>
                      <a:lnTo>
                        <a:pt x="1250180" y="6683"/>
                      </a:lnTo>
                      <a:cubicBezTo>
                        <a:pt x="1241325" y="4582"/>
                        <a:pt x="1232389" y="2661"/>
                        <a:pt x="1223353" y="1661"/>
                      </a:cubicBezTo>
                      <a:cubicBezTo>
                        <a:pt x="1214317" y="440"/>
                        <a:pt x="1205241" y="80"/>
                        <a:pt x="1196086" y="0"/>
                      </a:cubicBezTo>
                      <a:lnTo>
                        <a:pt x="1182012" y="340"/>
                      </a:lnTo>
                      <a:cubicBezTo>
                        <a:pt x="1177334" y="560"/>
                        <a:pt x="1172697" y="1020"/>
                        <a:pt x="1168019" y="1321"/>
                      </a:cubicBezTo>
                      <a:cubicBezTo>
                        <a:pt x="1130896" y="4742"/>
                        <a:pt x="1094733" y="15067"/>
                        <a:pt x="1063148" y="33636"/>
                      </a:cubicBezTo>
                      <a:cubicBezTo>
                        <a:pt x="1060389" y="35257"/>
                        <a:pt x="1057750" y="37058"/>
                        <a:pt x="1055032" y="38759"/>
                      </a:cubicBezTo>
                      <a:cubicBezTo>
                        <a:pt x="1052373" y="40520"/>
                        <a:pt x="1049554" y="42081"/>
                        <a:pt x="1047055" y="44082"/>
                      </a:cubicBezTo>
                      <a:cubicBezTo>
                        <a:pt x="1041958" y="47943"/>
                        <a:pt x="1036640" y="51525"/>
                        <a:pt x="1031902" y="55867"/>
                      </a:cubicBezTo>
                      <a:lnTo>
                        <a:pt x="1024586" y="62110"/>
                      </a:lnTo>
                      <a:lnTo>
                        <a:pt x="1016709" y="69814"/>
                      </a:lnTo>
                      <a:cubicBezTo>
                        <a:pt x="1010093" y="76137"/>
                        <a:pt x="1004355" y="83981"/>
                        <a:pt x="998318" y="91285"/>
                      </a:cubicBezTo>
                      <a:lnTo>
                        <a:pt x="996079" y="94066"/>
                      </a:lnTo>
                      <a:lnTo>
                        <a:pt x="994960" y="95447"/>
                      </a:lnTo>
                      <a:cubicBezTo>
                        <a:pt x="994580" y="95887"/>
                        <a:pt x="994220" y="96227"/>
                        <a:pt x="993840" y="96627"/>
                      </a:cubicBezTo>
                      <a:lnTo>
                        <a:pt x="989362" y="101130"/>
                      </a:lnTo>
                      <a:cubicBezTo>
                        <a:pt x="986364" y="104111"/>
                        <a:pt x="983365" y="107052"/>
                        <a:pt x="980346" y="109934"/>
                      </a:cubicBezTo>
                      <a:cubicBezTo>
                        <a:pt x="978747" y="111535"/>
                        <a:pt x="977588" y="112415"/>
                        <a:pt x="976288" y="113536"/>
                      </a:cubicBezTo>
                      <a:lnTo>
                        <a:pt x="972450" y="116777"/>
                      </a:lnTo>
                      <a:lnTo>
                        <a:pt x="964774" y="123260"/>
                      </a:lnTo>
                      <a:cubicBezTo>
                        <a:pt x="964614" y="123380"/>
                        <a:pt x="964254" y="123400"/>
                        <a:pt x="964074" y="123280"/>
                      </a:cubicBezTo>
                      <a:cubicBezTo>
                        <a:pt x="963914" y="123160"/>
                        <a:pt x="963754" y="123020"/>
                        <a:pt x="963594" y="122880"/>
                      </a:cubicBezTo>
                      <a:lnTo>
                        <a:pt x="962635" y="122060"/>
                      </a:lnTo>
                      <a:lnTo>
                        <a:pt x="960716" y="120439"/>
                      </a:lnTo>
                      <a:lnTo>
                        <a:pt x="956877" y="117197"/>
                      </a:lnTo>
                      <a:lnTo>
                        <a:pt x="953039" y="113956"/>
                      </a:lnTo>
                      <a:lnTo>
                        <a:pt x="951120" y="112335"/>
                      </a:lnTo>
                      <a:lnTo>
                        <a:pt x="950161" y="111515"/>
                      </a:lnTo>
                      <a:cubicBezTo>
                        <a:pt x="949861" y="111255"/>
                        <a:pt x="949421" y="110834"/>
                        <a:pt x="949061" y="110494"/>
                      </a:cubicBezTo>
                      <a:cubicBezTo>
                        <a:pt x="946043" y="107613"/>
                        <a:pt x="943044" y="104691"/>
                        <a:pt x="940045" y="101710"/>
                      </a:cubicBezTo>
                      <a:cubicBezTo>
                        <a:pt x="937047" y="98648"/>
                        <a:pt x="934108" y="96047"/>
                        <a:pt x="931049" y="91965"/>
                      </a:cubicBezTo>
                      <a:lnTo>
                        <a:pt x="923353" y="82460"/>
                      </a:lnTo>
                      <a:cubicBezTo>
                        <a:pt x="920774" y="79299"/>
                        <a:pt x="918275" y="76037"/>
                        <a:pt x="915437" y="73276"/>
                      </a:cubicBezTo>
                      <a:cubicBezTo>
                        <a:pt x="914057" y="71855"/>
                        <a:pt x="912678" y="70354"/>
                        <a:pt x="911299" y="69054"/>
                      </a:cubicBezTo>
                      <a:lnTo>
                        <a:pt x="907580" y="65412"/>
                      </a:lnTo>
                      <a:lnTo>
                        <a:pt x="904622" y="62511"/>
                      </a:lnTo>
                      <a:cubicBezTo>
                        <a:pt x="903642" y="61530"/>
                        <a:pt x="902543" y="60710"/>
                        <a:pt x="901503" y="59789"/>
                      </a:cubicBezTo>
                      <a:cubicBezTo>
                        <a:pt x="893227" y="52526"/>
                        <a:pt x="884531" y="45722"/>
                        <a:pt x="875316" y="39739"/>
                      </a:cubicBezTo>
                      <a:cubicBezTo>
                        <a:pt x="860043" y="29695"/>
                        <a:pt x="843610" y="21390"/>
                        <a:pt x="826258" y="15328"/>
                      </a:cubicBezTo>
                      <a:cubicBezTo>
                        <a:pt x="808927" y="9205"/>
                        <a:pt x="790815" y="5042"/>
                        <a:pt x="772364" y="2641"/>
                      </a:cubicBezTo>
                      <a:lnTo>
                        <a:pt x="765447" y="1741"/>
                      </a:lnTo>
                      <a:cubicBezTo>
                        <a:pt x="763148" y="1421"/>
                        <a:pt x="760789" y="1361"/>
                        <a:pt x="758470" y="1161"/>
                      </a:cubicBezTo>
                      <a:lnTo>
                        <a:pt x="751473" y="640"/>
                      </a:lnTo>
                      <a:lnTo>
                        <a:pt x="747975" y="380"/>
                      </a:lnTo>
                      <a:lnTo>
                        <a:pt x="744457" y="300"/>
                      </a:lnTo>
                      <a:cubicBezTo>
                        <a:pt x="739779" y="220"/>
                        <a:pt x="735041" y="0"/>
                        <a:pt x="730423" y="20"/>
                      </a:cubicBezTo>
                      <a:cubicBezTo>
                        <a:pt x="725885" y="180"/>
                        <a:pt x="721308" y="120"/>
                        <a:pt x="716790" y="580"/>
                      </a:cubicBezTo>
                      <a:lnTo>
                        <a:pt x="709993" y="1101"/>
                      </a:lnTo>
                      <a:lnTo>
                        <a:pt x="703216" y="1961"/>
                      </a:lnTo>
                      <a:lnTo>
                        <a:pt x="699838" y="2381"/>
                      </a:lnTo>
                      <a:lnTo>
                        <a:pt x="696479" y="2981"/>
                      </a:lnTo>
                      <a:lnTo>
                        <a:pt x="689762" y="4162"/>
                      </a:lnTo>
                      <a:cubicBezTo>
                        <a:pt x="680866" y="6123"/>
                        <a:pt x="671991" y="8244"/>
                        <a:pt x="663355" y="11266"/>
                      </a:cubicBezTo>
                      <a:cubicBezTo>
                        <a:pt x="645983" y="16968"/>
                        <a:pt x="629350" y="25032"/>
                        <a:pt x="613638" y="34717"/>
                      </a:cubicBezTo>
                      <a:cubicBezTo>
                        <a:pt x="597865" y="44342"/>
                        <a:pt x="583232" y="55947"/>
                        <a:pt x="569578" y="68674"/>
                      </a:cubicBezTo>
                      <a:cubicBezTo>
                        <a:pt x="555925" y="81400"/>
                        <a:pt x="543451" y="95547"/>
                        <a:pt x="532136" y="110594"/>
                      </a:cubicBezTo>
                      <a:cubicBezTo>
                        <a:pt x="520801" y="125642"/>
                        <a:pt x="510606" y="141649"/>
                        <a:pt x="501570" y="158318"/>
                      </a:cubicBezTo>
                      <a:cubicBezTo>
                        <a:pt x="494074" y="172244"/>
                        <a:pt x="487357" y="186631"/>
                        <a:pt x="481440" y="201379"/>
                      </a:cubicBezTo>
                      <a:lnTo>
                        <a:pt x="480320" y="204140"/>
                      </a:lnTo>
                      <a:cubicBezTo>
                        <a:pt x="479940" y="205081"/>
                        <a:pt x="479600" y="205841"/>
                        <a:pt x="479101" y="207282"/>
                      </a:cubicBezTo>
                      <a:lnTo>
                        <a:pt x="476282" y="215025"/>
                      </a:lnTo>
                      <a:lnTo>
                        <a:pt x="473463" y="222769"/>
                      </a:lnTo>
                      <a:cubicBezTo>
                        <a:pt x="472424" y="225230"/>
                        <a:pt x="471224" y="227512"/>
                        <a:pt x="470125" y="229893"/>
                      </a:cubicBezTo>
                      <a:lnTo>
                        <a:pt x="466746" y="236976"/>
                      </a:lnTo>
                      <a:lnTo>
                        <a:pt x="465907" y="238737"/>
                      </a:lnTo>
                      <a:cubicBezTo>
                        <a:pt x="465747" y="239017"/>
                        <a:pt x="465667" y="239357"/>
                        <a:pt x="465427" y="239597"/>
                      </a:cubicBezTo>
                      <a:cubicBezTo>
                        <a:pt x="465187" y="239818"/>
                        <a:pt x="464847" y="239878"/>
                        <a:pt x="464567" y="240038"/>
                      </a:cubicBezTo>
                      <a:lnTo>
                        <a:pt x="460989" y="241618"/>
                      </a:lnTo>
                      <a:lnTo>
                        <a:pt x="453852" y="244780"/>
                      </a:lnTo>
                      <a:lnTo>
                        <a:pt x="450274" y="246361"/>
                      </a:lnTo>
                      <a:cubicBezTo>
                        <a:pt x="449035" y="246861"/>
                        <a:pt x="447675" y="247241"/>
                        <a:pt x="446396" y="247701"/>
                      </a:cubicBezTo>
                      <a:lnTo>
                        <a:pt x="435421" y="251303"/>
                      </a:lnTo>
                      <a:lnTo>
                        <a:pt x="434042" y="251743"/>
                      </a:lnTo>
                      <a:cubicBezTo>
                        <a:pt x="433602" y="251883"/>
                        <a:pt x="433062" y="252064"/>
                        <a:pt x="432802" y="252164"/>
                      </a:cubicBezTo>
                      <a:lnTo>
                        <a:pt x="430843" y="252904"/>
                      </a:lnTo>
                      <a:lnTo>
                        <a:pt x="426945" y="254385"/>
                      </a:lnTo>
                      <a:cubicBezTo>
                        <a:pt x="421647" y="256306"/>
                        <a:pt x="416710" y="258507"/>
                        <a:pt x="411672" y="260648"/>
                      </a:cubicBezTo>
                      <a:cubicBezTo>
                        <a:pt x="401737" y="265130"/>
                        <a:pt x="391921" y="269952"/>
                        <a:pt x="382486" y="275455"/>
                      </a:cubicBezTo>
                      <a:cubicBezTo>
                        <a:pt x="363495" y="286220"/>
                        <a:pt x="345803" y="299167"/>
                        <a:pt x="329511" y="313634"/>
                      </a:cubicBezTo>
                      <a:cubicBezTo>
                        <a:pt x="315577" y="326080"/>
                        <a:pt x="302883" y="339887"/>
                        <a:pt x="291508" y="354654"/>
                      </a:cubicBezTo>
                      <a:cubicBezTo>
                        <a:pt x="280134" y="369441"/>
                        <a:pt x="270158" y="385269"/>
                        <a:pt x="261922" y="401957"/>
                      </a:cubicBezTo>
                      <a:cubicBezTo>
                        <a:pt x="253646" y="418625"/>
                        <a:pt x="246989" y="436074"/>
                        <a:pt x="242091" y="453983"/>
                      </a:cubicBezTo>
                      <a:cubicBezTo>
                        <a:pt x="237294" y="471931"/>
                        <a:pt x="234295" y="490360"/>
                        <a:pt x="233116" y="508889"/>
                      </a:cubicBezTo>
                      <a:lnTo>
                        <a:pt x="232756" y="514452"/>
                      </a:lnTo>
                      <a:lnTo>
                        <a:pt x="232636" y="520035"/>
                      </a:lnTo>
                      <a:cubicBezTo>
                        <a:pt x="232556" y="523757"/>
                        <a:pt x="232436" y="527479"/>
                        <a:pt x="232536" y="531200"/>
                      </a:cubicBezTo>
                      <a:cubicBezTo>
                        <a:pt x="232596" y="534922"/>
                        <a:pt x="232716" y="538644"/>
                        <a:pt x="232936" y="542346"/>
                      </a:cubicBezTo>
                      <a:lnTo>
                        <a:pt x="233116" y="545127"/>
                      </a:lnTo>
                      <a:lnTo>
                        <a:pt x="233375" y="548509"/>
                      </a:lnTo>
                      <a:cubicBezTo>
                        <a:pt x="233555" y="550990"/>
                        <a:pt x="233835" y="553691"/>
                        <a:pt x="234135" y="556313"/>
                      </a:cubicBezTo>
                      <a:cubicBezTo>
                        <a:pt x="234675" y="561555"/>
                        <a:pt x="235734" y="566918"/>
                        <a:pt x="236014" y="572060"/>
                      </a:cubicBezTo>
                      <a:cubicBezTo>
                        <a:pt x="236374" y="577203"/>
                        <a:pt x="236314" y="582125"/>
                        <a:pt x="236074" y="586728"/>
                      </a:cubicBezTo>
                      <a:lnTo>
                        <a:pt x="235854" y="590129"/>
                      </a:lnTo>
                      <a:cubicBezTo>
                        <a:pt x="235794" y="590469"/>
                        <a:pt x="235514" y="590609"/>
                        <a:pt x="235275" y="590810"/>
                      </a:cubicBezTo>
                      <a:lnTo>
                        <a:pt x="234555" y="591390"/>
                      </a:lnTo>
                      <a:lnTo>
                        <a:pt x="233116" y="592550"/>
                      </a:lnTo>
                      <a:lnTo>
                        <a:pt x="227378" y="597213"/>
                      </a:lnTo>
                      <a:lnTo>
                        <a:pt x="215924" y="606557"/>
                      </a:lnTo>
                      <a:cubicBezTo>
                        <a:pt x="212585" y="608698"/>
                        <a:pt x="209287" y="610959"/>
                        <a:pt x="205988" y="613181"/>
                      </a:cubicBezTo>
                      <a:lnTo>
                        <a:pt x="197512" y="619244"/>
                      </a:lnTo>
                      <a:lnTo>
                        <a:pt x="194074" y="621685"/>
                      </a:lnTo>
                      <a:lnTo>
                        <a:pt x="190815" y="624346"/>
                      </a:lnTo>
                      <a:lnTo>
                        <a:pt x="184278" y="629669"/>
                      </a:lnTo>
                      <a:cubicBezTo>
                        <a:pt x="182119" y="631470"/>
                        <a:pt x="179880" y="633170"/>
                        <a:pt x="177781" y="635031"/>
                      </a:cubicBezTo>
                      <a:lnTo>
                        <a:pt x="171604" y="640774"/>
                      </a:lnTo>
                      <a:cubicBezTo>
                        <a:pt x="167486" y="644596"/>
                        <a:pt x="163268" y="648318"/>
                        <a:pt x="159510" y="652500"/>
                      </a:cubicBezTo>
                      <a:lnTo>
                        <a:pt x="153693" y="658603"/>
                      </a:lnTo>
                      <a:cubicBezTo>
                        <a:pt x="151774" y="660644"/>
                        <a:pt x="149755" y="662625"/>
                        <a:pt x="148015" y="664826"/>
                      </a:cubicBezTo>
                      <a:lnTo>
                        <a:pt x="137200" y="677732"/>
                      </a:lnTo>
                      <a:lnTo>
                        <a:pt x="127225" y="691299"/>
                      </a:lnTo>
                      <a:cubicBezTo>
                        <a:pt x="126405" y="692439"/>
                        <a:pt x="125526" y="693520"/>
                        <a:pt x="124766" y="694721"/>
                      </a:cubicBezTo>
                      <a:lnTo>
                        <a:pt x="122507" y="698262"/>
                      </a:lnTo>
                      <a:lnTo>
                        <a:pt x="117969" y="705346"/>
                      </a:lnTo>
                      <a:cubicBezTo>
                        <a:pt x="116710" y="707327"/>
                        <a:pt x="115431" y="709268"/>
                        <a:pt x="114211" y="711269"/>
                      </a:cubicBezTo>
                      <a:lnTo>
                        <a:pt x="110833" y="717412"/>
                      </a:lnTo>
                      <a:cubicBezTo>
                        <a:pt x="108614" y="721534"/>
                        <a:pt x="106235" y="725556"/>
                        <a:pt x="104136" y="729718"/>
                      </a:cubicBezTo>
                      <a:cubicBezTo>
                        <a:pt x="100238" y="738222"/>
                        <a:pt x="95920" y="746526"/>
                        <a:pt x="92781" y="755330"/>
                      </a:cubicBezTo>
                      <a:lnTo>
                        <a:pt x="90222" y="761853"/>
                      </a:lnTo>
                      <a:lnTo>
                        <a:pt x="88943" y="765115"/>
                      </a:lnTo>
                      <a:cubicBezTo>
                        <a:pt x="88543" y="766216"/>
                        <a:pt x="88223" y="767336"/>
                        <a:pt x="87863" y="768457"/>
                      </a:cubicBezTo>
                      <a:lnTo>
                        <a:pt x="83645" y="781823"/>
                      </a:lnTo>
                      <a:cubicBezTo>
                        <a:pt x="83306" y="782944"/>
                        <a:pt x="82906" y="784044"/>
                        <a:pt x="82606" y="785165"/>
                      </a:cubicBezTo>
                      <a:lnTo>
                        <a:pt x="81786" y="788566"/>
                      </a:lnTo>
                      <a:lnTo>
                        <a:pt x="80127" y="795370"/>
                      </a:lnTo>
                      <a:cubicBezTo>
                        <a:pt x="79068" y="799912"/>
                        <a:pt x="77748" y="804414"/>
                        <a:pt x="77108" y="809037"/>
                      </a:cubicBezTo>
                      <a:lnTo>
                        <a:pt x="74710" y="822843"/>
                      </a:lnTo>
                      <a:cubicBezTo>
                        <a:pt x="74230" y="825124"/>
                        <a:pt x="74110" y="827466"/>
                        <a:pt x="73850" y="829787"/>
                      </a:cubicBezTo>
                      <a:lnTo>
                        <a:pt x="73130" y="836750"/>
                      </a:lnTo>
                      <a:cubicBezTo>
                        <a:pt x="71851" y="846015"/>
                        <a:pt x="71971" y="855399"/>
                        <a:pt x="71551" y="864744"/>
                      </a:cubicBezTo>
                      <a:cubicBezTo>
                        <a:pt x="71311" y="883453"/>
                        <a:pt x="72950" y="902142"/>
                        <a:pt x="76209" y="920531"/>
                      </a:cubicBezTo>
                      <a:cubicBezTo>
                        <a:pt x="77288" y="926494"/>
                        <a:pt x="78488" y="932417"/>
                        <a:pt x="79927" y="938300"/>
                      </a:cubicBezTo>
                      <a:cubicBezTo>
                        <a:pt x="80607" y="941241"/>
                        <a:pt x="81406" y="944163"/>
                        <a:pt x="82186" y="947084"/>
                      </a:cubicBezTo>
                      <a:cubicBezTo>
                        <a:pt x="82786" y="949365"/>
                        <a:pt x="83406" y="951246"/>
                        <a:pt x="84025" y="953347"/>
                      </a:cubicBezTo>
                      <a:cubicBezTo>
                        <a:pt x="84665" y="955388"/>
                        <a:pt x="85245" y="957449"/>
                        <a:pt x="85904" y="959490"/>
                      </a:cubicBezTo>
                      <a:lnTo>
                        <a:pt x="87883" y="965613"/>
                      </a:lnTo>
                      <a:lnTo>
                        <a:pt x="88383" y="967154"/>
                      </a:lnTo>
                      <a:lnTo>
                        <a:pt x="88743" y="968655"/>
                      </a:lnTo>
                      <a:lnTo>
                        <a:pt x="89443" y="971656"/>
                      </a:lnTo>
                      <a:lnTo>
                        <a:pt x="90142" y="974658"/>
                      </a:lnTo>
                      <a:lnTo>
                        <a:pt x="90482" y="976158"/>
                      </a:lnTo>
                      <a:lnTo>
                        <a:pt x="90702" y="977599"/>
                      </a:lnTo>
                      <a:lnTo>
                        <a:pt x="91582" y="983322"/>
                      </a:lnTo>
                      <a:cubicBezTo>
                        <a:pt x="91642" y="983802"/>
                        <a:pt x="91782" y="984262"/>
                        <a:pt x="91762" y="984763"/>
                      </a:cubicBezTo>
                      <a:cubicBezTo>
                        <a:pt x="91602" y="985243"/>
                        <a:pt x="91242" y="985623"/>
                        <a:pt x="90982" y="986043"/>
                      </a:cubicBezTo>
                      <a:lnTo>
                        <a:pt x="89323" y="988544"/>
                      </a:lnTo>
                      <a:lnTo>
                        <a:pt x="85984" y="993567"/>
                      </a:lnTo>
                      <a:lnTo>
                        <a:pt x="82646" y="998589"/>
                      </a:lnTo>
                      <a:lnTo>
                        <a:pt x="80987" y="1001091"/>
                      </a:lnTo>
                      <a:cubicBezTo>
                        <a:pt x="80447" y="1001931"/>
                        <a:pt x="79667" y="1002752"/>
                        <a:pt x="79008" y="1003572"/>
                      </a:cubicBezTo>
                      <a:lnTo>
                        <a:pt x="70751" y="1013677"/>
                      </a:lnTo>
                      <a:lnTo>
                        <a:pt x="68692" y="1016198"/>
                      </a:lnTo>
                      <a:lnTo>
                        <a:pt x="67653" y="1017459"/>
                      </a:lnTo>
                      <a:lnTo>
                        <a:pt x="66913" y="1018459"/>
                      </a:lnTo>
                      <a:lnTo>
                        <a:pt x="64115" y="1022321"/>
                      </a:lnTo>
                      <a:lnTo>
                        <a:pt x="58517" y="1030025"/>
                      </a:lnTo>
                      <a:lnTo>
                        <a:pt x="53260" y="1037969"/>
                      </a:lnTo>
                      <a:lnTo>
                        <a:pt x="50621" y="1041931"/>
                      </a:lnTo>
                      <a:cubicBezTo>
                        <a:pt x="49781" y="1043271"/>
                        <a:pt x="48982" y="1044652"/>
                        <a:pt x="48162" y="1046013"/>
                      </a:cubicBezTo>
                      <a:lnTo>
                        <a:pt x="43264" y="1054177"/>
                      </a:lnTo>
                      <a:cubicBezTo>
                        <a:pt x="41665" y="1056918"/>
                        <a:pt x="40226" y="1059759"/>
                        <a:pt x="38706" y="1062521"/>
                      </a:cubicBezTo>
                      <a:cubicBezTo>
                        <a:pt x="37227" y="1065322"/>
                        <a:pt x="35608" y="1068063"/>
                        <a:pt x="34288" y="1070945"/>
                      </a:cubicBezTo>
                      <a:cubicBezTo>
                        <a:pt x="31550" y="1076668"/>
                        <a:pt x="28671" y="1082330"/>
                        <a:pt x="26312" y="1088213"/>
                      </a:cubicBezTo>
                      <a:cubicBezTo>
                        <a:pt x="25093" y="1091135"/>
                        <a:pt x="23753" y="1094016"/>
                        <a:pt x="22634" y="1096978"/>
                      </a:cubicBezTo>
                      <a:lnTo>
                        <a:pt x="19315" y="1105882"/>
                      </a:lnTo>
                      <a:cubicBezTo>
                        <a:pt x="18776" y="1107363"/>
                        <a:pt x="18196" y="1108843"/>
                        <a:pt x="17656" y="1110344"/>
                      </a:cubicBezTo>
                      <a:lnTo>
                        <a:pt x="16217" y="1114866"/>
                      </a:lnTo>
                      <a:lnTo>
                        <a:pt x="13298" y="1123911"/>
                      </a:lnTo>
                      <a:lnTo>
                        <a:pt x="10799" y="1133075"/>
                      </a:lnTo>
                      <a:cubicBezTo>
                        <a:pt x="9980" y="1136137"/>
                        <a:pt x="9080" y="1139178"/>
                        <a:pt x="8481" y="1142280"/>
                      </a:cubicBezTo>
                      <a:cubicBezTo>
                        <a:pt x="4183" y="1160529"/>
                        <a:pt x="1444" y="1179158"/>
                        <a:pt x="484" y="1197887"/>
                      </a:cubicBezTo>
                      <a:cubicBezTo>
                        <a:pt x="-475" y="1216616"/>
                        <a:pt x="-56" y="1235446"/>
                        <a:pt x="2163" y="1254075"/>
                      </a:cubicBezTo>
                      <a:cubicBezTo>
                        <a:pt x="4382" y="1272704"/>
                        <a:pt x="8221" y="1291113"/>
                        <a:pt x="13598" y="1309082"/>
                      </a:cubicBezTo>
                      <a:cubicBezTo>
                        <a:pt x="14838" y="1313604"/>
                        <a:pt x="16477" y="1318006"/>
                        <a:pt x="17916" y="1322468"/>
                      </a:cubicBezTo>
                      <a:cubicBezTo>
                        <a:pt x="19415" y="1326910"/>
                        <a:pt x="21175" y="1331253"/>
                        <a:pt x="22794" y="1335655"/>
                      </a:cubicBezTo>
                      <a:cubicBezTo>
                        <a:pt x="24633" y="1339957"/>
                        <a:pt x="26352" y="1344339"/>
                        <a:pt x="28291" y="1348601"/>
                      </a:cubicBezTo>
                      <a:cubicBezTo>
                        <a:pt x="30290" y="1352843"/>
                        <a:pt x="32129" y="1357165"/>
                        <a:pt x="34328" y="1361307"/>
                      </a:cubicBezTo>
                      <a:cubicBezTo>
                        <a:pt x="42744" y="1378075"/>
                        <a:pt x="52540" y="1394183"/>
                        <a:pt x="63655" y="1409351"/>
                      </a:cubicBezTo>
                      <a:cubicBezTo>
                        <a:pt x="74810" y="1424478"/>
                        <a:pt x="87184" y="1438725"/>
                        <a:pt x="100637" y="1451912"/>
                      </a:cubicBezTo>
                      <a:cubicBezTo>
                        <a:pt x="114051" y="1465138"/>
                        <a:pt x="128624" y="1477144"/>
                        <a:pt x="144017" y="1488009"/>
                      </a:cubicBezTo>
                      <a:lnTo>
                        <a:pt x="149794" y="1492071"/>
                      </a:lnTo>
                      <a:lnTo>
                        <a:pt x="155712" y="1495933"/>
                      </a:lnTo>
                      <a:cubicBezTo>
                        <a:pt x="159610" y="1498575"/>
                        <a:pt x="163688" y="1500956"/>
                        <a:pt x="167726" y="1503397"/>
                      </a:cubicBezTo>
                      <a:cubicBezTo>
                        <a:pt x="169725" y="1504637"/>
                        <a:pt x="171784" y="1505798"/>
                        <a:pt x="173843" y="1506939"/>
                      </a:cubicBezTo>
                      <a:lnTo>
                        <a:pt x="177901" y="1509200"/>
                      </a:lnTo>
                      <a:lnTo>
                        <a:pt x="182239" y="1511541"/>
                      </a:lnTo>
                      <a:cubicBezTo>
                        <a:pt x="188017" y="1514662"/>
                        <a:pt x="193994" y="1517624"/>
                        <a:pt x="199591" y="1520785"/>
                      </a:cubicBezTo>
                      <a:lnTo>
                        <a:pt x="207667" y="1526508"/>
                      </a:lnTo>
                      <a:lnTo>
                        <a:pt x="211706" y="1529370"/>
                      </a:lnTo>
                      <a:cubicBezTo>
                        <a:pt x="211885" y="1529470"/>
                        <a:pt x="212025" y="1529630"/>
                        <a:pt x="212105" y="1529850"/>
                      </a:cubicBezTo>
                      <a:cubicBezTo>
                        <a:pt x="212165" y="1530050"/>
                        <a:pt x="212165" y="1530270"/>
                        <a:pt x="212205" y="1530470"/>
                      </a:cubicBezTo>
                      <a:lnTo>
                        <a:pt x="212365" y="1531711"/>
                      </a:lnTo>
                      <a:lnTo>
                        <a:pt x="212685" y="1534192"/>
                      </a:lnTo>
                      <a:lnTo>
                        <a:pt x="213985" y="1544157"/>
                      </a:lnTo>
                      <a:lnTo>
                        <a:pt x="214644" y="1549139"/>
                      </a:lnTo>
                      <a:cubicBezTo>
                        <a:pt x="214764" y="1550880"/>
                        <a:pt x="214744" y="1552761"/>
                        <a:pt x="214804" y="1554562"/>
                      </a:cubicBezTo>
                      <a:lnTo>
                        <a:pt x="215084" y="1571150"/>
                      </a:lnTo>
                      <a:lnTo>
                        <a:pt x="215124" y="1573231"/>
                      </a:lnTo>
                      <a:cubicBezTo>
                        <a:pt x="215124" y="1573891"/>
                        <a:pt x="215124" y="1574712"/>
                        <a:pt x="215184" y="1575132"/>
                      </a:cubicBezTo>
                      <a:lnTo>
                        <a:pt x="215444" y="1578154"/>
                      </a:lnTo>
                      <a:lnTo>
                        <a:pt x="215944" y="1584216"/>
                      </a:lnTo>
                      <a:cubicBezTo>
                        <a:pt x="216403" y="1592320"/>
                        <a:pt x="217703" y="1600324"/>
                        <a:pt x="218762" y="1608348"/>
                      </a:cubicBezTo>
                      <a:cubicBezTo>
                        <a:pt x="221501" y="1624296"/>
                        <a:pt x="224779" y="1640224"/>
                        <a:pt x="229837" y="1655631"/>
                      </a:cubicBezTo>
                      <a:lnTo>
                        <a:pt x="231596" y="1661454"/>
                      </a:lnTo>
                      <a:cubicBezTo>
                        <a:pt x="232236" y="1663375"/>
                        <a:pt x="232956" y="1665276"/>
                        <a:pt x="233635" y="1667177"/>
                      </a:cubicBezTo>
                      <a:lnTo>
                        <a:pt x="237773" y="1678603"/>
                      </a:lnTo>
                      <a:lnTo>
                        <a:pt x="242511" y="1689808"/>
                      </a:lnTo>
                      <a:cubicBezTo>
                        <a:pt x="243311" y="1691669"/>
                        <a:pt x="244050" y="1693570"/>
                        <a:pt x="244910" y="1695391"/>
                      </a:cubicBezTo>
                      <a:lnTo>
                        <a:pt x="247569" y="1700874"/>
                      </a:lnTo>
                      <a:cubicBezTo>
                        <a:pt x="254366" y="1715621"/>
                        <a:pt x="262702" y="1729608"/>
                        <a:pt x="271538" y="1743234"/>
                      </a:cubicBezTo>
                      <a:lnTo>
                        <a:pt x="279534" y="1754880"/>
                      </a:lnTo>
                      <a:lnTo>
                        <a:pt x="288090" y="1766146"/>
                      </a:lnTo>
                      <a:lnTo>
                        <a:pt x="290229" y="1768967"/>
                      </a:lnTo>
                      <a:lnTo>
                        <a:pt x="292508" y="1771668"/>
                      </a:lnTo>
                      <a:lnTo>
                        <a:pt x="297066" y="1777091"/>
                      </a:lnTo>
                      <a:lnTo>
                        <a:pt x="301624" y="1782514"/>
                      </a:lnTo>
                      <a:lnTo>
                        <a:pt x="306441" y="1787696"/>
                      </a:lnTo>
                      <a:lnTo>
                        <a:pt x="311259" y="1792879"/>
                      </a:lnTo>
                      <a:lnTo>
                        <a:pt x="313658" y="1795480"/>
                      </a:lnTo>
                      <a:lnTo>
                        <a:pt x="316177" y="1797961"/>
                      </a:lnTo>
                      <a:lnTo>
                        <a:pt x="326292" y="1807886"/>
                      </a:lnTo>
                      <a:lnTo>
                        <a:pt x="336867" y="1817311"/>
                      </a:lnTo>
                      <a:lnTo>
                        <a:pt x="339506" y="1819672"/>
                      </a:lnTo>
                      <a:lnTo>
                        <a:pt x="342265" y="1821913"/>
                      </a:lnTo>
                      <a:lnTo>
                        <a:pt x="347782" y="1826375"/>
                      </a:lnTo>
                      <a:cubicBezTo>
                        <a:pt x="377188" y="1850147"/>
                        <a:pt x="410353" y="1869236"/>
                        <a:pt x="445416" y="1883503"/>
                      </a:cubicBezTo>
                      <a:cubicBezTo>
                        <a:pt x="463028" y="1890467"/>
                        <a:pt x="481040" y="1896469"/>
                        <a:pt x="499451" y="1900972"/>
                      </a:cubicBezTo>
                      <a:cubicBezTo>
                        <a:pt x="504029" y="1902172"/>
                        <a:pt x="508707" y="1903013"/>
                        <a:pt x="513325" y="1904073"/>
                      </a:cubicBezTo>
                      <a:lnTo>
                        <a:pt x="520281" y="1905574"/>
                      </a:lnTo>
                      <a:lnTo>
                        <a:pt x="527298" y="1906735"/>
                      </a:lnTo>
                      <a:cubicBezTo>
                        <a:pt x="531976" y="1907455"/>
                        <a:pt x="536634" y="1908395"/>
                        <a:pt x="541332" y="1908976"/>
                      </a:cubicBezTo>
                      <a:lnTo>
                        <a:pt x="555465" y="1910656"/>
                      </a:lnTo>
                      <a:cubicBezTo>
                        <a:pt x="593027" y="1914338"/>
                        <a:pt x="631929" y="1913158"/>
                        <a:pt x="669832" y="1908135"/>
                      </a:cubicBezTo>
                      <a:cubicBezTo>
                        <a:pt x="707734" y="1903033"/>
                        <a:pt x="744976" y="1893608"/>
                        <a:pt x="779960" y="1879161"/>
                      </a:cubicBezTo>
                      <a:cubicBezTo>
                        <a:pt x="797452" y="1871938"/>
                        <a:pt x="814364" y="1863473"/>
                        <a:pt x="830437" y="1853709"/>
                      </a:cubicBezTo>
                      <a:cubicBezTo>
                        <a:pt x="846489" y="1843944"/>
                        <a:pt x="861642" y="1832778"/>
                        <a:pt x="875675" y="1820452"/>
                      </a:cubicBezTo>
                      <a:cubicBezTo>
                        <a:pt x="878274" y="1818171"/>
                        <a:pt x="880893" y="1815910"/>
                        <a:pt x="883352" y="1813469"/>
                      </a:cubicBezTo>
                      <a:cubicBezTo>
                        <a:pt x="885811" y="1811048"/>
                        <a:pt x="888429" y="1808767"/>
                        <a:pt x="890788" y="1806245"/>
                      </a:cubicBezTo>
                      <a:lnTo>
                        <a:pt x="897965" y="1798782"/>
                      </a:lnTo>
                      <a:lnTo>
                        <a:pt x="905142" y="1790718"/>
                      </a:lnTo>
                      <a:cubicBezTo>
                        <a:pt x="911259" y="1783034"/>
                        <a:pt x="917476" y="1775570"/>
                        <a:pt x="922913" y="1766846"/>
                      </a:cubicBezTo>
                      <a:lnTo>
                        <a:pt x="927131" y="1760503"/>
                      </a:lnTo>
                      <a:lnTo>
                        <a:pt x="931349" y="1754340"/>
                      </a:lnTo>
                      <a:lnTo>
                        <a:pt x="935567" y="1748177"/>
                      </a:lnTo>
                      <a:lnTo>
                        <a:pt x="936627" y="1746636"/>
                      </a:lnTo>
                      <a:cubicBezTo>
                        <a:pt x="936987" y="1746136"/>
                        <a:pt x="937327" y="1745576"/>
                        <a:pt x="937686" y="1745235"/>
                      </a:cubicBezTo>
                      <a:lnTo>
                        <a:pt x="939785" y="1742894"/>
                      </a:lnTo>
                      <a:lnTo>
                        <a:pt x="944003" y="1738212"/>
                      </a:lnTo>
                      <a:lnTo>
                        <a:pt x="946102" y="1735871"/>
                      </a:lnTo>
                      <a:cubicBezTo>
                        <a:pt x="946802" y="1735090"/>
                        <a:pt x="947522" y="1734270"/>
                        <a:pt x="948122" y="1733690"/>
                      </a:cubicBezTo>
                      <a:lnTo>
                        <a:pt x="955578" y="1726026"/>
                      </a:lnTo>
                      <a:lnTo>
                        <a:pt x="956498" y="1725066"/>
                      </a:lnTo>
                      <a:lnTo>
                        <a:pt x="957277" y="1724205"/>
                      </a:lnTo>
                      <a:lnTo>
                        <a:pt x="958857" y="1722484"/>
                      </a:lnTo>
                      <a:lnTo>
                        <a:pt x="962015" y="1719043"/>
                      </a:lnTo>
                      <a:lnTo>
                        <a:pt x="963594" y="1717322"/>
                      </a:lnTo>
                      <a:lnTo>
                        <a:pt x="963994" y="1716881"/>
                      </a:lnTo>
                      <a:cubicBezTo>
                        <a:pt x="964114" y="1716741"/>
                        <a:pt x="964234" y="1716561"/>
                        <a:pt x="964534" y="1716561"/>
                      </a:cubicBezTo>
                      <a:cubicBezTo>
                        <a:pt x="964854" y="1716561"/>
                        <a:pt x="964974" y="1716721"/>
                        <a:pt x="965094" y="1716862"/>
                      </a:cubicBezTo>
                      <a:lnTo>
                        <a:pt x="965493" y="1717302"/>
                      </a:lnTo>
                      <a:lnTo>
                        <a:pt x="968652" y="1720743"/>
                      </a:lnTo>
                      <a:lnTo>
                        <a:pt x="971810" y="1724185"/>
                      </a:lnTo>
                      <a:lnTo>
                        <a:pt x="972590" y="1725046"/>
                      </a:lnTo>
                      <a:lnTo>
                        <a:pt x="973510" y="1726006"/>
                      </a:lnTo>
                      <a:lnTo>
                        <a:pt x="975369" y="1727927"/>
                      </a:lnTo>
                      <a:lnTo>
                        <a:pt x="979087" y="1731769"/>
                      </a:lnTo>
                      <a:cubicBezTo>
                        <a:pt x="980366" y="1733089"/>
                        <a:pt x="981486" y="1734170"/>
                        <a:pt x="982965" y="1735871"/>
                      </a:cubicBezTo>
                      <a:lnTo>
                        <a:pt x="991401" y="1745215"/>
                      </a:lnTo>
                      <a:cubicBezTo>
                        <a:pt x="991741" y="1745556"/>
                        <a:pt x="992101" y="1746096"/>
                        <a:pt x="992461" y="1746596"/>
                      </a:cubicBezTo>
                      <a:lnTo>
                        <a:pt x="993520" y="1748097"/>
                      </a:lnTo>
                      <a:lnTo>
                        <a:pt x="995659" y="1751118"/>
                      </a:lnTo>
                      <a:lnTo>
                        <a:pt x="999937" y="1757141"/>
                      </a:lnTo>
                      <a:cubicBezTo>
                        <a:pt x="1001757" y="1760363"/>
                        <a:pt x="1003795" y="1763244"/>
                        <a:pt x="1005755" y="1766226"/>
                      </a:cubicBezTo>
                      <a:lnTo>
                        <a:pt x="1011672" y="1775130"/>
                      </a:lnTo>
                      <a:cubicBezTo>
                        <a:pt x="1013771" y="1777891"/>
                        <a:pt x="1015930" y="1780593"/>
                        <a:pt x="1018049" y="1783314"/>
                      </a:cubicBezTo>
                      <a:lnTo>
                        <a:pt x="1021247" y="1787396"/>
                      </a:lnTo>
                      <a:cubicBezTo>
                        <a:pt x="1021787" y="1788076"/>
                        <a:pt x="1022307" y="1788757"/>
                        <a:pt x="1022847" y="1789417"/>
                      </a:cubicBezTo>
                      <a:lnTo>
                        <a:pt x="1024646" y="1791498"/>
                      </a:lnTo>
                      <a:cubicBezTo>
                        <a:pt x="1027904" y="1795100"/>
                        <a:pt x="1031003" y="1798822"/>
                        <a:pt x="1034461" y="1802243"/>
                      </a:cubicBezTo>
                      <a:lnTo>
                        <a:pt x="1039519" y="1807486"/>
                      </a:lnTo>
                      <a:lnTo>
                        <a:pt x="1044776" y="1812528"/>
                      </a:lnTo>
                      <a:cubicBezTo>
                        <a:pt x="1071784" y="1838361"/>
                        <a:pt x="1103789" y="1858971"/>
                        <a:pt x="1138233" y="1874439"/>
                      </a:cubicBezTo>
                      <a:cubicBezTo>
                        <a:pt x="1172697" y="1889946"/>
                        <a:pt x="1209639" y="1900391"/>
                        <a:pt x="1247402" y="1906334"/>
                      </a:cubicBezTo>
                      <a:cubicBezTo>
                        <a:pt x="1266273" y="1909316"/>
                        <a:pt x="1285384" y="1911237"/>
                        <a:pt x="1304555" y="1912137"/>
                      </a:cubicBezTo>
                      <a:cubicBezTo>
                        <a:pt x="1309353" y="1912297"/>
                        <a:pt x="1314150" y="1912557"/>
                        <a:pt x="1318948" y="1912637"/>
                      </a:cubicBezTo>
                      <a:cubicBezTo>
                        <a:pt x="1323746" y="1912657"/>
                        <a:pt x="1328584" y="1912837"/>
                        <a:pt x="1333342" y="1912758"/>
                      </a:cubicBezTo>
                      <a:lnTo>
                        <a:pt x="1347575" y="1912417"/>
                      </a:lnTo>
                      <a:lnTo>
                        <a:pt x="1351133" y="1912337"/>
                      </a:lnTo>
                      <a:lnTo>
                        <a:pt x="1354692" y="1912077"/>
                      </a:lnTo>
                      <a:lnTo>
                        <a:pt x="1361788" y="1911577"/>
                      </a:lnTo>
                      <a:cubicBezTo>
                        <a:pt x="1371284" y="1911117"/>
                        <a:pt x="1380659" y="1909696"/>
                        <a:pt x="1390095" y="1908635"/>
                      </a:cubicBezTo>
                      <a:cubicBezTo>
                        <a:pt x="1399431" y="1907015"/>
                        <a:pt x="1408846" y="1905714"/>
                        <a:pt x="1418062" y="1903513"/>
                      </a:cubicBezTo>
                      <a:cubicBezTo>
                        <a:pt x="1427378" y="1901712"/>
                        <a:pt x="1436473" y="1899051"/>
                        <a:pt x="1445649" y="1896670"/>
                      </a:cubicBezTo>
                      <a:cubicBezTo>
                        <a:pt x="1454665" y="1893768"/>
                        <a:pt x="1463781" y="1891147"/>
                        <a:pt x="1472596" y="1887665"/>
                      </a:cubicBezTo>
                      <a:cubicBezTo>
                        <a:pt x="1477034" y="1886024"/>
                        <a:pt x="1481512" y="1884464"/>
                        <a:pt x="1485830" y="1882523"/>
                      </a:cubicBezTo>
                      <a:cubicBezTo>
                        <a:pt x="1490188" y="1880662"/>
                        <a:pt x="1494566" y="1878881"/>
                        <a:pt x="1498904" y="1876960"/>
                      </a:cubicBezTo>
                      <a:lnTo>
                        <a:pt x="1511718" y="1870837"/>
                      </a:lnTo>
                      <a:cubicBezTo>
                        <a:pt x="1513877" y="1869856"/>
                        <a:pt x="1515956" y="1868736"/>
                        <a:pt x="1518035" y="1867595"/>
                      </a:cubicBezTo>
                      <a:lnTo>
                        <a:pt x="1524292" y="1864234"/>
                      </a:lnTo>
                      <a:cubicBezTo>
                        <a:pt x="1540865" y="1855129"/>
                        <a:pt x="1556997" y="1845104"/>
                        <a:pt x="1571990" y="1833599"/>
                      </a:cubicBezTo>
                      <a:cubicBezTo>
                        <a:pt x="1587043" y="1822153"/>
                        <a:pt x="1601356" y="1809767"/>
                        <a:pt x="1614590" y="1796280"/>
                      </a:cubicBezTo>
                      <a:cubicBezTo>
                        <a:pt x="1627724" y="1782714"/>
                        <a:pt x="1639858" y="1768227"/>
                        <a:pt x="1650853" y="1752919"/>
                      </a:cubicBezTo>
                      <a:lnTo>
                        <a:pt x="1658170" y="1742254"/>
                      </a:lnTo>
                      <a:cubicBezTo>
                        <a:pt x="1660589" y="1738692"/>
                        <a:pt x="1662728" y="1734950"/>
                        <a:pt x="1665027" y="1731309"/>
                      </a:cubicBezTo>
                      <a:lnTo>
                        <a:pt x="1668425" y="1725806"/>
                      </a:lnTo>
                      <a:lnTo>
                        <a:pt x="1671524" y="1720143"/>
                      </a:lnTo>
                      <a:cubicBezTo>
                        <a:pt x="1673563" y="1716341"/>
                        <a:pt x="1675742" y="1712639"/>
                        <a:pt x="1677661" y="1708778"/>
                      </a:cubicBezTo>
                      <a:cubicBezTo>
                        <a:pt x="1685477" y="1693430"/>
                        <a:pt x="1691954" y="1677462"/>
                        <a:pt x="1697531" y="1661214"/>
                      </a:cubicBezTo>
                      <a:cubicBezTo>
                        <a:pt x="1702809" y="1644846"/>
                        <a:pt x="1706927" y="1628138"/>
                        <a:pt x="1709866" y="1611210"/>
                      </a:cubicBezTo>
                      <a:cubicBezTo>
                        <a:pt x="1710525" y="1606968"/>
                        <a:pt x="1711045" y="1602706"/>
                        <a:pt x="1711645" y="1598443"/>
                      </a:cubicBezTo>
                      <a:cubicBezTo>
                        <a:pt x="1711925" y="1596322"/>
                        <a:pt x="1712265" y="1594181"/>
                        <a:pt x="1712484" y="1592060"/>
                      </a:cubicBezTo>
                      <a:lnTo>
                        <a:pt x="1713004" y="1585637"/>
                      </a:lnTo>
                      <a:lnTo>
                        <a:pt x="1713524" y="1579214"/>
                      </a:lnTo>
                      <a:lnTo>
                        <a:pt x="1713784" y="1575992"/>
                      </a:lnTo>
                      <a:cubicBezTo>
                        <a:pt x="1713824" y="1575412"/>
                        <a:pt x="1713884" y="1575012"/>
                        <a:pt x="1713904" y="1574312"/>
                      </a:cubicBezTo>
                      <a:lnTo>
                        <a:pt x="1713944" y="1572111"/>
                      </a:lnTo>
                      <a:lnTo>
                        <a:pt x="1714224" y="1554522"/>
                      </a:lnTo>
                      <a:lnTo>
                        <a:pt x="1714304" y="1551140"/>
                      </a:lnTo>
                      <a:lnTo>
                        <a:pt x="1714344" y="1549459"/>
                      </a:lnTo>
                      <a:lnTo>
                        <a:pt x="1714544" y="1547919"/>
                      </a:lnTo>
                      <a:lnTo>
                        <a:pt x="1715343" y="1541736"/>
                      </a:lnTo>
                      <a:lnTo>
                        <a:pt x="1716143" y="1535553"/>
                      </a:lnTo>
                      <a:lnTo>
                        <a:pt x="1716543" y="1532471"/>
                      </a:lnTo>
                      <a:lnTo>
                        <a:pt x="1716742" y="1530930"/>
                      </a:lnTo>
                      <a:cubicBezTo>
                        <a:pt x="1716862" y="1530430"/>
                        <a:pt x="1716742" y="1529830"/>
                        <a:pt x="1717162" y="1529470"/>
                      </a:cubicBezTo>
                      <a:lnTo>
                        <a:pt x="1724519" y="1524267"/>
                      </a:lnTo>
                      <a:lnTo>
                        <a:pt x="1728197" y="1521666"/>
                      </a:lnTo>
                      <a:lnTo>
                        <a:pt x="1730036" y="1520365"/>
                      </a:lnTo>
                      <a:lnTo>
                        <a:pt x="1732215" y="1519225"/>
                      </a:lnTo>
                      <a:cubicBezTo>
                        <a:pt x="1738033" y="1516143"/>
                        <a:pt x="1743870" y="1513162"/>
                        <a:pt x="1749687" y="1510000"/>
                      </a:cubicBezTo>
                      <a:lnTo>
                        <a:pt x="1757244" y="1505798"/>
                      </a:lnTo>
                      <a:cubicBezTo>
                        <a:pt x="1759323" y="1504677"/>
                        <a:pt x="1761282" y="1503377"/>
                        <a:pt x="1763321" y="1502176"/>
                      </a:cubicBezTo>
                      <a:lnTo>
                        <a:pt x="1769358" y="1498514"/>
                      </a:lnTo>
                      <a:lnTo>
                        <a:pt x="1775275" y="1494653"/>
                      </a:lnTo>
                      <a:cubicBezTo>
                        <a:pt x="1791028" y="1484308"/>
                        <a:pt x="1806001" y="1472762"/>
                        <a:pt x="1819854" y="1459996"/>
                      </a:cubicBezTo>
                      <a:cubicBezTo>
                        <a:pt x="1833728" y="1447269"/>
                        <a:pt x="1846602" y="1433463"/>
                        <a:pt x="1858276" y="1418715"/>
                      </a:cubicBezTo>
                      <a:cubicBezTo>
                        <a:pt x="1869891" y="1403928"/>
                        <a:pt x="1880266" y="1388180"/>
                        <a:pt x="1889282" y="1371712"/>
                      </a:cubicBezTo>
                      <a:cubicBezTo>
                        <a:pt x="1891641" y="1367650"/>
                        <a:pt x="1893620" y="1363388"/>
                        <a:pt x="1895779" y="1359226"/>
                      </a:cubicBezTo>
                      <a:cubicBezTo>
                        <a:pt x="1897858" y="1355024"/>
                        <a:pt x="1899757" y="1350722"/>
                        <a:pt x="1901736" y="1346480"/>
                      </a:cubicBezTo>
                      <a:cubicBezTo>
                        <a:pt x="1905414" y="1337856"/>
                        <a:pt x="1908933" y="1329152"/>
                        <a:pt x="1911891" y="1320247"/>
                      </a:cubicBezTo>
                      <a:cubicBezTo>
                        <a:pt x="1917908" y="1302478"/>
                        <a:pt x="1922426" y="1284229"/>
                        <a:pt x="1925325" y="1265700"/>
                      </a:cubicBezTo>
                      <a:cubicBezTo>
                        <a:pt x="1928124" y="1247171"/>
                        <a:pt x="1929403" y="1228382"/>
                        <a:pt x="1928963" y="1209613"/>
                      </a:cubicBezTo>
                      <a:cubicBezTo>
                        <a:pt x="1928604" y="1190844"/>
                        <a:pt x="1926664" y="1172135"/>
                        <a:pt x="1923086" y="1153725"/>
                      </a:cubicBezTo>
                      <a:close/>
                      <a:moveTo>
                        <a:pt x="1826111" y="1393583"/>
                      </a:moveTo>
                      <a:cubicBezTo>
                        <a:pt x="1815816" y="1406569"/>
                        <a:pt x="1804461" y="1418775"/>
                        <a:pt x="1792207" y="1430021"/>
                      </a:cubicBezTo>
                      <a:cubicBezTo>
                        <a:pt x="1779973" y="1441306"/>
                        <a:pt x="1766699" y="1451531"/>
                        <a:pt x="1752746" y="1460696"/>
                      </a:cubicBezTo>
                      <a:lnTo>
                        <a:pt x="1747508" y="1464118"/>
                      </a:lnTo>
                      <a:lnTo>
                        <a:pt x="1742151" y="1467359"/>
                      </a:lnTo>
                      <a:cubicBezTo>
                        <a:pt x="1740351" y="1468420"/>
                        <a:pt x="1738612" y="1469580"/>
                        <a:pt x="1736773" y="1470561"/>
                      </a:cubicBezTo>
                      <a:lnTo>
                        <a:pt x="1727058" y="1475923"/>
                      </a:lnTo>
                      <a:lnTo>
                        <a:pt x="1720401" y="1479345"/>
                      </a:lnTo>
                      <a:lnTo>
                        <a:pt x="1713844" y="1482847"/>
                      </a:lnTo>
                      <a:lnTo>
                        <a:pt x="1700730" y="1489870"/>
                      </a:lnTo>
                      <a:lnTo>
                        <a:pt x="1697452" y="1491631"/>
                      </a:lnTo>
                      <a:lnTo>
                        <a:pt x="1695292" y="1493972"/>
                      </a:lnTo>
                      <a:lnTo>
                        <a:pt x="1690994" y="1498675"/>
                      </a:lnTo>
                      <a:lnTo>
                        <a:pt x="1682378" y="1508059"/>
                      </a:lnTo>
                      <a:cubicBezTo>
                        <a:pt x="1681919" y="1508679"/>
                        <a:pt x="1681759" y="1509380"/>
                        <a:pt x="1681519" y="1510100"/>
                      </a:cubicBezTo>
                      <a:lnTo>
                        <a:pt x="1680839" y="1512201"/>
                      </a:lnTo>
                      <a:lnTo>
                        <a:pt x="1679480" y="1516423"/>
                      </a:lnTo>
                      <a:lnTo>
                        <a:pt x="1676761" y="1524867"/>
                      </a:lnTo>
                      <a:lnTo>
                        <a:pt x="1674042" y="1533312"/>
                      </a:lnTo>
                      <a:lnTo>
                        <a:pt x="1673363" y="1535413"/>
                      </a:lnTo>
                      <a:cubicBezTo>
                        <a:pt x="1673303" y="1536233"/>
                        <a:pt x="1673323" y="1537113"/>
                        <a:pt x="1673303" y="1537954"/>
                      </a:cubicBezTo>
                      <a:lnTo>
                        <a:pt x="1673223" y="1543096"/>
                      </a:lnTo>
                      <a:lnTo>
                        <a:pt x="1673103" y="1568829"/>
                      </a:lnTo>
                      <a:lnTo>
                        <a:pt x="1673103" y="1572451"/>
                      </a:lnTo>
                      <a:lnTo>
                        <a:pt x="1673063" y="1572651"/>
                      </a:lnTo>
                      <a:lnTo>
                        <a:pt x="1673023" y="1573011"/>
                      </a:lnTo>
                      <a:lnTo>
                        <a:pt x="1672963" y="1573711"/>
                      </a:lnTo>
                      <a:lnTo>
                        <a:pt x="1672723" y="1576533"/>
                      </a:lnTo>
                      <a:lnTo>
                        <a:pt x="1672263" y="1582175"/>
                      </a:lnTo>
                      <a:lnTo>
                        <a:pt x="1671823" y="1587818"/>
                      </a:lnTo>
                      <a:cubicBezTo>
                        <a:pt x="1671623" y="1589699"/>
                        <a:pt x="1671324" y="1591560"/>
                        <a:pt x="1671064" y="1593421"/>
                      </a:cubicBezTo>
                      <a:cubicBezTo>
                        <a:pt x="1670524" y="1597143"/>
                        <a:pt x="1670084" y="1600905"/>
                        <a:pt x="1669525" y="1604627"/>
                      </a:cubicBezTo>
                      <a:cubicBezTo>
                        <a:pt x="1666926" y="1619474"/>
                        <a:pt x="1663327" y="1634141"/>
                        <a:pt x="1658690" y="1648528"/>
                      </a:cubicBezTo>
                      <a:cubicBezTo>
                        <a:pt x="1653772" y="1662815"/>
                        <a:pt x="1648075" y="1676862"/>
                        <a:pt x="1641198" y="1690389"/>
                      </a:cubicBezTo>
                      <a:cubicBezTo>
                        <a:pt x="1639519" y="1693790"/>
                        <a:pt x="1637559" y="1697052"/>
                        <a:pt x="1635780" y="1700413"/>
                      </a:cubicBezTo>
                      <a:lnTo>
                        <a:pt x="1633062" y="1705416"/>
                      </a:lnTo>
                      <a:lnTo>
                        <a:pt x="1630063" y="1710278"/>
                      </a:lnTo>
                      <a:cubicBezTo>
                        <a:pt x="1628024" y="1713500"/>
                        <a:pt x="1626165" y="1716822"/>
                        <a:pt x="1624006" y="1719963"/>
                      </a:cubicBezTo>
                      <a:lnTo>
                        <a:pt x="1617529" y="1729408"/>
                      </a:lnTo>
                      <a:cubicBezTo>
                        <a:pt x="1578907" y="1783994"/>
                        <a:pt x="1522053" y="1826115"/>
                        <a:pt x="1458303" y="1849607"/>
                      </a:cubicBezTo>
                      <a:cubicBezTo>
                        <a:pt x="1450387" y="1852728"/>
                        <a:pt x="1442191" y="1855069"/>
                        <a:pt x="1434094" y="1857690"/>
                      </a:cubicBezTo>
                      <a:cubicBezTo>
                        <a:pt x="1425838" y="1859792"/>
                        <a:pt x="1417682" y="1862233"/>
                        <a:pt x="1409286" y="1863834"/>
                      </a:cubicBezTo>
                      <a:cubicBezTo>
                        <a:pt x="1400990" y="1865834"/>
                        <a:pt x="1392514" y="1866955"/>
                        <a:pt x="1384118" y="1868456"/>
                      </a:cubicBezTo>
                      <a:cubicBezTo>
                        <a:pt x="1375622" y="1869376"/>
                        <a:pt x="1367166" y="1870697"/>
                        <a:pt x="1358610" y="1871097"/>
                      </a:cubicBezTo>
                      <a:lnTo>
                        <a:pt x="1352213" y="1871557"/>
                      </a:lnTo>
                      <a:lnTo>
                        <a:pt x="1349014" y="1871797"/>
                      </a:lnTo>
                      <a:lnTo>
                        <a:pt x="1345796" y="1871857"/>
                      </a:lnTo>
                      <a:lnTo>
                        <a:pt x="1332942" y="1872158"/>
                      </a:lnTo>
                      <a:cubicBezTo>
                        <a:pt x="1328624" y="1872238"/>
                        <a:pt x="1324046" y="1872078"/>
                        <a:pt x="1319628" y="1872058"/>
                      </a:cubicBezTo>
                      <a:cubicBezTo>
                        <a:pt x="1315170" y="1871998"/>
                        <a:pt x="1310732" y="1871737"/>
                        <a:pt x="1306274" y="1871597"/>
                      </a:cubicBezTo>
                      <a:cubicBezTo>
                        <a:pt x="1288503" y="1870757"/>
                        <a:pt x="1270891" y="1868996"/>
                        <a:pt x="1253579" y="1866255"/>
                      </a:cubicBezTo>
                      <a:cubicBezTo>
                        <a:pt x="1218935" y="1860792"/>
                        <a:pt x="1185451" y="1851267"/>
                        <a:pt x="1154705" y="1837421"/>
                      </a:cubicBezTo>
                      <a:cubicBezTo>
                        <a:pt x="1123959" y="1823614"/>
                        <a:pt x="1095953" y="1805485"/>
                        <a:pt x="1072583" y="1783114"/>
                      </a:cubicBezTo>
                      <a:lnTo>
                        <a:pt x="1068025" y="1778752"/>
                      </a:lnTo>
                      <a:lnTo>
                        <a:pt x="1063668" y="1774230"/>
                      </a:lnTo>
                      <a:cubicBezTo>
                        <a:pt x="1060669" y="1771288"/>
                        <a:pt x="1058030" y="1768047"/>
                        <a:pt x="1055192" y="1764945"/>
                      </a:cubicBezTo>
                      <a:lnTo>
                        <a:pt x="1054412" y="1764065"/>
                      </a:lnTo>
                      <a:lnTo>
                        <a:pt x="1054032" y="1763644"/>
                      </a:lnTo>
                      <a:lnTo>
                        <a:pt x="1053852" y="1763444"/>
                      </a:lnTo>
                      <a:lnTo>
                        <a:pt x="1053552" y="1763064"/>
                      </a:lnTo>
                      <a:lnTo>
                        <a:pt x="1052333" y="1761563"/>
                      </a:lnTo>
                      <a:cubicBezTo>
                        <a:pt x="1051513" y="1760543"/>
                        <a:pt x="1050754" y="1759462"/>
                        <a:pt x="1049954" y="1758422"/>
                      </a:cubicBezTo>
                      <a:lnTo>
                        <a:pt x="1045236" y="1752119"/>
                      </a:lnTo>
                      <a:cubicBezTo>
                        <a:pt x="1042098" y="1747877"/>
                        <a:pt x="1038919" y="1743775"/>
                        <a:pt x="1035841" y="1739433"/>
                      </a:cubicBezTo>
                      <a:lnTo>
                        <a:pt x="1027284" y="1724925"/>
                      </a:lnTo>
                      <a:cubicBezTo>
                        <a:pt x="1024446" y="1720063"/>
                        <a:pt x="1021527" y="1715421"/>
                        <a:pt x="1018889" y="1709998"/>
                      </a:cubicBezTo>
                      <a:lnTo>
                        <a:pt x="1012252" y="1700914"/>
                      </a:lnTo>
                      <a:lnTo>
                        <a:pt x="1008933" y="1696371"/>
                      </a:lnTo>
                      <a:lnTo>
                        <a:pt x="1007274" y="1694090"/>
                      </a:lnTo>
                      <a:lnTo>
                        <a:pt x="1006454" y="1692950"/>
                      </a:lnTo>
                      <a:lnTo>
                        <a:pt x="1006254" y="1692670"/>
                      </a:lnTo>
                      <a:lnTo>
                        <a:pt x="1006035" y="1692530"/>
                      </a:lnTo>
                      <a:lnTo>
                        <a:pt x="1005615" y="1692229"/>
                      </a:lnTo>
                      <a:lnTo>
                        <a:pt x="991861" y="1682905"/>
                      </a:lnTo>
                      <a:lnTo>
                        <a:pt x="990142" y="1681744"/>
                      </a:lnTo>
                      <a:cubicBezTo>
                        <a:pt x="990002" y="1681644"/>
                        <a:pt x="989842" y="1681544"/>
                        <a:pt x="989722" y="1681464"/>
                      </a:cubicBezTo>
                      <a:lnTo>
                        <a:pt x="989362" y="1681344"/>
                      </a:lnTo>
                      <a:lnTo>
                        <a:pt x="988643" y="1681104"/>
                      </a:lnTo>
                      <a:lnTo>
                        <a:pt x="985744" y="1680184"/>
                      </a:lnTo>
                      <a:lnTo>
                        <a:pt x="979967" y="1678323"/>
                      </a:lnTo>
                      <a:lnTo>
                        <a:pt x="977068" y="1677402"/>
                      </a:lnTo>
                      <a:cubicBezTo>
                        <a:pt x="976608" y="1677262"/>
                        <a:pt x="976068" y="1677062"/>
                        <a:pt x="975649" y="1676962"/>
                      </a:cubicBezTo>
                      <a:lnTo>
                        <a:pt x="974549" y="1676862"/>
                      </a:lnTo>
                      <a:lnTo>
                        <a:pt x="970111" y="1676442"/>
                      </a:lnTo>
                      <a:lnTo>
                        <a:pt x="965673" y="1676021"/>
                      </a:lnTo>
                      <a:cubicBezTo>
                        <a:pt x="965134" y="1675921"/>
                        <a:pt x="963594" y="1675921"/>
                        <a:pt x="963075" y="1676021"/>
                      </a:cubicBezTo>
                      <a:lnTo>
                        <a:pt x="960856" y="1676242"/>
                      </a:lnTo>
                      <a:lnTo>
                        <a:pt x="956418" y="1676662"/>
                      </a:lnTo>
                      <a:lnTo>
                        <a:pt x="954199" y="1676882"/>
                      </a:lnTo>
                      <a:lnTo>
                        <a:pt x="953099" y="1676982"/>
                      </a:lnTo>
                      <a:cubicBezTo>
                        <a:pt x="952659" y="1677082"/>
                        <a:pt x="952140" y="1677282"/>
                        <a:pt x="951680" y="1677422"/>
                      </a:cubicBezTo>
                      <a:lnTo>
                        <a:pt x="940105" y="1681124"/>
                      </a:lnTo>
                      <a:lnTo>
                        <a:pt x="939386" y="1681364"/>
                      </a:lnTo>
                      <a:lnTo>
                        <a:pt x="939026" y="1681484"/>
                      </a:lnTo>
                      <a:lnTo>
                        <a:pt x="938606" y="1681764"/>
                      </a:lnTo>
                      <a:lnTo>
                        <a:pt x="936887" y="1682925"/>
                      </a:lnTo>
                      <a:lnTo>
                        <a:pt x="933448" y="1685266"/>
                      </a:lnTo>
                      <a:lnTo>
                        <a:pt x="926572" y="1689928"/>
                      </a:lnTo>
                      <a:lnTo>
                        <a:pt x="923133" y="1692269"/>
                      </a:lnTo>
                      <a:cubicBezTo>
                        <a:pt x="922553" y="1692490"/>
                        <a:pt x="922014" y="1693430"/>
                        <a:pt x="921474" y="1694210"/>
                      </a:cubicBezTo>
                      <a:lnTo>
                        <a:pt x="919855" y="1696592"/>
                      </a:lnTo>
                      <a:lnTo>
                        <a:pt x="913398" y="1706096"/>
                      </a:lnTo>
                      <a:lnTo>
                        <a:pt x="906941" y="1715621"/>
                      </a:lnTo>
                      <a:lnTo>
                        <a:pt x="900864" y="1725946"/>
                      </a:lnTo>
                      <a:cubicBezTo>
                        <a:pt x="893107" y="1740453"/>
                        <a:pt x="883832" y="1751619"/>
                        <a:pt x="874816" y="1763544"/>
                      </a:cubicBezTo>
                      <a:lnTo>
                        <a:pt x="867999" y="1771208"/>
                      </a:lnTo>
                      <a:lnTo>
                        <a:pt x="861782" y="1777651"/>
                      </a:lnTo>
                      <a:cubicBezTo>
                        <a:pt x="859763" y="1779832"/>
                        <a:pt x="857484" y="1781793"/>
                        <a:pt x="855345" y="1783894"/>
                      </a:cubicBezTo>
                      <a:cubicBezTo>
                        <a:pt x="853226" y="1785995"/>
                        <a:pt x="850947" y="1787956"/>
                        <a:pt x="848688" y="1789937"/>
                      </a:cubicBezTo>
                      <a:cubicBezTo>
                        <a:pt x="836514" y="1800643"/>
                        <a:pt x="823300" y="1810387"/>
                        <a:pt x="809146" y="1819012"/>
                      </a:cubicBezTo>
                      <a:cubicBezTo>
                        <a:pt x="794993" y="1827596"/>
                        <a:pt x="779980" y="1835140"/>
                        <a:pt x="764327" y="1841603"/>
                      </a:cubicBezTo>
                      <a:cubicBezTo>
                        <a:pt x="733002" y="1854529"/>
                        <a:pt x="699158" y="1863173"/>
                        <a:pt x="664294" y="1867855"/>
                      </a:cubicBezTo>
                      <a:cubicBezTo>
                        <a:pt x="646862" y="1870197"/>
                        <a:pt x="629151" y="1871577"/>
                        <a:pt x="611339" y="1872038"/>
                      </a:cubicBezTo>
                      <a:lnTo>
                        <a:pt x="597945" y="1872218"/>
                      </a:lnTo>
                      <a:lnTo>
                        <a:pt x="585071" y="1871918"/>
                      </a:lnTo>
                      <a:cubicBezTo>
                        <a:pt x="582932" y="1871837"/>
                        <a:pt x="580773" y="1871877"/>
                        <a:pt x="578654" y="1871737"/>
                      </a:cubicBezTo>
                      <a:lnTo>
                        <a:pt x="572257" y="1871277"/>
                      </a:lnTo>
                      <a:lnTo>
                        <a:pt x="565860" y="1870837"/>
                      </a:lnTo>
                      <a:cubicBezTo>
                        <a:pt x="563721" y="1870697"/>
                        <a:pt x="561582" y="1870557"/>
                        <a:pt x="559483" y="1870257"/>
                      </a:cubicBezTo>
                      <a:lnTo>
                        <a:pt x="546749" y="1868756"/>
                      </a:lnTo>
                      <a:cubicBezTo>
                        <a:pt x="542511" y="1868256"/>
                        <a:pt x="538333" y="1867375"/>
                        <a:pt x="534115" y="1866735"/>
                      </a:cubicBezTo>
                      <a:lnTo>
                        <a:pt x="527798" y="1865694"/>
                      </a:lnTo>
                      <a:lnTo>
                        <a:pt x="521541" y="1864334"/>
                      </a:lnTo>
                      <a:cubicBezTo>
                        <a:pt x="517383" y="1863393"/>
                        <a:pt x="513185" y="1862653"/>
                        <a:pt x="509067" y="1861552"/>
                      </a:cubicBezTo>
                      <a:cubicBezTo>
                        <a:pt x="492514" y="1857510"/>
                        <a:pt x="476342" y="1852088"/>
                        <a:pt x="460529" y="1845865"/>
                      </a:cubicBezTo>
                      <a:cubicBezTo>
                        <a:pt x="429064" y="1833058"/>
                        <a:pt x="399358" y="1815950"/>
                        <a:pt x="373110" y="1794720"/>
                      </a:cubicBezTo>
                      <a:lnTo>
                        <a:pt x="368192" y="1790738"/>
                      </a:lnTo>
                      <a:lnTo>
                        <a:pt x="365734" y="1788757"/>
                      </a:lnTo>
                      <a:lnTo>
                        <a:pt x="363375" y="1786656"/>
                      </a:lnTo>
                      <a:lnTo>
                        <a:pt x="353939" y="1778252"/>
                      </a:lnTo>
                      <a:lnTo>
                        <a:pt x="344943" y="1769407"/>
                      </a:lnTo>
                      <a:lnTo>
                        <a:pt x="342684" y="1767206"/>
                      </a:lnTo>
                      <a:lnTo>
                        <a:pt x="340545" y="1764885"/>
                      </a:lnTo>
                      <a:lnTo>
                        <a:pt x="336267" y="1760263"/>
                      </a:lnTo>
                      <a:lnTo>
                        <a:pt x="331989" y="1755660"/>
                      </a:lnTo>
                      <a:lnTo>
                        <a:pt x="327951" y="1750838"/>
                      </a:lnTo>
                      <a:lnTo>
                        <a:pt x="323893" y="1746036"/>
                      </a:lnTo>
                      <a:lnTo>
                        <a:pt x="321874" y="1743635"/>
                      </a:lnTo>
                      <a:lnTo>
                        <a:pt x="319975" y="1741133"/>
                      </a:lnTo>
                      <a:lnTo>
                        <a:pt x="312379" y="1731148"/>
                      </a:lnTo>
                      <a:lnTo>
                        <a:pt x="305302" y="1720823"/>
                      </a:lnTo>
                      <a:cubicBezTo>
                        <a:pt x="297505" y="1708757"/>
                        <a:pt x="290109" y="1696411"/>
                        <a:pt x="284152" y="1683425"/>
                      </a:cubicBezTo>
                      <a:lnTo>
                        <a:pt x="281793" y="1678603"/>
                      </a:lnTo>
                      <a:cubicBezTo>
                        <a:pt x="281033" y="1676982"/>
                        <a:pt x="280393" y="1675321"/>
                        <a:pt x="279694" y="1673680"/>
                      </a:cubicBezTo>
                      <a:lnTo>
                        <a:pt x="275516" y="1663816"/>
                      </a:lnTo>
                      <a:lnTo>
                        <a:pt x="271877" y="1653771"/>
                      </a:lnTo>
                      <a:cubicBezTo>
                        <a:pt x="271278" y="1652090"/>
                        <a:pt x="270618" y="1650429"/>
                        <a:pt x="270078" y="1648748"/>
                      </a:cubicBezTo>
                      <a:lnTo>
                        <a:pt x="268539" y="1643646"/>
                      </a:lnTo>
                      <a:cubicBezTo>
                        <a:pt x="264081" y="1630119"/>
                        <a:pt x="261262" y="1616132"/>
                        <a:pt x="258824" y="1602145"/>
                      </a:cubicBezTo>
                      <a:cubicBezTo>
                        <a:pt x="257924" y="1595082"/>
                        <a:pt x="256745" y="1588078"/>
                        <a:pt x="256365" y="1580955"/>
                      </a:cubicBezTo>
                      <a:lnTo>
                        <a:pt x="255925" y="1575632"/>
                      </a:lnTo>
                      <a:lnTo>
                        <a:pt x="255705" y="1572971"/>
                      </a:lnTo>
                      <a:lnTo>
                        <a:pt x="255705" y="1572631"/>
                      </a:lnTo>
                      <a:cubicBezTo>
                        <a:pt x="255705" y="1572631"/>
                        <a:pt x="255665" y="1572171"/>
                        <a:pt x="255665" y="1571970"/>
                      </a:cubicBezTo>
                      <a:lnTo>
                        <a:pt x="255665" y="1567428"/>
                      </a:lnTo>
                      <a:lnTo>
                        <a:pt x="255525" y="1543176"/>
                      </a:lnTo>
                      <a:lnTo>
                        <a:pt x="255465" y="1539034"/>
                      </a:lnTo>
                      <a:lnTo>
                        <a:pt x="255425" y="1536973"/>
                      </a:lnTo>
                      <a:cubicBezTo>
                        <a:pt x="255385" y="1536293"/>
                        <a:pt x="255485" y="1535533"/>
                        <a:pt x="255225" y="1535032"/>
                      </a:cubicBezTo>
                      <a:lnTo>
                        <a:pt x="253046" y="1528229"/>
                      </a:lnTo>
                      <a:lnTo>
                        <a:pt x="248668" y="1514642"/>
                      </a:lnTo>
                      <a:lnTo>
                        <a:pt x="247569" y="1511241"/>
                      </a:lnTo>
                      <a:lnTo>
                        <a:pt x="247029" y="1509540"/>
                      </a:lnTo>
                      <a:cubicBezTo>
                        <a:pt x="246929" y="1509260"/>
                        <a:pt x="246869" y="1508960"/>
                        <a:pt x="246729" y="1508720"/>
                      </a:cubicBezTo>
                      <a:cubicBezTo>
                        <a:pt x="246549" y="1508459"/>
                        <a:pt x="246429" y="1508179"/>
                        <a:pt x="246229" y="1507979"/>
                      </a:cubicBezTo>
                      <a:lnTo>
                        <a:pt x="241492" y="1502817"/>
                      </a:lnTo>
                      <a:lnTo>
                        <a:pt x="232016" y="1492492"/>
                      </a:lnTo>
                      <a:cubicBezTo>
                        <a:pt x="231456" y="1491631"/>
                        <a:pt x="230157" y="1491151"/>
                        <a:pt x="229117" y="1490551"/>
                      </a:cubicBezTo>
                      <a:lnTo>
                        <a:pt x="225839" y="1488790"/>
                      </a:lnTo>
                      <a:lnTo>
                        <a:pt x="219282" y="1485288"/>
                      </a:lnTo>
                      <a:cubicBezTo>
                        <a:pt x="214904" y="1482967"/>
                        <a:pt x="210586" y="1480586"/>
                        <a:pt x="206148" y="1478305"/>
                      </a:cubicBezTo>
                      <a:cubicBezTo>
                        <a:pt x="203949" y="1477144"/>
                        <a:pt x="201650" y="1476043"/>
                        <a:pt x="199531" y="1474863"/>
                      </a:cubicBezTo>
                      <a:lnTo>
                        <a:pt x="193834" y="1471681"/>
                      </a:lnTo>
                      <a:cubicBezTo>
                        <a:pt x="191995" y="1470681"/>
                        <a:pt x="190176" y="1469660"/>
                        <a:pt x="188416" y="1468540"/>
                      </a:cubicBezTo>
                      <a:cubicBezTo>
                        <a:pt x="184858" y="1466359"/>
                        <a:pt x="181220" y="1464258"/>
                        <a:pt x="177781" y="1461917"/>
                      </a:cubicBezTo>
                      <a:lnTo>
                        <a:pt x="172524" y="1458495"/>
                      </a:lnTo>
                      <a:lnTo>
                        <a:pt x="167406" y="1454893"/>
                      </a:lnTo>
                      <a:cubicBezTo>
                        <a:pt x="153773" y="1445268"/>
                        <a:pt x="140859" y="1434623"/>
                        <a:pt x="129004" y="1422937"/>
                      </a:cubicBezTo>
                      <a:cubicBezTo>
                        <a:pt x="117130" y="1411292"/>
                        <a:pt x="106215" y="1398726"/>
                        <a:pt x="96399" y="1385399"/>
                      </a:cubicBezTo>
                      <a:cubicBezTo>
                        <a:pt x="86624" y="1372053"/>
                        <a:pt x="78028" y="1357906"/>
                        <a:pt x="70631" y="1343198"/>
                      </a:cubicBezTo>
                      <a:cubicBezTo>
                        <a:pt x="68692" y="1339577"/>
                        <a:pt x="67093" y="1335775"/>
                        <a:pt x="65334" y="1332073"/>
                      </a:cubicBezTo>
                      <a:cubicBezTo>
                        <a:pt x="63615" y="1328331"/>
                        <a:pt x="62135" y="1324509"/>
                        <a:pt x="60516" y="1320747"/>
                      </a:cubicBezTo>
                      <a:cubicBezTo>
                        <a:pt x="59117" y="1316886"/>
                        <a:pt x="57558" y="1313084"/>
                        <a:pt x="56258" y="1309202"/>
                      </a:cubicBezTo>
                      <a:cubicBezTo>
                        <a:pt x="55019" y="1305300"/>
                        <a:pt x="53559" y="1301458"/>
                        <a:pt x="52480" y="1297496"/>
                      </a:cubicBezTo>
                      <a:cubicBezTo>
                        <a:pt x="47782" y="1281788"/>
                        <a:pt x="44444" y="1265720"/>
                        <a:pt x="42485" y="1249452"/>
                      </a:cubicBezTo>
                      <a:cubicBezTo>
                        <a:pt x="40546" y="1233184"/>
                        <a:pt x="40186" y="1216676"/>
                        <a:pt x="41025" y="1200288"/>
                      </a:cubicBezTo>
                      <a:cubicBezTo>
                        <a:pt x="41865" y="1183900"/>
                        <a:pt x="44264" y="1167632"/>
                        <a:pt x="48022" y="1151685"/>
                      </a:cubicBezTo>
                      <a:cubicBezTo>
                        <a:pt x="48542" y="1148963"/>
                        <a:pt x="49341" y="1146302"/>
                        <a:pt x="50061" y="1143641"/>
                      </a:cubicBezTo>
                      <a:lnTo>
                        <a:pt x="52240" y="1135617"/>
                      </a:lnTo>
                      <a:lnTo>
                        <a:pt x="54799" y="1127713"/>
                      </a:lnTo>
                      <a:lnTo>
                        <a:pt x="56058" y="1123751"/>
                      </a:lnTo>
                      <a:cubicBezTo>
                        <a:pt x="56518" y="1122450"/>
                        <a:pt x="57038" y="1121150"/>
                        <a:pt x="57518" y="1119849"/>
                      </a:cubicBezTo>
                      <a:lnTo>
                        <a:pt x="60416" y="1112045"/>
                      </a:lnTo>
                      <a:cubicBezTo>
                        <a:pt x="61416" y="1109464"/>
                        <a:pt x="62595" y="1106943"/>
                        <a:pt x="63655" y="1104381"/>
                      </a:cubicBezTo>
                      <a:cubicBezTo>
                        <a:pt x="65714" y="1099219"/>
                        <a:pt x="68253" y="1094276"/>
                        <a:pt x="70651" y="1089254"/>
                      </a:cubicBezTo>
                      <a:cubicBezTo>
                        <a:pt x="71791" y="1086713"/>
                        <a:pt x="73230" y="1084331"/>
                        <a:pt x="74530" y="1081850"/>
                      </a:cubicBezTo>
                      <a:cubicBezTo>
                        <a:pt x="75869" y="1079409"/>
                        <a:pt x="77128" y="1076928"/>
                        <a:pt x="78528" y="1074527"/>
                      </a:cubicBezTo>
                      <a:lnTo>
                        <a:pt x="82846" y="1067363"/>
                      </a:lnTo>
                      <a:cubicBezTo>
                        <a:pt x="83565" y="1066163"/>
                        <a:pt x="84265" y="1064962"/>
                        <a:pt x="85005" y="1063781"/>
                      </a:cubicBezTo>
                      <a:lnTo>
                        <a:pt x="87324" y="1060300"/>
                      </a:lnTo>
                      <a:lnTo>
                        <a:pt x="91942" y="1053316"/>
                      </a:lnTo>
                      <a:lnTo>
                        <a:pt x="96879" y="1046533"/>
                      </a:lnTo>
                      <a:lnTo>
                        <a:pt x="99338" y="1043131"/>
                      </a:lnTo>
                      <a:lnTo>
                        <a:pt x="99638" y="1042711"/>
                      </a:lnTo>
                      <a:lnTo>
                        <a:pt x="99798" y="1042491"/>
                      </a:lnTo>
                      <a:cubicBezTo>
                        <a:pt x="99798" y="1042491"/>
                        <a:pt x="99878" y="1042371"/>
                        <a:pt x="100038" y="1042191"/>
                      </a:cubicBezTo>
                      <a:lnTo>
                        <a:pt x="101577" y="1040350"/>
                      </a:lnTo>
                      <a:lnTo>
                        <a:pt x="104656" y="1036668"/>
                      </a:lnTo>
                      <a:lnTo>
                        <a:pt x="116950" y="1021961"/>
                      </a:lnTo>
                      <a:lnTo>
                        <a:pt x="118549" y="1020100"/>
                      </a:lnTo>
                      <a:cubicBezTo>
                        <a:pt x="119089" y="1019480"/>
                        <a:pt x="119669" y="1018859"/>
                        <a:pt x="119888" y="1018199"/>
                      </a:cubicBezTo>
                      <a:lnTo>
                        <a:pt x="121728" y="1014277"/>
                      </a:lnTo>
                      <a:lnTo>
                        <a:pt x="125386" y="1006413"/>
                      </a:lnTo>
                      <a:lnTo>
                        <a:pt x="129044" y="998549"/>
                      </a:lnTo>
                      <a:lnTo>
                        <a:pt x="130883" y="994628"/>
                      </a:lnTo>
                      <a:cubicBezTo>
                        <a:pt x="131143" y="993967"/>
                        <a:pt x="131583" y="993347"/>
                        <a:pt x="131703" y="992627"/>
                      </a:cubicBezTo>
                      <a:cubicBezTo>
                        <a:pt x="131843" y="991926"/>
                        <a:pt x="131843" y="991266"/>
                        <a:pt x="131923" y="990566"/>
                      </a:cubicBezTo>
                      <a:lnTo>
                        <a:pt x="132642" y="982401"/>
                      </a:lnTo>
                      <a:lnTo>
                        <a:pt x="132822" y="980361"/>
                      </a:lnTo>
                      <a:cubicBezTo>
                        <a:pt x="132782" y="979640"/>
                        <a:pt x="132642" y="978860"/>
                        <a:pt x="132563" y="978119"/>
                      </a:cubicBezTo>
                      <a:lnTo>
                        <a:pt x="132003" y="973617"/>
                      </a:lnTo>
                      <a:lnTo>
                        <a:pt x="131443" y="969115"/>
                      </a:lnTo>
                      <a:cubicBezTo>
                        <a:pt x="131343" y="968355"/>
                        <a:pt x="131283" y="967614"/>
                        <a:pt x="131143" y="966854"/>
                      </a:cubicBezTo>
                      <a:lnTo>
                        <a:pt x="130384" y="964533"/>
                      </a:lnTo>
                      <a:lnTo>
                        <a:pt x="127325" y="955288"/>
                      </a:lnTo>
                      <a:cubicBezTo>
                        <a:pt x="126285" y="952207"/>
                        <a:pt x="125366" y="949105"/>
                        <a:pt x="124366" y="946024"/>
                      </a:cubicBezTo>
                      <a:lnTo>
                        <a:pt x="122907" y="941401"/>
                      </a:lnTo>
                      <a:lnTo>
                        <a:pt x="122187" y="939080"/>
                      </a:lnTo>
                      <a:lnTo>
                        <a:pt x="121848" y="937920"/>
                      </a:lnTo>
                      <a:lnTo>
                        <a:pt x="121448" y="936419"/>
                      </a:lnTo>
                      <a:cubicBezTo>
                        <a:pt x="120768" y="933898"/>
                        <a:pt x="120088" y="931356"/>
                        <a:pt x="119509" y="928815"/>
                      </a:cubicBezTo>
                      <a:cubicBezTo>
                        <a:pt x="118249" y="923733"/>
                        <a:pt x="117210" y="918590"/>
                        <a:pt x="116290" y="913448"/>
                      </a:cubicBezTo>
                      <a:cubicBezTo>
                        <a:pt x="113471" y="897540"/>
                        <a:pt x="112032" y="881332"/>
                        <a:pt x="112252" y="865084"/>
                      </a:cubicBezTo>
                      <a:cubicBezTo>
                        <a:pt x="112672" y="856980"/>
                        <a:pt x="112492" y="848836"/>
                        <a:pt x="113651" y="840812"/>
                      </a:cubicBezTo>
                      <a:lnTo>
                        <a:pt x="114271" y="834769"/>
                      </a:lnTo>
                      <a:cubicBezTo>
                        <a:pt x="114491" y="832768"/>
                        <a:pt x="114571" y="830727"/>
                        <a:pt x="115011" y="828746"/>
                      </a:cubicBezTo>
                      <a:lnTo>
                        <a:pt x="117090" y="816800"/>
                      </a:lnTo>
                      <a:cubicBezTo>
                        <a:pt x="117610" y="812778"/>
                        <a:pt x="118809" y="808916"/>
                        <a:pt x="119709" y="804975"/>
                      </a:cubicBezTo>
                      <a:lnTo>
                        <a:pt x="121128" y="799092"/>
                      </a:lnTo>
                      <a:lnTo>
                        <a:pt x="121828" y="796150"/>
                      </a:lnTo>
                      <a:cubicBezTo>
                        <a:pt x="122087" y="795170"/>
                        <a:pt x="122447" y="794229"/>
                        <a:pt x="122727" y="793249"/>
                      </a:cubicBezTo>
                      <a:lnTo>
                        <a:pt x="126385" y="781683"/>
                      </a:lnTo>
                      <a:cubicBezTo>
                        <a:pt x="126705" y="780723"/>
                        <a:pt x="126965" y="779742"/>
                        <a:pt x="127305" y="778802"/>
                      </a:cubicBezTo>
                      <a:lnTo>
                        <a:pt x="128424" y="775980"/>
                      </a:lnTo>
                      <a:lnTo>
                        <a:pt x="130643" y="770338"/>
                      </a:lnTo>
                      <a:cubicBezTo>
                        <a:pt x="133322" y="762694"/>
                        <a:pt x="137140" y="755510"/>
                        <a:pt x="140459" y="748127"/>
                      </a:cubicBezTo>
                      <a:cubicBezTo>
                        <a:pt x="142278" y="744505"/>
                        <a:pt x="144377" y="741023"/>
                        <a:pt x="146296" y="737441"/>
                      </a:cubicBezTo>
                      <a:lnTo>
                        <a:pt x="149215" y="732099"/>
                      </a:lnTo>
                      <a:cubicBezTo>
                        <a:pt x="150274" y="730378"/>
                        <a:pt x="151414" y="728677"/>
                        <a:pt x="152493" y="726976"/>
                      </a:cubicBezTo>
                      <a:lnTo>
                        <a:pt x="156431" y="720813"/>
                      </a:lnTo>
                      <a:lnTo>
                        <a:pt x="158390" y="717732"/>
                      </a:lnTo>
                      <a:cubicBezTo>
                        <a:pt x="159030" y="716691"/>
                        <a:pt x="159830" y="715751"/>
                        <a:pt x="160529" y="714770"/>
                      </a:cubicBezTo>
                      <a:lnTo>
                        <a:pt x="169205" y="702965"/>
                      </a:lnTo>
                      <a:lnTo>
                        <a:pt x="178641" y="691719"/>
                      </a:lnTo>
                      <a:cubicBezTo>
                        <a:pt x="180140" y="689778"/>
                        <a:pt x="181899" y="688077"/>
                        <a:pt x="183599" y="686296"/>
                      </a:cubicBezTo>
                      <a:lnTo>
                        <a:pt x="188656" y="680974"/>
                      </a:lnTo>
                      <a:cubicBezTo>
                        <a:pt x="191915" y="677312"/>
                        <a:pt x="195633" y="674090"/>
                        <a:pt x="199211" y="670749"/>
                      </a:cubicBezTo>
                      <a:lnTo>
                        <a:pt x="204589" y="665726"/>
                      </a:lnTo>
                      <a:cubicBezTo>
                        <a:pt x="206428" y="664106"/>
                        <a:pt x="208387" y="662625"/>
                        <a:pt x="210266" y="661064"/>
                      </a:cubicBezTo>
                      <a:lnTo>
                        <a:pt x="215964" y="656402"/>
                      </a:lnTo>
                      <a:lnTo>
                        <a:pt x="218802" y="654061"/>
                      </a:lnTo>
                      <a:lnTo>
                        <a:pt x="221801" y="651940"/>
                      </a:lnTo>
                      <a:lnTo>
                        <a:pt x="232736" y="644076"/>
                      </a:lnTo>
                      <a:lnTo>
                        <a:pt x="248109" y="634431"/>
                      </a:lnTo>
                      <a:lnTo>
                        <a:pt x="262342" y="618843"/>
                      </a:lnTo>
                      <a:lnTo>
                        <a:pt x="269459" y="611040"/>
                      </a:lnTo>
                      <a:lnTo>
                        <a:pt x="271238" y="609099"/>
                      </a:lnTo>
                      <a:lnTo>
                        <a:pt x="272137" y="608118"/>
                      </a:lnTo>
                      <a:lnTo>
                        <a:pt x="272577" y="607638"/>
                      </a:lnTo>
                      <a:lnTo>
                        <a:pt x="272857" y="607038"/>
                      </a:lnTo>
                      <a:lnTo>
                        <a:pt x="274596" y="602695"/>
                      </a:lnTo>
                      <a:cubicBezTo>
                        <a:pt x="276755" y="596713"/>
                        <a:pt x="278175" y="589729"/>
                        <a:pt x="278214" y="582085"/>
                      </a:cubicBezTo>
                      <a:cubicBezTo>
                        <a:pt x="278434" y="574442"/>
                        <a:pt x="276195" y="566178"/>
                        <a:pt x="275276" y="558294"/>
                      </a:cubicBezTo>
                      <a:cubicBezTo>
                        <a:pt x="274956" y="556293"/>
                        <a:pt x="274796" y="554332"/>
                        <a:pt x="274556" y="552331"/>
                      </a:cubicBezTo>
                      <a:lnTo>
                        <a:pt x="274236" y="549389"/>
                      </a:lnTo>
                      <a:lnTo>
                        <a:pt x="273996" y="546648"/>
                      </a:lnTo>
                      <a:lnTo>
                        <a:pt x="273657" y="542446"/>
                      </a:lnTo>
                      <a:lnTo>
                        <a:pt x="273517" y="540065"/>
                      </a:lnTo>
                      <a:cubicBezTo>
                        <a:pt x="273337" y="536903"/>
                        <a:pt x="273217" y="533722"/>
                        <a:pt x="273177" y="530540"/>
                      </a:cubicBezTo>
                      <a:cubicBezTo>
                        <a:pt x="273097" y="527359"/>
                        <a:pt x="273217" y="524177"/>
                        <a:pt x="273277" y="520995"/>
                      </a:cubicBezTo>
                      <a:lnTo>
                        <a:pt x="273377" y="516213"/>
                      </a:lnTo>
                      <a:lnTo>
                        <a:pt x="273697" y="511451"/>
                      </a:lnTo>
                      <a:cubicBezTo>
                        <a:pt x="274696" y="495603"/>
                        <a:pt x="277255" y="479895"/>
                        <a:pt x="281333" y="464568"/>
                      </a:cubicBezTo>
                      <a:cubicBezTo>
                        <a:pt x="285511" y="449280"/>
                        <a:pt x="291208" y="434373"/>
                        <a:pt x="298285" y="420086"/>
                      </a:cubicBezTo>
                      <a:cubicBezTo>
                        <a:pt x="305322" y="405779"/>
                        <a:pt x="313918" y="392172"/>
                        <a:pt x="323733" y="379426"/>
                      </a:cubicBezTo>
                      <a:cubicBezTo>
                        <a:pt x="333549" y="366680"/>
                        <a:pt x="344504" y="354734"/>
                        <a:pt x="356598" y="343929"/>
                      </a:cubicBezTo>
                      <a:cubicBezTo>
                        <a:pt x="370731" y="331402"/>
                        <a:pt x="386104" y="320117"/>
                        <a:pt x="402656" y="310752"/>
                      </a:cubicBezTo>
                      <a:cubicBezTo>
                        <a:pt x="410853" y="305950"/>
                        <a:pt x="419429" y="301768"/>
                        <a:pt x="428084" y="297846"/>
                      </a:cubicBezTo>
                      <a:lnTo>
                        <a:pt x="434661" y="295045"/>
                      </a:lnTo>
                      <a:lnTo>
                        <a:pt x="436301" y="294344"/>
                      </a:lnTo>
                      <a:lnTo>
                        <a:pt x="438080" y="293664"/>
                      </a:lnTo>
                      <a:lnTo>
                        <a:pt x="441678" y="292303"/>
                      </a:lnTo>
                      <a:lnTo>
                        <a:pt x="445276" y="290943"/>
                      </a:lnTo>
                      <a:lnTo>
                        <a:pt x="447076" y="290262"/>
                      </a:lnTo>
                      <a:cubicBezTo>
                        <a:pt x="447196" y="290202"/>
                        <a:pt x="448155" y="289902"/>
                        <a:pt x="448775" y="289702"/>
                      </a:cubicBezTo>
                      <a:lnTo>
                        <a:pt x="450854" y="289042"/>
                      </a:lnTo>
                      <a:lnTo>
                        <a:pt x="467506" y="283779"/>
                      </a:lnTo>
                      <a:lnTo>
                        <a:pt x="470485" y="282819"/>
                      </a:lnTo>
                      <a:lnTo>
                        <a:pt x="471964" y="282338"/>
                      </a:lnTo>
                      <a:cubicBezTo>
                        <a:pt x="472484" y="282198"/>
                        <a:pt x="472964" y="282018"/>
                        <a:pt x="473323" y="281738"/>
                      </a:cubicBezTo>
                      <a:lnTo>
                        <a:pt x="478121" y="278717"/>
                      </a:lnTo>
                      <a:lnTo>
                        <a:pt x="487697" y="272694"/>
                      </a:lnTo>
                      <a:lnTo>
                        <a:pt x="492494" y="269672"/>
                      </a:lnTo>
                      <a:cubicBezTo>
                        <a:pt x="492874" y="269392"/>
                        <a:pt x="493334" y="269232"/>
                        <a:pt x="493654" y="268872"/>
                      </a:cubicBezTo>
                      <a:cubicBezTo>
                        <a:pt x="494034" y="268572"/>
                        <a:pt x="494214" y="268111"/>
                        <a:pt x="494493" y="267731"/>
                      </a:cubicBezTo>
                      <a:lnTo>
                        <a:pt x="496053" y="265350"/>
                      </a:lnTo>
                      <a:lnTo>
                        <a:pt x="502310" y="255825"/>
                      </a:lnTo>
                      <a:lnTo>
                        <a:pt x="505428" y="251063"/>
                      </a:lnTo>
                      <a:lnTo>
                        <a:pt x="506988" y="248682"/>
                      </a:lnTo>
                      <a:cubicBezTo>
                        <a:pt x="507467" y="247861"/>
                        <a:pt x="508127" y="247201"/>
                        <a:pt x="508387" y="246141"/>
                      </a:cubicBezTo>
                      <a:lnTo>
                        <a:pt x="512525" y="234455"/>
                      </a:lnTo>
                      <a:lnTo>
                        <a:pt x="516663" y="222769"/>
                      </a:lnTo>
                      <a:lnTo>
                        <a:pt x="517183" y="221308"/>
                      </a:lnTo>
                      <a:lnTo>
                        <a:pt x="517423" y="220668"/>
                      </a:lnTo>
                      <a:lnTo>
                        <a:pt x="517543" y="220348"/>
                      </a:lnTo>
                      <a:lnTo>
                        <a:pt x="518062" y="219107"/>
                      </a:lnTo>
                      <a:lnTo>
                        <a:pt x="519082" y="216606"/>
                      </a:lnTo>
                      <a:cubicBezTo>
                        <a:pt x="524459" y="203240"/>
                        <a:pt x="530517" y="190233"/>
                        <a:pt x="537253" y="177707"/>
                      </a:cubicBezTo>
                      <a:cubicBezTo>
                        <a:pt x="545390" y="162720"/>
                        <a:pt x="554505" y="148453"/>
                        <a:pt x="564521" y="135126"/>
                      </a:cubicBezTo>
                      <a:cubicBezTo>
                        <a:pt x="574536" y="121800"/>
                        <a:pt x="585471" y="109394"/>
                        <a:pt x="597305" y="98388"/>
                      </a:cubicBezTo>
                      <a:cubicBezTo>
                        <a:pt x="620854" y="76237"/>
                        <a:pt x="647762" y="59309"/>
                        <a:pt x="676149" y="49904"/>
                      </a:cubicBezTo>
                      <a:cubicBezTo>
                        <a:pt x="683225" y="47403"/>
                        <a:pt x="690442" y="45722"/>
                        <a:pt x="697659" y="44102"/>
                      </a:cubicBezTo>
                      <a:lnTo>
                        <a:pt x="703116" y="43161"/>
                      </a:lnTo>
                      <a:lnTo>
                        <a:pt x="705835" y="42661"/>
                      </a:lnTo>
                      <a:lnTo>
                        <a:pt x="708573" y="42321"/>
                      </a:lnTo>
                      <a:lnTo>
                        <a:pt x="714051" y="41620"/>
                      </a:lnTo>
                      <a:lnTo>
                        <a:pt x="719568" y="41200"/>
                      </a:lnTo>
                      <a:cubicBezTo>
                        <a:pt x="723227" y="40800"/>
                        <a:pt x="726925" y="40900"/>
                        <a:pt x="730623" y="40740"/>
                      </a:cubicBezTo>
                      <a:cubicBezTo>
                        <a:pt x="731503" y="40680"/>
                        <a:pt x="732542" y="40740"/>
                        <a:pt x="733582" y="40740"/>
                      </a:cubicBezTo>
                      <a:lnTo>
                        <a:pt x="736660" y="40820"/>
                      </a:lnTo>
                      <a:lnTo>
                        <a:pt x="742837" y="40960"/>
                      </a:lnTo>
                      <a:lnTo>
                        <a:pt x="745916" y="41020"/>
                      </a:lnTo>
                      <a:lnTo>
                        <a:pt x="748955" y="41260"/>
                      </a:lnTo>
                      <a:lnTo>
                        <a:pt x="755032" y="41720"/>
                      </a:lnTo>
                      <a:cubicBezTo>
                        <a:pt x="757051" y="41901"/>
                        <a:pt x="759110" y="41941"/>
                        <a:pt x="761089" y="42221"/>
                      </a:cubicBezTo>
                      <a:lnTo>
                        <a:pt x="767046" y="43001"/>
                      </a:lnTo>
                      <a:cubicBezTo>
                        <a:pt x="782899" y="45082"/>
                        <a:pt x="798172" y="48604"/>
                        <a:pt x="812585" y="53686"/>
                      </a:cubicBezTo>
                      <a:cubicBezTo>
                        <a:pt x="827018" y="58709"/>
                        <a:pt x="840452" y="65572"/>
                        <a:pt x="852966" y="73776"/>
                      </a:cubicBezTo>
                      <a:cubicBezTo>
                        <a:pt x="860522" y="78659"/>
                        <a:pt x="867639" y="84261"/>
                        <a:pt x="874496" y="90244"/>
                      </a:cubicBezTo>
                      <a:cubicBezTo>
                        <a:pt x="875356" y="91005"/>
                        <a:pt x="876275" y="91665"/>
                        <a:pt x="877075" y="92485"/>
                      </a:cubicBezTo>
                      <a:lnTo>
                        <a:pt x="879514" y="94907"/>
                      </a:lnTo>
                      <a:lnTo>
                        <a:pt x="884291" y="99589"/>
                      </a:lnTo>
                      <a:cubicBezTo>
                        <a:pt x="886350" y="101410"/>
                        <a:pt x="888349" y="103851"/>
                        <a:pt x="890369" y="106072"/>
                      </a:cubicBezTo>
                      <a:lnTo>
                        <a:pt x="893387" y="109474"/>
                      </a:lnTo>
                      <a:lnTo>
                        <a:pt x="894906" y="111174"/>
                      </a:lnTo>
                      <a:lnTo>
                        <a:pt x="896326" y="113095"/>
                      </a:lnTo>
                      <a:lnTo>
                        <a:pt x="901963" y="120759"/>
                      </a:lnTo>
                      <a:lnTo>
                        <a:pt x="913238" y="136087"/>
                      </a:lnTo>
                      <a:lnTo>
                        <a:pt x="916616" y="140709"/>
                      </a:lnTo>
                      <a:lnTo>
                        <a:pt x="917456" y="141870"/>
                      </a:lnTo>
                      <a:cubicBezTo>
                        <a:pt x="917736" y="142290"/>
                        <a:pt x="918036" y="142390"/>
                        <a:pt x="918335" y="142650"/>
                      </a:cubicBezTo>
                      <a:lnTo>
                        <a:pt x="920095" y="144011"/>
                      </a:lnTo>
                      <a:cubicBezTo>
                        <a:pt x="922454" y="145811"/>
                        <a:pt x="924812" y="147592"/>
                        <a:pt x="927211" y="149313"/>
                      </a:cubicBezTo>
                      <a:cubicBezTo>
                        <a:pt x="931969" y="152775"/>
                        <a:pt x="936787" y="156097"/>
                        <a:pt x="941605" y="159258"/>
                      </a:cubicBezTo>
                      <a:lnTo>
                        <a:pt x="942504" y="159858"/>
                      </a:lnTo>
                      <a:cubicBezTo>
                        <a:pt x="942804" y="160058"/>
                        <a:pt x="943124" y="160279"/>
                        <a:pt x="943324" y="160259"/>
                      </a:cubicBezTo>
                      <a:lnTo>
                        <a:pt x="944743" y="160519"/>
                      </a:lnTo>
                      <a:lnTo>
                        <a:pt x="947582" y="161039"/>
                      </a:lnTo>
                      <a:lnTo>
                        <a:pt x="953259" y="162099"/>
                      </a:lnTo>
                      <a:lnTo>
                        <a:pt x="958936" y="163160"/>
                      </a:lnTo>
                      <a:lnTo>
                        <a:pt x="961775" y="163680"/>
                      </a:lnTo>
                      <a:lnTo>
                        <a:pt x="963194" y="163940"/>
                      </a:lnTo>
                      <a:cubicBezTo>
                        <a:pt x="963434" y="163980"/>
                        <a:pt x="963674" y="164040"/>
                        <a:pt x="963894" y="164060"/>
                      </a:cubicBezTo>
                      <a:lnTo>
                        <a:pt x="964834" y="164060"/>
                      </a:lnTo>
                      <a:lnTo>
                        <a:pt x="976188" y="161959"/>
                      </a:lnTo>
                      <a:lnTo>
                        <a:pt x="981866" y="160899"/>
                      </a:lnTo>
                      <a:cubicBezTo>
                        <a:pt x="983825" y="160399"/>
                        <a:pt x="985424" y="160759"/>
                        <a:pt x="988063" y="158618"/>
                      </a:cubicBezTo>
                      <a:cubicBezTo>
                        <a:pt x="992881" y="155436"/>
                        <a:pt x="997678" y="152095"/>
                        <a:pt x="1002436" y="148613"/>
                      </a:cubicBezTo>
                      <a:cubicBezTo>
                        <a:pt x="1004815" y="146872"/>
                        <a:pt x="1007174" y="145091"/>
                        <a:pt x="1009533" y="143270"/>
                      </a:cubicBezTo>
                      <a:cubicBezTo>
                        <a:pt x="1010113" y="142770"/>
                        <a:pt x="1010712" y="142470"/>
                        <a:pt x="1011272" y="141789"/>
                      </a:cubicBezTo>
                      <a:lnTo>
                        <a:pt x="1012931" y="139548"/>
                      </a:lnTo>
                      <a:lnTo>
                        <a:pt x="1016230" y="135066"/>
                      </a:lnTo>
                      <a:lnTo>
                        <a:pt x="1029424" y="117117"/>
                      </a:lnTo>
                      <a:cubicBezTo>
                        <a:pt x="1031643" y="114156"/>
                        <a:pt x="1033762" y="110974"/>
                        <a:pt x="1036180" y="108493"/>
                      </a:cubicBezTo>
                      <a:lnTo>
                        <a:pt x="1039699" y="104551"/>
                      </a:lnTo>
                      <a:lnTo>
                        <a:pt x="1041458" y="102570"/>
                      </a:lnTo>
                      <a:cubicBezTo>
                        <a:pt x="1042038" y="101890"/>
                        <a:pt x="1042637" y="101250"/>
                        <a:pt x="1043237" y="100729"/>
                      </a:cubicBezTo>
                      <a:lnTo>
                        <a:pt x="1046795" y="97288"/>
                      </a:lnTo>
                      <a:lnTo>
                        <a:pt x="1049114" y="94987"/>
                      </a:lnTo>
                      <a:lnTo>
                        <a:pt x="1051953" y="92165"/>
                      </a:lnTo>
                      <a:lnTo>
                        <a:pt x="1057990" y="87043"/>
                      </a:lnTo>
                      <a:cubicBezTo>
                        <a:pt x="1061888" y="83421"/>
                        <a:pt x="1066266" y="80539"/>
                        <a:pt x="1070444" y="77338"/>
                      </a:cubicBezTo>
                      <a:cubicBezTo>
                        <a:pt x="1072483" y="75657"/>
                        <a:pt x="1074802" y="74436"/>
                        <a:pt x="1076981" y="72976"/>
                      </a:cubicBezTo>
                      <a:cubicBezTo>
                        <a:pt x="1079200" y="71595"/>
                        <a:pt x="1081359" y="70074"/>
                        <a:pt x="1083618" y="68774"/>
                      </a:cubicBezTo>
                      <a:cubicBezTo>
                        <a:pt x="1109446" y="53606"/>
                        <a:pt x="1139412" y="44882"/>
                        <a:pt x="1171597" y="41881"/>
                      </a:cubicBezTo>
                      <a:cubicBezTo>
                        <a:pt x="1175655" y="41620"/>
                        <a:pt x="1179673" y="41200"/>
                        <a:pt x="1183751" y="41020"/>
                      </a:cubicBezTo>
                      <a:lnTo>
                        <a:pt x="1196086" y="40720"/>
                      </a:lnTo>
                      <a:cubicBezTo>
                        <a:pt x="1198105" y="40680"/>
                        <a:pt x="1199824" y="40820"/>
                        <a:pt x="1201703" y="40840"/>
                      </a:cubicBezTo>
                      <a:cubicBezTo>
                        <a:pt x="1203542" y="40920"/>
                        <a:pt x="1205401" y="40840"/>
                        <a:pt x="1207220" y="41060"/>
                      </a:cubicBezTo>
                      <a:cubicBezTo>
                        <a:pt x="1210899" y="41360"/>
                        <a:pt x="1214577" y="41520"/>
                        <a:pt x="1218215" y="42101"/>
                      </a:cubicBezTo>
                      <a:cubicBezTo>
                        <a:pt x="1225552" y="42881"/>
                        <a:pt x="1232769" y="44482"/>
                        <a:pt x="1239985" y="46163"/>
                      </a:cubicBezTo>
                      <a:lnTo>
                        <a:pt x="1245363" y="47663"/>
                      </a:lnTo>
                      <a:lnTo>
                        <a:pt x="1248041" y="48404"/>
                      </a:lnTo>
                      <a:lnTo>
                        <a:pt x="1250700" y="49304"/>
                      </a:lnTo>
                      <a:lnTo>
                        <a:pt x="1256038" y="51045"/>
                      </a:lnTo>
                      <a:lnTo>
                        <a:pt x="1261295" y="53086"/>
                      </a:lnTo>
                      <a:cubicBezTo>
                        <a:pt x="1289362" y="64011"/>
                        <a:pt x="1315730" y="82260"/>
                        <a:pt x="1338579" y="105452"/>
                      </a:cubicBezTo>
                      <a:cubicBezTo>
                        <a:pt x="1350074" y="116997"/>
                        <a:pt x="1360629" y="129844"/>
                        <a:pt x="1370244" y="143570"/>
                      </a:cubicBezTo>
                      <a:cubicBezTo>
                        <a:pt x="1379880" y="157297"/>
                        <a:pt x="1388576" y="171904"/>
                        <a:pt x="1396292" y="187172"/>
                      </a:cubicBezTo>
                      <a:cubicBezTo>
                        <a:pt x="1398051" y="190673"/>
                        <a:pt x="1399711" y="194255"/>
                        <a:pt x="1401430" y="197797"/>
                      </a:cubicBezTo>
                      <a:cubicBezTo>
                        <a:pt x="1403089" y="201379"/>
                        <a:pt x="1404628" y="205020"/>
                        <a:pt x="1406247" y="208622"/>
                      </a:cubicBezTo>
                      <a:cubicBezTo>
                        <a:pt x="1407807" y="212264"/>
                        <a:pt x="1409246" y="215966"/>
                        <a:pt x="1410765" y="219628"/>
                      </a:cubicBezTo>
                      <a:lnTo>
                        <a:pt x="1411045" y="220308"/>
                      </a:lnTo>
                      <a:lnTo>
                        <a:pt x="1411185" y="220648"/>
                      </a:lnTo>
                      <a:lnTo>
                        <a:pt x="1411445" y="221348"/>
                      </a:lnTo>
                      <a:lnTo>
                        <a:pt x="1412585" y="224550"/>
                      </a:lnTo>
                      <a:lnTo>
                        <a:pt x="1414863" y="230973"/>
                      </a:lnTo>
                      <a:lnTo>
                        <a:pt x="1419421" y="243819"/>
                      </a:lnTo>
                      <a:lnTo>
                        <a:pt x="1420381" y="246541"/>
                      </a:lnTo>
                      <a:cubicBezTo>
                        <a:pt x="1420701" y="247441"/>
                        <a:pt x="1421301" y="248062"/>
                        <a:pt x="1421740" y="248822"/>
                      </a:cubicBezTo>
                      <a:lnTo>
                        <a:pt x="1424619" y="253224"/>
                      </a:lnTo>
                      <a:lnTo>
                        <a:pt x="1430396" y="262008"/>
                      </a:lnTo>
                      <a:lnTo>
                        <a:pt x="1433275" y="266411"/>
                      </a:lnTo>
                      <a:lnTo>
                        <a:pt x="1434714" y="268612"/>
                      </a:lnTo>
                      <a:lnTo>
                        <a:pt x="1435194" y="269072"/>
                      </a:lnTo>
                      <a:lnTo>
                        <a:pt x="1435754" y="269412"/>
                      </a:lnTo>
                      <a:lnTo>
                        <a:pt x="1436853" y="270112"/>
                      </a:lnTo>
                      <a:lnTo>
                        <a:pt x="1445709" y="275675"/>
                      </a:lnTo>
                      <a:lnTo>
                        <a:pt x="1454565" y="281238"/>
                      </a:lnTo>
                      <a:lnTo>
                        <a:pt x="1455664" y="281938"/>
                      </a:lnTo>
                      <a:cubicBezTo>
                        <a:pt x="1456044" y="282158"/>
                        <a:pt x="1456564" y="282238"/>
                        <a:pt x="1457004" y="282418"/>
                      </a:cubicBezTo>
                      <a:lnTo>
                        <a:pt x="1459763" y="283299"/>
                      </a:lnTo>
                      <a:lnTo>
                        <a:pt x="1465260" y="285040"/>
                      </a:lnTo>
                      <a:lnTo>
                        <a:pt x="1476255" y="288541"/>
                      </a:lnTo>
                      <a:lnTo>
                        <a:pt x="1481472" y="290222"/>
                      </a:lnTo>
                      <a:lnTo>
                        <a:pt x="1483851" y="291123"/>
                      </a:lnTo>
                      <a:cubicBezTo>
                        <a:pt x="1486970" y="292343"/>
                        <a:pt x="1490288" y="293504"/>
                        <a:pt x="1493247" y="294744"/>
                      </a:cubicBezTo>
                      <a:lnTo>
                        <a:pt x="1501923" y="298446"/>
                      </a:lnTo>
                      <a:lnTo>
                        <a:pt x="1510459" y="302488"/>
                      </a:lnTo>
                      <a:cubicBezTo>
                        <a:pt x="1513298" y="303829"/>
                        <a:pt x="1516036" y="305390"/>
                        <a:pt x="1518835" y="306810"/>
                      </a:cubicBezTo>
                      <a:cubicBezTo>
                        <a:pt x="1540965" y="318696"/>
                        <a:pt x="1561535" y="333463"/>
                        <a:pt x="1579427" y="350852"/>
                      </a:cubicBezTo>
                      <a:cubicBezTo>
                        <a:pt x="1591101" y="362077"/>
                        <a:pt x="1601556" y="374444"/>
                        <a:pt x="1610852" y="387530"/>
                      </a:cubicBezTo>
                      <a:cubicBezTo>
                        <a:pt x="1620128" y="400636"/>
                        <a:pt x="1628164" y="414543"/>
                        <a:pt x="1634601" y="429110"/>
                      </a:cubicBezTo>
                      <a:cubicBezTo>
                        <a:pt x="1641078" y="443657"/>
                        <a:pt x="1646135" y="458765"/>
                        <a:pt x="1649674" y="474212"/>
                      </a:cubicBezTo>
                      <a:cubicBezTo>
                        <a:pt x="1653152" y="489680"/>
                        <a:pt x="1655011" y="505488"/>
                        <a:pt x="1655371" y="521396"/>
                      </a:cubicBezTo>
                      <a:cubicBezTo>
                        <a:pt x="1655591" y="526918"/>
                        <a:pt x="1655491" y="532461"/>
                        <a:pt x="1655231" y="537964"/>
                      </a:cubicBezTo>
                      <a:lnTo>
                        <a:pt x="1654991" y="542086"/>
                      </a:lnTo>
                      <a:lnTo>
                        <a:pt x="1654931" y="543126"/>
                      </a:lnTo>
                      <a:lnTo>
                        <a:pt x="1654771" y="545107"/>
                      </a:lnTo>
                      <a:lnTo>
                        <a:pt x="1654372" y="549870"/>
                      </a:lnTo>
                      <a:cubicBezTo>
                        <a:pt x="1653672" y="556753"/>
                        <a:pt x="1652692" y="563656"/>
                        <a:pt x="1651413" y="570640"/>
                      </a:cubicBezTo>
                      <a:cubicBezTo>
                        <a:pt x="1649894" y="578964"/>
                        <a:pt x="1650234" y="586988"/>
                        <a:pt x="1651653" y="593991"/>
                      </a:cubicBezTo>
                      <a:cubicBezTo>
                        <a:pt x="1651833" y="594872"/>
                        <a:pt x="1651973" y="595772"/>
                        <a:pt x="1652193" y="596632"/>
                      </a:cubicBezTo>
                      <a:lnTo>
                        <a:pt x="1652912" y="599094"/>
                      </a:lnTo>
                      <a:lnTo>
                        <a:pt x="1653632" y="601555"/>
                      </a:lnTo>
                      <a:cubicBezTo>
                        <a:pt x="1653892" y="602355"/>
                        <a:pt x="1654212" y="603056"/>
                        <a:pt x="1654491" y="603816"/>
                      </a:cubicBezTo>
                      <a:lnTo>
                        <a:pt x="1655391" y="606057"/>
                      </a:lnTo>
                      <a:cubicBezTo>
                        <a:pt x="1655671" y="606757"/>
                        <a:pt x="1655951" y="607678"/>
                        <a:pt x="1656691" y="608278"/>
                      </a:cubicBezTo>
                      <a:lnTo>
                        <a:pt x="1660449" y="612280"/>
                      </a:lnTo>
                      <a:lnTo>
                        <a:pt x="1675462" y="628248"/>
                      </a:lnTo>
                      <a:lnTo>
                        <a:pt x="1679220" y="632250"/>
                      </a:lnTo>
                      <a:lnTo>
                        <a:pt x="1681099" y="634251"/>
                      </a:lnTo>
                      <a:cubicBezTo>
                        <a:pt x="1681719" y="634911"/>
                        <a:pt x="1682279" y="635612"/>
                        <a:pt x="1683258" y="636132"/>
                      </a:cubicBezTo>
                      <a:lnTo>
                        <a:pt x="1693893" y="642755"/>
                      </a:lnTo>
                      <a:cubicBezTo>
                        <a:pt x="1695752" y="643836"/>
                        <a:pt x="1697232" y="645016"/>
                        <a:pt x="1698851" y="646157"/>
                      </a:cubicBezTo>
                      <a:lnTo>
                        <a:pt x="1703629" y="649598"/>
                      </a:lnTo>
                      <a:lnTo>
                        <a:pt x="1708346" y="652960"/>
                      </a:lnTo>
                      <a:cubicBezTo>
                        <a:pt x="1709766" y="653901"/>
                        <a:pt x="1711045" y="655001"/>
                        <a:pt x="1712344" y="656062"/>
                      </a:cubicBezTo>
                      <a:lnTo>
                        <a:pt x="1716263" y="659283"/>
                      </a:lnTo>
                      <a:cubicBezTo>
                        <a:pt x="1718861" y="661444"/>
                        <a:pt x="1721540" y="663505"/>
                        <a:pt x="1724099" y="665706"/>
                      </a:cubicBezTo>
                      <a:lnTo>
                        <a:pt x="1731516" y="672610"/>
                      </a:lnTo>
                      <a:cubicBezTo>
                        <a:pt x="1736633" y="677032"/>
                        <a:pt x="1741051" y="682154"/>
                        <a:pt x="1745769" y="686977"/>
                      </a:cubicBezTo>
                      <a:cubicBezTo>
                        <a:pt x="1748188" y="689338"/>
                        <a:pt x="1750287" y="691979"/>
                        <a:pt x="1752446" y="694560"/>
                      </a:cubicBezTo>
                      <a:lnTo>
                        <a:pt x="1758943" y="702284"/>
                      </a:lnTo>
                      <a:cubicBezTo>
                        <a:pt x="1761042" y="704905"/>
                        <a:pt x="1762921" y="707707"/>
                        <a:pt x="1764960" y="710388"/>
                      </a:cubicBezTo>
                      <a:lnTo>
                        <a:pt x="1767958" y="714450"/>
                      </a:lnTo>
                      <a:cubicBezTo>
                        <a:pt x="1768938" y="715811"/>
                        <a:pt x="1770018" y="717111"/>
                        <a:pt x="1770857" y="718572"/>
                      </a:cubicBezTo>
                      <a:lnTo>
                        <a:pt x="1776275" y="727056"/>
                      </a:lnTo>
                      <a:lnTo>
                        <a:pt x="1779013" y="731278"/>
                      </a:lnTo>
                      <a:cubicBezTo>
                        <a:pt x="1779893" y="732699"/>
                        <a:pt x="1780633" y="734220"/>
                        <a:pt x="1781472" y="735681"/>
                      </a:cubicBezTo>
                      <a:lnTo>
                        <a:pt x="1787369" y="746326"/>
                      </a:lnTo>
                      <a:cubicBezTo>
                        <a:pt x="1789189" y="749948"/>
                        <a:pt x="1790808" y="753669"/>
                        <a:pt x="1792567" y="757311"/>
                      </a:cubicBezTo>
                      <a:lnTo>
                        <a:pt x="1795186" y="762794"/>
                      </a:lnTo>
                      <a:lnTo>
                        <a:pt x="1797365" y="768457"/>
                      </a:lnTo>
                      <a:cubicBezTo>
                        <a:pt x="1798804" y="772239"/>
                        <a:pt x="1800363" y="775980"/>
                        <a:pt x="1801763" y="779762"/>
                      </a:cubicBezTo>
                      <a:lnTo>
                        <a:pt x="1805401" y="791328"/>
                      </a:lnTo>
                      <a:cubicBezTo>
                        <a:pt x="1805961" y="793269"/>
                        <a:pt x="1806740" y="795150"/>
                        <a:pt x="1807160" y="797131"/>
                      </a:cubicBezTo>
                      <a:lnTo>
                        <a:pt x="1808580" y="803034"/>
                      </a:lnTo>
                      <a:lnTo>
                        <a:pt x="1810019" y="808916"/>
                      </a:lnTo>
                      <a:cubicBezTo>
                        <a:pt x="1810479" y="810877"/>
                        <a:pt x="1811098" y="812818"/>
                        <a:pt x="1811338" y="814819"/>
                      </a:cubicBezTo>
                      <a:lnTo>
                        <a:pt x="1813397" y="826765"/>
                      </a:lnTo>
                      <a:cubicBezTo>
                        <a:pt x="1814257" y="830727"/>
                        <a:pt x="1814437" y="834789"/>
                        <a:pt x="1814897" y="838811"/>
                      </a:cubicBezTo>
                      <a:lnTo>
                        <a:pt x="1815536" y="844854"/>
                      </a:lnTo>
                      <a:cubicBezTo>
                        <a:pt x="1815756" y="846875"/>
                        <a:pt x="1816016" y="848876"/>
                        <a:pt x="1816016" y="850917"/>
                      </a:cubicBezTo>
                      <a:cubicBezTo>
                        <a:pt x="1816176" y="859021"/>
                        <a:pt x="1816816" y="867125"/>
                        <a:pt x="1816436" y="875249"/>
                      </a:cubicBezTo>
                      <a:cubicBezTo>
                        <a:pt x="1815936" y="891477"/>
                        <a:pt x="1813957" y="907585"/>
                        <a:pt x="1810499" y="923373"/>
                      </a:cubicBezTo>
                      <a:cubicBezTo>
                        <a:pt x="1810099" y="925254"/>
                        <a:pt x="1809679" y="927134"/>
                        <a:pt x="1809199" y="929015"/>
                      </a:cubicBezTo>
                      <a:cubicBezTo>
                        <a:pt x="1808760" y="930896"/>
                        <a:pt x="1808300" y="932757"/>
                        <a:pt x="1807780" y="934618"/>
                      </a:cubicBezTo>
                      <a:lnTo>
                        <a:pt x="1807400" y="936019"/>
                      </a:lnTo>
                      <a:lnTo>
                        <a:pt x="1807040" y="937419"/>
                      </a:lnTo>
                      <a:lnTo>
                        <a:pt x="1806521" y="939180"/>
                      </a:lnTo>
                      <a:lnTo>
                        <a:pt x="1804382" y="946004"/>
                      </a:lnTo>
                      <a:lnTo>
                        <a:pt x="1802223" y="952827"/>
                      </a:lnTo>
                      <a:lnTo>
                        <a:pt x="1799804" y="959630"/>
                      </a:lnTo>
                      <a:lnTo>
                        <a:pt x="1797885" y="965933"/>
                      </a:lnTo>
                      <a:cubicBezTo>
                        <a:pt x="1797485" y="966994"/>
                        <a:pt x="1797465" y="967995"/>
                        <a:pt x="1797325" y="969015"/>
                      </a:cubicBezTo>
                      <a:lnTo>
                        <a:pt x="1796945" y="972076"/>
                      </a:lnTo>
                      <a:cubicBezTo>
                        <a:pt x="1796525" y="976118"/>
                        <a:pt x="1795566" y="980400"/>
                        <a:pt x="1796265" y="983942"/>
                      </a:cubicBezTo>
                      <a:lnTo>
                        <a:pt x="1796745" y="989485"/>
                      </a:lnTo>
                      <a:lnTo>
                        <a:pt x="1796985" y="992266"/>
                      </a:lnTo>
                      <a:lnTo>
                        <a:pt x="1797125" y="992987"/>
                      </a:lnTo>
                      <a:lnTo>
                        <a:pt x="1797425" y="993647"/>
                      </a:lnTo>
                      <a:lnTo>
                        <a:pt x="1798044" y="994988"/>
                      </a:lnTo>
                      <a:lnTo>
                        <a:pt x="1803022" y="1005673"/>
                      </a:lnTo>
                      <a:lnTo>
                        <a:pt x="1808000" y="1016358"/>
                      </a:lnTo>
                      <a:cubicBezTo>
                        <a:pt x="1808420" y="1017239"/>
                        <a:pt x="1808819" y="1018139"/>
                        <a:pt x="1809259" y="1019020"/>
                      </a:cubicBezTo>
                      <a:lnTo>
                        <a:pt x="1811278" y="1021441"/>
                      </a:lnTo>
                      <a:lnTo>
                        <a:pt x="1815316" y="1026263"/>
                      </a:lnTo>
                      <a:lnTo>
                        <a:pt x="1823393" y="1035908"/>
                      </a:lnTo>
                      <a:cubicBezTo>
                        <a:pt x="1825892" y="1038909"/>
                        <a:pt x="1829530" y="1043131"/>
                        <a:pt x="1829870" y="1043832"/>
                      </a:cubicBezTo>
                      <a:cubicBezTo>
                        <a:pt x="1838725" y="1055437"/>
                        <a:pt x="1846462" y="1067783"/>
                        <a:pt x="1853439" y="1080490"/>
                      </a:cubicBezTo>
                      <a:cubicBezTo>
                        <a:pt x="1867472" y="1105902"/>
                        <a:pt x="1877108" y="1133456"/>
                        <a:pt x="1882865" y="1161689"/>
                      </a:cubicBezTo>
                      <a:cubicBezTo>
                        <a:pt x="1885983" y="1177777"/>
                        <a:pt x="1887683" y="1194125"/>
                        <a:pt x="1887982" y="1210553"/>
                      </a:cubicBezTo>
                      <a:cubicBezTo>
                        <a:pt x="1888362" y="1226981"/>
                        <a:pt x="1887263" y="1243429"/>
                        <a:pt x="1884824" y="1259617"/>
                      </a:cubicBezTo>
                      <a:cubicBezTo>
                        <a:pt x="1882285" y="1275805"/>
                        <a:pt x="1878347" y="1291753"/>
                        <a:pt x="1873069" y="1307281"/>
                      </a:cubicBezTo>
                      <a:cubicBezTo>
                        <a:pt x="1870491" y="1315065"/>
                        <a:pt x="1867392" y="1322668"/>
                        <a:pt x="1864194" y="1330232"/>
                      </a:cubicBezTo>
                      <a:cubicBezTo>
                        <a:pt x="1862434" y="1333954"/>
                        <a:pt x="1860795" y="1337716"/>
                        <a:pt x="1858976" y="1341398"/>
                      </a:cubicBezTo>
                      <a:cubicBezTo>
                        <a:pt x="1857057" y="1345039"/>
                        <a:pt x="1855358" y="1348781"/>
                        <a:pt x="1853279" y="1352343"/>
                      </a:cubicBezTo>
                      <a:cubicBezTo>
                        <a:pt x="1845362" y="1366790"/>
                        <a:pt x="1836267" y="1380637"/>
                        <a:pt x="1826031" y="139366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5" name="Freeform 31">
                  <a:extLst>
                    <a:ext uri="{FF2B5EF4-FFF2-40B4-BE49-F238E27FC236}">
                      <a16:creationId xmlns:a16="http://schemas.microsoft.com/office/drawing/2014/main" id="{00252026-6E36-862D-BABC-CC16A90CE92D}"/>
                    </a:ext>
                  </a:extLst>
                </p:cNvPr>
                <p:cNvSpPr/>
                <p:nvPr/>
              </p:nvSpPr>
              <p:spPr>
                <a:xfrm>
                  <a:off x="9110583" y="2952319"/>
                  <a:ext cx="343739" cy="342367"/>
                </a:xfrm>
                <a:custGeom>
                  <a:avLst/>
                  <a:gdLst>
                    <a:gd name="connsiteX0" fmla="*/ 45019 w 343739"/>
                    <a:gd name="connsiteY0" fmla="*/ 127022 h 342367"/>
                    <a:gd name="connsiteX1" fmla="*/ 45019 w 343739"/>
                    <a:gd name="connsiteY1" fmla="*/ 257086 h 342367"/>
                    <a:gd name="connsiteX2" fmla="*/ 104011 w 343739"/>
                    <a:gd name="connsiteY2" fmla="*/ 316135 h 342367"/>
                    <a:gd name="connsiteX3" fmla="*/ 226574 w 343739"/>
                    <a:gd name="connsiteY3" fmla="*/ 316135 h 342367"/>
                    <a:gd name="connsiteX4" fmla="*/ 278710 w 343739"/>
                    <a:gd name="connsiteY4" fmla="*/ 342368 h 342367"/>
                    <a:gd name="connsiteX5" fmla="*/ 343739 w 343739"/>
                    <a:gd name="connsiteY5" fmla="*/ 277276 h 342367"/>
                    <a:gd name="connsiteX6" fmla="*/ 278710 w 343739"/>
                    <a:gd name="connsiteY6" fmla="*/ 212184 h 342367"/>
                    <a:gd name="connsiteX7" fmla="*/ 213720 w 343739"/>
                    <a:gd name="connsiteY7" fmla="*/ 276115 h 342367"/>
                    <a:gd name="connsiteX8" fmla="*/ 104031 w 343739"/>
                    <a:gd name="connsiteY8" fmla="*/ 276115 h 342367"/>
                    <a:gd name="connsiteX9" fmla="*/ 85020 w 343739"/>
                    <a:gd name="connsiteY9" fmla="*/ 257086 h 342367"/>
                    <a:gd name="connsiteX10" fmla="*/ 85020 w 343739"/>
                    <a:gd name="connsiteY10" fmla="*/ 127022 h 342367"/>
                    <a:gd name="connsiteX11" fmla="*/ 130059 w 343739"/>
                    <a:gd name="connsiteY11" fmla="*/ 65092 h 342367"/>
                    <a:gd name="connsiteX12" fmla="*/ 65030 w 343739"/>
                    <a:gd name="connsiteY12" fmla="*/ 0 h 342367"/>
                    <a:gd name="connsiteX13" fmla="*/ 0 w 343739"/>
                    <a:gd name="connsiteY13" fmla="*/ 65092 h 342367"/>
                    <a:gd name="connsiteX14" fmla="*/ 45039 w 343739"/>
                    <a:gd name="connsiteY14" fmla="*/ 127022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45019" y="127022"/>
                      </a:moveTo>
                      <a:lnTo>
                        <a:pt x="45019" y="257086"/>
                      </a:lnTo>
                      <a:cubicBezTo>
                        <a:pt x="45019" y="289642"/>
                        <a:pt x="71487" y="316135"/>
                        <a:pt x="104011" y="316135"/>
                      </a:cubicBezTo>
                      <a:lnTo>
                        <a:pt x="226574" y="316135"/>
                      </a:lnTo>
                      <a:cubicBezTo>
                        <a:pt x="238449" y="332043"/>
                        <a:pt x="257400" y="342368"/>
                        <a:pt x="278710" y="342368"/>
                      </a:cubicBezTo>
                      <a:cubicBezTo>
                        <a:pt x="314573" y="342368"/>
                        <a:pt x="343739" y="313174"/>
                        <a:pt x="343739" y="277276"/>
                      </a:cubicBezTo>
                      <a:cubicBezTo>
                        <a:pt x="343739" y="241378"/>
                        <a:pt x="314573" y="212184"/>
                        <a:pt x="278710" y="212184"/>
                      </a:cubicBezTo>
                      <a:cubicBezTo>
                        <a:pt x="242847" y="212184"/>
                        <a:pt x="214340" y="240758"/>
                        <a:pt x="213720" y="276115"/>
                      </a:cubicBezTo>
                      <a:lnTo>
                        <a:pt x="104031" y="276115"/>
                      </a:lnTo>
                      <a:cubicBezTo>
                        <a:pt x="93536" y="276115"/>
                        <a:pt x="85020" y="267571"/>
                        <a:pt x="85020" y="257086"/>
                      </a:cubicBezTo>
                      <a:lnTo>
                        <a:pt x="85020" y="127022"/>
                      </a:lnTo>
                      <a:cubicBezTo>
                        <a:pt x="111128" y="118558"/>
                        <a:pt x="130059" y="94006"/>
                        <a:pt x="130059" y="65092"/>
                      </a:cubicBezTo>
                      <a:cubicBezTo>
                        <a:pt x="130059" y="29194"/>
                        <a:pt x="100893" y="0"/>
                        <a:pt x="65030" y="0"/>
                      </a:cubicBezTo>
                      <a:cubicBezTo>
                        <a:pt x="29166" y="0"/>
                        <a:pt x="0" y="29194"/>
                        <a:pt x="0" y="65092"/>
                      </a:cubicBezTo>
                      <a:cubicBezTo>
                        <a:pt x="0" y="94006"/>
                        <a:pt x="18931" y="118558"/>
                        <a:pt x="45039" y="127022"/>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6" name="Freeform 32">
                  <a:extLst>
                    <a:ext uri="{FF2B5EF4-FFF2-40B4-BE49-F238E27FC236}">
                      <a16:creationId xmlns:a16="http://schemas.microsoft.com/office/drawing/2014/main" id="{EB59FBEE-AF60-792D-EB89-002CD8D048B0}"/>
                    </a:ext>
                  </a:extLst>
                </p:cNvPr>
                <p:cNvSpPr/>
                <p:nvPr/>
              </p:nvSpPr>
              <p:spPr>
                <a:xfrm>
                  <a:off x="9154323" y="3784987"/>
                  <a:ext cx="480795" cy="407859"/>
                </a:xfrm>
                <a:custGeom>
                  <a:avLst/>
                  <a:gdLst>
                    <a:gd name="connsiteX0" fmla="*/ 435756 w 480795"/>
                    <a:gd name="connsiteY0" fmla="*/ 280838 h 407859"/>
                    <a:gd name="connsiteX1" fmla="*/ 435756 w 480795"/>
                    <a:gd name="connsiteY1" fmla="*/ 250963 h 407859"/>
                    <a:gd name="connsiteX2" fmla="*/ 415586 w 480795"/>
                    <a:gd name="connsiteY2" fmla="*/ 200178 h 407859"/>
                    <a:gd name="connsiteX3" fmla="*/ 364850 w 480795"/>
                    <a:gd name="connsiteY3" fmla="*/ 146372 h 407859"/>
                    <a:gd name="connsiteX4" fmla="*/ 315573 w 480795"/>
                    <a:gd name="connsiteY4" fmla="*/ 125101 h 407859"/>
                    <a:gd name="connsiteX5" fmla="*/ 196508 w 480795"/>
                    <a:gd name="connsiteY5" fmla="*/ 125101 h 407859"/>
                    <a:gd name="connsiteX6" fmla="*/ 196508 w 480795"/>
                    <a:gd name="connsiteY6" fmla="*/ 0 h 407859"/>
                    <a:gd name="connsiteX7" fmla="*/ 156527 w 480795"/>
                    <a:gd name="connsiteY7" fmla="*/ 0 h 407859"/>
                    <a:gd name="connsiteX8" fmla="*/ 156527 w 480795"/>
                    <a:gd name="connsiteY8" fmla="*/ 222269 h 407859"/>
                    <a:gd name="connsiteX9" fmla="*/ 137516 w 480795"/>
                    <a:gd name="connsiteY9" fmla="*/ 241298 h 407859"/>
                    <a:gd name="connsiteX10" fmla="*/ 0 w 480795"/>
                    <a:gd name="connsiteY10" fmla="*/ 241298 h 407859"/>
                    <a:gd name="connsiteX11" fmla="*/ 0 w 480795"/>
                    <a:gd name="connsiteY11" fmla="*/ 281318 h 407859"/>
                    <a:gd name="connsiteX12" fmla="*/ 137516 w 480795"/>
                    <a:gd name="connsiteY12" fmla="*/ 281318 h 407859"/>
                    <a:gd name="connsiteX13" fmla="*/ 196508 w 480795"/>
                    <a:gd name="connsiteY13" fmla="*/ 222269 h 407859"/>
                    <a:gd name="connsiteX14" fmla="*/ 196508 w 480795"/>
                    <a:gd name="connsiteY14" fmla="*/ 165121 h 407859"/>
                    <a:gd name="connsiteX15" fmla="*/ 315573 w 480795"/>
                    <a:gd name="connsiteY15" fmla="*/ 165121 h 407859"/>
                    <a:gd name="connsiteX16" fmla="*/ 335783 w 480795"/>
                    <a:gd name="connsiteY16" fmla="*/ 173845 h 407859"/>
                    <a:gd name="connsiteX17" fmla="*/ 386520 w 480795"/>
                    <a:gd name="connsiteY17" fmla="*/ 227652 h 407859"/>
                    <a:gd name="connsiteX18" fmla="*/ 395775 w 480795"/>
                    <a:gd name="connsiteY18" fmla="*/ 250963 h 407859"/>
                    <a:gd name="connsiteX19" fmla="*/ 395775 w 480795"/>
                    <a:gd name="connsiteY19" fmla="*/ 280838 h 407859"/>
                    <a:gd name="connsiteX20" fmla="*/ 350736 w 480795"/>
                    <a:gd name="connsiteY20" fmla="*/ 342768 h 407859"/>
                    <a:gd name="connsiteX21" fmla="*/ 415766 w 480795"/>
                    <a:gd name="connsiteY21" fmla="*/ 407860 h 407859"/>
                    <a:gd name="connsiteX22" fmla="*/ 480795 w 480795"/>
                    <a:gd name="connsiteY22" fmla="*/ 342768 h 407859"/>
                    <a:gd name="connsiteX23" fmla="*/ 435756 w 480795"/>
                    <a:gd name="connsiteY23" fmla="*/ 28083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0795" h="407859">
                      <a:moveTo>
                        <a:pt x="435756" y="280838"/>
                      </a:moveTo>
                      <a:lnTo>
                        <a:pt x="435756" y="250963"/>
                      </a:lnTo>
                      <a:cubicBezTo>
                        <a:pt x="435756" y="232014"/>
                        <a:pt x="428600" y="213965"/>
                        <a:pt x="415586" y="200178"/>
                      </a:cubicBezTo>
                      <a:lnTo>
                        <a:pt x="364850" y="146372"/>
                      </a:lnTo>
                      <a:cubicBezTo>
                        <a:pt x="352096" y="132845"/>
                        <a:pt x="334144" y="125101"/>
                        <a:pt x="315573" y="125101"/>
                      </a:cubicBezTo>
                      <a:lnTo>
                        <a:pt x="196508" y="125101"/>
                      </a:lnTo>
                      <a:lnTo>
                        <a:pt x="196508" y="0"/>
                      </a:lnTo>
                      <a:lnTo>
                        <a:pt x="156527" y="0"/>
                      </a:lnTo>
                      <a:lnTo>
                        <a:pt x="156527" y="222269"/>
                      </a:lnTo>
                      <a:cubicBezTo>
                        <a:pt x="156527" y="232774"/>
                        <a:pt x="147991" y="241298"/>
                        <a:pt x="137516" y="241298"/>
                      </a:cubicBezTo>
                      <a:lnTo>
                        <a:pt x="0" y="241298"/>
                      </a:lnTo>
                      <a:lnTo>
                        <a:pt x="0" y="281318"/>
                      </a:lnTo>
                      <a:lnTo>
                        <a:pt x="137516" y="281318"/>
                      </a:lnTo>
                      <a:cubicBezTo>
                        <a:pt x="170041" y="281318"/>
                        <a:pt x="196508" y="254825"/>
                        <a:pt x="196508" y="222269"/>
                      </a:cubicBezTo>
                      <a:lnTo>
                        <a:pt x="196508" y="165121"/>
                      </a:lnTo>
                      <a:lnTo>
                        <a:pt x="315573" y="165121"/>
                      </a:lnTo>
                      <a:cubicBezTo>
                        <a:pt x="323189" y="165121"/>
                        <a:pt x="330546" y="168302"/>
                        <a:pt x="335783" y="173845"/>
                      </a:cubicBezTo>
                      <a:lnTo>
                        <a:pt x="386520" y="227652"/>
                      </a:lnTo>
                      <a:cubicBezTo>
                        <a:pt x="392497" y="233975"/>
                        <a:pt x="395775" y="242259"/>
                        <a:pt x="395775" y="250963"/>
                      </a:cubicBezTo>
                      <a:lnTo>
                        <a:pt x="395775" y="280838"/>
                      </a:lnTo>
                      <a:cubicBezTo>
                        <a:pt x="369667" y="289302"/>
                        <a:pt x="350736" y="313854"/>
                        <a:pt x="350736" y="342768"/>
                      </a:cubicBezTo>
                      <a:cubicBezTo>
                        <a:pt x="350736" y="378666"/>
                        <a:pt x="379903" y="407860"/>
                        <a:pt x="415766" y="407860"/>
                      </a:cubicBezTo>
                      <a:cubicBezTo>
                        <a:pt x="451629" y="407860"/>
                        <a:pt x="480795" y="378666"/>
                        <a:pt x="480795" y="342768"/>
                      </a:cubicBezTo>
                      <a:cubicBezTo>
                        <a:pt x="480795" y="313854"/>
                        <a:pt x="461864" y="289302"/>
                        <a:pt x="435756" y="28083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7" name="Freeform 33">
                  <a:extLst>
                    <a:ext uri="{FF2B5EF4-FFF2-40B4-BE49-F238E27FC236}">
                      <a16:creationId xmlns:a16="http://schemas.microsoft.com/office/drawing/2014/main" id="{614A6480-4AB4-7E74-9F22-44CF9846B2F9}"/>
                    </a:ext>
                  </a:extLst>
                </p:cNvPr>
                <p:cNvSpPr/>
                <p:nvPr/>
              </p:nvSpPr>
              <p:spPr>
                <a:xfrm>
                  <a:off x="8095338" y="3477396"/>
                  <a:ext cx="379862" cy="271613"/>
                </a:xfrm>
                <a:custGeom>
                  <a:avLst/>
                  <a:gdLst>
                    <a:gd name="connsiteX0" fmla="*/ 65010 w 379862"/>
                    <a:gd name="connsiteY0" fmla="*/ 271613 h 271613"/>
                    <a:gd name="connsiteX1" fmla="*/ 130039 w 379862"/>
                    <a:gd name="connsiteY1" fmla="*/ 206521 h 271613"/>
                    <a:gd name="connsiteX2" fmla="*/ 85000 w 379862"/>
                    <a:gd name="connsiteY2" fmla="*/ 144591 h 271613"/>
                    <a:gd name="connsiteX3" fmla="*/ 85000 w 379862"/>
                    <a:gd name="connsiteY3" fmla="*/ 81480 h 271613"/>
                    <a:gd name="connsiteX4" fmla="*/ 126401 w 379862"/>
                    <a:gd name="connsiteY4" fmla="*/ 40040 h 271613"/>
                    <a:gd name="connsiteX5" fmla="*/ 214420 w 379862"/>
                    <a:gd name="connsiteY5" fmla="*/ 40040 h 271613"/>
                    <a:gd name="connsiteX6" fmla="*/ 239208 w 379862"/>
                    <a:gd name="connsiteY6" fmla="*/ 51105 h 271613"/>
                    <a:gd name="connsiteX7" fmla="*/ 350096 w 379862"/>
                    <a:gd name="connsiteY7" fmla="*/ 174806 h 271613"/>
                    <a:gd name="connsiteX8" fmla="*/ 379863 w 379862"/>
                    <a:gd name="connsiteY8" fmla="*/ 148073 h 271613"/>
                    <a:gd name="connsiteX9" fmla="*/ 268974 w 379862"/>
                    <a:gd name="connsiteY9" fmla="*/ 24372 h 271613"/>
                    <a:gd name="connsiteX10" fmla="*/ 214440 w 379862"/>
                    <a:gd name="connsiteY10" fmla="*/ 0 h 271613"/>
                    <a:gd name="connsiteX11" fmla="*/ 126421 w 379862"/>
                    <a:gd name="connsiteY11" fmla="*/ 0 h 271613"/>
                    <a:gd name="connsiteX12" fmla="*/ 45039 w 379862"/>
                    <a:gd name="connsiteY12" fmla="*/ 81460 h 271613"/>
                    <a:gd name="connsiteX13" fmla="*/ 45039 w 379862"/>
                    <a:gd name="connsiteY13" fmla="*/ 144571 h 271613"/>
                    <a:gd name="connsiteX14" fmla="*/ 0 w 379862"/>
                    <a:gd name="connsiteY14" fmla="*/ 206501 h 271613"/>
                    <a:gd name="connsiteX15" fmla="*/ 65030 w 379862"/>
                    <a:gd name="connsiteY15" fmla="*/ 271593 h 27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613">
                      <a:moveTo>
                        <a:pt x="65010" y="271613"/>
                      </a:moveTo>
                      <a:cubicBezTo>
                        <a:pt x="100873" y="271613"/>
                        <a:pt x="130039" y="242419"/>
                        <a:pt x="130039" y="206521"/>
                      </a:cubicBezTo>
                      <a:cubicBezTo>
                        <a:pt x="130039" y="177607"/>
                        <a:pt x="111108" y="153055"/>
                        <a:pt x="85000" y="144591"/>
                      </a:cubicBezTo>
                      <a:lnTo>
                        <a:pt x="85000" y="81480"/>
                      </a:lnTo>
                      <a:cubicBezTo>
                        <a:pt x="85000" y="58629"/>
                        <a:pt x="103572" y="40040"/>
                        <a:pt x="126401" y="40040"/>
                      </a:cubicBezTo>
                      <a:lnTo>
                        <a:pt x="214420" y="40040"/>
                      </a:lnTo>
                      <a:cubicBezTo>
                        <a:pt x="223855" y="40040"/>
                        <a:pt x="232891" y="44082"/>
                        <a:pt x="239208" y="51105"/>
                      </a:cubicBezTo>
                      <a:lnTo>
                        <a:pt x="350096" y="174806"/>
                      </a:lnTo>
                      <a:lnTo>
                        <a:pt x="379863" y="148073"/>
                      </a:lnTo>
                      <a:lnTo>
                        <a:pt x="268974" y="24372"/>
                      </a:lnTo>
                      <a:cubicBezTo>
                        <a:pt x="255101" y="8884"/>
                        <a:pt x="235210" y="0"/>
                        <a:pt x="214440" y="0"/>
                      </a:cubicBezTo>
                      <a:lnTo>
                        <a:pt x="126421" y="0"/>
                      </a:lnTo>
                      <a:cubicBezTo>
                        <a:pt x="81542" y="0"/>
                        <a:pt x="45039" y="36538"/>
                        <a:pt x="45039" y="81460"/>
                      </a:cubicBezTo>
                      <a:lnTo>
                        <a:pt x="45039" y="144571"/>
                      </a:lnTo>
                      <a:cubicBezTo>
                        <a:pt x="18931" y="153035"/>
                        <a:pt x="0" y="177587"/>
                        <a:pt x="0" y="206501"/>
                      </a:cubicBezTo>
                      <a:cubicBezTo>
                        <a:pt x="0" y="242399"/>
                        <a:pt x="29166" y="271593"/>
                        <a:pt x="65030" y="27159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8" name="Freeform 34">
                  <a:extLst>
                    <a:ext uri="{FF2B5EF4-FFF2-40B4-BE49-F238E27FC236}">
                      <a16:creationId xmlns:a16="http://schemas.microsoft.com/office/drawing/2014/main" id="{A77E7B8D-BF89-CDF2-D66D-5BA9DEBEF21F}"/>
                    </a:ext>
                  </a:extLst>
                </p:cNvPr>
                <p:cNvSpPr/>
                <p:nvPr/>
              </p:nvSpPr>
              <p:spPr>
                <a:xfrm>
                  <a:off x="8422285" y="4157549"/>
                  <a:ext cx="214519" cy="425228"/>
                </a:xfrm>
                <a:custGeom>
                  <a:avLst/>
                  <a:gdLst>
                    <a:gd name="connsiteX0" fmla="*/ 81822 w 214519"/>
                    <a:gd name="connsiteY0" fmla="*/ 108133 h 425228"/>
                    <a:gd name="connsiteX1" fmla="*/ 45039 w 214519"/>
                    <a:gd name="connsiteY1" fmla="*/ 199518 h 425228"/>
                    <a:gd name="connsiteX2" fmla="*/ 45039 w 214519"/>
                    <a:gd name="connsiteY2" fmla="*/ 298206 h 425228"/>
                    <a:gd name="connsiteX3" fmla="*/ 0 w 214519"/>
                    <a:gd name="connsiteY3" fmla="*/ 360136 h 425228"/>
                    <a:gd name="connsiteX4" fmla="*/ 65030 w 214519"/>
                    <a:gd name="connsiteY4" fmla="*/ 425228 h 425228"/>
                    <a:gd name="connsiteX5" fmla="*/ 130059 w 214519"/>
                    <a:gd name="connsiteY5" fmla="*/ 360136 h 425228"/>
                    <a:gd name="connsiteX6" fmla="*/ 85020 w 214519"/>
                    <a:gd name="connsiteY6" fmla="*/ 298206 h 425228"/>
                    <a:gd name="connsiteX7" fmla="*/ 85020 w 214519"/>
                    <a:gd name="connsiteY7" fmla="*/ 199518 h 425228"/>
                    <a:gd name="connsiteX8" fmla="*/ 110628 w 214519"/>
                    <a:gd name="connsiteY8" fmla="*/ 135867 h 425228"/>
                    <a:gd name="connsiteX9" fmla="*/ 214520 w 214519"/>
                    <a:gd name="connsiteY9" fmla="*/ 27734 h 425228"/>
                    <a:gd name="connsiteX10" fmla="*/ 185693 w 214519"/>
                    <a:gd name="connsiteY10" fmla="*/ 0 h 425228"/>
                    <a:gd name="connsiteX11" fmla="*/ 81802 w 214519"/>
                    <a:gd name="connsiteY11" fmla="*/ 108133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81822" y="108133"/>
                      </a:moveTo>
                      <a:cubicBezTo>
                        <a:pt x="58113" y="132825"/>
                        <a:pt x="45039" y="165281"/>
                        <a:pt x="45039" y="199518"/>
                      </a:cubicBezTo>
                      <a:lnTo>
                        <a:pt x="45039" y="298206"/>
                      </a:lnTo>
                      <a:cubicBezTo>
                        <a:pt x="18931" y="306670"/>
                        <a:pt x="0" y="331222"/>
                        <a:pt x="0" y="360136"/>
                      </a:cubicBezTo>
                      <a:cubicBezTo>
                        <a:pt x="0" y="396034"/>
                        <a:pt x="29166" y="425228"/>
                        <a:pt x="65030" y="425228"/>
                      </a:cubicBezTo>
                      <a:cubicBezTo>
                        <a:pt x="100893" y="425228"/>
                        <a:pt x="130059" y="396034"/>
                        <a:pt x="130059" y="360136"/>
                      </a:cubicBezTo>
                      <a:cubicBezTo>
                        <a:pt x="130059" y="331222"/>
                        <a:pt x="111128" y="306670"/>
                        <a:pt x="85020" y="298206"/>
                      </a:cubicBezTo>
                      <a:lnTo>
                        <a:pt x="85020" y="199518"/>
                      </a:lnTo>
                      <a:cubicBezTo>
                        <a:pt x="85020" y="175666"/>
                        <a:pt x="94116" y="153055"/>
                        <a:pt x="110628" y="135867"/>
                      </a:cubicBezTo>
                      <a:lnTo>
                        <a:pt x="214520" y="27734"/>
                      </a:lnTo>
                      <a:lnTo>
                        <a:pt x="185693" y="0"/>
                      </a:lnTo>
                      <a:lnTo>
                        <a:pt x="81802" y="108133"/>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9" name="Freeform 35">
                  <a:extLst>
                    <a:ext uri="{FF2B5EF4-FFF2-40B4-BE49-F238E27FC236}">
                      <a16:creationId xmlns:a16="http://schemas.microsoft.com/office/drawing/2014/main" id="{74802E5F-F3F1-DDCE-CB97-C71AC111616D}"/>
                    </a:ext>
                  </a:extLst>
                </p:cNvPr>
                <p:cNvSpPr/>
                <p:nvPr/>
              </p:nvSpPr>
              <p:spPr>
                <a:xfrm>
                  <a:off x="9093072" y="4157549"/>
                  <a:ext cx="214519" cy="425228"/>
                </a:xfrm>
                <a:custGeom>
                  <a:avLst/>
                  <a:gdLst>
                    <a:gd name="connsiteX0" fmla="*/ 169501 w 214519"/>
                    <a:gd name="connsiteY0" fmla="*/ 298206 h 425228"/>
                    <a:gd name="connsiteX1" fmla="*/ 169501 w 214519"/>
                    <a:gd name="connsiteY1" fmla="*/ 193135 h 425228"/>
                    <a:gd name="connsiteX2" fmla="*/ 137136 w 214519"/>
                    <a:gd name="connsiteY2" fmla="*/ 112735 h 425228"/>
                    <a:gd name="connsiteX3" fmla="*/ 28827 w 214519"/>
                    <a:gd name="connsiteY3" fmla="*/ 0 h 425228"/>
                    <a:gd name="connsiteX4" fmla="*/ 0 w 214519"/>
                    <a:gd name="connsiteY4" fmla="*/ 27734 h 425228"/>
                    <a:gd name="connsiteX5" fmla="*/ 108310 w 214519"/>
                    <a:gd name="connsiteY5" fmla="*/ 140469 h 425228"/>
                    <a:gd name="connsiteX6" fmla="*/ 129500 w 214519"/>
                    <a:gd name="connsiteY6" fmla="*/ 193135 h 425228"/>
                    <a:gd name="connsiteX7" fmla="*/ 129500 w 214519"/>
                    <a:gd name="connsiteY7" fmla="*/ 298206 h 425228"/>
                    <a:gd name="connsiteX8" fmla="*/ 84461 w 214519"/>
                    <a:gd name="connsiteY8" fmla="*/ 360136 h 425228"/>
                    <a:gd name="connsiteX9" fmla="*/ 149490 w 214519"/>
                    <a:gd name="connsiteY9" fmla="*/ 425228 h 425228"/>
                    <a:gd name="connsiteX10" fmla="*/ 214520 w 214519"/>
                    <a:gd name="connsiteY10" fmla="*/ 360136 h 425228"/>
                    <a:gd name="connsiteX11" fmla="*/ 169481 w 214519"/>
                    <a:gd name="connsiteY11" fmla="*/ 298206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169501" y="298206"/>
                      </a:moveTo>
                      <a:lnTo>
                        <a:pt x="169501" y="193135"/>
                      </a:lnTo>
                      <a:cubicBezTo>
                        <a:pt x="169501" y="163000"/>
                        <a:pt x="158006" y="134446"/>
                        <a:pt x="137136" y="112735"/>
                      </a:cubicBezTo>
                      <a:lnTo>
                        <a:pt x="28827" y="0"/>
                      </a:lnTo>
                      <a:lnTo>
                        <a:pt x="0" y="27734"/>
                      </a:lnTo>
                      <a:lnTo>
                        <a:pt x="108310" y="140469"/>
                      </a:lnTo>
                      <a:cubicBezTo>
                        <a:pt x="121983" y="154696"/>
                        <a:pt x="129500" y="173405"/>
                        <a:pt x="129500" y="193135"/>
                      </a:cubicBezTo>
                      <a:lnTo>
                        <a:pt x="129500" y="298206"/>
                      </a:lnTo>
                      <a:cubicBezTo>
                        <a:pt x="103392" y="306670"/>
                        <a:pt x="84461" y="331222"/>
                        <a:pt x="84461" y="360136"/>
                      </a:cubicBezTo>
                      <a:cubicBezTo>
                        <a:pt x="84461" y="396034"/>
                        <a:pt x="113627" y="425228"/>
                        <a:pt x="149490" y="425228"/>
                      </a:cubicBezTo>
                      <a:cubicBezTo>
                        <a:pt x="185353" y="425228"/>
                        <a:pt x="214520" y="396034"/>
                        <a:pt x="214520" y="360136"/>
                      </a:cubicBezTo>
                      <a:cubicBezTo>
                        <a:pt x="214520" y="331222"/>
                        <a:pt x="195589" y="306670"/>
                        <a:pt x="169481" y="298206"/>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0" name="Freeform 36">
                  <a:extLst>
                    <a:ext uri="{FF2B5EF4-FFF2-40B4-BE49-F238E27FC236}">
                      <a16:creationId xmlns:a16="http://schemas.microsoft.com/office/drawing/2014/main" id="{DB1E3743-AB77-5A9F-9CC0-19BD54A0D706}"/>
                    </a:ext>
                  </a:extLst>
                </p:cNvPr>
                <p:cNvSpPr/>
                <p:nvPr/>
              </p:nvSpPr>
              <p:spPr>
                <a:xfrm>
                  <a:off x="9234905" y="3477436"/>
                  <a:ext cx="379862" cy="271593"/>
                </a:xfrm>
                <a:custGeom>
                  <a:avLst/>
                  <a:gdLst>
                    <a:gd name="connsiteX0" fmla="*/ 118565 w 379862"/>
                    <a:gd name="connsiteY0" fmla="*/ 15788 h 271593"/>
                    <a:gd name="connsiteX1" fmla="*/ 0 w 379862"/>
                    <a:gd name="connsiteY1" fmla="*/ 148053 h 271593"/>
                    <a:gd name="connsiteX2" fmla="*/ 29746 w 379862"/>
                    <a:gd name="connsiteY2" fmla="*/ 174786 h 271593"/>
                    <a:gd name="connsiteX3" fmla="*/ 148311 w 379862"/>
                    <a:gd name="connsiteY3" fmla="*/ 42521 h 271593"/>
                    <a:gd name="connsiteX4" fmla="*/ 153928 w 379862"/>
                    <a:gd name="connsiteY4" fmla="*/ 40020 h 271593"/>
                    <a:gd name="connsiteX5" fmla="*/ 287306 w 379862"/>
                    <a:gd name="connsiteY5" fmla="*/ 40020 h 271593"/>
                    <a:gd name="connsiteX6" fmla="*/ 294842 w 379862"/>
                    <a:gd name="connsiteY6" fmla="*/ 47563 h 271593"/>
                    <a:gd name="connsiteX7" fmla="*/ 294842 w 379862"/>
                    <a:gd name="connsiteY7" fmla="*/ 144571 h 271593"/>
                    <a:gd name="connsiteX8" fmla="*/ 249803 w 379862"/>
                    <a:gd name="connsiteY8" fmla="*/ 206501 h 271593"/>
                    <a:gd name="connsiteX9" fmla="*/ 314833 w 379862"/>
                    <a:gd name="connsiteY9" fmla="*/ 271593 h 271593"/>
                    <a:gd name="connsiteX10" fmla="*/ 379863 w 379862"/>
                    <a:gd name="connsiteY10" fmla="*/ 206501 h 271593"/>
                    <a:gd name="connsiteX11" fmla="*/ 334824 w 379862"/>
                    <a:gd name="connsiteY11" fmla="*/ 144571 h 271593"/>
                    <a:gd name="connsiteX12" fmla="*/ 334824 w 379862"/>
                    <a:gd name="connsiteY12" fmla="*/ 47563 h 271593"/>
                    <a:gd name="connsiteX13" fmla="*/ 287306 w 379862"/>
                    <a:gd name="connsiteY13" fmla="*/ 0 h 271593"/>
                    <a:gd name="connsiteX14" fmla="*/ 153928 w 379862"/>
                    <a:gd name="connsiteY14" fmla="*/ 0 h 271593"/>
                    <a:gd name="connsiteX15" fmla="*/ 118565 w 379862"/>
                    <a:gd name="connsiteY15" fmla="*/ 15808 h 271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593">
                      <a:moveTo>
                        <a:pt x="118565" y="15788"/>
                      </a:moveTo>
                      <a:lnTo>
                        <a:pt x="0" y="148053"/>
                      </a:lnTo>
                      <a:lnTo>
                        <a:pt x="29746" y="174786"/>
                      </a:lnTo>
                      <a:lnTo>
                        <a:pt x="148311" y="42521"/>
                      </a:lnTo>
                      <a:cubicBezTo>
                        <a:pt x="149730" y="40920"/>
                        <a:pt x="151789" y="40020"/>
                        <a:pt x="153928" y="40020"/>
                      </a:cubicBezTo>
                      <a:lnTo>
                        <a:pt x="287306" y="40020"/>
                      </a:lnTo>
                      <a:cubicBezTo>
                        <a:pt x="291464" y="40020"/>
                        <a:pt x="294842" y="43401"/>
                        <a:pt x="294842" y="47563"/>
                      </a:cubicBezTo>
                      <a:lnTo>
                        <a:pt x="294842" y="144571"/>
                      </a:lnTo>
                      <a:cubicBezTo>
                        <a:pt x="268734" y="153035"/>
                        <a:pt x="249803" y="177587"/>
                        <a:pt x="249803" y="206501"/>
                      </a:cubicBezTo>
                      <a:cubicBezTo>
                        <a:pt x="249803" y="242399"/>
                        <a:pt x="278970" y="271593"/>
                        <a:pt x="314833" y="271593"/>
                      </a:cubicBezTo>
                      <a:cubicBezTo>
                        <a:pt x="350696" y="271593"/>
                        <a:pt x="379863" y="242399"/>
                        <a:pt x="379863" y="206501"/>
                      </a:cubicBezTo>
                      <a:cubicBezTo>
                        <a:pt x="379863" y="177587"/>
                        <a:pt x="360931" y="153035"/>
                        <a:pt x="334824" y="144571"/>
                      </a:cubicBezTo>
                      <a:lnTo>
                        <a:pt x="334824" y="47563"/>
                      </a:lnTo>
                      <a:cubicBezTo>
                        <a:pt x="334824" y="21330"/>
                        <a:pt x="313494" y="0"/>
                        <a:pt x="287306" y="0"/>
                      </a:cubicBezTo>
                      <a:lnTo>
                        <a:pt x="153928" y="0"/>
                      </a:lnTo>
                      <a:cubicBezTo>
                        <a:pt x="140454" y="0"/>
                        <a:pt x="127560" y="5763"/>
                        <a:pt x="118565" y="1580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1" name="Freeform 37">
                  <a:extLst>
                    <a:ext uri="{FF2B5EF4-FFF2-40B4-BE49-F238E27FC236}">
                      <a16:creationId xmlns:a16="http://schemas.microsoft.com/office/drawing/2014/main" id="{8928E83A-052E-3246-FFA5-058612620CFA}"/>
                    </a:ext>
                  </a:extLst>
                </p:cNvPr>
                <p:cNvSpPr/>
                <p:nvPr/>
              </p:nvSpPr>
              <p:spPr>
                <a:xfrm>
                  <a:off x="8095338" y="3785007"/>
                  <a:ext cx="487652" cy="407859"/>
                </a:xfrm>
                <a:custGeom>
                  <a:avLst/>
                  <a:gdLst>
                    <a:gd name="connsiteX0" fmla="*/ 487652 w 487652"/>
                    <a:gd name="connsiteY0" fmla="*/ 281318 h 407859"/>
                    <a:gd name="connsiteX1" fmla="*/ 487652 w 487652"/>
                    <a:gd name="connsiteY1" fmla="*/ 241298 h 407859"/>
                    <a:gd name="connsiteX2" fmla="*/ 350136 w 487652"/>
                    <a:gd name="connsiteY2" fmla="*/ 241298 h 407859"/>
                    <a:gd name="connsiteX3" fmla="*/ 331125 w 487652"/>
                    <a:gd name="connsiteY3" fmla="*/ 222269 h 407859"/>
                    <a:gd name="connsiteX4" fmla="*/ 331125 w 487652"/>
                    <a:gd name="connsiteY4" fmla="*/ 0 h 407859"/>
                    <a:gd name="connsiteX5" fmla="*/ 291144 w 487652"/>
                    <a:gd name="connsiteY5" fmla="*/ 0 h 407859"/>
                    <a:gd name="connsiteX6" fmla="*/ 291144 w 487652"/>
                    <a:gd name="connsiteY6" fmla="*/ 125101 h 407859"/>
                    <a:gd name="connsiteX7" fmla="*/ 163044 w 487652"/>
                    <a:gd name="connsiteY7" fmla="*/ 125101 h 407859"/>
                    <a:gd name="connsiteX8" fmla="*/ 117425 w 487652"/>
                    <a:gd name="connsiteY8" fmla="*/ 144791 h 407859"/>
                    <a:gd name="connsiteX9" fmla="*/ 66009 w 487652"/>
                    <a:gd name="connsiteY9" fmla="*/ 199318 h 407859"/>
                    <a:gd name="connsiteX10" fmla="*/ 45039 w 487652"/>
                    <a:gd name="connsiteY10" fmla="*/ 252144 h 407859"/>
                    <a:gd name="connsiteX11" fmla="*/ 45039 w 487652"/>
                    <a:gd name="connsiteY11" fmla="*/ 280838 h 407859"/>
                    <a:gd name="connsiteX12" fmla="*/ 0 w 487652"/>
                    <a:gd name="connsiteY12" fmla="*/ 342768 h 407859"/>
                    <a:gd name="connsiteX13" fmla="*/ 65030 w 487652"/>
                    <a:gd name="connsiteY13" fmla="*/ 407860 h 407859"/>
                    <a:gd name="connsiteX14" fmla="*/ 130059 w 487652"/>
                    <a:gd name="connsiteY14" fmla="*/ 342768 h 407859"/>
                    <a:gd name="connsiteX15" fmla="*/ 85020 w 487652"/>
                    <a:gd name="connsiteY15" fmla="*/ 280838 h 407859"/>
                    <a:gd name="connsiteX16" fmla="*/ 85020 w 487652"/>
                    <a:gd name="connsiteY16" fmla="*/ 252144 h 407859"/>
                    <a:gd name="connsiteX17" fmla="*/ 95096 w 487652"/>
                    <a:gd name="connsiteY17" fmla="*/ 226791 h 407859"/>
                    <a:gd name="connsiteX18" fmla="*/ 146512 w 487652"/>
                    <a:gd name="connsiteY18" fmla="*/ 172264 h 407859"/>
                    <a:gd name="connsiteX19" fmla="*/ 163044 w 487652"/>
                    <a:gd name="connsiteY19" fmla="*/ 165121 h 407859"/>
                    <a:gd name="connsiteX20" fmla="*/ 291144 w 487652"/>
                    <a:gd name="connsiteY20" fmla="*/ 165121 h 407859"/>
                    <a:gd name="connsiteX21" fmla="*/ 291144 w 487652"/>
                    <a:gd name="connsiteY21" fmla="*/ 222269 h 407859"/>
                    <a:gd name="connsiteX22" fmla="*/ 350136 w 487652"/>
                    <a:gd name="connsiteY22" fmla="*/ 281318 h 407859"/>
                    <a:gd name="connsiteX23" fmla="*/ 487652 w 487652"/>
                    <a:gd name="connsiteY23" fmla="*/ 28131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7652" h="407859">
                      <a:moveTo>
                        <a:pt x="487652" y="281318"/>
                      </a:moveTo>
                      <a:lnTo>
                        <a:pt x="487652" y="241298"/>
                      </a:lnTo>
                      <a:lnTo>
                        <a:pt x="350136" y="241298"/>
                      </a:lnTo>
                      <a:cubicBezTo>
                        <a:pt x="339641" y="241298"/>
                        <a:pt x="331125" y="232754"/>
                        <a:pt x="331125" y="222269"/>
                      </a:cubicBezTo>
                      <a:lnTo>
                        <a:pt x="331125" y="0"/>
                      </a:lnTo>
                      <a:lnTo>
                        <a:pt x="291144" y="0"/>
                      </a:lnTo>
                      <a:lnTo>
                        <a:pt x="291144" y="125101"/>
                      </a:lnTo>
                      <a:lnTo>
                        <a:pt x="163044" y="125101"/>
                      </a:lnTo>
                      <a:cubicBezTo>
                        <a:pt x="145852" y="125101"/>
                        <a:pt x="129220" y="132285"/>
                        <a:pt x="117425" y="144791"/>
                      </a:cubicBezTo>
                      <a:lnTo>
                        <a:pt x="66009" y="199318"/>
                      </a:lnTo>
                      <a:cubicBezTo>
                        <a:pt x="52475" y="213665"/>
                        <a:pt x="45039" y="232414"/>
                        <a:pt x="45039" y="252144"/>
                      </a:cubicBezTo>
                      <a:lnTo>
                        <a:pt x="45039" y="280838"/>
                      </a:lnTo>
                      <a:cubicBezTo>
                        <a:pt x="18931" y="289302"/>
                        <a:pt x="0" y="313854"/>
                        <a:pt x="0" y="342768"/>
                      </a:cubicBezTo>
                      <a:cubicBezTo>
                        <a:pt x="0" y="378666"/>
                        <a:pt x="29166" y="407860"/>
                        <a:pt x="65030" y="407860"/>
                      </a:cubicBezTo>
                      <a:cubicBezTo>
                        <a:pt x="100893" y="407860"/>
                        <a:pt x="130059" y="378666"/>
                        <a:pt x="130059" y="342768"/>
                      </a:cubicBezTo>
                      <a:cubicBezTo>
                        <a:pt x="130059" y="313854"/>
                        <a:pt x="111128" y="289302"/>
                        <a:pt x="85020" y="280838"/>
                      </a:cubicBezTo>
                      <a:lnTo>
                        <a:pt x="85020" y="252144"/>
                      </a:lnTo>
                      <a:cubicBezTo>
                        <a:pt x="85020" y="242679"/>
                        <a:pt x="88599" y="233674"/>
                        <a:pt x="95096" y="226791"/>
                      </a:cubicBezTo>
                      <a:lnTo>
                        <a:pt x="146512" y="172264"/>
                      </a:lnTo>
                      <a:cubicBezTo>
                        <a:pt x="150790" y="167722"/>
                        <a:pt x="156827" y="165121"/>
                        <a:pt x="163044" y="165121"/>
                      </a:cubicBezTo>
                      <a:lnTo>
                        <a:pt x="291144" y="165121"/>
                      </a:lnTo>
                      <a:lnTo>
                        <a:pt x="291144" y="222269"/>
                      </a:lnTo>
                      <a:cubicBezTo>
                        <a:pt x="291144" y="254825"/>
                        <a:pt x="317612" y="281318"/>
                        <a:pt x="350136" y="281318"/>
                      </a:cubicBezTo>
                      <a:lnTo>
                        <a:pt x="487652" y="281318"/>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grpSp>
      <p:grpSp>
        <p:nvGrpSpPr>
          <p:cNvPr id="91" name="Group 90">
            <a:extLst>
              <a:ext uri="{FF2B5EF4-FFF2-40B4-BE49-F238E27FC236}">
                <a16:creationId xmlns:a16="http://schemas.microsoft.com/office/drawing/2014/main" id="{BD85CB69-B0D8-8A80-A807-54E115B8097C}"/>
              </a:ext>
            </a:extLst>
          </p:cNvPr>
          <p:cNvGrpSpPr/>
          <p:nvPr/>
        </p:nvGrpSpPr>
        <p:grpSpPr>
          <a:xfrm>
            <a:off x="7704192" y="3418050"/>
            <a:ext cx="1660410" cy="796617"/>
            <a:chOff x="8040898" y="3082659"/>
            <a:chExt cx="1333461" cy="639756"/>
          </a:xfrm>
        </p:grpSpPr>
        <p:grpSp>
          <p:nvGrpSpPr>
            <p:cNvPr id="92" name="Group 91">
              <a:extLst>
                <a:ext uri="{FF2B5EF4-FFF2-40B4-BE49-F238E27FC236}">
                  <a16:creationId xmlns:a16="http://schemas.microsoft.com/office/drawing/2014/main" id="{A202B58D-D4BB-7FB4-3DD8-CCBD489CBE7C}"/>
                </a:ext>
              </a:extLst>
            </p:cNvPr>
            <p:cNvGrpSpPr/>
            <p:nvPr/>
          </p:nvGrpSpPr>
          <p:grpSpPr>
            <a:xfrm>
              <a:off x="8040898" y="3443731"/>
              <a:ext cx="433965" cy="255623"/>
              <a:chOff x="2222078" y="3141807"/>
              <a:chExt cx="2157997" cy="1271150"/>
            </a:xfrm>
            <a:solidFill>
              <a:schemeClr val="tx1"/>
            </a:solidFill>
          </p:grpSpPr>
          <p:sp>
            <p:nvSpPr>
              <p:cNvPr id="165" name="Freeform 138">
                <a:extLst>
                  <a:ext uri="{FF2B5EF4-FFF2-40B4-BE49-F238E27FC236}">
                    <a16:creationId xmlns:a16="http://schemas.microsoft.com/office/drawing/2014/main" id="{F327B146-2BB9-C47F-1A32-F8897B6A662E}"/>
                  </a:ext>
                </a:extLst>
              </p:cNvPr>
              <p:cNvSpPr/>
              <p:nvPr/>
            </p:nvSpPr>
            <p:spPr>
              <a:xfrm>
                <a:off x="2416876" y="3440580"/>
                <a:ext cx="232854" cy="198898"/>
              </a:xfrm>
              <a:custGeom>
                <a:avLst/>
                <a:gdLst>
                  <a:gd name="connsiteX0" fmla="*/ 232646 w 232854"/>
                  <a:gd name="connsiteY0" fmla="*/ 57792 h 198898"/>
                  <a:gd name="connsiteX1" fmla="*/ 232646 w 232854"/>
                  <a:gd name="connsiteY1" fmla="*/ 32237 h 198898"/>
                  <a:gd name="connsiteX2" fmla="*/ 232646 w 232854"/>
                  <a:gd name="connsiteY2" fmla="*/ 22056 h 198898"/>
                  <a:gd name="connsiteX3" fmla="*/ 229946 w 232854"/>
                  <a:gd name="connsiteY3" fmla="*/ 12291 h 198898"/>
                  <a:gd name="connsiteX4" fmla="*/ 214161 w 232854"/>
                  <a:gd name="connsiteY4" fmla="*/ 449 h 198898"/>
                  <a:gd name="connsiteX5" fmla="*/ 203984 w 232854"/>
                  <a:gd name="connsiteY5" fmla="*/ 33 h 198898"/>
                  <a:gd name="connsiteX6" fmla="*/ 23078 w 232854"/>
                  <a:gd name="connsiteY6" fmla="*/ 33 h 198898"/>
                  <a:gd name="connsiteX7" fmla="*/ 5216 w 232854"/>
                  <a:gd name="connsiteY7" fmla="*/ 8344 h 198898"/>
                  <a:gd name="connsiteX8" fmla="*/ 646 w 232854"/>
                  <a:gd name="connsiteY8" fmla="*/ 17278 h 198898"/>
                  <a:gd name="connsiteX9" fmla="*/ 23 w 232854"/>
                  <a:gd name="connsiteY9" fmla="*/ 27458 h 198898"/>
                  <a:gd name="connsiteX10" fmla="*/ 23 w 232854"/>
                  <a:gd name="connsiteY10" fmla="*/ 166869 h 198898"/>
                  <a:gd name="connsiteX11" fmla="*/ 23 w 232854"/>
                  <a:gd name="connsiteY11" fmla="*/ 177050 h 198898"/>
                  <a:gd name="connsiteX12" fmla="*/ 2723 w 232854"/>
                  <a:gd name="connsiteY12" fmla="*/ 186815 h 198898"/>
                  <a:gd name="connsiteX13" fmla="*/ 18508 w 232854"/>
                  <a:gd name="connsiteY13" fmla="*/ 198450 h 198898"/>
                  <a:gd name="connsiteX14" fmla="*/ 28686 w 232854"/>
                  <a:gd name="connsiteY14" fmla="*/ 198865 h 198898"/>
                  <a:gd name="connsiteX15" fmla="*/ 209592 w 232854"/>
                  <a:gd name="connsiteY15" fmla="*/ 198865 h 198898"/>
                  <a:gd name="connsiteX16" fmla="*/ 227454 w 232854"/>
                  <a:gd name="connsiteY16" fmla="*/ 190555 h 198898"/>
                  <a:gd name="connsiteX17" fmla="*/ 232023 w 232854"/>
                  <a:gd name="connsiteY17" fmla="*/ 181621 h 198898"/>
                  <a:gd name="connsiteX18" fmla="*/ 232854 w 232854"/>
                  <a:gd name="connsiteY18" fmla="*/ 171440 h 198898"/>
                  <a:gd name="connsiteX19" fmla="*/ 232854 w 232854"/>
                  <a:gd name="connsiteY19" fmla="*/ 57584 h 198898"/>
                  <a:gd name="connsiteX20" fmla="*/ 232854 w 232854"/>
                  <a:gd name="connsiteY20" fmla="*/ 57584 h 198898"/>
                  <a:gd name="connsiteX21" fmla="*/ 191107 w 232854"/>
                  <a:gd name="connsiteY21" fmla="*/ 157935 h 198898"/>
                  <a:gd name="connsiteX22" fmla="*/ 41355 w 232854"/>
                  <a:gd name="connsiteY22" fmla="*/ 157935 h 198898"/>
                  <a:gd name="connsiteX23" fmla="*/ 41355 w 232854"/>
                  <a:gd name="connsiteY23" fmla="*/ 41586 h 198898"/>
                  <a:gd name="connsiteX24" fmla="*/ 191107 w 232854"/>
                  <a:gd name="connsiteY24" fmla="*/ 41586 h 198898"/>
                  <a:gd name="connsiteX25" fmla="*/ 191107 w 232854"/>
                  <a:gd name="connsiteY25" fmla="*/ 157935 h 198898"/>
                  <a:gd name="connsiteX26" fmla="*/ 191107 w 232854"/>
                  <a:gd name="connsiteY26" fmla="*/ 157935 h 198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2854" h="198898">
                    <a:moveTo>
                      <a:pt x="232646" y="57792"/>
                    </a:moveTo>
                    <a:lnTo>
                      <a:pt x="232646" y="32237"/>
                    </a:lnTo>
                    <a:cubicBezTo>
                      <a:pt x="232646" y="28913"/>
                      <a:pt x="232646" y="25381"/>
                      <a:pt x="232646" y="22056"/>
                    </a:cubicBezTo>
                    <a:cubicBezTo>
                      <a:pt x="232646" y="18732"/>
                      <a:pt x="231608" y="15408"/>
                      <a:pt x="229946" y="12291"/>
                    </a:cubicBezTo>
                    <a:cubicBezTo>
                      <a:pt x="226831" y="6266"/>
                      <a:pt x="220808" y="1903"/>
                      <a:pt x="214161" y="449"/>
                    </a:cubicBezTo>
                    <a:cubicBezTo>
                      <a:pt x="210838" y="-175"/>
                      <a:pt x="207515" y="33"/>
                      <a:pt x="203984" y="33"/>
                    </a:cubicBezTo>
                    <a:lnTo>
                      <a:pt x="23078" y="33"/>
                    </a:lnTo>
                    <a:cubicBezTo>
                      <a:pt x="16224" y="33"/>
                      <a:pt x="9577" y="3150"/>
                      <a:pt x="5216" y="8344"/>
                    </a:cubicBezTo>
                    <a:cubicBezTo>
                      <a:pt x="3139" y="11045"/>
                      <a:pt x="1477" y="14161"/>
                      <a:pt x="646" y="17278"/>
                    </a:cubicBezTo>
                    <a:cubicBezTo>
                      <a:pt x="-185" y="20602"/>
                      <a:pt x="23" y="23926"/>
                      <a:pt x="23" y="27458"/>
                    </a:cubicBezTo>
                    <a:lnTo>
                      <a:pt x="23" y="166869"/>
                    </a:lnTo>
                    <a:cubicBezTo>
                      <a:pt x="23" y="170193"/>
                      <a:pt x="23" y="173725"/>
                      <a:pt x="23" y="177050"/>
                    </a:cubicBezTo>
                    <a:cubicBezTo>
                      <a:pt x="23" y="180374"/>
                      <a:pt x="1062" y="183698"/>
                      <a:pt x="2723" y="186815"/>
                    </a:cubicBezTo>
                    <a:cubicBezTo>
                      <a:pt x="5839" y="192840"/>
                      <a:pt x="11862" y="197203"/>
                      <a:pt x="18508" y="198450"/>
                    </a:cubicBezTo>
                    <a:cubicBezTo>
                      <a:pt x="21832" y="199073"/>
                      <a:pt x="25155" y="198865"/>
                      <a:pt x="28686" y="198865"/>
                    </a:cubicBezTo>
                    <a:lnTo>
                      <a:pt x="209592" y="198865"/>
                    </a:lnTo>
                    <a:cubicBezTo>
                      <a:pt x="216446" y="198865"/>
                      <a:pt x="223092" y="195749"/>
                      <a:pt x="227454" y="190555"/>
                    </a:cubicBezTo>
                    <a:cubicBezTo>
                      <a:pt x="229531" y="187854"/>
                      <a:pt x="231193" y="184737"/>
                      <a:pt x="232023" y="181621"/>
                    </a:cubicBezTo>
                    <a:cubicBezTo>
                      <a:pt x="232854" y="178296"/>
                      <a:pt x="232646" y="174972"/>
                      <a:pt x="232854" y="171440"/>
                    </a:cubicBezTo>
                    <a:lnTo>
                      <a:pt x="232854" y="57584"/>
                    </a:lnTo>
                    <a:lnTo>
                      <a:pt x="232854" y="57584"/>
                    </a:lnTo>
                    <a:close/>
                    <a:moveTo>
                      <a:pt x="191107" y="157935"/>
                    </a:moveTo>
                    <a:lnTo>
                      <a:pt x="41355" y="157935"/>
                    </a:lnTo>
                    <a:lnTo>
                      <a:pt x="41355" y="41586"/>
                    </a:lnTo>
                    <a:lnTo>
                      <a:pt x="191107" y="41586"/>
                    </a:lnTo>
                    <a:lnTo>
                      <a:pt x="191107" y="157935"/>
                    </a:lnTo>
                    <a:lnTo>
                      <a:pt x="191107" y="157935"/>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6" name="Freeform 139">
                <a:extLst>
                  <a:ext uri="{FF2B5EF4-FFF2-40B4-BE49-F238E27FC236}">
                    <a16:creationId xmlns:a16="http://schemas.microsoft.com/office/drawing/2014/main" id="{2F73010C-5279-B25A-F2AE-D688D2B59E7F}"/>
                  </a:ext>
                </a:extLst>
              </p:cNvPr>
              <p:cNvSpPr/>
              <p:nvPr/>
            </p:nvSpPr>
            <p:spPr>
              <a:xfrm>
                <a:off x="3952814" y="3440787"/>
                <a:ext cx="232669" cy="199106"/>
              </a:xfrm>
              <a:custGeom>
                <a:avLst/>
                <a:gdLst>
                  <a:gd name="connsiteX0" fmla="*/ 23078 w 232669"/>
                  <a:gd name="connsiteY0" fmla="*/ 33 h 199106"/>
                  <a:gd name="connsiteX1" fmla="*/ 5216 w 232669"/>
                  <a:gd name="connsiteY1" fmla="*/ 8344 h 199106"/>
                  <a:gd name="connsiteX2" fmla="*/ 646 w 232669"/>
                  <a:gd name="connsiteY2" fmla="*/ 17278 h 199106"/>
                  <a:gd name="connsiteX3" fmla="*/ 23 w 232669"/>
                  <a:gd name="connsiteY3" fmla="*/ 27458 h 199106"/>
                  <a:gd name="connsiteX4" fmla="*/ 23 w 232669"/>
                  <a:gd name="connsiteY4" fmla="*/ 167077 h 199106"/>
                  <a:gd name="connsiteX5" fmla="*/ 23 w 232669"/>
                  <a:gd name="connsiteY5" fmla="*/ 177258 h 199106"/>
                  <a:gd name="connsiteX6" fmla="*/ 2723 w 232669"/>
                  <a:gd name="connsiteY6" fmla="*/ 187023 h 199106"/>
                  <a:gd name="connsiteX7" fmla="*/ 18508 w 232669"/>
                  <a:gd name="connsiteY7" fmla="*/ 198657 h 199106"/>
                  <a:gd name="connsiteX8" fmla="*/ 28686 w 232669"/>
                  <a:gd name="connsiteY8" fmla="*/ 199073 h 199106"/>
                  <a:gd name="connsiteX9" fmla="*/ 209592 w 232669"/>
                  <a:gd name="connsiteY9" fmla="*/ 199073 h 199106"/>
                  <a:gd name="connsiteX10" fmla="*/ 227454 w 232669"/>
                  <a:gd name="connsiteY10" fmla="*/ 190762 h 199106"/>
                  <a:gd name="connsiteX11" fmla="*/ 232023 w 232669"/>
                  <a:gd name="connsiteY11" fmla="*/ 181828 h 199106"/>
                  <a:gd name="connsiteX12" fmla="*/ 232646 w 232669"/>
                  <a:gd name="connsiteY12" fmla="*/ 171648 h 199106"/>
                  <a:gd name="connsiteX13" fmla="*/ 232646 w 232669"/>
                  <a:gd name="connsiteY13" fmla="*/ 32237 h 199106"/>
                  <a:gd name="connsiteX14" fmla="*/ 232646 w 232669"/>
                  <a:gd name="connsiteY14" fmla="*/ 22056 h 199106"/>
                  <a:gd name="connsiteX15" fmla="*/ 229946 w 232669"/>
                  <a:gd name="connsiteY15" fmla="*/ 12291 h 199106"/>
                  <a:gd name="connsiteX16" fmla="*/ 214161 w 232669"/>
                  <a:gd name="connsiteY16" fmla="*/ 449 h 199106"/>
                  <a:gd name="connsiteX17" fmla="*/ 203984 w 232669"/>
                  <a:gd name="connsiteY17" fmla="*/ 33 h 199106"/>
                  <a:gd name="connsiteX18" fmla="*/ 23078 w 232669"/>
                  <a:gd name="connsiteY18" fmla="*/ 33 h 199106"/>
                  <a:gd name="connsiteX19" fmla="*/ 191107 w 232669"/>
                  <a:gd name="connsiteY19" fmla="*/ 157728 h 199106"/>
                  <a:gd name="connsiteX20" fmla="*/ 41355 w 232669"/>
                  <a:gd name="connsiteY20" fmla="*/ 157728 h 199106"/>
                  <a:gd name="connsiteX21" fmla="*/ 41355 w 232669"/>
                  <a:gd name="connsiteY21" fmla="*/ 41379 h 199106"/>
                  <a:gd name="connsiteX22" fmla="*/ 191107 w 232669"/>
                  <a:gd name="connsiteY22" fmla="*/ 41379 h 199106"/>
                  <a:gd name="connsiteX23" fmla="*/ 191107 w 232669"/>
                  <a:gd name="connsiteY23" fmla="*/ 157728 h 199106"/>
                  <a:gd name="connsiteX24" fmla="*/ 191107 w 232669"/>
                  <a:gd name="connsiteY24" fmla="*/ 157728 h 199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32669" h="199106">
                    <a:moveTo>
                      <a:pt x="23078" y="33"/>
                    </a:moveTo>
                    <a:cubicBezTo>
                      <a:pt x="16224" y="33"/>
                      <a:pt x="9577" y="3150"/>
                      <a:pt x="5216" y="8344"/>
                    </a:cubicBezTo>
                    <a:cubicBezTo>
                      <a:pt x="3139" y="11045"/>
                      <a:pt x="1477" y="14161"/>
                      <a:pt x="646" y="17278"/>
                    </a:cubicBezTo>
                    <a:cubicBezTo>
                      <a:pt x="-185" y="20602"/>
                      <a:pt x="23" y="23926"/>
                      <a:pt x="23" y="27458"/>
                    </a:cubicBezTo>
                    <a:lnTo>
                      <a:pt x="23" y="167077"/>
                    </a:lnTo>
                    <a:cubicBezTo>
                      <a:pt x="23" y="170401"/>
                      <a:pt x="23" y="173933"/>
                      <a:pt x="23" y="177258"/>
                    </a:cubicBezTo>
                    <a:cubicBezTo>
                      <a:pt x="23" y="180582"/>
                      <a:pt x="1062" y="183906"/>
                      <a:pt x="2723" y="187023"/>
                    </a:cubicBezTo>
                    <a:cubicBezTo>
                      <a:pt x="5839" y="193048"/>
                      <a:pt x="11862" y="197411"/>
                      <a:pt x="18508" y="198657"/>
                    </a:cubicBezTo>
                    <a:cubicBezTo>
                      <a:pt x="21832" y="199281"/>
                      <a:pt x="25155" y="199073"/>
                      <a:pt x="28686" y="199073"/>
                    </a:cubicBezTo>
                    <a:lnTo>
                      <a:pt x="209592" y="199073"/>
                    </a:lnTo>
                    <a:cubicBezTo>
                      <a:pt x="216446" y="199073"/>
                      <a:pt x="223092" y="195956"/>
                      <a:pt x="227454" y="190762"/>
                    </a:cubicBezTo>
                    <a:cubicBezTo>
                      <a:pt x="229531" y="188061"/>
                      <a:pt x="231193" y="184945"/>
                      <a:pt x="232023" y="181828"/>
                    </a:cubicBezTo>
                    <a:cubicBezTo>
                      <a:pt x="232854" y="178504"/>
                      <a:pt x="232646" y="175180"/>
                      <a:pt x="232646" y="171648"/>
                    </a:cubicBezTo>
                    <a:lnTo>
                      <a:pt x="232646" y="32237"/>
                    </a:lnTo>
                    <a:cubicBezTo>
                      <a:pt x="232646" y="28913"/>
                      <a:pt x="232646" y="25381"/>
                      <a:pt x="232646" y="22056"/>
                    </a:cubicBezTo>
                    <a:cubicBezTo>
                      <a:pt x="232646" y="18732"/>
                      <a:pt x="231608" y="15408"/>
                      <a:pt x="229946" y="12291"/>
                    </a:cubicBezTo>
                    <a:cubicBezTo>
                      <a:pt x="226831" y="6266"/>
                      <a:pt x="220808" y="1903"/>
                      <a:pt x="214161" y="449"/>
                    </a:cubicBezTo>
                    <a:cubicBezTo>
                      <a:pt x="210838" y="-175"/>
                      <a:pt x="207515" y="33"/>
                      <a:pt x="203984" y="33"/>
                    </a:cubicBezTo>
                    <a:lnTo>
                      <a:pt x="23078" y="33"/>
                    </a:lnTo>
                    <a:close/>
                    <a:moveTo>
                      <a:pt x="191107" y="157728"/>
                    </a:moveTo>
                    <a:lnTo>
                      <a:pt x="41355" y="157728"/>
                    </a:lnTo>
                    <a:lnTo>
                      <a:pt x="41355" y="41379"/>
                    </a:lnTo>
                    <a:lnTo>
                      <a:pt x="191107" y="41379"/>
                    </a:lnTo>
                    <a:lnTo>
                      <a:pt x="191107" y="157728"/>
                    </a:lnTo>
                    <a:lnTo>
                      <a:pt x="191107" y="157728"/>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7" name="Freeform 140">
                <a:extLst>
                  <a:ext uri="{FF2B5EF4-FFF2-40B4-BE49-F238E27FC236}">
                    <a16:creationId xmlns:a16="http://schemas.microsoft.com/office/drawing/2014/main" id="{8E619E8D-F80C-7E9B-EC1E-413173B7AAE2}"/>
                  </a:ext>
                </a:extLst>
              </p:cNvPr>
              <p:cNvSpPr/>
              <p:nvPr/>
            </p:nvSpPr>
            <p:spPr>
              <a:xfrm>
                <a:off x="2222078" y="3141807"/>
                <a:ext cx="2157997" cy="1271150"/>
              </a:xfrm>
              <a:custGeom>
                <a:avLst/>
                <a:gdLst>
                  <a:gd name="connsiteX0" fmla="*/ 2137642 w 2157997"/>
                  <a:gd name="connsiteY0" fmla="*/ 90833 h 1271150"/>
                  <a:gd name="connsiteX1" fmla="*/ 2137642 w 2157997"/>
                  <a:gd name="connsiteY1" fmla="*/ 90833 h 1271150"/>
                  <a:gd name="connsiteX2" fmla="*/ 1867218 w 2157997"/>
                  <a:gd name="connsiteY2" fmla="*/ 90833 h 1271150"/>
                  <a:gd name="connsiteX3" fmla="*/ 1867218 w 2157997"/>
                  <a:gd name="connsiteY3" fmla="*/ 43878 h 1271150"/>
                  <a:gd name="connsiteX4" fmla="*/ 1846863 w 2157997"/>
                  <a:gd name="connsiteY4" fmla="*/ 23517 h 1271150"/>
                  <a:gd name="connsiteX5" fmla="*/ 1826509 w 2157997"/>
                  <a:gd name="connsiteY5" fmla="*/ 43878 h 1271150"/>
                  <a:gd name="connsiteX6" fmla="*/ 1826509 w 2157997"/>
                  <a:gd name="connsiteY6" fmla="*/ 90833 h 1271150"/>
                  <a:gd name="connsiteX7" fmla="*/ 1556084 w 2157997"/>
                  <a:gd name="connsiteY7" fmla="*/ 90833 h 1271150"/>
                  <a:gd name="connsiteX8" fmla="*/ 1535730 w 2157997"/>
                  <a:gd name="connsiteY8" fmla="*/ 111194 h 1271150"/>
                  <a:gd name="connsiteX9" fmla="*/ 1556084 w 2157997"/>
                  <a:gd name="connsiteY9" fmla="*/ 131555 h 1271150"/>
                  <a:gd name="connsiteX10" fmla="*/ 1826509 w 2157997"/>
                  <a:gd name="connsiteY10" fmla="*/ 131555 h 1271150"/>
                  <a:gd name="connsiteX11" fmla="*/ 1826509 w 2157997"/>
                  <a:gd name="connsiteY11" fmla="*/ 217570 h 1271150"/>
                  <a:gd name="connsiteX12" fmla="*/ 1747583 w 2157997"/>
                  <a:gd name="connsiteY12" fmla="*/ 217570 h 1271150"/>
                  <a:gd name="connsiteX13" fmla="*/ 1740106 w 2157997"/>
                  <a:gd name="connsiteY13" fmla="*/ 217778 h 1271150"/>
                  <a:gd name="connsiteX14" fmla="*/ 1732836 w 2157997"/>
                  <a:gd name="connsiteY14" fmla="*/ 218401 h 1271150"/>
                  <a:gd name="connsiteX15" fmla="*/ 1725775 w 2157997"/>
                  <a:gd name="connsiteY15" fmla="*/ 219440 h 1271150"/>
                  <a:gd name="connsiteX16" fmla="*/ 1719128 w 2157997"/>
                  <a:gd name="connsiteY16" fmla="*/ 221102 h 1271150"/>
                  <a:gd name="connsiteX17" fmla="*/ 1673019 w 2157997"/>
                  <a:gd name="connsiteY17" fmla="*/ 249981 h 1271150"/>
                  <a:gd name="connsiteX18" fmla="*/ 1664711 w 2157997"/>
                  <a:gd name="connsiteY18" fmla="*/ 260993 h 1271150"/>
                  <a:gd name="connsiteX19" fmla="*/ 1661180 w 2157997"/>
                  <a:gd name="connsiteY19" fmla="*/ 267018 h 1271150"/>
                  <a:gd name="connsiteX20" fmla="*/ 1661180 w 2157997"/>
                  <a:gd name="connsiteY20" fmla="*/ 267018 h 1271150"/>
                  <a:gd name="connsiteX21" fmla="*/ 1377047 w 2157997"/>
                  <a:gd name="connsiteY21" fmla="*/ 267018 h 1271150"/>
                  <a:gd name="connsiteX22" fmla="*/ 1377047 w 2157997"/>
                  <a:gd name="connsiteY22" fmla="*/ 267018 h 1271150"/>
                  <a:gd name="connsiteX23" fmla="*/ 1376632 w 2157997"/>
                  <a:gd name="connsiteY23" fmla="*/ 264317 h 1271150"/>
                  <a:gd name="connsiteX24" fmla="*/ 1375178 w 2157997"/>
                  <a:gd name="connsiteY24" fmla="*/ 255591 h 1271150"/>
                  <a:gd name="connsiteX25" fmla="*/ 1373516 w 2157997"/>
                  <a:gd name="connsiteY25" fmla="*/ 246865 h 1271150"/>
                  <a:gd name="connsiteX26" fmla="*/ 1369570 w 2157997"/>
                  <a:gd name="connsiteY26" fmla="*/ 229413 h 1271150"/>
                  <a:gd name="connsiteX27" fmla="*/ 1367078 w 2157997"/>
                  <a:gd name="connsiteY27" fmla="*/ 220894 h 1271150"/>
                  <a:gd name="connsiteX28" fmla="*/ 1364378 w 2157997"/>
                  <a:gd name="connsiteY28" fmla="*/ 212376 h 1271150"/>
                  <a:gd name="connsiteX29" fmla="*/ 1334677 w 2157997"/>
                  <a:gd name="connsiteY29" fmla="*/ 147553 h 1271150"/>
                  <a:gd name="connsiteX30" fmla="*/ 1224596 w 2157997"/>
                  <a:gd name="connsiteY30" fmla="*/ 40553 h 1271150"/>
                  <a:gd name="connsiteX31" fmla="*/ 1076714 w 2157997"/>
                  <a:gd name="connsiteY31" fmla="*/ 39 h 1271150"/>
                  <a:gd name="connsiteX32" fmla="*/ 927378 w 2157997"/>
                  <a:gd name="connsiteY32" fmla="*/ 36190 h 1271150"/>
                  <a:gd name="connsiteX33" fmla="*/ 894354 w 2157997"/>
                  <a:gd name="connsiteY33" fmla="*/ 56551 h 1271150"/>
                  <a:gd name="connsiteX34" fmla="*/ 864237 w 2157997"/>
                  <a:gd name="connsiteY34" fmla="*/ 80860 h 1271150"/>
                  <a:gd name="connsiteX35" fmla="*/ 814389 w 2157997"/>
                  <a:gd name="connsiteY35" fmla="*/ 140073 h 1271150"/>
                  <a:gd name="connsiteX36" fmla="*/ 809197 w 2157997"/>
                  <a:gd name="connsiteY36" fmla="*/ 148176 h 1271150"/>
                  <a:gd name="connsiteX37" fmla="*/ 804420 w 2157997"/>
                  <a:gd name="connsiteY37" fmla="*/ 156487 h 1271150"/>
                  <a:gd name="connsiteX38" fmla="*/ 801928 w 2157997"/>
                  <a:gd name="connsiteY38" fmla="*/ 160642 h 1271150"/>
                  <a:gd name="connsiteX39" fmla="*/ 799643 w 2157997"/>
                  <a:gd name="connsiteY39" fmla="*/ 165005 h 1271150"/>
                  <a:gd name="connsiteX40" fmla="*/ 795281 w 2157997"/>
                  <a:gd name="connsiteY40" fmla="*/ 173731 h 1271150"/>
                  <a:gd name="connsiteX41" fmla="*/ 780742 w 2157997"/>
                  <a:gd name="connsiteY41" fmla="*/ 209675 h 1271150"/>
                  <a:gd name="connsiteX42" fmla="*/ 775134 w 2157997"/>
                  <a:gd name="connsiteY42" fmla="*/ 228374 h 1271150"/>
                  <a:gd name="connsiteX43" fmla="*/ 772850 w 2157997"/>
                  <a:gd name="connsiteY43" fmla="*/ 237723 h 1271150"/>
                  <a:gd name="connsiteX44" fmla="*/ 770773 w 2157997"/>
                  <a:gd name="connsiteY44" fmla="*/ 247280 h 1271150"/>
                  <a:gd name="connsiteX45" fmla="*/ 767657 w 2157997"/>
                  <a:gd name="connsiteY45" fmla="*/ 266395 h 1271150"/>
                  <a:gd name="connsiteX46" fmla="*/ 767657 w 2157997"/>
                  <a:gd name="connsiteY46" fmla="*/ 268057 h 1271150"/>
                  <a:gd name="connsiteX47" fmla="*/ 497440 w 2157997"/>
                  <a:gd name="connsiteY47" fmla="*/ 268057 h 1271150"/>
                  <a:gd name="connsiteX48" fmla="*/ 492663 w 2157997"/>
                  <a:gd name="connsiteY48" fmla="*/ 259539 h 1271150"/>
                  <a:gd name="connsiteX49" fmla="*/ 450500 w 2157997"/>
                  <a:gd name="connsiteY49" fmla="*/ 224634 h 1271150"/>
                  <a:gd name="connsiteX50" fmla="*/ 423707 w 2157997"/>
                  <a:gd name="connsiteY50" fmla="*/ 217778 h 1271150"/>
                  <a:gd name="connsiteX51" fmla="*/ 393798 w 2157997"/>
                  <a:gd name="connsiteY51" fmla="*/ 217154 h 1271150"/>
                  <a:gd name="connsiteX52" fmla="*/ 331488 w 2157997"/>
                  <a:gd name="connsiteY52" fmla="*/ 217154 h 1271150"/>
                  <a:gd name="connsiteX53" fmla="*/ 331488 w 2157997"/>
                  <a:gd name="connsiteY53" fmla="*/ 131139 h 1271150"/>
                  <a:gd name="connsiteX54" fmla="*/ 601913 w 2157997"/>
                  <a:gd name="connsiteY54" fmla="*/ 131139 h 1271150"/>
                  <a:gd name="connsiteX55" fmla="*/ 622268 w 2157997"/>
                  <a:gd name="connsiteY55" fmla="*/ 110778 h 1271150"/>
                  <a:gd name="connsiteX56" fmla="*/ 601913 w 2157997"/>
                  <a:gd name="connsiteY56" fmla="*/ 90417 h 1271150"/>
                  <a:gd name="connsiteX57" fmla="*/ 331488 w 2157997"/>
                  <a:gd name="connsiteY57" fmla="*/ 90417 h 1271150"/>
                  <a:gd name="connsiteX58" fmla="*/ 331488 w 2157997"/>
                  <a:gd name="connsiteY58" fmla="*/ 43462 h 1271150"/>
                  <a:gd name="connsiteX59" fmla="*/ 311134 w 2157997"/>
                  <a:gd name="connsiteY59" fmla="*/ 23101 h 1271150"/>
                  <a:gd name="connsiteX60" fmla="*/ 290779 w 2157997"/>
                  <a:gd name="connsiteY60" fmla="*/ 43462 h 1271150"/>
                  <a:gd name="connsiteX61" fmla="*/ 290779 w 2157997"/>
                  <a:gd name="connsiteY61" fmla="*/ 90417 h 1271150"/>
                  <a:gd name="connsiteX62" fmla="*/ 20355 w 2157997"/>
                  <a:gd name="connsiteY62" fmla="*/ 90417 h 1271150"/>
                  <a:gd name="connsiteX63" fmla="*/ 0 w 2157997"/>
                  <a:gd name="connsiteY63" fmla="*/ 110778 h 1271150"/>
                  <a:gd name="connsiteX64" fmla="*/ 20355 w 2157997"/>
                  <a:gd name="connsiteY64" fmla="*/ 131139 h 1271150"/>
                  <a:gd name="connsiteX65" fmla="*/ 290779 w 2157997"/>
                  <a:gd name="connsiteY65" fmla="*/ 131139 h 1271150"/>
                  <a:gd name="connsiteX66" fmla="*/ 290779 w 2157997"/>
                  <a:gd name="connsiteY66" fmla="*/ 217154 h 1271150"/>
                  <a:gd name="connsiteX67" fmla="*/ 211853 w 2157997"/>
                  <a:gd name="connsiteY67" fmla="*/ 217154 h 1271150"/>
                  <a:gd name="connsiteX68" fmla="*/ 204376 w 2157997"/>
                  <a:gd name="connsiteY68" fmla="*/ 217362 h 1271150"/>
                  <a:gd name="connsiteX69" fmla="*/ 197107 w 2157997"/>
                  <a:gd name="connsiteY69" fmla="*/ 217985 h 1271150"/>
                  <a:gd name="connsiteX70" fmla="*/ 190045 w 2157997"/>
                  <a:gd name="connsiteY70" fmla="*/ 219024 h 1271150"/>
                  <a:gd name="connsiteX71" fmla="*/ 183399 w 2157997"/>
                  <a:gd name="connsiteY71" fmla="*/ 220686 h 1271150"/>
                  <a:gd name="connsiteX72" fmla="*/ 137289 w 2157997"/>
                  <a:gd name="connsiteY72" fmla="*/ 249566 h 1271150"/>
                  <a:gd name="connsiteX73" fmla="*/ 128981 w 2157997"/>
                  <a:gd name="connsiteY73" fmla="*/ 260577 h 1271150"/>
                  <a:gd name="connsiteX74" fmla="*/ 125450 w 2157997"/>
                  <a:gd name="connsiteY74" fmla="*/ 266603 h 1271150"/>
                  <a:gd name="connsiteX75" fmla="*/ 123789 w 2157997"/>
                  <a:gd name="connsiteY75" fmla="*/ 269719 h 1271150"/>
                  <a:gd name="connsiteX76" fmla="*/ 122335 w 2157997"/>
                  <a:gd name="connsiteY76" fmla="*/ 272836 h 1271150"/>
                  <a:gd name="connsiteX77" fmla="*/ 119635 w 2157997"/>
                  <a:gd name="connsiteY77" fmla="*/ 279069 h 1271150"/>
                  <a:gd name="connsiteX78" fmla="*/ 117558 w 2157997"/>
                  <a:gd name="connsiteY78" fmla="*/ 285509 h 1271150"/>
                  <a:gd name="connsiteX79" fmla="*/ 114650 w 2157997"/>
                  <a:gd name="connsiteY79" fmla="*/ 299222 h 1271150"/>
                  <a:gd name="connsiteX80" fmla="*/ 114235 w 2157997"/>
                  <a:gd name="connsiteY80" fmla="*/ 302754 h 1271150"/>
                  <a:gd name="connsiteX81" fmla="*/ 114027 w 2157997"/>
                  <a:gd name="connsiteY81" fmla="*/ 306494 h 1271150"/>
                  <a:gd name="connsiteX82" fmla="*/ 113612 w 2157997"/>
                  <a:gd name="connsiteY82" fmla="*/ 313973 h 1271150"/>
                  <a:gd name="connsiteX83" fmla="*/ 113612 w 2157997"/>
                  <a:gd name="connsiteY83" fmla="*/ 484133 h 1271150"/>
                  <a:gd name="connsiteX84" fmla="*/ 117973 w 2157997"/>
                  <a:gd name="connsiteY84" fmla="*/ 512182 h 1271150"/>
                  <a:gd name="connsiteX85" fmla="*/ 129812 w 2157997"/>
                  <a:gd name="connsiteY85" fmla="*/ 536906 h 1271150"/>
                  <a:gd name="connsiteX86" fmla="*/ 171975 w 2157997"/>
                  <a:gd name="connsiteY86" fmla="*/ 571811 h 1271150"/>
                  <a:gd name="connsiteX87" fmla="*/ 198768 w 2157997"/>
                  <a:gd name="connsiteY87" fmla="*/ 578875 h 1271150"/>
                  <a:gd name="connsiteX88" fmla="*/ 228677 w 2157997"/>
                  <a:gd name="connsiteY88" fmla="*/ 579498 h 1271150"/>
                  <a:gd name="connsiteX89" fmla="*/ 410622 w 2157997"/>
                  <a:gd name="connsiteY89" fmla="*/ 579498 h 1271150"/>
                  <a:gd name="connsiteX90" fmla="*/ 418099 w 2157997"/>
                  <a:gd name="connsiteY90" fmla="*/ 579290 h 1271150"/>
                  <a:gd name="connsiteX91" fmla="*/ 425368 w 2157997"/>
                  <a:gd name="connsiteY91" fmla="*/ 578667 h 1271150"/>
                  <a:gd name="connsiteX92" fmla="*/ 432430 w 2157997"/>
                  <a:gd name="connsiteY92" fmla="*/ 577628 h 1271150"/>
                  <a:gd name="connsiteX93" fmla="*/ 439077 w 2157997"/>
                  <a:gd name="connsiteY93" fmla="*/ 575966 h 1271150"/>
                  <a:gd name="connsiteX94" fmla="*/ 485186 w 2157997"/>
                  <a:gd name="connsiteY94" fmla="*/ 547086 h 1271150"/>
                  <a:gd name="connsiteX95" fmla="*/ 492871 w 2157997"/>
                  <a:gd name="connsiteY95" fmla="*/ 537114 h 1271150"/>
                  <a:gd name="connsiteX96" fmla="*/ 613336 w 2157997"/>
                  <a:gd name="connsiteY96" fmla="*/ 585731 h 1271150"/>
                  <a:gd name="connsiteX97" fmla="*/ 355374 w 2157997"/>
                  <a:gd name="connsiteY97" fmla="*/ 1199056 h 1271150"/>
                  <a:gd name="connsiteX98" fmla="*/ 357243 w 2157997"/>
                  <a:gd name="connsiteY98" fmla="*/ 1218170 h 1271150"/>
                  <a:gd name="connsiteX99" fmla="*/ 374274 w 2157997"/>
                  <a:gd name="connsiteY99" fmla="*/ 1227312 h 1271150"/>
                  <a:gd name="connsiteX100" fmla="*/ 488094 w 2157997"/>
                  <a:gd name="connsiteY100" fmla="*/ 1227312 h 1271150"/>
                  <a:gd name="connsiteX101" fmla="*/ 506371 w 2157997"/>
                  <a:gd name="connsiteY101" fmla="*/ 1215885 h 1271150"/>
                  <a:gd name="connsiteX102" fmla="*/ 782404 w 2157997"/>
                  <a:gd name="connsiteY102" fmla="*/ 653670 h 1271150"/>
                  <a:gd name="connsiteX103" fmla="*/ 796527 w 2157997"/>
                  <a:gd name="connsiteY103" fmla="*/ 658865 h 1271150"/>
                  <a:gd name="connsiteX104" fmla="*/ 812520 w 2157997"/>
                  <a:gd name="connsiteY104" fmla="*/ 664266 h 1271150"/>
                  <a:gd name="connsiteX105" fmla="*/ 877115 w 2157997"/>
                  <a:gd name="connsiteY105" fmla="*/ 682758 h 1271150"/>
                  <a:gd name="connsiteX106" fmla="*/ 926547 w 2157997"/>
                  <a:gd name="connsiteY106" fmla="*/ 692938 h 1271150"/>
                  <a:gd name="connsiteX107" fmla="*/ 926547 w 2157997"/>
                  <a:gd name="connsiteY107" fmla="*/ 755683 h 1271150"/>
                  <a:gd name="connsiteX108" fmla="*/ 916993 w 2157997"/>
                  <a:gd name="connsiteY108" fmla="*/ 755683 h 1271150"/>
                  <a:gd name="connsiteX109" fmla="*/ 855722 w 2157997"/>
                  <a:gd name="connsiteY109" fmla="*/ 772097 h 1271150"/>
                  <a:gd name="connsiteX110" fmla="*/ 848868 w 2157997"/>
                  <a:gd name="connsiteY110" fmla="*/ 776252 h 1271150"/>
                  <a:gd name="connsiteX111" fmla="*/ 842429 w 2157997"/>
                  <a:gd name="connsiteY111" fmla="*/ 781031 h 1271150"/>
                  <a:gd name="connsiteX112" fmla="*/ 830382 w 2157997"/>
                  <a:gd name="connsiteY112" fmla="*/ 791419 h 1271150"/>
                  <a:gd name="connsiteX113" fmla="*/ 824982 w 2157997"/>
                  <a:gd name="connsiteY113" fmla="*/ 797237 h 1271150"/>
                  <a:gd name="connsiteX114" fmla="*/ 822282 w 2157997"/>
                  <a:gd name="connsiteY114" fmla="*/ 800145 h 1271150"/>
                  <a:gd name="connsiteX115" fmla="*/ 819790 w 2157997"/>
                  <a:gd name="connsiteY115" fmla="*/ 803262 h 1271150"/>
                  <a:gd name="connsiteX116" fmla="*/ 815013 w 2157997"/>
                  <a:gd name="connsiteY116" fmla="*/ 809703 h 1271150"/>
                  <a:gd name="connsiteX117" fmla="*/ 810859 w 2157997"/>
                  <a:gd name="connsiteY117" fmla="*/ 816559 h 1271150"/>
                  <a:gd name="connsiteX118" fmla="*/ 808782 w 2157997"/>
                  <a:gd name="connsiteY118" fmla="*/ 820091 h 1271150"/>
                  <a:gd name="connsiteX119" fmla="*/ 806912 w 2157997"/>
                  <a:gd name="connsiteY119" fmla="*/ 823623 h 1271150"/>
                  <a:gd name="connsiteX120" fmla="*/ 803589 w 2157997"/>
                  <a:gd name="connsiteY120" fmla="*/ 830895 h 1271150"/>
                  <a:gd name="connsiteX121" fmla="*/ 800681 w 2157997"/>
                  <a:gd name="connsiteY121" fmla="*/ 838374 h 1271150"/>
                  <a:gd name="connsiteX122" fmla="*/ 799435 w 2157997"/>
                  <a:gd name="connsiteY122" fmla="*/ 842114 h 1271150"/>
                  <a:gd name="connsiteX123" fmla="*/ 798397 w 2157997"/>
                  <a:gd name="connsiteY123" fmla="*/ 846062 h 1271150"/>
                  <a:gd name="connsiteX124" fmla="*/ 796527 w 2157997"/>
                  <a:gd name="connsiteY124" fmla="*/ 853957 h 1271150"/>
                  <a:gd name="connsiteX125" fmla="*/ 795281 w 2157997"/>
                  <a:gd name="connsiteY125" fmla="*/ 861852 h 1271150"/>
                  <a:gd name="connsiteX126" fmla="*/ 794658 w 2157997"/>
                  <a:gd name="connsiteY126" fmla="*/ 865799 h 1271150"/>
                  <a:gd name="connsiteX127" fmla="*/ 794450 w 2157997"/>
                  <a:gd name="connsiteY127" fmla="*/ 869747 h 1271150"/>
                  <a:gd name="connsiteX128" fmla="*/ 794035 w 2157997"/>
                  <a:gd name="connsiteY128" fmla="*/ 877850 h 1271150"/>
                  <a:gd name="connsiteX129" fmla="*/ 794035 w 2157997"/>
                  <a:gd name="connsiteY129" fmla="*/ 1152932 h 1271150"/>
                  <a:gd name="connsiteX130" fmla="*/ 794658 w 2157997"/>
                  <a:gd name="connsiteY130" fmla="*/ 1160827 h 1271150"/>
                  <a:gd name="connsiteX131" fmla="*/ 795697 w 2157997"/>
                  <a:gd name="connsiteY131" fmla="*/ 1168722 h 1271150"/>
                  <a:gd name="connsiteX132" fmla="*/ 799227 w 2157997"/>
                  <a:gd name="connsiteY132" fmla="*/ 1184304 h 1271150"/>
                  <a:gd name="connsiteX133" fmla="*/ 812520 w 2157997"/>
                  <a:gd name="connsiteY133" fmla="*/ 1213392 h 1271150"/>
                  <a:gd name="connsiteX134" fmla="*/ 821867 w 2157997"/>
                  <a:gd name="connsiteY134" fmla="*/ 1226481 h 1271150"/>
                  <a:gd name="connsiteX135" fmla="*/ 827059 w 2157997"/>
                  <a:gd name="connsiteY135" fmla="*/ 1232506 h 1271150"/>
                  <a:gd name="connsiteX136" fmla="*/ 829759 w 2157997"/>
                  <a:gd name="connsiteY136" fmla="*/ 1235415 h 1271150"/>
                  <a:gd name="connsiteX137" fmla="*/ 832667 w 2157997"/>
                  <a:gd name="connsiteY137" fmla="*/ 1238116 h 1271150"/>
                  <a:gd name="connsiteX138" fmla="*/ 838690 w 2157997"/>
                  <a:gd name="connsiteY138" fmla="*/ 1243518 h 1271150"/>
                  <a:gd name="connsiteX139" fmla="*/ 845129 w 2157997"/>
                  <a:gd name="connsiteY139" fmla="*/ 1248296 h 1271150"/>
                  <a:gd name="connsiteX140" fmla="*/ 848452 w 2157997"/>
                  <a:gd name="connsiteY140" fmla="*/ 1250582 h 1271150"/>
                  <a:gd name="connsiteX141" fmla="*/ 851775 w 2157997"/>
                  <a:gd name="connsiteY141" fmla="*/ 1252659 h 1271150"/>
                  <a:gd name="connsiteX142" fmla="*/ 858629 w 2157997"/>
                  <a:gd name="connsiteY142" fmla="*/ 1256815 h 1271150"/>
                  <a:gd name="connsiteX143" fmla="*/ 865899 w 2157997"/>
                  <a:gd name="connsiteY143" fmla="*/ 1260347 h 1271150"/>
                  <a:gd name="connsiteX144" fmla="*/ 869638 w 2157997"/>
                  <a:gd name="connsiteY144" fmla="*/ 1262009 h 1271150"/>
                  <a:gd name="connsiteX145" fmla="*/ 873376 w 2157997"/>
                  <a:gd name="connsiteY145" fmla="*/ 1263463 h 1271150"/>
                  <a:gd name="connsiteX146" fmla="*/ 880853 w 2157997"/>
                  <a:gd name="connsiteY146" fmla="*/ 1266164 h 1271150"/>
                  <a:gd name="connsiteX147" fmla="*/ 888538 w 2157997"/>
                  <a:gd name="connsiteY147" fmla="*/ 1268242 h 1271150"/>
                  <a:gd name="connsiteX148" fmla="*/ 892484 w 2157997"/>
                  <a:gd name="connsiteY148" fmla="*/ 1269073 h 1271150"/>
                  <a:gd name="connsiteX149" fmla="*/ 896431 w 2157997"/>
                  <a:gd name="connsiteY149" fmla="*/ 1269696 h 1271150"/>
                  <a:gd name="connsiteX150" fmla="*/ 904323 w 2157997"/>
                  <a:gd name="connsiteY150" fmla="*/ 1270735 h 1271150"/>
                  <a:gd name="connsiteX151" fmla="*/ 912216 w 2157997"/>
                  <a:gd name="connsiteY151" fmla="*/ 1271150 h 1271150"/>
                  <a:gd name="connsiteX152" fmla="*/ 916162 w 2157997"/>
                  <a:gd name="connsiteY152" fmla="*/ 1271150 h 1271150"/>
                  <a:gd name="connsiteX153" fmla="*/ 918447 w 2157997"/>
                  <a:gd name="connsiteY153" fmla="*/ 1271150 h 1271150"/>
                  <a:gd name="connsiteX154" fmla="*/ 1223142 w 2157997"/>
                  <a:gd name="connsiteY154" fmla="*/ 1271150 h 1271150"/>
                  <a:gd name="connsiteX155" fmla="*/ 1284413 w 2157997"/>
                  <a:gd name="connsiteY155" fmla="*/ 1254737 h 1271150"/>
                  <a:gd name="connsiteX156" fmla="*/ 1291267 w 2157997"/>
                  <a:gd name="connsiteY156" fmla="*/ 1250582 h 1271150"/>
                  <a:gd name="connsiteX157" fmla="*/ 1297706 w 2157997"/>
                  <a:gd name="connsiteY157" fmla="*/ 1245803 h 1271150"/>
                  <a:gd name="connsiteX158" fmla="*/ 1309753 w 2157997"/>
                  <a:gd name="connsiteY158" fmla="*/ 1235415 h 1271150"/>
                  <a:gd name="connsiteX159" fmla="*/ 1315153 w 2157997"/>
                  <a:gd name="connsiteY159" fmla="*/ 1229597 h 1271150"/>
                  <a:gd name="connsiteX160" fmla="*/ 1317853 w 2157997"/>
                  <a:gd name="connsiteY160" fmla="*/ 1226689 h 1271150"/>
                  <a:gd name="connsiteX161" fmla="*/ 1320345 w 2157997"/>
                  <a:gd name="connsiteY161" fmla="*/ 1223572 h 1271150"/>
                  <a:gd name="connsiteX162" fmla="*/ 1325122 w 2157997"/>
                  <a:gd name="connsiteY162" fmla="*/ 1217131 h 1271150"/>
                  <a:gd name="connsiteX163" fmla="*/ 1329276 w 2157997"/>
                  <a:gd name="connsiteY163" fmla="*/ 1210275 h 1271150"/>
                  <a:gd name="connsiteX164" fmla="*/ 1331353 w 2157997"/>
                  <a:gd name="connsiteY164" fmla="*/ 1206743 h 1271150"/>
                  <a:gd name="connsiteX165" fmla="*/ 1333223 w 2157997"/>
                  <a:gd name="connsiteY165" fmla="*/ 1203211 h 1271150"/>
                  <a:gd name="connsiteX166" fmla="*/ 1336546 w 2157997"/>
                  <a:gd name="connsiteY166" fmla="*/ 1195939 h 1271150"/>
                  <a:gd name="connsiteX167" fmla="*/ 1339246 w 2157997"/>
                  <a:gd name="connsiteY167" fmla="*/ 1188460 h 1271150"/>
                  <a:gd name="connsiteX168" fmla="*/ 1340492 w 2157997"/>
                  <a:gd name="connsiteY168" fmla="*/ 1184720 h 1271150"/>
                  <a:gd name="connsiteX169" fmla="*/ 1341531 w 2157997"/>
                  <a:gd name="connsiteY169" fmla="*/ 1180772 h 1271150"/>
                  <a:gd name="connsiteX170" fmla="*/ 1343400 w 2157997"/>
                  <a:gd name="connsiteY170" fmla="*/ 1172877 h 1271150"/>
                  <a:gd name="connsiteX171" fmla="*/ 1344646 w 2157997"/>
                  <a:gd name="connsiteY171" fmla="*/ 1164982 h 1271150"/>
                  <a:gd name="connsiteX172" fmla="*/ 1345269 w 2157997"/>
                  <a:gd name="connsiteY172" fmla="*/ 1161035 h 1271150"/>
                  <a:gd name="connsiteX173" fmla="*/ 1345477 w 2157997"/>
                  <a:gd name="connsiteY173" fmla="*/ 1157087 h 1271150"/>
                  <a:gd name="connsiteX174" fmla="*/ 1345892 w 2157997"/>
                  <a:gd name="connsiteY174" fmla="*/ 1149192 h 1271150"/>
                  <a:gd name="connsiteX175" fmla="*/ 1345892 w 2157997"/>
                  <a:gd name="connsiteY175" fmla="*/ 988381 h 1271150"/>
                  <a:gd name="connsiteX176" fmla="*/ 1345892 w 2157997"/>
                  <a:gd name="connsiteY176" fmla="*/ 878058 h 1271150"/>
                  <a:gd name="connsiteX177" fmla="*/ 1345892 w 2157997"/>
                  <a:gd name="connsiteY177" fmla="*/ 874110 h 1271150"/>
                  <a:gd name="connsiteX178" fmla="*/ 1345269 w 2157997"/>
                  <a:gd name="connsiteY178" fmla="*/ 866215 h 1271150"/>
                  <a:gd name="connsiteX179" fmla="*/ 1344231 w 2157997"/>
                  <a:gd name="connsiteY179" fmla="*/ 858320 h 1271150"/>
                  <a:gd name="connsiteX180" fmla="*/ 1340700 w 2157997"/>
                  <a:gd name="connsiteY180" fmla="*/ 842737 h 1271150"/>
                  <a:gd name="connsiteX181" fmla="*/ 1327407 w 2157997"/>
                  <a:gd name="connsiteY181" fmla="*/ 813650 h 1271150"/>
                  <a:gd name="connsiteX182" fmla="*/ 1318061 w 2157997"/>
                  <a:gd name="connsiteY182" fmla="*/ 800561 h 1271150"/>
                  <a:gd name="connsiteX183" fmla="*/ 1312868 w 2157997"/>
                  <a:gd name="connsiteY183" fmla="*/ 794536 h 1271150"/>
                  <a:gd name="connsiteX184" fmla="*/ 1310168 w 2157997"/>
                  <a:gd name="connsiteY184" fmla="*/ 791627 h 1271150"/>
                  <a:gd name="connsiteX185" fmla="*/ 1307260 w 2157997"/>
                  <a:gd name="connsiteY185" fmla="*/ 788926 h 1271150"/>
                  <a:gd name="connsiteX186" fmla="*/ 1301237 w 2157997"/>
                  <a:gd name="connsiteY186" fmla="*/ 783524 h 1271150"/>
                  <a:gd name="connsiteX187" fmla="*/ 1294798 w 2157997"/>
                  <a:gd name="connsiteY187" fmla="*/ 778745 h 1271150"/>
                  <a:gd name="connsiteX188" fmla="*/ 1291475 w 2157997"/>
                  <a:gd name="connsiteY188" fmla="*/ 776460 h 1271150"/>
                  <a:gd name="connsiteX189" fmla="*/ 1288152 w 2157997"/>
                  <a:gd name="connsiteY189" fmla="*/ 774382 h 1271150"/>
                  <a:gd name="connsiteX190" fmla="*/ 1281298 w 2157997"/>
                  <a:gd name="connsiteY190" fmla="*/ 770227 h 1271150"/>
                  <a:gd name="connsiteX191" fmla="*/ 1274028 w 2157997"/>
                  <a:gd name="connsiteY191" fmla="*/ 766695 h 1271150"/>
                  <a:gd name="connsiteX192" fmla="*/ 1270290 w 2157997"/>
                  <a:gd name="connsiteY192" fmla="*/ 765033 h 1271150"/>
                  <a:gd name="connsiteX193" fmla="*/ 1266551 w 2157997"/>
                  <a:gd name="connsiteY193" fmla="*/ 763579 h 1271150"/>
                  <a:gd name="connsiteX194" fmla="*/ 1259074 w 2157997"/>
                  <a:gd name="connsiteY194" fmla="*/ 760878 h 1271150"/>
                  <a:gd name="connsiteX195" fmla="*/ 1251389 w 2157997"/>
                  <a:gd name="connsiteY195" fmla="*/ 758800 h 1271150"/>
                  <a:gd name="connsiteX196" fmla="*/ 1247443 w 2157997"/>
                  <a:gd name="connsiteY196" fmla="*/ 757969 h 1271150"/>
                  <a:gd name="connsiteX197" fmla="*/ 1243497 w 2157997"/>
                  <a:gd name="connsiteY197" fmla="*/ 757346 h 1271150"/>
                  <a:gd name="connsiteX198" fmla="*/ 1235604 w 2157997"/>
                  <a:gd name="connsiteY198" fmla="*/ 756307 h 1271150"/>
                  <a:gd name="connsiteX199" fmla="*/ 1227711 w 2157997"/>
                  <a:gd name="connsiteY199" fmla="*/ 755891 h 1271150"/>
                  <a:gd name="connsiteX200" fmla="*/ 1223765 w 2157997"/>
                  <a:gd name="connsiteY200" fmla="*/ 755891 h 1271150"/>
                  <a:gd name="connsiteX201" fmla="*/ 1221480 w 2157997"/>
                  <a:gd name="connsiteY201" fmla="*/ 755891 h 1271150"/>
                  <a:gd name="connsiteX202" fmla="*/ 1215249 w 2157997"/>
                  <a:gd name="connsiteY202" fmla="*/ 755891 h 1271150"/>
                  <a:gd name="connsiteX203" fmla="*/ 1215249 w 2157997"/>
                  <a:gd name="connsiteY203" fmla="*/ 693561 h 1271150"/>
                  <a:gd name="connsiteX204" fmla="*/ 1340700 w 2157997"/>
                  <a:gd name="connsiteY204" fmla="*/ 661150 h 1271150"/>
                  <a:gd name="connsiteX205" fmla="*/ 1356485 w 2157997"/>
                  <a:gd name="connsiteY205" fmla="*/ 655540 h 1271150"/>
                  <a:gd name="connsiteX206" fmla="*/ 1365208 w 2157997"/>
                  <a:gd name="connsiteY206" fmla="*/ 652216 h 1271150"/>
                  <a:gd name="connsiteX207" fmla="*/ 1642072 w 2157997"/>
                  <a:gd name="connsiteY207" fmla="*/ 1216300 h 1271150"/>
                  <a:gd name="connsiteX208" fmla="*/ 1660349 w 2157997"/>
                  <a:gd name="connsiteY208" fmla="*/ 1227728 h 1271150"/>
                  <a:gd name="connsiteX209" fmla="*/ 1774169 w 2157997"/>
                  <a:gd name="connsiteY209" fmla="*/ 1227728 h 1271150"/>
                  <a:gd name="connsiteX210" fmla="*/ 1791200 w 2157997"/>
                  <a:gd name="connsiteY210" fmla="*/ 1218586 h 1271150"/>
                  <a:gd name="connsiteX211" fmla="*/ 1793069 w 2157997"/>
                  <a:gd name="connsiteY211" fmla="*/ 1199471 h 1271150"/>
                  <a:gd name="connsiteX212" fmla="*/ 1535106 w 2157997"/>
                  <a:gd name="connsiteY212" fmla="*/ 586147 h 1271150"/>
                  <a:gd name="connsiteX213" fmla="*/ 1664503 w 2157997"/>
                  <a:gd name="connsiteY213" fmla="*/ 535659 h 1271150"/>
                  <a:gd name="connsiteX214" fmla="*/ 1665749 w 2157997"/>
                  <a:gd name="connsiteY214" fmla="*/ 537737 h 1271150"/>
                  <a:gd name="connsiteX215" fmla="*/ 1707912 w 2157997"/>
                  <a:gd name="connsiteY215" fmla="*/ 572642 h 1271150"/>
                  <a:gd name="connsiteX216" fmla="*/ 1734706 w 2157997"/>
                  <a:gd name="connsiteY216" fmla="*/ 579706 h 1271150"/>
                  <a:gd name="connsiteX217" fmla="*/ 1764614 w 2157997"/>
                  <a:gd name="connsiteY217" fmla="*/ 580329 h 1271150"/>
                  <a:gd name="connsiteX218" fmla="*/ 1946351 w 2157997"/>
                  <a:gd name="connsiteY218" fmla="*/ 580329 h 1271150"/>
                  <a:gd name="connsiteX219" fmla="*/ 1953829 w 2157997"/>
                  <a:gd name="connsiteY219" fmla="*/ 580121 h 1271150"/>
                  <a:gd name="connsiteX220" fmla="*/ 1961098 w 2157997"/>
                  <a:gd name="connsiteY220" fmla="*/ 579498 h 1271150"/>
                  <a:gd name="connsiteX221" fmla="*/ 1968160 w 2157997"/>
                  <a:gd name="connsiteY221" fmla="*/ 578459 h 1271150"/>
                  <a:gd name="connsiteX222" fmla="*/ 1974806 w 2157997"/>
                  <a:gd name="connsiteY222" fmla="*/ 576797 h 1271150"/>
                  <a:gd name="connsiteX223" fmla="*/ 2020915 w 2157997"/>
                  <a:gd name="connsiteY223" fmla="*/ 547918 h 1271150"/>
                  <a:gd name="connsiteX224" fmla="*/ 2029223 w 2157997"/>
                  <a:gd name="connsiteY224" fmla="*/ 536906 h 1271150"/>
                  <a:gd name="connsiteX225" fmla="*/ 2032754 w 2157997"/>
                  <a:gd name="connsiteY225" fmla="*/ 530881 h 1271150"/>
                  <a:gd name="connsiteX226" fmla="*/ 2034416 w 2157997"/>
                  <a:gd name="connsiteY226" fmla="*/ 527764 h 1271150"/>
                  <a:gd name="connsiteX227" fmla="*/ 2035870 w 2157997"/>
                  <a:gd name="connsiteY227" fmla="*/ 524648 h 1271150"/>
                  <a:gd name="connsiteX228" fmla="*/ 2038570 w 2157997"/>
                  <a:gd name="connsiteY228" fmla="*/ 518415 h 1271150"/>
                  <a:gd name="connsiteX229" fmla="*/ 2040647 w 2157997"/>
                  <a:gd name="connsiteY229" fmla="*/ 511974 h 1271150"/>
                  <a:gd name="connsiteX230" fmla="*/ 2043555 w 2157997"/>
                  <a:gd name="connsiteY230" fmla="*/ 498262 h 1271150"/>
                  <a:gd name="connsiteX231" fmla="*/ 2043970 w 2157997"/>
                  <a:gd name="connsiteY231" fmla="*/ 494730 h 1271150"/>
                  <a:gd name="connsiteX232" fmla="*/ 2044178 w 2157997"/>
                  <a:gd name="connsiteY232" fmla="*/ 490990 h 1271150"/>
                  <a:gd name="connsiteX233" fmla="*/ 2044593 w 2157997"/>
                  <a:gd name="connsiteY233" fmla="*/ 483510 h 1271150"/>
                  <a:gd name="connsiteX234" fmla="*/ 2044593 w 2157997"/>
                  <a:gd name="connsiteY234" fmla="*/ 313350 h 1271150"/>
                  <a:gd name="connsiteX235" fmla="*/ 2040231 w 2157997"/>
                  <a:gd name="connsiteY235" fmla="*/ 285302 h 1271150"/>
                  <a:gd name="connsiteX236" fmla="*/ 2028393 w 2157997"/>
                  <a:gd name="connsiteY236" fmla="*/ 260577 h 1271150"/>
                  <a:gd name="connsiteX237" fmla="*/ 1986230 w 2157997"/>
                  <a:gd name="connsiteY237" fmla="*/ 225673 h 1271150"/>
                  <a:gd name="connsiteX238" fmla="*/ 1959436 w 2157997"/>
                  <a:gd name="connsiteY238" fmla="*/ 218816 h 1271150"/>
                  <a:gd name="connsiteX239" fmla="*/ 1929528 w 2157997"/>
                  <a:gd name="connsiteY239" fmla="*/ 218193 h 1271150"/>
                  <a:gd name="connsiteX240" fmla="*/ 1867218 w 2157997"/>
                  <a:gd name="connsiteY240" fmla="*/ 218193 h 1271150"/>
                  <a:gd name="connsiteX241" fmla="*/ 1867218 w 2157997"/>
                  <a:gd name="connsiteY241" fmla="*/ 132178 h 1271150"/>
                  <a:gd name="connsiteX242" fmla="*/ 2137642 w 2157997"/>
                  <a:gd name="connsiteY242" fmla="*/ 132178 h 1271150"/>
                  <a:gd name="connsiteX243" fmla="*/ 2157997 w 2157997"/>
                  <a:gd name="connsiteY243" fmla="*/ 111817 h 1271150"/>
                  <a:gd name="connsiteX244" fmla="*/ 2137642 w 2157997"/>
                  <a:gd name="connsiteY244" fmla="*/ 91456 h 1271150"/>
                  <a:gd name="connsiteX245" fmla="*/ 467116 w 2157997"/>
                  <a:gd name="connsiteY245" fmla="*/ 483926 h 1271150"/>
                  <a:gd name="connsiteX246" fmla="*/ 463793 w 2157997"/>
                  <a:gd name="connsiteY246" fmla="*/ 502625 h 1271150"/>
                  <a:gd name="connsiteX247" fmla="*/ 454446 w 2157997"/>
                  <a:gd name="connsiteY247" fmla="*/ 519246 h 1271150"/>
                  <a:gd name="connsiteX248" fmla="*/ 421630 w 2157997"/>
                  <a:gd name="connsiteY248" fmla="*/ 537114 h 1271150"/>
                  <a:gd name="connsiteX249" fmla="*/ 402106 w 2157997"/>
                  <a:gd name="connsiteY249" fmla="*/ 538153 h 1271150"/>
                  <a:gd name="connsiteX250" fmla="*/ 231169 w 2157997"/>
                  <a:gd name="connsiteY250" fmla="*/ 538153 h 1271150"/>
                  <a:gd name="connsiteX251" fmla="*/ 211230 w 2157997"/>
                  <a:gd name="connsiteY251" fmla="*/ 538153 h 1271150"/>
                  <a:gd name="connsiteX252" fmla="*/ 192330 w 2157997"/>
                  <a:gd name="connsiteY252" fmla="*/ 535452 h 1271150"/>
                  <a:gd name="connsiteX253" fmla="*/ 162836 w 2157997"/>
                  <a:gd name="connsiteY253" fmla="*/ 512390 h 1271150"/>
                  <a:gd name="connsiteX254" fmla="*/ 156398 w 2157997"/>
                  <a:gd name="connsiteY254" fmla="*/ 494522 h 1271150"/>
                  <a:gd name="connsiteX255" fmla="*/ 154944 w 2157997"/>
                  <a:gd name="connsiteY255" fmla="*/ 475200 h 1271150"/>
                  <a:gd name="connsiteX256" fmla="*/ 154944 w 2157997"/>
                  <a:gd name="connsiteY256" fmla="*/ 333295 h 1271150"/>
                  <a:gd name="connsiteX257" fmla="*/ 155359 w 2157997"/>
                  <a:gd name="connsiteY257" fmla="*/ 313350 h 1271150"/>
                  <a:gd name="connsiteX258" fmla="*/ 158682 w 2157997"/>
                  <a:gd name="connsiteY258" fmla="*/ 294651 h 1271150"/>
                  <a:gd name="connsiteX259" fmla="*/ 168029 w 2157997"/>
                  <a:gd name="connsiteY259" fmla="*/ 278030 h 1271150"/>
                  <a:gd name="connsiteX260" fmla="*/ 200845 w 2157997"/>
                  <a:gd name="connsiteY260" fmla="*/ 260162 h 1271150"/>
                  <a:gd name="connsiteX261" fmla="*/ 220369 w 2157997"/>
                  <a:gd name="connsiteY261" fmla="*/ 258915 h 1271150"/>
                  <a:gd name="connsiteX262" fmla="*/ 391306 w 2157997"/>
                  <a:gd name="connsiteY262" fmla="*/ 258915 h 1271150"/>
                  <a:gd name="connsiteX263" fmla="*/ 411245 w 2157997"/>
                  <a:gd name="connsiteY263" fmla="*/ 258915 h 1271150"/>
                  <a:gd name="connsiteX264" fmla="*/ 430146 w 2157997"/>
                  <a:gd name="connsiteY264" fmla="*/ 261616 h 1271150"/>
                  <a:gd name="connsiteX265" fmla="*/ 459639 w 2157997"/>
                  <a:gd name="connsiteY265" fmla="*/ 284678 h 1271150"/>
                  <a:gd name="connsiteX266" fmla="*/ 466078 w 2157997"/>
                  <a:gd name="connsiteY266" fmla="*/ 302338 h 1271150"/>
                  <a:gd name="connsiteX267" fmla="*/ 467531 w 2157997"/>
                  <a:gd name="connsiteY267" fmla="*/ 321661 h 1271150"/>
                  <a:gd name="connsiteX268" fmla="*/ 467531 w 2157997"/>
                  <a:gd name="connsiteY268" fmla="*/ 416610 h 1271150"/>
                  <a:gd name="connsiteX269" fmla="*/ 467531 w 2157997"/>
                  <a:gd name="connsiteY269" fmla="*/ 416610 h 1271150"/>
                  <a:gd name="connsiteX270" fmla="*/ 467531 w 2157997"/>
                  <a:gd name="connsiteY270" fmla="*/ 463772 h 1271150"/>
                  <a:gd name="connsiteX271" fmla="*/ 467116 w 2157997"/>
                  <a:gd name="connsiteY271" fmla="*/ 483718 h 1271150"/>
                  <a:gd name="connsiteX272" fmla="*/ 732556 w 2157997"/>
                  <a:gd name="connsiteY272" fmla="*/ 309818 h 1271150"/>
                  <a:gd name="connsiteX273" fmla="*/ 732556 w 2157997"/>
                  <a:gd name="connsiteY273" fmla="*/ 309818 h 1271150"/>
                  <a:gd name="connsiteX274" fmla="*/ 791127 w 2157997"/>
                  <a:gd name="connsiteY274" fmla="*/ 309818 h 1271150"/>
                  <a:gd name="connsiteX275" fmla="*/ 796320 w 2157997"/>
                  <a:gd name="connsiteY275" fmla="*/ 309402 h 1271150"/>
                  <a:gd name="connsiteX276" fmla="*/ 804835 w 2157997"/>
                  <a:gd name="connsiteY276" fmla="*/ 303585 h 1271150"/>
                  <a:gd name="connsiteX277" fmla="*/ 806912 w 2157997"/>
                  <a:gd name="connsiteY277" fmla="*/ 298806 h 1271150"/>
                  <a:gd name="connsiteX278" fmla="*/ 807328 w 2157997"/>
                  <a:gd name="connsiteY278" fmla="*/ 293612 h 1271150"/>
                  <a:gd name="connsiteX279" fmla="*/ 807743 w 2157997"/>
                  <a:gd name="connsiteY279" fmla="*/ 283224 h 1271150"/>
                  <a:gd name="connsiteX280" fmla="*/ 808158 w 2157997"/>
                  <a:gd name="connsiteY280" fmla="*/ 278030 h 1271150"/>
                  <a:gd name="connsiteX281" fmla="*/ 808782 w 2157997"/>
                  <a:gd name="connsiteY281" fmla="*/ 272212 h 1271150"/>
                  <a:gd name="connsiteX282" fmla="*/ 811482 w 2157997"/>
                  <a:gd name="connsiteY282" fmla="*/ 255591 h 1271150"/>
                  <a:gd name="connsiteX283" fmla="*/ 813351 w 2157997"/>
                  <a:gd name="connsiteY283" fmla="*/ 247488 h 1271150"/>
                  <a:gd name="connsiteX284" fmla="*/ 815428 w 2157997"/>
                  <a:gd name="connsiteY284" fmla="*/ 239385 h 1271150"/>
                  <a:gd name="connsiteX285" fmla="*/ 820205 w 2157997"/>
                  <a:gd name="connsiteY285" fmla="*/ 223387 h 1271150"/>
                  <a:gd name="connsiteX286" fmla="*/ 832875 w 2157997"/>
                  <a:gd name="connsiteY286" fmla="*/ 192222 h 1271150"/>
                  <a:gd name="connsiteX287" fmla="*/ 836613 w 2157997"/>
                  <a:gd name="connsiteY287" fmla="*/ 184743 h 1271150"/>
                  <a:gd name="connsiteX288" fmla="*/ 838483 w 2157997"/>
                  <a:gd name="connsiteY288" fmla="*/ 181003 h 1271150"/>
                  <a:gd name="connsiteX289" fmla="*/ 840560 w 2157997"/>
                  <a:gd name="connsiteY289" fmla="*/ 177263 h 1271150"/>
                  <a:gd name="connsiteX290" fmla="*/ 844714 w 2157997"/>
                  <a:gd name="connsiteY290" fmla="*/ 169991 h 1271150"/>
                  <a:gd name="connsiteX291" fmla="*/ 849283 w 2157997"/>
                  <a:gd name="connsiteY291" fmla="*/ 162927 h 1271150"/>
                  <a:gd name="connsiteX292" fmla="*/ 892484 w 2157997"/>
                  <a:gd name="connsiteY292" fmla="*/ 111817 h 1271150"/>
                  <a:gd name="connsiteX293" fmla="*/ 918655 w 2157997"/>
                  <a:gd name="connsiteY293" fmla="*/ 90625 h 1271150"/>
                  <a:gd name="connsiteX294" fmla="*/ 947109 w 2157997"/>
                  <a:gd name="connsiteY294" fmla="*/ 72965 h 1271150"/>
                  <a:gd name="connsiteX295" fmla="*/ 1076298 w 2157997"/>
                  <a:gd name="connsiteY295" fmla="*/ 41592 h 1271150"/>
                  <a:gd name="connsiteX296" fmla="*/ 1204449 w 2157997"/>
                  <a:gd name="connsiteY296" fmla="*/ 76497 h 1271150"/>
                  <a:gd name="connsiteX297" fmla="*/ 1299783 w 2157997"/>
                  <a:gd name="connsiteY297" fmla="*/ 169160 h 1271150"/>
                  <a:gd name="connsiteX298" fmla="*/ 1325538 w 2157997"/>
                  <a:gd name="connsiteY298" fmla="*/ 225257 h 1271150"/>
                  <a:gd name="connsiteX299" fmla="*/ 1327822 w 2157997"/>
                  <a:gd name="connsiteY299" fmla="*/ 232529 h 1271150"/>
                  <a:gd name="connsiteX300" fmla="*/ 1329899 w 2157997"/>
                  <a:gd name="connsiteY300" fmla="*/ 240009 h 1271150"/>
                  <a:gd name="connsiteX301" fmla="*/ 1333430 w 2157997"/>
                  <a:gd name="connsiteY301" fmla="*/ 254968 h 1271150"/>
                  <a:gd name="connsiteX302" fmla="*/ 1334884 w 2157997"/>
                  <a:gd name="connsiteY302" fmla="*/ 262655 h 1271150"/>
                  <a:gd name="connsiteX303" fmla="*/ 1336130 w 2157997"/>
                  <a:gd name="connsiteY303" fmla="*/ 270342 h 1271150"/>
                  <a:gd name="connsiteX304" fmla="*/ 1336753 w 2157997"/>
                  <a:gd name="connsiteY304" fmla="*/ 275952 h 1271150"/>
                  <a:gd name="connsiteX305" fmla="*/ 1337169 w 2157997"/>
                  <a:gd name="connsiteY305" fmla="*/ 280731 h 1271150"/>
                  <a:gd name="connsiteX306" fmla="*/ 1337584 w 2157997"/>
                  <a:gd name="connsiteY306" fmla="*/ 286340 h 1271150"/>
                  <a:gd name="connsiteX307" fmla="*/ 1337584 w 2157997"/>
                  <a:gd name="connsiteY307" fmla="*/ 291950 h 1271150"/>
                  <a:gd name="connsiteX308" fmla="*/ 1338207 w 2157997"/>
                  <a:gd name="connsiteY308" fmla="*/ 297560 h 1271150"/>
                  <a:gd name="connsiteX309" fmla="*/ 1340492 w 2157997"/>
                  <a:gd name="connsiteY309" fmla="*/ 302754 h 1271150"/>
                  <a:gd name="connsiteX310" fmla="*/ 1349839 w 2157997"/>
                  <a:gd name="connsiteY310" fmla="*/ 308364 h 1271150"/>
                  <a:gd name="connsiteX311" fmla="*/ 1355446 w 2157997"/>
                  <a:gd name="connsiteY311" fmla="*/ 308364 h 1271150"/>
                  <a:gd name="connsiteX312" fmla="*/ 1649757 w 2157997"/>
                  <a:gd name="connsiteY312" fmla="*/ 308364 h 1271150"/>
                  <a:gd name="connsiteX313" fmla="*/ 1649549 w 2157997"/>
                  <a:gd name="connsiteY313" fmla="*/ 313973 h 1271150"/>
                  <a:gd name="connsiteX314" fmla="*/ 1649549 w 2157997"/>
                  <a:gd name="connsiteY314" fmla="*/ 348462 h 1271150"/>
                  <a:gd name="connsiteX315" fmla="*/ 1367908 w 2157997"/>
                  <a:gd name="connsiteY315" fmla="*/ 348462 h 1271150"/>
                  <a:gd name="connsiteX316" fmla="*/ 1345685 w 2157997"/>
                  <a:gd name="connsiteY316" fmla="*/ 348462 h 1271150"/>
                  <a:gd name="connsiteX317" fmla="*/ 1340284 w 2157997"/>
                  <a:gd name="connsiteY317" fmla="*/ 348047 h 1271150"/>
                  <a:gd name="connsiteX318" fmla="*/ 1335092 w 2157997"/>
                  <a:gd name="connsiteY318" fmla="*/ 347424 h 1271150"/>
                  <a:gd name="connsiteX319" fmla="*/ 1325122 w 2157997"/>
                  <a:gd name="connsiteY319" fmla="*/ 345554 h 1271150"/>
                  <a:gd name="connsiteX320" fmla="*/ 1308091 w 2157997"/>
                  <a:gd name="connsiteY320" fmla="*/ 333919 h 1271150"/>
                  <a:gd name="connsiteX321" fmla="*/ 1302899 w 2157997"/>
                  <a:gd name="connsiteY321" fmla="*/ 324985 h 1271150"/>
                  <a:gd name="connsiteX322" fmla="*/ 1301445 w 2157997"/>
                  <a:gd name="connsiteY322" fmla="*/ 320206 h 1271150"/>
                  <a:gd name="connsiteX323" fmla="*/ 1300614 w 2157997"/>
                  <a:gd name="connsiteY323" fmla="*/ 315220 h 1271150"/>
                  <a:gd name="connsiteX324" fmla="*/ 1298952 w 2157997"/>
                  <a:gd name="connsiteY324" fmla="*/ 305039 h 1271150"/>
                  <a:gd name="connsiteX325" fmla="*/ 1297914 w 2157997"/>
                  <a:gd name="connsiteY325" fmla="*/ 294028 h 1271150"/>
                  <a:gd name="connsiteX326" fmla="*/ 1297291 w 2157997"/>
                  <a:gd name="connsiteY326" fmla="*/ 284470 h 1271150"/>
                  <a:gd name="connsiteX327" fmla="*/ 1296875 w 2157997"/>
                  <a:gd name="connsiteY327" fmla="*/ 279900 h 1271150"/>
                  <a:gd name="connsiteX328" fmla="*/ 1296460 w 2157997"/>
                  <a:gd name="connsiteY328" fmla="*/ 275952 h 1271150"/>
                  <a:gd name="connsiteX329" fmla="*/ 1295421 w 2157997"/>
                  <a:gd name="connsiteY329" fmla="*/ 269511 h 1271150"/>
                  <a:gd name="connsiteX330" fmla="*/ 1294383 w 2157997"/>
                  <a:gd name="connsiteY330" fmla="*/ 263071 h 1271150"/>
                  <a:gd name="connsiteX331" fmla="*/ 1291475 w 2157997"/>
                  <a:gd name="connsiteY331" fmla="*/ 250397 h 1271150"/>
                  <a:gd name="connsiteX332" fmla="*/ 1289606 w 2157997"/>
                  <a:gd name="connsiteY332" fmla="*/ 244164 h 1271150"/>
                  <a:gd name="connsiteX333" fmla="*/ 1287736 w 2157997"/>
                  <a:gd name="connsiteY333" fmla="*/ 237931 h 1271150"/>
                  <a:gd name="connsiteX334" fmla="*/ 1265928 w 2157997"/>
                  <a:gd name="connsiteY334" fmla="*/ 190353 h 1271150"/>
                  <a:gd name="connsiteX335" fmla="*/ 1184925 w 2157997"/>
                  <a:gd name="connsiteY335" fmla="*/ 111609 h 1271150"/>
                  <a:gd name="connsiteX336" fmla="*/ 1076091 w 2157997"/>
                  <a:gd name="connsiteY336" fmla="*/ 81899 h 1271150"/>
                  <a:gd name="connsiteX337" fmla="*/ 966425 w 2157997"/>
                  <a:gd name="connsiteY337" fmla="*/ 108493 h 1271150"/>
                  <a:gd name="connsiteX338" fmla="*/ 942125 w 2157997"/>
                  <a:gd name="connsiteY338" fmla="*/ 123452 h 1271150"/>
                  <a:gd name="connsiteX339" fmla="*/ 919901 w 2157997"/>
                  <a:gd name="connsiteY339" fmla="*/ 141320 h 1271150"/>
                  <a:gd name="connsiteX340" fmla="*/ 883138 w 2157997"/>
                  <a:gd name="connsiteY340" fmla="*/ 184743 h 1271150"/>
                  <a:gd name="connsiteX341" fmla="*/ 879192 w 2157997"/>
                  <a:gd name="connsiteY341" fmla="*/ 190768 h 1271150"/>
                  <a:gd name="connsiteX342" fmla="*/ 875661 w 2157997"/>
                  <a:gd name="connsiteY342" fmla="*/ 197001 h 1271150"/>
                  <a:gd name="connsiteX343" fmla="*/ 873792 w 2157997"/>
                  <a:gd name="connsiteY343" fmla="*/ 200118 h 1271150"/>
                  <a:gd name="connsiteX344" fmla="*/ 872130 w 2157997"/>
                  <a:gd name="connsiteY344" fmla="*/ 203234 h 1271150"/>
                  <a:gd name="connsiteX345" fmla="*/ 868807 w 2157997"/>
                  <a:gd name="connsiteY345" fmla="*/ 209675 h 1271150"/>
                  <a:gd name="connsiteX346" fmla="*/ 858214 w 2157997"/>
                  <a:gd name="connsiteY346" fmla="*/ 236061 h 1271150"/>
                  <a:gd name="connsiteX347" fmla="*/ 854060 w 2157997"/>
                  <a:gd name="connsiteY347" fmla="*/ 249774 h 1271150"/>
                  <a:gd name="connsiteX348" fmla="*/ 852398 w 2157997"/>
                  <a:gd name="connsiteY348" fmla="*/ 256630 h 1271150"/>
                  <a:gd name="connsiteX349" fmla="*/ 850945 w 2157997"/>
                  <a:gd name="connsiteY349" fmla="*/ 263486 h 1271150"/>
                  <a:gd name="connsiteX350" fmla="*/ 848660 w 2157997"/>
                  <a:gd name="connsiteY350" fmla="*/ 277614 h 1271150"/>
                  <a:gd name="connsiteX351" fmla="*/ 848037 w 2157997"/>
                  <a:gd name="connsiteY351" fmla="*/ 282185 h 1271150"/>
                  <a:gd name="connsiteX352" fmla="*/ 847621 w 2157997"/>
                  <a:gd name="connsiteY352" fmla="*/ 287379 h 1271150"/>
                  <a:gd name="connsiteX353" fmla="*/ 846998 w 2157997"/>
                  <a:gd name="connsiteY353" fmla="*/ 297767 h 1271150"/>
                  <a:gd name="connsiteX354" fmla="*/ 846583 w 2157997"/>
                  <a:gd name="connsiteY354" fmla="*/ 302962 h 1271150"/>
                  <a:gd name="connsiteX355" fmla="*/ 845960 w 2157997"/>
                  <a:gd name="connsiteY355" fmla="*/ 307740 h 1271150"/>
                  <a:gd name="connsiteX356" fmla="*/ 844506 w 2157997"/>
                  <a:gd name="connsiteY356" fmla="*/ 317297 h 1271150"/>
                  <a:gd name="connsiteX357" fmla="*/ 843675 w 2157997"/>
                  <a:gd name="connsiteY357" fmla="*/ 321868 h 1271150"/>
                  <a:gd name="connsiteX358" fmla="*/ 842221 w 2157997"/>
                  <a:gd name="connsiteY358" fmla="*/ 326231 h 1271150"/>
                  <a:gd name="connsiteX359" fmla="*/ 837444 w 2157997"/>
                  <a:gd name="connsiteY359" fmla="*/ 334542 h 1271150"/>
                  <a:gd name="connsiteX360" fmla="*/ 822074 w 2157997"/>
                  <a:gd name="connsiteY360" fmla="*/ 345969 h 1271150"/>
                  <a:gd name="connsiteX361" fmla="*/ 813143 w 2157997"/>
                  <a:gd name="connsiteY361" fmla="*/ 348047 h 1271150"/>
                  <a:gd name="connsiteX362" fmla="*/ 803589 w 2157997"/>
                  <a:gd name="connsiteY362" fmla="*/ 349293 h 1271150"/>
                  <a:gd name="connsiteX363" fmla="*/ 783235 w 2157997"/>
                  <a:gd name="connsiteY363" fmla="*/ 349709 h 1271150"/>
                  <a:gd name="connsiteX364" fmla="*/ 509071 w 2157997"/>
                  <a:gd name="connsiteY364" fmla="*/ 349709 h 1271150"/>
                  <a:gd name="connsiteX365" fmla="*/ 509071 w 2157997"/>
                  <a:gd name="connsiteY365" fmla="*/ 312727 h 1271150"/>
                  <a:gd name="connsiteX366" fmla="*/ 508864 w 2157997"/>
                  <a:gd name="connsiteY366" fmla="*/ 309818 h 1271150"/>
                  <a:gd name="connsiteX367" fmla="*/ 732971 w 2157997"/>
                  <a:gd name="connsiteY367" fmla="*/ 309818 h 1271150"/>
                  <a:gd name="connsiteX368" fmla="*/ 1649133 w 2157997"/>
                  <a:gd name="connsiteY368" fmla="*/ 390016 h 1271150"/>
                  <a:gd name="connsiteX369" fmla="*/ 1649133 w 2157997"/>
                  <a:gd name="connsiteY369" fmla="*/ 409130 h 1271150"/>
                  <a:gd name="connsiteX370" fmla="*/ 1414225 w 2157997"/>
                  <a:gd name="connsiteY370" fmla="*/ 500547 h 1271150"/>
                  <a:gd name="connsiteX371" fmla="*/ 1356277 w 2157997"/>
                  <a:gd name="connsiteY371" fmla="*/ 523193 h 1271150"/>
                  <a:gd name="connsiteX372" fmla="*/ 1327199 w 2157997"/>
                  <a:gd name="connsiteY372" fmla="*/ 534413 h 1271150"/>
                  <a:gd name="connsiteX373" fmla="*/ 1313699 w 2157997"/>
                  <a:gd name="connsiteY373" fmla="*/ 539399 h 1271150"/>
                  <a:gd name="connsiteX374" fmla="*/ 1300198 w 2157997"/>
                  <a:gd name="connsiteY374" fmla="*/ 544178 h 1271150"/>
                  <a:gd name="connsiteX375" fmla="*/ 1189287 w 2157997"/>
                  <a:gd name="connsiteY375" fmla="*/ 572642 h 1271150"/>
                  <a:gd name="connsiteX376" fmla="*/ 961233 w 2157997"/>
                  <a:gd name="connsiteY376" fmla="*/ 574096 h 1271150"/>
                  <a:gd name="connsiteX377" fmla="*/ 905154 w 2157997"/>
                  <a:gd name="connsiteY377" fmla="*/ 562877 h 1271150"/>
                  <a:gd name="connsiteX378" fmla="*/ 850114 w 2157997"/>
                  <a:gd name="connsiteY378" fmla="*/ 547086 h 1271150"/>
                  <a:gd name="connsiteX379" fmla="*/ 836613 w 2157997"/>
                  <a:gd name="connsiteY379" fmla="*/ 542516 h 1271150"/>
                  <a:gd name="connsiteX380" fmla="*/ 823113 w 2157997"/>
                  <a:gd name="connsiteY380" fmla="*/ 537737 h 1271150"/>
                  <a:gd name="connsiteX381" fmla="*/ 809820 w 2157997"/>
                  <a:gd name="connsiteY381" fmla="*/ 532543 h 1271150"/>
                  <a:gd name="connsiteX382" fmla="*/ 806497 w 2157997"/>
                  <a:gd name="connsiteY382" fmla="*/ 531296 h 1271150"/>
                  <a:gd name="connsiteX383" fmla="*/ 802966 w 2157997"/>
                  <a:gd name="connsiteY383" fmla="*/ 529842 h 1271150"/>
                  <a:gd name="connsiteX384" fmla="*/ 795697 w 2157997"/>
                  <a:gd name="connsiteY384" fmla="*/ 526933 h 1271150"/>
                  <a:gd name="connsiteX385" fmla="*/ 737956 w 2157997"/>
                  <a:gd name="connsiteY385" fmla="*/ 503663 h 1271150"/>
                  <a:gd name="connsiteX386" fmla="*/ 508656 w 2157997"/>
                  <a:gd name="connsiteY386" fmla="*/ 411000 h 1271150"/>
                  <a:gd name="connsiteX387" fmla="*/ 508656 w 2157997"/>
                  <a:gd name="connsiteY387" fmla="*/ 391262 h 1271150"/>
                  <a:gd name="connsiteX388" fmla="*/ 790712 w 2157997"/>
                  <a:gd name="connsiteY388" fmla="*/ 391262 h 1271150"/>
                  <a:gd name="connsiteX389" fmla="*/ 821036 w 2157997"/>
                  <a:gd name="connsiteY389" fmla="*/ 389600 h 1271150"/>
                  <a:gd name="connsiteX390" fmla="*/ 834121 w 2157997"/>
                  <a:gd name="connsiteY390" fmla="*/ 385860 h 1271150"/>
                  <a:gd name="connsiteX391" fmla="*/ 837236 w 2157997"/>
                  <a:gd name="connsiteY391" fmla="*/ 384821 h 1271150"/>
                  <a:gd name="connsiteX392" fmla="*/ 840144 w 2157997"/>
                  <a:gd name="connsiteY392" fmla="*/ 383575 h 1271150"/>
                  <a:gd name="connsiteX393" fmla="*/ 845960 w 2157997"/>
                  <a:gd name="connsiteY393" fmla="*/ 380666 h 1271150"/>
                  <a:gd name="connsiteX394" fmla="*/ 867353 w 2157997"/>
                  <a:gd name="connsiteY394" fmla="*/ 363214 h 1271150"/>
                  <a:gd name="connsiteX395" fmla="*/ 875453 w 2157997"/>
                  <a:gd name="connsiteY395" fmla="*/ 352202 h 1271150"/>
                  <a:gd name="connsiteX396" fmla="*/ 878569 w 2157997"/>
                  <a:gd name="connsiteY396" fmla="*/ 346592 h 1271150"/>
                  <a:gd name="connsiteX397" fmla="*/ 880023 w 2157997"/>
                  <a:gd name="connsiteY397" fmla="*/ 343684 h 1271150"/>
                  <a:gd name="connsiteX398" fmla="*/ 881061 w 2157997"/>
                  <a:gd name="connsiteY398" fmla="*/ 340359 h 1271150"/>
                  <a:gd name="connsiteX399" fmla="*/ 885007 w 2157997"/>
                  <a:gd name="connsiteY399" fmla="*/ 327062 h 1271150"/>
                  <a:gd name="connsiteX400" fmla="*/ 886046 w 2157997"/>
                  <a:gd name="connsiteY400" fmla="*/ 323738 h 1271150"/>
                  <a:gd name="connsiteX401" fmla="*/ 886461 w 2157997"/>
                  <a:gd name="connsiteY401" fmla="*/ 322076 h 1271150"/>
                  <a:gd name="connsiteX402" fmla="*/ 886461 w 2157997"/>
                  <a:gd name="connsiteY402" fmla="*/ 320206 h 1271150"/>
                  <a:gd name="connsiteX403" fmla="*/ 886877 w 2157997"/>
                  <a:gd name="connsiteY403" fmla="*/ 312311 h 1271150"/>
                  <a:gd name="connsiteX404" fmla="*/ 887707 w 2157997"/>
                  <a:gd name="connsiteY404" fmla="*/ 296729 h 1271150"/>
                  <a:gd name="connsiteX405" fmla="*/ 888330 w 2157997"/>
                  <a:gd name="connsiteY405" fmla="*/ 288834 h 1271150"/>
                  <a:gd name="connsiteX406" fmla="*/ 889161 w 2157997"/>
                  <a:gd name="connsiteY406" fmla="*/ 282808 h 1271150"/>
                  <a:gd name="connsiteX407" fmla="*/ 891031 w 2157997"/>
                  <a:gd name="connsiteY407" fmla="*/ 271381 h 1271150"/>
                  <a:gd name="connsiteX408" fmla="*/ 892277 w 2157997"/>
                  <a:gd name="connsiteY408" fmla="*/ 265772 h 1271150"/>
                  <a:gd name="connsiteX409" fmla="*/ 893731 w 2157997"/>
                  <a:gd name="connsiteY409" fmla="*/ 260162 h 1271150"/>
                  <a:gd name="connsiteX410" fmla="*/ 897054 w 2157997"/>
                  <a:gd name="connsiteY410" fmla="*/ 249150 h 1271150"/>
                  <a:gd name="connsiteX411" fmla="*/ 905777 w 2157997"/>
                  <a:gd name="connsiteY411" fmla="*/ 227543 h 1271150"/>
                  <a:gd name="connsiteX412" fmla="*/ 908477 w 2157997"/>
                  <a:gd name="connsiteY412" fmla="*/ 222348 h 1271150"/>
                  <a:gd name="connsiteX413" fmla="*/ 909724 w 2157997"/>
                  <a:gd name="connsiteY413" fmla="*/ 219855 h 1271150"/>
                  <a:gd name="connsiteX414" fmla="*/ 911177 w 2157997"/>
                  <a:gd name="connsiteY414" fmla="*/ 217362 h 1271150"/>
                  <a:gd name="connsiteX415" fmla="*/ 914085 w 2157997"/>
                  <a:gd name="connsiteY415" fmla="*/ 212376 h 1271150"/>
                  <a:gd name="connsiteX416" fmla="*/ 917201 w 2157997"/>
                  <a:gd name="connsiteY416" fmla="*/ 207389 h 1271150"/>
                  <a:gd name="connsiteX417" fmla="*/ 947317 w 2157997"/>
                  <a:gd name="connsiteY417" fmla="*/ 171861 h 1271150"/>
                  <a:gd name="connsiteX418" fmla="*/ 965387 w 2157997"/>
                  <a:gd name="connsiteY418" fmla="*/ 157110 h 1271150"/>
                  <a:gd name="connsiteX419" fmla="*/ 985118 w 2157997"/>
                  <a:gd name="connsiteY419" fmla="*/ 144852 h 1271150"/>
                  <a:gd name="connsiteX420" fmla="*/ 1074637 w 2157997"/>
                  <a:gd name="connsiteY420" fmla="*/ 123244 h 1271150"/>
                  <a:gd name="connsiteX421" fmla="*/ 1163532 w 2157997"/>
                  <a:gd name="connsiteY421" fmla="*/ 147553 h 1271150"/>
                  <a:gd name="connsiteX422" fmla="*/ 1229788 w 2157997"/>
                  <a:gd name="connsiteY422" fmla="*/ 211960 h 1271150"/>
                  <a:gd name="connsiteX423" fmla="*/ 1247651 w 2157997"/>
                  <a:gd name="connsiteY423" fmla="*/ 250812 h 1271150"/>
                  <a:gd name="connsiteX424" fmla="*/ 1249312 w 2157997"/>
                  <a:gd name="connsiteY424" fmla="*/ 256007 h 1271150"/>
                  <a:gd name="connsiteX425" fmla="*/ 1250766 w 2157997"/>
                  <a:gd name="connsiteY425" fmla="*/ 261201 h 1271150"/>
                  <a:gd name="connsiteX426" fmla="*/ 1253258 w 2157997"/>
                  <a:gd name="connsiteY426" fmla="*/ 271589 h 1271150"/>
                  <a:gd name="connsiteX427" fmla="*/ 1254297 w 2157997"/>
                  <a:gd name="connsiteY427" fmla="*/ 276783 h 1271150"/>
                  <a:gd name="connsiteX428" fmla="*/ 1255128 w 2157997"/>
                  <a:gd name="connsiteY428" fmla="*/ 281977 h 1271150"/>
                  <a:gd name="connsiteX429" fmla="*/ 1255751 w 2157997"/>
                  <a:gd name="connsiteY429" fmla="*/ 286548 h 1271150"/>
                  <a:gd name="connsiteX430" fmla="*/ 1256374 w 2157997"/>
                  <a:gd name="connsiteY430" fmla="*/ 293612 h 1271150"/>
                  <a:gd name="connsiteX431" fmla="*/ 1256997 w 2157997"/>
                  <a:gd name="connsiteY431" fmla="*/ 308156 h 1271150"/>
                  <a:gd name="connsiteX432" fmla="*/ 1257828 w 2157997"/>
                  <a:gd name="connsiteY432" fmla="*/ 316466 h 1271150"/>
                  <a:gd name="connsiteX433" fmla="*/ 1258243 w 2157997"/>
                  <a:gd name="connsiteY433" fmla="*/ 320622 h 1271150"/>
                  <a:gd name="connsiteX434" fmla="*/ 1258866 w 2157997"/>
                  <a:gd name="connsiteY434" fmla="*/ 324569 h 1271150"/>
                  <a:gd name="connsiteX435" fmla="*/ 1263436 w 2157997"/>
                  <a:gd name="connsiteY435" fmla="*/ 338490 h 1271150"/>
                  <a:gd name="connsiteX436" fmla="*/ 1264682 w 2157997"/>
                  <a:gd name="connsiteY436" fmla="*/ 342022 h 1271150"/>
                  <a:gd name="connsiteX437" fmla="*/ 1265928 w 2157997"/>
                  <a:gd name="connsiteY437" fmla="*/ 345346 h 1271150"/>
                  <a:gd name="connsiteX438" fmla="*/ 1269251 w 2157997"/>
                  <a:gd name="connsiteY438" fmla="*/ 351371 h 1271150"/>
                  <a:gd name="connsiteX439" fmla="*/ 1277975 w 2157997"/>
                  <a:gd name="connsiteY439" fmla="*/ 363214 h 1271150"/>
                  <a:gd name="connsiteX440" fmla="*/ 1301445 w 2157997"/>
                  <a:gd name="connsiteY440" fmla="*/ 381289 h 1271150"/>
                  <a:gd name="connsiteX441" fmla="*/ 1307676 w 2157997"/>
                  <a:gd name="connsiteY441" fmla="*/ 384198 h 1271150"/>
                  <a:gd name="connsiteX442" fmla="*/ 1314322 w 2157997"/>
                  <a:gd name="connsiteY442" fmla="*/ 386691 h 1271150"/>
                  <a:gd name="connsiteX443" fmla="*/ 1321591 w 2157997"/>
                  <a:gd name="connsiteY443" fmla="*/ 388561 h 1271150"/>
                  <a:gd name="connsiteX444" fmla="*/ 1325330 w 2157997"/>
                  <a:gd name="connsiteY444" fmla="*/ 389184 h 1271150"/>
                  <a:gd name="connsiteX445" fmla="*/ 1329276 w 2157997"/>
                  <a:gd name="connsiteY445" fmla="*/ 389808 h 1271150"/>
                  <a:gd name="connsiteX446" fmla="*/ 1345892 w 2157997"/>
                  <a:gd name="connsiteY446" fmla="*/ 390431 h 1271150"/>
                  <a:gd name="connsiteX447" fmla="*/ 1649133 w 2157997"/>
                  <a:gd name="connsiteY447" fmla="*/ 390431 h 1271150"/>
                  <a:gd name="connsiteX448" fmla="*/ 474801 w 2157997"/>
                  <a:gd name="connsiteY448" fmla="*/ 1186382 h 1271150"/>
                  <a:gd name="connsiteX449" fmla="*/ 404391 w 2157997"/>
                  <a:gd name="connsiteY449" fmla="*/ 1186382 h 1271150"/>
                  <a:gd name="connsiteX450" fmla="*/ 650722 w 2157997"/>
                  <a:gd name="connsiteY450" fmla="*/ 600898 h 1271150"/>
                  <a:gd name="connsiteX451" fmla="*/ 692055 w 2157997"/>
                  <a:gd name="connsiteY451" fmla="*/ 617519 h 1271150"/>
                  <a:gd name="connsiteX452" fmla="*/ 743979 w 2157997"/>
                  <a:gd name="connsiteY452" fmla="*/ 638503 h 1271150"/>
                  <a:gd name="connsiteX453" fmla="*/ 475009 w 2157997"/>
                  <a:gd name="connsiteY453" fmla="*/ 1186382 h 1271150"/>
                  <a:gd name="connsiteX454" fmla="*/ 1221065 w 2157997"/>
                  <a:gd name="connsiteY454" fmla="*/ 797029 h 1271150"/>
                  <a:gd name="connsiteX455" fmla="*/ 1221065 w 2157997"/>
                  <a:gd name="connsiteY455" fmla="*/ 797029 h 1271150"/>
                  <a:gd name="connsiteX456" fmla="*/ 1223142 w 2157997"/>
                  <a:gd name="connsiteY456" fmla="*/ 797029 h 1271150"/>
                  <a:gd name="connsiteX457" fmla="*/ 1225842 w 2157997"/>
                  <a:gd name="connsiteY457" fmla="*/ 797029 h 1271150"/>
                  <a:gd name="connsiteX458" fmla="*/ 1231035 w 2157997"/>
                  <a:gd name="connsiteY458" fmla="*/ 797444 h 1271150"/>
                  <a:gd name="connsiteX459" fmla="*/ 1236227 w 2157997"/>
                  <a:gd name="connsiteY459" fmla="*/ 798275 h 1271150"/>
                  <a:gd name="connsiteX460" fmla="*/ 1238927 w 2157997"/>
                  <a:gd name="connsiteY460" fmla="*/ 798691 h 1271150"/>
                  <a:gd name="connsiteX461" fmla="*/ 1241420 w 2157997"/>
                  <a:gd name="connsiteY461" fmla="*/ 799314 h 1271150"/>
                  <a:gd name="connsiteX462" fmla="*/ 1246612 w 2157997"/>
                  <a:gd name="connsiteY462" fmla="*/ 800561 h 1271150"/>
                  <a:gd name="connsiteX463" fmla="*/ 1251597 w 2157997"/>
                  <a:gd name="connsiteY463" fmla="*/ 802431 h 1271150"/>
                  <a:gd name="connsiteX464" fmla="*/ 1254089 w 2157997"/>
                  <a:gd name="connsiteY464" fmla="*/ 803470 h 1271150"/>
                  <a:gd name="connsiteX465" fmla="*/ 1256582 w 2157997"/>
                  <a:gd name="connsiteY465" fmla="*/ 804508 h 1271150"/>
                  <a:gd name="connsiteX466" fmla="*/ 1261359 w 2157997"/>
                  <a:gd name="connsiteY466" fmla="*/ 806794 h 1271150"/>
                  <a:gd name="connsiteX467" fmla="*/ 1265928 w 2157997"/>
                  <a:gd name="connsiteY467" fmla="*/ 809495 h 1271150"/>
                  <a:gd name="connsiteX468" fmla="*/ 1268213 w 2157997"/>
                  <a:gd name="connsiteY468" fmla="*/ 810949 h 1271150"/>
                  <a:gd name="connsiteX469" fmla="*/ 1270290 w 2157997"/>
                  <a:gd name="connsiteY469" fmla="*/ 812611 h 1271150"/>
                  <a:gd name="connsiteX470" fmla="*/ 1274444 w 2157997"/>
                  <a:gd name="connsiteY470" fmla="*/ 815728 h 1271150"/>
                  <a:gd name="connsiteX471" fmla="*/ 1278390 w 2157997"/>
                  <a:gd name="connsiteY471" fmla="*/ 819260 h 1271150"/>
                  <a:gd name="connsiteX472" fmla="*/ 1280259 w 2157997"/>
                  <a:gd name="connsiteY472" fmla="*/ 821130 h 1271150"/>
                  <a:gd name="connsiteX473" fmla="*/ 1282129 w 2157997"/>
                  <a:gd name="connsiteY473" fmla="*/ 823000 h 1271150"/>
                  <a:gd name="connsiteX474" fmla="*/ 1285659 w 2157997"/>
                  <a:gd name="connsiteY474" fmla="*/ 826947 h 1271150"/>
                  <a:gd name="connsiteX475" fmla="*/ 1291890 w 2157997"/>
                  <a:gd name="connsiteY475" fmla="*/ 835673 h 1271150"/>
                  <a:gd name="connsiteX476" fmla="*/ 1300614 w 2157997"/>
                  <a:gd name="connsiteY476" fmla="*/ 854995 h 1271150"/>
                  <a:gd name="connsiteX477" fmla="*/ 1302899 w 2157997"/>
                  <a:gd name="connsiteY477" fmla="*/ 865384 h 1271150"/>
                  <a:gd name="connsiteX478" fmla="*/ 1303729 w 2157997"/>
                  <a:gd name="connsiteY478" fmla="*/ 870578 h 1271150"/>
                  <a:gd name="connsiteX479" fmla="*/ 1303729 w 2157997"/>
                  <a:gd name="connsiteY479" fmla="*/ 875772 h 1271150"/>
                  <a:gd name="connsiteX480" fmla="*/ 1304145 w 2157997"/>
                  <a:gd name="connsiteY480" fmla="*/ 878473 h 1271150"/>
                  <a:gd name="connsiteX481" fmla="*/ 1304145 w 2157997"/>
                  <a:gd name="connsiteY481" fmla="*/ 1154594 h 1271150"/>
                  <a:gd name="connsiteX482" fmla="*/ 1303729 w 2157997"/>
                  <a:gd name="connsiteY482" fmla="*/ 1157295 h 1271150"/>
                  <a:gd name="connsiteX483" fmla="*/ 1303314 w 2157997"/>
                  <a:gd name="connsiteY483" fmla="*/ 1159996 h 1271150"/>
                  <a:gd name="connsiteX484" fmla="*/ 1302483 w 2157997"/>
                  <a:gd name="connsiteY484" fmla="*/ 1165190 h 1271150"/>
                  <a:gd name="connsiteX485" fmla="*/ 1301237 w 2157997"/>
                  <a:gd name="connsiteY485" fmla="*/ 1170384 h 1271150"/>
                  <a:gd name="connsiteX486" fmla="*/ 1300614 w 2157997"/>
                  <a:gd name="connsiteY486" fmla="*/ 1172877 h 1271150"/>
                  <a:gd name="connsiteX487" fmla="*/ 1299783 w 2157997"/>
                  <a:gd name="connsiteY487" fmla="*/ 1175370 h 1271150"/>
                  <a:gd name="connsiteX488" fmla="*/ 1297914 w 2157997"/>
                  <a:gd name="connsiteY488" fmla="*/ 1180357 h 1271150"/>
                  <a:gd name="connsiteX489" fmla="*/ 1295629 w 2157997"/>
                  <a:gd name="connsiteY489" fmla="*/ 1185136 h 1271150"/>
                  <a:gd name="connsiteX490" fmla="*/ 1294383 w 2157997"/>
                  <a:gd name="connsiteY490" fmla="*/ 1187629 h 1271150"/>
                  <a:gd name="connsiteX491" fmla="*/ 1292929 w 2157997"/>
                  <a:gd name="connsiteY491" fmla="*/ 1189914 h 1271150"/>
                  <a:gd name="connsiteX492" fmla="*/ 1290229 w 2157997"/>
                  <a:gd name="connsiteY492" fmla="*/ 1194485 h 1271150"/>
                  <a:gd name="connsiteX493" fmla="*/ 1287113 w 2157997"/>
                  <a:gd name="connsiteY493" fmla="*/ 1198640 h 1271150"/>
                  <a:gd name="connsiteX494" fmla="*/ 1285452 w 2157997"/>
                  <a:gd name="connsiteY494" fmla="*/ 1200718 h 1271150"/>
                  <a:gd name="connsiteX495" fmla="*/ 1283790 w 2157997"/>
                  <a:gd name="connsiteY495" fmla="*/ 1202796 h 1271150"/>
                  <a:gd name="connsiteX496" fmla="*/ 1280259 w 2157997"/>
                  <a:gd name="connsiteY496" fmla="*/ 1206743 h 1271150"/>
                  <a:gd name="connsiteX497" fmla="*/ 1272159 w 2157997"/>
                  <a:gd name="connsiteY497" fmla="*/ 1213599 h 1271150"/>
                  <a:gd name="connsiteX498" fmla="*/ 1267797 w 2157997"/>
                  <a:gd name="connsiteY498" fmla="*/ 1216716 h 1271150"/>
                  <a:gd name="connsiteX499" fmla="*/ 1263228 w 2157997"/>
                  <a:gd name="connsiteY499" fmla="*/ 1219417 h 1271150"/>
                  <a:gd name="connsiteX500" fmla="*/ 1222727 w 2157997"/>
                  <a:gd name="connsiteY500" fmla="*/ 1230221 h 1271150"/>
                  <a:gd name="connsiteX501" fmla="*/ 913254 w 2157997"/>
                  <a:gd name="connsiteY501" fmla="*/ 1230221 h 1271150"/>
                  <a:gd name="connsiteX502" fmla="*/ 908062 w 2157997"/>
                  <a:gd name="connsiteY502" fmla="*/ 1229805 h 1271150"/>
                  <a:gd name="connsiteX503" fmla="*/ 902869 w 2157997"/>
                  <a:gd name="connsiteY503" fmla="*/ 1228974 h 1271150"/>
                  <a:gd name="connsiteX504" fmla="*/ 900169 w 2157997"/>
                  <a:gd name="connsiteY504" fmla="*/ 1228559 h 1271150"/>
                  <a:gd name="connsiteX505" fmla="*/ 897677 w 2157997"/>
                  <a:gd name="connsiteY505" fmla="*/ 1227935 h 1271150"/>
                  <a:gd name="connsiteX506" fmla="*/ 892484 w 2157997"/>
                  <a:gd name="connsiteY506" fmla="*/ 1226689 h 1271150"/>
                  <a:gd name="connsiteX507" fmla="*/ 887500 w 2157997"/>
                  <a:gd name="connsiteY507" fmla="*/ 1224819 h 1271150"/>
                  <a:gd name="connsiteX508" fmla="*/ 885007 w 2157997"/>
                  <a:gd name="connsiteY508" fmla="*/ 1223780 h 1271150"/>
                  <a:gd name="connsiteX509" fmla="*/ 882515 w 2157997"/>
                  <a:gd name="connsiteY509" fmla="*/ 1222741 h 1271150"/>
                  <a:gd name="connsiteX510" fmla="*/ 877738 w 2157997"/>
                  <a:gd name="connsiteY510" fmla="*/ 1220456 h 1271150"/>
                  <a:gd name="connsiteX511" fmla="*/ 873168 w 2157997"/>
                  <a:gd name="connsiteY511" fmla="*/ 1217755 h 1271150"/>
                  <a:gd name="connsiteX512" fmla="*/ 870884 w 2157997"/>
                  <a:gd name="connsiteY512" fmla="*/ 1216300 h 1271150"/>
                  <a:gd name="connsiteX513" fmla="*/ 868807 w 2157997"/>
                  <a:gd name="connsiteY513" fmla="*/ 1214638 h 1271150"/>
                  <a:gd name="connsiteX514" fmla="*/ 864653 w 2157997"/>
                  <a:gd name="connsiteY514" fmla="*/ 1211522 h 1271150"/>
                  <a:gd name="connsiteX515" fmla="*/ 860706 w 2157997"/>
                  <a:gd name="connsiteY515" fmla="*/ 1207990 h 1271150"/>
                  <a:gd name="connsiteX516" fmla="*/ 858837 w 2157997"/>
                  <a:gd name="connsiteY516" fmla="*/ 1206120 h 1271150"/>
                  <a:gd name="connsiteX517" fmla="*/ 856968 w 2157997"/>
                  <a:gd name="connsiteY517" fmla="*/ 1204250 h 1271150"/>
                  <a:gd name="connsiteX518" fmla="*/ 853437 w 2157997"/>
                  <a:gd name="connsiteY518" fmla="*/ 1200302 h 1271150"/>
                  <a:gd name="connsiteX519" fmla="*/ 847206 w 2157997"/>
                  <a:gd name="connsiteY519" fmla="*/ 1191576 h 1271150"/>
                  <a:gd name="connsiteX520" fmla="*/ 838483 w 2157997"/>
                  <a:gd name="connsiteY520" fmla="*/ 1172254 h 1271150"/>
                  <a:gd name="connsiteX521" fmla="*/ 836198 w 2157997"/>
                  <a:gd name="connsiteY521" fmla="*/ 1161866 h 1271150"/>
                  <a:gd name="connsiteX522" fmla="*/ 835367 w 2157997"/>
                  <a:gd name="connsiteY522" fmla="*/ 1156672 h 1271150"/>
                  <a:gd name="connsiteX523" fmla="*/ 835367 w 2157997"/>
                  <a:gd name="connsiteY523" fmla="*/ 1151477 h 1271150"/>
                  <a:gd name="connsiteX524" fmla="*/ 834952 w 2157997"/>
                  <a:gd name="connsiteY524" fmla="*/ 1148776 h 1271150"/>
                  <a:gd name="connsiteX525" fmla="*/ 834952 w 2157997"/>
                  <a:gd name="connsiteY525" fmla="*/ 872656 h 1271150"/>
                  <a:gd name="connsiteX526" fmla="*/ 835367 w 2157997"/>
                  <a:gd name="connsiteY526" fmla="*/ 869955 h 1271150"/>
                  <a:gd name="connsiteX527" fmla="*/ 835782 w 2157997"/>
                  <a:gd name="connsiteY527" fmla="*/ 867254 h 1271150"/>
                  <a:gd name="connsiteX528" fmla="*/ 836613 w 2157997"/>
                  <a:gd name="connsiteY528" fmla="*/ 862060 h 1271150"/>
                  <a:gd name="connsiteX529" fmla="*/ 837859 w 2157997"/>
                  <a:gd name="connsiteY529" fmla="*/ 856865 h 1271150"/>
                  <a:gd name="connsiteX530" fmla="*/ 838483 w 2157997"/>
                  <a:gd name="connsiteY530" fmla="*/ 854372 h 1271150"/>
                  <a:gd name="connsiteX531" fmla="*/ 839313 w 2157997"/>
                  <a:gd name="connsiteY531" fmla="*/ 851879 h 1271150"/>
                  <a:gd name="connsiteX532" fmla="*/ 841183 w 2157997"/>
                  <a:gd name="connsiteY532" fmla="*/ 846893 h 1271150"/>
                  <a:gd name="connsiteX533" fmla="*/ 843467 w 2157997"/>
                  <a:gd name="connsiteY533" fmla="*/ 842114 h 1271150"/>
                  <a:gd name="connsiteX534" fmla="*/ 844714 w 2157997"/>
                  <a:gd name="connsiteY534" fmla="*/ 839829 h 1271150"/>
                  <a:gd name="connsiteX535" fmla="*/ 845960 w 2157997"/>
                  <a:gd name="connsiteY535" fmla="*/ 837543 h 1271150"/>
                  <a:gd name="connsiteX536" fmla="*/ 848660 w 2157997"/>
                  <a:gd name="connsiteY536" fmla="*/ 832972 h 1271150"/>
                  <a:gd name="connsiteX537" fmla="*/ 851775 w 2157997"/>
                  <a:gd name="connsiteY537" fmla="*/ 828817 h 1271150"/>
                  <a:gd name="connsiteX538" fmla="*/ 853437 w 2157997"/>
                  <a:gd name="connsiteY538" fmla="*/ 826739 h 1271150"/>
                  <a:gd name="connsiteX539" fmla="*/ 855099 w 2157997"/>
                  <a:gd name="connsiteY539" fmla="*/ 824662 h 1271150"/>
                  <a:gd name="connsiteX540" fmla="*/ 858629 w 2157997"/>
                  <a:gd name="connsiteY540" fmla="*/ 820714 h 1271150"/>
                  <a:gd name="connsiteX541" fmla="*/ 866730 w 2157997"/>
                  <a:gd name="connsiteY541" fmla="*/ 813858 h 1271150"/>
                  <a:gd name="connsiteX542" fmla="*/ 871091 w 2157997"/>
                  <a:gd name="connsiteY542" fmla="*/ 810741 h 1271150"/>
                  <a:gd name="connsiteX543" fmla="*/ 875661 w 2157997"/>
                  <a:gd name="connsiteY543" fmla="*/ 808040 h 1271150"/>
                  <a:gd name="connsiteX544" fmla="*/ 916162 w 2157997"/>
                  <a:gd name="connsiteY544" fmla="*/ 797237 h 1271150"/>
                  <a:gd name="connsiteX545" fmla="*/ 1220857 w 2157997"/>
                  <a:gd name="connsiteY545" fmla="*/ 797237 h 1271150"/>
                  <a:gd name="connsiteX546" fmla="*/ 966633 w 2157997"/>
                  <a:gd name="connsiteY546" fmla="*/ 755476 h 1271150"/>
                  <a:gd name="connsiteX547" fmla="*/ 966633 w 2157997"/>
                  <a:gd name="connsiteY547" fmla="*/ 698963 h 1271150"/>
                  <a:gd name="connsiteX548" fmla="*/ 1174125 w 2157997"/>
                  <a:gd name="connsiteY548" fmla="*/ 699171 h 1271150"/>
                  <a:gd name="connsiteX549" fmla="*/ 1174125 w 2157997"/>
                  <a:gd name="connsiteY549" fmla="*/ 755268 h 1271150"/>
                  <a:gd name="connsiteX550" fmla="*/ 966633 w 2157997"/>
                  <a:gd name="connsiteY550" fmla="*/ 755268 h 1271150"/>
                  <a:gd name="connsiteX551" fmla="*/ 1743429 w 2157997"/>
                  <a:gd name="connsiteY551" fmla="*/ 1186382 h 1271150"/>
                  <a:gd name="connsiteX552" fmla="*/ 1673019 w 2157997"/>
                  <a:gd name="connsiteY552" fmla="*/ 1186382 h 1271150"/>
                  <a:gd name="connsiteX553" fmla="*/ 1403217 w 2157997"/>
                  <a:gd name="connsiteY553" fmla="*/ 636841 h 1271150"/>
                  <a:gd name="connsiteX554" fmla="*/ 1459089 w 2157997"/>
                  <a:gd name="connsiteY554" fmla="*/ 615026 h 1271150"/>
                  <a:gd name="connsiteX555" fmla="*/ 1496890 w 2157997"/>
                  <a:gd name="connsiteY555" fmla="*/ 600275 h 1271150"/>
                  <a:gd name="connsiteX556" fmla="*/ 1743429 w 2157997"/>
                  <a:gd name="connsiteY556" fmla="*/ 1186382 h 1271150"/>
                  <a:gd name="connsiteX557" fmla="*/ 1443926 w 2157997"/>
                  <a:gd name="connsiteY557" fmla="*/ 576589 h 1271150"/>
                  <a:gd name="connsiteX558" fmla="*/ 1443926 w 2157997"/>
                  <a:gd name="connsiteY558" fmla="*/ 576589 h 1271150"/>
                  <a:gd name="connsiteX559" fmla="*/ 1385978 w 2157997"/>
                  <a:gd name="connsiteY559" fmla="*/ 599236 h 1271150"/>
                  <a:gd name="connsiteX560" fmla="*/ 1356900 w 2157997"/>
                  <a:gd name="connsiteY560" fmla="*/ 610663 h 1271150"/>
                  <a:gd name="connsiteX561" fmla="*/ 1341946 w 2157997"/>
                  <a:gd name="connsiteY561" fmla="*/ 616273 h 1271150"/>
                  <a:gd name="connsiteX562" fmla="*/ 1326992 w 2157997"/>
                  <a:gd name="connsiteY562" fmla="*/ 621674 h 1271150"/>
                  <a:gd name="connsiteX563" fmla="*/ 1203411 w 2157997"/>
                  <a:gd name="connsiteY563" fmla="*/ 653255 h 1271150"/>
                  <a:gd name="connsiteX564" fmla="*/ 948979 w 2157997"/>
                  <a:gd name="connsiteY564" fmla="*/ 654917 h 1271150"/>
                  <a:gd name="connsiteX565" fmla="*/ 886253 w 2157997"/>
                  <a:gd name="connsiteY565" fmla="*/ 642451 h 1271150"/>
                  <a:gd name="connsiteX566" fmla="*/ 824774 w 2157997"/>
                  <a:gd name="connsiteY566" fmla="*/ 624791 h 1271150"/>
                  <a:gd name="connsiteX567" fmla="*/ 809612 w 2157997"/>
                  <a:gd name="connsiteY567" fmla="*/ 619597 h 1271150"/>
                  <a:gd name="connsiteX568" fmla="*/ 794658 w 2157997"/>
                  <a:gd name="connsiteY568" fmla="*/ 614195 h 1271150"/>
                  <a:gd name="connsiteX569" fmla="*/ 779704 w 2157997"/>
                  <a:gd name="connsiteY569" fmla="*/ 608377 h 1271150"/>
                  <a:gd name="connsiteX570" fmla="*/ 765165 w 2157997"/>
                  <a:gd name="connsiteY570" fmla="*/ 602560 h 1271150"/>
                  <a:gd name="connsiteX571" fmla="*/ 707424 w 2157997"/>
                  <a:gd name="connsiteY571" fmla="*/ 579290 h 1271150"/>
                  <a:gd name="connsiteX572" fmla="*/ 507410 w 2157997"/>
                  <a:gd name="connsiteY572" fmla="*/ 498469 h 1271150"/>
                  <a:gd name="connsiteX573" fmla="*/ 507410 w 2157997"/>
                  <a:gd name="connsiteY573" fmla="*/ 497638 h 1271150"/>
                  <a:gd name="connsiteX574" fmla="*/ 507825 w 2157997"/>
                  <a:gd name="connsiteY574" fmla="*/ 494106 h 1271150"/>
                  <a:gd name="connsiteX575" fmla="*/ 508033 w 2157997"/>
                  <a:gd name="connsiteY575" fmla="*/ 490366 h 1271150"/>
                  <a:gd name="connsiteX576" fmla="*/ 508448 w 2157997"/>
                  <a:gd name="connsiteY576" fmla="*/ 482887 h 1271150"/>
                  <a:gd name="connsiteX577" fmla="*/ 508448 w 2157997"/>
                  <a:gd name="connsiteY577" fmla="*/ 455670 h 1271150"/>
                  <a:gd name="connsiteX578" fmla="*/ 722171 w 2157997"/>
                  <a:gd name="connsiteY578" fmla="*/ 542100 h 1271150"/>
                  <a:gd name="connsiteX579" fmla="*/ 779911 w 2157997"/>
                  <a:gd name="connsiteY579" fmla="*/ 565370 h 1271150"/>
                  <a:gd name="connsiteX580" fmla="*/ 794243 w 2157997"/>
                  <a:gd name="connsiteY580" fmla="*/ 571187 h 1271150"/>
                  <a:gd name="connsiteX581" fmla="*/ 808366 w 2157997"/>
                  <a:gd name="connsiteY581" fmla="*/ 576589 h 1271150"/>
                  <a:gd name="connsiteX582" fmla="*/ 822697 w 2157997"/>
                  <a:gd name="connsiteY582" fmla="*/ 581783 h 1271150"/>
                  <a:gd name="connsiteX583" fmla="*/ 837029 w 2157997"/>
                  <a:gd name="connsiteY583" fmla="*/ 586770 h 1271150"/>
                  <a:gd name="connsiteX584" fmla="*/ 895392 w 2157997"/>
                  <a:gd name="connsiteY584" fmla="*/ 603391 h 1271150"/>
                  <a:gd name="connsiteX585" fmla="*/ 954794 w 2157997"/>
                  <a:gd name="connsiteY585" fmla="*/ 615234 h 1271150"/>
                  <a:gd name="connsiteX586" fmla="*/ 1196349 w 2157997"/>
                  <a:gd name="connsiteY586" fmla="*/ 613572 h 1271150"/>
                  <a:gd name="connsiteX587" fmla="*/ 1313699 w 2157997"/>
                  <a:gd name="connsiteY587" fmla="*/ 583446 h 1271150"/>
                  <a:gd name="connsiteX588" fmla="*/ 1328030 w 2157997"/>
                  <a:gd name="connsiteY588" fmla="*/ 578459 h 1271150"/>
                  <a:gd name="connsiteX589" fmla="*/ 1342154 w 2157997"/>
                  <a:gd name="connsiteY589" fmla="*/ 573057 h 1271150"/>
                  <a:gd name="connsiteX590" fmla="*/ 1371232 w 2157997"/>
                  <a:gd name="connsiteY590" fmla="*/ 561630 h 1271150"/>
                  <a:gd name="connsiteX591" fmla="*/ 1429180 w 2157997"/>
                  <a:gd name="connsiteY591" fmla="*/ 538984 h 1271150"/>
                  <a:gd name="connsiteX592" fmla="*/ 1649133 w 2157997"/>
                  <a:gd name="connsiteY592" fmla="*/ 452969 h 1271150"/>
                  <a:gd name="connsiteX593" fmla="*/ 1649133 w 2157997"/>
                  <a:gd name="connsiteY593" fmla="*/ 483926 h 1271150"/>
                  <a:gd name="connsiteX594" fmla="*/ 1650172 w 2157997"/>
                  <a:gd name="connsiteY594" fmla="*/ 495561 h 1271150"/>
                  <a:gd name="connsiteX595" fmla="*/ 1443926 w 2157997"/>
                  <a:gd name="connsiteY595" fmla="*/ 576174 h 1271150"/>
                  <a:gd name="connsiteX596" fmla="*/ 1926828 w 2157997"/>
                  <a:gd name="connsiteY596" fmla="*/ 258915 h 1271150"/>
                  <a:gd name="connsiteX597" fmla="*/ 1926828 w 2157997"/>
                  <a:gd name="connsiteY597" fmla="*/ 258915 h 1271150"/>
                  <a:gd name="connsiteX598" fmla="*/ 1946767 w 2157997"/>
                  <a:gd name="connsiteY598" fmla="*/ 259123 h 1271150"/>
                  <a:gd name="connsiteX599" fmla="*/ 1965667 w 2157997"/>
                  <a:gd name="connsiteY599" fmla="*/ 261824 h 1271150"/>
                  <a:gd name="connsiteX600" fmla="*/ 1995161 w 2157997"/>
                  <a:gd name="connsiteY600" fmla="*/ 284886 h 1271150"/>
                  <a:gd name="connsiteX601" fmla="*/ 2001599 w 2157997"/>
                  <a:gd name="connsiteY601" fmla="*/ 302546 h 1271150"/>
                  <a:gd name="connsiteX602" fmla="*/ 2003053 w 2157997"/>
                  <a:gd name="connsiteY602" fmla="*/ 321868 h 1271150"/>
                  <a:gd name="connsiteX603" fmla="*/ 2003053 w 2157997"/>
                  <a:gd name="connsiteY603" fmla="*/ 463980 h 1271150"/>
                  <a:gd name="connsiteX604" fmla="*/ 2002638 w 2157997"/>
                  <a:gd name="connsiteY604" fmla="*/ 483926 h 1271150"/>
                  <a:gd name="connsiteX605" fmla="*/ 1999315 w 2157997"/>
                  <a:gd name="connsiteY605" fmla="*/ 502625 h 1271150"/>
                  <a:gd name="connsiteX606" fmla="*/ 1989968 w 2157997"/>
                  <a:gd name="connsiteY606" fmla="*/ 519246 h 1271150"/>
                  <a:gd name="connsiteX607" fmla="*/ 1957152 w 2157997"/>
                  <a:gd name="connsiteY607" fmla="*/ 537114 h 1271150"/>
                  <a:gd name="connsiteX608" fmla="*/ 1937628 w 2157997"/>
                  <a:gd name="connsiteY608" fmla="*/ 538153 h 1271150"/>
                  <a:gd name="connsiteX609" fmla="*/ 1766691 w 2157997"/>
                  <a:gd name="connsiteY609" fmla="*/ 538153 h 1271150"/>
                  <a:gd name="connsiteX610" fmla="*/ 1746752 w 2157997"/>
                  <a:gd name="connsiteY610" fmla="*/ 538153 h 1271150"/>
                  <a:gd name="connsiteX611" fmla="*/ 1727852 w 2157997"/>
                  <a:gd name="connsiteY611" fmla="*/ 535452 h 1271150"/>
                  <a:gd name="connsiteX612" fmla="*/ 1698358 w 2157997"/>
                  <a:gd name="connsiteY612" fmla="*/ 512390 h 1271150"/>
                  <a:gd name="connsiteX613" fmla="*/ 1691920 w 2157997"/>
                  <a:gd name="connsiteY613" fmla="*/ 494522 h 1271150"/>
                  <a:gd name="connsiteX614" fmla="*/ 1690466 w 2157997"/>
                  <a:gd name="connsiteY614" fmla="*/ 475200 h 1271150"/>
                  <a:gd name="connsiteX615" fmla="*/ 1690466 w 2157997"/>
                  <a:gd name="connsiteY615" fmla="*/ 333295 h 1271150"/>
                  <a:gd name="connsiteX616" fmla="*/ 1690881 w 2157997"/>
                  <a:gd name="connsiteY616" fmla="*/ 313350 h 1271150"/>
                  <a:gd name="connsiteX617" fmla="*/ 1694204 w 2157997"/>
                  <a:gd name="connsiteY617" fmla="*/ 294651 h 1271150"/>
                  <a:gd name="connsiteX618" fmla="*/ 1703551 w 2157997"/>
                  <a:gd name="connsiteY618" fmla="*/ 278030 h 1271150"/>
                  <a:gd name="connsiteX619" fmla="*/ 1736367 w 2157997"/>
                  <a:gd name="connsiteY619" fmla="*/ 260162 h 1271150"/>
                  <a:gd name="connsiteX620" fmla="*/ 1755891 w 2157997"/>
                  <a:gd name="connsiteY620" fmla="*/ 258915 h 1271150"/>
                  <a:gd name="connsiteX621" fmla="*/ 1926828 w 2157997"/>
                  <a:gd name="connsiteY621" fmla="*/ 258915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Lst>
                <a:rect l="l" t="t" r="r" b="b"/>
                <a:pathLst>
                  <a:path w="2157997" h="1271150">
                    <a:moveTo>
                      <a:pt x="2137642" y="90833"/>
                    </a:moveTo>
                    <a:lnTo>
                      <a:pt x="2137642" y="90833"/>
                    </a:lnTo>
                    <a:cubicBezTo>
                      <a:pt x="2137642" y="90833"/>
                      <a:pt x="1867218" y="90833"/>
                      <a:pt x="1867218" y="90833"/>
                    </a:cubicBezTo>
                    <a:lnTo>
                      <a:pt x="1867218" y="43878"/>
                    </a:lnTo>
                    <a:cubicBezTo>
                      <a:pt x="1867218" y="32658"/>
                      <a:pt x="1858079" y="23517"/>
                      <a:pt x="1846863" y="23517"/>
                    </a:cubicBezTo>
                    <a:cubicBezTo>
                      <a:pt x="1835648" y="23517"/>
                      <a:pt x="1826509" y="32658"/>
                      <a:pt x="1826509" y="43878"/>
                    </a:cubicBezTo>
                    <a:lnTo>
                      <a:pt x="1826509" y="90833"/>
                    </a:lnTo>
                    <a:lnTo>
                      <a:pt x="1556084" y="90833"/>
                    </a:lnTo>
                    <a:cubicBezTo>
                      <a:pt x="1544868" y="90833"/>
                      <a:pt x="1535730" y="99974"/>
                      <a:pt x="1535730" y="111194"/>
                    </a:cubicBezTo>
                    <a:cubicBezTo>
                      <a:pt x="1535730" y="122413"/>
                      <a:pt x="1544868" y="131555"/>
                      <a:pt x="1556084" y="131555"/>
                    </a:cubicBezTo>
                    <a:lnTo>
                      <a:pt x="1826509" y="131555"/>
                    </a:lnTo>
                    <a:lnTo>
                      <a:pt x="1826509" y="217570"/>
                    </a:lnTo>
                    <a:lnTo>
                      <a:pt x="1747583" y="217570"/>
                    </a:lnTo>
                    <a:cubicBezTo>
                      <a:pt x="1745091" y="217570"/>
                      <a:pt x="1742598" y="217570"/>
                      <a:pt x="1740106" y="217778"/>
                    </a:cubicBezTo>
                    <a:cubicBezTo>
                      <a:pt x="1737613" y="217778"/>
                      <a:pt x="1735121" y="217778"/>
                      <a:pt x="1732836" y="218401"/>
                    </a:cubicBezTo>
                    <a:cubicBezTo>
                      <a:pt x="1730552" y="218816"/>
                      <a:pt x="1728059" y="219024"/>
                      <a:pt x="1725775" y="219440"/>
                    </a:cubicBezTo>
                    <a:lnTo>
                      <a:pt x="1719128" y="221102"/>
                    </a:lnTo>
                    <a:cubicBezTo>
                      <a:pt x="1701681" y="225880"/>
                      <a:pt x="1685273" y="236061"/>
                      <a:pt x="1673019" y="249981"/>
                    </a:cubicBezTo>
                    <a:cubicBezTo>
                      <a:pt x="1669903" y="253513"/>
                      <a:pt x="1667203" y="257253"/>
                      <a:pt x="1664711" y="260993"/>
                    </a:cubicBezTo>
                    <a:cubicBezTo>
                      <a:pt x="1663465" y="262863"/>
                      <a:pt x="1662219" y="264940"/>
                      <a:pt x="1661180" y="267018"/>
                    </a:cubicBezTo>
                    <a:lnTo>
                      <a:pt x="1661180" y="267018"/>
                    </a:lnTo>
                    <a:cubicBezTo>
                      <a:pt x="1661180" y="267018"/>
                      <a:pt x="1377047" y="267018"/>
                      <a:pt x="1377047" y="267018"/>
                    </a:cubicBezTo>
                    <a:lnTo>
                      <a:pt x="1377047" y="267018"/>
                    </a:lnTo>
                    <a:cubicBezTo>
                      <a:pt x="1377047" y="267018"/>
                      <a:pt x="1376632" y="264317"/>
                      <a:pt x="1376632" y="264317"/>
                    </a:cubicBezTo>
                    <a:cubicBezTo>
                      <a:pt x="1376216" y="261408"/>
                      <a:pt x="1375801" y="258500"/>
                      <a:pt x="1375178" y="255591"/>
                    </a:cubicBezTo>
                    <a:lnTo>
                      <a:pt x="1373516" y="246865"/>
                    </a:lnTo>
                    <a:cubicBezTo>
                      <a:pt x="1372270" y="241047"/>
                      <a:pt x="1371024" y="235230"/>
                      <a:pt x="1369570" y="229413"/>
                    </a:cubicBezTo>
                    <a:lnTo>
                      <a:pt x="1367078" y="220894"/>
                    </a:lnTo>
                    <a:cubicBezTo>
                      <a:pt x="1366247" y="217985"/>
                      <a:pt x="1365416" y="215077"/>
                      <a:pt x="1364378" y="212376"/>
                    </a:cubicBezTo>
                    <a:cubicBezTo>
                      <a:pt x="1356900" y="189729"/>
                      <a:pt x="1346931" y="167914"/>
                      <a:pt x="1334677" y="147553"/>
                    </a:cubicBezTo>
                    <a:cubicBezTo>
                      <a:pt x="1307676" y="103506"/>
                      <a:pt x="1269667" y="66109"/>
                      <a:pt x="1224596" y="40553"/>
                    </a:cubicBezTo>
                    <a:cubicBezTo>
                      <a:pt x="1179940" y="14583"/>
                      <a:pt x="1128223" y="662"/>
                      <a:pt x="1076714" y="39"/>
                    </a:cubicBezTo>
                    <a:cubicBezTo>
                      <a:pt x="1025204" y="-792"/>
                      <a:pt x="973072" y="11674"/>
                      <a:pt x="927378" y="36190"/>
                    </a:cubicBezTo>
                    <a:cubicBezTo>
                      <a:pt x="915954" y="42423"/>
                      <a:pt x="904946" y="49072"/>
                      <a:pt x="894354" y="56551"/>
                    </a:cubicBezTo>
                    <a:cubicBezTo>
                      <a:pt x="883761" y="64031"/>
                      <a:pt x="873792" y="72342"/>
                      <a:pt x="864237" y="80860"/>
                    </a:cubicBezTo>
                    <a:cubicBezTo>
                      <a:pt x="845337" y="98520"/>
                      <a:pt x="828305" y="118258"/>
                      <a:pt x="814389" y="140073"/>
                    </a:cubicBezTo>
                    <a:lnTo>
                      <a:pt x="809197" y="148176"/>
                    </a:lnTo>
                    <a:lnTo>
                      <a:pt x="804420" y="156487"/>
                    </a:lnTo>
                    <a:lnTo>
                      <a:pt x="801928" y="160642"/>
                    </a:lnTo>
                    <a:lnTo>
                      <a:pt x="799643" y="165005"/>
                    </a:lnTo>
                    <a:lnTo>
                      <a:pt x="795281" y="173731"/>
                    </a:lnTo>
                    <a:cubicBezTo>
                      <a:pt x="789881" y="185366"/>
                      <a:pt x="784688" y="197417"/>
                      <a:pt x="780742" y="209675"/>
                    </a:cubicBezTo>
                    <a:cubicBezTo>
                      <a:pt x="778665" y="215700"/>
                      <a:pt x="777004" y="222141"/>
                      <a:pt x="775134" y="228374"/>
                    </a:cubicBezTo>
                    <a:cubicBezTo>
                      <a:pt x="774303" y="231490"/>
                      <a:pt x="773680" y="234607"/>
                      <a:pt x="772850" y="237723"/>
                    </a:cubicBezTo>
                    <a:cubicBezTo>
                      <a:pt x="772226" y="240840"/>
                      <a:pt x="771396" y="243956"/>
                      <a:pt x="770773" y="247280"/>
                    </a:cubicBezTo>
                    <a:cubicBezTo>
                      <a:pt x="769734" y="253721"/>
                      <a:pt x="768280" y="259954"/>
                      <a:pt x="767657" y="266395"/>
                    </a:cubicBezTo>
                    <a:lnTo>
                      <a:pt x="767657" y="268057"/>
                    </a:lnTo>
                    <a:lnTo>
                      <a:pt x="497440" y="268057"/>
                    </a:lnTo>
                    <a:cubicBezTo>
                      <a:pt x="495986" y="265148"/>
                      <a:pt x="494532" y="262240"/>
                      <a:pt x="492663" y="259539"/>
                    </a:cubicBezTo>
                    <a:cubicBezTo>
                      <a:pt x="482278" y="244164"/>
                      <a:pt x="467324" y="231906"/>
                      <a:pt x="450500" y="224634"/>
                    </a:cubicBezTo>
                    <a:cubicBezTo>
                      <a:pt x="441984" y="221102"/>
                      <a:pt x="433469" y="218816"/>
                      <a:pt x="423707" y="217778"/>
                    </a:cubicBezTo>
                    <a:cubicBezTo>
                      <a:pt x="413945" y="216947"/>
                      <a:pt x="403768" y="217154"/>
                      <a:pt x="393798" y="217154"/>
                    </a:cubicBezTo>
                    <a:lnTo>
                      <a:pt x="331488" y="217154"/>
                    </a:lnTo>
                    <a:lnTo>
                      <a:pt x="331488" y="131139"/>
                    </a:lnTo>
                    <a:lnTo>
                      <a:pt x="601913" y="131139"/>
                    </a:lnTo>
                    <a:cubicBezTo>
                      <a:pt x="613129" y="131139"/>
                      <a:pt x="622268" y="121998"/>
                      <a:pt x="622268" y="110778"/>
                    </a:cubicBezTo>
                    <a:cubicBezTo>
                      <a:pt x="622268" y="99559"/>
                      <a:pt x="613129" y="90417"/>
                      <a:pt x="601913" y="90417"/>
                    </a:cubicBezTo>
                    <a:lnTo>
                      <a:pt x="331488" y="90417"/>
                    </a:lnTo>
                    <a:lnTo>
                      <a:pt x="331488" y="43462"/>
                    </a:lnTo>
                    <a:cubicBezTo>
                      <a:pt x="331488" y="32243"/>
                      <a:pt x="322350" y="23101"/>
                      <a:pt x="311134" y="23101"/>
                    </a:cubicBezTo>
                    <a:cubicBezTo>
                      <a:pt x="299918" y="23101"/>
                      <a:pt x="290779" y="32243"/>
                      <a:pt x="290779" y="43462"/>
                    </a:cubicBezTo>
                    <a:lnTo>
                      <a:pt x="290779" y="90417"/>
                    </a:lnTo>
                    <a:lnTo>
                      <a:pt x="20355" y="90417"/>
                    </a:lnTo>
                    <a:cubicBezTo>
                      <a:pt x="9139" y="90417"/>
                      <a:pt x="0" y="99559"/>
                      <a:pt x="0" y="110778"/>
                    </a:cubicBezTo>
                    <a:cubicBezTo>
                      <a:pt x="0" y="121998"/>
                      <a:pt x="9139" y="131139"/>
                      <a:pt x="20355" y="131139"/>
                    </a:cubicBezTo>
                    <a:lnTo>
                      <a:pt x="290779" y="131139"/>
                    </a:lnTo>
                    <a:lnTo>
                      <a:pt x="290779" y="217154"/>
                    </a:lnTo>
                    <a:lnTo>
                      <a:pt x="211853" y="217154"/>
                    </a:lnTo>
                    <a:cubicBezTo>
                      <a:pt x="209361" y="217154"/>
                      <a:pt x="206869" y="217154"/>
                      <a:pt x="204376" y="217362"/>
                    </a:cubicBezTo>
                    <a:cubicBezTo>
                      <a:pt x="201884" y="217362"/>
                      <a:pt x="199391" y="217362"/>
                      <a:pt x="197107" y="217985"/>
                    </a:cubicBezTo>
                    <a:cubicBezTo>
                      <a:pt x="194822" y="218401"/>
                      <a:pt x="192330" y="218609"/>
                      <a:pt x="190045" y="219024"/>
                    </a:cubicBezTo>
                    <a:lnTo>
                      <a:pt x="183399" y="220686"/>
                    </a:lnTo>
                    <a:cubicBezTo>
                      <a:pt x="165952" y="225465"/>
                      <a:pt x="149544" y="235645"/>
                      <a:pt x="137289" y="249566"/>
                    </a:cubicBezTo>
                    <a:cubicBezTo>
                      <a:pt x="134174" y="253098"/>
                      <a:pt x="131474" y="256838"/>
                      <a:pt x="128981" y="260577"/>
                    </a:cubicBezTo>
                    <a:cubicBezTo>
                      <a:pt x="127735" y="262447"/>
                      <a:pt x="126489" y="264525"/>
                      <a:pt x="125450" y="266603"/>
                    </a:cubicBezTo>
                    <a:lnTo>
                      <a:pt x="123789" y="269719"/>
                    </a:lnTo>
                    <a:lnTo>
                      <a:pt x="122335" y="272836"/>
                    </a:lnTo>
                    <a:cubicBezTo>
                      <a:pt x="121296" y="274913"/>
                      <a:pt x="120466" y="276991"/>
                      <a:pt x="119635" y="279069"/>
                    </a:cubicBezTo>
                    <a:cubicBezTo>
                      <a:pt x="118804" y="281146"/>
                      <a:pt x="118181" y="283432"/>
                      <a:pt x="117558" y="285509"/>
                    </a:cubicBezTo>
                    <a:cubicBezTo>
                      <a:pt x="116312" y="289872"/>
                      <a:pt x="115273" y="294235"/>
                      <a:pt x="114650" y="299222"/>
                    </a:cubicBezTo>
                    <a:lnTo>
                      <a:pt x="114235" y="302754"/>
                    </a:lnTo>
                    <a:cubicBezTo>
                      <a:pt x="114235" y="304000"/>
                      <a:pt x="114235" y="305247"/>
                      <a:pt x="114027" y="306494"/>
                    </a:cubicBezTo>
                    <a:cubicBezTo>
                      <a:pt x="114027" y="308987"/>
                      <a:pt x="113612" y="311480"/>
                      <a:pt x="113612" y="313973"/>
                    </a:cubicBezTo>
                    <a:lnTo>
                      <a:pt x="113612" y="484133"/>
                    </a:lnTo>
                    <a:cubicBezTo>
                      <a:pt x="113612" y="494106"/>
                      <a:pt x="115273" y="503663"/>
                      <a:pt x="117973" y="512182"/>
                    </a:cubicBezTo>
                    <a:cubicBezTo>
                      <a:pt x="120673" y="520908"/>
                      <a:pt x="124620" y="529219"/>
                      <a:pt x="129812" y="536906"/>
                    </a:cubicBezTo>
                    <a:cubicBezTo>
                      <a:pt x="140197" y="552281"/>
                      <a:pt x="155151" y="564539"/>
                      <a:pt x="171975" y="571811"/>
                    </a:cubicBezTo>
                    <a:cubicBezTo>
                      <a:pt x="180491" y="575343"/>
                      <a:pt x="189006" y="577628"/>
                      <a:pt x="198768" y="578875"/>
                    </a:cubicBezTo>
                    <a:cubicBezTo>
                      <a:pt x="208530" y="579706"/>
                      <a:pt x="218708" y="579498"/>
                      <a:pt x="228677" y="579498"/>
                    </a:cubicBezTo>
                    <a:lnTo>
                      <a:pt x="410622" y="579498"/>
                    </a:lnTo>
                    <a:cubicBezTo>
                      <a:pt x="413114" y="579498"/>
                      <a:pt x="415607" y="579498"/>
                      <a:pt x="418099" y="579290"/>
                    </a:cubicBezTo>
                    <a:cubicBezTo>
                      <a:pt x="420591" y="579290"/>
                      <a:pt x="423084" y="579290"/>
                      <a:pt x="425368" y="578667"/>
                    </a:cubicBezTo>
                    <a:cubicBezTo>
                      <a:pt x="427653" y="578251"/>
                      <a:pt x="430146" y="578044"/>
                      <a:pt x="432430" y="577628"/>
                    </a:cubicBezTo>
                    <a:lnTo>
                      <a:pt x="439077" y="575966"/>
                    </a:lnTo>
                    <a:cubicBezTo>
                      <a:pt x="456523" y="571187"/>
                      <a:pt x="472932" y="561007"/>
                      <a:pt x="485186" y="547086"/>
                    </a:cubicBezTo>
                    <a:cubicBezTo>
                      <a:pt x="487886" y="543970"/>
                      <a:pt x="490378" y="540438"/>
                      <a:pt x="492871" y="537114"/>
                    </a:cubicBezTo>
                    <a:lnTo>
                      <a:pt x="613336" y="585731"/>
                    </a:lnTo>
                    <a:lnTo>
                      <a:pt x="355374" y="1199056"/>
                    </a:lnTo>
                    <a:cubicBezTo>
                      <a:pt x="352674" y="1205289"/>
                      <a:pt x="353504" y="1212561"/>
                      <a:pt x="357243" y="1218170"/>
                    </a:cubicBezTo>
                    <a:cubicBezTo>
                      <a:pt x="360982" y="1223780"/>
                      <a:pt x="367420" y="1227312"/>
                      <a:pt x="374274" y="1227312"/>
                    </a:cubicBezTo>
                    <a:lnTo>
                      <a:pt x="488094" y="1227312"/>
                    </a:lnTo>
                    <a:cubicBezTo>
                      <a:pt x="495779" y="1227312"/>
                      <a:pt x="502840" y="1222949"/>
                      <a:pt x="506371" y="1215885"/>
                    </a:cubicBezTo>
                    <a:lnTo>
                      <a:pt x="782404" y="653670"/>
                    </a:lnTo>
                    <a:lnTo>
                      <a:pt x="796527" y="658865"/>
                    </a:lnTo>
                    <a:cubicBezTo>
                      <a:pt x="801720" y="660734"/>
                      <a:pt x="807120" y="662397"/>
                      <a:pt x="812520" y="664266"/>
                    </a:cubicBezTo>
                    <a:cubicBezTo>
                      <a:pt x="833706" y="671330"/>
                      <a:pt x="855306" y="677356"/>
                      <a:pt x="877115" y="682758"/>
                    </a:cubicBezTo>
                    <a:cubicBezTo>
                      <a:pt x="893523" y="686705"/>
                      <a:pt x="909931" y="690029"/>
                      <a:pt x="926547" y="692938"/>
                    </a:cubicBezTo>
                    <a:lnTo>
                      <a:pt x="926547" y="755683"/>
                    </a:lnTo>
                    <a:lnTo>
                      <a:pt x="916993" y="755683"/>
                    </a:lnTo>
                    <a:cubicBezTo>
                      <a:pt x="895808" y="755683"/>
                      <a:pt x="874207" y="761293"/>
                      <a:pt x="855722" y="772097"/>
                    </a:cubicBezTo>
                    <a:cubicBezTo>
                      <a:pt x="853437" y="773551"/>
                      <a:pt x="851152" y="774798"/>
                      <a:pt x="848868" y="776252"/>
                    </a:cubicBezTo>
                    <a:cubicBezTo>
                      <a:pt x="846583" y="777707"/>
                      <a:pt x="844506" y="779369"/>
                      <a:pt x="842429" y="781031"/>
                    </a:cubicBezTo>
                    <a:cubicBezTo>
                      <a:pt x="838067" y="784147"/>
                      <a:pt x="834329" y="787887"/>
                      <a:pt x="830382" y="791419"/>
                    </a:cubicBezTo>
                    <a:cubicBezTo>
                      <a:pt x="828513" y="793289"/>
                      <a:pt x="826644" y="795367"/>
                      <a:pt x="824982" y="797237"/>
                    </a:cubicBezTo>
                    <a:lnTo>
                      <a:pt x="822282" y="800145"/>
                    </a:lnTo>
                    <a:cubicBezTo>
                      <a:pt x="821451" y="801184"/>
                      <a:pt x="820620" y="802223"/>
                      <a:pt x="819790" y="803262"/>
                    </a:cubicBezTo>
                    <a:cubicBezTo>
                      <a:pt x="818128" y="805339"/>
                      <a:pt x="816674" y="807625"/>
                      <a:pt x="815013" y="809703"/>
                    </a:cubicBezTo>
                    <a:cubicBezTo>
                      <a:pt x="813559" y="811988"/>
                      <a:pt x="812105" y="814273"/>
                      <a:pt x="810859" y="816559"/>
                    </a:cubicBezTo>
                    <a:cubicBezTo>
                      <a:pt x="810235" y="817598"/>
                      <a:pt x="809405" y="818844"/>
                      <a:pt x="808782" y="820091"/>
                    </a:cubicBezTo>
                    <a:lnTo>
                      <a:pt x="806912" y="823623"/>
                    </a:lnTo>
                    <a:cubicBezTo>
                      <a:pt x="805666" y="826116"/>
                      <a:pt x="804628" y="828401"/>
                      <a:pt x="803589" y="830895"/>
                    </a:cubicBezTo>
                    <a:cubicBezTo>
                      <a:pt x="802551" y="833388"/>
                      <a:pt x="801720" y="835881"/>
                      <a:pt x="800681" y="838374"/>
                    </a:cubicBezTo>
                    <a:cubicBezTo>
                      <a:pt x="800266" y="839621"/>
                      <a:pt x="799851" y="840867"/>
                      <a:pt x="799435" y="842114"/>
                    </a:cubicBezTo>
                    <a:lnTo>
                      <a:pt x="798397" y="846062"/>
                    </a:lnTo>
                    <a:cubicBezTo>
                      <a:pt x="797774" y="848555"/>
                      <a:pt x="797150" y="851256"/>
                      <a:pt x="796527" y="853957"/>
                    </a:cubicBezTo>
                    <a:cubicBezTo>
                      <a:pt x="796112" y="856658"/>
                      <a:pt x="795697" y="859151"/>
                      <a:pt x="795281" y="861852"/>
                    </a:cubicBezTo>
                    <a:lnTo>
                      <a:pt x="794658" y="865799"/>
                    </a:lnTo>
                    <a:cubicBezTo>
                      <a:pt x="794658" y="867046"/>
                      <a:pt x="794658" y="868500"/>
                      <a:pt x="794450" y="869747"/>
                    </a:cubicBezTo>
                    <a:cubicBezTo>
                      <a:pt x="794450" y="872448"/>
                      <a:pt x="794243" y="875149"/>
                      <a:pt x="794035" y="877850"/>
                    </a:cubicBezTo>
                    <a:lnTo>
                      <a:pt x="794035" y="1152932"/>
                    </a:lnTo>
                    <a:cubicBezTo>
                      <a:pt x="794243" y="1155633"/>
                      <a:pt x="794450" y="1158334"/>
                      <a:pt x="794658" y="1160827"/>
                    </a:cubicBezTo>
                    <a:cubicBezTo>
                      <a:pt x="794866" y="1163528"/>
                      <a:pt x="795281" y="1166021"/>
                      <a:pt x="795697" y="1168722"/>
                    </a:cubicBezTo>
                    <a:cubicBezTo>
                      <a:pt x="796320" y="1173916"/>
                      <a:pt x="797981" y="1179110"/>
                      <a:pt x="799227" y="1184304"/>
                    </a:cubicBezTo>
                    <a:cubicBezTo>
                      <a:pt x="802551" y="1194485"/>
                      <a:pt x="806705" y="1204458"/>
                      <a:pt x="812520" y="1213392"/>
                    </a:cubicBezTo>
                    <a:cubicBezTo>
                      <a:pt x="815220" y="1217962"/>
                      <a:pt x="818543" y="1222118"/>
                      <a:pt x="821867" y="1226481"/>
                    </a:cubicBezTo>
                    <a:cubicBezTo>
                      <a:pt x="823528" y="1228559"/>
                      <a:pt x="825398" y="1230428"/>
                      <a:pt x="827059" y="1232506"/>
                    </a:cubicBezTo>
                    <a:lnTo>
                      <a:pt x="829759" y="1235415"/>
                    </a:lnTo>
                    <a:cubicBezTo>
                      <a:pt x="830798" y="1236454"/>
                      <a:pt x="831629" y="1237285"/>
                      <a:pt x="832667" y="1238116"/>
                    </a:cubicBezTo>
                    <a:cubicBezTo>
                      <a:pt x="834536" y="1239986"/>
                      <a:pt x="836613" y="1241648"/>
                      <a:pt x="838690" y="1243518"/>
                    </a:cubicBezTo>
                    <a:cubicBezTo>
                      <a:pt x="840767" y="1245180"/>
                      <a:pt x="842844" y="1246842"/>
                      <a:pt x="845129" y="1248296"/>
                    </a:cubicBezTo>
                    <a:cubicBezTo>
                      <a:pt x="846167" y="1249127"/>
                      <a:pt x="847206" y="1249958"/>
                      <a:pt x="848452" y="1250582"/>
                    </a:cubicBezTo>
                    <a:lnTo>
                      <a:pt x="851775" y="1252659"/>
                    </a:lnTo>
                    <a:cubicBezTo>
                      <a:pt x="854060" y="1254114"/>
                      <a:pt x="856345" y="1255360"/>
                      <a:pt x="858629" y="1256815"/>
                    </a:cubicBezTo>
                    <a:cubicBezTo>
                      <a:pt x="861122" y="1258061"/>
                      <a:pt x="863407" y="1259308"/>
                      <a:pt x="865899" y="1260347"/>
                    </a:cubicBezTo>
                    <a:cubicBezTo>
                      <a:pt x="867145" y="1260970"/>
                      <a:pt x="868391" y="1261385"/>
                      <a:pt x="869638" y="1262009"/>
                    </a:cubicBezTo>
                    <a:lnTo>
                      <a:pt x="873376" y="1263463"/>
                    </a:lnTo>
                    <a:cubicBezTo>
                      <a:pt x="875869" y="1264294"/>
                      <a:pt x="878361" y="1265333"/>
                      <a:pt x="880853" y="1266164"/>
                    </a:cubicBezTo>
                    <a:cubicBezTo>
                      <a:pt x="883346" y="1266787"/>
                      <a:pt x="886046" y="1267618"/>
                      <a:pt x="888538" y="1268242"/>
                    </a:cubicBezTo>
                    <a:cubicBezTo>
                      <a:pt x="889784" y="1268657"/>
                      <a:pt x="891031" y="1268865"/>
                      <a:pt x="892484" y="1269073"/>
                    </a:cubicBezTo>
                    <a:lnTo>
                      <a:pt x="896431" y="1269696"/>
                    </a:lnTo>
                    <a:cubicBezTo>
                      <a:pt x="899131" y="1270112"/>
                      <a:pt x="901623" y="1270527"/>
                      <a:pt x="904323" y="1270735"/>
                    </a:cubicBezTo>
                    <a:cubicBezTo>
                      <a:pt x="907023" y="1270735"/>
                      <a:pt x="909724" y="1271150"/>
                      <a:pt x="912216" y="1271150"/>
                    </a:cubicBezTo>
                    <a:lnTo>
                      <a:pt x="916162" y="1271150"/>
                    </a:lnTo>
                    <a:cubicBezTo>
                      <a:pt x="916162" y="1271150"/>
                      <a:pt x="918447" y="1271150"/>
                      <a:pt x="918447" y="1271150"/>
                    </a:cubicBezTo>
                    <a:lnTo>
                      <a:pt x="1223142" y="1271150"/>
                    </a:lnTo>
                    <a:cubicBezTo>
                      <a:pt x="1244327" y="1271150"/>
                      <a:pt x="1265928" y="1265541"/>
                      <a:pt x="1284413" y="1254737"/>
                    </a:cubicBezTo>
                    <a:cubicBezTo>
                      <a:pt x="1286698" y="1253283"/>
                      <a:pt x="1288983" y="1252036"/>
                      <a:pt x="1291267" y="1250582"/>
                    </a:cubicBezTo>
                    <a:cubicBezTo>
                      <a:pt x="1293552" y="1249127"/>
                      <a:pt x="1295629" y="1247465"/>
                      <a:pt x="1297706" y="1245803"/>
                    </a:cubicBezTo>
                    <a:cubicBezTo>
                      <a:pt x="1302068" y="1242687"/>
                      <a:pt x="1305806" y="1238947"/>
                      <a:pt x="1309753" y="1235415"/>
                    </a:cubicBezTo>
                    <a:cubicBezTo>
                      <a:pt x="1311622" y="1233545"/>
                      <a:pt x="1313491" y="1231467"/>
                      <a:pt x="1315153" y="1229597"/>
                    </a:cubicBezTo>
                    <a:lnTo>
                      <a:pt x="1317853" y="1226689"/>
                    </a:lnTo>
                    <a:cubicBezTo>
                      <a:pt x="1318684" y="1225650"/>
                      <a:pt x="1319514" y="1224611"/>
                      <a:pt x="1320345" y="1223572"/>
                    </a:cubicBezTo>
                    <a:cubicBezTo>
                      <a:pt x="1322007" y="1221495"/>
                      <a:pt x="1323461" y="1219209"/>
                      <a:pt x="1325122" y="1217131"/>
                    </a:cubicBezTo>
                    <a:cubicBezTo>
                      <a:pt x="1326576" y="1214846"/>
                      <a:pt x="1328030" y="1212561"/>
                      <a:pt x="1329276" y="1210275"/>
                    </a:cubicBezTo>
                    <a:cubicBezTo>
                      <a:pt x="1329899" y="1209236"/>
                      <a:pt x="1330730" y="1207990"/>
                      <a:pt x="1331353" y="1206743"/>
                    </a:cubicBezTo>
                    <a:lnTo>
                      <a:pt x="1333223" y="1203211"/>
                    </a:lnTo>
                    <a:cubicBezTo>
                      <a:pt x="1334469" y="1200718"/>
                      <a:pt x="1335507" y="1198432"/>
                      <a:pt x="1336546" y="1195939"/>
                    </a:cubicBezTo>
                    <a:cubicBezTo>
                      <a:pt x="1337584" y="1193446"/>
                      <a:pt x="1338415" y="1190953"/>
                      <a:pt x="1339246" y="1188460"/>
                    </a:cubicBezTo>
                    <a:cubicBezTo>
                      <a:pt x="1339661" y="1187213"/>
                      <a:pt x="1340077" y="1185967"/>
                      <a:pt x="1340492" y="1184720"/>
                    </a:cubicBezTo>
                    <a:lnTo>
                      <a:pt x="1341531" y="1180772"/>
                    </a:lnTo>
                    <a:cubicBezTo>
                      <a:pt x="1342154" y="1178279"/>
                      <a:pt x="1342777" y="1175578"/>
                      <a:pt x="1343400" y="1172877"/>
                    </a:cubicBezTo>
                    <a:cubicBezTo>
                      <a:pt x="1343815" y="1170176"/>
                      <a:pt x="1344231" y="1167683"/>
                      <a:pt x="1344646" y="1164982"/>
                    </a:cubicBezTo>
                    <a:lnTo>
                      <a:pt x="1345269" y="1161035"/>
                    </a:lnTo>
                    <a:cubicBezTo>
                      <a:pt x="1345269" y="1159788"/>
                      <a:pt x="1345269" y="1158334"/>
                      <a:pt x="1345477" y="1157087"/>
                    </a:cubicBezTo>
                    <a:cubicBezTo>
                      <a:pt x="1345477" y="1154386"/>
                      <a:pt x="1345685" y="1151685"/>
                      <a:pt x="1345892" y="1149192"/>
                    </a:cubicBezTo>
                    <a:lnTo>
                      <a:pt x="1345892" y="988381"/>
                    </a:lnTo>
                    <a:cubicBezTo>
                      <a:pt x="1345892" y="988381"/>
                      <a:pt x="1345892" y="878058"/>
                      <a:pt x="1345892" y="878058"/>
                    </a:cubicBezTo>
                    <a:lnTo>
                      <a:pt x="1345892" y="874110"/>
                    </a:lnTo>
                    <a:cubicBezTo>
                      <a:pt x="1345685" y="871409"/>
                      <a:pt x="1345477" y="868708"/>
                      <a:pt x="1345269" y="866215"/>
                    </a:cubicBezTo>
                    <a:cubicBezTo>
                      <a:pt x="1345061" y="863514"/>
                      <a:pt x="1344646" y="861021"/>
                      <a:pt x="1344231" y="858320"/>
                    </a:cubicBezTo>
                    <a:cubicBezTo>
                      <a:pt x="1343608" y="853126"/>
                      <a:pt x="1341946" y="847931"/>
                      <a:pt x="1340700" y="842737"/>
                    </a:cubicBezTo>
                    <a:cubicBezTo>
                      <a:pt x="1337377" y="832557"/>
                      <a:pt x="1333223" y="822584"/>
                      <a:pt x="1327407" y="813650"/>
                    </a:cubicBezTo>
                    <a:cubicBezTo>
                      <a:pt x="1324707" y="809079"/>
                      <a:pt x="1321384" y="804924"/>
                      <a:pt x="1318061" y="800561"/>
                    </a:cubicBezTo>
                    <a:cubicBezTo>
                      <a:pt x="1316399" y="798483"/>
                      <a:pt x="1314530" y="796613"/>
                      <a:pt x="1312868" y="794536"/>
                    </a:cubicBezTo>
                    <a:lnTo>
                      <a:pt x="1310168" y="791627"/>
                    </a:lnTo>
                    <a:cubicBezTo>
                      <a:pt x="1309129" y="790588"/>
                      <a:pt x="1308299" y="789757"/>
                      <a:pt x="1307260" y="788926"/>
                    </a:cubicBezTo>
                    <a:cubicBezTo>
                      <a:pt x="1305391" y="787056"/>
                      <a:pt x="1303314" y="785394"/>
                      <a:pt x="1301237" y="783524"/>
                    </a:cubicBezTo>
                    <a:cubicBezTo>
                      <a:pt x="1299160" y="781862"/>
                      <a:pt x="1297083" y="780200"/>
                      <a:pt x="1294798" y="778745"/>
                    </a:cubicBezTo>
                    <a:cubicBezTo>
                      <a:pt x="1293760" y="777914"/>
                      <a:pt x="1292721" y="777083"/>
                      <a:pt x="1291475" y="776460"/>
                    </a:cubicBezTo>
                    <a:lnTo>
                      <a:pt x="1288152" y="774382"/>
                    </a:lnTo>
                    <a:cubicBezTo>
                      <a:pt x="1285867" y="772928"/>
                      <a:pt x="1283582" y="771681"/>
                      <a:pt x="1281298" y="770227"/>
                    </a:cubicBezTo>
                    <a:cubicBezTo>
                      <a:pt x="1278805" y="768980"/>
                      <a:pt x="1276521" y="767942"/>
                      <a:pt x="1274028" y="766695"/>
                    </a:cubicBezTo>
                    <a:cubicBezTo>
                      <a:pt x="1272782" y="766072"/>
                      <a:pt x="1271536" y="765656"/>
                      <a:pt x="1270290" y="765033"/>
                    </a:cubicBezTo>
                    <a:lnTo>
                      <a:pt x="1266551" y="763579"/>
                    </a:lnTo>
                    <a:cubicBezTo>
                      <a:pt x="1264059" y="762747"/>
                      <a:pt x="1261566" y="761709"/>
                      <a:pt x="1259074" y="760878"/>
                    </a:cubicBezTo>
                    <a:cubicBezTo>
                      <a:pt x="1256582" y="760254"/>
                      <a:pt x="1253882" y="759423"/>
                      <a:pt x="1251389" y="758800"/>
                    </a:cubicBezTo>
                    <a:cubicBezTo>
                      <a:pt x="1250143" y="758592"/>
                      <a:pt x="1248897" y="758177"/>
                      <a:pt x="1247443" y="757969"/>
                    </a:cubicBezTo>
                    <a:lnTo>
                      <a:pt x="1243497" y="757346"/>
                    </a:lnTo>
                    <a:cubicBezTo>
                      <a:pt x="1240796" y="756930"/>
                      <a:pt x="1238304" y="756514"/>
                      <a:pt x="1235604" y="756307"/>
                    </a:cubicBezTo>
                    <a:cubicBezTo>
                      <a:pt x="1232904" y="756307"/>
                      <a:pt x="1230204" y="755891"/>
                      <a:pt x="1227711" y="755891"/>
                    </a:cubicBezTo>
                    <a:lnTo>
                      <a:pt x="1223765" y="755891"/>
                    </a:lnTo>
                    <a:cubicBezTo>
                      <a:pt x="1223765" y="755891"/>
                      <a:pt x="1221480" y="755891"/>
                      <a:pt x="1221480" y="755891"/>
                    </a:cubicBezTo>
                    <a:lnTo>
                      <a:pt x="1215249" y="755891"/>
                    </a:lnTo>
                    <a:lnTo>
                      <a:pt x="1215249" y="693561"/>
                    </a:lnTo>
                    <a:cubicBezTo>
                      <a:pt x="1257828" y="686082"/>
                      <a:pt x="1299783" y="675070"/>
                      <a:pt x="1340700" y="661150"/>
                    </a:cubicBezTo>
                    <a:cubicBezTo>
                      <a:pt x="1345892" y="659280"/>
                      <a:pt x="1351292" y="657410"/>
                      <a:pt x="1356485" y="655540"/>
                    </a:cubicBezTo>
                    <a:lnTo>
                      <a:pt x="1365208" y="652216"/>
                    </a:lnTo>
                    <a:lnTo>
                      <a:pt x="1642072" y="1216300"/>
                    </a:lnTo>
                    <a:cubicBezTo>
                      <a:pt x="1645603" y="1223364"/>
                      <a:pt x="1652664" y="1227728"/>
                      <a:pt x="1660349" y="1227728"/>
                    </a:cubicBezTo>
                    <a:lnTo>
                      <a:pt x="1774169" y="1227728"/>
                    </a:lnTo>
                    <a:cubicBezTo>
                      <a:pt x="1781023" y="1227728"/>
                      <a:pt x="1787254" y="1224195"/>
                      <a:pt x="1791200" y="1218586"/>
                    </a:cubicBezTo>
                    <a:cubicBezTo>
                      <a:pt x="1795146" y="1212976"/>
                      <a:pt x="1795562" y="1205704"/>
                      <a:pt x="1793069" y="1199471"/>
                    </a:cubicBezTo>
                    <a:lnTo>
                      <a:pt x="1535106" y="586147"/>
                    </a:lnTo>
                    <a:lnTo>
                      <a:pt x="1664503" y="535659"/>
                    </a:lnTo>
                    <a:cubicBezTo>
                      <a:pt x="1664919" y="536283"/>
                      <a:pt x="1665334" y="537114"/>
                      <a:pt x="1665749" y="537737"/>
                    </a:cubicBezTo>
                    <a:cubicBezTo>
                      <a:pt x="1676134" y="553112"/>
                      <a:pt x="1691089" y="565370"/>
                      <a:pt x="1707912" y="572642"/>
                    </a:cubicBezTo>
                    <a:cubicBezTo>
                      <a:pt x="1716428" y="576174"/>
                      <a:pt x="1724944" y="578459"/>
                      <a:pt x="1734706" y="579706"/>
                    </a:cubicBezTo>
                    <a:cubicBezTo>
                      <a:pt x="1744468" y="580537"/>
                      <a:pt x="1754645" y="580329"/>
                      <a:pt x="1764614" y="580329"/>
                    </a:cubicBezTo>
                    <a:lnTo>
                      <a:pt x="1946351" y="580329"/>
                    </a:lnTo>
                    <a:cubicBezTo>
                      <a:pt x="1948844" y="580329"/>
                      <a:pt x="1951336" y="580329"/>
                      <a:pt x="1953829" y="580121"/>
                    </a:cubicBezTo>
                    <a:cubicBezTo>
                      <a:pt x="1956321" y="580121"/>
                      <a:pt x="1958813" y="580121"/>
                      <a:pt x="1961098" y="579498"/>
                    </a:cubicBezTo>
                    <a:cubicBezTo>
                      <a:pt x="1963383" y="579082"/>
                      <a:pt x="1965875" y="578875"/>
                      <a:pt x="1968160" y="578459"/>
                    </a:cubicBezTo>
                    <a:lnTo>
                      <a:pt x="1974806" y="576797"/>
                    </a:lnTo>
                    <a:cubicBezTo>
                      <a:pt x="1992253" y="572018"/>
                      <a:pt x="2008661" y="561838"/>
                      <a:pt x="2020915" y="547918"/>
                    </a:cubicBezTo>
                    <a:cubicBezTo>
                      <a:pt x="2024031" y="544386"/>
                      <a:pt x="2026731" y="540646"/>
                      <a:pt x="2029223" y="536906"/>
                    </a:cubicBezTo>
                    <a:cubicBezTo>
                      <a:pt x="2030470" y="535036"/>
                      <a:pt x="2031716" y="532958"/>
                      <a:pt x="2032754" y="530881"/>
                    </a:cubicBezTo>
                    <a:lnTo>
                      <a:pt x="2034416" y="527764"/>
                    </a:lnTo>
                    <a:lnTo>
                      <a:pt x="2035870" y="524648"/>
                    </a:lnTo>
                    <a:cubicBezTo>
                      <a:pt x="2036908" y="522570"/>
                      <a:pt x="2037739" y="520492"/>
                      <a:pt x="2038570" y="518415"/>
                    </a:cubicBezTo>
                    <a:cubicBezTo>
                      <a:pt x="2039401" y="516337"/>
                      <a:pt x="2040024" y="514052"/>
                      <a:pt x="2040647" y="511974"/>
                    </a:cubicBezTo>
                    <a:cubicBezTo>
                      <a:pt x="2041893" y="507611"/>
                      <a:pt x="2042932" y="503248"/>
                      <a:pt x="2043555" y="498262"/>
                    </a:cubicBezTo>
                    <a:lnTo>
                      <a:pt x="2043970" y="494730"/>
                    </a:lnTo>
                    <a:cubicBezTo>
                      <a:pt x="2043970" y="493483"/>
                      <a:pt x="2043970" y="492236"/>
                      <a:pt x="2044178" y="490990"/>
                    </a:cubicBezTo>
                    <a:cubicBezTo>
                      <a:pt x="2044178" y="488497"/>
                      <a:pt x="2044593" y="486003"/>
                      <a:pt x="2044593" y="483510"/>
                    </a:cubicBezTo>
                    <a:lnTo>
                      <a:pt x="2044593" y="313350"/>
                    </a:lnTo>
                    <a:cubicBezTo>
                      <a:pt x="2044593" y="303377"/>
                      <a:pt x="2042932" y="293820"/>
                      <a:pt x="2040231" y="285302"/>
                    </a:cubicBezTo>
                    <a:cubicBezTo>
                      <a:pt x="2037531" y="276575"/>
                      <a:pt x="2033585" y="268265"/>
                      <a:pt x="2028393" y="260577"/>
                    </a:cubicBezTo>
                    <a:cubicBezTo>
                      <a:pt x="2018008" y="245203"/>
                      <a:pt x="2003053" y="232945"/>
                      <a:pt x="1986230" y="225673"/>
                    </a:cubicBezTo>
                    <a:cubicBezTo>
                      <a:pt x="1977714" y="222141"/>
                      <a:pt x="1969198" y="219855"/>
                      <a:pt x="1959436" y="218816"/>
                    </a:cubicBezTo>
                    <a:cubicBezTo>
                      <a:pt x="1949675" y="217985"/>
                      <a:pt x="1939497" y="218193"/>
                      <a:pt x="1929528" y="218193"/>
                    </a:cubicBezTo>
                    <a:lnTo>
                      <a:pt x="1867218" y="218193"/>
                    </a:lnTo>
                    <a:lnTo>
                      <a:pt x="1867218" y="132178"/>
                    </a:lnTo>
                    <a:lnTo>
                      <a:pt x="2137642" y="132178"/>
                    </a:lnTo>
                    <a:cubicBezTo>
                      <a:pt x="2148858" y="132178"/>
                      <a:pt x="2157997" y="123036"/>
                      <a:pt x="2157997" y="111817"/>
                    </a:cubicBezTo>
                    <a:cubicBezTo>
                      <a:pt x="2157997" y="100598"/>
                      <a:pt x="2148858" y="91456"/>
                      <a:pt x="2137642" y="91456"/>
                    </a:cubicBezTo>
                    <a:close/>
                    <a:moveTo>
                      <a:pt x="467116" y="483926"/>
                    </a:moveTo>
                    <a:cubicBezTo>
                      <a:pt x="466701" y="490366"/>
                      <a:pt x="466078" y="496599"/>
                      <a:pt x="463793" y="502625"/>
                    </a:cubicBezTo>
                    <a:cubicBezTo>
                      <a:pt x="461716" y="508650"/>
                      <a:pt x="458600" y="514259"/>
                      <a:pt x="454446" y="519246"/>
                    </a:cubicBezTo>
                    <a:cubicBezTo>
                      <a:pt x="446138" y="529011"/>
                      <a:pt x="434092" y="535452"/>
                      <a:pt x="421630" y="537114"/>
                    </a:cubicBezTo>
                    <a:cubicBezTo>
                      <a:pt x="415399" y="537945"/>
                      <a:pt x="408752" y="538153"/>
                      <a:pt x="402106" y="538153"/>
                    </a:cubicBezTo>
                    <a:lnTo>
                      <a:pt x="231169" y="538153"/>
                    </a:lnTo>
                    <a:cubicBezTo>
                      <a:pt x="224523" y="538153"/>
                      <a:pt x="217877" y="538153"/>
                      <a:pt x="211230" y="538153"/>
                    </a:cubicBezTo>
                    <a:cubicBezTo>
                      <a:pt x="204584" y="537737"/>
                      <a:pt x="198561" y="537322"/>
                      <a:pt x="192330" y="535452"/>
                    </a:cubicBezTo>
                    <a:cubicBezTo>
                      <a:pt x="180283" y="531712"/>
                      <a:pt x="169275" y="523401"/>
                      <a:pt x="162836" y="512390"/>
                    </a:cubicBezTo>
                    <a:cubicBezTo>
                      <a:pt x="159513" y="506780"/>
                      <a:pt x="157436" y="500755"/>
                      <a:pt x="156398" y="494522"/>
                    </a:cubicBezTo>
                    <a:cubicBezTo>
                      <a:pt x="155359" y="488289"/>
                      <a:pt x="154944" y="481848"/>
                      <a:pt x="154944" y="475200"/>
                    </a:cubicBezTo>
                    <a:lnTo>
                      <a:pt x="154944" y="333295"/>
                    </a:lnTo>
                    <a:cubicBezTo>
                      <a:pt x="154944" y="326647"/>
                      <a:pt x="154944" y="319998"/>
                      <a:pt x="155359" y="313350"/>
                    </a:cubicBezTo>
                    <a:cubicBezTo>
                      <a:pt x="155775" y="306909"/>
                      <a:pt x="156605" y="300676"/>
                      <a:pt x="158682" y="294651"/>
                    </a:cubicBezTo>
                    <a:cubicBezTo>
                      <a:pt x="160759" y="288626"/>
                      <a:pt x="163875" y="283016"/>
                      <a:pt x="168029" y="278030"/>
                    </a:cubicBezTo>
                    <a:cubicBezTo>
                      <a:pt x="176337" y="268265"/>
                      <a:pt x="188383" y="261824"/>
                      <a:pt x="200845" y="260162"/>
                    </a:cubicBezTo>
                    <a:cubicBezTo>
                      <a:pt x="207076" y="259331"/>
                      <a:pt x="213723" y="259123"/>
                      <a:pt x="220369" y="258915"/>
                    </a:cubicBezTo>
                    <a:lnTo>
                      <a:pt x="391306" y="258915"/>
                    </a:lnTo>
                    <a:cubicBezTo>
                      <a:pt x="397952" y="258915"/>
                      <a:pt x="404598" y="258915"/>
                      <a:pt x="411245" y="258915"/>
                    </a:cubicBezTo>
                    <a:cubicBezTo>
                      <a:pt x="417684" y="259331"/>
                      <a:pt x="423915" y="259746"/>
                      <a:pt x="430146" y="261616"/>
                    </a:cubicBezTo>
                    <a:cubicBezTo>
                      <a:pt x="442192" y="265356"/>
                      <a:pt x="453200" y="273667"/>
                      <a:pt x="459639" y="284678"/>
                    </a:cubicBezTo>
                    <a:cubicBezTo>
                      <a:pt x="462962" y="290288"/>
                      <a:pt x="465039" y="296313"/>
                      <a:pt x="466078" y="302338"/>
                    </a:cubicBezTo>
                    <a:cubicBezTo>
                      <a:pt x="467116" y="308571"/>
                      <a:pt x="467531" y="315012"/>
                      <a:pt x="467531" y="321661"/>
                    </a:cubicBezTo>
                    <a:lnTo>
                      <a:pt x="467531" y="416610"/>
                    </a:lnTo>
                    <a:lnTo>
                      <a:pt x="467531" y="416610"/>
                    </a:lnTo>
                    <a:lnTo>
                      <a:pt x="467531" y="463772"/>
                    </a:lnTo>
                    <a:cubicBezTo>
                      <a:pt x="467531" y="470421"/>
                      <a:pt x="467531" y="477069"/>
                      <a:pt x="467116" y="483718"/>
                    </a:cubicBezTo>
                    <a:close/>
                    <a:moveTo>
                      <a:pt x="732556" y="309818"/>
                    </a:moveTo>
                    <a:lnTo>
                      <a:pt x="732556" y="309818"/>
                    </a:lnTo>
                    <a:cubicBezTo>
                      <a:pt x="732556" y="309818"/>
                      <a:pt x="791127" y="309818"/>
                      <a:pt x="791127" y="309818"/>
                    </a:cubicBezTo>
                    <a:cubicBezTo>
                      <a:pt x="792789" y="309818"/>
                      <a:pt x="794658" y="309818"/>
                      <a:pt x="796320" y="309402"/>
                    </a:cubicBezTo>
                    <a:cubicBezTo>
                      <a:pt x="799643" y="308571"/>
                      <a:pt x="802758" y="306494"/>
                      <a:pt x="804835" y="303585"/>
                    </a:cubicBezTo>
                    <a:cubicBezTo>
                      <a:pt x="805874" y="302131"/>
                      <a:pt x="806497" y="300468"/>
                      <a:pt x="806912" y="298806"/>
                    </a:cubicBezTo>
                    <a:cubicBezTo>
                      <a:pt x="807328" y="297144"/>
                      <a:pt x="807328" y="295274"/>
                      <a:pt x="807328" y="293612"/>
                    </a:cubicBezTo>
                    <a:cubicBezTo>
                      <a:pt x="807328" y="290080"/>
                      <a:pt x="807328" y="286548"/>
                      <a:pt x="807743" y="283224"/>
                    </a:cubicBezTo>
                    <a:lnTo>
                      <a:pt x="808158" y="278030"/>
                    </a:lnTo>
                    <a:lnTo>
                      <a:pt x="808782" y="272212"/>
                    </a:lnTo>
                    <a:cubicBezTo>
                      <a:pt x="809405" y="266603"/>
                      <a:pt x="810443" y="261201"/>
                      <a:pt x="811482" y="255591"/>
                    </a:cubicBezTo>
                    <a:cubicBezTo>
                      <a:pt x="811897" y="252890"/>
                      <a:pt x="812728" y="250189"/>
                      <a:pt x="813351" y="247488"/>
                    </a:cubicBezTo>
                    <a:cubicBezTo>
                      <a:pt x="813974" y="244787"/>
                      <a:pt x="814597" y="242086"/>
                      <a:pt x="815428" y="239385"/>
                    </a:cubicBezTo>
                    <a:cubicBezTo>
                      <a:pt x="817090" y="233983"/>
                      <a:pt x="818336" y="228581"/>
                      <a:pt x="820205" y="223387"/>
                    </a:cubicBezTo>
                    <a:cubicBezTo>
                      <a:pt x="823528" y="212791"/>
                      <a:pt x="828098" y="202403"/>
                      <a:pt x="832875" y="192222"/>
                    </a:cubicBezTo>
                    <a:lnTo>
                      <a:pt x="836613" y="184743"/>
                    </a:lnTo>
                    <a:lnTo>
                      <a:pt x="838483" y="181003"/>
                    </a:lnTo>
                    <a:lnTo>
                      <a:pt x="840560" y="177263"/>
                    </a:lnTo>
                    <a:lnTo>
                      <a:pt x="844714" y="169991"/>
                    </a:lnTo>
                    <a:lnTo>
                      <a:pt x="849283" y="162927"/>
                    </a:lnTo>
                    <a:cubicBezTo>
                      <a:pt x="861330" y="144021"/>
                      <a:pt x="876076" y="126984"/>
                      <a:pt x="892484" y="111817"/>
                    </a:cubicBezTo>
                    <a:cubicBezTo>
                      <a:pt x="900792" y="104337"/>
                      <a:pt x="909308" y="97066"/>
                      <a:pt x="918655" y="90625"/>
                    </a:cubicBezTo>
                    <a:cubicBezTo>
                      <a:pt x="927793" y="83976"/>
                      <a:pt x="937347" y="78367"/>
                      <a:pt x="947109" y="72965"/>
                    </a:cubicBezTo>
                    <a:cubicBezTo>
                      <a:pt x="986572" y="51773"/>
                      <a:pt x="1031643" y="40969"/>
                      <a:pt x="1076298" y="41592"/>
                    </a:cubicBezTo>
                    <a:cubicBezTo>
                      <a:pt x="1120954" y="42215"/>
                      <a:pt x="1165609" y="54266"/>
                      <a:pt x="1204449" y="76497"/>
                    </a:cubicBezTo>
                    <a:cubicBezTo>
                      <a:pt x="1243497" y="98520"/>
                      <a:pt x="1276313" y="130931"/>
                      <a:pt x="1299783" y="169160"/>
                    </a:cubicBezTo>
                    <a:cubicBezTo>
                      <a:pt x="1310376" y="186821"/>
                      <a:pt x="1319099" y="205519"/>
                      <a:pt x="1325538" y="225257"/>
                    </a:cubicBezTo>
                    <a:cubicBezTo>
                      <a:pt x="1326369" y="227750"/>
                      <a:pt x="1327199" y="230244"/>
                      <a:pt x="1327822" y="232529"/>
                    </a:cubicBezTo>
                    <a:lnTo>
                      <a:pt x="1329899" y="240009"/>
                    </a:lnTo>
                    <a:cubicBezTo>
                      <a:pt x="1331146" y="244995"/>
                      <a:pt x="1332392" y="249981"/>
                      <a:pt x="1333430" y="254968"/>
                    </a:cubicBezTo>
                    <a:lnTo>
                      <a:pt x="1334884" y="262655"/>
                    </a:lnTo>
                    <a:cubicBezTo>
                      <a:pt x="1335300" y="265148"/>
                      <a:pt x="1335715" y="267641"/>
                      <a:pt x="1336130" y="270342"/>
                    </a:cubicBezTo>
                    <a:lnTo>
                      <a:pt x="1336753" y="275952"/>
                    </a:lnTo>
                    <a:cubicBezTo>
                      <a:pt x="1336961" y="277614"/>
                      <a:pt x="1337169" y="279069"/>
                      <a:pt x="1337169" y="280731"/>
                    </a:cubicBezTo>
                    <a:cubicBezTo>
                      <a:pt x="1337169" y="282601"/>
                      <a:pt x="1337584" y="284470"/>
                      <a:pt x="1337584" y="286340"/>
                    </a:cubicBezTo>
                    <a:lnTo>
                      <a:pt x="1337584" y="291950"/>
                    </a:lnTo>
                    <a:cubicBezTo>
                      <a:pt x="1337792" y="293820"/>
                      <a:pt x="1337584" y="295690"/>
                      <a:pt x="1338207" y="297560"/>
                    </a:cubicBezTo>
                    <a:cubicBezTo>
                      <a:pt x="1338623" y="299430"/>
                      <a:pt x="1339454" y="301092"/>
                      <a:pt x="1340492" y="302754"/>
                    </a:cubicBezTo>
                    <a:cubicBezTo>
                      <a:pt x="1342777" y="305870"/>
                      <a:pt x="1346100" y="307948"/>
                      <a:pt x="1349839" y="308364"/>
                    </a:cubicBezTo>
                    <a:cubicBezTo>
                      <a:pt x="1351708" y="308571"/>
                      <a:pt x="1353577" y="308364"/>
                      <a:pt x="1355446" y="308364"/>
                    </a:cubicBezTo>
                    <a:lnTo>
                      <a:pt x="1649757" y="308364"/>
                    </a:lnTo>
                    <a:cubicBezTo>
                      <a:pt x="1649757" y="310233"/>
                      <a:pt x="1649549" y="312103"/>
                      <a:pt x="1649549" y="313973"/>
                    </a:cubicBezTo>
                    <a:lnTo>
                      <a:pt x="1649549" y="348462"/>
                    </a:lnTo>
                    <a:lnTo>
                      <a:pt x="1367908" y="348462"/>
                    </a:lnTo>
                    <a:cubicBezTo>
                      <a:pt x="1360431" y="348462"/>
                      <a:pt x="1352954" y="348462"/>
                      <a:pt x="1345685" y="348462"/>
                    </a:cubicBezTo>
                    <a:cubicBezTo>
                      <a:pt x="1343815" y="348462"/>
                      <a:pt x="1342154" y="348255"/>
                      <a:pt x="1340284" y="348047"/>
                    </a:cubicBezTo>
                    <a:lnTo>
                      <a:pt x="1335092" y="347424"/>
                    </a:lnTo>
                    <a:cubicBezTo>
                      <a:pt x="1331769" y="346800"/>
                      <a:pt x="1328446" y="346385"/>
                      <a:pt x="1325122" y="345554"/>
                    </a:cubicBezTo>
                    <a:cubicBezTo>
                      <a:pt x="1318684" y="343684"/>
                      <a:pt x="1312453" y="339528"/>
                      <a:pt x="1308091" y="333919"/>
                    </a:cubicBezTo>
                    <a:cubicBezTo>
                      <a:pt x="1305806" y="331218"/>
                      <a:pt x="1304145" y="328101"/>
                      <a:pt x="1302899" y="324985"/>
                    </a:cubicBezTo>
                    <a:cubicBezTo>
                      <a:pt x="1302275" y="323323"/>
                      <a:pt x="1301860" y="321868"/>
                      <a:pt x="1301445" y="320206"/>
                    </a:cubicBezTo>
                    <a:cubicBezTo>
                      <a:pt x="1301029" y="318544"/>
                      <a:pt x="1300822" y="316882"/>
                      <a:pt x="1300614" y="315220"/>
                    </a:cubicBezTo>
                    <a:lnTo>
                      <a:pt x="1298952" y="305039"/>
                    </a:lnTo>
                    <a:cubicBezTo>
                      <a:pt x="1298537" y="301507"/>
                      <a:pt x="1298329" y="297767"/>
                      <a:pt x="1297914" y="294028"/>
                    </a:cubicBezTo>
                    <a:cubicBezTo>
                      <a:pt x="1297914" y="290911"/>
                      <a:pt x="1297706" y="287587"/>
                      <a:pt x="1297291" y="284470"/>
                    </a:cubicBezTo>
                    <a:cubicBezTo>
                      <a:pt x="1297291" y="282808"/>
                      <a:pt x="1296875" y="281354"/>
                      <a:pt x="1296875" y="279900"/>
                    </a:cubicBezTo>
                    <a:lnTo>
                      <a:pt x="1296460" y="275952"/>
                    </a:lnTo>
                    <a:cubicBezTo>
                      <a:pt x="1296252" y="273667"/>
                      <a:pt x="1295837" y="271589"/>
                      <a:pt x="1295421" y="269511"/>
                    </a:cubicBezTo>
                    <a:lnTo>
                      <a:pt x="1294383" y="263071"/>
                    </a:lnTo>
                    <a:cubicBezTo>
                      <a:pt x="1293552" y="258915"/>
                      <a:pt x="1292514" y="254552"/>
                      <a:pt x="1291475" y="250397"/>
                    </a:cubicBezTo>
                    <a:lnTo>
                      <a:pt x="1289606" y="244164"/>
                    </a:lnTo>
                    <a:cubicBezTo>
                      <a:pt x="1288983" y="242086"/>
                      <a:pt x="1288360" y="240009"/>
                      <a:pt x="1287736" y="237931"/>
                    </a:cubicBezTo>
                    <a:cubicBezTo>
                      <a:pt x="1282336" y="221310"/>
                      <a:pt x="1275067" y="205312"/>
                      <a:pt x="1265928" y="190353"/>
                    </a:cubicBezTo>
                    <a:cubicBezTo>
                      <a:pt x="1245989" y="157941"/>
                      <a:pt x="1217950" y="130308"/>
                      <a:pt x="1184925" y="111609"/>
                    </a:cubicBezTo>
                    <a:cubicBezTo>
                      <a:pt x="1151901" y="92495"/>
                      <a:pt x="1114100" y="82314"/>
                      <a:pt x="1076091" y="81899"/>
                    </a:cubicBezTo>
                    <a:cubicBezTo>
                      <a:pt x="1038082" y="81275"/>
                      <a:pt x="999865" y="90417"/>
                      <a:pt x="966425" y="108493"/>
                    </a:cubicBezTo>
                    <a:cubicBezTo>
                      <a:pt x="958117" y="113064"/>
                      <a:pt x="949809" y="117842"/>
                      <a:pt x="942125" y="123452"/>
                    </a:cubicBezTo>
                    <a:cubicBezTo>
                      <a:pt x="934232" y="128854"/>
                      <a:pt x="926963" y="135087"/>
                      <a:pt x="919901" y="141320"/>
                    </a:cubicBezTo>
                    <a:cubicBezTo>
                      <a:pt x="905985" y="154201"/>
                      <a:pt x="893315" y="168745"/>
                      <a:pt x="883138" y="184743"/>
                    </a:cubicBezTo>
                    <a:lnTo>
                      <a:pt x="879192" y="190768"/>
                    </a:lnTo>
                    <a:lnTo>
                      <a:pt x="875661" y="197001"/>
                    </a:lnTo>
                    <a:lnTo>
                      <a:pt x="873792" y="200118"/>
                    </a:lnTo>
                    <a:lnTo>
                      <a:pt x="872130" y="203234"/>
                    </a:lnTo>
                    <a:lnTo>
                      <a:pt x="868807" y="209675"/>
                    </a:lnTo>
                    <a:cubicBezTo>
                      <a:pt x="864860" y="218401"/>
                      <a:pt x="860914" y="226919"/>
                      <a:pt x="858214" y="236061"/>
                    </a:cubicBezTo>
                    <a:cubicBezTo>
                      <a:pt x="856552" y="240632"/>
                      <a:pt x="855514" y="245203"/>
                      <a:pt x="854060" y="249774"/>
                    </a:cubicBezTo>
                    <a:cubicBezTo>
                      <a:pt x="853437" y="252059"/>
                      <a:pt x="853022" y="254344"/>
                      <a:pt x="852398" y="256630"/>
                    </a:cubicBezTo>
                    <a:cubicBezTo>
                      <a:pt x="851983" y="258915"/>
                      <a:pt x="851360" y="261201"/>
                      <a:pt x="850945" y="263486"/>
                    </a:cubicBezTo>
                    <a:cubicBezTo>
                      <a:pt x="850114" y="268265"/>
                      <a:pt x="849075" y="272836"/>
                      <a:pt x="848660" y="277614"/>
                    </a:cubicBezTo>
                    <a:lnTo>
                      <a:pt x="848037" y="282185"/>
                    </a:lnTo>
                    <a:lnTo>
                      <a:pt x="847621" y="287379"/>
                    </a:lnTo>
                    <a:lnTo>
                      <a:pt x="846998" y="297767"/>
                    </a:lnTo>
                    <a:lnTo>
                      <a:pt x="846583" y="302962"/>
                    </a:lnTo>
                    <a:cubicBezTo>
                      <a:pt x="846583" y="304624"/>
                      <a:pt x="846167" y="306286"/>
                      <a:pt x="845960" y="307740"/>
                    </a:cubicBezTo>
                    <a:lnTo>
                      <a:pt x="844506" y="317297"/>
                    </a:lnTo>
                    <a:cubicBezTo>
                      <a:pt x="844298" y="318960"/>
                      <a:pt x="844090" y="320414"/>
                      <a:pt x="843675" y="321868"/>
                    </a:cubicBezTo>
                    <a:cubicBezTo>
                      <a:pt x="843467" y="323323"/>
                      <a:pt x="842844" y="324777"/>
                      <a:pt x="842221" y="326231"/>
                    </a:cubicBezTo>
                    <a:cubicBezTo>
                      <a:pt x="841183" y="329140"/>
                      <a:pt x="839521" y="332049"/>
                      <a:pt x="837444" y="334542"/>
                    </a:cubicBezTo>
                    <a:cubicBezTo>
                      <a:pt x="833498" y="339736"/>
                      <a:pt x="828098" y="343891"/>
                      <a:pt x="822074" y="345969"/>
                    </a:cubicBezTo>
                    <a:cubicBezTo>
                      <a:pt x="819167" y="347008"/>
                      <a:pt x="816259" y="347631"/>
                      <a:pt x="813143" y="348047"/>
                    </a:cubicBezTo>
                    <a:cubicBezTo>
                      <a:pt x="810028" y="348462"/>
                      <a:pt x="806912" y="348878"/>
                      <a:pt x="803589" y="349293"/>
                    </a:cubicBezTo>
                    <a:cubicBezTo>
                      <a:pt x="797150" y="349917"/>
                      <a:pt x="790089" y="349709"/>
                      <a:pt x="783235" y="349709"/>
                    </a:cubicBezTo>
                    <a:lnTo>
                      <a:pt x="509071" y="349709"/>
                    </a:lnTo>
                    <a:lnTo>
                      <a:pt x="509071" y="312727"/>
                    </a:lnTo>
                    <a:cubicBezTo>
                      <a:pt x="509071" y="311688"/>
                      <a:pt x="508864" y="310857"/>
                      <a:pt x="508864" y="309818"/>
                    </a:cubicBezTo>
                    <a:lnTo>
                      <a:pt x="732971" y="309818"/>
                    </a:lnTo>
                    <a:close/>
                    <a:moveTo>
                      <a:pt x="1649133" y="390016"/>
                    </a:moveTo>
                    <a:lnTo>
                      <a:pt x="1649133" y="409130"/>
                    </a:lnTo>
                    <a:lnTo>
                      <a:pt x="1414225" y="500547"/>
                    </a:lnTo>
                    <a:lnTo>
                      <a:pt x="1356277" y="523193"/>
                    </a:lnTo>
                    <a:lnTo>
                      <a:pt x="1327199" y="534413"/>
                    </a:lnTo>
                    <a:lnTo>
                      <a:pt x="1313699" y="539399"/>
                    </a:lnTo>
                    <a:cubicBezTo>
                      <a:pt x="1309129" y="541061"/>
                      <a:pt x="1304768" y="542516"/>
                      <a:pt x="1300198" y="544178"/>
                    </a:cubicBezTo>
                    <a:cubicBezTo>
                      <a:pt x="1264059" y="556644"/>
                      <a:pt x="1227088" y="566201"/>
                      <a:pt x="1189287" y="572642"/>
                    </a:cubicBezTo>
                    <a:cubicBezTo>
                      <a:pt x="1114100" y="585523"/>
                      <a:pt x="1036628" y="586147"/>
                      <a:pt x="961233" y="574096"/>
                    </a:cubicBezTo>
                    <a:cubicBezTo>
                      <a:pt x="942332" y="571187"/>
                      <a:pt x="923639" y="567448"/>
                      <a:pt x="905154" y="562877"/>
                    </a:cubicBezTo>
                    <a:cubicBezTo>
                      <a:pt x="886669" y="558306"/>
                      <a:pt x="868184" y="553112"/>
                      <a:pt x="850114" y="547086"/>
                    </a:cubicBezTo>
                    <a:cubicBezTo>
                      <a:pt x="845544" y="545424"/>
                      <a:pt x="840975" y="544178"/>
                      <a:pt x="836613" y="542516"/>
                    </a:cubicBezTo>
                    <a:lnTo>
                      <a:pt x="823113" y="537737"/>
                    </a:lnTo>
                    <a:lnTo>
                      <a:pt x="809820" y="532543"/>
                    </a:lnTo>
                    <a:lnTo>
                      <a:pt x="806497" y="531296"/>
                    </a:lnTo>
                    <a:lnTo>
                      <a:pt x="802966" y="529842"/>
                    </a:lnTo>
                    <a:lnTo>
                      <a:pt x="795697" y="526933"/>
                    </a:lnTo>
                    <a:lnTo>
                      <a:pt x="737956" y="503663"/>
                    </a:lnTo>
                    <a:lnTo>
                      <a:pt x="508656" y="411000"/>
                    </a:lnTo>
                    <a:lnTo>
                      <a:pt x="508656" y="391262"/>
                    </a:lnTo>
                    <a:lnTo>
                      <a:pt x="790712" y="391262"/>
                    </a:lnTo>
                    <a:cubicBezTo>
                      <a:pt x="800889" y="391262"/>
                      <a:pt x="811689" y="391678"/>
                      <a:pt x="821036" y="389600"/>
                    </a:cubicBezTo>
                    <a:cubicBezTo>
                      <a:pt x="825605" y="388561"/>
                      <a:pt x="830175" y="387315"/>
                      <a:pt x="834121" y="385860"/>
                    </a:cubicBezTo>
                    <a:lnTo>
                      <a:pt x="837236" y="384821"/>
                    </a:lnTo>
                    <a:cubicBezTo>
                      <a:pt x="838275" y="384406"/>
                      <a:pt x="839106" y="383990"/>
                      <a:pt x="840144" y="383575"/>
                    </a:cubicBezTo>
                    <a:cubicBezTo>
                      <a:pt x="842013" y="382744"/>
                      <a:pt x="844090" y="381705"/>
                      <a:pt x="845960" y="380666"/>
                    </a:cubicBezTo>
                    <a:cubicBezTo>
                      <a:pt x="853645" y="376303"/>
                      <a:pt x="861122" y="370278"/>
                      <a:pt x="867353" y="363214"/>
                    </a:cubicBezTo>
                    <a:cubicBezTo>
                      <a:pt x="870468" y="359682"/>
                      <a:pt x="873168" y="355942"/>
                      <a:pt x="875453" y="352202"/>
                    </a:cubicBezTo>
                    <a:cubicBezTo>
                      <a:pt x="876492" y="350332"/>
                      <a:pt x="877738" y="348462"/>
                      <a:pt x="878569" y="346592"/>
                    </a:cubicBezTo>
                    <a:cubicBezTo>
                      <a:pt x="878984" y="345554"/>
                      <a:pt x="879607" y="344723"/>
                      <a:pt x="880023" y="343684"/>
                    </a:cubicBezTo>
                    <a:cubicBezTo>
                      <a:pt x="880438" y="342645"/>
                      <a:pt x="880646" y="341606"/>
                      <a:pt x="881061" y="340359"/>
                    </a:cubicBezTo>
                    <a:lnTo>
                      <a:pt x="885007" y="327062"/>
                    </a:lnTo>
                    <a:lnTo>
                      <a:pt x="886046" y="323738"/>
                    </a:lnTo>
                    <a:lnTo>
                      <a:pt x="886461" y="322076"/>
                    </a:lnTo>
                    <a:cubicBezTo>
                      <a:pt x="886669" y="321661"/>
                      <a:pt x="886461" y="320829"/>
                      <a:pt x="886461" y="320206"/>
                    </a:cubicBezTo>
                    <a:lnTo>
                      <a:pt x="886877" y="312311"/>
                    </a:lnTo>
                    <a:lnTo>
                      <a:pt x="887707" y="296729"/>
                    </a:lnTo>
                    <a:lnTo>
                      <a:pt x="888330" y="288834"/>
                    </a:lnTo>
                    <a:lnTo>
                      <a:pt x="889161" y="282808"/>
                    </a:lnTo>
                    <a:cubicBezTo>
                      <a:pt x="889577" y="278861"/>
                      <a:pt x="890407" y="275121"/>
                      <a:pt x="891031" y="271381"/>
                    </a:cubicBezTo>
                    <a:cubicBezTo>
                      <a:pt x="891446" y="269511"/>
                      <a:pt x="891861" y="267641"/>
                      <a:pt x="892277" y="265772"/>
                    </a:cubicBezTo>
                    <a:cubicBezTo>
                      <a:pt x="892692" y="263902"/>
                      <a:pt x="893108" y="262032"/>
                      <a:pt x="893731" y="260162"/>
                    </a:cubicBezTo>
                    <a:cubicBezTo>
                      <a:pt x="894769" y="256422"/>
                      <a:pt x="895808" y="252682"/>
                      <a:pt x="897054" y="249150"/>
                    </a:cubicBezTo>
                    <a:cubicBezTo>
                      <a:pt x="899339" y="241671"/>
                      <a:pt x="902454" y="234607"/>
                      <a:pt x="905777" y="227543"/>
                    </a:cubicBezTo>
                    <a:lnTo>
                      <a:pt x="908477" y="222348"/>
                    </a:lnTo>
                    <a:lnTo>
                      <a:pt x="909724" y="219855"/>
                    </a:lnTo>
                    <a:lnTo>
                      <a:pt x="911177" y="217362"/>
                    </a:lnTo>
                    <a:lnTo>
                      <a:pt x="914085" y="212376"/>
                    </a:lnTo>
                    <a:lnTo>
                      <a:pt x="917201" y="207389"/>
                    </a:lnTo>
                    <a:cubicBezTo>
                      <a:pt x="925509" y="194300"/>
                      <a:pt x="935894" y="182457"/>
                      <a:pt x="947317" y="171861"/>
                    </a:cubicBezTo>
                    <a:cubicBezTo>
                      <a:pt x="953133" y="166667"/>
                      <a:pt x="958948" y="161681"/>
                      <a:pt x="965387" y="157110"/>
                    </a:cubicBezTo>
                    <a:cubicBezTo>
                      <a:pt x="971618" y="152539"/>
                      <a:pt x="978264" y="148592"/>
                      <a:pt x="985118" y="144852"/>
                    </a:cubicBezTo>
                    <a:cubicBezTo>
                      <a:pt x="1012535" y="130308"/>
                      <a:pt x="1043482" y="122621"/>
                      <a:pt x="1074637" y="123244"/>
                    </a:cubicBezTo>
                    <a:cubicBezTo>
                      <a:pt x="1105792" y="123660"/>
                      <a:pt x="1136531" y="131970"/>
                      <a:pt x="1163532" y="147553"/>
                    </a:cubicBezTo>
                    <a:cubicBezTo>
                      <a:pt x="1190533" y="162927"/>
                      <a:pt x="1213380" y="185366"/>
                      <a:pt x="1229788" y="211960"/>
                    </a:cubicBezTo>
                    <a:cubicBezTo>
                      <a:pt x="1237266" y="224218"/>
                      <a:pt x="1243081" y="237308"/>
                      <a:pt x="1247651" y="250812"/>
                    </a:cubicBezTo>
                    <a:cubicBezTo>
                      <a:pt x="1248274" y="252475"/>
                      <a:pt x="1248689" y="254137"/>
                      <a:pt x="1249312" y="256007"/>
                    </a:cubicBezTo>
                    <a:lnTo>
                      <a:pt x="1250766" y="261201"/>
                    </a:lnTo>
                    <a:cubicBezTo>
                      <a:pt x="1251597" y="264733"/>
                      <a:pt x="1252428" y="268057"/>
                      <a:pt x="1253258" y="271589"/>
                    </a:cubicBezTo>
                    <a:lnTo>
                      <a:pt x="1254297" y="276783"/>
                    </a:lnTo>
                    <a:cubicBezTo>
                      <a:pt x="1254712" y="278445"/>
                      <a:pt x="1254920" y="280315"/>
                      <a:pt x="1255128" y="281977"/>
                    </a:cubicBezTo>
                    <a:lnTo>
                      <a:pt x="1255751" y="286548"/>
                    </a:lnTo>
                    <a:cubicBezTo>
                      <a:pt x="1256166" y="288626"/>
                      <a:pt x="1256166" y="291119"/>
                      <a:pt x="1256374" y="293612"/>
                    </a:cubicBezTo>
                    <a:cubicBezTo>
                      <a:pt x="1256789" y="298391"/>
                      <a:pt x="1256789" y="303169"/>
                      <a:pt x="1256997" y="308156"/>
                    </a:cubicBezTo>
                    <a:lnTo>
                      <a:pt x="1257828" y="316466"/>
                    </a:lnTo>
                    <a:lnTo>
                      <a:pt x="1258243" y="320622"/>
                    </a:lnTo>
                    <a:cubicBezTo>
                      <a:pt x="1258243" y="322076"/>
                      <a:pt x="1258243" y="323530"/>
                      <a:pt x="1258866" y="324569"/>
                    </a:cubicBezTo>
                    <a:lnTo>
                      <a:pt x="1263436" y="338490"/>
                    </a:lnTo>
                    <a:lnTo>
                      <a:pt x="1264682" y="342022"/>
                    </a:lnTo>
                    <a:cubicBezTo>
                      <a:pt x="1265097" y="343060"/>
                      <a:pt x="1265305" y="344515"/>
                      <a:pt x="1265928" y="345346"/>
                    </a:cubicBezTo>
                    <a:cubicBezTo>
                      <a:pt x="1266967" y="347424"/>
                      <a:pt x="1268005" y="349293"/>
                      <a:pt x="1269251" y="351371"/>
                    </a:cubicBezTo>
                    <a:cubicBezTo>
                      <a:pt x="1271744" y="355319"/>
                      <a:pt x="1274651" y="359474"/>
                      <a:pt x="1277975" y="363214"/>
                    </a:cubicBezTo>
                    <a:cubicBezTo>
                      <a:pt x="1284621" y="370693"/>
                      <a:pt x="1292929" y="376926"/>
                      <a:pt x="1301445" y="381289"/>
                    </a:cubicBezTo>
                    <a:cubicBezTo>
                      <a:pt x="1303522" y="382328"/>
                      <a:pt x="1305599" y="383367"/>
                      <a:pt x="1307676" y="384198"/>
                    </a:cubicBezTo>
                    <a:lnTo>
                      <a:pt x="1314322" y="386691"/>
                    </a:lnTo>
                    <a:cubicBezTo>
                      <a:pt x="1316607" y="387315"/>
                      <a:pt x="1319099" y="387938"/>
                      <a:pt x="1321591" y="388561"/>
                    </a:cubicBezTo>
                    <a:cubicBezTo>
                      <a:pt x="1322838" y="388977"/>
                      <a:pt x="1324084" y="388977"/>
                      <a:pt x="1325330" y="389184"/>
                    </a:cubicBezTo>
                    <a:lnTo>
                      <a:pt x="1329276" y="389808"/>
                    </a:lnTo>
                    <a:cubicBezTo>
                      <a:pt x="1334677" y="390431"/>
                      <a:pt x="1340077" y="390431"/>
                      <a:pt x="1345892" y="390431"/>
                    </a:cubicBezTo>
                    <a:lnTo>
                      <a:pt x="1649133" y="390431"/>
                    </a:lnTo>
                    <a:close/>
                    <a:moveTo>
                      <a:pt x="474801" y="1186382"/>
                    </a:moveTo>
                    <a:lnTo>
                      <a:pt x="404391" y="1186382"/>
                    </a:lnTo>
                    <a:lnTo>
                      <a:pt x="650722" y="600898"/>
                    </a:lnTo>
                    <a:lnTo>
                      <a:pt x="692055" y="617519"/>
                    </a:lnTo>
                    <a:lnTo>
                      <a:pt x="743979" y="638503"/>
                    </a:lnTo>
                    <a:lnTo>
                      <a:pt x="475009" y="1186382"/>
                    </a:lnTo>
                    <a:close/>
                    <a:moveTo>
                      <a:pt x="1221065" y="797029"/>
                    </a:moveTo>
                    <a:lnTo>
                      <a:pt x="1221065" y="797029"/>
                    </a:lnTo>
                    <a:cubicBezTo>
                      <a:pt x="1221688" y="797029"/>
                      <a:pt x="1222311" y="797029"/>
                      <a:pt x="1223142" y="797029"/>
                    </a:cubicBezTo>
                    <a:lnTo>
                      <a:pt x="1225842" y="797029"/>
                    </a:lnTo>
                    <a:cubicBezTo>
                      <a:pt x="1225842" y="797029"/>
                      <a:pt x="1231035" y="797444"/>
                      <a:pt x="1231035" y="797444"/>
                    </a:cubicBezTo>
                    <a:lnTo>
                      <a:pt x="1236227" y="798275"/>
                    </a:lnTo>
                    <a:lnTo>
                      <a:pt x="1238927" y="798691"/>
                    </a:lnTo>
                    <a:cubicBezTo>
                      <a:pt x="1239758" y="798691"/>
                      <a:pt x="1240589" y="799106"/>
                      <a:pt x="1241420" y="799314"/>
                    </a:cubicBezTo>
                    <a:lnTo>
                      <a:pt x="1246612" y="800561"/>
                    </a:lnTo>
                    <a:cubicBezTo>
                      <a:pt x="1248274" y="801184"/>
                      <a:pt x="1249935" y="801807"/>
                      <a:pt x="1251597" y="802431"/>
                    </a:cubicBezTo>
                    <a:lnTo>
                      <a:pt x="1254089" y="803470"/>
                    </a:lnTo>
                    <a:cubicBezTo>
                      <a:pt x="1254920" y="803885"/>
                      <a:pt x="1255751" y="804301"/>
                      <a:pt x="1256582" y="804508"/>
                    </a:cubicBezTo>
                    <a:lnTo>
                      <a:pt x="1261359" y="806794"/>
                    </a:lnTo>
                    <a:cubicBezTo>
                      <a:pt x="1262813" y="807625"/>
                      <a:pt x="1264474" y="808664"/>
                      <a:pt x="1265928" y="809495"/>
                    </a:cubicBezTo>
                    <a:lnTo>
                      <a:pt x="1268213" y="810949"/>
                    </a:lnTo>
                    <a:cubicBezTo>
                      <a:pt x="1268836" y="811365"/>
                      <a:pt x="1269667" y="811988"/>
                      <a:pt x="1270290" y="812611"/>
                    </a:cubicBezTo>
                    <a:lnTo>
                      <a:pt x="1274444" y="815728"/>
                    </a:lnTo>
                    <a:lnTo>
                      <a:pt x="1278390" y="819260"/>
                    </a:lnTo>
                    <a:lnTo>
                      <a:pt x="1280259" y="821130"/>
                    </a:lnTo>
                    <a:lnTo>
                      <a:pt x="1282129" y="823000"/>
                    </a:lnTo>
                    <a:cubicBezTo>
                      <a:pt x="1283375" y="824246"/>
                      <a:pt x="1284621" y="825700"/>
                      <a:pt x="1285659" y="826947"/>
                    </a:cubicBezTo>
                    <a:cubicBezTo>
                      <a:pt x="1287736" y="829856"/>
                      <a:pt x="1290021" y="832557"/>
                      <a:pt x="1291890" y="835673"/>
                    </a:cubicBezTo>
                    <a:cubicBezTo>
                      <a:pt x="1295837" y="841698"/>
                      <a:pt x="1298537" y="848139"/>
                      <a:pt x="1300614" y="854995"/>
                    </a:cubicBezTo>
                    <a:cubicBezTo>
                      <a:pt x="1301445" y="858528"/>
                      <a:pt x="1302483" y="861852"/>
                      <a:pt x="1302899" y="865384"/>
                    </a:cubicBezTo>
                    <a:cubicBezTo>
                      <a:pt x="1303106" y="867046"/>
                      <a:pt x="1303522" y="868916"/>
                      <a:pt x="1303729" y="870578"/>
                    </a:cubicBezTo>
                    <a:lnTo>
                      <a:pt x="1303729" y="875772"/>
                    </a:lnTo>
                    <a:cubicBezTo>
                      <a:pt x="1303937" y="875772"/>
                      <a:pt x="1304145" y="878473"/>
                      <a:pt x="1304145" y="878473"/>
                    </a:cubicBezTo>
                    <a:lnTo>
                      <a:pt x="1304145" y="1154594"/>
                    </a:lnTo>
                    <a:cubicBezTo>
                      <a:pt x="1303729" y="1155425"/>
                      <a:pt x="1303729" y="1156256"/>
                      <a:pt x="1303729" y="1157295"/>
                    </a:cubicBezTo>
                    <a:lnTo>
                      <a:pt x="1303314" y="1159996"/>
                    </a:lnTo>
                    <a:lnTo>
                      <a:pt x="1302483" y="1165190"/>
                    </a:lnTo>
                    <a:lnTo>
                      <a:pt x="1301237" y="1170384"/>
                    </a:lnTo>
                    <a:lnTo>
                      <a:pt x="1300614" y="1172877"/>
                    </a:lnTo>
                    <a:cubicBezTo>
                      <a:pt x="1300406" y="1173708"/>
                      <a:pt x="1299991" y="1174539"/>
                      <a:pt x="1299783" y="1175370"/>
                    </a:cubicBezTo>
                    <a:lnTo>
                      <a:pt x="1297914" y="1180357"/>
                    </a:lnTo>
                    <a:cubicBezTo>
                      <a:pt x="1297291" y="1182019"/>
                      <a:pt x="1296460" y="1183473"/>
                      <a:pt x="1295629" y="1185136"/>
                    </a:cubicBezTo>
                    <a:lnTo>
                      <a:pt x="1294383" y="1187629"/>
                    </a:lnTo>
                    <a:lnTo>
                      <a:pt x="1292929" y="1189914"/>
                    </a:lnTo>
                    <a:lnTo>
                      <a:pt x="1290229" y="1194485"/>
                    </a:lnTo>
                    <a:lnTo>
                      <a:pt x="1287113" y="1198640"/>
                    </a:lnTo>
                    <a:lnTo>
                      <a:pt x="1285452" y="1200718"/>
                    </a:lnTo>
                    <a:lnTo>
                      <a:pt x="1283790" y="1202796"/>
                    </a:lnTo>
                    <a:cubicBezTo>
                      <a:pt x="1282544" y="1204042"/>
                      <a:pt x="1281505" y="1205497"/>
                      <a:pt x="1280259" y="1206743"/>
                    </a:cubicBezTo>
                    <a:cubicBezTo>
                      <a:pt x="1277559" y="1209029"/>
                      <a:pt x="1275067" y="1211522"/>
                      <a:pt x="1272159" y="1213599"/>
                    </a:cubicBezTo>
                    <a:cubicBezTo>
                      <a:pt x="1270705" y="1214638"/>
                      <a:pt x="1269251" y="1215677"/>
                      <a:pt x="1267797" y="1216716"/>
                    </a:cubicBezTo>
                    <a:lnTo>
                      <a:pt x="1263228" y="1219417"/>
                    </a:lnTo>
                    <a:cubicBezTo>
                      <a:pt x="1250974" y="1226689"/>
                      <a:pt x="1236642" y="1230221"/>
                      <a:pt x="1222727" y="1230221"/>
                    </a:cubicBezTo>
                    <a:lnTo>
                      <a:pt x="913254" y="1230221"/>
                    </a:lnTo>
                    <a:cubicBezTo>
                      <a:pt x="913254" y="1230221"/>
                      <a:pt x="908062" y="1229805"/>
                      <a:pt x="908062" y="1229805"/>
                    </a:cubicBezTo>
                    <a:lnTo>
                      <a:pt x="902869" y="1228974"/>
                    </a:lnTo>
                    <a:lnTo>
                      <a:pt x="900169" y="1228559"/>
                    </a:lnTo>
                    <a:cubicBezTo>
                      <a:pt x="899339" y="1228559"/>
                      <a:pt x="898508" y="1228143"/>
                      <a:pt x="897677" y="1227935"/>
                    </a:cubicBezTo>
                    <a:lnTo>
                      <a:pt x="892484" y="1226689"/>
                    </a:lnTo>
                    <a:cubicBezTo>
                      <a:pt x="890823" y="1226065"/>
                      <a:pt x="889161" y="1225442"/>
                      <a:pt x="887500" y="1224819"/>
                    </a:cubicBezTo>
                    <a:lnTo>
                      <a:pt x="885007" y="1223780"/>
                    </a:lnTo>
                    <a:cubicBezTo>
                      <a:pt x="884176" y="1223364"/>
                      <a:pt x="883346" y="1222949"/>
                      <a:pt x="882515" y="1222741"/>
                    </a:cubicBezTo>
                    <a:lnTo>
                      <a:pt x="877738" y="1220456"/>
                    </a:lnTo>
                    <a:cubicBezTo>
                      <a:pt x="876284" y="1219625"/>
                      <a:pt x="874622" y="1218586"/>
                      <a:pt x="873168" y="1217755"/>
                    </a:cubicBezTo>
                    <a:lnTo>
                      <a:pt x="870884" y="1216300"/>
                    </a:lnTo>
                    <a:cubicBezTo>
                      <a:pt x="870261" y="1215885"/>
                      <a:pt x="869430" y="1215262"/>
                      <a:pt x="868807" y="1214638"/>
                    </a:cubicBezTo>
                    <a:lnTo>
                      <a:pt x="864653" y="1211522"/>
                    </a:lnTo>
                    <a:lnTo>
                      <a:pt x="860706" y="1207990"/>
                    </a:lnTo>
                    <a:lnTo>
                      <a:pt x="858837" y="1206120"/>
                    </a:lnTo>
                    <a:lnTo>
                      <a:pt x="856968" y="1204250"/>
                    </a:lnTo>
                    <a:cubicBezTo>
                      <a:pt x="855722" y="1203003"/>
                      <a:pt x="854475" y="1201549"/>
                      <a:pt x="853437" y="1200302"/>
                    </a:cubicBezTo>
                    <a:cubicBezTo>
                      <a:pt x="851360" y="1197394"/>
                      <a:pt x="849075" y="1194693"/>
                      <a:pt x="847206" y="1191576"/>
                    </a:cubicBezTo>
                    <a:cubicBezTo>
                      <a:pt x="843260" y="1185551"/>
                      <a:pt x="840560" y="1179110"/>
                      <a:pt x="838483" y="1172254"/>
                    </a:cubicBezTo>
                    <a:cubicBezTo>
                      <a:pt x="837652" y="1168722"/>
                      <a:pt x="836613" y="1165398"/>
                      <a:pt x="836198" y="1161866"/>
                    </a:cubicBezTo>
                    <a:cubicBezTo>
                      <a:pt x="835990" y="1160204"/>
                      <a:pt x="835575" y="1158334"/>
                      <a:pt x="835367" y="1156672"/>
                    </a:cubicBezTo>
                    <a:lnTo>
                      <a:pt x="835367" y="1151477"/>
                    </a:lnTo>
                    <a:cubicBezTo>
                      <a:pt x="835159" y="1151477"/>
                      <a:pt x="834952" y="1148776"/>
                      <a:pt x="834952" y="1148776"/>
                    </a:cubicBezTo>
                    <a:lnTo>
                      <a:pt x="834952" y="872656"/>
                    </a:lnTo>
                    <a:cubicBezTo>
                      <a:pt x="835367" y="871825"/>
                      <a:pt x="835367" y="870993"/>
                      <a:pt x="835367" y="869955"/>
                    </a:cubicBezTo>
                    <a:lnTo>
                      <a:pt x="835782" y="867254"/>
                    </a:lnTo>
                    <a:lnTo>
                      <a:pt x="836613" y="862060"/>
                    </a:lnTo>
                    <a:lnTo>
                      <a:pt x="837859" y="856865"/>
                    </a:lnTo>
                    <a:lnTo>
                      <a:pt x="838483" y="854372"/>
                    </a:lnTo>
                    <a:cubicBezTo>
                      <a:pt x="838690" y="853541"/>
                      <a:pt x="839106" y="852710"/>
                      <a:pt x="839313" y="851879"/>
                    </a:cubicBezTo>
                    <a:lnTo>
                      <a:pt x="841183" y="846893"/>
                    </a:lnTo>
                    <a:cubicBezTo>
                      <a:pt x="842013" y="845230"/>
                      <a:pt x="842637" y="843776"/>
                      <a:pt x="843467" y="842114"/>
                    </a:cubicBezTo>
                    <a:lnTo>
                      <a:pt x="844714" y="839829"/>
                    </a:lnTo>
                    <a:lnTo>
                      <a:pt x="845960" y="837543"/>
                    </a:lnTo>
                    <a:lnTo>
                      <a:pt x="848660" y="832972"/>
                    </a:lnTo>
                    <a:lnTo>
                      <a:pt x="851775" y="828817"/>
                    </a:lnTo>
                    <a:lnTo>
                      <a:pt x="853437" y="826739"/>
                    </a:lnTo>
                    <a:lnTo>
                      <a:pt x="855099" y="824662"/>
                    </a:lnTo>
                    <a:cubicBezTo>
                      <a:pt x="856345" y="823415"/>
                      <a:pt x="857383" y="821961"/>
                      <a:pt x="858629" y="820714"/>
                    </a:cubicBezTo>
                    <a:cubicBezTo>
                      <a:pt x="861330" y="818429"/>
                      <a:pt x="863822" y="815728"/>
                      <a:pt x="866730" y="813858"/>
                    </a:cubicBezTo>
                    <a:cubicBezTo>
                      <a:pt x="868184" y="812819"/>
                      <a:pt x="869638" y="811780"/>
                      <a:pt x="871091" y="810741"/>
                    </a:cubicBezTo>
                    <a:lnTo>
                      <a:pt x="875661" y="808040"/>
                    </a:lnTo>
                    <a:cubicBezTo>
                      <a:pt x="887915" y="800769"/>
                      <a:pt x="902246" y="797237"/>
                      <a:pt x="916162" y="797237"/>
                    </a:cubicBezTo>
                    <a:lnTo>
                      <a:pt x="1220857" y="797237"/>
                    </a:lnTo>
                    <a:close/>
                    <a:moveTo>
                      <a:pt x="966633" y="755476"/>
                    </a:moveTo>
                    <a:lnTo>
                      <a:pt x="966633" y="698963"/>
                    </a:lnTo>
                    <a:cubicBezTo>
                      <a:pt x="1035382" y="707690"/>
                      <a:pt x="1105376" y="707897"/>
                      <a:pt x="1174125" y="699171"/>
                    </a:cubicBezTo>
                    <a:lnTo>
                      <a:pt x="1174125" y="755268"/>
                    </a:lnTo>
                    <a:lnTo>
                      <a:pt x="966633" y="755268"/>
                    </a:lnTo>
                    <a:close/>
                    <a:moveTo>
                      <a:pt x="1743429" y="1186382"/>
                    </a:moveTo>
                    <a:lnTo>
                      <a:pt x="1673019" y="1186382"/>
                    </a:lnTo>
                    <a:lnTo>
                      <a:pt x="1403217" y="636841"/>
                    </a:lnTo>
                    <a:lnTo>
                      <a:pt x="1459089" y="615026"/>
                    </a:lnTo>
                    <a:lnTo>
                      <a:pt x="1496890" y="600275"/>
                    </a:lnTo>
                    <a:lnTo>
                      <a:pt x="1743429" y="1186382"/>
                    </a:lnTo>
                    <a:close/>
                    <a:moveTo>
                      <a:pt x="1443926" y="576589"/>
                    </a:moveTo>
                    <a:lnTo>
                      <a:pt x="1443926" y="576589"/>
                    </a:lnTo>
                    <a:cubicBezTo>
                      <a:pt x="1443926" y="576589"/>
                      <a:pt x="1385978" y="599236"/>
                      <a:pt x="1385978" y="599236"/>
                    </a:cubicBezTo>
                    <a:lnTo>
                      <a:pt x="1356900" y="610663"/>
                    </a:lnTo>
                    <a:lnTo>
                      <a:pt x="1341946" y="616273"/>
                    </a:lnTo>
                    <a:cubicBezTo>
                      <a:pt x="1336961" y="618142"/>
                      <a:pt x="1331976" y="619805"/>
                      <a:pt x="1326992" y="621674"/>
                    </a:cubicBezTo>
                    <a:cubicBezTo>
                      <a:pt x="1286698" y="635595"/>
                      <a:pt x="1245366" y="646191"/>
                      <a:pt x="1203411" y="653255"/>
                    </a:cubicBezTo>
                    <a:cubicBezTo>
                      <a:pt x="1119500" y="667591"/>
                      <a:pt x="1033097" y="668214"/>
                      <a:pt x="948979" y="654917"/>
                    </a:cubicBezTo>
                    <a:cubicBezTo>
                      <a:pt x="928001" y="651593"/>
                      <a:pt x="907023" y="647437"/>
                      <a:pt x="886253" y="642451"/>
                    </a:cubicBezTo>
                    <a:cubicBezTo>
                      <a:pt x="865484" y="637465"/>
                      <a:pt x="845129" y="631647"/>
                      <a:pt x="824774" y="624791"/>
                    </a:cubicBezTo>
                    <a:cubicBezTo>
                      <a:pt x="819790" y="623129"/>
                      <a:pt x="814597" y="621467"/>
                      <a:pt x="809612" y="619597"/>
                    </a:cubicBezTo>
                    <a:lnTo>
                      <a:pt x="794658" y="614195"/>
                    </a:lnTo>
                    <a:lnTo>
                      <a:pt x="779704" y="608377"/>
                    </a:lnTo>
                    <a:cubicBezTo>
                      <a:pt x="774719" y="606508"/>
                      <a:pt x="769942" y="604430"/>
                      <a:pt x="765165" y="602560"/>
                    </a:cubicBezTo>
                    <a:lnTo>
                      <a:pt x="707424" y="579290"/>
                    </a:lnTo>
                    <a:lnTo>
                      <a:pt x="507410" y="498469"/>
                    </a:lnTo>
                    <a:cubicBezTo>
                      <a:pt x="507410" y="498262"/>
                      <a:pt x="507410" y="498054"/>
                      <a:pt x="507410" y="497638"/>
                    </a:cubicBezTo>
                    <a:lnTo>
                      <a:pt x="507825" y="494106"/>
                    </a:lnTo>
                    <a:cubicBezTo>
                      <a:pt x="507825" y="492860"/>
                      <a:pt x="507825" y="491613"/>
                      <a:pt x="508033" y="490366"/>
                    </a:cubicBezTo>
                    <a:cubicBezTo>
                      <a:pt x="508033" y="487873"/>
                      <a:pt x="508448" y="485380"/>
                      <a:pt x="508448" y="482887"/>
                    </a:cubicBezTo>
                    <a:lnTo>
                      <a:pt x="508448" y="455670"/>
                    </a:lnTo>
                    <a:lnTo>
                      <a:pt x="722171" y="542100"/>
                    </a:lnTo>
                    <a:lnTo>
                      <a:pt x="779911" y="565370"/>
                    </a:lnTo>
                    <a:cubicBezTo>
                      <a:pt x="784688" y="567240"/>
                      <a:pt x="789673" y="569317"/>
                      <a:pt x="794243" y="571187"/>
                    </a:cubicBezTo>
                    <a:lnTo>
                      <a:pt x="808366" y="576589"/>
                    </a:lnTo>
                    <a:lnTo>
                      <a:pt x="822697" y="581783"/>
                    </a:lnTo>
                    <a:cubicBezTo>
                      <a:pt x="827475" y="583446"/>
                      <a:pt x="832252" y="585108"/>
                      <a:pt x="837029" y="586770"/>
                    </a:cubicBezTo>
                    <a:cubicBezTo>
                      <a:pt x="856137" y="593003"/>
                      <a:pt x="875661" y="598612"/>
                      <a:pt x="895392" y="603391"/>
                    </a:cubicBezTo>
                    <a:cubicBezTo>
                      <a:pt x="915124" y="608170"/>
                      <a:pt x="934855" y="612117"/>
                      <a:pt x="954794" y="615234"/>
                    </a:cubicBezTo>
                    <a:cubicBezTo>
                      <a:pt x="1034759" y="627907"/>
                      <a:pt x="1116592" y="627284"/>
                      <a:pt x="1196349" y="613572"/>
                    </a:cubicBezTo>
                    <a:cubicBezTo>
                      <a:pt x="1236227" y="606923"/>
                      <a:pt x="1275482" y="596743"/>
                      <a:pt x="1313699" y="583446"/>
                    </a:cubicBezTo>
                    <a:cubicBezTo>
                      <a:pt x="1318476" y="581783"/>
                      <a:pt x="1323253" y="580121"/>
                      <a:pt x="1328030" y="578459"/>
                    </a:cubicBezTo>
                    <a:lnTo>
                      <a:pt x="1342154" y="573057"/>
                    </a:lnTo>
                    <a:lnTo>
                      <a:pt x="1371232" y="561630"/>
                    </a:lnTo>
                    <a:lnTo>
                      <a:pt x="1429180" y="538984"/>
                    </a:lnTo>
                    <a:lnTo>
                      <a:pt x="1649133" y="452969"/>
                    </a:lnTo>
                    <a:lnTo>
                      <a:pt x="1649133" y="483926"/>
                    </a:lnTo>
                    <a:cubicBezTo>
                      <a:pt x="1649133" y="487873"/>
                      <a:pt x="1649549" y="491821"/>
                      <a:pt x="1650172" y="495561"/>
                    </a:cubicBezTo>
                    <a:lnTo>
                      <a:pt x="1443926" y="576174"/>
                    </a:lnTo>
                    <a:close/>
                    <a:moveTo>
                      <a:pt x="1926828" y="258915"/>
                    </a:moveTo>
                    <a:lnTo>
                      <a:pt x="1926828" y="258915"/>
                    </a:lnTo>
                    <a:cubicBezTo>
                      <a:pt x="1933474" y="258915"/>
                      <a:pt x="1940120" y="258915"/>
                      <a:pt x="1946767" y="259123"/>
                    </a:cubicBezTo>
                    <a:cubicBezTo>
                      <a:pt x="1953413" y="259539"/>
                      <a:pt x="1959436" y="259954"/>
                      <a:pt x="1965667" y="261824"/>
                    </a:cubicBezTo>
                    <a:cubicBezTo>
                      <a:pt x="1977714" y="265564"/>
                      <a:pt x="1988722" y="273874"/>
                      <a:pt x="1995161" y="284886"/>
                    </a:cubicBezTo>
                    <a:cubicBezTo>
                      <a:pt x="1998484" y="290496"/>
                      <a:pt x="2000561" y="296521"/>
                      <a:pt x="2001599" y="302546"/>
                    </a:cubicBezTo>
                    <a:cubicBezTo>
                      <a:pt x="2002638" y="308779"/>
                      <a:pt x="2003053" y="315220"/>
                      <a:pt x="2003053" y="321868"/>
                    </a:cubicBezTo>
                    <a:lnTo>
                      <a:pt x="2003053" y="463980"/>
                    </a:lnTo>
                    <a:cubicBezTo>
                      <a:pt x="2003053" y="470629"/>
                      <a:pt x="2003053" y="477277"/>
                      <a:pt x="2002638" y="483926"/>
                    </a:cubicBezTo>
                    <a:cubicBezTo>
                      <a:pt x="2002222" y="490366"/>
                      <a:pt x="2001599" y="496599"/>
                      <a:pt x="1999315" y="502625"/>
                    </a:cubicBezTo>
                    <a:cubicBezTo>
                      <a:pt x="1997238" y="508650"/>
                      <a:pt x="1994122" y="514259"/>
                      <a:pt x="1989968" y="519246"/>
                    </a:cubicBezTo>
                    <a:cubicBezTo>
                      <a:pt x="1981660" y="529011"/>
                      <a:pt x="1969614" y="535452"/>
                      <a:pt x="1957152" y="537114"/>
                    </a:cubicBezTo>
                    <a:cubicBezTo>
                      <a:pt x="1950921" y="537945"/>
                      <a:pt x="1944274" y="538153"/>
                      <a:pt x="1937628" y="538153"/>
                    </a:cubicBezTo>
                    <a:lnTo>
                      <a:pt x="1766691" y="538153"/>
                    </a:lnTo>
                    <a:cubicBezTo>
                      <a:pt x="1760045" y="538153"/>
                      <a:pt x="1753399" y="538153"/>
                      <a:pt x="1746752" y="538153"/>
                    </a:cubicBezTo>
                    <a:cubicBezTo>
                      <a:pt x="1740106" y="537737"/>
                      <a:pt x="1734083" y="537322"/>
                      <a:pt x="1727852" y="535452"/>
                    </a:cubicBezTo>
                    <a:cubicBezTo>
                      <a:pt x="1715805" y="531712"/>
                      <a:pt x="1705005" y="523401"/>
                      <a:pt x="1698358" y="512390"/>
                    </a:cubicBezTo>
                    <a:cubicBezTo>
                      <a:pt x="1695035" y="506780"/>
                      <a:pt x="1692958" y="500755"/>
                      <a:pt x="1691920" y="494522"/>
                    </a:cubicBezTo>
                    <a:cubicBezTo>
                      <a:pt x="1690881" y="488289"/>
                      <a:pt x="1690466" y="481848"/>
                      <a:pt x="1690466" y="475200"/>
                    </a:cubicBezTo>
                    <a:lnTo>
                      <a:pt x="1690466" y="333295"/>
                    </a:lnTo>
                    <a:cubicBezTo>
                      <a:pt x="1690466" y="326647"/>
                      <a:pt x="1690466" y="319998"/>
                      <a:pt x="1690881" y="313350"/>
                    </a:cubicBezTo>
                    <a:cubicBezTo>
                      <a:pt x="1691296" y="306909"/>
                      <a:pt x="1691920" y="300676"/>
                      <a:pt x="1694204" y="294651"/>
                    </a:cubicBezTo>
                    <a:cubicBezTo>
                      <a:pt x="1696281" y="288626"/>
                      <a:pt x="1699397" y="283016"/>
                      <a:pt x="1703551" y="278030"/>
                    </a:cubicBezTo>
                    <a:cubicBezTo>
                      <a:pt x="1711859" y="268265"/>
                      <a:pt x="1723905" y="261824"/>
                      <a:pt x="1736367" y="260162"/>
                    </a:cubicBezTo>
                    <a:cubicBezTo>
                      <a:pt x="1742598" y="259331"/>
                      <a:pt x="1749245" y="259123"/>
                      <a:pt x="1755891" y="258915"/>
                    </a:cubicBezTo>
                    <a:lnTo>
                      <a:pt x="1926828" y="258915"/>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8" name="Freeform 141">
                <a:extLst>
                  <a:ext uri="{FF2B5EF4-FFF2-40B4-BE49-F238E27FC236}">
                    <a16:creationId xmlns:a16="http://schemas.microsoft.com/office/drawing/2014/main" id="{3A253D5A-11F3-13DE-0ABE-9530C622C96D}"/>
                  </a:ext>
                </a:extLst>
              </p:cNvPr>
              <p:cNvSpPr/>
              <p:nvPr/>
            </p:nvSpPr>
            <p:spPr>
              <a:xfrm>
                <a:off x="3138447" y="4290583"/>
                <a:ext cx="2076" cy="2077"/>
              </a:xfrm>
              <a:custGeom>
                <a:avLst/>
                <a:gdLst>
                  <a:gd name="connsiteX0" fmla="*/ 0 w 2076"/>
                  <a:gd name="connsiteY0" fmla="*/ 0 h 2077"/>
                  <a:gd name="connsiteX1" fmla="*/ 0 w 2076"/>
                  <a:gd name="connsiteY1" fmla="*/ 0 h 2077"/>
                  <a:gd name="connsiteX2" fmla="*/ 0 w 2076"/>
                  <a:gd name="connsiteY2" fmla="*/ 0 h 2077"/>
                </a:gdLst>
                <a:ahLst/>
                <a:cxnLst>
                  <a:cxn ang="0">
                    <a:pos x="connsiteX0" y="connsiteY0"/>
                  </a:cxn>
                  <a:cxn ang="0">
                    <a:pos x="connsiteX1" y="connsiteY1"/>
                  </a:cxn>
                  <a:cxn ang="0">
                    <a:pos x="connsiteX2" y="connsiteY2"/>
                  </a:cxn>
                </a:cxnLst>
                <a:rect l="l" t="t" r="r" b="b"/>
                <a:pathLst>
                  <a:path w="2076" h="2077">
                    <a:moveTo>
                      <a:pt x="0" y="0"/>
                    </a:moveTo>
                    <a:lnTo>
                      <a:pt x="0" y="0"/>
                    </a:lnTo>
                    <a:lnTo>
                      <a:pt x="0" y="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9" name="Freeform 142">
                <a:extLst>
                  <a:ext uri="{FF2B5EF4-FFF2-40B4-BE49-F238E27FC236}">
                    <a16:creationId xmlns:a16="http://schemas.microsoft.com/office/drawing/2014/main" id="{3A6FB4BE-A6FE-A320-1C83-2299BA8E813A}"/>
                  </a:ext>
                </a:extLst>
              </p:cNvPr>
              <p:cNvSpPr/>
              <p:nvPr/>
            </p:nvSpPr>
            <p:spPr>
              <a:xfrm>
                <a:off x="3138447" y="4290583"/>
                <a:ext cx="2076" cy="2077"/>
              </a:xfrm>
              <a:custGeom>
                <a:avLst/>
                <a:gdLst>
                  <a:gd name="connsiteX0" fmla="*/ 0 w 2076"/>
                  <a:gd name="connsiteY0" fmla="*/ 0 h 2077"/>
                  <a:gd name="connsiteX1" fmla="*/ 0 w 2076"/>
                  <a:gd name="connsiteY1" fmla="*/ 0 h 2077"/>
                  <a:gd name="connsiteX2" fmla="*/ 0 w 2076"/>
                  <a:gd name="connsiteY2" fmla="*/ 0 h 2077"/>
                  <a:gd name="connsiteX3" fmla="*/ 0 w 2076"/>
                  <a:gd name="connsiteY3" fmla="*/ 0 h 2077"/>
                </a:gdLst>
                <a:ahLst/>
                <a:cxnLst>
                  <a:cxn ang="0">
                    <a:pos x="connsiteX0" y="connsiteY0"/>
                  </a:cxn>
                  <a:cxn ang="0">
                    <a:pos x="connsiteX1" y="connsiteY1"/>
                  </a:cxn>
                  <a:cxn ang="0">
                    <a:pos x="connsiteX2" y="connsiteY2"/>
                  </a:cxn>
                  <a:cxn ang="0">
                    <a:pos x="connsiteX3" y="connsiteY3"/>
                  </a:cxn>
                </a:cxnLst>
                <a:rect l="l" t="t" r="r" b="b"/>
                <a:pathLst>
                  <a:path w="2076" h="2077">
                    <a:moveTo>
                      <a:pt x="0" y="0"/>
                    </a:moveTo>
                    <a:lnTo>
                      <a:pt x="0" y="0"/>
                    </a:lnTo>
                    <a:lnTo>
                      <a:pt x="0" y="0"/>
                    </a:lnTo>
                    <a:lnTo>
                      <a:pt x="0" y="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0" name="Freeform 143">
                <a:extLst>
                  <a:ext uri="{FF2B5EF4-FFF2-40B4-BE49-F238E27FC236}">
                    <a16:creationId xmlns:a16="http://schemas.microsoft.com/office/drawing/2014/main" id="{07D825CB-62D2-7EE1-7302-B336B5B41411}"/>
                  </a:ext>
                </a:extLst>
              </p:cNvPr>
              <p:cNvSpPr/>
              <p:nvPr/>
            </p:nvSpPr>
            <p:spPr>
              <a:xfrm>
                <a:off x="3138447" y="4290583"/>
                <a:ext cx="2076" cy="2077"/>
              </a:xfrm>
              <a:custGeom>
                <a:avLst/>
                <a:gdLst>
                  <a:gd name="connsiteX0" fmla="*/ 0 w 2076"/>
                  <a:gd name="connsiteY0" fmla="*/ 0 h 2077"/>
                  <a:gd name="connsiteX1" fmla="*/ 0 w 2076"/>
                  <a:gd name="connsiteY1" fmla="*/ 0 h 2077"/>
                  <a:gd name="connsiteX2" fmla="*/ 0 w 2076"/>
                  <a:gd name="connsiteY2" fmla="*/ 0 h 2077"/>
                </a:gdLst>
                <a:ahLst/>
                <a:cxnLst>
                  <a:cxn ang="0">
                    <a:pos x="connsiteX0" y="connsiteY0"/>
                  </a:cxn>
                  <a:cxn ang="0">
                    <a:pos x="connsiteX1" y="connsiteY1"/>
                  </a:cxn>
                  <a:cxn ang="0">
                    <a:pos x="connsiteX2" y="connsiteY2"/>
                  </a:cxn>
                </a:cxnLst>
                <a:rect l="l" t="t" r="r" b="b"/>
                <a:pathLst>
                  <a:path w="2076" h="2077">
                    <a:moveTo>
                      <a:pt x="0" y="0"/>
                    </a:moveTo>
                    <a:lnTo>
                      <a:pt x="0" y="0"/>
                    </a:lnTo>
                    <a:cubicBezTo>
                      <a:pt x="0" y="0"/>
                      <a:pt x="0" y="0"/>
                      <a:pt x="0" y="0"/>
                    </a:cubicBez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1" name="Freeform 144">
                <a:extLst>
                  <a:ext uri="{FF2B5EF4-FFF2-40B4-BE49-F238E27FC236}">
                    <a16:creationId xmlns:a16="http://schemas.microsoft.com/office/drawing/2014/main" id="{3A005E67-B3DC-7129-27A0-4FEF924DBF0C}"/>
                  </a:ext>
                </a:extLst>
              </p:cNvPr>
              <p:cNvSpPr/>
              <p:nvPr/>
            </p:nvSpPr>
            <p:spPr>
              <a:xfrm>
                <a:off x="3138447" y="4290583"/>
                <a:ext cx="2076" cy="2077"/>
              </a:xfrm>
              <a:custGeom>
                <a:avLst/>
                <a:gdLst>
                  <a:gd name="connsiteX0" fmla="*/ 0 w 2076"/>
                  <a:gd name="connsiteY0" fmla="*/ 0 h 2077"/>
                  <a:gd name="connsiteX1" fmla="*/ 0 w 2076"/>
                  <a:gd name="connsiteY1" fmla="*/ 0 h 2077"/>
                  <a:gd name="connsiteX2" fmla="*/ 0 w 2076"/>
                  <a:gd name="connsiteY2" fmla="*/ 0 h 2077"/>
                </a:gdLst>
                <a:ahLst/>
                <a:cxnLst>
                  <a:cxn ang="0">
                    <a:pos x="connsiteX0" y="connsiteY0"/>
                  </a:cxn>
                  <a:cxn ang="0">
                    <a:pos x="connsiteX1" y="connsiteY1"/>
                  </a:cxn>
                  <a:cxn ang="0">
                    <a:pos x="connsiteX2" y="connsiteY2"/>
                  </a:cxn>
                </a:cxnLst>
                <a:rect l="l" t="t" r="r" b="b"/>
                <a:pathLst>
                  <a:path w="2076" h="2077">
                    <a:moveTo>
                      <a:pt x="0" y="0"/>
                    </a:moveTo>
                    <a:lnTo>
                      <a:pt x="0" y="0"/>
                    </a:lnTo>
                    <a:cubicBezTo>
                      <a:pt x="0" y="0"/>
                      <a:pt x="0" y="0"/>
                      <a:pt x="0" y="0"/>
                    </a:cubicBez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2" name="Freeform 145">
                <a:extLst>
                  <a:ext uri="{FF2B5EF4-FFF2-40B4-BE49-F238E27FC236}">
                    <a16:creationId xmlns:a16="http://schemas.microsoft.com/office/drawing/2014/main" id="{80B911E1-A227-6202-A542-379FB1723D70}"/>
                  </a:ext>
                </a:extLst>
              </p:cNvPr>
              <p:cNvSpPr/>
              <p:nvPr/>
            </p:nvSpPr>
            <p:spPr>
              <a:xfrm>
                <a:off x="3097115" y="3978311"/>
                <a:ext cx="389436" cy="353409"/>
              </a:xfrm>
              <a:custGeom>
                <a:avLst/>
                <a:gdLst>
                  <a:gd name="connsiteX0" fmla="*/ 297841 w 389436"/>
                  <a:gd name="connsiteY0" fmla="*/ 415 h 353409"/>
                  <a:gd name="connsiteX1" fmla="*/ 41332 w 389436"/>
                  <a:gd name="connsiteY1" fmla="*/ 415 h 353409"/>
                  <a:gd name="connsiteX2" fmla="*/ 30740 w 389436"/>
                  <a:gd name="connsiteY2" fmla="*/ 1870 h 353409"/>
                  <a:gd name="connsiteX3" fmla="*/ 25547 w 389436"/>
                  <a:gd name="connsiteY3" fmla="*/ 3532 h 353409"/>
                  <a:gd name="connsiteX4" fmla="*/ 23055 w 389436"/>
                  <a:gd name="connsiteY4" fmla="*/ 4779 h 353409"/>
                  <a:gd name="connsiteX5" fmla="*/ 20770 w 389436"/>
                  <a:gd name="connsiteY5" fmla="*/ 6025 h 353409"/>
                  <a:gd name="connsiteX6" fmla="*/ 18485 w 389436"/>
                  <a:gd name="connsiteY6" fmla="*/ 7480 h 353409"/>
                  <a:gd name="connsiteX7" fmla="*/ 16408 w 389436"/>
                  <a:gd name="connsiteY7" fmla="*/ 9142 h 353409"/>
                  <a:gd name="connsiteX8" fmla="*/ 12254 w 389436"/>
                  <a:gd name="connsiteY8" fmla="*/ 12674 h 353409"/>
                  <a:gd name="connsiteX9" fmla="*/ 10385 w 389436"/>
                  <a:gd name="connsiteY9" fmla="*/ 14751 h 353409"/>
                  <a:gd name="connsiteX10" fmla="*/ 9346 w 389436"/>
                  <a:gd name="connsiteY10" fmla="*/ 15790 h 353409"/>
                  <a:gd name="connsiteX11" fmla="*/ 8516 w 389436"/>
                  <a:gd name="connsiteY11" fmla="*/ 16829 h 353409"/>
                  <a:gd name="connsiteX12" fmla="*/ 6854 w 389436"/>
                  <a:gd name="connsiteY12" fmla="*/ 18907 h 353409"/>
                  <a:gd name="connsiteX13" fmla="*/ 5400 w 389436"/>
                  <a:gd name="connsiteY13" fmla="*/ 21192 h 353409"/>
                  <a:gd name="connsiteX14" fmla="*/ 4777 w 389436"/>
                  <a:gd name="connsiteY14" fmla="*/ 22231 h 353409"/>
                  <a:gd name="connsiteX15" fmla="*/ 4154 w 389436"/>
                  <a:gd name="connsiteY15" fmla="*/ 23478 h 353409"/>
                  <a:gd name="connsiteX16" fmla="*/ 2908 w 389436"/>
                  <a:gd name="connsiteY16" fmla="*/ 25971 h 353409"/>
                  <a:gd name="connsiteX17" fmla="*/ 2077 w 389436"/>
                  <a:gd name="connsiteY17" fmla="*/ 28464 h 353409"/>
                  <a:gd name="connsiteX18" fmla="*/ 1662 w 389436"/>
                  <a:gd name="connsiteY18" fmla="*/ 29710 h 353409"/>
                  <a:gd name="connsiteX19" fmla="*/ 1662 w 389436"/>
                  <a:gd name="connsiteY19" fmla="*/ 30957 h 353409"/>
                  <a:gd name="connsiteX20" fmla="*/ 623 w 389436"/>
                  <a:gd name="connsiteY20" fmla="*/ 33658 h 353409"/>
                  <a:gd name="connsiteX21" fmla="*/ 208 w 389436"/>
                  <a:gd name="connsiteY21" fmla="*/ 36359 h 353409"/>
                  <a:gd name="connsiteX22" fmla="*/ 208 w 389436"/>
                  <a:gd name="connsiteY22" fmla="*/ 37606 h 353409"/>
                  <a:gd name="connsiteX23" fmla="*/ 0 w 389436"/>
                  <a:gd name="connsiteY23" fmla="*/ 38852 h 353409"/>
                  <a:gd name="connsiteX24" fmla="*/ 0 w 389436"/>
                  <a:gd name="connsiteY24" fmla="*/ 41553 h 353409"/>
                  <a:gd name="connsiteX25" fmla="*/ 0 w 389436"/>
                  <a:gd name="connsiteY25" fmla="*/ 73549 h 353409"/>
                  <a:gd name="connsiteX26" fmla="*/ 0 w 389436"/>
                  <a:gd name="connsiteY26" fmla="*/ 313519 h 353409"/>
                  <a:gd name="connsiteX27" fmla="*/ 208 w 389436"/>
                  <a:gd name="connsiteY27" fmla="*/ 316220 h 353409"/>
                  <a:gd name="connsiteX28" fmla="*/ 623 w 389436"/>
                  <a:gd name="connsiteY28" fmla="*/ 318921 h 353409"/>
                  <a:gd name="connsiteX29" fmla="*/ 1869 w 389436"/>
                  <a:gd name="connsiteY29" fmla="*/ 324115 h 353409"/>
                  <a:gd name="connsiteX30" fmla="*/ 31986 w 389436"/>
                  <a:gd name="connsiteY30" fmla="*/ 352371 h 353409"/>
                  <a:gd name="connsiteX31" fmla="*/ 33232 w 389436"/>
                  <a:gd name="connsiteY31" fmla="*/ 352786 h 353409"/>
                  <a:gd name="connsiteX32" fmla="*/ 34478 w 389436"/>
                  <a:gd name="connsiteY32" fmla="*/ 352786 h 353409"/>
                  <a:gd name="connsiteX33" fmla="*/ 37178 w 389436"/>
                  <a:gd name="connsiteY33" fmla="*/ 353410 h 353409"/>
                  <a:gd name="connsiteX34" fmla="*/ 39878 w 389436"/>
                  <a:gd name="connsiteY34" fmla="*/ 353410 h 353409"/>
                  <a:gd name="connsiteX35" fmla="*/ 41125 w 389436"/>
                  <a:gd name="connsiteY35" fmla="*/ 353410 h 353409"/>
                  <a:gd name="connsiteX36" fmla="*/ 42994 w 389436"/>
                  <a:gd name="connsiteY36" fmla="*/ 353410 h 353409"/>
                  <a:gd name="connsiteX37" fmla="*/ 347689 w 389436"/>
                  <a:gd name="connsiteY37" fmla="*/ 353410 h 353409"/>
                  <a:gd name="connsiteX38" fmla="*/ 358489 w 389436"/>
                  <a:gd name="connsiteY38" fmla="*/ 351955 h 353409"/>
                  <a:gd name="connsiteX39" fmla="*/ 363682 w 389436"/>
                  <a:gd name="connsiteY39" fmla="*/ 350293 h 353409"/>
                  <a:gd name="connsiteX40" fmla="*/ 366174 w 389436"/>
                  <a:gd name="connsiteY40" fmla="*/ 349047 h 353409"/>
                  <a:gd name="connsiteX41" fmla="*/ 368666 w 389436"/>
                  <a:gd name="connsiteY41" fmla="*/ 347800 h 353409"/>
                  <a:gd name="connsiteX42" fmla="*/ 370951 w 389436"/>
                  <a:gd name="connsiteY42" fmla="*/ 346346 h 353409"/>
                  <a:gd name="connsiteX43" fmla="*/ 373028 w 389436"/>
                  <a:gd name="connsiteY43" fmla="*/ 344684 h 353409"/>
                  <a:gd name="connsiteX44" fmla="*/ 377182 w 389436"/>
                  <a:gd name="connsiteY44" fmla="*/ 341152 h 353409"/>
                  <a:gd name="connsiteX45" fmla="*/ 379051 w 389436"/>
                  <a:gd name="connsiteY45" fmla="*/ 339074 h 353409"/>
                  <a:gd name="connsiteX46" fmla="*/ 380090 w 389436"/>
                  <a:gd name="connsiteY46" fmla="*/ 338035 h 353409"/>
                  <a:gd name="connsiteX47" fmla="*/ 380921 w 389436"/>
                  <a:gd name="connsiteY47" fmla="*/ 336996 h 353409"/>
                  <a:gd name="connsiteX48" fmla="*/ 382582 w 389436"/>
                  <a:gd name="connsiteY48" fmla="*/ 334919 h 353409"/>
                  <a:gd name="connsiteX49" fmla="*/ 384036 w 389436"/>
                  <a:gd name="connsiteY49" fmla="*/ 332633 h 353409"/>
                  <a:gd name="connsiteX50" fmla="*/ 384659 w 389436"/>
                  <a:gd name="connsiteY50" fmla="*/ 331594 h 353409"/>
                  <a:gd name="connsiteX51" fmla="*/ 385282 w 389436"/>
                  <a:gd name="connsiteY51" fmla="*/ 330348 h 353409"/>
                  <a:gd name="connsiteX52" fmla="*/ 386529 w 389436"/>
                  <a:gd name="connsiteY52" fmla="*/ 327855 h 353409"/>
                  <a:gd name="connsiteX53" fmla="*/ 387359 w 389436"/>
                  <a:gd name="connsiteY53" fmla="*/ 325361 h 353409"/>
                  <a:gd name="connsiteX54" fmla="*/ 387775 w 389436"/>
                  <a:gd name="connsiteY54" fmla="*/ 324115 h 353409"/>
                  <a:gd name="connsiteX55" fmla="*/ 388190 w 389436"/>
                  <a:gd name="connsiteY55" fmla="*/ 322868 h 353409"/>
                  <a:gd name="connsiteX56" fmla="*/ 388813 w 389436"/>
                  <a:gd name="connsiteY56" fmla="*/ 320167 h 353409"/>
                  <a:gd name="connsiteX57" fmla="*/ 389229 w 389436"/>
                  <a:gd name="connsiteY57" fmla="*/ 317466 h 353409"/>
                  <a:gd name="connsiteX58" fmla="*/ 389229 w 389436"/>
                  <a:gd name="connsiteY58" fmla="*/ 316220 h 353409"/>
                  <a:gd name="connsiteX59" fmla="*/ 389436 w 389436"/>
                  <a:gd name="connsiteY59" fmla="*/ 314765 h 353409"/>
                  <a:gd name="connsiteX60" fmla="*/ 389436 w 389436"/>
                  <a:gd name="connsiteY60" fmla="*/ 312064 h 353409"/>
                  <a:gd name="connsiteX61" fmla="*/ 389436 w 389436"/>
                  <a:gd name="connsiteY61" fmla="*/ 280068 h 353409"/>
                  <a:gd name="connsiteX62" fmla="*/ 389436 w 389436"/>
                  <a:gd name="connsiteY62" fmla="*/ 40099 h 353409"/>
                  <a:gd name="connsiteX63" fmla="*/ 389229 w 389436"/>
                  <a:gd name="connsiteY63" fmla="*/ 37398 h 353409"/>
                  <a:gd name="connsiteX64" fmla="*/ 388813 w 389436"/>
                  <a:gd name="connsiteY64" fmla="*/ 34697 h 353409"/>
                  <a:gd name="connsiteX65" fmla="*/ 387567 w 389436"/>
                  <a:gd name="connsiteY65" fmla="*/ 29503 h 353409"/>
                  <a:gd name="connsiteX66" fmla="*/ 357451 w 389436"/>
                  <a:gd name="connsiteY66" fmla="*/ 1247 h 353409"/>
                  <a:gd name="connsiteX67" fmla="*/ 356205 w 389436"/>
                  <a:gd name="connsiteY67" fmla="*/ 831 h 353409"/>
                  <a:gd name="connsiteX68" fmla="*/ 354958 w 389436"/>
                  <a:gd name="connsiteY68" fmla="*/ 831 h 353409"/>
                  <a:gd name="connsiteX69" fmla="*/ 352258 w 389436"/>
                  <a:gd name="connsiteY69" fmla="*/ 208 h 353409"/>
                  <a:gd name="connsiteX70" fmla="*/ 349558 w 389436"/>
                  <a:gd name="connsiteY70" fmla="*/ 208 h 353409"/>
                  <a:gd name="connsiteX71" fmla="*/ 348104 w 389436"/>
                  <a:gd name="connsiteY71" fmla="*/ 0 h 353409"/>
                  <a:gd name="connsiteX72" fmla="*/ 346235 w 389436"/>
                  <a:gd name="connsiteY72" fmla="*/ 0 h 353409"/>
                  <a:gd name="connsiteX73" fmla="*/ 298049 w 389436"/>
                  <a:gd name="connsiteY73" fmla="*/ 0 h 353409"/>
                  <a:gd name="connsiteX74" fmla="*/ 41332 w 389436"/>
                  <a:gd name="connsiteY74" fmla="*/ 41969 h 353409"/>
                  <a:gd name="connsiteX75" fmla="*/ 41332 w 389436"/>
                  <a:gd name="connsiteY75" fmla="*/ 41969 h 353409"/>
                  <a:gd name="connsiteX76" fmla="*/ 347066 w 389436"/>
                  <a:gd name="connsiteY76" fmla="*/ 41969 h 353409"/>
                  <a:gd name="connsiteX77" fmla="*/ 347689 w 389436"/>
                  <a:gd name="connsiteY77" fmla="*/ 41969 h 353409"/>
                  <a:gd name="connsiteX78" fmla="*/ 347689 w 389436"/>
                  <a:gd name="connsiteY78" fmla="*/ 41969 h 353409"/>
                  <a:gd name="connsiteX79" fmla="*/ 347689 w 389436"/>
                  <a:gd name="connsiteY79" fmla="*/ 41969 h 353409"/>
                  <a:gd name="connsiteX80" fmla="*/ 347689 w 389436"/>
                  <a:gd name="connsiteY80" fmla="*/ 41969 h 353409"/>
                  <a:gd name="connsiteX81" fmla="*/ 347689 w 389436"/>
                  <a:gd name="connsiteY81" fmla="*/ 41969 h 353409"/>
                  <a:gd name="connsiteX82" fmla="*/ 347689 w 389436"/>
                  <a:gd name="connsiteY82" fmla="*/ 41969 h 353409"/>
                  <a:gd name="connsiteX83" fmla="*/ 347689 w 389436"/>
                  <a:gd name="connsiteY83" fmla="*/ 41969 h 353409"/>
                  <a:gd name="connsiteX84" fmla="*/ 347689 w 389436"/>
                  <a:gd name="connsiteY84" fmla="*/ 41969 h 353409"/>
                  <a:gd name="connsiteX85" fmla="*/ 347689 w 389436"/>
                  <a:gd name="connsiteY85" fmla="*/ 41969 h 353409"/>
                  <a:gd name="connsiteX86" fmla="*/ 347689 w 389436"/>
                  <a:gd name="connsiteY86" fmla="*/ 41969 h 353409"/>
                  <a:gd name="connsiteX87" fmla="*/ 347689 w 389436"/>
                  <a:gd name="connsiteY87" fmla="*/ 312272 h 353409"/>
                  <a:gd name="connsiteX88" fmla="*/ 347689 w 389436"/>
                  <a:gd name="connsiteY88" fmla="*/ 312272 h 353409"/>
                  <a:gd name="connsiteX89" fmla="*/ 347689 w 389436"/>
                  <a:gd name="connsiteY89" fmla="*/ 312272 h 353409"/>
                  <a:gd name="connsiteX90" fmla="*/ 347689 w 389436"/>
                  <a:gd name="connsiteY90" fmla="*/ 312272 h 353409"/>
                  <a:gd name="connsiteX91" fmla="*/ 347689 w 389436"/>
                  <a:gd name="connsiteY91" fmla="*/ 312272 h 353409"/>
                  <a:gd name="connsiteX92" fmla="*/ 347689 w 389436"/>
                  <a:gd name="connsiteY92" fmla="*/ 312272 h 353409"/>
                  <a:gd name="connsiteX93" fmla="*/ 347689 w 389436"/>
                  <a:gd name="connsiteY93" fmla="*/ 312272 h 353409"/>
                  <a:gd name="connsiteX94" fmla="*/ 347689 w 389436"/>
                  <a:gd name="connsiteY94" fmla="*/ 312272 h 353409"/>
                  <a:gd name="connsiteX95" fmla="*/ 41955 w 389436"/>
                  <a:gd name="connsiteY95" fmla="*/ 312272 h 353409"/>
                  <a:gd name="connsiteX96" fmla="*/ 41332 w 389436"/>
                  <a:gd name="connsiteY96" fmla="*/ 312272 h 353409"/>
                  <a:gd name="connsiteX97" fmla="*/ 41332 w 389436"/>
                  <a:gd name="connsiteY97" fmla="*/ 312272 h 353409"/>
                  <a:gd name="connsiteX98" fmla="*/ 41332 w 389436"/>
                  <a:gd name="connsiteY98" fmla="*/ 312272 h 353409"/>
                  <a:gd name="connsiteX99" fmla="*/ 41332 w 389436"/>
                  <a:gd name="connsiteY99" fmla="*/ 312272 h 353409"/>
                  <a:gd name="connsiteX100" fmla="*/ 41332 w 389436"/>
                  <a:gd name="connsiteY100" fmla="*/ 312272 h 353409"/>
                  <a:gd name="connsiteX101" fmla="*/ 41332 w 389436"/>
                  <a:gd name="connsiteY101" fmla="*/ 312272 h 353409"/>
                  <a:gd name="connsiteX102" fmla="*/ 41332 w 389436"/>
                  <a:gd name="connsiteY102" fmla="*/ 312272 h 353409"/>
                  <a:gd name="connsiteX103" fmla="*/ 41332 w 389436"/>
                  <a:gd name="connsiteY103" fmla="*/ 312272 h 353409"/>
                  <a:gd name="connsiteX104" fmla="*/ 41332 w 389436"/>
                  <a:gd name="connsiteY104" fmla="*/ 312272 h 353409"/>
                  <a:gd name="connsiteX105" fmla="*/ 41332 w 389436"/>
                  <a:gd name="connsiteY105" fmla="*/ 312272 h 353409"/>
                  <a:gd name="connsiteX106" fmla="*/ 41332 w 389436"/>
                  <a:gd name="connsiteY106" fmla="*/ 312272 h 353409"/>
                  <a:gd name="connsiteX107" fmla="*/ 41332 w 389436"/>
                  <a:gd name="connsiteY107" fmla="*/ 41969 h 353409"/>
                  <a:gd name="connsiteX108" fmla="*/ 41332 w 389436"/>
                  <a:gd name="connsiteY108" fmla="*/ 41969 h 353409"/>
                  <a:gd name="connsiteX109" fmla="*/ 41332 w 389436"/>
                  <a:gd name="connsiteY109" fmla="*/ 41969 h 353409"/>
                  <a:gd name="connsiteX110" fmla="*/ 41332 w 389436"/>
                  <a:gd name="connsiteY110" fmla="*/ 41969 h 353409"/>
                  <a:gd name="connsiteX111" fmla="*/ 41332 w 389436"/>
                  <a:gd name="connsiteY111" fmla="*/ 41969 h 353409"/>
                  <a:gd name="connsiteX112" fmla="*/ 41332 w 389436"/>
                  <a:gd name="connsiteY112" fmla="*/ 41969 h 353409"/>
                  <a:gd name="connsiteX113" fmla="*/ 347066 w 389436"/>
                  <a:gd name="connsiteY113" fmla="*/ 41969 h 353409"/>
                  <a:gd name="connsiteX114" fmla="*/ 347066 w 389436"/>
                  <a:gd name="connsiteY114" fmla="*/ 41969 h 35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89436" h="353409">
                    <a:moveTo>
                      <a:pt x="297841" y="415"/>
                    </a:moveTo>
                    <a:lnTo>
                      <a:pt x="41332" y="415"/>
                    </a:lnTo>
                    <a:cubicBezTo>
                      <a:pt x="37801" y="623"/>
                      <a:pt x="34063" y="831"/>
                      <a:pt x="30740" y="1870"/>
                    </a:cubicBezTo>
                    <a:cubicBezTo>
                      <a:pt x="28870" y="2285"/>
                      <a:pt x="27416" y="2909"/>
                      <a:pt x="25547" y="3532"/>
                    </a:cubicBezTo>
                    <a:cubicBezTo>
                      <a:pt x="24716" y="3948"/>
                      <a:pt x="23885" y="4363"/>
                      <a:pt x="23055" y="4779"/>
                    </a:cubicBezTo>
                    <a:cubicBezTo>
                      <a:pt x="22224" y="5194"/>
                      <a:pt x="21393" y="5610"/>
                      <a:pt x="20770" y="6025"/>
                    </a:cubicBezTo>
                    <a:lnTo>
                      <a:pt x="18485" y="7480"/>
                    </a:lnTo>
                    <a:cubicBezTo>
                      <a:pt x="17654" y="7895"/>
                      <a:pt x="17031" y="8518"/>
                      <a:pt x="16408" y="9142"/>
                    </a:cubicBezTo>
                    <a:cubicBezTo>
                      <a:pt x="14954" y="10181"/>
                      <a:pt x="13708" y="11427"/>
                      <a:pt x="12254" y="12674"/>
                    </a:cubicBezTo>
                    <a:lnTo>
                      <a:pt x="10385" y="14751"/>
                    </a:lnTo>
                    <a:lnTo>
                      <a:pt x="9346" y="15790"/>
                    </a:lnTo>
                    <a:lnTo>
                      <a:pt x="8516" y="16829"/>
                    </a:lnTo>
                    <a:lnTo>
                      <a:pt x="6854" y="18907"/>
                    </a:lnTo>
                    <a:lnTo>
                      <a:pt x="5400" y="21192"/>
                    </a:lnTo>
                    <a:lnTo>
                      <a:pt x="4777" y="22231"/>
                    </a:lnTo>
                    <a:lnTo>
                      <a:pt x="4154" y="23478"/>
                    </a:lnTo>
                    <a:lnTo>
                      <a:pt x="2908" y="25971"/>
                    </a:lnTo>
                    <a:lnTo>
                      <a:pt x="2077" y="28464"/>
                    </a:lnTo>
                    <a:cubicBezTo>
                      <a:pt x="2077" y="28879"/>
                      <a:pt x="1662" y="29295"/>
                      <a:pt x="1662" y="29710"/>
                    </a:cubicBezTo>
                    <a:lnTo>
                      <a:pt x="1662" y="30957"/>
                    </a:lnTo>
                    <a:cubicBezTo>
                      <a:pt x="1454" y="30957"/>
                      <a:pt x="623" y="33658"/>
                      <a:pt x="623" y="33658"/>
                    </a:cubicBezTo>
                    <a:lnTo>
                      <a:pt x="208" y="36359"/>
                    </a:lnTo>
                    <a:lnTo>
                      <a:pt x="208" y="37606"/>
                    </a:lnTo>
                    <a:cubicBezTo>
                      <a:pt x="0" y="37606"/>
                      <a:pt x="0" y="38852"/>
                      <a:pt x="0" y="38852"/>
                    </a:cubicBezTo>
                    <a:lnTo>
                      <a:pt x="0" y="41553"/>
                    </a:lnTo>
                    <a:cubicBezTo>
                      <a:pt x="0" y="41553"/>
                      <a:pt x="0" y="73549"/>
                      <a:pt x="0" y="73549"/>
                    </a:cubicBezTo>
                    <a:lnTo>
                      <a:pt x="0" y="313519"/>
                    </a:lnTo>
                    <a:cubicBezTo>
                      <a:pt x="0" y="313519"/>
                      <a:pt x="208" y="316220"/>
                      <a:pt x="208" y="316220"/>
                    </a:cubicBezTo>
                    <a:lnTo>
                      <a:pt x="623" y="318921"/>
                    </a:lnTo>
                    <a:cubicBezTo>
                      <a:pt x="623" y="320790"/>
                      <a:pt x="1454" y="322453"/>
                      <a:pt x="1869" y="324115"/>
                    </a:cubicBezTo>
                    <a:cubicBezTo>
                      <a:pt x="6023" y="337827"/>
                      <a:pt x="17862" y="349254"/>
                      <a:pt x="31986" y="352371"/>
                    </a:cubicBezTo>
                    <a:cubicBezTo>
                      <a:pt x="32401" y="352371"/>
                      <a:pt x="32817" y="352579"/>
                      <a:pt x="33232" y="352786"/>
                    </a:cubicBezTo>
                    <a:lnTo>
                      <a:pt x="34478" y="352786"/>
                    </a:lnTo>
                    <a:cubicBezTo>
                      <a:pt x="34478" y="352786"/>
                      <a:pt x="37178" y="353410"/>
                      <a:pt x="37178" y="353410"/>
                    </a:cubicBezTo>
                    <a:lnTo>
                      <a:pt x="39878" y="353410"/>
                    </a:lnTo>
                    <a:cubicBezTo>
                      <a:pt x="39878" y="353410"/>
                      <a:pt x="41125" y="353410"/>
                      <a:pt x="41125" y="353410"/>
                    </a:cubicBezTo>
                    <a:cubicBezTo>
                      <a:pt x="41540" y="353410"/>
                      <a:pt x="42371" y="353410"/>
                      <a:pt x="42994" y="353410"/>
                    </a:cubicBezTo>
                    <a:lnTo>
                      <a:pt x="347689" y="353410"/>
                    </a:lnTo>
                    <a:cubicBezTo>
                      <a:pt x="351220" y="353410"/>
                      <a:pt x="354958" y="352994"/>
                      <a:pt x="358489" y="351955"/>
                    </a:cubicBezTo>
                    <a:cubicBezTo>
                      <a:pt x="360359" y="351540"/>
                      <a:pt x="361812" y="350917"/>
                      <a:pt x="363682" y="350293"/>
                    </a:cubicBezTo>
                    <a:cubicBezTo>
                      <a:pt x="364513" y="349878"/>
                      <a:pt x="365343" y="349462"/>
                      <a:pt x="366174" y="349047"/>
                    </a:cubicBezTo>
                    <a:cubicBezTo>
                      <a:pt x="367005" y="348631"/>
                      <a:pt x="367836" y="348423"/>
                      <a:pt x="368666" y="347800"/>
                    </a:cubicBezTo>
                    <a:lnTo>
                      <a:pt x="370951" y="346346"/>
                    </a:lnTo>
                    <a:cubicBezTo>
                      <a:pt x="371782" y="345930"/>
                      <a:pt x="372405" y="345307"/>
                      <a:pt x="373028" y="344684"/>
                    </a:cubicBezTo>
                    <a:cubicBezTo>
                      <a:pt x="374482" y="343645"/>
                      <a:pt x="375728" y="342398"/>
                      <a:pt x="377182" y="341152"/>
                    </a:cubicBezTo>
                    <a:lnTo>
                      <a:pt x="379051" y="339074"/>
                    </a:lnTo>
                    <a:lnTo>
                      <a:pt x="380090" y="338035"/>
                    </a:lnTo>
                    <a:lnTo>
                      <a:pt x="380921" y="336996"/>
                    </a:lnTo>
                    <a:lnTo>
                      <a:pt x="382582" y="334919"/>
                    </a:lnTo>
                    <a:lnTo>
                      <a:pt x="384036" y="332633"/>
                    </a:lnTo>
                    <a:lnTo>
                      <a:pt x="384659" y="331594"/>
                    </a:lnTo>
                    <a:lnTo>
                      <a:pt x="385282" y="330348"/>
                    </a:lnTo>
                    <a:lnTo>
                      <a:pt x="386529" y="327855"/>
                    </a:lnTo>
                    <a:lnTo>
                      <a:pt x="387359" y="325361"/>
                    </a:lnTo>
                    <a:cubicBezTo>
                      <a:pt x="387359" y="324946"/>
                      <a:pt x="387775" y="324530"/>
                      <a:pt x="387775" y="324115"/>
                    </a:cubicBezTo>
                    <a:lnTo>
                      <a:pt x="388190" y="322868"/>
                    </a:lnTo>
                    <a:lnTo>
                      <a:pt x="388813" y="320167"/>
                    </a:lnTo>
                    <a:lnTo>
                      <a:pt x="389229" y="317466"/>
                    </a:lnTo>
                    <a:lnTo>
                      <a:pt x="389229" y="316220"/>
                    </a:lnTo>
                    <a:cubicBezTo>
                      <a:pt x="389436" y="316220"/>
                      <a:pt x="389436" y="314765"/>
                      <a:pt x="389436" y="314765"/>
                    </a:cubicBezTo>
                    <a:lnTo>
                      <a:pt x="389436" y="312064"/>
                    </a:lnTo>
                    <a:cubicBezTo>
                      <a:pt x="389436" y="312064"/>
                      <a:pt x="389436" y="280068"/>
                      <a:pt x="389436" y="280068"/>
                    </a:cubicBezTo>
                    <a:lnTo>
                      <a:pt x="389436" y="40099"/>
                    </a:lnTo>
                    <a:cubicBezTo>
                      <a:pt x="389436" y="40099"/>
                      <a:pt x="389229" y="37398"/>
                      <a:pt x="389229" y="37398"/>
                    </a:cubicBezTo>
                    <a:lnTo>
                      <a:pt x="388813" y="34697"/>
                    </a:lnTo>
                    <a:cubicBezTo>
                      <a:pt x="388813" y="32827"/>
                      <a:pt x="387983" y="31165"/>
                      <a:pt x="387567" y="29503"/>
                    </a:cubicBezTo>
                    <a:cubicBezTo>
                      <a:pt x="383413" y="15790"/>
                      <a:pt x="371574" y="4363"/>
                      <a:pt x="357451" y="1247"/>
                    </a:cubicBezTo>
                    <a:cubicBezTo>
                      <a:pt x="357035" y="1247"/>
                      <a:pt x="356620" y="1039"/>
                      <a:pt x="356205" y="831"/>
                    </a:cubicBezTo>
                    <a:lnTo>
                      <a:pt x="354958" y="831"/>
                    </a:lnTo>
                    <a:cubicBezTo>
                      <a:pt x="354958" y="831"/>
                      <a:pt x="352258" y="208"/>
                      <a:pt x="352258" y="208"/>
                    </a:cubicBezTo>
                    <a:lnTo>
                      <a:pt x="349558" y="208"/>
                    </a:lnTo>
                    <a:cubicBezTo>
                      <a:pt x="349558" y="208"/>
                      <a:pt x="348104" y="0"/>
                      <a:pt x="348104" y="0"/>
                    </a:cubicBezTo>
                    <a:cubicBezTo>
                      <a:pt x="347689" y="0"/>
                      <a:pt x="346858" y="0"/>
                      <a:pt x="346235" y="0"/>
                    </a:cubicBezTo>
                    <a:lnTo>
                      <a:pt x="298049" y="0"/>
                    </a:lnTo>
                    <a:close/>
                    <a:moveTo>
                      <a:pt x="41332" y="41969"/>
                    </a:moveTo>
                    <a:lnTo>
                      <a:pt x="41332" y="41969"/>
                    </a:lnTo>
                    <a:close/>
                    <a:moveTo>
                      <a:pt x="347066" y="41969"/>
                    </a:moveTo>
                    <a:cubicBezTo>
                      <a:pt x="347273" y="41969"/>
                      <a:pt x="347897" y="41969"/>
                      <a:pt x="347689" y="41969"/>
                    </a:cubicBezTo>
                    <a:lnTo>
                      <a:pt x="347689" y="41969"/>
                    </a:lnTo>
                    <a:cubicBezTo>
                      <a:pt x="347689" y="41969"/>
                      <a:pt x="347689" y="41969"/>
                      <a:pt x="347689" y="41969"/>
                    </a:cubicBezTo>
                    <a:lnTo>
                      <a:pt x="347689" y="41969"/>
                    </a:lnTo>
                    <a:cubicBezTo>
                      <a:pt x="347689" y="41969"/>
                      <a:pt x="347689" y="41969"/>
                      <a:pt x="347689" y="41969"/>
                    </a:cubicBezTo>
                    <a:lnTo>
                      <a:pt x="347689" y="41969"/>
                    </a:lnTo>
                    <a:cubicBezTo>
                      <a:pt x="347689" y="41969"/>
                      <a:pt x="347689" y="41969"/>
                      <a:pt x="347689" y="41969"/>
                    </a:cubicBezTo>
                    <a:cubicBezTo>
                      <a:pt x="347689" y="41969"/>
                      <a:pt x="347689" y="41969"/>
                      <a:pt x="347689" y="41969"/>
                    </a:cubicBezTo>
                    <a:lnTo>
                      <a:pt x="347689" y="41969"/>
                    </a:lnTo>
                    <a:lnTo>
                      <a:pt x="347689" y="41969"/>
                    </a:lnTo>
                    <a:lnTo>
                      <a:pt x="347689" y="312272"/>
                    </a:lnTo>
                    <a:lnTo>
                      <a:pt x="347689" y="312272"/>
                    </a:lnTo>
                    <a:cubicBezTo>
                      <a:pt x="347689" y="312272"/>
                      <a:pt x="347689" y="312272"/>
                      <a:pt x="347689" y="312272"/>
                    </a:cubicBezTo>
                    <a:cubicBezTo>
                      <a:pt x="347689" y="312272"/>
                      <a:pt x="347689" y="312272"/>
                      <a:pt x="347689" y="312272"/>
                    </a:cubicBezTo>
                    <a:cubicBezTo>
                      <a:pt x="347689" y="312272"/>
                      <a:pt x="347689" y="312272"/>
                      <a:pt x="347689" y="312272"/>
                    </a:cubicBezTo>
                    <a:cubicBezTo>
                      <a:pt x="347689" y="312272"/>
                      <a:pt x="347689" y="312272"/>
                      <a:pt x="347689" y="312272"/>
                    </a:cubicBezTo>
                    <a:cubicBezTo>
                      <a:pt x="347689" y="312272"/>
                      <a:pt x="347689" y="312272"/>
                      <a:pt x="347689" y="312272"/>
                    </a:cubicBezTo>
                    <a:lnTo>
                      <a:pt x="347689" y="312272"/>
                    </a:lnTo>
                    <a:cubicBezTo>
                      <a:pt x="347689" y="312272"/>
                      <a:pt x="41955" y="312272"/>
                      <a:pt x="41955" y="312272"/>
                    </a:cubicBezTo>
                    <a:cubicBezTo>
                      <a:pt x="41748" y="312272"/>
                      <a:pt x="41125" y="312272"/>
                      <a:pt x="41332" y="312272"/>
                    </a:cubicBezTo>
                    <a:lnTo>
                      <a:pt x="41332" y="312272"/>
                    </a:lnTo>
                    <a:cubicBezTo>
                      <a:pt x="41332" y="312272"/>
                      <a:pt x="41332" y="312272"/>
                      <a:pt x="41332" y="312272"/>
                    </a:cubicBezTo>
                    <a:lnTo>
                      <a:pt x="41332" y="312272"/>
                    </a:lnTo>
                    <a:cubicBezTo>
                      <a:pt x="41332" y="312272"/>
                      <a:pt x="41332" y="312272"/>
                      <a:pt x="41332" y="312272"/>
                    </a:cubicBezTo>
                    <a:lnTo>
                      <a:pt x="41332" y="312272"/>
                    </a:lnTo>
                    <a:cubicBezTo>
                      <a:pt x="41332" y="312272"/>
                      <a:pt x="41332" y="312272"/>
                      <a:pt x="41332" y="312272"/>
                    </a:cubicBezTo>
                    <a:lnTo>
                      <a:pt x="41332" y="312272"/>
                    </a:lnTo>
                    <a:cubicBezTo>
                      <a:pt x="41332" y="312272"/>
                      <a:pt x="41332" y="312272"/>
                      <a:pt x="41332" y="312272"/>
                    </a:cubicBezTo>
                    <a:cubicBezTo>
                      <a:pt x="41332" y="312272"/>
                      <a:pt x="41332" y="312272"/>
                      <a:pt x="41332" y="312272"/>
                    </a:cubicBezTo>
                    <a:lnTo>
                      <a:pt x="41332" y="312272"/>
                    </a:lnTo>
                    <a:lnTo>
                      <a:pt x="41332" y="41969"/>
                    </a:lnTo>
                    <a:lnTo>
                      <a:pt x="41332" y="41969"/>
                    </a:lnTo>
                    <a:cubicBezTo>
                      <a:pt x="41332" y="41969"/>
                      <a:pt x="41332" y="41969"/>
                      <a:pt x="41332" y="41969"/>
                    </a:cubicBezTo>
                    <a:cubicBezTo>
                      <a:pt x="41332" y="41969"/>
                      <a:pt x="41332" y="41969"/>
                      <a:pt x="41332" y="41969"/>
                    </a:cubicBezTo>
                    <a:cubicBezTo>
                      <a:pt x="41332" y="41969"/>
                      <a:pt x="41332" y="41969"/>
                      <a:pt x="41332" y="41969"/>
                    </a:cubicBezTo>
                    <a:lnTo>
                      <a:pt x="41332" y="41969"/>
                    </a:lnTo>
                    <a:cubicBezTo>
                      <a:pt x="41332" y="41969"/>
                      <a:pt x="347066" y="41969"/>
                      <a:pt x="347066" y="41969"/>
                    </a:cubicBezTo>
                    <a:lnTo>
                      <a:pt x="347066" y="41969"/>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3" name="Freeform 146">
                <a:extLst>
                  <a:ext uri="{FF2B5EF4-FFF2-40B4-BE49-F238E27FC236}">
                    <a16:creationId xmlns:a16="http://schemas.microsoft.com/office/drawing/2014/main" id="{EC87FE52-4322-F2FE-9DD3-66AB03B0993A}"/>
                  </a:ext>
                </a:extLst>
              </p:cNvPr>
              <p:cNvSpPr/>
              <p:nvPr/>
            </p:nvSpPr>
            <p:spPr>
              <a:xfrm>
                <a:off x="3445012" y="4020279"/>
                <a:ext cx="2076" cy="2077"/>
              </a:xfrm>
              <a:custGeom>
                <a:avLst/>
                <a:gdLst>
                  <a:gd name="connsiteX0" fmla="*/ 0 w 2076"/>
                  <a:gd name="connsiteY0" fmla="*/ 0 h 2077"/>
                  <a:gd name="connsiteX1" fmla="*/ 0 w 2076"/>
                  <a:gd name="connsiteY1" fmla="*/ 0 h 2077"/>
                  <a:gd name="connsiteX2" fmla="*/ 0 w 2076"/>
                  <a:gd name="connsiteY2" fmla="*/ 0 h 2077"/>
                  <a:gd name="connsiteX3" fmla="*/ 0 w 2076"/>
                  <a:gd name="connsiteY3" fmla="*/ 0 h 2077"/>
                </a:gdLst>
                <a:ahLst/>
                <a:cxnLst>
                  <a:cxn ang="0">
                    <a:pos x="connsiteX0" y="connsiteY0"/>
                  </a:cxn>
                  <a:cxn ang="0">
                    <a:pos x="connsiteX1" y="connsiteY1"/>
                  </a:cxn>
                  <a:cxn ang="0">
                    <a:pos x="connsiteX2" y="connsiteY2"/>
                  </a:cxn>
                  <a:cxn ang="0">
                    <a:pos x="connsiteX3" y="connsiteY3"/>
                  </a:cxn>
                </a:cxnLst>
                <a:rect l="l" t="t" r="r" b="b"/>
                <a:pathLst>
                  <a:path w="2076" h="2077">
                    <a:moveTo>
                      <a:pt x="0" y="0"/>
                    </a:moveTo>
                    <a:lnTo>
                      <a:pt x="0" y="0"/>
                    </a:lnTo>
                    <a:cubicBezTo>
                      <a:pt x="0" y="0"/>
                      <a:pt x="0" y="0"/>
                      <a:pt x="0" y="0"/>
                    </a:cubicBezTo>
                    <a:lnTo>
                      <a:pt x="0" y="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4" name="Freeform 147">
                <a:extLst>
                  <a:ext uri="{FF2B5EF4-FFF2-40B4-BE49-F238E27FC236}">
                    <a16:creationId xmlns:a16="http://schemas.microsoft.com/office/drawing/2014/main" id="{99104580-79AE-1EF7-9BE2-032FAF0F16A9}"/>
                  </a:ext>
                </a:extLst>
              </p:cNvPr>
              <p:cNvSpPr/>
              <p:nvPr/>
            </p:nvSpPr>
            <p:spPr>
              <a:xfrm>
                <a:off x="3444804" y="4020279"/>
                <a:ext cx="2076" cy="2077"/>
              </a:xfrm>
              <a:custGeom>
                <a:avLst/>
                <a:gdLst>
                  <a:gd name="connsiteX0" fmla="*/ 0 w 2076"/>
                  <a:gd name="connsiteY0" fmla="*/ 0 h 2077"/>
                  <a:gd name="connsiteX1" fmla="*/ 0 w 2076"/>
                  <a:gd name="connsiteY1" fmla="*/ 0 h 2077"/>
                  <a:gd name="connsiteX2" fmla="*/ 0 w 2076"/>
                  <a:gd name="connsiteY2" fmla="*/ 0 h 2077"/>
                  <a:gd name="connsiteX3" fmla="*/ 0 w 2076"/>
                  <a:gd name="connsiteY3" fmla="*/ 0 h 2077"/>
                  <a:gd name="connsiteX4" fmla="*/ 0 w 2076"/>
                  <a:gd name="connsiteY4" fmla="*/ 0 h 2077"/>
                  <a:gd name="connsiteX5" fmla="*/ 0 w 2076"/>
                  <a:gd name="connsiteY5" fmla="*/ 0 h 2077"/>
                  <a:gd name="connsiteX6" fmla="*/ 0 w 2076"/>
                  <a:gd name="connsiteY6" fmla="*/ 0 h 2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6" h="2077">
                    <a:moveTo>
                      <a:pt x="0" y="0"/>
                    </a:moveTo>
                    <a:lnTo>
                      <a:pt x="0" y="0"/>
                    </a:lnTo>
                    <a:cubicBezTo>
                      <a:pt x="0" y="0"/>
                      <a:pt x="0" y="0"/>
                      <a:pt x="0" y="0"/>
                    </a:cubicBezTo>
                    <a:cubicBezTo>
                      <a:pt x="0" y="0"/>
                      <a:pt x="0" y="0"/>
                      <a:pt x="0" y="0"/>
                    </a:cubicBezTo>
                    <a:lnTo>
                      <a:pt x="0" y="0"/>
                    </a:lnTo>
                    <a:cubicBezTo>
                      <a:pt x="0" y="0"/>
                      <a:pt x="0" y="0"/>
                      <a:pt x="0" y="0"/>
                    </a:cubicBezTo>
                    <a:lnTo>
                      <a:pt x="0" y="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5" name="Freeform 148">
                <a:extLst>
                  <a:ext uri="{FF2B5EF4-FFF2-40B4-BE49-F238E27FC236}">
                    <a16:creationId xmlns:a16="http://schemas.microsoft.com/office/drawing/2014/main" id="{15756628-56FF-A0C4-09D6-71A57C8E959E}"/>
                  </a:ext>
                </a:extLst>
              </p:cNvPr>
              <p:cNvSpPr/>
              <p:nvPr/>
            </p:nvSpPr>
            <p:spPr>
              <a:xfrm>
                <a:off x="3199303" y="4064534"/>
                <a:ext cx="184852" cy="184911"/>
              </a:xfrm>
              <a:custGeom>
                <a:avLst/>
                <a:gdLst>
                  <a:gd name="connsiteX0" fmla="*/ 92426 w 184852"/>
                  <a:gd name="connsiteY0" fmla="*/ 0 h 184911"/>
                  <a:gd name="connsiteX1" fmla="*/ 0 w 184852"/>
                  <a:gd name="connsiteY1" fmla="*/ 92456 h 184911"/>
                  <a:gd name="connsiteX2" fmla="*/ 92426 w 184852"/>
                  <a:gd name="connsiteY2" fmla="*/ 184912 h 184911"/>
                  <a:gd name="connsiteX3" fmla="*/ 184852 w 184852"/>
                  <a:gd name="connsiteY3" fmla="*/ 92456 h 184911"/>
                  <a:gd name="connsiteX4" fmla="*/ 92426 w 184852"/>
                  <a:gd name="connsiteY4" fmla="*/ 0 h 184911"/>
                  <a:gd name="connsiteX5" fmla="*/ 92426 w 184852"/>
                  <a:gd name="connsiteY5" fmla="*/ 143982 h 184911"/>
                  <a:gd name="connsiteX6" fmla="*/ 40709 w 184852"/>
                  <a:gd name="connsiteY6" fmla="*/ 92248 h 184911"/>
                  <a:gd name="connsiteX7" fmla="*/ 92426 w 184852"/>
                  <a:gd name="connsiteY7" fmla="*/ 40514 h 184911"/>
                  <a:gd name="connsiteX8" fmla="*/ 144143 w 184852"/>
                  <a:gd name="connsiteY8" fmla="*/ 92248 h 184911"/>
                  <a:gd name="connsiteX9" fmla="*/ 92426 w 184852"/>
                  <a:gd name="connsiteY9" fmla="*/ 143982 h 184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852" h="184911">
                    <a:moveTo>
                      <a:pt x="92426" y="0"/>
                    </a:moveTo>
                    <a:cubicBezTo>
                      <a:pt x="41540" y="0"/>
                      <a:pt x="0" y="41345"/>
                      <a:pt x="0" y="92456"/>
                    </a:cubicBezTo>
                    <a:cubicBezTo>
                      <a:pt x="0" y="143566"/>
                      <a:pt x="41332" y="184912"/>
                      <a:pt x="92426" y="184912"/>
                    </a:cubicBezTo>
                    <a:cubicBezTo>
                      <a:pt x="143520" y="184912"/>
                      <a:pt x="184852" y="143566"/>
                      <a:pt x="184852" y="92456"/>
                    </a:cubicBezTo>
                    <a:cubicBezTo>
                      <a:pt x="184852" y="41345"/>
                      <a:pt x="143520" y="0"/>
                      <a:pt x="92426" y="0"/>
                    </a:cubicBezTo>
                    <a:close/>
                    <a:moveTo>
                      <a:pt x="92426" y="143982"/>
                    </a:moveTo>
                    <a:cubicBezTo>
                      <a:pt x="63971" y="143982"/>
                      <a:pt x="40709" y="120920"/>
                      <a:pt x="40709" y="92248"/>
                    </a:cubicBezTo>
                    <a:cubicBezTo>
                      <a:pt x="40709" y="63576"/>
                      <a:pt x="63764" y="40514"/>
                      <a:pt x="92426" y="40514"/>
                    </a:cubicBezTo>
                    <a:cubicBezTo>
                      <a:pt x="121089" y="40514"/>
                      <a:pt x="144143" y="63576"/>
                      <a:pt x="144143" y="92248"/>
                    </a:cubicBezTo>
                    <a:cubicBezTo>
                      <a:pt x="144143" y="120920"/>
                      <a:pt x="120881" y="143982"/>
                      <a:pt x="92426" y="143982"/>
                    </a:cubicBez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nvGrpSpPr>
            <p:cNvPr id="93" name="Group 92">
              <a:extLst>
                <a:ext uri="{FF2B5EF4-FFF2-40B4-BE49-F238E27FC236}">
                  <a16:creationId xmlns:a16="http://schemas.microsoft.com/office/drawing/2014/main" id="{D7BEBC66-3C2A-4708-6FD0-0F285DAEDC8B}"/>
                </a:ext>
              </a:extLst>
            </p:cNvPr>
            <p:cNvGrpSpPr/>
            <p:nvPr/>
          </p:nvGrpSpPr>
          <p:grpSpPr>
            <a:xfrm>
              <a:off x="8375460" y="3113336"/>
              <a:ext cx="361586" cy="258214"/>
              <a:chOff x="2279016" y="3044361"/>
              <a:chExt cx="2036852" cy="1454566"/>
            </a:xfrm>
            <a:solidFill>
              <a:schemeClr val="tx1"/>
            </a:solidFill>
          </p:grpSpPr>
          <p:grpSp>
            <p:nvGrpSpPr>
              <p:cNvPr id="139" name="Graphic 4">
                <a:extLst>
                  <a:ext uri="{FF2B5EF4-FFF2-40B4-BE49-F238E27FC236}">
                    <a16:creationId xmlns:a16="http://schemas.microsoft.com/office/drawing/2014/main" id="{5B848981-2013-A3F8-FDA3-FC181BCB17C5}"/>
                  </a:ext>
                </a:extLst>
              </p:cNvPr>
              <p:cNvGrpSpPr/>
              <p:nvPr/>
            </p:nvGrpSpPr>
            <p:grpSpPr>
              <a:xfrm>
                <a:off x="2279016" y="3044361"/>
                <a:ext cx="2036852" cy="1454566"/>
                <a:chOff x="2279016" y="3044361"/>
                <a:chExt cx="2036852" cy="1454566"/>
              </a:xfrm>
              <a:grpFill/>
            </p:grpSpPr>
            <p:sp>
              <p:nvSpPr>
                <p:cNvPr id="148" name="Freeform 83">
                  <a:extLst>
                    <a:ext uri="{FF2B5EF4-FFF2-40B4-BE49-F238E27FC236}">
                      <a16:creationId xmlns:a16="http://schemas.microsoft.com/office/drawing/2014/main" id="{5D571198-2C15-06BD-0DE3-5B267D3E9FD9}"/>
                    </a:ext>
                  </a:extLst>
                </p:cNvPr>
                <p:cNvSpPr/>
                <p:nvPr/>
              </p:nvSpPr>
              <p:spPr>
                <a:xfrm>
                  <a:off x="2768362" y="3263532"/>
                  <a:ext cx="131997" cy="385139"/>
                </a:xfrm>
                <a:custGeom>
                  <a:avLst/>
                  <a:gdLst>
                    <a:gd name="connsiteX0" fmla="*/ 131698 w 131997"/>
                    <a:gd name="connsiteY0" fmla="*/ 21826 h 385139"/>
                    <a:gd name="connsiteX1" fmla="*/ 128150 w 131997"/>
                    <a:gd name="connsiteY1" fmla="*/ 12030 h 385139"/>
                    <a:gd name="connsiteX2" fmla="*/ 111291 w 131997"/>
                    <a:gd name="connsiteY2" fmla="*/ 471 h 385139"/>
                    <a:gd name="connsiteX3" fmla="*/ 108684 w 131997"/>
                    <a:gd name="connsiteY3" fmla="*/ 118 h 385139"/>
                    <a:gd name="connsiteX4" fmla="*/ 107371 w 131997"/>
                    <a:gd name="connsiteY4" fmla="*/ 59 h 385139"/>
                    <a:gd name="connsiteX5" fmla="*/ 105842 w 131997"/>
                    <a:gd name="connsiteY5" fmla="*/ 0 h 385139"/>
                    <a:gd name="connsiteX6" fmla="*/ 25391 w 131997"/>
                    <a:gd name="connsiteY6" fmla="*/ 0 h 385139"/>
                    <a:gd name="connsiteX7" fmla="*/ 6690 w 131997"/>
                    <a:gd name="connsiteY7" fmla="*/ 8268 h 385139"/>
                    <a:gd name="connsiteX8" fmla="*/ 1358 w 131997"/>
                    <a:gd name="connsiteY8" fmla="*/ 17241 h 385139"/>
                    <a:gd name="connsiteX9" fmla="*/ 201 w 131997"/>
                    <a:gd name="connsiteY9" fmla="*/ 22354 h 385139"/>
                    <a:gd name="connsiteX10" fmla="*/ 24 w 131997"/>
                    <a:gd name="connsiteY10" fmla="*/ 24980 h 385139"/>
                    <a:gd name="connsiteX11" fmla="*/ 5 w 131997"/>
                    <a:gd name="connsiteY11" fmla="*/ 26645 h 385139"/>
                    <a:gd name="connsiteX12" fmla="*/ 5 w 131997"/>
                    <a:gd name="connsiteY12" fmla="*/ 350124 h 385139"/>
                    <a:gd name="connsiteX13" fmla="*/ 299 w 131997"/>
                    <a:gd name="connsiteY13" fmla="*/ 363348 h 385139"/>
                    <a:gd name="connsiteX14" fmla="*/ 3847 w 131997"/>
                    <a:gd name="connsiteY14" fmla="*/ 373144 h 385139"/>
                    <a:gd name="connsiteX15" fmla="*/ 20706 w 131997"/>
                    <a:gd name="connsiteY15" fmla="*/ 384703 h 385139"/>
                    <a:gd name="connsiteX16" fmla="*/ 23313 w 131997"/>
                    <a:gd name="connsiteY16" fmla="*/ 385036 h 385139"/>
                    <a:gd name="connsiteX17" fmla="*/ 24626 w 131997"/>
                    <a:gd name="connsiteY17" fmla="*/ 385095 h 385139"/>
                    <a:gd name="connsiteX18" fmla="*/ 26155 w 131997"/>
                    <a:gd name="connsiteY18" fmla="*/ 385134 h 385139"/>
                    <a:gd name="connsiteX19" fmla="*/ 106606 w 131997"/>
                    <a:gd name="connsiteY19" fmla="*/ 385134 h 385139"/>
                    <a:gd name="connsiteX20" fmla="*/ 125307 w 131997"/>
                    <a:gd name="connsiteY20" fmla="*/ 376866 h 385139"/>
                    <a:gd name="connsiteX21" fmla="*/ 130640 w 131997"/>
                    <a:gd name="connsiteY21" fmla="*/ 367893 h 385139"/>
                    <a:gd name="connsiteX22" fmla="*/ 131796 w 131997"/>
                    <a:gd name="connsiteY22" fmla="*/ 362780 h 385139"/>
                    <a:gd name="connsiteX23" fmla="*/ 131973 w 131997"/>
                    <a:gd name="connsiteY23" fmla="*/ 360135 h 385139"/>
                    <a:gd name="connsiteX24" fmla="*/ 131992 w 131997"/>
                    <a:gd name="connsiteY24" fmla="*/ 358470 h 385139"/>
                    <a:gd name="connsiteX25" fmla="*/ 131992 w 131997"/>
                    <a:gd name="connsiteY25" fmla="*/ 35011 h 385139"/>
                    <a:gd name="connsiteX26" fmla="*/ 131698 w 131997"/>
                    <a:gd name="connsiteY26" fmla="*/ 21786 h 385139"/>
                    <a:gd name="connsiteX27" fmla="*/ 111546 w 131997"/>
                    <a:gd name="connsiteY27" fmla="*/ 181243 h 385139"/>
                    <a:gd name="connsiteX28" fmla="*/ 111546 w 131997"/>
                    <a:gd name="connsiteY28" fmla="*/ 358509 h 385139"/>
                    <a:gd name="connsiteX29" fmla="*/ 111527 w 131997"/>
                    <a:gd name="connsiteY29" fmla="*/ 359861 h 385139"/>
                    <a:gd name="connsiteX30" fmla="*/ 111487 w 131997"/>
                    <a:gd name="connsiteY30" fmla="*/ 360390 h 385139"/>
                    <a:gd name="connsiteX31" fmla="*/ 111272 w 131997"/>
                    <a:gd name="connsiteY31" fmla="*/ 361350 h 385139"/>
                    <a:gd name="connsiteX32" fmla="*/ 110233 w 131997"/>
                    <a:gd name="connsiteY32" fmla="*/ 363074 h 385139"/>
                    <a:gd name="connsiteX33" fmla="*/ 106606 w 131997"/>
                    <a:gd name="connsiteY33" fmla="*/ 364719 h 385139"/>
                    <a:gd name="connsiteX34" fmla="*/ 25685 w 131997"/>
                    <a:gd name="connsiteY34" fmla="*/ 364719 h 385139"/>
                    <a:gd name="connsiteX35" fmla="*/ 25371 w 131997"/>
                    <a:gd name="connsiteY35" fmla="*/ 364719 h 385139"/>
                    <a:gd name="connsiteX36" fmla="*/ 25234 w 131997"/>
                    <a:gd name="connsiteY36" fmla="*/ 364680 h 385139"/>
                    <a:gd name="connsiteX37" fmla="*/ 24960 w 131997"/>
                    <a:gd name="connsiteY37" fmla="*/ 364680 h 385139"/>
                    <a:gd name="connsiteX38" fmla="*/ 24450 w 131997"/>
                    <a:gd name="connsiteY38" fmla="*/ 364621 h 385139"/>
                    <a:gd name="connsiteX39" fmla="*/ 21215 w 131997"/>
                    <a:gd name="connsiteY39" fmla="*/ 362368 h 385139"/>
                    <a:gd name="connsiteX40" fmla="*/ 20451 w 131997"/>
                    <a:gd name="connsiteY40" fmla="*/ 350163 h 385139"/>
                    <a:gd name="connsiteX41" fmla="*/ 20451 w 131997"/>
                    <a:gd name="connsiteY41" fmla="*/ 26665 h 385139"/>
                    <a:gd name="connsiteX42" fmla="*/ 20470 w 131997"/>
                    <a:gd name="connsiteY42" fmla="*/ 25313 h 385139"/>
                    <a:gd name="connsiteX43" fmla="*/ 20510 w 131997"/>
                    <a:gd name="connsiteY43" fmla="*/ 24784 h 385139"/>
                    <a:gd name="connsiteX44" fmla="*/ 20725 w 131997"/>
                    <a:gd name="connsiteY44" fmla="*/ 23824 h 385139"/>
                    <a:gd name="connsiteX45" fmla="*/ 21764 w 131997"/>
                    <a:gd name="connsiteY45" fmla="*/ 22100 h 385139"/>
                    <a:gd name="connsiteX46" fmla="*/ 25391 w 131997"/>
                    <a:gd name="connsiteY46" fmla="*/ 20454 h 385139"/>
                    <a:gd name="connsiteX47" fmla="*/ 106312 w 131997"/>
                    <a:gd name="connsiteY47" fmla="*/ 20454 h 385139"/>
                    <a:gd name="connsiteX48" fmla="*/ 106626 w 131997"/>
                    <a:gd name="connsiteY48" fmla="*/ 20454 h 385139"/>
                    <a:gd name="connsiteX49" fmla="*/ 106763 w 131997"/>
                    <a:gd name="connsiteY49" fmla="*/ 20493 h 385139"/>
                    <a:gd name="connsiteX50" fmla="*/ 107037 w 131997"/>
                    <a:gd name="connsiteY50" fmla="*/ 20493 h 385139"/>
                    <a:gd name="connsiteX51" fmla="*/ 107547 w 131997"/>
                    <a:gd name="connsiteY51" fmla="*/ 20552 h 385139"/>
                    <a:gd name="connsiteX52" fmla="*/ 110782 w 131997"/>
                    <a:gd name="connsiteY52" fmla="*/ 22825 h 385139"/>
                    <a:gd name="connsiteX53" fmla="*/ 111546 w 131997"/>
                    <a:gd name="connsiteY53" fmla="*/ 35030 h 385139"/>
                    <a:gd name="connsiteX54" fmla="*/ 111546 w 131997"/>
                    <a:gd name="connsiteY54" fmla="*/ 181224 h 385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131997" h="385139">
                      <a:moveTo>
                        <a:pt x="131698" y="21826"/>
                      </a:moveTo>
                      <a:cubicBezTo>
                        <a:pt x="131208" y="18358"/>
                        <a:pt x="129993" y="15008"/>
                        <a:pt x="128150" y="12030"/>
                      </a:cubicBezTo>
                      <a:cubicBezTo>
                        <a:pt x="124465" y="6035"/>
                        <a:pt x="118192" y="1666"/>
                        <a:pt x="111291" y="471"/>
                      </a:cubicBezTo>
                      <a:cubicBezTo>
                        <a:pt x="110409" y="373"/>
                        <a:pt x="109566" y="138"/>
                        <a:pt x="108684" y="118"/>
                      </a:cubicBezTo>
                      <a:lnTo>
                        <a:pt x="107371" y="59"/>
                      </a:lnTo>
                      <a:cubicBezTo>
                        <a:pt x="106939" y="20"/>
                        <a:pt x="106528" y="0"/>
                        <a:pt x="105842" y="0"/>
                      </a:cubicBezTo>
                      <a:lnTo>
                        <a:pt x="25391" y="0"/>
                      </a:lnTo>
                      <a:cubicBezTo>
                        <a:pt x="18314" y="-39"/>
                        <a:pt x="11433" y="3057"/>
                        <a:pt x="6690" y="8268"/>
                      </a:cubicBezTo>
                      <a:cubicBezTo>
                        <a:pt x="4318" y="10854"/>
                        <a:pt x="2475" y="13930"/>
                        <a:pt x="1358" y="17241"/>
                      </a:cubicBezTo>
                      <a:cubicBezTo>
                        <a:pt x="789" y="18887"/>
                        <a:pt x="417" y="20611"/>
                        <a:pt x="201" y="22354"/>
                      </a:cubicBezTo>
                      <a:cubicBezTo>
                        <a:pt x="64" y="23217"/>
                        <a:pt x="103" y="24118"/>
                        <a:pt x="24" y="24980"/>
                      </a:cubicBezTo>
                      <a:cubicBezTo>
                        <a:pt x="-15" y="25352"/>
                        <a:pt x="5" y="26077"/>
                        <a:pt x="5" y="26645"/>
                      </a:cubicBezTo>
                      <a:lnTo>
                        <a:pt x="5" y="350124"/>
                      </a:lnTo>
                      <a:cubicBezTo>
                        <a:pt x="64" y="354865"/>
                        <a:pt x="-152" y="360448"/>
                        <a:pt x="299" y="363348"/>
                      </a:cubicBezTo>
                      <a:cubicBezTo>
                        <a:pt x="789" y="366816"/>
                        <a:pt x="2004" y="370166"/>
                        <a:pt x="3847" y="373144"/>
                      </a:cubicBezTo>
                      <a:cubicBezTo>
                        <a:pt x="7513" y="379139"/>
                        <a:pt x="13805" y="383488"/>
                        <a:pt x="20706" y="384703"/>
                      </a:cubicBezTo>
                      <a:cubicBezTo>
                        <a:pt x="21588" y="384781"/>
                        <a:pt x="22431" y="385036"/>
                        <a:pt x="23313" y="385036"/>
                      </a:cubicBezTo>
                      <a:lnTo>
                        <a:pt x="24626" y="385095"/>
                      </a:lnTo>
                      <a:cubicBezTo>
                        <a:pt x="25058" y="385114"/>
                        <a:pt x="25469" y="385154"/>
                        <a:pt x="26155" y="385134"/>
                      </a:cubicBezTo>
                      <a:lnTo>
                        <a:pt x="106606" y="385134"/>
                      </a:lnTo>
                      <a:cubicBezTo>
                        <a:pt x="113683" y="385173"/>
                        <a:pt x="120564" y="382078"/>
                        <a:pt x="125307" y="376866"/>
                      </a:cubicBezTo>
                      <a:cubicBezTo>
                        <a:pt x="127679" y="374280"/>
                        <a:pt x="129522" y="371204"/>
                        <a:pt x="130640" y="367893"/>
                      </a:cubicBezTo>
                      <a:cubicBezTo>
                        <a:pt x="131208" y="366248"/>
                        <a:pt x="131580" y="364523"/>
                        <a:pt x="131796" y="362780"/>
                      </a:cubicBezTo>
                      <a:cubicBezTo>
                        <a:pt x="131933" y="361918"/>
                        <a:pt x="131894" y="361017"/>
                        <a:pt x="131973" y="360135"/>
                      </a:cubicBezTo>
                      <a:cubicBezTo>
                        <a:pt x="132012" y="359782"/>
                        <a:pt x="131992" y="359038"/>
                        <a:pt x="131992" y="358470"/>
                      </a:cubicBezTo>
                      <a:lnTo>
                        <a:pt x="131992" y="35011"/>
                      </a:lnTo>
                      <a:cubicBezTo>
                        <a:pt x="131933" y="30270"/>
                        <a:pt x="132149" y="24686"/>
                        <a:pt x="131698" y="21786"/>
                      </a:cubicBezTo>
                      <a:close/>
                      <a:moveTo>
                        <a:pt x="111546" y="181243"/>
                      </a:moveTo>
                      <a:lnTo>
                        <a:pt x="111546" y="358509"/>
                      </a:lnTo>
                      <a:cubicBezTo>
                        <a:pt x="111546" y="359038"/>
                        <a:pt x="111546" y="359998"/>
                        <a:pt x="111527" y="359861"/>
                      </a:cubicBezTo>
                      <a:cubicBezTo>
                        <a:pt x="111448" y="360037"/>
                        <a:pt x="111546" y="360233"/>
                        <a:pt x="111487" y="360390"/>
                      </a:cubicBezTo>
                      <a:cubicBezTo>
                        <a:pt x="111429" y="360723"/>
                        <a:pt x="111370" y="361056"/>
                        <a:pt x="111272" y="361350"/>
                      </a:cubicBezTo>
                      <a:cubicBezTo>
                        <a:pt x="111056" y="361957"/>
                        <a:pt x="110703" y="362545"/>
                        <a:pt x="110233" y="363074"/>
                      </a:cubicBezTo>
                      <a:cubicBezTo>
                        <a:pt x="109233" y="364132"/>
                        <a:pt x="108076" y="364700"/>
                        <a:pt x="106606" y="364719"/>
                      </a:cubicBezTo>
                      <a:lnTo>
                        <a:pt x="25685" y="364719"/>
                      </a:lnTo>
                      <a:cubicBezTo>
                        <a:pt x="25548" y="364719"/>
                        <a:pt x="25332" y="364719"/>
                        <a:pt x="25371" y="364719"/>
                      </a:cubicBezTo>
                      <a:lnTo>
                        <a:pt x="25234" y="364680"/>
                      </a:lnTo>
                      <a:cubicBezTo>
                        <a:pt x="25234" y="364680"/>
                        <a:pt x="25058" y="364680"/>
                        <a:pt x="24960" y="364680"/>
                      </a:cubicBezTo>
                      <a:cubicBezTo>
                        <a:pt x="24764" y="364719"/>
                        <a:pt x="24626" y="364582"/>
                        <a:pt x="24450" y="364621"/>
                      </a:cubicBezTo>
                      <a:cubicBezTo>
                        <a:pt x="23195" y="364445"/>
                        <a:pt x="21921" y="363544"/>
                        <a:pt x="21215" y="362368"/>
                      </a:cubicBezTo>
                      <a:cubicBezTo>
                        <a:pt x="20490" y="360272"/>
                        <a:pt x="20412" y="363642"/>
                        <a:pt x="20451" y="350163"/>
                      </a:cubicBezTo>
                      <a:lnTo>
                        <a:pt x="20451" y="26665"/>
                      </a:lnTo>
                      <a:cubicBezTo>
                        <a:pt x="20451" y="26136"/>
                        <a:pt x="20451" y="25176"/>
                        <a:pt x="20470" y="25313"/>
                      </a:cubicBezTo>
                      <a:cubicBezTo>
                        <a:pt x="20549" y="25137"/>
                        <a:pt x="20451" y="24941"/>
                        <a:pt x="20510" y="24784"/>
                      </a:cubicBezTo>
                      <a:cubicBezTo>
                        <a:pt x="20568" y="24451"/>
                        <a:pt x="20627" y="24137"/>
                        <a:pt x="20725" y="23824"/>
                      </a:cubicBezTo>
                      <a:cubicBezTo>
                        <a:pt x="20941" y="23217"/>
                        <a:pt x="21294" y="22629"/>
                        <a:pt x="21764" y="22100"/>
                      </a:cubicBezTo>
                      <a:cubicBezTo>
                        <a:pt x="22764" y="21042"/>
                        <a:pt x="23921" y="20474"/>
                        <a:pt x="25391" y="20454"/>
                      </a:cubicBezTo>
                      <a:lnTo>
                        <a:pt x="106312" y="20454"/>
                      </a:lnTo>
                      <a:cubicBezTo>
                        <a:pt x="106469" y="20454"/>
                        <a:pt x="106665" y="20454"/>
                        <a:pt x="106626" y="20454"/>
                      </a:cubicBezTo>
                      <a:lnTo>
                        <a:pt x="106763" y="20493"/>
                      </a:lnTo>
                      <a:cubicBezTo>
                        <a:pt x="106763" y="20493"/>
                        <a:pt x="106939" y="20513"/>
                        <a:pt x="107037" y="20493"/>
                      </a:cubicBezTo>
                      <a:cubicBezTo>
                        <a:pt x="107233" y="20454"/>
                        <a:pt x="107371" y="20611"/>
                        <a:pt x="107547" y="20552"/>
                      </a:cubicBezTo>
                      <a:cubicBezTo>
                        <a:pt x="108802" y="20728"/>
                        <a:pt x="110076" y="21630"/>
                        <a:pt x="110782" y="22825"/>
                      </a:cubicBezTo>
                      <a:cubicBezTo>
                        <a:pt x="111507" y="24921"/>
                        <a:pt x="111585" y="21551"/>
                        <a:pt x="111546" y="35030"/>
                      </a:cubicBezTo>
                      <a:lnTo>
                        <a:pt x="111546" y="181224"/>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9" name="Freeform 84">
                  <a:extLst>
                    <a:ext uri="{FF2B5EF4-FFF2-40B4-BE49-F238E27FC236}">
                      <a16:creationId xmlns:a16="http://schemas.microsoft.com/office/drawing/2014/main" id="{40930444-F0A5-935B-8A2F-4D38504EC036}"/>
                    </a:ext>
                  </a:extLst>
                </p:cNvPr>
                <p:cNvSpPr/>
                <p:nvPr/>
              </p:nvSpPr>
              <p:spPr>
                <a:xfrm>
                  <a:off x="2279016" y="3223135"/>
                  <a:ext cx="661582" cy="792542"/>
                </a:xfrm>
                <a:custGeom>
                  <a:avLst/>
                  <a:gdLst>
                    <a:gd name="connsiteX0" fmla="*/ 661583 w 661582"/>
                    <a:gd name="connsiteY0" fmla="*/ 397085 h 792542"/>
                    <a:gd name="connsiteX1" fmla="*/ 661583 w 661582"/>
                    <a:gd name="connsiteY1" fmla="*/ 65044 h 792542"/>
                    <a:gd name="connsiteX2" fmla="*/ 661504 w 661582"/>
                    <a:gd name="connsiteY2" fmla="*/ 63360 h 792542"/>
                    <a:gd name="connsiteX3" fmla="*/ 660897 w 661582"/>
                    <a:gd name="connsiteY3" fmla="*/ 56620 h 792542"/>
                    <a:gd name="connsiteX4" fmla="*/ 651664 w 661582"/>
                    <a:gd name="connsiteY4" fmla="*/ 31190 h 792542"/>
                    <a:gd name="connsiteX5" fmla="*/ 633060 w 661582"/>
                    <a:gd name="connsiteY5" fmla="*/ 11696 h 792542"/>
                    <a:gd name="connsiteX6" fmla="*/ 608047 w 661582"/>
                    <a:gd name="connsiteY6" fmla="*/ 1332 h 792542"/>
                    <a:gd name="connsiteX7" fmla="*/ 601303 w 661582"/>
                    <a:gd name="connsiteY7" fmla="*/ 431 h 792542"/>
                    <a:gd name="connsiteX8" fmla="*/ 597932 w 661582"/>
                    <a:gd name="connsiteY8" fmla="*/ 255 h 792542"/>
                    <a:gd name="connsiteX9" fmla="*/ 596246 w 661582"/>
                    <a:gd name="connsiteY9" fmla="*/ 196 h 792542"/>
                    <a:gd name="connsiteX10" fmla="*/ 595187 w 661582"/>
                    <a:gd name="connsiteY10" fmla="*/ 196 h 792542"/>
                    <a:gd name="connsiteX11" fmla="*/ 587875 w 661582"/>
                    <a:gd name="connsiteY11" fmla="*/ 196 h 792542"/>
                    <a:gd name="connsiteX12" fmla="*/ 514736 w 661582"/>
                    <a:gd name="connsiteY12" fmla="*/ 196 h 792542"/>
                    <a:gd name="connsiteX13" fmla="*/ 488292 w 661582"/>
                    <a:gd name="connsiteY13" fmla="*/ 5760 h 792542"/>
                    <a:gd name="connsiteX14" fmla="*/ 466376 w 661582"/>
                    <a:gd name="connsiteY14" fmla="*/ 21492 h 792542"/>
                    <a:gd name="connsiteX15" fmla="*/ 452595 w 661582"/>
                    <a:gd name="connsiteY15" fmla="*/ 44708 h 792542"/>
                    <a:gd name="connsiteX16" fmla="*/ 449576 w 661582"/>
                    <a:gd name="connsiteY16" fmla="*/ 57972 h 792542"/>
                    <a:gd name="connsiteX17" fmla="*/ 449125 w 661582"/>
                    <a:gd name="connsiteY17" fmla="*/ 64711 h 792542"/>
                    <a:gd name="connsiteX18" fmla="*/ 449086 w 661582"/>
                    <a:gd name="connsiteY18" fmla="*/ 67023 h 792542"/>
                    <a:gd name="connsiteX19" fmla="*/ 449086 w 661582"/>
                    <a:gd name="connsiteY19" fmla="*/ 203283 h 792542"/>
                    <a:gd name="connsiteX20" fmla="*/ 371164 w 661582"/>
                    <a:gd name="connsiteY20" fmla="*/ 292915 h 792542"/>
                    <a:gd name="connsiteX21" fmla="*/ 371164 w 661582"/>
                    <a:gd name="connsiteY21" fmla="*/ 56326 h 792542"/>
                    <a:gd name="connsiteX22" fmla="*/ 326959 w 661582"/>
                    <a:gd name="connsiteY22" fmla="*/ 12147 h 792542"/>
                    <a:gd name="connsiteX23" fmla="*/ 325861 w 661582"/>
                    <a:gd name="connsiteY23" fmla="*/ 12147 h 792542"/>
                    <a:gd name="connsiteX24" fmla="*/ 281656 w 661582"/>
                    <a:gd name="connsiteY24" fmla="*/ 56326 h 792542"/>
                    <a:gd name="connsiteX25" fmla="*/ 281656 w 661582"/>
                    <a:gd name="connsiteY25" fmla="*/ 283766 h 792542"/>
                    <a:gd name="connsiteX26" fmla="*/ 212477 w 661582"/>
                    <a:gd name="connsiteY26" fmla="*/ 204067 h 792542"/>
                    <a:gd name="connsiteX27" fmla="*/ 212477 w 661582"/>
                    <a:gd name="connsiteY27" fmla="*/ 64849 h 792542"/>
                    <a:gd name="connsiteX28" fmla="*/ 212399 w 661582"/>
                    <a:gd name="connsiteY28" fmla="*/ 63164 h 792542"/>
                    <a:gd name="connsiteX29" fmla="*/ 211811 w 661582"/>
                    <a:gd name="connsiteY29" fmla="*/ 56424 h 792542"/>
                    <a:gd name="connsiteX30" fmla="*/ 202578 w 661582"/>
                    <a:gd name="connsiteY30" fmla="*/ 30994 h 792542"/>
                    <a:gd name="connsiteX31" fmla="*/ 183974 w 661582"/>
                    <a:gd name="connsiteY31" fmla="*/ 11500 h 792542"/>
                    <a:gd name="connsiteX32" fmla="*/ 158961 w 661582"/>
                    <a:gd name="connsiteY32" fmla="*/ 1136 h 792542"/>
                    <a:gd name="connsiteX33" fmla="*/ 152218 w 661582"/>
                    <a:gd name="connsiteY33" fmla="*/ 235 h 792542"/>
                    <a:gd name="connsiteX34" fmla="*/ 148846 w 661582"/>
                    <a:gd name="connsiteY34" fmla="*/ 59 h 792542"/>
                    <a:gd name="connsiteX35" fmla="*/ 147160 w 661582"/>
                    <a:gd name="connsiteY35" fmla="*/ 0 h 792542"/>
                    <a:gd name="connsiteX36" fmla="*/ 146101 w 661582"/>
                    <a:gd name="connsiteY36" fmla="*/ 0 h 792542"/>
                    <a:gd name="connsiteX37" fmla="*/ 138789 w 661582"/>
                    <a:gd name="connsiteY37" fmla="*/ 0 h 792542"/>
                    <a:gd name="connsiteX38" fmla="*/ 65651 w 661582"/>
                    <a:gd name="connsiteY38" fmla="*/ 0 h 792542"/>
                    <a:gd name="connsiteX39" fmla="*/ 39206 w 661582"/>
                    <a:gd name="connsiteY39" fmla="*/ 5564 h 792542"/>
                    <a:gd name="connsiteX40" fmla="*/ 17290 w 661582"/>
                    <a:gd name="connsiteY40" fmla="*/ 21296 h 792542"/>
                    <a:gd name="connsiteX41" fmla="*/ 3509 w 661582"/>
                    <a:gd name="connsiteY41" fmla="*/ 44532 h 792542"/>
                    <a:gd name="connsiteX42" fmla="*/ 490 w 661582"/>
                    <a:gd name="connsiteY42" fmla="*/ 57796 h 792542"/>
                    <a:gd name="connsiteX43" fmla="*/ 39 w 661582"/>
                    <a:gd name="connsiteY43" fmla="*/ 64535 h 792542"/>
                    <a:gd name="connsiteX44" fmla="*/ 0 w 661582"/>
                    <a:gd name="connsiteY44" fmla="*/ 66847 h 792542"/>
                    <a:gd name="connsiteX45" fmla="*/ 0 w 661582"/>
                    <a:gd name="connsiteY45" fmla="*/ 400709 h 792542"/>
                    <a:gd name="connsiteX46" fmla="*/ 78 w 661582"/>
                    <a:gd name="connsiteY46" fmla="*/ 402394 h 792542"/>
                    <a:gd name="connsiteX47" fmla="*/ 667 w 661582"/>
                    <a:gd name="connsiteY47" fmla="*/ 409133 h 792542"/>
                    <a:gd name="connsiteX48" fmla="*/ 9900 w 661582"/>
                    <a:gd name="connsiteY48" fmla="*/ 434563 h 792542"/>
                    <a:gd name="connsiteX49" fmla="*/ 28503 w 661582"/>
                    <a:gd name="connsiteY49" fmla="*/ 454057 h 792542"/>
                    <a:gd name="connsiteX50" fmla="*/ 53516 w 661582"/>
                    <a:gd name="connsiteY50" fmla="*/ 464421 h 792542"/>
                    <a:gd name="connsiteX51" fmla="*/ 60260 w 661582"/>
                    <a:gd name="connsiteY51" fmla="*/ 465322 h 792542"/>
                    <a:gd name="connsiteX52" fmla="*/ 63631 w 661582"/>
                    <a:gd name="connsiteY52" fmla="*/ 465499 h 792542"/>
                    <a:gd name="connsiteX53" fmla="*/ 65317 w 661582"/>
                    <a:gd name="connsiteY53" fmla="*/ 465558 h 792542"/>
                    <a:gd name="connsiteX54" fmla="*/ 66376 w 661582"/>
                    <a:gd name="connsiteY54" fmla="*/ 465558 h 792542"/>
                    <a:gd name="connsiteX55" fmla="*/ 73688 w 661582"/>
                    <a:gd name="connsiteY55" fmla="*/ 465558 h 792542"/>
                    <a:gd name="connsiteX56" fmla="*/ 146827 w 661582"/>
                    <a:gd name="connsiteY56" fmla="*/ 465558 h 792542"/>
                    <a:gd name="connsiteX57" fmla="*/ 173271 w 661582"/>
                    <a:gd name="connsiteY57" fmla="*/ 459994 h 792542"/>
                    <a:gd name="connsiteX58" fmla="*/ 195187 w 661582"/>
                    <a:gd name="connsiteY58" fmla="*/ 444261 h 792542"/>
                    <a:gd name="connsiteX59" fmla="*/ 208968 w 661582"/>
                    <a:gd name="connsiteY59" fmla="*/ 421026 h 792542"/>
                    <a:gd name="connsiteX60" fmla="*/ 211987 w 661582"/>
                    <a:gd name="connsiteY60" fmla="*/ 407762 h 792542"/>
                    <a:gd name="connsiteX61" fmla="*/ 212438 w 661582"/>
                    <a:gd name="connsiteY61" fmla="*/ 401022 h 792542"/>
                    <a:gd name="connsiteX62" fmla="*/ 212477 w 661582"/>
                    <a:gd name="connsiteY62" fmla="*/ 398711 h 792542"/>
                    <a:gd name="connsiteX63" fmla="*/ 212477 w 661582"/>
                    <a:gd name="connsiteY63" fmla="*/ 236805 h 792542"/>
                    <a:gd name="connsiteX64" fmla="*/ 281656 w 661582"/>
                    <a:gd name="connsiteY64" fmla="*/ 316484 h 792542"/>
                    <a:gd name="connsiteX65" fmla="*/ 281656 w 661582"/>
                    <a:gd name="connsiteY65" fmla="*/ 748364 h 792542"/>
                    <a:gd name="connsiteX66" fmla="*/ 325861 w 661582"/>
                    <a:gd name="connsiteY66" fmla="*/ 792543 h 792542"/>
                    <a:gd name="connsiteX67" fmla="*/ 326959 w 661582"/>
                    <a:gd name="connsiteY67" fmla="*/ 792543 h 792542"/>
                    <a:gd name="connsiteX68" fmla="*/ 371164 w 661582"/>
                    <a:gd name="connsiteY68" fmla="*/ 748364 h 792542"/>
                    <a:gd name="connsiteX69" fmla="*/ 371164 w 661582"/>
                    <a:gd name="connsiteY69" fmla="*/ 321578 h 792542"/>
                    <a:gd name="connsiteX70" fmla="*/ 373163 w 661582"/>
                    <a:gd name="connsiteY70" fmla="*/ 323322 h 792542"/>
                    <a:gd name="connsiteX71" fmla="*/ 449086 w 661582"/>
                    <a:gd name="connsiteY71" fmla="*/ 235982 h 792542"/>
                    <a:gd name="connsiteX72" fmla="*/ 449086 w 661582"/>
                    <a:gd name="connsiteY72" fmla="*/ 400905 h 792542"/>
                    <a:gd name="connsiteX73" fmla="*/ 449164 w 661582"/>
                    <a:gd name="connsiteY73" fmla="*/ 402590 h 792542"/>
                    <a:gd name="connsiteX74" fmla="*/ 449752 w 661582"/>
                    <a:gd name="connsiteY74" fmla="*/ 409329 h 792542"/>
                    <a:gd name="connsiteX75" fmla="*/ 458985 w 661582"/>
                    <a:gd name="connsiteY75" fmla="*/ 434759 h 792542"/>
                    <a:gd name="connsiteX76" fmla="*/ 477608 w 661582"/>
                    <a:gd name="connsiteY76" fmla="*/ 454253 h 792542"/>
                    <a:gd name="connsiteX77" fmla="*/ 502622 w 661582"/>
                    <a:gd name="connsiteY77" fmla="*/ 464617 h 792542"/>
                    <a:gd name="connsiteX78" fmla="*/ 509365 w 661582"/>
                    <a:gd name="connsiteY78" fmla="*/ 465518 h 792542"/>
                    <a:gd name="connsiteX79" fmla="*/ 512737 w 661582"/>
                    <a:gd name="connsiteY79" fmla="*/ 465695 h 792542"/>
                    <a:gd name="connsiteX80" fmla="*/ 514423 w 661582"/>
                    <a:gd name="connsiteY80" fmla="*/ 465753 h 792542"/>
                    <a:gd name="connsiteX81" fmla="*/ 515481 w 661582"/>
                    <a:gd name="connsiteY81" fmla="*/ 465753 h 792542"/>
                    <a:gd name="connsiteX82" fmla="*/ 522793 w 661582"/>
                    <a:gd name="connsiteY82" fmla="*/ 465753 h 792542"/>
                    <a:gd name="connsiteX83" fmla="*/ 595932 w 661582"/>
                    <a:gd name="connsiteY83" fmla="*/ 465753 h 792542"/>
                    <a:gd name="connsiteX84" fmla="*/ 622377 w 661582"/>
                    <a:gd name="connsiteY84" fmla="*/ 460189 h 792542"/>
                    <a:gd name="connsiteX85" fmla="*/ 644293 w 661582"/>
                    <a:gd name="connsiteY85" fmla="*/ 444457 h 792542"/>
                    <a:gd name="connsiteX86" fmla="*/ 658074 w 661582"/>
                    <a:gd name="connsiteY86" fmla="*/ 421222 h 792542"/>
                    <a:gd name="connsiteX87" fmla="*/ 661093 w 661582"/>
                    <a:gd name="connsiteY87" fmla="*/ 407958 h 792542"/>
                    <a:gd name="connsiteX88" fmla="*/ 661544 w 661582"/>
                    <a:gd name="connsiteY88" fmla="*/ 401218 h 792542"/>
                    <a:gd name="connsiteX89" fmla="*/ 661583 w 661582"/>
                    <a:gd name="connsiteY89" fmla="*/ 398907 h 792542"/>
                    <a:gd name="connsiteX90" fmla="*/ 661583 w 661582"/>
                    <a:gd name="connsiteY90" fmla="*/ 397085 h 792542"/>
                    <a:gd name="connsiteX91" fmla="*/ 192012 w 661582"/>
                    <a:gd name="connsiteY91" fmla="*/ 396908 h 792542"/>
                    <a:gd name="connsiteX92" fmla="*/ 192012 w 661582"/>
                    <a:gd name="connsiteY92" fmla="*/ 398730 h 792542"/>
                    <a:gd name="connsiteX93" fmla="*/ 191973 w 661582"/>
                    <a:gd name="connsiteY93" fmla="*/ 400729 h 792542"/>
                    <a:gd name="connsiteX94" fmla="*/ 191659 w 661582"/>
                    <a:gd name="connsiteY94" fmla="*/ 405391 h 792542"/>
                    <a:gd name="connsiteX95" fmla="*/ 189581 w 661582"/>
                    <a:gd name="connsiteY95" fmla="*/ 414502 h 792542"/>
                    <a:gd name="connsiteX96" fmla="*/ 180093 w 661582"/>
                    <a:gd name="connsiteY96" fmla="*/ 430488 h 792542"/>
                    <a:gd name="connsiteX97" fmla="*/ 146807 w 661582"/>
                    <a:gd name="connsiteY97" fmla="*/ 445163 h 792542"/>
                    <a:gd name="connsiteX98" fmla="*/ 66356 w 661582"/>
                    <a:gd name="connsiteY98" fmla="*/ 445163 h 792542"/>
                    <a:gd name="connsiteX99" fmla="*/ 64239 w 661582"/>
                    <a:gd name="connsiteY99" fmla="*/ 445104 h 792542"/>
                    <a:gd name="connsiteX100" fmla="*/ 61906 w 661582"/>
                    <a:gd name="connsiteY100" fmla="*/ 444986 h 792542"/>
                    <a:gd name="connsiteX101" fmla="*/ 57280 w 661582"/>
                    <a:gd name="connsiteY101" fmla="*/ 444379 h 792542"/>
                    <a:gd name="connsiteX102" fmla="*/ 27268 w 661582"/>
                    <a:gd name="connsiteY102" fmla="*/ 423827 h 792542"/>
                    <a:gd name="connsiteX103" fmla="*/ 20916 w 661582"/>
                    <a:gd name="connsiteY103" fmla="*/ 406351 h 792542"/>
                    <a:gd name="connsiteX104" fmla="*/ 20505 w 661582"/>
                    <a:gd name="connsiteY104" fmla="*/ 401708 h 792542"/>
                    <a:gd name="connsiteX105" fmla="*/ 20426 w 661582"/>
                    <a:gd name="connsiteY105" fmla="*/ 397692 h 792542"/>
                    <a:gd name="connsiteX106" fmla="*/ 20426 w 661582"/>
                    <a:gd name="connsiteY106" fmla="*/ 66886 h 792542"/>
                    <a:gd name="connsiteX107" fmla="*/ 20466 w 661582"/>
                    <a:gd name="connsiteY107" fmla="*/ 64907 h 792542"/>
                    <a:gd name="connsiteX108" fmla="*/ 20779 w 661582"/>
                    <a:gd name="connsiteY108" fmla="*/ 60244 h 792542"/>
                    <a:gd name="connsiteX109" fmla="*/ 22857 w 661582"/>
                    <a:gd name="connsiteY109" fmla="*/ 51134 h 792542"/>
                    <a:gd name="connsiteX110" fmla="*/ 32345 w 661582"/>
                    <a:gd name="connsiteY110" fmla="*/ 35167 h 792542"/>
                    <a:gd name="connsiteX111" fmla="*/ 65631 w 661582"/>
                    <a:gd name="connsiteY111" fmla="*/ 20493 h 792542"/>
                    <a:gd name="connsiteX112" fmla="*/ 146082 w 661582"/>
                    <a:gd name="connsiteY112" fmla="*/ 20493 h 792542"/>
                    <a:gd name="connsiteX113" fmla="*/ 148199 w 661582"/>
                    <a:gd name="connsiteY113" fmla="*/ 20552 h 792542"/>
                    <a:gd name="connsiteX114" fmla="*/ 150532 w 661582"/>
                    <a:gd name="connsiteY114" fmla="*/ 20669 h 792542"/>
                    <a:gd name="connsiteX115" fmla="*/ 155158 w 661582"/>
                    <a:gd name="connsiteY115" fmla="*/ 21296 h 792542"/>
                    <a:gd name="connsiteX116" fmla="*/ 185170 w 661582"/>
                    <a:gd name="connsiteY116" fmla="*/ 41848 h 792542"/>
                    <a:gd name="connsiteX117" fmla="*/ 191522 w 661582"/>
                    <a:gd name="connsiteY117" fmla="*/ 59324 h 792542"/>
                    <a:gd name="connsiteX118" fmla="*/ 191933 w 661582"/>
                    <a:gd name="connsiteY118" fmla="*/ 63967 h 792542"/>
                    <a:gd name="connsiteX119" fmla="*/ 192012 w 661582"/>
                    <a:gd name="connsiteY119" fmla="*/ 67983 h 792542"/>
                    <a:gd name="connsiteX120" fmla="*/ 192012 w 661582"/>
                    <a:gd name="connsiteY120" fmla="*/ 396928 h 792542"/>
                    <a:gd name="connsiteX121" fmla="*/ 349698 w 661582"/>
                    <a:gd name="connsiteY121" fmla="*/ 748383 h 792542"/>
                    <a:gd name="connsiteX122" fmla="*/ 326959 w 661582"/>
                    <a:gd name="connsiteY122" fmla="*/ 771110 h 792542"/>
                    <a:gd name="connsiteX123" fmla="*/ 325861 w 661582"/>
                    <a:gd name="connsiteY123" fmla="*/ 771110 h 792542"/>
                    <a:gd name="connsiteX124" fmla="*/ 303122 w 661582"/>
                    <a:gd name="connsiteY124" fmla="*/ 748383 h 792542"/>
                    <a:gd name="connsiteX125" fmla="*/ 303122 w 661582"/>
                    <a:gd name="connsiteY125" fmla="*/ 309843 h 792542"/>
                    <a:gd name="connsiteX126" fmla="*/ 303788 w 661582"/>
                    <a:gd name="connsiteY126" fmla="*/ 309275 h 792542"/>
                    <a:gd name="connsiteX127" fmla="*/ 303122 w 661582"/>
                    <a:gd name="connsiteY127" fmla="*/ 308510 h 792542"/>
                    <a:gd name="connsiteX128" fmla="*/ 303122 w 661582"/>
                    <a:gd name="connsiteY128" fmla="*/ 56346 h 792542"/>
                    <a:gd name="connsiteX129" fmla="*/ 325861 w 661582"/>
                    <a:gd name="connsiteY129" fmla="*/ 33619 h 792542"/>
                    <a:gd name="connsiteX130" fmla="*/ 326959 w 661582"/>
                    <a:gd name="connsiteY130" fmla="*/ 33619 h 792542"/>
                    <a:gd name="connsiteX131" fmla="*/ 349698 w 661582"/>
                    <a:gd name="connsiteY131" fmla="*/ 56346 h 792542"/>
                    <a:gd name="connsiteX132" fmla="*/ 349698 w 661582"/>
                    <a:gd name="connsiteY132" fmla="*/ 748383 h 792542"/>
                    <a:gd name="connsiteX133" fmla="*/ 641117 w 661582"/>
                    <a:gd name="connsiteY133" fmla="*/ 397085 h 792542"/>
                    <a:gd name="connsiteX134" fmla="*/ 641117 w 661582"/>
                    <a:gd name="connsiteY134" fmla="*/ 398907 h 792542"/>
                    <a:gd name="connsiteX135" fmla="*/ 641078 w 661582"/>
                    <a:gd name="connsiteY135" fmla="*/ 400905 h 792542"/>
                    <a:gd name="connsiteX136" fmla="*/ 640764 w 661582"/>
                    <a:gd name="connsiteY136" fmla="*/ 405568 h 792542"/>
                    <a:gd name="connsiteX137" fmla="*/ 638686 w 661582"/>
                    <a:gd name="connsiteY137" fmla="*/ 414678 h 792542"/>
                    <a:gd name="connsiteX138" fmla="*/ 629199 w 661582"/>
                    <a:gd name="connsiteY138" fmla="*/ 430665 h 792542"/>
                    <a:gd name="connsiteX139" fmla="*/ 595913 w 661582"/>
                    <a:gd name="connsiteY139" fmla="*/ 445339 h 792542"/>
                    <a:gd name="connsiteX140" fmla="*/ 515462 w 661582"/>
                    <a:gd name="connsiteY140" fmla="*/ 445339 h 792542"/>
                    <a:gd name="connsiteX141" fmla="*/ 513345 w 661582"/>
                    <a:gd name="connsiteY141" fmla="*/ 445280 h 792542"/>
                    <a:gd name="connsiteX142" fmla="*/ 511012 w 661582"/>
                    <a:gd name="connsiteY142" fmla="*/ 445163 h 792542"/>
                    <a:gd name="connsiteX143" fmla="*/ 506366 w 661582"/>
                    <a:gd name="connsiteY143" fmla="*/ 444555 h 792542"/>
                    <a:gd name="connsiteX144" fmla="*/ 476354 w 661582"/>
                    <a:gd name="connsiteY144" fmla="*/ 424004 h 792542"/>
                    <a:gd name="connsiteX145" fmla="*/ 470002 w 661582"/>
                    <a:gd name="connsiteY145" fmla="*/ 406528 h 792542"/>
                    <a:gd name="connsiteX146" fmla="*/ 469591 w 661582"/>
                    <a:gd name="connsiteY146" fmla="*/ 401885 h 792542"/>
                    <a:gd name="connsiteX147" fmla="*/ 469512 w 661582"/>
                    <a:gd name="connsiteY147" fmla="*/ 397868 h 792542"/>
                    <a:gd name="connsiteX148" fmla="*/ 469512 w 661582"/>
                    <a:gd name="connsiteY148" fmla="*/ 67062 h 792542"/>
                    <a:gd name="connsiteX149" fmla="*/ 469551 w 661582"/>
                    <a:gd name="connsiteY149" fmla="*/ 65084 h 792542"/>
                    <a:gd name="connsiteX150" fmla="*/ 469865 w 661582"/>
                    <a:gd name="connsiteY150" fmla="*/ 60421 h 792542"/>
                    <a:gd name="connsiteX151" fmla="*/ 471943 w 661582"/>
                    <a:gd name="connsiteY151" fmla="*/ 51311 h 792542"/>
                    <a:gd name="connsiteX152" fmla="*/ 481431 w 661582"/>
                    <a:gd name="connsiteY152" fmla="*/ 35343 h 792542"/>
                    <a:gd name="connsiteX153" fmla="*/ 514717 w 661582"/>
                    <a:gd name="connsiteY153" fmla="*/ 20669 h 792542"/>
                    <a:gd name="connsiteX154" fmla="*/ 595168 w 661582"/>
                    <a:gd name="connsiteY154" fmla="*/ 20669 h 792542"/>
                    <a:gd name="connsiteX155" fmla="*/ 597304 w 661582"/>
                    <a:gd name="connsiteY155" fmla="*/ 20728 h 792542"/>
                    <a:gd name="connsiteX156" fmla="*/ 599637 w 661582"/>
                    <a:gd name="connsiteY156" fmla="*/ 20846 h 792542"/>
                    <a:gd name="connsiteX157" fmla="*/ 604283 w 661582"/>
                    <a:gd name="connsiteY157" fmla="*/ 21473 h 792542"/>
                    <a:gd name="connsiteX158" fmla="*/ 634295 w 661582"/>
                    <a:gd name="connsiteY158" fmla="*/ 42024 h 792542"/>
                    <a:gd name="connsiteX159" fmla="*/ 640647 w 661582"/>
                    <a:gd name="connsiteY159" fmla="*/ 59500 h 792542"/>
                    <a:gd name="connsiteX160" fmla="*/ 641058 w 661582"/>
                    <a:gd name="connsiteY160" fmla="*/ 64143 h 792542"/>
                    <a:gd name="connsiteX161" fmla="*/ 641137 w 661582"/>
                    <a:gd name="connsiteY161" fmla="*/ 68160 h 792542"/>
                    <a:gd name="connsiteX162" fmla="*/ 641137 w 661582"/>
                    <a:gd name="connsiteY162" fmla="*/ 397104 h 79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Lst>
                  <a:rect l="l" t="t" r="r" b="b"/>
                  <a:pathLst>
                    <a:path w="661582" h="792542">
                      <a:moveTo>
                        <a:pt x="661583" y="397085"/>
                      </a:moveTo>
                      <a:lnTo>
                        <a:pt x="661583" y="65044"/>
                      </a:lnTo>
                      <a:cubicBezTo>
                        <a:pt x="661583" y="65044"/>
                        <a:pt x="661504" y="63360"/>
                        <a:pt x="661504" y="63360"/>
                      </a:cubicBezTo>
                      <a:cubicBezTo>
                        <a:pt x="661406" y="61107"/>
                        <a:pt x="661289" y="58853"/>
                        <a:pt x="660897" y="56620"/>
                      </a:cubicBezTo>
                      <a:cubicBezTo>
                        <a:pt x="659642" y="47627"/>
                        <a:pt x="656466" y="38890"/>
                        <a:pt x="651664" y="31190"/>
                      </a:cubicBezTo>
                      <a:cubicBezTo>
                        <a:pt x="646880" y="23490"/>
                        <a:pt x="640509" y="16829"/>
                        <a:pt x="633060" y="11696"/>
                      </a:cubicBezTo>
                      <a:cubicBezTo>
                        <a:pt x="625611" y="6544"/>
                        <a:pt x="616986" y="2998"/>
                        <a:pt x="608047" y="1332"/>
                      </a:cubicBezTo>
                      <a:cubicBezTo>
                        <a:pt x="605812" y="999"/>
                        <a:pt x="603558" y="568"/>
                        <a:pt x="601303" y="431"/>
                      </a:cubicBezTo>
                      <a:lnTo>
                        <a:pt x="597932" y="255"/>
                      </a:lnTo>
                      <a:lnTo>
                        <a:pt x="596246" y="196"/>
                      </a:lnTo>
                      <a:lnTo>
                        <a:pt x="595187" y="196"/>
                      </a:lnTo>
                      <a:cubicBezTo>
                        <a:pt x="595187" y="196"/>
                        <a:pt x="587875" y="196"/>
                        <a:pt x="587875" y="196"/>
                      </a:cubicBezTo>
                      <a:lnTo>
                        <a:pt x="514736" y="196"/>
                      </a:lnTo>
                      <a:cubicBezTo>
                        <a:pt x="505739" y="196"/>
                        <a:pt x="496604" y="2077"/>
                        <a:pt x="488292" y="5760"/>
                      </a:cubicBezTo>
                      <a:cubicBezTo>
                        <a:pt x="479961" y="9424"/>
                        <a:pt x="472472" y="14831"/>
                        <a:pt x="466376" y="21492"/>
                      </a:cubicBezTo>
                      <a:cubicBezTo>
                        <a:pt x="460260" y="28153"/>
                        <a:pt x="455535" y="36108"/>
                        <a:pt x="452595" y="44708"/>
                      </a:cubicBezTo>
                      <a:cubicBezTo>
                        <a:pt x="451125" y="49018"/>
                        <a:pt x="450144" y="53485"/>
                        <a:pt x="449576" y="57972"/>
                      </a:cubicBezTo>
                      <a:cubicBezTo>
                        <a:pt x="449262" y="60205"/>
                        <a:pt x="449223" y="62478"/>
                        <a:pt x="449125" y="64711"/>
                      </a:cubicBezTo>
                      <a:cubicBezTo>
                        <a:pt x="449066" y="66083"/>
                        <a:pt x="449105" y="66318"/>
                        <a:pt x="449086" y="67023"/>
                      </a:cubicBezTo>
                      <a:lnTo>
                        <a:pt x="449086" y="203283"/>
                      </a:lnTo>
                      <a:lnTo>
                        <a:pt x="371164" y="292915"/>
                      </a:lnTo>
                      <a:lnTo>
                        <a:pt x="371164" y="56326"/>
                      </a:lnTo>
                      <a:cubicBezTo>
                        <a:pt x="371164" y="31954"/>
                        <a:pt x="351326" y="12147"/>
                        <a:pt x="326959" y="12147"/>
                      </a:cubicBezTo>
                      <a:lnTo>
                        <a:pt x="325861" y="12147"/>
                      </a:lnTo>
                      <a:cubicBezTo>
                        <a:pt x="301475" y="12147"/>
                        <a:pt x="281656" y="31954"/>
                        <a:pt x="281656" y="56326"/>
                      </a:cubicBezTo>
                      <a:lnTo>
                        <a:pt x="281656" y="283766"/>
                      </a:lnTo>
                      <a:lnTo>
                        <a:pt x="212477" y="204067"/>
                      </a:lnTo>
                      <a:lnTo>
                        <a:pt x="212477" y="64849"/>
                      </a:lnTo>
                      <a:cubicBezTo>
                        <a:pt x="212477" y="64849"/>
                        <a:pt x="212399" y="63164"/>
                        <a:pt x="212399" y="63164"/>
                      </a:cubicBezTo>
                      <a:cubicBezTo>
                        <a:pt x="212301" y="60911"/>
                        <a:pt x="212183" y="58658"/>
                        <a:pt x="211811" y="56424"/>
                      </a:cubicBezTo>
                      <a:cubicBezTo>
                        <a:pt x="210556" y="47432"/>
                        <a:pt x="207361" y="38694"/>
                        <a:pt x="202578" y="30994"/>
                      </a:cubicBezTo>
                      <a:cubicBezTo>
                        <a:pt x="197795" y="23295"/>
                        <a:pt x="191424" y="16633"/>
                        <a:pt x="183974" y="11500"/>
                      </a:cubicBezTo>
                      <a:cubicBezTo>
                        <a:pt x="176525" y="6348"/>
                        <a:pt x="167900" y="2802"/>
                        <a:pt x="158961" y="1136"/>
                      </a:cubicBezTo>
                      <a:cubicBezTo>
                        <a:pt x="156726" y="803"/>
                        <a:pt x="154472" y="372"/>
                        <a:pt x="152218" y="235"/>
                      </a:cubicBezTo>
                      <a:lnTo>
                        <a:pt x="148846" y="59"/>
                      </a:lnTo>
                      <a:lnTo>
                        <a:pt x="147160" y="0"/>
                      </a:lnTo>
                      <a:lnTo>
                        <a:pt x="146101" y="0"/>
                      </a:lnTo>
                      <a:cubicBezTo>
                        <a:pt x="146101" y="0"/>
                        <a:pt x="138789" y="0"/>
                        <a:pt x="138789" y="0"/>
                      </a:cubicBezTo>
                      <a:lnTo>
                        <a:pt x="65651" y="0"/>
                      </a:lnTo>
                      <a:cubicBezTo>
                        <a:pt x="56653" y="0"/>
                        <a:pt x="47518" y="1881"/>
                        <a:pt x="39206" y="5564"/>
                      </a:cubicBezTo>
                      <a:cubicBezTo>
                        <a:pt x="30875" y="9228"/>
                        <a:pt x="23386" y="14635"/>
                        <a:pt x="17290" y="21296"/>
                      </a:cubicBezTo>
                      <a:cubicBezTo>
                        <a:pt x="11174" y="27957"/>
                        <a:pt x="6449" y="35912"/>
                        <a:pt x="3509" y="44532"/>
                      </a:cubicBezTo>
                      <a:cubicBezTo>
                        <a:pt x="2039" y="48842"/>
                        <a:pt x="1059" y="53289"/>
                        <a:pt x="490" y="57796"/>
                      </a:cubicBezTo>
                      <a:cubicBezTo>
                        <a:pt x="176" y="60049"/>
                        <a:pt x="137" y="62302"/>
                        <a:pt x="39" y="64535"/>
                      </a:cubicBezTo>
                      <a:cubicBezTo>
                        <a:pt x="-20" y="65906"/>
                        <a:pt x="20" y="66142"/>
                        <a:pt x="0" y="66847"/>
                      </a:cubicBezTo>
                      <a:lnTo>
                        <a:pt x="0" y="400709"/>
                      </a:lnTo>
                      <a:cubicBezTo>
                        <a:pt x="0" y="400709"/>
                        <a:pt x="78" y="402394"/>
                        <a:pt x="78" y="402394"/>
                      </a:cubicBezTo>
                      <a:cubicBezTo>
                        <a:pt x="176" y="404647"/>
                        <a:pt x="294" y="406900"/>
                        <a:pt x="667" y="409133"/>
                      </a:cubicBezTo>
                      <a:cubicBezTo>
                        <a:pt x="1921" y="418106"/>
                        <a:pt x="5116" y="426864"/>
                        <a:pt x="9900" y="434563"/>
                      </a:cubicBezTo>
                      <a:cubicBezTo>
                        <a:pt x="14683" y="442263"/>
                        <a:pt x="21054" y="448924"/>
                        <a:pt x="28503" y="454057"/>
                      </a:cubicBezTo>
                      <a:cubicBezTo>
                        <a:pt x="35952" y="459210"/>
                        <a:pt x="44577" y="462756"/>
                        <a:pt x="53516" y="464421"/>
                      </a:cubicBezTo>
                      <a:cubicBezTo>
                        <a:pt x="55751" y="464774"/>
                        <a:pt x="58005" y="465185"/>
                        <a:pt x="60260" y="465322"/>
                      </a:cubicBezTo>
                      <a:lnTo>
                        <a:pt x="63631" y="465499"/>
                      </a:lnTo>
                      <a:lnTo>
                        <a:pt x="65317" y="465558"/>
                      </a:lnTo>
                      <a:lnTo>
                        <a:pt x="66376" y="465558"/>
                      </a:lnTo>
                      <a:cubicBezTo>
                        <a:pt x="66376" y="465558"/>
                        <a:pt x="73688" y="465558"/>
                        <a:pt x="73688" y="465558"/>
                      </a:cubicBezTo>
                      <a:lnTo>
                        <a:pt x="146827" y="465558"/>
                      </a:lnTo>
                      <a:cubicBezTo>
                        <a:pt x="155825" y="465558"/>
                        <a:pt x="164960" y="463657"/>
                        <a:pt x="173271" y="459994"/>
                      </a:cubicBezTo>
                      <a:cubicBezTo>
                        <a:pt x="181602" y="456310"/>
                        <a:pt x="189091" y="450923"/>
                        <a:pt x="195187" y="444261"/>
                      </a:cubicBezTo>
                      <a:cubicBezTo>
                        <a:pt x="201304" y="437600"/>
                        <a:pt x="206028" y="429646"/>
                        <a:pt x="208968" y="421026"/>
                      </a:cubicBezTo>
                      <a:cubicBezTo>
                        <a:pt x="210439" y="416715"/>
                        <a:pt x="211419" y="412268"/>
                        <a:pt x="211987" y="407762"/>
                      </a:cubicBezTo>
                      <a:cubicBezTo>
                        <a:pt x="212301" y="405509"/>
                        <a:pt x="212340" y="403256"/>
                        <a:pt x="212438" y="401022"/>
                      </a:cubicBezTo>
                      <a:cubicBezTo>
                        <a:pt x="212497" y="399651"/>
                        <a:pt x="212458" y="399396"/>
                        <a:pt x="212477" y="398711"/>
                      </a:cubicBezTo>
                      <a:lnTo>
                        <a:pt x="212477" y="236805"/>
                      </a:lnTo>
                      <a:lnTo>
                        <a:pt x="281656" y="316484"/>
                      </a:lnTo>
                      <a:lnTo>
                        <a:pt x="281656" y="748364"/>
                      </a:lnTo>
                      <a:cubicBezTo>
                        <a:pt x="281656" y="772716"/>
                        <a:pt x="301495" y="792543"/>
                        <a:pt x="325861" y="792543"/>
                      </a:cubicBezTo>
                      <a:lnTo>
                        <a:pt x="326959" y="792543"/>
                      </a:lnTo>
                      <a:cubicBezTo>
                        <a:pt x="351345" y="792543"/>
                        <a:pt x="371164" y="772716"/>
                        <a:pt x="371164" y="748364"/>
                      </a:cubicBezTo>
                      <a:lnTo>
                        <a:pt x="371164" y="321578"/>
                      </a:lnTo>
                      <a:lnTo>
                        <a:pt x="373163" y="323322"/>
                      </a:lnTo>
                      <a:lnTo>
                        <a:pt x="449086" y="235982"/>
                      </a:lnTo>
                      <a:lnTo>
                        <a:pt x="449086" y="400905"/>
                      </a:lnTo>
                      <a:cubicBezTo>
                        <a:pt x="449086" y="400905"/>
                        <a:pt x="449164" y="402590"/>
                        <a:pt x="449164" y="402590"/>
                      </a:cubicBezTo>
                      <a:cubicBezTo>
                        <a:pt x="449262" y="404843"/>
                        <a:pt x="449380" y="407096"/>
                        <a:pt x="449752" y="409329"/>
                      </a:cubicBezTo>
                      <a:cubicBezTo>
                        <a:pt x="451007" y="418302"/>
                        <a:pt x="454202" y="427060"/>
                        <a:pt x="458985" y="434759"/>
                      </a:cubicBezTo>
                      <a:cubicBezTo>
                        <a:pt x="463769" y="442459"/>
                        <a:pt x="470140" y="449120"/>
                        <a:pt x="477608" y="454253"/>
                      </a:cubicBezTo>
                      <a:cubicBezTo>
                        <a:pt x="485057" y="459406"/>
                        <a:pt x="493683" y="462952"/>
                        <a:pt x="502622" y="464617"/>
                      </a:cubicBezTo>
                      <a:cubicBezTo>
                        <a:pt x="504856" y="464970"/>
                        <a:pt x="507111" y="465381"/>
                        <a:pt x="509365" y="465518"/>
                      </a:cubicBezTo>
                      <a:lnTo>
                        <a:pt x="512737" y="465695"/>
                      </a:lnTo>
                      <a:lnTo>
                        <a:pt x="514423" y="465753"/>
                      </a:lnTo>
                      <a:lnTo>
                        <a:pt x="515481" y="465753"/>
                      </a:lnTo>
                      <a:cubicBezTo>
                        <a:pt x="515481" y="465753"/>
                        <a:pt x="522793" y="465753"/>
                        <a:pt x="522793" y="465753"/>
                      </a:cubicBezTo>
                      <a:lnTo>
                        <a:pt x="595932" y="465753"/>
                      </a:lnTo>
                      <a:cubicBezTo>
                        <a:pt x="604930" y="465753"/>
                        <a:pt x="614065" y="463853"/>
                        <a:pt x="622377" y="460189"/>
                      </a:cubicBezTo>
                      <a:cubicBezTo>
                        <a:pt x="630708" y="456506"/>
                        <a:pt x="638196" y="451118"/>
                        <a:pt x="644293" y="444457"/>
                      </a:cubicBezTo>
                      <a:cubicBezTo>
                        <a:pt x="650409" y="437796"/>
                        <a:pt x="655153" y="429842"/>
                        <a:pt x="658074" y="421222"/>
                      </a:cubicBezTo>
                      <a:cubicBezTo>
                        <a:pt x="659544" y="416911"/>
                        <a:pt x="660524" y="412464"/>
                        <a:pt x="661093" y="407958"/>
                      </a:cubicBezTo>
                      <a:cubicBezTo>
                        <a:pt x="661406" y="405705"/>
                        <a:pt x="661446" y="403452"/>
                        <a:pt x="661544" y="401218"/>
                      </a:cubicBezTo>
                      <a:cubicBezTo>
                        <a:pt x="661602" y="399847"/>
                        <a:pt x="661563" y="399592"/>
                        <a:pt x="661583" y="398907"/>
                      </a:cubicBezTo>
                      <a:lnTo>
                        <a:pt x="661583" y="397085"/>
                      </a:lnTo>
                      <a:close/>
                      <a:moveTo>
                        <a:pt x="192012" y="396908"/>
                      </a:moveTo>
                      <a:lnTo>
                        <a:pt x="192012" y="398730"/>
                      </a:lnTo>
                      <a:cubicBezTo>
                        <a:pt x="192012" y="399377"/>
                        <a:pt x="192012" y="399867"/>
                        <a:pt x="191973" y="400729"/>
                      </a:cubicBezTo>
                      <a:cubicBezTo>
                        <a:pt x="191874" y="402276"/>
                        <a:pt x="191874" y="403844"/>
                        <a:pt x="191659" y="405391"/>
                      </a:cubicBezTo>
                      <a:cubicBezTo>
                        <a:pt x="191267" y="408487"/>
                        <a:pt x="190600" y="411543"/>
                        <a:pt x="189581" y="414502"/>
                      </a:cubicBezTo>
                      <a:cubicBezTo>
                        <a:pt x="187562" y="420418"/>
                        <a:pt x="184308" y="425884"/>
                        <a:pt x="180093" y="430488"/>
                      </a:cubicBezTo>
                      <a:cubicBezTo>
                        <a:pt x="171723" y="439716"/>
                        <a:pt x="159294" y="445261"/>
                        <a:pt x="146807" y="445163"/>
                      </a:cubicBezTo>
                      <a:lnTo>
                        <a:pt x="66356" y="445163"/>
                      </a:lnTo>
                      <a:cubicBezTo>
                        <a:pt x="65807" y="445163"/>
                        <a:pt x="65023" y="445163"/>
                        <a:pt x="64239" y="445104"/>
                      </a:cubicBezTo>
                      <a:lnTo>
                        <a:pt x="61906" y="444986"/>
                      </a:lnTo>
                      <a:cubicBezTo>
                        <a:pt x="60358" y="444927"/>
                        <a:pt x="58809" y="444594"/>
                        <a:pt x="57280" y="444379"/>
                      </a:cubicBezTo>
                      <a:cubicBezTo>
                        <a:pt x="44930" y="442165"/>
                        <a:pt x="33815" y="434446"/>
                        <a:pt x="27268" y="423827"/>
                      </a:cubicBezTo>
                      <a:cubicBezTo>
                        <a:pt x="23975" y="418537"/>
                        <a:pt x="21779" y="412523"/>
                        <a:pt x="20916" y="406351"/>
                      </a:cubicBezTo>
                      <a:cubicBezTo>
                        <a:pt x="20642" y="404804"/>
                        <a:pt x="20583" y="403256"/>
                        <a:pt x="20505" y="401708"/>
                      </a:cubicBezTo>
                      <a:cubicBezTo>
                        <a:pt x="20407" y="400004"/>
                        <a:pt x="20426" y="398926"/>
                        <a:pt x="20426" y="397692"/>
                      </a:cubicBezTo>
                      <a:lnTo>
                        <a:pt x="20426" y="66886"/>
                      </a:lnTo>
                      <a:cubicBezTo>
                        <a:pt x="20426" y="66259"/>
                        <a:pt x="20426" y="65750"/>
                        <a:pt x="20466" y="64907"/>
                      </a:cubicBezTo>
                      <a:cubicBezTo>
                        <a:pt x="20564" y="63360"/>
                        <a:pt x="20564" y="61792"/>
                        <a:pt x="20779" y="60244"/>
                      </a:cubicBezTo>
                      <a:cubicBezTo>
                        <a:pt x="21171" y="57149"/>
                        <a:pt x="21838" y="54093"/>
                        <a:pt x="22857" y="51134"/>
                      </a:cubicBezTo>
                      <a:cubicBezTo>
                        <a:pt x="24876" y="45218"/>
                        <a:pt x="28130" y="39752"/>
                        <a:pt x="32345" y="35167"/>
                      </a:cubicBezTo>
                      <a:cubicBezTo>
                        <a:pt x="40716" y="25939"/>
                        <a:pt x="53144" y="20395"/>
                        <a:pt x="65631" y="20493"/>
                      </a:cubicBezTo>
                      <a:lnTo>
                        <a:pt x="146082" y="20493"/>
                      </a:lnTo>
                      <a:cubicBezTo>
                        <a:pt x="146631" y="20493"/>
                        <a:pt x="147415" y="20513"/>
                        <a:pt x="148199" y="20552"/>
                      </a:cubicBezTo>
                      <a:lnTo>
                        <a:pt x="150532" y="20669"/>
                      </a:lnTo>
                      <a:cubicBezTo>
                        <a:pt x="152080" y="20748"/>
                        <a:pt x="153629" y="21081"/>
                        <a:pt x="155158" y="21296"/>
                      </a:cubicBezTo>
                      <a:cubicBezTo>
                        <a:pt x="167508" y="23510"/>
                        <a:pt x="178623" y="31229"/>
                        <a:pt x="185170" y="41848"/>
                      </a:cubicBezTo>
                      <a:cubicBezTo>
                        <a:pt x="188464" y="47138"/>
                        <a:pt x="190659" y="53133"/>
                        <a:pt x="191522" y="59324"/>
                      </a:cubicBezTo>
                      <a:cubicBezTo>
                        <a:pt x="191796" y="60871"/>
                        <a:pt x="191855" y="62419"/>
                        <a:pt x="191933" y="63967"/>
                      </a:cubicBezTo>
                      <a:cubicBezTo>
                        <a:pt x="192031" y="65671"/>
                        <a:pt x="192012" y="66749"/>
                        <a:pt x="192012" y="67983"/>
                      </a:cubicBezTo>
                      <a:lnTo>
                        <a:pt x="192012" y="396928"/>
                      </a:lnTo>
                      <a:close/>
                      <a:moveTo>
                        <a:pt x="349698" y="748383"/>
                      </a:moveTo>
                      <a:cubicBezTo>
                        <a:pt x="349698" y="760922"/>
                        <a:pt x="339485" y="771110"/>
                        <a:pt x="326959" y="771110"/>
                      </a:cubicBezTo>
                      <a:lnTo>
                        <a:pt x="325861" y="771110"/>
                      </a:lnTo>
                      <a:cubicBezTo>
                        <a:pt x="313315" y="771110"/>
                        <a:pt x="303122" y="760902"/>
                        <a:pt x="303122" y="748383"/>
                      </a:cubicBezTo>
                      <a:lnTo>
                        <a:pt x="303122" y="309843"/>
                      </a:lnTo>
                      <a:lnTo>
                        <a:pt x="303788" y="309275"/>
                      </a:lnTo>
                      <a:lnTo>
                        <a:pt x="303122" y="308510"/>
                      </a:lnTo>
                      <a:lnTo>
                        <a:pt x="303122" y="56346"/>
                      </a:lnTo>
                      <a:cubicBezTo>
                        <a:pt x="303122" y="43807"/>
                        <a:pt x="313335" y="33619"/>
                        <a:pt x="325861" y="33619"/>
                      </a:cubicBezTo>
                      <a:lnTo>
                        <a:pt x="326959" y="33619"/>
                      </a:lnTo>
                      <a:cubicBezTo>
                        <a:pt x="339505" y="33619"/>
                        <a:pt x="349698" y="43807"/>
                        <a:pt x="349698" y="56346"/>
                      </a:cubicBezTo>
                      <a:lnTo>
                        <a:pt x="349698" y="748383"/>
                      </a:lnTo>
                      <a:close/>
                      <a:moveTo>
                        <a:pt x="641117" y="397085"/>
                      </a:moveTo>
                      <a:lnTo>
                        <a:pt x="641117" y="398907"/>
                      </a:lnTo>
                      <a:cubicBezTo>
                        <a:pt x="641117" y="399553"/>
                        <a:pt x="641117" y="400043"/>
                        <a:pt x="641078" y="400905"/>
                      </a:cubicBezTo>
                      <a:cubicBezTo>
                        <a:pt x="640980" y="402453"/>
                        <a:pt x="640980" y="404020"/>
                        <a:pt x="640764" y="405568"/>
                      </a:cubicBezTo>
                      <a:cubicBezTo>
                        <a:pt x="640372" y="408663"/>
                        <a:pt x="639706" y="411720"/>
                        <a:pt x="638686" y="414678"/>
                      </a:cubicBezTo>
                      <a:cubicBezTo>
                        <a:pt x="636687" y="420595"/>
                        <a:pt x="633413" y="426061"/>
                        <a:pt x="629199" y="430665"/>
                      </a:cubicBezTo>
                      <a:cubicBezTo>
                        <a:pt x="620848" y="439892"/>
                        <a:pt x="608400" y="445437"/>
                        <a:pt x="595913" y="445339"/>
                      </a:cubicBezTo>
                      <a:lnTo>
                        <a:pt x="515462" y="445339"/>
                      </a:lnTo>
                      <a:cubicBezTo>
                        <a:pt x="514913" y="445339"/>
                        <a:pt x="514129" y="445339"/>
                        <a:pt x="513345" y="445280"/>
                      </a:cubicBezTo>
                      <a:lnTo>
                        <a:pt x="511012" y="445163"/>
                      </a:lnTo>
                      <a:cubicBezTo>
                        <a:pt x="509463" y="445104"/>
                        <a:pt x="507915" y="444771"/>
                        <a:pt x="506366" y="444555"/>
                      </a:cubicBezTo>
                      <a:cubicBezTo>
                        <a:pt x="494016" y="442341"/>
                        <a:pt x="482901" y="434622"/>
                        <a:pt x="476354" y="424004"/>
                      </a:cubicBezTo>
                      <a:cubicBezTo>
                        <a:pt x="473060" y="418714"/>
                        <a:pt x="470865" y="412699"/>
                        <a:pt x="470002" y="406528"/>
                      </a:cubicBezTo>
                      <a:cubicBezTo>
                        <a:pt x="469728" y="404980"/>
                        <a:pt x="469669" y="403432"/>
                        <a:pt x="469591" y="401885"/>
                      </a:cubicBezTo>
                      <a:cubicBezTo>
                        <a:pt x="469493" y="400180"/>
                        <a:pt x="469512" y="399102"/>
                        <a:pt x="469512" y="397868"/>
                      </a:cubicBezTo>
                      <a:lnTo>
                        <a:pt x="469512" y="67062"/>
                      </a:lnTo>
                      <a:cubicBezTo>
                        <a:pt x="469512" y="66435"/>
                        <a:pt x="469512" y="65926"/>
                        <a:pt x="469551" y="65084"/>
                      </a:cubicBezTo>
                      <a:cubicBezTo>
                        <a:pt x="469649" y="63536"/>
                        <a:pt x="469649" y="61969"/>
                        <a:pt x="469865" y="60421"/>
                      </a:cubicBezTo>
                      <a:cubicBezTo>
                        <a:pt x="470257" y="57325"/>
                        <a:pt x="470924" y="54269"/>
                        <a:pt x="471943" y="51311"/>
                      </a:cubicBezTo>
                      <a:cubicBezTo>
                        <a:pt x="473962" y="45394"/>
                        <a:pt x="477216" y="39928"/>
                        <a:pt x="481431" y="35343"/>
                      </a:cubicBezTo>
                      <a:cubicBezTo>
                        <a:pt x="489782" y="26096"/>
                        <a:pt x="502230" y="20571"/>
                        <a:pt x="514717" y="20669"/>
                      </a:cubicBezTo>
                      <a:lnTo>
                        <a:pt x="595168" y="20669"/>
                      </a:lnTo>
                      <a:cubicBezTo>
                        <a:pt x="595717" y="20669"/>
                        <a:pt x="596501" y="20689"/>
                        <a:pt x="597304" y="20728"/>
                      </a:cubicBezTo>
                      <a:lnTo>
                        <a:pt x="599637" y="20846"/>
                      </a:lnTo>
                      <a:cubicBezTo>
                        <a:pt x="601186" y="20924"/>
                        <a:pt x="602734" y="21257"/>
                        <a:pt x="604283" y="21473"/>
                      </a:cubicBezTo>
                      <a:cubicBezTo>
                        <a:pt x="616633" y="23686"/>
                        <a:pt x="627748" y="31405"/>
                        <a:pt x="634295" y="42024"/>
                      </a:cubicBezTo>
                      <a:cubicBezTo>
                        <a:pt x="637589" y="47314"/>
                        <a:pt x="639784" y="53309"/>
                        <a:pt x="640647" y="59500"/>
                      </a:cubicBezTo>
                      <a:cubicBezTo>
                        <a:pt x="640921" y="61048"/>
                        <a:pt x="640980" y="62595"/>
                        <a:pt x="641058" y="64143"/>
                      </a:cubicBezTo>
                      <a:cubicBezTo>
                        <a:pt x="641156" y="65848"/>
                        <a:pt x="641117" y="66925"/>
                        <a:pt x="641137" y="68160"/>
                      </a:cubicBezTo>
                      <a:lnTo>
                        <a:pt x="641137" y="397104"/>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0" name="Freeform 85">
                  <a:extLst>
                    <a:ext uri="{FF2B5EF4-FFF2-40B4-BE49-F238E27FC236}">
                      <a16:creationId xmlns:a16="http://schemas.microsoft.com/office/drawing/2014/main" id="{16ADCEB3-F685-77AD-47FC-1DE6EBCA5108}"/>
                    </a:ext>
                  </a:extLst>
                </p:cNvPr>
                <p:cNvSpPr/>
                <p:nvPr/>
              </p:nvSpPr>
              <p:spPr>
                <a:xfrm>
                  <a:off x="2319271" y="3263356"/>
                  <a:ext cx="132006" cy="385139"/>
                </a:xfrm>
                <a:custGeom>
                  <a:avLst/>
                  <a:gdLst>
                    <a:gd name="connsiteX0" fmla="*/ 131703 w 132006"/>
                    <a:gd name="connsiteY0" fmla="*/ 21826 h 385139"/>
                    <a:gd name="connsiteX1" fmla="*/ 128155 w 132006"/>
                    <a:gd name="connsiteY1" fmla="*/ 12030 h 385139"/>
                    <a:gd name="connsiteX2" fmla="*/ 111296 w 132006"/>
                    <a:gd name="connsiteY2" fmla="*/ 471 h 385139"/>
                    <a:gd name="connsiteX3" fmla="*/ 108689 w 132006"/>
                    <a:gd name="connsiteY3" fmla="*/ 118 h 385139"/>
                    <a:gd name="connsiteX4" fmla="*/ 107376 w 132006"/>
                    <a:gd name="connsiteY4" fmla="*/ 59 h 385139"/>
                    <a:gd name="connsiteX5" fmla="*/ 105847 w 132006"/>
                    <a:gd name="connsiteY5" fmla="*/ 0 h 385139"/>
                    <a:gd name="connsiteX6" fmla="*/ 25396 w 132006"/>
                    <a:gd name="connsiteY6" fmla="*/ 0 h 385139"/>
                    <a:gd name="connsiteX7" fmla="*/ 6694 w 132006"/>
                    <a:gd name="connsiteY7" fmla="*/ 8268 h 385139"/>
                    <a:gd name="connsiteX8" fmla="*/ 1362 w 132006"/>
                    <a:gd name="connsiteY8" fmla="*/ 17241 h 385139"/>
                    <a:gd name="connsiteX9" fmla="*/ 206 w 132006"/>
                    <a:gd name="connsiteY9" fmla="*/ 22355 h 385139"/>
                    <a:gd name="connsiteX10" fmla="*/ 29 w 132006"/>
                    <a:gd name="connsiteY10" fmla="*/ 24980 h 385139"/>
                    <a:gd name="connsiteX11" fmla="*/ 10 w 132006"/>
                    <a:gd name="connsiteY11" fmla="*/ 26645 h 385139"/>
                    <a:gd name="connsiteX12" fmla="*/ 10 w 132006"/>
                    <a:gd name="connsiteY12" fmla="*/ 350124 h 385139"/>
                    <a:gd name="connsiteX13" fmla="*/ 304 w 132006"/>
                    <a:gd name="connsiteY13" fmla="*/ 363348 h 385139"/>
                    <a:gd name="connsiteX14" fmla="*/ 3852 w 132006"/>
                    <a:gd name="connsiteY14" fmla="*/ 373144 h 385139"/>
                    <a:gd name="connsiteX15" fmla="*/ 20711 w 132006"/>
                    <a:gd name="connsiteY15" fmla="*/ 384703 h 385139"/>
                    <a:gd name="connsiteX16" fmla="*/ 23318 w 132006"/>
                    <a:gd name="connsiteY16" fmla="*/ 385036 h 385139"/>
                    <a:gd name="connsiteX17" fmla="*/ 24631 w 132006"/>
                    <a:gd name="connsiteY17" fmla="*/ 385095 h 385139"/>
                    <a:gd name="connsiteX18" fmla="*/ 26160 w 132006"/>
                    <a:gd name="connsiteY18" fmla="*/ 385134 h 385139"/>
                    <a:gd name="connsiteX19" fmla="*/ 106611 w 132006"/>
                    <a:gd name="connsiteY19" fmla="*/ 385134 h 385139"/>
                    <a:gd name="connsiteX20" fmla="*/ 125312 w 132006"/>
                    <a:gd name="connsiteY20" fmla="*/ 376866 h 385139"/>
                    <a:gd name="connsiteX21" fmla="*/ 130644 w 132006"/>
                    <a:gd name="connsiteY21" fmla="*/ 367893 h 385139"/>
                    <a:gd name="connsiteX22" fmla="*/ 131801 w 132006"/>
                    <a:gd name="connsiteY22" fmla="*/ 362780 h 385139"/>
                    <a:gd name="connsiteX23" fmla="*/ 131977 w 132006"/>
                    <a:gd name="connsiteY23" fmla="*/ 360135 h 385139"/>
                    <a:gd name="connsiteX24" fmla="*/ 131997 w 132006"/>
                    <a:gd name="connsiteY24" fmla="*/ 358470 h 385139"/>
                    <a:gd name="connsiteX25" fmla="*/ 131997 w 132006"/>
                    <a:gd name="connsiteY25" fmla="*/ 35011 h 385139"/>
                    <a:gd name="connsiteX26" fmla="*/ 131703 w 132006"/>
                    <a:gd name="connsiteY26" fmla="*/ 21786 h 385139"/>
                    <a:gd name="connsiteX27" fmla="*/ 111531 w 132006"/>
                    <a:gd name="connsiteY27" fmla="*/ 181263 h 385139"/>
                    <a:gd name="connsiteX28" fmla="*/ 111531 w 132006"/>
                    <a:gd name="connsiteY28" fmla="*/ 358528 h 385139"/>
                    <a:gd name="connsiteX29" fmla="*/ 111512 w 132006"/>
                    <a:gd name="connsiteY29" fmla="*/ 359880 h 385139"/>
                    <a:gd name="connsiteX30" fmla="*/ 111473 w 132006"/>
                    <a:gd name="connsiteY30" fmla="*/ 360409 h 385139"/>
                    <a:gd name="connsiteX31" fmla="*/ 111257 w 132006"/>
                    <a:gd name="connsiteY31" fmla="*/ 361369 h 385139"/>
                    <a:gd name="connsiteX32" fmla="*/ 110218 w 132006"/>
                    <a:gd name="connsiteY32" fmla="*/ 363093 h 385139"/>
                    <a:gd name="connsiteX33" fmla="*/ 106591 w 132006"/>
                    <a:gd name="connsiteY33" fmla="*/ 364739 h 385139"/>
                    <a:gd name="connsiteX34" fmla="*/ 25670 w 132006"/>
                    <a:gd name="connsiteY34" fmla="*/ 364739 h 385139"/>
                    <a:gd name="connsiteX35" fmla="*/ 25356 w 132006"/>
                    <a:gd name="connsiteY35" fmla="*/ 364739 h 385139"/>
                    <a:gd name="connsiteX36" fmla="*/ 25219 w 132006"/>
                    <a:gd name="connsiteY36" fmla="*/ 364700 h 385139"/>
                    <a:gd name="connsiteX37" fmla="*/ 24945 w 132006"/>
                    <a:gd name="connsiteY37" fmla="*/ 364700 h 385139"/>
                    <a:gd name="connsiteX38" fmla="*/ 24435 w 132006"/>
                    <a:gd name="connsiteY38" fmla="*/ 364641 h 385139"/>
                    <a:gd name="connsiteX39" fmla="*/ 21201 w 132006"/>
                    <a:gd name="connsiteY39" fmla="*/ 362388 h 385139"/>
                    <a:gd name="connsiteX40" fmla="*/ 20436 w 132006"/>
                    <a:gd name="connsiteY40" fmla="*/ 350182 h 385139"/>
                    <a:gd name="connsiteX41" fmla="*/ 20436 w 132006"/>
                    <a:gd name="connsiteY41" fmla="*/ 26665 h 385139"/>
                    <a:gd name="connsiteX42" fmla="*/ 20456 w 132006"/>
                    <a:gd name="connsiteY42" fmla="*/ 25313 h 385139"/>
                    <a:gd name="connsiteX43" fmla="*/ 20495 w 132006"/>
                    <a:gd name="connsiteY43" fmla="*/ 24784 h 385139"/>
                    <a:gd name="connsiteX44" fmla="*/ 20711 w 132006"/>
                    <a:gd name="connsiteY44" fmla="*/ 23824 h 385139"/>
                    <a:gd name="connsiteX45" fmla="*/ 21750 w 132006"/>
                    <a:gd name="connsiteY45" fmla="*/ 22100 h 385139"/>
                    <a:gd name="connsiteX46" fmla="*/ 25376 w 132006"/>
                    <a:gd name="connsiteY46" fmla="*/ 20454 h 385139"/>
                    <a:gd name="connsiteX47" fmla="*/ 106297 w 132006"/>
                    <a:gd name="connsiteY47" fmla="*/ 20454 h 385139"/>
                    <a:gd name="connsiteX48" fmla="*/ 106611 w 132006"/>
                    <a:gd name="connsiteY48" fmla="*/ 20454 h 385139"/>
                    <a:gd name="connsiteX49" fmla="*/ 106748 w 132006"/>
                    <a:gd name="connsiteY49" fmla="*/ 20493 h 385139"/>
                    <a:gd name="connsiteX50" fmla="*/ 107023 w 132006"/>
                    <a:gd name="connsiteY50" fmla="*/ 20493 h 385139"/>
                    <a:gd name="connsiteX51" fmla="*/ 107532 w 132006"/>
                    <a:gd name="connsiteY51" fmla="*/ 20552 h 385139"/>
                    <a:gd name="connsiteX52" fmla="*/ 110767 w 132006"/>
                    <a:gd name="connsiteY52" fmla="*/ 22825 h 385139"/>
                    <a:gd name="connsiteX53" fmla="*/ 111531 w 132006"/>
                    <a:gd name="connsiteY53" fmla="*/ 35030 h 385139"/>
                    <a:gd name="connsiteX54" fmla="*/ 111531 w 132006"/>
                    <a:gd name="connsiteY54" fmla="*/ 181224 h 385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132006" h="385139">
                      <a:moveTo>
                        <a:pt x="131703" y="21826"/>
                      </a:moveTo>
                      <a:cubicBezTo>
                        <a:pt x="131213" y="18358"/>
                        <a:pt x="129997" y="15008"/>
                        <a:pt x="128155" y="12030"/>
                      </a:cubicBezTo>
                      <a:cubicBezTo>
                        <a:pt x="124469" y="6035"/>
                        <a:pt x="118196" y="1666"/>
                        <a:pt x="111296" y="471"/>
                      </a:cubicBezTo>
                      <a:cubicBezTo>
                        <a:pt x="110414" y="373"/>
                        <a:pt x="109571" y="138"/>
                        <a:pt x="108689" y="118"/>
                      </a:cubicBezTo>
                      <a:lnTo>
                        <a:pt x="107376" y="59"/>
                      </a:lnTo>
                      <a:cubicBezTo>
                        <a:pt x="106944" y="20"/>
                        <a:pt x="106533" y="0"/>
                        <a:pt x="105847" y="0"/>
                      </a:cubicBezTo>
                      <a:lnTo>
                        <a:pt x="25396" y="0"/>
                      </a:lnTo>
                      <a:cubicBezTo>
                        <a:pt x="18319" y="-39"/>
                        <a:pt x="11438" y="3057"/>
                        <a:pt x="6694" y="8268"/>
                      </a:cubicBezTo>
                      <a:cubicBezTo>
                        <a:pt x="4322" y="10854"/>
                        <a:pt x="2480" y="13930"/>
                        <a:pt x="1362" y="17241"/>
                      </a:cubicBezTo>
                      <a:cubicBezTo>
                        <a:pt x="794" y="18887"/>
                        <a:pt x="421" y="20611"/>
                        <a:pt x="206" y="22355"/>
                      </a:cubicBezTo>
                      <a:cubicBezTo>
                        <a:pt x="69" y="23217"/>
                        <a:pt x="108" y="24118"/>
                        <a:pt x="29" y="24980"/>
                      </a:cubicBezTo>
                      <a:cubicBezTo>
                        <a:pt x="-10" y="25352"/>
                        <a:pt x="10" y="26077"/>
                        <a:pt x="10" y="26645"/>
                      </a:cubicBezTo>
                      <a:lnTo>
                        <a:pt x="10" y="350124"/>
                      </a:lnTo>
                      <a:cubicBezTo>
                        <a:pt x="49" y="354865"/>
                        <a:pt x="-147" y="360448"/>
                        <a:pt x="304" y="363348"/>
                      </a:cubicBezTo>
                      <a:cubicBezTo>
                        <a:pt x="794" y="366816"/>
                        <a:pt x="2009" y="370166"/>
                        <a:pt x="3852" y="373144"/>
                      </a:cubicBezTo>
                      <a:cubicBezTo>
                        <a:pt x="7537" y="379139"/>
                        <a:pt x="13810" y="383488"/>
                        <a:pt x="20711" y="384703"/>
                      </a:cubicBezTo>
                      <a:cubicBezTo>
                        <a:pt x="21593" y="384781"/>
                        <a:pt x="22436" y="385036"/>
                        <a:pt x="23318" y="385036"/>
                      </a:cubicBezTo>
                      <a:lnTo>
                        <a:pt x="24631" y="385095"/>
                      </a:lnTo>
                      <a:cubicBezTo>
                        <a:pt x="25062" y="385114"/>
                        <a:pt x="25474" y="385154"/>
                        <a:pt x="26160" y="385134"/>
                      </a:cubicBezTo>
                      <a:lnTo>
                        <a:pt x="106611" y="385134"/>
                      </a:lnTo>
                      <a:cubicBezTo>
                        <a:pt x="113688" y="385173"/>
                        <a:pt x="120568" y="382078"/>
                        <a:pt x="125312" y="376866"/>
                      </a:cubicBezTo>
                      <a:cubicBezTo>
                        <a:pt x="127684" y="374280"/>
                        <a:pt x="129527" y="371204"/>
                        <a:pt x="130644" y="367893"/>
                      </a:cubicBezTo>
                      <a:cubicBezTo>
                        <a:pt x="131213" y="366248"/>
                        <a:pt x="131585" y="364524"/>
                        <a:pt x="131801" y="362780"/>
                      </a:cubicBezTo>
                      <a:cubicBezTo>
                        <a:pt x="131938" y="361918"/>
                        <a:pt x="131899" y="361017"/>
                        <a:pt x="131977" y="360135"/>
                      </a:cubicBezTo>
                      <a:cubicBezTo>
                        <a:pt x="132017" y="359782"/>
                        <a:pt x="131997" y="359038"/>
                        <a:pt x="131997" y="358470"/>
                      </a:cubicBezTo>
                      <a:lnTo>
                        <a:pt x="131997" y="35011"/>
                      </a:lnTo>
                      <a:cubicBezTo>
                        <a:pt x="131958" y="30270"/>
                        <a:pt x="132154" y="24686"/>
                        <a:pt x="131703" y="21786"/>
                      </a:cubicBezTo>
                      <a:close/>
                      <a:moveTo>
                        <a:pt x="111531" y="181263"/>
                      </a:moveTo>
                      <a:lnTo>
                        <a:pt x="111531" y="358528"/>
                      </a:lnTo>
                      <a:cubicBezTo>
                        <a:pt x="111531" y="359057"/>
                        <a:pt x="111531" y="360017"/>
                        <a:pt x="111512" y="359880"/>
                      </a:cubicBezTo>
                      <a:cubicBezTo>
                        <a:pt x="111433" y="360057"/>
                        <a:pt x="111531" y="360253"/>
                        <a:pt x="111473" y="360409"/>
                      </a:cubicBezTo>
                      <a:cubicBezTo>
                        <a:pt x="111414" y="360742"/>
                        <a:pt x="111355" y="361075"/>
                        <a:pt x="111257" y="361369"/>
                      </a:cubicBezTo>
                      <a:cubicBezTo>
                        <a:pt x="111041" y="361977"/>
                        <a:pt x="110689" y="362564"/>
                        <a:pt x="110218" y="363093"/>
                      </a:cubicBezTo>
                      <a:cubicBezTo>
                        <a:pt x="109218" y="364151"/>
                        <a:pt x="108062" y="364719"/>
                        <a:pt x="106591" y="364739"/>
                      </a:cubicBezTo>
                      <a:lnTo>
                        <a:pt x="25670" y="364739"/>
                      </a:lnTo>
                      <a:cubicBezTo>
                        <a:pt x="25513" y="364739"/>
                        <a:pt x="25317" y="364739"/>
                        <a:pt x="25356" y="364739"/>
                      </a:cubicBezTo>
                      <a:lnTo>
                        <a:pt x="25219" y="364700"/>
                      </a:lnTo>
                      <a:cubicBezTo>
                        <a:pt x="25219" y="364700"/>
                        <a:pt x="25043" y="364700"/>
                        <a:pt x="24945" y="364700"/>
                      </a:cubicBezTo>
                      <a:cubicBezTo>
                        <a:pt x="24749" y="364739"/>
                        <a:pt x="24612" y="364602"/>
                        <a:pt x="24435" y="364641"/>
                      </a:cubicBezTo>
                      <a:cubicBezTo>
                        <a:pt x="23161" y="364465"/>
                        <a:pt x="21906" y="363564"/>
                        <a:pt x="21201" y="362388"/>
                      </a:cubicBezTo>
                      <a:cubicBezTo>
                        <a:pt x="20475" y="360292"/>
                        <a:pt x="20397" y="363661"/>
                        <a:pt x="20436" y="350182"/>
                      </a:cubicBezTo>
                      <a:lnTo>
                        <a:pt x="20436" y="26665"/>
                      </a:lnTo>
                      <a:cubicBezTo>
                        <a:pt x="20436" y="26136"/>
                        <a:pt x="20436" y="25176"/>
                        <a:pt x="20456" y="25313"/>
                      </a:cubicBezTo>
                      <a:cubicBezTo>
                        <a:pt x="20534" y="25137"/>
                        <a:pt x="20436" y="24941"/>
                        <a:pt x="20495" y="24784"/>
                      </a:cubicBezTo>
                      <a:cubicBezTo>
                        <a:pt x="20554" y="24451"/>
                        <a:pt x="20613" y="24137"/>
                        <a:pt x="20711" y="23824"/>
                      </a:cubicBezTo>
                      <a:cubicBezTo>
                        <a:pt x="20926" y="23217"/>
                        <a:pt x="21279" y="22629"/>
                        <a:pt x="21750" y="22100"/>
                      </a:cubicBezTo>
                      <a:cubicBezTo>
                        <a:pt x="22749" y="21042"/>
                        <a:pt x="23906" y="20474"/>
                        <a:pt x="25376" y="20454"/>
                      </a:cubicBezTo>
                      <a:lnTo>
                        <a:pt x="106297" y="20454"/>
                      </a:lnTo>
                      <a:cubicBezTo>
                        <a:pt x="106435" y="20454"/>
                        <a:pt x="106650" y="20454"/>
                        <a:pt x="106611" y="20454"/>
                      </a:cubicBezTo>
                      <a:lnTo>
                        <a:pt x="106748" y="20493"/>
                      </a:lnTo>
                      <a:cubicBezTo>
                        <a:pt x="106748" y="20493"/>
                        <a:pt x="106925" y="20513"/>
                        <a:pt x="107023" y="20493"/>
                      </a:cubicBezTo>
                      <a:cubicBezTo>
                        <a:pt x="107219" y="20454"/>
                        <a:pt x="107356" y="20611"/>
                        <a:pt x="107532" y="20552"/>
                      </a:cubicBezTo>
                      <a:cubicBezTo>
                        <a:pt x="108807" y="20728"/>
                        <a:pt x="110061" y="21630"/>
                        <a:pt x="110767" y="22825"/>
                      </a:cubicBezTo>
                      <a:cubicBezTo>
                        <a:pt x="111492" y="24921"/>
                        <a:pt x="111571" y="21551"/>
                        <a:pt x="111531" y="35030"/>
                      </a:cubicBezTo>
                      <a:lnTo>
                        <a:pt x="111531" y="181224"/>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1" name="Freeform 86">
                  <a:extLst>
                    <a:ext uri="{FF2B5EF4-FFF2-40B4-BE49-F238E27FC236}">
                      <a16:creationId xmlns:a16="http://schemas.microsoft.com/office/drawing/2014/main" id="{ADCCF28D-349C-BE10-08D0-614BA3AC5591}"/>
                    </a:ext>
                  </a:extLst>
                </p:cNvPr>
                <p:cNvSpPr/>
                <p:nvPr/>
              </p:nvSpPr>
              <p:spPr>
                <a:xfrm>
                  <a:off x="3043702" y="3974633"/>
                  <a:ext cx="33" cy="28"/>
                </a:xfrm>
                <a:custGeom>
                  <a:avLst/>
                  <a:gdLst>
                    <a:gd name="connsiteX0" fmla="*/ 9 w 33"/>
                    <a:gd name="connsiteY0" fmla="*/ 0 h 28"/>
                    <a:gd name="connsiteX1" fmla="*/ 9 w 33"/>
                    <a:gd name="connsiteY1" fmla="*/ 20 h 28"/>
                    <a:gd name="connsiteX2" fmla="*/ 28 w 33"/>
                    <a:gd name="connsiteY2" fmla="*/ 20 h 28"/>
                    <a:gd name="connsiteX3" fmla="*/ 28 w 33"/>
                    <a:gd name="connsiteY3" fmla="*/ 20 h 28"/>
                  </a:gdLst>
                  <a:ahLst/>
                  <a:cxnLst>
                    <a:cxn ang="0">
                      <a:pos x="connsiteX0" y="connsiteY0"/>
                    </a:cxn>
                    <a:cxn ang="0">
                      <a:pos x="connsiteX1" y="connsiteY1"/>
                    </a:cxn>
                    <a:cxn ang="0">
                      <a:pos x="connsiteX2" y="connsiteY2"/>
                    </a:cxn>
                    <a:cxn ang="0">
                      <a:pos x="connsiteX3" y="connsiteY3"/>
                    </a:cxn>
                  </a:cxnLst>
                  <a:rect l="l" t="t" r="r" b="b"/>
                  <a:pathLst>
                    <a:path w="33" h="28">
                      <a:moveTo>
                        <a:pt x="9" y="0"/>
                      </a:moveTo>
                      <a:cubicBezTo>
                        <a:pt x="9" y="0"/>
                        <a:pt x="-11" y="39"/>
                        <a:pt x="9" y="20"/>
                      </a:cubicBezTo>
                      <a:cubicBezTo>
                        <a:pt x="9" y="20"/>
                        <a:pt x="48" y="20"/>
                        <a:pt x="28" y="20"/>
                      </a:cubicBezTo>
                      <a:cubicBezTo>
                        <a:pt x="28" y="20"/>
                        <a:pt x="-11" y="39"/>
                        <a:pt x="28" y="20"/>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2" name="Freeform 87">
                  <a:extLst>
                    <a:ext uri="{FF2B5EF4-FFF2-40B4-BE49-F238E27FC236}">
                      <a16:creationId xmlns:a16="http://schemas.microsoft.com/office/drawing/2014/main" id="{00F7907C-AFAA-50E2-1E51-ED1AD23C3A78}"/>
                    </a:ext>
                  </a:extLst>
                </p:cNvPr>
                <p:cNvSpPr/>
                <p:nvPr/>
              </p:nvSpPr>
              <p:spPr>
                <a:xfrm>
                  <a:off x="3165813" y="3677128"/>
                  <a:ext cx="33" cy="25"/>
                </a:xfrm>
                <a:custGeom>
                  <a:avLst/>
                  <a:gdLst>
                    <a:gd name="connsiteX0" fmla="*/ 25 w 33"/>
                    <a:gd name="connsiteY0" fmla="*/ 25 h 25"/>
                    <a:gd name="connsiteX1" fmla="*/ 25 w 33"/>
                    <a:gd name="connsiteY1" fmla="*/ 6 h 25"/>
                    <a:gd name="connsiteX2" fmla="*/ 6 w 33"/>
                    <a:gd name="connsiteY2" fmla="*/ 6 h 25"/>
                    <a:gd name="connsiteX3" fmla="*/ 6 w 33"/>
                    <a:gd name="connsiteY3" fmla="*/ 6 h 25"/>
                  </a:gdLst>
                  <a:ahLst/>
                  <a:cxnLst>
                    <a:cxn ang="0">
                      <a:pos x="connsiteX0" y="connsiteY0"/>
                    </a:cxn>
                    <a:cxn ang="0">
                      <a:pos x="connsiteX1" y="connsiteY1"/>
                    </a:cxn>
                    <a:cxn ang="0">
                      <a:pos x="connsiteX2" y="connsiteY2"/>
                    </a:cxn>
                    <a:cxn ang="0">
                      <a:pos x="connsiteX3" y="connsiteY3"/>
                    </a:cxn>
                  </a:cxnLst>
                  <a:rect l="l" t="t" r="r" b="b"/>
                  <a:pathLst>
                    <a:path w="33" h="25">
                      <a:moveTo>
                        <a:pt x="25" y="25"/>
                      </a:moveTo>
                      <a:cubicBezTo>
                        <a:pt x="25" y="25"/>
                        <a:pt x="45" y="-14"/>
                        <a:pt x="25" y="6"/>
                      </a:cubicBezTo>
                      <a:cubicBezTo>
                        <a:pt x="25" y="6"/>
                        <a:pt x="-14" y="6"/>
                        <a:pt x="6" y="6"/>
                      </a:cubicBezTo>
                      <a:cubicBezTo>
                        <a:pt x="6" y="25"/>
                        <a:pt x="45" y="-14"/>
                        <a:pt x="6" y="6"/>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3" name="Freeform 88">
                  <a:extLst>
                    <a:ext uri="{FF2B5EF4-FFF2-40B4-BE49-F238E27FC236}">
                      <a16:creationId xmlns:a16="http://schemas.microsoft.com/office/drawing/2014/main" id="{3F6B8E79-E185-D6E6-E437-936E42C0BACC}"/>
                    </a:ext>
                  </a:extLst>
                </p:cNvPr>
                <p:cNvSpPr/>
                <p:nvPr/>
              </p:nvSpPr>
              <p:spPr>
                <a:xfrm>
                  <a:off x="3023206" y="3656699"/>
                  <a:ext cx="163116" cy="338407"/>
                </a:xfrm>
                <a:custGeom>
                  <a:avLst/>
                  <a:gdLst>
                    <a:gd name="connsiteX0" fmla="*/ 163038 w 163116"/>
                    <a:gd name="connsiteY0" fmla="*/ 18475 h 338407"/>
                    <a:gd name="connsiteX1" fmla="*/ 162744 w 163116"/>
                    <a:gd name="connsiteY1" fmla="*/ 16085 h 338407"/>
                    <a:gd name="connsiteX2" fmla="*/ 162156 w 163116"/>
                    <a:gd name="connsiteY2" fmla="*/ 13753 h 338407"/>
                    <a:gd name="connsiteX3" fmla="*/ 161274 w 163116"/>
                    <a:gd name="connsiteY3" fmla="*/ 11520 h 338407"/>
                    <a:gd name="connsiteX4" fmla="*/ 155295 w 163116"/>
                    <a:gd name="connsiteY4" fmla="*/ 4055 h 338407"/>
                    <a:gd name="connsiteX5" fmla="*/ 146513 w 163116"/>
                    <a:gd name="connsiteY5" fmla="*/ 274 h 338407"/>
                    <a:gd name="connsiteX6" fmla="*/ 144102 w 163116"/>
                    <a:gd name="connsiteY6" fmla="*/ 39 h 338407"/>
                    <a:gd name="connsiteX7" fmla="*/ 142886 w 163116"/>
                    <a:gd name="connsiteY7" fmla="*/ 0 h 338407"/>
                    <a:gd name="connsiteX8" fmla="*/ 19721 w 163116"/>
                    <a:gd name="connsiteY8" fmla="*/ 0 h 338407"/>
                    <a:gd name="connsiteX9" fmla="*/ 10429 w 163116"/>
                    <a:gd name="connsiteY9" fmla="*/ 2331 h 338407"/>
                    <a:gd name="connsiteX10" fmla="*/ 3332 w 163116"/>
                    <a:gd name="connsiteY10" fmla="*/ 8738 h 338407"/>
                    <a:gd name="connsiteX11" fmla="*/ 98 w 163116"/>
                    <a:gd name="connsiteY11" fmla="*/ 17750 h 338407"/>
                    <a:gd name="connsiteX12" fmla="*/ 0 w 163116"/>
                    <a:gd name="connsiteY12" fmla="*/ 20160 h 338407"/>
                    <a:gd name="connsiteX13" fmla="*/ 0 w 163116"/>
                    <a:gd name="connsiteY13" fmla="*/ 318737 h 338407"/>
                    <a:gd name="connsiteX14" fmla="*/ 59 w 163116"/>
                    <a:gd name="connsiteY14" fmla="*/ 319932 h 338407"/>
                    <a:gd name="connsiteX15" fmla="*/ 353 w 163116"/>
                    <a:gd name="connsiteY15" fmla="*/ 322323 h 338407"/>
                    <a:gd name="connsiteX16" fmla="*/ 941 w 163116"/>
                    <a:gd name="connsiteY16" fmla="*/ 324674 h 338407"/>
                    <a:gd name="connsiteX17" fmla="*/ 1843 w 163116"/>
                    <a:gd name="connsiteY17" fmla="*/ 326907 h 338407"/>
                    <a:gd name="connsiteX18" fmla="*/ 7822 w 163116"/>
                    <a:gd name="connsiteY18" fmla="*/ 334352 h 338407"/>
                    <a:gd name="connsiteX19" fmla="*/ 16604 w 163116"/>
                    <a:gd name="connsiteY19" fmla="*/ 338133 h 338407"/>
                    <a:gd name="connsiteX20" fmla="*/ 19015 w 163116"/>
                    <a:gd name="connsiteY20" fmla="*/ 338368 h 338407"/>
                    <a:gd name="connsiteX21" fmla="*/ 20230 w 163116"/>
                    <a:gd name="connsiteY21" fmla="*/ 338407 h 338407"/>
                    <a:gd name="connsiteX22" fmla="*/ 143396 w 163116"/>
                    <a:gd name="connsiteY22" fmla="*/ 338407 h 338407"/>
                    <a:gd name="connsiteX23" fmla="*/ 152688 w 163116"/>
                    <a:gd name="connsiteY23" fmla="*/ 336076 h 338407"/>
                    <a:gd name="connsiteX24" fmla="*/ 159784 w 163116"/>
                    <a:gd name="connsiteY24" fmla="*/ 329670 h 338407"/>
                    <a:gd name="connsiteX25" fmla="*/ 163019 w 163116"/>
                    <a:gd name="connsiteY25" fmla="*/ 320677 h 338407"/>
                    <a:gd name="connsiteX26" fmla="*/ 163117 w 163116"/>
                    <a:gd name="connsiteY26" fmla="*/ 318267 h 338407"/>
                    <a:gd name="connsiteX27" fmla="*/ 163117 w 163116"/>
                    <a:gd name="connsiteY27" fmla="*/ 19690 h 338407"/>
                    <a:gd name="connsiteX28" fmla="*/ 163058 w 163116"/>
                    <a:gd name="connsiteY28" fmla="*/ 18475 h 338407"/>
                    <a:gd name="connsiteX29" fmla="*/ 142651 w 163116"/>
                    <a:gd name="connsiteY29" fmla="*/ 135712 h 338407"/>
                    <a:gd name="connsiteX30" fmla="*/ 142651 w 163116"/>
                    <a:gd name="connsiteY30" fmla="*/ 317954 h 338407"/>
                    <a:gd name="connsiteX31" fmla="*/ 20505 w 163116"/>
                    <a:gd name="connsiteY31" fmla="*/ 317954 h 338407"/>
                    <a:gd name="connsiteX32" fmla="*/ 20505 w 163116"/>
                    <a:gd name="connsiteY32" fmla="*/ 20434 h 338407"/>
                    <a:gd name="connsiteX33" fmla="*/ 142651 w 163116"/>
                    <a:gd name="connsiteY33" fmla="*/ 20434 h 338407"/>
                    <a:gd name="connsiteX34" fmla="*/ 142651 w 163116"/>
                    <a:gd name="connsiteY34" fmla="*/ 135712 h 338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63116" h="338407">
                      <a:moveTo>
                        <a:pt x="163038" y="18475"/>
                      </a:moveTo>
                      <a:cubicBezTo>
                        <a:pt x="163038" y="17672"/>
                        <a:pt x="162862" y="16868"/>
                        <a:pt x="162744" y="16085"/>
                      </a:cubicBezTo>
                      <a:cubicBezTo>
                        <a:pt x="162607" y="15301"/>
                        <a:pt x="162372" y="14517"/>
                        <a:pt x="162156" y="13753"/>
                      </a:cubicBezTo>
                      <a:cubicBezTo>
                        <a:pt x="161823" y="13029"/>
                        <a:pt x="161666" y="12206"/>
                        <a:pt x="161274" y="11520"/>
                      </a:cubicBezTo>
                      <a:cubicBezTo>
                        <a:pt x="159922" y="8601"/>
                        <a:pt x="157883" y="5976"/>
                        <a:pt x="155295" y="4055"/>
                      </a:cubicBezTo>
                      <a:cubicBezTo>
                        <a:pt x="152747" y="2096"/>
                        <a:pt x="149708" y="764"/>
                        <a:pt x="146513" y="274"/>
                      </a:cubicBezTo>
                      <a:cubicBezTo>
                        <a:pt x="145709" y="118"/>
                        <a:pt x="144925" y="59"/>
                        <a:pt x="144102" y="39"/>
                      </a:cubicBezTo>
                      <a:cubicBezTo>
                        <a:pt x="143690" y="20"/>
                        <a:pt x="143298" y="0"/>
                        <a:pt x="142886" y="0"/>
                      </a:cubicBezTo>
                      <a:lnTo>
                        <a:pt x="19721" y="0"/>
                      </a:lnTo>
                      <a:cubicBezTo>
                        <a:pt x="16486" y="0"/>
                        <a:pt x="13291" y="842"/>
                        <a:pt x="10429" y="2331"/>
                      </a:cubicBezTo>
                      <a:cubicBezTo>
                        <a:pt x="7606" y="3879"/>
                        <a:pt x="5156" y="6093"/>
                        <a:pt x="3332" y="8738"/>
                      </a:cubicBezTo>
                      <a:cubicBezTo>
                        <a:pt x="1588" y="11442"/>
                        <a:pt x="431" y="14537"/>
                        <a:pt x="98" y="17750"/>
                      </a:cubicBezTo>
                      <a:cubicBezTo>
                        <a:pt x="59" y="18553"/>
                        <a:pt x="0" y="19357"/>
                        <a:pt x="0" y="20160"/>
                      </a:cubicBezTo>
                      <a:lnTo>
                        <a:pt x="0" y="318737"/>
                      </a:lnTo>
                      <a:cubicBezTo>
                        <a:pt x="0" y="318737"/>
                        <a:pt x="59" y="319932"/>
                        <a:pt x="59" y="319932"/>
                      </a:cubicBezTo>
                      <a:cubicBezTo>
                        <a:pt x="59" y="320736"/>
                        <a:pt x="235" y="321539"/>
                        <a:pt x="353" y="322323"/>
                      </a:cubicBezTo>
                      <a:cubicBezTo>
                        <a:pt x="490" y="323106"/>
                        <a:pt x="725" y="323890"/>
                        <a:pt x="941" y="324674"/>
                      </a:cubicBezTo>
                      <a:cubicBezTo>
                        <a:pt x="1274" y="325399"/>
                        <a:pt x="1431" y="326221"/>
                        <a:pt x="1843" y="326907"/>
                      </a:cubicBezTo>
                      <a:cubicBezTo>
                        <a:pt x="3195" y="329807"/>
                        <a:pt x="5234" y="332452"/>
                        <a:pt x="7822" y="334352"/>
                      </a:cubicBezTo>
                      <a:cubicBezTo>
                        <a:pt x="10370" y="336311"/>
                        <a:pt x="13408" y="337643"/>
                        <a:pt x="16604" y="338133"/>
                      </a:cubicBezTo>
                      <a:cubicBezTo>
                        <a:pt x="17407" y="338290"/>
                        <a:pt x="18192" y="338349"/>
                        <a:pt x="19015" y="338368"/>
                      </a:cubicBezTo>
                      <a:cubicBezTo>
                        <a:pt x="19427" y="338388"/>
                        <a:pt x="19819" y="338407"/>
                        <a:pt x="20230" y="338407"/>
                      </a:cubicBezTo>
                      <a:lnTo>
                        <a:pt x="143396" y="338407"/>
                      </a:lnTo>
                      <a:cubicBezTo>
                        <a:pt x="146631" y="338407"/>
                        <a:pt x="149826" y="337565"/>
                        <a:pt x="152688" y="336076"/>
                      </a:cubicBezTo>
                      <a:cubicBezTo>
                        <a:pt x="155511" y="334528"/>
                        <a:pt x="157961" y="332314"/>
                        <a:pt x="159784" y="329670"/>
                      </a:cubicBezTo>
                      <a:cubicBezTo>
                        <a:pt x="161529" y="326966"/>
                        <a:pt x="162686" y="323870"/>
                        <a:pt x="163019" y="320677"/>
                      </a:cubicBezTo>
                      <a:cubicBezTo>
                        <a:pt x="163058" y="319874"/>
                        <a:pt x="163117" y="319070"/>
                        <a:pt x="163117" y="318267"/>
                      </a:cubicBezTo>
                      <a:lnTo>
                        <a:pt x="163117" y="19690"/>
                      </a:lnTo>
                      <a:cubicBezTo>
                        <a:pt x="163117" y="19690"/>
                        <a:pt x="163058" y="18475"/>
                        <a:pt x="163058" y="18475"/>
                      </a:cubicBezTo>
                      <a:close/>
                      <a:moveTo>
                        <a:pt x="142651" y="135712"/>
                      </a:moveTo>
                      <a:lnTo>
                        <a:pt x="142651" y="317954"/>
                      </a:lnTo>
                      <a:lnTo>
                        <a:pt x="20505" y="317954"/>
                      </a:lnTo>
                      <a:lnTo>
                        <a:pt x="20505" y="20434"/>
                      </a:lnTo>
                      <a:lnTo>
                        <a:pt x="142651" y="20434"/>
                      </a:lnTo>
                      <a:lnTo>
                        <a:pt x="142651" y="135712"/>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4" name="Freeform 89">
                  <a:extLst>
                    <a:ext uri="{FF2B5EF4-FFF2-40B4-BE49-F238E27FC236}">
                      <a16:creationId xmlns:a16="http://schemas.microsoft.com/office/drawing/2014/main" id="{8CE8A322-1A31-9218-E781-20A227543308}"/>
                    </a:ext>
                  </a:extLst>
                </p:cNvPr>
                <p:cNvSpPr/>
                <p:nvPr/>
              </p:nvSpPr>
              <p:spPr>
                <a:xfrm>
                  <a:off x="2983020" y="3616497"/>
                  <a:ext cx="243528" cy="418811"/>
                </a:xfrm>
                <a:custGeom>
                  <a:avLst/>
                  <a:gdLst>
                    <a:gd name="connsiteX0" fmla="*/ 243528 w 243528"/>
                    <a:gd name="connsiteY0" fmla="*/ 290545 h 418811"/>
                    <a:gd name="connsiteX1" fmla="*/ 243528 w 243528"/>
                    <a:gd name="connsiteY1" fmla="*/ 60166 h 418811"/>
                    <a:gd name="connsiteX2" fmla="*/ 243489 w 243528"/>
                    <a:gd name="connsiteY2" fmla="*/ 58383 h 418811"/>
                    <a:gd name="connsiteX3" fmla="*/ 243274 w 243528"/>
                    <a:gd name="connsiteY3" fmla="*/ 54818 h 418811"/>
                    <a:gd name="connsiteX4" fmla="*/ 242293 w 243528"/>
                    <a:gd name="connsiteY4" fmla="*/ 47745 h 418811"/>
                    <a:gd name="connsiteX5" fmla="*/ 240490 w 243528"/>
                    <a:gd name="connsiteY5" fmla="*/ 40849 h 418811"/>
                    <a:gd name="connsiteX6" fmla="*/ 237844 w 243528"/>
                    <a:gd name="connsiteY6" fmla="*/ 34246 h 418811"/>
                    <a:gd name="connsiteX7" fmla="*/ 220162 w 243528"/>
                    <a:gd name="connsiteY7" fmla="*/ 12304 h 418811"/>
                    <a:gd name="connsiteX8" fmla="*/ 194325 w 243528"/>
                    <a:gd name="connsiteY8" fmla="*/ 960 h 418811"/>
                    <a:gd name="connsiteX9" fmla="*/ 190796 w 243528"/>
                    <a:gd name="connsiteY9" fmla="*/ 411 h 418811"/>
                    <a:gd name="connsiteX10" fmla="*/ 187229 w 243528"/>
                    <a:gd name="connsiteY10" fmla="*/ 157 h 418811"/>
                    <a:gd name="connsiteX11" fmla="*/ 183661 w 243528"/>
                    <a:gd name="connsiteY11" fmla="*/ 0 h 418811"/>
                    <a:gd name="connsiteX12" fmla="*/ 116952 w 243528"/>
                    <a:gd name="connsiteY12" fmla="*/ 0 h 418811"/>
                    <a:gd name="connsiteX13" fmla="*/ 58515 w 243528"/>
                    <a:gd name="connsiteY13" fmla="*/ 39 h 418811"/>
                    <a:gd name="connsiteX14" fmla="*/ 31169 w 243528"/>
                    <a:gd name="connsiteY14" fmla="*/ 7229 h 418811"/>
                    <a:gd name="connsiteX15" fmla="*/ 10272 w 243528"/>
                    <a:gd name="connsiteY15" fmla="*/ 26155 h 418811"/>
                    <a:gd name="connsiteX16" fmla="*/ 431 w 243528"/>
                    <a:gd name="connsiteY16" fmla="*/ 52623 h 418811"/>
                    <a:gd name="connsiteX17" fmla="*/ 0 w 243528"/>
                    <a:gd name="connsiteY17" fmla="*/ 59755 h 418811"/>
                    <a:gd name="connsiteX18" fmla="*/ 0 w 243528"/>
                    <a:gd name="connsiteY18" fmla="*/ 63771 h 418811"/>
                    <a:gd name="connsiteX19" fmla="*/ 0 w 243528"/>
                    <a:gd name="connsiteY19" fmla="*/ 70942 h 418811"/>
                    <a:gd name="connsiteX20" fmla="*/ 0 w 243528"/>
                    <a:gd name="connsiteY20" fmla="*/ 358646 h 418811"/>
                    <a:gd name="connsiteX21" fmla="*/ 39 w 243528"/>
                    <a:gd name="connsiteY21" fmla="*/ 360428 h 418811"/>
                    <a:gd name="connsiteX22" fmla="*/ 255 w 243528"/>
                    <a:gd name="connsiteY22" fmla="*/ 363994 h 418811"/>
                    <a:gd name="connsiteX23" fmla="*/ 1235 w 243528"/>
                    <a:gd name="connsiteY23" fmla="*/ 371067 h 418811"/>
                    <a:gd name="connsiteX24" fmla="*/ 3038 w 243528"/>
                    <a:gd name="connsiteY24" fmla="*/ 377963 h 418811"/>
                    <a:gd name="connsiteX25" fmla="*/ 5685 w 243528"/>
                    <a:gd name="connsiteY25" fmla="*/ 384565 h 418811"/>
                    <a:gd name="connsiteX26" fmla="*/ 23367 w 243528"/>
                    <a:gd name="connsiteY26" fmla="*/ 406508 h 418811"/>
                    <a:gd name="connsiteX27" fmla="*/ 49204 w 243528"/>
                    <a:gd name="connsiteY27" fmla="*/ 417852 h 418811"/>
                    <a:gd name="connsiteX28" fmla="*/ 52732 w 243528"/>
                    <a:gd name="connsiteY28" fmla="*/ 418400 h 418811"/>
                    <a:gd name="connsiteX29" fmla="*/ 56300 w 243528"/>
                    <a:gd name="connsiteY29" fmla="*/ 418655 h 418811"/>
                    <a:gd name="connsiteX30" fmla="*/ 59868 w 243528"/>
                    <a:gd name="connsiteY30" fmla="*/ 418812 h 418811"/>
                    <a:gd name="connsiteX31" fmla="*/ 69238 w 243528"/>
                    <a:gd name="connsiteY31" fmla="*/ 418812 h 418811"/>
                    <a:gd name="connsiteX32" fmla="*/ 185013 w 243528"/>
                    <a:gd name="connsiteY32" fmla="*/ 418773 h 418811"/>
                    <a:gd name="connsiteX33" fmla="*/ 212360 w 243528"/>
                    <a:gd name="connsiteY33" fmla="*/ 411582 h 418811"/>
                    <a:gd name="connsiteX34" fmla="*/ 233256 w 243528"/>
                    <a:gd name="connsiteY34" fmla="*/ 392657 h 418811"/>
                    <a:gd name="connsiteX35" fmla="*/ 243097 w 243528"/>
                    <a:gd name="connsiteY35" fmla="*/ 366188 h 418811"/>
                    <a:gd name="connsiteX36" fmla="*/ 243528 w 243528"/>
                    <a:gd name="connsiteY36" fmla="*/ 359057 h 418811"/>
                    <a:gd name="connsiteX37" fmla="*/ 243528 w 243528"/>
                    <a:gd name="connsiteY37" fmla="*/ 355021 h 418811"/>
                    <a:gd name="connsiteX38" fmla="*/ 243528 w 243528"/>
                    <a:gd name="connsiteY38" fmla="*/ 347851 h 418811"/>
                    <a:gd name="connsiteX39" fmla="*/ 243528 w 243528"/>
                    <a:gd name="connsiteY39" fmla="*/ 290545 h 418811"/>
                    <a:gd name="connsiteX40" fmla="*/ 223063 w 243528"/>
                    <a:gd name="connsiteY40" fmla="*/ 347851 h 418811"/>
                    <a:gd name="connsiteX41" fmla="*/ 223063 w 243528"/>
                    <a:gd name="connsiteY41" fmla="*/ 358744 h 418811"/>
                    <a:gd name="connsiteX42" fmla="*/ 222828 w 243528"/>
                    <a:gd name="connsiteY42" fmla="*/ 363485 h 418811"/>
                    <a:gd name="connsiteX43" fmla="*/ 216378 w 243528"/>
                    <a:gd name="connsiteY43" fmla="*/ 381117 h 418811"/>
                    <a:gd name="connsiteX44" fmla="*/ 202460 w 243528"/>
                    <a:gd name="connsiteY44" fmla="*/ 393695 h 418811"/>
                    <a:gd name="connsiteX45" fmla="*/ 184269 w 243528"/>
                    <a:gd name="connsiteY45" fmla="*/ 398358 h 418811"/>
                    <a:gd name="connsiteX46" fmla="*/ 69218 w 243528"/>
                    <a:gd name="connsiteY46" fmla="*/ 398358 h 418811"/>
                    <a:gd name="connsiteX47" fmla="*/ 62044 w 243528"/>
                    <a:gd name="connsiteY47" fmla="*/ 398358 h 418811"/>
                    <a:gd name="connsiteX48" fmla="*/ 60122 w 243528"/>
                    <a:gd name="connsiteY48" fmla="*/ 398358 h 418811"/>
                    <a:gd name="connsiteX49" fmla="*/ 57751 w 243528"/>
                    <a:gd name="connsiteY49" fmla="*/ 398260 h 418811"/>
                    <a:gd name="connsiteX50" fmla="*/ 55379 w 243528"/>
                    <a:gd name="connsiteY50" fmla="*/ 398123 h 418811"/>
                    <a:gd name="connsiteX51" fmla="*/ 53026 w 243528"/>
                    <a:gd name="connsiteY51" fmla="*/ 397770 h 418811"/>
                    <a:gd name="connsiteX52" fmla="*/ 35815 w 243528"/>
                    <a:gd name="connsiteY52" fmla="*/ 390306 h 418811"/>
                    <a:gd name="connsiteX53" fmla="*/ 24073 w 243528"/>
                    <a:gd name="connsiteY53" fmla="*/ 375690 h 418811"/>
                    <a:gd name="connsiteX54" fmla="*/ 22328 w 243528"/>
                    <a:gd name="connsiteY54" fmla="*/ 371282 h 418811"/>
                    <a:gd name="connsiteX55" fmla="*/ 21152 w 243528"/>
                    <a:gd name="connsiteY55" fmla="*/ 366698 h 418811"/>
                    <a:gd name="connsiteX56" fmla="*/ 20544 w 243528"/>
                    <a:gd name="connsiteY56" fmla="*/ 361996 h 418811"/>
                    <a:gd name="connsiteX57" fmla="*/ 20407 w 243528"/>
                    <a:gd name="connsiteY57" fmla="*/ 359625 h 418811"/>
                    <a:gd name="connsiteX58" fmla="*/ 20407 w 243528"/>
                    <a:gd name="connsiteY58" fmla="*/ 357470 h 418811"/>
                    <a:gd name="connsiteX59" fmla="*/ 20407 w 243528"/>
                    <a:gd name="connsiteY59" fmla="*/ 300164 h 418811"/>
                    <a:gd name="connsiteX60" fmla="*/ 20407 w 243528"/>
                    <a:gd name="connsiteY60" fmla="*/ 60029 h 418811"/>
                    <a:gd name="connsiteX61" fmla="*/ 20642 w 243528"/>
                    <a:gd name="connsiteY61" fmla="*/ 55288 h 418811"/>
                    <a:gd name="connsiteX62" fmla="*/ 27091 w 243528"/>
                    <a:gd name="connsiteY62" fmla="*/ 37655 h 418811"/>
                    <a:gd name="connsiteX63" fmla="*/ 40990 w 243528"/>
                    <a:gd name="connsiteY63" fmla="*/ 25077 h 418811"/>
                    <a:gd name="connsiteX64" fmla="*/ 59181 w 243528"/>
                    <a:gd name="connsiteY64" fmla="*/ 20415 h 418811"/>
                    <a:gd name="connsiteX65" fmla="*/ 116873 w 243528"/>
                    <a:gd name="connsiteY65" fmla="*/ 20415 h 418811"/>
                    <a:gd name="connsiteX66" fmla="*/ 174212 w 243528"/>
                    <a:gd name="connsiteY66" fmla="*/ 20415 h 418811"/>
                    <a:gd name="connsiteX67" fmla="*/ 183308 w 243528"/>
                    <a:gd name="connsiteY67" fmla="*/ 20415 h 418811"/>
                    <a:gd name="connsiteX68" fmla="*/ 185680 w 243528"/>
                    <a:gd name="connsiteY68" fmla="*/ 20513 h 418811"/>
                    <a:gd name="connsiteX69" fmla="*/ 188052 w 243528"/>
                    <a:gd name="connsiteY69" fmla="*/ 20650 h 418811"/>
                    <a:gd name="connsiteX70" fmla="*/ 190404 w 243528"/>
                    <a:gd name="connsiteY70" fmla="*/ 21002 h 418811"/>
                    <a:gd name="connsiteX71" fmla="*/ 207616 w 243528"/>
                    <a:gd name="connsiteY71" fmla="*/ 28467 h 418811"/>
                    <a:gd name="connsiteX72" fmla="*/ 219358 w 243528"/>
                    <a:gd name="connsiteY72" fmla="*/ 43082 h 418811"/>
                    <a:gd name="connsiteX73" fmla="*/ 221103 w 243528"/>
                    <a:gd name="connsiteY73" fmla="*/ 47471 h 418811"/>
                    <a:gd name="connsiteX74" fmla="*/ 222279 w 243528"/>
                    <a:gd name="connsiteY74" fmla="*/ 52055 h 418811"/>
                    <a:gd name="connsiteX75" fmla="*/ 222886 w 243528"/>
                    <a:gd name="connsiteY75" fmla="*/ 56757 h 418811"/>
                    <a:gd name="connsiteX76" fmla="*/ 223024 w 243528"/>
                    <a:gd name="connsiteY76" fmla="*/ 59128 h 418811"/>
                    <a:gd name="connsiteX77" fmla="*/ 223024 w 243528"/>
                    <a:gd name="connsiteY77" fmla="*/ 61283 h 418811"/>
                    <a:gd name="connsiteX78" fmla="*/ 223024 w 243528"/>
                    <a:gd name="connsiteY78" fmla="*/ 175914 h 418811"/>
                    <a:gd name="connsiteX79" fmla="*/ 223024 w 243528"/>
                    <a:gd name="connsiteY79" fmla="*/ 347851 h 418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43528" h="418811">
                      <a:moveTo>
                        <a:pt x="243528" y="290545"/>
                      </a:moveTo>
                      <a:lnTo>
                        <a:pt x="243528" y="60166"/>
                      </a:lnTo>
                      <a:cubicBezTo>
                        <a:pt x="243528" y="59578"/>
                        <a:pt x="243528" y="58971"/>
                        <a:pt x="243489" y="58383"/>
                      </a:cubicBezTo>
                      <a:lnTo>
                        <a:pt x="243274" y="54818"/>
                      </a:lnTo>
                      <a:cubicBezTo>
                        <a:pt x="243156" y="52427"/>
                        <a:pt x="242725" y="50096"/>
                        <a:pt x="242293" y="47745"/>
                      </a:cubicBezTo>
                      <a:cubicBezTo>
                        <a:pt x="241843" y="45414"/>
                        <a:pt x="241176" y="43121"/>
                        <a:pt x="240490" y="40849"/>
                      </a:cubicBezTo>
                      <a:cubicBezTo>
                        <a:pt x="239667" y="38615"/>
                        <a:pt x="238922" y="36362"/>
                        <a:pt x="237844" y="34246"/>
                      </a:cubicBezTo>
                      <a:cubicBezTo>
                        <a:pt x="233786" y="25665"/>
                        <a:pt x="227728" y="18024"/>
                        <a:pt x="220162" y="12304"/>
                      </a:cubicBezTo>
                      <a:cubicBezTo>
                        <a:pt x="212634" y="6524"/>
                        <a:pt x="203715" y="2567"/>
                        <a:pt x="194325" y="960"/>
                      </a:cubicBezTo>
                      <a:cubicBezTo>
                        <a:pt x="193149" y="764"/>
                        <a:pt x="191972" y="568"/>
                        <a:pt x="190796" y="411"/>
                      </a:cubicBezTo>
                      <a:lnTo>
                        <a:pt x="187229" y="157"/>
                      </a:lnTo>
                      <a:cubicBezTo>
                        <a:pt x="186033" y="118"/>
                        <a:pt x="184857" y="0"/>
                        <a:pt x="183661" y="0"/>
                      </a:cubicBezTo>
                      <a:lnTo>
                        <a:pt x="116952" y="0"/>
                      </a:lnTo>
                      <a:lnTo>
                        <a:pt x="58515" y="39"/>
                      </a:lnTo>
                      <a:cubicBezTo>
                        <a:pt x="48968" y="235"/>
                        <a:pt x="39520" y="2743"/>
                        <a:pt x="31169" y="7229"/>
                      </a:cubicBezTo>
                      <a:cubicBezTo>
                        <a:pt x="22838" y="11775"/>
                        <a:pt x="15624" y="18338"/>
                        <a:pt x="10272" y="26155"/>
                      </a:cubicBezTo>
                      <a:cubicBezTo>
                        <a:pt x="4979" y="34031"/>
                        <a:pt x="1549" y="43161"/>
                        <a:pt x="431" y="52623"/>
                      </a:cubicBezTo>
                      <a:cubicBezTo>
                        <a:pt x="216" y="54994"/>
                        <a:pt x="98" y="57384"/>
                        <a:pt x="0" y="59755"/>
                      </a:cubicBezTo>
                      <a:lnTo>
                        <a:pt x="0" y="63771"/>
                      </a:lnTo>
                      <a:cubicBezTo>
                        <a:pt x="0" y="63771"/>
                        <a:pt x="0" y="70942"/>
                        <a:pt x="0" y="70942"/>
                      </a:cubicBezTo>
                      <a:lnTo>
                        <a:pt x="0" y="358646"/>
                      </a:lnTo>
                      <a:cubicBezTo>
                        <a:pt x="0" y="359253"/>
                        <a:pt x="0" y="359841"/>
                        <a:pt x="39" y="360428"/>
                      </a:cubicBezTo>
                      <a:lnTo>
                        <a:pt x="255" y="363994"/>
                      </a:lnTo>
                      <a:cubicBezTo>
                        <a:pt x="372" y="366384"/>
                        <a:pt x="804" y="368716"/>
                        <a:pt x="1235" y="371067"/>
                      </a:cubicBezTo>
                      <a:cubicBezTo>
                        <a:pt x="1686" y="373398"/>
                        <a:pt x="2352" y="375690"/>
                        <a:pt x="3038" y="377963"/>
                      </a:cubicBezTo>
                      <a:cubicBezTo>
                        <a:pt x="3862" y="380177"/>
                        <a:pt x="4607" y="382450"/>
                        <a:pt x="5685" y="384565"/>
                      </a:cubicBezTo>
                      <a:cubicBezTo>
                        <a:pt x="9743" y="393147"/>
                        <a:pt x="15800" y="400787"/>
                        <a:pt x="23367" y="406508"/>
                      </a:cubicBezTo>
                      <a:cubicBezTo>
                        <a:pt x="30894" y="412288"/>
                        <a:pt x="39814" y="416245"/>
                        <a:pt x="49204" y="417852"/>
                      </a:cubicBezTo>
                      <a:cubicBezTo>
                        <a:pt x="50380" y="418048"/>
                        <a:pt x="51556" y="418244"/>
                        <a:pt x="52732" y="418400"/>
                      </a:cubicBezTo>
                      <a:lnTo>
                        <a:pt x="56300" y="418655"/>
                      </a:lnTo>
                      <a:cubicBezTo>
                        <a:pt x="57496" y="418694"/>
                        <a:pt x="58672" y="418812"/>
                        <a:pt x="59868" y="418812"/>
                      </a:cubicBezTo>
                      <a:lnTo>
                        <a:pt x="69238" y="418812"/>
                      </a:lnTo>
                      <a:lnTo>
                        <a:pt x="185013" y="418773"/>
                      </a:lnTo>
                      <a:cubicBezTo>
                        <a:pt x="194560" y="418577"/>
                        <a:pt x="204009" y="416069"/>
                        <a:pt x="212360" y="411582"/>
                      </a:cubicBezTo>
                      <a:cubicBezTo>
                        <a:pt x="220691" y="407037"/>
                        <a:pt x="227905" y="400474"/>
                        <a:pt x="233256" y="392657"/>
                      </a:cubicBezTo>
                      <a:cubicBezTo>
                        <a:pt x="238549" y="384781"/>
                        <a:pt x="241980" y="375651"/>
                        <a:pt x="243097" y="366188"/>
                      </a:cubicBezTo>
                      <a:cubicBezTo>
                        <a:pt x="243313" y="363818"/>
                        <a:pt x="243430" y="361428"/>
                        <a:pt x="243528" y="359057"/>
                      </a:cubicBezTo>
                      <a:lnTo>
                        <a:pt x="243528" y="355021"/>
                      </a:lnTo>
                      <a:cubicBezTo>
                        <a:pt x="243528" y="355021"/>
                        <a:pt x="243528" y="347851"/>
                        <a:pt x="243528" y="347851"/>
                      </a:cubicBezTo>
                      <a:lnTo>
                        <a:pt x="243528" y="290545"/>
                      </a:lnTo>
                      <a:close/>
                      <a:moveTo>
                        <a:pt x="223063" y="347851"/>
                      </a:moveTo>
                      <a:lnTo>
                        <a:pt x="223063" y="358744"/>
                      </a:lnTo>
                      <a:cubicBezTo>
                        <a:pt x="223043" y="360331"/>
                        <a:pt x="222926" y="361917"/>
                        <a:pt x="222828" y="363485"/>
                      </a:cubicBezTo>
                      <a:cubicBezTo>
                        <a:pt x="222122" y="369774"/>
                        <a:pt x="219868" y="375847"/>
                        <a:pt x="216378" y="381117"/>
                      </a:cubicBezTo>
                      <a:cubicBezTo>
                        <a:pt x="212811" y="386329"/>
                        <a:pt x="208027" y="390698"/>
                        <a:pt x="202460" y="393695"/>
                      </a:cubicBezTo>
                      <a:cubicBezTo>
                        <a:pt x="196893" y="396654"/>
                        <a:pt x="190600" y="398280"/>
                        <a:pt x="184269" y="398358"/>
                      </a:cubicBezTo>
                      <a:lnTo>
                        <a:pt x="69218" y="398358"/>
                      </a:lnTo>
                      <a:cubicBezTo>
                        <a:pt x="69218" y="398358"/>
                        <a:pt x="62044" y="398358"/>
                        <a:pt x="62044" y="398358"/>
                      </a:cubicBezTo>
                      <a:lnTo>
                        <a:pt x="60122" y="398358"/>
                      </a:lnTo>
                      <a:cubicBezTo>
                        <a:pt x="59338" y="398358"/>
                        <a:pt x="58535" y="398299"/>
                        <a:pt x="57751" y="398260"/>
                      </a:cubicBezTo>
                      <a:lnTo>
                        <a:pt x="55379" y="398123"/>
                      </a:lnTo>
                      <a:cubicBezTo>
                        <a:pt x="54594" y="398025"/>
                        <a:pt x="53810" y="397888"/>
                        <a:pt x="53026" y="397770"/>
                      </a:cubicBezTo>
                      <a:cubicBezTo>
                        <a:pt x="46773" y="396771"/>
                        <a:pt x="40833" y="394146"/>
                        <a:pt x="35815" y="390306"/>
                      </a:cubicBezTo>
                      <a:cubicBezTo>
                        <a:pt x="30757" y="386525"/>
                        <a:pt x="26739" y="381411"/>
                        <a:pt x="24073" y="375690"/>
                      </a:cubicBezTo>
                      <a:cubicBezTo>
                        <a:pt x="23328" y="374299"/>
                        <a:pt x="22896" y="372752"/>
                        <a:pt x="22328" y="371282"/>
                      </a:cubicBezTo>
                      <a:cubicBezTo>
                        <a:pt x="21897" y="369774"/>
                        <a:pt x="21446" y="368246"/>
                        <a:pt x="21152" y="366698"/>
                      </a:cubicBezTo>
                      <a:cubicBezTo>
                        <a:pt x="20897" y="365130"/>
                        <a:pt x="20583" y="363583"/>
                        <a:pt x="20544" y="361996"/>
                      </a:cubicBezTo>
                      <a:lnTo>
                        <a:pt x="20407" y="359625"/>
                      </a:lnTo>
                      <a:lnTo>
                        <a:pt x="20407" y="357470"/>
                      </a:lnTo>
                      <a:cubicBezTo>
                        <a:pt x="20407" y="357470"/>
                        <a:pt x="20407" y="300164"/>
                        <a:pt x="20407" y="300164"/>
                      </a:cubicBezTo>
                      <a:lnTo>
                        <a:pt x="20407" y="60029"/>
                      </a:lnTo>
                      <a:cubicBezTo>
                        <a:pt x="20426" y="58442"/>
                        <a:pt x="20544" y="56855"/>
                        <a:pt x="20642" y="55288"/>
                      </a:cubicBezTo>
                      <a:cubicBezTo>
                        <a:pt x="21348" y="48999"/>
                        <a:pt x="23602" y="42925"/>
                        <a:pt x="27091" y="37655"/>
                      </a:cubicBezTo>
                      <a:cubicBezTo>
                        <a:pt x="30659" y="32444"/>
                        <a:pt x="35442" y="28075"/>
                        <a:pt x="40990" y="25077"/>
                      </a:cubicBezTo>
                      <a:cubicBezTo>
                        <a:pt x="46557" y="22119"/>
                        <a:pt x="52850" y="20493"/>
                        <a:pt x="59181" y="20415"/>
                      </a:cubicBezTo>
                      <a:lnTo>
                        <a:pt x="116873" y="20415"/>
                      </a:lnTo>
                      <a:cubicBezTo>
                        <a:pt x="116873" y="20415"/>
                        <a:pt x="174212" y="20415"/>
                        <a:pt x="174212" y="20415"/>
                      </a:cubicBezTo>
                      <a:lnTo>
                        <a:pt x="183308" y="20415"/>
                      </a:lnTo>
                      <a:cubicBezTo>
                        <a:pt x="184092" y="20415"/>
                        <a:pt x="184896" y="20473"/>
                        <a:pt x="185680" y="20513"/>
                      </a:cubicBezTo>
                      <a:lnTo>
                        <a:pt x="188052" y="20650"/>
                      </a:lnTo>
                      <a:cubicBezTo>
                        <a:pt x="188836" y="20748"/>
                        <a:pt x="189620" y="20885"/>
                        <a:pt x="190404" y="21002"/>
                      </a:cubicBezTo>
                      <a:cubicBezTo>
                        <a:pt x="196658" y="22001"/>
                        <a:pt x="202597" y="24627"/>
                        <a:pt x="207616" y="28467"/>
                      </a:cubicBezTo>
                      <a:cubicBezTo>
                        <a:pt x="212673" y="32248"/>
                        <a:pt x="216692" y="37361"/>
                        <a:pt x="219358" y="43082"/>
                      </a:cubicBezTo>
                      <a:cubicBezTo>
                        <a:pt x="220103" y="44473"/>
                        <a:pt x="220534" y="46001"/>
                        <a:pt x="221103" y="47471"/>
                      </a:cubicBezTo>
                      <a:cubicBezTo>
                        <a:pt x="221534" y="48979"/>
                        <a:pt x="221985" y="50507"/>
                        <a:pt x="222279" y="52055"/>
                      </a:cubicBezTo>
                      <a:cubicBezTo>
                        <a:pt x="222534" y="53622"/>
                        <a:pt x="222847" y="55170"/>
                        <a:pt x="222886" y="56757"/>
                      </a:cubicBezTo>
                      <a:lnTo>
                        <a:pt x="223024" y="59128"/>
                      </a:lnTo>
                      <a:lnTo>
                        <a:pt x="223024" y="61283"/>
                      </a:lnTo>
                      <a:cubicBezTo>
                        <a:pt x="223024" y="61283"/>
                        <a:pt x="223024" y="175914"/>
                        <a:pt x="223024" y="175914"/>
                      </a:cubicBezTo>
                      <a:lnTo>
                        <a:pt x="223024" y="347851"/>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5" name="Freeform 90">
                  <a:extLst>
                    <a:ext uri="{FF2B5EF4-FFF2-40B4-BE49-F238E27FC236}">
                      <a16:creationId xmlns:a16="http://schemas.microsoft.com/office/drawing/2014/main" id="{20FB725A-58AD-E6D9-EFC2-A4CD8F93B0F2}"/>
                    </a:ext>
                  </a:extLst>
                </p:cNvPr>
                <p:cNvSpPr/>
                <p:nvPr/>
              </p:nvSpPr>
              <p:spPr>
                <a:xfrm>
                  <a:off x="3076546" y="3926986"/>
                  <a:ext cx="59495" cy="21452"/>
                </a:xfrm>
                <a:custGeom>
                  <a:avLst/>
                  <a:gdLst>
                    <a:gd name="connsiteX0" fmla="*/ 0 w 59495"/>
                    <a:gd name="connsiteY0" fmla="*/ 0 h 21452"/>
                    <a:gd name="connsiteX1" fmla="*/ 59495 w 59495"/>
                    <a:gd name="connsiteY1" fmla="*/ 0 h 21452"/>
                    <a:gd name="connsiteX2" fmla="*/ 59495 w 59495"/>
                    <a:gd name="connsiteY2" fmla="*/ 21453 h 21452"/>
                    <a:gd name="connsiteX3" fmla="*/ 0 w 59495"/>
                    <a:gd name="connsiteY3" fmla="*/ 21453 h 21452"/>
                  </a:gdLst>
                  <a:ahLst/>
                  <a:cxnLst>
                    <a:cxn ang="0">
                      <a:pos x="connsiteX0" y="connsiteY0"/>
                    </a:cxn>
                    <a:cxn ang="0">
                      <a:pos x="connsiteX1" y="connsiteY1"/>
                    </a:cxn>
                    <a:cxn ang="0">
                      <a:pos x="connsiteX2" y="connsiteY2"/>
                    </a:cxn>
                    <a:cxn ang="0">
                      <a:pos x="connsiteX3" y="connsiteY3"/>
                    </a:cxn>
                  </a:cxnLst>
                  <a:rect l="l" t="t" r="r" b="b"/>
                  <a:pathLst>
                    <a:path w="59495" h="21452">
                      <a:moveTo>
                        <a:pt x="0" y="0"/>
                      </a:moveTo>
                      <a:lnTo>
                        <a:pt x="59495" y="0"/>
                      </a:lnTo>
                      <a:lnTo>
                        <a:pt x="59495" y="21453"/>
                      </a:lnTo>
                      <a:lnTo>
                        <a:pt x="0" y="21453"/>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6" name="Freeform 91">
                  <a:extLst>
                    <a:ext uri="{FF2B5EF4-FFF2-40B4-BE49-F238E27FC236}">
                      <a16:creationId xmlns:a16="http://schemas.microsoft.com/office/drawing/2014/main" id="{435ED989-1392-FC03-3064-3166DE9AAADF}"/>
                    </a:ext>
                  </a:extLst>
                </p:cNvPr>
                <p:cNvSpPr/>
                <p:nvPr/>
              </p:nvSpPr>
              <p:spPr>
                <a:xfrm>
                  <a:off x="3694530" y="3263552"/>
                  <a:ext cx="131990" cy="385173"/>
                </a:xfrm>
                <a:custGeom>
                  <a:avLst/>
                  <a:gdLst>
                    <a:gd name="connsiteX0" fmla="*/ 131989 w 131990"/>
                    <a:gd name="connsiteY0" fmla="*/ 350104 h 385173"/>
                    <a:gd name="connsiteX1" fmla="*/ 131989 w 131990"/>
                    <a:gd name="connsiteY1" fmla="*/ 26645 h 385173"/>
                    <a:gd name="connsiteX2" fmla="*/ 131969 w 131990"/>
                    <a:gd name="connsiteY2" fmla="*/ 24980 h 385173"/>
                    <a:gd name="connsiteX3" fmla="*/ 131793 w 131990"/>
                    <a:gd name="connsiteY3" fmla="*/ 22355 h 385173"/>
                    <a:gd name="connsiteX4" fmla="*/ 130636 w 131990"/>
                    <a:gd name="connsiteY4" fmla="*/ 17241 h 385173"/>
                    <a:gd name="connsiteX5" fmla="*/ 125304 w 131990"/>
                    <a:gd name="connsiteY5" fmla="*/ 8268 h 385173"/>
                    <a:gd name="connsiteX6" fmla="*/ 106603 w 131990"/>
                    <a:gd name="connsiteY6" fmla="*/ 0 h 385173"/>
                    <a:gd name="connsiteX7" fmla="*/ 26152 w 131990"/>
                    <a:gd name="connsiteY7" fmla="*/ 0 h 385173"/>
                    <a:gd name="connsiteX8" fmla="*/ 24623 w 131990"/>
                    <a:gd name="connsiteY8" fmla="*/ 59 h 385173"/>
                    <a:gd name="connsiteX9" fmla="*/ 23310 w 131990"/>
                    <a:gd name="connsiteY9" fmla="*/ 118 h 385173"/>
                    <a:gd name="connsiteX10" fmla="*/ 20702 w 131990"/>
                    <a:gd name="connsiteY10" fmla="*/ 471 h 385173"/>
                    <a:gd name="connsiteX11" fmla="*/ 3844 w 131990"/>
                    <a:gd name="connsiteY11" fmla="*/ 12030 h 385173"/>
                    <a:gd name="connsiteX12" fmla="*/ 296 w 131990"/>
                    <a:gd name="connsiteY12" fmla="*/ 21826 h 385173"/>
                    <a:gd name="connsiteX13" fmla="*/ 2 w 131990"/>
                    <a:gd name="connsiteY13" fmla="*/ 35050 h 385173"/>
                    <a:gd name="connsiteX14" fmla="*/ 2 w 131990"/>
                    <a:gd name="connsiteY14" fmla="*/ 358509 h 385173"/>
                    <a:gd name="connsiteX15" fmla="*/ 21 w 131990"/>
                    <a:gd name="connsiteY15" fmla="*/ 360174 h 385173"/>
                    <a:gd name="connsiteX16" fmla="*/ 198 w 131990"/>
                    <a:gd name="connsiteY16" fmla="*/ 362819 h 385173"/>
                    <a:gd name="connsiteX17" fmla="*/ 1354 w 131990"/>
                    <a:gd name="connsiteY17" fmla="*/ 367932 h 385173"/>
                    <a:gd name="connsiteX18" fmla="*/ 6686 w 131990"/>
                    <a:gd name="connsiteY18" fmla="*/ 376905 h 385173"/>
                    <a:gd name="connsiteX19" fmla="*/ 25388 w 131990"/>
                    <a:gd name="connsiteY19" fmla="*/ 385173 h 385173"/>
                    <a:gd name="connsiteX20" fmla="*/ 105838 w 131990"/>
                    <a:gd name="connsiteY20" fmla="*/ 385173 h 385173"/>
                    <a:gd name="connsiteX21" fmla="*/ 107367 w 131990"/>
                    <a:gd name="connsiteY21" fmla="*/ 385134 h 385173"/>
                    <a:gd name="connsiteX22" fmla="*/ 108681 w 131990"/>
                    <a:gd name="connsiteY22" fmla="*/ 385075 h 385173"/>
                    <a:gd name="connsiteX23" fmla="*/ 111288 w 131990"/>
                    <a:gd name="connsiteY23" fmla="*/ 384742 h 385173"/>
                    <a:gd name="connsiteX24" fmla="*/ 128147 w 131990"/>
                    <a:gd name="connsiteY24" fmla="*/ 373183 h 385173"/>
                    <a:gd name="connsiteX25" fmla="*/ 131695 w 131990"/>
                    <a:gd name="connsiteY25" fmla="*/ 363387 h 385173"/>
                    <a:gd name="connsiteX26" fmla="*/ 131989 w 131990"/>
                    <a:gd name="connsiteY26" fmla="*/ 350163 h 385173"/>
                    <a:gd name="connsiteX27" fmla="*/ 107524 w 131990"/>
                    <a:gd name="connsiteY27" fmla="*/ 364582 h 385173"/>
                    <a:gd name="connsiteX28" fmla="*/ 107015 w 131990"/>
                    <a:gd name="connsiteY28" fmla="*/ 364641 h 385173"/>
                    <a:gd name="connsiteX29" fmla="*/ 106740 w 131990"/>
                    <a:gd name="connsiteY29" fmla="*/ 364641 h 385173"/>
                    <a:gd name="connsiteX30" fmla="*/ 106603 w 131990"/>
                    <a:gd name="connsiteY30" fmla="*/ 364680 h 385173"/>
                    <a:gd name="connsiteX31" fmla="*/ 106289 w 131990"/>
                    <a:gd name="connsiteY31" fmla="*/ 364680 h 385173"/>
                    <a:gd name="connsiteX32" fmla="*/ 25368 w 131990"/>
                    <a:gd name="connsiteY32" fmla="*/ 364680 h 385173"/>
                    <a:gd name="connsiteX33" fmla="*/ 21741 w 131990"/>
                    <a:gd name="connsiteY33" fmla="*/ 363035 h 385173"/>
                    <a:gd name="connsiteX34" fmla="*/ 20702 w 131990"/>
                    <a:gd name="connsiteY34" fmla="*/ 361310 h 385173"/>
                    <a:gd name="connsiteX35" fmla="*/ 20487 w 131990"/>
                    <a:gd name="connsiteY35" fmla="*/ 360350 h 385173"/>
                    <a:gd name="connsiteX36" fmla="*/ 20448 w 131990"/>
                    <a:gd name="connsiteY36" fmla="*/ 359822 h 385173"/>
                    <a:gd name="connsiteX37" fmla="*/ 20428 w 131990"/>
                    <a:gd name="connsiteY37" fmla="*/ 358470 h 385173"/>
                    <a:gd name="connsiteX38" fmla="*/ 20428 w 131990"/>
                    <a:gd name="connsiteY38" fmla="*/ 35011 h 385173"/>
                    <a:gd name="connsiteX39" fmla="*/ 21192 w 131990"/>
                    <a:gd name="connsiteY39" fmla="*/ 22805 h 385173"/>
                    <a:gd name="connsiteX40" fmla="*/ 24427 w 131990"/>
                    <a:gd name="connsiteY40" fmla="*/ 20532 h 385173"/>
                    <a:gd name="connsiteX41" fmla="*/ 24937 w 131990"/>
                    <a:gd name="connsiteY41" fmla="*/ 20474 h 385173"/>
                    <a:gd name="connsiteX42" fmla="*/ 25211 w 131990"/>
                    <a:gd name="connsiteY42" fmla="*/ 20474 h 385173"/>
                    <a:gd name="connsiteX43" fmla="*/ 25348 w 131990"/>
                    <a:gd name="connsiteY43" fmla="*/ 20435 h 385173"/>
                    <a:gd name="connsiteX44" fmla="*/ 25662 w 131990"/>
                    <a:gd name="connsiteY44" fmla="*/ 20435 h 385173"/>
                    <a:gd name="connsiteX45" fmla="*/ 106583 w 131990"/>
                    <a:gd name="connsiteY45" fmla="*/ 20435 h 385173"/>
                    <a:gd name="connsiteX46" fmla="*/ 110210 w 131990"/>
                    <a:gd name="connsiteY46" fmla="*/ 22080 h 385173"/>
                    <a:gd name="connsiteX47" fmla="*/ 111249 w 131990"/>
                    <a:gd name="connsiteY47" fmla="*/ 23804 h 385173"/>
                    <a:gd name="connsiteX48" fmla="*/ 111464 w 131990"/>
                    <a:gd name="connsiteY48" fmla="*/ 24764 h 385173"/>
                    <a:gd name="connsiteX49" fmla="*/ 111504 w 131990"/>
                    <a:gd name="connsiteY49" fmla="*/ 25293 h 385173"/>
                    <a:gd name="connsiteX50" fmla="*/ 111523 w 131990"/>
                    <a:gd name="connsiteY50" fmla="*/ 26645 h 385173"/>
                    <a:gd name="connsiteX51" fmla="*/ 111523 w 131990"/>
                    <a:gd name="connsiteY51" fmla="*/ 350124 h 385173"/>
                    <a:gd name="connsiteX52" fmla="*/ 110759 w 131990"/>
                    <a:gd name="connsiteY52" fmla="*/ 362329 h 385173"/>
                    <a:gd name="connsiteX53" fmla="*/ 107524 w 131990"/>
                    <a:gd name="connsiteY53" fmla="*/ 364582 h 385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31990" h="385173">
                      <a:moveTo>
                        <a:pt x="131989" y="350104"/>
                      </a:moveTo>
                      <a:lnTo>
                        <a:pt x="131989" y="26645"/>
                      </a:lnTo>
                      <a:cubicBezTo>
                        <a:pt x="131989" y="26057"/>
                        <a:pt x="131989" y="25332"/>
                        <a:pt x="131969" y="24980"/>
                      </a:cubicBezTo>
                      <a:cubicBezTo>
                        <a:pt x="131891" y="24098"/>
                        <a:pt x="131930" y="23217"/>
                        <a:pt x="131793" y="22355"/>
                      </a:cubicBezTo>
                      <a:cubicBezTo>
                        <a:pt x="131558" y="20611"/>
                        <a:pt x="131205" y="18906"/>
                        <a:pt x="130636" y="17241"/>
                      </a:cubicBezTo>
                      <a:cubicBezTo>
                        <a:pt x="129519" y="13930"/>
                        <a:pt x="127676" y="10854"/>
                        <a:pt x="125304" y="8268"/>
                      </a:cubicBezTo>
                      <a:cubicBezTo>
                        <a:pt x="120560" y="3057"/>
                        <a:pt x="113660" y="-39"/>
                        <a:pt x="106603" y="0"/>
                      </a:cubicBezTo>
                      <a:lnTo>
                        <a:pt x="26152" y="0"/>
                      </a:lnTo>
                      <a:cubicBezTo>
                        <a:pt x="25466" y="0"/>
                        <a:pt x="25054" y="20"/>
                        <a:pt x="24623" y="59"/>
                      </a:cubicBezTo>
                      <a:lnTo>
                        <a:pt x="23310" y="118"/>
                      </a:lnTo>
                      <a:cubicBezTo>
                        <a:pt x="22427" y="118"/>
                        <a:pt x="21565" y="373"/>
                        <a:pt x="20702" y="471"/>
                      </a:cubicBezTo>
                      <a:cubicBezTo>
                        <a:pt x="13802" y="1685"/>
                        <a:pt x="7529" y="6054"/>
                        <a:pt x="3844" y="12030"/>
                      </a:cubicBezTo>
                      <a:cubicBezTo>
                        <a:pt x="2001" y="15008"/>
                        <a:pt x="766" y="18358"/>
                        <a:pt x="296" y="21826"/>
                      </a:cubicBezTo>
                      <a:cubicBezTo>
                        <a:pt x="-155" y="24725"/>
                        <a:pt x="60" y="30309"/>
                        <a:pt x="2" y="35050"/>
                      </a:cubicBezTo>
                      <a:lnTo>
                        <a:pt x="2" y="358509"/>
                      </a:lnTo>
                      <a:cubicBezTo>
                        <a:pt x="2" y="359097"/>
                        <a:pt x="2" y="359822"/>
                        <a:pt x="21" y="360174"/>
                      </a:cubicBezTo>
                      <a:cubicBezTo>
                        <a:pt x="100" y="361056"/>
                        <a:pt x="60" y="361937"/>
                        <a:pt x="198" y="362819"/>
                      </a:cubicBezTo>
                      <a:cubicBezTo>
                        <a:pt x="433" y="364563"/>
                        <a:pt x="786" y="366267"/>
                        <a:pt x="1354" y="367932"/>
                      </a:cubicBezTo>
                      <a:cubicBezTo>
                        <a:pt x="2472" y="371243"/>
                        <a:pt x="4314" y="374319"/>
                        <a:pt x="6686" y="376905"/>
                      </a:cubicBezTo>
                      <a:cubicBezTo>
                        <a:pt x="11430" y="382117"/>
                        <a:pt x="18330" y="385212"/>
                        <a:pt x="25388" y="385173"/>
                      </a:cubicBezTo>
                      <a:lnTo>
                        <a:pt x="105838" y="385173"/>
                      </a:lnTo>
                      <a:cubicBezTo>
                        <a:pt x="106524" y="385173"/>
                        <a:pt x="106936" y="385154"/>
                        <a:pt x="107367" y="385134"/>
                      </a:cubicBezTo>
                      <a:lnTo>
                        <a:pt x="108681" y="385075"/>
                      </a:lnTo>
                      <a:cubicBezTo>
                        <a:pt x="109563" y="385075"/>
                        <a:pt x="110425" y="384820"/>
                        <a:pt x="111288" y="384742"/>
                      </a:cubicBezTo>
                      <a:cubicBezTo>
                        <a:pt x="118188" y="383527"/>
                        <a:pt x="124461" y="379159"/>
                        <a:pt x="128147" y="373183"/>
                      </a:cubicBezTo>
                      <a:cubicBezTo>
                        <a:pt x="129989" y="370205"/>
                        <a:pt x="131205" y="366855"/>
                        <a:pt x="131695" y="363387"/>
                      </a:cubicBezTo>
                      <a:cubicBezTo>
                        <a:pt x="132146" y="360507"/>
                        <a:pt x="131930" y="354904"/>
                        <a:pt x="131989" y="350163"/>
                      </a:cubicBezTo>
                      <a:close/>
                      <a:moveTo>
                        <a:pt x="107524" y="364582"/>
                      </a:moveTo>
                      <a:cubicBezTo>
                        <a:pt x="107348" y="364543"/>
                        <a:pt x="107211" y="364700"/>
                        <a:pt x="107015" y="364641"/>
                      </a:cubicBezTo>
                      <a:cubicBezTo>
                        <a:pt x="106917" y="364641"/>
                        <a:pt x="106838" y="364641"/>
                        <a:pt x="106740" y="364641"/>
                      </a:cubicBezTo>
                      <a:lnTo>
                        <a:pt x="106603" y="364680"/>
                      </a:lnTo>
                      <a:cubicBezTo>
                        <a:pt x="106603" y="364680"/>
                        <a:pt x="106427" y="364680"/>
                        <a:pt x="106289" y="364680"/>
                      </a:cubicBezTo>
                      <a:lnTo>
                        <a:pt x="25368" y="364680"/>
                      </a:lnTo>
                      <a:cubicBezTo>
                        <a:pt x="23898" y="364680"/>
                        <a:pt x="22761" y="364093"/>
                        <a:pt x="21741" y="363035"/>
                      </a:cubicBezTo>
                      <a:cubicBezTo>
                        <a:pt x="21271" y="362506"/>
                        <a:pt x="20918" y="361918"/>
                        <a:pt x="20702" y="361310"/>
                      </a:cubicBezTo>
                      <a:cubicBezTo>
                        <a:pt x="20585" y="360997"/>
                        <a:pt x="20546" y="360684"/>
                        <a:pt x="20487" y="360350"/>
                      </a:cubicBezTo>
                      <a:cubicBezTo>
                        <a:pt x="20428" y="360194"/>
                        <a:pt x="20526" y="359998"/>
                        <a:pt x="20448" y="359822"/>
                      </a:cubicBezTo>
                      <a:cubicBezTo>
                        <a:pt x="20408" y="359959"/>
                        <a:pt x="20428" y="358999"/>
                        <a:pt x="20428" y="358470"/>
                      </a:cubicBezTo>
                      <a:lnTo>
                        <a:pt x="20428" y="35011"/>
                      </a:lnTo>
                      <a:cubicBezTo>
                        <a:pt x="20389" y="21512"/>
                        <a:pt x="20467" y="24901"/>
                        <a:pt x="21192" y="22805"/>
                      </a:cubicBezTo>
                      <a:cubicBezTo>
                        <a:pt x="21918" y="21610"/>
                        <a:pt x="23172" y="20709"/>
                        <a:pt x="24427" y="20532"/>
                      </a:cubicBezTo>
                      <a:cubicBezTo>
                        <a:pt x="24603" y="20572"/>
                        <a:pt x="24741" y="20435"/>
                        <a:pt x="24937" y="20474"/>
                      </a:cubicBezTo>
                      <a:cubicBezTo>
                        <a:pt x="25035" y="20474"/>
                        <a:pt x="25113" y="20474"/>
                        <a:pt x="25211" y="20474"/>
                      </a:cubicBezTo>
                      <a:lnTo>
                        <a:pt x="25348" y="20435"/>
                      </a:lnTo>
                      <a:cubicBezTo>
                        <a:pt x="25348" y="20435"/>
                        <a:pt x="25525" y="20435"/>
                        <a:pt x="25662" y="20435"/>
                      </a:cubicBezTo>
                      <a:lnTo>
                        <a:pt x="106583" y="20435"/>
                      </a:lnTo>
                      <a:cubicBezTo>
                        <a:pt x="108053" y="20435"/>
                        <a:pt x="109190" y="21003"/>
                        <a:pt x="110210" y="22080"/>
                      </a:cubicBezTo>
                      <a:cubicBezTo>
                        <a:pt x="110680" y="22609"/>
                        <a:pt x="111033" y="23197"/>
                        <a:pt x="111249" y="23804"/>
                      </a:cubicBezTo>
                      <a:cubicBezTo>
                        <a:pt x="111366" y="24118"/>
                        <a:pt x="111406" y="24431"/>
                        <a:pt x="111464" y="24764"/>
                      </a:cubicBezTo>
                      <a:cubicBezTo>
                        <a:pt x="111523" y="24921"/>
                        <a:pt x="111425" y="25137"/>
                        <a:pt x="111504" y="25293"/>
                      </a:cubicBezTo>
                      <a:cubicBezTo>
                        <a:pt x="111543" y="25156"/>
                        <a:pt x="111523" y="26116"/>
                        <a:pt x="111523" y="26645"/>
                      </a:cubicBezTo>
                      <a:lnTo>
                        <a:pt x="111523" y="350124"/>
                      </a:lnTo>
                      <a:cubicBezTo>
                        <a:pt x="111562" y="363622"/>
                        <a:pt x="111484" y="360233"/>
                        <a:pt x="110759" y="362329"/>
                      </a:cubicBezTo>
                      <a:cubicBezTo>
                        <a:pt x="110033" y="363524"/>
                        <a:pt x="108779" y="364426"/>
                        <a:pt x="107524" y="364582"/>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7" name="Freeform 92">
                  <a:extLst>
                    <a:ext uri="{FF2B5EF4-FFF2-40B4-BE49-F238E27FC236}">
                      <a16:creationId xmlns:a16="http://schemas.microsoft.com/office/drawing/2014/main" id="{0165639F-3894-CE80-72F1-77F3CD4ED93D}"/>
                    </a:ext>
                  </a:extLst>
                </p:cNvPr>
                <p:cNvSpPr/>
                <p:nvPr/>
              </p:nvSpPr>
              <p:spPr>
                <a:xfrm>
                  <a:off x="4143635" y="3263376"/>
                  <a:ext cx="131990" cy="385173"/>
                </a:xfrm>
                <a:custGeom>
                  <a:avLst/>
                  <a:gdLst>
                    <a:gd name="connsiteX0" fmla="*/ 131989 w 131990"/>
                    <a:gd name="connsiteY0" fmla="*/ 350104 h 385173"/>
                    <a:gd name="connsiteX1" fmla="*/ 131989 w 131990"/>
                    <a:gd name="connsiteY1" fmla="*/ 26645 h 385173"/>
                    <a:gd name="connsiteX2" fmla="*/ 131969 w 131990"/>
                    <a:gd name="connsiteY2" fmla="*/ 24980 h 385173"/>
                    <a:gd name="connsiteX3" fmla="*/ 131793 w 131990"/>
                    <a:gd name="connsiteY3" fmla="*/ 22354 h 385173"/>
                    <a:gd name="connsiteX4" fmla="*/ 130636 w 131990"/>
                    <a:gd name="connsiteY4" fmla="*/ 17241 h 385173"/>
                    <a:gd name="connsiteX5" fmla="*/ 125304 w 131990"/>
                    <a:gd name="connsiteY5" fmla="*/ 8268 h 385173"/>
                    <a:gd name="connsiteX6" fmla="*/ 106603 w 131990"/>
                    <a:gd name="connsiteY6" fmla="*/ 0 h 385173"/>
                    <a:gd name="connsiteX7" fmla="*/ 26152 w 131990"/>
                    <a:gd name="connsiteY7" fmla="*/ 0 h 385173"/>
                    <a:gd name="connsiteX8" fmla="*/ 24623 w 131990"/>
                    <a:gd name="connsiteY8" fmla="*/ 59 h 385173"/>
                    <a:gd name="connsiteX9" fmla="*/ 23310 w 131990"/>
                    <a:gd name="connsiteY9" fmla="*/ 118 h 385173"/>
                    <a:gd name="connsiteX10" fmla="*/ 20702 w 131990"/>
                    <a:gd name="connsiteY10" fmla="*/ 471 h 385173"/>
                    <a:gd name="connsiteX11" fmla="*/ 3844 w 131990"/>
                    <a:gd name="connsiteY11" fmla="*/ 12030 h 385173"/>
                    <a:gd name="connsiteX12" fmla="*/ 296 w 131990"/>
                    <a:gd name="connsiteY12" fmla="*/ 21826 h 385173"/>
                    <a:gd name="connsiteX13" fmla="*/ 2 w 131990"/>
                    <a:gd name="connsiteY13" fmla="*/ 35050 h 385173"/>
                    <a:gd name="connsiteX14" fmla="*/ 2 w 131990"/>
                    <a:gd name="connsiteY14" fmla="*/ 358509 h 385173"/>
                    <a:gd name="connsiteX15" fmla="*/ 21 w 131990"/>
                    <a:gd name="connsiteY15" fmla="*/ 360174 h 385173"/>
                    <a:gd name="connsiteX16" fmla="*/ 198 w 131990"/>
                    <a:gd name="connsiteY16" fmla="*/ 362819 h 385173"/>
                    <a:gd name="connsiteX17" fmla="*/ 1354 w 131990"/>
                    <a:gd name="connsiteY17" fmla="*/ 367932 h 385173"/>
                    <a:gd name="connsiteX18" fmla="*/ 6686 w 131990"/>
                    <a:gd name="connsiteY18" fmla="*/ 376905 h 385173"/>
                    <a:gd name="connsiteX19" fmla="*/ 25388 w 131990"/>
                    <a:gd name="connsiteY19" fmla="*/ 385173 h 385173"/>
                    <a:gd name="connsiteX20" fmla="*/ 105838 w 131990"/>
                    <a:gd name="connsiteY20" fmla="*/ 385173 h 385173"/>
                    <a:gd name="connsiteX21" fmla="*/ 107367 w 131990"/>
                    <a:gd name="connsiteY21" fmla="*/ 385134 h 385173"/>
                    <a:gd name="connsiteX22" fmla="*/ 108681 w 131990"/>
                    <a:gd name="connsiteY22" fmla="*/ 385075 h 385173"/>
                    <a:gd name="connsiteX23" fmla="*/ 111288 w 131990"/>
                    <a:gd name="connsiteY23" fmla="*/ 384742 h 385173"/>
                    <a:gd name="connsiteX24" fmla="*/ 128147 w 131990"/>
                    <a:gd name="connsiteY24" fmla="*/ 373183 h 385173"/>
                    <a:gd name="connsiteX25" fmla="*/ 131695 w 131990"/>
                    <a:gd name="connsiteY25" fmla="*/ 363387 h 385173"/>
                    <a:gd name="connsiteX26" fmla="*/ 131989 w 131990"/>
                    <a:gd name="connsiteY26" fmla="*/ 350163 h 385173"/>
                    <a:gd name="connsiteX27" fmla="*/ 107524 w 131990"/>
                    <a:gd name="connsiteY27" fmla="*/ 364582 h 385173"/>
                    <a:gd name="connsiteX28" fmla="*/ 107015 w 131990"/>
                    <a:gd name="connsiteY28" fmla="*/ 364641 h 385173"/>
                    <a:gd name="connsiteX29" fmla="*/ 106740 w 131990"/>
                    <a:gd name="connsiteY29" fmla="*/ 364641 h 385173"/>
                    <a:gd name="connsiteX30" fmla="*/ 106603 w 131990"/>
                    <a:gd name="connsiteY30" fmla="*/ 364680 h 385173"/>
                    <a:gd name="connsiteX31" fmla="*/ 106289 w 131990"/>
                    <a:gd name="connsiteY31" fmla="*/ 364680 h 385173"/>
                    <a:gd name="connsiteX32" fmla="*/ 25368 w 131990"/>
                    <a:gd name="connsiteY32" fmla="*/ 364680 h 385173"/>
                    <a:gd name="connsiteX33" fmla="*/ 21741 w 131990"/>
                    <a:gd name="connsiteY33" fmla="*/ 363035 h 385173"/>
                    <a:gd name="connsiteX34" fmla="*/ 20702 w 131990"/>
                    <a:gd name="connsiteY34" fmla="*/ 361310 h 385173"/>
                    <a:gd name="connsiteX35" fmla="*/ 20487 w 131990"/>
                    <a:gd name="connsiteY35" fmla="*/ 360350 h 385173"/>
                    <a:gd name="connsiteX36" fmla="*/ 20448 w 131990"/>
                    <a:gd name="connsiteY36" fmla="*/ 359822 h 385173"/>
                    <a:gd name="connsiteX37" fmla="*/ 20428 w 131990"/>
                    <a:gd name="connsiteY37" fmla="*/ 358470 h 385173"/>
                    <a:gd name="connsiteX38" fmla="*/ 20428 w 131990"/>
                    <a:gd name="connsiteY38" fmla="*/ 35011 h 385173"/>
                    <a:gd name="connsiteX39" fmla="*/ 21193 w 131990"/>
                    <a:gd name="connsiteY39" fmla="*/ 22805 h 385173"/>
                    <a:gd name="connsiteX40" fmla="*/ 24427 w 131990"/>
                    <a:gd name="connsiteY40" fmla="*/ 20532 h 385173"/>
                    <a:gd name="connsiteX41" fmla="*/ 24937 w 131990"/>
                    <a:gd name="connsiteY41" fmla="*/ 20474 h 385173"/>
                    <a:gd name="connsiteX42" fmla="*/ 25211 w 131990"/>
                    <a:gd name="connsiteY42" fmla="*/ 20474 h 385173"/>
                    <a:gd name="connsiteX43" fmla="*/ 25348 w 131990"/>
                    <a:gd name="connsiteY43" fmla="*/ 20435 h 385173"/>
                    <a:gd name="connsiteX44" fmla="*/ 25662 w 131990"/>
                    <a:gd name="connsiteY44" fmla="*/ 20435 h 385173"/>
                    <a:gd name="connsiteX45" fmla="*/ 106583 w 131990"/>
                    <a:gd name="connsiteY45" fmla="*/ 20435 h 385173"/>
                    <a:gd name="connsiteX46" fmla="*/ 110210 w 131990"/>
                    <a:gd name="connsiteY46" fmla="*/ 22080 h 385173"/>
                    <a:gd name="connsiteX47" fmla="*/ 111249 w 131990"/>
                    <a:gd name="connsiteY47" fmla="*/ 23804 h 385173"/>
                    <a:gd name="connsiteX48" fmla="*/ 111464 w 131990"/>
                    <a:gd name="connsiteY48" fmla="*/ 24764 h 385173"/>
                    <a:gd name="connsiteX49" fmla="*/ 111504 w 131990"/>
                    <a:gd name="connsiteY49" fmla="*/ 25293 h 385173"/>
                    <a:gd name="connsiteX50" fmla="*/ 111523 w 131990"/>
                    <a:gd name="connsiteY50" fmla="*/ 26645 h 385173"/>
                    <a:gd name="connsiteX51" fmla="*/ 111523 w 131990"/>
                    <a:gd name="connsiteY51" fmla="*/ 350124 h 385173"/>
                    <a:gd name="connsiteX52" fmla="*/ 110759 w 131990"/>
                    <a:gd name="connsiteY52" fmla="*/ 362329 h 385173"/>
                    <a:gd name="connsiteX53" fmla="*/ 107524 w 131990"/>
                    <a:gd name="connsiteY53" fmla="*/ 364582 h 385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31990" h="385173">
                      <a:moveTo>
                        <a:pt x="131989" y="350104"/>
                      </a:moveTo>
                      <a:lnTo>
                        <a:pt x="131989" y="26645"/>
                      </a:lnTo>
                      <a:cubicBezTo>
                        <a:pt x="131989" y="26057"/>
                        <a:pt x="131989" y="25332"/>
                        <a:pt x="131969" y="24980"/>
                      </a:cubicBezTo>
                      <a:cubicBezTo>
                        <a:pt x="131891" y="24098"/>
                        <a:pt x="131930" y="23217"/>
                        <a:pt x="131793" y="22354"/>
                      </a:cubicBezTo>
                      <a:cubicBezTo>
                        <a:pt x="131558" y="20611"/>
                        <a:pt x="131205" y="18906"/>
                        <a:pt x="130636" y="17241"/>
                      </a:cubicBezTo>
                      <a:cubicBezTo>
                        <a:pt x="129519" y="13930"/>
                        <a:pt x="127676" y="10854"/>
                        <a:pt x="125304" y="8268"/>
                      </a:cubicBezTo>
                      <a:cubicBezTo>
                        <a:pt x="120560" y="3057"/>
                        <a:pt x="113680" y="-39"/>
                        <a:pt x="106603" y="0"/>
                      </a:cubicBezTo>
                      <a:lnTo>
                        <a:pt x="26152" y="0"/>
                      </a:lnTo>
                      <a:cubicBezTo>
                        <a:pt x="25486" y="0"/>
                        <a:pt x="25054" y="20"/>
                        <a:pt x="24623" y="59"/>
                      </a:cubicBezTo>
                      <a:lnTo>
                        <a:pt x="23310" y="118"/>
                      </a:lnTo>
                      <a:cubicBezTo>
                        <a:pt x="22428" y="118"/>
                        <a:pt x="21565" y="373"/>
                        <a:pt x="20702" y="471"/>
                      </a:cubicBezTo>
                      <a:cubicBezTo>
                        <a:pt x="13802" y="1685"/>
                        <a:pt x="7529" y="6054"/>
                        <a:pt x="3844" y="12030"/>
                      </a:cubicBezTo>
                      <a:cubicBezTo>
                        <a:pt x="1982" y="15008"/>
                        <a:pt x="766" y="18358"/>
                        <a:pt x="296" y="21826"/>
                      </a:cubicBezTo>
                      <a:cubicBezTo>
                        <a:pt x="-155" y="24725"/>
                        <a:pt x="60" y="30309"/>
                        <a:pt x="2" y="35050"/>
                      </a:cubicBezTo>
                      <a:lnTo>
                        <a:pt x="2" y="358509"/>
                      </a:lnTo>
                      <a:cubicBezTo>
                        <a:pt x="2" y="359097"/>
                        <a:pt x="2" y="359822"/>
                        <a:pt x="21" y="360174"/>
                      </a:cubicBezTo>
                      <a:cubicBezTo>
                        <a:pt x="100" y="361056"/>
                        <a:pt x="60" y="361937"/>
                        <a:pt x="198" y="362819"/>
                      </a:cubicBezTo>
                      <a:cubicBezTo>
                        <a:pt x="433" y="364563"/>
                        <a:pt x="786" y="366267"/>
                        <a:pt x="1354" y="367932"/>
                      </a:cubicBezTo>
                      <a:cubicBezTo>
                        <a:pt x="2472" y="371243"/>
                        <a:pt x="4314" y="374319"/>
                        <a:pt x="6686" y="376905"/>
                      </a:cubicBezTo>
                      <a:cubicBezTo>
                        <a:pt x="11430" y="382117"/>
                        <a:pt x="18330" y="385212"/>
                        <a:pt x="25388" y="385173"/>
                      </a:cubicBezTo>
                      <a:lnTo>
                        <a:pt x="105838" y="385173"/>
                      </a:lnTo>
                      <a:cubicBezTo>
                        <a:pt x="106524" y="385173"/>
                        <a:pt x="106936" y="385154"/>
                        <a:pt x="107367" y="385134"/>
                      </a:cubicBezTo>
                      <a:lnTo>
                        <a:pt x="108681" y="385075"/>
                      </a:lnTo>
                      <a:cubicBezTo>
                        <a:pt x="109563" y="385075"/>
                        <a:pt x="110406" y="384820"/>
                        <a:pt x="111288" y="384742"/>
                      </a:cubicBezTo>
                      <a:cubicBezTo>
                        <a:pt x="118188" y="383527"/>
                        <a:pt x="124461" y="379159"/>
                        <a:pt x="128147" y="373183"/>
                      </a:cubicBezTo>
                      <a:cubicBezTo>
                        <a:pt x="129989" y="370205"/>
                        <a:pt x="131205" y="366855"/>
                        <a:pt x="131695" y="363387"/>
                      </a:cubicBezTo>
                      <a:cubicBezTo>
                        <a:pt x="132146" y="360507"/>
                        <a:pt x="131930" y="354904"/>
                        <a:pt x="131989" y="350163"/>
                      </a:cubicBezTo>
                      <a:close/>
                      <a:moveTo>
                        <a:pt x="107524" y="364582"/>
                      </a:moveTo>
                      <a:cubicBezTo>
                        <a:pt x="107348" y="364543"/>
                        <a:pt x="107211" y="364700"/>
                        <a:pt x="107015" y="364641"/>
                      </a:cubicBezTo>
                      <a:cubicBezTo>
                        <a:pt x="106917" y="364641"/>
                        <a:pt x="106838" y="364641"/>
                        <a:pt x="106740" y="364641"/>
                      </a:cubicBezTo>
                      <a:lnTo>
                        <a:pt x="106603" y="364680"/>
                      </a:lnTo>
                      <a:cubicBezTo>
                        <a:pt x="106603" y="364680"/>
                        <a:pt x="106426" y="364680"/>
                        <a:pt x="106289" y="364680"/>
                      </a:cubicBezTo>
                      <a:lnTo>
                        <a:pt x="25368" y="364680"/>
                      </a:lnTo>
                      <a:cubicBezTo>
                        <a:pt x="23898" y="364680"/>
                        <a:pt x="22761" y="364093"/>
                        <a:pt x="21741" y="363035"/>
                      </a:cubicBezTo>
                      <a:cubicBezTo>
                        <a:pt x="21271" y="362506"/>
                        <a:pt x="20918" y="361918"/>
                        <a:pt x="20702" y="361310"/>
                      </a:cubicBezTo>
                      <a:cubicBezTo>
                        <a:pt x="20585" y="360997"/>
                        <a:pt x="20546" y="360684"/>
                        <a:pt x="20487" y="360350"/>
                      </a:cubicBezTo>
                      <a:cubicBezTo>
                        <a:pt x="20428" y="360194"/>
                        <a:pt x="20526" y="359998"/>
                        <a:pt x="20448" y="359822"/>
                      </a:cubicBezTo>
                      <a:cubicBezTo>
                        <a:pt x="20408" y="359959"/>
                        <a:pt x="20428" y="358999"/>
                        <a:pt x="20428" y="358470"/>
                      </a:cubicBezTo>
                      <a:lnTo>
                        <a:pt x="20428" y="35011"/>
                      </a:lnTo>
                      <a:cubicBezTo>
                        <a:pt x="20389" y="21512"/>
                        <a:pt x="20467" y="24901"/>
                        <a:pt x="21193" y="22805"/>
                      </a:cubicBezTo>
                      <a:cubicBezTo>
                        <a:pt x="21918" y="21610"/>
                        <a:pt x="23172" y="20709"/>
                        <a:pt x="24427" y="20532"/>
                      </a:cubicBezTo>
                      <a:cubicBezTo>
                        <a:pt x="24603" y="20572"/>
                        <a:pt x="24741" y="20435"/>
                        <a:pt x="24937" y="20474"/>
                      </a:cubicBezTo>
                      <a:cubicBezTo>
                        <a:pt x="25035" y="20474"/>
                        <a:pt x="25113" y="20474"/>
                        <a:pt x="25211" y="20474"/>
                      </a:cubicBezTo>
                      <a:lnTo>
                        <a:pt x="25348" y="20435"/>
                      </a:lnTo>
                      <a:cubicBezTo>
                        <a:pt x="25348" y="20435"/>
                        <a:pt x="25525" y="20435"/>
                        <a:pt x="25662" y="20435"/>
                      </a:cubicBezTo>
                      <a:lnTo>
                        <a:pt x="106583" y="20435"/>
                      </a:lnTo>
                      <a:cubicBezTo>
                        <a:pt x="108054" y="20435"/>
                        <a:pt x="109191" y="21003"/>
                        <a:pt x="110210" y="22080"/>
                      </a:cubicBezTo>
                      <a:cubicBezTo>
                        <a:pt x="110680" y="22609"/>
                        <a:pt x="111033" y="23197"/>
                        <a:pt x="111249" y="23804"/>
                      </a:cubicBezTo>
                      <a:cubicBezTo>
                        <a:pt x="111366" y="24118"/>
                        <a:pt x="111406" y="24431"/>
                        <a:pt x="111464" y="24764"/>
                      </a:cubicBezTo>
                      <a:cubicBezTo>
                        <a:pt x="111523" y="24921"/>
                        <a:pt x="111425" y="25137"/>
                        <a:pt x="111504" y="25293"/>
                      </a:cubicBezTo>
                      <a:cubicBezTo>
                        <a:pt x="111543" y="25156"/>
                        <a:pt x="111523" y="26116"/>
                        <a:pt x="111523" y="26645"/>
                      </a:cubicBezTo>
                      <a:lnTo>
                        <a:pt x="111523" y="350124"/>
                      </a:lnTo>
                      <a:cubicBezTo>
                        <a:pt x="111562" y="363622"/>
                        <a:pt x="111484" y="360233"/>
                        <a:pt x="110759" y="362329"/>
                      </a:cubicBezTo>
                      <a:cubicBezTo>
                        <a:pt x="110033" y="363524"/>
                        <a:pt x="108779" y="364426"/>
                        <a:pt x="107524" y="364582"/>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8" name="Freeform 93">
                  <a:extLst>
                    <a:ext uri="{FF2B5EF4-FFF2-40B4-BE49-F238E27FC236}">
                      <a16:creationId xmlns:a16="http://schemas.microsoft.com/office/drawing/2014/main" id="{AD41AE78-A669-7D50-7171-5143FD8B9135}"/>
                    </a:ext>
                  </a:extLst>
                </p:cNvPr>
                <p:cNvSpPr/>
                <p:nvPr/>
              </p:nvSpPr>
              <p:spPr>
                <a:xfrm>
                  <a:off x="3654283" y="3223174"/>
                  <a:ext cx="661585" cy="792582"/>
                </a:xfrm>
                <a:custGeom>
                  <a:avLst/>
                  <a:gdLst>
                    <a:gd name="connsiteX0" fmla="*/ 661547 w 661585"/>
                    <a:gd name="connsiteY0" fmla="*/ 64535 h 792582"/>
                    <a:gd name="connsiteX1" fmla="*/ 661096 w 661585"/>
                    <a:gd name="connsiteY1" fmla="*/ 57796 h 792582"/>
                    <a:gd name="connsiteX2" fmla="*/ 658077 w 661585"/>
                    <a:gd name="connsiteY2" fmla="*/ 44532 h 792582"/>
                    <a:gd name="connsiteX3" fmla="*/ 644296 w 661585"/>
                    <a:gd name="connsiteY3" fmla="*/ 21296 h 792582"/>
                    <a:gd name="connsiteX4" fmla="*/ 622380 w 661585"/>
                    <a:gd name="connsiteY4" fmla="*/ 5564 h 792582"/>
                    <a:gd name="connsiteX5" fmla="*/ 595935 w 661585"/>
                    <a:gd name="connsiteY5" fmla="*/ 0 h 792582"/>
                    <a:gd name="connsiteX6" fmla="*/ 514426 w 661585"/>
                    <a:gd name="connsiteY6" fmla="*/ 0 h 792582"/>
                    <a:gd name="connsiteX7" fmla="*/ 512740 w 661585"/>
                    <a:gd name="connsiteY7" fmla="*/ 59 h 792582"/>
                    <a:gd name="connsiteX8" fmla="*/ 509368 w 661585"/>
                    <a:gd name="connsiteY8" fmla="*/ 235 h 792582"/>
                    <a:gd name="connsiteX9" fmla="*/ 502625 w 661585"/>
                    <a:gd name="connsiteY9" fmla="*/ 1136 h 792582"/>
                    <a:gd name="connsiteX10" fmla="*/ 477611 w 661585"/>
                    <a:gd name="connsiteY10" fmla="*/ 11500 h 792582"/>
                    <a:gd name="connsiteX11" fmla="*/ 458989 w 661585"/>
                    <a:gd name="connsiteY11" fmla="*/ 30994 h 792582"/>
                    <a:gd name="connsiteX12" fmla="*/ 449755 w 661585"/>
                    <a:gd name="connsiteY12" fmla="*/ 56424 h 792582"/>
                    <a:gd name="connsiteX13" fmla="*/ 449167 w 661585"/>
                    <a:gd name="connsiteY13" fmla="*/ 63164 h 792582"/>
                    <a:gd name="connsiteX14" fmla="*/ 449109 w 661585"/>
                    <a:gd name="connsiteY14" fmla="*/ 64849 h 792582"/>
                    <a:gd name="connsiteX15" fmla="*/ 449109 w 661585"/>
                    <a:gd name="connsiteY15" fmla="*/ 65652 h 792582"/>
                    <a:gd name="connsiteX16" fmla="*/ 449089 w 661585"/>
                    <a:gd name="connsiteY16" fmla="*/ 66122 h 792582"/>
                    <a:gd name="connsiteX17" fmla="*/ 449089 w 661585"/>
                    <a:gd name="connsiteY17" fmla="*/ 204087 h 792582"/>
                    <a:gd name="connsiteX18" fmla="*/ 379910 w 661585"/>
                    <a:gd name="connsiteY18" fmla="*/ 283786 h 792582"/>
                    <a:gd name="connsiteX19" fmla="*/ 379910 w 661585"/>
                    <a:gd name="connsiteY19" fmla="*/ 56346 h 792582"/>
                    <a:gd name="connsiteX20" fmla="*/ 335705 w 661585"/>
                    <a:gd name="connsiteY20" fmla="*/ 12167 h 792582"/>
                    <a:gd name="connsiteX21" fmla="*/ 334607 w 661585"/>
                    <a:gd name="connsiteY21" fmla="*/ 12167 h 792582"/>
                    <a:gd name="connsiteX22" fmla="*/ 290402 w 661585"/>
                    <a:gd name="connsiteY22" fmla="*/ 56346 h 792582"/>
                    <a:gd name="connsiteX23" fmla="*/ 290402 w 661585"/>
                    <a:gd name="connsiteY23" fmla="*/ 292935 h 792582"/>
                    <a:gd name="connsiteX24" fmla="*/ 212480 w 661585"/>
                    <a:gd name="connsiteY24" fmla="*/ 203323 h 792582"/>
                    <a:gd name="connsiteX25" fmla="*/ 212480 w 661585"/>
                    <a:gd name="connsiteY25" fmla="*/ 67063 h 792582"/>
                    <a:gd name="connsiteX26" fmla="*/ 212441 w 661585"/>
                    <a:gd name="connsiteY26" fmla="*/ 64751 h 792582"/>
                    <a:gd name="connsiteX27" fmla="*/ 211990 w 661585"/>
                    <a:gd name="connsiteY27" fmla="*/ 58011 h 792582"/>
                    <a:gd name="connsiteX28" fmla="*/ 208971 w 661585"/>
                    <a:gd name="connsiteY28" fmla="*/ 44748 h 792582"/>
                    <a:gd name="connsiteX29" fmla="*/ 195191 w 661585"/>
                    <a:gd name="connsiteY29" fmla="*/ 21531 h 792582"/>
                    <a:gd name="connsiteX30" fmla="*/ 173274 w 661585"/>
                    <a:gd name="connsiteY30" fmla="*/ 5799 h 792582"/>
                    <a:gd name="connsiteX31" fmla="*/ 146830 w 661585"/>
                    <a:gd name="connsiteY31" fmla="*/ 235 h 792582"/>
                    <a:gd name="connsiteX32" fmla="*/ 65320 w 661585"/>
                    <a:gd name="connsiteY32" fmla="*/ 235 h 792582"/>
                    <a:gd name="connsiteX33" fmla="*/ 63635 w 661585"/>
                    <a:gd name="connsiteY33" fmla="*/ 294 h 792582"/>
                    <a:gd name="connsiteX34" fmla="*/ 60263 w 661585"/>
                    <a:gd name="connsiteY34" fmla="*/ 470 h 792582"/>
                    <a:gd name="connsiteX35" fmla="*/ 53519 w 661585"/>
                    <a:gd name="connsiteY35" fmla="*/ 1372 h 792582"/>
                    <a:gd name="connsiteX36" fmla="*/ 28506 w 661585"/>
                    <a:gd name="connsiteY36" fmla="*/ 11736 h 792582"/>
                    <a:gd name="connsiteX37" fmla="*/ 9903 w 661585"/>
                    <a:gd name="connsiteY37" fmla="*/ 31229 h 792582"/>
                    <a:gd name="connsiteX38" fmla="*/ 670 w 661585"/>
                    <a:gd name="connsiteY38" fmla="*/ 56659 h 792582"/>
                    <a:gd name="connsiteX39" fmla="*/ 82 w 661585"/>
                    <a:gd name="connsiteY39" fmla="*/ 63399 h 792582"/>
                    <a:gd name="connsiteX40" fmla="*/ 23 w 661585"/>
                    <a:gd name="connsiteY40" fmla="*/ 65084 h 792582"/>
                    <a:gd name="connsiteX41" fmla="*/ 23 w 661585"/>
                    <a:gd name="connsiteY41" fmla="*/ 65887 h 792582"/>
                    <a:gd name="connsiteX42" fmla="*/ 3 w 661585"/>
                    <a:gd name="connsiteY42" fmla="*/ 66338 h 792582"/>
                    <a:gd name="connsiteX43" fmla="*/ 3 w 661585"/>
                    <a:gd name="connsiteY43" fmla="*/ 398946 h 792582"/>
                    <a:gd name="connsiteX44" fmla="*/ 42 w 661585"/>
                    <a:gd name="connsiteY44" fmla="*/ 401258 h 792582"/>
                    <a:gd name="connsiteX45" fmla="*/ 493 w 661585"/>
                    <a:gd name="connsiteY45" fmla="*/ 407997 h 792582"/>
                    <a:gd name="connsiteX46" fmla="*/ 3512 w 661585"/>
                    <a:gd name="connsiteY46" fmla="*/ 421261 h 792582"/>
                    <a:gd name="connsiteX47" fmla="*/ 17293 w 661585"/>
                    <a:gd name="connsiteY47" fmla="*/ 444497 h 792582"/>
                    <a:gd name="connsiteX48" fmla="*/ 39209 w 661585"/>
                    <a:gd name="connsiteY48" fmla="*/ 460229 h 792582"/>
                    <a:gd name="connsiteX49" fmla="*/ 65654 w 661585"/>
                    <a:gd name="connsiteY49" fmla="*/ 465793 h 792582"/>
                    <a:gd name="connsiteX50" fmla="*/ 147163 w 661585"/>
                    <a:gd name="connsiteY50" fmla="*/ 465793 h 792582"/>
                    <a:gd name="connsiteX51" fmla="*/ 148849 w 661585"/>
                    <a:gd name="connsiteY51" fmla="*/ 465714 h 792582"/>
                    <a:gd name="connsiteX52" fmla="*/ 152221 w 661585"/>
                    <a:gd name="connsiteY52" fmla="*/ 465538 h 792582"/>
                    <a:gd name="connsiteX53" fmla="*/ 158964 w 661585"/>
                    <a:gd name="connsiteY53" fmla="*/ 464637 h 792582"/>
                    <a:gd name="connsiteX54" fmla="*/ 183978 w 661585"/>
                    <a:gd name="connsiteY54" fmla="*/ 454273 h 792582"/>
                    <a:gd name="connsiteX55" fmla="*/ 202581 w 661585"/>
                    <a:gd name="connsiteY55" fmla="*/ 434779 h 792582"/>
                    <a:gd name="connsiteX56" fmla="*/ 211814 w 661585"/>
                    <a:gd name="connsiteY56" fmla="*/ 409349 h 792582"/>
                    <a:gd name="connsiteX57" fmla="*/ 212402 w 661585"/>
                    <a:gd name="connsiteY57" fmla="*/ 402610 h 792582"/>
                    <a:gd name="connsiteX58" fmla="*/ 212461 w 661585"/>
                    <a:gd name="connsiteY58" fmla="*/ 400925 h 792582"/>
                    <a:gd name="connsiteX59" fmla="*/ 212461 w 661585"/>
                    <a:gd name="connsiteY59" fmla="*/ 400121 h 792582"/>
                    <a:gd name="connsiteX60" fmla="*/ 212480 w 661585"/>
                    <a:gd name="connsiteY60" fmla="*/ 399671 h 792582"/>
                    <a:gd name="connsiteX61" fmla="*/ 212480 w 661585"/>
                    <a:gd name="connsiteY61" fmla="*/ 236021 h 792582"/>
                    <a:gd name="connsiteX62" fmla="*/ 288403 w 661585"/>
                    <a:gd name="connsiteY62" fmla="*/ 323361 h 792582"/>
                    <a:gd name="connsiteX63" fmla="*/ 290402 w 661585"/>
                    <a:gd name="connsiteY63" fmla="*/ 321617 h 792582"/>
                    <a:gd name="connsiteX64" fmla="*/ 290402 w 661585"/>
                    <a:gd name="connsiteY64" fmla="*/ 748403 h 792582"/>
                    <a:gd name="connsiteX65" fmla="*/ 334607 w 661585"/>
                    <a:gd name="connsiteY65" fmla="*/ 792582 h 792582"/>
                    <a:gd name="connsiteX66" fmla="*/ 335705 w 661585"/>
                    <a:gd name="connsiteY66" fmla="*/ 792582 h 792582"/>
                    <a:gd name="connsiteX67" fmla="*/ 379910 w 661585"/>
                    <a:gd name="connsiteY67" fmla="*/ 748403 h 792582"/>
                    <a:gd name="connsiteX68" fmla="*/ 379910 w 661585"/>
                    <a:gd name="connsiteY68" fmla="*/ 316524 h 792582"/>
                    <a:gd name="connsiteX69" fmla="*/ 449089 w 661585"/>
                    <a:gd name="connsiteY69" fmla="*/ 236825 h 792582"/>
                    <a:gd name="connsiteX70" fmla="*/ 449089 w 661585"/>
                    <a:gd name="connsiteY70" fmla="*/ 398730 h 792582"/>
                    <a:gd name="connsiteX71" fmla="*/ 449128 w 661585"/>
                    <a:gd name="connsiteY71" fmla="*/ 401042 h 792582"/>
                    <a:gd name="connsiteX72" fmla="*/ 449579 w 661585"/>
                    <a:gd name="connsiteY72" fmla="*/ 407782 h 792582"/>
                    <a:gd name="connsiteX73" fmla="*/ 452598 w 661585"/>
                    <a:gd name="connsiteY73" fmla="*/ 421045 h 792582"/>
                    <a:gd name="connsiteX74" fmla="*/ 466379 w 661585"/>
                    <a:gd name="connsiteY74" fmla="*/ 444281 h 792582"/>
                    <a:gd name="connsiteX75" fmla="*/ 488295 w 661585"/>
                    <a:gd name="connsiteY75" fmla="*/ 460013 h 792582"/>
                    <a:gd name="connsiteX76" fmla="*/ 514740 w 661585"/>
                    <a:gd name="connsiteY76" fmla="*/ 465577 h 792582"/>
                    <a:gd name="connsiteX77" fmla="*/ 596249 w 661585"/>
                    <a:gd name="connsiteY77" fmla="*/ 465577 h 792582"/>
                    <a:gd name="connsiteX78" fmla="*/ 597935 w 661585"/>
                    <a:gd name="connsiteY78" fmla="*/ 465499 h 792582"/>
                    <a:gd name="connsiteX79" fmla="*/ 601307 w 661585"/>
                    <a:gd name="connsiteY79" fmla="*/ 465323 h 792582"/>
                    <a:gd name="connsiteX80" fmla="*/ 608050 w 661585"/>
                    <a:gd name="connsiteY80" fmla="*/ 464421 h 792582"/>
                    <a:gd name="connsiteX81" fmla="*/ 633063 w 661585"/>
                    <a:gd name="connsiteY81" fmla="*/ 454057 h 792582"/>
                    <a:gd name="connsiteX82" fmla="*/ 651667 w 661585"/>
                    <a:gd name="connsiteY82" fmla="*/ 434564 h 792582"/>
                    <a:gd name="connsiteX83" fmla="*/ 660900 w 661585"/>
                    <a:gd name="connsiteY83" fmla="*/ 409134 h 792582"/>
                    <a:gd name="connsiteX84" fmla="*/ 661508 w 661585"/>
                    <a:gd name="connsiteY84" fmla="*/ 402394 h 792582"/>
                    <a:gd name="connsiteX85" fmla="*/ 661566 w 661585"/>
                    <a:gd name="connsiteY85" fmla="*/ 400709 h 792582"/>
                    <a:gd name="connsiteX86" fmla="*/ 661566 w 661585"/>
                    <a:gd name="connsiteY86" fmla="*/ 399906 h 792582"/>
                    <a:gd name="connsiteX87" fmla="*/ 661586 w 661585"/>
                    <a:gd name="connsiteY87" fmla="*/ 399455 h 792582"/>
                    <a:gd name="connsiteX88" fmla="*/ 661586 w 661585"/>
                    <a:gd name="connsiteY88" fmla="*/ 66847 h 792582"/>
                    <a:gd name="connsiteX89" fmla="*/ 661547 w 661585"/>
                    <a:gd name="connsiteY89" fmla="*/ 64535 h 792582"/>
                    <a:gd name="connsiteX90" fmla="*/ 192015 w 661585"/>
                    <a:gd name="connsiteY90" fmla="*/ 361252 h 792582"/>
                    <a:gd name="connsiteX91" fmla="*/ 192015 w 661585"/>
                    <a:gd name="connsiteY91" fmla="*/ 397790 h 792582"/>
                    <a:gd name="connsiteX92" fmla="*/ 191936 w 661585"/>
                    <a:gd name="connsiteY92" fmla="*/ 401806 h 792582"/>
                    <a:gd name="connsiteX93" fmla="*/ 191525 w 661585"/>
                    <a:gd name="connsiteY93" fmla="*/ 406450 h 792582"/>
                    <a:gd name="connsiteX94" fmla="*/ 185173 w 661585"/>
                    <a:gd name="connsiteY94" fmla="*/ 423925 h 792582"/>
                    <a:gd name="connsiteX95" fmla="*/ 155161 w 661585"/>
                    <a:gd name="connsiteY95" fmla="*/ 444477 h 792582"/>
                    <a:gd name="connsiteX96" fmla="*/ 150535 w 661585"/>
                    <a:gd name="connsiteY96" fmla="*/ 445084 h 792582"/>
                    <a:gd name="connsiteX97" fmla="*/ 148202 w 661585"/>
                    <a:gd name="connsiteY97" fmla="*/ 445202 h 792582"/>
                    <a:gd name="connsiteX98" fmla="*/ 146085 w 661585"/>
                    <a:gd name="connsiteY98" fmla="*/ 445261 h 792582"/>
                    <a:gd name="connsiteX99" fmla="*/ 65634 w 661585"/>
                    <a:gd name="connsiteY99" fmla="*/ 445261 h 792582"/>
                    <a:gd name="connsiteX100" fmla="*/ 32348 w 661585"/>
                    <a:gd name="connsiteY100" fmla="*/ 430586 h 792582"/>
                    <a:gd name="connsiteX101" fmla="*/ 22860 w 661585"/>
                    <a:gd name="connsiteY101" fmla="*/ 414600 h 792582"/>
                    <a:gd name="connsiteX102" fmla="*/ 20782 w 661585"/>
                    <a:gd name="connsiteY102" fmla="*/ 405490 h 792582"/>
                    <a:gd name="connsiteX103" fmla="*/ 20469 w 661585"/>
                    <a:gd name="connsiteY103" fmla="*/ 400827 h 792582"/>
                    <a:gd name="connsiteX104" fmla="*/ 20429 w 661585"/>
                    <a:gd name="connsiteY104" fmla="*/ 398828 h 792582"/>
                    <a:gd name="connsiteX105" fmla="*/ 20429 w 661585"/>
                    <a:gd name="connsiteY105" fmla="*/ 68101 h 792582"/>
                    <a:gd name="connsiteX106" fmla="*/ 20508 w 661585"/>
                    <a:gd name="connsiteY106" fmla="*/ 64085 h 792582"/>
                    <a:gd name="connsiteX107" fmla="*/ 20920 w 661585"/>
                    <a:gd name="connsiteY107" fmla="*/ 59441 h 792582"/>
                    <a:gd name="connsiteX108" fmla="*/ 27271 w 661585"/>
                    <a:gd name="connsiteY108" fmla="*/ 41966 h 792582"/>
                    <a:gd name="connsiteX109" fmla="*/ 57283 w 661585"/>
                    <a:gd name="connsiteY109" fmla="*/ 21414 h 792582"/>
                    <a:gd name="connsiteX110" fmla="*/ 61910 w 661585"/>
                    <a:gd name="connsiteY110" fmla="*/ 20787 h 792582"/>
                    <a:gd name="connsiteX111" fmla="*/ 64242 w 661585"/>
                    <a:gd name="connsiteY111" fmla="*/ 20669 h 792582"/>
                    <a:gd name="connsiteX112" fmla="*/ 66359 w 661585"/>
                    <a:gd name="connsiteY112" fmla="*/ 20611 h 792582"/>
                    <a:gd name="connsiteX113" fmla="*/ 146810 w 661585"/>
                    <a:gd name="connsiteY113" fmla="*/ 20611 h 792582"/>
                    <a:gd name="connsiteX114" fmla="*/ 180096 w 661585"/>
                    <a:gd name="connsiteY114" fmla="*/ 35285 h 792582"/>
                    <a:gd name="connsiteX115" fmla="*/ 189584 w 661585"/>
                    <a:gd name="connsiteY115" fmla="*/ 51252 h 792582"/>
                    <a:gd name="connsiteX116" fmla="*/ 191662 w 661585"/>
                    <a:gd name="connsiteY116" fmla="*/ 60362 h 792582"/>
                    <a:gd name="connsiteX117" fmla="*/ 191976 w 661585"/>
                    <a:gd name="connsiteY117" fmla="*/ 65025 h 792582"/>
                    <a:gd name="connsiteX118" fmla="*/ 192015 w 661585"/>
                    <a:gd name="connsiteY118" fmla="*/ 67004 h 792582"/>
                    <a:gd name="connsiteX119" fmla="*/ 192015 w 661585"/>
                    <a:gd name="connsiteY119" fmla="*/ 361232 h 792582"/>
                    <a:gd name="connsiteX120" fmla="*/ 335685 w 661585"/>
                    <a:gd name="connsiteY120" fmla="*/ 771090 h 792582"/>
                    <a:gd name="connsiteX121" fmla="*/ 334588 w 661585"/>
                    <a:gd name="connsiteY121" fmla="*/ 771090 h 792582"/>
                    <a:gd name="connsiteX122" fmla="*/ 311848 w 661585"/>
                    <a:gd name="connsiteY122" fmla="*/ 748364 h 792582"/>
                    <a:gd name="connsiteX123" fmla="*/ 311848 w 661585"/>
                    <a:gd name="connsiteY123" fmla="*/ 56307 h 792582"/>
                    <a:gd name="connsiteX124" fmla="*/ 334588 w 661585"/>
                    <a:gd name="connsiteY124" fmla="*/ 33580 h 792582"/>
                    <a:gd name="connsiteX125" fmla="*/ 335685 w 661585"/>
                    <a:gd name="connsiteY125" fmla="*/ 33580 h 792582"/>
                    <a:gd name="connsiteX126" fmla="*/ 358425 w 661585"/>
                    <a:gd name="connsiteY126" fmla="*/ 56307 h 792582"/>
                    <a:gd name="connsiteX127" fmla="*/ 358425 w 661585"/>
                    <a:gd name="connsiteY127" fmla="*/ 308471 h 792582"/>
                    <a:gd name="connsiteX128" fmla="*/ 357758 w 661585"/>
                    <a:gd name="connsiteY128" fmla="*/ 309236 h 792582"/>
                    <a:gd name="connsiteX129" fmla="*/ 358425 w 661585"/>
                    <a:gd name="connsiteY129" fmla="*/ 309804 h 792582"/>
                    <a:gd name="connsiteX130" fmla="*/ 358425 w 661585"/>
                    <a:gd name="connsiteY130" fmla="*/ 748344 h 792582"/>
                    <a:gd name="connsiteX131" fmla="*/ 335685 w 661585"/>
                    <a:gd name="connsiteY131" fmla="*/ 771071 h 792582"/>
                    <a:gd name="connsiteX132" fmla="*/ 641120 w 661585"/>
                    <a:gd name="connsiteY132" fmla="*/ 185632 h 792582"/>
                    <a:gd name="connsiteX133" fmla="*/ 641120 w 661585"/>
                    <a:gd name="connsiteY133" fmla="*/ 397614 h 792582"/>
                    <a:gd name="connsiteX134" fmla="*/ 641042 w 661585"/>
                    <a:gd name="connsiteY134" fmla="*/ 401630 h 792582"/>
                    <a:gd name="connsiteX135" fmla="*/ 640630 w 661585"/>
                    <a:gd name="connsiteY135" fmla="*/ 406273 h 792582"/>
                    <a:gd name="connsiteX136" fmla="*/ 634279 w 661585"/>
                    <a:gd name="connsiteY136" fmla="*/ 423749 h 792582"/>
                    <a:gd name="connsiteX137" fmla="*/ 604267 w 661585"/>
                    <a:gd name="connsiteY137" fmla="*/ 444301 h 792582"/>
                    <a:gd name="connsiteX138" fmla="*/ 599621 w 661585"/>
                    <a:gd name="connsiteY138" fmla="*/ 444908 h 792582"/>
                    <a:gd name="connsiteX139" fmla="*/ 597288 w 661585"/>
                    <a:gd name="connsiteY139" fmla="*/ 445026 h 792582"/>
                    <a:gd name="connsiteX140" fmla="*/ 595151 w 661585"/>
                    <a:gd name="connsiteY140" fmla="*/ 445084 h 792582"/>
                    <a:gd name="connsiteX141" fmla="*/ 514700 w 661585"/>
                    <a:gd name="connsiteY141" fmla="*/ 445084 h 792582"/>
                    <a:gd name="connsiteX142" fmla="*/ 481414 w 661585"/>
                    <a:gd name="connsiteY142" fmla="*/ 430410 h 792582"/>
                    <a:gd name="connsiteX143" fmla="*/ 471927 w 661585"/>
                    <a:gd name="connsiteY143" fmla="*/ 414423 h 792582"/>
                    <a:gd name="connsiteX144" fmla="*/ 469849 w 661585"/>
                    <a:gd name="connsiteY144" fmla="*/ 405313 h 792582"/>
                    <a:gd name="connsiteX145" fmla="*/ 469535 w 661585"/>
                    <a:gd name="connsiteY145" fmla="*/ 400650 h 792582"/>
                    <a:gd name="connsiteX146" fmla="*/ 469496 w 661585"/>
                    <a:gd name="connsiteY146" fmla="*/ 398652 h 792582"/>
                    <a:gd name="connsiteX147" fmla="*/ 469496 w 661585"/>
                    <a:gd name="connsiteY147" fmla="*/ 67925 h 792582"/>
                    <a:gd name="connsiteX148" fmla="*/ 469574 w 661585"/>
                    <a:gd name="connsiteY148" fmla="*/ 63908 h 792582"/>
                    <a:gd name="connsiteX149" fmla="*/ 469986 w 661585"/>
                    <a:gd name="connsiteY149" fmla="*/ 59265 h 792582"/>
                    <a:gd name="connsiteX150" fmla="*/ 476337 w 661585"/>
                    <a:gd name="connsiteY150" fmla="*/ 41789 h 792582"/>
                    <a:gd name="connsiteX151" fmla="*/ 506349 w 661585"/>
                    <a:gd name="connsiteY151" fmla="*/ 21238 h 792582"/>
                    <a:gd name="connsiteX152" fmla="*/ 510995 w 661585"/>
                    <a:gd name="connsiteY152" fmla="*/ 20611 h 792582"/>
                    <a:gd name="connsiteX153" fmla="*/ 513328 w 661585"/>
                    <a:gd name="connsiteY153" fmla="*/ 20493 h 792582"/>
                    <a:gd name="connsiteX154" fmla="*/ 515445 w 661585"/>
                    <a:gd name="connsiteY154" fmla="*/ 20434 h 792582"/>
                    <a:gd name="connsiteX155" fmla="*/ 595896 w 661585"/>
                    <a:gd name="connsiteY155" fmla="*/ 20434 h 792582"/>
                    <a:gd name="connsiteX156" fmla="*/ 629182 w 661585"/>
                    <a:gd name="connsiteY156" fmla="*/ 35108 h 792582"/>
                    <a:gd name="connsiteX157" fmla="*/ 638670 w 661585"/>
                    <a:gd name="connsiteY157" fmla="*/ 51076 h 792582"/>
                    <a:gd name="connsiteX158" fmla="*/ 640748 w 661585"/>
                    <a:gd name="connsiteY158" fmla="*/ 60186 h 792582"/>
                    <a:gd name="connsiteX159" fmla="*/ 641061 w 661585"/>
                    <a:gd name="connsiteY159" fmla="*/ 64849 h 792582"/>
                    <a:gd name="connsiteX160" fmla="*/ 641101 w 661585"/>
                    <a:gd name="connsiteY160" fmla="*/ 66827 h 792582"/>
                    <a:gd name="connsiteX161" fmla="*/ 641101 w 661585"/>
                    <a:gd name="connsiteY161" fmla="*/ 185612 h 79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61585" h="792582">
                      <a:moveTo>
                        <a:pt x="661547" y="64535"/>
                      </a:moveTo>
                      <a:cubicBezTo>
                        <a:pt x="661449" y="62282"/>
                        <a:pt x="661409" y="60029"/>
                        <a:pt x="661096" y="57796"/>
                      </a:cubicBezTo>
                      <a:cubicBezTo>
                        <a:pt x="660547" y="53290"/>
                        <a:pt x="659547" y="48842"/>
                        <a:pt x="658077" y="44532"/>
                      </a:cubicBezTo>
                      <a:cubicBezTo>
                        <a:pt x="655156" y="35912"/>
                        <a:pt x="650412" y="27958"/>
                        <a:pt x="644296" y="21296"/>
                      </a:cubicBezTo>
                      <a:cubicBezTo>
                        <a:pt x="638199" y="14635"/>
                        <a:pt x="630691" y="9228"/>
                        <a:pt x="622380" y="5564"/>
                      </a:cubicBezTo>
                      <a:cubicBezTo>
                        <a:pt x="614068" y="1881"/>
                        <a:pt x="604914" y="-19"/>
                        <a:pt x="595935" y="0"/>
                      </a:cubicBezTo>
                      <a:lnTo>
                        <a:pt x="514426" y="0"/>
                      </a:lnTo>
                      <a:cubicBezTo>
                        <a:pt x="514426" y="0"/>
                        <a:pt x="512740" y="59"/>
                        <a:pt x="512740" y="59"/>
                      </a:cubicBezTo>
                      <a:lnTo>
                        <a:pt x="509368" y="235"/>
                      </a:lnTo>
                      <a:cubicBezTo>
                        <a:pt x="507114" y="372"/>
                        <a:pt x="504879" y="784"/>
                        <a:pt x="502625" y="1136"/>
                      </a:cubicBezTo>
                      <a:cubicBezTo>
                        <a:pt x="493686" y="2802"/>
                        <a:pt x="485061" y="6348"/>
                        <a:pt x="477611" y="11500"/>
                      </a:cubicBezTo>
                      <a:cubicBezTo>
                        <a:pt x="470143" y="16634"/>
                        <a:pt x="463791" y="23295"/>
                        <a:pt x="458989" y="30994"/>
                      </a:cubicBezTo>
                      <a:cubicBezTo>
                        <a:pt x="454205" y="38674"/>
                        <a:pt x="451010" y="47432"/>
                        <a:pt x="449755" y="56424"/>
                      </a:cubicBezTo>
                      <a:cubicBezTo>
                        <a:pt x="449383" y="58677"/>
                        <a:pt x="449265" y="60911"/>
                        <a:pt x="449167" y="63164"/>
                      </a:cubicBezTo>
                      <a:lnTo>
                        <a:pt x="449109" y="64849"/>
                      </a:lnTo>
                      <a:lnTo>
                        <a:pt x="449109" y="65652"/>
                      </a:lnTo>
                      <a:cubicBezTo>
                        <a:pt x="449109" y="65652"/>
                        <a:pt x="449089" y="66122"/>
                        <a:pt x="449089" y="66122"/>
                      </a:cubicBezTo>
                      <a:lnTo>
                        <a:pt x="449089" y="204087"/>
                      </a:lnTo>
                      <a:lnTo>
                        <a:pt x="379910" y="283786"/>
                      </a:lnTo>
                      <a:lnTo>
                        <a:pt x="379910" y="56346"/>
                      </a:lnTo>
                      <a:cubicBezTo>
                        <a:pt x="379910" y="31974"/>
                        <a:pt x="360072" y="12167"/>
                        <a:pt x="335705" y="12167"/>
                      </a:cubicBezTo>
                      <a:lnTo>
                        <a:pt x="334607" y="12167"/>
                      </a:lnTo>
                      <a:cubicBezTo>
                        <a:pt x="310221" y="12167"/>
                        <a:pt x="290402" y="31974"/>
                        <a:pt x="290402" y="56346"/>
                      </a:cubicBezTo>
                      <a:lnTo>
                        <a:pt x="290402" y="292935"/>
                      </a:lnTo>
                      <a:lnTo>
                        <a:pt x="212480" y="203323"/>
                      </a:lnTo>
                      <a:lnTo>
                        <a:pt x="212480" y="67063"/>
                      </a:lnTo>
                      <a:cubicBezTo>
                        <a:pt x="212480" y="66357"/>
                        <a:pt x="212500" y="66122"/>
                        <a:pt x="212441" y="64751"/>
                      </a:cubicBezTo>
                      <a:cubicBezTo>
                        <a:pt x="212343" y="62498"/>
                        <a:pt x="212304" y="60245"/>
                        <a:pt x="211990" y="58011"/>
                      </a:cubicBezTo>
                      <a:cubicBezTo>
                        <a:pt x="211441" y="53505"/>
                        <a:pt x="210442" y="49058"/>
                        <a:pt x="208971" y="44748"/>
                      </a:cubicBezTo>
                      <a:cubicBezTo>
                        <a:pt x="206051" y="36127"/>
                        <a:pt x="201307" y="28173"/>
                        <a:pt x="195191" y="21531"/>
                      </a:cubicBezTo>
                      <a:cubicBezTo>
                        <a:pt x="189094" y="14870"/>
                        <a:pt x="181586" y="9463"/>
                        <a:pt x="173274" y="5799"/>
                      </a:cubicBezTo>
                      <a:cubicBezTo>
                        <a:pt x="164963" y="2116"/>
                        <a:pt x="155808" y="216"/>
                        <a:pt x="146830" y="235"/>
                      </a:cubicBezTo>
                      <a:lnTo>
                        <a:pt x="65320" y="235"/>
                      </a:lnTo>
                      <a:cubicBezTo>
                        <a:pt x="65320" y="235"/>
                        <a:pt x="63635" y="294"/>
                        <a:pt x="63635" y="294"/>
                      </a:cubicBezTo>
                      <a:lnTo>
                        <a:pt x="60263" y="470"/>
                      </a:lnTo>
                      <a:cubicBezTo>
                        <a:pt x="58008" y="588"/>
                        <a:pt x="55774" y="1019"/>
                        <a:pt x="53519" y="1372"/>
                      </a:cubicBezTo>
                      <a:cubicBezTo>
                        <a:pt x="44580" y="3037"/>
                        <a:pt x="35955" y="6583"/>
                        <a:pt x="28506" y="11736"/>
                      </a:cubicBezTo>
                      <a:cubicBezTo>
                        <a:pt x="21037" y="16869"/>
                        <a:pt x="14686" y="23530"/>
                        <a:pt x="9903" y="31229"/>
                      </a:cubicBezTo>
                      <a:cubicBezTo>
                        <a:pt x="5120" y="38909"/>
                        <a:pt x="1924" y="47667"/>
                        <a:pt x="670" y="56659"/>
                      </a:cubicBezTo>
                      <a:cubicBezTo>
                        <a:pt x="297" y="58912"/>
                        <a:pt x="179" y="61146"/>
                        <a:pt x="82" y="63399"/>
                      </a:cubicBezTo>
                      <a:lnTo>
                        <a:pt x="23" y="65084"/>
                      </a:lnTo>
                      <a:lnTo>
                        <a:pt x="23" y="65887"/>
                      </a:lnTo>
                      <a:cubicBezTo>
                        <a:pt x="23" y="65887"/>
                        <a:pt x="3" y="66338"/>
                        <a:pt x="3" y="66338"/>
                      </a:cubicBezTo>
                      <a:lnTo>
                        <a:pt x="3" y="398946"/>
                      </a:lnTo>
                      <a:cubicBezTo>
                        <a:pt x="3" y="399651"/>
                        <a:pt x="-16" y="399906"/>
                        <a:pt x="42" y="401258"/>
                      </a:cubicBezTo>
                      <a:cubicBezTo>
                        <a:pt x="140" y="403511"/>
                        <a:pt x="179" y="405764"/>
                        <a:pt x="493" y="407997"/>
                      </a:cubicBezTo>
                      <a:cubicBezTo>
                        <a:pt x="1042" y="412503"/>
                        <a:pt x="2042" y="416951"/>
                        <a:pt x="3512" y="421261"/>
                      </a:cubicBezTo>
                      <a:cubicBezTo>
                        <a:pt x="6433" y="429881"/>
                        <a:pt x="11177" y="437835"/>
                        <a:pt x="17293" y="444497"/>
                      </a:cubicBezTo>
                      <a:cubicBezTo>
                        <a:pt x="23390" y="451158"/>
                        <a:pt x="30898" y="456565"/>
                        <a:pt x="39209" y="460229"/>
                      </a:cubicBezTo>
                      <a:cubicBezTo>
                        <a:pt x="47521" y="463912"/>
                        <a:pt x="56675" y="465812"/>
                        <a:pt x="65654" y="465793"/>
                      </a:cubicBezTo>
                      <a:lnTo>
                        <a:pt x="147163" y="465793"/>
                      </a:lnTo>
                      <a:cubicBezTo>
                        <a:pt x="147163" y="465793"/>
                        <a:pt x="148849" y="465714"/>
                        <a:pt x="148849" y="465714"/>
                      </a:cubicBezTo>
                      <a:lnTo>
                        <a:pt x="152221" y="465538"/>
                      </a:lnTo>
                      <a:cubicBezTo>
                        <a:pt x="154475" y="465421"/>
                        <a:pt x="156710" y="464990"/>
                        <a:pt x="158964" y="464637"/>
                      </a:cubicBezTo>
                      <a:cubicBezTo>
                        <a:pt x="167903" y="462972"/>
                        <a:pt x="176528" y="459425"/>
                        <a:pt x="183978" y="454273"/>
                      </a:cubicBezTo>
                      <a:cubicBezTo>
                        <a:pt x="191446" y="449140"/>
                        <a:pt x="197798" y="442479"/>
                        <a:pt x="202581" y="434779"/>
                      </a:cubicBezTo>
                      <a:cubicBezTo>
                        <a:pt x="207364" y="427099"/>
                        <a:pt x="210559" y="418342"/>
                        <a:pt x="211814" y="409349"/>
                      </a:cubicBezTo>
                      <a:cubicBezTo>
                        <a:pt x="212186" y="407096"/>
                        <a:pt x="212304" y="404863"/>
                        <a:pt x="212402" y="402610"/>
                      </a:cubicBezTo>
                      <a:lnTo>
                        <a:pt x="212461" y="400925"/>
                      </a:lnTo>
                      <a:lnTo>
                        <a:pt x="212461" y="400121"/>
                      </a:lnTo>
                      <a:cubicBezTo>
                        <a:pt x="212461" y="400121"/>
                        <a:pt x="212480" y="399671"/>
                        <a:pt x="212480" y="399671"/>
                      </a:cubicBezTo>
                      <a:lnTo>
                        <a:pt x="212480" y="236021"/>
                      </a:lnTo>
                      <a:lnTo>
                        <a:pt x="288403" y="323361"/>
                      </a:lnTo>
                      <a:lnTo>
                        <a:pt x="290402" y="321617"/>
                      </a:lnTo>
                      <a:lnTo>
                        <a:pt x="290402" y="748403"/>
                      </a:lnTo>
                      <a:cubicBezTo>
                        <a:pt x="290402" y="772756"/>
                        <a:pt x="310241" y="792582"/>
                        <a:pt x="334607" y="792582"/>
                      </a:cubicBezTo>
                      <a:lnTo>
                        <a:pt x="335705" y="792582"/>
                      </a:lnTo>
                      <a:cubicBezTo>
                        <a:pt x="360091" y="792582"/>
                        <a:pt x="379910" y="772756"/>
                        <a:pt x="379910" y="748403"/>
                      </a:cubicBezTo>
                      <a:lnTo>
                        <a:pt x="379910" y="316524"/>
                      </a:lnTo>
                      <a:lnTo>
                        <a:pt x="449089" y="236825"/>
                      </a:lnTo>
                      <a:lnTo>
                        <a:pt x="449089" y="398730"/>
                      </a:lnTo>
                      <a:cubicBezTo>
                        <a:pt x="449089" y="399436"/>
                        <a:pt x="449069" y="399690"/>
                        <a:pt x="449128" y="401042"/>
                      </a:cubicBezTo>
                      <a:cubicBezTo>
                        <a:pt x="449226" y="403295"/>
                        <a:pt x="449265" y="405548"/>
                        <a:pt x="449579" y="407782"/>
                      </a:cubicBezTo>
                      <a:cubicBezTo>
                        <a:pt x="450128" y="412288"/>
                        <a:pt x="451128" y="416735"/>
                        <a:pt x="452598" y="421045"/>
                      </a:cubicBezTo>
                      <a:cubicBezTo>
                        <a:pt x="455519" y="429666"/>
                        <a:pt x="460263" y="437620"/>
                        <a:pt x="466379" y="444281"/>
                      </a:cubicBezTo>
                      <a:cubicBezTo>
                        <a:pt x="472475" y="450942"/>
                        <a:pt x="479983" y="456350"/>
                        <a:pt x="488295" y="460013"/>
                      </a:cubicBezTo>
                      <a:cubicBezTo>
                        <a:pt x="496607" y="463697"/>
                        <a:pt x="505761" y="465597"/>
                        <a:pt x="514740" y="465577"/>
                      </a:cubicBezTo>
                      <a:lnTo>
                        <a:pt x="596249" y="465577"/>
                      </a:lnTo>
                      <a:cubicBezTo>
                        <a:pt x="596249" y="465577"/>
                        <a:pt x="597935" y="465499"/>
                        <a:pt x="597935" y="465499"/>
                      </a:cubicBezTo>
                      <a:lnTo>
                        <a:pt x="601307" y="465323"/>
                      </a:lnTo>
                      <a:cubicBezTo>
                        <a:pt x="603561" y="465205"/>
                        <a:pt x="605815" y="464774"/>
                        <a:pt x="608050" y="464421"/>
                      </a:cubicBezTo>
                      <a:cubicBezTo>
                        <a:pt x="616989" y="462756"/>
                        <a:pt x="625614" y="459210"/>
                        <a:pt x="633063" y="454057"/>
                      </a:cubicBezTo>
                      <a:cubicBezTo>
                        <a:pt x="640532" y="448924"/>
                        <a:pt x="646884" y="442263"/>
                        <a:pt x="651667" y="434564"/>
                      </a:cubicBezTo>
                      <a:cubicBezTo>
                        <a:pt x="656469" y="426884"/>
                        <a:pt x="659645" y="418126"/>
                        <a:pt x="660900" y="409134"/>
                      </a:cubicBezTo>
                      <a:cubicBezTo>
                        <a:pt x="661292" y="406881"/>
                        <a:pt x="661390" y="404647"/>
                        <a:pt x="661508" y="402394"/>
                      </a:cubicBezTo>
                      <a:lnTo>
                        <a:pt x="661566" y="400709"/>
                      </a:lnTo>
                      <a:lnTo>
                        <a:pt x="661566" y="399906"/>
                      </a:lnTo>
                      <a:cubicBezTo>
                        <a:pt x="661566" y="399906"/>
                        <a:pt x="661586" y="399455"/>
                        <a:pt x="661586" y="399455"/>
                      </a:cubicBezTo>
                      <a:lnTo>
                        <a:pt x="661586" y="66847"/>
                      </a:lnTo>
                      <a:cubicBezTo>
                        <a:pt x="661586" y="66142"/>
                        <a:pt x="661586" y="65907"/>
                        <a:pt x="661547" y="64535"/>
                      </a:cubicBezTo>
                      <a:close/>
                      <a:moveTo>
                        <a:pt x="192015" y="361252"/>
                      </a:moveTo>
                      <a:lnTo>
                        <a:pt x="192015" y="397790"/>
                      </a:lnTo>
                      <a:cubicBezTo>
                        <a:pt x="192015" y="399024"/>
                        <a:pt x="192034" y="400121"/>
                        <a:pt x="191936" y="401806"/>
                      </a:cubicBezTo>
                      <a:cubicBezTo>
                        <a:pt x="191858" y="403354"/>
                        <a:pt x="191799" y="404921"/>
                        <a:pt x="191525" y="406450"/>
                      </a:cubicBezTo>
                      <a:cubicBezTo>
                        <a:pt x="190662" y="412621"/>
                        <a:pt x="188467" y="418636"/>
                        <a:pt x="185173" y="423925"/>
                      </a:cubicBezTo>
                      <a:cubicBezTo>
                        <a:pt x="178646" y="434544"/>
                        <a:pt x="167511" y="442263"/>
                        <a:pt x="155161" y="444477"/>
                      </a:cubicBezTo>
                      <a:cubicBezTo>
                        <a:pt x="153612" y="444693"/>
                        <a:pt x="152084" y="445026"/>
                        <a:pt x="150535" y="445084"/>
                      </a:cubicBezTo>
                      <a:lnTo>
                        <a:pt x="148202" y="445202"/>
                      </a:lnTo>
                      <a:cubicBezTo>
                        <a:pt x="147418" y="445241"/>
                        <a:pt x="146614" y="445280"/>
                        <a:pt x="146085" y="445261"/>
                      </a:cubicBezTo>
                      <a:lnTo>
                        <a:pt x="65634" y="445261"/>
                      </a:lnTo>
                      <a:cubicBezTo>
                        <a:pt x="53147" y="445339"/>
                        <a:pt x="40699" y="439814"/>
                        <a:pt x="32348" y="430586"/>
                      </a:cubicBezTo>
                      <a:cubicBezTo>
                        <a:pt x="28133" y="426002"/>
                        <a:pt x="24879" y="420536"/>
                        <a:pt x="22860" y="414600"/>
                      </a:cubicBezTo>
                      <a:cubicBezTo>
                        <a:pt x="21841" y="411641"/>
                        <a:pt x="21174" y="408585"/>
                        <a:pt x="20782" y="405490"/>
                      </a:cubicBezTo>
                      <a:cubicBezTo>
                        <a:pt x="20547" y="403942"/>
                        <a:pt x="20567" y="402394"/>
                        <a:pt x="20469" y="400827"/>
                      </a:cubicBezTo>
                      <a:cubicBezTo>
                        <a:pt x="20429" y="399965"/>
                        <a:pt x="20449" y="399475"/>
                        <a:pt x="20429" y="398828"/>
                      </a:cubicBezTo>
                      <a:lnTo>
                        <a:pt x="20429" y="68101"/>
                      </a:lnTo>
                      <a:cubicBezTo>
                        <a:pt x="20429" y="66867"/>
                        <a:pt x="20410" y="65789"/>
                        <a:pt x="20508" y="64085"/>
                      </a:cubicBezTo>
                      <a:cubicBezTo>
                        <a:pt x="20586" y="62537"/>
                        <a:pt x="20645" y="60989"/>
                        <a:pt x="20920" y="59441"/>
                      </a:cubicBezTo>
                      <a:cubicBezTo>
                        <a:pt x="21782" y="53270"/>
                        <a:pt x="23978" y="47255"/>
                        <a:pt x="27271" y="41966"/>
                      </a:cubicBezTo>
                      <a:cubicBezTo>
                        <a:pt x="33799" y="31347"/>
                        <a:pt x="44933" y="23628"/>
                        <a:pt x="57283" y="21414"/>
                      </a:cubicBezTo>
                      <a:cubicBezTo>
                        <a:pt x="58832" y="21198"/>
                        <a:pt x="60361" y="20865"/>
                        <a:pt x="61910" y="20787"/>
                      </a:cubicBezTo>
                      <a:lnTo>
                        <a:pt x="64242" y="20669"/>
                      </a:lnTo>
                      <a:cubicBezTo>
                        <a:pt x="65026" y="20630"/>
                        <a:pt x="65830" y="20591"/>
                        <a:pt x="66359" y="20611"/>
                      </a:cubicBezTo>
                      <a:lnTo>
                        <a:pt x="146810" y="20611"/>
                      </a:lnTo>
                      <a:cubicBezTo>
                        <a:pt x="159297" y="20532"/>
                        <a:pt x="171745" y="26057"/>
                        <a:pt x="180096" y="35285"/>
                      </a:cubicBezTo>
                      <a:cubicBezTo>
                        <a:pt x="184311" y="39869"/>
                        <a:pt x="187565" y="45335"/>
                        <a:pt x="189584" y="51252"/>
                      </a:cubicBezTo>
                      <a:cubicBezTo>
                        <a:pt x="190603" y="54210"/>
                        <a:pt x="191270" y="57286"/>
                        <a:pt x="191662" y="60362"/>
                      </a:cubicBezTo>
                      <a:cubicBezTo>
                        <a:pt x="191897" y="61910"/>
                        <a:pt x="191878" y="63458"/>
                        <a:pt x="191976" y="65025"/>
                      </a:cubicBezTo>
                      <a:cubicBezTo>
                        <a:pt x="192015" y="65887"/>
                        <a:pt x="191995" y="66377"/>
                        <a:pt x="192015" y="67004"/>
                      </a:cubicBezTo>
                      <a:lnTo>
                        <a:pt x="192015" y="361232"/>
                      </a:lnTo>
                      <a:close/>
                      <a:moveTo>
                        <a:pt x="335685" y="771090"/>
                      </a:moveTo>
                      <a:lnTo>
                        <a:pt x="334588" y="771090"/>
                      </a:lnTo>
                      <a:cubicBezTo>
                        <a:pt x="322042" y="771090"/>
                        <a:pt x="311848" y="760883"/>
                        <a:pt x="311848" y="748364"/>
                      </a:cubicBezTo>
                      <a:lnTo>
                        <a:pt x="311848" y="56307"/>
                      </a:lnTo>
                      <a:cubicBezTo>
                        <a:pt x="311848" y="43768"/>
                        <a:pt x="322061" y="33580"/>
                        <a:pt x="334588" y="33580"/>
                      </a:cubicBezTo>
                      <a:lnTo>
                        <a:pt x="335685" y="33580"/>
                      </a:lnTo>
                      <a:cubicBezTo>
                        <a:pt x="348231" y="33580"/>
                        <a:pt x="358425" y="43768"/>
                        <a:pt x="358425" y="56307"/>
                      </a:cubicBezTo>
                      <a:lnTo>
                        <a:pt x="358425" y="308471"/>
                      </a:lnTo>
                      <a:lnTo>
                        <a:pt x="357758" y="309236"/>
                      </a:lnTo>
                      <a:lnTo>
                        <a:pt x="358425" y="309804"/>
                      </a:lnTo>
                      <a:lnTo>
                        <a:pt x="358425" y="748344"/>
                      </a:lnTo>
                      <a:cubicBezTo>
                        <a:pt x="358425" y="760883"/>
                        <a:pt x="348212" y="771071"/>
                        <a:pt x="335685" y="771071"/>
                      </a:cubicBezTo>
                      <a:close/>
                      <a:moveTo>
                        <a:pt x="641120" y="185632"/>
                      </a:moveTo>
                      <a:lnTo>
                        <a:pt x="641120" y="397614"/>
                      </a:lnTo>
                      <a:cubicBezTo>
                        <a:pt x="641120" y="398848"/>
                        <a:pt x="641140" y="399945"/>
                        <a:pt x="641042" y="401630"/>
                      </a:cubicBezTo>
                      <a:cubicBezTo>
                        <a:pt x="640964" y="403178"/>
                        <a:pt x="640905" y="404745"/>
                        <a:pt x="640630" y="406273"/>
                      </a:cubicBezTo>
                      <a:cubicBezTo>
                        <a:pt x="639768" y="412445"/>
                        <a:pt x="637572" y="418459"/>
                        <a:pt x="634279" y="423749"/>
                      </a:cubicBezTo>
                      <a:cubicBezTo>
                        <a:pt x="627751" y="434368"/>
                        <a:pt x="616617" y="442087"/>
                        <a:pt x="604267" y="444301"/>
                      </a:cubicBezTo>
                      <a:cubicBezTo>
                        <a:pt x="602718" y="444516"/>
                        <a:pt x="601189" y="444849"/>
                        <a:pt x="599621" y="444908"/>
                      </a:cubicBezTo>
                      <a:lnTo>
                        <a:pt x="597288" y="445026"/>
                      </a:lnTo>
                      <a:cubicBezTo>
                        <a:pt x="596484" y="445065"/>
                        <a:pt x="595700" y="445084"/>
                        <a:pt x="595151" y="445084"/>
                      </a:cubicBezTo>
                      <a:lnTo>
                        <a:pt x="514700" y="445084"/>
                      </a:lnTo>
                      <a:cubicBezTo>
                        <a:pt x="502213" y="445163"/>
                        <a:pt x="489765" y="439638"/>
                        <a:pt x="481414" y="430410"/>
                      </a:cubicBezTo>
                      <a:cubicBezTo>
                        <a:pt x="477200" y="425826"/>
                        <a:pt x="473946" y="420360"/>
                        <a:pt x="471927" y="414423"/>
                      </a:cubicBezTo>
                      <a:cubicBezTo>
                        <a:pt x="470907" y="411465"/>
                        <a:pt x="470241" y="408409"/>
                        <a:pt x="469849" y="405313"/>
                      </a:cubicBezTo>
                      <a:cubicBezTo>
                        <a:pt x="469633" y="403765"/>
                        <a:pt x="469633" y="402218"/>
                        <a:pt x="469535" y="400650"/>
                      </a:cubicBezTo>
                      <a:cubicBezTo>
                        <a:pt x="469496" y="399788"/>
                        <a:pt x="469515" y="399299"/>
                        <a:pt x="469496" y="398652"/>
                      </a:cubicBezTo>
                      <a:lnTo>
                        <a:pt x="469496" y="67925"/>
                      </a:lnTo>
                      <a:cubicBezTo>
                        <a:pt x="469496" y="66690"/>
                        <a:pt x="469476" y="65593"/>
                        <a:pt x="469574" y="63908"/>
                      </a:cubicBezTo>
                      <a:cubicBezTo>
                        <a:pt x="469653" y="62361"/>
                        <a:pt x="469711" y="60813"/>
                        <a:pt x="469986" y="59265"/>
                      </a:cubicBezTo>
                      <a:cubicBezTo>
                        <a:pt x="470848" y="53094"/>
                        <a:pt x="473044" y="47079"/>
                        <a:pt x="476337" y="41789"/>
                      </a:cubicBezTo>
                      <a:cubicBezTo>
                        <a:pt x="482865" y="31171"/>
                        <a:pt x="494000" y="23451"/>
                        <a:pt x="506349" y="21238"/>
                      </a:cubicBezTo>
                      <a:cubicBezTo>
                        <a:pt x="507898" y="21022"/>
                        <a:pt x="509427" y="20689"/>
                        <a:pt x="510995" y="20611"/>
                      </a:cubicBezTo>
                      <a:lnTo>
                        <a:pt x="513328" y="20493"/>
                      </a:lnTo>
                      <a:cubicBezTo>
                        <a:pt x="514112" y="20454"/>
                        <a:pt x="514916" y="20415"/>
                        <a:pt x="515445" y="20434"/>
                      </a:cubicBezTo>
                      <a:lnTo>
                        <a:pt x="595896" y="20434"/>
                      </a:lnTo>
                      <a:cubicBezTo>
                        <a:pt x="608383" y="20356"/>
                        <a:pt x="620831" y="25881"/>
                        <a:pt x="629182" y="35108"/>
                      </a:cubicBezTo>
                      <a:cubicBezTo>
                        <a:pt x="633397" y="39693"/>
                        <a:pt x="636651" y="45159"/>
                        <a:pt x="638670" y="51076"/>
                      </a:cubicBezTo>
                      <a:cubicBezTo>
                        <a:pt x="639689" y="54034"/>
                        <a:pt x="640356" y="57110"/>
                        <a:pt x="640748" y="60186"/>
                      </a:cubicBezTo>
                      <a:cubicBezTo>
                        <a:pt x="640983" y="61734"/>
                        <a:pt x="640964" y="63281"/>
                        <a:pt x="641061" y="64849"/>
                      </a:cubicBezTo>
                      <a:cubicBezTo>
                        <a:pt x="641101" y="65711"/>
                        <a:pt x="641081" y="66201"/>
                        <a:pt x="641101" y="66827"/>
                      </a:cubicBezTo>
                      <a:lnTo>
                        <a:pt x="641101" y="185612"/>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59" name="Freeform 94">
                  <a:extLst>
                    <a:ext uri="{FF2B5EF4-FFF2-40B4-BE49-F238E27FC236}">
                      <a16:creationId xmlns:a16="http://schemas.microsoft.com/office/drawing/2014/main" id="{39965D04-7D6A-6DEF-F5D0-EC3724372106}"/>
                    </a:ext>
                  </a:extLst>
                </p:cNvPr>
                <p:cNvSpPr/>
                <p:nvPr/>
              </p:nvSpPr>
              <p:spPr>
                <a:xfrm>
                  <a:off x="3551135" y="3974614"/>
                  <a:ext cx="37" cy="19"/>
                </a:xfrm>
                <a:custGeom>
                  <a:avLst/>
                  <a:gdLst>
                    <a:gd name="connsiteX0" fmla="*/ 0 w 37"/>
                    <a:gd name="connsiteY0" fmla="*/ 20 h 19"/>
                    <a:gd name="connsiteX1" fmla="*/ 20 w 37"/>
                    <a:gd name="connsiteY1" fmla="*/ 20 h 19"/>
                    <a:gd name="connsiteX2" fmla="*/ 20 w 37"/>
                    <a:gd name="connsiteY2" fmla="*/ 0 h 19"/>
                    <a:gd name="connsiteX3" fmla="*/ 20 w 37"/>
                    <a:gd name="connsiteY3" fmla="*/ 0 h 19"/>
                  </a:gdLst>
                  <a:ahLst/>
                  <a:cxnLst>
                    <a:cxn ang="0">
                      <a:pos x="connsiteX0" y="connsiteY0"/>
                    </a:cxn>
                    <a:cxn ang="0">
                      <a:pos x="connsiteX1" y="connsiteY1"/>
                    </a:cxn>
                    <a:cxn ang="0">
                      <a:pos x="connsiteX2" y="connsiteY2"/>
                    </a:cxn>
                    <a:cxn ang="0">
                      <a:pos x="connsiteX3" y="connsiteY3"/>
                    </a:cxn>
                  </a:cxnLst>
                  <a:rect l="l" t="t" r="r" b="b"/>
                  <a:pathLst>
                    <a:path w="37" h="19">
                      <a:moveTo>
                        <a:pt x="0" y="20"/>
                      </a:moveTo>
                      <a:cubicBezTo>
                        <a:pt x="0" y="20"/>
                        <a:pt x="39" y="20"/>
                        <a:pt x="20" y="20"/>
                      </a:cubicBezTo>
                      <a:cubicBezTo>
                        <a:pt x="20" y="20"/>
                        <a:pt x="20" y="0"/>
                        <a:pt x="20" y="0"/>
                      </a:cubicBezTo>
                      <a:cubicBezTo>
                        <a:pt x="59" y="39"/>
                        <a:pt x="20" y="0"/>
                        <a:pt x="20" y="0"/>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0" name="Freeform 108">
                  <a:extLst>
                    <a:ext uri="{FF2B5EF4-FFF2-40B4-BE49-F238E27FC236}">
                      <a16:creationId xmlns:a16="http://schemas.microsoft.com/office/drawing/2014/main" id="{B20FE3DE-CFC8-9220-FD9F-DA757084C761}"/>
                    </a:ext>
                  </a:extLst>
                </p:cNvPr>
                <p:cNvSpPr/>
                <p:nvPr/>
              </p:nvSpPr>
              <p:spPr>
                <a:xfrm>
                  <a:off x="3368337" y="3616477"/>
                  <a:ext cx="243528" cy="418811"/>
                </a:xfrm>
                <a:custGeom>
                  <a:avLst/>
                  <a:gdLst>
                    <a:gd name="connsiteX0" fmla="*/ 243528 w 243528"/>
                    <a:gd name="connsiteY0" fmla="*/ 185573 h 418811"/>
                    <a:gd name="connsiteX1" fmla="*/ 243528 w 243528"/>
                    <a:gd name="connsiteY1" fmla="*/ 59755 h 418811"/>
                    <a:gd name="connsiteX2" fmla="*/ 243097 w 243528"/>
                    <a:gd name="connsiteY2" fmla="*/ 52623 h 418811"/>
                    <a:gd name="connsiteX3" fmla="*/ 233256 w 243528"/>
                    <a:gd name="connsiteY3" fmla="*/ 26155 h 418811"/>
                    <a:gd name="connsiteX4" fmla="*/ 212360 w 243528"/>
                    <a:gd name="connsiteY4" fmla="*/ 7229 h 418811"/>
                    <a:gd name="connsiteX5" fmla="*/ 185013 w 243528"/>
                    <a:gd name="connsiteY5" fmla="*/ 39 h 418811"/>
                    <a:gd name="connsiteX6" fmla="*/ 126577 w 243528"/>
                    <a:gd name="connsiteY6" fmla="*/ 0 h 418811"/>
                    <a:gd name="connsiteX7" fmla="*/ 59868 w 243528"/>
                    <a:gd name="connsiteY7" fmla="*/ 0 h 418811"/>
                    <a:gd name="connsiteX8" fmla="*/ 56300 w 243528"/>
                    <a:gd name="connsiteY8" fmla="*/ 157 h 418811"/>
                    <a:gd name="connsiteX9" fmla="*/ 52732 w 243528"/>
                    <a:gd name="connsiteY9" fmla="*/ 411 h 418811"/>
                    <a:gd name="connsiteX10" fmla="*/ 49204 w 243528"/>
                    <a:gd name="connsiteY10" fmla="*/ 960 h 418811"/>
                    <a:gd name="connsiteX11" fmla="*/ 23367 w 243528"/>
                    <a:gd name="connsiteY11" fmla="*/ 12304 h 418811"/>
                    <a:gd name="connsiteX12" fmla="*/ 5685 w 243528"/>
                    <a:gd name="connsiteY12" fmla="*/ 34246 h 418811"/>
                    <a:gd name="connsiteX13" fmla="*/ 3038 w 243528"/>
                    <a:gd name="connsiteY13" fmla="*/ 40849 h 418811"/>
                    <a:gd name="connsiteX14" fmla="*/ 1235 w 243528"/>
                    <a:gd name="connsiteY14" fmla="*/ 47745 h 418811"/>
                    <a:gd name="connsiteX15" fmla="*/ 255 w 243528"/>
                    <a:gd name="connsiteY15" fmla="*/ 54818 h 418811"/>
                    <a:gd name="connsiteX16" fmla="*/ 39 w 243528"/>
                    <a:gd name="connsiteY16" fmla="*/ 58383 h 418811"/>
                    <a:gd name="connsiteX17" fmla="*/ 0 w 243528"/>
                    <a:gd name="connsiteY17" fmla="*/ 60166 h 418811"/>
                    <a:gd name="connsiteX18" fmla="*/ 0 w 243528"/>
                    <a:gd name="connsiteY18" fmla="*/ 61302 h 418811"/>
                    <a:gd name="connsiteX19" fmla="*/ 0 w 243528"/>
                    <a:gd name="connsiteY19" fmla="*/ 175933 h 418811"/>
                    <a:gd name="connsiteX20" fmla="*/ 0 w 243528"/>
                    <a:gd name="connsiteY20" fmla="*/ 359057 h 418811"/>
                    <a:gd name="connsiteX21" fmla="*/ 431 w 243528"/>
                    <a:gd name="connsiteY21" fmla="*/ 366188 h 418811"/>
                    <a:gd name="connsiteX22" fmla="*/ 10272 w 243528"/>
                    <a:gd name="connsiteY22" fmla="*/ 392657 h 418811"/>
                    <a:gd name="connsiteX23" fmla="*/ 31169 w 243528"/>
                    <a:gd name="connsiteY23" fmla="*/ 411582 h 418811"/>
                    <a:gd name="connsiteX24" fmla="*/ 58515 w 243528"/>
                    <a:gd name="connsiteY24" fmla="*/ 418773 h 418811"/>
                    <a:gd name="connsiteX25" fmla="*/ 174291 w 243528"/>
                    <a:gd name="connsiteY25" fmla="*/ 418812 h 418811"/>
                    <a:gd name="connsiteX26" fmla="*/ 183661 w 243528"/>
                    <a:gd name="connsiteY26" fmla="*/ 418812 h 418811"/>
                    <a:gd name="connsiteX27" fmla="*/ 187229 w 243528"/>
                    <a:gd name="connsiteY27" fmla="*/ 418655 h 418811"/>
                    <a:gd name="connsiteX28" fmla="*/ 190796 w 243528"/>
                    <a:gd name="connsiteY28" fmla="*/ 418400 h 418811"/>
                    <a:gd name="connsiteX29" fmla="*/ 194325 w 243528"/>
                    <a:gd name="connsiteY29" fmla="*/ 417852 h 418811"/>
                    <a:gd name="connsiteX30" fmla="*/ 220162 w 243528"/>
                    <a:gd name="connsiteY30" fmla="*/ 406508 h 418811"/>
                    <a:gd name="connsiteX31" fmla="*/ 237844 w 243528"/>
                    <a:gd name="connsiteY31" fmla="*/ 384565 h 418811"/>
                    <a:gd name="connsiteX32" fmla="*/ 240490 w 243528"/>
                    <a:gd name="connsiteY32" fmla="*/ 377963 h 418811"/>
                    <a:gd name="connsiteX33" fmla="*/ 242293 w 243528"/>
                    <a:gd name="connsiteY33" fmla="*/ 371067 h 418811"/>
                    <a:gd name="connsiteX34" fmla="*/ 243274 w 243528"/>
                    <a:gd name="connsiteY34" fmla="*/ 363994 h 418811"/>
                    <a:gd name="connsiteX35" fmla="*/ 243489 w 243528"/>
                    <a:gd name="connsiteY35" fmla="*/ 360428 h 418811"/>
                    <a:gd name="connsiteX36" fmla="*/ 243528 w 243528"/>
                    <a:gd name="connsiteY36" fmla="*/ 358646 h 418811"/>
                    <a:gd name="connsiteX37" fmla="*/ 243528 w 243528"/>
                    <a:gd name="connsiteY37" fmla="*/ 185573 h 418811"/>
                    <a:gd name="connsiteX38" fmla="*/ 223063 w 243528"/>
                    <a:gd name="connsiteY38" fmla="*/ 357509 h 418811"/>
                    <a:gd name="connsiteX39" fmla="*/ 223063 w 243528"/>
                    <a:gd name="connsiteY39" fmla="*/ 359664 h 418811"/>
                    <a:gd name="connsiteX40" fmla="*/ 222926 w 243528"/>
                    <a:gd name="connsiteY40" fmla="*/ 362035 h 418811"/>
                    <a:gd name="connsiteX41" fmla="*/ 222318 w 243528"/>
                    <a:gd name="connsiteY41" fmla="*/ 366737 h 418811"/>
                    <a:gd name="connsiteX42" fmla="*/ 221142 w 243528"/>
                    <a:gd name="connsiteY42" fmla="*/ 371321 h 418811"/>
                    <a:gd name="connsiteX43" fmla="*/ 219397 w 243528"/>
                    <a:gd name="connsiteY43" fmla="*/ 375730 h 418811"/>
                    <a:gd name="connsiteX44" fmla="*/ 207655 w 243528"/>
                    <a:gd name="connsiteY44" fmla="*/ 390345 h 418811"/>
                    <a:gd name="connsiteX45" fmla="*/ 190443 w 243528"/>
                    <a:gd name="connsiteY45" fmla="*/ 397809 h 418811"/>
                    <a:gd name="connsiteX46" fmla="*/ 188091 w 243528"/>
                    <a:gd name="connsiteY46" fmla="*/ 398162 h 418811"/>
                    <a:gd name="connsiteX47" fmla="*/ 185719 w 243528"/>
                    <a:gd name="connsiteY47" fmla="*/ 398299 h 418811"/>
                    <a:gd name="connsiteX48" fmla="*/ 183347 w 243528"/>
                    <a:gd name="connsiteY48" fmla="*/ 398397 h 418811"/>
                    <a:gd name="connsiteX49" fmla="*/ 59201 w 243528"/>
                    <a:gd name="connsiteY49" fmla="*/ 398397 h 418811"/>
                    <a:gd name="connsiteX50" fmla="*/ 41010 w 243528"/>
                    <a:gd name="connsiteY50" fmla="*/ 393715 h 418811"/>
                    <a:gd name="connsiteX51" fmla="*/ 27091 w 243528"/>
                    <a:gd name="connsiteY51" fmla="*/ 381137 h 418811"/>
                    <a:gd name="connsiteX52" fmla="*/ 20642 w 243528"/>
                    <a:gd name="connsiteY52" fmla="*/ 363504 h 418811"/>
                    <a:gd name="connsiteX53" fmla="*/ 20407 w 243528"/>
                    <a:gd name="connsiteY53" fmla="*/ 358763 h 418811"/>
                    <a:gd name="connsiteX54" fmla="*/ 20407 w 243528"/>
                    <a:gd name="connsiteY54" fmla="*/ 59167 h 418811"/>
                    <a:gd name="connsiteX55" fmla="*/ 20544 w 243528"/>
                    <a:gd name="connsiteY55" fmla="*/ 56796 h 418811"/>
                    <a:gd name="connsiteX56" fmla="*/ 21152 w 243528"/>
                    <a:gd name="connsiteY56" fmla="*/ 52094 h 418811"/>
                    <a:gd name="connsiteX57" fmla="*/ 22328 w 243528"/>
                    <a:gd name="connsiteY57" fmla="*/ 47510 h 418811"/>
                    <a:gd name="connsiteX58" fmla="*/ 24072 w 243528"/>
                    <a:gd name="connsiteY58" fmla="*/ 43121 h 418811"/>
                    <a:gd name="connsiteX59" fmla="*/ 35815 w 243528"/>
                    <a:gd name="connsiteY59" fmla="*/ 28506 h 418811"/>
                    <a:gd name="connsiteX60" fmla="*/ 53026 w 243528"/>
                    <a:gd name="connsiteY60" fmla="*/ 21042 h 418811"/>
                    <a:gd name="connsiteX61" fmla="*/ 55379 w 243528"/>
                    <a:gd name="connsiteY61" fmla="*/ 20689 h 418811"/>
                    <a:gd name="connsiteX62" fmla="*/ 57750 w 243528"/>
                    <a:gd name="connsiteY62" fmla="*/ 20552 h 418811"/>
                    <a:gd name="connsiteX63" fmla="*/ 60122 w 243528"/>
                    <a:gd name="connsiteY63" fmla="*/ 20454 h 418811"/>
                    <a:gd name="connsiteX64" fmla="*/ 184269 w 243528"/>
                    <a:gd name="connsiteY64" fmla="*/ 20454 h 418811"/>
                    <a:gd name="connsiteX65" fmla="*/ 202460 w 243528"/>
                    <a:gd name="connsiteY65" fmla="*/ 25136 h 418811"/>
                    <a:gd name="connsiteX66" fmla="*/ 216378 w 243528"/>
                    <a:gd name="connsiteY66" fmla="*/ 37714 h 418811"/>
                    <a:gd name="connsiteX67" fmla="*/ 222828 w 243528"/>
                    <a:gd name="connsiteY67" fmla="*/ 55347 h 418811"/>
                    <a:gd name="connsiteX68" fmla="*/ 223063 w 243528"/>
                    <a:gd name="connsiteY68" fmla="*/ 60088 h 418811"/>
                    <a:gd name="connsiteX69" fmla="*/ 223063 w 243528"/>
                    <a:gd name="connsiteY69" fmla="*/ 357529 h 418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43528" h="418811">
                      <a:moveTo>
                        <a:pt x="243528" y="185573"/>
                      </a:moveTo>
                      <a:lnTo>
                        <a:pt x="243528" y="59755"/>
                      </a:lnTo>
                      <a:cubicBezTo>
                        <a:pt x="243430" y="57364"/>
                        <a:pt x="243313" y="54994"/>
                        <a:pt x="243097" y="52623"/>
                      </a:cubicBezTo>
                      <a:cubicBezTo>
                        <a:pt x="241980" y="43161"/>
                        <a:pt x="238549" y="34031"/>
                        <a:pt x="233256" y="26155"/>
                      </a:cubicBezTo>
                      <a:cubicBezTo>
                        <a:pt x="227905" y="18318"/>
                        <a:pt x="220691" y="11775"/>
                        <a:pt x="212360" y="7229"/>
                      </a:cubicBezTo>
                      <a:cubicBezTo>
                        <a:pt x="203989" y="2723"/>
                        <a:pt x="194560" y="235"/>
                        <a:pt x="185013" y="39"/>
                      </a:cubicBezTo>
                      <a:lnTo>
                        <a:pt x="126577" y="0"/>
                      </a:lnTo>
                      <a:lnTo>
                        <a:pt x="59868" y="0"/>
                      </a:lnTo>
                      <a:cubicBezTo>
                        <a:pt x="58672" y="0"/>
                        <a:pt x="57476" y="118"/>
                        <a:pt x="56300" y="157"/>
                      </a:cubicBezTo>
                      <a:lnTo>
                        <a:pt x="52732" y="411"/>
                      </a:lnTo>
                      <a:cubicBezTo>
                        <a:pt x="51556" y="549"/>
                        <a:pt x="50380" y="764"/>
                        <a:pt x="49204" y="960"/>
                      </a:cubicBezTo>
                      <a:cubicBezTo>
                        <a:pt x="39814" y="2567"/>
                        <a:pt x="30894" y="6524"/>
                        <a:pt x="23367" y="12304"/>
                      </a:cubicBezTo>
                      <a:cubicBezTo>
                        <a:pt x="15780" y="18024"/>
                        <a:pt x="9723" y="25665"/>
                        <a:pt x="5685" y="34246"/>
                      </a:cubicBezTo>
                      <a:cubicBezTo>
                        <a:pt x="4607" y="36362"/>
                        <a:pt x="3862" y="38635"/>
                        <a:pt x="3038" y="40849"/>
                      </a:cubicBezTo>
                      <a:cubicBezTo>
                        <a:pt x="2352" y="43121"/>
                        <a:pt x="1686" y="45414"/>
                        <a:pt x="1235" y="47745"/>
                      </a:cubicBezTo>
                      <a:cubicBezTo>
                        <a:pt x="823" y="50096"/>
                        <a:pt x="392" y="52427"/>
                        <a:pt x="255" y="54818"/>
                      </a:cubicBezTo>
                      <a:lnTo>
                        <a:pt x="39" y="58383"/>
                      </a:lnTo>
                      <a:cubicBezTo>
                        <a:pt x="39" y="58971"/>
                        <a:pt x="0" y="59578"/>
                        <a:pt x="0" y="60166"/>
                      </a:cubicBezTo>
                      <a:lnTo>
                        <a:pt x="0" y="61302"/>
                      </a:lnTo>
                      <a:cubicBezTo>
                        <a:pt x="0" y="61302"/>
                        <a:pt x="0" y="175933"/>
                        <a:pt x="0" y="175933"/>
                      </a:cubicBezTo>
                      <a:lnTo>
                        <a:pt x="0" y="359057"/>
                      </a:lnTo>
                      <a:cubicBezTo>
                        <a:pt x="98" y="361447"/>
                        <a:pt x="216" y="363818"/>
                        <a:pt x="431" y="366188"/>
                      </a:cubicBezTo>
                      <a:cubicBezTo>
                        <a:pt x="1549" y="375651"/>
                        <a:pt x="4979" y="384781"/>
                        <a:pt x="10272" y="392657"/>
                      </a:cubicBezTo>
                      <a:cubicBezTo>
                        <a:pt x="15624" y="400494"/>
                        <a:pt x="22837" y="407037"/>
                        <a:pt x="31169" y="411582"/>
                      </a:cubicBezTo>
                      <a:cubicBezTo>
                        <a:pt x="39539" y="416089"/>
                        <a:pt x="48968" y="418577"/>
                        <a:pt x="58515" y="418773"/>
                      </a:cubicBezTo>
                      <a:lnTo>
                        <a:pt x="174291" y="418812"/>
                      </a:lnTo>
                      <a:lnTo>
                        <a:pt x="183661" y="418812"/>
                      </a:lnTo>
                      <a:cubicBezTo>
                        <a:pt x="184857" y="418812"/>
                        <a:pt x="186052" y="418694"/>
                        <a:pt x="187229" y="418655"/>
                      </a:cubicBezTo>
                      <a:lnTo>
                        <a:pt x="190796" y="418400"/>
                      </a:lnTo>
                      <a:cubicBezTo>
                        <a:pt x="191972" y="418263"/>
                        <a:pt x="193149" y="418048"/>
                        <a:pt x="194325" y="417852"/>
                      </a:cubicBezTo>
                      <a:cubicBezTo>
                        <a:pt x="203715" y="416245"/>
                        <a:pt x="212634" y="412288"/>
                        <a:pt x="220162" y="406508"/>
                      </a:cubicBezTo>
                      <a:cubicBezTo>
                        <a:pt x="227748" y="400787"/>
                        <a:pt x="233805" y="393147"/>
                        <a:pt x="237844" y="384565"/>
                      </a:cubicBezTo>
                      <a:cubicBezTo>
                        <a:pt x="238922" y="382450"/>
                        <a:pt x="239667" y="380177"/>
                        <a:pt x="240490" y="377963"/>
                      </a:cubicBezTo>
                      <a:cubicBezTo>
                        <a:pt x="241176" y="375690"/>
                        <a:pt x="241843" y="373398"/>
                        <a:pt x="242293" y="371067"/>
                      </a:cubicBezTo>
                      <a:cubicBezTo>
                        <a:pt x="242705" y="368716"/>
                        <a:pt x="243156" y="366384"/>
                        <a:pt x="243274" y="363994"/>
                      </a:cubicBezTo>
                      <a:lnTo>
                        <a:pt x="243489" y="360428"/>
                      </a:lnTo>
                      <a:cubicBezTo>
                        <a:pt x="243489" y="359821"/>
                        <a:pt x="243528" y="359233"/>
                        <a:pt x="243528" y="358646"/>
                      </a:cubicBezTo>
                      <a:lnTo>
                        <a:pt x="243528" y="185573"/>
                      </a:lnTo>
                      <a:close/>
                      <a:moveTo>
                        <a:pt x="223063" y="357509"/>
                      </a:moveTo>
                      <a:lnTo>
                        <a:pt x="223063" y="359664"/>
                      </a:lnTo>
                      <a:cubicBezTo>
                        <a:pt x="223063" y="359664"/>
                        <a:pt x="222926" y="362035"/>
                        <a:pt x="222926" y="362035"/>
                      </a:cubicBezTo>
                      <a:cubicBezTo>
                        <a:pt x="222887" y="363622"/>
                        <a:pt x="222573" y="365170"/>
                        <a:pt x="222318" y="366737"/>
                      </a:cubicBezTo>
                      <a:cubicBezTo>
                        <a:pt x="222024" y="368285"/>
                        <a:pt x="221573" y="369813"/>
                        <a:pt x="221142" y="371321"/>
                      </a:cubicBezTo>
                      <a:cubicBezTo>
                        <a:pt x="220573" y="372791"/>
                        <a:pt x="220122" y="374319"/>
                        <a:pt x="219397" y="375730"/>
                      </a:cubicBezTo>
                      <a:cubicBezTo>
                        <a:pt x="216731" y="381450"/>
                        <a:pt x="212713" y="386544"/>
                        <a:pt x="207655" y="390345"/>
                      </a:cubicBezTo>
                      <a:cubicBezTo>
                        <a:pt x="202656" y="394185"/>
                        <a:pt x="196697" y="396810"/>
                        <a:pt x="190443" y="397809"/>
                      </a:cubicBezTo>
                      <a:cubicBezTo>
                        <a:pt x="189659" y="397927"/>
                        <a:pt x="188875" y="398064"/>
                        <a:pt x="188091" y="398162"/>
                      </a:cubicBezTo>
                      <a:lnTo>
                        <a:pt x="185719" y="398299"/>
                      </a:lnTo>
                      <a:cubicBezTo>
                        <a:pt x="184935" y="398338"/>
                        <a:pt x="184131" y="398397"/>
                        <a:pt x="183347" y="398397"/>
                      </a:cubicBezTo>
                      <a:lnTo>
                        <a:pt x="59201" y="398397"/>
                      </a:lnTo>
                      <a:cubicBezTo>
                        <a:pt x="52869" y="398299"/>
                        <a:pt x="46577" y="396673"/>
                        <a:pt x="41010" y="393715"/>
                      </a:cubicBezTo>
                      <a:cubicBezTo>
                        <a:pt x="35462" y="390717"/>
                        <a:pt x="30659" y="386348"/>
                        <a:pt x="27091" y="381137"/>
                      </a:cubicBezTo>
                      <a:cubicBezTo>
                        <a:pt x="23602" y="375886"/>
                        <a:pt x="21348" y="369793"/>
                        <a:pt x="20642" y="363504"/>
                      </a:cubicBezTo>
                      <a:cubicBezTo>
                        <a:pt x="20544" y="361937"/>
                        <a:pt x="20426" y="360350"/>
                        <a:pt x="20407" y="358763"/>
                      </a:cubicBezTo>
                      <a:lnTo>
                        <a:pt x="20407" y="59167"/>
                      </a:lnTo>
                      <a:cubicBezTo>
                        <a:pt x="20407" y="59167"/>
                        <a:pt x="20544" y="56796"/>
                        <a:pt x="20544" y="56796"/>
                      </a:cubicBezTo>
                      <a:cubicBezTo>
                        <a:pt x="20583" y="55209"/>
                        <a:pt x="20897" y="53662"/>
                        <a:pt x="21152" y="52094"/>
                      </a:cubicBezTo>
                      <a:cubicBezTo>
                        <a:pt x="21446" y="50547"/>
                        <a:pt x="21897" y="49018"/>
                        <a:pt x="22328" y="47510"/>
                      </a:cubicBezTo>
                      <a:cubicBezTo>
                        <a:pt x="22896" y="46040"/>
                        <a:pt x="23347" y="44512"/>
                        <a:pt x="24072" y="43121"/>
                      </a:cubicBezTo>
                      <a:cubicBezTo>
                        <a:pt x="26739" y="37401"/>
                        <a:pt x="30757" y="32307"/>
                        <a:pt x="35815" y="28506"/>
                      </a:cubicBezTo>
                      <a:cubicBezTo>
                        <a:pt x="40814" y="24666"/>
                        <a:pt x="46773" y="22041"/>
                        <a:pt x="53026" y="21042"/>
                      </a:cubicBezTo>
                      <a:cubicBezTo>
                        <a:pt x="53810" y="20924"/>
                        <a:pt x="54594" y="20787"/>
                        <a:pt x="55379" y="20689"/>
                      </a:cubicBezTo>
                      <a:lnTo>
                        <a:pt x="57750" y="20552"/>
                      </a:lnTo>
                      <a:cubicBezTo>
                        <a:pt x="58535" y="20513"/>
                        <a:pt x="59338" y="20454"/>
                        <a:pt x="60122" y="20454"/>
                      </a:cubicBezTo>
                      <a:lnTo>
                        <a:pt x="184269" y="20454"/>
                      </a:lnTo>
                      <a:cubicBezTo>
                        <a:pt x="190600" y="20552"/>
                        <a:pt x="196893" y="22178"/>
                        <a:pt x="202460" y="25136"/>
                      </a:cubicBezTo>
                      <a:cubicBezTo>
                        <a:pt x="208008" y="28134"/>
                        <a:pt x="212811" y="32503"/>
                        <a:pt x="216378" y="37714"/>
                      </a:cubicBezTo>
                      <a:cubicBezTo>
                        <a:pt x="219868" y="42965"/>
                        <a:pt x="222122" y="49058"/>
                        <a:pt x="222828" y="55347"/>
                      </a:cubicBezTo>
                      <a:cubicBezTo>
                        <a:pt x="222926" y="56914"/>
                        <a:pt x="223043" y="58501"/>
                        <a:pt x="223063" y="60088"/>
                      </a:cubicBezTo>
                      <a:lnTo>
                        <a:pt x="223063" y="357529"/>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1" name="Freeform 109">
                  <a:extLst>
                    <a:ext uri="{FF2B5EF4-FFF2-40B4-BE49-F238E27FC236}">
                      <a16:creationId xmlns:a16="http://schemas.microsoft.com/office/drawing/2014/main" id="{BC42982B-CE38-EFBC-4A4E-F424BF370455}"/>
                    </a:ext>
                  </a:extLst>
                </p:cNvPr>
                <p:cNvSpPr/>
                <p:nvPr/>
              </p:nvSpPr>
              <p:spPr>
                <a:xfrm>
                  <a:off x="3408543" y="3656679"/>
                  <a:ext cx="163116" cy="338407"/>
                </a:xfrm>
                <a:custGeom>
                  <a:avLst/>
                  <a:gdLst>
                    <a:gd name="connsiteX0" fmla="*/ 159745 w 163116"/>
                    <a:gd name="connsiteY0" fmla="*/ 8738 h 338407"/>
                    <a:gd name="connsiteX1" fmla="*/ 152649 w 163116"/>
                    <a:gd name="connsiteY1" fmla="*/ 2331 h 338407"/>
                    <a:gd name="connsiteX2" fmla="*/ 143357 w 163116"/>
                    <a:gd name="connsiteY2" fmla="*/ 0 h 338407"/>
                    <a:gd name="connsiteX3" fmla="*/ 20191 w 163116"/>
                    <a:gd name="connsiteY3" fmla="*/ 0 h 338407"/>
                    <a:gd name="connsiteX4" fmla="*/ 18976 w 163116"/>
                    <a:gd name="connsiteY4" fmla="*/ 39 h 338407"/>
                    <a:gd name="connsiteX5" fmla="*/ 16584 w 163116"/>
                    <a:gd name="connsiteY5" fmla="*/ 274 h 338407"/>
                    <a:gd name="connsiteX6" fmla="*/ 7802 w 163116"/>
                    <a:gd name="connsiteY6" fmla="*/ 4055 h 338407"/>
                    <a:gd name="connsiteX7" fmla="*/ 1823 w 163116"/>
                    <a:gd name="connsiteY7" fmla="*/ 11520 h 338407"/>
                    <a:gd name="connsiteX8" fmla="*/ 941 w 163116"/>
                    <a:gd name="connsiteY8" fmla="*/ 13753 h 338407"/>
                    <a:gd name="connsiteX9" fmla="*/ 353 w 163116"/>
                    <a:gd name="connsiteY9" fmla="*/ 16085 h 338407"/>
                    <a:gd name="connsiteX10" fmla="*/ 59 w 163116"/>
                    <a:gd name="connsiteY10" fmla="*/ 18475 h 338407"/>
                    <a:gd name="connsiteX11" fmla="*/ 0 w 163116"/>
                    <a:gd name="connsiteY11" fmla="*/ 19690 h 338407"/>
                    <a:gd name="connsiteX12" fmla="*/ 0 w 163116"/>
                    <a:gd name="connsiteY12" fmla="*/ 21100 h 338407"/>
                    <a:gd name="connsiteX13" fmla="*/ 0 w 163116"/>
                    <a:gd name="connsiteY13" fmla="*/ 135731 h 338407"/>
                    <a:gd name="connsiteX14" fmla="*/ 0 w 163116"/>
                    <a:gd name="connsiteY14" fmla="*/ 318267 h 338407"/>
                    <a:gd name="connsiteX15" fmla="*/ 98 w 163116"/>
                    <a:gd name="connsiteY15" fmla="*/ 320677 h 338407"/>
                    <a:gd name="connsiteX16" fmla="*/ 3332 w 163116"/>
                    <a:gd name="connsiteY16" fmla="*/ 329669 h 338407"/>
                    <a:gd name="connsiteX17" fmla="*/ 10429 w 163116"/>
                    <a:gd name="connsiteY17" fmla="*/ 336076 h 338407"/>
                    <a:gd name="connsiteX18" fmla="*/ 19721 w 163116"/>
                    <a:gd name="connsiteY18" fmla="*/ 338407 h 338407"/>
                    <a:gd name="connsiteX19" fmla="*/ 142886 w 163116"/>
                    <a:gd name="connsiteY19" fmla="*/ 338407 h 338407"/>
                    <a:gd name="connsiteX20" fmla="*/ 144102 w 163116"/>
                    <a:gd name="connsiteY20" fmla="*/ 338368 h 338407"/>
                    <a:gd name="connsiteX21" fmla="*/ 146513 w 163116"/>
                    <a:gd name="connsiteY21" fmla="*/ 338133 h 338407"/>
                    <a:gd name="connsiteX22" fmla="*/ 155295 w 163116"/>
                    <a:gd name="connsiteY22" fmla="*/ 334352 h 338407"/>
                    <a:gd name="connsiteX23" fmla="*/ 161274 w 163116"/>
                    <a:gd name="connsiteY23" fmla="*/ 326907 h 338407"/>
                    <a:gd name="connsiteX24" fmla="*/ 162176 w 163116"/>
                    <a:gd name="connsiteY24" fmla="*/ 324674 h 338407"/>
                    <a:gd name="connsiteX25" fmla="*/ 162764 w 163116"/>
                    <a:gd name="connsiteY25" fmla="*/ 322323 h 338407"/>
                    <a:gd name="connsiteX26" fmla="*/ 163058 w 163116"/>
                    <a:gd name="connsiteY26" fmla="*/ 319932 h 338407"/>
                    <a:gd name="connsiteX27" fmla="*/ 163117 w 163116"/>
                    <a:gd name="connsiteY27" fmla="*/ 318737 h 338407"/>
                    <a:gd name="connsiteX28" fmla="*/ 163117 w 163116"/>
                    <a:gd name="connsiteY28" fmla="*/ 20160 h 338407"/>
                    <a:gd name="connsiteX29" fmla="*/ 163019 w 163116"/>
                    <a:gd name="connsiteY29" fmla="*/ 17750 h 338407"/>
                    <a:gd name="connsiteX30" fmla="*/ 159784 w 163116"/>
                    <a:gd name="connsiteY30" fmla="*/ 8738 h 338407"/>
                    <a:gd name="connsiteX31" fmla="*/ 142612 w 163116"/>
                    <a:gd name="connsiteY31" fmla="*/ 145370 h 338407"/>
                    <a:gd name="connsiteX32" fmla="*/ 142612 w 163116"/>
                    <a:gd name="connsiteY32" fmla="*/ 317954 h 338407"/>
                    <a:gd name="connsiteX33" fmla="*/ 20466 w 163116"/>
                    <a:gd name="connsiteY33" fmla="*/ 317954 h 338407"/>
                    <a:gd name="connsiteX34" fmla="*/ 20466 w 163116"/>
                    <a:gd name="connsiteY34" fmla="*/ 314819 h 338407"/>
                    <a:gd name="connsiteX35" fmla="*/ 20466 w 163116"/>
                    <a:gd name="connsiteY35" fmla="*/ 307648 h 338407"/>
                    <a:gd name="connsiteX36" fmla="*/ 20466 w 163116"/>
                    <a:gd name="connsiteY36" fmla="*/ 20434 h 338407"/>
                    <a:gd name="connsiteX37" fmla="*/ 142612 w 163116"/>
                    <a:gd name="connsiteY37" fmla="*/ 20434 h 338407"/>
                    <a:gd name="connsiteX38" fmla="*/ 142612 w 163116"/>
                    <a:gd name="connsiteY38" fmla="*/ 145351 h 338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63116" h="338407">
                      <a:moveTo>
                        <a:pt x="159745" y="8738"/>
                      </a:moveTo>
                      <a:cubicBezTo>
                        <a:pt x="157922" y="6093"/>
                        <a:pt x="155472" y="3860"/>
                        <a:pt x="152649" y="2331"/>
                      </a:cubicBezTo>
                      <a:cubicBezTo>
                        <a:pt x="149787" y="862"/>
                        <a:pt x="146591" y="20"/>
                        <a:pt x="143357" y="0"/>
                      </a:cubicBezTo>
                      <a:lnTo>
                        <a:pt x="20191" y="0"/>
                      </a:lnTo>
                      <a:cubicBezTo>
                        <a:pt x="19779" y="0"/>
                        <a:pt x="19387" y="0"/>
                        <a:pt x="18976" y="39"/>
                      </a:cubicBezTo>
                      <a:cubicBezTo>
                        <a:pt x="18172" y="39"/>
                        <a:pt x="17368" y="118"/>
                        <a:pt x="16584" y="274"/>
                      </a:cubicBezTo>
                      <a:cubicBezTo>
                        <a:pt x="13389" y="744"/>
                        <a:pt x="10350" y="2096"/>
                        <a:pt x="7802" y="4055"/>
                      </a:cubicBezTo>
                      <a:cubicBezTo>
                        <a:pt x="5195" y="5975"/>
                        <a:pt x="3176" y="8601"/>
                        <a:pt x="1823" y="11520"/>
                      </a:cubicBezTo>
                      <a:cubicBezTo>
                        <a:pt x="1411" y="12225"/>
                        <a:pt x="1255" y="13028"/>
                        <a:pt x="941" y="13753"/>
                      </a:cubicBezTo>
                      <a:cubicBezTo>
                        <a:pt x="725" y="14517"/>
                        <a:pt x="490" y="15301"/>
                        <a:pt x="353" y="16085"/>
                      </a:cubicBezTo>
                      <a:cubicBezTo>
                        <a:pt x="235" y="16888"/>
                        <a:pt x="78" y="17672"/>
                        <a:pt x="59" y="18475"/>
                      </a:cubicBezTo>
                      <a:lnTo>
                        <a:pt x="0" y="19690"/>
                      </a:lnTo>
                      <a:lnTo>
                        <a:pt x="0" y="21100"/>
                      </a:lnTo>
                      <a:cubicBezTo>
                        <a:pt x="0" y="21100"/>
                        <a:pt x="0" y="135731"/>
                        <a:pt x="0" y="135731"/>
                      </a:cubicBezTo>
                      <a:lnTo>
                        <a:pt x="0" y="318267"/>
                      </a:lnTo>
                      <a:cubicBezTo>
                        <a:pt x="0" y="319070"/>
                        <a:pt x="78" y="319874"/>
                        <a:pt x="98" y="320677"/>
                      </a:cubicBezTo>
                      <a:cubicBezTo>
                        <a:pt x="431" y="323870"/>
                        <a:pt x="1588" y="326966"/>
                        <a:pt x="3332" y="329669"/>
                      </a:cubicBezTo>
                      <a:cubicBezTo>
                        <a:pt x="5156" y="332314"/>
                        <a:pt x="7606" y="334548"/>
                        <a:pt x="10429" y="336076"/>
                      </a:cubicBezTo>
                      <a:cubicBezTo>
                        <a:pt x="13291" y="337545"/>
                        <a:pt x="16486" y="338388"/>
                        <a:pt x="19721" y="338407"/>
                      </a:cubicBezTo>
                      <a:lnTo>
                        <a:pt x="142886" y="338407"/>
                      </a:lnTo>
                      <a:cubicBezTo>
                        <a:pt x="143298" y="338407"/>
                        <a:pt x="143690" y="338407"/>
                        <a:pt x="144102" y="338368"/>
                      </a:cubicBezTo>
                      <a:cubicBezTo>
                        <a:pt x="144906" y="338349"/>
                        <a:pt x="145709" y="338290"/>
                        <a:pt x="146513" y="338133"/>
                      </a:cubicBezTo>
                      <a:cubicBezTo>
                        <a:pt x="149708" y="337663"/>
                        <a:pt x="152747" y="336311"/>
                        <a:pt x="155295" y="334352"/>
                      </a:cubicBezTo>
                      <a:cubicBezTo>
                        <a:pt x="157902" y="332432"/>
                        <a:pt x="159921" y="329807"/>
                        <a:pt x="161274" y="326907"/>
                      </a:cubicBezTo>
                      <a:cubicBezTo>
                        <a:pt x="161686" y="326202"/>
                        <a:pt x="161843" y="325399"/>
                        <a:pt x="162176" y="324674"/>
                      </a:cubicBezTo>
                      <a:cubicBezTo>
                        <a:pt x="162391" y="323890"/>
                        <a:pt x="162627" y="323126"/>
                        <a:pt x="162764" y="322323"/>
                      </a:cubicBezTo>
                      <a:cubicBezTo>
                        <a:pt x="162882" y="321519"/>
                        <a:pt x="163038" y="320736"/>
                        <a:pt x="163058" y="319932"/>
                      </a:cubicBezTo>
                      <a:lnTo>
                        <a:pt x="163117" y="318737"/>
                      </a:lnTo>
                      <a:lnTo>
                        <a:pt x="163117" y="20160"/>
                      </a:lnTo>
                      <a:cubicBezTo>
                        <a:pt x="163117" y="19357"/>
                        <a:pt x="163058" y="18553"/>
                        <a:pt x="163019" y="17750"/>
                      </a:cubicBezTo>
                      <a:cubicBezTo>
                        <a:pt x="162686" y="14537"/>
                        <a:pt x="161529" y="11442"/>
                        <a:pt x="159784" y="8738"/>
                      </a:cubicBezTo>
                      <a:close/>
                      <a:moveTo>
                        <a:pt x="142612" y="145370"/>
                      </a:moveTo>
                      <a:lnTo>
                        <a:pt x="142612" y="317954"/>
                      </a:lnTo>
                      <a:lnTo>
                        <a:pt x="20466" y="317954"/>
                      </a:lnTo>
                      <a:lnTo>
                        <a:pt x="20466" y="314819"/>
                      </a:lnTo>
                      <a:cubicBezTo>
                        <a:pt x="20466" y="314819"/>
                        <a:pt x="20466" y="307648"/>
                        <a:pt x="20466" y="307648"/>
                      </a:cubicBezTo>
                      <a:lnTo>
                        <a:pt x="20466" y="20434"/>
                      </a:lnTo>
                      <a:lnTo>
                        <a:pt x="142612" y="20434"/>
                      </a:lnTo>
                      <a:lnTo>
                        <a:pt x="142612" y="145351"/>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2" name="Freeform 110">
                  <a:extLst>
                    <a:ext uri="{FF2B5EF4-FFF2-40B4-BE49-F238E27FC236}">
                      <a16:creationId xmlns:a16="http://schemas.microsoft.com/office/drawing/2014/main" id="{2EDDBF7A-1967-F1D1-AC4E-D3A93779EADD}"/>
                    </a:ext>
                  </a:extLst>
                </p:cNvPr>
                <p:cNvSpPr/>
                <p:nvPr/>
              </p:nvSpPr>
              <p:spPr>
                <a:xfrm>
                  <a:off x="3429011" y="3677153"/>
                  <a:ext cx="37" cy="19"/>
                </a:xfrm>
                <a:custGeom>
                  <a:avLst/>
                  <a:gdLst>
                    <a:gd name="connsiteX0" fmla="*/ 37 w 37"/>
                    <a:gd name="connsiteY0" fmla="*/ 0 h 19"/>
                    <a:gd name="connsiteX1" fmla="*/ 17 w 37"/>
                    <a:gd name="connsiteY1" fmla="*/ 0 h 19"/>
                    <a:gd name="connsiteX2" fmla="*/ 17 w 37"/>
                    <a:gd name="connsiteY2" fmla="*/ 20 h 19"/>
                    <a:gd name="connsiteX3" fmla="*/ 17 w 37"/>
                    <a:gd name="connsiteY3" fmla="*/ 20 h 19"/>
                  </a:gdLst>
                  <a:ahLst/>
                  <a:cxnLst>
                    <a:cxn ang="0">
                      <a:pos x="connsiteX0" y="connsiteY0"/>
                    </a:cxn>
                    <a:cxn ang="0">
                      <a:pos x="connsiteX1" y="connsiteY1"/>
                    </a:cxn>
                    <a:cxn ang="0">
                      <a:pos x="connsiteX2" y="connsiteY2"/>
                    </a:cxn>
                    <a:cxn ang="0">
                      <a:pos x="connsiteX3" y="connsiteY3"/>
                    </a:cxn>
                  </a:cxnLst>
                  <a:rect l="l" t="t" r="r" b="b"/>
                  <a:pathLst>
                    <a:path w="37" h="19">
                      <a:moveTo>
                        <a:pt x="37" y="0"/>
                      </a:moveTo>
                      <a:cubicBezTo>
                        <a:pt x="37" y="0"/>
                        <a:pt x="-2" y="0"/>
                        <a:pt x="17" y="0"/>
                      </a:cubicBezTo>
                      <a:cubicBezTo>
                        <a:pt x="17" y="0"/>
                        <a:pt x="17" y="20"/>
                        <a:pt x="17" y="20"/>
                      </a:cubicBezTo>
                      <a:cubicBezTo>
                        <a:pt x="-22" y="-20"/>
                        <a:pt x="17" y="20"/>
                        <a:pt x="17" y="20"/>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3" name="Freeform 111">
                  <a:extLst>
                    <a:ext uri="{FF2B5EF4-FFF2-40B4-BE49-F238E27FC236}">
                      <a16:creationId xmlns:a16="http://schemas.microsoft.com/office/drawing/2014/main" id="{6E627BE8-57EF-D7D9-DA1C-FB449C882A7F}"/>
                    </a:ext>
                  </a:extLst>
                </p:cNvPr>
                <p:cNvSpPr/>
                <p:nvPr/>
              </p:nvSpPr>
              <p:spPr>
                <a:xfrm>
                  <a:off x="3458825" y="3926986"/>
                  <a:ext cx="59495" cy="21452"/>
                </a:xfrm>
                <a:custGeom>
                  <a:avLst/>
                  <a:gdLst>
                    <a:gd name="connsiteX0" fmla="*/ 0 w 59495"/>
                    <a:gd name="connsiteY0" fmla="*/ 0 h 21452"/>
                    <a:gd name="connsiteX1" fmla="*/ 59495 w 59495"/>
                    <a:gd name="connsiteY1" fmla="*/ 0 h 21452"/>
                    <a:gd name="connsiteX2" fmla="*/ 59495 w 59495"/>
                    <a:gd name="connsiteY2" fmla="*/ 21453 h 21452"/>
                    <a:gd name="connsiteX3" fmla="*/ 0 w 59495"/>
                    <a:gd name="connsiteY3" fmla="*/ 21453 h 21452"/>
                  </a:gdLst>
                  <a:ahLst/>
                  <a:cxnLst>
                    <a:cxn ang="0">
                      <a:pos x="connsiteX0" y="connsiteY0"/>
                    </a:cxn>
                    <a:cxn ang="0">
                      <a:pos x="connsiteX1" y="connsiteY1"/>
                    </a:cxn>
                    <a:cxn ang="0">
                      <a:pos x="connsiteX2" y="connsiteY2"/>
                    </a:cxn>
                    <a:cxn ang="0">
                      <a:pos x="connsiteX3" y="connsiteY3"/>
                    </a:cxn>
                  </a:cxnLst>
                  <a:rect l="l" t="t" r="r" b="b"/>
                  <a:pathLst>
                    <a:path w="59495" h="21452">
                      <a:moveTo>
                        <a:pt x="0" y="0"/>
                      </a:moveTo>
                      <a:lnTo>
                        <a:pt x="59495" y="0"/>
                      </a:lnTo>
                      <a:lnTo>
                        <a:pt x="59495" y="21453"/>
                      </a:lnTo>
                      <a:lnTo>
                        <a:pt x="0" y="21453"/>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4" name="Freeform 112">
                  <a:extLst>
                    <a:ext uri="{FF2B5EF4-FFF2-40B4-BE49-F238E27FC236}">
                      <a16:creationId xmlns:a16="http://schemas.microsoft.com/office/drawing/2014/main" id="{9852357D-DD21-194A-6173-8D606338D82F}"/>
                    </a:ext>
                  </a:extLst>
                </p:cNvPr>
                <p:cNvSpPr/>
                <p:nvPr/>
              </p:nvSpPr>
              <p:spPr>
                <a:xfrm>
                  <a:off x="3281888" y="3044361"/>
                  <a:ext cx="24150" cy="1454566"/>
                </a:xfrm>
                <a:custGeom>
                  <a:avLst/>
                  <a:gdLst>
                    <a:gd name="connsiteX0" fmla="*/ 0 w 24150"/>
                    <a:gd name="connsiteY0" fmla="*/ 0 h 1454566"/>
                    <a:gd name="connsiteX1" fmla="*/ 24151 w 24150"/>
                    <a:gd name="connsiteY1" fmla="*/ 0 h 1454566"/>
                    <a:gd name="connsiteX2" fmla="*/ 24151 w 24150"/>
                    <a:gd name="connsiteY2" fmla="*/ 1454566 h 1454566"/>
                    <a:gd name="connsiteX3" fmla="*/ 0 w 24150"/>
                    <a:gd name="connsiteY3" fmla="*/ 1454566 h 1454566"/>
                  </a:gdLst>
                  <a:ahLst/>
                  <a:cxnLst>
                    <a:cxn ang="0">
                      <a:pos x="connsiteX0" y="connsiteY0"/>
                    </a:cxn>
                    <a:cxn ang="0">
                      <a:pos x="connsiteX1" y="connsiteY1"/>
                    </a:cxn>
                    <a:cxn ang="0">
                      <a:pos x="connsiteX2" y="connsiteY2"/>
                    </a:cxn>
                    <a:cxn ang="0">
                      <a:pos x="connsiteX3" y="connsiteY3"/>
                    </a:cxn>
                  </a:cxnLst>
                  <a:rect l="l" t="t" r="r" b="b"/>
                  <a:pathLst>
                    <a:path w="24150" h="1454566">
                      <a:moveTo>
                        <a:pt x="0" y="0"/>
                      </a:moveTo>
                      <a:lnTo>
                        <a:pt x="24151" y="0"/>
                      </a:lnTo>
                      <a:lnTo>
                        <a:pt x="24151" y="1454566"/>
                      </a:lnTo>
                      <a:lnTo>
                        <a:pt x="0" y="1454566"/>
                      </a:ln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sp>
            <p:nvSpPr>
              <p:cNvPr id="140" name="Freeform 75">
                <a:extLst>
                  <a:ext uri="{FF2B5EF4-FFF2-40B4-BE49-F238E27FC236}">
                    <a16:creationId xmlns:a16="http://schemas.microsoft.com/office/drawing/2014/main" id="{2EA8E479-C16E-4389-D5D8-A7A9ABEF1FE8}"/>
                  </a:ext>
                </a:extLst>
              </p:cNvPr>
              <p:cNvSpPr/>
              <p:nvPr/>
            </p:nvSpPr>
            <p:spPr>
              <a:xfrm>
                <a:off x="2809729" y="3827519"/>
                <a:ext cx="41460" cy="120919"/>
              </a:xfrm>
              <a:custGeom>
                <a:avLst/>
                <a:gdLst>
                  <a:gd name="connsiteX0" fmla="*/ 0 w 41460"/>
                  <a:gd name="connsiteY0" fmla="*/ 30054 h 120919"/>
                  <a:gd name="connsiteX1" fmla="*/ 0 w 41460"/>
                  <a:gd name="connsiteY1" fmla="*/ 18651 h 120919"/>
                  <a:gd name="connsiteX2" fmla="*/ 3803 w 41460"/>
                  <a:gd name="connsiteY2" fmla="*/ 14674 h 120919"/>
                  <a:gd name="connsiteX3" fmla="*/ 6214 w 41460"/>
                  <a:gd name="connsiteY3" fmla="*/ 14674 h 120919"/>
                  <a:gd name="connsiteX4" fmla="*/ 23328 w 41460"/>
                  <a:gd name="connsiteY4" fmla="*/ 3448 h 120919"/>
                  <a:gd name="connsiteX5" fmla="*/ 28679 w 41460"/>
                  <a:gd name="connsiteY5" fmla="*/ 0 h 120919"/>
                  <a:gd name="connsiteX6" fmla="*/ 37834 w 41460"/>
                  <a:gd name="connsiteY6" fmla="*/ 0 h 120919"/>
                  <a:gd name="connsiteX7" fmla="*/ 40421 w 41460"/>
                  <a:gd name="connsiteY7" fmla="*/ 1038 h 120919"/>
                  <a:gd name="connsiteX8" fmla="*/ 41460 w 41460"/>
                  <a:gd name="connsiteY8" fmla="*/ 3624 h 120919"/>
                  <a:gd name="connsiteX9" fmla="*/ 41460 w 41460"/>
                  <a:gd name="connsiteY9" fmla="*/ 117119 h 120919"/>
                  <a:gd name="connsiteX10" fmla="*/ 40343 w 41460"/>
                  <a:gd name="connsiteY10" fmla="*/ 119803 h 120919"/>
                  <a:gd name="connsiteX11" fmla="*/ 37657 w 41460"/>
                  <a:gd name="connsiteY11" fmla="*/ 120920 h 120919"/>
                  <a:gd name="connsiteX12" fmla="*/ 22798 w 41460"/>
                  <a:gd name="connsiteY12" fmla="*/ 120920 h 120919"/>
                  <a:gd name="connsiteX13" fmla="*/ 20211 w 41460"/>
                  <a:gd name="connsiteY13" fmla="*/ 119803 h 120919"/>
                  <a:gd name="connsiteX14" fmla="*/ 19172 w 41460"/>
                  <a:gd name="connsiteY14" fmla="*/ 117119 h 120919"/>
                  <a:gd name="connsiteX15" fmla="*/ 19172 w 41460"/>
                  <a:gd name="connsiteY15" fmla="*/ 33521 h 120919"/>
                  <a:gd name="connsiteX16" fmla="*/ 3627 w 41460"/>
                  <a:gd name="connsiteY16" fmla="*/ 33521 h 120919"/>
                  <a:gd name="connsiteX17" fmla="*/ 1039 w 41460"/>
                  <a:gd name="connsiteY17" fmla="*/ 32561 h 120919"/>
                  <a:gd name="connsiteX18" fmla="*/ 0 w 41460"/>
                  <a:gd name="connsiteY18" fmla="*/ 30054 h 12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60" h="120919">
                    <a:moveTo>
                      <a:pt x="0" y="30054"/>
                    </a:moveTo>
                    <a:lnTo>
                      <a:pt x="0" y="18651"/>
                    </a:lnTo>
                    <a:cubicBezTo>
                      <a:pt x="0" y="16006"/>
                      <a:pt x="1274" y="14674"/>
                      <a:pt x="3803" y="14674"/>
                    </a:cubicBezTo>
                    <a:lnTo>
                      <a:pt x="6214" y="14674"/>
                    </a:lnTo>
                    <a:cubicBezTo>
                      <a:pt x="14624" y="14674"/>
                      <a:pt x="20328" y="10932"/>
                      <a:pt x="23328" y="3448"/>
                    </a:cubicBezTo>
                    <a:cubicBezTo>
                      <a:pt x="24484" y="1156"/>
                      <a:pt x="26268" y="0"/>
                      <a:pt x="28679" y="0"/>
                    </a:cubicBezTo>
                    <a:lnTo>
                      <a:pt x="37834" y="0"/>
                    </a:lnTo>
                    <a:cubicBezTo>
                      <a:pt x="38873" y="0"/>
                      <a:pt x="39735" y="353"/>
                      <a:pt x="40421" y="1038"/>
                    </a:cubicBezTo>
                    <a:cubicBezTo>
                      <a:pt x="41108" y="1724"/>
                      <a:pt x="41460" y="2586"/>
                      <a:pt x="41460" y="3624"/>
                    </a:cubicBezTo>
                    <a:lnTo>
                      <a:pt x="41460" y="117119"/>
                    </a:lnTo>
                    <a:cubicBezTo>
                      <a:pt x="41460" y="118158"/>
                      <a:pt x="41088" y="119039"/>
                      <a:pt x="40343" y="119803"/>
                    </a:cubicBezTo>
                    <a:cubicBezTo>
                      <a:pt x="39598" y="120567"/>
                      <a:pt x="38696" y="120920"/>
                      <a:pt x="37657" y="120920"/>
                    </a:cubicBezTo>
                    <a:lnTo>
                      <a:pt x="22798" y="120920"/>
                    </a:lnTo>
                    <a:cubicBezTo>
                      <a:pt x="21759" y="120920"/>
                      <a:pt x="20897" y="120548"/>
                      <a:pt x="20211" y="119803"/>
                    </a:cubicBezTo>
                    <a:cubicBezTo>
                      <a:pt x="19525" y="119059"/>
                      <a:pt x="19172" y="118158"/>
                      <a:pt x="19172" y="117119"/>
                    </a:cubicBezTo>
                    <a:lnTo>
                      <a:pt x="19172" y="33521"/>
                    </a:lnTo>
                    <a:lnTo>
                      <a:pt x="3627" y="33521"/>
                    </a:lnTo>
                    <a:cubicBezTo>
                      <a:pt x="2588" y="33521"/>
                      <a:pt x="1725" y="33208"/>
                      <a:pt x="1039" y="32561"/>
                    </a:cubicBezTo>
                    <a:cubicBezTo>
                      <a:pt x="353" y="31935"/>
                      <a:pt x="0" y="31092"/>
                      <a:pt x="0" y="30054"/>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1" name="Freeform 76">
                <a:extLst>
                  <a:ext uri="{FF2B5EF4-FFF2-40B4-BE49-F238E27FC236}">
                    <a16:creationId xmlns:a16="http://schemas.microsoft.com/office/drawing/2014/main" id="{51E7C52F-A46B-D57F-2DDA-681C578A832D}"/>
                  </a:ext>
                </a:extLst>
              </p:cNvPr>
              <p:cNvSpPr/>
              <p:nvPr/>
            </p:nvSpPr>
            <p:spPr>
              <a:xfrm>
                <a:off x="2473459" y="4126253"/>
                <a:ext cx="41460" cy="120920"/>
              </a:xfrm>
              <a:custGeom>
                <a:avLst/>
                <a:gdLst>
                  <a:gd name="connsiteX0" fmla="*/ 0 w 41460"/>
                  <a:gd name="connsiteY0" fmla="*/ 30054 h 120920"/>
                  <a:gd name="connsiteX1" fmla="*/ 0 w 41460"/>
                  <a:gd name="connsiteY1" fmla="*/ 18651 h 120920"/>
                  <a:gd name="connsiteX2" fmla="*/ 3803 w 41460"/>
                  <a:gd name="connsiteY2" fmla="*/ 14674 h 120920"/>
                  <a:gd name="connsiteX3" fmla="*/ 6214 w 41460"/>
                  <a:gd name="connsiteY3" fmla="*/ 14674 h 120920"/>
                  <a:gd name="connsiteX4" fmla="*/ 23328 w 41460"/>
                  <a:gd name="connsiteY4" fmla="*/ 3448 h 120920"/>
                  <a:gd name="connsiteX5" fmla="*/ 28679 w 41460"/>
                  <a:gd name="connsiteY5" fmla="*/ 0 h 120920"/>
                  <a:gd name="connsiteX6" fmla="*/ 37834 w 41460"/>
                  <a:gd name="connsiteY6" fmla="*/ 0 h 120920"/>
                  <a:gd name="connsiteX7" fmla="*/ 40421 w 41460"/>
                  <a:gd name="connsiteY7" fmla="*/ 1038 h 120920"/>
                  <a:gd name="connsiteX8" fmla="*/ 41460 w 41460"/>
                  <a:gd name="connsiteY8" fmla="*/ 3625 h 120920"/>
                  <a:gd name="connsiteX9" fmla="*/ 41460 w 41460"/>
                  <a:gd name="connsiteY9" fmla="*/ 117119 h 120920"/>
                  <a:gd name="connsiteX10" fmla="*/ 40343 w 41460"/>
                  <a:gd name="connsiteY10" fmla="*/ 119803 h 120920"/>
                  <a:gd name="connsiteX11" fmla="*/ 37657 w 41460"/>
                  <a:gd name="connsiteY11" fmla="*/ 120920 h 120920"/>
                  <a:gd name="connsiteX12" fmla="*/ 22798 w 41460"/>
                  <a:gd name="connsiteY12" fmla="*/ 120920 h 120920"/>
                  <a:gd name="connsiteX13" fmla="*/ 20211 w 41460"/>
                  <a:gd name="connsiteY13" fmla="*/ 119803 h 120920"/>
                  <a:gd name="connsiteX14" fmla="*/ 19172 w 41460"/>
                  <a:gd name="connsiteY14" fmla="*/ 117119 h 120920"/>
                  <a:gd name="connsiteX15" fmla="*/ 19172 w 41460"/>
                  <a:gd name="connsiteY15" fmla="*/ 33521 h 120920"/>
                  <a:gd name="connsiteX16" fmla="*/ 3627 w 41460"/>
                  <a:gd name="connsiteY16" fmla="*/ 33521 h 120920"/>
                  <a:gd name="connsiteX17" fmla="*/ 1039 w 41460"/>
                  <a:gd name="connsiteY17" fmla="*/ 32562 h 120920"/>
                  <a:gd name="connsiteX18" fmla="*/ 0 w 41460"/>
                  <a:gd name="connsiteY18" fmla="*/ 30054 h 1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60" h="120920">
                    <a:moveTo>
                      <a:pt x="0" y="30054"/>
                    </a:moveTo>
                    <a:lnTo>
                      <a:pt x="0" y="18651"/>
                    </a:lnTo>
                    <a:cubicBezTo>
                      <a:pt x="0" y="16007"/>
                      <a:pt x="1274" y="14674"/>
                      <a:pt x="3803" y="14674"/>
                    </a:cubicBezTo>
                    <a:lnTo>
                      <a:pt x="6214" y="14674"/>
                    </a:lnTo>
                    <a:cubicBezTo>
                      <a:pt x="14624" y="14674"/>
                      <a:pt x="20328" y="10932"/>
                      <a:pt x="23328" y="3448"/>
                    </a:cubicBezTo>
                    <a:cubicBezTo>
                      <a:pt x="24484" y="1156"/>
                      <a:pt x="26268" y="0"/>
                      <a:pt x="28679" y="0"/>
                    </a:cubicBezTo>
                    <a:lnTo>
                      <a:pt x="37834" y="0"/>
                    </a:lnTo>
                    <a:cubicBezTo>
                      <a:pt x="38873" y="0"/>
                      <a:pt x="39735" y="353"/>
                      <a:pt x="40421" y="1038"/>
                    </a:cubicBezTo>
                    <a:cubicBezTo>
                      <a:pt x="41108" y="1724"/>
                      <a:pt x="41460" y="2586"/>
                      <a:pt x="41460" y="3625"/>
                    </a:cubicBezTo>
                    <a:lnTo>
                      <a:pt x="41460" y="117119"/>
                    </a:lnTo>
                    <a:cubicBezTo>
                      <a:pt x="41460" y="118158"/>
                      <a:pt x="41088" y="119039"/>
                      <a:pt x="40343" y="119803"/>
                    </a:cubicBezTo>
                    <a:cubicBezTo>
                      <a:pt x="39598" y="120567"/>
                      <a:pt x="38696" y="120920"/>
                      <a:pt x="37657" y="120920"/>
                    </a:cubicBezTo>
                    <a:lnTo>
                      <a:pt x="22798" y="120920"/>
                    </a:lnTo>
                    <a:cubicBezTo>
                      <a:pt x="21759" y="120920"/>
                      <a:pt x="20897" y="120548"/>
                      <a:pt x="20211" y="119803"/>
                    </a:cubicBezTo>
                    <a:cubicBezTo>
                      <a:pt x="19525" y="119059"/>
                      <a:pt x="19172" y="118158"/>
                      <a:pt x="19172" y="117119"/>
                    </a:cubicBezTo>
                    <a:lnTo>
                      <a:pt x="19172" y="33521"/>
                    </a:lnTo>
                    <a:lnTo>
                      <a:pt x="3627" y="33521"/>
                    </a:lnTo>
                    <a:cubicBezTo>
                      <a:pt x="2588" y="33521"/>
                      <a:pt x="1725" y="33208"/>
                      <a:pt x="1039" y="32562"/>
                    </a:cubicBezTo>
                    <a:cubicBezTo>
                      <a:pt x="353" y="31935"/>
                      <a:pt x="0" y="31092"/>
                      <a:pt x="0" y="30054"/>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2" name="Freeform 77">
                <a:extLst>
                  <a:ext uri="{FF2B5EF4-FFF2-40B4-BE49-F238E27FC236}">
                    <a16:creationId xmlns:a16="http://schemas.microsoft.com/office/drawing/2014/main" id="{036761B8-FE8E-5773-333F-C3D41FB828BE}"/>
                  </a:ext>
                </a:extLst>
              </p:cNvPr>
              <p:cNvSpPr/>
              <p:nvPr/>
            </p:nvSpPr>
            <p:spPr>
              <a:xfrm>
                <a:off x="3107185" y="3394915"/>
                <a:ext cx="41460" cy="120919"/>
              </a:xfrm>
              <a:custGeom>
                <a:avLst/>
                <a:gdLst>
                  <a:gd name="connsiteX0" fmla="*/ 0 w 41460"/>
                  <a:gd name="connsiteY0" fmla="*/ 30054 h 120919"/>
                  <a:gd name="connsiteX1" fmla="*/ 0 w 41460"/>
                  <a:gd name="connsiteY1" fmla="*/ 18651 h 120919"/>
                  <a:gd name="connsiteX2" fmla="*/ 3803 w 41460"/>
                  <a:gd name="connsiteY2" fmla="*/ 14674 h 120919"/>
                  <a:gd name="connsiteX3" fmla="*/ 6214 w 41460"/>
                  <a:gd name="connsiteY3" fmla="*/ 14674 h 120919"/>
                  <a:gd name="connsiteX4" fmla="*/ 23328 w 41460"/>
                  <a:gd name="connsiteY4" fmla="*/ 3448 h 120919"/>
                  <a:gd name="connsiteX5" fmla="*/ 28679 w 41460"/>
                  <a:gd name="connsiteY5" fmla="*/ 0 h 120919"/>
                  <a:gd name="connsiteX6" fmla="*/ 37834 w 41460"/>
                  <a:gd name="connsiteY6" fmla="*/ 0 h 120919"/>
                  <a:gd name="connsiteX7" fmla="*/ 40421 w 41460"/>
                  <a:gd name="connsiteY7" fmla="*/ 1038 h 120919"/>
                  <a:gd name="connsiteX8" fmla="*/ 41460 w 41460"/>
                  <a:gd name="connsiteY8" fmla="*/ 3624 h 120919"/>
                  <a:gd name="connsiteX9" fmla="*/ 41460 w 41460"/>
                  <a:gd name="connsiteY9" fmla="*/ 117119 h 120919"/>
                  <a:gd name="connsiteX10" fmla="*/ 40343 w 41460"/>
                  <a:gd name="connsiteY10" fmla="*/ 119803 h 120919"/>
                  <a:gd name="connsiteX11" fmla="*/ 37657 w 41460"/>
                  <a:gd name="connsiteY11" fmla="*/ 120920 h 120919"/>
                  <a:gd name="connsiteX12" fmla="*/ 22798 w 41460"/>
                  <a:gd name="connsiteY12" fmla="*/ 120920 h 120919"/>
                  <a:gd name="connsiteX13" fmla="*/ 20211 w 41460"/>
                  <a:gd name="connsiteY13" fmla="*/ 119803 h 120919"/>
                  <a:gd name="connsiteX14" fmla="*/ 19172 w 41460"/>
                  <a:gd name="connsiteY14" fmla="*/ 117119 h 120919"/>
                  <a:gd name="connsiteX15" fmla="*/ 19172 w 41460"/>
                  <a:gd name="connsiteY15" fmla="*/ 33521 h 120919"/>
                  <a:gd name="connsiteX16" fmla="*/ 3627 w 41460"/>
                  <a:gd name="connsiteY16" fmla="*/ 33521 h 120919"/>
                  <a:gd name="connsiteX17" fmla="*/ 1039 w 41460"/>
                  <a:gd name="connsiteY17" fmla="*/ 32561 h 120919"/>
                  <a:gd name="connsiteX18" fmla="*/ 0 w 41460"/>
                  <a:gd name="connsiteY18" fmla="*/ 30054 h 12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60" h="120919">
                    <a:moveTo>
                      <a:pt x="0" y="30054"/>
                    </a:moveTo>
                    <a:lnTo>
                      <a:pt x="0" y="18651"/>
                    </a:lnTo>
                    <a:cubicBezTo>
                      <a:pt x="0" y="16006"/>
                      <a:pt x="1274" y="14674"/>
                      <a:pt x="3803" y="14674"/>
                    </a:cubicBezTo>
                    <a:lnTo>
                      <a:pt x="6214" y="14674"/>
                    </a:lnTo>
                    <a:cubicBezTo>
                      <a:pt x="14624" y="14674"/>
                      <a:pt x="20328" y="10932"/>
                      <a:pt x="23328" y="3448"/>
                    </a:cubicBezTo>
                    <a:cubicBezTo>
                      <a:pt x="24484" y="1156"/>
                      <a:pt x="26268" y="0"/>
                      <a:pt x="28679" y="0"/>
                    </a:cubicBezTo>
                    <a:lnTo>
                      <a:pt x="37834" y="0"/>
                    </a:lnTo>
                    <a:cubicBezTo>
                      <a:pt x="38873" y="0"/>
                      <a:pt x="39735" y="353"/>
                      <a:pt x="40421" y="1038"/>
                    </a:cubicBezTo>
                    <a:cubicBezTo>
                      <a:pt x="41108" y="1724"/>
                      <a:pt x="41460" y="2586"/>
                      <a:pt x="41460" y="3624"/>
                    </a:cubicBezTo>
                    <a:lnTo>
                      <a:pt x="41460" y="117119"/>
                    </a:lnTo>
                    <a:cubicBezTo>
                      <a:pt x="41460" y="118158"/>
                      <a:pt x="41088" y="119039"/>
                      <a:pt x="40343" y="119803"/>
                    </a:cubicBezTo>
                    <a:cubicBezTo>
                      <a:pt x="39598" y="120567"/>
                      <a:pt x="38696" y="120920"/>
                      <a:pt x="37657" y="120920"/>
                    </a:cubicBezTo>
                    <a:lnTo>
                      <a:pt x="22798" y="120920"/>
                    </a:lnTo>
                    <a:cubicBezTo>
                      <a:pt x="21759" y="120920"/>
                      <a:pt x="20897" y="120548"/>
                      <a:pt x="20211" y="119803"/>
                    </a:cubicBezTo>
                    <a:cubicBezTo>
                      <a:pt x="19525" y="119059"/>
                      <a:pt x="19172" y="118158"/>
                      <a:pt x="19172" y="117119"/>
                    </a:cubicBezTo>
                    <a:lnTo>
                      <a:pt x="19172" y="33521"/>
                    </a:lnTo>
                    <a:lnTo>
                      <a:pt x="3627" y="33521"/>
                    </a:lnTo>
                    <a:cubicBezTo>
                      <a:pt x="2588" y="33521"/>
                      <a:pt x="1725" y="33208"/>
                      <a:pt x="1039" y="32561"/>
                    </a:cubicBezTo>
                    <a:cubicBezTo>
                      <a:pt x="353" y="31934"/>
                      <a:pt x="0" y="31092"/>
                      <a:pt x="0" y="30054"/>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3" name="Freeform 78">
                <a:extLst>
                  <a:ext uri="{FF2B5EF4-FFF2-40B4-BE49-F238E27FC236}">
                    <a16:creationId xmlns:a16="http://schemas.microsoft.com/office/drawing/2014/main" id="{2013AEBF-3207-7E9D-3761-6C9557B9AD6C}"/>
                  </a:ext>
                </a:extLst>
              </p:cNvPr>
              <p:cNvSpPr/>
              <p:nvPr/>
            </p:nvSpPr>
            <p:spPr>
              <a:xfrm>
                <a:off x="2660236" y="3076295"/>
                <a:ext cx="41460" cy="120919"/>
              </a:xfrm>
              <a:custGeom>
                <a:avLst/>
                <a:gdLst>
                  <a:gd name="connsiteX0" fmla="*/ 0 w 41460"/>
                  <a:gd name="connsiteY0" fmla="*/ 30054 h 120919"/>
                  <a:gd name="connsiteX1" fmla="*/ 0 w 41460"/>
                  <a:gd name="connsiteY1" fmla="*/ 18651 h 120919"/>
                  <a:gd name="connsiteX2" fmla="*/ 3803 w 41460"/>
                  <a:gd name="connsiteY2" fmla="*/ 14674 h 120919"/>
                  <a:gd name="connsiteX3" fmla="*/ 6214 w 41460"/>
                  <a:gd name="connsiteY3" fmla="*/ 14674 h 120919"/>
                  <a:gd name="connsiteX4" fmla="*/ 23328 w 41460"/>
                  <a:gd name="connsiteY4" fmla="*/ 3448 h 120919"/>
                  <a:gd name="connsiteX5" fmla="*/ 28679 w 41460"/>
                  <a:gd name="connsiteY5" fmla="*/ 0 h 120919"/>
                  <a:gd name="connsiteX6" fmla="*/ 37834 w 41460"/>
                  <a:gd name="connsiteY6" fmla="*/ 0 h 120919"/>
                  <a:gd name="connsiteX7" fmla="*/ 40421 w 41460"/>
                  <a:gd name="connsiteY7" fmla="*/ 1038 h 120919"/>
                  <a:gd name="connsiteX8" fmla="*/ 41460 w 41460"/>
                  <a:gd name="connsiteY8" fmla="*/ 3624 h 120919"/>
                  <a:gd name="connsiteX9" fmla="*/ 41460 w 41460"/>
                  <a:gd name="connsiteY9" fmla="*/ 117119 h 120919"/>
                  <a:gd name="connsiteX10" fmla="*/ 40343 w 41460"/>
                  <a:gd name="connsiteY10" fmla="*/ 119803 h 120919"/>
                  <a:gd name="connsiteX11" fmla="*/ 37657 w 41460"/>
                  <a:gd name="connsiteY11" fmla="*/ 120920 h 120919"/>
                  <a:gd name="connsiteX12" fmla="*/ 22798 w 41460"/>
                  <a:gd name="connsiteY12" fmla="*/ 120920 h 120919"/>
                  <a:gd name="connsiteX13" fmla="*/ 20211 w 41460"/>
                  <a:gd name="connsiteY13" fmla="*/ 119803 h 120919"/>
                  <a:gd name="connsiteX14" fmla="*/ 19172 w 41460"/>
                  <a:gd name="connsiteY14" fmla="*/ 117119 h 120919"/>
                  <a:gd name="connsiteX15" fmla="*/ 19172 w 41460"/>
                  <a:gd name="connsiteY15" fmla="*/ 33521 h 120919"/>
                  <a:gd name="connsiteX16" fmla="*/ 3627 w 41460"/>
                  <a:gd name="connsiteY16" fmla="*/ 33521 h 120919"/>
                  <a:gd name="connsiteX17" fmla="*/ 1039 w 41460"/>
                  <a:gd name="connsiteY17" fmla="*/ 32561 h 120919"/>
                  <a:gd name="connsiteX18" fmla="*/ 0 w 41460"/>
                  <a:gd name="connsiteY18" fmla="*/ 30054 h 12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60" h="120919">
                    <a:moveTo>
                      <a:pt x="0" y="30054"/>
                    </a:moveTo>
                    <a:lnTo>
                      <a:pt x="0" y="18651"/>
                    </a:lnTo>
                    <a:cubicBezTo>
                      <a:pt x="0" y="16006"/>
                      <a:pt x="1274" y="14674"/>
                      <a:pt x="3803" y="14674"/>
                    </a:cubicBezTo>
                    <a:lnTo>
                      <a:pt x="6214" y="14674"/>
                    </a:lnTo>
                    <a:cubicBezTo>
                      <a:pt x="14624" y="14674"/>
                      <a:pt x="20328" y="10932"/>
                      <a:pt x="23328" y="3448"/>
                    </a:cubicBezTo>
                    <a:cubicBezTo>
                      <a:pt x="24484" y="1156"/>
                      <a:pt x="26268" y="0"/>
                      <a:pt x="28679" y="0"/>
                    </a:cubicBezTo>
                    <a:lnTo>
                      <a:pt x="37834" y="0"/>
                    </a:lnTo>
                    <a:cubicBezTo>
                      <a:pt x="38873" y="0"/>
                      <a:pt x="39735" y="353"/>
                      <a:pt x="40421" y="1038"/>
                    </a:cubicBezTo>
                    <a:cubicBezTo>
                      <a:pt x="41108" y="1724"/>
                      <a:pt x="41460" y="2586"/>
                      <a:pt x="41460" y="3624"/>
                    </a:cubicBezTo>
                    <a:lnTo>
                      <a:pt x="41460" y="117119"/>
                    </a:lnTo>
                    <a:cubicBezTo>
                      <a:pt x="41460" y="118158"/>
                      <a:pt x="41088" y="119039"/>
                      <a:pt x="40343" y="119803"/>
                    </a:cubicBezTo>
                    <a:cubicBezTo>
                      <a:pt x="39598" y="120567"/>
                      <a:pt x="38696" y="120920"/>
                      <a:pt x="37657" y="120920"/>
                    </a:cubicBezTo>
                    <a:lnTo>
                      <a:pt x="22798" y="120920"/>
                    </a:lnTo>
                    <a:cubicBezTo>
                      <a:pt x="21759" y="120920"/>
                      <a:pt x="20897" y="120548"/>
                      <a:pt x="20211" y="119803"/>
                    </a:cubicBezTo>
                    <a:cubicBezTo>
                      <a:pt x="19525" y="119059"/>
                      <a:pt x="19172" y="118158"/>
                      <a:pt x="19172" y="117119"/>
                    </a:cubicBezTo>
                    <a:lnTo>
                      <a:pt x="19172" y="33521"/>
                    </a:lnTo>
                    <a:lnTo>
                      <a:pt x="3627" y="33521"/>
                    </a:lnTo>
                    <a:cubicBezTo>
                      <a:pt x="2588" y="33521"/>
                      <a:pt x="1725" y="33208"/>
                      <a:pt x="1039" y="32561"/>
                    </a:cubicBezTo>
                    <a:cubicBezTo>
                      <a:pt x="353" y="31934"/>
                      <a:pt x="0" y="31092"/>
                      <a:pt x="0" y="30054"/>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4" name="Freeform 79">
                <a:extLst>
                  <a:ext uri="{FF2B5EF4-FFF2-40B4-BE49-F238E27FC236}">
                    <a16:creationId xmlns:a16="http://schemas.microsoft.com/office/drawing/2014/main" id="{AE97C6C6-4D31-5AB0-3871-0AE863578101}"/>
                  </a:ext>
                </a:extLst>
              </p:cNvPr>
              <p:cNvSpPr/>
              <p:nvPr/>
            </p:nvSpPr>
            <p:spPr>
              <a:xfrm>
                <a:off x="3025656" y="4204777"/>
                <a:ext cx="41460" cy="120920"/>
              </a:xfrm>
              <a:custGeom>
                <a:avLst/>
                <a:gdLst>
                  <a:gd name="connsiteX0" fmla="*/ 0 w 41460"/>
                  <a:gd name="connsiteY0" fmla="*/ 30054 h 120920"/>
                  <a:gd name="connsiteX1" fmla="*/ 0 w 41460"/>
                  <a:gd name="connsiteY1" fmla="*/ 18651 h 120920"/>
                  <a:gd name="connsiteX2" fmla="*/ 3803 w 41460"/>
                  <a:gd name="connsiteY2" fmla="*/ 14674 h 120920"/>
                  <a:gd name="connsiteX3" fmla="*/ 6214 w 41460"/>
                  <a:gd name="connsiteY3" fmla="*/ 14674 h 120920"/>
                  <a:gd name="connsiteX4" fmla="*/ 23328 w 41460"/>
                  <a:gd name="connsiteY4" fmla="*/ 3448 h 120920"/>
                  <a:gd name="connsiteX5" fmla="*/ 28679 w 41460"/>
                  <a:gd name="connsiteY5" fmla="*/ 0 h 120920"/>
                  <a:gd name="connsiteX6" fmla="*/ 37834 w 41460"/>
                  <a:gd name="connsiteY6" fmla="*/ 0 h 120920"/>
                  <a:gd name="connsiteX7" fmla="*/ 40421 w 41460"/>
                  <a:gd name="connsiteY7" fmla="*/ 1038 h 120920"/>
                  <a:gd name="connsiteX8" fmla="*/ 41460 w 41460"/>
                  <a:gd name="connsiteY8" fmla="*/ 3625 h 120920"/>
                  <a:gd name="connsiteX9" fmla="*/ 41460 w 41460"/>
                  <a:gd name="connsiteY9" fmla="*/ 117119 h 120920"/>
                  <a:gd name="connsiteX10" fmla="*/ 40343 w 41460"/>
                  <a:gd name="connsiteY10" fmla="*/ 119803 h 120920"/>
                  <a:gd name="connsiteX11" fmla="*/ 37657 w 41460"/>
                  <a:gd name="connsiteY11" fmla="*/ 120920 h 120920"/>
                  <a:gd name="connsiteX12" fmla="*/ 22798 w 41460"/>
                  <a:gd name="connsiteY12" fmla="*/ 120920 h 120920"/>
                  <a:gd name="connsiteX13" fmla="*/ 20211 w 41460"/>
                  <a:gd name="connsiteY13" fmla="*/ 119803 h 120920"/>
                  <a:gd name="connsiteX14" fmla="*/ 19172 w 41460"/>
                  <a:gd name="connsiteY14" fmla="*/ 117119 h 120920"/>
                  <a:gd name="connsiteX15" fmla="*/ 19172 w 41460"/>
                  <a:gd name="connsiteY15" fmla="*/ 33521 h 120920"/>
                  <a:gd name="connsiteX16" fmla="*/ 3627 w 41460"/>
                  <a:gd name="connsiteY16" fmla="*/ 33521 h 120920"/>
                  <a:gd name="connsiteX17" fmla="*/ 1039 w 41460"/>
                  <a:gd name="connsiteY17" fmla="*/ 32561 h 120920"/>
                  <a:gd name="connsiteX18" fmla="*/ 0 w 41460"/>
                  <a:gd name="connsiteY18" fmla="*/ 30054 h 12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460" h="120920">
                    <a:moveTo>
                      <a:pt x="0" y="30054"/>
                    </a:moveTo>
                    <a:lnTo>
                      <a:pt x="0" y="18651"/>
                    </a:lnTo>
                    <a:cubicBezTo>
                      <a:pt x="0" y="16006"/>
                      <a:pt x="1274" y="14674"/>
                      <a:pt x="3803" y="14674"/>
                    </a:cubicBezTo>
                    <a:lnTo>
                      <a:pt x="6214" y="14674"/>
                    </a:lnTo>
                    <a:cubicBezTo>
                      <a:pt x="14624" y="14674"/>
                      <a:pt x="20328" y="10932"/>
                      <a:pt x="23328" y="3448"/>
                    </a:cubicBezTo>
                    <a:cubicBezTo>
                      <a:pt x="24484" y="1156"/>
                      <a:pt x="26268" y="0"/>
                      <a:pt x="28679" y="0"/>
                    </a:cubicBezTo>
                    <a:lnTo>
                      <a:pt x="37834" y="0"/>
                    </a:lnTo>
                    <a:cubicBezTo>
                      <a:pt x="38873" y="0"/>
                      <a:pt x="39735" y="353"/>
                      <a:pt x="40421" y="1038"/>
                    </a:cubicBezTo>
                    <a:cubicBezTo>
                      <a:pt x="41108" y="1724"/>
                      <a:pt x="41460" y="2586"/>
                      <a:pt x="41460" y="3625"/>
                    </a:cubicBezTo>
                    <a:lnTo>
                      <a:pt x="41460" y="117119"/>
                    </a:lnTo>
                    <a:cubicBezTo>
                      <a:pt x="41460" y="118158"/>
                      <a:pt x="41088" y="119039"/>
                      <a:pt x="40343" y="119803"/>
                    </a:cubicBezTo>
                    <a:cubicBezTo>
                      <a:pt x="39598" y="120567"/>
                      <a:pt x="38696" y="120920"/>
                      <a:pt x="37657" y="120920"/>
                    </a:cubicBezTo>
                    <a:lnTo>
                      <a:pt x="22798" y="120920"/>
                    </a:lnTo>
                    <a:cubicBezTo>
                      <a:pt x="21759" y="120920"/>
                      <a:pt x="20897" y="120548"/>
                      <a:pt x="20211" y="119803"/>
                    </a:cubicBezTo>
                    <a:cubicBezTo>
                      <a:pt x="19525" y="119059"/>
                      <a:pt x="19172" y="118158"/>
                      <a:pt x="19172" y="117119"/>
                    </a:cubicBezTo>
                    <a:lnTo>
                      <a:pt x="19172" y="33521"/>
                    </a:lnTo>
                    <a:lnTo>
                      <a:pt x="3627" y="33521"/>
                    </a:lnTo>
                    <a:cubicBezTo>
                      <a:pt x="2588" y="33521"/>
                      <a:pt x="1725" y="33208"/>
                      <a:pt x="1039" y="32561"/>
                    </a:cubicBezTo>
                    <a:cubicBezTo>
                      <a:pt x="353" y="31934"/>
                      <a:pt x="0" y="31092"/>
                      <a:pt x="0" y="30054"/>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5" name="Freeform 80">
                <a:extLst>
                  <a:ext uri="{FF2B5EF4-FFF2-40B4-BE49-F238E27FC236}">
                    <a16:creationId xmlns:a16="http://schemas.microsoft.com/office/drawing/2014/main" id="{474AC338-DDF0-6A71-2169-5629E7139187}"/>
                  </a:ext>
                </a:extLst>
              </p:cNvPr>
              <p:cNvSpPr/>
              <p:nvPr/>
            </p:nvSpPr>
            <p:spPr>
              <a:xfrm>
                <a:off x="2989391" y="3160480"/>
                <a:ext cx="92467" cy="125759"/>
              </a:xfrm>
              <a:custGeom>
                <a:avLst/>
                <a:gdLst>
                  <a:gd name="connsiteX0" fmla="*/ 46322 w 92467"/>
                  <a:gd name="connsiteY0" fmla="*/ 0 h 125759"/>
                  <a:gd name="connsiteX1" fmla="*/ 80372 w 92467"/>
                  <a:gd name="connsiteY1" fmla="*/ 16927 h 125759"/>
                  <a:gd name="connsiteX2" fmla="*/ 92467 w 92467"/>
                  <a:gd name="connsiteY2" fmla="*/ 62537 h 125759"/>
                  <a:gd name="connsiteX3" fmla="*/ 80451 w 92467"/>
                  <a:gd name="connsiteY3" fmla="*/ 108656 h 125759"/>
                  <a:gd name="connsiteX4" fmla="*/ 46322 w 92467"/>
                  <a:gd name="connsiteY4" fmla="*/ 125759 h 125759"/>
                  <a:gd name="connsiteX5" fmla="*/ 12095 w 92467"/>
                  <a:gd name="connsiteY5" fmla="*/ 108656 h 125759"/>
                  <a:gd name="connsiteX6" fmla="*/ 0 w 92467"/>
                  <a:gd name="connsiteY6" fmla="*/ 62537 h 125759"/>
                  <a:gd name="connsiteX7" fmla="*/ 12095 w 92467"/>
                  <a:gd name="connsiteY7" fmla="*/ 16927 h 125759"/>
                  <a:gd name="connsiteX8" fmla="*/ 46322 w 92467"/>
                  <a:gd name="connsiteY8" fmla="*/ 0 h 125759"/>
                  <a:gd name="connsiteX9" fmla="*/ 46322 w 92467"/>
                  <a:gd name="connsiteY9" fmla="*/ 106579 h 125759"/>
                  <a:gd name="connsiteX10" fmla="*/ 62828 w 92467"/>
                  <a:gd name="connsiteY10" fmla="*/ 95960 h 125759"/>
                  <a:gd name="connsiteX11" fmla="*/ 69140 w 92467"/>
                  <a:gd name="connsiteY11" fmla="*/ 63222 h 125759"/>
                  <a:gd name="connsiteX12" fmla="*/ 62926 w 92467"/>
                  <a:gd name="connsiteY12" fmla="*/ 29877 h 125759"/>
                  <a:gd name="connsiteX13" fmla="*/ 46342 w 92467"/>
                  <a:gd name="connsiteY13" fmla="*/ 19161 h 125759"/>
                  <a:gd name="connsiteX14" fmla="*/ 29659 w 92467"/>
                  <a:gd name="connsiteY14" fmla="*/ 29877 h 125759"/>
                  <a:gd name="connsiteX15" fmla="*/ 23347 w 92467"/>
                  <a:gd name="connsiteY15" fmla="*/ 63222 h 125759"/>
                  <a:gd name="connsiteX16" fmla="*/ 29659 w 92467"/>
                  <a:gd name="connsiteY16" fmla="*/ 95960 h 125759"/>
                  <a:gd name="connsiteX17" fmla="*/ 46342 w 92467"/>
                  <a:gd name="connsiteY17" fmla="*/ 106579 h 125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2467" h="125759">
                    <a:moveTo>
                      <a:pt x="46322" y="0"/>
                    </a:moveTo>
                    <a:cubicBezTo>
                      <a:pt x="60946" y="0"/>
                      <a:pt x="72296" y="5642"/>
                      <a:pt x="80372" y="16927"/>
                    </a:cubicBezTo>
                    <a:cubicBezTo>
                      <a:pt x="88429" y="28212"/>
                      <a:pt x="92467" y="43415"/>
                      <a:pt x="92467" y="62537"/>
                    </a:cubicBezTo>
                    <a:cubicBezTo>
                      <a:pt x="92467" y="81658"/>
                      <a:pt x="88468" y="97253"/>
                      <a:pt x="80451" y="108656"/>
                    </a:cubicBezTo>
                    <a:cubicBezTo>
                      <a:pt x="72433" y="120058"/>
                      <a:pt x="61063" y="125759"/>
                      <a:pt x="46322" y="125759"/>
                    </a:cubicBezTo>
                    <a:cubicBezTo>
                      <a:pt x="31580" y="125759"/>
                      <a:pt x="20171" y="120058"/>
                      <a:pt x="12095" y="108656"/>
                    </a:cubicBezTo>
                    <a:cubicBezTo>
                      <a:pt x="4038" y="97253"/>
                      <a:pt x="0" y="81874"/>
                      <a:pt x="0" y="62537"/>
                    </a:cubicBezTo>
                    <a:cubicBezTo>
                      <a:pt x="0" y="43200"/>
                      <a:pt x="4038" y="28212"/>
                      <a:pt x="12095" y="16927"/>
                    </a:cubicBezTo>
                    <a:cubicBezTo>
                      <a:pt x="20152" y="5642"/>
                      <a:pt x="31561" y="0"/>
                      <a:pt x="46322" y="0"/>
                    </a:cubicBezTo>
                    <a:close/>
                    <a:moveTo>
                      <a:pt x="46322" y="106579"/>
                    </a:moveTo>
                    <a:cubicBezTo>
                      <a:pt x="53124" y="106579"/>
                      <a:pt x="58613" y="103033"/>
                      <a:pt x="62828" y="95960"/>
                    </a:cubicBezTo>
                    <a:cubicBezTo>
                      <a:pt x="67042" y="88888"/>
                      <a:pt x="69140" y="77975"/>
                      <a:pt x="69140" y="63222"/>
                    </a:cubicBezTo>
                    <a:cubicBezTo>
                      <a:pt x="69140" y="48470"/>
                      <a:pt x="67062" y="37028"/>
                      <a:pt x="62926" y="29877"/>
                    </a:cubicBezTo>
                    <a:cubicBezTo>
                      <a:pt x="58770" y="22746"/>
                      <a:pt x="53242" y="19161"/>
                      <a:pt x="46342" y="19161"/>
                    </a:cubicBezTo>
                    <a:cubicBezTo>
                      <a:pt x="39441" y="19161"/>
                      <a:pt x="33874" y="22726"/>
                      <a:pt x="29659" y="29877"/>
                    </a:cubicBezTo>
                    <a:cubicBezTo>
                      <a:pt x="25445" y="37028"/>
                      <a:pt x="23347" y="48137"/>
                      <a:pt x="23347" y="63222"/>
                    </a:cubicBezTo>
                    <a:cubicBezTo>
                      <a:pt x="23347" y="78308"/>
                      <a:pt x="25445" y="88868"/>
                      <a:pt x="29659" y="95960"/>
                    </a:cubicBezTo>
                    <a:cubicBezTo>
                      <a:pt x="33854" y="103033"/>
                      <a:pt x="39422" y="106579"/>
                      <a:pt x="46342" y="106579"/>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6" name="Freeform 81">
                <a:extLst>
                  <a:ext uri="{FF2B5EF4-FFF2-40B4-BE49-F238E27FC236}">
                    <a16:creationId xmlns:a16="http://schemas.microsoft.com/office/drawing/2014/main" id="{1C22CB80-004A-392A-3B4C-2344C5C3B538}"/>
                  </a:ext>
                </a:extLst>
              </p:cNvPr>
              <p:cNvSpPr/>
              <p:nvPr/>
            </p:nvSpPr>
            <p:spPr>
              <a:xfrm>
                <a:off x="2746921" y="4081976"/>
                <a:ext cx="92467" cy="125759"/>
              </a:xfrm>
              <a:custGeom>
                <a:avLst/>
                <a:gdLst>
                  <a:gd name="connsiteX0" fmla="*/ 46322 w 92467"/>
                  <a:gd name="connsiteY0" fmla="*/ 0 h 125759"/>
                  <a:gd name="connsiteX1" fmla="*/ 80372 w 92467"/>
                  <a:gd name="connsiteY1" fmla="*/ 16927 h 125759"/>
                  <a:gd name="connsiteX2" fmla="*/ 92468 w 92467"/>
                  <a:gd name="connsiteY2" fmla="*/ 62537 h 125759"/>
                  <a:gd name="connsiteX3" fmla="*/ 80451 w 92467"/>
                  <a:gd name="connsiteY3" fmla="*/ 108656 h 125759"/>
                  <a:gd name="connsiteX4" fmla="*/ 46322 w 92467"/>
                  <a:gd name="connsiteY4" fmla="*/ 125759 h 125759"/>
                  <a:gd name="connsiteX5" fmla="*/ 12095 w 92467"/>
                  <a:gd name="connsiteY5" fmla="*/ 108656 h 125759"/>
                  <a:gd name="connsiteX6" fmla="*/ 0 w 92467"/>
                  <a:gd name="connsiteY6" fmla="*/ 62537 h 125759"/>
                  <a:gd name="connsiteX7" fmla="*/ 12095 w 92467"/>
                  <a:gd name="connsiteY7" fmla="*/ 16927 h 125759"/>
                  <a:gd name="connsiteX8" fmla="*/ 46322 w 92467"/>
                  <a:gd name="connsiteY8" fmla="*/ 0 h 125759"/>
                  <a:gd name="connsiteX9" fmla="*/ 46322 w 92467"/>
                  <a:gd name="connsiteY9" fmla="*/ 106579 h 125759"/>
                  <a:gd name="connsiteX10" fmla="*/ 62828 w 92467"/>
                  <a:gd name="connsiteY10" fmla="*/ 95960 h 125759"/>
                  <a:gd name="connsiteX11" fmla="*/ 69140 w 92467"/>
                  <a:gd name="connsiteY11" fmla="*/ 63222 h 125759"/>
                  <a:gd name="connsiteX12" fmla="*/ 62926 w 92467"/>
                  <a:gd name="connsiteY12" fmla="*/ 29877 h 125759"/>
                  <a:gd name="connsiteX13" fmla="*/ 46342 w 92467"/>
                  <a:gd name="connsiteY13" fmla="*/ 19161 h 125759"/>
                  <a:gd name="connsiteX14" fmla="*/ 29659 w 92467"/>
                  <a:gd name="connsiteY14" fmla="*/ 29877 h 125759"/>
                  <a:gd name="connsiteX15" fmla="*/ 23347 w 92467"/>
                  <a:gd name="connsiteY15" fmla="*/ 63222 h 125759"/>
                  <a:gd name="connsiteX16" fmla="*/ 29659 w 92467"/>
                  <a:gd name="connsiteY16" fmla="*/ 95960 h 125759"/>
                  <a:gd name="connsiteX17" fmla="*/ 46342 w 92467"/>
                  <a:gd name="connsiteY17" fmla="*/ 106579 h 125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2467" h="125759">
                    <a:moveTo>
                      <a:pt x="46322" y="0"/>
                    </a:moveTo>
                    <a:cubicBezTo>
                      <a:pt x="60946" y="0"/>
                      <a:pt x="72296" y="5642"/>
                      <a:pt x="80372" y="16927"/>
                    </a:cubicBezTo>
                    <a:cubicBezTo>
                      <a:pt x="88429" y="28212"/>
                      <a:pt x="92468" y="43415"/>
                      <a:pt x="92468" y="62537"/>
                    </a:cubicBezTo>
                    <a:cubicBezTo>
                      <a:pt x="92468" y="81658"/>
                      <a:pt x="88468" y="97253"/>
                      <a:pt x="80451" y="108656"/>
                    </a:cubicBezTo>
                    <a:cubicBezTo>
                      <a:pt x="72433" y="120058"/>
                      <a:pt x="61063" y="125759"/>
                      <a:pt x="46322" y="125759"/>
                    </a:cubicBezTo>
                    <a:cubicBezTo>
                      <a:pt x="31580" y="125759"/>
                      <a:pt x="20172" y="120058"/>
                      <a:pt x="12095" y="108656"/>
                    </a:cubicBezTo>
                    <a:cubicBezTo>
                      <a:pt x="4019" y="97253"/>
                      <a:pt x="0" y="81874"/>
                      <a:pt x="0" y="62537"/>
                    </a:cubicBezTo>
                    <a:cubicBezTo>
                      <a:pt x="0" y="43200"/>
                      <a:pt x="4038" y="28212"/>
                      <a:pt x="12095" y="16927"/>
                    </a:cubicBezTo>
                    <a:cubicBezTo>
                      <a:pt x="20152" y="5642"/>
                      <a:pt x="31561" y="0"/>
                      <a:pt x="46322" y="0"/>
                    </a:cubicBezTo>
                    <a:close/>
                    <a:moveTo>
                      <a:pt x="46322" y="106579"/>
                    </a:moveTo>
                    <a:cubicBezTo>
                      <a:pt x="53124" y="106579"/>
                      <a:pt x="58613" y="103033"/>
                      <a:pt x="62828" y="95960"/>
                    </a:cubicBezTo>
                    <a:cubicBezTo>
                      <a:pt x="67042" y="88888"/>
                      <a:pt x="69140" y="77975"/>
                      <a:pt x="69140" y="63222"/>
                    </a:cubicBezTo>
                    <a:cubicBezTo>
                      <a:pt x="69140" y="48470"/>
                      <a:pt x="67062" y="37028"/>
                      <a:pt x="62926" y="29877"/>
                    </a:cubicBezTo>
                    <a:cubicBezTo>
                      <a:pt x="58770" y="22746"/>
                      <a:pt x="53242" y="19161"/>
                      <a:pt x="46342" y="19161"/>
                    </a:cubicBezTo>
                    <a:cubicBezTo>
                      <a:pt x="39441" y="19161"/>
                      <a:pt x="33874" y="22726"/>
                      <a:pt x="29659" y="29877"/>
                    </a:cubicBezTo>
                    <a:cubicBezTo>
                      <a:pt x="25445" y="37028"/>
                      <a:pt x="23347" y="48137"/>
                      <a:pt x="23347" y="63222"/>
                    </a:cubicBezTo>
                    <a:cubicBezTo>
                      <a:pt x="23347" y="78308"/>
                      <a:pt x="25445" y="88868"/>
                      <a:pt x="29659" y="95960"/>
                    </a:cubicBezTo>
                    <a:cubicBezTo>
                      <a:pt x="33854" y="103052"/>
                      <a:pt x="39422" y="106579"/>
                      <a:pt x="46342" y="106579"/>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47" name="Freeform 82">
                <a:extLst>
                  <a:ext uri="{FF2B5EF4-FFF2-40B4-BE49-F238E27FC236}">
                    <a16:creationId xmlns:a16="http://schemas.microsoft.com/office/drawing/2014/main" id="{0DFA924B-0D40-2364-40DC-7AB314E09D6B}"/>
                  </a:ext>
                </a:extLst>
              </p:cNvPr>
              <p:cNvSpPr/>
              <p:nvPr/>
            </p:nvSpPr>
            <p:spPr>
              <a:xfrm>
                <a:off x="2371719" y="3776718"/>
                <a:ext cx="92467" cy="125759"/>
              </a:xfrm>
              <a:custGeom>
                <a:avLst/>
                <a:gdLst>
                  <a:gd name="connsiteX0" fmla="*/ 46322 w 92467"/>
                  <a:gd name="connsiteY0" fmla="*/ 0 h 125759"/>
                  <a:gd name="connsiteX1" fmla="*/ 80372 w 92467"/>
                  <a:gd name="connsiteY1" fmla="*/ 16927 h 125759"/>
                  <a:gd name="connsiteX2" fmla="*/ 92468 w 92467"/>
                  <a:gd name="connsiteY2" fmla="*/ 62537 h 125759"/>
                  <a:gd name="connsiteX3" fmla="*/ 80451 w 92467"/>
                  <a:gd name="connsiteY3" fmla="*/ 108656 h 125759"/>
                  <a:gd name="connsiteX4" fmla="*/ 46322 w 92467"/>
                  <a:gd name="connsiteY4" fmla="*/ 125759 h 125759"/>
                  <a:gd name="connsiteX5" fmla="*/ 12095 w 92467"/>
                  <a:gd name="connsiteY5" fmla="*/ 108656 h 125759"/>
                  <a:gd name="connsiteX6" fmla="*/ 0 w 92467"/>
                  <a:gd name="connsiteY6" fmla="*/ 62537 h 125759"/>
                  <a:gd name="connsiteX7" fmla="*/ 12095 w 92467"/>
                  <a:gd name="connsiteY7" fmla="*/ 16927 h 125759"/>
                  <a:gd name="connsiteX8" fmla="*/ 46322 w 92467"/>
                  <a:gd name="connsiteY8" fmla="*/ 0 h 125759"/>
                  <a:gd name="connsiteX9" fmla="*/ 46322 w 92467"/>
                  <a:gd name="connsiteY9" fmla="*/ 106579 h 125759"/>
                  <a:gd name="connsiteX10" fmla="*/ 62828 w 92467"/>
                  <a:gd name="connsiteY10" fmla="*/ 95960 h 125759"/>
                  <a:gd name="connsiteX11" fmla="*/ 69140 w 92467"/>
                  <a:gd name="connsiteY11" fmla="*/ 63222 h 125759"/>
                  <a:gd name="connsiteX12" fmla="*/ 62926 w 92467"/>
                  <a:gd name="connsiteY12" fmla="*/ 29877 h 125759"/>
                  <a:gd name="connsiteX13" fmla="*/ 46342 w 92467"/>
                  <a:gd name="connsiteY13" fmla="*/ 19161 h 125759"/>
                  <a:gd name="connsiteX14" fmla="*/ 29659 w 92467"/>
                  <a:gd name="connsiteY14" fmla="*/ 29877 h 125759"/>
                  <a:gd name="connsiteX15" fmla="*/ 23347 w 92467"/>
                  <a:gd name="connsiteY15" fmla="*/ 63222 h 125759"/>
                  <a:gd name="connsiteX16" fmla="*/ 29659 w 92467"/>
                  <a:gd name="connsiteY16" fmla="*/ 95960 h 125759"/>
                  <a:gd name="connsiteX17" fmla="*/ 46342 w 92467"/>
                  <a:gd name="connsiteY17" fmla="*/ 106579 h 125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2467" h="125759">
                    <a:moveTo>
                      <a:pt x="46322" y="0"/>
                    </a:moveTo>
                    <a:cubicBezTo>
                      <a:pt x="60946" y="0"/>
                      <a:pt x="72296" y="5642"/>
                      <a:pt x="80372" y="16927"/>
                    </a:cubicBezTo>
                    <a:cubicBezTo>
                      <a:pt x="88429" y="28212"/>
                      <a:pt x="92468" y="43415"/>
                      <a:pt x="92468" y="62537"/>
                    </a:cubicBezTo>
                    <a:cubicBezTo>
                      <a:pt x="92468" y="81658"/>
                      <a:pt x="88468" y="97253"/>
                      <a:pt x="80451" y="108656"/>
                    </a:cubicBezTo>
                    <a:cubicBezTo>
                      <a:pt x="72433" y="120058"/>
                      <a:pt x="61063" y="125759"/>
                      <a:pt x="46322" y="125759"/>
                    </a:cubicBezTo>
                    <a:cubicBezTo>
                      <a:pt x="31580" y="125759"/>
                      <a:pt x="20172" y="120058"/>
                      <a:pt x="12095" y="108656"/>
                    </a:cubicBezTo>
                    <a:cubicBezTo>
                      <a:pt x="4038" y="97253"/>
                      <a:pt x="0" y="81874"/>
                      <a:pt x="0" y="62537"/>
                    </a:cubicBezTo>
                    <a:cubicBezTo>
                      <a:pt x="0" y="43200"/>
                      <a:pt x="4038" y="28232"/>
                      <a:pt x="12095" y="16927"/>
                    </a:cubicBezTo>
                    <a:cubicBezTo>
                      <a:pt x="20152" y="5642"/>
                      <a:pt x="31561" y="0"/>
                      <a:pt x="46322" y="0"/>
                    </a:cubicBezTo>
                    <a:close/>
                    <a:moveTo>
                      <a:pt x="46322" y="106579"/>
                    </a:moveTo>
                    <a:cubicBezTo>
                      <a:pt x="53124" y="106579"/>
                      <a:pt x="58613" y="103033"/>
                      <a:pt x="62828" y="95960"/>
                    </a:cubicBezTo>
                    <a:cubicBezTo>
                      <a:pt x="67042" y="88868"/>
                      <a:pt x="69140" y="77975"/>
                      <a:pt x="69140" y="63222"/>
                    </a:cubicBezTo>
                    <a:cubicBezTo>
                      <a:pt x="69140" y="48470"/>
                      <a:pt x="67062" y="37028"/>
                      <a:pt x="62926" y="29877"/>
                    </a:cubicBezTo>
                    <a:cubicBezTo>
                      <a:pt x="58770" y="22746"/>
                      <a:pt x="53242" y="19161"/>
                      <a:pt x="46342" y="19161"/>
                    </a:cubicBezTo>
                    <a:cubicBezTo>
                      <a:pt x="39441" y="19161"/>
                      <a:pt x="33874" y="22726"/>
                      <a:pt x="29659" y="29877"/>
                    </a:cubicBezTo>
                    <a:cubicBezTo>
                      <a:pt x="25445" y="37009"/>
                      <a:pt x="23347" y="48137"/>
                      <a:pt x="23347" y="63222"/>
                    </a:cubicBezTo>
                    <a:cubicBezTo>
                      <a:pt x="23347" y="78308"/>
                      <a:pt x="25445" y="88868"/>
                      <a:pt x="29659" y="95960"/>
                    </a:cubicBezTo>
                    <a:cubicBezTo>
                      <a:pt x="33854" y="103033"/>
                      <a:pt x="39422" y="106579"/>
                      <a:pt x="46342" y="106579"/>
                    </a:cubicBezTo>
                    <a:close/>
                  </a:path>
                </a:pathLst>
              </a:custGeom>
              <a:grpFill/>
              <a:ln w="195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nvGrpSpPr>
            <p:cNvPr id="94" name="Group 93">
              <a:extLst>
                <a:ext uri="{FF2B5EF4-FFF2-40B4-BE49-F238E27FC236}">
                  <a16:creationId xmlns:a16="http://schemas.microsoft.com/office/drawing/2014/main" id="{F1053A3A-95EB-2D2B-06A1-16EA87606031}"/>
                </a:ext>
              </a:extLst>
            </p:cNvPr>
            <p:cNvGrpSpPr/>
            <p:nvPr/>
          </p:nvGrpSpPr>
          <p:grpSpPr>
            <a:xfrm>
              <a:off x="8846311" y="3082659"/>
              <a:ext cx="314787" cy="325860"/>
              <a:chOff x="2383142" y="2841344"/>
              <a:chExt cx="1888708" cy="1894889"/>
            </a:xfrm>
            <a:solidFill>
              <a:schemeClr val="tx1"/>
            </a:solidFill>
          </p:grpSpPr>
          <p:sp>
            <p:nvSpPr>
              <p:cNvPr id="114" name="Freeform 139">
                <a:extLst>
                  <a:ext uri="{FF2B5EF4-FFF2-40B4-BE49-F238E27FC236}">
                    <a16:creationId xmlns:a16="http://schemas.microsoft.com/office/drawing/2014/main" id="{4D2073BC-1C32-E2FC-0119-EF5BEAEDB2DC}"/>
                  </a:ext>
                </a:extLst>
              </p:cNvPr>
              <p:cNvSpPr/>
              <p:nvPr/>
            </p:nvSpPr>
            <p:spPr>
              <a:xfrm>
                <a:off x="3028536" y="3985797"/>
                <a:ext cx="36" cy="157"/>
              </a:xfrm>
              <a:custGeom>
                <a:avLst/>
                <a:gdLst>
                  <a:gd name="connsiteX0" fmla="*/ 36 w 36"/>
                  <a:gd name="connsiteY0" fmla="*/ 55 h 157"/>
                  <a:gd name="connsiteX1" fmla="*/ 0 w 36"/>
                  <a:gd name="connsiteY1" fmla="*/ 0 h 157"/>
                  <a:gd name="connsiteX2" fmla="*/ 0 w 36"/>
                  <a:gd name="connsiteY2" fmla="*/ 128 h 157"/>
                  <a:gd name="connsiteX3" fmla="*/ 0 w 36"/>
                  <a:gd name="connsiteY3" fmla="*/ 55 h 157"/>
                </a:gdLst>
                <a:ahLst/>
                <a:cxnLst>
                  <a:cxn ang="0">
                    <a:pos x="connsiteX0" y="connsiteY0"/>
                  </a:cxn>
                  <a:cxn ang="0">
                    <a:pos x="connsiteX1" y="connsiteY1"/>
                  </a:cxn>
                  <a:cxn ang="0">
                    <a:pos x="connsiteX2" y="connsiteY2"/>
                  </a:cxn>
                  <a:cxn ang="0">
                    <a:pos x="connsiteX3" y="connsiteY3"/>
                  </a:cxn>
                </a:cxnLst>
                <a:rect l="l" t="t" r="r" b="b"/>
                <a:pathLst>
                  <a:path w="36" h="157">
                    <a:moveTo>
                      <a:pt x="36" y="55"/>
                    </a:moveTo>
                    <a:cubicBezTo>
                      <a:pt x="36" y="55"/>
                      <a:pt x="18" y="18"/>
                      <a:pt x="0" y="0"/>
                    </a:cubicBezTo>
                    <a:cubicBezTo>
                      <a:pt x="0" y="37"/>
                      <a:pt x="0" y="91"/>
                      <a:pt x="0" y="128"/>
                    </a:cubicBezTo>
                    <a:cubicBezTo>
                      <a:pt x="36" y="219"/>
                      <a:pt x="0" y="73"/>
                      <a:pt x="0" y="55"/>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5" name="Freeform 140">
                <a:extLst>
                  <a:ext uri="{FF2B5EF4-FFF2-40B4-BE49-F238E27FC236}">
                    <a16:creationId xmlns:a16="http://schemas.microsoft.com/office/drawing/2014/main" id="{79E94B99-0551-CEA6-D32F-DBBA6DA21191}"/>
                  </a:ext>
                </a:extLst>
              </p:cNvPr>
              <p:cNvSpPr/>
              <p:nvPr/>
            </p:nvSpPr>
            <p:spPr>
              <a:xfrm>
                <a:off x="3315731" y="3921171"/>
                <a:ext cx="1825" cy="32"/>
              </a:xfrm>
              <a:custGeom>
                <a:avLst/>
                <a:gdLst>
                  <a:gd name="connsiteX0" fmla="*/ 0 w 1825"/>
                  <a:gd name="connsiteY0" fmla="*/ 0 h 32"/>
                  <a:gd name="connsiteX1" fmla="*/ 0 w 1825"/>
                  <a:gd name="connsiteY1" fmla="*/ 0 h 32"/>
                  <a:gd name="connsiteX2" fmla="*/ 0 w 1825"/>
                  <a:gd name="connsiteY2" fmla="*/ 0 h 32"/>
                </a:gdLst>
                <a:ahLst/>
                <a:cxnLst>
                  <a:cxn ang="0">
                    <a:pos x="connsiteX0" y="connsiteY0"/>
                  </a:cxn>
                  <a:cxn ang="0">
                    <a:pos x="connsiteX1" y="connsiteY1"/>
                  </a:cxn>
                  <a:cxn ang="0">
                    <a:pos x="connsiteX2" y="connsiteY2"/>
                  </a:cxn>
                </a:cxnLst>
                <a:rect l="l" t="t" r="r" b="b"/>
                <a:pathLst>
                  <a:path w="1825" h="32">
                    <a:moveTo>
                      <a:pt x="0" y="0"/>
                    </a:moveTo>
                    <a:cubicBezTo>
                      <a:pt x="0" y="0"/>
                      <a:pt x="0" y="73"/>
                      <a:pt x="0" y="0"/>
                    </a:cubicBezTo>
                    <a:lnTo>
                      <a:pt x="0" y="0"/>
                    </a:ln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6" name="Freeform 141">
                <a:extLst>
                  <a:ext uri="{FF2B5EF4-FFF2-40B4-BE49-F238E27FC236}">
                    <a16:creationId xmlns:a16="http://schemas.microsoft.com/office/drawing/2014/main" id="{FC3390EA-0F90-E659-C8AE-432C2E9A8A8F}"/>
                  </a:ext>
                </a:extLst>
              </p:cNvPr>
              <p:cNvSpPr/>
              <p:nvPr/>
            </p:nvSpPr>
            <p:spPr>
              <a:xfrm>
                <a:off x="3315731" y="3921134"/>
                <a:ext cx="1825" cy="1825"/>
              </a:xfrm>
              <a:custGeom>
                <a:avLst/>
                <a:gdLst>
                  <a:gd name="connsiteX0" fmla="*/ 0 w 1825"/>
                  <a:gd name="connsiteY0" fmla="*/ 0 h 1825"/>
                  <a:gd name="connsiteX1" fmla="*/ 0 w 1825"/>
                  <a:gd name="connsiteY1" fmla="*/ 0 h 1825"/>
                  <a:gd name="connsiteX2" fmla="*/ 0 w 1825"/>
                  <a:gd name="connsiteY2" fmla="*/ 0 h 1825"/>
                  <a:gd name="connsiteX3" fmla="*/ 0 w 1825"/>
                  <a:gd name="connsiteY3" fmla="*/ 0 h 1825"/>
                </a:gdLst>
                <a:ahLst/>
                <a:cxnLst>
                  <a:cxn ang="0">
                    <a:pos x="connsiteX0" y="connsiteY0"/>
                  </a:cxn>
                  <a:cxn ang="0">
                    <a:pos x="connsiteX1" y="connsiteY1"/>
                  </a:cxn>
                  <a:cxn ang="0">
                    <a:pos x="connsiteX2" y="connsiteY2"/>
                  </a:cxn>
                  <a:cxn ang="0">
                    <a:pos x="connsiteX3" y="connsiteY3"/>
                  </a:cxn>
                </a:cxnLst>
                <a:rect l="l" t="t" r="r" b="b"/>
                <a:pathLst>
                  <a:path w="1825" h="1825">
                    <a:moveTo>
                      <a:pt x="0" y="0"/>
                    </a:moveTo>
                    <a:cubicBezTo>
                      <a:pt x="0" y="0"/>
                      <a:pt x="0" y="0"/>
                      <a:pt x="0" y="0"/>
                    </a:cubicBezTo>
                    <a:lnTo>
                      <a:pt x="0" y="0"/>
                    </a:lnTo>
                    <a:cubicBezTo>
                      <a:pt x="0" y="0"/>
                      <a:pt x="0" y="0"/>
                      <a:pt x="0" y="0"/>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7" name="Freeform 142">
                <a:extLst>
                  <a:ext uri="{FF2B5EF4-FFF2-40B4-BE49-F238E27FC236}">
                    <a16:creationId xmlns:a16="http://schemas.microsoft.com/office/drawing/2014/main" id="{D2B74A24-AD59-3C20-96AE-5BAE91CC9B1D}"/>
                  </a:ext>
                </a:extLst>
              </p:cNvPr>
              <p:cNvSpPr/>
              <p:nvPr/>
            </p:nvSpPr>
            <p:spPr>
              <a:xfrm>
                <a:off x="3285662" y="3939476"/>
                <a:ext cx="254" cy="279"/>
              </a:xfrm>
              <a:custGeom>
                <a:avLst/>
                <a:gdLst>
                  <a:gd name="connsiteX0" fmla="*/ 237 w 254"/>
                  <a:gd name="connsiteY0" fmla="*/ 256 h 279"/>
                  <a:gd name="connsiteX1" fmla="*/ 0 w 254"/>
                  <a:gd name="connsiteY1" fmla="*/ 0 h 279"/>
                  <a:gd name="connsiteX2" fmla="*/ 128 w 254"/>
                  <a:gd name="connsiteY2" fmla="*/ 146 h 279"/>
                  <a:gd name="connsiteX3" fmla="*/ 237 w 254"/>
                  <a:gd name="connsiteY3" fmla="*/ 256 h 279"/>
                </a:gdLst>
                <a:ahLst/>
                <a:cxnLst>
                  <a:cxn ang="0">
                    <a:pos x="connsiteX0" y="connsiteY0"/>
                  </a:cxn>
                  <a:cxn ang="0">
                    <a:pos x="connsiteX1" y="connsiteY1"/>
                  </a:cxn>
                  <a:cxn ang="0">
                    <a:pos x="connsiteX2" y="connsiteY2"/>
                  </a:cxn>
                  <a:cxn ang="0">
                    <a:pos x="connsiteX3" y="connsiteY3"/>
                  </a:cxn>
                </a:cxnLst>
                <a:rect l="l" t="t" r="r" b="b"/>
                <a:pathLst>
                  <a:path w="254" h="279">
                    <a:moveTo>
                      <a:pt x="237" y="256"/>
                    </a:moveTo>
                    <a:lnTo>
                      <a:pt x="0" y="0"/>
                    </a:lnTo>
                    <a:lnTo>
                      <a:pt x="128" y="146"/>
                    </a:lnTo>
                    <a:cubicBezTo>
                      <a:pt x="128" y="146"/>
                      <a:pt x="310" y="347"/>
                      <a:pt x="237" y="256"/>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8" name="Freeform 143">
                <a:extLst>
                  <a:ext uri="{FF2B5EF4-FFF2-40B4-BE49-F238E27FC236}">
                    <a16:creationId xmlns:a16="http://schemas.microsoft.com/office/drawing/2014/main" id="{7B011343-8E74-D9E4-1212-E4AE2CA47561}"/>
                  </a:ext>
                </a:extLst>
              </p:cNvPr>
              <p:cNvSpPr/>
              <p:nvPr/>
            </p:nvSpPr>
            <p:spPr>
              <a:xfrm>
                <a:off x="2773524" y="3585301"/>
                <a:ext cx="614896" cy="1150932"/>
              </a:xfrm>
              <a:custGeom>
                <a:avLst/>
                <a:gdLst>
                  <a:gd name="connsiteX0" fmla="*/ 566799 w 614896"/>
                  <a:gd name="connsiteY0" fmla="*/ 1023578 h 1150932"/>
                  <a:gd name="connsiteX1" fmla="*/ 566416 w 614896"/>
                  <a:gd name="connsiteY1" fmla="*/ 1008996 h 1150932"/>
                  <a:gd name="connsiteX2" fmla="*/ 565138 w 614896"/>
                  <a:gd name="connsiteY2" fmla="*/ 979831 h 1150932"/>
                  <a:gd name="connsiteX3" fmla="*/ 560811 w 614896"/>
                  <a:gd name="connsiteY3" fmla="*/ 921520 h 1150932"/>
                  <a:gd name="connsiteX4" fmla="*/ 553947 w 614896"/>
                  <a:gd name="connsiteY4" fmla="*/ 863318 h 1150932"/>
                  <a:gd name="connsiteX5" fmla="*/ 544362 w 614896"/>
                  <a:gd name="connsiteY5" fmla="*/ 805280 h 1150932"/>
                  <a:gd name="connsiteX6" fmla="*/ 515169 w 614896"/>
                  <a:gd name="connsiteY6" fmla="*/ 689680 h 1150932"/>
                  <a:gd name="connsiteX7" fmla="*/ 504891 w 614896"/>
                  <a:gd name="connsiteY7" fmla="*/ 660661 h 1150932"/>
                  <a:gd name="connsiteX8" fmla="*/ 492458 w 614896"/>
                  <a:gd name="connsiteY8" fmla="*/ 631131 h 1150932"/>
                  <a:gd name="connsiteX9" fmla="*/ 488789 w 614896"/>
                  <a:gd name="connsiteY9" fmla="*/ 623539 h 1150932"/>
                  <a:gd name="connsiteX10" fmla="*/ 484754 w 614896"/>
                  <a:gd name="connsiteY10" fmla="*/ 615764 h 1150932"/>
                  <a:gd name="connsiteX11" fmla="*/ 474877 w 614896"/>
                  <a:gd name="connsiteY11" fmla="*/ 599211 h 1150932"/>
                  <a:gd name="connsiteX12" fmla="*/ 471591 w 614896"/>
                  <a:gd name="connsiteY12" fmla="*/ 594557 h 1150932"/>
                  <a:gd name="connsiteX13" fmla="*/ 469875 w 614896"/>
                  <a:gd name="connsiteY13" fmla="*/ 592221 h 1150932"/>
                  <a:gd name="connsiteX14" fmla="*/ 467775 w 614896"/>
                  <a:gd name="connsiteY14" fmla="*/ 589592 h 1150932"/>
                  <a:gd name="connsiteX15" fmla="*/ 465566 w 614896"/>
                  <a:gd name="connsiteY15" fmla="*/ 586928 h 1150932"/>
                  <a:gd name="connsiteX16" fmla="*/ 463813 w 614896"/>
                  <a:gd name="connsiteY16" fmla="*/ 584902 h 1150932"/>
                  <a:gd name="connsiteX17" fmla="*/ 462280 w 614896"/>
                  <a:gd name="connsiteY17" fmla="*/ 583150 h 1150932"/>
                  <a:gd name="connsiteX18" fmla="*/ 456365 w 614896"/>
                  <a:gd name="connsiteY18" fmla="*/ 575631 h 1150932"/>
                  <a:gd name="connsiteX19" fmla="*/ 452239 w 614896"/>
                  <a:gd name="connsiteY19" fmla="*/ 569571 h 1150932"/>
                  <a:gd name="connsiteX20" fmla="*/ 451253 w 614896"/>
                  <a:gd name="connsiteY20" fmla="*/ 568002 h 1150932"/>
                  <a:gd name="connsiteX21" fmla="*/ 450486 w 614896"/>
                  <a:gd name="connsiteY21" fmla="*/ 566651 h 1150932"/>
                  <a:gd name="connsiteX22" fmla="*/ 448934 w 614896"/>
                  <a:gd name="connsiteY22" fmla="*/ 564005 h 1150932"/>
                  <a:gd name="connsiteX23" fmla="*/ 443914 w 614896"/>
                  <a:gd name="connsiteY23" fmla="*/ 552817 h 1150932"/>
                  <a:gd name="connsiteX24" fmla="*/ 440700 w 614896"/>
                  <a:gd name="connsiteY24" fmla="*/ 541027 h 1150932"/>
                  <a:gd name="connsiteX25" fmla="*/ 439386 w 614896"/>
                  <a:gd name="connsiteY25" fmla="*/ 528963 h 1150932"/>
                  <a:gd name="connsiteX26" fmla="*/ 439988 w 614896"/>
                  <a:gd name="connsiteY26" fmla="*/ 516954 h 1150932"/>
                  <a:gd name="connsiteX27" fmla="*/ 440463 w 614896"/>
                  <a:gd name="connsiteY27" fmla="*/ 513998 h 1150932"/>
                  <a:gd name="connsiteX28" fmla="*/ 440682 w 614896"/>
                  <a:gd name="connsiteY28" fmla="*/ 512519 h 1150932"/>
                  <a:gd name="connsiteX29" fmla="*/ 441029 w 614896"/>
                  <a:gd name="connsiteY29" fmla="*/ 511059 h 1150932"/>
                  <a:gd name="connsiteX30" fmla="*/ 441084 w 614896"/>
                  <a:gd name="connsiteY30" fmla="*/ 510804 h 1150932"/>
                  <a:gd name="connsiteX31" fmla="*/ 442398 w 614896"/>
                  <a:gd name="connsiteY31" fmla="*/ 510895 h 1150932"/>
                  <a:gd name="connsiteX32" fmla="*/ 445119 w 614896"/>
                  <a:gd name="connsiteY32" fmla="*/ 511132 h 1150932"/>
                  <a:gd name="connsiteX33" fmla="*/ 450760 w 614896"/>
                  <a:gd name="connsiteY33" fmla="*/ 511734 h 1150932"/>
                  <a:gd name="connsiteX34" fmla="*/ 456620 w 614896"/>
                  <a:gd name="connsiteY34" fmla="*/ 512519 h 1150932"/>
                  <a:gd name="connsiteX35" fmla="*/ 459012 w 614896"/>
                  <a:gd name="connsiteY35" fmla="*/ 512829 h 1150932"/>
                  <a:gd name="connsiteX36" fmla="*/ 462426 w 614896"/>
                  <a:gd name="connsiteY36" fmla="*/ 513249 h 1150932"/>
                  <a:gd name="connsiteX37" fmla="*/ 469564 w 614896"/>
                  <a:gd name="connsiteY37" fmla="*/ 513779 h 1150932"/>
                  <a:gd name="connsiteX38" fmla="*/ 474110 w 614896"/>
                  <a:gd name="connsiteY38" fmla="*/ 513870 h 1150932"/>
                  <a:gd name="connsiteX39" fmla="*/ 478784 w 614896"/>
                  <a:gd name="connsiteY39" fmla="*/ 513779 h 1150932"/>
                  <a:gd name="connsiteX40" fmla="*/ 488715 w 614896"/>
                  <a:gd name="connsiteY40" fmla="*/ 512793 h 1150932"/>
                  <a:gd name="connsiteX41" fmla="*/ 499122 w 614896"/>
                  <a:gd name="connsiteY41" fmla="*/ 510676 h 1150932"/>
                  <a:gd name="connsiteX42" fmla="*/ 509820 w 614896"/>
                  <a:gd name="connsiteY42" fmla="*/ 507080 h 1150932"/>
                  <a:gd name="connsiteX43" fmla="*/ 530067 w 614896"/>
                  <a:gd name="connsiteY43" fmla="*/ 495546 h 1150932"/>
                  <a:gd name="connsiteX44" fmla="*/ 546060 w 614896"/>
                  <a:gd name="connsiteY44" fmla="*/ 479796 h 1150932"/>
                  <a:gd name="connsiteX45" fmla="*/ 563476 w 614896"/>
                  <a:gd name="connsiteY45" fmla="*/ 445849 h 1150932"/>
                  <a:gd name="connsiteX46" fmla="*/ 567164 w 614896"/>
                  <a:gd name="connsiteY46" fmla="*/ 428566 h 1150932"/>
                  <a:gd name="connsiteX47" fmla="*/ 567438 w 614896"/>
                  <a:gd name="connsiteY47" fmla="*/ 426193 h 1150932"/>
                  <a:gd name="connsiteX48" fmla="*/ 567676 w 614896"/>
                  <a:gd name="connsiteY48" fmla="*/ 423638 h 1150932"/>
                  <a:gd name="connsiteX49" fmla="*/ 567858 w 614896"/>
                  <a:gd name="connsiteY49" fmla="*/ 420827 h 1150932"/>
                  <a:gd name="connsiteX50" fmla="*/ 567913 w 614896"/>
                  <a:gd name="connsiteY50" fmla="*/ 419239 h 1150932"/>
                  <a:gd name="connsiteX51" fmla="*/ 567949 w 614896"/>
                  <a:gd name="connsiteY51" fmla="*/ 417524 h 1150932"/>
                  <a:gd name="connsiteX52" fmla="*/ 567949 w 614896"/>
                  <a:gd name="connsiteY52" fmla="*/ 415242 h 1150932"/>
                  <a:gd name="connsiteX53" fmla="*/ 567895 w 614896"/>
                  <a:gd name="connsiteY53" fmla="*/ 413253 h 1150932"/>
                  <a:gd name="connsiteX54" fmla="*/ 567730 w 614896"/>
                  <a:gd name="connsiteY54" fmla="*/ 409530 h 1150932"/>
                  <a:gd name="connsiteX55" fmla="*/ 567493 w 614896"/>
                  <a:gd name="connsiteY55" fmla="*/ 406099 h 1150932"/>
                  <a:gd name="connsiteX56" fmla="*/ 567420 w 614896"/>
                  <a:gd name="connsiteY56" fmla="*/ 405277 h 1150932"/>
                  <a:gd name="connsiteX57" fmla="*/ 567383 w 614896"/>
                  <a:gd name="connsiteY57" fmla="*/ 404876 h 1150932"/>
                  <a:gd name="connsiteX58" fmla="*/ 567383 w 614896"/>
                  <a:gd name="connsiteY58" fmla="*/ 404858 h 1150932"/>
                  <a:gd name="connsiteX59" fmla="*/ 567383 w 614896"/>
                  <a:gd name="connsiteY59" fmla="*/ 404858 h 1150932"/>
                  <a:gd name="connsiteX60" fmla="*/ 568680 w 614896"/>
                  <a:gd name="connsiteY60" fmla="*/ 404310 h 1150932"/>
                  <a:gd name="connsiteX61" fmla="*/ 575088 w 614896"/>
                  <a:gd name="connsiteY61" fmla="*/ 401153 h 1150932"/>
                  <a:gd name="connsiteX62" fmla="*/ 581624 w 614896"/>
                  <a:gd name="connsiteY62" fmla="*/ 397174 h 1150932"/>
                  <a:gd name="connsiteX63" fmla="*/ 594878 w 614896"/>
                  <a:gd name="connsiteY63" fmla="*/ 385968 h 1150932"/>
                  <a:gd name="connsiteX64" fmla="*/ 606672 w 614896"/>
                  <a:gd name="connsiteY64" fmla="*/ 369433 h 1150932"/>
                  <a:gd name="connsiteX65" fmla="*/ 610944 w 614896"/>
                  <a:gd name="connsiteY65" fmla="*/ 359504 h 1150932"/>
                  <a:gd name="connsiteX66" fmla="*/ 613682 w 614896"/>
                  <a:gd name="connsiteY66" fmla="*/ 349175 h 1150932"/>
                  <a:gd name="connsiteX67" fmla="*/ 614814 w 614896"/>
                  <a:gd name="connsiteY67" fmla="*/ 339173 h 1150932"/>
                  <a:gd name="connsiteX68" fmla="*/ 614869 w 614896"/>
                  <a:gd name="connsiteY68" fmla="*/ 334537 h 1150932"/>
                  <a:gd name="connsiteX69" fmla="*/ 614650 w 614896"/>
                  <a:gd name="connsiteY69" fmla="*/ 330066 h 1150932"/>
                  <a:gd name="connsiteX70" fmla="*/ 614248 w 614896"/>
                  <a:gd name="connsiteY70" fmla="*/ 325613 h 1150932"/>
                  <a:gd name="connsiteX71" fmla="*/ 613609 w 614896"/>
                  <a:gd name="connsiteY71" fmla="*/ 321798 h 1150932"/>
                  <a:gd name="connsiteX72" fmla="*/ 611966 w 614896"/>
                  <a:gd name="connsiteY72" fmla="*/ 314334 h 1150932"/>
                  <a:gd name="connsiteX73" fmla="*/ 606343 w 614896"/>
                  <a:gd name="connsiteY73" fmla="*/ 299605 h 1150932"/>
                  <a:gd name="connsiteX74" fmla="*/ 598420 w 614896"/>
                  <a:gd name="connsiteY74" fmla="*/ 286757 h 1150932"/>
                  <a:gd name="connsiteX75" fmla="*/ 593783 w 614896"/>
                  <a:gd name="connsiteY75" fmla="*/ 281081 h 1150932"/>
                  <a:gd name="connsiteX76" fmla="*/ 591391 w 614896"/>
                  <a:gd name="connsiteY76" fmla="*/ 278489 h 1150932"/>
                  <a:gd name="connsiteX77" fmla="*/ 587265 w 614896"/>
                  <a:gd name="connsiteY77" fmla="*/ 273653 h 1150932"/>
                  <a:gd name="connsiteX78" fmla="*/ 580127 w 614896"/>
                  <a:gd name="connsiteY78" fmla="*/ 263158 h 1150932"/>
                  <a:gd name="connsiteX79" fmla="*/ 576731 w 614896"/>
                  <a:gd name="connsiteY79" fmla="*/ 256424 h 1150932"/>
                  <a:gd name="connsiteX80" fmla="*/ 575562 w 614896"/>
                  <a:gd name="connsiteY80" fmla="*/ 253339 h 1150932"/>
                  <a:gd name="connsiteX81" fmla="*/ 575051 w 614896"/>
                  <a:gd name="connsiteY81" fmla="*/ 251861 h 1150932"/>
                  <a:gd name="connsiteX82" fmla="*/ 574686 w 614896"/>
                  <a:gd name="connsiteY82" fmla="*/ 250474 h 1150932"/>
                  <a:gd name="connsiteX83" fmla="*/ 574357 w 614896"/>
                  <a:gd name="connsiteY83" fmla="*/ 249160 h 1150932"/>
                  <a:gd name="connsiteX84" fmla="*/ 574065 w 614896"/>
                  <a:gd name="connsiteY84" fmla="*/ 247901 h 1150932"/>
                  <a:gd name="connsiteX85" fmla="*/ 573463 w 614896"/>
                  <a:gd name="connsiteY85" fmla="*/ 243867 h 1150932"/>
                  <a:gd name="connsiteX86" fmla="*/ 572769 w 614896"/>
                  <a:gd name="connsiteY86" fmla="*/ 234906 h 1150932"/>
                  <a:gd name="connsiteX87" fmla="*/ 572714 w 614896"/>
                  <a:gd name="connsiteY87" fmla="*/ 207986 h 1150932"/>
                  <a:gd name="connsiteX88" fmla="*/ 569246 w 614896"/>
                  <a:gd name="connsiteY88" fmla="*/ 170828 h 1150932"/>
                  <a:gd name="connsiteX89" fmla="*/ 567256 w 614896"/>
                  <a:gd name="connsiteY89" fmla="*/ 161392 h 1150932"/>
                  <a:gd name="connsiteX90" fmla="*/ 566708 w 614896"/>
                  <a:gd name="connsiteY90" fmla="*/ 159056 h 1150932"/>
                  <a:gd name="connsiteX91" fmla="*/ 566032 w 614896"/>
                  <a:gd name="connsiteY91" fmla="*/ 156464 h 1150932"/>
                  <a:gd name="connsiteX92" fmla="*/ 564535 w 614896"/>
                  <a:gd name="connsiteY92" fmla="*/ 151171 h 1150932"/>
                  <a:gd name="connsiteX93" fmla="*/ 556576 w 614896"/>
                  <a:gd name="connsiteY93" fmla="*/ 130603 h 1150932"/>
                  <a:gd name="connsiteX94" fmla="*/ 545622 w 614896"/>
                  <a:gd name="connsiteY94" fmla="*/ 111330 h 1150932"/>
                  <a:gd name="connsiteX95" fmla="*/ 539122 w 614896"/>
                  <a:gd name="connsiteY95" fmla="*/ 102369 h 1150932"/>
                  <a:gd name="connsiteX96" fmla="*/ 533463 w 614896"/>
                  <a:gd name="connsiteY96" fmla="*/ 95415 h 1150932"/>
                  <a:gd name="connsiteX97" fmla="*/ 508944 w 614896"/>
                  <a:gd name="connsiteY97" fmla="*/ 70010 h 1150932"/>
                  <a:gd name="connsiteX98" fmla="*/ 495507 w 614896"/>
                  <a:gd name="connsiteY98" fmla="*/ 58640 h 1150932"/>
                  <a:gd name="connsiteX99" fmla="*/ 488569 w 614896"/>
                  <a:gd name="connsiteY99" fmla="*/ 53219 h 1150932"/>
                  <a:gd name="connsiteX100" fmla="*/ 481358 w 614896"/>
                  <a:gd name="connsiteY100" fmla="*/ 48127 h 1150932"/>
                  <a:gd name="connsiteX101" fmla="*/ 418628 w 614896"/>
                  <a:gd name="connsiteY101" fmla="*/ 15915 h 1150932"/>
                  <a:gd name="connsiteX102" fmla="*/ 350403 w 614896"/>
                  <a:gd name="connsiteY102" fmla="*/ 1168 h 1150932"/>
                  <a:gd name="connsiteX103" fmla="*/ 341804 w 614896"/>
                  <a:gd name="connsiteY103" fmla="*/ 548 h 1150932"/>
                  <a:gd name="connsiteX104" fmla="*/ 337514 w 614896"/>
                  <a:gd name="connsiteY104" fmla="*/ 255 h 1150932"/>
                  <a:gd name="connsiteX105" fmla="*/ 333315 w 614896"/>
                  <a:gd name="connsiteY105" fmla="*/ 55 h 1150932"/>
                  <a:gd name="connsiteX106" fmla="*/ 317432 w 614896"/>
                  <a:gd name="connsiteY106" fmla="*/ 55 h 1150932"/>
                  <a:gd name="connsiteX107" fmla="*/ 313470 w 614896"/>
                  <a:gd name="connsiteY107" fmla="*/ 55 h 1150932"/>
                  <a:gd name="connsiteX108" fmla="*/ 310421 w 614896"/>
                  <a:gd name="connsiteY108" fmla="*/ 0 h 1150932"/>
                  <a:gd name="connsiteX109" fmla="*/ 301311 w 614896"/>
                  <a:gd name="connsiteY109" fmla="*/ 219 h 1150932"/>
                  <a:gd name="connsiteX110" fmla="*/ 292201 w 614896"/>
                  <a:gd name="connsiteY110" fmla="*/ 748 h 1150932"/>
                  <a:gd name="connsiteX111" fmla="*/ 283109 w 614896"/>
                  <a:gd name="connsiteY111" fmla="*/ 1606 h 1150932"/>
                  <a:gd name="connsiteX112" fmla="*/ 247198 w 614896"/>
                  <a:gd name="connsiteY112" fmla="*/ 8614 h 1150932"/>
                  <a:gd name="connsiteX113" fmla="*/ 229727 w 614896"/>
                  <a:gd name="connsiteY113" fmla="*/ 14163 h 1150932"/>
                  <a:gd name="connsiteX114" fmla="*/ 212784 w 614896"/>
                  <a:gd name="connsiteY114" fmla="*/ 21134 h 1150932"/>
                  <a:gd name="connsiteX115" fmla="*/ 151880 w 614896"/>
                  <a:gd name="connsiteY115" fmla="*/ 61195 h 1150932"/>
                  <a:gd name="connsiteX116" fmla="*/ 106184 w 614896"/>
                  <a:gd name="connsiteY116" fmla="*/ 117973 h 1150932"/>
                  <a:gd name="connsiteX117" fmla="*/ 80022 w 614896"/>
                  <a:gd name="connsiteY117" fmla="*/ 186195 h 1150932"/>
                  <a:gd name="connsiteX118" fmla="*/ 75257 w 614896"/>
                  <a:gd name="connsiteY118" fmla="*/ 222477 h 1150932"/>
                  <a:gd name="connsiteX119" fmla="*/ 76188 w 614896"/>
                  <a:gd name="connsiteY119" fmla="*/ 258961 h 1150932"/>
                  <a:gd name="connsiteX120" fmla="*/ 94919 w 614896"/>
                  <a:gd name="connsiteY120" fmla="*/ 329591 h 1150932"/>
                  <a:gd name="connsiteX121" fmla="*/ 112300 w 614896"/>
                  <a:gd name="connsiteY121" fmla="*/ 361822 h 1150932"/>
                  <a:gd name="connsiteX122" fmla="*/ 122816 w 614896"/>
                  <a:gd name="connsiteY122" fmla="*/ 376788 h 1150932"/>
                  <a:gd name="connsiteX123" fmla="*/ 128493 w 614896"/>
                  <a:gd name="connsiteY123" fmla="*/ 383961 h 1150932"/>
                  <a:gd name="connsiteX124" fmla="*/ 129151 w 614896"/>
                  <a:gd name="connsiteY124" fmla="*/ 384764 h 1150932"/>
                  <a:gd name="connsiteX125" fmla="*/ 129516 w 614896"/>
                  <a:gd name="connsiteY125" fmla="*/ 385311 h 1150932"/>
                  <a:gd name="connsiteX126" fmla="*/ 141565 w 614896"/>
                  <a:gd name="connsiteY126" fmla="*/ 404931 h 1150932"/>
                  <a:gd name="connsiteX127" fmla="*/ 145636 w 614896"/>
                  <a:gd name="connsiteY127" fmla="*/ 413089 h 1150932"/>
                  <a:gd name="connsiteX128" fmla="*/ 146221 w 614896"/>
                  <a:gd name="connsiteY128" fmla="*/ 414494 h 1150932"/>
                  <a:gd name="connsiteX129" fmla="*/ 146385 w 614896"/>
                  <a:gd name="connsiteY129" fmla="*/ 414877 h 1150932"/>
                  <a:gd name="connsiteX130" fmla="*/ 146458 w 614896"/>
                  <a:gd name="connsiteY130" fmla="*/ 415498 h 1150932"/>
                  <a:gd name="connsiteX131" fmla="*/ 146969 w 614896"/>
                  <a:gd name="connsiteY131" fmla="*/ 419112 h 1150932"/>
                  <a:gd name="connsiteX132" fmla="*/ 147115 w 614896"/>
                  <a:gd name="connsiteY132" fmla="*/ 420006 h 1150932"/>
                  <a:gd name="connsiteX133" fmla="*/ 147188 w 614896"/>
                  <a:gd name="connsiteY133" fmla="*/ 420462 h 1150932"/>
                  <a:gd name="connsiteX134" fmla="*/ 147152 w 614896"/>
                  <a:gd name="connsiteY134" fmla="*/ 420334 h 1150932"/>
                  <a:gd name="connsiteX135" fmla="*/ 147042 w 614896"/>
                  <a:gd name="connsiteY135" fmla="*/ 419732 h 1150932"/>
                  <a:gd name="connsiteX136" fmla="*/ 147006 w 614896"/>
                  <a:gd name="connsiteY136" fmla="*/ 419477 h 1150932"/>
                  <a:gd name="connsiteX137" fmla="*/ 147006 w 614896"/>
                  <a:gd name="connsiteY137" fmla="*/ 419385 h 1150932"/>
                  <a:gd name="connsiteX138" fmla="*/ 147006 w 614896"/>
                  <a:gd name="connsiteY138" fmla="*/ 419659 h 1150932"/>
                  <a:gd name="connsiteX139" fmla="*/ 147042 w 614896"/>
                  <a:gd name="connsiteY139" fmla="*/ 420207 h 1150932"/>
                  <a:gd name="connsiteX140" fmla="*/ 147079 w 614896"/>
                  <a:gd name="connsiteY140" fmla="*/ 420918 h 1150932"/>
                  <a:gd name="connsiteX141" fmla="*/ 146933 w 614896"/>
                  <a:gd name="connsiteY141" fmla="*/ 428766 h 1150932"/>
                  <a:gd name="connsiteX142" fmla="*/ 144012 w 614896"/>
                  <a:gd name="connsiteY142" fmla="*/ 446743 h 1150932"/>
                  <a:gd name="connsiteX143" fmla="*/ 137950 w 614896"/>
                  <a:gd name="connsiteY143" fmla="*/ 462494 h 1150932"/>
                  <a:gd name="connsiteX144" fmla="*/ 127435 w 614896"/>
                  <a:gd name="connsiteY144" fmla="*/ 480763 h 1150932"/>
                  <a:gd name="connsiteX145" fmla="*/ 119602 w 614896"/>
                  <a:gd name="connsiteY145" fmla="*/ 492589 h 1150932"/>
                  <a:gd name="connsiteX146" fmla="*/ 111405 w 614896"/>
                  <a:gd name="connsiteY146" fmla="*/ 505438 h 1150932"/>
                  <a:gd name="connsiteX147" fmla="*/ 103500 w 614896"/>
                  <a:gd name="connsiteY147" fmla="*/ 518487 h 1150932"/>
                  <a:gd name="connsiteX148" fmla="*/ 95887 w 614896"/>
                  <a:gd name="connsiteY148" fmla="*/ 531737 h 1150932"/>
                  <a:gd name="connsiteX149" fmla="*/ 46174 w 614896"/>
                  <a:gd name="connsiteY149" fmla="*/ 643797 h 1150932"/>
                  <a:gd name="connsiteX150" fmla="*/ 41500 w 614896"/>
                  <a:gd name="connsiteY150" fmla="*/ 658489 h 1150932"/>
                  <a:gd name="connsiteX151" fmla="*/ 39273 w 614896"/>
                  <a:gd name="connsiteY151" fmla="*/ 665862 h 1150932"/>
                  <a:gd name="connsiteX152" fmla="*/ 37192 w 614896"/>
                  <a:gd name="connsiteY152" fmla="*/ 673291 h 1150932"/>
                  <a:gd name="connsiteX153" fmla="*/ 33376 w 614896"/>
                  <a:gd name="connsiteY153" fmla="*/ 687891 h 1150932"/>
                  <a:gd name="connsiteX154" fmla="*/ 29761 w 614896"/>
                  <a:gd name="connsiteY154" fmla="*/ 702309 h 1150932"/>
                  <a:gd name="connsiteX155" fmla="*/ 26420 w 614896"/>
                  <a:gd name="connsiteY155" fmla="*/ 716782 h 1150932"/>
                  <a:gd name="connsiteX156" fmla="*/ 23226 w 614896"/>
                  <a:gd name="connsiteY156" fmla="*/ 731273 h 1150932"/>
                  <a:gd name="connsiteX157" fmla="*/ 20323 w 614896"/>
                  <a:gd name="connsiteY157" fmla="*/ 745819 h 1150932"/>
                  <a:gd name="connsiteX158" fmla="*/ 17548 w 614896"/>
                  <a:gd name="connsiteY158" fmla="*/ 760384 h 1150932"/>
                  <a:gd name="connsiteX159" fmla="*/ 2961 w 614896"/>
                  <a:gd name="connsiteY159" fmla="*/ 877608 h 1150932"/>
                  <a:gd name="connsiteX160" fmla="*/ 1956 w 614896"/>
                  <a:gd name="connsiteY160" fmla="*/ 892319 h 1150932"/>
                  <a:gd name="connsiteX161" fmla="*/ 1226 w 614896"/>
                  <a:gd name="connsiteY161" fmla="*/ 907029 h 1150932"/>
                  <a:gd name="connsiteX162" fmla="*/ 861 w 614896"/>
                  <a:gd name="connsiteY162" fmla="*/ 914384 h 1150932"/>
                  <a:gd name="connsiteX163" fmla="*/ 642 w 614896"/>
                  <a:gd name="connsiteY163" fmla="*/ 921739 h 1150932"/>
                  <a:gd name="connsiteX164" fmla="*/ 204 w 614896"/>
                  <a:gd name="connsiteY164" fmla="*/ 936467 h 1150932"/>
                  <a:gd name="connsiteX165" fmla="*/ 514 w 614896"/>
                  <a:gd name="connsiteY165" fmla="*/ 995417 h 1150932"/>
                  <a:gd name="connsiteX166" fmla="*/ 1829 w 614896"/>
                  <a:gd name="connsiteY166" fmla="*/ 1024929 h 1150932"/>
                  <a:gd name="connsiteX167" fmla="*/ 2778 w 614896"/>
                  <a:gd name="connsiteY167" fmla="*/ 1039712 h 1150932"/>
                  <a:gd name="connsiteX168" fmla="*/ 3034 w 614896"/>
                  <a:gd name="connsiteY168" fmla="*/ 1043417 h 1150932"/>
                  <a:gd name="connsiteX169" fmla="*/ 3161 w 614896"/>
                  <a:gd name="connsiteY169" fmla="*/ 1045260 h 1150932"/>
                  <a:gd name="connsiteX170" fmla="*/ 3289 w 614896"/>
                  <a:gd name="connsiteY170" fmla="*/ 1046647 h 1150932"/>
                  <a:gd name="connsiteX171" fmla="*/ 3472 w 614896"/>
                  <a:gd name="connsiteY171" fmla="*/ 1048308 h 1150932"/>
                  <a:gd name="connsiteX172" fmla="*/ 5626 w 614896"/>
                  <a:gd name="connsiteY172" fmla="*/ 1061577 h 1150932"/>
                  <a:gd name="connsiteX173" fmla="*/ 14499 w 614896"/>
                  <a:gd name="connsiteY173" fmla="*/ 1087073 h 1150932"/>
                  <a:gd name="connsiteX174" fmla="*/ 29195 w 614896"/>
                  <a:gd name="connsiteY174" fmla="*/ 1109668 h 1150932"/>
                  <a:gd name="connsiteX175" fmla="*/ 72044 w 614896"/>
                  <a:gd name="connsiteY175" fmla="*/ 1141680 h 1150932"/>
                  <a:gd name="connsiteX176" fmla="*/ 78342 w 614896"/>
                  <a:gd name="connsiteY176" fmla="*/ 1144143 h 1150932"/>
                  <a:gd name="connsiteX177" fmla="*/ 84769 w 614896"/>
                  <a:gd name="connsiteY177" fmla="*/ 1146297 h 1150932"/>
                  <a:gd name="connsiteX178" fmla="*/ 91341 w 614896"/>
                  <a:gd name="connsiteY178" fmla="*/ 1147958 h 1150932"/>
                  <a:gd name="connsiteX179" fmla="*/ 97968 w 614896"/>
                  <a:gd name="connsiteY179" fmla="*/ 1149290 h 1150932"/>
                  <a:gd name="connsiteX180" fmla="*/ 104668 w 614896"/>
                  <a:gd name="connsiteY180" fmla="*/ 1150239 h 1150932"/>
                  <a:gd name="connsiteX181" fmla="*/ 111387 w 614896"/>
                  <a:gd name="connsiteY181" fmla="*/ 1150714 h 1150932"/>
                  <a:gd name="connsiteX182" fmla="*/ 114746 w 614896"/>
                  <a:gd name="connsiteY182" fmla="*/ 1150860 h 1150932"/>
                  <a:gd name="connsiteX183" fmla="*/ 117558 w 614896"/>
                  <a:gd name="connsiteY183" fmla="*/ 1150933 h 1150932"/>
                  <a:gd name="connsiteX184" fmla="*/ 449518 w 614896"/>
                  <a:gd name="connsiteY184" fmla="*/ 1150933 h 1150932"/>
                  <a:gd name="connsiteX185" fmla="*/ 452786 w 614896"/>
                  <a:gd name="connsiteY185" fmla="*/ 1150805 h 1150932"/>
                  <a:gd name="connsiteX186" fmla="*/ 465822 w 614896"/>
                  <a:gd name="connsiteY186" fmla="*/ 1149691 h 1150932"/>
                  <a:gd name="connsiteX187" fmla="*/ 514585 w 614896"/>
                  <a:gd name="connsiteY187" fmla="*/ 1131131 h 1150932"/>
                  <a:gd name="connsiteX188" fmla="*/ 550386 w 614896"/>
                  <a:gd name="connsiteY188" fmla="*/ 1093424 h 1150932"/>
                  <a:gd name="connsiteX189" fmla="*/ 566544 w 614896"/>
                  <a:gd name="connsiteY189" fmla="*/ 1043691 h 1150932"/>
                  <a:gd name="connsiteX190" fmla="*/ 566854 w 614896"/>
                  <a:gd name="connsiteY190" fmla="*/ 1037157 h 1150932"/>
                  <a:gd name="connsiteX191" fmla="*/ 566945 w 614896"/>
                  <a:gd name="connsiteY191" fmla="*/ 1033890 h 1150932"/>
                  <a:gd name="connsiteX192" fmla="*/ 566982 w 614896"/>
                  <a:gd name="connsiteY192" fmla="*/ 1032247 h 1150932"/>
                  <a:gd name="connsiteX193" fmla="*/ 566982 w 614896"/>
                  <a:gd name="connsiteY193" fmla="*/ 1031426 h 1150932"/>
                  <a:gd name="connsiteX194" fmla="*/ 566982 w 614896"/>
                  <a:gd name="connsiteY194" fmla="*/ 1030897 h 1150932"/>
                  <a:gd name="connsiteX195" fmla="*/ 566799 w 614896"/>
                  <a:gd name="connsiteY195" fmla="*/ 1023597 h 1150932"/>
                  <a:gd name="connsiteX196" fmla="*/ 440920 w 614896"/>
                  <a:gd name="connsiteY196" fmla="*/ 510804 h 1150932"/>
                  <a:gd name="connsiteX197" fmla="*/ 440774 w 614896"/>
                  <a:gd name="connsiteY197" fmla="*/ 510804 h 1150932"/>
                  <a:gd name="connsiteX198" fmla="*/ 440774 w 614896"/>
                  <a:gd name="connsiteY198" fmla="*/ 510804 h 1150932"/>
                  <a:gd name="connsiteX199" fmla="*/ 441066 w 614896"/>
                  <a:gd name="connsiteY199" fmla="*/ 510804 h 1150932"/>
                  <a:gd name="connsiteX200" fmla="*/ 440920 w 614896"/>
                  <a:gd name="connsiteY200" fmla="*/ 510822 h 1150932"/>
                  <a:gd name="connsiteX201" fmla="*/ 441120 w 614896"/>
                  <a:gd name="connsiteY201" fmla="*/ 510749 h 1150932"/>
                  <a:gd name="connsiteX202" fmla="*/ 441120 w 614896"/>
                  <a:gd name="connsiteY202" fmla="*/ 510694 h 1150932"/>
                  <a:gd name="connsiteX203" fmla="*/ 441120 w 614896"/>
                  <a:gd name="connsiteY203" fmla="*/ 510712 h 1150932"/>
                  <a:gd name="connsiteX204" fmla="*/ 441120 w 614896"/>
                  <a:gd name="connsiteY204" fmla="*/ 510749 h 1150932"/>
                  <a:gd name="connsiteX205" fmla="*/ 129078 w 614896"/>
                  <a:gd name="connsiteY205" fmla="*/ 384654 h 1150932"/>
                  <a:gd name="connsiteX206" fmla="*/ 129078 w 614896"/>
                  <a:gd name="connsiteY206" fmla="*/ 384654 h 1150932"/>
                  <a:gd name="connsiteX207" fmla="*/ 129078 w 614896"/>
                  <a:gd name="connsiteY207" fmla="*/ 384654 h 1150932"/>
                  <a:gd name="connsiteX208" fmla="*/ 146184 w 614896"/>
                  <a:gd name="connsiteY208" fmla="*/ 413527 h 1150932"/>
                  <a:gd name="connsiteX209" fmla="*/ 146020 w 614896"/>
                  <a:gd name="connsiteY209" fmla="*/ 411921 h 1150932"/>
                  <a:gd name="connsiteX210" fmla="*/ 146275 w 614896"/>
                  <a:gd name="connsiteY210" fmla="*/ 413965 h 1150932"/>
                  <a:gd name="connsiteX211" fmla="*/ 146184 w 614896"/>
                  <a:gd name="connsiteY211" fmla="*/ 413527 h 1150932"/>
                  <a:gd name="connsiteX212" fmla="*/ 518656 w 614896"/>
                  <a:gd name="connsiteY212" fmla="*/ 1074462 h 1150932"/>
                  <a:gd name="connsiteX213" fmla="*/ 494083 w 614896"/>
                  <a:gd name="connsiteY213" fmla="*/ 1100360 h 1150932"/>
                  <a:gd name="connsiteX214" fmla="*/ 460637 w 614896"/>
                  <a:gd name="connsiteY214" fmla="*/ 1113080 h 1150932"/>
                  <a:gd name="connsiteX215" fmla="*/ 451673 w 614896"/>
                  <a:gd name="connsiteY215" fmla="*/ 1113847 h 1150932"/>
                  <a:gd name="connsiteX216" fmla="*/ 449427 w 614896"/>
                  <a:gd name="connsiteY216" fmla="*/ 1113938 h 1150932"/>
                  <a:gd name="connsiteX217" fmla="*/ 447620 w 614896"/>
                  <a:gd name="connsiteY217" fmla="*/ 1113938 h 1150932"/>
                  <a:gd name="connsiteX218" fmla="*/ 444114 w 614896"/>
                  <a:gd name="connsiteY218" fmla="*/ 1113938 h 1150932"/>
                  <a:gd name="connsiteX219" fmla="*/ 117558 w 614896"/>
                  <a:gd name="connsiteY219" fmla="*/ 1113938 h 1150932"/>
                  <a:gd name="connsiteX220" fmla="*/ 115458 w 614896"/>
                  <a:gd name="connsiteY220" fmla="*/ 1113883 h 1150932"/>
                  <a:gd name="connsiteX221" fmla="*/ 113176 w 614896"/>
                  <a:gd name="connsiteY221" fmla="*/ 1113774 h 1150932"/>
                  <a:gd name="connsiteX222" fmla="*/ 108630 w 614896"/>
                  <a:gd name="connsiteY222" fmla="*/ 1113464 h 1150932"/>
                  <a:gd name="connsiteX223" fmla="*/ 104103 w 614896"/>
                  <a:gd name="connsiteY223" fmla="*/ 1112825 h 1150932"/>
                  <a:gd name="connsiteX224" fmla="*/ 99630 w 614896"/>
                  <a:gd name="connsiteY224" fmla="*/ 1111931 h 1150932"/>
                  <a:gd name="connsiteX225" fmla="*/ 95193 w 614896"/>
                  <a:gd name="connsiteY225" fmla="*/ 1110836 h 1150932"/>
                  <a:gd name="connsiteX226" fmla="*/ 90866 w 614896"/>
                  <a:gd name="connsiteY226" fmla="*/ 1109357 h 1150932"/>
                  <a:gd name="connsiteX227" fmla="*/ 86613 w 614896"/>
                  <a:gd name="connsiteY227" fmla="*/ 1107696 h 1150932"/>
                  <a:gd name="connsiteX228" fmla="*/ 57639 w 614896"/>
                  <a:gd name="connsiteY228" fmla="*/ 1086033 h 1150932"/>
                  <a:gd name="connsiteX229" fmla="*/ 47689 w 614896"/>
                  <a:gd name="connsiteY229" fmla="*/ 1070775 h 1150932"/>
                  <a:gd name="connsiteX230" fmla="*/ 41719 w 614896"/>
                  <a:gd name="connsiteY230" fmla="*/ 1053546 h 1150932"/>
                  <a:gd name="connsiteX231" fmla="*/ 40259 w 614896"/>
                  <a:gd name="connsiteY231" fmla="*/ 1044549 h 1150932"/>
                  <a:gd name="connsiteX232" fmla="*/ 40022 w 614896"/>
                  <a:gd name="connsiteY232" fmla="*/ 1042377 h 1150932"/>
                  <a:gd name="connsiteX233" fmla="*/ 39894 w 614896"/>
                  <a:gd name="connsiteY233" fmla="*/ 1040588 h 1150932"/>
                  <a:gd name="connsiteX234" fmla="*/ 39638 w 614896"/>
                  <a:gd name="connsiteY234" fmla="*/ 1037029 h 1150932"/>
                  <a:gd name="connsiteX235" fmla="*/ 38725 w 614896"/>
                  <a:gd name="connsiteY235" fmla="*/ 1022775 h 1150932"/>
                  <a:gd name="connsiteX236" fmla="*/ 37447 w 614896"/>
                  <a:gd name="connsiteY236" fmla="*/ 994249 h 1150932"/>
                  <a:gd name="connsiteX237" fmla="*/ 37155 w 614896"/>
                  <a:gd name="connsiteY237" fmla="*/ 937179 h 1150932"/>
                  <a:gd name="connsiteX238" fmla="*/ 37575 w 614896"/>
                  <a:gd name="connsiteY238" fmla="*/ 922925 h 1150932"/>
                  <a:gd name="connsiteX239" fmla="*/ 37794 w 614896"/>
                  <a:gd name="connsiteY239" fmla="*/ 915789 h 1150932"/>
                  <a:gd name="connsiteX240" fmla="*/ 38141 w 614896"/>
                  <a:gd name="connsiteY240" fmla="*/ 908671 h 1150932"/>
                  <a:gd name="connsiteX241" fmla="*/ 38853 w 614896"/>
                  <a:gd name="connsiteY241" fmla="*/ 894417 h 1150932"/>
                  <a:gd name="connsiteX242" fmla="*/ 39821 w 614896"/>
                  <a:gd name="connsiteY242" fmla="*/ 880182 h 1150932"/>
                  <a:gd name="connsiteX243" fmla="*/ 53915 w 614896"/>
                  <a:gd name="connsiteY243" fmla="*/ 766881 h 1150932"/>
                  <a:gd name="connsiteX244" fmla="*/ 56599 w 614896"/>
                  <a:gd name="connsiteY244" fmla="*/ 752846 h 1150932"/>
                  <a:gd name="connsiteX245" fmla="*/ 59392 w 614896"/>
                  <a:gd name="connsiteY245" fmla="*/ 738829 h 1150932"/>
                  <a:gd name="connsiteX246" fmla="*/ 62459 w 614896"/>
                  <a:gd name="connsiteY246" fmla="*/ 724867 h 1150932"/>
                  <a:gd name="connsiteX247" fmla="*/ 65672 w 614896"/>
                  <a:gd name="connsiteY247" fmla="*/ 710924 h 1150932"/>
                  <a:gd name="connsiteX248" fmla="*/ 69159 w 614896"/>
                  <a:gd name="connsiteY248" fmla="*/ 697035 h 1150932"/>
                  <a:gd name="connsiteX249" fmla="*/ 72792 w 614896"/>
                  <a:gd name="connsiteY249" fmla="*/ 683128 h 1150932"/>
                  <a:gd name="connsiteX250" fmla="*/ 74746 w 614896"/>
                  <a:gd name="connsiteY250" fmla="*/ 676138 h 1150932"/>
                  <a:gd name="connsiteX251" fmla="*/ 76845 w 614896"/>
                  <a:gd name="connsiteY251" fmla="*/ 669202 h 1150932"/>
                  <a:gd name="connsiteX252" fmla="*/ 81245 w 614896"/>
                  <a:gd name="connsiteY252" fmla="*/ 655387 h 1150932"/>
                  <a:gd name="connsiteX253" fmla="*/ 128110 w 614896"/>
                  <a:gd name="connsiteY253" fmla="*/ 549751 h 1150932"/>
                  <a:gd name="connsiteX254" fmla="*/ 135303 w 614896"/>
                  <a:gd name="connsiteY254" fmla="*/ 537231 h 1150932"/>
                  <a:gd name="connsiteX255" fmla="*/ 142788 w 614896"/>
                  <a:gd name="connsiteY255" fmla="*/ 524875 h 1150932"/>
                  <a:gd name="connsiteX256" fmla="*/ 150547 w 614896"/>
                  <a:gd name="connsiteY256" fmla="*/ 512702 h 1150932"/>
                  <a:gd name="connsiteX257" fmla="*/ 158325 w 614896"/>
                  <a:gd name="connsiteY257" fmla="*/ 500948 h 1150932"/>
                  <a:gd name="connsiteX258" fmla="*/ 179813 w 614896"/>
                  <a:gd name="connsiteY258" fmla="*/ 455759 h 1150932"/>
                  <a:gd name="connsiteX259" fmla="*/ 183793 w 614896"/>
                  <a:gd name="connsiteY259" fmla="*/ 431230 h 1150932"/>
                  <a:gd name="connsiteX260" fmla="*/ 183994 w 614896"/>
                  <a:gd name="connsiteY260" fmla="*/ 419221 h 1150932"/>
                  <a:gd name="connsiteX261" fmla="*/ 183574 w 614896"/>
                  <a:gd name="connsiteY261" fmla="*/ 414129 h 1150932"/>
                  <a:gd name="connsiteX262" fmla="*/ 183044 w 614896"/>
                  <a:gd name="connsiteY262" fmla="*/ 410406 h 1150932"/>
                  <a:gd name="connsiteX263" fmla="*/ 182752 w 614896"/>
                  <a:gd name="connsiteY263" fmla="*/ 408070 h 1150932"/>
                  <a:gd name="connsiteX264" fmla="*/ 182624 w 614896"/>
                  <a:gd name="connsiteY264" fmla="*/ 407431 h 1150932"/>
                  <a:gd name="connsiteX265" fmla="*/ 182497 w 614896"/>
                  <a:gd name="connsiteY265" fmla="*/ 406701 h 1150932"/>
                  <a:gd name="connsiteX266" fmla="*/ 182223 w 614896"/>
                  <a:gd name="connsiteY266" fmla="*/ 405697 h 1150932"/>
                  <a:gd name="connsiteX267" fmla="*/ 181529 w 614896"/>
                  <a:gd name="connsiteY267" fmla="*/ 403452 h 1150932"/>
                  <a:gd name="connsiteX268" fmla="*/ 181127 w 614896"/>
                  <a:gd name="connsiteY268" fmla="*/ 402248 h 1150932"/>
                  <a:gd name="connsiteX269" fmla="*/ 180616 w 614896"/>
                  <a:gd name="connsiteY269" fmla="*/ 400952 h 1150932"/>
                  <a:gd name="connsiteX270" fmla="*/ 179521 w 614896"/>
                  <a:gd name="connsiteY270" fmla="*/ 398306 h 1150932"/>
                  <a:gd name="connsiteX271" fmla="*/ 173989 w 614896"/>
                  <a:gd name="connsiteY271" fmla="*/ 387173 h 1150932"/>
                  <a:gd name="connsiteX272" fmla="*/ 160169 w 614896"/>
                  <a:gd name="connsiteY272" fmla="*/ 364651 h 1150932"/>
                  <a:gd name="connsiteX273" fmla="*/ 158690 w 614896"/>
                  <a:gd name="connsiteY273" fmla="*/ 362479 h 1150932"/>
                  <a:gd name="connsiteX274" fmla="*/ 156992 w 614896"/>
                  <a:gd name="connsiteY274" fmla="*/ 360417 h 1150932"/>
                  <a:gd name="connsiteX275" fmla="*/ 152209 w 614896"/>
                  <a:gd name="connsiteY275" fmla="*/ 354376 h 1150932"/>
                  <a:gd name="connsiteX276" fmla="*/ 143336 w 614896"/>
                  <a:gd name="connsiteY276" fmla="*/ 341765 h 1150932"/>
                  <a:gd name="connsiteX277" fmla="*/ 128694 w 614896"/>
                  <a:gd name="connsiteY277" fmla="*/ 314626 h 1150932"/>
                  <a:gd name="connsiteX278" fmla="*/ 112939 w 614896"/>
                  <a:gd name="connsiteY278" fmla="*/ 255165 h 1150932"/>
                  <a:gd name="connsiteX279" fmla="*/ 112154 w 614896"/>
                  <a:gd name="connsiteY279" fmla="*/ 224375 h 1150932"/>
                  <a:gd name="connsiteX280" fmla="*/ 116170 w 614896"/>
                  <a:gd name="connsiteY280" fmla="*/ 193805 h 1150932"/>
                  <a:gd name="connsiteX281" fmla="*/ 138206 w 614896"/>
                  <a:gd name="connsiteY281" fmla="*/ 136370 h 1150932"/>
                  <a:gd name="connsiteX282" fmla="*/ 176746 w 614896"/>
                  <a:gd name="connsiteY282" fmla="*/ 88480 h 1150932"/>
                  <a:gd name="connsiteX283" fmla="*/ 228102 w 614896"/>
                  <a:gd name="connsiteY283" fmla="*/ 54716 h 1150932"/>
                  <a:gd name="connsiteX284" fmla="*/ 242378 w 614896"/>
                  <a:gd name="connsiteY284" fmla="*/ 48839 h 1150932"/>
                  <a:gd name="connsiteX285" fmla="*/ 257093 w 614896"/>
                  <a:gd name="connsiteY285" fmla="*/ 44185 h 1150932"/>
                  <a:gd name="connsiteX286" fmla="*/ 287363 w 614896"/>
                  <a:gd name="connsiteY286" fmla="*/ 38272 h 1150932"/>
                  <a:gd name="connsiteX287" fmla="*/ 295031 w 614896"/>
                  <a:gd name="connsiteY287" fmla="*/ 37542 h 1150932"/>
                  <a:gd name="connsiteX288" fmla="*/ 302717 w 614896"/>
                  <a:gd name="connsiteY288" fmla="*/ 37086 h 1150932"/>
                  <a:gd name="connsiteX289" fmla="*/ 310421 w 614896"/>
                  <a:gd name="connsiteY289" fmla="*/ 36903 h 1150932"/>
                  <a:gd name="connsiteX290" fmla="*/ 313780 w 614896"/>
                  <a:gd name="connsiteY290" fmla="*/ 36940 h 1150932"/>
                  <a:gd name="connsiteX291" fmla="*/ 317432 w 614896"/>
                  <a:gd name="connsiteY291" fmla="*/ 36940 h 1150932"/>
                  <a:gd name="connsiteX292" fmla="*/ 332073 w 614896"/>
                  <a:gd name="connsiteY292" fmla="*/ 36940 h 1150932"/>
                  <a:gd name="connsiteX293" fmla="*/ 347080 w 614896"/>
                  <a:gd name="connsiteY293" fmla="*/ 37925 h 1150932"/>
                  <a:gd name="connsiteX294" fmla="*/ 406232 w 614896"/>
                  <a:gd name="connsiteY294" fmla="*/ 50682 h 1150932"/>
                  <a:gd name="connsiteX295" fmla="*/ 460253 w 614896"/>
                  <a:gd name="connsiteY295" fmla="*/ 78424 h 1150932"/>
                  <a:gd name="connsiteX296" fmla="*/ 466479 w 614896"/>
                  <a:gd name="connsiteY296" fmla="*/ 82804 h 1150932"/>
                  <a:gd name="connsiteX297" fmla="*/ 472467 w 614896"/>
                  <a:gd name="connsiteY297" fmla="*/ 87494 h 1150932"/>
                  <a:gd name="connsiteX298" fmla="*/ 484078 w 614896"/>
                  <a:gd name="connsiteY298" fmla="*/ 97313 h 1150932"/>
                  <a:gd name="connsiteX299" fmla="*/ 505220 w 614896"/>
                  <a:gd name="connsiteY299" fmla="*/ 119196 h 1150932"/>
                  <a:gd name="connsiteX300" fmla="*/ 510058 w 614896"/>
                  <a:gd name="connsiteY300" fmla="*/ 125128 h 1150932"/>
                  <a:gd name="connsiteX301" fmla="*/ 514969 w 614896"/>
                  <a:gd name="connsiteY301" fmla="*/ 131880 h 1150932"/>
                  <a:gd name="connsiteX302" fmla="*/ 523221 w 614896"/>
                  <a:gd name="connsiteY302" fmla="*/ 146390 h 1150932"/>
                  <a:gd name="connsiteX303" fmla="*/ 529227 w 614896"/>
                  <a:gd name="connsiteY303" fmla="*/ 161903 h 1150932"/>
                  <a:gd name="connsiteX304" fmla="*/ 531308 w 614896"/>
                  <a:gd name="connsiteY304" fmla="*/ 169806 h 1150932"/>
                  <a:gd name="connsiteX305" fmla="*/ 532933 w 614896"/>
                  <a:gd name="connsiteY305" fmla="*/ 177507 h 1150932"/>
                  <a:gd name="connsiteX306" fmla="*/ 535799 w 614896"/>
                  <a:gd name="connsiteY306" fmla="*/ 208443 h 1150932"/>
                  <a:gd name="connsiteX307" fmla="*/ 535872 w 614896"/>
                  <a:gd name="connsiteY307" fmla="*/ 236147 h 1150932"/>
                  <a:gd name="connsiteX308" fmla="*/ 536858 w 614896"/>
                  <a:gd name="connsiteY308" fmla="*/ 248503 h 1150932"/>
                  <a:gd name="connsiteX309" fmla="*/ 537771 w 614896"/>
                  <a:gd name="connsiteY309" fmla="*/ 254508 h 1150932"/>
                  <a:gd name="connsiteX310" fmla="*/ 539031 w 614896"/>
                  <a:gd name="connsiteY310" fmla="*/ 259965 h 1150932"/>
                  <a:gd name="connsiteX311" fmla="*/ 542773 w 614896"/>
                  <a:gd name="connsiteY311" fmla="*/ 270842 h 1150932"/>
                  <a:gd name="connsiteX312" fmla="*/ 548104 w 614896"/>
                  <a:gd name="connsiteY312" fmla="*/ 281500 h 1150932"/>
                  <a:gd name="connsiteX313" fmla="*/ 558346 w 614896"/>
                  <a:gd name="connsiteY313" fmla="*/ 296557 h 1150932"/>
                  <a:gd name="connsiteX314" fmla="*/ 564262 w 614896"/>
                  <a:gd name="connsiteY314" fmla="*/ 303493 h 1150932"/>
                  <a:gd name="connsiteX315" fmla="*/ 566233 w 614896"/>
                  <a:gd name="connsiteY315" fmla="*/ 305628 h 1150932"/>
                  <a:gd name="connsiteX316" fmla="*/ 568862 w 614896"/>
                  <a:gd name="connsiteY316" fmla="*/ 308840 h 1150932"/>
                  <a:gd name="connsiteX317" fmla="*/ 573280 w 614896"/>
                  <a:gd name="connsiteY317" fmla="*/ 316013 h 1150932"/>
                  <a:gd name="connsiteX318" fmla="*/ 576366 w 614896"/>
                  <a:gd name="connsiteY318" fmla="*/ 324098 h 1150932"/>
                  <a:gd name="connsiteX319" fmla="*/ 577260 w 614896"/>
                  <a:gd name="connsiteY319" fmla="*/ 328259 h 1150932"/>
                  <a:gd name="connsiteX320" fmla="*/ 577644 w 614896"/>
                  <a:gd name="connsiteY320" fmla="*/ 330358 h 1150932"/>
                  <a:gd name="connsiteX321" fmla="*/ 577826 w 614896"/>
                  <a:gd name="connsiteY321" fmla="*/ 332694 h 1150932"/>
                  <a:gd name="connsiteX322" fmla="*/ 577936 w 614896"/>
                  <a:gd name="connsiteY322" fmla="*/ 337421 h 1150932"/>
                  <a:gd name="connsiteX323" fmla="*/ 577388 w 614896"/>
                  <a:gd name="connsiteY323" fmla="*/ 342422 h 1150932"/>
                  <a:gd name="connsiteX324" fmla="*/ 576037 w 614896"/>
                  <a:gd name="connsiteY324" fmla="*/ 347495 h 1150932"/>
                  <a:gd name="connsiteX325" fmla="*/ 573956 w 614896"/>
                  <a:gd name="connsiteY325" fmla="*/ 352332 h 1150932"/>
                  <a:gd name="connsiteX326" fmla="*/ 561067 w 614896"/>
                  <a:gd name="connsiteY326" fmla="*/ 366495 h 1150932"/>
                  <a:gd name="connsiteX327" fmla="*/ 557434 w 614896"/>
                  <a:gd name="connsiteY327" fmla="*/ 368703 h 1150932"/>
                  <a:gd name="connsiteX328" fmla="*/ 553764 w 614896"/>
                  <a:gd name="connsiteY328" fmla="*/ 370510 h 1150932"/>
                  <a:gd name="connsiteX329" fmla="*/ 552522 w 614896"/>
                  <a:gd name="connsiteY329" fmla="*/ 371039 h 1150932"/>
                  <a:gd name="connsiteX330" fmla="*/ 551701 w 614896"/>
                  <a:gd name="connsiteY330" fmla="*/ 371349 h 1150932"/>
                  <a:gd name="connsiteX331" fmla="*/ 550021 w 614896"/>
                  <a:gd name="connsiteY331" fmla="*/ 371860 h 1150932"/>
                  <a:gd name="connsiteX332" fmla="*/ 550021 w 614896"/>
                  <a:gd name="connsiteY332" fmla="*/ 371860 h 1150932"/>
                  <a:gd name="connsiteX333" fmla="*/ 544581 w 614896"/>
                  <a:gd name="connsiteY333" fmla="*/ 374233 h 1150932"/>
                  <a:gd name="connsiteX334" fmla="*/ 539761 w 614896"/>
                  <a:gd name="connsiteY334" fmla="*/ 377701 h 1150932"/>
                  <a:gd name="connsiteX335" fmla="*/ 532477 w 614896"/>
                  <a:gd name="connsiteY335" fmla="*/ 387027 h 1150932"/>
                  <a:gd name="connsiteX336" fmla="*/ 530158 w 614896"/>
                  <a:gd name="connsiteY336" fmla="*/ 392484 h 1150932"/>
                  <a:gd name="connsiteX337" fmla="*/ 529501 w 614896"/>
                  <a:gd name="connsiteY337" fmla="*/ 398360 h 1150932"/>
                  <a:gd name="connsiteX338" fmla="*/ 530213 w 614896"/>
                  <a:gd name="connsiteY338" fmla="*/ 404255 h 1150932"/>
                  <a:gd name="connsiteX339" fmla="*/ 530560 w 614896"/>
                  <a:gd name="connsiteY339" fmla="*/ 407212 h 1150932"/>
                  <a:gd name="connsiteX340" fmla="*/ 530724 w 614896"/>
                  <a:gd name="connsiteY340" fmla="*/ 409110 h 1150932"/>
                  <a:gd name="connsiteX341" fmla="*/ 530907 w 614896"/>
                  <a:gd name="connsiteY341" fmla="*/ 411702 h 1150932"/>
                  <a:gd name="connsiteX342" fmla="*/ 531071 w 614896"/>
                  <a:gd name="connsiteY342" fmla="*/ 417287 h 1150932"/>
                  <a:gd name="connsiteX343" fmla="*/ 530596 w 614896"/>
                  <a:gd name="connsiteY343" fmla="*/ 423857 h 1150932"/>
                  <a:gd name="connsiteX344" fmla="*/ 528150 w 614896"/>
                  <a:gd name="connsiteY344" fmla="*/ 435300 h 1150932"/>
                  <a:gd name="connsiteX345" fmla="*/ 517141 w 614896"/>
                  <a:gd name="connsiteY345" fmla="*/ 456909 h 1150932"/>
                  <a:gd name="connsiteX346" fmla="*/ 495963 w 614896"/>
                  <a:gd name="connsiteY346" fmla="*/ 472897 h 1150932"/>
                  <a:gd name="connsiteX347" fmla="*/ 483366 w 614896"/>
                  <a:gd name="connsiteY347" fmla="*/ 476291 h 1150932"/>
                  <a:gd name="connsiteX348" fmla="*/ 477177 w 614896"/>
                  <a:gd name="connsiteY348" fmla="*/ 476912 h 1150932"/>
                  <a:gd name="connsiteX349" fmla="*/ 471207 w 614896"/>
                  <a:gd name="connsiteY349" fmla="*/ 476912 h 1150932"/>
                  <a:gd name="connsiteX350" fmla="*/ 466442 w 614896"/>
                  <a:gd name="connsiteY350" fmla="*/ 476547 h 1150932"/>
                  <a:gd name="connsiteX351" fmla="*/ 462116 w 614896"/>
                  <a:gd name="connsiteY351" fmla="*/ 475999 h 1150932"/>
                  <a:gd name="connsiteX352" fmla="*/ 455342 w 614896"/>
                  <a:gd name="connsiteY352" fmla="*/ 475087 h 1150932"/>
                  <a:gd name="connsiteX353" fmla="*/ 448606 w 614896"/>
                  <a:gd name="connsiteY353" fmla="*/ 474375 h 1150932"/>
                  <a:gd name="connsiteX354" fmla="*/ 445265 w 614896"/>
                  <a:gd name="connsiteY354" fmla="*/ 474083 h 1150932"/>
                  <a:gd name="connsiteX355" fmla="*/ 442325 w 614896"/>
                  <a:gd name="connsiteY355" fmla="*/ 473900 h 1150932"/>
                  <a:gd name="connsiteX356" fmla="*/ 432558 w 614896"/>
                  <a:gd name="connsiteY356" fmla="*/ 473773 h 1150932"/>
                  <a:gd name="connsiteX357" fmla="*/ 422827 w 614896"/>
                  <a:gd name="connsiteY357" fmla="*/ 475069 h 1150932"/>
                  <a:gd name="connsiteX358" fmla="*/ 421166 w 614896"/>
                  <a:gd name="connsiteY358" fmla="*/ 475616 h 1150932"/>
                  <a:gd name="connsiteX359" fmla="*/ 419541 w 614896"/>
                  <a:gd name="connsiteY359" fmla="*/ 476237 h 1150932"/>
                  <a:gd name="connsiteX360" fmla="*/ 416620 w 614896"/>
                  <a:gd name="connsiteY360" fmla="*/ 478153 h 1150932"/>
                  <a:gd name="connsiteX361" fmla="*/ 412202 w 614896"/>
                  <a:gd name="connsiteY361" fmla="*/ 483555 h 1150932"/>
                  <a:gd name="connsiteX362" fmla="*/ 406780 w 614896"/>
                  <a:gd name="connsiteY362" fmla="*/ 496440 h 1150932"/>
                  <a:gd name="connsiteX363" fmla="*/ 405830 w 614896"/>
                  <a:gd name="connsiteY363" fmla="*/ 499817 h 1150932"/>
                  <a:gd name="connsiteX364" fmla="*/ 405429 w 614896"/>
                  <a:gd name="connsiteY364" fmla="*/ 501514 h 1150932"/>
                  <a:gd name="connsiteX365" fmla="*/ 405027 w 614896"/>
                  <a:gd name="connsiteY365" fmla="*/ 503321 h 1150932"/>
                  <a:gd name="connsiteX366" fmla="*/ 404534 w 614896"/>
                  <a:gd name="connsiteY366" fmla="*/ 505511 h 1150932"/>
                  <a:gd name="connsiteX367" fmla="*/ 404169 w 614896"/>
                  <a:gd name="connsiteY367" fmla="*/ 507719 h 1150932"/>
                  <a:gd name="connsiteX368" fmla="*/ 403475 w 614896"/>
                  <a:gd name="connsiteY368" fmla="*/ 512136 h 1150932"/>
                  <a:gd name="connsiteX369" fmla="*/ 402562 w 614896"/>
                  <a:gd name="connsiteY369" fmla="*/ 530022 h 1150932"/>
                  <a:gd name="connsiteX370" fmla="*/ 404498 w 614896"/>
                  <a:gd name="connsiteY370" fmla="*/ 547871 h 1150932"/>
                  <a:gd name="connsiteX371" fmla="*/ 409208 w 614896"/>
                  <a:gd name="connsiteY371" fmla="*/ 565228 h 1150932"/>
                  <a:gd name="connsiteX372" fmla="*/ 416583 w 614896"/>
                  <a:gd name="connsiteY372" fmla="*/ 581653 h 1150932"/>
                  <a:gd name="connsiteX373" fmla="*/ 418847 w 614896"/>
                  <a:gd name="connsiteY373" fmla="*/ 585559 h 1150932"/>
                  <a:gd name="connsiteX374" fmla="*/ 421239 w 614896"/>
                  <a:gd name="connsiteY374" fmla="*/ 589501 h 1150932"/>
                  <a:gd name="connsiteX375" fmla="*/ 426533 w 614896"/>
                  <a:gd name="connsiteY375" fmla="*/ 597276 h 1150932"/>
                  <a:gd name="connsiteX376" fmla="*/ 434311 w 614896"/>
                  <a:gd name="connsiteY376" fmla="*/ 607168 h 1150932"/>
                  <a:gd name="connsiteX377" fmla="*/ 436374 w 614896"/>
                  <a:gd name="connsiteY377" fmla="*/ 609522 h 1150932"/>
                  <a:gd name="connsiteX378" fmla="*/ 437706 w 614896"/>
                  <a:gd name="connsiteY378" fmla="*/ 611092 h 1150932"/>
                  <a:gd name="connsiteX379" fmla="*/ 439185 w 614896"/>
                  <a:gd name="connsiteY379" fmla="*/ 612862 h 1150932"/>
                  <a:gd name="connsiteX380" fmla="*/ 440609 w 614896"/>
                  <a:gd name="connsiteY380" fmla="*/ 614633 h 1150932"/>
                  <a:gd name="connsiteX381" fmla="*/ 441851 w 614896"/>
                  <a:gd name="connsiteY381" fmla="*/ 616348 h 1150932"/>
                  <a:gd name="connsiteX382" fmla="*/ 444297 w 614896"/>
                  <a:gd name="connsiteY382" fmla="*/ 619797 h 1150932"/>
                  <a:gd name="connsiteX383" fmla="*/ 459103 w 614896"/>
                  <a:gd name="connsiteY383" fmla="*/ 646790 h 1150932"/>
                  <a:gd name="connsiteX384" fmla="*/ 480171 w 614896"/>
                  <a:gd name="connsiteY384" fmla="*/ 701160 h 1150932"/>
                  <a:gd name="connsiteX385" fmla="*/ 508195 w 614896"/>
                  <a:gd name="connsiteY385" fmla="*/ 812216 h 1150932"/>
                  <a:gd name="connsiteX386" fmla="*/ 517488 w 614896"/>
                  <a:gd name="connsiteY386" fmla="*/ 868483 h 1150932"/>
                  <a:gd name="connsiteX387" fmla="*/ 524170 w 614896"/>
                  <a:gd name="connsiteY387" fmla="*/ 925042 h 1150932"/>
                  <a:gd name="connsiteX388" fmla="*/ 528387 w 614896"/>
                  <a:gd name="connsiteY388" fmla="*/ 981802 h 1150932"/>
                  <a:gd name="connsiteX389" fmla="*/ 529647 w 614896"/>
                  <a:gd name="connsiteY389" fmla="*/ 1010219 h 1150932"/>
                  <a:gd name="connsiteX390" fmla="*/ 530012 w 614896"/>
                  <a:gd name="connsiteY390" fmla="*/ 1024436 h 1150932"/>
                  <a:gd name="connsiteX391" fmla="*/ 530195 w 614896"/>
                  <a:gd name="connsiteY391" fmla="*/ 1031536 h 1150932"/>
                  <a:gd name="connsiteX392" fmla="*/ 529903 w 614896"/>
                  <a:gd name="connsiteY392" fmla="*/ 1040424 h 1150932"/>
                  <a:gd name="connsiteX393" fmla="*/ 518821 w 614896"/>
                  <a:gd name="connsiteY393" fmla="*/ 1074480 h 1150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Lst>
                <a:rect l="l" t="t" r="r" b="b"/>
                <a:pathLst>
                  <a:path w="614896" h="1150932">
                    <a:moveTo>
                      <a:pt x="566799" y="1023578"/>
                    </a:moveTo>
                    <a:lnTo>
                      <a:pt x="566416" y="1008996"/>
                    </a:lnTo>
                    <a:cubicBezTo>
                      <a:pt x="566014" y="999268"/>
                      <a:pt x="565722" y="989541"/>
                      <a:pt x="565138" y="979831"/>
                    </a:cubicBezTo>
                    <a:cubicBezTo>
                      <a:pt x="564152" y="960376"/>
                      <a:pt x="562655" y="940939"/>
                      <a:pt x="560811" y="921520"/>
                    </a:cubicBezTo>
                    <a:cubicBezTo>
                      <a:pt x="559004" y="902101"/>
                      <a:pt x="556667" y="882700"/>
                      <a:pt x="553947" y="863318"/>
                    </a:cubicBezTo>
                    <a:cubicBezTo>
                      <a:pt x="551208" y="843936"/>
                      <a:pt x="548086" y="824590"/>
                      <a:pt x="544362" y="805280"/>
                    </a:cubicBezTo>
                    <a:cubicBezTo>
                      <a:pt x="536931" y="766644"/>
                      <a:pt x="527693" y="728207"/>
                      <a:pt x="515169" y="689680"/>
                    </a:cubicBezTo>
                    <a:cubicBezTo>
                      <a:pt x="511938" y="680025"/>
                      <a:pt x="508670" y="670389"/>
                      <a:pt x="504891" y="660661"/>
                    </a:cubicBezTo>
                    <a:cubicBezTo>
                      <a:pt x="501148" y="650915"/>
                      <a:pt x="497187" y="641187"/>
                      <a:pt x="492458" y="631131"/>
                    </a:cubicBezTo>
                    <a:cubicBezTo>
                      <a:pt x="491363" y="628667"/>
                      <a:pt x="490012" y="626057"/>
                      <a:pt x="488789" y="623539"/>
                    </a:cubicBezTo>
                    <a:cubicBezTo>
                      <a:pt x="487584" y="621039"/>
                      <a:pt x="486141" y="618374"/>
                      <a:pt x="484754" y="615764"/>
                    </a:cubicBezTo>
                    <a:cubicBezTo>
                      <a:pt x="481979" y="610544"/>
                      <a:pt x="478729" y="605033"/>
                      <a:pt x="474877" y="599211"/>
                    </a:cubicBezTo>
                    <a:cubicBezTo>
                      <a:pt x="473909" y="597751"/>
                      <a:pt x="472686" y="596090"/>
                      <a:pt x="471591" y="594557"/>
                    </a:cubicBezTo>
                    <a:lnTo>
                      <a:pt x="469875" y="592221"/>
                    </a:lnTo>
                    <a:cubicBezTo>
                      <a:pt x="469290" y="591436"/>
                      <a:pt x="468469" y="590450"/>
                      <a:pt x="467775" y="589592"/>
                    </a:cubicBezTo>
                    <a:lnTo>
                      <a:pt x="465566" y="586928"/>
                    </a:lnTo>
                    <a:lnTo>
                      <a:pt x="463813" y="584902"/>
                    </a:lnTo>
                    <a:lnTo>
                      <a:pt x="462280" y="583150"/>
                    </a:lnTo>
                    <a:cubicBezTo>
                      <a:pt x="460253" y="580777"/>
                      <a:pt x="458282" y="578259"/>
                      <a:pt x="456365" y="575631"/>
                    </a:cubicBezTo>
                    <a:cubicBezTo>
                      <a:pt x="454959" y="573678"/>
                      <a:pt x="453571" y="571652"/>
                      <a:pt x="452239" y="569571"/>
                    </a:cubicBezTo>
                    <a:lnTo>
                      <a:pt x="451253" y="568002"/>
                    </a:lnTo>
                    <a:lnTo>
                      <a:pt x="450486" y="566651"/>
                    </a:lnTo>
                    <a:cubicBezTo>
                      <a:pt x="449993" y="565757"/>
                      <a:pt x="449427" y="564899"/>
                      <a:pt x="448934" y="564005"/>
                    </a:cubicBezTo>
                    <a:cubicBezTo>
                      <a:pt x="446999" y="560391"/>
                      <a:pt x="445356" y="556631"/>
                      <a:pt x="443914" y="552817"/>
                    </a:cubicBezTo>
                    <a:cubicBezTo>
                      <a:pt x="442599" y="548948"/>
                      <a:pt x="441522" y="545006"/>
                      <a:pt x="440700" y="541027"/>
                    </a:cubicBezTo>
                    <a:cubicBezTo>
                      <a:pt x="440007" y="537012"/>
                      <a:pt x="439550" y="532997"/>
                      <a:pt x="439386" y="528963"/>
                    </a:cubicBezTo>
                    <a:cubicBezTo>
                      <a:pt x="439331" y="524930"/>
                      <a:pt x="439496" y="520915"/>
                      <a:pt x="439988" y="516954"/>
                    </a:cubicBezTo>
                    <a:cubicBezTo>
                      <a:pt x="440098" y="515969"/>
                      <a:pt x="440317" y="514983"/>
                      <a:pt x="440463" y="513998"/>
                    </a:cubicBezTo>
                    <a:lnTo>
                      <a:pt x="440682" y="512519"/>
                    </a:lnTo>
                    <a:lnTo>
                      <a:pt x="441029" y="511059"/>
                    </a:lnTo>
                    <a:lnTo>
                      <a:pt x="441084" y="510804"/>
                    </a:lnTo>
                    <a:cubicBezTo>
                      <a:pt x="441504" y="510804"/>
                      <a:pt x="441942" y="510858"/>
                      <a:pt x="442398" y="510895"/>
                    </a:cubicBezTo>
                    <a:lnTo>
                      <a:pt x="445119" y="511132"/>
                    </a:lnTo>
                    <a:cubicBezTo>
                      <a:pt x="446926" y="511260"/>
                      <a:pt x="448879" y="511552"/>
                      <a:pt x="450760" y="511734"/>
                    </a:cubicBezTo>
                    <a:lnTo>
                      <a:pt x="456620" y="512519"/>
                    </a:lnTo>
                    <a:lnTo>
                      <a:pt x="459012" y="512829"/>
                    </a:lnTo>
                    <a:lnTo>
                      <a:pt x="462426" y="513249"/>
                    </a:lnTo>
                    <a:cubicBezTo>
                      <a:pt x="464635" y="513541"/>
                      <a:pt x="467173" y="513651"/>
                      <a:pt x="469564" y="513779"/>
                    </a:cubicBezTo>
                    <a:cubicBezTo>
                      <a:pt x="470988" y="513870"/>
                      <a:pt x="472540" y="513888"/>
                      <a:pt x="474110" y="513870"/>
                    </a:cubicBezTo>
                    <a:cubicBezTo>
                      <a:pt x="475662" y="513870"/>
                      <a:pt x="477196" y="513870"/>
                      <a:pt x="478784" y="513779"/>
                    </a:cubicBezTo>
                    <a:cubicBezTo>
                      <a:pt x="482070" y="513560"/>
                      <a:pt x="485247" y="513359"/>
                      <a:pt x="488715" y="512793"/>
                    </a:cubicBezTo>
                    <a:cubicBezTo>
                      <a:pt x="492075" y="512337"/>
                      <a:pt x="495635" y="511552"/>
                      <a:pt x="499122" y="510676"/>
                    </a:cubicBezTo>
                    <a:cubicBezTo>
                      <a:pt x="502700" y="509654"/>
                      <a:pt x="506242" y="508559"/>
                      <a:pt x="509820" y="507080"/>
                    </a:cubicBezTo>
                    <a:cubicBezTo>
                      <a:pt x="516922" y="504197"/>
                      <a:pt x="523878" y="500255"/>
                      <a:pt x="530067" y="495546"/>
                    </a:cubicBezTo>
                    <a:cubicBezTo>
                      <a:pt x="536274" y="490837"/>
                      <a:pt x="541642" y="485399"/>
                      <a:pt x="546060" y="479796"/>
                    </a:cubicBezTo>
                    <a:cubicBezTo>
                      <a:pt x="554932" y="468498"/>
                      <a:pt x="560136" y="456946"/>
                      <a:pt x="563476" y="445849"/>
                    </a:cubicBezTo>
                    <a:cubicBezTo>
                      <a:pt x="565138" y="440228"/>
                      <a:pt x="566361" y="434734"/>
                      <a:pt x="567164" y="428566"/>
                    </a:cubicBezTo>
                    <a:lnTo>
                      <a:pt x="567438" y="426193"/>
                    </a:lnTo>
                    <a:lnTo>
                      <a:pt x="567676" y="423638"/>
                    </a:lnTo>
                    <a:lnTo>
                      <a:pt x="567858" y="420827"/>
                    </a:lnTo>
                    <a:lnTo>
                      <a:pt x="567913" y="419239"/>
                    </a:lnTo>
                    <a:lnTo>
                      <a:pt x="567949" y="417524"/>
                    </a:lnTo>
                    <a:lnTo>
                      <a:pt x="567949" y="415242"/>
                    </a:lnTo>
                    <a:cubicBezTo>
                      <a:pt x="567949" y="415242"/>
                      <a:pt x="567895" y="413253"/>
                      <a:pt x="567895" y="413253"/>
                    </a:cubicBezTo>
                    <a:lnTo>
                      <a:pt x="567730" y="409530"/>
                    </a:lnTo>
                    <a:lnTo>
                      <a:pt x="567493" y="406099"/>
                    </a:lnTo>
                    <a:lnTo>
                      <a:pt x="567420" y="405277"/>
                    </a:lnTo>
                    <a:lnTo>
                      <a:pt x="567383" y="404876"/>
                    </a:lnTo>
                    <a:cubicBezTo>
                      <a:pt x="567383" y="404876"/>
                      <a:pt x="567383" y="404876"/>
                      <a:pt x="567383" y="404858"/>
                    </a:cubicBezTo>
                    <a:lnTo>
                      <a:pt x="567383" y="404858"/>
                    </a:lnTo>
                    <a:cubicBezTo>
                      <a:pt x="567383" y="404858"/>
                      <a:pt x="568680" y="404310"/>
                      <a:pt x="568680" y="404310"/>
                    </a:cubicBezTo>
                    <a:cubicBezTo>
                      <a:pt x="570816" y="403379"/>
                      <a:pt x="572970" y="402284"/>
                      <a:pt x="575088" y="401153"/>
                    </a:cubicBezTo>
                    <a:cubicBezTo>
                      <a:pt x="577315" y="399875"/>
                      <a:pt x="579378" y="398707"/>
                      <a:pt x="581624" y="397174"/>
                    </a:cubicBezTo>
                    <a:cubicBezTo>
                      <a:pt x="586024" y="394199"/>
                      <a:pt x="590515" y="390604"/>
                      <a:pt x="594878" y="385968"/>
                    </a:cubicBezTo>
                    <a:cubicBezTo>
                      <a:pt x="599205" y="381424"/>
                      <a:pt x="603404" y="375748"/>
                      <a:pt x="606672" y="369433"/>
                    </a:cubicBezTo>
                    <a:cubicBezTo>
                      <a:pt x="608278" y="366203"/>
                      <a:pt x="609848" y="362917"/>
                      <a:pt x="610944" y="359504"/>
                    </a:cubicBezTo>
                    <a:cubicBezTo>
                      <a:pt x="612039" y="356128"/>
                      <a:pt x="613025" y="352587"/>
                      <a:pt x="613682" y="349175"/>
                    </a:cubicBezTo>
                    <a:cubicBezTo>
                      <a:pt x="614230" y="345871"/>
                      <a:pt x="614613" y="342513"/>
                      <a:pt x="614814" y="339173"/>
                    </a:cubicBezTo>
                    <a:cubicBezTo>
                      <a:pt x="614942" y="337421"/>
                      <a:pt x="614887" y="336034"/>
                      <a:pt x="614869" y="334537"/>
                    </a:cubicBezTo>
                    <a:cubicBezTo>
                      <a:pt x="614832" y="333041"/>
                      <a:pt x="614759" y="331562"/>
                      <a:pt x="614650" y="330066"/>
                    </a:cubicBezTo>
                    <a:cubicBezTo>
                      <a:pt x="614540" y="328569"/>
                      <a:pt x="614413" y="327091"/>
                      <a:pt x="614248" y="325613"/>
                    </a:cubicBezTo>
                    <a:cubicBezTo>
                      <a:pt x="614066" y="324280"/>
                      <a:pt x="613828" y="323076"/>
                      <a:pt x="613609" y="321798"/>
                    </a:cubicBezTo>
                    <a:cubicBezTo>
                      <a:pt x="613135" y="319298"/>
                      <a:pt x="612587" y="316798"/>
                      <a:pt x="611966" y="314334"/>
                    </a:cubicBezTo>
                    <a:cubicBezTo>
                      <a:pt x="610579" y="309205"/>
                      <a:pt x="608625" y="304223"/>
                      <a:pt x="606343" y="299605"/>
                    </a:cubicBezTo>
                    <a:cubicBezTo>
                      <a:pt x="604043" y="294988"/>
                      <a:pt x="601377" y="290699"/>
                      <a:pt x="598420" y="286757"/>
                    </a:cubicBezTo>
                    <a:cubicBezTo>
                      <a:pt x="596941" y="284786"/>
                      <a:pt x="595389" y="282888"/>
                      <a:pt x="593783" y="281081"/>
                    </a:cubicBezTo>
                    <a:lnTo>
                      <a:pt x="591391" y="278489"/>
                    </a:lnTo>
                    <a:cubicBezTo>
                      <a:pt x="590040" y="277029"/>
                      <a:pt x="588616" y="275350"/>
                      <a:pt x="587265" y="273653"/>
                    </a:cubicBezTo>
                    <a:cubicBezTo>
                      <a:pt x="584581" y="270221"/>
                      <a:pt x="582080" y="266626"/>
                      <a:pt x="580127" y="263158"/>
                    </a:cubicBezTo>
                    <a:cubicBezTo>
                      <a:pt x="578776" y="260822"/>
                      <a:pt x="577717" y="258559"/>
                      <a:pt x="576731" y="256424"/>
                    </a:cubicBezTo>
                    <a:cubicBezTo>
                      <a:pt x="576384" y="255384"/>
                      <a:pt x="575818" y="254307"/>
                      <a:pt x="575562" y="253339"/>
                    </a:cubicBezTo>
                    <a:lnTo>
                      <a:pt x="575051" y="251861"/>
                    </a:lnTo>
                    <a:cubicBezTo>
                      <a:pt x="574942" y="251405"/>
                      <a:pt x="574814" y="250930"/>
                      <a:pt x="574686" y="250474"/>
                    </a:cubicBezTo>
                    <a:cubicBezTo>
                      <a:pt x="574522" y="250000"/>
                      <a:pt x="574430" y="249580"/>
                      <a:pt x="574357" y="249160"/>
                    </a:cubicBezTo>
                    <a:cubicBezTo>
                      <a:pt x="574266" y="248740"/>
                      <a:pt x="574175" y="248321"/>
                      <a:pt x="574065" y="247901"/>
                    </a:cubicBezTo>
                    <a:cubicBezTo>
                      <a:pt x="573901" y="246550"/>
                      <a:pt x="573591" y="245254"/>
                      <a:pt x="573463" y="243867"/>
                    </a:cubicBezTo>
                    <a:cubicBezTo>
                      <a:pt x="573098" y="241148"/>
                      <a:pt x="572897" y="238210"/>
                      <a:pt x="572769" y="234906"/>
                    </a:cubicBezTo>
                    <a:cubicBezTo>
                      <a:pt x="572514" y="228208"/>
                      <a:pt x="572842" y="219429"/>
                      <a:pt x="572714" y="207986"/>
                    </a:cubicBezTo>
                    <a:cubicBezTo>
                      <a:pt x="572623" y="196762"/>
                      <a:pt x="571637" y="183494"/>
                      <a:pt x="569246" y="170828"/>
                    </a:cubicBezTo>
                    <a:cubicBezTo>
                      <a:pt x="568698" y="167634"/>
                      <a:pt x="567986" y="164513"/>
                      <a:pt x="567256" y="161392"/>
                    </a:cubicBezTo>
                    <a:lnTo>
                      <a:pt x="566708" y="159056"/>
                    </a:lnTo>
                    <a:cubicBezTo>
                      <a:pt x="566525" y="158289"/>
                      <a:pt x="566270" y="157322"/>
                      <a:pt x="566032" y="156464"/>
                    </a:cubicBezTo>
                    <a:cubicBezTo>
                      <a:pt x="565576" y="154694"/>
                      <a:pt x="565047" y="152942"/>
                      <a:pt x="564535" y="151171"/>
                    </a:cubicBezTo>
                    <a:cubicBezTo>
                      <a:pt x="562381" y="144163"/>
                      <a:pt x="559734" y="137264"/>
                      <a:pt x="556576" y="130603"/>
                    </a:cubicBezTo>
                    <a:cubicBezTo>
                      <a:pt x="553417" y="123941"/>
                      <a:pt x="549748" y="117480"/>
                      <a:pt x="545622" y="111330"/>
                    </a:cubicBezTo>
                    <a:cubicBezTo>
                      <a:pt x="543577" y="108264"/>
                      <a:pt x="541331" y="105216"/>
                      <a:pt x="539122" y="102369"/>
                    </a:cubicBezTo>
                    <a:lnTo>
                      <a:pt x="533463" y="95415"/>
                    </a:lnTo>
                    <a:cubicBezTo>
                      <a:pt x="525795" y="86363"/>
                      <a:pt x="517561" y="77986"/>
                      <a:pt x="508944" y="70010"/>
                    </a:cubicBezTo>
                    <a:cubicBezTo>
                      <a:pt x="504489" y="66177"/>
                      <a:pt x="500199" y="62181"/>
                      <a:pt x="495507" y="58640"/>
                    </a:cubicBezTo>
                    <a:lnTo>
                      <a:pt x="488569" y="53219"/>
                    </a:lnTo>
                    <a:cubicBezTo>
                      <a:pt x="486196" y="51486"/>
                      <a:pt x="483768" y="49825"/>
                      <a:pt x="481358" y="48127"/>
                    </a:cubicBezTo>
                    <a:cubicBezTo>
                      <a:pt x="462061" y="34695"/>
                      <a:pt x="440847" y="23763"/>
                      <a:pt x="418628" y="15915"/>
                    </a:cubicBezTo>
                    <a:cubicBezTo>
                      <a:pt x="396428" y="8030"/>
                      <a:pt x="373315" y="3267"/>
                      <a:pt x="350403" y="1168"/>
                    </a:cubicBezTo>
                    <a:lnTo>
                      <a:pt x="341804" y="548"/>
                    </a:lnTo>
                    <a:lnTo>
                      <a:pt x="337514" y="255"/>
                    </a:lnTo>
                    <a:cubicBezTo>
                      <a:pt x="336108" y="183"/>
                      <a:pt x="334593" y="18"/>
                      <a:pt x="333315" y="55"/>
                    </a:cubicBezTo>
                    <a:lnTo>
                      <a:pt x="317432" y="55"/>
                    </a:lnTo>
                    <a:cubicBezTo>
                      <a:pt x="317432" y="55"/>
                      <a:pt x="313470" y="55"/>
                      <a:pt x="313470" y="55"/>
                    </a:cubicBezTo>
                    <a:lnTo>
                      <a:pt x="310421" y="0"/>
                    </a:lnTo>
                    <a:lnTo>
                      <a:pt x="301311" y="219"/>
                    </a:lnTo>
                    <a:cubicBezTo>
                      <a:pt x="298280" y="255"/>
                      <a:pt x="295231" y="548"/>
                      <a:pt x="292201" y="748"/>
                    </a:cubicBezTo>
                    <a:cubicBezTo>
                      <a:pt x="289170" y="986"/>
                      <a:pt x="286121" y="1186"/>
                      <a:pt x="283109" y="1606"/>
                    </a:cubicBezTo>
                    <a:cubicBezTo>
                      <a:pt x="270987" y="2902"/>
                      <a:pt x="258974" y="5384"/>
                      <a:pt x="247198" y="8614"/>
                    </a:cubicBezTo>
                    <a:cubicBezTo>
                      <a:pt x="241283" y="10184"/>
                      <a:pt x="235514" y="12173"/>
                      <a:pt x="229727" y="14163"/>
                    </a:cubicBezTo>
                    <a:cubicBezTo>
                      <a:pt x="224030" y="16353"/>
                      <a:pt x="218316" y="18543"/>
                      <a:pt x="212784" y="21134"/>
                    </a:cubicBezTo>
                    <a:cubicBezTo>
                      <a:pt x="190511" y="31172"/>
                      <a:pt x="169973" y="44879"/>
                      <a:pt x="151880" y="61195"/>
                    </a:cubicBezTo>
                    <a:cubicBezTo>
                      <a:pt x="133916" y="77657"/>
                      <a:pt x="118306" y="96748"/>
                      <a:pt x="106184" y="117973"/>
                    </a:cubicBezTo>
                    <a:cubicBezTo>
                      <a:pt x="93915" y="139089"/>
                      <a:pt x="85152" y="162286"/>
                      <a:pt x="80022" y="186195"/>
                    </a:cubicBezTo>
                    <a:cubicBezTo>
                      <a:pt x="77539" y="198167"/>
                      <a:pt x="75932" y="210304"/>
                      <a:pt x="75257" y="222477"/>
                    </a:cubicBezTo>
                    <a:cubicBezTo>
                      <a:pt x="74691" y="234632"/>
                      <a:pt x="74947" y="246824"/>
                      <a:pt x="76188" y="258961"/>
                    </a:cubicBezTo>
                    <a:cubicBezTo>
                      <a:pt x="78598" y="283271"/>
                      <a:pt x="85079" y="307216"/>
                      <a:pt x="94919" y="329591"/>
                    </a:cubicBezTo>
                    <a:cubicBezTo>
                      <a:pt x="99849" y="340779"/>
                      <a:pt x="105654" y="351584"/>
                      <a:pt x="112300" y="361822"/>
                    </a:cubicBezTo>
                    <a:cubicBezTo>
                      <a:pt x="115641" y="366933"/>
                      <a:pt x="119091" y="371951"/>
                      <a:pt x="122816" y="376788"/>
                    </a:cubicBezTo>
                    <a:cubicBezTo>
                      <a:pt x="124623" y="379252"/>
                      <a:pt x="126558" y="381606"/>
                      <a:pt x="128493" y="383961"/>
                    </a:cubicBezTo>
                    <a:lnTo>
                      <a:pt x="129151" y="384764"/>
                    </a:lnTo>
                    <a:lnTo>
                      <a:pt x="129516" y="385311"/>
                    </a:lnTo>
                    <a:cubicBezTo>
                      <a:pt x="133916" y="391881"/>
                      <a:pt x="138224" y="398780"/>
                      <a:pt x="141565" y="404931"/>
                    </a:cubicBezTo>
                    <a:cubicBezTo>
                      <a:pt x="143227" y="407979"/>
                      <a:pt x="144742" y="410972"/>
                      <a:pt x="145636" y="413089"/>
                    </a:cubicBezTo>
                    <a:cubicBezTo>
                      <a:pt x="145947" y="413709"/>
                      <a:pt x="146056" y="414074"/>
                      <a:pt x="146221" y="414494"/>
                    </a:cubicBezTo>
                    <a:lnTo>
                      <a:pt x="146385" y="414877"/>
                    </a:lnTo>
                    <a:lnTo>
                      <a:pt x="146458" y="415498"/>
                    </a:lnTo>
                    <a:lnTo>
                      <a:pt x="146969" y="419112"/>
                    </a:lnTo>
                    <a:lnTo>
                      <a:pt x="147115" y="420006"/>
                    </a:lnTo>
                    <a:lnTo>
                      <a:pt x="147188" y="420462"/>
                    </a:lnTo>
                    <a:lnTo>
                      <a:pt x="147152" y="420334"/>
                    </a:lnTo>
                    <a:lnTo>
                      <a:pt x="147042" y="419732"/>
                    </a:lnTo>
                    <a:cubicBezTo>
                      <a:pt x="147006" y="419440"/>
                      <a:pt x="147006" y="419531"/>
                      <a:pt x="147006" y="419477"/>
                    </a:cubicBezTo>
                    <a:lnTo>
                      <a:pt x="147006" y="419385"/>
                    </a:lnTo>
                    <a:cubicBezTo>
                      <a:pt x="147006" y="419385"/>
                      <a:pt x="147006" y="419659"/>
                      <a:pt x="147006" y="419659"/>
                    </a:cubicBezTo>
                    <a:cubicBezTo>
                      <a:pt x="147006" y="419750"/>
                      <a:pt x="147024" y="420042"/>
                      <a:pt x="147042" y="420207"/>
                    </a:cubicBezTo>
                    <a:cubicBezTo>
                      <a:pt x="147060" y="420389"/>
                      <a:pt x="147079" y="420645"/>
                      <a:pt x="147079" y="420918"/>
                    </a:cubicBezTo>
                    <a:cubicBezTo>
                      <a:pt x="147170" y="423017"/>
                      <a:pt x="147133" y="425883"/>
                      <a:pt x="146933" y="428766"/>
                    </a:cubicBezTo>
                    <a:cubicBezTo>
                      <a:pt x="146549" y="434607"/>
                      <a:pt x="145490" y="440775"/>
                      <a:pt x="144012" y="446743"/>
                    </a:cubicBezTo>
                    <a:cubicBezTo>
                      <a:pt x="142898" y="451124"/>
                      <a:pt x="140817" y="456654"/>
                      <a:pt x="137950" y="462494"/>
                    </a:cubicBezTo>
                    <a:cubicBezTo>
                      <a:pt x="135102" y="468352"/>
                      <a:pt x="131506" y="474539"/>
                      <a:pt x="127435" y="480763"/>
                    </a:cubicBezTo>
                    <a:lnTo>
                      <a:pt x="119602" y="492589"/>
                    </a:lnTo>
                    <a:cubicBezTo>
                      <a:pt x="116809" y="496823"/>
                      <a:pt x="114144" y="501149"/>
                      <a:pt x="111405" y="505438"/>
                    </a:cubicBezTo>
                    <a:lnTo>
                      <a:pt x="103500" y="518487"/>
                    </a:lnTo>
                    <a:cubicBezTo>
                      <a:pt x="100962" y="522904"/>
                      <a:pt x="98333" y="527266"/>
                      <a:pt x="95887" y="531737"/>
                    </a:cubicBezTo>
                    <a:cubicBezTo>
                      <a:pt x="75987" y="567290"/>
                      <a:pt x="59082" y="604759"/>
                      <a:pt x="46174" y="643797"/>
                    </a:cubicBezTo>
                    <a:cubicBezTo>
                      <a:pt x="44568" y="648670"/>
                      <a:pt x="42961" y="653561"/>
                      <a:pt x="41500" y="658489"/>
                    </a:cubicBezTo>
                    <a:lnTo>
                      <a:pt x="39273" y="665862"/>
                    </a:lnTo>
                    <a:lnTo>
                      <a:pt x="37192" y="673291"/>
                    </a:lnTo>
                    <a:cubicBezTo>
                      <a:pt x="35750" y="678310"/>
                      <a:pt x="34581" y="683091"/>
                      <a:pt x="33376" y="687891"/>
                    </a:cubicBezTo>
                    <a:lnTo>
                      <a:pt x="29761" y="702309"/>
                    </a:lnTo>
                    <a:cubicBezTo>
                      <a:pt x="28502" y="707109"/>
                      <a:pt x="27479" y="711946"/>
                      <a:pt x="26420" y="716782"/>
                    </a:cubicBezTo>
                    <a:lnTo>
                      <a:pt x="23226" y="731273"/>
                    </a:lnTo>
                    <a:cubicBezTo>
                      <a:pt x="22112" y="736092"/>
                      <a:pt x="21272" y="740965"/>
                      <a:pt x="20323" y="745819"/>
                    </a:cubicBezTo>
                    <a:lnTo>
                      <a:pt x="17548" y="760384"/>
                    </a:lnTo>
                    <a:cubicBezTo>
                      <a:pt x="10482" y="799239"/>
                      <a:pt x="5772" y="838406"/>
                      <a:pt x="2961" y="877608"/>
                    </a:cubicBezTo>
                    <a:lnTo>
                      <a:pt x="1956" y="892319"/>
                    </a:lnTo>
                    <a:lnTo>
                      <a:pt x="1226" y="907029"/>
                    </a:lnTo>
                    <a:lnTo>
                      <a:pt x="861" y="914384"/>
                    </a:lnTo>
                    <a:lnTo>
                      <a:pt x="642" y="921739"/>
                    </a:lnTo>
                    <a:lnTo>
                      <a:pt x="204" y="936467"/>
                    </a:lnTo>
                    <a:cubicBezTo>
                      <a:pt x="-106" y="956105"/>
                      <a:pt x="-106" y="975761"/>
                      <a:pt x="514" y="995417"/>
                    </a:cubicBezTo>
                    <a:cubicBezTo>
                      <a:pt x="861" y="1005255"/>
                      <a:pt x="1226" y="1015092"/>
                      <a:pt x="1829" y="1024929"/>
                    </a:cubicBezTo>
                    <a:cubicBezTo>
                      <a:pt x="2066" y="1029857"/>
                      <a:pt x="2431" y="1034784"/>
                      <a:pt x="2778" y="1039712"/>
                    </a:cubicBezTo>
                    <a:lnTo>
                      <a:pt x="3034" y="1043417"/>
                    </a:lnTo>
                    <a:lnTo>
                      <a:pt x="3161" y="1045260"/>
                    </a:lnTo>
                    <a:cubicBezTo>
                      <a:pt x="3161" y="1045461"/>
                      <a:pt x="3234" y="1046100"/>
                      <a:pt x="3289" y="1046647"/>
                    </a:cubicBezTo>
                    <a:lnTo>
                      <a:pt x="3472" y="1048308"/>
                    </a:lnTo>
                    <a:cubicBezTo>
                      <a:pt x="3983" y="1052762"/>
                      <a:pt x="4549" y="1057196"/>
                      <a:pt x="5626" y="1061577"/>
                    </a:cubicBezTo>
                    <a:cubicBezTo>
                      <a:pt x="7452" y="1070392"/>
                      <a:pt x="10665" y="1078915"/>
                      <a:pt x="14499" y="1087073"/>
                    </a:cubicBezTo>
                    <a:cubicBezTo>
                      <a:pt x="18607" y="1095085"/>
                      <a:pt x="23353" y="1102823"/>
                      <a:pt x="29195" y="1109668"/>
                    </a:cubicBezTo>
                    <a:cubicBezTo>
                      <a:pt x="40606" y="1123575"/>
                      <a:pt x="55448" y="1134543"/>
                      <a:pt x="72044" y="1141680"/>
                    </a:cubicBezTo>
                    <a:cubicBezTo>
                      <a:pt x="74089" y="1142628"/>
                      <a:pt x="76206" y="1143413"/>
                      <a:pt x="78342" y="1144143"/>
                    </a:cubicBezTo>
                    <a:cubicBezTo>
                      <a:pt x="80478" y="1144891"/>
                      <a:pt x="82614" y="1145622"/>
                      <a:pt x="84769" y="1146297"/>
                    </a:cubicBezTo>
                    <a:cubicBezTo>
                      <a:pt x="86941" y="1146881"/>
                      <a:pt x="89150" y="1147428"/>
                      <a:pt x="91341" y="1147958"/>
                    </a:cubicBezTo>
                    <a:cubicBezTo>
                      <a:pt x="93532" y="1148487"/>
                      <a:pt x="95741" y="1148980"/>
                      <a:pt x="97968" y="1149290"/>
                    </a:cubicBezTo>
                    <a:cubicBezTo>
                      <a:pt x="100196" y="1149637"/>
                      <a:pt x="102423" y="1149947"/>
                      <a:pt x="104668" y="1150239"/>
                    </a:cubicBezTo>
                    <a:cubicBezTo>
                      <a:pt x="106896" y="1150531"/>
                      <a:pt x="109141" y="1150586"/>
                      <a:pt x="111387" y="1150714"/>
                    </a:cubicBezTo>
                    <a:lnTo>
                      <a:pt x="114746" y="1150860"/>
                    </a:lnTo>
                    <a:cubicBezTo>
                      <a:pt x="115823" y="1150896"/>
                      <a:pt x="117211" y="1150933"/>
                      <a:pt x="117558" y="1150933"/>
                    </a:cubicBezTo>
                    <a:lnTo>
                      <a:pt x="449518" y="1150933"/>
                    </a:lnTo>
                    <a:cubicBezTo>
                      <a:pt x="449518" y="1150933"/>
                      <a:pt x="452786" y="1150805"/>
                      <a:pt x="452786" y="1150805"/>
                    </a:cubicBezTo>
                    <a:cubicBezTo>
                      <a:pt x="457131" y="1150604"/>
                      <a:pt x="461477" y="1150440"/>
                      <a:pt x="465822" y="1149691"/>
                    </a:cubicBezTo>
                    <a:cubicBezTo>
                      <a:pt x="483165" y="1147246"/>
                      <a:pt x="500035" y="1140803"/>
                      <a:pt x="514585" y="1131131"/>
                    </a:cubicBezTo>
                    <a:cubicBezTo>
                      <a:pt x="529172" y="1121476"/>
                      <a:pt x="541404" y="1108463"/>
                      <a:pt x="550386" y="1093424"/>
                    </a:cubicBezTo>
                    <a:cubicBezTo>
                      <a:pt x="559387" y="1078404"/>
                      <a:pt x="564992" y="1061175"/>
                      <a:pt x="566544" y="1043691"/>
                    </a:cubicBezTo>
                    <a:cubicBezTo>
                      <a:pt x="566708" y="1041519"/>
                      <a:pt x="566781" y="1039329"/>
                      <a:pt x="566854" y="1037157"/>
                    </a:cubicBezTo>
                    <a:lnTo>
                      <a:pt x="566945" y="1033890"/>
                    </a:lnTo>
                    <a:lnTo>
                      <a:pt x="566982" y="1032247"/>
                    </a:lnTo>
                    <a:lnTo>
                      <a:pt x="566982" y="1031426"/>
                    </a:lnTo>
                    <a:cubicBezTo>
                      <a:pt x="566982" y="1031426"/>
                      <a:pt x="566982" y="1030897"/>
                      <a:pt x="566982" y="1030897"/>
                    </a:cubicBezTo>
                    <a:lnTo>
                      <a:pt x="566799" y="1023597"/>
                    </a:lnTo>
                    <a:close/>
                    <a:moveTo>
                      <a:pt x="440920" y="510804"/>
                    </a:moveTo>
                    <a:cubicBezTo>
                      <a:pt x="440920" y="510804"/>
                      <a:pt x="440828" y="510804"/>
                      <a:pt x="440774" y="510804"/>
                    </a:cubicBezTo>
                    <a:cubicBezTo>
                      <a:pt x="440774" y="510804"/>
                      <a:pt x="440664" y="510804"/>
                      <a:pt x="440774" y="510804"/>
                    </a:cubicBezTo>
                    <a:lnTo>
                      <a:pt x="441066" y="510804"/>
                    </a:lnTo>
                    <a:cubicBezTo>
                      <a:pt x="441066" y="510804"/>
                      <a:pt x="440920" y="510822"/>
                      <a:pt x="440920" y="510822"/>
                    </a:cubicBezTo>
                    <a:close/>
                    <a:moveTo>
                      <a:pt x="441120" y="510749"/>
                    </a:moveTo>
                    <a:lnTo>
                      <a:pt x="441120" y="510694"/>
                    </a:lnTo>
                    <a:cubicBezTo>
                      <a:pt x="441120" y="510694"/>
                      <a:pt x="441120" y="510712"/>
                      <a:pt x="441120" y="510712"/>
                    </a:cubicBezTo>
                    <a:cubicBezTo>
                      <a:pt x="441120" y="510712"/>
                      <a:pt x="441120" y="510731"/>
                      <a:pt x="441120" y="510749"/>
                    </a:cubicBezTo>
                    <a:close/>
                    <a:moveTo>
                      <a:pt x="129078" y="384654"/>
                    </a:moveTo>
                    <a:cubicBezTo>
                      <a:pt x="129078" y="384654"/>
                      <a:pt x="129078" y="384654"/>
                      <a:pt x="129078" y="384654"/>
                    </a:cubicBezTo>
                    <a:lnTo>
                      <a:pt x="129078" y="384654"/>
                    </a:lnTo>
                    <a:close/>
                    <a:moveTo>
                      <a:pt x="146184" y="413527"/>
                    </a:moveTo>
                    <a:cubicBezTo>
                      <a:pt x="146093" y="412998"/>
                      <a:pt x="146038" y="412468"/>
                      <a:pt x="146020" y="411921"/>
                    </a:cubicBezTo>
                    <a:lnTo>
                      <a:pt x="146275" y="413965"/>
                    </a:lnTo>
                    <a:cubicBezTo>
                      <a:pt x="146239" y="413819"/>
                      <a:pt x="146202" y="413673"/>
                      <a:pt x="146184" y="413527"/>
                    </a:cubicBezTo>
                    <a:close/>
                    <a:moveTo>
                      <a:pt x="518656" y="1074462"/>
                    </a:moveTo>
                    <a:cubicBezTo>
                      <a:pt x="512486" y="1084755"/>
                      <a:pt x="504106" y="1093753"/>
                      <a:pt x="494083" y="1100360"/>
                    </a:cubicBezTo>
                    <a:cubicBezTo>
                      <a:pt x="484078" y="1107003"/>
                      <a:pt x="472540" y="1111401"/>
                      <a:pt x="460637" y="1113080"/>
                    </a:cubicBezTo>
                    <a:cubicBezTo>
                      <a:pt x="457679" y="1113628"/>
                      <a:pt x="454667" y="1113701"/>
                      <a:pt x="451673" y="1113847"/>
                    </a:cubicBezTo>
                    <a:lnTo>
                      <a:pt x="449427" y="1113938"/>
                    </a:lnTo>
                    <a:lnTo>
                      <a:pt x="447620" y="1113938"/>
                    </a:lnTo>
                    <a:cubicBezTo>
                      <a:pt x="447620" y="1113938"/>
                      <a:pt x="444114" y="1113938"/>
                      <a:pt x="444114" y="1113938"/>
                    </a:cubicBezTo>
                    <a:lnTo>
                      <a:pt x="117558" y="1113938"/>
                    </a:lnTo>
                    <a:cubicBezTo>
                      <a:pt x="117046" y="1113938"/>
                      <a:pt x="116207" y="1113902"/>
                      <a:pt x="115458" y="1113883"/>
                    </a:cubicBezTo>
                    <a:lnTo>
                      <a:pt x="113176" y="1113774"/>
                    </a:lnTo>
                    <a:cubicBezTo>
                      <a:pt x="111661" y="1113664"/>
                      <a:pt x="110145" y="1113683"/>
                      <a:pt x="108630" y="1113464"/>
                    </a:cubicBezTo>
                    <a:lnTo>
                      <a:pt x="104103" y="1112825"/>
                    </a:lnTo>
                    <a:cubicBezTo>
                      <a:pt x="102587" y="1112642"/>
                      <a:pt x="101108" y="1112296"/>
                      <a:pt x="99630" y="1111931"/>
                    </a:cubicBezTo>
                    <a:lnTo>
                      <a:pt x="95193" y="1110836"/>
                    </a:lnTo>
                    <a:lnTo>
                      <a:pt x="90866" y="1109357"/>
                    </a:lnTo>
                    <a:cubicBezTo>
                      <a:pt x="89424" y="1108864"/>
                      <a:pt x="87982" y="1108353"/>
                      <a:pt x="86613" y="1107696"/>
                    </a:cubicBezTo>
                    <a:cubicBezTo>
                      <a:pt x="75421" y="1102860"/>
                      <a:pt x="65344" y="1095468"/>
                      <a:pt x="57639" y="1086033"/>
                    </a:cubicBezTo>
                    <a:cubicBezTo>
                      <a:pt x="53641" y="1081433"/>
                      <a:pt x="50501" y="1076159"/>
                      <a:pt x="47689" y="1070775"/>
                    </a:cubicBezTo>
                    <a:cubicBezTo>
                      <a:pt x="45152" y="1065245"/>
                      <a:pt x="42906" y="1059514"/>
                      <a:pt x="41719" y="1053546"/>
                    </a:cubicBezTo>
                    <a:cubicBezTo>
                      <a:pt x="40971" y="1050590"/>
                      <a:pt x="40606" y="1047578"/>
                      <a:pt x="40259" y="1044549"/>
                    </a:cubicBezTo>
                    <a:cubicBezTo>
                      <a:pt x="40186" y="1043837"/>
                      <a:pt x="40058" y="1042943"/>
                      <a:pt x="40022" y="1042377"/>
                    </a:cubicBezTo>
                    <a:lnTo>
                      <a:pt x="39894" y="1040588"/>
                    </a:lnTo>
                    <a:lnTo>
                      <a:pt x="39638" y="1037029"/>
                    </a:lnTo>
                    <a:cubicBezTo>
                      <a:pt x="39310" y="1032284"/>
                      <a:pt x="38963" y="1027521"/>
                      <a:pt x="38725" y="1022775"/>
                    </a:cubicBezTo>
                    <a:cubicBezTo>
                      <a:pt x="38141" y="1013267"/>
                      <a:pt x="37794" y="1003758"/>
                      <a:pt x="37447" y="994249"/>
                    </a:cubicBezTo>
                    <a:cubicBezTo>
                      <a:pt x="36863" y="975232"/>
                      <a:pt x="36863" y="956196"/>
                      <a:pt x="37155" y="937179"/>
                    </a:cubicBezTo>
                    <a:lnTo>
                      <a:pt x="37575" y="922925"/>
                    </a:lnTo>
                    <a:lnTo>
                      <a:pt x="37794" y="915789"/>
                    </a:lnTo>
                    <a:lnTo>
                      <a:pt x="38141" y="908671"/>
                    </a:lnTo>
                    <a:lnTo>
                      <a:pt x="38853" y="894417"/>
                    </a:lnTo>
                    <a:lnTo>
                      <a:pt x="39821" y="880182"/>
                    </a:lnTo>
                    <a:cubicBezTo>
                      <a:pt x="42541" y="842220"/>
                      <a:pt x="47087" y="804368"/>
                      <a:pt x="53915" y="766881"/>
                    </a:cubicBezTo>
                    <a:lnTo>
                      <a:pt x="56599" y="752846"/>
                    </a:lnTo>
                    <a:cubicBezTo>
                      <a:pt x="57530" y="748174"/>
                      <a:pt x="58315" y="743465"/>
                      <a:pt x="59392" y="738829"/>
                    </a:cubicBezTo>
                    <a:lnTo>
                      <a:pt x="62459" y="724867"/>
                    </a:lnTo>
                    <a:cubicBezTo>
                      <a:pt x="63481" y="720213"/>
                      <a:pt x="64467" y="715541"/>
                      <a:pt x="65672" y="710924"/>
                    </a:cubicBezTo>
                    <a:lnTo>
                      <a:pt x="69159" y="697035"/>
                    </a:lnTo>
                    <a:cubicBezTo>
                      <a:pt x="70309" y="692418"/>
                      <a:pt x="71441" y="687782"/>
                      <a:pt x="72792" y="683128"/>
                    </a:cubicBezTo>
                    <a:lnTo>
                      <a:pt x="74746" y="676138"/>
                    </a:lnTo>
                    <a:lnTo>
                      <a:pt x="76845" y="669202"/>
                    </a:lnTo>
                    <a:cubicBezTo>
                      <a:pt x="78215" y="664567"/>
                      <a:pt x="79730" y="659986"/>
                      <a:pt x="81245" y="655387"/>
                    </a:cubicBezTo>
                    <a:cubicBezTo>
                      <a:pt x="93368" y="618702"/>
                      <a:pt x="109306" y="583369"/>
                      <a:pt x="128110" y="549751"/>
                    </a:cubicBezTo>
                    <a:cubicBezTo>
                      <a:pt x="130429" y="545535"/>
                      <a:pt x="132912" y="541410"/>
                      <a:pt x="135303" y="537231"/>
                    </a:cubicBezTo>
                    <a:lnTo>
                      <a:pt x="142788" y="524875"/>
                    </a:lnTo>
                    <a:cubicBezTo>
                      <a:pt x="145381" y="520823"/>
                      <a:pt x="147918" y="516735"/>
                      <a:pt x="150547" y="512702"/>
                    </a:cubicBezTo>
                    <a:lnTo>
                      <a:pt x="158325" y="500948"/>
                    </a:lnTo>
                    <a:cubicBezTo>
                      <a:pt x="167855" y="486384"/>
                      <a:pt x="175906" y="470926"/>
                      <a:pt x="179813" y="455759"/>
                    </a:cubicBezTo>
                    <a:cubicBezTo>
                      <a:pt x="181821" y="447692"/>
                      <a:pt x="183227" y="439443"/>
                      <a:pt x="183793" y="431230"/>
                    </a:cubicBezTo>
                    <a:cubicBezTo>
                      <a:pt x="184085" y="427142"/>
                      <a:pt x="184158" y="423054"/>
                      <a:pt x="183994" y="419221"/>
                    </a:cubicBezTo>
                    <a:cubicBezTo>
                      <a:pt x="183921" y="417360"/>
                      <a:pt x="183756" y="415388"/>
                      <a:pt x="183574" y="414129"/>
                    </a:cubicBezTo>
                    <a:lnTo>
                      <a:pt x="183044" y="410406"/>
                    </a:lnTo>
                    <a:lnTo>
                      <a:pt x="182752" y="408070"/>
                    </a:lnTo>
                    <a:cubicBezTo>
                      <a:pt x="182697" y="407851"/>
                      <a:pt x="182643" y="407632"/>
                      <a:pt x="182624" y="407431"/>
                    </a:cubicBezTo>
                    <a:cubicBezTo>
                      <a:pt x="182570" y="407176"/>
                      <a:pt x="182624" y="407066"/>
                      <a:pt x="182497" y="406701"/>
                    </a:cubicBezTo>
                    <a:lnTo>
                      <a:pt x="182223" y="405697"/>
                    </a:lnTo>
                    <a:cubicBezTo>
                      <a:pt x="182095" y="405077"/>
                      <a:pt x="181803" y="404255"/>
                      <a:pt x="181529" y="403452"/>
                    </a:cubicBezTo>
                    <a:lnTo>
                      <a:pt x="181127" y="402248"/>
                    </a:lnTo>
                    <a:lnTo>
                      <a:pt x="180616" y="400952"/>
                    </a:lnTo>
                    <a:cubicBezTo>
                      <a:pt x="180269" y="400094"/>
                      <a:pt x="179959" y="399236"/>
                      <a:pt x="179521" y="398306"/>
                    </a:cubicBezTo>
                    <a:cubicBezTo>
                      <a:pt x="177987" y="394710"/>
                      <a:pt x="176034" y="390932"/>
                      <a:pt x="173989" y="387173"/>
                    </a:cubicBezTo>
                    <a:cubicBezTo>
                      <a:pt x="169881" y="379635"/>
                      <a:pt x="165098" y="372024"/>
                      <a:pt x="160169" y="364651"/>
                    </a:cubicBezTo>
                    <a:lnTo>
                      <a:pt x="158690" y="362479"/>
                    </a:lnTo>
                    <a:lnTo>
                      <a:pt x="156992" y="360417"/>
                    </a:lnTo>
                    <a:cubicBezTo>
                      <a:pt x="155349" y="358428"/>
                      <a:pt x="153724" y="356457"/>
                      <a:pt x="152209" y="354376"/>
                    </a:cubicBezTo>
                    <a:cubicBezTo>
                      <a:pt x="149069" y="350306"/>
                      <a:pt x="146148" y="346054"/>
                      <a:pt x="143336" y="341765"/>
                    </a:cubicBezTo>
                    <a:cubicBezTo>
                      <a:pt x="137731" y="333132"/>
                      <a:pt x="132838" y="324043"/>
                      <a:pt x="128694" y="314626"/>
                    </a:cubicBezTo>
                    <a:cubicBezTo>
                      <a:pt x="120424" y="295791"/>
                      <a:pt x="114947" y="275642"/>
                      <a:pt x="112939" y="255165"/>
                    </a:cubicBezTo>
                    <a:cubicBezTo>
                      <a:pt x="111898" y="244926"/>
                      <a:pt x="111697" y="234632"/>
                      <a:pt x="112154" y="224375"/>
                    </a:cubicBezTo>
                    <a:cubicBezTo>
                      <a:pt x="112738" y="214100"/>
                      <a:pt x="114089" y="203880"/>
                      <a:pt x="116170" y="193805"/>
                    </a:cubicBezTo>
                    <a:cubicBezTo>
                      <a:pt x="120497" y="173675"/>
                      <a:pt x="127854" y="154165"/>
                      <a:pt x="138206" y="136370"/>
                    </a:cubicBezTo>
                    <a:cubicBezTo>
                      <a:pt x="148411" y="118484"/>
                      <a:pt x="161593" y="102387"/>
                      <a:pt x="176746" y="88480"/>
                    </a:cubicBezTo>
                    <a:cubicBezTo>
                      <a:pt x="192027" y="74737"/>
                      <a:pt x="209334" y="63166"/>
                      <a:pt x="228102" y="54716"/>
                    </a:cubicBezTo>
                    <a:cubicBezTo>
                      <a:pt x="232757" y="52508"/>
                      <a:pt x="237577" y="50701"/>
                      <a:pt x="242378" y="48839"/>
                    </a:cubicBezTo>
                    <a:cubicBezTo>
                      <a:pt x="247253" y="47178"/>
                      <a:pt x="252109" y="45481"/>
                      <a:pt x="257093" y="44185"/>
                    </a:cubicBezTo>
                    <a:cubicBezTo>
                      <a:pt x="267007" y="41466"/>
                      <a:pt x="277121" y="39367"/>
                      <a:pt x="287363" y="38272"/>
                    </a:cubicBezTo>
                    <a:cubicBezTo>
                      <a:pt x="289919" y="37907"/>
                      <a:pt x="292475" y="37743"/>
                      <a:pt x="295031" y="37542"/>
                    </a:cubicBezTo>
                    <a:cubicBezTo>
                      <a:pt x="297587" y="37359"/>
                      <a:pt x="300161" y="37104"/>
                      <a:pt x="302717" y="37086"/>
                    </a:cubicBezTo>
                    <a:lnTo>
                      <a:pt x="310421" y="36903"/>
                    </a:lnTo>
                    <a:lnTo>
                      <a:pt x="313780" y="36940"/>
                    </a:lnTo>
                    <a:lnTo>
                      <a:pt x="317432" y="36940"/>
                    </a:lnTo>
                    <a:cubicBezTo>
                      <a:pt x="317432" y="36940"/>
                      <a:pt x="332073" y="36940"/>
                      <a:pt x="332073" y="36940"/>
                    </a:cubicBezTo>
                    <a:cubicBezTo>
                      <a:pt x="337021" y="37122"/>
                      <a:pt x="342078" y="37597"/>
                      <a:pt x="347080" y="37925"/>
                    </a:cubicBezTo>
                    <a:cubicBezTo>
                      <a:pt x="367108" y="39769"/>
                      <a:pt x="387099" y="43893"/>
                      <a:pt x="406232" y="50682"/>
                    </a:cubicBezTo>
                    <a:cubicBezTo>
                      <a:pt x="425365" y="57435"/>
                      <a:pt x="443603" y="66853"/>
                      <a:pt x="460253" y="78424"/>
                    </a:cubicBezTo>
                    <a:cubicBezTo>
                      <a:pt x="462335" y="79884"/>
                      <a:pt x="464416" y="81307"/>
                      <a:pt x="466479" y="82804"/>
                    </a:cubicBezTo>
                    <a:lnTo>
                      <a:pt x="472467" y="87494"/>
                    </a:lnTo>
                    <a:cubicBezTo>
                      <a:pt x="476520" y="90542"/>
                      <a:pt x="480226" y="94028"/>
                      <a:pt x="484078" y="97313"/>
                    </a:cubicBezTo>
                    <a:cubicBezTo>
                      <a:pt x="491509" y="104194"/>
                      <a:pt x="498629" y="111421"/>
                      <a:pt x="505220" y="119196"/>
                    </a:cubicBezTo>
                    <a:lnTo>
                      <a:pt x="510058" y="125128"/>
                    </a:lnTo>
                    <a:cubicBezTo>
                      <a:pt x="511737" y="127299"/>
                      <a:pt x="513417" y="129562"/>
                      <a:pt x="514969" y="131880"/>
                    </a:cubicBezTo>
                    <a:cubicBezTo>
                      <a:pt x="518072" y="136498"/>
                      <a:pt x="520847" y="141352"/>
                      <a:pt x="523221" y="146390"/>
                    </a:cubicBezTo>
                    <a:cubicBezTo>
                      <a:pt x="525612" y="151409"/>
                      <a:pt x="527602" y="156610"/>
                      <a:pt x="529227" y="161903"/>
                    </a:cubicBezTo>
                    <a:cubicBezTo>
                      <a:pt x="530012" y="164531"/>
                      <a:pt x="530779" y="167323"/>
                      <a:pt x="531308" y="169806"/>
                    </a:cubicBezTo>
                    <a:cubicBezTo>
                      <a:pt x="531893" y="172361"/>
                      <a:pt x="532495" y="174916"/>
                      <a:pt x="532933" y="177507"/>
                    </a:cubicBezTo>
                    <a:cubicBezTo>
                      <a:pt x="534887" y="187837"/>
                      <a:pt x="535708" y="198478"/>
                      <a:pt x="535799" y="208443"/>
                    </a:cubicBezTo>
                    <a:cubicBezTo>
                      <a:pt x="535927" y="218480"/>
                      <a:pt x="535562" y="227661"/>
                      <a:pt x="535872" y="236147"/>
                    </a:cubicBezTo>
                    <a:cubicBezTo>
                      <a:pt x="536037" y="240363"/>
                      <a:pt x="536311" y="244488"/>
                      <a:pt x="536858" y="248503"/>
                    </a:cubicBezTo>
                    <a:cubicBezTo>
                      <a:pt x="537077" y="250529"/>
                      <a:pt x="537479" y="252500"/>
                      <a:pt x="537771" y="254508"/>
                    </a:cubicBezTo>
                    <a:cubicBezTo>
                      <a:pt x="538228" y="256314"/>
                      <a:pt x="538465" y="258139"/>
                      <a:pt x="539031" y="259965"/>
                    </a:cubicBezTo>
                    <a:cubicBezTo>
                      <a:pt x="539925" y="263615"/>
                      <a:pt x="541331" y="267228"/>
                      <a:pt x="542773" y="270842"/>
                    </a:cubicBezTo>
                    <a:cubicBezTo>
                      <a:pt x="544362" y="274437"/>
                      <a:pt x="546096" y="278015"/>
                      <a:pt x="548104" y="281500"/>
                    </a:cubicBezTo>
                    <a:cubicBezTo>
                      <a:pt x="551062" y="286720"/>
                      <a:pt x="554567" y="291757"/>
                      <a:pt x="558346" y="296557"/>
                    </a:cubicBezTo>
                    <a:cubicBezTo>
                      <a:pt x="560245" y="298948"/>
                      <a:pt x="562235" y="301284"/>
                      <a:pt x="564262" y="303493"/>
                    </a:cubicBezTo>
                    <a:lnTo>
                      <a:pt x="566233" y="305628"/>
                    </a:lnTo>
                    <a:cubicBezTo>
                      <a:pt x="567146" y="306650"/>
                      <a:pt x="568022" y="307727"/>
                      <a:pt x="568862" y="308840"/>
                    </a:cubicBezTo>
                    <a:cubicBezTo>
                      <a:pt x="570524" y="311067"/>
                      <a:pt x="572021" y="313458"/>
                      <a:pt x="573280" y="316013"/>
                    </a:cubicBezTo>
                    <a:cubicBezTo>
                      <a:pt x="574540" y="318568"/>
                      <a:pt x="575617" y="321287"/>
                      <a:pt x="576366" y="324098"/>
                    </a:cubicBezTo>
                    <a:cubicBezTo>
                      <a:pt x="576694" y="325485"/>
                      <a:pt x="576986" y="326872"/>
                      <a:pt x="577260" y="328259"/>
                    </a:cubicBezTo>
                    <a:cubicBezTo>
                      <a:pt x="577388" y="328953"/>
                      <a:pt x="577534" y="329646"/>
                      <a:pt x="577644" y="330358"/>
                    </a:cubicBezTo>
                    <a:lnTo>
                      <a:pt x="577826" y="332694"/>
                    </a:lnTo>
                    <a:cubicBezTo>
                      <a:pt x="577899" y="334282"/>
                      <a:pt x="578064" y="335742"/>
                      <a:pt x="577936" y="337421"/>
                    </a:cubicBezTo>
                    <a:cubicBezTo>
                      <a:pt x="577808" y="339100"/>
                      <a:pt x="577625" y="340779"/>
                      <a:pt x="577388" y="342422"/>
                    </a:cubicBezTo>
                    <a:cubicBezTo>
                      <a:pt x="577059" y="344101"/>
                      <a:pt x="576548" y="345816"/>
                      <a:pt x="576037" y="347495"/>
                    </a:cubicBezTo>
                    <a:cubicBezTo>
                      <a:pt x="575544" y="349175"/>
                      <a:pt x="574704" y="350744"/>
                      <a:pt x="573956" y="352332"/>
                    </a:cubicBezTo>
                    <a:cubicBezTo>
                      <a:pt x="570688" y="358610"/>
                      <a:pt x="565832" y="363282"/>
                      <a:pt x="561067" y="366495"/>
                    </a:cubicBezTo>
                    <a:cubicBezTo>
                      <a:pt x="559862" y="367334"/>
                      <a:pt x="558657" y="367991"/>
                      <a:pt x="557434" y="368703"/>
                    </a:cubicBezTo>
                    <a:cubicBezTo>
                      <a:pt x="556229" y="369342"/>
                      <a:pt x="555005" y="369962"/>
                      <a:pt x="553764" y="370510"/>
                    </a:cubicBezTo>
                    <a:lnTo>
                      <a:pt x="552522" y="371039"/>
                    </a:lnTo>
                    <a:lnTo>
                      <a:pt x="551701" y="371349"/>
                    </a:lnTo>
                    <a:cubicBezTo>
                      <a:pt x="551153" y="371550"/>
                      <a:pt x="550587" y="371714"/>
                      <a:pt x="550021" y="371860"/>
                    </a:cubicBezTo>
                    <a:lnTo>
                      <a:pt x="550021" y="371860"/>
                    </a:lnTo>
                    <a:cubicBezTo>
                      <a:pt x="548141" y="372481"/>
                      <a:pt x="546315" y="373266"/>
                      <a:pt x="544581" y="374233"/>
                    </a:cubicBezTo>
                    <a:cubicBezTo>
                      <a:pt x="542865" y="375237"/>
                      <a:pt x="541258" y="376386"/>
                      <a:pt x="539761" y="377701"/>
                    </a:cubicBezTo>
                    <a:cubicBezTo>
                      <a:pt x="536785" y="380329"/>
                      <a:pt x="534375" y="383559"/>
                      <a:pt x="532477" y="387027"/>
                    </a:cubicBezTo>
                    <a:cubicBezTo>
                      <a:pt x="531546" y="388761"/>
                      <a:pt x="530651" y="390567"/>
                      <a:pt x="530158" y="392484"/>
                    </a:cubicBezTo>
                    <a:cubicBezTo>
                      <a:pt x="529647" y="394400"/>
                      <a:pt x="529428" y="396389"/>
                      <a:pt x="529501" y="398360"/>
                    </a:cubicBezTo>
                    <a:cubicBezTo>
                      <a:pt x="529592" y="400350"/>
                      <a:pt x="529994" y="402284"/>
                      <a:pt x="530213" y="404255"/>
                    </a:cubicBezTo>
                    <a:lnTo>
                      <a:pt x="530560" y="407212"/>
                    </a:lnTo>
                    <a:lnTo>
                      <a:pt x="530724" y="409110"/>
                    </a:lnTo>
                    <a:lnTo>
                      <a:pt x="530907" y="411702"/>
                    </a:lnTo>
                    <a:cubicBezTo>
                      <a:pt x="531016" y="413490"/>
                      <a:pt x="531071" y="415224"/>
                      <a:pt x="531071" y="417287"/>
                    </a:cubicBezTo>
                    <a:cubicBezTo>
                      <a:pt x="531034" y="419842"/>
                      <a:pt x="530852" y="421849"/>
                      <a:pt x="530596" y="423857"/>
                    </a:cubicBezTo>
                    <a:cubicBezTo>
                      <a:pt x="530085" y="427835"/>
                      <a:pt x="529245" y="431559"/>
                      <a:pt x="528150" y="435300"/>
                    </a:cubicBezTo>
                    <a:cubicBezTo>
                      <a:pt x="525923" y="442710"/>
                      <a:pt x="522490" y="450120"/>
                      <a:pt x="517141" y="456909"/>
                    </a:cubicBezTo>
                    <a:cubicBezTo>
                      <a:pt x="511883" y="463698"/>
                      <a:pt x="504307" y="469575"/>
                      <a:pt x="495963" y="472897"/>
                    </a:cubicBezTo>
                    <a:cubicBezTo>
                      <a:pt x="491819" y="474612"/>
                      <a:pt x="487529" y="475707"/>
                      <a:pt x="483366" y="476291"/>
                    </a:cubicBezTo>
                    <a:cubicBezTo>
                      <a:pt x="481249" y="476656"/>
                      <a:pt x="479222" y="476748"/>
                      <a:pt x="477177" y="476912"/>
                    </a:cubicBezTo>
                    <a:cubicBezTo>
                      <a:pt x="475187" y="476948"/>
                      <a:pt x="473124" y="477021"/>
                      <a:pt x="471207" y="476912"/>
                    </a:cubicBezTo>
                    <a:cubicBezTo>
                      <a:pt x="469619" y="476802"/>
                      <a:pt x="467958" y="476766"/>
                      <a:pt x="466442" y="476547"/>
                    </a:cubicBezTo>
                    <a:lnTo>
                      <a:pt x="462116" y="475999"/>
                    </a:lnTo>
                    <a:cubicBezTo>
                      <a:pt x="459852" y="475707"/>
                      <a:pt x="457588" y="475361"/>
                      <a:pt x="455342" y="475087"/>
                    </a:cubicBezTo>
                    <a:cubicBezTo>
                      <a:pt x="453097" y="474850"/>
                      <a:pt x="450833" y="474539"/>
                      <a:pt x="448606" y="474375"/>
                    </a:cubicBezTo>
                    <a:lnTo>
                      <a:pt x="445265" y="474083"/>
                    </a:lnTo>
                    <a:cubicBezTo>
                      <a:pt x="444169" y="473974"/>
                      <a:pt x="442928" y="473937"/>
                      <a:pt x="442325" y="473900"/>
                    </a:cubicBezTo>
                    <a:cubicBezTo>
                      <a:pt x="439167" y="473700"/>
                      <a:pt x="435808" y="473645"/>
                      <a:pt x="432558" y="473773"/>
                    </a:cubicBezTo>
                    <a:cubicBezTo>
                      <a:pt x="429290" y="473919"/>
                      <a:pt x="426004" y="474211"/>
                      <a:pt x="422827" y="475069"/>
                    </a:cubicBezTo>
                    <a:cubicBezTo>
                      <a:pt x="422261" y="475215"/>
                      <a:pt x="421714" y="475434"/>
                      <a:pt x="421166" y="475616"/>
                    </a:cubicBezTo>
                    <a:cubicBezTo>
                      <a:pt x="420600" y="475780"/>
                      <a:pt x="420052" y="475981"/>
                      <a:pt x="419541" y="476237"/>
                    </a:cubicBezTo>
                    <a:cubicBezTo>
                      <a:pt x="418482" y="476729"/>
                      <a:pt x="417515" y="477405"/>
                      <a:pt x="416620" y="478153"/>
                    </a:cubicBezTo>
                    <a:cubicBezTo>
                      <a:pt x="414849" y="479686"/>
                      <a:pt x="413425" y="481566"/>
                      <a:pt x="412202" y="483555"/>
                    </a:cubicBezTo>
                    <a:cubicBezTo>
                      <a:pt x="409774" y="487552"/>
                      <a:pt x="408112" y="491969"/>
                      <a:pt x="406780" y="496440"/>
                    </a:cubicBezTo>
                    <a:lnTo>
                      <a:pt x="405830" y="499817"/>
                    </a:lnTo>
                    <a:cubicBezTo>
                      <a:pt x="405666" y="500364"/>
                      <a:pt x="405538" y="500948"/>
                      <a:pt x="405429" y="501514"/>
                    </a:cubicBezTo>
                    <a:lnTo>
                      <a:pt x="405027" y="503321"/>
                    </a:lnTo>
                    <a:lnTo>
                      <a:pt x="404534" y="505511"/>
                    </a:lnTo>
                    <a:lnTo>
                      <a:pt x="404169" y="507719"/>
                    </a:lnTo>
                    <a:cubicBezTo>
                      <a:pt x="403950" y="509198"/>
                      <a:pt x="403658" y="510658"/>
                      <a:pt x="403475" y="512136"/>
                    </a:cubicBezTo>
                    <a:cubicBezTo>
                      <a:pt x="402708" y="518067"/>
                      <a:pt x="402471" y="524054"/>
                      <a:pt x="402562" y="530022"/>
                    </a:cubicBezTo>
                    <a:cubicBezTo>
                      <a:pt x="402763" y="536008"/>
                      <a:pt x="403457" y="541976"/>
                      <a:pt x="404498" y="547871"/>
                    </a:cubicBezTo>
                    <a:cubicBezTo>
                      <a:pt x="405666" y="553748"/>
                      <a:pt x="407254" y="559552"/>
                      <a:pt x="409208" y="565228"/>
                    </a:cubicBezTo>
                    <a:cubicBezTo>
                      <a:pt x="411307" y="570849"/>
                      <a:pt x="413717" y="576361"/>
                      <a:pt x="416583" y="581653"/>
                    </a:cubicBezTo>
                    <a:cubicBezTo>
                      <a:pt x="417295" y="582967"/>
                      <a:pt x="418099" y="584245"/>
                      <a:pt x="418847" y="585559"/>
                    </a:cubicBezTo>
                    <a:cubicBezTo>
                      <a:pt x="419578" y="586837"/>
                      <a:pt x="420381" y="588169"/>
                      <a:pt x="421239" y="589501"/>
                    </a:cubicBezTo>
                    <a:cubicBezTo>
                      <a:pt x="422937" y="592148"/>
                      <a:pt x="424708" y="594739"/>
                      <a:pt x="426533" y="597276"/>
                    </a:cubicBezTo>
                    <a:cubicBezTo>
                      <a:pt x="428998" y="600689"/>
                      <a:pt x="431609" y="603992"/>
                      <a:pt x="434311" y="607168"/>
                    </a:cubicBezTo>
                    <a:lnTo>
                      <a:pt x="436374" y="609522"/>
                    </a:lnTo>
                    <a:cubicBezTo>
                      <a:pt x="436648" y="609833"/>
                      <a:pt x="437232" y="610508"/>
                      <a:pt x="437706" y="611092"/>
                    </a:cubicBezTo>
                    <a:lnTo>
                      <a:pt x="439185" y="612862"/>
                    </a:lnTo>
                    <a:cubicBezTo>
                      <a:pt x="439660" y="613446"/>
                      <a:pt x="440189" y="614067"/>
                      <a:pt x="440609" y="614633"/>
                    </a:cubicBezTo>
                    <a:lnTo>
                      <a:pt x="441851" y="616348"/>
                    </a:lnTo>
                    <a:cubicBezTo>
                      <a:pt x="442672" y="617498"/>
                      <a:pt x="443549" y="618666"/>
                      <a:pt x="444297" y="619797"/>
                    </a:cubicBezTo>
                    <a:cubicBezTo>
                      <a:pt x="450285" y="628886"/>
                      <a:pt x="454849" y="637793"/>
                      <a:pt x="459103" y="646790"/>
                    </a:cubicBezTo>
                    <a:cubicBezTo>
                      <a:pt x="467483" y="664749"/>
                      <a:pt x="474110" y="682891"/>
                      <a:pt x="480171" y="701160"/>
                    </a:cubicBezTo>
                    <a:cubicBezTo>
                      <a:pt x="492056" y="737734"/>
                      <a:pt x="501002" y="774838"/>
                      <a:pt x="508195" y="812216"/>
                    </a:cubicBezTo>
                    <a:cubicBezTo>
                      <a:pt x="511792" y="830905"/>
                      <a:pt x="514841" y="849666"/>
                      <a:pt x="517488" y="868483"/>
                    </a:cubicBezTo>
                    <a:cubicBezTo>
                      <a:pt x="520135" y="887300"/>
                      <a:pt x="522399" y="906153"/>
                      <a:pt x="524170" y="925042"/>
                    </a:cubicBezTo>
                    <a:cubicBezTo>
                      <a:pt x="525959" y="943932"/>
                      <a:pt x="527420" y="962858"/>
                      <a:pt x="528387" y="981802"/>
                    </a:cubicBezTo>
                    <a:cubicBezTo>
                      <a:pt x="528971" y="991275"/>
                      <a:pt x="529245" y="1000747"/>
                      <a:pt x="529647" y="1010219"/>
                    </a:cubicBezTo>
                    <a:lnTo>
                      <a:pt x="530012" y="1024436"/>
                    </a:lnTo>
                    <a:lnTo>
                      <a:pt x="530195" y="1031536"/>
                    </a:lnTo>
                    <a:cubicBezTo>
                      <a:pt x="530158" y="1034346"/>
                      <a:pt x="530049" y="1037486"/>
                      <a:pt x="529903" y="1040424"/>
                    </a:cubicBezTo>
                    <a:cubicBezTo>
                      <a:pt x="528825" y="1052415"/>
                      <a:pt x="524992" y="1064168"/>
                      <a:pt x="518821" y="1074480"/>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9" name="Freeform 144">
                <a:extLst>
                  <a:ext uri="{FF2B5EF4-FFF2-40B4-BE49-F238E27FC236}">
                    <a16:creationId xmlns:a16="http://schemas.microsoft.com/office/drawing/2014/main" id="{DA105ABA-6AC3-82D2-831B-15A4A82DB9F1}"/>
                  </a:ext>
                </a:extLst>
              </p:cNvPr>
              <p:cNvSpPr/>
              <p:nvPr/>
            </p:nvSpPr>
            <p:spPr>
              <a:xfrm>
                <a:off x="2846270" y="3657812"/>
                <a:ext cx="469442" cy="1005678"/>
              </a:xfrm>
              <a:custGeom>
                <a:avLst/>
                <a:gdLst>
                  <a:gd name="connsiteX0" fmla="*/ 421063 w 469442"/>
                  <a:gd name="connsiteY0" fmla="*/ 938858 h 1005678"/>
                  <a:gd name="connsiteX1" fmla="*/ 419839 w 469442"/>
                  <a:gd name="connsiteY1" fmla="*/ 911172 h 1005678"/>
                  <a:gd name="connsiteX2" fmla="*/ 415750 w 469442"/>
                  <a:gd name="connsiteY2" fmla="*/ 855908 h 1005678"/>
                  <a:gd name="connsiteX3" fmla="*/ 409269 w 469442"/>
                  <a:gd name="connsiteY3" fmla="*/ 800919 h 1005678"/>
                  <a:gd name="connsiteX4" fmla="*/ 400268 w 469442"/>
                  <a:gd name="connsiteY4" fmla="*/ 746367 h 1005678"/>
                  <a:gd name="connsiteX5" fmla="*/ 373394 w 469442"/>
                  <a:gd name="connsiteY5" fmla="*/ 639727 h 1005678"/>
                  <a:gd name="connsiteX6" fmla="*/ 353933 w 469442"/>
                  <a:gd name="connsiteY6" fmla="*/ 589392 h 1005678"/>
                  <a:gd name="connsiteX7" fmla="*/ 341810 w 469442"/>
                  <a:gd name="connsiteY7" fmla="*/ 567144 h 1005678"/>
                  <a:gd name="connsiteX8" fmla="*/ 340186 w 469442"/>
                  <a:gd name="connsiteY8" fmla="*/ 564863 h 1005678"/>
                  <a:gd name="connsiteX9" fmla="*/ 339382 w 469442"/>
                  <a:gd name="connsiteY9" fmla="*/ 563731 h 1005678"/>
                  <a:gd name="connsiteX10" fmla="*/ 338597 w 469442"/>
                  <a:gd name="connsiteY10" fmla="*/ 562782 h 1005678"/>
                  <a:gd name="connsiteX11" fmla="*/ 337831 w 469442"/>
                  <a:gd name="connsiteY11" fmla="*/ 561851 h 1005678"/>
                  <a:gd name="connsiteX12" fmla="*/ 336899 w 469442"/>
                  <a:gd name="connsiteY12" fmla="*/ 560738 h 1005678"/>
                  <a:gd name="connsiteX13" fmla="*/ 334325 w 469442"/>
                  <a:gd name="connsiteY13" fmla="*/ 557800 h 1005678"/>
                  <a:gd name="connsiteX14" fmla="*/ 324740 w 469442"/>
                  <a:gd name="connsiteY14" fmla="*/ 545626 h 1005678"/>
                  <a:gd name="connsiteX15" fmla="*/ 318332 w 469442"/>
                  <a:gd name="connsiteY15" fmla="*/ 536209 h 1005678"/>
                  <a:gd name="connsiteX16" fmla="*/ 315320 w 469442"/>
                  <a:gd name="connsiteY16" fmla="*/ 531281 h 1005678"/>
                  <a:gd name="connsiteX17" fmla="*/ 312381 w 469442"/>
                  <a:gd name="connsiteY17" fmla="*/ 526171 h 1005678"/>
                  <a:gd name="connsiteX18" fmla="*/ 302741 w 469442"/>
                  <a:gd name="connsiteY18" fmla="*/ 504690 h 1005678"/>
                  <a:gd name="connsiteX19" fmla="*/ 296570 w 469442"/>
                  <a:gd name="connsiteY19" fmla="*/ 481949 h 1005678"/>
                  <a:gd name="connsiteX20" fmla="*/ 294015 w 469442"/>
                  <a:gd name="connsiteY20" fmla="*/ 458497 h 1005678"/>
                  <a:gd name="connsiteX21" fmla="*/ 295219 w 469442"/>
                  <a:gd name="connsiteY21" fmla="*/ 434899 h 1005678"/>
                  <a:gd name="connsiteX22" fmla="*/ 296132 w 469442"/>
                  <a:gd name="connsiteY22" fmla="*/ 429058 h 1005678"/>
                  <a:gd name="connsiteX23" fmla="*/ 296625 w 469442"/>
                  <a:gd name="connsiteY23" fmla="*/ 426138 h 1005678"/>
                  <a:gd name="connsiteX24" fmla="*/ 297264 w 469442"/>
                  <a:gd name="connsiteY24" fmla="*/ 423255 h 1005678"/>
                  <a:gd name="connsiteX25" fmla="*/ 297994 w 469442"/>
                  <a:gd name="connsiteY25" fmla="*/ 419988 h 1005678"/>
                  <a:gd name="connsiteX26" fmla="*/ 298853 w 469442"/>
                  <a:gd name="connsiteY26" fmla="*/ 416648 h 1005678"/>
                  <a:gd name="connsiteX27" fmla="*/ 300770 w 469442"/>
                  <a:gd name="connsiteY27" fmla="*/ 410041 h 1005678"/>
                  <a:gd name="connsiteX28" fmla="*/ 312216 w 469442"/>
                  <a:gd name="connsiteY28" fmla="*/ 385494 h 1005678"/>
                  <a:gd name="connsiteX29" fmla="*/ 321180 w 469442"/>
                  <a:gd name="connsiteY29" fmla="*/ 375565 h 1005678"/>
                  <a:gd name="connsiteX30" fmla="*/ 326767 w 469442"/>
                  <a:gd name="connsiteY30" fmla="*/ 371842 h 1005678"/>
                  <a:gd name="connsiteX31" fmla="*/ 329798 w 469442"/>
                  <a:gd name="connsiteY31" fmla="*/ 370455 h 1005678"/>
                  <a:gd name="connsiteX32" fmla="*/ 332938 w 469442"/>
                  <a:gd name="connsiteY32" fmla="*/ 369287 h 1005678"/>
                  <a:gd name="connsiteX33" fmla="*/ 351468 w 469442"/>
                  <a:gd name="connsiteY33" fmla="*/ 365746 h 1005678"/>
                  <a:gd name="connsiteX34" fmla="*/ 370784 w 469442"/>
                  <a:gd name="connsiteY34" fmla="*/ 365637 h 1005678"/>
                  <a:gd name="connsiteX35" fmla="*/ 375111 w 469442"/>
                  <a:gd name="connsiteY35" fmla="*/ 365910 h 1005678"/>
                  <a:gd name="connsiteX36" fmla="*/ 379036 w 469442"/>
                  <a:gd name="connsiteY36" fmla="*/ 366239 h 1005678"/>
                  <a:gd name="connsiteX37" fmla="*/ 386813 w 469442"/>
                  <a:gd name="connsiteY37" fmla="*/ 367060 h 1005678"/>
                  <a:gd name="connsiteX38" fmla="*/ 394481 w 469442"/>
                  <a:gd name="connsiteY38" fmla="*/ 368101 h 1005678"/>
                  <a:gd name="connsiteX39" fmla="*/ 395430 w 469442"/>
                  <a:gd name="connsiteY39" fmla="*/ 368228 h 1005678"/>
                  <a:gd name="connsiteX40" fmla="*/ 396088 w 469442"/>
                  <a:gd name="connsiteY40" fmla="*/ 368301 h 1005678"/>
                  <a:gd name="connsiteX41" fmla="*/ 397384 w 469442"/>
                  <a:gd name="connsiteY41" fmla="*/ 368466 h 1005678"/>
                  <a:gd name="connsiteX42" fmla="*/ 399885 w 469442"/>
                  <a:gd name="connsiteY42" fmla="*/ 368648 h 1005678"/>
                  <a:gd name="connsiteX43" fmla="*/ 402733 w 469442"/>
                  <a:gd name="connsiteY43" fmla="*/ 368648 h 1005678"/>
                  <a:gd name="connsiteX44" fmla="*/ 405307 w 469442"/>
                  <a:gd name="connsiteY44" fmla="*/ 368393 h 1005678"/>
                  <a:gd name="connsiteX45" fmla="*/ 409689 w 469442"/>
                  <a:gd name="connsiteY45" fmla="*/ 367243 h 1005678"/>
                  <a:gd name="connsiteX46" fmla="*/ 416316 w 469442"/>
                  <a:gd name="connsiteY46" fmla="*/ 362187 h 1005678"/>
                  <a:gd name="connsiteX47" fmla="*/ 421117 w 469442"/>
                  <a:gd name="connsiteY47" fmla="*/ 352496 h 1005678"/>
                  <a:gd name="connsiteX48" fmla="*/ 422359 w 469442"/>
                  <a:gd name="connsiteY48" fmla="*/ 346711 h 1005678"/>
                  <a:gd name="connsiteX49" fmla="*/ 422541 w 469442"/>
                  <a:gd name="connsiteY49" fmla="*/ 344484 h 1005678"/>
                  <a:gd name="connsiteX50" fmla="*/ 422432 w 469442"/>
                  <a:gd name="connsiteY50" fmla="*/ 341254 h 1005678"/>
                  <a:gd name="connsiteX51" fmla="*/ 422304 w 469442"/>
                  <a:gd name="connsiteY51" fmla="*/ 339447 h 1005678"/>
                  <a:gd name="connsiteX52" fmla="*/ 422067 w 469442"/>
                  <a:gd name="connsiteY52" fmla="*/ 336946 h 1005678"/>
                  <a:gd name="connsiteX53" fmla="*/ 421355 w 469442"/>
                  <a:gd name="connsiteY53" fmla="*/ 331143 h 1005678"/>
                  <a:gd name="connsiteX54" fmla="*/ 420606 w 469442"/>
                  <a:gd name="connsiteY54" fmla="*/ 319645 h 1005678"/>
                  <a:gd name="connsiteX55" fmla="*/ 422359 w 469442"/>
                  <a:gd name="connsiteY55" fmla="*/ 308329 h 1005678"/>
                  <a:gd name="connsiteX56" fmla="*/ 426850 w 469442"/>
                  <a:gd name="connsiteY56" fmla="*/ 297744 h 1005678"/>
                  <a:gd name="connsiteX57" fmla="*/ 439064 w 469442"/>
                  <a:gd name="connsiteY57" fmla="*/ 281263 h 1005678"/>
                  <a:gd name="connsiteX58" fmla="*/ 439301 w 469442"/>
                  <a:gd name="connsiteY58" fmla="*/ 281519 h 1005678"/>
                  <a:gd name="connsiteX59" fmla="*/ 439392 w 469442"/>
                  <a:gd name="connsiteY59" fmla="*/ 281610 h 1005678"/>
                  <a:gd name="connsiteX60" fmla="*/ 439191 w 469442"/>
                  <a:gd name="connsiteY60" fmla="*/ 281373 h 1005678"/>
                  <a:gd name="connsiteX61" fmla="*/ 439082 w 469442"/>
                  <a:gd name="connsiteY61" fmla="*/ 281245 h 1005678"/>
                  <a:gd name="connsiteX62" fmla="*/ 440816 w 469442"/>
                  <a:gd name="connsiteY62" fmla="*/ 279493 h 1005678"/>
                  <a:gd name="connsiteX63" fmla="*/ 449999 w 469442"/>
                  <a:gd name="connsiteY63" fmla="*/ 272503 h 1005678"/>
                  <a:gd name="connsiteX64" fmla="*/ 460387 w 469442"/>
                  <a:gd name="connsiteY64" fmla="*/ 267429 h 1005678"/>
                  <a:gd name="connsiteX65" fmla="*/ 460387 w 469442"/>
                  <a:gd name="connsiteY65" fmla="*/ 267429 h 1005678"/>
                  <a:gd name="connsiteX66" fmla="*/ 466467 w 469442"/>
                  <a:gd name="connsiteY66" fmla="*/ 265276 h 1005678"/>
                  <a:gd name="connsiteX67" fmla="*/ 467489 w 469442"/>
                  <a:gd name="connsiteY67" fmla="*/ 264783 h 1005678"/>
                  <a:gd name="connsiteX68" fmla="*/ 468311 w 469442"/>
                  <a:gd name="connsiteY68" fmla="*/ 264272 h 1005678"/>
                  <a:gd name="connsiteX69" fmla="*/ 469443 w 469442"/>
                  <a:gd name="connsiteY69" fmla="*/ 263268 h 1005678"/>
                  <a:gd name="connsiteX70" fmla="*/ 469388 w 469442"/>
                  <a:gd name="connsiteY70" fmla="*/ 262684 h 1005678"/>
                  <a:gd name="connsiteX71" fmla="*/ 469424 w 469442"/>
                  <a:gd name="connsiteY71" fmla="*/ 262410 h 1005678"/>
                  <a:gd name="connsiteX72" fmla="*/ 469297 w 469442"/>
                  <a:gd name="connsiteY72" fmla="*/ 261954 h 1005678"/>
                  <a:gd name="connsiteX73" fmla="*/ 469114 w 469442"/>
                  <a:gd name="connsiteY73" fmla="*/ 261005 h 1005678"/>
                  <a:gd name="connsiteX74" fmla="*/ 468493 w 469442"/>
                  <a:gd name="connsiteY74" fmla="*/ 259344 h 1005678"/>
                  <a:gd name="connsiteX75" fmla="*/ 467435 w 469442"/>
                  <a:gd name="connsiteY75" fmla="*/ 257647 h 1005678"/>
                  <a:gd name="connsiteX76" fmla="*/ 466759 w 469442"/>
                  <a:gd name="connsiteY76" fmla="*/ 256807 h 1005678"/>
                  <a:gd name="connsiteX77" fmla="*/ 465189 w 469442"/>
                  <a:gd name="connsiteY77" fmla="*/ 255110 h 1005678"/>
                  <a:gd name="connsiteX78" fmla="*/ 457539 w 469442"/>
                  <a:gd name="connsiteY78" fmla="*/ 246149 h 1005678"/>
                  <a:gd name="connsiteX79" fmla="*/ 448320 w 469442"/>
                  <a:gd name="connsiteY79" fmla="*/ 233245 h 1005678"/>
                  <a:gd name="connsiteX80" fmla="*/ 449780 w 469442"/>
                  <a:gd name="connsiteY80" fmla="*/ 232388 h 1005678"/>
                  <a:gd name="connsiteX81" fmla="*/ 451496 w 469442"/>
                  <a:gd name="connsiteY81" fmla="*/ 231530 h 1005678"/>
                  <a:gd name="connsiteX82" fmla="*/ 451697 w 469442"/>
                  <a:gd name="connsiteY82" fmla="*/ 231439 h 1005678"/>
                  <a:gd name="connsiteX83" fmla="*/ 451643 w 469442"/>
                  <a:gd name="connsiteY83" fmla="*/ 231439 h 1005678"/>
                  <a:gd name="connsiteX84" fmla="*/ 450310 w 469442"/>
                  <a:gd name="connsiteY84" fmla="*/ 231785 h 1005678"/>
                  <a:gd name="connsiteX85" fmla="*/ 447936 w 469442"/>
                  <a:gd name="connsiteY85" fmla="*/ 232625 h 1005678"/>
                  <a:gd name="connsiteX86" fmla="*/ 444340 w 469442"/>
                  <a:gd name="connsiteY86" fmla="*/ 226675 h 1005678"/>
                  <a:gd name="connsiteX87" fmla="*/ 437128 w 469442"/>
                  <a:gd name="connsiteY87" fmla="*/ 212220 h 1005678"/>
                  <a:gd name="connsiteX88" fmla="*/ 431743 w 469442"/>
                  <a:gd name="connsiteY88" fmla="*/ 196561 h 1005678"/>
                  <a:gd name="connsiteX89" fmla="*/ 429862 w 469442"/>
                  <a:gd name="connsiteY89" fmla="*/ 188330 h 1005678"/>
                  <a:gd name="connsiteX90" fmla="*/ 428657 w 469442"/>
                  <a:gd name="connsiteY90" fmla="*/ 180446 h 1005678"/>
                  <a:gd name="connsiteX91" fmla="*/ 427416 w 469442"/>
                  <a:gd name="connsiteY91" fmla="*/ 164805 h 1005678"/>
                  <a:gd name="connsiteX92" fmla="*/ 427325 w 469442"/>
                  <a:gd name="connsiteY92" fmla="*/ 136352 h 1005678"/>
                  <a:gd name="connsiteX93" fmla="*/ 425061 w 469442"/>
                  <a:gd name="connsiteY93" fmla="*/ 111439 h 1005678"/>
                  <a:gd name="connsiteX94" fmla="*/ 423783 w 469442"/>
                  <a:gd name="connsiteY94" fmla="*/ 105398 h 1005678"/>
                  <a:gd name="connsiteX95" fmla="*/ 422304 w 469442"/>
                  <a:gd name="connsiteY95" fmla="*/ 99722 h 1005678"/>
                  <a:gd name="connsiteX96" fmla="*/ 418178 w 469442"/>
                  <a:gd name="connsiteY96" fmla="*/ 89082 h 1005678"/>
                  <a:gd name="connsiteX97" fmla="*/ 412555 w 469442"/>
                  <a:gd name="connsiteY97" fmla="*/ 79190 h 1005678"/>
                  <a:gd name="connsiteX98" fmla="*/ 409196 w 469442"/>
                  <a:gd name="connsiteY98" fmla="*/ 74573 h 1005678"/>
                  <a:gd name="connsiteX99" fmla="*/ 405161 w 469442"/>
                  <a:gd name="connsiteY99" fmla="*/ 69627 h 1005678"/>
                  <a:gd name="connsiteX100" fmla="*/ 387306 w 469442"/>
                  <a:gd name="connsiteY100" fmla="*/ 51139 h 1005678"/>
                  <a:gd name="connsiteX101" fmla="*/ 377466 w 469442"/>
                  <a:gd name="connsiteY101" fmla="*/ 42835 h 1005678"/>
                  <a:gd name="connsiteX102" fmla="*/ 372409 w 469442"/>
                  <a:gd name="connsiteY102" fmla="*/ 38856 h 1005678"/>
                  <a:gd name="connsiteX103" fmla="*/ 367151 w 469442"/>
                  <a:gd name="connsiteY103" fmla="*/ 35151 h 1005678"/>
                  <a:gd name="connsiteX104" fmla="*/ 321546 w 469442"/>
                  <a:gd name="connsiteY104" fmla="*/ 11735 h 1005678"/>
                  <a:gd name="connsiteX105" fmla="*/ 271175 w 469442"/>
                  <a:gd name="connsiteY105" fmla="*/ 894 h 1005678"/>
                  <a:gd name="connsiteX106" fmla="*/ 258158 w 469442"/>
                  <a:gd name="connsiteY106" fmla="*/ 18 h 1005678"/>
                  <a:gd name="connsiteX107" fmla="*/ 244703 w 469442"/>
                  <a:gd name="connsiteY107" fmla="*/ 18 h 1005678"/>
                  <a:gd name="connsiteX108" fmla="*/ 241344 w 469442"/>
                  <a:gd name="connsiteY108" fmla="*/ 37 h 1005678"/>
                  <a:gd name="connsiteX109" fmla="*/ 237674 w 469442"/>
                  <a:gd name="connsiteY109" fmla="*/ 0 h 1005678"/>
                  <a:gd name="connsiteX110" fmla="*/ 231339 w 469442"/>
                  <a:gd name="connsiteY110" fmla="*/ 164 h 1005678"/>
                  <a:gd name="connsiteX111" fmla="*/ 225023 w 469442"/>
                  <a:gd name="connsiteY111" fmla="*/ 548 h 1005678"/>
                  <a:gd name="connsiteX112" fmla="*/ 218724 w 469442"/>
                  <a:gd name="connsiteY112" fmla="*/ 1132 h 1005678"/>
                  <a:gd name="connsiteX113" fmla="*/ 193913 w 469442"/>
                  <a:gd name="connsiteY113" fmla="*/ 5986 h 1005678"/>
                  <a:gd name="connsiteX114" fmla="*/ 181864 w 469442"/>
                  <a:gd name="connsiteY114" fmla="*/ 9801 h 1005678"/>
                  <a:gd name="connsiteX115" fmla="*/ 170180 w 469442"/>
                  <a:gd name="connsiteY115" fmla="*/ 14619 h 1005678"/>
                  <a:gd name="connsiteX116" fmla="*/ 128043 w 469442"/>
                  <a:gd name="connsiteY116" fmla="*/ 42324 h 1005678"/>
                  <a:gd name="connsiteX117" fmla="*/ 96441 w 469442"/>
                  <a:gd name="connsiteY117" fmla="*/ 81618 h 1005678"/>
                  <a:gd name="connsiteX118" fmla="*/ 78403 w 469442"/>
                  <a:gd name="connsiteY118" fmla="*/ 128614 h 1005678"/>
                  <a:gd name="connsiteX119" fmla="*/ 75099 w 469442"/>
                  <a:gd name="connsiteY119" fmla="*/ 153672 h 1005678"/>
                  <a:gd name="connsiteX120" fmla="*/ 75756 w 469442"/>
                  <a:gd name="connsiteY120" fmla="*/ 178967 h 1005678"/>
                  <a:gd name="connsiteX121" fmla="*/ 88664 w 469442"/>
                  <a:gd name="connsiteY121" fmla="*/ 227624 h 1005678"/>
                  <a:gd name="connsiteX122" fmla="*/ 100658 w 469442"/>
                  <a:gd name="connsiteY122" fmla="*/ 249854 h 1005678"/>
                  <a:gd name="connsiteX123" fmla="*/ 107943 w 469442"/>
                  <a:gd name="connsiteY123" fmla="*/ 260202 h 1005678"/>
                  <a:gd name="connsiteX124" fmla="*/ 111868 w 469442"/>
                  <a:gd name="connsiteY124" fmla="*/ 265166 h 1005678"/>
                  <a:gd name="connsiteX125" fmla="*/ 114625 w 469442"/>
                  <a:gd name="connsiteY125" fmla="*/ 268524 h 1005678"/>
                  <a:gd name="connsiteX126" fmla="*/ 115939 w 469442"/>
                  <a:gd name="connsiteY126" fmla="*/ 270440 h 1005678"/>
                  <a:gd name="connsiteX127" fmla="*/ 117108 w 469442"/>
                  <a:gd name="connsiteY127" fmla="*/ 272156 h 1005678"/>
                  <a:gd name="connsiteX128" fmla="*/ 132644 w 469442"/>
                  <a:gd name="connsiteY128" fmla="*/ 297488 h 1005678"/>
                  <a:gd name="connsiteX129" fmla="*/ 139581 w 469442"/>
                  <a:gd name="connsiteY129" fmla="*/ 311505 h 1005678"/>
                  <a:gd name="connsiteX130" fmla="*/ 141170 w 469442"/>
                  <a:gd name="connsiteY130" fmla="*/ 315356 h 1005678"/>
                  <a:gd name="connsiteX131" fmla="*/ 141937 w 469442"/>
                  <a:gd name="connsiteY131" fmla="*/ 317327 h 1005678"/>
                  <a:gd name="connsiteX132" fmla="*/ 142667 w 469442"/>
                  <a:gd name="connsiteY132" fmla="*/ 319444 h 1005678"/>
                  <a:gd name="connsiteX133" fmla="*/ 144036 w 469442"/>
                  <a:gd name="connsiteY133" fmla="*/ 323915 h 1005678"/>
                  <a:gd name="connsiteX134" fmla="*/ 144657 w 469442"/>
                  <a:gd name="connsiteY134" fmla="*/ 326306 h 1005678"/>
                  <a:gd name="connsiteX135" fmla="*/ 145168 w 469442"/>
                  <a:gd name="connsiteY135" fmla="*/ 329026 h 1005678"/>
                  <a:gd name="connsiteX136" fmla="*/ 145588 w 469442"/>
                  <a:gd name="connsiteY136" fmla="*/ 331836 h 1005678"/>
                  <a:gd name="connsiteX137" fmla="*/ 145752 w 469442"/>
                  <a:gd name="connsiteY137" fmla="*/ 332986 h 1005678"/>
                  <a:gd name="connsiteX138" fmla="*/ 145880 w 469442"/>
                  <a:gd name="connsiteY138" fmla="*/ 334118 h 1005678"/>
                  <a:gd name="connsiteX139" fmla="*/ 145917 w 469442"/>
                  <a:gd name="connsiteY139" fmla="*/ 334410 h 1005678"/>
                  <a:gd name="connsiteX140" fmla="*/ 145917 w 469442"/>
                  <a:gd name="connsiteY140" fmla="*/ 334556 h 1005678"/>
                  <a:gd name="connsiteX141" fmla="*/ 145990 w 469442"/>
                  <a:gd name="connsiteY141" fmla="*/ 334884 h 1005678"/>
                  <a:gd name="connsiteX142" fmla="*/ 146209 w 469442"/>
                  <a:gd name="connsiteY142" fmla="*/ 336235 h 1005678"/>
                  <a:gd name="connsiteX143" fmla="*/ 147012 w 469442"/>
                  <a:gd name="connsiteY143" fmla="*/ 345123 h 1005678"/>
                  <a:gd name="connsiteX144" fmla="*/ 146756 w 469442"/>
                  <a:gd name="connsiteY144" fmla="*/ 361165 h 1005678"/>
                  <a:gd name="connsiteX145" fmla="*/ 141772 w 469442"/>
                  <a:gd name="connsiteY145" fmla="*/ 392009 h 1005678"/>
                  <a:gd name="connsiteX146" fmla="*/ 130636 w 469442"/>
                  <a:gd name="connsiteY146" fmla="*/ 421649 h 1005678"/>
                  <a:gd name="connsiteX147" fmla="*/ 115537 w 469442"/>
                  <a:gd name="connsiteY147" fmla="*/ 447966 h 1005678"/>
                  <a:gd name="connsiteX148" fmla="*/ 107797 w 469442"/>
                  <a:gd name="connsiteY148" fmla="*/ 459628 h 1005678"/>
                  <a:gd name="connsiteX149" fmla="*/ 100457 w 469442"/>
                  <a:gd name="connsiteY149" fmla="*/ 471126 h 1005678"/>
                  <a:gd name="connsiteX150" fmla="*/ 93392 w 469442"/>
                  <a:gd name="connsiteY150" fmla="*/ 482789 h 1005678"/>
                  <a:gd name="connsiteX151" fmla="*/ 86601 w 469442"/>
                  <a:gd name="connsiteY151" fmla="*/ 494615 h 1005678"/>
                  <a:gd name="connsiteX152" fmla="*/ 42474 w 469442"/>
                  <a:gd name="connsiteY152" fmla="*/ 594027 h 1005678"/>
                  <a:gd name="connsiteX153" fmla="*/ 38348 w 469442"/>
                  <a:gd name="connsiteY153" fmla="*/ 606985 h 1005678"/>
                  <a:gd name="connsiteX154" fmla="*/ 36377 w 469442"/>
                  <a:gd name="connsiteY154" fmla="*/ 613483 h 1005678"/>
                  <a:gd name="connsiteX155" fmla="*/ 34551 w 469442"/>
                  <a:gd name="connsiteY155" fmla="*/ 620035 h 1005678"/>
                  <a:gd name="connsiteX156" fmla="*/ 31082 w 469442"/>
                  <a:gd name="connsiteY156" fmla="*/ 633285 h 1005678"/>
                  <a:gd name="connsiteX157" fmla="*/ 27741 w 469442"/>
                  <a:gd name="connsiteY157" fmla="*/ 646644 h 1005678"/>
                  <a:gd name="connsiteX158" fmla="*/ 24638 w 469442"/>
                  <a:gd name="connsiteY158" fmla="*/ 660059 h 1005678"/>
                  <a:gd name="connsiteX159" fmla="*/ 21680 w 469442"/>
                  <a:gd name="connsiteY159" fmla="*/ 673510 h 1005678"/>
                  <a:gd name="connsiteX160" fmla="*/ 18978 w 469442"/>
                  <a:gd name="connsiteY160" fmla="*/ 687033 h 1005678"/>
                  <a:gd name="connsiteX161" fmla="*/ 16386 w 469442"/>
                  <a:gd name="connsiteY161" fmla="*/ 700576 h 1005678"/>
                  <a:gd name="connsiteX162" fmla="*/ 2766 w 469442"/>
                  <a:gd name="connsiteY162" fmla="*/ 810099 h 1005678"/>
                  <a:gd name="connsiteX163" fmla="*/ 1817 w 469442"/>
                  <a:gd name="connsiteY163" fmla="*/ 823878 h 1005678"/>
                  <a:gd name="connsiteX164" fmla="*/ 1141 w 469442"/>
                  <a:gd name="connsiteY164" fmla="*/ 837676 h 1005678"/>
                  <a:gd name="connsiteX165" fmla="*/ 794 w 469442"/>
                  <a:gd name="connsiteY165" fmla="*/ 844574 h 1005678"/>
                  <a:gd name="connsiteX166" fmla="*/ 594 w 469442"/>
                  <a:gd name="connsiteY166" fmla="*/ 851473 h 1005678"/>
                  <a:gd name="connsiteX167" fmla="*/ 192 w 469442"/>
                  <a:gd name="connsiteY167" fmla="*/ 865289 h 1005678"/>
                  <a:gd name="connsiteX168" fmla="*/ 484 w 469442"/>
                  <a:gd name="connsiteY168" fmla="*/ 920534 h 1005678"/>
                  <a:gd name="connsiteX169" fmla="*/ 1707 w 469442"/>
                  <a:gd name="connsiteY169" fmla="*/ 948111 h 1005678"/>
                  <a:gd name="connsiteX170" fmla="*/ 2583 w 469442"/>
                  <a:gd name="connsiteY170" fmla="*/ 961872 h 1005678"/>
                  <a:gd name="connsiteX171" fmla="*/ 2821 w 469442"/>
                  <a:gd name="connsiteY171" fmla="*/ 965304 h 1005678"/>
                  <a:gd name="connsiteX172" fmla="*/ 2949 w 469442"/>
                  <a:gd name="connsiteY172" fmla="*/ 967019 h 1005678"/>
                  <a:gd name="connsiteX173" fmla="*/ 3113 w 469442"/>
                  <a:gd name="connsiteY173" fmla="*/ 968333 h 1005678"/>
                  <a:gd name="connsiteX174" fmla="*/ 3916 w 469442"/>
                  <a:gd name="connsiteY174" fmla="*/ 973188 h 1005678"/>
                  <a:gd name="connsiteX175" fmla="*/ 7093 w 469442"/>
                  <a:gd name="connsiteY175" fmla="*/ 982441 h 1005678"/>
                  <a:gd name="connsiteX176" fmla="*/ 12460 w 469442"/>
                  <a:gd name="connsiteY176" fmla="*/ 990618 h 1005678"/>
                  <a:gd name="connsiteX177" fmla="*/ 28033 w 469442"/>
                  <a:gd name="connsiteY177" fmla="*/ 1002262 h 1005678"/>
                  <a:gd name="connsiteX178" fmla="*/ 30315 w 469442"/>
                  <a:gd name="connsiteY178" fmla="*/ 1003156 h 1005678"/>
                  <a:gd name="connsiteX179" fmla="*/ 32616 w 469442"/>
                  <a:gd name="connsiteY179" fmla="*/ 1003977 h 1005678"/>
                  <a:gd name="connsiteX180" fmla="*/ 34989 w 469442"/>
                  <a:gd name="connsiteY180" fmla="*/ 1004543 h 1005678"/>
                  <a:gd name="connsiteX181" fmla="*/ 37381 w 469442"/>
                  <a:gd name="connsiteY181" fmla="*/ 1005036 h 1005678"/>
                  <a:gd name="connsiteX182" fmla="*/ 39809 w 469442"/>
                  <a:gd name="connsiteY182" fmla="*/ 1005401 h 1005678"/>
                  <a:gd name="connsiteX183" fmla="*/ 42255 w 469442"/>
                  <a:gd name="connsiteY183" fmla="*/ 1005547 h 1005678"/>
                  <a:gd name="connsiteX184" fmla="*/ 43478 w 469442"/>
                  <a:gd name="connsiteY184" fmla="*/ 1005620 h 1005678"/>
                  <a:gd name="connsiteX185" fmla="*/ 44884 w 469442"/>
                  <a:gd name="connsiteY185" fmla="*/ 1005674 h 1005678"/>
                  <a:gd name="connsiteX186" fmla="*/ 376662 w 469442"/>
                  <a:gd name="connsiteY186" fmla="*/ 1005674 h 1005678"/>
                  <a:gd name="connsiteX187" fmla="*/ 377922 w 469442"/>
                  <a:gd name="connsiteY187" fmla="*/ 1005583 h 1005678"/>
                  <a:gd name="connsiteX188" fmla="*/ 382943 w 469442"/>
                  <a:gd name="connsiteY188" fmla="*/ 1005145 h 1005678"/>
                  <a:gd name="connsiteX189" fmla="*/ 401565 w 469442"/>
                  <a:gd name="connsiteY189" fmla="*/ 998082 h 1005678"/>
                  <a:gd name="connsiteX190" fmla="*/ 421483 w 469442"/>
                  <a:gd name="connsiteY190" fmla="*/ 964701 h 1005678"/>
                  <a:gd name="connsiteX191" fmla="*/ 421647 w 469442"/>
                  <a:gd name="connsiteY191" fmla="*/ 959573 h 1005678"/>
                  <a:gd name="connsiteX192" fmla="*/ 421483 w 469442"/>
                  <a:gd name="connsiteY192" fmla="*/ 952638 h 1005678"/>
                  <a:gd name="connsiteX193" fmla="*/ 421136 w 469442"/>
                  <a:gd name="connsiteY193" fmla="*/ 938785 h 1005678"/>
                  <a:gd name="connsiteX194" fmla="*/ 383509 w 469442"/>
                  <a:gd name="connsiteY194" fmla="*/ 964756 h 1005678"/>
                  <a:gd name="connsiteX195" fmla="*/ 380989 w 469442"/>
                  <a:gd name="connsiteY195" fmla="*/ 967457 h 1005678"/>
                  <a:gd name="connsiteX196" fmla="*/ 377703 w 469442"/>
                  <a:gd name="connsiteY196" fmla="*/ 968680 h 1005678"/>
                  <a:gd name="connsiteX197" fmla="*/ 376754 w 469442"/>
                  <a:gd name="connsiteY197" fmla="*/ 968771 h 1005678"/>
                  <a:gd name="connsiteX198" fmla="*/ 376516 w 469442"/>
                  <a:gd name="connsiteY198" fmla="*/ 968844 h 1005678"/>
                  <a:gd name="connsiteX199" fmla="*/ 374892 w 469442"/>
                  <a:gd name="connsiteY199" fmla="*/ 968844 h 1005678"/>
                  <a:gd name="connsiteX200" fmla="*/ 371386 w 469442"/>
                  <a:gd name="connsiteY200" fmla="*/ 968844 h 1005678"/>
                  <a:gd name="connsiteX201" fmla="*/ 44829 w 469442"/>
                  <a:gd name="connsiteY201" fmla="*/ 968844 h 1005678"/>
                  <a:gd name="connsiteX202" fmla="*/ 44136 w 469442"/>
                  <a:gd name="connsiteY202" fmla="*/ 968808 h 1005678"/>
                  <a:gd name="connsiteX203" fmla="*/ 43990 w 469442"/>
                  <a:gd name="connsiteY203" fmla="*/ 968771 h 1005678"/>
                  <a:gd name="connsiteX204" fmla="*/ 43697 w 469442"/>
                  <a:gd name="connsiteY204" fmla="*/ 968790 h 1005678"/>
                  <a:gd name="connsiteX205" fmla="*/ 43442 w 469442"/>
                  <a:gd name="connsiteY205" fmla="*/ 968735 h 1005678"/>
                  <a:gd name="connsiteX206" fmla="*/ 43205 w 469442"/>
                  <a:gd name="connsiteY206" fmla="*/ 968680 h 1005678"/>
                  <a:gd name="connsiteX207" fmla="*/ 42949 w 469442"/>
                  <a:gd name="connsiteY207" fmla="*/ 968680 h 1005678"/>
                  <a:gd name="connsiteX208" fmla="*/ 42730 w 469442"/>
                  <a:gd name="connsiteY208" fmla="*/ 968552 h 1005678"/>
                  <a:gd name="connsiteX209" fmla="*/ 42493 w 469442"/>
                  <a:gd name="connsiteY209" fmla="*/ 968479 h 1005678"/>
                  <a:gd name="connsiteX210" fmla="*/ 40795 w 469442"/>
                  <a:gd name="connsiteY210" fmla="*/ 967183 h 1005678"/>
                  <a:gd name="connsiteX211" fmla="*/ 40156 w 469442"/>
                  <a:gd name="connsiteY211" fmla="*/ 966326 h 1005678"/>
                  <a:gd name="connsiteX212" fmla="*/ 39882 w 469442"/>
                  <a:gd name="connsiteY212" fmla="*/ 965340 h 1005678"/>
                  <a:gd name="connsiteX213" fmla="*/ 39772 w 469442"/>
                  <a:gd name="connsiteY213" fmla="*/ 964774 h 1005678"/>
                  <a:gd name="connsiteX214" fmla="*/ 39736 w 469442"/>
                  <a:gd name="connsiteY214" fmla="*/ 964701 h 1005678"/>
                  <a:gd name="connsiteX215" fmla="*/ 39681 w 469442"/>
                  <a:gd name="connsiteY215" fmla="*/ 964336 h 1005678"/>
                  <a:gd name="connsiteX216" fmla="*/ 39572 w 469442"/>
                  <a:gd name="connsiteY216" fmla="*/ 962676 h 1005678"/>
                  <a:gd name="connsiteX217" fmla="*/ 39334 w 469442"/>
                  <a:gd name="connsiteY217" fmla="*/ 959372 h 1005678"/>
                  <a:gd name="connsiteX218" fmla="*/ 38476 w 469442"/>
                  <a:gd name="connsiteY218" fmla="*/ 946122 h 1005678"/>
                  <a:gd name="connsiteX219" fmla="*/ 37289 w 469442"/>
                  <a:gd name="connsiteY219" fmla="*/ 919531 h 1005678"/>
                  <a:gd name="connsiteX220" fmla="*/ 37016 w 469442"/>
                  <a:gd name="connsiteY220" fmla="*/ 866165 h 1005678"/>
                  <a:gd name="connsiteX221" fmla="*/ 37417 w 469442"/>
                  <a:gd name="connsiteY221" fmla="*/ 852824 h 1005678"/>
                  <a:gd name="connsiteX222" fmla="*/ 37618 w 469442"/>
                  <a:gd name="connsiteY222" fmla="*/ 846144 h 1005678"/>
                  <a:gd name="connsiteX223" fmla="*/ 37947 w 469442"/>
                  <a:gd name="connsiteY223" fmla="*/ 839483 h 1005678"/>
                  <a:gd name="connsiteX224" fmla="*/ 38604 w 469442"/>
                  <a:gd name="connsiteY224" fmla="*/ 826159 h 1005678"/>
                  <a:gd name="connsiteX225" fmla="*/ 39517 w 469442"/>
                  <a:gd name="connsiteY225" fmla="*/ 812855 h 1005678"/>
                  <a:gd name="connsiteX226" fmla="*/ 52643 w 469442"/>
                  <a:gd name="connsiteY226" fmla="*/ 707255 h 1005678"/>
                  <a:gd name="connsiteX227" fmla="*/ 55144 w 469442"/>
                  <a:gd name="connsiteY227" fmla="*/ 694224 h 1005678"/>
                  <a:gd name="connsiteX228" fmla="*/ 57737 w 469442"/>
                  <a:gd name="connsiteY228" fmla="*/ 681230 h 1005678"/>
                  <a:gd name="connsiteX229" fmla="*/ 60585 w 469442"/>
                  <a:gd name="connsiteY229" fmla="*/ 668290 h 1005678"/>
                  <a:gd name="connsiteX230" fmla="*/ 63561 w 469442"/>
                  <a:gd name="connsiteY230" fmla="*/ 655405 h 1005678"/>
                  <a:gd name="connsiteX231" fmla="*/ 66774 w 469442"/>
                  <a:gd name="connsiteY231" fmla="*/ 642593 h 1005678"/>
                  <a:gd name="connsiteX232" fmla="*/ 70060 w 469442"/>
                  <a:gd name="connsiteY232" fmla="*/ 630018 h 1005678"/>
                  <a:gd name="connsiteX233" fmla="*/ 71758 w 469442"/>
                  <a:gd name="connsiteY233" fmla="*/ 623922 h 1005678"/>
                  <a:gd name="connsiteX234" fmla="*/ 73602 w 469442"/>
                  <a:gd name="connsiteY234" fmla="*/ 617863 h 1005678"/>
                  <a:gd name="connsiteX235" fmla="*/ 77436 w 469442"/>
                  <a:gd name="connsiteY235" fmla="*/ 605799 h 1005678"/>
                  <a:gd name="connsiteX236" fmla="*/ 118714 w 469442"/>
                  <a:gd name="connsiteY236" fmla="*/ 512811 h 1005678"/>
                  <a:gd name="connsiteX237" fmla="*/ 125104 w 469442"/>
                  <a:gd name="connsiteY237" fmla="*/ 501715 h 1005678"/>
                  <a:gd name="connsiteX238" fmla="*/ 131749 w 469442"/>
                  <a:gd name="connsiteY238" fmla="*/ 490746 h 1005678"/>
                  <a:gd name="connsiteX239" fmla="*/ 138650 w 469442"/>
                  <a:gd name="connsiteY239" fmla="*/ 479923 h 1005678"/>
                  <a:gd name="connsiteX240" fmla="*/ 146336 w 469442"/>
                  <a:gd name="connsiteY240" fmla="*/ 468334 h 1005678"/>
                  <a:gd name="connsiteX241" fmla="*/ 163753 w 469442"/>
                  <a:gd name="connsiteY241" fmla="*/ 437928 h 1005678"/>
                  <a:gd name="connsiteX242" fmla="*/ 177482 w 469442"/>
                  <a:gd name="connsiteY242" fmla="*/ 401226 h 1005678"/>
                  <a:gd name="connsiteX243" fmla="*/ 183525 w 469442"/>
                  <a:gd name="connsiteY243" fmla="*/ 363830 h 1005678"/>
                  <a:gd name="connsiteX244" fmla="*/ 183836 w 469442"/>
                  <a:gd name="connsiteY244" fmla="*/ 343608 h 1005678"/>
                  <a:gd name="connsiteX245" fmla="*/ 183690 w 469442"/>
                  <a:gd name="connsiteY245" fmla="*/ 340816 h 1005678"/>
                  <a:gd name="connsiteX246" fmla="*/ 183470 w 469442"/>
                  <a:gd name="connsiteY246" fmla="*/ 337859 h 1005678"/>
                  <a:gd name="connsiteX247" fmla="*/ 183160 w 469442"/>
                  <a:gd name="connsiteY247" fmla="*/ 334629 h 1005678"/>
                  <a:gd name="connsiteX248" fmla="*/ 182941 w 469442"/>
                  <a:gd name="connsiteY248" fmla="*/ 332785 h 1005678"/>
                  <a:gd name="connsiteX249" fmla="*/ 182667 w 469442"/>
                  <a:gd name="connsiteY249" fmla="*/ 330796 h 1005678"/>
                  <a:gd name="connsiteX250" fmla="*/ 182284 w 469442"/>
                  <a:gd name="connsiteY250" fmla="*/ 328460 h 1005678"/>
                  <a:gd name="connsiteX251" fmla="*/ 182193 w 469442"/>
                  <a:gd name="connsiteY251" fmla="*/ 327894 h 1005678"/>
                  <a:gd name="connsiteX252" fmla="*/ 182193 w 469442"/>
                  <a:gd name="connsiteY252" fmla="*/ 327894 h 1005678"/>
                  <a:gd name="connsiteX253" fmla="*/ 182211 w 469442"/>
                  <a:gd name="connsiteY253" fmla="*/ 327931 h 1005678"/>
                  <a:gd name="connsiteX254" fmla="*/ 182247 w 469442"/>
                  <a:gd name="connsiteY254" fmla="*/ 328004 h 1005678"/>
                  <a:gd name="connsiteX255" fmla="*/ 181535 w 469442"/>
                  <a:gd name="connsiteY255" fmla="*/ 323058 h 1005678"/>
                  <a:gd name="connsiteX256" fmla="*/ 181097 w 469442"/>
                  <a:gd name="connsiteY256" fmla="*/ 320539 h 1005678"/>
                  <a:gd name="connsiteX257" fmla="*/ 180860 w 469442"/>
                  <a:gd name="connsiteY257" fmla="*/ 319280 h 1005678"/>
                  <a:gd name="connsiteX258" fmla="*/ 180622 w 469442"/>
                  <a:gd name="connsiteY258" fmla="*/ 318276 h 1005678"/>
                  <a:gd name="connsiteX259" fmla="*/ 179655 w 469442"/>
                  <a:gd name="connsiteY259" fmla="*/ 314443 h 1005678"/>
                  <a:gd name="connsiteX260" fmla="*/ 179144 w 469442"/>
                  <a:gd name="connsiteY260" fmla="*/ 312527 h 1005678"/>
                  <a:gd name="connsiteX261" fmla="*/ 178870 w 469442"/>
                  <a:gd name="connsiteY261" fmla="*/ 311578 h 1005678"/>
                  <a:gd name="connsiteX262" fmla="*/ 178614 w 469442"/>
                  <a:gd name="connsiteY262" fmla="*/ 310775 h 1005678"/>
                  <a:gd name="connsiteX263" fmla="*/ 177592 w 469442"/>
                  <a:gd name="connsiteY263" fmla="*/ 307672 h 1005678"/>
                  <a:gd name="connsiteX264" fmla="*/ 176533 w 469442"/>
                  <a:gd name="connsiteY264" fmla="*/ 304606 h 1005678"/>
                  <a:gd name="connsiteX265" fmla="*/ 175492 w 469442"/>
                  <a:gd name="connsiteY265" fmla="*/ 301941 h 1005678"/>
                  <a:gd name="connsiteX266" fmla="*/ 173393 w 469442"/>
                  <a:gd name="connsiteY266" fmla="*/ 296849 h 1005678"/>
                  <a:gd name="connsiteX267" fmla="*/ 164995 w 469442"/>
                  <a:gd name="connsiteY267" fmla="*/ 279858 h 1005678"/>
                  <a:gd name="connsiteX268" fmla="*/ 147687 w 469442"/>
                  <a:gd name="connsiteY268" fmla="*/ 251624 h 1005678"/>
                  <a:gd name="connsiteX269" fmla="*/ 146154 w 469442"/>
                  <a:gd name="connsiteY269" fmla="*/ 249343 h 1005678"/>
                  <a:gd name="connsiteX270" fmla="*/ 144164 w 469442"/>
                  <a:gd name="connsiteY270" fmla="*/ 246459 h 1005678"/>
                  <a:gd name="connsiteX271" fmla="*/ 140312 w 469442"/>
                  <a:gd name="connsiteY271" fmla="*/ 241750 h 1005678"/>
                  <a:gd name="connsiteX272" fmla="*/ 137263 w 469442"/>
                  <a:gd name="connsiteY272" fmla="*/ 237918 h 1005678"/>
                  <a:gd name="connsiteX273" fmla="*/ 131640 w 469442"/>
                  <a:gd name="connsiteY273" fmla="*/ 229924 h 1005678"/>
                  <a:gd name="connsiteX274" fmla="*/ 122384 w 469442"/>
                  <a:gd name="connsiteY274" fmla="*/ 212768 h 1005678"/>
                  <a:gd name="connsiteX275" fmla="*/ 112452 w 469442"/>
                  <a:gd name="connsiteY275" fmla="*/ 175281 h 1005678"/>
                  <a:gd name="connsiteX276" fmla="*/ 128390 w 469442"/>
                  <a:gd name="connsiteY276" fmla="*/ 100142 h 1005678"/>
                  <a:gd name="connsiteX277" fmla="*/ 152836 w 469442"/>
                  <a:gd name="connsiteY277" fmla="*/ 69755 h 1005678"/>
                  <a:gd name="connsiteX278" fmla="*/ 185424 w 469442"/>
                  <a:gd name="connsiteY278" fmla="*/ 48346 h 1005678"/>
                  <a:gd name="connsiteX279" fmla="*/ 194443 w 469442"/>
                  <a:gd name="connsiteY279" fmla="*/ 44605 h 1005678"/>
                  <a:gd name="connsiteX280" fmla="*/ 203754 w 469442"/>
                  <a:gd name="connsiteY280" fmla="*/ 41685 h 1005678"/>
                  <a:gd name="connsiteX281" fmla="*/ 222923 w 469442"/>
                  <a:gd name="connsiteY281" fmla="*/ 37943 h 1005678"/>
                  <a:gd name="connsiteX282" fmla="*/ 227816 w 469442"/>
                  <a:gd name="connsiteY282" fmla="*/ 37487 h 1005678"/>
                  <a:gd name="connsiteX283" fmla="*/ 232727 w 469442"/>
                  <a:gd name="connsiteY283" fmla="*/ 37195 h 1005678"/>
                  <a:gd name="connsiteX284" fmla="*/ 237656 w 469442"/>
                  <a:gd name="connsiteY284" fmla="*/ 37049 h 1005678"/>
                  <a:gd name="connsiteX285" fmla="*/ 241636 w 469442"/>
                  <a:gd name="connsiteY285" fmla="*/ 37086 h 1005678"/>
                  <a:gd name="connsiteX286" fmla="*/ 244703 w 469442"/>
                  <a:gd name="connsiteY286" fmla="*/ 37086 h 1005678"/>
                  <a:gd name="connsiteX287" fmla="*/ 256917 w 469442"/>
                  <a:gd name="connsiteY287" fmla="*/ 37049 h 1005678"/>
                  <a:gd name="connsiteX288" fmla="*/ 259729 w 469442"/>
                  <a:gd name="connsiteY288" fmla="*/ 37195 h 1005678"/>
                  <a:gd name="connsiteX289" fmla="*/ 262431 w 469442"/>
                  <a:gd name="connsiteY289" fmla="*/ 37414 h 1005678"/>
                  <a:gd name="connsiteX290" fmla="*/ 267853 w 469442"/>
                  <a:gd name="connsiteY290" fmla="*/ 37797 h 1005678"/>
                  <a:gd name="connsiteX291" fmla="*/ 309131 w 469442"/>
                  <a:gd name="connsiteY291" fmla="*/ 46649 h 1005678"/>
                  <a:gd name="connsiteX292" fmla="*/ 346028 w 469442"/>
                  <a:gd name="connsiteY292" fmla="*/ 65593 h 1005678"/>
                  <a:gd name="connsiteX293" fmla="*/ 350318 w 469442"/>
                  <a:gd name="connsiteY293" fmla="*/ 68587 h 1005678"/>
                  <a:gd name="connsiteX294" fmla="*/ 354426 w 469442"/>
                  <a:gd name="connsiteY294" fmla="*/ 71835 h 1005678"/>
                  <a:gd name="connsiteX295" fmla="*/ 362441 w 469442"/>
                  <a:gd name="connsiteY295" fmla="*/ 78588 h 1005678"/>
                  <a:gd name="connsiteX296" fmla="*/ 376918 w 469442"/>
                  <a:gd name="connsiteY296" fmla="*/ 93572 h 1005678"/>
                  <a:gd name="connsiteX297" fmla="*/ 380131 w 469442"/>
                  <a:gd name="connsiteY297" fmla="*/ 97514 h 1005678"/>
                  <a:gd name="connsiteX298" fmla="*/ 381884 w 469442"/>
                  <a:gd name="connsiteY298" fmla="*/ 99923 h 1005678"/>
                  <a:gd name="connsiteX299" fmla="*/ 384787 w 469442"/>
                  <a:gd name="connsiteY299" fmla="*/ 105033 h 1005678"/>
                  <a:gd name="connsiteX300" fmla="*/ 386959 w 469442"/>
                  <a:gd name="connsiteY300" fmla="*/ 110636 h 1005678"/>
                  <a:gd name="connsiteX301" fmla="*/ 387379 w 469442"/>
                  <a:gd name="connsiteY301" fmla="*/ 112096 h 1005678"/>
                  <a:gd name="connsiteX302" fmla="*/ 387580 w 469442"/>
                  <a:gd name="connsiteY302" fmla="*/ 112900 h 1005678"/>
                  <a:gd name="connsiteX303" fmla="*/ 387817 w 469442"/>
                  <a:gd name="connsiteY303" fmla="*/ 113976 h 1005678"/>
                  <a:gd name="connsiteX304" fmla="*/ 388730 w 469442"/>
                  <a:gd name="connsiteY304" fmla="*/ 118283 h 1005678"/>
                  <a:gd name="connsiteX305" fmla="*/ 390373 w 469442"/>
                  <a:gd name="connsiteY305" fmla="*/ 136991 h 1005678"/>
                  <a:gd name="connsiteX306" fmla="*/ 390483 w 469442"/>
                  <a:gd name="connsiteY306" fmla="*/ 166228 h 1005678"/>
                  <a:gd name="connsiteX307" fmla="*/ 391998 w 469442"/>
                  <a:gd name="connsiteY307" fmla="*/ 185264 h 1005678"/>
                  <a:gd name="connsiteX308" fmla="*/ 393495 w 469442"/>
                  <a:gd name="connsiteY308" fmla="*/ 195101 h 1005678"/>
                  <a:gd name="connsiteX309" fmla="*/ 394682 w 469442"/>
                  <a:gd name="connsiteY309" fmla="*/ 200704 h 1005678"/>
                  <a:gd name="connsiteX310" fmla="*/ 396033 w 469442"/>
                  <a:gd name="connsiteY310" fmla="*/ 206198 h 1005678"/>
                  <a:gd name="connsiteX311" fmla="*/ 397548 w 469442"/>
                  <a:gd name="connsiteY311" fmla="*/ 211582 h 1005678"/>
                  <a:gd name="connsiteX312" fmla="*/ 399282 w 469442"/>
                  <a:gd name="connsiteY312" fmla="*/ 216765 h 1005678"/>
                  <a:gd name="connsiteX313" fmla="*/ 403116 w 469442"/>
                  <a:gd name="connsiteY313" fmla="*/ 226785 h 1005678"/>
                  <a:gd name="connsiteX314" fmla="*/ 412281 w 469442"/>
                  <a:gd name="connsiteY314" fmla="*/ 245145 h 1005678"/>
                  <a:gd name="connsiteX315" fmla="*/ 416371 w 469442"/>
                  <a:gd name="connsiteY315" fmla="*/ 251934 h 1005678"/>
                  <a:gd name="connsiteX316" fmla="*/ 393951 w 469442"/>
                  <a:gd name="connsiteY316" fmla="*/ 281062 h 1005678"/>
                  <a:gd name="connsiteX317" fmla="*/ 383929 w 469442"/>
                  <a:gd name="connsiteY317" fmla="*/ 313476 h 1005678"/>
                  <a:gd name="connsiteX318" fmla="*/ 383965 w 469442"/>
                  <a:gd name="connsiteY318" fmla="*/ 329683 h 1005678"/>
                  <a:gd name="connsiteX319" fmla="*/ 382432 w 469442"/>
                  <a:gd name="connsiteY319" fmla="*/ 329537 h 1005678"/>
                  <a:gd name="connsiteX320" fmla="*/ 377886 w 469442"/>
                  <a:gd name="connsiteY320" fmla="*/ 329153 h 1005678"/>
                  <a:gd name="connsiteX321" fmla="*/ 375585 w 469442"/>
                  <a:gd name="connsiteY321" fmla="*/ 328989 h 1005678"/>
                  <a:gd name="connsiteX322" fmla="*/ 372135 w 469442"/>
                  <a:gd name="connsiteY322" fmla="*/ 328770 h 1005678"/>
                  <a:gd name="connsiteX323" fmla="*/ 364686 w 469442"/>
                  <a:gd name="connsiteY323" fmla="*/ 328551 h 1005678"/>
                  <a:gd name="connsiteX324" fmla="*/ 357420 w 469442"/>
                  <a:gd name="connsiteY324" fmla="*/ 328515 h 1005678"/>
                  <a:gd name="connsiteX325" fmla="*/ 343052 w 469442"/>
                  <a:gd name="connsiteY325" fmla="*/ 329445 h 1005678"/>
                  <a:gd name="connsiteX326" fmla="*/ 316014 w 469442"/>
                  <a:gd name="connsiteY326" fmla="*/ 336308 h 1005678"/>
                  <a:gd name="connsiteX327" fmla="*/ 313677 w 469442"/>
                  <a:gd name="connsiteY327" fmla="*/ 337129 h 1005678"/>
                  <a:gd name="connsiteX328" fmla="*/ 311468 w 469442"/>
                  <a:gd name="connsiteY328" fmla="*/ 338206 h 1005678"/>
                  <a:gd name="connsiteX329" fmla="*/ 307159 w 469442"/>
                  <a:gd name="connsiteY329" fmla="*/ 340542 h 1005678"/>
                  <a:gd name="connsiteX330" fmla="*/ 298999 w 469442"/>
                  <a:gd name="connsiteY330" fmla="*/ 346090 h 1005678"/>
                  <a:gd name="connsiteX331" fmla="*/ 285087 w 469442"/>
                  <a:gd name="connsiteY331" fmla="*/ 360015 h 1005678"/>
                  <a:gd name="connsiteX332" fmla="*/ 266630 w 469442"/>
                  <a:gd name="connsiteY332" fmla="*/ 395824 h 1005678"/>
                  <a:gd name="connsiteX333" fmla="*/ 263617 w 469442"/>
                  <a:gd name="connsiteY333" fmla="*/ 405734 h 1005678"/>
                  <a:gd name="connsiteX334" fmla="*/ 262248 w 469442"/>
                  <a:gd name="connsiteY334" fmla="*/ 410753 h 1005678"/>
                  <a:gd name="connsiteX335" fmla="*/ 261189 w 469442"/>
                  <a:gd name="connsiteY335" fmla="*/ 415553 h 1005678"/>
                  <a:gd name="connsiteX336" fmla="*/ 260404 w 469442"/>
                  <a:gd name="connsiteY336" fmla="*/ 419185 h 1005678"/>
                  <a:gd name="connsiteX337" fmla="*/ 259783 w 469442"/>
                  <a:gd name="connsiteY337" fmla="*/ 422835 h 1005678"/>
                  <a:gd name="connsiteX338" fmla="*/ 258651 w 469442"/>
                  <a:gd name="connsiteY338" fmla="*/ 430153 h 1005678"/>
                  <a:gd name="connsiteX339" fmla="*/ 257154 w 469442"/>
                  <a:gd name="connsiteY339" fmla="*/ 459628 h 1005678"/>
                  <a:gd name="connsiteX340" fmla="*/ 260331 w 469442"/>
                  <a:gd name="connsiteY340" fmla="*/ 488866 h 1005678"/>
                  <a:gd name="connsiteX341" fmla="*/ 268017 w 469442"/>
                  <a:gd name="connsiteY341" fmla="*/ 517155 h 1005678"/>
                  <a:gd name="connsiteX342" fmla="*/ 279993 w 469442"/>
                  <a:gd name="connsiteY342" fmla="*/ 543874 h 1005678"/>
                  <a:gd name="connsiteX343" fmla="*/ 283645 w 469442"/>
                  <a:gd name="connsiteY343" fmla="*/ 550226 h 1005678"/>
                  <a:gd name="connsiteX344" fmla="*/ 285507 w 469442"/>
                  <a:gd name="connsiteY344" fmla="*/ 553365 h 1005678"/>
                  <a:gd name="connsiteX345" fmla="*/ 287296 w 469442"/>
                  <a:gd name="connsiteY345" fmla="*/ 556193 h 1005678"/>
                  <a:gd name="connsiteX346" fmla="*/ 294873 w 469442"/>
                  <a:gd name="connsiteY346" fmla="*/ 567327 h 1005678"/>
                  <a:gd name="connsiteX347" fmla="*/ 306320 w 469442"/>
                  <a:gd name="connsiteY347" fmla="*/ 581872 h 1005678"/>
                  <a:gd name="connsiteX348" fmla="*/ 309405 w 469442"/>
                  <a:gd name="connsiteY348" fmla="*/ 585395 h 1005678"/>
                  <a:gd name="connsiteX349" fmla="*/ 309934 w 469442"/>
                  <a:gd name="connsiteY349" fmla="*/ 586034 h 1005678"/>
                  <a:gd name="connsiteX350" fmla="*/ 309971 w 469442"/>
                  <a:gd name="connsiteY350" fmla="*/ 586088 h 1005678"/>
                  <a:gd name="connsiteX351" fmla="*/ 310080 w 469442"/>
                  <a:gd name="connsiteY351" fmla="*/ 586180 h 1005678"/>
                  <a:gd name="connsiteX352" fmla="*/ 310427 w 469442"/>
                  <a:gd name="connsiteY352" fmla="*/ 586691 h 1005678"/>
                  <a:gd name="connsiteX353" fmla="*/ 311194 w 469442"/>
                  <a:gd name="connsiteY353" fmla="*/ 587767 h 1005678"/>
                  <a:gd name="connsiteX354" fmla="*/ 315649 w 469442"/>
                  <a:gd name="connsiteY354" fmla="*/ 595341 h 1005678"/>
                  <a:gd name="connsiteX355" fmla="*/ 318077 w 469442"/>
                  <a:gd name="connsiteY355" fmla="*/ 600032 h 1005678"/>
                  <a:gd name="connsiteX356" fmla="*/ 320523 w 469442"/>
                  <a:gd name="connsiteY356" fmla="*/ 605069 h 1005678"/>
                  <a:gd name="connsiteX357" fmla="*/ 329871 w 469442"/>
                  <a:gd name="connsiteY357" fmla="*/ 627299 h 1005678"/>
                  <a:gd name="connsiteX358" fmla="*/ 338342 w 469442"/>
                  <a:gd name="connsiteY358" fmla="*/ 651225 h 1005678"/>
                  <a:gd name="connsiteX359" fmla="*/ 364047 w 469442"/>
                  <a:gd name="connsiteY359" fmla="*/ 753320 h 1005678"/>
                  <a:gd name="connsiteX360" fmla="*/ 372756 w 469442"/>
                  <a:gd name="connsiteY360" fmla="*/ 806102 h 1005678"/>
                  <a:gd name="connsiteX361" fmla="*/ 379054 w 469442"/>
                  <a:gd name="connsiteY361" fmla="*/ 859449 h 1005678"/>
                  <a:gd name="connsiteX362" fmla="*/ 383034 w 469442"/>
                  <a:gd name="connsiteY362" fmla="*/ 913143 h 1005678"/>
                  <a:gd name="connsiteX363" fmla="*/ 384221 w 469442"/>
                  <a:gd name="connsiteY363" fmla="*/ 940081 h 1005678"/>
                  <a:gd name="connsiteX364" fmla="*/ 384568 w 469442"/>
                  <a:gd name="connsiteY364" fmla="*/ 953568 h 1005678"/>
                  <a:gd name="connsiteX365" fmla="*/ 384732 w 469442"/>
                  <a:gd name="connsiteY365" fmla="*/ 960303 h 1005678"/>
                  <a:gd name="connsiteX366" fmla="*/ 384732 w 469442"/>
                  <a:gd name="connsiteY366" fmla="*/ 960668 h 1005678"/>
                  <a:gd name="connsiteX367" fmla="*/ 384732 w 469442"/>
                  <a:gd name="connsiteY367" fmla="*/ 960723 h 1005678"/>
                  <a:gd name="connsiteX368" fmla="*/ 384677 w 469442"/>
                  <a:gd name="connsiteY368" fmla="*/ 960850 h 1005678"/>
                  <a:gd name="connsiteX369" fmla="*/ 384641 w 469442"/>
                  <a:gd name="connsiteY369" fmla="*/ 961088 h 1005678"/>
                  <a:gd name="connsiteX370" fmla="*/ 384695 w 469442"/>
                  <a:gd name="connsiteY370" fmla="*/ 961562 h 1005678"/>
                  <a:gd name="connsiteX371" fmla="*/ 383582 w 469442"/>
                  <a:gd name="connsiteY371" fmla="*/ 964756 h 10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Lst>
                <a:rect l="l" t="t" r="r" b="b"/>
                <a:pathLst>
                  <a:path w="469442" h="1005678">
                    <a:moveTo>
                      <a:pt x="421063" y="938858"/>
                    </a:moveTo>
                    <a:cubicBezTo>
                      <a:pt x="420661" y="929623"/>
                      <a:pt x="420405" y="920388"/>
                      <a:pt x="419839" y="911172"/>
                    </a:cubicBezTo>
                    <a:cubicBezTo>
                      <a:pt x="418908" y="892720"/>
                      <a:pt x="417484" y="874305"/>
                      <a:pt x="415750" y="855908"/>
                    </a:cubicBezTo>
                    <a:cubicBezTo>
                      <a:pt x="414034" y="837530"/>
                      <a:pt x="411825" y="819188"/>
                      <a:pt x="409269" y="800919"/>
                    </a:cubicBezTo>
                    <a:cubicBezTo>
                      <a:pt x="406695" y="782650"/>
                      <a:pt x="403755" y="764453"/>
                      <a:pt x="400268" y="746367"/>
                    </a:cubicBezTo>
                    <a:cubicBezTo>
                      <a:pt x="393331" y="710212"/>
                      <a:pt x="384659" y="674386"/>
                      <a:pt x="373394" y="639727"/>
                    </a:cubicBezTo>
                    <a:cubicBezTo>
                      <a:pt x="367680" y="622462"/>
                      <a:pt x="361400" y="605379"/>
                      <a:pt x="353933" y="589392"/>
                    </a:cubicBezTo>
                    <a:cubicBezTo>
                      <a:pt x="350209" y="581453"/>
                      <a:pt x="346156" y="573696"/>
                      <a:pt x="341810" y="567144"/>
                    </a:cubicBezTo>
                    <a:cubicBezTo>
                      <a:pt x="341281" y="566323"/>
                      <a:pt x="340733" y="565629"/>
                      <a:pt x="340186" y="564863"/>
                    </a:cubicBezTo>
                    <a:lnTo>
                      <a:pt x="339382" y="563731"/>
                    </a:lnTo>
                    <a:cubicBezTo>
                      <a:pt x="339108" y="563366"/>
                      <a:pt x="338853" y="563111"/>
                      <a:pt x="338597" y="562782"/>
                    </a:cubicBezTo>
                    <a:lnTo>
                      <a:pt x="337831" y="561851"/>
                    </a:lnTo>
                    <a:cubicBezTo>
                      <a:pt x="337557" y="561523"/>
                      <a:pt x="337411" y="561304"/>
                      <a:pt x="336899" y="560738"/>
                    </a:cubicBezTo>
                    <a:lnTo>
                      <a:pt x="334325" y="557800"/>
                    </a:lnTo>
                    <a:cubicBezTo>
                      <a:pt x="330948" y="553857"/>
                      <a:pt x="327771" y="549787"/>
                      <a:pt x="324740" y="545626"/>
                    </a:cubicBezTo>
                    <a:cubicBezTo>
                      <a:pt x="322513" y="542542"/>
                      <a:pt x="320377" y="539403"/>
                      <a:pt x="318332" y="536209"/>
                    </a:cubicBezTo>
                    <a:cubicBezTo>
                      <a:pt x="317310" y="534639"/>
                      <a:pt x="316306" y="532997"/>
                      <a:pt x="315320" y="531281"/>
                    </a:cubicBezTo>
                    <a:cubicBezTo>
                      <a:pt x="314334" y="529584"/>
                      <a:pt x="313312" y="527905"/>
                      <a:pt x="312381" y="526171"/>
                    </a:cubicBezTo>
                    <a:cubicBezTo>
                      <a:pt x="308638" y="519254"/>
                      <a:pt x="305461" y="512063"/>
                      <a:pt x="302741" y="504690"/>
                    </a:cubicBezTo>
                    <a:cubicBezTo>
                      <a:pt x="300149" y="497262"/>
                      <a:pt x="298086" y="489669"/>
                      <a:pt x="296570" y="481949"/>
                    </a:cubicBezTo>
                    <a:cubicBezTo>
                      <a:pt x="295183" y="474211"/>
                      <a:pt x="294288" y="466381"/>
                      <a:pt x="294015" y="458497"/>
                    </a:cubicBezTo>
                    <a:cubicBezTo>
                      <a:pt x="293850" y="450631"/>
                      <a:pt x="294197" y="442728"/>
                      <a:pt x="295219" y="434899"/>
                    </a:cubicBezTo>
                    <a:cubicBezTo>
                      <a:pt x="295457" y="432946"/>
                      <a:pt x="295822" y="430993"/>
                      <a:pt x="296132" y="429058"/>
                    </a:cubicBezTo>
                    <a:lnTo>
                      <a:pt x="296625" y="426138"/>
                    </a:lnTo>
                    <a:lnTo>
                      <a:pt x="297264" y="423255"/>
                    </a:lnTo>
                    <a:lnTo>
                      <a:pt x="297994" y="419988"/>
                    </a:lnTo>
                    <a:cubicBezTo>
                      <a:pt x="298250" y="418856"/>
                      <a:pt x="298506" y="417743"/>
                      <a:pt x="298853" y="416648"/>
                    </a:cubicBezTo>
                    <a:lnTo>
                      <a:pt x="300770" y="410041"/>
                    </a:lnTo>
                    <a:cubicBezTo>
                      <a:pt x="303490" y="401299"/>
                      <a:pt x="307123" y="392867"/>
                      <a:pt x="312216" y="385494"/>
                    </a:cubicBezTo>
                    <a:cubicBezTo>
                      <a:pt x="314772" y="381825"/>
                      <a:pt x="317712" y="378412"/>
                      <a:pt x="321180" y="375565"/>
                    </a:cubicBezTo>
                    <a:cubicBezTo>
                      <a:pt x="322915" y="374160"/>
                      <a:pt x="324777" y="372864"/>
                      <a:pt x="326767" y="371842"/>
                    </a:cubicBezTo>
                    <a:cubicBezTo>
                      <a:pt x="327753" y="371294"/>
                      <a:pt x="328775" y="370856"/>
                      <a:pt x="329798" y="370455"/>
                    </a:cubicBezTo>
                    <a:cubicBezTo>
                      <a:pt x="330838" y="370053"/>
                      <a:pt x="331824" y="369524"/>
                      <a:pt x="332938" y="369287"/>
                    </a:cubicBezTo>
                    <a:cubicBezTo>
                      <a:pt x="338835" y="367188"/>
                      <a:pt x="345115" y="366239"/>
                      <a:pt x="351468" y="365746"/>
                    </a:cubicBezTo>
                    <a:cubicBezTo>
                      <a:pt x="357858" y="365253"/>
                      <a:pt x="364230" y="365290"/>
                      <a:pt x="370784" y="365637"/>
                    </a:cubicBezTo>
                    <a:cubicBezTo>
                      <a:pt x="372591" y="365746"/>
                      <a:pt x="373796" y="365783"/>
                      <a:pt x="375111" y="365910"/>
                    </a:cubicBezTo>
                    <a:lnTo>
                      <a:pt x="379036" y="366239"/>
                    </a:lnTo>
                    <a:cubicBezTo>
                      <a:pt x="381665" y="366458"/>
                      <a:pt x="384221" y="366787"/>
                      <a:pt x="386813" y="367060"/>
                    </a:cubicBezTo>
                    <a:cubicBezTo>
                      <a:pt x="389387" y="367371"/>
                      <a:pt x="391925" y="367754"/>
                      <a:pt x="394481" y="368101"/>
                    </a:cubicBezTo>
                    <a:lnTo>
                      <a:pt x="395430" y="368228"/>
                    </a:lnTo>
                    <a:lnTo>
                      <a:pt x="396088" y="368301"/>
                    </a:lnTo>
                    <a:lnTo>
                      <a:pt x="397384" y="368466"/>
                    </a:lnTo>
                    <a:cubicBezTo>
                      <a:pt x="398260" y="368612"/>
                      <a:pt x="399045" y="368575"/>
                      <a:pt x="399885" y="368648"/>
                    </a:cubicBezTo>
                    <a:cubicBezTo>
                      <a:pt x="400889" y="368739"/>
                      <a:pt x="401784" y="368648"/>
                      <a:pt x="402733" y="368648"/>
                    </a:cubicBezTo>
                    <a:cubicBezTo>
                      <a:pt x="403609" y="368557"/>
                      <a:pt x="404522" y="368557"/>
                      <a:pt x="405307" y="368393"/>
                    </a:cubicBezTo>
                    <a:cubicBezTo>
                      <a:pt x="406968" y="368174"/>
                      <a:pt x="408411" y="367772"/>
                      <a:pt x="409689" y="367243"/>
                    </a:cubicBezTo>
                    <a:cubicBezTo>
                      <a:pt x="412263" y="366184"/>
                      <a:pt x="414344" y="364669"/>
                      <a:pt x="416316" y="362187"/>
                    </a:cubicBezTo>
                    <a:cubicBezTo>
                      <a:pt x="418251" y="359742"/>
                      <a:pt x="419985" y="356347"/>
                      <a:pt x="421117" y="352496"/>
                    </a:cubicBezTo>
                    <a:cubicBezTo>
                      <a:pt x="421683" y="350598"/>
                      <a:pt x="422122" y="348554"/>
                      <a:pt x="422359" y="346711"/>
                    </a:cubicBezTo>
                    <a:cubicBezTo>
                      <a:pt x="422487" y="345798"/>
                      <a:pt x="422541" y="344886"/>
                      <a:pt x="422541" y="344484"/>
                    </a:cubicBezTo>
                    <a:cubicBezTo>
                      <a:pt x="422541" y="343590"/>
                      <a:pt x="422505" y="342385"/>
                      <a:pt x="422432" y="341254"/>
                    </a:cubicBezTo>
                    <a:lnTo>
                      <a:pt x="422304" y="339447"/>
                    </a:lnTo>
                    <a:lnTo>
                      <a:pt x="422067" y="336946"/>
                    </a:lnTo>
                    <a:lnTo>
                      <a:pt x="421355" y="331143"/>
                    </a:lnTo>
                    <a:cubicBezTo>
                      <a:pt x="420935" y="327255"/>
                      <a:pt x="420533" y="323459"/>
                      <a:pt x="420606" y="319645"/>
                    </a:cubicBezTo>
                    <a:cubicBezTo>
                      <a:pt x="420697" y="315830"/>
                      <a:pt x="421282" y="311998"/>
                      <a:pt x="422359" y="308329"/>
                    </a:cubicBezTo>
                    <a:cubicBezTo>
                      <a:pt x="423399" y="304624"/>
                      <a:pt x="425061" y="301138"/>
                      <a:pt x="426850" y="297744"/>
                    </a:cubicBezTo>
                    <a:cubicBezTo>
                      <a:pt x="430100" y="291703"/>
                      <a:pt x="434189" y="286118"/>
                      <a:pt x="439064" y="281263"/>
                    </a:cubicBezTo>
                    <a:lnTo>
                      <a:pt x="439301" y="281519"/>
                    </a:lnTo>
                    <a:lnTo>
                      <a:pt x="439392" y="281610"/>
                    </a:lnTo>
                    <a:lnTo>
                      <a:pt x="439191" y="281373"/>
                    </a:lnTo>
                    <a:cubicBezTo>
                      <a:pt x="439191" y="281373"/>
                      <a:pt x="439118" y="281281"/>
                      <a:pt x="439082" y="281245"/>
                    </a:cubicBezTo>
                    <a:cubicBezTo>
                      <a:pt x="439666" y="280661"/>
                      <a:pt x="440214" y="280059"/>
                      <a:pt x="440816" y="279493"/>
                    </a:cubicBezTo>
                    <a:cubicBezTo>
                      <a:pt x="443646" y="276883"/>
                      <a:pt x="446731" y="274547"/>
                      <a:pt x="449999" y="272503"/>
                    </a:cubicBezTo>
                    <a:cubicBezTo>
                      <a:pt x="453286" y="270495"/>
                      <a:pt x="456791" y="268834"/>
                      <a:pt x="460387" y="267429"/>
                    </a:cubicBezTo>
                    <a:lnTo>
                      <a:pt x="460387" y="267429"/>
                    </a:lnTo>
                    <a:cubicBezTo>
                      <a:pt x="460387" y="267429"/>
                      <a:pt x="466467" y="265276"/>
                      <a:pt x="466467" y="265276"/>
                    </a:cubicBezTo>
                    <a:cubicBezTo>
                      <a:pt x="466832" y="265130"/>
                      <a:pt x="467142" y="264929"/>
                      <a:pt x="467489" y="264783"/>
                    </a:cubicBezTo>
                    <a:cubicBezTo>
                      <a:pt x="467745" y="264582"/>
                      <a:pt x="468110" y="264436"/>
                      <a:pt x="468311" y="264272"/>
                    </a:cubicBezTo>
                    <a:cubicBezTo>
                      <a:pt x="469205" y="263651"/>
                      <a:pt x="469443" y="263286"/>
                      <a:pt x="469443" y="263268"/>
                    </a:cubicBezTo>
                    <a:cubicBezTo>
                      <a:pt x="469443" y="263195"/>
                      <a:pt x="469443" y="263049"/>
                      <a:pt x="469388" y="262684"/>
                    </a:cubicBezTo>
                    <a:cubicBezTo>
                      <a:pt x="469388" y="262593"/>
                      <a:pt x="469388" y="262501"/>
                      <a:pt x="469424" y="262410"/>
                    </a:cubicBezTo>
                    <a:cubicBezTo>
                      <a:pt x="469406" y="262282"/>
                      <a:pt x="469333" y="262100"/>
                      <a:pt x="469297" y="261954"/>
                    </a:cubicBezTo>
                    <a:cubicBezTo>
                      <a:pt x="469205" y="261644"/>
                      <a:pt x="469151" y="261333"/>
                      <a:pt x="469114" y="261005"/>
                    </a:cubicBezTo>
                    <a:cubicBezTo>
                      <a:pt x="468986" y="260439"/>
                      <a:pt x="468767" y="259910"/>
                      <a:pt x="468493" y="259344"/>
                    </a:cubicBezTo>
                    <a:cubicBezTo>
                      <a:pt x="468220" y="258778"/>
                      <a:pt x="467854" y="258213"/>
                      <a:pt x="467435" y="257647"/>
                    </a:cubicBezTo>
                    <a:cubicBezTo>
                      <a:pt x="467215" y="257373"/>
                      <a:pt x="466996" y="257081"/>
                      <a:pt x="466759" y="256807"/>
                    </a:cubicBezTo>
                    <a:lnTo>
                      <a:pt x="465189" y="255110"/>
                    </a:lnTo>
                    <a:cubicBezTo>
                      <a:pt x="462505" y="252190"/>
                      <a:pt x="459986" y="249215"/>
                      <a:pt x="457539" y="246149"/>
                    </a:cubicBezTo>
                    <a:cubicBezTo>
                      <a:pt x="454271" y="242006"/>
                      <a:pt x="451204" y="237699"/>
                      <a:pt x="448320" y="233245"/>
                    </a:cubicBezTo>
                    <a:cubicBezTo>
                      <a:pt x="448813" y="232935"/>
                      <a:pt x="449251" y="232643"/>
                      <a:pt x="449780" y="232388"/>
                    </a:cubicBezTo>
                    <a:cubicBezTo>
                      <a:pt x="450346" y="232041"/>
                      <a:pt x="450967" y="231785"/>
                      <a:pt x="451496" y="231530"/>
                    </a:cubicBezTo>
                    <a:lnTo>
                      <a:pt x="451697" y="231439"/>
                    </a:lnTo>
                    <a:cubicBezTo>
                      <a:pt x="451697" y="231439"/>
                      <a:pt x="451989" y="231329"/>
                      <a:pt x="451643" y="231439"/>
                    </a:cubicBezTo>
                    <a:lnTo>
                      <a:pt x="450310" y="231785"/>
                    </a:lnTo>
                    <a:cubicBezTo>
                      <a:pt x="449488" y="232041"/>
                      <a:pt x="448721" y="232333"/>
                      <a:pt x="447936" y="232625"/>
                    </a:cubicBezTo>
                    <a:cubicBezTo>
                      <a:pt x="446695" y="230672"/>
                      <a:pt x="445490" y="228701"/>
                      <a:pt x="444340" y="226675"/>
                    </a:cubicBezTo>
                    <a:cubicBezTo>
                      <a:pt x="441674" y="222058"/>
                      <a:pt x="439301" y="217203"/>
                      <a:pt x="437128" y="212220"/>
                    </a:cubicBezTo>
                    <a:cubicBezTo>
                      <a:pt x="435065" y="207165"/>
                      <a:pt x="433130" y="202018"/>
                      <a:pt x="431743" y="196561"/>
                    </a:cubicBezTo>
                    <a:cubicBezTo>
                      <a:pt x="430939" y="193897"/>
                      <a:pt x="430483" y="191068"/>
                      <a:pt x="429862" y="188330"/>
                    </a:cubicBezTo>
                    <a:cubicBezTo>
                      <a:pt x="429461" y="185702"/>
                      <a:pt x="428949" y="183074"/>
                      <a:pt x="428657" y="180446"/>
                    </a:cubicBezTo>
                    <a:cubicBezTo>
                      <a:pt x="427964" y="175171"/>
                      <a:pt x="427617" y="169933"/>
                      <a:pt x="427416" y="164805"/>
                    </a:cubicBezTo>
                    <a:cubicBezTo>
                      <a:pt x="427069" y="154584"/>
                      <a:pt x="427471" y="145021"/>
                      <a:pt x="427325" y="136352"/>
                    </a:cubicBezTo>
                    <a:cubicBezTo>
                      <a:pt x="427252" y="127610"/>
                      <a:pt x="426576" y="119506"/>
                      <a:pt x="425061" y="111439"/>
                    </a:cubicBezTo>
                    <a:cubicBezTo>
                      <a:pt x="424732" y="109414"/>
                      <a:pt x="424239" y="107406"/>
                      <a:pt x="423783" y="105398"/>
                    </a:cubicBezTo>
                    <a:cubicBezTo>
                      <a:pt x="423345" y="103318"/>
                      <a:pt x="422852" y="101584"/>
                      <a:pt x="422304" y="99722"/>
                    </a:cubicBezTo>
                    <a:cubicBezTo>
                      <a:pt x="421172" y="96072"/>
                      <a:pt x="419821" y="92513"/>
                      <a:pt x="418178" y="89082"/>
                    </a:cubicBezTo>
                    <a:cubicBezTo>
                      <a:pt x="416553" y="85651"/>
                      <a:pt x="414673" y="82348"/>
                      <a:pt x="412555" y="79190"/>
                    </a:cubicBezTo>
                    <a:cubicBezTo>
                      <a:pt x="411496" y="77602"/>
                      <a:pt x="410382" y="76106"/>
                      <a:pt x="409196" y="74573"/>
                    </a:cubicBezTo>
                    <a:lnTo>
                      <a:pt x="405161" y="69627"/>
                    </a:lnTo>
                    <a:cubicBezTo>
                      <a:pt x="399629" y="63093"/>
                      <a:pt x="393586" y="56979"/>
                      <a:pt x="387306" y="51139"/>
                    </a:cubicBezTo>
                    <a:cubicBezTo>
                      <a:pt x="384020" y="48365"/>
                      <a:pt x="380916" y="45390"/>
                      <a:pt x="377466" y="42835"/>
                    </a:cubicBezTo>
                    <a:lnTo>
                      <a:pt x="372409" y="38856"/>
                    </a:lnTo>
                    <a:lnTo>
                      <a:pt x="367151" y="35151"/>
                    </a:lnTo>
                    <a:cubicBezTo>
                      <a:pt x="353057" y="25350"/>
                      <a:pt x="337721" y="17448"/>
                      <a:pt x="321546" y="11735"/>
                    </a:cubicBezTo>
                    <a:cubicBezTo>
                      <a:pt x="305370" y="6005"/>
                      <a:pt x="288410" y="2500"/>
                      <a:pt x="271175" y="894"/>
                    </a:cubicBezTo>
                    <a:cubicBezTo>
                      <a:pt x="266830" y="621"/>
                      <a:pt x="262558" y="201"/>
                      <a:pt x="258158" y="18"/>
                    </a:cubicBezTo>
                    <a:lnTo>
                      <a:pt x="244703" y="18"/>
                    </a:lnTo>
                    <a:cubicBezTo>
                      <a:pt x="244703" y="18"/>
                      <a:pt x="241344" y="37"/>
                      <a:pt x="241344" y="37"/>
                    </a:cubicBezTo>
                    <a:lnTo>
                      <a:pt x="237674" y="0"/>
                    </a:lnTo>
                    <a:lnTo>
                      <a:pt x="231339" y="164"/>
                    </a:lnTo>
                    <a:cubicBezTo>
                      <a:pt x="229222" y="164"/>
                      <a:pt x="227122" y="402"/>
                      <a:pt x="225023" y="548"/>
                    </a:cubicBezTo>
                    <a:cubicBezTo>
                      <a:pt x="222923" y="712"/>
                      <a:pt x="220805" y="821"/>
                      <a:pt x="218724" y="1132"/>
                    </a:cubicBezTo>
                    <a:cubicBezTo>
                      <a:pt x="210326" y="2008"/>
                      <a:pt x="202037" y="3760"/>
                      <a:pt x="193913" y="5986"/>
                    </a:cubicBezTo>
                    <a:cubicBezTo>
                      <a:pt x="189824" y="7045"/>
                      <a:pt x="185844" y="8450"/>
                      <a:pt x="181864" y="9801"/>
                    </a:cubicBezTo>
                    <a:cubicBezTo>
                      <a:pt x="177939" y="11352"/>
                      <a:pt x="173977" y="12812"/>
                      <a:pt x="170180" y="14619"/>
                    </a:cubicBezTo>
                    <a:cubicBezTo>
                      <a:pt x="154789" y="21536"/>
                      <a:pt x="140604" y="31045"/>
                      <a:pt x="128043" y="42324"/>
                    </a:cubicBezTo>
                    <a:cubicBezTo>
                      <a:pt x="115629" y="53749"/>
                      <a:pt x="104784" y="66944"/>
                      <a:pt x="96441" y="81618"/>
                    </a:cubicBezTo>
                    <a:cubicBezTo>
                      <a:pt x="87952" y="96200"/>
                      <a:pt x="81963" y="112151"/>
                      <a:pt x="78403" y="128614"/>
                    </a:cubicBezTo>
                    <a:cubicBezTo>
                      <a:pt x="76706" y="136863"/>
                      <a:pt x="75592" y="145240"/>
                      <a:pt x="75099" y="153672"/>
                    </a:cubicBezTo>
                    <a:cubicBezTo>
                      <a:pt x="74734" y="162104"/>
                      <a:pt x="74898" y="170572"/>
                      <a:pt x="75756" y="178967"/>
                    </a:cubicBezTo>
                    <a:cubicBezTo>
                      <a:pt x="77399" y="195758"/>
                      <a:pt x="81890" y="212202"/>
                      <a:pt x="88664" y="227624"/>
                    </a:cubicBezTo>
                    <a:cubicBezTo>
                      <a:pt x="92059" y="235344"/>
                      <a:pt x="96058" y="242791"/>
                      <a:pt x="100658" y="249854"/>
                    </a:cubicBezTo>
                    <a:cubicBezTo>
                      <a:pt x="102977" y="253376"/>
                      <a:pt x="105350" y="256862"/>
                      <a:pt x="107943" y="260202"/>
                    </a:cubicBezTo>
                    <a:cubicBezTo>
                      <a:pt x="109184" y="261917"/>
                      <a:pt x="110535" y="263542"/>
                      <a:pt x="111868" y="265166"/>
                    </a:cubicBezTo>
                    <a:lnTo>
                      <a:pt x="114625" y="268524"/>
                    </a:lnTo>
                    <a:lnTo>
                      <a:pt x="115939" y="270440"/>
                    </a:lnTo>
                    <a:lnTo>
                      <a:pt x="117108" y="272156"/>
                    </a:lnTo>
                    <a:cubicBezTo>
                      <a:pt x="122585" y="280333"/>
                      <a:pt x="127788" y="288600"/>
                      <a:pt x="132644" y="297488"/>
                    </a:cubicBezTo>
                    <a:cubicBezTo>
                      <a:pt x="135072" y="301941"/>
                      <a:pt x="137427" y="306486"/>
                      <a:pt x="139581" y="311505"/>
                    </a:cubicBezTo>
                    <a:cubicBezTo>
                      <a:pt x="140129" y="312709"/>
                      <a:pt x="140659" y="314042"/>
                      <a:pt x="141170" y="315356"/>
                    </a:cubicBezTo>
                    <a:lnTo>
                      <a:pt x="141937" y="317327"/>
                    </a:lnTo>
                    <a:lnTo>
                      <a:pt x="142667" y="319444"/>
                    </a:lnTo>
                    <a:cubicBezTo>
                      <a:pt x="143141" y="320867"/>
                      <a:pt x="143634" y="322255"/>
                      <a:pt x="144036" y="323915"/>
                    </a:cubicBezTo>
                    <a:lnTo>
                      <a:pt x="144657" y="326306"/>
                    </a:lnTo>
                    <a:cubicBezTo>
                      <a:pt x="144858" y="327055"/>
                      <a:pt x="145004" y="328131"/>
                      <a:pt x="145168" y="329026"/>
                    </a:cubicBezTo>
                    <a:lnTo>
                      <a:pt x="145588" y="331836"/>
                    </a:lnTo>
                    <a:lnTo>
                      <a:pt x="145752" y="332986"/>
                    </a:lnTo>
                    <a:lnTo>
                      <a:pt x="145880" y="334118"/>
                    </a:lnTo>
                    <a:lnTo>
                      <a:pt x="145917" y="334410"/>
                    </a:lnTo>
                    <a:lnTo>
                      <a:pt x="145917" y="334556"/>
                    </a:lnTo>
                    <a:cubicBezTo>
                      <a:pt x="145917" y="334556"/>
                      <a:pt x="145990" y="334884"/>
                      <a:pt x="145990" y="334884"/>
                    </a:cubicBezTo>
                    <a:lnTo>
                      <a:pt x="146209" y="336235"/>
                    </a:lnTo>
                    <a:cubicBezTo>
                      <a:pt x="146702" y="339611"/>
                      <a:pt x="146866" y="342312"/>
                      <a:pt x="147012" y="345123"/>
                    </a:cubicBezTo>
                    <a:cubicBezTo>
                      <a:pt x="147249" y="350635"/>
                      <a:pt x="147121" y="355909"/>
                      <a:pt x="146756" y="361165"/>
                    </a:cubicBezTo>
                    <a:cubicBezTo>
                      <a:pt x="146044" y="371641"/>
                      <a:pt x="144292" y="381916"/>
                      <a:pt x="141772" y="392009"/>
                    </a:cubicBezTo>
                    <a:cubicBezTo>
                      <a:pt x="139052" y="402613"/>
                      <a:pt x="135127" y="412395"/>
                      <a:pt x="130636" y="421649"/>
                    </a:cubicBezTo>
                    <a:cubicBezTo>
                      <a:pt x="126126" y="430902"/>
                      <a:pt x="121014" y="439626"/>
                      <a:pt x="115537" y="447966"/>
                    </a:cubicBezTo>
                    <a:lnTo>
                      <a:pt x="107797" y="459628"/>
                    </a:lnTo>
                    <a:cubicBezTo>
                      <a:pt x="105295" y="463425"/>
                      <a:pt x="102904" y="467294"/>
                      <a:pt x="100457" y="471126"/>
                    </a:cubicBezTo>
                    <a:lnTo>
                      <a:pt x="93392" y="482789"/>
                    </a:lnTo>
                    <a:cubicBezTo>
                      <a:pt x="91128" y="486731"/>
                      <a:pt x="88773" y="490618"/>
                      <a:pt x="86601" y="494615"/>
                    </a:cubicBezTo>
                    <a:cubicBezTo>
                      <a:pt x="68855" y="526335"/>
                      <a:pt x="53848" y="559606"/>
                      <a:pt x="42474" y="594027"/>
                    </a:cubicBezTo>
                    <a:cubicBezTo>
                      <a:pt x="41069" y="598335"/>
                      <a:pt x="39626" y="602624"/>
                      <a:pt x="38348" y="606985"/>
                    </a:cubicBezTo>
                    <a:lnTo>
                      <a:pt x="36377" y="613483"/>
                    </a:lnTo>
                    <a:lnTo>
                      <a:pt x="34551" y="620035"/>
                    </a:lnTo>
                    <a:cubicBezTo>
                      <a:pt x="33291" y="624360"/>
                      <a:pt x="32196" y="628832"/>
                      <a:pt x="31082" y="633285"/>
                    </a:cubicBezTo>
                    <a:lnTo>
                      <a:pt x="27741" y="646644"/>
                    </a:lnTo>
                    <a:cubicBezTo>
                      <a:pt x="26573" y="651079"/>
                      <a:pt x="25623" y="655587"/>
                      <a:pt x="24638" y="660059"/>
                    </a:cubicBezTo>
                    <a:lnTo>
                      <a:pt x="21680" y="673510"/>
                    </a:lnTo>
                    <a:cubicBezTo>
                      <a:pt x="20639" y="677981"/>
                      <a:pt x="19873" y="682526"/>
                      <a:pt x="18978" y="687033"/>
                    </a:cubicBezTo>
                    <a:lnTo>
                      <a:pt x="16386" y="700576"/>
                    </a:lnTo>
                    <a:cubicBezTo>
                      <a:pt x="9795" y="736749"/>
                      <a:pt x="5395" y="773360"/>
                      <a:pt x="2766" y="810099"/>
                    </a:cubicBezTo>
                    <a:lnTo>
                      <a:pt x="1817" y="823878"/>
                    </a:lnTo>
                    <a:lnTo>
                      <a:pt x="1141" y="837676"/>
                    </a:lnTo>
                    <a:lnTo>
                      <a:pt x="794" y="844574"/>
                    </a:lnTo>
                    <a:lnTo>
                      <a:pt x="594" y="851473"/>
                    </a:lnTo>
                    <a:lnTo>
                      <a:pt x="192" y="865289"/>
                    </a:lnTo>
                    <a:cubicBezTo>
                      <a:pt x="-100" y="883704"/>
                      <a:pt x="-100" y="902138"/>
                      <a:pt x="484" y="920534"/>
                    </a:cubicBezTo>
                    <a:cubicBezTo>
                      <a:pt x="813" y="929733"/>
                      <a:pt x="1159" y="938931"/>
                      <a:pt x="1707" y="948111"/>
                    </a:cubicBezTo>
                    <a:cubicBezTo>
                      <a:pt x="1926" y="952711"/>
                      <a:pt x="2273" y="957292"/>
                      <a:pt x="2583" y="961872"/>
                    </a:cubicBezTo>
                    <a:lnTo>
                      <a:pt x="2821" y="965304"/>
                    </a:lnTo>
                    <a:lnTo>
                      <a:pt x="2949" y="967019"/>
                    </a:lnTo>
                    <a:cubicBezTo>
                      <a:pt x="2985" y="967621"/>
                      <a:pt x="3058" y="967877"/>
                      <a:pt x="3113" y="968333"/>
                    </a:cubicBezTo>
                    <a:cubicBezTo>
                      <a:pt x="3332" y="969958"/>
                      <a:pt x="3460" y="971600"/>
                      <a:pt x="3916" y="973188"/>
                    </a:cubicBezTo>
                    <a:cubicBezTo>
                      <a:pt x="4500" y="976418"/>
                      <a:pt x="5797" y="979448"/>
                      <a:pt x="7093" y="982441"/>
                    </a:cubicBezTo>
                    <a:cubicBezTo>
                      <a:pt x="8681" y="985288"/>
                      <a:pt x="10270" y="988172"/>
                      <a:pt x="12460" y="990618"/>
                    </a:cubicBezTo>
                    <a:cubicBezTo>
                      <a:pt x="16586" y="995728"/>
                      <a:pt x="22063" y="999670"/>
                      <a:pt x="28033" y="1002262"/>
                    </a:cubicBezTo>
                    <a:cubicBezTo>
                      <a:pt x="28764" y="1002645"/>
                      <a:pt x="29530" y="1002900"/>
                      <a:pt x="30315" y="1003156"/>
                    </a:cubicBezTo>
                    <a:lnTo>
                      <a:pt x="32616" y="1003977"/>
                    </a:lnTo>
                    <a:lnTo>
                      <a:pt x="34989" y="1004543"/>
                    </a:lnTo>
                    <a:cubicBezTo>
                      <a:pt x="35774" y="1004762"/>
                      <a:pt x="36559" y="1004963"/>
                      <a:pt x="37381" y="1005036"/>
                    </a:cubicBezTo>
                    <a:lnTo>
                      <a:pt x="39809" y="1005401"/>
                    </a:lnTo>
                    <a:cubicBezTo>
                      <a:pt x="40612" y="1005547"/>
                      <a:pt x="41452" y="1005492"/>
                      <a:pt x="42255" y="1005547"/>
                    </a:cubicBezTo>
                    <a:lnTo>
                      <a:pt x="43478" y="1005620"/>
                    </a:lnTo>
                    <a:cubicBezTo>
                      <a:pt x="43898" y="1005638"/>
                      <a:pt x="44227" y="1005693"/>
                      <a:pt x="44884" y="1005674"/>
                    </a:cubicBezTo>
                    <a:lnTo>
                      <a:pt x="376662" y="1005674"/>
                    </a:lnTo>
                    <a:cubicBezTo>
                      <a:pt x="376662" y="1005674"/>
                      <a:pt x="377922" y="1005583"/>
                      <a:pt x="377922" y="1005583"/>
                    </a:cubicBezTo>
                    <a:cubicBezTo>
                      <a:pt x="379602" y="1005474"/>
                      <a:pt x="381300" y="1005510"/>
                      <a:pt x="382943" y="1005145"/>
                    </a:cubicBezTo>
                    <a:cubicBezTo>
                      <a:pt x="389570" y="1004196"/>
                      <a:pt x="395960" y="1001769"/>
                      <a:pt x="401565" y="998082"/>
                    </a:cubicBezTo>
                    <a:cubicBezTo>
                      <a:pt x="412811" y="990636"/>
                      <a:pt x="420296" y="978006"/>
                      <a:pt x="421483" y="964701"/>
                    </a:cubicBezTo>
                    <a:lnTo>
                      <a:pt x="421647" y="959573"/>
                    </a:lnTo>
                    <a:lnTo>
                      <a:pt x="421483" y="952638"/>
                    </a:lnTo>
                    <a:lnTo>
                      <a:pt x="421136" y="938785"/>
                    </a:lnTo>
                    <a:close/>
                    <a:moveTo>
                      <a:pt x="383509" y="964756"/>
                    </a:moveTo>
                    <a:cubicBezTo>
                      <a:pt x="382888" y="965742"/>
                      <a:pt x="382066" y="966818"/>
                      <a:pt x="380989" y="967457"/>
                    </a:cubicBezTo>
                    <a:cubicBezTo>
                      <a:pt x="379930" y="968096"/>
                      <a:pt x="378871" y="968498"/>
                      <a:pt x="377703" y="968680"/>
                    </a:cubicBezTo>
                    <a:cubicBezTo>
                      <a:pt x="377429" y="968844"/>
                      <a:pt x="377082" y="968680"/>
                      <a:pt x="376754" y="968771"/>
                    </a:cubicBezTo>
                    <a:cubicBezTo>
                      <a:pt x="376681" y="968771"/>
                      <a:pt x="376589" y="968808"/>
                      <a:pt x="376516" y="968844"/>
                    </a:cubicBezTo>
                    <a:lnTo>
                      <a:pt x="374892" y="968844"/>
                    </a:lnTo>
                    <a:cubicBezTo>
                      <a:pt x="374892" y="968844"/>
                      <a:pt x="371386" y="968844"/>
                      <a:pt x="371386" y="968844"/>
                    </a:cubicBezTo>
                    <a:lnTo>
                      <a:pt x="44829" y="968844"/>
                    </a:lnTo>
                    <a:cubicBezTo>
                      <a:pt x="44008" y="968844"/>
                      <a:pt x="44227" y="968808"/>
                      <a:pt x="44136" y="968808"/>
                    </a:cubicBezTo>
                    <a:cubicBezTo>
                      <a:pt x="44081" y="968808"/>
                      <a:pt x="44044" y="968771"/>
                      <a:pt x="43990" y="968771"/>
                    </a:cubicBezTo>
                    <a:cubicBezTo>
                      <a:pt x="43898" y="968735"/>
                      <a:pt x="43771" y="968862"/>
                      <a:pt x="43697" y="968790"/>
                    </a:cubicBezTo>
                    <a:cubicBezTo>
                      <a:pt x="43624" y="968735"/>
                      <a:pt x="43533" y="968717"/>
                      <a:pt x="43442" y="968735"/>
                    </a:cubicBezTo>
                    <a:cubicBezTo>
                      <a:pt x="43351" y="968790"/>
                      <a:pt x="43278" y="968735"/>
                      <a:pt x="43205" y="968680"/>
                    </a:cubicBezTo>
                    <a:cubicBezTo>
                      <a:pt x="43132" y="968643"/>
                      <a:pt x="43040" y="968643"/>
                      <a:pt x="42949" y="968680"/>
                    </a:cubicBezTo>
                    <a:cubicBezTo>
                      <a:pt x="42876" y="968607"/>
                      <a:pt x="42821" y="968552"/>
                      <a:pt x="42730" y="968552"/>
                    </a:cubicBezTo>
                    <a:cubicBezTo>
                      <a:pt x="42639" y="968552"/>
                      <a:pt x="42547" y="968552"/>
                      <a:pt x="42493" y="968479"/>
                    </a:cubicBezTo>
                    <a:cubicBezTo>
                      <a:pt x="41927" y="968187"/>
                      <a:pt x="41196" y="967822"/>
                      <a:pt x="40795" y="967183"/>
                    </a:cubicBezTo>
                    <a:cubicBezTo>
                      <a:pt x="40448" y="966964"/>
                      <a:pt x="40466" y="966545"/>
                      <a:pt x="40156" y="966326"/>
                    </a:cubicBezTo>
                    <a:cubicBezTo>
                      <a:pt x="40156" y="965961"/>
                      <a:pt x="39845" y="965723"/>
                      <a:pt x="39882" y="965340"/>
                    </a:cubicBezTo>
                    <a:cubicBezTo>
                      <a:pt x="39754" y="965194"/>
                      <a:pt x="39845" y="964957"/>
                      <a:pt x="39772" y="964774"/>
                    </a:cubicBezTo>
                    <a:lnTo>
                      <a:pt x="39736" y="964701"/>
                    </a:lnTo>
                    <a:cubicBezTo>
                      <a:pt x="39736" y="964701"/>
                      <a:pt x="39699" y="964720"/>
                      <a:pt x="39681" y="964336"/>
                    </a:cubicBezTo>
                    <a:lnTo>
                      <a:pt x="39572" y="962676"/>
                    </a:lnTo>
                    <a:lnTo>
                      <a:pt x="39334" y="959372"/>
                    </a:lnTo>
                    <a:cubicBezTo>
                      <a:pt x="39024" y="954974"/>
                      <a:pt x="38695" y="950557"/>
                      <a:pt x="38476" y="946122"/>
                    </a:cubicBezTo>
                    <a:cubicBezTo>
                      <a:pt x="37928" y="937289"/>
                      <a:pt x="37618" y="928400"/>
                      <a:pt x="37289" y="919531"/>
                    </a:cubicBezTo>
                    <a:cubicBezTo>
                      <a:pt x="36742" y="901773"/>
                      <a:pt x="36742" y="883960"/>
                      <a:pt x="37016" y="866165"/>
                    </a:cubicBezTo>
                    <a:lnTo>
                      <a:pt x="37417" y="852824"/>
                    </a:lnTo>
                    <a:lnTo>
                      <a:pt x="37618" y="846144"/>
                    </a:lnTo>
                    <a:lnTo>
                      <a:pt x="37947" y="839483"/>
                    </a:lnTo>
                    <a:lnTo>
                      <a:pt x="38604" y="826159"/>
                    </a:lnTo>
                    <a:lnTo>
                      <a:pt x="39517" y="812855"/>
                    </a:lnTo>
                    <a:cubicBezTo>
                      <a:pt x="42054" y="777375"/>
                      <a:pt x="46290" y="742078"/>
                      <a:pt x="52643" y="707255"/>
                    </a:cubicBezTo>
                    <a:lnTo>
                      <a:pt x="55144" y="694224"/>
                    </a:lnTo>
                    <a:cubicBezTo>
                      <a:pt x="56002" y="689881"/>
                      <a:pt x="56733" y="685519"/>
                      <a:pt x="57737" y="681230"/>
                    </a:cubicBezTo>
                    <a:lnTo>
                      <a:pt x="60585" y="668290"/>
                    </a:lnTo>
                    <a:cubicBezTo>
                      <a:pt x="61534" y="663983"/>
                      <a:pt x="62429" y="659657"/>
                      <a:pt x="63561" y="655405"/>
                    </a:cubicBezTo>
                    <a:lnTo>
                      <a:pt x="66774" y="642593"/>
                    </a:lnTo>
                    <a:cubicBezTo>
                      <a:pt x="67833" y="638304"/>
                      <a:pt x="68892" y="633997"/>
                      <a:pt x="70060" y="630018"/>
                    </a:cubicBezTo>
                    <a:lnTo>
                      <a:pt x="71758" y="623922"/>
                    </a:lnTo>
                    <a:lnTo>
                      <a:pt x="73602" y="617863"/>
                    </a:lnTo>
                    <a:cubicBezTo>
                      <a:pt x="74789" y="613811"/>
                      <a:pt x="76121" y="609814"/>
                      <a:pt x="77436" y="605799"/>
                    </a:cubicBezTo>
                    <a:cubicBezTo>
                      <a:pt x="88025" y="573696"/>
                      <a:pt x="102046" y="542597"/>
                      <a:pt x="118714" y="512811"/>
                    </a:cubicBezTo>
                    <a:cubicBezTo>
                      <a:pt x="120759" y="509070"/>
                      <a:pt x="122986" y="505420"/>
                      <a:pt x="125104" y="501715"/>
                    </a:cubicBezTo>
                    <a:lnTo>
                      <a:pt x="131749" y="490746"/>
                    </a:lnTo>
                    <a:cubicBezTo>
                      <a:pt x="134068" y="487151"/>
                      <a:pt x="136295" y="483501"/>
                      <a:pt x="138650" y="479923"/>
                    </a:cubicBezTo>
                    <a:lnTo>
                      <a:pt x="146336" y="468334"/>
                    </a:lnTo>
                    <a:cubicBezTo>
                      <a:pt x="152525" y="458898"/>
                      <a:pt x="158404" y="448897"/>
                      <a:pt x="163753" y="437928"/>
                    </a:cubicBezTo>
                    <a:cubicBezTo>
                      <a:pt x="169084" y="426941"/>
                      <a:pt x="173959" y="414987"/>
                      <a:pt x="177482" y="401226"/>
                    </a:cubicBezTo>
                    <a:cubicBezTo>
                      <a:pt x="180531" y="389034"/>
                      <a:pt x="182631" y="376678"/>
                      <a:pt x="183525" y="363830"/>
                    </a:cubicBezTo>
                    <a:cubicBezTo>
                      <a:pt x="183963" y="357369"/>
                      <a:pt x="184146" y="350872"/>
                      <a:pt x="183836" y="343608"/>
                    </a:cubicBezTo>
                    <a:cubicBezTo>
                      <a:pt x="183799" y="342714"/>
                      <a:pt x="183763" y="341801"/>
                      <a:pt x="183690" y="340816"/>
                    </a:cubicBezTo>
                    <a:lnTo>
                      <a:pt x="183470" y="337859"/>
                    </a:lnTo>
                    <a:lnTo>
                      <a:pt x="183160" y="334629"/>
                    </a:lnTo>
                    <a:lnTo>
                      <a:pt x="182941" y="332785"/>
                    </a:lnTo>
                    <a:lnTo>
                      <a:pt x="182667" y="330796"/>
                    </a:lnTo>
                    <a:lnTo>
                      <a:pt x="182284" y="328460"/>
                    </a:lnTo>
                    <a:lnTo>
                      <a:pt x="182193" y="327894"/>
                    </a:lnTo>
                    <a:lnTo>
                      <a:pt x="182193" y="327894"/>
                    </a:lnTo>
                    <a:cubicBezTo>
                      <a:pt x="182193" y="327894"/>
                      <a:pt x="182211" y="327931"/>
                      <a:pt x="182211" y="327931"/>
                    </a:cubicBezTo>
                    <a:cubicBezTo>
                      <a:pt x="182211" y="327949"/>
                      <a:pt x="182229" y="327985"/>
                      <a:pt x="182247" y="328004"/>
                    </a:cubicBezTo>
                    <a:cubicBezTo>
                      <a:pt x="182046" y="326361"/>
                      <a:pt x="181809" y="324700"/>
                      <a:pt x="181535" y="323058"/>
                    </a:cubicBezTo>
                    <a:lnTo>
                      <a:pt x="181097" y="320539"/>
                    </a:lnTo>
                    <a:lnTo>
                      <a:pt x="180860" y="319280"/>
                    </a:lnTo>
                    <a:lnTo>
                      <a:pt x="180622" y="318276"/>
                    </a:lnTo>
                    <a:lnTo>
                      <a:pt x="179655" y="314443"/>
                    </a:lnTo>
                    <a:lnTo>
                      <a:pt x="179144" y="312527"/>
                    </a:lnTo>
                    <a:lnTo>
                      <a:pt x="178870" y="311578"/>
                    </a:lnTo>
                    <a:lnTo>
                      <a:pt x="178614" y="310775"/>
                    </a:lnTo>
                    <a:lnTo>
                      <a:pt x="177592" y="307672"/>
                    </a:lnTo>
                    <a:lnTo>
                      <a:pt x="176533" y="304606"/>
                    </a:lnTo>
                    <a:lnTo>
                      <a:pt x="175492" y="301941"/>
                    </a:lnTo>
                    <a:cubicBezTo>
                      <a:pt x="174799" y="300171"/>
                      <a:pt x="174068" y="298346"/>
                      <a:pt x="173393" y="296849"/>
                    </a:cubicBezTo>
                    <a:cubicBezTo>
                      <a:pt x="170581" y="290370"/>
                      <a:pt x="167806" y="285023"/>
                      <a:pt x="164995" y="279858"/>
                    </a:cubicBezTo>
                    <a:cubicBezTo>
                      <a:pt x="159372" y="269564"/>
                      <a:pt x="153712" y="260603"/>
                      <a:pt x="147687" y="251624"/>
                    </a:cubicBezTo>
                    <a:lnTo>
                      <a:pt x="146154" y="249343"/>
                    </a:lnTo>
                    <a:cubicBezTo>
                      <a:pt x="145497" y="248375"/>
                      <a:pt x="144839" y="247408"/>
                      <a:pt x="144164" y="246459"/>
                    </a:cubicBezTo>
                    <a:lnTo>
                      <a:pt x="140312" y="241750"/>
                    </a:lnTo>
                    <a:cubicBezTo>
                      <a:pt x="139271" y="240491"/>
                      <a:pt x="138212" y="239250"/>
                      <a:pt x="137263" y="237918"/>
                    </a:cubicBezTo>
                    <a:cubicBezTo>
                      <a:pt x="135255" y="235344"/>
                      <a:pt x="133429" y="232643"/>
                      <a:pt x="131640" y="229924"/>
                    </a:cubicBezTo>
                    <a:cubicBezTo>
                      <a:pt x="128080" y="224467"/>
                      <a:pt x="124994" y="218718"/>
                      <a:pt x="122384" y="212768"/>
                    </a:cubicBezTo>
                    <a:cubicBezTo>
                      <a:pt x="117181" y="200868"/>
                      <a:pt x="113712" y="188257"/>
                      <a:pt x="112452" y="175281"/>
                    </a:cubicBezTo>
                    <a:cubicBezTo>
                      <a:pt x="109677" y="149146"/>
                      <a:pt x="115355" y="122664"/>
                      <a:pt x="128390" y="100142"/>
                    </a:cubicBezTo>
                    <a:cubicBezTo>
                      <a:pt x="134816" y="88808"/>
                      <a:pt x="143233" y="78625"/>
                      <a:pt x="152836" y="69755"/>
                    </a:cubicBezTo>
                    <a:cubicBezTo>
                      <a:pt x="162567" y="61049"/>
                      <a:pt x="173539" y="53657"/>
                      <a:pt x="185424" y="48346"/>
                    </a:cubicBezTo>
                    <a:cubicBezTo>
                      <a:pt x="188363" y="46923"/>
                      <a:pt x="191430" y="45828"/>
                      <a:pt x="194443" y="44605"/>
                    </a:cubicBezTo>
                    <a:cubicBezTo>
                      <a:pt x="197528" y="43583"/>
                      <a:pt x="200595" y="42488"/>
                      <a:pt x="203754" y="41685"/>
                    </a:cubicBezTo>
                    <a:cubicBezTo>
                      <a:pt x="210034" y="39988"/>
                      <a:pt x="216405" y="38601"/>
                      <a:pt x="222923" y="37943"/>
                    </a:cubicBezTo>
                    <a:cubicBezTo>
                      <a:pt x="224530" y="37688"/>
                      <a:pt x="226173" y="37615"/>
                      <a:pt x="227816" y="37487"/>
                    </a:cubicBezTo>
                    <a:cubicBezTo>
                      <a:pt x="229459" y="37378"/>
                      <a:pt x="231084" y="37177"/>
                      <a:pt x="232727" y="37195"/>
                    </a:cubicBezTo>
                    <a:lnTo>
                      <a:pt x="237656" y="37049"/>
                    </a:lnTo>
                    <a:lnTo>
                      <a:pt x="241636" y="37086"/>
                    </a:lnTo>
                    <a:lnTo>
                      <a:pt x="244703" y="37086"/>
                    </a:lnTo>
                    <a:cubicBezTo>
                      <a:pt x="244703" y="37086"/>
                      <a:pt x="256917" y="37049"/>
                      <a:pt x="256917" y="37049"/>
                    </a:cubicBezTo>
                    <a:cubicBezTo>
                      <a:pt x="257994" y="37013"/>
                      <a:pt x="258816" y="37140"/>
                      <a:pt x="259729" y="37195"/>
                    </a:cubicBezTo>
                    <a:lnTo>
                      <a:pt x="262431" y="37414"/>
                    </a:lnTo>
                    <a:lnTo>
                      <a:pt x="267853" y="37797"/>
                    </a:lnTo>
                    <a:cubicBezTo>
                      <a:pt x="282202" y="39130"/>
                      <a:pt x="296041" y="42013"/>
                      <a:pt x="309131" y="46649"/>
                    </a:cubicBezTo>
                    <a:cubicBezTo>
                      <a:pt x="322221" y="51267"/>
                      <a:pt x="334599" y="57654"/>
                      <a:pt x="346028" y="65593"/>
                    </a:cubicBezTo>
                    <a:lnTo>
                      <a:pt x="350318" y="68587"/>
                    </a:lnTo>
                    <a:lnTo>
                      <a:pt x="354426" y="71835"/>
                    </a:lnTo>
                    <a:cubicBezTo>
                      <a:pt x="357256" y="73898"/>
                      <a:pt x="359757" y="76361"/>
                      <a:pt x="362441" y="78588"/>
                    </a:cubicBezTo>
                    <a:cubicBezTo>
                      <a:pt x="367552" y="83351"/>
                      <a:pt x="372482" y="88334"/>
                      <a:pt x="376918" y="93572"/>
                    </a:cubicBezTo>
                    <a:lnTo>
                      <a:pt x="380131" y="97514"/>
                    </a:lnTo>
                    <a:cubicBezTo>
                      <a:pt x="380788" y="98372"/>
                      <a:pt x="381336" y="99084"/>
                      <a:pt x="381884" y="99923"/>
                    </a:cubicBezTo>
                    <a:cubicBezTo>
                      <a:pt x="382961" y="101548"/>
                      <a:pt x="383947" y="103245"/>
                      <a:pt x="384787" y="105033"/>
                    </a:cubicBezTo>
                    <a:cubicBezTo>
                      <a:pt x="385645" y="106822"/>
                      <a:pt x="386357" y="108702"/>
                      <a:pt x="386959" y="110636"/>
                    </a:cubicBezTo>
                    <a:cubicBezTo>
                      <a:pt x="387087" y="111129"/>
                      <a:pt x="387251" y="111604"/>
                      <a:pt x="387379" y="112096"/>
                    </a:cubicBezTo>
                    <a:cubicBezTo>
                      <a:pt x="387452" y="112370"/>
                      <a:pt x="387507" y="112516"/>
                      <a:pt x="387580" y="112900"/>
                    </a:cubicBezTo>
                    <a:lnTo>
                      <a:pt x="387817" y="113976"/>
                    </a:lnTo>
                    <a:cubicBezTo>
                      <a:pt x="388146" y="115418"/>
                      <a:pt x="388511" y="116860"/>
                      <a:pt x="388730" y="118283"/>
                    </a:cubicBezTo>
                    <a:cubicBezTo>
                      <a:pt x="389789" y="124033"/>
                      <a:pt x="390300" y="129490"/>
                      <a:pt x="390373" y="136991"/>
                    </a:cubicBezTo>
                    <a:cubicBezTo>
                      <a:pt x="390519" y="144273"/>
                      <a:pt x="390081" y="154219"/>
                      <a:pt x="390483" y="166228"/>
                    </a:cubicBezTo>
                    <a:cubicBezTo>
                      <a:pt x="390720" y="172288"/>
                      <a:pt x="391140" y="178694"/>
                      <a:pt x="391998" y="185264"/>
                    </a:cubicBezTo>
                    <a:cubicBezTo>
                      <a:pt x="392381" y="188531"/>
                      <a:pt x="392984" y="191834"/>
                      <a:pt x="393495" y="195101"/>
                    </a:cubicBezTo>
                    <a:lnTo>
                      <a:pt x="394682" y="200704"/>
                    </a:lnTo>
                    <a:cubicBezTo>
                      <a:pt x="395083" y="202584"/>
                      <a:pt x="395522" y="204427"/>
                      <a:pt x="396033" y="206198"/>
                    </a:cubicBezTo>
                    <a:lnTo>
                      <a:pt x="397548" y="211582"/>
                    </a:lnTo>
                    <a:lnTo>
                      <a:pt x="399282" y="216765"/>
                    </a:lnTo>
                    <a:cubicBezTo>
                      <a:pt x="400414" y="220269"/>
                      <a:pt x="401802" y="223463"/>
                      <a:pt x="403116" y="226785"/>
                    </a:cubicBezTo>
                    <a:cubicBezTo>
                      <a:pt x="405910" y="233209"/>
                      <a:pt x="408958" y="239359"/>
                      <a:pt x="412281" y="245145"/>
                    </a:cubicBezTo>
                    <a:cubicBezTo>
                      <a:pt x="413614" y="247463"/>
                      <a:pt x="414983" y="249726"/>
                      <a:pt x="416371" y="251934"/>
                    </a:cubicBezTo>
                    <a:cubicBezTo>
                      <a:pt x="407242" y="260257"/>
                      <a:pt x="399648" y="270203"/>
                      <a:pt x="393951" y="281062"/>
                    </a:cubicBezTo>
                    <a:cubicBezTo>
                      <a:pt x="388511" y="291082"/>
                      <a:pt x="384987" y="302179"/>
                      <a:pt x="383929" y="313476"/>
                    </a:cubicBezTo>
                    <a:cubicBezTo>
                      <a:pt x="383436" y="318787"/>
                      <a:pt x="383436" y="324153"/>
                      <a:pt x="383965" y="329683"/>
                    </a:cubicBezTo>
                    <a:cubicBezTo>
                      <a:pt x="383454" y="329628"/>
                      <a:pt x="382943" y="329573"/>
                      <a:pt x="382432" y="329537"/>
                    </a:cubicBezTo>
                    <a:lnTo>
                      <a:pt x="377886" y="329153"/>
                    </a:lnTo>
                    <a:cubicBezTo>
                      <a:pt x="377137" y="329080"/>
                      <a:pt x="376370" y="329026"/>
                      <a:pt x="375585" y="328989"/>
                    </a:cubicBezTo>
                    <a:lnTo>
                      <a:pt x="372135" y="328770"/>
                    </a:lnTo>
                    <a:cubicBezTo>
                      <a:pt x="369433" y="328624"/>
                      <a:pt x="367132" y="328551"/>
                      <a:pt x="364686" y="328551"/>
                    </a:cubicBezTo>
                    <a:lnTo>
                      <a:pt x="357420" y="328515"/>
                    </a:lnTo>
                    <a:cubicBezTo>
                      <a:pt x="352600" y="328679"/>
                      <a:pt x="347780" y="328861"/>
                      <a:pt x="343052" y="329445"/>
                    </a:cubicBezTo>
                    <a:cubicBezTo>
                      <a:pt x="333558" y="330449"/>
                      <a:pt x="324375" y="332512"/>
                      <a:pt x="316014" y="336308"/>
                    </a:cubicBezTo>
                    <a:cubicBezTo>
                      <a:pt x="315156" y="336435"/>
                      <a:pt x="314425" y="336782"/>
                      <a:pt x="313677" y="337129"/>
                    </a:cubicBezTo>
                    <a:cubicBezTo>
                      <a:pt x="312928" y="337476"/>
                      <a:pt x="312180" y="337823"/>
                      <a:pt x="311468" y="338206"/>
                    </a:cubicBezTo>
                    <a:cubicBezTo>
                      <a:pt x="310007" y="338936"/>
                      <a:pt x="308565" y="339684"/>
                      <a:pt x="307159" y="340542"/>
                    </a:cubicBezTo>
                    <a:cubicBezTo>
                      <a:pt x="304311" y="342184"/>
                      <a:pt x="301573" y="344064"/>
                      <a:pt x="298999" y="346090"/>
                    </a:cubicBezTo>
                    <a:cubicBezTo>
                      <a:pt x="293795" y="350142"/>
                      <a:pt x="289213" y="354869"/>
                      <a:pt x="285087" y="360015"/>
                    </a:cubicBezTo>
                    <a:cubicBezTo>
                      <a:pt x="276926" y="370382"/>
                      <a:pt x="270902" y="382738"/>
                      <a:pt x="266630" y="395824"/>
                    </a:cubicBezTo>
                    <a:lnTo>
                      <a:pt x="263617" y="405734"/>
                    </a:lnTo>
                    <a:cubicBezTo>
                      <a:pt x="263106" y="407395"/>
                      <a:pt x="262631" y="409019"/>
                      <a:pt x="262248" y="410753"/>
                    </a:cubicBezTo>
                    <a:lnTo>
                      <a:pt x="261189" y="415553"/>
                    </a:lnTo>
                    <a:lnTo>
                      <a:pt x="260404" y="419185"/>
                    </a:lnTo>
                    <a:lnTo>
                      <a:pt x="259783" y="422835"/>
                    </a:lnTo>
                    <a:cubicBezTo>
                      <a:pt x="259400" y="425280"/>
                      <a:pt x="258962" y="427708"/>
                      <a:pt x="258651" y="430153"/>
                    </a:cubicBezTo>
                    <a:cubicBezTo>
                      <a:pt x="257373" y="439936"/>
                      <a:pt x="256935" y="449810"/>
                      <a:pt x="257154" y="459628"/>
                    </a:cubicBezTo>
                    <a:cubicBezTo>
                      <a:pt x="257483" y="469447"/>
                      <a:pt x="258578" y="479230"/>
                      <a:pt x="260331" y="488866"/>
                    </a:cubicBezTo>
                    <a:cubicBezTo>
                      <a:pt x="262211" y="498484"/>
                      <a:pt x="264786" y="507938"/>
                      <a:pt x="268017" y="517155"/>
                    </a:cubicBezTo>
                    <a:cubicBezTo>
                      <a:pt x="271376" y="526335"/>
                      <a:pt x="275338" y="535278"/>
                      <a:pt x="279993" y="543874"/>
                    </a:cubicBezTo>
                    <a:cubicBezTo>
                      <a:pt x="281162" y="546010"/>
                      <a:pt x="282422" y="548108"/>
                      <a:pt x="283645" y="550226"/>
                    </a:cubicBezTo>
                    <a:lnTo>
                      <a:pt x="285507" y="553365"/>
                    </a:lnTo>
                    <a:lnTo>
                      <a:pt x="287296" y="556193"/>
                    </a:lnTo>
                    <a:cubicBezTo>
                      <a:pt x="289706" y="559953"/>
                      <a:pt x="292225" y="563658"/>
                      <a:pt x="294873" y="567327"/>
                    </a:cubicBezTo>
                    <a:cubicBezTo>
                      <a:pt x="298451" y="572272"/>
                      <a:pt x="302267" y="577127"/>
                      <a:pt x="306320" y="581872"/>
                    </a:cubicBezTo>
                    <a:lnTo>
                      <a:pt x="309405" y="585395"/>
                    </a:lnTo>
                    <a:cubicBezTo>
                      <a:pt x="310153" y="586216"/>
                      <a:pt x="309880" y="585961"/>
                      <a:pt x="309934" y="586034"/>
                    </a:cubicBezTo>
                    <a:cubicBezTo>
                      <a:pt x="309934" y="586052"/>
                      <a:pt x="309934" y="586070"/>
                      <a:pt x="309971" y="586088"/>
                    </a:cubicBezTo>
                    <a:cubicBezTo>
                      <a:pt x="310007" y="586143"/>
                      <a:pt x="309971" y="586034"/>
                      <a:pt x="310080" y="586180"/>
                    </a:cubicBezTo>
                    <a:lnTo>
                      <a:pt x="310427" y="586691"/>
                    </a:lnTo>
                    <a:cubicBezTo>
                      <a:pt x="310683" y="587074"/>
                      <a:pt x="310884" y="587256"/>
                      <a:pt x="311194" y="587767"/>
                    </a:cubicBezTo>
                    <a:cubicBezTo>
                      <a:pt x="312472" y="589757"/>
                      <a:pt x="314042" y="592294"/>
                      <a:pt x="315649" y="595341"/>
                    </a:cubicBezTo>
                    <a:cubicBezTo>
                      <a:pt x="316452" y="596875"/>
                      <a:pt x="317273" y="598316"/>
                      <a:pt x="318077" y="600032"/>
                    </a:cubicBezTo>
                    <a:cubicBezTo>
                      <a:pt x="318880" y="601711"/>
                      <a:pt x="319720" y="603262"/>
                      <a:pt x="320523" y="605069"/>
                    </a:cubicBezTo>
                    <a:cubicBezTo>
                      <a:pt x="323791" y="611968"/>
                      <a:pt x="326895" y="619579"/>
                      <a:pt x="329871" y="627299"/>
                    </a:cubicBezTo>
                    <a:cubicBezTo>
                      <a:pt x="332883" y="635019"/>
                      <a:pt x="335621" y="643122"/>
                      <a:pt x="338342" y="651225"/>
                    </a:cubicBezTo>
                    <a:cubicBezTo>
                      <a:pt x="348985" y="683931"/>
                      <a:pt x="357347" y="718425"/>
                      <a:pt x="364047" y="753320"/>
                    </a:cubicBezTo>
                    <a:cubicBezTo>
                      <a:pt x="367406" y="770768"/>
                      <a:pt x="370273" y="788399"/>
                      <a:pt x="372756" y="806102"/>
                    </a:cubicBezTo>
                    <a:cubicBezTo>
                      <a:pt x="375238" y="823805"/>
                      <a:pt x="377393" y="841581"/>
                      <a:pt x="379054" y="859449"/>
                    </a:cubicBezTo>
                    <a:cubicBezTo>
                      <a:pt x="380734" y="877298"/>
                      <a:pt x="382139" y="895202"/>
                      <a:pt x="383034" y="913143"/>
                    </a:cubicBezTo>
                    <a:cubicBezTo>
                      <a:pt x="383582" y="922104"/>
                      <a:pt x="383837" y="931102"/>
                      <a:pt x="384221" y="940081"/>
                    </a:cubicBezTo>
                    <a:lnTo>
                      <a:pt x="384568" y="953568"/>
                    </a:lnTo>
                    <a:lnTo>
                      <a:pt x="384732" y="960303"/>
                    </a:lnTo>
                    <a:cubicBezTo>
                      <a:pt x="384732" y="960412"/>
                      <a:pt x="384732" y="960650"/>
                      <a:pt x="384732" y="960668"/>
                    </a:cubicBezTo>
                    <a:lnTo>
                      <a:pt x="384732" y="960723"/>
                    </a:lnTo>
                    <a:cubicBezTo>
                      <a:pt x="384732" y="960723"/>
                      <a:pt x="384677" y="960850"/>
                      <a:pt x="384677" y="960850"/>
                    </a:cubicBezTo>
                    <a:cubicBezTo>
                      <a:pt x="384677" y="960923"/>
                      <a:pt x="384641" y="961015"/>
                      <a:pt x="384641" y="961088"/>
                    </a:cubicBezTo>
                    <a:cubicBezTo>
                      <a:pt x="384641" y="961252"/>
                      <a:pt x="384677" y="961416"/>
                      <a:pt x="384695" y="961562"/>
                    </a:cubicBezTo>
                    <a:cubicBezTo>
                      <a:pt x="384549" y="962748"/>
                      <a:pt x="384184" y="963734"/>
                      <a:pt x="383582" y="964756"/>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0" name="Freeform 145">
                <a:extLst>
                  <a:ext uri="{FF2B5EF4-FFF2-40B4-BE49-F238E27FC236}">
                    <a16:creationId xmlns:a16="http://schemas.microsoft.com/office/drawing/2014/main" id="{105186EE-DCAF-34EC-B11B-F2924033ED03}"/>
                  </a:ext>
                </a:extLst>
              </p:cNvPr>
              <p:cNvSpPr/>
              <p:nvPr/>
            </p:nvSpPr>
            <p:spPr>
              <a:xfrm>
                <a:off x="3366147" y="4037670"/>
                <a:ext cx="255756" cy="353933"/>
              </a:xfrm>
              <a:custGeom>
                <a:avLst/>
                <a:gdLst>
                  <a:gd name="connsiteX0" fmla="*/ 126491 w 255756"/>
                  <a:gd name="connsiteY0" fmla="*/ 270838 h 353933"/>
                  <a:gd name="connsiteX1" fmla="*/ 255474 w 255756"/>
                  <a:gd name="connsiteY1" fmla="*/ 21349 h 353933"/>
                  <a:gd name="connsiteX2" fmla="*/ 240777 w 255756"/>
                  <a:gd name="connsiteY2" fmla="*/ 288 h 353933"/>
                  <a:gd name="connsiteX3" fmla="*/ 219709 w 255756"/>
                  <a:gd name="connsiteY3" fmla="*/ 14979 h 353933"/>
                  <a:gd name="connsiteX4" fmla="*/ 101114 w 255756"/>
                  <a:gd name="connsiteY4" fmla="*/ 244812 h 353933"/>
                  <a:gd name="connsiteX5" fmla="*/ 9301 w 255756"/>
                  <a:gd name="connsiteY5" fmla="*/ 319932 h 353933"/>
                  <a:gd name="connsiteX6" fmla="*/ 2309 w 255756"/>
                  <a:gd name="connsiteY6" fmla="*/ 344626 h 353933"/>
                  <a:gd name="connsiteX7" fmla="*/ 18192 w 255756"/>
                  <a:gd name="connsiteY7" fmla="*/ 353933 h 353933"/>
                  <a:gd name="connsiteX8" fmla="*/ 27028 w 255756"/>
                  <a:gd name="connsiteY8" fmla="*/ 351634 h 353933"/>
                  <a:gd name="connsiteX9" fmla="*/ 126509 w 255756"/>
                  <a:gd name="connsiteY9" fmla="*/ 270838 h 35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756" h="353933">
                    <a:moveTo>
                      <a:pt x="126491" y="270838"/>
                    </a:moveTo>
                    <a:cubicBezTo>
                      <a:pt x="173848" y="221323"/>
                      <a:pt x="234680" y="137826"/>
                      <a:pt x="255474" y="21349"/>
                    </a:cubicBezTo>
                    <a:cubicBezTo>
                      <a:pt x="257227" y="11475"/>
                      <a:pt x="250654" y="2040"/>
                      <a:pt x="240777" y="288"/>
                    </a:cubicBezTo>
                    <a:cubicBezTo>
                      <a:pt x="230900" y="-1483"/>
                      <a:pt x="221462" y="5106"/>
                      <a:pt x="219709" y="14979"/>
                    </a:cubicBezTo>
                    <a:cubicBezTo>
                      <a:pt x="200594" y="122002"/>
                      <a:pt x="144674" y="199039"/>
                      <a:pt x="101114" y="244812"/>
                    </a:cubicBezTo>
                    <a:cubicBezTo>
                      <a:pt x="53482" y="294874"/>
                      <a:pt x="9739" y="319677"/>
                      <a:pt x="9301" y="319932"/>
                    </a:cubicBezTo>
                    <a:cubicBezTo>
                      <a:pt x="556" y="324823"/>
                      <a:pt x="-2584" y="335865"/>
                      <a:pt x="2309" y="344626"/>
                    </a:cubicBezTo>
                    <a:cubicBezTo>
                      <a:pt x="5632" y="350594"/>
                      <a:pt x="11821" y="353933"/>
                      <a:pt x="18192" y="353933"/>
                    </a:cubicBezTo>
                    <a:cubicBezTo>
                      <a:pt x="21186" y="353933"/>
                      <a:pt x="24217" y="353185"/>
                      <a:pt x="27028" y="351634"/>
                    </a:cubicBezTo>
                    <a:cubicBezTo>
                      <a:pt x="28964" y="350557"/>
                      <a:pt x="75189" y="324495"/>
                      <a:pt x="126509" y="270838"/>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1" name="Freeform 146">
                <a:extLst>
                  <a:ext uri="{FF2B5EF4-FFF2-40B4-BE49-F238E27FC236}">
                    <a16:creationId xmlns:a16="http://schemas.microsoft.com/office/drawing/2014/main" id="{7DAB266A-3C3D-C94E-2437-D5CE4A1DCDD8}"/>
                  </a:ext>
                </a:extLst>
              </p:cNvPr>
              <p:cNvSpPr/>
              <p:nvPr/>
            </p:nvSpPr>
            <p:spPr>
              <a:xfrm>
                <a:off x="3395878" y="4119922"/>
                <a:ext cx="411212" cy="470469"/>
              </a:xfrm>
              <a:custGeom>
                <a:avLst/>
                <a:gdLst>
                  <a:gd name="connsiteX0" fmla="*/ 341582 w 411212"/>
                  <a:gd name="connsiteY0" fmla="*/ 18 h 470469"/>
                  <a:gd name="connsiteX1" fmla="*/ 271987 w 411212"/>
                  <a:gd name="connsiteY1" fmla="*/ 69590 h 470469"/>
                  <a:gd name="connsiteX2" fmla="*/ 307716 w 411212"/>
                  <a:gd name="connsiteY2" fmla="*/ 130329 h 470469"/>
                  <a:gd name="connsiteX3" fmla="*/ 142712 w 411212"/>
                  <a:gd name="connsiteY3" fmla="*/ 356493 h 470469"/>
                  <a:gd name="connsiteX4" fmla="*/ 11264 w 411212"/>
                  <a:gd name="connsiteY4" fmla="*/ 435519 h 470469"/>
                  <a:gd name="connsiteX5" fmla="*/ 1369 w 411212"/>
                  <a:gd name="connsiteY5" fmla="*/ 459209 h 470469"/>
                  <a:gd name="connsiteX6" fmla="*/ 18183 w 411212"/>
                  <a:gd name="connsiteY6" fmla="*/ 470469 h 470469"/>
                  <a:gd name="connsiteX7" fmla="*/ 25084 w 411212"/>
                  <a:gd name="connsiteY7" fmla="*/ 469101 h 470469"/>
                  <a:gd name="connsiteX8" fmla="*/ 164127 w 411212"/>
                  <a:gd name="connsiteY8" fmla="*/ 385859 h 470469"/>
                  <a:gd name="connsiteX9" fmla="*/ 343024 w 411212"/>
                  <a:gd name="connsiteY9" fmla="*/ 139108 h 470469"/>
                  <a:gd name="connsiteX10" fmla="*/ 411213 w 411212"/>
                  <a:gd name="connsiteY10" fmla="*/ 69572 h 470469"/>
                  <a:gd name="connsiteX11" fmla="*/ 341618 w 411212"/>
                  <a:gd name="connsiteY11" fmla="*/ 0 h 470469"/>
                  <a:gd name="connsiteX12" fmla="*/ 341582 w 411212"/>
                  <a:gd name="connsiteY12" fmla="*/ 102843 h 470469"/>
                  <a:gd name="connsiteX13" fmla="*/ 308318 w 411212"/>
                  <a:gd name="connsiteY13" fmla="*/ 69590 h 470469"/>
                  <a:gd name="connsiteX14" fmla="*/ 341582 w 411212"/>
                  <a:gd name="connsiteY14" fmla="*/ 36337 h 470469"/>
                  <a:gd name="connsiteX15" fmla="*/ 374845 w 411212"/>
                  <a:gd name="connsiteY15" fmla="*/ 69590 h 470469"/>
                  <a:gd name="connsiteX16" fmla="*/ 341582 w 411212"/>
                  <a:gd name="connsiteY16" fmla="*/ 102843 h 47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212" h="470469">
                    <a:moveTo>
                      <a:pt x="341582" y="18"/>
                    </a:moveTo>
                    <a:cubicBezTo>
                      <a:pt x="303206" y="18"/>
                      <a:pt x="271987" y="31227"/>
                      <a:pt x="271987" y="69590"/>
                    </a:cubicBezTo>
                    <a:cubicBezTo>
                      <a:pt x="271987" y="95671"/>
                      <a:pt x="286428" y="118430"/>
                      <a:pt x="307716" y="130329"/>
                    </a:cubicBezTo>
                    <a:cubicBezTo>
                      <a:pt x="277775" y="234669"/>
                      <a:pt x="202174" y="310574"/>
                      <a:pt x="142712" y="356493"/>
                    </a:cubicBezTo>
                    <a:cubicBezTo>
                      <a:pt x="74797" y="408946"/>
                      <a:pt x="12396" y="435045"/>
                      <a:pt x="11264" y="435519"/>
                    </a:cubicBezTo>
                    <a:cubicBezTo>
                      <a:pt x="1990" y="439334"/>
                      <a:pt x="-2447" y="449937"/>
                      <a:pt x="1369" y="459209"/>
                    </a:cubicBezTo>
                    <a:cubicBezTo>
                      <a:pt x="4253" y="466235"/>
                      <a:pt x="11027" y="470469"/>
                      <a:pt x="18183" y="470469"/>
                    </a:cubicBezTo>
                    <a:cubicBezTo>
                      <a:pt x="20484" y="470469"/>
                      <a:pt x="22820" y="470031"/>
                      <a:pt x="25084" y="469101"/>
                    </a:cubicBezTo>
                    <a:cubicBezTo>
                      <a:pt x="27786" y="467987"/>
                      <a:pt x="92159" y="441268"/>
                      <a:pt x="164127" y="385859"/>
                    </a:cubicBezTo>
                    <a:cubicBezTo>
                      <a:pt x="255538" y="315483"/>
                      <a:pt x="317118" y="230416"/>
                      <a:pt x="343024" y="139108"/>
                    </a:cubicBezTo>
                    <a:cubicBezTo>
                      <a:pt x="380742" y="138359"/>
                      <a:pt x="411213" y="107461"/>
                      <a:pt x="411213" y="69572"/>
                    </a:cubicBezTo>
                    <a:cubicBezTo>
                      <a:pt x="411213" y="31683"/>
                      <a:pt x="379994" y="0"/>
                      <a:pt x="341618" y="0"/>
                    </a:cubicBezTo>
                    <a:close/>
                    <a:moveTo>
                      <a:pt x="341582" y="102843"/>
                    </a:moveTo>
                    <a:cubicBezTo>
                      <a:pt x="323234" y="102843"/>
                      <a:pt x="308318" y="87932"/>
                      <a:pt x="308318" y="69590"/>
                    </a:cubicBezTo>
                    <a:cubicBezTo>
                      <a:pt x="308318" y="51248"/>
                      <a:pt x="323234" y="36337"/>
                      <a:pt x="341582" y="36337"/>
                    </a:cubicBezTo>
                    <a:cubicBezTo>
                      <a:pt x="359930" y="36337"/>
                      <a:pt x="374845" y="51248"/>
                      <a:pt x="374845" y="69590"/>
                    </a:cubicBezTo>
                    <a:cubicBezTo>
                      <a:pt x="374845" y="87932"/>
                      <a:pt x="359930" y="102843"/>
                      <a:pt x="341582" y="102843"/>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2" name="Freeform 147">
                <a:extLst>
                  <a:ext uri="{FF2B5EF4-FFF2-40B4-BE49-F238E27FC236}">
                    <a16:creationId xmlns:a16="http://schemas.microsoft.com/office/drawing/2014/main" id="{5E817ACB-E3B7-CA9A-7AC5-BB46BC9996E7}"/>
                  </a:ext>
                </a:extLst>
              </p:cNvPr>
              <p:cNvSpPr/>
              <p:nvPr/>
            </p:nvSpPr>
            <p:spPr>
              <a:xfrm>
                <a:off x="2383142" y="3723733"/>
                <a:ext cx="294792" cy="813986"/>
              </a:xfrm>
              <a:custGeom>
                <a:avLst/>
                <a:gdLst>
                  <a:gd name="connsiteX0" fmla="*/ 225198 w 294792"/>
                  <a:gd name="connsiteY0" fmla="*/ 674806 h 813986"/>
                  <a:gd name="connsiteX1" fmla="*/ 183172 w 294792"/>
                  <a:gd name="connsiteY1" fmla="*/ 688969 h 813986"/>
                  <a:gd name="connsiteX2" fmla="*/ 108885 w 294792"/>
                  <a:gd name="connsiteY2" fmla="*/ 596310 h 813986"/>
                  <a:gd name="connsiteX3" fmla="*/ 95028 w 294792"/>
                  <a:gd name="connsiteY3" fmla="*/ 573222 h 813986"/>
                  <a:gd name="connsiteX4" fmla="*/ 40350 w 294792"/>
                  <a:gd name="connsiteY4" fmla="*/ 386462 h 813986"/>
                  <a:gd name="connsiteX5" fmla="*/ 37027 w 294792"/>
                  <a:gd name="connsiteY5" fmla="*/ 146391 h 813986"/>
                  <a:gd name="connsiteX6" fmla="*/ 37556 w 294792"/>
                  <a:gd name="connsiteY6" fmla="*/ 17978 h 813986"/>
                  <a:gd name="connsiteX7" fmla="*/ 19209 w 294792"/>
                  <a:gd name="connsiteY7" fmla="*/ 1 h 813986"/>
                  <a:gd name="connsiteX8" fmla="*/ 1226 w 294792"/>
                  <a:gd name="connsiteY8" fmla="*/ 18343 h 813986"/>
                  <a:gd name="connsiteX9" fmla="*/ 696 w 294792"/>
                  <a:gd name="connsiteY9" fmla="*/ 145989 h 813986"/>
                  <a:gd name="connsiteX10" fmla="*/ 4092 w 294792"/>
                  <a:gd name="connsiteY10" fmla="*/ 388889 h 813986"/>
                  <a:gd name="connsiteX11" fmla="*/ 62970 w 294792"/>
                  <a:gd name="connsiteY11" fmla="*/ 590341 h 813986"/>
                  <a:gd name="connsiteX12" fmla="*/ 77885 w 294792"/>
                  <a:gd name="connsiteY12" fmla="*/ 615290 h 813986"/>
                  <a:gd name="connsiteX13" fmla="*/ 160825 w 294792"/>
                  <a:gd name="connsiteY13" fmla="*/ 717988 h 813986"/>
                  <a:gd name="connsiteX14" fmla="*/ 155604 w 294792"/>
                  <a:gd name="connsiteY14" fmla="*/ 744415 h 813986"/>
                  <a:gd name="connsiteX15" fmla="*/ 225198 w 294792"/>
                  <a:gd name="connsiteY15" fmla="*/ 813987 h 813986"/>
                  <a:gd name="connsiteX16" fmla="*/ 294793 w 294792"/>
                  <a:gd name="connsiteY16" fmla="*/ 744415 h 813986"/>
                  <a:gd name="connsiteX17" fmla="*/ 225198 w 294792"/>
                  <a:gd name="connsiteY17" fmla="*/ 674843 h 813986"/>
                  <a:gd name="connsiteX18" fmla="*/ 225198 w 294792"/>
                  <a:gd name="connsiteY18" fmla="*/ 777631 h 813986"/>
                  <a:gd name="connsiteX19" fmla="*/ 191935 w 294792"/>
                  <a:gd name="connsiteY19" fmla="*/ 744378 h 813986"/>
                  <a:gd name="connsiteX20" fmla="*/ 225198 w 294792"/>
                  <a:gd name="connsiteY20" fmla="*/ 711125 h 813986"/>
                  <a:gd name="connsiteX21" fmla="*/ 258462 w 294792"/>
                  <a:gd name="connsiteY21" fmla="*/ 744378 h 813986"/>
                  <a:gd name="connsiteX22" fmla="*/ 225198 w 294792"/>
                  <a:gd name="connsiteY22" fmla="*/ 777631 h 813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4792" h="813986">
                    <a:moveTo>
                      <a:pt x="225198" y="674806"/>
                    </a:moveTo>
                    <a:cubicBezTo>
                      <a:pt x="209425" y="674806"/>
                      <a:pt x="194874" y="680081"/>
                      <a:pt x="183172" y="688969"/>
                    </a:cubicBezTo>
                    <a:cubicBezTo>
                      <a:pt x="153194" y="659329"/>
                      <a:pt x="129387" y="629617"/>
                      <a:pt x="108885" y="596310"/>
                    </a:cubicBezTo>
                    <a:lnTo>
                      <a:pt x="95028" y="573222"/>
                    </a:lnTo>
                    <a:cubicBezTo>
                      <a:pt x="63025" y="510677"/>
                      <a:pt x="44622" y="447821"/>
                      <a:pt x="40350" y="386462"/>
                    </a:cubicBezTo>
                    <a:cubicBezTo>
                      <a:pt x="35238" y="306633"/>
                      <a:pt x="36151" y="225161"/>
                      <a:pt x="37027" y="146391"/>
                    </a:cubicBezTo>
                    <a:cubicBezTo>
                      <a:pt x="37502" y="104304"/>
                      <a:pt x="37995" y="60794"/>
                      <a:pt x="37556" y="17978"/>
                    </a:cubicBezTo>
                    <a:cubicBezTo>
                      <a:pt x="37465" y="7958"/>
                      <a:pt x="29231" y="-91"/>
                      <a:pt x="19209" y="1"/>
                    </a:cubicBezTo>
                    <a:cubicBezTo>
                      <a:pt x="9186" y="110"/>
                      <a:pt x="1134" y="8305"/>
                      <a:pt x="1226" y="18343"/>
                    </a:cubicBezTo>
                    <a:cubicBezTo>
                      <a:pt x="1646" y="60776"/>
                      <a:pt x="1171" y="104103"/>
                      <a:pt x="696" y="145989"/>
                    </a:cubicBezTo>
                    <a:cubicBezTo>
                      <a:pt x="-198" y="225435"/>
                      <a:pt x="-1129" y="307600"/>
                      <a:pt x="4092" y="388889"/>
                    </a:cubicBezTo>
                    <a:cubicBezTo>
                      <a:pt x="8747" y="455450"/>
                      <a:pt x="28556" y="523233"/>
                      <a:pt x="62970" y="590341"/>
                    </a:cubicBezTo>
                    <a:lnTo>
                      <a:pt x="77885" y="615290"/>
                    </a:lnTo>
                    <a:cubicBezTo>
                      <a:pt x="100706" y="652358"/>
                      <a:pt x="127197" y="685191"/>
                      <a:pt x="160825" y="717988"/>
                    </a:cubicBezTo>
                    <a:cubicBezTo>
                      <a:pt x="157466" y="726146"/>
                      <a:pt x="155604" y="735070"/>
                      <a:pt x="155604" y="744415"/>
                    </a:cubicBezTo>
                    <a:cubicBezTo>
                      <a:pt x="155604" y="782778"/>
                      <a:pt x="186823" y="813987"/>
                      <a:pt x="225198" y="813987"/>
                    </a:cubicBezTo>
                    <a:cubicBezTo>
                      <a:pt x="263574" y="813987"/>
                      <a:pt x="294793" y="782778"/>
                      <a:pt x="294793" y="744415"/>
                    </a:cubicBezTo>
                    <a:cubicBezTo>
                      <a:pt x="294793" y="706052"/>
                      <a:pt x="263574" y="674843"/>
                      <a:pt x="225198" y="674843"/>
                    </a:cubicBezTo>
                    <a:close/>
                    <a:moveTo>
                      <a:pt x="225198" y="777631"/>
                    </a:moveTo>
                    <a:cubicBezTo>
                      <a:pt x="206850" y="777631"/>
                      <a:pt x="191935" y="762720"/>
                      <a:pt x="191935" y="744378"/>
                    </a:cubicBezTo>
                    <a:cubicBezTo>
                      <a:pt x="191935" y="726036"/>
                      <a:pt x="206850" y="711125"/>
                      <a:pt x="225198" y="711125"/>
                    </a:cubicBezTo>
                    <a:cubicBezTo>
                      <a:pt x="243546" y="711125"/>
                      <a:pt x="258462" y="726036"/>
                      <a:pt x="258462" y="744378"/>
                    </a:cubicBezTo>
                    <a:cubicBezTo>
                      <a:pt x="258462" y="762720"/>
                      <a:pt x="243546" y="777631"/>
                      <a:pt x="225198" y="777631"/>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3" name="Freeform 148">
                <a:extLst>
                  <a:ext uri="{FF2B5EF4-FFF2-40B4-BE49-F238E27FC236}">
                    <a16:creationId xmlns:a16="http://schemas.microsoft.com/office/drawing/2014/main" id="{995098A9-DB78-75A4-7C52-6D5743C4A996}"/>
                  </a:ext>
                </a:extLst>
              </p:cNvPr>
              <p:cNvSpPr/>
              <p:nvPr/>
            </p:nvSpPr>
            <p:spPr>
              <a:xfrm>
                <a:off x="2659057" y="3445883"/>
                <a:ext cx="538352" cy="578495"/>
              </a:xfrm>
              <a:custGeom>
                <a:avLst/>
                <a:gdLst>
                  <a:gd name="connsiteX0" fmla="*/ 139170 w 538352"/>
                  <a:gd name="connsiteY0" fmla="*/ 508906 h 578495"/>
                  <a:gd name="connsiteX1" fmla="*/ 88070 w 538352"/>
                  <a:gd name="connsiteY1" fmla="*/ 441852 h 578495"/>
                  <a:gd name="connsiteX2" fmla="*/ 88070 w 538352"/>
                  <a:gd name="connsiteY2" fmla="*/ 293729 h 578495"/>
                  <a:gd name="connsiteX3" fmla="*/ 345580 w 538352"/>
                  <a:gd name="connsiteY3" fmla="*/ 36319 h 578495"/>
                  <a:gd name="connsiteX4" fmla="*/ 520187 w 538352"/>
                  <a:gd name="connsiteY4" fmla="*/ 36319 h 578495"/>
                  <a:gd name="connsiteX5" fmla="*/ 538352 w 538352"/>
                  <a:gd name="connsiteY5" fmla="*/ 18160 h 578495"/>
                  <a:gd name="connsiteX6" fmla="*/ 520187 w 538352"/>
                  <a:gd name="connsiteY6" fmla="*/ 0 h 578495"/>
                  <a:gd name="connsiteX7" fmla="*/ 345580 w 538352"/>
                  <a:gd name="connsiteY7" fmla="*/ 0 h 578495"/>
                  <a:gd name="connsiteX8" fmla="*/ 51758 w 538352"/>
                  <a:gd name="connsiteY8" fmla="*/ 293729 h 578495"/>
                  <a:gd name="connsiteX9" fmla="*/ 51758 w 538352"/>
                  <a:gd name="connsiteY9" fmla="*/ 441670 h 578495"/>
                  <a:gd name="connsiteX10" fmla="*/ 0 w 538352"/>
                  <a:gd name="connsiteY10" fmla="*/ 508924 h 578495"/>
                  <a:gd name="connsiteX11" fmla="*/ 69594 w 538352"/>
                  <a:gd name="connsiteY11" fmla="*/ 578496 h 578495"/>
                  <a:gd name="connsiteX12" fmla="*/ 139189 w 538352"/>
                  <a:gd name="connsiteY12" fmla="*/ 508924 h 578495"/>
                  <a:gd name="connsiteX13" fmla="*/ 69576 w 538352"/>
                  <a:gd name="connsiteY13" fmla="*/ 542159 h 578495"/>
                  <a:gd name="connsiteX14" fmla="*/ 36312 w 538352"/>
                  <a:gd name="connsiteY14" fmla="*/ 508906 h 578495"/>
                  <a:gd name="connsiteX15" fmla="*/ 69576 w 538352"/>
                  <a:gd name="connsiteY15" fmla="*/ 475653 h 578495"/>
                  <a:gd name="connsiteX16" fmla="*/ 102840 w 538352"/>
                  <a:gd name="connsiteY16" fmla="*/ 508906 h 578495"/>
                  <a:gd name="connsiteX17" fmla="*/ 69576 w 538352"/>
                  <a:gd name="connsiteY17" fmla="*/ 542159 h 578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8352" h="578495">
                    <a:moveTo>
                      <a:pt x="139170" y="508906"/>
                    </a:moveTo>
                    <a:cubicBezTo>
                      <a:pt x="139170" y="476948"/>
                      <a:pt x="117500" y="449974"/>
                      <a:pt x="88070" y="441852"/>
                    </a:cubicBezTo>
                    <a:lnTo>
                      <a:pt x="88070" y="293729"/>
                    </a:lnTo>
                    <a:cubicBezTo>
                      <a:pt x="88070" y="151792"/>
                      <a:pt x="203580" y="36319"/>
                      <a:pt x="345580" y="36319"/>
                    </a:cubicBezTo>
                    <a:lnTo>
                      <a:pt x="520187" y="36319"/>
                    </a:lnTo>
                    <a:cubicBezTo>
                      <a:pt x="530210" y="36319"/>
                      <a:pt x="538352" y="28198"/>
                      <a:pt x="538352" y="18160"/>
                    </a:cubicBezTo>
                    <a:cubicBezTo>
                      <a:pt x="538352" y="8122"/>
                      <a:pt x="530228" y="0"/>
                      <a:pt x="520187" y="0"/>
                    </a:cubicBezTo>
                    <a:lnTo>
                      <a:pt x="345580" y="0"/>
                    </a:lnTo>
                    <a:cubicBezTo>
                      <a:pt x="183552" y="0"/>
                      <a:pt x="51758" y="131771"/>
                      <a:pt x="51758" y="293729"/>
                    </a:cubicBezTo>
                    <a:lnTo>
                      <a:pt x="51758" y="441670"/>
                    </a:lnTo>
                    <a:cubicBezTo>
                      <a:pt x="21999" y="449554"/>
                      <a:pt x="0" y="476711"/>
                      <a:pt x="0" y="508924"/>
                    </a:cubicBezTo>
                    <a:cubicBezTo>
                      <a:pt x="0" y="547287"/>
                      <a:pt x="31219" y="578496"/>
                      <a:pt x="69594" y="578496"/>
                    </a:cubicBezTo>
                    <a:cubicBezTo>
                      <a:pt x="107970" y="578496"/>
                      <a:pt x="139189" y="547287"/>
                      <a:pt x="139189" y="508924"/>
                    </a:cubicBezTo>
                    <a:close/>
                    <a:moveTo>
                      <a:pt x="69576" y="542159"/>
                    </a:moveTo>
                    <a:cubicBezTo>
                      <a:pt x="51228" y="542159"/>
                      <a:pt x="36312" y="527248"/>
                      <a:pt x="36312" y="508906"/>
                    </a:cubicBezTo>
                    <a:cubicBezTo>
                      <a:pt x="36312" y="490564"/>
                      <a:pt x="51228" y="475653"/>
                      <a:pt x="69576" y="475653"/>
                    </a:cubicBezTo>
                    <a:cubicBezTo>
                      <a:pt x="87924" y="475653"/>
                      <a:pt x="102840" y="490564"/>
                      <a:pt x="102840" y="508906"/>
                    </a:cubicBezTo>
                    <a:cubicBezTo>
                      <a:pt x="102840" y="527248"/>
                      <a:pt x="87924" y="542159"/>
                      <a:pt x="69576" y="542159"/>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4" name="Freeform 149">
                <a:extLst>
                  <a:ext uri="{FF2B5EF4-FFF2-40B4-BE49-F238E27FC236}">
                    <a16:creationId xmlns:a16="http://schemas.microsoft.com/office/drawing/2014/main" id="{2D007482-CDE2-60CE-2E98-965C18804D7C}"/>
                  </a:ext>
                </a:extLst>
              </p:cNvPr>
              <p:cNvSpPr/>
              <p:nvPr/>
            </p:nvSpPr>
            <p:spPr>
              <a:xfrm>
                <a:off x="2552438" y="3626402"/>
                <a:ext cx="145237" cy="656737"/>
              </a:xfrm>
              <a:custGeom>
                <a:avLst/>
                <a:gdLst>
                  <a:gd name="connsiteX0" fmla="*/ 115364 w 145237"/>
                  <a:gd name="connsiteY0" fmla="*/ 598517 h 656737"/>
                  <a:gd name="connsiteX1" fmla="*/ 36386 w 145237"/>
                  <a:gd name="connsiteY1" fmla="*/ 400897 h 656737"/>
                  <a:gd name="connsiteX2" fmla="*/ 36331 w 145237"/>
                  <a:gd name="connsiteY2" fmla="*/ 395331 h 656737"/>
                  <a:gd name="connsiteX3" fmla="*/ 36331 w 145237"/>
                  <a:gd name="connsiteY3" fmla="*/ 18160 h 656737"/>
                  <a:gd name="connsiteX4" fmla="*/ 18165 w 145237"/>
                  <a:gd name="connsiteY4" fmla="*/ 0 h 656737"/>
                  <a:gd name="connsiteX5" fmla="*/ 0 w 145237"/>
                  <a:gd name="connsiteY5" fmla="*/ 18160 h 656737"/>
                  <a:gd name="connsiteX6" fmla="*/ 0 w 145237"/>
                  <a:gd name="connsiteY6" fmla="*/ 395331 h 656737"/>
                  <a:gd name="connsiteX7" fmla="*/ 55 w 145237"/>
                  <a:gd name="connsiteY7" fmla="*/ 401518 h 656737"/>
                  <a:gd name="connsiteX8" fmla="*/ 88399 w 145237"/>
                  <a:gd name="connsiteY8" fmla="*/ 622845 h 656737"/>
                  <a:gd name="connsiteX9" fmla="*/ 113593 w 145237"/>
                  <a:gd name="connsiteY9" fmla="*/ 650751 h 656737"/>
                  <a:gd name="connsiteX10" fmla="*/ 127085 w 145237"/>
                  <a:gd name="connsiteY10" fmla="*/ 656737 h 656737"/>
                  <a:gd name="connsiteX11" fmla="*/ 139244 w 145237"/>
                  <a:gd name="connsiteY11" fmla="*/ 652065 h 656737"/>
                  <a:gd name="connsiteX12" fmla="*/ 140558 w 145237"/>
                  <a:gd name="connsiteY12" fmla="*/ 626423 h 656737"/>
                  <a:gd name="connsiteX13" fmla="*/ 115364 w 145237"/>
                  <a:gd name="connsiteY13" fmla="*/ 598517 h 65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5237" h="656737">
                    <a:moveTo>
                      <a:pt x="115364" y="598517"/>
                    </a:moveTo>
                    <a:cubicBezTo>
                      <a:pt x="65669" y="543454"/>
                      <a:pt x="37627" y="473262"/>
                      <a:pt x="36386" y="400897"/>
                    </a:cubicBezTo>
                    <a:cubicBezTo>
                      <a:pt x="36349" y="399054"/>
                      <a:pt x="36331" y="397192"/>
                      <a:pt x="36331" y="395331"/>
                    </a:cubicBezTo>
                    <a:lnTo>
                      <a:pt x="36331" y="18160"/>
                    </a:lnTo>
                    <a:cubicBezTo>
                      <a:pt x="36331" y="8140"/>
                      <a:pt x="28188" y="0"/>
                      <a:pt x="18165" y="0"/>
                    </a:cubicBezTo>
                    <a:cubicBezTo>
                      <a:pt x="8142" y="0"/>
                      <a:pt x="0" y="8122"/>
                      <a:pt x="0" y="18160"/>
                    </a:cubicBezTo>
                    <a:lnTo>
                      <a:pt x="0" y="395331"/>
                    </a:lnTo>
                    <a:cubicBezTo>
                      <a:pt x="0" y="397393"/>
                      <a:pt x="0" y="399456"/>
                      <a:pt x="55" y="401518"/>
                    </a:cubicBezTo>
                    <a:cubicBezTo>
                      <a:pt x="1442" y="482661"/>
                      <a:pt x="32825" y="561267"/>
                      <a:pt x="88399" y="622845"/>
                    </a:cubicBezTo>
                    <a:lnTo>
                      <a:pt x="113593" y="650751"/>
                    </a:lnTo>
                    <a:cubicBezTo>
                      <a:pt x="117171" y="654730"/>
                      <a:pt x="122119" y="656737"/>
                      <a:pt x="127085" y="656737"/>
                    </a:cubicBezTo>
                    <a:cubicBezTo>
                      <a:pt x="131430" y="656737"/>
                      <a:pt x="135775" y="655186"/>
                      <a:pt x="139244" y="652065"/>
                    </a:cubicBezTo>
                    <a:cubicBezTo>
                      <a:pt x="146692" y="645349"/>
                      <a:pt x="147276" y="633869"/>
                      <a:pt x="140558" y="626423"/>
                    </a:cubicBezTo>
                    <a:lnTo>
                      <a:pt x="115364" y="598517"/>
                    </a:ln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5" name="Freeform 150">
                <a:extLst>
                  <a:ext uri="{FF2B5EF4-FFF2-40B4-BE49-F238E27FC236}">
                    <a16:creationId xmlns:a16="http://schemas.microsoft.com/office/drawing/2014/main" id="{B9EF9AC7-A91A-9EE2-3918-248E409384BF}"/>
                  </a:ext>
                </a:extLst>
              </p:cNvPr>
              <p:cNvSpPr/>
              <p:nvPr/>
            </p:nvSpPr>
            <p:spPr>
              <a:xfrm>
                <a:off x="3334166" y="3667521"/>
                <a:ext cx="205464" cy="534438"/>
              </a:xfrm>
              <a:custGeom>
                <a:avLst/>
                <a:gdLst>
                  <a:gd name="connsiteX0" fmla="*/ 152885 w 205464"/>
                  <a:gd name="connsiteY0" fmla="*/ 264564 h 534438"/>
                  <a:gd name="connsiteX1" fmla="*/ 152885 w 205464"/>
                  <a:gd name="connsiteY1" fmla="*/ 137027 h 534438"/>
                  <a:gd name="connsiteX2" fmla="*/ 205465 w 205464"/>
                  <a:gd name="connsiteY2" fmla="*/ 69572 h 534438"/>
                  <a:gd name="connsiteX3" fmla="*/ 135870 w 205464"/>
                  <a:gd name="connsiteY3" fmla="*/ 0 h 534438"/>
                  <a:gd name="connsiteX4" fmla="*/ 66276 w 205464"/>
                  <a:gd name="connsiteY4" fmla="*/ 69572 h 534438"/>
                  <a:gd name="connsiteX5" fmla="*/ 116555 w 205464"/>
                  <a:gd name="connsiteY5" fmla="*/ 136388 h 534438"/>
                  <a:gd name="connsiteX6" fmla="*/ 116555 w 205464"/>
                  <a:gd name="connsiteY6" fmla="*/ 264564 h 534438"/>
                  <a:gd name="connsiteX7" fmla="*/ 44514 w 205464"/>
                  <a:gd name="connsiteY7" fmla="*/ 458041 h 534438"/>
                  <a:gd name="connsiteX8" fmla="*/ 4422 w 205464"/>
                  <a:gd name="connsiteY8" fmla="*/ 504416 h 534438"/>
                  <a:gd name="connsiteX9" fmla="*/ 6285 w 205464"/>
                  <a:gd name="connsiteY9" fmla="*/ 530022 h 534438"/>
                  <a:gd name="connsiteX10" fmla="*/ 18151 w 205464"/>
                  <a:gd name="connsiteY10" fmla="*/ 534439 h 534438"/>
                  <a:gd name="connsiteX11" fmla="*/ 31899 w 205464"/>
                  <a:gd name="connsiteY11" fmla="*/ 528160 h 534438"/>
                  <a:gd name="connsiteX12" fmla="*/ 71990 w 205464"/>
                  <a:gd name="connsiteY12" fmla="*/ 481785 h 534438"/>
                  <a:gd name="connsiteX13" fmla="*/ 152885 w 205464"/>
                  <a:gd name="connsiteY13" fmla="*/ 264564 h 534438"/>
                  <a:gd name="connsiteX14" fmla="*/ 102607 w 205464"/>
                  <a:gd name="connsiteY14" fmla="*/ 69572 h 534438"/>
                  <a:gd name="connsiteX15" fmla="*/ 135870 w 205464"/>
                  <a:gd name="connsiteY15" fmla="*/ 36319 h 534438"/>
                  <a:gd name="connsiteX16" fmla="*/ 169134 w 205464"/>
                  <a:gd name="connsiteY16" fmla="*/ 69572 h 534438"/>
                  <a:gd name="connsiteX17" fmla="*/ 135870 w 205464"/>
                  <a:gd name="connsiteY17" fmla="*/ 102825 h 534438"/>
                  <a:gd name="connsiteX18" fmla="*/ 102607 w 205464"/>
                  <a:gd name="connsiteY18" fmla="*/ 69572 h 534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5464" h="534438">
                    <a:moveTo>
                      <a:pt x="152885" y="264564"/>
                    </a:moveTo>
                    <a:lnTo>
                      <a:pt x="152885" y="137027"/>
                    </a:lnTo>
                    <a:cubicBezTo>
                      <a:pt x="183064" y="129417"/>
                      <a:pt x="205465" y="102059"/>
                      <a:pt x="205465" y="69572"/>
                    </a:cubicBezTo>
                    <a:cubicBezTo>
                      <a:pt x="205465" y="31209"/>
                      <a:pt x="174246" y="0"/>
                      <a:pt x="135870" y="0"/>
                    </a:cubicBezTo>
                    <a:cubicBezTo>
                      <a:pt x="97495" y="0"/>
                      <a:pt x="66276" y="31209"/>
                      <a:pt x="66276" y="69572"/>
                    </a:cubicBezTo>
                    <a:cubicBezTo>
                      <a:pt x="66276" y="101237"/>
                      <a:pt x="87545" y="128011"/>
                      <a:pt x="116555" y="136388"/>
                    </a:cubicBezTo>
                    <a:lnTo>
                      <a:pt x="116555" y="264564"/>
                    </a:lnTo>
                    <a:cubicBezTo>
                      <a:pt x="116555" y="335596"/>
                      <a:pt x="90959" y="404292"/>
                      <a:pt x="44514" y="458041"/>
                    </a:cubicBezTo>
                    <a:lnTo>
                      <a:pt x="4422" y="504416"/>
                    </a:lnTo>
                    <a:cubicBezTo>
                      <a:pt x="-2132" y="512008"/>
                      <a:pt x="-1310" y="523470"/>
                      <a:pt x="6285" y="530022"/>
                    </a:cubicBezTo>
                    <a:cubicBezTo>
                      <a:pt x="9717" y="532997"/>
                      <a:pt x="13952" y="534439"/>
                      <a:pt x="18151" y="534439"/>
                    </a:cubicBezTo>
                    <a:cubicBezTo>
                      <a:pt x="23245" y="534439"/>
                      <a:pt x="28302" y="532303"/>
                      <a:pt x="31899" y="528160"/>
                    </a:cubicBezTo>
                    <a:lnTo>
                      <a:pt x="71990" y="481785"/>
                    </a:lnTo>
                    <a:cubicBezTo>
                      <a:pt x="124150" y="421448"/>
                      <a:pt x="152885" y="344320"/>
                      <a:pt x="152885" y="264564"/>
                    </a:cubicBezTo>
                    <a:close/>
                    <a:moveTo>
                      <a:pt x="102607" y="69572"/>
                    </a:moveTo>
                    <a:cubicBezTo>
                      <a:pt x="102607" y="51230"/>
                      <a:pt x="117522" y="36319"/>
                      <a:pt x="135870" y="36319"/>
                    </a:cubicBezTo>
                    <a:cubicBezTo>
                      <a:pt x="154218" y="36319"/>
                      <a:pt x="169134" y="51230"/>
                      <a:pt x="169134" y="69572"/>
                    </a:cubicBezTo>
                    <a:cubicBezTo>
                      <a:pt x="169134" y="87914"/>
                      <a:pt x="154218" y="102825"/>
                      <a:pt x="135870" y="102825"/>
                    </a:cubicBezTo>
                    <a:cubicBezTo>
                      <a:pt x="117522" y="102825"/>
                      <a:pt x="102607" y="87914"/>
                      <a:pt x="102607" y="69572"/>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6" name="Freeform 151">
                <a:extLst>
                  <a:ext uri="{FF2B5EF4-FFF2-40B4-BE49-F238E27FC236}">
                    <a16:creationId xmlns:a16="http://schemas.microsoft.com/office/drawing/2014/main" id="{7D7E1FDC-5804-DABD-7BAB-4A41A3BED953}"/>
                  </a:ext>
                </a:extLst>
              </p:cNvPr>
              <p:cNvSpPr/>
              <p:nvPr/>
            </p:nvSpPr>
            <p:spPr>
              <a:xfrm>
                <a:off x="3046153" y="3281371"/>
                <a:ext cx="571196" cy="413344"/>
              </a:xfrm>
              <a:custGeom>
                <a:avLst/>
                <a:gdLst>
                  <a:gd name="connsiteX0" fmla="*/ 175885 w 571196"/>
                  <a:gd name="connsiteY0" fmla="*/ 0 h 413344"/>
                  <a:gd name="connsiteX1" fmla="*/ 18165 w 571196"/>
                  <a:gd name="connsiteY1" fmla="*/ 0 h 413344"/>
                  <a:gd name="connsiteX2" fmla="*/ 0 w 571196"/>
                  <a:gd name="connsiteY2" fmla="*/ 18160 h 413344"/>
                  <a:gd name="connsiteX3" fmla="*/ 18165 w 571196"/>
                  <a:gd name="connsiteY3" fmla="*/ 36319 h 413344"/>
                  <a:gd name="connsiteX4" fmla="*/ 175885 w 571196"/>
                  <a:gd name="connsiteY4" fmla="*/ 36319 h 413344"/>
                  <a:gd name="connsiteX5" fmla="*/ 534865 w 571196"/>
                  <a:gd name="connsiteY5" fmla="*/ 395185 h 413344"/>
                  <a:gd name="connsiteX6" fmla="*/ 553031 w 571196"/>
                  <a:gd name="connsiteY6" fmla="*/ 413344 h 413344"/>
                  <a:gd name="connsiteX7" fmla="*/ 571196 w 571196"/>
                  <a:gd name="connsiteY7" fmla="*/ 395185 h 413344"/>
                  <a:gd name="connsiteX8" fmla="*/ 455412 w 571196"/>
                  <a:gd name="connsiteY8" fmla="*/ 115747 h 413344"/>
                  <a:gd name="connsiteX9" fmla="*/ 175885 w 571196"/>
                  <a:gd name="connsiteY9" fmla="*/ 0 h 41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1196" h="413344">
                    <a:moveTo>
                      <a:pt x="175885" y="0"/>
                    </a:moveTo>
                    <a:lnTo>
                      <a:pt x="18165" y="0"/>
                    </a:lnTo>
                    <a:cubicBezTo>
                      <a:pt x="8142" y="0"/>
                      <a:pt x="0" y="8122"/>
                      <a:pt x="0" y="18160"/>
                    </a:cubicBezTo>
                    <a:cubicBezTo>
                      <a:pt x="0" y="28197"/>
                      <a:pt x="8124" y="36319"/>
                      <a:pt x="18165" y="36319"/>
                    </a:cubicBezTo>
                    <a:lnTo>
                      <a:pt x="175885" y="36319"/>
                    </a:lnTo>
                    <a:cubicBezTo>
                      <a:pt x="373823" y="36319"/>
                      <a:pt x="534865" y="197309"/>
                      <a:pt x="534865" y="395185"/>
                    </a:cubicBezTo>
                    <a:cubicBezTo>
                      <a:pt x="534865" y="405204"/>
                      <a:pt x="543008" y="413344"/>
                      <a:pt x="553031" y="413344"/>
                    </a:cubicBezTo>
                    <a:cubicBezTo>
                      <a:pt x="563054" y="413344"/>
                      <a:pt x="571196" y="405223"/>
                      <a:pt x="571196" y="395185"/>
                    </a:cubicBezTo>
                    <a:cubicBezTo>
                      <a:pt x="571196" y="289622"/>
                      <a:pt x="530082" y="190392"/>
                      <a:pt x="455412" y="115747"/>
                    </a:cubicBezTo>
                    <a:cubicBezTo>
                      <a:pt x="380743" y="41101"/>
                      <a:pt x="281481" y="0"/>
                      <a:pt x="175885" y="0"/>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7" name="Freeform 152">
                <a:extLst>
                  <a:ext uri="{FF2B5EF4-FFF2-40B4-BE49-F238E27FC236}">
                    <a16:creationId xmlns:a16="http://schemas.microsoft.com/office/drawing/2014/main" id="{76AD6903-0A52-FC70-90C6-403B0FCCC607}"/>
                  </a:ext>
                </a:extLst>
              </p:cNvPr>
              <p:cNvSpPr/>
              <p:nvPr/>
            </p:nvSpPr>
            <p:spPr>
              <a:xfrm rot="21046799">
                <a:off x="2541644" y="3498110"/>
                <a:ext cx="63204" cy="63184"/>
              </a:xfrm>
              <a:custGeom>
                <a:avLst/>
                <a:gdLst>
                  <a:gd name="connsiteX0" fmla="*/ 63205 w 63204"/>
                  <a:gd name="connsiteY0" fmla="*/ 31592 h 63184"/>
                  <a:gd name="connsiteX1" fmla="*/ 31602 w 63204"/>
                  <a:gd name="connsiteY1" fmla="*/ 63184 h 63184"/>
                  <a:gd name="connsiteX2" fmla="*/ 0 w 63204"/>
                  <a:gd name="connsiteY2" fmla="*/ 31592 h 63184"/>
                  <a:gd name="connsiteX3" fmla="*/ 31602 w 63204"/>
                  <a:gd name="connsiteY3" fmla="*/ 0 h 63184"/>
                  <a:gd name="connsiteX4" fmla="*/ 63205 w 63204"/>
                  <a:gd name="connsiteY4" fmla="*/ 31592 h 63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204" h="63184">
                    <a:moveTo>
                      <a:pt x="63205" y="31592"/>
                    </a:moveTo>
                    <a:cubicBezTo>
                      <a:pt x="63205" y="49040"/>
                      <a:pt x="49056" y="63184"/>
                      <a:pt x="31602" y="63184"/>
                    </a:cubicBezTo>
                    <a:cubicBezTo>
                      <a:pt x="14149" y="63184"/>
                      <a:pt x="0" y="49040"/>
                      <a:pt x="0" y="31592"/>
                    </a:cubicBezTo>
                    <a:cubicBezTo>
                      <a:pt x="0" y="14144"/>
                      <a:pt x="14149" y="0"/>
                      <a:pt x="31602" y="0"/>
                    </a:cubicBezTo>
                    <a:cubicBezTo>
                      <a:pt x="49056" y="0"/>
                      <a:pt x="63205" y="14144"/>
                      <a:pt x="63205" y="31592"/>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8" name="Freeform 153">
                <a:extLst>
                  <a:ext uri="{FF2B5EF4-FFF2-40B4-BE49-F238E27FC236}">
                    <a16:creationId xmlns:a16="http://schemas.microsoft.com/office/drawing/2014/main" id="{159FD513-E9EC-DD0C-F6A5-C77E20B5569D}"/>
                  </a:ext>
                </a:extLst>
              </p:cNvPr>
              <p:cNvSpPr/>
              <p:nvPr/>
            </p:nvSpPr>
            <p:spPr>
              <a:xfrm rot="21046799">
                <a:off x="3577724" y="3908346"/>
                <a:ext cx="63204" cy="63184"/>
              </a:xfrm>
              <a:custGeom>
                <a:avLst/>
                <a:gdLst>
                  <a:gd name="connsiteX0" fmla="*/ 63205 w 63204"/>
                  <a:gd name="connsiteY0" fmla="*/ 31592 h 63184"/>
                  <a:gd name="connsiteX1" fmla="*/ 31602 w 63204"/>
                  <a:gd name="connsiteY1" fmla="*/ 63184 h 63184"/>
                  <a:gd name="connsiteX2" fmla="*/ 0 w 63204"/>
                  <a:gd name="connsiteY2" fmla="*/ 31592 h 63184"/>
                  <a:gd name="connsiteX3" fmla="*/ 31602 w 63204"/>
                  <a:gd name="connsiteY3" fmla="*/ 0 h 63184"/>
                  <a:gd name="connsiteX4" fmla="*/ 63205 w 63204"/>
                  <a:gd name="connsiteY4" fmla="*/ 31592 h 63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204" h="63184">
                    <a:moveTo>
                      <a:pt x="63205" y="31592"/>
                    </a:moveTo>
                    <a:cubicBezTo>
                      <a:pt x="63205" y="49040"/>
                      <a:pt x="49056" y="63184"/>
                      <a:pt x="31602" y="63184"/>
                    </a:cubicBezTo>
                    <a:cubicBezTo>
                      <a:pt x="14149" y="63184"/>
                      <a:pt x="0" y="49040"/>
                      <a:pt x="0" y="31592"/>
                    </a:cubicBezTo>
                    <a:cubicBezTo>
                      <a:pt x="0" y="14144"/>
                      <a:pt x="14149" y="0"/>
                      <a:pt x="31602" y="0"/>
                    </a:cubicBezTo>
                    <a:cubicBezTo>
                      <a:pt x="49056" y="0"/>
                      <a:pt x="63205" y="14144"/>
                      <a:pt x="63205" y="31592"/>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9" name="Freeform 274">
                <a:extLst>
                  <a:ext uri="{FF2B5EF4-FFF2-40B4-BE49-F238E27FC236}">
                    <a16:creationId xmlns:a16="http://schemas.microsoft.com/office/drawing/2014/main" id="{80F630FC-4862-6081-B67C-3A25E809A5DE}"/>
                  </a:ext>
                </a:extLst>
              </p:cNvPr>
              <p:cNvSpPr/>
              <p:nvPr/>
            </p:nvSpPr>
            <p:spPr>
              <a:xfrm>
                <a:off x="2922355" y="3271771"/>
                <a:ext cx="63204" cy="63184"/>
              </a:xfrm>
              <a:custGeom>
                <a:avLst/>
                <a:gdLst>
                  <a:gd name="connsiteX0" fmla="*/ 63205 w 63204"/>
                  <a:gd name="connsiteY0" fmla="*/ 31592 h 63184"/>
                  <a:gd name="connsiteX1" fmla="*/ 31602 w 63204"/>
                  <a:gd name="connsiteY1" fmla="*/ 63184 h 63184"/>
                  <a:gd name="connsiteX2" fmla="*/ 0 w 63204"/>
                  <a:gd name="connsiteY2" fmla="*/ 31592 h 63184"/>
                  <a:gd name="connsiteX3" fmla="*/ 31602 w 63204"/>
                  <a:gd name="connsiteY3" fmla="*/ 0 h 63184"/>
                  <a:gd name="connsiteX4" fmla="*/ 63205 w 63204"/>
                  <a:gd name="connsiteY4" fmla="*/ 31592 h 63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204" h="63184">
                    <a:moveTo>
                      <a:pt x="63205" y="31592"/>
                    </a:moveTo>
                    <a:cubicBezTo>
                      <a:pt x="63205" y="49040"/>
                      <a:pt x="49056" y="63184"/>
                      <a:pt x="31602" y="63184"/>
                    </a:cubicBezTo>
                    <a:cubicBezTo>
                      <a:pt x="14149" y="63184"/>
                      <a:pt x="0" y="49040"/>
                      <a:pt x="0" y="31592"/>
                    </a:cubicBezTo>
                    <a:cubicBezTo>
                      <a:pt x="0" y="14144"/>
                      <a:pt x="14149" y="0"/>
                      <a:pt x="31602" y="0"/>
                    </a:cubicBezTo>
                    <a:cubicBezTo>
                      <a:pt x="49056" y="0"/>
                      <a:pt x="63205" y="14144"/>
                      <a:pt x="63205" y="31592"/>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0" name="Freeform 275">
                <a:extLst>
                  <a:ext uri="{FF2B5EF4-FFF2-40B4-BE49-F238E27FC236}">
                    <a16:creationId xmlns:a16="http://schemas.microsoft.com/office/drawing/2014/main" id="{7725ED96-FBCA-CEFA-8DB2-2E4FF89E6624}"/>
                  </a:ext>
                </a:extLst>
              </p:cNvPr>
              <p:cNvSpPr/>
              <p:nvPr/>
            </p:nvSpPr>
            <p:spPr>
              <a:xfrm>
                <a:off x="2428622" y="3132426"/>
                <a:ext cx="391660" cy="415443"/>
              </a:xfrm>
              <a:custGeom>
                <a:avLst/>
                <a:gdLst>
                  <a:gd name="connsiteX0" fmla="*/ 18165 w 391660"/>
                  <a:gd name="connsiteY0" fmla="*/ 415443 h 415443"/>
                  <a:gd name="connsiteX1" fmla="*/ 36331 w 391660"/>
                  <a:gd name="connsiteY1" fmla="*/ 397284 h 415443"/>
                  <a:gd name="connsiteX2" fmla="*/ 36331 w 391660"/>
                  <a:gd name="connsiteY2" fmla="*/ 391535 h 415443"/>
                  <a:gd name="connsiteX3" fmla="*/ 391660 w 391660"/>
                  <a:gd name="connsiteY3" fmla="*/ 36319 h 415443"/>
                  <a:gd name="connsiteX4" fmla="*/ 391660 w 391660"/>
                  <a:gd name="connsiteY4" fmla="*/ 0 h 415443"/>
                  <a:gd name="connsiteX5" fmla="*/ 114707 w 391660"/>
                  <a:gd name="connsiteY5" fmla="*/ 114670 h 415443"/>
                  <a:gd name="connsiteX6" fmla="*/ 0 w 391660"/>
                  <a:gd name="connsiteY6" fmla="*/ 391535 h 415443"/>
                  <a:gd name="connsiteX7" fmla="*/ 0 w 391660"/>
                  <a:gd name="connsiteY7" fmla="*/ 397284 h 415443"/>
                  <a:gd name="connsiteX8" fmla="*/ 18165 w 391660"/>
                  <a:gd name="connsiteY8" fmla="*/ 415443 h 41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660" h="415443">
                    <a:moveTo>
                      <a:pt x="18165" y="415443"/>
                    </a:moveTo>
                    <a:cubicBezTo>
                      <a:pt x="28188" y="415443"/>
                      <a:pt x="36331" y="407322"/>
                      <a:pt x="36331" y="397284"/>
                    </a:cubicBezTo>
                    <a:lnTo>
                      <a:pt x="36331" y="391535"/>
                    </a:lnTo>
                    <a:cubicBezTo>
                      <a:pt x="36331" y="195667"/>
                      <a:pt x="195730" y="36319"/>
                      <a:pt x="391660" y="36319"/>
                    </a:cubicBezTo>
                    <a:lnTo>
                      <a:pt x="391660" y="0"/>
                    </a:lnTo>
                    <a:cubicBezTo>
                      <a:pt x="287049" y="0"/>
                      <a:pt x="188683" y="40736"/>
                      <a:pt x="114707" y="114670"/>
                    </a:cubicBezTo>
                    <a:cubicBezTo>
                      <a:pt x="40731" y="188622"/>
                      <a:pt x="0" y="286939"/>
                      <a:pt x="0" y="391535"/>
                    </a:cubicBezTo>
                    <a:lnTo>
                      <a:pt x="0" y="397284"/>
                    </a:lnTo>
                    <a:cubicBezTo>
                      <a:pt x="0" y="407322"/>
                      <a:pt x="8124" y="415443"/>
                      <a:pt x="18165" y="415443"/>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1" name="Freeform 276">
                <a:extLst>
                  <a:ext uri="{FF2B5EF4-FFF2-40B4-BE49-F238E27FC236}">
                    <a16:creationId xmlns:a16="http://schemas.microsoft.com/office/drawing/2014/main" id="{43F06368-9B01-20E2-E2DE-B7C7E3D36981}"/>
                  </a:ext>
                </a:extLst>
              </p:cNvPr>
              <p:cNvSpPr/>
              <p:nvPr/>
            </p:nvSpPr>
            <p:spPr>
              <a:xfrm>
                <a:off x="3821915" y="3106692"/>
                <a:ext cx="167778" cy="375510"/>
              </a:xfrm>
              <a:custGeom>
                <a:avLst/>
                <a:gdLst>
                  <a:gd name="connsiteX0" fmla="*/ 167779 w 167778"/>
                  <a:gd name="connsiteY0" fmla="*/ 83862 h 375510"/>
                  <a:gd name="connsiteX1" fmla="*/ 83889 w 167778"/>
                  <a:gd name="connsiteY1" fmla="*/ 0 h 375510"/>
                  <a:gd name="connsiteX2" fmla="*/ 0 w 167778"/>
                  <a:gd name="connsiteY2" fmla="*/ 83862 h 375510"/>
                  <a:gd name="connsiteX3" fmla="*/ 64355 w 167778"/>
                  <a:gd name="connsiteY3" fmla="*/ 165407 h 375510"/>
                  <a:gd name="connsiteX4" fmla="*/ 67184 w 167778"/>
                  <a:gd name="connsiteY4" fmla="*/ 357625 h 375510"/>
                  <a:gd name="connsiteX5" fmla="*/ 85350 w 167778"/>
                  <a:gd name="connsiteY5" fmla="*/ 375510 h 375510"/>
                  <a:gd name="connsiteX6" fmla="*/ 85624 w 167778"/>
                  <a:gd name="connsiteY6" fmla="*/ 375510 h 375510"/>
                  <a:gd name="connsiteX7" fmla="*/ 103515 w 167778"/>
                  <a:gd name="connsiteY7" fmla="*/ 357095 h 375510"/>
                  <a:gd name="connsiteX8" fmla="*/ 100704 w 167778"/>
                  <a:gd name="connsiteY8" fmla="*/ 166028 h 375510"/>
                  <a:gd name="connsiteX9" fmla="*/ 167760 w 167778"/>
                  <a:gd name="connsiteY9" fmla="*/ 83862 h 375510"/>
                  <a:gd name="connsiteX10" fmla="*/ 83889 w 167778"/>
                  <a:gd name="connsiteY10" fmla="*/ 131388 h 375510"/>
                  <a:gd name="connsiteX11" fmla="*/ 36331 w 167778"/>
                  <a:gd name="connsiteY11" fmla="*/ 83844 h 375510"/>
                  <a:gd name="connsiteX12" fmla="*/ 83889 w 167778"/>
                  <a:gd name="connsiteY12" fmla="*/ 36301 h 375510"/>
                  <a:gd name="connsiteX13" fmla="*/ 131448 w 167778"/>
                  <a:gd name="connsiteY13" fmla="*/ 83844 h 375510"/>
                  <a:gd name="connsiteX14" fmla="*/ 83889 w 167778"/>
                  <a:gd name="connsiteY14" fmla="*/ 131388 h 375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778" h="375510">
                    <a:moveTo>
                      <a:pt x="167779" y="83862"/>
                    </a:moveTo>
                    <a:cubicBezTo>
                      <a:pt x="167779" y="37633"/>
                      <a:pt x="130152" y="0"/>
                      <a:pt x="83889" y="0"/>
                    </a:cubicBezTo>
                    <a:cubicBezTo>
                      <a:pt x="37627" y="0"/>
                      <a:pt x="0" y="37615"/>
                      <a:pt x="0" y="83862"/>
                    </a:cubicBezTo>
                    <a:cubicBezTo>
                      <a:pt x="0" y="123375"/>
                      <a:pt x="27495" y="156574"/>
                      <a:pt x="64355" y="165407"/>
                    </a:cubicBezTo>
                    <a:lnTo>
                      <a:pt x="67184" y="357625"/>
                    </a:lnTo>
                    <a:cubicBezTo>
                      <a:pt x="67331" y="367553"/>
                      <a:pt x="75437" y="375510"/>
                      <a:pt x="85350" y="375510"/>
                    </a:cubicBezTo>
                    <a:cubicBezTo>
                      <a:pt x="85441" y="375510"/>
                      <a:pt x="85532" y="375510"/>
                      <a:pt x="85624" y="375510"/>
                    </a:cubicBezTo>
                    <a:cubicBezTo>
                      <a:pt x="95647" y="375364"/>
                      <a:pt x="103661" y="367115"/>
                      <a:pt x="103515" y="357095"/>
                    </a:cubicBezTo>
                    <a:lnTo>
                      <a:pt x="100704" y="166028"/>
                    </a:lnTo>
                    <a:cubicBezTo>
                      <a:pt x="138915" y="158216"/>
                      <a:pt x="167760" y="124343"/>
                      <a:pt x="167760" y="83862"/>
                    </a:cubicBezTo>
                    <a:close/>
                    <a:moveTo>
                      <a:pt x="83889" y="131388"/>
                    </a:moveTo>
                    <a:cubicBezTo>
                      <a:pt x="57673" y="131388"/>
                      <a:pt x="36331" y="110071"/>
                      <a:pt x="36331" y="83844"/>
                    </a:cubicBezTo>
                    <a:cubicBezTo>
                      <a:pt x="36331" y="57618"/>
                      <a:pt x="57654" y="36301"/>
                      <a:pt x="83889" y="36301"/>
                    </a:cubicBezTo>
                    <a:cubicBezTo>
                      <a:pt x="110124" y="36301"/>
                      <a:pt x="131448" y="57618"/>
                      <a:pt x="131448" y="83844"/>
                    </a:cubicBezTo>
                    <a:cubicBezTo>
                      <a:pt x="131448" y="110071"/>
                      <a:pt x="110124" y="131388"/>
                      <a:pt x="83889" y="131388"/>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2" name="Freeform 277">
                <a:extLst>
                  <a:ext uri="{FF2B5EF4-FFF2-40B4-BE49-F238E27FC236}">
                    <a16:creationId xmlns:a16="http://schemas.microsoft.com/office/drawing/2014/main" id="{991AEE3E-528D-6115-130C-CD580980916C}"/>
                  </a:ext>
                </a:extLst>
              </p:cNvPr>
              <p:cNvSpPr/>
              <p:nvPr/>
            </p:nvSpPr>
            <p:spPr>
              <a:xfrm>
                <a:off x="4057997" y="2995915"/>
                <a:ext cx="104440" cy="380797"/>
              </a:xfrm>
              <a:custGeom>
                <a:avLst/>
                <a:gdLst>
                  <a:gd name="connsiteX0" fmla="*/ 31524 w 104440"/>
                  <a:gd name="connsiteY0" fmla="*/ 5853 h 380797"/>
                  <a:gd name="connsiteX1" fmla="*/ 5855 w 104440"/>
                  <a:gd name="connsiteY1" fmla="*/ 4813 h 380797"/>
                  <a:gd name="connsiteX2" fmla="*/ 4814 w 104440"/>
                  <a:gd name="connsiteY2" fmla="*/ 30473 h 380797"/>
                  <a:gd name="connsiteX3" fmla="*/ 68110 w 104440"/>
                  <a:gd name="connsiteY3" fmla="*/ 192541 h 380797"/>
                  <a:gd name="connsiteX4" fmla="*/ 8411 w 104440"/>
                  <a:gd name="connsiteY4" fmla="*/ 350629 h 380797"/>
                  <a:gd name="connsiteX5" fmla="*/ 10036 w 104440"/>
                  <a:gd name="connsiteY5" fmla="*/ 376253 h 380797"/>
                  <a:gd name="connsiteX6" fmla="*/ 22030 w 104440"/>
                  <a:gd name="connsiteY6" fmla="*/ 380798 h 380797"/>
                  <a:gd name="connsiteX7" fmla="*/ 35668 w 104440"/>
                  <a:gd name="connsiteY7" fmla="*/ 374647 h 380797"/>
                  <a:gd name="connsiteX8" fmla="*/ 104441 w 104440"/>
                  <a:gd name="connsiteY8" fmla="*/ 192541 h 380797"/>
                  <a:gd name="connsiteX9" fmla="*/ 31524 w 104440"/>
                  <a:gd name="connsiteY9" fmla="*/ 5853 h 380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40" h="380797">
                    <a:moveTo>
                      <a:pt x="31524" y="5853"/>
                    </a:moveTo>
                    <a:cubicBezTo>
                      <a:pt x="24714" y="-1520"/>
                      <a:pt x="13231" y="-1995"/>
                      <a:pt x="5855" y="4813"/>
                    </a:cubicBezTo>
                    <a:cubicBezTo>
                      <a:pt x="-1521" y="11602"/>
                      <a:pt x="-1995" y="23100"/>
                      <a:pt x="4814" y="30473"/>
                    </a:cubicBezTo>
                    <a:cubicBezTo>
                      <a:pt x="45636" y="74732"/>
                      <a:pt x="68110" y="132295"/>
                      <a:pt x="68110" y="192541"/>
                    </a:cubicBezTo>
                    <a:cubicBezTo>
                      <a:pt x="68110" y="252787"/>
                      <a:pt x="46914" y="306973"/>
                      <a:pt x="8411" y="350629"/>
                    </a:cubicBezTo>
                    <a:cubicBezTo>
                      <a:pt x="1784" y="358149"/>
                      <a:pt x="2496" y="369628"/>
                      <a:pt x="10036" y="376253"/>
                    </a:cubicBezTo>
                    <a:cubicBezTo>
                      <a:pt x="13486" y="379301"/>
                      <a:pt x="17777" y="380798"/>
                      <a:pt x="22030" y="380798"/>
                    </a:cubicBezTo>
                    <a:cubicBezTo>
                      <a:pt x="27069" y="380798"/>
                      <a:pt x="32072" y="378717"/>
                      <a:pt x="35668" y="374647"/>
                    </a:cubicBezTo>
                    <a:cubicBezTo>
                      <a:pt x="80014" y="324348"/>
                      <a:pt x="104441" y="259667"/>
                      <a:pt x="104441" y="192541"/>
                    </a:cubicBezTo>
                    <a:cubicBezTo>
                      <a:pt x="104441" y="125414"/>
                      <a:pt x="78553" y="56846"/>
                      <a:pt x="31524" y="5853"/>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3" name="Freeform 278">
                <a:extLst>
                  <a:ext uri="{FF2B5EF4-FFF2-40B4-BE49-F238E27FC236}">
                    <a16:creationId xmlns:a16="http://schemas.microsoft.com/office/drawing/2014/main" id="{83E632A6-4C57-EA57-3007-18D5D176632D}"/>
                  </a:ext>
                </a:extLst>
              </p:cNvPr>
              <p:cNvSpPr/>
              <p:nvPr/>
            </p:nvSpPr>
            <p:spPr>
              <a:xfrm>
                <a:off x="4019863" y="3040286"/>
                <a:ext cx="88919" cy="292186"/>
              </a:xfrm>
              <a:custGeom>
                <a:avLst/>
                <a:gdLst>
                  <a:gd name="connsiteX0" fmla="*/ 31228 w 88919"/>
                  <a:gd name="connsiteY0" fmla="*/ 5540 h 292186"/>
                  <a:gd name="connsiteX1" fmla="*/ 5541 w 88919"/>
                  <a:gd name="connsiteY1" fmla="*/ 5102 h 292186"/>
                  <a:gd name="connsiteX2" fmla="*/ 5103 w 88919"/>
                  <a:gd name="connsiteY2" fmla="*/ 30780 h 292186"/>
                  <a:gd name="connsiteX3" fmla="*/ 52589 w 88919"/>
                  <a:gd name="connsiteY3" fmla="*/ 148224 h 292186"/>
                  <a:gd name="connsiteX4" fmla="*/ 8700 w 88919"/>
                  <a:gd name="connsiteY4" fmla="*/ 261817 h 292186"/>
                  <a:gd name="connsiteX5" fmla="*/ 9923 w 88919"/>
                  <a:gd name="connsiteY5" fmla="*/ 287460 h 292186"/>
                  <a:gd name="connsiteX6" fmla="*/ 22137 w 88919"/>
                  <a:gd name="connsiteY6" fmla="*/ 292187 h 292186"/>
                  <a:gd name="connsiteX7" fmla="*/ 35592 w 88919"/>
                  <a:gd name="connsiteY7" fmla="*/ 286237 h 292186"/>
                  <a:gd name="connsiteX8" fmla="*/ 88920 w 88919"/>
                  <a:gd name="connsiteY8" fmla="*/ 148224 h 292186"/>
                  <a:gd name="connsiteX9" fmla="*/ 31228 w 88919"/>
                  <a:gd name="connsiteY9" fmla="*/ 5540 h 292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919" h="292186">
                    <a:moveTo>
                      <a:pt x="31228" y="5540"/>
                    </a:moveTo>
                    <a:cubicBezTo>
                      <a:pt x="24254" y="-1670"/>
                      <a:pt x="12753" y="-1870"/>
                      <a:pt x="5541" y="5102"/>
                    </a:cubicBezTo>
                    <a:cubicBezTo>
                      <a:pt x="-1670" y="12073"/>
                      <a:pt x="-1871" y="23571"/>
                      <a:pt x="5103" y="30780"/>
                    </a:cubicBezTo>
                    <a:cubicBezTo>
                      <a:pt x="35720" y="62446"/>
                      <a:pt x="52589" y="104167"/>
                      <a:pt x="52589" y="148224"/>
                    </a:cubicBezTo>
                    <a:cubicBezTo>
                      <a:pt x="52589" y="192282"/>
                      <a:pt x="36998" y="230682"/>
                      <a:pt x="8700" y="261817"/>
                    </a:cubicBezTo>
                    <a:cubicBezTo>
                      <a:pt x="1945" y="269245"/>
                      <a:pt x="2492" y="280725"/>
                      <a:pt x="9923" y="287460"/>
                    </a:cubicBezTo>
                    <a:cubicBezTo>
                      <a:pt x="13410" y="290617"/>
                      <a:pt x="17773" y="292187"/>
                      <a:pt x="22137" y="292187"/>
                    </a:cubicBezTo>
                    <a:cubicBezTo>
                      <a:pt x="27084" y="292187"/>
                      <a:pt x="31995" y="290179"/>
                      <a:pt x="35592" y="286237"/>
                    </a:cubicBezTo>
                    <a:cubicBezTo>
                      <a:pt x="69987" y="248403"/>
                      <a:pt x="88920" y="199381"/>
                      <a:pt x="88920" y="148224"/>
                    </a:cubicBezTo>
                    <a:cubicBezTo>
                      <a:pt x="88920" y="97067"/>
                      <a:pt x="68435" y="44012"/>
                      <a:pt x="31228" y="5540"/>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4" name="Freeform 279">
                <a:extLst>
                  <a:ext uri="{FF2B5EF4-FFF2-40B4-BE49-F238E27FC236}">
                    <a16:creationId xmlns:a16="http://schemas.microsoft.com/office/drawing/2014/main" id="{56E91AFD-6D8C-9334-4D23-567790925A2B}"/>
                  </a:ext>
                </a:extLst>
              </p:cNvPr>
              <p:cNvSpPr/>
              <p:nvPr/>
            </p:nvSpPr>
            <p:spPr>
              <a:xfrm>
                <a:off x="3983343" y="3082785"/>
                <a:ext cx="72349" cy="207254"/>
              </a:xfrm>
              <a:custGeom>
                <a:avLst/>
                <a:gdLst>
                  <a:gd name="connsiteX0" fmla="*/ 31071 w 72349"/>
                  <a:gd name="connsiteY0" fmla="*/ 5382 h 207254"/>
                  <a:gd name="connsiteX1" fmla="*/ 5384 w 72349"/>
                  <a:gd name="connsiteY1" fmla="*/ 5254 h 207254"/>
                  <a:gd name="connsiteX2" fmla="*/ 5256 w 72349"/>
                  <a:gd name="connsiteY2" fmla="*/ 30933 h 207254"/>
                  <a:gd name="connsiteX3" fmla="*/ 36037 w 72349"/>
                  <a:gd name="connsiteY3" fmla="*/ 105761 h 207254"/>
                  <a:gd name="connsiteX4" fmla="*/ 8706 w 72349"/>
                  <a:gd name="connsiteY4" fmla="*/ 176940 h 207254"/>
                  <a:gd name="connsiteX5" fmla="*/ 10039 w 72349"/>
                  <a:gd name="connsiteY5" fmla="*/ 202582 h 207254"/>
                  <a:gd name="connsiteX6" fmla="*/ 22198 w 72349"/>
                  <a:gd name="connsiteY6" fmla="*/ 207254 h 207254"/>
                  <a:gd name="connsiteX7" fmla="*/ 35690 w 72349"/>
                  <a:gd name="connsiteY7" fmla="*/ 201250 h 207254"/>
                  <a:gd name="connsiteX8" fmla="*/ 72349 w 72349"/>
                  <a:gd name="connsiteY8" fmla="*/ 105761 h 207254"/>
                  <a:gd name="connsiteX9" fmla="*/ 31052 w 72349"/>
                  <a:gd name="connsiteY9" fmla="*/ 5382 h 207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349" h="207254">
                    <a:moveTo>
                      <a:pt x="31071" y="5382"/>
                    </a:moveTo>
                    <a:cubicBezTo>
                      <a:pt x="24005" y="-1736"/>
                      <a:pt x="12504" y="-1809"/>
                      <a:pt x="5384" y="5254"/>
                    </a:cubicBezTo>
                    <a:cubicBezTo>
                      <a:pt x="-1755" y="12317"/>
                      <a:pt x="-1791" y="23815"/>
                      <a:pt x="5256" y="30933"/>
                    </a:cubicBezTo>
                    <a:cubicBezTo>
                      <a:pt x="25101" y="50972"/>
                      <a:pt x="36037" y="77546"/>
                      <a:pt x="36037" y="105761"/>
                    </a:cubicBezTo>
                    <a:cubicBezTo>
                      <a:pt x="36037" y="132116"/>
                      <a:pt x="26342" y="157393"/>
                      <a:pt x="8706" y="176940"/>
                    </a:cubicBezTo>
                    <a:cubicBezTo>
                      <a:pt x="1988" y="184386"/>
                      <a:pt x="2590" y="195866"/>
                      <a:pt x="10039" y="202582"/>
                    </a:cubicBezTo>
                    <a:cubicBezTo>
                      <a:pt x="13508" y="205703"/>
                      <a:pt x="17853" y="207254"/>
                      <a:pt x="22198" y="207254"/>
                    </a:cubicBezTo>
                    <a:cubicBezTo>
                      <a:pt x="27164" y="207254"/>
                      <a:pt x="32111" y="205228"/>
                      <a:pt x="35690" y="201250"/>
                    </a:cubicBezTo>
                    <a:cubicBezTo>
                      <a:pt x="59332" y="175023"/>
                      <a:pt x="72349" y="141113"/>
                      <a:pt x="72349" y="105761"/>
                    </a:cubicBezTo>
                    <a:cubicBezTo>
                      <a:pt x="72349" y="67909"/>
                      <a:pt x="57689" y="32265"/>
                      <a:pt x="31052" y="5382"/>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5" name="Freeform 280">
                <a:extLst>
                  <a:ext uri="{FF2B5EF4-FFF2-40B4-BE49-F238E27FC236}">
                    <a16:creationId xmlns:a16="http://schemas.microsoft.com/office/drawing/2014/main" id="{42B07C13-AFC3-75BB-8DB1-D7DFDE638278}"/>
                  </a:ext>
                </a:extLst>
              </p:cNvPr>
              <p:cNvSpPr/>
              <p:nvPr/>
            </p:nvSpPr>
            <p:spPr>
              <a:xfrm>
                <a:off x="3648112" y="2996225"/>
                <a:ext cx="104488" cy="382586"/>
              </a:xfrm>
              <a:custGeom>
                <a:avLst/>
                <a:gdLst>
                  <a:gd name="connsiteX0" fmla="*/ 36331 w 104488"/>
                  <a:gd name="connsiteY0" fmla="*/ 192614 h 382586"/>
                  <a:gd name="connsiteX1" fmla="*/ 99681 w 104488"/>
                  <a:gd name="connsiteY1" fmla="*/ 30473 h 382586"/>
                  <a:gd name="connsiteX2" fmla="*/ 98641 w 104488"/>
                  <a:gd name="connsiteY2" fmla="*/ 4813 h 382586"/>
                  <a:gd name="connsiteX3" fmla="*/ 72972 w 104488"/>
                  <a:gd name="connsiteY3" fmla="*/ 5853 h 382586"/>
                  <a:gd name="connsiteX4" fmla="*/ 0 w 104488"/>
                  <a:gd name="connsiteY4" fmla="*/ 192614 h 382586"/>
                  <a:gd name="connsiteX5" fmla="*/ 70416 w 104488"/>
                  <a:gd name="connsiteY5" fmla="*/ 376545 h 382586"/>
                  <a:gd name="connsiteX6" fmla="*/ 83944 w 104488"/>
                  <a:gd name="connsiteY6" fmla="*/ 382586 h 382586"/>
                  <a:gd name="connsiteX7" fmla="*/ 96067 w 104488"/>
                  <a:gd name="connsiteY7" fmla="*/ 377951 h 382586"/>
                  <a:gd name="connsiteX8" fmla="*/ 97454 w 104488"/>
                  <a:gd name="connsiteY8" fmla="*/ 352308 h 382586"/>
                  <a:gd name="connsiteX9" fmla="*/ 36331 w 104488"/>
                  <a:gd name="connsiteY9" fmla="*/ 192632 h 38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488" h="382586">
                    <a:moveTo>
                      <a:pt x="36331" y="192614"/>
                    </a:moveTo>
                    <a:cubicBezTo>
                      <a:pt x="36331" y="132331"/>
                      <a:pt x="58823" y="74750"/>
                      <a:pt x="99681" y="30473"/>
                    </a:cubicBezTo>
                    <a:cubicBezTo>
                      <a:pt x="106473" y="23100"/>
                      <a:pt x="106016" y="11620"/>
                      <a:pt x="98641" y="4813"/>
                    </a:cubicBezTo>
                    <a:cubicBezTo>
                      <a:pt x="91265" y="-1995"/>
                      <a:pt x="79782" y="-1520"/>
                      <a:pt x="72972" y="5853"/>
                    </a:cubicBezTo>
                    <a:cubicBezTo>
                      <a:pt x="25906" y="56846"/>
                      <a:pt x="0" y="123169"/>
                      <a:pt x="0" y="192614"/>
                    </a:cubicBezTo>
                    <a:cubicBezTo>
                      <a:pt x="0" y="262058"/>
                      <a:pt x="25012" y="325954"/>
                      <a:pt x="70416" y="376545"/>
                    </a:cubicBezTo>
                    <a:cubicBezTo>
                      <a:pt x="73994" y="380542"/>
                      <a:pt x="78960" y="382586"/>
                      <a:pt x="83944" y="382586"/>
                    </a:cubicBezTo>
                    <a:cubicBezTo>
                      <a:pt x="88271" y="382586"/>
                      <a:pt x="92598" y="381053"/>
                      <a:pt x="96067" y="377951"/>
                    </a:cubicBezTo>
                    <a:cubicBezTo>
                      <a:pt x="103534" y="371253"/>
                      <a:pt x="104154" y="359773"/>
                      <a:pt x="97454" y="352308"/>
                    </a:cubicBezTo>
                    <a:cubicBezTo>
                      <a:pt x="58038" y="308379"/>
                      <a:pt x="36331" y="251673"/>
                      <a:pt x="36331" y="192632"/>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6" name="Freeform 281">
                <a:extLst>
                  <a:ext uri="{FF2B5EF4-FFF2-40B4-BE49-F238E27FC236}">
                    <a16:creationId xmlns:a16="http://schemas.microsoft.com/office/drawing/2014/main" id="{F503A075-2371-2D42-F5FB-BD021F63AACA}"/>
                  </a:ext>
                </a:extLst>
              </p:cNvPr>
              <p:cNvSpPr/>
              <p:nvPr/>
            </p:nvSpPr>
            <p:spPr>
              <a:xfrm>
                <a:off x="3701750" y="3040542"/>
                <a:ext cx="88937" cy="293938"/>
              </a:xfrm>
              <a:custGeom>
                <a:avLst/>
                <a:gdLst>
                  <a:gd name="connsiteX0" fmla="*/ 36331 w 88937"/>
                  <a:gd name="connsiteY0" fmla="*/ 148243 h 293938"/>
                  <a:gd name="connsiteX1" fmla="*/ 83835 w 88937"/>
                  <a:gd name="connsiteY1" fmla="*/ 30780 h 293938"/>
                  <a:gd name="connsiteX2" fmla="*/ 83396 w 88937"/>
                  <a:gd name="connsiteY2" fmla="*/ 5102 h 293938"/>
                  <a:gd name="connsiteX3" fmla="*/ 57709 w 88937"/>
                  <a:gd name="connsiteY3" fmla="*/ 5540 h 293938"/>
                  <a:gd name="connsiteX4" fmla="*/ 0 w 88937"/>
                  <a:gd name="connsiteY4" fmla="*/ 148243 h 293938"/>
                  <a:gd name="connsiteX5" fmla="*/ 55080 w 88937"/>
                  <a:gd name="connsiteY5" fmla="*/ 288153 h 293938"/>
                  <a:gd name="connsiteX6" fmla="*/ 68371 w 88937"/>
                  <a:gd name="connsiteY6" fmla="*/ 293939 h 293938"/>
                  <a:gd name="connsiteX7" fmla="*/ 80749 w 88937"/>
                  <a:gd name="connsiteY7" fmla="*/ 289066 h 293938"/>
                  <a:gd name="connsiteX8" fmla="*/ 81662 w 88937"/>
                  <a:gd name="connsiteY8" fmla="*/ 263405 h 293938"/>
                  <a:gd name="connsiteX9" fmla="*/ 36331 w 88937"/>
                  <a:gd name="connsiteY9" fmla="*/ 148243 h 29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937" h="293938">
                    <a:moveTo>
                      <a:pt x="36331" y="148243"/>
                    </a:moveTo>
                    <a:cubicBezTo>
                      <a:pt x="36331" y="104167"/>
                      <a:pt x="53200" y="62464"/>
                      <a:pt x="83835" y="30780"/>
                    </a:cubicBezTo>
                    <a:cubicBezTo>
                      <a:pt x="90809" y="23571"/>
                      <a:pt x="90608" y="12073"/>
                      <a:pt x="83396" y="5102"/>
                    </a:cubicBezTo>
                    <a:cubicBezTo>
                      <a:pt x="76185" y="-1870"/>
                      <a:pt x="64683" y="-1670"/>
                      <a:pt x="57709" y="5540"/>
                    </a:cubicBezTo>
                    <a:cubicBezTo>
                      <a:pt x="20502" y="44012"/>
                      <a:pt x="0" y="94695"/>
                      <a:pt x="0" y="148243"/>
                    </a:cubicBezTo>
                    <a:cubicBezTo>
                      <a:pt x="0" y="201791"/>
                      <a:pt x="19571" y="250046"/>
                      <a:pt x="55080" y="288153"/>
                    </a:cubicBezTo>
                    <a:cubicBezTo>
                      <a:pt x="58659" y="291986"/>
                      <a:pt x="63515" y="293939"/>
                      <a:pt x="68371" y="293939"/>
                    </a:cubicBezTo>
                    <a:cubicBezTo>
                      <a:pt x="72808" y="293939"/>
                      <a:pt x="77244" y="292333"/>
                      <a:pt x="80749" y="289066"/>
                    </a:cubicBezTo>
                    <a:cubicBezTo>
                      <a:pt x="88088" y="282222"/>
                      <a:pt x="88490" y="270742"/>
                      <a:pt x="81662" y="263405"/>
                    </a:cubicBezTo>
                    <a:cubicBezTo>
                      <a:pt x="52433" y="232050"/>
                      <a:pt x="36331" y="191150"/>
                      <a:pt x="36331" y="148243"/>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7" name="Freeform 282">
                <a:extLst>
                  <a:ext uri="{FF2B5EF4-FFF2-40B4-BE49-F238E27FC236}">
                    <a16:creationId xmlns:a16="http://schemas.microsoft.com/office/drawing/2014/main" id="{F1706AE3-4172-AC3A-5E39-860EB32A524B}"/>
                  </a:ext>
                </a:extLst>
              </p:cNvPr>
              <p:cNvSpPr/>
              <p:nvPr/>
            </p:nvSpPr>
            <p:spPr>
              <a:xfrm>
                <a:off x="3754840" y="3082995"/>
                <a:ext cx="72321" cy="208997"/>
              </a:xfrm>
              <a:custGeom>
                <a:avLst/>
                <a:gdLst>
                  <a:gd name="connsiteX0" fmla="*/ 36331 w 72321"/>
                  <a:gd name="connsiteY0" fmla="*/ 105734 h 208997"/>
                  <a:gd name="connsiteX1" fmla="*/ 67075 w 72321"/>
                  <a:gd name="connsiteY1" fmla="*/ 30924 h 208997"/>
                  <a:gd name="connsiteX2" fmla="*/ 66929 w 72321"/>
                  <a:gd name="connsiteY2" fmla="*/ 5245 h 208997"/>
                  <a:gd name="connsiteX3" fmla="*/ 41242 w 72321"/>
                  <a:gd name="connsiteY3" fmla="*/ 5391 h 208997"/>
                  <a:gd name="connsiteX4" fmla="*/ 0 w 72321"/>
                  <a:gd name="connsiteY4" fmla="*/ 105734 h 208997"/>
                  <a:gd name="connsiteX5" fmla="*/ 38522 w 72321"/>
                  <a:gd name="connsiteY5" fmla="*/ 203248 h 208997"/>
                  <a:gd name="connsiteX6" fmla="*/ 51776 w 72321"/>
                  <a:gd name="connsiteY6" fmla="*/ 208997 h 208997"/>
                  <a:gd name="connsiteX7" fmla="*/ 64190 w 72321"/>
                  <a:gd name="connsiteY7" fmla="*/ 204088 h 208997"/>
                  <a:gd name="connsiteX8" fmla="*/ 65030 w 72321"/>
                  <a:gd name="connsiteY8" fmla="*/ 178427 h 208997"/>
                  <a:gd name="connsiteX9" fmla="*/ 36312 w 72321"/>
                  <a:gd name="connsiteY9" fmla="*/ 105734 h 20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321" h="208997">
                    <a:moveTo>
                      <a:pt x="36331" y="105734"/>
                    </a:moveTo>
                    <a:cubicBezTo>
                      <a:pt x="36331" y="77537"/>
                      <a:pt x="47248" y="50963"/>
                      <a:pt x="67075" y="30924"/>
                    </a:cubicBezTo>
                    <a:cubicBezTo>
                      <a:pt x="74122" y="23788"/>
                      <a:pt x="74067" y="12290"/>
                      <a:pt x="66929" y="5245"/>
                    </a:cubicBezTo>
                    <a:cubicBezTo>
                      <a:pt x="59791" y="-1800"/>
                      <a:pt x="48307" y="-1745"/>
                      <a:pt x="41242" y="5391"/>
                    </a:cubicBezTo>
                    <a:cubicBezTo>
                      <a:pt x="14642" y="32275"/>
                      <a:pt x="0" y="67918"/>
                      <a:pt x="0" y="105734"/>
                    </a:cubicBezTo>
                    <a:cubicBezTo>
                      <a:pt x="0" y="143550"/>
                      <a:pt x="13674" y="176730"/>
                      <a:pt x="38522" y="203248"/>
                    </a:cubicBezTo>
                    <a:cubicBezTo>
                      <a:pt x="42100" y="207063"/>
                      <a:pt x="46938" y="208997"/>
                      <a:pt x="51776" y="208997"/>
                    </a:cubicBezTo>
                    <a:cubicBezTo>
                      <a:pt x="56230" y="208997"/>
                      <a:pt x="60685" y="207373"/>
                      <a:pt x="64190" y="204088"/>
                    </a:cubicBezTo>
                    <a:cubicBezTo>
                      <a:pt x="71511" y="197225"/>
                      <a:pt x="71895" y="185746"/>
                      <a:pt x="65030" y="178427"/>
                    </a:cubicBezTo>
                    <a:cubicBezTo>
                      <a:pt x="46518" y="158661"/>
                      <a:pt x="36312" y="132837"/>
                      <a:pt x="36312" y="105734"/>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8" name="Freeform 283">
                <a:extLst>
                  <a:ext uri="{FF2B5EF4-FFF2-40B4-BE49-F238E27FC236}">
                    <a16:creationId xmlns:a16="http://schemas.microsoft.com/office/drawing/2014/main" id="{D3B61749-1F0C-B90A-189D-E3557139812C}"/>
                  </a:ext>
                </a:extLst>
              </p:cNvPr>
              <p:cNvSpPr/>
              <p:nvPr/>
            </p:nvSpPr>
            <p:spPr>
              <a:xfrm>
                <a:off x="3016431" y="2841344"/>
                <a:ext cx="1255419" cy="1139014"/>
              </a:xfrm>
              <a:custGeom>
                <a:avLst/>
                <a:gdLst>
                  <a:gd name="connsiteX0" fmla="*/ 888844 w 1255419"/>
                  <a:gd name="connsiteY0" fmla="*/ 0 h 1139014"/>
                  <a:gd name="connsiteX1" fmla="*/ 523455 w 1255419"/>
                  <a:gd name="connsiteY1" fmla="*/ 336782 h 1139014"/>
                  <a:gd name="connsiteX2" fmla="*/ 272937 w 1255419"/>
                  <a:gd name="connsiteY2" fmla="*/ 273215 h 1139014"/>
                  <a:gd name="connsiteX3" fmla="*/ 134971 w 1255419"/>
                  <a:gd name="connsiteY3" fmla="*/ 273215 h 1139014"/>
                  <a:gd name="connsiteX4" fmla="*/ 69594 w 1255419"/>
                  <a:gd name="connsiteY4" fmla="*/ 227533 h 1139014"/>
                  <a:gd name="connsiteX5" fmla="*/ 0 w 1255419"/>
                  <a:gd name="connsiteY5" fmla="*/ 297105 h 1139014"/>
                  <a:gd name="connsiteX6" fmla="*/ 69594 w 1255419"/>
                  <a:gd name="connsiteY6" fmla="*/ 366677 h 1139014"/>
                  <a:gd name="connsiteX7" fmla="*/ 138057 w 1255419"/>
                  <a:gd name="connsiteY7" fmla="*/ 309552 h 1139014"/>
                  <a:gd name="connsiteX8" fmla="*/ 272919 w 1255419"/>
                  <a:gd name="connsiteY8" fmla="*/ 309552 h 1139014"/>
                  <a:gd name="connsiteX9" fmla="*/ 522432 w 1255419"/>
                  <a:gd name="connsiteY9" fmla="*/ 378011 h 1139014"/>
                  <a:gd name="connsiteX10" fmla="*/ 752667 w 1255419"/>
                  <a:gd name="connsiteY10" fmla="*/ 706763 h 1139014"/>
                  <a:gd name="connsiteX11" fmla="*/ 761138 w 1255419"/>
                  <a:gd name="connsiteY11" fmla="*/ 797615 h 1139014"/>
                  <a:gd name="connsiteX12" fmla="*/ 761138 w 1255419"/>
                  <a:gd name="connsiteY12" fmla="*/ 1120855 h 1139014"/>
                  <a:gd name="connsiteX13" fmla="*/ 779304 w 1255419"/>
                  <a:gd name="connsiteY13" fmla="*/ 1139015 h 1139014"/>
                  <a:gd name="connsiteX14" fmla="*/ 797469 w 1255419"/>
                  <a:gd name="connsiteY14" fmla="*/ 1120855 h 1139014"/>
                  <a:gd name="connsiteX15" fmla="*/ 797469 w 1255419"/>
                  <a:gd name="connsiteY15" fmla="*/ 797615 h 1139014"/>
                  <a:gd name="connsiteX16" fmla="*/ 791700 w 1255419"/>
                  <a:gd name="connsiteY16" fmla="*/ 719903 h 1139014"/>
                  <a:gd name="connsiteX17" fmla="*/ 888825 w 1255419"/>
                  <a:gd name="connsiteY17" fmla="*/ 732989 h 1139014"/>
                  <a:gd name="connsiteX18" fmla="*/ 1255419 w 1255419"/>
                  <a:gd name="connsiteY18" fmla="*/ 366513 h 1139014"/>
                  <a:gd name="connsiteX19" fmla="*/ 888844 w 1255419"/>
                  <a:gd name="connsiteY19" fmla="*/ 0 h 1139014"/>
                  <a:gd name="connsiteX20" fmla="*/ 69594 w 1255419"/>
                  <a:gd name="connsiteY20" fmla="*/ 330340 h 1139014"/>
                  <a:gd name="connsiteX21" fmla="*/ 36331 w 1255419"/>
                  <a:gd name="connsiteY21" fmla="*/ 297087 h 1139014"/>
                  <a:gd name="connsiteX22" fmla="*/ 69594 w 1255419"/>
                  <a:gd name="connsiteY22" fmla="*/ 263834 h 1139014"/>
                  <a:gd name="connsiteX23" fmla="*/ 102858 w 1255419"/>
                  <a:gd name="connsiteY23" fmla="*/ 297087 h 1139014"/>
                  <a:gd name="connsiteX24" fmla="*/ 69594 w 1255419"/>
                  <a:gd name="connsiteY24" fmla="*/ 330340 h 1139014"/>
                  <a:gd name="connsiteX25" fmla="*/ 888844 w 1255419"/>
                  <a:gd name="connsiteY25" fmla="*/ 696633 h 1139014"/>
                  <a:gd name="connsiteX26" fmla="*/ 558581 w 1255419"/>
                  <a:gd name="connsiteY26" fmla="*/ 367371 h 1139014"/>
                  <a:gd name="connsiteX27" fmla="*/ 558581 w 1255419"/>
                  <a:gd name="connsiteY27" fmla="*/ 366878 h 1139014"/>
                  <a:gd name="connsiteX28" fmla="*/ 558581 w 1255419"/>
                  <a:gd name="connsiteY28" fmla="*/ 366458 h 1139014"/>
                  <a:gd name="connsiteX29" fmla="*/ 888844 w 1255419"/>
                  <a:gd name="connsiteY29" fmla="*/ 36301 h 1139014"/>
                  <a:gd name="connsiteX30" fmla="*/ 1219107 w 1255419"/>
                  <a:gd name="connsiteY30" fmla="*/ 366458 h 1139014"/>
                  <a:gd name="connsiteX31" fmla="*/ 888844 w 1255419"/>
                  <a:gd name="connsiteY31" fmla="*/ 696615 h 1139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55419" h="1139014">
                    <a:moveTo>
                      <a:pt x="888844" y="0"/>
                    </a:moveTo>
                    <a:cubicBezTo>
                      <a:pt x="696711" y="0"/>
                      <a:pt x="538626" y="148543"/>
                      <a:pt x="523455" y="336782"/>
                    </a:cubicBezTo>
                    <a:cubicBezTo>
                      <a:pt x="446868" y="295116"/>
                      <a:pt x="360879" y="273215"/>
                      <a:pt x="272937" y="273215"/>
                    </a:cubicBezTo>
                    <a:lnTo>
                      <a:pt x="134971" y="273215"/>
                    </a:lnTo>
                    <a:cubicBezTo>
                      <a:pt x="125204" y="246587"/>
                      <a:pt x="99590" y="227533"/>
                      <a:pt x="69594" y="227533"/>
                    </a:cubicBezTo>
                    <a:cubicBezTo>
                      <a:pt x="31219" y="227533"/>
                      <a:pt x="0" y="258742"/>
                      <a:pt x="0" y="297105"/>
                    </a:cubicBezTo>
                    <a:cubicBezTo>
                      <a:pt x="0" y="335468"/>
                      <a:pt x="31219" y="366677"/>
                      <a:pt x="69594" y="366677"/>
                    </a:cubicBezTo>
                    <a:cubicBezTo>
                      <a:pt x="103716" y="366677"/>
                      <a:pt x="132160" y="341984"/>
                      <a:pt x="138057" y="309552"/>
                    </a:cubicBezTo>
                    <a:lnTo>
                      <a:pt x="272919" y="309552"/>
                    </a:lnTo>
                    <a:cubicBezTo>
                      <a:pt x="361117" y="309552"/>
                      <a:pt x="447160" y="333205"/>
                      <a:pt x="522432" y="378011"/>
                    </a:cubicBezTo>
                    <a:cubicBezTo>
                      <a:pt x="527051" y="527065"/>
                      <a:pt x="621128" y="653963"/>
                      <a:pt x="752667" y="706763"/>
                    </a:cubicBezTo>
                    <a:cubicBezTo>
                      <a:pt x="758272" y="736530"/>
                      <a:pt x="761138" y="767045"/>
                      <a:pt x="761138" y="797615"/>
                    </a:cubicBezTo>
                    <a:lnTo>
                      <a:pt x="761138" y="1120855"/>
                    </a:lnTo>
                    <a:cubicBezTo>
                      <a:pt x="761138" y="1130875"/>
                      <a:pt x="769263" y="1139015"/>
                      <a:pt x="779304" y="1139015"/>
                    </a:cubicBezTo>
                    <a:cubicBezTo>
                      <a:pt x="789345" y="1139015"/>
                      <a:pt x="797469" y="1130893"/>
                      <a:pt x="797469" y="1120855"/>
                    </a:cubicBezTo>
                    <a:lnTo>
                      <a:pt x="797469" y="797615"/>
                    </a:lnTo>
                    <a:cubicBezTo>
                      <a:pt x="797469" y="771553"/>
                      <a:pt x="795516" y="745527"/>
                      <a:pt x="791700" y="719903"/>
                    </a:cubicBezTo>
                    <a:cubicBezTo>
                      <a:pt x="822645" y="728408"/>
                      <a:pt x="855215" y="732989"/>
                      <a:pt x="888825" y="732989"/>
                    </a:cubicBezTo>
                    <a:cubicBezTo>
                      <a:pt x="1090963" y="732989"/>
                      <a:pt x="1255419" y="568586"/>
                      <a:pt x="1255419" y="366513"/>
                    </a:cubicBezTo>
                    <a:cubicBezTo>
                      <a:pt x="1255419" y="164440"/>
                      <a:pt x="1090981" y="0"/>
                      <a:pt x="888844" y="0"/>
                    </a:cubicBezTo>
                    <a:close/>
                    <a:moveTo>
                      <a:pt x="69594" y="330340"/>
                    </a:moveTo>
                    <a:cubicBezTo>
                      <a:pt x="51246" y="330340"/>
                      <a:pt x="36331" y="315429"/>
                      <a:pt x="36331" y="297087"/>
                    </a:cubicBezTo>
                    <a:cubicBezTo>
                      <a:pt x="36331" y="278745"/>
                      <a:pt x="51246" y="263834"/>
                      <a:pt x="69594" y="263834"/>
                    </a:cubicBezTo>
                    <a:cubicBezTo>
                      <a:pt x="87942" y="263834"/>
                      <a:pt x="102858" y="278745"/>
                      <a:pt x="102858" y="297087"/>
                    </a:cubicBezTo>
                    <a:cubicBezTo>
                      <a:pt x="102858" y="315429"/>
                      <a:pt x="87942" y="330340"/>
                      <a:pt x="69594" y="330340"/>
                    </a:cubicBezTo>
                    <a:close/>
                    <a:moveTo>
                      <a:pt x="888844" y="696633"/>
                    </a:moveTo>
                    <a:cubicBezTo>
                      <a:pt x="707044" y="696633"/>
                      <a:pt x="559074" y="549003"/>
                      <a:pt x="558581" y="367371"/>
                    </a:cubicBezTo>
                    <a:cubicBezTo>
                      <a:pt x="558581" y="367206"/>
                      <a:pt x="558581" y="367042"/>
                      <a:pt x="558581" y="366878"/>
                    </a:cubicBezTo>
                    <a:cubicBezTo>
                      <a:pt x="558581" y="366732"/>
                      <a:pt x="558581" y="366604"/>
                      <a:pt x="558581" y="366458"/>
                    </a:cubicBezTo>
                    <a:cubicBezTo>
                      <a:pt x="558581" y="184406"/>
                      <a:pt x="706733" y="36301"/>
                      <a:pt x="888844" y="36301"/>
                    </a:cubicBezTo>
                    <a:cubicBezTo>
                      <a:pt x="1070954" y="36301"/>
                      <a:pt x="1219107" y="184406"/>
                      <a:pt x="1219107" y="366458"/>
                    </a:cubicBezTo>
                    <a:cubicBezTo>
                      <a:pt x="1219107" y="548510"/>
                      <a:pt x="1070954" y="696615"/>
                      <a:pt x="888844" y="696615"/>
                    </a:cubicBezTo>
                    <a:close/>
                  </a:path>
                </a:pathLst>
              </a:custGeom>
              <a:grpFill/>
              <a:ln w="18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pic>
          <p:nvPicPr>
            <p:cNvPr id="95" name="Graphic 94">
              <a:extLst>
                <a:ext uri="{FF2B5EF4-FFF2-40B4-BE49-F238E27FC236}">
                  <a16:creationId xmlns:a16="http://schemas.microsoft.com/office/drawing/2014/main" id="{3C94462E-A8C4-188F-80B1-22C783A93A8E}"/>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8573471" y="3441576"/>
              <a:ext cx="425514" cy="280839"/>
            </a:xfrm>
            <a:prstGeom prst="rect">
              <a:avLst/>
            </a:prstGeom>
          </p:spPr>
        </p:pic>
        <p:grpSp>
          <p:nvGrpSpPr>
            <p:cNvPr id="96" name="Group 95">
              <a:extLst>
                <a:ext uri="{FF2B5EF4-FFF2-40B4-BE49-F238E27FC236}">
                  <a16:creationId xmlns:a16="http://schemas.microsoft.com/office/drawing/2014/main" id="{43F1F030-6B51-5FB6-5385-C03177D3F116}"/>
                </a:ext>
              </a:extLst>
            </p:cNvPr>
            <p:cNvGrpSpPr/>
            <p:nvPr/>
          </p:nvGrpSpPr>
          <p:grpSpPr>
            <a:xfrm>
              <a:off x="9073337" y="3426354"/>
              <a:ext cx="301022" cy="282154"/>
              <a:chOff x="2410739" y="2861275"/>
              <a:chExt cx="1843411" cy="1727852"/>
            </a:xfrm>
            <a:solidFill>
              <a:schemeClr val="tx1"/>
            </a:solidFill>
          </p:grpSpPr>
          <p:sp>
            <p:nvSpPr>
              <p:cNvPr id="97" name="Freeform 44">
                <a:extLst>
                  <a:ext uri="{FF2B5EF4-FFF2-40B4-BE49-F238E27FC236}">
                    <a16:creationId xmlns:a16="http://schemas.microsoft.com/office/drawing/2014/main" id="{2278EF9C-1528-D285-D19F-9E5B2591A6A1}"/>
                  </a:ext>
                </a:extLst>
              </p:cNvPr>
              <p:cNvSpPr/>
              <p:nvPr/>
            </p:nvSpPr>
            <p:spPr>
              <a:xfrm>
                <a:off x="2480500" y="4047494"/>
                <a:ext cx="827747" cy="471967"/>
              </a:xfrm>
              <a:custGeom>
                <a:avLst/>
                <a:gdLst>
                  <a:gd name="connsiteX0" fmla="*/ 827657 w 827747"/>
                  <a:gd name="connsiteY0" fmla="*/ 209619 h 471967"/>
                  <a:gd name="connsiteX1" fmla="*/ 827140 w 827747"/>
                  <a:gd name="connsiteY1" fmla="*/ 197697 h 471967"/>
                  <a:gd name="connsiteX2" fmla="*/ 826695 w 827747"/>
                  <a:gd name="connsiteY2" fmla="*/ 191753 h 471967"/>
                  <a:gd name="connsiteX3" fmla="*/ 825983 w 827747"/>
                  <a:gd name="connsiteY3" fmla="*/ 185828 h 471967"/>
                  <a:gd name="connsiteX4" fmla="*/ 825218 w 827747"/>
                  <a:gd name="connsiteY4" fmla="*/ 179920 h 471967"/>
                  <a:gd name="connsiteX5" fmla="*/ 824168 w 827747"/>
                  <a:gd name="connsiteY5" fmla="*/ 174048 h 471967"/>
                  <a:gd name="connsiteX6" fmla="*/ 810390 w 827747"/>
                  <a:gd name="connsiteY6" fmla="*/ 128512 h 471967"/>
                  <a:gd name="connsiteX7" fmla="*/ 754460 w 827747"/>
                  <a:gd name="connsiteY7" fmla="*/ 52173 h 471967"/>
                  <a:gd name="connsiteX8" fmla="*/ 715281 w 827747"/>
                  <a:gd name="connsiteY8" fmla="*/ 25108 h 471967"/>
                  <a:gd name="connsiteX9" fmla="*/ 671047 w 827747"/>
                  <a:gd name="connsiteY9" fmla="*/ 7527 h 471967"/>
                  <a:gd name="connsiteX10" fmla="*/ 623982 w 827747"/>
                  <a:gd name="connsiteY10" fmla="*/ 231 h 471967"/>
                  <a:gd name="connsiteX11" fmla="*/ 618019 w 827747"/>
                  <a:gd name="connsiteY11" fmla="*/ 89 h 471967"/>
                  <a:gd name="connsiteX12" fmla="*/ 615028 w 827747"/>
                  <a:gd name="connsiteY12" fmla="*/ 0 h 471967"/>
                  <a:gd name="connsiteX13" fmla="*/ 212166 w 827747"/>
                  <a:gd name="connsiteY13" fmla="*/ 0 h 471967"/>
                  <a:gd name="connsiteX14" fmla="*/ 164852 w 827747"/>
                  <a:gd name="connsiteY14" fmla="*/ 5481 h 471967"/>
                  <a:gd name="connsiteX15" fmla="*/ 119958 w 827747"/>
                  <a:gd name="connsiteY15" fmla="*/ 21264 h 471967"/>
                  <a:gd name="connsiteX16" fmla="*/ 79747 w 827747"/>
                  <a:gd name="connsiteY16" fmla="*/ 46764 h 471967"/>
                  <a:gd name="connsiteX17" fmla="*/ 46139 w 827747"/>
                  <a:gd name="connsiteY17" fmla="*/ 80520 h 471967"/>
                  <a:gd name="connsiteX18" fmla="*/ 20809 w 827747"/>
                  <a:gd name="connsiteY18" fmla="*/ 120842 h 471967"/>
                  <a:gd name="connsiteX19" fmla="*/ 0 w 827747"/>
                  <a:gd name="connsiteY19" fmla="*/ 213178 h 471967"/>
                  <a:gd name="connsiteX20" fmla="*/ 0 w 827747"/>
                  <a:gd name="connsiteY20" fmla="*/ 414558 h 471967"/>
                  <a:gd name="connsiteX21" fmla="*/ 72 w 827747"/>
                  <a:gd name="connsiteY21" fmla="*/ 415804 h 471967"/>
                  <a:gd name="connsiteX22" fmla="*/ 196 w 827747"/>
                  <a:gd name="connsiteY22" fmla="*/ 418295 h 471967"/>
                  <a:gd name="connsiteX23" fmla="*/ 4771 w 827747"/>
                  <a:gd name="connsiteY23" fmla="*/ 437477 h 471967"/>
                  <a:gd name="connsiteX24" fmla="*/ 15700 w 827747"/>
                  <a:gd name="connsiteY24" fmla="*/ 453919 h 471967"/>
                  <a:gd name="connsiteX25" fmla="*/ 50394 w 827747"/>
                  <a:gd name="connsiteY25" fmla="*/ 471465 h 471967"/>
                  <a:gd name="connsiteX26" fmla="*/ 51622 w 827747"/>
                  <a:gd name="connsiteY26" fmla="*/ 471660 h 471967"/>
                  <a:gd name="connsiteX27" fmla="*/ 52868 w 827747"/>
                  <a:gd name="connsiteY27" fmla="*/ 471714 h 471967"/>
                  <a:gd name="connsiteX28" fmla="*/ 55360 w 827747"/>
                  <a:gd name="connsiteY28" fmla="*/ 471839 h 471967"/>
                  <a:gd name="connsiteX29" fmla="*/ 56606 w 827747"/>
                  <a:gd name="connsiteY29" fmla="*/ 471910 h 471967"/>
                  <a:gd name="connsiteX30" fmla="*/ 57977 w 827747"/>
                  <a:gd name="connsiteY30" fmla="*/ 471963 h 471967"/>
                  <a:gd name="connsiteX31" fmla="*/ 770321 w 827747"/>
                  <a:gd name="connsiteY31" fmla="*/ 471963 h 471967"/>
                  <a:gd name="connsiteX32" fmla="*/ 806937 w 827747"/>
                  <a:gd name="connsiteY32" fmla="*/ 458759 h 471967"/>
                  <a:gd name="connsiteX33" fmla="*/ 826695 w 827747"/>
                  <a:gd name="connsiteY33" fmla="*/ 425253 h 471967"/>
                  <a:gd name="connsiteX34" fmla="*/ 827443 w 827747"/>
                  <a:gd name="connsiteY34" fmla="*/ 420341 h 471967"/>
                  <a:gd name="connsiteX35" fmla="*/ 827692 w 827747"/>
                  <a:gd name="connsiteY35" fmla="*/ 415359 h 471967"/>
                  <a:gd name="connsiteX36" fmla="*/ 827745 w 827747"/>
                  <a:gd name="connsiteY36" fmla="*/ 412369 h 471967"/>
                  <a:gd name="connsiteX37" fmla="*/ 827745 w 827747"/>
                  <a:gd name="connsiteY37" fmla="*/ 212609 h 471967"/>
                  <a:gd name="connsiteX38" fmla="*/ 827657 w 827747"/>
                  <a:gd name="connsiteY38" fmla="*/ 209619 h 471967"/>
                  <a:gd name="connsiteX39" fmla="*/ 792269 w 827747"/>
                  <a:gd name="connsiteY39" fmla="*/ 376923 h 471967"/>
                  <a:gd name="connsiteX40" fmla="*/ 792269 w 827747"/>
                  <a:gd name="connsiteY40" fmla="*/ 412369 h 471967"/>
                  <a:gd name="connsiteX41" fmla="*/ 792216 w 827747"/>
                  <a:gd name="connsiteY41" fmla="*/ 414861 h 471967"/>
                  <a:gd name="connsiteX42" fmla="*/ 792144 w 827747"/>
                  <a:gd name="connsiteY42" fmla="*/ 416800 h 471967"/>
                  <a:gd name="connsiteX43" fmla="*/ 791842 w 827747"/>
                  <a:gd name="connsiteY43" fmla="*/ 418669 h 471967"/>
                  <a:gd name="connsiteX44" fmla="*/ 784294 w 827747"/>
                  <a:gd name="connsiteY44" fmla="*/ 431445 h 471967"/>
                  <a:gd name="connsiteX45" fmla="*/ 770321 w 827747"/>
                  <a:gd name="connsiteY45" fmla="*/ 436481 h 471967"/>
                  <a:gd name="connsiteX46" fmla="*/ 57977 w 827747"/>
                  <a:gd name="connsiteY46" fmla="*/ 436481 h 471967"/>
                  <a:gd name="connsiteX47" fmla="*/ 57087 w 827747"/>
                  <a:gd name="connsiteY47" fmla="*/ 436427 h 471967"/>
                  <a:gd name="connsiteX48" fmla="*/ 56606 w 827747"/>
                  <a:gd name="connsiteY48" fmla="*/ 436374 h 471967"/>
                  <a:gd name="connsiteX49" fmla="*/ 55627 w 827747"/>
                  <a:gd name="connsiteY49" fmla="*/ 436338 h 471967"/>
                  <a:gd name="connsiteX50" fmla="*/ 55129 w 827747"/>
                  <a:gd name="connsiteY50" fmla="*/ 436338 h 471967"/>
                  <a:gd name="connsiteX51" fmla="*/ 54666 w 827747"/>
                  <a:gd name="connsiteY51" fmla="*/ 436250 h 471967"/>
                  <a:gd name="connsiteX52" fmla="*/ 47563 w 827747"/>
                  <a:gd name="connsiteY52" fmla="*/ 434079 h 471967"/>
                  <a:gd name="connsiteX53" fmla="*/ 41493 w 827747"/>
                  <a:gd name="connsiteY53" fmla="*/ 429541 h 471967"/>
                  <a:gd name="connsiteX54" fmla="*/ 37293 w 827747"/>
                  <a:gd name="connsiteY54" fmla="*/ 423259 h 471967"/>
                  <a:gd name="connsiteX55" fmla="*/ 35601 w 827747"/>
                  <a:gd name="connsiteY55" fmla="*/ 415982 h 471967"/>
                  <a:gd name="connsiteX56" fmla="*/ 35530 w 827747"/>
                  <a:gd name="connsiteY56" fmla="*/ 415021 h 471967"/>
                  <a:gd name="connsiteX57" fmla="*/ 35459 w 827747"/>
                  <a:gd name="connsiteY57" fmla="*/ 414540 h 471967"/>
                  <a:gd name="connsiteX58" fmla="*/ 35459 w 827747"/>
                  <a:gd name="connsiteY58" fmla="*/ 213160 h 471967"/>
                  <a:gd name="connsiteX59" fmla="*/ 35726 w 827747"/>
                  <a:gd name="connsiteY59" fmla="*/ 203071 h 471967"/>
                  <a:gd name="connsiteX60" fmla="*/ 36563 w 827747"/>
                  <a:gd name="connsiteY60" fmla="*/ 193159 h 471967"/>
                  <a:gd name="connsiteX61" fmla="*/ 39856 w 827747"/>
                  <a:gd name="connsiteY61" fmla="*/ 173585 h 471967"/>
                  <a:gd name="connsiteX62" fmla="*/ 52797 w 827747"/>
                  <a:gd name="connsiteY62" fmla="*/ 136163 h 471967"/>
                  <a:gd name="connsiteX63" fmla="*/ 73908 w 827747"/>
                  <a:gd name="connsiteY63" fmla="*/ 102567 h 471967"/>
                  <a:gd name="connsiteX64" fmla="*/ 101944 w 827747"/>
                  <a:gd name="connsiteY64" fmla="*/ 74399 h 471967"/>
                  <a:gd name="connsiteX65" fmla="*/ 135463 w 827747"/>
                  <a:gd name="connsiteY65" fmla="*/ 53134 h 471967"/>
                  <a:gd name="connsiteX66" fmla="*/ 172826 w 827747"/>
                  <a:gd name="connsiteY66" fmla="*/ 40020 h 471967"/>
                  <a:gd name="connsiteX67" fmla="*/ 212290 w 827747"/>
                  <a:gd name="connsiteY67" fmla="*/ 35447 h 471967"/>
                  <a:gd name="connsiteX68" fmla="*/ 263716 w 827747"/>
                  <a:gd name="connsiteY68" fmla="*/ 35447 h 471967"/>
                  <a:gd name="connsiteX69" fmla="*/ 470007 w 827747"/>
                  <a:gd name="connsiteY69" fmla="*/ 35447 h 471967"/>
                  <a:gd name="connsiteX70" fmla="*/ 615046 w 827747"/>
                  <a:gd name="connsiteY70" fmla="*/ 35447 h 471967"/>
                  <a:gd name="connsiteX71" fmla="*/ 617538 w 827747"/>
                  <a:gd name="connsiteY71" fmla="*/ 35518 h 471967"/>
                  <a:gd name="connsiteX72" fmla="*/ 622540 w 827747"/>
                  <a:gd name="connsiteY72" fmla="*/ 35642 h 471967"/>
                  <a:gd name="connsiteX73" fmla="*/ 661755 w 827747"/>
                  <a:gd name="connsiteY73" fmla="*/ 41710 h 471967"/>
                  <a:gd name="connsiteX74" fmla="*/ 698567 w 827747"/>
                  <a:gd name="connsiteY74" fmla="*/ 56337 h 471967"/>
                  <a:gd name="connsiteX75" fmla="*/ 731231 w 827747"/>
                  <a:gd name="connsiteY75" fmla="*/ 78919 h 471967"/>
                  <a:gd name="connsiteX76" fmla="*/ 777868 w 827747"/>
                  <a:gd name="connsiteY76" fmla="*/ 142552 h 471967"/>
                  <a:gd name="connsiteX77" fmla="*/ 789332 w 827747"/>
                  <a:gd name="connsiteY77" fmla="*/ 180436 h 471967"/>
                  <a:gd name="connsiteX78" fmla="*/ 790222 w 827747"/>
                  <a:gd name="connsiteY78" fmla="*/ 185312 h 471967"/>
                  <a:gd name="connsiteX79" fmla="*/ 790845 w 827747"/>
                  <a:gd name="connsiteY79" fmla="*/ 190241 h 471967"/>
                  <a:gd name="connsiteX80" fmla="*/ 791450 w 827747"/>
                  <a:gd name="connsiteY80" fmla="*/ 195170 h 471967"/>
                  <a:gd name="connsiteX81" fmla="*/ 791824 w 827747"/>
                  <a:gd name="connsiteY81" fmla="*/ 200135 h 471967"/>
                  <a:gd name="connsiteX82" fmla="*/ 792251 w 827747"/>
                  <a:gd name="connsiteY82" fmla="*/ 210099 h 471967"/>
                  <a:gd name="connsiteX83" fmla="*/ 792322 w 827747"/>
                  <a:gd name="connsiteY83" fmla="*/ 212591 h 471967"/>
                  <a:gd name="connsiteX84" fmla="*/ 792322 w 827747"/>
                  <a:gd name="connsiteY84" fmla="*/ 215794 h 471967"/>
                  <a:gd name="connsiteX85" fmla="*/ 792322 w 827747"/>
                  <a:gd name="connsiteY85" fmla="*/ 222235 h 471967"/>
                  <a:gd name="connsiteX86" fmla="*/ 792322 w 827747"/>
                  <a:gd name="connsiteY86" fmla="*/ 376905 h 471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827747" h="471967">
                    <a:moveTo>
                      <a:pt x="827657" y="209619"/>
                    </a:moveTo>
                    <a:cubicBezTo>
                      <a:pt x="827532" y="205633"/>
                      <a:pt x="827550" y="201647"/>
                      <a:pt x="827140" y="197697"/>
                    </a:cubicBezTo>
                    <a:lnTo>
                      <a:pt x="826695" y="191753"/>
                    </a:lnTo>
                    <a:cubicBezTo>
                      <a:pt x="826535" y="189778"/>
                      <a:pt x="826215" y="187803"/>
                      <a:pt x="825983" y="185828"/>
                    </a:cubicBezTo>
                    <a:cubicBezTo>
                      <a:pt x="825716" y="183853"/>
                      <a:pt x="825503" y="181877"/>
                      <a:pt x="825218" y="179920"/>
                    </a:cubicBezTo>
                    <a:lnTo>
                      <a:pt x="824168" y="174048"/>
                    </a:lnTo>
                    <a:cubicBezTo>
                      <a:pt x="821284" y="158424"/>
                      <a:pt x="816780" y="143068"/>
                      <a:pt x="810390" y="128512"/>
                    </a:cubicBezTo>
                    <a:cubicBezTo>
                      <a:pt x="797734" y="99364"/>
                      <a:pt x="778580" y="72957"/>
                      <a:pt x="754460" y="52173"/>
                    </a:cubicBezTo>
                    <a:cubicBezTo>
                      <a:pt x="742427" y="41764"/>
                      <a:pt x="729326" y="32564"/>
                      <a:pt x="715281" y="25108"/>
                    </a:cubicBezTo>
                    <a:cubicBezTo>
                      <a:pt x="701237" y="17634"/>
                      <a:pt x="686391" y="11727"/>
                      <a:pt x="671047" y="7527"/>
                    </a:cubicBezTo>
                    <a:cubicBezTo>
                      <a:pt x="655721" y="3310"/>
                      <a:pt x="639914" y="836"/>
                      <a:pt x="623982" y="231"/>
                    </a:cubicBezTo>
                    <a:lnTo>
                      <a:pt x="618019" y="89"/>
                    </a:lnTo>
                    <a:lnTo>
                      <a:pt x="615028" y="0"/>
                    </a:lnTo>
                    <a:lnTo>
                      <a:pt x="212166" y="0"/>
                    </a:lnTo>
                    <a:cubicBezTo>
                      <a:pt x="196234" y="89"/>
                      <a:pt x="180338" y="1922"/>
                      <a:pt x="164852" y="5481"/>
                    </a:cubicBezTo>
                    <a:cubicBezTo>
                      <a:pt x="149365" y="9057"/>
                      <a:pt x="134252" y="14307"/>
                      <a:pt x="119958" y="21264"/>
                    </a:cubicBezTo>
                    <a:cubicBezTo>
                      <a:pt x="105665" y="28240"/>
                      <a:pt x="92172" y="36817"/>
                      <a:pt x="79747" y="46764"/>
                    </a:cubicBezTo>
                    <a:cubicBezTo>
                      <a:pt x="67287" y="56658"/>
                      <a:pt x="56019" y="68046"/>
                      <a:pt x="46139" y="80520"/>
                    </a:cubicBezTo>
                    <a:cubicBezTo>
                      <a:pt x="36260" y="92976"/>
                      <a:pt x="27716" y="106518"/>
                      <a:pt x="20809" y="120842"/>
                    </a:cubicBezTo>
                    <a:cubicBezTo>
                      <a:pt x="7121" y="149563"/>
                      <a:pt x="-53" y="181237"/>
                      <a:pt x="0" y="213178"/>
                    </a:cubicBezTo>
                    <a:lnTo>
                      <a:pt x="0" y="414558"/>
                    </a:lnTo>
                    <a:cubicBezTo>
                      <a:pt x="0" y="414558"/>
                      <a:pt x="72" y="415804"/>
                      <a:pt x="72" y="415804"/>
                    </a:cubicBezTo>
                    <a:lnTo>
                      <a:pt x="196" y="418295"/>
                    </a:lnTo>
                    <a:cubicBezTo>
                      <a:pt x="641" y="424914"/>
                      <a:pt x="2172" y="431392"/>
                      <a:pt x="4771" y="437477"/>
                    </a:cubicBezTo>
                    <a:cubicBezTo>
                      <a:pt x="7334" y="443563"/>
                      <a:pt x="11161" y="449115"/>
                      <a:pt x="15700" y="453919"/>
                    </a:cubicBezTo>
                    <a:cubicBezTo>
                      <a:pt x="24832" y="463493"/>
                      <a:pt x="37204" y="470023"/>
                      <a:pt x="50394" y="471465"/>
                    </a:cubicBezTo>
                    <a:cubicBezTo>
                      <a:pt x="50803" y="471518"/>
                      <a:pt x="51213" y="471607"/>
                      <a:pt x="51622" y="471660"/>
                    </a:cubicBezTo>
                    <a:lnTo>
                      <a:pt x="52868" y="471714"/>
                    </a:lnTo>
                    <a:lnTo>
                      <a:pt x="55360" y="471839"/>
                    </a:lnTo>
                    <a:lnTo>
                      <a:pt x="56606" y="471910"/>
                    </a:lnTo>
                    <a:cubicBezTo>
                      <a:pt x="57033" y="471945"/>
                      <a:pt x="57389" y="471981"/>
                      <a:pt x="57977" y="471963"/>
                    </a:cubicBezTo>
                    <a:lnTo>
                      <a:pt x="770321" y="471963"/>
                    </a:lnTo>
                    <a:cubicBezTo>
                      <a:pt x="783618" y="471856"/>
                      <a:pt x="796666" y="467230"/>
                      <a:pt x="806937" y="458759"/>
                    </a:cubicBezTo>
                    <a:cubicBezTo>
                      <a:pt x="817154" y="450254"/>
                      <a:pt x="824203" y="438207"/>
                      <a:pt x="826695" y="425253"/>
                    </a:cubicBezTo>
                    <a:lnTo>
                      <a:pt x="827443" y="420341"/>
                    </a:lnTo>
                    <a:cubicBezTo>
                      <a:pt x="827496" y="418686"/>
                      <a:pt x="827585" y="417031"/>
                      <a:pt x="827692" y="415359"/>
                    </a:cubicBezTo>
                    <a:cubicBezTo>
                      <a:pt x="827763" y="414647"/>
                      <a:pt x="827745" y="413419"/>
                      <a:pt x="827745" y="412369"/>
                    </a:cubicBezTo>
                    <a:lnTo>
                      <a:pt x="827745" y="212609"/>
                    </a:lnTo>
                    <a:cubicBezTo>
                      <a:pt x="827745" y="212609"/>
                      <a:pt x="827657" y="209619"/>
                      <a:pt x="827657" y="209619"/>
                    </a:cubicBezTo>
                    <a:close/>
                    <a:moveTo>
                      <a:pt x="792269" y="376923"/>
                    </a:moveTo>
                    <a:lnTo>
                      <a:pt x="792269" y="412369"/>
                    </a:lnTo>
                    <a:cubicBezTo>
                      <a:pt x="792269" y="413348"/>
                      <a:pt x="792287" y="414878"/>
                      <a:pt x="792216" y="414861"/>
                    </a:cubicBezTo>
                    <a:cubicBezTo>
                      <a:pt x="792127" y="415501"/>
                      <a:pt x="792109" y="416160"/>
                      <a:pt x="792144" y="416800"/>
                    </a:cubicBezTo>
                    <a:cubicBezTo>
                      <a:pt x="792002" y="417423"/>
                      <a:pt x="791877" y="418028"/>
                      <a:pt x="791842" y="418669"/>
                    </a:cubicBezTo>
                    <a:cubicBezTo>
                      <a:pt x="790863" y="423509"/>
                      <a:pt x="788246" y="428100"/>
                      <a:pt x="784294" y="431445"/>
                    </a:cubicBezTo>
                    <a:cubicBezTo>
                      <a:pt x="780236" y="434666"/>
                      <a:pt x="775554" y="436303"/>
                      <a:pt x="770321" y="436481"/>
                    </a:cubicBezTo>
                    <a:lnTo>
                      <a:pt x="57977" y="436481"/>
                    </a:lnTo>
                    <a:cubicBezTo>
                      <a:pt x="57283" y="436481"/>
                      <a:pt x="57283" y="436445"/>
                      <a:pt x="57087" y="436427"/>
                    </a:cubicBezTo>
                    <a:lnTo>
                      <a:pt x="56606" y="436374"/>
                    </a:lnTo>
                    <a:cubicBezTo>
                      <a:pt x="56286" y="436356"/>
                      <a:pt x="55965" y="436338"/>
                      <a:pt x="55627" y="436338"/>
                    </a:cubicBezTo>
                    <a:lnTo>
                      <a:pt x="55129" y="436338"/>
                    </a:lnTo>
                    <a:cubicBezTo>
                      <a:pt x="54969" y="436338"/>
                      <a:pt x="54826" y="436285"/>
                      <a:pt x="54666" y="436250"/>
                    </a:cubicBezTo>
                    <a:cubicBezTo>
                      <a:pt x="52138" y="436036"/>
                      <a:pt x="49789" y="435217"/>
                      <a:pt x="47563" y="434079"/>
                    </a:cubicBezTo>
                    <a:cubicBezTo>
                      <a:pt x="45338" y="432922"/>
                      <a:pt x="43256" y="431392"/>
                      <a:pt x="41493" y="429541"/>
                    </a:cubicBezTo>
                    <a:cubicBezTo>
                      <a:pt x="39749" y="427690"/>
                      <a:pt x="38200" y="425591"/>
                      <a:pt x="37293" y="423259"/>
                    </a:cubicBezTo>
                    <a:cubicBezTo>
                      <a:pt x="36331" y="420946"/>
                      <a:pt x="35779" y="418562"/>
                      <a:pt x="35601" y="415982"/>
                    </a:cubicBezTo>
                    <a:cubicBezTo>
                      <a:pt x="35601" y="415661"/>
                      <a:pt x="35566" y="415341"/>
                      <a:pt x="35530" y="415021"/>
                    </a:cubicBezTo>
                    <a:lnTo>
                      <a:pt x="35459" y="414540"/>
                    </a:lnTo>
                    <a:lnTo>
                      <a:pt x="35459" y="213160"/>
                    </a:lnTo>
                    <a:lnTo>
                      <a:pt x="35726" y="203071"/>
                    </a:lnTo>
                    <a:cubicBezTo>
                      <a:pt x="36046" y="199761"/>
                      <a:pt x="36153" y="196451"/>
                      <a:pt x="36563" y="193159"/>
                    </a:cubicBezTo>
                    <a:cubicBezTo>
                      <a:pt x="37346" y="186575"/>
                      <a:pt x="38325" y="180027"/>
                      <a:pt x="39856" y="173585"/>
                    </a:cubicBezTo>
                    <a:cubicBezTo>
                      <a:pt x="42775" y="160684"/>
                      <a:pt x="47118" y="148121"/>
                      <a:pt x="52797" y="136163"/>
                    </a:cubicBezTo>
                    <a:cubicBezTo>
                      <a:pt x="58546" y="124241"/>
                      <a:pt x="65667" y="112977"/>
                      <a:pt x="73908" y="102567"/>
                    </a:cubicBezTo>
                    <a:cubicBezTo>
                      <a:pt x="82132" y="92158"/>
                      <a:pt x="91531" y="82655"/>
                      <a:pt x="101944" y="74399"/>
                    </a:cubicBezTo>
                    <a:cubicBezTo>
                      <a:pt x="112304" y="66124"/>
                      <a:pt x="123572" y="58971"/>
                      <a:pt x="135463" y="53134"/>
                    </a:cubicBezTo>
                    <a:cubicBezTo>
                      <a:pt x="147371" y="47351"/>
                      <a:pt x="159939" y="42992"/>
                      <a:pt x="172826" y="40020"/>
                    </a:cubicBezTo>
                    <a:cubicBezTo>
                      <a:pt x="185714" y="37048"/>
                      <a:pt x="198957" y="35518"/>
                      <a:pt x="212290" y="35447"/>
                    </a:cubicBezTo>
                    <a:lnTo>
                      <a:pt x="263716" y="35447"/>
                    </a:lnTo>
                    <a:cubicBezTo>
                      <a:pt x="263716" y="35447"/>
                      <a:pt x="470007" y="35447"/>
                      <a:pt x="470007" y="35447"/>
                    </a:cubicBezTo>
                    <a:lnTo>
                      <a:pt x="615046" y="35447"/>
                    </a:lnTo>
                    <a:lnTo>
                      <a:pt x="617538" y="35518"/>
                    </a:lnTo>
                    <a:lnTo>
                      <a:pt x="622540" y="35642"/>
                    </a:lnTo>
                    <a:cubicBezTo>
                      <a:pt x="635837" y="36123"/>
                      <a:pt x="648992" y="38205"/>
                      <a:pt x="661755" y="41710"/>
                    </a:cubicBezTo>
                    <a:cubicBezTo>
                      <a:pt x="674500" y="45198"/>
                      <a:pt x="686872" y="50127"/>
                      <a:pt x="698567" y="56337"/>
                    </a:cubicBezTo>
                    <a:cubicBezTo>
                      <a:pt x="710279" y="62548"/>
                      <a:pt x="721191" y="70235"/>
                      <a:pt x="731231" y="78919"/>
                    </a:cubicBezTo>
                    <a:cubicBezTo>
                      <a:pt x="751363" y="96250"/>
                      <a:pt x="767313" y="118315"/>
                      <a:pt x="777868" y="142552"/>
                    </a:cubicBezTo>
                    <a:cubicBezTo>
                      <a:pt x="783191" y="154670"/>
                      <a:pt x="786911" y="167446"/>
                      <a:pt x="789332" y="180436"/>
                    </a:cubicBezTo>
                    <a:lnTo>
                      <a:pt x="790222" y="185312"/>
                    </a:lnTo>
                    <a:lnTo>
                      <a:pt x="790845" y="190241"/>
                    </a:lnTo>
                    <a:cubicBezTo>
                      <a:pt x="791041" y="191878"/>
                      <a:pt x="791308" y="193533"/>
                      <a:pt x="791450" y="195170"/>
                    </a:cubicBezTo>
                    <a:lnTo>
                      <a:pt x="791824" y="200135"/>
                    </a:lnTo>
                    <a:cubicBezTo>
                      <a:pt x="792180" y="203427"/>
                      <a:pt x="792127" y="206772"/>
                      <a:pt x="792251" y="210099"/>
                    </a:cubicBezTo>
                    <a:lnTo>
                      <a:pt x="792322" y="212591"/>
                    </a:lnTo>
                    <a:lnTo>
                      <a:pt x="792322" y="215794"/>
                    </a:lnTo>
                    <a:cubicBezTo>
                      <a:pt x="792322" y="215794"/>
                      <a:pt x="792322" y="222235"/>
                      <a:pt x="792322" y="222235"/>
                    </a:cubicBezTo>
                    <a:lnTo>
                      <a:pt x="792322" y="376905"/>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8" name="Freeform 45">
                <a:extLst>
                  <a:ext uri="{FF2B5EF4-FFF2-40B4-BE49-F238E27FC236}">
                    <a16:creationId xmlns:a16="http://schemas.microsoft.com/office/drawing/2014/main" id="{82B88A61-7991-997A-3565-B6A0BB28FB1B}"/>
                  </a:ext>
                </a:extLst>
              </p:cNvPr>
              <p:cNvSpPr/>
              <p:nvPr/>
            </p:nvSpPr>
            <p:spPr>
              <a:xfrm>
                <a:off x="2410739" y="2861275"/>
                <a:ext cx="1843411" cy="1727852"/>
              </a:xfrm>
              <a:custGeom>
                <a:avLst/>
                <a:gdLst>
                  <a:gd name="connsiteX0" fmla="*/ 1843411 w 1843411"/>
                  <a:gd name="connsiteY0" fmla="*/ 1476483 h 1727852"/>
                  <a:gd name="connsiteX1" fmla="*/ 1843322 w 1843411"/>
                  <a:gd name="connsiteY1" fmla="*/ 1472087 h 1727852"/>
                  <a:gd name="connsiteX2" fmla="*/ 1842984 w 1843411"/>
                  <a:gd name="connsiteY2" fmla="*/ 1463315 h 1727852"/>
                  <a:gd name="connsiteX3" fmla="*/ 1842290 w 1843411"/>
                  <a:gd name="connsiteY3" fmla="*/ 1454542 h 1727852"/>
                  <a:gd name="connsiteX4" fmla="*/ 1841186 w 1843411"/>
                  <a:gd name="connsiteY4" fmla="*/ 1445787 h 1727852"/>
                  <a:gd name="connsiteX5" fmla="*/ 1833265 w 1843411"/>
                  <a:gd name="connsiteY5" fmla="*/ 1411408 h 1727852"/>
                  <a:gd name="connsiteX6" fmla="*/ 1801099 w 1843411"/>
                  <a:gd name="connsiteY6" fmla="*/ 1348932 h 1727852"/>
                  <a:gd name="connsiteX7" fmla="*/ 1750510 w 1843411"/>
                  <a:gd name="connsiteY7" fmla="*/ 1300353 h 1727852"/>
                  <a:gd name="connsiteX8" fmla="*/ 1686766 w 1843411"/>
                  <a:gd name="connsiteY8" fmla="*/ 1270707 h 1727852"/>
                  <a:gd name="connsiteX9" fmla="*/ 1652108 w 1843411"/>
                  <a:gd name="connsiteY9" fmla="*/ 1264123 h 1727852"/>
                  <a:gd name="connsiteX10" fmla="*/ 1648335 w 1843411"/>
                  <a:gd name="connsiteY10" fmla="*/ 1263892 h 1727852"/>
                  <a:gd name="connsiteX11" fmla="*/ 1648335 w 1843411"/>
                  <a:gd name="connsiteY11" fmla="*/ 1089613 h 1727852"/>
                  <a:gd name="connsiteX12" fmla="*/ 1605649 w 1843411"/>
                  <a:gd name="connsiteY12" fmla="*/ 1046942 h 1727852"/>
                  <a:gd name="connsiteX13" fmla="*/ 1412619 w 1843411"/>
                  <a:gd name="connsiteY13" fmla="*/ 1046942 h 1727852"/>
                  <a:gd name="connsiteX14" fmla="*/ 1369933 w 1843411"/>
                  <a:gd name="connsiteY14" fmla="*/ 1089613 h 1727852"/>
                  <a:gd name="connsiteX15" fmla="*/ 1369933 w 1843411"/>
                  <a:gd name="connsiteY15" fmla="*/ 1262949 h 1727852"/>
                  <a:gd name="connsiteX16" fmla="*/ 1262720 w 1843411"/>
                  <a:gd name="connsiteY16" fmla="*/ 1262949 h 1727852"/>
                  <a:gd name="connsiteX17" fmla="*/ 1262720 w 1843411"/>
                  <a:gd name="connsiteY17" fmla="*/ 1089613 h 1727852"/>
                  <a:gd name="connsiteX18" fmla="*/ 1220035 w 1843411"/>
                  <a:gd name="connsiteY18" fmla="*/ 1046942 h 1727852"/>
                  <a:gd name="connsiteX19" fmla="*/ 1027005 w 1843411"/>
                  <a:gd name="connsiteY19" fmla="*/ 1046942 h 1727852"/>
                  <a:gd name="connsiteX20" fmla="*/ 984319 w 1843411"/>
                  <a:gd name="connsiteY20" fmla="*/ 1089613 h 1727852"/>
                  <a:gd name="connsiteX21" fmla="*/ 984319 w 1843411"/>
                  <a:gd name="connsiteY21" fmla="*/ 1262949 h 1727852"/>
                  <a:gd name="connsiteX22" fmla="*/ 932181 w 1843411"/>
                  <a:gd name="connsiteY22" fmla="*/ 1262949 h 1727852"/>
                  <a:gd name="connsiteX23" fmla="*/ 870057 w 1843411"/>
                  <a:gd name="connsiteY23" fmla="*/ 1185703 h 1727852"/>
                  <a:gd name="connsiteX24" fmla="*/ 855229 w 1843411"/>
                  <a:gd name="connsiteY24" fmla="*/ 1174190 h 1727852"/>
                  <a:gd name="connsiteX25" fmla="*/ 855229 w 1843411"/>
                  <a:gd name="connsiteY25" fmla="*/ 642473 h 1727852"/>
                  <a:gd name="connsiteX26" fmla="*/ 855051 w 1843411"/>
                  <a:gd name="connsiteY26" fmla="*/ 634946 h 1727852"/>
                  <a:gd name="connsiteX27" fmla="*/ 854856 w 1843411"/>
                  <a:gd name="connsiteY27" fmla="*/ 627401 h 1727852"/>
                  <a:gd name="connsiteX28" fmla="*/ 854499 w 1843411"/>
                  <a:gd name="connsiteY28" fmla="*/ 619856 h 1727852"/>
                  <a:gd name="connsiteX29" fmla="*/ 853342 w 1843411"/>
                  <a:gd name="connsiteY29" fmla="*/ 604784 h 1727852"/>
                  <a:gd name="connsiteX30" fmla="*/ 850850 w 1843411"/>
                  <a:gd name="connsiteY30" fmla="*/ 587524 h 1727852"/>
                  <a:gd name="connsiteX31" fmla="*/ 1017072 w 1843411"/>
                  <a:gd name="connsiteY31" fmla="*/ 443709 h 1727852"/>
                  <a:gd name="connsiteX32" fmla="*/ 1161346 w 1843411"/>
                  <a:gd name="connsiteY32" fmla="*/ 590193 h 1727852"/>
                  <a:gd name="connsiteX33" fmla="*/ 1254141 w 1843411"/>
                  <a:gd name="connsiteY33" fmla="*/ 629465 h 1727852"/>
                  <a:gd name="connsiteX34" fmla="*/ 1255191 w 1843411"/>
                  <a:gd name="connsiteY34" fmla="*/ 629465 h 1727852"/>
                  <a:gd name="connsiteX35" fmla="*/ 1336984 w 1843411"/>
                  <a:gd name="connsiteY35" fmla="*/ 600923 h 1727852"/>
                  <a:gd name="connsiteX36" fmla="*/ 1445746 w 1843411"/>
                  <a:gd name="connsiteY36" fmla="*/ 669912 h 1727852"/>
                  <a:gd name="connsiteX37" fmla="*/ 1430295 w 1843411"/>
                  <a:gd name="connsiteY37" fmla="*/ 710697 h 1727852"/>
                  <a:gd name="connsiteX38" fmla="*/ 1450695 w 1843411"/>
                  <a:gd name="connsiteY38" fmla="*/ 828408 h 1727852"/>
                  <a:gd name="connsiteX39" fmla="*/ 1548384 w 1843411"/>
                  <a:gd name="connsiteY39" fmla="*/ 897219 h 1727852"/>
                  <a:gd name="connsiteX40" fmla="*/ 1582935 w 1843411"/>
                  <a:gd name="connsiteY40" fmla="*/ 901080 h 1727852"/>
                  <a:gd name="connsiteX41" fmla="*/ 1666135 w 1843411"/>
                  <a:gd name="connsiteY41" fmla="*/ 876826 h 1727852"/>
                  <a:gd name="connsiteX42" fmla="*/ 1647480 w 1843411"/>
                  <a:gd name="connsiteY42" fmla="*/ 847359 h 1727852"/>
                  <a:gd name="connsiteX43" fmla="*/ 1556038 w 1843411"/>
                  <a:gd name="connsiteY43" fmla="*/ 863196 h 1727852"/>
                  <a:gd name="connsiteX44" fmla="*/ 1480172 w 1843411"/>
                  <a:gd name="connsiteY44" fmla="*/ 809759 h 1727852"/>
                  <a:gd name="connsiteX45" fmla="*/ 1464330 w 1843411"/>
                  <a:gd name="connsiteY45" fmla="*/ 718349 h 1727852"/>
                  <a:gd name="connsiteX46" fmla="*/ 1517785 w 1843411"/>
                  <a:gd name="connsiteY46" fmla="*/ 642509 h 1727852"/>
                  <a:gd name="connsiteX47" fmla="*/ 1609227 w 1843411"/>
                  <a:gd name="connsiteY47" fmla="*/ 626672 h 1727852"/>
                  <a:gd name="connsiteX48" fmla="*/ 1685093 w 1843411"/>
                  <a:gd name="connsiteY48" fmla="*/ 680108 h 1727852"/>
                  <a:gd name="connsiteX49" fmla="*/ 1714571 w 1843411"/>
                  <a:gd name="connsiteY49" fmla="*/ 661460 h 1727852"/>
                  <a:gd name="connsiteX50" fmla="*/ 1616881 w 1843411"/>
                  <a:gd name="connsiteY50" fmla="*/ 592649 h 1727852"/>
                  <a:gd name="connsiteX51" fmla="*/ 1499130 w 1843411"/>
                  <a:gd name="connsiteY51" fmla="*/ 613059 h 1727852"/>
                  <a:gd name="connsiteX52" fmla="*/ 1465843 w 1843411"/>
                  <a:gd name="connsiteY52" fmla="*/ 641388 h 1727852"/>
                  <a:gd name="connsiteX53" fmla="*/ 1361532 w 1843411"/>
                  <a:gd name="connsiteY53" fmla="*/ 575210 h 1727852"/>
                  <a:gd name="connsiteX54" fmla="*/ 1386808 w 1843411"/>
                  <a:gd name="connsiteY54" fmla="*/ 498872 h 1727852"/>
                  <a:gd name="connsiteX55" fmla="*/ 1348964 w 1843411"/>
                  <a:gd name="connsiteY55" fmla="*/ 405504 h 1727852"/>
                  <a:gd name="connsiteX56" fmla="*/ 1179022 w 1843411"/>
                  <a:gd name="connsiteY56" fmla="*/ 232559 h 1727852"/>
                  <a:gd name="connsiteX57" fmla="*/ 1130373 w 1843411"/>
                  <a:gd name="connsiteY57" fmla="*/ 71715 h 1727852"/>
                  <a:gd name="connsiteX58" fmla="*/ 837838 w 1843411"/>
                  <a:gd name="connsiteY58" fmla="*/ 50326 h 1727852"/>
                  <a:gd name="connsiteX59" fmla="*/ 571737 w 1843411"/>
                  <a:gd name="connsiteY59" fmla="*/ 280035 h 1727852"/>
                  <a:gd name="connsiteX60" fmla="*/ 546087 w 1843411"/>
                  <a:gd name="connsiteY60" fmla="*/ 274643 h 1727852"/>
                  <a:gd name="connsiteX61" fmla="*/ 538628 w 1843411"/>
                  <a:gd name="connsiteY61" fmla="*/ 273327 h 1727852"/>
                  <a:gd name="connsiteX62" fmla="*/ 531134 w 1843411"/>
                  <a:gd name="connsiteY62" fmla="*/ 272348 h 1727852"/>
                  <a:gd name="connsiteX63" fmla="*/ 523622 w 1843411"/>
                  <a:gd name="connsiteY63" fmla="*/ 271405 h 1727852"/>
                  <a:gd name="connsiteX64" fmla="*/ 519866 w 1843411"/>
                  <a:gd name="connsiteY64" fmla="*/ 270942 h 1727852"/>
                  <a:gd name="connsiteX65" fmla="*/ 516092 w 1843411"/>
                  <a:gd name="connsiteY65" fmla="*/ 270640 h 1727852"/>
                  <a:gd name="connsiteX66" fmla="*/ 501015 w 1843411"/>
                  <a:gd name="connsiteY66" fmla="*/ 269501 h 1727852"/>
                  <a:gd name="connsiteX67" fmla="*/ 485920 w 1843411"/>
                  <a:gd name="connsiteY67" fmla="*/ 269109 h 1727852"/>
                  <a:gd name="connsiteX68" fmla="*/ 425665 w 1843411"/>
                  <a:gd name="connsiteY68" fmla="*/ 273202 h 1727852"/>
                  <a:gd name="connsiteX69" fmla="*/ 366781 w 1843411"/>
                  <a:gd name="connsiteY69" fmla="*/ 287100 h 1727852"/>
                  <a:gd name="connsiteX70" fmla="*/ 310923 w 1843411"/>
                  <a:gd name="connsiteY70" fmla="*/ 310357 h 1727852"/>
                  <a:gd name="connsiteX71" fmla="*/ 259568 w 1843411"/>
                  <a:gd name="connsiteY71" fmla="*/ 342245 h 1727852"/>
                  <a:gd name="connsiteX72" fmla="*/ 214105 w 1843411"/>
                  <a:gd name="connsiteY72" fmla="*/ 382015 h 1727852"/>
                  <a:gd name="connsiteX73" fmla="*/ 203763 w 1843411"/>
                  <a:gd name="connsiteY73" fmla="*/ 393030 h 1727852"/>
                  <a:gd name="connsiteX74" fmla="*/ 193866 w 1843411"/>
                  <a:gd name="connsiteY74" fmla="*/ 404454 h 1727852"/>
                  <a:gd name="connsiteX75" fmla="*/ 184503 w 1843411"/>
                  <a:gd name="connsiteY75" fmla="*/ 416323 h 1727852"/>
                  <a:gd name="connsiteX76" fmla="*/ 179982 w 1843411"/>
                  <a:gd name="connsiteY76" fmla="*/ 422391 h 1727852"/>
                  <a:gd name="connsiteX77" fmla="*/ 175603 w 1843411"/>
                  <a:gd name="connsiteY77" fmla="*/ 428548 h 1727852"/>
                  <a:gd name="connsiteX78" fmla="*/ 144986 w 1843411"/>
                  <a:gd name="connsiteY78" fmla="*/ 480668 h 1727852"/>
                  <a:gd name="connsiteX79" fmla="*/ 123358 w 1843411"/>
                  <a:gd name="connsiteY79" fmla="*/ 537165 h 1727852"/>
                  <a:gd name="connsiteX80" fmla="*/ 121293 w 1843411"/>
                  <a:gd name="connsiteY80" fmla="*/ 544443 h 1727852"/>
                  <a:gd name="connsiteX81" fmla="*/ 119353 w 1843411"/>
                  <a:gd name="connsiteY81" fmla="*/ 551757 h 1727852"/>
                  <a:gd name="connsiteX82" fmla="*/ 115953 w 1843411"/>
                  <a:gd name="connsiteY82" fmla="*/ 566508 h 1727852"/>
                  <a:gd name="connsiteX83" fmla="*/ 111129 w 1843411"/>
                  <a:gd name="connsiteY83" fmla="*/ 596385 h 1727852"/>
                  <a:gd name="connsiteX84" fmla="*/ 110186 w 1843411"/>
                  <a:gd name="connsiteY84" fmla="*/ 603877 h 1727852"/>
                  <a:gd name="connsiteX85" fmla="*/ 109580 w 1843411"/>
                  <a:gd name="connsiteY85" fmla="*/ 611422 h 1727852"/>
                  <a:gd name="connsiteX86" fmla="*/ 109011 w 1843411"/>
                  <a:gd name="connsiteY86" fmla="*/ 618949 h 1727852"/>
                  <a:gd name="connsiteX87" fmla="*/ 108601 w 1843411"/>
                  <a:gd name="connsiteY87" fmla="*/ 626494 h 1727852"/>
                  <a:gd name="connsiteX88" fmla="*/ 108228 w 1843411"/>
                  <a:gd name="connsiteY88" fmla="*/ 641583 h 1727852"/>
                  <a:gd name="connsiteX89" fmla="*/ 108228 w 1843411"/>
                  <a:gd name="connsiteY89" fmla="*/ 654680 h 1727852"/>
                  <a:gd name="connsiteX90" fmla="*/ 108228 w 1843411"/>
                  <a:gd name="connsiteY90" fmla="*/ 758635 h 1727852"/>
                  <a:gd name="connsiteX91" fmla="*/ 108228 w 1843411"/>
                  <a:gd name="connsiteY91" fmla="*/ 1174475 h 1727852"/>
                  <a:gd name="connsiteX92" fmla="*/ 110987 w 1843411"/>
                  <a:gd name="connsiteY92" fmla="*/ 1174475 h 1727852"/>
                  <a:gd name="connsiteX93" fmla="*/ 105771 w 1843411"/>
                  <a:gd name="connsiteY93" fmla="*/ 1178478 h 1727852"/>
                  <a:gd name="connsiteX94" fmla="*/ 105825 w 1843411"/>
                  <a:gd name="connsiteY94" fmla="*/ 1178550 h 1727852"/>
                  <a:gd name="connsiteX95" fmla="*/ 61270 w 1843411"/>
                  <a:gd name="connsiteY95" fmla="*/ 1223321 h 1727852"/>
                  <a:gd name="connsiteX96" fmla="*/ 27662 w 1843411"/>
                  <a:gd name="connsiteY96" fmla="*/ 1276864 h 1727852"/>
                  <a:gd name="connsiteX97" fmla="*/ 6942 w 1843411"/>
                  <a:gd name="connsiteY97" fmla="*/ 1336671 h 1727852"/>
                  <a:gd name="connsiteX98" fmla="*/ 1709 w 1843411"/>
                  <a:gd name="connsiteY98" fmla="*/ 1367901 h 1727852"/>
                  <a:gd name="connsiteX99" fmla="*/ 409 w 1843411"/>
                  <a:gd name="connsiteY99" fmla="*/ 1383667 h 1727852"/>
                  <a:gd name="connsiteX100" fmla="*/ 160 w 1843411"/>
                  <a:gd name="connsiteY100" fmla="*/ 1391550 h 1727852"/>
                  <a:gd name="connsiteX101" fmla="*/ 0 w 1843411"/>
                  <a:gd name="connsiteY101" fmla="*/ 1399344 h 1727852"/>
                  <a:gd name="connsiteX102" fmla="*/ 0 w 1843411"/>
                  <a:gd name="connsiteY102" fmla="*/ 1600741 h 1727852"/>
                  <a:gd name="connsiteX103" fmla="*/ 89 w 1843411"/>
                  <a:gd name="connsiteY103" fmla="*/ 1603464 h 1727852"/>
                  <a:gd name="connsiteX104" fmla="*/ 356 w 1843411"/>
                  <a:gd name="connsiteY104" fmla="*/ 1608927 h 1727852"/>
                  <a:gd name="connsiteX105" fmla="*/ 10627 w 1843411"/>
                  <a:gd name="connsiteY105" fmla="*/ 1651527 h 1727852"/>
                  <a:gd name="connsiteX106" fmla="*/ 34800 w 1843411"/>
                  <a:gd name="connsiteY106" fmla="*/ 1687988 h 1727852"/>
                  <a:gd name="connsiteX107" fmla="*/ 69814 w 1843411"/>
                  <a:gd name="connsiteY107" fmla="*/ 1714128 h 1727852"/>
                  <a:gd name="connsiteX108" fmla="*/ 111770 w 1843411"/>
                  <a:gd name="connsiteY108" fmla="*/ 1726869 h 1727852"/>
                  <a:gd name="connsiteX109" fmla="*/ 114493 w 1843411"/>
                  <a:gd name="connsiteY109" fmla="*/ 1727225 h 1727852"/>
                  <a:gd name="connsiteX110" fmla="*/ 117217 w 1843411"/>
                  <a:gd name="connsiteY110" fmla="*/ 1727403 h 1727852"/>
                  <a:gd name="connsiteX111" fmla="*/ 122682 w 1843411"/>
                  <a:gd name="connsiteY111" fmla="*/ 1727687 h 1727852"/>
                  <a:gd name="connsiteX112" fmla="*/ 125423 w 1843411"/>
                  <a:gd name="connsiteY112" fmla="*/ 1727794 h 1727852"/>
                  <a:gd name="connsiteX113" fmla="*/ 127755 w 1843411"/>
                  <a:gd name="connsiteY113" fmla="*/ 1727847 h 1727852"/>
                  <a:gd name="connsiteX114" fmla="*/ 840099 w 1843411"/>
                  <a:gd name="connsiteY114" fmla="*/ 1727847 h 1727852"/>
                  <a:gd name="connsiteX115" fmla="*/ 883194 w 1843411"/>
                  <a:gd name="connsiteY115" fmla="*/ 1720249 h 1727852"/>
                  <a:gd name="connsiteX116" fmla="*/ 921252 w 1843411"/>
                  <a:gd name="connsiteY116" fmla="*/ 1698593 h 1727852"/>
                  <a:gd name="connsiteX117" fmla="*/ 923263 w 1843411"/>
                  <a:gd name="connsiteY117" fmla="*/ 1696618 h 1727852"/>
                  <a:gd name="connsiteX118" fmla="*/ 1630160 w 1843411"/>
                  <a:gd name="connsiteY118" fmla="*/ 1696618 h 1727852"/>
                  <a:gd name="connsiteX119" fmla="*/ 1634557 w 1843411"/>
                  <a:gd name="connsiteY119" fmla="*/ 1696511 h 1727852"/>
                  <a:gd name="connsiteX120" fmla="*/ 1652108 w 1843411"/>
                  <a:gd name="connsiteY120" fmla="*/ 1695444 h 1727852"/>
                  <a:gd name="connsiteX121" fmla="*/ 1686766 w 1843411"/>
                  <a:gd name="connsiteY121" fmla="*/ 1688878 h 1727852"/>
                  <a:gd name="connsiteX122" fmla="*/ 1750510 w 1843411"/>
                  <a:gd name="connsiteY122" fmla="*/ 1659232 h 1727852"/>
                  <a:gd name="connsiteX123" fmla="*/ 1801099 w 1843411"/>
                  <a:gd name="connsiteY123" fmla="*/ 1610653 h 1727852"/>
                  <a:gd name="connsiteX124" fmla="*/ 1833265 w 1843411"/>
                  <a:gd name="connsiteY124" fmla="*/ 1548177 h 1727852"/>
                  <a:gd name="connsiteX125" fmla="*/ 1841186 w 1843411"/>
                  <a:gd name="connsiteY125" fmla="*/ 1513798 h 1727852"/>
                  <a:gd name="connsiteX126" fmla="*/ 1842290 w 1843411"/>
                  <a:gd name="connsiteY126" fmla="*/ 1505061 h 1727852"/>
                  <a:gd name="connsiteX127" fmla="*/ 1842984 w 1843411"/>
                  <a:gd name="connsiteY127" fmla="*/ 1496288 h 1727852"/>
                  <a:gd name="connsiteX128" fmla="*/ 1843322 w 1843411"/>
                  <a:gd name="connsiteY128" fmla="*/ 1487515 h 1727852"/>
                  <a:gd name="connsiteX129" fmla="*/ 1843411 w 1843411"/>
                  <a:gd name="connsiteY129" fmla="*/ 1483120 h 1727852"/>
                  <a:gd name="connsiteX130" fmla="*/ 1843411 w 1843411"/>
                  <a:gd name="connsiteY130" fmla="*/ 1479775 h 1727852"/>
                  <a:gd name="connsiteX131" fmla="*/ 1843411 w 1843411"/>
                  <a:gd name="connsiteY131" fmla="*/ 1476447 h 1727852"/>
                  <a:gd name="connsiteX132" fmla="*/ 1324079 w 1843411"/>
                  <a:gd name="connsiteY132" fmla="*/ 429989 h 1727852"/>
                  <a:gd name="connsiteX133" fmla="*/ 1351901 w 1843411"/>
                  <a:gd name="connsiteY133" fmla="*/ 498623 h 1727852"/>
                  <a:gd name="connsiteX134" fmla="*/ 1323029 w 1843411"/>
                  <a:gd name="connsiteY134" fmla="*/ 566811 h 1727852"/>
                  <a:gd name="connsiteX135" fmla="*/ 1186160 w 1843411"/>
                  <a:gd name="connsiteY135" fmla="*/ 565743 h 1727852"/>
                  <a:gd name="connsiteX136" fmla="*/ 1043453 w 1843411"/>
                  <a:gd name="connsiteY136" fmla="*/ 420843 h 1727852"/>
                  <a:gd name="connsiteX137" fmla="*/ 1105826 w 1843411"/>
                  <a:gd name="connsiteY137" fmla="*/ 366872 h 1727852"/>
                  <a:gd name="connsiteX138" fmla="*/ 1107660 w 1843411"/>
                  <a:gd name="connsiteY138" fmla="*/ 365306 h 1727852"/>
                  <a:gd name="connsiteX139" fmla="*/ 1108478 w 1843411"/>
                  <a:gd name="connsiteY139" fmla="*/ 364577 h 1727852"/>
                  <a:gd name="connsiteX140" fmla="*/ 1109119 w 1843411"/>
                  <a:gd name="connsiteY140" fmla="*/ 364025 h 1727852"/>
                  <a:gd name="connsiteX141" fmla="*/ 1169712 w 1843411"/>
                  <a:gd name="connsiteY141" fmla="*/ 273220 h 1727852"/>
                  <a:gd name="connsiteX142" fmla="*/ 1324097 w 1843411"/>
                  <a:gd name="connsiteY142" fmla="*/ 429971 h 1727852"/>
                  <a:gd name="connsiteX143" fmla="*/ 968797 w 1843411"/>
                  <a:gd name="connsiteY143" fmla="*/ 40432 h 1727852"/>
                  <a:gd name="connsiteX144" fmla="*/ 1140751 w 1843411"/>
                  <a:gd name="connsiteY144" fmla="*/ 212345 h 1727852"/>
                  <a:gd name="connsiteX145" fmla="*/ 1091870 w 1843411"/>
                  <a:gd name="connsiteY145" fmla="*/ 332298 h 1727852"/>
                  <a:gd name="connsiteX146" fmla="*/ 1087830 w 1843411"/>
                  <a:gd name="connsiteY146" fmla="*/ 336159 h 1727852"/>
                  <a:gd name="connsiteX147" fmla="*/ 1075280 w 1843411"/>
                  <a:gd name="connsiteY147" fmla="*/ 347156 h 1727852"/>
                  <a:gd name="connsiteX148" fmla="*/ 1073999 w 1843411"/>
                  <a:gd name="connsiteY148" fmla="*/ 348277 h 1727852"/>
                  <a:gd name="connsiteX149" fmla="*/ 968797 w 1843411"/>
                  <a:gd name="connsiteY149" fmla="*/ 384222 h 1727852"/>
                  <a:gd name="connsiteX150" fmla="*/ 796843 w 1843411"/>
                  <a:gd name="connsiteY150" fmla="*/ 212327 h 1727852"/>
                  <a:gd name="connsiteX151" fmla="*/ 968797 w 1843411"/>
                  <a:gd name="connsiteY151" fmla="*/ 40415 h 1727852"/>
                  <a:gd name="connsiteX152" fmla="*/ 770018 w 1843411"/>
                  <a:gd name="connsiteY152" fmla="*/ 154958 h 1727852"/>
                  <a:gd name="connsiteX153" fmla="*/ 761901 w 1843411"/>
                  <a:gd name="connsiteY153" fmla="*/ 212345 h 1727852"/>
                  <a:gd name="connsiteX154" fmla="*/ 968815 w 1843411"/>
                  <a:gd name="connsiteY154" fmla="*/ 419188 h 1727852"/>
                  <a:gd name="connsiteX155" fmla="*/ 993914 w 1843411"/>
                  <a:gd name="connsiteY155" fmla="*/ 417497 h 1727852"/>
                  <a:gd name="connsiteX156" fmla="*/ 994092 w 1843411"/>
                  <a:gd name="connsiteY156" fmla="*/ 417480 h 1727852"/>
                  <a:gd name="connsiteX157" fmla="*/ 843000 w 1843411"/>
                  <a:gd name="connsiteY157" fmla="*/ 548216 h 1727852"/>
                  <a:gd name="connsiteX158" fmla="*/ 842360 w 1843411"/>
                  <a:gd name="connsiteY158" fmla="*/ 545369 h 1727852"/>
                  <a:gd name="connsiteX159" fmla="*/ 821924 w 1843411"/>
                  <a:gd name="connsiteY159" fmla="*/ 488426 h 1727852"/>
                  <a:gd name="connsiteX160" fmla="*/ 792607 w 1843411"/>
                  <a:gd name="connsiteY160" fmla="*/ 435541 h 1727852"/>
                  <a:gd name="connsiteX161" fmla="*/ 710546 w 1843411"/>
                  <a:gd name="connsiteY161" fmla="*/ 347423 h 1727852"/>
                  <a:gd name="connsiteX162" fmla="*/ 660010 w 1843411"/>
                  <a:gd name="connsiteY162" fmla="*/ 314272 h 1727852"/>
                  <a:gd name="connsiteX163" fmla="*/ 610916 w 1843411"/>
                  <a:gd name="connsiteY163" fmla="*/ 292313 h 1727852"/>
                  <a:gd name="connsiteX164" fmla="*/ 770036 w 1843411"/>
                  <a:gd name="connsiteY164" fmla="*/ 154958 h 1727852"/>
                  <a:gd name="connsiteX165" fmla="*/ 143686 w 1843411"/>
                  <a:gd name="connsiteY165" fmla="*/ 966600 h 1727852"/>
                  <a:gd name="connsiteX166" fmla="*/ 143686 w 1843411"/>
                  <a:gd name="connsiteY166" fmla="*/ 641672 h 1727852"/>
                  <a:gd name="connsiteX167" fmla="*/ 144042 w 1843411"/>
                  <a:gd name="connsiteY167" fmla="*/ 627988 h 1727852"/>
                  <a:gd name="connsiteX168" fmla="*/ 144416 w 1843411"/>
                  <a:gd name="connsiteY168" fmla="*/ 621155 h 1727852"/>
                  <a:gd name="connsiteX169" fmla="*/ 144932 w 1843411"/>
                  <a:gd name="connsiteY169" fmla="*/ 614340 h 1727852"/>
                  <a:gd name="connsiteX170" fmla="*/ 145466 w 1843411"/>
                  <a:gd name="connsiteY170" fmla="*/ 607525 h 1727852"/>
                  <a:gd name="connsiteX171" fmla="*/ 146321 w 1843411"/>
                  <a:gd name="connsiteY171" fmla="*/ 600727 h 1727852"/>
                  <a:gd name="connsiteX172" fmla="*/ 150682 w 1843411"/>
                  <a:gd name="connsiteY172" fmla="*/ 573697 h 1727852"/>
                  <a:gd name="connsiteX173" fmla="*/ 153761 w 1843411"/>
                  <a:gd name="connsiteY173" fmla="*/ 560352 h 1727852"/>
                  <a:gd name="connsiteX174" fmla="*/ 155506 w 1843411"/>
                  <a:gd name="connsiteY174" fmla="*/ 553732 h 1727852"/>
                  <a:gd name="connsiteX175" fmla="*/ 157375 w 1843411"/>
                  <a:gd name="connsiteY175" fmla="*/ 547148 h 1727852"/>
                  <a:gd name="connsiteX176" fmla="*/ 176938 w 1843411"/>
                  <a:gd name="connsiteY176" fmla="*/ 496042 h 1727852"/>
                  <a:gd name="connsiteX177" fmla="*/ 204653 w 1843411"/>
                  <a:gd name="connsiteY177" fmla="*/ 448869 h 1727852"/>
                  <a:gd name="connsiteX178" fmla="*/ 208623 w 1843411"/>
                  <a:gd name="connsiteY178" fmla="*/ 443299 h 1727852"/>
                  <a:gd name="connsiteX179" fmla="*/ 212699 w 1843411"/>
                  <a:gd name="connsiteY179" fmla="*/ 437819 h 1727852"/>
                  <a:gd name="connsiteX180" fmla="*/ 221172 w 1843411"/>
                  <a:gd name="connsiteY180" fmla="*/ 427071 h 1727852"/>
                  <a:gd name="connsiteX181" fmla="*/ 230126 w 1843411"/>
                  <a:gd name="connsiteY181" fmla="*/ 416715 h 1727852"/>
                  <a:gd name="connsiteX182" fmla="*/ 239507 w 1843411"/>
                  <a:gd name="connsiteY182" fmla="*/ 406750 h 1727852"/>
                  <a:gd name="connsiteX183" fmla="*/ 280662 w 1843411"/>
                  <a:gd name="connsiteY183" fmla="*/ 370734 h 1727852"/>
                  <a:gd name="connsiteX184" fmla="*/ 327139 w 1843411"/>
                  <a:gd name="connsiteY184" fmla="*/ 341889 h 1727852"/>
                  <a:gd name="connsiteX185" fmla="*/ 377657 w 1843411"/>
                  <a:gd name="connsiteY185" fmla="*/ 320856 h 1727852"/>
                  <a:gd name="connsiteX186" fmla="*/ 430917 w 1843411"/>
                  <a:gd name="connsiteY186" fmla="*/ 308275 h 1727852"/>
                  <a:gd name="connsiteX187" fmla="*/ 485475 w 1843411"/>
                  <a:gd name="connsiteY187" fmla="*/ 304574 h 1727852"/>
                  <a:gd name="connsiteX188" fmla="*/ 688723 w 1843411"/>
                  <a:gd name="connsiteY188" fmla="*/ 375414 h 1727852"/>
                  <a:gd name="connsiteX189" fmla="*/ 763022 w 1843411"/>
                  <a:gd name="connsiteY189" fmla="*/ 455186 h 1727852"/>
                  <a:gd name="connsiteX190" fmla="*/ 789545 w 1843411"/>
                  <a:gd name="connsiteY190" fmla="*/ 503036 h 1727852"/>
                  <a:gd name="connsiteX191" fmla="*/ 808022 w 1843411"/>
                  <a:gd name="connsiteY191" fmla="*/ 554533 h 1727852"/>
                  <a:gd name="connsiteX192" fmla="*/ 817919 w 1843411"/>
                  <a:gd name="connsiteY192" fmla="*/ 608343 h 1727852"/>
                  <a:gd name="connsiteX193" fmla="*/ 818952 w 1843411"/>
                  <a:gd name="connsiteY193" fmla="*/ 621992 h 1727852"/>
                  <a:gd name="connsiteX194" fmla="*/ 819272 w 1843411"/>
                  <a:gd name="connsiteY194" fmla="*/ 628825 h 1727852"/>
                  <a:gd name="connsiteX195" fmla="*/ 819450 w 1843411"/>
                  <a:gd name="connsiteY195" fmla="*/ 635658 h 1727852"/>
                  <a:gd name="connsiteX196" fmla="*/ 819610 w 1843411"/>
                  <a:gd name="connsiteY196" fmla="*/ 642491 h 1727852"/>
                  <a:gd name="connsiteX197" fmla="*/ 819610 w 1843411"/>
                  <a:gd name="connsiteY197" fmla="*/ 1150861 h 1727852"/>
                  <a:gd name="connsiteX198" fmla="*/ 817901 w 1843411"/>
                  <a:gd name="connsiteY198" fmla="*/ 1149812 h 1727852"/>
                  <a:gd name="connsiteX199" fmla="*/ 785362 w 1843411"/>
                  <a:gd name="connsiteY199" fmla="*/ 1135220 h 1727852"/>
                  <a:gd name="connsiteX200" fmla="*/ 785362 w 1843411"/>
                  <a:gd name="connsiteY200" fmla="*/ 973806 h 1727852"/>
                  <a:gd name="connsiteX201" fmla="*/ 785309 w 1843411"/>
                  <a:gd name="connsiteY201" fmla="*/ 973806 h 1727852"/>
                  <a:gd name="connsiteX202" fmla="*/ 785309 w 1843411"/>
                  <a:gd name="connsiteY202" fmla="*/ 642473 h 1727852"/>
                  <a:gd name="connsiteX203" fmla="*/ 785148 w 1843411"/>
                  <a:gd name="connsiteY203" fmla="*/ 636316 h 1727852"/>
                  <a:gd name="connsiteX204" fmla="*/ 784988 w 1843411"/>
                  <a:gd name="connsiteY204" fmla="*/ 630159 h 1727852"/>
                  <a:gd name="connsiteX205" fmla="*/ 784703 w 1843411"/>
                  <a:gd name="connsiteY205" fmla="*/ 624020 h 1727852"/>
                  <a:gd name="connsiteX206" fmla="*/ 783778 w 1843411"/>
                  <a:gd name="connsiteY206" fmla="*/ 611742 h 1727852"/>
                  <a:gd name="connsiteX207" fmla="*/ 774877 w 1843411"/>
                  <a:gd name="connsiteY207" fmla="*/ 563412 h 1727852"/>
                  <a:gd name="connsiteX208" fmla="*/ 758269 w 1843411"/>
                  <a:gd name="connsiteY208" fmla="*/ 517182 h 1727852"/>
                  <a:gd name="connsiteX209" fmla="*/ 734452 w 1843411"/>
                  <a:gd name="connsiteY209" fmla="*/ 474191 h 1727852"/>
                  <a:gd name="connsiteX210" fmla="*/ 667647 w 1843411"/>
                  <a:gd name="connsiteY210" fmla="*/ 402479 h 1727852"/>
                  <a:gd name="connsiteX211" fmla="*/ 485048 w 1843411"/>
                  <a:gd name="connsiteY211" fmla="*/ 338846 h 1727852"/>
                  <a:gd name="connsiteX212" fmla="*/ 435972 w 1843411"/>
                  <a:gd name="connsiteY212" fmla="*/ 342173 h 1727852"/>
                  <a:gd name="connsiteX213" fmla="*/ 388142 w 1843411"/>
                  <a:gd name="connsiteY213" fmla="*/ 353473 h 1727852"/>
                  <a:gd name="connsiteX214" fmla="*/ 342786 w 1843411"/>
                  <a:gd name="connsiteY214" fmla="*/ 372371 h 1727852"/>
                  <a:gd name="connsiteX215" fmla="*/ 301008 w 1843411"/>
                  <a:gd name="connsiteY215" fmla="*/ 398279 h 1727852"/>
                  <a:gd name="connsiteX216" fmla="*/ 264001 w 1843411"/>
                  <a:gd name="connsiteY216" fmla="*/ 430665 h 1727852"/>
                  <a:gd name="connsiteX217" fmla="*/ 255563 w 1843411"/>
                  <a:gd name="connsiteY217" fmla="*/ 439634 h 1727852"/>
                  <a:gd name="connsiteX218" fmla="*/ 247499 w 1843411"/>
                  <a:gd name="connsiteY218" fmla="*/ 448923 h 1727852"/>
                  <a:gd name="connsiteX219" fmla="*/ 239881 w 1843411"/>
                  <a:gd name="connsiteY219" fmla="*/ 458585 h 1727852"/>
                  <a:gd name="connsiteX220" fmla="*/ 236214 w 1843411"/>
                  <a:gd name="connsiteY220" fmla="*/ 463514 h 1727852"/>
                  <a:gd name="connsiteX221" fmla="*/ 232654 w 1843411"/>
                  <a:gd name="connsiteY221" fmla="*/ 468532 h 1727852"/>
                  <a:gd name="connsiteX222" fmla="*/ 207751 w 1843411"/>
                  <a:gd name="connsiteY222" fmla="*/ 510901 h 1727852"/>
                  <a:gd name="connsiteX223" fmla="*/ 190199 w 1843411"/>
                  <a:gd name="connsiteY223" fmla="*/ 556793 h 1727852"/>
                  <a:gd name="connsiteX224" fmla="*/ 188526 w 1843411"/>
                  <a:gd name="connsiteY224" fmla="*/ 562700 h 1727852"/>
                  <a:gd name="connsiteX225" fmla="*/ 186960 w 1843411"/>
                  <a:gd name="connsiteY225" fmla="*/ 568644 h 1727852"/>
                  <a:gd name="connsiteX226" fmla="*/ 184183 w 1843411"/>
                  <a:gd name="connsiteY226" fmla="*/ 580620 h 1727852"/>
                  <a:gd name="connsiteX227" fmla="*/ 180284 w 1843411"/>
                  <a:gd name="connsiteY227" fmla="*/ 604891 h 1727852"/>
                  <a:gd name="connsiteX228" fmla="*/ 179501 w 1843411"/>
                  <a:gd name="connsiteY228" fmla="*/ 610995 h 1727852"/>
                  <a:gd name="connsiteX229" fmla="*/ 179021 w 1843411"/>
                  <a:gd name="connsiteY229" fmla="*/ 617134 h 1727852"/>
                  <a:gd name="connsiteX230" fmla="*/ 178558 w 1843411"/>
                  <a:gd name="connsiteY230" fmla="*/ 623273 h 1727852"/>
                  <a:gd name="connsiteX231" fmla="*/ 178219 w 1843411"/>
                  <a:gd name="connsiteY231" fmla="*/ 629412 h 1727852"/>
                  <a:gd name="connsiteX232" fmla="*/ 177899 w 1843411"/>
                  <a:gd name="connsiteY232" fmla="*/ 641726 h 1727852"/>
                  <a:gd name="connsiteX233" fmla="*/ 177899 w 1843411"/>
                  <a:gd name="connsiteY233" fmla="*/ 654680 h 1727852"/>
                  <a:gd name="connsiteX234" fmla="*/ 177899 w 1843411"/>
                  <a:gd name="connsiteY234" fmla="*/ 758635 h 1727852"/>
                  <a:gd name="connsiteX235" fmla="*/ 177899 w 1843411"/>
                  <a:gd name="connsiteY235" fmla="*/ 966564 h 1727852"/>
                  <a:gd name="connsiteX236" fmla="*/ 177881 w 1843411"/>
                  <a:gd name="connsiteY236" fmla="*/ 966564 h 1727852"/>
                  <a:gd name="connsiteX237" fmla="*/ 177881 w 1843411"/>
                  <a:gd name="connsiteY237" fmla="*/ 1136608 h 1727852"/>
                  <a:gd name="connsiteX238" fmla="*/ 159102 w 1843411"/>
                  <a:gd name="connsiteY238" fmla="*/ 1144776 h 1727852"/>
                  <a:gd name="connsiteX239" fmla="*/ 143615 w 1843411"/>
                  <a:gd name="connsiteY239" fmla="*/ 1153050 h 1727852"/>
                  <a:gd name="connsiteX240" fmla="*/ 143615 w 1843411"/>
                  <a:gd name="connsiteY240" fmla="*/ 966564 h 1727852"/>
                  <a:gd name="connsiteX241" fmla="*/ 931736 w 1843411"/>
                  <a:gd name="connsiteY241" fmla="*/ 1602058 h 1727852"/>
                  <a:gd name="connsiteX242" fmla="*/ 931327 w 1843411"/>
                  <a:gd name="connsiteY242" fmla="*/ 1609959 h 1727852"/>
                  <a:gd name="connsiteX243" fmla="*/ 930152 w 1843411"/>
                  <a:gd name="connsiteY243" fmla="*/ 1617806 h 1727852"/>
                  <a:gd name="connsiteX244" fmla="*/ 898592 w 1843411"/>
                  <a:gd name="connsiteY244" fmla="*/ 1671368 h 1727852"/>
                  <a:gd name="connsiteX245" fmla="*/ 871161 w 1843411"/>
                  <a:gd name="connsiteY245" fmla="*/ 1686956 h 1727852"/>
                  <a:gd name="connsiteX246" fmla="*/ 840081 w 1843411"/>
                  <a:gd name="connsiteY246" fmla="*/ 1692454 h 1727852"/>
                  <a:gd name="connsiteX247" fmla="*/ 127737 w 1843411"/>
                  <a:gd name="connsiteY247" fmla="*/ 1692454 h 1727852"/>
                  <a:gd name="connsiteX248" fmla="*/ 125886 w 1843411"/>
                  <a:gd name="connsiteY248" fmla="*/ 1692401 h 1727852"/>
                  <a:gd name="connsiteX249" fmla="*/ 123910 w 1843411"/>
                  <a:gd name="connsiteY249" fmla="*/ 1692312 h 1727852"/>
                  <a:gd name="connsiteX250" fmla="*/ 119958 w 1843411"/>
                  <a:gd name="connsiteY250" fmla="*/ 1692116 h 1727852"/>
                  <a:gd name="connsiteX251" fmla="*/ 117982 w 1843411"/>
                  <a:gd name="connsiteY251" fmla="*/ 1692009 h 1727852"/>
                  <a:gd name="connsiteX252" fmla="*/ 116024 w 1843411"/>
                  <a:gd name="connsiteY252" fmla="*/ 1691742 h 1727852"/>
                  <a:gd name="connsiteX253" fmla="*/ 60558 w 1843411"/>
                  <a:gd name="connsiteY253" fmla="*/ 1663698 h 1727852"/>
                  <a:gd name="connsiteX254" fmla="*/ 43113 w 1843411"/>
                  <a:gd name="connsiteY254" fmla="*/ 1637416 h 1727852"/>
                  <a:gd name="connsiteX255" fmla="*/ 35744 w 1843411"/>
                  <a:gd name="connsiteY255" fmla="*/ 1606738 h 1727852"/>
                  <a:gd name="connsiteX256" fmla="*/ 35548 w 1843411"/>
                  <a:gd name="connsiteY256" fmla="*/ 1602788 h 1727852"/>
                  <a:gd name="connsiteX257" fmla="*/ 35459 w 1843411"/>
                  <a:gd name="connsiteY257" fmla="*/ 1600813 h 1727852"/>
                  <a:gd name="connsiteX258" fmla="*/ 35459 w 1843411"/>
                  <a:gd name="connsiteY258" fmla="*/ 1599193 h 1727852"/>
                  <a:gd name="connsiteX259" fmla="*/ 35459 w 1843411"/>
                  <a:gd name="connsiteY259" fmla="*/ 1592752 h 1727852"/>
                  <a:gd name="connsiteX260" fmla="*/ 35459 w 1843411"/>
                  <a:gd name="connsiteY260" fmla="*/ 1399415 h 1727852"/>
                  <a:gd name="connsiteX261" fmla="*/ 59650 w 1843411"/>
                  <a:gd name="connsiteY261" fmla="*/ 1292256 h 1727852"/>
                  <a:gd name="connsiteX262" fmla="*/ 89039 w 1843411"/>
                  <a:gd name="connsiteY262" fmla="*/ 1245439 h 1727852"/>
                  <a:gd name="connsiteX263" fmla="*/ 128022 w 1843411"/>
                  <a:gd name="connsiteY263" fmla="*/ 1206273 h 1727852"/>
                  <a:gd name="connsiteX264" fmla="*/ 106643 w 1843411"/>
                  <a:gd name="connsiteY264" fmla="*/ 1179635 h 1727852"/>
                  <a:gd name="connsiteX265" fmla="*/ 128093 w 1843411"/>
                  <a:gd name="connsiteY265" fmla="*/ 1206238 h 1727852"/>
                  <a:gd name="connsiteX266" fmla="*/ 174748 w 1843411"/>
                  <a:gd name="connsiteY266" fmla="*/ 1176699 h 1727852"/>
                  <a:gd name="connsiteX267" fmla="*/ 179519 w 1843411"/>
                  <a:gd name="connsiteY267" fmla="*/ 1174546 h 1727852"/>
                  <a:gd name="connsiteX268" fmla="*/ 213536 w 1843411"/>
                  <a:gd name="connsiteY268" fmla="*/ 1161930 h 1727852"/>
                  <a:gd name="connsiteX269" fmla="*/ 226922 w 1843411"/>
                  <a:gd name="connsiteY269" fmla="*/ 1158388 h 1727852"/>
                  <a:gd name="connsiteX270" fmla="*/ 281890 w 1843411"/>
                  <a:gd name="connsiteY270" fmla="*/ 1151929 h 1727852"/>
                  <a:gd name="connsiteX271" fmla="*/ 333458 w 1843411"/>
                  <a:gd name="connsiteY271" fmla="*/ 1151929 h 1727852"/>
                  <a:gd name="connsiteX272" fmla="*/ 333458 w 1843411"/>
                  <a:gd name="connsiteY272" fmla="*/ 1116536 h 1727852"/>
                  <a:gd name="connsiteX273" fmla="*/ 281730 w 1843411"/>
                  <a:gd name="connsiteY273" fmla="*/ 1116536 h 1727852"/>
                  <a:gd name="connsiteX274" fmla="*/ 218912 w 1843411"/>
                  <a:gd name="connsiteY274" fmla="*/ 1123760 h 1727852"/>
                  <a:gd name="connsiteX275" fmla="*/ 213518 w 1843411"/>
                  <a:gd name="connsiteY275" fmla="*/ 1125148 h 1727852"/>
                  <a:gd name="connsiteX276" fmla="*/ 213518 w 1843411"/>
                  <a:gd name="connsiteY276" fmla="*/ 966635 h 1727852"/>
                  <a:gd name="connsiteX277" fmla="*/ 213447 w 1843411"/>
                  <a:gd name="connsiteY277" fmla="*/ 966635 h 1727852"/>
                  <a:gd name="connsiteX278" fmla="*/ 213447 w 1843411"/>
                  <a:gd name="connsiteY278" fmla="*/ 641868 h 1727852"/>
                  <a:gd name="connsiteX279" fmla="*/ 213749 w 1843411"/>
                  <a:gd name="connsiteY279" fmla="*/ 630978 h 1727852"/>
                  <a:gd name="connsiteX280" fmla="*/ 214052 w 1843411"/>
                  <a:gd name="connsiteY280" fmla="*/ 625551 h 1727852"/>
                  <a:gd name="connsiteX281" fmla="*/ 214461 w 1843411"/>
                  <a:gd name="connsiteY281" fmla="*/ 620123 h 1727852"/>
                  <a:gd name="connsiteX282" fmla="*/ 214871 w 1843411"/>
                  <a:gd name="connsiteY282" fmla="*/ 614696 h 1727852"/>
                  <a:gd name="connsiteX283" fmla="*/ 215565 w 1843411"/>
                  <a:gd name="connsiteY283" fmla="*/ 609304 h 1727852"/>
                  <a:gd name="connsiteX284" fmla="*/ 219001 w 1843411"/>
                  <a:gd name="connsiteY284" fmla="*/ 587880 h 1727852"/>
                  <a:gd name="connsiteX285" fmla="*/ 221439 w 1843411"/>
                  <a:gd name="connsiteY285" fmla="*/ 577310 h 1727852"/>
                  <a:gd name="connsiteX286" fmla="*/ 222828 w 1843411"/>
                  <a:gd name="connsiteY286" fmla="*/ 572060 h 1727852"/>
                  <a:gd name="connsiteX287" fmla="*/ 224305 w 1843411"/>
                  <a:gd name="connsiteY287" fmla="*/ 566847 h 1727852"/>
                  <a:gd name="connsiteX288" fmla="*/ 239792 w 1843411"/>
                  <a:gd name="connsiteY288" fmla="*/ 526364 h 1727852"/>
                  <a:gd name="connsiteX289" fmla="*/ 261793 w 1843411"/>
                  <a:gd name="connsiteY289" fmla="*/ 488942 h 1727852"/>
                  <a:gd name="connsiteX290" fmla="*/ 264944 w 1843411"/>
                  <a:gd name="connsiteY290" fmla="*/ 484511 h 1727852"/>
                  <a:gd name="connsiteX291" fmla="*/ 268184 w 1843411"/>
                  <a:gd name="connsiteY291" fmla="*/ 480152 h 1727852"/>
                  <a:gd name="connsiteX292" fmla="*/ 274912 w 1843411"/>
                  <a:gd name="connsiteY292" fmla="*/ 471610 h 1727852"/>
                  <a:gd name="connsiteX293" fmla="*/ 282033 w 1843411"/>
                  <a:gd name="connsiteY293" fmla="*/ 463389 h 1727852"/>
                  <a:gd name="connsiteX294" fmla="*/ 289491 w 1843411"/>
                  <a:gd name="connsiteY294" fmla="*/ 455471 h 1727852"/>
                  <a:gd name="connsiteX295" fmla="*/ 322191 w 1843411"/>
                  <a:gd name="connsiteY295" fmla="*/ 426840 h 1727852"/>
                  <a:gd name="connsiteX296" fmla="*/ 359091 w 1843411"/>
                  <a:gd name="connsiteY296" fmla="*/ 403956 h 1727852"/>
                  <a:gd name="connsiteX297" fmla="*/ 399125 w 1843411"/>
                  <a:gd name="connsiteY297" fmla="*/ 387282 h 1727852"/>
                  <a:gd name="connsiteX298" fmla="*/ 441330 w 1843411"/>
                  <a:gd name="connsiteY298" fmla="*/ 377318 h 1727852"/>
                  <a:gd name="connsiteX299" fmla="*/ 484728 w 1843411"/>
                  <a:gd name="connsiteY299" fmla="*/ 374381 h 1727852"/>
                  <a:gd name="connsiteX300" fmla="*/ 495622 w 1843411"/>
                  <a:gd name="connsiteY300" fmla="*/ 374648 h 1727852"/>
                  <a:gd name="connsiteX301" fmla="*/ 506480 w 1843411"/>
                  <a:gd name="connsiteY301" fmla="*/ 375485 h 1727852"/>
                  <a:gd name="connsiteX302" fmla="*/ 509186 w 1843411"/>
                  <a:gd name="connsiteY302" fmla="*/ 375680 h 1727852"/>
                  <a:gd name="connsiteX303" fmla="*/ 511874 w 1843411"/>
                  <a:gd name="connsiteY303" fmla="*/ 376036 h 1727852"/>
                  <a:gd name="connsiteX304" fmla="*/ 517267 w 1843411"/>
                  <a:gd name="connsiteY304" fmla="*/ 376713 h 1727852"/>
                  <a:gd name="connsiteX305" fmla="*/ 522661 w 1843411"/>
                  <a:gd name="connsiteY305" fmla="*/ 377389 h 1727852"/>
                  <a:gd name="connsiteX306" fmla="*/ 528001 w 1843411"/>
                  <a:gd name="connsiteY306" fmla="*/ 378350 h 1727852"/>
                  <a:gd name="connsiteX307" fmla="*/ 549237 w 1843411"/>
                  <a:gd name="connsiteY307" fmla="*/ 382852 h 1727852"/>
                  <a:gd name="connsiteX308" fmla="*/ 559668 w 1843411"/>
                  <a:gd name="connsiteY308" fmla="*/ 385806 h 1727852"/>
                  <a:gd name="connsiteX309" fmla="*/ 564831 w 1843411"/>
                  <a:gd name="connsiteY309" fmla="*/ 387460 h 1727852"/>
                  <a:gd name="connsiteX310" fmla="*/ 569975 w 1843411"/>
                  <a:gd name="connsiteY310" fmla="*/ 389204 h 1727852"/>
                  <a:gd name="connsiteX311" fmla="*/ 609670 w 1843411"/>
                  <a:gd name="connsiteY311" fmla="*/ 406696 h 1727852"/>
                  <a:gd name="connsiteX312" fmla="*/ 645966 w 1843411"/>
                  <a:gd name="connsiteY312" fmla="*/ 430541 h 1727852"/>
                  <a:gd name="connsiteX313" fmla="*/ 705010 w 1843411"/>
                  <a:gd name="connsiteY313" fmla="*/ 493925 h 1727852"/>
                  <a:gd name="connsiteX314" fmla="*/ 726033 w 1843411"/>
                  <a:gd name="connsiteY314" fmla="*/ 531880 h 1727852"/>
                  <a:gd name="connsiteX315" fmla="*/ 740683 w 1843411"/>
                  <a:gd name="connsiteY315" fmla="*/ 572665 h 1727852"/>
                  <a:gd name="connsiteX316" fmla="*/ 748533 w 1843411"/>
                  <a:gd name="connsiteY316" fmla="*/ 615319 h 1727852"/>
                  <a:gd name="connsiteX317" fmla="*/ 749351 w 1843411"/>
                  <a:gd name="connsiteY317" fmla="*/ 626173 h 1727852"/>
                  <a:gd name="connsiteX318" fmla="*/ 749601 w 1843411"/>
                  <a:gd name="connsiteY318" fmla="*/ 631601 h 1727852"/>
                  <a:gd name="connsiteX319" fmla="*/ 749743 w 1843411"/>
                  <a:gd name="connsiteY319" fmla="*/ 637046 h 1727852"/>
                  <a:gd name="connsiteX320" fmla="*/ 749885 w 1843411"/>
                  <a:gd name="connsiteY320" fmla="*/ 642509 h 1727852"/>
                  <a:gd name="connsiteX321" fmla="*/ 749885 w 1843411"/>
                  <a:gd name="connsiteY321" fmla="*/ 973842 h 1727852"/>
                  <a:gd name="connsiteX322" fmla="*/ 749850 w 1843411"/>
                  <a:gd name="connsiteY322" fmla="*/ 973842 h 1727852"/>
                  <a:gd name="connsiteX323" fmla="*/ 749850 w 1843411"/>
                  <a:gd name="connsiteY323" fmla="*/ 1124188 h 1727852"/>
                  <a:gd name="connsiteX324" fmla="*/ 696626 w 1843411"/>
                  <a:gd name="connsiteY324" fmla="*/ 1116767 h 1727852"/>
                  <a:gd name="connsiteX325" fmla="*/ 688723 w 1843411"/>
                  <a:gd name="connsiteY325" fmla="*/ 1116554 h 1727852"/>
                  <a:gd name="connsiteX326" fmla="*/ 684771 w 1843411"/>
                  <a:gd name="connsiteY326" fmla="*/ 1116465 h 1727852"/>
                  <a:gd name="connsiteX327" fmla="*/ 333423 w 1843411"/>
                  <a:gd name="connsiteY327" fmla="*/ 1116465 h 1727852"/>
                  <a:gd name="connsiteX328" fmla="*/ 333423 w 1843411"/>
                  <a:gd name="connsiteY328" fmla="*/ 1151929 h 1727852"/>
                  <a:gd name="connsiteX329" fmla="*/ 684771 w 1843411"/>
                  <a:gd name="connsiteY329" fmla="*/ 1151929 h 1727852"/>
                  <a:gd name="connsiteX330" fmla="*/ 688224 w 1843411"/>
                  <a:gd name="connsiteY330" fmla="*/ 1152018 h 1727852"/>
                  <a:gd name="connsiteX331" fmla="*/ 695149 w 1843411"/>
                  <a:gd name="connsiteY331" fmla="*/ 1152196 h 1727852"/>
                  <a:gd name="connsiteX332" fmla="*/ 749796 w 1843411"/>
                  <a:gd name="connsiteY332" fmla="*/ 1160666 h 1727852"/>
                  <a:gd name="connsiteX333" fmla="*/ 750722 w 1843411"/>
                  <a:gd name="connsiteY333" fmla="*/ 1160986 h 1727852"/>
                  <a:gd name="connsiteX334" fmla="*/ 782051 w 1843411"/>
                  <a:gd name="connsiteY334" fmla="*/ 1172233 h 1727852"/>
                  <a:gd name="connsiteX335" fmla="*/ 801205 w 1843411"/>
                  <a:gd name="connsiteY335" fmla="*/ 1181112 h 1727852"/>
                  <a:gd name="connsiteX336" fmla="*/ 846703 w 1843411"/>
                  <a:gd name="connsiteY336" fmla="*/ 1212537 h 1727852"/>
                  <a:gd name="connsiteX337" fmla="*/ 911622 w 1843411"/>
                  <a:gd name="connsiteY337" fmla="*/ 1301171 h 1727852"/>
                  <a:gd name="connsiteX338" fmla="*/ 927642 w 1843411"/>
                  <a:gd name="connsiteY338" fmla="*/ 1354110 h 1727852"/>
                  <a:gd name="connsiteX339" fmla="*/ 928853 w 1843411"/>
                  <a:gd name="connsiteY339" fmla="*/ 1360925 h 1727852"/>
                  <a:gd name="connsiteX340" fmla="*/ 929760 w 1843411"/>
                  <a:gd name="connsiteY340" fmla="*/ 1367794 h 1727852"/>
                  <a:gd name="connsiteX341" fmla="*/ 930579 w 1843411"/>
                  <a:gd name="connsiteY341" fmla="*/ 1374663 h 1727852"/>
                  <a:gd name="connsiteX342" fmla="*/ 931113 w 1843411"/>
                  <a:gd name="connsiteY342" fmla="*/ 1381567 h 1727852"/>
                  <a:gd name="connsiteX343" fmla="*/ 931701 w 1843411"/>
                  <a:gd name="connsiteY343" fmla="*/ 1395393 h 1727852"/>
                  <a:gd name="connsiteX344" fmla="*/ 931790 w 1843411"/>
                  <a:gd name="connsiteY344" fmla="*/ 1398845 h 1727852"/>
                  <a:gd name="connsiteX345" fmla="*/ 931790 w 1843411"/>
                  <a:gd name="connsiteY345" fmla="*/ 1402084 h 1727852"/>
                  <a:gd name="connsiteX346" fmla="*/ 931790 w 1843411"/>
                  <a:gd name="connsiteY346" fmla="*/ 1408525 h 1727852"/>
                  <a:gd name="connsiteX347" fmla="*/ 931790 w 1843411"/>
                  <a:gd name="connsiteY347" fmla="*/ 1598624 h 1727852"/>
                  <a:gd name="connsiteX348" fmla="*/ 931736 w 1843411"/>
                  <a:gd name="connsiteY348" fmla="*/ 1602094 h 1727852"/>
                  <a:gd name="connsiteX349" fmla="*/ 1404769 w 1843411"/>
                  <a:gd name="connsiteY349" fmla="*/ 1089648 h 1727852"/>
                  <a:gd name="connsiteX350" fmla="*/ 1412584 w 1843411"/>
                  <a:gd name="connsiteY350" fmla="*/ 1081854 h 1727852"/>
                  <a:gd name="connsiteX351" fmla="*/ 1605613 w 1843411"/>
                  <a:gd name="connsiteY351" fmla="*/ 1081854 h 1727852"/>
                  <a:gd name="connsiteX352" fmla="*/ 1613428 w 1843411"/>
                  <a:gd name="connsiteY352" fmla="*/ 1089648 h 1727852"/>
                  <a:gd name="connsiteX353" fmla="*/ 1613428 w 1843411"/>
                  <a:gd name="connsiteY353" fmla="*/ 1262984 h 1727852"/>
                  <a:gd name="connsiteX354" fmla="*/ 1404769 w 1843411"/>
                  <a:gd name="connsiteY354" fmla="*/ 1262984 h 1727852"/>
                  <a:gd name="connsiteX355" fmla="*/ 1404769 w 1843411"/>
                  <a:gd name="connsiteY355" fmla="*/ 1089648 h 1727852"/>
                  <a:gd name="connsiteX356" fmla="*/ 1019137 w 1843411"/>
                  <a:gd name="connsiteY356" fmla="*/ 1089648 h 1727852"/>
                  <a:gd name="connsiteX357" fmla="*/ 1026952 w 1843411"/>
                  <a:gd name="connsiteY357" fmla="*/ 1081854 h 1727852"/>
                  <a:gd name="connsiteX358" fmla="*/ 1219981 w 1843411"/>
                  <a:gd name="connsiteY358" fmla="*/ 1081854 h 1727852"/>
                  <a:gd name="connsiteX359" fmla="*/ 1227796 w 1843411"/>
                  <a:gd name="connsiteY359" fmla="*/ 1089648 h 1727852"/>
                  <a:gd name="connsiteX360" fmla="*/ 1227796 w 1843411"/>
                  <a:gd name="connsiteY360" fmla="*/ 1262984 h 1727852"/>
                  <a:gd name="connsiteX361" fmla="*/ 1019137 w 1843411"/>
                  <a:gd name="connsiteY361" fmla="*/ 1262984 h 1727852"/>
                  <a:gd name="connsiteX362" fmla="*/ 1019137 w 1843411"/>
                  <a:gd name="connsiteY362" fmla="*/ 1089648 h 1727852"/>
                  <a:gd name="connsiteX363" fmla="*/ 1807935 w 1843411"/>
                  <a:gd name="connsiteY363" fmla="*/ 1483156 h 1727852"/>
                  <a:gd name="connsiteX364" fmla="*/ 1807846 w 1843411"/>
                  <a:gd name="connsiteY364" fmla="*/ 1486821 h 1727852"/>
                  <a:gd name="connsiteX365" fmla="*/ 1807561 w 1843411"/>
                  <a:gd name="connsiteY365" fmla="*/ 1494152 h 1727852"/>
                  <a:gd name="connsiteX366" fmla="*/ 1806991 w 1843411"/>
                  <a:gd name="connsiteY366" fmla="*/ 1501484 h 1727852"/>
                  <a:gd name="connsiteX367" fmla="*/ 1806066 w 1843411"/>
                  <a:gd name="connsiteY367" fmla="*/ 1508780 h 1727852"/>
                  <a:gd name="connsiteX368" fmla="*/ 1799462 w 1843411"/>
                  <a:gd name="connsiteY368" fmla="*/ 1537411 h 1727852"/>
                  <a:gd name="connsiteX369" fmla="*/ 1772654 w 1843411"/>
                  <a:gd name="connsiteY369" fmla="*/ 1589478 h 1727852"/>
                  <a:gd name="connsiteX370" fmla="*/ 1730431 w 1843411"/>
                  <a:gd name="connsiteY370" fmla="*/ 1630031 h 1727852"/>
                  <a:gd name="connsiteX371" fmla="*/ 1677296 w 1843411"/>
                  <a:gd name="connsiteY371" fmla="*/ 1654730 h 1727852"/>
                  <a:gd name="connsiteX372" fmla="*/ 1648424 w 1843411"/>
                  <a:gd name="connsiteY372" fmla="*/ 1660211 h 1727852"/>
                  <a:gd name="connsiteX373" fmla="*/ 1633756 w 1843411"/>
                  <a:gd name="connsiteY373" fmla="*/ 1661100 h 1727852"/>
                  <a:gd name="connsiteX374" fmla="*/ 1630089 w 1843411"/>
                  <a:gd name="connsiteY374" fmla="*/ 1661189 h 1727852"/>
                  <a:gd name="connsiteX375" fmla="*/ 1626742 w 1843411"/>
                  <a:gd name="connsiteY375" fmla="*/ 1661189 h 1727852"/>
                  <a:gd name="connsiteX376" fmla="*/ 1620103 w 1843411"/>
                  <a:gd name="connsiteY376" fmla="*/ 1661189 h 1727852"/>
                  <a:gd name="connsiteX377" fmla="*/ 951798 w 1843411"/>
                  <a:gd name="connsiteY377" fmla="*/ 1661189 h 1727852"/>
                  <a:gd name="connsiteX378" fmla="*/ 964454 w 1843411"/>
                  <a:gd name="connsiteY378" fmla="*/ 1626899 h 1727852"/>
                  <a:gd name="connsiteX379" fmla="*/ 1630053 w 1843411"/>
                  <a:gd name="connsiteY379" fmla="*/ 1626899 h 1727852"/>
                  <a:gd name="connsiteX380" fmla="*/ 1633026 w 1843411"/>
                  <a:gd name="connsiteY380" fmla="*/ 1626810 h 1727852"/>
                  <a:gd name="connsiteX381" fmla="*/ 1644899 w 1843411"/>
                  <a:gd name="connsiteY381" fmla="*/ 1626099 h 1727852"/>
                  <a:gd name="connsiteX382" fmla="*/ 1668200 w 1843411"/>
                  <a:gd name="connsiteY382" fmla="*/ 1621668 h 1727852"/>
                  <a:gd name="connsiteX383" fmla="*/ 1711064 w 1843411"/>
                  <a:gd name="connsiteY383" fmla="*/ 1601738 h 1727852"/>
                  <a:gd name="connsiteX384" fmla="*/ 1745205 w 1843411"/>
                  <a:gd name="connsiteY384" fmla="*/ 1568961 h 1727852"/>
                  <a:gd name="connsiteX385" fmla="*/ 1766851 w 1843411"/>
                  <a:gd name="connsiteY385" fmla="*/ 1526930 h 1727852"/>
                  <a:gd name="connsiteX386" fmla="*/ 1772173 w 1843411"/>
                  <a:gd name="connsiteY386" fmla="*/ 1503833 h 1727852"/>
                  <a:gd name="connsiteX387" fmla="*/ 1772921 w 1843411"/>
                  <a:gd name="connsiteY387" fmla="*/ 1497943 h 1727852"/>
                  <a:gd name="connsiteX388" fmla="*/ 1773384 w 1843411"/>
                  <a:gd name="connsiteY388" fmla="*/ 1492017 h 1727852"/>
                  <a:gd name="connsiteX389" fmla="*/ 1773615 w 1843411"/>
                  <a:gd name="connsiteY389" fmla="*/ 1486074 h 1727852"/>
                  <a:gd name="connsiteX390" fmla="*/ 1773704 w 1843411"/>
                  <a:gd name="connsiteY390" fmla="*/ 1483102 h 1727852"/>
                  <a:gd name="connsiteX391" fmla="*/ 1773704 w 1843411"/>
                  <a:gd name="connsiteY391" fmla="*/ 1479775 h 1727852"/>
                  <a:gd name="connsiteX392" fmla="*/ 1773704 w 1843411"/>
                  <a:gd name="connsiteY392" fmla="*/ 1476465 h 1727852"/>
                  <a:gd name="connsiteX393" fmla="*/ 1773615 w 1843411"/>
                  <a:gd name="connsiteY393" fmla="*/ 1473493 h 1727852"/>
                  <a:gd name="connsiteX394" fmla="*/ 1773384 w 1843411"/>
                  <a:gd name="connsiteY394" fmla="*/ 1467550 h 1727852"/>
                  <a:gd name="connsiteX395" fmla="*/ 1772921 w 1843411"/>
                  <a:gd name="connsiteY395" fmla="*/ 1461624 h 1727852"/>
                  <a:gd name="connsiteX396" fmla="*/ 1772173 w 1843411"/>
                  <a:gd name="connsiteY396" fmla="*/ 1455734 h 1727852"/>
                  <a:gd name="connsiteX397" fmla="*/ 1766851 w 1843411"/>
                  <a:gd name="connsiteY397" fmla="*/ 1432637 h 1727852"/>
                  <a:gd name="connsiteX398" fmla="*/ 1745205 w 1843411"/>
                  <a:gd name="connsiteY398" fmla="*/ 1390606 h 1727852"/>
                  <a:gd name="connsiteX399" fmla="*/ 1711064 w 1843411"/>
                  <a:gd name="connsiteY399" fmla="*/ 1357829 h 1727852"/>
                  <a:gd name="connsiteX400" fmla="*/ 1668200 w 1843411"/>
                  <a:gd name="connsiteY400" fmla="*/ 1337899 h 1727852"/>
                  <a:gd name="connsiteX401" fmla="*/ 1644899 w 1843411"/>
                  <a:gd name="connsiteY401" fmla="*/ 1333468 h 1727852"/>
                  <a:gd name="connsiteX402" fmla="*/ 1633026 w 1843411"/>
                  <a:gd name="connsiteY402" fmla="*/ 1332757 h 1727852"/>
                  <a:gd name="connsiteX403" fmla="*/ 1630053 w 1843411"/>
                  <a:gd name="connsiteY403" fmla="*/ 1332685 h 1727852"/>
                  <a:gd name="connsiteX404" fmla="*/ 1626760 w 1843411"/>
                  <a:gd name="connsiteY404" fmla="*/ 1332685 h 1727852"/>
                  <a:gd name="connsiteX405" fmla="*/ 1620121 w 1843411"/>
                  <a:gd name="connsiteY405" fmla="*/ 1332685 h 1727852"/>
                  <a:gd name="connsiteX406" fmla="*/ 959416 w 1843411"/>
                  <a:gd name="connsiteY406" fmla="*/ 1332685 h 1727852"/>
                  <a:gd name="connsiteX407" fmla="*/ 948807 w 1843411"/>
                  <a:gd name="connsiteY407" fmla="*/ 1298413 h 1727852"/>
                  <a:gd name="connsiteX408" fmla="*/ 1630125 w 1843411"/>
                  <a:gd name="connsiteY408" fmla="*/ 1298413 h 1727852"/>
                  <a:gd name="connsiteX409" fmla="*/ 1633792 w 1843411"/>
                  <a:gd name="connsiteY409" fmla="*/ 1298502 h 1727852"/>
                  <a:gd name="connsiteX410" fmla="*/ 1648459 w 1843411"/>
                  <a:gd name="connsiteY410" fmla="*/ 1299392 h 1727852"/>
                  <a:gd name="connsiteX411" fmla="*/ 1677332 w 1843411"/>
                  <a:gd name="connsiteY411" fmla="*/ 1304873 h 1727852"/>
                  <a:gd name="connsiteX412" fmla="*/ 1730467 w 1843411"/>
                  <a:gd name="connsiteY412" fmla="*/ 1329571 h 1727852"/>
                  <a:gd name="connsiteX413" fmla="*/ 1772689 w 1843411"/>
                  <a:gd name="connsiteY413" fmla="*/ 1370125 h 1727852"/>
                  <a:gd name="connsiteX414" fmla="*/ 1799497 w 1843411"/>
                  <a:gd name="connsiteY414" fmla="*/ 1422192 h 1727852"/>
                  <a:gd name="connsiteX415" fmla="*/ 1806101 w 1843411"/>
                  <a:gd name="connsiteY415" fmla="*/ 1450841 h 1727852"/>
                  <a:gd name="connsiteX416" fmla="*/ 1807027 w 1843411"/>
                  <a:gd name="connsiteY416" fmla="*/ 1458136 h 1727852"/>
                  <a:gd name="connsiteX417" fmla="*/ 1807596 w 1843411"/>
                  <a:gd name="connsiteY417" fmla="*/ 1465468 h 1727852"/>
                  <a:gd name="connsiteX418" fmla="*/ 1807881 w 1843411"/>
                  <a:gd name="connsiteY418" fmla="*/ 1472799 h 1727852"/>
                  <a:gd name="connsiteX419" fmla="*/ 1807970 w 1843411"/>
                  <a:gd name="connsiteY419" fmla="*/ 1476483 h 1727852"/>
                  <a:gd name="connsiteX420" fmla="*/ 1807970 w 1843411"/>
                  <a:gd name="connsiteY420" fmla="*/ 1479810 h 1727852"/>
                  <a:gd name="connsiteX421" fmla="*/ 1807970 w 1843411"/>
                  <a:gd name="connsiteY421" fmla="*/ 1483156 h 1727852"/>
                  <a:gd name="connsiteX422" fmla="*/ 967266 w 1843411"/>
                  <a:gd name="connsiteY422" fmla="*/ 1398792 h 1727852"/>
                  <a:gd name="connsiteX423" fmla="*/ 967177 w 1843411"/>
                  <a:gd name="connsiteY423" fmla="*/ 1394842 h 1727852"/>
                  <a:gd name="connsiteX424" fmla="*/ 966501 w 1843411"/>
                  <a:gd name="connsiteY424" fmla="*/ 1379058 h 1727852"/>
                  <a:gd name="connsiteX425" fmla="*/ 965896 w 1843411"/>
                  <a:gd name="connsiteY425" fmla="*/ 1371175 h 1727852"/>
                  <a:gd name="connsiteX426" fmla="*/ 965540 w 1843411"/>
                  <a:gd name="connsiteY426" fmla="*/ 1368185 h 1727852"/>
                  <a:gd name="connsiteX427" fmla="*/ 1629947 w 1843411"/>
                  <a:gd name="connsiteY427" fmla="*/ 1368185 h 1727852"/>
                  <a:gd name="connsiteX428" fmla="*/ 1632207 w 1843411"/>
                  <a:gd name="connsiteY428" fmla="*/ 1368274 h 1727852"/>
                  <a:gd name="connsiteX429" fmla="*/ 1641179 w 1843411"/>
                  <a:gd name="connsiteY429" fmla="*/ 1368790 h 1727852"/>
                  <a:gd name="connsiteX430" fmla="*/ 1658712 w 1843411"/>
                  <a:gd name="connsiteY430" fmla="*/ 1372136 h 1727852"/>
                  <a:gd name="connsiteX431" fmla="*/ 1690949 w 1843411"/>
                  <a:gd name="connsiteY431" fmla="*/ 1387119 h 1727852"/>
                  <a:gd name="connsiteX432" fmla="*/ 1716724 w 1843411"/>
                  <a:gd name="connsiteY432" fmla="*/ 1411853 h 1727852"/>
                  <a:gd name="connsiteX433" fmla="*/ 1733012 w 1843411"/>
                  <a:gd name="connsiteY433" fmla="*/ 1443492 h 1727852"/>
                  <a:gd name="connsiteX434" fmla="*/ 1737017 w 1843411"/>
                  <a:gd name="connsiteY434" fmla="*/ 1460841 h 1727852"/>
                  <a:gd name="connsiteX435" fmla="*/ 1737587 w 1843411"/>
                  <a:gd name="connsiteY435" fmla="*/ 1465290 h 1727852"/>
                  <a:gd name="connsiteX436" fmla="*/ 1737925 w 1843411"/>
                  <a:gd name="connsiteY436" fmla="*/ 1469774 h 1727852"/>
                  <a:gd name="connsiteX437" fmla="*/ 1738103 w 1843411"/>
                  <a:gd name="connsiteY437" fmla="*/ 1474276 h 1727852"/>
                  <a:gd name="connsiteX438" fmla="*/ 1738174 w 1843411"/>
                  <a:gd name="connsiteY438" fmla="*/ 1476518 h 1727852"/>
                  <a:gd name="connsiteX439" fmla="*/ 1738174 w 1843411"/>
                  <a:gd name="connsiteY439" fmla="*/ 1479810 h 1727852"/>
                  <a:gd name="connsiteX440" fmla="*/ 1738174 w 1843411"/>
                  <a:gd name="connsiteY440" fmla="*/ 1483120 h 1727852"/>
                  <a:gd name="connsiteX441" fmla="*/ 1738103 w 1843411"/>
                  <a:gd name="connsiteY441" fmla="*/ 1485380 h 1727852"/>
                  <a:gd name="connsiteX442" fmla="*/ 1737925 w 1843411"/>
                  <a:gd name="connsiteY442" fmla="*/ 1489882 h 1727852"/>
                  <a:gd name="connsiteX443" fmla="*/ 1737587 w 1843411"/>
                  <a:gd name="connsiteY443" fmla="*/ 1494366 h 1727852"/>
                  <a:gd name="connsiteX444" fmla="*/ 1737017 w 1843411"/>
                  <a:gd name="connsiteY444" fmla="*/ 1498815 h 1727852"/>
                  <a:gd name="connsiteX445" fmla="*/ 1733012 w 1843411"/>
                  <a:gd name="connsiteY445" fmla="*/ 1516182 h 1727852"/>
                  <a:gd name="connsiteX446" fmla="*/ 1716724 w 1843411"/>
                  <a:gd name="connsiteY446" fmla="*/ 1547803 h 1727852"/>
                  <a:gd name="connsiteX447" fmla="*/ 1690949 w 1843411"/>
                  <a:gd name="connsiteY447" fmla="*/ 1572537 h 1727852"/>
                  <a:gd name="connsiteX448" fmla="*/ 1658712 w 1843411"/>
                  <a:gd name="connsiteY448" fmla="*/ 1587520 h 1727852"/>
                  <a:gd name="connsiteX449" fmla="*/ 1641179 w 1843411"/>
                  <a:gd name="connsiteY449" fmla="*/ 1590866 h 1727852"/>
                  <a:gd name="connsiteX450" fmla="*/ 1632207 w 1843411"/>
                  <a:gd name="connsiteY450" fmla="*/ 1591399 h 1727852"/>
                  <a:gd name="connsiteX451" fmla="*/ 1629947 w 1843411"/>
                  <a:gd name="connsiteY451" fmla="*/ 1591471 h 1727852"/>
                  <a:gd name="connsiteX452" fmla="*/ 1626725 w 1843411"/>
                  <a:gd name="connsiteY452" fmla="*/ 1591471 h 1727852"/>
                  <a:gd name="connsiteX453" fmla="*/ 1620085 w 1843411"/>
                  <a:gd name="connsiteY453" fmla="*/ 1591471 h 1727852"/>
                  <a:gd name="connsiteX454" fmla="*/ 967284 w 1843411"/>
                  <a:gd name="connsiteY454" fmla="*/ 1591471 h 1727852"/>
                  <a:gd name="connsiteX455" fmla="*/ 967284 w 1843411"/>
                  <a:gd name="connsiteY455" fmla="*/ 1398810 h 1727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1843411" h="1727852">
                    <a:moveTo>
                      <a:pt x="1843411" y="1476483"/>
                    </a:moveTo>
                    <a:lnTo>
                      <a:pt x="1843322" y="1472087"/>
                    </a:lnTo>
                    <a:cubicBezTo>
                      <a:pt x="1843215" y="1469169"/>
                      <a:pt x="1843251" y="1466233"/>
                      <a:pt x="1842984" y="1463315"/>
                    </a:cubicBezTo>
                    <a:lnTo>
                      <a:pt x="1842290" y="1454542"/>
                    </a:lnTo>
                    <a:lnTo>
                      <a:pt x="1841186" y="1445787"/>
                    </a:lnTo>
                    <a:cubicBezTo>
                      <a:pt x="1839477" y="1434150"/>
                      <a:pt x="1836825" y="1422636"/>
                      <a:pt x="1833265" y="1411408"/>
                    </a:cubicBezTo>
                    <a:cubicBezTo>
                      <a:pt x="1826091" y="1388952"/>
                      <a:pt x="1815091" y="1367794"/>
                      <a:pt x="1801099" y="1348932"/>
                    </a:cubicBezTo>
                    <a:cubicBezTo>
                      <a:pt x="1786983" y="1330159"/>
                      <a:pt x="1769913" y="1313628"/>
                      <a:pt x="1750510" y="1300353"/>
                    </a:cubicBezTo>
                    <a:cubicBezTo>
                      <a:pt x="1731090" y="1287132"/>
                      <a:pt x="1709515" y="1276882"/>
                      <a:pt x="1686766" y="1270707"/>
                    </a:cubicBezTo>
                    <a:cubicBezTo>
                      <a:pt x="1675409" y="1267593"/>
                      <a:pt x="1663803" y="1265369"/>
                      <a:pt x="1652108" y="1264123"/>
                    </a:cubicBezTo>
                    <a:cubicBezTo>
                      <a:pt x="1650844" y="1264017"/>
                      <a:pt x="1649598" y="1263999"/>
                      <a:pt x="1648335" y="1263892"/>
                    </a:cubicBezTo>
                    <a:lnTo>
                      <a:pt x="1648335" y="1089613"/>
                    </a:lnTo>
                    <a:cubicBezTo>
                      <a:pt x="1648335" y="1066088"/>
                      <a:pt x="1629181" y="1046942"/>
                      <a:pt x="1605649" y="1046942"/>
                    </a:cubicBezTo>
                    <a:lnTo>
                      <a:pt x="1412619" y="1046942"/>
                    </a:lnTo>
                    <a:cubicBezTo>
                      <a:pt x="1389087" y="1046942"/>
                      <a:pt x="1369933" y="1066088"/>
                      <a:pt x="1369933" y="1089613"/>
                    </a:cubicBezTo>
                    <a:lnTo>
                      <a:pt x="1369933" y="1262949"/>
                    </a:lnTo>
                    <a:lnTo>
                      <a:pt x="1262720" y="1262949"/>
                    </a:lnTo>
                    <a:lnTo>
                      <a:pt x="1262720" y="1089613"/>
                    </a:lnTo>
                    <a:cubicBezTo>
                      <a:pt x="1262720" y="1066088"/>
                      <a:pt x="1243567" y="1046942"/>
                      <a:pt x="1220035" y="1046942"/>
                    </a:cubicBezTo>
                    <a:lnTo>
                      <a:pt x="1027005" y="1046942"/>
                    </a:lnTo>
                    <a:cubicBezTo>
                      <a:pt x="1003473" y="1046942"/>
                      <a:pt x="984319" y="1066088"/>
                      <a:pt x="984319" y="1089613"/>
                    </a:cubicBezTo>
                    <a:lnTo>
                      <a:pt x="984319" y="1262949"/>
                    </a:lnTo>
                    <a:lnTo>
                      <a:pt x="932181" y="1262949"/>
                    </a:lnTo>
                    <a:cubicBezTo>
                      <a:pt x="916125" y="1233819"/>
                      <a:pt x="895209" y="1207430"/>
                      <a:pt x="870057" y="1185703"/>
                    </a:cubicBezTo>
                    <a:cubicBezTo>
                      <a:pt x="865322" y="1181610"/>
                      <a:pt x="860214" y="1177980"/>
                      <a:pt x="855229" y="1174190"/>
                    </a:cubicBezTo>
                    <a:lnTo>
                      <a:pt x="855229" y="642473"/>
                    </a:lnTo>
                    <a:lnTo>
                      <a:pt x="855051" y="634946"/>
                    </a:lnTo>
                    <a:lnTo>
                      <a:pt x="854856" y="627401"/>
                    </a:lnTo>
                    <a:cubicBezTo>
                      <a:pt x="854802" y="624892"/>
                      <a:pt x="854713" y="622365"/>
                      <a:pt x="854499" y="619856"/>
                    </a:cubicBezTo>
                    <a:lnTo>
                      <a:pt x="853342" y="604784"/>
                    </a:lnTo>
                    <a:cubicBezTo>
                      <a:pt x="852737" y="599001"/>
                      <a:pt x="851723" y="593271"/>
                      <a:pt x="850850" y="587524"/>
                    </a:cubicBezTo>
                    <a:lnTo>
                      <a:pt x="1017072" y="443709"/>
                    </a:lnTo>
                    <a:lnTo>
                      <a:pt x="1161346" y="590193"/>
                    </a:lnTo>
                    <a:cubicBezTo>
                      <a:pt x="1186018" y="615248"/>
                      <a:pt x="1218984" y="629198"/>
                      <a:pt x="1254141" y="629465"/>
                    </a:cubicBezTo>
                    <a:cubicBezTo>
                      <a:pt x="1254497" y="629465"/>
                      <a:pt x="1254835" y="629465"/>
                      <a:pt x="1255191" y="629465"/>
                    </a:cubicBezTo>
                    <a:cubicBezTo>
                      <a:pt x="1285238" y="629465"/>
                      <a:pt x="1313773" y="619411"/>
                      <a:pt x="1336984" y="600923"/>
                    </a:cubicBezTo>
                    <a:lnTo>
                      <a:pt x="1445746" y="669912"/>
                    </a:lnTo>
                    <a:cubicBezTo>
                      <a:pt x="1438822" y="682582"/>
                      <a:pt x="1433553" y="696230"/>
                      <a:pt x="1430295" y="710697"/>
                    </a:cubicBezTo>
                    <a:cubicBezTo>
                      <a:pt x="1421146" y="751375"/>
                      <a:pt x="1428391" y="793175"/>
                      <a:pt x="1450695" y="828408"/>
                    </a:cubicBezTo>
                    <a:cubicBezTo>
                      <a:pt x="1472999" y="863641"/>
                      <a:pt x="1507692" y="888073"/>
                      <a:pt x="1548384" y="897219"/>
                    </a:cubicBezTo>
                    <a:cubicBezTo>
                      <a:pt x="1559866" y="899799"/>
                      <a:pt x="1571436" y="901080"/>
                      <a:pt x="1582935" y="901080"/>
                    </a:cubicBezTo>
                    <a:cubicBezTo>
                      <a:pt x="1612164" y="901080"/>
                      <a:pt x="1640841" y="892824"/>
                      <a:pt x="1666135" y="876826"/>
                    </a:cubicBezTo>
                    <a:lnTo>
                      <a:pt x="1647480" y="847359"/>
                    </a:lnTo>
                    <a:cubicBezTo>
                      <a:pt x="1620103" y="864673"/>
                      <a:pt x="1587635" y="870296"/>
                      <a:pt x="1556038" y="863196"/>
                    </a:cubicBezTo>
                    <a:cubicBezTo>
                      <a:pt x="1524442" y="856096"/>
                      <a:pt x="1497492" y="837127"/>
                      <a:pt x="1480172" y="809759"/>
                    </a:cubicBezTo>
                    <a:cubicBezTo>
                      <a:pt x="1462852" y="782409"/>
                      <a:pt x="1457228" y="749934"/>
                      <a:pt x="1464330" y="718349"/>
                    </a:cubicBezTo>
                    <a:cubicBezTo>
                      <a:pt x="1471432" y="686764"/>
                      <a:pt x="1490426" y="659823"/>
                      <a:pt x="1517785" y="642509"/>
                    </a:cubicBezTo>
                    <a:cubicBezTo>
                      <a:pt x="1545145" y="625195"/>
                      <a:pt x="1577631" y="619554"/>
                      <a:pt x="1609227" y="626672"/>
                    </a:cubicBezTo>
                    <a:cubicBezTo>
                      <a:pt x="1640823" y="633772"/>
                      <a:pt x="1667773" y="652741"/>
                      <a:pt x="1685093" y="680108"/>
                    </a:cubicBezTo>
                    <a:lnTo>
                      <a:pt x="1714571" y="661460"/>
                    </a:lnTo>
                    <a:cubicBezTo>
                      <a:pt x="1692266" y="626227"/>
                      <a:pt x="1657573" y="601795"/>
                      <a:pt x="1616881" y="592649"/>
                    </a:cubicBezTo>
                    <a:cubicBezTo>
                      <a:pt x="1576189" y="583502"/>
                      <a:pt x="1534375" y="590745"/>
                      <a:pt x="1499130" y="613059"/>
                    </a:cubicBezTo>
                    <a:cubicBezTo>
                      <a:pt x="1486563" y="620995"/>
                      <a:pt x="1475455" y="630586"/>
                      <a:pt x="1465843" y="641388"/>
                    </a:cubicBezTo>
                    <a:lnTo>
                      <a:pt x="1361532" y="575210"/>
                    </a:lnTo>
                    <a:cubicBezTo>
                      <a:pt x="1377659" y="553145"/>
                      <a:pt x="1386595" y="526738"/>
                      <a:pt x="1386808" y="498872"/>
                    </a:cubicBezTo>
                    <a:cubicBezTo>
                      <a:pt x="1387075" y="463710"/>
                      <a:pt x="1373636" y="430559"/>
                      <a:pt x="1348964" y="405504"/>
                    </a:cubicBezTo>
                    <a:lnTo>
                      <a:pt x="1179022" y="232559"/>
                    </a:lnTo>
                    <a:cubicBezTo>
                      <a:pt x="1185911" y="176453"/>
                      <a:pt x="1170140" y="117749"/>
                      <a:pt x="1130373" y="71715"/>
                    </a:cubicBezTo>
                    <a:cubicBezTo>
                      <a:pt x="1055628" y="-14802"/>
                      <a:pt x="924402" y="-24393"/>
                      <a:pt x="837838" y="50326"/>
                    </a:cubicBezTo>
                    <a:lnTo>
                      <a:pt x="571737" y="280035"/>
                    </a:lnTo>
                    <a:cubicBezTo>
                      <a:pt x="563228" y="278007"/>
                      <a:pt x="554720" y="276031"/>
                      <a:pt x="546087" y="274643"/>
                    </a:cubicBezTo>
                    <a:lnTo>
                      <a:pt x="538628" y="273327"/>
                    </a:lnTo>
                    <a:lnTo>
                      <a:pt x="531134" y="272348"/>
                    </a:lnTo>
                    <a:lnTo>
                      <a:pt x="523622" y="271405"/>
                    </a:lnTo>
                    <a:lnTo>
                      <a:pt x="519866" y="270942"/>
                    </a:lnTo>
                    <a:lnTo>
                      <a:pt x="516092" y="270640"/>
                    </a:lnTo>
                    <a:lnTo>
                      <a:pt x="501015" y="269501"/>
                    </a:lnTo>
                    <a:lnTo>
                      <a:pt x="485920" y="269109"/>
                    </a:lnTo>
                    <a:cubicBezTo>
                      <a:pt x="465806" y="268967"/>
                      <a:pt x="445638" y="270248"/>
                      <a:pt x="425665" y="273202"/>
                    </a:cubicBezTo>
                    <a:cubicBezTo>
                      <a:pt x="405729" y="276298"/>
                      <a:pt x="386006" y="280943"/>
                      <a:pt x="366781" y="287100"/>
                    </a:cubicBezTo>
                    <a:cubicBezTo>
                      <a:pt x="347521" y="293185"/>
                      <a:pt x="328866" y="301139"/>
                      <a:pt x="310923" y="310357"/>
                    </a:cubicBezTo>
                    <a:cubicBezTo>
                      <a:pt x="292998" y="319628"/>
                      <a:pt x="275749" y="330198"/>
                      <a:pt x="259568" y="342245"/>
                    </a:cubicBezTo>
                    <a:cubicBezTo>
                      <a:pt x="243405" y="354291"/>
                      <a:pt x="228186" y="367602"/>
                      <a:pt x="214105" y="382015"/>
                    </a:cubicBezTo>
                    <a:cubicBezTo>
                      <a:pt x="210652" y="385681"/>
                      <a:pt x="207074" y="389240"/>
                      <a:pt x="203763" y="393030"/>
                    </a:cubicBezTo>
                    <a:lnTo>
                      <a:pt x="193866" y="404454"/>
                    </a:lnTo>
                    <a:cubicBezTo>
                      <a:pt x="190698" y="408369"/>
                      <a:pt x="187618" y="412355"/>
                      <a:pt x="184503" y="416323"/>
                    </a:cubicBezTo>
                    <a:cubicBezTo>
                      <a:pt x="182919" y="418280"/>
                      <a:pt x="181441" y="420327"/>
                      <a:pt x="179982" y="422391"/>
                    </a:cubicBezTo>
                    <a:lnTo>
                      <a:pt x="175603" y="428548"/>
                    </a:lnTo>
                    <a:cubicBezTo>
                      <a:pt x="164068" y="445079"/>
                      <a:pt x="153815" y="462518"/>
                      <a:pt x="144986" y="480668"/>
                    </a:cubicBezTo>
                    <a:cubicBezTo>
                      <a:pt x="136281" y="498889"/>
                      <a:pt x="129072" y="517805"/>
                      <a:pt x="123358" y="537165"/>
                    </a:cubicBezTo>
                    <a:lnTo>
                      <a:pt x="121293" y="544443"/>
                    </a:lnTo>
                    <a:cubicBezTo>
                      <a:pt x="120617" y="546863"/>
                      <a:pt x="119887" y="549283"/>
                      <a:pt x="119353" y="551757"/>
                    </a:cubicBezTo>
                    <a:lnTo>
                      <a:pt x="115953" y="566508"/>
                    </a:lnTo>
                    <a:cubicBezTo>
                      <a:pt x="114102" y="576420"/>
                      <a:pt x="112215" y="586349"/>
                      <a:pt x="111129" y="596385"/>
                    </a:cubicBezTo>
                    <a:lnTo>
                      <a:pt x="110186" y="603877"/>
                    </a:lnTo>
                    <a:lnTo>
                      <a:pt x="109580" y="611422"/>
                    </a:lnTo>
                    <a:lnTo>
                      <a:pt x="109011" y="618949"/>
                    </a:lnTo>
                    <a:cubicBezTo>
                      <a:pt x="108815" y="621458"/>
                      <a:pt x="108637" y="623985"/>
                      <a:pt x="108601" y="626494"/>
                    </a:cubicBezTo>
                    <a:lnTo>
                      <a:pt x="108228" y="641583"/>
                    </a:lnTo>
                    <a:lnTo>
                      <a:pt x="108228" y="654680"/>
                    </a:lnTo>
                    <a:cubicBezTo>
                      <a:pt x="108228" y="654680"/>
                      <a:pt x="108228" y="758635"/>
                      <a:pt x="108228" y="758635"/>
                    </a:cubicBezTo>
                    <a:lnTo>
                      <a:pt x="108228" y="1174475"/>
                    </a:lnTo>
                    <a:lnTo>
                      <a:pt x="110987" y="1174475"/>
                    </a:lnTo>
                    <a:cubicBezTo>
                      <a:pt x="109135" y="1175703"/>
                      <a:pt x="107462" y="1177090"/>
                      <a:pt x="105771" y="1178478"/>
                    </a:cubicBezTo>
                    <a:lnTo>
                      <a:pt x="105825" y="1178550"/>
                    </a:lnTo>
                    <a:cubicBezTo>
                      <a:pt x="89323" y="1191700"/>
                      <a:pt x="74371" y="1206789"/>
                      <a:pt x="61270" y="1223321"/>
                    </a:cubicBezTo>
                    <a:cubicBezTo>
                      <a:pt x="48151" y="1239852"/>
                      <a:pt x="36829" y="1257806"/>
                      <a:pt x="27662" y="1276864"/>
                    </a:cubicBezTo>
                    <a:cubicBezTo>
                      <a:pt x="18566" y="1295940"/>
                      <a:pt x="11588" y="1316048"/>
                      <a:pt x="6942" y="1336671"/>
                    </a:cubicBezTo>
                    <a:cubicBezTo>
                      <a:pt x="4557" y="1346974"/>
                      <a:pt x="2919" y="1357420"/>
                      <a:pt x="1709" y="1367901"/>
                    </a:cubicBezTo>
                    <a:cubicBezTo>
                      <a:pt x="1104" y="1373150"/>
                      <a:pt x="819" y="1378417"/>
                      <a:pt x="409" y="1383667"/>
                    </a:cubicBezTo>
                    <a:cubicBezTo>
                      <a:pt x="267" y="1386300"/>
                      <a:pt x="231" y="1388934"/>
                      <a:pt x="160" y="1391550"/>
                    </a:cubicBezTo>
                    <a:lnTo>
                      <a:pt x="0" y="1399344"/>
                    </a:lnTo>
                    <a:lnTo>
                      <a:pt x="0" y="1600741"/>
                    </a:lnTo>
                    <a:lnTo>
                      <a:pt x="89" y="1603464"/>
                    </a:lnTo>
                    <a:lnTo>
                      <a:pt x="356" y="1608927"/>
                    </a:lnTo>
                    <a:cubicBezTo>
                      <a:pt x="1299" y="1623483"/>
                      <a:pt x="4771" y="1638039"/>
                      <a:pt x="10627" y="1651527"/>
                    </a:cubicBezTo>
                    <a:cubicBezTo>
                      <a:pt x="16430" y="1665051"/>
                      <a:pt x="24761" y="1677365"/>
                      <a:pt x="34800" y="1687988"/>
                    </a:cubicBezTo>
                    <a:cubicBezTo>
                      <a:pt x="44857" y="1698593"/>
                      <a:pt x="56730" y="1707473"/>
                      <a:pt x="69814" y="1714128"/>
                    </a:cubicBezTo>
                    <a:cubicBezTo>
                      <a:pt x="82880" y="1720765"/>
                      <a:pt x="97209" y="1725214"/>
                      <a:pt x="111770" y="1726869"/>
                    </a:cubicBezTo>
                    <a:cubicBezTo>
                      <a:pt x="112678" y="1726993"/>
                      <a:pt x="113586" y="1727136"/>
                      <a:pt x="114493" y="1727225"/>
                    </a:cubicBezTo>
                    <a:lnTo>
                      <a:pt x="117217" y="1727403"/>
                    </a:lnTo>
                    <a:lnTo>
                      <a:pt x="122682" y="1727687"/>
                    </a:lnTo>
                    <a:lnTo>
                      <a:pt x="125423" y="1727794"/>
                    </a:lnTo>
                    <a:cubicBezTo>
                      <a:pt x="126313" y="1727830"/>
                      <a:pt x="127381" y="1727865"/>
                      <a:pt x="127755" y="1727847"/>
                    </a:cubicBezTo>
                    <a:lnTo>
                      <a:pt x="840099" y="1727847"/>
                    </a:lnTo>
                    <a:cubicBezTo>
                      <a:pt x="854660" y="1727776"/>
                      <a:pt x="869363" y="1725232"/>
                      <a:pt x="883194" y="1720249"/>
                    </a:cubicBezTo>
                    <a:cubicBezTo>
                      <a:pt x="897025" y="1715267"/>
                      <a:pt x="909966" y="1707900"/>
                      <a:pt x="921252" y="1698593"/>
                    </a:cubicBezTo>
                    <a:cubicBezTo>
                      <a:pt x="921982" y="1697988"/>
                      <a:pt x="922551" y="1697223"/>
                      <a:pt x="923263" y="1696618"/>
                    </a:cubicBezTo>
                    <a:lnTo>
                      <a:pt x="1630160" y="1696618"/>
                    </a:lnTo>
                    <a:cubicBezTo>
                      <a:pt x="1630160" y="1696618"/>
                      <a:pt x="1634557" y="1696511"/>
                      <a:pt x="1634557" y="1696511"/>
                    </a:cubicBezTo>
                    <a:cubicBezTo>
                      <a:pt x="1640413" y="1696458"/>
                      <a:pt x="1646270" y="1695960"/>
                      <a:pt x="1652108" y="1695444"/>
                    </a:cubicBezTo>
                    <a:cubicBezTo>
                      <a:pt x="1663803" y="1694216"/>
                      <a:pt x="1675392" y="1691992"/>
                      <a:pt x="1686766" y="1688878"/>
                    </a:cubicBezTo>
                    <a:cubicBezTo>
                      <a:pt x="1709533" y="1682703"/>
                      <a:pt x="1731090" y="1672453"/>
                      <a:pt x="1750510" y="1659232"/>
                    </a:cubicBezTo>
                    <a:cubicBezTo>
                      <a:pt x="1769913" y="1645957"/>
                      <a:pt x="1786983" y="1629426"/>
                      <a:pt x="1801099" y="1610653"/>
                    </a:cubicBezTo>
                    <a:cubicBezTo>
                      <a:pt x="1815091" y="1591791"/>
                      <a:pt x="1826091" y="1570633"/>
                      <a:pt x="1833265" y="1548177"/>
                    </a:cubicBezTo>
                    <a:cubicBezTo>
                      <a:pt x="1836825" y="1536948"/>
                      <a:pt x="1839477" y="1525435"/>
                      <a:pt x="1841186" y="1513798"/>
                    </a:cubicBezTo>
                    <a:lnTo>
                      <a:pt x="1842290" y="1505061"/>
                    </a:lnTo>
                    <a:lnTo>
                      <a:pt x="1842984" y="1496288"/>
                    </a:lnTo>
                    <a:cubicBezTo>
                      <a:pt x="1843251" y="1493370"/>
                      <a:pt x="1843233" y="1490434"/>
                      <a:pt x="1843322" y="1487515"/>
                    </a:cubicBezTo>
                    <a:lnTo>
                      <a:pt x="1843411" y="1483120"/>
                    </a:lnTo>
                    <a:lnTo>
                      <a:pt x="1843411" y="1479775"/>
                    </a:lnTo>
                    <a:cubicBezTo>
                      <a:pt x="1843411" y="1479775"/>
                      <a:pt x="1843411" y="1476447"/>
                      <a:pt x="1843411" y="1476447"/>
                    </a:cubicBezTo>
                    <a:close/>
                    <a:moveTo>
                      <a:pt x="1324079" y="429989"/>
                    </a:moveTo>
                    <a:cubicBezTo>
                      <a:pt x="1342218" y="448406"/>
                      <a:pt x="1352097" y="472785"/>
                      <a:pt x="1351901" y="498623"/>
                    </a:cubicBezTo>
                    <a:cubicBezTo>
                      <a:pt x="1351706" y="524460"/>
                      <a:pt x="1341452" y="548678"/>
                      <a:pt x="1323029" y="566811"/>
                    </a:cubicBezTo>
                    <a:cubicBezTo>
                      <a:pt x="1285007" y="604233"/>
                      <a:pt x="1223595" y="603752"/>
                      <a:pt x="1186160" y="565743"/>
                    </a:cubicBezTo>
                    <a:lnTo>
                      <a:pt x="1043453" y="420843"/>
                    </a:lnTo>
                    <a:lnTo>
                      <a:pt x="1105826" y="366872"/>
                    </a:lnTo>
                    <a:lnTo>
                      <a:pt x="1107660" y="365306"/>
                    </a:lnTo>
                    <a:cubicBezTo>
                      <a:pt x="1108015" y="365128"/>
                      <a:pt x="1108229" y="364826"/>
                      <a:pt x="1108478" y="364577"/>
                    </a:cubicBezTo>
                    <a:lnTo>
                      <a:pt x="1109119" y="364025"/>
                    </a:lnTo>
                    <a:cubicBezTo>
                      <a:pt x="1138187" y="338881"/>
                      <a:pt x="1158320" y="307296"/>
                      <a:pt x="1169712" y="273220"/>
                    </a:cubicBezTo>
                    <a:lnTo>
                      <a:pt x="1324097" y="429971"/>
                    </a:lnTo>
                    <a:close/>
                    <a:moveTo>
                      <a:pt x="968797" y="40432"/>
                    </a:moveTo>
                    <a:cubicBezTo>
                      <a:pt x="1063639" y="40432"/>
                      <a:pt x="1140751" y="117536"/>
                      <a:pt x="1140751" y="212345"/>
                    </a:cubicBezTo>
                    <a:cubicBezTo>
                      <a:pt x="1140751" y="259038"/>
                      <a:pt x="1122025" y="301193"/>
                      <a:pt x="1091870" y="332298"/>
                    </a:cubicBezTo>
                    <a:cubicBezTo>
                      <a:pt x="1090518" y="333579"/>
                      <a:pt x="1089236" y="334913"/>
                      <a:pt x="1087830" y="336159"/>
                    </a:cubicBezTo>
                    <a:cubicBezTo>
                      <a:pt x="1083842" y="339985"/>
                      <a:pt x="1079730" y="343704"/>
                      <a:pt x="1075280" y="347156"/>
                    </a:cubicBezTo>
                    <a:lnTo>
                      <a:pt x="1073999" y="348277"/>
                    </a:lnTo>
                    <a:cubicBezTo>
                      <a:pt x="1044912" y="370858"/>
                      <a:pt x="1008475" y="384222"/>
                      <a:pt x="968797" y="384222"/>
                    </a:cubicBezTo>
                    <a:cubicBezTo>
                      <a:pt x="873973" y="384222"/>
                      <a:pt x="796843" y="307118"/>
                      <a:pt x="796843" y="212327"/>
                    </a:cubicBezTo>
                    <a:cubicBezTo>
                      <a:pt x="796843" y="117536"/>
                      <a:pt x="873973" y="40415"/>
                      <a:pt x="968797" y="40415"/>
                    </a:cubicBezTo>
                    <a:close/>
                    <a:moveTo>
                      <a:pt x="770018" y="154958"/>
                    </a:moveTo>
                    <a:cubicBezTo>
                      <a:pt x="764820" y="173215"/>
                      <a:pt x="761901" y="192397"/>
                      <a:pt x="761901" y="212345"/>
                    </a:cubicBezTo>
                    <a:cubicBezTo>
                      <a:pt x="761901" y="326372"/>
                      <a:pt x="854731" y="419188"/>
                      <a:pt x="968815" y="419188"/>
                    </a:cubicBezTo>
                    <a:cubicBezTo>
                      <a:pt x="977288" y="419188"/>
                      <a:pt x="985743" y="418725"/>
                      <a:pt x="993914" y="417497"/>
                    </a:cubicBezTo>
                    <a:cubicBezTo>
                      <a:pt x="993985" y="417497"/>
                      <a:pt x="994038" y="417480"/>
                      <a:pt x="994092" y="417480"/>
                    </a:cubicBezTo>
                    <a:lnTo>
                      <a:pt x="843000" y="548216"/>
                    </a:lnTo>
                    <a:cubicBezTo>
                      <a:pt x="842751" y="547273"/>
                      <a:pt x="842609" y="546312"/>
                      <a:pt x="842360" y="545369"/>
                    </a:cubicBezTo>
                    <a:cubicBezTo>
                      <a:pt x="837251" y="525830"/>
                      <a:pt x="830219" y="506808"/>
                      <a:pt x="821924" y="488426"/>
                    </a:cubicBezTo>
                    <a:cubicBezTo>
                      <a:pt x="813558" y="470062"/>
                      <a:pt x="803892" y="452286"/>
                      <a:pt x="792607" y="435541"/>
                    </a:cubicBezTo>
                    <a:cubicBezTo>
                      <a:pt x="770107" y="402087"/>
                      <a:pt x="742516" y="372015"/>
                      <a:pt x="710546" y="347423"/>
                    </a:cubicBezTo>
                    <a:cubicBezTo>
                      <a:pt x="694615" y="335073"/>
                      <a:pt x="677704" y="323970"/>
                      <a:pt x="660010" y="314272"/>
                    </a:cubicBezTo>
                    <a:cubicBezTo>
                      <a:pt x="644221" y="305766"/>
                      <a:pt x="627756" y="298541"/>
                      <a:pt x="610916" y="292313"/>
                    </a:cubicBezTo>
                    <a:lnTo>
                      <a:pt x="770036" y="154958"/>
                    </a:lnTo>
                    <a:close/>
                    <a:moveTo>
                      <a:pt x="143686" y="966600"/>
                    </a:moveTo>
                    <a:lnTo>
                      <a:pt x="143686" y="641672"/>
                    </a:lnTo>
                    <a:cubicBezTo>
                      <a:pt x="143686" y="641672"/>
                      <a:pt x="144042" y="627988"/>
                      <a:pt x="144042" y="627988"/>
                    </a:cubicBezTo>
                    <a:cubicBezTo>
                      <a:pt x="144060" y="625711"/>
                      <a:pt x="144220" y="623433"/>
                      <a:pt x="144416" y="621155"/>
                    </a:cubicBezTo>
                    <a:lnTo>
                      <a:pt x="144932" y="614340"/>
                    </a:lnTo>
                    <a:lnTo>
                      <a:pt x="145466" y="607525"/>
                    </a:lnTo>
                    <a:lnTo>
                      <a:pt x="146321" y="600727"/>
                    </a:lnTo>
                    <a:cubicBezTo>
                      <a:pt x="147300" y="591652"/>
                      <a:pt x="149027" y="582684"/>
                      <a:pt x="150682" y="573697"/>
                    </a:cubicBezTo>
                    <a:lnTo>
                      <a:pt x="153761" y="560352"/>
                    </a:lnTo>
                    <a:cubicBezTo>
                      <a:pt x="154224" y="558127"/>
                      <a:pt x="154901" y="555921"/>
                      <a:pt x="155506" y="553732"/>
                    </a:cubicBezTo>
                    <a:lnTo>
                      <a:pt x="157375" y="547148"/>
                    </a:lnTo>
                    <a:cubicBezTo>
                      <a:pt x="162555" y="529638"/>
                      <a:pt x="169070" y="512520"/>
                      <a:pt x="176938" y="496042"/>
                    </a:cubicBezTo>
                    <a:cubicBezTo>
                      <a:pt x="184930" y="479618"/>
                      <a:pt x="194204" y="463834"/>
                      <a:pt x="204653" y="448869"/>
                    </a:cubicBezTo>
                    <a:lnTo>
                      <a:pt x="208623" y="443299"/>
                    </a:lnTo>
                    <a:cubicBezTo>
                      <a:pt x="209940" y="441431"/>
                      <a:pt x="211275" y="439580"/>
                      <a:pt x="212699" y="437819"/>
                    </a:cubicBezTo>
                    <a:lnTo>
                      <a:pt x="221172" y="427071"/>
                    </a:lnTo>
                    <a:lnTo>
                      <a:pt x="230126" y="416715"/>
                    </a:lnTo>
                    <a:cubicBezTo>
                      <a:pt x="233134" y="413280"/>
                      <a:pt x="236374" y="410077"/>
                      <a:pt x="239507" y="406750"/>
                    </a:cubicBezTo>
                    <a:cubicBezTo>
                      <a:pt x="252252" y="393688"/>
                      <a:pt x="266030" y="381642"/>
                      <a:pt x="280662" y="370734"/>
                    </a:cubicBezTo>
                    <a:cubicBezTo>
                      <a:pt x="295312" y="359826"/>
                      <a:pt x="310941" y="350270"/>
                      <a:pt x="327139" y="341889"/>
                    </a:cubicBezTo>
                    <a:cubicBezTo>
                      <a:pt x="343373" y="333543"/>
                      <a:pt x="360231" y="326354"/>
                      <a:pt x="377657" y="320856"/>
                    </a:cubicBezTo>
                    <a:cubicBezTo>
                      <a:pt x="395048" y="315286"/>
                      <a:pt x="412885" y="311086"/>
                      <a:pt x="430917" y="308275"/>
                    </a:cubicBezTo>
                    <a:cubicBezTo>
                      <a:pt x="448984" y="305606"/>
                      <a:pt x="467248" y="304449"/>
                      <a:pt x="485475" y="304574"/>
                    </a:cubicBezTo>
                    <a:cubicBezTo>
                      <a:pt x="558458" y="305250"/>
                      <a:pt x="631262" y="330251"/>
                      <a:pt x="688723" y="375414"/>
                    </a:cubicBezTo>
                    <a:cubicBezTo>
                      <a:pt x="717684" y="397657"/>
                      <a:pt x="742658" y="424936"/>
                      <a:pt x="763022" y="455186"/>
                    </a:cubicBezTo>
                    <a:cubicBezTo>
                      <a:pt x="773222" y="470329"/>
                      <a:pt x="781962" y="486433"/>
                      <a:pt x="789545" y="503036"/>
                    </a:cubicBezTo>
                    <a:cubicBezTo>
                      <a:pt x="797057" y="519673"/>
                      <a:pt x="803430" y="536863"/>
                      <a:pt x="808022" y="554533"/>
                    </a:cubicBezTo>
                    <a:cubicBezTo>
                      <a:pt x="812704" y="572185"/>
                      <a:pt x="815997" y="590193"/>
                      <a:pt x="817919" y="608343"/>
                    </a:cubicBezTo>
                    <a:lnTo>
                      <a:pt x="818952" y="621992"/>
                    </a:lnTo>
                    <a:cubicBezTo>
                      <a:pt x="819165" y="624269"/>
                      <a:pt x="819237" y="626547"/>
                      <a:pt x="819272" y="628825"/>
                    </a:cubicBezTo>
                    <a:lnTo>
                      <a:pt x="819450" y="635658"/>
                    </a:lnTo>
                    <a:lnTo>
                      <a:pt x="819610" y="642491"/>
                    </a:lnTo>
                    <a:lnTo>
                      <a:pt x="819610" y="1150861"/>
                    </a:lnTo>
                    <a:cubicBezTo>
                      <a:pt x="819023" y="1150541"/>
                      <a:pt x="818489" y="1150132"/>
                      <a:pt x="817901" y="1149812"/>
                    </a:cubicBezTo>
                    <a:cubicBezTo>
                      <a:pt x="807399" y="1144224"/>
                      <a:pt x="796487" y="1139473"/>
                      <a:pt x="785362" y="1135220"/>
                    </a:cubicBezTo>
                    <a:lnTo>
                      <a:pt x="785362" y="973806"/>
                    </a:lnTo>
                    <a:lnTo>
                      <a:pt x="785309" y="973806"/>
                    </a:lnTo>
                    <a:lnTo>
                      <a:pt x="785309" y="642473"/>
                    </a:lnTo>
                    <a:lnTo>
                      <a:pt x="785148" y="636316"/>
                    </a:lnTo>
                    <a:lnTo>
                      <a:pt x="784988" y="630159"/>
                    </a:lnTo>
                    <a:cubicBezTo>
                      <a:pt x="784953" y="628113"/>
                      <a:pt x="784899" y="626049"/>
                      <a:pt x="784703" y="624020"/>
                    </a:cubicBezTo>
                    <a:lnTo>
                      <a:pt x="783778" y="611742"/>
                    </a:lnTo>
                    <a:cubicBezTo>
                      <a:pt x="782033" y="595425"/>
                      <a:pt x="779078" y="579267"/>
                      <a:pt x="774877" y="563412"/>
                    </a:cubicBezTo>
                    <a:cubicBezTo>
                      <a:pt x="770766" y="547540"/>
                      <a:pt x="765016" y="532112"/>
                      <a:pt x="758269" y="517182"/>
                    </a:cubicBezTo>
                    <a:cubicBezTo>
                      <a:pt x="751470" y="502270"/>
                      <a:pt x="743637" y="487786"/>
                      <a:pt x="734452" y="474191"/>
                    </a:cubicBezTo>
                    <a:cubicBezTo>
                      <a:pt x="716136" y="447019"/>
                      <a:pt x="693689" y="422462"/>
                      <a:pt x="667647" y="402479"/>
                    </a:cubicBezTo>
                    <a:cubicBezTo>
                      <a:pt x="615972" y="361872"/>
                      <a:pt x="550715" y="339486"/>
                      <a:pt x="485048" y="338846"/>
                    </a:cubicBezTo>
                    <a:cubicBezTo>
                      <a:pt x="468636" y="338757"/>
                      <a:pt x="452206" y="339771"/>
                      <a:pt x="435972" y="342173"/>
                    </a:cubicBezTo>
                    <a:cubicBezTo>
                      <a:pt x="419756" y="344700"/>
                      <a:pt x="403753" y="348473"/>
                      <a:pt x="388142" y="353473"/>
                    </a:cubicBezTo>
                    <a:cubicBezTo>
                      <a:pt x="372495" y="358384"/>
                      <a:pt x="357365" y="364879"/>
                      <a:pt x="342786" y="372371"/>
                    </a:cubicBezTo>
                    <a:cubicBezTo>
                      <a:pt x="328225" y="379898"/>
                      <a:pt x="314180" y="388475"/>
                      <a:pt x="301008" y="398279"/>
                    </a:cubicBezTo>
                    <a:cubicBezTo>
                      <a:pt x="287853" y="408102"/>
                      <a:pt x="275482" y="418939"/>
                      <a:pt x="264001" y="430665"/>
                    </a:cubicBezTo>
                    <a:cubicBezTo>
                      <a:pt x="261206" y="433655"/>
                      <a:pt x="258269" y="436538"/>
                      <a:pt x="255563" y="439634"/>
                    </a:cubicBezTo>
                    <a:lnTo>
                      <a:pt x="247499" y="448923"/>
                    </a:lnTo>
                    <a:lnTo>
                      <a:pt x="239881" y="458585"/>
                    </a:lnTo>
                    <a:cubicBezTo>
                      <a:pt x="238581" y="460186"/>
                      <a:pt x="237389" y="461841"/>
                      <a:pt x="236214" y="463514"/>
                    </a:cubicBezTo>
                    <a:lnTo>
                      <a:pt x="232654" y="468532"/>
                    </a:lnTo>
                    <a:cubicBezTo>
                      <a:pt x="223273" y="481985"/>
                      <a:pt x="214942" y="496167"/>
                      <a:pt x="207751" y="510901"/>
                    </a:cubicBezTo>
                    <a:cubicBezTo>
                      <a:pt x="200702" y="525706"/>
                      <a:pt x="194845" y="541080"/>
                      <a:pt x="190199" y="556793"/>
                    </a:cubicBezTo>
                    <a:lnTo>
                      <a:pt x="188526" y="562700"/>
                    </a:lnTo>
                    <a:cubicBezTo>
                      <a:pt x="187974" y="564676"/>
                      <a:pt x="187369" y="566633"/>
                      <a:pt x="186960" y="568644"/>
                    </a:cubicBezTo>
                    <a:lnTo>
                      <a:pt x="184183" y="580620"/>
                    </a:lnTo>
                    <a:cubicBezTo>
                      <a:pt x="182705" y="588680"/>
                      <a:pt x="181139" y="596741"/>
                      <a:pt x="180284" y="604891"/>
                    </a:cubicBezTo>
                    <a:lnTo>
                      <a:pt x="179501" y="610995"/>
                    </a:lnTo>
                    <a:lnTo>
                      <a:pt x="179021" y="617134"/>
                    </a:lnTo>
                    <a:lnTo>
                      <a:pt x="178558" y="623273"/>
                    </a:lnTo>
                    <a:cubicBezTo>
                      <a:pt x="178380" y="625319"/>
                      <a:pt x="178237" y="627366"/>
                      <a:pt x="178219" y="629412"/>
                    </a:cubicBezTo>
                    <a:lnTo>
                      <a:pt x="177899" y="641726"/>
                    </a:lnTo>
                    <a:lnTo>
                      <a:pt x="177899" y="654680"/>
                    </a:lnTo>
                    <a:cubicBezTo>
                      <a:pt x="177899" y="654680"/>
                      <a:pt x="177899" y="758635"/>
                      <a:pt x="177899" y="758635"/>
                    </a:cubicBezTo>
                    <a:lnTo>
                      <a:pt x="177899" y="966564"/>
                    </a:lnTo>
                    <a:lnTo>
                      <a:pt x="177881" y="966564"/>
                    </a:lnTo>
                    <a:lnTo>
                      <a:pt x="177881" y="1136608"/>
                    </a:lnTo>
                    <a:cubicBezTo>
                      <a:pt x="171562" y="1139081"/>
                      <a:pt x="165261" y="1141840"/>
                      <a:pt x="159102" y="1144776"/>
                    </a:cubicBezTo>
                    <a:cubicBezTo>
                      <a:pt x="153886" y="1147391"/>
                      <a:pt x="148671" y="1149990"/>
                      <a:pt x="143615" y="1153050"/>
                    </a:cubicBezTo>
                    <a:lnTo>
                      <a:pt x="143615" y="966564"/>
                    </a:lnTo>
                    <a:close/>
                    <a:moveTo>
                      <a:pt x="931736" y="1602058"/>
                    </a:moveTo>
                    <a:lnTo>
                      <a:pt x="931327" y="1609959"/>
                    </a:lnTo>
                    <a:cubicBezTo>
                      <a:pt x="930971" y="1612575"/>
                      <a:pt x="930561" y="1615191"/>
                      <a:pt x="930152" y="1617806"/>
                    </a:cubicBezTo>
                    <a:cubicBezTo>
                      <a:pt x="926200" y="1638626"/>
                      <a:pt x="914861" y="1657880"/>
                      <a:pt x="898592" y="1671368"/>
                    </a:cubicBezTo>
                    <a:cubicBezTo>
                      <a:pt x="890439" y="1678076"/>
                      <a:pt x="881111" y="1683379"/>
                      <a:pt x="871161" y="1686956"/>
                    </a:cubicBezTo>
                    <a:cubicBezTo>
                      <a:pt x="861210" y="1690532"/>
                      <a:pt x="850637" y="1692365"/>
                      <a:pt x="840081" y="1692454"/>
                    </a:cubicBezTo>
                    <a:lnTo>
                      <a:pt x="127737" y="1692454"/>
                    </a:lnTo>
                    <a:cubicBezTo>
                      <a:pt x="127256" y="1692454"/>
                      <a:pt x="126544" y="1692436"/>
                      <a:pt x="125886" y="1692401"/>
                    </a:cubicBezTo>
                    <a:lnTo>
                      <a:pt x="123910" y="1692312"/>
                    </a:lnTo>
                    <a:lnTo>
                      <a:pt x="119958" y="1692116"/>
                    </a:lnTo>
                    <a:lnTo>
                      <a:pt x="117982" y="1692009"/>
                    </a:lnTo>
                    <a:cubicBezTo>
                      <a:pt x="117324" y="1691938"/>
                      <a:pt x="116665" y="1691831"/>
                      <a:pt x="116024" y="1691742"/>
                    </a:cubicBezTo>
                    <a:cubicBezTo>
                      <a:pt x="94948" y="1689358"/>
                      <a:pt x="75029" y="1679002"/>
                      <a:pt x="60558" y="1663698"/>
                    </a:cubicBezTo>
                    <a:cubicBezTo>
                      <a:pt x="53313" y="1656029"/>
                      <a:pt x="47278" y="1647167"/>
                      <a:pt x="43113" y="1637416"/>
                    </a:cubicBezTo>
                    <a:cubicBezTo>
                      <a:pt x="38912" y="1627700"/>
                      <a:pt x="36420" y="1617255"/>
                      <a:pt x="35744" y="1606738"/>
                    </a:cubicBezTo>
                    <a:lnTo>
                      <a:pt x="35548" y="1602788"/>
                    </a:lnTo>
                    <a:lnTo>
                      <a:pt x="35459" y="1600813"/>
                    </a:lnTo>
                    <a:lnTo>
                      <a:pt x="35459" y="1599193"/>
                    </a:lnTo>
                    <a:cubicBezTo>
                      <a:pt x="35459" y="1599193"/>
                      <a:pt x="35459" y="1592752"/>
                      <a:pt x="35459" y="1592752"/>
                    </a:cubicBezTo>
                    <a:lnTo>
                      <a:pt x="35459" y="1399415"/>
                    </a:lnTo>
                    <a:cubicBezTo>
                      <a:pt x="35388" y="1362598"/>
                      <a:pt x="43718" y="1325585"/>
                      <a:pt x="59650" y="1292256"/>
                    </a:cubicBezTo>
                    <a:cubicBezTo>
                      <a:pt x="67660" y="1275618"/>
                      <a:pt x="77575" y="1259906"/>
                      <a:pt x="89039" y="1245439"/>
                    </a:cubicBezTo>
                    <a:cubicBezTo>
                      <a:pt x="100502" y="1230972"/>
                      <a:pt x="113568" y="1217769"/>
                      <a:pt x="128022" y="1206273"/>
                    </a:cubicBezTo>
                    <a:lnTo>
                      <a:pt x="106643" y="1179635"/>
                    </a:lnTo>
                    <a:lnTo>
                      <a:pt x="128093" y="1206238"/>
                    </a:lnTo>
                    <a:cubicBezTo>
                      <a:pt x="142405" y="1194689"/>
                      <a:pt x="158123" y="1184849"/>
                      <a:pt x="174748" y="1176699"/>
                    </a:cubicBezTo>
                    <a:cubicBezTo>
                      <a:pt x="176279" y="1175934"/>
                      <a:pt x="177828" y="1175151"/>
                      <a:pt x="179519" y="1174546"/>
                    </a:cubicBezTo>
                    <a:cubicBezTo>
                      <a:pt x="190449" y="1169314"/>
                      <a:pt x="201841" y="1165168"/>
                      <a:pt x="213536" y="1161930"/>
                    </a:cubicBezTo>
                    <a:cubicBezTo>
                      <a:pt x="218004" y="1160542"/>
                      <a:pt x="222472" y="1159474"/>
                      <a:pt x="226922" y="1158388"/>
                    </a:cubicBezTo>
                    <a:cubicBezTo>
                      <a:pt x="244936" y="1154225"/>
                      <a:pt x="263413" y="1152071"/>
                      <a:pt x="281890" y="1151929"/>
                    </a:cubicBezTo>
                    <a:lnTo>
                      <a:pt x="333458" y="1151929"/>
                    </a:lnTo>
                    <a:lnTo>
                      <a:pt x="333458" y="1116536"/>
                    </a:lnTo>
                    <a:lnTo>
                      <a:pt x="281730" y="1116536"/>
                    </a:lnTo>
                    <a:cubicBezTo>
                      <a:pt x="260636" y="1116536"/>
                      <a:pt x="239543" y="1118992"/>
                      <a:pt x="218912" y="1123760"/>
                    </a:cubicBezTo>
                    <a:cubicBezTo>
                      <a:pt x="217060" y="1124223"/>
                      <a:pt x="215369" y="1124686"/>
                      <a:pt x="213518" y="1125148"/>
                    </a:cubicBezTo>
                    <a:lnTo>
                      <a:pt x="213518" y="966635"/>
                    </a:lnTo>
                    <a:lnTo>
                      <a:pt x="213447" y="966635"/>
                    </a:lnTo>
                    <a:lnTo>
                      <a:pt x="213447" y="641868"/>
                    </a:lnTo>
                    <a:cubicBezTo>
                      <a:pt x="213447" y="641868"/>
                      <a:pt x="213749" y="630978"/>
                      <a:pt x="213749" y="630978"/>
                    </a:cubicBezTo>
                    <a:cubicBezTo>
                      <a:pt x="213749" y="629163"/>
                      <a:pt x="213892" y="627348"/>
                      <a:pt x="214052" y="625551"/>
                    </a:cubicBezTo>
                    <a:lnTo>
                      <a:pt x="214461" y="620123"/>
                    </a:lnTo>
                    <a:lnTo>
                      <a:pt x="214871" y="614696"/>
                    </a:lnTo>
                    <a:lnTo>
                      <a:pt x="215565" y="609304"/>
                    </a:lnTo>
                    <a:cubicBezTo>
                      <a:pt x="216313" y="602097"/>
                      <a:pt x="217737" y="594997"/>
                      <a:pt x="219001" y="587880"/>
                    </a:cubicBezTo>
                    <a:lnTo>
                      <a:pt x="221439" y="577310"/>
                    </a:lnTo>
                    <a:cubicBezTo>
                      <a:pt x="221795" y="575530"/>
                      <a:pt x="222329" y="573804"/>
                      <a:pt x="222828" y="572060"/>
                    </a:cubicBezTo>
                    <a:lnTo>
                      <a:pt x="224305" y="566847"/>
                    </a:lnTo>
                    <a:cubicBezTo>
                      <a:pt x="228417" y="552985"/>
                      <a:pt x="233562" y="539425"/>
                      <a:pt x="239792" y="526364"/>
                    </a:cubicBezTo>
                    <a:cubicBezTo>
                      <a:pt x="246147" y="513356"/>
                      <a:pt x="253498" y="500829"/>
                      <a:pt x="261793" y="488942"/>
                    </a:cubicBezTo>
                    <a:lnTo>
                      <a:pt x="264944" y="484511"/>
                    </a:lnTo>
                    <a:cubicBezTo>
                      <a:pt x="265976" y="483017"/>
                      <a:pt x="267027" y="481540"/>
                      <a:pt x="268184" y="480152"/>
                    </a:cubicBezTo>
                    <a:lnTo>
                      <a:pt x="274912" y="471610"/>
                    </a:lnTo>
                    <a:lnTo>
                      <a:pt x="282033" y="463389"/>
                    </a:lnTo>
                    <a:cubicBezTo>
                      <a:pt x="284418" y="460649"/>
                      <a:pt x="287017" y="458122"/>
                      <a:pt x="289491" y="455471"/>
                    </a:cubicBezTo>
                    <a:cubicBezTo>
                      <a:pt x="299637" y="445097"/>
                      <a:pt x="310567" y="435523"/>
                      <a:pt x="322191" y="426840"/>
                    </a:cubicBezTo>
                    <a:cubicBezTo>
                      <a:pt x="333814" y="418174"/>
                      <a:pt x="346239" y="410611"/>
                      <a:pt x="359091" y="403956"/>
                    </a:cubicBezTo>
                    <a:cubicBezTo>
                      <a:pt x="371961" y="397354"/>
                      <a:pt x="385312" y="391607"/>
                      <a:pt x="399125" y="387282"/>
                    </a:cubicBezTo>
                    <a:cubicBezTo>
                      <a:pt x="412902" y="382887"/>
                      <a:pt x="427018" y="379560"/>
                      <a:pt x="441330" y="377318"/>
                    </a:cubicBezTo>
                    <a:cubicBezTo>
                      <a:pt x="455659" y="375200"/>
                      <a:pt x="470185" y="374310"/>
                      <a:pt x="484728" y="374381"/>
                    </a:cubicBezTo>
                    <a:lnTo>
                      <a:pt x="495622" y="374648"/>
                    </a:lnTo>
                    <a:lnTo>
                      <a:pt x="506480" y="375485"/>
                    </a:lnTo>
                    <a:lnTo>
                      <a:pt x="509186" y="375680"/>
                    </a:lnTo>
                    <a:lnTo>
                      <a:pt x="511874" y="376036"/>
                    </a:lnTo>
                    <a:lnTo>
                      <a:pt x="517267" y="376713"/>
                    </a:lnTo>
                    <a:lnTo>
                      <a:pt x="522661" y="377389"/>
                    </a:lnTo>
                    <a:lnTo>
                      <a:pt x="528001" y="378350"/>
                    </a:lnTo>
                    <a:cubicBezTo>
                      <a:pt x="535157" y="379453"/>
                      <a:pt x="542188" y="381215"/>
                      <a:pt x="549237" y="382852"/>
                    </a:cubicBezTo>
                    <a:lnTo>
                      <a:pt x="559668" y="385806"/>
                    </a:lnTo>
                    <a:cubicBezTo>
                      <a:pt x="561431" y="386250"/>
                      <a:pt x="563122" y="386891"/>
                      <a:pt x="564831" y="387460"/>
                    </a:cubicBezTo>
                    <a:lnTo>
                      <a:pt x="569975" y="389204"/>
                    </a:lnTo>
                    <a:cubicBezTo>
                      <a:pt x="583628" y="393991"/>
                      <a:pt x="596907" y="399845"/>
                      <a:pt x="609670" y="406696"/>
                    </a:cubicBezTo>
                    <a:cubicBezTo>
                      <a:pt x="622362" y="413672"/>
                      <a:pt x="634502" y="421661"/>
                      <a:pt x="645966" y="430541"/>
                    </a:cubicBezTo>
                    <a:cubicBezTo>
                      <a:pt x="669000" y="448193"/>
                      <a:pt x="688812" y="469920"/>
                      <a:pt x="705010" y="493925"/>
                    </a:cubicBezTo>
                    <a:cubicBezTo>
                      <a:pt x="713127" y="505936"/>
                      <a:pt x="720016" y="518730"/>
                      <a:pt x="726033" y="531880"/>
                    </a:cubicBezTo>
                    <a:cubicBezTo>
                      <a:pt x="731978" y="545066"/>
                      <a:pt x="737069" y="558661"/>
                      <a:pt x="740683" y="572665"/>
                    </a:cubicBezTo>
                    <a:cubicBezTo>
                      <a:pt x="744385" y="586652"/>
                      <a:pt x="747002" y="600905"/>
                      <a:pt x="748533" y="615319"/>
                    </a:cubicBezTo>
                    <a:lnTo>
                      <a:pt x="749351" y="626173"/>
                    </a:lnTo>
                    <a:cubicBezTo>
                      <a:pt x="749529" y="627971"/>
                      <a:pt x="749583" y="629786"/>
                      <a:pt x="749601" y="631601"/>
                    </a:cubicBezTo>
                    <a:lnTo>
                      <a:pt x="749743" y="637046"/>
                    </a:lnTo>
                    <a:lnTo>
                      <a:pt x="749885" y="642509"/>
                    </a:lnTo>
                    <a:lnTo>
                      <a:pt x="749885" y="973842"/>
                    </a:lnTo>
                    <a:lnTo>
                      <a:pt x="749850" y="973842"/>
                    </a:lnTo>
                    <a:lnTo>
                      <a:pt x="749850" y="1124188"/>
                    </a:lnTo>
                    <a:cubicBezTo>
                      <a:pt x="732370" y="1120024"/>
                      <a:pt x="714516" y="1117461"/>
                      <a:pt x="696626" y="1116767"/>
                    </a:cubicBezTo>
                    <a:lnTo>
                      <a:pt x="688723" y="1116554"/>
                    </a:lnTo>
                    <a:lnTo>
                      <a:pt x="684771" y="1116465"/>
                    </a:lnTo>
                    <a:lnTo>
                      <a:pt x="333423" y="1116465"/>
                    </a:lnTo>
                    <a:lnTo>
                      <a:pt x="333423" y="1151929"/>
                    </a:lnTo>
                    <a:lnTo>
                      <a:pt x="684771" y="1151929"/>
                    </a:lnTo>
                    <a:lnTo>
                      <a:pt x="688224" y="1152018"/>
                    </a:lnTo>
                    <a:lnTo>
                      <a:pt x="695149" y="1152196"/>
                    </a:lnTo>
                    <a:cubicBezTo>
                      <a:pt x="713590" y="1152908"/>
                      <a:pt x="731978" y="1155773"/>
                      <a:pt x="749796" y="1160666"/>
                    </a:cubicBezTo>
                    <a:cubicBezTo>
                      <a:pt x="750117" y="1160755"/>
                      <a:pt x="750419" y="1160898"/>
                      <a:pt x="750722" y="1160986"/>
                    </a:cubicBezTo>
                    <a:lnTo>
                      <a:pt x="782051" y="1172233"/>
                    </a:lnTo>
                    <a:cubicBezTo>
                      <a:pt x="788513" y="1175009"/>
                      <a:pt x="794992" y="1177802"/>
                      <a:pt x="801205" y="1181112"/>
                    </a:cubicBezTo>
                    <a:cubicBezTo>
                      <a:pt x="817528" y="1189778"/>
                      <a:pt x="832747" y="1200455"/>
                      <a:pt x="846703" y="1212537"/>
                    </a:cubicBezTo>
                    <a:cubicBezTo>
                      <a:pt x="874668" y="1236666"/>
                      <a:pt x="896918" y="1267273"/>
                      <a:pt x="911622" y="1301171"/>
                    </a:cubicBezTo>
                    <a:cubicBezTo>
                      <a:pt x="919027" y="1318094"/>
                      <a:pt x="924296" y="1335942"/>
                      <a:pt x="927642" y="1354110"/>
                    </a:cubicBezTo>
                    <a:lnTo>
                      <a:pt x="928853" y="1360925"/>
                    </a:lnTo>
                    <a:cubicBezTo>
                      <a:pt x="929191" y="1363203"/>
                      <a:pt x="929458" y="1365498"/>
                      <a:pt x="929760" y="1367794"/>
                    </a:cubicBezTo>
                    <a:cubicBezTo>
                      <a:pt x="930027" y="1370089"/>
                      <a:pt x="930383" y="1372367"/>
                      <a:pt x="930579" y="1374663"/>
                    </a:cubicBezTo>
                    <a:lnTo>
                      <a:pt x="931113" y="1381567"/>
                    </a:lnTo>
                    <a:cubicBezTo>
                      <a:pt x="931558" y="1386158"/>
                      <a:pt x="931558" y="1390784"/>
                      <a:pt x="931701" y="1395393"/>
                    </a:cubicBezTo>
                    <a:lnTo>
                      <a:pt x="931790" y="1398845"/>
                    </a:lnTo>
                    <a:lnTo>
                      <a:pt x="931790" y="1402084"/>
                    </a:lnTo>
                    <a:cubicBezTo>
                      <a:pt x="931790" y="1402084"/>
                      <a:pt x="931790" y="1408525"/>
                      <a:pt x="931790" y="1408525"/>
                    </a:cubicBezTo>
                    <a:lnTo>
                      <a:pt x="931790" y="1598624"/>
                    </a:lnTo>
                    <a:cubicBezTo>
                      <a:pt x="931790" y="1599727"/>
                      <a:pt x="931807" y="1600653"/>
                      <a:pt x="931736" y="1602094"/>
                    </a:cubicBezTo>
                    <a:close/>
                    <a:moveTo>
                      <a:pt x="1404769" y="1089648"/>
                    </a:moveTo>
                    <a:cubicBezTo>
                      <a:pt x="1404769" y="1085342"/>
                      <a:pt x="1408276" y="1081854"/>
                      <a:pt x="1412584" y="1081854"/>
                    </a:cubicBezTo>
                    <a:lnTo>
                      <a:pt x="1605613" y="1081854"/>
                    </a:lnTo>
                    <a:cubicBezTo>
                      <a:pt x="1609921" y="1081854"/>
                      <a:pt x="1613428" y="1085342"/>
                      <a:pt x="1613428" y="1089648"/>
                    </a:cubicBezTo>
                    <a:lnTo>
                      <a:pt x="1613428" y="1262984"/>
                    </a:lnTo>
                    <a:lnTo>
                      <a:pt x="1404769" y="1262984"/>
                    </a:lnTo>
                    <a:lnTo>
                      <a:pt x="1404769" y="1089648"/>
                    </a:lnTo>
                    <a:close/>
                    <a:moveTo>
                      <a:pt x="1019137" y="1089648"/>
                    </a:moveTo>
                    <a:cubicBezTo>
                      <a:pt x="1019137" y="1085342"/>
                      <a:pt x="1022644" y="1081854"/>
                      <a:pt x="1026952" y="1081854"/>
                    </a:cubicBezTo>
                    <a:lnTo>
                      <a:pt x="1219981" y="1081854"/>
                    </a:lnTo>
                    <a:cubicBezTo>
                      <a:pt x="1224289" y="1081854"/>
                      <a:pt x="1227796" y="1085342"/>
                      <a:pt x="1227796" y="1089648"/>
                    </a:cubicBezTo>
                    <a:lnTo>
                      <a:pt x="1227796" y="1262984"/>
                    </a:lnTo>
                    <a:lnTo>
                      <a:pt x="1019137" y="1262984"/>
                    </a:lnTo>
                    <a:lnTo>
                      <a:pt x="1019137" y="1089648"/>
                    </a:lnTo>
                    <a:close/>
                    <a:moveTo>
                      <a:pt x="1807935" y="1483156"/>
                    </a:moveTo>
                    <a:lnTo>
                      <a:pt x="1807846" y="1486821"/>
                    </a:lnTo>
                    <a:cubicBezTo>
                      <a:pt x="1807757" y="1489277"/>
                      <a:pt x="1807792" y="1491715"/>
                      <a:pt x="1807561" y="1494152"/>
                    </a:cubicBezTo>
                    <a:lnTo>
                      <a:pt x="1806991" y="1501484"/>
                    </a:lnTo>
                    <a:lnTo>
                      <a:pt x="1806066" y="1508780"/>
                    </a:lnTo>
                    <a:cubicBezTo>
                      <a:pt x="1804624" y="1518478"/>
                      <a:pt x="1802416" y="1528069"/>
                      <a:pt x="1799462" y="1537411"/>
                    </a:cubicBezTo>
                    <a:cubicBezTo>
                      <a:pt x="1793498" y="1556113"/>
                      <a:pt x="1784313" y="1573729"/>
                      <a:pt x="1772654" y="1589478"/>
                    </a:cubicBezTo>
                    <a:cubicBezTo>
                      <a:pt x="1760870" y="1605137"/>
                      <a:pt x="1746612" y="1618945"/>
                      <a:pt x="1730431" y="1630031"/>
                    </a:cubicBezTo>
                    <a:cubicBezTo>
                      <a:pt x="1714232" y="1641046"/>
                      <a:pt x="1696272" y="1649605"/>
                      <a:pt x="1677296" y="1654730"/>
                    </a:cubicBezTo>
                    <a:cubicBezTo>
                      <a:pt x="1667826" y="1657310"/>
                      <a:pt x="1658161" y="1659179"/>
                      <a:pt x="1648424" y="1660211"/>
                    </a:cubicBezTo>
                    <a:cubicBezTo>
                      <a:pt x="1643546" y="1660620"/>
                      <a:pt x="1638651" y="1661065"/>
                      <a:pt x="1633756" y="1661100"/>
                    </a:cubicBezTo>
                    <a:lnTo>
                      <a:pt x="1630089" y="1661189"/>
                    </a:lnTo>
                    <a:lnTo>
                      <a:pt x="1626742" y="1661189"/>
                    </a:lnTo>
                    <a:cubicBezTo>
                      <a:pt x="1626742" y="1661189"/>
                      <a:pt x="1620103" y="1661189"/>
                      <a:pt x="1620103" y="1661189"/>
                    </a:cubicBezTo>
                    <a:lnTo>
                      <a:pt x="951798" y="1661189"/>
                    </a:lnTo>
                    <a:cubicBezTo>
                      <a:pt x="957618" y="1650459"/>
                      <a:pt x="961908" y="1638875"/>
                      <a:pt x="964454" y="1626899"/>
                    </a:cubicBezTo>
                    <a:lnTo>
                      <a:pt x="1630053" y="1626899"/>
                    </a:lnTo>
                    <a:cubicBezTo>
                      <a:pt x="1630053" y="1626899"/>
                      <a:pt x="1633026" y="1626810"/>
                      <a:pt x="1633026" y="1626810"/>
                    </a:cubicBezTo>
                    <a:cubicBezTo>
                      <a:pt x="1636996" y="1626810"/>
                      <a:pt x="1640947" y="1626419"/>
                      <a:pt x="1644899" y="1626099"/>
                    </a:cubicBezTo>
                    <a:cubicBezTo>
                      <a:pt x="1652785" y="1625262"/>
                      <a:pt x="1660564" y="1623750"/>
                      <a:pt x="1668200" y="1621668"/>
                    </a:cubicBezTo>
                    <a:cubicBezTo>
                      <a:pt x="1683491" y="1617557"/>
                      <a:pt x="1697963" y="1610617"/>
                      <a:pt x="1711064" y="1601738"/>
                    </a:cubicBezTo>
                    <a:cubicBezTo>
                      <a:pt x="1724147" y="1592787"/>
                      <a:pt x="1735664" y="1581612"/>
                      <a:pt x="1745205" y="1568961"/>
                    </a:cubicBezTo>
                    <a:cubicBezTo>
                      <a:pt x="1754622" y="1556220"/>
                      <a:pt x="1762045" y="1542020"/>
                      <a:pt x="1766851" y="1526930"/>
                    </a:cubicBezTo>
                    <a:cubicBezTo>
                      <a:pt x="1769236" y="1519385"/>
                      <a:pt x="1771016" y="1511662"/>
                      <a:pt x="1772173" y="1503833"/>
                    </a:cubicBezTo>
                    <a:lnTo>
                      <a:pt x="1772921" y="1497943"/>
                    </a:lnTo>
                    <a:lnTo>
                      <a:pt x="1773384" y="1492017"/>
                    </a:lnTo>
                    <a:cubicBezTo>
                      <a:pt x="1773597" y="1490042"/>
                      <a:pt x="1773526" y="1488049"/>
                      <a:pt x="1773615" y="1486074"/>
                    </a:cubicBezTo>
                    <a:lnTo>
                      <a:pt x="1773704" y="1483102"/>
                    </a:lnTo>
                    <a:lnTo>
                      <a:pt x="1773704" y="1479775"/>
                    </a:lnTo>
                    <a:cubicBezTo>
                      <a:pt x="1773704" y="1479775"/>
                      <a:pt x="1773704" y="1476465"/>
                      <a:pt x="1773704" y="1476465"/>
                    </a:cubicBezTo>
                    <a:lnTo>
                      <a:pt x="1773615" y="1473493"/>
                    </a:lnTo>
                    <a:cubicBezTo>
                      <a:pt x="1773526" y="1471518"/>
                      <a:pt x="1773597" y="1469525"/>
                      <a:pt x="1773384" y="1467550"/>
                    </a:cubicBezTo>
                    <a:lnTo>
                      <a:pt x="1772921" y="1461624"/>
                    </a:lnTo>
                    <a:lnTo>
                      <a:pt x="1772173" y="1455734"/>
                    </a:lnTo>
                    <a:cubicBezTo>
                      <a:pt x="1771016" y="1447905"/>
                      <a:pt x="1769236" y="1440164"/>
                      <a:pt x="1766851" y="1432637"/>
                    </a:cubicBezTo>
                    <a:cubicBezTo>
                      <a:pt x="1762045" y="1417565"/>
                      <a:pt x="1754622" y="1403347"/>
                      <a:pt x="1745205" y="1390606"/>
                    </a:cubicBezTo>
                    <a:cubicBezTo>
                      <a:pt x="1735664" y="1377972"/>
                      <a:pt x="1724147" y="1366780"/>
                      <a:pt x="1711064" y="1357829"/>
                    </a:cubicBezTo>
                    <a:cubicBezTo>
                      <a:pt x="1697963" y="1348950"/>
                      <a:pt x="1683491" y="1342010"/>
                      <a:pt x="1668200" y="1337899"/>
                    </a:cubicBezTo>
                    <a:cubicBezTo>
                      <a:pt x="1660564" y="1335817"/>
                      <a:pt x="1652785" y="1334305"/>
                      <a:pt x="1644899" y="1333468"/>
                    </a:cubicBezTo>
                    <a:cubicBezTo>
                      <a:pt x="1640947" y="1333148"/>
                      <a:pt x="1636996" y="1332774"/>
                      <a:pt x="1633026" y="1332757"/>
                    </a:cubicBezTo>
                    <a:lnTo>
                      <a:pt x="1630053" y="1332685"/>
                    </a:lnTo>
                    <a:lnTo>
                      <a:pt x="1626760" y="1332685"/>
                    </a:lnTo>
                    <a:cubicBezTo>
                      <a:pt x="1626760" y="1332685"/>
                      <a:pt x="1620121" y="1332685"/>
                      <a:pt x="1620121" y="1332685"/>
                    </a:cubicBezTo>
                    <a:lnTo>
                      <a:pt x="959416" y="1332685"/>
                    </a:lnTo>
                    <a:cubicBezTo>
                      <a:pt x="956639" y="1321030"/>
                      <a:pt x="953061" y="1309588"/>
                      <a:pt x="948807" y="1298413"/>
                    </a:cubicBezTo>
                    <a:lnTo>
                      <a:pt x="1630125" y="1298413"/>
                    </a:lnTo>
                    <a:cubicBezTo>
                      <a:pt x="1630125" y="1298413"/>
                      <a:pt x="1633792" y="1298502"/>
                      <a:pt x="1633792" y="1298502"/>
                    </a:cubicBezTo>
                    <a:cubicBezTo>
                      <a:pt x="1638687" y="1298538"/>
                      <a:pt x="1643582" y="1298983"/>
                      <a:pt x="1648459" y="1299392"/>
                    </a:cubicBezTo>
                    <a:cubicBezTo>
                      <a:pt x="1658214" y="1300424"/>
                      <a:pt x="1667880" y="1302293"/>
                      <a:pt x="1677332" y="1304873"/>
                    </a:cubicBezTo>
                    <a:cubicBezTo>
                      <a:pt x="1696289" y="1309997"/>
                      <a:pt x="1714250" y="1318557"/>
                      <a:pt x="1730467" y="1329571"/>
                    </a:cubicBezTo>
                    <a:cubicBezTo>
                      <a:pt x="1746665" y="1340640"/>
                      <a:pt x="1760906" y="1354466"/>
                      <a:pt x="1772689" y="1370125"/>
                    </a:cubicBezTo>
                    <a:cubicBezTo>
                      <a:pt x="1784349" y="1385873"/>
                      <a:pt x="1793534" y="1403490"/>
                      <a:pt x="1799497" y="1422192"/>
                    </a:cubicBezTo>
                    <a:cubicBezTo>
                      <a:pt x="1802470" y="1431552"/>
                      <a:pt x="1804659" y="1441143"/>
                      <a:pt x="1806101" y="1450841"/>
                    </a:cubicBezTo>
                    <a:lnTo>
                      <a:pt x="1807027" y="1458136"/>
                    </a:lnTo>
                    <a:lnTo>
                      <a:pt x="1807596" y="1465468"/>
                    </a:lnTo>
                    <a:cubicBezTo>
                      <a:pt x="1807828" y="1467906"/>
                      <a:pt x="1807792" y="1470361"/>
                      <a:pt x="1807881" y="1472799"/>
                    </a:cubicBezTo>
                    <a:lnTo>
                      <a:pt x="1807970" y="1476483"/>
                    </a:lnTo>
                    <a:lnTo>
                      <a:pt x="1807970" y="1479810"/>
                    </a:lnTo>
                    <a:cubicBezTo>
                      <a:pt x="1807970" y="1479810"/>
                      <a:pt x="1807970" y="1483156"/>
                      <a:pt x="1807970" y="1483156"/>
                    </a:cubicBezTo>
                    <a:close/>
                    <a:moveTo>
                      <a:pt x="967266" y="1398792"/>
                    </a:moveTo>
                    <a:lnTo>
                      <a:pt x="967177" y="1394842"/>
                    </a:lnTo>
                    <a:cubicBezTo>
                      <a:pt x="967035" y="1389574"/>
                      <a:pt x="966999" y="1384307"/>
                      <a:pt x="966501" y="1379058"/>
                    </a:cubicBezTo>
                    <a:lnTo>
                      <a:pt x="965896" y="1371175"/>
                    </a:lnTo>
                    <a:cubicBezTo>
                      <a:pt x="965807" y="1370161"/>
                      <a:pt x="965664" y="1369182"/>
                      <a:pt x="965540" y="1368185"/>
                    </a:cubicBezTo>
                    <a:lnTo>
                      <a:pt x="1629947" y="1368185"/>
                    </a:lnTo>
                    <a:cubicBezTo>
                      <a:pt x="1629947" y="1368185"/>
                      <a:pt x="1632207" y="1368274"/>
                      <a:pt x="1632207" y="1368274"/>
                    </a:cubicBezTo>
                    <a:cubicBezTo>
                      <a:pt x="1635216" y="1368274"/>
                      <a:pt x="1638206" y="1368577"/>
                      <a:pt x="1641179" y="1368790"/>
                    </a:cubicBezTo>
                    <a:cubicBezTo>
                      <a:pt x="1647124" y="1369413"/>
                      <a:pt x="1652981" y="1370570"/>
                      <a:pt x="1658712" y="1372136"/>
                    </a:cubicBezTo>
                    <a:cubicBezTo>
                      <a:pt x="1670211" y="1375196"/>
                      <a:pt x="1681070" y="1380446"/>
                      <a:pt x="1690949" y="1387119"/>
                    </a:cubicBezTo>
                    <a:cubicBezTo>
                      <a:pt x="1700811" y="1393863"/>
                      <a:pt x="1709515" y="1402333"/>
                      <a:pt x="1716724" y="1411853"/>
                    </a:cubicBezTo>
                    <a:cubicBezTo>
                      <a:pt x="1723809" y="1421480"/>
                      <a:pt x="1729398" y="1432157"/>
                      <a:pt x="1733012" y="1443492"/>
                    </a:cubicBezTo>
                    <a:cubicBezTo>
                      <a:pt x="1734792" y="1449150"/>
                      <a:pt x="1736127" y="1454951"/>
                      <a:pt x="1737017" y="1460841"/>
                    </a:cubicBezTo>
                    <a:lnTo>
                      <a:pt x="1737587" y="1465290"/>
                    </a:lnTo>
                    <a:lnTo>
                      <a:pt x="1737925" y="1469774"/>
                    </a:lnTo>
                    <a:cubicBezTo>
                      <a:pt x="1738103" y="1471269"/>
                      <a:pt x="1738014" y="1472764"/>
                      <a:pt x="1738103" y="1474276"/>
                    </a:cubicBezTo>
                    <a:lnTo>
                      <a:pt x="1738174" y="1476518"/>
                    </a:lnTo>
                    <a:lnTo>
                      <a:pt x="1738174" y="1479810"/>
                    </a:lnTo>
                    <a:cubicBezTo>
                      <a:pt x="1738174" y="1479810"/>
                      <a:pt x="1738174" y="1483120"/>
                      <a:pt x="1738174" y="1483120"/>
                    </a:cubicBezTo>
                    <a:lnTo>
                      <a:pt x="1738103" y="1485380"/>
                    </a:lnTo>
                    <a:cubicBezTo>
                      <a:pt x="1738032" y="1486875"/>
                      <a:pt x="1738103" y="1488387"/>
                      <a:pt x="1737925" y="1489882"/>
                    </a:cubicBezTo>
                    <a:lnTo>
                      <a:pt x="1737587" y="1494366"/>
                    </a:lnTo>
                    <a:lnTo>
                      <a:pt x="1737017" y="1498815"/>
                    </a:lnTo>
                    <a:cubicBezTo>
                      <a:pt x="1736127" y="1504705"/>
                      <a:pt x="1734792" y="1510523"/>
                      <a:pt x="1733012" y="1516182"/>
                    </a:cubicBezTo>
                    <a:cubicBezTo>
                      <a:pt x="1729398" y="1527499"/>
                      <a:pt x="1723809" y="1538194"/>
                      <a:pt x="1716724" y="1547803"/>
                    </a:cubicBezTo>
                    <a:cubicBezTo>
                      <a:pt x="1709515" y="1557323"/>
                      <a:pt x="1700829" y="1565793"/>
                      <a:pt x="1690949" y="1572537"/>
                    </a:cubicBezTo>
                    <a:cubicBezTo>
                      <a:pt x="1681052" y="1579210"/>
                      <a:pt x="1670194" y="1584459"/>
                      <a:pt x="1658712" y="1587520"/>
                    </a:cubicBezTo>
                    <a:cubicBezTo>
                      <a:pt x="1652981" y="1589068"/>
                      <a:pt x="1647124" y="1590225"/>
                      <a:pt x="1641179" y="1590866"/>
                    </a:cubicBezTo>
                    <a:cubicBezTo>
                      <a:pt x="1638188" y="1591079"/>
                      <a:pt x="1635216" y="1591399"/>
                      <a:pt x="1632207" y="1591399"/>
                    </a:cubicBezTo>
                    <a:lnTo>
                      <a:pt x="1629947" y="1591471"/>
                    </a:lnTo>
                    <a:lnTo>
                      <a:pt x="1626725" y="1591471"/>
                    </a:lnTo>
                    <a:cubicBezTo>
                      <a:pt x="1626725" y="1591471"/>
                      <a:pt x="1620085" y="1591471"/>
                      <a:pt x="1620085" y="1591471"/>
                    </a:cubicBezTo>
                    <a:lnTo>
                      <a:pt x="967284" y="1591471"/>
                    </a:lnTo>
                    <a:lnTo>
                      <a:pt x="967284" y="139881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9" name="Freeform 46">
                <a:extLst>
                  <a:ext uri="{FF2B5EF4-FFF2-40B4-BE49-F238E27FC236}">
                    <a16:creationId xmlns:a16="http://schemas.microsoft.com/office/drawing/2014/main" id="{2420BC90-66D1-D0C6-9B9E-ECC7EFC3B253}"/>
                  </a:ext>
                </a:extLst>
              </p:cNvPr>
              <p:cNvSpPr/>
              <p:nvPr/>
            </p:nvSpPr>
            <p:spPr>
              <a:xfrm>
                <a:off x="3484382" y="4252149"/>
                <a:ext cx="185197" cy="185133"/>
              </a:xfrm>
              <a:custGeom>
                <a:avLst/>
                <a:gdLst>
                  <a:gd name="connsiteX0" fmla="*/ 92670 w 185197"/>
                  <a:gd name="connsiteY0" fmla="*/ 0 h 185133"/>
                  <a:gd name="connsiteX1" fmla="*/ 0 w 185197"/>
                  <a:gd name="connsiteY1" fmla="*/ 92496 h 185133"/>
                  <a:gd name="connsiteX2" fmla="*/ 92670 w 185197"/>
                  <a:gd name="connsiteY2" fmla="*/ 185134 h 185133"/>
                  <a:gd name="connsiteX3" fmla="*/ 185197 w 185197"/>
                  <a:gd name="connsiteY3" fmla="*/ 92496 h 185133"/>
                  <a:gd name="connsiteX4" fmla="*/ 92670 w 185197"/>
                  <a:gd name="connsiteY4" fmla="*/ 0 h 185133"/>
                  <a:gd name="connsiteX5" fmla="*/ 92670 w 185197"/>
                  <a:gd name="connsiteY5" fmla="*/ 150221 h 185133"/>
                  <a:gd name="connsiteX6" fmla="*/ 34943 w 185197"/>
                  <a:gd name="connsiteY6" fmla="*/ 92513 h 185133"/>
                  <a:gd name="connsiteX7" fmla="*/ 92670 w 185197"/>
                  <a:gd name="connsiteY7" fmla="*/ 34948 h 185133"/>
                  <a:gd name="connsiteX8" fmla="*/ 150255 w 185197"/>
                  <a:gd name="connsiteY8" fmla="*/ 92513 h 185133"/>
                  <a:gd name="connsiteX9" fmla="*/ 92670 w 185197"/>
                  <a:gd name="connsiteY9" fmla="*/ 150221 h 185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197" h="185133">
                    <a:moveTo>
                      <a:pt x="92670" y="0"/>
                    </a:moveTo>
                    <a:cubicBezTo>
                      <a:pt x="41564" y="0"/>
                      <a:pt x="0" y="41550"/>
                      <a:pt x="0" y="92496"/>
                    </a:cubicBezTo>
                    <a:cubicBezTo>
                      <a:pt x="0" y="143441"/>
                      <a:pt x="41564" y="185134"/>
                      <a:pt x="92670" y="185134"/>
                    </a:cubicBezTo>
                    <a:cubicBezTo>
                      <a:pt x="143775" y="185134"/>
                      <a:pt x="185197" y="143584"/>
                      <a:pt x="185197" y="92496"/>
                    </a:cubicBezTo>
                    <a:cubicBezTo>
                      <a:pt x="185197" y="41408"/>
                      <a:pt x="143633" y="0"/>
                      <a:pt x="92670" y="0"/>
                    </a:cubicBezTo>
                    <a:close/>
                    <a:moveTo>
                      <a:pt x="92670" y="150221"/>
                    </a:moveTo>
                    <a:cubicBezTo>
                      <a:pt x="60807" y="150221"/>
                      <a:pt x="34943" y="124366"/>
                      <a:pt x="34943" y="92513"/>
                    </a:cubicBezTo>
                    <a:cubicBezTo>
                      <a:pt x="34943" y="60661"/>
                      <a:pt x="60807" y="34948"/>
                      <a:pt x="92670" y="34948"/>
                    </a:cubicBezTo>
                    <a:cubicBezTo>
                      <a:pt x="124533" y="34948"/>
                      <a:pt x="150255" y="60804"/>
                      <a:pt x="150255" y="92513"/>
                    </a:cubicBezTo>
                    <a:cubicBezTo>
                      <a:pt x="150255" y="124223"/>
                      <a:pt x="124391" y="150221"/>
                      <a:pt x="92670" y="150221"/>
                    </a:cubicBez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0" name="Freeform 47">
                <a:extLst>
                  <a:ext uri="{FF2B5EF4-FFF2-40B4-BE49-F238E27FC236}">
                    <a16:creationId xmlns:a16="http://schemas.microsoft.com/office/drawing/2014/main" id="{95B65DB7-F37F-A9BF-8145-E5CB71E958E7}"/>
                  </a:ext>
                </a:extLst>
              </p:cNvPr>
              <p:cNvSpPr/>
              <p:nvPr/>
            </p:nvSpPr>
            <p:spPr>
              <a:xfrm>
                <a:off x="3843865" y="4252149"/>
                <a:ext cx="185197" cy="185133"/>
              </a:xfrm>
              <a:custGeom>
                <a:avLst/>
                <a:gdLst>
                  <a:gd name="connsiteX0" fmla="*/ 92670 w 185197"/>
                  <a:gd name="connsiteY0" fmla="*/ 0 h 185133"/>
                  <a:gd name="connsiteX1" fmla="*/ 0 w 185197"/>
                  <a:gd name="connsiteY1" fmla="*/ 92496 h 185133"/>
                  <a:gd name="connsiteX2" fmla="*/ 92670 w 185197"/>
                  <a:gd name="connsiteY2" fmla="*/ 185134 h 185133"/>
                  <a:gd name="connsiteX3" fmla="*/ 185197 w 185197"/>
                  <a:gd name="connsiteY3" fmla="*/ 92496 h 185133"/>
                  <a:gd name="connsiteX4" fmla="*/ 92670 w 185197"/>
                  <a:gd name="connsiteY4" fmla="*/ 0 h 185133"/>
                  <a:gd name="connsiteX5" fmla="*/ 92670 w 185197"/>
                  <a:gd name="connsiteY5" fmla="*/ 150221 h 185133"/>
                  <a:gd name="connsiteX6" fmla="*/ 34943 w 185197"/>
                  <a:gd name="connsiteY6" fmla="*/ 92513 h 185133"/>
                  <a:gd name="connsiteX7" fmla="*/ 92670 w 185197"/>
                  <a:gd name="connsiteY7" fmla="*/ 34948 h 185133"/>
                  <a:gd name="connsiteX8" fmla="*/ 150397 w 185197"/>
                  <a:gd name="connsiteY8" fmla="*/ 92513 h 185133"/>
                  <a:gd name="connsiteX9" fmla="*/ 92670 w 185197"/>
                  <a:gd name="connsiteY9" fmla="*/ 150221 h 185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197" h="185133">
                    <a:moveTo>
                      <a:pt x="92670" y="0"/>
                    </a:moveTo>
                    <a:cubicBezTo>
                      <a:pt x="41564" y="0"/>
                      <a:pt x="0" y="41550"/>
                      <a:pt x="0" y="92496"/>
                    </a:cubicBezTo>
                    <a:cubicBezTo>
                      <a:pt x="0" y="143441"/>
                      <a:pt x="41564" y="185134"/>
                      <a:pt x="92670" y="185134"/>
                    </a:cubicBezTo>
                    <a:cubicBezTo>
                      <a:pt x="143775" y="185134"/>
                      <a:pt x="185197" y="143584"/>
                      <a:pt x="185197" y="92496"/>
                    </a:cubicBezTo>
                    <a:cubicBezTo>
                      <a:pt x="185197" y="41408"/>
                      <a:pt x="143633" y="0"/>
                      <a:pt x="92670" y="0"/>
                    </a:cubicBezTo>
                    <a:close/>
                    <a:moveTo>
                      <a:pt x="92670" y="150221"/>
                    </a:moveTo>
                    <a:cubicBezTo>
                      <a:pt x="60807" y="150221"/>
                      <a:pt x="34943" y="124366"/>
                      <a:pt x="34943" y="92513"/>
                    </a:cubicBezTo>
                    <a:cubicBezTo>
                      <a:pt x="34943" y="60661"/>
                      <a:pt x="60807" y="34948"/>
                      <a:pt x="92670" y="34948"/>
                    </a:cubicBezTo>
                    <a:cubicBezTo>
                      <a:pt x="124533" y="34948"/>
                      <a:pt x="150397" y="60804"/>
                      <a:pt x="150397" y="92513"/>
                    </a:cubicBezTo>
                    <a:cubicBezTo>
                      <a:pt x="150397" y="124223"/>
                      <a:pt x="124373" y="150221"/>
                      <a:pt x="92670" y="150221"/>
                    </a:cubicBez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1" name="Freeform 48">
                <a:extLst>
                  <a:ext uri="{FF2B5EF4-FFF2-40B4-BE49-F238E27FC236}">
                    <a16:creationId xmlns:a16="http://schemas.microsoft.com/office/drawing/2014/main" id="{755D5A79-C836-6323-3070-6A9A1F2ADAB2}"/>
                  </a:ext>
                </a:extLst>
              </p:cNvPr>
              <p:cNvSpPr/>
              <p:nvPr/>
            </p:nvSpPr>
            <p:spPr>
              <a:xfrm>
                <a:off x="2743895" y="3415274"/>
                <a:ext cx="304514" cy="212519"/>
              </a:xfrm>
              <a:custGeom>
                <a:avLst/>
                <a:gdLst>
                  <a:gd name="connsiteX0" fmla="*/ 44021 w 304514"/>
                  <a:gd name="connsiteY0" fmla="*/ 212519 h 212519"/>
                  <a:gd name="connsiteX1" fmla="*/ 260476 w 304514"/>
                  <a:gd name="connsiteY1" fmla="*/ 212519 h 212519"/>
                  <a:gd name="connsiteX2" fmla="*/ 304515 w 304514"/>
                  <a:gd name="connsiteY2" fmla="*/ 168514 h 212519"/>
                  <a:gd name="connsiteX3" fmla="*/ 304515 w 304514"/>
                  <a:gd name="connsiteY3" fmla="*/ 44006 h 212519"/>
                  <a:gd name="connsiteX4" fmla="*/ 260476 w 304514"/>
                  <a:gd name="connsiteY4" fmla="*/ 0 h 212519"/>
                  <a:gd name="connsiteX5" fmla="*/ 44021 w 304514"/>
                  <a:gd name="connsiteY5" fmla="*/ 0 h 212519"/>
                  <a:gd name="connsiteX6" fmla="*/ 0 w 304514"/>
                  <a:gd name="connsiteY6" fmla="*/ 44006 h 212519"/>
                  <a:gd name="connsiteX7" fmla="*/ 0 w 304514"/>
                  <a:gd name="connsiteY7" fmla="*/ 168514 h 212519"/>
                  <a:gd name="connsiteX8" fmla="*/ 44021 w 304514"/>
                  <a:gd name="connsiteY8" fmla="*/ 212519 h 212519"/>
                  <a:gd name="connsiteX9" fmla="*/ 34943 w 304514"/>
                  <a:gd name="connsiteY9" fmla="*/ 44006 h 212519"/>
                  <a:gd name="connsiteX10" fmla="*/ 44021 w 304514"/>
                  <a:gd name="connsiteY10" fmla="*/ 34770 h 212519"/>
                  <a:gd name="connsiteX11" fmla="*/ 260476 w 304514"/>
                  <a:gd name="connsiteY11" fmla="*/ 34770 h 212519"/>
                  <a:gd name="connsiteX12" fmla="*/ 269554 w 304514"/>
                  <a:gd name="connsiteY12" fmla="*/ 44006 h 212519"/>
                  <a:gd name="connsiteX13" fmla="*/ 269554 w 304514"/>
                  <a:gd name="connsiteY13" fmla="*/ 168514 h 212519"/>
                  <a:gd name="connsiteX14" fmla="*/ 260476 w 304514"/>
                  <a:gd name="connsiteY14" fmla="*/ 177749 h 212519"/>
                  <a:gd name="connsiteX15" fmla="*/ 44021 w 304514"/>
                  <a:gd name="connsiteY15" fmla="*/ 177749 h 212519"/>
                  <a:gd name="connsiteX16" fmla="*/ 34943 w 304514"/>
                  <a:gd name="connsiteY16" fmla="*/ 168514 h 212519"/>
                  <a:gd name="connsiteX17" fmla="*/ 34943 w 304514"/>
                  <a:gd name="connsiteY17" fmla="*/ 44006 h 212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4514" h="212519">
                    <a:moveTo>
                      <a:pt x="44021" y="212519"/>
                    </a:moveTo>
                    <a:lnTo>
                      <a:pt x="260476" y="212519"/>
                    </a:lnTo>
                    <a:cubicBezTo>
                      <a:pt x="284792" y="212519"/>
                      <a:pt x="304515" y="192821"/>
                      <a:pt x="304515" y="168514"/>
                    </a:cubicBezTo>
                    <a:lnTo>
                      <a:pt x="304515" y="44006"/>
                    </a:lnTo>
                    <a:cubicBezTo>
                      <a:pt x="304515" y="19699"/>
                      <a:pt x="284809" y="0"/>
                      <a:pt x="260476" y="0"/>
                    </a:cubicBezTo>
                    <a:lnTo>
                      <a:pt x="44021" y="0"/>
                    </a:lnTo>
                    <a:cubicBezTo>
                      <a:pt x="19848" y="0"/>
                      <a:pt x="0" y="19699"/>
                      <a:pt x="0" y="44006"/>
                    </a:cubicBezTo>
                    <a:lnTo>
                      <a:pt x="0" y="168514"/>
                    </a:lnTo>
                    <a:cubicBezTo>
                      <a:pt x="0" y="192839"/>
                      <a:pt x="19865" y="212519"/>
                      <a:pt x="44021" y="212519"/>
                    </a:cubicBezTo>
                    <a:close/>
                    <a:moveTo>
                      <a:pt x="34943" y="44006"/>
                    </a:moveTo>
                    <a:cubicBezTo>
                      <a:pt x="34943" y="38934"/>
                      <a:pt x="38948" y="34770"/>
                      <a:pt x="44021" y="34770"/>
                    </a:cubicBezTo>
                    <a:lnTo>
                      <a:pt x="260476" y="34770"/>
                    </a:lnTo>
                    <a:cubicBezTo>
                      <a:pt x="265549" y="34770"/>
                      <a:pt x="269554" y="38934"/>
                      <a:pt x="269554" y="44006"/>
                    </a:cubicBezTo>
                    <a:lnTo>
                      <a:pt x="269554" y="168514"/>
                    </a:lnTo>
                    <a:cubicBezTo>
                      <a:pt x="269554" y="173585"/>
                      <a:pt x="265549" y="177749"/>
                      <a:pt x="260476" y="177749"/>
                    </a:cubicBezTo>
                    <a:lnTo>
                      <a:pt x="44021" y="177749"/>
                    </a:lnTo>
                    <a:cubicBezTo>
                      <a:pt x="38948" y="177749"/>
                      <a:pt x="34943" y="173585"/>
                      <a:pt x="34943" y="168514"/>
                    </a:cubicBezTo>
                    <a:lnTo>
                      <a:pt x="34943" y="44006"/>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2" name="Freeform 49">
                <a:extLst>
                  <a:ext uri="{FF2B5EF4-FFF2-40B4-BE49-F238E27FC236}">
                    <a16:creationId xmlns:a16="http://schemas.microsoft.com/office/drawing/2014/main" id="{2FBB723B-8EFC-12E2-3758-7234EBA2E87E}"/>
                  </a:ext>
                </a:extLst>
              </p:cNvPr>
              <p:cNvSpPr/>
              <p:nvPr/>
            </p:nvSpPr>
            <p:spPr>
              <a:xfrm>
                <a:off x="2859528" y="3701819"/>
                <a:ext cx="59311" cy="34877"/>
              </a:xfrm>
              <a:custGeom>
                <a:avLst/>
                <a:gdLst>
                  <a:gd name="connsiteX0" fmla="*/ 0 w 59311"/>
                  <a:gd name="connsiteY0" fmla="*/ 0 h 34877"/>
                  <a:gd name="connsiteX1" fmla="*/ 59312 w 59311"/>
                  <a:gd name="connsiteY1" fmla="*/ 0 h 34877"/>
                  <a:gd name="connsiteX2" fmla="*/ 59312 w 59311"/>
                  <a:gd name="connsiteY2" fmla="*/ 34877 h 34877"/>
                  <a:gd name="connsiteX3" fmla="*/ 0 w 59311"/>
                  <a:gd name="connsiteY3" fmla="*/ 34877 h 34877"/>
                </a:gdLst>
                <a:ahLst/>
                <a:cxnLst>
                  <a:cxn ang="0">
                    <a:pos x="connsiteX0" y="connsiteY0"/>
                  </a:cxn>
                  <a:cxn ang="0">
                    <a:pos x="connsiteX1" y="connsiteY1"/>
                  </a:cxn>
                  <a:cxn ang="0">
                    <a:pos x="connsiteX2" y="connsiteY2"/>
                  </a:cxn>
                  <a:cxn ang="0">
                    <a:pos x="connsiteX3" y="connsiteY3"/>
                  </a:cxn>
                </a:cxnLst>
                <a:rect l="l" t="t" r="r" b="b"/>
                <a:pathLst>
                  <a:path w="59311" h="34877">
                    <a:moveTo>
                      <a:pt x="0" y="0"/>
                    </a:moveTo>
                    <a:lnTo>
                      <a:pt x="59312" y="0"/>
                    </a:lnTo>
                    <a:lnTo>
                      <a:pt x="59312" y="34877"/>
                    </a:lnTo>
                    <a:lnTo>
                      <a:pt x="0" y="34877"/>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3" name="Freeform 50">
                <a:extLst>
                  <a:ext uri="{FF2B5EF4-FFF2-40B4-BE49-F238E27FC236}">
                    <a16:creationId xmlns:a16="http://schemas.microsoft.com/office/drawing/2014/main" id="{76AF9BC6-87E2-D20C-341F-C5F475E64EAB}"/>
                  </a:ext>
                </a:extLst>
              </p:cNvPr>
              <p:cNvSpPr/>
              <p:nvPr/>
            </p:nvSpPr>
            <p:spPr>
              <a:xfrm>
                <a:off x="2859528" y="3782979"/>
                <a:ext cx="59311" cy="34859"/>
              </a:xfrm>
              <a:custGeom>
                <a:avLst/>
                <a:gdLst>
                  <a:gd name="connsiteX0" fmla="*/ 0 w 59311"/>
                  <a:gd name="connsiteY0" fmla="*/ 0 h 34859"/>
                  <a:gd name="connsiteX1" fmla="*/ 59312 w 59311"/>
                  <a:gd name="connsiteY1" fmla="*/ 0 h 34859"/>
                  <a:gd name="connsiteX2" fmla="*/ 59312 w 59311"/>
                  <a:gd name="connsiteY2" fmla="*/ 34859 h 34859"/>
                  <a:gd name="connsiteX3" fmla="*/ 0 w 59311"/>
                  <a:gd name="connsiteY3" fmla="*/ 34859 h 34859"/>
                </a:gdLst>
                <a:ahLst/>
                <a:cxnLst>
                  <a:cxn ang="0">
                    <a:pos x="connsiteX0" y="connsiteY0"/>
                  </a:cxn>
                  <a:cxn ang="0">
                    <a:pos x="connsiteX1" y="connsiteY1"/>
                  </a:cxn>
                  <a:cxn ang="0">
                    <a:pos x="connsiteX2" y="connsiteY2"/>
                  </a:cxn>
                  <a:cxn ang="0">
                    <a:pos x="connsiteX3" y="connsiteY3"/>
                  </a:cxn>
                </a:cxnLst>
                <a:rect l="l" t="t" r="r" b="b"/>
                <a:pathLst>
                  <a:path w="59311" h="34859">
                    <a:moveTo>
                      <a:pt x="0" y="0"/>
                    </a:moveTo>
                    <a:lnTo>
                      <a:pt x="59312" y="0"/>
                    </a:lnTo>
                    <a:lnTo>
                      <a:pt x="59312" y="34859"/>
                    </a:lnTo>
                    <a:lnTo>
                      <a:pt x="0" y="34859"/>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4" name="Freeform 51">
                <a:extLst>
                  <a:ext uri="{FF2B5EF4-FFF2-40B4-BE49-F238E27FC236}">
                    <a16:creationId xmlns:a16="http://schemas.microsoft.com/office/drawing/2014/main" id="{9AA16B39-78C8-9BBA-2D07-F7204C4A7E58}"/>
                  </a:ext>
                </a:extLst>
              </p:cNvPr>
              <p:cNvSpPr/>
              <p:nvPr/>
            </p:nvSpPr>
            <p:spPr>
              <a:xfrm>
                <a:off x="2859528" y="3864122"/>
                <a:ext cx="59311" cy="34877"/>
              </a:xfrm>
              <a:custGeom>
                <a:avLst/>
                <a:gdLst>
                  <a:gd name="connsiteX0" fmla="*/ 0 w 59311"/>
                  <a:gd name="connsiteY0" fmla="*/ 0 h 34877"/>
                  <a:gd name="connsiteX1" fmla="*/ 59312 w 59311"/>
                  <a:gd name="connsiteY1" fmla="*/ 0 h 34877"/>
                  <a:gd name="connsiteX2" fmla="*/ 59312 w 59311"/>
                  <a:gd name="connsiteY2" fmla="*/ 34877 h 34877"/>
                  <a:gd name="connsiteX3" fmla="*/ 0 w 59311"/>
                  <a:gd name="connsiteY3" fmla="*/ 34877 h 34877"/>
                </a:gdLst>
                <a:ahLst/>
                <a:cxnLst>
                  <a:cxn ang="0">
                    <a:pos x="connsiteX0" y="connsiteY0"/>
                  </a:cxn>
                  <a:cxn ang="0">
                    <a:pos x="connsiteX1" y="connsiteY1"/>
                  </a:cxn>
                  <a:cxn ang="0">
                    <a:pos x="connsiteX2" y="connsiteY2"/>
                  </a:cxn>
                  <a:cxn ang="0">
                    <a:pos x="connsiteX3" y="connsiteY3"/>
                  </a:cxn>
                </a:cxnLst>
                <a:rect l="l" t="t" r="r" b="b"/>
                <a:pathLst>
                  <a:path w="59311" h="34877">
                    <a:moveTo>
                      <a:pt x="0" y="0"/>
                    </a:moveTo>
                    <a:lnTo>
                      <a:pt x="59312" y="0"/>
                    </a:lnTo>
                    <a:lnTo>
                      <a:pt x="59312" y="34877"/>
                    </a:lnTo>
                    <a:lnTo>
                      <a:pt x="0" y="34877"/>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5" name="Freeform 52">
                <a:extLst>
                  <a:ext uri="{FF2B5EF4-FFF2-40B4-BE49-F238E27FC236}">
                    <a16:creationId xmlns:a16="http://schemas.microsoft.com/office/drawing/2014/main" id="{EE0C9AFD-CD0C-F01B-02D6-3AE9CD2E99DA}"/>
                  </a:ext>
                </a:extLst>
              </p:cNvPr>
              <p:cNvSpPr/>
              <p:nvPr/>
            </p:nvSpPr>
            <p:spPr>
              <a:xfrm>
                <a:off x="2751122" y="3701819"/>
                <a:ext cx="59311" cy="34877"/>
              </a:xfrm>
              <a:custGeom>
                <a:avLst/>
                <a:gdLst>
                  <a:gd name="connsiteX0" fmla="*/ 0 w 59311"/>
                  <a:gd name="connsiteY0" fmla="*/ 0 h 34877"/>
                  <a:gd name="connsiteX1" fmla="*/ 59312 w 59311"/>
                  <a:gd name="connsiteY1" fmla="*/ 0 h 34877"/>
                  <a:gd name="connsiteX2" fmla="*/ 59312 w 59311"/>
                  <a:gd name="connsiteY2" fmla="*/ 34877 h 34877"/>
                  <a:gd name="connsiteX3" fmla="*/ 0 w 59311"/>
                  <a:gd name="connsiteY3" fmla="*/ 34877 h 34877"/>
                </a:gdLst>
                <a:ahLst/>
                <a:cxnLst>
                  <a:cxn ang="0">
                    <a:pos x="connsiteX0" y="connsiteY0"/>
                  </a:cxn>
                  <a:cxn ang="0">
                    <a:pos x="connsiteX1" y="connsiteY1"/>
                  </a:cxn>
                  <a:cxn ang="0">
                    <a:pos x="connsiteX2" y="connsiteY2"/>
                  </a:cxn>
                  <a:cxn ang="0">
                    <a:pos x="connsiteX3" y="connsiteY3"/>
                  </a:cxn>
                </a:cxnLst>
                <a:rect l="l" t="t" r="r" b="b"/>
                <a:pathLst>
                  <a:path w="59311" h="34877">
                    <a:moveTo>
                      <a:pt x="0" y="0"/>
                    </a:moveTo>
                    <a:lnTo>
                      <a:pt x="59312" y="0"/>
                    </a:lnTo>
                    <a:lnTo>
                      <a:pt x="59312" y="34877"/>
                    </a:lnTo>
                    <a:lnTo>
                      <a:pt x="0" y="34877"/>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6" name="Freeform 53">
                <a:extLst>
                  <a:ext uri="{FF2B5EF4-FFF2-40B4-BE49-F238E27FC236}">
                    <a16:creationId xmlns:a16="http://schemas.microsoft.com/office/drawing/2014/main" id="{C2A9C0EB-7F31-27DA-9349-9A318EE277A1}"/>
                  </a:ext>
                </a:extLst>
              </p:cNvPr>
              <p:cNvSpPr/>
              <p:nvPr/>
            </p:nvSpPr>
            <p:spPr>
              <a:xfrm>
                <a:off x="2751122" y="3782979"/>
                <a:ext cx="59311" cy="34859"/>
              </a:xfrm>
              <a:custGeom>
                <a:avLst/>
                <a:gdLst>
                  <a:gd name="connsiteX0" fmla="*/ 0 w 59311"/>
                  <a:gd name="connsiteY0" fmla="*/ 0 h 34859"/>
                  <a:gd name="connsiteX1" fmla="*/ 59312 w 59311"/>
                  <a:gd name="connsiteY1" fmla="*/ 0 h 34859"/>
                  <a:gd name="connsiteX2" fmla="*/ 59312 w 59311"/>
                  <a:gd name="connsiteY2" fmla="*/ 34859 h 34859"/>
                  <a:gd name="connsiteX3" fmla="*/ 0 w 59311"/>
                  <a:gd name="connsiteY3" fmla="*/ 34859 h 34859"/>
                </a:gdLst>
                <a:ahLst/>
                <a:cxnLst>
                  <a:cxn ang="0">
                    <a:pos x="connsiteX0" y="connsiteY0"/>
                  </a:cxn>
                  <a:cxn ang="0">
                    <a:pos x="connsiteX1" y="connsiteY1"/>
                  </a:cxn>
                  <a:cxn ang="0">
                    <a:pos x="connsiteX2" y="connsiteY2"/>
                  </a:cxn>
                  <a:cxn ang="0">
                    <a:pos x="connsiteX3" y="connsiteY3"/>
                  </a:cxn>
                </a:cxnLst>
                <a:rect l="l" t="t" r="r" b="b"/>
                <a:pathLst>
                  <a:path w="59311" h="34859">
                    <a:moveTo>
                      <a:pt x="0" y="0"/>
                    </a:moveTo>
                    <a:lnTo>
                      <a:pt x="59312" y="0"/>
                    </a:lnTo>
                    <a:lnTo>
                      <a:pt x="59312" y="34859"/>
                    </a:lnTo>
                    <a:lnTo>
                      <a:pt x="0" y="34859"/>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7" name="Freeform 54">
                <a:extLst>
                  <a:ext uri="{FF2B5EF4-FFF2-40B4-BE49-F238E27FC236}">
                    <a16:creationId xmlns:a16="http://schemas.microsoft.com/office/drawing/2014/main" id="{D6A630AF-36D1-0E21-764E-FE0D9EBA0AE7}"/>
                  </a:ext>
                </a:extLst>
              </p:cNvPr>
              <p:cNvSpPr/>
              <p:nvPr/>
            </p:nvSpPr>
            <p:spPr>
              <a:xfrm>
                <a:off x="2751122" y="3864122"/>
                <a:ext cx="59311" cy="34877"/>
              </a:xfrm>
              <a:custGeom>
                <a:avLst/>
                <a:gdLst>
                  <a:gd name="connsiteX0" fmla="*/ 0 w 59311"/>
                  <a:gd name="connsiteY0" fmla="*/ 0 h 34877"/>
                  <a:gd name="connsiteX1" fmla="*/ 59312 w 59311"/>
                  <a:gd name="connsiteY1" fmla="*/ 0 h 34877"/>
                  <a:gd name="connsiteX2" fmla="*/ 59312 w 59311"/>
                  <a:gd name="connsiteY2" fmla="*/ 34877 h 34877"/>
                  <a:gd name="connsiteX3" fmla="*/ 0 w 59311"/>
                  <a:gd name="connsiteY3" fmla="*/ 34877 h 34877"/>
                </a:gdLst>
                <a:ahLst/>
                <a:cxnLst>
                  <a:cxn ang="0">
                    <a:pos x="connsiteX0" y="connsiteY0"/>
                  </a:cxn>
                  <a:cxn ang="0">
                    <a:pos x="connsiteX1" y="connsiteY1"/>
                  </a:cxn>
                  <a:cxn ang="0">
                    <a:pos x="connsiteX2" y="connsiteY2"/>
                  </a:cxn>
                  <a:cxn ang="0">
                    <a:pos x="connsiteX3" y="connsiteY3"/>
                  </a:cxn>
                </a:cxnLst>
                <a:rect l="l" t="t" r="r" b="b"/>
                <a:pathLst>
                  <a:path w="59311" h="34877">
                    <a:moveTo>
                      <a:pt x="0" y="0"/>
                    </a:moveTo>
                    <a:lnTo>
                      <a:pt x="59312" y="0"/>
                    </a:lnTo>
                    <a:lnTo>
                      <a:pt x="59312" y="34877"/>
                    </a:lnTo>
                    <a:lnTo>
                      <a:pt x="0" y="34877"/>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8" name="Freeform 55">
                <a:extLst>
                  <a:ext uri="{FF2B5EF4-FFF2-40B4-BE49-F238E27FC236}">
                    <a16:creationId xmlns:a16="http://schemas.microsoft.com/office/drawing/2014/main" id="{DC203B37-E2D6-C052-F438-5FF3328F9759}"/>
                  </a:ext>
                </a:extLst>
              </p:cNvPr>
              <p:cNvSpPr/>
              <p:nvPr/>
            </p:nvSpPr>
            <p:spPr>
              <a:xfrm>
                <a:off x="2967951" y="3701819"/>
                <a:ext cx="59311" cy="34877"/>
              </a:xfrm>
              <a:custGeom>
                <a:avLst/>
                <a:gdLst>
                  <a:gd name="connsiteX0" fmla="*/ 0 w 59311"/>
                  <a:gd name="connsiteY0" fmla="*/ 0 h 34877"/>
                  <a:gd name="connsiteX1" fmla="*/ 59312 w 59311"/>
                  <a:gd name="connsiteY1" fmla="*/ 0 h 34877"/>
                  <a:gd name="connsiteX2" fmla="*/ 59312 w 59311"/>
                  <a:gd name="connsiteY2" fmla="*/ 34877 h 34877"/>
                  <a:gd name="connsiteX3" fmla="*/ 0 w 59311"/>
                  <a:gd name="connsiteY3" fmla="*/ 34877 h 34877"/>
                </a:gdLst>
                <a:ahLst/>
                <a:cxnLst>
                  <a:cxn ang="0">
                    <a:pos x="connsiteX0" y="connsiteY0"/>
                  </a:cxn>
                  <a:cxn ang="0">
                    <a:pos x="connsiteX1" y="connsiteY1"/>
                  </a:cxn>
                  <a:cxn ang="0">
                    <a:pos x="connsiteX2" y="connsiteY2"/>
                  </a:cxn>
                  <a:cxn ang="0">
                    <a:pos x="connsiteX3" y="connsiteY3"/>
                  </a:cxn>
                </a:cxnLst>
                <a:rect l="l" t="t" r="r" b="b"/>
                <a:pathLst>
                  <a:path w="59311" h="34877">
                    <a:moveTo>
                      <a:pt x="0" y="0"/>
                    </a:moveTo>
                    <a:lnTo>
                      <a:pt x="59312" y="0"/>
                    </a:lnTo>
                    <a:lnTo>
                      <a:pt x="59312" y="34877"/>
                    </a:lnTo>
                    <a:lnTo>
                      <a:pt x="0" y="34877"/>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9" name="Freeform 56">
                <a:extLst>
                  <a:ext uri="{FF2B5EF4-FFF2-40B4-BE49-F238E27FC236}">
                    <a16:creationId xmlns:a16="http://schemas.microsoft.com/office/drawing/2014/main" id="{E4C71CDF-50A3-DE92-E2A2-844FA46B567B}"/>
                  </a:ext>
                </a:extLst>
              </p:cNvPr>
              <p:cNvSpPr/>
              <p:nvPr/>
            </p:nvSpPr>
            <p:spPr>
              <a:xfrm>
                <a:off x="2967951" y="3782979"/>
                <a:ext cx="59311" cy="34859"/>
              </a:xfrm>
              <a:custGeom>
                <a:avLst/>
                <a:gdLst>
                  <a:gd name="connsiteX0" fmla="*/ 0 w 59311"/>
                  <a:gd name="connsiteY0" fmla="*/ 0 h 34859"/>
                  <a:gd name="connsiteX1" fmla="*/ 59312 w 59311"/>
                  <a:gd name="connsiteY1" fmla="*/ 0 h 34859"/>
                  <a:gd name="connsiteX2" fmla="*/ 59312 w 59311"/>
                  <a:gd name="connsiteY2" fmla="*/ 34859 h 34859"/>
                  <a:gd name="connsiteX3" fmla="*/ 0 w 59311"/>
                  <a:gd name="connsiteY3" fmla="*/ 34859 h 34859"/>
                </a:gdLst>
                <a:ahLst/>
                <a:cxnLst>
                  <a:cxn ang="0">
                    <a:pos x="connsiteX0" y="connsiteY0"/>
                  </a:cxn>
                  <a:cxn ang="0">
                    <a:pos x="connsiteX1" y="connsiteY1"/>
                  </a:cxn>
                  <a:cxn ang="0">
                    <a:pos x="connsiteX2" y="connsiteY2"/>
                  </a:cxn>
                  <a:cxn ang="0">
                    <a:pos x="connsiteX3" y="connsiteY3"/>
                  </a:cxn>
                </a:cxnLst>
                <a:rect l="l" t="t" r="r" b="b"/>
                <a:pathLst>
                  <a:path w="59311" h="34859">
                    <a:moveTo>
                      <a:pt x="0" y="0"/>
                    </a:moveTo>
                    <a:lnTo>
                      <a:pt x="59312" y="0"/>
                    </a:lnTo>
                    <a:lnTo>
                      <a:pt x="59312" y="34859"/>
                    </a:lnTo>
                    <a:lnTo>
                      <a:pt x="0" y="34859"/>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0" name="Freeform 57">
                <a:extLst>
                  <a:ext uri="{FF2B5EF4-FFF2-40B4-BE49-F238E27FC236}">
                    <a16:creationId xmlns:a16="http://schemas.microsoft.com/office/drawing/2014/main" id="{8EF1CA2C-F3F8-ECDC-9EDC-2DDA07ACB301}"/>
                  </a:ext>
                </a:extLst>
              </p:cNvPr>
              <p:cNvSpPr/>
              <p:nvPr/>
            </p:nvSpPr>
            <p:spPr>
              <a:xfrm>
                <a:off x="2967951" y="3864122"/>
                <a:ext cx="59311" cy="34877"/>
              </a:xfrm>
              <a:custGeom>
                <a:avLst/>
                <a:gdLst>
                  <a:gd name="connsiteX0" fmla="*/ 0 w 59311"/>
                  <a:gd name="connsiteY0" fmla="*/ 0 h 34877"/>
                  <a:gd name="connsiteX1" fmla="*/ 59312 w 59311"/>
                  <a:gd name="connsiteY1" fmla="*/ 0 h 34877"/>
                  <a:gd name="connsiteX2" fmla="*/ 59312 w 59311"/>
                  <a:gd name="connsiteY2" fmla="*/ 34877 h 34877"/>
                  <a:gd name="connsiteX3" fmla="*/ 0 w 59311"/>
                  <a:gd name="connsiteY3" fmla="*/ 34877 h 34877"/>
                </a:gdLst>
                <a:ahLst/>
                <a:cxnLst>
                  <a:cxn ang="0">
                    <a:pos x="connsiteX0" y="connsiteY0"/>
                  </a:cxn>
                  <a:cxn ang="0">
                    <a:pos x="connsiteX1" y="connsiteY1"/>
                  </a:cxn>
                  <a:cxn ang="0">
                    <a:pos x="connsiteX2" y="connsiteY2"/>
                  </a:cxn>
                  <a:cxn ang="0">
                    <a:pos x="connsiteX3" y="connsiteY3"/>
                  </a:cxn>
                </a:cxnLst>
                <a:rect l="l" t="t" r="r" b="b"/>
                <a:pathLst>
                  <a:path w="59311" h="34877">
                    <a:moveTo>
                      <a:pt x="0" y="0"/>
                    </a:moveTo>
                    <a:lnTo>
                      <a:pt x="59312" y="0"/>
                    </a:lnTo>
                    <a:lnTo>
                      <a:pt x="59312" y="34877"/>
                    </a:lnTo>
                    <a:lnTo>
                      <a:pt x="0" y="34877"/>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1" name="Freeform 58">
                <a:extLst>
                  <a:ext uri="{FF2B5EF4-FFF2-40B4-BE49-F238E27FC236}">
                    <a16:creationId xmlns:a16="http://schemas.microsoft.com/office/drawing/2014/main" id="{B6A22705-B3BA-B812-08DE-C2FD7E8485E6}"/>
                  </a:ext>
                </a:extLst>
              </p:cNvPr>
              <p:cNvSpPr/>
              <p:nvPr/>
            </p:nvSpPr>
            <p:spPr>
              <a:xfrm>
                <a:off x="2677748" y="4182715"/>
                <a:ext cx="104382" cy="216398"/>
              </a:xfrm>
              <a:custGeom>
                <a:avLst/>
                <a:gdLst>
                  <a:gd name="connsiteX0" fmla="*/ 70117 w 104382"/>
                  <a:gd name="connsiteY0" fmla="*/ 0 h 216398"/>
                  <a:gd name="connsiteX1" fmla="*/ 35227 w 104382"/>
                  <a:gd name="connsiteY1" fmla="*/ 0 h 216398"/>
                  <a:gd name="connsiteX2" fmla="*/ 35227 w 104382"/>
                  <a:gd name="connsiteY2" fmla="*/ 52120 h 216398"/>
                  <a:gd name="connsiteX3" fmla="*/ 0 w 104382"/>
                  <a:gd name="connsiteY3" fmla="*/ 52120 h 216398"/>
                  <a:gd name="connsiteX4" fmla="*/ 0 w 104382"/>
                  <a:gd name="connsiteY4" fmla="*/ 86997 h 216398"/>
                  <a:gd name="connsiteX5" fmla="*/ 35227 w 104382"/>
                  <a:gd name="connsiteY5" fmla="*/ 86997 h 216398"/>
                  <a:gd name="connsiteX6" fmla="*/ 35227 w 104382"/>
                  <a:gd name="connsiteY6" fmla="*/ 216399 h 216398"/>
                  <a:gd name="connsiteX7" fmla="*/ 70117 w 104382"/>
                  <a:gd name="connsiteY7" fmla="*/ 216399 h 216398"/>
                  <a:gd name="connsiteX8" fmla="*/ 70117 w 104382"/>
                  <a:gd name="connsiteY8" fmla="*/ 86997 h 216398"/>
                  <a:gd name="connsiteX9" fmla="*/ 104383 w 104382"/>
                  <a:gd name="connsiteY9" fmla="*/ 86997 h 216398"/>
                  <a:gd name="connsiteX10" fmla="*/ 104383 w 104382"/>
                  <a:gd name="connsiteY10" fmla="*/ 52120 h 216398"/>
                  <a:gd name="connsiteX11" fmla="*/ 70117 w 104382"/>
                  <a:gd name="connsiteY11" fmla="*/ 52120 h 216398"/>
                  <a:gd name="connsiteX12" fmla="*/ 70117 w 104382"/>
                  <a:gd name="connsiteY12" fmla="*/ 0 h 21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382" h="216398">
                    <a:moveTo>
                      <a:pt x="70117" y="0"/>
                    </a:moveTo>
                    <a:lnTo>
                      <a:pt x="35227" y="0"/>
                    </a:lnTo>
                    <a:lnTo>
                      <a:pt x="35227" y="52120"/>
                    </a:lnTo>
                    <a:lnTo>
                      <a:pt x="0" y="52120"/>
                    </a:lnTo>
                    <a:lnTo>
                      <a:pt x="0" y="86997"/>
                    </a:lnTo>
                    <a:lnTo>
                      <a:pt x="35227" y="86997"/>
                    </a:lnTo>
                    <a:lnTo>
                      <a:pt x="35227" y="216399"/>
                    </a:lnTo>
                    <a:lnTo>
                      <a:pt x="70117" y="216399"/>
                    </a:lnTo>
                    <a:lnTo>
                      <a:pt x="70117" y="86997"/>
                    </a:lnTo>
                    <a:lnTo>
                      <a:pt x="104383" y="86997"/>
                    </a:lnTo>
                    <a:lnTo>
                      <a:pt x="104383" y="52120"/>
                    </a:lnTo>
                    <a:lnTo>
                      <a:pt x="70117" y="52120"/>
                    </a:lnTo>
                    <a:lnTo>
                      <a:pt x="70117" y="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2" name="Freeform 59">
                <a:extLst>
                  <a:ext uri="{FF2B5EF4-FFF2-40B4-BE49-F238E27FC236}">
                    <a16:creationId xmlns:a16="http://schemas.microsoft.com/office/drawing/2014/main" id="{A0A5C293-CB78-59AC-998B-96ED92260920}"/>
                  </a:ext>
                </a:extLst>
              </p:cNvPr>
              <p:cNvSpPr/>
              <p:nvPr/>
            </p:nvSpPr>
            <p:spPr>
              <a:xfrm>
                <a:off x="2843009" y="4182715"/>
                <a:ext cx="104382" cy="216398"/>
              </a:xfrm>
              <a:custGeom>
                <a:avLst/>
                <a:gdLst>
                  <a:gd name="connsiteX0" fmla="*/ 73000 w 104382"/>
                  <a:gd name="connsiteY0" fmla="*/ 0 h 216398"/>
                  <a:gd name="connsiteX1" fmla="*/ 38129 w 104382"/>
                  <a:gd name="connsiteY1" fmla="*/ 0 h 216398"/>
                  <a:gd name="connsiteX2" fmla="*/ 38129 w 104382"/>
                  <a:gd name="connsiteY2" fmla="*/ 124579 h 216398"/>
                  <a:gd name="connsiteX3" fmla="*/ 0 w 104382"/>
                  <a:gd name="connsiteY3" fmla="*/ 124579 h 216398"/>
                  <a:gd name="connsiteX4" fmla="*/ 0 w 104382"/>
                  <a:gd name="connsiteY4" fmla="*/ 159456 h 216398"/>
                  <a:gd name="connsiteX5" fmla="*/ 38129 w 104382"/>
                  <a:gd name="connsiteY5" fmla="*/ 159456 h 216398"/>
                  <a:gd name="connsiteX6" fmla="*/ 38129 w 104382"/>
                  <a:gd name="connsiteY6" fmla="*/ 216399 h 216398"/>
                  <a:gd name="connsiteX7" fmla="*/ 73000 w 104382"/>
                  <a:gd name="connsiteY7" fmla="*/ 216399 h 216398"/>
                  <a:gd name="connsiteX8" fmla="*/ 73000 w 104382"/>
                  <a:gd name="connsiteY8" fmla="*/ 159456 h 216398"/>
                  <a:gd name="connsiteX9" fmla="*/ 104383 w 104382"/>
                  <a:gd name="connsiteY9" fmla="*/ 159456 h 216398"/>
                  <a:gd name="connsiteX10" fmla="*/ 104383 w 104382"/>
                  <a:gd name="connsiteY10" fmla="*/ 124579 h 216398"/>
                  <a:gd name="connsiteX11" fmla="*/ 73000 w 104382"/>
                  <a:gd name="connsiteY11" fmla="*/ 124579 h 216398"/>
                  <a:gd name="connsiteX12" fmla="*/ 73000 w 104382"/>
                  <a:gd name="connsiteY12" fmla="*/ 0 h 21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382" h="216398">
                    <a:moveTo>
                      <a:pt x="73000" y="0"/>
                    </a:moveTo>
                    <a:lnTo>
                      <a:pt x="38129" y="0"/>
                    </a:lnTo>
                    <a:lnTo>
                      <a:pt x="38129" y="124579"/>
                    </a:lnTo>
                    <a:lnTo>
                      <a:pt x="0" y="124579"/>
                    </a:lnTo>
                    <a:lnTo>
                      <a:pt x="0" y="159456"/>
                    </a:lnTo>
                    <a:lnTo>
                      <a:pt x="38129" y="159456"/>
                    </a:lnTo>
                    <a:lnTo>
                      <a:pt x="38129" y="216399"/>
                    </a:lnTo>
                    <a:lnTo>
                      <a:pt x="73000" y="216399"/>
                    </a:lnTo>
                    <a:lnTo>
                      <a:pt x="73000" y="159456"/>
                    </a:lnTo>
                    <a:lnTo>
                      <a:pt x="104383" y="159456"/>
                    </a:lnTo>
                    <a:lnTo>
                      <a:pt x="104383" y="124579"/>
                    </a:lnTo>
                    <a:lnTo>
                      <a:pt x="73000" y="124579"/>
                    </a:lnTo>
                    <a:lnTo>
                      <a:pt x="73000" y="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3" name="Freeform 60">
                <a:extLst>
                  <a:ext uri="{FF2B5EF4-FFF2-40B4-BE49-F238E27FC236}">
                    <a16:creationId xmlns:a16="http://schemas.microsoft.com/office/drawing/2014/main" id="{350F0C82-747F-1A07-62E3-F179F8F25F43}"/>
                  </a:ext>
                </a:extLst>
              </p:cNvPr>
              <p:cNvSpPr/>
              <p:nvPr/>
            </p:nvSpPr>
            <p:spPr>
              <a:xfrm>
                <a:off x="3016974" y="4182715"/>
                <a:ext cx="104364" cy="216398"/>
              </a:xfrm>
              <a:custGeom>
                <a:avLst/>
                <a:gdLst>
                  <a:gd name="connsiteX0" fmla="*/ 67197 w 104364"/>
                  <a:gd name="connsiteY0" fmla="*/ 0 h 216398"/>
                  <a:gd name="connsiteX1" fmla="*/ 32308 w 104364"/>
                  <a:gd name="connsiteY1" fmla="*/ 0 h 216398"/>
                  <a:gd name="connsiteX2" fmla="*/ 32308 w 104364"/>
                  <a:gd name="connsiteY2" fmla="*/ 55021 h 216398"/>
                  <a:gd name="connsiteX3" fmla="*/ 0 w 104364"/>
                  <a:gd name="connsiteY3" fmla="*/ 55021 h 216398"/>
                  <a:gd name="connsiteX4" fmla="*/ 0 w 104364"/>
                  <a:gd name="connsiteY4" fmla="*/ 89898 h 216398"/>
                  <a:gd name="connsiteX5" fmla="*/ 32308 w 104364"/>
                  <a:gd name="connsiteY5" fmla="*/ 89898 h 216398"/>
                  <a:gd name="connsiteX6" fmla="*/ 32308 w 104364"/>
                  <a:gd name="connsiteY6" fmla="*/ 216399 h 216398"/>
                  <a:gd name="connsiteX7" fmla="*/ 67197 w 104364"/>
                  <a:gd name="connsiteY7" fmla="*/ 216399 h 216398"/>
                  <a:gd name="connsiteX8" fmla="*/ 67197 w 104364"/>
                  <a:gd name="connsiteY8" fmla="*/ 89898 h 216398"/>
                  <a:gd name="connsiteX9" fmla="*/ 104365 w 104364"/>
                  <a:gd name="connsiteY9" fmla="*/ 89898 h 216398"/>
                  <a:gd name="connsiteX10" fmla="*/ 104365 w 104364"/>
                  <a:gd name="connsiteY10" fmla="*/ 55021 h 216398"/>
                  <a:gd name="connsiteX11" fmla="*/ 67197 w 104364"/>
                  <a:gd name="connsiteY11" fmla="*/ 55021 h 216398"/>
                  <a:gd name="connsiteX12" fmla="*/ 67197 w 104364"/>
                  <a:gd name="connsiteY12" fmla="*/ 0 h 21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364" h="216398">
                    <a:moveTo>
                      <a:pt x="67197" y="0"/>
                    </a:moveTo>
                    <a:lnTo>
                      <a:pt x="32308" y="0"/>
                    </a:lnTo>
                    <a:lnTo>
                      <a:pt x="32308" y="55021"/>
                    </a:lnTo>
                    <a:lnTo>
                      <a:pt x="0" y="55021"/>
                    </a:lnTo>
                    <a:lnTo>
                      <a:pt x="0" y="89898"/>
                    </a:lnTo>
                    <a:lnTo>
                      <a:pt x="32308" y="89898"/>
                    </a:lnTo>
                    <a:lnTo>
                      <a:pt x="32308" y="216399"/>
                    </a:lnTo>
                    <a:lnTo>
                      <a:pt x="67197" y="216399"/>
                    </a:lnTo>
                    <a:lnTo>
                      <a:pt x="67197" y="89898"/>
                    </a:lnTo>
                    <a:lnTo>
                      <a:pt x="104365" y="89898"/>
                    </a:lnTo>
                    <a:lnTo>
                      <a:pt x="104365" y="55021"/>
                    </a:lnTo>
                    <a:lnTo>
                      <a:pt x="67197" y="55021"/>
                    </a:lnTo>
                    <a:lnTo>
                      <a:pt x="67197" y="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grpSp>
        <p:nvGrpSpPr>
          <p:cNvPr id="176" name="Group 175">
            <a:extLst>
              <a:ext uri="{FF2B5EF4-FFF2-40B4-BE49-F238E27FC236}">
                <a16:creationId xmlns:a16="http://schemas.microsoft.com/office/drawing/2014/main" id="{50B85471-72C1-D856-BB7E-9BCB9BF651C1}"/>
              </a:ext>
            </a:extLst>
          </p:cNvPr>
          <p:cNvGrpSpPr/>
          <p:nvPr/>
        </p:nvGrpSpPr>
        <p:grpSpPr>
          <a:xfrm>
            <a:off x="5495228" y="3672927"/>
            <a:ext cx="1201545" cy="449965"/>
            <a:chOff x="5477662" y="3339143"/>
            <a:chExt cx="1201545" cy="449965"/>
          </a:xfrm>
          <a:solidFill>
            <a:schemeClr val="accent1"/>
          </a:solidFill>
        </p:grpSpPr>
        <p:grpSp>
          <p:nvGrpSpPr>
            <p:cNvPr id="177" name="Group 176">
              <a:extLst>
                <a:ext uri="{FF2B5EF4-FFF2-40B4-BE49-F238E27FC236}">
                  <a16:creationId xmlns:a16="http://schemas.microsoft.com/office/drawing/2014/main" id="{905BE847-51EA-4B81-5BD2-6D4007D4A0F3}"/>
                </a:ext>
              </a:extLst>
            </p:cNvPr>
            <p:cNvGrpSpPr>
              <a:grpSpLocks noChangeAspect="1"/>
            </p:cNvGrpSpPr>
            <p:nvPr/>
          </p:nvGrpSpPr>
          <p:grpSpPr>
            <a:xfrm>
              <a:off x="5477662" y="3423001"/>
              <a:ext cx="638542" cy="294842"/>
              <a:chOff x="7829194" y="3255061"/>
              <a:chExt cx="2067142" cy="954487"/>
            </a:xfrm>
            <a:grpFill/>
          </p:grpSpPr>
          <p:sp>
            <p:nvSpPr>
              <p:cNvPr id="215" name="Freeform 14">
                <a:extLst>
                  <a:ext uri="{FF2B5EF4-FFF2-40B4-BE49-F238E27FC236}">
                    <a16:creationId xmlns:a16="http://schemas.microsoft.com/office/drawing/2014/main" id="{EBCD531E-8F78-6DE3-A36F-7C15B46892E8}"/>
                  </a:ext>
                </a:extLst>
              </p:cNvPr>
              <p:cNvSpPr/>
              <p:nvPr/>
            </p:nvSpPr>
            <p:spPr>
              <a:xfrm>
                <a:off x="7829194" y="3255061"/>
                <a:ext cx="2067142" cy="954487"/>
              </a:xfrm>
              <a:custGeom>
                <a:avLst/>
                <a:gdLst>
                  <a:gd name="connsiteX0" fmla="*/ 2066746 w 2067142"/>
                  <a:gd name="connsiteY0" fmla="*/ 459957 h 954487"/>
                  <a:gd name="connsiteX1" fmla="*/ 2066447 w 2067142"/>
                  <a:gd name="connsiteY1" fmla="*/ 451313 h 954487"/>
                  <a:gd name="connsiteX2" fmla="*/ 2065812 w 2067142"/>
                  <a:gd name="connsiteY2" fmla="*/ 442689 h 954487"/>
                  <a:gd name="connsiteX3" fmla="*/ 2065156 w 2067142"/>
                  <a:gd name="connsiteY3" fmla="*/ 434066 h 954487"/>
                  <a:gd name="connsiteX4" fmla="*/ 2064341 w 2067142"/>
                  <a:gd name="connsiteY4" fmla="*/ 425442 h 954487"/>
                  <a:gd name="connsiteX5" fmla="*/ 2062155 w 2067142"/>
                  <a:gd name="connsiteY5" fmla="*/ 408254 h 954487"/>
                  <a:gd name="connsiteX6" fmla="*/ 2060824 w 2067142"/>
                  <a:gd name="connsiteY6" fmla="*/ 399690 h 954487"/>
                  <a:gd name="connsiteX7" fmla="*/ 2059314 w 2067142"/>
                  <a:gd name="connsiteY7" fmla="*/ 391166 h 954487"/>
                  <a:gd name="connsiteX8" fmla="*/ 2057784 w 2067142"/>
                  <a:gd name="connsiteY8" fmla="*/ 382641 h 954487"/>
                  <a:gd name="connsiteX9" fmla="*/ 2055916 w 2067142"/>
                  <a:gd name="connsiteY9" fmla="*/ 374177 h 954487"/>
                  <a:gd name="connsiteX10" fmla="*/ 2051962 w 2067142"/>
                  <a:gd name="connsiteY10" fmla="*/ 357287 h 954487"/>
                  <a:gd name="connsiteX11" fmla="*/ 2047233 w 2067142"/>
                  <a:gd name="connsiteY11" fmla="*/ 340596 h 954487"/>
                  <a:gd name="connsiteX12" fmla="*/ 1988874 w 2067142"/>
                  <a:gd name="connsiteY12" fmla="*/ 215354 h 954487"/>
                  <a:gd name="connsiteX13" fmla="*/ 1897232 w 2067142"/>
                  <a:gd name="connsiteY13" fmla="*/ 112168 h 954487"/>
                  <a:gd name="connsiteX14" fmla="*/ 1883760 w 2067142"/>
                  <a:gd name="connsiteY14" fmla="*/ 101279 h 954487"/>
                  <a:gd name="connsiteX15" fmla="*/ 1876945 w 2067142"/>
                  <a:gd name="connsiteY15" fmla="*/ 95934 h 954487"/>
                  <a:gd name="connsiteX16" fmla="*/ 1869951 w 2067142"/>
                  <a:gd name="connsiteY16" fmla="*/ 90847 h 954487"/>
                  <a:gd name="connsiteX17" fmla="*/ 1855803 w 2067142"/>
                  <a:gd name="connsiteY17" fmla="*/ 80872 h 954487"/>
                  <a:gd name="connsiteX18" fmla="*/ 1841218 w 2067142"/>
                  <a:gd name="connsiteY18" fmla="*/ 71513 h 954487"/>
                  <a:gd name="connsiteX19" fmla="*/ 1837562 w 2067142"/>
                  <a:gd name="connsiteY19" fmla="*/ 69188 h 954487"/>
                  <a:gd name="connsiteX20" fmla="*/ 1833807 w 2067142"/>
                  <a:gd name="connsiteY20" fmla="*/ 67022 h 954487"/>
                  <a:gd name="connsiteX21" fmla="*/ 1826295 w 2067142"/>
                  <a:gd name="connsiteY21" fmla="*/ 62691 h 954487"/>
                  <a:gd name="connsiteX22" fmla="*/ 1818785 w 2067142"/>
                  <a:gd name="connsiteY22" fmla="*/ 58379 h 954487"/>
                  <a:gd name="connsiteX23" fmla="*/ 1811115 w 2067142"/>
                  <a:gd name="connsiteY23" fmla="*/ 54345 h 954487"/>
                  <a:gd name="connsiteX24" fmla="*/ 1795656 w 2067142"/>
                  <a:gd name="connsiteY24" fmla="*/ 46516 h 954487"/>
                  <a:gd name="connsiteX25" fmla="*/ 1779859 w 2067142"/>
                  <a:gd name="connsiteY25" fmla="*/ 39363 h 954487"/>
                  <a:gd name="connsiteX26" fmla="*/ 1646430 w 2067142"/>
                  <a:gd name="connsiteY26" fmla="*/ 3418 h 954487"/>
                  <a:gd name="connsiteX27" fmla="*/ 1637826 w 2067142"/>
                  <a:gd name="connsiteY27" fmla="*/ 2384 h 954487"/>
                  <a:gd name="connsiteX28" fmla="*/ 1629202 w 2067142"/>
                  <a:gd name="connsiteY28" fmla="*/ 1709 h 954487"/>
                  <a:gd name="connsiteX29" fmla="*/ 1611935 w 2067142"/>
                  <a:gd name="connsiteY29" fmla="*/ 536 h 954487"/>
                  <a:gd name="connsiteX30" fmla="*/ 1594648 w 2067142"/>
                  <a:gd name="connsiteY30" fmla="*/ 99 h 954487"/>
                  <a:gd name="connsiteX31" fmla="*/ 1590336 w 2067142"/>
                  <a:gd name="connsiteY31" fmla="*/ 0 h 954487"/>
                  <a:gd name="connsiteX32" fmla="*/ 476827 w 2067142"/>
                  <a:gd name="connsiteY32" fmla="*/ 0 h 954487"/>
                  <a:gd name="connsiteX33" fmla="*/ 472515 w 2067142"/>
                  <a:gd name="connsiteY33" fmla="*/ 99 h 954487"/>
                  <a:gd name="connsiteX34" fmla="*/ 455228 w 2067142"/>
                  <a:gd name="connsiteY34" fmla="*/ 536 h 954487"/>
                  <a:gd name="connsiteX35" fmla="*/ 437960 w 2067142"/>
                  <a:gd name="connsiteY35" fmla="*/ 1709 h 954487"/>
                  <a:gd name="connsiteX36" fmla="*/ 429337 w 2067142"/>
                  <a:gd name="connsiteY36" fmla="*/ 2384 h 954487"/>
                  <a:gd name="connsiteX37" fmla="*/ 420733 w 2067142"/>
                  <a:gd name="connsiteY37" fmla="*/ 3418 h 954487"/>
                  <a:gd name="connsiteX38" fmla="*/ 287304 w 2067142"/>
                  <a:gd name="connsiteY38" fmla="*/ 39363 h 954487"/>
                  <a:gd name="connsiteX39" fmla="*/ 271507 w 2067142"/>
                  <a:gd name="connsiteY39" fmla="*/ 46516 h 954487"/>
                  <a:gd name="connsiteX40" fmla="*/ 256048 w 2067142"/>
                  <a:gd name="connsiteY40" fmla="*/ 54345 h 954487"/>
                  <a:gd name="connsiteX41" fmla="*/ 248378 w 2067142"/>
                  <a:gd name="connsiteY41" fmla="*/ 58379 h 954487"/>
                  <a:gd name="connsiteX42" fmla="*/ 240867 w 2067142"/>
                  <a:gd name="connsiteY42" fmla="*/ 62691 h 954487"/>
                  <a:gd name="connsiteX43" fmla="*/ 233356 w 2067142"/>
                  <a:gd name="connsiteY43" fmla="*/ 67022 h 954487"/>
                  <a:gd name="connsiteX44" fmla="*/ 229601 w 2067142"/>
                  <a:gd name="connsiteY44" fmla="*/ 69188 h 954487"/>
                  <a:gd name="connsiteX45" fmla="*/ 225945 w 2067142"/>
                  <a:gd name="connsiteY45" fmla="*/ 71513 h 954487"/>
                  <a:gd name="connsiteX46" fmla="*/ 211360 w 2067142"/>
                  <a:gd name="connsiteY46" fmla="*/ 80872 h 954487"/>
                  <a:gd name="connsiteX47" fmla="*/ 197212 w 2067142"/>
                  <a:gd name="connsiteY47" fmla="*/ 90847 h 954487"/>
                  <a:gd name="connsiteX48" fmla="*/ 190218 w 2067142"/>
                  <a:gd name="connsiteY48" fmla="*/ 95934 h 954487"/>
                  <a:gd name="connsiteX49" fmla="*/ 183402 w 2067142"/>
                  <a:gd name="connsiteY49" fmla="*/ 101279 h 954487"/>
                  <a:gd name="connsiteX50" fmla="*/ 169930 w 2067142"/>
                  <a:gd name="connsiteY50" fmla="*/ 112168 h 954487"/>
                  <a:gd name="connsiteX51" fmla="*/ 78289 w 2067142"/>
                  <a:gd name="connsiteY51" fmla="*/ 215354 h 954487"/>
                  <a:gd name="connsiteX52" fmla="*/ 19930 w 2067142"/>
                  <a:gd name="connsiteY52" fmla="*/ 340596 h 954487"/>
                  <a:gd name="connsiteX53" fmla="*/ 15201 w 2067142"/>
                  <a:gd name="connsiteY53" fmla="*/ 357287 h 954487"/>
                  <a:gd name="connsiteX54" fmla="*/ 11247 w 2067142"/>
                  <a:gd name="connsiteY54" fmla="*/ 374177 h 954487"/>
                  <a:gd name="connsiteX55" fmla="*/ 9379 w 2067142"/>
                  <a:gd name="connsiteY55" fmla="*/ 382641 h 954487"/>
                  <a:gd name="connsiteX56" fmla="*/ 7849 w 2067142"/>
                  <a:gd name="connsiteY56" fmla="*/ 391166 h 954487"/>
                  <a:gd name="connsiteX57" fmla="*/ 6339 w 2067142"/>
                  <a:gd name="connsiteY57" fmla="*/ 399690 h 954487"/>
                  <a:gd name="connsiteX58" fmla="*/ 5007 w 2067142"/>
                  <a:gd name="connsiteY58" fmla="*/ 408254 h 954487"/>
                  <a:gd name="connsiteX59" fmla="*/ 2822 w 2067142"/>
                  <a:gd name="connsiteY59" fmla="*/ 425442 h 954487"/>
                  <a:gd name="connsiteX60" fmla="*/ 2007 w 2067142"/>
                  <a:gd name="connsiteY60" fmla="*/ 434066 h 954487"/>
                  <a:gd name="connsiteX61" fmla="*/ 1351 w 2067142"/>
                  <a:gd name="connsiteY61" fmla="*/ 442689 h 954487"/>
                  <a:gd name="connsiteX62" fmla="*/ 715 w 2067142"/>
                  <a:gd name="connsiteY62" fmla="*/ 451313 h 954487"/>
                  <a:gd name="connsiteX63" fmla="*/ 417 w 2067142"/>
                  <a:gd name="connsiteY63" fmla="*/ 459957 h 954487"/>
                  <a:gd name="connsiteX64" fmla="*/ 0 w 2067142"/>
                  <a:gd name="connsiteY64" fmla="*/ 477244 h 954487"/>
                  <a:gd name="connsiteX65" fmla="*/ 417 w 2067142"/>
                  <a:gd name="connsiteY65" fmla="*/ 494531 h 954487"/>
                  <a:gd name="connsiteX66" fmla="*/ 715 w 2067142"/>
                  <a:gd name="connsiteY66" fmla="*/ 503174 h 954487"/>
                  <a:gd name="connsiteX67" fmla="*/ 1351 w 2067142"/>
                  <a:gd name="connsiteY67" fmla="*/ 511798 h 954487"/>
                  <a:gd name="connsiteX68" fmla="*/ 2007 w 2067142"/>
                  <a:gd name="connsiteY68" fmla="*/ 520422 h 954487"/>
                  <a:gd name="connsiteX69" fmla="*/ 2822 w 2067142"/>
                  <a:gd name="connsiteY69" fmla="*/ 529045 h 954487"/>
                  <a:gd name="connsiteX70" fmla="*/ 5007 w 2067142"/>
                  <a:gd name="connsiteY70" fmla="*/ 546233 h 954487"/>
                  <a:gd name="connsiteX71" fmla="*/ 6339 w 2067142"/>
                  <a:gd name="connsiteY71" fmla="*/ 554797 h 954487"/>
                  <a:gd name="connsiteX72" fmla="*/ 7849 w 2067142"/>
                  <a:gd name="connsiteY72" fmla="*/ 563322 h 954487"/>
                  <a:gd name="connsiteX73" fmla="*/ 9379 w 2067142"/>
                  <a:gd name="connsiteY73" fmla="*/ 571846 h 954487"/>
                  <a:gd name="connsiteX74" fmla="*/ 11247 w 2067142"/>
                  <a:gd name="connsiteY74" fmla="*/ 580311 h 954487"/>
                  <a:gd name="connsiteX75" fmla="*/ 15201 w 2067142"/>
                  <a:gd name="connsiteY75" fmla="*/ 597200 h 954487"/>
                  <a:gd name="connsiteX76" fmla="*/ 19930 w 2067142"/>
                  <a:gd name="connsiteY76" fmla="*/ 613891 h 954487"/>
                  <a:gd name="connsiteX77" fmla="*/ 78289 w 2067142"/>
                  <a:gd name="connsiteY77" fmla="*/ 739134 h 954487"/>
                  <a:gd name="connsiteX78" fmla="*/ 169930 w 2067142"/>
                  <a:gd name="connsiteY78" fmla="*/ 842320 h 954487"/>
                  <a:gd name="connsiteX79" fmla="*/ 183402 w 2067142"/>
                  <a:gd name="connsiteY79" fmla="*/ 853209 h 954487"/>
                  <a:gd name="connsiteX80" fmla="*/ 190218 w 2067142"/>
                  <a:gd name="connsiteY80" fmla="*/ 858554 h 954487"/>
                  <a:gd name="connsiteX81" fmla="*/ 197212 w 2067142"/>
                  <a:gd name="connsiteY81" fmla="*/ 863641 h 954487"/>
                  <a:gd name="connsiteX82" fmla="*/ 211360 w 2067142"/>
                  <a:gd name="connsiteY82" fmla="*/ 873615 h 954487"/>
                  <a:gd name="connsiteX83" fmla="*/ 225945 w 2067142"/>
                  <a:gd name="connsiteY83" fmla="*/ 882974 h 954487"/>
                  <a:gd name="connsiteX84" fmla="*/ 229601 w 2067142"/>
                  <a:gd name="connsiteY84" fmla="*/ 885299 h 954487"/>
                  <a:gd name="connsiteX85" fmla="*/ 233356 w 2067142"/>
                  <a:gd name="connsiteY85" fmla="*/ 887465 h 954487"/>
                  <a:gd name="connsiteX86" fmla="*/ 240867 w 2067142"/>
                  <a:gd name="connsiteY86" fmla="*/ 891797 h 954487"/>
                  <a:gd name="connsiteX87" fmla="*/ 248378 w 2067142"/>
                  <a:gd name="connsiteY87" fmla="*/ 896109 h 954487"/>
                  <a:gd name="connsiteX88" fmla="*/ 256048 w 2067142"/>
                  <a:gd name="connsiteY88" fmla="*/ 900142 h 954487"/>
                  <a:gd name="connsiteX89" fmla="*/ 271507 w 2067142"/>
                  <a:gd name="connsiteY89" fmla="*/ 907971 h 954487"/>
                  <a:gd name="connsiteX90" fmla="*/ 287304 w 2067142"/>
                  <a:gd name="connsiteY90" fmla="*/ 915124 h 954487"/>
                  <a:gd name="connsiteX91" fmla="*/ 420733 w 2067142"/>
                  <a:gd name="connsiteY91" fmla="*/ 951070 h 954487"/>
                  <a:gd name="connsiteX92" fmla="*/ 429337 w 2067142"/>
                  <a:gd name="connsiteY92" fmla="*/ 952103 h 954487"/>
                  <a:gd name="connsiteX93" fmla="*/ 437960 w 2067142"/>
                  <a:gd name="connsiteY93" fmla="*/ 952778 h 954487"/>
                  <a:gd name="connsiteX94" fmla="*/ 455228 w 2067142"/>
                  <a:gd name="connsiteY94" fmla="*/ 953951 h 954487"/>
                  <a:gd name="connsiteX95" fmla="*/ 472515 w 2067142"/>
                  <a:gd name="connsiteY95" fmla="*/ 954388 h 954487"/>
                  <a:gd name="connsiteX96" fmla="*/ 476827 w 2067142"/>
                  <a:gd name="connsiteY96" fmla="*/ 954487 h 954487"/>
                  <a:gd name="connsiteX97" fmla="*/ 1590316 w 2067142"/>
                  <a:gd name="connsiteY97" fmla="*/ 954487 h 954487"/>
                  <a:gd name="connsiteX98" fmla="*/ 1594628 w 2067142"/>
                  <a:gd name="connsiteY98" fmla="*/ 954388 h 954487"/>
                  <a:gd name="connsiteX99" fmla="*/ 1611915 w 2067142"/>
                  <a:gd name="connsiteY99" fmla="*/ 953951 h 954487"/>
                  <a:gd name="connsiteX100" fmla="*/ 1629182 w 2067142"/>
                  <a:gd name="connsiteY100" fmla="*/ 952778 h 954487"/>
                  <a:gd name="connsiteX101" fmla="*/ 1637806 w 2067142"/>
                  <a:gd name="connsiteY101" fmla="*/ 952103 h 954487"/>
                  <a:gd name="connsiteX102" fmla="*/ 1646410 w 2067142"/>
                  <a:gd name="connsiteY102" fmla="*/ 951070 h 954487"/>
                  <a:gd name="connsiteX103" fmla="*/ 1779839 w 2067142"/>
                  <a:gd name="connsiteY103" fmla="*/ 915124 h 954487"/>
                  <a:gd name="connsiteX104" fmla="*/ 1795636 w 2067142"/>
                  <a:gd name="connsiteY104" fmla="*/ 907971 h 954487"/>
                  <a:gd name="connsiteX105" fmla="*/ 1811095 w 2067142"/>
                  <a:gd name="connsiteY105" fmla="*/ 900142 h 954487"/>
                  <a:gd name="connsiteX106" fmla="*/ 1818765 w 2067142"/>
                  <a:gd name="connsiteY106" fmla="*/ 896109 h 954487"/>
                  <a:gd name="connsiteX107" fmla="*/ 1826276 w 2067142"/>
                  <a:gd name="connsiteY107" fmla="*/ 891797 h 954487"/>
                  <a:gd name="connsiteX108" fmla="*/ 1833787 w 2067142"/>
                  <a:gd name="connsiteY108" fmla="*/ 887465 h 954487"/>
                  <a:gd name="connsiteX109" fmla="*/ 1837542 w 2067142"/>
                  <a:gd name="connsiteY109" fmla="*/ 885299 h 954487"/>
                  <a:gd name="connsiteX110" fmla="*/ 1841198 w 2067142"/>
                  <a:gd name="connsiteY110" fmla="*/ 882974 h 954487"/>
                  <a:gd name="connsiteX111" fmla="*/ 1855783 w 2067142"/>
                  <a:gd name="connsiteY111" fmla="*/ 873615 h 954487"/>
                  <a:gd name="connsiteX112" fmla="*/ 1869931 w 2067142"/>
                  <a:gd name="connsiteY112" fmla="*/ 863641 h 954487"/>
                  <a:gd name="connsiteX113" fmla="*/ 1876925 w 2067142"/>
                  <a:gd name="connsiteY113" fmla="*/ 858554 h 954487"/>
                  <a:gd name="connsiteX114" fmla="*/ 1883740 w 2067142"/>
                  <a:gd name="connsiteY114" fmla="*/ 853209 h 954487"/>
                  <a:gd name="connsiteX115" fmla="*/ 1897212 w 2067142"/>
                  <a:gd name="connsiteY115" fmla="*/ 842320 h 954487"/>
                  <a:gd name="connsiteX116" fmla="*/ 1988854 w 2067142"/>
                  <a:gd name="connsiteY116" fmla="*/ 739134 h 954487"/>
                  <a:gd name="connsiteX117" fmla="*/ 2047213 w 2067142"/>
                  <a:gd name="connsiteY117" fmla="*/ 613891 h 954487"/>
                  <a:gd name="connsiteX118" fmla="*/ 2051942 w 2067142"/>
                  <a:gd name="connsiteY118" fmla="*/ 597200 h 954487"/>
                  <a:gd name="connsiteX119" fmla="*/ 2055896 w 2067142"/>
                  <a:gd name="connsiteY119" fmla="*/ 580311 h 954487"/>
                  <a:gd name="connsiteX120" fmla="*/ 2057764 w 2067142"/>
                  <a:gd name="connsiteY120" fmla="*/ 571846 h 954487"/>
                  <a:gd name="connsiteX121" fmla="*/ 2059294 w 2067142"/>
                  <a:gd name="connsiteY121" fmla="*/ 563322 h 954487"/>
                  <a:gd name="connsiteX122" fmla="*/ 2060804 w 2067142"/>
                  <a:gd name="connsiteY122" fmla="*/ 554797 h 954487"/>
                  <a:gd name="connsiteX123" fmla="*/ 2062136 w 2067142"/>
                  <a:gd name="connsiteY123" fmla="*/ 546233 h 954487"/>
                  <a:gd name="connsiteX124" fmla="*/ 2064321 w 2067142"/>
                  <a:gd name="connsiteY124" fmla="*/ 529045 h 954487"/>
                  <a:gd name="connsiteX125" fmla="*/ 2065136 w 2067142"/>
                  <a:gd name="connsiteY125" fmla="*/ 520422 h 954487"/>
                  <a:gd name="connsiteX126" fmla="*/ 2065792 w 2067142"/>
                  <a:gd name="connsiteY126" fmla="*/ 511798 h 954487"/>
                  <a:gd name="connsiteX127" fmla="*/ 2066428 w 2067142"/>
                  <a:gd name="connsiteY127" fmla="*/ 503174 h 954487"/>
                  <a:gd name="connsiteX128" fmla="*/ 2066726 w 2067142"/>
                  <a:gd name="connsiteY128" fmla="*/ 494531 h 954487"/>
                  <a:gd name="connsiteX129" fmla="*/ 2067143 w 2067142"/>
                  <a:gd name="connsiteY129" fmla="*/ 477244 h 954487"/>
                  <a:gd name="connsiteX130" fmla="*/ 2066726 w 2067142"/>
                  <a:gd name="connsiteY130" fmla="*/ 459957 h 954487"/>
                  <a:gd name="connsiteX131" fmla="*/ 2026349 w 2067142"/>
                  <a:gd name="connsiteY131" fmla="*/ 493080 h 954487"/>
                  <a:gd name="connsiteX132" fmla="*/ 2026071 w 2067142"/>
                  <a:gd name="connsiteY132" fmla="*/ 500989 h 954487"/>
                  <a:gd name="connsiteX133" fmla="*/ 2025475 w 2067142"/>
                  <a:gd name="connsiteY133" fmla="*/ 508897 h 954487"/>
                  <a:gd name="connsiteX134" fmla="*/ 2024879 w 2067142"/>
                  <a:gd name="connsiteY134" fmla="*/ 516805 h 954487"/>
                  <a:gd name="connsiteX135" fmla="*/ 2024124 w 2067142"/>
                  <a:gd name="connsiteY135" fmla="*/ 524694 h 954487"/>
                  <a:gd name="connsiteX136" fmla="*/ 2022117 w 2067142"/>
                  <a:gd name="connsiteY136" fmla="*/ 540431 h 954487"/>
                  <a:gd name="connsiteX137" fmla="*/ 2020885 w 2067142"/>
                  <a:gd name="connsiteY137" fmla="*/ 548260 h 954487"/>
                  <a:gd name="connsiteX138" fmla="*/ 2019494 w 2067142"/>
                  <a:gd name="connsiteY138" fmla="*/ 556069 h 954487"/>
                  <a:gd name="connsiteX139" fmla="*/ 2018103 w 2067142"/>
                  <a:gd name="connsiteY139" fmla="*/ 563878 h 954487"/>
                  <a:gd name="connsiteX140" fmla="*/ 2016394 w 2067142"/>
                  <a:gd name="connsiteY140" fmla="*/ 571627 h 954487"/>
                  <a:gd name="connsiteX141" fmla="*/ 2012798 w 2067142"/>
                  <a:gd name="connsiteY141" fmla="*/ 587067 h 954487"/>
                  <a:gd name="connsiteX142" fmla="*/ 2008466 w 2067142"/>
                  <a:gd name="connsiteY142" fmla="*/ 602327 h 954487"/>
                  <a:gd name="connsiteX143" fmla="*/ 1955055 w 2067142"/>
                  <a:gd name="connsiteY143" fmla="*/ 716919 h 954487"/>
                  <a:gd name="connsiteX144" fmla="*/ 1871143 w 2067142"/>
                  <a:gd name="connsiteY144" fmla="*/ 811402 h 954487"/>
                  <a:gd name="connsiteX145" fmla="*/ 1858823 w 2067142"/>
                  <a:gd name="connsiteY145" fmla="*/ 821357 h 954487"/>
                  <a:gd name="connsiteX146" fmla="*/ 1852584 w 2067142"/>
                  <a:gd name="connsiteY146" fmla="*/ 826245 h 954487"/>
                  <a:gd name="connsiteX147" fmla="*/ 1846166 w 2067142"/>
                  <a:gd name="connsiteY147" fmla="*/ 830894 h 954487"/>
                  <a:gd name="connsiteX148" fmla="*/ 1833210 w 2067142"/>
                  <a:gd name="connsiteY148" fmla="*/ 840035 h 954487"/>
                  <a:gd name="connsiteX149" fmla="*/ 1819858 w 2067142"/>
                  <a:gd name="connsiteY149" fmla="*/ 848599 h 954487"/>
                  <a:gd name="connsiteX150" fmla="*/ 1816519 w 2067142"/>
                  <a:gd name="connsiteY150" fmla="*/ 850745 h 954487"/>
                  <a:gd name="connsiteX151" fmla="*/ 1813082 w 2067142"/>
                  <a:gd name="connsiteY151" fmla="*/ 852732 h 954487"/>
                  <a:gd name="connsiteX152" fmla="*/ 1806207 w 2067142"/>
                  <a:gd name="connsiteY152" fmla="*/ 856686 h 954487"/>
                  <a:gd name="connsiteX153" fmla="*/ 1799332 w 2067142"/>
                  <a:gd name="connsiteY153" fmla="*/ 860640 h 954487"/>
                  <a:gd name="connsiteX154" fmla="*/ 1792297 w 2067142"/>
                  <a:gd name="connsiteY154" fmla="*/ 864316 h 954487"/>
                  <a:gd name="connsiteX155" fmla="*/ 1778150 w 2067142"/>
                  <a:gd name="connsiteY155" fmla="*/ 871489 h 954487"/>
                  <a:gd name="connsiteX156" fmla="*/ 1763704 w 2067142"/>
                  <a:gd name="connsiteY156" fmla="*/ 878027 h 954487"/>
                  <a:gd name="connsiteX157" fmla="*/ 1641641 w 2067142"/>
                  <a:gd name="connsiteY157" fmla="*/ 910912 h 954487"/>
                  <a:gd name="connsiteX158" fmla="*/ 1633773 w 2067142"/>
                  <a:gd name="connsiteY158" fmla="*/ 911866 h 954487"/>
                  <a:gd name="connsiteX159" fmla="*/ 1625864 w 2067142"/>
                  <a:gd name="connsiteY159" fmla="*/ 912482 h 954487"/>
                  <a:gd name="connsiteX160" fmla="*/ 1610047 w 2067142"/>
                  <a:gd name="connsiteY160" fmla="*/ 913555 h 954487"/>
                  <a:gd name="connsiteX161" fmla="*/ 1594211 w 2067142"/>
                  <a:gd name="connsiteY161" fmla="*/ 913952 h 954487"/>
                  <a:gd name="connsiteX162" fmla="*/ 1590257 w 2067142"/>
                  <a:gd name="connsiteY162" fmla="*/ 914051 h 954487"/>
                  <a:gd name="connsiteX163" fmla="*/ 476866 w 2067142"/>
                  <a:gd name="connsiteY163" fmla="*/ 914051 h 954487"/>
                  <a:gd name="connsiteX164" fmla="*/ 472912 w 2067142"/>
                  <a:gd name="connsiteY164" fmla="*/ 913952 h 954487"/>
                  <a:gd name="connsiteX165" fmla="*/ 457076 w 2067142"/>
                  <a:gd name="connsiteY165" fmla="*/ 913555 h 954487"/>
                  <a:gd name="connsiteX166" fmla="*/ 441259 w 2067142"/>
                  <a:gd name="connsiteY166" fmla="*/ 912482 h 954487"/>
                  <a:gd name="connsiteX167" fmla="*/ 433351 w 2067142"/>
                  <a:gd name="connsiteY167" fmla="*/ 911886 h 954487"/>
                  <a:gd name="connsiteX168" fmla="*/ 425482 w 2067142"/>
                  <a:gd name="connsiteY168" fmla="*/ 910932 h 954487"/>
                  <a:gd name="connsiteX169" fmla="*/ 303419 w 2067142"/>
                  <a:gd name="connsiteY169" fmla="*/ 878047 h 954487"/>
                  <a:gd name="connsiteX170" fmla="*/ 288973 w 2067142"/>
                  <a:gd name="connsiteY170" fmla="*/ 871509 h 954487"/>
                  <a:gd name="connsiteX171" fmla="*/ 274826 w 2067142"/>
                  <a:gd name="connsiteY171" fmla="*/ 864336 h 954487"/>
                  <a:gd name="connsiteX172" fmla="*/ 267792 w 2067142"/>
                  <a:gd name="connsiteY172" fmla="*/ 860660 h 954487"/>
                  <a:gd name="connsiteX173" fmla="*/ 260916 w 2067142"/>
                  <a:gd name="connsiteY173" fmla="*/ 856706 h 954487"/>
                  <a:gd name="connsiteX174" fmla="*/ 254041 w 2067142"/>
                  <a:gd name="connsiteY174" fmla="*/ 852752 h 954487"/>
                  <a:gd name="connsiteX175" fmla="*/ 250604 w 2067142"/>
                  <a:gd name="connsiteY175" fmla="*/ 850765 h 954487"/>
                  <a:gd name="connsiteX176" fmla="*/ 247266 w 2067142"/>
                  <a:gd name="connsiteY176" fmla="*/ 848619 h 954487"/>
                  <a:gd name="connsiteX177" fmla="*/ 233913 w 2067142"/>
                  <a:gd name="connsiteY177" fmla="*/ 840055 h 954487"/>
                  <a:gd name="connsiteX178" fmla="*/ 220957 w 2067142"/>
                  <a:gd name="connsiteY178" fmla="*/ 830914 h 954487"/>
                  <a:gd name="connsiteX179" fmla="*/ 214539 w 2067142"/>
                  <a:gd name="connsiteY179" fmla="*/ 826265 h 954487"/>
                  <a:gd name="connsiteX180" fmla="*/ 208300 w 2067142"/>
                  <a:gd name="connsiteY180" fmla="*/ 821377 h 954487"/>
                  <a:gd name="connsiteX181" fmla="*/ 195980 w 2067142"/>
                  <a:gd name="connsiteY181" fmla="*/ 811422 h 954487"/>
                  <a:gd name="connsiteX182" fmla="*/ 112068 w 2067142"/>
                  <a:gd name="connsiteY182" fmla="*/ 716938 h 954487"/>
                  <a:gd name="connsiteX183" fmla="*/ 58657 w 2067142"/>
                  <a:gd name="connsiteY183" fmla="*/ 602347 h 954487"/>
                  <a:gd name="connsiteX184" fmla="*/ 54325 w 2067142"/>
                  <a:gd name="connsiteY184" fmla="*/ 587086 h 954487"/>
                  <a:gd name="connsiteX185" fmla="*/ 50729 w 2067142"/>
                  <a:gd name="connsiteY185" fmla="*/ 571647 h 954487"/>
                  <a:gd name="connsiteX186" fmla="*/ 49020 w 2067142"/>
                  <a:gd name="connsiteY186" fmla="*/ 563898 h 954487"/>
                  <a:gd name="connsiteX187" fmla="*/ 47629 w 2067142"/>
                  <a:gd name="connsiteY187" fmla="*/ 556089 h 954487"/>
                  <a:gd name="connsiteX188" fmla="*/ 46238 w 2067142"/>
                  <a:gd name="connsiteY188" fmla="*/ 548280 h 954487"/>
                  <a:gd name="connsiteX189" fmla="*/ 45006 w 2067142"/>
                  <a:gd name="connsiteY189" fmla="*/ 540451 h 954487"/>
                  <a:gd name="connsiteX190" fmla="*/ 42999 w 2067142"/>
                  <a:gd name="connsiteY190" fmla="*/ 524714 h 954487"/>
                  <a:gd name="connsiteX191" fmla="*/ 42244 w 2067142"/>
                  <a:gd name="connsiteY191" fmla="*/ 516825 h 954487"/>
                  <a:gd name="connsiteX192" fmla="*/ 41648 w 2067142"/>
                  <a:gd name="connsiteY192" fmla="*/ 508917 h 954487"/>
                  <a:gd name="connsiteX193" fmla="*/ 41052 w 2067142"/>
                  <a:gd name="connsiteY193" fmla="*/ 501009 h 954487"/>
                  <a:gd name="connsiteX194" fmla="*/ 40774 w 2067142"/>
                  <a:gd name="connsiteY194" fmla="*/ 493100 h 954487"/>
                  <a:gd name="connsiteX195" fmla="*/ 40376 w 2067142"/>
                  <a:gd name="connsiteY195" fmla="*/ 477264 h 954487"/>
                  <a:gd name="connsiteX196" fmla="*/ 40774 w 2067142"/>
                  <a:gd name="connsiteY196" fmla="*/ 461427 h 954487"/>
                  <a:gd name="connsiteX197" fmla="*/ 41052 w 2067142"/>
                  <a:gd name="connsiteY197" fmla="*/ 453519 h 954487"/>
                  <a:gd name="connsiteX198" fmla="*/ 41648 w 2067142"/>
                  <a:gd name="connsiteY198" fmla="*/ 445610 h 954487"/>
                  <a:gd name="connsiteX199" fmla="*/ 42244 w 2067142"/>
                  <a:gd name="connsiteY199" fmla="*/ 437702 h 954487"/>
                  <a:gd name="connsiteX200" fmla="*/ 42999 w 2067142"/>
                  <a:gd name="connsiteY200" fmla="*/ 429813 h 954487"/>
                  <a:gd name="connsiteX201" fmla="*/ 45006 w 2067142"/>
                  <a:gd name="connsiteY201" fmla="*/ 414076 h 954487"/>
                  <a:gd name="connsiteX202" fmla="*/ 46238 w 2067142"/>
                  <a:gd name="connsiteY202" fmla="*/ 406247 h 954487"/>
                  <a:gd name="connsiteX203" fmla="*/ 47629 w 2067142"/>
                  <a:gd name="connsiteY203" fmla="*/ 398438 h 954487"/>
                  <a:gd name="connsiteX204" fmla="*/ 49020 w 2067142"/>
                  <a:gd name="connsiteY204" fmla="*/ 390629 h 954487"/>
                  <a:gd name="connsiteX205" fmla="*/ 50729 w 2067142"/>
                  <a:gd name="connsiteY205" fmla="*/ 382880 h 954487"/>
                  <a:gd name="connsiteX206" fmla="*/ 54325 w 2067142"/>
                  <a:gd name="connsiteY206" fmla="*/ 367441 h 954487"/>
                  <a:gd name="connsiteX207" fmla="*/ 58657 w 2067142"/>
                  <a:gd name="connsiteY207" fmla="*/ 352180 h 954487"/>
                  <a:gd name="connsiteX208" fmla="*/ 112068 w 2067142"/>
                  <a:gd name="connsiteY208" fmla="*/ 237589 h 954487"/>
                  <a:gd name="connsiteX209" fmla="*/ 195980 w 2067142"/>
                  <a:gd name="connsiteY209" fmla="*/ 143106 h 954487"/>
                  <a:gd name="connsiteX210" fmla="*/ 208300 w 2067142"/>
                  <a:gd name="connsiteY210" fmla="*/ 133151 h 954487"/>
                  <a:gd name="connsiteX211" fmla="*/ 214539 w 2067142"/>
                  <a:gd name="connsiteY211" fmla="*/ 128262 h 954487"/>
                  <a:gd name="connsiteX212" fmla="*/ 220957 w 2067142"/>
                  <a:gd name="connsiteY212" fmla="*/ 123613 h 954487"/>
                  <a:gd name="connsiteX213" fmla="*/ 233913 w 2067142"/>
                  <a:gd name="connsiteY213" fmla="*/ 114473 h 954487"/>
                  <a:gd name="connsiteX214" fmla="*/ 247266 w 2067142"/>
                  <a:gd name="connsiteY214" fmla="*/ 105908 h 954487"/>
                  <a:gd name="connsiteX215" fmla="*/ 250604 w 2067142"/>
                  <a:gd name="connsiteY215" fmla="*/ 103762 h 954487"/>
                  <a:gd name="connsiteX216" fmla="*/ 254041 w 2067142"/>
                  <a:gd name="connsiteY216" fmla="*/ 101775 h 954487"/>
                  <a:gd name="connsiteX217" fmla="*/ 260916 w 2067142"/>
                  <a:gd name="connsiteY217" fmla="*/ 97821 h 954487"/>
                  <a:gd name="connsiteX218" fmla="*/ 267792 w 2067142"/>
                  <a:gd name="connsiteY218" fmla="*/ 93867 h 954487"/>
                  <a:gd name="connsiteX219" fmla="*/ 274826 w 2067142"/>
                  <a:gd name="connsiteY219" fmla="*/ 90191 h 954487"/>
                  <a:gd name="connsiteX220" fmla="*/ 288973 w 2067142"/>
                  <a:gd name="connsiteY220" fmla="*/ 83018 h 954487"/>
                  <a:gd name="connsiteX221" fmla="*/ 303419 w 2067142"/>
                  <a:gd name="connsiteY221" fmla="*/ 76481 h 954487"/>
                  <a:gd name="connsiteX222" fmla="*/ 425482 w 2067142"/>
                  <a:gd name="connsiteY222" fmla="*/ 43595 h 954487"/>
                  <a:gd name="connsiteX223" fmla="*/ 433351 w 2067142"/>
                  <a:gd name="connsiteY223" fmla="*/ 42642 h 954487"/>
                  <a:gd name="connsiteX224" fmla="*/ 441259 w 2067142"/>
                  <a:gd name="connsiteY224" fmla="*/ 42045 h 954487"/>
                  <a:gd name="connsiteX225" fmla="*/ 457076 w 2067142"/>
                  <a:gd name="connsiteY225" fmla="*/ 40972 h 954487"/>
                  <a:gd name="connsiteX226" fmla="*/ 472912 w 2067142"/>
                  <a:gd name="connsiteY226" fmla="*/ 40575 h 954487"/>
                  <a:gd name="connsiteX227" fmla="*/ 476866 w 2067142"/>
                  <a:gd name="connsiteY227" fmla="*/ 40476 h 954487"/>
                  <a:gd name="connsiteX228" fmla="*/ 1590277 w 2067142"/>
                  <a:gd name="connsiteY228" fmla="*/ 40476 h 954487"/>
                  <a:gd name="connsiteX229" fmla="*/ 1594231 w 2067142"/>
                  <a:gd name="connsiteY229" fmla="*/ 40575 h 954487"/>
                  <a:gd name="connsiteX230" fmla="*/ 1610067 w 2067142"/>
                  <a:gd name="connsiteY230" fmla="*/ 40972 h 954487"/>
                  <a:gd name="connsiteX231" fmla="*/ 1625884 w 2067142"/>
                  <a:gd name="connsiteY231" fmla="*/ 42045 h 954487"/>
                  <a:gd name="connsiteX232" fmla="*/ 1633792 w 2067142"/>
                  <a:gd name="connsiteY232" fmla="*/ 42642 h 954487"/>
                  <a:gd name="connsiteX233" fmla="*/ 1641661 w 2067142"/>
                  <a:gd name="connsiteY233" fmla="*/ 43595 h 954487"/>
                  <a:gd name="connsiteX234" fmla="*/ 1763724 w 2067142"/>
                  <a:gd name="connsiteY234" fmla="*/ 76481 h 954487"/>
                  <a:gd name="connsiteX235" fmla="*/ 1778170 w 2067142"/>
                  <a:gd name="connsiteY235" fmla="*/ 83018 h 954487"/>
                  <a:gd name="connsiteX236" fmla="*/ 1792317 w 2067142"/>
                  <a:gd name="connsiteY236" fmla="*/ 90191 h 954487"/>
                  <a:gd name="connsiteX237" fmla="*/ 1799351 w 2067142"/>
                  <a:gd name="connsiteY237" fmla="*/ 93867 h 954487"/>
                  <a:gd name="connsiteX238" fmla="*/ 1806227 w 2067142"/>
                  <a:gd name="connsiteY238" fmla="*/ 97821 h 954487"/>
                  <a:gd name="connsiteX239" fmla="*/ 1813102 w 2067142"/>
                  <a:gd name="connsiteY239" fmla="*/ 101775 h 954487"/>
                  <a:gd name="connsiteX240" fmla="*/ 1816539 w 2067142"/>
                  <a:gd name="connsiteY240" fmla="*/ 103762 h 954487"/>
                  <a:gd name="connsiteX241" fmla="*/ 1819877 w 2067142"/>
                  <a:gd name="connsiteY241" fmla="*/ 105908 h 954487"/>
                  <a:gd name="connsiteX242" fmla="*/ 1833230 w 2067142"/>
                  <a:gd name="connsiteY242" fmla="*/ 114473 h 954487"/>
                  <a:gd name="connsiteX243" fmla="*/ 1846186 w 2067142"/>
                  <a:gd name="connsiteY243" fmla="*/ 123613 h 954487"/>
                  <a:gd name="connsiteX244" fmla="*/ 1852604 w 2067142"/>
                  <a:gd name="connsiteY244" fmla="*/ 128282 h 954487"/>
                  <a:gd name="connsiteX245" fmla="*/ 1858843 w 2067142"/>
                  <a:gd name="connsiteY245" fmla="*/ 133170 h 954487"/>
                  <a:gd name="connsiteX246" fmla="*/ 1871163 w 2067142"/>
                  <a:gd name="connsiteY246" fmla="*/ 143125 h 954487"/>
                  <a:gd name="connsiteX247" fmla="*/ 1955075 w 2067142"/>
                  <a:gd name="connsiteY247" fmla="*/ 237608 h 954487"/>
                  <a:gd name="connsiteX248" fmla="*/ 2008486 w 2067142"/>
                  <a:gd name="connsiteY248" fmla="*/ 352200 h 954487"/>
                  <a:gd name="connsiteX249" fmla="*/ 2012818 w 2067142"/>
                  <a:gd name="connsiteY249" fmla="*/ 367461 h 954487"/>
                  <a:gd name="connsiteX250" fmla="*/ 2016414 w 2067142"/>
                  <a:gd name="connsiteY250" fmla="*/ 382900 h 954487"/>
                  <a:gd name="connsiteX251" fmla="*/ 2018123 w 2067142"/>
                  <a:gd name="connsiteY251" fmla="*/ 390649 h 954487"/>
                  <a:gd name="connsiteX252" fmla="*/ 2019514 w 2067142"/>
                  <a:gd name="connsiteY252" fmla="*/ 398458 h 954487"/>
                  <a:gd name="connsiteX253" fmla="*/ 2020905 w 2067142"/>
                  <a:gd name="connsiteY253" fmla="*/ 406267 h 954487"/>
                  <a:gd name="connsiteX254" fmla="*/ 2022137 w 2067142"/>
                  <a:gd name="connsiteY254" fmla="*/ 414096 h 954487"/>
                  <a:gd name="connsiteX255" fmla="*/ 2024144 w 2067142"/>
                  <a:gd name="connsiteY255" fmla="*/ 429833 h 954487"/>
                  <a:gd name="connsiteX256" fmla="*/ 2024899 w 2067142"/>
                  <a:gd name="connsiteY256" fmla="*/ 437722 h 954487"/>
                  <a:gd name="connsiteX257" fmla="*/ 2025495 w 2067142"/>
                  <a:gd name="connsiteY257" fmla="*/ 445630 h 954487"/>
                  <a:gd name="connsiteX258" fmla="*/ 2026091 w 2067142"/>
                  <a:gd name="connsiteY258" fmla="*/ 453538 h 954487"/>
                  <a:gd name="connsiteX259" fmla="*/ 2026369 w 2067142"/>
                  <a:gd name="connsiteY259" fmla="*/ 461447 h 954487"/>
                  <a:gd name="connsiteX260" fmla="*/ 2026767 w 2067142"/>
                  <a:gd name="connsiteY260" fmla="*/ 477283 h 954487"/>
                  <a:gd name="connsiteX261" fmla="*/ 2026369 w 2067142"/>
                  <a:gd name="connsiteY261" fmla="*/ 493120 h 954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Lst>
                <a:rect l="l" t="t" r="r" b="b"/>
                <a:pathLst>
                  <a:path w="2067142" h="954487">
                    <a:moveTo>
                      <a:pt x="2066746" y="459957"/>
                    </a:moveTo>
                    <a:cubicBezTo>
                      <a:pt x="2066646" y="457075"/>
                      <a:pt x="2066646" y="454194"/>
                      <a:pt x="2066447" y="451313"/>
                    </a:cubicBezTo>
                    <a:lnTo>
                      <a:pt x="2065812" y="442689"/>
                    </a:lnTo>
                    <a:lnTo>
                      <a:pt x="2065156" y="434066"/>
                    </a:lnTo>
                    <a:cubicBezTo>
                      <a:pt x="2064917" y="431184"/>
                      <a:pt x="2064758" y="428303"/>
                      <a:pt x="2064341" y="425442"/>
                    </a:cubicBezTo>
                    <a:lnTo>
                      <a:pt x="2062155" y="408254"/>
                    </a:lnTo>
                    <a:cubicBezTo>
                      <a:pt x="2061838" y="405393"/>
                      <a:pt x="2061341" y="402532"/>
                      <a:pt x="2060824" y="399690"/>
                    </a:cubicBezTo>
                    <a:lnTo>
                      <a:pt x="2059314" y="391166"/>
                    </a:lnTo>
                    <a:lnTo>
                      <a:pt x="2057784" y="382641"/>
                    </a:lnTo>
                    <a:cubicBezTo>
                      <a:pt x="2057267" y="379800"/>
                      <a:pt x="2056532" y="376998"/>
                      <a:pt x="2055916" y="374177"/>
                    </a:cubicBezTo>
                    <a:cubicBezTo>
                      <a:pt x="2054605" y="368553"/>
                      <a:pt x="2053353" y="362910"/>
                      <a:pt x="2051962" y="357287"/>
                    </a:cubicBezTo>
                    <a:lnTo>
                      <a:pt x="2047233" y="340596"/>
                    </a:lnTo>
                    <a:cubicBezTo>
                      <a:pt x="2034019" y="296285"/>
                      <a:pt x="2014268" y="253942"/>
                      <a:pt x="1988874" y="215354"/>
                    </a:cubicBezTo>
                    <a:cubicBezTo>
                      <a:pt x="1963519" y="176746"/>
                      <a:pt x="1932522" y="141913"/>
                      <a:pt x="1897232" y="112168"/>
                    </a:cubicBezTo>
                    <a:cubicBezTo>
                      <a:pt x="1892940" y="108313"/>
                      <a:pt x="1888271" y="104895"/>
                      <a:pt x="1883760" y="101279"/>
                    </a:cubicBezTo>
                    <a:lnTo>
                      <a:pt x="1876945" y="95934"/>
                    </a:lnTo>
                    <a:cubicBezTo>
                      <a:pt x="1874680" y="94125"/>
                      <a:pt x="1872275" y="92536"/>
                      <a:pt x="1869951" y="90847"/>
                    </a:cubicBezTo>
                    <a:cubicBezTo>
                      <a:pt x="1865241" y="87509"/>
                      <a:pt x="1860572" y="84111"/>
                      <a:pt x="1855803" y="80872"/>
                    </a:cubicBezTo>
                    <a:lnTo>
                      <a:pt x="1841218" y="71513"/>
                    </a:lnTo>
                    <a:lnTo>
                      <a:pt x="1837562" y="69188"/>
                    </a:lnTo>
                    <a:lnTo>
                      <a:pt x="1833807" y="67022"/>
                    </a:lnTo>
                    <a:lnTo>
                      <a:pt x="1826295" y="62691"/>
                    </a:lnTo>
                    <a:lnTo>
                      <a:pt x="1818785" y="58379"/>
                    </a:lnTo>
                    <a:cubicBezTo>
                      <a:pt x="1816281" y="56948"/>
                      <a:pt x="1813658" y="55696"/>
                      <a:pt x="1811115" y="54345"/>
                    </a:cubicBezTo>
                    <a:cubicBezTo>
                      <a:pt x="1805968" y="51722"/>
                      <a:pt x="1800862" y="49020"/>
                      <a:pt x="1795656" y="46516"/>
                    </a:cubicBezTo>
                    <a:lnTo>
                      <a:pt x="1779859" y="39363"/>
                    </a:lnTo>
                    <a:cubicBezTo>
                      <a:pt x="1737436" y="21003"/>
                      <a:pt x="1692310" y="8743"/>
                      <a:pt x="1646430" y="3418"/>
                    </a:cubicBezTo>
                    <a:cubicBezTo>
                      <a:pt x="1643569" y="3080"/>
                      <a:pt x="1640707" y="2663"/>
                      <a:pt x="1637826" y="2384"/>
                    </a:cubicBezTo>
                    <a:lnTo>
                      <a:pt x="1629202" y="1709"/>
                    </a:lnTo>
                    <a:cubicBezTo>
                      <a:pt x="1623440" y="1311"/>
                      <a:pt x="1617698" y="735"/>
                      <a:pt x="1611935" y="536"/>
                    </a:cubicBezTo>
                    <a:lnTo>
                      <a:pt x="1594648" y="99"/>
                    </a:lnTo>
                    <a:lnTo>
                      <a:pt x="1590336" y="0"/>
                    </a:lnTo>
                    <a:lnTo>
                      <a:pt x="476827" y="0"/>
                    </a:lnTo>
                    <a:lnTo>
                      <a:pt x="472515" y="99"/>
                    </a:lnTo>
                    <a:lnTo>
                      <a:pt x="455228" y="536"/>
                    </a:lnTo>
                    <a:cubicBezTo>
                      <a:pt x="449465" y="735"/>
                      <a:pt x="443723" y="1311"/>
                      <a:pt x="437960" y="1709"/>
                    </a:cubicBezTo>
                    <a:lnTo>
                      <a:pt x="429337" y="2384"/>
                    </a:lnTo>
                    <a:cubicBezTo>
                      <a:pt x="426456" y="2663"/>
                      <a:pt x="423614" y="3080"/>
                      <a:pt x="420733" y="3418"/>
                    </a:cubicBezTo>
                    <a:cubicBezTo>
                      <a:pt x="374852" y="8743"/>
                      <a:pt x="329727" y="21003"/>
                      <a:pt x="287304" y="39363"/>
                    </a:cubicBezTo>
                    <a:lnTo>
                      <a:pt x="271507" y="46516"/>
                    </a:lnTo>
                    <a:cubicBezTo>
                      <a:pt x="266301" y="49020"/>
                      <a:pt x="261195" y="51722"/>
                      <a:pt x="256048" y="54345"/>
                    </a:cubicBezTo>
                    <a:cubicBezTo>
                      <a:pt x="253485" y="55696"/>
                      <a:pt x="250882" y="56928"/>
                      <a:pt x="248378" y="58379"/>
                    </a:cubicBezTo>
                    <a:lnTo>
                      <a:pt x="240867" y="62691"/>
                    </a:lnTo>
                    <a:lnTo>
                      <a:pt x="233356" y="67022"/>
                    </a:lnTo>
                    <a:lnTo>
                      <a:pt x="229601" y="69188"/>
                    </a:lnTo>
                    <a:lnTo>
                      <a:pt x="225945" y="71513"/>
                    </a:lnTo>
                    <a:lnTo>
                      <a:pt x="211360" y="80872"/>
                    </a:lnTo>
                    <a:cubicBezTo>
                      <a:pt x="206591" y="84111"/>
                      <a:pt x="201922" y="87509"/>
                      <a:pt x="197212" y="90847"/>
                    </a:cubicBezTo>
                    <a:cubicBezTo>
                      <a:pt x="194888" y="92556"/>
                      <a:pt x="192463" y="94145"/>
                      <a:pt x="190218" y="95934"/>
                    </a:cubicBezTo>
                    <a:lnTo>
                      <a:pt x="183402" y="101279"/>
                    </a:lnTo>
                    <a:cubicBezTo>
                      <a:pt x="178912" y="104895"/>
                      <a:pt x="174242" y="108293"/>
                      <a:pt x="169930" y="112168"/>
                    </a:cubicBezTo>
                    <a:cubicBezTo>
                      <a:pt x="134641" y="141933"/>
                      <a:pt x="103643" y="176746"/>
                      <a:pt x="78289" y="215354"/>
                    </a:cubicBezTo>
                    <a:cubicBezTo>
                      <a:pt x="52895" y="253922"/>
                      <a:pt x="33144" y="296285"/>
                      <a:pt x="19930" y="340596"/>
                    </a:cubicBezTo>
                    <a:lnTo>
                      <a:pt x="15201" y="357287"/>
                    </a:lnTo>
                    <a:cubicBezTo>
                      <a:pt x="13810" y="362890"/>
                      <a:pt x="12558" y="368534"/>
                      <a:pt x="11247" y="374177"/>
                    </a:cubicBezTo>
                    <a:cubicBezTo>
                      <a:pt x="10631" y="376998"/>
                      <a:pt x="9895" y="379800"/>
                      <a:pt x="9379" y="382641"/>
                    </a:cubicBezTo>
                    <a:lnTo>
                      <a:pt x="7849" y="391166"/>
                    </a:lnTo>
                    <a:lnTo>
                      <a:pt x="6339" y="399690"/>
                    </a:lnTo>
                    <a:cubicBezTo>
                      <a:pt x="5822" y="402532"/>
                      <a:pt x="5325" y="405373"/>
                      <a:pt x="5007" y="408254"/>
                    </a:cubicBezTo>
                    <a:lnTo>
                      <a:pt x="2822" y="425442"/>
                    </a:lnTo>
                    <a:cubicBezTo>
                      <a:pt x="2404" y="428303"/>
                      <a:pt x="2225" y="431184"/>
                      <a:pt x="2007" y="434066"/>
                    </a:cubicBezTo>
                    <a:lnTo>
                      <a:pt x="1351" y="442689"/>
                    </a:lnTo>
                    <a:lnTo>
                      <a:pt x="715" y="451313"/>
                    </a:lnTo>
                    <a:cubicBezTo>
                      <a:pt x="517" y="454194"/>
                      <a:pt x="517" y="457075"/>
                      <a:pt x="417" y="459957"/>
                    </a:cubicBezTo>
                    <a:lnTo>
                      <a:pt x="0" y="477244"/>
                    </a:lnTo>
                    <a:lnTo>
                      <a:pt x="417" y="494531"/>
                    </a:lnTo>
                    <a:cubicBezTo>
                      <a:pt x="517" y="497412"/>
                      <a:pt x="517" y="500293"/>
                      <a:pt x="715" y="503174"/>
                    </a:cubicBezTo>
                    <a:lnTo>
                      <a:pt x="1351" y="511798"/>
                    </a:lnTo>
                    <a:lnTo>
                      <a:pt x="2007" y="520422"/>
                    </a:lnTo>
                    <a:cubicBezTo>
                      <a:pt x="2245" y="523303"/>
                      <a:pt x="2404" y="526184"/>
                      <a:pt x="2822" y="529045"/>
                    </a:cubicBezTo>
                    <a:lnTo>
                      <a:pt x="5007" y="546233"/>
                    </a:lnTo>
                    <a:cubicBezTo>
                      <a:pt x="5325" y="549094"/>
                      <a:pt x="5822" y="551956"/>
                      <a:pt x="6339" y="554797"/>
                    </a:cubicBezTo>
                    <a:lnTo>
                      <a:pt x="7849" y="563322"/>
                    </a:lnTo>
                    <a:lnTo>
                      <a:pt x="9379" y="571846"/>
                    </a:lnTo>
                    <a:cubicBezTo>
                      <a:pt x="9895" y="574687"/>
                      <a:pt x="10631" y="577489"/>
                      <a:pt x="11247" y="580311"/>
                    </a:cubicBezTo>
                    <a:cubicBezTo>
                      <a:pt x="12558" y="585934"/>
                      <a:pt x="13810" y="591577"/>
                      <a:pt x="15201" y="597200"/>
                    </a:cubicBezTo>
                    <a:lnTo>
                      <a:pt x="19930" y="613891"/>
                    </a:lnTo>
                    <a:cubicBezTo>
                      <a:pt x="33144" y="658202"/>
                      <a:pt x="52895" y="700546"/>
                      <a:pt x="78289" y="739134"/>
                    </a:cubicBezTo>
                    <a:cubicBezTo>
                      <a:pt x="103643" y="777741"/>
                      <a:pt x="134641" y="812574"/>
                      <a:pt x="169930" y="842320"/>
                    </a:cubicBezTo>
                    <a:cubicBezTo>
                      <a:pt x="174222" y="846175"/>
                      <a:pt x="178892" y="849592"/>
                      <a:pt x="183402" y="853209"/>
                    </a:cubicBezTo>
                    <a:lnTo>
                      <a:pt x="190218" y="858554"/>
                    </a:lnTo>
                    <a:cubicBezTo>
                      <a:pt x="192483" y="860362"/>
                      <a:pt x="194888" y="861952"/>
                      <a:pt x="197212" y="863641"/>
                    </a:cubicBezTo>
                    <a:cubicBezTo>
                      <a:pt x="201922" y="866979"/>
                      <a:pt x="206591" y="870377"/>
                      <a:pt x="211360" y="873615"/>
                    </a:cubicBezTo>
                    <a:lnTo>
                      <a:pt x="225945" y="882974"/>
                    </a:lnTo>
                    <a:lnTo>
                      <a:pt x="229601" y="885299"/>
                    </a:lnTo>
                    <a:lnTo>
                      <a:pt x="233356" y="887465"/>
                    </a:lnTo>
                    <a:lnTo>
                      <a:pt x="240867" y="891797"/>
                    </a:lnTo>
                    <a:lnTo>
                      <a:pt x="248378" y="896109"/>
                    </a:lnTo>
                    <a:cubicBezTo>
                      <a:pt x="250882" y="897539"/>
                      <a:pt x="253505" y="898791"/>
                      <a:pt x="256048" y="900142"/>
                    </a:cubicBezTo>
                    <a:cubicBezTo>
                      <a:pt x="261195" y="902765"/>
                      <a:pt x="266301" y="905467"/>
                      <a:pt x="271507" y="907971"/>
                    </a:cubicBezTo>
                    <a:lnTo>
                      <a:pt x="287304" y="915124"/>
                    </a:lnTo>
                    <a:cubicBezTo>
                      <a:pt x="329727" y="933485"/>
                      <a:pt x="374852" y="945744"/>
                      <a:pt x="420733" y="951070"/>
                    </a:cubicBezTo>
                    <a:cubicBezTo>
                      <a:pt x="423594" y="951407"/>
                      <a:pt x="426456" y="951825"/>
                      <a:pt x="429337" y="952103"/>
                    </a:cubicBezTo>
                    <a:lnTo>
                      <a:pt x="437960" y="952778"/>
                    </a:lnTo>
                    <a:cubicBezTo>
                      <a:pt x="443723" y="953176"/>
                      <a:pt x="449465" y="953752"/>
                      <a:pt x="455228" y="953951"/>
                    </a:cubicBezTo>
                    <a:lnTo>
                      <a:pt x="472515" y="954388"/>
                    </a:lnTo>
                    <a:lnTo>
                      <a:pt x="476827" y="954487"/>
                    </a:lnTo>
                    <a:lnTo>
                      <a:pt x="1590316" y="954487"/>
                    </a:lnTo>
                    <a:lnTo>
                      <a:pt x="1594628" y="954388"/>
                    </a:lnTo>
                    <a:lnTo>
                      <a:pt x="1611915" y="953951"/>
                    </a:lnTo>
                    <a:cubicBezTo>
                      <a:pt x="1617678" y="953752"/>
                      <a:pt x="1623420" y="953176"/>
                      <a:pt x="1629182" y="952778"/>
                    </a:cubicBezTo>
                    <a:lnTo>
                      <a:pt x="1637806" y="952103"/>
                    </a:lnTo>
                    <a:cubicBezTo>
                      <a:pt x="1640687" y="951825"/>
                      <a:pt x="1643529" y="951407"/>
                      <a:pt x="1646410" y="951070"/>
                    </a:cubicBezTo>
                    <a:cubicBezTo>
                      <a:pt x="1692290" y="945744"/>
                      <a:pt x="1737416" y="933485"/>
                      <a:pt x="1779839" y="915124"/>
                    </a:cubicBezTo>
                    <a:lnTo>
                      <a:pt x="1795636" y="907971"/>
                    </a:lnTo>
                    <a:cubicBezTo>
                      <a:pt x="1800842" y="905467"/>
                      <a:pt x="1805948" y="902765"/>
                      <a:pt x="1811095" y="900142"/>
                    </a:cubicBezTo>
                    <a:cubicBezTo>
                      <a:pt x="1813658" y="898791"/>
                      <a:pt x="1816261" y="897559"/>
                      <a:pt x="1818765" y="896109"/>
                    </a:cubicBezTo>
                    <a:lnTo>
                      <a:pt x="1826276" y="891797"/>
                    </a:lnTo>
                    <a:lnTo>
                      <a:pt x="1833787" y="887465"/>
                    </a:lnTo>
                    <a:lnTo>
                      <a:pt x="1837542" y="885299"/>
                    </a:lnTo>
                    <a:lnTo>
                      <a:pt x="1841198" y="882974"/>
                    </a:lnTo>
                    <a:lnTo>
                      <a:pt x="1855783" y="873615"/>
                    </a:lnTo>
                    <a:cubicBezTo>
                      <a:pt x="1860552" y="870377"/>
                      <a:pt x="1865221" y="866979"/>
                      <a:pt x="1869931" y="863641"/>
                    </a:cubicBezTo>
                    <a:cubicBezTo>
                      <a:pt x="1872255" y="861932"/>
                      <a:pt x="1874680" y="860342"/>
                      <a:pt x="1876925" y="858554"/>
                    </a:cubicBezTo>
                    <a:lnTo>
                      <a:pt x="1883740" y="853209"/>
                    </a:lnTo>
                    <a:cubicBezTo>
                      <a:pt x="1888231" y="849592"/>
                      <a:pt x="1892901" y="846195"/>
                      <a:pt x="1897212" y="842320"/>
                    </a:cubicBezTo>
                    <a:cubicBezTo>
                      <a:pt x="1932502" y="812554"/>
                      <a:pt x="1963500" y="777741"/>
                      <a:pt x="1988854" y="739134"/>
                    </a:cubicBezTo>
                    <a:cubicBezTo>
                      <a:pt x="2014248" y="700565"/>
                      <a:pt x="2033999" y="658202"/>
                      <a:pt x="2047213" y="613891"/>
                    </a:cubicBezTo>
                    <a:lnTo>
                      <a:pt x="2051942" y="597200"/>
                    </a:lnTo>
                    <a:cubicBezTo>
                      <a:pt x="2053333" y="591597"/>
                      <a:pt x="2054585" y="585954"/>
                      <a:pt x="2055896" y="580311"/>
                    </a:cubicBezTo>
                    <a:cubicBezTo>
                      <a:pt x="2056512" y="577489"/>
                      <a:pt x="2057247" y="574687"/>
                      <a:pt x="2057764" y="571846"/>
                    </a:cubicBezTo>
                    <a:lnTo>
                      <a:pt x="2059294" y="563322"/>
                    </a:lnTo>
                    <a:lnTo>
                      <a:pt x="2060804" y="554797"/>
                    </a:lnTo>
                    <a:cubicBezTo>
                      <a:pt x="2061321" y="551956"/>
                      <a:pt x="2061818" y="549114"/>
                      <a:pt x="2062136" y="546233"/>
                    </a:cubicBezTo>
                    <a:lnTo>
                      <a:pt x="2064321" y="529045"/>
                    </a:lnTo>
                    <a:cubicBezTo>
                      <a:pt x="2064739" y="526184"/>
                      <a:pt x="2064917" y="523303"/>
                      <a:pt x="2065136" y="520422"/>
                    </a:cubicBezTo>
                    <a:lnTo>
                      <a:pt x="2065792" y="511798"/>
                    </a:lnTo>
                    <a:lnTo>
                      <a:pt x="2066428" y="503174"/>
                    </a:lnTo>
                    <a:cubicBezTo>
                      <a:pt x="2066626" y="500293"/>
                      <a:pt x="2066626" y="497412"/>
                      <a:pt x="2066726" y="494531"/>
                    </a:cubicBezTo>
                    <a:lnTo>
                      <a:pt x="2067143" y="477244"/>
                    </a:lnTo>
                    <a:lnTo>
                      <a:pt x="2066726" y="459957"/>
                    </a:lnTo>
                    <a:close/>
                    <a:moveTo>
                      <a:pt x="2026349" y="493080"/>
                    </a:moveTo>
                    <a:cubicBezTo>
                      <a:pt x="2026250" y="495723"/>
                      <a:pt x="2026270" y="498366"/>
                      <a:pt x="2026071" y="500989"/>
                    </a:cubicBezTo>
                    <a:lnTo>
                      <a:pt x="2025475" y="508897"/>
                    </a:lnTo>
                    <a:lnTo>
                      <a:pt x="2024879" y="516805"/>
                    </a:lnTo>
                    <a:cubicBezTo>
                      <a:pt x="2024680" y="519448"/>
                      <a:pt x="2024521" y="522071"/>
                      <a:pt x="2024124" y="524694"/>
                    </a:cubicBezTo>
                    <a:lnTo>
                      <a:pt x="2022117" y="540431"/>
                    </a:lnTo>
                    <a:cubicBezTo>
                      <a:pt x="2021839" y="543054"/>
                      <a:pt x="2021362" y="545657"/>
                      <a:pt x="2020885" y="548260"/>
                    </a:cubicBezTo>
                    <a:lnTo>
                      <a:pt x="2019494" y="556069"/>
                    </a:lnTo>
                    <a:lnTo>
                      <a:pt x="2018103" y="563878"/>
                    </a:lnTo>
                    <a:cubicBezTo>
                      <a:pt x="2017646" y="566481"/>
                      <a:pt x="2016951" y="569044"/>
                      <a:pt x="2016394" y="571627"/>
                    </a:cubicBezTo>
                    <a:cubicBezTo>
                      <a:pt x="2015202" y="576774"/>
                      <a:pt x="2014050" y="581940"/>
                      <a:pt x="2012798" y="587067"/>
                    </a:cubicBezTo>
                    <a:lnTo>
                      <a:pt x="2008466" y="602327"/>
                    </a:lnTo>
                    <a:cubicBezTo>
                      <a:pt x="1996365" y="642862"/>
                      <a:pt x="1978303" y="681589"/>
                      <a:pt x="1955055" y="716919"/>
                    </a:cubicBezTo>
                    <a:cubicBezTo>
                      <a:pt x="1931846" y="752268"/>
                      <a:pt x="1903452" y="784160"/>
                      <a:pt x="1871143" y="811402"/>
                    </a:cubicBezTo>
                    <a:cubicBezTo>
                      <a:pt x="1867228" y="814939"/>
                      <a:pt x="1862936" y="818058"/>
                      <a:pt x="1858823" y="821357"/>
                    </a:cubicBezTo>
                    <a:lnTo>
                      <a:pt x="1852584" y="826245"/>
                    </a:lnTo>
                    <a:cubicBezTo>
                      <a:pt x="1850517" y="827894"/>
                      <a:pt x="1848312" y="829345"/>
                      <a:pt x="1846166" y="830894"/>
                    </a:cubicBezTo>
                    <a:cubicBezTo>
                      <a:pt x="1841854" y="833935"/>
                      <a:pt x="1837582" y="837054"/>
                      <a:pt x="1833210" y="840035"/>
                    </a:cubicBezTo>
                    <a:lnTo>
                      <a:pt x="1819858" y="848599"/>
                    </a:lnTo>
                    <a:lnTo>
                      <a:pt x="1816519" y="850745"/>
                    </a:lnTo>
                    <a:lnTo>
                      <a:pt x="1813082" y="852732"/>
                    </a:lnTo>
                    <a:lnTo>
                      <a:pt x="1806207" y="856686"/>
                    </a:lnTo>
                    <a:lnTo>
                      <a:pt x="1799332" y="860640"/>
                    </a:lnTo>
                    <a:cubicBezTo>
                      <a:pt x="1797047" y="861952"/>
                      <a:pt x="1794642" y="863084"/>
                      <a:pt x="1792297" y="864316"/>
                    </a:cubicBezTo>
                    <a:cubicBezTo>
                      <a:pt x="1787588" y="866701"/>
                      <a:pt x="1782919" y="869184"/>
                      <a:pt x="1778150" y="871489"/>
                    </a:cubicBezTo>
                    <a:lnTo>
                      <a:pt x="1763704" y="878027"/>
                    </a:lnTo>
                    <a:cubicBezTo>
                      <a:pt x="1724898" y="894817"/>
                      <a:pt x="1683647" y="906044"/>
                      <a:pt x="1641641" y="910912"/>
                    </a:cubicBezTo>
                    <a:cubicBezTo>
                      <a:pt x="1639018" y="911230"/>
                      <a:pt x="1636395" y="911607"/>
                      <a:pt x="1633773" y="911866"/>
                    </a:cubicBezTo>
                    <a:lnTo>
                      <a:pt x="1625864" y="912482"/>
                    </a:lnTo>
                    <a:cubicBezTo>
                      <a:pt x="1620599" y="912839"/>
                      <a:pt x="1615333" y="913396"/>
                      <a:pt x="1610047" y="913555"/>
                    </a:cubicBezTo>
                    <a:lnTo>
                      <a:pt x="1594211" y="913952"/>
                    </a:lnTo>
                    <a:lnTo>
                      <a:pt x="1590257" y="914051"/>
                    </a:lnTo>
                    <a:lnTo>
                      <a:pt x="476866" y="914051"/>
                    </a:lnTo>
                    <a:lnTo>
                      <a:pt x="472912" y="913952"/>
                    </a:lnTo>
                    <a:lnTo>
                      <a:pt x="457076" y="913555"/>
                    </a:lnTo>
                    <a:cubicBezTo>
                      <a:pt x="451790" y="913376"/>
                      <a:pt x="446544" y="912819"/>
                      <a:pt x="441259" y="912482"/>
                    </a:cubicBezTo>
                    <a:lnTo>
                      <a:pt x="433351" y="911886"/>
                    </a:lnTo>
                    <a:cubicBezTo>
                      <a:pt x="430728" y="911627"/>
                      <a:pt x="428105" y="911250"/>
                      <a:pt x="425482" y="910932"/>
                    </a:cubicBezTo>
                    <a:cubicBezTo>
                      <a:pt x="383476" y="906064"/>
                      <a:pt x="342226" y="894837"/>
                      <a:pt x="303419" y="878047"/>
                    </a:cubicBezTo>
                    <a:lnTo>
                      <a:pt x="288973" y="871509"/>
                    </a:lnTo>
                    <a:cubicBezTo>
                      <a:pt x="284224" y="869204"/>
                      <a:pt x="279555" y="866720"/>
                      <a:pt x="274826" y="864336"/>
                    </a:cubicBezTo>
                    <a:cubicBezTo>
                      <a:pt x="272481" y="863104"/>
                      <a:pt x="270096" y="861971"/>
                      <a:pt x="267792" y="860660"/>
                    </a:cubicBezTo>
                    <a:lnTo>
                      <a:pt x="260916" y="856706"/>
                    </a:lnTo>
                    <a:lnTo>
                      <a:pt x="254041" y="852752"/>
                    </a:lnTo>
                    <a:lnTo>
                      <a:pt x="250604" y="850765"/>
                    </a:lnTo>
                    <a:lnTo>
                      <a:pt x="247266" y="848619"/>
                    </a:lnTo>
                    <a:lnTo>
                      <a:pt x="233913" y="840055"/>
                    </a:lnTo>
                    <a:cubicBezTo>
                      <a:pt x="229541" y="837074"/>
                      <a:pt x="225269" y="833954"/>
                      <a:pt x="220957" y="830914"/>
                    </a:cubicBezTo>
                    <a:cubicBezTo>
                      <a:pt x="218831" y="829364"/>
                      <a:pt x="216606" y="827914"/>
                      <a:pt x="214539" y="826265"/>
                    </a:cubicBezTo>
                    <a:lnTo>
                      <a:pt x="208300" y="821377"/>
                    </a:lnTo>
                    <a:cubicBezTo>
                      <a:pt x="204187" y="818058"/>
                      <a:pt x="199895" y="814958"/>
                      <a:pt x="195980" y="811422"/>
                    </a:cubicBezTo>
                    <a:cubicBezTo>
                      <a:pt x="163671" y="784160"/>
                      <a:pt x="135277" y="752268"/>
                      <a:pt x="112068" y="716938"/>
                    </a:cubicBezTo>
                    <a:cubicBezTo>
                      <a:pt x="88820" y="681629"/>
                      <a:pt x="70758" y="642882"/>
                      <a:pt x="58657" y="602347"/>
                    </a:cubicBezTo>
                    <a:lnTo>
                      <a:pt x="54325" y="587086"/>
                    </a:lnTo>
                    <a:cubicBezTo>
                      <a:pt x="53073" y="581960"/>
                      <a:pt x="51921" y="576794"/>
                      <a:pt x="50729" y="571647"/>
                    </a:cubicBezTo>
                    <a:cubicBezTo>
                      <a:pt x="50172" y="569064"/>
                      <a:pt x="49477" y="566501"/>
                      <a:pt x="49020" y="563898"/>
                    </a:cubicBezTo>
                    <a:lnTo>
                      <a:pt x="47629" y="556089"/>
                    </a:lnTo>
                    <a:lnTo>
                      <a:pt x="46238" y="548280"/>
                    </a:lnTo>
                    <a:cubicBezTo>
                      <a:pt x="45761" y="545677"/>
                      <a:pt x="45304" y="543074"/>
                      <a:pt x="45006" y="540451"/>
                    </a:cubicBezTo>
                    <a:lnTo>
                      <a:pt x="42999" y="524714"/>
                    </a:lnTo>
                    <a:cubicBezTo>
                      <a:pt x="42622" y="522091"/>
                      <a:pt x="42463" y="519448"/>
                      <a:pt x="42244" y="516825"/>
                    </a:cubicBezTo>
                    <a:lnTo>
                      <a:pt x="41648" y="508917"/>
                    </a:lnTo>
                    <a:lnTo>
                      <a:pt x="41052" y="501009"/>
                    </a:lnTo>
                    <a:cubicBezTo>
                      <a:pt x="40853" y="498366"/>
                      <a:pt x="40873" y="495723"/>
                      <a:pt x="40774" y="493100"/>
                    </a:cubicBezTo>
                    <a:lnTo>
                      <a:pt x="40376" y="477264"/>
                    </a:lnTo>
                    <a:lnTo>
                      <a:pt x="40774" y="461427"/>
                    </a:lnTo>
                    <a:cubicBezTo>
                      <a:pt x="40873" y="458784"/>
                      <a:pt x="40853" y="456141"/>
                      <a:pt x="41052" y="453519"/>
                    </a:cubicBezTo>
                    <a:lnTo>
                      <a:pt x="41648" y="445610"/>
                    </a:lnTo>
                    <a:lnTo>
                      <a:pt x="42244" y="437702"/>
                    </a:lnTo>
                    <a:cubicBezTo>
                      <a:pt x="42443" y="435059"/>
                      <a:pt x="42602" y="432436"/>
                      <a:pt x="42999" y="429813"/>
                    </a:cubicBezTo>
                    <a:lnTo>
                      <a:pt x="45006" y="414076"/>
                    </a:lnTo>
                    <a:cubicBezTo>
                      <a:pt x="45284" y="411453"/>
                      <a:pt x="45761" y="408850"/>
                      <a:pt x="46238" y="406247"/>
                    </a:cubicBezTo>
                    <a:lnTo>
                      <a:pt x="47629" y="398438"/>
                    </a:lnTo>
                    <a:lnTo>
                      <a:pt x="49020" y="390629"/>
                    </a:lnTo>
                    <a:cubicBezTo>
                      <a:pt x="49477" y="388026"/>
                      <a:pt x="50172" y="385463"/>
                      <a:pt x="50729" y="382880"/>
                    </a:cubicBezTo>
                    <a:cubicBezTo>
                      <a:pt x="51921" y="377733"/>
                      <a:pt x="53073" y="372567"/>
                      <a:pt x="54325" y="367441"/>
                    </a:cubicBezTo>
                    <a:lnTo>
                      <a:pt x="58657" y="352180"/>
                    </a:lnTo>
                    <a:cubicBezTo>
                      <a:pt x="70758" y="311645"/>
                      <a:pt x="88820" y="272918"/>
                      <a:pt x="112068" y="237589"/>
                    </a:cubicBezTo>
                    <a:cubicBezTo>
                      <a:pt x="135277" y="202239"/>
                      <a:pt x="163671" y="170348"/>
                      <a:pt x="195980" y="143106"/>
                    </a:cubicBezTo>
                    <a:cubicBezTo>
                      <a:pt x="199895" y="139569"/>
                      <a:pt x="204187" y="136449"/>
                      <a:pt x="208300" y="133151"/>
                    </a:cubicBezTo>
                    <a:lnTo>
                      <a:pt x="214539" y="128262"/>
                    </a:lnTo>
                    <a:cubicBezTo>
                      <a:pt x="216606" y="126613"/>
                      <a:pt x="218811" y="125163"/>
                      <a:pt x="220957" y="123613"/>
                    </a:cubicBezTo>
                    <a:cubicBezTo>
                      <a:pt x="225269" y="120573"/>
                      <a:pt x="229541" y="117453"/>
                      <a:pt x="233913" y="114473"/>
                    </a:cubicBezTo>
                    <a:lnTo>
                      <a:pt x="247266" y="105908"/>
                    </a:lnTo>
                    <a:lnTo>
                      <a:pt x="250604" y="103762"/>
                    </a:lnTo>
                    <a:lnTo>
                      <a:pt x="254041" y="101775"/>
                    </a:lnTo>
                    <a:lnTo>
                      <a:pt x="260916" y="97821"/>
                    </a:lnTo>
                    <a:lnTo>
                      <a:pt x="267792" y="93867"/>
                    </a:lnTo>
                    <a:cubicBezTo>
                      <a:pt x="270077" y="92556"/>
                      <a:pt x="272481" y="91423"/>
                      <a:pt x="274826" y="90191"/>
                    </a:cubicBezTo>
                    <a:cubicBezTo>
                      <a:pt x="279535" y="87807"/>
                      <a:pt x="284204" y="85323"/>
                      <a:pt x="288973" y="83018"/>
                    </a:cubicBezTo>
                    <a:lnTo>
                      <a:pt x="303419" y="76481"/>
                    </a:lnTo>
                    <a:cubicBezTo>
                      <a:pt x="342226" y="59690"/>
                      <a:pt x="383476" y="48464"/>
                      <a:pt x="425482" y="43595"/>
                    </a:cubicBezTo>
                    <a:cubicBezTo>
                      <a:pt x="428105" y="43277"/>
                      <a:pt x="430728" y="42900"/>
                      <a:pt x="433351" y="42642"/>
                    </a:cubicBezTo>
                    <a:lnTo>
                      <a:pt x="441259" y="42045"/>
                    </a:lnTo>
                    <a:cubicBezTo>
                      <a:pt x="446524" y="41688"/>
                      <a:pt x="451790" y="41131"/>
                      <a:pt x="457076" y="40972"/>
                    </a:cubicBezTo>
                    <a:lnTo>
                      <a:pt x="472912" y="40575"/>
                    </a:lnTo>
                    <a:lnTo>
                      <a:pt x="476866" y="40476"/>
                    </a:lnTo>
                    <a:lnTo>
                      <a:pt x="1590277" y="40476"/>
                    </a:lnTo>
                    <a:lnTo>
                      <a:pt x="1594231" y="40575"/>
                    </a:lnTo>
                    <a:lnTo>
                      <a:pt x="1610067" y="40972"/>
                    </a:lnTo>
                    <a:cubicBezTo>
                      <a:pt x="1615353" y="41151"/>
                      <a:pt x="1620599" y="41708"/>
                      <a:pt x="1625884" y="42045"/>
                    </a:cubicBezTo>
                    <a:lnTo>
                      <a:pt x="1633792" y="42642"/>
                    </a:lnTo>
                    <a:cubicBezTo>
                      <a:pt x="1636415" y="42900"/>
                      <a:pt x="1639038" y="43277"/>
                      <a:pt x="1641661" y="43595"/>
                    </a:cubicBezTo>
                    <a:cubicBezTo>
                      <a:pt x="1683667" y="48464"/>
                      <a:pt x="1724917" y="59690"/>
                      <a:pt x="1763724" y="76481"/>
                    </a:cubicBezTo>
                    <a:lnTo>
                      <a:pt x="1778170" y="83018"/>
                    </a:lnTo>
                    <a:cubicBezTo>
                      <a:pt x="1782919" y="85323"/>
                      <a:pt x="1787588" y="87807"/>
                      <a:pt x="1792317" y="90191"/>
                    </a:cubicBezTo>
                    <a:cubicBezTo>
                      <a:pt x="1794662" y="91423"/>
                      <a:pt x="1797047" y="92556"/>
                      <a:pt x="1799351" y="93867"/>
                    </a:cubicBezTo>
                    <a:lnTo>
                      <a:pt x="1806227" y="97821"/>
                    </a:lnTo>
                    <a:lnTo>
                      <a:pt x="1813102" y="101775"/>
                    </a:lnTo>
                    <a:lnTo>
                      <a:pt x="1816539" y="103762"/>
                    </a:lnTo>
                    <a:lnTo>
                      <a:pt x="1819877" y="105908"/>
                    </a:lnTo>
                    <a:lnTo>
                      <a:pt x="1833230" y="114473"/>
                    </a:lnTo>
                    <a:cubicBezTo>
                      <a:pt x="1837602" y="117453"/>
                      <a:pt x="1841874" y="120573"/>
                      <a:pt x="1846186" y="123613"/>
                    </a:cubicBezTo>
                    <a:cubicBezTo>
                      <a:pt x="1848312" y="125163"/>
                      <a:pt x="1850537" y="126613"/>
                      <a:pt x="1852604" y="128282"/>
                    </a:cubicBezTo>
                    <a:lnTo>
                      <a:pt x="1858843" y="133170"/>
                    </a:lnTo>
                    <a:cubicBezTo>
                      <a:pt x="1862956" y="136489"/>
                      <a:pt x="1867248" y="139589"/>
                      <a:pt x="1871163" y="143125"/>
                    </a:cubicBezTo>
                    <a:cubicBezTo>
                      <a:pt x="1903472" y="170387"/>
                      <a:pt x="1931866" y="202279"/>
                      <a:pt x="1955075" y="237608"/>
                    </a:cubicBezTo>
                    <a:cubicBezTo>
                      <a:pt x="1978323" y="272918"/>
                      <a:pt x="1996385" y="311665"/>
                      <a:pt x="2008486" y="352200"/>
                    </a:cubicBezTo>
                    <a:lnTo>
                      <a:pt x="2012818" y="367461"/>
                    </a:lnTo>
                    <a:cubicBezTo>
                      <a:pt x="2014069" y="372587"/>
                      <a:pt x="2015222" y="377753"/>
                      <a:pt x="2016414" y="382900"/>
                    </a:cubicBezTo>
                    <a:cubicBezTo>
                      <a:pt x="2016971" y="385483"/>
                      <a:pt x="2017666" y="388046"/>
                      <a:pt x="2018123" y="390649"/>
                    </a:cubicBezTo>
                    <a:lnTo>
                      <a:pt x="2019514" y="398458"/>
                    </a:lnTo>
                    <a:lnTo>
                      <a:pt x="2020905" y="406267"/>
                    </a:lnTo>
                    <a:cubicBezTo>
                      <a:pt x="2021382" y="408870"/>
                      <a:pt x="2021839" y="411473"/>
                      <a:pt x="2022137" y="414096"/>
                    </a:cubicBezTo>
                    <a:lnTo>
                      <a:pt x="2024144" y="429833"/>
                    </a:lnTo>
                    <a:cubicBezTo>
                      <a:pt x="2024521" y="432456"/>
                      <a:pt x="2024680" y="435099"/>
                      <a:pt x="2024899" y="437722"/>
                    </a:cubicBezTo>
                    <a:lnTo>
                      <a:pt x="2025495" y="445630"/>
                    </a:lnTo>
                    <a:lnTo>
                      <a:pt x="2026091" y="453538"/>
                    </a:lnTo>
                    <a:cubicBezTo>
                      <a:pt x="2026290" y="456181"/>
                      <a:pt x="2026270" y="458824"/>
                      <a:pt x="2026369" y="461447"/>
                    </a:cubicBezTo>
                    <a:lnTo>
                      <a:pt x="2026767" y="477283"/>
                    </a:lnTo>
                    <a:lnTo>
                      <a:pt x="2026369" y="493120"/>
                    </a:lnTo>
                    <a:close/>
                  </a:path>
                </a:pathLst>
              </a:custGeom>
              <a:solidFill>
                <a:schemeClr val="tx1"/>
              </a:solidFill>
              <a:ln w="197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6" name="Freeform 15">
                <a:extLst>
                  <a:ext uri="{FF2B5EF4-FFF2-40B4-BE49-F238E27FC236}">
                    <a16:creationId xmlns:a16="http://schemas.microsoft.com/office/drawing/2014/main" id="{A6A707A3-32C5-8893-81D3-4324252BE8CB}"/>
                  </a:ext>
                </a:extLst>
              </p:cNvPr>
              <p:cNvSpPr/>
              <p:nvPr/>
            </p:nvSpPr>
            <p:spPr>
              <a:xfrm>
                <a:off x="7908616" y="3334562"/>
                <a:ext cx="1908299" cy="795485"/>
              </a:xfrm>
              <a:custGeom>
                <a:avLst/>
                <a:gdLst>
                  <a:gd name="connsiteX0" fmla="*/ 1907644 w 1908299"/>
                  <a:gd name="connsiteY0" fmla="*/ 376084 h 795485"/>
                  <a:gd name="connsiteX1" fmla="*/ 1907088 w 1908299"/>
                  <a:gd name="connsiteY1" fmla="*/ 368891 h 795485"/>
                  <a:gd name="connsiteX2" fmla="*/ 1906551 w 1908299"/>
                  <a:gd name="connsiteY2" fmla="*/ 361698 h 795485"/>
                  <a:gd name="connsiteX3" fmla="*/ 1905876 w 1908299"/>
                  <a:gd name="connsiteY3" fmla="*/ 354505 h 795485"/>
                  <a:gd name="connsiteX4" fmla="*/ 1904048 w 1908299"/>
                  <a:gd name="connsiteY4" fmla="*/ 340179 h 795485"/>
                  <a:gd name="connsiteX5" fmla="*/ 1902935 w 1908299"/>
                  <a:gd name="connsiteY5" fmla="*/ 333045 h 795485"/>
                  <a:gd name="connsiteX6" fmla="*/ 1901663 w 1908299"/>
                  <a:gd name="connsiteY6" fmla="*/ 325932 h 795485"/>
                  <a:gd name="connsiteX7" fmla="*/ 1900392 w 1908299"/>
                  <a:gd name="connsiteY7" fmla="*/ 318818 h 795485"/>
                  <a:gd name="connsiteX8" fmla="*/ 1898822 w 1908299"/>
                  <a:gd name="connsiteY8" fmla="*/ 311764 h 795485"/>
                  <a:gd name="connsiteX9" fmla="*/ 1895543 w 1908299"/>
                  <a:gd name="connsiteY9" fmla="*/ 297716 h 795485"/>
                  <a:gd name="connsiteX10" fmla="*/ 1891589 w 1908299"/>
                  <a:gd name="connsiteY10" fmla="*/ 283827 h 795485"/>
                  <a:gd name="connsiteX11" fmla="*/ 1842986 w 1908299"/>
                  <a:gd name="connsiteY11" fmla="*/ 179528 h 795485"/>
                  <a:gd name="connsiteX12" fmla="*/ 1766546 w 1908299"/>
                  <a:gd name="connsiteY12" fmla="*/ 93450 h 795485"/>
                  <a:gd name="connsiteX13" fmla="*/ 1755319 w 1908299"/>
                  <a:gd name="connsiteY13" fmla="*/ 84369 h 795485"/>
                  <a:gd name="connsiteX14" fmla="*/ 1749636 w 1908299"/>
                  <a:gd name="connsiteY14" fmla="*/ 79898 h 795485"/>
                  <a:gd name="connsiteX15" fmla="*/ 1743794 w 1908299"/>
                  <a:gd name="connsiteY15" fmla="*/ 75666 h 795485"/>
                  <a:gd name="connsiteX16" fmla="*/ 1731991 w 1908299"/>
                  <a:gd name="connsiteY16" fmla="*/ 67340 h 795485"/>
                  <a:gd name="connsiteX17" fmla="*/ 1719831 w 1908299"/>
                  <a:gd name="connsiteY17" fmla="*/ 59551 h 795485"/>
                  <a:gd name="connsiteX18" fmla="*/ 1716790 w 1908299"/>
                  <a:gd name="connsiteY18" fmla="*/ 57604 h 795485"/>
                  <a:gd name="connsiteX19" fmla="*/ 1713671 w 1908299"/>
                  <a:gd name="connsiteY19" fmla="*/ 55796 h 795485"/>
                  <a:gd name="connsiteX20" fmla="*/ 1707412 w 1908299"/>
                  <a:gd name="connsiteY20" fmla="*/ 52199 h 795485"/>
                  <a:gd name="connsiteX21" fmla="*/ 1701153 w 1908299"/>
                  <a:gd name="connsiteY21" fmla="*/ 48603 h 795485"/>
                  <a:gd name="connsiteX22" fmla="*/ 1694754 w 1908299"/>
                  <a:gd name="connsiteY22" fmla="*/ 45264 h 795485"/>
                  <a:gd name="connsiteX23" fmla="*/ 1681878 w 1908299"/>
                  <a:gd name="connsiteY23" fmla="*/ 38727 h 795485"/>
                  <a:gd name="connsiteX24" fmla="*/ 1668724 w 1908299"/>
                  <a:gd name="connsiteY24" fmla="*/ 32786 h 795485"/>
                  <a:gd name="connsiteX25" fmla="*/ 1557630 w 1908299"/>
                  <a:gd name="connsiteY25" fmla="*/ 2861 h 795485"/>
                  <a:gd name="connsiteX26" fmla="*/ 1550457 w 1908299"/>
                  <a:gd name="connsiteY26" fmla="*/ 1987 h 795485"/>
                  <a:gd name="connsiteX27" fmla="*/ 1543264 w 1908299"/>
                  <a:gd name="connsiteY27" fmla="*/ 1451 h 795485"/>
                  <a:gd name="connsiteX28" fmla="*/ 1528858 w 1908299"/>
                  <a:gd name="connsiteY28" fmla="*/ 457 h 795485"/>
                  <a:gd name="connsiteX29" fmla="*/ 1514412 w 1908299"/>
                  <a:gd name="connsiteY29" fmla="*/ 99 h 795485"/>
                  <a:gd name="connsiteX30" fmla="*/ 1510796 w 1908299"/>
                  <a:gd name="connsiteY30" fmla="*/ 0 h 795485"/>
                  <a:gd name="connsiteX31" fmla="*/ 397465 w 1908299"/>
                  <a:gd name="connsiteY31" fmla="*/ 0 h 795485"/>
                  <a:gd name="connsiteX32" fmla="*/ 393848 w 1908299"/>
                  <a:gd name="connsiteY32" fmla="*/ 99 h 795485"/>
                  <a:gd name="connsiteX33" fmla="*/ 379403 w 1908299"/>
                  <a:gd name="connsiteY33" fmla="*/ 457 h 795485"/>
                  <a:gd name="connsiteX34" fmla="*/ 364997 w 1908299"/>
                  <a:gd name="connsiteY34" fmla="*/ 1451 h 795485"/>
                  <a:gd name="connsiteX35" fmla="*/ 357804 w 1908299"/>
                  <a:gd name="connsiteY35" fmla="*/ 1987 h 795485"/>
                  <a:gd name="connsiteX36" fmla="*/ 350631 w 1908299"/>
                  <a:gd name="connsiteY36" fmla="*/ 2861 h 795485"/>
                  <a:gd name="connsiteX37" fmla="*/ 239536 w 1908299"/>
                  <a:gd name="connsiteY37" fmla="*/ 32786 h 795485"/>
                  <a:gd name="connsiteX38" fmla="*/ 226382 w 1908299"/>
                  <a:gd name="connsiteY38" fmla="*/ 38727 h 795485"/>
                  <a:gd name="connsiteX39" fmla="*/ 213506 w 1908299"/>
                  <a:gd name="connsiteY39" fmla="*/ 45264 h 795485"/>
                  <a:gd name="connsiteX40" fmla="*/ 207108 w 1908299"/>
                  <a:gd name="connsiteY40" fmla="*/ 48603 h 795485"/>
                  <a:gd name="connsiteX41" fmla="*/ 200849 w 1908299"/>
                  <a:gd name="connsiteY41" fmla="*/ 52199 h 795485"/>
                  <a:gd name="connsiteX42" fmla="*/ 194589 w 1908299"/>
                  <a:gd name="connsiteY42" fmla="*/ 55796 h 795485"/>
                  <a:gd name="connsiteX43" fmla="*/ 191470 w 1908299"/>
                  <a:gd name="connsiteY43" fmla="*/ 57604 h 795485"/>
                  <a:gd name="connsiteX44" fmla="*/ 188430 w 1908299"/>
                  <a:gd name="connsiteY44" fmla="*/ 59551 h 795485"/>
                  <a:gd name="connsiteX45" fmla="*/ 176269 w 1908299"/>
                  <a:gd name="connsiteY45" fmla="*/ 67340 h 795485"/>
                  <a:gd name="connsiteX46" fmla="*/ 164466 w 1908299"/>
                  <a:gd name="connsiteY46" fmla="*/ 75666 h 795485"/>
                  <a:gd name="connsiteX47" fmla="*/ 158624 w 1908299"/>
                  <a:gd name="connsiteY47" fmla="*/ 79898 h 795485"/>
                  <a:gd name="connsiteX48" fmla="*/ 152941 w 1908299"/>
                  <a:gd name="connsiteY48" fmla="*/ 84369 h 795485"/>
                  <a:gd name="connsiteX49" fmla="*/ 141715 w 1908299"/>
                  <a:gd name="connsiteY49" fmla="*/ 93450 h 795485"/>
                  <a:gd name="connsiteX50" fmla="*/ 65274 w 1908299"/>
                  <a:gd name="connsiteY50" fmla="*/ 179528 h 795485"/>
                  <a:gd name="connsiteX51" fmla="*/ 16671 w 1908299"/>
                  <a:gd name="connsiteY51" fmla="*/ 283827 h 795485"/>
                  <a:gd name="connsiteX52" fmla="*/ 12717 w 1908299"/>
                  <a:gd name="connsiteY52" fmla="*/ 297716 h 795485"/>
                  <a:gd name="connsiteX53" fmla="*/ 9438 w 1908299"/>
                  <a:gd name="connsiteY53" fmla="*/ 311764 h 795485"/>
                  <a:gd name="connsiteX54" fmla="*/ 7869 w 1908299"/>
                  <a:gd name="connsiteY54" fmla="*/ 318818 h 795485"/>
                  <a:gd name="connsiteX55" fmla="*/ 6597 w 1908299"/>
                  <a:gd name="connsiteY55" fmla="*/ 325932 h 795485"/>
                  <a:gd name="connsiteX56" fmla="*/ 5325 w 1908299"/>
                  <a:gd name="connsiteY56" fmla="*/ 333045 h 795485"/>
                  <a:gd name="connsiteX57" fmla="*/ 4212 w 1908299"/>
                  <a:gd name="connsiteY57" fmla="*/ 340179 h 795485"/>
                  <a:gd name="connsiteX58" fmla="*/ 2384 w 1908299"/>
                  <a:gd name="connsiteY58" fmla="*/ 354505 h 795485"/>
                  <a:gd name="connsiteX59" fmla="*/ 1709 w 1908299"/>
                  <a:gd name="connsiteY59" fmla="*/ 361698 h 795485"/>
                  <a:gd name="connsiteX60" fmla="*/ 1172 w 1908299"/>
                  <a:gd name="connsiteY60" fmla="*/ 368891 h 795485"/>
                  <a:gd name="connsiteX61" fmla="*/ 616 w 1908299"/>
                  <a:gd name="connsiteY61" fmla="*/ 376084 h 795485"/>
                  <a:gd name="connsiteX62" fmla="*/ 378 w 1908299"/>
                  <a:gd name="connsiteY62" fmla="*/ 383297 h 795485"/>
                  <a:gd name="connsiteX63" fmla="*/ 0 w 1908299"/>
                  <a:gd name="connsiteY63" fmla="*/ 397743 h 795485"/>
                  <a:gd name="connsiteX64" fmla="*/ 378 w 1908299"/>
                  <a:gd name="connsiteY64" fmla="*/ 412188 h 795485"/>
                  <a:gd name="connsiteX65" fmla="*/ 616 w 1908299"/>
                  <a:gd name="connsiteY65" fmla="*/ 419401 h 795485"/>
                  <a:gd name="connsiteX66" fmla="*/ 1172 w 1908299"/>
                  <a:gd name="connsiteY66" fmla="*/ 426594 h 795485"/>
                  <a:gd name="connsiteX67" fmla="*/ 1709 w 1908299"/>
                  <a:gd name="connsiteY67" fmla="*/ 433787 h 795485"/>
                  <a:gd name="connsiteX68" fmla="*/ 2384 w 1908299"/>
                  <a:gd name="connsiteY68" fmla="*/ 440980 h 795485"/>
                  <a:gd name="connsiteX69" fmla="*/ 4212 w 1908299"/>
                  <a:gd name="connsiteY69" fmla="*/ 455307 h 795485"/>
                  <a:gd name="connsiteX70" fmla="*/ 5325 w 1908299"/>
                  <a:gd name="connsiteY70" fmla="*/ 462440 h 795485"/>
                  <a:gd name="connsiteX71" fmla="*/ 6597 w 1908299"/>
                  <a:gd name="connsiteY71" fmla="*/ 469554 h 795485"/>
                  <a:gd name="connsiteX72" fmla="*/ 7869 w 1908299"/>
                  <a:gd name="connsiteY72" fmla="*/ 476667 h 795485"/>
                  <a:gd name="connsiteX73" fmla="*/ 9438 w 1908299"/>
                  <a:gd name="connsiteY73" fmla="*/ 483721 h 795485"/>
                  <a:gd name="connsiteX74" fmla="*/ 12717 w 1908299"/>
                  <a:gd name="connsiteY74" fmla="*/ 497770 h 795485"/>
                  <a:gd name="connsiteX75" fmla="*/ 16671 w 1908299"/>
                  <a:gd name="connsiteY75" fmla="*/ 511659 h 795485"/>
                  <a:gd name="connsiteX76" fmla="*/ 65274 w 1908299"/>
                  <a:gd name="connsiteY76" fmla="*/ 615958 h 795485"/>
                  <a:gd name="connsiteX77" fmla="*/ 141715 w 1908299"/>
                  <a:gd name="connsiteY77" fmla="*/ 702036 h 795485"/>
                  <a:gd name="connsiteX78" fmla="*/ 152941 w 1908299"/>
                  <a:gd name="connsiteY78" fmla="*/ 711117 h 795485"/>
                  <a:gd name="connsiteX79" fmla="*/ 158624 w 1908299"/>
                  <a:gd name="connsiteY79" fmla="*/ 715587 h 795485"/>
                  <a:gd name="connsiteX80" fmla="*/ 164466 w 1908299"/>
                  <a:gd name="connsiteY80" fmla="*/ 719820 h 795485"/>
                  <a:gd name="connsiteX81" fmla="*/ 176269 w 1908299"/>
                  <a:gd name="connsiteY81" fmla="*/ 728145 h 795485"/>
                  <a:gd name="connsiteX82" fmla="*/ 188430 w 1908299"/>
                  <a:gd name="connsiteY82" fmla="*/ 735934 h 795485"/>
                  <a:gd name="connsiteX83" fmla="*/ 191470 w 1908299"/>
                  <a:gd name="connsiteY83" fmla="*/ 737882 h 795485"/>
                  <a:gd name="connsiteX84" fmla="*/ 194589 w 1908299"/>
                  <a:gd name="connsiteY84" fmla="*/ 739690 h 795485"/>
                  <a:gd name="connsiteX85" fmla="*/ 200849 w 1908299"/>
                  <a:gd name="connsiteY85" fmla="*/ 743286 h 795485"/>
                  <a:gd name="connsiteX86" fmla="*/ 207108 w 1908299"/>
                  <a:gd name="connsiteY86" fmla="*/ 746883 h 795485"/>
                  <a:gd name="connsiteX87" fmla="*/ 213506 w 1908299"/>
                  <a:gd name="connsiteY87" fmla="*/ 750221 h 795485"/>
                  <a:gd name="connsiteX88" fmla="*/ 226382 w 1908299"/>
                  <a:gd name="connsiteY88" fmla="*/ 756759 h 795485"/>
                  <a:gd name="connsiteX89" fmla="*/ 239536 w 1908299"/>
                  <a:gd name="connsiteY89" fmla="*/ 762700 h 795485"/>
                  <a:gd name="connsiteX90" fmla="*/ 350631 w 1908299"/>
                  <a:gd name="connsiteY90" fmla="*/ 792624 h 795485"/>
                  <a:gd name="connsiteX91" fmla="*/ 357804 w 1908299"/>
                  <a:gd name="connsiteY91" fmla="*/ 793499 h 795485"/>
                  <a:gd name="connsiteX92" fmla="*/ 364997 w 1908299"/>
                  <a:gd name="connsiteY92" fmla="*/ 794035 h 795485"/>
                  <a:gd name="connsiteX93" fmla="*/ 379403 w 1908299"/>
                  <a:gd name="connsiteY93" fmla="*/ 795029 h 795485"/>
                  <a:gd name="connsiteX94" fmla="*/ 393848 w 1908299"/>
                  <a:gd name="connsiteY94" fmla="*/ 795386 h 795485"/>
                  <a:gd name="connsiteX95" fmla="*/ 397465 w 1908299"/>
                  <a:gd name="connsiteY95" fmla="*/ 795486 h 795485"/>
                  <a:gd name="connsiteX96" fmla="*/ 1510835 w 1908299"/>
                  <a:gd name="connsiteY96" fmla="*/ 795486 h 795485"/>
                  <a:gd name="connsiteX97" fmla="*/ 1514452 w 1908299"/>
                  <a:gd name="connsiteY97" fmla="*/ 795386 h 795485"/>
                  <a:gd name="connsiteX98" fmla="*/ 1528897 w 1908299"/>
                  <a:gd name="connsiteY98" fmla="*/ 795029 h 795485"/>
                  <a:gd name="connsiteX99" fmla="*/ 1543303 w 1908299"/>
                  <a:gd name="connsiteY99" fmla="*/ 794035 h 795485"/>
                  <a:gd name="connsiteX100" fmla="*/ 1550496 w 1908299"/>
                  <a:gd name="connsiteY100" fmla="*/ 793499 h 795485"/>
                  <a:gd name="connsiteX101" fmla="*/ 1557670 w 1908299"/>
                  <a:gd name="connsiteY101" fmla="*/ 792624 h 795485"/>
                  <a:gd name="connsiteX102" fmla="*/ 1668764 w 1908299"/>
                  <a:gd name="connsiteY102" fmla="*/ 762700 h 795485"/>
                  <a:gd name="connsiteX103" fmla="*/ 1681918 w 1908299"/>
                  <a:gd name="connsiteY103" fmla="*/ 756759 h 795485"/>
                  <a:gd name="connsiteX104" fmla="*/ 1694794 w 1908299"/>
                  <a:gd name="connsiteY104" fmla="*/ 750221 h 795485"/>
                  <a:gd name="connsiteX105" fmla="*/ 1701192 w 1908299"/>
                  <a:gd name="connsiteY105" fmla="*/ 746883 h 795485"/>
                  <a:gd name="connsiteX106" fmla="*/ 1707452 w 1908299"/>
                  <a:gd name="connsiteY106" fmla="*/ 743286 h 795485"/>
                  <a:gd name="connsiteX107" fmla="*/ 1713711 w 1908299"/>
                  <a:gd name="connsiteY107" fmla="*/ 739690 h 795485"/>
                  <a:gd name="connsiteX108" fmla="*/ 1716830 w 1908299"/>
                  <a:gd name="connsiteY108" fmla="*/ 737882 h 795485"/>
                  <a:gd name="connsiteX109" fmla="*/ 1719870 w 1908299"/>
                  <a:gd name="connsiteY109" fmla="*/ 735934 h 795485"/>
                  <a:gd name="connsiteX110" fmla="*/ 1732031 w 1908299"/>
                  <a:gd name="connsiteY110" fmla="*/ 728145 h 795485"/>
                  <a:gd name="connsiteX111" fmla="*/ 1743834 w 1908299"/>
                  <a:gd name="connsiteY111" fmla="*/ 719820 h 795485"/>
                  <a:gd name="connsiteX112" fmla="*/ 1749676 w 1908299"/>
                  <a:gd name="connsiteY112" fmla="*/ 715587 h 795485"/>
                  <a:gd name="connsiteX113" fmla="*/ 1755359 w 1908299"/>
                  <a:gd name="connsiteY113" fmla="*/ 711117 h 795485"/>
                  <a:gd name="connsiteX114" fmla="*/ 1766585 w 1908299"/>
                  <a:gd name="connsiteY114" fmla="*/ 702036 h 795485"/>
                  <a:gd name="connsiteX115" fmla="*/ 1843026 w 1908299"/>
                  <a:gd name="connsiteY115" fmla="*/ 615958 h 795485"/>
                  <a:gd name="connsiteX116" fmla="*/ 1891629 w 1908299"/>
                  <a:gd name="connsiteY116" fmla="*/ 511659 h 795485"/>
                  <a:gd name="connsiteX117" fmla="*/ 1895583 w 1908299"/>
                  <a:gd name="connsiteY117" fmla="*/ 497770 h 795485"/>
                  <a:gd name="connsiteX118" fmla="*/ 1898862 w 1908299"/>
                  <a:gd name="connsiteY118" fmla="*/ 483721 h 795485"/>
                  <a:gd name="connsiteX119" fmla="*/ 1900431 w 1908299"/>
                  <a:gd name="connsiteY119" fmla="*/ 476667 h 795485"/>
                  <a:gd name="connsiteX120" fmla="*/ 1901703 w 1908299"/>
                  <a:gd name="connsiteY120" fmla="*/ 469554 h 795485"/>
                  <a:gd name="connsiteX121" fmla="*/ 1902975 w 1908299"/>
                  <a:gd name="connsiteY121" fmla="*/ 462440 h 795485"/>
                  <a:gd name="connsiteX122" fmla="*/ 1904088 w 1908299"/>
                  <a:gd name="connsiteY122" fmla="*/ 455307 h 795485"/>
                  <a:gd name="connsiteX123" fmla="*/ 1905916 w 1908299"/>
                  <a:gd name="connsiteY123" fmla="*/ 440980 h 795485"/>
                  <a:gd name="connsiteX124" fmla="*/ 1906591 w 1908299"/>
                  <a:gd name="connsiteY124" fmla="*/ 433787 h 795485"/>
                  <a:gd name="connsiteX125" fmla="*/ 1907128 w 1908299"/>
                  <a:gd name="connsiteY125" fmla="*/ 426594 h 795485"/>
                  <a:gd name="connsiteX126" fmla="*/ 1907684 w 1908299"/>
                  <a:gd name="connsiteY126" fmla="*/ 419401 h 795485"/>
                  <a:gd name="connsiteX127" fmla="*/ 1907922 w 1908299"/>
                  <a:gd name="connsiteY127" fmla="*/ 412188 h 795485"/>
                  <a:gd name="connsiteX128" fmla="*/ 1908300 w 1908299"/>
                  <a:gd name="connsiteY128" fmla="*/ 397743 h 795485"/>
                  <a:gd name="connsiteX129" fmla="*/ 1907922 w 1908299"/>
                  <a:gd name="connsiteY129" fmla="*/ 383297 h 795485"/>
                  <a:gd name="connsiteX130" fmla="*/ 1907684 w 1908299"/>
                  <a:gd name="connsiteY130" fmla="*/ 376084 h 795485"/>
                  <a:gd name="connsiteX131" fmla="*/ 1867487 w 1908299"/>
                  <a:gd name="connsiteY131" fmla="*/ 410758 h 795485"/>
                  <a:gd name="connsiteX132" fmla="*/ 1867288 w 1908299"/>
                  <a:gd name="connsiteY132" fmla="*/ 417255 h 795485"/>
                  <a:gd name="connsiteX133" fmla="*/ 1866771 w 1908299"/>
                  <a:gd name="connsiteY133" fmla="*/ 423733 h 795485"/>
                  <a:gd name="connsiteX134" fmla="*/ 1866275 w 1908299"/>
                  <a:gd name="connsiteY134" fmla="*/ 430211 h 795485"/>
                  <a:gd name="connsiteX135" fmla="*/ 1865678 w 1908299"/>
                  <a:gd name="connsiteY135" fmla="*/ 436669 h 795485"/>
                  <a:gd name="connsiteX136" fmla="*/ 1864049 w 1908299"/>
                  <a:gd name="connsiteY136" fmla="*/ 449545 h 795485"/>
                  <a:gd name="connsiteX137" fmla="*/ 1863036 w 1908299"/>
                  <a:gd name="connsiteY137" fmla="*/ 455943 h 795485"/>
                  <a:gd name="connsiteX138" fmla="*/ 1861883 w 1908299"/>
                  <a:gd name="connsiteY138" fmla="*/ 462321 h 795485"/>
                  <a:gd name="connsiteX139" fmla="*/ 1860751 w 1908299"/>
                  <a:gd name="connsiteY139" fmla="*/ 468699 h 795485"/>
                  <a:gd name="connsiteX140" fmla="*/ 1859340 w 1908299"/>
                  <a:gd name="connsiteY140" fmla="*/ 475018 h 795485"/>
                  <a:gd name="connsiteX141" fmla="*/ 1856419 w 1908299"/>
                  <a:gd name="connsiteY141" fmla="*/ 487636 h 795485"/>
                  <a:gd name="connsiteX142" fmla="*/ 1852862 w 1908299"/>
                  <a:gd name="connsiteY142" fmla="*/ 500094 h 795485"/>
                  <a:gd name="connsiteX143" fmla="*/ 1809207 w 1908299"/>
                  <a:gd name="connsiteY143" fmla="*/ 593743 h 795485"/>
                  <a:gd name="connsiteX144" fmla="*/ 1740496 w 1908299"/>
                  <a:gd name="connsiteY144" fmla="*/ 671118 h 795485"/>
                  <a:gd name="connsiteX145" fmla="*/ 1730402 w 1908299"/>
                  <a:gd name="connsiteY145" fmla="*/ 679265 h 795485"/>
                  <a:gd name="connsiteX146" fmla="*/ 1725315 w 1908299"/>
                  <a:gd name="connsiteY146" fmla="*/ 683278 h 795485"/>
                  <a:gd name="connsiteX147" fmla="*/ 1720049 w 1908299"/>
                  <a:gd name="connsiteY147" fmla="*/ 687074 h 795485"/>
                  <a:gd name="connsiteX148" fmla="*/ 1709458 w 1908299"/>
                  <a:gd name="connsiteY148" fmla="*/ 694565 h 795485"/>
                  <a:gd name="connsiteX149" fmla="*/ 1698530 w 1908299"/>
                  <a:gd name="connsiteY149" fmla="*/ 701559 h 795485"/>
                  <a:gd name="connsiteX150" fmla="*/ 1695807 w 1908299"/>
                  <a:gd name="connsiteY150" fmla="*/ 703327 h 795485"/>
                  <a:gd name="connsiteX151" fmla="*/ 1692986 w 1908299"/>
                  <a:gd name="connsiteY151" fmla="*/ 704937 h 795485"/>
                  <a:gd name="connsiteX152" fmla="*/ 1687363 w 1908299"/>
                  <a:gd name="connsiteY152" fmla="*/ 708156 h 795485"/>
                  <a:gd name="connsiteX153" fmla="*/ 1681739 w 1908299"/>
                  <a:gd name="connsiteY153" fmla="*/ 711395 h 795485"/>
                  <a:gd name="connsiteX154" fmla="*/ 1675997 w 1908299"/>
                  <a:gd name="connsiteY154" fmla="*/ 714395 h 795485"/>
                  <a:gd name="connsiteX155" fmla="*/ 1664432 w 1908299"/>
                  <a:gd name="connsiteY155" fmla="*/ 720277 h 795485"/>
                  <a:gd name="connsiteX156" fmla="*/ 1652629 w 1908299"/>
                  <a:gd name="connsiteY156" fmla="*/ 725602 h 795485"/>
                  <a:gd name="connsiteX157" fmla="*/ 1552901 w 1908299"/>
                  <a:gd name="connsiteY157" fmla="*/ 752467 h 795485"/>
                  <a:gd name="connsiteX158" fmla="*/ 1546463 w 1908299"/>
                  <a:gd name="connsiteY158" fmla="*/ 753261 h 795485"/>
                  <a:gd name="connsiteX159" fmla="*/ 1539985 w 1908299"/>
                  <a:gd name="connsiteY159" fmla="*/ 753738 h 795485"/>
                  <a:gd name="connsiteX160" fmla="*/ 1527029 w 1908299"/>
                  <a:gd name="connsiteY160" fmla="*/ 754632 h 795485"/>
                  <a:gd name="connsiteX161" fmla="*/ 1514034 w 1908299"/>
                  <a:gd name="connsiteY161" fmla="*/ 754950 h 795485"/>
                  <a:gd name="connsiteX162" fmla="*/ 1510776 w 1908299"/>
                  <a:gd name="connsiteY162" fmla="*/ 755050 h 795485"/>
                  <a:gd name="connsiteX163" fmla="*/ 397505 w 1908299"/>
                  <a:gd name="connsiteY163" fmla="*/ 755050 h 795485"/>
                  <a:gd name="connsiteX164" fmla="*/ 394246 w 1908299"/>
                  <a:gd name="connsiteY164" fmla="*/ 754950 h 795485"/>
                  <a:gd name="connsiteX165" fmla="*/ 381251 w 1908299"/>
                  <a:gd name="connsiteY165" fmla="*/ 754632 h 795485"/>
                  <a:gd name="connsiteX166" fmla="*/ 368295 w 1908299"/>
                  <a:gd name="connsiteY166" fmla="*/ 753738 h 795485"/>
                  <a:gd name="connsiteX167" fmla="*/ 361818 w 1908299"/>
                  <a:gd name="connsiteY167" fmla="*/ 753261 h 795485"/>
                  <a:gd name="connsiteX168" fmla="*/ 355380 w 1908299"/>
                  <a:gd name="connsiteY168" fmla="*/ 752467 h 795485"/>
                  <a:gd name="connsiteX169" fmla="*/ 255651 w 1908299"/>
                  <a:gd name="connsiteY169" fmla="*/ 725602 h 795485"/>
                  <a:gd name="connsiteX170" fmla="*/ 243848 w 1908299"/>
                  <a:gd name="connsiteY170" fmla="*/ 720277 h 795485"/>
                  <a:gd name="connsiteX171" fmla="*/ 232283 w 1908299"/>
                  <a:gd name="connsiteY171" fmla="*/ 714395 h 795485"/>
                  <a:gd name="connsiteX172" fmla="*/ 226541 w 1908299"/>
                  <a:gd name="connsiteY172" fmla="*/ 711395 h 795485"/>
                  <a:gd name="connsiteX173" fmla="*/ 220918 w 1908299"/>
                  <a:gd name="connsiteY173" fmla="*/ 708156 h 795485"/>
                  <a:gd name="connsiteX174" fmla="*/ 215294 w 1908299"/>
                  <a:gd name="connsiteY174" fmla="*/ 704937 h 795485"/>
                  <a:gd name="connsiteX175" fmla="*/ 212473 w 1908299"/>
                  <a:gd name="connsiteY175" fmla="*/ 703327 h 795485"/>
                  <a:gd name="connsiteX176" fmla="*/ 209750 w 1908299"/>
                  <a:gd name="connsiteY176" fmla="*/ 701559 h 795485"/>
                  <a:gd name="connsiteX177" fmla="*/ 198822 w 1908299"/>
                  <a:gd name="connsiteY177" fmla="*/ 694565 h 795485"/>
                  <a:gd name="connsiteX178" fmla="*/ 188231 w 1908299"/>
                  <a:gd name="connsiteY178" fmla="*/ 687074 h 795485"/>
                  <a:gd name="connsiteX179" fmla="*/ 182985 w 1908299"/>
                  <a:gd name="connsiteY179" fmla="*/ 683278 h 795485"/>
                  <a:gd name="connsiteX180" fmla="*/ 177898 w 1908299"/>
                  <a:gd name="connsiteY180" fmla="*/ 679265 h 795485"/>
                  <a:gd name="connsiteX181" fmla="*/ 167804 w 1908299"/>
                  <a:gd name="connsiteY181" fmla="*/ 671118 h 795485"/>
                  <a:gd name="connsiteX182" fmla="*/ 99093 w 1908299"/>
                  <a:gd name="connsiteY182" fmla="*/ 593743 h 795485"/>
                  <a:gd name="connsiteX183" fmla="*/ 55438 w 1908299"/>
                  <a:gd name="connsiteY183" fmla="*/ 500094 h 795485"/>
                  <a:gd name="connsiteX184" fmla="*/ 51881 w 1908299"/>
                  <a:gd name="connsiteY184" fmla="*/ 487636 h 795485"/>
                  <a:gd name="connsiteX185" fmla="*/ 48960 w 1908299"/>
                  <a:gd name="connsiteY185" fmla="*/ 475018 h 795485"/>
                  <a:gd name="connsiteX186" fmla="*/ 47550 w 1908299"/>
                  <a:gd name="connsiteY186" fmla="*/ 468699 h 795485"/>
                  <a:gd name="connsiteX187" fmla="*/ 46417 w 1908299"/>
                  <a:gd name="connsiteY187" fmla="*/ 462321 h 795485"/>
                  <a:gd name="connsiteX188" fmla="*/ 45264 w 1908299"/>
                  <a:gd name="connsiteY188" fmla="*/ 455943 h 795485"/>
                  <a:gd name="connsiteX189" fmla="*/ 44251 w 1908299"/>
                  <a:gd name="connsiteY189" fmla="*/ 449545 h 795485"/>
                  <a:gd name="connsiteX190" fmla="*/ 42622 w 1908299"/>
                  <a:gd name="connsiteY190" fmla="*/ 436669 h 795485"/>
                  <a:gd name="connsiteX191" fmla="*/ 42026 w 1908299"/>
                  <a:gd name="connsiteY191" fmla="*/ 430211 h 795485"/>
                  <a:gd name="connsiteX192" fmla="*/ 41529 w 1908299"/>
                  <a:gd name="connsiteY192" fmla="*/ 423733 h 795485"/>
                  <a:gd name="connsiteX193" fmla="*/ 41012 w 1908299"/>
                  <a:gd name="connsiteY193" fmla="*/ 417255 h 795485"/>
                  <a:gd name="connsiteX194" fmla="*/ 40814 w 1908299"/>
                  <a:gd name="connsiteY194" fmla="*/ 410758 h 795485"/>
                  <a:gd name="connsiteX195" fmla="*/ 40476 w 1908299"/>
                  <a:gd name="connsiteY195" fmla="*/ 397763 h 795485"/>
                  <a:gd name="connsiteX196" fmla="*/ 40814 w 1908299"/>
                  <a:gd name="connsiteY196" fmla="*/ 384768 h 795485"/>
                  <a:gd name="connsiteX197" fmla="*/ 41012 w 1908299"/>
                  <a:gd name="connsiteY197" fmla="*/ 378270 h 795485"/>
                  <a:gd name="connsiteX198" fmla="*/ 41529 w 1908299"/>
                  <a:gd name="connsiteY198" fmla="*/ 371792 h 795485"/>
                  <a:gd name="connsiteX199" fmla="*/ 42026 w 1908299"/>
                  <a:gd name="connsiteY199" fmla="*/ 365315 h 795485"/>
                  <a:gd name="connsiteX200" fmla="*/ 42622 w 1908299"/>
                  <a:gd name="connsiteY200" fmla="*/ 358857 h 795485"/>
                  <a:gd name="connsiteX201" fmla="*/ 44251 w 1908299"/>
                  <a:gd name="connsiteY201" fmla="*/ 345981 h 795485"/>
                  <a:gd name="connsiteX202" fmla="*/ 45264 w 1908299"/>
                  <a:gd name="connsiteY202" fmla="*/ 339583 h 795485"/>
                  <a:gd name="connsiteX203" fmla="*/ 46417 w 1908299"/>
                  <a:gd name="connsiteY203" fmla="*/ 333204 h 795485"/>
                  <a:gd name="connsiteX204" fmla="*/ 47550 w 1908299"/>
                  <a:gd name="connsiteY204" fmla="*/ 326826 h 795485"/>
                  <a:gd name="connsiteX205" fmla="*/ 48960 w 1908299"/>
                  <a:gd name="connsiteY205" fmla="*/ 320507 h 795485"/>
                  <a:gd name="connsiteX206" fmla="*/ 51881 w 1908299"/>
                  <a:gd name="connsiteY206" fmla="*/ 307890 h 795485"/>
                  <a:gd name="connsiteX207" fmla="*/ 55438 w 1908299"/>
                  <a:gd name="connsiteY207" fmla="*/ 295431 h 795485"/>
                  <a:gd name="connsiteX208" fmla="*/ 99093 w 1908299"/>
                  <a:gd name="connsiteY208" fmla="*/ 201782 h 795485"/>
                  <a:gd name="connsiteX209" fmla="*/ 167804 w 1908299"/>
                  <a:gd name="connsiteY209" fmla="*/ 124408 h 795485"/>
                  <a:gd name="connsiteX210" fmla="*/ 177898 w 1908299"/>
                  <a:gd name="connsiteY210" fmla="*/ 116261 h 795485"/>
                  <a:gd name="connsiteX211" fmla="*/ 182985 w 1908299"/>
                  <a:gd name="connsiteY211" fmla="*/ 112247 h 795485"/>
                  <a:gd name="connsiteX212" fmla="*/ 188231 w 1908299"/>
                  <a:gd name="connsiteY212" fmla="*/ 108452 h 795485"/>
                  <a:gd name="connsiteX213" fmla="*/ 198822 w 1908299"/>
                  <a:gd name="connsiteY213" fmla="*/ 100961 h 795485"/>
                  <a:gd name="connsiteX214" fmla="*/ 209750 w 1908299"/>
                  <a:gd name="connsiteY214" fmla="*/ 93966 h 795485"/>
                  <a:gd name="connsiteX215" fmla="*/ 212473 w 1908299"/>
                  <a:gd name="connsiteY215" fmla="*/ 92198 h 795485"/>
                  <a:gd name="connsiteX216" fmla="*/ 215294 w 1908299"/>
                  <a:gd name="connsiteY216" fmla="*/ 90588 h 795485"/>
                  <a:gd name="connsiteX217" fmla="*/ 220918 w 1908299"/>
                  <a:gd name="connsiteY217" fmla="*/ 87369 h 795485"/>
                  <a:gd name="connsiteX218" fmla="*/ 226541 w 1908299"/>
                  <a:gd name="connsiteY218" fmla="*/ 84131 h 795485"/>
                  <a:gd name="connsiteX219" fmla="*/ 232283 w 1908299"/>
                  <a:gd name="connsiteY219" fmla="*/ 81130 h 795485"/>
                  <a:gd name="connsiteX220" fmla="*/ 243848 w 1908299"/>
                  <a:gd name="connsiteY220" fmla="*/ 75249 h 795485"/>
                  <a:gd name="connsiteX221" fmla="*/ 255651 w 1908299"/>
                  <a:gd name="connsiteY221" fmla="*/ 69923 h 795485"/>
                  <a:gd name="connsiteX222" fmla="*/ 355380 w 1908299"/>
                  <a:gd name="connsiteY222" fmla="*/ 43059 h 795485"/>
                  <a:gd name="connsiteX223" fmla="*/ 361818 w 1908299"/>
                  <a:gd name="connsiteY223" fmla="*/ 42264 h 795485"/>
                  <a:gd name="connsiteX224" fmla="*/ 368295 w 1908299"/>
                  <a:gd name="connsiteY224" fmla="*/ 41787 h 795485"/>
                  <a:gd name="connsiteX225" fmla="*/ 381251 w 1908299"/>
                  <a:gd name="connsiteY225" fmla="*/ 40893 h 795485"/>
                  <a:gd name="connsiteX226" fmla="*/ 394246 w 1908299"/>
                  <a:gd name="connsiteY226" fmla="*/ 40575 h 795485"/>
                  <a:gd name="connsiteX227" fmla="*/ 397505 w 1908299"/>
                  <a:gd name="connsiteY227" fmla="*/ 40476 h 795485"/>
                  <a:gd name="connsiteX228" fmla="*/ 1510796 w 1908299"/>
                  <a:gd name="connsiteY228" fmla="*/ 40476 h 795485"/>
                  <a:gd name="connsiteX229" fmla="*/ 1514054 w 1908299"/>
                  <a:gd name="connsiteY229" fmla="*/ 40575 h 795485"/>
                  <a:gd name="connsiteX230" fmla="*/ 1527049 w 1908299"/>
                  <a:gd name="connsiteY230" fmla="*/ 40893 h 795485"/>
                  <a:gd name="connsiteX231" fmla="*/ 1540005 w 1908299"/>
                  <a:gd name="connsiteY231" fmla="*/ 41787 h 795485"/>
                  <a:gd name="connsiteX232" fmla="*/ 1546483 w 1908299"/>
                  <a:gd name="connsiteY232" fmla="*/ 42264 h 795485"/>
                  <a:gd name="connsiteX233" fmla="*/ 1552920 w 1908299"/>
                  <a:gd name="connsiteY233" fmla="*/ 43059 h 795485"/>
                  <a:gd name="connsiteX234" fmla="*/ 1652649 w 1908299"/>
                  <a:gd name="connsiteY234" fmla="*/ 69923 h 795485"/>
                  <a:gd name="connsiteX235" fmla="*/ 1664452 w 1908299"/>
                  <a:gd name="connsiteY235" fmla="*/ 75249 h 795485"/>
                  <a:gd name="connsiteX236" fmla="*/ 1676017 w 1908299"/>
                  <a:gd name="connsiteY236" fmla="*/ 81130 h 795485"/>
                  <a:gd name="connsiteX237" fmla="*/ 1681759 w 1908299"/>
                  <a:gd name="connsiteY237" fmla="*/ 84131 h 795485"/>
                  <a:gd name="connsiteX238" fmla="*/ 1687382 w 1908299"/>
                  <a:gd name="connsiteY238" fmla="*/ 87369 h 795485"/>
                  <a:gd name="connsiteX239" fmla="*/ 1693006 w 1908299"/>
                  <a:gd name="connsiteY239" fmla="*/ 90588 h 795485"/>
                  <a:gd name="connsiteX240" fmla="*/ 1695827 w 1908299"/>
                  <a:gd name="connsiteY240" fmla="*/ 92198 h 795485"/>
                  <a:gd name="connsiteX241" fmla="*/ 1698550 w 1908299"/>
                  <a:gd name="connsiteY241" fmla="*/ 93966 h 795485"/>
                  <a:gd name="connsiteX242" fmla="*/ 1709478 w 1908299"/>
                  <a:gd name="connsiteY242" fmla="*/ 100961 h 795485"/>
                  <a:gd name="connsiteX243" fmla="*/ 1720069 w 1908299"/>
                  <a:gd name="connsiteY243" fmla="*/ 108452 h 795485"/>
                  <a:gd name="connsiteX244" fmla="*/ 1725315 w 1908299"/>
                  <a:gd name="connsiteY244" fmla="*/ 112247 h 795485"/>
                  <a:gd name="connsiteX245" fmla="*/ 1730402 w 1908299"/>
                  <a:gd name="connsiteY245" fmla="*/ 116261 h 795485"/>
                  <a:gd name="connsiteX246" fmla="*/ 1740496 w 1908299"/>
                  <a:gd name="connsiteY246" fmla="*/ 124408 h 795485"/>
                  <a:gd name="connsiteX247" fmla="*/ 1809207 w 1908299"/>
                  <a:gd name="connsiteY247" fmla="*/ 201782 h 795485"/>
                  <a:gd name="connsiteX248" fmla="*/ 1852862 w 1908299"/>
                  <a:gd name="connsiteY248" fmla="*/ 295431 h 795485"/>
                  <a:gd name="connsiteX249" fmla="*/ 1856419 w 1908299"/>
                  <a:gd name="connsiteY249" fmla="*/ 307890 h 795485"/>
                  <a:gd name="connsiteX250" fmla="*/ 1859340 w 1908299"/>
                  <a:gd name="connsiteY250" fmla="*/ 320507 h 795485"/>
                  <a:gd name="connsiteX251" fmla="*/ 1860751 w 1908299"/>
                  <a:gd name="connsiteY251" fmla="*/ 326826 h 795485"/>
                  <a:gd name="connsiteX252" fmla="*/ 1861883 w 1908299"/>
                  <a:gd name="connsiteY252" fmla="*/ 333204 h 795485"/>
                  <a:gd name="connsiteX253" fmla="*/ 1863036 w 1908299"/>
                  <a:gd name="connsiteY253" fmla="*/ 339583 h 795485"/>
                  <a:gd name="connsiteX254" fmla="*/ 1864049 w 1908299"/>
                  <a:gd name="connsiteY254" fmla="*/ 345981 h 795485"/>
                  <a:gd name="connsiteX255" fmla="*/ 1865678 w 1908299"/>
                  <a:gd name="connsiteY255" fmla="*/ 358857 h 795485"/>
                  <a:gd name="connsiteX256" fmla="*/ 1866275 w 1908299"/>
                  <a:gd name="connsiteY256" fmla="*/ 365315 h 795485"/>
                  <a:gd name="connsiteX257" fmla="*/ 1866771 w 1908299"/>
                  <a:gd name="connsiteY257" fmla="*/ 371792 h 795485"/>
                  <a:gd name="connsiteX258" fmla="*/ 1867288 w 1908299"/>
                  <a:gd name="connsiteY258" fmla="*/ 378270 h 795485"/>
                  <a:gd name="connsiteX259" fmla="*/ 1867487 w 1908299"/>
                  <a:gd name="connsiteY259" fmla="*/ 384768 h 795485"/>
                  <a:gd name="connsiteX260" fmla="*/ 1867824 w 1908299"/>
                  <a:gd name="connsiteY260" fmla="*/ 397763 h 795485"/>
                  <a:gd name="connsiteX261" fmla="*/ 1867487 w 1908299"/>
                  <a:gd name="connsiteY261" fmla="*/ 410758 h 795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Lst>
                <a:rect l="l" t="t" r="r" b="b"/>
                <a:pathLst>
                  <a:path w="1908299" h="795485">
                    <a:moveTo>
                      <a:pt x="1907644" y="376084"/>
                    </a:moveTo>
                    <a:lnTo>
                      <a:pt x="1907088" y="368891"/>
                    </a:lnTo>
                    <a:lnTo>
                      <a:pt x="1906551" y="361698"/>
                    </a:lnTo>
                    <a:cubicBezTo>
                      <a:pt x="1906373" y="359294"/>
                      <a:pt x="1906234" y="356890"/>
                      <a:pt x="1905876" y="354505"/>
                    </a:cubicBezTo>
                    <a:lnTo>
                      <a:pt x="1904048" y="340179"/>
                    </a:lnTo>
                    <a:cubicBezTo>
                      <a:pt x="1903790" y="337774"/>
                      <a:pt x="1903372" y="335410"/>
                      <a:pt x="1902935" y="333045"/>
                    </a:cubicBezTo>
                    <a:lnTo>
                      <a:pt x="1901663" y="325932"/>
                    </a:lnTo>
                    <a:lnTo>
                      <a:pt x="1900392" y="318818"/>
                    </a:lnTo>
                    <a:cubicBezTo>
                      <a:pt x="1899974" y="316454"/>
                      <a:pt x="1899339" y="314129"/>
                      <a:pt x="1898822" y="311764"/>
                    </a:cubicBezTo>
                    <a:lnTo>
                      <a:pt x="1895543" y="297716"/>
                    </a:lnTo>
                    <a:lnTo>
                      <a:pt x="1891589" y="283827"/>
                    </a:lnTo>
                    <a:cubicBezTo>
                      <a:pt x="1880581" y="246947"/>
                      <a:pt x="1864148" y="211698"/>
                      <a:pt x="1842986" y="179528"/>
                    </a:cubicBezTo>
                    <a:cubicBezTo>
                      <a:pt x="1821845" y="147338"/>
                      <a:pt x="1795974" y="118288"/>
                      <a:pt x="1766546" y="93450"/>
                    </a:cubicBezTo>
                    <a:cubicBezTo>
                      <a:pt x="1762989" y="90211"/>
                      <a:pt x="1759055" y="87409"/>
                      <a:pt x="1755319" y="84369"/>
                    </a:cubicBezTo>
                    <a:lnTo>
                      <a:pt x="1749636" y="79898"/>
                    </a:lnTo>
                    <a:cubicBezTo>
                      <a:pt x="1747768" y="78388"/>
                      <a:pt x="1745741" y="77077"/>
                      <a:pt x="1743794" y="75666"/>
                    </a:cubicBezTo>
                    <a:cubicBezTo>
                      <a:pt x="1739860" y="72904"/>
                      <a:pt x="1735985" y="70043"/>
                      <a:pt x="1731991" y="67340"/>
                    </a:cubicBezTo>
                    <a:lnTo>
                      <a:pt x="1719831" y="59551"/>
                    </a:lnTo>
                    <a:lnTo>
                      <a:pt x="1716790" y="57604"/>
                    </a:lnTo>
                    <a:lnTo>
                      <a:pt x="1713671" y="55796"/>
                    </a:lnTo>
                    <a:lnTo>
                      <a:pt x="1707412" y="52199"/>
                    </a:lnTo>
                    <a:lnTo>
                      <a:pt x="1701153" y="48603"/>
                    </a:lnTo>
                    <a:cubicBezTo>
                      <a:pt x="1699066" y="47391"/>
                      <a:pt x="1696881" y="46377"/>
                      <a:pt x="1694754" y="45264"/>
                    </a:cubicBezTo>
                    <a:cubicBezTo>
                      <a:pt x="1690462" y="43099"/>
                      <a:pt x="1686210" y="40833"/>
                      <a:pt x="1681878" y="38727"/>
                    </a:cubicBezTo>
                    <a:lnTo>
                      <a:pt x="1668724" y="32786"/>
                    </a:lnTo>
                    <a:cubicBezTo>
                      <a:pt x="1633395" y="17506"/>
                      <a:pt x="1595880" y="7292"/>
                      <a:pt x="1557630" y="2861"/>
                    </a:cubicBezTo>
                    <a:cubicBezTo>
                      <a:pt x="1555245" y="2583"/>
                      <a:pt x="1552861" y="2206"/>
                      <a:pt x="1550457" y="1987"/>
                    </a:cubicBezTo>
                    <a:lnTo>
                      <a:pt x="1543264" y="1451"/>
                    </a:lnTo>
                    <a:cubicBezTo>
                      <a:pt x="1538455" y="1133"/>
                      <a:pt x="1533666" y="616"/>
                      <a:pt x="1528858" y="457"/>
                    </a:cubicBezTo>
                    <a:lnTo>
                      <a:pt x="1514412" y="99"/>
                    </a:lnTo>
                    <a:lnTo>
                      <a:pt x="1510796" y="0"/>
                    </a:lnTo>
                    <a:lnTo>
                      <a:pt x="397465" y="0"/>
                    </a:lnTo>
                    <a:lnTo>
                      <a:pt x="393848" y="99"/>
                    </a:lnTo>
                    <a:lnTo>
                      <a:pt x="379403" y="457"/>
                    </a:lnTo>
                    <a:cubicBezTo>
                      <a:pt x="374594" y="596"/>
                      <a:pt x="369805" y="1133"/>
                      <a:pt x="364997" y="1451"/>
                    </a:cubicBezTo>
                    <a:lnTo>
                      <a:pt x="357804" y="1987"/>
                    </a:lnTo>
                    <a:cubicBezTo>
                      <a:pt x="355399" y="2225"/>
                      <a:pt x="353035" y="2583"/>
                      <a:pt x="350631" y="2861"/>
                    </a:cubicBezTo>
                    <a:cubicBezTo>
                      <a:pt x="312380" y="7292"/>
                      <a:pt x="274865" y="17506"/>
                      <a:pt x="239536" y="32786"/>
                    </a:cubicBezTo>
                    <a:lnTo>
                      <a:pt x="226382" y="38727"/>
                    </a:lnTo>
                    <a:cubicBezTo>
                      <a:pt x="222050" y="40813"/>
                      <a:pt x="217798" y="43099"/>
                      <a:pt x="213506" y="45264"/>
                    </a:cubicBezTo>
                    <a:cubicBezTo>
                      <a:pt x="211380" y="46377"/>
                      <a:pt x="209194" y="47391"/>
                      <a:pt x="207108" y="48603"/>
                    </a:cubicBezTo>
                    <a:lnTo>
                      <a:pt x="200849" y="52199"/>
                    </a:lnTo>
                    <a:lnTo>
                      <a:pt x="194589" y="55796"/>
                    </a:lnTo>
                    <a:lnTo>
                      <a:pt x="191470" y="57604"/>
                    </a:lnTo>
                    <a:lnTo>
                      <a:pt x="188430" y="59551"/>
                    </a:lnTo>
                    <a:lnTo>
                      <a:pt x="176269" y="67340"/>
                    </a:lnTo>
                    <a:cubicBezTo>
                      <a:pt x="172295" y="70043"/>
                      <a:pt x="168420" y="72904"/>
                      <a:pt x="164466" y="75666"/>
                    </a:cubicBezTo>
                    <a:cubicBezTo>
                      <a:pt x="162519" y="77097"/>
                      <a:pt x="160492" y="78388"/>
                      <a:pt x="158624" y="79898"/>
                    </a:cubicBezTo>
                    <a:lnTo>
                      <a:pt x="152941" y="84369"/>
                    </a:lnTo>
                    <a:cubicBezTo>
                      <a:pt x="149186" y="87389"/>
                      <a:pt x="145271" y="90191"/>
                      <a:pt x="141715" y="93450"/>
                    </a:cubicBezTo>
                    <a:cubicBezTo>
                      <a:pt x="112287" y="118288"/>
                      <a:pt x="86396" y="147338"/>
                      <a:pt x="65274" y="179528"/>
                    </a:cubicBezTo>
                    <a:cubicBezTo>
                      <a:pt x="44092" y="211698"/>
                      <a:pt x="27679" y="246947"/>
                      <a:pt x="16671" y="283827"/>
                    </a:cubicBezTo>
                    <a:lnTo>
                      <a:pt x="12717" y="297716"/>
                    </a:lnTo>
                    <a:lnTo>
                      <a:pt x="9438" y="311764"/>
                    </a:lnTo>
                    <a:cubicBezTo>
                      <a:pt x="8922" y="314109"/>
                      <a:pt x="8286" y="316434"/>
                      <a:pt x="7869" y="318818"/>
                    </a:cubicBezTo>
                    <a:lnTo>
                      <a:pt x="6597" y="325932"/>
                    </a:lnTo>
                    <a:lnTo>
                      <a:pt x="5325" y="333045"/>
                    </a:lnTo>
                    <a:cubicBezTo>
                      <a:pt x="4888" y="335410"/>
                      <a:pt x="4451" y="337774"/>
                      <a:pt x="4212" y="340179"/>
                    </a:cubicBezTo>
                    <a:lnTo>
                      <a:pt x="2384" y="354505"/>
                    </a:lnTo>
                    <a:cubicBezTo>
                      <a:pt x="2027" y="356890"/>
                      <a:pt x="1888" y="359294"/>
                      <a:pt x="1709" y="361698"/>
                    </a:cubicBezTo>
                    <a:lnTo>
                      <a:pt x="1172" y="368891"/>
                    </a:lnTo>
                    <a:lnTo>
                      <a:pt x="616" y="376084"/>
                    </a:lnTo>
                    <a:cubicBezTo>
                      <a:pt x="437" y="378489"/>
                      <a:pt x="457" y="380893"/>
                      <a:pt x="378" y="383297"/>
                    </a:cubicBezTo>
                    <a:lnTo>
                      <a:pt x="0" y="397743"/>
                    </a:lnTo>
                    <a:lnTo>
                      <a:pt x="378" y="412188"/>
                    </a:lnTo>
                    <a:cubicBezTo>
                      <a:pt x="457" y="414593"/>
                      <a:pt x="437" y="417017"/>
                      <a:pt x="616" y="419401"/>
                    </a:cubicBezTo>
                    <a:lnTo>
                      <a:pt x="1172" y="426594"/>
                    </a:lnTo>
                    <a:lnTo>
                      <a:pt x="1709" y="433787"/>
                    </a:lnTo>
                    <a:cubicBezTo>
                      <a:pt x="1888" y="436192"/>
                      <a:pt x="2027" y="438596"/>
                      <a:pt x="2384" y="440980"/>
                    </a:cubicBezTo>
                    <a:lnTo>
                      <a:pt x="4212" y="455307"/>
                    </a:lnTo>
                    <a:cubicBezTo>
                      <a:pt x="4471" y="457711"/>
                      <a:pt x="4888" y="460076"/>
                      <a:pt x="5325" y="462440"/>
                    </a:cubicBezTo>
                    <a:lnTo>
                      <a:pt x="6597" y="469554"/>
                    </a:lnTo>
                    <a:lnTo>
                      <a:pt x="7869" y="476667"/>
                    </a:lnTo>
                    <a:cubicBezTo>
                      <a:pt x="8286" y="479032"/>
                      <a:pt x="8922" y="481357"/>
                      <a:pt x="9438" y="483721"/>
                    </a:cubicBezTo>
                    <a:lnTo>
                      <a:pt x="12717" y="497770"/>
                    </a:lnTo>
                    <a:lnTo>
                      <a:pt x="16671" y="511659"/>
                    </a:lnTo>
                    <a:cubicBezTo>
                      <a:pt x="27679" y="548538"/>
                      <a:pt x="44112" y="583788"/>
                      <a:pt x="65274" y="615958"/>
                    </a:cubicBezTo>
                    <a:cubicBezTo>
                      <a:pt x="86416" y="648148"/>
                      <a:pt x="112287" y="677198"/>
                      <a:pt x="141715" y="702036"/>
                    </a:cubicBezTo>
                    <a:cubicBezTo>
                      <a:pt x="145271" y="705275"/>
                      <a:pt x="149206" y="708076"/>
                      <a:pt x="152941" y="711117"/>
                    </a:cubicBezTo>
                    <a:lnTo>
                      <a:pt x="158624" y="715587"/>
                    </a:lnTo>
                    <a:cubicBezTo>
                      <a:pt x="160492" y="717098"/>
                      <a:pt x="162519" y="718409"/>
                      <a:pt x="164466" y="719820"/>
                    </a:cubicBezTo>
                    <a:cubicBezTo>
                      <a:pt x="168400" y="722582"/>
                      <a:pt x="172275" y="725443"/>
                      <a:pt x="176269" y="728145"/>
                    </a:cubicBezTo>
                    <a:lnTo>
                      <a:pt x="188430" y="735934"/>
                    </a:lnTo>
                    <a:lnTo>
                      <a:pt x="191470" y="737882"/>
                    </a:lnTo>
                    <a:lnTo>
                      <a:pt x="194589" y="739690"/>
                    </a:lnTo>
                    <a:lnTo>
                      <a:pt x="200849" y="743286"/>
                    </a:lnTo>
                    <a:lnTo>
                      <a:pt x="207108" y="746883"/>
                    </a:lnTo>
                    <a:cubicBezTo>
                      <a:pt x="209194" y="748095"/>
                      <a:pt x="211380" y="749108"/>
                      <a:pt x="213506" y="750221"/>
                    </a:cubicBezTo>
                    <a:cubicBezTo>
                      <a:pt x="217798" y="752387"/>
                      <a:pt x="222050" y="754652"/>
                      <a:pt x="226382" y="756759"/>
                    </a:cubicBezTo>
                    <a:lnTo>
                      <a:pt x="239536" y="762700"/>
                    </a:lnTo>
                    <a:cubicBezTo>
                      <a:pt x="274865" y="777980"/>
                      <a:pt x="312380" y="788193"/>
                      <a:pt x="350631" y="792624"/>
                    </a:cubicBezTo>
                    <a:cubicBezTo>
                      <a:pt x="353015" y="792903"/>
                      <a:pt x="355399" y="793280"/>
                      <a:pt x="357804" y="793499"/>
                    </a:cubicBezTo>
                    <a:lnTo>
                      <a:pt x="364997" y="794035"/>
                    </a:lnTo>
                    <a:cubicBezTo>
                      <a:pt x="369805" y="794353"/>
                      <a:pt x="374594" y="794870"/>
                      <a:pt x="379403" y="795029"/>
                    </a:cubicBezTo>
                    <a:lnTo>
                      <a:pt x="393848" y="795386"/>
                    </a:lnTo>
                    <a:lnTo>
                      <a:pt x="397465" y="795486"/>
                    </a:lnTo>
                    <a:lnTo>
                      <a:pt x="1510835" y="795486"/>
                    </a:lnTo>
                    <a:lnTo>
                      <a:pt x="1514452" y="795386"/>
                    </a:lnTo>
                    <a:lnTo>
                      <a:pt x="1528897" y="795029"/>
                    </a:lnTo>
                    <a:cubicBezTo>
                      <a:pt x="1533706" y="794890"/>
                      <a:pt x="1538495" y="794353"/>
                      <a:pt x="1543303" y="794035"/>
                    </a:cubicBezTo>
                    <a:lnTo>
                      <a:pt x="1550496" y="793499"/>
                    </a:lnTo>
                    <a:cubicBezTo>
                      <a:pt x="1552901" y="793260"/>
                      <a:pt x="1555265" y="792903"/>
                      <a:pt x="1557670" y="792624"/>
                    </a:cubicBezTo>
                    <a:cubicBezTo>
                      <a:pt x="1595920" y="788193"/>
                      <a:pt x="1633435" y="777980"/>
                      <a:pt x="1668764" y="762700"/>
                    </a:cubicBezTo>
                    <a:lnTo>
                      <a:pt x="1681918" y="756759"/>
                    </a:lnTo>
                    <a:cubicBezTo>
                      <a:pt x="1686250" y="754672"/>
                      <a:pt x="1690502" y="752387"/>
                      <a:pt x="1694794" y="750221"/>
                    </a:cubicBezTo>
                    <a:cubicBezTo>
                      <a:pt x="1696920" y="749108"/>
                      <a:pt x="1699106" y="748095"/>
                      <a:pt x="1701192" y="746883"/>
                    </a:cubicBezTo>
                    <a:lnTo>
                      <a:pt x="1707452" y="743286"/>
                    </a:lnTo>
                    <a:lnTo>
                      <a:pt x="1713711" y="739690"/>
                    </a:lnTo>
                    <a:lnTo>
                      <a:pt x="1716830" y="737882"/>
                    </a:lnTo>
                    <a:lnTo>
                      <a:pt x="1719870" y="735934"/>
                    </a:lnTo>
                    <a:lnTo>
                      <a:pt x="1732031" y="728145"/>
                    </a:lnTo>
                    <a:cubicBezTo>
                      <a:pt x="1736005" y="725443"/>
                      <a:pt x="1739880" y="722582"/>
                      <a:pt x="1743834" y="719820"/>
                    </a:cubicBezTo>
                    <a:cubicBezTo>
                      <a:pt x="1745781" y="718389"/>
                      <a:pt x="1747808" y="717098"/>
                      <a:pt x="1749676" y="715587"/>
                    </a:cubicBezTo>
                    <a:lnTo>
                      <a:pt x="1755359" y="711117"/>
                    </a:lnTo>
                    <a:cubicBezTo>
                      <a:pt x="1759114" y="708096"/>
                      <a:pt x="1763029" y="705295"/>
                      <a:pt x="1766585" y="702036"/>
                    </a:cubicBezTo>
                    <a:cubicBezTo>
                      <a:pt x="1796013" y="677198"/>
                      <a:pt x="1821904" y="648148"/>
                      <a:pt x="1843026" y="615958"/>
                    </a:cubicBezTo>
                    <a:cubicBezTo>
                      <a:pt x="1864208" y="583788"/>
                      <a:pt x="1880621" y="548538"/>
                      <a:pt x="1891629" y="511659"/>
                    </a:cubicBezTo>
                    <a:lnTo>
                      <a:pt x="1895583" y="497770"/>
                    </a:lnTo>
                    <a:lnTo>
                      <a:pt x="1898862" y="483721"/>
                    </a:lnTo>
                    <a:cubicBezTo>
                      <a:pt x="1899378" y="481377"/>
                      <a:pt x="1900014" y="479052"/>
                      <a:pt x="1900431" y="476667"/>
                    </a:cubicBezTo>
                    <a:lnTo>
                      <a:pt x="1901703" y="469554"/>
                    </a:lnTo>
                    <a:lnTo>
                      <a:pt x="1902975" y="462440"/>
                    </a:lnTo>
                    <a:cubicBezTo>
                      <a:pt x="1903412" y="460076"/>
                      <a:pt x="1903849" y="457711"/>
                      <a:pt x="1904088" y="455307"/>
                    </a:cubicBezTo>
                    <a:lnTo>
                      <a:pt x="1905916" y="440980"/>
                    </a:lnTo>
                    <a:cubicBezTo>
                      <a:pt x="1906273" y="438596"/>
                      <a:pt x="1906412" y="436192"/>
                      <a:pt x="1906591" y="433787"/>
                    </a:cubicBezTo>
                    <a:lnTo>
                      <a:pt x="1907128" y="426594"/>
                    </a:lnTo>
                    <a:lnTo>
                      <a:pt x="1907684" y="419401"/>
                    </a:lnTo>
                    <a:cubicBezTo>
                      <a:pt x="1907863" y="416997"/>
                      <a:pt x="1907843" y="414593"/>
                      <a:pt x="1907922" y="412188"/>
                    </a:cubicBezTo>
                    <a:lnTo>
                      <a:pt x="1908300" y="397743"/>
                    </a:lnTo>
                    <a:lnTo>
                      <a:pt x="1907922" y="383297"/>
                    </a:lnTo>
                    <a:cubicBezTo>
                      <a:pt x="1907843" y="380893"/>
                      <a:pt x="1907863" y="378469"/>
                      <a:pt x="1907684" y="376084"/>
                    </a:cubicBezTo>
                    <a:close/>
                    <a:moveTo>
                      <a:pt x="1867487" y="410758"/>
                    </a:moveTo>
                    <a:cubicBezTo>
                      <a:pt x="1867407" y="412924"/>
                      <a:pt x="1867447" y="415090"/>
                      <a:pt x="1867288" y="417255"/>
                    </a:cubicBezTo>
                    <a:lnTo>
                      <a:pt x="1866771" y="423733"/>
                    </a:lnTo>
                    <a:lnTo>
                      <a:pt x="1866275" y="430211"/>
                    </a:lnTo>
                    <a:cubicBezTo>
                      <a:pt x="1866116" y="432377"/>
                      <a:pt x="1865996" y="434543"/>
                      <a:pt x="1865678" y="436669"/>
                    </a:cubicBezTo>
                    <a:lnTo>
                      <a:pt x="1864049" y="449545"/>
                    </a:lnTo>
                    <a:cubicBezTo>
                      <a:pt x="1863830" y="451691"/>
                      <a:pt x="1863453" y="453817"/>
                      <a:pt x="1863036" y="455943"/>
                    </a:cubicBezTo>
                    <a:lnTo>
                      <a:pt x="1861883" y="462321"/>
                    </a:lnTo>
                    <a:lnTo>
                      <a:pt x="1860751" y="468699"/>
                    </a:lnTo>
                    <a:cubicBezTo>
                      <a:pt x="1860393" y="470826"/>
                      <a:pt x="1859797" y="472912"/>
                      <a:pt x="1859340" y="475018"/>
                    </a:cubicBezTo>
                    <a:lnTo>
                      <a:pt x="1856419" y="487636"/>
                    </a:lnTo>
                    <a:lnTo>
                      <a:pt x="1852862" y="500094"/>
                    </a:lnTo>
                    <a:cubicBezTo>
                      <a:pt x="1842986" y="533178"/>
                      <a:pt x="1828243" y="564832"/>
                      <a:pt x="1809207" y="593743"/>
                    </a:cubicBezTo>
                    <a:cubicBezTo>
                      <a:pt x="1790211" y="622654"/>
                      <a:pt x="1766943" y="648803"/>
                      <a:pt x="1740496" y="671118"/>
                    </a:cubicBezTo>
                    <a:cubicBezTo>
                      <a:pt x="1737297" y="674039"/>
                      <a:pt x="1733760" y="676542"/>
                      <a:pt x="1730402" y="679265"/>
                    </a:cubicBezTo>
                    <a:lnTo>
                      <a:pt x="1725315" y="683278"/>
                    </a:lnTo>
                    <a:cubicBezTo>
                      <a:pt x="1723626" y="684649"/>
                      <a:pt x="1721798" y="685802"/>
                      <a:pt x="1720049" y="687074"/>
                    </a:cubicBezTo>
                    <a:cubicBezTo>
                      <a:pt x="1716512" y="689557"/>
                      <a:pt x="1713035" y="692121"/>
                      <a:pt x="1709458" y="694565"/>
                    </a:cubicBezTo>
                    <a:lnTo>
                      <a:pt x="1698530" y="701559"/>
                    </a:lnTo>
                    <a:lnTo>
                      <a:pt x="1695807" y="703327"/>
                    </a:lnTo>
                    <a:lnTo>
                      <a:pt x="1692986" y="704937"/>
                    </a:lnTo>
                    <a:lnTo>
                      <a:pt x="1687363" y="708156"/>
                    </a:lnTo>
                    <a:lnTo>
                      <a:pt x="1681739" y="711395"/>
                    </a:lnTo>
                    <a:cubicBezTo>
                      <a:pt x="1679872" y="712488"/>
                      <a:pt x="1677904" y="713382"/>
                      <a:pt x="1675997" y="714395"/>
                    </a:cubicBezTo>
                    <a:cubicBezTo>
                      <a:pt x="1672142" y="716342"/>
                      <a:pt x="1668327" y="718389"/>
                      <a:pt x="1664432" y="720277"/>
                    </a:cubicBezTo>
                    <a:lnTo>
                      <a:pt x="1652629" y="725602"/>
                    </a:lnTo>
                    <a:cubicBezTo>
                      <a:pt x="1620916" y="739312"/>
                      <a:pt x="1587256" y="748473"/>
                      <a:pt x="1552901" y="752467"/>
                    </a:cubicBezTo>
                    <a:cubicBezTo>
                      <a:pt x="1550755" y="752725"/>
                      <a:pt x="1548609" y="753063"/>
                      <a:pt x="1546463" y="753261"/>
                    </a:cubicBezTo>
                    <a:lnTo>
                      <a:pt x="1539985" y="753738"/>
                    </a:lnTo>
                    <a:cubicBezTo>
                      <a:pt x="1535673" y="754016"/>
                      <a:pt x="1531361" y="754513"/>
                      <a:pt x="1527029" y="754632"/>
                    </a:cubicBezTo>
                    <a:lnTo>
                      <a:pt x="1514034" y="754950"/>
                    </a:lnTo>
                    <a:lnTo>
                      <a:pt x="1510776" y="755050"/>
                    </a:lnTo>
                    <a:lnTo>
                      <a:pt x="397505" y="755050"/>
                    </a:lnTo>
                    <a:lnTo>
                      <a:pt x="394246" y="754950"/>
                    </a:lnTo>
                    <a:lnTo>
                      <a:pt x="381251" y="754632"/>
                    </a:lnTo>
                    <a:cubicBezTo>
                      <a:pt x="376919" y="754513"/>
                      <a:pt x="372607" y="754016"/>
                      <a:pt x="368295" y="753738"/>
                    </a:cubicBezTo>
                    <a:lnTo>
                      <a:pt x="361818" y="753261"/>
                    </a:lnTo>
                    <a:cubicBezTo>
                      <a:pt x="359672" y="753063"/>
                      <a:pt x="357526" y="752725"/>
                      <a:pt x="355380" y="752467"/>
                    </a:cubicBezTo>
                    <a:cubicBezTo>
                      <a:pt x="321004" y="748492"/>
                      <a:pt x="287364" y="739312"/>
                      <a:pt x="255651" y="725602"/>
                    </a:cubicBezTo>
                    <a:lnTo>
                      <a:pt x="243848" y="720277"/>
                    </a:lnTo>
                    <a:cubicBezTo>
                      <a:pt x="239953" y="718389"/>
                      <a:pt x="236158" y="716342"/>
                      <a:pt x="232283" y="714395"/>
                    </a:cubicBezTo>
                    <a:cubicBezTo>
                      <a:pt x="230376" y="713382"/>
                      <a:pt x="228409" y="712488"/>
                      <a:pt x="226541" y="711395"/>
                    </a:cubicBezTo>
                    <a:lnTo>
                      <a:pt x="220918" y="708156"/>
                    </a:lnTo>
                    <a:lnTo>
                      <a:pt x="215294" y="704937"/>
                    </a:lnTo>
                    <a:lnTo>
                      <a:pt x="212473" y="703327"/>
                    </a:lnTo>
                    <a:lnTo>
                      <a:pt x="209750" y="701559"/>
                    </a:lnTo>
                    <a:lnTo>
                      <a:pt x="198822" y="694565"/>
                    </a:lnTo>
                    <a:cubicBezTo>
                      <a:pt x="195245" y="692121"/>
                      <a:pt x="191768" y="689557"/>
                      <a:pt x="188231" y="687074"/>
                    </a:cubicBezTo>
                    <a:cubicBezTo>
                      <a:pt x="186482" y="685802"/>
                      <a:pt x="184654" y="684629"/>
                      <a:pt x="182985" y="683278"/>
                    </a:cubicBezTo>
                    <a:lnTo>
                      <a:pt x="177898" y="679265"/>
                    </a:lnTo>
                    <a:cubicBezTo>
                      <a:pt x="174540" y="676542"/>
                      <a:pt x="170984" y="674039"/>
                      <a:pt x="167804" y="671118"/>
                    </a:cubicBezTo>
                    <a:cubicBezTo>
                      <a:pt x="141337" y="648803"/>
                      <a:pt x="118069" y="622654"/>
                      <a:pt x="99093" y="593743"/>
                    </a:cubicBezTo>
                    <a:cubicBezTo>
                      <a:pt x="80057" y="564852"/>
                      <a:pt x="65333" y="533198"/>
                      <a:pt x="55438" y="500094"/>
                    </a:cubicBezTo>
                    <a:lnTo>
                      <a:pt x="51881" y="487636"/>
                    </a:lnTo>
                    <a:lnTo>
                      <a:pt x="48960" y="475018"/>
                    </a:lnTo>
                    <a:cubicBezTo>
                      <a:pt x="48503" y="472912"/>
                      <a:pt x="47907" y="470826"/>
                      <a:pt x="47550" y="468699"/>
                    </a:cubicBezTo>
                    <a:lnTo>
                      <a:pt x="46417" y="462321"/>
                    </a:lnTo>
                    <a:lnTo>
                      <a:pt x="45264" y="455943"/>
                    </a:lnTo>
                    <a:cubicBezTo>
                      <a:pt x="44867" y="453817"/>
                      <a:pt x="44470" y="451691"/>
                      <a:pt x="44251" y="449545"/>
                    </a:cubicBezTo>
                    <a:lnTo>
                      <a:pt x="42622" y="436669"/>
                    </a:lnTo>
                    <a:cubicBezTo>
                      <a:pt x="42284" y="434523"/>
                      <a:pt x="42185" y="432357"/>
                      <a:pt x="42026" y="430211"/>
                    </a:cubicBezTo>
                    <a:lnTo>
                      <a:pt x="41529" y="423733"/>
                    </a:lnTo>
                    <a:lnTo>
                      <a:pt x="41012" y="417255"/>
                    </a:lnTo>
                    <a:cubicBezTo>
                      <a:pt x="40833" y="415090"/>
                      <a:pt x="40893" y="412924"/>
                      <a:pt x="40814" y="410758"/>
                    </a:cubicBezTo>
                    <a:lnTo>
                      <a:pt x="40476" y="397763"/>
                    </a:lnTo>
                    <a:lnTo>
                      <a:pt x="40814" y="384768"/>
                    </a:lnTo>
                    <a:cubicBezTo>
                      <a:pt x="40893" y="382602"/>
                      <a:pt x="40853" y="380436"/>
                      <a:pt x="41012" y="378270"/>
                    </a:cubicBezTo>
                    <a:lnTo>
                      <a:pt x="41529" y="371792"/>
                    </a:lnTo>
                    <a:lnTo>
                      <a:pt x="42026" y="365315"/>
                    </a:lnTo>
                    <a:cubicBezTo>
                      <a:pt x="42185" y="363149"/>
                      <a:pt x="42304" y="360983"/>
                      <a:pt x="42622" y="358857"/>
                    </a:cubicBezTo>
                    <a:lnTo>
                      <a:pt x="44251" y="345981"/>
                    </a:lnTo>
                    <a:cubicBezTo>
                      <a:pt x="44470" y="343835"/>
                      <a:pt x="44847" y="341709"/>
                      <a:pt x="45264" y="339583"/>
                    </a:cubicBezTo>
                    <a:lnTo>
                      <a:pt x="46417" y="333204"/>
                    </a:lnTo>
                    <a:lnTo>
                      <a:pt x="47550" y="326826"/>
                    </a:lnTo>
                    <a:cubicBezTo>
                      <a:pt x="47907" y="324700"/>
                      <a:pt x="48503" y="322613"/>
                      <a:pt x="48960" y="320507"/>
                    </a:cubicBezTo>
                    <a:lnTo>
                      <a:pt x="51881" y="307890"/>
                    </a:lnTo>
                    <a:lnTo>
                      <a:pt x="55438" y="295431"/>
                    </a:lnTo>
                    <a:cubicBezTo>
                      <a:pt x="65314" y="262347"/>
                      <a:pt x="80057" y="230694"/>
                      <a:pt x="99093" y="201782"/>
                    </a:cubicBezTo>
                    <a:cubicBezTo>
                      <a:pt x="118089" y="172871"/>
                      <a:pt x="141357" y="146722"/>
                      <a:pt x="167804" y="124408"/>
                    </a:cubicBezTo>
                    <a:cubicBezTo>
                      <a:pt x="171003" y="121487"/>
                      <a:pt x="174540" y="118983"/>
                      <a:pt x="177898" y="116261"/>
                    </a:cubicBezTo>
                    <a:lnTo>
                      <a:pt x="182985" y="112247"/>
                    </a:lnTo>
                    <a:cubicBezTo>
                      <a:pt x="184674" y="110876"/>
                      <a:pt x="186502" y="109724"/>
                      <a:pt x="188231" y="108452"/>
                    </a:cubicBezTo>
                    <a:cubicBezTo>
                      <a:pt x="191768" y="105968"/>
                      <a:pt x="195245" y="103405"/>
                      <a:pt x="198822" y="100961"/>
                    </a:cubicBezTo>
                    <a:lnTo>
                      <a:pt x="209750" y="93966"/>
                    </a:lnTo>
                    <a:lnTo>
                      <a:pt x="212473" y="92198"/>
                    </a:lnTo>
                    <a:lnTo>
                      <a:pt x="215294" y="90588"/>
                    </a:lnTo>
                    <a:lnTo>
                      <a:pt x="220918" y="87369"/>
                    </a:lnTo>
                    <a:lnTo>
                      <a:pt x="226541" y="84131"/>
                    </a:lnTo>
                    <a:cubicBezTo>
                      <a:pt x="228409" y="83038"/>
                      <a:pt x="230376" y="82144"/>
                      <a:pt x="232283" y="81130"/>
                    </a:cubicBezTo>
                    <a:cubicBezTo>
                      <a:pt x="236138" y="79183"/>
                      <a:pt x="239953" y="77136"/>
                      <a:pt x="243848" y="75249"/>
                    </a:cubicBezTo>
                    <a:lnTo>
                      <a:pt x="255651" y="69923"/>
                    </a:lnTo>
                    <a:cubicBezTo>
                      <a:pt x="287364" y="56213"/>
                      <a:pt x="321024" y="47053"/>
                      <a:pt x="355380" y="43059"/>
                    </a:cubicBezTo>
                    <a:cubicBezTo>
                      <a:pt x="357526" y="42801"/>
                      <a:pt x="359672" y="42463"/>
                      <a:pt x="361818" y="42264"/>
                    </a:cubicBezTo>
                    <a:lnTo>
                      <a:pt x="368295" y="41787"/>
                    </a:lnTo>
                    <a:cubicBezTo>
                      <a:pt x="372607" y="41509"/>
                      <a:pt x="376919" y="41012"/>
                      <a:pt x="381251" y="40893"/>
                    </a:cubicBezTo>
                    <a:lnTo>
                      <a:pt x="394246" y="40575"/>
                    </a:lnTo>
                    <a:lnTo>
                      <a:pt x="397505" y="40476"/>
                    </a:lnTo>
                    <a:lnTo>
                      <a:pt x="1510796" y="40476"/>
                    </a:lnTo>
                    <a:lnTo>
                      <a:pt x="1514054" y="40575"/>
                    </a:lnTo>
                    <a:lnTo>
                      <a:pt x="1527049" y="40893"/>
                    </a:lnTo>
                    <a:cubicBezTo>
                      <a:pt x="1531381" y="41012"/>
                      <a:pt x="1535693" y="41509"/>
                      <a:pt x="1540005" y="41787"/>
                    </a:cubicBezTo>
                    <a:lnTo>
                      <a:pt x="1546483" y="42264"/>
                    </a:lnTo>
                    <a:cubicBezTo>
                      <a:pt x="1548628" y="42463"/>
                      <a:pt x="1550774" y="42801"/>
                      <a:pt x="1552920" y="43059"/>
                    </a:cubicBezTo>
                    <a:cubicBezTo>
                      <a:pt x="1587296" y="47033"/>
                      <a:pt x="1620936" y="56213"/>
                      <a:pt x="1652649" y="69923"/>
                    </a:cubicBezTo>
                    <a:lnTo>
                      <a:pt x="1664452" y="75249"/>
                    </a:lnTo>
                    <a:cubicBezTo>
                      <a:pt x="1668347" y="77136"/>
                      <a:pt x="1672142" y="79183"/>
                      <a:pt x="1676017" y="81130"/>
                    </a:cubicBezTo>
                    <a:cubicBezTo>
                      <a:pt x="1677924" y="82144"/>
                      <a:pt x="1679891" y="83038"/>
                      <a:pt x="1681759" y="84131"/>
                    </a:cubicBezTo>
                    <a:lnTo>
                      <a:pt x="1687382" y="87369"/>
                    </a:lnTo>
                    <a:lnTo>
                      <a:pt x="1693006" y="90588"/>
                    </a:lnTo>
                    <a:lnTo>
                      <a:pt x="1695827" y="92198"/>
                    </a:lnTo>
                    <a:lnTo>
                      <a:pt x="1698550" y="93966"/>
                    </a:lnTo>
                    <a:lnTo>
                      <a:pt x="1709478" y="100961"/>
                    </a:lnTo>
                    <a:cubicBezTo>
                      <a:pt x="1713055" y="103405"/>
                      <a:pt x="1716532" y="105968"/>
                      <a:pt x="1720069" y="108452"/>
                    </a:cubicBezTo>
                    <a:cubicBezTo>
                      <a:pt x="1721818" y="109724"/>
                      <a:pt x="1723646" y="110896"/>
                      <a:pt x="1725315" y="112247"/>
                    </a:cubicBezTo>
                    <a:lnTo>
                      <a:pt x="1730402" y="116261"/>
                    </a:lnTo>
                    <a:cubicBezTo>
                      <a:pt x="1733760" y="118983"/>
                      <a:pt x="1737316" y="121487"/>
                      <a:pt x="1740496" y="124408"/>
                    </a:cubicBezTo>
                    <a:cubicBezTo>
                      <a:pt x="1766963" y="146722"/>
                      <a:pt x="1790231" y="172871"/>
                      <a:pt x="1809207" y="201782"/>
                    </a:cubicBezTo>
                    <a:cubicBezTo>
                      <a:pt x="1828243" y="230674"/>
                      <a:pt x="1842967" y="262327"/>
                      <a:pt x="1852862" y="295431"/>
                    </a:cubicBezTo>
                    <a:lnTo>
                      <a:pt x="1856419" y="307890"/>
                    </a:lnTo>
                    <a:lnTo>
                      <a:pt x="1859340" y="320507"/>
                    </a:lnTo>
                    <a:cubicBezTo>
                      <a:pt x="1859797" y="322613"/>
                      <a:pt x="1860393" y="324700"/>
                      <a:pt x="1860751" y="326826"/>
                    </a:cubicBezTo>
                    <a:lnTo>
                      <a:pt x="1861883" y="333204"/>
                    </a:lnTo>
                    <a:lnTo>
                      <a:pt x="1863036" y="339583"/>
                    </a:lnTo>
                    <a:cubicBezTo>
                      <a:pt x="1863433" y="341709"/>
                      <a:pt x="1863830" y="343835"/>
                      <a:pt x="1864049" y="345981"/>
                    </a:cubicBezTo>
                    <a:lnTo>
                      <a:pt x="1865678" y="358857"/>
                    </a:lnTo>
                    <a:cubicBezTo>
                      <a:pt x="1866016" y="361003"/>
                      <a:pt x="1866116" y="363169"/>
                      <a:pt x="1866275" y="365315"/>
                    </a:cubicBezTo>
                    <a:lnTo>
                      <a:pt x="1866771" y="371792"/>
                    </a:lnTo>
                    <a:lnTo>
                      <a:pt x="1867288" y="378270"/>
                    </a:lnTo>
                    <a:cubicBezTo>
                      <a:pt x="1867467" y="380436"/>
                      <a:pt x="1867407" y="382602"/>
                      <a:pt x="1867487" y="384768"/>
                    </a:cubicBezTo>
                    <a:lnTo>
                      <a:pt x="1867824" y="397763"/>
                    </a:lnTo>
                    <a:lnTo>
                      <a:pt x="1867487" y="410758"/>
                    </a:lnTo>
                    <a:close/>
                  </a:path>
                </a:pathLst>
              </a:custGeom>
              <a:solidFill>
                <a:schemeClr val="tx1"/>
              </a:solidFill>
              <a:ln w="197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7" name="Freeform 16">
                <a:extLst>
                  <a:ext uri="{FF2B5EF4-FFF2-40B4-BE49-F238E27FC236}">
                    <a16:creationId xmlns:a16="http://schemas.microsoft.com/office/drawing/2014/main" id="{595284C5-2239-67DA-B32C-F9583AA97D25}"/>
                  </a:ext>
                </a:extLst>
              </p:cNvPr>
              <p:cNvSpPr/>
              <p:nvPr/>
            </p:nvSpPr>
            <p:spPr>
              <a:xfrm>
                <a:off x="9180173" y="3493543"/>
                <a:ext cx="477561" cy="477554"/>
              </a:xfrm>
              <a:custGeom>
                <a:avLst/>
                <a:gdLst>
                  <a:gd name="connsiteX0" fmla="*/ 465898 w 477561"/>
                  <a:gd name="connsiteY0" fmla="*/ 165022 h 477554"/>
                  <a:gd name="connsiteX1" fmla="*/ 451512 w 477561"/>
                  <a:gd name="connsiteY1" fmla="*/ 130369 h 477554"/>
                  <a:gd name="connsiteX2" fmla="*/ 431920 w 477561"/>
                  <a:gd name="connsiteY2" fmla="*/ 98437 h 477554"/>
                  <a:gd name="connsiteX3" fmla="*/ 312579 w 477561"/>
                  <a:gd name="connsiteY3" fmla="*/ 11684 h 477554"/>
                  <a:gd name="connsiteX4" fmla="*/ 165023 w 477561"/>
                  <a:gd name="connsiteY4" fmla="*/ 11684 h 477554"/>
                  <a:gd name="connsiteX5" fmla="*/ 45662 w 477561"/>
                  <a:gd name="connsiteY5" fmla="*/ 98417 h 477554"/>
                  <a:gd name="connsiteX6" fmla="*/ 26070 w 477561"/>
                  <a:gd name="connsiteY6" fmla="*/ 130349 h 477554"/>
                  <a:gd name="connsiteX7" fmla="*/ 11684 w 477561"/>
                  <a:gd name="connsiteY7" fmla="*/ 165003 h 477554"/>
                  <a:gd name="connsiteX8" fmla="*/ 2921 w 477561"/>
                  <a:gd name="connsiteY8" fmla="*/ 201484 h 477554"/>
                  <a:gd name="connsiteX9" fmla="*/ 0 w 477561"/>
                  <a:gd name="connsiteY9" fmla="*/ 238761 h 477554"/>
                  <a:gd name="connsiteX10" fmla="*/ 2921 w 477561"/>
                  <a:gd name="connsiteY10" fmla="*/ 276057 h 477554"/>
                  <a:gd name="connsiteX11" fmla="*/ 11664 w 477561"/>
                  <a:gd name="connsiteY11" fmla="*/ 312559 h 477554"/>
                  <a:gd name="connsiteX12" fmla="*/ 26050 w 477561"/>
                  <a:gd name="connsiteY12" fmla="*/ 347213 h 477554"/>
                  <a:gd name="connsiteX13" fmla="*/ 45642 w 477561"/>
                  <a:gd name="connsiteY13" fmla="*/ 379144 h 477554"/>
                  <a:gd name="connsiteX14" fmla="*/ 164983 w 477561"/>
                  <a:gd name="connsiteY14" fmla="*/ 465878 h 477554"/>
                  <a:gd name="connsiteX15" fmla="*/ 312539 w 477561"/>
                  <a:gd name="connsiteY15" fmla="*/ 465878 h 477554"/>
                  <a:gd name="connsiteX16" fmla="*/ 431900 w 477561"/>
                  <a:gd name="connsiteY16" fmla="*/ 379164 h 477554"/>
                  <a:gd name="connsiteX17" fmla="*/ 451492 w 477561"/>
                  <a:gd name="connsiteY17" fmla="*/ 347233 h 477554"/>
                  <a:gd name="connsiteX18" fmla="*/ 465878 w 477561"/>
                  <a:gd name="connsiteY18" fmla="*/ 312579 h 477554"/>
                  <a:gd name="connsiteX19" fmla="*/ 474641 w 477561"/>
                  <a:gd name="connsiteY19" fmla="*/ 276077 h 477554"/>
                  <a:gd name="connsiteX20" fmla="*/ 477562 w 477561"/>
                  <a:gd name="connsiteY20" fmla="*/ 238801 h 477554"/>
                  <a:gd name="connsiteX21" fmla="*/ 474641 w 477561"/>
                  <a:gd name="connsiteY21" fmla="*/ 201524 h 477554"/>
                  <a:gd name="connsiteX22" fmla="*/ 465898 w 477561"/>
                  <a:gd name="connsiteY22" fmla="*/ 165042 h 477554"/>
                  <a:gd name="connsiteX23" fmla="*/ 434722 w 477561"/>
                  <a:gd name="connsiteY23" fmla="*/ 269798 h 477554"/>
                  <a:gd name="connsiteX24" fmla="*/ 427449 w 477561"/>
                  <a:gd name="connsiteY24" fmla="*/ 300081 h 477554"/>
                  <a:gd name="connsiteX25" fmla="*/ 415507 w 477561"/>
                  <a:gd name="connsiteY25" fmla="*/ 328853 h 477554"/>
                  <a:gd name="connsiteX26" fmla="*/ 399233 w 477561"/>
                  <a:gd name="connsiteY26" fmla="*/ 355379 h 477554"/>
                  <a:gd name="connsiteX27" fmla="*/ 300061 w 477561"/>
                  <a:gd name="connsiteY27" fmla="*/ 427449 h 477554"/>
                  <a:gd name="connsiteX28" fmla="*/ 177461 w 477561"/>
                  <a:gd name="connsiteY28" fmla="*/ 427449 h 477554"/>
                  <a:gd name="connsiteX29" fmla="*/ 78309 w 477561"/>
                  <a:gd name="connsiteY29" fmla="*/ 355360 h 477554"/>
                  <a:gd name="connsiteX30" fmla="*/ 62035 w 477561"/>
                  <a:gd name="connsiteY30" fmla="*/ 328833 h 477554"/>
                  <a:gd name="connsiteX31" fmla="*/ 50093 w 477561"/>
                  <a:gd name="connsiteY31" fmla="*/ 300061 h 477554"/>
                  <a:gd name="connsiteX32" fmla="*/ 42821 w 477561"/>
                  <a:gd name="connsiteY32" fmla="*/ 269778 h 477554"/>
                  <a:gd name="connsiteX33" fmla="*/ 40396 w 477561"/>
                  <a:gd name="connsiteY33" fmla="*/ 238761 h 477554"/>
                  <a:gd name="connsiteX34" fmla="*/ 42840 w 477561"/>
                  <a:gd name="connsiteY34" fmla="*/ 207743 h 477554"/>
                  <a:gd name="connsiteX35" fmla="*/ 50113 w 477561"/>
                  <a:gd name="connsiteY35" fmla="*/ 177461 h 477554"/>
                  <a:gd name="connsiteX36" fmla="*/ 62055 w 477561"/>
                  <a:gd name="connsiteY36" fmla="*/ 148709 h 477554"/>
                  <a:gd name="connsiteX37" fmla="*/ 78329 w 477561"/>
                  <a:gd name="connsiteY37" fmla="*/ 122182 h 477554"/>
                  <a:gd name="connsiteX38" fmla="*/ 177481 w 477561"/>
                  <a:gd name="connsiteY38" fmla="*/ 50113 h 477554"/>
                  <a:gd name="connsiteX39" fmla="*/ 300081 w 477561"/>
                  <a:gd name="connsiteY39" fmla="*/ 50113 h 477554"/>
                  <a:gd name="connsiteX40" fmla="*/ 399233 w 477561"/>
                  <a:gd name="connsiteY40" fmla="*/ 122202 h 477554"/>
                  <a:gd name="connsiteX41" fmla="*/ 415507 w 477561"/>
                  <a:gd name="connsiteY41" fmla="*/ 148729 h 477554"/>
                  <a:gd name="connsiteX42" fmla="*/ 427449 w 477561"/>
                  <a:gd name="connsiteY42" fmla="*/ 177501 h 477554"/>
                  <a:gd name="connsiteX43" fmla="*/ 434722 w 477561"/>
                  <a:gd name="connsiteY43" fmla="*/ 207783 h 477554"/>
                  <a:gd name="connsiteX44" fmla="*/ 437146 w 477561"/>
                  <a:gd name="connsiteY44" fmla="*/ 238801 h 477554"/>
                  <a:gd name="connsiteX45" fmla="*/ 434722 w 477561"/>
                  <a:gd name="connsiteY45" fmla="*/ 269818 h 47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77561" h="477554">
                    <a:moveTo>
                      <a:pt x="465898" y="165022"/>
                    </a:moveTo>
                    <a:cubicBezTo>
                      <a:pt x="462103" y="153080"/>
                      <a:pt x="457195" y="141516"/>
                      <a:pt x="451512" y="130369"/>
                    </a:cubicBezTo>
                    <a:cubicBezTo>
                      <a:pt x="445829" y="119221"/>
                      <a:pt x="439332" y="108492"/>
                      <a:pt x="431920" y="98437"/>
                    </a:cubicBezTo>
                    <a:cubicBezTo>
                      <a:pt x="402671" y="57902"/>
                      <a:pt x="360288" y="27163"/>
                      <a:pt x="312579" y="11684"/>
                    </a:cubicBezTo>
                    <a:cubicBezTo>
                      <a:pt x="264811" y="-3895"/>
                      <a:pt x="212811" y="-3895"/>
                      <a:pt x="165023" y="11684"/>
                    </a:cubicBezTo>
                    <a:cubicBezTo>
                      <a:pt x="117314" y="27163"/>
                      <a:pt x="74931" y="57882"/>
                      <a:pt x="45662" y="98417"/>
                    </a:cubicBezTo>
                    <a:cubicBezTo>
                      <a:pt x="38250" y="108472"/>
                      <a:pt x="31753" y="119202"/>
                      <a:pt x="26070" y="130349"/>
                    </a:cubicBezTo>
                    <a:cubicBezTo>
                      <a:pt x="20407" y="141496"/>
                      <a:pt x="15479" y="153061"/>
                      <a:pt x="11684" y="165003"/>
                    </a:cubicBezTo>
                    <a:cubicBezTo>
                      <a:pt x="7849" y="176925"/>
                      <a:pt x="4868" y="189125"/>
                      <a:pt x="2921" y="201484"/>
                    </a:cubicBezTo>
                    <a:cubicBezTo>
                      <a:pt x="1033" y="213844"/>
                      <a:pt x="60" y="226322"/>
                      <a:pt x="0" y="238761"/>
                    </a:cubicBezTo>
                    <a:cubicBezTo>
                      <a:pt x="80" y="251200"/>
                      <a:pt x="1033" y="263678"/>
                      <a:pt x="2921" y="276057"/>
                    </a:cubicBezTo>
                    <a:cubicBezTo>
                      <a:pt x="4868" y="288417"/>
                      <a:pt x="7849" y="300617"/>
                      <a:pt x="11664" y="312559"/>
                    </a:cubicBezTo>
                    <a:cubicBezTo>
                      <a:pt x="15459" y="324501"/>
                      <a:pt x="20387" y="336066"/>
                      <a:pt x="26050" y="347213"/>
                    </a:cubicBezTo>
                    <a:cubicBezTo>
                      <a:pt x="31733" y="358360"/>
                      <a:pt x="38230" y="369090"/>
                      <a:pt x="45642" y="379144"/>
                    </a:cubicBezTo>
                    <a:cubicBezTo>
                      <a:pt x="74911" y="419680"/>
                      <a:pt x="117294" y="450399"/>
                      <a:pt x="164983" y="465878"/>
                    </a:cubicBezTo>
                    <a:cubicBezTo>
                      <a:pt x="212751" y="481436"/>
                      <a:pt x="264751" y="481456"/>
                      <a:pt x="312539" y="465878"/>
                    </a:cubicBezTo>
                    <a:cubicBezTo>
                      <a:pt x="360248" y="450419"/>
                      <a:pt x="402651" y="419680"/>
                      <a:pt x="431900" y="379164"/>
                    </a:cubicBezTo>
                    <a:cubicBezTo>
                      <a:pt x="439312" y="369110"/>
                      <a:pt x="445809" y="358380"/>
                      <a:pt x="451492" y="347233"/>
                    </a:cubicBezTo>
                    <a:cubicBezTo>
                      <a:pt x="457155" y="336085"/>
                      <a:pt x="462083" y="324521"/>
                      <a:pt x="465878" y="312579"/>
                    </a:cubicBezTo>
                    <a:cubicBezTo>
                      <a:pt x="469693" y="300657"/>
                      <a:pt x="472694" y="288456"/>
                      <a:pt x="474641" y="276077"/>
                    </a:cubicBezTo>
                    <a:cubicBezTo>
                      <a:pt x="476529" y="263718"/>
                      <a:pt x="477482" y="251239"/>
                      <a:pt x="477562" y="238801"/>
                    </a:cubicBezTo>
                    <a:cubicBezTo>
                      <a:pt x="477482" y="226362"/>
                      <a:pt x="476529" y="213883"/>
                      <a:pt x="474641" y="201524"/>
                    </a:cubicBezTo>
                    <a:cubicBezTo>
                      <a:pt x="472694" y="189165"/>
                      <a:pt x="469713" y="176964"/>
                      <a:pt x="465898" y="165042"/>
                    </a:cubicBezTo>
                    <a:close/>
                    <a:moveTo>
                      <a:pt x="434722" y="269798"/>
                    </a:moveTo>
                    <a:cubicBezTo>
                      <a:pt x="433112" y="280071"/>
                      <a:pt x="430608" y="290185"/>
                      <a:pt x="427449" y="300081"/>
                    </a:cubicBezTo>
                    <a:cubicBezTo>
                      <a:pt x="424310" y="309996"/>
                      <a:pt x="420216" y="319593"/>
                      <a:pt x="415507" y="328853"/>
                    </a:cubicBezTo>
                    <a:cubicBezTo>
                      <a:pt x="410778" y="338112"/>
                      <a:pt x="405393" y="347034"/>
                      <a:pt x="399233" y="355379"/>
                    </a:cubicBezTo>
                    <a:cubicBezTo>
                      <a:pt x="374912" y="389079"/>
                      <a:pt x="339623" y="414613"/>
                      <a:pt x="300061" y="427449"/>
                    </a:cubicBezTo>
                    <a:cubicBezTo>
                      <a:pt x="260479" y="440365"/>
                      <a:pt x="217043" y="440365"/>
                      <a:pt x="177461" y="427449"/>
                    </a:cubicBezTo>
                    <a:cubicBezTo>
                      <a:pt x="137900" y="414613"/>
                      <a:pt x="102610" y="389079"/>
                      <a:pt x="78309" y="355360"/>
                    </a:cubicBezTo>
                    <a:cubicBezTo>
                      <a:pt x="72149" y="346994"/>
                      <a:pt x="66744" y="338072"/>
                      <a:pt x="62035" y="328833"/>
                    </a:cubicBezTo>
                    <a:cubicBezTo>
                      <a:pt x="57326" y="319573"/>
                      <a:pt x="53233" y="309976"/>
                      <a:pt x="50093" y="300061"/>
                    </a:cubicBezTo>
                    <a:cubicBezTo>
                      <a:pt x="46934" y="290165"/>
                      <a:pt x="44450" y="280031"/>
                      <a:pt x="42821" y="269778"/>
                    </a:cubicBezTo>
                    <a:cubicBezTo>
                      <a:pt x="41271" y="259505"/>
                      <a:pt x="40476" y="249133"/>
                      <a:pt x="40396" y="238761"/>
                    </a:cubicBezTo>
                    <a:cubicBezTo>
                      <a:pt x="40476" y="228389"/>
                      <a:pt x="41271" y="218016"/>
                      <a:pt x="42840" y="207743"/>
                    </a:cubicBezTo>
                    <a:cubicBezTo>
                      <a:pt x="44450" y="197471"/>
                      <a:pt x="46953" y="187357"/>
                      <a:pt x="50113" y="177461"/>
                    </a:cubicBezTo>
                    <a:cubicBezTo>
                      <a:pt x="53252" y="167546"/>
                      <a:pt x="57346" y="157949"/>
                      <a:pt x="62055" y="148709"/>
                    </a:cubicBezTo>
                    <a:cubicBezTo>
                      <a:pt x="66784" y="139449"/>
                      <a:pt x="72169" y="130528"/>
                      <a:pt x="78329" y="122182"/>
                    </a:cubicBezTo>
                    <a:cubicBezTo>
                      <a:pt x="102650" y="88482"/>
                      <a:pt x="137920" y="62949"/>
                      <a:pt x="177481" y="50113"/>
                    </a:cubicBezTo>
                    <a:cubicBezTo>
                      <a:pt x="217063" y="37177"/>
                      <a:pt x="260499" y="37197"/>
                      <a:pt x="300081" y="50113"/>
                    </a:cubicBezTo>
                    <a:cubicBezTo>
                      <a:pt x="339642" y="62949"/>
                      <a:pt x="374912" y="88502"/>
                      <a:pt x="399233" y="122202"/>
                    </a:cubicBezTo>
                    <a:cubicBezTo>
                      <a:pt x="405393" y="130567"/>
                      <a:pt x="410778" y="139489"/>
                      <a:pt x="415507" y="148729"/>
                    </a:cubicBezTo>
                    <a:cubicBezTo>
                      <a:pt x="420216" y="157988"/>
                      <a:pt x="424310" y="167586"/>
                      <a:pt x="427449" y="177501"/>
                    </a:cubicBezTo>
                    <a:cubicBezTo>
                      <a:pt x="430608" y="187396"/>
                      <a:pt x="433112" y="197510"/>
                      <a:pt x="434722" y="207783"/>
                    </a:cubicBezTo>
                    <a:cubicBezTo>
                      <a:pt x="436271" y="218056"/>
                      <a:pt x="437066" y="228428"/>
                      <a:pt x="437146" y="238801"/>
                    </a:cubicBezTo>
                    <a:cubicBezTo>
                      <a:pt x="437066" y="249173"/>
                      <a:pt x="436271" y="259545"/>
                      <a:pt x="434722" y="269818"/>
                    </a:cubicBezTo>
                    <a:close/>
                  </a:path>
                </a:pathLst>
              </a:custGeom>
              <a:solidFill>
                <a:schemeClr val="tx1"/>
              </a:solidFill>
              <a:ln w="197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8" name="Freeform 17">
                <a:extLst>
                  <a:ext uri="{FF2B5EF4-FFF2-40B4-BE49-F238E27FC236}">
                    <a16:creationId xmlns:a16="http://schemas.microsoft.com/office/drawing/2014/main" id="{5EE45FD1-5F15-586C-3F03-5E59502C2162}"/>
                  </a:ext>
                </a:extLst>
              </p:cNvPr>
              <p:cNvSpPr/>
              <p:nvPr/>
            </p:nvSpPr>
            <p:spPr>
              <a:xfrm>
                <a:off x="9259674" y="3573007"/>
                <a:ext cx="318600" cy="318594"/>
              </a:xfrm>
              <a:custGeom>
                <a:avLst/>
                <a:gdLst>
                  <a:gd name="connsiteX0" fmla="*/ 208539 w 318600"/>
                  <a:gd name="connsiteY0" fmla="*/ 7787 h 318594"/>
                  <a:gd name="connsiteX1" fmla="*/ 110082 w 318600"/>
                  <a:gd name="connsiteY1" fmla="*/ 7787 h 318594"/>
                  <a:gd name="connsiteX2" fmla="*/ 30442 w 318600"/>
                  <a:gd name="connsiteY2" fmla="*/ 65689 h 318594"/>
                  <a:gd name="connsiteX3" fmla="*/ 1 w 318600"/>
                  <a:gd name="connsiteY3" fmla="*/ 159297 h 318594"/>
                  <a:gd name="connsiteX4" fmla="*/ 30422 w 318600"/>
                  <a:gd name="connsiteY4" fmla="*/ 252906 h 318594"/>
                  <a:gd name="connsiteX5" fmla="*/ 110042 w 318600"/>
                  <a:gd name="connsiteY5" fmla="*/ 310808 h 318594"/>
                  <a:gd name="connsiteX6" fmla="*/ 208519 w 318600"/>
                  <a:gd name="connsiteY6" fmla="*/ 310808 h 318594"/>
                  <a:gd name="connsiteX7" fmla="*/ 288159 w 318600"/>
                  <a:gd name="connsiteY7" fmla="*/ 252926 h 318594"/>
                  <a:gd name="connsiteX8" fmla="*/ 318600 w 318600"/>
                  <a:gd name="connsiteY8" fmla="*/ 159317 h 318594"/>
                  <a:gd name="connsiteX9" fmla="*/ 288179 w 318600"/>
                  <a:gd name="connsiteY9" fmla="*/ 65708 h 318594"/>
                  <a:gd name="connsiteX10" fmla="*/ 208559 w 318600"/>
                  <a:gd name="connsiteY10" fmla="*/ 7787 h 318594"/>
                  <a:gd name="connsiteX11" fmla="*/ 255473 w 318600"/>
                  <a:gd name="connsiteY11" fmla="*/ 229121 h 318594"/>
                  <a:gd name="connsiteX12" fmla="*/ 196041 w 318600"/>
                  <a:gd name="connsiteY12" fmla="*/ 272359 h 318594"/>
                  <a:gd name="connsiteX13" fmla="*/ 122521 w 318600"/>
                  <a:gd name="connsiteY13" fmla="*/ 272359 h 318594"/>
                  <a:gd name="connsiteX14" fmla="*/ 63089 w 318600"/>
                  <a:gd name="connsiteY14" fmla="*/ 229101 h 318594"/>
                  <a:gd name="connsiteX15" fmla="*/ 40397 w 318600"/>
                  <a:gd name="connsiteY15" fmla="*/ 159277 h 318594"/>
                  <a:gd name="connsiteX16" fmla="*/ 63109 w 318600"/>
                  <a:gd name="connsiteY16" fmla="*/ 89453 h 318594"/>
                  <a:gd name="connsiteX17" fmla="*/ 122541 w 318600"/>
                  <a:gd name="connsiteY17" fmla="*/ 46216 h 318594"/>
                  <a:gd name="connsiteX18" fmla="*/ 196041 w 318600"/>
                  <a:gd name="connsiteY18" fmla="*/ 46216 h 318594"/>
                  <a:gd name="connsiteX19" fmla="*/ 255473 w 318600"/>
                  <a:gd name="connsiteY19" fmla="*/ 89473 h 318594"/>
                  <a:gd name="connsiteX20" fmla="*/ 278164 w 318600"/>
                  <a:gd name="connsiteY20" fmla="*/ 159317 h 318594"/>
                  <a:gd name="connsiteX21" fmla="*/ 255473 w 318600"/>
                  <a:gd name="connsiteY21" fmla="*/ 229141 h 31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8600" h="318594">
                    <a:moveTo>
                      <a:pt x="208539" y="7787"/>
                    </a:moveTo>
                    <a:cubicBezTo>
                      <a:pt x="176886" y="-2586"/>
                      <a:pt x="141715" y="-2605"/>
                      <a:pt x="110082" y="7787"/>
                    </a:cubicBezTo>
                    <a:cubicBezTo>
                      <a:pt x="78389" y="18079"/>
                      <a:pt x="49974" y="38586"/>
                      <a:pt x="30442" y="65689"/>
                    </a:cubicBezTo>
                    <a:cubicBezTo>
                      <a:pt x="10751" y="92672"/>
                      <a:pt x="-79" y="125836"/>
                      <a:pt x="1" y="159297"/>
                    </a:cubicBezTo>
                    <a:cubicBezTo>
                      <a:pt x="-99" y="192759"/>
                      <a:pt x="10731" y="225922"/>
                      <a:pt x="30422" y="252906"/>
                    </a:cubicBezTo>
                    <a:cubicBezTo>
                      <a:pt x="49955" y="280029"/>
                      <a:pt x="78369" y="300515"/>
                      <a:pt x="110042" y="310808"/>
                    </a:cubicBezTo>
                    <a:cubicBezTo>
                      <a:pt x="141696" y="321180"/>
                      <a:pt x="176866" y="321200"/>
                      <a:pt x="208519" y="310808"/>
                    </a:cubicBezTo>
                    <a:cubicBezTo>
                      <a:pt x="240212" y="300515"/>
                      <a:pt x="268627" y="280029"/>
                      <a:pt x="288159" y="252926"/>
                    </a:cubicBezTo>
                    <a:cubicBezTo>
                      <a:pt x="307851" y="225942"/>
                      <a:pt x="318680" y="192799"/>
                      <a:pt x="318600" y="159317"/>
                    </a:cubicBezTo>
                    <a:cubicBezTo>
                      <a:pt x="318680" y="125856"/>
                      <a:pt x="307871" y="92692"/>
                      <a:pt x="288179" y="65708"/>
                    </a:cubicBezTo>
                    <a:cubicBezTo>
                      <a:pt x="268667" y="38586"/>
                      <a:pt x="240232" y="18079"/>
                      <a:pt x="208559" y="7787"/>
                    </a:cubicBezTo>
                    <a:close/>
                    <a:moveTo>
                      <a:pt x="255473" y="229121"/>
                    </a:moveTo>
                    <a:cubicBezTo>
                      <a:pt x="240888" y="249409"/>
                      <a:pt x="219567" y="264709"/>
                      <a:pt x="196041" y="272359"/>
                    </a:cubicBezTo>
                    <a:cubicBezTo>
                      <a:pt x="172594" y="280089"/>
                      <a:pt x="145968" y="280089"/>
                      <a:pt x="122521" y="272359"/>
                    </a:cubicBezTo>
                    <a:cubicBezTo>
                      <a:pt x="98974" y="264709"/>
                      <a:pt x="77654" y="249409"/>
                      <a:pt x="63089" y="229101"/>
                    </a:cubicBezTo>
                    <a:cubicBezTo>
                      <a:pt x="48385" y="208893"/>
                      <a:pt x="40357" y="184413"/>
                      <a:pt x="40397" y="159277"/>
                    </a:cubicBezTo>
                    <a:cubicBezTo>
                      <a:pt x="40357" y="134142"/>
                      <a:pt x="48405" y="109661"/>
                      <a:pt x="63109" y="89453"/>
                    </a:cubicBezTo>
                    <a:cubicBezTo>
                      <a:pt x="77693" y="69166"/>
                      <a:pt x="99014" y="53866"/>
                      <a:pt x="122541" y="46216"/>
                    </a:cubicBezTo>
                    <a:cubicBezTo>
                      <a:pt x="145988" y="38466"/>
                      <a:pt x="172594" y="38486"/>
                      <a:pt x="196041" y="46216"/>
                    </a:cubicBezTo>
                    <a:cubicBezTo>
                      <a:pt x="219567" y="53866"/>
                      <a:pt x="240888" y="69166"/>
                      <a:pt x="255473" y="89473"/>
                    </a:cubicBezTo>
                    <a:cubicBezTo>
                      <a:pt x="270177" y="109681"/>
                      <a:pt x="278204" y="134161"/>
                      <a:pt x="278164" y="159317"/>
                    </a:cubicBezTo>
                    <a:cubicBezTo>
                      <a:pt x="278204" y="184453"/>
                      <a:pt x="270177" y="208933"/>
                      <a:pt x="255473" y="229141"/>
                    </a:cubicBezTo>
                    <a:close/>
                  </a:path>
                </a:pathLst>
              </a:custGeom>
              <a:solidFill>
                <a:schemeClr val="tx1"/>
              </a:solidFill>
              <a:ln w="197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9" name="Freeform 18">
                <a:extLst>
                  <a:ext uri="{FF2B5EF4-FFF2-40B4-BE49-F238E27FC236}">
                    <a16:creationId xmlns:a16="http://schemas.microsoft.com/office/drawing/2014/main" id="{F24F0A99-7380-5AAA-080A-289153DC9516}"/>
                  </a:ext>
                </a:extLst>
              </p:cNvPr>
              <p:cNvSpPr/>
              <p:nvPr/>
            </p:nvSpPr>
            <p:spPr>
              <a:xfrm>
                <a:off x="8067419" y="3454121"/>
                <a:ext cx="556367" cy="556367"/>
              </a:xfrm>
              <a:custGeom>
                <a:avLst/>
                <a:gdLst>
                  <a:gd name="connsiteX0" fmla="*/ 278184 w 556367"/>
                  <a:gd name="connsiteY0" fmla="*/ 0 h 556367"/>
                  <a:gd name="connsiteX1" fmla="*/ 0 w 556367"/>
                  <a:gd name="connsiteY1" fmla="*/ 278223 h 556367"/>
                  <a:gd name="connsiteX2" fmla="*/ 278184 w 556367"/>
                  <a:gd name="connsiteY2" fmla="*/ 556367 h 556367"/>
                  <a:gd name="connsiteX3" fmla="*/ 556367 w 556367"/>
                  <a:gd name="connsiteY3" fmla="*/ 278223 h 556367"/>
                  <a:gd name="connsiteX4" fmla="*/ 278184 w 556367"/>
                  <a:gd name="connsiteY4" fmla="*/ 0 h 556367"/>
                  <a:gd name="connsiteX5" fmla="*/ 446803 w 556367"/>
                  <a:gd name="connsiteY5" fmla="*/ 446802 h 556367"/>
                  <a:gd name="connsiteX6" fmla="*/ 278184 w 556367"/>
                  <a:gd name="connsiteY6" fmla="*/ 516627 h 556367"/>
                  <a:gd name="connsiteX7" fmla="*/ 109584 w 556367"/>
                  <a:gd name="connsiteY7" fmla="*/ 446802 h 556367"/>
                  <a:gd name="connsiteX8" fmla="*/ 39741 w 556367"/>
                  <a:gd name="connsiteY8" fmla="*/ 278223 h 556367"/>
                  <a:gd name="connsiteX9" fmla="*/ 109584 w 556367"/>
                  <a:gd name="connsiteY9" fmla="*/ 109584 h 556367"/>
                  <a:gd name="connsiteX10" fmla="*/ 278184 w 556367"/>
                  <a:gd name="connsiteY10" fmla="*/ 39741 h 556367"/>
                  <a:gd name="connsiteX11" fmla="*/ 446783 w 556367"/>
                  <a:gd name="connsiteY11" fmla="*/ 109584 h 556367"/>
                  <a:gd name="connsiteX12" fmla="*/ 516607 w 556367"/>
                  <a:gd name="connsiteY12" fmla="*/ 278223 h 556367"/>
                  <a:gd name="connsiteX13" fmla="*/ 446783 w 556367"/>
                  <a:gd name="connsiteY13" fmla="*/ 446802 h 556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6367" h="556367">
                    <a:moveTo>
                      <a:pt x="278184" y="0"/>
                    </a:moveTo>
                    <a:cubicBezTo>
                      <a:pt x="124567" y="0"/>
                      <a:pt x="0" y="124567"/>
                      <a:pt x="0" y="278223"/>
                    </a:cubicBezTo>
                    <a:cubicBezTo>
                      <a:pt x="0" y="431880"/>
                      <a:pt x="124567" y="556367"/>
                      <a:pt x="278184" y="556367"/>
                    </a:cubicBezTo>
                    <a:cubicBezTo>
                      <a:pt x="431801" y="556367"/>
                      <a:pt x="556367" y="431840"/>
                      <a:pt x="556367" y="278223"/>
                    </a:cubicBezTo>
                    <a:cubicBezTo>
                      <a:pt x="556367" y="124606"/>
                      <a:pt x="431840" y="0"/>
                      <a:pt x="278184" y="0"/>
                    </a:cubicBezTo>
                    <a:close/>
                    <a:moveTo>
                      <a:pt x="446803" y="446802"/>
                    </a:moveTo>
                    <a:cubicBezTo>
                      <a:pt x="401777" y="491828"/>
                      <a:pt x="341888" y="516627"/>
                      <a:pt x="278184" y="516627"/>
                    </a:cubicBezTo>
                    <a:cubicBezTo>
                      <a:pt x="214480" y="516627"/>
                      <a:pt x="154611" y="491828"/>
                      <a:pt x="109584" y="446802"/>
                    </a:cubicBezTo>
                    <a:cubicBezTo>
                      <a:pt x="64539" y="401776"/>
                      <a:pt x="39741" y="341907"/>
                      <a:pt x="39741" y="278223"/>
                    </a:cubicBezTo>
                    <a:cubicBezTo>
                      <a:pt x="39741" y="214539"/>
                      <a:pt x="64539" y="154630"/>
                      <a:pt x="109584" y="109584"/>
                    </a:cubicBezTo>
                    <a:cubicBezTo>
                      <a:pt x="154630" y="64539"/>
                      <a:pt x="214499" y="39741"/>
                      <a:pt x="278184" y="39741"/>
                    </a:cubicBezTo>
                    <a:cubicBezTo>
                      <a:pt x="341868" y="39741"/>
                      <a:pt x="401757" y="64539"/>
                      <a:pt x="446783" y="109584"/>
                    </a:cubicBezTo>
                    <a:cubicBezTo>
                      <a:pt x="491809" y="154630"/>
                      <a:pt x="516607" y="214519"/>
                      <a:pt x="516607" y="278223"/>
                    </a:cubicBezTo>
                    <a:cubicBezTo>
                      <a:pt x="516607" y="341927"/>
                      <a:pt x="491809" y="401776"/>
                      <a:pt x="446783" y="446802"/>
                    </a:cubicBezTo>
                    <a:close/>
                  </a:path>
                </a:pathLst>
              </a:custGeom>
              <a:solidFill>
                <a:schemeClr val="tx1"/>
              </a:solidFill>
              <a:ln w="197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20" name="Freeform 19">
                <a:extLst>
                  <a:ext uri="{FF2B5EF4-FFF2-40B4-BE49-F238E27FC236}">
                    <a16:creationId xmlns:a16="http://schemas.microsoft.com/office/drawing/2014/main" id="{7444740B-DDF6-94F7-445B-69C03203EFCD}"/>
                  </a:ext>
                </a:extLst>
              </p:cNvPr>
              <p:cNvSpPr/>
              <p:nvPr/>
            </p:nvSpPr>
            <p:spPr>
              <a:xfrm>
                <a:off x="8206511" y="3590292"/>
                <a:ext cx="278183" cy="284025"/>
              </a:xfrm>
              <a:custGeom>
                <a:avLst/>
                <a:gdLst>
                  <a:gd name="connsiteX0" fmla="*/ 158962 w 278183"/>
                  <a:gd name="connsiteY0" fmla="*/ 0 h 284025"/>
                  <a:gd name="connsiteX1" fmla="*/ 119222 w 278183"/>
                  <a:gd name="connsiteY1" fmla="*/ 0 h 284025"/>
                  <a:gd name="connsiteX2" fmla="*/ 119222 w 278183"/>
                  <a:gd name="connsiteY2" fmla="*/ 122142 h 284025"/>
                  <a:gd name="connsiteX3" fmla="*/ 0 w 278183"/>
                  <a:gd name="connsiteY3" fmla="*/ 122142 h 284025"/>
                  <a:gd name="connsiteX4" fmla="*/ 0 w 278183"/>
                  <a:gd name="connsiteY4" fmla="*/ 161883 h 284025"/>
                  <a:gd name="connsiteX5" fmla="*/ 119222 w 278183"/>
                  <a:gd name="connsiteY5" fmla="*/ 161883 h 284025"/>
                  <a:gd name="connsiteX6" fmla="*/ 119222 w 278183"/>
                  <a:gd name="connsiteY6" fmla="*/ 284025 h 284025"/>
                  <a:gd name="connsiteX7" fmla="*/ 158962 w 278183"/>
                  <a:gd name="connsiteY7" fmla="*/ 284025 h 284025"/>
                  <a:gd name="connsiteX8" fmla="*/ 158962 w 278183"/>
                  <a:gd name="connsiteY8" fmla="*/ 161883 h 284025"/>
                  <a:gd name="connsiteX9" fmla="*/ 278184 w 278183"/>
                  <a:gd name="connsiteY9" fmla="*/ 161883 h 284025"/>
                  <a:gd name="connsiteX10" fmla="*/ 278184 w 278183"/>
                  <a:gd name="connsiteY10" fmla="*/ 122142 h 284025"/>
                  <a:gd name="connsiteX11" fmla="*/ 158962 w 278183"/>
                  <a:gd name="connsiteY11" fmla="*/ 122142 h 284025"/>
                  <a:gd name="connsiteX12" fmla="*/ 158962 w 278183"/>
                  <a:gd name="connsiteY12" fmla="*/ 0 h 28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8183" h="284025">
                    <a:moveTo>
                      <a:pt x="158962" y="0"/>
                    </a:moveTo>
                    <a:lnTo>
                      <a:pt x="119222" y="0"/>
                    </a:lnTo>
                    <a:lnTo>
                      <a:pt x="119222" y="122142"/>
                    </a:lnTo>
                    <a:lnTo>
                      <a:pt x="0" y="122142"/>
                    </a:lnTo>
                    <a:lnTo>
                      <a:pt x="0" y="161883"/>
                    </a:lnTo>
                    <a:lnTo>
                      <a:pt x="119222" y="161883"/>
                    </a:lnTo>
                    <a:lnTo>
                      <a:pt x="119222" y="284025"/>
                    </a:lnTo>
                    <a:lnTo>
                      <a:pt x="158962" y="284025"/>
                    </a:lnTo>
                    <a:lnTo>
                      <a:pt x="158962" y="161883"/>
                    </a:lnTo>
                    <a:lnTo>
                      <a:pt x="278184" y="161883"/>
                    </a:lnTo>
                    <a:lnTo>
                      <a:pt x="278184" y="122142"/>
                    </a:lnTo>
                    <a:lnTo>
                      <a:pt x="158962" y="122142"/>
                    </a:lnTo>
                    <a:lnTo>
                      <a:pt x="158962" y="0"/>
                    </a:lnTo>
                    <a:close/>
                  </a:path>
                </a:pathLst>
              </a:custGeom>
              <a:solidFill>
                <a:schemeClr val="tx1"/>
              </a:solidFill>
              <a:ln w="197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nvGrpSpPr>
            <p:cNvPr id="178" name="Group 177">
              <a:extLst>
                <a:ext uri="{FF2B5EF4-FFF2-40B4-BE49-F238E27FC236}">
                  <a16:creationId xmlns:a16="http://schemas.microsoft.com/office/drawing/2014/main" id="{1AEA58F4-BDAF-B8F4-115A-36BC02C13252}"/>
                </a:ext>
              </a:extLst>
            </p:cNvPr>
            <p:cNvGrpSpPr/>
            <p:nvPr/>
          </p:nvGrpSpPr>
          <p:grpSpPr>
            <a:xfrm>
              <a:off x="5735033" y="3358115"/>
              <a:ext cx="154331" cy="154331"/>
              <a:chOff x="9366446" y="4749079"/>
              <a:chExt cx="401770" cy="401770"/>
            </a:xfrm>
            <a:grpFill/>
          </p:grpSpPr>
          <p:sp>
            <p:nvSpPr>
              <p:cNvPr id="198" name="Oval 197">
                <a:extLst>
                  <a:ext uri="{FF2B5EF4-FFF2-40B4-BE49-F238E27FC236}">
                    <a16:creationId xmlns:a16="http://schemas.microsoft.com/office/drawing/2014/main" id="{897D4604-0DF8-C23D-3E45-AC030869179C}"/>
                  </a:ext>
                </a:extLst>
              </p:cNvPr>
              <p:cNvSpPr/>
              <p:nvPr/>
            </p:nvSpPr>
            <p:spPr>
              <a:xfrm>
                <a:off x="9366446" y="4749079"/>
                <a:ext cx="401770" cy="401770"/>
              </a:xfrm>
              <a:prstGeom prst="ellipse">
                <a:avLst/>
              </a:prstGeom>
              <a:solidFill>
                <a:schemeClr val="tx1"/>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icrosoft Sans Serif" panose="020B0604020202020204" pitchFamily="34" charset="0"/>
                </a:endParaRPr>
              </a:p>
            </p:txBody>
          </p:sp>
          <p:grpSp>
            <p:nvGrpSpPr>
              <p:cNvPr id="199" name="Group 198">
                <a:extLst>
                  <a:ext uri="{FF2B5EF4-FFF2-40B4-BE49-F238E27FC236}">
                    <a16:creationId xmlns:a16="http://schemas.microsoft.com/office/drawing/2014/main" id="{E44866BF-008E-9B13-73AF-0DAF223095AF}"/>
                  </a:ext>
                </a:extLst>
              </p:cNvPr>
              <p:cNvGrpSpPr>
                <a:grpSpLocks noChangeAspect="1"/>
              </p:cNvGrpSpPr>
              <p:nvPr/>
            </p:nvGrpSpPr>
            <p:grpSpPr>
              <a:xfrm>
                <a:off x="9452093" y="4833427"/>
                <a:ext cx="230211" cy="228485"/>
                <a:chOff x="7819895" y="2698787"/>
                <a:chExt cx="2088775" cy="2073123"/>
              </a:xfrm>
              <a:grpFill/>
            </p:grpSpPr>
            <p:sp>
              <p:nvSpPr>
                <p:cNvPr id="200" name="Freeform 23">
                  <a:extLst>
                    <a:ext uri="{FF2B5EF4-FFF2-40B4-BE49-F238E27FC236}">
                      <a16:creationId xmlns:a16="http://schemas.microsoft.com/office/drawing/2014/main" id="{5BBBF136-C82F-C609-13AE-499BCB15C8D9}"/>
                    </a:ext>
                  </a:extLst>
                </p:cNvPr>
                <p:cNvSpPr/>
                <p:nvPr/>
              </p:nvSpPr>
              <p:spPr>
                <a:xfrm>
                  <a:off x="8572275" y="3084764"/>
                  <a:ext cx="584147" cy="1183319"/>
                </a:xfrm>
                <a:custGeom>
                  <a:avLst/>
                  <a:gdLst>
                    <a:gd name="connsiteX0" fmla="*/ 584127 w 584147"/>
                    <a:gd name="connsiteY0" fmla="*/ 754510 h 1183319"/>
                    <a:gd name="connsiteX1" fmla="*/ 584127 w 584147"/>
                    <a:gd name="connsiteY1" fmla="*/ 317736 h 1183319"/>
                    <a:gd name="connsiteX2" fmla="*/ 510242 w 584147"/>
                    <a:gd name="connsiteY2" fmla="*/ 243780 h 1183319"/>
                    <a:gd name="connsiteX3" fmla="*/ 312054 w 584147"/>
                    <a:gd name="connsiteY3" fmla="*/ 243780 h 1183319"/>
                    <a:gd name="connsiteX4" fmla="*/ 312054 w 584147"/>
                    <a:gd name="connsiteY4" fmla="*/ 127543 h 1183319"/>
                    <a:gd name="connsiteX5" fmla="*/ 358812 w 584147"/>
                    <a:gd name="connsiteY5" fmla="*/ 65092 h 1183319"/>
                    <a:gd name="connsiteX6" fmla="*/ 293783 w 584147"/>
                    <a:gd name="connsiteY6" fmla="*/ 0 h 1183319"/>
                    <a:gd name="connsiteX7" fmla="*/ 228753 w 584147"/>
                    <a:gd name="connsiteY7" fmla="*/ 65092 h 1183319"/>
                    <a:gd name="connsiteX8" fmla="*/ 272073 w 584147"/>
                    <a:gd name="connsiteY8" fmla="*/ 126442 h 1183319"/>
                    <a:gd name="connsiteX9" fmla="*/ 272073 w 584147"/>
                    <a:gd name="connsiteY9" fmla="*/ 243780 h 1183319"/>
                    <a:gd name="connsiteX10" fmla="*/ 73886 w 584147"/>
                    <a:gd name="connsiteY10" fmla="*/ 243780 h 1183319"/>
                    <a:gd name="connsiteX11" fmla="*/ 0 w 584147"/>
                    <a:gd name="connsiteY11" fmla="*/ 317736 h 1183319"/>
                    <a:gd name="connsiteX12" fmla="*/ 0 w 584147"/>
                    <a:gd name="connsiteY12" fmla="*/ 754510 h 1183319"/>
                    <a:gd name="connsiteX13" fmla="*/ 73886 w 584147"/>
                    <a:gd name="connsiteY13" fmla="*/ 828466 h 1183319"/>
                    <a:gd name="connsiteX14" fmla="*/ 272073 w 584147"/>
                    <a:gd name="connsiteY14" fmla="*/ 828466 h 1183319"/>
                    <a:gd name="connsiteX15" fmla="*/ 272073 w 584147"/>
                    <a:gd name="connsiteY15" fmla="*/ 1056338 h 1183319"/>
                    <a:gd name="connsiteX16" fmla="*/ 227134 w 584147"/>
                    <a:gd name="connsiteY16" fmla="*/ 1118228 h 1183319"/>
                    <a:gd name="connsiteX17" fmla="*/ 292164 w 584147"/>
                    <a:gd name="connsiteY17" fmla="*/ 1183320 h 1183319"/>
                    <a:gd name="connsiteX18" fmla="*/ 357193 w 584147"/>
                    <a:gd name="connsiteY18" fmla="*/ 1118228 h 1183319"/>
                    <a:gd name="connsiteX19" fmla="*/ 312074 w 584147"/>
                    <a:gd name="connsiteY19" fmla="*/ 1056278 h 1183319"/>
                    <a:gd name="connsiteX20" fmla="*/ 312074 w 584147"/>
                    <a:gd name="connsiteY20" fmla="*/ 828466 h 1183319"/>
                    <a:gd name="connsiteX21" fmla="*/ 510262 w 584147"/>
                    <a:gd name="connsiteY21" fmla="*/ 828466 h 1183319"/>
                    <a:gd name="connsiteX22" fmla="*/ 584147 w 584147"/>
                    <a:gd name="connsiteY22" fmla="*/ 754510 h 1183319"/>
                    <a:gd name="connsiteX23" fmla="*/ 544146 w 584147"/>
                    <a:gd name="connsiteY23" fmla="*/ 754510 h 1183319"/>
                    <a:gd name="connsiteX24" fmla="*/ 510242 w 584147"/>
                    <a:gd name="connsiteY24" fmla="*/ 788447 h 1183319"/>
                    <a:gd name="connsiteX25" fmla="*/ 73886 w 584147"/>
                    <a:gd name="connsiteY25" fmla="*/ 788447 h 1183319"/>
                    <a:gd name="connsiteX26" fmla="*/ 39981 w 584147"/>
                    <a:gd name="connsiteY26" fmla="*/ 754510 h 1183319"/>
                    <a:gd name="connsiteX27" fmla="*/ 39981 w 584147"/>
                    <a:gd name="connsiteY27" fmla="*/ 317736 h 1183319"/>
                    <a:gd name="connsiteX28" fmla="*/ 73886 w 584147"/>
                    <a:gd name="connsiteY28" fmla="*/ 283799 h 1183319"/>
                    <a:gd name="connsiteX29" fmla="*/ 510242 w 584147"/>
                    <a:gd name="connsiteY29" fmla="*/ 283799 h 1183319"/>
                    <a:gd name="connsiteX30" fmla="*/ 544146 w 584147"/>
                    <a:gd name="connsiteY30" fmla="*/ 317736 h 1183319"/>
                    <a:gd name="connsiteX31" fmla="*/ 544146 w 584147"/>
                    <a:gd name="connsiteY31" fmla="*/ 754510 h 1183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84147" h="1183319">
                      <a:moveTo>
                        <a:pt x="584127" y="754510"/>
                      </a:moveTo>
                      <a:lnTo>
                        <a:pt x="584127" y="317736"/>
                      </a:lnTo>
                      <a:cubicBezTo>
                        <a:pt x="584127" y="276956"/>
                        <a:pt x="550983" y="243780"/>
                        <a:pt x="510242" y="243780"/>
                      </a:cubicBezTo>
                      <a:lnTo>
                        <a:pt x="312054" y="243780"/>
                      </a:lnTo>
                      <a:lnTo>
                        <a:pt x="312054" y="127543"/>
                      </a:lnTo>
                      <a:cubicBezTo>
                        <a:pt x="339042" y="119619"/>
                        <a:pt x="358812" y="94626"/>
                        <a:pt x="358812" y="65092"/>
                      </a:cubicBezTo>
                      <a:cubicBezTo>
                        <a:pt x="358812" y="29194"/>
                        <a:pt x="329646" y="0"/>
                        <a:pt x="293783" y="0"/>
                      </a:cubicBezTo>
                      <a:cubicBezTo>
                        <a:pt x="257920" y="0"/>
                        <a:pt x="228753" y="29194"/>
                        <a:pt x="228753" y="65092"/>
                      </a:cubicBezTo>
                      <a:cubicBezTo>
                        <a:pt x="228753" y="93366"/>
                        <a:pt x="246865" y="117478"/>
                        <a:pt x="272073" y="126442"/>
                      </a:cubicBezTo>
                      <a:lnTo>
                        <a:pt x="272073" y="243780"/>
                      </a:lnTo>
                      <a:lnTo>
                        <a:pt x="73886" y="243780"/>
                      </a:lnTo>
                      <a:cubicBezTo>
                        <a:pt x="33145" y="243780"/>
                        <a:pt x="0" y="276956"/>
                        <a:pt x="0" y="317736"/>
                      </a:cubicBezTo>
                      <a:lnTo>
                        <a:pt x="0" y="754510"/>
                      </a:lnTo>
                      <a:cubicBezTo>
                        <a:pt x="0" y="795290"/>
                        <a:pt x="33145" y="828466"/>
                        <a:pt x="73886" y="828466"/>
                      </a:cubicBezTo>
                      <a:lnTo>
                        <a:pt x="272073" y="828466"/>
                      </a:lnTo>
                      <a:lnTo>
                        <a:pt x="272073" y="1056338"/>
                      </a:lnTo>
                      <a:cubicBezTo>
                        <a:pt x="246025" y="1064822"/>
                        <a:pt x="227134" y="1089354"/>
                        <a:pt x="227134" y="1118228"/>
                      </a:cubicBezTo>
                      <a:cubicBezTo>
                        <a:pt x="227134" y="1154126"/>
                        <a:pt x="256300" y="1183320"/>
                        <a:pt x="292164" y="1183320"/>
                      </a:cubicBezTo>
                      <a:cubicBezTo>
                        <a:pt x="328027" y="1183320"/>
                        <a:pt x="357193" y="1154126"/>
                        <a:pt x="357193" y="1118228"/>
                      </a:cubicBezTo>
                      <a:cubicBezTo>
                        <a:pt x="357193" y="1089294"/>
                        <a:pt x="338222" y="1064702"/>
                        <a:pt x="312074" y="1056278"/>
                      </a:cubicBezTo>
                      <a:lnTo>
                        <a:pt x="312074" y="828466"/>
                      </a:lnTo>
                      <a:lnTo>
                        <a:pt x="510262" y="828466"/>
                      </a:lnTo>
                      <a:cubicBezTo>
                        <a:pt x="551003" y="828466"/>
                        <a:pt x="584147" y="795290"/>
                        <a:pt x="584147" y="754510"/>
                      </a:cubicBezTo>
                      <a:close/>
                      <a:moveTo>
                        <a:pt x="544146" y="754510"/>
                      </a:moveTo>
                      <a:cubicBezTo>
                        <a:pt x="544146" y="773219"/>
                        <a:pt x="528933" y="788447"/>
                        <a:pt x="510242" y="788447"/>
                      </a:cubicBezTo>
                      <a:lnTo>
                        <a:pt x="73886" y="788447"/>
                      </a:lnTo>
                      <a:cubicBezTo>
                        <a:pt x="55194" y="788447"/>
                        <a:pt x="39981" y="773219"/>
                        <a:pt x="39981" y="754510"/>
                      </a:cubicBezTo>
                      <a:lnTo>
                        <a:pt x="39981" y="317736"/>
                      </a:lnTo>
                      <a:cubicBezTo>
                        <a:pt x="39981" y="299027"/>
                        <a:pt x="55194" y="283799"/>
                        <a:pt x="73886" y="283799"/>
                      </a:cubicBezTo>
                      <a:lnTo>
                        <a:pt x="510242" y="283799"/>
                      </a:lnTo>
                      <a:cubicBezTo>
                        <a:pt x="528933" y="283799"/>
                        <a:pt x="544146" y="299027"/>
                        <a:pt x="544146" y="317736"/>
                      </a:cubicBezTo>
                      <a:lnTo>
                        <a:pt x="544146" y="754510"/>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1" name="Freeform 24">
                  <a:extLst>
                    <a:ext uri="{FF2B5EF4-FFF2-40B4-BE49-F238E27FC236}">
                      <a16:creationId xmlns:a16="http://schemas.microsoft.com/office/drawing/2014/main" id="{29F83ABF-4CEE-50A0-4E72-4F2C041C5376}"/>
                    </a:ext>
                  </a:extLst>
                </p:cNvPr>
                <p:cNvSpPr/>
                <p:nvPr/>
              </p:nvSpPr>
              <p:spPr>
                <a:xfrm>
                  <a:off x="8836691"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2" name="Freeform 25">
                  <a:extLst>
                    <a:ext uri="{FF2B5EF4-FFF2-40B4-BE49-F238E27FC236}">
                      <a16:creationId xmlns:a16="http://schemas.microsoft.com/office/drawing/2014/main" id="{BCE0F75C-E082-F866-8303-E9BE088A1E97}"/>
                    </a:ext>
                  </a:extLst>
                </p:cNvPr>
                <p:cNvSpPr/>
                <p:nvPr/>
              </p:nvSpPr>
              <p:spPr>
                <a:xfrm>
                  <a:off x="8892386" y="3420108"/>
                  <a:ext cx="185233" cy="404798"/>
                </a:xfrm>
                <a:custGeom>
                  <a:avLst/>
                  <a:gdLst>
                    <a:gd name="connsiteX0" fmla="*/ 166982 w 185233"/>
                    <a:gd name="connsiteY0" fmla="*/ 333944 h 404798"/>
                    <a:gd name="connsiteX1" fmla="*/ 166982 w 185233"/>
                    <a:gd name="connsiteY1" fmla="*/ 98428 h 404798"/>
                    <a:gd name="connsiteX2" fmla="*/ 86899 w 185233"/>
                    <a:gd name="connsiteY2" fmla="*/ 18269 h 404798"/>
                    <a:gd name="connsiteX3" fmla="*/ 70787 w 185233"/>
                    <a:gd name="connsiteY3" fmla="*/ 18269 h 404798"/>
                    <a:gd name="connsiteX4" fmla="*/ 38242 w 185233"/>
                    <a:gd name="connsiteY4" fmla="*/ 0 h 404798"/>
                    <a:gd name="connsiteX5" fmla="*/ 0 w 185233"/>
                    <a:gd name="connsiteY5" fmla="*/ 38279 h 404798"/>
                    <a:gd name="connsiteX6" fmla="*/ 38242 w 185233"/>
                    <a:gd name="connsiteY6" fmla="*/ 76558 h 404798"/>
                    <a:gd name="connsiteX7" fmla="*/ 70787 w 185233"/>
                    <a:gd name="connsiteY7" fmla="*/ 58289 h 404798"/>
                    <a:gd name="connsiteX8" fmla="*/ 86899 w 185233"/>
                    <a:gd name="connsiteY8" fmla="*/ 58289 h 404798"/>
                    <a:gd name="connsiteX9" fmla="*/ 127001 w 185233"/>
                    <a:gd name="connsiteY9" fmla="*/ 98428 h 404798"/>
                    <a:gd name="connsiteX10" fmla="*/ 127001 w 185233"/>
                    <a:gd name="connsiteY10" fmla="*/ 333944 h 404798"/>
                    <a:gd name="connsiteX11" fmla="*/ 108749 w 185233"/>
                    <a:gd name="connsiteY11" fmla="*/ 366520 h 404798"/>
                    <a:gd name="connsiteX12" fmla="*/ 146991 w 185233"/>
                    <a:gd name="connsiteY12" fmla="*/ 404798 h 404798"/>
                    <a:gd name="connsiteX13" fmla="*/ 185233 w 185233"/>
                    <a:gd name="connsiteY13" fmla="*/ 366520 h 404798"/>
                    <a:gd name="connsiteX14" fmla="*/ 166982 w 185233"/>
                    <a:gd name="connsiteY14" fmla="*/ 333944 h 404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5233" h="404798">
                      <a:moveTo>
                        <a:pt x="166982" y="333944"/>
                      </a:moveTo>
                      <a:lnTo>
                        <a:pt x="166982" y="98428"/>
                      </a:lnTo>
                      <a:cubicBezTo>
                        <a:pt x="166982" y="54227"/>
                        <a:pt x="131059" y="18269"/>
                        <a:pt x="86899" y="18269"/>
                      </a:cubicBezTo>
                      <a:lnTo>
                        <a:pt x="70787" y="18269"/>
                      </a:lnTo>
                      <a:cubicBezTo>
                        <a:pt x="64050" y="7324"/>
                        <a:pt x="51996" y="0"/>
                        <a:pt x="38242" y="0"/>
                      </a:cubicBezTo>
                      <a:cubicBezTo>
                        <a:pt x="17152" y="0"/>
                        <a:pt x="0" y="17168"/>
                        <a:pt x="0" y="38279"/>
                      </a:cubicBezTo>
                      <a:cubicBezTo>
                        <a:pt x="0" y="59389"/>
                        <a:pt x="17152" y="76558"/>
                        <a:pt x="38242" y="76558"/>
                      </a:cubicBezTo>
                      <a:cubicBezTo>
                        <a:pt x="51996" y="76558"/>
                        <a:pt x="64050" y="69234"/>
                        <a:pt x="70787" y="58289"/>
                      </a:cubicBezTo>
                      <a:lnTo>
                        <a:pt x="86899" y="58289"/>
                      </a:lnTo>
                      <a:cubicBezTo>
                        <a:pt x="109009" y="58289"/>
                        <a:pt x="127001" y="76297"/>
                        <a:pt x="127001" y="98428"/>
                      </a:cubicBezTo>
                      <a:lnTo>
                        <a:pt x="127001" y="333944"/>
                      </a:lnTo>
                      <a:cubicBezTo>
                        <a:pt x="116066" y="340687"/>
                        <a:pt x="108749" y="352753"/>
                        <a:pt x="108749" y="366520"/>
                      </a:cubicBezTo>
                      <a:cubicBezTo>
                        <a:pt x="108749" y="387630"/>
                        <a:pt x="125901" y="404798"/>
                        <a:pt x="146991" y="404798"/>
                      </a:cubicBezTo>
                      <a:cubicBezTo>
                        <a:pt x="168081" y="404798"/>
                        <a:pt x="185233" y="387630"/>
                        <a:pt x="185233" y="366520"/>
                      </a:cubicBezTo>
                      <a:cubicBezTo>
                        <a:pt x="185233" y="352753"/>
                        <a:pt x="177917" y="340687"/>
                        <a:pt x="166982" y="333944"/>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3" name="Freeform 26">
                  <a:extLst>
                    <a:ext uri="{FF2B5EF4-FFF2-40B4-BE49-F238E27FC236}">
                      <a16:creationId xmlns:a16="http://schemas.microsoft.com/office/drawing/2014/main" id="{4985DC20-DC3A-792C-0D97-D357D32D67F8}"/>
                    </a:ext>
                  </a:extLst>
                </p:cNvPr>
                <p:cNvSpPr/>
                <p:nvPr/>
              </p:nvSpPr>
              <p:spPr>
                <a:xfrm>
                  <a:off x="8671868"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4" name="Freeform 27">
                  <a:extLst>
                    <a:ext uri="{FF2B5EF4-FFF2-40B4-BE49-F238E27FC236}">
                      <a16:creationId xmlns:a16="http://schemas.microsoft.com/office/drawing/2014/main" id="{889F5251-8E1A-0CDF-1DD6-1984F95DFC9F}"/>
                    </a:ext>
                  </a:extLst>
                </p:cNvPr>
                <p:cNvSpPr/>
                <p:nvPr/>
              </p:nvSpPr>
              <p:spPr>
                <a:xfrm>
                  <a:off x="8268537" y="2952319"/>
                  <a:ext cx="343739" cy="342367"/>
                </a:xfrm>
                <a:custGeom>
                  <a:avLst/>
                  <a:gdLst>
                    <a:gd name="connsiteX0" fmla="*/ 65010 w 343739"/>
                    <a:gd name="connsiteY0" fmla="*/ 342368 h 342367"/>
                    <a:gd name="connsiteX1" fmla="*/ 117145 w 343739"/>
                    <a:gd name="connsiteY1" fmla="*/ 316135 h 342367"/>
                    <a:gd name="connsiteX2" fmla="*/ 241047 w 343739"/>
                    <a:gd name="connsiteY2" fmla="*/ 316135 h 342367"/>
                    <a:gd name="connsiteX3" fmla="*/ 300040 w 343739"/>
                    <a:gd name="connsiteY3" fmla="*/ 257086 h 342367"/>
                    <a:gd name="connsiteX4" fmla="*/ 300040 w 343739"/>
                    <a:gd name="connsiteY4" fmla="*/ 126562 h 342367"/>
                    <a:gd name="connsiteX5" fmla="*/ 343739 w 343739"/>
                    <a:gd name="connsiteY5" fmla="*/ 65092 h 342367"/>
                    <a:gd name="connsiteX6" fmla="*/ 278710 w 343739"/>
                    <a:gd name="connsiteY6" fmla="*/ 0 h 342367"/>
                    <a:gd name="connsiteX7" fmla="*/ 213680 w 343739"/>
                    <a:gd name="connsiteY7" fmla="*/ 65092 h 342367"/>
                    <a:gd name="connsiteX8" fmla="*/ 260059 w 343739"/>
                    <a:gd name="connsiteY8" fmla="*/ 127442 h 342367"/>
                    <a:gd name="connsiteX9" fmla="*/ 260059 w 343739"/>
                    <a:gd name="connsiteY9" fmla="*/ 257086 h 342367"/>
                    <a:gd name="connsiteX10" fmla="*/ 241047 w 343739"/>
                    <a:gd name="connsiteY10" fmla="*/ 276115 h 342367"/>
                    <a:gd name="connsiteX11" fmla="*/ 130019 w 343739"/>
                    <a:gd name="connsiteY11" fmla="*/ 276115 h 342367"/>
                    <a:gd name="connsiteX12" fmla="*/ 65030 w 343739"/>
                    <a:gd name="connsiteY12" fmla="*/ 212184 h 342367"/>
                    <a:gd name="connsiteX13" fmla="*/ 0 w 343739"/>
                    <a:gd name="connsiteY13" fmla="*/ 277276 h 342367"/>
                    <a:gd name="connsiteX14" fmla="*/ 65030 w 343739"/>
                    <a:gd name="connsiteY14" fmla="*/ 342368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65010" y="342368"/>
                      </a:moveTo>
                      <a:cubicBezTo>
                        <a:pt x="86320" y="342368"/>
                        <a:pt x="105271" y="332043"/>
                        <a:pt x="117145" y="316135"/>
                      </a:cubicBezTo>
                      <a:lnTo>
                        <a:pt x="241047" y="316135"/>
                      </a:lnTo>
                      <a:cubicBezTo>
                        <a:pt x="273572" y="316135"/>
                        <a:pt x="300040" y="289642"/>
                        <a:pt x="300040" y="257086"/>
                      </a:cubicBezTo>
                      <a:lnTo>
                        <a:pt x="300040" y="126562"/>
                      </a:lnTo>
                      <a:cubicBezTo>
                        <a:pt x="325448" y="117698"/>
                        <a:pt x="343739" y="93506"/>
                        <a:pt x="343739" y="65092"/>
                      </a:cubicBezTo>
                      <a:cubicBezTo>
                        <a:pt x="343739" y="29194"/>
                        <a:pt x="314573" y="0"/>
                        <a:pt x="278710" y="0"/>
                      </a:cubicBezTo>
                      <a:cubicBezTo>
                        <a:pt x="242847" y="0"/>
                        <a:pt x="213680" y="29194"/>
                        <a:pt x="213680" y="65092"/>
                      </a:cubicBezTo>
                      <a:cubicBezTo>
                        <a:pt x="213680" y="94486"/>
                        <a:pt x="233271" y="119399"/>
                        <a:pt x="260059" y="127442"/>
                      </a:cubicBezTo>
                      <a:lnTo>
                        <a:pt x="260059" y="257086"/>
                      </a:lnTo>
                      <a:cubicBezTo>
                        <a:pt x="260059" y="267591"/>
                        <a:pt x="251522" y="276115"/>
                        <a:pt x="241047" y="276115"/>
                      </a:cubicBezTo>
                      <a:lnTo>
                        <a:pt x="130019" y="276115"/>
                      </a:lnTo>
                      <a:cubicBezTo>
                        <a:pt x="129400" y="240758"/>
                        <a:pt x="100493" y="212184"/>
                        <a:pt x="65030" y="212184"/>
                      </a:cubicBezTo>
                      <a:cubicBezTo>
                        <a:pt x="29566" y="212184"/>
                        <a:pt x="0" y="241378"/>
                        <a:pt x="0" y="277276"/>
                      </a:cubicBezTo>
                      <a:cubicBezTo>
                        <a:pt x="0" y="313174"/>
                        <a:pt x="29166" y="342368"/>
                        <a:pt x="65030" y="34236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5" name="Freeform 28">
                  <a:extLst>
                    <a:ext uri="{FF2B5EF4-FFF2-40B4-BE49-F238E27FC236}">
                      <a16:creationId xmlns:a16="http://schemas.microsoft.com/office/drawing/2014/main" id="{AD0E364D-1D45-C7C0-0192-AB4DA2886C4F}"/>
                    </a:ext>
                  </a:extLst>
                </p:cNvPr>
                <p:cNvSpPr/>
                <p:nvPr/>
              </p:nvSpPr>
              <p:spPr>
                <a:xfrm>
                  <a:off x="8671888" y="3420128"/>
                  <a:ext cx="299779" cy="306530"/>
                </a:xfrm>
                <a:custGeom>
                  <a:avLst/>
                  <a:gdLst>
                    <a:gd name="connsiteX0" fmla="*/ 257280 w 299779"/>
                    <a:gd name="connsiteY0" fmla="*/ 115577 h 306530"/>
                    <a:gd name="connsiteX1" fmla="*/ 147251 w 299779"/>
                    <a:gd name="connsiteY1" fmla="*/ 115577 h 306530"/>
                    <a:gd name="connsiteX2" fmla="*/ 104751 w 299779"/>
                    <a:gd name="connsiteY2" fmla="*/ 158117 h 306530"/>
                    <a:gd name="connsiteX3" fmla="*/ 104751 w 299779"/>
                    <a:gd name="connsiteY3" fmla="*/ 198717 h 306530"/>
                    <a:gd name="connsiteX4" fmla="*/ 90018 w 299779"/>
                    <a:gd name="connsiteY4" fmla="*/ 198717 h 306530"/>
                    <a:gd name="connsiteX5" fmla="*/ 58233 w 299779"/>
                    <a:gd name="connsiteY5" fmla="*/ 166902 h 306530"/>
                    <a:gd name="connsiteX6" fmla="*/ 58233 w 299779"/>
                    <a:gd name="connsiteY6" fmla="*/ 70855 h 306530"/>
                    <a:gd name="connsiteX7" fmla="*/ 76484 w 299779"/>
                    <a:gd name="connsiteY7" fmla="*/ 38279 h 306530"/>
                    <a:gd name="connsiteX8" fmla="*/ 38242 w 299779"/>
                    <a:gd name="connsiteY8" fmla="*/ 0 h 306530"/>
                    <a:gd name="connsiteX9" fmla="*/ 0 w 299779"/>
                    <a:gd name="connsiteY9" fmla="*/ 38279 h 306530"/>
                    <a:gd name="connsiteX10" fmla="*/ 18251 w 299779"/>
                    <a:gd name="connsiteY10" fmla="*/ 70855 h 306530"/>
                    <a:gd name="connsiteX11" fmla="*/ 18251 w 299779"/>
                    <a:gd name="connsiteY11" fmla="*/ 166902 h 306530"/>
                    <a:gd name="connsiteX12" fmla="*/ 90018 w 299779"/>
                    <a:gd name="connsiteY12" fmla="*/ 238737 h 306530"/>
                    <a:gd name="connsiteX13" fmla="*/ 104751 w 299779"/>
                    <a:gd name="connsiteY13" fmla="*/ 238737 h 306530"/>
                    <a:gd name="connsiteX14" fmla="*/ 104751 w 299779"/>
                    <a:gd name="connsiteY14" fmla="*/ 263989 h 306530"/>
                    <a:gd name="connsiteX15" fmla="*/ 147251 w 299779"/>
                    <a:gd name="connsiteY15" fmla="*/ 306530 h 306530"/>
                    <a:gd name="connsiteX16" fmla="*/ 257280 w 299779"/>
                    <a:gd name="connsiteY16" fmla="*/ 306530 h 306530"/>
                    <a:gd name="connsiteX17" fmla="*/ 299780 w 299779"/>
                    <a:gd name="connsiteY17" fmla="*/ 263989 h 306530"/>
                    <a:gd name="connsiteX18" fmla="*/ 299780 w 299779"/>
                    <a:gd name="connsiteY18" fmla="*/ 158117 h 306530"/>
                    <a:gd name="connsiteX19" fmla="*/ 257280 w 299779"/>
                    <a:gd name="connsiteY19" fmla="*/ 115577 h 306530"/>
                    <a:gd name="connsiteX20" fmla="*/ 259799 w 299779"/>
                    <a:gd name="connsiteY20" fmla="*/ 263989 h 306530"/>
                    <a:gd name="connsiteX21" fmla="*/ 257280 w 299779"/>
                    <a:gd name="connsiteY21" fmla="*/ 266511 h 306530"/>
                    <a:gd name="connsiteX22" fmla="*/ 147251 w 299779"/>
                    <a:gd name="connsiteY22" fmla="*/ 266511 h 306530"/>
                    <a:gd name="connsiteX23" fmla="*/ 144732 w 299779"/>
                    <a:gd name="connsiteY23" fmla="*/ 263989 h 306530"/>
                    <a:gd name="connsiteX24" fmla="*/ 144732 w 299779"/>
                    <a:gd name="connsiteY24" fmla="*/ 158117 h 306530"/>
                    <a:gd name="connsiteX25" fmla="*/ 147251 w 299779"/>
                    <a:gd name="connsiteY25" fmla="*/ 155596 h 306530"/>
                    <a:gd name="connsiteX26" fmla="*/ 257280 w 299779"/>
                    <a:gd name="connsiteY26" fmla="*/ 155596 h 306530"/>
                    <a:gd name="connsiteX27" fmla="*/ 259799 w 299779"/>
                    <a:gd name="connsiteY27" fmla="*/ 158117 h 306530"/>
                    <a:gd name="connsiteX28" fmla="*/ 259799 w 299779"/>
                    <a:gd name="connsiteY28" fmla="*/ 263989 h 306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99779" h="306530">
                      <a:moveTo>
                        <a:pt x="257280" y="115577"/>
                      </a:moveTo>
                      <a:lnTo>
                        <a:pt x="147251" y="115577"/>
                      </a:lnTo>
                      <a:cubicBezTo>
                        <a:pt x="123822" y="115577"/>
                        <a:pt x="104751" y="134666"/>
                        <a:pt x="104751" y="158117"/>
                      </a:cubicBezTo>
                      <a:lnTo>
                        <a:pt x="104751" y="198717"/>
                      </a:lnTo>
                      <a:lnTo>
                        <a:pt x="90018" y="198717"/>
                      </a:lnTo>
                      <a:cubicBezTo>
                        <a:pt x="72486" y="198717"/>
                        <a:pt x="58233" y="184450"/>
                        <a:pt x="58233" y="166902"/>
                      </a:cubicBezTo>
                      <a:lnTo>
                        <a:pt x="58233" y="70855"/>
                      </a:lnTo>
                      <a:cubicBezTo>
                        <a:pt x="69168" y="64111"/>
                        <a:pt x="76484" y="52046"/>
                        <a:pt x="76484" y="38279"/>
                      </a:cubicBezTo>
                      <a:cubicBezTo>
                        <a:pt x="76484" y="17168"/>
                        <a:pt x="59332" y="0"/>
                        <a:pt x="38242" y="0"/>
                      </a:cubicBezTo>
                      <a:cubicBezTo>
                        <a:pt x="17152" y="0"/>
                        <a:pt x="0" y="17168"/>
                        <a:pt x="0" y="38279"/>
                      </a:cubicBezTo>
                      <a:cubicBezTo>
                        <a:pt x="0" y="52046"/>
                        <a:pt x="7317" y="64111"/>
                        <a:pt x="18251" y="70855"/>
                      </a:cubicBezTo>
                      <a:lnTo>
                        <a:pt x="18251" y="166902"/>
                      </a:lnTo>
                      <a:cubicBezTo>
                        <a:pt x="18251" y="206521"/>
                        <a:pt x="50456" y="238737"/>
                        <a:pt x="90018" y="238737"/>
                      </a:cubicBezTo>
                      <a:lnTo>
                        <a:pt x="104751" y="238737"/>
                      </a:lnTo>
                      <a:lnTo>
                        <a:pt x="104751" y="263989"/>
                      </a:lnTo>
                      <a:cubicBezTo>
                        <a:pt x="104751" y="287441"/>
                        <a:pt x="123822" y="306530"/>
                        <a:pt x="147251" y="306530"/>
                      </a:cubicBezTo>
                      <a:lnTo>
                        <a:pt x="257280" y="306530"/>
                      </a:lnTo>
                      <a:cubicBezTo>
                        <a:pt x="280709" y="306530"/>
                        <a:pt x="299780" y="287441"/>
                        <a:pt x="299780" y="263989"/>
                      </a:cubicBezTo>
                      <a:lnTo>
                        <a:pt x="299780" y="158117"/>
                      </a:lnTo>
                      <a:cubicBezTo>
                        <a:pt x="299780" y="134666"/>
                        <a:pt x="280709" y="115577"/>
                        <a:pt x="257280" y="115577"/>
                      </a:cubicBezTo>
                      <a:close/>
                      <a:moveTo>
                        <a:pt x="259799" y="263989"/>
                      </a:moveTo>
                      <a:cubicBezTo>
                        <a:pt x="259799" y="265390"/>
                        <a:pt x="258659" y="266511"/>
                        <a:pt x="257280" y="266511"/>
                      </a:cubicBezTo>
                      <a:lnTo>
                        <a:pt x="147251" y="266511"/>
                      </a:lnTo>
                      <a:cubicBezTo>
                        <a:pt x="145852" y="266511"/>
                        <a:pt x="144732" y="265370"/>
                        <a:pt x="144732" y="263989"/>
                      </a:cubicBezTo>
                      <a:lnTo>
                        <a:pt x="144732" y="158117"/>
                      </a:lnTo>
                      <a:cubicBezTo>
                        <a:pt x="144732" y="156717"/>
                        <a:pt x="145872" y="155596"/>
                        <a:pt x="147251" y="155596"/>
                      </a:cubicBezTo>
                      <a:lnTo>
                        <a:pt x="257280" y="155596"/>
                      </a:lnTo>
                      <a:cubicBezTo>
                        <a:pt x="258679" y="155596"/>
                        <a:pt x="259799" y="156737"/>
                        <a:pt x="259799" y="158117"/>
                      </a:cubicBezTo>
                      <a:lnTo>
                        <a:pt x="259799" y="263989"/>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6" name="Freeform 29">
                  <a:extLst>
                    <a:ext uri="{FF2B5EF4-FFF2-40B4-BE49-F238E27FC236}">
                      <a16:creationId xmlns:a16="http://schemas.microsoft.com/office/drawing/2014/main" id="{537013D3-E44E-B03E-6628-77D1BE1E1B40}"/>
                    </a:ext>
                  </a:extLst>
                </p:cNvPr>
                <p:cNvSpPr/>
                <p:nvPr/>
              </p:nvSpPr>
              <p:spPr>
                <a:xfrm>
                  <a:off x="7819895" y="2698787"/>
                  <a:ext cx="2088775" cy="2073123"/>
                </a:xfrm>
                <a:custGeom>
                  <a:avLst/>
                  <a:gdLst>
                    <a:gd name="connsiteX0" fmla="*/ 2088775 w 2088775"/>
                    <a:gd name="connsiteY0" fmla="*/ 1288098 h 2073123"/>
                    <a:gd name="connsiteX1" fmla="*/ 2081419 w 2088775"/>
                    <a:gd name="connsiteY1" fmla="*/ 1218404 h 2073123"/>
                    <a:gd name="connsiteX2" fmla="*/ 2039578 w 2088775"/>
                    <a:gd name="connsiteY2" fmla="*/ 1102708 h 2073123"/>
                    <a:gd name="connsiteX3" fmla="*/ 2006374 w 2088775"/>
                    <a:gd name="connsiteY3" fmla="*/ 1051062 h 2073123"/>
                    <a:gd name="connsiteX4" fmla="*/ 2004615 w 2088775"/>
                    <a:gd name="connsiteY4" fmla="*/ 1048681 h 2073123"/>
                    <a:gd name="connsiteX5" fmla="*/ 2004215 w 2088775"/>
                    <a:gd name="connsiteY5" fmla="*/ 1048201 h 2073123"/>
                    <a:gd name="connsiteX6" fmla="*/ 2003915 w 2088775"/>
                    <a:gd name="connsiteY6" fmla="*/ 1047841 h 2073123"/>
                    <a:gd name="connsiteX7" fmla="*/ 2003995 w 2088775"/>
                    <a:gd name="connsiteY7" fmla="*/ 1047561 h 2073123"/>
                    <a:gd name="connsiteX8" fmla="*/ 2004535 w 2088775"/>
                    <a:gd name="connsiteY8" fmla="*/ 1045519 h 2073123"/>
                    <a:gd name="connsiteX9" fmla="*/ 2006614 w 2088775"/>
                    <a:gd name="connsiteY9" fmla="*/ 1037316 h 2073123"/>
                    <a:gd name="connsiteX10" fmla="*/ 2008513 w 2088775"/>
                    <a:gd name="connsiteY10" fmla="*/ 1029071 h 2073123"/>
                    <a:gd name="connsiteX11" fmla="*/ 2017169 w 2088775"/>
                    <a:gd name="connsiteY11" fmla="*/ 958897 h 2073123"/>
                    <a:gd name="connsiteX12" fmla="*/ 2016589 w 2088775"/>
                    <a:gd name="connsiteY12" fmla="*/ 923580 h 2073123"/>
                    <a:gd name="connsiteX13" fmla="*/ 2015909 w 2088775"/>
                    <a:gd name="connsiteY13" fmla="*/ 914755 h 2073123"/>
                    <a:gd name="connsiteX14" fmla="*/ 2015010 w 2088775"/>
                    <a:gd name="connsiteY14" fmla="*/ 905951 h 2073123"/>
                    <a:gd name="connsiteX15" fmla="*/ 2012791 w 2088775"/>
                    <a:gd name="connsiteY15" fmla="*/ 888402 h 2073123"/>
                    <a:gd name="connsiteX16" fmla="*/ 2009752 w 2088775"/>
                    <a:gd name="connsiteY16" fmla="*/ 870954 h 2073123"/>
                    <a:gd name="connsiteX17" fmla="*/ 2007833 w 2088775"/>
                    <a:gd name="connsiteY17" fmla="*/ 862310 h 2073123"/>
                    <a:gd name="connsiteX18" fmla="*/ 2005734 w 2088775"/>
                    <a:gd name="connsiteY18" fmla="*/ 853705 h 2073123"/>
                    <a:gd name="connsiteX19" fmla="*/ 2003615 w 2088775"/>
                    <a:gd name="connsiteY19" fmla="*/ 845101 h 2073123"/>
                    <a:gd name="connsiteX20" fmla="*/ 2001076 w 2088775"/>
                    <a:gd name="connsiteY20" fmla="*/ 836617 h 2073123"/>
                    <a:gd name="connsiteX21" fmla="*/ 1995719 w 2088775"/>
                    <a:gd name="connsiteY21" fmla="*/ 819729 h 2073123"/>
                    <a:gd name="connsiteX22" fmla="*/ 1989362 w 2088775"/>
                    <a:gd name="connsiteY22" fmla="*/ 803221 h 2073123"/>
                    <a:gd name="connsiteX23" fmla="*/ 1986103 w 2088775"/>
                    <a:gd name="connsiteY23" fmla="*/ 794997 h 2073123"/>
                    <a:gd name="connsiteX24" fmla="*/ 1982365 w 2088775"/>
                    <a:gd name="connsiteY24" fmla="*/ 786973 h 2073123"/>
                    <a:gd name="connsiteX25" fmla="*/ 1974749 w 2088775"/>
                    <a:gd name="connsiteY25" fmla="*/ 771005 h 2073123"/>
                    <a:gd name="connsiteX26" fmla="*/ 1966233 w 2088775"/>
                    <a:gd name="connsiteY26" fmla="*/ 755537 h 2073123"/>
                    <a:gd name="connsiteX27" fmla="*/ 1962634 w 2088775"/>
                    <a:gd name="connsiteY27" fmla="*/ 749194 h 2073123"/>
                    <a:gd name="connsiteX28" fmla="*/ 1958716 w 2088775"/>
                    <a:gd name="connsiteY28" fmla="*/ 743051 h 2073123"/>
                    <a:gd name="connsiteX29" fmla="*/ 1950840 w 2088775"/>
                    <a:gd name="connsiteY29" fmla="*/ 730785 h 2073123"/>
                    <a:gd name="connsiteX30" fmla="*/ 1946662 w 2088775"/>
                    <a:gd name="connsiteY30" fmla="*/ 724822 h 2073123"/>
                    <a:gd name="connsiteX31" fmla="*/ 1942364 w 2088775"/>
                    <a:gd name="connsiteY31" fmla="*/ 718939 h 2073123"/>
                    <a:gd name="connsiteX32" fmla="*/ 1933648 w 2088775"/>
                    <a:gd name="connsiteY32" fmla="*/ 707274 h 2073123"/>
                    <a:gd name="connsiteX33" fmla="*/ 1924332 w 2088775"/>
                    <a:gd name="connsiteY33" fmla="*/ 696108 h 2073123"/>
                    <a:gd name="connsiteX34" fmla="*/ 1914717 w 2088775"/>
                    <a:gd name="connsiteY34" fmla="*/ 685203 h 2073123"/>
                    <a:gd name="connsiteX35" fmla="*/ 1894266 w 2088775"/>
                    <a:gd name="connsiteY35" fmla="*/ 664573 h 2073123"/>
                    <a:gd name="connsiteX36" fmla="*/ 1883591 w 2088775"/>
                    <a:gd name="connsiteY36" fmla="*/ 654728 h 2073123"/>
                    <a:gd name="connsiteX37" fmla="*/ 1872396 w 2088775"/>
                    <a:gd name="connsiteY37" fmla="*/ 645483 h 2073123"/>
                    <a:gd name="connsiteX38" fmla="*/ 1866759 w 2088775"/>
                    <a:gd name="connsiteY38" fmla="*/ 640901 h 2073123"/>
                    <a:gd name="connsiteX39" fmla="*/ 1861022 w 2088775"/>
                    <a:gd name="connsiteY39" fmla="*/ 636459 h 2073123"/>
                    <a:gd name="connsiteX40" fmla="*/ 1855704 w 2088775"/>
                    <a:gd name="connsiteY40" fmla="*/ 632637 h 2073123"/>
                    <a:gd name="connsiteX41" fmla="*/ 1855324 w 2088775"/>
                    <a:gd name="connsiteY41" fmla="*/ 632397 h 2073123"/>
                    <a:gd name="connsiteX42" fmla="*/ 1855364 w 2088775"/>
                    <a:gd name="connsiteY42" fmla="*/ 631997 h 2073123"/>
                    <a:gd name="connsiteX43" fmla="*/ 1855364 w 2088775"/>
                    <a:gd name="connsiteY43" fmla="*/ 631897 h 2073123"/>
                    <a:gd name="connsiteX44" fmla="*/ 1855364 w 2088775"/>
                    <a:gd name="connsiteY44" fmla="*/ 631797 h 2073123"/>
                    <a:gd name="connsiteX45" fmla="*/ 1855364 w 2088775"/>
                    <a:gd name="connsiteY45" fmla="*/ 631417 h 2073123"/>
                    <a:gd name="connsiteX46" fmla="*/ 1855484 w 2088775"/>
                    <a:gd name="connsiteY46" fmla="*/ 629856 h 2073123"/>
                    <a:gd name="connsiteX47" fmla="*/ 1855844 w 2088775"/>
                    <a:gd name="connsiteY47" fmla="*/ 623633 h 2073123"/>
                    <a:gd name="connsiteX48" fmla="*/ 1856084 w 2088775"/>
                    <a:gd name="connsiteY48" fmla="*/ 598761 h 2073123"/>
                    <a:gd name="connsiteX49" fmla="*/ 1847468 w 2088775"/>
                    <a:gd name="connsiteY49" fmla="*/ 527646 h 2073123"/>
                    <a:gd name="connsiteX50" fmla="*/ 1824799 w 2088775"/>
                    <a:gd name="connsiteY50" fmla="*/ 459732 h 2073123"/>
                    <a:gd name="connsiteX51" fmla="*/ 1789475 w 2088775"/>
                    <a:gd name="connsiteY51" fmla="*/ 397842 h 2073123"/>
                    <a:gd name="connsiteX52" fmla="*/ 1743377 w 2088775"/>
                    <a:gd name="connsiteY52" fmla="*/ 344036 h 2073123"/>
                    <a:gd name="connsiteX53" fmla="*/ 1655778 w 2088775"/>
                    <a:gd name="connsiteY53" fmla="*/ 280304 h 2073123"/>
                    <a:gd name="connsiteX54" fmla="*/ 1643723 w 2088775"/>
                    <a:gd name="connsiteY54" fmla="*/ 274101 h 2073123"/>
                    <a:gd name="connsiteX55" fmla="*/ 1631489 w 2088775"/>
                    <a:gd name="connsiteY55" fmla="*/ 268319 h 2073123"/>
                    <a:gd name="connsiteX56" fmla="*/ 1619055 w 2088775"/>
                    <a:gd name="connsiteY56" fmla="*/ 262996 h 2073123"/>
                    <a:gd name="connsiteX57" fmla="*/ 1607020 w 2088775"/>
                    <a:gd name="connsiteY57" fmla="*/ 258334 h 2073123"/>
                    <a:gd name="connsiteX58" fmla="*/ 1603762 w 2088775"/>
                    <a:gd name="connsiteY58" fmla="*/ 257093 h 2073123"/>
                    <a:gd name="connsiteX59" fmla="*/ 1603102 w 2088775"/>
                    <a:gd name="connsiteY59" fmla="*/ 255432 h 2073123"/>
                    <a:gd name="connsiteX60" fmla="*/ 1597225 w 2088775"/>
                    <a:gd name="connsiteY60" fmla="*/ 241085 h 2073123"/>
                    <a:gd name="connsiteX61" fmla="*/ 1590888 w 2088775"/>
                    <a:gd name="connsiteY61" fmla="*/ 226878 h 2073123"/>
                    <a:gd name="connsiteX62" fmla="*/ 1584091 w 2088775"/>
                    <a:gd name="connsiteY62" fmla="*/ 212851 h 2073123"/>
                    <a:gd name="connsiteX63" fmla="*/ 1548988 w 2088775"/>
                    <a:gd name="connsiteY63" fmla="*/ 154103 h 2073123"/>
                    <a:gd name="connsiteX64" fmla="*/ 1504448 w 2088775"/>
                    <a:gd name="connsiteY64" fmla="*/ 100576 h 2073123"/>
                    <a:gd name="connsiteX65" fmla="*/ 1498211 w 2088775"/>
                    <a:gd name="connsiteY65" fmla="*/ 94353 h 2073123"/>
                    <a:gd name="connsiteX66" fmla="*/ 1491754 w 2088775"/>
                    <a:gd name="connsiteY66" fmla="*/ 88310 h 2073123"/>
                    <a:gd name="connsiteX67" fmla="*/ 1478441 w 2088775"/>
                    <a:gd name="connsiteY67" fmla="*/ 76545 h 2073123"/>
                    <a:gd name="connsiteX68" fmla="*/ 1464507 w 2088775"/>
                    <a:gd name="connsiteY68" fmla="*/ 65359 h 2073123"/>
                    <a:gd name="connsiteX69" fmla="*/ 1457230 w 2088775"/>
                    <a:gd name="connsiteY69" fmla="*/ 60057 h 2073123"/>
                    <a:gd name="connsiteX70" fmla="*/ 1449854 w 2088775"/>
                    <a:gd name="connsiteY70" fmla="*/ 54874 h 2073123"/>
                    <a:gd name="connsiteX71" fmla="*/ 1385324 w 2088775"/>
                    <a:gd name="connsiteY71" fmla="*/ 20657 h 2073123"/>
                    <a:gd name="connsiteX72" fmla="*/ 1376668 w 2088775"/>
                    <a:gd name="connsiteY72" fmla="*/ 17356 h 2073123"/>
                    <a:gd name="connsiteX73" fmla="*/ 1367852 w 2088775"/>
                    <a:gd name="connsiteY73" fmla="*/ 14414 h 2073123"/>
                    <a:gd name="connsiteX74" fmla="*/ 1363434 w 2088775"/>
                    <a:gd name="connsiteY74" fmla="*/ 12973 h 2073123"/>
                    <a:gd name="connsiteX75" fmla="*/ 1358956 w 2088775"/>
                    <a:gd name="connsiteY75" fmla="*/ 11693 h 2073123"/>
                    <a:gd name="connsiteX76" fmla="*/ 1349961 w 2088775"/>
                    <a:gd name="connsiteY76" fmla="*/ 9192 h 2073123"/>
                    <a:gd name="connsiteX77" fmla="*/ 1313158 w 2088775"/>
                    <a:gd name="connsiteY77" fmla="*/ 2288 h 2073123"/>
                    <a:gd name="connsiteX78" fmla="*/ 1294486 w 2088775"/>
                    <a:gd name="connsiteY78" fmla="*/ 547 h 2073123"/>
                    <a:gd name="connsiteX79" fmla="*/ 1285111 w 2088775"/>
                    <a:gd name="connsiteY79" fmla="*/ 167 h 2073123"/>
                    <a:gd name="connsiteX80" fmla="*/ 1275835 w 2088775"/>
                    <a:gd name="connsiteY80" fmla="*/ 7 h 2073123"/>
                    <a:gd name="connsiteX81" fmla="*/ 1258363 w 2088775"/>
                    <a:gd name="connsiteY81" fmla="*/ 427 h 2073123"/>
                    <a:gd name="connsiteX82" fmla="*/ 1240792 w 2088775"/>
                    <a:gd name="connsiteY82" fmla="*/ 1668 h 2073123"/>
                    <a:gd name="connsiteX83" fmla="*/ 1170284 w 2088775"/>
                    <a:gd name="connsiteY83" fmla="*/ 15275 h 2073123"/>
                    <a:gd name="connsiteX84" fmla="*/ 1102736 w 2088775"/>
                    <a:gd name="connsiteY84" fmla="*/ 44649 h 2073123"/>
                    <a:gd name="connsiteX85" fmla="*/ 1091721 w 2088775"/>
                    <a:gd name="connsiteY85" fmla="*/ 51552 h 2073123"/>
                    <a:gd name="connsiteX86" fmla="*/ 1080926 w 2088775"/>
                    <a:gd name="connsiteY86" fmla="*/ 58776 h 2073123"/>
                    <a:gd name="connsiteX87" fmla="*/ 1060456 w 2088775"/>
                    <a:gd name="connsiteY87" fmla="*/ 74664 h 2073123"/>
                    <a:gd name="connsiteX88" fmla="*/ 1050640 w 2088775"/>
                    <a:gd name="connsiteY88" fmla="*/ 83088 h 2073123"/>
                    <a:gd name="connsiteX89" fmla="*/ 1046022 w 2088775"/>
                    <a:gd name="connsiteY89" fmla="*/ 87570 h 2073123"/>
                    <a:gd name="connsiteX90" fmla="*/ 1044863 w 2088775"/>
                    <a:gd name="connsiteY90" fmla="*/ 88691 h 2073123"/>
                    <a:gd name="connsiteX91" fmla="*/ 1044663 w 2088775"/>
                    <a:gd name="connsiteY91" fmla="*/ 88871 h 2073123"/>
                    <a:gd name="connsiteX92" fmla="*/ 1044603 w 2088775"/>
                    <a:gd name="connsiteY92" fmla="*/ 88911 h 2073123"/>
                    <a:gd name="connsiteX93" fmla="*/ 1044423 w 2088775"/>
                    <a:gd name="connsiteY93" fmla="*/ 89131 h 2073123"/>
                    <a:gd name="connsiteX94" fmla="*/ 1044383 w 2088775"/>
                    <a:gd name="connsiteY94" fmla="*/ 89191 h 2073123"/>
                    <a:gd name="connsiteX95" fmla="*/ 1044303 w 2088775"/>
                    <a:gd name="connsiteY95" fmla="*/ 89051 h 2073123"/>
                    <a:gd name="connsiteX96" fmla="*/ 1044143 w 2088775"/>
                    <a:gd name="connsiteY96" fmla="*/ 88891 h 2073123"/>
                    <a:gd name="connsiteX97" fmla="*/ 1044103 w 2088775"/>
                    <a:gd name="connsiteY97" fmla="*/ 88851 h 2073123"/>
                    <a:gd name="connsiteX98" fmla="*/ 1043664 w 2088775"/>
                    <a:gd name="connsiteY98" fmla="*/ 88430 h 2073123"/>
                    <a:gd name="connsiteX99" fmla="*/ 1042684 w 2088775"/>
                    <a:gd name="connsiteY99" fmla="*/ 87470 h 2073123"/>
                    <a:gd name="connsiteX100" fmla="*/ 1038726 w 2088775"/>
                    <a:gd name="connsiteY100" fmla="*/ 83628 h 2073123"/>
                    <a:gd name="connsiteX101" fmla="*/ 1034568 w 2088775"/>
                    <a:gd name="connsiteY101" fmla="*/ 79966 h 2073123"/>
                    <a:gd name="connsiteX102" fmla="*/ 999204 w 2088775"/>
                    <a:gd name="connsiteY102" fmla="*/ 52893 h 2073123"/>
                    <a:gd name="connsiteX103" fmla="*/ 933055 w 2088775"/>
                    <a:gd name="connsiteY103" fmla="*/ 19977 h 2073123"/>
                    <a:gd name="connsiteX104" fmla="*/ 862748 w 2088775"/>
                    <a:gd name="connsiteY104" fmla="*/ 3329 h 2073123"/>
                    <a:gd name="connsiteX105" fmla="*/ 853912 w 2088775"/>
                    <a:gd name="connsiteY105" fmla="*/ 2208 h 2073123"/>
                    <a:gd name="connsiteX106" fmla="*/ 845116 w 2088775"/>
                    <a:gd name="connsiteY106" fmla="*/ 1448 h 2073123"/>
                    <a:gd name="connsiteX107" fmla="*/ 836320 w 2088775"/>
                    <a:gd name="connsiteY107" fmla="*/ 787 h 2073123"/>
                    <a:gd name="connsiteX108" fmla="*/ 831923 w 2088775"/>
                    <a:gd name="connsiteY108" fmla="*/ 487 h 2073123"/>
                    <a:gd name="connsiteX109" fmla="*/ 827565 w 2088775"/>
                    <a:gd name="connsiteY109" fmla="*/ 367 h 2073123"/>
                    <a:gd name="connsiteX110" fmla="*/ 818829 w 2088775"/>
                    <a:gd name="connsiteY110" fmla="*/ 147 h 2073123"/>
                    <a:gd name="connsiteX111" fmla="*/ 814471 w 2088775"/>
                    <a:gd name="connsiteY111" fmla="*/ 47 h 2073123"/>
                    <a:gd name="connsiteX112" fmla="*/ 809973 w 2088775"/>
                    <a:gd name="connsiteY112" fmla="*/ 47 h 2073123"/>
                    <a:gd name="connsiteX113" fmla="*/ 791242 w 2088775"/>
                    <a:gd name="connsiteY113" fmla="*/ 807 h 2073123"/>
                    <a:gd name="connsiteX114" fmla="*/ 781886 w 2088775"/>
                    <a:gd name="connsiteY114" fmla="*/ 1548 h 2073123"/>
                    <a:gd name="connsiteX115" fmla="*/ 772570 w 2088775"/>
                    <a:gd name="connsiteY115" fmla="*/ 2708 h 2073123"/>
                    <a:gd name="connsiteX116" fmla="*/ 767912 w 2088775"/>
                    <a:gd name="connsiteY116" fmla="*/ 3309 h 2073123"/>
                    <a:gd name="connsiteX117" fmla="*/ 763295 w 2088775"/>
                    <a:gd name="connsiteY117" fmla="*/ 4109 h 2073123"/>
                    <a:gd name="connsiteX118" fmla="*/ 754059 w 2088775"/>
                    <a:gd name="connsiteY118" fmla="*/ 5750 h 2073123"/>
                    <a:gd name="connsiteX119" fmla="*/ 718016 w 2088775"/>
                    <a:gd name="connsiteY119" fmla="*/ 15415 h 2073123"/>
                    <a:gd name="connsiteX120" fmla="*/ 651607 w 2088775"/>
                    <a:gd name="connsiteY120" fmla="*/ 46670 h 2073123"/>
                    <a:gd name="connsiteX121" fmla="*/ 594873 w 2088775"/>
                    <a:gd name="connsiteY121" fmla="*/ 90331 h 2073123"/>
                    <a:gd name="connsiteX122" fmla="*/ 548275 w 2088775"/>
                    <a:gd name="connsiteY122" fmla="*/ 142477 h 2073123"/>
                    <a:gd name="connsiteX123" fmla="*/ 511232 w 2088775"/>
                    <a:gd name="connsiteY123" fmla="*/ 200285 h 2073123"/>
                    <a:gd name="connsiteX124" fmla="*/ 487264 w 2088775"/>
                    <a:gd name="connsiteY124" fmla="*/ 251510 h 2073123"/>
                    <a:gd name="connsiteX125" fmla="*/ 485005 w 2088775"/>
                    <a:gd name="connsiteY125" fmla="*/ 257113 h 2073123"/>
                    <a:gd name="connsiteX126" fmla="*/ 477848 w 2088775"/>
                    <a:gd name="connsiteY126" fmla="*/ 259834 h 2073123"/>
                    <a:gd name="connsiteX127" fmla="*/ 473310 w 2088775"/>
                    <a:gd name="connsiteY127" fmla="*/ 261575 h 2073123"/>
                    <a:gd name="connsiteX128" fmla="*/ 471031 w 2088775"/>
                    <a:gd name="connsiteY128" fmla="*/ 262456 h 2073123"/>
                    <a:gd name="connsiteX129" fmla="*/ 468672 w 2088775"/>
                    <a:gd name="connsiteY129" fmla="*/ 263456 h 2073123"/>
                    <a:gd name="connsiteX130" fmla="*/ 459257 w 2088775"/>
                    <a:gd name="connsiteY130" fmla="*/ 267478 h 2073123"/>
                    <a:gd name="connsiteX131" fmla="*/ 422714 w 2088775"/>
                    <a:gd name="connsiteY131" fmla="*/ 286007 h 2073123"/>
                    <a:gd name="connsiteX132" fmla="*/ 356145 w 2088775"/>
                    <a:gd name="connsiteY132" fmla="*/ 333991 h 2073123"/>
                    <a:gd name="connsiteX133" fmla="*/ 308047 w 2088775"/>
                    <a:gd name="connsiteY133" fmla="*/ 385916 h 2073123"/>
                    <a:gd name="connsiteX134" fmla="*/ 270325 w 2088775"/>
                    <a:gd name="connsiteY134" fmla="*/ 446266 h 2073123"/>
                    <a:gd name="connsiteX135" fmla="*/ 244877 w 2088775"/>
                    <a:gd name="connsiteY135" fmla="*/ 513139 h 2073123"/>
                    <a:gd name="connsiteX136" fmla="*/ 233302 w 2088775"/>
                    <a:gd name="connsiteY136" fmla="*/ 583873 h 2073123"/>
                    <a:gd name="connsiteX137" fmla="*/ 232862 w 2088775"/>
                    <a:gd name="connsiteY137" fmla="*/ 591037 h 2073123"/>
                    <a:gd name="connsiteX138" fmla="*/ 232682 w 2088775"/>
                    <a:gd name="connsiteY138" fmla="*/ 598200 h 2073123"/>
                    <a:gd name="connsiteX139" fmla="*/ 232563 w 2088775"/>
                    <a:gd name="connsiteY139" fmla="*/ 612527 h 2073123"/>
                    <a:gd name="connsiteX140" fmla="*/ 233082 w 2088775"/>
                    <a:gd name="connsiteY140" fmla="*/ 626854 h 2073123"/>
                    <a:gd name="connsiteX141" fmla="*/ 233302 w 2088775"/>
                    <a:gd name="connsiteY141" fmla="*/ 630436 h 2073123"/>
                    <a:gd name="connsiteX142" fmla="*/ 233402 w 2088775"/>
                    <a:gd name="connsiteY142" fmla="*/ 631957 h 2073123"/>
                    <a:gd name="connsiteX143" fmla="*/ 233402 w 2088775"/>
                    <a:gd name="connsiteY143" fmla="*/ 632197 h 2073123"/>
                    <a:gd name="connsiteX144" fmla="*/ 233442 w 2088775"/>
                    <a:gd name="connsiteY144" fmla="*/ 632477 h 2073123"/>
                    <a:gd name="connsiteX145" fmla="*/ 233442 w 2088775"/>
                    <a:gd name="connsiteY145" fmla="*/ 632477 h 2073123"/>
                    <a:gd name="connsiteX146" fmla="*/ 233122 w 2088775"/>
                    <a:gd name="connsiteY146" fmla="*/ 632697 h 2073123"/>
                    <a:gd name="connsiteX147" fmla="*/ 233042 w 2088775"/>
                    <a:gd name="connsiteY147" fmla="*/ 632757 h 2073123"/>
                    <a:gd name="connsiteX148" fmla="*/ 231983 w 2088775"/>
                    <a:gd name="connsiteY148" fmla="*/ 633518 h 2073123"/>
                    <a:gd name="connsiteX149" fmla="*/ 229844 w 2088775"/>
                    <a:gd name="connsiteY149" fmla="*/ 635058 h 2073123"/>
                    <a:gd name="connsiteX150" fmla="*/ 225566 w 2088775"/>
                    <a:gd name="connsiteY150" fmla="*/ 638140 h 2073123"/>
                    <a:gd name="connsiteX151" fmla="*/ 221468 w 2088775"/>
                    <a:gd name="connsiteY151" fmla="*/ 641441 h 2073123"/>
                    <a:gd name="connsiteX152" fmla="*/ 213292 w 2088775"/>
                    <a:gd name="connsiteY152" fmla="*/ 648105 h 2073123"/>
                    <a:gd name="connsiteX153" fmla="*/ 205195 w 2088775"/>
                    <a:gd name="connsiteY153" fmla="*/ 654828 h 2073123"/>
                    <a:gd name="connsiteX154" fmla="*/ 197439 w 2088775"/>
                    <a:gd name="connsiteY154" fmla="*/ 661972 h 2073123"/>
                    <a:gd name="connsiteX155" fmla="*/ 182306 w 2088775"/>
                    <a:gd name="connsiteY155" fmla="*/ 676659 h 2073123"/>
                    <a:gd name="connsiteX156" fmla="*/ 175029 w 2088775"/>
                    <a:gd name="connsiteY156" fmla="*/ 684302 h 2073123"/>
                    <a:gd name="connsiteX157" fmla="*/ 167933 w 2088775"/>
                    <a:gd name="connsiteY157" fmla="*/ 692106 h 2073123"/>
                    <a:gd name="connsiteX158" fmla="*/ 154379 w 2088775"/>
                    <a:gd name="connsiteY158" fmla="*/ 708314 h 2073123"/>
                    <a:gd name="connsiteX159" fmla="*/ 141825 w 2088775"/>
                    <a:gd name="connsiteY159" fmla="*/ 725343 h 2073123"/>
                    <a:gd name="connsiteX160" fmla="*/ 138766 w 2088775"/>
                    <a:gd name="connsiteY160" fmla="*/ 729645 h 2073123"/>
                    <a:gd name="connsiteX161" fmla="*/ 135888 w 2088775"/>
                    <a:gd name="connsiteY161" fmla="*/ 734087 h 2073123"/>
                    <a:gd name="connsiteX162" fmla="*/ 130170 w 2088775"/>
                    <a:gd name="connsiteY162" fmla="*/ 743011 h 2073123"/>
                    <a:gd name="connsiteX163" fmla="*/ 125473 w 2088775"/>
                    <a:gd name="connsiteY163" fmla="*/ 750475 h 2073123"/>
                    <a:gd name="connsiteX164" fmla="*/ 121175 w 2088775"/>
                    <a:gd name="connsiteY164" fmla="*/ 758199 h 2073123"/>
                    <a:gd name="connsiteX165" fmla="*/ 112759 w 2088775"/>
                    <a:gd name="connsiteY165" fmla="*/ 773726 h 2073123"/>
                    <a:gd name="connsiteX166" fmla="*/ 98405 w 2088775"/>
                    <a:gd name="connsiteY166" fmla="*/ 806042 h 2073123"/>
                    <a:gd name="connsiteX167" fmla="*/ 95187 w 2088775"/>
                    <a:gd name="connsiteY167" fmla="*/ 814286 h 2073123"/>
                    <a:gd name="connsiteX168" fmla="*/ 93587 w 2088775"/>
                    <a:gd name="connsiteY168" fmla="*/ 818408 h 2073123"/>
                    <a:gd name="connsiteX169" fmla="*/ 92208 w 2088775"/>
                    <a:gd name="connsiteY169" fmla="*/ 822610 h 2073123"/>
                    <a:gd name="connsiteX170" fmla="*/ 86871 w 2088775"/>
                    <a:gd name="connsiteY170" fmla="*/ 839499 h 2073123"/>
                    <a:gd name="connsiteX171" fmla="*/ 85571 w 2088775"/>
                    <a:gd name="connsiteY171" fmla="*/ 843741 h 2073123"/>
                    <a:gd name="connsiteX172" fmla="*/ 84512 w 2088775"/>
                    <a:gd name="connsiteY172" fmla="*/ 848043 h 2073123"/>
                    <a:gd name="connsiteX173" fmla="*/ 82393 w 2088775"/>
                    <a:gd name="connsiteY173" fmla="*/ 856647 h 2073123"/>
                    <a:gd name="connsiteX174" fmla="*/ 78574 w 2088775"/>
                    <a:gd name="connsiteY174" fmla="*/ 873935 h 2073123"/>
                    <a:gd name="connsiteX175" fmla="*/ 75556 w 2088775"/>
                    <a:gd name="connsiteY175" fmla="*/ 891404 h 2073123"/>
                    <a:gd name="connsiteX176" fmla="*/ 74456 w 2088775"/>
                    <a:gd name="connsiteY176" fmla="*/ 900188 h 2073123"/>
                    <a:gd name="connsiteX177" fmla="*/ 73537 w 2088775"/>
                    <a:gd name="connsiteY177" fmla="*/ 908993 h 2073123"/>
                    <a:gd name="connsiteX178" fmla="*/ 71558 w 2088775"/>
                    <a:gd name="connsiteY178" fmla="*/ 944290 h 2073123"/>
                    <a:gd name="connsiteX179" fmla="*/ 77455 w 2088775"/>
                    <a:gd name="connsiteY179" fmla="*/ 1014704 h 2073123"/>
                    <a:gd name="connsiteX180" fmla="*/ 82173 w 2088775"/>
                    <a:gd name="connsiteY180" fmla="*/ 1037175 h 2073123"/>
                    <a:gd name="connsiteX181" fmla="*/ 84932 w 2088775"/>
                    <a:gd name="connsiteY181" fmla="*/ 1047961 h 2073123"/>
                    <a:gd name="connsiteX182" fmla="*/ 84252 w 2088775"/>
                    <a:gd name="connsiteY182" fmla="*/ 1048821 h 2073123"/>
                    <a:gd name="connsiteX183" fmla="*/ 84072 w 2088775"/>
                    <a:gd name="connsiteY183" fmla="*/ 1049041 h 2073123"/>
                    <a:gd name="connsiteX184" fmla="*/ 83992 w 2088775"/>
                    <a:gd name="connsiteY184" fmla="*/ 1049141 h 2073123"/>
                    <a:gd name="connsiteX185" fmla="*/ 83192 w 2088775"/>
                    <a:gd name="connsiteY185" fmla="*/ 1050222 h 2073123"/>
                    <a:gd name="connsiteX186" fmla="*/ 79714 w 2088775"/>
                    <a:gd name="connsiteY186" fmla="*/ 1054984 h 2073123"/>
                    <a:gd name="connsiteX187" fmla="*/ 72797 w 2088775"/>
                    <a:gd name="connsiteY187" fmla="*/ 1064529 h 2073123"/>
                    <a:gd name="connsiteX188" fmla="*/ 66280 w 2088775"/>
                    <a:gd name="connsiteY188" fmla="*/ 1074354 h 2073123"/>
                    <a:gd name="connsiteX189" fmla="*/ 63042 w 2088775"/>
                    <a:gd name="connsiteY189" fmla="*/ 1079276 h 2073123"/>
                    <a:gd name="connsiteX190" fmla="*/ 59983 w 2088775"/>
                    <a:gd name="connsiteY190" fmla="*/ 1084319 h 2073123"/>
                    <a:gd name="connsiteX191" fmla="*/ 53926 w 2088775"/>
                    <a:gd name="connsiteY191" fmla="*/ 1094444 h 2073123"/>
                    <a:gd name="connsiteX192" fmla="*/ 48249 w 2088775"/>
                    <a:gd name="connsiteY192" fmla="*/ 1104809 h 2073123"/>
                    <a:gd name="connsiteX193" fmla="*/ 42771 w 2088775"/>
                    <a:gd name="connsiteY193" fmla="*/ 1115294 h 2073123"/>
                    <a:gd name="connsiteX194" fmla="*/ 32836 w 2088775"/>
                    <a:gd name="connsiteY194" fmla="*/ 1136764 h 2073123"/>
                    <a:gd name="connsiteX195" fmla="*/ 28258 w 2088775"/>
                    <a:gd name="connsiteY195" fmla="*/ 1147690 h 2073123"/>
                    <a:gd name="connsiteX196" fmla="*/ 24100 w 2088775"/>
                    <a:gd name="connsiteY196" fmla="*/ 1158795 h 2073123"/>
                    <a:gd name="connsiteX197" fmla="*/ 22061 w 2088775"/>
                    <a:gd name="connsiteY197" fmla="*/ 1164358 h 2073123"/>
                    <a:gd name="connsiteX198" fmla="*/ 20242 w 2088775"/>
                    <a:gd name="connsiteY198" fmla="*/ 1170001 h 2073123"/>
                    <a:gd name="connsiteX199" fmla="*/ 16623 w 2088775"/>
                    <a:gd name="connsiteY199" fmla="*/ 1181306 h 2073123"/>
                    <a:gd name="connsiteX200" fmla="*/ 13485 w 2088775"/>
                    <a:gd name="connsiteY200" fmla="*/ 1192752 h 2073123"/>
                    <a:gd name="connsiteX201" fmla="*/ 10586 w 2088775"/>
                    <a:gd name="connsiteY201" fmla="*/ 1204257 h 2073123"/>
                    <a:gd name="connsiteX202" fmla="*/ 611 w 2088775"/>
                    <a:gd name="connsiteY202" fmla="*/ 1273671 h 2073123"/>
                    <a:gd name="connsiteX203" fmla="*/ 2710 w 2088775"/>
                    <a:gd name="connsiteY203" fmla="*/ 1343666 h 2073123"/>
                    <a:gd name="connsiteX204" fmla="*/ 42811 w 2088775"/>
                    <a:gd name="connsiteY204" fmla="*/ 1477411 h 2073123"/>
                    <a:gd name="connsiteX205" fmla="*/ 79154 w 2088775"/>
                    <a:gd name="connsiteY205" fmla="*/ 1536940 h 2073123"/>
                    <a:gd name="connsiteX206" fmla="*/ 124693 w 2088775"/>
                    <a:gd name="connsiteY206" fmla="*/ 1589386 h 2073123"/>
                    <a:gd name="connsiteX207" fmla="*/ 177888 w 2088775"/>
                    <a:gd name="connsiteY207" fmla="*/ 1633668 h 2073123"/>
                    <a:gd name="connsiteX208" fmla="*/ 184965 w 2088775"/>
                    <a:gd name="connsiteY208" fmla="*/ 1638630 h 2073123"/>
                    <a:gd name="connsiteX209" fmla="*/ 192201 w 2088775"/>
                    <a:gd name="connsiteY209" fmla="*/ 1643353 h 2073123"/>
                    <a:gd name="connsiteX210" fmla="*/ 206875 w 2088775"/>
                    <a:gd name="connsiteY210" fmla="*/ 1652477 h 2073123"/>
                    <a:gd name="connsiteX211" fmla="*/ 214351 w 2088775"/>
                    <a:gd name="connsiteY211" fmla="*/ 1656799 h 2073123"/>
                    <a:gd name="connsiteX212" fmla="*/ 215031 w 2088775"/>
                    <a:gd name="connsiteY212" fmla="*/ 1657199 h 2073123"/>
                    <a:gd name="connsiteX213" fmla="*/ 215151 w 2088775"/>
                    <a:gd name="connsiteY213" fmla="*/ 1657259 h 2073123"/>
                    <a:gd name="connsiteX214" fmla="*/ 215191 w 2088775"/>
                    <a:gd name="connsiteY214" fmla="*/ 1657259 h 2073123"/>
                    <a:gd name="connsiteX215" fmla="*/ 215231 w 2088775"/>
                    <a:gd name="connsiteY215" fmla="*/ 1658900 h 2073123"/>
                    <a:gd name="connsiteX216" fmla="*/ 215231 w 2088775"/>
                    <a:gd name="connsiteY216" fmla="*/ 1659100 h 2073123"/>
                    <a:gd name="connsiteX217" fmla="*/ 215291 w 2088775"/>
                    <a:gd name="connsiteY217" fmla="*/ 1659821 h 2073123"/>
                    <a:gd name="connsiteX218" fmla="*/ 215590 w 2088775"/>
                    <a:gd name="connsiteY218" fmla="*/ 1663582 h 2073123"/>
                    <a:gd name="connsiteX219" fmla="*/ 216190 w 2088775"/>
                    <a:gd name="connsiteY219" fmla="*/ 1671086 h 2073123"/>
                    <a:gd name="connsiteX220" fmla="*/ 219709 w 2088775"/>
                    <a:gd name="connsiteY220" fmla="*/ 1701021 h 2073123"/>
                    <a:gd name="connsiteX221" fmla="*/ 233422 w 2088775"/>
                    <a:gd name="connsiteY221" fmla="*/ 1759670 h 2073123"/>
                    <a:gd name="connsiteX222" fmla="*/ 235621 w 2088775"/>
                    <a:gd name="connsiteY222" fmla="*/ 1766873 h 2073123"/>
                    <a:gd name="connsiteX223" fmla="*/ 238140 w 2088775"/>
                    <a:gd name="connsiteY223" fmla="*/ 1773957 h 2073123"/>
                    <a:gd name="connsiteX224" fmla="*/ 243278 w 2088775"/>
                    <a:gd name="connsiteY224" fmla="*/ 1788104 h 2073123"/>
                    <a:gd name="connsiteX225" fmla="*/ 249115 w 2088775"/>
                    <a:gd name="connsiteY225" fmla="*/ 1801950 h 2073123"/>
                    <a:gd name="connsiteX226" fmla="*/ 252093 w 2088775"/>
                    <a:gd name="connsiteY226" fmla="*/ 1808854 h 2073123"/>
                    <a:gd name="connsiteX227" fmla="*/ 255352 w 2088775"/>
                    <a:gd name="connsiteY227" fmla="*/ 1815617 h 2073123"/>
                    <a:gd name="connsiteX228" fmla="*/ 284838 w 2088775"/>
                    <a:gd name="connsiteY228" fmla="*/ 1867723 h 2073123"/>
                    <a:gd name="connsiteX229" fmla="*/ 294654 w 2088775"/>
                    <a:gd name="connsiteY229" fmla="*/ 1882010 h 2073123"/>
                    <a:gd name="connsiteX230" fmla="*/ 305109 w 2088775"/>
                    <a:gd name="connsiteY230" fmla="*/ 1895796 h 2073123"/>
                    <a:gd name="connsiteX231" fmla="*/ 307727 w 2088775"/>
                    <a:gd name="connsiteY231" fmla="*/ 1899238 h 2073123"/>
                    <a:gd name="connsiteX232" fmla="*/ 310486 w 2088775"/>
                    <a:gd name="connsiteY232" fmla="*/ 1902560 h 2073123"/>
                    <a:gd name="connsiteX233" fmla="*/ 316044 w 2088775"/>
                    <a:gd name="connsiteY233" fmla="*/ 1909163 h 2073123"/>
                    <a:gd name="connsiteX234" fmla="*/ 321621 w 2088775"/>
                    <a:gd name="connsiteY234" fmla="*/ 1915766 h 2073123"/>
                    <a:gd name="connsiteX235" fmla="*/ 327458 w 2088775"/>
                    <a:gd name="connsiteY235" fmla="*/ 1922109 h 2073123"/>
                    <a:gd name="connsiteX236" fmla="*/ 333315 w 2088775"/>
                    <a:gd name="connsiteY236" fmla="*/ 1928432 h 2073123"/>
                    <a:gd name="connsiteX237" fmla="*/ 336254 w 2088775"/>
                    <a:gd name="connsiteY237" fmla="*/ 1931594 h 2073123"/>
                    <a:gd name="connsiteX238" fmla="*/ 339313 w 2088775"/>
                    <a:gd name="connsiteY238" fmla="*/ 1934615 h 2073123"/>
                    <a:gd name="connsiteX239" fmla="*/ 351607 w 2088775"/>
                    <a:gd name="connsiteY239" fmla="*/ 1946661 h 2073123"/>
                    <a:gd name="connsiteX240" fmla="*/ 364441 w 2088775"/>
                    <a:gd name="connsiteY240" fmla="*/ 1958107 h 2073123"/>
                    <a:gd name="connsiteX241" fmla="*/ 367659 w 2088775"/>
                    <a:gd name="connsiteY241" fmla="*/ 1960948 h 2073123"/>
                    <a:gd name="connsiteX242" fmla="*/ 370978 w 2088775"/>
                    <a:gd name="connsiteY242" fmla="*/ 1963670 h 2073123"/>
                    <a:gd name="connsiteX243" fmla="*/ 377655 w 2088775"/>
                    <a:gd name="connsiteY243" fmla="*/ 1969072 h 2073123"/>
                    <a:gd name="connsiteX244" fmla="*/ 495400 w 2088775"/>
                    <a:gd name="connsiteY244" fmla="*/ 2037986 h 2073123"/>
                    <a:gd name="connsiteX245" fmla="*/ 560249 w 2088775"/>
                    <a:gd name="connsiteY245" fmla="*/ 2058956 h 2073123"/>
                    <a:gd name="connsiteX246" fmla="*/ 576862 w 2088775"/>
                    <a:gd name="connsiteY246" fmla="*/ 2062678 h 2073123"/>
                    <a:gd name="connsiteX247" fmla="*/ 585178 w 2088775"/>
                    <a:gd name="connsiteY247" fmla="*/ 2064459 h 2073123"/>
                    <a:gd name="connsiteX248" fmla="*/ 593574 w 2088775"/>
                    <a:gd name="connsiteY248" fmla="*/ 2065880 h 2073123"/>
                    <a:gd name="connsiteX249" fmla="*/ 610366 w 2088775"/>
                    <a:gd name="connsiteY249" fmla="*/ 2068541 h 2073123"/>
                    <a:gd name="connsiteX250" fmla="*/ 627238 w 2088775"/>
                    <a:gd name="connsiteY250" fmla="*/ 2070542 h 2073123"/>
                    <a:gd name="connsiteX251" fmla="*/ 635694 w 2088775"/>
                    <a:gd name="connsiteY251" fmla="*/ 2071302 h 2073123"/>
                    <a:gd name="connsiteX252" fmla="*/ 644170 w 2088775"/>
                    <a:gd name="connsiteY252" fmla="*/ 2071903 h 2073123"/>
                    <a:gd name="connsiteX253" fmla="*/ 652646 w 2088775"/>
                    <a:gd name="connsiteY253" fmla="*/ 2072483 h 2073123"/>
                    <a:gd name="connsiteX254" fmla="*/ 661122 w 2088775"/>
                    <a:gd name="connsiteY254" fmla="*/ 2072763 h 2073123"/>
                    <a:gd name="connsiteX255" fmla="*/ 678054 w 2088775"/>
                    <a:gd name="connsiteY255" fmla="*/ 2073123 h 2073123"/>
                    <a:gd name="connsiteX256" fmla="*/ 694467 w 2088775"/>
                    <a:gd name="connsiteY256" fmla="*/ 2072903 h 2073123"/>
                    <a:gd name="connsiteX257" fmla="*/ 760336 w 2088775"/>
                    <a:gd name="connsiteY257" fmla="*/ 2067701 h 2073123"/>
                    <a:gd name="connsiteX258" fmla="*/ 890335 w 2088775"/>
                    <a:gd name="connsiteY258" fmla="*/ 2033404 h 2073123"/>
                    <a:gd name="connsiteX259" fmla="*/ 951907 w 2088775"/>
                    <a:gd name="connsiteY259" fmla="*/ 2002329 h 2073123"/>
                    <a:gd name="connsiteX260" fmla="*/ 1008360 w 2088775"/>
                    <a:gd name="connsiteY260" fmla="*/ 1960808 h 2073123"/>
                    <a:gd name="connsiteX261" fmla="*/ 1018036 w 2088775"/>
                    <a:gd name="connsiteY261" fmla="*/ 1952004 h 2073123"/>
                    <a:gd name="connsiteX262" fmla="*/ 1027431 w 2088775"/>
                    <a:gd name="connsiteY262" fmla="*/ 1942859 h 2073123"/>
                    <a:gd name="connsiteX263" fmla="*/ 1036527 w 2088775"/>
                    <a:gd name="connsiteY263" fmla="*/ 1933395 h 2073123"/>
                    <a:gd name="connsiteX264" fmla="*/ 1044363 w 2088775"/>
                    <a:gd name="connsiteY264" fmla="*/ 1924570 h 2073123"/>
                    <a:gd name="connsiteX265" fmla="*/ 1056438 w 2088775"/>
                    <a:gd name="connsiteY265" fmla="*/ 1937817 h 2073123"/>
                    <a:gd name="connsiteX266" fmla="*/ 1062855 w 2088775"/>
                    <a:gd name="connsiteY266" fmla="*/ 1944440 h 2073123"/>
                    <a:gd name="connsiteX267" fmla="*/ 1069492 w 2088775"/>
                    <a:gd name="connsiteY267" fmla="*/ 1950823 h 2073123"/>
                    <a:gd name="connsiteX268" fmla="*/ 1124546 w 2088775"/>
                    <a:gd name="connsiteY268" fmla="*/ 1994505 h 2073123"/>
                    <a:gd name="connsiteX269" fmla="*/ 1185257 w 2088775"/>
                    <a:gd name="connsiteY269" fmla="*/ 2027721 h 2073123"/>
                    <a:gd name="connsiteX270" fmla="*/ 1314657 w 2088775"/>
                    <a:gd name="connsiteY270" fmla="*/ 2065660 h 2073123"/>
                    <a:gd name="connsiteX271" fmla="*/ 1380546 w 2088775"/>
                    <a:gd name="connsiteY271" fmla="*/ 2072363 h 2073123"/>
                    <a:gd name="connsiteX272" fmla="*/ 1396999 w 2088775"/>
                    <a:gd name="connsiteY272" fmla="*/ 2072923 h 2073123"/>
                    <a:gd name="connsiteX273" fmla="*/ 1413491 w 2088775"/>
                    <a:gd name="connsiteY273" fmla="*/ 2073063 h 2073123"/>
                    <a:gd name="connsiteX274" fmla="*/ 1430443 w 2088775"/>
                    <a:gd name="connsiteY274" fmla="*/ 2072663 h 2073123"/>
                    <a:gd name="connsiteX275" fmla="*/ 1434681 w 2088775"/>
                    <a:gd name="connsiteY275" fmla="*/ 2072543 h 2073123"/>
                    <a:gd name="connsiteX276" fmla="*/ 1438919 w 2088775"/>
                    <a:gd name="connsiteY276" fmla="*/ 2072263 h 2073123"/>
                    <a:gd name="connsiteX277" fmla="*/ 1447395 w 2088775"/>
                    <a:gd name="connsiteY277" fmla="*/ 2071662 h 2073123"/>
                    <a:gd name="connsiteX278" fmla="*/ 1481179 w 2088775"/>
                    <a:gd name="connsiteY278" fmla="*/ 2068141 h 2073123"/>
                    <a:gd name="connsiteX279" fmla="*/ 1514664 w 2088775"/>
                    <a:gd name="connsiteY279" fmla="*/ 2062038 h 2073123"/>
                    <a:gd name="connsiteX280" fmla="*/ 1547708 w 2088775"/>
                    <a:gd name="connsiteY280" fmla="*/ 2053814 h 2073123"/>
                    <a:gd name="connsiteX281" fmla="*/ 1580073 w 2088775"/>
                    <a:gd name="connsiteY281" fmla="*/ 2043028 h 2073123"/>
                    <a:gd name="connsiteX282" fmla="*/ 1595986 w 2088775"/>
                    <a:gd name="connsiteY282" fmla="*/ 2036845 h 2073123"/>
                    <a:gd name="connsiteX283" fmla="*/ 1611678 w 2088775"/>
                    <a:gd name="connsiteY283" fmla="*/ 2030142 h 2073123"/>
                    <a:gd name="connsiteX284" fmla="*/ 1627091 w 2088775"/>
                    <a:gd name="connsiteY284" fmla="*/ 2022779 h 2073123"/>
                    <a:gd name="connsiteX285" fmla="*/ 1634708 w 2088775"/>
                    <a:gd name="connsiteY285" fmla="*/ 2018897 h 2073123"/>
                    <a:gd name="connsiteX286" fmla="*/ 1642244 w 2088775"/>
                    <a:gd name="connsiteY286" fmla="*/ 2014855 h 2073123"/>
                    <a:gd name="connsiteX287" fmla="*/ 1699817 w 2088775"/>
                    <a:gd name="connsiteY287" fmla="*/ 1977856 h 2073123"/>
                    <a:gd name="connsiteX288" fmla="*/ 1751473 w 2088775"/>
                    <a:gd name="connsiteY288" fmla="*/ 1932594 h 2073123"/>
                    <a:gd name="connsiteX289" fmla="*/ 1795752 w 2088775"/>
                    <a:gd name="connsiteY289" fmla="*/ 1879668 h 2073123"/>
                    <a:gd name="connsiteX290" fmla="*/ 1804708 w 2088775"/>
                    <a:gd name="connsiteY290" fmla="*/ 1866602 h 2073123"/>
                    <a:gd name="connsiteX291" fmla="*/ 1813124 w 2088775"/>
                    <a:gd name="connsiteY291" fmla="*/ 1853155 h 2073123"/>
                    <a:gd name="connsiteX292" fmla="*/ 1817262 w 2088775"/>
                    <a:gd name="connsiteY292" fmla="*/ 1846392 h 2073123"/>
                    <a:gd name="connsiteX293" fmla="*/ 1821100 w 2088775"/>
                    <a:gd name="connsiteY293" fmla="*/ 1839429 h 2073123"/>
                    <a:gd name="connsiteX294" fmla="*/ 1828637 w 2088775"/>
                    <a:gd name="connsiteY294" fmla="*/ 1825422 h 2073123"/>
                    <a:gd name="connsiteX295" fmla="*/ 1853185 w 2088775"/>
                    <a:gd name="connsiteY295" fmla="*/ 1766633 h 2073123"/>
                    <a:gd name="connsiteX296" fmla="*/ 1868478 w 2088775"/>
                    <a:gd name="connsiteY296" fmla="*/ 1704623 h 2073123"/>
                    <a:gd name="connsiteX297" fmla="*/ 1870697 w 2088775"/>
                    <a:gd name="connsiteY297" fmla="*/ 1688795 h 2073123"/>
                    <a:gd name="connsiteX298" fmla="*/ 1871717 w 2088775"/>
                    <a:gd name="connsiteY298" fmla="*/ 1680871 h 2073123"/>
                    <a:gd name="connsiteX299" fmla="*/ 1872377 w 2088775"/>
                    <a:gd name="connsiteY299" fmla="*/ 1672907 h 2073123"/>
                    <a:gd name="connsiteX300" fmla="*/ 1873476 w 2088775"/>
                    <a:gd name="connsiteY300" fmla="*/ 1659020 h 2073123"/>
                    <a:gd name="connsiteX301" fmla="*/ 1873516 w 2088775"/>
                    <a:gd name="connsiteY301" fmla="*/ 1657299 h 2073123"/>
                    <a:gd name="connsiteX302" fmla="*/ 1873716 w 2088775"/>
                    <a:gd name="connsiteY302" fmla="*/ 1657219 h 2073123"/>
                    <a:gd name="connsiteX303" fmla="*/ 1873736 w 2088775"/>
                    <a:gd name="connsiteY303" fmla="*/ 1657219 h 2073123"/>
                    <a:gd name="connsiteX304" fmla="*/ 1873796 w 2088775"/>
                    <a:gd name="connsiteY304" fmla="*/ 1657159 h 2073123"/>
                    <a:gd name="connsiteX305" fmla="*/ 1874036 w 2088775"/>
                    <a:gd name="connsiteY305" fmla="*/ 1657019 h 2073123"/>
                    <a:gd name="connsiteX306" fmla="*/ 1874975 w 2088775"/>
                    <a:gd name="connsiteY306" fmla="*/ 1656499 h 2073123"/>
                    <a:gd name="connsiteX307" fmla="*/ 1876854 w 2088775"/>
                    <a:gd name="connsiteY307" fmla="*/ 1655438 h 2073123"/>
                    <a:gd name="connsiteX308" fmla="*/ 1884291 w 2088775"/>
                    <a:gd name="connsiteY308" fmla="*/ 1651036 h 2073123"/>
                    <a:gd name="connsiteX309" fmla="*/ 1891667 w 2088775"/>
                    <a:gd name="connsiteY309" fmla="*/ 1646554 h 2073123"/>
                    <a:gd name="connsiteX310" fmla="*/ 1898904 w 2088775"/>
                    <a:gd name="connsiteY310" fmla="*/ 1641832 h 2073123"/>
                    <a:gd name="connsiteX311" fmla="*/ 1953519 w 2088775"/>
                    <a:gd name="connsiteY311" fmla="*/ 1599371 h 2073123"/>
                    <a:gd name="connsiteX312" fmla="*/ 2000796 w 2088775"/>
                    <a:gd name="connsiteY312" fmla="*/ 1548546 h 2073123"/>
                    <a:gd name="connsiteX313" fmla="*/ 2039179 w 2088775"/>
                    <a:gd name="connsiteY313" fmla="*/ 1490358 h 2073123"/>
                    <a:gd name="connsiteX314" fmla="*/ 2084078 w 2088775"/>
                    <a:gd name="connsiteY314" fmla="*/ 1358193 h 2073123"/>
                    <a:gd name="connsiteX315" fmla="*/ 2088635 w 2088775"/>
                    <a:gd name="connsiteY315" fmla="*/ 1288299 h 2073123"/>
                    <a:gd name="connsiteX316" fmla="*/ 2003915 w 2088775"/>
                    <a:gd name="connsiteY316" fmla="*/ 1047821 h 2073123"/>
                    <a:gd name="connsiteX317" fmla="*/ 2003915 w 2088775"/>
                    <a:gd name="connsiteY317" fmla="*/ 1047821 h 2073123"/>
                    <a:gd name="connsiteX318" fmla="*/ 2003915 w 2088775"/>
                    <a:gd name="connsiteY318" fmla="*/ 1047821 h 2073123"/>
                    <a:gd name="connsiteX319" fmla="*/ 2044036 w 2088775"/>
                    <a:gd name="connsiteY319" fmla="*/ 1351770 h 2073123"/>
                    <a:gd name="connsiteX320" fmla="*/ 2003635 w 2088775"/>
                    <a:gd name="connsiteY320" fmla="*/ 1470628 h 2073123"/>
                    <a:gd name="connsiteX321" fmla="*/ 1969011 w 2088775"/>
                    <a:gd name="connsiteY321" fmla="*/ 1523134 h 2073123"/>
                    <a:gd name="connsiteX322" fmla="*/ 1926251 w 2088775"/>
                    <a:gd name="connsiteY322" fmla="*/ 1569116 h 2073123"/>
                    <a:gd name="connsiteX323" fmla="*/ 1876754 w 2088775"/>
                    <a:gd name="connsiteY323" fmla="*/ 1607615 h 2073123"/>
                    <a:gd name="connsiteX324" fmla="*/ 1870177 w 2088775"/>
                    <a:gd name="connsiteY324" fmla="*/ 1611897 h 2073123"/>
                    <a:gd name="connsiteX325" fmla="*/ 1863481 w 2088775"/>
                    <a:gd name="connsiteY325" fmla="*/ 1615959 h 2073123"/>
                    <a:gd name="connsiteX326" fmla="*/ 1856744 w 2088775"/>
                    <a:gd name="connsiteY326" fmla="*/ 1619961 h 2073123"/>
                    <a:gd name="connsiteX327" fmla="*/ 1851266 w 2088775"/>
                    <a:gd name="connsiteY327" fmla="*/ 1623023 h 2073123"/>
                    <a:gd name="connsiteX328" fmla="*/ 1842371 w 2088775"/>
                    <a:gd name="connsiteY328" fmla="*/ 1627705 h 2073123"/>
                    <a:gd name="connsiteX329" fmla="*/ 1833295 w 2088775"/>
                    <a:gd name="connsiteY329" fmla="*/ 1632047 h 2073123"/>
                    <a:gd name="connsiteX330" fmla="*/ 1833315 w 2088775"/>
                    <a:gd name="connsiteY330" fmla="*/ 1645714 h 2073123"/>
                    <a:gd name="connsiteX331" fmla="*/ 1833055 w 2088775"/>
                    <a:gd name="connsiteY331" fmla="*/ 1655478 h 2073123"/>
                    <a:gd name="connsiteX332" fmla="*/ 1833015 w 2088775"/>
                    <a:gd name="connsiteY332" fmla="*/ 1656699 h 2073123"/>
                    <a:gd name="connsiteX333" fmla="*/ 1832895 w 2088775"/>
                    <a:gd name="connsiteY333" fmla="*/ 1658420 h 2073123"/>
                    <a:gd name="connsiteX334" fmla="*/ 1832615 w 2088775"/>
                    <a:gd name="connsiteY334" fmla="*/ 1662002 h 2073123"/>
                    <a:gd name="connsiteX335" fmla="*/ 1832035 w 2088775"/>
                    <a:gd name="connsiteY335" fmla="*/ 1669185 h 2073123"/>
                    <a:gd name="connsiteX336" fmla="*/ 1831436 w 2088775"/>
                    <a:gd name="connsiteY336" fmla="*/ 1676369 h 2073123"/>
                    <a:gd name="connsiteX337" fmla="*/ 1830516 w 2088775"/>
                    <a:gd name="connsiteY337" fmla="*/ 1683512 h 2073123"/>
                    <a:gd name="connsiteX338" fmla="*/ 1828517 w 2088775"/>
                    <a:gd name="connsiteY338" fmla="*/ 1697779 h 2073123"/>
                    <a:gd name="connsiteX339" fmla="*/ 1814723 w 2088775"/>
                    <a:gd name="connsiteY339" fmla="*/ 1753687 h 2073123"/>
                    <a:gd name="connsiteX340" fmla="*/ 1792554 w 2088775"/>
                    <a:gd name="connsiteY340" fmla="*/ 1806773 h 2073123"/>
                    <a:gd name="connsiteX341" fmla="*/ 1785737 w 2088775"/>
                    <a:gd name="connsiteY341" fmla="*/ 1819439 h 2073123"/>
                    <a:gd name="connsiteX342" fmla="*/ 1782279 w 2088775"/>
                    <a:gd name="connsiteY342" fmla="*/ 1825742 h 2073123"/>
                    <a:gd name="connsiteX343" fmla="*/ 1778520 w 2088775"/>
                    <a:gd name="connsiteY343" fmla="*/ 1831865 h 2073123"/>
                    <a:gd name="connsiteX344" fmla="*/ 1770904 w 2088775"/>
                    <a:gd name="connsiteY344" fmla="*/ 1844051 h 2073123"/>
                    <a:gd name="connsiteX345" fmla="*/ 1762788 w 2088775"/>
                    <a:gd name="connsiteY345" fmla="*/ 1855897 h 2073123"/>
                    <a:gd name="connsiteX346" fmla="*/ 1722586 w 2088775"/>
                    <a:gd name="connsiteY346" fmla="*/ 1903960 h 2073123"/>
                    <a:gd name="connsiteX347" fmla="*/ 1675528 w 2088775"/>
                    <a:gd name="connsiteY347" fmla="*/ 1945181 h 2073123"/>
                    <a:gd name="connsiteX348" fmla="*/ 1622973 w 2088775"/>
                    <a:gd name="connsiteY348" fmla="*/ 1978957 h 2073123"/>
                    <a:gd name="connsiteX349" fmla="*/ 1616096 w 2088775"/>
                    <a:gd name="connsiteY349" fmla="*/ 1982659 h 2073123"/>
                    <a:gd name="connsiteX350" fmla="*/ 1609139 w 2088775"/>
                    <a:gd name="connsiteY350" fmla="*/ 1986221 h 2073123"/>
                    <a:gd name="connsiteX351" fmla="*/ 1595046 w 2088775"/>
                    <a:gd name="connsiteY351" fmla="*/ 1992964 h 2073123"/>
                    <a:gd name="connsiteX352" fmla="*/ 1580693 w 2088775"/>
                    <a:gd name="connsiteY352" fmla="*/ 1999087 h 2073123"/>
                    <a:gd name="connsiteX353" fmla="*/ 1566140 w 2088775"/>
                    <a:gd name="connsiteY353" fmla="*/ 2004730 h 2073123"/>
                    <a:gd name="connsiteX354" fmla="*/ 1536533 w 2088775"/>
                    <a:gd name="connsiteY354" fmla="*/ 2014595 h 2073123"/>
                    <a:gd name="connsiteX355" fmla="*/ 1506268 w 2088775"/>
                    <a:gd name="connsiteY355" fmla="*/ 2022118 h 2073123"/>
                    <a:gd name="connsiteX356" fmla="*/ 1475602 w 2088775"/>
                    <a:gd name="connsiteY356" fmla="*/ 2027721 h 2073123"/>
                    <a:gd name="connsiteX357" fmla="*/ 1444596 w 2088775"/>
                    <a:gd name="connsiteY357" fmla="*/ 2030943 h 2073123"/>
                    <a:gd name="connsiteX358" fmla="*/ 1436820 w 2088775"/>
                    <a:gd name="connsiteY358" fmla="*/ 2031483 h 2073123"/>
                    <a:gd name="connsiteX359" fmla="*/ 1432942 w 2088775"/>
                    <a:gd name="connsiteY359" fmla="*/ 2031743 h 2073123"/>
                    <a:gd name="connsiteX360" fmla="*/ 1429044 w 2088775"/>
                    <a:gd name="connsiteY360" fmla="*/ 2031843 h 2073123"/>
                    <a:gd name="connsiteX361" fmla="*/ 1413471 w 2088775"/>
                    <a:gd name="connsiteY361" fmla="*/ 2032203 h 2073123"/>
                    <a:gd name="connsiteX362" fmla="*/ 1398038 w 2088775"/>
                    <a:gd name="connsiteY362" fmla="*/ 2032083 h 2073123"/>
                    <a:gd name="connsiteX363" fmla="*/ 1382645 w 2088775"/>
                    <a:gd name="connsiteY363" fmla="*/ 2031543 h 2073123"/>
                    <a:gd name="connsiteX364" fmla="*/ 1321194 w 2088775"/>
                    <a:gd name="connsiteY364" fmla="*/ 2025300 h 2073123"/>
                    <a:gd name="connsiteX365" fmla="*/ 1202090 w 2088775"/>
                    <a:gd name="connsiteY365" fmla="*/ 1990443 h 2073123"/>
                    <a:gd name="connsiteX366" fmla="*/ 1147055 w 2088775"/>
                    <a:gd name="connsiteY366" fmla="*/ 1960348 h 2073123"/>
                    <a:gd name="connsiteX367" fmla="*/ 1097658 w 2088775"/>
                    <a:gd name="connsiteY367" fmla="*/ 1921169 h 2073123"/>
                    <a:gd name="connsiteX368" fmla="*/ 1091721 w 2088775"/>
                    <a:gd name="connsiteY368" fmla="*/ 1915466 h 2073123"/>
                    <a:gd name="connsiteX369" fmla="*/ 1086004 w 2088775"/>
                    <a:gd name="connsiteY369" fmla="*/ 1909543 h 2073123"/>
                    <a:gd name="connsiteX370" fmla="*/ 1074909 w 2088775"/>
                    <a:gd name="connsiteY370" fmla="*/ 1897357 h 2073123"/>
                    <a:gd name="connsiteX371" fmla="*/ 1074149 w 2088775"/>
                    <a:gd name="connsiteY371" fmla="*/ 1896517 h 2073123"/>
                    <a:gd name="connsiteX372" fmla="*/ 1073310 w 2088775"/>
                    <a:gd name="connsiteY372" fmla="*/ 1895516 h 2073123"/>
                    <a:gd name="connsiteX373" fmla="*/ 1071651 w 2088775"/>
                    <a:gd name="connsiteY373" fmla="*/ 1893495 h 2073123"/>
                    <a:gd name="connsiteX374" fmla="*/ 1068352 w 2088775"/>
                    <a:gd name="connsiteY374" fmla="*/ 1889433 h 2073123"/>
                    <a:gd name="connsiteX375" fmla="*/ 1062135 w 2088775"/>
                    <a:gd name="connsiteY375" fmla="*/ 1881029 h 2073123"/>
                    <a:gd name="connsiteX376" fmla="*/ 1046762 w 2088775"/>
                    <a:gd name="connsiteY376" fmla="*/ 1855577 h 2073123"/>
                    <a:gd name="connsiteX377" fmla="*/ 1045063 w 2088775"/>
                    <a:gd name="connsiteY377" fmla="*/ 1852275 h 2073123"/>
                    <a:gd name="connsiteX378" fmla="*/ 1044843 w 2088775"/>
                    <a:gd name="connsiteY378" fmla="*/ 1851855 h 2073123"/>
                    <a:gd name="connsiteX379" fmla="*/ 1044523 w 2088775"/>
                    <a:gd name="connsiteY379" fmla="*/ 1851555 h 2073123"/>
                    <a:gd name="connsiteX380" fmla="*/ 1044223 w 2088775"/>
                    <a:gd name="connsiteY380" fmla="*/ 1851855 h 2073123"/>
                    <a:gd name="connsiteX381" fmla="*/ 1044003 w 2088775"/>
                    <a:gd name="connsiteY381" fmla="*/ 1852275 h 2073123"/>
                    <a:gd name="connsiteX382" fmla="*/ 1043144 w 2088775"/>
                    <a:gd name="connsiteY382" fmla="*/ 1853936 h 2073123"/>
                    <a:gd name="connsiteX383" fmla="*/ 1039705 w 2088775"/>
                    <a:gd name="connsiteY383" fmla="*/ 1860539 h 2073123"/>
                    <a:gd name="connsiteX384" fmla="*/ 1036027 w 2088775"/>
                    <a:gd name="connsiteY384" fmla="*/ 1867002 h 2073123"/>
                    <a:gd name="connsiteX385" fmla="*/ 1032109 w 2088775"/>
                    <a:gd name="connsiteY385" fmla="*/ 1873325 h 2073123"/>
                    <a:gd name="connsiteX386" fmla="*/ 1014337 w 2088775"/>
                    <a:gd name="connsiteY386" fmla="*/ 1897177 h 2073123"/>
                    <a:gd name="connsiteX387" fmla="*/ 1006841 w 2088775"/>
                    <a:gd name="connsiteY387" fmla="*/ 1905601 h 2073123"/>
                    <a:gd name="connsiteX388" fmla="*/ 998725 w 2088775"/>
                    <a:gd name="connsiteY388" fmla="*/ 1914045 h 2073123"/>
                    <a:gd name="connsiteX389" fmla="*/ 990328 w 2088775"/>
                    <a:gd name="connsiteY389" fmla="*/ 1922209 h 2073123"/>
                    <a:gd name="connsiteX390" fmla="*/ 981673 w 2088775"/>
                    <a:gd name="connsiteY390" fmla="*/ 1930073 h 2073123"/>
                    <a:gd name="connsiteX391" fmla="*/ 930916 w 2088775"/>
                    <a:gd name="connsiteY391" fmla="*/ 1967391 h 2073123"/>
                    <a:gd name="connsiteX392" fmla="*/ 875002 w 2088775"/>
                    <a:gd name="connsiteY392" fmla="*/ 1995605 h 2073123"/>
                    <a:gd name="connsiteX393" fmla="*/ 755098 w 2088775"/>
                    <a:gd name="connsiteY393" fmla="*/ 2027201 h 2073123"/>
                    <a:gd name="connsiteX394" fmla="*/ 693567 w 2088775"/>
                    <a:gd name="connsiteY394" fmla="*/ 2032063 h 2073123"/>
                    <a:gd name="connsiteX395" fmla="*/ 678174 w 2088775"/>
                    <a:gd name="connsiteY395" fmla="*/ 2032263 h 2073123"/>
                    <a:gd name="connsiteX396" fmla="*/ 662602 w 2088775"/>
                    <a:gd name="connsiteY396" fmla="*/ 2031923 h 2073123"/>
                    <a:gd name="connsiteX397" fmla="*/ 654825 w 2088775"/>
                    <a:gd name="connsiteY397" fmla="*/ 2031683 h 2073123"/>
                    <a:gd name="connsiteX398" fmla="*/ 647049 w 2088775"/>
                    <a:gd name="connsiteY398" fmla="*/ 2031143 h 2073123"/>
                    <a:gd name="connsiteX399" fmla="*/ 639273 w 2088775"/>
                    <a:gd name="connsiteY399" fmla="*/ 2030582 h 2073123"/>
                    <a:gd name="connsiteX400" fmla="*/ 631516 w 2088775"/>
                    <a:gd name="connsiteY400" fmla="*/ 2029882 h 2073123"/>
                    <a:gd name="connsiteX401" fmla="*/ 616043 w 2088775"/>
                    <a:gd name="connsiteY401" fmla="*/ 2028041 h 2073123"/>
                    <a:gd name="connsiteX402" fmla="*/ 600651 w 2088775"/>
                    <a:gd name="connsiteY402" fmla="*/ 2025600 h 2073123"/>
                    <a:gd name="connsiteX403" fmla="*/ 592954 w 2088775"/>
                    <a:gd name="connsiteY403" fmla="*/ 2024319 h 2073123"/>
                    <a:gd name="connsiteX404" fmla="*/ 585338 w 2088775"/>
                    <a:gd name="connsiteY404" fmla="*/ 2022678 h 2073123"/>
                    <a:gd name="connsiteX405" fmla="*/ 570125 w 2088775"/>
                    <a:gd name="connsiteY405" fmla="*/ 2019277 h 2073123"/>
                    <a:gd name="connsiteX406" fmla="*/ 510773 w 2088775"/>
                    <a:gd name="connsiteY406" fmla="*/ 2000087 h 2073123"/>
                    <a:gd name="connsiteX407" fmla="*/ 403263 w 2088775"/>
                    <a:gd name="connsiteY407" fmla="*/ 1937157 h 2073123"/>
                    <a:gd name="connsiteX408" fmla="*/ 397186 w 2088775"/>
                    <a:gd name="connsiteY408" fmla="*/ 1932234 h 2073123"/>
                    <a:gd name="connsiteX409" fmla="*/ 394147 w 2088775"/>
                    <a:gd name="connsiteY409" fmla="*/ 1929773 h 2073123"/>
                    <a:gd name="connsiteX410" fmla="*/ 391228 w 2088775"/>
                    <a:gd name="connsiteY410" fmla="*/ 1927172 h 2073123"/>
                    <a:gd name="connsiteX411" fmla="*/ 379534 w 2088775"/>
                    <a:gd name="connsiteY411" fmla="*/ 1916747 h 2073123"/>
                    <a:gd name="connsiteX412" fmla="*/ 368339 w 2088775"/>
                    <a:gd name="connsiteY412" fmla="*/ 1905781 h 2073123"/>
                    <a:gd name="connsiteX413" fmla="*/ 365540 w 2088775"/>
                    <a:gd name="connsiteY413" fmla="*/ 1903040 h 2073123"/>
                    <a:gd name="connsiteX414" fmla="*/ 362882 w 2088775"/>
                    <a:gd name="connsiteY414" fmla="*/ 1900178 h 2073123"/>
                    <a:gd name="connsiteX415" fmla="*/ 357544 w 2088775"/>
                    <a:gd name="connsiteY415" fmla="*/ 1894436 h 2073123"/>
                    <a:gd name="connsiteX416" fmla="*/ 352227 w 2088775"/>
                    <a:gd name="connsiteY416" fmla="*/ 1888673 h 2073123"/>
                    <a:gd name="connsiteX417" fmla="*/ 347169 w 2088775"/>
                    <a:gd name="connsiteY417" fmla="*/ 1882670 h 2073123"/>
                    <a:gd name="connsiteX418" fmla="*/ 342131 w 2088775"/>
                    <a:gd name="connsiteY418" fmla="*/ 1876667 h 2073123"/>
                    <a:gd name="connsiteX419" fmla="*/ 339613 w 2088775"/>
                    <a:gd name="connsiteY419" fmla="*/ 1873665 h 2073123"/>
                    <a:gd name="connsiteX420" fmla="*/ 337234 w 2088775"/>
                    <a:gd name="connsiteY420" fmla="*/ 1870544 h 2073123"/>
                    <a:gd name="connsiteX421" fmla="*/ 327738 w 2088775"/>
                    <a:gd name="connsiteY421" fmla="*/ 1858038 h 2073123"/>
                    <a:gd name="connsiteX422" fmla="*/ 318842 w 2088775"/>
                    <a:gd name="connsiteY422" fmla="*/ 1845091 h 2073123"/>
                    <a:gd name="connsiteX423" fmla="*/ 292155 w 2088775"/>
                    <a:gd name="connsiteY423" fmla="*/ 1797928 h 2073123"/>
                    <a:gd name="connsiteX424" fmla="*/ 289196 w 2088775"/>
                    <a:gd name="connsiteY424" fmla="*/ 1791825 h 2073123"/>
                    <a:gd name="connsiteX425" fmla="*/ 286517 w 2088775"/>
                    <a:gd name="connsiteY425" fmla="*/ 1785602 h 2073123"/>
                    <a:gd name="connsiteX426" fmla="*/ 281240 w 2088775"/>
                    <a:gd name="connsiteY426" fmla="*/ 1773096 h 2073123"/>
                    <a:gd name="connsiteX427" fmla="*/ 276602 w 2088775"/>
                    <a:gd name="connsiteY427" fmla="*/ 1760330 h 2073123"/>
                    <a:gd name="connsiteX428" fmla="*/ 274323 w 2088775"/>
                    <a:gd name="connsiteY428" fmla="*/ 1753927 h 2073123"/>
                    <a:gd name="connsiteX429" fmla="*/ 272344 w 2088775"/>
                    <a:gd name="connsiteY429" fmla="*/ 1747424 h 2073123"/>
                    <a:gd name="connsiteX430" fmla="*/ 259970 w 2088775"/>
                    <a:gd name="connsiteY430" fmla="*/ 1694558 h 2073123"/>
                    <a:gd name="connsiteX431" fmla="*/ 256811 w 2088775"/>
                    <a:gd name="connsiteY431" fmla="*/ 1667564 h 2073123"/>
                    <a:gd name="connsiteX432" fmla="*/ 256271 w 2088775"/>
                    <a:gd name="connsiteY432" fmla="*/ 1660801 h 2073123"/>
                    <a:gd name="connsiteX433" fmla="*/ 255992 w 2088775"/>
                    <a:gd name="connsiteY433" fmla="*/ 1657420 h 2073123"/>
                    <a:gd name="connsiteX434" fmla="*/ 255932 w 2088775"/>
                    <a:gd name="connsiteY434" fmla="*/ 1656099 h 2073123"/>
                    <a:gd name="connsiteX435" fmla="*/ 255892 w 2088775"/>
                    <a:gd name="connsiteY435" fmla="*/ 1654958 h 2073123"/>
                    <a:gd name="connsiteX436" fmla="*/ 255652 w 2088775"/>
                    <a:gd name="connsiteY436" fmla="*/ 1645754 h 2073123"/>
                    <a:gd name="connsiteX437" fmla="*/ 255652 w 2088775"/>
                    <a:gd name="connsiteY437" fmla="*/ 1640231 h 2073123"/>
                    <a:gd name="connsiteX438" fmla="*/ 255772 w 2088775"/>
                    <a:gd name="connsiteY438" fmla="*/ 1634708 h 2073123"/>
                    <a:gd name="connsiteX439" fmla="*/ 255812 w 2088775"/>
                    <a:gd name="connsiteY439" fmla="*/ 1633328 h 2073123"/>
                    <a:gd name="connsiteX440" fmla="*/ 255812 w 2088775"/>
                    <a:gd name="connsiteY440" fmla="*/ 1632627 h 2073123"/>
                    <a:gd name="connsiteX441" fmla="*/ 255592 w 2088775"/>
                    <a:gd name="connsiteY441" fmla="*/ 1632047 h 2073123"/>
                    <a:gd name="connsiteX442" fmla="*/ 253093 w 2088775"/>
                    <a:gd name="connsiteY442" fmla="*/ 1630866 h 2073123"/>
                    <a:gd name="connsiteX443" fmla="*/ 248095 w 2088775"/>
                    <a:gd name="connsiteY443" fmla="*/ 1628505 h 2073123"/>
                    <a:gd name="connsiteX444" fmla="*/ 239159 w 2088775"/>
                    <a:gd name="connsiteY444" fmla="*/ 1623883 h 2073123"/>
                    <a:gd name="connsiteX445" fmla="*/ 234502 w 2088775"/>
                    <a:gd name="connsiteY445" fmla="*/ 1621282 h 2073123"/>
                    <a:gd name="connsiteX446" fmla="*/ 227725 w 2088775"/>
                    <a:gd name="connsiteY446" fmla="*/ 1617360 h 2073123"/>
                    <a:gd name="connsiteX447" fmla="*/ 214411 w 2088775"/>
                    <a:gd name="connsiteY447" fmla="*/ 1609076 h 2073123"/>
                    <a:gd name="connsiteX448" fmla="*/ 207854 w 2088775"/>
                    <a:gd name="connsiteY448" fmla="*/ 1604794 h 2073123"/>
                    <a:gd name="connsiteX449" fmla="*/ 201437 w 2088775"/>
                    <a:gd name="connsiteY449" fmla="*/ 1600291 h 2073123"/>
                    <a:gd name="connsiteX450" fmla="*/ 153220 w 2088775"/>
                    <a:gd name="connsiteY450" fmla="*/ 1560172 h 2073123"/>
                    <a:gd name="connsiteX451" fmla="*/ 112039 w 2088775"/>
                    <a:gd name="connsiteY451" fmla="*/ 1512749 h 2073123"/>
                    <a:gd name="connsiteX452" fmla="*/ 79254 w 2088775"/>
                    <a:gd name="connsiteY452" fmla="*/ 1459062 h 2073123"/>
                    <a:gd name="connsiteX453" fmla="*/ 72477 w 2088775"/>
                    <a:gd name="connsiteY453" fmla="*/ 1444835 h 2073123"/>
                    <a:gd name="connsiteX454" fmla="*/ 66320 w 2088775"/>
                    <a:gd name="connsiteY454" fmla="*/ 1430328 h 2073123"/>
                    <a:gd name="connsiteX455" fmla="*/ 60843 w 2088775"/>
                    <a:gd name="connsiteY455" fmla="*/ 1415541 h 2073123"/>
                    <a:gd name="connsiteX456" fmla="*/ 56005 w 2088775"/>
                    <a:gd name="connsiteY456" fmla="*/ 1400534 h 2073123"/>
                    <a:gd name="connsiteX457" fmla="*/ 43191 w 2088775"/>
                    <a:gd name="connsiteY457" fmla="*/ 1338823 h 2073123"/>
                    <a:gd name="connsiteX458" fmla="*/ 41312 w 2088775"/>
                    <a:gd name="connsiteY458" fmla="*/ 1275852 h 2073123"/>
                    <a:gd name="connsiteX459" fmla="*/ 50288 w 2088775"/>
                    <a:gd name="connsiteY459" fmla="*/ 1213462 h 2073123"/>
                    <a:gd name="connsiteX460" fmla="*/ 52906 w 2088775"/>
                    <a:gd name="connsiteY460" fmla="*/ 1203117 h 2073123"/>
                    <a:gd name="connsiteX461" fmla="*/ 55725 w 2088775"/>
                    <a:gd name="connsiteY461" fmla="*/ 1192832 h 2073123"/>
                    <a:gd name="connsiteX462" fmla="*/ 58984 w 2088775"/>
                    <a:gd name="connsiteY462" fmla="*/ 1182667 h 2073123"/>
                    <a:gd name="connsiteX463" fmla="*/ 60623 w 2088775"/>
                    <a:gd name="connsiteY463" fmla="*/ 1177584 h 2073123"/>
                    <a:gd name="connsiteX464" fmla="*/ 62462 w 2088775"/>
                    <a:gd name="connsiteY464" fmla="*/ 1172582 h 2073123"/>
                    <a:gd name="connsiteX465" fmla="*/ 66200 w 2088775"/>
                    <a:gd name="connsiteY465" fmla="*/ 1162597 h 2073123"/>
                    <a:gd name="connsiteX466" fmla="*/ 70318 w 2088775"/>
                    <a:gd name="connsiteY466" fmla="*/ 1152772 h 2073123"/>
                    <a:gd name="connsiteX467" fmla="*/ 79274 w 2088775"/>
                    <a:gd name="connsiteY467" fmla="*/ 1133443 h 2073123"/>
                    <a:gd name="connsiteX468" fmla="*/ 84212 w 2088775"/>
                    <a:gd name="connsiteY468" fmla="*/ 1123998 h 2073123"/>
                    <a:gd name="connsiteX469" fmla="*/ 89329 w 2088775"/>
                    <a:gd name="connsiteY469" fmla="*/ 1114653 h 2073123"/>
                    <a:gd name="connsiteX470" fmla="*/ 94807 w 2088775"/>
                    <a:gd name="connsiteY470" fmla="*/ 1105529 h 2073123"/>
                    <a:gd name="connsiteX471" fmla="*/ 97566 w 2088775"/>
                    <a:gd name="connsiteY471" fmla="*/ 1100987 h 2073123"/>
                    <a:gd name="connsiteX472" fmla="*/ 100504 w 2088775"/>
                    <a:gd name="connsiteY472" fmla="*/ 1096545 h 2073123"/>
                    <a:gd name="connsiteX473" fmla="*/ 106381 w 2088775"/>
                    <a:gd name="connsiteY473" fmla="*/ 1087680 h 2073123"/>
                    <a:gd name="connsiteX474" fmla="*/ 112619 w 2088775"/>
                    <a:gd name="connsiteY474" fmla="*/ 1079076 h 2073123"/>
                    <a:gd name="connsiteX475" fmla="*/ 115757 w 2088775"/>
                    <a:gd name="connsiteY475" fmla="*/ 1074774 h 2073123"/>
                    <a:gd name="connsiteX476" fmla="*/ 116517 w 2088775"/>
                    <a:gd name="connsiteY476" fmla="*/ 1073733 h 2073123"/>
                    <a:gd name="connsiteX477" fmla="*/ 117076 w 2088775"/>
                    <a:gd name="connsiteY477" fmla="*/ 1073033 h 2073123"/>
                    <a:gd name="connsiteX478" fmla="*/ 118196 w 2088775"/>
                    <a:gd name="connsiteY478" fmla="*/ 1071632 h 2073123"/>
                    <a:gd name="connsiteX479" fmla="*/ 122654 w 2088775"/>
                    <a:gd name="connsiteY479" fmla="*/ 1066050 h 2073123"/>
                    <a:gd name="connsiteX480" fmla="*/ 126892 w 2088775"/>
                    <a:gd name="connsiteY480" fmla="*/ 1061107 h 2073123"/>
                    <a:gd name="connsiteX481" fmla="*/ 129031 w 2088775"/>
                    <a:gd name="connsiteY481" fmla="*/ 1058646 h 2073123"/>
                    <a:gd name="connsiteX482" fmla="*/ 130110 w 2088775"/>
                    <a:gd name="connsiteY482" fmla="*/ 1057425 h 2073123"/>
                    <a:gd name="connsiteX483" fmla="*/ 130610 w 2088775"/>
                    <a:gd name="connsiteY483" fmla="*/ 1056785 h 2073123"/>
                    <a:gd name="connsiteX484" fmla="*/ 130370 w 2088775"/>
                    <a:gd name="connsiteY484" fmla="*/ 1056005 h 2073123"/>
                    <a:gd name="connsiteX485" fmla="*/ 126192 w 2088775"/>
                    <a:gd name="connsiteY485" fmla="*/ 1043659 h 2073123"/>
                    <a:gd name="connsiteX486" fmla="*/ 124413 w 2088775"/>
                    <a:gd name="connsiteY486" fmla="*/ 1037516 h 2073123"/>
                    <a:gd name="connsiteX487" fmla="*/ 121874 w 2088775"/>
                    <a:gd name="connsiteY487" fmla="*/ 1027571 h 2073123"/>
                    <a:gd name="connsiteX488" fmla="*/ 117656 w 2088775"/>
                    <a:gd name="connsiteY488" fmla="*/ 1007501 h 2073123"/>
                    <a:gd name="connsiteX489" fmla="*/ 112379 w 2088775"/>
                    <a:gd name="connsiteY489" fmla="*/ 944510 h 2073123"/>
                    <a:gd name="connsiteX490" fmla="*/ 114158 w 2088775"/>
                    <a:gd name="connsiteY490" fmla="*/ 912935 h 2073123"/>
                    <a:gd name="connsiteX491" fmla="*/ 114977 w 2088775"/>
                    <a:gd name="connsiteY491" fmla="*/ 905071 h 2073123"/>
                    <a:gd name="connsiteX492" fmla="*/ 115957 w 2088775"/>
                    <a:gd name="connsiteY492" fmla="*/ 897227 h 2073123"/>
                    <a:gd name="connsiteX493" fmla="*/ 118656 w 2088775"/>
                    <a:gd name="connsiteY493" fmla="*/ 881619 h 2073123"/>
                    <a:gd name="connsiteX494" fmla="*/ 122074 w 2088775"/>
                    <a:gd name="connsiteY494" fmla="*/ 866172 h 2073123"/>
                    <a:gd name="connsiteX495" fmla="*/ 123953 w 2088775"/>
                    <a:gd name="connsiteY495" fmla="*/ 858488 h 2073123"/>
                    <a:gd name="connsiteX496" fmla="*/ 124893 w 2088775"/>
                    <a:gd name="connsiteY496" fmla="*/ 854646 h 2073123"/>
                    <a:gd name="connsiteX497" fmla="*/ 126052 w 2088775"/>
                    <a:gd name="connsiteY497" fmla="*/ 850864 h 2073123"/>
                    <a:gd name="connsiteX498" fmla="*/ 130830 w 2088775"/>
                    <a:gd name="connsiteY498" fmla="*/ 835777 h 2073123"/>
                    <a:gd name="connsiteX499" fmla="*/ 132049 w 2088775"/>
                    <a:gd name="connsiteY499" fmla="*/ 832015 h 2073123"/>
                    <a:gd name="connsiteX500" fmla="*/ 133489 w 2088775"/>
                    <a:gd name="connsiteY500" fmla="*/ 828333 h 2073123"/>
                    <a:gd name="connsiteX501" fmla="*/ 136367 w 2088775"/>
                    <a:gd name="connsiteY501" fmla="*/ 820969 h 2073123"/>
                    <a:gd name="connsiteX502" fmla="*/ 149201 w 2088775"/>
                    <a:gd name="connsiteY502" fmla="*/ 792055 h 2073123"/>
                    <a:gd name="connsiteX503" fmla="*/ 156758 w 2088775"/>
                    <a:gd name="connsiteY503" fmla="*/ 778168 h 2073123"/>
                    <a:gd name="connsiteX504" fmla="*/ 160596 w 2088775"/>
                    <a:gd name="connsiteY504" fmla="*/ 771245 h 2073123"/>
                    <a:gd name="connsiteX505" fmla="*/ 164834 w 2088775"/>
                    <a:gd name="connsiteY505" fmla="*/ 764562 h 2073123"/>
                    <a:gd name="connsiteX506" fmla="*/ 169952 w 2088775"/>
                    <a:gd name="connsiteY506" fmla="*/ 756578 h 2073123"/>
                    <a:gd name="connsiteX507" fmla="*/ 172511 w 2088775"/>
                    <a:gd name="connsiteY507" fmla="*/ 752596 h 2073123"/>
                    <a:gd name="connsiteX508" fmla="*/ 175269 w 2088775"/>
                    <a:gd name="connsiteY508" fmla="*/ 748734 h 2073123"/>
                    <a:gd name="connsiteX509" fmla="*/ 186504 w 2088775"/>
                    <a:gd name="connsiteY509" fmla="*/ 733467 h 2073123"/>
                    <a:gd name="connsiteX510" fmla="*/ 198678 w 2088775"/>
                    <a:gd name="connsiteY510" fmla="*/ 718939 h 2073123"/>
                    <a:gd name="connsiteX511" fmla="*/ 205055 w 2088775"/>
                    <a:gd name="connsiteY511" fmla="*/ 711936 h 2073123"/>
                    <a:gd name="connsiteX512" fmla="*/ 211592 w 2088775"/>
                    <a:gd name="connsiteY512" fmla="*/ 705073 h 2073123"/>
                    <a:gd name="connsiteX513" fmla="*/ 225186 w 2088775"/>
                    <a:gd name="connsiteY513" fmla="*/ 691886 h 2073123"/>
                    <a:gd name="connsiteX514" fmla="*/ 232143 w 2088775"/>
                    <a:gd name="connsiteY514" fmla="*/ 685463 h 2073123"/>
                    <a:gd name="connsiteX515" fmla="*/ 239439 w 2088775"/>
                    <a:gd name="connsiteY515" fmla="*/ 679420 h 2073123"/>
                    <a:gd name="connsiteX516" fmla="*/ 246776 w 2088775"/>
                    <a:gd name="connsiteY516" fmla="*/ 673437 h 2073123"/>
                    <a:gd name="connsiteX517" fmla="*/ 250454 w 2088775"/>
                    <a:gd name="connsiteY517" fmla="*/ 670456 h 2073123"/>
                    <a:gd name="connsiteX518" fmla="*/ 254292 w 2088775"/>
                    <a:gd name="connsiteY518" fmla="*/ 667694 h 2073123"/>
                    <a:gd name="connsiteX519" fmla="*/ 260370 w 2088775"/>
                    <a:gd name="connsiteY519" fmla="*/ 663352 h 2073123"/>
                    <a:gd name="connsiteX520" fmla="*/ 265307 w 2088775"/>
                    <a:gd name="connsiteY520" fmla="*/ 659871 h 2073123"/>
                    <a:gd name="connsiteX521" fmla="*/ 272124 w 2088775"/>
                    <a:gd name="connsiteY521" fmla="*/ 655608 h 2073123"/>
                    <a:gd name="connsiteX522" fmla="*/ 275542 w 2088775"/>
                    <a:gd name="connsiteY522" fmla="*/ 653487 h 2073123"/>
                    <a:gd name="connsiteX523" fmla="*/ 277162 w 2088775"/>
                    <a:gd name="connsiteY523" fmla="*/ 652347 h 2073123"/>
                    <a:gd name="connsiteX524" fmla="*/ 276802 w 2088775"/>
                    <a:gd name="connsiteY524" fmla="*/ 650366 h 2073123"/>
                    <a:gd name="connsiteX525" fmla="*/ 274623 w 2088775"/>
                    <a:gd name="connsiteY525" fmla="*/ 634418 h 2073123"/>
                    <a:gd name="connsiteX526" fmla="*/ 274263 w 2088775"/>
                    <a:gd name="connsiteY526" fmla="*/ 630316 h 2073123"/>
                    <a:gd name="connsiteX527" fmla="*/ 273903 w 2088775"/>
                    <a:gd name="connsiteY527" fmla="*/ 624553 h 2073123"/>
                    <a:gd name="connsiteX528" fmla="*/ 273443 w 2088775"/>
                    <a:gd name="connsiteY528" fmla="*/ 611847 h 2073123"/>
                    <a:gd name="connsiteX529" fmla="*/ 273563 w 2088775"/>
                    <a:gd name="connsiteY529" fmla="*/ 599141 h 2073123"/>
                    <a:gd name="connsiteX530" fmla="*/ 273703 w 2088775"/>
                    <a:gd name="connsiteY530" fmla="*/ 592778 h 2073123"/>
                    <a:gd name="connsiteX531" fmla="*/ 274103 w 2088775"/>
                    <a:gd name="connsiteY531" fmla="*/ 586434 h 2073123"/>
                    <a:gd name="connsiteX532" fmla="*/ 284358 w 2088775"/>
                    <a:gd name="connsiteY532" fmla="*/ 523744 h 2073123"/>
                    <a:gd name="connsiteX533" fmla="*/ 306948 w 2088775"/>
                    <a:gd name="connsiteY533" fmla="*/ 464415 h 2073123"/>
                    <a:gd name="connsiteX534" fmla="*/ 340532 w 2088775"/>
                    <a:gd name="connsiteY534" fmla="*/ 410708 h 2073123"/>
                    <a:gd name="connsiteX535" fmla="*/ 383492 w 2088775"/>
                    <a:gd name="connsiteY535" fmla="*/ 364326 h 2073123"/>
                    <a:gd name="connsiteX536" fmla="*/ 443144 w 2088775"/>
                    <a:gd name="connsiteY536" fmla="*/ 321325 h 2073123"/>
                    <a:gd name="connsiteX537" fmla="*/ 475949 w 2088775"/>
                    <a:gd name="connsiteY537" fmla="*/ 304676 h 2073123"/>
                    <a:gd name="connsiteX538" fmla="*/ 492841 w 2088775"/>
                    <a:gd name="connsiteY538" fmla="*/ 297733 h 2073123"/>
                    <a:gd name="connsiteX539" fmla="*/ 497059 w 2088775"/>
                    <a:gd name="connsiteY539" fmla="*/ 296132 h 2073123"/>
                    <a:gd name="connsiteX540" fmla="*/ 499158 w 2088775"/>
                    <a:gd name="connsiteY540" fmla="*/ 295332 h 2073123"/>
                    <a:gd name="connsiteX541" fmla="*/ 499958 w 2088775"/>
                    <a:gd name="connsiteY541" fmla="*/ 295052 h 2073123"/>
                    <a:gd name="connsiteX542" fmla="*/ 500657 w 2088775"/>
                    <a:gd name="connsiteY542" fmla="*/ 294812 h 2073123"/>
                    <a:gd name="connsiteX543" fmla="*/ 506215 w 2088775"/>
                    <a:gd name="connsiteY543" fmla="*/ 292931 h 2073123"/>
                    <a:gd name="connsiteX544" fmla="*/ 514231 w 2088775"/>
                    <a:gd name="connsiteY544" fmla="*/ 290489 h 2073123"/>
                    <a:gd name="connsiteX545" fmla="*/ 516250 w 2088775"/>
                    <a:gd name="connsiteY545" fmla="*/ 289889 h 2073123"/>
                    <a:gd name="connsiteX546" fmla="*/ 516750 w 2088775"/>
                    <a:gd name="connsiteY546" fmla="*/ 289709 h 2073123"/>
                    <a:gd name="connsiteX547" fmla="*/ 516950 w 2088775"/>
                    <a:gd name="connsiteY547" fmla="*/ 289229 h 2073123"/>
                    <a:gd name="connsiteX548" fmla="*/ 517290 w 2088775"/>
                    <a:gd name="connsiteY548" fmla="*/ 288228 h 2073123"/>
                    <a:gd name="connsiteX549" fmla="*/ 518629 w 2088775"/>
                    <a:gd name="connsiteY549" fmla="*/ 284246 h 2073123"/>
                    <a:gd name="connsiteX550" fmla="*/ 521468 w 2088775"/>
                    <a:gd name="connsiteY550" fmla="*/ 276323 h 2073123"/>
                    <a:gd name="connsiteX551" fmla="*/ 522947 w 2088775"/>
                    <a:gd name="connsiteY551" fmla="*/ 272361 h 2073123"/>
                    <a:gd name="connsiteX552" fmla="*/ 524006 w 2088775"/>
                    <a:gd name="connsiteY552" fmla="*/ 269719 h 2073123"/>
                    <a:gd name="connsiteX553" fmla="*/ 525226 w 2088775"/>
                    <a:gd name="connsiteY553" fmla="*/ 266718 h 2073123"/>
                    <a:gd name="connsiteX554" fmla="*/ 547236 w 2088775"/>
                    <a:gd name="connsiteY554" fmla="*/ 219635 h 2073123"/>
                    <a:gd name="connsiteX555" fmla="*/ 580980 w 2088775"/>
                    <a:gd name="connsiteY555" fmla="*/ 166949 h 2073123"/>
                    <a:gd name="connsiteX556" fmla="*/ 622920 w 2088775"/>
                    <a:gd name="connsiteY556" fmla="*/ 120006 h 2073123"/>
                    <a:gd name="connsiteX557" fmla="*/ 673217 w 2088775"/>
                    <a:gd name="connsiteY557" fmla="*/ 81287 h 2073123"/>
                    <a:gd name="connsiteX558" fmla="*/ 731130 w 2088775"/>
                    <a:gd name="connsiteY558" fmla="*/ 53994 h 2073123"/>
                    <a:gd name="connsiteX559" fmla="*/ 762275 w 2088775"/>
                    <a:gd name="connsiteY559" fmla="*/ 45629 h 2073123"/>
                    <a:gd name="connsiteX560" fmla="*/ 770231 w 2088775"/>
                    <a:gd name="connsiteY560" fmla="*/ 44229 h 2073123"/>
                    <a:gd name="connsiteX561" fmla="*/ 774209 w 2088775"/>
                    <a:gd name="connsiteY561" fmla="*/ 43528 h 2073123"/>
                    <a:gd name="connsiteX562" fmla="*/ 778228 w 2088775"/>
                    <a:gd name="connsiteY562" fmla="*/ 43008 h 2073123"/>
                    <a:gd name="connsiteX563" fmla="*/ 786244 w 2088775"/>
                    <a:gd name="connsiteY563" fmla="*/ 42008 h 2073123"/>
                    <a:gd name="connsiteX564" fmla="*/ 794300 w 2088775"/>
                    <a:gd name="connsiteY564" fmla="*/ 41367 h 2073123"/>
                    <a:gd name="connsiteX565" fmla="*/ 810453 w 2088775"/>
                    <a:gd name="connsiteY565" fmla="*/ 40707 h 2073123"/>
                    <a:gd name="connsiteX566" fmla="*/ 826225 w 2088775"/>
                    <a:gd name="connsiteY566" fmla="*/ 41007 h 2073123"/>
                    <a:gd name="connsiteX567" fmla="*/ 830163 w 2088775"/>
                    <a:gd name="connsiteY567" fmla="*/ 41107 h 2073123"/>
                    <a:gd name="connsiteX568" fmla="*/ 834101 w 2088775"/>
                    <a:gd name="connsiteY568" fmla="*/ 41387 h 2073123"/>
                    <a:gd name="connsiteX569" fmla="*/ 841978 w 2088775"/>
                    <a:gd name="connsiteY569" fmla="*/ 41988 h 2073123"/>
                    <a:gd name="connsiteX570" fmla="*/ 849854 w 2088775"/>
                    <a:gd name="connsiteY570" fmla="*/ 42668 h 2073123"/>
                    <a:gd name="connsiteX571" fmla="*/ 857710 w 2088775"/>
                    <a:gd name="connsiteY571" fmla="*/ 43688 h 2073123"/>
                    <a:gd name="connsiteX572" fmla="*/ 919682 w 2088775"/>
                    <a:gd name="connsiteY572" fmla="*/ 58316 h 2073123"/>
                    <a:gd name="connsiteX573" fmla="*/ 977135 w 2088775"/>
                    <a:gd name="connsiteY573" fmla="*/ 86910 h 2073123"/>
                    <a:gd name="connsiteX574" fmla="*/ 1007820 w 2088775"/>
                    <a:gd name="connsiteY574" fmla="*/ 110401 h 2073123"/>
                    <a:gd name="connsiteX575" fmla="*/ 1011459 w 2088775"/>
                    <a:gd name="connsiteY575" fmla="*/ 113583 h 2073123"/>
                    <a:gd name="connsiteX576" fmla="*/ 1014917 w 2088775"/>
                    <a:gd name="connsiteY576" fmla="*/ 116944 h 2073123"/>
                    <a:gd name="connsiteX577" fmla="*/ 1019795 w 2088775"/>
                    <a:gd name="connsiteY577" fmla="*/ 121727 h 2073123"/>
                    <a:gd name="connsiteX578" fmla="*/ 1023933 w 2088775"/>
                    <a:gd name="connsiteY578" fmla="*/ 126129 h 2073123"/>
                    <a:gd name="connsiteX579" fmla="*/ 1027951 w 2088775"/>
                    <a:gd name="connsiteY579" fmla="*/ 130631 h 2073123"/>
                    <a:gd name="connsiteX580" fmla="*/ 1032389 w 2088775"/>
                    <a:gd name="connsiteY580" fmla="*/ 136074 h 2073123"/>
                    <a:gd name="connsiteX581" fmla="*/ 1036727 w 2088775"/>
                    <a:gd name="connsiteY581" fmla="*/ 141616 h 2073123"/>
                    <a:gd name="connsiteX582" fmla="*/ 1040725 w 2088775"/>
                    <a:gd name="connsiteY582" fmla="*/ 147399 h 2073123"/>
                    <a:gd name="connsiteX583" fmla="*/ 1042704 w 2088775"/>
                    <a:gd name="connsiteY583" fmla="*/ 150301 h 2073123"/>
                    <a:gd name="connsiteX584" fmla="*/ 1043704 w 2088775"/>
                    <a:gd name="connsiteY584" fmla="*/ 151761 h 2073123"/>
                    <a:gd name="connsiteX585" fmla="*/ 1044203 w 2088775"/>
                    <a:gd name="connsiteY585" fmla="*/ 152482 h 2073123"/>
                    <a:gd name="connsiteX586" fmla="*/ 1044463 w 2088775"/>
                    <a:gd name="connsiteY586" fmla="*/ 152842 h 2073123"/>
                    <a:gd name="connsiteX587" fmla="*/ 1044843 w 2088775"/>
                    <a:gd name="connsiteY587" fmla="*/ 152822 h 2073123"/>
                    <a:gd name="connsiteX588" fmla="*/ 1052839 w 2088775"/>
                    <a:gd name="connsiteY588" fmla="*/ 141256 h 2073123"/>
                    <a:gd name="connsiteX589" fmla="*/ 1057177 w 2088775"/>
                    <a:gd name="connsiteY589" fmla="*/ 135714 h 2073123"/>
                    <a:gd name="connsiteX590" fmla="*/ 1061655 w 2088775"/>
                    <a:gd name="connsiteY590" fmla="*/ 130291 h 2073123"/>
                    <a:gd name="connsiteX591" fmla="*/ 1071271 w 2088775"/>
                    <a:gd name="connsiteY591" fmla="*/ 120006 h 2073123"/>
                    <a:gd name="connsiteX592" fmla="*/ 1078307 w 2088775"/>
                    <a:gd name="connsiteY592" fmla="*/ 113123 h 2073123"/>
                    <a:gd name="connsiteX593" fmla="*/ 1086843 w 2088775"/>
                    <a:gd name="connsiteY593" fmla="*/ 105799 h 2073123"/>
                    <a:gd name="connsiteX594" fmla="*/ 1104615 w 2088775"/>
                    <a:gd name="connsiteY594" fmla="*/ 91992 h 2073123"/>
                    <a:gd name="connsiteX595" fmla="*/ 1113971 w 2088775"/>
                    <a:gd name="connsiteY595" fmla="*/ 85729 h 2073123"/>
                    <a:gd name="connsiteX596" fmla="*/ 1123506 w 2088775"/>
                    <a:gd name="connsiteY596" fmla="*/ 79726 h 2073123"/>
                    <a:gd name="connsiteX597" fmla="*/ 1182299 w 2088775"/>
                    <a:gd name="connsiteY597" fmla="*/ 54194 h 2073123"/>
                    <a:gd name="connsiteX598" fmla="*/ 1244670 w 2088775"/>
                    <a:gd name="connsiteY598" fmla="*/ 42188 h 2073123"/>
                    <a:gd name="connsiteX599" fmla="*/ 1260422 w 2088775"/>
                    <a:gd name="connsiteY599" fmla="*/ 41067 h 2073123"/>
                    <a:gd name="connsiteX600" fmla="*/ 1276155 w 2088775"/>
                    <a:gd name="connsiteY600" fmla="*/ 40687 h 2073123"/>
                    <a:gd name="connsiteX601" fmla="*/ 1308360 w 2088775"/>
                    <a:gd name="connsiteY601" fmla="*/ 42648 h 2073123"/>
                    <a:gd name="connsiteX602" fmla="*/ 1340085 w 2088775"/>
                    <a:gd name="connsiteY602" fmla="*/ 48591 h 2073123"/>
                    <a:gd name="connsiteX603" fmla="*/ 1347862 w 2088775"/>
                    <a:gd name="connsiteY603" fmla="*/ 50752 h 2073123"/>
                    <a:gd name="connsiteX604" fmla="*/ 1351740 w 2088775"/>
                    <a:gd name="connsiteY604" fmla="*/ 51852 h 2073123"/>
                    <a:gd name="connsiteX605" fmla="*/ 1355558 w 2088775"/>
                    <a:gd name="connsiteY605" fmla="*/ 53113 h 2073123"/>
                    <a:gd name="connsiteX606" fmla="*/ 1363194 w 2088775"/>
                    <a:gd name="connsiteY606" fmla="*/ 55654 h 2073123"/>
                    <a:gd name="connsiteX607" fmla="*/ 1370711 w 2088775"/>
                    <a:gd name="connsiteY607" fmla="*/ 58536 h 2073123"/>
                    <a:gd name="connsiteX608" fmla="*/ 1475742 w 2088775"/>
                    <a:gd name="connsiteY608" fmla="*/ 129170 h 2073123"/>
                    <a:gd name="connsiteX609" fmla="*/ 1515943 w 2088775"/>
                    <a:gd name="connsiteY609" fmla="*/ 177494 h 2073123"/>
                    <a:gd name="connsiteX610" fmla="*/ 1548008 w 2088775"/>
                    <a:gd name="connsiteY610" fmla="*/ 231140 h 2073123"/>
                    <a:gd name="connsiteX611" fmla="*/ 1554245 w 2088775"/>
                    <a:gd name="connsiteY611" fmla="*/ 244027 h 2073123"/>
                    <a:gd name="connsiteX612" fmla="*/ 1560082 w 2088775"/>
                    <a:gd name="connsiteY612" fmla="*/ 257093 h 2073123"/>
                    <a:gd name="connsiteX613" fmla="*/ 1565500 w 2088775"/>
                    <a:gd name="connsiteY613" fmla="*/ 270320 h 2073123"/>
                    <a:gd name="connsiteX614" fmla="*/ 1566120 w 2088775"/>
                    <a:gd name="connsiteY614" fmla="*/ 271860 h 2073123"/>
                    <a:gd name="connsiteX615" fmla="*/ 1566519 w 2088775"/>
                    <a:gd name="connsiteY615" fmla="*/ 272961 h 2073123"/>
                    <a:gd name="connsiteX616" fmla="*/ 1567339 w 2088775"/>
                    <a:gd name="connsiteY616" fmla="*/ 275142 h 2073123"/>
                    <a:gd name="connsiteX617" fmla="*/ 1568958 w 2088775"/>
                    <a:gd name="connsiteY617" fmla="*/ 279504 h 2073123"/>
                    <a:gd name="connsiteX618" fmla="*/ 1571477 w 2088775"/>
                    <a:gd name="connsiteY618" fmla="*/ 286828 h 2073123"/>
                    <a:gd name="connsiteX619" fmla="*/ 1572097 w 2088775"/>
                    <a:gd name="connsiteY619" fmla="*/ 288669 h 2073123"/>
                    <a:gd name="connsiteX620" fmla="*/ 1572417 w 2088775"/>
                    <a:gd name="connsiteY620" fmla="*/ 289589 h 2073123"/>
                    <a:gd name="connsiteX621" fmla="*/ 1573276 w 2088775"/>
                    <a:gd name="connsiteY621" fmla="*/ 289949 h 2073123"/>
                    <a:gd name="connsiteX622" fmla="*/ 1576994 w 2088775"/>
                    <a:gd name="connsiteY622" fmla="*/ 291050 h 2073123"/>
                    <a:gd name="connsiteX623" fmla="*/ 1584391 w 2088775"/>
                    <a:gd name="connsiteY623" fmla="*/ 293371 h 2073123"/>
                    <a:gd name="connsiteX624" fmla="*/ 1588049 w 2088775"/>
                    <a:gd name="connsiteY624" fmla="*/ 294611 h 2073123"/>
                    <a:gd name="connsiteX625" fmla="*/ 1589968 w 2088775"/>
                    <a:gd name="connsiteY625" fmla="*/ 295272 h 2073123"/>
                    <a:gd name="connsiteX626" fmla="*/ 1592747 w 2088775"/>
                    <a:gd name="connsiteY626" fmla="*/ 296332 h 2073123"/>
                    <a:gd name="connsiteX627" fmla="*/ 1603882 w 2088775"/>
                    <a:gd name="connsiteY627" fmla="*/ 300654 h 2073123"/>
                    <a:gd name="connsiteX628" fmla="*/ 1615057 w 2088775"/>
                    <a:gd name="connsiteY628" fmla="*/ 305437 h 2073123"/>
                    <a:gd name="connsiteX629" fmla="*/ 1626052 w 2088775"/>
                    <a:gd name="connsiteY629" fmla="*/ 310639 h 2073123"/>
                    <a:gd name="connsiteX630" fmla="*/ 1636867 w 2088775"/>
                    <a:gd name="connsiteY630" fmla="*/ 316202 h 2073123"/>
                    <a:gd name="connsiteX631" fmla="*/ 1715350 w 2088775"/>
                    <a:gd name="connsiteY631" fmla="*/ 373290 h 2073123"/>
                    <a:gd name="connsiteX632" fmla="*/ 1756491 w 2088775"/>
                    <a:gd name="connsiteY632" fmla="*/ 421314 h 2073123"/>
                    <a:gd name="connsiteX633" fmla="*/ 1787896 w 2088775"/>
                    <a:gd name="connsiteY633" fmla="*/ 476361 h 2073123"/>
                    <a:gd name="connsiteX634" fmla="*/ 1808007 w 2088775"/>
                    <a:gd name="connsiteY634" fmla="*/ 536590 h 2073123"/>
                    <a:gd name="connsiteX635" fmla="*/ 1815643 w 2088775"/>
                    <a:gd name="connsiteY635" fmla="*/ 599641 h 2073123"/>
                    <a:gd name="connsiteX636" fmla="*/ 1815443 w 2088775"/>
                    <a:gd name="connsiteY636" fmla="*/ 621712 h 2073123"/>
                    <a:gd name="connsiteX637" fmla="*/ 1814823 w 2088775"/>
                    <a:gd name="connsiteY637" fmla="*/ 631537 h 2073123"/>
                    <a:gd name="connsiteX638" fmla="*/ 1814124 w 2088775"/>
                    <a:gd name="connsiteY638" fmla="*/ 638480 h 2073123"/>
                    <a:gd name="connsiteX639" fmla="*/ 1812984 w 2088775"/>
                    <a:gd name="connsiteY639" fmla="*/ 646704 h 2073123"/>
                    <a:gd name="connsiteX640" fmla="*/ 1812285 w 2088775"/>
                    <a:gd name="connsiteY640" fmla="*/ 650806 h 2073123"/>
                    <a:gd name="connsiteX641" fmla="*/ 1812105 w 2088775"/>
                    <a:gd name="connsiteY641" fmla="*/ 651827 h 2073123"/>
                    <a:gd name="connsiteX642" fmla="*/ 1812045 w 2088775"/>
                    <a:gd name="connsiteY642" fmla="*/ 652347 h 2073123"/>
                    <a:gd name="connsiteX643" fmla="*/ 1812444 w 2088775"/>
                    <a:gd name="connsiteY643" fmla="*/ 652667 h 2073123"/>
                    <a:gd name="connsiteX644" fmla="*/ 1814204 w 2088775"/>
                    <a:gd name="connsiteY644" fmla="*/ 653768 h 2073123"/>
                    <a:gd name="connsiteX645" fmla="*/ 1821240 w 2088775"/>
                    <a:gd name="connsiteY645" fmla="*/ 658170 h 2073123"/>
                    <a:gd name="connsiteX646" fmla="*/ 1824759 w 2088775"/>
                    <a:gd name="connsiteY646" fmla="*/ 660391 h 2073123"/>
                    <a:gd name="connsiteX647" fmla="*/ 1828137 w 2088775"/>
                    <a:gd name="connsiteY647" fmla="*/ 662812 h 2073123"/>
                    <a:gd name="connsiteX648" fmla="*/ 1836753 w 2088775"/>
                    <a:gd name="connsiteY648" fmla="*/ 668975 h 2073123"/>
                    <a:gd name="connsiteX649" fmla="*/ 1841911 w 2088775"/>
                    <a:gd name="connsiteY649" fmla="*/ 672977 h 2073123"/>
                    <a:gd name="connsiteX650" fmla="*/ 1846968 w 2088775"/>
                    <a:gd name="connsiteY650" fmla="*/ 677099 h 2073123"/>
                    <a:gd name="connsiteX651" fmla="*/ 1857024 w 2088775"/>
                    <a:gd name="connsiteY651" fmla="*/ 685383 h 2073123"/>
                    <a:gd name="connsiteX652" fmla="*/ 1866599 w 2088775"/>
                    <a:gd name="connsiteY652" fmla="*/ 694247 h 2073123"/>
                    <a:gd name="connsiteX653" fmla="*/ 1884951 w 2088775"/>
                    <a:gd name="connsiteY653" fmla="*/ 712756 h 2073123"/>
                    <a:gd name="connsiteX654" fmla="*/ 1893567 w 2088775"/>
                    <a:gd name="connsiteY654" fmla="*/ 722541 h 2073123"/>
                    <a:gd name="connsiteX655" fmla="*/ 1901943 w 2088775"/>
                    <a:gd name="connsiteY655" fmla="*/ 732546 h 2073123"/>
                    <a:gd name="connsiteX656" fmla="*/ 1909739 w 2088775"/>
                    <a:gd name="connsiteY656" fmla="*/ 743011 h 2073123"/>
                    <a:gd name="connsiteX657" fmla="*/ 1913597 w 2088775"/>
                    <a:gd name="connsiteY657" fmla="*/ 748274 h 2073123"/>
                    <a:gd name="connsiteX658" fmla="*/ 1917356 w 2088775"/>
                    <a:gd name="connsiteY658" fmla="*/ 753616 h 2073123"/>
                    <a:gd name="connsiteX659" fmla="*/ 1924392 w 2088775"/>
                    <a:gd name="connsiteY659" fmla="*/ 764622 h 2073123"/>
                    <a:gd name="connsiteX660" fmla="*/ 1927911 w 2088775"/>
                    <a:gd name="connsiteY660" fmla="*/ 770125 h 2073123"/>
                    <a:gd name="connsiteX661" fmla="*/ 1931129 w 2088775"/>
                    <a:gd name="connsiteY661" fmla="*/ 775807 h 2073123"/>
                    <a:gd name="connsiteX662" fmla="*/ 1938765 w 2088775"/>
                    <a:gd name="connsiteY662" fmla="*/ 789654 h 2073123"/>
                    <a:gd name="connsiteX663" fmla="*/ 1945562 w 2088775"/>
                    <a:gd name="connsiteY663" fmla="*/ 803941 h 2073123"/>
                    <a:gd name="connsiteX664" fmla="*/ 1948921 w 2088775"/>
                    <a:gd name="connsiteY664" fmla="*/ 811105 h 2073123"/>
                    <a:gd name="connsiteX665" fmla="*/ 1951819 w 2088775"/>
                    <a:gd name="connsiteY665" fmla="*/ 818468 h 2073123"/>
                    <a:gd name="connsiteX666" fmla="*/ 1957517 w 2088775"/>
                    <a:gd name="connsiteY666" fmla="*/ 833236 h 2073123"/>
                    <a:gd name="connsiteX667" fmla="*/ 1962294 w 2088775"/>
                    <a:gd name="connsiteY667" fmla="*/ 848323 h 2073123"/>
                    <a:gd name="connsiteX668" fmla="*/ 1964573 w 2088775"/>
                    <a:gd name="connsiteY668" fmla="*/ 855907 h 2073123"/>
                    <a:gd name="connsiteX669" fmla="*/ 1966453 w 2088775"/>
                    <a:gd name="connsiteY669" fmla="*/ 863590 h 2073123"/>
                    <a:gd name="connsiteX670" fmla="*/ 1968332 w 2088775"/>
                    <a:gd name="connsiteY670" fmla="*/ 871274 h 2073123"/>
                    <a:gd name="connsiteX671" fmla="*/ 1970051 w 2088775"/>
                    <a:gd name="connsiteY671" fmla="*/ 878998 h 2073123"/>
                    <a:gd name="connsiteX672" fmla="*/ 1972750 w 2088775"/>
                    <a:gd name="connsiteY672" fmla="*/ 894606 h 2073123"/>
                    <a:gd name="connsiteX673" fmla="*/ 1974729 w 2088775"/>
                    <a:gd name="connsiteY673" fmla="*/ 910293 h 2073123"/>
                    <a:gd name="connsiteX674" fmla="*/ 1975528 w 2088775"/>
                    <a:gd name="connsiteY674" fmla="*/ 918157 h 2073123"/>
                    <a:gd name="connsiteX675" fmla="*/ 1976128 w 2088775"/>
                    <a:gd name="connsiteY675" fmla="*/ 926041 h 2073123"/>
                    <a:gd name="connsiteX676" fmla="*/ 1976648 w 2088775"/>
                    <a:gd name="connsiteY676" fmla="*/ 957656 h 2073123"/>
                    <a:gd name="connsiteX677" fmla="*/ 1968911 w 2088775"/>
                    <a:gd name="connsiteY677" fmla="*/ 1020407 h 2073123"/>
                    <a:gd name="connsiteX678" fmla="*/ 1967212 w 2088775"/>
                    <a:gd name="connsiteY678" fmla="*/ 1027771 h 2073123"/>
                    <a:gd name="connsiteX679" fmla="*/ 1965353 w 2088775"/>
                    <a:gd name="connsiteY679" fmla="*/ 1035094 h 2073123"/>
                    <a:gd name="connsiteX680" fmla="*/ 1964533 w 2088775"/>
                    <a:gd name="connsiteY680" fmla="*/ 1038176 h 2073123"/>
                    <a:gd name="connsiteX681" fmla="*/ 1963874 w 2088775"/>
                    <a:gd name="connsiteY681" fmla="*/ 1040477 h 2073123"/>
                    <a:gd name="connsiteX682" fmla="*/ 1962494 w 2088775"/>
                    <a:gd name="connsiteY682" fmla="*/ 1045079 h 2073123"/>
                    <a:gd name="connsiteX683" fmla="*/ 1959676 w 2088775"/>
                    <a:gd name="connsiteY683" fmla="*/ 1053483 h 2073123"/>
                    <a:gd name="connsiteX684" fmla="*/ 1958916 w 2088775"/>
                    <a:gd name="connsiteY684" fmla="*/ 1055564 h 2073123"/>
                    <a:gd name="connsiteX685" fmla="*/ 1958536 w 2088775"/>
                    <a:gd name="connsiteY685" fmla="*/ 1056605 h 2073123"/>
                    <a:gd name="connsiteX686" fmla="*/ 1958756 w 2088775"/>
                    <a:gd name="connsiteY686" fmla="*/ 1057065 h 2073123"/>
                    <a:gd name="connsiteX687" fmla="*/ 1959116 w 2088775"/>
                    <a:gd name="connsiteY687" fmla="*/ 1057485 h 2073123"/>
                    <a:gd name="connsiteX688" fmla="*/ 1962035 w 2088775"/>
                    <a:gd name="connsiteY688" fmla="*/ 1060827 h 2073123"/>
                    <a:gd name="connsiteX689" fmla="*/ 1967852 w 2088775"/>
                    <a:gd name="connsiteY689" fmla="*/ 1067710 h 2073123"/>
                    <a:gd name="connsiteX690" fmla="*/ 1970750 w 2088775"/>
                    <a:gd name="connsiteY690" fmla="*/ 1071332 h 2073123"/>
                    <a:gd name="connsiteX691" fmla="*/ 1974029 w 2088775"/>
                    <a:gd name="connsiteY691" fmla="*/ 1075614 h 2073123"/>
                    <a:gd name="connsiteX692" fmla="*/ 2003995 w 2088775"/>
                    <a:gd name="connsiteY692" fmla="*/ 1122217 h 2073123"/>
                    <a:gd name="connsiteX693" fmla="*/ 2041657 w 2088775"/>
                    <a:gd name="connsiteY693" fmla="*/ 1226288 h 2073123"/>
                    <a:gd name="connsiteX694" fmla="*/ 2048254 w 2088775"/>
                    <a:gd name="connsiteY694" fmla="*/ 1288959 h 2073123"/>
                    <a:gd name="connsiteX695" fmla="*/ 2044156 w 2088775"/>
                    <a:gd name="connsiteY695" fmla="*/ 1351830 h 207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Lst>
                  <a:rect l="l" t="t" r="r" b="b"/>
                  <a:pathLst>
                    <a:path w="2088775" h="2073123">
                      <a:moveTo>
                        <a:pt x="2088775" y="1288098"/>
                      </a:moveTo>
                      <a:cubicBezTo>
                        <a:pt x="2088336" y="1264747"/>
                        <a:pt x="2085897" y="1241376"/>
                        <a:pt x="2081419" y="1218404"/>
                      </a:cubicBezTo>
                      <a:cubicBezTo>
                        <a:pt x="2073283" y="1177984"/>
                        <a:pt x="2059369" y="1138685"/>
                        <a:pt x="2039578" y="1102708"/>
                      </a:cubicBezTo>
                      <a:cubicBezTo>
                        <a:pt x="2029723" y="1084719"/>
                        <a:pt x="2018748" y="1067330"/>
                        <a:pt x="2006374" y="1051062"/>
                      </a:cubicBezTo>
                      <a:cubicBezTo>
                        <a:pt x="2004255" y="1048161"/>
                        <a:pt x="2004915" y="1049081"/>
                        <a:pt x="2004615" y="1048681"/>
                      </a:cubicBezTo>
                      <a:lnTo>
                        <a:pt x="2004215" y="1048201"/>
                      </a:lnTo>
                      <a:lnTo>
                        <a:pt x="2003915" y="1047841"/>
                      </a:lnTo>
                      <a:lnTo>
                        <a:pt x="2003995" y="1047561"/>
                      </a:lnTo>
                      <a:lnTo>
                        <a:pt x="2004535" y="1045519"/>
                      </a:lnTo>
                      <a:cubicBezTo>
                        <a:pt x="2005274" y="1042798"/>
                        <a:pt x="2005974" y="1040057"/>
                        <a:pt x="2006614" y="1037316"/>
                      </a:cubicBezTo>
                      <a:cubicBezTo>
                        <a:pt x="2007293" y="1034574"/>
                        <a:pt x="2007933" y="1031833"/>
                        <a:pt x="2008513" y="1029071"/>
                      </a:cubicBezTo>
                      <a:cubicBezTo>
                        <a:pt x="2013551" y="1006000"/>
                        <a:pt x="2016449" y="982449"/>
                        <a:pt x="2017169" y="958897"/>
                      </a:cubicBezTo>
                      <a:cubicBezTo>
                        <a:pt x="2017669" y="947131"/>
                        <a:pt x="2016969" y="935346"/>
                        <a:pt x="2016589" y="923580"/>
                      </a:cubicBezTo>
                      <a:cubicBezTo>
                        <a:pt x="2016549" y="920638"/>
                        <a:pt x="2016209" y="917697"/>
                        <a:pt x="2015909" y="914755"/>
                      </a:cubicBezTo>
                      <a:lnTo>
                        <a:pt x="2015010" y="905951"/>
                      </a:lnTo>
                      <a:cubicBezTo>
                        <a:pt x="2014350" y="900088"/>
                        <a:pt x="2013930" y="894205"/>
                        <a:pt x="2012791" y="888402"/>
                      </a:cubicBezTo>
                      <a:lnTo>
                        <a:pt x="2009752" y="870954"/>
                      </a:lnTo>
                      <a:cubicBezTo>
                        <a:pt x="2009313" y="868033"/>
                        <a:pt x="2008493" y="865191"/>
                        <a:pt x="2007833" y="862310"/>
                      </a:cubicBezTo>
                      <a:lnTo>
                        <a:pt x="2005734" y="853705"/>
                      </a:lnTo>
                      <a:lnTo>
                        <a:pt x="2003615" y="845101"/>
                      </a:lnTo>
                      <a:cubicBezTo>
                        <a:pt x="2002955" y="842220"/>
                        <a:pt x="2001916" y="839438"/>
                        <a:pt x="2001076" y="836617"/>
                      </a:cubicBezTo>
                      <a:lnTo>
                        <a:pt x="1995719" y="819729"/>
                      </a:lnTo>
                      <a:cubicBezTo>
                        <a:pt x="1993700" y="814186"/>
                        <a:pt x="1991481" y="808703"/>
                        <a:pt x="1989362" y="803221"/>
                      </a:cubicBezTo>
                      <a:lnTo>
                        <a:pt x="1986103" y="794997"/>
                      </a:lnTo>
                      <a:lnTo>
                        <a:pt x="1982365" y="786973"/>
                      </a:lnTo>
                      <a:cubicBezTo>
                        <a:pt x="1979846" y="781650"/>
                        <a:pt x="1977407" y="776268"/>
                        <a:pt x="1974749" y="771005"/>
                      </a:cubicBezTo>
                      <a:lnTo>
                        <a:pt x="1966233" y="755537"/>
                      </a:lnTo>
                      <a:cubicBezTo>
                        <a:pt x="1965033" y="753416"/>
                        <a:pt x="1963914" y="751255"/>
                        <a:pt x="1962634" y="749194"/>
                      </a:cubicBezTo>
                      <a:lnTo>
                        <a:pt x="1958716" y="743051"/>
                      </a:lnTo>
                      <a:lnTo>
                        <a:pt x="1950840" y="730785"/>
                      </a:lnTo>
                      <a:cubicBezTo>
                        <a:pt x="1949560" y="728704"/>
                        <a:pt x="1948081" y="726783"/>
                        <a:pt x="1946662" y="724822"/>
                      </a:cubicBezTo>
                      <a:lnTo>
                        <a:pt x="1942364" y="718939"/>
                      </a:lnTo>
                      <a:cubicBezTo>
                        <a:pt x="1939465" y="715058"/>
                        <a:pt x="1936666" y="711076"/>
                        <a:pt x="1933648" y="707274"/>
                      </a:cubicBezTo>
                      <a:lnTo>
                        <a:pt x="1924332" y="696108"/>
                      </a:lnTo>
                      <a:cubicBezTo>
                        <a:pt x="1921214" y="692386"/>
                        <a:pt x="1918135" y="688645"/>
                        <a:pt x="1914717" y="685203"/>
                      </a:cubicBezTo>
                      <a:cubicBezTo>
                        <a:pt x="1908020" y="678220"/>
                        <a:pt x="1901523" y="670996"/>
                        <a:pt x="1894266" y="664573"/>
                      </a:cubicBezTo>
                      <a:lnTo>
                        <a:pt x="1883591" y="654728"/>
                      </a:lnTo>
                      <a:cubicBezTo>
                        <a:pt x="1879933" y="651566"/>
                        <a:pt x="1876135" y="648565"/>
                        <a:pt x="1872396" y="645483"/>
                      </a:cubicBezTo>
                      <a:lnTo>
                        <a:pt x="1866759" y="640901"/>
                      </a:lnTo>
                      <a:cubicBezTo>
                        <a:pt x="1864880" y="639380"/>
                        <a:pt x="1863021" y="637840"/>
                        <a:pt x="1861022" y="636459"/>
                      </a:cubicBezTo>
                      <a:lnTo>
                        <a:pt x="1855704" y="632637"/>
                      </a:lnTo>
                      <a:lnTo>
                        <a:pt x="1855324" y="632397"/>
                      </a:lnTo>
                      <a:cubicBezTo>
                        <a:pt x="1855344" y="632277"/>
                        <a:pt x="1855364" y="632117"/>
                        <a:pt x="1855364" y="631997"/>
                      </a:cubicBezTo>
                      <a:lnTo>
                        <a:pt x="1855364" y="631897"/>
                      </a:lnTo>
                      <a:cubicBezTo>
                        <a:pt x="1855364" y="631897"/>
                        <a:pt x="1855364" y="631897"/>
                        <a:pt x="1855364" y="631797"/>
                      </a:cubicBezTo>
                      <a:lnTo>
                        <a:pt x="1855364" y="631417"/>
                      </a:lnTo>
                      <a:lnTo>
                        <a:pt x="1855484" y="629856"/>
                      </a:lnTo>
                      <a:lnTo>
                        <a:pt x="1855844" y="623633"/>
                      </a:lnTo>
                      <a:cubicBezTo>
                        <a:pt x="1856224" y="615349"/>
                        <a:pt x="1856364" y="607045"/>
                        <a:pt x="1856084" y="598761"/>
                      </a:cubicBezTo>
                      <a:cubicBezTo>
                        <a:pt x="1855564" y="574889"/>
                        <a:pt x="1852726" y="550997"/>
                        <a:pt x="1847468" y="527646"/>
                      </a:cubicBezTo>
                      <a:cubicBezTo>
                        <a:pt x="1842151" y="504294"/>
                        <a:pt x="1834534" y="481503"/>
                        <a:pt x="1824799" y="459732"/>
                      </a:cubicBezTo>
                      <a:cubicBezTo>
                        <a:pt x="1815123" y="437922"/>
                        <a:pt x="1803169" y="417192"/>
                        <a:pt x="1789475" y="397842"/>
                      </a:cubicBezTo>
                      <a:cubicBezTo>
                        <a:pt x="1775762" y="378493"/>
                        <a:pt x="1760369" y="360404"/>
                        <a:pt x="1743377" y="344036"/>
                      </a:cubicBezTo>
                      <a:cubicBezTo>
                        <a:pt x="1717269" y="318723"/>
                        <a:pt x="1687603" y="297393"/>
                        <a:pt x="1655778" y="280304"/>
                      </a:cubicBezTo>
                      <a:cubicBezTo>
                        <a:pt x="1651759" y="278243"/>
                        <a:pt x="1647801" y="276062"/>
                        <a:pt x="1643723" y="274101"/>
                      </a:cubicBezTo>
                      <a:lnTo>
                        <a:pt x="1631489" y="268319"/>
                      </a:lnTo>
                      <a:lnTo>
                        <a:pt x="1619055" y="262996"/>
                      </a:lnTo>
                      <a:cubicBezTo>
                        <a:pt x="1614957" y="261295"/>
                        <a:pt x="1611039" y="259894"/>
                        <a:pt x="1607020" y="258334"/>
                      </a:cubicBezTo>
                      <a:lnTo>
                        <a:pt x="1603762" y="257093"/>
                      </a:lnTo>
                      <a:lnTo>
                        <a:pt x="1603102" y="255432"/>
                      </a:lnTo>
                      <a:cubicBezTo>
                        <a:pt x="1601143" y="250650"/>
                        <a:pt x="1599244" y="245848"/>
                        <a:pt x="1597225" y="241085"/>
                      </a:cubicBezTo>
                      <a:cubicBezTo>
                        <a:pt x="1595126" y="236343"/>
                        <a:pt x="1593067" y="231601"/>
                        <a:pt x="1590888" y="226878"/>
                      </a:cubicBezTo>
                      <a:cubicBezTo>
                        <a:pt x="1588629" y="222196"/>
                        <a:pt x="1586430" y="217494"/>
                        <a:pt x="1584091" y="212851"/>
                      </a:cubicBezTo>
                      <a:cubicBezTo>
                        <a:pt x="1573876" y="192621"/>
                        <a:pt x="1562201" y="172952"/>
                        <a:pt x="1548988" y="154103"/>
                      </a:cubicBezTo>
                      <a:cubicBezTo>
                        <a:pt x="1535774" y="135273"/>
                        <a:pt x="1521001" y="117265"/>
                        <a:pt x="1504448" y="100576"/>
                      </a:cubicBezTo>
                      <a:lnTo>
                        <a:pt x="1498211" y="94353"/>
                      </a:lnTo>
                      <a:cubicBezTo>
                        <a:pt x="1496112" y="92292"/>
                        <a:pt x="1493913" y="90311"/>
                        <a:pt x="1491754" y="88310"/>
                      </a:cubicBezTo>
                      <a:cubicBezTo>
                        <a:pt x="1487476" y="84248"/>
                        <a:pt x="1482938" y="80406"/>
                        <a:pt x="1478441" y="76545"/>
                      </a:cubicBezTo>
                      <a:cubicBezTo>
                        <a:pt x="1473943" y="72663"/>
                        <a:pt x="1469145" y="69061"/>
                        <a:pt x="1464507" y="65359"/>
                      </a:cubicBezTo>
                      <a:lnTo>
                        <a:pt x="1457230" y="60057"/>
                      </a:lnTo>
                      <a:cubicBezTo>
                        <a:pt x="1454812" y="58296"/>
                        <a:pt x="1452393" y="56515"/>
                        <a:pt x="1449854" y="54874"/>
                      </a:cubicBezTo>
                      <a:cubicBezTo>
                        <a:pt x="1429903" y="41387"/>
                        <a:pt x="1408393" y="29562"/>
                        <a:pt x="1385324" y="20657"/>
                      </a:cubicBezTo>
                      <a:lnTo>
                        <a:pt x="1376668" y="17356"/>
                      </a:lnTo>
                      <a:lnTo>
                        <a:pt x="1367852" y="14414"/>
                      </a:lnTo>
                      <a:lnTo>
                        <a:pt x="1363434" y="12973"/>
                      </a:lnTo>
                      <a:lnTo>
                        <a:pt x="1358956" y="11693"/>
                      </a:lnTo>
                      <a:lnTo>
                        <a:pt x="1349961" y="9192"/>
                      </a:lnTo>
                      <a:cubicBezTo>
                        <a:pt x="1337846" y="6250"/>
                        <a:pt x="1325612" y="3689"/>
                        <a:pt x="1313158" y="2288"/>
                      </a:cubicBezTo>
                      <a:cubicBezTo>
                        <a:pt x="1306961" y="1408"/>
                        <a:pt x="1300724" y="1008"/>
                        <a:pt x="1294486" y="547"/>
                      </a:cubicBezTo>
                      <a:cubicBezTo>
                        <a:pt x="1291368" y="267"/>
                        <a:pt x="1288249" y="287"/>
                        <a:pt x="1285111" y="167"/>
                      </a:cubicBezTo>
                      <a:cubicBezTo>
                        <a:pt x="1282032" y="107"/>
                        <a:pt x="1278774" y="-33"/>
                        <a:pt x="1275835" y="7"/>
                      </a:cubicBezTo>
                      <a:lnTo>
                        <a:pt x="1258363" y="427"/>
                      </a:lnTo>
                      <a:cubicBezTo>
                        <a:pt x="1252526" y="687"/>
                        <a:pt x="1246649" y="1248"/>
                        <a:pt x="1240792" y="1668"/>
                      </a:cubicBezTo>
                      <a:cubicBezTo>
                        <a:pt x="1217303" y="3849"/>
                        <a:pt x="1193594" y="8211"/>
                        <a:pt x="1170284" y="15275"/>
                      </a:cubicBezTo>
                      <a:cubicBezTo>
                        <a:pt x="1146995" y="22338"/>
                        <a:pt x="1124106" y="32043"/>
                        <a:pt x="1102736" y="44649"/>
                      </a:cubicBezTo>
                      <a:cubicBezTo>
                        <a:pt x="1098998" y="46830"/>
                        <a:pt x="1095399" y="49251"/>
                        <a:pt x="1091721" y="51552"/>
                      </a:cubicBezTo>
                      <a:cubicBezTo>
                        <a:pt x="1088103" y="53934"/>
                        <a:pt x="1084345" y="56135"/>
                        <a:pt x="1080926" y="58776"/>
                      </a:cubicBezTo>
                      <a:cubicBezTo>
                        <a:pt x="1073990" y="63938"/>
                        <a:pt x="1066873" y="68921"/>
                        <a:pt x="1060456" y="74664"/>
                      </a:cubicBezTo>
                      <a:lnTo>
                        <a:pt x="1050640" y="83088"/>
                      </a:lnTo>
                      <a:lnTo>
                        <a:pt x="1046022" y="87570"/>
                      </a:lnTo>
                      <a:lnTo>
                        <a:pt x="1044863" y="88691"/>
                      </a:lnTo>
                      <a:cubicBezTo>
                        <a:pt x="1044583" y="88971"/>
                        <a:pt x="1044723" y="88831"/>
                        <a:pt x="1044663" y="88871"/>
                      </a:cubicBezTo>
                      <a:lnTo>
                        <a:pt x="1044603" y="88911"/>
                      </a:lnTo>
                      <a:cubicBezTo>
                        <a:pt x="1044603" y="88911"/>
                        <a:pt x="1044483" y="89031"/>
                        <a:pt x="1044423" y="89131"/>
                      </a:cubicBezTo>
                      <a:lnTo>
                        <a:pt x="1044383" y="89191"/>
                      </a:lnTo>
                      <a:lnTo>
                        <a:pt x="1044303" y="89051"/>
                      </a:lnTo>
                      <a:cubicBezTo>
                        <a:pt x="1044303" y="89051"/>
                        <a:pt x="1044203" y="88931"/>
                        <a:pt x="1044143" y="88891"/>
                      </a:cubicBezTo>
                      <a:lnTo>
                        <a:pt x="1044103" y="88851"/>
                      </a:lnTo>
                      <a:lnTo>
                        <a:pt x="1043664" y="88430"/>
                      </a:lnTo>
                      <a:lnTo>
                        <a:pt x="1042684" y="87470"/>
                      </a:lnTo>
                      <a:lnTo>
                        <a:pt x="1038726" y="83628"/>
                      </a:lnTo>
                      <a:cubicBezTo>
                        <a:pt x="1037406" y="82347"/>
                        <a:pt x="1035947" y="81187"/>
                        <a:pt x="1034568" y="79966"/>
                      </a:cubicBezTo>
                      <a:cubicBezTo>
                        <a:pt x="1023473" y="70181"/>
                        <a:pt x="1011699" y="61017"/>
                        <a:pt x="999204" y="52893"/>
                      </a:cubicBezTo>
                      <a:cubicBezTo>
                        <a:pt x="978514" y="39286"/>
                        <a:pt x="956164" y="28081"/>
                        <a:pt x="933055" y="19977"/>
                      </a:cubicBezTo>
                      <a:cubicBezTo>
                        <a:pt x="909966" y="11813"/>
                        <a:pt x="886277" y="6410"/>
                        <a:pt x="862748" y="3329"/>
                      </a:cubicBezTo>
                      <a:lnTo>
                        <a:pt x="853912" y="2208"/>
                      </a:lnTo>
                      <a:cubicBezTo>
                        <a:pt x="850974" y="1828"/>
                        <a:pt x="848055" y="1708"/>
                        <a:pt x="845116" y="1448"/>
                      </a:cubicBezTo>
                      <a:lnTo>
                        <a:pt x="836320" y="787"/>
                      </a:lnTo>
                      <a:lnTo>
                        <a:pt x="831923" y="487"/>
                      </a:lnTo>
                      <a:lnTo>
                        <a:pt x="827565" y="367"/>
                      </a:lnTo>
                      <a:lnTo>
                        <a:pt x="818829" y="147"/>
                      </a:lnTo>
                      <a:lnTo>
                        <a:pt x="814471" y="47"/>
                      </a:lnTo>
                      <a:cubicBezTo>
                        <a:pt x="813011" y="7"/>
                        <a:pt x="811592" y="-33"/>
                        <a:pt x="809973" y="47"/>
                      </a:cubicBezTo>
                      <a:cubicBezTo>
                        <a:pt x="803736" y="227"/>
                        <a:pt x="797479" y="227"/>
                        <a:pt x="791242" y="807"/>
                      </a:cubicBezTo>
                      <a:cubicBezTo>
                        <a:pt x="788123" y="1048"/>
                        <a:pt x="785004" y="1268"/>
                        <a:pt x="781886" y="1548"/>
                      </a:cubicBezTo>
                      <a:lnTo>
                        <a:pt x="772570" y="2708"/>
                      </a:lnTo>
                      <a:lnTo>
                        <a:pt x="767912" y="3309"/>
                      </a:lnTo>
                      <a:lnTo>
                        <a:pt x="763295" y="4109"/>
                      </a:lnTo>
                      <a:lnTo>
                        <a:pt x="754059" y="5750"/>
                      </a:lnTo>
                      <a:cubicBezTo>
                        <a:pt x="741865" y="8371"/>
                        <a:pt x="729730" y="11353"/>
                        <a:pt x="718016" y="15415"/>
                      </a:cubicBezTo>
                      <a:cubicBezTo>
                        <a:pt x="694447" y="23178"/>
                        <a:pt x="672217" y="33964"/>
                        <a:pt x="651607" y="46670"/>
                      </a:cubicBezTo>
                      <a:cubicBezTo>
                        <a:pt x="630916" y="59336"/>
                        <a:pt x="612125" y="74223"/>
                        <a:pt x="594873" y="90331"/>
                      </a:cubicBezTo>
                      <a:cubicBezTo>
                        <a:pt x="577601" y="106439"/>
                        <a:pt x="562149" y="124008"/>
                        <a:pt x="548275" y="142477"/>
                      </a:cubicBezTo>
                      <a:cubicBezTo>
                        <a:pt x="534382" y="160926"/>
                        <a:pt x="522067" y="180295"/>
                        <a:pt x="511232" y="200285"/>
                      </a:cubicBezTo>
                      <a:cubicBezTo>
                        <a:pt x="502237" y="216973"/>
                        <a:pt x="494260" y="234102"/>
                        <a:pt x="487264" y="251510"/>
                      </a:cubicBezTo>
                      <a:lnTo>
                        <a:pt x="485005" y="257113"/>
                      </a:lnTo>
                      <a:lnTo>
                        <a:pt x="477848" y="259834"/>
                      </a:lnTo>
                      <a:lnTo>
                        <a:pt x="473310" y="261575"/>
                      </a:lnTo>
                      <a:lnTo>
                        <a:pt x="471031" y="262456"/>
                      </a:lnTo>
                      <a:lnTo>
                        <a:pt x="468672" y="263456"/>
                      </a:lnTo>
                      <a:lnTo>
                        <a:pt x="459257" y="267478"/>
                      </a:lnTo>
                      <a:cubicBezTo>
                        <a:pt x="446802" y="273081"/>
                        <a:pt x="434548" y="279124"/>
                        <a:pt x="422714" y="286007"/>
                      </a:cubicBezTo>
                      <a:cubicBezTo>
                        <a:pt x="398925" y="299534"/>
                        <a:pt x="376675" y="315742"/>
                        <a:pt x="356145" y="333991"/>
                      </a:cubicBezTo>
                      <a:cubicBezTo>
                        <a:pt x="338573" y="349698"/>
                        <a:pt x="322501" y="367127"/>
                        <a:pt x="308047" y="385916"/>
                      </a:cubicBezTo>
                      <a:cubicBezTo>
                        <a:pt x="293614" y="404685"/>
                        <a:pt x="280880" y="424895"/>
                        <a:pt x="270325" y="446266"/>
                      </a:cubicBezTo>
                      <a:cubicBezTo>
                        <a:pt x="259730" y="467616"/>
                        <a:pt x="251154" y="490047"/>
                        <a:pt x="244877" y="513139"/>
                      </a:cubicBezTo>
                      <a:cubicBezTo>
                        <a:pt x="238680" y="536250"/>
                        <a:pt x="234821" y="560022"/>
                        <a:pt x="233302" y="583873"/>
                      </a:cubicBezTo>
                      <a:lnTo>
                        <a:pt x="232862" y="591037"/>
                      </a:lnTo>
                      <a:lnTo>
                        <a:pt x="232682" y="598200"/>
                      </a:lnTo>
                      <a:cubicBezTo>
                        <a:pt x="232583" y="602983"/>
                        <a:pt x="232443" y="607745"/>
                        <a:pt x="232563" y="612527"/>
                      </a:cubicBezTo>
                      <a:cubicBezTo>
                        <a:pt x="232642" y="617310"/>
                        <a:pt x="232802" y="622072"/>
                        <a:pt x="233082" y="626854"/>
                      </a:cubicBezTo>
                      <a:lnTo>
                        <a:pt x="233302" y="630436"/>
                      </a:lnTo>
                      <a:lnTo>
                        <a:pt x="233402" y="631957"/>
                      </a:lnTo>
                      <a:lnTo>
                        <a:pt x="233402" y="632197"/>
                      </a:lnTo>
                      <a:lnTo>
                        <a:pt x="233442" y="632477"/>
                      </a:lnTo>
                      <a:lnTo>
                        <a:pt x="233442" y="632477"/>
                      </a:lnTo>
                      <a:lnTo>
                        <a:pt x="233122" y="632697"/>
                      </a:lnTo>
                      <a:lnTo>
                        <a:pt x="233042" y="632757"/>
                      </a:lnTo>
                      <a:lnTo>
                        <a:pt x="231983" y="633518"/>
                      </a:lnTo>
                      <a:lnTo>
                        <a:pt x="229844" y="635058"/>
                      </a:lnTo>
                      <a:lnTo>
                        <a:pt x="225566" y="638140"/>
                      </a:lnTo>
                      <a:lnTo>
                        <a:pt x="221468" y="641441"/>
                      </a:lnTo>
                      <a:lnTo>
                        <a:pt x="213292" y="648105"/>
                      </a:lnTo>
                      <a:cubicBezTo>
                        <a:pt x="210593" y="650346"/>
                        <a:pt x="207814" y="652507"/>
                        <a:pt x="205195" y="654828"/>
                      </a:cubicBezTo>
                      <a:lnTo>
                        <a:pt x="197439" y="661972"/>
                      </a:lnTo>
                      <a:cubicBezTo>
                        <a:pt x="192281" y="666754"/>
                        <a:pt x="187044" y="671456"/>
                        <a:pt x="182306" y="676659"/>
                      </a:cubicBezTo>
                      <a:lnTo>
                        <a:pt x="175029" y="684302"/>
                      </a:lnTo>
                      <a:cubicBezTo>
                        <a:pt x="172631" y="686864"/>
                        <a:pt x="170132" y="689365"/>
                        <a:pt x="167933" y="692106"/>
                      </a:cubicBezTo>
                      <a:lnTo>
                        <a:pt x="154379" y="708314"/>
                      </a:lnTo>
                      <a:cubicBezTo>
                        <a:pt x="150141" y="713957"/>
                        <a:pt x="145983" y="719640"/>
                        <a:pt x="141825" y="725343"/>
                      </a:cubicBezTo>
                      <a:cubicBezTo>
                        <a:pt x="140805" y="726783"/>
                        <a:pt x="139706" y="728164"/>
                        <a:pt x="138766" y="729645"/>
                      </a:cubicBezTo>
                      <a:lnTo>
                        <a:pt x="135888" y="734087"/>
                      </a:lnTo>
                      <a:lnTo>
                        <a:pt x="130170" y="743011"/>
                      </a:lnTo>
                      <a:cubicBezTo>
                        <a:pt x="128591" y="745492"/>
                        <a:pt x="126992" y="747954"/>
                        <a:pt x="125473" y="750475"/>
                      </a:cubicBezTo>
                      <a:lnTo>
                        <a:pt x="121175" y="758199"/>
                      </a:lnTo>
                      <a:cubicBezTo>
                        <a:pt x="118356" y="763361"/>
                        <a:pt x="115397" y="768464"/>
                        <a:pt x="112759" y="773726"/>
                      </a:cubicBezTo>
                      <a:cubicBezTo>
                        <a:pt x="107761" y="784412"/>
                        <a:pt x="102443" y="794937"/>
                        <a:pt x="98405" y="806042"/>
                      </a:cubicBezTo>
                      <a:lnTo>
                        <a:pt x="95187" y="814286"/>
                      </a:lnTo>
                      <a:lnTo>
                        <a:pt x="93587" y="818408"/>
                      </a:lnTo>
                      <a:cubicBezTo>
                        <a:pt x="93088" y="819789"/>
                        <a:pt x="92668" y="821210"/>
                        <a:pt x="92208" y="822610"/>
                      </a:cubicBezTo>
                      <a:lnTo>
                        <a:pt x="86871" y="839499"/>
                      </a:lnTo>
                      <a:cubicBezTo>
                        <a:pt x="86451" y="840919"/>
                        <a:pt x="85971" y="842300"/>
                        <a:pt x="85571" y="843741"/>
                      </a:cubicBezTo>
                      <a:lnTo>
                        <a:pt x="84512" y="848043"/>
                      </a:lnTo>
                      <a:lnTo>
                        <a:pt x="82393" y="856647"/>
                      </a:lnTo>
                      <a:cubicBezTo>
                        <a:pt x="81053" y="862390"/>
                        <a:pt x="79454" y="868093"/>
                        <a:pt x="78574" y="873935"/>
                      </a:cubicBezTo>
                      <a:lnTo>
                        <a:pt x="75556" y="891404"/>
                      </a:lnTo>
                      <a:cubicBezTo>
                        <a:pt x="74996" y="894305"/>
                        <a:pt x="74796" y="897247"/>
                        <a:pt x="74456" y="900188"/>
                      </a:cubicBezTo>
                      <a:lnTo>
                        <a:pt x="73537" y="908993"/>
                      </a:lnTo>
                      <a:cubicBezTo>
                        <a:pt x="72018" y="920718"/>
                        <a:pt x="72018" y="932504"/>
                        <a:pt x="71558" y="944290"/>
                      </a:cubicBezTo>
                      <a:cubicBezTo>
                        <a:pt x="71278" y="967821"/>
                        <a:pt x="73337" y="991453"/>
                        <a:pt x="77455" y="1014704"/>
                      </a:cubicBezTo>
                      <a:cubicBezTo>
                        <a:pt x="78814" y="1022228"/>
                        <a:pt x="80354" y="1029732"/>
                        <a:pt x="82173" y="1037175"/>
                      </a:cubicBezTo>
                      <a:cubicBezTo>
                        <a:pt x="83012" y="1040797"/>
                        <a:pt x="83972" y="1044379"/>
                        <a:pt x="84932" y="1047961"/>
                      </a:cubicBezTo>
                      <a:lnTo>
                        <a:pt x="84252" y="1048821"/>
                      </a:lnTo>
                      <a:lnTo>
                        <a:pt x="84072" y="1049041"/>
                      </a:lnTo>
                      <a:lnTo>
                        <a:pt x="83992" y="1049141"/>
                      </a:lnTo>
                      <a:lnTo>
                        <a:pt x="83192" y="1050222"/>
                      </a:lnTo>
                      <a:lnTo>
                        <a:pt x="79714" y="1054984"/>
                      </a:lnTo>
                      <a:lnTo>
                        <a:pt x="72797" y="1064529"/>
                      </a:lnTo>
                      <a:lnTo>
                        <a:pt x="66280" y="1074354"/>
                      </a:lnTo>
                      <a:lnTo>
                        <a:pt x="63042" y="1079276"/>
                      </a:lnTo>
                      <a:cubicBezTo>
                        <a:pt x="61982" y="1080937"/>
                        <a:pt x="61003" y="1082638"/>
                        <a:pt x="59983" y="1084319"/>
                      </a:cubicBezTo>
                      <a:lnTo>
                        <a:pt x="53926" y="1094444"/>
                      </a:lnTo>
                      <a:cubicBezTo>
                        <a:pt x="51947" y="1097845"/>
                        <a:pt x="50128" y="1101347"/>
                        <a:pt x="48249" y="1104809"/>
                      </a:cubicBezTo>
                      <a:cubicBezTo>
                        <a:pt x="46410" y="1108290"/>
                        <a:pt x="44430" y="1111712"/>
                        <a:pt x="42771" y="1115294"/>
                      </a:cubicBezTo>
                      <a:cubicBezTo>
                        <a:pt x="39333" y="1122397"/>
                        <a:pt x="35814" y="1129461"/>
                        <a:pt x="32836" y="1136764"/>
                      </a:cubicBezTo>
                      <a:cubicBezTo>
                        <a:pt x="31317" y="1140406"/>
                        <a:pt x="29677" y="1144008"/>
                        <a:pt x="28258" y="1147690"/>
                      </a:cubicBezTo>
                      <a:lnTo>
                        <a:pt x="24100" y="1158795"/>
                      </a:lnTo>
                      <a:cubicBezTo>
                        <a:pt x="23420" y="1160656"/>
                        <a:pt x="22701" y="1162497"/>
                        <a:pt x="22061" y="1164358"/>
                      </a:cubicBezTo>
                      <a:lnTo>
                        <a:pt x="20242" y="1170001"/>
                      </a:lnTo>
                      <a:lnTo>
                        <a:pt x="16623" y="1181306"/>
                      </a:lnTo>
                      <a:cubicBezTo>
                        <a:pt x="15524" y="1185108"/>
                        <a:pt x="14524" y="1188930"/>
                        <a:pt x="13485" y="1192752"/>
                      </a:cubicBezTo>
                      <a:cubicBezTo>
                        <a:pt x="12465" y="1196574"/>
                        <a:pt x="11366" y="1200375"/>
                        <a:pt x="10586" y="1204257"/>
                      </a:cubicBezTo>
                      <a:cubicBezTo>
                        <a:pt x="5229" y="1227049"/>
                        <a:pt x="1830" y="1250320"/>
                        <a:pt x="611" y="1273671"/>
                      </a:cubicBezTo>
                      <a:cubicBezTo>
                        <a:pt x="-609" y="1297003"/>
                        <a:pt x="-49" y="1320414"/>
                        <a:pt x="2710" y="1343666"/>
                      </a:cubicBezTo>
                      <a:cubicBezTo>
                        <a:pt x="8287" y="1390128"/>
                        <a:pt x="21781" y="1435751"/>
                        <a:pt x="42811" y="1477411"/>
                      </a:cubicBezTo>
                      <a:cubicBezTo>
                        <a:pt x="53286" y="1498261"/>
                        <a:pt x="65421" y="1518211"/>
                        <a:pt x="79154" y="1536940"/>
                      </a:cubicBezTo>
                      <a:cubicBezTo>
                        <a:pt x="92928" y="1555650"/>
                        <a:pt x="108181" y="1573198"/>
                        <a:pt x="124693" y="1589386"/>
                      </a:cubicBezTo>
                      <a:cubicBezTo>
                        <a:pt x="141185" y="1605614"/>
                        <a:pt x="159057" y="1620361"/>
                        <a:pt x="177888" y="1633668"/>
                      </a:cubicBezTo>
                      <a:lnTo>
                        <a:pt x="184965" y="1638630"/>
                      </a:lnTo>
                      <a:lnTo>
                        <a:pt x="192201" y="1643353"/>
                      </a:lnTo>
                      <a:cubicBezTo>
                        <a:pt x="196999" y="1646554"/>
                        <a:pt x="201957" y="1649496"/>
                        <a:pt x="206875" y="1652477"/>
                      </a:cubicBezTo>
                      <a:cubicBezTo>
                        <a:pt x="209333" y="1653998"/>
                        <a:pt x="211832" y="1655419"/>
                        <a:pt x="214351" y="1656799"/>
                      </a:cubicBezTo>
                      <a:cubicBezTo>
                        <a:pt x="215251" y="1657299"/>
                        <a:pt x="214891" y="1657119"/>
                        <a:pt x="215031" y="1657199"/>
                      </a:cubicBezTo>
                      <a:cubicBezTo>
                        <a:pt x="215071" y="1657219"/>
                        <a:pt x="215111" y="1657239"/>
                        <a:pt x="215151" y="1657259"/>
                      </a:cubicBezTo>
                      <a:lnTo>
                        <a:pt x="215191" y="1657259"/>
                      </a:lnTo>
                      <a:lnTo>
                        <a:pt x="215231" y="1658900"/>
                      </a:lnTo>
                      <a:lnTo>
                        <a:pt x="215231" y="1659100"/>
                      </a:lnTo>
                      <a:lnTo>
                        <a:pt x="215291" y="1659821"/>
                      </a:lnTo>
                      <a:lnTo>
                        <a:pt x="215590" y="1663582"/>
                      </a:lnTo>
                      <a:lnTo>
                        <a:pt x="216190" y="1671086"/>
                      </a:lnTo>
                      <a:cubicBezTo>
                        <a:pt x="216810" y="1681111"/>
                        <a:pt x="218349" y="1691056"/>
                        <a:pt x="219709" y="1701021"/>
                      </a:cubicBezTo>
                      <a:cubicBezTo>
                        <a:pt x="223047" y="1720831"/>
                        <a:pt x="227225" y="1740560"/>
                        <a:pt x="233422" y="1759670"/>
                      </a:cubicBezTo>
                      <a:lnTo>
                        <a:pt x="235621" y="1766873"/>
                      </a:lnTo>
                      <a:cubicBezTo>
                        <a:pt x="236401" y="1769254"/>
                        <a:pt x="237300" y="1771595"/>
                        <a:pt x="238140" y="1773957"/>
                      </a:cubicBezTo>
                      <a:lnTo>
                        <a:pt x="243278" y="1788104"/>
                      </a:lnTo>
                      <a:lnTo>
                        <a:pt x="249115" y="1801950"/>
                      </a:lnTo>
                      <a:cubicBezTo>
                        <a:pt x="250114" y="1804251"/>
                        <a:pt x="251034" y="1806593"/>
                        <a:pt x="252093" y="1808854"/>
                      </a:cubicBezTo>
                      <a:lnTo>
                        <a:pt x="255352" y="1815617"/>
                      </a:lnTo>
                      <a:cubicBezTo>
                        <a:pt x="263788" y="1833786"/>
                        <a:pt x="273983" y="1851034"/>
                        <a:pt x="284838" y="1867723"/>
                      </a:cubicBezTo>
                      <a:lnTo>
                        <a:pt x="294654" y="1882010"/>
                      </a:lnTo>
                      <a:lnTo>
                        <a:pt x="305109" y="1895796"/>
                      </a:lnTo>
                      <a:lnTo>
                        <a:pt x="307727" y="1899238"/>
                      </a:lnTo>
                      <a:lnTo>
                        <a:pt x="310486" y="1902560"/>
                      </a:lnTo>
                      <a:lnTo>
                        <a:pt x="316044" y="1909163"/>
                      </a:lnTo>
                      <a:lnTo>
                        <a:pt x="321621" y="1915766"/>
                      </a:lnTo>
                      <a:lnTo>
                        <a:pt x="327458" y="1922109"/>
                      </a:lnTo>
                      <a:lnTo>
                        <a:pt x="333315" y="1928432"/>
                      </a:lnTo>
                      <a:lnTo>
                        <a:pt x="336254" y="1931594"/>
                      </a:lnTo>
                      <a:lnTo>
                        <a:pt x="339313" y="1934615"/>
                      </a:lnTo>
                      <a:lnTo>
                        <a:pt x="351607" y="1946661"/>
                      </a:lnTo>
                      <a:lnTo>
                        <a:pt x="364441" y="1958107"/>
                      </a:lnTo>
                      <a:lnTo>
                        <a:pt x="367659" y="1960948"/>
                      </a:lnTo>
                      <a:lnTo>
                        <a:pt x="370978" y="1963670"/>
                      </a:lnTo>
                      <a:lnTo>
                        <a:pt x="377655" y="1969072"/>
                      </a:lnTo>
                      <a:cubicBezTo>
                        <a:pt x="413298" y="1997826"/>
                        <a:pt x="453239" y="2020858"/>
                        <a:pt x="495400" y="2037986"/>
                      </a:cubicBezTo>
                      <a:cubicBezTo>
                        <a:pt x="516550" y="2046370"/>
                        <a:pt x="538180" y="2053554"/>
                        <a:pt x="560249" y="2058956"/>
                      </a:cubicBezTo>
                      <a:cubicBezTo>
                        <a:pt x="565747" y="2060397"/>
                        <a:pt x="571324" y="2061437"/>
                        <a:pt x="576862" y="2062678"/>
                      </a:cubicBezTo>
                      <a:lnTo>
                        <a:pt x="585178" y="2064459"/>
                      </a:lnTo>
                      <a:lnTo>
                        <a:pt x="593574" y="2065880"/>
                      </a:lnTo>
                      <a:cubicBezTo>
                        <a:pt x="599171" y="2066760"/>
                        <a:pt x="604749" y="2067861"/>
                        <a:pt x="610366" y="2068541"/>
                      </a:cubicBezTo>
                      <a:lnTo>
                        <a:pt x="627238" y="2070542"/>
                      </a:lnTo>
                      <a:cubicBezTo>
                        <a:pt x="630057" y="2070922"/>
                        <a:pt x="632876" y="2071122"/>
                        <a:pt x="635694" y="2071302"/>
                      </a:cubicBezTo>
                      <a:lnTo>
                        <a:pt x="644170" y="2071903"/>
                      </a:lnTo>
                      <a:lnTo>
                        <a:pt x="652646" y="2072483"/>
                      </a:lnTo>
                      <a:cubicBezTo>
                        <a:pt x="655465" y="2072663"/>
                        <a:pt x="658304" y="2072663"/>
                        <a:pt x="661122" y="2072763"/>
                      </a:cubicBezTo>
                      <a:lnTo>
                        <a:pt x="678054" y="2073123"/>
                      </a:lnTo>
                      <a:lnTo>
                        <a:pt x="694467" y="2072903"/>
                      </a:lnTo>
                      <a:cubicBezTo>
                        <a:pt x="716377" y="2072343"/>
                        <a:pt x="738366" y="2070662"/>
                        <a:pt x="760336" y="2067701"/>
                      </a:cubicBezTo>
                      <a:cubicBezTo>
                        <a:pt x="804235" y="2061798"/>
                        <a:pt x="848135" y="2050812"/>
                        <a:pt x="890335" y="2033404"/>
                      </a:cubicBezTo>
                      <a:cubicBezTo>
                        <a:pt x="911425" y="2024699"/>
                        <a:pt x="932076" y="2014374"/>
                        <a:pt x="951907" y="2002329"/>
                      </a:cubicBezTo>
                      <a:cubicBezTo>
                        <a:pt x="971737" y="1990263"/>
                        <a:pt x="990668" y="1976356"/>
                        <a:pt x="1008360" y="1960808"/>
                      </a:cubicBezTo>
                      <a:cubicBezTo>
                        <a:pt x="1011639" y="1957947"/>
                        <a:pt x="1014917" y="1955065"/>
                        <a:pt x="1018036" y="1952004"/>
                      </a:cubicBezTo>
                      <a:cubicBezTo>
                        <a:pt x="1021174" y="1948962"/>
                        <a:pt x="1024413" y="1946041"/>
                        <a:pt x="1027431" y="1942859"/>
                      </a:cubicBezTo>
                      <a:lnTo>
                        <a:pt x="1036527" y="1933395"/>
                      </a:lnTo>
                      <a:lnTo>
                        <a:pt x="1044363" y="1924570"/>
                      </a:lnTo>
                      <a:cubicBezTo>
                        <a:pt x="1048341" y="1929033"/>
                        <a:pt x="1052240" y="1933595"/>
                        <a:pt x="1056438" y="1937817"/>
                      </a:cubicBezTo>
                      <a:lnTo>
                        <a:pt x="1062855" y="1944440"/>
                      </a:lnTo>
                      <a:cubicBezTo>
                        <a:pt x="1065034" y="1946601"/>
                        <a:pt x="1067273" y="1948702"/>
                        <a:pt x="1069492" y="1950823"/>
                      </a:cubicBezTo>
                      <a:cubicBezTo>
                        <a:pt x="1086604" y="1967071"/>
                        <a:pt x="1105055" y="1981758"/>
                        <a:pt x="1124546" y="1994505"/>
                      </a:cubicBezTo>
                      <a:cubicBezTo>
                        <a:pt x="1144017" y="2007291"/>
                        <a:pt x="1164387" y="2018336"/>
                        <a:pt x="1185257" y="2027721"/>
                      </a:cubicBezTo>
                      <a:cubicBezTo>
                        <a:pt x="1227058" y="2046510"/>
                        <a:pt x="1270797" y="2058736"/>
                        <a:pt x="1314657" y="2065660"/>
                      </a:cubicBezTo>
                      <a:cubicBezTo>
                        <a:pt x="1336607" y="2069141"/>
                        <a:pt x="1358597" y="2071322"/>
                        <a:pt x="1380546" y="2072363"/>
                      </a:cubicBezTo>
                      <a:cubicBezTo>
                        <a:pt x="1386024" y="2072543"/>
                        <a:pt x="1391521" y="2072843"/>
                        <a:pt x="1396999" y="2072923"/>
                      </a:cubicBezTo>
                      <a:cubicBezTo>
                        <a:pt x="1402496" y="2072963"/>
                        <a:pt x="1407873" y="2073143"/>
                        <a:pt x="1413491" y="2073063"/>
                      </a:cubicBezTo>
                      <a:lnTo>
                        <a:pt x="1430443" y="2072663"/>
                      </a:lnTo>
                      <a:lnTo>
                        <a:pt x="1434681" y="2072543"/>
                      </a:lnTo>
                      <a:lnTo>
                        <a:pt x="1438919" y="2072263"/>
                      </a:lnTo>
                      <a:lnTo>
                        <a:pt x="1447395" y="2071662"/>
                      </a:lnTo>
                      <a:cubicBezTo>
                        <a:pt x="1458710" y="2071062"/>
                        <a:pt x="1469925" y="2069441"/>
                        <a:pt x="1481179" y="2068141"/>
                      </a:cubicBezTo>
                      <a:cubicBezTo>
                        <a:pt x="1492354" y="2066260"/>
                        <a:pt x="1503589" y="2064639"/>
                        <a:pt x="1514664" y="2062038"/>
                      </a:cubicBezTo>
                      <a:cubicBezTo>
                        <a:pt x="1525798" y="2059857"/>
                        <a:pt x="1536733" y="2056715"/>
                        <a:pt x="1547708" y="2053814"/>
                      </a:cubicBezTo>
                      <a:cubicBezTo>
                        <a:pt x="1558543" y="2050372"/>
                        <a:pt x="1569458" y="2047170"/>
                        <a:pt x="1580073" y="2043028"/>
                      </a:cubicBezTo>
                      <a:cubicBezTo>
                        <a:pt x="1585410" y="2041067"/>
                        <a:pt x="1590768" y="2039147"/>
                        <a:pt x="1595986" y="2036845"/>
                      </a:cubicBezTo>
                      <a:cubicBezTo>
                        <a:pt x="1601223" y="2034624"/>
                        <a:pt x="1606501" y="2032463"/>
                        <a:pt x="1611678" y="2030142"/>
                      </a:cubicBezTo>
                      <a:lnTo>
                        <a:pt x="1627091" y="2022779"/>
                      </a:lnTo>
                      <a:cubicBezTo>
                        <a:pt x="1629670" y="2021578"/>
                        <a:pt x="1632189" y="2020237"/>
                        <a:pt x="1634708" y="2018897"/>
                      </a:cubicBezTo>
                      <a:lnTo>
                        <a:pt x="1642244" y="2014855"/>
                      </a:lnTo>
                      <a:cubicBezTo>
                        <a:pt x="1662235" y="2003889"/>
                        <a:pt x="1681646" y="1991763"/>
                        <a:pt x="1699817" y="1977856"/>
                      </a:cubicBezTo>
                      <a:cubicBezTo>
                        <a:pt x="1718029" y="1964030"/>
                        <a:pt x="1735400" y="1948982"/>
                        <a:pt x="1751473" y="1932594"/>
                      </a:cubicBezTo>
                      <a:cubicBezTo>
                        <a:pt x="1767465" y="1916106"/>
                        <a:pt x="1782299" y="1898418"/>
                        <a:pt x="1795752" y="1879668"/>
                      </a:cubicBezTo>
                      <a:lnTo>
                        <a:pt x="1804708" y="1866602"/>
                      </a:lnTo>
                      <a:cubicBezTo>
                        <a:pt x="1807667" y="1862220"/>
                        <a:pt x="1810325" y="1857638"/>
                        <a:pt x="1813124" y="1853155"/>
                      </a:cubicBezTo>
                      <a:lnTo>
                        <a:pt x="1817262" y="1846392"/>
                      </a:lnTo>
                      <a:lnTo>
                        <a:pt x="1821100" y="1839429"/>
                      </a:lnTo>
                      <a:cubicBezTo>
                        <a:pt x="1823619" y="1834766"/>
                        <a:pt x="1826278" y="1830184"/>
                        <a:pt x="1828637" y="1825422"/>
                      </a:cubicBezTo>
                      <a:cubicBezTo>
                        <a:pt x="1838272" y="1806512"/>
                        <a:pt x="1846329" y="1786783"/>
                        <a:pt x="1853185" y="1766633"/>
                      </a:cubicBezTo>
                      <a:cubicBezTo>
                        <a:pt x="1859762" y="1746363"/>
                        <a:pt x="1864860" y="1725633"/>
                        <a:pt x="1868478" y="1704623"/>
                      </a:cubicBezTo>
                      <a:cubicBezTo>
                        <a:pt x="1869298" y="1699360"/>
                        <a:pt x="1869978" y="1694077"/>
                        <a:pt x="1870697" y="1688795"/>
                      </a:cubicBezTo>
                      <a:cubicBezTo>
                        <a:pt x="1871037" y="1686154"/>
                        <a:pt x="1871437" y="1683512"/>
                        <a:pt x="1871717" y="1680871"/>
                      </a:cubicBezTo>
                      <a:lnTo>
                        <a:pt x="1872377" y="1672907"/>
                      </a:lnTo>
                      <a:lnTo>
                        <a:pt x="1873476" y="1659020"/>
                      </a:lnTo>
                      <a:lnTo>
                        <a:pt x="1873516" y="1657299"/>
                      </a:lnTo>
                      <a:cubicBezTo>
                        <a:pt x="1873516" y="1657299"/>
                        <a:pt x="1873676" y="1657259"/>
                        <a:pt x="1873716" y="1657219"/>
                      </a:cubicBezTo>
                      <a:lnTo>
                        <a:pt x="1873736" y="1657219"/>
                      </a:lnTo>
                      <a:cubicBezTo>
                        <a:pt x="1873736" y="1657219"/>
                        <a:pt x="1873716" y="1657219"/>
                        <a:pt x="1873796" y="1657159"/>
                      </a:cubicBezTo>
                      <a:lnTo>
                        <a:pt x="1874036" y="1657019"/>
                      </a:lnTo>
                      <a:lnTo>
                        <a:pt x="1874975" y="1656499"/>
                      </a:lnTo>
                      <a:lnTo>
                        <a:pt x="1876854" y="1655438"/>
                      </a:lnTo>
                      <a:cubicBezTo>
                        <a:pt x="1879373" y="1654058"/>
                        <a:pt x="1881812" y="1652497"/>
                        <a:pt x="1884291" y="1651036"/>
                      </a:cubicBezTo>
                      <a:lnTo>
                        <a:pt x="1891667" y="1646554"/>
                      </a:lnTo>
                      <a:lnTo>
                        <a:pt x="1898904" y="1641832"/>
                      </a:lnTo>
                      <a:cubicBezTo>
                        <a:pt x="1918175" y="1629166"/>
                        <a:pt x="1936506" y="1615019"/>
                        <a:pt x="1953519" y="1599371"/>
                      </a:cubicBezTo>
                      <a:cubicBezTo>
                        <a:pt x="1970551" y="1583743"/>
                        <a:pt x="1986403" y="1566755"/>
                        <a:pt x="2000796" y="1548546"/>
                      </a:cubicBezTo>
                      <a:cubicBezTo>
                        <a:pt x="2015150" y="1530297"/>
                        <a:pt x="2027984" y="1510808"/>
                        <a:pt x="2039179" y="1490358"/>
                      </a:cubicBezTo>
                      <a:cubicBezTo>
                        <a:pt x="2061648" y="1449518"/>
                        <a:pt x="2076801" y="1404435"/>
                        <a:pt x="2084078" y="1358193"/>
                      </a:cubicBezTo>
                      <a:cubicBezTo>
                        <a:pt x="2087596" y="1335041"/>
                        <a:pt x="2089155" y="1311630"/>
                        <a:pt x="2088635" y="1288299"/>
                      </a:cubicBezTo>
                      <a:close/>
                      <a:moveTo>
                        <a:pt x="2003915" y="1047821"/>
                      </a:moveTo>
                      <a:lnTo>
                        <a:pt x="2003915" y="1047821"/>
                      </a:lnTo>
                      <a:cubicBezTo>
                        <a:pt x="2003915" y="1047821"/>
                        <a:pt x="2003915" y="1047821"/>
                        <a:pt x="2003915" y="1047821"/>
                      </a:cubicBezTo>
                      <a:close/>
                      <a:moveTo>
                        <a:pt x="2044036" y="1351770"/>
                      </a:moveTo>
                      <a:cubicBezTo>
                        <a:pt x="2037479" y="1393330"/>
                        <a:pt x="2023886" y="1433830"/>
                        <a:pt x="2003635" y="1470628"/>
                      </a:cubicBezTo>
                      <a:cubicBezTo>
                        <a:pt x="1993560" y="1489057"/>
                        <a:pt x="1981965" y="1506646"/>
                        <a:pt x="1969011" y="1523134"/>
                      </a:cubicBezTo>
                      <a:cubicBezTo>
                        <a:pt x="1955997" y="1539582"/>
                        <a:pt x="1941684" y="1554949"/>
                        <a:pt x="1926251" y="1569116"/>
                      </a:cubicBezTo>
                      <a:cubicBezTo>
                        <a:pt x="1910839" y="1583303"/>
                        <a:pt x="1894226" y="1596129"/>
                        <a:pt x="1876754" y="1607615"/>
                      </a:cubicBezTo>
                      <a:lnTo>
                        <a:pt x="1870177" y="1611897"/>
                      </a:lnTo>
                      <a:lnTo>
                        <a:pt x="1863481" y="1615959"/>
                      </a:lnTo>
                      <a:cubicBezTo>
                        <a:pt x="1861222" y="1617280"/>
                        <a:pt x="1859043" y="1618720"/>
                        <a:pt x="1856744" y="1619961"/>
                      </a:cubicBezTo>
                      <a:lnTo>
                        <a:pt x="1851266" y="1623023"/>
                      </a:lnTo>
                      <a:cubicBezTo>
                        <a:pt x="1848368" y="1624703"/>
                        <a:pt x="1845329" y="1626144"/>
                        <a:pt x="1842371" y="1627705"/>
                      </a:cubicBezTo>
                      <a:cubicBezTo>
                        <a:pt x="1839372" y="1629206"/>
                        <a:pt x="1836333" y="1630586"/>
                        <a:pt x="1833295" y="1632047"/>
                      </a:cubicBezTo>
                      <a:cubicBezTo>
                        <a:pt x="1833035" y="1636509"/>
                        <a:pt x="1833535" y="1641171"/>
                        <a:pt x="1833315" y="1645714"/>
                      </a:cubicBezTo>
                      <a:lnTo>
                        <a:pt x="1833055" y="1655478"/>
                      </a:lnTo>
                      <a:lnTo>
                        <a:pt x="1833015" y="1656699"/>
                      </a:lnTo>
                      <a:lnTo>
                        <a:pt x="1832895" y="1658420"/>
                      </a:lnTo>
                      <a:lnTo>
                        <a:pt x="1832615" y="1662002"/>
                      </a:lnTo>
                      <a:lnTo>
                        <a:pt x="1832035" y="1669185"/>
                      </a:lnTo>
                      <a:lnTo>
                        <a:pt x="1831436" y="1676369"/>
                      </a:lnTo>
                      <a:cubicBezTo>
                        <a:pt x="1831176" y="1678750"/>
                        <a:pt x="1830816" y="1681131"/>
                        <a:pt x="1830516" y="1683512"/>
                      </a:cubicBezTo>
                      <a:cubicBezTo>
                        <a:pt x="1829856" y="1688275"/>
                        <a:pt x="1829257" y="1693037"/>
                        <a:pt x="1828517" y="1697779"/>
                      </a:cubicBezTo>
                      <a:cubicBezTo>
                        <a:pt x="1825239" y="1716708"/>
                        <a:pt x="1820641" y="1735398"/>
                        <a:pt x="1814723" y="1753687"/>
                      </a:cubicBezTo>
                      <a:cubicBezTo>
                        <a:pt x="1808506" y="1771856"/>
                        <a:pt x="1801250" y="1789664"/>
                        <a:pt x="1792554" y="1806773"/>
                      </a:cubicBezTo>
                      <a:cubicBezTo>
                        <a:pt x="1790415" y="1811075"/>
                        <a:pt x="1787996" y="1815217"/>
                        <a:pt x="1785737" y="1819439"/>
                      </a:cubicBezTo>
                      <a:lnTo>
                        <a:pt x="1782279" y="1825742"/>
                      </a:lnTo>
                      <a:lnTo>
                        <a:pt x="1778520" y="1831865"/>
                      </a:lnTo>
                      <a:cubicBezTo>
                        <a:pt x="1775981" y="1835927"/>
                        <a:pt x="1773583" y="1840089"/>
                        <a:pt x="1770904" y="1844051"/>
                      </a:cubicBezTo>
                      <a:lnTo>
                        <a:pt x="1762788" y="1855897"/>
                      </a:lnTo>
                      <a:cubicBezTo>
                        <a:pt x="1750593" y="1872905"/>
                        <a:pt x="1737120" y="1888953"/>
                        <a:pt x="1722586" y="1903960"/>
                      </a:cubicBezTo>
                      <a:cubicBezTo>
                        <a:pt x="1707953" y="1918888"/>
                        <a:pt x="1692141" y="1932574"/>
                        <a:pt x="1675528" y="1945181"/>
                      </a:cubicBezTo>
                      <a:cubicBezTo>
                        <a:pt x="1658956" y="1957867"/>
                        <a:pt x="1641225" y="1968932"/>
                        <a:pt x="1622973" y="1978957"/>
                      </a:cubicBezTo>
                      <a:lnTo>
                        <a:pt x="1616096" y="1982659"/>
                      </a:lnTo>
                      <a:cubicBezTo>
                        <a:pt x="1613817" y="1983899"/>
                        <a:pt x="1611518" y="1985140"/>
                        <a:pt x="1609139" y="1986221"/>
                      </a:cubicBezTo>
                      <a:lnTo>
                        <a:pt x="1595046" y="1992964"/>
                      </a:lnTo>
                      <a:cubicBezTo>
                        <a:pt x="1590288" y="1995085"/>
                        <a:pt x="1585471" y="1997046"/>
                        <a:pt x="1580693" y="1999087"/>
                      </a:cubicBezTo>
                      <a:cubicBezTo>
                        <a:pt x="1575935" y="2001208"/>
                        <a:pt x="1571017" y="2002949"/>
                        <a:pt x="1566140" y="2004730"/>
                      </a:cubicBezTo>
                      <a:cubicBezTo>
                        <a:pt x="1556444" y="2008511"/>
                        <a:pt x="1546449" y="2011433"/>
                        <a:pt x="1536533" y="2014595"/>
                      </a:cubicBezTo>
                      <a:cubicBezTo>
                        <a:pt x="1526478" y="2017236"/>
                        <a:pt x="1516463" y="2020137"/>
                        <a:pt x="1506268" y="2022118"/>
                      </a:cubicBezTo>
                      <a:cubicBezTo>
                        <a:pt x="1496132" y="2024519"/>
                        <a:pt x="1485837" y="2025960"/>
                        <a:pt x="1475602" y="2027721"/>
                      </a:cubicBezTo>
                      <a:cubicBezTo>
                        <a:pt x="1465287" y="2028901"/>
                        <a:pt x="1454991" y="2030422"/>
                        <a:pt x="1444596" y="2030943"/>
                      </a:cubicBezTo>
                      <a:lnTo>
                        <a:pt x="1436820" y="2031483"/>
                      </a:lnTo>
                      <a:lnTo>
                        <a:pt x="1432942" y="2031743"/>
                      </a:lnTo>
                      <a:lnTo>
                        <a:pt x="1429044" y="2031843"/>
                      </a:lnTo>
                      <a:lnTo>
                        <a:pt x="1413471" y="2032203"/>
                      </a:lnTo>
                      <a:cubicBezTo>
                        <a:pt x="1408293" y="2032283"/>
                        <a:pt x="1403196" y="2032123"/>
                        <a:pt x="1398038" y="2032083"/>
                      </a:cubicBezTo>
                      <a:cubicBezTo>
                        <a:pt x="1392900" y="2032003"/>
                        <a:pt x="1387763" y="2031723"/>
                        <a:pt x="1382645" y="2031543"/>
                      </a:cubicBezTo>
                      <a:cubicBezTo>
                        <a:pt x="1362115" y="2030562"/>
                        <a:pt x="1341584" y="2028521"/>
                        <a:pt x="1321194" y="2025300"/>
                      </a:cubicBezTo>
                      <a:cubicBezTo>
                        <a:pt x="1280433" y="2018877"/>
                        <a:pt x="1240152" y="2007571"/>
                        <a:pt x="1202090" y="1990443"/>
                      </a:cubicBezTo>
                      <a:cubicBezTo>
                        <a:pt x="1183059" y="1981878"/>
                        <a:pt x="1164607" y="1971874"/>
                        <a:pt x="1147055" y="1960348"/>
                      </a:cubicBezTo>
                      <a:cubicBezTo>
                        <a:pt x="1129483" y="1948862"/>
                        <a:pt x="1112951" y="1935676"/>
                        <a:pt x="1097658" y="1921169"/>
                      </a:cubicBezTo>
                      <a:cubicBezTo>
                        <a:pt x="1095679" y="1919268"/>
                        <a:pt x="1093680" y="1917387"/>
                        <a:pt x="1091721" y="1915466"/>
                      </a:cubicBezTo>
                      <a:lnTo>
                        <a:pt x="1086004" y="1909543"/>
                      </a:lnTo>
                      <a:cubicBezTo>
                        <a:pt x="1082126" y="1905661"/>
                        <a:pt x="1078587" y="1901439"/>
                        <a:pt x="1074909" y="1897357"/>
                      </a:cubicBezTo>
                      <a:lnTo>
                        <a:pt x="1074149" y="1896517"/>
                      </a:lnTo>
                      <a:lnTo>
                        <a:pt x="1073310" y="1895516"/>
                      </a:lnTo>
                      <a:lnTo>
                        <a:pt x="1071651" y="1893495"/>
                      </a:lnTo>
                      <a:lnTo>
                        <a:pt x="1068352" y="1889433"/>
                      </a:lnTo>
                      <a:cubicBezTo>
                        <a:pt x="1066293" y="1886632"/>
                        <a:pt x="1064114" y="1883890"/>
                        <a:pt x="1062135" y="1881029"/>
                      </a:cubicBezTo>
                      <a:cubicBezTo>
                        <a:pt x="1056358" y="1872965"/>
                        <a:pt x="1051300" y="1864401"/>
                        <a:pt x="1046762" y="1855577"/>
                      </a:cubicBezTo>
                      <a:lnTo>
                        <a:pt x="1045063" y="1852275"/>
                      </a:lnTo>
                      <a:lnTo>
                        <a:pt x="1044843" y="1851855"/>
                      </a:lnTo>
                      <a:cubicBezTo>
                        <a:pt x="1044783" y="1851715"/>
                        <a:pt x="1044703" y="1851535"/>
                        <a:pt x="1044523" y="1851555"/>
                      </a:cubicBezTo>
                      <a:cubicBezTo>
                        <a:pt x="1044343" y="1851555"/>
                        <a:pt x="1044283" y="1851735"/>
                        <a:pt x="1044223" y="1851855"/>
                      </a:cubicBezTo>
                      <a:lnTo>
                        <a:pt x="1044003" y="1852275"/>
                      </a:lnTo>
                      <a:lnTo>
                        <a:pt x="1043144" y="1853936"/>
                      </a:lnTo>
                      <a:cubicBezTo>
                        <a:pt x="1041984" y="1856137"/>
                        <a:pt x="1040905" y="1858358"/>
                        <a:pt x="1039705" y="1860539"/>
                      </a:cubicBezTo>
                      <a:lnTo>
                        <a:pt x="1036027" y="1867002"/>
                      </a:lnTo>
                      <a:cubicBezTo>
                        <a:pt x="1034768" y="1869143"/>
                        <a:pt x="1033408" y="1871204"/>
                        <a:pt x="1032109" y="1873325"/>
                      </a:cubicBezTo>
                      <a:cubicBezTo>
                        <a:pt x="1026732" y="1881669"/>
                        <a:pt x="1020794" y="1889633"/>
                        <a:pt x="1014337" y="1897177"/>
                      </a:cubicBezTo>
                      <a:lnTo>
                        <a:pt x="1006841" y="1905601"/>
                      </a:lnTo>
                      <a:lnTo>
                        <a:pt x="998725" y="1914045"/>
                      </a:lnTo>
                      <a:cubicBezTo>
                        <a:pt x="996046" y="1916887"/>
                        <a:pt x="993127" y="1919488"/>
                        <a:pt x="990328" y="1922209"/>
                      </a:cubicBezTo>
                      <a:cubicBezTo>
                        <a:pt x="987550" y="1924951"/>
                        <a:pt x="984611" y="1927512"/>
                        <a:pt x="981673" y="1930073"/>
                      </a:cubicBezTo>
                      <a:cubicBezTo>
                        <a:pt x="965840" y="1944000"/>
                        <a:pt x="948828" y="1956486"/>
                        <a:pt x="930916" y="1967391"/>
                      </a:cubicBezTo>
                      <a:cubicBezTo>
                        <a:pt x="913005" y="1978277"/>
                        <a:pt x="894253" y="1987661"/>
                        <a:pt x="875002" y="1995605"/>
                      </a:cubicBezTo>
                      <a:cubicBezTo>
                        <a:pt x="836460" y="2011513"/>
                        <a:pt x="795959" y="2021698"/>
                        <a:pt x="755098" y="2027201"/>
                      </a:cubicBezTo>
                      <a:cubicBezTo>
                        <a:pt x="734668" y="2029942"/>
                        <a:pt x="714118" y="2031523"/>
                        <a:pt x="693567" y="2032063"/>
                      </a:cubicBezTo>
                      <a:lnTo>
                        <a:pt x="678174" y="2032263"/>
                      </a:lnTo>
                      <a:lnTo>
                        <a:pt x="662602" y="2031923"/>
                      </a:lnTo>
                      <a:cubicBezTo>
                        <a:pt x="660003" y="2031843"/>
                        <a:pt x="657404" y="2031843"/>
                        <a:pt x="654825" y="2031683"/>
                      </a:cubicBezTo>
                      <a:lnTo>
                        <a:pt x="647049" y="2031143"/>
                      </a:lnTo>
                      <a:lnTo>
                        <a:pt x="639273" y="2030582"/>
                      </a:lnTo>
                      <a:cubicBezTo>
                        <a:pt x="636674" y="2030402"/>
                        <a:pt x="634095" y="2030222"/>
                        <a:pt x="631516" y="2029882"/>
                      </a:cubicBezTo>
                      <a:lnTo>
                        <a:pt x="616043" y="2028041"/>
                      </a:lnTo>
                      <a:cubicBezTo>
                        <a:pt x="610886" y="2027421"/>
                        <a:pt x="605788" y="2026400"/>
                        <a:pt x="600651" y="2025600"/>
                      </a:cubicBezTo>
                      <a:lnTo>
                        <a:pt x="592954" y="2024319"/>
                      </a:lnTo>
                      <a:lnTo>
                        <a:pt x="585338" y="2022678"/>
                      </a:lnTo>
                      <a:cubicBezTo>
                        <a:pt x="580260" y="2021538"/>
                        <a:pt x="575143" y="2020598"/>
                        <a:pt x="570125" y="2019277"/>
                      </a:cubicBezTo>
                      <a:cubicBezTo>
                        <a:pt x="549914" y="2014334"/>
                        <a:pt x="530124" y="2007751"/>
                        <a:pt x="510773" y="2000087"/>
                      </a:cubicBezTo>
                      <a:cubicBezTo>
                        <a:pt x="472211" y="1984400"/>
                        <a:pt x="435728" y="1963389"/>
                        <a:pt x="403263" y="1937157"/>
                      </a:cubicBezTo>
                      <a:lnTo>
                        <a:pt x="397186" y="1932234"/>
                      </a:lnTo>
                      <a:lnTo>
                        <a:pt x="394147" y="1929773"/>
                      </a:lnTo>
                      <a:lnTo>
                        <a:pt x="391228" y="1927172"/>
                      </a:lnTo>
                      <a:lnTo>
                        <a:pt x="379534" y="1916747"/>
                      </a:lnTo>
                      <a:lnTo>
                        <a:pt x="368339" y="1905781"/>
                      </a:lnTo>
                      <a:lnTo>
                        <a:pt x="365540" y="1903040"/>
                      </a:lnTo>
                      <a:lnTo>
                        <a:pt x="362882" y="1900178"/>
                      </a:lnTo>
                      <a:lnTo>
                        <a:pt x="357544" y="1894436"/>
                      </a:lnTo>
                      <a:lnTo>
                        <a:pt x="352227" y="1888673"/>
                      </a:lnTo>
                      <a:lnTo>
                        <a:pt x="347169" y="1882670"/>
                      </a:lnTo>
                      <a:lnTo>
                        <a:pt x="342131" y="1876667"/>
                      </a:lnTo>
                      <a:lnTo>
                        <a:pt x="339613" y="1873665"/>
                      </a:lnTo>
                      <a:lnTo>
                        <a:pt x="337234" y="1870544"/>
                      </a:lnTo>
                      <a:lnTo>
                        <a:pt x="327738" y="1858038"/>
                      </a:lnTo>
                      <a:lnTo>
                        <a:pt x="318842" y="1845091"/>
                      </a:lnTo>
                      <a:cubicBezTo>
                        <a:pt x="309007" y="1829944"/>
                        <a:pt x="299771" y="1814356"/>
                        <a:pt x="292155" y="1797928"/>
                      </a:cubicBezTo>
                      <a:lnTo>
                        <a:pt x="289196" y="1791825"/>
                      </a:lnTo>
                      <a:cubicBezTo>
                        <a:pt x="288237" y="1789784"/>
                        <a:pt x="287417" y="1787663"/>
                        <a:pt x="286517" y="1785602"/>
                      </a:cubicBezTo>
                      <a:lnTo>
                        <a:pt x="281240" y="1773096"/>
                      </a:lnTo>
                      <a:lnTo>
                        <a:pt x="276602" y="1760330"/>
                      </a:lnTo>
                      <a:cubicBezTo>
                        <a:pt x="275842" y="1758189"/>
                        <a:pt x="275043" y="1756088"/>
                        <a:pt x="274323" y="1753927"/>
                      </a:cubicBezTo>
                      <a:lnTo>
                        <a:pt x="272344" y="1747424"/>
                      </a:lnTo>
                      <a:cubicBezTo>
                        <a:pt x="266727" y="1730195"/>
                        <a:pt x="263008" y="1712406"/>
                        <a:pt x="259970" y="1694558"/>
                      </a:cubicBezTo>
                      <a:cubicBezTo>
                        <a:pt x="258770" y="1685573"/>
                        <a:pt x="257351" y="1676629"/>
                        <a:pt x="256811" y="1667564"/>
                      </a:cubicBezTo>
                      <a:lnTo>
                        <a:pt x="256271" y="1660801"/>
                      </a:lnTo>
                      <a:lnTo>
                        <a:pt x="255992" y="1657420"/>
                      </a:lnTo>
                      <a:cubicBezTo>
                        <a:pt x="255932" y="1656779"/>
                        <a:pt x="255952" y="1656519"/>
                        <a:pt x="255932" y="1656099"/>
                      </a:cubicBezTo>
                      <a:lnTo>
                        <a:pt x="255892" y="1654958"/>
                      </a:lnTo>
                      <a:lnTo>
                        <a:pt x="255652" y="1645754"/>
                      </a:lnTo>
                      <a:cubicBezTo>
                        <a:pt x="255572" y="1643913"/>
                        <a:pt x="255592" y="1642072"/>
                        <a:pt x="255652" y="1640231"/>
                      </a:cubicBezTo>
                      <a:lnTo>
                        <a:pt x="255772" y="1634708"/>
                      </a:lnTo>
                      <a:lnTo>
                        <a:pt x="255812" y="1633328"/>
                      </a:lnTo>
                      <a:lnTo>
                        <a:pt x="255812" y="1632627"/>
                      </a:lnTo>
                      <a:cubicBezTo>
                        <a:pt x="255832" y="1632407"/>
                        <a:pt x="255872" y="1632107"/>
                        <a:pt x="255592" y="1632047"/>
                      </a:cubicBezTo>
                      <a:lnTo>
                        <a:pt x="253093" y="1630866"/>
                      </a:lnTo>
                      <a:lnTo>
                        <a:pt x="248095" y="1628505"/>
                      </a:lnTo>
                      <a:cubicBezTo>
                        <a:pt x="245117" y="1626985"/>
                        <a:pt x="242118" y="1625464"/>
                        <a:pt x="239159" y="1623883"/>
                      </a:cubicBezTo>
                      <a:lnTo>
                        <a:pt x="234502" y="1621282"/>
                      </a:lnTo>
                      <a:cubicBezTo>
                        <a:pt x="232223" y="1620021"/>
                        <a:pt x="229944" y="1618741"/>
                        <a:pt x="227725" y="1617360"/>
                      </a:cubicBezTo>
                      <a:cubicBezTo>
                        <a:pt x="223247" y="1614639"/>
                        <a:pt x="218749" y="1611997"/>
                        <a:pt x="214411" y="1609076"/>
                      </a:cubicBezTo>
                      <a:lnTo>
                        <a:pt x="207854" y="1604794"/>
                      </a:lnTo>
                      <a:lnTo>
                        <a:pt x="201437" y="1600291"/>
                      </a:lnTo>
                      <a:cubicBezTo>
                        <a:pt x="184345" y="1588226"/>
                        <a:pt x="168153" y="1574859"/>
                        <a:pt x="153220" y="1560172"/>
                      </a:cubicBezTo>
                      <a:cubicBezTo>
                        <a:pt x="138267" y="1545505"/>
                        <a:pt x="124473" y="1529637"/>
                        <a:pt x="112039" y="1512749"/>
                      </a:cubicBezTo>
                      <a:cubicBezTo>
                        <a:pt x="99645" y="1495820"/>
                        <a:pt x="88690" y="1477831"/>
                        <a:pt x="79254" y="1459062"/>
                      </a:cubicBezTo>
                      <a:cubicBezTo>
                        <a:pt x="76795" y="1454420"/>
                        <a:pt x="74716" y="1449578"/>
                        <a:pt x="72477" y="1444835"/>
                      </a:cubicBezTo>
                      <a:cubicBezTo>
                        <a:pt x="70298" y="1440053"/>
                        <a:pt x="68359" y="1435171"/>
                        <a:pt x="66320" y="1430328"/>
                      </a:cubicBezTo>
                      <a:cubicBezTo>
                        <a:pt x="64501" y="1425406"/>
                        <a:pt x="62542" y="1420523"/>
                        <a:pt x="60843" y="1415541"/>
                      </a:cubicBezTo>
                      <a:cubicBezTo>
                        <a:pt x="59204" y="1410538"/>
                        <a:pt x="57404" y="1405596"/>
                        <a:pt x="56005" y="1400534"/>
                      </a:cubicBezTo>
                      <a:cubicBezTo>
                        <a:pt x="49968" y="1380384"/>
                        <a:pt x="45670" y="1359714"/>
                        <a:pt x="43191" y="1338823"/>
                      </a:cubicBezTo>
                      <a:cubicBezTo>
                        <a:pt x="40712" y="1317933"/>
                        <a:pt x="40212" y="1296843"/>
                        <a:pt x="41312" y="1275852"/>
                      </a:cubicBezTo>
                      <a:cubicBezTo>
                        <a:pt x="42391" y="1254842"/>
                        <a:pt x="45470" y="1233932"/>
                        <a:pt x="50288" y="1213462"/>
                      </a:cubicBezTo>
                      <a:cubicBezTo>
                        <a:pt x="50987" y="1209980"/>
                        <a:pt x="51987" y="1206559"/>
                        <a:pt x="52906" y="1203117"/>
                      </a:cubicBezTo>
                      <a:cubicBezTo>
                        <a:pt x="53846" y="1199695"/>
                        <a:pt x="54726" y="1196253"/>
                        <a:pt x="55725" y="1192832"/>
                      </a:cubicBezTo>
                      <a:lnTo>
                        <a:pt x="58984" y="1182667"/>
                      </a:lnTo>
                      <a:lnTo>
                        <a:pt x="60623" y="1177584"/>
                      </a:lnTo>
                      <a:cubicBezTo>
                        <a:pt x="61203" y="1175903"/>
                        <a:pt x="61862" y="1174243"/>
                        <a:pt x="62462" y="1172582"/>
                      </a:cubicBezTo>
                      <a:lnTo>
                        <a:pt x="66200" y="1162597"/>
                      </a:lnTo>
                      <a:cubicBezTo>
                        <a:pt x="67480" y="1159275"/>
                        <a:pt x="68959" y="1156054"/>
                        <a:pt x="70318" y="1152772"/>
                      </a:cubicBezTo>
                      <a:cubicBezTo>
                        <a:pt x="72997" y="1146189"/>
                        <a:pt x="76196" y="1139826"/>
                        <a:pt x="79274" y="1133443"/>
                      </a:cubicBezTo>
                      <a:cubicBezTo>
                        <a:pt x="80753" y="1130221"/>
                        <a:pt x="82553" y="1127140"/>
                        <a:pt x="84212" y="1123998"/>
                      </a:cubicBezTo>
                      <a:cubicBezTo>
                        <a:pt x="85911" y="1120897"/>
                        <a:pt x="87530" y="1117715"/>
                        <a:pt x="89329" y="1114653"/>
                      </a:cubicBezTo>
                      <a:lnTo>
                        <a:pt x="94807" y="1105529"/>
                      </a:lnTo>
                      <a:cubicBezTo>
                        <a:pt x="95726" y="1104008"/>
                        <a:pt x="96626" y="1102467"/>
                        <a:pt x="97566" y="1100987"/>
                      </a:cubicBezTo>
                      <a:lnTo>
                        <a:pt x="100504" y="1096545"/>
                      </a:lnTo>
                      <a:lnTo>
                        <a:pt x="106381" y="1087680"/>
                      </a:lnTo>
                      <a:lnTo>
                        <a:pt x="112619" y="1079076"/>
                      </a:lnTo>
                      <a:lnTo>
                        <a:pt x="115757" y="1074774"/>
                      </a:lnTo>
                      <a:lnTo>
                        <a:pt x="116517" y="1073733"/>
                      </a:lnTo>
                      <a:lnTo>
                        <a:pt x="117076" y="1073033"/>
                      </a:lnTo>
                      <a:lnTo>
                        <a:pt x="118196" y="1071632"/>
                      </a:lnTo>
                      <a:lnTo>
                        <a:pt x="122654" y="1066050"/>
                      </a:lnTo>
                      <a:cubicBezTo>
                        <a:pt x="123993" y="1064349"/>
                        <a:pt x="125493" y="1062748"/>
                        <a:pt x="126892" y="1061107"/>
                      </a:cubicBezTo>
                      <a:lnTo>
                        <a:pt x="129031" y="1058646"/>
                      </a:lnTo>
                      <a:lnTo>
                        <a:pt x="130110" y="1057425"/>
                      </a:lnTo>
                      <a:cubicBezTo>
                        <a:pt x="130270" y="1057205"/>
                        <a:pt x="130510" y="1057045"/>
                        <a:pt x="130610" y="1056785"/>
                      </a:cubicBezTo>
                      <a:cubicBezTo>
                        <a:pt x="130590" y="1056525"/>
                        <a:pt x="130450" y="1056265"/>
                        <a:pt x="130370" y="1056005"/>
                      </a:cubicBezTo>
                      <a:cubicBezTo>
                        <a:pt x="128851" y="1051923"/>
                        <a:pt x="127472" y="1047821"/>
                        <a:pt x="126192" y="1043659"/>
                      </a:cubicBezTo>
                      <a:cubicBezTo>
                        <a:pt x="125573" y="1041638"/>
                        <a:pt x="124933" y="1039376"/>
                        <a:pt x="124413" y="1037516"/>
                      </a:cubicBezTo>
                      <a:cubicBezTo>
                        <a:pt x="123533" y="1034214"/>
                        <a:pt x="122654" y="1030912"/>
                        <a:pt x="121874" y="1027571"/>
                      </a:cubicBezTo>
                      <a:cubicBezTo>
                        <a:pt x="120255" y="1020927"/>
                        <a:pt x="118876" y="1014224"/>
                        <a:pt x="117656" y="1007501"/>
                      </a:cubicBezTo>
                      <a:cubicBezTo>
                        <a:pt x="113978" y="986711"/>
                        <a:pt x="112139" y="965600"/>
                        <a:pt x="112379" y="944510"/>
                      </a:cubicBezTo>
                      <a:cubicBezTo>
                        <a:pt x="112818" y="933985"/>
                        <a:pt x="112759" y="923420"/>
                        <a:pt x="114158" y="912935"/>
                      </a:cubicBezTo>
                      <a:lnTo>
                        <a:pt x="114977" y="905071"/>
                      </a:lnTo>
                      <a:cubicBezTo>
                        <a:pt x="115277" y="902449"/>
                        <a:pt x="115437" y="899808"/>
                        <a:pt x="115957" y="897227"/>
                      </a:cubicBezTo>
                      <a:lnTo>
                        <a:pt x="118656" y="881619"/>
                      </a:lnTo>
                      <a:cubicBezTo>
                        <a:pt x="119415" y="876397"/>
                        <a:pt x="120875" y="871314"/>
                        <a:pt x="122074" y="866172"/>
                      </a:cubicBezTo>
                      <a:lnTo>
                        <a:pt x="123953" y="858488"/>
                      </a:lnTo>
                      <a:lnTo>
                        <a:pt x="124893" y="854646"/>
                      </a:lnTo>
                      <a:cubicBezTo>
                        <a:pt x="125233" y="853365"/>
                        <a:pt x="125672" y="852125"/>
                        <a:pt x="126052" y="850864"/>
                      </a:cubicBezTo>
                      <a:lnTo>
                        <a:pt x="130830" y="835777"/>
                      </a:lnTo>
                      <a:cubicBezTo>
                        <a:pt x="131250" y="834516"/>
                        <a:pt x="131610" y="833255"/>
                        <a:pt x="132049" y="832015"/>
                      </a:cubicBezTo>
                      <a:lnTo>
                        <a:pt x="133489" y="828333"/>
                      </a:lnTo>
                      <a:lnTo>
                        <a:pt x="136367" y="820969"/>
                      </a:lnTo>
                      <a:cubicBezTo>
                        <a:pt x="139946" y="811025"/>
                        <a:pt x="144764" y="801620"/>
                        <a:pt x="149201" y="792055"/>
                      </a:cubicBezTo>
                      <a:cubicBezTo>
                        <a:pt x="151560" y="787353"/>
                        <a:pt x="154239" y="782791"/>
                        <a:pt x="156758" y="778168"/>
                      </a:cubicBezTo>
                      <a:lnTo>
                        <a:pt x="160596" y="771245"/>
                      </a:lnTo>
                      <a:cubicBezTo>
                        <a:pt x="161956" y="769004"/>
                        <a:pt x="163415" y="766803"/>
                        <a:pt x="164834" y="764562"/>
                      </a:cubicBezTo>
                      <a:lnTo>
                        <a:pt x="169952" y="756578"/>
                      </a:lnTo>
                      <a:lnTo>
                        <a:pt x="172511" y="752596"/>
                      </a:lnTo>
                      <a:cubicBezTo>
                        <a:pt x="173350" y="751255"/>
                        <a:pt x="174350" y="750035"/>
                        <a:pt x="175269" y="748734"/>
                      </a:cubicBezTo>
                      <a:lnTo>
                        <a:pt x="186504" y="733467"/>
                      </a:lnTo>
                      <a:lnTo>
                        <a:pt x="198678" y="718939"/>
                      </a:lnTo>
                      <a:cubicBezTo>
                        <a:pt x="200657" y="716458"/>
                        <a:pt x="202896" y="714237"/>
                        <a:pt x="205055" y="711936"/>
                      </a:cubicBezTo>
                      <a:lnTo>
                        <a:pt x="211592" y="705073"/>
                      </a:lnTo>
                      <a:cubicBezTo>
                        <a:pt x="215830" y="700390"/>
                        <a:pt x="220568" y="696188"/>
                        <a:pt x="225186" y="691886"/>
                      </a:cubicBezTo>
                      <a:lnTo>
                        <a:pt x="232143" y="685463"/>
                      </a:lnTo>
                      <a:cubicBezTo>
                        <a:pt x="234502" y="683382"/>
                        <a:pt x="237000" y="681441"/>
                        <a:pt x="239439" y="679420"/>
                      </a:cubicBezTo>
                      <a:lnTo>
                        <a:pt x="246776" y="673437"/>
                      </a:lnTo>
                      <a:lnTo>
                        <a:pt x="250454" y="670456"/>
                      </a:lnTo>
                      <a:lnTo>
                        <a:pt x="254292" y="667694"/>
                      </a:lnTo>
                      <a:lnTo>
                        <a:pt x="260370" y="663352"/>
                      </a:lnTo>
                      <a:cubicBezTo>
                        <a:pt x="262029" y="662192"/>
                        <a:pt x="263628" y="660971"/>
                        <a:pt x="265307" y="659871"/>
                      </a:cubicBezTo>
                      <a:lnTo>
                        <a:pt x="272124" y="655608"/>
                      </a:lnTo>
                      <a:lnTo>
                        <a:pt x="275542" y="653487"/>
                      </a:lnTo>
                      <a:cubicBezTo>
                        <a:pt x="276082" y="653107"/>
                        <a:pt x="276762" y="652847"/>
                        <a:pt x="277162" y="652347"/>
                      </a:cubicBezTo>
                      <a:lnTo>
                        <a:pt x="276802" y="650366"/>
                      </a:lnTo>
                      <a:cubicBezTo>
                        <a:pt x="275862" y="645083"/>
                        <a:pt x="275123" y="639761"/>
                        <a:pt x="274623" y="634418"/>
                      </a:cubicBezTo>
                      <a:lnTo>
                        <a:pt x="274263" y="630316"/>
                      </a:lnTo>
                      <a:lnTo>
                        <a:pt x="273903" y="624553"/>
                      </a:lnTo>
                      <a:cubicBezTo>
                        <a:pt x="273663" y="620311"/>
                        <a:pt x="273523" y="616089"/>
                        <a:pt x="273443" y="611847"/>
                      </a:cubicBezTo>
                      <a:cubicBezTo>
                        <a:pt x="273343" y="607605"/>
                        <a:pt x="273443" y="603383"/>
                        <a:pt x="273563" y="599141"/>
                      </a:cubicBezTo>
                      <a:lnTo>
                        <a:pt x="273703" y="592778"/>
                      </a:lnTo>
                      <a:lnTo>
                        <a:pt x="274103" y="586434"/>
                      </a:lnTo>
                      <a:cubicBezTo>
                        <a:pt x="275443" y="565284"/>
                        <a:pt x="278861" y="544234"/>
                        <a:pt x="284358" y="523744"/>
                      </a:cubicBezTo>
                      <a:cubicBezTo>
                        <a:pt x="289936" y="503274"/>
                        <a:pt x="297532" y="483384"/>
                        <a:pt x="306948" y="464415"/>
                      </a:cubicBezTo>
                      <a:cubicBezTo>
                        <a:pt x="316323" y="445425"/>
                        <a:pt x="327658" y="427437"/>
                        <a:pt x="340532" y="410708"/>
                      </a:cubicBezTo>
                      <a:cubicBezTo>
                        <a:pt x="353406" y="393960"/>
                        <a:pt x="367759" y="378373"/>
                        <a:pt x="383492" y="364326"/>
                      </a:cubicBezTo>
                      <a:cubicBezTo>
                        <a:pt x="401863" y="347998"/>
                        <a:pt x="421794" y="333451"/>
                        <a:pt x="443144" y="321325"/>
                      </a:cubicBezTo>
                      <a:cubicBezTo>
                        <a:pt x="453739" y="315142"/>
                        <a:pt x="464774" y="309719"/>
                        <a:pt x="475949" y="304676"/>
                      </a:cubicBezTo>
                      <a:cubicBezTo>
                        <a:pt x="481586" y="302275"/>
                        <a:pt x="487224" y="299774"/>
                        <a:pt x="492841" y="297733"/>
                      </a:cubicBezTo>
                      <a:lnTo>
                        <a:pt x="497059" y="296132"/>
                      </a:lnTo>
                      <a:lnTo>
                        <a:pt x="499158" y="295332"/>
                      </a:lnTo>
                      <a:cubicBezTo>
                        <a:pt x="499558" y="295172"/>
                        <a:pt x="499718" y="295132"/>
                        <a:pt x="499958" y="295052"/>
                      </a:cubicBezTo>
                      <a:lnTo>
                        <a:pt x="500657" y="294812"/>
                      </a:lnTo>
                      <a:lnTo>
                        <a:pt x="506215" y="292931"/>
                      </a:lnTo>
                      <a:cubicBezTo>
                        <a:pt x="508853" y="291990"/>
                        <a:pt x="511572" y="291310"/>
                        <a:pt x="514231" y="290489"/>
                      </a:cubicBezTo>
                      <a:lnTo>
                        <a:pt x="516250" y="289889"/>
                      </a:lnTo>
                      <a:cubicBezTo>
                        <a:pt x="516410" y="289829"/>
                        <a:pt x="516590" y="289809"/>
                        <a:pt x="516750" y="289709"/>
                      </a:cubicBezTo>
                      <a:cubicBezTo>
                        <a:pt x="516870" y="289569"/>
                        <a:pt x="516870" y="289389"/>
                        <a:pt x="516950" y="289229"/>
                      </a:cubicBezTo>
                      <a:lnTo>
                        <a:pt x="517290" y="288228"/>
                      </a:lnTo>
                      <a:lnTo>
                        <a:pt x="518629" y="284246"/>
                      </a:lnTo>
                      <a:cubicBezTo>
                        <a:pt x="519488" y="281585"/>
                        <a:pt x="520448" y="278944"/>
                        <a:pt x="521468" y="276323"/>
                      </a:cubicBezTo>
                      <a:lnTo>
                        <a:pt x="522947" y="272361"/>
                      </a:lnTo>
                      <a:cubicBezTo>
                        <a:pt x="523127" y="271840"/>
                        <a:pt x="523607" y="270680"/>
                        <a:pt x="524006" y="269719"/>
                      </a:cubicBezTo>
                      <a:lnTo>
                        <a:pt x="525226" y="266718"/>
                      </a:lnTo>
                      <a:cubicBezTo>
                        <a:pt x="531683" y="250670"/>
                        <a:pt x="538999" y="234922"/>
                        <a:pt x="547236" y="219635"/>
                      </a:cubicBezTo>
                      <a:cubicBezTo>
                        <a:pt x="557171" y="201346"/>
                        <a:pt x="568406" y="183677"/>
                        <a:pt x="580980" y="166949"/>
                      </a:cubicBezTo>
                      <a:cubicBezTo>
                        <a:pt x="593554" y="150221"/>
                        <a:pt x="607487" y="134393"/>
                        <a:pt x="622920" y="120006"/>
                      </a:cubicBezTo>
                      <a:cubicBezTo>
                        <a:pt x="638333" y="105619"/>
                        <a:pt x="655025" y="92392"/>
                        <a:pt x="673217" y="81287"/>
                      </a:cubicBezTo>
                      <a:cubicBezTo>
                        <a:pt x="691348" y="70121"/>
                        <a:pt x="710719" y="60717"/>
                        <a:pt x="731130" y="53994"/>
                      </a:cubicBezTo>
                      <a:cubicBezTo>
                        <a:pt x="741265" y="50452"/>
                        <a:pt x="751760" y="47911"/>
                        <a:pt x="762275" y="45629"/>
                      </a:cubicBezTo>
                      <a:lnTo>
                        <a:pt x="770231" y="44229"/>
                      </a:lnTo>
                      <a:lnTo>
                        <a:pt x="774209" y="43528"/>
                      </a:lnTo>
                      <a:lnTo>
                        <a:pt x="778228" y="43008"/>
                      </a:lnTo>
                      <a:lnTo>
                        <a:pt x="786244" y="42008"/>
                      </a:lnTo>
                      <a:cubicBezTo>
                        <a:pt x="788923" y="41748"/>
                        <a:pt x="791621" y="41587"/>
                        <a:pt x="794300" y="41367"/>
                      </a:cubicBezTo>
                      <a:cubicBezTo>
                        <a:pt x="799678" y="40847"/>
                        <a:pt x="805055" y="40887"/>
                        <a:pt x="810453" y="40707"/>
                      </a:cubicBezTo>
                      <a:cubicBezTo>
                        <a:pt x="815770" y="40687"/>
                        <a:pt x="820968" y="40907"/>
                        <a:pt x="826225" y="41007"/>
                      </a:cubicBezTo>
                      <a:lnTo>
                        <a:pt x="830163" y="41107"/>
                      </a:lnTo>
                      <a:lnTo>
                        <a:pt x="834101" y="41387"/>
                      </a:lnTo>
                      <a:lnTo>
                        <a:pt x="841978" y="41988"/>
                      </a:lnTo>
                      <a:cubicBezTo>
                        <a:pt x="844597" y="42228"/>
                        <a:pt x="847235" y="42308"/>
                        <a:pt x="849854" y="42668"/>
                      </a:cubicBezTo>
                      <a:lnTo>
                        <a:pt x="857710" y="43688"/>
                      </a:lnTo>
                      <a:cubicBezTo>
                        <a:pt x="878661" y="46430"/>
                        <a:pt x="899511" y="51192"/>
                        <a:pt x="919682" y="58316"/>
                      </a:cubicBezTo>
                      <a:cubicBezTo>
                        <a:pt x="939872" y="65379"/>
                        <a:pt x="959203" y="75124"/>
                        <a:pt x="977135" y="86910"/>
                      </a:cubicBezTo>
                      <a:cubicBezTo>
                        <a:pt x="987950" y="93933"/>
                        <a:pt x="998165" y="101897"/>
                        <a:pt x="1007820" y="110401"/>
                      </a:cubicBezTo>
                      <a:cubicBezTo>
                        <a:pt x="1009020" y="111462"/>
                        <a:pt x="1010299" y="112462"/>
                        <a:pt x="1011459" y="113583"/>
                      </a:cubicBezTo>
                      <a:lnTo>
                        <a:pt x="1014917" y="116944"/>
                      </a:lnTo>
                      <a:lnTo>
                        <a:pt x="1019795" y="121727"/>
                      </a:lnTo>
                      <a:cubicBezTo>
                        <a:pt x="1021274" y="123087"/>
                        <a:pt x="1022593" y="124628"/>
                        <a:pt x="1023933" y="126129"/>
                      </a:cubicBezTo>
                      <a:lnTo>
                        <a:pt x="1027951" y="130631"/>
                      </a:lnTo>
                      <a:cubicBezTo>
                        <a:pt x="1029570" y="132332"/>
                        <a:pt x="1030930" y="134233"/>
                        <a:pt x="1032389" y="136074"/>
                      </a:cubicBezTo>
                      <a:lnTo>
                        <a:pt x="1036727" y="141616"/>
                      </a:lnTo>
                      <a:cubicBezTo>
                        <a:pt x="1038126" y="143497"/>
                        <a:pt x="1039386" y="145478"/>
                        <a:pt x="1040725" y="147399"/>
                      </a:cubicBezTo>
                      <a:lnTo>
                        <a:pt x="1042704" y="150301"/>
                      </a:lnTo>
                      <a:lnTo>
                        <a:pt x="1043704" y="151761"/>
                      </a:lnTo>
                      <a:lnTo>
                        <a:pt x="1044203" y="152482"/>
                      </a:lnTo>
                      <a:lnTo>
                        <a:pt x="1044463" y="152842"/>
                      </a:lnTo>
                      <a:cubicBezTo>
                        <a:pt x="1044563" y="152962"/>
                        <a:pt x="1044763" y="152942"/>
                        <a:pt x="1044843" y="152822"/>
                      </a:cubicBezTo>
                      <a:cubicBezTo>
                        <a:pt x="1047522" y="148980"/>
                        <a:pt x="1050081" y="145038"/>
                        <a:pt x="1052839" y="141256"/>
                      </a:cubicBezTo>
                      <a:lnTo>
                        <a:pt x="1057177" y="135714"/>
                      </a:lnTo>
                      <a:cubicBezTo>
                        <a:pt x="1058617" y="133853"/>
                        <a:pt x="1060036" y="131992"/>
                        <a:pt x="1061655" y="130291"/>
                      </a:cubicBezTo>
                      <a:cubicBezTo>
                        <a:pt x="1064814" y="126809"/>
                        <a:pt x="1067792" y="123227"/>
                        <a:pt x="1071271" y="120006"/>
                      </a:cubicBezTo>
                      <a:lnTo>
                        <a:pt x="1078307" y="113123"/>
                      </a:lnTo>
                      <a:lnTo>
                        <a:pt x="1086843" y="105799"/>
                      </a:lnTo>
                      <a:cubicBezTo>
                        <a:pt x="1092421" y="100776"/>
                        <a:pt x="1098598" y="96494"/>
                        <a:pt x="1104615" y="91992"/>
                      </a:cubicBezTo>
                      <a:cubicBezTo>
                        <a:pt x="1107574" y="89671"/>
                        <a:pt x="1110832" y="87790"/>
                        <a:pt x="1113971" y="85729"/>
                      </a:cubicBezTo>
                      <a:cubicBezTo>
                        <a:pt x="1117149" y="83728"/>
                        <a:pt x="1120268" y="81627"/>
                        <a:pt x="1123506" y="79726"/>
                      </a:cubicBezTo>
                      <a:cubicBezTo>
                        <a:pt x="1142018" y="68801"/>
                        <a:pt x="1161908" y="60377"/>
                        <a:pt x="1182299" y="54194"/>
                      </a:cubicBezTo>
                      <a:cubicBezTo>
                        <a:pt x="1202709" y="48011"/>
                        <a:pt x="1223680" y="44129"/>
                        <a:pt x="1244670" y="42188"/>
                      </a:cubicBezTo>
                      <a:cubicBezTo>
                        <a:pt x="1249927" y="41828"/>
                        <a:pt x="1255165" y="41327"/>
                        <a:pt x="1260422" y="41067"/>
                      </a:cubicBezTo>
                      <a:lnTo>
                        <a:pt x="1276155" y="40687"/>
                      </a:lnTo>
                      <a:cubicBezTo>
                        <a:pt x="1286870" y="40767"/>
                        <a:pt x="1297685" y="41227"/>
                        <a:pt x="1308360" y="42648"/>
                      </a:cubicBezTo>
                      <a:cubicBezTo>
                        <a:pt x="1319075" y="43849"/>
                        <a:pt x="1329630" y="46070"/>
                        <a:pt x="1340085" y="48591"/>
                      </a:cubicBezTo>
                      <a:lnTo>
                        <a:pt x="1347862" y="50752"/>
                      </a:lnTo>
                      <a:lnTo>
                        <a:pt x="1351740" y="51852"/>
                      </a:lnTo>
                      <a:lnTo>
                        <a:pt x="1355558" y="53113"/>
                      </a:lnTo>
                      <a:lnTo>
                        <a:pt x="1363194" y="55654"/>
                      </a:lnTo>
                      <a:lnTo>
                        <a:pt x="1370711" y="58536"/>
                      </a:lnTo>
                      <a:cubicBezTo>
                        <a:pt x="1410752" y="74163"/>
                        <a:pt x="1446216" y="99236"/>
                        <a:pt x="1475742" y="129170"/>
                      </a:cubicBezTo>
                      <a:cubicBezTo>
                        <a:pt x="1490595" y="144118"/>
                        <a:pt x="1503949" y="160386"/>
                        <a:pt x="1515943" y="177494"/>
                      </a:cubicBezTo>
                      <a:cubicBezTo>
                        <a:pt x="1527957" y="194602"/>
                        <a:pt x="1538632" y="212571"/>
                        <a:pt x="1548008" y="231140"/>
                      </a:cubicBezTo>
                      <a:cubicBezTo>
                        <a:pt x="1550147" y="235402"/>
                        <a:pt x="1552166" y="239725"/>
                        <a:pt x="1554245" y="244027"/>
                      </a:cubicBezTo>
                      <a:cubicBezTo>
                        <a:pt x="1556244" y="248349"/>
                        <a:pt x="1558123" y="252731"/>
                        <a:pt x="1560082" y="257093"/>
                      </a:cubicBezTo>
                      <a:cubicBezTo>
                        <a:pt x="1561941" y="261475"/>
                        <a:pt x="1563701" y="265897"/>
                        <a:pt x="1565500" y="270320"/>
                      </a:cubicBezTo>
                      <a:lnTo>
                        <a:pt x="1566120" y="271860"/>
                      </a:lnTo>
                      <a:lnTo>
                        <a:pt x="1566519" y="272961"/>
                      </a:lnTo>
                      <a:lnTo>
                        <a:pt x="1567339" y="275142"/>
                      </a:lnTo>
                      <a:lnTo>
                        <a:pt x="1568958" y="279504"/>
                      </a:lnTo>
                      <a:cubicBezTo>
                        <a:pt x="1569858" y="281925"/>
                        <a:pt x="1570637" y="284386"/>
                        <a:pt x="1571477" y="286828"/>
                      </a:cubicBezTo>
                      <a:lnTo>
                        <a:pt x="1572097" y="288669"/>
                      </a:lnTo>
                      <a:lnTo>
                        <a:pt x="1572417" y="289589"/>
                      </a:lnTo>
                      <a:cubicBezTo>
                        <a:pt x="1572597" y="289869"/>
                        <a:pt x="1572996" y="289829"/>
                        <a:pt x="1573276" y="289949"/>
                      </a:cubicBezTo>
                      <a:lnTo>
                        <a:pt x="1576994" y="291050"/>
                      </a:lnTo>
                      <a:cubicBezTo>
                        <a:pt x="1579473" y="291770"/>
                        <a:pt x="1581952" y="292510"/>
                        <a:pt x="1584391" y="293371"/>
                      </a:cubicBezTo>
                      <a:lnTo>
                        <a:pt x="1588049" y="294611"/>
                      </a:lnTo>
                      <a:lnTo>
                        <a:pt x="1589968" y="295272"/>
                      </a:lnTo>
                      <a:lnTo>
                        <a:pt x="1592747" y="296332"/>
                      </a:lnTo>
                      <a:cubicBezTo>
                        <a:pt x="1596465" y="297773"/>
                        <a:pt x="1600164" y="299114"/>
                        <a:pt x="1603882" y="300654"/>
                      </a:cubicBezTo>
                      <a:lnTo>
                        <a:pt x="1615057" y="305437"/>
                      </a:lnTo>
                      <a:lnTo>
                        <a:pt x="1626052" y="310639"/>
                      </a:lnTo>
                      <a:cubicBezTo>
                        <a:pt x="1629710" y="312380"/>
                        <a:pt x="1633248" y="314361"/>
                        <a:pt x="1636867" y="316202"/>
                      </a:cubicBezTo>
                      <a:cubicBezTo>
                        <a:pt x="1665433" y="331530"/>
                        <a:pt x="1692021" y="350659"/>
                        <a:pt x="1715350" y="373290"/>
                      </a:cubicBezTo>
                      <a:cubicBezTo>
                        <a:pt x="1730543" y="387917"/>
                        <a:pt x="1744276" y="404085"/>
                        <a:pt x="1756491" y="421314"/>
                      </a:cubicBezTo>
                      <a:cubicBezTo>
                        <a:pt x="1768705" y="438562"/>
                        <a:pt x="1779320" y="456991"/>
                        <a:pt x="1787896" y="476361"/>
                      </a:cubicBezTo>
                      <a:cubicBezTo>
                        <a:pt x="1796532" y="495710"/>
                        <a:pt x="1803289" y="515900"/>
                        <a:pt x="1808007" y="536590"/>
                      </a:cubicBezTo>
                      <a:cubicBezTo>
                        <a:pt x="1812664" y="557280"/>
                        <a:pt x="1815163" y="578451"/>
                        <a:pt x="1815643" y="599641"/>
                      </a:cubicBezTo>
                      <a:cubicBezTo>
                        <a:pt x="1815903" y="607005"/>
                        <a:pt x="1815783" y="614368"/>
                        <a:pt x="1815443" y="621712"/>
                      </a:cubicBezTo>
                      <a:cubicBezTo>
                        <a:pt x="1815263" y="625274"/>
                        <a:pt x="1815003" y="629556"/>
                        <a:pt x="1814823" y="631537"/>
                      </a:cubicBezTo>
                      <a:cubicBezTo>
                        <a:pt x="1814623" y="633858"/>
                        <a:pt x="1814404" y="636179"/>
                        <a:pt x="1814124" y="638480"/>
                      </a:cubicBezTo>
                      <a:cubicBezTo>
                        <a:pt x="1813804" y="641241"/>
                        <a:pt x="1813424" y="643983"/>
                        <a:pt x="1812984" y="646704"/>
                      </a:cubicBezTo>
                      <a:lnTo>
                        <a:pt x="1812285" y="650806"/>
                      </a:lnTo>
                      <a:lnTo>
                        <a:pt x="1812105" y="651827"/>
                      </a:lnTo>
                      <a:cubicBezTo>
                        <a:pt x="1812105" y="652007"/>
                        <a:pt x="1812005" y="652167"/>
                        <a:pt x="1812045" y="652347"/>
                      </a:cubicBezTo>
                      <a:cubicBezTo>
                        <a:pt x="1812125" y="652507"/>
                        <a:pt x="1812324" y="652547"/>
                        <a:pt x="1812444" y="652667"/>
                      </a:cubicBezTo>
                      <a:lnTo>
                        <a:pt x="1814204" y="653768"/>
                      </a:lnTo>
                      <a:lnTo>
                        <a:pt x="1821240" y="658170"/>
                      </a:lnTo>
                      <a:cubicBezTo>
                        <a:pt x="1822400" y="658910"/>
                        <a:pt x="1823599" y="659610"/>
                        <a:pt x="1824759" y="660391"/>
                      </a:cubicBezTo>
                      <a:lnTo>
                        <a:pt x="1828137" y="662812"/>
                      </a:lnTo>
                      <a:lnTo>
                        <a:pt x="1836753" y="668975"/>
                      </a:lnTo>
                      <a:cubicBezTo>
                        <a:pt x="1838552" y="670196"/>
                        <a:pt x="1840211" y="671596"/>
                        <a:pt x="1841911" y="672977"/>
                      </a:cubicBezTo>
                      <a:lnTo>
                        <a:pt x="1846968" y="677099"/>
                      </a:lnTo>
                      <a:cubicBezTo>
                        <a:pt x="1850327" y="679860"/>
                        <a:pt x="1853745" y="682562"/>
                        <a:pt x="1857024" y="685383"/>
                      </a:cubicBezTo>
                      <a:lnTo>
                        <a:pt x="1866599" y="694247"/>
                      </a:lnTo>
                      <a:cubicBezTo>
                        <a:pt x="1873136" y="699990"/>
                        <a:pt x="1878933" y="706493"/>
                        <a:pt x="1884951" y="712756"/>
                      </a:cubicBezTo>
                      <a:cubicBezTo>
                        <a:pt x="1888029" y="715838"/>
                        <a:pt x="1890768" y="719200"/>
                        <a:pt x="1893567" y="722541"/>
                      </a:cubicBezTo>
                      <a:lnTo>
                        <a:pt x="1901943" y="732546"/>
                      </a:lnTo>
                      <a:cubicBezTo>
                        <a:pt x="1904661" y="735948"/>
                        <a:pt x="1907140" y="739530"/>
                        <a:pt x="1909739" y="743011"/>
                      </a:cubicBezTo>
                      <a:lnTo>
                        <a:pt x="1913597" y="748274"/>
                      </a:lnTo>
                      <a:cubicBezTo>
                        <a:pt x="1914877" y="750035"/>
                        <a:pt x="1916216" y="751756"/>
                        <a:pt x="1917356" y="753616"/>
                      </a:cubicBezTo>
                      <a:lnTo>
                        <a:pt x="1924392" y="764622"/>
                      </a:lnTo>
                      <a:lnTo>
                        <a:pt x="1927911" y="770125"/>
                      </a:lnTo>
                      <a:cubicBezTo>
                        <a:pt x="1929050" y="771985"/>
                        <a:pt x="1930050" y="773926"/>
                        <a:pt x="1931129" y="775807"/>
                      </a:cubicBezTo>
                      <a:lnTo>
                        <a:pt x="1938765" y="789654"/>
                      </a:lnTo>
                      <a:cubicBezTo>
                        <a:pt x="1941144" y="794356"/>
                        <a:pt x="1943303" y="799179"/>
                        <a:pt x="1945562" y="803941"/>
                      </a:cubicBezTo>
                      <a:lnTo>
                        <a:pt x="1948921" y="811105"/>
                      </a:lnTo>
                      <a:lnTo>
                        <a:pt x="1951819" y="818468"/>
                      </a:lnTo>
                      <a:cubicBezTo>
                        <a:pt x="1953719" y="823391"/>
                        <a:pt x="1955718" y="828273"/>
                        <a:pt x="1957517" y="833236"/>
                      </a:cubicBezTo>
                      <a:lnTo>
                        <a:pt x="1962294" y="848323"/>
                      </a:lnTo>
                      <a:cubicBezTo>
                        <a:pt x="1963034" y="850844"/>
                        <a:pt x="1963994" y="853325"/>
                        <a:pt x="1964573" y="855907"/>
                      </a:cubicBezTo>
                      <a:lnTo>
                        <a:pt x="1966453" y="863590"/>
                      </a:lnTo>
                      <a:lnTo>
                        <a:pt x="1968332" y="871274"/>
                      </a:lnTo>
                      <a:cubicBezTo>
                        <a:pt x="1968911" y="873835"/>
                        <a:pt x="1969671" y="876377"/>
                        <a:pt x="1970051" y="878998"/>
                      </a:cubicBezTo>
                      <a:lnTo>
                        <a:pt x="1972750" y="894606"/>
                      </a:lnTo>
                      <a:cubicBezTo>
                        <a:pt x="1973789" y="899788"/>
                        <a:pt x="1974129" y="905071"/>
                        <a:pt x="1974729" y="910293"/>
                      </a:cubicBezTo>
                      <a:lnTo>
                        <a:pt x="1975528" y="918157"/>
                      </a:lnTo>
                      <a:cubicBezTo>
                        <a:pt x="1975788" y="920778"/>
                        <a:pt x="1976108" y="923400"/>
                        <a:pt x="1976128" y="926041"/>
                      </a:cubicBezTo>
                      <a:cubicBezTo>
                        <a:pt x="1976428" y="936586"/>
                        <a:pt x="1977107" y="947111"/>
                        <a:pt x="1976648" y="957656"/>
                      </a:cubicBezTo>
                      <a:cubicBezTo>
                        <a:pt x="1976008" y="978727"/>
                        <a:pt x="1973409" y="999777"/>
                        <a:pt x="1968911" y="1020407"/>
                      </a:cubicBezTo>
                      <a:cubicBezTo>
                        <a:pt x="1968392" y="1022868"/>
                        <a:pt x="1967832" y="1025330"/>
                        <a:pt x="1967212" y="1027771"/>
                      </a:cubicBezTo>
                      <a:cubicBezTo>
                        <a:pt x="1966632" y="1030232"/>
                        <a:pt x="1966013" y="1032673"/>
                        <a:pt x="1965353" y="1035094"/>
                      </a:cubicBezTo>
                      <a:lnTo>
                        <a:pt x="1964533" y="1038176"/>
                      </a:lnTo>
                      <a:lnTo>
                        <a:pt x="1963874" y="1040477"/>
                      </a:lnTo>
                      <a:cubicBezTo>
                        <a:pt x="1963434" y="1042018"/>
                        <a:pt x="1962974" y="1043559"/>
                        <a:pt x="1962494" y="1045079"/>
                      </a:cubicBezTo>
                      <a:cubicBezTo>
                        <a:pt x="1961635" y="1047901"/>
                        <a:pt x="1960675" y="1050702"/>
                        <a:pt x="1959676" y="1053483"/>
                      </a:cubicBezTo>
                      <a:lnTo>
                        <a:pt x="1958916" y="1055564"/>
                      </a:lnTo>
                      <a:lnTo>
                        <a:pt x="1958536" y="1056605"/>
                      </a:lnTo>
                      <a:cubicBezTo>
                        <a:pt x="1958456" y="1056805"/>
                        <a:pt x="1958656" y="1056945"/>
                        <a:pt x="1958756" y="1057065"/>
                      </a:cubicBezTo>
                      <a:lnTo>
                        <a:pt x="1959116" y="1057485"/>
                      </a:lnTo>
                      <a:lnTo>
                        <a:pt x="1962035" y="1060827"/>
                      </a:lnTo>
                      <a:cubicBezTo>
                        <a:pt x="1963974" y="1063048"/>
                        <a:pt x="1965913" y="1065229"/>
                        <a:pt x="1967852" y="1067710"/>
                      </a:cubicBezTo>
                      <a:lnTo>
                        <a:pt x="1970750" y="1071332"/>
                      </a:lnTo>
                      <a:cubicBezTo>
                        <a:pt x="1971770" y="1072613"/>
                        <a:pt x="1972490" y="1073453"/>
                        <a:pt x="1974029" y="1075614"/>
                      </a:cubicBezTo>
                      <a:cubicBezTo>
                        <a:pt x="1985224" y="1090321"/>
                        <a:pt x="1995119" y="1105989"/>
                        <a:pt x="2003995" y="1122217"/>
                      </a:cubicBezTo>
                      <a:cubicBezTo>
                        <a:pt x="2021847" y="1154633"/>
                        <a:pt x="2034321" y="1189970"/>
                        <a:pt x="2041657" y="1226288"/>
                      </a:cubicBezTo>
                      <a:cubicBezTo>
                        <a:pt x="2045656" y="1246938"/>
                        <a:pt x="2047854" y="1267949"/>
                        <a:pt x="2048254" y="1288959"/>
                      </a:cubicBezTo>
                      <a:cubicBezTo>
                        <a:pt x="2048734" y="1309969"/>
                        <a:pt x="2047315" y="1331039"/>
                        <a:pt x="2044156" y="135183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7" name="Freeform 30">
                  <a:extLst>
                    <a:ext uri="{FF2B5EF4-FFF2-40B4-BE49-F238E27FC236}">
                      <a16:creationId xmlns:a16="http://schemas.microsoft.com/office/drawing/2014/main" id="{8EE77E07-8658-E4C7-6CE8-33432F78FCEF}"/>
                    </a:ext>
                  </a:extLst>
                </p:cNvPr>
                <p:cNvSpPr/>
                <p:nvPr/>
              </p:nvSpPr>
              <p:spPr>
                <a:xfrm>
                  <a:off x="7899985" y="2778794"/>
                  <a:ext cx="1929048" cy="1912806"/>
                </a:xfrm>
                <a:custGeom>
                  <a:avLst/>
                  <a:gdLst>
                    <a:gd name="connsiteX0" fmla="*/ 1922866 w 1929048"/>
                    <a:gd name="connsiteY0" fmla="*/ 1153786 h 1912806"/>
                    <a:gd name="connsiteX1" fmla="*/ 1889262 w 1929048"/>
                    <a:gd name="connsiteY1" fmla="*/ 1060960 h 1912806"/>
                    <a:gd name="connsiteX2" fmla="*/ 1862454 w 1929048"/>
                    <a:gd name="connsiteY2" fmla="*/ 1019240 h 1912806"/>
                    <a:gd name="connsiteX3" fmla="*/ 1857637 w 1929048"/>
                    <a:gd name="connsiteY3" fmla="*/ 1013157 h 1912806"/>
                    <a:gd name="connsiteX4" fmla="*/ 1852239 w 1929048"/>
                    <a:gd name="connsiteY4" fmla="*/ 1006553 h 1912806"/>
                    <a:gd name="connsiteX5" fmla="*/ 1849540 w 1929048"/>
                    <a:gd name="connsiteY5" fmla="*/ 1003252 h 1912806"/>
                    <a:gd name="connsiteX6" fmla="*/ 1848201 w 1929048"/>
                    <a:gd name="connsiteY6" fmla="*/ 1001591 h 1912806"/>
                    <a:gd name="connsiteX7" fmla="*/ 1847062 w 1929048"/>
                    <a:gd name="connsiteY7" fmla="*/ 999890 h 1912806"/>
                    <a:gd name="connsiteX8" fmla="*/ 1842524 w 1929048"/>
                    <a:gd name="connsiteY8" fmla="*/ 993067 h 1912806"/>
                    <a:gd name="connsiteX9" fmla="*/ 1837986 w 1929048"/>
                    <a:gd name="connsiteY9" fmla="*/ 986243 h 1912806"/>
                    <a:gd name="connsiteX10" fmla="*/ 1837426 w 1929048"/>
                    <a:gd name="connsiteY10" fmla="*/ 985383 h 1912806"/>
                    <a:gd name="connsiteX11" fmla="*/ 1837046 w 1929048"/>
                    <a:gd name="connsiteY11" fmla="*/ 984463 h 1912806"/>
                    <a:gd name="connsiteX12" fmla="*/ 1837346 w 1929048"/>
                    <a:gd name="connsiteY12" fmla="*/ 982522 h 1912806"/>
                    <a:gd name="connsiteX13" fmla="*/ 1837946 w 1929048"/>
                    <a:gd name="connsiteY13" fmla="*/ 978640 h 1912806"/>
                    <a:gd name="connsiteX14" fmla="*/ 1839625 w 1929048"/>
                    <a:gd name="connsiteY14" fmla="*/ 970596 h 1912806"/>
                    <a:gd name="connsiteX15" fmla="*/ 1840645 w 1929048"/>
                    <a:gd name="connsiteY15" fmla="*/ 966494 h 1912806"/>
                    <a:gd name="connsiteX16" fmla="*/ 1841944 w 1929048"/>
                    <a:gd name="connsiteY16" fmla="*/ 962332 h 1912806"/>
                    <a:gd name="connsiteX17" fmla="*/ 1844823 w 1929048"/>
                    <a:gd name="connsiteY17" fmla="*/ 953287 h 1912806"/>
                    <a:gd name="connsiteX18" fmla="*/ 1846182 w 1929048"/>
                    <a:gd name="connsiteY18" fmla="*/ 948745 h 1912806"/>
                    <a:gd name="connsiteX19" fmla="*/ 1847202 w 1929048"/>
                    <a:gd name="connsiteY19" fmla="*/ 944943 h 1912806"/>
                    <a:gd name="connsiteX20" fmla="*/ 1848841 w 1929048"/>
                    <a:gd name="connsiteY20" fmla="*/ 938460 h 1912806"/>
                    <a:gd name="connsiteX21" fmla="*/ 1850340 w 1929048"/>
                    <a:gd name="connsiteY21" fmla="*/ 931937 h 1912806"/>
                    <a:gd name="connsiteX22" fmla="*/ 1857197 w 1929048"/>
                    <a:gd name="connsiteY22" fmla="*/ 876370 h 1912806"/>
                    <a:gd name="connsiteX23" fmla="*/ 1856717 w 1929048"/>
                    <a:gd name="connsiteY23" fmla="*/ 848336 h 1912806"/>
                    <a:gd name="connsiteX24" fmla="*/ 1856177 w 1929048"/>
                    <a:gd name="connsiteY24" fmla="*/ 841352 h 1912806"/>
                    <a:gd name="connsiteX25" fmla="*/ 1855458 w 1929048"/>
                    <a:gd name="connsiteY25" fmla="*/ 834389 h 1912806"/>
                    <a:gd name="connsiteX26" fmla="*/ 1853718 w 1929048"/>
                    <a:gd name="connsiteY26" fmla="*/ 820482 h 1912806"/>
                    <a:gd name="connsiteX27" fmla="*/ 1851340 w 1929048"/>
                    <a:gd name="connsiteY27" fmla="*/ 806675 h 1912806"/>
                    <a:gd name="connsiteX28" fmla="*/ 1849820 w 1929048"/>
                    <a:gd name="connsiteY28" fmla="*/ 799832 h 1912806"/>
                    <a:gd name="connsiteX29" fmla="*/ 1848161 w 1929048"/>
                    <a:gd name="connsiteY29" fmla="*/ 793029 h 1912806"/>
                    <a:gd name="connsiteX30" fmla="*/ 1846502 w 1929048"/>
                    <a:gd name="connsiteY30" fmla="*/ 786225 h 1912806"/>
                    <a:gd name="connsiteX31" fmla="*/ 1844483 w 1929048"/>
                    <a:gd name="connsiteY31" fmla="*/ 779522 h 1912806"/>
                    <a:gd name="connsiteX32" fmla="*/ 1840265 w 1929048"/>
                    <a:gd name="connsiteY32" fmla="*/ 766156 h 1912806"/>
                    <a:gd name="connsiteX33" fmla="*/ 1835207 w 1929048"/>
                    <a:gd name="connsiteY33" fmla="*/ 753089 h 1912806"/>
                    <a:gd name="connsiteX34" fmla="*/ 1832668 w 1929048"/>
                    <a:gd name="connsiteY34" fmla="*/ 746566 h 1912806"/>
                    <a:gd name="connsiteX35" fmla="*/ 1829690 w 1929048"/>
                    <a:gd name="connsiteY35" fmla="*/ 740223 h 1912806"/>
                    <a:gd name="connsiteX36" fmla="*/ 1823672 w 1929048"/>
                    <a:gd name="connsiteY36" fmla="*/ 727557 h 1912806"/>
                    <a:gd name="connsiteX37" fmla="*/ 1816896 w 1929048"/>
                    <a:gd name="connsiteY37" fmla="*/ 715291 h 1912806"/>
                    <a:gd name="connsiteX38" fmla="*/ 1814057 w 1929048"/>
                    <a:gd name="connsiteY38" fmla="*/ 710248 h 1912806"/>
                    <a:gd name="connsiteX39" fmla="*/ 1810918 w 1929048"/>
                    <a:gd name="connsiteY39" fmla="*/ 705366 h 1912806"/>
                    <a:gd name="connsiteX40" fmla="*/ 1804681 w 1929048"/>
                    <a:gd name="connsiteY40" fmla="*/ 695601 h 1912806"/>
                    <a:gd name="connsiteX41" fmla="*/ 1801343 w 1929048"/>
                    <a:gd name="connsiteY41" fmla="*/ 690859 h 1912806"/>
                    <a:gd name="connsiteX42" fmla="*/ 1797905 w 1929048"/>
                    <a:gd name="connsiteY42" fmla="*/ 686196 h 1912806"/>
                    <a:gd name="connsiteX43" fmla="*/ 1790988 w 1929048"/>
                    <a:gd name="connsiteY43" fmla="*/ 676892 h 1912806"/>
                    <a:gd name="connsiteX44" fmla="*/ 1783531 w 1929048"/>
                    <a:gd name="connsiteY44" fmla="*/ 668007 h 1912806"/>
                    <a:gd name="connsiteX45" fmla="*/ 1775875 w 1929048"/>
                    <a:gd name="connsiteY45" fmla="*/ 659303 h 1912806"/>
                    <a:gd name="connsiteX46" fmla="*/ 1759543 w 1929048"/>
                    <a:gd name="connsiteY46" fmla="*/ 642835 h 1912806"/>
                    <a:gd name="connsiteX47" fmla="*/ 1751026 w 1929048"/>
                    <a:gd name="connsiteY47" fmla="*/ 634951 h 1912806"/>
                    <a:gd name="connsiteX48" fmla="*/ 1742051 w 1929048"/>
                    <a:gd name="connsiteY48" fmla="*/ 627588 h 1912806"/>
                    <a:gd name="connsiteX49" fmla="*/ 1737553 w 1929048"/>
                    <a:gd name="connsiteY49" fmla="*/ 623906 h 1912806"/>
                    <a:gd name="connsiteX50" fmla="*/ 1732975 w 1929048"/>
                    <a:gd name="connsiteY50" fmla="*/ 620344 h 1912806"/>
                    <a:gd name="connsiteX51" fmla="*/ 1728057 w 1929048"/>
                    <a:gd name="connsiteY51" fmla="*/ 616842 h 1912806"/>
                    <a:gd name="connsiteX52" fmla="*/ 1721500 w 1929048"/>
                    <a:gd name="connsiteY52" fmla="*/ 612200 h 1912806"/>
                    <a:gd name="connsiteX53" fmla="*/ 1714663 w 1929048"/>
                    <a:gd name="connsiteY53" fmla="*/ 607618 h 1912806"/>
                    <a:gd name="connsiteX54" fmla="*/ 1708606 w 1929048"/>
                    <a:gd name="connsiteY54" fmla="*/ 602836 h 1912806"/>
                    <a:gd name="connsiteX55" fmla="*/ 1696672 w 1929048"/>
                    <a:gd name="connsiteY55" fmla="*/ 593231 h 1912806"/>
                    <a:gd name="connsiteX56" fmla="*/ 1693693 w 1929048"/>
                    <a:gd name="connsiteY56" fmla="*/ 590830 h 1912806"/>
                    <a:gd name="connsiteX57" fmla="*/ 1693014 w 1929048"/>
                    <a:gd name="connsiteY57" fmla="*/ 590169 h 1912806"/>
                    <a:gd name="connsiteX58" fmla="*/ 1692914 w 1929048"/>
                    <a:gd name="connsiteY58" fmla="*/ 589289 h 1912806"/>
                    <a:gd name="connsiteX59" fmla="*/ 1692814 w 1929048"/>
                    <a:gd name="connsiteY59" fmla="*/ 587528 h 1912806"/>
                    <a:gd name="connsiteX60" fmla="*/ 1692654 w 1929048"/>
                    <a:gd name="connsiteY60" fmla="*/ 583946 h 1912806"/>
                    <a:gd name="connsiteX61" fmla="*/ 1692574 w 1929048"/>
                    <a:gd name="connsiteY61" fmla="*/ 580244 h 1912806"/>
                    <a:gd name="connsiteX62" fmla="*/ 1693633 w 1929048"/>
                    <a:gd name="connsiteY62" fmla="*/ 564397 h 1912806"/>
                    <a:gd name="connsiteX63" fmla="*/ 1695292 w 1929048"/>
                    <a:gd name="connsiteY63" fmla="*/ 550670 h 1912806"/>
                    <a:gd name="connsiteX64" fmla="*/ 1696012 w 1929048"/>
                    <a:gd name="connsiteY64" fmla="*/ 539825 h 1912806"/>
                    <a:gd name="connsiteX65" fmla="*/ 1696192 w 1929048"/>
                    <a:gd name="connsiteY65" fmla="*/ 520455 h 1912806"/>
                    <a:gd name="connsiteX66" fmla="*/ 1689515 w 1929048"/>
                    <a:gd name="connsiteY66" fmla="*/ 465208 h 1912806"/>
                    <a:gd name="connsiteX67" fmla="*/ 1671883 w 1929048"/>
                    <a:gd name="connsiteY67" fmla="*/ 412402 h 1912806"/>
                    <a:gd name="connsiteX68" fmla="*/ 1644236 w 1929048"/>
                    <a:gd name="connsiteY68" fmla="*/ 363978 h 1912806"/>
                    <a:gd name="connsiteX69" fmla="*/ 1607873 w 1929048"/>
                    <a:gd name="connsiteY69" fmla="*/ 321538 h 1912806"/>
                    <a:gd name="connsiteX70" fmla="*/ 1538186 w 1929048"/>
                    <a:gd name="connsiteY70" fmla="*/ 270853 h 1912806"/>
                    <a:gd name="connsiteX71" fmla="*/ 1528570 w 1929048"/>
                    <a:gd name="connsiteY71" fmla="*/ 265910 h 1912806"/>
                    <a:gd name="connsiteX72" fmla="*/ 1518795 w 1929048"/>
                    <a:gd name="connsiteY72" fmla="*/ 261288 h 1912806"/>
                    <a:gd name="connsiteX73" fmla="*/ 1508840 w 1929048"/>
                    <a:gd name="connsiteY73" fmla="*/ 257026 h 1912806"/>
                    <a:gd name="connsiteX74" fmla="*/ 1498564 w 1929048"/>
                    <a:gd name="connsiteY74" fmla="*/ 253044 h 1912806"/>
                    <a:gd name="connsiteX75" fmla="*/ 1495986 w 1929048"/>
                    <a:gd name="connsiteY75" fmla="*/ 252064 h 1912806"/>
                    <a:gd name="connsiteX76" fmla="*/ 1492447 w 1929048"/>
                    <a:gd name="connsiteY76" fmla="*/ 250883 h 1912806"/>
                    <a:gd name="connsiteX77" fmla="*/ 1485191 w 1929048"/>
                    <a:gd name="connsiteY77" fmla="*/ 248502 h 1912806"/>
                    <a:gd name="connsiteX78" fmla="*/ 1478034 w 1929048"/>
                    <a:gd name="connsiteY78" fmla="*/ 246041 h 1912806"/>
                    <a:gd name="connsiteX79" fmla="*/ 1471437 w 1929048"/>
                    <a:gd name="connsiteY79" fmla="*/ 243119 h 1912806"/>
                    <a:gd name="connsiteX80" fmla="*/ 1464840 w 1929048"/>
                    <a:gd name="connsiteY80" fmla="*/ 240198 h 1912806"/>
                    <a:gd name="connsiteX81" fmla="*/ 1464021 w 1929048"/>
                    <a:gd name="connsiteY81" fmla="*/ 239838 h 1912806"/>
                    <a:gd name="connsiteX82" fmla="*/ 1463281 w 1929048"/>
                    <a:gd name="connsiteY82" fmla="*/ 239337 h 1912806"/>
                    <a:gd name="connsiteX83" fmla="*/ 1462501 w 1929048"/>
                    <a:gd name="connsiteY83" fmla="*/ 237696 h 1912806"/>
                    <a:gd name="connsiteX84" fmla="*/ 1460942 w 1929048"/>
                    <a:gd name="connsiteY84" fmla="*/ 234435 h 1912806"/>
                    <a:gd name="connsiteX85" fmla="*/ 1457823 w 1929048"/>
                    <a:gd name="connsiteY85" fmla="*/ 227892 h 1912806"/>
                    <a:gd name="connsiteX86" fmla="*/ 1454845 w 1929048"/>
                    <a:gd name="connsiteY86" fmla="*/ 221168 h 1912806"/>
                    <a:gd name="connsiteX87" fmla="*/ 1451746 w 1929048"/>
                    <a:gd name="connsiteY87" fmla="*/ 212664 h 1912806"/>
                    <a:gd name="connsiteX88" fmla="*/ 1450207 w 1929048"/>
                    <a:gd name="connsiteY88" fmla="*/ 208402 h 1912806"/>
                    <a:gd name="connsiteX89" fmla="*/ 1449427 w 1929048"/>
                    <a:gd name="connsiteY89" fmla="*/ 206281 h 1912806"/>
                    <a:gd name="connsiteX90" fmla="*/ 1448788 w 1929048"/>
                    <a:gd name="connsiteY90" fmla="*/ 204640 h 1912806"/>
                    <a:gd name="connsiteX91" fmla="*/ 1443810 w 1929048"/>
                    <a:gd name="connsiteY91" fmla="*/ 192514 h 1912806"/>
                    <a:gd name="connsiteX92" fmla="*/ 1438472 w 1929048"/>
                    <a:gd name="connsiteY92" fmla="*/ 180548 h 1912806"/>
                    <a:gd name="connsiteX93" fmla="*/ 1432775 w 1929048"/>
                    <a:gd name="connsiteY93" fmla="*/ 168783 h 1912806"/>
                    <a:gd name="connsiteX94" fmla="*/ 1403669 w 1929048"/>
                    <a:gd name="connsiteY94" fmla="*/ 120079 h 1912806"/>
                    <a:gd name="connsiteX95" fmla="*/ 1367666 w 1929048"/>
                    <a:gd name="connsiteY95" fmla="*/ 76778 h 1912806"/>
                    <a:gd name="connsiteX96" fmla="*/ 1276268 w 1929048"/>
                    <a:gd name="connsiteY96" fmla="*/ 15127 h 1912806"/>
                    <a:gd name="connsiteX97" fmla="*/ 1269851 w 1929048"/>
                    <a:gd name="connsiteY97" fmla="*/ 12666 h 1912806"/>
                    <a:gd name="connsiteX98" fmla="*/ 1263334 w 1929048"/>
                    <a:gd name="connsiteY98" fmla="*/ 10525 h 1912806"/>
                    <a:gd name="connsiteX99" fmla="*/ 1260076 w 1929048"/>
                    <a:gd name="connsiteY99" fmla="*/ 9445 h 1912806"/>
                    <a:gd name="connsiteX100" fmla="*/ 1256777 w 1929048"/>
                    <a:gd name="connsiteY100" fmla="*/ 8524 h 1912806"/>
                    <a:gd name="connsiteX101" fmla="*/ 1250180 w 1929048"/>
                    <a:gd name="connsiteY101" fmla="*/ 6683 h 1912806"/>
                    <a:gd name="connsiteX102" fmla="*/ 1223353 w 1929048"/>
                    <a:gd name="connsiteY102" fmla="*/ 1661 h 1912806"/>
                    <a:gd name="connsiteX103" fmla="*/ 1196086 w 1929048"/>
                    <a:gd name="connsiteY103" fmla="*/ 0 h 1912806"/>
                    <a:gd name="connsiteX104" fmla="*/ 1182012 w 1929048"/>
                    <a:gd name="connsiteY104" fmla="*/ 340 h 1912806"/>
                    <a:gd name="connsiteX105" fmla="*/ 1168019 w 1929048"/>
                    <a:gd name="connsiteY105" fmla="*/ 1321 h 1912806"/>
                    <a:gd name="connsiteX106" fmla="*/ 1063148 w 1929048"/>
                    <a:gd name="connsiteY106" fmla="*/ 33636 h 1912806"/>
                    <a:gd name="connsiteX107" fmla="*/ 1055032 w 1929048"/>
                    <a:gd name="connsiteY107" fmla="*/ 38759 h 1912806"/>
                    <a:gd name="connsiteX108" fmla="*/ 1047055 w 1929048"/>
                    <a:gd name="connsiteY108" fmla="*/ 44082 h 1912806"/>
                    <a:gd name="connsiteX109" fmla="*/ 1031902 w 1929048"/>
                    <a:gd name="connsiteY109" fmla="*/ 55867 h 1912806"/>
                    <a:gd name="connsiteX110" fmla="*/ 1024586 w 1929048"/>
                    <a:gd name="connsiteY110" fmla="*/ 62110 h 1912806"/>
                    <a:gd name="connsiteX111" fmla="*/ 1016709 w 1929048"/>
                    <a:gd name="connsiteY111" fmla="*/ 69814 h 1912806"/>
                    <a:gd name="connsiteX112" fmla="*/ 998318 w 1929048"/>
                    <a:gd name="connsiteY112" fmla="*/ 91285 h 1912806"/>
                    <a:gd name="connsiteX113" fmla="*/ 996079 w 1929048"/>
                    <a:gd name="connsiteY113" fmla="*/ 94066 h 1912806"/>
                    <a:gd name="connsiteX114" fmla="*/ 994960 w 1929048"/>
                    <a:gd name="connsiteY114" fmla="*/ 95447 h 1912806"/>
                    <a:gd name="connsiteX115" fmla="*/ 993840 w 1929048"/>
                    <a:gd name="connsiteY115" fmla="*/ 96627 h 1912806"/>
                    <a:gd name="connsiteX116" fmla="*/ 989362 w 1929048"/>
                    <a:gd name="connsiteY116" fmla="*/ 101130 h 1912806"/>
                    <a:gd name="connsiteX117" fmla="*/ 980346 w 1929048"/>
                    <a:gd name="connsiteY117" fmla="*/ 109934 h 1912806"/>
                    <a:gd name="connsiteX118" fmla="*/ 976288 w 1929048"/>
                    <a:gd name="connsiteY118" fmla="*/ 113536 h 1912806"/>
                    <a:gd name="connsiteX119" fmla="*/ 972450 w 1929048"/>
                    <a:gd name="connsiteY119" fmla="*/ 116777 h 1912806"/>
                    <a:gd name="connsiteX120" fmla="*/ 964774 w 1929048"/>
                    <a:gd name="connsiteY120" fmla="*/ 123260 h 1912806"/>
                    <a:gd name="connsiteX121" fmla="*/ 964074 w 1929048"/>
                    <a:gd name="connsiteY121" fmla="*/ 123280 h 1912806"/>
                    <a:gd name="connsiteX122" fmla="*/ 963594 w 1929048"/>
                    <a:gd name="connsiteY122" fmla="*/ 122880 h 1912806"/>
                    <a:gd name="connsiteX123" fmla="*/ 962635 w 1929048"/>
                    <a:gd name="connsiteY123" fmla="*/ 122060 h 1912806"/>
                    <a:gd name="connsiteX124" fmla="*/ 960716 w 1929048"/>
                    <a:gd name="connsiteY124" fmla="*/ 120439 h 1912806"/>
                    <a:gd name="connsiteX125" fmla="*/ 956877 w 1929048"/>
                    <a:gd name="connsiteY125" fmla="*/ 117197 h 1912806"/>
                    <a:gd name="connsiteX126" fmla="*/ 953039 w 1929048"/>
                    <a:gd name="connsiteY126" fmla="*/ 113956 h 1912806"/>
                    <a:gd name="connsiteX127" fmla="*/ 951120 w 1929048"/>
                    <a:gd name="connsiteY127" fmla="*/ 112335 h 1912806"/>
                    <a:gd name="connsiteX128" fmla="*/ 950161 w 1929048"/>
                    <a:gd name="connsiteY128" fmla="*/ 111515 h 1912806"/>
                    <a:gd name="connsiteX129" fmla="*/ 949061 w 1929048"/>
                    <a:gd name="connsiteY129" fmla="*/ 110494 h 1912806"/>
                    <a:gd name="connsiteX130" fmla="*/ 940045 w 1929048"/>
                    <a:gd name="connsiteY130" fmla="*/ 101710 h 1912806"/>
                    <a:gd name="connsiteX131" fmla="*/ 931049 w 1929048"/>
                    <a:gd name="connsiteY131" fmla="*/ 91965 h 1912806"/>
                    <a:gd name="connsiteX132" fmla="*/ 923353 w 1929048"/>
                    <a:gd name="connsiteY132" fmla="*/ 82460 h 1912806"/>
                    <a:gd name="connsiteX133" fmla="*/ 915437 w 1929048"/>
                    <a:gd name="connsiteY133" fmla="*/ 73276 h 1912806"/>
                    <a:gd name="connsiteX134" fmla="*/ 911299 w 1929048"/>
                    <a:gd name="connsiteY134" fmla="*/ 69054 h 1912806"/>
                    <a:gd name="connsiteX135" fmla="*/ 907580 w 1929048"/>
                    <a:gd name="connsiteY135" fmla="*/ 65412 h 1912806"/>
                    <a:gd name="connsiteX136" fmla="*/ 904622 w 1929048"/>
                    <a:gd name="connsiteY136" fmla="*/ 62511 h 1912806"/>
                    <a:gd name="connsiteX137" fmla="*/ 901503 w 1929048"/>
                    <a:gd name="connsiteY137" fmla="*/ 59789 h 1912806"/>
                    <a:gd name="connsiteX138" fmla="*/ 875316 w 1929048"/>
                    <a:gd name="connsiteY138" fmla="*/ 39739 h 1912806"/>
                    <a:gd name="connsiteX139" fmla="*/ 826258 w 1929048"/>
                    <a:gd name="connsiteY139" fmla="*/ 15328 h 1912806"/>
                    <a:gd name="connsiteX140" fmla="*/ 772364 w 1929048"/>
                    <a:gd name="connsiteY140" fmla="*/ 2641 h 1912806"/>
                    <a:gd name="connsiteX141" fmla="*/ 765447 w 1929048"/>
                    <a:gd name="connsiteY141" fmla="*/ 1741 h 1912806"/>
                    <a:gd name="connsiteX142" fmla="*/ 758470 w 1929048"/>
                    <a:gd name="connsiteY142" fmla="*/ 1161 h 1912806"/>
                    <a:gd name="connsiteX143" fmla="*/ 751473 w 1929048"/>
                    <a:gd name="connsiteY143" fmla="*/ 640 h 1912806"/>
                    <a:gd name="connsiteX144" fmla="*/ 747975 w 1929048"/>
                    <a:gd name="connsiteY144" fmla="*/ 380 h 1912806"/>
                    <a:gd name="connsiteX145" fmla="*/ 744457 w 1929048"/>
                    <a:gd name="connsiteY145" fmla="*/ 300 h 1912806"/>
                    <a:gd name="connsiteX146" fmla="*/ 730423 w 1929048"/>
                    <a:gd name="connsiteY146" fmla="*/ 20 h 1912806"/>
                    <a:gd name="connsiteX147" fmla="*/ 716790 w 1929048"/>
                    <a:gd name="connsiteY147" fmla="*/ 580 h 1912806"/>
                    <a:gd name="connsiteX148" fmla="*/ 709993 w 1929048"/>
                    <a:gd name="connsiteY148" fmla="*/ 1101 h 1912806"/>
                    <a:gd name="connsiteX149" fmla="*/ 703216 w 1929048"/>
                    <a:gd name="connsiteY149" fmla="*/ 1961 h 1912806"/>
                    <a:gd name="connsiteX150" fmla="*/ 699838 w 1929048"/>
                    <a:gd name="connsiteY150" fmla="*/ 2381 h 1912806"/>
                    <a:gd name="connsiteX151" fmla="*/ 696479 w 1929048"/>
                    <a:gd name="connsiteY151" fmla="*/ 2981 h 1912806"/>
                    <a:gd name="connsiteX152" fmla="*/ 689762 w 1929048"/>
                    <a:gd name="connsiteY152" fmla="*/ 4162 h 1912806"/>
                    <a:gd name="connsiteX153" fmla="*/ 663355 w 1929048"/>
                    <a:gd name="connsiteY153" fmla="*/ 11266 h 1912806"/>
                    <a:gd name="connsiteX154" fmla="*/ 613638 w 1929048"/>
                    <a:gd name="connsiteY154" fmla="*/ 34717 h 1912806"/>
                    <a:gd name="connsiteX155" fmla="*/ 569578 w 1929048"/>
                    <a:gd name="connsiteY155" fmla="*/ 68674 h 1912806"/>
                    <a:gd name="connsiteX156" fmla="*/ 532136 w 1929048"/>
                    <a:gd name="connsiteY156" fmla="*/ 110594 h 1912806"/>
                    <a:gd name="connsiteX157" fmla="*/ 501570 w 1929048"/>
                    <a:gd name="connsiteY157" fmla="*/ 158318 h 1912806"/>
                    <a:gd name="connsiteX158" fmla="*/ 481440 w 1929048"/>
                    <a:gd name="connsiteY158" fmla="*/ 201379 h 1912806"/>
                    <a:gd name="connsiteX159" fmla="*/ 480320 w 1929048"/>
                    <a:gd name="connsiteY159" fmla="*/ 204140 h 1912806"/>
                    <a:gd name="connsiteX160" fmla="*/ 479101 w 1929048"/>
                    <a:gd name="connsiteY160" fmla="*/ 207282 h 1912806"/>
                    <a:gd name="connsiteX161" fmla="*/ 476282 w 1929048"/>
                    <a:gd name="connsiteY161" fmla="*/ 215025 h 1912806"/>
                    <a:gd name="connsiteX162" fmla="*/ 473463 w 1929048"/>
                    <a:gd name="connsiteY162" fmla="*/ 222769 h 1912806"/>
                    <a:gd name="connsiteX163" fmla="*/ 470125 w 1929048"/>
                    <a:gd name="connsiteY163" fmla="*/ 229893 h 1912806"/>
                    <a:gd name="connsiteX164" fmla="*/ 466746 w 1929048"/>
                    <a:gd name="connsiteY164" fmla="*/ 236976 h 1912806"/>
                    <a:gd name="connsiteX165" fmla="*/ 465907 w 1929048"/>
                    <a:gd name="connsiteY165" fmla="*/ 238737 h 1912806"/>
                    <a:gd name="connsiteX166" fmla="*/ 465427 w 1929048"/>
                    <a:gd name="connsiteY166" fmla="*/ 239597 h 1912806"/>
                    <a:gd name="connsiteX167" fmla="*/ 464567 w 1929048"/>
                    <a:gd name="connsiteY167" fmla="*/ 240038 h 1912806"/>
                    <a:gd name="connsiteX168" fmla="*/ 460989 w 1929048"/>
                    <a:gd name="connsiteY168" fmla="*/ 241618 h 1912806"/>
                    <a:gd name="connsiteX169" fmla="*/ 453852 w 1929048"/>
                    <a:gd name="connsiteY169" fmla="*/ 244780 h 1912806"/>
                    <a:gd name="connsiteX170" fmla="*/ 450274 w 1929048"/>
                    <a:gd name="connsiteY170" fmla="*/ 246361 h 1912806"/>
                    <a:gd name="connsiteX171" fmla="*/ 446396 w 1929048"/>
                    <a:gd name="connsiteY171" fmla="*/ 247701 h 1912806"/>
                    <a:gd name="connsiteX172" fmla="*/ 435421 w 1929048"/>
                    <a:gd name="connsiteY172" fmla="*/ 251303 h 1912806"/>
                    <a:gd name="connsiteX173" fmla="*/ 434042 w 1929048"/>
                    <a:gd name="connsiteY173" fmla="*/ 251743 h 1912806"/>
                    <a:gd name="connsiteX174" fmla="*/ 432802 w 1929048"/>
                    <a:gd name="connsiteY174" fmla="*/ 252164 h 1912806"/>
                    <a:gd name="connsiteX175" fmla="*/ 430843 w 1929048"/>
                    <a:gd name="connsiteY175" fmla="*/ 252904 h 1912806"/>
                    <a:gd name="connsiteX176" fmla="*/ 426945 w 1929048"/>
                    <a:gd name="connsiteY176" fmla="*/ 254385 h 1912806"/>
                    <a:gd name="connsiteX177" fmla="*/ 411672 w 1929048"/>
                    <a:gd name="connsiteY177" fmla="*/ 260648 h 1912806"/>
                    <a:gd name="connsiteX178" fmla="*/ 382486 w 1929048"/>
                    <a:gd name="connsiteY178" fmla="*/ 275455 h 1912806"/>
                    <a:gd name="connsiteX179" fmla="*/ 329511 w 1929048"/>
                    <a:gd name="connsiteY179" fmla="*/ 313634 h 1912806"/>
                    <a:gd name="connsiteX180" fmla="*/ 291508 w 1929048"/>
                    <a:gd name="connsiteY180" fmla="*/ 354654 h 1912806"/>
                    <a:gd name="connsiteX181" fmla="*/ 261922 w 1929048"/>
                    <a:gd name="connsiteY181" fmla="*/ 401957 h 1912806"/>
                    <a:gd name="connsiteX182" fmla="*/ 242091 w 1929048"/>
                    <a:gd name="connsiteY182" fmla="*/ 453983 h 1912806"/>
                    <a:gd name="connsiteX183" fmla="*/ 233116 w 1929048"/>
                    <a:gd name="connsiteY183" fmla="*/ 508889 h 1912806"/>
                    <a:gd name="connsiteX184" fmla="*/ 232756 w 1929048"/>
                    <a:gd name="connsiteY184" fmla="*/ 514452 h 1912806"/>
                    <a:gd name="connsiteX185" fmla="*/ 232636 w 1929048"/>
                    <a:gd name="connsiteY185" fmla="*/ 520035 h 1912806"/>
                    <a:gd name="connsiteX186" fmla="*/ 232536 w 1929048"/>
                    <a:gd name="connsiteY186" fmla="*/ 531200 h 1912806"/>
                    <a:gd name="connsiteX187" fmla="*/ 232936 w 1929048"/>
                    <a:gd name="connsiteY187" fmla="*/ 542346 h 1912806"/>
                    <a:gd name="connsiteX188" fmla="*/ 233116 w 1929048"/>
                    <a:gd name="connsiteY188" fmla="*/ 545127 h 1912806"/>
                    <a:gd name="connsiteX189" fmla="*/ 233375 w 1929048"/>
                    <a:gd name="connsiteY189" fmla="*/ 548509 h 1912806"/>
                    <a:gd name="connsiteX190" fmla="*/ 234135 w 1929048"/>
                    <a:gd name="connsiteY190" fmla="*/ 556313 h 1912806"/>
                    <a:gd name="connsiteX191" fmla="*/ 236014 w 1929048"/>
                    <a:gd name="connsiteY191" fmla="*/ 572060 h 1912806"/>
                    <a:gd name="connsiteX192" fmla="*/ 236074 w 1929048"/>
                    <a:gd name="connsiteY192" fmla="*/ 586728 h 1912806"/>
                    <a:gd name="connsiteX193" fmla="*/ 235854 w 1929048"/>
                    <a:gd name="connsiteY193" fmla="*/ 590129 h 1912806"/>
                    <a:gd name="connsiteX194" fmla="*/ 235275 w 1929048"/>
                    <a:gd name="connsiteY194" fmla="*/ 590810 h 1912806"/>
                    <a:gd name="connsiteX195" fmla="*/ 234555 w 1929048"/>
                    <a:gd name="connsiteY195" fmla="*/ 591390 h 1912806"/>
                    <a:gd name="connsiteX196" fmla="*/ 233116 w 1929048"/>
                    <a:gd name="connsiteY196" fmla="*/ 592550 h 1912806"/>
                    <a:gd name="connsiteX197" fmla="*/ 227378 w 1929048"/>
                    <a:gd name="connsiteY197" fmla="*/ 597213 h 1912806"/>
                    <a:gd name="connsiteX198" fmla="*/ 215924 w 1929048"/>
                    <a:gd name="connsiteY198" fmla="*/ 606557 h 1912806"/>
                    <a:gd name="connsiteX199" fmla="*/ 205988 w 1929048"/>
                    <a:gd name="connsiteY199" fmla="*/ 613181 h 1912806"/>
                    <a:gd name="connsiteX200" fmla="*/ 197512 w 1929048"/>
                    <a:gd name="connsiteY200" fmla="*/ 619244 h 1912806"/>
                    <a:gd name="connsiteX201" fmla="*/ 194074 w 1929048"/>
                    <a:gd name="connsiteY201" fmla="*/ 621685 h 1912806"/>
                    <a:gd name="connsiteX202" fmla="*/ 190815 w 1929048"/>
                    <a:gd name="connsiteY202" fmla="*/ 624346 h 1912806"/>
                    <a:gd name="connsiteX203" fmla="*/ 184278 w 1929048"/>
                    <a:gd name="connsiteY203" fmla="*/ 629669 h 1912806"/>
                    <a:gd name="connsiteX204" fmla="*/ 177781 w 1929048"/>
                    <a:gd name="connsiteY204" fmla="*/ 635031 h 1912806"/>
                    <a:gd name="connsiteX205" fmla="*/ 171604 w 1929048"/>
                    <a:gd name="connsiteY205" fmla="*/ 640774 h 1912806"/>
                    <a:gd name="connsiteX206" fmla="*/ 159510 w 1929048"/>
                    <a:gd name="connsiteY206" fmla="*/ 652500 h 1912806"/>
                    <a:gd name="connsiteX207" fmla="*/ 153693 w 1929048"/>
                    <a:gd name="connsiteY207" fmla="*/ 658603 h 1912806"/>
                    <a:gd name="connsiteX208" fmla="*/ 148015 w 1929048"/>
                    <a:gd name="connsiteY208" fmla="*/ 664826 h 1912806"/>
                    <a:gd name="connsiteX209" fmla="*/ 137200 w 1929048"/>
                    <a:gd name="connsiteY209" fmla="*/ 677732 h 1912806"/>
                    <a:gd name="connsiteX210" fmla="*/ 127225 w 1929048"/>
                    <a:gd name="connsiteY210" fmla="*/ 691299 h 1912806"/>
                    <a:gd name="connsiteX211" fmla="*/ 124766 w 1929048"/>
                    <a:gd name="connsiteY211" fmla="*/ 694721 h 1912806"/>
                    <a:gd name="connsiteX212" fmla="*/ 122507 w 1929048"/>
                    <a:gd name="connsiteY212" fmla="*/ 698262 h 1912806"/>
                    <a:gd name="connsiteX213" fmla="*/ 117969 w 1929048"/>
                    <a:gd name="connsiteY213" fmla="*/ 705346 h 1912806"/>
                    <a:gd name="connsiteX214" fmla="*/ 114211 w 1929048"/>
                    <a:gd name="connsiteY214" fmla="*/ 711269 h 1912806"/>
                    <a:gd name="connsiteX215" fmla="*/ 110833 w 1929048"/>
                    <a:gd name="connsiteY215" fmla="*/ 717412 h 1912806"/>
                    <a:gd name="connsiteX216" fmla="*/ 104136 w 1929048"/>
                    <a:gd name="connsiteY216" fmla="*/ 729718 h 1912806"/>
                    <a:gd name="connsiteX217" fmla="*/ 92781 w 1929048"/>
                    <a:gd name="connsiteY217" fmla="*/ 755330 h 1912806"/>
                    <a:gd name="connsiteX218" fmla="*/ 90222 w 1929048"/>
                    <a:gd name="connsiteY218" fmla="*/ 761853 h 1912806"/>
                    <a:gd name="connsiteX219" fmla="*/ 88943 w 1929048"/>
                    <a:gd name="connsiteY219" fmla="*/ 765115 h 1912806"/>
                    <a:gd name="connsiteX220" fmla="*/ 87863 w 1929048"/>
                    <a:gd name="connsiteY220" fmla="*/ 768457 h 1912806"/>
                    <a:gd name="connsiteX221" fmla="*/ 83645 w 1929048"/>
                    <a:gd name="connsiteY221" fmla="*/ 781823 h 1912806"/>
                    <a:gd name="connsiteX222" fmla="*/ 82606 w 1929048"/>
                    <a:gd name="connsiteY222" fmla="*/ 785165 h 1912806"/>
                    <a:gd name="connsiteX223" fmla="*/ 81786 w 1929048"/>
                    <a:gd name="connsiteY223" fmla="*/ 788566 h 1912806"/>
                    <a:gd name="connsiteX224" fmla="*/ 80127 w 1929048"/>
                    <a:gd name="connsiteY224" fmla="*/ 795370 h 1912806"/>
                    <a:gd name="connsiteX225" fmla="*/ 77108 w 1929048"/>
                    <a:gd name="connsiteY225" fmla="*/ 809037 h 1912806"/>
                    <a:gd name="connsiteX226" fmla="*/ 74710 w 1929048"/>
                    <a:gd name="connsiteY226" fmla="*/ 822843 h 1912806"/>
                    <a:gd name="connsiteX227" fmla="*/ 73850 w 1929048"/>
                    <a:gd name="connsiteY227" fmla="*/ 829787 h 1912806"/>
                    <a:gd name="connsiteX228" fmla="*/ 73130 w 1929048"/>
                    <a:gd name="connsiteY228" fmla="*/ 836750 h 1912806"/>
                    <a:gd name="connsiteX229" fmla="*/ 71551 w 1929048"/>
                    <a:gd name="connsiteY229" fmla="*/ 864744 h 1912806"/>
                    <a:gd name="connsiteX230" fmla="*/ 76209 w 1929048"/>
                    <a:gd name="connsiteY230" fmla="*/ 920531 h 1912806"/>
                    <a:gd name="connsiteX231" fmla="*/ 79927 w 1929048"/>
                    <a:gd name="connsiteY231" fmla="*/ 938300 h 1912806"/>
                    <a:gd name="connsiteX232" fmla="*/ 82186 w 1929048"/>
                    <a:gd name="connsiteY232" fmla="*/ 947084 h 1912806"/>
                    <a:gd name="connsiteX233" fmla="*/ 84025 w 1929048"/>
                    <a:gd name="connsiteY233" fmla="*/ 953347 h 1912806"/>
                    <a:gd name="connsiteX234" fmla="*/ 85904 w 1929048"/>
                    <a:gd name="connsiteY234" fmla="*/ 959490 h 1912806"/>
                    <a:gd name="connsiteX235" fmla="*/ 87883 w 1929048"/>
                    <a:gd name="connsiteY235" fmla="*/ 965613 h 1912806"/>
                    <a:gd name="connsiteX236" fmla="*/ 88383 w 1929048"/>
                    <a:gd name="connsiteY236" fmla="*/ 967154 h 1912806"/>
                    <a:gd name="connsiteX237" fmla="*/ 88743 w 1929048"/>
                    <a:gd name="connsiteY237" fmla="*/ 968655 h 1912806"/>
                    <a:gd name="connsiteX238" fmla="*/ 89443 w 1929048"/>
                    <a:gd name="connsiteY238" fmla="*/ 971656 h 1912806"/>
                    <a:gd name="connsiteX239" fmla="*/ 90142 w 1929048"/>
                    <a:gd name="connsiteY239" fmla="*/ 974658 h 1912806"/>
                    <a:gd name="connsiteX240" fmla="*/ 90482 w 1929048"/>
                    <a:gd name="connsiteY240" fmla="*/ 976158 h 1912806"/>
                    <a:gd name="connsiteX241" fmla="*/ 90702 w 1929048"/>
                    <a:gd name="connsiteY241" fmla="*/ 977599 h 1912806"/>
                    <a:gd name="connsiteX242" fmla="*/ 91582 w 1929048"/>
                    <a:gd name="connsiteY242" fmla="*/ 983322 h 1912806"/>
                    <a:gd name="connsiteX243" fmla="*/ 91762 w 1929048"/>
                    <a:gd name="connsiteY243" fmla="*/ 984763 h 1912806"/>
                    <a:gd name="connsiteX244" fmla="*/ 90982 w 1929048"/>
                    <a:gd name="connsiteY244" fmla="*/ 986043 h 1912806"/>
                    <a:gd name="connsiteX245" fmla="*/ 89323 w 1929048"/>
                    <a:gd name="connsiteY245" fmla="*/ 988544 h 1912806"/>
                    <a:gd name="connsiteX246" fmla="*/ 85984 w 1929048"/>
                    <a:gd name="connsiteY246" fmla="*/ 993567 h 1912806"/>
                    <a:gd name="connsiteX247" fmla="*/ 82646 w 1929048"/>
                    <a:gd name="connsiteY247" fmla="*/ 998589 h 1912806"/>
                    <a:gd name="connsiteX248" fmla="*/ 80987 w 1929048"/>
                    <a:gd name="connsiteY248" fmla="*/ 1001091 h 1912806"/>
                    <a:gd name="connsiteX249" fmla="*/ 79008 w 1929048"/>
                    <a:gd name="connsiteY249" fmla="*/ 1003572 h 1912806"/>
                    <a:gd name="connsiteX250" fmla="*/ 70751 w 1929048"/>
                    <a:gd name="connsiteY250" fmla="*/ 1013677 h 1912806"/>
                    <a:gd name="connsiteX251" fmla="*/ 68692 w 1929048"/>
                    <a:gd name="connsiteY251" fmla="*/ 1016198 h 1912806"/>
                    <a:gd name="connsiteX252" fmla="*/ 67653 w 1929048"/>
                    <a:gd name="connsiteY252" fmla="*/ 1017459 h 1912806"/>
                    <a:gd name="connsiteX253" fmla="*/ 66913 w 1929048"/>
                    <a:gd name="connsiteY253" fmla="*/ 1018459 h 1912806"/>
                    <a:gd name="connsiteX254" fmla="*/ 64115 w 1929048"/>
                    <a:gd name="connsiteY254" fmla="*/ 1022321 h 1912806"/>
                    <a:gd name="connsiteX255" fmla="*/ 58517 w 1929048"/>
                    <a:gd name="connsiteY255" fmla="*/ 1030025 h 1912806"/>
                    <a:gd name="connsiteX256" fmla="*/ 53260 w 1929048"/>
                    <a:gd name="connsiteY256" fmla="*/ 1037969 h 1912806"/>
                    <a:gd name="connsiteX257" fmla="*/ 50621 w 1929048"/>
                    <a:gd name="connsiteY257" fmla="*/ 1041931 h 1912806"/>
                    <a:gd name="connsiteX258" fmla="*/ 48162 w 1929048"/>
                    <a:gd name="connsiteY258" fmla="*/ 1046013 h 1912806"/>
                    <a:gd name="connsiteX259" fmla="*/ 43264 w 1929048"/>
                    <a:gd name="connsiteY259" fmla="*/ 1054177 h 1912806"/>
                    <a:gd name="connsiteX260" fmla="*/ 38706 w 1929048"/>
                    <a:gd name="connsiteY260" fmla="*/ 1062521 h 1912806"/>
                    <a:gd name="connsiteX261" fmla="*/ 34288 w 1929048"/>
                    <a:gd name="connsiteY261" fmla="*/ 1070945 h 1912806"/>
                    <a:gd name="connsiteX262" fmla="*/ 26312 w 1929048"/>
                    <a:gd name="connsiteY262" fmla="*/ 1088213 h 1912806"/>
                    <a:gd name="connsiteX263" fmla="*/ 22634 w 1929048"/>
                    <a:gd name="connsiteY263" fmla="*/ 1096978 h 1912806"/>
                    <a:gd name="connsiteX264" fmla="*/ 19315 w 1929048"/>
                    <a:gd name="connsiteY264" fmla="*/ 1105882 h 1912806"/>
                    <a:gd name="connsiteX265" fmla="*/ 17656 w 1929048"/>
                    <a:gd name="connsiteY265" fmla="*/ 1110344 h 1912806"/>
                    <a:gd name="connsiteX266" fmla="*/ 16217 w 1929048"/>
                    <a:gd name="connsiteY266" fmla="*/ 1114866 h 1912806"/>
                    <a:gd name="connsiteX267" fmla="*/ 13298 w 1929048"/>
                    <a:gd name="connsiteY267" fmla="*/ 1123911 h 1912806"/>
                    <a:gd name="connsiteX268" fmla="*/ 10799 w 1929048"/>
                    <a:gd name="connsiteY268" fmla="*/ 1133075 h 1912806"/>
                    <a:gd name="connsiteX269" fmla="*/ 8481 w 1929048"/>
                    <a:gd name="connsiteY269" fmla="*/ 1142280 h 1912806"/>
                    <a:gd name="connsiteX270" fmla="*/ 484 w 1929048"/>
                    <a:gd name="connsiteY270" fmla="*/ 1197887 h 1912806"/>
                    <a:gd name="connsiteX271" fmla="*/ 2163 w 1929048"/>
                    <a:gd name="connsiteY271" fmla="*/ 1254075 h 1912806"/>
                    <a:gd name="connsiteX272" fmla="*/ 13598 w 1929048"/>
                    <a:gd name="connsiteY272" fmla="*/ 1309082 h 1912806"/>
                    <a:gd name="connsiteX273" fmla="*/ 17916 w 1929048"/>
                    <a:gd name="connsiteY273" fmla="*/ 1322468 h 1912806"/>
                    <a:gd name="connsiteX274" fmla="*/ 22794 w 1929048"/>
                    <a:gd name="connsiteY274" fmla="*/ 1335655 h 1912806"/>
                    <a:gd name="connsiteX275" fmla="*/ 28291 w 1929048"/>
                    <a:gd name="connsiteY275" fmla="*/ 1348601 h 1912806"/>
                    <a:gd name="connsiteX276" fmla="*/ 34328 w 1929048"/>
                    <a:gd name="connsiteY276" fmla="*/ 1361307 h 1912806"/>
                    <a:gd name="connsiteX277" fmla="*/ 63655 w 1929048"/>
                    <a:gd name="connsiteY277" fmla="*/ 1409351 h 1912806"/>
                    <a:gd name="connsiteX278" fmla="*/ 100637 w 1929048"/>
                    <a:gd name="connsiteY278" fmla="*/ 1451912 h 1912806"/>
                    <a:gd name="connsiteX279" fmla="*/ 144017 w 1929048"/>
                    <a:gd name="connsiteY279" fmla="*/ 1488009 h 1912806"/>
                    <a:gd name="connsiteX280" fmla="*/ 149794 w 1929048"/>
                    <a:gd name="connsiteY280" fmla="*/ 1492071 h 1912806"/>
                    <a:gd name="connsiteX281" fmla="*/ 155712 w 1929048"/>
                    <a:gd name="connsiteY281" fmla="*/ 1495933 h 1912806"/>
                    <a:gd name="connsiteX282" fmla="*/ 167726 w 1929048"/>
                    <a:gd name="connsiteY282" fmla="*/ 1503397 h 1912806"/>
                    <a:gd name="connsiteX283" fmla="*/ 173843 w 1929048"/>
                    <a:gd name="connsiteY283" fmla="*/ 1506939 h 1912806"/>
                    <a:gd name="connsiteX284" fmla="*/ 177901 w 1929048"/>
                    <a:gd name="connsiteY284" fmla="*/ 1509200 h 1912806"/>
                    <a:gd name="connsiteX285" fmla="*/ 182239 w 1929048"/>
                    <a:gd name="connsiteY285" fmla="*/ 1511541 h 1912806"/>
                    <a:gd name="connsiteX286" fmla="*/ 199591 w 1929048"/>
                    <a:gd name="connsiteY286" fmla="*/ 1520785 h 1912806"/>
                    <a:gd name="connsiteX287" fmla="*/ 207667 w 1929048"/>
                    <a:gd name="connsiteY287" fmla="*/ 1526508 h 1912806"/>
                    <a:gd name="connsiteX288" fmla="*/ 211706 w 1929048"/>
                    <a:gd name="connsiteY288" fmla="*/ 1529370 h 1912806"/>
                    <a:gd name="connsiteX289" fmla="*/ 212105 w 1929048"/>
                    <a:gd name="connsiteY289" fmla="*/ 1529850 h 1912806"/>
                    <a:gd name="connsiteX290" fmla="*/ 212205 w 1929048"/>
                    <a:gd name="connsiteY290" fmla="*/ 1530470 h 1912806"/>
                    <a:gd name="connsiteX291" fmla="*/ 212365 w 1929048"/>
                    <a:gd name="connsiteY291" fmla="*/ 1531711 h 1912806"/>
                    <a:gd name="connsiteX292" fmla="*/ 212685 w 1929048"/>
                    <a:gd name="connsiteY292" fmla="*/ 1534192 h 1912806"/>
                    <a:gd name="connsiteX293" fmla="*/ 213985 w 1929048"/>
                    <a:gd name="connsiteY293" fmla="*/ 1544157 h 1912806"/>
                    <a:gd name="connsiteX294" fmla="*/ 214644 w 1929048"/>
                    <a:gd name="connsiteY294" fmla="*/ 1549139 h 1912806"/>
                    <a:gd name="connsiteX295" fmla="*/ 214804 w 1929048"/>
                    <a:gd name="connsiteY295" fmla="*/ 1554562 h 1912806"/>
                    <a:gd name="connsiteX296" fmla="*/ 215084 w 1929048"/>
                    <a:gd name="connsiteY296" fmla="*/ 1571150 h 1912806"/>
                    <a:gd name="connsiteX297" fmla="*/ 215124 w 1929048"/>
                    <a:gd name="connsiteY297" fmla="*/ 1573231 h 1912806"/>
                    <a:gd name="connsiteX298" fmla="*/ 215184 w 1929048"/>
                    <a:gd name="connsiteY298" fmla="*/ 1575132 h 1912806"/>
                    <a:gd name="connsiteX299" fmla="*/ 215444 w 1929048"/>
                    <a:gd name="connsiteY299" fmla="*/ 1578154 h 1912806"/>
                    <a:gd name="connsiteX300" fmla="*/ 215944 w 1929048"/>
                    <a:gd name="connsiteY300" fmla="*/ 1584216 h 1912806"/>
                    <a:gd name="connsiteX301" fmla="*/ 218762 w 1929048"/>
                    <a:gd name="connsiteY301" fmla="*/ 1608348 h 1912806"/>
                    <a:gd name="connsiteX302" fmla="*/ 229837 w 1929048"/>
                    <a:gd name="connsiteY302" fmla="*/ 1655631 h 1912806"/>
                    <a:gd name="connsiteX303" fmla="*/ 231596 w 1929048"/>
                    <a:gd name="connsiteY303" fmla="*/ 1661454 h 1912806"/>
                    <a:gd name="connsiteX304" fmla="*/ 233635 w 1929048"/>
                    <a:gd name="connsiteY304" fmla="*/ 1667177 h 1912806"/>
                    <a:gd name="connsiteX305" fmla="*/ 237773 w 1929048"/>
                    <a:gd name="connsiteY305" fmla="*/ 1678603 h 1912806"/>
                    <a:gd name="connsiteX306" fmla="*/ 242511 w 1929048"/>
                    <a:gd name="connsiteY306" fmla="*/ 1689808 h 1912806"/>
                    <a:gd name="connsiteX307" fmla="*/ 244910 w 1929048"/>
                    <a:gd name="connsiteY307" fmla="*/ 1695391 h 1912806"/>
                    <a:gd name="connsiteX308" fmla="*/ 247569 w 1929048"/>
                    <a:gd name="connsiteY308" fmla="*/ 1700874 h 1912806"/>
                    <a:gd name="connsiteX309" fmla="*/ 271538 w 1929048"/>
                    <a:gd name="connsiteY309" fmla="*/ 1743234 h 1912806"/>
                    <a:gd name="connsiteX310" fmla="*/ 279534 w 1929048"/>
                    <a:gd name="connsiteY310" fmla="*/ 1754880 h 1912806"/>
                    <a:gd name="connsiteX311" fmla="*/ 288090 w 1929048"/>
                    <a:gd name="connsiteY311" fmla="*/ 1766146 h 1912806"/>
                    <a:gd name="connsiteX312" fmla="*/ 290229 w 1929048"/>
                    <a:gd name="connsiteY312" fmla="*/ 1768967 h 1912806"/>
                    <a:gd name="connsiteX313" fmla="*/ 292508 w 1929048"/>
                    <a:gd name="connsiteY313" fmla="*/ 1771668 h 1912806"/>
                    <a:gd name="connsiteX314" fmla="*/ 297066 w 1929048"/>
                    <a:gd name="connsiteY314" fmla="*/ 1777091 h 1912806"/>
                    <a:gd name="connsiteX315" fmla="*/ 301624 w 1929048"/>
                    <a:gd name="connsiteY315" fmla="*/ 1782514 h 1912806"/>
                    <a:gd name="connsiteX316" fmla="*/ 306441 w 1929048"/>
                    <a:gd name="connsiteY316" fmla="*/ 1787696 h 1912806"/>
                    <a:gd name="connsiteX317" fmla="*/ 311259 w 1929048"/>
                    <a:gd name="connsiteY317" fmla="*/ 1792879 h 1912806"/>
                    <a:gd name="connsiteX318" fmla="*/ 313658 w 1929048"/>
                    <a:gd name="connsiteY318" fmla="*/ 1795480 h 1912806"/>
                    <a:gd name="connsiteX319" fmla="*/ 316177 w 1929048"/>
                    <a:gd name="connsiteY319" fmla="*/ 1797961 h 1912806"/>
                    <a:gd name="connsiteX320" fmla="*/ 326292 w 1929048"/>
                    <a:gd name="connsiteY320" fmla="*/ 1807886 h 1912806"/>
                    <a:gd name="connsiteX321" fmla="*/ 336867 w 1929048"/>
                    <a:gd name="connsiteY321" fmla="*/ 1817311 h 1912806"/>
                    <a:gd name="connsiteX322" fmla="*/ 339506 w 1929048"/>
                    <a:gd name="connsiteY322" fmla="*/ 1819672 h 1912806"/>
                    <a:gd name="connsiteX323" fmla="*/ 342265 w 1929048"/>
                    <a:gd name="connsiteY323" fmla="*/ 1821913 h 1912806"/>
                    <a:gd name="connsiteX324" fmla="*/ 347782 w 1929048"/>
                    <a:gd name="connsiteY324" fmla="*/ 1826375 h 1912806"/>
                    <a:gd name="connsiteX325" fmla="*/ 445416 w 1929048"/>
                    <a:gd name="connsiteY325" fmla="*/ 1883503 h 1912806"/>
                    <a:gd name="connsiteX326" fmla="*/ 499451 w 1929048"/>
                    <a:gd name="connsiteY326" fmla="*/ 1900972 h 1912806"/>
                    <a:gd name="connsiteX327" fmla="*/ 513325 w 1929048"/>
                    <a:gd name="connsiteY327" fmla="*/ 1904073 h 1912806"/>
                    <a:gd name="connsiteX328" fmla="*/ 520281 w 1929048"/>
                    <a:gd name="connsiteY328" fmla="*/ 1905574 h 1912806"/>
                    <a:gd name="connsiteX329" fmla="*/ 527298 w 1929048"/>
                    <a:gd name="connsiteY329" fmla="*/ 1906735 h 1912806"/>
                    <a:gd name="connsiteX330" fmla="*/ 541332 w 1929048"/>
                    <a:gd name="connsiteY330" fmla="*/ 1908976 h 1912806"/>
                    <a:gd name="connsiteX331" fmla="*/ 555465 w 1929048"/>
                    <a:gd name="connsiteY331" fmla="*/ 1910656 h 1912806"/>
                    <a:gd name="connsiteX332" fmla="*/ 669832 w 1929048"/>
                    <a:gd name="connsiteY332" fmla="*/ 1908135 h 1912806"/>
                    <a:gd name="connsiteX333" fmla="*/ 779960 w 1929048"/>
                    <a:gd name="connsiteY333" fmla="*/ 1879161 h 1912806"/>
                    <a:gd name="connsiteX334" fmla="*/ 830437 w 1929048"/>
                    <a:gd name="connsiteY334" fmla="*/ 1853709 h 1912806"/>
                    <a:gd name="connsiteX335" fmla="*/ 875675 w 1929048"/>
                    <a:gd name="connsiteY335" fmla="*/ 1820452 h 1912806"/>
                    <a:gd name="connsiteX336" fmla="*/ 883352 w 1929048"/>
                    <a:gd name="connsiteY336" fmla="*/ 1813469 h 1912806"/>
                    <a:gd name="connsiteX337" fmla="*/ 890788 w 1929048"/>
                    <a:gd name="connsiteY337" fmla="*/ 1806245 h 1912806"/>
                    <a:gd name="connsiteX338" fmla="*/ 897965 w 1929048"/>
                    <a:gd name="connsiteY338" fmla="*/ 1798782 h 1912806"/>
                    <a:gd name="connsiteX339" fmla="*/ 905142 w 1929048"/>
                    <a:gd name="connsiteY339" fmla="*/ 1790718 h 1912806"/>
                    <a:gd name="connsiteX340" fmla="*/ 922913 w 1929048"/>
                    <a:gd name="connsiteY340" fmla="*/ 1766846 h 1912806"/>
                    <a:gd name="connsiteX341" fmla="*/ 927131 w 1929048"/>
                    <a:gd name="connsiteY341" fmla="*/ 1760503 h 1912806"/>
                    <a:gd name="connsiteX342" fmla="*/ 931349 w 1929048"/>
                    <a:gd name="connsiteY342" fmla="*/ 1754340 h 1912806"/>
                    <a:gd name="connsiteX343" fmla="*/ 935567 w 1929048"/>
                    <a:gd name="connsiteY343" fmla="*/ 1748177 h 1912806"/>
                    <a:gd name="connsiteX344" fmla="*/ 936627 w 1929048"/>
                    <a:gd name="connsiteY344" fmla="*/ 1746636 h 1912806"/>
                    <a:gd name="connsiteX345" fmla="*/ 937686 w 1929048"/>
                    <a:gd name="connsiteY345" fmla="*/ 1745235 h 1912806"/>
                    <a:gd name="connsiteX346" fmla="*/ 939785 w 1929048"/>
                    <a:gd name="connsiteY346" fmla="*/ 1742894 h 1912806"/>
                    <a:gd name="connsiteX347" fmla="*/ 944003 w 1929048"/>
                    <a:gd name="connsiteY347" fmla="*/ 1738212 h 1912806"/>
                    <a:gd name="connsiteX348" fmla="*/ 946102 w 1929048"/>
                    <a:gd name="connsiteY348" fmla="*/ 1735871 h 1912806"/>
                    <a:gd name="connsiteX349" fmla="*/ 948122 w 1929048"/>
                    <a:gd name="connsiteY349" fmla="*/ 1733690 h 1912806"/>
                    <a:gd name="connsiteX350" fmla="*/ 955578 w 1929048"/>
                    <a:gd name="connsiteY350" fmla="*/ 1726026 h 1912806"/>
                    <a:gd name="connsiteX351" fmla="*/ 956498 w 1929048"/>
                    <a:gd name="connsiteY351" fmla="*/ 1725066 h 1912806"/>
                    <a:gd name="connsiteX352" fmla="*/ 957277 w 1929048"/>
                    <a:gd name="connsiteY352" fmla="*/ 1724205 h 1912806"/>
                    <a:gd name="connsiteX353" fmla="*/ 958857 w 1929048"/>
                    <a:gd name="connsiteY353" fmla="*/ 1722484 h 1912806"/>
                    <a:gd name="connsiteX354" fmla="*/ 962015 w 1929048"/>
                    <a:gd name="connsiteY354" fmla="*/ 1719043 h 1912806"/>
                    <a:gd name="connsiteX355" fmla="*/ 963594 w 1929048"/>
                    <a:gd name="connsiteY355" fmla="*/ 1717322 h 1912806"/>
                    <a:gd name="connsiteX356" fmla="*/ 963994 w 1929048"/>
                    <a:gd name="connsiteY356" fmla="*/ 1716881 h 1912806"/>
                    <a:gd name="connsiteX357" fmla="*/ 964534 w 1929048"/>
                    <a:gd name="connsiteY357" fmla="*/ 1716561 h 1912806"/>
                    <a:gd name="connsiteX358" fmla="*/ 965094 w 1929048"/>
                    <a:gd name="connsiteY358" fmla="*/ 1716862 h 1912806"/>
                    <a:gd name="connsiteX359" fmla="*/ 965493 w 1929048"/>
                    <a:gd name="connsiteY359" fmla="*/ 1717302 h 1912806"/>
                    <a:gd name="connsiteX360" fmla="*/ 968652 w 1929048"/>
                    <a:gd name="connsiteY360" fmla="*/ 1720743 h 1912806"/>
                    <a:gd name="connsiteX361" fmla="*/ 971810 w 1929048"/>
                    <a:gd name="connsiteY361" fmla="*/ 1724185 h 1912806"/>
                    <a:gd name="connsiteX362" fmla="*/ 972590 w 1929048"/>
                    <a:gd name="connsiteY362" fmla="*/ 1725046 h 1912806"/>
                    <a:gd name="connsiteX363" fmla="*/ 973510 w 1929048"/>
                    <a:gd name="connsiteY363" fmla="*/ 1726006 h 1912806"/>
                    <a:gd name="connsiteX364" fmla="*/ 975369 w 1929048"/>
                    <a:gd name="connsiteY364" fmla="*/ 1727927 h 1912806"/>
                    <a:gd name="connsiteX365" fmla="*/ 979087 w 1929048"/>
                    <a:gd name="connsiteY365" fmla="*/ 1731769 h 1912806"/>
                    <a:gd name="connsiteX366" fmla="*/ 982965 w 1929048"/>
                    <a:gd name="connsiteY366" fmla="*/ 1735871 h 1912806"/>
                    <a:gd name="connsiteX367" fmla="*/ 991401 w 1929048"/>
                    <a:gd name="connsiteY367" fmla="*/ 1745215 h 1912806"/>
                    <a:gd name="connsiteX368" fmla="*/ 992461 w 1929048"/>
                    <a:gd name="connsiteY368" fmla="*/ 1746596 h 1912806"/>
                    <a:gd name="connsiteX369" fmla="*/ 993520 w 1929048"/>
                    <a:gd name="connsiteY369" fmla="*/ 1748097 h 1912806"/>
                    <a:gd name="connsiteX370" fmla="*/ 995659 w 1929048"/>
                    <a:gd name="connsiteY370" fmla="*/ 1751118 h 1912806"/>
                    <a:gd name="connsiteX371" fmla="*/ 999937 w 1929048"/>
                    <a:gd name="connsiteY371" fmla="*/ 1757141 h 1912806"/>
                    <a:gd name="connsiteX372" fmla="*/ 1005755 w 1929048"/>
                    <a:gd name="connsiteY372" fmla="*/ 1766226 h 1912806"/>
                    <a:gd name="connsiteX373" fmla="*/ 1011672 w 1929048"/>
                    <a:gd name="connsiteY373" fmla="*/ 1775130 h 1912806"/>
                    <a:gd name="connsiteX374" fmla="*/ 1018049 w 1929048"/>
                    <a:gd name="connsiteY374" fmla="*/ 1783314 h 1912806"/>
                    <a:gd name="connsiteX375" fmla="*/ 1021247 w 1929048"/>
                    <a:gd name="connsiteY375" fmla="*/ 1787396 h 1912806"/>
                    <a:gd name="connsiteX376" fmla="*/ 1022847 w 1929048"/>
                    <a:gd name="connsiteY376" fmla="*/ 1789417 h 1912806"/>
                    <a:gd name="connsiteX377" fmla="*/ 1024646 w 1929048"/>
                    <a:gd name="connsiteY377" fmla="*/ 1791498 h 1912806"/>
                    <a:gd name="connsiteX378" fmla="*/ 1034461 w 1929048"/>
                    <a:gd name="connsiteY378" fmla="*/ 1802243 h 1912806"/>
                    <a:gd name="connsiteX379" fmla="*/ 1039519 w 1929048"/>
                    <a:gd name="connsiteY379" fmla="*/ 1807486 h 1912806"/>
                    <a:gd name="connsiteX380" fmla="*/ 1044776 w 1929048"/>
                    <a:gd name="connsiteY380" fmla="*/ 1812528 h 1912806"/>
                    <a:gd name="connsiteX381" fmla="*/ 1138233 w 1929048"/>
                    <a:gd name="connsiteY381" fmla="*/ 1874439 h 1912806"/>
                    <a:gd name="connsiteX382" fmla="*/ 1247402 w 1929048"/>
                    <a:gd name="connsiteY382" fmla="*/ 1906334 h 1912806"/>
                    <a:gd name="connsiteX383" fmla="*/ 1304555 w 1929048"/>
                    <a:gd name="connsiteY383" fmla="*/ 1912137 h 1912806"/>
                    <a:gd name="connsiteX384" fmla="*/ 1318948 w 1929048"/>
                    <a:gd name="connsiteY384" fmla="*/ 1912637 h 1912806"/>
                    <a:gd name="connsiteX385" fmla="*/ 1333342 w 1929048"/>
                    <a:gd name="connsiteY385" fmla="*/ 1912758 h 1912806"/>
                    <a:gd name="connsiteX386" fmla="*/ 1347575 w 1929048"/>
                    <a:gd name="connsiteY386" fmla="*/ 1912417 h 1912806"/>
                    <a:gd name="connsiteX387" fmla="*/ 1351133 w 1929048"/>
                    <a:gd name="connsiteY387" fmla="*/ 1912337 h 1912806"/>
                    <a:gd name="connsiteX388" fmla="*/ 1354692 w 1929048"/>
                    <a:gd name="connsiteY388" fmla="*/ 1912077 h 1912806"/>
                    <a:gd name="connsiteX389" fmla="*/ 1361788 w 1929048"/>
                    <a:gd name="connsiteY389" fmla="*/ 1911577 h 1912806"/>
                    <a:gd name="connsiteX390" fmla="*/ 1390095 w 1929048"/>
                    <a:gd name="connsiteY390" fmla="*/ 1908635 h 1912806"/>
                    <a:gd name="connsiteX391" fmla="*/ 1418062 w 1929048"/>
                    <a:gd name="connsiteY391" fmla="*/ 1903513 h 1912806"/>
                    <a:gd name="connsiteX392" fmla="*/ 1445649 w 1929048"/>
                    <a:gd name="connsiteY392" fmla="*/ 1896670 h 1912806"/>
                    <a:gd name="connsiteX393" fmla="*/ 1472596 w 1929048"/>
                    <a:gd name="connsiteY393" fmla="*/ 1887665 h 1912806"/>
                    <a:gd name="connsiteX394" fmla="*/ 1485830 w 1929048"/>
                    <a:gd name="connsiteY394" fmla="*/ 1882523 h 1912806"/>
                    <a:gd name="connsiteX395" fmla="*/ 1498904 w 1929048"/>
                    <a:gd name="connsiteY395" fmla="*/ 1876960 h 1912806"/>
                    <a:gd name="connsiteX396" fmla="*/ 1511718 w 1929048"/>
                    <a:gd name="connsiteY396" fmla="*/ 1870837 h 1912806"/>
                    <a:gd name="connsiteX397" fmla="*/ 1518035 w 1929048"/>
                    <a:gd name="connsiteY397" fmla="*/ 1867595 h 1912806"/>
                    <a:gd name="connsiteX398" fmla="*/ 1524292 w 1929048"/>
                    <a:gd name="connsiteY398" fmla="*/ 1864234 h 1912806"/>
                    <a:gd name="connsiteX399" fmla="*/ 1571990 w 1929048"/>
                    <a:gd name="connsiteY399" fmla="*/ 1833599 h 1912806"/>
                    <a:gd name="connsiteX400" fmla="*/ 1614590 w 1929048"/>
                    <a:gd name="connsiteY400" fmla="*/ 1796280 h 1912806"/>
                    <a:gd name="connsiteX401" fmla="*/ 1650853 w 1929048"/>
                    <a:gd name="connsiteY401" fmla="*/ 1752919 h 1912806"/>
                    <a:gd name="connsiteX402" fmla="*/ 1658170 w 1929048"/>
                    <a:gd name="connsiteY402" fmla="*/ 1742254 h 1912806"/>
                    <a:gd name="connsiteX403" fmla="*/ 1665027 w 1929048"/>
                    <a:gd name="connsiteY403" fmla="*/ 1731309 h 1912806"/>
                    <a:gd name="connsiteX404" fmla="*/ 1668425 w 1929048"/>
                    <a:gd name="connsiteY404" fmla="*/ 1725806 h 1912806"/>
                    <a:gd name="connsiteX405" fmla="*/ 1671524 w 1929048"/>
                    <a:gd name="connsiteY405" fmla="*/ 1720143 h 1912806"/>
                    <a:gd name="connsiteX406" fmla="*/ 1677661 w 1929048"/>
                    <a:gd name="connsiteY406" fmla="*/ 1708778 h 1912806"/>
                    <a:gd name="connsiteX407" fmla="*/ 1697531 w 1929048"/>
                    <a:gd name="connsiteY407" fmla="*/ 1661214 h 1912806"/>
                    <a:gd name="connsiteX408" fmla="*/ 1709866 w 1929048"/>
                    <a:gd name="connsiteY408" fmla="*/ 1611210 h 1912806"/>
                    <a:gd name="connsiteX409" fmla="*/ 1711645 w 1929048"/>
                    <a:gd name="connsiteY409" fmla="*/ 1598443 h 1912806"/>
                    <a:gd name="connsiteX410" fmla="*/ 1712484 w 1929048"/>
                    <a:gd name="connsiteY410" fmla="*/ 1592060 h 1912806"/>
                    <a:gd name="connsiteX411" fmla="*/ 1713004 w 1929048"/>
                    <a:gd name="connsiteY411" fmla="*/ 1585637 h 1912806"/>
                    <a:gd name="connsiteX412" fmla="*/ 1713524 w 1929048"/>
                    <a:gd name="connsiteY412" fmla="*/ 1579214 h 1912806"/>
                    <a:gd name="connsiteX413" fmla="*/ 1713784 w 1929048"/>
                    <a:gd name="connsiteY413" fmla="*/ 1575992 h 1912806"/>
                    <a:gd name="connsiteX414" fmla="*/ 1713904 w 1929048"/>
                    <a:gd name="connsiteY414" fmla="*/ 1574312 h 1912806"/>
                    <a:gd name="connsiteX415" fmla="*/ 1713944 w 1929048"/>
                    <a:gd name="connsiteY415" fmla="*/ 1572111 h 1912806"/>
                    <a:gd name="connsiteX416" fmla="*/ 1714224 w 1929048"/>
                    <a:gd name="connsiteY416" fmla="*/ 1554522 h 1912806"/>
                    <a:gd name="connsiteX417" fmla="*/ 1714304 w 1929048"/>
                    <a:gd name="connsiteY417" fmla="*/ 1551140 h 1912806"/>
                    <a:gd name="connsiteX418" fmla="*/ 1714344 w 1929048"/>
                    <a:gd name="connsiteY418" fmla="*/ 1549459 h 1912806"/>
                    <a:gd name="connsiteX419" fmla="*/ 1714544 w 1929048"/>
                    <a:gd name="connsiteY419" fmla="*/ 1547919 h 1912806"/>
                    <a:gd name="connsiteX420" fmla="*/ 1715343 w 1929048"/>
                    <a:gd name="connsiteY420" fmla="*/ 1541736 h 1912806"/>
                    <a:gd name="connsiteX421" fmla="*/ 1716143 w 1929048"/>
                    <a:gd name="connsiteY421" fmla="*/ 1535553 h 1912806"/>
                    <a:gd name="connsiteX422" fmla="*/ 1716543 w 1929048"/>
                    <a:gd name="connsiteY422" fmla="*/ 1532471 h 1912806"/>
                    <a:gd name="connsiteX423" fmla="*/ 1716742 w 1929048"/>
                    <a:gd name="connsiteY423" fmla="*/ 1530930 h 1912806"/>
                    <a:gd name="connsiteX424" fmla="*/ 1717162 w 1929048"/>
                    <a:gd name="connsiteY424" fmla="*/ 1529470 h 1912806"/>
                    <a:gd name="connsiteX425" fmla="*/ 1724519 w 1929048"/>
                    <a:gd name="connsiteY425" fmla="*/ 1524267 h 1912806"/>
                    <a:gd name="connsiteX426" fmla="*/ 1728197 w 1929048"/>
                    <a:gd name="connsiteY426" fmla="*/ 1521666 h 1912806"/>
                    <a:gd name="connsiteX427" fmla="*/ 1730036 w 1929048"/>
                    <a:gd name="connsiteY427" fmla="*/ 1520365 h 1912806"/>
                    <a:gd name="connsiteX428" fmla="*/ 1732215 w 1929048"/>
                    <a:gd name="connsiteY428" fmla="*/ 1519225 h 1912806"/>
                    <a:gd name="connsiteX429" fmla="*/ 1749687 w 1929048"/>
                    <a:gd name="connsiteY429" fmla="*/ 1510000 h 1912806"/>
                    <a:gd name="connsiteX430" fmla="*/ 1757244 w 1929048"/>
                    <a:gd name="connsiteY430" fmla="*/ 1505798 h 1912806"/>
                    <a:gd name="connsiteX431" fmla="*/ 1763321 w 1929048"/>
                    <a:gd name="connsiteY431" fmla="*/ 1502176 h 1912806"/>
                    <a:gd name="connsiteX432" fmla="*/ 1769358 w 1929048"/>
                    <a:gd name="connsiteY432" fmla="*/ 1498514 h 1912806"/>
                    <a:gd name="connsiteX433" fmla="*/ 1775275 w 1929048"/>
                    <a:gd name="connsiteY433" fmla="*/ 1494653 h 1912806"/>
                    <a:gd name="connsiteX434" fmla="*/ 1819854 w 1929048"/>
                    <a:gd name="connsiteY434" fmla="*/ 1459996 h 1912806"/>
                    <a:gd name="connsiteX435" fmla="*/ 1858276 w 1929048"/>
                    <a:gd name="connsiteY435" fmla="*/ 1418715 h 1912806"/>
                    <a:gd name="connsiteX436" fmla="*/ 1889282 w 1929048"/>
                    <a:gd name="connsiteY436" fmla="*/ 1371712 h 1912806"/>
                    <a:gd name="connsiteX437" fmla="*/ 1895779 w 1929048"/>
                    <a:gd name="connsiteY437" fmla="*/ 1359226 h 1912806"/>
                    <a:gd name="connsiteX438" fmla="*/ 1901736 w 1929048"/>
                    <a:gd name="connsiteY438" fmla="*/ 1346480 h 1912806"/>
                    <a:gd name="connsiteX439" fmla="*/ 1911891 w 1929048"/>
                    <a:gd name="connsiteY439" fmla="*/ 1320247 h 1912806"/>
                    <a:gd name="connsiteX440" fmla="*/ 1925325 w 1929048"/>
                    <a:gd name="connsiteY440" fmla="*/ 1265700 h 1912806"/>
                    <a:gd name="connsiteX441" fmla="*/ 1928963 w 1929048"/>
                    <a:gd name="connsiteY441" fmla="*/ 1209613 h 1912806"/>
                    <a:gd name="connsiteX442" fmla="*/ 1923086 w 1929048"/>
                    <a:gd name="connsiteY442" fmla="*/ 1153725 h 1912806"/>
                    <a:gd name="connsiteX443" fmla="*/ 1826111 w 1929048"/>
                    <a:gd name="connsiteY443" fmla="*/ 1393583 h 1912806"/>
                    <a:gd name="connsiteX444" fmla="*/ 1792207 w 1929048"/>
                    <a:gd name="connsiteY444" fmla="*/ 1430021 h 1912806"/>
                    <a:gd name="connsiteX445" fmla="*/ 1752746 w 1929048"/>
                    <a:gd name="connsiteY445" fmla="*/ 1460696 h 1912806"/>
                    <a:gd name="connsiteX446" fmla="*/ 1747508 w 1929048"/>
                    <a:gd name="connsiteY446" fmla="*/ 1464118 h 1912806"/>
                    <a:gd name="connsiteX447" fmla="*/ 1742151 w 1929048"/>
                    <a:gd name="connsiteY447" fmla="*/ 1467359 h 1912806"/>
                    <a:gd name="connsiteX448" fmla="*/ 1736773 w 1929048"/>
                    <a:gd name="connsiteY448" fmla="*/ 1470561 h 1912806"/>
                    <a:gd name="connsiteX449" fmla="*/ 1727058 w 1929048"/>
                    <a:gd name="connsiteY449" fmla="*/ 1475923 h 1912806"/>
                    <a:gd name="connsiteX450" fmla="*/ 1720401 w 1929048"/>
                    <a:gd name="connsiteY450" fmla="*/ 1479345 h 1912806"/>
                    <a:gd name="connsiteX451" fmla="*/ 1713844 w 1929048"/>
                    <a:gd name="connsiteY451" fmla="*/ 1482847 h 1912806"/>
                    <a:gd name="connsiteX452" fmla="*/ 1700730 w 1929048"/>
                    <a:gd name="connsiteY452" fmla="*/ 1489870 h 1912806"/>
                    <a:gd name="connsiteX453" fmla="*/ 1697452 w 1929048"/>
                    <a:gd name="connsiteY453" fmla="*/ 1491631 h 1912806"/>
                    <a:gd name="connsiteX454" fmla="*/ 1695292 w 1929048"/>
                    <a:gd name="connsiteY454" fmla="*/ 1493972 h 1912806"/>
                    <a:gd name="connsiteX455" fmla="*/ 1690994 w 1929048"/>
                    <a:gd name="connsiteY455" fmla="*/ 1498675 h 1912806"/>
                    <a:gd name="connsiteX456" fmla="*/ 1682378 w 1929048"/>
                    <a:gd name="connsiteY456" fmla="*/ 1508059 h 1912806"/>
                    <a:gd name="connsiteX457" fmla="*/ 1681519 w 1929048"/>
                    <a:gd name="connsiteY457" fmla="*/ 1510100 h 1912806"/>
                    <a:gd name="connsiteX458" fmla="*/ 1680839 w 1929048"/>
                    <a:gd name="connsiteY458" fmla="*/ 1512201 h 1912806"/>
                    <a:gd name="connsiteX459" fmla="*/ 1679480 w 1929048"/>
                    <a:gd name="connsiteY459" fmla="*/ 1516423 h 1912806"/>
                    <a:gd name="connsiteX460" fmla="*/ 1676761 w 1929048"/>
                    <a:gd name="connsiteY460" fmla="*/ 1524867 h 1912806"/>
                    <a:gd name="connsiteX461" fmla="*/ 1674042 w 1929048"/>
                    <a:gd name="connsiteY461" fmla="*/ 1533312 h 1912806"/>
                    <a:gd name="connsiteX462" fmla="*/ 1673363 w 1929048"/>
                    <a:gd name="connsiteY462" fmla="*/ 1535413 h 1912806"/>
                    <a:gd name="connsiteX463" fmla="*/ 1673303 w 1929048"/>
                    <a:gd name="connsiteY463" fmla="*/ 1537954 h 1912806"/>
                    <a:gd name="connsiteX464" fmla="*/ 1673223 w 1929048"/>
                    <a:gd name="connsiteY464" fmla="*/ 1543096 h 1912806"/>
                    <a:gd name="connsiteX465" fmla="*/ 1673103 w 1929048"/>
                    <a:gd name="connsiteY465" fmla="*/ 1568829 h 1912806"/>
                    <a:gd name="connsiteX466" fmla="*/ 1673103 w 1929048"/>
                    <a:gd name="connsiteY466" fmla="*/ 1572451 h 1912806"/>
                    <a:gd name="connsiteX467" fmla="*/ 1673063 w 1929048"/>
                    <a:gd name="connsiteY467" fmla="*/ 1572651 h 1912806"/>
                    <a:gd name="connsiteX468" fmla="*/ 1673023 w 1929048"/>
                    <a:gd name="connsiteY468" fmla="*/ 1573011 h 1912806"/>
                    <a:gd name="connsiteX469" fmla="*/ 1672963 w 1929048"/>
                    <a:gd name="connsiteY469" fmla="*/ 1573711 h 1912806"/>
                    <a:gd name="connsiteX470" fmla="*/ 1672723 w 1929048"/>
                    <a:gd name="connsiteY470" fmla="*/ 1576533 h 1912806"/>
                    <a:gd name="connsiteX471" fmla="*/ 1672263 w 1929048"/>
                    <a:gd name="connsiteY471" fmla="*/ 1582175 h 1912806"/>
                    <a:gd name="connsiteX472" fmla="*/ 1671823 w 1929048"/>
                    <a:gd name="connsiteY472" fmla="*/ 1587818 h 1912806"/>
                    <a:gd name="connsiteX473" fmla="*/ 1671064 w 1929048"/>
                    <a:gd name="connsiteY473" fmla="*/ 1593421 h 1912806"/>
                    <a:gd name="connsiteX474" fmla="*/ 1669525 w 1929048"/>
                    <a:gd name="connsiteY474" fmla="*/ 1604627 h 1912806"/>
                    <a:gd name="connsiteX475" fmla="*/ 1658690 w 1929048"/>
                    <a:gd name="connsiteY475" fmla="*/ 1648528 h 1912806"/>
                    <a:gd name="connsiteX476" fmla="*/ 1641198 w 1929048"/>
                    <a:gd name="connsiteY476" fmla="*/ 1690389 h 1912806"/>
                    <a:gd name="connsiteX477" fmla="*/ 1635780 w 1929048"/>
                    <a:gd name="connsiteY477" fmla="*/ 1700413 h 1912806"/>
                    <a:gd name="connsiteX478" fmla="*/ 1633062 w 1929048"/>
                    <a:gd name="connsiteY478" fmla="*/ 1705416 h 1912806"/>
                    <a:gd name="connsiteX479" fmla="*/ 1630063 w 1929048"/>
                    <a:gd name="connsiteY479" fmla="*/ 1710278 h 1912806"/>
                    <a:gd name="connsiteX480" fmla="*/ 1624006 w 1929048"/>
                    <a:gd name="connsiteY480" fmla="*/ 1719963 h 1912806"/>
                    <a:gd name="connsiteX481" fmla="*/ 1617529 w 1929048"/>
                    <a:gd name="connsiteY481" fmla="*/ 1729408 h 1912806"/>
                    <a:gd name="connsiteX482" fmla="*/ 1458303 w 1929048"/>
                    <a:gd name="connsiteY482" fmla="*/ 1849607 h 1912806"/>
                    <a:gd name="connsiteX483" fmla="*/ 1434094 w 1929048"/>
                    <a:gd name="connsiteY483" fmla="*/ 1857690 h 1912806"/>
                    <a:gd name="connsiteX484" fmla="*/ 1409286 w 1929048"/>
                    <a:gd name="connsiteY484" fmla="*/ 1863834 h 1912806"/>
                    <a:gd name="connsiteX485" fmla="*/ 1384118 w 1929048"/>
                    <a:gd name="connsiteY485" fmla="*/ 1868456 h 1912806"/>
                    <a:gd name="connsiteX486" fmla="*/ 1358610 w 1929048"/>
                    <a:gd name="connsiteY486" fmla="*/ 1871097 h 1912806"/>
                    <a:gd name="connsiteX487" fmla="*/ 1352213 w 1929048"/>
                    <a:gd name="connsiteY487" fmla="*/ 1871557 h 1912806"/>
                    <a:gd name="connsiteX488" fmla="*/ 1349014 w 1929048"/>
                    <a:gd name="connsiteY488" fmla="*/ 1871797 h 1912806"/>
                    <a:gd name="connsiteX489" fmla="*/ 1345796 w 1929048"/>
                    <a:gd name="connsiteY489" fmla="*/ 1871857 h 1912806"/>
                    <a:gd name="connsiteX490" fmla="*/ 1332942 w 1929048"/>
                    <a:gd name="connsiteY490" fmla="*/ 1872158 h 1912806"/>
                    <a:gd name="connsiteX491" fmla="*/ 1319628 w 1929048"/>
                    <a:gd name="connsiteY491" fmla="*/ 1872058 h 1912806"/>
                    <a:gd name="connsiteX492" fmla="*/ 1306274 w 1929048"/>
                    <a:gd name="connsiteY492" fmla="*/ 1871597 h 1912806"/>
                    <a:gd name="connsiteX493" fmla="*/ 1253579 w 1929048"/>
                    <a:gd name="connsiteY493" fmla="*/ 1866255 h 1912806"/>
                    <a:gd name="connsiteX494" fmla="*/ 1154705 w 1929048"/>
                    <a:gd name="connsiteY494" fmla="*/ 1837421 h 1912806"/>
                    <a:gd name="connsiteX495" fmla="*/ 1072583 w 1929048"/>
                    <a:gd name="connsiteY495" fmla="*/ 1783114 h 1912806"/>
                    <a:gd name="connsiteX496" fmla="*/ 1068025 w 1929048"/>
                    <a:gd name="connsiteY496" fmla="*/ 1778752 h 1912806"/>
                    <a:gd name="connsiteX497" fmla="*/ 1063668 w 1929048"/>
                    <a:gd name="connsiteY497" fmla="*/ 1774230 h 1912806"/>
                    <a:gd name="connsiteX498" fmla="*/ 1055192 w 1929048"/>
                    <a:gd name="connsiteY498" fmla="*/ 1764945 h 1912806"/>
                    <a:gd name="connsiteX499" fmla="*/ 1054412 w 1929048"/>
                    <a:gd name="connsiteY499" fmla="*/ 1764065 h 1912806"/>
                    <a:gd name="connsiteX500" fmla="*/ 1054032 w 1929048"/>
                    <a:gd name="connsiteY500" fmla="*/ 1763644 h 1912806"/>
                    <a:gd name="connsiteX501" fmla="*/ 1053852 w 1929048"/>
                    <a:gd name="connsiteY501" fmla="*/ 1763444 h 1912806"/>
                    <a:gd name="connsiteX502" fmla="*/ 1053552 w 1929048"/>
                    <a:gd name="connsiteY502" fmla="*/ 1763064 h 1912806"/>
                    <a:gd name="connsiteX503" fmla="*/ 1052333 w 1929048"/>
                    <a:gd name="connsiteY503" fmla="*/ 1761563 h 1912806"/>
                    <a:gd name="connsiteX504" fmla="*/ 1049954 w 1929048"/>
                    <a:gd name="connsiteY504" fmla="*/ 1758422 h 1912806"/>
                    <a:gd name="connsiteX505" fmla="*/ 1045236 w 1929048"/>
                    <a:gd name="connsiteY505" fmla="*/ 1752119 h 1912806"/>
                    <a:gd name="connsiteX506" fmla="*/ 1035841 w 1929048"/>
                    <a:gd name="connsiteY506" fmla="*/ 1739433 h 1912806"/>
                    <a:gd name="connsiteX507" fmla="*/ 1027284 w 1929048"/>
                    <a:gd name="connsiteY507" fmla="*/ 1724925 h 1912806"/>
                    <a:gd name="connsiteX508" fmla="*/ 1018889 w 1929048"/>
                    <a:gd name="connsiteY508" fmla="*/ 1709998 h 1912806"/>
                    <a:gd name="connsiteX509" fmla="*/ 1012252 w 1929048"/>
                    <a:gd name="connsiteY509" fmla="*/ 1700914 h 1912806"/>
                    <a:gd name="connsiteX510" fmla="*/ 1008933 w 1929048"/>
                    <a:gd name="connsiteY510" fmla="*/ 1696371 h 1912806"/>
                    <a:gd name="connsiteX511" fmla="*/ 1007274 w 1929048"/>
                    <a:gd name="connsiteY511" fmla="*/ 1694090 h 1912806"/>
                    <a:gd name="connsiteX512" fmla="*/ 1006454 w 1929048"/>
                    <a:gd name="connsiteY512" fmla="*/ 1692950 h 1912806"/>
                    <a:gd name="connsiteX513" fmla="*/ 1006254 w 1929048"/>
                    <a:gd name="connsiteY513" fmla="*/ 1692670 h 1912806"/>
                    <a:gd name="connsiteX514" fmla="*/ 1006035 w 1929048"/>
                    <a:gd name="connsiteY514" fmla="*/ 1692530 h 1912806"/>
                    <a:gd name="connsiteX515" fmla="*/ 1005615 w 1929048"/>
                    <a:gd name="connsiteY515" fmla="*/ 1692229 h 1912806"/>
                    <a:gd name="connsiteX516" fmla="*/ 991861 w 1929048"/>
                    <a:gd name="connsiteY516" fmla="*/ 1682905 h 1912806"/>
                    <a:gd name="connsiteX517" fmla="*/ 990142 w 1929048"/>
                    <a:gd name="connsiteY517" fmla="*/ 1681744 h 1912806"/>
                    <a:gd name="connsiteX518" fmla="*/ 989722 w 1929048"/>
                    <a:gd name="connsiteY518" fmla="*/ 1681464 h 1912806"/>
                    <a:gd name="connsiteX519" fmla="*/ 989362 w 1929048"/>
                    <a:gd name="connsiteY519" fmla="*/ 1681344 h 1912806"/>
                    <a:gd name="connsiteX520" fmla="*/ 988643 w 1929048"/>
                    <a:gd name="connsiteY520" fmla="*/ 1681104 h 1912806"/>
                    <a:gd name="connsiteX521" fmla="*/ 985744 w 1929048"/>
                    <a:gd name="connsiteY521" fmla="*/ 1680184 h 1912806"/>
                    <a:gd name="connsiteX522" fmla="*/ 979967 w 1929048"/>
                    <a:gd name="connsiteY522" fmla="*/ 1678323 h 1912806"/>
                    <a:gd name="connsiteX523" fmla="*/ 977068 w 1929048"/>
                    <a:gd name="connsiteY523" fmla="*/ 1677402 h 1912806"/>
                    <a:gd name="connsiteX524" fmla="*/ 975649 w 1929048"/>
                    <a:gd name="connsiteY524" fmla="*/ 1676962 h 1912806"/>
                    <a:gd name="connsiteX525" fmla="*/ 974549 w 1929048"/>
                    <a:gd name="connsiteY525" fmla="*/ 1676862 h 1912806"/>
                    <a:gd name="connsiteX526" fmla="*/ 970111 w 1929048"/>
                    <a:gd name="connsiteY526" fmla="*/ 1676442 h 1912806"/>
                    <a:gd name="connsiteX527" fmla="*/ 965673 w 1929048"/>
                    <a:gd name="connsiteY527" fmla="*/ 1676021 h 1912806"/>
                    <a:gd name="connsiteX528" fmla="*/ 963075 w 1929048"/>
                    <a:gd name="connsiteY528" fmla="*/ 1676021 h 1912806"/>
                    <a:gd name="connsiteX529" fmla="*/ 960856 w 1929048"/>
                    <a:gd name="connsiteY529" fmla="*/ 1676242 h 1912806"/>
                    <a:gd name="connsiteX530" fmla="*/ 956418 w 1929048"/>
                    <a:gd name="connsiteY530" fmla="*/ 1676662 h 1912806"/>
                    <a:gd name="connsiteX531" fmla="*/ 954199 w 1929048"/>
                    <a:gd name="connsiteY531" fmla="*/ 1676882 h 1912806"/>
                    <a:gd name="connsiteX532" fmla="*/ 953099 w 1929048"/>
                    <a:gd name="connsiteY532" fmla="*/ 1676982 h 1912806"/>
                    <a:gd name="connsiteX533" fmla="*/ 951680 w 1929048"/>
                    <a:gd name="connsiteY533" fmla="*/ 1677422 h 1912806"/>
                    <a:gd name="connsiteX534" fmla="*/ 940105 w 1929048"/>
                    <a:gd name="connsiteY534" fmla="*/ 1681124 h 1912806"/>
                    <a:gd name="connsiteX535" fmla="*/ 939386 w 1929048"/>
                    <a:gd name="connsiteY535" fmla="*/ 1681364 h 1912806"/>
                    <a:gd name="connsiteX536" fmla="*/ 939026 w 1929048"/>
                    <a:gd name="connsiteY536" fmla="*/ 1681484 h 1912806"/>
                    <a:gd name="connsiteX537" fmla="*/ 938606 w 1929048"/>
                    <a:gd name="connsiteY537" fmla="*/ 1681764 h 1912806"/>
                    <a:gd name="connsiteX538" fmla="*/ 936887 w 1929048"/>
                    <a:gd name="connsiteY538" fmla="*/ 1682925 h 1912806"/>
                    <a:gd name="connsiteX539" fmla="*/ 933448 w 1929048"/>
                    <a:gd name="connsiteY539" fmla="*/ 1685266 h 1912806"/>
                    <a:gd name="connsiteX540" fmla="*/ 926572 w 1929048"/>
                    <a:gd name="connsiteY540" fmla="*/ 1689928 h 1912806"/>
                    <a:gd name="connsiteX541" fmla="*/ 923133 w 1929048"/>
                    <a:gd name="connsiteY541" fmla="*/ 1692269 h 1912806"/>
                    <a:gd name="connsiteX542" fmla="*/ 921474 w 1929048"/>
                    <a:gd name="connsiteY542" fmla="*/ 1694210 h 1912806"/>
                    <a:gd name="connsiteX543" fmla="*/ 919855 w 1929048"/>
                    <a:gd name="connsiteY543" fmla="*/ 1696592 h 1912806"/>
                    <a:gd name="connsiteX544" fmla="*/ 913398 w 1929048"/>
                    <a:gd name="connsiteY544" fmla="*/ 1706096 h 1912806"/>
                    <a:gd name="connsiteX545" fmla="*/ 906941 w 1929048"/>
                    <a:gd name="connsiteY545" fmla="*/ 1715621 h 1912806"/>
                    <a:gd name="connsiteX546" fmla="*/ 900864 w 1929048"/>
                    <a:gd name="connsiteY546" fmla="*/ 1725946 h 1912806"/>
                    <a:gd name="connsiteX547" fmla="*/ 874816 w 1929048"/>
                    <a:gd name="connsiteY547" fmla="*/ 1763544 h 1912806"/>
                    <a:gd name="connsiteX548" fmla="*/ 867999 w 1929048"/>
                    <a:gd name="connsiteY548" fmla="*/ 1771208 h 1912806"/>
                    <a:gd name="connsiteX549" fmla="*/ 861782 w 1929048"/>
                    <a:gd name="connsiteY549" fmla="*/ 1777651 h 1912806"/>
                    <a:gd name="connsiteX550" fmla="*/ 855345 w 1929048"/>
                    <a:gd name="connsiteY550" fmla="*/ 1783894 h 1912806"/>
                    <a:gd name="connsiteX551" fmla="*/ 848688 w 1929048"/>
                    <a:gd name="connsiteY551" fmla="*/ 1789937 h 1912806"/>
                    <a:gd name="connsiteX552" fmla="*/ 809146 w 1929048"/>
                    <a:gd name="connsiteY552" fmla="*/ 1819012 h 1912806"/>
                    <a:gd name="connsiteX553" fmla="*/ 764327 w 1929048"/>
                    <a:gd name="connsiteY553" fmla="*/ 1841603 h 1912806"/>
                    <a:gd name="connsiteX554" fmla="*/ 664294 w 1929048"/>
                    <a:gd name="connsiteY554" fmla="*/ 1867855 h 1912806"/>
                    <a:gd name="connsiteX555" fmla="*/ 611339 w 1929048"/>
                    <a:gd name="connsiteY555" fmla="*/ 1872038 h 1912806"/>
                    <a:gd name="connsiteX556" fmla="*/ 597945 w 1929048"/>
                    <a:gd name="connsiteY556" fmla="*/ 1872218 h 1912806"/>
                    <a:gd name="connsiteX557" fmla="*/ 585071 w 1929048"/>
                    <a:gd name="connsiteY557" fmla="*/ 1871918 h 1912806"/>
                    <a:gd name="connsiteX558" fmla="*/ 578654 w 1929048"/>
                    <a:gd name="connsiteY558" fmla="*/ 1871737 h 1912806"/>
                    <a:gd name="connsiteX559" fmla="*/ 572257 w 1929048"/>
                    <a:gd name="connsiteY559" fmla="*/ 1871277 h 1912806"/>
                    <a:gd name="connsiteX560" fmla="*/ 565860 w 1929048"/>
                    <a:gd name="connsiteY560" fmla="*/ 1870837 h 1912806"/>
                    <a:gd name="connsiteX561" fmla="*/ 559483 w 1929048"/>
                    <a:gd name="connsiteY561" fmla="*/ 1870257 h 1912806"/>
                    <a:gd name="connsiteX562" fmla="*/ 546749 w 1929048"/>
                    <a:gd name="connsiteY562" fmla="*/ 1868756 h 1912806"/>
                    <a:gd name="connsiteX563" fmla="*/ 534115 w 1929048"/>
                    <a:gd name="connsiteY563" fmla="*/ 1866735 h 1912806"/>
                    <a:gd name="connsiteX564" fmla="*/ 527798 w 1929048"/>
                    <a:gd name="connsiteY564" fmla="*/ 1865694 h 1912806"/>
                    <a:gd name="connsiteX565" fmla="*/ 521541 w 1929048"/>
                    <a:gd name="connsiteY565" fmla="*/ 1864334 h 1912806"/>
                    <a:gd name="connsiteX566" fmla="*/ 509067 w 1929048"/>
                    <a:gd name="connsiteY566" fmla="*/ 1861552 h 1912806"/>
                    <a:gd name="connsiteX567" fmla="*/ 460529 w 1929048"/>
                    <a:gd name="connsiteY567" fmla="*/ 1845865 h 1912806"/>
                    <a:gd name="connsiteX568" fmla="*/ 373110 w 1929048"/>
                    <a:gd name="connsiteY568" fmla="*/ 1794720 h 1912806"/>
                    <a:gd name="connsiteX569" fmla="*/ 368192 w 1929048"/>
                    <a:gd name="connsiteY569" fmla="*/ 1790738 h 1912806"/>
                    <a:gd name="connsiteX570" fmla="*/ 365734 w 1929048"/>
                    <a:gd name="connsiteY570" fmla="*/ 1788757 h 1912806"/>
                    <a:gd name="connsiteX571" fmla="*/ 363375 w 1929048"/>
                    <a:gd name="connsiteY571" fmla="*/ 1786656 h 1912806"/>
                    <a:gd name="connsiteX572" fmla="*/ 353939 w 1929048"/>
                    <a:gd name="connsiteY572" fmla="*/ 1778252 h 1912806"/>
                    <a:gd name="connsiteX573" fmla="*/ 344943 w 1929048"/>
                    <a:gd name="connsiteY573" fmla="*/ 1769407 h 1912806"/>
                    <a:gd name="connsiteX574" fmla="*/ 342684 w 1929048"/>
                    <a:gd name="connsiteY574" fmla="*/ 1767206 h 1912806"/>
                    <a:gd name="connsiteX575" fmla="*/ 340545 w 1929048"/>
                    <a:gd name="connsiteY575" fmla="*/ 1764885 h 1912806"/>
                    <a:gd name="connsiteX576" fmla="*/ 336267 w 1929048"/>
                    <a:gd name="connsiteY576" fmla="*/ 1760263 h 1912806"/>
                    <a:gd name="connsiteX577" fmla="*/ 331989 w 1929048"/>
                    <a:gd name="connsiteY577" fmla="*/ 1755660 h 1912806"/>
                    <a:gd name="connsiteX578" fmla="*/ 327951 w 1929048"/>
                    <a:gd name="connsiteY578" fmla="*/ 1750838 h 1912806"/>
                    <a:gd name="connsiteX579" fmla="*/ 323893 w 1929048"/>
                    <a:gd name="connsiteY579" fmla="*/ 1746036 h 1912806"/>
                    <a:gd name="connsiteX580" fmla="*/ 321874 w 1929048"/>
                    <a:gd name="connsiteY580" fmla="*/ 1743635 h 1912806"/>
                    <a:gd name="connsiteX581" fmla="*/ 319975 w 1929048"/>
                    <a:gd name="connsiteY581" fmla="*/ 1741133 h 1912806"/>
                    <a:gd name="connsiteX582" fmla="*/ 312379 w 1929048"/>
                    <a:gd name="connsiteY582" fmla="*/ 1731148 h 1912806"/>
                    <a:gd name="connsiteX583" fmla="*/ 305302 w 1929048"/>
                    <a:gd name="connsiteY583" fmla="*/ 1720823 h 1912806"/>
                    <a:gd name="connsiteX584" fmla="*/ 284152 w 1929048"/>
                    <a:gd name="connsiteY584" fmla="*/ 1683425 h 1912806"/>
                    <a:gd name="connsiteX585" fmla="*/ 281793 w 1929048"/>
                    <a:gd name="connsiteY585" fmla="*/ 1678603 h 1912806"/>
                    <a:gd name="connsiteX586" fmla="*/ 279694 w 1929048"/>
                    <a:gd name="connsiteY586" fmla="*/ 1673680 h 1912806"/>
                    <a:gd name="connsiteX587" fmla="*/ 275516 w 1929048"/>
                    <a:gd name="connsiteY587" fmla="*/ 1663816 h 1912806"/>
                    <a:gd name="connsiteX588" fmla="*/ 271877 w 1929048"/>
                    <a:gd name="connsiteY588" fmla="*/ 1653771 h 1912806"/>
                    <a:gd name="connsiteX589" fmla="*/ 270078 w 1929048"/>
                    <a:gd name="connsiteY589" fmla="*/ 1648748 h 1912806"/>
                    <a:gd name="connsiteX590" fmla="*/ 268539 w 1929048"/>
                    <a:gd name="connsiteY590" fmla="*/ 1643646 h 1912806"/>
                    <a:gd name="connsiteX591" fmla="*/ 258824 w 1929048"/>
                    <a:gd name="connsiteY591" fmla="*/ 1602145 h 1912806"/>
                    <a:gd name="connsiteX592" fmla="*/ 256365 w 1929048"/>
                    <a:gd name="connsiteY592" fmla="*/ 1580955 h 1912806"/>
                    <a:gd name="connsiteX593" fmla="*/ 255925 w 1929048"/>
                    <a:gd name="connsiteY593" fmla="*/ 1575632 h 1912806"/>
                    <a:gd name="connsiteX594" fmla="*/ 255705 w 1929048"/>
                    <a:gd name="connsiteY594" fmla="*/ 1572971 h 1912806"/>
                    <a:gd name="connsiteX595" fmla="*/ 255705 w 1929048"/>
                    <a:gd name="connsiteY595" fmla="*/ 1572631 h 1912806"/>
                    <a:gd name="connsiteX596" fmla="*/ 255665 w 1929048"/>
                    <a:gd name="connsiteY596" fmla="*/ 1571970 h 1912806"/>
                    <a:gd name="connsiteX597" fmla="*/ 255665 w 1929048"/>
                    <a:gd name="connsiteY597" fmla="*/ 1567428 h 1912806"/>
                    <a:gd name="connsiteX598" fmla="*/ 255525 w 1929048"/>
                    <a:gd name="connsiteY598" fmla="*/ 1543176 h 1912806"/>
                    <a:gd name="connsiteX599" fmla="*/ 255465 w 1929048"/>
                    <a:gd name="connsiteY599" fmla="*/ 1539034 h 1912806"/>
                    <a:gd name="connsiteX600" fmla="*/ 255425 w 1929048"/>
                    <a:gd name="connsiteY600" fmla="*/ 1536973 h 1912806"/>
                    <a:gd name="connsiteX601" fmla="*/ 255225 w 1929048"/>
                    <a:gd name="connsiteY601" fmla="*/ 1535032 h 1912806"/>
                    <a:gd name="connsiteX602" fmla="*/ 253046 w 1929048"/>
                    <a:gd name="connsiteY602" fmla="*/ 1528229 h 1912806"/>
                    <a:gd name="connsiteX603" fmla="*/ 248668 w 1929048"/>
                    <a:gd name="connsiteY603" fmla="*/ 1514642 h 1912806"/>
                    <a:gd name="connsiteX604" fmla="*/ 247569 w 1929048"/>
                    <a:gd name="connsiteY604" fmla="*/ 1511241 h 1912806"/>
                    <a:gd name="connsiteX605" fmla="*/ 247029 w 1929048"/>
                    <a:gd name="connsiteY605" fmla="*/ 1509540 h 1912806"/>
                    <a:gd name="connsiteX606" fmla="*/ 246729 w 1929048"/>
                    <a:gd name="connsiteY606" fmla="*/ 1508720 h 1912806"/>
                    <a:gd name="connsiteX607" fmla="*/ 246229 w 1929048"/>
                    <a:gd name="connsiteY607" fmla="*/ 1507979 h 1912806"/>
                    <a:gd name="connsiteX608" fmla="*/ 241492 w 1929048"/>
                    <a:gd name="connsiteY608" fmla="*/ 1502817 h 1912806"/>
                    <a:gd name="connsiteX609" fmla="*/ 232016 w 1929048"/>
                    <a:gd name="connsiteY609" fmla="*/ 1492492 h 1912806"/>
                    <a:gd name="connsiteX610" fmla="*/ 229117 w 1929048"/>
                    <a:gd name="connsiteY610" fmla="*/ 1490551 h 1912806"/>
                    <a:gd name="connsiteX611" fmla="*/ 225839 w 1929048"/>
                    <a:gd name="connsiteY611" fmla="*/ 1488790 h 1912806"/>
                    <a:gd name="connsiteX612" fmla="*/ 219282 w 1929048"/>
                    <a:gd name="connsiteY612" fmla="*/ 1485288 h 1912806"/>
                    <a:gd name="connsiteX613" fmla="*/ 206148 w 1929048"/>
                    <a:gd name="connsiteY613" fmla="*/ 1478305 h 1912806"/>
                    <a:gd name="connsiteX614" fmla="*/ 199531 w 1929048"/>
                    <a:gd name="connsiteY614" fmla="*/ 1474863 h 1912806"/>
                    <a:gd name="connsiteX615" fmla="*/ 193834 w 1929048"/>
                    <a:gd name="connsiteY615" fmla="*/ 1471681 h 1912806"/>
                    <a:gd name="connsiteX616" fmla="*/ 188416 w 1929048"/>
                    <a:gd name="connsiteY616" fmla="*/ 1468540 h 1912806"/>
                    <a:gd name="connsiteX617" fmla="*/ 177781 w 1929048"/>
                    <a:gd name="connsiteY617" fmla="*/ 1461917 h 1912806"/>
                    <a:gd name="connsiteX618" fmla="*/ 172524 w 1929048"/>
                    <a:gd name="connsiteY618" fmla="*/ 1458495 h 1912806"/>
                    <a:gd name="connsiteX619" fmla="*/ 167406 w 1929048"/>
                    <a:gd name="connsiteY619" fmla="*/ 1454893 h 1912806"/>
                    <a:gd name="connsiteX620" fmla="*/ 129004 w 1929048"/>
                    <a:gd name="connsiteY620" fmla="*/ 1422937 h 1912806"/>
                    <a:gd name="connsiteX621" fmla="*/ 96399 w 1929048"/>
                    <a:gd name="connsiteY621" fmla="*/ 1385399 h 1912806"/>
                    <a:gd name="connsiteX622" fmla="*/ 70631 w 1929048"/>
                    <a:gd name="connsiteY622" fmla="*/ 1343198 h 1912806"/>
                    <a:gd name="connsiteX623" fmla="*/ 65334 w 1929048"/>
                    <a:gd name="connsiteY623" fmla="*/ 1332073 h 1912806"/>
                    <a:gd name="connsiteX624" fmla="*/ 60516 w 1929048"/>
                    <a:gd name="connsiteY624" fmla="*/ 1320747 h 1912806"/>
                    <a:gd name="connsiteX625" fmla="*/ 56258 w 1929048"/>
                    <a:gd name="connsiteY625" fmla="*/ 1309202 h 1912806"/>
                    <a:gd name="connsiteX626" fmla="*/ 52480 w 1929048"/>
                    <a:gd name="connsiteY626" fmla="*/ 1297496 h 1912806"/>
                    <a:gd name="connsiteX627" fmla="*/ 42485 w 1929048"/>
                    <a:gd name="connsiteY627" fmla="*/ 1249452 h 1912806"/>
                    <a:gd name="connsiteX628" fmla="*/ 41025 w 1929048"/>
                    <a:gd name="connsiteY628" fmla="*/ 1200288 h 1912806"/>
                    <a:gd name="connsiteX629" fmla="*/ 48022 w 1929048"/>
                    <a:gd name="connsiteY629" fmla="*/ 1151685 h 1912806"/>
                    <a:gd name="connsiteX630" fmla="*/ 50061 w 1929048"/>
                    <a:gd name="connsiteY630" fmla="*/ 1143641 h 1912806"/>
                    <a:gd name="connsiteX631" fmla="*/ 52240 w 1929048"/>
                    <a:gd name="connsiteY631" fmla="*/ 1135617 h 1912806"/>
                    <a:gd name="connsiteX632" fmla="*/ 54799 w 1929048"/>
                    <a:gd name="connsiteY632" fmla="*/ 1127713 h 1912806"/>
                    <a:gd name="connsiteX633" fmla="*/ 56058 w 1929048"/>
                    <a:gd name="connsiteY633" fmla="*/ 1123751 h 1912806"/>
                    <a:gd name="connsiteX634" fmla="*/ 57518 w 1929048"/>
                    <a:gd name="connsiteY634" fmla="*/ 1119849 h 1912806"/>
                    <a:gd name="connsiteX635" fmla="*/ 60416 w 1929048"/>
                    <a:gd name="connsiteY635" fmla="*/ 1112045 h 1912806"/>
                    <a:gd name="connsiteX636" fmla="*/ 63655 w 1929048"/>
                    <a:gd name="connsiteY636" fmla="*/ 1104381 h 1912806"/>
                    <a:gd name="connsiteX637" fmla="*/ 70651 w 1929048"/>
                    <a:gd name="connsiteY637" fmla="*/ 1089254 h 1912806"/>
                    <a:gd name="connsiteX638" fmla="*/ 74530 w 1929048"/>
                    <a:gd name="connsiteY638" fmla="*/ 1081850 h 1912806"/>
                    <a:gd name="connsiteX639" fmla="*/ 78528 w 1929048"/>
                    <a:gd name="connsiteY639" fmla="*/ 1074527 h 1912806"/>
                    <a:gd name="connsiteX640" fmla="*/ 82846 w 1929048"/>
                    <a:gd name="connsiteY640" fmla="*/ 1067363 h 1912806"/>
                    <a:gd name="connsiteX641" fmla="*/ 85005 w 1929048"/>
                    <a:gd name="connsiteY641" fmla="*/ 1063781 h 1912806"/>
                    <a:gd name="connsiteX642" fmla="*/ 87324 w 1929048"/>
                    <a:gd name="connsiteY642" fmla="*/ 1060300 h 1912806"/>
                    <a:gd name="connsiteX643" fmla="*/ 91942 w 1929048"/>
                    <a:gd name="connsiteY643" fmla="*/ 1053316 h 1912806"/>
                    <a:gd name="connsiteX644" fmla="*/ 96879 w 1929048"/>
                    <a:gd name="connsiteY644" fmla="*/ 1046533 h 1912806"/>
                    <a:gd name="connsiteX645" fmla="*/ 99338 w 1929048"/>
                    <a:gd name="connsiteY645" fmla="*/ 1043131 h 1912806"/>
                    <a:gd name="connsiteX646" fmla="*/ 99638 w 1929048"/>
                    <a:gd name="connsiteY646" fmla="*/ 1042711 h 1912806"/>
                    <a:gd name="connsiteX647" fmla="*/ 99798 w 1929048"/>
                    <a:gd name="connsiteY647" fmla="*/ 1042491 h 1912806"/>
                    <a:gd name="connsiteX648" fmla="*/ 100038 w 1929048"/>
                    <a:gd name="connsiteY648" fmla="*/ 1042191 h 1912806"/>
                    <a:gd name="connsiteX649" fmla="*/ 101577 w 1929048"/>
                    <a:gd name="connsiteY649" fmla="*/ 1040350 h 1912806"/>
                    <a:gd name="connsiteX650" fmla="*/ 104656 w 1929048"/>
                    <a:gd name="connsiteY650" fmla="*/ 1036668 h 1912806"/>
                    <a:gd name="connsiteX651" fmla="*/ 116950 w 1929048"/>
                    <a:gd name="connsiteY651" fmla="*/ 1021961 h 1912806"/>
                    <a:gd name="connsiteX652" fmla="*/ 118549 w 1929048"/>
                    <a:gd name="connsiteY652" fmla="*/ 1020100 h 1912806"/>
                    <a:gd name="connsiteX653" fmla="*/ 119888 w 1929048"/>
                    <a:gd name="connsiteY653" fmla="*/ 1018199 h 1912806"/>
                    <a:gd name="connsiteX654" fmla="*/ 121728 w 1929048"/>
                    <a:gd name="connsiteY654" fmla="*/ 1014277 h 1912806"/>
                    <a:gd name="connsiteX655" fmla="*/ 125386 w 1929048"/>
                    <a:gd name="connsiteY655" fmla="*/ 1006413 h 1912806"/>
                    <a:gd name="connsiteX656" fmla="*/ 129044 w 1929048"/>
                    <a:gd name="connsiteY656" fmla="*/ 998549 h 1912806"/>
                    <a:gd name="connsiteX657" fmla="*/ 130883 w 1929048"/>
                    <a:gd name="connsiteY657" fmla="*/ 994628 h 1912806"/>
                    <a:gd name="connsiteX658" fmla="*/ 131703 w 1929048"/>
                    <a:gd name="connsiteY658" fmla="*/ 992627 h 1912806"/>
                    <a:gd name="connsiteX659" fmla="*/ 131923 w 1929048"/>
                    <a:gd name="connsiteY659" fmla="*/ 990566 h 1912806"/>
                    <a:gd name="connsiteX660" fmla="*/ 132642 w 1929048"/>
                    <a:gd name="connsiteY660" fmla="*/ 982401 h 1912806"/>
                    <a:gd name="connsiteX661" fmla="*/ 132822 w 1929048"/>
                    <a:gd name="connsiteY661" fmla="*/ 980361 h 1912806"/>
                    <a:gd name="connsiteX662" fmla="*/ 132563 w 1929048"/>
                    <a:gd name="connsiteY662" fmla="*/ 978119 h 1912806"/>
                    <a:gd name="connsiteX663" fmla="*/ 132003 w 1929048"/>
                    <a:gd name="connsiteY663" fmla="*/ 973617 h 1912806"/>
                    <a:gd name="connsiteX664" fmla="*/ 131443 w 1929048"/>
                    <a:gd name="connsiteY664" fmla="*/ 969115 h 1912806"/>
                    <a:gd name="connsiteX665" fmla="*/ 131143 w 1929048"/>
                    <a:gd name="connsiteY665" fmla="*/ 966854 h 1912806"/>
                    <a:gd name="connsiteX666" fmla="*/ 130384 w 1929048"/>
                    <a:gd name="connsiteY666" fmla="*/ 964533 h 1912806"/>
                    <a:gd name="connsiteX667" fmla="*/ 127325 w 1929048"/>
                    <a:gd name="connsiteY667" fmla="*/ 955288 h 1912806"/>
                    <a:gd name="connsiteX668" fmla="*/ 124366 w 1929048"/>
                    <a:gd name="connsiteY668" fmla="*/ 946024 h 1912806"/>
                    <a:gd name="connsiteX669" fmla="*/ 122907 w 1929048"/>
                    <a:gd name="connsiteY669" fmla="*/ 941401 h 1912806"/>
                    <a:gd name="connsiteX670" fmla="*/ 122187 w 1929048"/>
                    <a:gd name="connsiteY670" fmla="*/ 939080 h 1912806"/>
                    <a:gd name="connsiteX671" fmla="*/ 121848 w 1929048"/>
                    <a:gd name="connsiteY671" fmla="*/ 937920 h 1912806"/>
                    <a:gd name="connsiteX672" fmla="*/ 121448 w 1929048"/>
                    <a:gd name="connsiteY672" fmla="*/ 936419 h 1912806"/>
                    <a:gd name="connsiteX673" fmla="*/ 119509 w 1929048"/>
                    <a:gd name="connsiteY673" fmla="*/ 928815 h 1912806"/>
                    <a:gd name="connsiteX674" fmla="*/ 116290 w 1929048"/>
                    <a:gd name="connsiteY674" fmla="*/ 913448 h 1912806"/>
                    <a:gd name="connsiteX675" fmla="*/ 112252 w 1929048"/>
                    <a:gd name="connsiteY675" fmla="*/ 865084 h 1912806"/>
                    <a:gd name="connsiteX676" fmla="*/ 113651 w 1929048"/>
                    <a:gd name="connsiteY676" fmla="*/ 840812 h 1912806"/>
                    <a:gd name="connsiteX677" fmla="*/ 114271 w 1929048"/>
                    <a:gd name="connsiteY677" fmla="*/ 834769 h 1912806"/>
                    <a:gd name="connsiteX678" fmla="*/ 115011 w 1929048"/>
                    <a:gd name="connsiteY678" fmla="*/ 828746 h 1912806"/>
                    <a:gd name="connsiteX679" fmla="*/ 117090 w 1929048"/>
                    <a:gd name="connsiteY679" fmla="*/ 816800 h 1912806"/>
                    <a:gd name="connsiteX680" fmla="*/ 119709 w 1929048"/>
                    <a:gd name="connsiteY680" fmla="*/ 804975 h 1912806"/>
                    <a:gd name="connsiteX681" fmla="*/ 121128 w 1929048"/>
                    <a:gd name="connsiteY681" fmla="*/ 799092 h 1912806"/>
                    <a:gd name="connsiteX682" fmla="*/ 121828 w 1929048"/>
                    <a:gd name="connsiteY682" fmla="*/ 796150 h 1912806"/>
                    <a:gd name="connsiteX683" fmla="*/ 122727 w 1929048"/>
                    <a:gd name="connsiteY683" fmla="*/ 793249 h 1912806"/>
                    <a:gd name="connsiteX684" fmla="*/ 126385 w 1929048"/>
                    <a:gd name="connsiteY684" fmla="*/ 781683 h 1912806"/>
                    <a:gd name="connsiteX685" fmla="*/ 127305 w 1929048"/>
                    <a:gd name="connsiteY685" fmla="*/ 778802 h 1912806"/>
                    <a:gd name="connsiteX686" fmla="*/ 128424 w 1929048"/>
                    <a:gd name="connsiteY686" fmla="*/ 775980 h 1912806"/>
                    <a:gd name="connsiteX687" fmla="*/ 130643 w 1929048"/>
                    <a:gd name="connsiteY687" fmla="*/ 770338 h 1912806"/>
                    <a:gd name="connsiteX688" fmla="*/ 140459 w 1929048"/>
                    <a:gd name="connsiteY688" fmla="*/ 748127 h 1912806"/>
                    <a:gd name="connsiteX689" fmla="*/ 146296 w 1929048"/>
                    <a:gd name="connsiteY689" fmla="*/ 737441 h 1912806"/>
                    <a:gd name="connsiteX690" fmla="*/ 149215 w 1929048"/>
                    <a:gd name="connsiteY690" fmla="*/ 732099 h 1912806"/>
                    <a:gd name="connsiteX691" fmla="*/ 152493 w 1929048"/>
                    <a:gd name="connsiteY691" fmla="*/ 726976 h 1912806"/>
                    <a:gd name="connsiteX692" fmla="*/ 156431 w 1929048"/>
                    <a:gd name="connsiteY692" fmla="*/ 720813 h 1912806"/>
                    <a:gd name="connsiteX693" fmla="*/ 158390 w 1929048"/>
                    <a:gd name="connsiteY693" fmla="*/ 717732 h 1912806"/>
                    <a:gd name="connsiteX694" fmla="*/ 160529 w 1929048"/>
                    <a:gd name="connsiteY694" fmla="*/ 714770 h 1912806"/>
                    <a:gd name="connsiteX695" fmla="*/ 169205 w 1929048"/>
                    <a:gd name="connsiteY695" fmla="*/ 702965 h 1912806"/>
                    <a:gd name="connsiteX696" fmla="*/ 178641 w 1929048"/>
                    <a:gd name="connsiteY696" fmla="*/ 691719 h 1912806"/>
                    <a:gd name="connsiteX697" fmla="*/ 183599 w 1929048"/>
                    <a:gd name="connsiteY697" fmla="*/ 686296 h 1912806"/>
                    <a:gd name="connsiteX698" fmla="*/ 188656 w 1929048"/>
                    <a:gd name="connsiteY698" fmla="*/ 680974 h 1912806"/>
                    <a:gd name="connsiteX699" fmla="*/ 199211 w 1929048"/>
                    <a:gd name="connsiteY699" fmla="*/ 670749 h 1912806"/>
                    <a:gd name="connsiteX700" fmla="*/ 204589 w 1929048"/>
                    <a:gd name="connsiteY700" fmla="*/ 665726 h 1912806"/>
                    <a:gd name="connsiteX701" fmla="*/ 210266 w 1929048"/>
                    <a:gd name="connsiteY701" fmla="*/ 661064 h 1912806"/>
                    <a:gd name="connsiteX702" fmla="*/ 215964 w 1929048"/>
                    <a:gd name="connsiteY702" fmla="*/ 656402 h 1912806"/>
                    <a:gd name="connsiteX703" fmla="*/ 218802 w 1929048"/>
                    <a:gd name="connsiteY703" fmla="*/ 654061 h 1912806"/>
                    <a:gd name="connsiteX704" fmla="*/ 221801 w 1929048"/>
                    <a:gd name="connsiteY704" fmla="*/ 651940 h 1912806"/>
                    <a:gd name="connsiteX705" fmla="*/ 232736 w 1929048"/>
                    <a:gd name="connsiteY705" fmla="*/ 644076 h 1912806"/>
                    <a:gd name="connsiteX706" fmla="*/ 248109 w 1929048"/>
                    <a:gd name="connsiteY706" fmla="*/ 634431 h 1912806"/>
                    <a:gd name="connsiteX707" fmla="*/ 262342 w 1929048"/>
                    <a:gd name="connsiteY707" fmla="*/ 618843 h 1912806"/>
                    <a:gd name="connsiteX708" fmla="*/ 269459 w 1929048"/>
                    <a:gd name="connsiteY708" fmla="*/ 611040 h 1912806"/>
                    <a:gd name="connsiteX709" fmla="*/ 271238 w 1929048"/>
                    <a:gd name="connsiteY709" fmla="*/ 609099 h 1912806"/>
                    <a:gd name="connsiteX710" fmla="*/ 272137 w 1929048"/>
                    <a:gd name="connsiteY710" fmla="*/ 608118 h 1912806"/>
                    <a:gd name="connsiteX711" fmla="*/ 272577 w 1929048"/>
                    <a:gd name="connsiteY711" fmla="*/ 607638 h 1912806"/>
                    <a:gd name="connsiteX712" fmla="*/ 272857 w 1929048"/>
                    <a:gd name="connsiteY712" fmla="*/ 607038 h 1912806"/>
                    <a:gd name="connsiteX713" fmla="*/ 274596 w 1929048"/>
                    <a:gd name="connsiteY713" fmla="*/ 602695 h 1912806"/>
                    <a:gd name="connsiteX714" fmla="*/ 278214 w 1929048"/>
                    <a:gd name="connsiteY714" fmla="*/ 582085 h 1912806"/>
                    <a:gd name="connsiteX715" fmla="*/ 275276 w 1929048"/>
                    <a:gd name="connsiteY715" fmla="*/ 558294 h 1912806"/>
                    <a:gd name="connsiteX716" fmla="*/ 274556 w 1929048"/>
                    <a:gd name="connsiteY716" fmla="*/ 552331 h 1912806"/>
                    <a:gd name="connsiteX717" fmla="*/ 274236 w 1929048"/>
                    <a:gd name="connsiteY717" fmla="*/ 549389 h 1912806"/>
                    <a:gd name="connsiteX718" fmla="*/ 273996 w 1929048"/>
                    <a:gd name="connsiteY718" fmla="*/ 546648 h 1912806"/>
                    <a:gd name="connsiteX719" fmla="*/ 273657 w 1929048"/>
                    <a:gd name="connsiteY719" fmla="*/ 542446 h 1912806"/>
                    <a:gd name="connsiteX720" fmla="*/ 273517 w 1929048"/>
                    <a:gd name="connsiteY720" fmla="*/ 540065 h 1912806"/>
                    <a:gd name="connsiteX721" fmla="*/ 273177 w 1929048"/>
                    <a:gd name="connsiteY721" fmla="*/ 530540 h 1912806"/>
                    <a:gd name="connsiteX722" fmla="*/ 273277 w 1929048"/>
                    <a:gd name="connsiteY722" fmla="*/ 520995 h 1912806"/>
                    <a:gd name="connsiteX723" fmla="*/ 273377 w 1929048"/>
                    <a:gd name="connsiteY723" fmla="*/ 516213 h 1912806"/>
                    <a:gd name="connsiteX724" fmla="*/ 273697 w 1929048"/>
                    <a:gd name="connsiteY724" fmla="*/ 511451 h 1912806"/>
                    <a:gd name="connsiteX725" fmla="*/ 281333 w 1929048"/>
                    <a:gd name="connsiteY725" fmla="*/ 464568 h 1912806"/>
                    <a:gd name="connsiteX726" fmla="*/ 298285 w 1929048"/>
                    <a:gd name="connsiteY726" fmla="*/ 420086 h 1912806"/>
                    <a:gd name="connsiteX727" fmla="*/ 323733 w 1929048"/>
                    <a:gd name="connsiteY727" fmla="*/ 379426 h 1912806"/>
                    <a:gd name="connsiteX728" fmla="*/ 356598 w 1929048"/>
                    <a:gd name="connsiteY728" fmla="*/ 343929 h 1912806"/>
                    <a:gd name="connsiteX729" fmla="*/ 402656 w 1929048"/>
                    <a:gd name="connsiteY729" fmla="*/ 310752 h 1912806"/>
                    <a:gd name="connsiteX730" fmla="*/ 428084 w 1929048"/>
                    <a:gd name="connsiteY730" fmla="*/ 297846 h 1912806"/>
                    <a:gd name="connsiteX731" fmla="*/ 434661 w 1929048"/>
                    <a:gd name="connsiteY731" fmla="*/ 295045 h 1912806"/>
                    <a:gd name="connsiteX732" fmla="*/ 436301 w 1929048"/>
                    <a:gd name="connsiteY732" fmla="*/ 294344 h 1912806"/>
                    <a:gd name="connsiteX733" fmla="*/ 438080 w 1929048"/>
                    <a:gd name="connsiteY733" fmla="*/ 293664 h 1912806"/>
                    <a:gd name="connsiteX734" fmla="*/ 441678 w 1929048"/>
                    <a:gd name="connsiteY734" fmla="*/ 292303 h 1912806"/>
                    <a:gd name="connsiteX735" fmla="*/ 445276 w 1929048"/>
                    <a:gd name="connsiteY735" fmla="*/ 290943 h 1912806"/>
                    <a:gd name="connsiteX736" fmla="*/ 447076 w 1929048"/>
                    <a:gd name="connsiteY736" fmla="*/ 290262 h 1912806"/>
                    <a:gd name="connsiteX737" fmla="*/ 448775 w 1929048"/>
                    <a:gd name="connsiteY737" fmla="*/ 289702 h 1912806"/>
                    <a:gd name="connsiteX738" fmla="*/ 450854 w 1929048"/>
                    <a:gd name="connsiteY738" fmla="*/ 289042 h 1912806"/>
                    <a:gd name="connsiteX739" fmla="*/ 467506 w 1929048"/>
                    <a:gd name="connsiteY739" fmla="*/ 283779 h 1912806"/>
                    <a:gd name="connsiteX740" fmla="*/ 470485 w 1929048"/>
                    <a:gd name="connsiteY740" fmla="*/ 282819 h 1912806"/>
                    <a:gd name="connsiteX741" fmla="*/ 471964 w 1929048"/>
                    <a:gd name="connsiteY741" fmla="*/ 282338 h 1912806"/>
                    <a:gd name="connsiteX742" fmla="*/ 473323 w 1929048"/>
                    <a:gd name="connsiteY742" fmla="*/ 281738 h 1912806"/>
                    <a:gd name="connsiteX743" fmla="*/ 478121 w 1929048"/>
                    <a:gd name="connsiteY743" fmla="*/ 278717 h 1912806"/>
                    <a:gd name="connsiteX744" fmla="*/ 487697 w 1929048"/>
                    <a:gd name="connsiteY744" fmla="*/ 272694 h 1912806"/>
                    <a:gd name="connsiteX745" fmla="*/ 492494 w 1929048"/>
                    <a:gd name="connsiteY745" fmla="*/ 269672 h 1912806"/>
                    <a:gd name="connsiteX746" fmla="*/ 493654 w 1929048"/>
                    <a:gd name="connsiteY746" fmla="*/ 268872 h 1912806"/>
                    <a:gd name="connsiteX747" fmla="*/ 494493 w 1929048"/>
                    <a:gd name="connsiteY747" fmla="*/ 267731 h 1912806"/>
                    <a:gd name="connsiteX748" fmla="*/ 496053 w 1929048"/>
                    <a:gd name="connsiteY748" fmla="*/ 265350 h 1912806"/>
                    <a:gd name="connsiteX749" fmla="*/ 502310 w 1929048"/>
                    <a:gd name="connsiteY749" fmla="*/ 255825 h 1912806"/>
                    <a:gd name="connsiteX750" fmla="*/ 505428 w 1929048"/>
                    <a:gd name="connsiteY750" fmla="*/ 251063 h 1912806"/>
                    <a:gd name="connsiteX751" fmla="*/ 506988 w 1929048"/>
                    <a:gd name="connsiteY751" fmla="*/ 248682 h 1912806"/>
                    <a:gd name="connsiteX752" fmla="*/ 508387 w 1929048"/>
                    <a:gd name="connsiteY752" fmla="*/ 246141 h 1912806"/>
                    <a:gd name="connsiteX753" fmla="*/ 512525 w 1929048"/>
                    <a:gd name="connsiteY753" fmla="*/ 234455 h 1912806"/>
                    <a:gd name="connsiteX754" fmla="*/ 516663 w 1929048"/>
                    <a:gd name="connsiteY754" fmla="*/ 222769 h 1912806"/>
                    <a:gd name="connsiteX755" fmla="*/ 517183 w 1929048"/>
                    <a:gd name="connsiteY755" fmla="*/ 221308 h 1912806"/>
                    <a:gd name="connsiteX756" fmla="*/ 517423 w 1929048"/>
                    <a:gd name="connsiteY756" fmla="*/ 220668 h 1912806"/>
                    <a:gd name="connsiteX757" fmla="*/ 517543 w 1929048"/>
                    <a:gd name="connsiteY757" fmla="*/ 220348 h 1912806"/>
                    <a:gd name="connsiteX758" fmla="*/ 518062 w 1929048"/>
                    <a:gd name="connsiteY758" fmla="*/ 219107 h 1912806"/>
                    <a:gd name="connsiteX759" fmla="*/ 519082 w 1929048"/>
                    <a:gd name="connsiteY759" fmla="*/ 216606 h 1912806"/>
                    <a:gd name="connsiteX760" fmla="*/ 537253 w 1929048"/>
                    <a:gd name="connsiteY760" fmla="*/ 177707 h 1912806"/>
                    <a:gd name="connsiteX761" fmla="*/ 564521 w 1929048"/>
                    <a:gd name="connsiteY761" fmla="*/ 135126 h 1912806"/>
                    <a:gd name="connsiteX762" fmla="*/ 597305 w 1929048"/>
                    <a:gd name="connsiteY762" fmla="*/ 98388 h 1912806"/>
                    <a:gd name="connsiteX763" fmla="*/ 676149 w 1929048"/>
                    <a:gd name="connsiteY763" fmla="*/ 49904 h 1912806"/>
                    <a:gd name="connsiteX764" fmla="*/ 697659 w 1929048"/>
                    <a:gd name="connsiteY764" fmla="*/ 44102 h 1912806"/>
                    <a:gd name="connsiteX765" fmla="*/ 703116 w 1929048"/>
                    <a:gd name="connsiteY765" fmla="*/ 43161 h 1912806"/>
                    <a:gd name="connsiteX766" fmla="*/ 705835 w 1929048"/>
                    <a:gd name="connsiteY766" fmla="*/ 42661 h 1912806"/>
                    <a:gd name="connsiteX767" fmla="*/ 708573 w 1929048"/>
                    <a:gd name="connsiteY767" fmla="*/ 42321 h 1912806"/>
                    <a:gd name="connsiteX768" fmla="*/ 714051 w 1929048"/>
                    <a:gd name="connsiteY768" fmla="*/ 41620 h 1912806"/>
                    <a:gd name="connsiteX769" fmla="*/ 719568 w 1929048"/>
                    <a:gd name="connsiteY769" fmla="*/ 41200 h 1912806"/>
                    <a:gd name="connsiteX770" fmla="*/ 730623 w 1929048"/>
                    <a:gd name="connsiteY770" fmla="*/ 40740 h 1912806"/>
                    <a:gd name="connsiteX771" fmla="*/ 733582 w 1929048"/>
                    <a:gd name="connsiteY771" fmla="*/ 40740 h 1912806"/>
                    <a:gd name="connsiteX772" fmla="*/ 736660 w 1929048"/>
                    <a:gd name="connsiteY772" fmla="*/ 40820 h 1912806"/>
                    <a:gd name="connsiteX773" fmla="*/ 742837 w 1929048"/>
                    <a:gd name="connsiteY773" fmla="*/ 40960 h 1912806"/>
                    <a:gd name="connsiteX774" fmla="*/ 745916 w 1929048"/>
                    <a:gd name="connsiteY774" fmla="*/ 41020 h 1912806"/>
                    <a:gd name="connsiteX775" fmla="*/ 748955 w 1929048"/>
                    <a:gd name="connsiteY775" fmla="*/ 41260 h 1912806"/>
                    <a:gd name="connsiteX776" fmla="*/ 755032 w 1929048"/>
                    <a:gd name="connsiteY776" fmla="*/ 41720 h 1912806"/>
                    <a:gd name="connsiteX777" fmla="*/ 761089 w 1929048"/>
                    <a:gd name="connsiteY777" fmla="*/ 42221 h 1912806"/>
                    <a:gd name="connsiteX778" fmla="*/ 767046 w 1929048"/>
                    <a:gd name="connsiteY778" fmla="*/ 43001 h 1912806"/>
                    <a:gd name="connsiteX779" fmla="*/ 812585 w 1929048"/>
                    <a:gd name="connsiteY779" fmla="*/ 53686 h 1912806"/>
                    <a:gd name="connsiteX780" fmla="*/ 852966 w 1929048"/>
                    <a:gd name="connsiteY780" fmla="*/ 73776 h 1912806"/>
                    <a:gd name="connsiteX781" fmla="*/ 874496 w 1929048"/>
                    <a:gd name="connsiteY781" fmla="*/ 90244 h 1912806"/>
                    <a:gd name="connsiteX782" fmla="*/ 877075 w 1929048"/>
                    <a:gd name="connsiteY782" fmla="*/ 92485 h 1912806"/>
                    <a:gd name="connsiteX783" fmla="*/ 879514 w 1929048"/>
                    <a:gd name="connsiteY783" fmla="*/ 94907 h 1912806"/>
                    <a:gd name="connsiteX784" fmla="*/ 884291 w 1929048"/>
                    <a:gd name="connsiteY784" fmla="*/ 99589 h 1912806"/>
                    <a:gd name="connsiteX785" fmla="*/ 890369 w 1929048"/>
                    <a:gd name="connsiteY785" fmla="*/ 106072 h 1912806"/>
                    <a:gd name="connsiteX786" fmla="*/ 893387 w 1929048"/>
                    <a:gd name="connsiteY786" fmla="*/ 109474 h 1912806"/>
                    <a:gd name="connsiteX787" fmla="*/ 894906 w 1929048"/>
                    <a:gd name="connsiteY787" fmla="*/ 111174 h 1912806"/>
                    <a:gd name="connsiteX788" fmla="*/ 896326 w 1929048"/>
                    <a:gd name="connsiteY788" fmla="*/ 113095 h 1912806"/>
                    <a:gd name="connsiteX789" fmla="*/ 901963 w 1929048"/>
                    <a:gd name="connsiteY789" fmla="*/ 120759 h 1912806"/>
                    <a:gd name="connsiteX790" fmla="*/ 913238 w 1929048"/>
                    <a:gd name="connsiteY790" fmla="*/ 136087 h 1912806"/>
                    <a:gd name="connsiteX791" fmla="*/ 916616 w 1929048"/>
                    <a:gd name="connsiteY791" fmla="*/ 140709 h 1912806"/>
                    <a:gd name="connsiteX792" fmla="*/ 917456 w 1929048"/>
                    <a:gd name="connsiteY792" fmla="*/ 141870 h 1912806"/>
                    <a:gd name="connsiteX793" fmla="*/ 918335 w 1929048"/>
                    <a:gd name="connsiteY793" fmla="*/ 142650 h 1912806"/>
                    <a:gd name="connsiteX794" fmla="*/ 920095 w 1929048"/>
                    <a:gd name="connsiteY794" fmla="*/ 144011 h 1912806"/>
                    <a:gd name="connsiteX795" fmla="*/ 927211 w 1929048"/>
                    <a:gd name="connsiteY795" fmla="*/ 149313 h 1912806"/>
                    <a:gd name="connsiteX796" fmla="*/ 941605 w 1929048"/>
                    <a:gd name="connsiteY796" fmla="*/ 159258 h 1912806"/>
                    <a:gd name="connsiteX797" fmla="*/ 942504 w 1929048"/>
                    <a:gd name="connsiteY797" fmla="*/ 159858 h 1912806"/>
                    <a:gd name="connsiteX798" fmla="*/ 943324 w 1929048"/>
                    <a:gd name="connsiteY798" fmla="*/ 160259 h 1912806"/>
                    <a:gd name="connsiteX799" fmla="*/ 944743 w 1929048"/>
                    <a:gd name="connsiteY799" fmla="*/ 160519 h 1912806"/>
                    <a:gd name="connsiteX800" fmla="*/ 947582 w 1929048"/>
                    <a:gd name="connsiteY800" fmla="*/ 161039 h 1912806"/>
                    <a:gd name="connsiteX801" fmla="*/ 953259 w 1929048"/>
                    <a:gd name="connsiteY801" fmla="*/ 162099 h 1912806"/>
                    <a:gd name="connsiteX802" fmla="*/ 958936 w 1929048"/>
                    <a:gd name="connsiteY802" fmla="*/ 163160 h 1912806"/>
                    <a:gd name="connsiteX803" fmla="*/ 961775 w 1929048"/>
                    <a:gd name="connsiteY803" fmla="*/ 163680 h 1912806"/>
                    <a:gd name="connsiteX804" fmla="*/ 963194 w 1929048"/>
                    <a:gd name="connsiteY804" fmla="*/ 163940 h 1912806"/>
                    <a:gd name="connsiteX805" fmla="*/ 963894 w 1929048"/>
                    <a:gd name="connsiteY805" fmla="*/ 164060 h 1912806"/>
                    <a:gd name="connsiteX806" fmla="*/ 964834 w 1929048"/>
                    <a:gd name="connsiteY806" fmla="*/ 164060 h 1912806"/>
                    <a:gd name="connsiteX807" fmla="*/ 976188 w 1929048"/>
                    <a:gd name="connsiteY807" fmla="*/ 161959 h 1912806"/>
                    <a:gd name="connsiteX808" fmla="*/ 981866 w 1929048"/>
                    <a:gd name="connsiteY808" fmla="*/ 160899 h 1912806"/>
                    <a:gd name="connsiteX809" fmla="*/ 988063 w 1929048"/>
                    <a:gd name="connsiteY809" fmla="*/ 158618 h 1912806"/>
                    <a:gd name="connsiteX810" fmla="*/ 1002436 w 1929048"/>
                    <a:gd name="connsiteY810" fmla="*/ 148613 h 1912806"/>
                    <a:gd name="connsiteX811" fmla="*/ 1009533 w 1929048"/>
                    <a:gd name="connsiteY811" fmla="*/ 143270 h 1912806"/>
                    <a:gd name="connsiteX812" fmla="*/ 1011272 w 1929048"/>
                    <a:gd name="connsiteY812" fmla="*/ 141789 h 1912806"/>
                    <a:gd name="connsiteX813" fmla="*/ 1012931 w 1929048"/>
                    <a:gd name="connsiteY813" fmla="*/ 139548 h 1912806"/>
                    <a:gd name="connsiteX814" fmla="*/ 1016230 w 1929048"/>
                    <a:gd name="connsiteY814" fmla="*/ 135066 h 1912806"/>
                    <a:gd name="connsiteX815" fmla="*/ 1029424 w 1929048"/>
                    <a:gd name="connsiteY815" fmla="*/ 117117 h 1912806"/>
                    <a:gd name="connsiteX816" fmla="*/ 1036180 w 1929048"/>
                    <a:gd name="connsiteY816" fmla="*/ 108493 h 1912806"/>
                    <a:gd name="connsiteX817" fmla="*/ 1039699 w 1929048"/>
                    <a:gd name="connsiteY817" fmla="*/ 104551 h 1912806"/>
                    <a:gd name="connsiteX818" fmla="*/ 1041458 w 1929048"/>
                    <a:gd name="connsiteY818" fmla="*/ 102570 h 1912806"/>
                    <a:gd name="connsiteX819" fmla="*/ 1043237 w 1929048"/>
                    <a:gd name="connsiteY819" fmla="*/ 100729 h 1912806"/>
                    <a:gd name="connsiteX820" fmla="*/ 1046795 w 1929048"/>
                    <a:gd name="connsiteY820" fmla="*/ 97288 h 1912806"/>
                    <a:gd name="connsiteX821" fmla="*/ 1049114 w 1929048"/>
                    <a:gd name="connsiteY821" fmla="*/ 94987 h 1912806"/>
                    <a:gd name="connsiteX822" fmla="*/ 1051953 w 1929048"/>
                    <a:gd name="connsiteY822" fmla="*/ 92165 h 1912806"/>
                    <a:gd name="connsiteX823" fmla="*/ 1057990 w 1929048"/>
                    <a:gd name="connsiteY823" fmla="*/ 87043 h 1912806"/>
                    <a:gd name="connsiteX824" fmla="*/ 1070444 w 1929048"/>
                    <a:gd name="connsiteY824" fmla="*/ 77338 h 1912806"/>
                    <a:gd name="connsiteX825" fmla="*/ 1076981 w 1929048"/>
                    <a:gd name="connsiteY825" fmla="*/ 72976 h 1912806"/>
                    <a:gd name="connsiteX826" fmla="*/ 1083618 w 1929048"/>
                    <a:gd name="connsiteY826" fmla="*/ 68774 h 1912806"/>
                    <a:gd name="connsiteX827" fmla="*/ 1171597 w 1929048"/>
                    <a:gd name="connsiteY827" fmla="*/ 41881 h 1912806"/>
                    <a:gd name="connsiteX828" fmla="*/ 1183751 w 1929048"/>
                    <a:gd name="connsiteY828" fmla="*/ 41020 h 1912806"/>
                    <a:gd name="connsiteX829" fmla="*/ 1196086 w 1929048"/>
                    <a:gd name="connsiteY829" fmla="*/ 40720 h 1912806"/>
                    <a:gd name="connsiteX830" fmla="*/ 1201703 w 1929048"/>
                    <a:gd name="connsiteY830" fmla="*/ 40840 h 1912806"/>
                    <a:gd name="connsiteX831" fmla="*/ 1207220 w 1929048"/>
                    <a:gd name="connsiteY831" fmla="*/ 41060 h 1912806"/>
                    <a:gd name="connsiteX832" fmla="*/ 1218215 w 1929048"/>
                    <a:gd name="connsiteY832" fmla="*/ 42101 h 1912806"/>
                    <a:gd name="connsiteX833" fmla="*/ 1239985 w 1929048"/>
                    <a:gd name="connsiteY833" fmla="*/ 46163 h 1912806"/>
                    <a:gd name="connsiteX834" fmla="*/ 1245363 w 1929048"/>
                    <a:gd name="connsiteY834" fmla="*/ 47663 h 1912806"/>
                    <a:gd name="connsiteX835" fmla="*/ 1248041 w 1929048"/>
                    <a:gd name="connsiteY835" fmla="*/ 48404 h 1912806"/>
                    <a:gd name="connsiteX836" fmla="*/ 1250700 w 1929048"/>
                    <a:gd name="connsiteY836" fmla="*/ 49304 h 1912806"/>
                    <a:gd name="connsiteX837" fmla="*/ 1256038 w 1929048"/>
                    <a:gd name="connsiteY837" fmla="*/ 51045 h 1912806"/>
                    <a:gd name="connsiteX838" fmla="*/ 1261295 w 1929048"/>
                    <a:gd name="connsiteY838" fmla="*/ 53086 h 1912806"/>
                    <a:gd name="connsiteX839" fmla="*/ 1338579 w 1929048"/>
                    <a:gd name="connsiteY839" fmla="*/ 105452 h 1912806"/>
                    <a:gd name="connsiteX840" fmla="*/ 1370244 w 1929048"/>
                    <a:gd name="connsiteY840" fmla="*/ 143570 h 1912806"/>
                    <a:gd name="connsiteX841" fmla="*/ 1396292 w 1929048"/>
                    <a:gd name="connsiteY841" fmla="*/ 187172 h 1912806"/>
                    <a:gd name="connsiteX842" fmla="*/ 1401430 w 1929048"/>
                    <a:gd name="connsiteY842" fmla="*/ 197797 h 1912806"/>
                    <a:gd name="connsiteX843" fmla="*/ 1406247 w 1929048"/>
                    <a:gd name="connsiteY843" fmla="*/ 208622 h 1912806"/>
                    <a:gd name="connsiteX844" fmla="*/ 1410765 w 1929048"/>
                    <a:gd name="connsiteY844" fmla="*/ 219628 h 1912806"/>
                    <a:gd name="connsiteX845" fmla="*/ 1411045 w 1929048"/>
                    <a:gd name="connsiteY845" fmla="*/ 220308 h 1912806"/>
                    <a:gd name="connsiteX846" fmla="*/ 1411185 w 1929048"/>
                    <a:gd name="connsiteY846" fmla="*/ 220648 h 1912806"/>
                    <a:gd name="connsiteX847" fmla="*/ 1411445 w 1929048"/>
                    <a:gd name="connsiteY847" fmla="*/ 221348 h 1912806"/>
                    <a:gd name="connsiteX848" fmla="*/ 1412585 w 1929048"/>
                    <a:gd name="connsiteY848" fmla="*/ 224550 h 1912806"/>
                    <a:gd name="connsiteX849" fmla="*/ 1414863 w 1929048"/>
                    <a:gd name="connsiteY849" fmla="*/ 230973 h 1912806"/>
                    <a:gd name="connsiteX850" fmla="*/ 1419421 w 1929048"/>
                    <a:gd name="connsiteY850" fmla="*/ 243819 h 1912806"/>
                    <a:gd name="connsiteX851" fmla="*/ 1420381 w 1929048"/>
                    <a:gd name="connsiteY851" fmla="*/ 246541 h 1912806"/>
                    <a:gd name="connsiteX852" fmla="*/ 1421740 w 1929048"/>
                    <a:gd name="connsiteY852" fmla="*/ 248822 h 1912806"/>
                    <a:gd name="connsiteX853" fmla="*/ 1424619 w 1929048"/>
                    <a:gd name="connsiteY853" fmla="*/ 253224 h 1912806"/>
                    <a:gd name="connsiteX854" fmla="*/ 1430396 w 1929048"/>
                    <a:gd name="connsiteY854" fmla="*/ 262008 h 1912806"/>
                    <a:gd name="connsiteX855" fmla="*/ 1433275 w 1929048"/>
                    <a:gd name="connsiteY855" fmla="*/ 266411 h 1912806"/>
                    <a:gd name="connsiteX856" fmla="*/ 1434714 w 1929048"/>
                    <a:gd name="connsiteY856" fmla="*/ 268612 h 1912806"/>
                    <a:gd name="connsiteX857" fmla="*/ 1435194 w 1929048"/>
                    <a:gd name="connsiteY857" fmla="*/ 269072 h 1912806"/>
                    <a:gd name="connsiteX858" fmla="*/ 1435754 w 1929048"/>
                    <a:gd name="connsiteY858" fmla="*/ 269412 h 1912806"/>
                    <a:gd name="connsiteX859" fmla="*/ 1436853 w 1929048"/>
                    <a:gd name="connsiteY859" fmla="*/ 270112 h 1912806"/>
                    <a:gd name="connsiteX860" fmla="*/ 1445709 w 1929048"/>
                    <a:gd name="connsiteY860" fmla="*/ 275675 h 1912806"/>
                    <a:gd name="connsiteX861" fmla="*/ 1454565 w 1929048"/>
                    <a:gd name="connsiteY861" fmla="*/ 281238 h 1912806"/>
                    <a:gd name="connsiteX862" fmla="*/ 1455664 w 1929048"/>
                    <a:gd name="connsiteY862" fmla="*/ 281938 h 1912806"/>
                    <a:gd name="connsiteX863" fmla="*/ 1457004 w 1929048"/>
                    <a:gd name="connsiteY863" fmla="*/ 282418 h 1912806"/>
                    <a:gd name="connsiteX864" fmla="*/ 1459763 w 1929048"/>
                    <a:gd name="connsiteY864" fmla="*/ 283299 h 1912806"/>
                    <a:gd name="connsiteX865" fmla="*/ 1465260 w 1929048"/>
                    <a:gd name="connsiteY865" fmla="*/ 285040 h 1912806"/>
                    <a:gd name="connsiteX866" fmla="*/ 1476255 w 1929048"/>
                    <a:gd name="connsiteY866" fmla="*/ 288541 h 1912806"/>
                    <a:gd name="connsiteX867" fmla="*/ 1481472 w 1929048"/>
                    <a:gd name="connsiteY867" fmla="*/ 290222 h 1912806"/>
                    <a:gd name="connsiteX868" fmla="*/ 1483851 w 1929048"/>
                    <a:gd name="connsiteY868" fmla="*/ 291123 h 1912806"/>
                    <a:gd name="connsiteX869" fmla="*/ 1493247 w 1929048"/>
                    <a:gd name="connsiteY869" fmla="*/ 294744 h 1912806"/>
                    <a:gd name="connsiteX870" fmla="*/ 1501923 w 1929048"/>
                    <a:gd name="connsiteY870" fmla="*/ 298446 h 1912806"/>
                    <a:gd name="connsiteX871" fmla="*/ 1510459 w 1929048"/>
                    <a:gd name="connsiteY871" fmla="*/ 302488 h 1912806"/>
                    <a:gd name="connsiteX872" fmla="*/ 1518835 w 1929048"/>
                    <a:gd name="connsiteY872" fmla="*/ 306810 h 1912806"/>
                    <a:gd name="connsiteX873" fmla="*/ 1579427 w 1929048"/>
                    <a:gd name="connsiteY873" fmla="*/ 350852 h 1912806"/>
                    <a:gd name="connsiteX874" fmla="*/ 1610852 w 1929048"/>
                    <a:gd name="connsiteY874" fmla="*/ 387530 h 1912806"/>
                    <a:gd name="connsiteX875" fmla="*/ 1634601 w 1929048"/>
                    <a:gd name="connsiteY875" fmla="*/ 429110 h 1912806"/>
                    <a:gd name="connsiteX876" fmla="*/ 1649674 w 1929048"/>
                    <a:gd name="connsiteY876" fmla="*/ 474212 h 1912806"/>
                    <a:gd name="connsiteX877" fmla="*/ 1655371 w 1929048"/>
                    <a:gd name="connsiteY877" fmla="*/ 521396 h 1912806"/>
                    <a:gd name="connsiteX878" fmla="*/ 1655231 w 1929048"/>
                    <a:gd name="connsiteY878" fmla="*/ 537964 h 1912806"/>
                    <a:gd name="connsiteX879" fmla="*/ 1654991 w 1929048"/>
                    <a:gd name="connsiteY879" fmla="*/ 542086 h 1912806"/>
                    <a:gd name="connsiteX880" fmla="*/ 1654931 w 1929048"/>
                    <a:gd name="connsiteY880" fmla="*/ 543126 h 1912806"/>
                    <a:gd name="connsiteX881" fmla="*/ 1654771 w 1929048"/>
                    <a:gd name="connsiteY881" fmla="*/ 545107 h 1912806"/>
                    <a:gd name="connsiteX882" fmla="*/ 1654372 w 1929048"/>
                    <a:gd name="connsiteY882" fmla="*/ 549870 h 1912806"/>
                    <a:gd name="connsiteX883" fmla="*/ 1651413 w 1929048"/>
                    <a:gd name="connsiteY883" fmla="*/ 570640 h 1912806"/>
                    <a:gd name="connsiteX884" fmla="*/ 1651653 w 1929048"/>
                    <a:gd name="connsiteY884" fmla="*/ 593991 h 1912806"/>
                    <a:gd name="connsiteX885" fmla="*/ 1652193 w 1929048"/>
                    <a:gd name="connsiteY885" fmla="*/ 596632 h 1912806"/>
                    <a:gd name="connsiteX886" fmla="*/ 1652912 w 1929048"/>
                    <a:gd name="connsiteY886" fmla="*/ 599094 h 1912806"/>
                    <a:gd name="connsiteX887" fmla="*/ 1653632 w 1929048"/>
                    <a:gd name="connsiteY887" fmla="*/ 601555 h 1912806"/>
                    <a:gd name="connsiteX888" fmla="*/ 1654491 w 1929048"/>
                    <a:gd name="connsiteY888" fmla="*/ 603816 h 1912806"/>
                    <a:gd name="connsiteX889" fmla="*/ 1655391 w 1929048"/>
                    <a:gd name="connsiteY889" fmla="*/ 606057 h 1912806"/>
                    <a:gd name="connsiteX890" fmla="*/ 1656691 w 1929048"/>
                    <a:gd name="connsiteY890" fmla="*/ 608278 h 1912806"/>
                    <a:gd name="connsiteX891" fmla="*/ 1660449 w 1929048"/>
                    <a:gd name="connsiteY891" fmla="*/ 612280 h 1912806"/>
                    <a:gd name="connsiteX892" fmla="*/ 1675462 w 1929048"/>
                    <a:gd name="connsiteY892" fmla="*/ 628248 h 1912806"/>
                    <a:gd name="connsiteX893" fmla="*/ 1679220 w 1929048"/>
                    <a:gd name="connsiteY893" fmla="*/ 632250 h 1912806"/>
                    <a:gd name="connsiteX894" fmla="*/ 1681099 w 1929048"/>
                    <a:gd name="connsiteY894" fmla="*/ 634251 h 1912806"/>
                    <a:gd name="connsiteX895" fmla="*/ 1683258 w 1929048"/>
                    <a:gd name="connsiteY895" fmla="*/ 636132 h 1912806"/>
                    <a:gd name="connsiteX896" fmla="*/ 1693893 w 1929048"/>
                    <a:gd name="connsiteY896" fmla="*/ 642755 h 1912806"/>
                    <a:gd name="connsiteX897" fmla="*/ 1698851 w 1929048"/>
                    <a:gd name="connsiteY897" fmla="*/ 646157 h 1912806"/>
                    <a:gd name="connsiteX898" fmla="*/ 1703629 w 1929048"/>
                    <a:gd name="connsiteY898" fmla="*/ 649598 h 1912806"/>
                    <a:gd name="connsiteX899" fmla="*/ 1708346 w 1929048"/>
                    <a:gd name="connsiteY899" fmla="*/ 652960 h 1912806"/>
                    <a:gd name="connsiteX900" fmla="*/ 1712344 w 1929048"/>
                    <a:gd name="connsiteY900" fmla="*/ 656062 h 1912806"/>
                    <a:gd name="connsiteX901" fmla="*/ 1716263 w 1929048"/>
                    <a:gd name="connsiteY901" fmla="*/ 659283 h 1912806"/>
                    <a:gd name="connsiteX902" fmla="*/ 1724099 w 1929048"/>
                    <a:gd name="connsiteY902" fmla="*/ 665706 h 1912806"/>
                    <a:gd name="connsiteX903" fmla="*/ 1731516 w 1929048"/>
                    <a:gd name="connsiteY903" fmla="*/ 672610 h 1912806"/>
                    <a:gd name="connsiteX904" fmla="*/ 1745769 w 1929048"/>
                    <a:gd name="connsiteY904" fmla="*/ 686977 h 1912806"/>
                    <a:gd name="connsiteX905" fmla="*/ 1752446 w 1929048"/>
                    <a:gd name="connsiteY905" fmla="*/ 694560 h 1912806"/>
                    <a:gd name="connsiteX906" fmla="*/ 1758943 w 1929048"/>
                    <a:gd name="connsiteY906" fmla="*/ 702284 h 1912806"/>
                    <a:gd name="connsiteX907" fmla="*/ 1764960 w 1929048"/>
                    <a:gd name="connsiteY907" fmla="*/ 710388 h 1912806"/>
                    <a:gd name="connsiteX908" fmla="*/ 1767958 w 1929048"/>
                    <a:gd name="connsiteY908" fmla="*/ 714450 h 1912806"/>
                    <a:gd name="connsiteX909" fmla="*/ 1770857 w 1929048"/>
                    <a:gd name="connsiteY909" fmla="*/ 718572 h 1912806"/>
                    <a:gd name="connsiteX910" fmla="*/ 1776275 w 1929048"/>
                    <a:gd name="connsiteY910" fmla="*/ 727056 h 1912806"/>
                    <a:gd name="connsiteX911" fmla="*/ 1779013 w 1929048"/>
                    <a:gd name="connsiteY911" fmla="*/ 731278 h 1912806"/>
                    <a:gd name="connsiteX912" fmla="*/ 1781472 w 1929048"/>
                    <a:gd name="connsiteY912" fmla="*/ 735681 h 1912806"/>
                    <a:gd name="connsiteX913" fmla="*/ 1787369 w 1929048"/>
                    <a:gd name="connsiteY913" fmla="*/ 746326 h 1912806"/>
                    <a:gd name="connsiteX914" fmla="*/ 1792567 w 1929048"/>
                    <a:gd name="connsiteY914" fmla="*/ 757311 h 1912806"/>
                    <a:gd name="connsiteX915" fmla="*/ 1795186 w 1929048"/>
                    <a:gd name="connsiteY915" fmla="*/ 762794 h 1912806"/>
                    <a:gd name="connsiteX916" fmla="*/ 1797365 w 1929048"/>
                    <a:gd name="connsiteY916" fmla="*/ 768457 h 1912806"/>
                    <a:gd name="connsiteX917" fmla="*/ 1801763 w 1929048"/>
                    <a:gd name="connsiteY917" fmla="*/ 779762 h 1912806"/>
                    <a:gd name="connsiteX918" fmla="*/ 1805401 w 1929048"/>
                    <a:gd name="connsiteY918" fmla="*/ 791328 h 1912806"/>
                    <a:gd name="connsiteX919" fmla="*/ 1807160 w 1929048"/>
                    <a:gd name="connsiteY919" fmla="*/ 797131 h 1912806"/>
                    <a:gd name="connsiteX920" fmla="*/ 1808580 w 1929048"/>
                    <a:gd name="connsiteY920" fmla="*/ 803034 h 1912806"/>
                    <a:gd name="connsiteX921" fmla="*/ 1810019 w 1929048"/>
                    <a:gd name="connsiteY921" fmla="*/ 808916 h 1912806"/>
                    <a:gd name="connsiteX922" fmla="*/ 1811338 w 1929048"/>
                    <a:gd name="connsiteY922" fmla="*/ 814819 h 1912806"/>
                    <a:gd name="connsiteX923" fmla="*/ 1813397 w 1929048"/>
                    <a:gd name="connsiteY923" fmla="*/ 826765 h 1912806"/>
                    <a:gd name="connsiteX924" fmla="*/ 1814897 w 1929048"/>
                    <a:gd name="connsiteY924" fmla="*/ 838811 h 1912806"/>
                    <a:gd name="connsiteX925" fmla="*/ 1815536 w 1929048"/>
                    <a:gd name="connsiteY925" fmla="*/ 844854 h 1912806"/>
                    <a:gd name="connsiteX926" fmla="*/ 1816016 w 1929048"/>
                    <a:gd name="connsiteY926" fmla="*/ 850917 h 1912806"/>
                    <a:gd name="connsiteX927" fmla="*/ 1816436 w 1929048"/>
                    <a:gd name="connsiteY927" fmla="*/ 875249 h 1912806"/>
                    <a:gd name="connsiteX928" fmla="*/ 1810499 w 1929048"/>
                    <a:gd name="connsiteY928" fmla="*/ 923373 h 1912806"/>
                    <a:gd name="connsiteX929" fmla="*/ 1809199 w 1929048"/>
                    <a:gd name="connsiteY929" fmla="*/ 929015 h 1912806"/>
                    <a:gd name="connsiteX930" fmla="*/ 1807780 w 1929048"/>
                    <a:gd name="connsiteY930" fmla="*/ 934618 h 1912806"/>
                    <a:gd name="connsiteX931" fmla="*/ 1807400 w 1929048"/>
                    <a:gd name="connsiteY931" fmla="*/ 936019 h 1912806"/>
                    <a:gd name="connsiteX932" fmla="*/ 1807040 w 1929048"/>
                    <a:gd name="connsiteY932" fmla="*/ 937419 h 1912806"/>
                    <a:gd name="connsiteX933" fmla="*/ 1806521 w 1929048"/>
                    <a:gd name="connsiteY933" fmla="*/ 939180 h 1912806"/>
                    <a:gd name="connsiteX934" fmla="*/ 1804382 w 1929048"/>
                    <a:gd name="connsiteY934" fmla="*/ 946004 h 1912806"/>
                    <a:gd name="connsiteX935" fmla="*/ 1802223 w 1929048"/>
                    <a:gd name="connsiteY935" fmla="*/ 952827 h 1912806"/>
                    <a:gd name="connsiteX936" fmla="*/ 1799804 w 1929048"/>
                    <a:gd name="connsiteY936" fmla="*/ 959630 h 1912806"/>
                    <a:gd name="connsiteX937" fmla="*/ 1797885 w 1929048"/>
                    <a:gd name="connsiteY937" fmla="*/ 965933 h 1912806"/>
                    <a:gd name="connsiteX938" fmla="*/ 1797325 w 1929048"/>
                    <a:gd name="connsiteY938" fmla="*/ 969015 h 1912806"/>
                    <a:gd name="connsiteX939" fmla="*/ 1796945 w 1929048"/>
                    <a:gd name="connsiteY939" fmla="*/ 972076 h 1912806"/>
                    <a:gd name="connsiteX940" fmla="*/ 1796265 w 1929048"/>
                    <a:gd name="connsiteY940" fmla="*/ 983942 h 1912806"/>
                    <a:gd name="connsiteX941" fmla="*/ 1796745 w 1929048"/>
                    <a:gd name="connsiteY941" fmla="*/ 989485 h 1912806"/>
                    <a:gd name="connsiteX942" fmla="*/ 1796985 w 1929048"/>
                    <a:gd name="connsiteY942" fmla="*/ 992266 h 1912806"/>
                    <a:gd name="connsiteX943" fmla="*/ 1797125 w 1929048"/>
                    <a:gd name="connsiteY943" fmla="*/ 992987 h 1912806"/>
                    <a:gd name="connsiteX944" fmla="*/ 1797425 w 1929048"/>
                    <a:gd name="connsiteY944" fmla="*/ 993647 h 1912806"/>
                    <a:gd name="connsiteX945" fmla="*/ 1798044 w 1929048"/>
                    <a:gd name="connsiteY945" fmla="*/ 994988 h 1912806"/>
                    <a:gd name="connsiteX946" fmla="*/ 1803022 w 1929048"/>
                    <a:gd name="connsiteY946" fmla="*/ 1005673 h 1912806"/>
                    <a:gd name="connsiteX947" fmla="*/ 1808000 w 1929048"/>
                    <a:gd name="connsiteY947" fmla="*/ 1016358 h 1912806"/>
                    <a:gd name="connsiteX948" fmla="*/ 1809259 w 1929048"/>
                    <a:gd name="connsiteY948" fmla="*/ 1019020 h 1912806"/>
                    <a:gd name="connsiteX949" fmla="*/ 1811278 w 1929048"/>
                    <a:gd name="connsiteY949" fmla="*/ 1021441 h 1912806"/>
                    <a:gd name="connsiteX950" fmla="*/ 1815316 w 1929048"/>
                    <a:gd name="connsiteY950" fmla="*/ 1026263 h 1912806"/>
                    <a:gd name="connsiteX951" fmla="*/ 1823393 w 1929048"/>
                    <a:gd name="connsiteY951" fmla="*/ 1035908 h 1912806"/>
                    <a:gd name="connsiteX952" fmla="*/ 1829870 w 1929048"/>
                    <a:gd name="connsiteY952" fmla="*/ 1043832 h 1912806"/>
                    <a:gd name="connsiteX953" fmla="*/ 1853439 w 1929048"/>
                    <a:gd name="connsiteY953" fmla="*/ 1080490 h 1912806"/>
                    <a:gd name="connsiteX954" fmla="*/ 1882865 w 1929048"/>
                    <a:gd name="connsiteY954" fmla="*/ 1161689 h 1912806"/>
                    <a:gd name="connsiteX955" fmla="*/ 1887982 w 1929048"/>
                    <a:gd name="connsiteY955" fmla="*/ 1210553 h 1912806"/>
                    <a:gd name="connsiteX956" fmla="*/ 1884824 w 1929048"/>
                    <a:gd name="connsiteY956" fmla="*/ 1259617 h 1912806"/>
                    <a:gd name="connsiteX957" fmla="*/ 1873069 w 1929048"/>
                    <a:gd name="connsiteY957" fmla="*/ 1307281 h 1912806"/>
                    <a:gd name="connsiteX958" fmla="*/ 1864194 w 1929048"/>
                    <a:gd name="connsiteY958" fmla="*/ 1330232 h 1912806"/>
                    <a:gd name="connsiteX959" fmla="*/ 1858976 w 1929048"/>
                    <a:gd name="connsiteY959" fmla="*/ 1341398 h 1912806"/>
                    <a:gd name="connsiteX960" fmla="*/ 1853279 w 1929048"/>
                    <a:gd name="connsiteY960" fmla="*/ 1352343 h 1912806"/>
                    <a:gd name="connsiteX961" fmla="*/ 1826031 w 1929048"/>
                    <a:gd name="connsiteY961" fmla="*/ 1393663 h 1912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Lst>
                  <a:rect l="l" t="t" r="r" b="b"/>
                  <a:pathLst>
                    <a:path w="1929048" h="1912806">
                      <a:moveTo>
                        <a:pt x="1922866" y="1153786"/>
                      </a:moveTo>
                      <a:cubicBezTo>
                        <a:pt x="1916309" y="1121450"/>
                        <a:pt x="1905234" y="1089934"/>
                        <a:pt x="1889262" y="1060960"/>
                      </a:cubicBezTo>
                      <a:cubicBezTo>
                        <a:pt x="1881326" y="1046473"/>
                        <a:pt x="1872490" y="1032426"/>
                        <a:pt x="1862454" y="1019240"/>
                      </a:cubicBezTo>
                      <a:cubicBezTo>
                        <a:pt x="1861495" y="1017799"/>
                        <a:pt x="1859356" y="1015298"/>
                        <a:pt x="1857637" y="1013157"/>
                      </a:cubicBezTo>
                      <a:lnTo>
                        <a:pt x="1852239" y="1006553"/>
                      </a:lnTo>
                      <a:lnTo>
                        <a:pt x="1849540" y="1003252"/>
                      </a:lnTo>
                      <a:lnTo>
                        <a:pt x="1848201" y="1001591"/>
                      </a:lnTo>
                      <a:lnTo>
                        <a:pt x="1847062" y="999890"/>
                      </a:lnTo>
                      <a:lnTo>
                        <a:pt x="1842524" y="993067"/>
                      </a:lnTo>
                      <a:lnTo>
                        <a:pt x="1837986" y="986243"/>
                      </a:lnTo>
                      <a:lnTo>
                        <a:pt x="1837426" y="985383"/>
                      </a:lnTo>
                      <a:cubicBezTo>
                        <a:pt x="1837246" y="985103"/>
                        <a:pt x="1836986" y="984823"/>
                        <a:pt x="1837046" y="984463"/>
                      </a:cubicBezTo>
                      <a:lnTo>
                        <a:pt x="1837346" y="982522"/>
                      </a:lnTo>
                      <a:lnTo>
                        <a:pt x="1837946" y="978640"/>
                      </a:lnTo>
                      <a:cubicBezTo>
                        <a:pt x="1838246" y="976098"/>
                        <a:pt x="1839005" y="973297"/>
                        <a:pt x="1839625" y="970596"/>
                      </a:cubicBezTo>
                      <a:cubicBezTo>
                        <a:pt x="1839965" y="969235"/>
                        <a:pt x="1840205" y="967874"/>
                        <a:pt x="1840645" y="966494"/>
                      </a:cubicBezTo>
                      <a:lnTo>
                        <a:pt x="1841944" y="962332"/>
                      </a:lnTo>
                      <a:cubicBezTo>
                        <a:pt x="1842984" y="959330"/>
                        <a:pt x="1843923" y="956309"/>
                        <a:pt x="1844823" y="953287"/>
                      </a:cubicBezTo>
                      <a:lnTo>
                        <a:pt x="1846182" y="948745"/>
                      </a:lnTo>
                      <a:lnTo>
                        <a:pt x="1847202" y="944943"/>
                      </a:lnTo>
                      <a:cubicBezTo>
                        <a:pt x="1847801" y="942802"/>
                        <a:pt x="1848341" y="940621"/>
                        <a:pt x="1848841" y="938460"/>
                      </a:cubicBezTo>
                      <a:cubicBezTo>
                        <a:pt x="1849381" y="936299"/>
                        <a:pt x="1849880" y="934118"/>
                        <a:pt x="1850340" y="931937"/>
                      </a:cubicBezTo>
                      <a:cubicBezTo>
                        <a:pt x="1854318" y="913688"/>
                        <a:pt x="1856617" y="895079"/>
                        <a:pt x="1857197" y="876370"/>
                      </a:cubicBezTo>
                      <a:cubicBezTo>
                        <a:pt x="1857617" y="867025"/>
                        <a:pt x="1856957" y="857680"/>
                        <a:pt x="1856717" y="848336"/>
                      </a:cubicBezTo>
                      <a:cubicBezTo>
                        <a:pt x="1856717" y="845995"/>
                        <a:pt x="1856417" y="843674"/>
                        <a:pt x="1856177" y="841352"/>
                      </a:cubicBezTo>
                      <a:lnTo>
                        <a:pt x="1855458" y="834389"/>
                      </a:lnTo>
                      <a:cubicBezTo>
                        <a:pt x="1854938" y="829747"/>
                        <a:pt x="1854678" y="825064"/>
                        <a:pt x="1853718" y="820482"/>
                      </a:cubicBezTo>
                      <a:lnTo>
                        <a:pt x="1851340" y="806675"/>
                      </a:lnTo>
                      <a:cubicBezTo>
                        <a:pt x="1851020" y="804354"/>
                        <a:pt x="1850340" y="802113"/>
                        <a:pt x="1849820" y="799832"/>
                      </a:cubicBezTo>
                      <a:lnTo>
                        <a:pt x="1848161" y="793029"/>
                      </a:lnTo>
                      <a:lnTo>
                        <a:pt x="1846502" y="786225"/>
                      </a:lnTo>
                      <a:cubicBezTo>
                        <a:pt x="1846002" y="783944"/>
                        <a:pt x="1845143" y="781763"/>
                        <a:pt x="1844483" y="779522"/>
                      </a:cubicBezTo>
                      <a:lnTo>
                        <a:pt x="1840265" y="766156"/>
                      </a:lnTo>
                      <a:cubicBezTo>
                        <a:pt x="1838665" y="761773"/>
                        <a:pt x="1836866" y="757451"/>
                        <a:pt x="1835207" y="753089"/>
                      </a:cubicBezTo>
                      <a:lnTo>
                        <a:pt x="1832668" y="746566"/>
                      </a:lnTo>
                      <a:lnTo>
                        <a:pt x="1829690" y="740223"/>
                      </a:lnTo>
                      <a:cubicBezTo>
                        <a:pt x="1827671" y="736001"/>
                        <a:pt x="1825772" y="731739"/>
                        <a:pt x="1823672" y="727557"/>
                      </a:cubicBezTo>
                      <a:lnTo>
                        <a:pt x="1816896" y="715291"/>
                      </a:lnTo>
                      <a:cubicBezTo>
                        <a:pt x="1815936" y="713610"/>
                        <a:pt x="1815076" y="711889"/>
                        <a:pt x="1814057" y="710248"/>
                      </a:cubicBezTo>
                      <a:lnTo>
                        <a:pt x="1810918" y="705366"/>
                      </a:lnTo>
                      <a:lnTo>
                        <a:pt x="1804681" y="695601"/>
                      </a:lnTo>
                      <a:cubicBezTo>
                        <a:pt x="1803682" y="693940"/>
                        <a:pt x="1802482" y="692419"/>
                        <a:pt x="1801343" y="690859"/>
                      </a:cubicBezTo>
                      <a:lnTo>
                        <a:pt x="1797905" y="686196"/>
                      </a:lnTo>
                      <a:cubicBezTo>
                        <a:pt x="1795586" y="683095"/>
                        <a:pt x="1793407" y="679913"/>
                        <a:pt x="1790988" y="676892"/>
                      </a:cubicBezTo>
                      <a:lnTo>
                        <a:pt x="1783531" y="668007"/>
                      </a:lnTo>
                      <a:cubicBezTo>
                        <a:pt x="1781052" y="665046"/>
                        <a:pt x="1778614" y="662024"/>
                        <a:pt x="1775875" y="659303"/>
                      </a:cubicBezTo>
                      <a:cubicBezTo>
                        <a:pt x="1770497" y="653740"/>
                        <a:pt x="1765380" y="647918"/>
                        <a:pt x="1759543" y="642835"/>
                      </a:cubicBezTo>
                      <a:lnTo>
                        <a:pt x="1751026" y="634951"/>
                      </a:lnTo>
                      <a:cubicBezTo>
                        <a:pt x="1748088" y="632430"/>
                        <a:pt x="1745049" y="630049"/>
                        <a:pt x="1742051" y="627588"/>
                      </a:cubicBezTo>
                      <a:lnTo>
                        <a:pt x="1737553" y="623906"/>
                      </a:lnTo>
                      <a:cubicBezTo>
                        <a:pt x="1736053" y="622685"/>
                        <a:pt x="1734574" y="621425"/>
                        <a:pt x="1732975" y="620344"/>
                      </a:cubicBezTo>
                      <a:lnTo>
                        <a:pt x="1728057" y="616842"/>
                      </a:lnTo>
                      <a:cubicBezTo>
                        <a:pt x="1725858" y="615302"/>
                        <a:pt x="1723779" y="613721"/>
                        <a:pt x="1721500" y="612200"/>
                      </a:cubicBezTo>
                      <a:lnTo>
                        <a:pt x="1714663" y="607618"/>
                      </a:lnTo>
                      <a:cubicBezTo>
                        <a:pt x="1712504" y="606057"/>
                        <a:pt x="1710645" y="604436"/>
                        <a:pt x="1708606" y="602836"/>
                      </a:cubicBezTo>
                      <a:lnTo>
                        <a:pt x="1696672" y="593231"/>
                      </a:lnTo>
                      <a:lnTo>
                        <a:pt x="1693693" y="590830"/>
                      </a:lnTo>
                      <a:cubicBezTo>
                        <a:pt x="1693453" y="590609"/>
                        <a:pt x="1693153" y="590469"/>
                        <a:pt x="1693014" y="590169"/>
                      </a:cubicBezTo>
                      <a:cubicBezTo>
                        <a:pt x="1692894" y="589869"/>
                        <a:pt x="1692954" y="589589"/>
                        <a:pt x="1692914" y="589289"/>
                      </a:cubicBezTo>
                      <a:lnTo>
                        <a:pt x="1692814" y="587528"/>
                      </a:lnTo>
                      <a:cubicBezTo>
                        <a:pt x="1692734" y="586387"/>
                        <a:pt x="1692694" y="585167"/>
                        <a:pt x="1692654" y="583946"/>
                      </a:cubicBezTo>
                      <a:cubicBezTo>
                        <a:pt x="1692594" y="582746"/>
                        <a:pt x="1692574" y="581505"/>
                        <a:pt x="1692574" y="580244"/>
                      </a:cubicBezTo>
                      <a:cubicBezTo>
                        <a:pt x="1692554" y="575222"/>
                        <a:pt x="1692814" y="569859"/>
                        <a:pt x="1693633" y="564397"/>
                      </a:cubicBezTo>
                      <a:cubicBezTo>
                        <a:pt x="1694313" y="559814"/>
                        <a:pt x="1694873" y="555232"/>
                        <a:pt x="1695292" y="550670"/>
                      </a:cubicBezTo>
                      <a:cubicBezTo>
                        <a:pt x="1695712" y="545767"/>
                        <a:pt x="1695852" y="543146"/>
                        <a:pt x="1696012" y="539825"/>
                      </a:cubicBezTo>
                      <a:cubicBezTo>
                        <a:pt x="1696312" y="533381"/>
                        <a:pt x="1696412" y="526918"/>
                        <a:pt x="1696192" y="520455"/>
                      </a:cubicBezTo>
                      <a:cubicBezTo>
                        <a:pt x="1695772" y="501866"/>
                        <a:pt x="1693593" y="483337"/>
                        <a:pt x="1689515" y="465208"/>
                      </a:cubicBezTo>
                      <a:cubicBezTo>
                        <a:pt x="1685377" y="447099"/>
                        <a:pt x="1679460" y="429390"/>
                        <a:pt x="1671883" y="412402"/>
                      </a:cubicBezTo>
                      <a:cubicBezTo>
                        <a:pt x="1664347" y="395394"/>
                        <a:pt x="1655011" y="379186"/>
                        <a:pt x="1644236" y="363978"/>
                      </a:cubicBezTo>
                      <a:cubicBezTo>
                        <a:pt x="1633461" y="348771"/>
                        <a:pt x="1621327" y="334484"/>
                        <a:pt x="1607873" y="321538"/>
                      </a:cubicBezTo>
                      <a:cubicBezTo>
                        <a:pt x="1587203" y="301488"/>
                        <a:pt x="1563574" y="284499"/>
                        <a:pt x="1538186" y="270853"/>
                      </a:cubicBezTo>
                      <a:cubicBezTo>
                        <a:pt x="1534967" y="269212"/>
                        <a:pt x="1531829" y="267451"/>
                        <a:pt x="1528570" y="265910"/>
                      </a:cubicBezTo>
                      <a:lnTo>
                        <a:pt x="1518795" y="261288"/>
                      </a:lnTo>
                      <a:lnTo>
                        <a:pt x="1508840" y="257026"/>
                      </a:lnTo>
                      <a:cubicBezTo>
                        <a:pt x="1505481" y="255625"/>
                        <a:pt x="1501983" y="254385"/>
                        <a:pt x="1498564" y="253044"/>
                      </a:cubicBezTo>
                      <a:lnTo>
                        <a:pt x="1495986" y="252064"/>
                      </a:lnTo>
                      <a:lnTo>
                        <a:pt x="1492447" y="250883"/>
                      </a:lnTo>
                      <a:lnTo>
                        <a:pt x="1485191" y="248502"/>
                      </a:lnTo>
                      <a:cubicBezTo>
                        <a:pt x="1482812" y="247681"/>
                        <a:pt x="1480253" y="246981"/>
                        <a:pt x="1478034" y="246041"/>
                      </a:cubicBezTo>
                      <a:lnTo>
                        <a:pt x="1471437" y="243119"/>
                      </a:lnTo>
                      <a:lnTo>
                        <a:pt x="1464840" y="240198"/>
                      </a:lnTo>
                      <a:lnTo>
                        <a:pt x="1464021" y="239838"/>
                      </a:lnTo>
                      <a:cubicBezTo>
                        <a:pt x="1463761" y="239718"/>
                        <a:pt x="1463441" y="239617"/>
                        <a:pt x="1463281" y="239337"/>
                      </a:cubicBezTo>
                      <a:lnTo>
                        <a:pt x="1462501" y="237696"/>
                      </a:lnTo>
                      <a:lnTo>
                        <a:pt x="1460942" y="234435"/>
                      </a:lnTo>
                      <a:lnTo>
                        <a:pt x="1457823" y="227892"/>
                      </a:lnTo>
                      <a:cubicBezTo>
                        <a:pt x="1456824" y="225671"/>
                        <a:pt x="1455644" y="223670"/>
                        <a:pt x="1454845" y="221168"/>
                      </a:cubicBezTo>
                      <a:lnTo>
                        <a:pt x="1451746" y="212664"/>
                      </a:lnTo>
                      <a:lnTo>
                        <a:pt x="1450207" y="208402"/>
                      </a:lnTo>
                      <a:lnTo>
                        <a:pt x="1449427" y="206281"/>
                      </a:lnTo>
                      <a:cubicBezTo>
                        <a:pt x="1449167" y="205541"/>
                        <a:pt x="1449008" y="205201"/>
                        <a:pt x="1448788" y="204640"/>
                      </a:cubicBezTo>
                      <a:cubicBezTo>
                        <a:pt x="1447128" y="200598"/>
                        <a:pt x="1445529" y="196536"/>
                        <a:pt x="1443810" y="192514"/>
                      </a:cubicBezTo>
                      <a:cubicBezTo>
                        <a:pt x="1442031" y="188532"/>
                        <a:pt x="1440312" y="184510"/>
                        <a:pt x="1438472" y="180548"/>
                      </a:cubicBezTo>
                      <a:cubicBezTo>
                        <a:pt x="1436573" y="176627"/>
                        <a:pt x="1434734" y="172665"/>
                        <a:pt x="1432775" y="168783"/>
                      </a:cubicBezTo>
                      <a:cubicBezTo>
                        <a:pt x="1424219" y="151834"/>
                        <a:pt x="1414504" y="135526"/>
                        <a:pt x="1403669" y="120079"/>
                      </a:cubicBezTo>
                      <a:cubicBezTo>
                        <a:pt x="1392834" y="104631"/>
                        <a:pt x="1380859" y="90044"/>
                        <a:pt x="1367666" y="76778"/>
                      </a:cubicBezTo>
                      <a:cubicBezTo>
                        <a:pt x="1341418" y="50145"/>
                        <a:pt x="1310432" y="28434"/>
                        <a:pt x="1276268" y="15127"/>
                      </a:cubicBezTo>
                      <a:lnTo>
                        <a:pt x="1269851" y="12666"/>
                      </a:lnTo>
                      <a:lnTo>
                        <a:pt x="1263334" y="10525"/>
                      </a:lnTo>
                      <a:lnTo>
                        <a:pt x="1260076" y="9445"/>
                      </a:lnTo>
                      <a:lnTo>
                        <a:pt x="1256777" y="8524"/>
                      </a:lnTo>
                      <a:lnTo>
                        <a:pt x="1250180" y="6683"/>
                      </a:lnTo>
                      <a:cubicBezTo>
                        <a:pt x="1241325" y="4582"/>
                        <a:pt x="1232389" y="2661"/>
                        <a:pt x="1223353" y="1661"/>
                      </a:cubicBezTo>
                      <a:cubicBezTo>
                        <a:pt x="1214317" y="440"/>
                        <a:pt x="1205241" y="80"/>
                        <a:pt x="1196086" y="0"/>
                      </a:cubicBezTo>
                      <a:lnTo>
                        <a:pt x="1182012" y="340"/>
                      </a:lnTo>
                      <a:cubicBezTo>
                        <a:pt x="1177334" y="560"/>
                        <a:pt x="1172697" y="1020"/>
                        <a:pt x="1168019" y="1321"/>
                      </a:cubicBezTo>
                      <a:cubicBezTo>
                        <a:pt x="1130896" y="4742"/>
                        <a:pt x="1094733" y="15067"/>
                        <a:pt x="1063148" y="33636"/>
                      </a:cubicBezTo>
                      <a:cubicBezTo>
                        <a:pt x="1060389" y="35257"/>
                        <a:pt x="1057750" y="37058"/>
                        <a:pt x="1055032" y="38759"/>
                      </a:cubicBezTo>
                      <a:cubicBezTo>
                        <a:pt x="1052373" y="40520"/>
                        <a:pt x="1049554" y="42081"/>
                        <a:pt x="1047055" y="44082"/>
                      </a:cubicBezTo>
                      <a:cubicBezTo>
                        <a:pt x="1041958" y="47943"/>
                        <a:pt x="1036640" y="51525"/>
                        <a:pt x="1031902" y="55867"/>
                      </a:cubicBezTo>
                      <a:lnTo>
                        <a:pt x="1024586" y="62110"/>
                      </a:lnTo>
                      <a:lnTo>
                        <a:pt x="1016709" y="69814"/>
                      </a:lnTo>
                      <a:cubicBezTo>
                        <a:pt x="1010093" y="76137"/>
                        <a:pt x="1004355" y="83981"/>
                        <a:pt x="998318" y="91285"/>
                      </a:cubicBezTo>
                      <a:lnTo>
                        <a:pt x="996079" y="94066"/>
                      </a:lnTo>
                      <a:lnTo>
                        <a:pt x="994960" y="95447"/>
                      </a:lnTo>
                      <a:cubicBezTo>
                        <a:pt x="994580" y="95887"/>
                        <a:pt x="994220" y="96227"/>
                        <a:pt x="993840" y="96627"/>
                      </a:cubicBezTo>
                      <a:lnTo>
                        <a:pt x="989362" y="101130"/>
                      </a:lnTo>
                      <a:cubicBezTo>
                        <a:pt x="986364" y="104111"/>
                        <a:pt x="983365" y="107052"/>
                        <a:pt x="980346" y="109934"/>
                      </a:cubicBezTo>
                      <a:cubicBezTo>
                        <a:pt x="978747" y="111535"/>
                        <a:pt x="977588" y="112415"/>
                        <a:pt x="976288" y="113536"/>
                      </a:cubicBezTo>
                      <a:lnTo>
                        <a:pt x="972450" y="116777"/>
                      </a:lnTo>
                      <a:lnTo>
                        <a:pt x="964774" y="123260"/>
                      </a:lnTo>
                      <a:cubicBezTo>
                        <a:pt x="964614" y="123380"/>
                        <a:pt x="964254" y="123400"/>
                        <a:pt x="964074" y="123280"/>
                      </a:cubicBezTo>
                      <a:cubicBezTo>
                        <a:pt x="963914" y="123160"/>
                        <a:pt x="963754" y="123020"/>
                        <a:pt x="963594" y="122880"/>
                      </a:cubicBezTo>
                      <a:lnTo>
                        <a:pt x="962635" y="122060"/>
                      </a:lnTo>
                      <a:lnTo>
                        <a:pt x="960716" y="120439"/>
                      </a:lnTo>
                      <a:lnTo>
                        <a:pt x="956877" y="117197"/>
                      </a:lnTo>
                      <a:lnTo>
                        <a:pt x="953039" y="113956"/>
                      </a:lnTo>
                      <a:lnTo>
                        <a:pt x="951120" y="112335"/>
                      </a:lnTo>
                      <a:lnTo>
                        <a:pt x="950161" y="111515"/>
                      </a:lnTo>
                      <a:cubicBezTo>
                        <a:pt x="949861" y="111255"/>
                        <a:pt x="949421" y="110834"/>
                        <a:pt x="949061" y="110494"/>
                      </a:cubicBezTo>
                      <a:cubicBezTo>
                        <a:pt x="946043" y="107613"/>
                        <a:pt x="943044" y="104691"/>
                        <a:pt x="940045" y="101710"/>
                      </a:cubicBezTo>
                      <a:cubicBezTo>
                        <a:pt x="937047" y="98648"/>
                        <a:pt x="934108" y="96047"/>
                        <a:pt x="931049" y="91965"/>
                      </a:cubicBezTo>
                      <a:lnTo>
                        <a:pt x="923353" y="82460"/>
                      </a:lnTo>
                      <a:cubicBezTo>
                        <a:pt x="920774" y="79299"/>
                        <a:pt x="918275" y="76037"/>
                        <a:pt x="915437" y="73276"/>
                      </a:cubicBezTo>
                      <a:cubicBezTo>
                        <a:pt x="914057" y="71855"/>
                        <a:pt x="912678" y="70354"/>
                        <a:pt x="911299" y="69054"/>
                      </a:cubicBezTo>
                      <a:lnTo>
                        <a:pt x="907580" y="65412"/>
                      </a:lnTo>
                      <a:lnTo>
                        <a:pt x="904622" y="62511"/>
                      </a:lnTo>
                      <a:cubicBezTo>
                        <a:pt x="903642" y="61530"/>
                        <a:pt x="902543" y="60710"/>
                        <a:pt x="901503" y="59789"/>
                      </a:cubicBezTo>
                      <a:cubicBezTo>
                        <a:pt x="893227" y="52526"/>
                        <a:pt x="884531" y="45722"/>
                        <a:pt x="875316" y="39739"/>
                      </a:cubicBezTo>
                      <a:cubicBezTo>
                        <a:pt x="860043" y="29695"/>
                        <a:pt x="843610" y="21390"/>
                        <a:pt x="826258" y="15328"/>
                      </a:cubicBezTo>
                      <a:cubicBezTo>
                        <a:pt x="808927" y="9205"/>
                        <a:pt x="790815" y="5042"/>
                        <a:pt x="772364" y="2641"/>
                      </a:cubicBezTo>
                      <a:lnTo>
                        <a:pt x="765447" y="1741"/>
                      </a:lnTo>
                      <a:cubicBezTo>
                        <a:pt x="763148" y="1421"/>
                        <a:pt x="760789" y="1361"/>
                        <a:pt x="758470" y="1161"/>
                      </a:cubicBezTo>
                      <a:lnTo>
                        <a:pt x="751473" y="640"/>
                      </a:lnTo>
                      <a:lnTo>
                        <a:pt x="747975" y="380"/>
                      </a:lnTo>
                      <a:lnTo>
                        <a:pt x="744457" y="300"/>
                      </a:lnTo>
                      <a:cubicBezTo>
                        <a:pt x="739779" y="220"/>
                        <a:pt x="735041" y="0"/>
                        <a:pt x="730423" y="20"/>
                      </a:cubicBezTo>
                      <a:cubicBezTo>
                        <a:pt x="725885" y="180"/>
                        <a:pt x="721308" y="120"/>
                        <a:pt x="716790" y="580"/>
                      </a:cubicBezTo>
                      <a:lnTo>
                        <a:pt x="709993" y="1101"/>
                      </a:lnTo>
                      <a:lnTo>
                        <a:pt x="703216" y="1961"/>
                      </a:lnTo>
                      <a:lnTo>
                        <a:pt x="699838" y="2381"/>
                      </a:lnTo>
                      <a:lnTo>
                        <a:pt x="696479" y="2981"/>
                      </a:lnTo>
                      <a:lnTo>
                        <a:pt x="689762" y="4162"/>
                      </a:lnTo>
                      <a:cubicBezTo>
                        <a:pt x="680866" y="6123"/>
                        <a:pt x="671991" y="8244"/>
                        <a:pt x="663355" y="11266"/>
                      </a:cubicBezTo>
                      <a:cubicBezTo>
                        <a:pt x="645983" y="16968"/>
                        <a:pt x="629350" y="25032"/>
                        <a:pt x="613638" y="34717"/>
                      </a:cubicBezTo>
                      <a:cubicBezTo>
                        <a:pt x="597865" y="44342"/>
                        <a:pt x="583232" y="55947"/>
                        <a:pt x="569578" y="68674"/>
                      </a:cubicBezTo>
                      <a:cubicBezTo>
                        <a:pt x="555925" y="81400"/>
                        <a:pt x="543451" y="95547"/>
                        <a:pt x="532136" y="110594"/>
                      </a:cubicBezTo>
                      <a:cubicBezTo>
                        <a:pt x="520801" y="125642"/>
                        <a:pt x="510606" y="141649"/>
                        <a:pt x="501570" y="158318"/>
                      </a:cubicBezTo>
                      <a:cubicBezTo>
                        <a:pt x="494074" y="172244"/>
                        <a:pt x="487357" y="186631"/>
                        <a:pt x="481440" y="201379"/>
                      </a:cubicBezTo>
                      <a:lnTo>
                        <a:pt x="480320" y="204140"/>
                      </a:lnTo>
                      <a:cubicBezTo>
                        <a:pt x="479940" y="205081"/>
                        <a:pt x="479600" y="205841"/>
                        <a:pt x="479101" y="207282"/>
                      </a:cubicBezTo>
                      <a:lnTo>
                        <a:pt x="476282" y="215025"/>
                      </a:lnTo>
                      <a:lnTo>
                        <a:pt x="473463" y="222769"/>
                      </a:lnTo>
                      <a:cubicBezTo>
                        <a:pt x="472424" y="225230"/>
                        <a:pt x="471224" y="227512"/>
                        <a:pt x="470125" y="229893"/>
                      </a:cubicBezTo>
                      <a:lnTo>
                        <a:pt x="466746" y="236976"/>
                      </a:lnTo>
                      <a:lnTo>
                        <a:pt x="465907" y="238737"/>
                      </a:lnTo>
                      <a:cubicBezTo>
                        <a:pt x="465747" y="239017"/>
                        <a:pt x="465667" y="239357"/>
                        <a:pt x="465427" y="239597"/>
                      </a:cubicBezTo>
                      <a:cubicBezTo>
                        <a:pt x="465187" y="239818"/>
                        <a:pt x="464847" y="239878"/>
                        <a:pt x="464567" y="240038"/>
                      </a:cubicBezTo>
                      <a:lnTo>
                        <a:pt x="460989" y="241618"/>
                      </a:lnTo>
                      <a:lnTo>
                        <a:pt x="453852" y="244780"/>
                      </a:lnTo>
                      <a:lnTo>
                        <a:pt x="450274" y="246361"/>
                      </a:lnTo>
                      <a:cubicBezTo>
                        <a:pt x="449035" y="246861"/>
                        <a:pt x="447675" y="247241"/>
                        <a:pt x="446396" y="247701"/>
                      </a:cubicBezTo>
                      <a:lnTo>
                        <a:pt x="435421" y="251303"/>
                      </a:lnTo>
                      <a:lnTo>
                        <a:pt x="434042" y="251743"/>
                      </a:lnTo>
                      <a:cubicBezTo>
                        <a:pt x="433602" y="251883"/>
                        <a:pt x="433062" y="252064"/>
                        <a:pt x="432802" y="252164"/>
                      </a:cubicBezTo>
                      <a:lnTo>
                        <a:pt x="430843" y="252904"/>
                      </a:lnTo>
                      <a:lnTo>
                        <a:pt x="426945" y="254385"/>
                      </a:lnTo>
                      <a:cubicBezTo>
                        <a:pt x="421647" y="256306"/>
                        <a:pt x="416710" y="258507"/>
                        <a:pt x="411672" y="260648"/>
                      </a:cubicBezTo>
                      <a:cubicBezTo>
                        <a:pt x="401737" y="265130"/>
                        <a:pt x="391921" y="269952"/>
                        <a:pt x="382486" y="275455"/>
                      </a:cubicBezTo>
                      <a:cubicBezTo>
                        <a:pt x="363495" y="286220"/>
                        <a:pt x="345803" y="299167"/>
                        <a:pt x="329511" y="313634"/>
                      </a:cubicBezTo>
                      <a:cubicBezTo>
                        <a:pt x="315577" y="326080"/>
                        <a:pt x="302883" y="339887"/>
                        <a:pt x="291508" y="354654"/>
                      </a:cubicBezTo>
                      <a:cubicBezTo>
                        <a:pt x="280134" y="369441"/>
                        <a:pt x="270158" y="385269"/>
                        <a:pt x="261922" y="401957"/>
                      </a:cubicBezTo>
                      <a:cubicBezTo>
                        <a:pt x="253646" y="418625"/>
                        <a:pt x="246989" y="436074"/>
                        <a:pt x="242091" y="453983"/>
                      </a:cubicBezTo>
                      <a:cubicBezTo>
                        <a:pt x="237294" y="471931"/>
                        <a:pt x="234295" y="490360"/>
                        <a:pt x="233116" y="508889"/>
                      </a:cubicBezTo>
                      <a:lnTo>
                        <a:pt x="232756" y="514452"/>
                      </a:lnTo>
                      <a:lnTo>
                        <a:pt x="232636" y="520035"/>
                      </a:lnTo>
                      <a:cubicBezTo>
                        <a:pt x="232556" y="523757"/>
                        <a:pt x="232436" y="527479"/>
                        <a:pt x="232536" y="531200"/>
                      </a:cubicBezTo>
                      <a:cubicBezTo>
                        <a:pt x="232596" y="534922"/>
                        <a:pt x="232716" y="538644"/>
                        <a:pt x="232936" y="542346"/>
                      </a:cubicBezTo>
                      <a:lnTo>
                        <a:pt x="233116" y="545127"/>
                      </a:lnTo>
                      <a:lnTo>
                        <a:pt x="233375" y="548509"/>
                      </a:lnTo>
                      <a:cubicBezTo>
                        <a:pt x="233555" y="550990"/>
                        <a:pt x="233835" y="553691"/>
                        <a:pt x="234135" y="556313"/>
                      </a:cubicBezTo>
                      <a:cubicBezTo>
                        <a:pt x="234675" y="561555"/>
                        <a:pt x="235734" y="566918"/>
                        <a:pt x="236014" y="572060"/>
                      </a:cubicBezTo>
                      <a:cubicBezTo>
                        <a:pt x="236374" y="577203"/>
                        <a:pt x="236314" y="582125"/>
                        <a:pt x="236074" y="586728"/>
                      </a:cubicBezTo>
                      <a:lnTo>
                        <a:pt x="235854" y="590129"/>
                      </a:lnTo>
                      <a:cubicBezTo>
                        <a:pt x="235794" y="590469"/>
                        <a:pt x="235514" y="590609"/>
                        <a:pt x="235275" y="590810"/>
                      </a:cubicBezTo>
                      <a:lnTo>
                        <a:pt x="234555" y="591390"/>
                      </a:lnTo>
                      <a:lnTo>
                        <a:pt x="233116" y="592550"/>
                      </a:lnTo>
                      <a:lnTo>
                        <a:pt x="227378" y="597213"/>
                      </a:lnTo>
                      <a:lnTo>
                        <a:pt x="215924" y="606557"/>
                      </a:lnTo>
                      <a:cubicBezTo>
                        <a:pt x="212585" y="608698"/>
                        <a:pt x="209287" y="610959"/>
                        <a:pt x="205988" y="613181"/>
                      </a:cubicBezTo>
                      <a:lnTo>
                        <a:pt x="197512" y="619244"/>
                      </a:lnTo>
                      <a:lnTo>
                        <a:pt x="194074" y="621685"/>
                      </a:lnTo>
                      <a:lnTo>
                        <a:pt x="190815" y="624346"/>
                      </a:lnTo>
                      <a:lnTo>
                        <a:pt x="184278" y="629669"/>
                      </a:lnTo>
                      <a:cubicBezTo>
                        <a:pt x="182119" y="631470"/>
                        <a:pt x="179880" y="633170"/>
                        <a:pt x="177781" y="635031"/>
                      </a:cubicBezTo>
                      <a:lnTo>
                        <a:pt x="171604" y="640774"/>
                      </a:lnTo>
                      <a:cubicBezTo>
                        <a:pt x="167486" y="644596"/>
                        <a:pt x="163268" y="648318"/>
                        <a:pt x="159510" y="652500"/>
                      </a:cubicBezTo>
                      <a:lnTo>
                        <a:pt x="153693" y="658603"/>
                      </a:lnTo>
                      <a:cubicBezTo>
                        <a:pt x="151774" y="660644"/>
                        <a:pt x="149755" y="662625"/>
                        <a:pt x="148015" y="664826"/>
                      </a:cubicBezTo>
                      <a:lnTo>
                        <a:pt x="137200" y="677732"/>
                      </a:lnTo>
                      <a:lnTo>
                        <a:pt x="127225" y="691299"/>
                      </a:lnTo>
                      <a:cubicBezTo>
                        <a:pt x="126405" y="692439"/>
                        <a:pt x="125526" y="693520"/>
                        <a:pt x="124766" y="694721"/>
                      </a:cubicBezTo>
                      <a:lnTo>
                        <a:pt x="122507" y="698262"/>
                      </a:lnTo>
                      <a:lnTo>
                        <a:pt x="117969" y="705346"/>
                      </a:lnTo>
                      <a:cubicBezTo>
                        <a:pt x="116710" y="707327"/>
                        <a:pt x="115431" y="709268"/>
                        <a:pt x="114211" y="711269"/>
                      </a:cubicBezTo>
                      <a:lnTo>
                        <a:pt x="110833" y="717412"/>
                      </a:lnTo>
                      <a:cubicBezTo>
                        <a:pt x="108614" y="721534"/>
                        <a:pt x="106235" y="725556"/>
                        <a:pt x="104136" y="729718"/>
                      </a:cubicBezTo>
                      <a:cubicBezTo>
                        <a:pt x="100238" y="738222"/>
                        <a:pt x="95920" y="746526"/>
                        <a:pt x="92781" y="755330"/>
                      </a:cubicBezTo>
                      <a:lnTo>
                        <a:pt x="90222" y="761853"/>
                      </a:lnTo>
                      <a:lnTo>
                        <a:pt x="88943" y="765115"/>
                      </a:lnTo>
                      <a:cubicBezTo>
                        <a:pt x="88543" y="766216"/>
                        <a:pt x="88223" y="767336"/>
                        <a:pt x="87863" y="768457"/>
                      </a:cubicBezTo>
                      <a:lnTo>
                        <a:pt x="83645" y="781823"/>
                      </a:lnTo>
                      <a:cubicBezTo>
                        <a:pt x="83306" y="782944"/>
                        <a:pt x="82906" y="784044"/>
                        <a:pt x="82606" y="785165"/>
                      </a:cubicBezTo>
                      <a:lnTo>
                        <a:pt x="81786" y="788566"/>
                      </a:lnTo>
                      <a:lnTo>
                        <a:pt x="80127" y="795370"/>
                      </a:lnTo>
                      <a:cubicBezTo>
                        <a:pt x="79068" y="799912"/>
                        <a:pt x="77748" y="804414"/>
                        <a:pt x="77108" y="809037"/>
                      </a:cubicBezTo>
                      <a:lnTo>
                        <a:pt x="74710" y="822843"/>
                      </a:lnTo>
                      <a:cubicBezTo>
                        <a:pt x="74230" y="825124"/>
                        <a:pt x="74110" y="827466"/>
                        <a:pt x="73850" y="829787"/>
                      </a:cubicBezTo>
                      <a:lnTo>
                        <a:pt x="73130" y="836750"/>
                      </a:lnTo>
                      <a:cubicBezTo>
                        <a:pt x="71851" y="846015"/>
                        <a:pt x="71971" y="855399"/>
                        <a:pt x="71551" y="864744"/>
                      </a:cubicBezTo>
                      <a:cubicBezTo>
                        <a:pt x="71311" y="883453"/>
                        <a:pt x="72950" y="902142"/>
                        <a:pt x="76209" y="920531"/>
                      </a:cubicBezTo>
                      <a:cubicBezTo>
                        <a:pt x="77288" y="926494"/>
                        <a:pt x="78488" y="932417"/>
                        <a:pt x="79927" y="938300"/>
                      </a:cubicBezTo>
                      <a:cubicBezTo>
                        <a:pt x="80607" y="941241"/>
                        <a:pt x="81406" y="944163"/>
                        <a:pt x="82186" y="947084"/>
                      </a:cubicBezTo>
                      <a:cubicBezTo>
                        <a:pt x="82786" y="949365"/>
                        <a:pt x="83406" y="951246"/>
                        <a:pt x="84025" y="953347"/>
                      </a:cubicBezTo>
                      <a:cubicBezTo>
                        <a:pt x="84665" y="955388"/>
                        <a:pt x="85245" y="957449"/>
                        <a:pt x="85904" y="959490"/>
                      </a:cubicBezTo>
                      <a:lnTo>
                        <a:pt x="87883" y="965613"/>
                      </a:lnTo>
                      <a:lnTo>
                        <a:pt x="88383" y="967154"/>
                      </a:lnTo>
                      <a:lnTo>
                        <a:pt x="88743" y="968655"/>
                      </a:lnTo>
                      <a:lnTo>
                        <a:pt x="89443" y="971656"/>
                      </a:lnTo>
                      <a:lnTo>
                        <a:pt x="90142" y="974658"/>
                      </a:lnTo>
                      <a:lnTo>
                        <a:pt x="90482" y="976158"/>
                      </a:lnTo>
                      <a:lnTo>
                        <a:pt x="90702" y="977599"/>
                      </a:lnTo>
                      <a:lnTo>
                        <a:pt x="91582" y="983322"/>
                      </a:lnTo>
                      <a:cubicBezTo>
                        <a:pt x="91642" y="983802"/>
                        <a:pt x="91782" y="984262"/>
                        <a:pt x="91762" y="984763"/>
                      </a:cubicBezTo>
                      <a:cubicBezTo>
                        <a:pt x="91602" y="985243"/>
                        <a:pt x="91242" y="985623"/>
                        <a:pt x="90982" y="986043"/>
                      </a:cubicBezTo>
                      <a:lnTo>
                        <a:pt x="89323" y="988544"/>
                      </a:lnTo>
                      <a:lnTo>
                        <a:pt x="85984" y="993567"/>
                      </a:lnTo>
                      <a:lnTo>
                        <a:pt x="82646" y="998589"/>
                      </a:lnTo>
                      <a:lnTo>
                        <a:pt x="80987" y="1001091"/>
                      </a:lnTo>
                      <a:cubicBezTo>
                        <a:pt x="80447" y="1001931"/>
                        <a:pt x="79667" y="1002752"/>
                        <a:pt x="79008" y="1003572"/>
                      </a:cubicBezTo>
                      <a:lnTo>
                        <a:pt x="70751" y="1013677"/>
                      </a:lnTo>
                      <a:lnTo>
                        <a:pt x="68692" y="1016198"/>
                      </a:lnTo>
                      <a:lnTo>
                        <a:pt x="67653" y="1017459"/>
                      </a:lnTo>
                      <a:lnTo>
                        <a:pt x="66913" y="1018459"/>
                      </a:lnTo>
                      <a:lnTo>
                        <a:pt x="64115" y="1022321"/>
                      </a:lnTo>
                      <a:lnTo>
                        <a:pt x="58517" y="1030025"/>
                      </a:lnTo>
                      <a:lnTo>
                        <a:pt x="53260" y="1037969"/>
                      </a:lnTo>
                      <a:lnTo>
                        <a:pt x="50621" y="1041931"/>
                      </a:lnTo>
                      <a:cubicBezTo>
                        <a:pt x="49781" y="1043271"/>
                        <a:pt x="48982" y="1044652"/>
                        <a:pt x="48162" y="1046013"/>
                      </a:cubicBezTo>
                      <a:lnTo>
                        <a:pt x="43264" y="1054177"/>
                      </a:lnTo>
                      <a:cubicBezTo>
                        <a:pt x="41665" y="1056918"/>
                        <a:pt x="40226" y="1059759"/>
                        <a:pt x="38706" y="1062521"/>
                      </a:cubicBezTo>
                      <a:cubicBezTo>
                        <a:pt x="37227" y="1065322"/>
                        <a:pt x="35608" y="1068063"/>
                        <a:pt x="34288" y="1070945"/>
                      </a:cubicBezTo>
                      <a:cubicBezTo>
                        <a:pt x="31550" y="1076668"/>
                        <a:pt x="28671" y="1082330"/>
                        <a:pt x="26312" y="1088213"/>
                      </a:cubicBezTo>
                      <a:cubicBezTo>
                        <a:pt x="25093" y="1091135"/>
                        <a:pt x="23753" y="1094016"/>
                        <a:pt x="22634" y="1096978"/>
                      </a:cubicBezTo>
                      <a:lnTo>
                        <a:pt x="19315" y="1105882"/>
                      </a:lnTo>
                      <a:cubicBezTo>
                        <a:pt x="18776" y="1107363"/>
                        <a:pt x="18196" y="1108843"/>
                        <a:pt x="17656" y="1110344"/>
                      </a:cubicBezTo>
                      <a:lnTo>
                        <a:pt x="16217" y="1114866"/>
                      </a:lnTo>
                      <a:lnTo>
                        <a:pt x="13298" y="1123911"/>
                      </a:lnTo>
                      <a:lnTo>
                        <a:pt x="10799" y="1133075"/>
                      </a:lnTo>
                      <a:cubicBezTo>
                        <a:pt x="9980" y="1136137"/>
                        <a:pt x="9080" y="1139178"/>
                        <a:pt x="8481" y="1142280"/>
                      </a:cubicBezTo>
                      <a:cubicBezTo>
                        <a:pt x="4183" y="1160529"/>
                        <a:pt x="1444" y="1179158"/>
                        <a:pt x="484" y="1197887"/>
                      </a:cubicBezTo>
                      <a:cubicBezTo>
                        <a:pt x="-475" y="1216616"/>
                        <a:pt x="-56" y="1235446"/>
                        <a:pt x="2163" y="1254075"/>
                      </a:cubicBezTo>
                      <a:cubicBezTo>
                        <a:pt x="4382" y="1272704"/>
                        <a:pt x="8221" y="1291113"/>
                        <a:pt x="13598" y="1309082"/>
                      </a:cubicBezTo>
                      <a:cubicBezTo>
                        <a:pt x="14838" y="1313604"/>
                        <a:pt x="16477" y="1318006"/>
                        <a:pt x="17916" y="1322468"/>
                      </a:cubicBezTo>
                      <a:cubicBezTo>
                        <a:pt x="19415" y="1326910"/>
                        <a:pt x="21175" y="1331253"/>
                        <a:pt x="22794" y="1335655"/>
                      </a:cubicBezTo>
                      <a:cubicBezTo>
                        <a:pt x="24633" y="1339957"/>
                        <a:pt x="26352" y="1344339"/>
                        <a:pt x="28291" y="1348601"/>
                      </a:cubicBezTo>
                      <a:cubicBezTo>
                        <a:pt x="30290" y="1352843"/>
                        <a:pt x="32129" y="1357165"/>
                        <a:pt x="34328" y="1361307"/>
                      </a:cubicBezTo>
                      <a:cubicBezTo>
                        <a:pt x="42744" y="1378075"/>
                        <a:pt x="52540" y="1394183"/>
                        <a:pt x="63655" y="1409351"/>
                      </a:cubicBezTo>
                      <a:cubicBezTo>
                        <a:pt x="74810" y="1424478"/>
                        <a:pt x="87184" y="1438725"/>
                        <a:pt x="100637" y="1451912"/>
                      </a:cubicBezTo>
                      <a:cubicBezTo>
                        <a:pt x="114051" y="1465138"/>
                        <a:pt x="128624" y="1477144"/>
                        <a:pt x="144017" y="1488009"/>
                      </a:cubicBezTo>
                      <a:lnTo>
                        <a:pt x="149794" y="1492071"/>
                      </a:lnTo>
                      <a:lnTo>
                        <a:pt x="155712" y="1495933"/>
                      </a:lnTo>
                      <a:cubicBezTo>
                        <a:pt x="159610" y="1498575"/>
                        <a:pt x="163688" y="1500956"/>
                        <a:pt x="167726" y="1503397"/>
                      </a:cubicBezTo>
                      <a:cubicBezTo>
                        <a:pt x="169725" y="1504637"/>
                        <a:pt x="171784" y="1505798"/>
                        <a:pt x="173843" y="1506939"/>
                      </a:cubicBezTo>
                      <a:lnTo>
                        <a:pt x="177901" y="1509200"/>
                      </a:lnTo>
                      <a:lnTo>
                        <a:pt x="182239" y="1511541"/>
                      </a:lnTo>
                      <a:cubicBezTo>
                        <a:pt x="188017" y="1514662"/>
                        <a:pt x="193994" y="1517624"/>
                        <a:pt x="199591" y="1520785"/>
                      </a:cubicBezTo>
                      <a:lnTo>
                        <a:pt x="207667" y="1526508"/>
                      </a:lnTo>
                      <a:lnTo>
                        <a:pt x="211706" y="1529370"/>
                      </a:lnTo>
                      <a:cubicBezTo>
                        <a:pt x="211885" y="1529470"/>
                        <a:pt x="212025" y="1529630"/>
                        <a:pt x="212105" y="1529850"/>
                      </a:cubicBezTo>
                      <a:cubicBezTo>
                        <a:pt x="212165" y="1530050"/>
                        <a:pt x="212165" y="1530270"/>
                        <a:pt x="212205" y="1530470"/>
                      </a:cubicBezTo>
                      <a:lnTo>
                        <a:pt x="212365" y="1531711"/>
                      </a:lnTo>
                      <a:lnTo>
                        <a:pt x="212685" y="1534192"/>
                      </a:lnTo>
                      <a:lnTo>
                        <a:pt x="213985" y="1544157"/>
                      </a:lnTo>
                      <a:lnTo>
                        <a:pt x="214644" y="1549139"/>
                      </a:lnTo>
                      <a:cubicBezTo>
                        <a:pt x="214764" y="1550880"/>
                        <a:pt x="214744" y="1552761"/>
                        <a:pt x="214804" y="1554562"/>
                      </a:cubicBezTo>
                      <a:lnTo>
                        <a:pt x="215084" y="1571150"/>
                      </a:lnTo>
                      <a:lnTo>
                        <a:pt x="215124" y="1573231"/>
                      </a:lnTo>
                      <a:cubicBezTo>
                        <a:pt x="215124" y="1573891"/>
                        <a:pt x="215124" y="1574712"/>
                        <a:pt x="215184" y="1575132"/>
                      </a:cubicBezTo>
                      <a:lnTo>
                        <a:pt x="215444" y="1578154"/>
                      </a:lnTo>
                      <a:lnTo>
                        <a:pt x="215944" y="1584216"/>
                      </a:lnTo>
                      <a:cubicBezTo>
                        <a:pt x="216403" y="1592320"/>
                        <a:pt x="217703" y="1600324"/>
                        <a:pt x="218762" y="1608348"/>
                      </a:cubicBezTo>
                      <a:cubicBezTo>
                        <a:pt x="221501" y="1624296"/>
                        <a:pt x="224779" y="1640224"/>
                        <a:pt x="229837" y="1655631"/>
                      </a:cubicBezTo>
                      <a:lnTo>
                        <a:pt x="231596" y="1661454"/>
                      </a:lnTo>
                      <a:cubicBezTo>
                        <a:pt x="232236" y="1663375"/>
                        <a:pt x="232956" y="1665276"/>
                        <a:pt x="233635" y="1667177"/>
                      </a:cubicBezTo>
                      <a:lnTo>
                        <a:pt x="237773" y="1678603"/>
                      </a:lnTo>
                      <a:lnTo>
                        <a:pt x="242511" y="1689808"/>
                      </a:lnTo>
                      <a:cubicBezTo>
                        <a:pt x="243311" y="1691669"/>
                        <a:pt x="244050" y="1693570"/>
                        <a:pt x="244910" y="1695391"/>
                      </a:cubicBezTo>
                      <a:lnTo>
                        <a:pt x="247569" y="1700874"/>
                      </a:lnTo>
                      <a:cubicBezTo>
                        <a:pt x="254366" y="1715621"/>
                        <a:pt x="262702" y="1729608"/>
                        <a:pt x="271538" y="1743234"/>
                      </a:cubicBezTo>
                      <a:lnTo>
                        <a:pt x="279534" y="1754880"/>
                      </a:lnTo>
                      <a:lnTo>
                        <a:pt x="288090" y="1766146"/>
                      </a:lnTo>
                      <a:lnTo>
                        <a:pt x="290229" y="1768967"/>
                      </a:lnTo>
                      <a:lnTo>
                        <a:pt x="292508" y="1771668"/>
                      </a:lnTo>
                      <a:lnTo>
                        <a:pt x="297066" y="1777091"/>
                      </a:lnTo>
                      <a:lnTo>
                        <a:pt x="301624" y="1782514"/>
                      </a:lnTo>
                      <a:lnTo>
                        <a:pt x="306441" y="1787696"/>
                      </a:lnTo>
                      <a:lnTo>
                        <a:pt x="311259" y="1792879"/>
                      </a:lnTo>
                      <a:lnTo>
                        <a:pt x="313658" y="1795480"/>
                      </a:lnTo>
                      <a:lnTo>
                        <a:pt x="316177" y="1797961"/>
                      </a:lnTo>
                      <a:lnTo>
                        <a:pt x="326292" y="1807886"/>
                      </a:lnTo>
                      <a:lnTo>
                        <a:pt x="336867" y="1817311"/>
                      </a:lnTo>
                      <a:lnTo>
                        <a:pt x="339506" y="1819672"/>
                      </a:lnTo>
                      <a:lnTo>
                        <a:pt x="342265" y="1821913"/>
                      </a:lnTo>
                      <a:lnTo>
                        <a:pt x="347782" y="1826375"/>
                      </a:lnTo>
                      <a:cubicBezTo>
                        <a:pt x="377188" y="1850147"/>
                        <a:pt x="410353" y="1869236"/>
                        <a:pt x="445416" y="1883503"/>
                      </a:cubicBezTo>
                      <a:cubicBezTo>
                        <a:pt x="463028" y="1890467"/>
                        <a:pt x="481040" y="1896469"/>
                        <a:pt x="499451" y="1900972"/>
                      </a:cubicBezTo>
                      <a:cubicBezTo>
                        <a:pt x="504029" y="1902172"/>
                        <a:pt x="508707" y="1903013"/>
                        <a:pt x="513325" y="1904073"/>
                      </a:cubicBezTo>
                      <a:lnTo>
                        <a:pt x="520281" y="1905574"/>
                      </a:lnTo>
                      <a:lnTo>
                        <a:pt x="527298" y="1906735"/>
                      </a:lnTo>
                      <a:cubicBezTo>
                        <a:pt x="531976" y="1907455"/>
                        <a:pt x="536634" y="1908395"/>
                        <a:pt x="541332" y="1908976"/>
                      </a:cubicBezTo>
                      <a:lnTo>
                        <a:pt x="555465" y="1910656"/>
                      </a:lnTo>
                      <a:cubicBezTo>
                        <a:pt x="593027" y="1914338"/>
                        <a:pt x="631929" y="1913158"/>
                        <a:pt x="669832" y="1908135"/>
                      </a:cubicBezTo>
                      <a:cubicBezTo>
                        <a:pt x="707734" y="1903033"/>
                        <a:pt x="744976" y="1893608"/>
                        <a:pt x="779960" y="1879161"/>
                      </a:cubicBezTo>
                      <a:cubicBezTo>
                        <a:pt x="797452" y="1871938"/>
                        <a:pt x="814364" y="1863473"/>
                        <a:pt x="830437" y="1853709"/>
                      </a:cubicBezTo>
                      <a:cubicBezTo>
                        <a:pt x="846489" y="1843944"/>
                        <a:pt x="861642" y="1832778"/>
                        <a:pt x="875675" y="1820452"/>
                      </a:cubicBezTo>
                      <a:cubicBezTo>
                        <a:pt x="878274" y="1818171"/>
                        <a:pt x="880893" y="1815910"/>
                        <a:pt x="883352" y="1813469"/>
                      </a:cubicBezTo>
                      <a:cubicBezTo>
                        <a:pt x="885811" y="1811048"/>
                        <a:pt x="888429" y="1808767"/>
                        <a:pt x="890788" y="1806245"/>
                      </a:cubicBezTo>
                      <a:lnTo>
                        <a:pt x="897965" y="1798782"/>
                      </a:lnTo>
                      <a:lnTo>
                        <a:pt x="905142" y="1790718"/>
                      </a:lnTo>
                      <a:cubicBezTo>
                        <a:pt x="911259" y="1783034"/>
                        <a:pt x="917476" y="1775570"/>
                        <a:pt x="922913" y="1766846"/>
                      </a:cubicBezTo>
                      <a:lnTo>
                        <a:pt x="927131" y="1760503"/>
                      </a:lnTo>
                      <a:lnTo>
                        <a:pt x="931349" y="1754340"/>
                      </a:lnTo>
                      <a:lnTo>
                        <a:pt x="935567" y="1748177"/>
                      </a:lnTo>
                      <a:lnTo>
                        <a:pt x="936627" y="1746636"/>
                      </a:lnTo>
                      <a:cubicBezTo>
                        <a:pt x="936987" y="1746136"/>
                        <a:pt x="937327" y="1745576"/>
                        <a:pt x="937686" y="1745235"/>
                      </a:cubicBezTo>
                      <a:lnTo>
                        <a:pt x="939785" y="1742894"/>
                      </a:lnTo>
                      <a:lnTo>
                        <a:pt x="944003" y="1738212"/>
                      </a:lnTo>
                      <a:lnTo>
                        <a:pt x="946102" y="1735871"/>
                      </a:lnTo>
                      <a:cubicBezTo>
                        <a:pt x="946802" y="1735090"/>
                        <a:pt x="947522" y="1734270"/>
                        <a:pt x="948122" y="1733690"/>
                      </a:cubicBezTo>
                      <a:lnTo>
                        <a:pt x="955578" y="1726026"/>
                      </a:lnTo>
                      <a:lnTo>
                        <a:pt x="956498" y="1725066"/>
                      </a:lnTo>
                      <a:lnTo>
                        <a:pt x="957277" y="1724205"/>
                      </a:lnTo>
                      <a:lnTo>
                        <a:pt x="958857" y="1722484"/>
                      </a:lnTo>
                      <a:lnTo>
                        <a:pt x="962015" y="1719043"/>
                      </a:lnTo>
                      <a:lnTo>
                        <a:pt x="963594" y="1717322"/>
                      </a:lnTo>
                      <a:lnTo>
                        <a:pt x="963994" y="1716881"/>
                      </a:lnTo>
                      <a:cubicBezTo>
                        <a:pt x="964114" y="1716741"/>
                        <a:pt x="964234" y="1716561"/>
                        <a:pt x="964534" y="1716561"/>
                      </a:cubicBezTo>
                      <a:cubicBezTo>
                        <a:pt x="964854" y="1716561"/>
                        <a:pt x="964974" y="1716721"/>
                        <a:pt x="965094" y="1716862"/>
                      </a:cubicBezTo>
                      <a:lnTo>
                        <a:pt x="965493" y="1717302"/>
                      </a:lnTo>
                      <a:lnTo>
                        <a:pt x="968652" y="1720743"/>
                      </a:lnTo>
                      <a:lnTo>
                        <a:pt x="971810" y="1724185"/>
                      </a:lnTo>
                      <a:lnTo>
                        <a:pt x="972590" y="1725046"/>
                      </a:lnTo>
                      <a:lnTo>
                        <a:pt x="973510" y="1726006"/>
                      </a:lnTo>
                      <a:lnTo>
                        <a:pt x="975369" y="1727927"/>
                      </a:lnTo>
                      <a:lnTo>
                        <a:pt x="979087" y="1731769"/>
                      </a:lnTo>
                      <a:cubicBezTo>
                        <a:pt x="980366" y="1733089"/>
                        <a:pt x="981486" y="1734170"/>
                        <a:pt x="982965" y="1735871"/>
                      </a:cubicBezTo>
                      <a:lnTo>
                        <a:pt x="991401" y="1745215"/>
                      </a:lnTo>
                      <a:cubicBezTo>
                        <a:pt x="991741" y="1745556"/>
                        <a:pt x="992101" y="1746096"/>
                        <a:pt x="992461" y="1746596"/>
                      </a:cubicBezTo>
                      <a:lnTo>
                        <a:pt x="993520" y="1748097"/>
                      </a:lnTo>
                      <a:lnTo>
                        <a:pt x="995659" y="1751118"/>
                      </a:lnTo>
                      <a:lnTo>
                        <a:pt x="999937" y="1757141"/>
                      </a:lnTo>
                      <a:cubicBezTo>
                        <a:pt x="1001757" y="1760363"/>
                        <a:pt x="1003795" y="1763244"/>
                        <a:pt x="1005755" y="1766226"/>
                      </a:cubicBezTo>
                      <a:lnTo>
                        <a:pt x="1011672" y="1775130"/>
                      </a:lnTo>
                      <a:cubicBezTo>
                        <a:pt x="1013771" y="1777891"/>
                        <a:pt x="1015930" y="1780593"/>
                        <a:pt x="1018049" y="1783314"/>
                      </a:cubicBezTo>
                      <a:lnTo>
                        <a:pt x="1021247" y="1787396"/>
                      </a:lnTo>
                      <a:cubicBezTo>
                        <a:pt x="1021787" y="1788076"/>
                        <a:pt x="1022307" y="1788757"/>
                        <a:pt x="1022847" y="1789417"/>
                      </a:cubicBezTo>
                      <a:lnTo>
                        <a:pt x="1024646" y="1791498"/>
                      </a:lnTo>
                      <a:cubicBezTo>
                        <a:pt x="1027904" y="1795100"/>
                        <a:pt x="1031003" y="1798822"/>
                        <a:pt x="1034461" y="1802243"/>
                      </a:cubicBezTo>
                      <a:lnTo>
                        <a:pt x="1039519" y="1807486"/>
                      </a:lnTo>
                      <a:lnTo>
                        <a:pt x="1044776" y="1812528"/>
                      </a:lnTo>
                      <a:cubicBezTo>
                        <a:pt x="1071784" y="1838361"/>
                        <a:pt x="1103789" y="1858971"/>
                        <a:pt x="1138233" y="1874439"/>
                      </a:cubicBezTo>
                      <a:cubicBezTo>
                        <a:pt x="1172697" y="1889946"/>
                        <a:pt x="1209639" y="1900391"/>
                        <a:pt x="1247402" y="1906334"/>
                      </a:cubicBezTo>
                      <a:cubicBezTo>
                        <a:pt x="1266273" y="1909316"/>
                        <a:pt x="1285384" y="1911237"/>
                        <a:pt x="1304555" y="1912137"/>
                      </a:cubicBezTo>
                      <a:cubicBezTo>
                        <a:pt x="1309353" y="1912297"/>
                        <a:pt x="1314150" y="1912557"/>
                        <a:pt x="1318948" y="1912637"/>
                      </a:cubicBezTo>
                      <a:cubicBezTo>
                        <a:pt x="1323746" y="1912657"/>
                        <a:pt x="1328584" y="1912837"/>
                        <a:pt x="1333342" y="1912758"/>
                      </a:cubicBezTo>
                      <a:lnTo>
                        <a:pt x="1347575" y="1912417"/>
                      </a:lnTo>
                      <a:lnTo>
                        <a:pt x="1351133" y="1912337"/>
                      </a:lnTo>
                      <a:lnTo>
                        <a:pt x="1354692" y="1912077"/>
                      </a:lnTo>
                      <a:lnTo>
                        <a:pt x="1361788" y="1911577"/>
                      </a:lnTo>
                      <a:cubicBezTo>
                        <a:pt x="1371284" y="1911117"/>
                        <a:pt x="1380659" y="1909696"/>
                        <a:pt x="1390095" y="1908635"/>
                      </a:cubicBezTo>
                      <a:cubicBezTo>
                        <a:pt x="1399431" y="1907015"/>
                        <a:pt x="1408846" y="1905714"/>
                        <a:pt x="1418062" y="1903513"/>
                      </a:cubicBezTo>
                      <a:cubicBezTo>
                        <a:pt x="1427378" y="1901712"/>
                        <a:pt x="1436473" y="1899051"/>
                        <a:pt x="1445649" y="1896670"/>
                      </a:cubicBezTo>
                      <a:cubicBezTo>
                        <a:pt x="1454665" y="1893768"/>
                        <a:pt x="1463781" y="1891147"/>
                        <a:pt x="1472596" y="1887665"/>
                      </a:cubicBezTo>
                      <a:cubicBezTo>
                        <a:pt x="1477034" y="1886024"/>
                        <a:pt x="1481512" y="1884464"/>
                        <a:pt x="1485830" y="1882523"/>
                      </a:cubicBezTo>
                      <a:cubicBezTo>
                        <a:pt x="1490188" y="1880662"/>
                        <a:pt x="1494566" y="1878881"/>
                        <a:pt x="1498904" y="1876960"/>
                      </a:cubicBezTo>
                      <a:lnTo>
                        <a:pt x="1511718" y="1870837"/>
                      </a:lnTo>
                      <a:cubicBezTo>
                        <a:pt x="1513877" y="1869856"/>
                        <a:pt x="1515956" y="1868736"/>
                        <a:pt x="1518035" y="1867595"/>
                      </a:cubicBezTo>
                      <a:lnTo>
                        <a:pt x="1524292" y="1864234"/>
                      </a:lnTo>
                      <a:cubicBezTo>
                        <a:pt x="1540865" y="1855129"/>
                        <a:pt x="1556997" y="1845104"/>
                        <a:pt x="1571990" y="1833599"/>
                      </a:cubicBezTo>
                      <a:cubicBezTo>
                        <a:pt x="1587043" y="1822153"/>
                        <a:pt x="1601356" y="1809767"/>
                        <a:pt x="1614590" y="1796280"/>
                      </a:cubicBezTo>
                      <a:cubicBezTo>
                        <a:pt x="1627724" y="1782714"/>
                        <a:pt x="1639858" y="1768227"/>
                        <a:pt x="1650853" y="1752919"/>
                      </a:cubicBezTo>
                      <a:lnTo>
                        <a:pt x="1658170" y="1742254"/>
                      </a:lnTo>
                      <a:cubicBezTo>
                        <a:pt x="1660589" y="1738692"/>
                        <a:pt x="1662728" y="1734950"/>
                        <a:pt x="1665027" y="1731309"/>
                      </a:cubicBezTo>
                      <a:lnTo>
                        <a:pt x="1668425" y="1725806"/>
                      </a:lnTo>
                      <a:lnTo>
                        <a:pt x="1671524" y="1720143"/>
                      </a:lnTo>
                      <a:cubicBezTo>
                        <a:pt x="1673563" y="1716341"/>
                        <a:pt x="1675742" y="1712639"/>
                        <a:pt x="1677661" y="1708778"/>
                      </a:cubicBezTo>
                      <a:cubicBezTo>
                        <a:pt x="1685477" y="1693430"/>
                        <a:pt x="1691954" y="1677462"/>
                        <a:pt x="1697531" y="1661214"/>
                      </a:cubicBezTo>
                      <a:cubicBezTo>
                        <a:pt x="1702809" y="1644846"/>
                        <a:pt x="1706927" y="1628138"/>
                        <a:pt x="1709866" y="1611210"/>
                      </a:cubicBezTo>
                      <a:cubicBezTo>
                        <a:pt x="1710525" y="1606968"/>
                        <a:pt x="1711045" y="1602706"/>
                        <a:pt x="1711645" y="1598443"/>
                      </a:cubicBezTo>
                      <a:cubicBezTo>
                        <a:pt x="1711925" y="1596322"/>
                        <a:pt x="1712265" y="1594181"/>
                        <a:pt x="1712484" y="1592060"/>
                      </a:cubicBezTo>
                      <a:lnTo>
                        <a:pt x="1713004" y="1585637"/>
                      </a:lnTo>
                      <a:lnTo>
                        <a:pt x="1713524" y="1579214"/>
                      </a:lnTo>
                      <a:lnTo>
                        <a:pt x="1713784" y="1575992"/>
                      </a:lnTo>
                      <a:cubicBezTo>
                        <a:pt x="1713824" y="1575412"/>
                        <a:pt x="1713884" y="1575012"/>
                        <a:pt x="1713904" y="1574312"/>
                      </a:cubicBezTo>
                      <a:lnTo>
                        <a:pt x="1713944" y="1572111"/>
                      </a:lnTo>
                      <a:lnTo>
                        <a:pt x="1714224" y="1554522"/>
                      </a:lnTo>
                      <a:lnTo>
                        <a:pt x="1714304" y="1551140"/>
                      </a:lnTo>
                      <a:lnTo>
                        <a:pt x="1714344" y="1549459"/>
                      </a:lnTo>
                      <a:lnTo>
                        <a:pt x="1714544" y="1547919"/>
                      </a:lnTo>
                      <a:lnTo>
                        <a:pt x="1715343" y="1541736"/>
                      </a:lnTo>
                      <a:lnTo>
                        <a:pt x="1716143" y="1535553"/>
                      </a:lnTo>
                      <a:lnTo>
                        <a:pt x="1716543" y="1532471"/>
                      </a:lnTo>
                      <a:lnTo>
                        <a:pt x="1716742" y="1530930"/>
                      </a:lnTo>
                      <a:cubicBezTo>
                        <a:pt x="1716862" y="1530430"/>
                        <a:pt x="1716742" y="1529830"/>
                        <a:pt x="1717162" y="1529470"/>
                      </a:cubicBezTo>
                      <a:lnTo>
                        <a:pt x="1724519" y="1524267"/>
                      </a:lnTo>
                      <a:lnTo>
                        <a:pt x="1728197" y="1521666"/>
                      </a:lnTo>
                      <a:lnTo>
                        <a:pt x="1730036" y="1520365"/>
                      </a:lnTo>
                      <a:lnTo>
                        <a:pt x="1732215" y="1519225"/>
                      </a:lnTo>
                      <a:cubicBezTo>
                        <a:pt x="1738033" y="1516143"/>
                        <a:pt x="1743870" y="1513162"/>
                        <a:pt x="1749687" y="1510000"/>
                      </a:cubicBezTo>
                      <a:lnTo>
                        <a:pt x="1757244" y="1505798"/>
                      </a:lnTo>
                      <a:cubicBezTo>
                        <a:pt x="1759323" y="1504677"/>
                        <a:pt x="1761282" y="1503377"/>
                        <a:pt x="1763321" y="1502176"/>
                      </a:cubicBezTo>
                      <a:lnTo>
                        <a:pt x="1769358" y="1498514"/>
                      </a:lnTo>
                      <a:lnTo>
                        <a:pt x="1775275" y="1494653"/>
                      </a:lnTo>
                      <a:cubicBezTo>
                        <a:pt x="1791028" y="1484308"/>
                        <a:pt x="1806001" y="1472762"/>
                        <a:pt x="1819854" y="1459996"/>
                      </a:cubicBezTo>
                      <a:cubicBezTo>
                        <a:pt x="1833728" y="1447269"/>
                        <a:pt x="1846602" y="1433463"/>
                        <a:pt x="1858276" y="1418715"/>
                      </a:cubicBezTo>
                      <a:cubicBezTo>
                        <a:pt x="1869891" y="1403928"/>
                        <a:pt x="1880266" y="1388180"/>
                        <a:pt x="1889282" y="1371712"/>
                      </a:cubicBezTo>
                      <a:cubicBezTo>
                        <a:pt x="1891641" y="1367650"/>
                        <a:pt x="1893620" y="1363388"/>
                        <a:pt x="1895779" y="1359226"/>
                      </a:cubicBezTo>
                      <a:cubicBezTo>
                        <a:pt x="1897858" y="1355024"/>
                        <a:pt x="1899757" y="1350722"/>
                        <a:pt x="1901736" y="1346480"/>
                      </a:cubicBezTo>
                      <a:cubicBezTo>
                        <a:pt x="1905414" y="1337856"/>
                        <a:pt x="1908933" y="1329152"/>
                        <a:pt x="1911891" y="1320247"/>
                      </a:cubicBezTo>
                      <a:cubicBezTo>
                        <a:pt x="1917908" y="1302478"/>
                        <a:pt x="1922426" y="1284229"/>
                        <a:pt x="1925325" y="1265700"/>
                      </a:cubicBezTo>
                      <a:cubicBezTo>
                        <a:pt x="1928124" y="1247171"/>
                        <a:pt x="1929403" y="1228382"/>
                        <a:pt x="1928963" y="1209613"/>
                      </a:cubicBezTo>
                      <a:cubicBezTo>
                        <a:pt x="1928604" y="1190844"/>
                        <a:pt x="1926664" y="1172135"/>
                        <a:pt x="1923086" y="1153725"/>
                      </a:cubicBezTo>
                      <a:close/>
                      <a:moveTo>
                        <a:pt x="1826111" y="1393583"/>
                      </a:moveTo>
                      <a:cubicBezTo>
                        <a:pt x="1815816" y="1406569"/>
                        <a:pt x="1804461" y="1418775"/>
                        <a:pt x="1792207" y="1430021"/>
                      </a:cubicBezTo>
                      <a:cubicBezTo>
                        <a:pt x="1779973" y="1441306"/>
                        <a:pt x="1766699" y="1451531"/>
                        <a:pt x="1752746" y="1460696"/>
                      </a:cubicBezTo>
                      <a:lnTo>
                        <a:pt x="1747508" y="1464118"/>
                      </a:lnTo>
                      <a:lnTo>
                        <a:pt x="1742151" y="1467359"/>
                      </a:lnTo>
                      <a:cubicBezTo>
                        <a:pt x="1740351" y="1468420"/>
                        <a:pt x="1738612" y="1469580"/>
                        <a:pt x="1736773" y="1470561"/>
                      </a:cubicBezTo>
                      <a:lnTo>
                        <a:pt x="1727058" y="1475923"/>
                      </a:lnTo>
                      <a:lnTo>
                        <a:pt x="1720401" y="1479345"/>
                      </a:lnTo>
                      <a:lnTo>
                        <a:pt x="1713844" y="1482847"/>
                      </a:lnTo>
                      <a:lnTo>
                        <a:pt x="1700730" y="1489870"/>
                      </a:lnTo>
                      <a:lnTo>
                        <a:pt x="1697452" y="1491631"/>
                      </a:lnTo>
                      <a:lnTo>
                        <a:pt x="1695292" y="1493972"/>
                      </a:lnTo>
                      <a:lnTo>
                        <a:pt x="1690994" y="1498675"/>
                      </a:lnTo>
                      <a:lnTo>
                        <a:pt x="1682378" y="1508059"/>
                      </a:lnTo>
                      <a:cubicBezTo>
                        <a:pt x="1681919" y="1508679"/>
                        <a:pt x="1681759" y="1509380"/>
                        <a:pt x="1681519" y="1510100"/>
                      </a:cubicBezTo>
                      <a:lnTo>
                        <a:pt x="1680839" y="1512201"/>
                      </a:lnTo>
                      <a:lnTo>
                        <a:pt x="1679480" y="1516423"/>
                      </a:lnTo>
                      <a:lnTo>
                        <a:pt x="1676761" y="1524867"/>
                      </a:lnTo>
                      <a:lnTo>
                        <a:pt x="1674042" y="1533312"/>
                      </a:lnTo>
                      <a:lnTo>
                        <a:pt x="1673363" y="1535413"/>
                      </a:lnTo>
                      <a:cubicBezTo>
                        <a:pt x="1673303" y="1536233"/>
                        <a:pt x="1673323" y="1537113"/>
                        <a:pt x="1673303" y="1537954"/>
                      </a:cubicBezTo>
                      <a:lnTo>
                        <a:pt x="1673223" y="1543096"/>
                      </a:lnTo>
                      <a:lnTo>
                        <a:pt x="1673103" y="1568829"/>
                      </a:lnTo>
                      <a:lnTo>
                        <a:pt x="1673103" y="1572451"/>
                      </a:lnTo>
                      <a:lnTo>
                        <a:pt x="1673063" y="1572651"/>
                      </a:lnTo>
                      <a:lnTo>
                        <a:pt x="1673023" y="1573011"/>
                      </a:lnTo>
                      <a:lnTo>
                        <a:pt x="1672963" y="1573711"/>
                      </a:lnTo>
                      <a:lnTo>
                        <a:pt x="1672723" y="1576533"/>
                      </a:lnTo>
                      <a:lnTo>
                        <a:pt x="1672263" y="1582175"/>
                      </a:lnTo>
                      <a:lnTo>
                        <a:pt x="1671823" y="1587818"/>
                      </a:lnTo>
                      <a:cubicBezTo>
                        <a:pt x="1671623" y="1589699"/>
                        <a:pt x="1671324" y="1591560"/>
                        <a:pt x="1671064" y="1593421"/>
                      </a:cubicBezTo>
                      <a:cubicBezTo>
                        <a:pt x="1670524" y="1597143"/>
                        <a:pt x="1670084" y="1600905"/>
                        <a:pt x="1669525" y="1604627"/>
                      </a:cubicBezTo>
                      <a:cubicBezTo>
                        <a:pt x="1666926" y="1619474"/>
                        <a:pt x="1663327" y="1634141"/>
                        <a:pt x="1658690" y="1648528"/>
                      </a:cubicBezTo>
                      <a:cubicBezTo>
                        <a:pt x="1653772" y="1662815"/>
                        <a:pt x="1648075" y="1676862"/>
                        <a:pt x="1641198" y="1690389"/>
                      </a:cubicBezTo>
                      <a:cubicBezTo>
                        <a:pt x="1639519" y="1693790"/>
                        <a:pt x="1637559" y="1697052"/>
                        <a:pt x="1635780" y="1700413"/>
                      </a:cubicBezTo>
                      <a:lnTo>
                        <a:pt x="1633062" y="1705416"/>
                      </a:lnTo>
                      <a:lnTo>
                        <a:pt x="1630063" y="1710278"/>
                      </a:lnTo>
                      <a:cubicBezTo>
                        <a:pt x="1628024" y="1713500"/>
                        <a:pt x="1626165" y="1716822"/>
                        <a:pt x="1624006" y="1719963"/>
                      </a:cubicBezTo>
                      <a:lnTo>
                        <a:pt x="1617529" y="1729408"/>
                      </a:lnTo>
                      <a:cubicBezTo>
                        <a:pt x="1578907" y="1783994"/>
                        <a:pt x="1522053" y="1826115"/>
                        <a:pt x="1458303" y="1849607"/>
                      </a:cubicBezTo>
                      <a:cubicBezTo>
                        <a:pt x="1450387" y="1852728"/>
                        <a:pt x="1442191" y="1855069"/>
                        <a:pt x="1434094" y="1857690"/>
                      </a:cubicBezTo>
                      <a:cubicBezTo>
                        <a:pt x="1425838" y="1859792"/>
                        <a:pt x="1417682" y="1862233"/>
                        <a:pt x="1409286" y="1863834"/>
                      </a:cubicBezTo>
                      <a:cubicBezTo>
                        <a:pt x="1400990" y="1865834"/>
                        <a:pt x="1392514" y="1866955"/>
                        <a:pt x="1384118" y="1868456"/>
                      </a:cubicBezTo>
                      <a:cubicBezTo>
                        <a:pt x="1375622" y="1869376"/>
                        <a:pt x="1367166" y="1870697"/>
                        <a:pt x="1358610" y="1871097"/>
                      </a:cubicBezTo>
                      <a:lnTo>
                        <a:pt x="1352213" y="1871557"/>
                      </a:lnTo>
                      <a:lnTo>
                        <a:pt x="1349014" y="1871797"/>
                      </a:lnTo>
                      <a:lnTo>
                        <a:pt x="1345796" y="1871857"/>
                      </a:lnTo>
                      <a:lnTo>
                        <a:pt x="1332942" y="1872158"/>
                      </a:lnTo>
                      <a:cubicBezTo>
                        <a:pt x="1328624" y="1872238"/>
                        <a:pt x="1324046" y="1872078"/>
                        <a:pt x="1319628" y="1872058"/>
                      </a:cubicBezTo>
                      <a:cubicBezTo>
                        <a:pt x="1315170" y="1871998"/>
                        <a:pt x="1310732" y="1871737"/>
                        <a:pt x="1306274" y="1871597"/>
                      </a:cubicBezTo>
                      <a:cubicBezTo>
                        <a:pt x="1288503" y="1870757"/>
                        <a:pt x="1270891" y="1868996"/>
                        <a:pt x="1253579" y="1866255"/>
                      </a:cubicBezTo>
                      <a:cubicBezTo>
                        <a:pt x="1218935" y="1860792"/>
                        <a:pt x="1185451" y="1851267"/>
                        <a:pt x="1154705" y="1837421"/>
                      </a:cubicBezTo>
                      <a:cubicBezTo>
                        <a:pt x="1123959" y="1823614"/>
                        <a:pt x="1095953" y="1805485"/>
                        <a:pt x="1072583" y="1783114"/>
                      </a:cubicBezTo>
                      <a:lnTo>
                        <a:pt x="1068025" y="1778752"/>
                      </a:lnTo>
                      <a:lnTo>
                        <a:pt x="1063668" y="1774230"/>
                      </a:lnTo>
                      <a:cubicBezTo>
                        <a:pt x="1060669" y="1771288"/>
                        <a:pt x="1058030" y="1768047"/>
                        <a:pt x="1055192" y="1764945"/>
                      </a:cubicBezTo>
                      <a:lnTo>
                        <a:pt x="1054412" y="1764065"/>
                      </a:lnTo>
                      <a:lnTo>
                        <a:pt x="1054032" y="1763644"/>
                      </a:lnTo>
                      <a:lnTo>
                        <a:pt x="1053852" y="1763444"/>
                      </a:lnTo>
                      <a:lnTo>
                        <a:pt x="1053552" y="1763064"/>
                      </a:lnTo>
                      <a:lnTo>
                        <a:pt x="1052333" y="1761563"/>
                      </a:lnTo>
                      <a:cubicBezTo>
                        <a:pt x="1051513" y="1760543"/>
                        <a:pt x="1050754" y="1759462"/>
                        <a:pt x="1049954" y="1758422"/>
                      </a:cubicBezTo>
                      <a:lnTo>
                        <a:pt x="1045236" y="1752119"/>
                      </a:lnTo>
                      <a:cubicBezTo>
                        <a:pt x="1042098" y="1747877"/>
                        <a:pt x="1038919" y="1743775"/>
                        <a:pt x="1035841" y="1739433"/>
                      </a:cubicBezTo>
                      <a:lnTo>
                        <a:pt x="1027284" y="1724925"/>
                      </a:lnTo>
                      <a:cubicBezTo>
                        <a:pt x="1024446" y="1720063"/>
                        <a:pt x="1021527" y="1715421"/>
                        <a:pt x="1018889" y="1709998"/>
                      </a:cubicBezTo>
                      <a:lnTo>
                        <a:pt x="1012252" y="1700914"/>
                      </a:lnTo>
                      <a:lnTo>
                        <a:pt x="1008933" y="1696371"/>
                      </a:lnTo>
                      <a:lnTo>
                        <a:pt x="1007274" y="1694090"/>
                      </a:lnTo>
                      <a:lnTo>
                        <a:pt x="1006454" y="1692950"/>
                      </a:lnTo>
                      <a:lnTo>
                        <a:pt x="1006254" y="1692670"/>
                      </a:lnTo>
                      <a:lnTo>
                        <a:pt x="1006035" y="1692530"/>
                      </a:lnTo>
                      <a:lnTo>
                        <a:pt x="1005615" y="1692229"/>
                      </a:lnTo>
                      <a:lnTo>
                        <a:pt x="991861" y="1682905"/>
                      </a:lnTo>
                      <a:lnTo>
                        <a:pt x="990142" y="1681744"/>
                      </a:lnTo>
                      <a:cubicBezTo>
                        <a:pt x="990002" y="1681644"/>
                        <a:pt x="989842" y="1681544"/>
                        <a:pt x="989722" y="1681464"/>
                      </a:cubicBezTo>
                      <a:lnTo>
                        <a:pt x="989362" y="1681344"/>
                      </a:lnTo>
                      <a:lnTo>
                        <a:pt x="988643" y="1681104"/>
                      </a:lnTo>
                      <a:lnTo>
                        <a:pt x="985744" y="1680184"/>
                      </a:lnTo>
                      <a:lnTo>
                        <a:pt x="979967" y="1678323"/>
                      </a:lnTo>
                      <a:lnTo>
                        <a:pt x="977068" y="1677402"/>
                      </a:lnTo>
                      <a:cubicBezTo>
                        <a:pt x="976608" y="1677262"/>
                        <a:pt x="976068" y="1677062"/>
                        <a:pt x="975649" y="1676962"/>
                      </a:cubicBezTo>
                      <a:lnTo>
                        <a:pt x="974549" y="1676862"/>
                      </a:lnTo>
                      <a:lnTo>
                        <a:pt x="970111" y="1676442"/>
                      </a:lnTo>
                      <a:lnTo>
                        <a:pt x="965673" y="1676021"/>
                      </a:lnTo>
                      <a:cubicBezTo>
                        <a:pt x="965134" y="1675921"/>
                        <a:pt x="963594" y="1675921"/>
                        <a:pt x="963075" y="1676021"/>
                      </a:cubicBezTo>
                      <a:lnTo>
                        <a:pt x="960856" y="1676242"/>
                      </a:lnTo>
                      <a:lnTo>
                        <a:pt x="956418" y="1676662"/>
                      </a:lnTo>
                      <a:lnTo>
                        <a:pt x="954199" y="1676882"/>
                      </a:lnTo>
                      <a:lnTo>
                        <a:pt x="953099" y="1676982"/>
                      </a:lnTo>
                      <a:cubicBezTo>
                        <a:pt x="952659" y="1677082"/>
                        <a:pt x="952140" y="1677282"/>
                        <a:pt x="951680" y="1677422"/>
                      </a:cubicBezTo>
                      <a:lnTo>
                        <a:pt x="940105" y="1681124"/>
                      </a:lnTo>
                      <a:lnTo>
                        <a:pt x="939386" y="1681364"/>
                      </a:lnTo>
                      <a:lnTo>
                        <a:pt x="939026" y="1681484"/>
                      </a:lnTo>
                      <a:lnTo>
                        <a:pt x="938606" y="1681764"/>
                      </a:lnTo>
                      <a:lnTo>
                        <a:pt x="936887" y="1682925"/>
                      </a:lnTo>
                      <a:lnTo>
                        <a:pt x="933448" y="1685266"/>
                      </a:lnTo>
                      <a:lnTo>
                        <a:pt x="926572" y="1689928"/>
                      </a:lnTo>
                      <a:lnTo>
                        <a:pt x="923133" y="1692269"/>
                      </a:lnTo>
                      <a:cubicBezTo>
                        <a:pt x="922553" y="1692490"/>
                        <a:pt x="922014" y="1693430"/>
                        <a:pt x="921474" y="1694210"/>
                      </a:cubicBezTo>
                      <a:lnTo>
                        <a:pt x="919855" y="1696592"/>
                      </a:lnTo>
                      <a:lnTo>
                        <a:pt x="913398" y="1706096"/>
                      </a:lnTo>
                      <a:lnTo>
                        <a:pt x="906941" y="1715621"/>
                      </a:lnTo>
                      <a:lnTo>
                        <a:pt x="900864" y="1725946"/>
                      </a:lnTo>
                      <a:cubicBezTo>
                        <a:pt x="893107" y="1740453"/>
                        <a:pt x="883832" y="1751619"/>
                        <a:pt x="874816" y="1763544"/>
                      </a:cubicBezTo>
                      <a:lnTo>
                        <a:pt x="867999" y="1771208"/>
                      </a:lnTo>
                      <a:lnTo>
                        <a:pt x="861782" y="1777651"/>
                      </a:lnTo>
                      <a:cubicBezTo>
                        <a:pt x="859763" y="1779832"/>
                        <a:pt x="857484" y="1781793"/>
                        <a:pt x="855345" y="1783894"/>
                      </a:cubicBezTo>
                      <a:cubicBezTo>
                        <a:pt x="853226" y="1785995"/>
                        <a:pt x="850947" y="1787956"/>
                        <a:pt x="848688" y="1789937"/>
                      </a:cubicBezTo>
                      <a:cubicBezTo>
                        <a:pt x="836514" y="1800643"/>
                        <a:pt x="823300" y="1810387"/>
                        <a:pt x="809146" y="1819012"/>
                      </a:cubicBezTo>
                      <a:cubicBezTo>
                        <a:pt x="794993" y="1827596"/>
                        <a:pt x="779980" y="1835140"/>
                        <a:pt x="764327" y="1841603"/>
                      </a:cubicBezTo>
                      <a:cubicBezTo>
                        <a:pt x="733002" y="1854529"/>
                        <a:pt x="699158" y="1863173"/>
                        <a:pt x="664294" y="1867855"/>
                      </a:cubicBezTo>
                      <a:cubicBezTo>
                        <a:pt x="646862" y="1870197"/>
                        <a:pt x="629151" y="1871577"/>
                        <a:pt x="611339" y="1872038"/>
                      </a:cubicBezTo>
                      <a:lnTo>
                        <a:pt x="597945" y="1872218"/>
                      </a:lnTo>
                      <a:lnTo>
                        <a:pt x="585071" y="1871918"/>
                      </a:lnTo>
                      <a:cubicBezTo>
                        <a:pt x="582932" y="1871837"/>
                        <a:pt x="580773" y="1871877"/>
                        <a:pt x="578654" y="1871737"/>
                      </a:cubicBezTo>
                      <a:lnTo>
                        <a:pt x="572257" y="1871277"/>
                      </a:lnTo>
                      <a:lnTo>
                        <a:pt x="565860" y="1870837"/>
                      </a:lnTo>
                      <a:cubicBezTo>
                        <a:pt x="563721" y="1870697"/>
                        <a:pt x="561582" y="1870557"/>
                        <a:pt x="559483" y="1870257"/>
                      </a:cubicBezTo>
                      <a:lnTo>
                        <a:pt x="546749" y="1868756"/>
                      </a:lnTo>
                      <a:cubicBezTo>
                        <a:pt x="542511" y="1868256"/>
                        <a:pt x="538333" y="1867375"/>
                        <a:pt x="534115" y="1866735"/>
                      </a:cubicBezTo>
                      <a:lnTo>
                        <a:pt x="527798" y="1865694"/>
                      </a:lnTo>
                      <a:lnTo>
                        <a:pt x="521541" y="1864334"/>
                      </a:lnTo>
                      <a:cubicBezTo>
                        <a:pt x="517383" y="1863393"/>
                        <a:pt x="513185" y="1862653"/>
                        <a:pt x="509067" y="1861552"/>
                      </a:cubicBezTo>
                      <a:cubicBezTo>
                        <a:pt x="492514" y="1857510"/>
                        <a:pt x="476342" y="1852088"/>
                        <a:pt x="460529" y="1845865"/>
                      </a:cubicBezTo>
                      <a:cubicBezTo>
                        <a:pt x="429064" y="1833058"/>
                        <a:pt x="399358" y="1815950"/>
                        <a:pt x="373110" y="1794720"/>
                      </a:cubicBezTo>
                      <a:lnTo>
                        <a:pt x="368192" y="1790738"/>
                      </a:lnTo>
                      <a:lnTo>
                        <a:pt x="365734" y="1788757"/>
                      </a:lnTo>
                      <a:lnTo>
                        <a:pt x="363375" y="1786656"/>
                      </a:lnTo>
                      <a:lnTo>
                        <a:pt x="353939" y="1778252"/>
                      </a:lnTo>
                      <a:lnTo>
                        <a:pt x="344943" y="1769407"/>
                      </a:lnTo>
                      <a:lnTo>
                        <a:pt x="342684" y="1767206"/>
                      </a:lnTo>
                      <a:lnTo>
                        <a:pt x="340545" y="1764885"/>
                      </a:lnTo>
                      <a:lnTo>
                        <a:pt x="336267" y="1760263"/>
                      </a:lnTo>
                      <a:lnTo>
                        <a:pt x="331989" y="1755660"/>
                      </a:lnTo>
                      <a:lnTo>
                        <a:pt x="327951" y="1750838"/>
                      </a:lnTo>
                      <a:lnTo>
                        <a:pt x="323893" y="1746036"/>
                      </a:lnTo>
                      <a:lnTo>
                        <a:pt x="321874" y="1743635"/>
                      </a:lnTo>
                      <a:lnTo>
                        <a:pt x="319975" y="1741133"/>
                      </a:lnTo>
                      <a:lnTo>
                        <a:pt x="312379" y="1731148"/>
                      </a:lnTo>
                      <a:lnTo>
                        <a:pt x="305302" y="1720823"/>
                      </a:lnTo>
                      <a:cubicBezTo>
                        <a:pt x="297505" y="1708757"/>
                        <a:pt x="290109" y="1696411"/>
                        <a:pt x="284152" y="1683425"/>
                      </a:cubicBezTo>
                      <a:lnTo>
                        <a:pt x="281793" y="1678603"/>
                      </a:lnTo>
                      <a:cubicBezTo>
                        <a:pt x="281033" y="1676982"/>
                        <a:pt x="280393" y="1675321"/>
                        <a:pt x="279694" y="1673680"/>
                      </a:cubicBezTo>
                      <a:lnTo>
                        <a:pt x="275516" y="1663816"/>
                      </a:lnTo>
                      <a:lnTo>
                        <a:pt x="271877" y="1653771"/>
                      </a:lnTo>
                      <a:cubicBezTo>
                        <a:pt x="271278" y="1652090"/>
                        <a:pt x="270618" y="1650429"/>
                        <a:pt x="270078" y="1648748"/>
                      </a:cubicBezTo>
                      <a:lnTo>
                        <a:pt x="268539" y="1643646"/>
                      </a:lnTo>
                      <a:cubicBezTo>
                        <a:pt x="264081" y="1630119"/>
                        <a:pt x="261262" y="1616132"/>
                        <a:pt x="258824" y="1602145"/>
                      </a:cubicBezTo>
                      <a:cubicBezTo>
                        <a:pt x="257924" y="1595082"/>
                        <a:pt x="256745" y="1588078"/>
                        <a:pt x="256365" y="1580955"/>
                      </a:cubicBezTo>
                      <a:lnTo>
                        <a:pt x="255925" y="1575632"/>
                      </a:lnTo>
                      <a:lnTo>
                        <a:pt x="255705" y="1572971"/>
                      </a:lnTo>
                      <a:lnTo>
                        <a:pt x="255705" y="1572631"/>
                      </a:lnTo>
                      <a:cubicBezTo>
                        <a:pt x="255705" y="1572631"/>
                        <a:pt x="255665" y="1572171"/>
                        <a:pt x="255665" y="1571970"/>
                      </a:cubicBezTo>
                      <a:lnTo>
                        <a:pt x="255665" y="1567428"/>
                      </a:lnTo>
                      <a:lnTo>
                        <a:pt x="255525" y="1543176"/>
                      </a:lnTo>
                      <a:lnTo>
                        <a:pt x="255465" y="1539034"/>
                      </a:lnTo>
                      <a:lnTo>
                        <a:pt x="255425" y="1536973"/>
                      </a:lnTo>
                      <a:cubicBezTo>
                        <a:pt x="255385" y="1536293"/>
                        <a:pt x="255485" y="1535533"/>
                        <a:pt x="255225" y="1535032"/>
                      </a:cubicBezTo>
                      <a:lnTo>
                        <a:pt x="253046" y="1528229"/>
                      </a:lnTo>
                      <a:lnTo>
                        <a:pt x="248668" y="1514642"/>
                      </a:lnTo>
                      <a:lnTo>
                        <a:pt x="247569" y="1511241"/>
                      </a:lnTo>
                      <a:lnTo>
                        <a:pt x="247029" y="1509540"/>
                      </a:lnTo>
                      <a:cubicBezTo>
                        <a:pt x="246929" y="1509260"/>
                        <a:pt x="246869" y="1508960"/>
                        <a:pt x="246729" y="1508720"/>
                      </a:cubicBezTo>
                      <a:cubicBezTo>
                        <a:pt x="246549" y="1508459"/>
                        <a:pt x="246429" y="1508179"/>
                        <a:pt x="246229" y="1507979"/>
                      </a:cubicBezTo>
                      <a:lnTo>
                        <a:pt x="241492" y="1502817"/>
                      </a:lnTo>
                      <a:lnTo>
                        <a:pt x="232016" y="1492492"/>
                      </a:lnTo>
                      <a:cubicBezTo>
                        <a:pt x="231456" y="1491631"/>
                        <a:pt x="230157" y="1491151"/>
                        <a:pt x="229117" y="1490551"/>
                      </a:cubicBezTo>
                      <a:lnTo>
                        <a:pt x="225839" y="1488790"/>
                      </a:lnTo>
                      <a:lnTo>
                        <a:pt x="219282" y="1485288"/>
                      </a:lnTo>
                      <a:cubicBezTo>
                        <a:pt x="214904" y="1482967"/>
                        <a:pt x="210586" y="1480586"/>
                        <a:pt x="206148" y="1478305"/>
                      </a:cubicBezTo>
                      <a:cubicBezTo>
                        <a:pt x="203949" y="1477144"/>
                        <a:pt x="201650" y="1476043"/>
                        <a:pt x="199531" y="1474863"/>
                      </a:cubicBezTo>
                      <a:lnTo>
                        <a:pt x="193834" y="1471681"/>
                      </a:lnTo>
                      <a:cubicBezTo>
                        <a:pt x="191995" y="1470681"/>
                        <a:pt x="190176" y="1469660"/>
                        <a:pt x="188416" y="1468540"/>
                      </a:cubicBezTo>
                      <a:cubicBezTo>
                        <a:pt x="184858" y="1466359"/>
                        <a:pt x="181220" y="1464258"/>
                        <a:pt x="177781" y="1461917"/>
                      </a:cubicBezTo>
                      <a:lnTo>
                        <a:pt x="172524" y="1458495"/>
                      </a:lnTo>
                      <a:lnTo>
                        <a:pt x="167406" y="1454893"/>
                      </a:lnTo>
                      <a:cubicBezTo>
                        <a:pt x="153773" y="1445268"/>
                        <a:pt x="140859" y="1434623"/>
                        <a:pt x="129004" y="1422937"/>
                      </a:cubicBezTo>
                      <a:cubicBezTo>
                        <a:pt x="117130" y="1411292"/>
                        <a:pt x="106215" y="1398726"/>
                        <a:pt x="96399" y="1385399"/>
                      </a:cubicBezTo>
                      <a:cubicBezTo>
                        <a:pt x="86624" y="1372053"/>
                        <a:pt x="78028" y="1357906"/>
                        <a:pt x="70631" y="1343198"/>
                      </a:cubicBezTo>
                      <a:cubicBezTo>
                        <a:pt x="68692" y="1339577"/>
                        <a:pt x="67093" y="1335775"/>
                        <a:pt x="65334" y="1332073"/>
                      </a:cubicBezTo>
                      <a:cubicBezTo>
                        <a:pt x="63615" y="1328331"/>
                        <a:pt x="62135" y="1324509"/>
                        <a:pt x="60516" y="1320747"/>
                      </a:cubicBezTo>
                      <a:cubicBezTo>
                        <a:pt x="59117" y="1316886"/>
                        <a:pt x="57558" y="1313084"/>
                        <a:pt x="56258" y="1309202"/>
                      </a:cubicBezTo>
                      <a:cubicBezTo>
                        <a:pt x="55019" y="1305300"/>
                        <a:pt x="53559" y="1301458"/>
                        <a:pt x="52480" y="1297496"/>
                      </a:cubicBezTo>
                      <a:cubicBezTo>
                        <a:pt x="47782" y="1281788"/>
                        <a:pt x="44444" y="1265720"/>
                        <a:pt x="42485" y="1249452"/>
                      </a:cubicBezTo>
                      <a:cubicBezTo>
                        <a:pt x="40546" y="1233184"/>
                        <a:pt x="40186" y="1216676"/>
                        <a:pt x="41025" y="1200288"/>
                      </a:cubicBezTo>
                      <a:cubicBezTo>
                        <a:pt x="41865" y="1183900"/>
                        <a:pt x="44264" y="1167632"/>
                        <a:pt x="48022" y="1151685"/>
                      </a:cubicBezTo>
                      <a:cubicBezTo>
                        <a:pt x="48542" y="1148963"/>
                        <a:pt x="49341" y="1146302"/>
                        <a:pt x="50061" y="1143641"/>
                      </a:cubicBezTo>
                      <a:lnTo>
                        <a:pt x="52240" y="1135617"/>
                      </a:lnTo>
                      <a:lnTo>
                        <a:pt x="54799" y="1127713"/>
                      </a:lnTo>
                      <a:lnTo>
                        <a:pt x="56058" y="1123751"/>
                      </a:lnTo>
                      <a:cubicBezTo>
                        <a:pt x="56518" y="1122450"/>
                        <a:pt x="57038" y="1121150"/>
                        <a:pt x="57518" y="1119849"/>
                      </a:cubicBezTo>
                      <a:lnTo>
                        <a:pt x="60416" y="1112045"/>
                      </a:lnTo>
                      <a:cubicBezTo>
                        <a:pt x="61416" y="1109464"/>
                        <a:pt x="62595" y="1106943"/>
                        <a:pt x="63655" y="1104381"/>
                      </a:cubicBezTo>
                      <a:cubicBezTo>
                        <a:pt x="65714" y="1099219"/>
                        <a:pt x="68253" y="1094276"/>
                        <a:pt x="70651" y="1089254"/>
                      </a:cubicBezTo>
                      <a:cubicBezTo>
                        <a:pt x="71791" y="1086713"/>
                        <a:pt x="73230" y="1084331"/>
                        <a:pt x="74530" y="1081850"/>
                      </a:cubicBezTo>
                      <a:cubicBezTo>
                        <a:pt x="75869" y="1079409"/>
                        <a:pt x="77128" y="1076928"/>
                        <a:pt x="78528" y="1074527"/>
                      </a:cubicBezTo>
                      <a:lnTo>
                        <a:pt x="82846" y="1067363"/>
                      </a:lnTo>
                      <a:cubicBezTo>
                        <a:pt x="83565" y="1066163"/>
                        <a:pt x="84265" y="1064962"/>
                        <a:pt x="85005" y="1063781"/>
                      </a:cubicBezTo>
                      <a:lnTo>
                        <a:pt x="87324" y="1060300"/>
                      </a:lnTo>
                      <a:lnTo>
                        <a:pt x="91942" y="1053316"/>
                      </a:lnTo>
                      <a:lnTo>
                        <a:pt x="96879" y="1046533"/>
                      </a:lnTo>
                      <a:lnTo>
                        <a:pt x="99338" y="1043131"/>
                      </a:lnTo>
                      <a:lnTo>
                        <a:pt x="99638" y="1042711"/>
                      </a:lnTo>
                      <a:lnTo>
                        <a:pt x="99798" y="1042491"/>
                      </a:lnTo>
                      <a:cubicBezTo>
                        <a:pt x="99798" y="1042491"/>
                        <a:pt x="99878" y="1042371"/>
                        <a:pt x="100038" y="1042191"/>
                      </a:cubicBezTo>
                      <a:lnTo>
                        <a:pt x="101577" y="1040350"/>
                      </a:lnTo>
                      <a:lnTo>
                        <a:pt x="104656" y="1036668"/>
                      </a:lnTo>
                      <a:lnTo>
                        <a:pt x="116950" y="1021961"/>
                      </a:lnTo>
                      <a:lnTo>
                        <a:pt x="118549" y="1020100"/>
                      </a:lnTo>
                      <a:cubicBezTo>
                        <a:pt x="119089" y="1019480"/>
                        <a:pt x="119669" y="1018859"/>
                        <a:pt x="119888" y="1018199"/>
                      </a:cubicBezTo>
                      <a:lnTo>
                        <a:pt x="121728" y="1014277"/>
                      </a:lnTo>
                      <a:lnTo>
                        <a:pt x="125386" y="1006413"/>
                      </a:lnTo>
                      <a:lnTo>
                        <a:pt x="129044" y="998549"/>
                      </a:lnTo>
                      <a:lnTo>
                        <a:pt x="130883" y="994628"/>
                      </a:lnTo>
                      <a:cubicBezTo>
                        <a:pt x="131143" y="993967"/>
                        <a:pt x="131583" y="993347"/>
                        <a:pt x="131703" y="992627"/>
                      </a:cubicBezTo>
                      <a:cubicBezTo>
                        <a:pt x="131843" y="991926"/>
                        <a:pt x="131843" y="991266"/>
                        <a:pt x="131923" y="990566"/>
                      </a:cubicBezTo>
                      <a:lnTo>
                        <a:pt x="132642" y="982401"/>
                      </a:lnTo>
                      <a:lnTo>
                        <a:pt x="132822" y="980361"/>
                      </a:lnTo>
                      <a:cubicBezTo>
                        <a:pt x="132782" y="979640"/>
                        <a:pt x="132642" y="978860"/>
                        <a:pt x="132563" y="978119"/>
                      </a:cubicBezTo>
                      <a:lnTo>
                        <a:pt x="132003" y="973617"/>
                      </a:lnTo>
                      <a:lnTo>
                        <a:pt x="131443" y="969115"/>
                      </a:lnTo>
                      <a:cubicBezTo>
                        <a:pt x="131343" y="968355"/>
                        <a:pt x="131283" y="967614"/>
                        <a:pt x="131143" y="966854"/>
                      </a:cubicBezTo>
                      <a:lnTo>
                        <a:pt x="130384" y="964533"/>
                      </a:lnTo>
                      <a:lnTo>
                        <a:pt x="127325" y="955288"/>
                      </a:lnTo>
                      <a:cubicBezTo>
                        <a:pt x="126285" y="952207"/>
                        <a:pt x="125366" y="949105"/>
                        <a:pt x="124366" y="946024"/>
                      </a:cubicBezTo>
                      <a:lnTo>
                        <a:pt x="122907" y="941401"/>
                      </a:lnTo>
                      <a:lnTo>
                        <a:pt x="122187" y="939080"/>
                      </a:lnTo>
                      <a:lnTo>
                        <a:pt x="121848" y="937920"/>
                      </a:lnTo>
                      <a:lnTo>
                        <a:pt x="121448" y="936419"/>
                      </a:lnTo>
                      <a:cubicBezTo>
                        <a:pt x="120768" y="933898"/>
                        <a:pt x="120088" y="931356"/>
                        <a:pt x="119509" y="928815"/>
                      </a:cubicBezTo>
                      <a:cubicBezTo>
                        <a:pt x="118249" y="923733"/>
                        <a:pt x="117210" y="918590"/>
                        <a:pt x="116290" y="913448"/>
                      </a:cubicBezTo>
                      <a:cubicBezTo>
                        <a:pt x="113471" y="897540"/>
                        <a:pt x="112032" y="881332"/>
                        <a:pt x="112252" y="865084"/>
                      </a:cubicBezTo>
                      <a:cubicBezTo>
                        <a:pt x="112672" y="856980"/>
                        <a:pt x="112492" y="848836"/>
                        <a:pt x="113651" y="840812"/>
                      </a:cubicBezTo>
                      <a:lnTo>
                        <a:pt x="114271" y="834769"/>
                      </a:lnTo>
                      <a:cubicBezTo>
                        <a:pt x="114491" y="832768"/>
                        <a:pt x="114571" y="830727"/>
                        <a:pt x="115011" y="828746"/>
                      </a:cubicBezTo>
                      <a:lnTo>
                        <a:pt x="117090" y="816800"/>
                      </a:lnTo>
                      <a:cubicBezTo>
                        <a:pt x="117610" y="812778"/>
                        <a:pt x="118809" y="808916"/>
                        <a:pt x="119709" y="804975"/>
                      </a:cubicBezTo>
                      <a:lnTo>
                        <a:pt x="121128" y="799092"/>
                      </a:lnTo>
                      <a:lnTo>
                        <a:pt x="121828" y="796150"/>
                      </a:lnTo>
                      <a:cubicBezTo>
                        <a:pt x="122087" y="795170"/>
                        <a:pt x="122447" y="794229"/>
                        <a:pt x="122727" y="793249"/>
                      </a:cubicBezTo>
                      <a:lnTo>
                        <a:pt x="126385" y="781683"/>
                      </a:lnTo>
                      <a:cubicBezTo>
                        <a:pt x="126705" y="780723"/>
                        <a:pt x="126965" y="779742"/>
                        <a:pt x="127305" y="778802"/>
                      </a:cubicBezTo>
                      <a:lnTo>
                        <a:pt x="128424" y="775980"/>
                      </a:lnTo>
                      <a:lnTo>
                        <a:pt x="130643" y="770338"/>
                      </a:lnTo>
                      <a:cubicBezTo>
                        <a:pt x="133322" y="762694"/>
                        <a:pt x="137140" y="755510"/>
                        <a:pt x="140459" y="748127"/>
                      </a:cubicBezTo>
                      <a:cubicBezTo>
                        <a:pt x="142278" y="744505"/>
                        <a:pt x="144377" y="741023"/>
                        <a:pt x="146296" y="737441"/>
                      </a:cubicBezTo>
                      <a:lnTo>
                        <a:pt x="149215" y="732099"/>
                      </a:lnTo>
                      <a:cubicBezTo>
                        <a:pt x="150274" y="730378"/>
                        <a:pt x="151414" y="728677"/>
                        <a:pt x="152493" y="726976"/>
                      </a:cubicBezTo>
                      <a:lnTo>
                        <a:pt x="156431" y="720813"/>
                      </a:lnTo>
                      <a:lnTo>
                        <a:pt x="158390" y="717732"/>
                      </a:lnTo>
                      <a:cubicBezTo>
                        <a:pt x="159030" y="716691"/>
                        <a:pt x="159830" y="715751"/>
                        <a:pt x="160529" y="714770"/>
                      </a:cubicBezTo>
                      <a:lnTo>
                        <a:pt x="169205" y="702965"/>
                      </a:lnTo>
                      <a:lnTo>
                        <a:pt x="178641" y="691719"/>
                      </a:lnTo>
                      <a:cubicBezTo>
                        <a:pt x="180140" y="689778"/>
                        <a:pt x="181899" y="688077"/>
                        <a:pt x="183599" y="686296"/>
                      </a:cubicBezTo>
                      <a:lnTo>
                        <a:pt x="188656" y="680974"/>
                      </a:lnTo>
                      <a:cubicBezTo>
                        <a:pt x="191915" y="677312"/>
                        <a:pt x="195633" y="674090"/>
                        <a:pt x="199211" y="670749"/>
                      </a:cubicBezTo>
                      <a:lnTo>
                        <a:pt x="204589" y="665726"/>
                      </a:lnTo>
                      <a:cubicBezTo>
                        <a:pt x="206428" y="664106"/>
                        <a:pt x="208387" y="662625"/>
                        <a:pt x="210266" y="661064"/>
                      </a:cubicBezTo>
                      <a:lnTo>
                        <a:pt x="215964" y="656402"/>
                      </a:lnTo>
                      <a:lnTo>
                        <a:pt x="218802" y="654061"/>
                      </a:lnTo>
                      <a:lnTo>
                        <a:pt x="221801" y="651940"/>
                      </a:lnTo>
                      <a:lnTo>
                        <a:pt x="232736" y="644076"/>
                      </a:lnTo>
                      <a:lnTo>
                        <a:pt x="248109" y="634431"/>
                      </a:lnTo>
                      <a:lnTo>
                        <a:pt x="262342" y="618843"/>
                      </a:lnTo>
                      <a:lnTo>
                        <a:pt x="269459" y="611040"/>
                      </a:lnTo>
                      <a:lnTo>
                        <a:pt x="271238" y="609099"/>
                      </a:lnTo>
                      <a:lnTo>
                        <a:pt x="272137" y="608118"/>
                      </a:lnTo>
                      <a:lnTo>
                        <a:pt x="272577" y="607638"/>
                      </a:lnTo>
                      <a:lnTo>
                        <a:pt x="272857" y="607038"/>
                      </a:lnTo>
                      <a:lnTo>
                        <a:pt x="274596" y="602695"/>
                      </a:lnTo>
                      <a:cubicBezTo>
                        <a:pt x="276755" y="596713"/>
                        <a:pt x="278175" y="589729"/>
                        <a:pt x="278214" y="582085"/>
                      </a:cubicBezTo>
                      <a:cubicBezTo>
                        <a:pt x="278434" y="574442"/>
                        <a:pt x="276195" y="566178"/>
                        <a:pt x="275276" y="558294"/>
                      </a:cubicBezTo>
                      <a:cubicBezTo>
                        <a:pt x="274956" y="556293"/>
                        <a:pt x="274796" y="554332"/>
                        <a:pt x="274556" y="552331"/>
                      </a:cubicBezTo>
                      <a:lnTo>
                        <a:pt x="274236" y="549389"/>
                      </a:lnTo>
                      <a:lnTo>
                        <a:pt x="273996" y="546648"/>
                      </a:lnTo>
                      <a:lnTo>
                        <a:pt x="273657" y="542446"/>
                      </a:lnTo>
                      <a:lnTo>
                        <a:pt x="273517" y="540065"/>
                      </a:lnTo>
                      <a:cubicBezTo>
                        <a:pt x="273337" y="536903"/>
                        <a:pt x="273217" y="533722"/>
                        <a:pt x="273177" y="530540"/>
                      </a:cubicBezTo>
                      <a:cubicBezTo>
                        <a:pt x="273097" y="527359"/>
                        <a:pt x="273217" y="524177"/>
                        <a:pt x="273277" y="520995"/>
                      </a:cubicBezTo>
                      <a:lnTo>
                        <a:pt x="273377" y="516213"/>
                      </a:lnTo>
                      <a:lnTo>
                        <a:pt x="273697" y="511451"/>
                      </a:lnTo>
                      <a:cubicBezTo>
                        <a:pt x="274696" y="495603"/>
                        <a:pt x="277255" y="479895"/>
                        <a:pt x="281333" y="464568"/>
                      </a:cubicBezTo>
                      <a:cubicBezTo>
                        <a:pt x="285511" y="449280"/>
                        <a:pt x="291208" y="434373"/>
                        <a:pt x="298285" y="420086"/>
                      </a:cubicBezTo>
                      <a:cubicBezTo>
                        <a:pt x="305322" y="405779"/>
                        <a:pt x="313918" y="392172"/>
                        <a:pt x="323733" y="379426"/>
                      </a:cubicBezTo>
                      <a:cubicBezTo>
                        <a:pt x="333549" y="366680"/>
                        <a:pt x="344504" y="354734"/>
                        <a:pt x="356598" y="343929"/>
                      </a:cubicBezTo>
                      <a:cubicBezTo>
                        <a:pt x="370731" y="331402"/>
                        <a:pt x="386104" y="320117"/>
                        <a:pt x="402656" y="310752"/>
                      </a:cubicBezTo>
                      <a:cubicBezTo>
                        <a:pt x="410853" y="305950"/>
                        <a:pt x="419429" y="301768"/>
                        <a:pt x="428084" y="297846"/>
                      </a:cubicBezTo>
                      <a:lnTo>
                        <a:pt x="434661" y="295045"/>
                      </a:lnTo>
                      <a:lnTo>
                        <a:pt x="436301" y="294344"/>
                      </a:lnTo>
                      <a:lnTo>
                        <a:pt x="438080" y="293664"/>
                      </a:lnTo>
                      <a:lnTo>
                        <a:pt x="441678" y="292303"/>
                      </a:lnTo>
                      <a:lnTo>
                        <a:pt x="445276" y="290943"/>
                      </a:lnTo>
                      <a:lnTo>
                        <a:pt x="447076" y="290262"/>
                      </a:lnTo>
                      <a:cubicBezTo>
                        <a:pt x="447196" y="290202"/>
                        <a:pt x="448155" y="289902"/>
                        <a:pt x="448775" y="289702"/>
                      </a:cubicBezTo>
                      <a:lnTo>
                        <a:pt x="450854" y="289042"/>
                      </a:lnTo>
                      <a:lnTo>
                        <a:pt x="467506" y="283779"/>
                      </a:lnTo>
                      <a:lnTo>
                        <a:pt x="470485" y="282819"/>
                      </a:lnTo>
                      <a:lnTo>
                        <a:pt x="471964" y="282338"/>
                      </a:lnTo>
                      <a:cubicBezTo>
                        <a:pt x="472484" y="282198"/>
                        <a:pt x="472964" y="282018"/>
                        <a:pt x="473323" y="281738"/>
                      </a:cubicBezTo>
                      <a:lnTo>
                        <a:pt x="478121" y="278717"/>
                      </a:lnTo>
                      <a:lnTo>
                        <a:pt x="487697" y="272694"/>
                      </a:lnTo>
                      <a:lnTo>
                        <a:pt x="492494" y="269672"/>
                      </a:lnTo>
                      <a:cubicBezTo>
                        <a:pt x="492874" y="269392"/>
                        <a:pt x="493334" y="269232"/>
                        <a:pt x="493654" y="268872"/>
                      </a:cubicBezTo>
                      <a:cubicBezTo>
                        <a:pt x="494034" y="268572"/>
                        <a:pt x="494214" y="268111"/>
                        <a:pt x="494493" y="267731"/>
                      </a:cubicBezTo>
                      <a:lnTo>
                        <a:pt x="496053" y="265350"/>
                      </a:lnTo>
                      <a:lnTo>
                        <a:pt x="502310" y="255825"/>
                      </a:lnTo>
                      <a:lnTo>
                        <a:pt x="505428" y="251063"/>
                      </a:lnTo>
                      <a:lnTo>
                        <a:pt x="506988" y="248682"/>
                      </a:lnTo>
                      <a:cubicBezTo>
                        <a:pt x="507467" y="247861"/>
                        <a:pt x="508127" y="247201"/>
                        <a:pt x="508387" y="246141"/>
                      </a:cubicBezTo>
                      <a:lnTo>
                        <a:pt x="512525" y="234455"/>
                      </a:lnTo>
                      <a:lnTo>
                        <a:pt x="516663" y="222769"/>
                      </a:lnTo>
                      <a:lnTo>
                        <a:pt x="517183" y="221308"/>
                      </a:lnTo>
                      <a:lnTo>
                        <a:pt x="517423" y="220668"/>
                      </a:lnTo>
                      <a:lnTo>
                        <a:pt x="517543" y="220348"/>
                      </a:lnTo>
                      <a:lnTo>
                        <a:pt x="518062" y="219107"/>
                      </a:lnTo>
                      <a:lnTo>
                        <a:pt x="519082" y="216606"/>
                      </a:lnTo>
                      <a:cubicBezTo>
                        <a:pt x="524459" y="203240"/>
                        <a:pt x="530517" y="190233"/>
                        <a:pt x="537253" y="177707"/>
                      </a:cubicBezTo>
                      <a:cubicBezTo>
                        <a:pt x="545390" y="162720"/>
                        <a:pt x="554505" y="148453"/>
                        <a:pt x="564521" y="135126"/>
                      </a:cubicBezTo>
                      <a:cubicBezTo>
                        <a:pt x="574536" y="121800"/>
                        <a:pt x="585471" y="109394"/>
                        <a:pt x="597305" y="98388"/>
                      </a:cubicBezTo>
                      <a:cubicBezTo>
                        <a:pt x="620854" y="76237"/>
                        <a:pt x="647762" y="59309"/>
                        <a:pt x="676149" y="49904"/>
                      </a:cubicBezTo>
                      <a:cubicBezTo>
                        <a:pt x="683225" y="47403"/>
                        <a:pt x="690442" y="45722"/>
                        <a:pt x="697659" y="44102"/>
                      </a:cubicBezTo>
                      <a:lnTo>
                        <a:pt x="703116" y="43161"/>
                      </a:lnTo>
                      <a:lnTo>
                        <a:pt x="705835" y="42661"/>
                      </a:lnTo>
                      <a:lnTo>
                        <a:pt x="708573" y="42321"/>
                      </a:lnTo>
                      <a:lnTo>
                        <a:pt x="714051" y="41620"/>
                      </a:lnTo>
                      <a:lnTo>
                        <a:pt x="719568" y="41200"/>
                      </a:lnTo>
                      <a:cubicBezTo>
                        <a:pt x="723227" y="40800"/>
                        <a:pt x="726925" y="40900"/>
                        <a:pt x="730623" y="40740"/>
                      </a:cubicBezTo>
                      <a:cubicBezTo>
                        <a:pt x="731503" y="40680"/>
                        <a:pt x="732542" y="40740"/>
                        <a:pt x="733582" y="40740"/>
                      </a:cubicBezTo>
                      <a:lnTo>
                        <a:pt x="736660" y="40820"/>
                      </a:lnTo>
                      <a:lnTo>
                        <a:pt x="742837" y="40960"/>
                      </a:lnTo>
                      <a:lnTo>
                        <a:pt x="745916" y="41020"/>
                      </a:lnTo>
                      <a:lnTo>
                        <a:pt x="748955" y="41260"/>
                      </a:lnTo>
                      <a:lnTo>
                        <a:pt x="755032" y="41720"/>
                      </a:lnTo>
                      <a:cubicBezTo>
                        <a:pt x="757051" y="41901"/>
                        <a:pt x="759110" y="41941"/>
                        <a:pt x="761089" y="42221"/>
                      </a:cubicBezTo>
                      <a:lnTo>
                        <a:pt x="767046" y="43001"/>
                      </a:lnTo>
                      <a:cubicBezTo>
                        <a:pt x="782899" y="45082"/>
                        <a:pt x="798172" y="48604"/>
                        <a:pt x="812585" y="53686"/>
                      </a:cubicBezTo>
                      <a:cubicBezTo>
                        <a:pt x="827018" y="58709"/>
                        <a:pt x="840452" y="65572"/>
                        <a:pt x="852966" y="73776"/>
                      </a:cubicBezTo>
                      <a:cubicBezTo>
                        <a:pt x="860522" y="78659"/>
                        <a:pt x="867639" y="84261"/>
                        <a:pt x="874496" y="90244"/>
                      </a:cubicBezTo>
                      <a:cubicBezTo>
                        <a:pt x="875356" y="91005"/>
                        <a:pt x="876275" y="91665"/>
                        <a:pt x="877075" y="92485"/>
                      </a:cubicBezTo>
                      <a:lnTo>
                        <a:pt x="879514" y="94907"/>
                      </a:lnTo>
                      <a:lnTo>
                        <a:pt x="884291" y="99589"/>
                      </a:lnTo>
                      <a:cubicBezTo>
                        <a:pt x="886350" y="101410"/>
                        <a:pt x="888349" y="103851"/>
                        <a:pt x="890369" y="106072"/>
                      </a:cubicBezTo>
                      <a:lnTo>
                        <a:pt x="893387" y="109474"/>
                      </a:lnTo>
                      <a:lnTo>
                        <a:pt x="894906" y="111174"/>
                      </a:lnTo>
                      <a:lnTo>
                        <a:pt x="896326" y="113095"/>
                      </a:lnTo>
                      <a:lnTo>
                        <a:pt x="901963" y="120759"/>
                      </a:lnTo>
                      <a:lnTo>
                        <a:pt x="913238" y="136087"/>
                      </a:lnTo>
                      <a:lnTo>
                        <a:pt x="916616" y="140709"/>
                      </a:lnTo>
                      <a:lnTo>
                        <a:pt x="917456" y="141870"/>
                      </a:lnTo>
                      <a:cubicBezTo>
                        <a:pt x="917736" y="142290"/>
                        <a:pt x="918036" y="142390"/>
                        <a:pt x="918335" y="142650"/>
                      </a:cubicBezTo>
                      <a:lnTo>
                        <a:pt x="920095" y="144011"/>
                      </a:lnTo>
                      <a:cubicBezTo>
                        <a:pt x="922454" y="145811"/>
                        <a:pt x="924812" y="147592"/>
                        <a:pt x="927211" y="149313"/>
                      </a:cubicBezTo>
                      <a:cubicBezTo>
                        <a:pt x="931969" y="152775"/>
                        <a:pt x="936787" y="156097"/>
                        <a:pt x="941605" y="159258"/>
                      </a:cubicBezTo>
                      <a:lnTo>
                        <a:pt x="942504" y="159858"/>
                      </a:lnTo>
                      <a:cubicBezTo>
                        <a:pt x="942804" y="160058"/>
                        <a:pt x="943124" y="160279"/>
                        <a:pt x="943324" y="160259"/>
                      </a:cubicBezTo>
                      <a:lnTo>
                        <a:pt x="944743" y="160519"/>
                      </a:lnTo>
                      <a:lnTo>
                        <a:pt x="947582" y="161039"/>
                      </a:lnTo>
                      <a:lnTo>
                        <a:pt x="953259" y="162099"/>
                      </a:lnTo>
                      <a:lnTo>
                        <a:pt x="958936" y="163160"/>
                      </a:lnTo>
                      <a:lnTo>
                        <a:pt x="961775" y="163680"/>
                      </a:lnTo>
                      <a:lnTo>
                        <a:pt x="963194" y="163940"/>
                      </a:lnTo>
                      <a:cubicBezTo>
                        <a:pt x="963434" y="163980"/>
                        <a:pt x="963674" y="164040"/>
                        <a:pt x="963894" y="164060"/>
                      </a:cubicBezTo>
                      <a:lnTo>
                        <a:pt x="964834" y="164060"/>
                      </a:lnTo>
                      <a:lnTo>
                        <a:pt x="976188" y="161959"/>
                      </a:lnTo>
                      <a:lnTo>
                        <a:pt x="981866" y="160899"/>
                      </a:lnTo>
                      <a:cubicBezTo>
                        <a:pt x="983825" y="160399"/>
                        <a:pt x="985424" y="160759"/>
                        <a:pt x="988063" y="158618"/>
                      </a:cubicBezTo>
                      <a:cubicBezTo>
                        <a:pt x="992881" y="155436"/>
                        <a:pt x="997678" y="152095"/>
                        <a:pt x="1002436" y="148613"/>
                      </a:cubicBezTo>
                      <a:cubicBezTo>
                        <a:pt x="1004815" y="146872"/>
                        <a:pt x="1007174" y="145091"/>
                        <a:pt x="1009533" y="143270"/>
                      </a:cubicBezTo>
                      <a:cubicBezTo>
                        <a:pt x="1010113" y="142770"/>
                        <a:pt x="1010712" y="142470"/>
                        <a:pt x="1011272" y="141789"/>
                      </a:cubicBezTo>
                      <a:lnTo>
                        <a:pt x="1012931" y="139548"/>
                      </a:lnTo>
                      <a:lnTo>
                        <a:pt x="1016230" y="135066"/>
                      </a:lnTo>
                      <a:lnTo>
                        <a:pt x="1029424" y="117117"/>
                      </a:lnTo>
                      <a:cubicBezTo>
                        <a:pt x="1031643" y="114156"/>
                        <a:pt x="1033762" y="110974"/>
                        <a:pt x="1036180" y="108493"/>
                      </a:cubicBezTo>
                      <a:lnTo>
                        <a:pt x="1039699" y="104551"/>
                      </a:lnTo>
                      <a:lnTo>
                        <a:pt x="1041458" y="102570"/>
                      </a:lnTo>
                      <a:cubicBezTo>
                        <a:pt x="1042038" y="101890"/>
                        <a:pt x="1042637" y="101250"/>
                        <a:pt x="1043237" y="100729"/>
                      </a:cubicBezTo>
                      <a:lnTo>
                        <a:pt x="1046795" y="97288"/>
                      </a:lnTo>
                      <a:lnTo>
                        <a:pt x="1049114" y="94987"/>
                      </a:lnTo>
                      <a:lnTo>
                        <a:pt x="1051953" y="92165"/>
                      </a:lnTo>
                      <a:lnTo>
                        <a:pt x="1057990" y="87043"/>
                      </a:lnTo>
                      <a:cubicBezTo>
                        <a:pt x="1061888" y="83421"/>
                        <a:pt x="1066266" y="80539"/>
                        <a:pt x="1070444" y="77338"/>
                      </a:cubicBezTo>
                      <a:cubicBezTo>
                        <a:pt x="1072483" y="75657"/>
                        <a:pt x="1074802" y="74436"/>
                        <a:pt x="1076981" y="72976"/>
                      </a:cubicBezTo>
                      <a:cubicBezTo>
                        <a:pt x="1079200" y="71595"/>
                        <a:pt x="1081359" y="70074"/>
                        <a:pt x="1083618" y="68774"/>
                      </a:cubicBezTo>
                      <a:cubicBezTo>
                        <a:pt x="1109446" y="53606"/>
                        <a:pt x="1139412" y="44882"/>
                        <a:pt x="1171597" y="41881"/>
                      </a:cubicBezTo>
                      <a:cubicBezTo>
                        <a:pt x="1175655" y="41620"/>
                        <a:pt x="1179673" y="41200"/>
                        <a:pt x="1183751" y="41020"/>
                      </a:cubicBezTo>
                      <a:lnTo>
                        <a:pt x="1196086" y="40720"/>
                      </a:lnTo>
                      <a:cubicBezTo>
                        <a:pt x="1198105" y="40680"/>
                        <a:pt x="1199824" y="40820"/>
                        <a:pt x="1201703" y="40840"/>
                      </a:cubicBezTo>
                      <a:cubicBezTo>
                        <a:pt x="1203542" y="40920"/>
                        <a:pt x="1205401" y="40840"/>
                        <a:pt x="1207220" y="41060"/>
                      </a:cubicBezTo>
                      <a:cubicBezTo>
                        <a:pt x="1210899" y="41360"/>
                        <a:pt x="1214577" y="41520"/>
                        <a:pt x="1218215" y="42101"/>
                      </a:cubicBezTo>
                      <a:cubicBezTo>
                        <a:pt x="1225552" y="42881"/>
                        <a:pt x="1232769" y="44482"/>
                        <a:pt x="1239985" y="46163"/>
                      </a:cubicBezTo>
                      <a:lnTo>
                        <a:pt x="1245363" y="47663"/>
                      </a:lnTo>
                      <a:lnTo>
                        <a:pt x="1248041" y="48404"/>
                      </a:lnTo>
                      <a:lnTo>
                        <a:pt x="1250700" y="49304"/>
                      </a:lnTo>
                      <a:lnTo>
                        <a:pt x="1256038" y="51045"/>
                      </a:lnTo>
                      <a:lnTo>
                        <a:pt x="1261295" y="53086"/>
                      </a:lnTo>
                      <a:cubicBezTo>
                        <a:pt x="1289362" y="64011"/>
                        <a:pt x="1315730" y="82260"/>
                        <a:pt x="1338579" y="105452"/>
                      </a:cubicBezTo>
                      <a:cubicBezTo>
                        <a:pt x="1350074" y="116997"/>
                        <a:pt x="1360629" y="129844"/>
                        <a:pt x="1370244" y="143570"/>
                      </a:cubicBezTo>
                      <a:cubicBezTo>
                        <a:pt x="1379880" y="157297"/>
                        <a:pt x="1388576" y="171904"/>
                        <a:pt x="1396292" y="187172"/>
                      </a:cubicBezTo>
                      <a:cubicBezTo>
                        <a:pt x="1398051" y="190673"/>
                        <a:pt x="1399711" y="194255"/>
                        <a:pt x="1401430" y="197797"/>
                      </a:cubicBezTo>
                      <a:cubicBezTo>
                        <a:pt x="1403089" y="201379"/>
                        <a:pt x="1404628" y="205020"/>
                        <a:pt x="1406247" y="208622"/>
                      </a:cubicBezTo>
                      <a:cubicBezTo>
                        <a:pt x="1407807" y="212264"/>
                        <a:pt x="1409246" y="215966"/>
                        <a:pt x="1410765" y="219628"/>
                      </a:cubicBezTo>
                      <a:lnTo>
                        <a:pt x="1411045" y="220308"/>
                      </a:lnTo>
                      <a:lnTo>
                        <a:pt x="1411185" y="220648"/>
                      </a:lnTo>
                      <a:lnTo>
                        <a:pt x="1411445" y="221348"/>
                      </a:lnTo>
                      <a:lnTo>
                        <a:pt x="1412585" y="224550"/>
                      </a:lnTo>
                      <a:lnTo>
                        <a:pt x="1414863" y="230973"/>
                      </a:lnTo>
                      <a:lnTo>
                        <a:pt x="1419421" y="243819"/>
                      </a:lnTo>
                      <a:lnTo>
                        <a:pt x="1420381" y="246541"/>
                      </a:lnTo>
                      <a:cubicBezTo>
                        <a:pt x="1420701" y="247441"/>
                        <a:pt x="1421301" y="248062"/>
                        <a:pt x="1421740" y="248822"/>
                      </a:cubicBezTo>
                      <a:lnTo>
                        <a:pt x="1424619" y="253224"/>
                      </a:lnTo>
                      <a:lnTo>
                        <a:pt x="1430396" y="262008"/>
                      </a:lnTo>
                      <a:lnTo>
                        <a:pt x="1433275" y="266411"/>
                      </a:lnTo>
                      <a:lnTo>
                        <a:pt x="1434714" y="268612"/>
                      </a:lnTo>
                      <a:lnTo>
                        <a:pt x="1435194" y="269072"/>
                      </a:lnTo>
                      <a:lnTo>
                        <a:pt x="1435754" y="269412"/>
                      </a:lnTo>
                      <a:lnTo>
                        <a:pt x="1436853" y="270112"/>
                      </a:lnTo>
                      <a:lnTo>
                        <a:pt x="1445709" y="275675"/>
                      </a:lnTo>
                      <a:lnTo>
                        <a:pt x="1454565" y="281238"/>
                      </a:lnTo>
                      <a:lnTo>
                        <a:pt x="1455664" y="281938"/>
                      </a:lnTo>
                      <a:cubicBezTo>
                        <a:pt x="1456044" y="282158"/>
                        <a:pt x="1456564" y="282238"/>
                        <a:pt x="1457004" y="282418"/>
                      </a:cubicBezTo>
                      <a:lnTo>
                        <a:pt x="1459763" y="283299"/>
                      </a:lnTo>
                      <a:lnTo>
                        <a:pt x="1465260" y="285040"/>
                      </a:lnTo>
                      <a:lnTo>
                        <a:pt x="1476255" y="288541"/>
                      </a:lnTo>
                      <a:lnTo>
                        <a:pt x="1481472" y="290222"/>
                      </a:lnTo>
                      <a:lnTo>
                        <a:pt x="1483851" y="291123"/>
                      </a:lnTo>
                      <a:cubicBezTo>
                        <a:pt x="1486970" y="292343"/>
                        <a:pt x="1490288" y="293504"/>
                        <a:pt x="1493247" y="294744"/>
                      </a:cubicBezTo>
                      <a:lnTo>
                        <a:pt x="1501923" y="298446"/>
                      </a:lnTo>
                      <a:lnTo>
                        <a:pt x="1510459" y="302488"/>
                      </a:lnTo>
                      <a:cubicBezTo>
                        <a:pt x="1513298" y="303829"/>
                        <a:pt x="1516036" y="305390"/>
                        <a:pt x="1518835" y="306810"/>
                      </a:cubicBezTo>
                      <a:cubicBezTo>
                        <a:pt x="1540965" y="318696"/>
                        <a:pt x="1561535" y="333463"/>
                        <a:pt x="1579427" y="350852"/>
                      </a:cubicBezTo>
                      <a:cubicBezTo>
                        <a:pt x="1591101" y="362077"/>
                        <a:pt x="1601556" y="374444"/>
                        <a:pt x="1610852" y="387530"/>
                      </a:cubicBezTo>
                      <a:cubicBezTo>
                        <a:pt x="1620128" y="400636"/>
                        <a:pt x="1628164" y="414543"/>
                        <a:pt x="1634601" y="429110"/>
                      </a:cubicBezTo>
                      <a:cubicBezTo>
                        <a:pt x="1641078" y="443657"/>
                        <a:pt x="1646135" y="458765"/>
                        <a:pt x="1649674" y="474212"/>
                      </a:cubicBezTo>
                      <a:cubicBezTo>
                        <a:pt x="1653152" y="489680"/>
                        <a:pt x="1655011" y="505488"/>
                        <a:pt x="1655371" y="521396"/>
                      </a:cubicBezTo>
                      <a:cubicBezTo>
                        <a:pt x="1655591" y="526918"/>
                        <a:pt x="1655491" y="532461"/>
                        <a:pt x="1655231" y="537964"/>
                      </a:cubicBezTo>
                      <a:lnTo>
                        <a:pt x="1654991" y="542086"/>
                      </a:lnTo>
                      <a:lnTo>
                        <a:pt x="1654931" y="543126"/>
                      </a:lnTo>
                      <a:lnTo>
                        <a:pt x="1654771" y="545107"/>
                      </a:lnTo>
                      <a:lnTo>
                        <a:pt x="1654372" y="549870"/>
                      </a:lnTo>
                      <a:cubicBezTo>
                        <a:pt x="1653672" y="556753"/>
                        <a:pt x="1652692" y="563656"/>
                        <a:pt x="1651413" y="570640"/>
                      </a:cubicBezTo>
                      <a:cubicBezTo>
                        <a:pt x="1649894" y="578964"/>
                        <a:pt x="1650234" y="586988"/>
                        <a:pt x="1651653" y="593991"/>
                      </a:cubicBezTo>
                      <a:cubicBezTo>
                        <a:pt x="1651833" y="594872"/>
                        <a:pt x="1651973" y="595772"/>
                        <a:pt x="1652193" y="596632"/>
                      </a:cubicBezTo>
                      <a:lnTo>
                        <a:pt x="1652912" y="599094"/>
                      </a:lnTo>
                      <a:lnTo>
                        <a:pt x="1653632" y="601555"/>
                      </a:lnTo>
                      <a:cubicBezTo>
                        <a:pt x="1653892" y="602355"/>
                        <a:pt x="1654212" y="603056"/>
                        <a:pt x="1654491" y="603816"/>
                      </a:cubicBezTo>
                      <a:lnTo>
                        <a:pt x="1655391" y="606057"/>
                      </a:lnTo>
                      <a:cubicBezTo>
                        <a:pt x="1655671" y="606757"/>
                        <a:pt x="1655951" y="607678"/>
                        <a:pt x="1656691" y="608278"/>
                      </a:cubicBezTo>
                      <a:lnTo>
                        <a:pt x="1660449" y="612280"/>
                      </a:lnTo>
                      <a:lnTo>
                        <a:pt x="1675462" y="628248"/>
                      </a:lnTo>
                      <a:lnTo>
                        <a:pt x="1679220" y="632250"/>
                      </a:lnTo>
                      <a:lnTo>
                        <a:pt x="1681099" y="634251"/>
                      </a:lnTo>
                      <a:cubicBezTo>
                        <a:pt x="1681719" y="634911"/>
                        <a:pt x="1682279" y="635612"/>
                        <a:pt x="1683258" y="636132"/>
                      </a:cubicBezTo>
                      <a:lnTo>
                        <a:pt x="1693893" y="642755"/>
                      </a:lnTo>
                      <a:cubicBezTo>
                        <a:pt x="1695752" y="643836"/>
                        <a:pt x="1697232" y="645016"/>
                        <a:pt x="1698851" y="646157"/>
                      </a:cubicBezTo>
                      <a:lnTo>
                        <a:pt x="1703629" y="649598"/>
                      </a:lnTo>
                      <a:lnTo>
                        <a:pt x="1708346" y="652960"/>
                      </a:lnTo>
                      <a:cubicBezTo>
                        <a:pt x="1709766" y="653901"/>
                        <a:pt x="1711045" y="655001"/>
                        <a:pt x="1712344" y="656062"/>
                      </a:cubicBezTo>
                      <a:lnTo>
                        <a:pt x="1716263" y="659283"/>
                      </a:lnTo>
                      <a:cubicBezTo>
                        <a:pt x="1718861" y="661444"/>
                        <a:pt x="1721540" y="663505"/>
                        <a:pt x="1724099" y="665706"/>
                      </a:cubicBezTo>
                      <a:lnTo>
                        <a:pt x="1731516" y="672610"/>
                      </a:lnTo>
                      <a:cubicBezTo>
                        <a:pt x="1736633" y="677032"/>
                        <a:pt x="1741051" y="682154"/>
                        <a:pt x="1745769" y="686977"/>
                      </a:cubicBezTo>
                      <a:cubicBezTo>
                        <a:pt x="1748188" y="689338"/>
                        <a:pt x="1750287" y="691979"/>
                        <a:pt x="1752446" y="694560"/>
                      </a:cubicBezTo>
                      <a:lnTo>
                        <a:pt x="1758943" y="702284"/>
                      </a:lnTo>
                      <a:cubicBezTo>
                        <a:pt x="1761042" y="704905"/>
                        <a:pt x="1762921" y="707707"/>
                        <a:pt x="1764960" y="710388"/>
                      </a:cubicBezTo>
                      <a:lnTo>
                        <a:pt x="1767958" y="714450"/>
                      </a:lnTo>
                      <a:cubicBezTo>
                        <a:pt x="1768938" y="715811"/>
                        <a:pt x="1770018" y="717111"/>
                        <a:pt x="1770857" y="718572"/>
                      </a:cubicBezTo>
                      <a:lnTo>
                        <a:pt x="1776275" y="727056"/>
                      </a:lnTo>
                      <a:lnTo>
                        <a:pt x="1779013" y="731278"/>
                      </a:lnTo>
                      <a:cubicBezTo>
                        <a:pt x="1779893" y="732699"/>
                        <a:pt x="1780633" y="734220"/>
                        <a:pt x="1781472" y="735681"/>
                      </a:cubicBezTo>
                      <a:lnTo>
                        <a:pt x="1787369" y="746326"/>
                      </a:lnTo>
                      <a:cubicBezTo>
                        <a:pt x="1789189" y="749948"/>
                        <a:pt x="1790808" y="753669"/>
                        <a:pt x="1792567" y="757311"/>
                      </a:cubicBezTo>
                      <a:lnTo>
                        <a:pt x="1795186" y="762794"/>
                      </a:lnTo>
                      <a:lnTo>
                        <a:pt x="1797365" y="768457"/>
                      </a:lnTo>
                      <a:cubicBezTo>
                        <a:pt x="1798804" y="772239"/>
                        <a:pt x="1800363" y="775980"/>
                        <a:pt x="1801763" y="779762"/>
                      </a:cubicBezTo>
                      <a:lnTo>
                        <a:pt x="1805401" y="791328"/>
                      </a:lnTo>
                      <a:cubicBezTo>
                        <a:pt x="1805961" y="793269"/>
                        <a:pt x="1806740" y="795150"/>
                        <a:pt x="1807160" y="797131"/>
                      </a:cubicBezTo>
                      <a:lnTo>
                        <a:pt x="1808580" y="803034"/>
                      </a:lnTo>
                      <a:lnTo>
                        <a:pt x="1810019" y="808916"/>
                      </a:lnTo>
                      <a:cubicBezTo>
                        <a:pt x="1810479" y="810877"/>
                        <a:pt x="1811098" y="812818"/>
                        <a:pt x="1811338" y="814819"/>
                      </a:cubicBezTo>
                      <a:lnTo>
                        <a:pt x="1813397" y="826765"/>
                      </a:lnTo>
                      <a:cubicBezTo>
                        <a:pt x="1814257" y="830727"/>
                        <a:pt x="1814437" y="834789"/>
                        <a:pt x="1814897" y="838811"/>
                      </a:cubicBezTo>
                      <a:lnTo>
                        <a:pt x="1815536" y="844854"/>
                      </a:lnTo>
                      <a:cubicBezTo>
                        <a:pt x="1815756" y="846875"/>
                        <a:pt x="1816016" y="848876"/>
                        <a:pt x="1816016" y="850917"/>
                      </a:cubicBezTo>
                      <a:cubicBezTo>
                        <a:pt x="1816176" y="859021"/>
                        <a:pt x="1816816" y="867125"/>
                        <a:pt x="1816436" y="875249"/>
                      </a:cubicBezTo>
                      <a:cubicBezTo>
                        <a:pt x="1815936" y="891477"/>
                        <a:pt x="1813957" y="907585"/>
                        <a:pt x="1810499" y="923373"/>
                      </a:cubicBezTo>
                      <a:cubicBezTo>
                        <a:pt x="1810099" y="925254"/>
                        <a:pt x="1809679" y="927134"/>
                        <a:pt x="1809199" y="929015"/>
                      </a:cubicBezTo>
                      <a:cubicBezTo>
                        <a:pt x="1808760" y="930896"/>
                        <a:pt x="1808300" y="932757"/>
                        <a:pt x="1807780" y="934618"/>
                      </a:cubicBezTo>
                      <a:lnTo>
                        <a:pt x="1807400" y="936019"/>
                      </a:lnTo>
                      <a:lnTo>
                        <a:pt x="1807040" y="937419"/>
                      </a:lnTo>
                      <a:lnTo>
                        <a:pt x="1806521" y="939180"/>
                      </a:lnTo>
                      <a:lnTo>
                        <a:pt x="1804382" y="946004"/>
                      </a:lnTo>
                      <a:lnTo>
                        <a:pt x="1802223" y="952827"/>
                      </a:lnTo>
                      <a:lnTo>
                        <a:pt x="1799804" y="959630"/>
                      </a:lnTo>
                      <a:lnTo>
                        <a:pt x="1797885" y="965933"/>
                      </a:lnTo>
                      <a:cubicBezTo>
                        <a:pt x="1797485" y="966994"/>
                        <a:pt x="1797465" y="967995"/>
                        <a:pt x="1797325" y="969015"/>
                      </a:cubicBezTo>
                      <a:lnTo>
                        <a:pt x="1796945" y="972076"/>
                      </a:lnTo>
                      <a:cubicBezTo>
                        <a:pt x="1796525" y="976118"/>
                        <a:pt x="1795566" y="980400"/>
                        <a:pt x="1796265" y="983942"/>
                      </a:cubicBezTo>
                      <a:lnTo>
                        <a:pt x="1796745" y="989485"/>
                      </a:lnTo>
                      <a:lnTo>
                        <a:pt x="1796985" y="992266"/>
                      </a:lnTo>
                      <a:lnTo>
                        <a:pt x="1797125" y="992987"/>
                      </a:lnTo>
                      <a:lnTo>
                        <a:pt x="1797425" y="993647"/>
                      </a:lnTo>
                      <a:lnTo>
                        <a:pt x="1798044" y="994988"/>
                      </a:lnTo>
                      <a:lnTo>
                        <a:pt x="1803022" y="1005673"/>
                      </a:lnTo>
                      <a:lnTo>
                        <a:pt x="1808000" y="1016358"/>
                      </a:lnTo>
                      <a:cubicBezTo>
                        <a:pt x="1808420" y="1017239"/>
                        <a:pt x="1808819" y="1018139"/>
                        <a:pt x="1809259" y="1019020"/>
                      </a:cubicBezTo>
                      <a:lnTo>
                        <a:pt x="1811278" y="1021441"/>
                      </a:lnTo>
                      <a:lnTo>
                        <a:pt x="1815316" y="1026263"/>
                      </a:lnTo>
                      <a:lnTo>
                        <a:pt x="1823393" y="1035908"/>
                      </a:lnTo>
                      <a:cubicBezTo>
                        <a:pt x="1825892" y="1038909"/>
                        <a:pt x="1829530" y="1043131"/>
                        <a:pt x="1829870" y="1043832"/>
                      </a:cubicBezTo>
                      <a:cubicBezTo>
                        <a:pt x="1838725" y="1055437"/>
                        <a:pt x="1846462" y="1067783"/>
                        <a:pt x="1853439" y="1080490"/>
                      </a:cubicBezTo>
                      <a:cubicBezTo>
                        <a:pt x="1867472" y="1105902"/>
                        <a:pt x="1877108" y="1133456"/>
                        <a:pt x="1882865" y="1161689"/>
                      </a:cubicBezTo>
                      <a:cubicBezTo>
                        <a:pt x="1885983" y="1177777"/>
                        <a:pt x="1887683" y="1194125"/>
                        <a:pt x="1887982" y="1210553"/>
                      </a:cubicBezTo>
                      <a:cubicBezTo>
                        <a:pt x="1888362" y="1226981"/>
                        <a:pt x="1887263" y="1243429"/>
                        <a:pt x="1884824" y="1259617"/>
                      </a:cubicBezTo>
                      <a:cubicBezTo>
                        <a:pt x="1882285" y="1275805"/>
                        <a:pt x="1878347" y="1291753"/>
                        <a:pt x="1873069" y="1307281"/>
                      </a:cubicBezTo>
                      <a:cubicBezTo>
                        <a:pt x="1870491" y="1315065"/>
                        <a:pt x="1867392" y="1322668"/>
                        <a:pt x="1864194" y="1330232"/>
                      </a:cubicBezTo>
                      <a:cubicBezTo>
                        <a:pt x="1862434" y="1333954"/>
                        <a:pt x="1860795" y="1337716"/>
                        <a:pt x="1858976" y="1341398"/>
                      </a:cubicBezTo>
                      <a:cubicBezTo>
                        <a:pt x="1857057" y="1345039"/>
                        <a:pt x="1855358" y="1348781"/>
                        <a:pt x="1853279" y="1352343"/>
                      </a:cubicBezTo>
                      <a:cubicBezTo>
                        <a:pt x="1845362" y="1366790"/>
                        <a:pt x="1836267" y="1380637"/>
                        <a:pt x="1826031" y="139366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8" name="Freeform 31">
                  <a:extLst>
                    <a:ext uri="{FF2B5EF4-FFF2-40B4-BE49-F238E27FC236}">
                      <a16:creationId xmlns:a16="http://schemas.microsoft.com/office/drawing/2014/main" id="{598EA94A-1B99-B611-F1C0-D4BD6A68668E}"/>
                    </a:ext>
                  </a:extLst>
                </p:cNvPr>
                <p:cNvSpPr/>
                <p:nvPr/>
              </p:nvSpPr>
              <p:spPr>
                <a:xfrm>
                  <a:off x="9110583" y="2952319"/>
                  <a:ext cx="343739" cy="342367"/>
                </a:xfrm>
                <a:custGeom>
                  <a:avLst/>
                  <a:gdLst>
                    <a:gd name="connsiteX0" fmla="*/ 45019 w 343739"/>
                    <a:gd name="connsiteY0" fmla="*/ 127022 h 342367"/>
                    <a:gd name="connsiteX1" fmla="*/ 45019 w 343739"/>
                    <a:gd name="connsiteY1" fmla="*/ 257086 h 342367"/>
                    <a:gd name="connsiteX2" fmla="*/ 104011 w 343739"/>
                    <a:gd name="connsiteY2" fmla="*/ 316135 h 342367"/>
                    <a:gd name="connsiteX3" fmla="*/ 226574 w 343739"/>
                    <a:gd name="connsiteY3" fmla="*/ 316135 h 342367"/>
                    <a:gd name="connsiteX4" fmla="*/ 278710 w 343739"/>
                    <a:gd name="connsiteY4" fmla="*/ 342368 h 342367"/>
                    <a:gd name="connsiteX5" fmla="*/ 343739 w 343739"/>
                    <a:gd name="connsiteY5" fmla="*/ 277276 h 342367"/>
                    <a:gd name="connsiteX6" fmla="*/ 278710 w 343739"/>
                    <a:gd name="connsiteY6" fmla="*/ 212184 h 342367"/>
                    <a:gd name="connsiteX7" fmla="*/ 213720 w 343739"/>
                    <a:gd name="connsiteY7" fmla="*/ 276115 h 342367"/>
                    <a:gd name="connsiteX8" fmla="*/ 104031 w 343739"/>
                    <a:gd name="connsiteY8" fmla="*/ 276115 h 342367"/>
                    <a:gd name="connsiteX9" fmla="*/ 85020 w 343739"/>
                    <a:gd name="connsiteY9" fmla="*/ 257086 h 342367"/>
                    <a:gd name="connsiteX10" fmla="*/ 85020 w 343739"/>
                    <a:gd name="connsiteY10" fmla="*/ 127022 h 342367"/>
                    <a:gd name="connsiteX11" fmla="*/ 130059 w 343739"/>
                    <a:gd name="connsiteY11" fmla="*/ 65092 h 342367"/>
                    <a:gd name="connsiteX12" fmla="*/ 65030 w 343739"/>
                    <a:gd name="connsiteY12" fmla="*/ 0 h 342367"/>
                    <a:gd name="connsiteX13" fmla="*/ 0 w 343739"/>
                    <a:gd name="connsiteY13" fmla="*/ 65092 h 342367"/>
                    <a:gd name="connsiteX14" fmla="*/ 45039 w 343739"/>
                    <a:gd name="connsiteY14" fmla="*/ 127022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45019" y="127022"/>
                      </a:moveTo>
                      <a:lnTo>
                        <a:pt x="45019" y="257086"/>
                      </a:lnTo>
                      <a:cubicBezTo>
                        <a:pt x="45019" y="289642"/>
                        <a:pt x="71487" y="316135"/>
                        <a:pt x="104011" y="316135"/>
                      </a:cubicBezTo>
                      <a:lnTo>
                        <a:pt x="226574" y="316135"/>
                      </a:lnTo>
                      <a:cubicBezTo>
                        <a:pt x="238449" y="332043"/>
                        <a:pt x="257400" y="342368"/>
                        <a:pt x="278710" y="342368"/>
                      </a:cubicBezTo>
                      <a:cubicBezTo>
                        <a:pt x="314573" y="342368"/>
                        <a:pt x="343739" y="313174"/>
                        <a:pt x="343739" y="277276"/>
                      </a:cubicBezTo>
                      <a:cubicBezTo>
                        <a:pt x="343739" y="241378"/>
                        <a:pt x="314573" y="212184"/>
                        <a:pt x="278710" y="212184"/>
                      </a:cubicBezTo>
                      <a:cubicBezTo>
                        <a:pt x="242847" y="212184"/>
                        <a:pt x="214340" y="240758"/>
                        <a:pt x="213720" y="276115"/>
                      </a:cubicBezTo>
                      <a:lnTo>
                        <a:pt x="104031" y="276115"/>
                      </a:lnTo>
                      <a:cubicBezTo>
                        <a:pt x="93536" y="276115"/>
                        <a:pt x="85020" y="267571"/>
                        <a:pt x="85020" y="257086"/>
                      </a:cubicBezTo>
                      <a:lnTo>
                        <a:pt x="85020" y="127022"/>
                      </a:lnTo>
                      <a:cubicBezTo>
                        <a:pt x="111128" y="118558"/>
                        <a:pt x="130059" y="94006"/>
                        <a:pt x="130059" y="65092"/>
                      </a:cubicBezTo>
                      <a:cubicBezTo>
                        <a:pt x="130059" y="29194"/>
                        <a:pt x="100893" y="0"/>
                        <a:pt x="65030" y="0"/>
                      </a:cubicBezTo>
                      <a:cubicBezTo>
                        <a:pt x="29166" y="0"/>
                        <a:pt x="0" y="29194"/>
                        <a:pt x="0" y="65092"/>
                      </a:cubicBezTo>
                      <a:cubicBezTo>
                        <a:pt x="0" y="94006"/>
                        <a:pt x="18931" y="118558"/>
                        <a:pt x="45039" y="127022"/>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9" name="Freeform 32">
                  <a:extLst>
                    <a:ext uri="{FF2B5EF4-FFF2-40B4-BE49-F238E27FC236}">
                      <a16:creationId xmlns:a16="http://schemas.microsoft.com/office/drawing/2014/main" id="{B4B3E559-9301-BAA6-84F5-968E3B9F75A3}"/>
                    </a:ext>
                  </a:extLst>
                </p:cNvPr>
                <p:cNvSpPr/>
                <p:nvPr/>
              </p:nvSpPr>
              <p:spPr>
                <a:xfrm>
                  <a:off x="9154323" y="3784987"/>
                  <a:ext cx="480795" cy="407859"/>
                </a:xfrm>
                <a:custGeom>
                  <a:avLst/>
                  <a:gdLst>
                    <a:gd name="connsiteX0" fmla="*/ 435756 w 480795"/>
                    <a:gd name="connsiteY0" fmla="*/ 280838 h 407859"/>
                    <a:gd name="connsiteX1" fmla="*/ 435756 w 480795"/>
                    <a:gd name="connsiteY1" fmla="*/ 250963 h 407859"/>
                    <a:gd name="connsiteX2" fmla="*/ 415586 w 480795"/>
                    <a:gd name="connsiteY2" fmla="*/ 200178 h 407859"/>
                    <a:gd name="connsiteX3" fmla="*/ 364850 w 480795"/>
                    <a:gd name="connsiteY3" fmla="*/ 146372 h 407859"/>
                    <a:gd name="connsiteX4" fmla="*/ 315573 w 480795"/>
                    <a:gd name="connsiteY4" fmla="*/ 125101 h 407859"/>
                    <a:gd name="connsiteX5" fmla="*/ 196508 w 480795"/>
                    <a:gd name="connsiteY5" fmla="*/ 125101 h 407859"/>
                    <a:gd name="connsiteX6" fmla="*/ 196508 w 480795"/>
                    <a:gd name="connsiteY6" fmla="*/ 0 h 407859"/>
                    <a:gd name="connsiteX7" fmla="*/ 156527 w 480795"/>
                    <a:gd name="connsiteY7" fmla="*/ 0 h 407859"/>
                    <a:gd name="connsiteX8" fmla="*/ 156527 w 480795"/>
                    <a:gd name="connsiteY8" fmla="*/ 222269 h 407859"/>
                    <a:gd name="connsiteX9" fmla="*/ 137516 w 480795"/>
                    <a:gd name="connsiteY9" fmla="*/ 241298 h 407859"/>
                    <a:gd name="connsiteX10" fmla="*/ 0 w 480795"/>
                    <a:gd name="connsiteY10" fmla="*/ 241298 h 407859"/>
                    <a:gd name="connsiteX11" fmla="*/ 0 w 480795"/>
                    <a:gd name="connsiteY11" fmla="*/ 281318 h 407859"/>
                    <a:gd name="connsiteX12" fmla="*/ 137516 w 480795"/>
                    <a:gd name="connsiteY12" fmla="*/ 281318 h 407859"/>
                    <a:gd name="connsiteX13" fmla="*/ 196508 w 480795"/>
                    <a:gd name="connsiteY13" fmla="*/ 222269 h 407859"/>
                    <a:gd name="connsiteX14" fmla="*/ 196508 w 480795"/>
                    <a:gd name="connsiteY14" fmla="*/ 165121 h 407859"/>
                    <a:gd name="connsiteX15" fmla="*/ 315573 w 480795"/>
                    <a:gd name="connsiteY15" fmla="*/ 165121 h 407859"/>
                    <a:gd name="connsiteX16" fmla="*/ 335783 w 480795"/>
                    <a:gd name="connsiteY16" fmla="*/ 173845 h 407859"/>
                    <a:gd name="connsiteX17" fmla="*/ 386520 w 480795"/>
                    <a:gd name="connsiteY17" fmla="*/ 227652 h 407859"/>
                    <a:gd name="connsiteX18" fmla="*/ 395775 w 480795"/>
                    <a:gd name="connsiteY18" fmla="*/ 250963 h 407859"/>
                    <a:gd name="connsiteX19" fmla="*/ 395775 w 480795"/>
                    <a:gd name="connsiteY19" fmla="*/ 280838 h 407859"/>
                    <a:gd name="connsiteX20" fmla="*/ 350736 w 480795"/>
                    <a:gd name="connsiteY20" fmla="*/ 342768 h 407859"/>
                    <a:gd name="connsiteX21" fmla="*/ 415766 w 480795"/>
                    <a:gd name="connsiteY21" fmla="*/ 407860 h 407859"/>
                    <a:gd name="connsiteX22" fmla="*/ 480795 w 480795"/>
                    <a:gd name="connsiteY22" fmla="*/ 342768 h 407859"/>
                    <a:gd name="connsiteX23" fmla="*/ 435756 w 480795"/>
                    <a:gd name="connsiteY23" fmla="*/ 28083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0795" h="407859">
                      <a:moveTo>
                        <a:pt x="435756" y="280838"/>
                      </a:moveTo>
                      <a:lnTo>
                        <a:pt x="435756" y="250963"/>
                      </a:lnTo>
                      <a:cubicBezTo>
                        <a:pt x="435756" y="232014"/>
                        <a:pt x="428600" y="213965"/>
                        <a:pt x="415586" y="200178"/>
                      </a:cubicBezTo>
                      <a:lnTo>
                        <a:pt x="364850" y="146372"/>
                      </a:lnTo>
                      <a:cubicBezTo>
                        <a:pt x="352096" y="132845"/>
                        <a:pt x="334144" y="125101"/>
                        <a:pt x="315573" y="125101"/>
                      </a:cubicBezTo>
                      <a:lnTo>
                        <a:pt x="196508" y="125101"/>
                      </a:lnTo>
                      <a:lnTo>
                        <a:pt x="196508" y="0"/>
                      </a:lnTo>
                      <a:lnTo>
                        <a:pt x="156527" y="0"/>
                      </a:lnTo>
                      <a:lnTo>
                        <a:pt x="156527" y="222269"/>
                      </a:lnTo>
                      <a:cubicBezTo>
                        <a:pt x="156527" y="232774"/>
                        <a:pt x="147991" y="241298"/>
                        <a:pt x="137516" y="241298"/>
                      </a:cubicBezTo>
                      <a:lnTo>
                        <a:pt x="0" y="241298"/>
                      </a:lnTo>
                      <a:lnTo>
                        <a:pt x="0" y="281318"/>
                      </a:lnTo>
                      <a:lnTo>
                        <a:pt x="137516" y="281318"/>
                      </a:lnTo>
                      <a:cubicBezTo>
                        <a:pt x="170041" y="281318"/>
                        <a:pt x="196508" y="254825"/>
                        <a:pt x="196508" y="222269"/>
                      </a:cubicBezTo>
                      <a:lnTo>
                        <a:pt x="196508" y="165121"/>
                      </a:lnTo>
                      <a:lnTo>
                        <a:pt x="315573" y="165121"/>
                      </a:lnTo>
                      <a:cubicBezTo>
                        <a:pt x="323189" y="165121"/>
                        <a:pt x="330546" y="168302"/>
                        <a:pt x="335783" y="173845"/>
                      </a:cubicBezTo>
                      <a:lnTo>
                        <a:pt x="386520" y="227652"/>
                      </a:lnTo>
                      <a:cubicBezTo>
                        <a:pt x="392497" y="233975"/>
                        <a:pt x="395775" y="242259"/>
                        <a:pt x="395775" y="250963"/>
                      </a:cubicBezTo>
                      <a:lnTo>
                        <a:pt x="395775" y="280838"/>
                      </a:lnTo>
                      <a:cubicBezTo>
                        <a:pt x="369667" y="289302"/>
                        <a:pt x="350736" y="313854"/>
                        <a:pt x="350736" y="342768"/>
                      </a:cubicBezTo>
                      <a:cubicBezTo>
                        <a:pt x="350736" y="378666"/>
                        <a:pt x="379903" y="407860"/>
                        <a:pt x="415766" y="407860"/>
                      </a:cubicBezTo>
                      <a:cubicBezTo>
                        <a:pt x="451629" y="407860"/>
                        <a:pt x="480795" y="378666"/>
                        <a:pt x="480795" y="342768"/>
                      </a:cubicBezTo>
                      <a:cubicBezTo>
                        <a:pt x="480795" y="313854"/>
                        <a:pt x="461864" y="289302"/>
                        <a:pt x="435756" y="28083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0" name="Freeform 33">
                  <a:extLst>
                    <a:ext uri="{FF2B5EF4-FFF2-40B4-BE49-F238E27FC236}">
                      <a16:creationId xmlns:a16="http://schemas.microsoft.com/office/drawing/2014/main" id="{86154685-3C17-0E6A-225A-C3F51AC6CA40}"/>
                    </a:ext>
                  </a:extLst>
                </p:cNvPr>
                <p:cNvSpPr/>
                <p:nvPr/>
              </p:nvSpPr>
              <p:spPr>
                <a:xfrm>
                  <a:off x="8095338" y="3477396"/>
                  <a:ext cx="379862" cy="271613"/>
                </a:xfrm>
                <a:custGeom>
                  <a:avLst/>
                  <a:gdLst>
                    <a:gd name="connsiteX0" fmla="*/ 65010 w 379862"/>
                    <a:gd name="connsiteY0" fmla="*/ 271613 h 271613"/>
                    <a:gd name="connsiteX1" fmla="*/ 130039 w 379862"/>
                    <a:gd name="connsiteY1" fmla="*/ 206521 h 271613"/>
                    <a:gd name="connsiteX2" fmla="*/ 85000 w 379862"/>
                    <a:gd name="connsiteY2" fmla="*/ 144591 h 271613"/>
                    <a:gd name="connsiteX3" fmla="*/ 85000 w 379862"/>
                    <a:gd name="connsiteY3" fmla="*/ 81480 h 271613"/>
                    <a:gd name="connsiteX4" fmla="*/ 126401 w 379862"/>
                    <a:gd name="connsiteY4" fmla="*/ 40040 h 271613"/>
                    <a:gd name="connsiteX5" fmla="*/ 214420 w 379862"/>
                    <a:gd name="connsiteY5" fmla="*/ 40040 h 271613"/>
                    <a:gd name="connsiteX6" fmla="*/ 239208 w 379862"/>
                    <a:gd name="connsiteY6" fmla="*/ 51105 h 271613"/>
                    <a:gd name="connsiteX7" fmla="*/ 350096 w 379862"/>
                    <a:gd name="connsiteY7" fmla="*/ 174806 h 271613"/>
                    <a:gd name="connsiteX8" fmla="*/ 379863 w 379862"/>
                    <a:gd name="connsiteY8" fmla="*/ 148073 h 271613"/>
                    <a:gd name="connsiteX9" fmla="*/ 268974 w 379862"/>
                    <a:gd name="connsiteY9" fmla="*/ 24372 h 271613"/>
                    <a:gd name="connsiteX10" fmla="*/ 214440 w 379862"/>
                    <a:gd name="connsiteY10" fmla="*/ 0 h 271613"/>
                    <a:gd name="connsiteX11" fmla="*/ 126421 w 379862"/>
                    <a:gd name="connsiteY11" fmla="*/ 0 h 271613"/>
                    <a:gd name="connsiteX12" fmla="*/ 45039 w 379862"/>
                    <a:gd name="connsiteY12" fmla="*/ 81460 h 271613"/>
                    <a:gd name="connsiteX13" fmla="*/ 45039 w 379862"/>
                    <a:gd name="connsiteY13" fmla="*/ 144571 h 271613"/>
                    <a:gd name="connsiteX14" fmla="*/ 0 w 379862"/>
                    <a:gd name="connsiteY14" fmla="*/ 206501 h 271613"/>
                    <a:gd name="connsiteX15" fmla="*/ 65030 w 379862"/>
                    <a:gd name="connsiteY15" fmla="*/ 271593 h 27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613">
                      <a:moveTo>
                        <a:pt x="65010" y="271613"/>
                      </a:moveTo>
                      <a:cubicBezTo>
                        <a:pt x="100873" y="271613"/>
                        <a:pt x="130039" y="242419"/>
                        <a:pt x="130039" y="206521"/>
                      </a:cubicBezTo>
                      <a:cubicBezTo>
                        <a:pt x="130039" y="177607"/>
                        <a:pt x="111108" y="153055"/>
                        <a:pt x="85000" y="144591"/>
                      </a:cubicBezTo>
                      <a:lnTo>
                        <a:pt x="85000" y="81480"/>
                      </a:lnTo>
                      <a:cubicBezTo>
                        <a:pt x="85000" y="58629"/>
                        <a:pt x="103572" y="40040"/>
                        <a:pt x="126401" y="40040"/>
                      </a:cubicBezTo>
                      <a:lnTo>
                        <a:pt x="214420" y="40040"/>
                      </a:lnTo>
                      <a:cubicBezTo>
                        <a:pt x="223855" y="40040"/>
                        <a:pt x="232891" y="44082"/>
                        <a:pt x="239208" y="51105"/>
                      </a:cubicBezTo>
                      <a:lnTo>
                        <a:pt x="350096" y="174806"/>
                      </a:lnTo>
                      <a:lnTo>
                        <a:pt x="379863" y="148073"/>
                      </a:lnTo>
                      <a:lnTo>
                        <a:pt x="268974" y="24372"/>
                      </a:lnTo>
                      <a:cubicBezTo>
                        <a:pt x="255101" y="8884"/>
                        <a:pt x="235210" y="0"/>
                        <a:pt x="214440" y="0"/>
                      </a:cubicBezTo>
                      <a:lnTo>
                        <a:pt x="126421" y="0"/>
                      </a:lnTo>
                      <a:cubicBezTo>
                        <a:pt x="81542" y="0"/>
                        <a:pt x="45039" y="36538"/>
                        <a:pt x="45039" y="81460"/>
                      </a:cubicBezTo>
                      <a:lnTo>
                        <a:pt x="45039" y="144571"/>
                      </a:lnTo>
                      <a:cubicBezTo>
                        <a:pt x="18931" y="153035"/>
                        <a:pt x="0" y="177587"/>
                        <a:pt x="0" y="206501"/>
                      </a:cubicBezTo>
                      <a:cubicBezTo>
                        <a:pt x="0" y="242399"/>
                        <a:pt x="29166" y="271593"/>
                        <a:pt x="65030" y="27159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1" name="Freeform 34">
                  <a:extLst>
                    <a:ext uri="{FF2B5EF4-FFF2-40B4-BE49-F238E27FC236}">
                      <a16:creationId xmlns:a16="http://schemas.microsoft.com/office/drawing/2014/main" id="{2B492636-C1B0-4AD6-10F5-49076FAC1F9C}"/>
                    </a:ext>
                  </a:extLst>
                </p:cNvPr>
                <p:cNvSpPr/>
                <p:nvPr/>
              </p:nvSpPr>
              <p:spPr>
                <a:xfrm>
                  <a:off x="8422285" y="4157549"/>
                  <a:ext cx="214519" cy="425228"/>
                </a:xfrm>
                <a:custGeom>
                  <a:avLst/>
                  <a:gdLst>
                    <a:gd name="connsiteX0" fmla="*/ 81822 w 214519"/>
                    <a:gd name="connsiteY0" fmla="*/ 108133 h 425228"/>
                    <a:gd name="connsiteX1" fmla="*/ 45039 w 214519"/>
                    <a:gd name="connsiteY1" fmla="*/ 199518 h 425228"/>
                    <a:gd name="connsiteX2" fmla="*/ 45039 w 214519"/>
                    <a:gd name="connsiteY2" fmla="*/ 298206 h 425228"/>
                    <a:gd name="connsiteX3" fmla="*/ 0 w 214519"/>
                    <a:gd name="connsiteY3" fmla="*/ 360136 h 425228"/>
                    <a:gd name="connsiteX4" fmla="*/ 65030 w 214519"/>
                    <a:gd name="connsiteY4" fmla="*/ 425228 h 425228"/>
                    <a:gd name="connsiteX5" fmla="*/ 130059 w 214519"/>
                    <a:gd name="connsiteY5" fmla="*/ 360136 h 425228"/>
                    <a:gd name="connsiteX6" fmla="*/ 85020 w 214519"/>
                    <a:gd name="connsiteY6" fmla="*/ 298206 h 425228"/>
                    <a:gd name="connsiteX7" fmla="*/ 85020 w 214519"/>
                    <a:gd name="connsiteY7" fmla="*/ 199518 h 425228"/>
                    <a:gd name="connsiteX8" fmla="*/ 110628 w 214519"/>
                    <a:gd name="connsiteY8" fmla="*/ 135867 h 425228"/>
                    <a:gd name="connsiteX9" fmla="*/ 214520 w 214519"/>
                    <a:gd name="connsiteY9" fmla="*/ 27734 h 425228"/>
                    <a:gd name="connsiteX10" fmla="*/ 185693 w 214519"/>
                    <a:gd name="connsiteY10" fmla="*/ 0 h 425228"/>
                    <a:gd name="connsiteX11" fmla="*/ 81802 w 214519"/>
                    <a:gd name="connsiteY11" fmla="*/ 108133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81822" y="108133"/>
                      </a:moveTo>
                      <a:cubicBezTo>
                        <a:pt x="58113" y="132825"/>
                        <a:pt x="45039" y="165281"/>
                        <a:pt x="45039" y="199518"/>
                      </a:cubicBezTo>
                      <a:lnTo>
                        <a:pt x="45039" y="298206"/>
                      </a:lnTo>
                      <a:cubicBezTo>
                        <a:pt x="18931" y="306670"/>
                        <a:pt x="0" y="331222"/>
                        <a:pt x="0" y="360136"/>
                      </a:cubicBezTo>
                      <a:cubicBezTo>
                        <a:pt x="0" y="396034"/>
                        <a:pt x="29166" y="425228"/>
                        <a:pt x="65030" y="425228"/>
                      </a:cubicBezTo>
                      <a:cubicBezTo>
                        <a:pt x="100893" y="425228"/>
                        <a:pt x="130059" y="396034"/>
                        <a:pt x="130059" y="360136"/>
                      </a:cubicBezTo>
                      <a:cubicBezTo>
                        <a:pt x="130059" y="331222"/>
                        <a:pt x="111128" y="306670"/>
                        <a:pt x="85020" y="298206"/>
                      </a:cubicBezTo>
                      <a:lnTo>
                        <a:pt x="85020" y="199518"/>
                      </a:lnTo>
                      <a:cubicBezTo>
                        <a:pt x="85020" y="175666"/>
                        <a:pt x="94116" y="153055"/>
                        <a:pt x="110628" y="135867"/>
                      </a:cubicBezTo>
                      <a:lnTo>
                        <a:pt x="214520" y="27734"/>
                      </a:lnTo>
                      <a:lnTo>
                        <a:pt x="185693" y="0"/>
                      </a:lnTo>
                      <a:lnTo>
                        <a:pt x="81802" y="108133"/>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2" name="Freeform 35">
                  <a:extLst>
                    <a:ext uri="{FF2B5EF4-FFF2-40B4-BE49-F238E27FC236}">
                      <a16:creationId xmlns:a16="http://schemas.microsoft.com/office/drawing/2014/main" id="{3C5E9855-76C8-3470-6F10-ADE42E452B96}"/>
                    </a:ext>
                  </a:extLst>
                </p:cNvPr>
                <p:cNvSpPr/>
                <p:nvPr/>
              </p:nvSpPr>
              <p:spPr>
                <a:xfrm>
                  <a:off x="9093072" y="4157549"/>
                  <a:ext cx="214519" cy="425228"/>
                </a:xfrm>
                <a:custGeom>
                  <a:avLst/>
                  <a:gdLst>
                    <a:gd name="connsiteX0" fmla="*/ 169501 w 214519"/>
                    <a:gd name="connsiteY0" fmla="*/ 298206 h 425228"/>
                    <a:gd name="connsiteX1" fmla="*/ 169501 w 214519"/>
                    <a:gd name="connsiteY1" fmla="*/ 193135 h 425228"/>
                    <a:gd name="connsiteX2" fmla="*/ 137136 w 214519"/>
                    <a:gd name="connsiteY2" fmla="*/ 112735 h 425228"/>
                    <a:gd name="connsiteX3" fmla="*/ 28827 w 214519"/>
                    <a:gd name="connsiteY3" fmla="*/ 0 h 425228"/>
                    <a:gd name="connsiteX4" fmla="*/ 0 w 214519"/>
                    <a:gd name="connsiteY4" fmla="*/ 27734 h 425228"/>
                    <a:gd name="connsiteX5" fmla="*/ 108310 w 214519"/>
                    <a:gd name="connsiteY5" fmla="*/ 140469 h 425228"/>
                    <a:gd name="connsiteX6" fmla="*/ 129500 w 214519"/>
                    <a:gd name="connsiteY6" fmla="*/ 193135 h 425228"/>
                    <a:gd name="connsiteX7" fmla="*/ 129500 w 214519"/>
                    <a:gd name="connsiteY7" fmla="*/ 298206 h 425228"/>
                    <a:gd name="connsiteX8" fmla="*/ 84461 w 214519"/>
                    <a:gd name="connsiteY8" fmla="*/ 360136 h 425228"/>
                    <a:gd name="connsiteX9" fmla="*/ 149490 w 214519"/>
                    <a:gd name="connsiteY9" fmla="*/ 425228 h 425228"/>
                    <a:gd name="connsiteX10" fmla="*/ 214520 w 214519"/>
                    <a:gd name="connsiteY10" fmla="*/ 360136 h 425228"/>
                    <a:gd name="connsiteX11" fmla="*/ 169481 w 214519"/>
                    <a:gd name="connsiteY11" fmla="*/ 298206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169501" y="298206"/>
                      </a:moveTo>
                      <a:lnTo>
                        <a:pt x="169501" y="193135"/>
                      </a:lnTo>
                      <a:cubicBezTo>
                        <a:pt x="169501" y="163000"/>
                        <a:pt x="158006" y="134446"/>
                        <a:pt x="137136" y="112735"/>
                      </a:cubicBezTo>
                      <a:lnTo>
                        <a:pt x="28827" y="0"/>
                      </a:lnTo>
                      <a:lnTo>
                        <a:pt x="0" y="27734"/>
                      </a:lnTo>
                      <a:lnTo>
                        <a:pt x="108310" y="140469"/>
                      </a:lnTo>
                      <a:cubicBezTo>
                        <a:pt x="121983" y="154696"/>
                        <a:pt x="129500" y="173405"/>
                        <a:pt x="129500" y="193135"/>
                      </a:cubicBezTo>
                      <a:lnTo>
                        <a:pt x="129500" y="298206"/>
                      </a:lnTo>
                      <a:cubicBezTo>
                        <a:pt x="103392" y="306670"/>
                        <a:pt x="84461" y="331222"/>
                        <a:pt x="84461" y="360136"/>
                      </a:cubicBezTo>
                      <a:cubicBezTo>
                        <a:pt x="84461" y="396034"/>
                        <a:pt x="113627" y="425228"/>
                        <a:pt x="149490" y="425228"/>
                      </a:cubicBezTo>
                      <a:cubicBezTo>
                        <a:pt x="185353" y="425228"/>
                        <a:pt x="214520" y="396034"/>
                        <a:pt x="214520" y="360136"/>
                      </a:cubicBezTo>
                      <a:cubicBezTo>
                        <a:pt x="214520" y="331222"/>
                        <a:pt x="195589" y="306670"/>
                        <a:pt x="169481" y="298206"/>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3" name="Freeform 36">
                  <a:extLst>
                    <a:ext uri="{FF2B5EF4-FFF2-40B4-BE49-F238E27FC236}">
                      <a16:creationId xmlns:a16="http://schemas.microsoft.com/office/drawing/2014/main" id="{B63001A4-6B0C-F024-D550-23EC42D596E8}"/>
                    </a:ext>
                  </a:extLst>
                </p:cNvPr>
                <p:cNvSpPr/>
                <p:nvPr/>
              </p:nvSpPr>
              <p:spPr>
                <a:xfrm>
                  <a:off x="9234905" y="3477436"/>
                  <a:ext cx="379862" cy="271593"/>
                </a:xfrm>
                <a:custGeom>
                  <a:avLst/>
                  <a:gdLst>
                    <a:gd name="connsiteX0" fmla="*/ 118565 w 379862"/>
                    <a:gd name="connsiteY0" fmla="*/ 15788 h 271593"/>
                    <a:gd name="connsiteX1" fmla="*/ 0 w 379862"/>
                    <a:gd name="connsiteY1" fmla="*/ 148053 h 271593"/>
                    <a:gd name="connsiteX2" fmla="*/ 29746 w 379862"/>
                    <a:gd name="connsiteY2" fmla="*/ 174786 h 271593"/>
                    <a:gd name="connsiteX3" fmla="*/ 148311 w 379862"/>
                    <a:gd name="connsiteY3" fmla="*/ 42521 h 271593"/>
                    <a:gd name="connsiteX4" fmla="*/ 153928 w 379862"/>
                    <a:gd name="connsiteY4" fmla="*/ 40020 h 271593"/>
                    <a:gd name="connsiteX5" fmla="*/ 287306 w 379862"/>
                    <a:gd name="connsiteY5" fmla="*/ 40020 h 271593"/>
                    <a:gd name="connsiteX6" fmla="*/ 294842 w 379862"/>
                    <a:gd name="connsiteY6" fmla="*/ 47563 h 271593"/>
                    <a:gd name="connsiteX7" fmla="*/ 294842 w 379862"/>
                    <a:gd name="connsiteY7" fmla="*/ 144571 h 271593"/>
                    <a:gd name="connsiteX8" fmla="*/ 249803 w 379862"/>
                    <a:gd name="connsiteY8" fmla="*/ 206501 h 271593"/>
                    <a:gd name="connsiteX9" fmla="*/ 314833 w 379862"/>
                    <a:gd name="connsiteY9" fmla="*/ 271593 h 271593"/>
                    <a:gd name="connsiteX10" fmla="*/ 379863 w 379862"/>
                    <a:gd name="connsiteY10" fmla="*/ 206501 h 271593"/>
                    <a:gd name="connsiteX11" fmla="*/ 334824 w 379862"/>
                    <a:gd name="connsiteY11" fmla="*/ 144571 h 271593"/>
                    <a:gd name="connsiteX12" fmla="*/ 334824 w 379862"/>
                    <a:gd name="connsiteY12" fmla="*/ 47563 h 271593"/>
                    <a:gd name="connsiteX13" fmla="*/ 287306 w 379862"/>
                    <a:gd name="connsiteY13" fmla="*/ 0 h 271593"/>
                    <a:gd name="connsiteX14" fmla="*/ 153928 w 379862"/>
                    <a:gd name="connsiteY14" fmla="*/ 0 h 271593"/>
                    <a:gd name="connsiteX15" fmla="*/ 118565 w 379862"/>
                    <a:gd name="connsiteY15" fmla="*/ 15808 h 271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593">
                      <a:moveTo>
                        <a:pt x="118565" y="15788"/>
                      </a:moveTo>
                      <a:lnTo>
                        <a:pt x="0" y="148053"/>
                      </a:lnTo>
                      <a:lnTo>
                        <a:pt x="29746" y="174786"/>
                      </a:lnTo>
                      <a:lnTo>
                        <a:pt x="148311" y="42521"/>
                      </a:lnTo>
                      <a:cubicBezTo>
                        <a:pt x="149730" y="40920"/>
                        <a:pt x="151789" y="40020"/>
                        <a:pt x="153928" y="40020"/>
                      </a:cubicBezTo>
                      <a:lnTo>
                        <a:pt x="287306" y="40020"/>
                      </a:lnTo>
                      <a:cubicBezTo>
                        <a:pt x="291464" y="40020"/>
                        <a:pt x="294842" y="43401"/>
                        <a:pt x="294842" y="47563"/>
                      </a:cubicBezTo>
                      <a:lnTo>
                        <a:pt x="294842" y="144571"/>
                      </a:lnTo>
                      <a:cubicBezTo>
                        <a:pt x="268734" y="153035"/>
                        <a:pt x="249803" y="177587"/>
                        <a:pt x="249803" y="206501"/>
                      </a:cubicBezTo>
                      <a:cubicBezTo>
                        <a:pt x="249803" y="242399"/>
                        <a:pt x="278970" y="271593"/>
                        <a:pt x="314833" y="271593"/>
                      </a:cubicBezTo>
                      <a:cubicBezTo>
                        <a:pt x="350696" y="271593"/>
                        <a:pt x="379863" y="242399"/>
                        <a:pt x="379863" y="206501"/>
                      </a:cubicBezTo>
                      <a:cubicBezTo>
                        <a:pt x="379863" y="177587"/>
                        <a:pt x="360931" y="153035"/>
                        <a:pt x="334824" y="144571"/>
                      </a:cubicBezTo>
                      <a:lnTo>
                        <a:pt x="334824" y="47563"/>
                      </a:lnTo>
                      <a:cubicBezTo>
                        <a:pt x="334824" y="21330"/>
                        <a:pt x="313494" y="0"/>
                        <a:pt x="287306" y="0"/>
                      </a:cubicBezTo>
                      <a:lnTo>
                        <a:pt x="153928" y="0"/>
                      </a:lnTo>
                      <a:cubicBezTo>
                        <a:pt x="140454" y="0"/>
                        <a:pt x="127560" y="5763"/>
                        <a:pt x="118565" y="1580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14" name="Freeform 37">
                  <a:extLst>
                    <a:ext uri="{FF2B5EF4-FFF2-40B4-BE49-F238E27FC236}">
                      <a16:creationId xmlns:a16="http://schemas.microsoft.com/office/drawing/2014/main" id="{6881453F-4AAE-B1C3-B0DE-D1B3AB8A8A77}"/>
                    </a:ext>
                  </a:extLst>
                </p:cNvPr>
                <p:cNvSpPr/>
                <p:nvPr/>
              </p:nvSpPr>
              <p:spPr>
                <a:xfrm>
                  <a:off x="8095338" y="3785007"/>
                  <a:ext cx="487652" cy="407859"/>
                </a:xfrm>
                <a:custGeom>
                  <a:avLst/>
                  <a:gdLst>
                    <a:gd name="connsiteX0" fmla="*/ 487652 w 487652"/>
                    <a:gd name="connsiteY0" fmla="*/ 281318 h 407859"/>
                    <a:gd name="connsiteX1" fmla="*/ 487652 w 487652"/>
                    <a:gd name="connsiteY1" fmla="*/ 241298 h 407859"/>
                    <a:gd name="connsiteX2" fmla="*/ 350136 w 487652"/>
                    <a:gd name="connsiteY2" fmla="*/ 241298 h 407859"/>
                    <a:gd name="connsiteX3" fmla="*/ 331125 w 487652"/>
                    <a:gd name="connsiteY3" fmla="*/ 222269 h 407859"/>
                    <a:gd name="connsiteX4" fmla="*/ 331125 w 487652"/>
                    <a:gd name="connsiteY4" fmla="*/ 0 h 407859"/>
                    <a:gd name="connsiteX5" fmla="*/ 291144 w 487652"/>
                    <a:gd name="connsiteY5" fmla="*/ 0 h 407859"/>
                    <a:gd name="connsiteX6" fmla="*/ 291144 w 487652"/>
                    <a:gd name="connsiteY6" fmla="*/ 125101 h 407859"/>
                    <a:gd name="connsiteX7" fmla="*/ 163044 w 487652"/>
                    <a:gd name="connsiteY7" fmla="*/ 125101 h 407859"/>
                    <a:gd name="connsiteX8" fmla="*/ 117425 w 487652"/>
                    <a:gd name="connsiteY8" fmla="*/ 144791 h 407859"/>
                    <a:gd name="connsiteX9" fmla="*/ 66009 w 487652"/>
                    <a:gd name="connsiteY9" fmla="*/ 199318 h 407859"/>
                    <a:gd name="connsiteX10" fmla="*/ 45039 w 487652"/>
                    <a:gd name="connsiteY10" fmla="*/ 252144 h 407859"/>
                    <a:gd name="connsiteX11" fmla="*/ 45039 w 487652"/>
                    <a:gd name="connsiteY11" fmla="*/ 280838 h 407859"/>
                    <a:gd name="connsiteX12" fmla="*/ 0 w 487652"/>
                    <a:gd name="connsiteY12" fmla="*/ 342768 h 407859"/>
                    <a:gd name="connsiteX13" fmla="*/ 65030 w 487652"/>
                    <a:gd name="connsiteY13" fmla="*/ 407860 h 407859"/>
                    <a:gd name="connsiteX14" fmla="*/ 130059 w 487652"/>
                    <a:gd name="connsiteY14" fmla="*/ 342768 h 407859"/>
                    <a:gd name="connsiteX15" fmla="*/ 85020 w 487652"/>
                    <a:gd name="connsiteY15" fmla="*/ 280838 h 407859"/>
                    <a:gd name="connsiteX16" fmla="*/ 85020 w 487652"/>
                    <a:gd name="connsiteY16" fmla="*/ 252144 h 407859"/>
                    <a:gd name="connsiteX17" fmla="*/ 95096 w 487652"/>
                    <a:gd name="connsiteY17" fmla="*/ 226791 h 407859"/>
                    <a:gd name="connsiteX18" fmla="*/ 146512 w 487652"/>
                    <a:gd name="connsiteY18" fmla="*/ 172264 h 407859"/>
                    <a:gd name="connsiteX19" fmla="*/ 163044 w 487652"/>
                    <a:gd name="connsiteY19" fmla="*/ 165121 h 407859"/>
                    <a:gd name="connsiteX20" fmla="*/ 291144 w 487652"/>
                    <a:gd name="connsiteY20" fmla="*/ 165121 h 407859"/>
                    <a:gd name="connsiteX21" fmla="*/ 291144 w 487652"/>
                    <a:gd name="connsiteY21" fmla="*/ 222269 h 407859"/>
                    <a:gd name="connsiteX22" fmla="*/ 350136 w 487652"/>
                    <a:gd name="connsiteY22" fmla="*/ 281318 h 407859"/>
                    <a:gd name="connsiteX23" fmla="*/ 487652 w 487652"/>
                    <a:gd name="connsiteY23" fmla="*/ 28131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7652" h="407859">
                      <a:moveTo>
                        <a:pt x="487652" y="281318"/>
                      </a:moveTo>
                      <a:lnTo>
                        <a:pt x="487652" y="241298"/>
                      </a:lnTo>
                      <a:lnTo>
                        <a:pt x="350136" y="241298"/>
                      </a:lnTo>
                      <a:cubicBezTo>
                        <a:pt x="339641" y="241298"/>
                        <a:pt x="331125" y="232754"/>
                        <a:pt x="331125" y="222269"/>
                      </a:cubicBezTo>
                      <a:lnTo>
                        <a:pt x="331125" y="0"/>
                      </a:lnTo>
                      <a:lnTo>
                        <a:pt x="291144" y="0"/>
                      </a:lnTo>
                      <a:lnTo>
                        <a:pt x="291144" y="125101"/>
                      </a:lnTo>
                      <a:lnTo>
                        <a:pt x="163044" y="125101"/>
                      </a:lnTo>
                      <a:cubicBezTo>
                        <a:pt x="145852" y="125101"/>
                        <a:pt x="129220" y="132285"/>
                        <a:pt x="117425" y="144791"/>
                      </a:cubicBezTo>
                      <a:lnTo>
                        <a:pt x="66009" y="199318"/>
                      </a:lnTo>
                      <a:cubicBezTo>
                        <a:pt x="52475" y="213665"/>
                        <a:pt x="45039" y="232414"/>
                        <a:pt x="45039" y="252144"/>
                      </a:cubicBezTo>
                      <a:lnTo>
                        <a:pt x="45039" y="280838"/>
                      </a:lnTo>
                      <a:cubicBezTo>
                        <a:pt x="18931" y="289302"/>
                        <a:pt x="0" y="313854"/>
                        <a:pt x="0" y="342768"/>
                      </a:cubicBezTo>
                      <a:cubicBezTo>
                        <a:pt x="0" y="378666"/>
                        <a:pt x="29166" y="407860"/>
                        <a:pt x="65030" y="407860"/>
                      </a:cubicBezTo>
                      <a:cubicBezTo>
                        <a:pt x="100893" y="407860"/>
                        <a:pt x="130059" y="378666"/>
                        <a:pt x="130059" y="342768"/>
                      </a:cubicBezTo>
                      <a:cubicBezTo>
                        <a:pt x="130059" y="313854"/>
                        <a:pt x="111128" y="289302"/>
                        <a:pt x="85020" y="280838"/>
                      </a:cubicBezTo>
                      <a:lnTo>
                        <a:pt x="85020" y="252144"/>
                      </a:lnTo>
                      <a:cubicBezTo>
                        <a:pt x="85020" y="242679"/>
                        <a:pt x="88599" y="233674"/>
                        <a:pt x="95096" y="226791"/>
                      </a:cubicBezTo>
                      <a:lnTo>
                        <a:pt x="146512" y="172264"/>
                      </a:lnTo>
                      <a:cubicBezTo>
                        <a:pt x="150790" y="167722"/>
                        <a:pt x="156827" y="165121"/>
                        <a:pt x="163044" y="165121"/>
                      </a:cubicBezTo>
                      <a:lnTo>
                        <a:pt x="291144" y="165121"/>
                      </a:lnTo>
                      <a:lnTo>
                        <a:pt x="291144" y="222269"/>
                      </a:lnTo>
                      <a:cubicBezTo>
                        <a:pt x="291144" y="254825"/>
                        <a:pt x="317612" y="281318"/>
                        <a:pt x="350136" y="281318"/>
                      </a:cubicBezTo>
                      <a:lnTo>
                        <a:pt x="487652" y="281318"/>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pic>
          <p:nvPicPr>
            <p:cNvPr id="179" name="Graphic 178">
              <a:extLst>
                <a:ext uri="{FF2B5EF4-FFF2-40B4-BE49-F238E27FC236}">
                  <a16:creationId xmlns:a16="http://schemas.microsoft.com/office/drawing/2014/main" id="{F984186F-070A-1632-FBDB-021C49FA8D66}"/>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6229242" y="3339143"/>
              <a:ext cx="449965" cy="449965"/>
            </a:xfrm>
            <a:prstGeom prst="rect">
              <a:avLst/>
            </a:prstGeom>
          </p:spPr>
        </p:pic>
        <p:grpSp>
          <p:nvGrpSpPr>
            <p:cNvPr id="180" name="Group 179">
              <a:extLst>
                <a:ext uri="{FF2B5EF4-FFF2-40B4-BE49-F238E27FC236}">
                  <a16:creationId xmlns:a16="http://schemas.microsoft.com/office/drawing/2014/main" id="{9D94A3AE-EE27-EE36-F009-8313DABEAB61}"/>
                </a:ext>
              </a:extLst>
            </p:cNvPr>
            <p:cNvGrpSpPr/>
            <p:nvPr/>
          </p:nvGrpSpPr>
          <p:grpSpPr>
            <a:xfrm>
              <a:off x="6248791" y="3358115"/>
              <a:ext cx="154331" cy="154331"/>
              <a:chOff x="9366446" y="4749079"/>
              <a:chExt cx="401770" cy="401770"/>
            </a:xfrm>
            <a:grpFill/>
          </p:grpSpPr>
          <p:sp>
            <p:nvSpPr>
              <p:cNvPr id="181" name="Oval 180">
                <a:extLst>
                  <a:ext uri="{FF2B5EF4-FFF2-40B4-BE49-F238E27FC236}">
                    <a16:creationId xmlns:a16="http://schemas.microsoft.com/office/drawing/2014/main" id="{70D50009-146B-B1D8-A757-46C4037EFF90}"/>
                  </a:ext>
                </a:extLst>
              </p:cNvPr>
              <p:cNvSpPr/>
              <p:nvPr/>
            </p:nvSpPr>
            <p:spPr>
              <a:xfrm>
                <a:off x="9366446" y="4749079"/>
                <a:ext cx="401770" cy="401770"/>
              </a:xfrm>
              <a:prstGeom prst="ellipse">
                <a:avLst/>
              </a:prstGeom>
              <a:solidFill>
                <a:schemeClr val="tx1"/>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icrosoft Sans Serif" panose="020B0604020202020204" pitchFamily="34" charset="0"/>
                </a:endParaRPr>
              </a:p>
            </p:txBody>
          </p:sp>
          <p:grpSp>
            <p:nvGrpSpPr>
              <p:cNvPr id="182" name="Group 181">
                <a:extLst>
                  <a:ext uri="{FF2B5EF4-FFF2-40B4-BE49-F238E27FC236}">
                    <a16:creationId xmlns:a16="http://schemas.microsoft.com/office/drawing/2014/main" id="{6A778EC9-3614-3498-1F6E-BA7FC1EE81B7}"/>
                  </a:ext>
                </a:extLst>
              </p:cNvPr>
              <p:cNvGrpSpPr>
                <a:grpSpLocks noChangeAspect="1"/>
              </p:cNvGrpSpPr>
              <p:nvPr/>
            </p:nvGrpSpPr>
            <p:grpSpPr>
              <a:xfrm>
                <a:off x="9452093" y="4833427"/>
                <a:ext cx="230211" cy="228485"/>
                <a:chOff x="7819895" y="2698787"/>
                <a:chExt cx="2088775" cy="2073123"/>
              </a:xfrm>
              <a:grpFill/>
            </p:grpSpPr>
            <p:sp>
              <p:nvSpPr>
                <p:cNvPr id="183" name="Freeform 23">
                  <a:extLst>
                    <a:ext uri="{FF2B5EF4-FFF2-40B4-BE49-F238E27FC236}">
                      <a16:creationId xmlns:a16="http://schemas.microsoft.com/office/drawing/2014/main" id="{06729CB3-2909-2972-FF8E-21ABFF634AC0}"/>
                    </a:ext>
                  </a:extLst>
                </p:cNvPr>
                <p:cNvSpPr/>
                <p:nvPr/>
              </p:nvSpPr>
              <p:spPr>
                <a:xfrm>
                  <a:off x="8572275" y="3084764"/>
                  <a:ext cx="584147" cy="1183319"/>
                </a:xfrm>
                <a:custGeom>
                  <a:avLst/>
                  <a:gdLst>
                    <a:gd name="connsiteX0" fmla="*/ 584127 w 584147"/>
                    <a:gd name="connsiteY0" fmla="*/ 754510 h 1183319"/>
                    <a:gd name="connsiteX1" fmla="*/ 584127 w 584147"/>
                    <a:gd name="connsiteY1" fmla="*/ 317736 h 1183319"/>
                    <a:gd name="connsiteX2" fmla="*/ 510242 w 584147"/>
                    <a:gd name="connsiteY2" fmla="*/ 243780 h 1183319"/>
                    <a:gd name="connsiteX3" fmla="*/ 312054 w 584147"/>
                    <a:gd name="connsiteY3" fmla="*/ 243780 h 1183319"/>
                    <a:gd name="connsiteX4" fmla="*/ 312054 w 584147"/>
                    <a:gd name="connsiteY4" fmla="*/ 127543 h 1183319"/>
                    <a:gd name="connsiteX5" fmla="*/ 358812 w 584147"/>
                    <a:gd name="connsiteY5" fmla="*/ 65092 h 1183319"/>
                    <a:gd name="connsiteX6" fmla="*/ 293783 w 584147"/>
                    <a:gd name="connsiteY6" fmla="*/ 0 h 1183319"/>
                    <a:gd name="connsiteX7" fmla="*/ 228753 w 584147"/>
                    <a:gd name="connsiteY7" fmla="*/ 65092 h 1183319"/>
                    <a:gd name="connsiteX8" fmla="*/ 272073 w 584147"/>
                    <a:gd name="connsiteY8" fmla="*/ 126442 h 1183319"/>
                    <a:gd name="connsiteX9" fmla="*/ 272073 w 584147"/>
                    <a:gd name="connsiteY9" fmla="*/ 243780 h 1183319"/>
                    <a:gd name="connsiteX10" fmla="*/ 73886 w 584147"/>
                    <a:gd name="connsiteY10" fmla="*/ 243780 h 1183319"/>
                    <a:gd name="connsiteX11" fmla="*/ 0 w 584147"/>
                    <a:gd name="connsiteY11" fmla="*/ 317736 h 1183319"/>
                    <a:gd name="connsiteX12" fmla="*/ 0 w 584147"/>
                    <a:gd name="connsiteY12" fmla="*/ 754510 h 1183319"/>
                    <a:gd name="connsiteX13" fmla="*/ 73886 w 584147"/>
                    <a:gd name="connsiteY13" fmla="*/ 828466 h 1183319"/>
                    <a:gd name="connsiteX14" fmla="*/ 272073 w 584147"/>
                    <a:gd name="connsiteY14" fmla="*/ 828466 h 1183319"/>
                    <a:gd name="connsiteX15" fmla="*/ 272073 w 584147"/>
                    <a:gd name="connsiteY15" fmla="*/ 1056338 h 1183319"/>
                    <a:gd name="connsiteX16" fmla="*/ 227134 w 584147"/>
                    <a:gd name="connsiteY16" fmla="*/ 1118228 h 1183319"/>
                    <a:gd name="connsiteX17" fmla="*/ 292164 w 584147"/>
                    <a:gd name="connsiteY17" fmla="*/ 1183320 h 1183319"/>
                    <a:gd name="connsiteX18" fmla="*/ 357193 w 584147"/>
                    <a:gd name="connsiteY18" fmla="*/ 1118228 h 1183319"/>
                    <a:gd name="connsiteX19" fmla="*/ 312074 w 584147"/>
                    <a:gd name="connsiteY19" fmla="*/ 1056278 h 1183319"/>
                    <a:gd name="connsiteX20" fmla="*/ 312074 w 584147"/>
                    <a:gd name="connsiteY20" fmla="*/ 828466 h 1183319"/>
                    <a:gd name="connsiteX21" fmla="*/ 510262 w 584147"/>
                    <a:gd name="connsiteY21" fmla="*/ 828466 h 1183319"/>
                    <a:gd name="connsiteX22" fmla="*/ 584147 w 584147"/>
                    <a:gd name="connsiteY22" fmla="*/ 754510 h 1183319"/>
                    <a:gd name="connsiteX23" fmla="*/ 544146 w 584147"/>
                    <a:gd name="connsiteY23" fmla="*/ 754510 h 1183319"/>
                    <a:gd name="connsiteX24" fmla="*/ 510242 w 584147"/>
                    <a:gd name="connsiteY24" fmla="*/ 788447 h 1183319"/>
                    <a:gd name="connsiteX25" fmla="*/ 73886 w 584147"/>
                    <a:gd name="connsiteY25" fmla="*/ 788447 h 1183319"/>
                    <a:gd name="connsiteX26" fmla="*/ 39981 w 584147"/>
                    <a:gd name="connsiteY26" fmla="*/ 754510 h 1183319"/>
                    <a:gd name="connsiteX27" fmla="*/ 39981 w 584147"/>
                    <a:gd name="connsiteY27" fmla="*/ 317736 h 1183319"/>
                    <a:gd name="connsiteX28" fmla="*/ 73886 w 584147"/>
                    <a:gd name="connsiteY28" fmla="*/ 283799 h 1183319"/>
                    <a:gd name="connsiteX29" fmla="*/ 510242 w 584147"/>
                    <a:gd name="connsiteY29" fmla="*/ 283799 h 1183319"/>
                    <a:gd name="connsiteX30" fmla="*/ 544146 w 584147"/>
                    <a:gd name="connsiteY30" fmla="*/ 317736 h 1183319"/>
                    <a:gd name="connsiteX31" fmla="*/ 544146 w 584147"/>
                    <a:gd name="connsiteY31" fmla="*/ 754510 h 1183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84147" h="1183319">
                      <a:moveTo>
                        <a:pt x="584127" y="754510"/>
                      </a:moveTo>
                      <a:lnTo>
                        <a:pt x="584127" y="317736"/>
                      </a:lnTo>
                      <a:cubicBezTo>
                        <a:pt x="584127" y="276956"/>
                        <a:pt x="550983" y="243780"/>
                        <a:pt x="510242" y="243780"/>
                      </a:cubicBezTo>
                      <a:lnTo>
                        <a:pt x="312054" y="243780"/>
                      </a:lnTo>
                      <a:lnTo>
                        <a:pt x="312054" y="127543"/>
                      </a:lnTo>
                      <a:cubicBezTo>
                        <a:pt x="339042" y="119619"/>
                        <a:pt x="358812" y="94626"/>
                        <a:pt x="358812" y="65092"/>
                      </a:cubicBezTo>
                      <a:cubicBezTo>
                        <a:pt x="358812" y="29194"/>
                        <a:pt x="329646" y="0"/>
                        <a:pt x="293783" y="0"/>
                      </a:cubicBezTo>
                      <a:cubicBezTo>
                        <a:pt x="257920" y="0"/>
                        <a:pt x="228753" y="29194"/>
                        <a:pt x="228753" y="65092"/>
                      </a:cubicBezTo>
                      <a:cubicBezTo>
                        <a:pt x="228753" y="93366"/>
                        <a:pt x="246865" y="117478"/>
                        <a:pt x="272073" y="126442"/>
                      </a:cubicBezTo>
                      <a:lnTo>
                        <a:pt x="272073" y="243780"/>
                      </a:lnTo>
                      <a:lnTo>
                        <a:pt x="73886" y="243780"/>
                      </a:lnTo>
                      <a:cubicBezTo>
                        <a:pt x="33145" y="243780"/>
                        <a:pt x="0" y="276956"/>
                        <a:pt x="0" y="317736"/>
                      </a:cubicBezTo>
                      <a:lnTo>
                        <a:pt x="0" y="754510"/>
                      </a:lnTo>
                      <a:cubicBezTo>
                        <a:pt x="0" y="795290"/>
                        <a:pt x="33145" y="828466"/>
                        <a:pt x="73886" y="828466"/>
                      </a:cubicBezTo>
                      <a:lnTo>
                        <a:pt x="272073" y="828466"/>
                      </a:lnTo>
                      <a:lnTo>
                        <a:pt x="272073" y="1056338"/>
                      </a:lnTo>
                      <a:cubicBezTo>
                        <a:pt x="246025" y="1064822"/>
                        <a:pt x="227134" y="1089354"/>
                        <a:pt x="227134" y="1118228"/>
                      </a:cubicBezTo>
                      <a:cubicBezTo>
                        <a:pt x="227134" y="1154126"/>
                        <a:pt x="256300" y="1183320"/>
                        <a:pt x="292164" y="1183320"/>
                      </a:cubicBezTo>
                      <a:cubicBezTo>
                        <a:pt x="328027" y="1183320"/>
                        <a:pt x="357193" y="1154126"/>
                        <a:pt x="357193" y="1118228"/>
                      </a:cubicBezTo>
                      <a:cubicBezTo>
                        <a:pt x="357193" y="1089294"/>
                        <a:pt x="338222" y="1064702"/>
                        <a:pt x="312074" y="1056278"/>
                      </a:cubicBezTo>
                      <a:lnTo>
                        <a:pt x="312074" y="828466"/>
                      </a:lnTo>
                      <a:lnTo>
                        <a:pt x="510262" y="828466"/>
                      </a:lnTo>
                      <a:cubicBezTo>
                        <a:pt x="551003" y="828466"/>
                        <a:pt x="584147" y="795290"/>
                        <a:pt x="584147" y="754510"/>
                      </a:cubicBezTo>
                      <a:close/>
                      <a:moveTo>
                        <a:pt x="544146" y="754510"/>
                      </a:moveTo>
                      <a:cubicBezTo>
                        <a:pt x="544146" y="773219"/>
                        <a:pt x="528933" y="788447"/>
                        <a:pt x="510242" y="788447"/>
                      </a:cubicBezTo>
                      <a:lnTo>
                        <a:pt x="73886" y="788447"/>
                      </a:lnTo>
                      <a:cubicBezTo>
                        <a:pt x="55194" y="788447"/>
                        <a:pt x="39981" y="773219"/>
                        <a:pt x="39981" y="754510"/>
                      </a:cubicBezTo>
                      <a:lnTo>
                        <a:pt x="39981" y="317736"/>
                      </a:lnTo>
                      <a:cubicBezTo>
                        <a:pt x="39981" y="299027"/>
                        <a:pt x="55194" y="283799"/>
                        <a:pt x="73886" y="283799"/>
                      </a:cubicBezTo>
                      <a:lnTo>
                        <a:pt x="510242" y="283799"/>
                      </a:lnTo>
                      <a:cubicBezTo>
                        <a:pt x="528933" y="283799"/>
                        <a:pt x="544146" y="299027"/>
                        <a:pt x="544146" y="317736"/>
                      </a:cubicBezTo>
                      <a:lnTo>
                        <a:pt x="544146" y="754510"/>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4" name="Freeform 24">
                  <a:extLst>
                    <a:ext uri="{FF2B5EF4-FFF2-40B4-BE49-F238E27FC236}">
                      <a16:creationId xmlns:a16="http://schemas.microsoft.com/office/drawing/2014/main" id="{C2919A0C-AF57-80A7-BC04-894C13156C08}"/>
                    </a:ext>
                  </a:extLst>
                </p:cNvPr>
                <p:cNvSpPr/>
                <p:nvPr/>
              </p:nvSpPr>
              <p:spPr>
                <a:xfrm>
                  <a:off x="8836691"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5" name="Freeform 25">
                  <a:extLst>
                    <a:ext uri="{FF2B5EF4-FFF2-40B4-BE49-F238E27FC236}">
                      <a16:creationId xmlns:a16="http://schemas.microsoft.com/office/drawing/2014/main" id="{37093840-22FB-9E8A-F5F6-4298B47975F1}"/>
                    </a:ext>
                  </a:extLst>
                </p:cNvPr>
                <p:cNvSpPr/>
                <p:nvPr/>
              </p:nvSpPr>
              <p:spPr>
                <a:xfrm>
                  <a:off x="8892386" y="3420108"/>
                  <a:ext cx="185233" cy="404798"/>
                </a:xfrm>
                <a:custGeom>
                  <a:avLst/>
                  <a:gdLst>
                    <a:gd name="connsiteX0" fmla="*/ 166982 w 185233"/>
                    <a:gd name="connsiteY0" fmla="*/ 333944 h 404798"/>
                    <a:gd name="connsiteX1" fmla="*/ 166982 w 185233"/>
                    <a:gd name="connsiteY1" fmla="*/ 98428 h 404798"/>
                    <a:gd name="connsiteX2" fmla="*/ 86899 w 185233"/>
                    <a:gd name="connsiteY2" fmla="*/ 18269 h 404798"/>
                    <a:gd name="connsiteX3" fmla="*/ 70787 w 185233"/>
                    <a:gd name="connsiteY3" fmla="*/ 18269 h 404798"/>
                    <a:gd name="connsiteX4" fmla="*/ 38242 w 185233"/>
                    <a:gd name="connsiteY4" fmla="*/ 0 h 404798"/>
                    <a:gd name="connsiteX5" fmla="*/ 0 w 185233"/>
                    <a:gd name="connsiteY5" fmla="*/ 38279 h 404798"/>
                    <a:gd name="connsiteX6" fmla="*/ 38242 w 185233"/>
                    <a:gd name="connsiteY6" fmla="*/ 76558 h 404798"/>
                    <a:gd name="connsiteX7" fmla="*/ 70787 w 185233"/>
                    <a:gd name="connsiteY7" fmla="*/ 58289 h 404798"/>
                    <a:gd name="connsiteX8" fmla="*/ 86899 w 185233"/>
                    <a:gd name="connsiteY8" fmla="*/ 58289 h 404798"/>
                    <a:gd name="connsiteX9" fmla="*/ 127001 w 185233"/>
                    <a:gd name="connsiteY9" fmla="*/ 98428 h 404798"/>
                    <a:gd name="connsiteX10" fmla="*/ 127001 w 185233"/>
                    <a:gd name="connsiteY10" fmla="*/ 333944 h 404798"/>
                    <a:gd name="connsiteX11" fmla="*/ 108749 w 185233"/>
                    <a:gd name="connsiteY11" fmla="*/ 366520 h 404798"/>
                    <a:gd name="connsiteX12" fmla="*/ 146991 w 185233"/>
                    <a:gd name="connsiteY12" fmla="*/ 404798 h 404798"/>
                    <a:gd name="connsiteX13" fmla="*/ 185233 w 185233"/>
                    <a:gd name="connsiteY13" fmla="*/ 366520 h 404798"/>
                    <a:gd name="connsiteX14" fmla="*/ 166982 w 185233"/>
                    <a:gd name="connsiteY14" fmla="*/ 333944 h 404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5233" h="404798">
                      <a:moveTo>
                        <a:pt x="166982" y="333944"/>
                      </a:moveTo>
                      <a:lnTo>
                        <a:pt x="166982" y="98428"/>
                      </a:lnTo>
                      <a:cubicBezTo>
                        <a:pt x="166982" y="54227"/>
                        <a:pt x="131059" y="18269"/>
                        <a:pt x="86899" y="18269"/>
                      </a:cubicBezTo>
                      <a:lnTo>
                        <a:pt x="70787" y="18269"/>
                      </a:lnTo>
                      <a:cubicBezTo>
                        <a:pt x="64050" y="7324"/>
                        <a:pt x="51996" y="0"/>
                        <a:pt x="38242" y="0"/>
                      </a:cubicBezTo>
                      <a:cubicBezTo>
                        <a:pt x="17152" y="0"/>
                        <a:pt x="0" y="17168"/>
                        <a:pt x="0" y="38279"/>
                      </a:cubicBezTo>
                      <a:cubicBezTo>
                        <a:pt x="0" y="59389"/>
                        <a:pt x="17152" y="76558"/>
                        <a:pt x="38242" y="76558"/>
                      </a:cubicBezTo>
                      <a:cubicBezTo>
                        <a:pt x="51996" y="76558"/>
                        <a:pt x="64050" y="69234"/>
                        <a:pt x="70787" y="58289"/>
                      </a:cubicBezTo>
                      <a:lnTo>
                        <a:pt x="86899" y="58289"/>
                      </a:lnTo>
                      <a:cubicBezTo>
                        <a:pt x="109009" y="58289"/>
                        <a:pt x="127001" y="76297"/>
                        <a:pt x="127001" y="98428"/>
                      </a:cubicBezTo>
                      <a:lnTo>
                        <a:pt x="127001" y="333944"/>
                      </a:lnTo>
                      <a:cubicBezTo>
                        <a:pt x="116066" y="340687"/>
                        <a:pt x="108749" y="352753"/>
                        <a:pt x="108749" y="366520"/>
                      </a:cubicBezTo>
                      <a:cubicBezTo>
                        <a:pt x="108749" y="387630"/>
                        <a:pt x="125901" y="404798"/>
                        <a:pt x="146991" y="404798"/>
                      </a:cubicBezTo>
                      <a:cubicBezTo>
                        <a:pt x="168081" y="404798"/>
                        <a:pt x="185233" y="387630"/>
                        <a:pt x="185233" y="366520"/>
                      </a:cubicBezTo>
                      <a:cubicBezTo>
                        <a:pt x="185233" y="352753"/>
                        <a:pt x="177917" y="340687"/>
                        <a:pt x="166982" y="333944"/>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6" name="Freeform 26">
                  <a:extLst>
                    <a:ext uri="{FF2B5EF4-FFF2-40B4-BE49-F238E27FC236}">
                      <a16:creationId xmlns:a16="http://schemas.microsoft.com/office/drawing/2014/main" id="{52CC05FE-4795-B7DE-9B61-71E47472E138}"/>
                    </a:ext>
                  </a:extLst>
                </p:cNvPr>
                <p:cNvSpPr/>
                <p:nvPr/>
              </p:nvSpPr>
              <p:spPr>
                <a:xfrm>
                  <a:off x="8671868" y="3748349"/>
                  <a:ext cx="76484" cy="76557"/>
                </a:xfrm>
                <a:custGeom>
                  <a:avLst/>
                  <a:gdLst>
                    <a:gd name="connsiteX0" fmla="*/ 38242 w 76484"/>
                    <a:gd name="connsiteY0" fmla="*/ 0 h 76557"/>
                    <a:gd name="connsiteX1" fmla="*/ 0 w 76484"/>
                    <a:gd name="connsiteY1" fmla="*/ 38279 h 76557"/>
                    <a:gd name="connsiteX2" fmla="*/ 38242 w 76484"/>
                    <a:gd name="connsiteY2" fmla="*/ 76558 h 76557"/>
                    <a:gd name="connsiteX3" fmla="*/ 76484 w 76484"/>
                    <a:gd name="connsiteY3" fmla="*/ 38279 h 76557"/>
                    <a:gd name="connsiteX4" fmla="*/ 38242 w 76484"/>
                    <a:gd name="connsiteY4" fmla="*/ 0 h 76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84" h="76557">
                      <a:moveTo>
                        <a:pt x="38242" y="0"/>
                      </a:moveTo>
                      <a:cubicBezTo>
                        <a:pt x="17152" y="0"/>
                        <a:pt x="0" y="17168"/>
                        <a:pt x="0" y="38279"/>
                      </a:cubicBezTo>
                      <a:cubicBezTo>
                        <a:pt x="0" y="59389"/>
                        <a:pt x="17152" y="76558"/>
                        <a:pt x="38242" y="76558"/>
                      </a:cubicBezTo>
                      <a:cubicBezTo>
                        <a:pt x="59332" y="76558"/>
                        <a:pt x="76484" y="59389"/>
                        <a:pt x="76484" y="38279"/>
                      </a:cubicBezTo>
                      <a:cubicBezTo>
                        <a:pt x="76484" y="17168"/>
                        <a:pt x="59332" y="0"/>
                        <a:pt x="38242" y="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7" name="Freeform 27">
                  <a:extLst>
                    <a:ext uri="{FF2B5EF4-FFF2-40B4-BE49-F238E27FC236}">
                      <a16:creationId xmlns:a16="http://schemas.microsoft.com/office/drawing/2014/main" id="{01F384AE-5419-8D33-86EB-D31927161910}"/>
                    </a:ext>
                  </a:extLst>
                </p:cNvPr>
                <p:cNvSpPr/>
                <p:nvPr/>
              </p:nvSpPr>
              <p:spPr>
                <a:xfrm>
                  <a:off x="8268537" y="2952319"/>
                  <a:ext cx="343739" cy="342367"/>
                </a:xfrm>
                <a:custGeom>
                  <a:avLst/>
                  <a:gdLst>
                    <a:gd name="connsiteX0" fmla="*/ 65010 w 343739"/>
                    <a:gd name="connsiteY0" fmla="*/ 342368 h 342367"/>
                    <a:gd name="connsiteX1" fmla="*/ 117145 w 343739"/>
                    <a:gd name="connsiteY1" fmla="*/ 316135 h 342367"/>
                    <a:gd name="connsiteX2" fmla="*/ 241047 w 343739"/>
                    <a:gd name="connsiteY2" fmla="*/ 316135 h 342367"/>
                    <a:gd name="connsiteX3" fmla="*/ 300040 w 343739"/>
                    <a:gd name="connsiteY3" fmla="*/ 257086 h 342367"/>
                    <a:gd name="connsiteX4" fmla="*/ 300040 w 343739"/>
                    <a:gd name="connsiteY4" fmla="*/ 126562 h 342367"/>
                    <a:gd name="connsiteX5" fmla="*/ 343739 w 343739"/>
                    <a:gd name="connsiteY5" fmla="*/ 65092 h 342367"/>
                    <a:gd name="connsiteX6" fmla="*/ 278710 w 343739"/>
                    <a:gd name="connsiteY6" fmla="*/ 0 h 342367"/>
                    <a:gd name="connsiteX7" fmla="*/ 213680 w 343739"/>
                    <a:gd name="connsiteY7" fmla="*/ 65092 h 342367"/>
                    <a:gd name="connsiteX8" fmla="*/ 260059 w 343739"/>
                    <a:gd name="connsiteY8" fmla="*/ 127442 h 342367"/>
                    <a:gd name="connsiteX9" fmla="*/ 260059 w 343739"/>
                    <a:gd name="connsiteY9" fmla="*/ 257086 h 342367"/>
                    <a:gd name="connsiteX10" fmla="*/ 241047 w 343739"/>
                    <a:gd name="connsiteY10" fmla="*/ 276115 h 342367"/>
                    <a:gd name="connsiteX11" fmla="*/ 130019 w 343739"/>
                    <a:gd name="connsiteY11" fmla="*/ 276115 h 342367"/>
                    <a:gd name="connsiteX12" fmla="*/ 65030 w 343739"/>
                    <a:gd name="connsiteY12" fmla="*/ 212184 h 342367"/>
                    <a:gd name="connsiteX13" fmla="*/ 0 w 343739"/>
                    <a:gd name="connsiteY13" fmla="*/ 277276 h 342367"/>
                    <a:gd name="connsiteX14" fmla="*/ 65030 w 343739"/>
                    <a:gd name="connsiteY14" fmla="*/ 342368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65010" y="342368"/>
                      </a:moveTo>
                      <a:cubicBezTo>
                        <a:pt x="86320" y="342368"/>
                        <a:pt x="105271" y="332043"/>
                        <a:pt x="117145" y="316135"/>
                      </a:cubicBezTo>
                      <a:lnTo>
                        <a:pt x="241047" y="316135"/>
                      </a:lnTo>
                      <a:cubicBezTo>
                        <a:pt x="273572" y="316135"/>
                        <a:pt x="300040" y="289642"/>
                        <a:pt x="300040" y="257086"/>
                      </a:cubicBezTo>
                      <a:lnTo>
                        <a:pt x="300040" y="126562"/>
                      </a:lnTo>
                      <a:cubicBezTo>
                        <a:pt x="325448" y="117698"/>
                        <a:pt x="343739" y="93506"/>
                        <a:pt x="343739" y="65092"/>
                      </a:cubicBezTo>
                      <a:cubicBezTo>
                        <a:pt x="343739" y="29194"/>
                        <a:pt x="314573" y="0"/>
                        <a:pt x="278710" y="0"/>
                      </a:cubicBezTo>
                      <a:cubicBezTo>
                        <a:pt x="242847" y="0"/>
                        <a:pt x="213680" y="29194"/>
                        <a:pt x="213680" y="65092"/>
                      </a:cubicBezTo>
                      <a:cubicBezTo>
                        <a:pt x="213680" y="94486"/>
                        <a:pt x="233271" y="119399"/>
                        <a:pt x="260059" y="127442"/>
                      </a:cubicBezTo>
                      <a:lnTo>
                        <a:pt x="260059" y="257086"/>
                      </a:lnTo>
                      <a:cubicBezTo>
                        <a:pt x="260059" y="267591"/>
                        <a:pt x="251522" y="276115"/>
                        <a:pt x="241047" y="276115"/>
                      </a:cubicBezTo>
                      <a:lnTo>
                        <a:pt x="130019" y="276115"/>
                      </a:lnTo>
                      <a:cubicBezTo>
                        <a:pt x="129400" y="240758"/>
                        <a:pt x="100493" y="212184"/>
                        <a:pt x="65030" y="212184"/>
                      </a:cubicBezTo>
                      <a:cubicBezTo>
                        <a:pt x="29566" y="212184"/>
                        <a:pt x="0" y="241378"/>
                        <a:pt x="0" y="277276"/>
                      </a:cubicBezTo>
                      <a:cubicBezTo>
                        <a:pt x="0" y="313174"/>
                        <a:pt x="29166" y="342368"/>
                        <a:pt x="65030" y="34236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8" name="Freeform 28">
                  <a:extLst>
                    <a:ext uri="{FF2B5EF4-FFF2-40B4-BE49-F238E27FC236}">
                      <a16:creationId xmlns:a16="http://schemas.microsoft.com/office/drawing/2014/main" id="{217FAC32-D624-AD21-6941-66D7BE36A33F}"/>
                    </a:ext>
                  </a:extLst>
                </p:cNvPr>
                <p:cNvSpPr/>
                <p:nvPr/>
              </p:nvSpPr>
              <p:spPr>
                <a:xfrm>
                  <a:off x="8671888" y="3420128"/>
                  <a:ext cx="299779" cy="306530"/>
                </a:xfrm>
                <a:custGeom>
                  <a:avLst/>
                  <a:gdLst>
                    <a:gd name="connsiteX0" fmla="*/ 257280 w 299779"/>
                    <a:gd name="connsiteY0" fmla="*/ 115577 h 306530"/>
                    <a:gd name="connsiteX1" fmla="*/ 147251 w 299779"/>
                    <a:gd name="connsiteY1" fmla="*/ 115577 h 306530"/>
                    <a:gd name="connsiteX2" fmla="*/ 104751 w 299779"/>
                    <a:gd name="connsiteY2" fmla="*/ 158117 h 306530"/>
                    <a:gd name="connsiteX3" fmla="*/ 104751 w 299779"/>
                    <a:gd name="connsiteY3" fmla="*/ 198717 h 306530"/>
                    <a:gd name="connsiteX4" fmla="*/ 90018 w 299779"/>
                    <a:gd name="connsiteY4" fmla="*/ 198717 h 306530"/>
                    <a:gd name="connsiteX5" fmla="*/ 58233 w 299779"/>
                    <a:gd name="connsiteY5" fmla="*/ 166902 h 306530"/>
                    <a:gd name="connsiteX6" fmla="*/ 58233 w 299779"/>
                    <a:gd name="connsiteY6" fmla="*/ 70855 h 306530"/>
                    <a:gd name="connsiteX7" fmla="*/ 76484 w 299779"/>
                    <a:gd name="connsiteY7" fmla="*/ 38279 h 306530"/>
                    <a:gd name="connsiteX8" fmla="*/ 38242 w 299779"/>
                    <a:gd name="connsiteY8" fmla="*/ 0 h 306530"/>
                    <a:gd name="connsiteX9" fmla="*/ 0 w 299779"/>
                    <a:gd name="connsiteY9" fmla="*/ 38279 h 306530"/>
                    <a:gd name="connsiteX10" fmla="*/ 18251 w 299779"/>
                    <a:gd name="connsiteY10" fmla="*/ 70855 h 306530"/>
                    <a:gd name="connsiteX11" fmla="*/ 18251 w 299779"/>
                    <a:gd name="connsiteY11" fmla="*/ 166902 h 306530"/>
                    <a:gd name="connsiteX12" fmla="*/ 90018 w 299779"/>
                    <a:gd name="connsiteY12" fmla="*/ 238737 h 306530"/>
                    <a:gd name="connsiteX13" fmla="*/ 104751 w 299779"/>
                    <a:gd name="connsiteY13" fmla="*/ 238737 h 306530"/>
                    <a:gd name="connsiteX14" fmla="*/ 104751 w 299779"/>
                    <a:gd name="connsiteY14" fmla="*/ 263989 h 306530"/>
                    <a:gd name="connsiteX15" fmla="*/ 147251 w 299779"/>
                    <a:gd name="connsiteY15" fmla="*/ 306530 h 306530"/>
                    <a:gd name="connsiteX16" fmla="*/ 257280 w 299779"/>
                    <a:gd name="connsiteY16" fmla="*/ 306530 h 306530"/>
                    <a:gd name="connsiteX17" fmla="*/ 299780 w 299779"/>
                    <a:gd name="connsiteY17" fmla="*/ 263989 h 306530"/>
                    <a:gd name="connsiteX18" fmla="*/ 299780 w 299779"/>
                    <a:gd name="connsiteY18" fmla="*/ 158117 h 306530"/>
                    <a:gd name="connsiteX19" fmla="*/ 257280 w 299779"/>
                    <a:gd name="connsiteY19" fmla="*/ 115577 h 306530"/>
                    <a:gd name="connsiteX20" fmla="*/ 259799 w 299779"/>
                    <a:gd name="connsiteY20" fmla="*/ 263989 h 306530"/>
                    <a:gd name="connsiteX21" fmla="*/ 257280 w 299779"/>
                    <a:gd name="connsiteY21" fmla="*/ 266511 h 306530"/>
                    <a:gd name="connsiteX22" fmla="*/ 147251 w 299779"/>
                    <a:gd name="connsiteY22" fmla="*/ 266511 h 306530"/>
                    <a:gd name="connsiteX23" fmla="*/ 144732 w 299779"/>
                    <a:gd name="connsiteY23" fmla="*/ 263989 h 306530"/>
                    <a:gd name="connsiteX24" fmla="*/ 144732 w 299779"/>
                    <a:gd name="connsiteY24" fmla="*/ 158117 h 306530"/>
                    <a:gd name="connsiteX25" fmla="*/ 147251 w 299779"/>
                    <a:gd name="connsiteY25" fmla="*/ 155596 h 306530"/>
                    <a:gd name="connsiteX26" fmla="*/ 257280 w 299779"/>
                    <a:gd name="connsiteY26" fmla="*/ 155596 h 306530"/>
                    <a:gd name="connsiteX27" fmla="*/ 259799 w 299779"/>
                    <a:gd name="connsiteY27" fmla="*/ 158117 h 306530"/>
                    <a:gd name="connsiteX28" fmla="*/ 259799 w 299779"/>
                    <a:gd name="connsiteY28" fmla="*/ 263989 h 306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99779" h="306530">
                      <a:moveTo>
                        <a:pt x="257280" y="115577"/>
                      </a:moveTo>
                      <a:lnTo>
                        <a:pt x="147251" y="115577"/>
                      </a:lnTo>
                      <a:cubicBezTo>
                        <a:pt x="123822" y="115577"/>
                        <a:pt x="104751" y="134666"/>
                        <a:pt x="104751" y="158117"/>
                      </a:cubicBezTo>
                      <a:lnTo>
                        <a:pt x="104751" y="198717"/>
                      </a:lnTo>
                      <a:lnTo>
                        <a:pt x="90018" y="198717"/>
                      </a:lnTo>
                      <a:cubicBezTo>
                        <a:pt x="72486" y="198717"/>
                        <a:pt x="58233" y="184450"/>
                        <a:pt x="58233" y="166902"/>
                      </a:cubicBezTo>
                      <a:lnTo>
                        <a:pt x="58233" y="70855"/>
                      </a:lnTo>
                      <a:cubicBezTo>
                        <a:pt x="69168" y="64111"/>
                        <a:pt x="76484" y="52046"/>
                        <a:pt x="76484" y="38279"/>
                      </a:cubicBezTo>
                      <a:cubicBezTo>
                        <a:pt x="76484" y="17168"/>
                        <a:pt x="59332" y="0"/>
                        <a:pt x="38242" y="0"/>
                      </a:cubicBezTo>
                      <a:cubicBezTo>
                        <a:pt x="17152" y="0"/>
                        <a:pt x="0" y="17168"/>
                        <a:pt x="0" y="38279"/>
                      </a:cubicBezTo>
                      <a:cubicBezTo>
                        <a:pt x="0" y="52046"/>
                        <a:pt x="7317" y="64111"/>
                        <a:pt x="18251" y="70855"/>
                      </a:cubicBezTo>
                      <a:lnTo>
                        <a:pt x="18251" y="166902"/>
                      </a:lnTo>
                      <a:cubicBezTo>
                        <a:pt x="18251" y="206521"/>
                        <a:pt x="50456" y="238737"/>
                        <a:pt x="90018" y="238737"/>
                      </a:cubicBezTo>
                      <a:lnTo>
                        <a:pt x="104751" y="238737"/>
                      </a:lnTo>
                      <a:lnTo>
                        <a:pt x="104751" y="263989"/>
                      </a:lnTo>
                      <a:cubicBezTo>
                        <a:pt x="104751" y="287441"/>
                        <a:pt x="123822" y="306530"/>
                        <a:pt x="147251" y="306530"/>
                      </a:cubicBezTo>
                      <a:lnTo>
                        <a:pt x="257280" y="306530"/>
                      </a:lnTo>
                      <a:cubicBezTo>
                        <a:pt x="280709" y="306530"/>
                        <a:pt x="299780" y="287441"/>
                        <a:pt x="299780" y="263989"/>
                      </a:cubicBezTo>
                      <a:lnTo>
                        <a:pt x="299780" y="158117"/>
                      </a:lnTo>
                      <a:cubicBezTo>
                        <a:pt x="299780" y="134666"/>
                        <a:pt x="280709" y="115577"/>
                        <a:pt x="257280" y="115577"/>
                      </a:cubicBezTo>
                      <a:close/>
                      <a:moveTo>
                        <a:pt x="259799" y="263989"/>
                      </a:moveTo>
                      <a:cubicBezTo>
                        <a:pt x="259799" y="265390"/>
                        <a:pt x="258659" y="266511"/>
                        <a:pt x="257280" y="266511"/>
                      </a:cubicBezTo>
                      <a:lnTo>
                        <a:pt x="147251" y="266511"/>
                      </a:lnTo>
                      <a:cubicBezTo>
                        <a:pt x="145852" y="266511"/>
                        <a:pt x="144732" y="265370"/>
                        <a:pt x="144732" y="263989"/>
                      </a:cubicBezTo>
                      <a:lnTo>
                        <a:pt x="144732" y="158117"/>
                      </a:lnTo>
                      <a:cubicBezTo>
                        <a:pt x="144732" y="156717"/>
                        <a:pt x="145872" y="155596"/>
                        <a:pt x="147251" y="155596"/>
                      </a:cubicBezTo>
                      <a:lnTo>
                        <a:pt x="257280" y="155596"/>
                      </a:lnTo>
                      <a:cubicBezTo>
                        <a:pt x="258679" y="155596"/>
                        <a:pt x="259799" y="156737"/>
                        <a:pt x="259799" y="158117"/>
                      </a:cubicBezTo>
                      <a:lnTo>
                        <a:pt x="259799" y="263989"/>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9" name="Freeform 29">
                  <a:extLst>
                    <a:ext uri="{FF2B5EF4-FFF2-40B4-BE49-F238E27FC236}">
                      <a16:creationId xmlns:a16="http://schemas.microsoft.com/office/drawing/2014/main" id="{2A31EA30-BBDC-F059-EEDF-3FE1004EE2AE}"/>
                    </a:ext>
                  </a:extLst>
                </p:cNvPr>
                <p:cNvSpPr/>
                <p:nvPr/>
              </p:nvSpPr>
              <p:spPr>
                <a:xfrm>
                  <a:off x="7819895" y="2698787"/>
                  <a:ext cx="2088775" cy="2073123"/>
                </a:xfrm>
                <a:custGeom>
                  <a:avLst/>
                  <a:gdLst>
                    <a:gd name="connsiteX0" fmla="*/ 2088775 w 2088775"/>
                    <a:gd name="connsiteY0" fmla="*/ 1288098 h 2073123"/>
                    <a:gd name="connsiteX1" fmla="*/ 2081419 w 2088775"/>
                    <a:gd name="connsiteY1" fmla="*/ 1218404 h 2073123"/>
                    <a:gd name="connsiteX2" fmla="*/ 2039578 w 2088775"/>
                    <a:gd name="connsiteY2" fmla="*/ 1102708 h 2073123"/>
                    <a:gd name="connsiteX3" fmla="*/ 2006374 w 2088775"/>
                    <a:gd name="connsiteY3" fmla="*/ 1051062 h 2073123"/>
                    <a:gd name="connsiteX4" fmla="*/ 2004615 w 2088775"/>
                    <a:gd name="connsiteY4" fmla="*/ 1048681 h 2073123"/>
                    <a:gd name="connsiteX5" fmla="*/ 2004215 w 2088775"/>
                    <a:gd name="connsiteY5" fmla="*/ 1048201 h 2073123"/>
                    <a:gd name="connsiteX6" fmla="*/ 2003915 w 2088775"/>
                    <a:gd name="connsiteY6" fmla="*/ 1047841 h 2073123"/>
                    <a:gd name="connsiteX7" fmla="*/ 2003995 w 2088775"/>
                    <a:gd name="connsiteY7" fmla="*/ 1047561 h 2073123"/>
                    <a:gd name="connsiteX8" fmla="*/ 2004535 w 2088775"/>
                    <a:gd name="connsiteY8" fmla="*/ 1045519 h 2073123"/>
                    <a:gd name="connsiteX9" fmla="*/ 2006614 w 2088775"/>
                    <a:gd name="connsiteY9" fmla="*/ 1037316 h 2073123"/>
                    <a:gd name="connsiteX10" fmla="*/ 2008513 w 2088775"/>
                    <a:gd name="connsiteY10" fmla="*/ 1029071 h 2073123"/>
                    <a:gd name="connsiteX11" fmla="*/ 2017169 w 2088775"/>
                    <a:gd name="connsiteY11" fmla="*/ 958897 h 2073123"/>
                    <a:gd name="connsiteX12" fmla="*/ 2016589 w 2088775"/>
                    <a:gd name="connsiteY12" fmla="*/ 923580 h 2073123"/>
                    <a:gd name="connsiteX13" fmla="*/ 2015909 w 2088775"/>
                    <a:gd name="connsiteY13" fmla="*/ 914755 h 2073123"/>
                    <a:gd name="connsiteX14" fmla="*/ 2015010 w 2088775"/>
                    <a:gd name="connsiteY14" fmla="*/ 905951 h 2073123"/>
                    <a:gd name="connsiteX15" fmla="*/ 2012791 w 2088775"/>
                    <a:gd name="connsiteY15" fmla="*/ 888402 h 2073123"/>
                    <a:gd name="connsiteX16" fmla="*/ 2009752 w 2088775"/>
                    <a:gd name="connsiteY16" fmla="*/ 870954 h 2073123"/>
                    <a:gd name="connsiteX17" fmla="*/ 2007833 w 2088775"/>
                    <a:gd name="connsiteY17" fmla="*/ 862310 h 2073123"/>
                    <a:gd name="connsiteX18" fmla="*/ 2005734 w 2088775"/>
                    <a:gd name="connsiteY18" fmla="*/ 853705 h 2073123"/>
                    <a:gd name="connsiteX19" fmla="*/ 2003615 w 2088775"/>
                    <a:gd name="connsiteY19" fmla="*/ 845101 h 2073123"/>
                    <a:gd name="connsiteX20" fmla="*/ 2001076 w 2088775"/>
                    <a:gd name="connsiteY20" fmla="*/ 836617 h 2073123"/>
                    <a:gd name="connsiteX21" fmla="*/ 1995719 w 2088775"/>
                    <a:gd name="connsiteY21" fmla="*/ 819729 h 2073123"/>
                    <a:gd name="connsiteX22" fmla="*/ 1989362 w 2088775"/>
                    <a:gd name="connsiteY22" fmla="*/ 803221 h 2073123"/>
                    <a:gd name="connsiteX23" fmla="*/ 1986103 w 2088775"/>
                    <a:gd name="connsiteY23" fmla="*/ 794997 h 2073123"/>
                    <a:gd name="connsiteX24" fmla="*/ 1982365 w 2088775"/>
                    <a:gd name="connsiteY24" fmla="*/ 786973 h 2073123"/>
                    <a:gd name="connsiteX25" fmla="*/ 1974749 w 2088775"/>
                    <a:gd name="connsiteY25" fmla="*/ 771005 h 2073123"/>
                    <a:gd name="connsiteX26" fmla="*/ 1966233 w 2088775"/>
                    <a:gd name="connsiteY26" fmla="*/ 755537 h 2073123"/>
                    <a:gd name="connsiteX27" fmla="*/ 1962634 w 2088775"/>
                    <a:gd name="connsiteY27" fmla="*/ 749194 h 2073123"/>
                    <a:gd name="connsiteX28" fmla="*/ 1958716 w 2088775"/>
                    <a:gd name="connsiteY28" fmla="*/ 743051 h 2073123"/>
                    <a:gd name="connsiteX29" fmla="*/ 1950840 w 2088775"/>
                    <a:gd name="connsiteY29" fmla="*/ 730785 h 2073123"/>
                    <a:gd name="connsiteX30" fmla="*/ 1946662 w 2088775"/>
                    <a:gd name="connsiteY30" fmla="*/ 724822 h 2073123"/>
                    <a:gd name="connsiteX31" fmla="*/ 1942364 w 2088775"/>
                    <a:gd name="connsiteY31" fmla="*/ 718939 h 2073123"/>
                    <a:gd name="connsiteX32" fmla="*/ 1933648 w 2088775"/>
                    <a:gd name="connsiteY32" fmla="*/ 707274 h 2073123"/>
                    <a:gd name="connsiteX33" fmla="*/ 1924332 w 2088775"/>
                    <a:gd name="connsiteY33" fmla="*/ 696108 h 2073123"/>
                    <a:gd name="connsiteX34" fmla="*/ 1914717 w 2088775"/>
                    <a:gd name="connsiteY34" fmla="*/ 685203 h 2073123"/>
                    <a:gd name="connsiteX35" fmla="*/ 1894266 w 2088775"/>
                    <a:gd name="connsiteY35" fmla="*/ 664573 h 2073123"/>
                    <a:gd name="connsiteX36" fmla="*/ 1883591 w 2088775"/>
                    <a:gd name="connsiteY36" fmla="*/ 654728 h 2073123"/>
                    <a:gd name="connsiteX37" fmla="*/ 1872396 w 2088775"/>
                    <a:gd name="connsiteY37" fmla="*/ 645483 h 2073123"/>
                    <a:gd name="connsiteX38" fmla="*/ 1866759 w 2088775"/>
                    <a:gd name="connsiteY38" fmla="*/ 640901 h 2073123"/>
                    <a:gd name="connsiteX39" fmla="*/ 1861022 w 2088775"/>
                    <a:gd name="connsiteY39" fmla="*/ 636459 h 2073123"/>
                    <a:gd name="connsiteX40" fmla="*/ 1855704 w 2088775"/>
                    <a:gd name="connsiteY40" fmla="*/ 632637 h 2073123"/>
                    <a:gd name="connsiteX41" fmla="*/ 1855324 w 2088775"/>
                    <a:gd name="connsiteY41" fmla="*/ 632397 h 2073123"/>
                    <a:gd name="connsiteX42" fmla="*/ 1855364 w 2088775"/>
                    <a:gd name="connsiteY42" fmla="*/ 631997 h 2073123"/>
                    <a:gd name="connsiteX43" fmla="*/ 1855364 w 2088775"/>
                    <a:gd name="connsiteY43" fmla="*/ 631897 h 2073123"/>
                    <a:gd name="connsiteX44" fmla="*/ 1855364 w 2088775"/>
                    <a:gd name="connsiteY44" fmla="*/ 631797 h 2073123"/>
                    <a:gd name="connsiteX45" fmla="*/ 1855364 w 2088775"/>
                    <a:gd name="connsiteY45" fmla="*/ 631417 h 2073123"/>
                    <a:gd name="connsiteX46" fmla="*/ 1855484 w 2088775"/>
                    <a:gd name="connsiteY46" fmla="*/ 629856 h 2073123"/>
                    <a:gd name="connsiteX47" fmla="*/ 1855844 w 2088775"/>
                    <a:gd name="connsiteY47" fmla="*/ 623633 h 2073123"/>
                    <a:gd name="connsiteX48" fmla="*/ 1856084 w 2088775"/>
                    <a:gd name="connsiteY48" fmla="*/ 598761 h 2073123"/>
                    <a:gd name="connsiteX49" fmla="*/ 1847468 w 2088775"/>
                    <a:gd name="connsiteY49" fmla="*/ 527646 h 2073123"/>
                    <a:gd name="connsiteX50" fmla="*/ 1824799 w 2088775"/>
                    <a:gd name="connsiteY50" fmla="*/ 459732 h 2073123"/>
                    <a:gd name="connsiteX51" fmla="*/ 1789475 w 2088775"/>
                    <a:gd name="connsiteY51" fmla="*/ 397842 h 2073123"/>
                    <a:gd name="connsiteX52" fmla="*/ 1743377 w 2088775"/>
                    <a:gd name="connsiteY52" fmla="*/ 344036 h 2073123"/>
                    <a:gd name="connsiteX53" fmla="*/ 1655778 w 2088775"/>
                    <a:gd name="connsiteY53" fmla="*/ 280304 h 2073123"/>
                    <a:gd name="connsiteX54" fmla="*/ 1643723 w 2088775"/>
                    <a:gd name="connsiteY54" fmla="*/ 274101 h 2073123"/>
                    <a:gd name="connsiteX55" fmla="*/ 1631489 w 2088775"/>
                    <a:gd name="connsiteY55" fmla="*/ 268319 h 2073123"/>
                    <a:gd name="connsiteX56" fmla="*/ 1619055 w 2088775"/>
                    <a:gd name="connsiteY56" fmla="*/ 262996 h 2073123"/>
                    <a:gd name="connsiteX57" fmla="*/ 1607020 w 2088775"/>
                    <a:gd name="connsiteY57" fmla="*/ 258334 h 2073123"/>
                    <a:gd name="connsiteX58" fmla="*/ 1603762 w 2088775"/>
                    <a:gd name="connsiteY58" fmla="*/ 257093 h 2073123"/>
                    <a:gd name="connsiteX59" fmla="*/ 1603102 w 2088775"/>
                    <a:gd name="connsiteY59" fmla="*/ 255432 h 2073123"/>
                    <a:gd name="connsiteX60" fmla="*/ 1597225 w 2088775"/>
                    <a:gd name="connsiteY60" fmla="*/ 241085 h 2073123"/>
                    <a:gd name="connsiteX61" fmla="*/ 1590888 w 2088775"/>
                    <a:gd name="connsiteY61" fmla="*/ 226878 h 2073123"/>
                    <a:gd name="connsiteX62" fmla="*/ 1584091 w 2088775"/>
                    <a:gd name="connsiteY62" fmla="*/ 212851 h 2073123"/>
                    <a:gd name="connsiteX63" fmla="*/ 1548988 w 2088775"/>
                    <a:gd name="connsiteY63" fmla="*/ 154103 h 2073123"/>
                    <a:gd name="connsiteX64" fmla="*/ 1504448 w 2088775"/>
                    <a:gd name="connsiteY64" fmla="*/ 100576 h 2073123"/>
                    <a:gd name="connsiteX65" fmla="*/ 1498211 w 2088775"/>
                    <a:gd name="connsiteY65" fmla="*/ 94353 h 2073123"/>
                    <a:gd name="connsiteX66" fmla="*/ 1491754 w 2088775"/>
                    <a:gd name="connsiteY66" fmla="*/ 88310 h 2073123"/>
                    <a:gd name="connsiteX67" fmla="*/ 1478441 w 2088775"/>
                    <a:gd name="connsiteY67" fmla="*/ 76545 h 2073123"/>
                    <a:gd name="connsiteX68" fmla="*/ 1464507 w 2088775"/>
                    <a:gd name="connsiteY68" fmla="*/ 65359 h 2073123"/>
                    <a:gd name="connsiteX69" fmla="*/ 1457230 w 2088775"/>
                    <a:gd name="connsiteY69" fmla="*/ 60057 h 2073123"/>
                    <a:gd name="connsiteX70" fmla="*/ 1449854 w 2088775"/>
                    <a:gd name="connsiteY70" fmla="*/ 54874 h 2073123"/>
                    <a:gd name="connsiteX71" fmla="*/ 1385324 w 2088775"/>
                    <a:gd name="connsiteY71" fmla="*/ 20657 h 2073123"/>
                    <a:gd name="connsiteX72" fmla="*/ 1376668 w 2088775"/>
                    <a:gd name="connsiteY72" fmla="*/ 17356 h 2073123"/>
                    <a:gd name="connsiteX73" fmla="*/ 1367852 w 2088775"/>
                    <a:gd name="connsiteY73" fmla="*/ 14414 h 2073123"/>
                    <a:gd name="connsiteX74" fmla="*/ 1363434 w 2088775"/>
                    <a:gd name="connsiteY74" fmla="*/ 12973 h 2073123"/>
                    <a:gd name="connsiteX75" fmla="*/ 1358956 w 2088775"/>
                    <a:gd name="connsiteY75" fmla="*/ 11693 h 2073123"/>
                    <a:gd name="connsiteX76" fmla="*/ 1349961 w 2088775"/>
                    <a:gd name="connsiteY76" fmla="*/ 9192 h 2073123"/>
                    <a:gd name="connsiteX77" fmla="*/ 1313158 w 2088775"/>
                    <a:gd name="connsiteY77" fmla="*/ 2288 h 2073123"/>
                    <a:gd name="connsiteX78" fmla="*/ 1294486 w 2088775"/>
                    <a:gd name="connsiteY78" fmla="*/ 547 h 2073123"/>
                    <a:gd name="connsiteX79" fmla="*/ 1285111 w 2088775"/>
                    <a:gd name="connsiteY79" fmla="*/ 167 h 2073123"/>
                    <a:gd name="connsiteX80" fmla="*/ 1275835 w 2088775"/>
                    <a:gd name="connsiteY80" fmla="*/ 7 h 2073123"/>
                    <a:gd name="connsiteX81" fmla="*/ 1258363 w 2088775"/>
                    <a:gd name="connsiteY81" fmla="*/ 427 h 2073123"/>
                    <a:gd name="connsiteX82" fmla="*/ 1240792 w 2088775"/>
                    <a:gd name="connsiteY82" fmla="*/ 1668 h 2073123"/>
                    <a:gd name="connsiteX83" fmla="*/ 1170284 w 2088775"/>
                    <a:gd name="connsiteY83" fmla="*/ 15275 h 2073123"/>
                    <a:gd name="connsiteX84" fmla="*/ 1102736 w 2088775"/>
                    <a:gd name="connsiteY84" fmla="*/ 44649 h 2073123"/>
                    <a:gd name="connsiteX85" fmla="*/ 1091721 w 2088775"/>
                    <a:gd name="connsiteY85" fmla="*/ 51552 h 2073123"/>
                    <a:gd name="connsiteX86" fmla="*/ 1080926 w 2088775"/>
                    <a:gd name="connsiteY86" fmla="*/ 58776 h 2073123"/>
                    <a:gd name="connsiteX87" fmla="*/ 1060456 w 2088775"/>
                    <a:gd name="connsiteY87" fmla="*/ 74664 h 2073123"/>
                    <a:gd name="connsiteX88" fmla="*/ 1050640 w 2088775"/>
                    <a:gd name="connsiteY88" fmla="*/ 83088 h 2073123"/>
                    <a:gd name="connsiteX89" fmla="*/ 1046022 w 2088775"/>
                    <a:gd name="connsiteY89" fmla="*/ 87570 h 2073123"/>
                    <a:gd name="connsiteX90" fmla="*/ 1044863 w 2088775"/>
                    <a:gd name="connsiteY90" fmla="*/ 88691 h 2073123"/>
                    <a:gd name="connsiteX91" fmla="*/ 1044663 w 2088775"/>
                    <a:gd name="connsiteY91" fmla="*/ 88871 h 2073123"/>
                    <a:gd name="connsiteX92" fmla="*/ 1044603 w 2088775"/>
                    <a:gd name="connsiteY92" fmla="*/ 88911 h 2073123"/>
                    <a:gd name="connsiteX93" fmla="*/ 1044423 w 2088775"/>
                    <a:gd name="connsiteY93" fmla="*/ 89131 h 2073123"/>
                    <a:gd name="connsiteX94" fmla="*/ 1044383 w 2088775"/>
                    <a:gd name="connsiteY94" fmla="*/ 89191 h 2073123"/>
                    <a:gd name="connsiteX95" fmla="*/ 1044303 w 2088775"/>
                    <a:gd name="connsiteY95" fmla="*/ 89051 h 2073123"/>
                    <a:gd name="connsiteX96" fmla="*/ 1044143 w 2088775"/>
                    <a:gd name="connsiteY96" fmla="*/ 88891 h 2073123"/>
                    <a:gd name="connsiteX97" fmla="*/ 1044103 w 2088775"/>
                    <a:gd name="connsiteY97" fmla="*/ 88851 h 2073123"/>
                    <a:gd name="connsiteX98" fmla="*/ 1043664 w 2088775"/>
                    <a:gd name="connsiteY98" fmla="*/ 88430 h 2073123"/>
                    <a:gd name="connsiteX99" fmla="*/ 1042684 w 2088775"/>
                    <a:gd name="connsiteY99" fmla="*/ 87470 h 2073123"/>
                    <a:gd name="connsiteX100" fmla="*/ 1038726 w 2088775"/>
                    <a:gd name="connsiteY100" fmla="*/ 83628 h 2073123"/>
                    <a:gd name="connsiteX101" fmla="*/ 1034568 w 2088775"/>
                    <a:gd name="connsiteY101" fmla="*/ 79966 h 2073123"/>
                    <a:gd name="connsiteX102" fmla="*/ 999204 w 2088775"/>
                    <a:gd name="connsiteY102" fmla="*/ 52893 h 2073123"/>
                    <a:gd name="connsiteX103" fmla="*/ 933055 w 2088775"/>
                    <a:gd name="connsiteY103" fmla="*/ 19977 h 2073123"/>
                    <a:gd name="connsiteX104" fmla="*/ 862748 w 2088775"/>
                    <a:gd name="connsiteY104" fmla="*/ 3329 h 2073123"/>
                    <a:gd name="connsiteX105" fmla="*/ 853912 w 2088775"/>
                    <a:gd name="connsiteY105" fmla="*/ 2208 h 2073123"/>
                    <a:gd name="connsiteX106" fmla="*/ 845116 w 2088775"/>
                    <a:gd name="connsiteY106" fmla="*/ 1448 h 2073123"/>
                    <a:gd name="connsiteX107" fmla="*/ 836320 w 2088775"/>
                    <a:gd name="connsiteY107" fmla="*/ 787 h 2073123"/>
                    <a:gd name="connsiteX108" fmla="*/ 831923 w 2088775"/>
                    <a:gd name="connsiteY108" fmla="*/ 487 h 2073123"/>
                    <a:gd name="connsiteX109" fmla="*/ 827565 w 2088775"/>
                    <a:gd name="connsiteY109" fmla="*/ 367 h 2073123"/>
                    <a:gd name="connsiteX110" fmla="*/ 818829 w 2088775"/>
                    <a:gd name="connsiteY110" fmla="*/ 147 h 2073123"/>
                    <a:gd name="connsiteX111" fmla="*/ 814471 w 2088775"/>
                    <a:gd name="connsiteY111" fmla="*/ 47 h 2073123"/>
                    <a:gd name="connsiteX112" fmla="*/ 809973 w 2088775"/>
                    <a:gd name="connsiteY112" fmla="*/ 47 h 2073123"/>
                    <a:gd name="connsiteX113" fmla="*/ 791242 w 2088775"/>
                    <a:gd name="connsiteY113" fmla="*/ 807 h 2073123"/>
                    <a:gd name="connsiteX114" fmla="*/ 781886 w 2088775"/>
                    <a:gd name="connsiteY114" fmla="*/ 1548 h 2073123"/>
                    <a:gd name="connsiteX115" fmla="*/ 772570 w 2088775"/>
                    <a:gd name="connsiteY115" fmla="*/ 2708 h 2073123"/>
                    <a:gd name="connsiteX116" fmla="*/ 767912 w 2088775"/>
                    <a:gd name="connsiteY116" fmla="*/ 3309 h 2073123"/>
                    <a:gd name="connsiteX117" fmla="*/ 763295 w 2088775"/>
                    <a:gd name="connsiteY117" fmla="*/ 4109 h 2073123"/>
                    <a:gd name="connsiteX118" fmla="*/ 754059 w 2088775"/>
                    <a:gd name="connsiteY118" fmla="*/ 5750 h 2073123"/>
                    <a:gd name="connsiteX119" fmla="*/ 718016 w 2088775"/>
                    <a:gd name="connsiteY119" fmla="*/ 15415 h 2073123"/>
                    <a:gd name="connsiteX120" fmla="*/ 651607 w 2088775"/>
                    <a:gd name="connsiteY120" fmla="*/ 46670 h 2073123"/>
                    <a:gd name="connsiteX121" fmla="*/ 594873 w 2088775"/>
                    <a:gd name="connsiteY121" fmla="*/ 90331 h 2073123"/>
                    <a:gd name="connsiteX122" fmla="*/ 548275 w 2088775"/>
                    <a:gd name="connsiteY122" fmla="*/ 142477 h 2073123"/>
                    <a:gd name="connsiteX123" fmla="*/ 511232 w 2088775"/>
                    <a:gd name="connsiteY123" fmla="*/ 200285 h 2073123"/>
                    <a:gd name="connsiteX124" fmla="*/ 487264 w 2088775"/>
                    <a:gd name="connsiteY124" fmla="*/ 251510 h 2073123"/>
                    <a:gd name="connsiteX125" fmla="*/ 485005 w 2088775"/>
                    <a:gd name="connsiteY125" fmla="*/ 257113 h 2073123"/>
                    <a:gd name="connsiteX126" fmla="*/ 477848 w 2088775"/>
                    <a:gd name="connsiteY126" fmla="*/ 259834 h 2073123"/>
                    <a:gd name="connsiteX127" fmla="*/ 473310 w 2088775"/>
                    <a:gd name="connsiteY127" fmla="*/ 261575 h 2073123"/>
                    <a:gd name="connsiteX128" fmla="*/ 471031 w 2088775"/>
                    <a:gd name="connsiteY128" fmla="*/ 262456 h 2073123"/>
                    <a:gd name="connsiteX129" fmla="*/ 468672 w 2088775"/>
                    <a:gd name="connsiteY129" fmla="*/ 263456 h 2073123"/>
                    <a:gd name="connsiteX130" fmla="*/ 459257 w 2088775"/>
                    <a:gd name="connsiteY130" fmla="*/ 267478 h 2073123"/>
                    <a:gd name="connsiteX131" fmla="*/ 422714 w 2088775"/>
                    <a:gd name="connsiteY131" fmla="*/ 286007 h 2073123"/>
                    <a:gd name="connsiteX132" fmla="*/ 356145 w 2088775"/>
                    <a:gd name="connsiteY132" fmla="*/ 333991 h 2073123"/>
                    <a:gd name="connsiteX133" fmla="*/ 308047 w 2088775"/>
                    <a:gd name="connsiteY133" fmla="*/ 385916 h 2073123"/>
                    <a:gd name="connsiteX134" fmla="*/ 270325 w 2088775"/>
                    <a:gd name="connsiteY134" fmla="*/ 446266 h 2073123"/>
                    <a:gd name="connsiteX135" fmla="*/ 244877 w 2088775"/>
                    <a:gd name="connsiteY135" fmla="*/ 513139 h 2073123"/>
                    <a:gd name="connsiteX136" fmla="*/ 233302 w 2088775"/>
                    <a:gd name="connsiteY136" fmla="*/ 583873 h 2073123"/>
                    <a:gd name="connsiteX137" fmla="*/ 232862 w 2088775"/>
                    <a:gd name="connsiteY137" fmla="*/ 591037 h 2073123"/>
                    <a:gd name="connsiteX138" fmla="*/ 232682 w 2088775"/>
                    <a:gd name="connsiteY138" fmla="*/ 598200 h 2073123"/>
                    <a:gd name="connsiteX139" fmla="*/ 232563 w 2088775"/>
                    <a:gd name="connsiteY139" fmla="*/ 612527 h 2073123"/>
                    <a:gd name="connsiteX140" fmla="*/ 233082 w 2088775"/>
                    <a:gd name="connsiteY140" fmla="*/ 626854 h 2073123"/>
                    <a:gd name="connsiteX141" fmla="*/ 233302 w 2088775"/>
                    <a:gd name="connsiteY141" fmla="*/ 630436 h 2073123"/>
                    <a:gd name="connsiteX142" fmla="*/ 233402 w 2088775"/>
                    <a:gd name="connsiteY142" fmla="*/ 631957 h 2073123"/>
                    <a:gd name="connsiteX143" fmla="*/ 233402 w 2088775"/>
                    <a:gd name="connsiteY143" fmla="*/ 632197 h 2073123"/>
                    <a:gd name="connsiteX144" fmla="*/ 233442 w 2088775"/>
                    <a:gd name="connsiteY144" fmla="*/ 632477 h 2073123"/>
                    <a:gd name="connsiteX145" fmla="*/ 233442 w 2088775"/>
                    <a:gd name="connsiteY145" fmla="*/ 632477 h 2073123"/>
                    <a:gd name="connsiteX146" fmla="*/ 233122 w 2088775"/>
                    <a:gd name="connsiteY146" fmla="*/ 632697 h 2073123"/>
                    <a:gd name="connsiteX147" fmla="*/ 233042 w 2088775"/>
                    <a:gd name="connsiteY147" fmla="*/ 632757 h 2073123"/>
                    <a:gd name="connsiteX148" fmla="*/ 231983 w 2088775"/>
                    <a:gd name="connsiteY148" fmla="*/ 633518 h 2073123"/>
                    <a:gd name="connsiteX149" fmla="*/ 229844 w 2088775"/>
                    <a:gd name="connsiteY149" fmla="*/ 635058 h 2073123"/>
                    <a:gd name="connsiteX150" fmla="*/ 225566 w 2088775"/>
                    <a:gd name="connsiteY150" fmla="*/ 638140 h 2073123"/>
                    <a:gd name="connsiteX151" fmla="*/ 221468 w 2088775"/>
                    <a:gd name="connsiteY151" fmla="*/ 641441 h 2073123"/>
                    <a:gd name="connsiteX152" fmla="*/ 213292 w 2088775"/>
                    <a:gd name="connsiteY152" fmla="*/ 648105 h 2073123"/>
                    <a:gd name="connsiteX153" fmla="*/ 205195 w 2088775"/>
                    <a:gd name="connsiteY153" fmla="*/ 654828 h 2073123"/>
                    <a:gd name="connsiteX154" fmla="*/ 197439 w 2088775"/>
                    <a:gd name="connsiteY154" fmla="*/ 661972 h 2073123"/>
                    <a:gd name="connsiteX155" fmla="*/ 182306 w 2088775"/>
                    <a:gd name="connsiteY155" fmla="*/ 676659 h 2073123"/>
                    <a:gd name="connsiteX156" fmla="*/ 175029 w 2088775"/>
                    <a:gd name="connsiteY156" fmla="*/ 684302 h 2073123"/>
                    <a:gd name="connsiteX157" fmla="*/ 167933 w 2088775"/>
                    <a:gd name="connsiteY157" fmla="*/ 692106 h 2073123"/>
                    <a:gd name="connsiteX158" fmla="*/ 154379 w 2088775"/>
                    <a:gd name="connsiteY158" fmla="*/ 708314 h 2073123"/>
                    <a:gd name="connsiteX159" fmla="*/ 141825 w 2088775"/>
                    <a:gd name="connsiteY159" fmla="*/ 725343 h 2073123"/>
                    <a:gd name="connsiteX160" fmla="*/ 138766 w 2088775"/>
                    <a:gd name="connsiteY160" fmla="*/ 729645 h 2073123"/>
                    <a:gd name="connsiteX161" fmla="*/ 135888 w 2088775"/>
                    <a:gd name="connsiteY161" fmla="*/ 734087 h 2073123"/>
                    <a:gd name="connsiteX162" fmla="*/ 130170 w 2088775"/>
                    <a:gd name="connsiteY162" fmla="*/ 743011 h 2073123"/>
                    <a:gd name="connsiteX163" fmla="*/ 125473 w 2088775"/>
                    <a:gd name="connsiteY163" fmla="*/ 750475 h 2073123"/>
                    <a:gd name="connsiteX164" fmla="*/ 121175 w 2088775"/>
                    <a:gd name="connsiteY164" fmla="*/ 758199 h 2073123"/>
                    <a:gd name="connsiteX165" fmla="*/ 112759 w 2088775"/>
                    <a:gd name="connsiteY165" fmla="*/ 773726 h 2073123"/>
                    <a:gd name="connsiteX166" fmla="*/ 98405 w 2088775"/>
                    <a:gd name="connsiteY166" fmla="*/ 806042 h 2073123"/>
                    <a:gd name="connsiteX167" fmla="*/ 95187 w 2088775"/>
                    <a:gd name="connsiteY167" fmla="*/ 814286 h 2073123"/>
                    <a:gd name="connsiteX168" fmla="*/ 93587 w 2088775"/>
                    <a:gd name="connsiteY168" fmla="*/ 818408 h 2073123"/>
                    <a:gd name="connsiteX169" fmla="*/ 92208 w 2088775"/>
                    <a:gd name="connsiteY169" fmla="*/ 822610 h 2073123"/>
                    <a:gd name="connsiteX170" fmla="*/ 86871 w 2088775"/>
                    <a:gd name="connsiteY170" fmla="*/ 839499 h 2073123"/>
                    <a:gd name="connsiteX171" fmla="*/ 85571 w 2088775"/>
                    <a:gd name="connsiteY171" fmla="*/ 843741 h 2073123"/>
                    <a:gd name="connsiteX172" fmla="*/ 84512 w 2088775"/>
                    <a:gd name="connsiteY172" fmla="*/ 848043 h 2073123"/>
                    <a:gd name="connsiteX173" fmla="*/ 82393 w 2088775"/>
                    <a:gd name="connsiteY173" fmla="*/ 856647 h 2073123"/>
                    <a:gd name="connsiteX174" fmla="*/ 78574 w 2088775"/>
                    <a:gd name="connsiteY174" fmla="*/ 873935 h 2073123"/>
                    <a:gd name="connsiteX175" fmla="*/ 75556 w 2088775"/>
                    <a:gd name="connsiteY175" fmla="*/ 891404 h 2073123"/>
                    <a:gd name="connsiteX176" fmla="*/ 74456 w 2088775"/>
                    <a:gd name="connsiteY176" fmla="*/ 900188 h 2073123"/>
                    <a:gd name="connsiteX177" fmla="*/ 73537 w 2088775"/>
                    <a:gd name="connsiteY177" fmla="*/ 908993 h 2073123"/>
                    <a:gd name="connsiteX178" fmla="*/ 71558 w 2088775"/>
                    <a:gd name="connsiteY178" fmla="*/ 944290 h 2073123"/>
                    <a:gd name="connsiteX179" fmla="*/ 77455 w 2088775"/>
                    <a:gd name="connsiteY179" fmla="*/ 1014704 h 2073123"/>
                    <a:gd name="connsiteX180" fmla="*/ 82173 w 2088775"/>
                    <a:gd name="connsiteY180" fmla="*/ 1037175 h 2073123"/>
                    <a:gd name="connsiteX181" fmla="*/ 84932 w 2088775"/>
                    <a:gd name="connsiteY181" fmla="*/ 1047961 h 2073123"/>
                    <a:gd name="connsiteX182" fmla="*/ 84252 w 2088775"/>
                    <a:gd name="connsiteY182" fmla="*/ 1048821 h 2073123"/>
                    <a:gd name="connsiteX183" fmla="*/ 84072 w 2088775"/>
                    <a:gd name="connsiteY183" fmla="*/ 1049041 h 2073123"/>
                    <a:gd name="connsiteX184" fmla="*/ 83992 w 2088775"/>
                    <a:gd name="connsiteY184" fmla="*/ 1049141 h 2073123"/>
                    <a:gd name="connsiteX185" fmla="*/ 83192 w 2088775"/>
                    <a:gd name="connsiteY185" fmla="*/ 1050222 h 2073123"/>
                    <a:gd name="connsiteX186" fmla="*/ 79714 w 2088775"/>
                    <a:gd name="connsiteY186" fmla="*/ 1054984 h 2073123"/>
                    <a:gd name="connsiteX187" fmla="*/ 72797 w 2088775"/>
                    <a:gd name="connsiteY187" fmla="*/ 1064529 h 2073123"/>
                    <a:gd name="connsiteX188" fmla="*/ 66280 w 2088775"/>
                    <a:gd name="connsiteY188" fmla="*/ 1074354 h 2073123"/>
                    <a:gd name="connsiteX189" fmla="*/ 63042 w 2088775"/>
                    <a:gd name="connsiteY189" fmla="*/ 1079276 h 2073123"/>
                    <a:gd name="connsiteX190" fmla="*/ 59983 w 2088775"/>
                    <a:gd name="connsiteY190" fmla="*/ 1084319 h 2073123"/>
                    <a:gd name="connsiteX191" fmla="*/ 53926 w 2088775"/>
                    <a:gd name="connsiteY191" fmla="*/ 1094444 h 2073123"/>
                    <a:gd name="connsiteX192" fmla="*/ 48249 w 2088775"/>
                    <a:gd name="connsiteY192" fmla="*/ 1104809 h 2073123"/>
                    <a:gd name="connsiteX193" fmla="*/ 42771 w 2088775"/>
                    <a:gd name="connsiteY193" fmla="*/ 1115294 h 2073123"/>
                    <a:gd name="connsiteX194" fmla="*/ 32836 w 2088775"/>
                    <a:gd name="connsiteY194" fmla="*/ 1136764 h 2073123"/>
                    <a:gd name="connsiteX195" fmla="*/ 28258 w 2088775"/>
                    <a:gd name="connsiteY195" fmla="*/ 1147690 h 2073123"/>
                    <a:gd name="connsiteX196" fmla="*/ 24100 w 2088775"/>
                    <a:gd name="connsiteY196" fmla="*/ 1158795 h 2073123"/>
                    <a:gd name="connsiteX197" fmla="*/ 22061 w 2088775"/>
                    <a:gd name="connsiteY197" fmla="*/ 1164358 h 2073123"/>
                    <a:gd name="connsiteX198" fmla="*/ 20242 w 2088775"/>
                    <a:gd name="connsiteY198" fmla="*/ 1170001 h 2073123"/>
                    <a:gd name="connsiteX199" fmla="*/ 16623 w 2088775"/>
                    <a:gd name="connsiteY199" fmla="*/ 1181306 h 2073123"/>
                    <a:gd name="connsiteX200" fmla="*/ 13485 w 2088775"/>
                    <a:gd name="connsiteY200" fmla="*/ 1192752 h 2073123"/>
                    <a:gd name="connsiteX201" fmla="*/ 10586 w 2088775"/>
                    <a:gd name="connsiteY201" fmla="*/ 1204257 h 2073123"/>
                    <a:gd name="connsiteX202" fmla="*/ 611 w 2088775"/>
                    <a:gd name="connsiteY202" fmla="*/ 1273671 h 2073123"/>
                    <a:gd name="connsiteX203" fmla="*/ 2710 w 2088775"/>
                    <a:gd name="connsiteY203" fmla="*/ 1343666 h 2073123"/>
                    <a:gd name="connsiteX204" fmla="*/ 42811 w 2088775"/>
                    <a:gd name="connsiteY204" fmla="*/ 1477411 h 2073123"/>
                    <a:gd name="connsiteX205" fmla="*/ 79154 w 2088775"/>
                    <a:gd name="connsiteY205" fmla="*/ 1536940 h 2073123"/>
                    <a:gd name="connsiteX206" fmla="*/ 124693 w 2088775"/>
                    <a:gd name="connsiteY206" fmla="*/ 1589386 h 2073123"/>
                    <a:gd name="connsiteX207" fmla="*/ 177888 w 2088775"/>
                    <a:gd name="connsiteY207" fmla="*/ 1633668 h 2073123"/>
                    <a:gd name="connsiteX208" fmla="*/ 184965 w 2088775"/>
                    <a:gd name="connsiteY208" fmla="*/ 1638630 h 2073123"/>
                    <a:gd name="connsiteX209" fmla="*/ 192201 w 2088775"/>
                    <a:gd name="connsiteY209" fmla="*/ 1643353 h 2073123"/>
                    <a:gd name="connsiteX210" fmla="*/ 206875 w 2088775"/>
                    <a:gd name="connsiteY210" fmla="*/ 1652477 h 2073123"/>
                    <a:gd name="connsiteX211" fmla="*/ 214351 w 2088775"/>
                    <a:gd name="connsiteY211" fmla="*/ 1656799 h 2073123"/>
                    <a:gd name="connsiteX212" fmla="*/ 215031 w 2088775"/>
                    <a:gd name="connsiteY212" fmla="*/ 1657199 h 2073123"/>
                    <a:gd name="connsiteX213" fmla="*/ 215151 w 2088775"/>
                    <a:gd name="connsiteY213" fmla="*/ 1657259 h 2073123"/>
                    <a:gd name="connsiteX214" fmla="*/ 215191 w 2088775"/>
                    <a:gd name="connsiteY214" fmla="*/ 1657259 h 2073123"/>
                    <a:gd name="connsiteX215" fmla="*/ 215231 w 2088775"/>
                    <a:gd name="connsiteY215" fmla="*/ 1658900 h 2073123"/>
                    <a:gd name="connsiteX216" fmla="*/ 215231 w 2088775"/>
                    <a:gd name="connsiteY216" fmla="*/ 1659100 h 2073123"/>
                    <a:gd name="connsiteX217" fmla="*/ 215291 w 2088775"/>
                    <a:gd name="connsiteY217" fmla="*/ 1659821 h 2073123"/>
                    <a:gd name="connsiteX218" fmla="*/ 215590 w 2088775"/>
                    <a:gd name="connsiteY218" fmla="*/ 1663582 h 2073123"/>
                    <a:gd name="connsiteX219" fmla="*/ 216190 w 2088775"/>
                    <a:gd name="connsiteY219" fmla="*/ 1671086 h 2073123"/>
                    <a:gd name="connsiteX220" fmla="*/ 219709 w 2088775"/>
                    <a:gd name="connsiteY220" fmla="*/ 1701021 h 2073123"/>
                    <a:gd name="connsiteX221" fmla="*/ 233422 w 2088775"/>
                    <a:gd name="connsiteY221" fmla="*/ 1759670 h 2073123"/>
                    <a:gd name="connsiteX222" fmla="*/ 235621 w 2088775"/>
                    <a:gd name="connsiteY222" fmla="*/ 1766873 h 2073123"/>
                    <a:gd name="connsiteX223" fmla="*/ 238140 w 2088775"/>
                    <a:gd name="connsiteY223" fmla="*/ 1773957 h 2073123"/>
                    <a:gd name="connsiteX224" fmla="*/ 243278 w 2088775"/>
                    <a:gd name="connsiteY224" fmla="*/ 1788104 h 2073123"/>
                    <a:gd name="connsiteX225" fmla="*/ 249115 w 2088775"/>
                    <a:gd name="connsiteY225" fmla="*/ 1801950 h 2073123"/>
                    <a:gd name="connsiteX226" fmla="*/ 252093 w 2088775"/>
                    <a:gd name="connsiteY226" fmla="*/ 1808854 h 2073123"/>
                    <a:gd name="connsiteX227" fmla="*/ 255352 w 2088775"/>
                    <a:gd name="connsiteY227" fmla="*/ 1815617 h 2073123"/>
                    <a:gd name="connsiteX228" fmla="*/ 284838 w 2088775"/>
                    <a:gd name="connsiteY228" fmla="*/ 1867723 h 2073123"/>
                    <a:gd name="connsiteX229" fmla="*/ 294654 w 2088775"/>
                    <a:gd name="connsiteY229" fmla="*/ 1882010 h 2073123"/>
                    <a:gd name="connsiteX230" fmla="*/ 305109 w 2088775"/>
                    <a:gd name="connsiteY230" fmla="*/ 1895796 h 2073123"/>
                    <a:gd name="connsiteX231" fmla="*/ 307727 w 2088775"/>
                    <a:gd name="connsiteY231" fmla="*/ 1899238 h 2073123"/>
                    <a:gd name="connsiteX232" fmla="*/ 310486 w 2088775"/>
                    <a:gd name="connsiteY232" fmla="*/ 1902560 h 2073123"/>
                    <a:gd name="connsiteX233" fmla="*/ 316044 w 2088775"/>
                    <a:gd name="connsiteY233" fmla="*/ 1909163 h 2073123"/>
                    <a:gd name="connsiteX234" fmla="*/ 321621 w 2088775"/>
                    <a:gd name="connsiteY234" fmla="*/ 1915766 h 2073123"/>
                    <a:gd name="connsiteX235" fmla="*/ 327458 w 2088775"/>
                    <a:gd name="connsiteY235" fmla="*/ 1922109 h 2073123"/>
                    <a:gd name="connsiteX236" fmla="*/ 333315 w 2088775"/>
                    <a:gd name="connsiteY236" fmla="*/ 1928432 h 2073123"/>
                    <a:gd name="connsiteX237" fmla="*/ 336254 w 2088775"/>
                    <a:gd name="connsiteY237" fmla="*/ 1931594 h 2073123"/>
                    <a:gd name="connsiteX238" fmla="*/ 339313 w 2088775"/>
                    <a:gd name="connsiteY238" fmla="*/ 1934615 h 2073123"/>
                    <a:gd name="connsiteX239" fmla="*/ 351607 w 2088775"/>
                    <a:gd name="connsiteY239" fmla="*/ 1946661 h 2073123"/>
                    <a:gd name="connsiteX240" fmla="*/ 364441 w 2088775"/>
                    <a:gd name="connsiteY240" fmla="*/ 1958107 h 2073123"/>
                    <a:gd name="connsiteX241" fmla="*/ 367659 w 2088775"/>
                    <a:gd name="connsiteY241" fmla="*/ 1960948 h 2073123"/>
                    <a:gd name="connsiteX242" fmla="*/ 370978 w 2088775"/>
                    <a:gd name="connsiteY242" fmla="*/ 1963670 h 2073123"/>
                    <a:gd name="connsiteX243" fmla="*/ 377655 w 2088775"/>
                    <a:gd name="connsiteY243" fmla="*/ 1969072 h 2073123"/>
                    <a:gd name="connsiteX244" fmla="*/ 495400 w 2088775"/>
                    <a:gd name="connsiteY244" fmla="*/ 2037986 h 2073123"/>
                    <a:gd name="connsiteX245" fmla="*/ 560249 w 2088775"/>
                    <a:gd name="connsiteY245" fmla="*/ 2058956 h 2073123"/>
                    <a:gd name="connsiteX246" fmla="*/ 576862 w 2088775"/>
                    <a:gd name="connsiteY246" fmla="*/ 2062678 h 2073123"/>
                    <a:gd name="connsiteX247" fmla="*/ 585178 w 2088775"/>
                    <a:gd name="connsiteY247" fmla="*/ 2064459 h 2073123"/>
                    <a:gd name="connsiteX248" fmla="*/ 593574 w 2088775"/>
                    <a:gd name="connsiteY248" fmla="*/ 2065880 h 2073123"/>
                    <a:gd name="connsiteX249" fmla="*/ 610366 w 2088775"/>
                    <a:gd name="connsiteY249" fmla="*/ 2068541 h 2073123"/>
                    <a:gd name="connsiteX250" fmla="*/ 627238 w 2088775"/>
                    <a:gd name="connsiteY250" fmla="*/ 2070542 h 2073123"/>
                    <a:gd name="connsiteX251" fmla="*/ 635694 w 2088775"/>
                    <a:gd name="connsiteY251" fmla="*/ 2071302 h 2073123"/>
                    <a:gd name="connsiteX252" fmla="*/ 644170 w 2088775"/>
                    <a:gd name="connsiteY252" fmla="*/ 2071903 h 2073123"/>
                    <a:gd name="connsiteX253" fmla="*/ 652646 w 2088775"/>
                    <a:gd name="connsiteY253" fmla="*/ 2072483 h 2073123"/>
                    <a:gd name="connsiteX254" fmla="*/ 661122 w 2088775"/>
                    <a:gd name="connsiteY254" fmla="*/ 2072763 h 2073123"/>
                    <a:gd name="connsiteX255" fmla="*/ 678054 w 2088775"/>
                    <a:gd name="connsiteY255" fmla="*/ 2073123 h 2073123"/>
                    <a:gd name="connsiteX256" fmla="*/ 694467 w 2088775"/>
                    <a:gd name="connsiteY256" fmla="*/ 2072903 h 2073123"/>
                    <a:gd name="connsiteX257" fmla="*/ 760336 w 2088775"/>
                    <a:gd name="connsiteY257" fmla="*/ 2067701 h 2073123"/>
                    <a:gd name="connsiteX258" fmla="*/ 890335 w 2088775"/>
                    <a:gd name="connsiteY258" fmla="*/ 2033404 h 2073123"/>
                    <a:gd name="connsiteX259" fmla="*/ 951907 w 2088775"/>
                    <a:gd name="connsiteY259" fmla="*/ 2002329 h 2073123"/>
                    <a:gd name="connsiteX260" fmla="*/ 1008360 w 2088775"/>
                    <a:gd name="connsiteY260" fmla="*/ 1960808 h 2073123"/>
                    <a:gd name="connsiteX261" fmla="*/ 1018036 w 2088775"/>
                    <a:gd name="connsiteY261" fmla="*/ 1952004 h 2073123"/>
                    <a:gd name="connsiteX262" fmla="*/ 1027431 w 2088775"/>
                    <a:gd name="connsiteY262" fmla="*/ 1942859 h 2073123"/>
                    <a:gd name="connsiteX263" fmla="*/ 1036527 w 2088775"/>
                    <a:gd name="connsiteY263" fmla="*/ 1933395 h 2073123"/>
                    <a:gd name="connsiteX264" fmla="*/ 1044363 w 2088775"/>
                    <a:gd name="connsiteY264" fmla="*/ 1924570 h 2073123"/>
                    <a:gd name="connsiteX265" fmla="*/ 1056438 w 2088775"/>
                    <a:gd name="connsiteY265" fmla="*/ 1937817 h 2073123"/>
                    <a:gd name="connsiteX266" fmla="*/ 1062855 w 2088775"/>
                    <a:gd name="connsiteY266" fmla="*/ 1944440 h 2073123"/>
                    <a:gd name="connsiteX267" fmla="*/ 1069492 w 2088775"/>
                    <a:gd name="connsiteY267" fmla="*/ 1950823 h 2073123"/>
                    <a:gd name="connsiteX268" fmla="*/ 1124546 w 2088775"/>
                    <a:gd name="connsiteY268" fmla="*/ 1994505 h 2073123"/>
                    <a:gd name="connsiteX269" fmla="*/ 1185257 w 2088775"/>
                    <a:gd name="connsiteY269" fmla="*/ 2027721 h 2073123"/>
                    <a:gd name="connsiteX270" fmla="*/ 1314657 w 2088775"/>
                    <a:gd name="connsiteY270" fmla="*/ 2065660 h 2073123"/>
                    <a:gd name="connsiteX271" fmla="*/ 1380546 w 2088775"/>
                    <a:gd name="connsiteY271" fmla="*/ 2072363 h 2073123"/>
                    <a:gd name="connsiteX272" fmla="*/ 1396999 w 2088775"/>
                    <a:gd name="connsiteY272" fmla="*/ 2072923 h 2073123"/>
                    <a:gd name="connsiteX273" fmla="*/ 1413491 w 2088775"/>
                    <a:gd name="connsiteY273" fmla="*/ 2073063 h 2073123"/>
                    <a:gd name="connsiteX274" fmla="*/ 1430443 w 2088775"/>
                    <a:gd name="connsiteY274" fmla="*/ 2072663 h 2073123"/>
                    <a:gd name="connsiteX275" fmla="*/ 1434681 w 2088775"/>
                    <a:gd name="connsiteY275" fmla="*/ 2072543 h 2073123"/>
                    <a:gd name="connsiteX276" fmla="*/ 1438919 w 2088775"/>
                    <a:gd name="connsiteY276" fmla="*/ 2072263 h 2073123"/>
                    <a:gd name="connsiteX277" fmla="*/ 1447395 w 2088775"/>
                    <a:gd name="connsiteY277" fmla="*/ 2071662 h 2073123"/>
                    <a:gd name="connsiteX278" fmla="*/ 1481179 w 2088775"/>
                    <a:gd name="connsiteY278" fmla="*/ 2068141 h 2073123"/>
                    <a:gd name="connsiteX279" fmla="*/ 1514664 w 2088775"/>
                    <a:gd name="connsiteY279" fmla="*/ 2062038 h 2073123"/>
                    <a:gd name="connsiteX280" fmla="*/ 1547708 w 2088775"/>
                    <a:gd name="connsiteY280" fmla="*/ 2053814 h 2073123"/>
                    <a:gd name="connsiteX281" fmla="*/ 1580073 w 2088775"/>
                    <a:gd name="connsiteY281" fmla="*/ 2043028 h 2073123"/>
                    <a:gd name="connsiteX282" fmla="*/ 1595986 w 2088775"/>
                    <a:gd name="connsiteY282" fmla="*/ 2036845 h 2073123"/>
                    <a:gd name="connsiteX283" fmla="*/ 1611678 w 2088775"/>
                    <a:gd name="connsiteY283" fmla="*/ 2030142 h 2073123"/>
                    <a:gd name="connsiteX284" fmla="*/ 1627091 w 2088775"/>
                    <a:gd name="connsiteY284" fmla="*/ 2022779 h 2073123"/>
                    <a:gd name="connsiteX285" fmla="*/ 1634708 w 2088775"/>
                    <a:gd name="connsiteY285" fmla="*/ 2018897 h 2073123"/>
                    <a:gd name="connsiteX286" fmla="*/ 1642244 w 2088775"/>
                    <a:gd name="connsiteY286" fmla="*/ 2014855 h 2073123"/>
                    <a:gd name="connsiteX287" fmla="*/ 1699817 w 2088775"/>
                    <a:gd name="connsiteY287" fmla="*/ 1977856 h 2073123"/>
                    <a:gd name="connsiteX288" fmla="*/ 1751473 w 2088775"/>
                    <a:gd name="connsiteY288" fmla="*/ 1932594 h 2073123"/>
                    <a:gd name="connsiteX289" fmla="*/ 1795752 w 2088775"/>
                    <a:gd name="connsiteY289" fmla="*/ 1879668 h 2073123"/>
                    <a:gd name="connsiteX290" fmla="*/ 1804708 w 2088775"/>
                    <a:gd name="connsiteY290" fmla="*/ 1866602 h 2073123"/>
                    <a:gd name="connsiteX291" fmla="*/ 1813124 w 2088775"/>
                    <a:gd name="connsiteY291" fmla="*/ 1853155 h 2073123"/>
                    <a:gd name="connsiteX292" fmla="*/ 1817262 w 2088775"/>
                    <a:gd name="connsiteY292" fmla="*/ 1846392 h 2073123"/>
                    <a:gd name="connsiteX293" fmla="*/ 1821100 w 2088775"/>
                    <a:gd name="connsiteY293" fmla="*/ 1839429 h 2073123"/>
                    <a:gd name="connsiteX294" fmla="*/ 1828637 w 2088775"/>
                    <a:gd name="connsiteY294" fmla="*/ 1825422 h 2073123"/>
                    <a:gd name="connsiteX295" fmla="*/ 1853185 w 2088775"/>
                    <a:gd name="connsiteY295" fmla="*/ 1766633 h 2073123"/>
                    <a:gd name="connsiteX296" fmla="*/ 1868478 w 2088775"/>
                    <a:gd name="connsiteY296" fmla="*/ 1704623 h 2073123"/>
                    <a:gd name="connsiteX297" fmla="*/ 1870697 w 2088775"/>
                    <a:gd name="connsiteY297" fmla="*/ 1688795 h 2073123"/>
                    <a:gd name="connsiteX298" fmla="*/ 1871717 w 2088775"/>
                    <a:gd name="connsiteY298" fmla="*/ 1680871 h 2073123"/>
                    <a:gd name="connsiteX299" fmla="*/ 1872377 w 2088775"/>
                    <a:gd name="connsiteY299" fmla="*/ 1672907 h 2073123"/>
                    <a:gd name="connsiteX300" fmla="*/ 1873476 w 2088775"/>
                    <a:gd name="connsiteY300" fmla="*/ 1659020 h 2073123"/>
                    <a:gd name="connsiteX301" fmla="*/ 1873516 w 2088775"/>
                    <a:gd name="connsiteY301" fmla="*/ 1657299 h 2073123"/>
                    <a:gd name="connsiteX302" fmla="*/ 1873716 w 2088775"/>
                    <a:gd name="connsiteY302" fmla="*/ 1657219 h 2073123"/>
                    <a:gd name="connsiteX303" fmla="*/ 1873736 w 2088775"/>
                    <a:gd name="connsiteY303" fmla="*/ 1657219 h 2073123"/>
                    <a:gd name="connsiteX304" fmla="*/ 1873796 w 2088775"/>
                    <a:gd name="connsiteY304" fmla="*/ 1657159 h 2073123"/>
                    <a:gd name="connsiteX305" fmla="*/ 1874036 w 2088775"/>
                    <a:gd name="connsiteY305" fmla="*/ 1657019 h 2073123"/>
                    <a:gd name="connsiteX306" fmla="*/ 1874975 w 2088775"/>
                    <a:gd name="connsiteY306" fmla="*/ 1656499 h 2073123"/>
                    <a:gd name="connsiteX307" fmla="*/ 1876854 w 2088775"/>
                    <a:gd name="connsiteY307" fmla="*/ 1655438 h 2073123"/>
                    <a:gd name="connsiteX308" fmla="*/ 1884291 w 2088775"/>
                    <a:gd name="connsiteY308" fmla="*/ 1651036 h 2073123"/>
                    <a:gd name="connsiteX309" fmla="*/ 1891667 w 2088775"/>
                    <a:gd name="connsiteY309" fmla="*/ 1646554 h 2073123"/>
                    <a:gd name="connsiteX310" fmla="*/ 1898904 w 2088775"/>
                    <a:gd name="connsiteY310" fmla="*/ 1641832 h 2073123"/>
                    <a:gd name="connsiteX311" fmla="*/ 1953519 w 2088775"/>
                    <a:gd name="connsiteY311" fmla="*/ 1599371 h 2073123"/>
                    <a:gd name="connsiteX312" fmla="*/ 2000796 w 2088775"/>
                    <a:gd name="connsiteY312" fmla="*/ 1548546 h 2073123"/>
                    <a:gd name="connsiteX313" fmla="*/ 2039179 w 2088775"/>
                    <a:gd name="connsiteY313" fmla="*/ 1490358 h 2073123"/>
                    <a:gd name="connsiteX314" fmla="*/ 2084078 w 2088775"/>
                    <a:gd name="connsiteY314" fmla="*/ 1358193 h 2073123"/>
                    <a:gd name="connsiteX315" fmla="*/ 2088635 w 2088775"/>
                    <a:gd name="connsiteY315" fmla="*/ 1288299 h 2073123"/>
                    <a:gd name="connsiteX316" fmla="*/ 2003915 w 2088775"/>
                    <a:gd name="connsiteY316" fmla="*/ 1047821 h 2073123"/>
                    <a:gd name="connsiteX317" fmla="*/ 2003915 w 2088775"/>
                    <a:gd name="connsiteY317" fmla="*/ 1047821 h 2073123"/>
                    <a:gd name="connsiteX318" fmla="*/ 2003915 w 2088775"/>
                    <a:gd name="connsiteY318" fmla="*/ 1047821 h 2073123"/>
                    <a:gd name="connsiteX319" fmla="*/ 2044036 w 2088775"/>
                    <a:gd name="connsiteY319" fmla="*/ 1351770 h 2073123"/>
                    <a:gd name="connsiteX320" fmla="*/ 2003635 w 2088775"/>
                    <a:gd name="connsiteY320" fmla="*/ 1470628 h 2073123"/>
                    <a:gd name="connsiteX321" fmla="*/ 1969011 w 2088775"/>
                    <a:gd name="connsiteY321" fmla="*/ 1523134 h 2073123"/>
                    <a:gd name="connsiteX322" fmla="*/ 1926251 w 2088775"/>
                    <a:gd name="connsiteY322" fmla="*/ 1569116 h 2073123"/>
                    <a:gd name="connsiteX323" fmla="*/ 1876754 w 2088775"/>
                    <a:gd name="connsiteY323" fmla="*/ 1607615 h 2073123"/>
                    <a:gd name="connsiteX324" fmla="*/ 1870177 w 2088775"/>
                    <a:gd name="connsiteY324" fmla="*/ 1611897 h 2073123"/>
                    <a:gd name="connsiteX325" fmla="*/ 1863481 w 2088775"/>
                    <a:gd name="connsiteY325" fmla="*/ 1615959 h 2073123"/>
                    <a:gd name="connsiteX326" fmla="*/ 1856744 w 2088775"/>
                    <a:gd name="connsiteY326" fmla="*/ 1619961 h 2073123"/>
                    <a:gd name="connsiteX327" fmla="*/ 1851266 w 2088775"/>
                    <a:gd name="connsiteY327" fmla="*/ 1623023 h 2073123"/>
                    <a:gd name="connsiteX328" fmla="*/ 1842371 w 2088775"/>
                    <a:gd name="connsiteY328" fmla="*/ 1627705 h 2073123"/>
                    <a:gd name="connsiteX329" fmla="*/ 1833295 w 2088775"/>
                    <a:gd name="connsiteY329" fmla="*/ 1632047 h 2073123"/>
                    <a:gd name="connsiteX330" fmla="*/ 1833315 w 2088775"/>
                    <a:gd name="connsiteY330" fmla="*/ 1645714 h 2073123"/>
                    <a:gd name="connsiteX331" fmla="*/ 1833055 w 2088775"/>
                    <a:gd name="connsiteY331" fmla="*/ 1655478 h 2073123"/>
                    <a:gd name="connsiteX332" fmla="*/ 1833015 w 2088775"/>
                    <a:gd name="connsiteY332" fmla="*/ 1656699 h 2073123"/>
                    <a:gd name="connsiteX333" fmla="*/ 1832895 w 2088775"/>
                    <a:gd name="connsiteY333" fmla="*/ 1658420 h 2073123"/>
                    <a:gd name="connsiteX334" fmla="*/ 1832615 w 2088775"/>
                    <a:gd name="connsiteY334" fmla="*/ 1662002 h 2073123"/>
                    <a:gd name="connsiteX335" fmla="*/ 1832035 w 2088775"/>
                    <a:gd name="connsiteY335" fmla="*/ 1669185 h 2073123"/>
                    <a:gd name="connsiteX336" fmla="*/ 1831436 w 2088775"/>
                    <a:gd name="connsiteY336" fmla="*/ 1676369 h 2073123"/>
                    <a:gd name="connsiteX337" fmla="*/ 1830516 w 2088775"/>
                    <a:gd name="connsiteY337" fmla="*/ 1683512 h 2073123"/>
                    <a:gd name="connsiteX338" fmla="*/ 1828517 w 2088775"/>
                    <a:gd name="connsiteY338" fmla="*/ 1697779 h 2073123"/>
                    <a:gd name="connsiteX339" fmla="*/ 1814723 w 2088775"/>
                    <a:gd name="connsiteY339" fmla="*/ 1753687 h 2073123"/>
                    <a:gd name="connsiteX340" fmla="*/ 1792554 w 2088775"/>
                    <a:gd name="connsiteY340" fmla="*/ 1806773 h 2073123"/>
                    <a:gd name="connsiteX341" fmla="*/ 1785737 w 2088775"/>
                    <a:gd name="connsiteY341" fmla="*/ 1819439 h 2073123"/>
                    <a:gd name="connsiteX342" fmla="*/ 1782279 w 2088775"/>
                    <a:gd name="connsiteY342" fmla="*/ 1825742 h 2073123"/>
                    <a:gd name="connsiteX343" fmla="*/ 1778520 w 2088775"/>
                    <a:gd name="connsiteY343" fmla="*/ 1831865 h 2073123"/>
                    <a:gd name="connsiteX344" fmla="*/ 1770904 w 2088775"/>
                    <a:gd name="connsiteY344" fmla="*/ 1844051 h 2073123"/>
                    <a:gd name="connsiteX345" fmla="*/ 1762788 w 2088775"/>
                    <a:gd name="connsiteY345" fmla="*/ 1855897 h 2073123"/>
                    <a:gd name="connsiteX346" fmla="*/ 1722586 w 2088775"/>
                    <a:gd name="connsiteY346" fmla="*/ 1903960 h 2073123"/>
                    <a:gd name="connsiteX347" fmla="*/ 1675528 w 2088775"/>
                    <a:gd name="connsiteY347" fmla="*/ 1945181 h 2073123"/>
                    <a:gd name="connsiteX348" fmla="*/ 1622973 w 2088775"/>
                    <a:gd name="connsiteY348" fmla="*/ 1978957 h 2073123"/>
                    <a:gd name="connsiteX349" fmla="*/ 1616096 w 2088775"/>
                    <a:gd name="connsiteY349" fmla="*/ 1982659 h 2073123"/>
                    <a:gd name="connsiteX350" fmla="*/ 1609139 w 2088775"/>
                    <a:gd name="connsiteY350" fmla="*/ 1986221 h 2073123"/>
                    <a:gd name="connsiteX351" fmla="*/ 1595046 w 2088775"/>
                    <a:gd name="connsiteY351" fmla="*/ 1992964 h 2073123"/>
                    <a:gd name="connsiteX352" fmla="*/ 1580693 w 2088775"/>
                    <a:gd name="connsiteY352" fmla="*/ 1999087 h 2073123"/>
                    <a:gd name="connsiteX353" fmla="*/ 1566140 w 2088775"/>
                    <a:gd name="connsiteY353" fmla="*/ 2004730 h 2073123"/>
                    <a:gd name="connsiteX354" fmla="*/ 1536533 w 2088775"/>
                    <a:gd name="connsiteY354" fmla="*/ 2014595 h 2073123"/>
                    <a:gd name="connsiteX355" fmla="*/ 1506268 w 2088775"/>
                    <a:gd name="connsiteY355" fmla="*/ 2022118 h 2073123"/>
                    <a:gd name="connsiteX356" fmla="*/ 1475602 w 2088775"/>
                    <a:gd name="connsiteY356" fmla="*/ 2027721 h 2073123"/>
                    <a:gd name="connsiteX357" fmla="*/ 1444596 w 2088775"/>
                    <a:gd name="connsiteY357" fmla="*/ 2030943 h 2073123"/>
                    <a:gd name="connsiteX358" fmla="*/ 1436820 w 2088775"/>
                    <a:gd name="connsiteY358" fmla="*/ 2031483 h 2073123"/>
                    <a:gd name="connsiteX359" fmla="*/ 1432942 w 2088775"/>
                    <a:gd name="connsiteY359" fmla="*/ 2031743 h 2073123"/>
                    <a:gd name="connsiteX360" fmla="*/ 1429044 w 2088775"/>
                    <a:gd name="connsiteY360" fmla="*/ 2031843 h 2073123"/>
                    <a:gd name="connsiteX361" fmla="*/ 1413471 w 2088775"/>
                    <a:gd name="connsiteY361" fmla="*/ 2032203 h 2073123"/>
                    <a:gd name="connsiteX362" fmla="*/ 1398038 w 2088775"/>
                    <a:gd name="connsiteY362" fmla="*/ 2032083 h 2073123"/>
                    <a:gd name="connsiteX363" fmla="*/ 1382645 w 2088775"/>
                    <a:gd name="connsiteY363" fmla="*/ 2031543 h 2073123"/>
                    <a:gd name="connsiteX364" fmla="*/ 1321194 w 2088775"/>
                    <a:gd name="connsiteY364" fmla="*/ 2025300 h 2073123"/>
                    <a:gd name="connsiteX365" fmla="*/ 1202090 w 2088775"/>
                    <a:gd name="connsiteY365" fmla="*/ 1990443 h 2073123"/>
                    <a:gd name="connsiteX366" fmla="*/ 1147055 w 2088775"/>
                    <a:gd name="connsiteY366" fmla="*/ 1960348 h 2073123"/>
                    <a:gd name="connsiteX367" fmla="*/ 1097658 w 2088775"/>
                    <a:gd name="connsiteY367" fmla="*/ 1921169 h 2073123"/>
                    <a:gd name="connsiteX368" fmla="*/ 1091721 w 2088775"/>
                    <a:gd name="connsiteY368" fmla="*/ 1915466 h 2073123"/>
                    <a:gd name="connsiteX369" fmla="*/ 1086004 w 2088775"/>
                    <a:gd name="connsiteY369" fmla="*/ 1909543 h 2073123"/>
                    <a:gd name="connsiteX370" fmla="*/ 1074909 w 2088775"/>
                    <a:gd name="connsiteY370" fmla="*/ 1897357 h 2073123"/>
                    <a:gd name="connsiteX371" fmla="*/ 1074149 w 2088775"/>
                    <a:gd name="connsiteY371" fmla="*/ 1896517 h 2073123"/>
                    <a:gd name="connsiteX372" fmla="*/ 1073310 w 2088775"/>
                    <a:gd name="connsiteY372" fmla="*/ 1895516 h 2073123"/>
                    <a:gd name="connsiteX373" fmla="*/ 1071651 w 2088775"/>
                    <a:gd name="connsiteY373" fmla="*/ 1893495 h 2073123"/>
                    <a:gd name="connsiteX374" fmla="*/ 1068352 w 2088775"/>
                    <a:gd name="connsiteY374" fmla="*/ 1889433 h 2073123"/>
                    <a:gd name="connsiteX375" fmla="*/ 1062135 w 2088775"/>
                    <a:gd name="connsiteY375" fmla="*/ 1881029 h 2073123"/>
                    <a:gd name="connsiteX376" fmla="*/ 1046762 w 2088775"/>
                    <a:gd name="connsiteY376" fmla="*/ 1855577 h 2073123"/>
                    <a:gd name="connsiteX377" fmla="*/ 1045063 w 2088775"/>
                    <a:gd name="connsiteY377" fmla="*/ 1852275 h 2073123"/>
                    <a:gd name="connsiteX378" fmla="*/ 1044843 w 2088775"/>
                    <a:gd name="connsiteY378" fmla="*/ 1851855 h 2073123"/>
                    <a:gd name="connsiteX379" fmla="*/ 1044523 w 2088775"/>
                    <a:gd name="connsiteY379" fmla="*/ 1851555 h 2073123"/>
                    <a:gd name="connsiteX380" fmla="*/ 1044223 w 2088775"/>
                    <a:gd name="connsiteY380" fmla="*/ 1851855 h 2073123"/>
                    <a:gd name="connsiteX381" fmla="*/ 1044003 w 2088775"/>
                    <a:gd name="connsiteY381" fmla="*/ 1852275 h 2073123"/>
                    <a:gd name="connsiteX382" fmla="*/ 1043144 w 2088775"/>
                    <a:gd name="connsiteY382" fmla="*/ 1853936 h 2073123"/>
                    <a:gd name="connsiteX383" fmla="*/ 1039705 w 2088775"/>
                    <a:gd name="connsiteY383" fmla="*/ 1860539 h 2073123"/>
                    <a:gd name="connsiteX384" fmla="*/ 1036027 w 2088775"/>
                    <a:gd name="connsiteY384" fmla="*/ 1867002 h 2073123"/>
                    <a:gd name="connsiteX385" fmla="*/ 1032109 w 2088775"/>
                    <a:gd name="connsiteY385" fmla="*/ 1873325 h 2073123"/>
                    <a:gd name="connsiteX386" fmla="*/ 1014337 w 2088775"/>
                    <a:gd name="connsiteY386" fmla="*/ 1897177 h 2073123"/>
                    <a:gd name="connsiteX387" fmla="*/ 1006841 w 2088775"/>
                    <a:gd name="connsiteY387" fmla="*/ 1905601 h 2073123"/>
                    <a:gd name="connsiteX388" fmla="*/ 998725 w 2088775"/>
                    <a:gd name="connsiteY388" fmla="*/ 1914045 h 2073123"/>
                    <a:gd name="connsiteX389" fmla="*/ 990328 w 2088775"/>
                    <a:gd name="connsiteY389" fmla="*/ 1922209 h 2073123"/>
                    <a:gd name="connsiteX390" fmla="*/ 981673 w 2088775"/>
                    <a:gd name="connsiteY390" fmla="*/ 1930073 h 2073123"/>
                    <a:gd name="connsiteX391" fmla="*/ 930916 w 2088775"/>
                    <a:gd name="connsiteY391" fmla="*/ 1967391 h 2073123"/>
                    <a:gd name="connsiteX392" fmla="*/ 875002 w 2088775"/>
                    <a:gd name="connsiteY392" fmla="*/ 1995605 h 2073123"/>
                    <a:gd name="connsiteX393" fmla="*/ 755098 w 2088775"/>
                    <a:gd name="connsiteY393" fmla="*/ 2027201 h 2073123"/>
                    <a:gd name="connsiteX394" fmla="*/ 693567 w 2088775"/>
                    <a:gd name="connsiteY394" fmla="*/ 2032063 h 2073123"/>
                    <a:gd name="connsiteX395" fmla="*/ 678174 w 2088775"/>
                    <a:gd name="connsiteY395" fmla="*/ 2032263 h 2073123"/>
                    <a:gd name="connsiteX396" fmla="*/ 662602 w 2088775"/>
                    <a:gd name="connsiteY396" fmla="*/ 2031923 h 2073123"/>
                    <a:gd name="connsiteX397" fmla="*/ 654825 w 2088775"/>
                    <a:gd name="connsiteY397" fmla="*/ 2031683 h 2073123"/>
                    <a:gd name="connsiteX398" fmla="*/ 647049 w 2088775"/>
                    <a:gd name="connsiteY398" fmla="*/ 2031143 h 2073123"/>
                    <a:gd name="connsiteX399" fmla="*/ 639273 w 2088775"/>
                    <a:gd name="connsiteY399" fmla="*/ 2030582 h 2073123"/>
                    <a:gd name="connsiteX400" fmla="*/ 631516 w 2088775"/>
                    <a:gd name="connsiteY400" fmla="*/ 2029882 h 2073123"/>
                    <a:gd name="connsiteX401" fmla="*/ 616043 w 2088775"/>
                    <a:gd name="connsiteY401" fmla="*/ 2028041 h 2073123"/>
                    <a:gd name="connsiteX402" fmla="*/ 600651 w 2088775"/>
                    <a:gd name="connsiteY402" fmla="*/ 2025600 h 2073123"/>
                    <a:gd name="connsiteX403" fmla="*/ 592954 w 2088775"/>
                    <a:gd name="connsiteY403" fmla="*/ 2024319 h 2073123"/>
                    <a:gd name="connsiteX404" fmla="*/ 585338 w 2088775"/>
                    <a:gd name="connsiteY404" fmla="*/ 2022678 h 2073123"/>
                    <a:gd name="connsiteX405" fmla="*/ 570125 w 2088775"/>
                    <a:gd name="connsiteY405" fmla="*/ 2019277 h 2073123"/>
                    <a:gd name="connsiteX406" fmla="*/ 510773 w 2088775"/>
                    <a:gd name="connsiteY406" fmla="*/ 2000087 h 2073123"/>
                    <a:gd name="connsiteX407" fmla="*/ 403263 w 2088775"/>
                    <a:gd name="connsiteY407" fmla="*/ 1937157 h 2073123"/>
                    <a:gd name="connsiteX408" fmla="*/ 397186 w 2088775"/>
                    <a:gd name="connsiteY408" fmla="*/ 1932234 h 2073123"/>
                    <a:gd name="connsiteX409" fmla="*/ 394147 w 2088775"/>
                    <a:gd name="connsiteY409" fmla="*/ 1929773 h 2073123"/>
                    <a:gd name="connsiteX410" fmla="*/ 391228 w 2088775"/>
                    <a:gd name="connsiteY410" fmla="*/ 1927172 h 2073123"/>
                    <a:gd name="connsiteX411" fmla="*/ 379534 w 2088775"/>
                    <a:gd name="connsiteY411" fmla="*/ 1916747 h 2073123"/>
                    <a:gd name="connsiteX412" fmla="*/ 368339 w 2088775"/>
                    <a:gd name="connsiteY412" fmla="*/ 1905781 h 2073123"/>
                    <a:gd name="connsiteX413" fmla="*/ 365540 w 2088775"/>
                    <a:gd name="connsiteY413" fmla="*/ 1903040 h 2073123"/>
                    <a:gd name="connsiteX414" fmla="*/ 362882 w 2088775"/>
                    <a:gd name="connsiteY414" fmla="*/ 1900178 h 2073123"/>
                    <a:gd name="connsiteX415" fmla="*/ 357544 w 2088775"/>
                    <a:gd name="connsiteY415" fmla="*/ 1894436 h 2073123"/>
                    <a:gd name="connsiteX416" fmla="*/ 352227 w 2088775"/>
                    <a:gd name="connsiteY416" fmla="*/ 1888673 h 2073123"/>
                    <a:gd name="connsiteX417" fmla="*/ 347169 w 2088775"/>
                    <a:gd name="connsiteY417" fmla="*/ 1882670 h 2073123"/>
                    <a:gd name="connsiteX418" fmla="*/ 342131 w 2088775"/>
                    <a:gd name="connsiteY418" fmla="*/ 1876667 h 2073123"/>
                    <a:gd name="connsiteX419" fmla="*/ 339613 w 2088775"/>
                    <a:gd name="connsiteY419" fmla="*/ 1873665 h 2073123"/>
                    <a:gd name="connsiteX420" fmla="*/ 337234 w 2088775"/>
                    <a:gd name="connsiteY420" fmla="*/ 1870544 h 2073123"/>
                    <a:gd name="connsiteX421" fmla="*/ 327738 w 2088775"/>
                    <a:gd name="connsiteY421" fmla="*/ 1858038 h 2073123"/>
                    <a:gd name="connsiteX422" fmla="*/ 318842 w 2088775"/>
                    <a:gd name="connsiteY422" fmla="*/ 1845091 h 2073123"/>
                    <a:gd name="connsiteX423" fmla="*/ 292155 w 2088775"/>
                    <a:gd name="connsiteY423" fmla="*/ 1797928 h 2073123"/>
                    <a:gd name="connsiteX424" fmla="*/ 289196 w 2088775"/>
                    <a:gd name="connsiteY424" fmla="*/ 1791825 h 2073123"/>
                    <a:gd name="connsiteX425" fmla="*/ 286517 w 2088775"/>
                    <a:gd name="connsiteY425" fmla="*/ 1785602 h 2073123"/>
                    <a:gd name="connsiteX426" fmla="*/ 281240 w 2088775"/>
                    <a:gd name="connsiteY426" fmla="*/ 1773096 h 2073123"/>
                    <a:gd name="connsiteX427" fmla="*/ 276602 w 2088775"/>
                    <a:gd name="connsiteY427" fmla="*/ 1760330 h 2073123"/>
                    <a:gd name="connsiteX428" fmla="*/ 274323 w 2088775"/>
                    <a:gd name="connsiteY428" fmla="*/ 1753927 h 2073123"/>
                    <a:gd name="connsiteX429" fmla="*/ 272344 w 2088775"/>
                    <a:gd name="connsiteY429" fmla="*/ 1747424 h 2073123"/>
                    <a:gd name="connsiteX430" fmla="*/ 259970 w 2088775"/>
                    <a:gd name="connsiteY430" fmla="*/ 1694558 h 2073123"/>
                    <a:gd name="connsiteX431" fmla="*/ 256811 w 2088775"/>
                    <a:gd name="connsiteY431" fmla="*/ 1667564 h 2073123"/>
                    <a:gd name="connsiteX432" fmla="*/ 256271 w 2088775"/>
                    <a:gd name="connsiteY432" fmla="*/ 1660801 h 2073123"/>
                    <a:gd name="connsiteX433" fmla="*/ 255992 w 2088775"/>
                    <a:gd name="connsiteY433" fmla="*/ 1657420 h 2073123"/>
                    <a:gd name="connsiteX434" fmla="*/ 255932 w 2088775"/>
                    <a:gd name="connsiteY434" fmla="*/ 1656099 h 2073123"/>
                    <a:gd name="connsiteX435" fmla="*/ 255892 w 2088775"/>
                    <a:gd name="connsiteY435" fmla="*/ 1654958 h 2073123"/>
                    <a:gd name="connsiteX436" fmla="*/ 255652 w 2088775"/>
                    <a:gd name="connsiteY436" fmla="*/ 1645754 h 2073123"/>
                    <a:gd name="connsiteX437" fmla="*/ 255652 w 2088775"/>
                    <a:gd name="connsiteY437" fmla="*/ 1640231 h 2073123"/>
                    <a:gd name="connsiteX438" fmla="*/ 255772 w 2088775"/>
                    <a:gd name="connsiteY438" fmla="*/ 1634708 h 2073123"/>
                    <a:gd name="connsiteX439" fmla="*/ 255812 w 2088775"/>
                    <a:gd name="connsiteY439" fmla="*/ 1633328 h 2073123"/>
                    <a:gd name="connsiteX440" fmla="*/ 255812 w 2088775"/>
                    <a:gd name="connsiteY440" fmla="*/ 1632627 h 2073123"/>
                    <a:gd name="connsiteX441" fmla="*/ 255592 w 2088775"/>
                    <a:gd name="connsiteY441" fmla="*/ 1632047 h 2073123"/>
                    <a:gd name="connsiteX442" fmla="*/ 253093 w 2088775"/>
                    <a:gd name="connsiteY442" fmla="*/ 1630866 h 2073123"/>
                    <a:gd name="connsiteX443" fmla="*/ 248095 w 2088775"/>
                    <a:gd name="connsiteY443" fmla="*/ 1628505 h 2073123"/>
                    <a:gd name="connsiteX444" fmla="*/ 239159 w 2088775"/>
                    <a:gd name="connsiteY444" fmla="*/ 1623883 h 2073123"/>
                    <a:gd name="connsiteX445" fmla="*/ 234502 w 2088775"/>
                    <a:gd name="connsiteY445" fmla="*/ 1621282 h 2073123"/>
                    <a:gd name="connsiteX446" fmla="*/ 227725 w 2088775"/>
                    <a:gd name="connsiteY446" fmla="*/ 1617360 h 2073123"/>
                    <a:gd name="connsiteX447" fmla="*/ 214411 w 2088775"/>
                    <a:gd name="connsiteY447" fmla="*/ 1609076 h 2073123"/>
                    <a:gd name="connsiteX448" fmla="*/ 207854 w 2088775"/>
                    <a:gd name="connsiteY448" fmla="*/ 1604794 h 2073123"/>
                    <a:gd name="connsiteX449" fmla="*/ 201437 w 2088775"/>
                    <a:gd name="connsiteY449" fmla="*/ 1600291 h 2073123"/>
                    <a:gd name="connsiteX450" fmla="*/ 153220 w 2088775"/>
                    <a:gd name="connsiteY450" fmla="*/ 1560172 h 2073123"/>
                    <a:gd name="connsiteX451" fmla="*/ 112039 w 2088775"/>
                    <a:gd name="connsiteY451" fmla="*/ 1512749 h 2073123"/>
                    <a:gd name="connsiteX452" fmla="*/ 79254 w 2088775"/>
                    <a:gd name="connsiteY452" fmla="*/ 1459062 h 2073123"/>
                    <a:gd name="connsiteX453" fmla="*/ 72477 w 2088775"/>
                    <a:gd name="connsiteY453" fmla="*/ 1444835 h 2073123"/>
                    <a:gd name="connsiteX454" fmla="*/ 66320 w 2088775"/>
                    <a:gd name="connsiteY454" fmla="*/ 1430328 h 2073123"/>
                    <a:gd name="connsiteX455" fmla="*/ 60843 w 2088775"/>
                    <a:gd name="connsiteY455" fmla="*/ 1415541 h 2073123"/>
                    <a:gd name="connsiteX456" fmla="*/ 56005 w 2088775"/>
                    <a:gd name="connsiteY456" fmla="*/ 1400534 h 2073123"/>
                    <a:gd name="connsiteX457" fmla="*/ 43191 w 2088775"/>
                    <a:gd name="connsiteY457" fmla="*/ 1338823 h 2073123"/>
                    <a:gd name="connsiteX458" fmla="*/ 41312 w 2088775"/>
                    <a:gd name="connsiteY458" fmla="*/ 1275852 h 2073123"/>
                    <a:gd name="connsiteX459" fmla="*/ 50288 w 2088775"/>
                    <a:gd name="connsiteY459" fmla="*/ 1213462 h 2073123"/>
                    <a:gd name="connsiteX460" fmla="*/ 52906 w 2088775"/>
                    <a:gd name="connsiteY460" fmla="*/ 1203117 h 2073123"/>
                    <a:gd name="connsiteX461" fmla="*/ 55725 w 2088775"/>
                    <a:gd name="connsiteY461" fmla="*/ 1192832 h 2073123"/>
                    <a:gd name="connsiteX462" fmla="*/ 58984 w 2088775"/>
                    <a:gd name="connsiteY462" fmla="*/ 1182667 h 2073123"/>
                    <a:gd name="connsiteX463" fmla="*/ 60623 w 2088775"/>
                    <a:gd name="connsiteY463" fmla="*/ 1177584 h 2073123"/>
                    <a:gd name="connsiteX464" fmla="*/ 62462 w 2088775"/>
                    <a:gd name="connsiteY464" fmla="*/ 1172582 h 2073123"/>
                    <a:gd name="connsiteX465" fmla="*/ 66200 w 2088775"/>
                    <a:gd name="connsiteY465" fmla="*/ 1162597 h 2073123"/>
                    <a:gd name="connsiteX466" fmla="*/ 70318 w 2088775"/>
                    <a:gd name="connsiteY466" fmla="*/ 1152772 h 2073123"/>
                    <a:gd name="connsiteX467" fmla="*/ 79274 w 2088775"/>
                    <a:gd name="connsiteY467" fmla="*/ 1133443 h 2073123"/>
                    <a:gd name="connsiteX468" fmla="*/ 84212 w 2088775"/>
                    <a:gd name="connsiteY468" fmla="*/ 1123998 h 2073123"/>
                    <a:gd name="connsiteX469" fmla="*/ 89329 w 2088775"/>
                    <a:gd name="connsiteY469" fmla="*/ 1114653 h 2073123"/>
                    <a:gd name="connsiteX470" fmla="*/ 94807 w 2088775"/>
                    <a:gd name="connsiteY470" fmla="*/ 1105529 h 2073123"/>
                    <a:gd name="connsiteX471" fmla="*/ 97566 w 2088775"/>
                    <a:gd name="connsiteY471" fmla="*/ 1100987 h 2073123"/>
                    <a:gd name="connsiteX472" fmla="*/ 100504 w 2088775"/>
                    <a:gd name="connsiteY472" fmla="*/ 1096545 h 2073123"/>
                    <a:gd name="connsiteX473" fmla="*/ 106381 w 2088775"/>
                    <a:gd name="connsiteY473" fmla="*/ 1087680 h 2073123"/>
                    <a:gd name="connsiteX474" fmla="*/ 112619 w 2088775"/>
                    <a:gd name="connsiteY474" fmla="*/ 1079076 h 2073123"/>
                    <a:gd name="connsiteX475" fmla="*/ 115757 w 2088775"/>
                    <a:gd name="connsiteY475" fmla="*/ 1074774 h 2073123"/>
                    <a:gd name="connsiteX476" fmla="*/ 116517 w 2088775"/>
                    <a:gd name="connsiteY476" fmla="*/ 1073733 h 2073123"/>
                    <a:gd name="connsiteX477" fmla="*/ 117076 w 2088775"/>
                    <a:gd name="connsiteY477" fmla="*/ 1073033 h 2073123"/>
                    <a:gd name="connsiteX478" fmla="*/ 118196 w 2088775"/>
                    <a:gd name="connsiteY478" fmla="*/ 1071632 h 2073123"/>
                    <a:gd name="connsiteX479" fmla="*/ 122654 w 2088775"/>
                    <a:gd name="connsiteY479" fmla="*/ 1066050 h 2073123"/>
                    <a:gd name="connsiteX480" fmla="*/ 126892 w 2088775"/>
                    <a:gd name="connsiteY480" fmla="*/ 1061107 h 2073123"/>
                    <a:gd name="connsiteX481" fmla="*/ 129031 w 2088775"/>
                    <a:gd name="connsiteY481" fmla="*/ 1058646 h 2073123"/>
                    <a:gd name="connsiteX482" fmla="*/ 130110 w 2088775"/>
                    <a:gd name="connsiteY482" fmla="*/ 1057425 h 2073123"/>
                    <a:gd name="connsiteX483" fmla="*/ 130610 w 2088775"/>
                    <a:gd name="connsiteY483" fmla="*/ 1056785 h 2073123"/>
                    <a:gd name="connsiteX484" fmla="*/ 130370 w 2088775"/>
                    <a:gd name="connsiteY484" fmla="*/ 1056005 h 2073123"/>
                    <a:gd name="connsiteX485" fmla="*/ 126192 w 2088775"/>
                    <a:gd name="connsiteY485" fmla="*/ 1043659 h 2073123"/>
                    <a:gd name="connsiteX486" fmla="*/ 124413 w 2088775"/>
                    <a:gd name="connsiteY486" fmla="*/ 1037516 h 2073123"/>
                    <a:gd name="connsiteX487" fmla="*/ 121874 w 2088775"/>
                    <a:gd name="connsiteY487" fmla="*/ 1027571 h 2073123"/>
                    <a:gd name="connsiteX488" fmla="*/ 117656 w 2088775"/>
                    <a:gd name="connsiteY488" fmla="*/ 1007501 h 2073123"/>
                    <a:gd name="connsiteX489" fmla="*/ 112379 w 2088775"/>
                    <a:gd name="connsiteY489" fmla="*/ 944510 h 2073123"/>
                    <a:gd name="connsiteX490" fmla="*/ 114158 w 2088775"/>
                    <a:gd name="connsiteY490" fmla="*/ 912935 h 2073123"/>
                    <a:gd name="connsiteX491" fmla="*/ 114977 w 2088775"/>
                    <a:gd name="connsiteY491" fmla="*/ 905071 h 2073123"/>
                    <a:gd name="connsiteX492" fmla="*/ 115957 w 2088775"/>
                    <a:gd name="connsiteY492" fmla="*/ 897227 h 2073123"/>
                    <a:gd name="connsiteX493" fmla="*/ 118656 w 2088775"/>
                    <a:gd name="connsiteY493" fmla="*/ 881619 h 2073123"/>
                    <a:gd name="connsiteX494" fmla="*/ 122074 w 2088775"/>
                    <a:gd name="connsiteY494" fmla="*/ 866172 h 2073123"/>
                    <a:gd name="connsiteX495" fmla="*/ 123953 w 2088775"/>
                    <a:gd name="connsiteY495" fmla="*/ 858488 h 2073123"/>
                    <a:gd name="connsiteX496" fmla="*/ 124893 w 2088775"/>
                    <a:gd name="connsiteY496" fmla="*/ 854646 h 2073123"/>
                    <a:gd name="connsiteX497" fmla="*/ 126052 w 2088775"/>
                    <a:gd name="connsiteY497" fmla="*/ 850864 h 2073123"/>
                    <a:gd name="connsiteX498" fmla="*/ 130830 w 2088775"/>
                    <a:gd name="connsiteY498" fmla="*/ 835777 h 2073123"/>
                    <a:gd name="connsiteX499" fmla="*/ 132049 w 2088775"/>
                    <a:gd name="connsiteY499" fmla="*/ 832015 h 2073123"/>
                    <a:gd name="connsiteX500" fmla="*/ 133489 w 2088775"/>
                    <a:gd name="connsiteY500" fmla="*/ 828333 h 2073123"/>
                    <a:gd name="connsiteX501" fmla="*/ 136367 w 2088775"/>
                    <a:gd name="connsiteY501" fmla="*/ 820969 h 2073123"/>
                    <a:gd name="connsiteX502" fmla="*/ 149201 w 2088775"/>
                    <a:gd name="connsiteY502" fmla="*/ 792055 h 2073123"/>
                    <a:gd name="connsiteX503" fmla="*/ 156758 w 2088775"/>
                    <a:gd name="connsiteY503" fmla="*/ 778168 h 2073123"/>
                    <a:gd name="connsiteX504" fmla="*/ 160596 w 2088775"/>
                    <a:gd name="connsiteY504" fmla="*/ 771245 h 2073123"/>
                    <a:gd name="connsiteX505" fmla="*/ 164834 w 2088775"/>
                    <a:gd name="connsiteY505" fmla="*/ 764562 h 2073123"/>
                    <a:gd name="connsiteX506" fmla="*/ 169952 w 2088775"/>
                    <a:gd name="connsiteY506" fmla="*/ 756578 h 2073123"/>
                    <a:gd name="connsiteX507" fmla="*/ 172511 w 2088775"/>
                    <a:gd name="connsiteY507" fmla="*/ 752596 h 2073123"/>
                    <a:gd name="connsiteX508" fmla="*/ 175269 w 2088775"/>
                    <a:gd name="connsiteY508" fmla="*/ 748734 h 2073123"/>
                    <a:gd name="connsiteX509" fmla="*/ 186504 w 2088775"/>
                    <a:gd name="connsiteY509" fmla="*/ 733467 h 2073123"/>
                    <a:gd name="connsiteX510" fmla="*/ 198678 w 2088775"/>
                    <a:gd name="connsiteY510" fmla="*/ 718939 h 2073123"/>
                    <a:gd name="connsiteX511" fmla="*/ 205055 w 2088775"/>
                    <a:gd name="connsiteY511" fmla="*/ 711936 h 2073123"/>
                    <a:gd name="connsiteX512" fmla="*/ 211592 w 2088775"/>
                    <a:gd name="connsiteY512" fmla="*/ 705073 h 2073123"/>
                    <a:gd name="connsiteX513" fmla="*/ 225186 w 2088775"/>
                    <a:gd name="connsiteY513" fmla="*/ 691886 h 2073123"/>
                    <a:gd name="connsiteX514" fmla="*/ 232143 w 2088775"/>
                    <a:gd name="connsiteY514" fmla="*/ 685463 h 2073123"/>
                    <a:gd name="connsiteX515" fmla="*/ 239439 w 2088775"/>
                    <a:gd name="connsiteY515" fmla="*/ 679420 h 2073123"/>
                    <a:gd name="connsiteX516" fmla="*/ 246776 w 2088775"/>
                    <a:gd name="connsiteY516" fmla="*/ 673437 h 2073123"/>
                    <a:gd name="connsiteX517" fmla="*/ 250454 w 2088775"/>
                    <a:gd name="connsiteY517" fmla="*/ 670456 h 2073123"/>
                    <a:gd name="connsiteX518" fmla="*/ 254292 w 2088775"/>
                    <a:gd name="connsiteY518" fmla="*/ 667694 h 2073123"/>
                    <a:gd name="connsiteX519" fmla="*/ 260370 w 2088775"/>
                    <a:gd name="connsiteY519" fmla="*/ 663352 h 2073123"/>
                    <a:gd name="connsiteX520" fmla="*/ 265307 w 2088775"/>
                    <a:gd name="connsiteY520" fmla="*/ 659871 h 2073123"/>
                    <a:gd name="connsiteX521" fmla="*/ 272124 w 2088775"/>
                    <a:gd name="connsiteY521" fmla="*/ 655608 h 2073123"/>
                    <a:gd name="connsiteX522" fmla="*/ 275542 w 2088775"/>
                    <a:gd name="connsiteY522" fmla="*/ 653487 h 2073123"/>
                    <a:gd name="connsiteX523" fmla="*/ 277162 w 2088775"/>
                    <a:gd name="connsiteY523" fmla="*/ 652347 h 2073123"/>
                    <a:gd name="connsiteX524" fmla="*/ 276802 w 2088775"/>
                    <a:gd name="connsiteY524" fmla="*/ 650366 h 2073123"/>
                    <a:gd name="connsiteX525" fmla="*/ 274623 w 2088775"/>
                    <a:gd name="connsiteY525" fmla="*/ 634418 h 2073123"/>
                    <a:gd name="connsiteX526" fmla="*/ 274263 w 2088775"/>
                    <a:gd name="connsiteY526" fmla="*/ 630316 h 2073123"/>
                    <a:gd name="connsiteX527" fmla="*/ 273903 w 2088775"/>
                    <a:gd name="connsiteY527" fmla="*/ 624553 h 2073123"/>
                    <a:gd name="connsiteX528" fmla="*/ 273443 w 2088775"/>
                    <a:gd name="connsiteY528" fmla="*/ 611847 h 2073123"/>
                    <a:gd name="connsiteX529" fmla="*/ 273563 w 2088775"/>
                    <a:gd name="connsiteY529" fmla="*/ 599141 h 2073123"/>
                    <a:gd name="connsiteX530" fmla="*/ 273703 w 2088775"/>
                    <a:gd name="connsiteY530" fmla="*/ 592778 h 2073123"/>
                    <a:gd name="connsiteX531" fmla="*/ 274103 w 2088775"/>
                    <a:gd name="connsiteY531" fmla="*/ 586434 h 2073123"/>
                    <a:gd name="connsiteX532" fmla="*/ 284358 w 2088775"/>
                    <a:gd name="connsiteY532" fmla="*/ 523744 h 2073123"/>
                    <a:gd name="connsiteX533" fmla="*/ 306948 w 2088775"/>
                    <a:gd name="connsiteY533" fmla="*/ 464415 h 2073123"/>
                    <a:gd name="connsiteX534" fmla="*/ 340532 w 2088775"/>
                    <a:gd name="connsiteY534" fmla="*/ 410708 h 2073123"/>
                    <a:gd name="connsiteX535" fmla="*/ 383492 w 2088775"/>
                    <a:gd name="connsiteY535" fmla="*/ 364326 h 2073123"/>
                    <a:gd name="connsiteX536" fmla="*/ 443144 w 2088775"/>
                    <a:gd name="connsiteY536" fmla="*/ 321325 h 2073123"/>
                    <a:gd name="connsiteX537" fmla="*/ 475949 w 2088775"/>
                    <a:gd name="connsiteY537" fmla="*/ 304676 h 2073123"/>
                    <a:gd name="connsiteX538" fmla="*/ 492841 w 2088775"/>
                    <a:gd name="connsiteY538" fmla="*/ 297733 h 2073123"/>
                    <a:gd name="connsiteX539" fmla="*/ 497059 w 2088775"/>
                    <a:gd name="connsiteY539" fmla="*/ 296132 h 2073123"/>
                    <a:gd name="connsiteX540" fmla="*/ 499158 w 2088775"/>
                    <a:gd name="connsiteY540" fmla="*/ 295332 h 2073123"/>
                    <a:gd name="connsiteX541" fmla="*/ 499958 w 2088775"/>
                    <a:gd name="connsiteY541" fmla="*/ 295052 h 2073123"/>
                    <a:gd name="connsiteX542" fmla="*/ 500657 w 2088775"/>
                    <a:gd name="connsiteY542" fmla="*/ 294812 h 2073123"/>
                    <a:gd name="connsiteX543" fmla="*/ 506215 w 2088775"/>
                    <a:gd name="connsiteY543" fmla="*/ 292931 h 2073123"/>
                    <a:gd name="connsiteX544" fmla="*/ 514231 w 2088775"/>
                    <a:gd name="connsiteY544" fmla="*/ 290489 h 2073123"/>
                    <a:gd name="connsiteX545" fmla="*/ 516250 w 2088775"/>
                    <a:gd name="connsiteY545" fmla="*/ 289889 h 2073123"/>
                    <a:gd name="connsiteX546" fmla="*/ 516750 w 2088775"/>
                    <a:gd name="connsiteY546" fmla="*/ 289709 h 2073123"/>
                    <a:gd name="connsiteX547" fmla="*/ 516950 w 2088775"/>
                    <a:gd name="connsiteY547" fmla="*/ 289229 h 2073123"/>
                    <a:gd name="connsiteX548" fmla="*/ 517290 w 2088775"/>
                    <a:gd name="connsiteY548" fmla="*/ 288228 h 2073123"/>
                    <a:gd name="connsiteX549" fmla="*/ 518629 w 2088775"/>
                    <a:gd name="connsiteY549" fmla="*/ 284246 h 2073123"/>
                    <a:gd name="connsiteX550" fmla="*/ 521468 w 2088775"/>
                    <a:gd name="connsiteY550" fmla="*/ 276323 h 2073123"/>
                    <a:gd name="connsiteX551" fmla="*/ 522947 w 2088775"/>
                    <a:gd name="connsiteY551" fmla="*/ 272361 h 2073123"/>
                    <a:gd name="connsiteX552" fmla="*/ 524006 w 2088775"/>
                    <a:gd name="connsiteY552" fmla="*/ 269719 h 2073123"/>
                    <a:gd name="connsiteX553" fmla="*/ 525226 w 2088775"/>
                    <a:gd name="connsiteY553" fmla="*/ 266718 h 2073123"/>
                    <a:gd name="connsiteX554" fmla="*/ 547236 w 2088775"/>
                    <a:gd name="connsiteY554" fmla="*/ 219635 h 2073123"/>
                    <a:gd name="connsiteX555" fmla="*/ 580980 w 2088775"/>
                    <a:gd name="connsiteY555" fmla="*/ 166949 h 2073123"/>
                    <a:gd name="connsiteX556" fmla="*/ 622920 w 2088775"/>
                    <a:gd name="connsiteY556" fmla="*/ 120006 h 2073123"/>
                    <a:gd name="connsiteX557" fmla="*/ 673217 w 2088775"/>
                    <a:gd name="connsiteY557" fmla="*/ 81287 h 2073123"/>
                    <a:gd name="connsiteX558" fmla="*/ 731130 w 2088775"/>
                    <a:gd name="connsiteY558" fmla="*/ 53994 h 2073123"/>
                    <a:gd name="connsiteX559" fmla="*/ 762275 w 2088775"/>
                    <a:gd name="connsiteY559" fmla="*/ 45629 h 2073123"/>
                    <a:gd name="connsiteX560" fmla="*/ 770231 w 2088775"/>
                    <a:gd name="connsiteY560" fmla="*/ 44229 h 2073123"/>
                    <a:gd name="connsiteX561" fmla="*/ 774209 w 2088775"/>
                    <a:gd name="connsiteY561" fmla="*/ 43528 h 2073123"/>
                    <a:gd name="connsiteX562" fmla="*/ 778228 w 2088775"/>
                    <a:gd name="connsiteY562" fmla="*/ 43008 h 2073123"/>
                    <a:gd name="connsiteX563" fmla="*/ 786244 w 2088775"/>
                    <a:gd name="connsiteY563" fmla="*/ 42008 h 2073123"/>
                    <a:gd name="connsiteX564" fmla="*/ 794300 w 2088775"/>
                    <a:gd name="connsiteY564" fmla="*/ 41367 h 2073123"/>
                    <a:gd name="connsiteX565" fmla="*/ 810453 w 2088775"/>
                    <a:gd name="connsiteY565" fmla="*/ 40707 h 2073123"/>
                    <a:gd name="connsiteX566" fmla="*/ 826225 w 2088775"/>
                    <a:gd name="connsiteY566" fmla="*/ 41007 h 2073123"/>
                    <a:gd name="connsiteX567" fmla="*/ 830163 w 2088775"/>
                    <a:gd name="connsiteY567" fmla="*/ 41107 h 2073123"/>
                    <a:gd name="connsiteX568" fmla="*/ 834101 w 2088775"/>
                    <a:gd name="connsiteY568" fmla="*/ 41387 h 2073123"/>
                    <a:gd name="connsiteX569" fmla="*/ 841978 w 2088775"/>
                    <a:gd name="connsiteY569" fmla="*/ 41988 h 2073123"/>
                    <a:gd name="connsiteX570" fmla="*/ 849854 w 2088775"/>
                    <a:gd name="connsiteY570" fmla="*/ 42668 h 2073123"/>
                    <a:gd name="connsiteX571" fmla="*/ 857710 w 2088775"/>
                    <a:gd name="connsiteY571" fmla="*/ 43688 h 2073123"/>
                    <a:gd name="connsiteX572" fmla="*/ 919682 w 2088775"/>
                    <a:gd name="connsiteY572" fmla="*/ 58316 h 2073123"/>
                    <a:gd name="connsiteX573" fmla="*/ 977135 w 2088775"/>
                    <a:gd name="connsiteY573" fmla="*/ 86910 h 2073123"/>
                    <a:gd name="connsiteX574" fmla="*/ 1007820 w 2088775"/>
                    <a:gd name="connsiteY574" fmla="*/ 110401 h 2073123"/>
                    <a:gd name="connsiteX575" fmla="*/ 1011459 w 2088775"/>
                    <a:gd name="connsiteY575" fmla="*/ 113583 h 2073123"/>
                    <a:gd name="connsiteX576" fmla="*/ 1014917 w 2088775"/>
                    <a:gd name="connsiteY576" fmla="*/ 116944 h 2073123"/>
                    <a:gd name="connsiteX577" fmla="*/ 1019795 w 2088775"/>
                    <a:gd name="connsiteY577" fmla="*/ 121727 h 2073123"/>
                    <a:gd name="connsiteX578" fmla="*/ 1023933 w 2088775"/>
                    <a:gd name="connsiteY578" fmla="*/ 126129 h 2073123"/>
                    <a:gd name="connsiteX579" fmla="*/ 1027951 w 2088775"/>
                    <a:gd name="connsiteY579" fmla="*/ 130631 h 2073123"/>
                    <a:gd name="connsiteX580" fmla="*/ 1032389 w 2088775"/>
                    <a:gd name="connsiteY580" fmla="*/ 136074 h 2073123"/>
                    <a:gd name="connsiteX581" fmla="*/ 1036727 w 2088775"/>
                    <a:gd name="connsiteY581" fmla="*/ 141616 h 2073123"/>
                    <a:gd name="connsiteX582" fmla="*/ 1040725 w 2088775"/>
                    <a:gd name="connsiteY582" fmla="*/ 147399 h 2073123"/>
                    <a:gd name="connsiteX583" fmla="*/ 1042704 w 2088775"/>
                    <a:gd name="connsiteY583" fmla="*/ 150301 h 2073123"/>
                    <a:gd name="connsiteX584" fmla="*/ 1043704 w 2088775"/>
                    <a:gd name="connsiteY584" fmla="*/ 151761 h 2073123"/>
                    <a:gd name="connsiteX585" fmla="*/ 1044203 w 2088775"/>
                    <a:gd name="connsiteY585" fmla="*/ 152482 h 2073123"/>
                    <a:gd name="connsiteX586" fmla="*/ 1044463 w 2088775"/>
                    <a:gd name="connsiteY586" fmla="*/ 152842 h 2073123"/>
                    <a:gd name="connsiteX587" fmla="*/ 1044843 w 2088775"/>
                    <a:gd name="connsiteY587" fmla="*/ 152822 h 2073123"/>
                    <a:gd name="connsiteX588" fmla="*/ 1052839 w 2088775"/>
                    <a:gd name="connsiteY588" fmla="*/ 141256 h 2073123"/>
                    <a:gd name="connsiteX589" fmla="*/ 1057177 w 2088775"/>
                    <a:gd name="connsiteY589" fmla="*/ 135714 h 2073123"/>
                    <a:gd name="connsiteX590" fmla="*/ 1061655 w 2088775"/>
                    <a:gd name="connsiteY590" fmla="*/ 130291 h 2073123"/>
                    <a:gd name="connsiteX591" fmla="*/ 1071271 w 2088775"/>
                    <a:gd name="connsiteY591" fmla="*/ 120006 h 2073123"/>
                    <a:gd name="connsiteX592" fmla="*/ 1078307 w 2088775"/>
                    <a:gd name="connsiteY592" fmla="*/ 113123 h 2073123"/>
                    <a:gd name="connsiteX593" fmla="*/ 1086843 w 2088775"/>
                    <a:gd name="connsiteY593" fmla="*/ 105799 h 2073123"/>
                    <a:gd name="connsiteX594" fmla="*/ 1104615 w 2088775"/>
                    <a:gd name="connsiteY594" fmla="*/ 91992 h 2073123"/>
                    <a:gd name="connsiteX595" fmla="*/ 1113971 w 2088775"/>
                    <a:gd name="connsiteY595" fmla="*/ 85729 h 2073123"/>
                    <a:gd name="connsiteX596" fmla="*/ 1123506 w 2088775"/>
                    <a:gd name="connsiteY596" fmla="*/ 79726 h 2073123"/>
                    <a:gd name="connsiteX597" fmla="*/ 1182299 w 2088775"/>
                    <a:gd name="connsiteY597" fmla="*/ 54194 h 2073123"/>
                    <a:gd name="connsiteX598" fmla="*/ 1244670 w 2088775"/>
                    <a:gd name="connsiteY598" fmla="*/ 42188 h 2073123"/>
                    <a:gd name="connsiteX599" fmla="*/ 1260422 w 2088775"/>
                    <a:gd name="connsiteY599" fmla="*/ 41067 h 2073123"/>
                    <a:gd name="connsiteX600" fmla="*/ 1276155 w 2088775"/>
                    <a:gd name="connsiteY600" fmla="*/ 40687 h 2073123"/>
                    <a:gd name="connsiteX601" fmla="*/ 1308360 w 2088775"/>
                    <a:gd name="connsiteY601" fmla="*/ 42648 h 2073123"/>
                    <a:gd name="connsiteX602" fmla="*/ 1340085 w 2088775"/>
                    <a:gd name="connsiteY602" fmla="*/ 48591 h 2073123"/>
                    <a:gd name="connsiteX603" fmla="*/ 1347862 w 2088775"/>
                    <a:gd name="connsiteY603" fmla="*/ 50752 h 2073123"/>
                    <a:gd name="connsiteX604" fmla="*/ 1351740 w 2088775"/>
                    <a:gd name="connsiteY604" fmla="*/ 51852 h 2073123"/>
                    <a:gd name="connsiteX605" fmla="*/ 1355558 w 2088775"/>
                    <a:gd name="connsiteY605" fmla="*/ 53113 h 2073123"/>
                    <a:gd name="connsiteX606" fmla="*/ 1363194 w 2088775"/>
                    <a:gd name="connsiteY606" fmla="*/ 55654 h 2073123"/>
                    <a:gd name="connsiteX607" fmla="*/ 1370711 w 2088775"/>
                    <a:gd name="connsiteY607" fmla="*/ 58536 h 2073123"/>
                    <a:gd name="connsiteX608" fmla="*/ 1475742 w 2088775"/>
                    <a:gd name="connsiteY608" fmla="*/ 129170 h 2073123"/>
                    <a:gd name="connsiteX609" fmla="*/ 1515943 w 2088775"/>
                    <a:gd name="connsiteY609" fmla="*/ 177494 h 2073123"/>
                    <a:gd name="connsiteX610" fmla="*/ 1548008 w 2088775"/>
                    <a:gd name="connsiteY610" fmla="*/ 231140 h 2073123"/>
                    <a:gd name="connsiteX611" fmla="*/ 1554245 w 2088775"/>
                    <a:gd name="connsiteY611" fmla="*/ 244027 h 2073123"/>
                    <a:gd name="connsiteX612" fmla="*/ 1560082 w 2088775"/>
                    <a:gd name="connsiteY612" fmla="*/ 257093 h 2073123"/>
                    <a:gd name="connsiteX613" fmla="*/ 1565500 w 2088775"/>
                    <a:gd name="connsiteY613" fmla="*/ 270320 h 2073123"/>
                    <a:gd name="connsiteX614" fmla="*/ 1566120 w 2088775"/>
                    <a:gd name="connsiteY614" fmla="*/ 271860 h 2073123"/>
                    <a:gd name="connsiteX615" fmla="*/ 1566519 w 2088775"/>
                    <a:gd name="connsiteY615" fmla="*/ 272961 h 2073123"/>
                    <a:gd name="connsiteX616" fmla="*/ 1567339 w 2088775"/>
                    <a:gd name="connsiteY616" fmla="*/ 275142 h 2073123"/>
                    <a:gd name="connsiteX617" fmla="*/ 1568958 w 2088775"/>
                    <a:gd name="connsiteY617" fmla="*/ 279504 h 2073123"/>
                    <a:gd name="connsiteX618" fmla="*/ 1571477 w 2088775"/>
                    <a:gd name="connsiteY618" fmla="*/ 286828 h 2073123"/>
                    <a:gd name="connsiteX619" fmla="*/ 1572097 w 2088775"/>
                    <a:gd name="connsiteY619" fmla="*/ 288669 h 2073123"/>
                    <a:gd name="connsiteX620" fmla="*/ 1572417 w 2088775"/>
                    <a:gd name="connsiteY620" fmla="*/ 289589 h 2073123"/>
                    <a:gd name="connsiteX621" fmla="*/ 1573276 w 2088775"/>
                    <a:gd name="connsiteY621" fmla="*/ 289949 h 2073123"/>
                    <a:gd name="connsiteX622" fmla="*/ 1576994 w 2088775"/>
                    <a:gd name="connsiteY622" fmla="*/ 291050 h 2073123"/>
                    <a:gd name="connsiteX623" fmla="*/ 1584391 w 2088775"/>
                    <a:gd name="connsiteY623" fmla="*/ 293371 h 2073123"/>
                    <a:gd name="connsiteX624" fmla="*/ 1588049 w 2088775"/>
                    <a:gd name="connsiteY624" fmla="*/ 294611 h 2073123"/>
                    <a:gd name="connsiteX625" fmla="*/ 1589968 w 2088775"/>
                    <a:gd name="connsiteY625" fmla="*/ 295272 h 2073123"/>
                    <a:gd name="connsiteX626" fmla="*/ 1592747 w 2088775"/>
                    <a:gd name="connsiteY626" fmla="*/ 296332 h 2073123"/>
                    <a:gd name="connsiteX627" fmla="*/ 1603882 w 2088775"/>
                    <a:gd name="connsiteY627" fmla="*/ 300654 h 2073123"/>
                    <a:gd name="connsiteX628" fmla="*/ 1615057 w 2088775"/>
                    <a:gd name="connsiteY628" fmla="*/ 305437 h 2073123"/>
                    <a:gd name="connsiteX629" fmla="*/ 1626052 w 2088775"/>
                    <a:gd name="connsiteY629" fmla="*/ 310639 h 2073123"/>
                    <a:gd name="connsiteX630" fmla="*/ 1636867 w 2088775"/>
                    <a:gd name="connsiteY630" fmla="*/ 316202 h 2073123"/>
                    <a:gd name="connsiteX631" fmla="*/ 1715350 w 2088775"/>
                    <a:gd name="connsiteY631" fmla="*/ 373290 h 2073123"/>
                    <a:gd name="connsiteX632" fmla="*/ 1756491 w 2088775"/>
                    <a:gd name="connsiteY632" fmla="*/ 421314 h 2073123"/>
                    <a:gd name="connsiteX633" fmla="*/ 1787896 w 2088775"/>
                    <a:gd name="connsiteY633" fmla="*/ 476361 h 2073123"/>
                    <a:gd name="connsiteX634" fmla="*/ 1808007 w 2088775"/>
                    <a:gd name="connsiteY634" fmla="*/ 536590 h 2073123"/>
                    <a:gd name="connsiteX635" fmla="*/ 1815643 w 2088775"/>
                    <a:gd name="connsiteY635" fmla="*/ 599641 h 2073123"/>
                    <a:gd name="connsiteX636" fmla="*/ 1815443 w 2088775"/>
                    <a:gd name="connsiteY636" fmla="*/ 621712 h 2073123"/>
                    <a:gd name="connsiteX637" fmla="*/ 1814823 w 2088775"/>
                    <a:gd name="connsiteY637" fmla="*/ 631537 h 2073123"/>
                    <a:gd name="connsiteX638" fmla="*/ 1814124 w 2088775"/>
                    <a:gd name="connsiteY638" fmla="*/ 638480 h 2073123"/>
                    <a:gd name="connsiteX639" fmla="*/ 1812984 w 2088775"/>
                    <a:gd name="connsiteY639" fmla="*/ 646704 h 2073123"/>
                    <a:gd name="connsiteX640" fmla="*/ 1812285 w 2088775"/>
                    <a:gd name="connsiteY640" fmla="*/ 650806 h 2073123"/>
                    <a:gd name="connsiteX641" fmla="*/ 1812105 w 2088775"/>
                    <a:gd name="connsiteY641" fmla="*/ 651827 h 2073123"/>
                    <a:gd name="connsiteX642" fmla="*/ 1812045 w 2088775"/>
                    <a:gd name="connsiteY642" fmla="*/ 652347 h 2073123"/>
                    <a:gd name="connsiteX643" fmla="*/ 1812444 w 2088775"/>
                    <a:gd name="connsiteY643" fmla="*/ 652667 h 2073123"/>
                    <a:gd name="connsiteX644" fmla="*/ 1814204 w 2088775"/>
                    <a:gd name="connsiteY644" fmla="*/ 653768 h 2073123"/>
                    <a:gd name="connsiteX645" fmla="*/ 1821240 w 2088775"/>
                    <a:gd name="connsiteY645" fmla="*/ 658170 h 2073123"/>
                    <a:gd name="connsiteX646" fmla="*/ 1824759 w 2088775"/>
                    <a:gd name="connsiteY646" fmla="*/ 660391 h 2073123"/>
                    <a:gd name="connsiteX647" fmla="*/ 1828137 w 2088775"/>
                    <a:gd name="connsiteY647" fmla="*/ 662812 h 2073123"/>
                    <a:gd name="connsiteX648" fmla="*/ 1836753 w 2088775"/>
                    <a:gd name="connsiteY648" fmla="*/ 668975 h 2073123"/>
                    <a:gd name="connsiteX649" fmla="*/ 1841911 w 2088775"/>
                    <a:gd name="connsiteY649" fmla="*/ 672977 h 2073123"/>
                    <a:gd name="connsiteX650" fmla="*/ 1846968 w 2088775"/>
                    <a:gd name="connsiteY650" fmla="*/ 677099 h 2073123"/>
                    <a:gd name="connsiteX651" fmla="*/ 1857024 w 2088775"/>
                    <a:gd name="connsiteY651" fmla="*/ 685383 h 2073123"/>
                    <a:gd name="connsiteX652" fmla="*/ 1866599 w 2088775"/>
                    <a:gd name="connsiteY652" fmla="*/ 694247 h 2073123"/>
                    <a:gd name="connsiteX653" fmla="*/ 1884951 w 2088775"/>
                    <a:gd name="connsiteY653" fmla="*/ 712756 h 2073123"/>
                    <a:gd name="connsiteX654" fmla="*/ 1893567 w 2088775"/>
                    <a:gd name="connsiteY654" fmla="*/ 722541 h 2073123"/>
                    <a:gd name="connsiteX655" fmla="*/ 1901943 w 2088775"/>
                    <a:gd name="connsiteY655" fmla="*/ 732546 h 2073123"/>
                    <a:gd name="connsiteX656" fmla="*/ 1909739 w 2088775"/>
                    <a:gd name="connsiteY656" fmla="*/ 743011 h 2073123"/>
                    <a:gd name="connsiteX657" fmla="*/ 1913597 w 2088775"/>
                    <a:gd name="connsiteY657" fmla="*/ 748274 h 2073123"/>
                    <a:gd name="connsiteX658" fmla="*/ 1917356 w 2088775"/>
                    <a:gd name="connsiteY658" fmla="*/ 753616 h 2073123"/>
                    <a:gd name="connsiteX659" fmla="*/ 1924392 w 2088775"/>
                    <a:gd name="connsiteY659" fmla="*/ 764622 h 2073123"/>
                    <a:gd name="connsiteX660" fmla="*/ 1927911 w 2088775"/>
                    <a:gd name="connsiteY660" fmla="*/ 770125 h 2073123"/>
                    <a:gd name="connsiteX661" fmla="*/ 1931129 w 2088775"/>
                    <a:gd name="connsiteY661" fmla="*/ 775807 h 2073123"/>
                    <a:gd name="connsiteX662" fmla="*/ 1938765 w 2088775"/>
                    <a:gd name="connsiteY662" fmla="*/ 789654 h 2073123"/>
                    <a:gd name="connsiteX663" fmla="*/ 1945562 w 2088775"/>
                    <a:gd name="connsiteY663" fmla="*/ 803941 h 2073123"/>
                    <a:gd name="connsiteX664" fmla="*/ 1948921 w 2088775"/>
                    <a:gd name="connsiteY664" fmla="*/ 811105 h 2073123"/>
                    <a:gd name="connsiteX665" fmla="*/ 1951819 w 2088775"/>
                    <a:gd name="connsiteY665" fmla="*/ 818468 h 2073123"/>
                    <a:gd name="connsiteX666" fmla="*/ 1957517 w 2088775"/>
                    <a:gd name="connsiteY666" fmla="*/ 833236 h 2073123"/>
                    <a:gd name="connsiteX667" fmla="*/ 1962294 w 2088775"/>
                    <a:gd name="connsiteY667" fmla="*/ 848323 h 2073123"/>
                    <a:gd name="connsiteX668" fmla="*/ 1964573 w 2088775"/>
                    <a:gd name="connsiteY668" fmla="*/ 855907 h 2073123"/>
                    <a:gd name="connsiteX669" fmla="*/ 1966453 w 2088775"/>
                    <a:gd name="connsiteY669" fmla="*/ 863590 h 2073123"/>
                    <a:gd name="connsiteX670" fmla="*/ 1968332 w 2088775"/>
                    <a:gd name="connsiteY670" fmla="*/ 871274 h 2073123"/>
                    <a:gd name="connsiteX671" fmla="*/ 1970051 w 2088775"/>
                    <a:gd name="connsiteY671" fmla="*/ 878998 h 2073123"/>
                    <a:gd name="connsiteX672" fmla="*/ 1972750 w 2088775"/>
                    <a:gd name="connsiteY672" fmla="*/ 894606 h 2073123"/>
                    <a:gd name="connsiteX673" fmla="*/ 1974729 w 2088775"/>
                    <a:gd name="connsiteY673" fmla="*/ 910293 h 2073123"/>
                    <a:gd name="connsiteX674" fmla="*/ 1975528 w 2088775"/>
                    <a:gd name="connsiteY674" fmla="*/ 918157 h 2073123"/>
                    <a:gd name="connsiteX675" fmla="*/ 1976128 w 2088775"/>
                    <a:gd name="connsiteY675" fmla="*/ 926041 h 2073123"/>
                    <a:gd name="connsiteX676" fmla="*/ 1976648 w 2088775"/>
                    <a:gd name="connsiteY676" fmla="*/ 957656 h 2073123"/>
                    <a:gd name="connsiteX677" fmla="*/ 1968911 w 2088775"/>
                    <a:gd name="connsiteY677" fmla="*/ 1020407 h 2073123"/>
                    <a:gd name="connsiteX678" fmla="*/ 1967212 w 2088775"/>
                    <a:gd name="connsiteY678" fmla="*/ 1027771 h 2073123"/>
                    <a:gd name="connsiteX679" fmla="*/ 1965353 w 2088775"/>
                    <a:gd name="connsiteY679" fmla="*/ 1035094 h 2073123"/>
                    <a:gd name="connsiteX680" fmla="*/ 1964533 w 2088775"/>
                    <a:gd name="connsiteY680" fmla="*/ 1038176 h 2073123"/>
                    <a:gd name="connsiteX681" fmla="*/ 1963874 w 2088775"/>
                    <a:gd name="connsiteY681" fmla="*/ 1040477 h 2073123"/>
                    <a:gd name="connsiteX682" fmla="*/ 1962494 w 2088775"/>
                    <a:gd name="connsiteY682" fmla="*/ 1045079 h 2073123"/>
                    <a:gd name="connsiteX683" fmla="*/ 1959676 w 2088775"/>
                    <a:gd name="connsiteY683" fmla="*/ 1053483 h 2073123"/>
                    <a:gd name="connsiteX684" fmla="*/ 1958916 w 2088775"/>
                    <a:gd name="connsiteY684" fmla="*/ 1055564 h 2073123"/>
                    <a:gd name="connsiteX685" fmla="*/ 1958536 w 2088775"/>
                    <a:gd name="connsiteY685" fmla="*/ 1056605 h 2073123"/>
                    <a:gd name="connsiteX686" fmla="*/ 1958756 w 2088775"/>
                    <a:gd name="connsiteY686" fmla="*/ 1057065 h 2073123"/>
                    <a:gd name="connsiteX687" fmla="*/ 1959116 w 2088775"/>
                    <a:gd name="connsiteY687" fmla="*/ 1057485 h 2073123"/>
                    <a:gd name="connsiteX688" fmla="*/ 1962035 w 2088775"/>
                    <a:gd name="connsiteY688" fmla="*/ 1060827 h 2073123"/>
                    <a:gd name="connsiteX689" fmla="*/ 1967852 w 2088775"/>
                    <a:gd name="connsiteY689" fmla="*/ 1067710 h 2073123"/>
                    <a:gd name="connsiteX690" fmla="*/ 1970750 w 2088775"/>
                    <a:gd name="connsiteY690" fmla="*/ 1071332 h 2073123"/>
                    <a:gd name="connsiteX691" fmla="*/ 1974029 w 2088775"/>
                    <a:gd name="connsiteY691" fmla="*/ 1075614 h 2073123"/>
                    <a:gd name="connsiteX692" fmla="*/ 2003995 w 2088775"/>
                    <a:gd name="connsiteY692" fmla="*/ 1122217 h 2073123"/>
                    <a:gd name="connsiteX693" fmla="*/ 2041657 w 2088775"/>
                    <a:gd name="connsiteY693" fmla="*/ 1226288 h 2073123"/>
                    <a:gd name="connsiteX694" fmla="*/ 2048254 w 2088775"/>
                    <a:gd name="connsiteY694" fmla="*/ 1288959 h 2073123"/>
                    <a:gd name="connsiteX695" fmla="*/ 2044156 w 2088775"/>
                    <a:gd name="connsiteY695" fmla="*/ 1351830 h 207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Lst>
                  <a:rect l="l" t="t" r="r" b="b"/>
                  <a:pathLst>
                    <a:path w="2088775" h="2073123">
                      <a:moveTo>
                        <a:pt x="2088775" y="1288098"/>
                      </a:moveTo>
                      <a:cubicBezTo>
                        <a:pt x="2088336" y="1264747"/>
                        <a:pt x="2085897" y="1241376"/>
                        <a:pt x="2081419" y="1218404"/>
                      </a:cubicBezTo>
                      <a:cubicBezTo>
                        <a:pt x="2073283" y="1177984"/>
                        <a:pt x="2059369" y="1138685"/>
                        <a:pt x="2039578" y="1102708"/>
                      </a:cubicBezTo>
                      <a:cubicBezTo>
                        <a:pt x="2029723" y="1084719"/>
                        <a:pt x="2018748" y="1067330"/>
                        <a:pt x="2006374" y="1051062"/>
                      </a:cubicBezTo>
                      <a:cubicBezTo>
                        <a:pt x="2004255" y="1048161"/>
                        <a:pt x="2004915" y="1049081"/>
                        <a:pt x="2004615" y="1048681"/>
                      </a:cubicBezTo>
                      <a:lnTo>
                        <a:pt x="2004215" y="1048201"/>
                      </a:lnTo>
                      <a:lnTo>
                        <a:pt x="2003915" y="1047841"/>
                      </a:lnTo>
                      <a:lnTo>
                        <a:pt x="2003995" y="1047561"/>
                      </a:lnTo>
                      <a:lnTo>
                        <a:pt x="2004535" y="1045519"/>
                      </a:lnTo>
                      <a:cubicBezTo>
                        <a:pt x="2005274" y="1042798"/>
                        <a:pt x="2005974" y="1040057"/>
                        <a:pt x="2006614" y="1037316"/>
                      </a:cubicBezTo>
                      <a:cubicBezTo>
                        <a:pt x="2007293" y="1034574"/>
                        <a:pt x="2007933" y="1031833"/>
                        <a:pt x="2008513" y="1029071"/>
                      </a:cubicBezTo>
                      <a:cubicBezTo>
                        <a:pt x="2013551" y="1006000"/>
                        <a:pt x="2016449" y="982449"/>
                        <a:pt x="2017169" y="958897"/>
                      </a:cubicBezTo>
                      <a:cubicBezTo>
                        <a:pt x="2017669" y="947131"/>
                        <a:pt x="2016969" y="935346"/>
                        <a:pt x="2016589" y="923580"/>
                      </a:cubicBezTo>
                      <a:cubicBezTo>
                        <a:pt x="2016549" y="920638"/>
                        <a:pt x="2016209" y="917697"/>
                        <a:pt x="2015909" y="914755"/>
                      </a:cubicBezTo>
                      <a:lnTo>
                        <a:pt x="2015010" y="905951"/>
                      </a:lnTo>
                      <a:cubicBezTo>
                        <a:pt x="2014350" y="900088"/>
                        <a:pt x="2013930" y="894205"/>
                        <a:pt x="2012791" y="888402"/>
                      </a:cubicBezTo>
                      <a:lnTo>
                        <a:pt x="2009752" y="870954"/>
                      </a:lnTo>
                      <a:cubicBezTo>
                        <a:pt x="2009313" y="868033"/>
                        <a:pt x="2008493" y="865191"/>
                        <a:pt x="2007833" y="862310"/>
                      </a:cubicBezTo>
                      <a:lnTo>
                        <a:pt x="2005734" y="853705"/>
                      </a:lnTo>
                      <a:lnTo>
                        <a:pt x="2003615" y="845101"/>
                      </a:lnTo>
                      <a:cubicBezTo>
                        <a:pt x="2002955" y="842220"/>
                        <a:pt x="2001916" y="839438"/>
                        <a:pt x="2001076" y="836617"/>
                      </a:cubicBezTo>
                      <a:lnTo>
                        <a:pt x="1995719" y="819729"/>
                      </a:lnTo>
                      <a:cubicBezTo>
                        <a:pt x="1993700" y="814186"/>
                        <a:pt x="1991481" y="808703"/>
                        <a:pt x="1989362" y="803221"/>
                      </a:cubicBezTo>
                      <a:lnTo>
                        <a:pt x="1986103" y="794997"/>
                      </a:lnTo>
                      <a:lnTo>
                        <a:pt x="1982365" y="786973"/>
                      </a:lnTo>
                      <a:cubicBezTo>
                        <a:pt x="1979846" y="781650"/>
                        <a:pt x="1977407" y="776268"/>
                        <a:pt x="1974749" y="771005"/>
                      </a:cubicBezTo>
                      <a:lnTo>
                        <a:pt x="1966233" y="755537"/>
                      </a:lnTo>
                      <a:cubicBezTo>
                        <a:pt x="1965033" y="753416"/>
                        <a:pt x="1963914" y="751255"/>
                        <a:pt x="1962634" y="749194"/>
                      </a:cubicBezTo>
                      <a:lnTo>
                        <a:pt x="1958716" y="743051"/>
                      </a:lnTo>
                      <a:lnTo>
                        <a:pt x="1950840" y="730785"/>
                      </a:lnTo>
                      <a:cubicBezTo>
                        <a:pt x="1949560" y="728704"/>
                        <a:pt x="1948081" y="726783"/>
                        <a:pt x="1946662" y="724822"/>
                      </a:cubicBezTo>
                      <a:lnTo>
                        <a:pt x="1942364" y="718939"/>
                      </a:lnTo>
                      <a:cubicBezTo>
                        <a:pt x="1939465" y="715058"/>
                        <a:pt x="1936666" y="711076"/>
                        <a:pt x="1933648" y="707274"/>
                      </a:cubicBezTo>
                      <a:lnTo>
                        <a:pt x="1924332" y="696108"/>
                      </a:lnTo>
                      <a:cubicBezTo>
                        <a:pt x="1921214" y="692386"/>
                        <a:pt x="1918135" y="688645"/>
                        <a:pt x="1914717" y="685203"/>
                      </a:cubicBezTo>
                      <a:cubicBezTo>
                        <a:pt x="1908020" y="678220"/>
                        <a:pt x="1901523" y="670996"/>
                        <a:pt x="1894266" y="664573"/>
                      </a:cubicBezTo>
                      <a:lnTo>
                        <a:pt x="1883591" y="654728"/>
                      </a:lnTo>
                      <a:cubicBezTo>
                        <a:pt x="1879933" y="651566"/>
                        <a:pt x="1876135" y="648565"/>
                        <a:pt x="1872396" y="645483"/>
                      </a:cubicBezTo>
                      <a:lnTo>
                        <a:pt x="1866759" y="640901"/>
                      </a:lnTo>
                      <a:cubicBezTo>
                        <a:pt x="1864880" y="639380"/>
                        <a:pt x="1863021" y="637840"/>
                        <a:pt x="1861022" y="636459"/>
                      </a:cubicBezTo>
                      <a:lnTo>
                        <a:pt x="1855704" y="632637"/>
                      </a:lnTo>
                      <a:lnTo>
                        <a:pt x="1855324" y="632397"/>
                      </a:lnTo>
                      <a:cubicBezTo>
                        <a:pt x="1855344" y="632277"/>
                        <a:pt x="1855364" y="632117"/>
                        <a:pt x="1855364" y="631997"/>
                      </a:cubicBezTo>
                      <a:lnTo>
                        <a:pt x="1855364" y="631897"/>
                      </a:lnTo>
                      <a:cubicBezTo>
                        <a:pt x="1855364" y="631897"/>
                        <a:pt x="1855364" y="631897"/>
                        <a:pt x="1855364" y="631797"/>
                      </a:cubicBezTo>
                      <a:lnTo>
                        <a:pt x="1855364" y="631417"/>
                      </a:lnTo>
                      <a:lnTo>
                        <a:pt x="1855484" y="629856"/>
                      </a:lnTo>
                      <a:lnTo>
                        <a:pt x="1855844" y="623633"/>
                      </a:lnTo>
                      <a:cubicBezTo>
                        <a:pt x="1856224" y="615349"/>
                        <a:pt x="1856364" y="607045"/>
                        <a:pt x="1856084" y="598761"/>
                      </a:cubicBezTo>
                      <a:cubicBezTo>
                        <a:pt x="1855564" y="574889"/>
                        <a:pt x="1852726" y="550997"/>
                        <a:pt x="1847468" y="527646"/>
                      </a:cubicBezTo>
                      <a:cubicBezTo>
                        <a:pt x="1842151" y="504294"/>
                        <a:pt x="1834534" y="481503"/>
                        <a:pt x="1824799" y="459732"/>
                      </a:cubicBezTo>
                      <a:cubicBezTo>
                        <a:pt x="1815123" y="437922"/>
                        <a:pt x="1803169" y="417192"/>
                        <a:pt x="1789475" y="397842"/>
                      </a:cubicBezTo>
                      <a:cubicBezTo>
                        <a:pt x="1775762" y="378493"/>
                        <a:pt x="1760369" y="360404"/>
                        <a:pt x="1743377" y="344036"/>
                      </a:cubicBezTo>
                      <a:cubicBezTo>
                        <a:pt x="1717269" y="318723"/>
                        <a:pt x="1687603" y="297393"/>
                        <a:pt x="1655778" y="280304"/>
                      </a:cubicBezTo>
                      <a:cubicBezTo>
                        <a:pt x="1651759" y="278243"/>
                        <a:pt x="1647801" y="276062"/>
                        <a:pt x="1643723" y="274101"/>
                      </a:cubicBezTo>
                      <a:lnTo>
                        <a:pt x="1631489" y="268319"/>
                      </a:lnTo>
                      <a:lnTo>
                        <a:pt x="1619055" y="262996"/>
                      </a:lnTo>
                      <a:cubicBezTo>
                        <a:pt x="1614957" y="261295"/>
                        <a:pt x="1611039" y="259894"/>
                        <a:pt x="1607020" y="258334"/>
                      </a:cubicBezTo>
                      <a:lnTo>
                        <a:pt x="1603762" y="257093"/>
                      </a:lnTo>
                      <a:lnTo>
                        <a:pt x="1603102" y="255432"/>
                      </a:lnTo>
                      <a:cubicBezTo>
                        <a:pt x="1601143" y="250650"/>
                        <a:pt x="1599244" y="245848"/>
                        <a:pt x="1597225" y="241085"/>
                      </a:cubicBezTo>
                      <a:cubicBezTo>
                        <a:pt x="1595126" y="236343"/>
                        <a:pt x="1593067" y="231601"/>
                        <a:pt x="1590888" y="226878"/>
                      </a:cubicBezTo>
                      <a:cubicBezTo>
                        <a:pt x="1588629" y="222196"/>
                        <a:pt x="1586430" y="217494"/>
                        <a:pt x="1584091" y="212851"/>
                      </a:cubicBezTo>
                      <a:cubicBezTo>
                        <a:pt x="1573876" y="192621"/>
                        <a:pt x="1562201" y="172952"/>
                        <a:pt x="1548988" y="154103"/>
                      </a:cubicBezTo>
                      <a:cubicBezTo>
                        <a:pt x="1535774" y="135273"/>
                        <a:pt x="1521001" y="117265"/>
                        <a:pt x="1504448" y="100576"/>
                      </a:cubicBezTo>
                      <a:lnTo>
                        <a:pt x="1498211" y="94353"/>
                      </a:lnTo>
                      <a:cubicBezTo>
                        <a:pt x="1496112" y="92292"/>
                        <a:pt x="1493913" y="90311"/>
                        <a:pt x="1491754" y="88310"/>
                      </a:cubicBezTo>
                      <a:cubicBezTo>
                        <a:pt x="1487476" y="84248"/>
                        <a:pt x="1482938" y="80406"/>
                        <a:pt x="1478441" y="76545"/>
                      </a:cubicBezTo>
                      <a:cubicBezTo>
                        <a:pt x="1473943" y="72663"/>
                        <a:pt x="1469145" y="69061"/>
                        <a:pt x="1464507" y="65359"/>
                      </a:cubicBezTo>
                      <a:lnTo>
                        <a:pt x="1457230" y="60057"/>
                      </a:lnTo>
                      <a:cubicBezTo>
                        <a:pt x="1454812" y="58296"/>
                        <a:pt x="1452393" y="56515"/>
                        <a:pt x="1449854" y="54874"/>
                      </a:cubicBezTo>
                      <a:cubicBezTo>
                        <a:pt x="1429903" y="41387"/>
                        <a:pt x="1408393" y="29562"/>
                        <a:pt x="1385324" y="20657"/>
                      </a:cubicBezTo>
                      <a:lnTo>
                        <a:pt x="1376668" y="17356"/>
                      </a:lnTo>
                      <a:lnTo>
                        <a:pt x="1367852" y="14414"/>
                      </a:lnTo>
                      <a:lnTo>
                        <a:pt x="1363434" y="12973"/>
                      </a:lnTo>
                      <a:lnTo>
                        <a:pt x="1358956" y="11693"/>
                      </a:lnTo>
                      <a:lnTo>
                        <a:pt x="1349961" y="9192"/>
                      </a:lnTo>
                      <a:cubicBezTo>
                        <a:pt x="1337846" y="6250"/>
                        <a:pt x="1325612" y="3689"/>
                        <a:pt x="1313158" y="2288"/>
                      </a:cubicBezTo>
                      <a:cubicBezTo>
                        <a:pt x="1306961" y="1408"/>
                        <a:pt x="1300724" y="1008"/>
                        <a:pt x="1294486" y="547"/>
                      </a:cubicBezTo>
                      <a:cubicBezTo>
                        <a:pt x="1291368" y="267"/>
                        <a:pt x="1288249" y="287"/>
                        <a:pt x="1285111" y="167"/>
                      </a:cubicBezTo>
                      <a:cubicBezTo>
                        <a:pt x="1282032" y="107"/>
                        <a:pt x="1278774" y="-33"/>
                        <a:pt x="1275835" y="7"/>
                      </a:cubicBezTo>
                      <a:lnTo>
                        <a:pt x="1258363" y="427"/>
                      </a:lnTo>
                      <a:cubicBezTo>
                        <a:pt x="1252526" y="687"/>
                        <a:pt x="1246649" y="1248"/>
                        <a:pt x="1240792" y="1668"/>
                      </a:cubicBezTo>
                      <a:cubicBezTo>
                        <a:pt x="1217303" y="3849"/>
                        <a:pt x="1193594" y="8211"/>
                        <a:pt x="1170284" y="15275"/>
                      </a:cubicBezTo>
                      <a:cubicBezTo>
                        <a:pt x="1146995" y="22338"/>
                        <a:pt x="1124106" y="32043"/>
                        <a:pt x="1102736" y="44649"/>
                      </a:cubicBezTo>
                      <a:cubicBezTo>
                        <a:pt x="1098998" y="46830"/>
                        <a:pt x="1095399" y="49251"/>
                        <a:pt x="1091721" y="51552"/>
                      </a:cubicBezTo>
                      <a:cubicBezTo>
                        <a:pt x="1088103" y="53934"/>
                        <a:pt x="1084345" y="56135"/>
                        <a:pt x="1080926" y="58776"/>
                      </a:cubicBezTo>
                      <a:cubicBezTo>
                        <a:pt x="1073990" y="63938"/>
                        <a:pt x="1066873" y="68921"/>
                        <a:pt x="1060456" y="74664"/>
                      </a:cubicBezTo>
                      <a:lnTo>
                        <a:pt x="1050640" y="83088"/>
                      </a:lnTo>
                      <a:lnTo>
                        <a:pt x="1046022" y="87570"/>
                      </a:lnTo>
                      <a:lnTo>
                        <a:pt x="1044863" y="88691"/>
                      </a:lnTo>
                      <a:cubicBezTo>
                        <a:pt x="1044583" y="88971"/>
                        <a:pt x="1044723" y="88831"/>
                        <a:pt x="1044663" y="88871"/>
                      </a:cubicBezTo>
                      <a:lnTo>
                        <a:pt x="1044603" y="88911"/>
                      </a:lnTo>
                      <a:cubicBezTo>
                        <a:pt x="1044603" y="88911"/>
                        <a:pt x="1044483" y="89031"/>
                        <a:pt x="1044423" y="89131"/>
                      </a:cubicBezTo>
                      <a:lnTo>
                        <a:pt x="1044383" y="89191"/>
                      </a:lnTo>
                      <a:lnTo>
                        <a:pt x="1044303" y="89051"/>
                      </a:lnTo>
                      <a:cubicBezTo>
                        <a:pt x="1044303" y="89051"/>
                        <a:pt x="1044203" y="88931"/>
                        <a:pt x="1044143" y="88891"/>
                      </a:cubicBezTo>
                      <a:lnTo>
                        <a:pt x="1044103" y="88851"/>
                      </a:lnTo>
                      <a:lnTo>
                        <a:pt x="1043664" y="88430"/>
                      </a:lnTo>
                      <a:lnTo>
                        <a:pt x="1042684" y="87470"/>
                      </a:lnTo>
                      <a:lnTo>
                        <a:pt x="1038726" y="83628"/>
                      </a:lnTo>
                      <a:cubicBezTo>
                        <a:pt x="1037406" y="82347"/>
                        <a:pt x="1035947" y="81187"/>
                        <a:pt x="1034568" y="79966"/>
                      </a:cubicBezTo>
                      <a:cubicBezTo>
                        <a:pt x="1023473" y="70181"/>
                        <a:pt x="1011699" y="61017"/>
                        <a:pt x="999204" y="52893"/>
                      </a:cubicBezTo>
                      <a:cubicBezTo>
                        <a:pt x="978514" y="39286"/>
                        <a:pt x="956164" y="28081"/>
                        <a:pt x="933055" y="19977"/>
                      </a:cubicBezTo>
                      <a:cubicBezTo>
                        <a:pt x="909966" y="11813"/>
                        <a:pt x="886277" y="6410"/>
                        <a:pt x="862748" y="3329"/>
                      </a:cubicBezTo>
                      <a:lnTo>
                        <a:pt x="853912" y="2208"/>
                      </a:lnTo>
                      <a:cubicBezTo>
                        <a:pt x="850974" y="1828"/>
                        <a:pt x="848055" y="1708"/>
                        <a:pt x="845116" y="1448"/>
                      </a:cubicBezTo>
                      <a:lnTo>
                        <a:pt x="836320" y="787"/>
                      </a:lnTo>
                      <a:lnTo>
                        <a:pt x="831923" y="487"/>
                      </a:lnTo>
                      <a:lnTo>
                        <a:pt x="827565" y="367"/>
                      </a:lnTo>
                      <a:lnTo>
                        <a:pt x="818829" y="147"/>
                      </a:lnTo>
                      <a:lnTo>
                        <a:pt x="814471" y="47"/>
                      </a:lnTo>
                      <a:cubicBezTo>
                        <a:pt x="813011" y="7"/>
                        <a:pt x="811592" y="-33"/>
                        <a:pt x="809973" y="47"/>
                      </a:cubicBezTo>
                      <a:cubicBezTo>
                        <a:pt x="803736" y="227"/>
                        <a:pt x="797479" y="227"/>
                        <a:pt x="791242" y="807"/>
                      </a:cubicBezTo>
                      <a:cubicBezTo>
                        <a:pt x="788123" y="1048"/>
                        <a:pt x="785004" y="1268"/>
                        <a:pt x="781886" y="1548"/>
                      </a:cubicBezTo>
                      <a:lnTo>
                        <a:pt x="772570" y="2708"/>
                      </a:lnTo>
                      <a:lnTo>
                        <a:pt x="767912" y="3309"/>
                      </a:lnTo>
                      <a:lnTo>
                        <a:pt x="763295" y="4109"/>
                      </a:lnTo>
                      <a:lnTo>
                        <a:pt x="754059" y="5750"/>
                      </a:lnTo>
                      <a:cubicBezTo>
                        <a:pt x="741865" y="8371"/>
                        <a:pt x="729730" y="11353"/>
                        <a:pt x="718016" y="15415"/>
                      </a:cubicBezTo>
                      <a:cubicBezTo>
                        <a:pt x="694447" y="23178"/>
                        <a:pt x="672217" y="33964"/>
                        <a:pt x="651607" y="46670"/>
                      </a:cubicBezTo>
                      <a:cubicBezTo>
                        <a:pt x="630916" y="59336"/>
                        <a:pt x="612125" y="74223"/>
                        <a:pt x="594873" y="90331"/>
                      </a:cubicBezTo>
                      <a:cubicBezTo>
                        <a:pt x="577601" y="106439"/>
                        <a:pt x="562149" y="124008"/>
                        <a:pt x="548275" y="142477"/>
                      </a:cubicBezTo>
                      <a:cubicBezTo>
                        <a:pt x="534382" y="160926"/>
                        <a:pt x="522067" y="180295"/>
                        <a:pt x="511232" y="200285"/>
                      </a:cubicBezTo>
                      <a:cubicBezTo>
                        <a:pt x="502237" y="216973"/>
                        <a:pt x="494260" y="234102"/>
                        <a:pt x="487264" y="251510"/>
                      </a:cubicBezTo>
                      <a:lnTo>
                        <a:pt x="485005" y="257113"/>
                      </a:lnTo>
                      <a:lnTo>
                        <a:pt x="477848" y="259834"/>
                      </a:lnTo>
                      <a:lnTo>
                        <a:pt x="473310" y="261575"/>
                      </a:lnTo>
                      <a:lnTo>
                        <a:pt x="471031" y="262456"/>
                      </a:lnTo>
                      <a:lnTo>
                        <a:pt x="468672" y="263456"/>
                      </a:lnTo>
                      <a:lnTo>
                        <a:pt x="459257" y="267478"/>
                      </a:lnTo>
                      <a:cubicBezTo>
                        <a:pt x="446802" y="273081"/>
                        <a:pt x="434548" y="279124"/>
                        <a:pt x="422714" y="286007"/>
                      </a:cubicBezTo>
                      <a:cubicBezTo>
                        <a:pt x="398925" y="299534"/>
                        <a:pt x="376675" y="315742"/>
                        <a:pt x="356145" y="333991"/>
                      </a:cubicBezTo>
                      <a:cubicBezTo>
                        <a:pt x="338573" y="349698"/>
                        <a:pt x="322501" y="367127"/>
                        <a:pt x="308047" y="385916"/>
                      </a:cubicBezTo>
                      <a:cubicBezTo>
                        <a:pt x="293614" y="404685"/>
                        <a:pt x="280880" y="424895"/>
                        <a:pt x="270325" y="446266"/>
                      </a:cubicBezTo>
                      <a:cubicBezTo>
                        <a:pt x="259730" y="467616"/>
                        <a:pt x="251154" y="490047"/>
                        <a:pt x="244877" y="513139"/>
                      </a:cubicBezTo>
                      <a:cubicBezTo>
                        <a:pt x="238680" y="536250"/>
                        <a:pt x="234821" y="560022"/>
                        <a:pt x="233302" y="583873"/>
                      </a:cubicBezTo>
                      <a:lnTo>
                        <a:pt x="232862" y="591037"/>
                      </a:lnTo>
                      <a:lnTo>
                        <a:pt x="232682" y="598200"/>
                      </a:lnTo>
                      <a:cubicBezTo>
                        <a:pt x="232583" y="602983"/>
                        <a:pt x="232443" y="607745"/>
                        <a:pt x="232563" y="612527"/>
                      </a:cubicBezTo>
                      <a:cubicBezTo>
                        <a:pt x="232642" y="617310"/>
                        <a:pt x="232802" y="622072"/>
                        <a:pt x="233082" y="626854"/>
                      </a:cubicBezTo>
                      <a:lnTo>
                        <a:pt x="233302" y="630436"/>
                      </a:lnTo>
                      <a:lnTo>
                        <a:pt x="233402" y="631957"/>
                      </a:lnTo>
                      <a:lnTo>
                        <a:pt x="233402" y="632197"/>
                      </a:lnTo>
                      <a:lnTo>
                        <a:pt x="233442" y="632477"/>
                      </a:lnTo>
                      <a:lnTo>
                        <a:pt x="233442" y="632477"/>
                      </a:lnTo>
                      <a:lnTo>
                        <a:pt x="233122" y="632697"/>
                      </a:lnTo>
                      <a:lnTo>
                        <a:pt x="233042" y="632757"/>
                      </a:lnTo>
                      <a:lnTo>
                        <a:pt x="231983" y="633518"/>
                      </a:lnTo>
                      <a:lnTo>
                        <a:pt x="229844" y="635058"/>
                      </a:lnTo>
                      <a:lnTo>
                        <a:pt x="225566" y="638140"/>
                      </a:lnTo>
                      <a:lnTo>
                        <a:pt x="221468" y="641441"/>
                      </a:lnTo>
                      <a:lnTo>
                        <a:pt x="213292" y="648105"/>
                      </a:lnTo>
                      <a:cubicBezTo>
                        <a:pt x="210593" y="650346"/>
                        <a:pt x="207814" y="652507"/>
                        <a:pt x="205195" y="654828"/>
                      </a:cubicBezTo>
                      <a:lnTo>
                        <a:pt x="197439" y="661972"/>
                      </a:lnTo>
                      <a:cubicBezTo>
                        <a:pt x="192281" y="666754"/>
                        <a:pt x="187044" y="671456"/>
                        <a:pt x="182306" y="676659"/>
                      </a:cubicBezTo>
                      <a:lnTo>
                        <a:pt x="175029" y="684302"/>
                      </a:lnTo>
                      <a:cubicBezTo>
                        <a:pt x="172631" y="686864"/>
                        <a:pt x="170132" y="689365"/>
                        <a:pt x="167933" y="692106"/>
                      </a:cubicBezTo>
                      <a:lnTo>
                        <a:pt x="154379" y="708314"/>
                      </a:lnTo>
                      <a:cubicBezTo>
                        <a:pt x="150141" y="713957"/>
                        <a:pt x="145983" y="719640"/>
                        <a:pt x="141825" y="725343"/>
                      </a:cubicBezTo>
                      <a:cubicBezTo>
                        <a:pt x="140805" y="726783"/>
                        <a:pt x="139706" y="728164"/>
                        <a:pt x="138766" y="729645"/>
                      </a:cubicBezTo>
                      <a:lnTo>
                        <a:pt x="135888" y="734087"/>
                      </a:lnTo>
                      <a:lnTo>
                        <a:pt x="130170" y="743011"/>
                      </a:lnTo>
                      <a:cubicBezTo>
                        <a:pt x="128591" y="745492"/>
                        <a:pt x="126992" y="747954"/>
                        <a:pt x="125473" y="750475"/>
                      </a:cubicBezTo>
                      <a:lnTo>
                        <a:pt x="121175" y="758199"/>
                      </a:lnTo>
                      <a:cubicBezTo>
                        <a:pt x="118356" y="763361"/>
                        <a:pt x="115397" y="768464"/>
                        <a:pt x="112759" y="773726"/>
                      </a:cubicBezTo>
                      <a:cubicBezTo>
                        <a:pt x="107761" y="784412"/>
                        <a:pt x="102443" y="794937"/>
                        <a:pt x="98405" y="806042"/>
                      </a:cubicBezTo>
                      <a:lnTo>
                        <a:pt x="95187" y="814286"/>
                      </a:lnTo>
                      <a:lnTo>
                        <a:pt x="93587" y="818408"/>
                      </a:lnTo>
                      <a:cubicBezTo>
                        <a:pt x="93088" y="819789"/>
                        <a:pt x="92668" y="821210"/>
                        <a:pt x="92208" y="822610"/>
                      </a:cubicBezTo>
                      <a:lnTo>
                        <a:pt x="86871" y="839499"/>
                      </a:lnTo>
                      <a:cubicBezTo>
                        <a:pt x="86451" y="840919"/>
                        <a:pt x="85971" y="842300"/>
                        <a:pt x="85571" y="843741"/>
                      </a:cubicBezTo>
                      <a:lnTo>
                        <a:pt x="84512" y="848043"/>
                      </a:lnTo>
                      <a:lnTo>
                        <a:pt x="82393" y="856647"/>
                      </a:lnTo>
                      <a:cubicBezTo>
                        <a:pt x="81053" y="862390"/>
                        <a:pt x="79454" y="868093"/>
                        <a:pt x="78574" y="873935"/>
                      </a:cubicBezTo>
                      <a:lnTo>
                        <a:pt x="75556" y="891404"/>
                      </a:lnTo>
                      <a:cubicBezTo>
                        <a:pt x="74996" y="894305"/>
                        <a:pt x="74796" y="897247"/>
                        <a:pt x="74456" y="900188"/>
                      </a:cubicBezTo>
                      <a:lnTo>
                        <a:pt x="73537" y="908993"/>
                      </a:lnTo>
                      <a:cubicBezTo>
                        <a:pt x="72018" y="920718"/>
                        <a:pt x="72018" y="932504"/>
                        <a:pt x="71558" y="944290"/>
                      </a:cubicBezTo>
                      <a:cubicBezTo>
                        <a:pt x="71278" y="967821"/>
                        <a:pt x="73337" y="991453"/>
                        <a:pt x="77455" y="1014704"/>
                      </a:cubicBezTo>
                      <a:cubicBezTo>
                        <a:pt x="78814" y="1022228"/>
                        <a:pt x="80354" y="1029732"/>
                        <a:pt x="82173" y="1037175"/>
                      </a:cubicBezTo>
                      <a:cubicBezTo>
                        <a:pt x="83012" y="1040797"/>
                        <a:pt x="83972" y="1044379"/>
                        <a:pt x="84932" y="1047961"/>
                      </a:cubicBezTo>
                      <a:lnTo>
                        <a:pt x="84252" y="1048821"/>
                      </a:lnTo>
                      <a:lnTo>
                        <a:pt x="84072" y="1049041"/>
                      </a:lnTo>
                      <a:lnTo>
                        <a:pt x="83992" y="1049141"/>
                      </a:lnTo>
                      <a:lnTo>
                        <a:pt x="83192" y="1050222"/>
                      </a:lnTo>
                      <a:lnTo>
                        <a:pt x="79714" y="1054984"/>
                      </a:lnTo>
                      <a:lnTo>
                        <a:pt x="72797" y="1064529"/>
                      </a:lnTo>
                      <a:lnTo>
                        <a:pt x="66280" y="1074354"/>
                      </a:lnTo>
                      <a:lnTo>
                        <a:pt x="63042" y="1079276"/>
                      </a:lnTo>
                      <a:cubicBezTo>
                        <a:pt x="61982" y="1080937"/>
                        <a:pt x="61003" y="1082638"/>
                        <a:pt x="59983" y="1084319"/>
                      </a:cubicBezTo>
                      <a:lnTo>
                        <a:pt x="53926" y="1094444"/>
                      </a:lnTo>
                      <a:cubicBezTo>
                        <a:pt x="51947" y="1097845"/>
                        <a:pt x="50128" y="1101347"/>
                        <a:pt x="48249" y="1104809"/>
                      </a:cubicBezTo>
                      <a:cubicBezTo>
                        <a:pt x="46410" y="1108290"/>
                        <a:pt x="44430" y="1111712"/>
                        <a:pt x="42771" y="1115294"/>
                      </a:cubicBezTo>
                      <a:cubicBezTo>
                        <a:pt x="39333" y="1122397"/>
                        <a:pt x="35814" y="1129461"/>
                        <a:pt x="32836" y="1136764"/>
                      </a:cubicBezTo>
                      <a:cubicBezTo>
                        <a:pt x="31317" y="1140406"/>
                        <a:pt x="29677" y="1144008"/>
                        <a:pt x="28258" y="1147690"/>
                      </a:cubicBezTo>
                      <a:lnTo>
                        <a:pt x="24100" y="1158795"/>
                      </a:lnTo>
                      <a:cubicBezTo>
                        <a:pt x="23420" y="1160656"/>
                        <a:pt x="22701" y="1162497"/>
                        <a:pt x="22061" y="1164358"/>
                      </a:cubicBezTo>
                      <a:lnTo>
                        <a:pt x="20242" y="1170001"/>
                      </a:lnTo>
                      <a:lnTo>
                        <a:pt x="16623" y="1181306"/>
                      </a:lnTo>
                      <a:cubicBezTo>
                        <a:pt x="15524" y="1185108"/>
                        <a:pt x="14524" y="1188930"/>
                        <a:pt x="13485" y="1192752"/>
                      </a:cubicBezTo>
                      <a:cubicBezTo>
                        <a:pt x="12465" y="1196574"/>
                        <a:pt x="11366" y="1200375"/>
                        <a:pt x="10586" y="1204257"/>
                      </a:cubicBezTo>
                      <a:cubicBezTo>
                        <a:pt x="5229" y="1227049"/>
                        <a:pt x="1830" y="1250320"/>
                        <a:pt x="611" y="1273671"/>
                      </a:cubicBezTo>
                      <a:cubicBezTo>
                        <a:pt x="-609" y="1297003"/>
                        <a:pt x="-49" y="1320414"/>
                        <a:pt x="2710" y="1343666"/>
                      </a:cubicBezTo>
                      <a:cubicBezTo>
                        <a:pt x="8287" y="1390128"/>
                        <a:pt x="21781" y="1435751"/>
                        <a:pt x="42811" y="1477411"/>
                      </a:cubicBezTo>
                      <a:cubicBezTo>
                        <a:pt x="53286" y="1498261"/>
                        <a:pt x="65421" y="1518211"/>
                        <a:pt x="79154" y="1536940"/>
                      </a:cubicBezTo>
                      <a:cubicBezTo>
                        <a:pt x="92928" y="1555650"/>
                        <a:pt x="108181" y="1573198"/>
                        <a:pt x="124693" y="1589386"/>
                      </a:cubicBezTo>
                      <a:cubicBezTo>
                        <a:pt x="141185" y="1605614"/>
                        <a:pt x="159057" y="1620361"/>
                        <a:pt x="177888" y="1633668"/>
                      </a:cubicBezTo>
                      <a:lnTo>
                        <a:pt x="184965" y="1638630"/>
                      </a:lnTo>
                      <a:lnTo>
                        <a:pt x="192201" y="1643353"/>
                      </a:lnTo>
                      <a:cubicBezTo>
                        <a:pt x="196999" y="1646554"/>
                        <a:pt x="201957" y="1649496"/>
                        <a:pt x="206875" y="1652477"/>
                      </a:cubicBezTo>
                      <a:cubicBezTo>
                        <a:pt x="209333" y="1653998"/>
                        <a:pt x="211832" y="1655419"/>
                        <a:pt x="214351" y="1656799"/>
                      </a:cubicBezTo>
                      <a:cubicBezTo>
                        <a:pt x="215251" y="1657299"/>
                        <a:pt x="214891" y="1657119"/>
                        <a:pt x="215031" y="1657199"/>
                      </a:cubicBezTo>
                      <a:cubicBezTo>
                        <a:pt x="215071" y="1657219"/>
                        <a:pt x="215111" y="1657239"/>
                        <a:pt x="215151" y="1657259"/>
                      </a:cubicBezTo>
                      <a:lnTo>
                        <a:pt x="215191" y="1657259"/>
                      </a:lnTo>
                      <a:lnTo>
                        <a:pt x="215231" y="1658900"/>
                      </a:lnTo>
                      <a:lnTo>
                        <a:pt x="215231" y="1659100"/>
                      </a:lnTo>
                      <a:lnTo>
                        <a:pt x="215291" y="1659821"/>
                      </a:lnTo>
                      <a:lnTo>
                        <a:pt x="215590" y="1663582"/>
                      </a:lnTo>
                      <a:lnTo>
                        <a:pt x="216190" y="1671086"/>
                      </a:lnTo>
                      <a:cubicBezTo>
                        <a:pt x="216810" y="1681111"/>
                        <a:pt x="218349" y="1691056"/>
                        <a:pt x="219709" y="1701021"/>
                      </a:cubicBezTo>
                      <a:cubicBezTo>
                        <a:pt x="223047" y="1720831"/>
                        <a:pt x="227225" y="1740560"/>
                        <a:pt x="233422" y="1759670"/>
                      </a:cubicBezTo>
                      <a:lnTo>
                        <a:pt x="235621" y="1766873"/>
                      </a:lnTo>
                      <a:cubicBezTo>
                        <a:pt x="236401" y="1769254"/>
                        <a:pt x="237300" y="1771595"/>
                        <a:pt x="238140" y="1773957"/>
                      </a:cubicBezTo>
                      <a:lnTo>
                        <a:pt x="243278" y="1788104"/>
                      </a:lnTo>
                      <a:lnTo>
                        <a:pt x="249115" y="1801950"/>
                      </a:lnTo>
                      <a:cubicBezTo>
                        <a:pt x="250114" y="1804251"/>
                        <a:pt x="251034" y="1806593"/>
                        <a:pt x="252093" y="1808854"/>
                      </a:cubicBezTo>
                      <a:lnTo>
                        <a:pt x="255352" y="1815617"/>
                      </a:lnTo>
                      <a:cubicBezTo>
                        <a:pt x="263788" y="1833786"/>
                        <a:pt x="273983" y="1851034"/>
                        <a:pt x="284838" y="1867723"/>
                      </a:cubicBezTo>
                      <a:lnTo>
                        <a:pt x="294654" y="1882010"/>
                      </a:lnTo>
                      <a:lnTo>
                        <a:pt x="305109" y="1895796"/>
                      </a:lnTo>
                      <a:lnTo>
                        <a:pt x="307727" y="1899238"/>
                      </a:lnTo>
                      <a:lnTo>
                        <a:pt x="310486" y="1902560"/>
                      </a:lnTo>
                      <a:lnTo>
                        <a:pt x="316044" y="1909163"/>
                      </a:lnTo>
                      <a:lnTo>
                        <a:pt x="321621" y="1915766"/>
                      </a:lnTo>
                      <a:lnTo>
                        <a:pt x="327458" y="1922109"/>
                      </a:lnTo>
                      <a:lnTo>
                        <a:pt x="333315" y="1928432"/>
                      </a:lnTo>
                      <a:lnTo>
                        <a:pt x="336254" y="1931594"/>
                      </a:lnTo>
                      <a:lnTo>
                        <a:pt x="339313" y="1934615"/>
                      </a:lnTo>
                      <a:lnTo>
                        <a:pt x="351607" y="1946661"/>
                      </a:lnTo>
                      <a:lnTo>
                        <a:pt x="364441" y="1958107"/>
                      </a:lnTo>
                      <a:lnTo>
                        <a:pt x="367659" y="1960948"/>
                      </a:lnTo>
                      <a:lnTo>
                        <a:pt x="370978" y="1963670"/>
                      </a:lnTo>
                      <a:lnTo>
                        <a:pt x="377655" y="1969072"/>
                      </a:lnTo>
                      <a:cubicBezTo>
                        <a:pt x="413298" y="1997826"/>
                        <a:pt x="453239" y="2020858"/>
                        <a:pt x="495400" y="2037986"/>
                      </a:cubicBezTo>
                      <a:cubicBezTo>
                        <a:pt x="516550" y="2046370"/>
                        <a:pt x="538180" y="2053554"/>
                        <a:pt x="560249" y="2058956"/>
                      </a:cubicBezTo>
                      <a:cubicBezTo>
                        <a:pt x="565747" y="2060397"/>
                        <a:pt x="571324" y="2061437"/>
                        <a:pt x="576862" y="2062678"/>
                      </a:cubicBezTo>
                      <a:lnTo>
                        <a:pt x="585178" y="2064459"/>
                      </a:lnTo>
                      <a:lnTo>
                        <a:pt x="593574" y="2065880"/>
                      </a:lnTo>
                      <a:cubicBezTo>
                        <a:pt x="599171" y="2066760"/>
                        <a:pt x="604749" y="2067861"/>
                        <a:pt x="610366" y="2068541"/>
                      </a:cubicBezTo>
                      <a:lnTo>
                        <a:pt x="627238" y="2070542"/>
                      </a:lnTo>
                      <a:cubicBezTo>
                        <a:pt x="630057" y="2070922"/>
                        <a:pt x="632876" y="2071122"/>
                        <a:pt x="635694" y="2071302"/>
                      </a:cubicBezTo>
                      <a:lnTo>
                        <a:pt x="644170" y="2071903"/>
                      </a:lnTo>
                      <a:lnTo>
                        <a:pt x="652646" y="2072483"/>
                      </a:lnTo>
                      <a:cubicBezTo>
                        <a:pt x="655465" y="2072663"/>
                        <a:pt x="658304" y="2072663"/>
                        <a:pt x="661122" y="2072763"/>
                      </a:cubicBezTo>
                      <a:lnTo>
                        <a:pt x="678054" y="2073123"/>
                      </a:lnTo>
                      <a:lnTo>
                        <a:pt x="694467" y="2072903"/>
                      </a:lnTo>
                      <a:cubicBezTo>
                        <a:pt x="716377" y="2072343"/>
                        <a:pt x="738366" y="2070662"/>
                        <a:pt x="760336" y="2067701"/>
                      </a:cubicBezTo>
                      <a:cubicBezTo>
                        <a:pt x="804235" y="2061798"/>
                        <a:pt x="848135" y="2050812"/>
                        <a:pt x="890335" y="2033404"/>
                      </a:cubicBezTo>
                      <a:cubicBezTo>
                        <a:pt x="911425" y="2024699"/>
                        <a:pt x="932076" y="2014374"/>
                        <a:pt x="951907" y="2002329"/>
                      </a:cubicBezTo>
                      <a:cubicBezTo>
                        <a:pt x="971737" y="1990263"/>
                        <a:pt x="990668" y="1976356"/>
                        <a:pt x="1008360" y="1960808"/>
                      </a:cubicBezTo>
                      <a:cubicBezTo>
                        <a:pt x="1011639" y="1957947"/>
                        <a:pt x="1014917" y="1955065"/>
                        <a:pt x="1018036" y="1952004"/>
                      </a:cubicBezTo>
                      <a:cubicBezTo>
                        <a:pt x="1021174" y="1948962"/>
                        <a:pt x="1024413" y="1946041"/>
                        <a:pt x="1027431" y="1942859"/>
                      </a:cubicBezTo>
                      <a:lnTo>
                        <a:pt x="1036527" y="1933395"/>
                      </a:lnTo>
                      <a:lnTo>
                        <a:pt x="1044363" y="1924570"/>
                      </a:lnTo>
                      <a:cubicBezTo>
                        <a:pt x="1048341" y="1929033"/>
                        <a:pt x="1052240" y="1933595"/>
                        <a:pt x="1056438" y="1937817"/>
                      </a:cubicBezTo>
                      <a:lnTo>
                        <a:pt x="1062855" y="1944440"/>
                      </a:lnTo>
                      <a:cubicBezTo>
                        <a:pt x="1065034" y="1946601"/>
                        <a:pt x="1067273" y="1948702"/>
                        <a:pt x="1069492" y="1950823"/>
                      </a:cubicBezTo>
                      <a:cubicBezTo>
                        <a:pt x="1086604" y="1967071"/>
                        <a:pt x="1105055" y="1981758"/>
                        <a:pt x="1124546" y="1994505"/>
                      </a:cubicBezTo>
                      <a:cubicBezTo>
                        <a:pt x="1144017" y="2007291"/>
                        <a:pt x="1164387" y="2018336"/>
                        <a:pt x="1185257" y="2027721"/>
                      </a:cubicBezTo>
                      <a:cubicBezTo>
                        <a:pt x="1227058" y="2046510"/>
                        <a:pt x="1270797" y="2058736"/>
                        <a:pt x="1314657" y="2065660"/>
                      </a:cubicBezTo>
                      <a:cubicBezTo>
                        <a:pt x="1336607" y="2069141"/>
                        <a:pt x="1358597" y="2071322"/>
                        <a:pt x="1380546" y="2072363"/>
                      </a:cubicBezTo>
                      <a:cubicBezTo>
                        <a:pt x="1386024" y="2072543"/>
                        <a:pt x="1391521" y="2072843"/>
                        <a:pt x="1396999" y="2072923"/>
                      </a:cubicBezTo>
                      <a:cubicBezTo>
                        <a:pt x="1402496" y="2072963"/>
                        <a:pt x="1407873" y="2073143"/>
                        <a:pt x="1413491" y="2073063"/>
                      </a:cubicBezTo>
                      <a:lnTo>
                        <a:pt x="1430443" y="2072663"/>
                      </a:lnTo>
                      <a:lnTo>
                        <a:pt x="1434681" y="2072543"/>
                      </a:lnTo>
                      <a:lnTo>
                        <a:pt x="1438919" y="2072263"/>
                      </a:lnTo>
                      <a:lnTo>
                        <a:pt x="1447395" y="2071662"/>
                      </a:lnTo>
                      <a:cubicBezTo>
                        <a:pt x="1458710" y="2071062"/>
                        <a:pt x="1469925" y="2069441"/>
                        <a:pt x="1481179" y="2068141"/>
                      </a:cubicBezTo>
                      <a:cubicBezTo>
                        <a:pt x="1492354" y="2066260"/>
                        <a:pt x="1503589" y="2064639"/>
                        <a:pt x="1514664" y="2062038"/>
                      </a:cubicBezTo>
                      <a:cubicBezTo>
                        <a:pt x="1525798" y="2059857"/>
                        <a:pt x="1536733" y="2056715"/>
                        <a:pt x="1547708" y="2053814"/>
                      </a:cubicBezTo>
                      <a:cubicBezTo>
                        <a:pt x="1558543" y="2050372"/>
                        <a:pt x="1569458" y="2047170"/>
                        <a:pt x="1580073" y="2043028"/>
                      </a:cubicBezTo>
                      <a:cubicBezTo>
                        <a:pt x="1585410" y="2041067"/>
                        <a:pt x="1590768" y="2039147"/>
                        <a:pt x="1595986" y="2036845"/>
                      </a:cubicBezTo>
                      <a:cubicBezTo>
                        <a:pt x="1601223" y="2034624"/>
                        <a:pt x="1606501" y="2032463"/>
                        <a:pt x="1611678" y="2030142"/>
                      </a:cubicBezTo>
                      <a:lnTo>
                        <a:pt x="1627091" y="2022779"/>
                      </a:lnTo>
                      <a:cubicBezTo>
                        <a:pt x="1629670" y="2021578"/>
                        <a:pt x="1632189" y="2020237"/>
                        <a:pt x="1634708" y="2018897"/>
                      </a:cubicBezTo>
                      <a:lnTo>
                        <a:pt x="1642244" y="2014855"/>
                      </a:lnTo>
                      <a:cubicBezTo>
                        <a:pt x="1662235" y="2003889"/>
                        <a:pt x="1681646" y="1991763"/>
                        <a:pt x="1699817" y="1977856"/>
                      </a:cubicBezTo>
                      <a:cubicBezTo>
                        <a:pt x="1718029" y="1964030"/>
                        <a:pt x="1735400" y="1948982"/>
                        <a:pt x="1751473" y="1932594"/>
                      </a:cubicBezTo>
                      <a:cubicBezTo>
                        <a:pt x="1767465" y="1916106"/>
                        <a:pt x="1782299" y="1898418"/>
                        <a:pt x="1795752" y="1879668"/>
                      </a:cubicBezTo>
                      <a:lnTo>
                        <a:pt x="1804708" y="1866602"/>
                      </a:lnTo>
                      <a:cubicBezTo>
                        <a:pt x="1807667" y="1862220"/>
                        <a:pt x="1810325" y="1857638"/>
                        <a:pt x="1813124" y="1853155"/>
                      </a:cubicBezTo>
                      <a:lnTo>
                        <a:pt x="1817262" y="1846392"/>
                      </a:lnTo>
                      <a:lnTo>
                        <a:pt x="1821100" y="1839429"/>
                      </a:lnTo>
                      <a:cubicBezTo>
                        <a:pt x="1823619" y="1834766"/>
                        <a:pt x="1826278" y="1830184"/>
                        <a:pt x="1828637" y="1825422"/>
                      </a:cubicBezTo>
                      <a:cubicBezTo>
                        <a:pt x="1838272" y="1806512"/>
                        <a:pt x="1846329" y="1786783"/>
                        <a:pt x="1853185" y="1766633"/>
                      </a:cubicBezTo>
                      <a:cubicBezTo>
                        <a:pt x="1859762" y="1746363"/>
                        <a:pt x="1864860" y="1725633"/>
                        <a:pt x="1868478" y="1704623"/>
                      </a:cubicBezTo>
                      <a:cubicBezTo>
                        <a:pt x="1869298" y="1699360"/>
                        <a:pt x="1869978" y="1694077"/>
                        <a:pt x="1870697" y="1688795"/>
                      </a:cubicBezTo>
                      <a:cubicBezTo>
                        <a:pt x="1871037" y="1686154"/>
                        <a:pt x="1871437" y="1683512"/>
                        <a:pt x="1871717" y="1680871"/>
                      </a:cubicBezTo>
                      <a:lnTo>
                        <a:pt x="1872377" y="1672907"/>
                      </a:lnTo>
                      <a:lnTo>
                        <a:pt x="1873476" y="1659020"/>
                      </a:lnTo>
                      <a:lnTo>
                        <a:pt x="1873516" y="1657299"/>
                      </a:lnTo>
                      <a:cubicBezTo>
                        <a:pt x="1873516" y="1657299"/>
                        <a:pt x="1873676" y="1657259"/>
                        <a:pt x="1873716" y="1657219"/>
                      </a:cubicBezTo>
                      <a:lnTo>
                        <a:pt x="1873736" y="1657219"/>
                      </a:lnTo>
                      <a:cubicBezTo>
                        <a:pt x="1873736" y="1657219"/>
                        <a:pt x="1873716" y="1657219"/>
                        <a:pt x="1873796" y="1657159"/>
                      </a:cubicBezTo>
                      <a:lnTo>
                        <a:pt x="1874036" y="1657019"/>
                      </a:lnTo>
                      <a:lnTo>
                        <a:pt x="1874975" y="1656499"/>
                      </a:lnTo>
                      <a:lnTo>
                        <a:pt x="1876854" y="1655438"/>
                      </a:lnTo>
                      <a:cubicBezTo>
                        <a:pt x="1879373" y="1654058"/>
                        <a:pt x="1881812" y="1652497"/>
                        <a:pt x="1884291" y="1651036"/>
                      </a:cubicBezTo>
                      <a:lnTo>
                        <a:pt x="1891667" y="1646554"/>
                      </a:lnTo>
                      <a:lnTo>
                        <a:pt x="1898904" y="1641832"/>
                      </a:lnTo>
                      <a:cubicBezTo>
                        <a:pt x="1918175" y="1629166"/>
                        <a:pt x="1936506" y="1615019"/>
                        <a:pt x="1953519" y="1599371"/>
                      </a:cubicBezTo>
                      <a:cubicBezTo>
                        <a:pt x="1970551" y="1583743"/>
                        <a:pt x="1986403" y="1566755"/>
                        <a:pt x="2000796" y="1548546"/>
                      </a:cubicBezTo>
                      <a:cubicBezTo>
                        <a:pt x="2015150" y="1530297"/>
                        <a:pt x="2027984" y="1510808"/>
                        <a:pt x="2039179" y="1490358"/>
                      </a:cubicBezTo>
                      <a:cubicBezTo>
                        <a:pt x="2061648" y="1449518"/>
                        <a:pt x="2076801" y="1404435"/>
                        <a:pt x="2084078" y="1358193"/>
                      </a:cubicBezTo>
                      <a:cubicBezTo>
                        <a:pt x="2087596" y="1335041"/>
                        <a:pt x="2089155" y="1311630"/>
                        <a:pt x="2088635" y="1288299"/>
                      </a:cubicBezTo>
                      <a:close/>
                      <a:moveTo>
                        <a:pt x="2003915" y="1047821"/>
                      </a:moveTo>
                      <a:lnTo>
                        <a:pt x="2003915" y="1047821"/>
                      </a:lnTo>
                      <a:cubicBezTo>
                        <a:pt x="2003915" y="1047821"/>
                        <a:pt x="2003915" y="1047821"/>
                        <a:pt x="2003915" y="1047821"/>
                      </a:cubicBezTo>
                      <a:close/>
                      <a:moveTo>
                        <a:pt x="2044036" y="1351770"/>
                      </a:moveTo>
                      <a:cubicBezTo>
                        <a:pt x="2037479" y="1393330"/>
                        <a:pt x="2023886" y="1433830"/>
                        <a:pt x="2003635" y="1470628"/>
                      </a:cubicBezTo>
                      <a:cubicBezTo>
                        <a:pt x="1993560" y="1489057"/>
                        <a:pt x="1981965" y="1506646"/>
                        <a:pt x="1969011" y="1523134"/>
                      </a:cubicBezTo>
                      <a:cubicBezTo>
                        <a:pt x="1955997" y="1539582"/>
                        <a:pt x="1941684" y="1554949"/>
                        <a:pt x="1926251" y="1569116"/>
                      </a:cubicBezTo>
                      <a:cubicBezTo>
                        <a:pt x="1910839" y="1583303"/>
                        <a:pt x="1894226" y="1596129"/>
                        <a:pt x="1876754" y="1607615"/>
                      </a:cubicBezTo>
                      <a:lnTo>
                        <a:pt x="1870177" y="1611897"/>
                      </a:lnTo>
                      <a:lnTo>
                        <a:pt x="1863481" y="1615959"/>
                      </a:lnTo>
                      <a:cubicBezTo>
                        <a:pt x="1861222" y="1617280"/>
                        <a:pt x="1859043" y="1618720"/>
                        <a:pt x="1856744" y="1619961"/>
                      </a:cubicBezTo>
                      <a:lnTo>
                        <a:pt x="1851266" y="1623023"/>
                      </a:lnTo>
                      <a:cubicBezTo>
                        <a:pt x="1848368" y="1624703"/>
                        <a:pt x="1845329" y="1626144"/>
                        <a:pt x="1842371" y="1627705"/>
                      </a:cubicBezTo>
                      <a:cubicBezTo>
                        <a:pt x="1839372" y="1629206"/>
                        <a:pt x="1836333" y="1630586"/>
                        <a:pt x="1833295" y="1632047"/>
                      </a:cubicBezTo>
                      <a:cubicBezTo>
                        <a:pt x="1833035" y="1636509"/>
                        <a:pt x="1833535" y="1641171"/>
                        <a:pt x="1833315" y="1645714"/>
                      </a:cubicBezTo>
                      <a:lnTo>
                        <a:pt x="1833055" y="1655478"/>
                      </a:lnTo>
                      <a:lnTo>
                        <a:pt x="1833015" y="1656699"/>
                      </a:lnTo>
                      <a:lnTo>
                        <a:pt x="1832895" y="1658420"/>
                      </a:lnTo>
                      <a:lnTo>
                        <a:pt x="1832615" y="1662002"/>
                      </a:lnTo>
                      <a:lnTo>
                        <a:pt x="1832035" y="1669185"/>
                      </a:lnTo>
                      <a:lnTo>
                        <a:pt x="1831436" y="1676369"/>
                      </a:lnTo>
                      <a:cubicBezTo>
                        <a:pt x="1831176" y="1678750"/>
                        <a:pt x="1830816" y="1681131"/>
                        <a:pt x="1830516" y="1683512"/>
                      </a:cubicBezTo>
                      <a:cubicBezTo>
                        <a:pt x="1829856" y="1688275"/>
                        <a:pt x="1829257" y="1693037"/>
                        <a:pt x="1828517" y="1697779"/>
                      </a:cubicBezTo>
                      <a:cubicBezTo>
                        <a:pt x="1825239" y="1716708"/>
                        <a:pt x="1820641" y="1735398"/>
                        <a:pt x="1814723" y="1753687"/>
                      </a:cubicBezTo>
                      <a:cubicBezTo>
                        <a:pt x="1808506" y="1771856"/>
                        <a:pt x="1801250" y="1789664"/>
                        <a:pt x="1792554" y="1806773"/>
                      </a:cubicBezTo>
                      <a:cubicBezTo>
                        <a:pt x="1790415" y="1811075"/>
                        <a:pt x="1787996" y="1815217"/>
                        <a:pt x="1785737" y="1819439"/>
                      </a:cubicBezTo>
                      <a:lnTo>
                        <a:pt x="1782279" y="1825742"/>
                      </a:lnTo>
                      <a:lnTo>
                        <a:pt x="1778520" y="1831865"/>
                      </a:lnTo>
                      <a:cubicBezTo>
                        <a:pt x="1775981" y="1835927"/>
                        <a:pt x="1773583" y="1840089"/>
                        <a:pt x="1770904" y="1844051"/>
                      </a:cubicBezTo>
                      <a:lnTo>
                        <a:pt x="1762788" y="1855897"/>
                      </a:lnTo>
                      <a:cubicBezTo>
                        <a:pt x="1750593" y="1872905"/>
                        <a:pt x="1737120" y="1888953"/>
                        <a:pt x="1722586" y="1903960"/>
                      </a:cubicBezTo>
                      <a:cubicBezTo>
                        <a:pt x="1707953" y="1918888"/>
                        <a:pt x="1692141" y="1932574"/>
                        <a:pt x="1675528" y="1945181"/>
                      </a:cubicBezTo>
                      <a:cubicBezTo>
                        <a:pt x="1658956" y="1957867"/>
                        <a:pt x="1641225" y="1968932"/>
                        <a:pt x="1622973" y="1978957"/>
                      </a:cubicBezTo>
                      <a:lnTo>
                        <a:pt x="1616096" y="1982659"/>
                      </a:lnTo>
                      <a:cubicBezTo>
                        <a:pt x="1613817" y="1983899"/>
                        <a:pt x="1611518" y="1985140"/>
                        <a:pt x="1609139" y="1986221"/>
                      </a:cubicBezTo>
                      <a:lnTo>
                        <a:pt x="1595046" y="1992964"/>
                      </a:lnTo>
                      <a:cubicBezTo>
                        <a:pt x="1590288" y="1995085"/>
                        <a:pt x="1585471" y="1997046"/>
                        <a:pt x="1580693" y="1999087"/>
                      </a:cubicBezTo>
                      <a:cubicBezTo>
                        <a:pt x="1575935" y="2001208"/>
                        <a:pt x="1571017" y="2002949"/>
                        <a:pt x="1566140" y="2004730"/>
                      </a:cubicBezTo>
                      <a:cubicBezTo>
                        <a:pt x="1556444" y="2008511"/>
                        <a:pt x="1546449" y="2011433"/>
                        <a:pt x="1536533" y="2014595"/>
                      </a:cubicBezTo>
                      <a:cubicBezTo>
                        <a:pt x="1526478" y="2017236"/>
                        <a:pt x="1516463" y="2020137"/>
                        <a:pt x="1506268" y="2022118"/>
                      </a:cubicBezTo>
                      <a:cubicBezTo>
                        <a:pt x="1496132" y="2024519"/>
                        <a:pt x="1485837" y="2025960"/>
                        <a:pt x="1475602" y="2027721"/>
                      </a:cubicBezTo>
                      <a:cubicBezTo>
                        <a:pt x="1465287" y="2028901"/>
                        <a:pt x="1454991" y="2030422"/>
                        <a:pt x="1444596" y="2030943"/>
                      </a:cubicBezTo>
                      <a:lnTo>
                        <a:pt x="1436820" y="2031483"/>
                      </a:lnTo>
                      <a:lnTo>
                        <a:pt x="1432942" y="2031743"/>
                      </a:lnTo>
                      <a:lnTo>
                        <a:pt x="1429044" y="2031843"/>
                      </a:lnTo>
                      <a:lnTo>
                        <a:pt x="1413471" y="2032203"/>
                      </a:lnTo>
                      <a:cubicBezTo>
                        <a:pt x="1408293" y="2032283"/>
                        <a:pt x="1403196" y="2032123"/>
                        <a:pt x="1398038" y="2032083"/>
                      </a:cubicBezTo>
                      <a:cubicBezTo>
                        <a:pt x="1392900" y="2032003"/>
                        <a:pt x="1387763" y="2031723"/>
                        <a:pt x="1382645" y="2031543"/>
                      </a:cubicBezTo>
                      <a:cubicBezTo>
                        <a:pt x="1362115" y="2030562"/>
                        <a:pt x="1341584" y="2028521"/>
                        <a:pt x="1321194" y="2025300"/>
                      </a:cubicBezTo>
                      <a:cubicBezTo>
                        <a:pt x="1280433" y="2018877"/>
                        <a:pt x="1240152" y="2007571"/>
                        <a:pt x="1202090" y="1990443"/>
                      </a:cubicBezTo>
                      <a:cubicBezTo>
                        <a:pt x="1183059" y="1981878"/>
                        <a:pt x="1164607" y="1971874"/>
                        <a:pt x="1147055" y="1960348"/>
                      </a:cubicBezTo>
                      <a:cubicBezTo>
                        <a:pt x="1129483" y="1948862"/>
                        <a:pt x="1112951" y="1935676"/>
                        <a:pt x="1097658" y="1921169"/>
                      </a:cubicBezTo>
                      <a:cubicBezTo>
                        <a:pt x="1095679" y="1919268"/>
                        <a:pt x="1093680" y="1917387"/>
                        <a:pt x="1091721" y="1915466"/>
                      </a:cubicBezTo>
                      <a:lnTo>
                        <a:pt x="1086004" y="1909543"/>
                      </a:lnTo>
                      <a:cubicBezTo>
                        <a:pt x="1082126" y="1905661"/>
                        <a:pt x="1078587" y="1901439"/>
                        <a:pt x="1074909" y="1897357"/>
                      </a:cubicBezTo>
                      <a:lnTo>
                        <a:pt x="1074149" y="1896517"/>
                      </a:lnTo>
                      <a:lnTo>
                        <a:pt x="1073310" y="1895516"/>
                      </a:lnTo>
                      <a:lnTo>
                        <a:pt x="1071651" y="1893495"/>
                      </a:lnTo>
                      <a:lnTo>
                        <a:pt x="1068352" y="1889433"/>
                      </a:lnTo>
                      <a:cubicBezTo>
                        <a:pt x="1066293" y="1886632"/>
                        <a:pt x="1064114" y="1883890"/>
                        <a:pt x="1062135" y="1881029"/>
                      </a:cubicBezTo>
                      <a:cubicBezTo>
                        <a:pt x="1056358" y="1872965"/>
                        <a:pt x="1051300" y="1864401"/>
                        <a:pt x="1046762" y="1855577"/>
                      </a:cubicBezTo>
                      <a:lnTo>
                        <a:pt x="1045063" y="1852275"/>
                      </a:lnTo>
                      <a:lnTo>
                        <a:pt x="1044843" y="1851855"/>
                      </a:lnTo>
                      <a:cubicBezTo>
                        <a:pt x="1044783" y="1851715"/>
                        <a:pt x="1044703" y="1851535"/>
                        <a:pt x="1044523" y="1851555"/>
                      </a:cubicBezTo>
                      <a:cubicBezTo>
                        <a:pt x="1044343" y="1851555"/>
                        <a:pt x="1044283" y="1851735"/>
                        <a:pt x="1044223" y="1851855"/>
                      </a:cubicBezTo>
                      <a:lnTo>
                        <a:pt x="1044003" y="1852275"/>
                      </a:lnTo>
                      <a:lnTo>
                        <a:pt x="1043144" y="1853936"/>
                      </a:lnTo>
                      <a:cubicBezTo>
                        <a:pt x="1041984" y="1856137"/>
                        <a:pt x="1040905" y="1858358"/>
                        <a:pt x="1039705" y="1860539"/>
                      </a:cubicBezTo>
                      <a:lnTo>
                        <a:pt x="1036027" y="1867002"/>
                      </a:lnTo>
                      <a:cubicBezTo>
                        <a:pt x="1034768" y="1869143"/>
                        <a:pt x="1033408" y="1871204"/>
                        <a:pt x="1032109" y="1873325"/>
                      </a:cubicBezTo>
                      <a:cubicBezTo>
                        <a:pt x="1026732" y="1881669"/>
                        <a:pt x="1020794" y="1889633"/>
                        <a:pt x="1014337" y="1897177"/>
                      </a:cubicBezTo>
                      <a:lnTo>
                        <a:pt x="1006841" y="1905601"/>
                      </a:lnTo>
                      <a:lnTo>
                        <a:pt x="998725" y="1914045"/>
                      </a:lnTo>
                      <a:cubicBezTo>
                        <a:pt x="996046" y="1916887"/>
                        <a:pt x="993127" y="1919488"/>
                        <a:pt x="990328" y="1922209"/>
                      </a:cubicBezTo>
                      <a:cubicBezTo>
                        <a:pt x="987550" y="1924951"/>
                        <a:pt x="984611" y="1927512"/>
                        <a:pt x="981673" y="1930073"/>
                      </a:cubicBezTo>
                      <a:cubicBezTo>
                        <a:pt x="965840" y="1944000"/>
                        <a:pt x="948828" y="1956486"/>
                        <a:pt x="930916" y="1967391"/>
                      </a:cubicBezTo>
                      <a:cubicBezTo>
                        <a:pt x="913005" y="1978277"/>
                        <a:pt x="894253" y="1987661"/>
                        <a:pt x="875002" y="1995605"/>
                      </a:cubicBezTo>
                      <a:cubicBezTo>
                        <a:pt x="836460" y="2011513"/>
                        <a:pt x="795959" y="2021698"/>
                        <a:pt x="755098" y="2027201"/>
                      </a:cubicBezTo>
                      <a:cubicBezTo>
                        <a:pt x="734668" y="2029942"/>
                        <a:pt x="714118" y="2031523"/>
                        <a:pt x="693567" y="2032063"/>
                      </a:cubicBezTo>
                      <a:lnTo>
                        <a:pt x="678174" y="2032263"/>
                      </a:lnTo>
                      <a:lnTo>
                        <a:pt x="662602" y="2031923"/>
                      </a:lnTo>
                      <a:cubicBezTo>
                        <a:pt x="660003" y="2031843"/>
                        <a:pt x="657404" y="2031843"/>
                        <a:pt x="654825" y="2031683"/>
                      </a:cubicBezTo>
                      <a:lnTo>
                        <a:pt x="647049" y="2031143"/>
                      </a:lnTo>
                      <a:lnTo>
                        <a:pt x="639273" y="2030582"/>
                      </a:lnTo>
                      <a:cubicBezTo>
                        <a:pt x="636674" y="2030402"/>
                        <a:pt x="634095" y="2030222"/>
                        <a:pt x="631516" y="2029882"/>
                      </a:cubicBezTo>
                      <a:lnTo>
                        <a:pt x="616043" y="2028041"/>
                      </a:lnTo>
                      <a:cubicBezTo>
                        <a:pt x="610886" y="2027421"/>
                        <a:pt x="605788" y="2026400"/>
                        <a:pt x="600651" y="2025600"/>
                      </a:cubicBezTo>
                      <a:lnTo>
                        <a:pt x="592954" y="2024319"/>
                      </a:lnTo>
                      <a:lnTo>
                        <a:pt x="585338" y="2022678"/>
                      </a:lnTo>
                      <a:cubicBezTo>
                        <a:pt x="580260" y="2021538"/>
                        <a:pt x="575143" y="2020598"/>
                        <a:pt x="570125" y="2019277"/>
                      </a:cubicBezTo>
                      <a:cubicBezTo>
                        <a:pt x="549914" y="2014334"/>
                        <a:pt x="530124" y="2007751"/>
                        <a:pt x="510773" y="2000087"/>
                      </a:cubicBezTo>
                      <a:cubicBezTo>
                        <a:pt x="472211" y="1984400"/>
                        <a:pt x="435728" y="1963389"/>
                        <a:pt x="403263" y="1937157"/>
                      </a:cubicBezTo>
                      <a:lnTo>
                        <a:pt x="397186" y="1932234"/>
                      </a:lnTo>
                      <a:lnTo>
                        <a:pt x="394147" y="1929773"/>
                      </a:lnTo>
                      <a:lnTo>
                        <a:pt x="391228" y="1927172"/>
                      </a:lnTo>
                      <a:lnTo>
                        <a:pt x="379534" y="1916747"/>
                      </a:lnTo>
                      <a:lnTo>
                        <a:pt x="368339" y="1905781"/>
                      </a:lnTo>
                      <a:lnTo>
                        <a:pt x="365540" y="1903040"/>
                      </a:lnTo>
                      <a:lnTo>
                        <a:pt x="362882" y="1900178"/>
                      </a:lnTo>
                      <a:lnTo>
                        <a:pt x="357544" y="1894436"/>
                      </a:lnTo>
                      <a:lnTo>
                        <a:pt x="352227" y="1888673"/>
                      </a:lnTo>
                      <a:lnTo>
                        <a:pt x="347169" y="1882670"/>
                      </a:lnTo>
                      <a:lnTo>
                        <a:pt x="342131" y="1876667"/>
                      </a:lnTo>
                      <a:lnTo>
                        <a:pt x="339613" y="1873665"/>
                      </a:lnTo>
                      <a:lnTo>
                        <a:pt x="337234" y="1870544"/>
                      </a:lnTo>
                      <a:lnTo>
                        <a:pt x="327738" y="1858038"/>
                      </a:lnTo>
                      <a:lnTo>
                        <a:pt x="318842" y="1845091"/>
                      </a:lnTo>
                      <a:cubicBezTo>
                        <a:pt x="309007" y="1829944"/>
                        <a:pt x="299771" y="1814356"/>
                        <a:pt x="292155" y="1797928"/>
                      </a:cubicBezTo>
                      <a:lnTo>
                        <a:pt x="289196" y="1791825"/>
                      </a:lnTo>
                      <a:cubicBezTo>
                        <a:pt x="288237" y="1789784"/>
                        <a:pt x="287417" y="1787663"/>
                        <a:pt x="286517" y="1785602"/>
                      </a:cubicBezTo>
                      <a:lnTo>
                        <a:pt x="281240" y="1773096"/>
                      </a:lnTo>
                      <a:lnTo>
                        <a:pt x="276602" y="1760330"/>
                      </a:lnTo>
                      <a:cubicBezTo>
                        <a:pt x="275842" y="1758189"/>
                        <a:pt x="275043" y="1756088"/>
                        <a:pt x="274323" y="1753927"/>
                      </a:cubicBezTo>
                      <a:lnTo>
                        <a:pt x="272344" y="1747424"/>
                      </a:lnTo>
                      <a:cubicBezTo>
                        <a:pt x="266727" y="1730195"/>
                        <a:pt x="263008" y="1712406"/>
                        <a:pt x="259970" y="1694558"/>
                      </a:cubicBezTo>
                      <a:cubicBezTo>
                        <a:pt x="258770" y="1685573"/>
                        <a:pt x="257351" y="1676629"/>
                        <a:pt x="256811" y="1667564"/>
                      </a:cubicBezTo>
                      <a:lnTo>
                        <a:pt x="256271" y="1660801"/>
                      </a:lnTo>
                      <a:lnTo>
                        <a:pt x="255992" y="1657420"/>
                      </a:lnTo>
                      <a:cubicBezTo>
                        <a:pt x="255932" y="1656779"/>
                        <a:pt x="255952" y="1656519"/>
                        <a:pt x="255932" y="1656099"/>
                      </a:cubicBezTo>
                      <a:lnTo>
                        <a:pt x="255892" y="1654958"/>
                      </a:lnTo>
                      <a:lnTo>
                        <a:pt x="255652" y="1645754"/>
                      </a:lnTo>
                      <a:cubicBezTo>
                        <a:pt x="255572" y="1643913"/>
                        <a:pt x="255592" y="1642072"/>
                        <a:pt x="255652" y="1640231"/>
                      </a:cubicBezTo>
                      <a:lnTo>
                        <a:pt x="255772" y="1634708"/>
                      </a:lnTo>
                      <a:lnTo>
                        <a:pt x="255812" y="1633328"/>
                      </a:lnTo>
                      <a:lnTo>
                        <a:pt x="255812" y="1632627"/>
                      </a:lnTo>
                      <a:cubicBezTo>
                        <a:pt x="255832" y="1632407"/>
                        <a:pt x="255872" y="1632107"/>
                        <a:pt x="255592" y="1632047"/>
                      </a:cubicBezTo>
                      <a:lnTo>
                        <a:pt x="253093" y="1630866"/>
                      </a:lnTo>
                      <a:lnTo>
                        <a:pt x="248095" y="1628505"/>
                      </a:lnTo>
                      <a:cubicBezTo>
                        <a:pt x="245117" y="1626985"/>
                        <a:pt x="242118" y="1625464"/>
                        <a:pt x="239159" y="1623883"/>
                      </a:cubicBezTo>
                      <a:lnTo>
                        <a:pt x="234502" y="1621282"/>
                      </a:lnTo>
                      <a:cubicBezTo>
                        <a:pt x="232223" y="1620021"/>
                        <a:pt x="229944" y="1618741"/>
                        <a:pt x="227725" y="1617360"/>
                      </a:cubicBezTo>
                      <a:cubicBezTo>
                        <a:pt x="223247" y="1614639"/>
                        <a:pt x="218749" y="1611997"/>
                        <a:pt x="214411" y="1609076"/>
                      </a:cubicBezTo>
                      <a:lnTo>
                        <a:pt x="207854" y="1604794"/>
                      </a:lnTo>
                      <a:lnTo>
                        <a:pt x="201437" y="1600291"/>
                      </a:lnTo>
                      <a:cubicBezTo>
                        <a:pt x="184345" y="1588226"/>
                        <a:pt x="168153" y="1574859"/>
                        <a:pt x="153220" y="1560172"/>
                      </a:cubicBezTo>
                      <a:cubicBezTo>
                        <a:pt x="138267" y="1545505"/>
                        <a:pt x="124473" y="1529637"/>
                        <a:pt x="112039" y="1512749"/>
                      </a:cubicBezTo>
                      <a:cubicBezTo>
                        <a:pt x="99645" y="1495820"/>
                        <a:pt x="88690" y="1477831"/>
                        <a:pt x="79254" y="1459062"/>
                      </a:cubicBezTo>
                      <a:cubicBezTo>
                        <a:pt x="76795" y="1454420"/>
                        <a:pt x="74716" y="1449578"/>
                        <a:pt x="72477" y="1444835"/>
                      </a:cubicBezTo>
                      <a:cubicBezTo>
                        <a:pt x="70298" y="1440053"/>
                        <a:pt x="68359" y="1435171"/>
                        <a:pt x="66320" y="1430328"/>
                      </a:cubicBezTo>
                      <a:cubicBezTo>
                        <a:pt x="64501" y="1425406"/>
                        <a:pt x="62542" y="1420523"/>
                        <a:pt x="60843" y="1415541"/>
                      </a:cubicBezTo>
                      <a:cubicBezTo>
                        <a:pt x="59204" y="1410538"/>
                        <a:pt x="57404" y="1405596"/>
                        <a:pt x="56005" y="1400534"/>
                      </a:cubicBezTo>
                      <a:cubicBezTo>
                        <a:pt x="49968" y="1380384"/>
                        <a:pt x="45670" y="1359714"/>
                        <a:pt x="43191" y="1338823"/>
                      </a:cubicBezTo>
                      <a:cubicBezTo>
                        <a:pt x="40712" y="1317933"/>
                        <a:pt x="40212" y="1296843"/>
                        <a:pt x="41312" y="1275852"/>
                      </a:cubicBezTo>
                      <a:cubicBezTo>
                        <a:pt x="42391" y="1254842"/>
                        <a:pt x="45470" y="1233932"/>
                        <a:pt x="50288" y="1213462"/>
                      </a:cubicBezTo>
                      <a:cubicBezTo>
                        <a:pt x="50987" y="1209980"/>
                        <a:pt x="51987" y="1206559"/>
                        <a:pt x="52906" y="1203117"/>
                      </a:cubicBezTo>
                      <a:cubicBezTo>
                        <a:pt x="53846" y="1199695"/>
                        <a:pt x="54726" y="1196253"/>
                        <a:pt x="55725" y="1192832"/>
                      </a:cubicBezTo>
                      <a:lnTo>
                        <a:pt x="58984" y="1182667"/>
                      </a:lnTo>
                      <a:lnTo>
                        <a:pt x="60623" y="1177584"/>
                      </a:lnTo>
                      <a:cubicBezTo>
                        <a:pt x="61203" y="1175903"/>
                        <a:pt x="61862" y="1174243"/>
                        <a:pt x="62462" y="1172582"/>
                      </a:cubicBezTo>
                      <a:lnTo>
                        <a:pt x="66200" y="1162597"/>
                      </a:lnTo>
                      <a:cubicBezTo>
                        <a:pt x="67480" y="1159275"/>
                        <a:pt x="68959" y="1156054"/>
                        <a:pt x="70318" y="1152772"/>
                      </a:cubicBezTo>
                      <a:cubicBezTo>
                        <a:pt x="72997" y="1146189"/>
                        <a:pt x="76196" y="1139826"/>
                        <a:pt x="79274" y="1133443"/>
                      </a:cubicBezTo>
                      <a:cubicBezTo>
                        <a:pt x="80753" y="1130221"/>
                        <a:pt x="82553" y="1127140"/>
                        <a:pt x="84212" y="1123998"/>
                      </a:cubicBezTo>
                      <a:cubicBezTo>
                        <a:pt x="85911" y="1120897"/>
                        <a:pt x="87530" y="1117715"/>
                        <a:pt x="89329" y="1114653"/>
                      </a:cubicBezTo>
                      <a:lnTo>
                        <a:pt x="94807" y="1105529"/>
                      </a:lnTo>
                      <a:cubicBezTo>
                        <a:pt x="95726" y="1104008"/>
                        <a:pt x="96626" y="1102467"/>
                        <a:pt x="97566" y="1100987"/>
                      </a:cubicBezTo>
                      <a:lnTo>
                        <a:pt x="100504" y="1096545"/>
                      </a:lnTo>
                      <a:lnTo>
                        <a:pt x="106381" y="1087680"/>
                      </a:lnTo>
                      <a:lnTo>
                        <a:pt x="112619" y="1079076"/>
                      </a:lnTo>
                      <a:lnTo>
                        <a:pt x="115757" y="1074774"/>
                      </a:lnTo>
                      <a:lnTo>
                        <a:pt x="116517" y="1073733"/>
                      </a:lnTo>
                      <a:lnTo>
                        <a:pt x="117076" y="1073033"/>
                      </a:lnTo>
                      <a:lnTo>
                        <a:pt x="118196" y="1071632"/>
                      </a:lnTo>
                      <a:lnTo>
                        <a:pt x="122654" y="1066050"/>
                      </a:lnTo>
                      <a:cubicBezTo>
                        <a:pt x="123993" y="1064349"/>
                        <a:pt x="125493" y="1062748"/>
                        <a:pt x="126892" y="1061107"/>
                      </a:cubicBezTo>
                      <a:lnTo>
                        <a:pt x="129031" y="1058646"/>
                      </a:lnTo>
                      <a:lnTo>
                        <a:pt x="130110" y="1057425"/>
                      </a:lnTo>
                      <a:cubicBezTo>
                        <a:pt x="130270" y="1057205"/>
                        <a:pt x="130510" y="1057045"/>
                        <a:pt x="130610" y="1056785"/>
                      </a:cubicBezTo>
                      <a:cubicBezTo>
                        <a:pt x="130590" y="1056525"/>
                        <a:pt x="130450" y="1056265"/>
                        <a:pt x="130370" y="1056005"/>
                      </a:cubicBezTo>
                      <a:cubicBezTo>
                        <a:pt x="128851" y="1051923"/>
                        <a:pt x="127472" y="1047821"/>
                        <a:pt x="126192" y="1043659"/>
                      </a:cubicBezTo>
                      <a:cubicBezTo>
                        <a:pt x="125573" y="1041638"/>
                        <a:pt x="124933" y="1039376"/>
                        <a:pt x="124413" y="1037516"/>
                      </a:cubicBezTo>
                      <a:cubicBezTo>
                        <a:pt x="123533" y="1034214"/>
                        <a:pt x="122654" y="1030912"/>
                        <a:pt x="121874" y="1027571"/>
                      </a:cubicBezTo>
                      <a:cubicBezTo>
                        <a:pt x="120255" y="1020927"/>
                        <a:pt x="118876" y="1014224"/>
                        <a:pt x="117656" y="1007501"/>
                      </a:cubicBezTo>
                      <a:cubicBezTo>
                        <a:pt x="113978" y="986711"/>
                        <a:pt x="112139" y="965600"/>
                        <a:pt x="112379" y="944510"/>
                      </a:cubicBezTo>
                      <a:cubicBezTo>
                        <a:pt x="112818" y="933985"/>
                        <a:pt x="112759" y="923420"/>
                        <a:pt x="114158" y="912935"/>
                      </a:cubicBezTo>
                      <a:lnTo>
                        <a:pt x="114977" y="905071"/>
                      </a:lnTo>
                      <a:cubicBezTo>
                        <a:pt x="115277" y="902449"/>
                        <a:pt x="115437" y="899808"/>
                        <a:pt x="115957" y="897227"/>
                      </a:cubicBezTo>
                      <a:lnTo>
                        <a:pt x="118656" y="881619"/>
                      </a:lnTo>
                      <a:cubicBezTo>
                        <a:pt x="119415" y="876397"/>
                        <a:pt x="120875" y="871314"/>
                        <a:pt x="122074" y="866172"/>
                      </a:cubicBezTo>
                      <a:lnTo>
                        <a:pt x="123953" y="858488"/>
                      </a:lnTo>
                      <a:lnTo>
                        <a:pt x="124893" y="854646"/>
                      </a:lnTo>
                      <a:cubicBezTo>
                        <a:pt x="125233" y="853365"/>
                        <a:pt x="125672" y="852125"/>
                        <a:pt x="126052" y="850864"/>
                      </a:cubicBezTo>
                      <a:lnTo>
                        <a:pt x="130830" y="835777"/>
                      </a:lnTo>
                      <a:cubicBezTo>
                        <a:pt x="131250" y="834516"/>
                        <a:pt x="131610" y="833255"/>
                        <a:pt x="132049" y="832015"/>
                      </a:cubicBezTo>
                      <a:lnTo>
                        <a:pt x="133489" y="828333"/>
                      </a:lnTo>
                      <a:lnTo>
                        <a:pt x="136367" y="820969"/>
                      </a:lnTo>
                      <a:cubicBezTo>
                        <a:pt x="139946" y="811025"/>
                        <a:pt x="144764" y="801620"/>
                        <a:pt x="149201" y="792055"/>
                      </a:cubicBezTo>
                      <a:cubicBezTo>
                        <a:pt x="151560" y="787353"/>
                        <a:pt x="154239" y="782791"/>
                        <a:pt x="156758" y="778168"/>
                      </a:cubicBezTo>
                      <a:lnTo>
                        <a:pt x="160596" y="771245"/>
                      </a:lnTo>
                      <a:cubicBezTo>
                        <a:pt x="161956" y="769004"/>
                        <a:pt x="163415" y="766803"/>
                        <a:pt x="164834" y="764562"/>
                      </a:cubicBezTo>
                      <a:lnTo>
                        <a:pt x="169952" y="756578"/>
                      </a:lnTo>
                      <a:lnTo>
                        <a:pt x="172511" y="752596"/>
                      </a:lnTo>
                      <a:cubicBezTo>
                        <a:pt x="173350" y="751255"/>
                        <a:pt x="174350" y="750035"/>
                        <a:pt x="175269" y="748734"/>
                      </a:cubicBezTo>
                      <a:lnTo>
                        <a:pt x="186504" y="733467"/>
                      </a:lnTo>
                      <a:lnTo>
                        <a:pt x="198678" y="718939"/>
                      </a:lnTo>
                      <a:cubicBezTo>
                        <a:pt x="200657" y="716458"/>
                        <a:pt x="202896" y="714237"/>
                        <a:pt x="205055" y="711936"/>
                      </a:cubicBezTo>
                      <a:lnTo>
                        <a:pt x="211592" y="705073"/>
                      </a:lnTo>
                      <a:cubicBezTo>
                        <a:pt x="215830" y="700390"/>
                        <a:pt x="220568" y="696188"/>
                        <a:pt x="225186" y="691886"/>
                      </a:cubicBezTo>
                      <a:lnTo>
                        <a:pt x="232143" y="685463"/>
                      </a:lnTo>
                      <a:cubicBezTo>
                        <a:pt x="234502" y="683382"/>
                        <a:pt x="237000" y="681441"/>
                        <a:pt x="239439" y="679420"/>
                      </a:cubicBezTo>
                      <a:lnTo>
                        <a:pt x="246776" y="673437"/>
                      </a:lnTo>
                      <a:lnTo>
                        <a:pt x="250454" y="670456"/>
                      </a:lnTo>
                      <a:lnTo>
                        <a:pt x="254292" y="667694"/>
                      </a:lnTo>
                      <a:lnTo>
                        <a:pt x="260370" y="663352"/>
                      </a:lnTo>
                      <a:cubicBezTo>
                        <a:pt x="262029" y="662192"/>
                        <a:pt x="263628" y="660971"/>
                        <a:pt x="265307" y="659871"/>
                      </a:cubicBezTo>
                      <a:lnTo>
                        <a:pt x="272124" y="655608"/>
                      </a:lnTo>
                      <a:lnTo>
                        <a:pt x="275542" y="653487"/>
                      </a:lnTo>
                      <a:cubicBezTo>
                        <a:pt x="276082" y="653107"/>
                        <a:pt x="276762" y="652847"/>
                        <a:pt x="277162" y="652347"/>
                      </a:cubicBezTo>
                      <a:lnTo>
                        <a:pt x="276802" y="650366"/>
                      </a:lnTo>
                      <a:cubicBezTo>
                        <a:pt x="275862" y="645083"/>
                        <a:pt x="275123" y="639761"/>
                        <a:pt x="274623" y="634418"/>
                      </a:cubicBezTo>
                      <a:lnTo>
                        <a:pt x="274263" y="630316"/>
                      </a:lnTo>
                      <a:lnTo>
                        <a:pt x="273903" y="624553"/>
                      </a:lnTo>
                      <a:cubicBezTo>
                        <a:pt x="273663" y="620311"/>
                        <a:pt x="273523" y="616089"/>
                        <a:pt x="273443" y="611847"/>
                      </a:cubicBezTo>
                      <a:cubicBezTo>
                        <a:pt x="273343" y="607605"/>
                        <a:pt x="273443" y="603383"/>
                        <a:pt x="273563" y="599141"/>
                      </a:cubicBezTo>
                      <a:lnTo>
                        <a:pt x="273703" y="592778"/>
                      </a:lnTo>
                      <a:lnTo>
                        <a:pt x="274103" y="586434"/>
                      </a:lnTo>
                      <a:cubicBezTo>
                        <a:pt x="275443" y="565284"/>
                        <a:pt x="278861" y="544234"/>
                        <a:pt x="284358" y="523744"/>
                      </a:cubicBezTo>
                      <a:cubicBezTo>
                        <a:pt x="289936" y="503274"/>
                        <a:pt x="297532" y="483384"/>
                        <a:pt x="306948" y="464415"/>
                      </a:cubicBezTo>
                      <a:cubicBezTo>
                        <a:pt x="316323" y="445425"/>
                        <a:pt x="327658" y="427437"/>
                        <a:pt x="340532" y="410708"/>
                      </a:cubicBezTo>
                      <a:cubicBezTo>
                        <a:pt x="353406" y="393960"/>
                        <a:pt x="367759" y="378373"/>
                        <a:pt x="383492" y="364326"/>
                      </a:cubicBezTo>
                      <a:cubicBezTo>
                        <a:pt x="401863" y="347998"/>
                        <a:pt x="421794" y="333451"/>
                        <a:pt x="443144" y="321325"/>
                      </a:cubicBezTo>
                      <a:cubicBezTo>
                        <a:pt x="453739" y="315142"/>
                        <a:pt x="464774" y="309719"/>
                        <a:pt x="475949" y="304676"/>
                      </a:cubicBezTo>
                      <a:cubicBezTo>
                        <a:pt x="481586" y="302275"/>
                        <a:pt x="487224" y="299774"/>
                        <a:pt x="492841" y="297733"/>
                      </a:cubicBezTo>
                      <a:lnTo>
                        <a:pt x="497059" y="296132"/>
                      </a:lnTo>
                      <a:lnTo>
                        <a:pt x="499158" y="295332"/>
                      </a:lnTo>
                      <a:cubicBezTo>
                        <a:pt x="499558" y="295172"/>
                        <a:pt x="499718" y="295132"/>
                        <a:pt x="499958" y="295052"/>
                      </a:cubicBezTo>
                      <a:lnTo>
                        <a:pt x="500657" y="294812"/>
                      </a:lnTo>
                      <a:lnTo>
                        <a:pt x="506215" y="292931"/>
                      </a:lnTo>
                      <a:cubicBezTo>
                        <a:pt x="508853" y="291990"/>
                        <a:pt x="511572" y="291310"/>
                        <a:pt x="514231" y="290489"/>
                      </a:cubicBezTo>
                      <a:lnTo>
                        <a:pt x="516250" y="289889"/>
                      </a:lnTo>
                      <a:cubicBezTo>
                        <a:pt x="516410" y="289829"/>
                        <a:pt x="516590" y="289809"/>
                        <a:pt x="516750" y="289709"/>
                      </a:cubicBezTo>
                      <a:cubicBezTo>
                        <a:pt x="516870" y="289569"/>
                        <a:pt x="516870" y="289389"/>
                        <a:pt x="516950" y="289229"/>
                      </a:cubicBezTo>
                      <a:lnTo>
                        <a:pt x="517290" y="288228"/>
                      </a:lnTo>
                      <a:lnTo>
                        <a:pt x="518629" y="284246"/>
                      </a:lnTo>
                      <a:cubicBezTo>
                        <a:pt x="519488" y="281585"/>
                        <a:pt x="520448" y="278944"/>
                        <a:pt x="521468" y="276323"/>
                      </a:cubicBezTo>
                      <a:lnTo>
                        <a:pt x="522947" y="272361"/>
                      </a:lnTo>
                      <a:cubicBezTo>
                        <a:pt x="523127" y="271840"/>
                        <a:pt x="523607" y="270680"/>
                        <a:pt x="524006" y="269719"/>
                      </a:cubicBezTo>
                      <a:lnTo>
                        <a:pt x="525226" y="266718"/>
                      </a:lnTo>
                      <a:cubicBezTo>
                        <a:pt x="531683" y="250670"/>
                        <a:pt x="538999" y="234922"/>
                        <a:pt x="547236" y="219635"/>
                      </a:cubicBezTo>
                      <a:cubicBezTo>
                        <a:pt x="557171" y="201346"/>
                        <a:pt x="568406" y="183677"/>
                        <a:pt x="580980" y="166949"/>
                      </a:cubicBezTo>
                      <a:cubicBezTo>
                        <a:pt x="593554" y="150221"/>
                        <a:pt x="607487" y="134393"/>
                        <a:pt x="622920" y="120006"/>
                      </a:cubicBezTo>
                      <a:cubicBezTo>
                        <a:pt x="638333" y="105619"/>
                        <a:pt x="655025" y="92392"/>
                        <a:pt x="673217" y="81287"/>
                      </a:cubicBezTo>
                      <a:cubicBezTo>
                        <a:pt x="691348" y="70121"/>
                        <a:pt x="710719" y="60717"/>
                        <a:pt x="731130" y="53994"/>
                      </a:cubicBezTo>
                      <a:cubicBezTo>
                        <a:pt x="741265" y="50452"/>
                        <a:pt x="751760" y="47911"/>
                        <a:pt x="762275" y="45629"/>
                      </a:cubicBezTo>
                      <a:lnTo>
                        <a:pt x="770231" y="44229"/>
                      </a:lnTo>
                      <a:lnTo>
                        <a:pt x="774209" y="43528"/>
                      </a:lnTo>
                      <a:lnTo>
                        <a:pt x="778228" y="43008"/>
                      </a:lnTo>
                      <a:lnTo>
                        <a:pt x="786244" y="42008"/>
                      </a:lnTo>
                      <a:cubicBezTo>
                        <a:pt x="788923" y="41748"/>
                        <a:pt x="791621" y="41587"/>
                        <a:pt x="794300" y="41367"/>
                      </a:cubicBezTo>
                      <a:cubicBezTo>
                        <a:pt x="799678" y="40847"/>
                        <a:pt x="805055" y="40887"/>
                        <a:pt x="810453" y="40707"/>
                      </a:cubicBezTo>
                      <a:cubicBezTo>
                        <a:pt x="815770" y="40687"/>
                        <a:pt x="820968" y="40907"/>
                        <a:pt x="826225" y="41007"/>
                      </a:cubicBezTo>
                      <a:lnTo>
                        <a:pt x="830163" y="41107"/>
                      </a:lnTo>
                      <a:lnTo>
                        <a:pt x="834101" y="41387"/>
                      </a:lnTo>
                      <a:lnTo>
                        <a:pt x="841978" y="41988"/>
                      </a:lnTo>
                      <a:cubicBezTo>
                        <a:pt x="844597" y="42228"/>
                        <a:pt x="847235" y="42308"/>
                        <a:pt x="849854" y="42668"/>
                      </a:cubicBezTo>
                      <a:lnTo>
                        <a:pt x="857710" y="43688"/>
                      </a:lnTo>
                      <a:cubicBezTo>
                        <a:pt x="878661" y="46430"/>
                        <a:pt x="899511" y="51192"/>
                        <a:pt x="919682" y="58316"/>
                      </a:cubicBezTo>
                      <a:cubicBezTo>
                        <a:pt x="939872" y="65379"/>
                        <a:pt x="959203" y="75124"/>
                        <a:pt x="977135" y="86910"/>
                      </a:cubicBezTo>
                      <a:cubicBezTo>
                        <a:pt x="987950" y="93933"/>
                        <a:pt x="998165" y="101897"/>
                        <a:pt x="1007820" y="110401"/>
                      </a:cubicBezTo>
                      <a:cubicBezTo>
                        <a:pt x="1009020" y="111462"/>
                        <a:pt x="1010299" y="112462"/>
                        <a:pt x="1011459" y="113583"/>
                      </a:cubicBezTo>
                      <a:lnTo>
                        <a:pt x="1014917" y="116944"/>
                      </a:lnTo>
                      <a:lnTo>
                        <a:pt x="1019795" y="121727"/>
                      </a:lnTo>
                      <a:cubicBezTo>
                        <a:pt x="1021274" y="123087"/>
                        <a:pt x="1022593" y="124628"/>
                        <a:pt x="1023933" y="126129"/>
                      </a:cubicBezTo>
                      <a:lnTo>
                        <a:pt x="1027951" y="130631"/>
                      </a:lnTo>
                      <a:cubicBezTo>
                        <a:pt x="1029570" y="132332"/>
                        <a:pt x="1030930" y="134233"/>
                        <a:pt x="1032389" y="136074"/>
                      </a:cubicBezTo>
                      <a:lnTo>
                        <a:pt x="1036727" y="141616"/>
                      </a:lnTo>
                      <a:cubicBezTo>
                        <a:pt x="1038126" y="143497"/>
                        <a:pt x="1039386" y="145478"/>
                        <a:pt x="1040725" y="147399"/>
                      </a:cubicBezTo>
                      <a:lnTo>
                        <a:pt x="1042704" y="150301"/>
                      </a:lnTo>
                      <a:lnTo>
                        <a:pt x="1043704" y="151761"/>
                      </a:lnTo>
                      <a:lnTo>
                        <a:pt x="1044203" y="152482"/>
                      </a:lnTo>
                      <a:lnTo>
                        <a:pt x="1044463" y="152842"/>
                      </a:lnTo>
                      <a:cubicBezTo>
                        <a:pt x="1044563" y="152962"/>
                        <a:pt x="1044763" y="152942"/>
                        <a:pt x="1044843" y="152822"/>
                      </a:cubicBezTo>
                      <a:cubicBezTo>
                        <a:pt x="1047522" y="148980"/>
                        <a:pt x="1050081" y="145038"/>
                        <a:pt x="1052839" y="141256"/>
                      </a:cubicBezTo>
                      <a:lnTo>
                        <a:pt x="1057177" y="135714"/>
                      </a:lnTo>
                      <a:cubicBezTo>
                        <a:pt x="1058617" y="133853"/>
                        <a:pt x="1060036" y="131992"/>
                        <a:pt x="1061655" y="130291"/>
                      </a:cubicBezTo>
                      <a:cubicBezTo>
                        <a:pt x="1064814" y="126809"/>
                        <a:pt x="1067792" y="123227"/>
                        <a:pt x="1071271" y="120006"/>
                      </a:cubicBezTo>
                      <a:lnTo>
                        <a:pt x="1078307" y="113123"/>
                      </a:lnTo>
                      <a:lnTo>
                        <a:pt x="1086843" y="105799"/>
                      </a:lnTo>
                      <a:cubicBezTo>
                        <a:pt x="1092421" y="100776"/>
                        <a:pt x="1098598" y="96494"/>
                        <a:pt x="1104615" y="91992"/>
                      </a:cubicBezTo>
                      <a:cubicBezTo>
                        <a:pt x="1107574" y="89671"/>
                        <a:pt x="1110832" y="87790"/>
                        <a:pt x="1113971" y="85729"/>
                      </a:cubicBezTo>
                      <a:cubicBezTo>
                        <a:pt x="1117149" y="83728"/>
                        <a:pt x="1120268" y="81627"/>
                        <a:pt x="1123506" y="79726"/>
                      </a:cubicBezTo>
                      <a:cubicBezTo>
                        <a:pt x="1142018" y="68801"/>
                        <a:pt x="1161908" y="60377"/>
                        <a:pt x="1182299" y="54194"/>
                      </a:cubicBezTo>
                      <a:cubicBezTo>
                        <a:pt x="1202709" y="48011"/>
                        <a:pt x="1223680" y="44129"/>
                        <a:pt x="1244670" y="42188"/>
                      </a:cubicBezTo>
                      <a:cubicBezTo>
                        <a:pt x="1249927" y="41828"/>
                        <a:pt x="1255165" y="41327"/>
                        <a:pt x="1260422" y="41067"/>
                      </a:cubicBezTo>
                      <a:lnTo>
                        <a:pt x="1276155" y="40687"/>
                      </a:lnTo>
                      <a:cubicBezTo>
                        <a:pt x="1286870" y="40767"/>
                        <a:pt x="1297685" y="41227"/>
                        <a:pt x="1308360" y="42648"/>
                      </a:cubicBezTo>
                      <a:cubicBezTo>
                        <a:pt x="1319075" y="43849"/>
                        <a:pt x="1329630" y="46070"/>
                        <a:pt x="1340085" y="48591"/>
                      </a:cubicBezTo>
                      <a:lnTo>
                        <a:pt x="1347862" y="50752"/>
                      </a:lnTo>
                      <a:lnTo>
                        <a:pt x="1351740" y="51852"/>
                      </a:lnTo>
                      <a:lnTo>
                        <a:pt x="1355558" y="53113"/>
                      </a:lnTo>
                      <a:lnTo>
                        <a:pt x="1363194" y="55654"/>
                      </a:lnTo>
                      <a:lnTo>
                        <a:pt x="1370711" y="58536"/>
                      </a:lnTo>
                      <a:cubicBezTo>
                        <a:pt x="1410752" y="74163"/>
                        <a:pt x="1446216" y="99236"/>
                        <a:pt x="1475742" y="129170"/>
                      </a:cubicBezTo>
                      <a:cubicBezTo>
                        <a:pt x="1490595" y="144118"/>
                        <a:pt x="1503949" y="160386"/>
                        <a:pt x="1515943" y="177494"/>
                      </a:cubicBezTo>
                      <a:cubicBezTo>
                        <a:pt x="1527957" y="194602"/>
                        <a:pt x="1538632" y="212571"/>
                        <a:pt x="1548008" y="231140"/>
                      </a:cubicBezTo>
                      <a:cubicBezTo>
                        <a:pt x="1550147" y="235402"/>
                        <a:pt x="1552166" y="239725"/>
                        <a:pt x="1554245" y="244027"/>
                      </a:cubicBezTo>
                      <a:cubicBezTo>
                        <a:pt x="1556244" y="248349"/>
                        <a:pt x="1558123" y="252731"/>
                        <a:pt x="1560082" y="257093"/>
                      </a:cubicBezTo>
                      <a:cubicBezTo>
                        <a:pt x="1561941" y="261475"/>
                        <a:pt x="1563701" y="265897"/>
                        <a:pt x="1565500" y="270320"/>
                      </a:cubicBezTo>
                      <a:lnTo>
                        <a:pt x="1566120" y="271860"/>
                      </a:lnTo>
                      <a:lnTo>
                        <a:pt x="1566519" y="272961"/>
                      </a:lnTo>
                      <a:lnTo>
                        <a:pt x="1567339" y="275142"/>
                      </a:lnTo>
                      <a:lnTo>
                        <a:pt x="1568958" y="279504"/>
                      </a:lnTo>
                      <a:cubicBezTo>
                        <a:pt x="1569858" y="281925"/>
                        <a:pt x="1570637" y="284386"/>
                        <a:pt x="1571477" y="286828"/>
                      </a:cubicBezTo>
                      <a:lnTo>
                        <a:pt x="1572097" y="288669"/>
                      </a:lnTo>
                      <a:lnTo>
                        <a:pt x="1572417" y="289589"/>
                      </a:lnTo>
                      <a:cubicBezTo>
                        <a:pt x="1572597" y="289869"/>
                        <a:pt x="1572996" y="289829"/>
                        <a:pt x="1573276" y="289949"/>
                      </a:cubicBezTo>
                      <a:lnTo>
                        <a:pt x="1576994" y="291050"/>
                      </a:lnTo>
                      <a:cubicBezTo>
                        <a:pt x="1579473" y="291770"/>
                        <a:pt x="1581952" y="292510"/>
                        <a:pt x="1584391" y="293371"/>
                      </a:cubicBezTo>
                      <a:lnTo>
                        <a:pt x="1588049" y="294611"/>
                      </a:lnTo>
                      <a:lnTo>
                        <a:pt x="1589968" y="295272"/>
                      </a:lnTo>
                      <a:lnTo>
                        <a:pt x="1592747" y="296332"/>
                      </a:lnTo>
                      <a:cubicBezTo>
                        <a:pt x="1596465" y="297773"/>
                        <a:pt x="1600164" y="299114"/>
                        <a:pt x="1603882" y="300654"/>
                      </a:cubicBezTo>
                      <a:lnTo>
                        <a:pt x="1615057" y="305437"/>
                      </a:lnTo>
                      <a:lnTo>
                        <a:pt x="1626052" y="310639"/>
                      </a:lnTo>
                      <a:cubicBezTo>
                        <a:pt x="1629710" y="312380"/>
                        <a:pt x="1633248" y="314361"/>
                        <a:pt x="1636867" y="316202"/>
                      </a:cubicBezTo>
                      <a:cubicBezTo>
                        <a:pt x="1665433" y="331530"/>
                        <a:pt x="1692021" y="350659"/>
                        <a:pt x="1715350" y="373290"/>
                      </a:cubicBezTo>
                      <a:cubicBezTo>
                        <a:pt x="1730543" y="387917"/>
                        <a:pt x="1744276" y="404085"/>
                        <a:pt x="1756491" y="421314"/>
                      </a:cubicBezTo>
                      <a:cubicBezTo>
                        <a:pt x="1768705" y="438562"/>
                        <a:pt x="1779320" y="456991"/>
                        <a:pt x="1787896" y="476361"/>
                      </a:cubicBezTo>
                      <a:cubicBezTo>
                        <a:pt x="1796532" y="495710"/>
                        <a:pt x="1803289" y="515900"/>
                        <a:pt x="1808007" y="536590"/>
                      </a:cubicBezTo>
                      <a:cubicBezTo>
                        <a:pt x="1812664" y="557280"/>
                        <a:pt x="1815163" y="578451"/>
                        <a:pt x="1815643" y="599641"/>
                      </a:cubicBezTo>
                      <a:cubicBezTo>
                        <a:pt x="1815903" y="607005"/>
                        <a:pt x="1815783" y="614368"/>
                        <a:pt x="1815443" y="621712"/>
                      </a:cubicBezTo>
                      <a:cubicBezTo>
                        <a:pt x="1815263" y="625274"/>
                        <a:pt x="1815003" y="629556"/>
                        <a:pt x="1814823" y="631537"/>
                      </a:cubicBezTo>
                      <a:cubicBezTo>
                        <a:pt x="1814623" y="633858"/>
                        <a:pt x="1814404" y="636179"/>
                        <a:pt x="1814124" y="638480"/>
                      </a:cubicBezTo>
                      <a:cubicBezTo>
                        <a:pt x="1813804" y="641241"/>
                        <a:pt x="1813424" y="643983"/>
                        <a:pt x="1812984" y="646704"/>
                      </a:cubicBezTo>
                      <a:lnTo>
                        <a:pt x="1812285" y="650806"/>
                      </a:lnTo>
                      <a:lnTo>
                        <a:pt x="1812105" y="651827"/>
                      </a:lnTo>
                      <a:cubicBezTo>
                        <a:pt x="1812105" y="652007"/>
                        <a:pt x="1812005" y="652167"/>
                        <a:pt x="1812045" y="652347"/>
                      </a:cubicBezTo>
                      <a:cubicBezTo>
                        <a:pt x="1812125" y="652507"/>
                        <a:pt x="1812324" y="652547"/>
                        <a:pt x="1812444" y="652667"/>
                      </a:cubicBezTo>
                      <a:lnTo>
                        <a:pt x="1814204" y="653768"/>
                      </a:lnTo>
                      <a:lnTo>
                        <a:pt x="1821240" y="658170"/>
                      </a:lnTo>
                      <a:cubicBezTo>
                        <a:pt x="1822400" y="658910"/>
                        <a:pt x="1823599" y="659610"/>
                        <a:pt x="1824759" y="660391"/>
                      </a:cubicBezTo>
                      <a:lnTo>
                        <a:pt x="1828137" y="662812"/>
                      </a:lnTo>
                      <a:lnTo>
                        <a:pt x="1836753" y="668975"/>
                      </a:lnTo>
                      <a:cubicBezTo>
                        <a:pt x="1838552" y="670196"/>
                        <a:pt x="1840211" y="671596"/>
                        <a:pt x="1841911" y="672977"/>
                      </a:cubicBezTo>
                      <a:lnTo>
                        <a:pt x="1846968" y="677099"/>
                      </a:lnTo>
                      <a:cubicBezTo>
                        <a:pt x="1850327" y="679860"/>
                        <a:pt x="1853745" y="682562"/>
                        <a:pt x="1857024" y="685383"/>
                      </a:cubicBezTo>
                      <a:lnTo>
                        <a:pt x="1866599" y="694247"/>
                      </a:lnTo>
                      <a:cubicBezTo>
                        <a:pt x="1873136" y="699990"/>
                        <a:pt x="1878933" y="706493"/>
                        <a:pt x="1884951" y="712756"/>
                      </a:cubicBezTo>
                      <a:cubicBezTo>
                        <a:pt x="1888029" y="715838"/>
                        <a:pt x="1890768" y="719200"/>
                        <a:pt x="1893567" y="722541"/>
                      </a:cubicBezTo>
                      <a:lnTo>
                        <a:pt x="1901943" y="732546"/>
                      </a:lnTo>
                      <a:cubicBezTo>
                        <a:pt x="1904661" y="735948"/>
                        <a:pt x="1907140" y="739530"/>
                        <a:pt x="1909739" y="743011"/>
                      </a:cubicBezTo>
                      <a:lnTo>
                        <a:pt x="1913597" y="748274"/>
                      </a:lnTo>
                      <a:cubicBezTo>
                        <a:pt x="1914877" y="750035"/>
                        <a:pt x="1916216" y="751756"/>
                        <a:pt x="1917356" y="753616"/>
                      </a:cubicBezTo>
                      <a:lnTo>
                        <a:pt x="1924392" y="764622"/>
                      </a:lnTo>
                      <a:lnTo>
                        <a:pt x="1927911" y="770125"/>
                      </a:lnTo>
                      <a:cubicBezTo>
                        <a:pt x="1929050" y="771985"/>
                        <a:pt x="1930050" y="773926"/>
                        <a:pt x="1931129" y="775807"/>
                      </a:cubicBezTo>
                      <a:lnTo>
                        <a:pt x="1938765" y="789654"/>
                      </a:lnTo>
                      <a:cubicBezTo>
                        <a:pt x="1941144" y="794356"/>
                        <a:pt x="1943303" y="799179"/>
                        <a:pt x="1945562" y="803941"/>
                      </a:cubicBezTo>
                      <a:lnTo>
                        <a:pt x="1948921" y="811105"/>
                      </a:lnTo>
                      <a:lnTo>
                        <a:pt x="1951819" y="818468"/>
                      </a:lnTo>
                      <a:cubicBezTo>
                        <a:pt x="1953719" y="823391"/>
                        <a:pt x="1955718" y="828273"/>
                        <a:pt x="1957517" y="833236"/>
                      </a:cubicBezTo>
                      <a:lnTo>
                        <a:pt x="1962294" y="848323"/>
                      </a:lnTo>
                      <a:cubicBezTo>
                        <a:pt x="1963034" y="850844"/>
                        <a:pt x="1963994" y="853325"/>
                        <a:pt x="1964573" y="855907"/>
                      </a:cubicBezTo>
                      <a:lnTo>
                        <a:pt x="1966453" y="863590"/>
                      </a:lnTo>
                      <a:lnTo>
                        <a:pt x="1968332" y="871274"/>
                      </a:lnTo>
                      <a:cubicBezTo>
                        <a:pt x="1968911" y="873835"/>
                        <a:pt x="1969671" y="876377"/>
                        <a:pt x="1970051" y="878998"/>
                      </a:cubicBezTo>
                      <a:lnTo>
                        <a:pt x="1972750" y="894606"/>
                      </a:lnTo>
                      <a:cubicBezTo>
                        <a:pt x="1973789" y="899788"/>
                        <a:pt x="1974129" y="905071"/>
                        <a:pt x="1974729" y="910293"/>
                      </a:cubicBezTo>
                      <a:lnTo>
                        <a:pt x="1975528" y="918157"/>
                      </a:lnTo>
                      <a:cubicBezTo>
                        <a:pt x="1975788" y="920778"/>
                        <a:pt x="1976108" y="923400"/>
                        <a:pt x="1976128" y="926041"/>
                      </a:cubicBezTo>
                      <a:cubicBezTo>
                        <a:pt x="1976428" y="936586"/>
                        <a:pt x="1977107" y="947111"/>
                        <a:pt x="1976648" y="957656"/>
                      </a:cubicBezTo>
                      <a:cubicBezTo>
                        <a:pt x="1976008" y="978727"/>
                        <a:pt x="1973409" y="999777"/>
                        <a:pt x="1968911" y="1020407"/>
                      </a:cubicBezTo>
                      <a:cubicBezTo>
                        <a:pt x="1968392" y="1022868"/>
                        <a:pt x="1967832" y="1025330"/>
                        <a:pt x="1967212" y="1027771"/>
                      </a:cubicBezTo>
                      <a:cubicBezTo>
                        <a:pt x="1966632" y="1030232"/>
                        <a:pt x="1966013" y="1032673"/>
                        <a:pt x="1965353" y="1035094"/>
                      </a:cubicBezTo>
                      <a:lnTo>
                        <a:pt x="1964533" y="1038176"/>
                      </a:lnTo>
                      <a:lnTo>
                        <a:pt x="1963874" y="1040477"/>
                      </a:lnTo>
                      <a:cubicBezTo>
                        <a:pt x="1963434" y="1042018"/>
                        <a:pt x="1962974" y="1043559"/>
                        <a:pt x="1962494" y="1045079"/>
                      </a:cubicBezTo>
                      <a:cubicBezTo>
                        <a:pt x="1961635" y="1047901"/>
                        <a:pt x="1960675" y="1050702"/>
                        <a:pt x="1959676" y="1053483"/>
                      </a:cubicBezTo>
                      <a:lnTo>
                        <a:pt x="1958916" y="1055564"/>
                      </a:lnTo>
                      <a:lnTo>
                        <a:pt x="1958536" y="1056605"/>
                      </a:lnTo>
                      <a:cubicBezTo>
                        <a:pt x="1958456" y="1056805"/>
                        <a:pt x="1958656" y="1056945"/>
                        <a:pt x="1958756" y="1057065"/>
                      </a:cubicBezTo>
                      <a:lnTo>
                        <a:pt x="1959116" y="1057485"/>
                      </a:lnTo>
                      <a:lnTo>
                        <a:pt x="1962035" y="1060827"/>
                      </a:lnTo>
                      <a:cubicBezTo>
                        <a:pt x="1963974" y="1063048"/>
                        <a:pt x="1965913" y="1065229"/>
                        <a:pt x="1967852" y="1067710"/>
                      </a:cubicBezTo>
                      <a:lnTo>
                        <a:pt x="1970750" y="1071332"/>
                      </a:lnTo>
                      <a:cubicBezTo>
                        <a:pt x="1971770" y="1072613"/>
                        <a:pt x="1972490" y="1073453"/>
                        <a:pt x="1974029" y="1075614"/>
                      </a:cubicBezTo>
                      <a:cubicBezTo>
                        <a:pt x="1985224" y="1090321"/>
                        <a:pt x="1995119" y="1105989"/>
                        <a:pt x="2003995" y="1122217"/>
                      </a:cubicBezTo>
                      <a:cubicBezTo>
                        <a:pt x="2021847" y="1154633"/>
                        <a:pt x="2034321" y="1189970"/>
                        <a:pt x="2041657" y="1226288"/>
                      </a:cubicBezTo>
                      <a:cubicBezTo>
                        <a:pt x="2045656" y="1246938"/>
                        <a:pt x="2047854" y="1267949"/>
                        <a:pt x="2048254" y="1288959"/>
                      </a:cubicBezTo>
                      <a:cubicBezTo>
                        <a:pt x="2048734" y="1309969"/>
                        <a:pt x="2047315" y="1331039"/>
                        <a:pt x="2044156" y="1351830"/>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0" name="Freeform 30">
                  <a:extLst>
                    <a:ext uri="{FF2B5EF4-FFF2-40B4-BE49-F238E27FC236}">
                      <a16:creationId xmlns:a16="http://schemas.microsoft.com/office/drawing/2014/main" id="{9EB7184E-D016-D726-E796-5C97DDFF2DC9}"/>
                    </a:ext>
                  </a:extLst>
                </p:cNvPr>
                <p:cNvSpPr/>
                <p:nvPr/>
              </p:nvSpPr>
              <p:spPr>
                <a:xfrm>
                  <a:off x="7899985" y="2778794"/>
                  <a:ext cx="1929048" cy="1912806"/>
                </a:xfrm>
                <a:custGeom>
                  <a:avLst/>
                  <a:gdLst>
                    <a:gd name="connsiteX0" fmla="*/ 1922866 w 1929048"/>
                    <a:gd name="connsiteY0" fmla="*/ 1153786 h 1912806"/>
                    <a:gd name="connsiteX1" fmla="*/ 1889262 w 1929048"/>
                    <a:gd name="connsiteY1" fmla="*/ 1060960 h 1912806"/>
                    <a:gd name="connsiteX2" fmla="*/ 1862454 w 1929048"/>
                    <a:gd name="connsiteY2" fmla="*/ 1019240 h 1912806"/>
                    <a:gd name="connsiteX3" fmla="*/ 1857637 w 1929048"/>
                    <a:gd name="connsiteY3" fmla="*/ 1013157 h 1912806"/>
                    <a:gd name="connsiteX4" fmla="*/ 1852239 w 1929048"/>
                    <a:gd name="connsiteY4" fmla="*/ 1006553 h 1912806"/>
                    <a:gd name="connsiteX5" fmla="*/ 1849540 w 1929048"/>
                    <a:gd name="connsiteY5" fmla="*/ 1003252 h 1912806"/>
                    <a:gd name="connsiteX6" fmla="*/ 1848201 w 1929048"/>
                    <a:gd name="connsiteY6" fmla="*/ 1001591 h 1912806"/>
                    <a:gd name="connsiteX7" fmla="*/ 1847062 w 1929048"/>
                    <a:gd name="connsiteY7" fmla="*/ 999890 h 1912806"/>
                    <a:gd name="connsiteX8" fmla="*/ 1842524 w 1929048"/>
                    <a:gd name="connsiteY8" fmla="*/ 993067 h 1912806"/>
                    <a:gd name="connsiteX9" fmla="*/ 1837986 w 1929048"/>
                    <a:gd name="connsiteY9" fmla="*/ 986243 h 1912806"/>
                    <a:gd name="connsiteX10" fmla="*/ 1837426 w 1929048"/>
                    <a:gd name="connsiteY10" fmla="*/ 985383 h 1912806"/>
                    <a:gd name="connsiteX11" fmla="*/ 1837046 w 1929048"/>
                    <a:gd name="connsiteY11" fmla="*/ 984463 h 1912806"/>
                    <a:gd name="connsiteX12" fmla="*/ 1837346 w 1929048"/>
                    <a:gd name="connsiteY12" fmla="*/ 982522 h 1912806"/>
                    <a:gd name="connsiteX13" fmla="*/ 1837946 w 1929048"/>
                    <a:gd name="connsiteY13" fmla="*/ 978640 h 1912806"/>
                    <a:gd name="connsiteX14" fmla="*/ 1839625 w 1929048"/>
                    <a:gd name="connsiteY14" fmla="*/ 970596 h 1912806"/>
                    <a:gd name="connsiteX15" fmla="*/ 1840645 w 1929048"/>
                    <a:gd name="connsiteY15" fmla="*/ 966494 h 1912806"/>
                    <a:gd name="connsiteX16" fmla="*/ 1841944 w 1929048"/>
                    <a:gd name="connsiteY16" fmla="*/ 962332 h 1912806"/>
                    <a:gd name="connsiteX17" fmla="*/ 1844823 w 1929048"/>
                    <a:gd name="connsiteY17" fmla="*/ 953287 h 1912806"/>
                    <a:gd name="connsiteX18" fmla="*/ 1846182 w 1929048"/>
                    <a:gd name="connsiteY18" fmla="*/ 948745 h 1912806"/>
                    <a:gd name="connsiteX19" fmla="*/ 1847202 w 1929048"/>
                    <a:gd name="connsiteY19" fmla="*/ 944943 h 1912806"/>
                    <a:gd name="connsiteX20" fmla="*/ 1848841 w 1929048"/>
                    <a:gd name="connsiteY20" fmla="*/ 938460 h 1912806"/>
                    <a:gd name="connsiteX21" fmla="*/ 1850340 w 1929048"/>
                    <a:gd name="connsiteY21" fmla="*/ 931937 h 1912806"/>
                    <a:gd name="connsiteX22" fmla="*/ 1857197 w 1929048"/>
                    <a:gd name="connsiteY22" fmla="*/ 876370 h 1912806"/>
                    <a:gd name="connsiteX23" fmla="*/ 1856717 w 1929048"/>
                    <a:gd name="connsiteY23" fmla="*/ 848336 h 1912806"/>
                    <a:gd name="connsiteX24" fmla="*/ 1856177 w 1929048"/>
                    <a:gd name="connsiteY24" fmla="*/ 841352 h 1912806"/>
                    <a:gd name="connsiteX25" fmla="*/ 1855458 w 1929048"/>
                    <a:gd name="connsiteY25" fmla="*/ 834389 h 1912806"/>
                    <a:gd name="connsiteX26" fmla="*/ 1853718 w 1929048"/>
                    <a:gd name="connsiteY26" fmla="*/ 820482 h 1912806"/>
                    <a:gd name="connsiteX27" fmla="*/ 1851340 w 1929048"/>
                    <a:gd name="connsiteY27" fmla="*/ 806675 h 1912806"/>
                    <a:gd name="connsiteX28" fmla="*/ 1849820 w 1929048"/>
                    <a:gd name="connsiteY28" fmla="*/ 799832 h 1912806"/>
                    <a:gd name="connsiteX29" fmla="*/ 1848161 w 1929048"/>
                    <a:gd name="connsiteY29" fmla="*/ 793029 h 1912806"/>
                    <a:gd name="connsiteX30" fmla="*/ 1846502 w 1929048"/>
                    <a:gd name="connsiteY30" fmla="*/ 786225 h 1912806"/>
                    <a:gd name="connsiteX31" fmla="*/ 1844483 w 1929048"/>
                    <a:gd name="connsiteY31" fmla="*/ 779522 h 1912806"/>
                    <a:gd name="connsiteX32" fmla="*/ 1840265 w 1929048"/>
                    <a:gd name="connsiteY32" fmla="*/ 766156 h 1912806"/>
                    <a:gd name="connsiteX33" fmla="*/ 1835207 w 1929048"/>
                    <a:gd name="connsiteY33" fmla="*/ 753089 h 1912806"/>
                    <a:gd name="connsiteX34" fmla="*/ 1832668 w 1929048"/>
                    <a:gd name="connsiteY34" fmla="*/ 746566 h 1912806"/>
                    <a:gd name="connsiteX35" fmla="*/ 1829690 w 1929048"/>
                    <a:gd name="connsiteY35" fmla="*/ 740223 h 1912806"/>
                    <a:gd name="connsiteX36" fmla="*/ 1823672 w 1929048"/>
                    <a:gd name="connsiteY36" fmla="*/ 727557 h 1912806"/>
                    <a:gd name="connsiteX37" fmla="*/ 1816896 w 1929048"/>
                    <a:gd name="connsiteY37" fmla="*/ 715291 h 1912806"/>
                    <a:gd name="connsiteX38" fmla="*/ 1814057 w 1929048"/>
                    <a:gd name="connsiteY38" fmla="*/ 710248 h 1912806"/>
                    <a:gd name="connsiteX39" fmla="*/ 1810918 w 1929048"/>
                    <a:gd name="connsiteY39" fmla="*/ 705366 h 1912806"/>
                    <a:gd name="connsiteX40" fmla="*/ 1804681 w 1929048"/>
                    <a:gd name="connsiteY40" fmla="*/ 695601 h 1912806"/>
                    <a:gd name="connsiteX41" fmla="*/ 1801343 w 1929048"/>
                    <a:gd name="connsiteY41" fmla="*/ 690859 h 1912806"/>
                    <a:gd name="connsiteX42" fmla="*/ 1797905 w 1929048"/>
                    <a:gd name="connsiteY42" fmla="*/ 686196 h 1912806"/>
                    <a:gd name="connsiteX43" fmla="*/ 1790988 w 1929048"/>
                    <a:gd name="connsiteY43" fmla="*/ 676892 h 1912806"/>
                    <a:gd name="connsiteX44" fmla="*/ 1783531 w 1929048"/>
                    <a:gd name="connsiteY44" fmla="*/ 668007 h 1912806"/>
                    <a:gd name="connsiteX45" fmla="*/ 1775875 w 1929048"/>
                    <a:gd name="connsiteY45" fmla="*/ 659303 h 1912806"/>
                    <a:gd name="connsiteX46" fmla="*/ 1759543 w 1929048"/>
                    <a:gd name="connsiteY46" fmla="*/ 642835 h 1912806"/>
                    <a:gd name="connsiteX47" fmla="*/ 1751026 w 1929048"/>
                    <a:gd name="connsiteY47" fmla="*/ 634951 h 1912806"/>
                    <a:gd name="connsiteX48" fmla="*/ 1742051 w 1929048"/>
                    <a:gd name="connsiteY48" fmla="*/ 627588 h 1912806"/>
                    <a:gd name="connsiteX49" fmla="*/ 1737553 w 1929048"/>
                    <a:gd name="connsiteY49" fmla="*/ 623906 h 1912806"/>
                    <a:gd name="connsiteX50" fmla="*/ 1732975 w 1929048"/>
                    <a:gd name="connsiteY50" fmla="*/ 620344 h 1912806"/>
                    <a:gd name="connsiteX51" fmla="*/ 1728057 w 1929048"/>
                    <a:gd name="connsiteY51" fmla="*/ 616842 h 1912806"/>
                    <a:gd name="connsiteX52" fmla="*/ 1721500 w 1929048"/>
                    <a:gd name="connsiteY52" fmla="*/ 612200 h 1912806"/>
                    <a:gd name="connsiteX53" fmla="*/ 1714663 w 1929048"/>
                    <a:gd name="connsiteY53" fmla="*/ 607618 h 1912806"/>
                    <a:gd name="connsiteX54" fmla="*/ 1708606 w 1929048"/>
                    <a:gd name="connsiteY54" fmla="*/ 602836 h 1912806"/>
                    <a:gd name="connsiteX55" fmla="*/ 1696672 w 1929048"/>
                    <a:gd name="connsiteY55" fmla="*/ 593231 h 1912806"/>
                    <a:gd name="connsiteX56" fmla="*/ 1693693 w 1929048"/>
                    <a:gd name="connsiteY56" fmla="*/ 590830 h 1912806"/>
                    <a:gd name="connsiteX57" fmla="*/ 1693014 w 1929048"/>
                    <a:gd name="connsiteY57" fmla="*/ 590169 h 1912806"/>
                    <a:gd name="connsiteX58" fmla="*/ 1692914 w 1929048"/>
                    <a:gd name="connsiteY58" fmla="*/ 589289 h 1912806"/>
                    <a:gd name="connsiteX59" fmla="*/ 1692814 w 1929048"/>
                    <a:gd name="connsiteY59" fmla="*/ 587528 h 1912806"/>
                    <a:gd name="connsiteX60" fmla="*/ 1692654 w 1929048"/>
                    <a:gd name="connsiteY60" fmla="*/ 583946 h 1912806"/>
                    <a:gd name="connsiteX61" fmla="*/ 1692574 w 1929048"/>
                    <a:gd name="connsiteY61" fmla="*/ 580244 h 1912806"/>
                    <a:gd name="connsiteX62" fmla="*/ 1693633 w 1929048"/>
                    <a:gd name="connsiteY62" fmla="*/ 564397 h 1912806"/>
                    <a:gd name="connsiteX63" fmla="*/ 1695292 w 1929048"/>
                    <a:gd name="connsiteY63" fmla="*/ 550670 h 1912806"/>
                    <a:gd name="connsiteX64" fmla="*/ 1696012 w 1929048"/>
                    <a:gd name="connsiteY64" fmla="*/ 539825 h 1912806"/>
                    <a:gd name="connsiteX65" fmla="*/ 1696192 w 1929048"/>
                    <a:gd name="connsiteY65" fmla="*/ 520455 h 1912806"/>
                    <a:gd name="connsiteX66" fmla="*/ 1689515 w 1929048"/>
                    <a:gd name="connsiteY66" fmla="*/ 465208 h 1912806"/>
                    <a:gd name="connsiteX67" fmla="*/ 1671883 w 1929048"/>
                    <a:gd name="connsiteY67" fmla="*/ 412402 h 1912806"/>
                    <a:gd name="connsiteX68" fmla="*/ 1644236 w 1929048"/>
                    <a:gd name="connsiteY68" fmla="*/ 363978 h 1912806"/>
                    <a:gd name="connsiteX69" fmla="*/ 1607873 w 1929048"/>
                    <a:gd name="connsiteY69" fmla="*/ 321538 h 1912806"/>
                    <a:gd name="connsiteX70" fmla="*/ 1538186 w 1929048"/>
                    <a:gd name="connsiteY70" fmla="*/ 270853 h 1912806"/>
                    <a:gd name="connsiteX71" fmla="*/ 1528570 w 1929048"/>
                    <a:gd name="connsiteY71" fmla="*/ 265910 h 1912806"/>
                    <a:gd name="connsiteX72" fmla="*/ 1518795 w 1929048"/>
                    <a:gd name="connsiteY72" fmla="*/ 261288 h 1912806"/>
                    <a:gd name="connsiteX73" fmla="*/ 1508840 w 1929048"/>
                    <a:gd name="connsiteY73" fmla="*/ 257026 h 1912806"/>
                    <a:gd name="connsiteX74" fmla="*/ 1498564 w 1929048"/>
                    <a:gd name="connsiteY74" fmla="*/ 253044 h 1912806"/>
                    <a:gd name="connsiteX75" fmla="*/ 1495986 w 1929048"/>
                    <a:gd name="connsiteY75" fmla="*/ 252064 h 1912806"/>
                    <a:gd name="connsiteX76" fmla="*/ 1492447 w 1929048"/>
                    <a:gd name="connsiteY76" fmla="*/ 250883 h 1912806"/>
                    <a:gd name="connsiteX77" fmla="*/ 1485191 w 1929048"/>
                    <a:gd name="connsiteY77" fmla="*/ 248502 h 1912806"/>
                    <a:gd name="connsiteX78" fmla="*/ 1478034 w 1929048"/>
                    <a:gd name="connsiteY78" fmla="*/ 246041 h 1912806"/>
                    <a:gd name="connsiteX79" fmla="*/ 1471437 w 1929048"/>
                    <a:gd name="connsiteY79" fmla="*/ 243119 h 1912806"/>
                    <a:gd name="connsiteX80" fmla="*/ 1464840 w 1929048"/>
                    <a:gd name="connsiteY80" fmla="*/ 240198 h 1912806"/>
                    <a:gd name="connsiteX81" fmla="*/ 1464021 w 1929048"/>
                    <a:gd name="connsiteY81" fmla="*/ 239838 h 1912806"/>
                    <a:gd name="connsiteX82" fmla="*/ 1463281 w 1929048"/>
                    <a:gd name="connsiteY82" fmla="*/ 239337 h 1912806"/>
                    <a:gd name="connsiteX83" fmla="*/ 1462501 w 1929048"/>
                    <a:gd name="connsiteY83" fmla="*/ 237696 h 1912806"/>
                    <a:gd name="connsiteX84" fmla="*/ 1460942 w 1929048"/>
                    <a:gd name="connsiteY84" fmla="*/ 234435 h 1912806"/>
                    <a:gd name="connsiteX85" fmla="*/ 1457823 w 1929048"/>
                    <a:gd name="connsiteY85" fmla="*/ 227892 h 1912806"/>
                    <a:gd name="connsiteX86" fmla="*/ 1454845 w 1929048"/>
                    <a:gd name="connsiteY86" fmla="*/ 221168 h 1912806"/>
                    <a:gd name="connsiteX87" fmla="*/ 1451746 w 1929048"/>
                    <a:gd name="connsiteY87" fmla="*/ 212664 h 1912806"/>
                    <a:gd name="connsiteX88" fmla="*/ 1450207 w 1929048"/>
                    <a:gd name="connsiteY88" fmla="*/ 208402 h 1912806"/>
                    <a:gd name="connsiteX89" fmla="*/ 1449427 w 1929048"/>
                    <a:gd name="connsiteY89" fmla="*/ 206281 h 1912806"/>
                    <a:gd name="connsiteX90" fmla="*/ 1448788 w 1929048"/>
                    <a:gd name="connsiteY90" fmla="*/ 204640 h 1912806"/>
                    <a:gd name="connsiteX91" fmla="*/ 1443810 w 1929048"/>
                    <a:gd name="connsiteY91" fmla="*/ 192514 h 1912806"/>
                    <a:gd name="connsiteX92" fmla="*/ 1438472 w 1929048"/>
                    <a:gd name="connsiteY92" fmla="*/ 180548 h 1912806"/>
                    <a:gd name="connsiteX93" fmla="*/ 1432775 w 1929048"/>
                    <a:gd name="connsiteY93" fmla="*/ 168783 h 1912806"/>
                    <a:gd name="connsiteX94" fmla="*/ 1403669 w 1929048"/>
                    <a:gd name="connsiteY94" fmla="*/ 120079 h 1912806"/>
                    <a:gd name="connsiteX95" fmla="*/ 1367666 w 1929048"/>
                    <a:gd name="connsiteY95" fmla="*/ 76778 h 1912806"/>
                    <a:gd name="connsiteX96" fmla="*/ 1276268 w 1929048"/>
                    <a:gd name="connsiteY96" fmla="*/ 15127 h 1912806"/>
                    <a:gd name="connsiteX97" fmla="*/ 1269851 w 1929048"/>
                    <a:gd name="connsiteY97" fmla="*/ 12666 h 1912806"/>
                    <a:gd name="connsiteX98" fmla="*/ 1263334 w 1929048"/>
                    <a:gd name="connsiteY98" fmla="*/ 10525 h 1912806"/>
                    <a:gd name="connsiteX99" fmla="*/ 1260076 w 1929048"/>
                    <a:gd name="connsiteY99" fmla="*/ 9445 h 1912806"/>
                    <a:gd name="connsiteX100" fmla="*/ 1256777 w 1929048"/>
                    <a:gd name="connsiteY100" fmla="*/ 8524 h 1912806"/>
                    <a:gd name="connsiteX101" fmla="*/ 1250180 w 1929048"/>
                    <a:gd name="connsiteY101" fmla="*/ 6683 h 1912806"/>
                    <a:gd name="connsiteX102" fmla="*/ 1223353 w 1929048"/>
                    <a:gd name="connsiteY102" fmla="*/ 1661 h 1912806"/>
                    <a:gd name="connsiteX103" fmla="*/ 1196086 w 1929048"/>
                    <a:gd name="connsiteY103" fmla="*/ 0 h 1912806"/>
                    <a:gd name="connsiteX104" fmla="*/ 1182012 w 1929048"/>
                    <a:gd name="connsiteY104" fmla="*/ 340 h 1912806"/>
                    <a:gd name="connsiteX105" fmla="*/ 1168019 w 1929048"/>
                    <a:gd name="connsiteY105" fmla="*/ 1321 h 1912806"/>
                    <a:gd name="connsiteX106" fmla="*/ 1063148 w 1929048"/>
                    <a:gd name="connsiteY106" fmla="*/ 33636 h 1912806"/>
                    <a:gd name="connsiteX107" fmla="*/ 1055032 w 1929048"/>
                    <a:gd name="connsiteY107" fmla="*/ 38759 h 1912806"/>
                    <a:gd name="connsiteX108" fmla="*/ 1047055 w 1929048"/>
                    <a:gd name="connsiteY108" fmla="*/ 44082 h 1912806"/>
                    <a:gd name="connsiteX109" fmla="*/ 1031902 w 1929048"/>
                    <a:gd name="connsiteY109" fmla="*/ 55867 h 1912806"/>
                    <a:gd name="connsiteX110" fmla="*/ 1024586 w 1929048"/>
                    <a:gd name="connsiteY110" fmla="*/ 62110 h 1912806"/>
                    <a:gd name="connsiteX111" fmla="*/ 1016709 w 1929048"/>
                    <a:gd name="connsiteY111" fmla="*/ 69814 h 1912806"/>
                    <a:gd name="connsiteX112" fmla="*/ 998318 w 1929048"/>
                    <a:gd name="connsiteY112" fmla="*/ 91285 h 1912806"/>
                    <a:gd name="connsiteX113" fmla="*/ 996079 w 1929048"/>
                    <a:gd name="connsiteY113" fmla="*/ 94066 h 1912806"/>
                    <a:gd name="connsiteX114" fmla="*/ 994960 w 1929048"/>
                    <a:gd name="connsiteY114" fmla="*/ 95447 h 1912806"/>
                    <a:gd name="connsiteX115" fmla="*/ 993840 w 1929048"/>
                    <a:gd name="connsiteY115" fmla="*/ 96627 h 1912806"/>
                    <a:gd name="connsiteX116" fmla="*/ 989362 w 1929048"/>
                    <a:gd name="connsiteY116" fmla="*/ 101130 h 1912806"/>
                    <a:gd name="connsiteX117" fmla="*/ 980346 w 1929048"/>
                    <a:gd name="connsiteY117" fmla="*/ 109934 h 1912806"/>
                    <a:gd name="connsiteX118" fmla="*/ 976288 w 1929048"/>
                    <a:gd name="connsiteY118" fmla="*/ 113536 h 1912806"/>
                    <a:gd name="connsiteX119" fmla="*/ 972450 w 1929048"/>
                    <a:gd name="connsiteY119" fmla="*/ 116777 h 1912806"/>
                    <a:gd name="connsiteX120" fmla="*/ 964774 w 1929048"/>
                    <a:gd name="connsiteY120" fmla="*/ 123260 h 1912806"/>
                    <a:gd name="connsiteX121" fmla="*/ 964074 w 1929048"/>
                    <a:gd name="connsiteY121" fmla="*/ 123280 h 1912806"/>
                    <a:gd name="connsiteX122" fmla="*/ 963594 w 1929048"/>
                    <a:gd name="connsiteY122" fmla="*/ 122880 h 1912806"/>
                    <a:gd name="connsiteX123" fmla="*/ 962635 w 1929048"/>
                    <a:gd name="connsiteY123" fmla="*/ 122060 h 1912806"/>
                    <a:gd name="connsiteX124" fmla="*/ 960716 w 1929048"/>
                    <a:gd name="connsiteY124" fmla="*/ 120439 h 1912806"/>
                    <a:gd name="connsiteX125" fmla="*/ 956877 w 1929048"/>
                    <a:gd name="connsiteY125" fmla="*/ 117197 h 1912806"/>
                    <a:gd name="connsiteX126" fmla="*/ 953039 w 1929048"/>
                    <a:gd name="connsiteY126" fmla="*/ 113956 h 1912806"/>
                    <a:gd name="connsiteX127" fmla="*/ 951120 w 1929048"/>
                    <a:gd name="connsiteY127" fmla="*/ 112335 h 1912806"/>
                    <a:gd name="connsiteX128" fmla="*/ 950161 w 1929048"/>
                    <a:gd name="connsiteY128" fmla="*/ 111515 h 1912806"/>
                    <a:gd name="connsiteX129" fmla="*/ 949061 w 1929048"/>
                    <a:gd name="connsiteY129" fmla="*/ 110494 h 1912806"/>
                    <a:gd name="connsiteX130" fmla="*/ 940045 w 1929048"/>
                    <a:gd name="connsiteY130" fmla="*/ 101710 h 1912806"/>
                    <a:gd name="connsiteX131" fmla="*/ 931049 w 1929048"/>
                    <a:gd name="connsiteY131" fmla="*/ 91965 h 1912806"/>
                    <a:gd name="connsiteX132" fmla="*/ 923353 w 1929048"/>
                    <a:gd name="connsiteY132" fmla="*/ 82460 h 1912806"/>
                    <a:gd name="connsiteX133" fmla="*/ 915437 w 1929048"/>
                    <a:gd name="connsiteY133" fmla="*/ 73276 h 1912806"/>
                    <a:gd name="connsiteX134" fmla="*/ 911299 w 1929048"/>
                    <a:gd name="connsiteY134" fmla="*/ 69054 h 1912806"/>
                    <a:gd name="connsiteX135" fmla="*/ 907580 w 1929048"/>
                    <a:gd name="connsiteY135" fmla="*/ 65412 h 1912806"/>
                    <a:gd name="connsiteX136" fmla="*/ 904622 w 1929048"/>
                    <a:gd name="connsiteY136" fmla="*/ 62511 h 1912806"/>
                    <a:gd name="connsiteX137" fmla="*/ 901503 w 1929048"/>
                    <a:gd name="connsiteY137" fmla="*/ 59789 h 1912806"/>
                    <a:gd name="connsiteX138" fmla="*/ 875316 w 1929048"/>
                    <a:gd name="connsiteY138" fmla="*/ 39739 h 1912806"/>
                    <a:gd name="connsiteX139" fmla="*/ 826258 w 1929048"/>
                    <a:gd name="connsiteY139" fmla="*/ 15328 h 1912806"/>
                    <a:gd name="connsiteX140" fmla="*/ 772364 w 1929048"/>
                    <a:gd name="connsiteY140" fmla="*/ 2641 h 1912806"/>
                    <a:gd name="connsiteX141" fmla="*/ 765447 w 1929048"/>
                    <a:gd name="connsiteY141" fmla="*/ 1741 h 1912806"/>
                    <a:gd name="connsiteX142" fmla="*/ 758470 w 1929048"/>
                    <a:gd name="connsiteY142" fmla="*/ 1161 h 1912806"/>
                    <a:gd name="connsiteX143" fmla="*/ 751473 w 1929048"/>
                    <a:gd name="connsiteY143" fmla="*/ 640 h 1912806"/>
                    <a:gd name="connsiteX144" fmla="*/ 747975 w 1929048"/>
                    <a:gd name="connsiteY144" fmla="*/ 380 h 1912806"/>
                    <a:gd name="connsiteX145" fmla="*/ 744457 w 1929048"/>
                    <a:gd name="connsiteY145" fmla="*/ 300 h 1912806"/>
                    <a:gd name="connsiteX146" fmla="*/ 730423 w 1929048"/>
                    <a:gd name="connsiteY146" fmla="*/ 20 h 1912806"/>
                    <a:gd name="connsiteX147" fmla="*/ 716790 w 1929048"/>
                    <a:gd name="connsiteY147" fmla="*/ 580 h 1912806"/>
                    <a:gd name="connsiteX148" fmla="*/ 709993 w 1929048"/>
                    <a:gd name="connsiteY148" fmla="*/ 1101 h 1912806"/>
                    <a:gd name="connsiteX149" fmla="*/ 703216 w 1929048"/>
                    <a:gd name="connsiteY149" fmla="*/ 1961 h 1912806"/>
                    <a:gd name="connsiteX150" fmla="*/ 699838 w 1929048"/>
                    <a:gd name="connsiteY150" fmla="*/ 2381 h 1912806"/>
                    <a:gd name="connsiteX151" fmla="*/ 696479 w 1929048"/>
                    <a:gd name="connsiteY151" fmla="*/ 2981 h 1912806"/>
                    <a:gd name="connsiteX152" fmla="*/ 689762 w 1929048"/>
                    <a:gd name="connsiteY152" fmla="*/ 4162 h 1912806"/>
                    <a:gd name="connsiteX153" fmla="*/ 663355 w 1929048"/>
                    <a:gd name="connsiteY153" fmla="*/ 11266 h 1912806"/>
                    <a:gd name="connsiteX154" fmla="*/ 613638 w 1929048"/>
                    <a:gd name="connsiteY154" fmla="*/ 34717 h 1912806"/>
                    <a:gd name="connsiteX155" fmla="*/ 569578 w 1929048"/>
                    <a:gd name="connsiteY155" fmla="*/ 68674 h 1912806"/>
                    <a:gd name="connsiteX156" fmla="*/ 532136 w 1929048"/>
                    <a:gd name="connsiteY156" fmla="*/ 110594 h 1912806"/>
                    <a:gd name="connsiteX157" fmla="*/ 501570 w 1929048"/>
                    <a:gd name="connsiteY157" fmla="*/ 158318 h 1912806"/>
                    <a:gd name="connsiteX158" fmla="*/ 481440 w 1929048"/>
                    <a:gd name="connsiteY158" fmla="*/ 201379 h 1912806"/>
                    <a:gd name="connsiteX159" fmla="*/ 480320 w 1929048"/>
                    <a:gd name="connsiteY159" fmla="*/ 204140 h 1912806"/>
                    <a:gd name="connsiteX160" fmla="*/ 479101 w 1929048"/>
                    <a:gd name="connsiteY160" fmla="*/ 207282 h 1912806"/>
                    <a:gd name="connsiteX161" fmla="*/ 476282 w 1929048"/>
                    <a:gd name="connsiteY161" fmla="*/ 215025 h 1912806"/>
                    <a:gd name="connsiteX162" fmla="*/ 473463 w 1929048"/>
                    <a:gd name="connsiteY162" fmla="*/ 222769 h 1912806"/>
                    <a:gd name="connsiteX163" fmla="*/ 470125 w 1929048"/>
                    <a:gd name="connsiteY163" fmla="*/ 229893 h 1912806"/>
                    <a:gd name="connsiteX164" fmla="*/ 466746 w 1929048"/>
                    <a:gd name="connsiteY164" fmla="*/ 236976 h 1912806"/>
                    <a:gd name="connsiteX165" fmla="*/ 465907 w 1929048"/>
                    <a:gd name="connsiteY165" fmla="*/ 238737 h 1912806"/>
                    <a:gd name="connsiteX166" fmla="*/ 465427 w 1929048"/>
                    <a:gd name="connsiteY166" fmla="*/ 239597 h 1912806"/>
                    <a:gd name="connsiteX167" fmla="*/ 464567 w 1929048"/>
                    <a:gd name="connsiteY167" fmla="*/ 240038 h 1912806"/>
                    <a:gd name="connsiteX168" fmla="*/ 460989 w 1929048"/>
                    <a:gd name="connsiteY168" fmla="*/ 241618 h 1912806"/>
                    <a:gd name="connsiteX169" fmla="*/ 453852 w 1929048"/>
                    <a:gd name="connsiteY169" fmla="*/ 244780 h 1912806"/>
                    <a:gd name="connsiteX170" fmla="*/ 450274 w 1929048"/>
                    <a:gd name="connsiteY170" fmla="*/ 246361 h 1912806"/>
                    <a:gd name="connsiteX171" fmla="*/ 446396 w 1929048"/>
                    <a:gd name="connsiteY171" fmla="*/ 247701 h 1912806"/>
                    <a:gd name="connsiteX172" fmla="*/ 435421 w 1929048"/>
                    <a:gd name="connsiteY172" fmla="*/ 251303 h 1912806"/>
                    <a:gd name="connsiteX173" fmla="*/ 434042 w 1929048"/>
                    <a:gd name="connsiteY173" fmla="*/ 251743 h 1912806"/>
                    <a:gd name="connsiteX174" fmla="*/ 432802 w 1929048"/>
                    <a:gd name="connsiteY174" fmla="*/ 252164 h 1912806"/>
                    <a:gd name="connsiteX175" fmla="*/ 430843 w 1929048"/>
                    <a:gd name="connsiteY175" fmla="*/ 252904 h 1912806"/>
                    <a:gd name="connsiteX176" fmla="*/ 426945 w 1929048"/>
                    <a:gd name="connsiteY176" fmla="*/ 254385 h 1912806"/>
                    <a:gd name="connsiteX177" fmla="*/ 411672 w 1929048"/>
                    <a:gd name="connsiteY177" fmla="*/ 260648 h 1912806"/>
                    <a:gd name="connsiteX178" fmla="*/ 382486 w 1929048"/>
                    <a:gd name="connsiteY178" fmla="*/ 275455 h 1912806"/>
                    <a:gd name="connsiteX179" fmla="*/ 329511 w 1929048"/>
                    <a:gd name="connsiteY179" fmla="*/ 313634 h 1912806"/>
                    <a:gd name="connsiteX180" fmla="*/ 291508 w 1929048"/>
                    <a:gd name="connsiteY180" fmla="*/ 354654 h 1912806"/>
                    <a:gd name="connsiteX181" fmla="*/ 261922 w 1929048"/>
                    <a:gd name="connsiteY181" fmla="*/ 401957 h 1912806"/>
                    <a:gd name="connsiteX182" fmla="*/ 242091 w 1929048"/>
                    <a:gd name="connsiteY182" fmla="*/ 453983 h 1912806"/>
                    <a:gd name="connsiteX183" fmla="*/ 233116 w 1929048"/>
                    <a:gd name="connsiteY183" fmla="*/ 508889 h 1912806"/>
                    <a:gd name="connsiteX184" fmla="*/ 232756 w 1929048"/>
                    <a:gd name="connsiteY184" fmla="*/ 514452 h 1912806"/>
                    <a:gd name="connsiteX185" fmla="*/ 232636 w 1929048"/>
                    <a:gd name="connsiteY185" fmla="*/ 520035 h 1912806"/>
                    <a:gd name="connsiteX186" fmla="*/ 232536 w 1929048"/>
                    <a:gd name="connsiteY186" fmla="*/ 531200 h 1912806"/>
                    <a:gd name="connsiteX187" fmla="*/ 232936 w 1929048"/>
                    <a:gd name="connsiteY187" fmla="*/ 542346 h 1912806"/>
                    <a:gd name="connsiteX188" fmla="*/ 233116 w 1929048"/>
                    <a:gd name="connsiteY188" fmla="*/ 545127 h 1912806"/>
                    <a:gd name="connsiteX189" fmla="*/ 233375 w 1929048"/>
                    <a:gd name="connsiteY189" fmla="*/ 548509 h 1912806"/>
                    <a:gd name="connsiteX190" fmla="*/ 234135 w 1929048"/>
                    <a:gd name="connsiteY190" fmla="*/ 556313 h 1912806"/>
                    <a:gd name="connsiteX191" fmla="*/ 236014 w 1929048"/>
                    <a:gd name="connsiteY191" fmla="*/ 572060 h 1912806"/>
                    <a:gd name="connsiteX192" fmla="*/ 236074 w 1929048"/>
                    <a:gd name="connsiteY192" fmla="*/ 586728 h 1912806"/>
                    <a:gd name="connsiteX193" fmla="*/ 235854 w 1929048"/>
                    <a:gd name="connsiteY193" fmla="*/ 590129 h 1912806"/>
                    <a:gd name="connsiteX194" fmla="*/ 235275 w 1929048"/>
                    <a:gd name="connsiteY194" fmla="*/ 590810 h 1912806"/>
                    <a:gd name="connsiteX195" fmla="*/ 234555 w 1929048"/>
                    <a:gd name="connsiteY195" fmla="*/ 591390 h 1912806"/>
                    <a:gd name="connsiteX196" fmla="*/ 233116 w 1929048"/>
                    <a:gd name="connsiteY196" fmla="*/ 592550 h 1912806"/>
                    <a:gd name="connsiteX197" fmla="*/ 227378 w 1929048"/>
                    <a:gd name="connsiteY197" fmla="*/ 597213 h 1912806"/>
                    <a:gd name="connsiteX198" fmla="*/ 215924 w 1929048"/>
                    <a:gd name="connsiteY198" fmla="*/ 606557 h 1912806"/>
                    <a:gd name="connsiteX199" fmla="*/ 205988 w 1929048"/>
                    <a:gd name="connsiteY199" fmla="*/ 613181 h 1912806"/>
                    <a:gd name="connsiteX200" fmla="*/ 197512 w 1929048"/>
                    <a:gd name="connsiteY200" fmla="*/ 619244 h 1912806"/>
                    <a:gd name="connsiteX201" fmla="*/ 194074 w 1929048"/>
                    <a:gd name="connsiteY201" fmla="*/ 621685 h 1912806"/>
                    <a:gd name="connsiteX202" fmla="*/ 190815 w 1929048"/>
                    <a:gd name="connsiteY202" fmla="*/ 624346 h 1912806"/>
                    <a:gd name="connsiteX203" fmla="*/ 184278 w 1929048"/>
                    <a:gd name="connsiteY203" fmla="*/ 629669 h 1912806"/>
                    <a:gd name="connsiteX204" fmla="*/ 177781 w 1929048"/>
                    <a:gd name="connsiteY204" fmla="*/ 635031 h 1912806"/>
                    <a:gd name="connsiteX205" fmla="*/ 171604 w 1929048"/>
                    <a:gd name="connsiteY205" fmla="*/ 640774 h 1912806"/>
                    <a:gd name="connsiteX206" fmla="*/ 159510 w 1929048"/>
                    <a:gd name="connsiteY206" fmla="*/ 652500 h 1912806"/>
                    <a:gd name="connsiteX207" fmla="*/ 153693 w 1929048"/>
                    <a:gd name="connsiteY207" fmla="*/ 658603 h 1912806"/>
                    <a:gd name="connsiteX208" fmla="*/ 148015 w 1929048"/>
                    <a:gd name="connsiteY208" fmla="*/ 664826 h 1912806"/>
                    <a:gd name="connsiteX209" fmla="*/ 137200 w 1929048"/>
                    <a:gd name="connsiteY209" fmla="*/ 677732 h 1912806"/>
                    <a:gd name="connsiteX210" fmla="*/ 127225 w 1929048"/>
                    <a:gd name="connsiteY210" fmla="*/ 691299 h 1912806"/>
                    <a:gd name="connsiteX211" fmla="*/ 124766 w 1929048"/>
                    <a:gd name="connsiteY211" fmla="*/ 694721 h 1912806"/>
                    <a:gd name="connsiteX212" fmla="*/ 122507 w 1929048"/>
                    <a:gd name="connsiteY212" fmla="*/ 698262 h 1912806"/>
                    <a:gd name="connsiteX213" fmla="*/ 117969 w 1929048"/>
                    <a:gd name="connsiteY213" fmla="*/ 705346 h 1912806"/>
                    <a:gd name="connsiteX214" fmla="*/ 114211 w 1929048"/>
                    <a:gd name="connsiteY214" fmla="*/ 711269 h 1912806"/>
                    <a:gd name="connsiteX215" fmla="*/ 110833 w 1929048"/>
                    <a:gd name="connsiteY215" fmla="*/ 717412 h 1912806"/>
                    <a:gd name="connsiteX216" fmla="*/ 104136 w 1929048"/>
                    <a:gd name="connsiteY216" fmla="*/ 729718 h 1912806"/>
                    <a:gd name="connsiteX217" fmla="*/ 92781 w 1929048"/>
                    <a:gd name="connsiteY217" fmla="*/ 755330 h 1912806"/>
                    <a:gd name="connsiteX218" fmla="*/ 90222 w 1929048"/>
                    <a:gd name="connsiteY218" fmla="*/ 761853 h 1912806"/>
                    <a:gd name="connsiteX219" fmla="*/ 88943 w 1929048"/>
                    <a:gd name="connsiteY219" fmla="*/ 765115 h 1912806"/>
                    <a:gd name="connsiteX220" fmla="*/ 87863 w 1929048"/>
                    <a:gd name="connsiteY220" fmla="*/ 768457 h 1912806"/>
                    <a:gd name="connsiteX221" fmla="*/ 83645 w 1929048"/>
                    <a:gd name="connsiteY221" fmla="*/ 781823 h 1912806"/>
                    <a:gd name="connsiteX222" fmla="*/ 82606 w 1929048"/>
                    <a:gd name="connsiteY222" fmla="*/ 785165 h 1912806"/>
                    <a:gd name="connsiteX223" fmla="*/ 81786 w 1929048"/>
                    <a:gd name="connsiteY223" fmla="*/ 788566 h 1912806"/>
                    <a:gd name="connsiteX224" fmla="*/ 80127 w 1929048"/>
                    <a:gd name="connsiteY224" fmla="*/ 795370 h 1912806"/>
                    <a:gd name="connsiteX225" fmla="*/ 77108 w 1929048"/>
                    <a:gd name="connsiteY225" fmla="*/ 809037 h 1912806"/>
                    <a:gd name="connsiteX226" fmla="*/ 74710 w 1929048"/>
                    <a:gd name="connsiteY226" fmla="*/ 822843 h 1912806"/>
                    <a:gd name="connsiteX227" fmla="*/ 73850 w 1929048"/>
                    <a:gd name="connsiteY227" fmla="*/ 829787 h 1912806"/>
                    <a:gd name="connsiteX228" fmla="*/ 73130 w 1929048"/>
                    <a:gd name="connsiteY228" fmla="*/ 836750 h 1912806"/>
                    <a:gd name="connsiteX229" fmla="*/ 71551 w 1929048"/>
                    <a:gd name="connsiteY229" fmla="*/ 864744 h 1912806"/>
                    <a:gd name="connsiteX230" fmla="*/ 76209 w 1929048"/>
                    <a:gd name="connsiteY230" fmla="*/ 920531 h 1912806"/>
                    <a:gd name="connsiteX231" fmla="*/ 79927 w 1929048"/>
                    <a:gd name="connsiteY231" fmla="*/ 938300 h 1912806"/>
                    <a:gd name="connsiteX232" fmla="*/ 82186 w 1929048"/>
                    <a:gd name="connsiteY232" fmla="*/ 947084 h 1912806"/>
                    <a:gd name="connsiteX233" fmla="*/ 84025 w 1929048"/>
                    <a:gd name="connsiteY233" fmla="*/ 953347 h 1912806"/>
                    <a:gd name="connsiteX234" fmla="*/ 85904 w 1929048"/>
                    <a:gd name="connsiteY234" fmla="*/ 959490 h 1912806"/>
                    <a:gd name="connsiteX235" fmla="*/ 87883 w 1929048"/>
                    <a:gd name="connsiteY235" fmla="*/ 965613 h 1912806"/>
                    <a:gd name="connsiteX236" fmla="*/ 88383 w 1929048"/>
                    <a:gd name="connsiteY236" fmla="*/ 967154 h 1912806"/>
                    <a:gd name="connsiteX237" fmla="*/ 88743 w 1929048"/>
                    <a:gd name="connsiteY237" fmla="*/ 968655 h 1912806"/>
                    <a:gd name="connsiteX238" fmla="*/ 89443 w 1929048"/>
                    <a:gd name="connsiteY238" fmla="*/ 971656 h 1912806"/>
                    <a:gd name="connsiteX239" fmla="*/ 90142 w 1929048"/>
                    <a:gd name="connsiteY239" fmla="*/ 974658 h 1912806"/>
                    <a:gd name="connsiteX240" fmla="*/ 90482 w 1929048"/>
                    <a:gd name="connsiteY240" fmla="*/ 976158 h 1912806"/>
                    <a:gd name="connsiteX241" fmla="*/ 90702 w 1929048"/>
                    <a:gd name="connsiteY241" fmla="*/ 977599 h 1912806"/>
                    <a:gd name="connsiteX242" fmla="*/ 91582 w 1929048"/>
                    <a:gd name="connsiteY242" fmla="*/ 983322 h 1912806"/>
                    <a:gd name="connsiteX243" fmla="*/ 91762 w 1929048"/>
                    <a:gd name="connsiteY243" fmla="*/ 984763 h 1912806"/>
                    <a:gd name="connsiteX244" fmla="*/ 90982 w 1929048"/>
                    <a:gd name="connsiteY244" fmla="*/ 986043 h 1912806"/>
                    <a:gd name="connsiteX245" fmla="*/ 89323 w 1929048"/>
                    <a:gd name="connsiteY245" fmla="*/ 988544 h 1912806"/>
                    <a:gd name="connsiteX246" fmla="*/ 85984 w 1929048"/>
                    <a:gd name="connsiteY246" fmla="*/ 993567 h 1912806"/>
                    <a:gd name="connsiteX247" fmla="*/ 82646 w 1929048"/>
                    <a:gd name="connsiteY247" fmla="*/ 998589 h 1912806"/>
                    <a:gd name="connsiteX248" fmla="*/ 80987 w 1929048"/>
                    <a:gd name="connsiteY248" fmla="*/ 1001091 h 1912806"/>
                    <a:gd name="connsiteX249" fmla="*/ 79008 w 1929048"/>
                    <a:gd name="connsiteY249" fmla="*/ 1003572 h 1912806"/>
                    <a:gd name="connsiteX250" fmla="*/ 70751 w 1929048"/>
                    <a:gd name="connsiteY250" fmla="*/ 1013677 h 1912806"/>
                    <a:gd name="connsiteX251" fmla="*/ 68692 w 1929048"/>
                    <a:gd name="connsiteY251" fmla="*/ 1016198 h 1912806"/>
                    <a:gd name="connsiteX252" fmla="*/ 67653 w 1929048"/>
                    <a:gd name="connsiteY252" fmla="*/ 1017459 h 1912806"/>
                    <a:gd name="connsiteX253" fmla="*/ 66913 w 1929048"/>
                    <a:gd name="connsiteY253" fmla="*/ 1018459 h 1912806"/>
                    <a:gd name="connsiteX254" fmla="*/ 64115 w 1929048"/>
                    <a:gd name="connsiteY254" fmla="*/ 1022321 h 1912806"/>
                    <a:gd name="connsiteX255" fmla="*/ 58517 w 1929048"/>
                    <a:gd name="connsiteY255" fmla="*/ 1030025 h 1912806"/>
                    <a:gd name="connsiteX256" fmla="*/ 53260 w 1929048"/>
                    <a:gd name="connsiteY256" fmla="*/ 1037969 h 1912806"/>
                    <a:gd name="connsiteX257" fmla="*/ 50621 w 1929048"/>
                    <a:gd name="connsiteY257" fmla="*/ 1041931 h 1912806"/>
                    <a:gd name="connsiteX258" fmla="*/ 48162 w 1929048"/>
                    <a:gd name="connsiteY258" fmla="*/ 1046013 h 1912806"/>
                    <a:gd name="connsiteX259" fmla="*/ 43264 w 1929048"/>
                    <a:gd name="connsiteY259" fmla="*/ 1054177 h 1912806"/>
                    <a:gd name="connsiteX260" fmla="*/ 38706 w 1929048"/>
                    <a:gd name="connsiteY260" fmla="*/ 1062521 h 1912806"/>
                    <a:gd name="connsiteX261" fmla="*/ 34288 w 1929048"/>
                    <a:gd name="connsiteY261" fmla="*/ 1070945 h 1912806"/>
                    <a:gd name="connsiteX262" fmla="*/ 26312 w 1929048"/>
                    <a:gd name="connsiteY262" fmla="*/ 1088213 h 1912806"/>
                    <a:gd name="connsiteX263" fmla="*/ 22634 w 1929048"/>
                    <a:gd name="connsiteY263" fmla="*/ 1096978 h 1912806"/>
                    <a:gd name="connsiteX264" fmla="*/ 19315 w 1929048"/>
                    <a:gd name="connsiteY264" fmla="*/ 1105882 h 1912806"/>
                    <a:gd name="connsiteX265" fmla="*/ 17656 w 1929048"/>
                    <a:gd name="connsiteY265" fmla="*/ 1110344 h 1912806"/>
                    <a:gd name="connsiteX266" fmla="*/ 16217 w 1929048"/>
                    <a:gd name="connsiteY266" fmla="*/ 1114866 h 1912806"/>
                    <a:gd name="connsiteX267" fmla="*/ 13298 w 1929048"/>
                    <a:gd name="connsiteY267" fmla="*/ 1123911 h 1912806"/>
                    <a:gd name="connsiteX268" fmla="*/ 10799 w 1929048"/>
                    <a:gd name="connsiteY268" fmla="*/ 1133075 h 1912806"/>
                    <a:gd name="connsiteX269" fmla="*/ 8481 w 1929048"/>
                    <a:gd name="connsiteY269" fmla="*/ 1142280 h 1912806"/>
                    <a:gd name="connsiteX270" fmla="*/ 484 w 1929048"/>
                    <a:gd name="connsiteY270" fmla="*/ 1197887 h 1912806"/>
                    <a:gd name="connsiteX271" fmla="*/ 2163 w 1929048"/>
                    <a:gd name="connsiteY271" fmla="*/ 1254075 h 1912806"/>
                    <a:gd name="connsiteX272" fmla="*/ 13598 w 1929048"/>
                    <a:gd name="connsiteY272" fmla="*/ 1309082 h 1912806"/>
                    <a:gd name="connsiteX273" fmla="*/ 17916 w 1929048"/>
                    <a:gd name="connsiteY273" fmla="*/ 1322468 h 1912806"/>
                    <a:gd name="connsiteX274" fmla="*/ 22794 w 1929048"/>
                    <a:gd name="connsiteY274" fmla="*/ 1335655 h 1912806"/>
                    <a:gd name="connsiteX275" fmla="*/ 28291 w 1929048"/>
                    <a:gd name="connsiteY275" fmla="*/ 1348601 h 1912806"/>
                    <a:gd name="connsiteX276" fmla="*/ 34328 w 1929048"/>
                    <a:gd name="connsiteY276" fmla="*/ 1361307 h 1912806"/>
                    <a:gd name="connsiteX277" fmla="*/ 63655 w 1929048"/>
                    <a:gd name="connsiteY277" fmla="*/ 1409351 h 1912806"/>
                    <a:gd name="connsiteX278" fmla="*/ 100637 w 1929048"/>
                    <a:gd name="connsiteY278" fmla="*/ 1451912 h 1912806"/>
                    <a:gd name="connsiteX279" fmla="*/ 144017 w 1929048"/>
                    <a:gd name="connsiteY279" fmla="*/ 1488009 h 1912806"/>
                    <a:gd name="connsiteX280" fmla="*/ 149794 w 1929048"/>
                    <a:gd name="connsiteY280" fmla="*/ 1492071 h 1912806"/>
                    <a:gd name="connsiteX281" fmla="*/ 155712 w 1929048"/>
                    <a:gd name="connsiteY281" fmla="*/ 1495933 h 1912806"/>
                    <a:gd name="connsiteX282" fmla="*/ 167726 w 1929048"/>
                    <a:gd name="connsiteY282" fmla="*/ 1503397 h 1912806"/>
                    <a:gd name="connsiteX283" fmla="*/ 173843 w 1929048"/>
                    <a:gd name="connsiteY283" fmla="*/ 1506939 h 1912806"/>
                    <a:gd name="connsiteX284" fmla="*/ 177901 w 1929048"/>
                    <a:gd name="connsiteY284" fmla="*/ 1509200 h 1912806"/>
                    <a:gd name="connsiteX285" fmla="*/ 182239 w 1929048"/>
                    <a:gd name="connsiteY285" fmla="*/ 1511541 h 1912806"/>
                    <a:gd name="connsiteX286" fmla="*/ 199591 w 1929048"/>
                    <a:gd name="connsiteY286" fmla="*/ 1520785 h 1912806"/>
                    <a:gd name="connsiteX287" fmla="*/ 207667 w 1929048"/>
                    <a:gd name="connsiteY287" fmla="*/ 1526508 h 1912806"/>
                    <a:gd name="connsiteX288" fmla="*/ 211706 w 1929048"/>
                    <a:gd name="connsiteY288" fmla="*/ 1529370 h 1912806"/>
                    <a:gd name="connsiteX289" fmla="*/ 212105 w 1929048"/>
                    <a:gd name="connsiteY289" fmla="*/ 1529850 h 1912806"/>
                    <a:gd name="connsiteX290" fmla="*/ 212205 w 1929048"/>
                    <a:gd name="connsiteY290" fmla="*/ 1530470 h 1912806"/>
                    <a:gd name="connsiteX291" fmla="*/ 212365 w 1929048"/>
                    <a:gd name="connsiteY291" fmla="*/ 1531711 h 1912806"/>
                    <a:gd name="connsiteX292" fmla="*/ 212685 w 1929048"/>
                    <a:gd name="connsiteY292" fmla="*/ 1534192 h 1912806"/>
                    <a:gd name="connsiteX293" fmla="*/ 213985 w 1929048"/>
                    <a:gd name="connsiteY293" fmla="*/ 1544157 h 1912806"/>
                    <a:gd name="connsiteX294" fmla="*/ 214644 w 1929048"/>
                    <a:gd name="connsiteY294" fmla="*/ 1549139 h 1912806"/>
                    <a:gd name="connsiteX295" fmla="*/ 214804 w 1929048"/>
                    <a:gd name="connsiteY295" fmla="*/ 1554562 h 1912806"/>
                    <a:gd name="connsiteX296" fmla="*/ 215084 w 1929048"/>
                    <a:gd name="connsiteY296" fmla="*/ 1571150 h 1912806"/>
                    <a:gd name="connsiteX297" fmla="*/ 215124 w 1929048"/>
                    <a:gd name="connsiteY297" fmla="*/ 1573231 h 1912806"/>
                    <a:gd name="connsiteX298" fmla="*/ 215184 w 1929048"/>
                    <a:gd name="connsiteY298" fmla="*/ 1575132 h 1912806"/>
                    <a:gd name="connsiteX299" fmla="*/ 215444 w 1929048"/>
                    <a:gd name="connsiteY299" fmla="*/ 1578154 h 1912806"/>
                    <a:gd name="connsiteX300" fmla="*/ 215944 w 1929048"/>
                    <a:gd name="connsiteY300" fmla="*/ 1584216 h 1912806"/>
                    <a:gd name="connsiteX301" fmla="*/ 218762 w 1929048"/>
                    <a:gd name="connsiteY301" fmla="*/ 1608348 h 1912806"/>
                    <a:gd name="connsiteX302" fmla="*/ 229837 w 1929048"/>
                    <a:gd name="connsiteY302" fmla="*/ 1655631 h 1912806"/>
                    <a:gd name="connsiteX303" fmla="*/ 231596 w 1929048"/>
                    <a:gd name="connsiteY303" fmla="*/ 1661454 h 1912806"/>
                    <a:gd name="connsiteX304" fmla="*/ 233635 w 1929048"/>
                    <a:gd name="connsiteY304" fmla="*/ 1667177 h 1912806"/>
                    <a:gd name="connsiteX305" fmla="*/ 237773 w 1929048"/>
                    <a:gd name="connsiteY305" fmla="*/ 1678603 h 1912806"/>
                    <a:gd name="connsiteX306" fmla="*/ 242511 w 1929048"/>
                    <a:gd name="connsiteY306" fmla="*/ 1689808 h 1912806"/>
                    <a:gd name="connsiteX307" fmla="*/ 244910 w 1929048"/>
                    <a:gd name="connsiteY307" fmla="*/ 1695391 h 1912806"/>
                    <a:gd name="connsiteX308" fmla="*/ 247569 w 1929048"/>
                    <a:gd name="connsiteY308" fmla="*/ 1700874 h 1912806"/>
                    <a:gd name="connsiteX309" fmla="*/ 271538 w 1929048"/>
                    <a:gd name="connsiteY309" fmla="*/ 1743234 h 1912806"/>
                    <a:gd name="connsiteX310" fmla="*/ 279534 w 1929048"/>
                    <a:gd name="connsiteY310" fmla="*/ 1754880 h 1912806"/>
                    <a:gd name="connsiteX311" fmla="*/ 288090 w 1929048"/>
                    <a:gd name="connsiteY311" fmla="*/ 1766146 h 1912806"/>
                    <a:gd name="connsiteX312" fmla="*/ 290229 w 1929048"/>
                    <a:gd name="connsiteY312" fmla="*/ 1768967 h 1912806"/>
                    <a:gd name="connsiteX313" fmla="*/ 292508 w 1929048"/>
                    <a:gd name="connsiteY313" fmla="*/ 1771668 h 1912806"/>
                    <a:gd name="connsiteX314" fmla="*/ 297066 w 1929048"/>
                    <a:gd name="connsiteY314" fmla="*/ 1777091 h 1912806"/>
                    <a:gd name="connsiteX315" fmla="*/ 301624 w 1929048"/>
                    <a:gd name="connsiteY315" fmla="*/ 1782514 h 1912806"/>
                    <a:gd name="connsiteX316" fmla="*/ 306441 w 1929048"/>
                    <a:gd name="connsiteY316" fmla="*/ 1787696 h 1912806"/>
                    <a:gd name="connsiteX317" fmla="*/ 311259 w 1929048"/>
                    <a:gd name="connsiteY317" fmla="*/ 1792879 h 1912806"/>
                    <a:gd name="connsiteX318" fmla="*/ 313658 w 1929048"/>
                    <a:gd name="connsiteY318" fmla="*/ 1795480 h 1912806"/>
                    <a:gd name="connsiteX319" fmla="*/ 316177 w 1929048"/>
                    <a:gd name="connsiteY319" fmla="*/ 1797961 h 1912806"/>
                    <a:gd name="connsiteX320" fmla="*/ 326292 w 1929048"/>
                    <a:gd name="connsiteY320" fmla="*/ 1807886 h 1912806"/>
                    <a:gd name="connsiteX321" fmla="*/ 336867 w 1929048"/>
                    <a:gd name="connsiteY321" fmla="*/ 1817311 h 1912806"/>
                    <a:gd name="connsiteX322" fmla="*/ 339506 w 1929048"/>
                    <a:gd name="connsiteY322" fmla="*/ 1819672 h 1912806"/>
                    <a:gd name="connsiteX323" fmla="*/ 342265 w 1929048"/>
                    <a:gd name="connsiteY323" fmla="*/ 1821913 h 1912806"/>
                    <a:gd name="connsiteX324" fmla="*/ 347782 w 1929048"/>
                    <a:gd name="connsiteY324" fmla="*/ 1826375 h 1912806"/>
                    <a:gd name="connsiteX325" fmla="*/ 445416 w 1929048"/>
                    <a:gd name="connsiteY325" fmla="*/ 1883503 h 1912806"/>
                    <a:gd name="connsiteX326" fmla="*/ 499451 w 1929048"/>
                    <a:gd name="connsiteY326" fmla="*/ 1900972 h 1912806"/>
                    <a:gd name="connsiteX327" fmla="*/ 513325 w 1929048"/>
                    <a:gd name="connsiteY327" fmla="*/ 1904073 h 1912806"/>
                    <a:gd name="connsiteX328" fmla="*/ 520281 w 1929048"/>
                    <a:gd name="connsiteY328" fmla="*/ 1905574 h 1912806"/>
                    <a:gd name="connsiteX329" fmla="*/ 527298 w 1929048"/>
                    <a:gd name="connsiteY329" fmla="*/ 1906735 h 1912806"/>
                    <a:gd name="connsiteX330" fmla="*/ 541332 w 1929048"/>
                    <a:gd name="connsiteY330" fmla="*/ 1908976 h 1912806"/>
                    <a:gd name="connsiteX331" fmla="*/ 555465 w 1929048"/>
                    <a:gd name="connsiteY331" fmla="*/ 1910656 h 1912806"/>
                    <a:gd name="connsiteX332" fmla="*/ 669832 w 1929048"/>
                    <a:gd name="connsiteY332" fmla="*/ 1908135 h 1912806"/>
                    <a:gd name="connsiteX333" fmla="*/ 779960 w 1929048"/>
                    <a:gd name="connsiteY333" fmla="*/ 1879161 h 1912806"/>
                    <a:gd name="connsiteX334" fmla="*/ 830437 w 1929048"/>
                    <a:gd name="connsiteY334" fmla="*/ 1853709 h 1912806"/>
                    <a:gd name="connsiteX335" fmla="*/ 875675 w 1929048"/>
                    <a:gd name="connsiteY335" fmla="*/ 1820452 h 1912806"/>
                    <a:gd name="connsiteX336" fmla="*/ 883352 w 1929048"/>
                    <a:gd name="connsiteY336" fmla="*/ 1813469 h 1912806"/>
                    <a:gd name="connsiteX337" fmla="*/ 890788 w 1929048"/>
                    <a:gd name="connsiteY337" fmla="*/ 1806245 h 1912806"/>
                    <a:gd name="connsiteX338" fmla="*/ 897965 w 1929048"/>
                    <a:gd name="connsiteY338" fmla="*/ 1798782 h 1912806"/>
                    <a:gd name="connsiteX339" fmla="*/ 905142 w 1929048"/>
                    <a:gd name="connsiteY339" fmla="*/ 1790718 h 1912806"/>
                    <a:gd name="connsiteX340" fmla="*/ 922913 w 1929048"/>
                    <a:gd name="connsiteY340" fmla="*/ 1766846 h 1912806"/>
                    <a:gd name="connsiteX341" fmla="*/ 927131 w 1929048"/>
                    <a:gd name="connsiteY341" fmla="*/ 1760503 h 1912806"/>
                    <a:gd name="connsiteX342" fmla="*/ 931349 w 1929048"/>
                    <a:gd name="connsiteY342" fmla="*/ 1754340 h 1912806"/>
                    <a:gd name="connsiteX343" fmla="*/ 935567 w 1929048"/>
                    <a:gd name="connsiteY343" fmla="*/ 1748177 h 1912806"/>
                    <a:gd name="connsiteX344" fmla="*/ 936627 w 1929048"/>
                    <a:gd name="connsiteY344" fmla="*/ 1746636 h 1912806"/>
                    <a:gd name="connsiteX345" fmla="*/ 937686 w 1929048"/>
                    <a:gd name="connsiteY345" fmla="*/ 1745235 h 1912806"/>
                    <a:gd name="connsiteX346" fmla="*/ 939785 w 1929048"/>
                    <a:gd name="connsiteY346" fmla="*/ 1742894 h 1912806"/>
                    <a:gd name="connsiteX347" fmla="*/ 944003 w 1929048"/>
                    <a:gd name="connsiteY347" fmla="*/ 1738212 h 1912806"/>
                    <a:gd name="connsiteX348" fmla="*/ 946102 w 1929048"/>
                    <a:gd name="connsiteY348" fmla="*/ 1735871 h 1912806"/>
                    <a:gd name="connsiteX349" fmla="*/ 948122 w 1929048"/>
                    <a:gd name="connsiteY349" fmla="*/ 1733690 h 1912806"/>
                    <a:gd name="connsiteX350" fmla="*/ 955578 w 1929048"/>
                    <a:gd name="connsiteY350" fmla="*/ 1726026 h 1912806"/>
                    <a:gd name="connsiteX351" fmla="*/ 956498 w 1929048"/>
                    <a:gd name="connsiteY351" fmla="*/ 1725066 h 1912806"/>
                    <a:gd name="connsiteX352" fmla="*/ 957277 w 1929048"/>
                    <a:gd name="connsiteY352" fmla="*/ 1724205 h 1912806"/>
                    <a:gd name="connsiteX353" fmla="*/ 958857 w 1929048"/>
                    <a:gd name="connsiteY353" fmla="*/ 1722484 h 1912806"/>
                    <a:gd name="connsiteX354" fmla="*/ 962015 w 1929048"/>
                    <a:gd name="connsiteY354" fmla="*/ 1719043 h 1912806"/>
                    <a:gd name="connsiteX355" fmla="*/ 963594 w 1929048"/>
                    <a:gd name="connsiteY355" fmla="*/ 1717322 h 1912806"/>
                    <a:gd name="connsiteX356" fmla="*/ 963994 w 1929048"/>
                    <a:gd name="connsiteY356" fmla="*/ 1716881 h 1912806"/>
                    <a:gd name="connsiteX357" fmla="*/ 964534 w 1929048"/>
                    <a:gd name="connsiteY357" fmla="*/ 1716561 h 1912806"/>
                    <a:gd name="connsiteX358" fmla="*/ 965094 w 1929048"/>
                    <a:gd name="connsiteY358" fmla="*/ 1716862 h 1912806"/>
                    <a:gd name="connsiteX359" fmla="*/ 965493 w 1929048"/>
                    <a:gd name="connsiteY359" fmla="*/ 1717302 h 1912806"/>
                    <a:gd name="connsiteX360" fmla="*/ 968652 w 1929048"/>
                    <a:gd name="connsiteY360" fmla="*/ 1720743 h 1912806"/>
                    <a:gd name="connsiteX361" fmla="*/ 971810 w 1929048"/>
                    <a:gd name="connsiteY361" fmla="*/ 1724185 h 1912806"/>
                    <a:gd name="connsiteX362" fmla="*/ 972590 w 1929048"/>
                    <a:gd name="connsiteY362" fmla="*/ 1725046 h 1912806"/>
                    <a:gd name="connsiteX363" fmla="*/ 973510 w 1929048"/>
                    <a:gd name="connsiteY363" fmla="*/ 1726006 h 1912806"/>
                    <a:gd name="connsiteX364" fmla="*/ 975369 w 1929048"/>
                    <a:gd name="connsiteY364" fmla="*/ 1727927 h 1912806"/>
                    <a:gd name="connsiteX365" fmla="*/ 979087 w 1929048"/>
                    <a:gd name="connsiteY365" fmla="*/ 1731769 h 1912806"/>
                    <a:gd name="connsiteX366" fmla="*/ 982965 w 1929048"/>
                    <a:gd name="connsiteY366" fmla="*/ 1735871 h 1912806"/>
                    <a:gd name="connsiteX367" fmla="*/ 991401 w 1929048"/>
                    <a:gd name="connsiteY367" fmla="*/ 1745215 h 1912806"/>
                    <a:gd name="connsiteX368" fmla="*/ 992461 w 1929048"/>
                    <a:gd name="connsiteY368" fmla="*/ 1746596 h 1912806"/>
                    <a:gd name="connsiteX369" fmla="*/ 993520 w 1929048"/>
                    <a:gd name="connsiteY369" fmla="*/ 1748097 h 1912806"/>
                    <a:gd name="connsiteX370" fmla="*/ 995659 w 1929048"/>
                    <a:gd name="connsiteY370" fmla="*/ 1751118 h 1912806"/>
                    <a:gd name="connsiteX371" fmla="*/ 999937 w 1929048"/>
                    <a:gd name="connsiteY371" fmla="*/ 1757141 h 1912806"/>
                    <a:gd name="connsiteX372" fmla="*/ 1005755 w 1929048"/>
                    <a:gd name="connsiteY372" fmla="*/ 1766226 h 1912806"/>
                    <a:gd name="connsiteX373" fmla="*/ 1011672 w 1929048"/>
                    <a:gd name="connsiteY373" fmla="*/ 1775130 h 1912806"/>
                    <a:gd name="connsiteX374" fmla="*/ 1018049 w 1929048"/>
                    <a:gd name="connsiteY374" fmla="*/ 1783314 h 1912806"/>
                    <a:gd name="connsiteX375" fmla="*/ 1021247 w 1929048"/>
                    <a:gd name="connsiteY375" fmla="*/ 1787396 h 1912806"/>
                    <a:gd name="connsiteX376" fmla="*/ 1022847 w 1929048"/>
                    <a:gd name="connsiteY376" fmla="*/ 1789417 h 1912806"/>
                    <a:gd name="connsiteX377" fmla="*/ 1024646 w 1929048"/>
                    <a:gd name="connsiteY377" fmla="*/ 1791498 h 1912806"/>
                    <a:gd name="connsiteX378" fmla="*/ 1034461 w 1929048"/>
                    <a:gd name="connsiteY378" fmla="*/ 1802243 h 1912806"/>
                    <a:gd name="connsiteX379" fmla="*/ 1039519 w 1929048"/>
                    <a:gd name="connsiteY379" fmla="*/ 1807486 h 1912806"/>
                    <a:gd name="connsiteX380" fmla="*/ 1044776 w 1929048"/>
                    <a:gd name="connsiteY380" fmla="*/ 1812528 h 1912806"/>
                    <a:gd name="connsiteX381" fmla="*/ 1138233 w 1929048"/>
                    <a:gd name="connsiteY381" fmla="*/ 1874439 h 1912806"/>
                    <a:gd name="connsiteX382" fmla="*/ 1247402 w 1929048"/>
                    <a:gd name="connsiteY382" fmla="*/ 1906334 h 1912806"/>
                    <a:gd name="connsiteX383" fmla="*/ 1304555 w 1929048"/>
                    <a:gd name="connsiteY383" fmla="*/ 1912137 h 1912806"/>
                    <a:gd name="connsiteX384" fmla="*/ 1318948 w 1929048"/>
                    <a:gd name="connsiteY384" fmla="*/ 1912637 h 1912806"/>
                    <a:gd name="connsiteX385" fmla="*/ 1333342 w 1929048"/>
                    <a:gd name="connsiteY385" fmla="*/ 1912758 h 1912806"/>
                    <a:gd name="connsiteX386" fmla="*/ 1347575 w 1929048"/>
                    <a:gd name="connsiteY386" fmla="*/ 1912417 h 1912806"/>
                    <a:gd name="connsiteX387" fmla="*/ 1351133 w 1929048"/>
                    <a:gd name="connsiteY387" fmla="*/ 1912337 h 1912806"/>
                    <a:gd name="connsiteX388" fmla="*/ 1354692 w 1929048"/>
                    <a:gd name="connsiteY388" fmla="*/ 1912077 h 1912806"/>
                    <a:gd name="connsiteX389" fmla="*/ 1361788 w 1929048"/>
                    <a:gd name="connsiteY389" fmla="*/ 1911577 h 1912806"/>
                    <a:gd name="connsiteX390" fmla="*/ 1390095 w 1929048"/>
                    <a:gd name="connsiteY390" fmla="*/ 1908635 h 1912806"/>
                    <a:gd name="connsiteX391" fmla="*/ 1418062 w 1929048"/>
                    <a:gd name="connsiteY391" fmla="*/ 1903513 h 1912806"/>
                    <a:gd name="connsiteX392" fmla="*/ 1445649 w 1929048"/>
                    <a:gd name="connsiteY392" fmla="*/ 1896670 h 1912806"/>
                    <a:gd name="connsiteX393" fmla="*/ 1472596 w 1929048"/>
                    <a:gd name="connsiteY393" fmla="*/ 1887665 h 1912806"/>
                    <a:gd name="connsiteX394" fmla="*/ 1485830 w 1929048"/>
                    <a:gd name="connsiteY394" fmla="*/ 1882523 h 1912806"/>
                    <a:gd name="connsiteX395" fmla="*/ 1498904 w 1929048"/>
                    <a:gd name="connsiteY395" fmla="*/ 1876960 h 1912806"/>
                    <a:gd name="connsiteX396" fmla="*/ 1511718 w 1929048"/>
                    <a:gd name="connsiteY396" fmla="*/ 1870837 h 1912806"/>
                    <a:gd name="connsiteX397" fmla="*/ 1518035 w 1929048"/>
                    <a:gd name="connsiteY397" fmla="*/ 1867595 h 1912806"/>
                    <a:gd name="connsiteX398" fmla="*/ 1524292 w 1929048"/>
                    <a:gd name="connsiteY398" fmla="*/ 1864234 h 1912806"/>
                    <a:gd name="connsiteX399" fmla="*/ 1571990 w 1929048"/>
                    <a:gd name="connsiteY399" fmla="*/ 1833599 h 1912806"/>
                    <a:gd name="connsiteX400" fmla="*/ 1614590 w 1929048"/>
                    <a:gd name="connsiteY400" fmla="*/ 1796280 h 1912806"/>
                    <a:gd name="connsiteX401" fmla="*/ 1650853 w 1929048"/>
                    <a:gd name="connsiteY401" fmla="*/ 1752919 h 1912806"/>
                    <a:gd name="connsiteX402" fmla="*/ 1658170 w 1929048"/>
                    <a:gd name="connsiteY402" fmla="*/ 1742254 h 1912806"/>
                    <a:gd name="connsiteX403" fmla="*/ 1665027 w 1929048"/>
                    <a:gd name="connsiteY403" fmla="*/ 1731309 h 1912806"/>
                    <a:gd name="connsiteX404" fmla="*/ 1668425 w 1929048"/>
                    <a:gd name="connsiteY404" fmla="*/ 1725806 h 1912806"/>
                    <a:gd name="connsiteX405" fmla="*/ 1671524 w 1929048"/>
                    <a:gd name="connsiteY405" fmla="*/ 1720143 h 1912806"/>
                    <a:gd name="connsiteX406" fmla="*/ 1677661 w 1929048"/>
                    <a:gd name="connsiteY406" fmla="*/ 1708778 h 1912806"/>
                    <a:gd name="connsiteX407" fmla="*/ 1697531 w 1929048"/>
                    <a:gd name="connsiteY407" fmla="*/ 1661214 h 1912806"/>
                    <a:gd name="connsiteX408" fmla="*/ 1709866 w 1929048"/>
                    <a:gd name="connsiteY408" fmla="*/ 1611210 h 1912806"/>
                    <a:gd name="connsiteX409" fmla="*/ 1711645 w 1929048"/>
                    <a:gd name="connsiteY409" fmla="*/ 1598443 h 1912806"/>
                    <a:gd name="connsiteX410" fmla="*/ 1712484 w 1929048"/>
                    <a:gd name="connsiteY410" fmla="*/ 1592060 h 1912806"/>
                    <a:gd name="connsiteX411" fmla="*/ 1713004 w 1929048"/>
                    <a:gd name="connsiteY411" fmla="*/ 1585637 h 1912806"/>
                    <a:gd name="connsiteX412" fmla="*/ 1713524 w 1929048"/>
                    <a:gd name="connsiteY412" fmla="*/ 1579214 h 1912806"/>
                    <a:gd name="connsiteX413" fmla="*/ 1713784 w 1929048"/>
                    <a:gd name="connsiteY413" fmla="*/ 1575992 h 1912806"/>
                    <a:gd name="connsiteX414" fmla="*/ 1713904 w 1929048"/>
                    <a:gd name="connsiteY414" fmla="*/ 1574312 h 1912806"/>
                    <a:gd name="connsiteX415" fmla="*/ 1713944 w 1929048"/>
                    <a:gd name="connsiteY415" fmla="*/ 1572111 h 1912806"/>
                    <a:gd name="connsiteX416" fmla="*/ 1714224 w 1929048"/>
                    <a:gd name="connsiteY416" fmla="*/ 1554522 h 1912806"/>
                    <a:gd name="connsiteX417" fmla="*/ 1714304 w 1929048"/>
                    <a:gd name="connsiteY417" fmla="*/ 1551140 h 1912806"/>
                    <a:gd name="connsiteX418" fmla="*/ 1714344 w 1929048"/>
                    <a:gd name="connsiteY418" fmla="*/ 1549459 h 1912806"/>
                    <a:gd name="connsiteX419" fmla="*/ 1714544 w 1929048"/>
                    <a:gd name="connsiteY419" fmla="*/ 1547919 h 1912806"/>
                    <a:gd name="connsiteX420" fmla="*/ 1715343 w 1929048"/>
                    <a:gd name="connsiteY420" fmla="*/ 1541736 h 1912806"/>
                    <a:gd name="connsiteX421" fmla="*/ 1716143 w 1929048"/>
                    <a:gd name="connsiteY421" fmla="*/ 1535553 h 1912806"/>
                    <a:gd name="connsiteX422" fmla="*/ 1716543 w 1929048"/>
                    <a:gd name="connsiteY422" fmla="*/ 1532471 h 1912806"/>
                    <a:gd name="connsiteX423" fmla="*/ 1716742 w 1929048"/>
                    <a:gd name="connsiteY423" fmla="*/ 1530930 h 1912806"/>
                    <a:gd name="connsiteX424" fmla="*/ 1717162 w 1929048"/>
                    <a:gd name="connsiteY424" fmla="*/ 1529470 h 1912806"/>
                    <a:gd name="connsiteX425" fmla="*/ 1724519 w 1929048"/>
                    <a:gd name="connsiteY425" fmla="*/ 1524267 h 1912806"/>
                    <a:gd name="connsiteX426" fmla="*/ 1728197 w 1929048"/>
                    <a:gd name="connsiteY426" fmla="*/ 1521666 h 1912806"/>
                    <a:gd name="connsiteX427" fmla="*/ 1730036 w 1929048"/>
                    <a:gd name="connsiteY427" fmla="*/ 1520365 h 1912806"/>
                    <a:gd name="connsiteX428" fmla="*/ 1732215 w 1929048"/>
                    <a:gd name="connsiteY428" fmla="*/ 1519225 h 1912806"/>
                    <a:gd name="connsiteX429" fmla="*/ 1749687 w 1929048"/>
                    <a:gd name="connsiteY429" fmla="*/ 1510000 h 1912806"/>
                    <a:gd name="connsiteX430" fmla="*/ 1757244 w 1929048"/>
                    <a:gd name="connsiteY430" fmla="*/ 1505798 h 1912806"/>
                    <a:gd name="connsiteX431" fmla="*/ 1763321 w 1929048"/>
                    <a:gd name="connsiteY431" fmla="*/ 1502176 h 1912806"/>
                    <a:gd name="connsiteX432" fmla="*/ 1769358 w 1929048"/>
                    <a:gd name="connsiteY432" fmla="*/ 1498514 h 1912806"/>
                    <a:gd name="connsiteX433" fmla="*/ 1775275 w 1929048"/>
                    <a:gd name="connsiteY433" fmla="*/ 1494653 h 1912806"/>
                    <a:gd name="connsiteX434" fmla="*/ 1819854 w 1929048"/>
                    <a:gd name="connsiteY434" fmla="*/ 1459996 h 1912806"/>
                    <a:gd name="connsiteX435" fmla="*/ 1858276 w 1929048"/>
                    <a:gd name="connsiteY435" fmla="*/ 1418715 h 1912806"/>
                    <a:gd name="connsiteX436" fmla="*/ 1889282 w 1929048"/>
                    <a:gd name="connsiteY436" fmla="*/ 1371712 h 1912806"/>
                    <a:gd name="connsiteX437" fmla="*/ 1895779 w 1929048"/>
                    <a:gd name="connsiteY437" fmla="*/ 1359226 h 1912806"/>
                    <a:gd name="connsiteX438" fmla="*/ 1901736 w 1929048"/>
                    <a:gd name="connsiteY438" fmla="*/ 1346480 h 1912806"/>
                    <a:gd name="connsiteX439" fmla="*/ 1911891 w 1929048"/>
                    <a:gd name="connsiteY439" fmla="*/ 1320247 h 1912806"/>
                    <a:gd name="connsiteX440" fmla="*/ 1925325 w 1929048"/>
                    <a:gd name="connsiteY440" fmla="*/ 1265700 h 1912806"/>
                    <a:gd name="connsiteX441" fmla="*/ 1928963 w 1929048"/>
                    <a:gd name="connsiteY441" fmla="*/ 1209613 h 1912806"/>
                    <a:gd name="connsiteX442" fmla="*/ 1923086 w 1929048"/>
                    <a:gd name="connsiteY442" fmla="*/ 1153725 h 1912806"/>
                    <a:gd name="connsiteX443" fmla="*/ 1826111 w 1929048"/>
                    <a:gd name="connsiteY443" fmla="*/ 1393583 h 1912806"/>
                    <a:gd name="connsiteX444" fmla="*/ 1792207 w 1929048"/>
                    <a:gd name="connsiteY444" fmla="*/ 1430021 h 1912806"/>
                    <a:gd name="connsiteX445" fmla="*/ 1752746 w 1929048"/>
                    <a:gd name="connsiteY445" fmla="*/ 1460696 h 1912806"/>
                    <a:gd name="connsiteX446" fmla="*/ 1747508 w 1929048"/>
                    <a:gd name="connsiteY446" fmla="*/ 1464118 h 1912806"/>
                    <a:gd name="connsiteX447" fmla="*/ 1742151 w 1929048"/>
                    <a:gd name="connsiteY447" fmla="*/ 1467359 h 1912806"/>
                    <a:gd name="connsiteX448" fmla="*/ 1736773 w 1929048"/>
                    <a:gd name="connsiteY448" fmla="*/ 1470561 h 1912806"/>
                    <a:gd name="connsiteX449" fmla="*/ 1727058 w 1929048"/>
                    <a:gd name="connsiteY449" fmla="*/ 1475923 h 1912806"/>
                    <a:gd name="connsiteX450" fmla="*/ 1720401 w 1929048"/>
                    <a:gd name="connsiteY450" fmla="*/ 1479345 h 1912806"/>
                    <a:gd name="connsiteX451" fmla="*/ 1713844 w 1929048"/>
                    <a:gd name="connsiteY451" fmla="*/ 1482847 h 1912806"/>
                    <a:gd name="connsiteX452" fmla="*/ 1700730 w 1929048"/>
                    <a:gd name="connsiteY452" fmla="*/ 1489870 h 1912806"/>
                    <a:gd name="connsiteX453" fmla="*/ 1697452 w 1929048"/>
                    <a:gd name="connsiteY453" fmla="*/ 1491631 h 1912806"/>
                    <a:gd name="connsiteX454" fmla="*/ 1695292 w 1929048"/>
                    <a:gd name="connsiteY454" fmla="*/ 1493972 h 1912806"/>
                    <a:gd name="connsiteX455" fmla="*/ 1690994 w 1929048"/>
                    <a:gd name="connsiteY455" fmla="*/ 1498675 h 1912806"/>
                    <a:gd name="connsiteX456" fmla="*/ 1682378 w 1929048"/>
                    <a:gd name="connsiteY456" fmla="*/ 1508059 h 1912806"/>
                    <a:gd name="connsiteX457" fmla="*/ 1681519 w 1929048"/>
                    <a:gd name="connsiteY457" fmla="*/ 1510100 h 1912806"/>
                    <a:gd name="connsiteX458" fmla="*/ 1680839 w 1929048"/>
                    <a:gd name="connsiteY458" fmla="*/ 1512201 h 1912806"/>
                    <a:gd name="connsiteX459" fmla="*/ 1679480 w 1929048"/>
                    <a:gd name="connsiteY459" fmla="*/ 1516423 h 1912806"/>
                    <a:gd name="connsiteX460" fmla="*/ 1676761 w 1929048"/>
                    <a:gd name="connsiteY460" fmla="*/ 1524867 h 1912806"/>
                    <a:gd name="connsiteX461" fmla="*/ 1674042 w 1929048"/>
                    <a:gd name="connsiteY461" fmla="*/ 1533312 h 1912806"/>
                    <a:gd name="connsiteX462" fmla="*/ 1673363 w 1929048"/>
                    <a:gd name="connsiteY462" fmla="*/ 1535413 h 1912806"/>
                    <a:gd name="connsiteX463" fmla="*/ 1673303 w 1929048"/>
                    <a:gd name="connsiteY463" fmla="*/ 1537954 h 1912806"/>
                    <a:gd name="connsiteX464" fmla="*/ 1673223 w 1929048"/>
                    <a:gd name="connsiteY464" fmla="*/ 1543096 h 1912806"/>
                    <a:gd name="connsiteX465" fmla="*/ 1673103 w 1929048"/>
                    <a:gd name="connsiteY465" fmla="*/ 1568829 h 1912806"/>
                    <a:gd name="connsiteX466" fmla="*/ 1673103 w 1929048"/>
                    <a:gd name="connsiteY466" fmla="*/ 1572451 h 1912806"/>
                    <a:gd name="connsiteX467" fmla="*/ 1673063 w 1929048"/>
                    <a:gd name="connsiteY467" fmla="*/ 1572651 h 1912806"/>
                    <a:gd name="connsiteX468" fmla="*/ 1673023 w 1929048"/>
                    <a:gd name="connsiteY468" fmla="*/ 1573011 h 1912806"/>
                    <a:gd name="connsiteX469" fmla="*/ 1672963 w 1929048"/>
                    <a:gd name="connsiteY469" fmla="*/ 1573711 h 1912806"/>
                    <a:gd name="connsiteX470" fmla="*/ 1672723 w 1929048"/>
                    <a:gd name="connsiteY470" fmla="*/ 1576533 h 1912806"/>
                    <a:gd name="connsiteX471" fmla="*/ 1672263 w 1929048"/>
                    <a:gd name="connsiteY471" fmla="*/ 1582175 h 1912806"/>
                    <a:gd name="connsiteX472" fmla="*/ 1671823 w 1929048"/>
                    <a:gd name="connsiteY472" fmla="*/ 1587818 h 1912806"/>
                    <a:gd name="connsiteX473" fmla="*/ 1671064 w 1929048"/>
                    <a:gd name="connsiteY473" fmla="*/ 1593421 h 1912806"/>
                    <a:gd name="connsiteX474" fmla="*/ 1669525 w 1929048"/>
                    <a:gd name="connsiteY474" fmla="*/ 1604627 h 1912806"/>
                    <a:gd name="connsiteX475" fmla="*/ 1658690 w 1929048"/>
                    <a:gd name="connsiteY475" fmla="*/ 1648528 h 1912806"/>
                    <a:gd name="connsiteX476" fmla="*/ 1641198 w 1929048"/>
                    <a:gd name="connsiteY476" fmla="*/ 1690389 h 1912806"/>
                    <a:gd name="connsiteX477" fmla="*/ 1635780 w 1929048"/>
                    <a:gd name="connsiteY477" fmla="*/ 1700413 h 1912806"/>
                    <a:gd name="connsiteX478" fmla="*/ 1633062 w 1929048"/>
                    <a:gd name="connsiteY478" fmla="*/ 1705416 h 1912806"/>
                    <a:gd name="connsiteX479" fmla="*/ 1630063 w 1929048"/>
                    <a:gd name="connsiteY479" fmla="*/ 1710278 h 1912806"/>
                    <a:gd name="connsiteX480" fmla="*/ 1624006 w 1929048"/>
                    <a:gd name="connsiteY480" fmla="*/ 1719963 h 1912806"/>
                    <a:gd name="connsiteX481" fmla="*/ 1617529 w 1929048"/>
                    <a:gd name="connsiteY481" fmla="*/ 1729408 h 1912806"/>
                    <a:gd name="connsiteX482" fmla="*/ 1458303 w 1929048"/>
                    <a:gd name="connsiteY482" fmla="*/ 1849607 h 1912806"/>
                    <a:gd name="connsiteX483" fmla="*/ 1434094 w 1929048"/>
                    <a:gd name="connsiteY483" fmla="*/ 1857690 h 1912806"/>
                    <a:gd name="connsiteX484" fmla="*/ 1409286 w 1929048"/>
                    <a:gd name="connsiteY484" fmla="*/ 1863834 h 1912806"/>
                    <a:gd name="connsiteX485" fmla="*/ 1384118 w 1929048"/>
                    <a:gd name="connsiteY485" fmla="*/ 1868456 h 1912806"/>
                    <a:gd name="connsiteX486" fmla="*/ 1358610 w 1929048"/>
                    <a:gd name="connsiteY486" fmla="*/ 1871097 h 1912806"/>
                    <a:gd name="connsiteX487" fmla="*/ 1352213 w 1929048"/>
                    <a:gd name="connsiteY487" fmla="*/ 1871557 h 1912806"/>
                    <a:gd name="connsiteX488" fmla="*/ 1349014 w 1929048"/>
                    <a:gd name="connsiteY488" fmla="*/ 1871797 h 1912806"/>
                    <a:gd name="connsiteX489" fmla="*/ 1345796 w 1929048"/>
                    <a:gd name="connsiteY489" fmla="*/ 1871857 h 1912806"/>
                    <a:gd name="connsiteX490" fmla="*/ 1332942 w 1929048"/>
                    <a:gd name="connsiteY490" fmla="*/ 1872158 h 1912806"/>
                    <a:gd name="connsiteX491" fmla="*/ 1319628 w 1929048"/>
                    <a:gd name="connsiteY491" fmla="*/ 1872058 h 1912806"/>
                    <a:gd name="connsiteX492" fmla="*/ 1306274 w 1929048"/>
                    <a:gd name="connsiteY492" fmla="*/ 1871597 h 1912806"/>
                    <a:gd name="connsiteX493" fmla="*/ 1253579 w 1929048"/>
                    <a:gd name="connsiteY493" fmla="*/ 1866255 h 1912806"/>
                    <a:gd name="connsiteX494" fmla="*/ 1154705 w 1929048"/>
                    <a:gd name="connsiteY494" fmla="*/ 1837421 h 1912806"/>
                    <a:gd name="connsiteX495" fmla="*/ 1072583 w 1929048"/>
                    <a:gd name="connsiteY495" fmla="*/ 1783114 h 1912806"/>
                    <a:gd name="connsiteX496" fmla="*/ 1068025 w 1929048"/>
                    <a:gd name="connsiteY496" fmla="*/ 1778752 h 1912806"/>
                    <a:gd name="connsiteX497" fmla="*/ 1063668 w 1929048"/>
                    <a:gd name="connsiteY497" fmla="*/ 1774230 h 1912806"/>
                    <a:gd name="connsiteX498" fmla="*/ 1055192 w 1929048"/>
                    <a:gd name="connsiteY498" fmla="*/ 1764945 h 1912806"/>
                    <a:gd name="connsiteX499" fmla="*/ 1054412 w 1929048"/>
                    <a:gd name="connsiteY499" fmla="*/ 1764065 h 1912806"/>
                    <a:gd name="connsiteX500" fmla="*/ 1054032 w 1929048"/>
                    <a:gd name="connsiteY500" fmla="*/ 1763644 h 1912806"/>
                    <a:gd name="connsiteX501" fmla="*/ 1053852 w 1929048"/>
                    <a:gd name="connsiteY501" fmla="*/ 1763444 h 1912806"/>
                    <a:gd name="connsiteX502" fmla="*/ 1053552 w 1929048"/>
                    <a:gd name="connsiteY502" fmla="*/ 1763064 h 1912806"/>
                    <a:gd name="connsiteX503" fmla="*/ 1052333 w 1929048"/>
                    <a:gd name="connsiteY503" fmla="*/ 1761563 h 1912806"/>
                    <a:gd name="connsiteX504" fmla="*/ 1049954 w 1929048"/>
                    <a:gd name="connsiteY504" fmla="*/ 1758422 h 1912806"/>
                    <a:gd name="connsiteX505" fmla="*/ 1045236 w 1929048"/>
                    <a:gd name="connsiteY505" fmla="*/ 1752119 h 1912806"/>
                    <a:gd name="connsiteX506" fmla="*/ 1035841 w 1929048"/>
                    <a:gd name="connsiteY506" fmla="*/ 1739433 h 1912806"/>
                    <a:gd name="connsiteX507" fmla="*/ 1027284 w 1929048"/>
                    <a:gd name="connsiteY507" fmla="*/ 1724925 h 1912806"/>
                    <a:gd name="connsiteX508" fmla="*/ 1018889 w 1929048"/>
                    <a:gd name="connsiteY508" fmla="*/ 1709998 h 1912806"/>
                    <a:gd name="connsiteX509" fmla="*/ 1012252 w 1929048"/>
                    <a:gd name="connsiteY509" fmla="*/ 1700914 h 1912806"/>
                    <a:gd name="connsiteX510" fmla="*/ 1008933 w 1929048"/>
                    <a:gd name="connsiteY510" fmla="*/ 1696371 h 1912806"/>
                    <a:gd name="connsiteX511" fmla="*/ 1007274 w 1929048"/>
                    <a:gd name="connsiteY511" fmla="*/ 1694090 h 1912806"/>
                    <a:gd name="connsiteX512" fmla="*/ 1006454 w 1929048"/>
                    <a:gd name="connsiteY512" fmla="*/ 1692950 h 1912806"/>
                    <a:gd name="connsiteX513" fmla="*/ 1006254 w 1929048"/>
                    <a:gd name="connsiteY513" fmla="*/ 1692670 h 1912806"/>
                    <a:gd name="connsiteX514" fmla="*/ 1006035 w 1929048"/>
                    <a:gd name="connsiteY514" fmla="*/ 1692530 h 1912806"/>
                    <a:gd name="connsiteX515" fmla="*/ 1005615 w 1929048"/>
                    <a:gd name="connsiteY515" fmla="*/ 1692229 h 1912806"/>
                    <a:gd name="connsiteX516" fmla="*/ 991861 w 1929048"/>
                    <a:gd name="connsiteY516" fmla="*/ 1682905 h 1912806"/>
                    <a:gd name="connsiteX517" fmla="*/ 990142 w 1929048"/>
                    <a:gd name="connsiteY517" fmla="*/ 1681744 h 1912806"/>
                    <a:gd name="connsiteX518" fmla="*/ 989722 w 1929048"/>
                    <a:gd name="connsiteY518" fmla="*/ 1681464 h 1912806"/>
                    <a:gd name="connsiteX519" fmla="*/ 989362 w 1929048"/>
                    <a:gd name="connsiteY519" fmla="*/ 1681344 h 1912806"/>
                    <a:gd name="connsiteX520" fmla="*/ 988643 w 1929048"/>
                    <a:gd name="connsiteY520" fmla="*/ 1681104 h 1912806"/>
                    <a:gd name="connsiteX521" fmla="*/ 985744 w 1929048"/>
                    <a:gd name="connsiteY521" fmla="*/ 1680184 h 1912806"/>
                    <a:gd name="connsiteX522" fmla="*/ 979967 w 1929048"/>
                    <a:gd name="connsiteY522" fmla="*/ 1678323 h 1912806"/>
                    <a:gd name="connsiteX523" fmla="*/ 977068 w 1929048"/>
                    <a:gd name="connsiteY523" fmla="*/ 1677402 h 1912806"/>
                    <a:gd name="connsiteX524" fmla="*/ 975649 w 1929048"/>
                    <a:gd name="connsiteY524" fmla="*/ 1676962 h 1912806"/>
                    <a:gd name="connsiteX525" fmla="*/ 974549 w 1929048"/>
                    <a:gd name="connsiteY525" fmla="*/ 1676862 h 1912806"/>
                    <a:gd name="connsiteX526" fmla="*/ 970111 w 1929048"/>
                    <a:gd name="connsiteY526" fmla="*/ 1676442 h 1912806"/>
                    <a:gd name="connsiteX527" fmla="*/ 965673 w 1929048"/>
                    <a:gd name="connsiteY527" fmla="*/ 1676021 h 1912806"/>
                    <a:gd name="connsiteX528" fmla="*/ 963075 w 1929048"/>
                    <a:gd name="connsiteY528" fmla="*/ 1676021 h 1912806"/>
                    <a:gd name="connsiteX529" fmla="*/ 960856 w 1929048"/>
                    <a:gd name="connsiteY529" fmla="*/ 1676242 h 1912806"/>
                    <a:gd name="connsiteX530" fmla="*/ 956418 w 1929048"/>
                    <a:gd name="connsiteY530" fmla="*/ 1676662 h 1912806"/>
                    <a:gd name="connsiteX531" fmla="*/ 954199 w 1929048"/>
                    <a:gd name="connsiteY531" fmla="*/ 1676882 h 1912806"/>
                    <a:gd name="connsiteX532" fmla="*/ 953099 w 1929048"/>
                    <a:gd name="connsiteY532" fmla="*/ 1676982 h 1912806"/>
                    <a:gd name="connsiteX533" fmla="*/ 951680 w 1929048"/>
                    <a:gd name="connsiteY533" fmla="*/ 1677422 h 1912806"/>
                    <a:gd name="connsiteX534" fmla="*/ 940105 w 1929048"/>
                    <a:gd name="connsiteY534" fmla="*/ 1681124 h 1912806"/>
                    <a:gd name="connsiteX535" fmla="*/ 939386 w 1929048"/>
                    <a:gd name="connsiteY535" fmla="*/ 1681364 h 1912806"/>
                    <a:gd name="connsiteX536" fmla="*/ 939026 w 1929048"/>
                    <a:gd name="connsiteY536" fmla="*/ 1681484 h 1912806"/>
                    <a:gd name="connsiteX537" fmla="*/ 938606 w 1929048"/>
                    <a:gd name="connsiteY537" fmla="*/ 1681764 h 1912806"/>
                    <a:gd name="connsiteX538" fmla="*/ 936887 w 1929048"/>
                    <a:gd name="connsiteY538" fmla="*/ 1682925 h 1912806"/>
                    <a:gd name="connsiteX539" fmla="*/ 933448 w 1929048"/>
                    <a:gd name="connsiteY539" fmla="*/ 1685266 h 1912806"/>
                    <a:gd name="connsiteX540" fmla="*/ 926572 w 1929048"/>
                    <a:gd name="connsiteY540" fmla="*/ 1689928 h 1912806"/>
                    <a:gd name="connsiteX541" fmla="*/ 923133 w 1929048"/>
                    <a:gd name="connsiteY541" fmla="*/ 1692269 h 1912806"/>
                    <a:gd name="connsiteX542" fmla="*/ 921474 w 1929048"/>
                    <a:gd name="connsiteY542" fmla="*/ 1694210 h 1912806"/>
                    <a:gd name="connsiteX543" fmla="*/ 919855 w 1929048"/>
                    <a:gd name="connsiteY543" fmla="*/ 1696592 h 1912806"/>
                    <a:gd name="connsiteX544" fmla="*/ 913398 w 1929048"/>
                    <a:gd name="connsiteY544" fmla="*/ 1706096 h 1912806"/>
                    <a:gd name="connsiteX545" fmla="*/ 906941 w 1929048"/>
                    <a:gd name="connsiteY545" fmla="*/ 1715621 h 1912806"/>
                    <a:gd name="connsiteX546" fmla="*/ 900864 w 1929048"/>
                    <a:gd name="connsiteY546" fmla="*/ 1725946 h 1912806"/>
                    <a:gd name="connsiteX547" fmla="*/ 874816 w 1929048"/>
                    <a:gd name="connsiteY547" fmla="*/ 1763544 h 1912806"/>
                    <a:gd name="connsiteX548" fmla="*/ 867999 w 1929048"/>
                    <a:gd name="connsiteY548" fmla="*/ 1771208 h 1912806"/>
                    <a:gd name="connsiteX549" fmla="*/ 861782 w 1929048"/>
                    <a:gd name="connsiteY549" fmla="*/ 1777651 h 1912806"/>
                    <a:gd name="connsiteX550" fmla="*/ 855345 w 1929048"/>
                    <a:gd name="connsiteY550" fmla="*/ 1783894 h 1912806"/>
                    <a:gd name="connsiteX551" fmla="*/ 848688 w 1929048"/>
                    <a:gd name="connsiteY551" fmla="*/ 1789937 h 1912806"/>
                    <a:gd name="connsiteX552" fmla="*/ 809146 w 1929048"/>
                    <a:gd name="connsiteY552" fmla="*/ 1819012 h 1912806"/>
                    <a:gd name="connsiteX553" fmla="*/ 764327 w 1929048"/>
                    <a:gd name="connsiteY553" fmla="*/ 1841603 h 1912806"/>
                    <a:gd name="connsiteX554" fmla="*/ 664294 w 1929048"/>
                    <a:gd name="connsiteY554" fmla="*/ 1867855 h 1912806"/>
                    <a:gd name="connsiteX555" fmla="*/ 611339 w 1929048"/>
                    <a:gd name="connsiteY555" fmla="*/ 1872038 h 1912806"/>
                    <a:gd name="connsiteX556" fmla="*/ 597945 w 1929048"/>
                    <a:gd name="connsiteY556" fmla="*/ 1872218 h 1912806"/>
                    <a:gd name="connsiteX557" fmla="*/ 585071 w 1929048"/>
                    <a:gd name="connsiteY557" fmla="*/ 1871918 h 1912806"/>
                    <a:gd name="connsiteX558" fmla="*/ 578654 w 1929048"/>
                    <a:gd name="connsiteY558" fmla="*/ 1871737 h 1912806"/>
                    <a:gd name="connsiteX559" fmla="*/ 572257 w 1929048"/>
                    <a:gd name="connsiteY559" fmla="*/ 1871277 h 1912806"/>
                    <a:gd name="connsiteX560" fmla="*/ 565860 w 1929048"/>
                    <a:gd name="connsiteY560" fmla="*/ 1870837 h 1912806"/>
                    <a:gd name="connsiteX561" fmla="*/ 559483 w 1929048"/>
                    <a:gd name="connsiteY561" fmla="*/ 1870257 h 1912806"/>
                    <a:gd name="connsiteX562" fmla="*/ 546749 w 1929048"/>
                    <a:gd name="connsiteY562" fmla="*/ 1868756 h 1912806"/>
                    <a:gd name="connsiteX563" fmla="*/ 534115 w 1929048"/>
                    <a:gd name="connsiteY563" fmla="*/ 1866735 h 1912806"/>
                    <a:gd name="connsiteX564" fmla="*/ 527798 w 1929048"/>
                    <a:gd name="connsiteY564" fmla="*/ 1865694 h 1912806"/>
                    <a:gd name="connsiteX565" fmla="*/ 521541 w 1929048"/>
                    <a:gd name="connsiteY565" fmla="*/ 1864334 h 1912806"/>
                    <a:gd name="connsiteX566" fmla="*/ 509067 w 1929048"/>
                    <a:gd name="connsiteY566" fmla="*/ 1861552 h 1912806"/>
                    <a:gd name="connsiteX567" fmla="*/ 460529 w 1929048"/>
                    <a:gd name="connsiteY567" fmla="*/ 1845865 h 1912806"/>
                    <a:gd name="connsiteX568" fmla="*/ 373110 w 1929048"/>
                    <a:gd name="connsiteY568" fmla="*/ 1794720 h 1912806"/>
                    <a:gd name="connsiteX569" fmla="*/ 368192 w 1929048"/>
                    <a:gd name="connsiteY569" fmla="*/ 1790738 h 1912806"/>
                    <a:gd name="connsiteX570" fmla="*/ 365734 w 1929048"/>
                    <a:gd name="connsiteY570" fmla="*/ 1788757 h 1912806"/>
                    <a:gd name="connsiteX571" fmla="*/ 363375 w 1929048"/>
                    <a:gd name="connsiteY571" fmla="*/ 1786656 h 1912806"/>
                    <a:gd name="connsiteX572" fmla="*/ 353939 w 1929048"/>
                    <a:gd name="connsiteY572" fmla="*/ 1778252 h 1912806"/>
                    <a:gd name="connsiteX573" fmla="*/ 344943 w 1929048"/>
                    <a:gd name="connsiteY573" fmla="*/ 1769407 h 1912806"/>
                    <a:gd name="connsiteX574" fmla="*/ 342684 w 1929048"/>
                    <a:gd name="connsiteY574" fmla="*/ 1767206 h 1912806"/>
                    <a:gd name="connsiteX575" fmla="*/ 340545 w 1929048"/>
                    <a:gd name="connsiteY575" fmla="*/ 1764885 h 1912806"/>
                    <a:gd name="connsiteX576" fmla="*/ 336267 w 1929048"/>
                    <a:gd name="connsiteY576" fmla="*/ 1760263 h 1912806"/>
                    <a:gd name="connsiteX577" fmla="*/ 331989 w 1929048"/>
                    <a:gd name="connsiteY577" fmla="*/ 1755660 h 1912806"/>
                    <a:gd name="connsiteX578" fmla="*/ 327951 w 1929048"/>
                    <a:gd name="connsiteY578" fmla="*/ 1750838 h 1912806"/>
                    <a:gd name="connsiteX579" fmla="*/ 323893 w 1929048"/>
                    <a:gd name="connsiteY579" fmla="*/ 1746036 h 1912806"/>
                    <a:gd name="connsiteX580" fmla="*/ 321874 w 1929048"/>
                    <a:gd name="connsiteY580" fmla="*/ 1743635 h 1912806"/>
                    <a:gd name="connsiteX581" fmla="*/ 319975 w 1929048"/>
                    <a:gd name="connsiteY581" fmla="*/ 1741133 h 1912806"/>
                    <a:gd name="connsiteX582" fmla="*/ 312379 w 1929048"/>
                    <a:gd name="connsiteY582" fmla="*/ 1731148 h 1912806"/>
                    <a:gd name="connsiteX583" fmla="*/ 305302 w 1929048"/>
                    <a:gd name="connsiteY583" fmla="*/ 1720823 h 1912806"/>
                    <a:gd name="connsiteX584" fmla="*/ 284152 w 1929048"/>
                    <a:gd name="connsiteY584" fmla="*/ 1683425 h 1912806"/>
                    <a:gd name="connsiteX585" fmla="*/ 281793 w 1929048"/>
                    <a:gd name="connsiteY585" fmla="*/ 1678603 h 1912806"/>
                    <a:gd name="connsiteX586" fmla="*/ 279694 w 1929048"/>
                    <a:gd name="connsiteY586" fmla="*/ 1673680 h 1912806"/>
                    <a:gd name="connsiteX587" fmla="*/ 275516 w 1929048"/>
                    <a:gd name="connsiteY587" fmla="*/ 1663816 h 1912806"/>
                    <a:gd name="connsiteX588" fmla="*/ 271877 w 1929048"/>
                    <a:gd name="connsiteY588" fmla="*/ 1653771 h 1912806"/>
                    <a:gd name="connsiteX589" fmla="*/ 270078 w 1929048"/>
                    <a:gd name="connsiteY589" fmla="*/ 1648748 h 1912806"/>
                    <a:gd name="connsiteX590" fmla="*/ 268539 w 1929048"/>
                    <a:gd name="connsiteY590" fmla="*/ 1643646 h 1912806"/>
                    <a:gd name="connsiteX591" fmla="*/ 258824 w 1929048"/>
                    <a:gd name="connsiteY591" fmla="*/ 1602145 h 1912806"/>
                    <a:gd name="connsiteX592" fmla="*/ 256365 w 1929048"/>
                    <a:gd name="connsiteY592" fmla="*/ 1580955 h 1912806"/>
                    <a:gd name="connsiteX593" fmla="*/ 255925 w 1929048"/>
                    <a:gd name="connsiteY593" fmla="*/ 1575632 h 1912806"/>
                    <a:gd name="connsiteX594" fmla="*/ 255705 w 1929048"/>
                    <a:gd name="connsiteY594" fmla="*/ 1572971 h 1912806"/>
                    <a:gd name="connsiteX595" fmla="*/ 255705 w 1929048"/>
                    <a:gd name="connsiteY595" fmla="*/ 1572631 h 1912806"/>
                    <a:gd name="connsiteX596" fmla="*/ 255665 w 1929048"/>
                    <a:gd name="connsiteY596" fmla="*/ 1571970 h 1912806"/>
                    <a:gd name="connsiteX597" fmla="*/ 255665 w 1929048"/>
                    <a:gd name="connsiteY597" fmla="*/ 1567428 h 1912806"/>
                    <a:gd name="connsiteX598" fmla="*/ 255525 w 1929048"/>
                    <a:gd name="connsiteY598" fmla="*/ 1543176 h 1912806"/>
                    <a:gd name="connsiteX599" fmla="*/ 255465 w 1929048"/>
                    <a:gd name="connsiteY599" fmla="*/ 1539034 h 1912806"/>
                    <a:gd name="connsiteX600" fmla="*/ 255425 w 1929048"/>
                    <a:gd name="connsiteY600" fmla="*/ 1536973 h 1912806"/>
                    <a:gd name="connsiteX601" fmla="*/ 255225 w 1929048"/>
                    <a:gd name="connsiteY601" fmla="*/ 1535032 h 1912806"/>
                    <a:gd name="connsiteX602" fmla="*/ 253046 w 1929048"/>
                    <a:gd name="connsiteY602" fmla="*/ 1528229 h 1912806"/>
                    <a:gd name="connsiteX603" fmla="*/ 248668 w 1929048"/>
                    <a:gd name="connsiteY603" fmla="*/ 1514642 h 1912806"/>
                    <a:gd name="connsiteX604" fmla="*/ 247569 w 1929048"/>
                    <a:gd name="connsiteY604" fmla="*/ 1511241 h 1912806"/>
                    <a:gd name="connsiteX605" fmla="*/ 247029 w 1929048"/>
                    <a:gd name="connsiteY605" fmla="*/ 1509540 h 1912806"/>
                    <a:gd name="connsiteX606" fmla="*/ 246729 w 1929048"/>
                    <a:gd name="connsiteY606" fmla="*/ 1508720 h 1912806"/>
                    <a:gd name="connsiteX607" fmla="*/ 246229 w 1929048"/>
                    <a:gd name="connsiteY607" fmla="*/ 1507979 h 1912806"/>
                    <a:gd name="connsiteX608" fmla="*/ 241492 w 1929048"/>
                    <a:gd name="connsiteY608" fmla="*/ 1502817 h 1912806"/>
                    <a:gd name="connsiteX609" fmla="*/ 232016 w 1929048"/>
                    <a:gd name="connsiteY609" fmla="*/ 1492492 h 1912806"/>
                    <a:gd name="connsiteX610" fmla="*/ 229117 w 1929048"/>
                    <a:gd name="connsiteY610" fmla="*/ 1490551 h 1912806"/>
                    <a:gd name="connsiteX611" fmla="*/ 225839 w 1929048"/>
                    <a:gd name="connsiteY611" fmla="*/ 1488790 h 1912806"/>
                    <a:gd name="connsiteX612" fmla="*/ 219282 w 1929048"/>
                    <a:gd name="connsiteY612" fmla="*/ 1485288 h 1912806"/>
                    <a:gd name="connsiteX613" fmla="*/ 206148 w 1929048"/>
                    <a:gd name="connsiteY613" fmla="*/ 1478305 h 1912806"/>
                    <a:gd name="connsiteX614" fmla="*/ 199531 w 1929048"/>
                    <a:gd name="connsiteY614" fmla="*/ 1474863 h 1912806"/>
                    <a:gd name="connsiteX615" fmla="*/ 193834 w 1929048"/>
                    <a:gd name="connsiteY615" fmla="*/ 1471681 h 1912806"/>
                    <a:gd name="connsiteX616" fmla="*/ 188416 w 1929048"/>
                    <a:gd name="connsiteY616" fmla="*/ 1468540 h 1912806"/>
                    <a:gd name="connsiteX617" fmla="*/ 177781 w 1929048"/>
                    <a:gd name="connsiteY617" fmla="*/ 1461917 h 1912806"/>
                    <a:gd name="connsiteX618" fmla="*/ 172524 w 1929048"/>
                    <a:gd name="connsiteY618" fmla="*/ 1458495 h 1912806"/>
                    <a:gd name="connsiteX619" fmla="*/ 167406 w 1929048"/>
                    <a:gd name="connsiteY619" fmla="*/ 1454893 h 1912806"/>
                    <a:gd name="connsiteX620" fmla="*/ 129004 w 1929048"/>
                    <a:gd name="connsiteY620" fmla="*/ 1422937 h 1912806"/>
                    <a:gd name="connsiteX621" fmla="*/ 96399 w 1929048"/>
                    <a:gd name="connsiteY621" fmla="*/ 1385399 h 1912806"/>
                    <a:gd name="connsiteX622" fmla="*/ 70631 w 1929048"/>
                    <a:gd name="connsiteY622" fmla="*/ 1343198 h 1912806"/>
                    <a:gd name="connsiteX623" fmla="*/ 65334 w 1929048"/>
                    <a:gd name="connsiteY623" fmla="*/ 1332073 h 1912806"/>
                    <a:gd name="connsiteX624" fmla="*/ 60516 w 1929048"/>
                    <a:gd name="connsiteY624" fmla="*/ 1320747 h 1912806"/>
                    <a:gd name="connsiteX625" fmla="*/ 56258 w 1929048"/>
                    <a:gd name="connsiteY625" fmla="*/ 1309202 h 1912806"/>
                    <a:gd name="connsiteX626" fmla="*/ 52480 w 1929048"/>
                    <a:gd name="connsiteY626" fmla="*/ 1297496 h 1912806"/>
                    <a:gd name="connsiteX627" fmla="*/ 42485 w 1929048"/>
                    <a:gd name="connsiteY627" fmla="*/ 1249452 h 1912806"/>
                    <a:gd name="connsiteX628" fmla="*/ 41025 w 1929048"/>
                    <a:gd name="connsiteY628" fmla="*/ 1200288 h 1912806"/>
                    <a:gd name="connsiteX629" fmla="*/ 48022 w 1929048"/>
                    <a:gd name="connsiteY629" fmla="*/ 1151685 h 1912806"/>
                    <a:gd name="connsiteX630" fmla="*/ 50061 w 1929048"/>
                    <a:gd name="connsiteY630" fmla="*/ 1143641 h 1912806"/>
                    <a:gd name="connsiteX631" fmla="*/ 52240 w 1929048"/>
                    <a:gd name="connsiteY631" fmla="*/ 1135617 h 1912806"/>
                    <a:gd name="connsiteX632" fmla="*/ 54799 w 1929048"/>
                    <a:gd name="connsiteY632" fmla="*/ 1127713 h 1912806"/>
                    <a:gd name="connsiteX633" fmla="*/ 56058 w 1929048"/>
                    <a:gd name="connsiteY633" fmla="*/ 1123751 h 1912806"/>
                    <a:gd name="connsiteX634" fmla="*/ 57518 w 1929048"/>
                    <a:gd name="connsiteY634" fmla="*/ 1119849 h 1912806"/>
                    <a:gd name="connsiteX635" fmla="*/ 60416 w 1929048"/>
                    <a:gd name="connsiteY635" fmla="*/ 1112045 h 1912806"/>
                    <a:gd name="connsiteX636" fmla="*/ 63655 w 1929048"/>
                    <a:gd name="connsiteY636" fmla="*/ 1104381 h 1912806"/>
                    <a:gd name="connsiteX637" fmla="*/ 70651 w 1929048"/>
                    <a:gd name="connsiteY637" fmla="*/ 1089254 h 1912806"/>
                    <a:gd name="connsiteX638" fmla="*/ 74530 w 1929048"/>
                    <a:gd name="connsiteY638" fmla="*/ 1081850 h 1912806"/>
                    <a:gd name="connsiteX639" fmla="*/ 78528 w 1929048"/>
                    <a:gd name="connsiteY639" fmla="*/ 1074527 h 1912806"/>
                    <a:gd name="connsiteX640" fmla="*/ 82846 w 1929048"/>
                    <a:gd name="connsiteY640" fmla="*/ 1067363 h 1912806"/>
                    <a:gd name="connsiteX641" fmla="*/ 85005 w 1929048"/>
                    <a:gd name="connsiteY641" fmla="*/ 1063781 h 1912806"/>
                    <a:gd name="connsiteX642" fmla="*/ 87324 w 1929048"/>
                    <a:gd name="connsiteY642" fmla="*/ 1060300 h 1912806"/>
                    <a:gd name="connsiteX643" fmla="*/ 91942 w 1929048"/>
                    <a:gd name="connsiteY643" fmla="*/ 1053316 h 1912806"/>
                    <a:gd name="connsiteX644" fmla="*/ 96879 w 1929048"/>
                    <a:gd name="connsiteY644" fmla="*/ 1046533 h 1912806"/>
                    <a:gd name="connsiteX645" fmla="*/ 99338 w 1929048"/>
                    <a:gd name="connsiteY645" fmla="*/ 1043131 h 1912806"/>
                    <a:gd name="connsiteX646" fmla="*/ 99638 w 1929048"/>
                    <a:gd name="connsiteY646" fmla="*/ 1042711 h 1912806"/>
                    <a:gd name="connsiteX647" fmla="*/ 99798 w 1929048"/>
                    <a:gd name="connsiteY647" fmla="*/ 1042491 h 1912806"/>
                    <a:gd name="connsiteX648" fmla="*/ 100038 w 1929048"/>
                    <a:gd name="connsiteY648" fmla="*/ 1042191 h 1912806"/>
                    <a:gd name="connsiteX649" fmla="*/ 101577 w 1929048"/>
                    <a:gd name="connsiteY649" fmla="*/ 1040350 h 1912806"/>
                    <a:gd name="connsiteX650" fmla="*/ 104656 w 1929048"/>
                    <a:gd name="connsiteY650" fmla="*/ 1036668 h 1912806"/>
                    <a:gd name="connsiteX651" fmla="*/ 116950 w 1929048"/>
                    <a:gd name="connsiteY651" fmla="*/ 1021961 h 1912806"/>
                    <a:gd name="connsiteX652" fmla="*/ 118549 w 1929048"/>
                    <a:gd name="connsiteY652" fmla="*/ 1020100 h 1912806"/>
                    <a:gd name="connsiteX653" fmla="*/ 119888 w 1929048"/>
                    <a:gd name="connsiteY653" fmla="*/ 1018199 h 1912806"/>
                    <a:gd name="connsiteX654" fmla="*/ 121728 w 1929048"/>
                    <a:gd name="connsiteY654" fmla="*/ 1014277 h 1912806"/>
                    <a:gd name="connsiteX655" fmla="*/ 125386 w 1929048"/>
                    <a:gd name="connsiteY655" fmla="*/ 1006413 h 1912806"/>
                    <a:gd name="connsiteX656" fmla="*/ 129044 w 1929048"/>
                    <a:gd name="connsiteY656" fmla="*/ 998549 h 1912806"/>
                    <a:gd name="connsiteX657" fmla="*/ 130883 w 1929048"/>
                    <a:gd name="connsiteY657" fmla="*/ 994628 h 1912806"/>
                    <a:gd name="connsiteX658" fmla="*/ 131703 w 1929048"/>
                    <a:gd name="connsiteY658" fmla="*/ 992627 h 1912806"/>
                    <a:gd name="connsiteX659" fmla="*/ 131923 w 1929048"/>
                    <a:gd name="connsiteY659" fmla="*/ 990566 h 1912806"/>
                    <a:gd name="connsiteX660" fmla="*/ 132642 w 1929048"/>
                    <a:gd name="connsiteY660" fmla="*/ 982401 h 1912806"/>
                    <a:gd name="connsiteX661" fmla="*/ 132822 w 1929048"/>
                    <a:gd name="connsiteY661" fmla="*/ 980361 h 1912806"/>
                    <a:gd name="connsiteX662" fmla="*/ 132563 w 1929048"/>
                    <a:gd name="connsiteY662" fmla="*/ 978119 h 1912806"/>
                    <a:gd name="connsiteX663" fmla="*/ 132003 w 1929048"/>
                    <a:gd name="connsiteY663" fmla="*/ 973617 h 1912806"/>
                    <a:gd name="connsiteX664" fmla="*/ 131443 w 1929048"/>
                    <a:gd name="connsiteY664" fmla="*/ 969115 h 1912806"/>
                    <a:gd name="connsiteX665" fmla="*/ 131143 w 1929048"/>
                    <a:gd name="connsiteY665" fmla="*/ 966854 h 1912806"/>
                    <a:gd name="connsiteX666" fmla="*/ 130384 w 1929048"/>
                    <a:gd name="connsiteY666" fmla="*/ 964533 h 1912806"/>
                    <a:gd name="connsiteX667" fmla="*/ 127325 w 1929048"/>
                    <a:gd name="connsiteY667" fmla="*/ 955288 h 1912806"/>
                    <a:gd name="connsiteX668" fmla="*/ 124366 w 1929048"/>
                    <a:gd name="connsiteY668" fmla="*/ 946024 h 1912806"/>
                    <a:gd name="connsiteX669" fmla="*/ 122907 w 1929048"/>
                    <a:gd name="connsiteY669" fmla="*/ 941401 h 1912806"/>
                    <a:gd name="connsiteX670" fmla="*/ 122187 w 1929048"/>
                    <a:gd name="connsiteY670" fmla="*/ 939080 h 1912806"/>
                    <a:gd name="connsiteX671" fmla="*/ 121848 w 1929048"/>
                    <a:gd name="connsiteY671" fmla="*/ 937920 h 1912806"/>
                    <a:gd name="connsiteX672" fmla="*/ 121448 w 1929048"/>
                    <a:gd name="connsiteY672" fmla="*/ 936419 h 1912806"/>
                    <a:gd name="connsiteX673" fmla="*/ 119509 w 1929048"/>
                    <a:gd name="connsiteY673" fmla="*/ 928815 h 1912806"/>
                    <a:gd name="connsiteX674" fmla="*/ 116290 w 1929048"/>
                    <a:gd name="connsiteY674" fmla="*/ 913448 h 1912806"/>
                    <a:gd name="connsiteX675" fmla="*/ 112252 w 1929048"/>
                    <a:gd name="connsiteY675" fmla="*/ 865084 h 1912806"/>
                    <a:gd name="connsiteX676" fmla="*/ 113651 w 1929048"/>
                    <a:gd name="connsiteY676" fmla="*/ 840812 h 1912806"/>
                    <a:gd name="connsiteX677" fmla="*/ 114271 w 1929048"/>
                    <a:gd name="connsiteY677" fmla="*/ 834769 h 1912806"/>
                    <a:gd name="connsiteX678" fmla="*/ 115011 w 1929048"/>
                    <a:gd name="connsiteY678" fmla="*/ 828746 h 1912806"/>
                    <a:gd name="connsiteX679" fmla="*/ 117090 w 1929048"/>
                    <a:gd name="connsiteY679" fmla="*/ 816800 h 1912806"/>
                    <a:gd name="connsiteX680" fmla="*/ 119709 w 1929048"/>
                    <a:gd name="connsiteY680" fmla="*/ 804975 h 1912806"/>
                    <a:gd name="connsiteX681" fmla="*/ 121128 w 1929048"/>
                    <a:gd name="connsiteY681" fmla="*/ 799092 h 1912806"/>
                    <a:gd name="connsiteX682" fmla="*/ 121828 w 1929048"/>
                    <a:gd name="connsiteY682" fmla="*/ 796150 h 1912806"/>
                    <a:gd name="connsiteX683" fmla="*/ 122727 w 1929048"/>
                    <a:gd name="connsiteY683" fmla="*/ 793249 h 1912806"/>
                    <a:gd name="connsiteX684" fmla="*/ 126385 w 1929048"/>
                    <a:gd name="connsiteY684" fmla="*/ 781683 h 1912806"/>
                    <a:gd name="connsiteX685" fmla="*/ 127305 w 1929048"/>
                    <a:gd name="connsiteY685" fmla="*/ 778802 h 1912806"/>
                    <a:gd name="connsiteX686" fmla="*/ 128424 w 1929048"/>
                    <a:gd name="connsiteY686" fmla="*/ 775980 h 1912806"/>
                    <a:gd name="connsiteX687" fmla="*/ 130643 w 1929048"/>
                    <a:gd name="connsiteY687" fmla="*/ 770338 h 1912806"/>
                    <a:gd name="connsiteX688" fmla="*/ 140459 w 1929048"/>
                    <a:gd name="connsiteY688" fmla="*/ 748127 h 1912806"/>
                    <a:gd name="connsiteX689" fmla="*/ 146296 w 1929048"/>
                    <a:gd name="connsiteY689" fmla="*/ 737441 h 1912806"/>
                    <a:gd name="connsiteX690" fmla="*/ 149215 w 1929048"/>
                    <a:gd name="connsiteY690" fmla="*/ 732099 h 1912806"/>
                    <a:gd name="connsiteX691" fmla="*/ 152493 w 1929048"/>
                    <a:gd name="connsiteY691" fmla="*/ 726976 h 1912806"/>
                    <a:gd name="connsiteX692" fmla="*/ 156431 w 1929048"/>
                    <a:gd name="connsiteY692" fmla="*/ 720813 h 1912806"/>
                    <a:gd name="connsiteX693" fmla="*/ 158390 w 1929048"/>
                    <a:gd name="connsiteY693" fmla="*/ 717732 h 1912806"/>
                    <a:gd name="connsiteX694" fmla="*/ 160529 w 1929048"/>
                    <a:gd name="connsiteY694" fmla="*/ 714770 h 1912806"/>
                    <a:gd name="connsiteX695" fmla="*/ 169205 w 1929048"/>
                    <a:gd name="connsiteY695" fmla="*/ 702965 h 1912806"/>
                    <a:gd name="connsiteX696" fmla="*/ 178641 w 1929048"/>
                    <a:gd name="connsiteY696" fmla="*/ 691719 h 1912806"/>
                    <a:gd name="connsiteX697" fmla="*/ 183599 w 1929048"/>
                    <a:gd name="connsiteY697" fmla="*/ 686296 h 1912806"/>
                    <a:gd name="connsiteX698" fmla="*/ 188656 w 1929048"/>
                    <a:gd name="connsiteY698" fmla="*/ 680974 h 1912806"/>
                    <a:gd name="connsiteX699" fmla="*/ 199211 w 1929048"/>
                    <a:gd name="connsiteY699" fmla="*/ 670749 h 1912806"/>
                    <a:gd name="connsiteX700" fmla="*/ 204589 w 1929048"/>
                    <a:gd name="connsiteY700" fmla="*/ 665726 h 1912806"/>
                    <a:gd name="connsiteX701" fmla="*/ 210266 w 1929048"/>
                    <a:gd name="connsiteY701" fmla="*/ 661064 h 1912806"/>
                    <a:gd name="connsiteX702" fmla="*/ 215964 w 1929048"/>
                    <a:gd name="connsiteY702" fmla="*/ 656402 h 1912806"/>
                    <a:gd name="connsiteX703" fmla="*/ 218802 w 1929048"/>
                    <a:gd name="connsiteY703" fmla="*/ 654061 h 1912806"/>
                    <a:gd name="connsiteX704" fmla="*/ 221801 w 1929048"/>
                    <a:gd name="connsiteY704" fmla="*/ 651940 h 1912806"/>
                    <a:gd name="connsiteX705" fmla="*/ 232736 w 1929048"/>
                    <a:gd name="connsiteY705" fmla="*/ 644076 h 1912806"/>
                    <a:gd name="connsiteX706" fmla="*/ 248109 w 1929048"/>
                    <a:gd name="connsiteY706" fmla="*/ 634431 h 1912806"/>
                    <a:gd name="connsiteX707" fmla="*/ 262342 w 1929048"/>
                    <a:gd name="connsiteY707" fmla="*/ 618843 h 1912806"/>
                    <a:gd name="connsiteX708" fmla="*/ 269459 w 1929048"/>
                    <a:gd name="connsiteY708" fmla="*/ 611040 h 1912806"/>
                    <a:gd name="connsiteX709" fmla="*/ 271238 w 1929048"/>
                    <a:gd name="connsiteY709" fmla="*/ 609099 h 1912806"/>
                    <a:gd name="connsiteX710" fmla="*/ 272137 w 1929048"/>
                    <a:gd name="connsiteY710" fmla="*/ 608118 h 1912806"/>
                    <a:gd name="connsiteX711" fmla="*/ 272577 w 1929048"/>
                    <a:gd name="connsiteY711" fmla="*/ 607638 h 1912806"/>
                    <a:gd name="connsiteX712" fmla="*/ 272857 w 1929048"/>
                    <a:gd name="connsiteY712" fmla="*/ 607038 h 1912806"/>
                    <a:gd name="connsiteX713" fmla="*/ 274596 w 1929048"/>
                    <a:gd name="connsiteY713" fmla="*/ 602695 h 1912806"/>
                    <a:gd name="connsiteX714" fmla="*/ 278214 w 1929048"/>
                    <a:gd name="connsiteY714" fmla="*/ 582085 h 1912806"/>
                    <a:gd name="connsiteX715" fmla="*/ 275276 w 1929048"/>
                    <a:gd name="connsiteY715" fmla="*/ 558294 h 1912806"/>
                    <a:gd name="connsiteX716" fmla="*/ 274556 w 1929048"/>
                    <a:gd name="connsiteY716" fmla="*/ 552331 h 1912806"/>
                    <a:gd name="connsiteX717" fmla="*/ 274236 w 1929048"/>
                    <a:gd name="connsiteY717" fmla="*/ 549389 h 1912806"/>
                    <a:gd name="connsiteX718" fmla="*/ 273996 w 1929048"/>
                    <a:gd name="connsiteY718" fmla="*/ 546648 h 1912806"/>
                    <a:gd name="connsiteX719" fmla="*/ 273657 w 1929048"/>
                    <a:gd name="connsiteY719" fmla="*/ 542446 h 1912806"/>
                    <a:gd name="connsiteX720" fmla="*/ 273517 w 1929048"/>
                    <a:gd name="connsiteY720" fmla="*/ 540065 h 1912806"/>
                    <a:gd name="connsiteX721" fmla="*/ 273177 w 1929048"/>
                    <a:gd name="connsiteY721" fmla="*/ 530540 h 1912806"/>
                    <a:gd name="connsiteX722" fmla="*/ 273277 w 1929048"/>
                    <a:gd name="connsiteY722" fmla="*/ 520995 h 1912806"/>
                    <a:gd name="connsiteX723" fmla="*/ 273377 w 1929048"/>
                    <a:gd name="connsiteY723" fmla="*/ 516213 h 1912806"/>
                    <a:gd name="connsiteX724" fmla="*/ 273697 w 1929048"/>
                    <a:gd name="connsiteY724" fmla="*/ 511451 h 1912806"/>
                    <a:gd name="connsiteX725" fmla="*/ 281333 w 1929048"/>
                    <a:gd name="connsiteY725" fmla="*/ 464568 h 1912806"/>
                    <a:gd name="connsiteX726" fmla="*/ 298285 w 1929048"/>
                    <a:gd name="connsiteY726" fmla="*/ 420086 h 1912806"/>
                    <a:gd name="connsiteX727" fmla="*/ 323733 w 1929048"/>
                    <a:gd name="connsiteY727" fmla="*/ 379426 h 1912806"/>
                    <a:gd name="connsiteX728" fmla="*/ 356598 w 1929048"/>
                    <a:gd name="connsiteY728" fmla="*/ 343929 h 1912806"/>
                    <a:gd name="connsiteX729" fmla="*/ 402656 w 1929048"/>
                    <a:gd name="connsiteY729" fmla="*/ 310752 h 1912806"/>
                    <a:gd name="connsiteX730" fmla="*/ 428084 w 1929048"/>
                    <a:gd name="connsiteY730" fmla="*/ 297846 h 1912806"/>
                    <a:gd name="connsiteX731" fmla="*/ 434661 w 1929048"/>
                    <a:gd name="connsiteY731" fmla="*/ 295045 h 1912806"/>
                    <a:gd name="connsiteX732" fmla="*/ 436301 w 1929048"/>
                    <a:gd name="connsiteY732" fmla="*/ 294344 h 1912806"/>
                    <a:gd name="connsiteX733" fmla="*/ 438080 w 1929048"/>
                    <a:gd name="connsiteY733" fmla="*/ 293664 h 1912806"/>
                    <a:gd name="connsiteX734" fmla="*/ 441678 w 1929048"/>
                    <a:gd name="connsiteY734" fmla="*/ 292303 h 1912806"/>
                    <a:gd name="connsiteX735" fmla="*/ 445276 w 1929048"/>
                    <a:gd name="connsiteY735" fmla="*/ 290943 h 1912806"/>
                    <a:gd name="connsiteX736" fmla="*/ 447076 w 1929048"/>
                    <a:gd name="connsiteY736" fmla="*/ 290262 h 1912806"/>
                    <a:gd name="connsiteX737" fmla="*/ 448775 w 1929048"/>
                    <a:gd name="connsiteY737" fmla="*/ 289702 h 1912806"/>
                    <a:gd name="connsiteX738" fmla="*/ 450854 w 1929048"/>
                    <a:gd name="connsiteY738" fmla="*/ 289042 h 1912806"/>
                    <a:gd name="connsiteX739" fmla="*/ 467506 w 1929048"/>
                    <a:gd name="connsiteY739" fmla="*/ 283779 h 1912806"/>
                    <a:gd name="connsiteX740" fmla="*/ 470485 w 1929048"/>
                    <a:gd name="connsiteY740" fmla="*/ 282819 h 1912806"/>
                    <a:gd name="connsiteX741" fmla="*/ 471964 w 1929048"/>
                    <a:gd name="connsiteY741" fmla="*/ 282338 h 1912806"/>
                    <a:gd name="connsiteX742" fmla="*/ 473323 w 1929048"/>
                    <a:gd name="connsiteY742" fmla="*/ 281738 h 1912806"/>
                    <a:gd name="connsiteX743" fmla="*/ 478121 w 1929048"/>
                    <a:gd name="connsiteY743" fmla="*/ 278717 h 1912806"/>
                    <a:gd name="connsiteX744" fmla="*/ 487697 w 1929048"/>
                    <a:gd name="connsiteY744" fmla="*/ 272694 h 1912806"/>
                    <a:gd name="connsiteX745" fmla="*/ 492494 w 1929048"/>
                    <a:gd name="connsiteY745" fmla="*/ 269672 h 1912806"/>
                    <a:gd name="connsiteX746" fmla="*/ 493654 w 1929048"/>
                    <a:gd name="connsiteY746" fmla="*/ 268872 h 1912806"/>
                    <a:gd name="connsiteX747" fmla="*/ 494493 w 1929048"/>
                    <a:gd name="connsiteY747" fmla="*/ 267731 h 1912806"/>
                    <a:gd name="connsiteX748" fmla="*/ 496053 w 1929048"/>
                    <a:gd name="connsiteY748" fmla="*/ 265350 h 1912806"/>
                    <a:gd name="connsiteX749" fmla="*/ 502310 w 1929048"/>
                    <a:gd name="connsiteY749" fmla="*/ 255825 h 1912806"/>
                    <a:gd name="connsiteX750" fmla="*/ 505428 w 1929048"/>
                    <a:gd name="connsiteY750" fmla="*/ 251063 h 1912806"/>
                    <a:gd name="connsiteX751" fmla="*/ 506988 w 1929048"/>
                    <a:gd name="connsiteY751" fmla="*/ 248682 h 1912806"/>
                    <a:gd name="connsiteX752" fmla="*/ 508387 w 1929048"/>
                    <a:gd name="connsiteY752" fmla="*/ 246141 h 1912806"/>
                    <a:gd name="connsiteX753" fmla="*/ 512525 w 1929048"/>
                    <a:gd name="connsiteY753" fmla="*/ 234455 h 1912806"/>
                    <a:gd name="connsiteX754" fmla="*/ 516663 w 1929048"/>
                    <a:gd name="connsiteY754" fmla="*/ 222769 h 1912806"/>
                    <a:gd name="connsiteX755" fmla="*/ 517183 w 1929048"/>
                    <a:gd name="connsiteY755" fmla="*/ 221308 h 1912806"/>
                    <a:gd name="connsiteX756" fmla="*/ 517423 w 1929048"/>
                    <a:gd name="connsiteY756" fmla="*/ 220668 h 1912806"/>
                    <a:gd name="connsiteX757" fmla="*/ 517543 w 1929048"/>
                    <a:gd name="connsiteY757" fmla="*/ 220348 h 1912806"/>
                    <a:gd name="connsiteX758" fmla="*/ 518062 w 1929048"/>
                    <a:gd name="connsiteY758" fmla="*/ 219107 h 1912806"/>
                    <a:gd name="connsiteX759" fmla="*/ 519082 w 1929048"/>
                    <a:gd name="connsiteY759" fmla="*/ 216606 h 1912806"/>
                    <a:gd name="connsiteX760" fmla="*/ 537253 w 1929048"/>
                    <a:gd name="connsiteY760" fmla="*/ 177707 h 1912806"/>
                    <a:gd name="connsiteX761" fmla="*/ 564521 w 1929048"/>
                    <a:gd name="connsiteY761" fmla="*/ 135126 h 1912806"/>
                    <a:gd name="connsiteX762" fmla="*/ 597305 w 1929048"/>
                    <a:gd name="connsiteY762" fmla="*/ 98388 h 1912806"/>
                    <a:gd name="connsiteX763" fmla="*/ 676149 w 1929048"/>
                    <a:gd name="connsiteY763" fmla="*/ 49904 h 1912806"/>
                    <a:gd name="connsiteX764" fmla="*/ 697659 w 1929048"/>
                    <a:gd name="connsiteY764" fmla="*/ 44102 h 1912806"/>
                    <a:gd name="connsiteX765" fmla="*/ 703116 w 1929048"/>
                    <a:gd name="connsiteY765" fmla="*/ 43161 h 1912806"/>
                    <a:gd name="connsiteX766" fmla="*/ 705835 w 1929048"/>
                    <a:gd name="connsiteY766" fmla="*/ 42661 h 1912806"/>
                    <a:gd name="connsiteX767" fmla="*/ 708573 w 1929048"/>
                    <a:gd name="connsiteY767" fmla="*/ 42321 h 1912806"/>
                    <a:gd name="connsiteX768" fmla="*/ 714051 w 1929048"/>
                    <a:gd name="connsiteY768" fmla="*/ 41620 h 1912806"/>
                    <a:gd name="connsiteX769" fmla="*/ 719568 w 1929048"/>
                    <a:gd name="connsiteY769" fmla="*/ 41200 h 1912806"/>
                    <a:gd name="connsiteX770" fmla="*/ 730623 w 1929048"/>
                    <a:gd name="connsiteY770" fmla="*/ 40740 h 1912806"/>
                    <a:gd name="connsiteX771" fmla="*/ 733582 w 1929048"/>
                    <a:gd name="connsiteY771" fmla="*/ 40740 h 1912806"/>
                    <a:gd name="connsiteX772" fmla="*/ 736660 w 1929048"/>
                    <a:gd name="connsiteY772" fmla="*/ 40820 h 1912806"/>
                    <a:gd name="connsiteX773" fmla="*/ 742837 w 1929048"/>
                    <a:gd name="connsiteY773" fmla="*/ 40960 h 1912806"/>
                    <a:gd name="connsiteX774" fmla="*/ 745916 w 1929048"/>
                    <a:gd name="connsiteY774" fmla="*/ 41020 h 1912806"/>
                    <a:gd name="connsiteX775" fmla="*/ 748955 w 1929048"/>
                    <a:gd name="connsiteY775" fmla="*/ 41260 h 1912806"/>
                    <a:gd name="connsiteX776" fmla="*/ 755032 w 1929048"/>
                    <a:gd name="connsiteY776" fmla="*/ 41720 h 1912806"/>
                    <a:gd name="connsiteX777" fmla="*/ 761089 w 1929048"/>
                    <a:gd name="connsiteY777" fmla="*/ 42221 h 1912806"/>
                    <a:gd name="connsiteX778" fmla="*/ 767046 w 1929048"/>
                    <a:gd name="connsiteY778" fmla="*/ 43001 h 1912806"/>
                    <a:gd name="connsiteX779" fmla="*/ 812585 w 1929048"/>
                    <a:gd name="connsiteY779" fmla="*/ 53686 h 1912806"/>
                    <a:gd name="connsiteX780" fmla="*/ 852966 w 1929048"/>
                    <a:gd name="connsiteY780" fmla="*/ 73776 h 1912806"/>
                    <a:gd name="connsiteX781" fmla="*/ 874496 w 1929048"/>
                    <a:gd name="connsiteY781" fmla="*/ 90244 h 1912806"/>
                    <a:gd name="connsiteX782" fmla="*/ 877075 w 1929048"/>
                    <a:gd name="connsiteY782" fmla="*/ 92485 h 1912806"/>
                    <a:gd name="connsiteX783" fmla="*/ 879514 w 1929048"/>
                    <a:gd name="connsiteY783" fmla="*/ 94907 h 1912806"/>
                    <a:gd name="connsiteX784" fmla="*/ 884291 w 1929048"/>
                    <a:gd name="connsiteY784" fmla="*/ 99589 h 1912806"/>
                    <a:gd name="connsiteX785" fmla="*/ 890369 w 1929048"/>
                    <a:gd name="connsiteY785" fmla="*/ 106072 h 1912806"/>
                    <a:gd name="connsiteX786" fmla="*/ 893387 w 1929048"/>
                    <a:gd name="connsiteY786" fmla="*/ 109474 h 1912806"/>
                    <a:gd name="connsiteX787" fmla="*/ 894906 w 1929048"/>
                    <a:gd name="connsiteY787" fmla="*/ 111174 h 1912806"/>
                    <a:gd name="connsiteX788" fmla="*/ 896326 w 1929048"/>
                    <a:gd name="connsiteY788" fmla="*/ 113095 h 1912806"/>
                    <a:gd name="connsiteX789" fmla="*/ 901963 w 1929048"/>
                    <a:gd name="connsiteY789" fmla="*/ 120759 h 1912806"/>
                    <a:gd name="connsiteX790" fmla="*/ 913238 w 1929048"/>
                    <a:gd name="connsiteY790" fmla="*/ 136087 h 1912806"/>
                    <a:gd name="connsiteX791" fmla="*/ 916616 w 1929048"/>
                    <a:gd name="connsiteY791" fmla="*/ 140709 h 1912806"/>
                    <a:gd name="connsiteX792" fmla="*/ 917456 w 1929048"/>
                    <a:gd name="connsiteY792" fmla="*/ 141870 h 1912806"/>
                    <a:gd name="connsiteX793" fmla="*/ 918335 w 1929048"/>
                    <a:gd name="connsiteY793" fmla="*/ 142650 h 1912806"/>
                    <a:gd name="connsiteX794" fmla="*/ 920095 w 1929048"/>
                    <a:gd name="connsiteY794" fmla="*/ 144011 h 1912806"/>
                    <a:gd name="connsiteX795" fmla="*/ 927211 w 1929048"/>
                    <a:gd name="connsiteY795" fmla="*/ 149313 h 1912806"/>
                    <a:gd name="connsiteX796" fmla="*/ 941605 w 1929048"/>
                    <a:gd name="connsiteY796" fmla="*/ 159258 h 1912806"/>
                    <a:gd name="connsiteX797" fmla="*/ 942504 w 1929048"/>
                    <a:gd name="connsiteY797" fmla="*/ 159858 h 1912806"/>
                    <a:gd name="connsiteX798" fmla="*/ 943324 w 1929048"/>
                    <a:gd name="connsiteY798" fmla="*/ 160259 h 1912806"/>
                    <a:gd name="connsiteX799" fmla="*/ 944743 w 1929048"/>
                    <a:gd name="connsiteY799" fmla="*/ 160519 h 1912806"/>
                    <a:gd name="connsiteX800" fmla="*/ 947582 w 1929048"/>
                    <a:gd name="connsiteY800" fmla="*/ 161039 h 1912806"/>
                    <a:gd name="connsiteX801" fmla="*/ 953259 w 1929048"/>
                    <a:gd name="connsiteY801" fmla="*/ 162099 h 1912806"/>
                    <a:gd name="connsiteX802" fmla="*/ 958936 w 1929048"/>
                    <a:gd name="connsiteY802" fmla="*/ 163160 h 1912806"/>
                    <a:gd name="connsiteX803" fmla="*/ 961775 w 1929048"/>
                    <a:gd name="connsiteY803" fmla="*/ 163680 h 1912806"/>
                    <a:gd name="connsiteX804" fmla="*/ 963194 w 1929048"/>
                    <a:gd name="connsiteY804" fmla="*/ 163940 h 1912806"/>
                    <a:gd name="connsiteX805" fmla="*/ 963894 w 1929048"/>
                    <a:gd name="connsiteY805" fmla="*/ 164060 h 1912806"/>
                    <a:gd name="connsiteX806" fmla="*/ 964834 w 1929048"/>
                    <a:gd name="connsiteY806" fmla="*/ 164060 h 1912806"/>
                    <a:gd name="connsiteX807" fmla="*/ 976188 w 1929048"/>
                    <a:gd name="connsiteY807" fmla="*/ 161959 h 1912806"/>
                    <a:gd name="connsiteX808" fmla="*/ 981866 w 1929048"/>
                    <a:gd name="connsiteY808" fmla="*/ 160899 h 1912806"/>
                    <a:gd name="connsiteX809" fmla="*/ 988063 w 1929048"/>
                    <a:gd name="connsiteY809" fmla="*/ 158618 h 1912806"/>
                    <a:gd name="connsiteX810" fmla="*/ 1002436 w 1929048"/>
                    <a:gd name="connsiteY810" fmla="*/ 148613 h 1912806"/>
                    <a:gd name="connsiteX811" fmla="*/ 1009533 w 1929048"/>
                    <a:gd name="connsiteY811" fmla="*/ 143270 h 1912806"/>
                    <a:gd name="connsiteX812" fmla="*/ 1011272 w 1929048"/>
                    <a:gd name="connsiteY812" fmla="*/ 141789 h 1912806"/>
                    <a:gd name="connsiteX813" fmla="*/ 1012931 w 1929048"/>
                    <a:gd name="connsiteY813" fmla="*/ 139548 h 1912806"/>
                    <a:gd name="connsiteX814" fmla="*/ 1016230 w 1929048"/>
                    <a:gd name="connsiteY814" fmla="*/ 135066 h 1912806"/>
                    <a:gd name="connsiteX815" fmla="*/ 1029424 w 1929048"/>
                    <a:gd name="connsiteY815" fmla="*/ 117117 h 1912806"/>
                    <a:gd name="connsiteX816" fmla="*/ 1036180 w 1929048"/>
                    <a:gd name="connsiteY816" fmla="*/ 108493 h 1912806"/>
                    <a:gd name="connsiteX817" fmla="*/ 1039699 w 1929048"/>
                    <a:gd name="connsiteY817" fmla="*/ 104551 h 1912806"/>
                    <a:gd name="connsiteX818" fmla="*/ 1041458 w 1929048"/>
                    <a:gd name="connsiteY818" fmla="*/ 102570 h 1912806"/>
                    <a:gd name="connsiteX819" fmla="*/ 1043237 w 1929048"/>
                    <a:gd name="connsiteY819" fmla="*/ 100729 h 1912806"/>
                    <a:gd name="connsiteX820" fmla="*/ 1046795 w 1929048"/>
                    <a:gd name="connsiteY820" fmla="*/ 97288 h 1912806"/>
                    <a:gd name="connsiteX821" fmla="*/ 1049114 w 1929048"/>
                    <a:gd name="connsiteY821" fmla="*/ 94987 h 1912806"/>
                    <a:gd name="connsiteX822" fmla="*/ 1051953 w 1929048"/>
                    <a:gd name="connsiteY822" fmla="*/ 92165 h 1912806"/>
                    <a:gd name="connsiteX823" fmla="*/ 1057990 w 1929048"/>
                    <a:gd name="connsiteY823" fmla="*/ 87043 h 1912806"/>
                    <a:gd name="connsiteX824" fmla="*/ 1070444 w 1929048"/>
                    <a:gd name="connsiteY824" fmla="*/ 77338 h 1912806"/>
                    <a:gd name="connsiteX825" fmla="*/ 1076981 w 1929048"/>
                    <a:gd name="connsiteY825" fmla="*/ 72976 h 1912806"/>
                    <a:gd name="connsiteX826" fmla="*/ 1083618 w 1929048"/>
                    <a:gd name="connsiteY826" fmla="*/ 68774 h 1912806"/>
                    <a:gd name="connsiteX827" fmla="*/ 1171597 w 1929048"/>
                    <a:gd name="connsiteY827" fmla="*/ 41881 h 1912806"/>
                    <a:gd name="connsiteX828" fmla="*/ 1183751 w 1929048"/>
                    <a:gd name="connsiteY828" fmla="*/ 41020 h 1912806"/>
                    <a:gd name="connsiteX829" fmla="*/ 1196086 w 1929048"/>
                    <a:gd name="connsiteY829" fmla="*/ 40720 h 1912806"/>
                    <a:gd name="connsiteX830" fmla="*/ 1201703 w 1929048"/>
                    <a:gd name="connsiteY830" fmla="*/ 40840 h 1912806"/>
                    <a:gd name="connsiteX831" fmla="*/ 1207220 w 1929048"/>
                    <a:gd name="connsiteY831" fmla="*/ 41060 h 1912806"/>
                    <a:gd name="connsiteX832" fmla="*/ 1218215 w 1929048"/>
                    <a:gd name="connsiteY832" fmla="*/ 42101 h 1912806"/>
                    <a:gd name="connsiteX833" fmla="*/ 1239985 w 1929048"/>
                    <a:gd name="connsiteY833" fmla="*/ 46163 h 1912806"/>
                    <a:gd name="connsiteX834" fmla="*/ 1245363 w 1929048"/>
                    <a:gd name="connsiteY834" fmla="*/ 47663 h 1912806"/>
                    <a:gd name="connsiteX835" fmla="*/ 1248041 w 1929048"/>
                    <a:gd name="connsiteY835" fmla="*/ 48404 h 1912806"/>
                    <a:gd name="connsiteX836" fmla="*/ 1250700 w 1929048"/>
                    <a:gd name="connsiteY836" fmla="*/ 49304 h 1912806"/>
                    <a:gd name="connsiteX837" fmla="*/ 1256038 w 1929048"/>
                    <a:gd name="connsiteY837" fmla="*/ 51045 h 1912806"/>
                    <a:gd name="connsiteX838" fmla="*/ 1261295 w 1929048"/>
                    <a:gd name="connsiteY838" fmla="*/ 53086 h 1912806"/>
                    <a:gd name="connsiteX839" fmla="*/ 1338579 w 1929048"/>
                    <a:gd name="connsiteY839" fmla="*/ 105452 h 1912806"/>
                    <a:gd name="connsiteX840" fmla="*/ 1370244 w 1929048"/>
                    <a:gd name="connsiteY840" fmla="*/ 143570 h 1912806"/>
                    <a:gd name="connsiteX841" fmla="*/ 1396292 w 1929048"/>
                    <a:gd name="connsiteY841" fmla="*/ 187172 h 1912806"/>
                    <a:gd name="connsiteX842" fmla="*/ 1401430 w 1929048"/>
                    <a:gd name="connsiteY842" fmla="*/ 197797 h 1912806"/>
                    <a:gd name="connsiteX843" fmla="*/ 1406247 w 1929048"/>
                    <a:gd name="connsiteY843" fmla="*/ 208622 h 1912806"/>
                    <a:gd name="connsiteX844" fmla="*/ 1410765 w 1929048"/>
                    <a:gd name="connsiteY844" fmla="*/ 219628 h 1912806"/>
                    <a:gd name="connsiteX845" fmla="*/ 1411045 w 1929048"/>
                    <a:gd name="connsiteY845" fmla="*/ 220308 h 1912806"/>
                    <a:gd name="connsiteX846" fmla="*/ 1411185 w 1929048"/>
                    <a:gd name="connsiteY846" fmla="*/ 220648 h 1912806"/>
                    <a:gd name="connsiteX847" fmla="*/ 1411445 w 1929048"/>
                    <a:gd name="connsiteY847" fmla="*/ 221348 h 1912806"/>
                    <a:gd name="connsiteX848" fmla="*/ 1412585 w 1929048"/>
                    <a:gd name="connsiteY848" fmla="*/ 224550 h 1912806"/>
                    <a:gd name="connsiteX849" fmla="*/ 1414863 w 1929048"/>
                    <a:gd name="connsiteY849" fmla="*/ 230973 h 1912806"/>
                    <a:gd name="connsiteX850" fmla="*/ 1419421 w 1929048"/>
                    <a:gd name="connsiteY850" fmla="*/ 243819 h 1912806"/>
                    <a:gd name="connsiteX851" fmla="*/ 1420381 w 1929048"/>
                    <a:gd name="connsiteY851" fmla="*/ 246541 h 1912806"/>
                    <a:gd name="connsiteX852" fmla="*/ 1421740 w 1929048"/>
                    <a:gd name="connsiteY852" fmla="*/ 248822 h 1912806"/>
                    <a:gd name="connsiteX853" fmla="*/ 1424619 w 1929048"/>
                    <a:gd name="connsiteY853" fmla="*/ 253224 h 1912806"/>
                    <a:gd name="connsiteX854" fmla="*/ 1430396 w 1929048"/>
                    <a:gd name="connsiteY854" fmla="*/ 262008 h 1912806"/>
                    <a:gd name="connsiteX855" fmla="*/ 1433275 w 1929048"/>
                    <a:gd name="connsiteY855" fmla="*/ 266411 h 1912806"/>
                    <a:gd name="connsiteX856" fmla="*/ 1434714 w 1929048"/>
                    <a:gd name="connsiteY856" fmla="*/ 268612 h 1912806"/>
                    <a:gd name="connsiteX857" fmla="*/ 1435194 w 1929048"/>
                    <a:gd name="connsiteY857" fmla="*/ 269072 h 1912806"/>
                    <a:gd name="connsiteX858" fmla="*/ 1435754 w 1929048"/>
                    <a:gd name="connsiteY858" fmla="*/ 269412 h 1912806"/>
                    <a:gd name="connsiteX859" fmla="*/ 1436853 w 1929048"/>
                    <a:gd name="connsiteY859" fmla="*/ 270112 h 1912806"/>
                    <a:gd name="connsiteX860" fmla="*/ 1445709 w 1929048"/>
                    <a:gd name="connsiteY860" fmla="*/ 275675 h 1912806"/>
                    <a:gd name="connsiteX861" fmla="*/ 1454565 w 1929048"/>
                    <a:gd name="connsiteY861" fmla="*/ 281238 h 1912806"/>
                    <a:gd name="connsiteX862" fmla="*/ 1455664 w 1929048"/>
                    <a:gd name="connsiteY862" fmla="*/ 281938 h 1912806"/>
                    <a:gd name="connsiteX863" fmla="*/ 1457004 w 1929048"/>
                    <a:gd name="connsiteY863" fmla="*/ 282418 h 1912806"/>
                    <a:gd name="connsiteX864" fmla="*/ 1459763 w 1929048"/>
                    <a:gd name="connsiteY864" fmla="*/ 283299 h 1912806"/>
                    <a:gd name="connsiteX865" fmla="*/ 1465260 w 1929048"/>
                    <a:gd name="connsiteY865" fmla="*/ 285040 h 1912806"/>
                    <a:gd name="connsiteX866" fmla="*/ 1476255 w 1929048"/>
                    <a:gd name="connsiteY866" fmla="*/ 288541 h 1912806"/>
                    <a:gd name="connsiteX867" fmla="*/ 1481472 w 1929048"/>
                    <a:gd name="connsiteY867" fmla="*/ 290222 h 1912806"/>
                    <a:gd name="connsiteX868" fmla="*/ 1483851 w 1929048"/>
                    <a:gd name="connsiteY868" fmla="*/ 291123 h 1912806"/>
                    <a:gd name="connsiteX869" fmla="*/ 1493247 w 1929048"/>
                    <a:gd name="connsiteY869" fmla="*/ 294744 h 1912806"/>
                    <a:gd name="connsiteX870" fmla="*/ 1501923 w 1929048"/>
                    <a:gd name="connsiteY870" fmla="*/ 298446 h 1912806"/>
                    <a:gd name="connsiteX871" fmla="*/ 1510459 w 1929048"/>
                    <a:gd name="connsiteY871" fmla="*/ 302488 h 1912806"/>
                    <a:gd name="connsiteX872" fmla="*/ 1518835 w 1929048"/>
                    <a:gd name="connsiteY872" fmla="*/ 306810 h 1912806"/>
                    <a:gd name="connsiteX873" fmla="*/ 1579427 w 1929048"/>
                    <a:gd name="connsiteY873" fmla="*/ 350852 h 1912806"/>
                    <a:gd name="connsiteX874" fmla="*/ 1610852 w 1929048"/>
                    <a:gd name="connsiteY874" fmla="*/ 387530 h 1912806"/>
                    <a:gd name="connsiteX875" fmla="*/ 1634601 w 1929048"/>
                    <a:gd name="connsiteY875" fmla="*/ 429110 h 1912806"/>
                    <a:gd name="connsiteX876" fmla="*/ 1649674 w 1929048"/>
                    <a:gd name="connsiteY876" fmla="*/ 474212 h 1912806"/>
                    <a:gd name="connsiteX877" fmla="*/ 1655371 w 1929048"/>
                    <a:gd name="connsiteY877" fmla="*/ 521396 h 1912806"/>
                    <a:gd name="connsiteX878" fmla="*/ 1655231 w 1929048"/>
                    <a:gd name="connsiteY878" fmla="*/ 537964 h 1912806"/>
                    <a:gd name="connsiteX879" fmla="*/ 1654991 w 1929048"/>
                    <a:gd name="connsiteY879" fmla="*/ 542086 h 1912806"/>
                    <a:gd name="connsiteX880" fmla="*/ 1654931 w 1929048"/>
                    <a:gd name="connsiteY880" fmla="*/ 543126 h 1912806"/>
                    <a:gd name="connsiteX881" fmla="*/ 1654771 w 1929048"/>
                    <a:gd name="connsiteY881" fmla="*/ 545107 h 1912806"/>
                    <a:gd name="connsiteX882" fmla="*/ 1654372 w 1929048"/>
                    <a:gd name="connsiteY882" fmla="*/ 549870 h 1912806"/>
                    <a:gd name="connsiteX883" fmla="*/ 1651413 w 1929048"/>
                    <a:gd name="connsiteY883" fmla="*/ 570640 h 1912806"/>
                    <a:gd name="connsiteX884" fmla="*/ 1651653 w 1929048"/>
                    <a:gd name="connsiteY884" fmla="*/ 593991 h 1912806"/>
                    <a:gd name="connsiteX885" fmla="*/ 1652193 w 1929048"/>
                    <a:gd name="connsiteY885" fmla="*/ 596632 h 1912806"/>
                    <a:gd name="connsiteX886" fmla="*/ 1652912 w 1929048"/>
                    <a:gd name="connsiteY886" fmla="*/ 599094 h 1912806"/>
                    <a:gd name="connsiteX887" fmla="*/ 1653632 w 1929048"/>
                    <a:gd name="connsiteY887" fmla="*/ 601555 h 1912806"/>
                    <a:gd name="connsiteX888" fmla="*/ 1654491 w 1929048"/>
                    <a:gd name="connsiteY888" fmla="*/ 603816 h 1912806"/>
                    <a:gd name="connsiteX889" fmla="*/ 1655391 w 1929048"/>
                    <a:gd name="connsiteY889" fmla="*/ 606057 h 1912806"/>
                    <a:gd name="connsiteX890" fmla="*/ 1656691 w 1929048"/>
                    <a:gd name="connsiteY890" fmla="*/ 608278 h 1912806"/>
                    <a:gd name="connsiteX891" fmla="*/ 1660449 w 1929048"/>
                    <a:gd name="connsiteY891" fmla="*/ 612280 h 1912806"/>
                    <a:gd name="connsiteX892" fmla="*/ 1675462 w 1929048"/>
                    <a:gd name="connsiteY892" fmla="*/ 628248 h 1912806"/>
                    <a:gd name="connsiteX893" fmla="*/ 1679220 w 1929048"/>
                    <a:gd name="connsiteY893" fmla="*/ 632250 h 1912806"/>
                    <a:gd name="connsiteX894" fmla="*/ 1681099 w 1929048"/>
                    <a:gd name="connsiteY894" fmla="*/ 634251 h 1912806"/>
                    <a:gd name="connsiteX895" fmla="*/ 1683258 w 1929048"/>
                    <a:gd name="connsiteY895" fmla="*/ 636132 h 1912806"/>
                    <a:gd name="connsiteX896" fmla="*/ 1693893 w 1929048"/>
                    <a:gd name="connsiteY896" fmla="*/ 642755 h 1912806"/>
                    <a:gd name="connsiteX897" fmla="*/ 1698851 w 1929048"/>
                    <a:gd name="connsiteY897" fmla="*/ 646157 h 1912806"/>
                    <a:gd name="connsiteX898" fmla="*/ 1703629 w 1929048"/>
                    <a:gd name="connsiteY898" fmla="*/ 649598 h 1912806"/>
                    <a:gd name="connsiteX899" fmla="*/ 1708346 w 1929048"/>
                    <a:gd name="connsiteY899" fmla="*/ 652960 h 1912806"/>
                    <a:gd name="connsiteX900" fmla="*/ 1712344 w 1929048"/>
                    <a:gd name="connsiteY900" fmla="*/ 656062 h 1912806"/>
                    <a:gd name="connsiteX901" fmla="*/ 1716263 w 1929048"/>
                    <a:gd name="connsiteY901" fmla="*/ 659283 h 1912806"/>
                    <a:gd name="connsiteX902" fmla="*/ 1724099 w 1929048"/>
                    <a:gd name="connsiteY902" fmla="*/ 665706 h 1912806"/>
                    <a:gd name="connsiteX903" fmla="*/ 1731516 w 1929048"/>
                    <a:gd name="connsiteY903" fmla="*/ 672610 h 1912806"/>
                    <a:gd name="connsiteX904" fmla="*/ 1745769 w 1929048"/>
                    <a:gd name="connsiteY904" fmla="*/ 686977 h 1912806"/>
                    <a:gd name="connsiteX905" fmla="*/ 1752446 w 1929048"/>
                    <a:gd name="connsiteY905" fmla="*/ 694560 h 1912806"/>
                    <a:gd name="connsiteX906" fmla="*/ 1758943 w 1929048"/>
                    <a:gd name="connsiteY906" fmla="*/ 702284 h 1912806"/>
                    <a:gd name="connsiteX907" fmla="*/ 1764960 w 1929048"/>
                    <a:gd name="connsiteY907" fmla="*/ 710388 h 1912806"/>
                    <a:gd name="connsiteX908" fmla="*/ 1767958 w 1929048"/>
                    <a:gd name="connsiteY908" fmla="*/ 714450 h 1912806"/>
                    <a:gd name="connsiteX909" fmla="*/ 1770857 w 1929048"/>
                    <a:gd name="connsiteY909" fmla="*/ 718572 h 1912806"/>
                    <a:gd name="connsiteX910" fmla="*/ 1776275 w 1929048"/>
                    <a:gd name="connsiteY910" fmla="*/ 727056 h 1912806"/>
                    <a:gd name="connsiteX911" fmla="*/ 1779013 w 1929048"/>
                    <a:gd name="connsiteY911" fmla="*/ 731278 h 1912806"/>
                    <a:gd name="connsiteX912" fmla="*/ 1781472 w 1929048"/>
                    <a:gd name="connsiteY912" fmla="*/ 735681 h 1912806"/>
                    <a:gd name="connsiteX913" fmla="*/ 1787369 w 1929048"/>
                    <a:gd name="connsiteY913" fmla="*/ 746326 h 1912806"/>
                    <a:gd name="connsiteX914" fmla="*/ 1792567 w 1929048"/>
                    <a:gd name="connsiteY914" fmla="*/ 757311 h 1912806"/>
                    <a:gd name="connsiteX915" fmla="*/ 1795186 w 1929048"/>
                    <a:gd name="connsiteY915" fmla="*/ 762794 h 1912806"/>
                    <a:gd name="connsiteX916" fmla="*/ 1797365 w 1929048"/>
                    <a:gd name="connsiteY916" fmla="*/ 768457 h 1912806"/>
                    <a:gd name="connsiteX917" fmla="*/ 1801763 w 1929048"/>
                    <a:gd name="connsiteY917" fmla="*/ 779762 h 1912806"/>
                    <a:gd name="connsiteX918" fmla="*/ 1805401 w 1929048"/>
                    <a:gd name="connsiteY918" fmla="*/ 791328 h 1912806"/>
                    <a:gd name="connsiteX919" fmla="*/ 1807160 w 1929048"/>
                    <a:gd name="connsiteY919" fmla="*/ 797131 h 1912806"/>
                    <a:gd name="connsiteX920" fmla="*/ 1808580 w 1929048"/>
                    <a:gd name="connsiteY920" fmla="*/ 803034 h 1912806"/>
                    <a:gd name="connsiteX921" fmla="*/ 1810019 w 1929048"/>
                    <a:gd name="connsiteY921" fmla="*/ 808916 h 1912806"/>
                    <a:gd name="connsiteX922" fmla="*/ 1811338 w 1929048"/>
                    <a:gd name="connsiteY922" fmla="*/ 814819 h 1912806"/>
                    <a:gd name="connsiteX923" fmla="*/ 1813397 w 1929048"/>
                    <a:gd name="connsiteY923" fmla="*/ 826765 h 1912806"/>
                    <a:gd name="connsiteX924" fmla="*/ 1814897 w 1929048"/>
                    <a:gd name="connsiteY924" fmla="*/ 838811 h 1912806"/>
                    <a:gd name="connsiteX925" fmla="*/ 1815536 w 1929048"/>
                    <a:gd name="connsiteY925" fmla="*/ 844854 h 1912806"/>
                    <a:gd name="connsiteX926" fmla="*/ 1816016 w 1929048"/>
                    <a:gd name="connsiteY926" fmla="*/ 850917 h 1912806"/>
                    <a:gd name="connsiteX927" fmla="*/ 1816436 w 1929048"/>
                    <a:gd name="connsiteY927" fmla="*/ 875249 h 1912806"/>
                    <a:gd name="connsiteX928" fmla="*/ 1810499 w 1929048"/>
                    <a:gd name="connsiteY928" fmla="*/ 923373 h 1912806"/>
                    <a:gd name="connsiteX929" fmla="*/ 1809199 w 1929048"/>
                    <a:gd name="connsiteY929" fmla="*/ 929015 h 1912806"/>
                    <a:gd name="connsiteX930" fmla="*/ 1807780 w 1929048"/>
                    <a:gd name="connsiteY930" fmla="*/ 934618 h 1912806"/>
                    <a:gd name="connsiteX931" fmla="*/ 1807400 w 1929048"/>
                    <a:gd name="connsiteY931" fmla="*/ 936019 h 1912806"/>
                    <a:gd name="connsiteX932" fmla="*/ 1807040 w 1929048"/>
                    <a:gd name="connsiteY932" fmla="*/ 937419 h 1912806"/>
                    <a:gd name="connsiteX933" fmla="*/ 1806521 w 1929048"/>
                    <a:gd name="connsiteY933" fmla="*/ 939180 h 1912806"/>
                    <a:gd name="connsiteX934" fmla="*/ 1804382 w 1929048"/>
                    <a:gd name="connsiteY934" fmla="*/ 946004 h 1912806"/>
                    <a:gd name="connsiteX935" fmla="*/ 1802223 w 1929048"/>
                    <a:gd name="connsiteY935" fmla="*/ 952827 h 1912806"/>
                    <a:gd name="connsiteX936" fmla="*/ 1799804 w 1929048"/>
                    <a:gd name="connsiteY936" fmla="*/ 959630 h 1912806"/>
                    <a:gd name="connsiteX937" fmla="*/ 1797885 w 1929048"/>
                    <a:gd name="connsiteY937" fmla="*/ 965933 h 1912806"/>
                    <a:gd name="connsiteX938" fmla="*/ 1797325 w 1929048"/>
                    <a:gd name="connsiteY938" fmla="*/ 969015 h 1912806"/>
                    <a:gd name="connsiteX939" fmla="*/ 1796945 w 1929048"/>
                    <a:gd name="connsiteY939" fmla="*/ 972076 h 1912806"/>
                    <a:gd name="connsiteX940" fmla="*/ 1796265 w 1929048"/>
                    <a:gd name="connsiteY940" fmla="*/ 983942 h 1912806"/>
                    <a:gd name="connsiteX941" fmla="*/ 1796745 w 1929048"/>
                    <a:gd name="connsiteY941" fmla="*/ 989485 h 1912806"/>
                    <a:gd name="connsiteX942" fmla="*/ 1796985 w 1929048"/>
                    <a:gd name="connsiteY942" fmla="*/ 992266 h 1912806"/>
                    <a:gd name="connsiteX943" fmla="*/ 1797125 w 1929048"/>
                    <a:gd name="connsiteY943" fmla="*/ 992987 h 1912806"/>
                    <a:gd name="connsiteX944" fmla="*/ 1797425 w 1929048"/>
                    <a:gd name="connsiteY944" fmla="*/ 993647 h 1912806"/>
                    <a:gd name="connsiteX945" fmla="*/ 1798044 w 1929048"/>
                    <a:gd name="connsiteY945" fmla="*/ 994988 h 1912806"/>
                    <a:gd name="connsiteX946" fmla="*/ 1803022 w 1929048"/>
                    <a:gd name="connsiteY946" fmla="*/ 1005673 h 1912806"/>
                    <a:gd name="connsiteX947" fmla="*/ 1808000 w 1929048"/>
                    <a:gd name="connsiteY947" fmla="*/ 1016358 h 1912806"/>
                    <a:gd name="connsiteX948" fmla="*/ 1809259 w 1929048"/>
                    <a:gd name="connsiteY948" fmla="*/ 1019020 h 1912806"/>
                    <a:gd name="connsiteX949" fmla="*/ 1811278 w 1929048"/>
                    <a:gd name="connsiteY949" fmla="*/ 1021441 h 1912806"/>
                    <a:gd name="connsiteX950" fmla="*/ 1815316 w 1929048"/>
                    <a:gd name="connsiteY950" fmla="*/ 1026263 h 1912806"/>
                    <a:gd name="connsiteX951" fmla="*/ 1823393 w 1929048"/>
                    <a:gd name="connsiteY951" fmla="*/ 1035908 h 1912806"/>
                    <a:gd name="connsiteX952" fmla="*/ 1829870 w 1929048"/>
                    <a:gd name="connsiteY952" fmla="*/ 1043832 h 1912806"/>
                    <a:gd name="connsiteX953" fmla="*/ 1853439 w 1929048"/>
                    <a:gd name="connsiteY953" fmla="*/ 1080490 h 1912806"/>
                    <a:gd name="connsiteX954" fmla="*/ 1882865 w 1929048"/>
                    <a:gd name="connsiteY954" fmla="*/ 1161689 h 1912806"/>
                    <a:gd name="connsiteX955" fmla="*/ 1887982 w 1929048"/>
                    <a:gd name="connsiteY955" fmla="*/ 1210553 h 1912806"/>
                    <a:gd name="connsiteX956" fmla="*/ 1884824 w 1929048"/>
                    <a:gd name="connsiteY956" fmla="*/ 1259617 h 1912806"/>
                    <a:gd name="connsiteX957" fmla="*/ 1873069 w 1929048"/>
                    <a:gd name="connsiteY957" fmla="*/ 1307281 h 1912806"/>
                    <a:gd name="connsiteX958" fmla="*/ 1864194 w 1929048"/>
                    <a:gd name="connsiteY958" fmla="*/ 1330232 h 1912806"/>
                    <a:gd name="connsiteX959" fmla="*/ 1858976 w 1929048"/>
                    <a:gd name="connsiteY959" fmla="*/ 1341398 h 1912806"/>
                    <a:gd name="connsiteX960" fmla="*/ 1853279 w 1929048"/>
                    <a:gd name="connsiteY960" fmla="*/ 1352343 h 1912806"/>
                    <a:gd name="connsiteX961" fmla="*/ 1826031 w 1929048"/>
                    <a:gd name="connsiteY961" fmla="*/ 1393663 h 1912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Lst>
                  <a:rect l="l" t="t" r="r" b="b"/>
                  <a:pathLst>
                    <a:path w="1929048" h="1912806">
                      <a:moveTo>
                        <a:pt x="1922866" y="1153786"/>
                      </a:moveTo>
                      <a:cubicBezTo>
                        <a:pt x="1916309" y="1121450"/>
                        <a:pt x="1905234" y="1089934"/>
                        <a:pt x="1889262" y="1060960"/>
                      </a:cubicBezTo>
                      <a:cubicBezTo>
                        <a:pt x="1881326" y="1046473"/>
                        <a:pt x="1872490" y="1032426"/>
                        <a:pt x="1862454" y="1019240"/>
                      </a:cubicBezTo>
                      <a:cubicBezTo>
                        <a:pt x="1861495" y="1017799"/>
                        <a:pt x="1859356" y="1015298"/>
                        <a:pt x="1857637" y="1013157"/>
                      </a:cubicBezTo>
                      <a:lnTo>
                        <a:pt x="1852239" y="1006553"/>
                      </a:lnTo>
                      <a:lnTo>
                        <a:pt x="1849540" y="1003252"/>
                      </a:lnTo>
                      <a:lnTo>
                        <a:pt x="1848201" y="1001591"/>
                      </a:lnTo>
                      <a:lnTo>
                        <a:pt x="1847062" y="999890"/>
                      </a:lnTo>
                      <a:lnTo>
                        <a:pt x="1842524" y="993067"/>
                      </a:lnTo>
                      <a:lnTo>
                        <a:pt x="1837986" y="986243"/>
                      </a:lnTo>
                      <a:lnTo>
                        <a:pt x="1837426" y="985383"/>
                      </a:lnTo>
                      <a:cubicBezTo>
                        <a:pt x="1837246" y="985103"/>
                        <a:pt x="1836986" y="984823"/>
                        <a:pt x="1837046" y="984463"/>
                      </a:cubicBezTo>
                      <a:lnTo>
                        <a:pt x="1837346" y="982522"/>
                      </a:lnTo>
                      <a:lnTo>
                        <a:pt x="1837946" y="978640"/>
                      </a:lnTo>
                      <a:cubicBezTo>
                        <a:pt x="1838246" y="976098"/>
                        <a:pt x="1839005" y="973297"/>
                        <a:pt x="1839625" y="970596"/>
                      </a:cubicBezTo>
                      <a:cubicBezTo>
                        <a:pt x="1839965" y="969235"/>
                        <a:pt x="1840205" y="967874"/>
                        <a:pt x="1840645" y="966494"/>
                      </a:cubicBezTo>
                      <a:lnTo>
                        <a:pt x="1841944" y="962332"/>
                      </a:lnTo>
                      <a:cubicBezTo>
                        <a:pt x="1842984" y="959330"/>
                        <a:pt x="1843923" y="956309"/>
                        <a:pt x="1844823" y="953287"/>
                      </a:cubicBezTo>
                      <a:lnTo>
                        <a:pt x="1846182" y="948745"/>
                      </a:lnTo>
                      <a:lnTo>
                        <a:pt x="1847202" y="944943"/>
                      </a:lnTo>
                      <a:cubicBezTo>
                        <a:pt x="1847801" y="942802"/>
                        <a:pt x="1848341" y="940621"/>
                        <a:pt x="1848841" y="938460"/>
                      </a:cubicBezTo>
                      <a:cubicBezTo>
                        <a:pt x="1849381" y="936299"/>
                        <a:pt x="1849880" y="934118"/>
                        <a:pt x="1850340" y="931937"/>
                      </a:cubicBezTo>
                      <a:cubicBezTo>
                        <a:pt x="1854318" y="913688"/>
                        <a:pt x="1856617" y="895079"/>
                        <a:pt x="1857197" y="876370"/>
                      </a:cubicBezTo>
                      <a:cubicBezTo>
                        <a:pt x="1857617" y="867025"/>
                        <a:pt x="1856957" y="857680"/>
                        <a:pt x="1856717" y="848336"/>
                      </a:cubicBezTo>
                      <a:cubicBezTo>
                        <a:pt x="1856717" y="845995"/>
                        <a:pt x="1856417" y="843674"/>
                        <a:pt x="1856177" y="841352"/>
                      </a:cubicBezTo>
                      <a:lnTo>
                        <a:pt x="1855458" y="834389"/>
                      </a:lnTo>
                      <a:cubicBezTo>
                        <a:pt x="1854938" y="829747"/>
                        <a:pt x="1854678" y="825064"/>
                        <a:pt x="1853718" y="820482"/>
                      </a:cubicBezTo>
                      <a:lnTo>
                        <a:pt x="1851340" y="806675"/>
                      </a:lnTo>
                      <a:cubicBezTo>
                        <a:pt x="1851020" y="804354"/>
                        <a:pt x="1850340" y="802113"/>
                        <a:pt x="1849820" y="799832"/>
                      </a:cubicBezTo>
                      <a:lnTo>
                        <a:pt x="1848161" y="793029"/>
                      </a:lnTo>
                      <a:lnTo>
                        <a:pt x="1846502" y="786225"/>
                      </a:lnTo>
                      <a:cubicBezTo>
                        <a:pt x="1846002" y="783944"/>
                        <a:pt x="1845143" y="781763"/>
                        <a:pt x="1844483" y="779522"/>
                      </a:cubicBezTo>
                      <a:lnTo>
                        <a:pt x="1840265" y="766156"/>
                      </a:lnTo>
                      <a:cubicBezTo>
                        <a:pt x="1838665" y="761773"/>
                        <a:pt x="1836866" y="757451"/>
                        <a:pt x="1835207" y="753089"/>
                      </a:cubicBezTo>
                      <a:lnTo>
                        <a:pt x="1832668" y="746566"/>
                      </a:lnTo>
                      <a:lnTo>
                        <a:pt x="1829690" y="740223"/>
                      </a:lnTo>
                      <a:cubicBezTo>
                        <a:pt x="1827671" y="736001"/>
                        <a:pt x="1825772" y="731739"/>
                        <a:pt x="1823672" y="727557"/>
                      </a:cubicBezTo>
                      <a:lnTo>
                        <a:pt x="1816896" y="715291"/>
                      </a:lnTo>
                      <a:cubicBezTo>
                        <a:pt x="1815936" y="713610"/>
                        <a:pt x="1815076" y="711889"/>
                        <a:pt x="1814057" y="710248"/>
                      </a:cubicBezTo>
                      <a:lnTo>
                        <a:pt x="1810918" y="705366"/>
                      </a:lnTo>
                      <a:lnTo>
                        <a:pt x="1804681" y="695601"/>
                      </a:lnTo>
                      <a:cubicBezTo>
                        <a:pt x="1803682" y="693940"/>
                        <a:pt x="1802482" y="692419"/>
                        <a:pt x="1801343" y="690859"/>
                      </a:cubicBezTo>
                      <a:lnTo>
                        <a:pt x="1797905" y="686196"/>
                      </a:lnTo>
                      <a:cubicBezTo>
                        <a:pt x="1795586" y="683095"/>
                        <a:pt x="1793407" y="679913"/>
                        <a:pt x="1790988" y="676892"/>
                      </a:cubicBezTo>
                      <a:lnTo>
                        <a:pt x="1783531" y="668007"/>
                      </a:lnTo>
                      <a:cubicBezTo>
                        <a:pt x="1781052" y="665046"/>
                        <a:pt x="1778614" y="662024"/>
                        <a:pt x="1775875" y="659303"/>
                      </a:cubicBezTo>
                      <a:cubicBezTo>
                        <a:pt x="1770497" y="653740"/>
                        <a:pt x="1765380" y="647918"/>
                        <a:pt x="1759543" y="642835"/>
                      </a:cubicBezTo>
                      <a:lnTo>
                        <a:pt x="1751026" y="634951"/>
                      </a:lnTo>
                      <a:cubicBezTo>
                        <a:pt x="1748088" y="632430"/>
                        <a:pt x="1745049" y="630049"/>
                        <a:pt x="1742051" y="627588"/>
                      </a:cubicBezTo>
                      <a:lnTo>
                        <a:pt x="1737553" y="623906"/>
                      </a:lnTo>
                      <a:cubicBezTo>
                        <a:pt x="1736053" y="622685"/>
                        <a:pt x="1734574" y="621425"/>
                        <a:pt x="1732975" y="620344"/>
                      </a:cubicBezTo>
                      <a:lnTo>
                        <a:pt x="1728057" y="616842"/>
                      </a:lnTo>
                      <a:cubicBezTo>
                        <a:pt x="1725858" y="615302"/>
                        <a:pt x="1723779" y="613721"/>
                        <a:pt x="1721500" y="612200"/>
                      </a:cubicBezTo>
                      <a:lnTo>
                        <a:pt x="1714663" y="607618"/>
                      </a:lnTo>
                      <a:cubicBezTo>
                        <a:pt x="1712504" y="606057"/>
                        <a:pt x="1710645" y="604436"/>
                        <a:pt x="1708606" y="602836"/>
                      </a:cubicBezTo>
                      <a:lnTo>
                        <a:pt x="1696672" y="593231"/>
                      </a:lnTo>
                      <a:lnTo>
                        <a:pt x="1693693" y="590830"/>
                      </a:lnTo>
                      <a:cubicBezTo>
                        <a:pt x="1693453" y="590609"/>
                        <a:pt x="1693153" y="590469"/>
                        <a:pt x="1693014" y="590169"/>
                      </a:cubicBezTo>
                      <a:cubicBezTo>
                        <a:pt x="1692894" y="589869"/>
                        <a:pt x="1692954" y="589589"/>
                        <a:pt x="1692914" y="589289"/>
                      </a:cubicBezTo>
                      <a:lnTo>
                        <a:pt x="1692814" y="587528"/>
                      </a:lnTo>
                      <a:cubicBezTo>
                        <a:pt x="1692734" y="586387"/>
                        <a:pt x="1692694" y="585167"/>
                        <a:pt x="1692654" y="583946"/>
                      </a:cubicBezTo>
                      <a:cubicBezTo>
                        <a:pt x="1692594" y="582746"/>
                        <a:pt x="1692574" y="581505"/>
                        <a:pt x="1692574" y="580244"/>
                      </a:cubicBezTo>
                      <a:cubicBezTo>
                        <a:pt x="1692554" y="575222"/>
                        <a:pt x="1692814" y="569859"/>
                        <a:pt x="1693633" y="564397"/>
                      </a:cubicBezTo>
                      <a:cubicBezTo>
                        <a:pt x="1694313" y="559814"/>
                        <a:pt x="1694873" y="555232"/>
                        <a:pt x="1695292" y="550670"/>
                      </a:cubicBezTo>
                      <a:cubicBezTo>
                        <a:pt x="1695712" y="545767"/>
                        <a:pt x="1695852" y="543146"/>
                        <a:pt x="1696012" y="539825"/>
                      </a:cubicBezTo>
                      <a:cubicBezTo>
                        <a:pt x="1696312" y="533381"/>
                        <a:pt x="1696412" y="526918"/>
                        <a:pt x="1696192" y="520455"/>
                      </a:cubicBezTo>
                      <a:cubicBezTo>
                        <a:pt x="1695772" y="501866"/>
                        <a:pt x="1693593" y="483337"/>
                        <a:pt x="1689515" y="465208"/>
                      </a:cubicBezTo>
                      <a:cubicBezTo>
                        <a:pt x="1685377" y="447099"/>
                        <a:pt x="1679460" y="429390"/>
                        <a:pt x="1671883" y="412402"/>
                      </a:cubicBezTo>
                      <a:cubicBezTo>
                        <a:pt x="1664347" y="395394"/>
                        <a:pt x="1655011" y="379186"/>
                        <a:pt x="1644236" y="363978"/>
                      </a:cubicBezTo>
                      <a:cubicBezTo>
                        <a:pt x="1633461" y="348771"/>
                        <a:pt x="1621327" y="334484"/>
                        <a:pt x="1607873" y="321538"/>
                      </a:cubicBezTo>
                      <a:cubicBezTo>
                        <a:pt x="1587203" y="301488"/>
                        <a:pt x="1563574" y="284499"/>
                        <a:pt x="1538186" y="270853"/>
                      </a:cubicBezTo>
                      <a:cubicBezTo>
                        <a:pt x="1534967" y="269212"/>
                        <a:pt x="1531829" y="267451"/>
                        <a:pt x="1528570" y="265910"/>
                      </a:cubicBezTo>
                      <a:lnTo>
                        <a:pt x="1518795" y="261288"/>
                      </a:lnTo>
                      <a:lnTo>
                        <a:pt x="1508840" y="257026"/>
                      </a:lnTo>
                      <a:cubicBezTo>
                        <a:pt x="1505481" y="255625"/>
                        <a:pt x="1501983" y="254385"/>
                        <a:pt x="1498564" y="253044"/>
                      </a:cubicBezTo>
                      <a:lnTo>
                        <a:pt x="1495986" y="252064"/>
                      </a:lnTo>
                      <a:lnTo>
                        <a:pt x="1492447" y="250883"/>
                      </a:lnTo>
                      <a:lnTo>
                        <a:pt x="1485191" y="248502"/>
                      </a:lnTo>
                      <a:cubicBezTo>
                        <a:pt x="1482812" y="247681"/>
                        <a:pt x="1480253" y="246981"/>
                        <a:pt x="1478034" y="246041"/>
                      </a:cubicBezTo>
                      <a:lnTo>
                        <a:pt x="1471437" y="243119"/>
                      </a:lnTo>
                      <a:lnTo>
                        <a:pt x="1464840" y="240198"/>
                      </a:lnTo>
                      <a:lnTo>
                        <a:pt x="1464021" y="239838"/>
                      </a:lnTo>
                      <a:cubicBezTo>
                        <a:pt x="1463761" y="239718"/>
                        <a:pt x="1463441" y="239617"/>
                        <a:pt x="1463281" y="239337"/>
                      </a:cubicBezTo>
                      <a:lnTo>
                        <a:pt x="1462501" y="237696"/>
                      </a:lnTo>
                      <a:lnTo>
                        <a:pt x="1460942" y="234435"/>
                      </a:lnTo>
                      <a:lnTo>
                        <a:pt x="1457823" y="227892"/>
                      </a:lnTo>
                      <a:cubicBezTo>
                        <a:pt x="1456824" y="225671"/>
                        <a:pt x="1455644" y="223670"/>
                        <a:pt x="1454845" y="221168"/>
                      </a:cubicBezTo>
                      <a:lnTo>
                        <a:pt x="1451746" y="212664"/>
                      </a:lnTo>
                      <a:lnTo>
                        <a:pt x="1450207" y="208402"/>
                      </a:lnTo>
                      <a:lnTo>
                        <a:pt x="1449427" y="206281"/>
                      </a:lnTo>
                      <a:cubicBezTo>
                        <a:pt x="1449167" y="205541"/>
                        <a:pt x="1449008" y="205201"/>
                        <a:pt x="1448788" y="204640"/>
                      </a:cubicBezTo>
                      <a:cubicBezTo>
                        <a:pt x="1447128" y="200598"/>
                        <a:pt x="1445529" y="196536"/>
                        <a:pt x="1443810" y="192514"/>
                      </a:cubicBezTo>
                      <a:cubicBezTo>
                        <a:pt x="1442031" y="188532"/>
                        <a:pt x="1440312" y="184510"/>
                        <a:pt x="1438472" y="180548"/>
                      </a:cubicBezTo>
                      <a:cubicBezTo>
                        <a:pt x="1436573" y="176627"/>
                        <a:pt x="1434734" y="172665"/>
                        <a:pt x="1432775" y="168783"/>
                      </a:cubicBezTo>
                      <a:cubicBezTo>
                        <a:pt x="1424219" y="151834"/>
                        <a:pt x="1414504" y="135526"/>
                        <a:pt x="1403669" y="120079"/>
                      </a:cubicBezTo>
                      <a:cubicBezTo>
                        <a:pt x="1392834" y="104631"/>
                        <a:pt x="1380859" y="90044"/>
                        <a:pt x="1367666" y="76778"/>
                      </a:cubicBezTo>
                      <a:cubicBezTo>
                        <a:pt x="1341418" y="50145"/>
                        <a:pt x="1310432" y="28434"/>
                        <a:pt x="1276268" y="15127"/>
                      </a:cubicBezTo>
                      <a:lnTo>
                        <a:pt x="1269851" y="12666"/>
                      </a:lnTo>
                      <a:lnTo>
                        <a:pt x="1263334" y="10525"/>
                      </a:lnTo>
                      <a:lnTo>
                        <a:pt x="1260076" y="9445"/>
                      </a:lnTo>
                      <a:lnTo>
                        <a:pt x="1256777" y="8524"/>
                      </a:lnTo>
                      <a:lnTo>
                        <a:pt x="1250180" y="6683"/>
                      </a:lnTo>
                      <a:cubicBezTo>
                        <a:pt x="1241325" y="4582"/>
                        <a:pt x="1232389" y="2661"/>
                        <a:pt x="1223353" y="1661"/>
                      </a:cubicBezTo>
                      <a:cubicBezTo>
                        <a:pt x="1214317" y="440"/>
                        <a:pt x="1205241" y="80"/>
                        <a:pt x="1196086" y="0"/>
                      </a:cubicBezTo>
                      <a:lnTo>
                        <a:pt x="1182012" y="340"/>
                      </a:lnTo>
                      <a:cubicBezTo>
                        <a:pt x="1177334" y="560"/>
                        <a:pt x="1172697" y="1020"/>
                        <a:pt x="1168019" y="1321"/>
                      </a:cubicBezTo>
                      <a:cubicBezTo>
                        <a:pt x="1130896" y="4742"/>
                        <a:pt x="1094733" y="15067"/>
                        <a:pt x="1063148" y="33636"/>
                      </a:cubicBezTo>
                      <a:cubicBezTo>
                        <a:pt x="1060389" y="35257"/>
                        <a:pt x="1057750" y="37058"/>
                        <a:pt x="1055032" y="38759"/>
                      </a:cubicBezTo>
                      <a:cubicBezTo>
                        <a:pt x="1052373" y="40520"/>
                        <a:pt x="1049554" y="42081"/>
                        <a:pt x="1047055" y="44082"/>
                      </a:cubicBezTo>
                      <a:cubicBezTo>
                        <a:pt x="1041958" y="47943"/>
                        <a:pt x="1036640" y="51525"/>
                        <a:pt x="1031902" y="55867"/>
                      </a:cubicBezTo>
                      <a:lnTo>
                        <a:pt x="1024586" y="62110"/>
                      </a:lnTo>
                      <a:lnTo>
                        <a:pt x="1016709" y="69814"/>
                      </a:lnTo>
                      <a:cubicBezTo>
                        <a:pt x="1010093" y="76137"/>
                        <a:pt x="1004355" y="83981"/>
                        <a:pt x="998318" y="91285"/>
                      </a:cubicBezTo>
                      <a:lnTo>
                        <a:pt x="996079" y="94066"/>
                      </a:lnTo>
                      <a:lnTo>
                        <a:pt x="994960" y="95447"/>
                      </a:lnTo>
                      <a:cubicBezTo>
                        <a:pt x="994580" y="95887"/>
                        <a:pt x="994220" y="96227"/>
                        <a:pt x="993840" y="96627"/>
                      </a:cubicBezTo>
                      <a:lnTo>
                        <a:pt x="989362" y="101130"/>
                      </a:lnTo>
                      <a:cubicBezTo>
                        <a:pt x="986364" y="104111"/>
                        <a:pt x="983365" y="107052"/>
                        <a:pt x="980346" y="109934"/>
                      </a:cubicBezTo>
                      <a:cubicBezTo>
                        <a:pt x="978747" y="111535"/>
                        <a:pt x="977588" y="112415"/>
                        <a:pt x="976288" y="113536"/>
                      </a:cubicBezTo>
                      <a:lnTo>
                        <a:pt x="972450" y="116777"/>
                      </a:lnTo>
                      <a:lnTo>
                        <a:pt x="964774" y="123260"/>
                      </a:lnTo>
                      <a:cubicBezTo>
                        <a:pt x="964614" y="123380"/>
                        <a:pt x="964254" y="123400"/>
                        <a:pt x="964074" y="123280"/>
                      </a:cubicBezTo>
                      <a:cubicBezTo>
                        <a:pt x="963914" y="123160"/>
                        <a:pt x="963754" y="123020"/>
                        <a:pt x="963594" y="122880"/>
                      </a:cubicBezTo>
                      <a:lnTo>
                        <a:pt x="962635" y="122060"/>
                      </a:lnTo>
                      <a:lnTo>
                        <a:pt x="960716" y="120439"/>
                      </a:lnTo>
                      <a:lnTo>
                        <a:pt x="956877" y="117197"/>
                      </a:lnTo>
                      <a:lnTo>
                        <a:pt x="953039" y="113956"/>
                      </a:lnTo>
                      <a:lnTo>
                        <a:pt x="951120" y="112335"/>
                      </a:lnTo>
                      <a:lnTo>
                        <a:pt x="950161" y="111515"/>
                      </a:lnTo>
                      <a:cubicBezTo>
                        <a:pt x="949861" y="111255"/>
                        <a:pt x="949421" y="110834"/>
                        <a:pt x="949061" y="110494"/>
                      </a:cubicBezTo>
                      <a:cubicBezTo>
                        <a:pt x="946043" y="107613"/>
                        <a:pt x="943044" y="104691"/>
                        <a:pt x="940045" y="101710"/>
                      </a:cubicBezTo>
                      <a:cubicBezTo>
                        <a:pt x="937047" y="98648"/>
                        <a:pt x="934108" y="96047"/>
                        <a:pt x="931049" y="91965"/>
                      </a:cubicBezTo>
                      <a:lnTo>
                        <a:pt x="923353" y="82460"/>
                      </a:lnTo>
                      <a:cubicBezTo>
                        <a:pt x="920774" y="79299"/>
                        <a:pt x="918275" y="76037"/>
                        <a:pt x="915437" y="73276"/>
                      </a:cubicBezTo>
                      <a:cubicBezTo>
                        <a:pt x="914057" y="71855"/>
                        <a:pt x="912678" y="70354"/>
                        <a:pt x="911299" y="69054"/>
                      </a:cubicBezTo>
                      <a:lnTo>
                        <a:pt x="907580" y="65412"/>
                      </a:lnTo>
                      <a:lnTo>
                        <a:pt x="904622" y="62511"/>
                      </a:lnTo>
                      <a:cubicBezTo>
                        <a:pt x="903642" y="61530"/>
                        <a:pt x="902543" y="60710"/>
                        <a:pt x="901503" y="59789"/>
                      </a:cubicBezTo>
                      <a:cubicBezTo>
                        <a:pt x="893227" y="52526"/>
                        <a:pt x="884531" y="45722"/>
                        <a:pt x="875316" y="39739"/>
                      </a:cubicBezTo>
                      <a:cubicBezTo>
                        <a:pt x="860043" y="29695"/>
                        <a:pt x="843610" y="21390"/>
                        <a:pt x="826258" y="15328"/>
                      </a:cubicBezTo>
                      <a:cubicBezTo>
                        <a:pt x="808927" y="9205"/>
                        <a:pt x="790815" y="5042"/>
                        <a:pt x="772364" y="2641"/>
                      </a:cubicBezTo>
                      <a:lnTo>
                        <a:pt x="765447" y="1741"/>
                      </a:lnTo>
                      <a:cubicBezTo>
                        <a:pt x="763148" y="1421"/>
                        <a:pt x="760789" y="1361"/>
                        <a:pt x="758470" y="1161"/>
                      </a:cubicBezTo>
                      <a:lnTo>
                        <a:pt x="751473" y="640"/>
                      </a:lnTo>
                      <a:lnTo>
                        <a:pt x="747975" y="380"/>
                      </a:lnTo>
                      <a:lnTo>
                        <a:pt x="744457" y="300"/>
                      </a:lnTo>
                      <a:cubicBezTo>
                        <a:pt x="739779" y="220"/>
                        <a:pt x="735041" y="0"/>
                        <a:pt x="730423" y="20"/>
                      </a:cubicBezTo>
                      <a:cubicBezTo>
                        <a:pt x="725885" y="180"/>
                        <a:pt x="721308" y="120"/>
                        <a:pt x="716790" y="580"/>
                      </a:cubicBezTo>
                      <a:lnTo>
                        <a:pt x="709993" y="1101"/>
                      </a:lnTo>
                      <a:lnTo>
                        <a:pt x="703216" y="1961"/>
                      </a:lnTo>
                      <a:lnTo>
                        <a:pt x="699838" y="2381"/>
                      </a:lnTo>
                      <a:lnTo>
                        <a:pt x="696479" y="2981"/>
                      </a:lnTo>
                      <a:lnTo>
                        <a:pt x="689762" y="4162"/>
                      </a:lnTo>
                      <a:cubicBezTo>
                        <a:pt x="680866" y="6123"/>
                        <a:pt x="671991" y="8244"/>
                        <a:pt x="663355" y="11266"/>
                      </a:cubicBezTo>
                      <a:cubicBezTo>
                        <a:pt x="645983" y="16968"/>
                        <a:pt x="629350" y="25032"/>
                        <a:pt x="613638" y="34717"/>
                      </a:cubicBezTo>
                      <a:cubicBezTo>
                        <a:pt x="597865" y="44342"/>
                        <a:pt x="583232" y="55947"/>
                        <a:pt x="569578" y="68674"/>
                      </a:cubicBezTo>
                      <a:cubicBezTo>
                        <a:pt x="555925" y="81400"/>
                        <a:pt x="543451" y="95547"/>
                        <a:pt x="532136" y="110594"/>
                      </a:cubicBezTo>
                      <a:cubicBezTo>
                        <a:pt x="520801" y="125642"/>
                        <a:pt x="510606" y="141649"/>
                        <a:pt x="501570" y="158318"/>
                      </a:cubicBezTo>
                      <a:cubicBezTo>
                        <a:pt x="494074" y="172244"/>
                        <a:pt x="487357" y="186631"/>
                        <a:pt x="481440" y="201379"/>
                      </a:cubicBezTo>
                      <a:lnTo>
                        <a:pt x="480320" y="204140"/>
                      </a:lnTo>
                      <a:cubicBezTo>
                        <a:pt x="479940" y="205081"/>
                        <a:pt x="479600" y="205841"/>
                        <a:pt x="479101" y="207282"/>
                      </a:cubicBezTo>
                      <a:lnTo>
                        <a:pt x="476282" y="215025"/>
                      </a:lnTo>
                      <a:lnTo>
                        <a:pt x="473463" y="222769"/>
                      </a:lnTo>
                      <a:cubicBezTo>
                        <a:pt x="472424" y="225230"/>
                        <a:pt x="471224" y="227512"/>
                        <a:pt x="470125" y="229893"/>
                      </a:cubicBezTo>
                      <a:lnTo>
                        <a:pt x="466746" y="236976"/>
                      </a:lnTo>
                      <a:lnTo>
                        <a:pt x="465907" y="238737"/>
                      </a:lnTo>
                      <a:cubicBezTo>
                        <a:pt x="465747" y="239017"/>
                        <a:pt x="465667" y="239357"/>
                        <a:pt x="465427" y="239597"/>
                      </a:cubicBezTo>
                      <a:cubicBezTo>
                        <a:pt x="465187" y="239818"/>
                        <a:pt x="464847" y="239878"/>
                        <a:pt x="464567" y="240038"/>
                      </a:cubicBezTo>
                      <a:lnTo>
                        <a:pt x="460989" y="241618"/>
                      </a:lnTo>
                      <a:lnTo>
                        <a:pt x="453852" y="244780"/>
                      </a:lnTo>
                      <a:lnTo>
                        <a:pt x="450274" y="246361"/>
                      </a:lnTo>
                      <a:cubicBezTo>
                        <a:pt x="449035" y="246861"/>
                        <a:pt x="447675" y="247241"/>
                        <a:pt x="446396" y="247701"/>
                      </a:cubicBezTo>
                      <a:lnTo>
                        <a:pt x="435421" y="251303"/>
                      </a:lnTo>
                      <a:lnTo>
                        <a:pt x="434042" y="251743"/>
                      </a:lnTo>
                      <a:cubicBezTo>
                        <a:pt x="433602" y="251883"/>
                        <a:pt x="433062" y="252064"/>
                        <a:pt x="432802" y="252164"/>
                      </a:cubicBezTo>
                      <a:lnTo>
                        <a:pt x="430843" y="252904"/>
                      </a:lnTo>
                      <a:lnTo>
                        <a:pt x="426945" y="254385"/>
                      </a:lnTo>
                      <a:cubicBezTo>
                        <a:pt x="421647" y="256306"/>
                        <a:pt x="416710" y="258507"/>
                        <a:pt x="411672" y="260648"/>
                      </a:cubicBezTo>
                      <a:cubicBezTo>
                        <a:pt x="401737" y="265130"/>
                        <a:pt x="391921" y="269952"/>
                        <a:pt x="382486" y="275455"/>
                      </a:cubicBezTo>
                      <a:cubicBezTo>
                        <a:pt x="363495" y="286220"/>
                        <a:pt x="345803" y="299167"/>
                        <a:pt x="329511" y="313634"/>
                      </a:cubicBezTo>
                      <a:cubicBezTo>
                        <a:pt x="315577" y="326080"/>
                        <a:pt x="302883" y="339887"/>
                        <a:pt x="291508" y="354654"/>
                      </a:cubicBezTo>
                      <a:cubicBezTo>
                        <a:pt x="280134" y="369441"/>
                        <a:pt x="270158" y="385269"/>
                        <a:pt x="261922" y="401957"/>
                      </a:cubicBezTo>
                      <a:cubicBezTo>
                        <a:pt x="253646" y="418625"/>
                        <a:pt x="246989" y="436074"/>
                        <a:pt x="242091" y="453983"/>
                      </a:cubicBezTo>
                      <a:cubicBezTo>
                        <a:pt x="237294" y="471931"/>
                        <a:pt x="234295" y="490360"/>
                        <a:pt x="233116" y="508889"/>
                      </a:cubicBezTo>
                      <a:lnTo>
                        <a:pt x="232756" y="514452"/>
                      </a:lnTo>
                      <a:lnTo>
                        <a:pt x="232636" y="520035"/>
                      </a:lnTo>
                      <a:cubicBezTo>
                        <a:pt x="232556" y="523757"/>
                        <a:pt x="232436" y="527479"/>
                        <a:pt x="232536" y="531200"/>
                      </a:cubicBezTo>
                      <a:cubicBezTo>
                        <a:pt x="232596" y="534922"/>
                        <a:pt x="232716" y="538644"/>
                        <a:pt x="232936" y="542346"/>
                      </a:cubicBezTo>
                      <a:lnTo>
                        <a:pt x="233116" y="545127"/>
                      </a:lnTo>
                      <a:lnTo>
                        <a:pt x="233375" y="548509"/>
                      </a:lnTo>
                      <a:cubicBezTo>
                        <a:pt x="233555" y="550990"/>
                        <a:pt x="233835" y="553691"/>
                        <a:pt x="234135" y="556313"/>
                      </a:cubicBezTo>
                      <a:cubicBezTo>
                        <a:pt x="234675" y="561555"/>
                        <a:pt x="235734" y="566918"/>
                        <a:pt x="236014" y="572060"/>
                      </a:cubicBezTo>
                      <a:cubicBezTo>
                        <a:pt x="236374" y="577203"/>
                        <a:pt x="236314" y="582125"/>
                        <a:pt x="236074" y="586728"/>
                      </a:cubicBezTo>
                      <a:lnTo>
                        <a:pt x="235854" y="590129"/>
                      </a:lnTo>
                      <a:cubicBezTo>
                        <a:pt x="235794" y="590469"/>
                        <a:pt x="235514" y="590609"/>
                        <a:pt x="235275" y="590810"/>
                      </a:cubicBezTo>
                      <a:lnTo>
                        <a:pt x="234555" y="591390"/>
                      </a:lnTo>
                      <a:lnTo>
                        <a:pt x="233116" y="592550"/>
                      </a:lnTo>
                      <a:lnTo>
                        <a:pt x="227378" y="597213"/>
                      </a:lnTo>
                      <a:lnTo>
                        <a:pt x="215924" y="606557"/>
                      </a:lnTo>
                      <a:cubicBezTo>
                        <a:pt x="212585" y="608698"/>
                        <a:pt x="209287" y="610959"/>
                        <a:pt x="205988" y="613181"/>
                      </a:cubicBezTo>
                      <a:lnTo>
                        <a:pt x="197512" y="619244"/>
                      </a:lnTo>
                      <a:lnTo>
                        <a:pt x="194074" y="621685"/>
                      </a:lnTo>
                      <a:lnTo>
                        <a:pt x="190815" y="624346"/>
                      </a:lnTo>
                      <a:lnTo>
                        <a:pt x="184278" y="629669"/>
                      </a:lnTo>
                      <a:cubicBezTo>
                        <a:pt x="182119" y="631470"/>
                        <a:pt x="179880" y="633170"/>
                        <a:pt x="177781" y="635031"/>
                      </a:cubicBezTo>
                      <a:lnTo>
                        <a:pt x="171604" y="640774"/>
                      </a:lnTo>
                      <a:cubicBezTo>
                        <a:pt x="167486" y="644596"/>
                        <a:pt x="163268" y="648318"/>
                        <a:pt x="159510" y="652500"/>
                      </a:cubicBezTo>
                      <a:lnTo>
                        <a:pt x="153693" y="658603"/>
                      </a:lnTo>
                      <a:cubicBezTo>
                        <a:pt x="151774" y="660644"/>
                        <a:pt x="149755" y="662625"/>
                        <a:pt x="148015" y="664826"/>
                      </a:cubicBezTo>
                      <a:lnTo>
                        <a:pt x="137200" y="677732"/>
                      </a:lnTo>
                      <a:lnTo>
                        <a:pt x="127225" y="691299"/>
                      </a:lnTo>
                      <a:cubicBezTo>
                        <a:pt x="126405" y="692439"/>
                        <a:pt x="125526" y="693520"/>
                        <a:pt x="124766" y="694721"/>
                      </a:cubicBezTo>
                      <a:lnTo>
                        <a:pt x="122507" y="698262"/>
                      </a:lnTo>
                      <a:lnTo>
                        <a:pt x="117969" y="705346"/>
                      </a:lnTo>
                      <a:cubicBezTo>
                        <a:pt x="116710" y="707327"/>
                        <a:pt x="115431" y="709268"/>
                        <a:pt x="114211" y="711269"/>
                      </a:cubicBezTo>
                      <a:lnTo>
                        <a:pt x="110833" y="717412"/>
                      </a:lnTo>
                      <a:cubicBezTo>
                        <a:pt x="108614" y="721534"/>
                        <a:pt x="106235" y="725556"/>
                        <a:pt x="104136" y="729718"/>
                      </a:cubicBezTo>
                      <a:cubicBezTo>
                        <a:pt x="100238" y="738222"/>
                        <a:pt x="95920" y="746526"/>
                        <a:pt x="92781" y="755330"/>
                      </a:cubicBezTo>
                      <a:lnTo>
                        <a:pt x="90222" y="761853"/>
                      </a:lnTo>
                      <a:lnTo>
                        <a:pt x="88943" y="765115"/>
                      </a:lnTo>
                      <a:cubicBezTo>
                        <a:pt x="88543" y="766216"/>
                        <a:pt x="88223" y="767336"/>
                        <a:pt x="87863" y="768457"/>
                      </a:cubicBezTo>
                      <a:lnTo>
                        <a:pt x="83645" y="781823"/>
                      </a:lnTo>
                      <a:cubicBezTo>
                        <a:pt x="83306" y="782944"/>
                        <a:pt x="82906" y="784044"/>
                        <a:pt x="82606" y="785165"/>
                      </a:cubicBezTo>
                      <a:lnTo>
                        <a:pt x="81786" y="788566"/>
                      </a:lnTo>
                      <a:lnTo>
                        <a:pt x="80127" y="795370"/>
                      </a:lnTo>
                      <a:cubicBezTo>
                        <a:pt x="79068" y="799912"/>
                        <a:pt x="77748" y="804414"/>
                        <a:pt x="77108" y="809037"/>
                      </a:cubicBezTo>
                      <a:lnTo>
                        <a:pt x="74710" y="822843"/>
                      </a:lnTo>
                      <a:cubicBezTo>
                        <a:pt x="74230" y="825124"/>
                        <a:pt x="74110" y="827466"/>
                        <a:pt x="73850" y="829787"/>
                      </a:cubicBezTo>
                      <a:lnTo>
                        <a:pt x="73130" y="836750"/>
                      </a:lnTo>
                      <a:cubicBezTo>
                        <a:pt x="71851" y="846015"/>
                        <a:pt x="71971" y="855399"/>
                        <a:pt x="71551" y="864744"/>
                      </a:cubicBezTo>
                      <a:cubicBezTo>
                        <a:pt x="71311" y="883453"/>
                        <a:pt x="72950" y="902142"/>
                        <a:pt x="76209" y="920531"/>
                      </a:cubicBezTo>
                      <a:cubicBezTo>
                        <a:pt x="77288" y="926494"/>
                        <a:pt x="78488" y="932417"/>
                        <a:pt x="79927" y="938300"/>
                      </a:cubicBezTo>
                      <a:cubicBezTo>
                        <a:pt x="80607" y="941241"/>
                        <a:pt x="81406" y="944163"/>
                        <a:pt x="82186" y="947084"/>
                      </a:cubicBezTo>
                      <a:cubicBezTo>
                        <a:pt x="82786" y="949365"/>
                        <a:pt x="83406" y="951246"/>
                        <a:pt x="84025" y="953347"/>
                      </a:cubicBezTo>
                      <a:cubicBezTo>
                        <a:pt x="84665" y="955388"/>
                        <a:pt x="85245" y="957449"/>
                        <a:pt x="85904" y="959490"/>
                      </a:cubicBezTo>
                      <a:lnTo>
                        <a:pt x="87883" y="965613"/>
                      </a:lnTo>
                      <a:lnTo>
                        <a:pt x="88383" y="967154"/>
                      </a:lnTo>
                      <a:lnTo>
                        <a:pt x="88743" y="968655"/>
                      </a:lnTo>
                      <a:lnTo>
                        <a:pt x="89443" y="971656"/>
                      </a:lnTo>
                      <a:lnTo>
                        <a:pt x="90142" y="974658"/>
                      </a:lnTo>
                      <a:lnTo>
                        <a:pt x="90482" y="976158"/>
                      </a:lnTo>
                      <a:lnTo>
                        <a:pt x="90702" y="977599"/>
                      </a:lnTo>
                      <a:lnTo>
                        <a:pt x="91582" y="983322"/>
                      </a:lnTo>
                      <a:cubicBezTo>
                        <a:pt x="91642" y="983802"/>
                        <a:pt x="91782" y="984262"/>
                        <a:pt x="91762" y="984763"/>
                      </a:cubicBezTo>
                      <a:cubicBezTo>
                        <a:pt x="91602" y="985243"/>
                        <a:pt x="91242" y="985623"/>
                        <a:pt x="90982" y="986043"/>
                      </a:cubicBezTo>
                      <a:lnTo>
                        <a:pt x="89323" y="988544"/>
                      </a:lnTo>
                      <a:lnTo>
                        <a:pt x="85984" y="993567"/>
                      </a:lnTo>
                      <a:lnTo>
                        <a:pt x="82646" y="998589"/>
                      </a:lnTo>
                      <a:lnTo>
                        <a:pt x="80987" y="1001091"/>
                      </a:lnTo>
                      <a:cubicBezTo>
                        <a:pt x="80447" y="1001931"/>
                        <a:pt x="79667" y="1002752"/>
                        <a:pt x="79008" y="1003572"/>
                      </a:cubicBezTo>
                      <a:lnTo>
                        <a:pt x="70751" y="1013677"/>
                      </a:lnTo>
                      <a:lnTo>
                        <a:pt x="68692" y="1016198"/>
                      </a:lnTo>
                      <a:lnTo>
                        <a:pt x="67653" y="1017459"/>
                      </a:lnTo>
                      <a:lnTo>
                        <a:pt x="66913" y="1018459"/>
                      </a:lnTo>
                      <a:lnTo>
                        <a:pt x="64115" y="1022321"/>
                      </a:lnTo>
                      <a:lnTo>
                        <a:pt x="58517" y="1030025"/>
                      </a:lnTo>
                      <a:lnTo>
                        <a:pt x="53260" y="1037969"/>
                      </a:lnTo>
                      <a:lnTo>
                        <a:pt x="50621" y="1041931"/>
                      </a:lnTo>
                      <a:cubicBezTo>
                        <a:pt x="49781" y="1043271"/>
                        <a:pt x="48982" y="1044652"/>
                        <a:pt x="48162" y="1046013"/>
                      </a:cubicBezTo>
                      <a:lnTo>
                        <a:pt x="43264" y="1054177"/>
                      </a:lnTo>
                      <a:cubicBezTo>
                        <a:pt x="41665" y="1056918"/>
                        <a:pt x="40226" y="1059759"/>
                        <a:pt x="38706" y="1062521"/>
                      </a:cubicBezTo>
                      <a:cubicBezTo>
                        <a:pt x="37227" y="1065322"/>
                        <a:pt x="35608" y="1068063"/>
                        <a:pt x="34288" y="1070945"/>
                      </a:cubicBezTo>
                      <a:cubicBezTo>
                        <a:pt x="31550" y="1076668"/>
                        <a:pt x="28671" y="1082330"/>
                        <a:pt x="26312" y="1088213"/>
                      </a:cubicBezTo>
                      <a:cubicBezTo>
                        <a:pt x="25093" y="1091135"/>
                        <a:pt x="23753" y="1094016"/>
                        <a:pt x="22634" y="1096978"/>
                      </a:cubicBezTo>
                      <a:lnTo>
                        <a:pt x="19315" y="1105882"/>
                      </a:lnTo>
                      <a:cubicBezTo>
                        <a:pt x="18776" y="1107363"/>
                        <a:pt x="18196" y="1108843"/>
                        <a:pt x="17656" y="1110344"/>
                      </a:cubicBezTo>
                      <a:lnTo>
                        <a:pt x="16217" y="1114866"/>
                      </a:lnTo>
                      <a:lnTo>
                        <a:pt x="13298" y="1123911"/>
                      </a:lnTo>
                      <a:lnTo>
                        <a:pt x="10799" y="1133075"/>
                      </a:lnTo>
                      <a:cubicBezTo>
                        <a:pt x="9980" y="1136137"/>
                        <a:pt x="9080" y="1139178"/>
                        <a:pt x="8481" y="1142280"/>
                      </a:cubicBezTo>
                      <a:cubicBezTo>
                        <a:pt x="4183" y="1160529"/>
                        <a:pt x="1444" y="1179158"/>
                        <a:pt x="484" y="1197887"/>
                      </a:cubicBezTo>
                      <a:cubicBezTo>
                        <a:pt x="-475" y="1216616"/>
                        <a:pt x="-56" y="1235446"/>
                        <a:pt x="2163" y="1254075"/>
                      </a:cubicBezTo>
                      <a:cubicBezTo>
                        <a:pt x="4382" y="1272704"/>
                        <a:pt x="8221" y="1291113"/>
                        <a:pt x="13598" y="1309082"/>
                      </a:cubicBezTo>
                      <a:cubicBezTo>
                        <a:pt x="14838" y="1313604"/>
                        <a:pt x="16477" y="1318006"/>
                        <a:pt x="17916" y="1322468"/>
                      </a:cubicBezTo>
                      <a:cubicBezTo>
                        <a:pt x="19415" y="1326910"/>
                        <a:pt x="21175" y="1331253"/>
                        <a:pt x="22794" y="1335655"/>
                      </a:cubicBezTo>
                      <a:cubicBezTo>
                        <a:pt x="24633" y="1339957"/>
                        <a:pt x="26352" y="1344339"/>
                        <a:pt x="28291" y="1348601"/>
                      </a:cubicBezTo>
                      <a:cubicBezTo>
                        <a:pt x="30290" y="1352843"/>
                        <a:pt x="32129" y="1357165"/>
                        <a:pt x="34328" y="1361307"/>
                      </a:cubicBezTo>
                      <a:cubicBezTo>
                        <a:pt x="42744" y="1378075"/>
                        <a:pt x="52540" y="1394183"/>
                        <a:pt x="63655" y="1409351"/>
                      </a:cubicBezTo>
                      <a:cubicBezTo>
                        <a:pt x="74810" y="1424478"/>
                        <a:pt x="87184" y="1438725"/>
                        <a:pt x="100637" y="1451912"/>
                      </a:cubicBezTo>
                      <a:cubicBezTo>
                        <a:pt x="114051" y="1465138"/>
                        <a:pt x="128624" y="1477144"/>
                        <a:pt x="144017" y="1488009"/>
                      </a:cubicBezTo>
                      <a:lnTo>
                        <a:pt x="149794" y="1492071"/>
                      </a:lnTo>
                      <a:lnTo>
                        <a:pt x="155712" y="1495933"/>
                      </a:lnTo>
                      <a:cubicBezTo>
                        <a:pt x="159610" y="1498575"/>
                        <a:pt x="163688" y="1500956"/>
                        <a:pt x="167726" y="1503397"/>
                      </a:cubicBezTo>
                      <a:cubicBezTo>
                        <a:pt x="169725" y="1504637"/>
                        <a:pt x="171784" y="1505798"/>
                        <a:pt x="173843" y="1506939"/>
                      </a:cubicBezTo>
                      <a:lnTo>
                        <a:pt x="177901" y="1509200"/>
                      </a:lnTo>
                      <a:lnTo>
                        <a:pt x="182239" y="1511541"/>
                      </a:lnTo>
                      <a:cubicBezTo>
                        <a:pt x="188017" y="1514662"/>
                        <a:pt x="193994" y="1517624"/>
                        <a:pt x="199591" y="1520785"/>
                      </a:cubicBezTo>
                      <a:lnTo>
                        <a:pt x="207667" y="1526508"/>
                      </a:lnTo>
                      <a:lnTo>
                        <a:pt x="211706" y="1529370"/>
                      </a:lnTo>
                      <a:cubicBezTo>
                        <a:pt x="211885" y="1529470"/>
                        <a:pt x="212025" y="1529630"/>
                        <a:pt x="212105" y="1529850"/>
                      </a:cubicBezTo>
                      <a:cubicBezTo>
                        <a:pt x="212165" y="1530050"/>
                        <a:pt x="212165" y="1530270"/>
                        <a:pt x="212205" y="1530470"/>
                      </a:cubicBezTo>
                      <a:lnTo>
                        <a:pt x="212365" y="1531711"/>
                      </a:lnTo>
                      <a:lnTo>
                        <a:pt x="212685" y="1534192"/>
                      </a:lnTo>
                      <a:lnTo>
                        <a:pt x="213985" y="1544157"/>
                      </a:lnTo>
                      <a:lnTo>
                        <a:pt x="214644" y="1549139"/>
                      </a:lnTo>
                      <a:cubicBezTo>
                        <a:pt x="214764" y="1550880"/>
                        <a:pt x="214744" y="1552761"/>
                        <a:pt x="214804" y="1554562"/>
                      </a:cubicBezTo>
                      <a:lnTo>
                        <a:pt x="215084" y="1571150"/>
                      </a:lnTo>
                      <a:lnTo>
                        <a:pt x="215124" y="1573231"/>
                      </a:lnTo>
                      <a:cubicBezTo>
                        <a:pt x="215124" y="1573891"/>
                        <a:pt x="215124" y="1574712"/>
                        <a:pt x="215184" y="1575132"/>
                      </a:cubicBezTo>
                      <a:lnTo>
                        <a:pt x="215444" y="1578154"/>
                      </a:lnTo>
                      <a:lnTo>
                        <a:pt x="215944" y="1584216"/>
                      </a:lnTo>
                      <a:cubicBezTo>
                        <a:pt x="216403" y="1592320"/>
                        <a:pt x="217703" y="1600324"/>
                        <a:pt x="218762" y="1608348"/>
                      </a:cubicBezTo>
                      <a:cubicBezTo>
                        <a:pt x="221501" y="1624296"/>
                        <a:pt x="224779" y="1640224"/>
                        <a:pt x="229837" y="1655631"/>
                      </a:cubicBezTo>
                      <a:lnTo>
                        <a:pt x="231596" y="1661454"/>
                      </a:lnTo>
                      <a:cubicBezTo>
                        <a:pt x="232236" y="1663375"/>
                        <a:pt x="232956" y="1665276"/>
                        <a:pt x="233635" y="1667177"/>
                      </a:cubicBezTo>
                      <a:lnTo>
                        <a:pt x="237773" y="1678603"/>
                      </a:lnTo>
                      <a:lnTo>
                        <a:pt x="242511" y="1689808"/>
                      </a:lnTo>
                      <a:cubicBezTo>
                        <a:pt x="243311" y="1691669"/>
                        <a:pt x="244050" y="1693570"/>
                        <a:pt x="244910" y="1695391"/>
                      </a:cubicBezTo>
                      <a:lnTo>
                        <a:pt x="247569" y="1700874"/>
                      </a:lnTo>
                      <a:cubicBezTo>
                        <a:pt x="254366" y="1715621"/>
                        <a:pt x="262702" y="1729608"/>
                        <a:pt x="271538" y="1743234"/>
                      </a:cubicBezTo>
                      <a:lnTo>
                        <a:pt x="279534" y="1754880"/>
                      </a:lnTo>
                      <a:lnTo>
                        <a:pt x="288090" y="1766146"/>
                      </a:lnTo>
                      <a:lnTo>
                        <a:pt x="290229" y="1768967"/>
                      </a:lnTo>
                      <a:lnTo>
                        <a:pt x="292508" y="1771668"/>
                      </a:lnTo>
                      <a:lnTo>
                        <a:pt x="297066" y="1777091"/>
                      </a:lnTo>
                      <a:lnTo>
                        <a:pt x="301624" y="1782514"/>
                      </a:lnTo>
                      <a:lnTo>
                        <a:pt x="306441" y="1787696"/>
                      </a:lnTo>
                      <a:lnTo>
                        <a:pt x="311259" y="1792879"/>
                      </a:lnTo>
                      <a:lnTo>
                        <a:pt x="313658" y="1795480"/>
                      </a:lnTo>
                      <a:lnTo>
                        <a:pt x="316177" y="1797961"/>
                      </a:lnTo>
                      <a:lnTo>
                        <a:pt x="326292" y="1807886"/>
                      </a:lnTo>
                      <a:lnTo>
                        <a:pt x="336867" y="1817311"/>
                      </a:lnTo>
                      <a:lnTo>
                        <a:pt x="339506" y="1819672"/>
                      </a:lnTo>
                      <a:lnTo>
                        <a:pt x="342265" y="1821913"/>
                      </a:lnTo>
                      <a:lnTo>
                        <a:pt x="347782" y="1826375"/>
                      </a:lnTo>
                      <a:cubicBezTo>
                        <a:pt x="377188" y="1850147"/>
                        <a:pt x="410353" y="1869236"/>
                        <a:pt x="445416" y="1883503"/>
                      </a:cubicBezTo>
                      <a:cubicBezTo>
                        <a:pt x="463028" y="1890467"/>
                        <a:pt x="481040" y="1896469"/>
                        <a:pt x="499451" y="1900972"/>
                      </a:cubicBezTo>
                      <a:cubicBezTo>
                        <a:pt x="504029" y="1902172"/>
                        <a:pt x="508707" y="1903013"/>
                        <a:pt x="513325" y="1904073"/>
                      </a:cubicBezTo>
                      <a:lnTo>
                        <a:pt x="520281" y="1905574"/>
                      </a:lnTo>
                      <a:lnTo>
                        <a:pt x="527298" y="1906735"/>
                      </a:lnTo>
                      <a:cubicBezTo>
                        <a:pt x="531976" y="1907455"/>
                        <a:pt x="536634" y="1908395"/>
                        <a:pt x="541332" y="1908976"/>
                      </a:cubicBezTo>
                      <a:lnTo>
                        <a:pt x="555465" y="1910656"/>
                      </a:lnTo>
                      <a:cubicBezTo>
                        <a:pt x="593027" y="1914338"/>
                        <a:pt x="631929" y="1913158"/>
                        <a:pt x="669832" y="1908135"/>
                      </a:cubicBezTo>
                      <a:cubicBezTo>
                        <a:pt x="707734" y="1903033"/>
                        <a:pt x="744976" y="1893608"/>
                        <a:pt x="779960" y="1879161"/>
                      </a:cubicBezTo>
                      <a:cubicBezTo>
                        <a:pt x="797452" y="1871938"/>
                        <a:pt x="814364" y="1863473"/>
                        <a:pt x="830437" y="1853709"/>
                      </a:cubicBezTo>
                      <a:cubicBezTo>
                        <a:pt x="846489" y="1843944"/>
                        <a:pt x="861642" y="1832778"/>
                        <a:pt x="875675" y="1820452"/>
                      </a:cubicBezTo>
                      <a:cubicBezTo>
                        <a:pt x="878274" y="1818171"/>
                        <a:pt x="880893" y="1815910"/>
                        <a:pt x="883352" y="1813469"/>
                      </a:cubicBezTo>
                      <a:cubicBezTo>
                        <a:pt x="885811" y="1811048"/>
                        <a:pt x="888429" y="1808767"/>
                        <a:pt x="890788" y="1806245"/>
                      </a:cubicBezTo>
                      <a:lnTo>
                        <a:pt x="897965" y="1798782"/>
                      </a:lnTo>
                      <a:lnTo>
                        <a:pt x="905142" y="1790718"/>
                      </a:lnTo>
                      <a:cubicBezTo>
                        <a:pt x="911259" y="1783034"/>
                        <a:pt x="917476" y="1775570"/>
                        <a:pt x="922913" y="1766846"/>
                      </a:cubicBezTo>
                      <a:lnTo>
                        <a:pt x="927131" y="1760503"/>
                      </a:lnTo>
                      <a:lnTo>
                        <a:pt x="931349" y="1754340"/>
                      </a:lnTo>
                      <a:lnTo>
                        <a:pt x="935567" y="1748177"/>
                      </a:lnTo>
                      <a:lnTo>
                        <a:pt x="936627" y="1746636"/>
                      </a:lnTo>
                      <a:cubicBezTo>
                        <a:pt x="936987" y="1746136"/>
                        <a:pt x="937327" y="1745576"/>
                        <a:pt x="937686" y="1745235"/>
                      </a:cubicBezTo>
                      <a:lnTo>
                        <a:pt x="939785" y="1742894"/>
                      </a:lnTo>
                      <a:lnTo>
                        <a:pt x="944003" y="1738212"/>
                      </a:lnTo>
                      <a:lnTo>
                        <a:pt x="946102" y="1735871"/>
                      </a:lnTo>
                      <a:cubicBezTo>
                        <a:pt x="946802" y="1735090"/>
                        <a:pt x="947522" y="1734270"/>
                        <a:pt x="948122" y="1733690"/>
                      </a:cubicBezTo>
                      <a:lnTo>
                        <a:pt x="955578" y="1726026"/>
                      </a:lnTo>
                      <a:lnTo>
                        <a:pt x="956498" y="1725066"/>
                      </a:lnTo>
                      <a:lnTo>
                        <a:pt x="957277" y="1724205"/>
                      </a:lnTo>
                      <a:lnTo>
                        <a:pt x="958857" y="1722484"/>
                      </a:lnTo>
                      <a:lnTo>
                        <a:pt x="962015" y="1719043"/>
                      </a:lnTo>
                      <a:lnTo>
                        <a:pt x="963594" y="1717322"/>
                      </a:lnTo>
                      <a:lnTo>
                        <a:pt x="963994" y="1716881"/>
                      </a:lnTo>
                      <a:cubicBezTo>
                        <a:pt x="964114" y="1716741"/>
                        <a:pt x="964234" y="1716561"/>
                        <a:pt x="964534" y="1716561"/>
                      </a:cubicBezTo>
                      <a:cubicBezTo>
                        <a:pt x="964854" y="1716561"/>
                        <a:pt x="964974" y="1716721"/>
                        <a:pt x="965094" y="1716862"/>
                      </a:cubicBezTo>
                      <a:lnTo>
                        <a:pt x="965493" y="1717302"/>
                      </a:lnTo>
                      <a:lnTo>
                        <a:pt x="968652" y="1720743"/>
                      </a:lnTo>
                      <a:lnTo>
                        <a:pt x="971810" y="1724185"/>
                      </a:lnTo>
                      <a:lnTo>
                        <a:pt x="972590" y="1725046"/>
                      </a:lnTo>
                      <a:lnTo>
                        <a:pt x="973510" y="1726006"/>
                      </a:lnTo>
                      <a:lnTo>
                        <a:pt x="975369" y="1727927"/>
                      </a:lnTo>
                      <a:lnTo>
                        <a:pt x="979087" y="1731769"/>
                      </a:lnTo>
                      <a:cubicBezTo>
                        <a:pt x="980366" y="1733089"/>
                        <a:pt x="981486" y="1734170"/>
                        <a:pt x="982965" y="1735871"/>
                      </a:cubicBezTo>
                      <a:lnTo>
                        <a:pt x="991401" y="1745215"/>
                      </a:lnTo>
                      <a:cubicBezTo>
                        <a:pt x="991741" y="1745556"/>
                        <a:pt x="992101" y="1746096"/>
                        <a:pt x="992461" y="1746596"/>
                      </a:cubicBezTo>
                      <a:lnTo>
                        <a:pt x="993520" y="1748097"/>
                      </a:lnTo>
                      <a:lnTo>
                        <a:pt x="995659" y="1751118"/>
                      </a:lnTo>
                      <a:lnTo>
                        <a:pt x="999937" y="1757141"/>
                      </a:lnTo>
                      <a:cubicBezTo>
                        <a:pt x="1001757" y="1760363"/>
                        <a:pt x="1003795" y="1763244"/>
                        <a:pt x="1005755" y="1766226"/>
                      </a:cubicBezTo>
                      <a:lnTo>
                        <a:pt x="1011672" y="1775130"/>
                      </a:lnTo>
                      <a:cubicBezTo>
                        <a:pt x="1013771" y="1777891"/>
                        <a:pt x="1015930" y="1780593"/>
                        <a:pt x="1018049" y="1783314"/>
                      </a:cubicBezTo>
                      <a:lnTo>
                        <a:pt x="1021247" y="1787396"/>
                      </a:lnTo>
                      <a:cubicBezTo>
                        <a:pt x="1021787" y="1788076"/>
                        <a:pt x="1022307" y="1788757"/>
                        <a:pt x="1022847" y="1789417"/>
                      </a:cubicBezTo>
                      <a:lnTo>
                        <a:pt x="1024646" y="1791498"/>
                      </a:lnTo>
                      <a:cubicBezTo>
                        <a:pt x="1027904" y="1795100"/>
                        <a:pt x="1031003" y="1798822"/>
                        <a:pt x="1034461" y="1802243"/>
                      </a:cubicBezTo>
                      <a:lnTo>
                        <a:pt x="1039519" y="1807486"/>
                      </a:lnTo>
                      <a:lnTo>
                        <a:pt x="1044776" y="1812528"/>
                      </a:lnTo>
                      <a:cubicBezTo>
                        <a:pt x="1071784" y="1838361"/>
                        <a:pt x="1103789" y="1858971"/>
                        <a:pt x="1138233" y="1874439"/>
                      </a:cubicBezTo>
                      <a:cubicBezTo>
                        <a:pt x="1172697" y="1889946"/>
                        <a:pt x="1209639" y="1900391"/>
                        <a:pt x="1247402" y="1906334"/>
                      </a:cubicBezTo>
                      <a:cubicBezTo>
                        <a:pt x="1266273" y="1909316"/>
                        <a:pt x="1285384" y="1911237"/>
                        <a:pt x="1304555" y="1912137"/>
                      </a:cubicBezTo>
                      <a:cubicBezTo>
                        <a:pt x="1309353" y="1912297"/>
                        <a:pt x="1314150" y="1912557"/>
                        <a:pt x="1318948" y="1912637"/>
                      </a:cubicBezTo>
                      <a:cubicBezTo>
                        <a:pt x="1323746" y="1912657"/>
                        <a:pt x="1328584" y="1912837"/>
                        <a:pt x="1333342" y="1912758"/>
                      </a:cubicBezTo>
                      <a:lnTo>
                        <a:pt x="1347575" y="1912417"/>
                      </a:lnTo>
                      <a:lnTo>
                        <a:pt x="1351133" y="1912337"/>
                      </a:lnTo>
                      <a:lnTo>
                        <a:pt x="1354692" y="1912077"/>
                      </a:lnTo>
                      <a:lnTo>
                        <a:pt x="1361788" y="1911577"/>
                      </a:lnTo>
                      <a:cubicBezTo>
                        <a:pt x="1371284" y="1911117"/>
                        <a:pt x="1380659" y="1909696"/>
                        <a:pt x="1390095" y="1908635"/>
                      </a:cubicBezTo>
                      <a:cubicBezTo>
                        <a:pt x="1399431" y="1907015"/>
                        <a:pt x="1408846" y="1905714"/>
                        <a:pt x="1418062" y="1903513"/>
                      </a:cubicBezTo>
                      <a:cubicBezTo>
                        <a:pt x="1427378" y="1901712"/>
                        <a:pt x="1436473" y="1899051"/>
                        <a:pt x="1445649" y="1896670"/>
                      </a:cubicBezTo>
                      <a:cubicBezTo>
                        <a:pt x="1454665" y="1893768"/>
                        <a:pt x="1463781" y="1891147"/>
                        <a:pt x="1472596" y="1887665"/>
                      </a:cubicBezTo>
                      <a:cubicBezTo>
                        <a:pt x="1477034" y="1886024"/>
                        <a:pt x="1481512" y="1884464"/>
                        <a:pt x="1485830" y="1882523"/>
                      </a:cubicBezTo>
                      <a:cubicBezTo>
                        <a:pt x="1490188" y="1880662"/>
                        <a:pt x="1494566" y="1878881"/>
                        <a:pt x="1498904" y="1876960"/>
                      </a:cubicBezTo>
                      <a:lnTo>
                        <a:pt x="1511718" y="1870837"/>
                      </a:lnTo>
                      <a:cubicBezTo>
                        <a:pt x="1513877" y="1869856"/>
                        <a:pt x="1515956" y="1868736"/>
                        <a:pt x="1518035" y="1867595"/>
                      </a:cubicBezTo>
                      <a:lnTo>
                        <a:pt x="1524292" y="1864234"/>
                      </a:lnTo>
                      <a:cubicBezTo>
                        <a:pt x="1540865" y="1855129"/>
                        <a:pt x="1556997" y="1845104"/>
                        <a:pt x="1571990" y="1833599"/>
                      </a:cubicBezTo>
                      <a:cubicBezTo>
                        <a:pt x="1587043" y="1822153"/>
                        <a:pt x="1601356" y="1809767"/>
                        <a:pt x="1614590" y="1796280"/>
                      </a:cubicBezTo>
                      <a:cubicBezTo>
                        <a:pt x="1627724" y="1782714"/>
                        <a:pt x="1639858" y="1768227"/>
                        <a:pt x="1650853" y="1752919"/>
                      </a:cubicBezTo>
                      <a:lnTo>
                        <a:pt x="1658170" y="1742254"/>
                      </a:lnTo>
                      <a:cubicBezTo>
                        <a:pt x="1660589" y="1738692"/>
                        <a:pt x="1662728" y="1734950"/>
                        <a:pt x="1665027" y="1731309"/>
                      </a:cubicBezTo>
                      <a:lnTo>
                        <a:pt x="1668425" y="1725806"/>
                      </a:lnTo>
                      <a:lnTo>
                        <a:pt x="1671524" y="1720143"/>
                      </a:lnTo>
                      <a:cubicBezTo>
                        <a:pt x="1673563" y="1716341"/>
                        <a:pt x="1675742" y="1712639"/>
                        <a:pt x="1677661" y="1708778"/>
                      </a:cubicBezTo>
                      <a:cubicBezTo>
                        <a:pt x="1685477" y="1693430"/>
                        <a:pt x="1691954" y="1677462"/>
                        <a:pt x="1697531" y="1661214"/>
                      </a:cubicBezTo>
                      <a:cubicBezTo>
                        <a:pt x="1702809" y="1644846"/>
                        <a:pt x="1706927" y="1628138"/>
                        <a:pt x="1709866" y="1611210"/>
                      </a:cubicBezTo>
                      <a:cubicBezTo>
                        <a:pt x="1710525" y="1606968"/>
                        <a:pt x="1711045" y="1602706"/>
                        <a:pt x="1711645" y="1598443"/>
                      </a:cubicBezTo>
                      <a:cubicBezTo>
                        <a:pt x="1711925" y="1596322"/>
                        <a:pt x="1712265" y="1594181"/>
                        <a:pt x="1712484" y="1592060"/>
                      </a:cubicBezTo>
                      <a:lnTo>
                        <a:pt x="1713004" y="1585637"/>
                      </a:lnTo>
                      <a:lnTo>
                        <a:pt x="1713524" y="1579214"/>
                      </a:lnTo>
                      <a:lnTo>
                        <a:pt x="1713784" y="1575992"/>
                      </a:lnTo>
                      <a:cubicBezTo>
                        <a:pt x="1713824" y="1575412"/>
                        <a:pt x="1713884" y="1575012"/>
                        <a:pt x="1713904" y="1574312"/>
                      </a:cubicBezTo>
                      <a:lnTo>
                        <a:pt x="1713944" y="1572111"/>
                      </a:lnTo>
                      <a:lnTo>
                        <a:pt x="1714224" y="1554522"/>
                      </a:lnTo>
                      <a:lnTo>
                        <a:pt x="1714304" y="1551140"/>
                      </a:lnTo>
                      <a:lnTo>
                        <a:pt x="1714344" y="1549459"/>
                      </a:lnTo>
                      <a:lnTo>
                        <a:pt x="1714544" y="1547919"/>
                      </a:lnTo>
                      <a:lnTo>
                        <a:pt x="1715343" y="1541736"/>
                      </a:lnTo>
                      <a:lnTo>
                        <a:pt x="1716143" y="1535553"/>
                      </a:lnTo>
                      <a:lnTo>
                        <a:pt x="1716543" y="1532471"/>
                      </a:lnTo>
                      <a:lnTo>
                        <a:pt x="1716742" y="1530930"/>
                      </a:lnTo>
                      <a:cubicBezTo>
                        <a:pt x="1716862" y="1530430"/>
                        <a:pt x="1716742" y="1529830"/>
                        <a:pt x="1717162" y="1529470"/>
                      </a:cubicBezTo>
                      <a:lnTo>
                        <a:pt x="1724519" y="1524267"/>
                      </a:lnTo>
                      <a:lnTo>
                        <a:pt x="1728197" y="1521666"/>
                      </a:lnTo>
                      <a:lnTo>
                        <a:pt x="1730036" y="1520365"/>
                      </a:lnTo>
                      <a:lnTo>
                        <a:pt x="1732215" y="1519225"/>
                      </a:lnTo>
                      <a:cubicBezTo>
                        <a:pt x="1738033" y="1516143"/>
                        <a:pt x="1743870" y="1513162"/>
                        <a:pt x="1749687" y="1510000"/>
                      </a:cubicBezTo>
                      <a:lnTo>
                        <a:pt x="1757244" y="1505798"/>
                      </a:lnTo>
                      <a:cubicBezTo>
                        <a:pt x="1759323" y="1504677"/>
                        <a:pt x="1761282" y="1503377"/>
                        <a:pt x="1763321" y="1502176"/>
                      </a:cubicBezTo>
                      <a:lnTo>
                        <a:pt x="1769358" y="1498514"/>
                      </a:lnTo>
                      <a:lnTo>
                        <a:pt x="1775275" y="1494653"/>
                      </a:lnTo>
                      <a:cubicBezTo>
                        <a:pt x="1791028" y="1484308"/>
                        <a:pt x="1806001" y="1472762"/>
                        <a:pt x="1819854" y="1459996"/>
                      </a:cubicBezTo>
                      <a:cubicBezTo>
                        <a:pt x="1833728" y="1447269"/>
                        <a:pt x="1846602" y="1433463"/>
                        <a:pt x="1858276" y="1418715"/>
                      </a:cubicBezTo>
                      <a:cubicBezTo>
                        <a:pt x="1869891" y="1403928"/>
                        <a:pt x="1880266" y="1388180"/>
                        <a:pt x="1889282" y="1371712"/>
                      </a:cubicBezTo>
                      <a:cubicBezTo>
                        <a:pt x="1891641" y="1367650"/>
                        <a:pt x="1893620" y="1363388"/>
                        <a:pt x="1895779" y="1359226"/>
                      </a:cubicBezTo>
                      <a:cubicBezTo>
                        <a:pt x="1897858" y="1355024"/>
                        <a:pt x="1899757" y="1350722"/>
                        <a:pt x="1901736" y="1346480"/>
                      </a:cubicBezTo>
                      <a:cubicBezTo>
                        <a:pt x="1905414" y="1337856"/>
                        <a:pt x="1908933" y="1329152"/>
                        <a:pt x="1911891" y="1320247"/>
                      </a:cubicBezTo>
                      <a:cubicBezTo>
                        <a:pt x="1917908" y="1302478"/>
                        <a:pt x="1922426" y="1284229"/>
                        <a:pt x="1925325" y="1265700"/>
                      </a:cubicBezTo>
                      <a:cubicBezTo>
                        <a:pt x="1928124" y="1247171"/>
                        <a:pt x="1929403" y="1228382"/>
                        <a:pt x="1928963" y="1209613"/>
                      </a:cubicBezTo>
                      <a:cubicBezTo>
                        <a:pt x="1928604" y="1190844"/>
                        <a:pt x="1926664" y="1172135"/>
                        <a:pt x="1923086" y="1153725"/>
                      </a:cubicBezTo>
                      <a:close/>
                      <a:moveTo>
                        <a:pt x="1826111" y="1393583"/>
                      </a:moveTo>
                      <a:cubicBezTo>
                        <a:pt x="1815816" y="1406569"/>
                        <a:pt x="1804461" y="1418775"/>
                        <a:pt x="1792207" y="1430021"/>
                      </a:cubicBezTo>
                      <a:cubicBezTo>
                        <a:pt x="1779973" y="1441306"/>
                        <a:pt x="1766699" y="1451531"/>
                        <a:pt x="1752746" y="1460696"/>
                      </a:cubicBezTo>
                      <a:lnTo>
                        <a:pt x="1747508" y="1464118"/>
                      </a:lnTo>
                      <a:lnTo>
                        <a:pt x="1742151" y="1467359"/>
                      </a:lnTo>
                      <a:cubicBezTo>
                        <a:pt x="1740351" y="1468420"/>
                        <a:pt x="1738612" y="1469580"/>
                        <a:pt x="1736773" y="1470561"/>
                      </a:cubicBezTo>
                      <a:lnTo>
                        <a:pt x="1727058" y="1475923"/>
                      </a:lnTo>
                      <a:lnTo>
                        <a:pt x="1720401" y="1479345"/>
                      </a:lnTo>
                      <a:lnTo>
                        <a:pt x="1713844" y="1482847"/>
                      </a:lnTo>
                      <a:lnTo>
                        <a:pt x="1700730" y="1489870"/>
                      </a:lnTo>
                      <a:lnTo>
                        <a:pt x="1697452" y="1491631"/>
                      </a:lnTo>
                      <a:lnTo>
                        <a:pt x="1695292" y="1493972"/>
                      </a:lnTo>
                      <a:lnTo>
                        <a:pt x="1690994" y="1498675"/>
                      </a:lnTo>
                      <a:lnTo>
                        <a:pt x="1682378" y="1508059"/>
                      </a:lnTo>
                      <a:cubicBezTo>
                        <a:pt x="1681919" y="1508679"/>
                        <a:pt x="1681759" y="1509380"/>
                        <a:pt x="1681519" y="1510100"/>
                      </a:cubicBezTo>
                      <a:lnTo>
                        <a:pt x="1680839" y="1512201"/>
                      </a:lnTo>
                      <a:lnTo>
                        <a:pt x="1679480" y="1516423"/>
                      </a:lnTo>
                      <a:lnTo>
                        <a:pt x="1676761" y="1524867"/>
                      </a:lnTo>
                      <a:lnTo>
                        <a:pt x="1674042" y="1533312"/>
                      </a:lnTo>
                      <a:lnTo>
                        <a:pt x="1673363" y="1535413"/>
                      </a:lnTo>
                      <a:cubicBezTo>
                        <a:pt x="1673303" y="1536233"/>
                        <a:pt x="1673323" y="1537113"/>
                        <a:pt x="1673303" y="1537954"/>
                      </a:cubicBezTo>
                      <a:lnTo>
                        <a:pt x="1673223" y="1543096"/>
                      </a:lnTo>
                      <a:lnTo>
                        <a:pt x="1673103" y="1568829"/>
                      </a:lnTo>
                      <a:lnTo>
                        <a:pt x="1673103" y="1572451"/>
                      </a:lnTo>
                      <a:lnTo>
                        <a:pt x="1673063" y="1572651"/>
                      </a:lnTo>
                      <a:lnTo>
                        <a:pt x="1673023" y="1573011"/>
                      </a:lnTo>
                      <a:lnTo>
                        <a:pt x="1672963" y="1573711"/>
                      </a:lnTo>
                      <a:lnTo>
                        <a:pt x="1672723" y="1576533"/>
                      </a:lnTo>
                      <a:lnTo>
                        <a:pt x="1672263" y="1582175"/>
                      </a:lnTo>
                      <a:lnTo>
                        <a:pt x="1671823" y="1587818"/>
                      </a:lnTo>
                      <a:cubicBezTo>
                        <a:pt x="1671623" y="1589699"/>
                        <a:pt x="1671324" y="1591560"/>
                        <a:pt x="1671064" y="1593421"/>
                      </a:cubicBezTo>
                      <a:cubicBezTo>
                        <a:pt x="1670524" y="1597143"/>
                        <a:pt x="1670084" y="1600905"/>
                        <a:pt x="1669525" y="1604627"/>
                      </a:cubicBezTo>
                      <a:cubicBezTo>
                        <a:pt x="1666926" y="1619474"/>
                        <a:pt x="1663327" y="1634141"/>
                        <a:pt x="1658690" y="1648528"/>
                      </a:cubicBezTo>
                      <a:cubicBezTo>
                        <a:pt x="1653772" y="1662815"/>
                        <a:pt x="1648075" y="1676862"/>
                        <a:pt x="1641198" y="1690389"/>
                      </a:cubicBezTo>
                      <a:cubicBezTo>
                        <a:pt x="1639519" y="1693790"/>
                        <a:pt x="1637559" y="1697052"/>
                        <a:pt x="1635780" y="1700413"/>
                      </a:cubicBezTo>
                      <a:lnTo>
                        <a:pt x="1633062" y="1705416"/>
                      </a:lnTo>
                      <a:lnTo>
                        <a:pt x="1630063" y="1710278"/>
                      </a:lnTo>
                      <a:cubicBezTo>
                        <a:pt x="1628024" y="1713500"/>
                        <a:pt x="1626165" y="1716822"/>
                        <a:pt x="1624006" y="1719963"/>
                      </a:cubicBezTo>
                      <a:lnTo>
                        <a:pt x="1617529" y="1729408"/>
                      </a:lnTo>
                      <a:cubicBezTo>
                        <a:pt x="1578907" y="1783994"/>
                        <a:pt x="1522053" y="1826115"/>
                        <a:pt x="1458303" y="1849607"/>
                      </a:cubicBezTo>
                      <a:cubicBezTo>
                        <a:pt x="1450387" y="1852728"/>
                        <a:pt x="1442191" y="1855069"/>
                        <a:pt x="1434094" y="1857690"/>
                      </a:cubicBezTo>
                      <a:cubicBezTo>
                        <a:pt x="1425838" y="1859792"/>
                        <a:pt x="1417682" y="1862233"/>
                        <a:pt x="1409286" y="1863834"/>
                      </a:cubicBezTo>
                      <a:cubicBezTo>
                        <a:pt x="1400990" y="1865834"/>
                        <a:pt x="1392514" y="1866955"/>
                        <a:pt x="1384118" y="1868456"/>
                      </a:cubicBezTo>
                      <a:cubicBezTo>
                        <a:pt x="1375622" y="1869376"/>
                        <a:pt x="1367166" y="1870697"/>
                        <a:pt x="1358610" y="1871097"/>
                      </a:cubicBezTo>
                      <a:lnTo>
                        <a:pt x="1352213" y="1871557"/>
                      </a:lnTo>
                      <a:lnTo>
                        <a:pt x="1349014" y="1871797"/>
                      </a:lnTo>
                      <a:lnTo>
                        <a:pt x="1345796" y="1871857"/>
                      </a:lnTo>
                      <a:lnTo>
                        <a:pt x="1332942" y="1872158"/>
                      </a:lnTo>
                      <a:cubicBezTo>
                        <a:pt x="1328624" y="1872238"/>
                        <a:pt x="1324046" y="1872078"/>
                        <a:pt x="1319628" y="1872058"/>
                      </a:cubicBezTo>
                      <a:cubicBezTo>
                        <a:pt x="1315170" y="1871998"/>
                        <a:pt x="1310732" y="1871737"/>
                        <a:pt x="1306274" y="1871597"/>
                      </a:cubicBezTo>
                      <a:cubicBezTo>
                        <a:pt x="1288503" y="1870757"/>
                        <a:pt x="1270891" y="1868996"/>
                        <a:pt x="1253579" y="1866255"/>
                      </a:cubicBezTo>
                      <a:cubicBezTo>
                        <a:pt x="1218935" y="1860792"/>
                        <a:pt x="1185451" y="1851267"/>
                        <a:pt x="1154705" y="1837421"/>
                      </a:cubicBezTo>
                      <a:cubicBezTo>
                        <a:pt x="1123959" y="1823614"/>
                        <a:pt x="1095953" y="1805485"/>
                        <a:pt x="1072583" y="1783114"/>
                      </a:cubicBezTo>
                      <a:lnTo>
                        <a:pt x="1068025" y="1778752"/>
                      </a:lnTo>
                      <a:lnTo>
                        <a:pt x="1063668" y="1774230"/>
                      </a:lnTo>
                      <a:cubicBezTo>
                        <a:pt x="1060669" y="1771288"/>
                        <a:pt x="1058030" y="1768047"/>
                        <a:pt x="1055192" y="1764945"/>
                      </a:cubicBezTo>
                      <a:lnTo>
                        <a:pt x="1054412" y="1764065"/>
                      </a:lnTo>
                      <a:lnTo>
                        <a:pt x="1054032" y="1763644"/>
                      </a:lnTo>
                      <a:lnTo>
                        <a:pt x="1053852" y="1763444"/>
                      </a:lnTo>
                      <a:lnTo>
                        <a:pt x="1053552" y="1763064"/>
                      </a:lnTo>
                      <a:lnTo>
                        <a:pt x="1052333" y="1761563"/>
                      </a:lnTo>
                      <a:cubicBezTo>
                        <a:pt x="1051513" y="1760543"/>
                        <a:pt x="1050754" y="1759462"/>
                        <a:pt x="1049954" y="1758422"/>
                      </a:cubicBezTo>
                      <a:lnTo>
                        <a:pt x="1045236" y="1752119"/>
                      </a:lnTo>
                      <a:cubicBezTo>
                        <a:pt x="1042098" y="1747877"/>
                        <a:pt x="1038919" y="1743775"/>
                        <a:pt x="1035841" y="1739433"/>
                      </a:cubicBezTo>
                      <a:lnTo>
                        <a:pt x="1027284" y="1724925"/>
                      </a:lnTo>
                      <a:cubicBezTo>
                        <a:pt x="1024446" y="1720063"/>
                        <a:pt x="1021527" y="1715421"/>
                        <a:pt x="1018889" y="1709998"/>
                      </a:cubicBezTo>
                      <a:lnTo>
                        <a:pt x="1012252" y="1700914"/>
                      </a:lnTo>
                      <a:lnTo>
                        <a:pt x="1008933" y="1696371"/>
                      </a:lnTo>
                      <a:lnTo>
                        <a:pt x="1007274" y="1694090"/>
                      </a:lnTo>
                      <a:lnTo>
                        <a:pt x="1006454" y="1692950"/>
                      </a:lnTo>
                      <a:lnTo>
                        <a:pt x="1006254" y="1692670"/>
                      </a:lnTo>
                      <a:lnTo>
                        <a:pt x="1006035" y="1692530"/>
                      </a:lnTo>
                      <a:lnTo>
                        <a:pt x="1005615" y="1692229"/>
                      </a:lnTo>
                      <a:lnTo>
                        <a:pt x="991861" y="1682905"/>
                      </a:lnTo>
                      <a:lnTo>
                        <a:pt x="990142" y="1681744"/>
                      </a:lnTo>
                      <a:cubicBezTo>
                        <a:pt x="990002" y="1681644"/>
                        <a:pt x="989842" y="1681544"/>
                        <a:pt x="989722" y="1681464"/>
                      </a:cubicBezTo>
                      <a:lnTo>
                        <a:pt x="989362" y="1681344"/>
                      </a:lnTo>
                      <a:lnTo>
                        <a:pt x="988643" y="1681104"/>
                      </a:lnTo>
                      <a:lnTo>
                        <a:pt x="985744" y="1680184"/>
                      </a:lnTo>
                      <a:lnTo>
                        <a:pt x="979967" y="1678323"/>
                      </a:lnTo>
                      <a:lnTo>
                        <a:pt x="977068" y="1677402"/>
                      </a:lnTo>
                      <a:cubicBezTo>
                        <a:pt x="976608" y="1677262"/>
                        <a:pt x="976068" y="1677062"/>
                        <a:pt x="975649" y="1676962"/>
                      </a:cubicBezTo>
                      <a:lnTo>
                        <a:pt x="974549" y="1676862"/>
                      </a:lnTo>
                      <a:lnTo>
                        <a:pt x="970111" y="1676442"/>
                      </a:lnTo>
                      <a:lnTo>
                        <a:pt x="965673" y="1676021"/>
                      </a:lnTo>
                      <a:cubicBezTo>
                        <a:pt x="965134" y="1675921"/>
                        <a:pt x="963594" y="1675921"/>
                        <a:pt x="963075" y="1676021"/>
                      </a:cubicBezTo>
                      <a:lnTo>
                        <a:pt x="960856" y="1676242"/>
                      </a:lnTo>
                      <a:lnTo>
                        <a:pt x="956418" y="1676662"/>
                      </a:lnTo>
                      <a:lnTo>
                        <a:pt x="954199" y="1676882"/>
                      </a:lnTo>
                      <a:lnTo>
                        <a:pt x="953099" y="1676982"/>
                      </a:lnTo>
                      <a:cubicBezTo>
                        <a:pt x="952659" y="1677082"/>
                        <a:pt x="952140" y="1677282"/>
                        <a:pt x="951680" y="1677422"/>
                      </a:cubicBezTo>
                      <a:lnTo>
                        <a:pt x="940105" y="1681124"/>
                      </a:lnTo>
                      <a:lnTo>
                        <a:pt x="939386" y="1681364"/>
                      </a:lnTo>
                      <a:lnTo>
                        <a:pt x="939026" y="1681484"/>
                      </a:lnTo>
                      <a:lnTo>
                        <a:pt x="938606" y="1681764"/>
                      </a:lnTo>
                      <a:lnTo>
                        <a:pt x="936887" y="1682925"/>
                      </a:lnTo>
                      <a:lnTo>
                        <a:pt x="933448" y="1685266"/>
                      </a:lnTo>
                      <a:lnTo>
                        <a:pt x="926572" y="1689928"/>
                      </a:lnTo>
                      <a:lnTo>
                        <a:pt x="923133" y="1692269"/>
                      </a:lnTo>
                      <a:cubicBezTo>
                        <a:pt x="922553" y="1692490"/>
                        <a:pt x="922014" y="1693430"/>
                        <a:pt x="921474" y="1694210"/>
                      </a:cubicBezTo>
                      <a:lnTo>
                        <a:pt x="919855" y="1696592"/>
                      </a:lnTo>
                      <a:lnTo>
                        <a:pt x="913398" y="1706096"/>
                      </a:lnTo>
                      <a:lnTo>
                        <a:pt x="906941" y="1715621"/>
                      </a:lnTo>
                      <a:lnTo>
                        <a:pt x="900864" y="1725946"/>
                      </a:lnTo>
                      <a:cubicBezTo>
                        <a:pt x="893107" y="1740453"/>
                        <a:pt x="883832" y="1751619"/>
                        <a:pt x="874816" y="1763544"/>
                      </a:cubicBezTo>
                      <a:lnTo>
                        <a:pt x="867999" y="1771208"/>
                      </a:lnTo>
                      <a:lnTo>
                        <a:pt x="861782" y="1777651"/>
                      </a:lnTo>
                      <a:cubicBezTo>
                        <a:pt x="859763" y="1779832"/>
                        <a:pt x="857484" y="1781793"/>
                        <a:pt x="855345" y="1783894"/>
                      </a:cubicBezTo>
                      <a:cubicBezTo>
                        <a:pt x="853226" y="1785995"/>
                        <a:pt x="850947" y="1787956"/>
                        <a:pt x="848688" y="1789937"/>
                      </a:cubicBezTo>
                      <a:cubicBezTo>
                        <a:pt x="836514" y="1800643"/>
                        <a:pt x="823300" y="1810387"/>
                        <a:pt x="809146" y="1819012"/>
                      </a:cubicBezTo>
                      <a:cubicBezTo>
                        <a:pt x="794993" y="1827596"/>
                        <a:pt x="779980" y="1835140"/>
                        <a:pt x="764327" y="1841603"/>
                      </a:cubicBezTo>
                      <a:cubicBezTo>
                        <a:pt x="733002" y="1854529"/>
                        <a:pt x="699158" y="1863173"/>
                        <a:pt x="664294" y="1867855"/>
                      </a:cubicBezTo>
                      <a:cubicBezTo>
                        <a:pt x="646862" y="1870197"/>
                        <a:pt x="629151" y="1871577"/>
                        <a:pt x="611339" y="1872038"/>
                      </a:cubicBezTo>
                      <a:lnTo>
                        <a:pt x="597945" y="1872218"/>
                      </a:lnTo>
                      <a:lnTo>
                        <a:pt x="585071" y="1871918"/>
                      </a:lnTo>
                      <a:cubicBezTo>
                        <a:pt x="582932" y="1871837"/>
                        <a:pt x="580773" y="1871877"/>
                        <a:pt x="578654" y="1871737"/>
                      </a:cubicBezTo>
                      <a:lnTo>
                        <a:pt x="572257" y="1871277"/>
                      </a:lnTo>
                      <a:lnTo>
                        <a:pt x="565860" y="1870837"/>
                      </a:lnTo>
                      <a:cubicBezTo>
                        <a:pt x="563721" y="1870697"/>
                        <a:pt x="561582" y="1870557"/>
                        <a:pt x="559483" y="1870257"/>
                      </a:cubicBezTo>
                      <a:lnTo>
                        <a:pt x="546749" y="1868756"/>
                      </a:lnTo>
                      <a:cubicBezTo>
                        <a:pt x="542511" y="1868256"/>
                        <a:pt x="538333" y="1867375"/>
                        <a:pt x="534115" y="1866735"/>
                      </a:cubicBezTo>
                      <a:lnTo>
                        <a:pt x="527798" y="1865694"/>
                      </a:lnTo>
                      <a:lnTo>
                        <a:pt x="521541" y="1864334"/>
                      </a:lnTo>
                      <a:cubicBezTo>
                        <a:pt x="517383" y="1863393"/>
                        <a:pt x="513185" y="1862653"/>
                        <a:pt x="509067" y="1861552"/>
                      </a:cubicBezTo>
                      <a:cubicBezTo>
                        <a:pt x="492514" y="1857510"/>
                        <a:pt x="476342" y="1852088"/>
                        <a:pt x="460529" y="1845865"/>
                      </a:cubicBezTo>
                      <a:cubicBezTo>
                        <a:pt x="429064" y="1833058"/>
                        <a:pt x="399358" y="1815950"/>
                        <a:pt x="373110" y="1794720"/>
                      </a:cubicBezTo>
                      <a:lnTo>
                        <a:pt x="368192" y="1790738"/>
                      </a:lnTo>
                      <a:lnTo>
                        <a:pt x="365734" y="1788757"/>
                      </a:lnTo>
                      <a:lnTo>
                        <a:pt x="363375" y="1786656"/>
                      </a:lnTo>
                      <a:lnTo>
                        <a:pt x="353939" y="1778252"/>
                      </a:lnTo>
                      <a:lnTo>
                        <a:pt x="344943" y="1769407"/>
                      </a:lnTo>
                      <a:lnTo>
                        <a:pt x="342684" y="1767206"/>
                      </a:lnTo>
                      <a:lnTo>
                        <a:pt x="340545" y="1764885"/>
                      </a:lnTo>
                      <a:lnTo>
                        <a:pt x="336267" y="1760263"/>
                      </a:lnTo>
                      <a:lnTo>
                        <a:pt x="331989" y="1755660"/>
                      </a:lnTo>
                      <a:lnTo>
                        <a:pt x="327951" y="1750838"/>
                      </a:lnTo>
                      <a:lnTo>
                        <a:pt x="323893" y="1746036"/>
                      </a:lnTo>
                      <a:lnTo>
                        <a:pt x="321874" y="1743635"/>
                      </a:lnTo>
                      <a:lnTo>
                        <a:pt x="319975" y="1741133"/>
                      </a:lnTo>
                      <a:lnTo>
                        <a:pt x="312379" y="1731148"/>
                      </a:lnTo>
                      <a:lnTo>
                        <a:pt x="305302" y="1720823"/>
                      </a:lnTo>
                      <a:cubicBezTo>
                        <a:pt x="297505" y="1708757"/>
                        <a:pt x="290109" y="1696411"/>
                        <a:pt x="284152" y="1683425"/>
                      </a:cubicBezTo>
                      <a:lnTo>
                        <a:pt x="281793" y="1678603"/>
                      </a:lnTo>
                      <a:cubicBezTo>
                        <a:pt x="281033" y="1676982"/>
                        <a:pt x="280393" y="1675321"/>
                        <a:pt x="279694" y="1673680"/>
                      </a:cubicBezTo>
                      <a:lnTo>
                        <a:pt x="275516" y="1663816"/>
                      </a:lnTo>
                      <a:lnTo>
                        <a:pt x="271877" y="1653771"/>
                      </a:lnTo>
                      <a:cubicBezTo>
                        <a:pt x="271278" y="1652090"/>
                        <a:pt x="270618" y="1650429"/>
                        <a:pt x="270078" y="1648748"/>
                      </a:cubicBezTo>
                      <a:lnTo>
                        <a:pt x="268539" y="1643646"/>
                      </a:lnTo>
                      <a:cubicBezTo>
                        <a:pt x="264081" y="1630119"/>
                        <a:pt x="261262" y="1616132"/>
                        <a:pt x="258824" y="1602145"/>
                      </a:cubicBezTo>
                      <a:cubicBezTo>
                        <a:pt x="257924" y="1595082"/>
                        <a:pt x="256745" y="1588078"/>
                        <a:pt x="256365" y="1580955"/>
                      </a:cubicBezTo>
                      <a:lnTo>
                        <a:pt x="255925" y="1575632"/>
                      </a:lnTo>
                      <a:lnTo>
                        <a:pt x="255705" y="1572971"/>
                      </a:lnTo>
                      <a:lnTo>
                        <a:pt x="255705" y="1572631"/>
                      </a:lnTo>
                      <a:cubicBezTo>
                        <a:pt x="255705" y="1572631"/>
                        <a:pt x="255665" y="1572171"/>
                        <a:pt x="255665" y="1571970"/>
                      </a:cubicBezTo>
                      <a:lnTo>
                        <a:pt x="255665" y="1567428"/>
                      </a:lnTo>
                      <a:lnTo>
                        <a:pt x="255525" y="1543176"/>
                      </a:lnTo>
                      <a:lnTo>
                        <a:pt x="255465" y="1539034"/>
                      </a:lnTo>
                      <a:lnTo>
                        <a:pt x="255425" y="1536973"/>
                      </a:lnTo>
                      <a:cubicBezTo>
                        <a:pt x="255385" y="1536293"/>
                        <a:pt x="255485" y="1535533"/>
                        <a:pt x="255225" y="1535032"/>
                      </a:cubicBezTo>
                      <a:lnTo>
                        <a:pt x="253046" y="1528229"/>
                      </a:lnTo>
                      <a:lnTo>
                        <a:pt x="248668" y="1514642"/>
                      </a:lnTo>
                      <a:lnTo>
                        <a:pt x="247569" y="1511241"/>
                      </a:lnTo>
                      <a:lnTo>
                        <a:pt x="247029" y="1509540"/>
                      </a:lnTo>
                      <a:cubicBezTo>
                        <a:pt x="246929" y="1509260"/>
                        <a:pt x="246869" y="1508960"/>
                        <a:pt x="246729" y="1508720"/>
                      </a:cubicBezTo>
                      <a:cubicBezTo>
                        <a:pt x="246549" y="1508459"/>
                        <a:pt x="246429" y="1508179"/>
                        <a:pt x="246229" y="1507979"/>
                      </a:cubicBezTo>
                      <a:lnTo>
                        <a:pt x="241492" y="1502817"/>
                      </a:lnTo>
                      <a:lnTo>
                        <a:pt x="232016" y="1492492"/>
                      </a:lnTo>
                      <a:cubicBezTo>
                        <a:pt x="231456" y="1491631"/>
                        <a:pt x="230157" y="1491151"/>
                        <a:pt x="229117" y="1490551"/>
                      </a:cubicBezTo>
                      <a:lnTo>
                        <a:pt x="225839" y="1488790"/>
                      </a:lnTo>
                      <a:lnTo>
                        <a:pt x="219282" y="1485288"/>
                      </a:lnTo>
                      <a:cubicBezTo>
                        <a:pt x="214904" y="1482967"/>
                        <a:pt x="210586" y="1480586"/>
                        <a:pt x="206148" y="1478305"/>
                      </a:cubicBezTo>
                      <a:cubicBezTo>
                        <a:pt x="203949" y="1477144"/>
                        <a:pt x="201650" y="1476043"/>
                        <a:pt x="199531" y="1474863"/>
                      </a:cubicBezTo>
                      <a:lnTo>
                        <a:pt x="193834" y="1471681"/>
                      </a:lnTo>
                      <a:cubicBezTo>
                        <a:pt x="191995" y="1470681"/>
                        <a:pt x="190176" y="1469660"/>
                        <a:pt x="188416" y="1468540"/>
                      </a:cubicBezTo>
                      <a:cubicBezTo>
                        <a:pt x="184858" y="1466359"/>
                        <a:pt x="181220" y="1464258"/>
                        <a:pt x="177781" y="1461917"/>
                      </a:cubicBezTo>
                      <a:lnTo>
                        <a:pt x="172524" y="1458495"/>
                      </a:lnTo>
                      <a:lnTo>
                        <a:pt x="167406" y="1454893"/>
                      </a:lnTo>
                      <a:cubicBezTo>
                        <a:pt x="153773" y="1445268"/>
                        <a:pt x="140859" y="1434623"/>
                        <a:pt x="129004" y="1422937"/>
                      </a:cubicBezTo>
                      <a:cubicBezTo>
                        <a:pt x="117130" y="1411292"/>
                        <a:pt x="106215" y="1398726"/>
                        <a:pt x="96399" y="1385399"/>
                      </a:cubicBezTo>
                      <a:cubicBezTo>
                        <a:pt x="86624" y="1372053"/>
                        <a:pt x="78028" y="1357906"/>
                        <a:pt x="70631" y="1343198"/>
                      </a:cubicBezTo>
                      <a:cubicBezTo>
                        <a:pt x="68692" y="1339577"/>
                        <a:pt x="67093" y="1335775"/>
                        <a:pt x="65334" y="1332073"/>
                      </a:cubicBezTo>
                      <a:cubicBezTo>
                        <a:pt x="63615" y="1328331"/>
                        <a:pt x="62135" y="1324509"/>
                        <a:pt x="60516" y="1320747"/>
                      </a:cubicBezTo>
                      <a:cubicBezTo>
                        <a:pt x="59117" y="1316886"/>
                        <a:pt x="57558" y="1313084"/>
                        <a:pt x="56258" y="1309202"/>
                      </a:cubicBezTo>
                      <a:cubicBezTo>
                        <a:pt x="55019" y="1305300"/>
                        <a:pt x="53559" y="1301458"/>
                        <a:pt x="52480" y="1297496"/>
                      </a:cubicBezTo>
                      <a:cubicBezTo>
                        <a:pt x="47782" y="1281788"/>
                        <a:pt x="44444" y="1265720"/>
                        <a:pt x="42485" y="1249452"/>
                      </a:cubicBezTo>
                      <a:cubicBezTo>
                        <a:pt x="40546" y="1233184"/>
                        <a:pt x="40186" y="1216676"/>
                        <a:pt x="41025" y="1200288"/>
                      </a:cubicBezTo>
                      <a:cubicBezTo>
                        <a:pt x="41865" y="1183900"/>
                        <a:pt x="44264" y="1167632"/>
                        <a:pt x="48022" y="1151685"/>
                      </a:cubicBezTo>
                      <a:cubicBezTo>
                        <a:pt x="48542" y="1148963"/>
                        <a:pt x="49341" y="1146302"/>
                        <a:pt x="50061" y="1143641"/>
                      </a:cubicBezTo>
                      <a:lnTo>
                        <a:pt x="52240" y="1135617"/>
                      </a:lnTo>
                      <a:lnTo>
                        <a:pt x="54799" y="1127713"/>
                      </a:lnTo>
                      <a:lnTo>
                        <a:pt x="56058" y="1123751"/>
                      </a:lnTo>
                      <a:cubicBezTo>
                        <a:pt x="56518" y="1122450"/>
                        <a:pt x="57038" y="1121150"/>
                        <a:pt x="57518" y="1119849"/>
                      </a:cubicBezTo>
                      <a:lnTo>
                        <a:pt x="60416" y="1112045"/>
                      </a:lnTo>
                      <a:cubicBezTo>
                        <a:pt x="61416" y="1109464"/>
                        <a:pt x="62595" y="1106943"/>
                        <a:pt x="63655" y="1104381"/>
                      </a:cubicBezTo>
                      <a:cubicBezTo>
                        <a:pt x="65714" y="1099219"/>
                        <a:pt x="68253" y="1094276"/>
                        <a:pt x="70651" y="1089254"/>
                      </a:cubicBezTo>
                      <a:cubicBezTo>
                        <a:pt x="71791" y="1086713"/>
                        <a:pt x="73230" y="1084331"/>
                        <a:pt x="74530" y="1081850"/>
                      </a:cubicBezTo>
                      <a:cubicBezTo>
                        <a:pt x="75869" y="1079409"/>
                        <a:pt x="77128" y="1076928"/>
                        <a:pt x="78528" y="1074527"/>
                      </a:cubicBezTo>
                      <a:lnTo>
                        <a:pt x="82846" y="1067363"/>
                      </a:lnTo>
                      <a:cubicBezTo>
                        <a:pt x="83565" y="1066163"/>
                        <a:pt x="84265" y="1064962"/>
                        <a:pt x="85005" y="1063781"/>
                      </a:cubicBezTo>
                      <a:lnTo>
                        <a:pt x="87324" y="1060300"/>
                      </a:lnTo>
                      <a:lnTo>
                        <a:pt x="91942" y="1053316"/>
                      </a:lnTo>
                      <a:lnTo>
                        <a:pt x="96879" y="1046533"/>
                      </a:lnTo>
                      <a:lnTo>
                        <a:pt x="99338" y="1043131"/>
                      </a:lnTo>
                      <a:lnTo>
                        <a:pt x="99638" y="1042711"/>
                      </a:lnTo>
                      <a:lnTo>
                        <a:pt x="99798" y="1042491"/>
                      </a:lnTo>
                      <a:cubicBezTo>
                        <a:pt x="99798" y="1042491"/>
                        <a:pt x="99878" y="1042371"/>
                        <a:pt x="100038" y="1042191"/>
                      </a:cubicBezTo>
                      <a:lnTo>
                        <a:pt x="101577" y="1040350"/>
                      </a:lnTo>
                      <a:lnTo>
                        <a:pt x="104656" y="1036668"/>
                      </a:lnTo>
                      <a:lnTo>
                        <a:pt x="116950" y="1021961"/>
                      </a:lnTo>
                      <a:lnTo>
                        <a:pt x="118549" y="1020100"/>
                      </a:lnTo>
                      <a:cubicBezTo>
                        <a:pt x="119089" y="1019480"/>
                        <a:pt x="119669" y="1018859"/>
                        <a:pt x="119888" y="1018199"/>
                      </a:cubicBezTo>
                      <a:lnTo>
                        <a:pt x="121728" y="1014277"/>
                      </a:lnTo>
                      <a:lnTo>
                        <a:pt x="125386" y="1006413"/>
                      </a:lnTo>
                      <a:lnTo>
                        <a:pt x="129044" y="998549"/>
                      </a:lnTo>
                      <a:lnTo>
                        <a:pt x="130883" y="994628"/>
                      </a:lnTo>
                      <a:cubicBezTo>
                        <a:pt x="131143" y="993967"/>
                        <a:pt x="131583" y="993347"/>
                        <a:pt x="131703" y="992627"/>
                      </a:cubicBezTo>
                      <a:cubicBezTo>
                        <a:pt x="131843" y="991926"/>
                        <a:pt x="131843" y="991266"/>
                        <a:pt x="131923" y="990566"/>
                      </a:cubicBezTo>
                      <a:lnTo>
                        <a:pt x="132642" y="982401"/>
                      </a:lnTo>
                      <a:lnTo>
                        <a:pt x="132822" y="980361"/>
                      </a:lnTo>
                      <a:cubicBezTo>
                        <a:pt x="132782" y="979640"/>
                        <a:pt x="132642" y="978860"/>
                        <a:pt x="132563" y="978119"/>
                      </a:cubicBezTo>
                      <a:lnTo>
                        <a:pt x="132003" y="973617"/>
                      </a:lnTo>
                      <a:lnTo>
                        <a:pt x="131443" y="969115"/>
                      </a:lnTo>
                      <a:cubicBezTo>
                        <a:pt x="131343" y="968355"/>
                        <a:pt x="131283" y="967614"/>
                        <a:pt x="131143" y="966854"/>
                      </a:cubicBezTo>
                      <a:lnTo>
                        <a:pt x="130384" y="964533"/>
                      </a:lnTo>
                      <a:lnTo>
                        <a:pt x="127325" y="955288"/>
                      </a:lnTo>
                      <a:cubicBezTo>
                        <a:pt x="126285" y="952207"/>
                        <a:pt x="125366" y="949105"/>
                        <a:pt x="124366" y="946024"/>
                      </a:cubicBezTo>
                      <a:lnTo>
                        <a:pt x="122907" y="941401"/>
                      </a:lnTo>
                      <a:lnTo>
                        <a:pt x="122187" y="939080"/>
                      </a:lnTo>
                      <a:lnTo>
                        <a:pt x="121848" y="937920"/>
                      </a:lnTo>
                      <a:lnTo>
                        <a:pt x="121448" y="936419"/>
                      </a:lnTo>
                      <a:cubicBezTo>
                        <a:pt x="120768" y="933898"/>
                        <a:pt x="120088" y="931356"/>
                        <a:pt x="119509" y="928815"/>
                      </a:cubicBezTo>
                      <a:cubicBezTo>
                        <a:pt x="118249" y="923733"/>
                        <a:pt x="117210" y="918590"/>
                        <a:pt x="116290" y="913448"/>
                      </a:cubicBezTo>
                      <a:cubicBezTo>
                        <a:pt x="113471" y="897540"/>
                        <a:pt x="112032" y="881332"/>
                        <a:pt x="112252" y="865084"/>
                      </a:cubicBezTo>
                      <a:cubicBezTo>
                        <a:pt x="112672" y="856980"/>
                        <a:pt x="112492" y="848836"/>
                        <a:pt x="113651" y="840812"/>
                      </a:cubicBezTo>
                      <a:lnTo>
                        <a:pt x="114271" y="834769"/>
                      </a:lnTo>
                      <a:cubicBezTo>
                        <a:pt x="114491" y="832768"/>
                        <a:pt x="114571" y="830727"/>
                        <a:pt x="115011" y="828746"/>
                      </a:cubicBezTo>
                      <a:lnTo>
                        <a:pt x="117090" y="816800"/>
                      </a:lnTo>
                      <a:cubicBezTo>
                        <a:pt x="117610" y="812778"/>
                        <a:pt x="118809" y="808916"/>
                        <a:pt x="119709" y="804975"/>
                      </a:cubicBezTo>
                      <a:lnTo>
                        <a:pt x="121128" y="799092"/>
                      </a:lnTo>
                      <a:lnTo>
                        <a:pt x="121828" y="796150"/>
                      </a:lnTo>
                      <a:cubicBezTo>
                        <a:pt x="122087" y="795170"/>
                        <a:pt x="122447" y="794229"/>
                        <a:pt x="122727" y="793249"/>
                      </a:cubicBezTo>
                      <a:lnTo>
                        <a:pt x="126385" y="781683"/>
                      </a:lnTo>
                      <a:cubicBezTo>
                        <a:pt x="126705" y="780723"/>
                        <a:pt x="126965" y="779742"/>
                        <a:pt x="127305" y="778802"/>
                      </a:cubicBezTo>
                      <a:lnTo>
                        <a:pt x="128424" y="775980"/>
                      </a:lnTo>
                      <a:lnTo>
                        <a:pt x="130643" y="770338"/>
                      </a:lnTo>
                      <a:cubicBezTo>
                        <a:pt x="133322" y="762694"/>
                        <a:pt x="137140" y="755510"/>
                        <a:pt x="140459" y="748127"/>
                      </a:cubicBezTo>
                      <a:cubicBezTo>
                        <a:pt x="142278" y="744505"/>
                        <a:pt x="144377" y="741023"/>
                        <a:pt x="146296" y="737441"/>
                      </a:cubicBezTo>
                      <a:lnTo>
                        <a:pt x="149215" y="732099"/>
                      </a:lnTo>
                      <a:cubicBezTo>
                        <a:pt x="150274" y="730378"/>
                        <a:pt x="151414" y="728677"/>
                        <a:pt x="152493" y="726976"/>
                      </a:cubicBezTo>
                      <a:lnTo>
                        <a:pt x="156431" y="720813"/>
                      </a:lnTo>
                      <a:lnTo>
                        <a:pt x="158390" y="717732"/>
                      </a:lnTo>
                      <a:cubicBezTo>
                        <a:pt x="159030" y="716691"/>
                        <a:pt x="159830" y="715751"/>
                        <a:pt x="160529" y="714770"/>
                      </a:cubicBezTo>
                      <a:lnTo>
                        <a:pt x="169205" y="702965"/>
                      </a:lnTo>
                      <a:lnTo>
                        <a:pt x="178641" y="691719"/>
                      </a:lnTo>
                      <a:cubicBezTo>
                        <a:pt x="180140" y="689778"/>
                        <a:pt x="181899" y="688077"/>
                        <a:pt x="183599" y="686296"/>
                      </a:cubicBezTo>
                      <a:lnTo>
                        <a:pt x="188656" y="680974"/>
                      </a:lnTo>
                      <a:cubicBezTo>
                        <a:pt x="191915" y="677312"/>
                        <a:pt x="195633" y="674090"/>
                        <a:pt x="199211" y="670749"/>
                      </a:cubicBezTo>
                      <a:lnTo>
                        <a:pt x="204589" y="665726"/>
                      </a:lnTo>
                      <a:cubicBezTo>
                        <a:pt x="206428" y="664106"/>
                        <a:pt x="208387" y="662625"/>
                        <a:pt x="210266" y="661064"/>
                      </a:cubicBezTo>
                      <a:lnTo>
                        <a:pt x="215964" y="656402"/>
                      </a:lnTo>
                      <a:lnTo>
                        <a:pt x="218802" y="654061"/>
                      </a:lnTo>
                      <a:lnTo>
                        <a:pt x="221801" y="651940"/>
                      </a:lnTo>
                      <a:lnTo>
                        <a:pt x="232736" y="644076"/>
                      </a:lnTo>
                      <a:lnTo>
                        <a:pt x="248109" y="634431"/>
                      </a:lnTo>
                      <a:lnTo>
                        <a:pt x="262342" y="618843"/>
                      </a:lnTo>
                      <a:lnTo>
                        <a:pt x="269459" y="611040"/>
                      </a:lnTo>
                      <a:lnTo>
                        <a:pt x="271238" y="609099"/>
                      </a:lnTo>
                      <a:lnTo>
                        <a:pt x="272137" y="608118"/>
                      </a:lnTo>
                      <a:lnTo>
                        <a:pt x="272577" y="607638"/>
                      </a:lnTo>
                      <a:lnTo>
                        <a:pt x="272857" y="607038"/>
                      </a:lnTo>
                      <a:lnTo>
                        <a:pt x="274596" y="602695"/>
                      </a:lnTo>
                      <a:cubicBezTo>
                        <a:pt x="276755" y="596713"/>
                        <a:pt x="278175" y="589729"/>
                        <a:pt x="278214" y="582085"/>
                      </a:cubicBezTo>
                      <a:cubicBezTo>
                        <a:pt x="278434" y="574442"/>
                        <a:pt x="276195" y="566178"/>
                        <a:pt x="275276" y="558294"/>
                      </a:cubicBezTo>
                      <a:cubicBezTo>
                        <a:pt x="274956" y="556293"/>
                        <a:pt x="274796" y="554332"/>
                        <a:pt x="274556" y="552331"/>
                      </a:cubicBezTo>
                      <a:lnTo>
                        <a:pt x="274236" y="549389"/>
                      </a:lnTo>
                      <a:lnTo>
                        <a:pt x="273996" y="546648"/>
                      </a:lnTo>
                      <a:lnTo>
                        <a:pt x="273657" y="542446"/>
                      </a:lnTo>
                      <a:lnTo>
                        <a:pt x="273517" y="540065"/>
                      </a:lnTo>
                      <a:cubicBezTo>
                        <a:pt x="273337" y="536903"/>
                        <a:pt x="273217" y="533722"/>
                        <a:pt x="273177" y="530540"/>
                      </a:cubicBezTo>
                      <a:cubicBezTo>
                        <a:pt x="273097" y="527359"/>
                        <a:pt x="273217" y="524177"/>
                        <a:pt x="273277" y="520995"/>
                      </a:cubicBezTo>
                      <a:lnTo>
                        <a:pt x="273377" y="516213"/>
                      </a:lnTo>
                      <a:lnTo>
                        <a:pt x="273697" y="511451"/>
                      </a:lnTo>
                      <a:cubicBezTo>
                        <a:pt x="274696" y="495603"/>
                        <a:pt x="277255" y="479895"/>
                        <a:pt x="281333" y="464568"/>
                      </a:cubicBezTo>
                      <a:cubicBezTo>
                        <a:pt x="285511" y="449280"/>
                        <a:pt x="291208" y="434373"/>
                        <a:pt x="298285" y="420086"/>
                      </a:cubicBezTo>
                      <a:cubicBezTo>
                        <a:pt x="305322" y="405779"/>
                        <a:pt x="313918" y="392172"/>
                        <a:pt x="323733" y="379426"/>
                      </a:cubicBezTo>
                      <a:cubicBezTo>
                        <a:pt x="333549" y="366680"/>
                        <a:pt x="344504" y="354734"/>
                        <a:pt x="356598" y="343929"/>
                      </a:cubicBezTo>
                      <a:cubicBezTo>
                        <a:pt x="370731" y="331402"/>
                        <a:pt x="386104" y="320117"/>
                        <a:pt x="402656" y="310752"/>
                      </a:cubicBezTo>
                      <a:cubicBezTo>
                        <a:pt x="410853" y="305950"/>
                        <a:pt x="419429" y="301768"/>
                        <a:pt x="428084" y="297846"/>
                      </a:cubicBezTo>
                      <a:lnTo>
                        <a:pt x="434661" y="295045"/>
                      </a:lnTo>
                      <a:lnTo>
                        <a:pt x="436301" y="294344"/>
                      </a:lnTo>
                      <a:lnTo>
                        <a:pt x="438080" y="293664"/>
                      </a:lnTo>
                      <a:lnTo>
                        <a:pt x="441678" y="292303"/>
                      </a:lnTo>
                      <a:lnTo>
                        <a:pt x="445276" y="290943"/>
                      </a:lnTo>
                      <a:lnTo>
                        <a:pt x="447076" y="290262"/>
                      </a:lnTo>
                      <a:cubicBezTo>
                        <a:pt x="447196" y="290202"/>
                        <a:pt x="448155" y="289902"/>
                        <a:pt x="448775" y="289702"/>
                      </a:cubicBezTo>
                      <a:lnTo>
                        <a:pt x="450854" y="289042"/>
                      </a:lnTo>
                      <a:lnTo>
                        <a:pt x="467506" y="283779"/>
                      </a:lnTo>
                      <a:lnTo>
                        <a:pt x="470485" y="282819"/>
                      </a:lnTo>
                      <a:lnTo>
                        <a:pt x="471964" y="282338"/>
                      </a:lnTo>
                      <a:cubicBezTo>
                        <a:pt x="472484" y="282198"/>
                        <a:pt x="472964" y="282018"/>
                        <a:pt x="473323" y="281738"/>
                      </a:cubicBezTo>
                      <a:lnTo>
                        <a:pt x="478121" y="278717"/>
                      </a:lnTo>
                      <a:lnTo>
                        <a:pt x="487697" y="272694"/>
                      </a:lnTo>
                      <a:lnTo>
                        <a:pt x="492494" y="269672"/>
                      </a:lnTo>
                      <a:cubicBezTo>
                        <a:pt x="492874" y="269392"/>
                        <a:pt x="493334" y="269232"/>
                        <a:pt x="493654" y="268872"/>
                      </a:cubicBezTo>
                      <a:cubicBezTo>
                        <a:pt x="494034" y="268572"/>
                        <a:pt x="494214" y="268111"/>
                        <a:pt x="494493" y="267731"/>
                      </a:cubicBezTo>
                      <a:lnTo>
                        <a:pt x="496053" y="265350"/>
                      </a:lnTo>
                      <a:lnTo>
                        <a:pt x="502310" y="255825"/>
                      </a:lnTo>
                      <a:lnTo>
                        <a:pt x="505428" y="251063"/>
                      </a:lnTo>
                      <a:lnTo>
                        <a:pt x="506988" y="248682"/>
                      </a:lnTo>
                      <a:cubicBezTo>
                        <a:pt x="507467" y="247861"/>
                        <a:pt x="508127" y="247201"/>
                        <a:pt x="508387" y="246141"/>
                      </a:cubicBezTo>
                      <a:lnTo>
                        <a:pt x="512525" y="234455"/>
                      </a:lnTo>
                      <a:lnTo>
                        <a:pt x="516663" y="222769"/>
                      </a:lnTo>
                      <a:lnTo>
                        <a:pt x="517183" y="221308"/>
                      </a:lnTo>
                      <a:lnTo>
                        <a:pt x="517423" y="220668"/>
                      </a:lnTo>
                      <a:lnTo>
                        <a:pt x="517543" y="220348"/>
                      </a:lnTo>
                      <a:lnTo>
                        <a:pt x="518062" y="219107"/>
                      </a:lnTo>
                      <a:lnTo>
                        <a:pt x="519082" y="216606"/>
                      </a:lnTo>
                      <a:cubicBezTo>
                        <a:pt x="524459" y="203240"/>
                        <a:pt x="530517" y="190233"/>
                        <a:pt x="537253" y="177707"/>
                      </a:cubicBezTo>
                      <a:cubicBezTo>
                        <a:pt x="545390" y="162720"/>
                        <a:pt x="554505" y="148453"/>
                        <a:pt x="564521" y="135126"/>
                      </a:cubicBezTo>
                      <a:cubicBezTo>
                        <a:pt x="574536" y="121800"/>
                        <a:pt x="585471" y="109394"/>
                        <a:pt x="597305" y="98388"/>
                      </a:cubicBezTo>
                      <a:cubicBezTo>
                        <a:pt x="620854" y="76237"/>
                        <a:pt x="647762" y="59309"/>
                        <a:pt x="676149" y="49904"/>
                      </a:cubicBezTo>
                      <a:cubicBezTo>
                        <a:pt x="683225" y="47403"/>
                        <a:pt x="690442" y="45722"/>
                        <a:pt x="697659" y="44102"/>
                      </a:cubicBezTo>
                      <a:lnTo>
                        <a:pt x="703116" y="43161"/>
                      </a:lnTo>
                      <a:lnTo>
                        <a:pt x="705835" y="42661"/>
                      </a:lnTo>
                      <a:lnTo>
                        <a:pt x="708573" y="42321"/>
                      </a:lnTo>
                      <a:lnTo>
                        <a:pt x="714051" y="41620"/>
                      </a:lnTo>
                      <a:lnTo>
                        <a:pt x="719568" y="41200"/>
                      </a:lnTo>
                      <a:cubicBezTo>
                        <a:pt x="723227" y="40800"/>
                        <a:pt x="726925" y="40900"/>
                        <a:pt x="730623" y="40740"/>
                      </a:cubicBezTo>
                      <a:cubicBezTo>
                        <a:pt x="731503" y="40680"/>
                        <a:pt x="732542" y="40740"/>
                        <a:pt x="733582" y="40740"/>
                      </a:cubicBezTo>
                      <a:lnTo>
                        <a:pt x="736660" y="40820"/>
                      </a:lnTo>
                      <a:lnTo>
                        <a:pt x="742837" y="40960"/>
                      </a:lnTo>
                      <a:lnTo>
                        <a:pt x="745916" y="41020"/>
                      </a:lnTo>
                      <a:lnTo>
                        <a:pt x="748955" y="41260"/>
                      </a:lnTo>
                      <a:lnTo>
                        <a:pt x="755032" y="41720"/>
                      </a:lnTo>
                      <a:cubicBezTo>
                        <a:pt x="757051" y="41901"/>
                        <a:pt x="759110" y="41941"/>
                        <a:pt x="761089" y="42221"/>
                      </a:cubicBezTo>
                      <a:lnTo>
                        <a:pt x="767046" y="43001"/>
                      </a:lnTo>
                      <a:cubicBezTo>
                        <a:pt x="782899" y="45082"/>
                        <a:pt x="798172" y="48604"/>
                        <a:pt x="812585" y="53686"/>
                      </a:cubicBezTo>
                      <a:cubicBezTo>
                        <a:pt x="827018" y="58709"/>
                        <a:pt x="840452" y="65572"/>
                        <a:pt x="852966" y="73776"/>
                      </a:cubicBezTo>
                      <a:cubicBezTo>
                        <a:pt x="860522" y="78659"/>
                        <a:pt x="867639" y="84261"/>
                        <a:pt x="874496" y="90244"/>
                      </a:cubicBezTo>
                      <a:cubicBezTo>
                        <a:pt x="875356" y="91005"/>
                        <a:pt x="876275" y="91665"/>
                        <a:pt x="877075" y="92485"/>
                      </a:cubicBezTo>
                      <a:lnTo>
                        <a:pt x="879514" y="94907"/>
                      </a:lnTo>
                      <a:lnTo>
                        <a:pt x="884291" y="99589"/>
                      </a:lnTo>
                      <a:cubicBezTo>
                        <a:pt x="886350" y="101410"/>
                        <a:pt x="888349" y="103851"/>
                        <a:pt x="890369" y="106072"/>
                      </a:cubicBezTo>
                      <a:lnTo>
                        <a:pt x="893387" y="109474"/>
                      </a:lnTo>
                      <a:lnTo>
                        <a:pt x="894906" y="111174"/>
                      </a:lnTo>
                      <a:lnTo>
                        <a:pt x="896326" y="113095"/>
                      </a:lnTo>
                      <a:lnTo>
                        <a:pt x="901963" y="120759"/>
                      </a:lnTo>
                      <a:lnTo>
                        <a:pt x="913238" y="136087"/>
                      </a:lnTo>
                      <a:lnTo>
                        <a:pt x="916616" y="140709"/>
                      </a:lnTo>
                      <a:lnTo>
                        <a:pt x="917456" y="141870"/>
                      </a:lnTo>
                      <a:cubicBezTo>
                        <a:pt x="917736" y="142290"/>
                        <a:pt x="918036" y="142390"/>
                        <a:pt x="918335" y="142650"/>
                      </a:cubicBezTo>
                      <a:lnTo>
                        <a:pt x="920095" y="144011"/>
                      </a:lnTo>
                      <a:cubicBezTo>
                        <a:pt x="922454" y="145811"/>
                        <a:pt x="924812" y="147592"/>
                        <a:pt x="927211" y="149313"/>
                      </a:cubicBezTo>
                      <a:cubicBezTo>
                        <a:pt x="931969" y="152775"/>
                        <a:pt x="936787" y="156097"/>
                        <a:pt x="941605" y="159258"/>
                      </a:cubicBezTo>
                      <a:lnTo>
                        <a:pt x="942504" y="159858"/>
                      </a:lnTo>
                      <a:cubicBezTo>
                        <a:pt x="942804" y="160058"/>
                        <a:pt x="943124" y="160279"/>
                        <a:pt x="943324" y="160259"/>
                      </a:cubicBezTo>
                      <a:lnTo>
                        <a:pt x="944743" y="160519"/>
                      </a:lnTo>
                      <a:lnTo>
                        <a:pt x="947582" y="161039"/>
                      </a:lnTo>
                      <a:lnTo>
                        <a:pt x="953259" y="162099"/>
                      </a:lnTo>
                      <a:lnTo>
                        <a:pt x="958936" y="163160"/>
                      </a:lnTo>
                      <a:lnTo>
                        <a:pt x="961775" y="163680"/>
                      </a:lnTo>
                      <a:lnTo>
                        <a:pt x="963194" y="163940"/>
                      </a:lnTo>
                      <a:cubicBezTo>
                        <a:pt x="963434" y="163980"/>
                        <a:pt x="963674" y="164040"/>
                        <a:pt x="963894" y="164060"/>
                      </a:cubicBezTo>
                      <a:lnTo>
                        <a:pt x="964834" y="164060"/>
                      </a:lnTo>
                      <a:lnTo>
                        <a:pt x="976188" y="161959"/>
                      </a:lnTo>
                      <a:lnTo>
                        <a:pt x="981866" y="160899"/>
                      </a:lnTo>
                      <a:cubicBezTo>
                        <a:pt x="983825" y="160399"/>
                        <a:pt x="985424" y="160759"/>
                        <a:pt x="988063" y="158618"/>
                      </a:cubicBezTo>
                      <a:cubicBezTo>
                        <a:pt x="992881" y="155436"/>
                        <a:pt x="997678" y="152095"/>
                        <a:pt x="1002436" y="148613"/>
                      </a:cubicBezTo>
                      <a:cubicBezTo>
                        <a:pt x="1004815" y="146872"/>
                        <a:pt x="1007174" y="145091"/>
                        <a:pt x="1009533" y="143270"/>
                      </a:cubicBezTo>
                      <a:cubicBezTo>
                        <a:pt x="1010113" y="142770"/>
                        <a:pt x="1010712" y="142470"/>
                        <a:pt x="1011272" y="141789"/>
                      </a:cubicBezTo>
                      <a:lnTo>
                        <a:pt x="1012931" y="139548"/>
                      </a:lnTo>
                      <a:lnTo>
                        <a:pt x="1016230" y="135066"/>
                      </a:lnTo>
                      <a:lnTo>
                        <a:pt x="1029424" y="117117"/>
                      </a:lnTo>
                      <a:cubicBezTo>
                        <a:pt x="1031643" y="114156"/>
                        <a:pt x="1033762" y="110974"/>
                        <a:pt x="1036180" y="108493"/>
                      </a:cubicBezTo>
                      <a:lnTo>
                        <a:pt x="1039699" y="104551"/>
                      </a:lnTo>
                      <a:lnTo>
                        <a:pt x="1041458" y="102570"/>
                      </a:lnTo>
                      <a:cubicBezTo>
                        <a:pt x="1042038" y="101890"/>
                        <a:pt x="1042637" y="101250"/>
                        <a:pt x="1043237" y="100729"/>
                      </a:cubicBezTo>
                      <a:lnTo>
                        <a:pt x="1046795" y="97288"/>
                      </a:lnTo>
                      <a:lnTo>
                        <a:pt x="1049114" y="94987"/>
                      </a:lnTo>
                      <a:lnTo>
                        <a:pt x="1051953" y="92165"/>
                      </a:lnTo>
                      <a:lnTo>
                        <a:pt x="1057990" y="87043"/>
                      </a:lnTo>
                      <a:cubicBezTo>
                        <a:pt x="1061888" y="83421"/>
                        <a:pt x="1066266" y="80539"/>
                        <a:pt x="1070444" y="77338"/>
                      </a:cubicBezTo>
                      <a:cubicBezTo>
                        <a:pt x="1072483" y="75657"/>
                        <a:pt x="1074802" y="74436"/>
                        <a:pt x="1076981" y="72976"/>
                      </a:cubicBezTo>
                      <a:cubicBezTo>
                        <a:pt x="1079200" y="71595"/>
                        <a:pt x="1081359" y="70074"/>
                        <a:pt x="1083618" y="68774"/>
                      </a:cubicBezTo>
                      <a:cubicBezTo>
                        <a:pt x="1109446" y="53606"/>
                        <a:pt x="1139412" y="44882"/>
                        <a:pt x="1171597" y="41881"/>
                      </a:cubicBezTo>
                      <a:cubicBezTo>
                        <a:pt x="1175655" y="41620"/>
                        <a:pt x="1179673" y="41200"/>
                        <a:pt x="1183751" y="41020"/>
                      </a:cubicBezTo>
                      <a:lnTo>
                        <a:pt x="1196086" y="40720"/>
                      </a:lnTo>
                      <a:cubicBezTo>
                        <a:pt x="1198105" y="40680"/>
                        <a:pt x="1199824" y="40820"/>
                        <a:pt x="1201703" y="40840"/>
                      </a:cubicBezTo>
                      <a:cubicBezTo>
                        <a:pt x="1203542" y="40920"/>
                        <a:pt x="1205401" y="40840"/>
                        <a:pt x="1207220" y="41060"/>
                      </a:cubicBezTo>
                      <a:cubicBezTo>
                        <a:pt x="1210899" y="41360"/>
                        <a:pt x="1214577" y="41520"/>
                        <a:pt x="1218215" y="42101"/>
                      </a:cubicBezTo>
                      <a:cubicBezTo>
                        <a:pt x="1225552" y="42881"/>
                        <a:pt x="1232769" y="44482"/>
                        <a:pt x="1239985" y="46163"/>
                      </a:cubicBezTo>
                      <a:lnTo>
                        <a:pt x="1245363" y="47663"/>
                      </a:lnTo>
                      <a:lnTo>
                        <a:pt x="1248041" y="48404"/>
                      </a:lnTo>
                      <a:lnTo>
                        <a:pt x="1250700" y="49304"/>
                      </a:lnTo>
                      <a:lnTo>
                        <a:pt x="1256038" y="51045"/>
                      </a:lnTo>
                      <a:lnTo>
                        <a:pt x="1261295" y="53086"/>
                      </a:lnTo>
                      <a:cubicBezTo>
                        <a:pt x="1289362" y="64011"/>
                        <a:pt x="1315730" y="82260"/>
                        <a:pt x="1338579" y="105452"/>
                      </a:cubicBezTo>
                      <a:cubicBezTo>
                        <a:pt x="1350074" y="116997"/>
                        <a:pt x="1360629" y="129844"/>
                        <a:pt x="1370244" y="143570"/>
                      </a:cubicBezTo>
                      <a:cubicBezTo>
                        <a:pt x="1379880" y="157297"/>
                        <a:pt x="1388576" y="171904"/>
                        <a:pt x="1396292" y="187172"/>
                      </a:cubicBezTo>
                      <a:cubicBezTo>
                        <a:pt x="1398051" y="190673"/>
                        <a:pt x="1399711" y="194255"/>
                        <a:pt x="1401430" y="197797"/>
                      </a:cubicBezTo>
                      <a:cubicBezTo>
                        <a:pt x="1403089" y="201379"/>
                        <a:pt x="1404628" y="205020"/>
                        <a:pt x="1406247" y="208622"/>
                      </a:cubicBezTo>
                      <a:cubicBezTo>
                        <a:pt x="1407807" y="212264"/>
                        <a:pt x="1409246" y="215966"/>
                        <a:pt x="1410765" y="219628"/>
                      </a:cubicBezTo>
                      <a:lnTo>
                        <a:pt x="1411045" y="220308"/>
                      </a:lnTo>
                      <a:lnTo>
                        <a:pt x="1411185" y="220648"/>
                      </a:lnTo>
                      <a:lnTo>
                        <a:pt x="1411445" y="221348"/>
                      </a:lnTo>
                      <a:lnTo>
                        <a:pt x="1412585" y="224550"/>
                      </a:lnTo>
                      <a:lnTo>
                        <a:pt x="1414863" y="230973"/>
                      </a:lnTo>
                      <a:lnTo>
                        <a:pt x="1419421" y="243819"/>
                      </a:lnTo>
                      <a:lnTo>
                        <a:pt x="1420381" y="246541"/>
                      </a:lnTo>
                      <a:cubicBezTo>
                        <a:pt x="1420701" y="247441"/>
                        <a:pt x="1421301" y="248062"/>
                        <a:pt x="1421740" y="248822"/>
                      </a:cubicBezTo>
                      <a:lnTo>
                        <a:pt x="1424619" y="253224"/>
                      </a:lnTo>
                      <a:lnTo>
                        <a:pt x="1430396" y="262008"/>
                      </a:lnTo>
                      <a:lnTo>
                        <a:pt x="1433275" y="266411"/>
                      </a:lnTo>
                      <a:lnTo>
                        <a:pt x="1434714" y="268612"/>
                      </a:lnTo>
                      <a:lnTo>
                        <a:pt x="1435194" y="269072"/>
                      </a:lnTo>
                      <a:lnTo>
                        <a:pt x="1435754" y="269412"/>
                      </a:lnTo>
                      <a:lnTo>
                        <a:pt x="1436853" y="270112"/>
                      </a:lnTo>
                      <a:lnTo>
                        <a:pt x="1445709" y="275675"/>
                      </a:lnTo>
                      <a:lnTo>
                        <a:pt x="1454565" y="281238"/>
                      </a:lnTo>
                      <a:lnTo>
                        <a:pt x="1455664" y="281938"/>
                      </a:lnTo>
                      <a:cubicBezTo>
                        <a:pt x="1456044" y="282158"/>
                        <a:pt x="1456564" y="282238"/>
                        <a:pt x="1457004" y="282418"/>
                      </a:cubicBezTo>
                      <a:lnTo>
                        <a:pt x="1459763" y="283299"/>
                      </a:lnTo>
                      <a:lnTo>
                        <a:pt x="1465260" y="285040"/>
                      </a:lnTo>
                      <a:lnTo>
                        <a:pt x="1476255" y="288541"/>
                      </a:lnTo>
                      <a:lnTo>
                        <a:pt x="1481472" y="290222"/>
                      </a:lnTo>
                      <a:lnTo>
                        <a:pt x="1483851" y="291123"/>
                      </a:lnTo>
                      <a:cubicBezTo>
                        <a:pt x="1486970" y="292343"/>
                        <a:pt x="1490288" y="293504"/>
                        <a:pt x="1493247" y="294744"/>
                      </a:cubicBezTo>
                      <a:lnTo>
                        <a:pt x="1501923" y="298446"/>
                      </a:lnTo>
                      <a:lnTo>
                        <a:pt x="1510459" y="302488"/>
                      </a:lnTo>
                      <a:cubicBezTo>
                        <a:pt x="1513298" y="303829"/>
                        <a:pt x="1516036" y="305390"/>
                        <a:pt x="1518835" y="306810"/>
                      </a:cubicBezTo>
                      <a:cubicBezTo>
                        <a:pt x="1540965" y="318696"/>
                        <a:pt x="1561535" y="333463"/>
                        <a:pt x="1579427" y="350852"/>
                      </a:cubicBezTo>
                      <a:cubicBezTo>
                        <a:pt x="1591101" y="362077"/>
                        <a:pt x="1601556" y="374444"/>
                        <a:pt x="1610852" y="387530"/>
                      </a:cubicBezTo>
                      <a:cubicBezTo>
                        <a:pt x="1620128" y="400636"/>
                        <a:pt x="1628164" y="414543"/>
                        <a:pt x="1634601" y="429110"/>
                      </a:cubicBezTo>
                      <a:cubicBezTo>
                        <a:pt x="1641078" y="443657"/>
                        <a:pt x="1646135" y="458765"/>
                        <a:pt x="1649674" y="474212"/>
                      </a:cubicBezTo>
                      <a:cubicBezTo>
                        <a:pt x="1653152" y="489680"/>
                        <a:pt x="1655011" y="505488"/>
                        <a:pt x="1655371" y="521396"/>
                      </a:cubicBezTo>
                      <a:cubicBezTo>
                        <a:pt x="1655591" y="526918"/>
                        <a:pt x="1655491" y="532461"/>
                        <a:pt x="1655231" y="537964"/>
                      </a:cubicBezTo>
                      <a:lnTo>
                        <a:pt x="1654991" y="542086"/>
                      </a:lnTo>
                      <a:lnTo>
                        <a:pt x="1654931" y="543126"/>
                      </a:lnTo>
                      <a:lnTo>
                        <a:pt x="1654771" y="545107"/>
                      </a:lnTo>
                      <a:lnTo>
                        <a:pt x="1654372" y="549870"/>
                      </a:lnTo>
                      <a:cubicBezTo>
                        <a:pt x="1653672" y="556753"/>
                        <a:pt x="1652692" y="563656"/>
                        <a:pt x="1651413" y="570640"/>
                      </a:cubicBezTo>
                      <a:cubicBezTo>
                        <a:pt x="1649894" y="578964"/>
                        <a:pt x="1650234" y="586988"/>
                        <a:pt x="1651653" y="593991"/>
                      </a:cubicBezTo>
                      <a:cubicBezTo>
                        <a:pt x="1651833" y="594872"/>
                        <a:pt x="1651973" y="595772"/>
                        <a:pt x="1652193" y="596632"/>
                      </a:cubicBezTo>
                      <a:lnTo>
                        <a:pt x="1652912" y="599094"/>
                      </a:lnTo>
                      <a:lnTo>
                        <a:pt x="1653632" y="601555"/>
                      </a:lnTo>
                      <a:cubicBezTo>
                        <a:pt x="1653892" y="602355"/>
                        <a:pt x="1654212" y="603056"/>
                        <a:pt x="1654491" y="603816"/>
                      </a:cubicBezTo>
                      <a:lnTo>
                        <a:pt x="1655391" y="606057"/>
                      </a:lnTo>
                      <a:cubicBezTo>
                        <a:pt x="1655671" y="606757"/>
                        <a:pt x="1655951" y="607678"/>
                        <a:pt x="1656691" y="608278"/>
                      </a:cubicBezTo>
                      <a:lnTo>
                        <a:pt x="1660449" y="612280"/>
                      </a:lnTo>
                      <a:lnTo>
                        <a:pt x="1675462" y="628248"/>
                      </a:lnTo>
                      <a:lnTo>
                        <a:pt x="1679220" y="632250"/>
                      </a:lnTo>
                      <a:lnTo>
                        <a:pt x="1681099" y="634251"/>
                      </a:lnTo>
                      <a:cubicBezTo>
                        <a:pt x="1681719" y="634911"/>
                        <a:pt x="1682279" y="635612"/>
                        <a:pt x="1683258" y="636132"/>
                      </a:cubicBezTo>
                      <a:lnTo>
                        <a:pt x="1693893" y="642755"/>
                      </a:lnTo>
                      <a:cubicBezTo>
                        <a:pt x="1695752" y="643836"/>
                        <a:pt x="1697232" y="645016"/>
                        <a:pt x="1698851" y="646157"/>
                      </a:cubicBezTo>
                      <a:lnTo>
                        <a:pt x="1703629" y="649598"/>
                      </a:lnTo>
                      <a:lnTo>
                        <a:pt x="1708346" y="652960"/>
                      </a:lnTo>
                      <a:cubicBezTo>
                        <a:pt x="1709766" y="653901"/>
                        <a:pt x="1711045" y="655001"/>
                        <a:pt x="1712344" y="656062"/>
                      </a:cubicBezTo>
                      <a:lnTo>
                        <a:pt x="1716263" y="659283"/>
                      </a:lnTo>
                      <a:cubicBezTo>
                        <a:pt x="1718861" y="661444"/>
                        <a:pt x="1721540" y="663505"/>
                        <a:pt x="1724099" y="665706"/>
                      </a:cubicBezTo>
                      <a:lnTo>
                        <a:pt x="1731516" y="672610"/>
                      </a:lnTo>
                      <a:cubicBezTo>
                        <a:pt x="1736633" y="677032"/>
                        <a:pt x="1741051" y="682154"/>
                        <a:pt x="1745769" y="686977"/>
                      </a:cubicBezTo>
                      <a:cubicBezTo>
                        <a:pt x="1748188" y="689338"/>
                        <a:pt x="1750287" y="691979"/>
                        <a:pt x="1752446" y="694560"/>
                      </a:cubicBezTo>
                      <a:lnTo>
                        <a:pt x="1758943" y="702284"/>
                      </a:lnTo>
                      <a:cubicBezTo>
                        <a:pt x="1761042" y="704905"/>
                        <a:pt x="1762921" y="707707"/>
                        <a:pt x="1764960" y="710388"/>
                      </a:cubicBezTo>
                      <a:lnTo>
                        <a:pt x="1767958" y="714450"/>
                      </a:lnTo>
                      <a:cubicBezTo>
                        <a:pt x="1768938" y="715811"/>
                        <a:pt x="1770018" y="717111"/>
                        <a:pt x="1770857" y="718572"/>
                      </a:cubicBezTo>
                      <a:lnTo>
                        <a:pt x="1776275" y="727056"/>
                      </a:lnTo>
                      <a:lnTo>
                        <a:pt x="1779013" y="731278"/>
                      </a:lnTo>
                      <a:cubicBezTo>
                        <a:pt x="1779893" y="732699"/>
                        <a:pt x="1780633" y="734220"/>
                        <a:pt x="1781472" y="735681"/>
                      </a:cubicBezTo>
                      <a:lnTo>
                        <a:pt x="1787369" y="746326"/>
                      </a:lnTo>
                      <a:cubicBezTo>
                        <a:pt x="1789189" y="749948"/>
                        <a:pt x="1790808" y="753669"/>
                        <a:pt x="1792567" y="757311"/>
                      </a:cubicBezTo>
                      <a:lnTo>
                        <a:pt x="1795186" y="762794"/>
                      </a:lnTo>
                      <a:lnTo>
                        <a:pt x="1797365" y="768457"/>
                      </a:lnTo>
                      <a:cubicBezTo>
                        <a:pt x="1798804" y="772239"/>
                        <a:pt x="1800363" y="775980"/>
                        <a:pt x="1801763" y="779762"/>
                      </a:cubicBezTo>
                      <a:lnTo>
                        <a:pt x="1805401" y="791328"/>
                      </a:lnTo>
                      <a:cubicBezTo>
                        <a:pt x="1805961" y="793269"/>
                        <a:pt x="1806740" y="795150"/>
                        <a:pt x="1807160" y="797131"/>
                      </a:cubicBezTo>
                      <a:lnTo>
                        <a:pt x="1808580" y="803034"/>
                      </a:lnTo>
                      <a:lnTo>
                        <a:pt x="1810019" y="808916"/>
                      </a:lnTo>
                      <a:cubicBezTo>
                        <a:pt x="1810479" y="810877"/>
                        <a:pt x="1811098" y="812818"/>
                        <a:pt x="1811338" y="814819"/>
                      </a:cubicBezTo>
                      <a:lnTo>
                        <a:pt x="1813397" y="826765"/>
                      </a:lnTo>
                      <a:cubicBezTo>
                        <a:pt x="1814257" y="830727"/>
                        <a:pt x="1814437" y="834789"/>
                        <a:pt x="1814897" y="838811"/>
                      </a:cubicBezTo>
                      <a:lnTo>
                        <a:pt x="1815536" y="844854"/>
                      </a:lnTo>
                      <a:cubicBezTo>
                        <a:pt x="1815756" y="846875"/>
                        <a:pt x="1816016" y="848876"/>
                        <a:pt x="1816016" y="850917"/>
                      </a:cubicBezTo>
                      <a:cubicBezTo>
                        <a:pt x="1816176" y="859021"/>
                        <a:pt x="1816816" y="867125"/>
                        <a:pt x="1816436" y="875249"/>
                      </a:cubicBezTo>
                      <a:cubicBezTo>
                        <a:pt x="1815936" y="891477"/>
                        <a:pt x="1813957" y="907585"/>
                        <a:pt x="1810499" y="923373"/>
                      </a:cubicBezTo>
                      <a:cubicBezTo>
                        <a:pt x="1810099" y="925254"/>
                        <a:pt x="1809679" y="927134"/>
                        <a:pt x="1809199" y="929015"/>
                      </a:cubicBezTo>
                      <a:cubicBezTo>
                        <a:pt x="1808760" y="930896"/>
                        <a:pt x="1808300" y="932757"/>
                        <a:pt x="1807780" y="934618"/>
                      </a:cubicBezTo>
                      <a:lnTo>
                        <a:pt x="1807400" y="936019"/>
                      </a:lnTo>
                      <a:lnTo>
                        <a:pt x="1807040" y="937419"/>
                      </a:lnTo>
                      <a:lnTo>
                        <a:pt x="1806521" y="939180"/>
                      </a:lnTo>
                      <a:lnTo>
                        <a:pt x="1804382" y="946004"/>
                      </a:lnTo>
                      <a:lnTo>
                        <a:pt x="1802223" y="952827"/>
                      </a:lnTo>
                      <a:lnTo>
                        <a:pt x="1799804" y="959630"/>
                      </a:lnTo>
                      <a:lnTo>
                        <a:pt x="1797885" y="965933"/>
                      </a:lnTo>
                      <a:cubicBezTo>
                        <a:pt x="1797485" y="966994"/>
                        <a:pt x="1797465" y="967995"/>
                        <a:pt x="1797325" y="969015"/>
                      </a:cubicBezTo>
                      <a:lnTo>
                        <a:pt x="1796945" y="972076"/>
                      </a:lnTo>
                      <a:cubicBezTo>
                        <a:pt x="1796525" y="976118"/>
                        <a:pt x="1795566" y="980400"/>
                        <a:pt x="1796265" y="983942"/>
                      </a:cubicBezTo>
                      <a:lnTo>
                        <a:pt x="1796745" y="989485"/>
                      </a:lnTo>
                      <a:lnTo>
                        <a:pt x="1796985" y="992266"/>
                      </a:lnTo>
                      <a:lnTo>
                        <a:pt x="1797125" y="992987"/>
                      </a:lnTo>
                      <a:lnTo>
                        <a:pt x="1797425" y="993647"/>
                      </a:lnTo>
                      <a:lnTo>
                        <a:pt x="1798044" y="994988"/>
                      </a:lnTo>
                      <a:lnTo>
                        <a:pt x="1803022" y="1005673"/>
                      </a:lnTo>
                      <a:lnTo>
                        <a:pt x="1808000" y="1016358"/>
                      </a:lnTo>
                      <a:cubicBezTo>
                        <a:pt x="1808420" y="1017239"/>
                        <a:pt x="1808819" y="1018139"/>
                        <a:pt x="1809259" y="1019020"/>
                      </a:cubicBezTo>
                      <a:lnTo>
                        <a:pt x="1811278" y="1021441"/>
                      </a:lnTo>
                      <a:lnTo>
                        <a:pt x="1815316" y="1026263"/>
                      </a:lnTo>
                      <a:lnTo>
                        <a:pt x="1823393" y="1035908"/>
                      </a:lnTo>
                      <a:cubicBezTo>
                        <a:pt x="1825892" y="1038909"/>
                        <a:pt x="1829530" y="1043131"/>
                        <a:pt x="1829870" y="1043832"/>
                      </a:cubicBezTo>
                      <a:cubicBezTo>
                        <a:pt x="1838725" y="1055437"/>
                        <a:pt x="1846462" y="1067783"/>
                        <a:pt x="1853439" y="1080490"/>
                      </a:cubicBezTo>
                      <a:cubicBezTo>
                        <a:pt x="1867472" y="1105902"/>
                        <a:pt x="1877108" y="1133456"/>
                        <a:pt x="1882865" y="1161689"/>
                      </a:cubicBezTo>
                      <a:cubicBezTo>
                        <a:pt x="1885983" y="1177777"/>
                        <a:pt x="1887683" y="1194125"/>
                        <a:pt x="1887982" y="1210553"/>
                      </a:cubicBezTo>
                      <a:cubicBezTo>
                        <a:pt x="1888362" y="1226981"/>
                        <a:pt x="1887263" y="1243429"/>
                        <a:pt x="1884824" y="1259617"/>
                      </a:cubicBezTo>
                      <a:cubicBezTo>
                        <a:pt x="1882285" y="1275805"/>
                        <a:pt x="1878347" y="1291753"/>
                        <a:pt x="1873069" y="1307281"/>
                      </a:cubicBezTo>
                      <a:cubicBezTo>
                        <a:pt x="1870491" y="1315065"/>
                        <a:pt x="1867392" y="1322668"/>
                        <a:pt x="1864194" y="1330232"/>
                      </a:cubicBezTo>
                      <a:cubicBezTo>
                        <a:pt x="1862434" y="1333954"/>
                        <a:pt x="1860795" y="1337716"/>
                        <a:pt x="1858976" y="1341398"/>
                      </a:cubicBezTo>
                      <a:cubicBezTo>
                        <a:pt x="1857057" y="1345039"/>
                        <a:pt x="1855358" y="1348781"/>
                        <a:pt x="1853279" y="1352343"/>
                      </a:cubicBezTo>
                      <a:cubicBezTo>
                        <a:pt x="1845362" y="1366790"/>
                        <a:pt x="1836267" y="1380637"/>
                        <a:pt x="1826031" y="139366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1" name="Freeform 31">
                  <a:extLst>
                    <a:ext uri="{FF2B5EF4-FFF2-40B4-BE49-F238E27FC236}">
                      <a16:creationId xmlns:a16="http://schemas.microsoft.com/office/drawing/2014/main" id="{A262621C-F5CC-8CA0-DF47-5DDD58C1D146}"/>
                    </a:ext>
                  </a:extLst>
                </p:cNvPr>
                <p:cNvSpPr/>
                <p:nvPr/>
              </p:nvSpPr>
              <p:spPr>
                <a:xfrm>
                  <a:off x="9110583" y="2952319"/>
                  <a:ext cx="343739" cy="342367"/>
                </a:xfrm>
                <a:custGeom>
                  <a:avLst/>
                  <a:gdLst>
                    <a:gd name="connsiteX0" fmla="*/ 45019 w 343739"/>
                    <a:gd name="connsiteY0" fmla="*/ 127022 h 342367"/>
                    <a:gd name="connsiteX1" fmla="*/ 45019 w 343739"/>
                    <a:gd name="connsiteY1" fmla="*/ 257086 h 342367"/>
                    <a:gd name="connsiteX2" fmla="*/ 104011 w 343739"/>
                    <a:gd name="connsiteY2" fmla="*/ 316135 h 342367"/>
                    <a:gd name="connsiteX3" fmla="*/ 226574 w 343739"/>
                    <a:gd name="connsiteY3" fmla="*/ 316135 h 342367"/>
                    <a:gd name="connsiteX4" fmla="*/ 278710 w 343739"/>
                    <a:gd name="connsiteY4" fmla="*/ 342368 h 342367"/>
                    <a:gd name="connsiteX5" fmla="*/ 343739 w 343739"/>
                    <a:gd name="connsiteY5" fmla="*/ 277276 h 342367"/>
                    <a:gd name="connsiteX6" fmla="*/ 278710 w 343739"/>
                    <a:gd name="connsiteY6" fmla="*/ 212184 h 342367"/>
                    <a:gd name="connsiteX7" fmla="*/ 213720 w 343739"/>
                    <a:gd name="connsiteY7" fmla="*/ 276115 h 342367"/>
                    <a:gd name="connsiteX8" fmla="*/ 104031 w 343739"/>
                    <a:gd name="connsiteY8" fmla="*/ 276115 h 342367"/>
                    <a:gd name="connsiteX9" fmla="*/ 85020 w 343739"/>
                    <a:gd name="connsiteY9" fmla="*/ 257086 h 342367"/>
                    <a:gd name="connsiteX10" fmla="*/ 85020 w 343739"/>
                    <a:gd name="connsiteY10" fmla="*/ 127022 h 342367"/>
                    <a:gd name="connsiteX11" fmla="*/ 130059 w 343739"/>
                    <a:gd name="connsiteY11" fmla="*/ 65092 h 342367"/>
                    <a:gd name="connsiteX12" fmla="*/ 65030 w 343739"/>
                    <a:gd name="connsiteY12" fmla="*/ 0 h 342367"/>
                    <a:gd name="connsiteX13" fmla="*/ 0 w 343739"/>
                    <a:gd name="connsiteY13" fmla="*/ 65092 h 342367"/>
                    <a:gd name="connsiteX14" fmla="*/ 45039 w 343739"/>
                    <a:gd name="connsiteY14" fmla="*/ 127022 h 34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3739" h="342367">
                      <a:moveTo>
                        <a:pt x="45019" y="127022"/>
                      </a:moveTo>
                      <a:lnTo>
                        <a:pt x="45019" y="257086"/>
                      </a:lnTo>
                      <a:cubicBezTo>
                        <a:pt x="45019" y="289642"/>
                        <a:pt x="71487" y="316135"/>
                        <a:pt x="104011" y="316135"/>
                      </a:cubicBezTo>
                      <a:lnTo>
                        <a:pt x="226574" y="316135"/>
                      </a:lnTo>
                      <a:cubicBezTo>
                        <a:pt x="238449" y="332043"/>
                        <a:pt x="257400" y="342368"/>
                        <a:pt x="278710" y="342368"/>
                      </a:cubicBezTo>
                      <a:cubicBezTo>
                        <a:pt x="314573" y="342368"/>
                        <a:pt x="343739" y="313174"/>
                        <a:pt x="343739" y="277276"/>
                      </a:cubicBezTo>
                      <a:cubicBezTo>
                        <a:pt x="343739" y="241378"/>
                        <a:pt x="314573" y="212184"/>
                        <a:pt x="278710" y="212184"/>
                      </a:cubicBezTo>
                      <a:cubicBezTo>
                        <a:pt x="242847" y="212184"/>
                        <a:pt x="214340" y="240758"/>
                        <a:pt x="213720" y="276115"/>
                      </a:cubicBezTo>
                      <a:lnTo>
                        <a:pt x="104031" y="276115"/>
                      </a:lnTo>
                      <a:cubicBezTo>
                        <a:pt x="93536" y="276115"/>
                        <a:pt x="85020" y="267571"/>
                        <a:pt x="85020" y="257086"/>
                      </a:cubicBezTo>
                      <a:lnTo>
                        <a:pt x="85020" y="127022"/>
                      </a:lnTo>
                      <a:cubicBezTo>
                        <a:pt x="111128" y="118558"/>
                        <a:pt x="130059" y="94006"/>
                        <a:pt x="130059" y="65092"/>
                      </a:cubicBezTo>
                      <a:cubicBezTo>
                        <a:pt x="130059" y="29194"/>
                        <a:pt x="100893" y="0"/>
                        <a:pt x="65030" y="0"/>
                      </a:cubicBezTo>
                      <a:cubicBezTo>
                        <a:pt x="29166" y="0"/>
                        <a:pt x="0" y="29194"/>
                        <a:pt x="0" y="65092"/>
                      </a:cubicBezTo>
                      <a:cubicBezTo>
                        <a:pt x="0" y="94006"/>
                        <a:pt x="18931" y="118558"/>
                        <a:pt x="45039" y="127022"/>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2" name="Freeform 32">
                  <a:extLst>
                    <a:ext uri="{FF2B5EF4-FFF2-40B4-BE49-F238E27FC236}">
                      <a16:creationId xmlns:a16="http://schemas.microsoft.com/office/drawing/2014/main" id="{787D49C2-95F8-091F-FF5A-1F5B1A0177DC}"/>
                    </a:ext>
                  </a:extLst>
                </p:cNvPr>
                <p:cNvSpPr/>
                <p:nvPr/>
              </p:nvSpPr>
              <p:spPr>
                <a:xfrm>
                  <a:off x="9154323" y="3784987"/>
                  <a:ext cx="480795" cy="407859"/>
                </a:xfrm>
                <a:custGeom>
                  <a:avLst/>
                  <a:gdLst>
                    <a:gd name="connsiteX0" fmla="*/ 435756 w 480795"/>
                    <a:gd name="connsiteY0" fmla="*/ 280838 h 407859"/>
                    <a:gd name="connsiteX1" fmla="*/ 435756 w 480795"/>
                    <a:gd name="connsiteY1" fmla="*/ 250963 h 407859"/>
                    <a:gd name="connsiteX2" fmla="*/ 415586 w 480795"/>
                    <a:gd name="connsiteY2" fmla="*/ 200178 h 407859"/>
                    <a:gd name="connsiteX3" fmla="*/ 364850 w 480795"/>
                    <a:gd name="connsiteY3" fmla="*/ 146372 h 407859"/>
                    <a:gd name="connsiteX4" fmla="*/ 315573 w 480795"/>
                    <a:gd name="connsiteY4" fmla="*/ 125101 h 407859"/>
                    <a:gd name="connsiteX5" fmla="*/ 196508 w 480795"/>
                    <a:gd name="connsiteY5" fmla="*/ 125101 h 407859"/>
                    <a:gd name="connsiteX6" fmla="*/ 196508 w 480795"/>
                    <a:gd name="connsiteY6" fmla="*/ 0 h 407859"/>
                    <a:gd name="connsiteX7" fmla="*/ 156527 w 480795"/>
                    <a:gd name="connsiteY7" fmla="*/ 0 h 407859"/>
                    <a:gd name="connsiteX8" fmla="*/ 156527 w 480795"/>
                    <a:gd name="connsiteY8" fmla="*/ 222269 h 407859"/>
                    <a:gd name="connsiteX9" fmla="*/ 137516 w 480795"/>
                    <a:gd name="connsiteY9" fmla="*/ 241298 h 407859"/>
                    <a:gd name="connsiteX10" fmla="*/ 0 w 480795"/>
                    <a:gd name="connsiteY10" fmla="*/ 241298 h 407859"/>
                    <a:gd name="connsiteX11" fmla="*/ 0 w 480795"/>
                    <a:gd name="connsiteY11" fmla="*/ 281318 h 407859"/>
                    <a:gd name="connsiteX12" fmla="*/ 137516 w 480795"/>
                    <a:gd name="connsiteY12" fmla="*/ 281318 h 407859"/>
                    <a:gd name="connsiteX13" fmla="*/ 196508 w 480795"/>
                    <a:gd name="connsiteY13" fmla="*/ 222269 h 407859"/>
                    <a:gd name="connsiteX14" fmla="*/ 196508 w 480795"/>
                    <a:gd name="connsiteY14" fmla="*/ 165121 h 407859"/>
                    <a:gd name="connsiteX15" fmla="*/ 315573 w 480795"/>
                    <a:gd name="connsiteY15" fmla="*/ 165121 h 407859"/>
                    <a:gd name="connsiteX16" fmla="*/ 335783 w 480795"/>
                    <a:gd name="connsiteY16" fmla="*/ 173845 h 407859"/>
                    <a:gd name="connsiteX17" fmla="*/ 386520 w 480795"/>
                    <a:gd name="connsiteY17" fmla="*/ 227652 h 407859"/>
                    <a:gd name="connsiteX18" fmla="*/ 395775 w 480795"/>
                    <a:gd name="connsiteY18" fmla="*/ 250963 h 407859"/>
                    <a:gd name="connsiteX19" fmla="*/ 395775 w 480795"/>
                    <a:gd name="connsiteY19" fmla="*/ 280838 h 407859"/>
                    <a:gd name="connsiteX20" fmla="*/ 350736 w 480795"/>
                    <a:gd name="connsiteY20" fmla="*/ 342768 h 407859"/>
                    <a:gd name="connsiteX21" fmla="*/ 415766 w 480795"/>
                    <a:gd name="connsiteY21" fmla="*/ 407860 h 407859"/>
                    <a:gd name="connsiteX22" fmla="*/ 480795 w 480795"/>
                    <a:gd name="connsiteY22" fmla="*/ 342768 h 407859"/>
                    <a:gd name="connsiteX23" fmla="*/ 435756 w 480795"/>
                    <a:gd name="connsiteY23" fmla="*/ 28083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0795" h="407859">
                      <a:moveTo>
                        <a:pt x="435756" y="280838"/>
                      </a:moveTo>
                      <a:lnTo>
                        <a:pt x="435756" y="250963"/>
                      </a:lnTo>
                      <a:cubicBezTo>
                        <a:pt x="435756" y="232014"/>
                        <a:pt x="428600" y="213965"/>
                        <a:pt x="415586" y="200178"/>
                      </a:cubicBezTo>
                      <a:lnTo>
                        <a:pt x="364850" y="146372"/>
                      </a:lnTo>
                      <a:cubicBezTo>
                        <a:pt x="352096" y="132845"/>
                        <a:pt x="334144" y="125101"/>
                        <a:pt x="315573" y="125101"/>
                      </a:cubicBezTo>
                      <a:lnTo>
                        <a:pt x="196508" y="125101"/>
                      </a:lnTo>
                      <a:lnTo>
                        <a:pt x="196508" y="0"/>
                      </a:lnTo>
                      <a:lnTo>
                        <a:pt x="156527" y="0"/>
                      </a:lnTo>
                      <a:lnTo>
                        <a:pt x="156527" y="222269"/>
                      </a:lnTo>
                      <a:cubicBezTo>
                        <a:pt x="156527" y="232774"/>
                        <a:pt x="147991" y="241298"/>
                        <a:pt x="137516" y="241298"/>
                      </a:cubicBezTo>
                      <a:lnTo>
                        <a:pt x="0" y="241298"/>
                      </a:lnTo>
                      <a:lnTo>
                        <a:pt x="0" y="281318"/>
                      </a:lnTo>
                      <a:lnTo>
                        <a:pt x="137516" y="281318"/>
                      </a:lnTo>
                      <a:cubicBezTo>
                        <a:pt x="170041" y="281318"/>
                        <a:pt x="196508" y="254825"/>
                        <a:pt x="196508" y="222269"/>
                      </a:cubicBezTo>
                      <a:lnTo>
                        <a:pt x="196508" y="165121"/>
                      </a:lnTo>
                      <a:lnTo>
                        <a:pt x="315573" y="165121"/>
                      </a:lnTo>
                      <a:cubicBezTo>
                        <a:pt x="323189" y="165121"/>
                        <a:pt x="330546" y="168302"/>
                        <a:pt x="335783" y="173845"/>
                      </a:cubicBezTo>
                      <a:lnTo>
                        <a:pt x="386520" y="227652"/>
                      </a:lnTo>
                      <a:cubicBezTo>
                        <a:pt x="392497" y="233975"/>
                        <a:pt x="395775" y="242259"/>
                        <a:pt x="395775" y="250963"/>
                      </a:cubicBezTo>
                      <a:lnTo>
                        <a:pt x="395775" y="280838"/>
                      </a:lnTo>
                      <a:cubicBezTo>
                        <a:pt x="369667" y="289302"/>
                        <a:pt x="350736" y="313854"/>
                        <a:pt x="350736" y="342768"/>
                      </a:cubicBezTo>
                      <a:cubicBezTo>
                        <a:pt x="350736" y="378666"/>
                        <a:pt x="379903" y="407860"/>
                        <a:pt x="415766" y="407860"/>
                      </a:cubicBezTo>
                      <a:cubicBezTo>
                        <a:pt x="451629" y="407860"/>
                        <a:pt x="480795" y="378666"/>
                        <a:pt x="480795" y="342768"/>
                      </a:cubicBezTo>
                      <a:cubicBezTo>
                        <a:pt x="480795" y="313854"/>
                        <a:pt x="461864" y="289302"/>
                        <a:pt x="435756" y="28083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3" name="Freeform 33">
                  <a:extLst>
                    <a:ext uri="{FF2B5EF4-FFF2-40B4-BE49-F238E27FC236}">
                      <a16:creationId xmlns:a16="http://schemas.microsoft.com/office/drawing/2014/main" id="{94BDA69E-6AFF-8B49-F73B-3A6854853A26}"/>
                    </a:ext>
                  </a:extLst>
                </p:cNvPr>
                <p:cNvSpPr/>
                <p:nvPr/>
              </p:nvSpPr>
              <p:spPr>
                <a:xfrm>
                  <a:off x="8095338" y="3477396"/>
                  <a:ext cx="379862" cy="271613"/>
                </a:xfrm>
                <a:custGeom>
                  <a:avLst/>
                  <a:gdLst>
                    <a:gd name="connsiteX0" fmla="*/ 65010 w 379862"/>
                    <a:gd name="connsiteY0" fmla="*/ 271613 h 271613"/>
                    <a:gd name="connsiteX1" fmla="*/ 130039 w 379862"/>
                    <a:gd name="connsiteY1" fmla="*/ 206521 h 271613"/>
                    <a:gd name="connsiteX2" fmla="*/ 85000 w 379862"/>
                    <a:gd name="connsiteY2" fmla="*/ 144591 h 271613"/>
                    <a:gd name="connsiteX3" fmla="*/ 85000 w 379862"/>
                    <a:gd name="connsiteY3" fmla="*/ 81480 h 271613"/>
                    <a:gd name="connsiteX4" fmla="*/ 126401 w 379862"/>
                    <a:gd name="connsiteY4" fmla="*/ 40040 h 271613"/>
                    <a:gd name="connsiteX5" fmla="*/ 214420 w 379862"/>
                    <a:gd name="connsiteY5" fmla="*/ 40040 h 271613"/>
                    <a:gd name="connsiteX6" fmla="*/ 239208 w 379862"/>
                    <a:gd name="connsiteY6" fmla="*/ 51105 h 271613"/>
                    <a:gd name="connsiteX7" fmla="*/ 350096 w 379862"/>
                    <a:gd name="connsiteY7" fmla="*/ 174806 h 271613"/>
                    <a:gd name="connsiteX8" fmla="*/ 379863 w 379862"/>
                    <a:gd name="connsiteY8" fmla="*/ 148073 h 271613"/>
                    <a:gd name="connsiteX9" fmla="*/ 268974 w 379862"/>
                    <a:gd name="connsiteY9" fmla="*/ 24372 h 271613"/>
                    <a:gd name="connsiteX10" fmla="*/ 214440 w 379862"/>
                    <a:gd name="connsiteY10" fmla="*/ 0 h 271613"/>
                    <a:gd name="connsiteX11" fmla="*/ 126421 w 379862"/>
                    <a:gd name="connsiteY11" fmla="*/ 0 h 271613"/>
                    <a:gd name="connsiteX12" fmla="*/ 45039 w 379862"/>
                    <a:gd name="connsiteY12" fmla="*/ 81460 h 271613"/>
                    <a:gd name="connsiteX13" fmla="*/ 45039 w 379862"/>
                    <a:gd name="connsiteY13" fmla="*/ 144571 h 271613"/>
                    <a:gd name="connsiteX14" fmla="*/ 0 w 379862"/>
                    <a:gd name="connsiteY14" fmla="*/ 206501 h 271613"/>
                    <a:gd name="connsiteX15" fmla="*/ 65030 w 379862"/>
                    <a:gd name="connsiteY15" fmla="*/ 271593 h 27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613">
                      <a:moveTo>
                        <a:pt x="65010" y="271613"/>
                      </a:moveTo>
                      <a:cubicBezTo>
                        <a:pt x="100873" y="271613"/>
                        <a:pt x="130039" y="242419"/>
                        <a:pt x="130039" y="206521"/>
                      </a:cubicBezTo>
                      <a:cubicBezTo>
                        <a:pt x="130039" y="177607"/>
                        <a:pt x="111108" y="153055"/>
                        <a:pt x="85000" y="144591"/>
                      </a:cubicBezTo>
                      <a:lnTo>
                        <a:pt x="85000" y="81480"/>
                      </a:lnTo>
                      <a:cubicBezTo>
                        <a:pt x="85000" y="58629"/>
                        <a:pt x="103572" y="40040"/>
                        <a:pt x="126401" y="40040"/>
                      </a:cubicBezTo>
                      <a:lnTo>
                        <a:pt x="214420" y="40040"/>
                      </a:lnTo>
                      <a:cubicBezTo>
                        <a:pt x="223855" y="40040"/>
                        <a:pt x="232891" y="44082"/>
                        <a:pt x="239208" y="51105"/>
                      </a:cubicBezTo>
                      <a:lnTo>
                        <a:pt x="350096" y="174806"/>
                      </a:lnTo>
                      <a:lnTo>
                        <a:pt x="379863" y="148073"/>
                      </a:lnTo>
                      <a:lnTo>
                        <a:pt x="268974" y="24372"/>
                      </a:lnTo>
                      <a:cubicBezTo>
                        <a:pt x="255101" y="8884"/>
                        <a:pt x="235210" y="0"/>
                        <a:pt x="214440" y="0"/>
                      </a:cubicBezTo>
                      <a:lnTo>
                        <a:pt x="126421" y="0"/>
                      </a:lnTo>
                      <a:cubicBezTo>
                        <a:pt x="81542" y="0"/>
                        <a:pt x="45039" y="36538"/>
                        <a:pt x="45039" y="81460"/>
                      </a:cubicBezTo>
                      <a:lnTo>
                        <a:pt x="45039" y="144571"/>
                      </a:lnTo>
                      <a:cubicBezTo>
                        <a:pt x="18931" y="153035"/>
                        <a:pt x="0" y="177587"/>
                        <a:pt x="0" y="206501"/>
                      </a:cubicBezTo>
                      <a:cubicBezTo>
                        <a:pt x="0" y="242399"/>
                        <a:pt x="29166" y="271593"/>
                        <a:pt x="65030" y="271593"/>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4" name="Freeform 34">
                  <a:extLst>
                    <a:ext uri="{FF2B5EF4-FFF2-40B4-BE49-F238E27FC236}">
                      <a16:creationId xmlns:a16="http://schemas.microsoft.com/office/drawing/2014/main" id="{DA51B605-D3F1-7F3C-64AE-3A6C4565A722}"/>
                    </a:ext>
                  </a:extLst>
                </p:cNvPr>
                <p:cNvSpPr/>
                <p:nvPr/>
              </p:nvSpPr>
              <p:spPr>
                <a:xfrm>
                  <a:off x="8422285" y="4157549"/>
                  <a:ext cx="214519" cy="425228"/>
                </a:xfrm>
                <a:custGeom>
                  <a:avLst/>
                  <a:gdLst>
                    <a:gd name="connsiteX0" fmla="*/ 81822 w 214519"/>
                    <a:gd name="connsiteY0" fmla="*/ 108133 h 425228"/>
                    <a:gd name="connsiteX1" fmla="*/ 45039 w 214519"/>
                    <a:gd name="connsiteY1" fmla="*/ 199518 h 425228"/>
                    <a:gd name="connsiteX2" fmla="*/ 45039 w 214519"/>
                    <a:gd name="connsiteY2" fmla="*/ 298206 h 425228"/>
                    <a:gd name="connsiteX3" fmla="*/ 0 w 214519"/>
                    <a:gd name="connsiteY3" fmla="*/ 360136 h 425228"/>
                    <a:gd name="connsiteX4" fmla="*/ 65030 w 214519"/>
                    <a:gd name="connsiteY4" fmla="*/ 425228 h 425228"/>
                    <a:gd name="connsiteX5" fmla="*/ 130059 w 214519"/>
                    <a:gd name="connsiteY5" fmla="*/ 360136 h 425228"/>
                    <a:gd name="connsiteX6" fmla="*/ 85020 w 214519"/>
                    <a:gd name="connsiteY6" fmla="*/ 298206 h 425228"/>
                    <a:gd name="connsiteX7" fmla="*/ 85020 w 214519"/>
                    <a:gd name="connsiteY7" fmla="*/ 199518 h 425228"/>
                    <a:gd name="connsiteX8" fmla="*/ 110628 w 214519"/>
                    <a:gd name="connsiteY8" fmla="*/ 135867 h 425228"/>
                    <a:gd name="connsiteX9" fmla="*/ 214520 w 214519"/>
                    <a:gd name="connsiteY9" fmla="*/ 27734 h 425228"/>
                    <a:gd name="connsiteX10" fmla="*/ 185693 w 214519"/>
                    <a:gd name="connsiteY10" fmla="*/ 0 h 425228"/>
                    <a:gd name="connsiteX11" fmla="*/ 81802 w 214519"/>
                    <a:gd name="connsiteY11" fmla="*/ 108133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81822" y="108133"/>
                      </a:moveTo>
                      <a:cubicBezTo>
                        <a:pt x="58113" y="132825"/>
                        <a:pt x="45039" y="165281"/>
                        <a:pt x="45039" y="199518"/>
                      </a:cubicBezTo>
                      <a:lnTo>
                        <a:pt x="45039" y="298206"/>
                      </a:lnTo>
                      <a:cubicBezTo>
                        <a:pt x="18931" y="306670"/>
                        <a:pt x="0" y="331222"/>
                        <a:pt x="0" y="360136"/>
                      </a:cubicBezTo>
                      <a:cubicBezTo>
                        <a:pt x="0" y="396034"/>
                        <a:pt x="29166" y="425228"/>
                        <a:pt x="65030" y="425228"/>
                      </a:cubicBezTo>
                      <a:cubicBezTo>
                        <a:pt x="100893" y="425228"/>
                        <a:pt x="130059" y="396034"/>
                        <a:pt x="130059" y="360136"/>
                      </a:cubicBezTo>
                      <a:cubicBezTo>
                        <a:pt x="130059" y="331222"/>
                        <a:pt x="111128" y="306670"/>
                        <a:pt x="85020" y="298206"/>
                      </a:cubicBezTo>
                      <a:lnTo>
                        <a:pt x="85020" y="199518"/>
                      </a:lnTo>
                      <a:cubicBezTo>
                        <a:pt x="85020" y="175666"/>
                        <a:pt x="94116" y="153055"/>
                        <a:pt x="110628" y="135867"/>
                      </a:cubicBezTo>
                      <a:lnTo>
                        <a:pt x="214520" y="27734"/>
                      </a:lnTo>
                      <a:lnTo>
                        <a:pt x="185693" y="0"/>
                      </a:lnTo>
                      <a:lnTo>
                        <a:pt x="81802" y="108133"/>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5" name="Freeform 35">
                  <a:extLst>
                    <a:ext uri="{FF2B5EF4-FFF2-40B4-BE49-F238E27FC236}">
                      <a16:creationId xmlns:a16="http://schemas.microsoft.com/office/drawing/2014/main" id="{4B5EF1FC-5467-F157-E5F2-221B1A77D823}"/>
                    </a:ext>
                  </a:extLst>
                </p:cNvPr>
                <p:cNvSpPr/>
                <p:nvPr/>
              </p:nvSpPr>
              <p:spPr>
                <a:xfrm>
                  <a:off x="9093072" y="4157549"/>
                  <a:ext cx="214519" cy="425228"/>
                </a:xfrm>
                <a:custGeom>
                  <a:avLst/>
                  <a:gdLst>
                    <a:gd name="connsiteX0" fmla="*/ 169501 w 214519"/>
                    <a:gd name="connsiteY0" fmla="*/ 298206 h 425228"/>
                    <a:gd name="connsiteX1" fmla="*/ 169501 w 214519"/>
                    <a:gd name="connsiteY1" fmla="*/ 193135 h 425228"/>
                    <a:gd name="connsiteX2" fmla="*/ 137136 w 214519"/>
                    <a:gd name="connsiteY2" fmla="*/ 112735 h 425228"/>
                    <a:gd name="connsiteX3" fmla="*/ 28827 w 214519"/>
                    <a:gd name="connsiteY3" fmla="*/ 0 h 425228"/>
                    <a:gd name="connsiteX4" fmla="*/ 0 w 214519"/>
                    <a:gd name="connsiteY4" fmla="*/ 27734 h 425228"/>
                    <a:gd name="connsiteX5" fmla="*/ 108310 w 214519"/>
                    <a:gd name="connsiteY5" fmla="*/ 140469 h 425228"/>
                    <a:gd name="connsiteX6" fmla="*/ 129500 w 214519"/>
                    <a:gd name="connsiteY6" fmla="*/ 193135 h 425228"/>
                    <a:gd name="connsiteX7" fmla="*/ 129500 w 214519"/>
                    <a:gd name="connsiteY7" fmla="*/ 298206 h 425228"/>
                    <a:gd name="connsiteX8" fmla="*/ 84461 w 214519"/>
                    <a:gd name="connsiteY8" fmla="*/ 360136 h 425228"/>
                    <a:gd name="connsiteX9" fmla="*/ 149490 w 214519"/>
                    <a:gd name="connsiteY9" fmla="*/ 425228 h 425228"/>
                    <a:gd name="connsiteX10" fmla="*/ 214520 w 214519"/>
                    <a:gd name="connsiteY10" fmla="*/ 360136 h 425228"/>
                    <a:gd name="connsiteX11" fmla="*/ 169481 w 214519"/>
                    <a:gd name="connsiteY11" fmla="*/ 298206 h 42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519" h="425228">
                      <a:moveTo>
                        <a:pt x="169501" y="298206"/>
                      </a:moveTo>
                      <a:lnTo>
                        <a:pt x="169501" y="193135"/>
                      </a:lnTo>
                      <a:cubicBezTo>
                        <a:pt x="169501" y="163000"/>
                        <a:pt x="158006" y="134446"/>
                        <a:pt x="137136" y="112735"/>
                      </a:cubicBezTo>
                      <a:lnTo>
                        <a:pt x="28827" y="0"/>
                      </a:lnTo>
                      <a:lnTo>
                        <a:pt x="0" y="27734"/>
                      </a:lnTo>
                      <a:lnTo>
                        <a:pt x="108310" y="140469"/>
                      </a:lnTo>
                      <a:cubicBezTo>
                        <a:pt x="121983" y="154696"/>
                        <a:pt x="129500" y="173405"/>
                        <a:pt x="129500" y="193135"/>
                      </a:cubicBezTo>
                      <a:lnTo>
                        <a:pt x="129500" y="298206"/>
                      </a:lnTo>
                      <a:cubicBezTo>
                        <a:pt x="103392" y="306670"/>
                        <a:pt x="84461" y="331222"/>
                        <a:pt x="84461" y="360136"/>
                      </a:cubicBezTo>
                      <a:cubicBezTo>
                        <a:pt x="84461" y="396034"/>
                        <a:pt x="113627" y="425228"/>
                        <a:pt x="149490" y="425228"/>
                      </a:cubicBezTo>
                      <a:cubicBezTo>
                        <a:pt x="185353" y="425228"/>
                        <a:pt x="214520" y="396034"/>
                        <a:pt x="214520" y="360136"/>
                      </a:cubicBezTo>
                      <a:cubicBezTo>
                        <a:pt x="214520" y="331222"/>
                        <a:pt x="195589" y="306670"/>
                        <a:pt x="169481" y="298206"/>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6" name="Freeform 36">
                  <a:extLst>
                    <a:ext uri="{FF2B5EF4-FFF2-40B4-BE49-F238E27FC236}">
                      <a16:creationId xmlns:a16="http://schemas.microsoft.com/office/drawing/2014/main" id="{6CBCE273-C4DF-FE01-A906-AA9822C0EDCA}"/>
                    </a:ext>
                  </a:extLst>
                </p:cNvPr>
                <p:cNvSpPr/>
                <p:nvPr/>
              </p:nvSpPr>
              <p:spPr>
                <a:xfrm>
                  <a:off x="9234905" y="3477436"/>
                  <a:ext cx="379862" cy="271593"/>
                </a:xfrm>
                <a:custGeom>
                  <a:avLst/>
                  <a:gdLst>
                    <a:gd name="connsiteX0" fmla="*/ 118565 w 379862"/>
                    <a:gd name="connsiteY0" fmla="*/ 15788 h 271593"/>
                    <a:gd name="connsiteX1" fmla="*/ 0 w 379862"/>
                    <a:gd name="connsiteY1" fmla="*/ 148053 h 271593"/>
                    <a:gd name="connsiteX2" fmla="*/ 29746 w 379862"/>
                    <a:gd name="connsiteY2" fmla="*/ 174786 h 271593"/>
                    <a:gd name="connsiteX3" fmla="*/ 148311 w 379862"/>
                    <a:gd name="connsiteY3" fmla="*/ 42521 h 271593"/>
                    <a:gd name="connsiteX4" fmla="*/ 153928 w 379862"/>
                    <a:gd name="connsiteY4" fmla="*/ 40020 h 271593"/>
                    <a:gd name="connsiteX5" fmla="*/ 287306 w 379862"/>
                    <a:gd name="connsiteY5" fmla="*/ 40020 h 271593"/>
                    <a:gd name="connsiteX6" fmla="*/ 294842 w 379862"/>
                    <a:gd name="connsiteY6" fmla="*/ 47563 h 271593"/>
                    <a:gd name="connsiteX7" fmla="*/ 294842 w 379862"/>
                    <a:gd name="connsiteY7" fmla="*/ 144571 h 271593"/>
                    <a:gd name="connsiteX8" fmla="*/ 249803 w 379862"/>
                    <a:gd name="connsiteY8" fmla="*/ 206501 h 271593"/>
                    <a:gd name="connsiteX9" fmla="*/ 314833 w 379862"/>
                    <a:gd name="connsiteY9" fmla="*/ 271593 h 271593"/>
                    <a:gd name="connsiteX10" fmla="*/ 379863 w 379862"/>
                    <a:gd name="connsiteY10" fmla="*/ 206501 h 271593"/>
                    <a:gd name="connsiteX11" fmla="*/ 334824 w 379862"/>
                    <a:gd name="connsiteY11" fmla="*/ 144571 h 271593"/>
                    <a:gd name="connsiteX12" fmla="*/ 334824 w 379862"/>
                    <a:gd name="connsiteY12" fmla="*/ 47563 h 271593"/>
                    <a:gd name="connsiteX13" fmla="*/ 287306 w 379862"/>
                    <a:gd name="connsiteY13" fmla="*/ 0 h 271593"/>
                    <a:gd name="connsiteX14" fmla="*/ 153928 w 379862"/>
                    <a:gd name="connsiteY14" fmla="*/ 0 h 271593"/>
                    <a:gd name="connsiteX15" fmla="*/ 118565 w 379862"/>
                    <a:gd name="connsiteY15" fmla="*/ 15808 h 271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9862" h="271593">
                      <a:moveTo>
                        <a:pt x="118565" y="15788"/>
                      </a:moveTo>
                      <a:lnTo>
                        <a:pt x="0" y="148053"/>
                      </a:lnTo>
                      <a:lnTo>
                        <a:pt x="29746" y="174786"/>
                      </a:lnTo>
                      <a:lnTo>
                        <a:pt x="148311" y="42521"/>
                      </a:lnTo>
                      <a:cubicBezTo>
                        <a:pt x="149730" y="40920"/>
                        <a:pt x="151789" y="40020"/>
                        <a:pt x="153928" y="40020"/>
                      </a:cubicBezTo>
                      <a:lnTo>
                        <a:pt x="287306" y="40020"/>
                      </a:lnTo>
                      <a:cubicBezTo>
                        <a:pt x="291464" y="40020"/>
                        <a:pt x="294842" y="43401"/>
                        <a:pt x="294842" y="47563"/>
                      </a:cubicBezTo>
                      <a:lnTo>
                        <a:pt x="294842" y="144571"/>
                      </a:lnTo>
                      <a:cubicBezTo>
                        <a:pt x="268734" y="153035"/>
                        <a:pt x="249803" y="177587"/>
                        <a:pt x="249803" y="206501"/>
                      </a:cubicBezTo>
                      <a:cubicBezTo>
                        <a:pt x="249803" y="242399"/>
                        <a:pt x="278970" y="271593"/>
                        <a:pt x="314833" y="271593"/>
                      </a:cubicBezTo>
                      <a:cubicBezTo>
                        <a:pt x="350696" y="271593"/>
                        <a:pt x="379863" y="242399"/>
                        <a:pt x="379863" y="206501"/>
                      </a:cubicBezTo>
                      <a:cubicBezTo>
                        <a:pt x="379863" y="177587"/>
                        <a:pt x="360931" y="153035"/>
                        <a:pt x="334824" y="144571"/>
                      </a:cubicBezTo>
                      <a:lnTo>
                        <a:pt x="334824" y="47563"/>
                      </a:lnTo>
                      <a:cubicBezTo>
                        <a:pt x="334824" y="21330"/>
                        <a:pt x="313494" y="0"/>
                        <a:pt x="287306" y="0"/>
                      </a:cubicBezTo>
                      <a:lnTo>
                        <a:pt x="153928" y="0"/>
                      </a:lnTo>
                      <a:cubicBezTo>
                        <a:pt x="140454" y="0"/>
                        <a:pt x="127560" y="5763"/>
                        <a:pt x="118565" y="15808"/>
                      </a:cubicBez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7" name="Freeform 37">
                  <a:extLst>
                    <a:ext uri="{FF2B5EF4-FFF2-40B4-BE49-F238E27FC236}">
                      <a16:creationId xmlns:a16="http://schemas.microsoft.com/office/drawing/2014/main" id="{9D4773F3-162D-292D-B369-6B6AC3C8F5F8}"/>
                    </a:ext>
                  </a:extLst>
                </p:cNvPr>
                <p:cNvSpPr/>
                <p:nvPr/>
              </p:nvSpPr>
              <p:spPr>
                <a:xfrm>
                  <a:off x="8095338" y="3785007"/>
                  <a:ext cx="487652" cy="407859"/>
                </a:xfrm>
                <a:custGeom>
                  <a:avLst/>
                  <a:gdLst>
                    <a:gd name="connsiteX0" fmla="*/ 487652 w 487652"/>
                    <a:gd name="connsiteY0" fmla="*/ 281318 h 407859"/>
                    <a:gd name="connsiteX1" fmla="*/ 487652 w 487652"/>
                    <a:gd name="connsiteY1" fmla="*/ 241298 h 407859"/>
                    <a:gd name="connsiteX2" fmla="*/ 350136 w 487652"/>
                    <a:gd name="connsiteY2" fmla="*/ 241298 h 407859"/>
                    <a:gd name="connsiteX3" fmla="*/ 331125 w 487652"/>
                    <a:gd name="connsiteY3" fmla="*/ 222269 h 407859"/>
                    <a:gd name="connsiteX4" fmla="*/ 331125 w 487652"/>
                    <a:gd name="connsiteY4" fmla="*/ 0 h 407859"/>
                    <a:gd name="connsiteX5" fmla="*/ 291144 w 487652"/>
                    <a:gd name="connsiteY5" fmla="*/ 0 h 407859"/>
                    <a:gd name="connsiteX6" fmla="*/ 291144 w 487652"/>
                    <a:gd name="connsiteY6" fmla="*/ 125101 h 407859"/>
                    <a:gd name="connsiteX7" fmla="*/ 163044 w 487652"/>
                    <a:gd name="connsiteY7" fmla="*/ 125101 h 407859"/>
                    <a:gd name="connsiteX8" fmla="*/ 117425 w 487652"/>
                    <a:gd name="connsiteY8" fmla="*/ 144791 h 407859"/>
                    <a:gd name="connsiteX9" fmla="*/ 66009 w 487652"/>
                    <a:gd name="connsiteY9" fmla="*/ 199318 h 407859"/>
                    <a:gd name="connsiteX10" fmla="*/ 45039 w 487652"/>
                    <a:gd name="connsiteY10" fmla="*/ 252144 h 407859"/>
                    <a:gd name="connsiteX11" fmla="*/ 45039 w 487652"/>
                    <a:gd name="connsiteY11" fmla="*/ 280838 h 407859"/>
                    <a:gd name="connsiteX12" fmla="*/ 0 w 487652"/>
                    <a:gd name="connsiteY12" fmla="*/ 342768 h 407859"/>
                    <a:gd name="connsiteX13" fmla="*/ 65030 w 487652"/>
                    <a:gd name="connsiteY13" fmla="*/ 407860 h 407859"/>
                    <a:gd name="connsiteX14" fmla="*/ 130059 w 487652"/>
                    <a:gd name="connsiteY14" fmla="*/ 342768 h 407859"/>
                    <a:gd name="connsiteX15" fmla="*/ 85020 w 487652"/>
                    <a:gd name="connsiteY15" fmla="*/ 280838 h 407859"/>
                    <a:gd name="connsiteX16" fmla="*/ 85020 w 487652"/>
                    <a:gd name="connsiteY16" fmla="*/ 252144 h 407859"/>
                    <a:gd name="connsiteX17" fmla="*/ 95096 w 487652"/>
                    <a:gd name="connsiteY17" fmla="*/ 226791 h 407859"/>
                    <a:gd name="connsiteX18" fmla="*/ 146512 w 487652"/>
                    <a:gd name="connsiteY18" fmla="*/ 172264 h 407859"/>
                    <a:gd name="connsiteX19" fmla="*/ 163044 w 487652"/>
                    <a:gd name="connsiteY19" fmla="*/ 165121 h 407859"/>
                    <a:gd name="connsiteX20" fmla="*/ 291144 w 487652"/>
                    <a:gd name="connsiteY20" fmla="*/ 165121 h 407859"/>
                    <a:gd name="connsiteX21" fmla="*/ 291144 w 487652"/>
                    <a:gd name="connsiteY21" fmla="*/ 222269 h 407859"/>
                    <a:gd name="connsiteX22" fmla="*/ 350136 w 487652"/>
                    <a:gd name="connsiteY22" fmla="*/ 281318 h 407859"/>
                    <a:gd name="connsiteX23" fmla="*/ 487652 w 487652"/>
                    <a:gd name="connsiteY23" fmla="*/ 281318 h 40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87652" h="407859">
                      <a:moveTo>
                        <a:pt x="487652" y="281318"/>
                      </a:moveTo>
                      <a:lnTo>
                        <a:pt x="487652" y="241298"/>
                      </a:lnTo>
                      <a:lnTo>
                        <a:pt x="350136" y="241298"/>
                      </a:lnTo>
                      <a:cubicBezTo>
                        <a:pt x="339641" y="241298"/>
                        <a:pt x="331125" y="232754"/>
                        <a:pt x="331125" y="222269"/>
                      </a:cubicBezTo>
                      <a:lnTo>
                        <a:pt x="331125" y="0"/>
                      </a:lnTo>
                      <a:lnTo>
                        <a:pt x="291144" y="0"/>
                      </a:lnTo>
                      <a:lnTo>
                        <a:pt x="291144" y="125101"/>
                      </a:lnTo>
                      <a:lnTo>
                        <a:pt x="163044" y="125101"/>
                      </a:lnTo>
                      <a:cubicBezTo>
                        <a:pt x="145852" y="125101"/>
                        <a:pt x="129220" y="132285"/>
                        <a:pt x="117425" y="144791"/>
                      </a:cubicBezTo>
                      <a:lnTo>
                        <a:pt x="66009" y="199318"/>
                      </a:lnTo>
                      <a:cubicBezTo>
                        <a:pt x="52475" y="213665"/>
                        <a:pt x="45039" y="232414"/>
                        <a:pt x="45039" y="252144"/>
                      </a:cubicBezTo>
                      <a:lnTo>
                        <a:pt x="45039" y="280838"/>
                      </a:lnTo>
                      <a:cubicBezTo>
                        <a:pt x="18931" y="289302"/>
                        <a:pt x="0" y="313854"/>
                        <a:pt x="0" y="342768"/>
                      </a:cubicBezTo>
                      <a:cubicBezTo>
                        <a:pt x="0" y="378666"/>
                        <a:pt x="29166" y="407860"/>
                        <a:pt x="65030" y="407860"/>
                      </a:cubicBezTo>
                      <a:cubicBezTo>
                        <a:pt x="100893" y="407860"/>
                        <a:pt x="130059" y="378666"/>
                        <a:pt x="130059" y="342768"/>
                      </a:cubicBezTo>
                      <a:cubicBezTo>
                        <a:pt x="130059" y="313854"/>
                        <a:pt x="111128" y="289302"/>
                        <a:pt x="85020" y="280838"/>
                      </a:cubicBezTo>
                      <a:lnTo>
                        <a:pt x="85020" y="252144"/>
                      </a:lnTo>
                      <a:cubicBezTo>
                        <a:pt x="85020" y="242679"/>
                        <a:pt x="88599" y="233674"/>
                        <a:pt x="95096" y="226791"/>
                      </a:cubicBezTo>
                      <a:lnTo>
                        <a:pt x="146512" y="172264"/>
                      </a:lnTo>
                      <a:cubicBezTo>
                        <a:pt x="150790" y="167722"/>
                        <a:pt x="156827" y="165121"/>
                        <a:pt x="163044" y="165121"/>
                      </a:cubicBezTo>
                      <a:lnTo>
                        <a:pt x="291144" y="165121"/>
                      </a:lnTo>
                      <a:lnTo>
                        <a:pt x="291144" y="222269"/>
                      </a:lnTo>
                      <a:cubicBezTo>
                        <a:pt x="291144" y="254825"/>
                        <a:pt x="317612" y="281318"/>
                        <a:pt x="350136" y="281318"/>
                      </a:cubicBezTo>
                      <a:lnTo>
                        <a:pt x="487652" y="281318"/>
                      </a:lnTo>
                      <a:close/>
                    </a:path>
                  </a:pathLst>
                </a:custGeom>
                <a:grpFill/>
                <a:ln w="19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grpSp>
      <p:sp>
        <p:nvSpPr>
          <p:cNvPr id="221" name="TextBox 220">
            <a:extLst>
              <a:ext uri="{FF2B5EF4-FFF2-40B4-BE49-F238E27FC236}">
                <a16:creationId xmlns:a16="http://schemas.microsoft.com/office/drawing/2014/main" id="{CB23B568-D48A-CF15-1A0F-D695AA4CC55A}"/>
              </a:ext>
            </a:extLst>
          </p:cNvPr>
          <p:cNvSpPr txBox="1"/>
          <p:nvPr/>
        </p:nvSpPr>
        <p:spPr>
          <a:xfrm>
            <a:off x="2762358" y="4408286"/>
            <a:ext cx="1808692" cy="465320"/>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panose="02110004020202020204"/>
                <a:ea typeface="+mn-ea"/>
                <a:cs typeface="Microsoft Sans Serif" panose="020B0604020202020204" pitchFamily="34" charset="0"/>
              </a:rPr>
              <a:t>Personal assistant, </a:t>
            </a:r>
          </a:p>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panose="02110004020202020204"/>
                <a:ea typeface="+mn-ea"/>
                <a:cs typeface="Microsoft Sans Serif" panose="020B0604020202020204" pitchFamily="34" charset="0"/>
              </a:rPr>
              <a:t>“see what I see”, avatar calling</a:t>
            </a:r>
          </a:p>
        </p:txBody>
      </p:sp>
      <p:sp>
        <p:nvSpPr>
          <p:cNvPr id="222" name="TextBox 221">
            <a:extLst>
              <a:ext uri="{FF2B5EF4-FFF2-40B4-BE49-F238E27FC236}">
                <a16:creationId xmlns:a16="http://schemas.microsoft.com/office/drawing/2014/main" id="{6E7CEA11-8DD1-4D53-A69B-F35A505DBC64}"/>
              </a:ext>
            </a:extLst>
          </p:cNvPr>
          <p:cNvSpPr txBox="1"/>
          <p:nvPr/>
        </p:nvSpPr>
        <p:spPr>
          <a:xfrm>
            <a:off x="5385314" y="4408286"/>
            <a:ext cx="1390970" cy="310213"/>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panose="02110004020202020204"/>
                <a:ea typeface="+mn-ea"/>
                <a:cs typeface="Microsoft Sans Serif" panose="020B0604020202020204" pitchFamily="34" charset="0"/>
              </a:rPr>
              <a:t>Gaming</a:t>
            </a:r>
          </a:p>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panose="02110004020202020204"/>
                <a:ea typeface="+mn-ea"/>
                <a:cs typeface="Microsoft Sans Serif" panose="020B0604020202020204" pitchFamily="34" charset="0"/>
              </a:rPr>
              <a:t>Avatar Calling</a:t>
            </a:r>
          </a:p>
        </p:txBody>
      </p:sp>
      <p:sp>
        <p:nvSpPr>
          <p:cNvPr id="223" name="TextBox 222">
            <a:extLst>
              <a:ext uri="{FF2B5EF4-FFF2-40B4-BE49-F238E27FC236}">
                <a16:creationId xmlns:a16="http://schemas.microsoft.com/office/drawing/2014/main" id="{B7B72C9E-13CC-8173-A52A-1EBB21C5560A}"/>
              </a:ext>
            </a:extLst>
          </p:cNvPr>
          <p:cNvSpPr txBox="1"/>
          <p:nvPr/>
        </p:nvSpPr>
        <p:spPr>
          <a:xfrm>
            <a:off x="7490422" y="4408286"/>
            <a:ext cx="2117049" cy="310213"/>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panose="02110004020202020204"/>
                <a:ea typeface="+mn-ea"/>
                <a:cs typeface="Microsoft Sans Serif" panose="020B0604020202020204" pitchFamily="34" charset="0"/>
              </a:rPr>
              <a:t>Robotics</a:t>
            </a:r>
          </a:p>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panose="02110004020202020204"/>
                <a:ea typeface="+mn-ea"/>
                <a:cs typeface="Microsoft Sans Serif" panose="020B0604020202020204" pitchFamily="34" charset="0"/>
              </a:rPr>
              <a:t>Drones</a:t>
            </a:r>
          </a:p>
        </p:txBody>
      </p:sp>
      <p:grpSp>
        <p:nvGrpSpPr>
          <p:cNvPr id="224" name="Group 223">
            <a:extLst>
              <a:ext uri="{FF2B5EF4-FFF2-40B4-BE49-F238E27FC236}">
                <a16:creationId xmlns:a16="http://schemas.microsoft.com/office/drawing/2014/main" id="{01130604-BE67-3732-B27E-363E166CC054}"/>
              </a:ext>
            </a:extLst>
          </p:cNvPr>
          <p:cNvGrpSpPr/>
          <p:nvPr/>
        </p:nvGrpSpPr>
        <p:grpSpPr>
          <a:xfrm>
            <a:off x="2439668" y="5000376"/>
            <a:ext cx="2454072" cy="879841"/>
            <a:chOff x="2245519" y="4567795"/>
            <a:chExt cx="2454072" cy="879841"/>
          </a:xfrm>
        </p:grpSpPr>
        <p:sp>
          <p:nvSpPr>
            <p:cNvPr id="225" name="Text Placeholder 4">
              <a:extLst>
                <a:ext uri="{FF2B5EF4-FFF2-40B4-BE49-F238E27FC236}">
                  <a16:creationId xmlns:a16="http://schemas.microsoft.com/office/drawing/2014/main" id="{61F5835C-5BA2-035E-31C6-6558AD03E466}"/>
                </a:ext>
              </a:extLst>
            </p:cNvPr>
            <p:cNvSpPr txBox="1">
              <a:spLocks/>
            </p:cNvSpPr>
            <p:nvPr/>
          </p:nvSpPr>
          <p:spPr>
            <a:xfrm>
              <a:off x="2245519" y="4791046"/>
              <a:ext cx="2454072" cy="656590"/>
            </a:xfrm>
            <a:prstGeom prst="rect">
              <a:avLst/>
            </a:prstGeom>
          </p:spPr>
          <p:txBody>
            <a:bodyPr vert="horz" wrap="square" lIns="0" tIns="0" rIns="0" bIns="0" rtlCol="0">
              <a:spAutoFit/>
            </a:bodyPr>
            <a:lstStyle>
              <a:lvl1pPr indent="0" algn="ctr">
                <a:lnSpc>
                  <a:spcPct val="100000"/>
                </a:lnSpc>
                <a:spcBef>
                  <a:spcPts val="0"/>
                </a:spcBef>
                <a:spcAft>
                  <a:spcPts val="400"/>
                </a:spcAft>
                <a:buClrTx/>
                <a:buFont typeface="Arial" panose="020B0604020202020204" pitchFamily="34" charset="0"/>
                <a:buNone/>
                <a:defRPr sz="1600" baseline="0">
                  <a:latin typeface="+mj-lt"/>
                </a:defRPr>
              </a:lvl1pPr>
              <a:lvl2pPr marL="401638" indent="-219075">
                <a:lnSpc>
                  <a:spcPct val="100000"/>
                </a:lnSpc>
                <a:spcBef>
                  <a:spcPts val="300"/>
                </a:spcBef>
                <a:spcAft>
                  <a:spcPts val="0"/>
                </a:spcAft>
                <a:buClrTx/>
                <a:buFont typeface="Arial" panose="020B0604020202020204" pitchFamily="34" charset="0"/>
                <a:buChar char="•"/>
                <a:tabLst>
                  <a:tab pos="2003425" algn="l"/>
                </a:tabLst>
                <a:defRPr sz="1600" baseline="0">
                  <a:solidFill>
                    <a:schemeClr val="tx2"/>
                  </a:solidFill>
                </a:defRPr>
              </a:lvl2pPr>
              <a:lvl3pPr marL="538163" indent="-136525">
                <a:lnSpc>
                  <a:spcPct val="105000"/>
                </a:lnSpc>
                <a:spcBef>
                  <a:spcPts val="300"/>
                </a:spcBef>
                <a:spcAft>
                  <a:spcPts val="0"/>
                </a:spcAft>
                <a:buClrTx/>
                <a:buFont typeface="Arial" panose="020B0604020202020204" pitchFamily="34" charset="0"/>
                <a:buChar char="•"/>
                <a:tabLst/>
                <a:defRPr lang="en-US" sz="1400" dirty="0" smtClean="0">
                  <a:solidFill>
                    <a:schemeClr val="tx2"/>
                  </a:solidFill>
                </a:defRPr>
              </a:lvl3pPr>
              <a:lvl4pPr marL="666750" indent="-128588">
                <a:lnSpc>
                  <a:spcPct val="105000"/>
                </a:lnSpc>
                <a:spcBef>
                  <a:spcPts val="150"/>
                </a:spcBef>
                <a:spcAft>
                  <a:spcPts val="0"/>
                </a:spcAft>
                <a:buClrTx/>
                <a:buFont typeface="Arial" panose="020B0604020202020204" pitchFamily="34" charset="0"/>
                <a:buChar char="•"/>
                <a:tabLst/>
                <a:defRPr sz="1200">
                  <a:solidFill>
                    <a:schemeClr val="tx2"/>
                  </a:solidFill>
                </a:defRPr>
              </a:lvl4pPr>
              <a:lvl5pPr marL="838200" indent="-171450">
                <a:lnSpc>
                  <a:spcPct val="95000"/>
                </a:lnSpc>
                <a:spcBef>
                  <a:spcPts val="200"/>
                </a:spcBef>
                <a:spcAft>
                  <a:spcPts val="0"/>
                </a:spcAft>
                <a:buClrTx/>
                <a:buFont typeface="Arial" panose="020B0604020202020204" pitchFamily="34" charset="0"/>
                <a:buChar char="•"/>
                <a:tabLst/>
                <a:defRPr sz="800" b="0" i="0" spc="0" baseline="0">
                  <a:solidFill>
                    <a:schemeClr val="tx2"/>
                  </a:solidFill>
                </a:defRPr>
              </a:lvl5pPr>
              <a:lvl6pPr marL="838800" indent="-172800">
                <a:lnSpc>
                  <a:spcPct val="95000"/>
                </a:lnSpc>
                <a:spcBef>
                  <a:spcPts val="200"/>
                </a:spcBef>
                <a:buFont typeface="Arial" panose="020B0604020202020204" pitchFamily="34" charset="0"/>
                <a:buChar char="•"/>
                <a:defRPr sz="800"/>
              </a:lvl6pPr>
              <a:lvl7pPr marL="838800" indent="-172800">
                <a:lnSpc>
                  <a:spcPct val="95000"/>
                </a:lnSpc>
                <a:spcBef>
                  <a:spcPts val="200"/>
                </a:spcBef>
                <a:buFont typeface="Arial" panose="020B0604020202020204" pitchFamily="34" charset="0"/>
                <a:buChar char="•"/>
                <a:defRPr sz="800" baseline="0"/>
              </a:lvl7pPr>
              <a:lvl8pPr marL="838800" indent="-172800">
                <a:lnSpc>
                  <a:spcPct val="95000"/>
                </a:lnSpc>
                <a:spcBef>
                  <a:spcPts val="200"/>
                </a:spcBef>
                <a:buSzPct val="100000"/>
                <a:buFont typeface="Arial" panose="020B0604020202020204" pitchFamily="34" charset="0"/>
                <a:buChar char="•"/>
                <a:defRPr lang="en-US" sz="800" baseline="0" dirty="0" smtClean="0"/>
              </a:lvl8pPr>
              <a:lvl9pPr marL="837450" indent="-171450">
                <a:lnSpc>
                  <a:spcPct val="95000"/>
                </a:lnSpc>
                <a:spcBef>
                  <a:spcPts val="200"/>
                </a:spcBef>
                <a:buFont typeface="Arial" panose="020B0604020202020204" pitchFamily="34" charset="0"/>
                <a:buChar char="•"/>
                <a:defRPr sz="800" baseline="0"/>
              </a:lvl9pPr>
            </a:lstStyle>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Collaborative communications</a:t>
              </a:r>
            </a:p>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Distributed compute</a:t>
              </a:r>
            </a:p>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lang="en-US" sz="1200">
                  <a:solidFill>
                    <a:srgbClr val="FFFFFF"/>
                  </a:solidFill>
                  <a:latin typeface="Aptos" panose="02110004020202020204"/>
                </a:rPr>
                <a:t>Low Power</a:t>
              </a:r>
              <a:endParaRPr kumimoji="0" lang="en-US" sz="12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26" name="TextBox 225">
              <a:extLst>
                <a:ext uri="{FF2B5EF4-FFF2-40B4-BE49-F238E27FC236}">
                  <a16:creationId xmlns:a16="http://schemas.microsoft.com/office/drawing/2014/main" id="{6BB35E51-F07F-57E7-060E-A7F81400421C}"/>
                </a:ext>
              </a:extLst>
            </p:cNvPr>
            <p:cNvSpPr txBox="1"/>
            <p:nvPr/>
          </p:nvSpPr>
          <p:spPr>
            <a:xfrm>
              <a:off x="2754409" y="4567795"/>
              <a:ext cx="1436292" cy="147733"/>
            </a:xfrm>
            <a:prstGeom prst="rect">
              <a:avLst/>
            </a:prstGeom>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00" b="0" i="0" u="none" strike="noStrike" kern="1200" cap="none" spc="0" normalizeH="0" baseline="0" noProof="0">
                  <a:ln>
                    <a:noFill/>
                  </a:ln>
                  <a:solidFill>
                    <a:srgbClr val="F5EF32"/>
                  </a:solidFill>
                  <a:effectLst/>
                  <a:uLnTx/>
                  <a:uFillTx/>
                  <a:latin typeface="Aptos" panose="02110004020202020204"/>
                  <a:ea typeface="+mn-ea"/>
                  <a:cs typeface="Microsoft Sans Serif" panose="020B0604020202020204" pitchFamily="34" charset="0"/>
                </a:rPr>
                <a:t>TECHNOLOGY ENABLERS</a:t>
              </a:r>
            </a:p>
          </p:txBody>
        </p:sp>
      </p:grpSp>
      <p:grpSp>
        <p:nvGrpSpPr>
          <p:cNvPr id="227" name="Group 226">
            <a:extLst>
              <a:ext uri="{FF2B5EF4-FFF2-40B4-BE49-F238E27FC236}">
                <a16:creationId xmlns:a16="http://schemas.microsoft.com/office/drawing/2014/main" id="{897B5458-C64B-6151-51D1-B77EB49487AC}"/>
              </a:ext>
            </a:extLst>
          </p:cNvPr>
          <p:cNvGrpSpPr/>
          <p:nvPr/>
        </p:nvGrpSpPr>
        <p:grpSpPr>
          <a:xfrm>
            <a:off x="5208598" y="5000376"/>
            <a:ext cx="1774804" cy="879841"/>
            <a:chOff x="4905927" y="4567795"/>
            <a:chExt cx="1774804" cy="879841"/>
          </a:xfrm>
        </p:grpSpPr>
        <p:sp>
          <p:nvSpPr>
            <p:cNvPr id="228" name="Text Placeholder 6">
              <a:extLst>
                <a:ext uri="{FF2B5EF4-FFF2-40B4-BE49-F238E27FC236}">
                  <a16:creationId xmlns:a16="http://schemas.microsoft.com/office/drawing/2014/main" id="{24A87439-6DFE-4114-DC09-86F2CB9B7FA6}"/>
                </a:ext>
              </a:extLst>
            </p:cNvPr>
            <p:cNvSpPr txBox="1">
              <a:spLocks/>
            </p:cNvSpPr>
            <p:nvPr/>
          </p:nvSpPr>
          <p:spPr>
            <a:xfrm>
              <a:off x="4905927" y="4791046"/>
              <a:ext cx="1774804" cy="656590"/>
            </a:xfrm>
            <a:prstGeom prst="rect">
              <a:avLst/>
            </a:prstGeom>
          </p:spPr>
          <p:txBody>
            <a:bodyPr vert="horz" wrap="square" lIns="0" tIns="0" rIns="0" bIns="0" rtlCol="0">
              <a:spAutoFit/>
            </a:bodyPr>
            <a:lstStyle>
              <a:defPPr>
                <a:defRPr lang="en-US"/>
              </a:defPPr>
              <a:lvl1pPr indent="0" algn="ctr">
                <a:lnSpc>
                  <a:spcPct val="100000"/>
                </a:lnSpc>
                <a:spcBef>
                  <a:spcPts val="0"/>
                </a:spcBef>
                <a:spcAft>
                  <a:spcPts val="400"/>
                </a:spcAft>
                <a:buClrTx/>
                <a:buFont typeface="Arial" panose="020B0604020202020204" pitchFamily="34" charset="0"/>
                <a:buNone/>
                <a:defRPr sz="1600" baseline="0">
                  <a:latin typeface="+mj-lt"/>
                </a:defRPr>
              </a:lvl1pPr>
              <a:lvl2pPr marL="401638" indent="-219075">
                <a:lnSpc>
                  <a:spcPct val="100000"/>
                </a:lnSpc>
                <a:spcBef>
                  <a:spcPts val="300"/>
                </a:spcBef>
                <a:spcAft>
                  <a:spcPts val="0"/>
                </a:spcAft>
                <a:buClrTx/>
                <a:buFont typeface="Arial" panose="020B0604020202020204" pitchFamily="34" charset="0"/>
                <a:buChar char="•"/>
                <a:tabLst>
                  <a:tab pos="2003425" algn="l"/>
                </a:tabLst>
                <a:defRPr sz="1600" baseline="0">
                  <a:solidFill>
                    <a:schemeClr val="tx2"/>
                  </a:solidFill>
                </a:defRPr>
              </a:lvl2pPr>
              <a:lvl3pPr marL="538163" indent="-136525">
                <a:lnSpc>
                  <a:spcPct val="105000"/>
                </a:lnSpc>
                <a:spcBef>
                  <a:spcPts val="300"/>
                </a:spcBef>
                <a:spcAft>
                  <a:spcPts val="0"/>
                </a:spcAft>
                <a:buClrTx/>
                <a:buFont typeface="Arial" panose="020B0604020202020204" pitchFamily="34" charset="0"/>
                <a:buChar char="•"/>
                <a:tabLst/>
                <a:defRPr sz="1400">
                  <a:solidFill>
                    <a:schemeClr val="tx2"/>
                  </a:solidFill>
                </a:defRPr>
              </a:lvl3pPr>
              <a:lvl4pPr marL="666750" indent="-128588">
                <a:lnSpc>
                  <a:spcPct val="105000"/>
                </a:lnSpc>
                <a:spcBef>
                  <a:spcPts val="150"/>
                </a:spcBef>
                <a:spcAft>
                  <a:spcPts val="0"/>
                </a:spcAft>
                <a:buClrTx/>
                <a:buFont typeface="Arial" panose="020B0604020202020204" pitchFamily="34" charset="0"/>
                <a:buChar char="•"/>
                <a:tabLst/>
                <a:defRPr sz="1200">
                  <a:solidFill>
                    <a:schemeClr val="tx2"/>
                  </a:solidFill>
                </a:defRPr>
              </a:lvl4pPr>
              <a:lvl5pPr marL="838200" indent="-171450">
                <a:lnSpc>
                  <a:spcPct val="95000"/>
                </a:lnSpc>
                <a:spcBef>
                  <a:spcPts val="200"/>
                </a:spcBef>
                <a:spcAft>
                  <a:spcPts val="0"/>
                </a:spcAft>
                <a:buClrTx/>
                <a:buFont typeface="Arial" panose="020B0604020202020204" pitchFamily="34" charset="0"/>
                <a:buChar char="•"/>
                <a:tabLst/>
                <a:defRPr sz="800" b="0" i="0" spc="0" baseline="0">
                  <a:solidFill>
                    <a:schemeClr val="tx2"/>
                  </a:solidFill>
                </a:defRPr>
              </a:lvl5pPr>
              <a:lvl6pPr marL="838800" indent="-172800">
                <a:lnSpc>
                  <a:spcPct val="95000"/>
                </a:lnSpc>
                <a:spcBef>
                  <a:spcPts val="200"/>
                </a:spcBef>
                <a:buFont typeface="Arial" panose="020B0604020202020204" pitchFamily="34" charset="0"/>
                <a:buChar char="•"/>
                <a:defRPr sz="800"/>
              </a:lvl6pPr>
              <a:lvl7pPr marL="838800" indent="-172800">
                <a:lnSpc>
                  <a:spcPct val="95000"/>
                </a:lnSpc>
                <a:spcBef>
                  <a:spcPts val="200"/>
                </a:spcBef>
                <a:buFont typeface="Arial" panose="020B0604020202020204" pitchFamily="34" charset="0"/>
                <a:buChar char="•"/>
                <a:defRPr sz="800" baseline="0"/>
              </a:lvl7pPr>
              <a:lvl8pPr marL="838800" indent="-172800">
                <a:lnSpc>
                  <a:spcPct val="95000"/>
                </a:lnSpc>
                <a:spcBef>
                  <a:spcPts val="200"/>
                </a:spcBef>
                <a:buSzPct val="100000"/>
                <a:buFont typeface="Arial" panose="020B0604020202020204" pitchFamily="34" charset="0"/>
                <a:buChar char="•"/>
                <a:defRPr sz="800" baseline="0"/>
              </a:lvl8pPr>
              <a:lvl9pPr marL="837450" indent="-171450">
                <a:lnSpc>
                  <a:spcPct val="95000"/>
                </a:lnSpc>
                <a:spcBef>
                  <a:spcPts val="200"/>
                </a:spcBef>
                <a:buFont typeface="Arial" panose="020B0604020202020204" pitchFamily="34" charset="0"/>
                <a:buChar char="•"/>
                <a:defRPr sz="800" baseline="0"/>
              </a:lvl9pPr>
            </a:lstStyle>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AI-native protocols</a:t>
              </a:r>
            </a:p>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UX-aware RAN</a:t>
              </a:r>
            </a:p>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Device Agents</a:t>
              </a:r>
            </a:p>
          </p:txBody>
        </p:sp>
        <p:sp>
          <p:nvSpPr>
            <p:cNvPr id="229" name="TextBox 228">
              <a:extLst>
                <a:ext uri="{FF2B5EF4-FFF2-40B4-BE49-F238E27FC236}">
                  <a16:creationId xmlns:a16="http://schemas.microsoft.com/office/drawing/2014/main" id="{4BC9A780-FC1F-A2C1-F5E5-36D199B1955C}"/>
                </a:ext>
              </a:extLst>
            </p:cNvPr>
            <p:cNvSpPr txBox="1"/>
            <p:nvPr/>
          </p:nvSpPr>
          <p:spPr>
            <a:xfrm>
              <a:off x="5075183" y="4567795"/>
              <a:ext cx="1436292" cy="147733"/>
            </a:xfrm>
            <a:prstGeom prst="rect">
              <a:avLst/>
            </a:prstGeom>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00" b="0" i="0" u="none" strike="noStrike" kern="1200" cap="none" spc="0" normalizeH="0" baseline="0" noProof="0">
                  <a:ln>
                    <a:noFill/>
                  </a:ln>
                  <a:solidFill>
                    <a:srgbClr val="F5EF32"/>
                  </a:solidFill>
                  <a:effectLst/>
                  <a:uLnTx/>
                  <a:uFillTx/>
                  <a:latin typeface="Aptos" panose="02110004020202020204"/>
                  <a:ea typeface="+mn-ea"/>
                  <a:cs typeface="Microsoft Sans Serif" panose="020B0604020202020204" pitchFamily="34" charset="0"/>
                </a:rPr>
                <a:t>TECHNOLOGY ENABLERS</a:t>
              </a:r>
            </a:p>
          </p:txBody>
        </p:sp>
      </p:grpSp>
      <p:grpSp>
        <p:nvGrpSpPr>
          <p:cNvPr id="230" name="Group 229">
            <a:extLst>
              <a:ext uri="{FF2B5EF4-FFF2-40B4-BE49-F238E27FC236}">
                <a16:creationId xmlns:a16="http://schemas.microsoft.com/office/drawing/2014/main" id="{7A604663-461D-3EAF-D2D0-8255FCF88C74}"/>
              </a:ext>
            </a:extLst>
          </p:cNvPr>
          <p:cNvGrpSpPr/>
          <p:nvPr/>
        </p:nvGrpSpPr>
        <p:grpSpPr>
          <a:xfrm>
            <a:off x="7555876" y="5000376"/>
            <a:ext cx="1963659" cy="879840"/>
            <a:chOff x="7589128" y="4567795"/>
            <a:chExt cx="1963659" cy="879840"/>
          </a:xfrm>
        </p:grpSpPr>
        <p:sp>
          <p:nvSpPr>
            <p:cNvPr id="231" name="Text Placeholder 8">
              <a:extLst>
                <a:ext uri="{FF2B5EF4-FFF2-40B4-BE49-F238E27FC236}">
                  <a16:creationId xmlns:a16="http://schemas.microsoft.com/office/drawing/2014/main" id="{83E27281-6C55-AF20-277A-7F9EB651A3A5}"/>
                </a:ext>
              </a:extLst>
            </p:cNvPr>
            <p:cNvSpPr txBox="1">
              <a:spLocks/>
            </p:cNvSpPr>
            <p:nvPr/>
          </p:nvSpPr>
          <p:spPr>
            <a:xfrm>
              <a:off x="7589128" y="4791045"/>
              <a:ext cx="1963659" cy="656590"/>
            </a:xfrm>
            <a:prstGeom prst="rect">
              <a:avLst/>
            </a:prstGeom>
          </p:spPr>
          <p:txBody>
            <a:bodyPr vert="horz" wrap="square" lIns="0" tIns="0" rIns="0" bIns="0" rtlCol="0">
              <a:spAutoFit/>
            </a:bodyPr>
            <a:lstStyle>
              <a:defPPr>
                <a:defRPr lang="en-US"/>
              </a:defPPr>
              <a:lvl1pPr indent="0" algn="ctr">
                <a:lnSpc>
                  <a:spcPct val="100000"/>
                </a:lnSpc>
                <a:spcBef>
                  <a:spcPts val="0"/>
                </a:spcBef>
                <a:spcAft>
                  <a:spcPts val="400"/>
                </a:spcAft>
                <a:buClrTx/>
                <a:buFont typeface="Arial" panose="020B0604020202020204" pitchFamily="34" charset="0"/>
                <a:buNone/>
                <a:defRPr sz="1600" baseline="0">
                  <a:latin typeface="+mj-lt"/>
                </a:defRPr>
              </a:lvl1pPr>
              <a:lvl2pPr marL="401638" indent="-219075">
                <a:lnSpc>
                  <a:spcPct val="100000"/>
                </a:lnSpc>
                <a:spcBef>
                  <a:spcPts val="300"/>
                </a:spcBef>
                <a:spcAft>
                  <a:spcPts val="0"/>
                </a:spcAft>
                <a:buClrTx/>
                <a:buFont typeface="Arial" panose="020B0604020202020204" pitchFamily="34" charset="0"/>
                <a:buChar char="•"/>
                <a:tabLst>
                  <a:tab pos="2003425" algn="l"/>
                </a:tabLst>
                <a:defRPr sz="1600" baseline="0">
                  <a:solidFill>
                    <a:schemeClr val="tx2"/>
                  </a:solidFill>
                </a:defRPr>
              </a:lvl2pPr>
              <a:lvl3pPr marL="538163" indent="-136525">
                <a:lnSpc>
                  <a:spcPct val="105000"/>
                </a:lnSpc>
                <a:spcBef>
                  <a:spcPts val="300"/>
                </a:spcBef>
                <a:spcAft>
                  <a:spcPts val="0"/>
                </a:spcAft>
                <a:buClrTx/>
                <a:buFont typeface="Arial" panose="020B0604020202020204" pitchFamily="34" charset="0"/>
                <a:buChar char="•"/>
                <a:tabLst/>
                <a:defRPr sz="1400">
                  <a:solidFill>
                    <a:schemeClr val="tx2"/>
                  </a:solidFill>
                </a:defRPr>
              </a:lvl3pPr>
              <a:lvl4pPr marL="666750" indent="-128588">
                <a:lnSpc>
                  <a:spcPct val="105000"/>
                </a:lnSpc>
                <a:spcBef>
                  <a:spcPts val="150"/>
                </a:spcBef>
                <a:spcAft>
                  <a:spcPts val="0"/>
                </a:spcAft>
                <a:buClrTx/>
                <a:buFont typeface="Arial" panose="020B0604020202020204" pitchFamily="34" charset="0"/>
                <a:buChar char="•"/>
                <a:tabLst/>
                <a:defRPr sz="1200">
                  <a:solidFill>
                    <a:schemeClr val="tx2"/>
                  </a:solidFill>
                </a:defRPr>
              </a:lvl4pPr>
              <a:lvl5pPr marL="838200" indent="-171450">
                <a:lnSpc>
                  <a:spcPct val="95000"/>
                </a:lnSpc>
                <a:spcBef>
                  <a:spcPts val="200"/>
                </a:spcBef>
                <a:spcAft>
                  <a:spcPts val="0"/>
                </a:spcAft>
                <a:buClrTx/>
                <a:buFont typeface="Arial" panose="020B0604020202020204" pitchFamily="34" charset="0"/>
                <a:buChar char="•"/>
                <a:tabLst/>
                <a:defRPr sz="800" b="0" i="0" spc="0" baseline="0">
                  <a:solidFill>
                    <a:schemeClr val="tx2"/>
                  </a:solidFill>
                </a:defRPr>
              </a:lvl5pPr>
              <a:lvl6pPr marL="838800" indent="-172800">
                <a:lnSpc>
                  <a:spcPct val="95000"/>
                </a:lnSpc>
                <a:spcBef>
                  <a:spcPts val="200"/>
                </a:spcBef>
                <a:buFont typeface="Arial" panose="020B0604020202020204" pitchFamily="34" charset="0"/>
                <a:buChar char="•"/>
                <a:defRPr sz="800"/>
              </a:lvl6pPr>
              <a:lvl7pPr marL="838800" indent="-172800">
                <a:lnSpc>
                  <a:spcPct val="95000"/>
                </a:lnSpc>
                <a:spcBef>
                  <a:spcPts val="200"/>
                </a:spcBef>
                <a:buFont typeface="Arial" panose="020B0604020202020204" pitchFamily="34" charset="0"/>
                <a:buChar char="•"/>
                <a:defRPr sz="800" baseline="0"/>
              </a:lvl7pPr>
              <a:lvl8pPr marL="838800" indent="-172800">
                <a:lnSpc>
                  <a:spcPct val="95000"/>
                </a:lnSpc>
                <a:spcBef>
                  <a:spcPts val="200"/>
                </a:spcBef>
                <a:buSzPct val="100000"/>
                <a:buFont typeface="Arial" panose="020B0604020202020204" pitchFamily="34" charset="0"/>
                <a:buChar char="•"/>
                <a:defRPr sz="800" baseline="0"/>
              </a:lvl8pPr>
              <a:lvl9pPr marL="837450" indent="-171450">
                <a:lnSpc>
                  <a:spcPct val="95000"/>
                </a:lnSpc>
                <a:spcBef>
                  <a:spcPts val="200"/>
                </a:spcBef>
                <a:buFont typeface="Arial" panose="020B0604020202020204" pitchFamily="34" charset="0"/>
                <a:buChar char="•"/>
                <a:defRPr sz="800" baseline="0"/>
              </a:lvl9pPr>
            </a:lstStyle>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Inferencing Services</a:t>
              </a:r>
            </a:p>
            <a:p>
              <a:pPr marL="0" marR="0" lvl="0" indent="0" algn="ctr" defTabSz="914400" rtl="0" eaLnBrk="1" fontAlgn="auto" latinLnBrk="0" hangingPunct="1">
                <a:lnSpc>
                  <a:spcPct val="100000"/>
                </a:lnSpc>
                <a:spcBef>
                  <a:spcPts val="0"/>
                </a:spcBef>
                <a:spcAft>
                  <a:spcPts val="400"/>
                </a:spcAft>
                <a:buClrTx/>
                <a:buSzTx/>
                <a:buFont typeface="Arial" panose="020B0604020202020204" pitchFamily="34" charset="0"/>
                <a:buNone/>
                <a:tabLst/>
                <a:defRPr/>
              </a:pPr>
              <a:r>
                <a:rPr kumimoji="0" lang="en-US" sz="1200" b="0" i="0" u="none" strike="noStrike" kern="1200" cap="none" spc="0" normalizeH="0" baseline="0" noProof="0">
                  <a:ln>
                    <a:noFill/>
                  </a:ln>
                  <a:solidFill>
                    <a:srgbClr val="FFFFFF"/>
                  </a:solidFill>
                  <a:effectLst/>
                  <a:uLnTx/>
                  <a:uFillTx/>
                  <a:latin typeface="Aptos" panose="02110004020202020204"/>
                  <a:ea typeface="+mn-ea"/>
                  <a:cs typeface="+mn-cs"/>
                </a:rPr>
                <a:t>Sensing Services</a:t>
              </a:r>
            </a:p>
            <a:p>
              <a:pPr>
                <a:defRPr/>
              </a:pPr>
              <a:r>
                <a:rPr lang="en-US" sz="1200">
                  <a:solidFill>
                    <a:srgbClr val="FFFFFF"/>
                  </a:solidFill>
                  <a:latin typeface="Aptos" panose="02110004020202020204"/>
                </a:rPr>
                <a:t>Digital twin networks</a:t>
              </a:r>
            </a:p>
          </p:txBody>
        </p:sp>
        <p:sp>
          <p:nvSpPr>
            <p:cNvPr id="232" name="TextBox 231">
              <a:extLst>
                <a:ext uri="{FF2B5EF4-FFF2-40B4-BE49-F238E27FC236}">
                  <a16:creationId xmlns:a16="http://schemas.microsoft.com/office/drawing/2014/main" id="{F68092D8-179A-00D4-D56F-D73544C8A9B7}"/>
                </a:ext>
              </a:extLst>
            </p:cNvPr>
            <p:cNvSpPr txBox="1"/>
            <p:nvPr/>
          </p:nvSpPr>
          <p:spPr>
            <a:xfrm>
              <a:off x="7852811" y="4567795"/>
              <a:ext cx="1436292" cy="147733"/>
            </a:xfrm>
            <a:prstGeom prst="rect">
              <a:avLst/>
            </a:prstGeom>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00" b="0" i="0" u="none" strike="noStrike" kern="1200" cap="none" spc="0" normalizeH="0" baseline="0" noProof="0">
                  <a:ln>
                    <a:noFill/>
                  </a:ln>
                  <a:solidFill>
                    <a:srgbClr val="F5EF32"/>
                  </a:solidFill>
                  <a:effectLst/>
                  <a:uLnTx/>
                  <a:uFillTx/>
                  <a:latin typeface="Aptos" panose="02110004020202020204"/>
                  <a:ea typeface="+mn-ea"/>
                  <a:cs typeface="Microsoft Sans Serif" panose="020B0604020202020204" pitchFamily="34" charset="0"/>
                </a:rPr>
                <a:t>TECHNOLOGY ENABLERS</a:t>
              </a:r>
            </a:p>
          </p:txBody>
        </p:sp>
      </p:grpSp>
      <p:sp>
        <p:nvSpPr>
          <p:cNvPr id="2" name="Rectangle 1">
            <a:extLst>
              <a:ext uri="{FF2B5EF4-FFF2-40B4-BE49-F238E27FC236}">
                <a16:creationId xmlns:a16="http://schemas.microsoft.com/office/drawing/2014/main" id="{8F1CE954-FFA4-1CBE-C236-622D4AA44E26}"/>
              </a:ext>
            </a:extLst>
          </p:cNvPr>
          <p:cNvSpPr/>
          <p:nvPr/>
        </p:nvSpPr>
        <p:spPr>
          <a:xfrm>
            <a:off x="11605317" y="6304547"/>
            <a:ext cx="357510" cy="21313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5" name="Picture 4" descr="A black background with white text&#10;&#10;AI-generated content may be incorrect.">
            <a:extLst>
              <a:ext uri="{FF2B5EF4-FFF2-40B4-BE49-F238E27FC236}">
                <a16:creationId xmlns:a16="http://schemas.microsoft.com/office/drawing/2014/main" id="{954A3CA7-A325-5B4E-0CC8-7650C4B4A201}"/>
              </a:ext>
            </a:extLst>
          </p:cNvPr>
          <p:cNvPicPr>
            <a:picLocks noChangeAspect="1"/>
          </p:cNvPicPr>
          <p:nvPr/>
        </p:nvPicPr>
        <p:blipFill>
          <a:blip r:embed="rId12"/>
          <a:stretch>
            <a:fillRect/>
          </a:stretch>
        </p:blipFill>
        <p:spPr>
          <a:xfrm>
            <a:off x="6382034" y="1432665"/>
            <a:ext cx="2557534" cy="888034"/>
          </a:xfrm>
          <a:prstGeom prst="rect">
            <a:avLst/>
          </a:prstGeom>
        </p:spPr>
      </p:pic>
      <p:pic>
        <p:nvPicPr>
          <p:cNvPr id="8" name="Picture 7">
            <a:extLst>
              <a:ext uri="{FF2B5EF4-FFF2-40B4-BE49-F238E27FC236}">
                <a16:creationId xmlns:a16="http://schemas.microsoft.com/office/drawing/2014/main" id="{509061D7-E94A-F7F3-4C19-8CE50223CEB2}"/>
              </a:ext>
            </a:extLst>
          </p:cNvPr>
          <p:cNvPicPr>
            <a:picLocks noChangeAspect="1"/>
          </p:cNvPicPr>
          <p:nvPr/>
        </p:nvPicPr>
        <p:blipFill>
          <a:blip r:embed="rId13"/>
          <a:stretch>
            <a:fillRect/>
          </a:stretch>
        </p:blipFill>
        <p:spPr>
          <a:xfrm>
            <a:off x="3220685" y="1495792"/>
            <a:ext cx="2621028" cy="852424"/>
          </a:xfrm>
          <a:prstGeom prst="rect">
            <a:avLst/>
          </a:prstGeom>
        </p:spPr>
      </p:pic>
      <p:sp>
        <p:nvSpPr>
          <p:cNvPr id="3" name="TextBox 2">
            <a:extLst>
              <a:ext uri="{FF2B5EF4-FFF2-40B4-BE49-F238E27FC236}">
                <a16:creationId xmlns:a16="http://schemas.microsoft.com/office/drawing/2014/main" id="{3FE330C3-A6E0-FF29-EDC4-D5BAC4CCAEBC}"/>
              </a:ext>
            </a:extLst>
          </p:cNvPr>
          <p:cNvSpPr txBox="1"/>
          <p:nvPr/>
        </p:nvSpPr>
        <p:spPr>
          <a:xfrm>
            <a:off x="2270594" y="886522"/>
            <a:ext cx="7650812" cy="206851"/>
          </a:xfrm>
          <a:prstGeom prst="rect">
            <a:avLst/>
          </a:prstGeom>
        </p:spPr>
        <p:txBody>
          <a:bodyPr wrap="none" lIns="0" tIns="0" rIns="0" bIns="0" rtlCol="0" anchor="ctr">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400" b="0" i="0" u="none" strike="noStrike" kern="1200" cap="all" spc="200" normalizeH="0" noProof="0" dirty="0">
                <a:ln>
                  <a:noFill/>
                </a:ln>
                <a:solidFill>
                  <a:schemeClr val="accent5"/>
                </a:solidFill>
                <a:effectLst/>
                <a:uLnTx/>
                <a:uFillTx/>
                <a:latin typeface="Aptos" panose="020B0004020202020204" pitchFamily="34" charset="0"/>
                <a:ea typeface="+mn-ea"/>
                <a:cs typeface="Microsoft Sans Serif" panose="020B0604020202020204" pitchFamily="34" charset="0"/>
              </a:rPr>
              <a:t> Pre-commercial trials with operators targeting LA Olympics 2028</a:t>
            </a:r>
          </a:p>
        </p:txBody>
      </p:sp>
      <p:sp>
        <p:nvSpPr>
          <p:cNvPr id="4" name="Footer Placeholder 3">
            <a:extLst>
              <a:ext uri="{FF2B5EF4-FFF2-40B4-BE49-F238E27FC236}">
                <a16:creationId xmlns:a16="http://schemas.microsoft.com/office/drawing/2014/main" id="{6F5E1EC9-7C87-F4FE-A55B-C4AA22A8ACEE}"/>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3459842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667D2-CA36-E8EF-C3FE-7A6532B3912F}"/>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CA393593-9F1B-C2B6-CB21-ECC77882D9DD}"/>
              </a:ext>
            </a:extLst>
          </p:cNvPr>
          <p:cNvSpPr>
            <a:spLocks noGrp="1"/>
          </p:cNvSpPr>
          <p:nvPr>
            <p:ph type="ftr" sz="quarter" idx="10"/>
          </p:nvPr>
        </p:nvSpPr>
        <p:spPr>
          <a:xfrm>
            <a:off x="515937" y="6396925"/>
            <a:ext cx="11029739" cy="118174"/>
          </a:xfrm>
        </p:spPr>
        <p:txBody>
          <a:bodyPr/>
          <a:lstStyle/>
          <a:p>
            <a:pPr marL="0" marR="0" lvl="0" indent="0" algn="l" defTabSz="685800" rtl="0" eaLnBrk="1" fontAlgn="auto" latinLnBrk="0" hangingPunct="1">
              <a:lnSpc>
                <a:spcPct val="96000"/>
              </a:lnSpc>
              <a:spcBef>
                <a:spcPts val="0"/>
              </a:spcBef>
              <a:spcAft>
                <a:spcPts val="225"/>
              </a:spcAft>
              <a:buClr>
                <a:srgbClr val="3253DC"/>
              </a:buClr>
              <a:buSzTx/>
              <a:buFont typeface="Arial" panose="020B0604020202020204" pitchFamily="34" charset="0"/>
              <a:buNone/>
              <a:tabLst/>
              <a:defRPr/>
            </a:pPr>
            <a:r>
              <a:rPr kumimoji="0" lang="en-US" sz="800" b="0" i="0" u="none" strike="noStrike" kern="1200" cap="none" spc="0" normalizeH="0" baseline="0" noProof="0">
                <a:ln>
                  <a:noFill/>
                </a:ln>
                <a:solidFill>
                  <a:srgbClr val="D3D7E3">
                    <a:lumMod val="90000"/>
                  </a:srgbClr>
                </a:solidFill>
                <a:effectLst/>
                <a:uLnTx/>
                <a:uFillTx/>
                <a:latin typeface="Aptos" panose="02110004020202020204"/>
                <a:ea typeface="+mn-ea"/>
                <a:cs typeface="+mn-cs"/>
              </a:rPr>
              <a:t>MWS 2026</a:t>
            </a:r>
          </a:p>
        </p:txBody>
      </p:sp>
      <p:sp>
        <p:nvSpPr>
          <p:cNvPr id="3" name="Title 2">
            <a:extLst>
              <a:ext uri="{FF2B5EF4-FFF2-40B4-BE49-F238E27FC236}">
                <a16:creationId xmlns:a16="http://schemas.microsoft.com/office/drawing/2014/main" id="{6DB60002-350F-B0CB-D406-64BF83C922AA}"/>
              </a:ext>
            </a:extLst>
          </p:cNvPr>
          <p:cNvSpPr>
            <a:spLocks noGrp="1"/>
          </p:cNvSpPr>
          <p:nvPr>
            <p:ph type="title"/>
          </p:nvPr>
        </p:nvSpPr>
        <p:spPr>
          <a:xfrm>
            <a:off x="515938" y="628016"/>
            <a:ext cx="11160126" cy="647700"/>
          </a:xfrm>
        </p:spPr>
        <p:txBody>
          <a:bodyPr/>
          <a:lstStyle/>
          <a:p>
            <a:pPr lvl="0"/>
            <a:r>
              <a:rPr lang="en-US"/>
              <a:t>Agentic AI and XR experiences will fuel wireless growth</a:t>
            </a:r>
          </a:p>
        </p:txBody>
      </p:sp>
      <p:pic>
        <p:nvPicPr>
          <p:cNvPr id="4" name="Picture 3">
            <a:extLst>
              <a:ext uri="{FF2B5EF4-FFF2-40B4-BE49-F238E27FC236}">
                <a16:creationId xmlns:a16="http://schemas.microsoft.com/office/drawing/2014/main" id="{32BFB3B3-1DA2-04EC-0AB1-C72B3E0B9F1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l="18206" t="431" r="24042" b="-431"/>
          <a:stretch>
            <a:fillRect/>
          </a:stretch>
        </p:blipFill>
        <p:spPr>
          <a:xfrm flipH="1">
            <a:off x="2783263" y="1538055"/>
            <a:ext cx="1086523" cy="1034750"/>
          </a:xfrm>
          <a:prstGeom prst="roundRect">
            <a:avLst>
              <a:gd name="adj" fmla="val 4802"/>
            </a:avLst>
          </a:prstGeom>
        </p:spPr>
      </p:pic>
      <p:pic>
        <p:nvPicPr>
          <p:cNvPr id="6" name="Picture 5">
            <a:extLst>
              <a:ext uri="{FF2B5EF4-FFF2-40B4-BE49-F238E27FC236}">
                <a16:creationId xmlns:a16="http://schemas.microsoft.com/office/drawing/2014/main" id="{60DC4747-B355-BB4A-036F-7813C807EE4A}"/>
              </a:ext>
            </a:extLst>
          </p:cNvPr>
          <p:cNvPicPr>
            <a:picLocks noChangeAspect="1"/>
          </p:cNvPicPr>
          <p:nvPr/>
        </p:nvPicPr>
        <p:blipFill>
          <a:blip r:embed="rId4" cstate="hqprint">
            <a:extLst>
              <a:ext uri="{28A0092B-C50C-407E-A947-70E740481C1C}">
                <a14:useLocalDpi xmlns:a14="http://schemas.microsoft.com/office/drawing/2010/main"/>
              </a:ext>
            </a:extLst>
          </a:blip>
          <a:srcRect l="22274" t="22" r="25394" b="-22"/>
          <a:stretch>
            <a:fillRect/>
          </a:stretch>
        </p:blipFill>
        <p:spPr>
          <a:xfrm>
            <a:off x="5848378" y="1538826"/>
            <a:ext cx="1086482" cy="1038071"/>
          </a:xfrm>
          <a:prstGeom prst="roundRect">
            <a:avLst>
              <a:gd name="adj" fmla="val 4656"/>
            </a:avLst>
          </a:prstGeom>
        </p:spPr>
      </p:pic>
      <p:sp>
        <p:nvSpPr>
          <p:cNvPr id="9" name="Content Placeholder 6">
            <a:extLst>
              <a:ext uri="{FF2B5EF4-FFF2-40B4-BE49-F238E27FC236}">
                <a16:creationId xmlns:a16="http://schemas.microsoft.com/office/drawing/2014/main" id="{1D2D900C-ABA7-AF78-991B-03343019DCD9}"/>
              </a:ext>
            </a:extLst>
          </p:cNvPr>
          <p:cNvSpPr txBox="1">
            <a:spLocks/>
          </p:cNvSpPr>
          <p:nvPr/>
        </p:nvSpPr>
        <p:spPr>
          <a:xfrm>
            <a:off x="5626145" y="1254700"/>
            <a:ext cx="1521734" cy="248100"/>
          </a:xfrm>
          <a:prstGeom prst="rect">
            <a:avLst/>
          </a:prstGeom>
          <a:noFill/>
          <a:ln>
            <a:noFill/>
          </a:ln>
        </p:spPr>
        <p:txBody>
          <a:bodyPr vert="horz" lIns="0" tIns="0" rIns="0" bIns="0" rtlCol="0" anchor="t">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ctr" defTabSz="1706795" rtl="0" eaLnBrk="1" fontAlgn="auto" latinLnBrk="0" hangingPunct="1">
              <a:lnSpc>
                <a:spcPct val="100000"/>
              </a:lnSpc>
              <a:spcBef>
                <a:spcPts val="2128"/>
              </a:spcBef>
              <a:spcAft>
                <a:spcPts val="0"/>
              </a:spcAft>
              <a:buClrTx/>
              <a:buSzTx/>
              <a:buFont typeface="Arial" panose="020B0604020202020204" pitchFamily="34" charset="0"/>
              <a:buNone/>
              <a:tabLst/>
              <a:defRPr/>
            </a:pPr>
            <a:r>
              <a:rPr kumimoji="0" lang="en-US" sz="1000" b="0" i="0" u="none" strike="noStrike" kern="1200" cap="all" spc="200" normalizeH="0" baseline="0" noProof="0">
                <a:ln>
                  <a:noFill/>
                </a:ln>
                <a:solidFill>
                  <a:srgbClr val="F5EF32"/>
                </a:solidFill>
                <a:effectLst/>
                <a:uLnTx/>
                <a:uFillTx/>
                <a:latin typeface="Aptos" panose="020B0004020202020204" pitchFamily="34" charset="0"/>
                <a:ea typeface="+mn-ea"/>
                <a:cs typeface="+mn-cs"/>
                <a:sym typeface="Calibri"/>
              </a:rPr>
              <a:t>See what I see</a:t>
            </a:r>
            <a:endParaRPr kumimoji="0" lang="en-US" sz="1000" b="0" i="0" u="none" strike="noStrike" kern="1200" cap="none" spc="0" normalizeH="0" baseline="0" noProof="0">
              <a:ln>
                <a:noFill/>
              </a:ln>
              <a:solidFill>
                <a:srgbClr val="F5EF32"/>
              </a:solidFill>
              <a:effectLst/>
              <a:uLnTx/>
              <a:uFillTx/>
              <a:latin typeface="Aptos" panose="020B0004020202020204" pitchFamily="34" charset="0"/>
              <a:ea typeface="Alfabet" pitchFamily="2" charset="0"/>
              <a:cs typeface="+mn-cs"/>
              <a:sym typeface="Calibri"/>
            </a:endParaRPr>
          </a:p>
        </p:txBody>
      </p:sp>
      <p:sp>
        <p:nvSpPr>
          <p:cNvPr id="10" name="Content Placeholder 6">
            <a:extLst>
              <a:ext uri="{FF2B5EF4-FFF2-40B4-BE49-F238E27FC236}">
                <a16:creationId xmlns:a16="http://schemas.microsoft.com/office/drawing/2014/main" id="{43F87EEB-60FC-2F3A-31E1-F950A0217CCA}"/>
              </a:ext>
            </a:extLst>
          </p:cNvPr>
          <p:cNvSpPr txBox="1">
            <a:spLocks/>
          </p:cNvSpPr>
          <p:nvPr/>
        </p:nvSpPr>
        <p:spPr>
          <a:xfrm>
            <a:off x="2195409" y="1254700"/>
            <a:ext cx="2227971" cy="248100"/>
          </a:xfrm>
          <a:prstGeom prst="rect">
            <a:avLst/>
          </a:prstGeom>
          <a:noFill/>
          <a:ln>
            <a:noFill/>
          </a:ln>
        </p:spPr>
        <p:txBody>
          <a:bodyPr vert="horz" lIns="0" tIns="0" rIns="0" bIns="0" rtlCol="0" anchor="t">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ctr" defTabSz="1706795" rtl="0" eaLnBrk="1" fontAlgn="auto" latinLnBrk="0" hangingPunct="1">
              <a:lnSpc>
                <a:spcPct val="100000"/>
              </a:lnSpc>
              <a:spcBef>
                <a:spcPts val="2128"/>
              </a:spcBef>
              <a:spcAft>
                <a:spcPts val="0"/>
              </a:spcAft>
              <a:buClrTx/>
              <a:buSzTx/>
              <a:buFont typeface="Arial" panose="020B0604020202020204" pitchFamily="34" charset="0"/>
              <a:buNone/>
              <a:tabLst/>
              <a:defRPr/>
            </a:pPr>
            <a:r>
              <a:rPr kumimoji="0" lang="en-US" sz="1000" b="0" i="0" u="none" strike="noStrike" kern="1200" cap="all" spc="200" normalizeH="0" baseline="0" noProof="0">
                <a:ln>
                  <a:noFill/>
                </a:ln>
                <a:solidFill>
                  <a:srgbClr val="F5EF32"/>
                </a:solidFill>
                <a:effectLst/>
                <a:uLnTx/>
                <a:uFillTx/>
                <a:latin typeface="Aptos" panose="020B0004020202020204" pitchFamily="34" charset="0"/>
                <a:ea typeface="+mn-ea"/>
                <a:cs typeface="+mn-cs"/>
                <a:sym typeface="Calibri"/>
              </a:rPr>
              <a:t>Personal AI assistant </a:t>
            </a:r>
            <a:endParaRPr kumimoji="0" lang="en-US" sz="1000" b="0" i="0" u="none" strike="noStrike" kern="1200" cap="none" spc="0" normalizeH="0" baseline="0" noProof="0">
              <a:ln>
                <a:noFill/>
              </a:ln>
              <a:solidFill>
                <a:srgbClr val="F5EF32"/>
              </a:solidFill>
              <a:effectLst/>
              <a:uLnTx/>
              <a:uFillTx/>
              <a:latin typeface="Aptos" panose="020B0004020202020204" pitchFamily="34" charset="0"/>
              <a:ea typeface="Alfabet" pitchFamily="2" charset="0"/>
              <a:cs typeface="+mn-cs"/>
              <a:sym typeface="Calibri"/>
            </a:endParaRPr>
          </a:p>
        </p:txBody>
      </p:sp>
      <p:pic>
        <p:nvPicPr>
          <p:cNvPr id="17" name="Picture 16">
            <a:extLst>
              <a:ext uri="{FF2B5EF4-FFF2-40B4-BE49-F238E27FC236}">
                <a16:creationId xmlns:a16="http://schemas.microsoft.com/office/drawing/2014/main" id="{E8C31C75-8967-32B2-DF55-DD8C833BDF61}"/>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l="20468" r="20468"/>
          <a:stretch/>
        </p:blipFill>
        <p:spPr>
          <a:xfrm>
            <a:off x="2783263" y="4041808"/>
            <a:ext cx="1086523" cy="1034750"/>
          </a:xfrm>
          <a:prstGeom prst="roundRect">
            <a:avLst>
              <a:gd name="adj" fmla="val 4802"/>
            </a:avLst>
          </a:prstGeom>
        </p:spPr>
      </p:pic>
      <p:pic>
        <p:nvPicPr>
          <p:cNvPr id="18" name="Picture 17">
            <a:extLst>
              <a:ext uri="{FF2B5EF4-FFF2-40B4-BE49-F238E27FC236}">
                <a16:creationId xmlns:a16="http://schemas.microsoft.com/office/drawing/2014/main" id="{C841CE64-0AF4-4F13-999F-16145EC7AACA}"/>
              </a:ext>
            </a:extLst>
          </p:cNvPr>
          <p:cNvPicPr>
            <a:picLocks noChangeAspect="1"/>
          </p:cNvPicPr>
          <p:nvPr/>
        </p:nvPicPr>
        <p:blipFill>
          <a:blip r:embed="rId6" cstate="hqprint">
            <a:extLst>
              <a:ext uri="{28A0092B-C50C-407E-A947-70E740481C1C}">
                <a14:useLocalDpi xmlns:a14="http://schemas.microsoft.com/office/drawing/2010/main"/>
              </a:ext>
            </a:extLst>
          </a:blip>
          <a:srcRect l="15112" r="15112"/>
          <a:stretch/>
        </p:blipFill>
        <p:spPr>
          <a:xfrm>
            <a:off x="5848378" y="4038487"/>
            <a:ext cx="1086482" cy="1038071"/>
          </a:xfrm>
          <a:prstGeom prst="roundRect">
            <a:avLst>
              <a:gd name="adj" fmla="val 4656"/>
            </a:avLst>
          </a:prstGeom>
        </p:spPr>
      </p:pic>
      <p:sp>
        <p:nvSpPr>
          <p:cNvPr id="19" name="Content Placeholder 6">
            <a:extLst>
              <a:ext uri="{FF2B5EF4-FFF2-40B4-BE49-F238E27FC236}">
                <a16:creationId xmlns:a16="http://schemas.microsoft.com/office/drawing/2014/main" id="{13F13520-FC04-2452-1202-1AF5B8F521F2}"/>
              </a:ext>
            </a:extLst>
          </p:cNvPr>
          <p:cNvSpPr txBox="1">
            <a:spLocks/>
          </p:cNvSpPr>
          <p:nvPr/>
        </p:nvSpPr>
        <p:spPr>
          <a:xfrm>
            <a:off x="2016003" y="3739232"/>
            <a:ext cx="2421972" cy="248100"/>
          </a:xfrm>
          <a:prstGeom prst="rect">
            <a:avLst/>
          </a:prstGeom>
          <a:noFill/>
          <a:ln>
            <a:noFill/>
          </a:ln>
        </p:spPr>
        <p:txBody>
          <a:bodyPr vert="horz" lIns="0" tIns="0" rIns="0" bIns="0" rtlCol="0" anchor="ctr">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ctr" defTabSz="1706795" rtl="0" eaLnBrk="1" fontAlgn="auto" latinLnBrk="0" hangingPunct="1">
              <a:lnSpc>
                <a:spcPct val="100000"/>
              </a:lnSpc>
              <a:spcBef>
                <a:spcPts val="2128"/>
              </a:spcBef>
              <a:spcAft>
                <a:spcPts val="0"/>
              </a:spcAft>
              <a:buClrTx/>
              <a:buSzTx/>
              <a:buFont typeface="Arial" panose="020B0604020202020204" pitchFamily="34" charset="0"/>
              <a:buNone/>
              <a:tabLst/>
              <a:defRPr/>
            </a:pPr>
            <a:r>
              <a:rPr lang="en-US" sz="1000" cap="all" spc="200">
                <a:solidFill>
                  <a:srgbClr val="F5EF32"/>
                </a:solidFill>
                <a:latin typeface="Aptos" panose="020B0004020202020204" pitchFamily="34" charset="0"/>
                <a:sym typeface="Calibri"/>
              </a:rPr>
              <a:t>3D</a:t>
            </a:r>
            <a:r>
              <a:rPr kumimoji="0" lang="en-US" sz="1000" b="0" i="0" u="none" strike="noStrike" kern="1200" cap="all" spc="200" normalizeH="0" baseline="0" noProof="0">
                <a:ln>
                  <a:noFill/>
                </a:ln>
                <a:solidFill>
                  <a:srgbClr val="F5EF32"/>
                </a:solidFill>
                <a:effectLst/>
                <a:uLnTx/>
                <a:uFillTx/>
                <a:latin typeface="Aptos" panose="020B0004020202020204" pitchFamily="34" charset="0"/>
                <a:ea typeface="+mn-ea"/>
                <a:cs typeface="+mn-cs"/>
                <a:sym typeface="Calibri"/>
              </a:rPr>
              <a:t> Calling</a:t>
            </a:r>
            <a:endParaRPr kumimoji="0" lang="en-US" sz="1000" b="0" i="0" u="none" strike="noStrike" kern="1200" cap="none" spc="0" normalizeH="0" baseline="0" noProof="0">
              <a:ln>
                <a:noFill/>
              </a:ln>
              <a:solidFill>
                <a:srgbClr val="F5EF32"/>
              </a:solidFill>
              <a:effectLst/>
              <a:uLnTx/>
              <a:uFillTx/>
              <a:latin typeface="Aptos" panose="020B0004020202020204" pitchFamily="34" charset="0"/>
              <a:ea typeface="Alfabet" pitchFamily="2" charset="0"/>
              <a:cs typeface="+mn-cs"/>
              <a:sym typeface="Calibri"/>
            </a:endParaRPr>
          </a:p>
        </p:txBody>
      </p:sp>
      <p:sp>
        <p:nvSpPr>
          <p:cNvPr id="22" name="Content Placeholder 6">
            <a:extLst>
              <a:ext uri="{FF2B5EF4-FFF2-40B4-BE49-F238E27FC236}">
                <a16:creationId xmlns:a16="http://schemas.microsoft.com/office/drawing/2014/main" id="{7752BB2E-264D-17C0-F463-D5047DC05881}"/>
              </a:ext>
            </a:extLst>
          </p:cNvPr>
          <p:cNvSpPr txBox="1">
            <a:spLocks/>
          </p:cNvSpPr>
          <p:nvPr/>
        </p:nvSpPr>
        <p:spPr>
          <a:xfrm>
            <a:off x="5051428" y="3751170"/>
            <a:ext cx="2695845" cy="248100"/>
          </a:xfrm>
          <a:prstGeom prst="rect">
            <a:avLst/>
          </a:prstGeom>
          <a:noFill/>
          <a:ln>
            <a:noFill/>
          </a:ln>
        </p:spPr>
        <p:txBody>
          <a:bodyPr vert="horz" lIns="0" tIns="0" rIns="0" bIns="0" rtlCol="0" anchor="ctr">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ctr" defTabSz="1706795" rtl="0" eaLnBrk="1" fontAlgn="auto" latinLnBrk="0" hangingPunct="1">
              <a:lnSpc>
                <a:spcPct val="100000"/>
              </a:lnSpc>
              <a:spcBef>
                <a:spcPts val="2128"/>
              </a:spcBef>
              <a:spcAft>
                <a:spcPts val="0"/>
              </a:spcAft>
              <a:buClrTx/>
              <a:buSzTx/>
              <a:buFont typeface="Arial" panose="020B0604020202020204" pitchFamily="34" charset="0"/>
              <a:buNone/>
              <a:tabLst/>
              <a:defRPr/>
            </a:pPr>
            <a:r>
              <a:rPr lang="en-US" sz="1000" cap="all" spc="200">
                <a:solidFill>
                  <a:srgbClr val="F5EF32"/>
                </a:solidFill>
                <a:latin typeface="Aptos" panose="020B0004020202020204" pitchFamily="34" charset="0"/>
                <a:sym typeface="Calibri"/>
              </a:rPr>
              <a:t>AI generated content</a:t>
            </a:r>
            <a:endParaRPr kumimoji="0" lang="en-US" sz="1000" b="0" i="0" u="none" strike="noStrike" kern="1200" cap="all" spc="200" normalizeH="0" baseline="0" noProof="0">
              <a:ln>
                <a:noFill/>
              </a:ln>
              <a:solidFill>
                <a:srgbClr val="F5EF32"/>
              </a:solidFill>
              <a:effectLst/>
              <a:uLnTx/>
              <a:uFillTx/>
              <a:latin typeface="Aptos" panose="020B0004020202020204" pitchFamily="34" charset="0"/>
              <a:ea typeface="+mn-ea"/>
              <a:cs typeface="+mn-cs"/>
              <a:sym typeface="Calibri"/>
            </a:endParaRPr>
          </a:p>
        </p:txBody>
      </p:sp>
      <p:sp>
        <p:nvSpPr>
          <p:cNvPr id="40" name="Rectangle: Rounded Corners 16">
            <a:extLst>
              <a:ext uri="{FF2B5EF4-FFF2-40B4-BE49-F238E27FC236}">
                <a16:creationId xmlns:a16="http://schemas.microsoft.com/office/drawing/2014/main" id="{93F934DD-BA35-265E-D02F-FF7E1276EC4C}"/>
              </a:ext>
            </a:extLst>
          </p:cNvPr>
          <p:cNvSpPr/>
          <p:nvPr/>
        </p:nvSpPr>
        <p:spPr>
          <a:xfrm>
            <a:off x="8492387" y="3788478"/>
            <a:ext cx="3378681" cy="2272880"/>
          </a:xfrm>
          <a:prstGeom prst="roundRect">
            <a:avLst>
              <a:gd name="adj" fmla="val 6519"/>
            </a:avLst>
          </a:prstGeom>
          <a:solidFill>
            <a:schemeClr val="accent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4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41" name="Rectangle: Rounded Corners 17">
            <a:extLst>
              <a:ext uri="{FF2B5EF4-FFF2-40B4-BE49-F238E27FC236}">
                <a16:creationId xmlns:a16="http://schemas.microsoft.com/office/drawing/2014/main" id="{092C4A9D-7971-2BEF-D4AB-54F0C86B7472}"/>
              </a:ext>
            </a:extLst>
          </p:cNvPr>
          <p:cNvSpPr/>
          <p:nvPr/>
        </p:nvSpPr>
        <p:spPr>
          <a:xfrm>
            <a:off x="8492387" y="1275716"/>
            <a:ext cx="3375805" cy="2004486"/>
          </a:xfrm>
          <a:prstGeom prst="roundRect">
            <a:avLst>
              <a:gd name="adj" fmla="val 8448"/>
            </a:avLst>
          </a:prstGeom>
          <a:solidFill>
            <a:schemeClr val="accent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Microsoft Sans Serif"/>
              <a:ea typeface="+mn-ea"/>
              <a:cs typeface="Microsoft Sans Serif" panose="020B0604020202020204" pitchFamily="34" charset="0"/>
            </a:endParaRPr>
          </a:p>
        </p:txBody>
      </p:sp>
      <p:sp>
        <p:nvSpPr>
          <p:cNvPr id="50" name="TextBox 49">
            <a:extLst>
              <a:ext uri="{FF2B5EF4-FFF2-40B4-BE49-F238E27FC236}">
                <a16:creationId xmlns:a16="http://schemas.microsoft.com/office/drawing/2014/main" id="{B252BC59-3749-7193-AC6A-837BBDF4B288}"/>
              </a:ext>
            </a:extLst>
          </p:cNvPr>
          <p:cNvSpPr txBox="1"/>
          <p:nvPr/>
        </p:nvSpPr>
        <p:spPr>
          <a:xfrm>
            <a:off x="8875279" y="3875878"/>
            <a:ext cx="2740926"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ptos"/>
                <a:ea typeface="+mn-ea"/>
                <a:cs typeface="+mn-cs"/>
              </a:rPr>
              <a:t>Significant spectrum required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ptos"/>
                <a:ea typeface="+mn-ea"/>
                <a:cs typeface="+mn-cs"/>
              </a:rPr>
              <a:t>to scale XR services</a:t>
            </a:r>
          </a:p>
        </p:txBody>
      </p:sp>
      <p:sp>
        <p:nvSpPr>
          <p:cNvPr id="51" name="TextBox 50">
            <a:extLst>
              <a:ext uri="{FF2B5EF4-FFF2-40B4-BE49-F238E27FC236}">
                <a16:creationId xmlns:a16="http://schemas.microsoft.com/office/drawing/2014/main" id="{4721F0CE-F855-73CD-8AD8-FA020179224B}"/>
              </a:ext>
            </a:extLst>
          </p:cNvPr>
          <p:cNvSpPr txBox="1"/>
          <p:nvPr/>
        </p:nvSpPr>
        <p:spPr>
          <a:xfrm>
            <a:off x="8638262" y="2073979"/>
            <a:ext cx="2916194" cy="2462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200" normalizeH="0" baseline="0" noProof="0">
                <a:ln>
                  <a:noFill/>
                </a:ln>
                <a:solidFill>
                  <a:srgbClr val="F5EF32"/>
                </a:solidFill>
                <a:effectLst/>
                <a:uLnTx/>
                <a:uFillTx/>
                <a:latin typeface="Aptos"/>
                <a:ea typeface="+mn-ea"/>
                <a:cs typeface="+mn-cs"/>
              </a:rPr>
              <a:t>  USER DATA VOLUME ESTIMATES</a:t>
            </a:r>
          </a:p>
        </p:txBody>
      </p:sp>
      <p:sp>
        <p:nvSpPr>
          <p:cNvPr id="52" name="TextBox 51">
            <a:extLst>
              <a:ext uri="{FF2B5EF4-FFF2-40B4-BE49-F238E27FC236}">
                <a16:creationId xmlns:a16="http://schemas.microsoft.com/office/drawing/2014/main" id="{3A10F3C9-6679-36CE-636A-759D171CC277}"/>
              </a:ext>
            </a:extLst>
          </p:cNvPr>
          <p:cNvSpPr txBox="1"/>
          <p:nvPr/>
        </p:nvSpPr>
        <p:spPr>
          <a:xfrm>
            <a:off x="8672568" y="2309551"/>
            <a:ext cx="1432028" cy="858274"/>
          </a:xfrm>
          <a:prstGeom prst="rect">
            <a:avLst/>
          </a:prstGeom>
          <a:noFill/>
        </p:spPr>
        <p:txBody>
          <a:bodyPr wrap="square">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5EF32"/>
                </a:solidFill>
                <a:effectLst/>
                <a:uLnTx/>
                <a:uFillTx/>
                <a:latin typeface="Aptos"/>
                <a:ea typeface="+mn-ea"/>
                <a:cs typeface="+mn-cs"/>
              </a:rPr>
              <a:t>See what I see</a:t>
            </a:r>
            <a:endParaRPr kumimoji="0" lang="en-US" sz="1050" b="1" i="0" u="none" strike="noStrike" kern="1200" cap="none" spc="0" normalizeH="0" baseline="0" noProof="0">
              <a:ln>
                <a:noFill/>
              </a:ln>
              <a:solidFill>
                <a:srgbClr val="F5EF32"/>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a:ea typeface="+mn-ea"/>
                <a:cs typeface="+mn-cs"/>
              </a:rPr>
              <a:t>50GB/month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a:ln>
                  <a:noFill/>
                </a:ln>
                <a:solidFill>
                  <a:srgbClr val="F5EF32"/>
                </a:solidFill>
                <a:effectLst/>
                <a:uLnTx/>
                <a:uFillTx/>
                <a:latin typeface="Aptos"/>
                <a:ea typeface="+mn-ea"/>
                <a:cs typeface="+mn-cs"/>
              </a:rPr>
              <a:t>10Mbps UL, 1Mbps DL,  20mins per 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a:ln>
                  <a:noFill/>
                </a:ln>
                <a:solidFill>
                  <a:srgbClr val="F5EF32"/>
                </a:solidFill>
                <a:effectLst/>
                <a:uLnTx/>
                <a:uFillTx/>
                <a:latin typeface="Aptos"/>
                <a:ea typeface="+mn-ea"/>
                <a:cs typeface="+mn-cs"/>
              </a:rPr>
              <a:t>90% uplink</a:t>
            </a:r>
          </a:p>
        </p:txBody>
      </p:sp>
      <p:sp>
        <p:nvSpPr>
          <p:cNvPr id="53" name="TextBox 52">
            <a:extLst>
              <a:ext uri="{FF2B5EF4-FFF2-40B4-BE49-F238E27FC236}">
                <a16:creationId xmlns:a16="http://schemas.microsoft.com/office/drawing/2014/main" id="{B986B4CD-D3F6-F373-2BBF-900883C4C172}"/>
              </a:ext>
            </a:extLst>
          </p:cNvPr>
          <p:cNvSpPr txBox="1"/>
          <p:nvPr/>
        </p:nvSpPr>
        <p:spPr>
          <a:xfrm>
            <a:off x="10178736" y="2322692"/>
            <a:ext cx="1556952" cy="894560"/>
          </a:xfrm>
          <a:prstGeom prst="rect">
            <a:avLst/>
          </a:prstGeom>
          <a:noFill/>
        </p:spPr>
        <p:txBody>
          <a:bodyPr wrap="square">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5EF32"/>
                </a:solidFill>
                <a:effectLst/>
                <a:uLnTx/>
                <a:uFillTx/>
                <a:latin typeface="Aptos"/>
                <a:ea typeface="+mn-ea"/>
                <a:cs typeface="+mn-cs"/>
              </a:rPr>
              <a:t>Personal Assistant</a:t>
            </a:r>
            <a:endParaRPr kumimoji="0" lang="en-US" sz="1050" b="1" i="0" u="none" strike="noStrike" kern="1200" cap="none" spc="0" normalizeH="0" baseline="0" noProof="0">
              <a:ln>
                <a:noFill/>
              </a:ln>
              <a:solidFill>
                <a:srgbClr val="F5EF32"/>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ptos"/>
                <a:ea typeface="+mn-ea"/>
                <a:cs typeface="+mn-cs"/>
              </a:rPr>
              <a:t>44 GB/month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a:ln>
                  <a:noFill/>
                </a:ln>
                <a:solidFill>
                  <a:srgbClr val="F5EF32"/>
                </a:solidFill>
                <a:effectLst/>
                <a:uLnTx/>
                <a:uFillTx/>
                <a:latin typeface="Aptos"/>
                <a:ea typeface="+mn-ea"/>
                <a:cs typeface="+mn-cs"/>
              </a:rPr>
              <a:t>2.5Mbps UL and DL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a:ln>
                  <a:noFill/>
                </a:ln>
                <a:solidFill>
                  <a:srgbClr val="F5EF32"/>
                </a:solidFill>
                <a:effectLst/>
                <a:uLnTx/>
                <a:uFillTx/>
                <a:latin typeface="Aptos"/>
                <a:ea typeface="+mn-ea"/>
                <a:cs typeface="+mn-cs"/>
              </a:rPr>
              <a:t>40mins per 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a:ln>
                  <a:noFill/>
                </a:ln>
                <a:solidFill>
                  <a:srgbClr val="F5EF32"/>
                </a:solidFill>
                <a:effectLst/>
                <a:uLnTx/>
                <a:uFillTx/>
                <a:latin typeface="Aptos"/>
                <a:ea typeface="+mn-ea"/>
                <a:cs typeface="+mn-cs"/>
              </a:rPr>
              <a:t>50% uplink</a:t>
            </a:r>
          </a:p>
        </p:txBody>
      </p:sp>
      <p:sp>
        <p:nvSpPr>
          <p:cNvPr id="54" name="TextBox 53">
            <a:extLst>
              <a:ext uri="{FF2B5EF4-FFF2-40B4-BE49-F238E27FC236}">
                <a16:creationId xmlns:a16="http://schemas.microsoft.com/office/drawing/2014/main" id="{6D11EF8C-84C5-3B30-957F-1DB1DF75EFD7}"/>
              </a:ext>
            </a:extLst>
          </p:cNvPr>
          <p:cNvSpPr txBox="1"/>
          <p:nvPr/>
        </p:nvSpPr>
        <p:spPr>
          <a:xfrm>
            <a:off x="8699186" y="1377565"/>
            <a:ext cx="2877432"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ptos"/>
                <a:ea typeface="+mn-ea"/>
                <a:cs typeface="+mn-cs"/>
              </a:rPr>
              <a:t>Data volume per application far exceeds the current average mobile user volume of 19 GB/month</a:t>
            </a:r>
            <a:r>
              <a:rPr kumimoji="0" lang="en-US" sz="1200" b="1" i="0" u="none" strike="noStrike" kern="1200" cap="none" spc="0" normalizeH="0" baseline="30000" noProof="0">
                <a:ln>
                  <a:noFill/>
                </a:ln>
                <a:solidFill>
                  <a:srgbClr val="FFFFFF"/>
                </a:solidFill>
                <a:effectLst/>
                <a:uLnTx/>
                <a:uFillTx/>
                <a:latin typeface="Aptos"/>
                <a:ea typeface="+mn-ea"/>
                <a:cs typeface="+mn-cs"/>
              </a:rPr>
              <a:t>2</a:t>
            </a:r>
            <a:r>
              <a:rPr kumimoji="0" lang="en-US" sz="800" b="1" i="0" u="none" strike="noStrike" kern="1200" cap="none" spc="0" normalizeH="0" baseline="30000" noProof="0">
                <a:ln>
                  <a:noFill/>
                </a:ln>
                <a:solidFill>
                  <a:srgbClr val="FFC000"/>
                </a:solidFill>
                <a:effectLst/>
                <a:uLnTx/>
                <a:uFillTx/>
                <a:latin typeface="Aptos"/>
                <a:ea typeface="+mn-ea"/>
                <a:cs typeface="+mn-cs"/>
              </a:rPr>
              <a:t>   </a:t>
            </a:r>
            <a:endParaRPr kumimoji="0" lang="en-US" sz="1200" b="1" i="0" u="none" strike="noStrike" kern="1200" cap="none" spc="0" normalizeH="0" baseline="0" noProof="0">
              <a:ln>
                <a:noFill/>
              </a:ln>
              <a:solidFill>
                <a:srgbClr val="FFFFFF"/>
              </a:solidFill>
              <a:effectLst/>
              <a:uLnTx/>
              <a:uFillTx/>
              <a:latin typeface="Aptos"/>
              <a:ea typeface="+mn-ea"/>
              <a:cs typeface="+mn-cs"/>
            </a:endParaRPr>
          </a:p>
        </p:txBody>
      </p:sp>
      <p:graphicFrame>
        <p:nvGraphicFramePr>
          <p:cNvPr id="55" name="Table 10">
            <a:extLst>
              <a:ext uri="{FF2B5EF4-FFF2-40B4-BE49-F238E27FC236}">
                <a16:creationId xmlns:a16="http://schemas.microsoft.com/office/drawing/2014/main" id="{E9181978-D389-1B22-6C4F-30B25D095D56}"/>
              </a:ext>
            </a:extLst>
          </p:cNvPr>
          <p:cNvGraphicFramePr>
            <a:graphicFrameLocks/>
          </p:cNvGraphicFramePr>
          <p:nvPr>
            <p:extLst>
              <p:ext uri="{D42A27DB-BD31-4B8C-83A1-F6EECF244321}">
                <p14:modId xmlns:p14="http://schemas.microsoft.com/office/powerpoint/2010/main" val="996269754"/>
              </p:ext>
            </p:extLst>
          </p:nvPr>
        </p:nvGraphicFramePr>
        <p:xfrm>
          <a:off x="8801414" y="4924918"/>
          <a:ext cx="2793096" cy="914400"/>
        </p:xfrm>
        <a:graphic>
          <a:graphicData uri="http://schemas.openxmlformats.org/drawingml/2006/table">
            <a:tbl>
              <a:tblPr firstRow="1" bandRow="1">
                <a:tableStyleId>{5C22544A-7EE6-4342-B048-85BDC9FD1C3A}</a:tableStyleId>
              </a:tblPr>
              <a:tblGrid>
                <a:gridCol w="931032">
                  <a:extLst>
                    <a:ext uri="{9D8B030D-6E8A-4147-A177-3AD203B41FA5}">
                      <a16:colId xmlns:a16="http://schemas.microsoft.com/office/drawing/2014/main" val="2926897662"/>
                    </a:ext>
                  </a:extLst>
                </a:gridCol>
                <a:gridCol w="931032">
                  <a:extLst>
                    <a:ext uri="{9D8B030D-6E8A-4147-A177-3AD203B41FA5}">
                      <a16:colId xmlns:a16="http://schemas.microsoft.com/office/drawing/2014/main" val="127595774"/>
                    </a:ext>
                  </a:extLst>
                </a:gridCol>
                <a:gridCol w="931032">
                  <a:extLst>
                    <a:ext uri="{9D8B030D-6E8A-4147-A177-3AD203B41FA5}">
                      <a16:colId xmlns:a16="http://schemas.microsoft.com/office/drawing/2014/main" val="2380163333"/>
                    </a:ext>
                  </a:extLst>
                </a:gridCol>
              </a:tblGrid>
              <a:tr h="326207">
                <a:tc>
                  <a:txBody>
                    <a:bodyPr/>
                    <a:lstStyle/>
                    <a:p>
                      <a:pPr algn="ctr"/>
                      <a:r>
                        <a:rPr lang="en-US" sz="1000" b="1">
                          <a:solidFill>
                            <a:schemeClr val="tx1"/>
                          </a:solidFill>
                          <a:latin typeface="+mn-lt"/>
                          <a:cs typeface="Calibri" panose="020F0502020204030204" pitchFamily="34" charset="0"/>
                        </a:rPr>
                        <a:t>Channel </a:t>
                      </a:r>
                      <a:br>
                        <a:rPr lang="en-US" sz="1000" b="1">
                          <a:solidFill>
                            <a:schemeClr val="tx1"/>
                          </a:solidFill>
                          <a:latin typeface="+mn-lt"/>
                          <a:cs typeface="Calibri" panose="020F0502020204030204" pitchFamily="34" charset="0"/>
                        </a:rPr>
                      </a:br>
                      <a:r>
                        <a:rPr lang="en-US" sz="1000" b="1">
                          <a:solidFill>
                            <a:schemeClr val="tx1"/>
                          </a:solidFill>
                          <a:latin typeface="+mn-lt"/>
                          <a:cs typeface="Calibri" panose="020F0502020204030204" pitchFamily="34" charset="0"/>
                        </a:rPr>
                        <a:t>Bandwidth</a:t>
                      </a:r>
                    </a:p>
                  </a:txBody>
                  <a:tcPr anchor="ctr">
                    <a:lnL w="12700" cmpd="sng">
                      <a:noFill/>
                    </a:lnL>
                    <a:lnR w="12700" cap="flat" cmpd="sng" algn="ctr">
                      <a:solidFill>
                        <a:schemeClr val="tx1"/>
                      </a:solidFill>
                      <a:prstDash val="solid"/>
                      <a:round/>
                      <a:headEnd type="none" w="med" len="med"/>
                      <a:tailEnd type="none" w="med" len="med"/>
                    </a:lnR>
                    <a:lnT w="12700" cmpd="sng">
                      <a:noFill/>
                    </a:lnT>
                    <a:lnB w="38100" cmpd="sng">
                      <a:noFill/>
                    </a:lnB>
                    <a:solidFill>
                      <a:schemeClr val="accent2"/>
                    </a:solidFill>
                  </a:tcPr>
                </a:tc>
                <a:tc>
                  <a:txBody>
                    <a:bodyPr/>
                    <a:lstStyle/>
                    <a:p>
                      <a:pPr algn="ctr"/>
                      <a:r>
                        <a:rPr lang="en-US" sz="1000" b="1">
                          <a:solidFill>
                            <a:schemeClr val="tx1"/>
                          </a:solidFill>
                          <a:latin typeface="+mn-lt"/>
                          <a:cs typeface="Calibri" panose="020F0502020204030204" pitchFamily="34" charset="0"/>
                        </a:rPr>
                        <a:t>100MHz</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solidFill>
                      <a:schemeClr val="accent2"/>
                    </a:solidFill>
                  </a:tcPr>
                </a:tc>
                <a:tc>
                  <a:txBody>
                    <a:bodyPr/>
                    <a:lstStyle/>
                    <a:p>
                      <a:pPr algn="ctr"/>
                      <a:r>
                        <a:rPr lang="en-US" sz="1000" b="1">
                          <a:solidFill>
                            <a:schemeClr val="tx1"/>
                          </a:solidFill>
                          <a:latin typeface="+mn-lt"/>
                          <a:cs typeface="Calibri" panose="020F0502020204030204" pitchFamily="34" charset="0"/>
                        </a:rPr>
                        <a:t>~400MHz</a:t>
                      </a:r>
                    </a:p>
                  </a:txBody>
                  <a:tcPr anchor="ctr">
                    <a:lnL w="12700" cap="flat" cmpd="sng" algn="ctr">
                      <a:solidFill>
                        <a:schemeClr val="tx1"/>
                      </a:solidFill>
                      <a:prstDash val="solid"/>
                      <a:round/>
                      <a:headEnd type="none" w="med" len="med"/>
                      <a:tailEnd type="none" w="med" len="med"/>
                    </a:lnL>
                    <a:lnR w="12700" cmpd="sng">
                      <a:noFill/>
                    </a:lnR>
                    <a:lnT w="12700" cmpd="sng">
                      <a:noFill/>
                    </a:lnT>
                    <a:lnB w="38100" cmpd="sng">
                      <a:noFill/>
                    </a:lnB>
                    <a:solidFill>
                      <a:schemeClr val="accent2"/>
                    </a:solidFill>
                  </a:tcPr>
                </a:tc>
                <a:extLst>
                  <a:ext uri="{0D108BD9-81ED-4DB2-BD59-A6C34878D82A}">
                    <a16:rowId xmlns:a16="http://schemas.microsoft.com/office/drawing/2014/main" val="405544808"/>
                  </a:ext>
                </a:extLst>
              </a:tr>
              <a:tr h="338794">
                <a:tc>
                  <a:txBody>
                    <a:bodyPr/>
                    <a:lstStyle/>
                    <a:p>
                      <a:pPr algn="ctr"/>
                      <a:r>
                        <a:rPr lang="en-US" sz="1000" b="0">
                          <a:solidFill>
                            <a:schemeClr val="tx1"/>
                          </a:solidFill>
                          <a:latin typeface="+mn-lt"/>
                          <a:cs typeface="Calibri" panose="020F0502020204030204" pitchFamily="34" charset="0"/>
                        </a:rPr>
                        <a:t>Cell Capacity</a:t>
                      </a:r>
                    </a:p>
                    <a:p>
                      <a:pPr algn="ctr"/>
                      <a:r>
                        <a:rPr lang="en-US" sz="900" b="0">
                          <a:solidFill>
                            <a:schemeClr val="tx1"/>
                          </a:solidFill>
                          <a:latin typeface="+mn-lt"/>
                          <a:cs typeface="Calibri" panose="020F0502020204030204" pitchFamily="34" charset="0"/>
                        </a:rPr>
                        <a:t>45 Mbps DL</a:t>
                      </a:r>
                    </a:p>
                    <a:p>
                      <a:pPr algn="ctr"/>
                      <a:r>
                        <a:rPr lang="en-US" sz="900" b="0">
                          <a:solidFill>
                            <a:schemeClr val="tx1"/>
                          </a:solidFill>
                          <a:latin typeface="+mn-lt"/>
                          <a:cs typeface="Calibri" panose="020F0502020204030204" pitchFamily="34" charset="0"/>
                        </a:rPr>
                        <a:t> 10 Mbps UL</a:t>
                      </a:r>
                    </a:p>
                  </a:txBody>
                  <a:tcPr anchor="ctr">
                    <a:lnL w="12700" cmpd="sng">
                      <a:noFill/>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algn="ctr"/>
                      <a:r>
                        <a:rPr lang="en-US" sz="1000">
                          <a:solidFill>
                            <a:schemeClr val="tx1"/>
                          </a:solidFill>
                          <a:latin typeface="+mn-lt"/>
                          <a:cs typeface="Calibri" panose="020F0502020204030204" pitchFamily="34" charset="0"/>
                        </a:rPr>
                        <a:t>~ 5 users/</a:t>
                      </a:r>
                      <a:br>
                        <a:rPr lang="en-US" sz="1000">
                          <a:solidFill>
                            <a:schemeClr val="tx1"/>
                          </a:solidFill>
                          <a:latin typeface="+mn-lt"/>
                          <a:cs typeface="Calibri" panose="020F0502020204030204" pitchFamily="34" charset="0"/>
                        </a:rPr>
                      </a:br>
                      <a:r>
                        <a:rPr lang="en-US" sz="1000">
                          <a:solidFill>
                            <a:schemeClr val="tx1"/>
                          </a:solidFill>
                          <a:latin typeface="+mn-lt"/>
                          <a:cs typeface="Calibri" panose="020F0502020204030204" pitchFamily="34" charset="0"/>
                        </a:rPr>
                        <a:t>cell </a:t>
                      </a:r>
                      <a:r>
                        <a:rPr lang="en-US" sz="1000" baseline="30000">
                          <a:solidFill>
                            <a:schemeClr val="tx1"/>
                          </a:solidFill>
                        </a:rPr>
                        <a:t>1</a:t>
                      </a:r>
                      <a:endParaRPr lang="en-US" sz="1000">
                        <a:solidFill>
                          <a:schemeClr val="tx1"/>
                        </a:solidFill>
                        <a:latin typeface="+mn-lt"/>
                        <a:cs typeface="Calibri" panose="020F050202020403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noFill/>
                  </a:tcPr>
                </a:tc>
                <a:tc>
                  <a:txBody>
                    <a:bodyPr/>
                    <a:lstStyle/>
                    <a:p>
                      <a:pPr algn="ctr"/>
                      <a:r>
                        <a:rPr lang="en-US" sz="1000" b="0">
                          <a:solidFill>
                            <a:schemeClr val="tx1"/>
                          </a:solidFill>
                          <a:latin typeface="+mn-lt"/>
                          <a:cs typeface="Calibri" panose="020F0502020204030204" pitchFamily="34" charset="0"/>
                        </a:rPr>
                        <a:t>~25 users/cell</a:t>
                      </a:r>
                    </a:p>
                  </a:txBody>
                  <a:tcPr anchor="ctr">
                    <a:lnL w="12700" cap="flat" cmpd="sng" algn="ctr">
                      <a:solidFill>
                        <a:schemeClr val="tx1"/>
                      </a:solidFill>
                      <a:prstDash val="solid"/>
                      <a:round/>
                      <a:headEnd type="none" w="med" len="med"/>
                      <a:tailEnd type="none" w="med" len="med"/>
                    </a:lnL>
                    <a:lnR w="12700" cmpd="sng">
                      <a:noFill/>
                    </a:lnR>
                    <a:lnT w="38100" cmpd="sng">
                      <a:noFill/>
                    </a:lnT>
                    <a:lnB w="12700" cmpd="sng">
                      <a:noFill/>
                    </a:lnB>
                    <a:noFill/>
                  </a:tcPr>
                </a:tc>
                <a:extLst>
                  <a:ext uri="{0D108BD9-81ED-4DB2-BD59-A6C34878D82A}">
                    <a16:rowId xmlns:a16="http://schemas.microsoft.com/office/drawing/2014/main" val="2432893267"/>
                  </a:ext>
                </a:extLst>
              </a:tr>
            </a:tbl>
          </a:graphicData>
        </a:graphic>
      </p:graphicFrame>
      <p:grpSp>
        <p:nvGrpSpPr>
          <p:cNvPr id="35" name="Group 34">
            <a:extLst>
              <a:ext uri="{FF2B5EF4-FFF2-40B4-BE49-F238E27FC236}">
                <a16:creationId xmlns:a16="http://schemas.microsoft.com/office/drawing/2014/main" id="{2B17801B-DC04-58AA-4DE6-AB7F745F1DA4}"/>
              </a:ext>
            </a:extLst>
          </p:cNvPr>
          <p:cNvGrpSpPr/>
          <p:nvPr/>
        </p:nvGrpSpPr>
        <p:grpSpPr>
          <a:xfrm>
            <a:off x="10896027" y="4357011"/>
            <a:ext cx="524956" cy="524940"/>
            <a:chOff x="8562664" y="3177716"/>
            <a:chExt cx="1001931" cy="1001901"/>
          </a:xfrm>
        </p:grpSpPr>
        <p:sp>
          <p:nvSpPr>
            <p:cNvPr id="36" name="Oval 35">
              <a:extLst>
                <a:ext uri="{FF2B5EF4-FFF2-40B4-BE49-F238E27FC236}">
                  <a16:creationId xmlns:a16="http://schemas.microsoft.com/office/drawing/2014/main" id="{7F667EEF-B82A-E51B-9120-59133F28DA09}"/>
                </a:ext>
              </a:extLst>
            </p:cNvPr>
            <p:cNvSpPr>
              <a:spLocks noChangeAspect="1"/>
            </p:cNvSpPr>
            <p:nvPr/>
          </p:nvSpPr>
          <p:spPr bwMode="gray">
            <a:xfrm>
              <a:off x="8610609" y="3224247"/>
              <a:ext cx="906039" cy="908839"/>
            </a:xfrm>
            <a:prstGeom prst="ellipse">
              <a:avLst/>
            </a:prstGeom>
            <a:solidFill>
              <a:schemeClr val="tx1"/>
            </a:solidFill>
            <a:ln w="10795" cap="flat" cmpd="sng" algn="ctr">
              <a:noFill/>
              <a:prstDash val="solid"/>
            </a:ln>
            <a:effectLst>
              <a:innerShdw blurRad="38100" dist="25400" dir="13500000">
                <a:srgbClr val="2853DC">
                  <a:lumMod val="50000"/>
                  <a:alpha val="85000"/>
                </a:srgbClr>
              </a:innerShdw>
              <a:softEdge rad="0"/>
            </a:effectLst>
          </p:spPr>
          <p:txBody>
            <a:bodyPr rot="0" spcFirstLastPara="0" vertOverflow="overflow" horzOverflow="overflow" vert="horz" wrap="none" lIns="77724" tIns="38862" rIns="77724" bIns="38862"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0" cap="none" spc="0" normalizeH="0" baseline="0" noProof="0">
                <a:ln>
                  <a:noFill/>
                </a:ln>
                <a:solidFill>
                  <a:srgbClr val="4A5A74"/>
                </a:solidFill>
                <a:effectLst>
                  <a:innerShdw blurRad="63500" dist="50800" dir="13500000">
                    <a:srgbClr val="314FD5">
                      <a:lumMod val="50000"/>
                      <a:alpha val="15000"/>
                    </a:srgbClr>
                  </a:innerShdw>
                </a:effectLst>
                <a:uLnTx/>
                <a:uFillTx/>
                <a:latin typeface="Aptos Display"/>
                <a:ea typeface="+mn-ea"/>
                <a:cs typeface="+mn-cs"/>
              </a:endParaRPr>
            </a:p>
          </p:txBody>
        </p:sp>
        <p:grpSp>
          <p:nvGrpSpPr>
            <p:cNvPr id="37" name="Group 36">
              <a:extLst>
                <a:ext uri="{FF2B5EF4-FFF2-40B4-BE49-F238E27FC236}">
                  <a16:creationId xmlns:a16="http://schemas.microsoft.com/office/drawing/2014/main" id="{AB5FAC19-111A-5160-4BE5-8E6D092B6183}"/>
                </a:ext>
              </a:extLst>
            </p:cNvPr>
            <p:cNvGrpSpPr/>
            <p:nvPr/>
          </p:nvGrpSpPr>
          <p:grpSpPr>
            <a:xfrm>
              <a:off x="8562664" y="3177716"/>
              <a:ext cx="1001931" cy="1001901"/>
              <a:chOff x="12934438" y="4169991"/>
              <a:chExt cx="858308" cy="858284"/>
            </a:xfrm>
            <a:solidFill>
              <a:srgbClr val="F7F8FA"/>
            </a:solidFill>
          </p:grpSpPr>
          <p:sp>
            <p:nvSpPr>
              <p:cNvPr id="39" name="Freeform 14">
                <a:extLst>
                  <a:ext uri="{FF2B5EF4-FFF2-40B4-BE49-F238E27FC236}">
                    <a16:creationId xmlns:a16="http://schemas.microsoft.com/office/drawing/2014/main" id="{6B478D51-9BBE-0058-058B-43B0932FCDB0}"/>
                  </a:ext>
                </a:extLst>
              </p:cNvPr>
              <p:cNvSpPr/>
              <p:nvPr/>
            </p:nvSpPr>
            <p:spPr>
              <a:xfrm>
                <a:off x="12967435" y="4202967"/>
                <a:ext cx="792315" cy="792332"/>
              </a:xfrm>
              <a:custGeom>
                <a:avLst/>
                <a:gdLst>
                  <a:gd name="connsiteX0" fmla="*/ 1865137 w 1908094"/>
                  <a:gd name="connsiteY0" fmla="*/ 670136 h 1908134"/>
                  <a:gd name="connsiteX1" fmla="*/ 1846278 w 1908094"/>
                  <a:gd name="connsiteY1" fmla="*/ 615684 h 1908134"/>
                  <a:gd name="connsiteX2" fmla="*/ 1824263 w 1908094"/>
                  <a:gd name="connsiteY2" fmla="*/ 562423 h 1908134"/>
                  <a:gd name="connsiteX3" fmla="*/ 1798953 w 1908094"/>
                  <a:gd name="connsiteY3" fmla="*/ 510652 h 1908134"/>
                  <a:gd name="connsiteX4" fmla="*/ 1792204 w 1908094"/>
                  <a:gd name="connsiteY4" fmla="*/ 497927 h 1908134"/>
                  <a:gd name="connsiteX5" fmla="*/ 1785176 w 1908094"/>
                  <a:gd name="connsiteY5" fmla="*/ 485341 h 1908134"/>
                  <a:gd name="connsiteX6" fmla="*/ 1781663 w 1908094"/>
                  <a:gd name="connsiteY6" fmla="*/ 479048 h 1908134"/>
                  <a:gd name="connsiteX7" fmla="*/ 1777990 w 1908094"/>
                  <a:gd name="connsiteY7" fmla="*/ 472855 h 1908134"/>
                  <a:gd name="connsiteX8" fmla="*/ 1770665 w 1908094"/>
                  <a:gd name="connsiteY8" fmla="*/ 460448 h 1908134"/>
                  <a:gd name="connsiteX9" fmla="*/ 1739280 w 1908094"/>
                  <a:gd name="connsiteY9" fmla="*/ 412110 h 1908134"/>
                  <a:gd name="connsiteX10" fmla="*/ 1705136 w 1908094"/>
                  <a:gd name="connsiteY10" fmla="*/ 365678 h 1908134"/>
                  <a:gd name="connsiteX11" fmla="*/ 1668154 w 1908094"/>
                  <a:gd name="connsiteY11" fmla="*/ 321450 h 1908134"/>
                  <a:gd name="connsiteX12" fmla="*/ 1628689 w 1908094"/>
                  <a:gd name="connsiteY12" fmla="*/ 279425 h 1908134"/>
                  <a:gd name="connsiteX13" fmla="*/ 1586665 w 1908094"/>
                  <a:gd name="connsiteY13" fmla="*/ 239961 h 1908134"/>
                  <a:gd name="connsiteX14" fmla="*/ 1542436 w 1908094"/>
                  <a:gd name="connsiteY14" fmla="*/ 202978 h 1908134"/>
                  <a:gd name="connsiteX15" fmla="*/ 1496004 w 1908094"/>
                  <a:gd name="connsiteY15" fmla="*/ 168834 h 1908134"/>
                  <a:gd name="connsiteX16" fmla="*/ 1447667 w 1908094"/>
                  <a:gd name="connsiteY16" fmla="*/ 137450 h 1908134"/>
                  <a:gd name="connsiteX17" fmla="*/ 1435260 w 1908094"/>
                  <a:gd name="connsiteY17" fmla="*/ 130124 h 1908134"/>
                  <a:gd name="connsiteX18" fmla="*/ 1429066 w 1908094"/>
                  <a:gd name="connsiteY18" fmla="*/ 126452 h 1908134"/>
                  <a:gd name="connsiteX19" fmla="*/ 1422773 w 1908094"/>
                  <a:gd name="connsiteY19" fmla="*/ 122938 h 1908134"/>
                  <a:gd name="connsiteX20" fmla="*/ 1410188 w 1908094"/>
                  <a:gd name="connsiteY20" fmla="*/ 115911 h 1908134"/>
                  <a:gd name="connsiteX21" fmla="*/ 1397463 w 1908094"/>
                  <a:gd name="connsiteY21" fmla="*/ 109162 h 1908134"/>
                  <a:gd name="connsiteX22" fmla="*/ 1345691 w 1908094"/>
                  <a:gd name="connsiteY22" fmla="*/ 83851 h 1908134"/>
                  <a:gd name="connsiteX23" fmla="*/ 1292430 w 1908094"/>
                  <a:gd name="connsiteY23" fmla="*/ 61836 h 1908134"/>
                  <a:gd name="connsiteX24" fmla="*/ 1237979 w 1908094"/>
                  <a:gd name="connsiteY24" fmla="*/ 42978 h 1908134"/>
                  <a:gd name="connsiteX25" fmla="*/ 1182435 w 1908094"/>
                  <a:gd name="connsiteY25" fmla="*/ 27593 h 1908134"/>
                  <a:gd name="connsiteX26" fmla="*/ 1069085 w 1908094"/>
                  <a:gd name="connsiteY26" fmla="*/ 6928 h 1908134"/>
                  <a:gd name="connsiteX27" fmla="*/ 954047 w 1908094"/>
                  <a:gd name="connsiteY27" fmla="*/ 0 h 1908134"/>
                  <a:gd name="connsiteX28" fmla="*/ 839010 w 1908094"/>
                  <a:gd name="connsiteY28" fmla="*/ 6928 h 1908134"/>
                  <a:gd name="connsiteX29" fmla="*/ 725660 w 1908094"/>
                  <a:gd name="connsiteY29" fmla="*/ 27593 h 1908134"/>
                  <a:gd name="connsiteX30" fmla="*/ 670116 w 1908094"/>
                  <a:gd name="connsiteY30" fmla="*/ 42978 h 1908134"/>
                  <a:gd name="connsiteX31" fmla="*/ 615664 w 1908094"/>
                  <a:gd name="connsiteY31" fmla="*/ 61836 h 1908134"/>
                  <a:gd name="connsiteX32" fmla="*/ 562404 w 1908094"/>
                  <a:gd name="connsiteY32" fmla="*/ 83851 h 1908134"/>
                  <a:gd name="connsiteX33" fmla="*/ 510632 w 1908094"/>
                  <a:gd name="connsiteY33" fmla="*/ 109162 h 1908134"/>
                  <a:gd name="connsiteX34" fmla="*/ 497907 w 1908094"/>
                  <a:gd name="connsiteY34" fmla="*/ 115911 h 1908134"/>
                  <a:gd name="connsiteX35" fmla="*/ 485321 w 1908094"/>
                  <a:gd name="connsiteY35" fmla="*/ 122938 h 1908134"/>
                  <a:gd name="connsiteX36" fmla="*/ 479029 w 1908094"/>
                  <a:gd name="connsiteY36" fmla="*/ 126452 h 1908134"/>
                  <a:gd name="connsiteX37" fmla="*/ 472835 w 1908094"/>
                  <a:gd name="connsiteY37" fmla="*/ 130124 h 1908134"/>
                  <a:gd name="connsiteX38" fmla="*/ 460428 w 1908094"/>
                  <a:gd name="connsiteY38" fmla="*/ 137450 h 1908134"/>
                  <a:gd name="connsiteX39" fmla="*/ 412090 w 1908094"/>
                  <a:gd name="connsiteY39" fmla="*/ 168834 h 1908134"/>
                  <a:gd name="connsiteX40" fmla="*/ 365659 w 1908094"/>
                  <a:gd name="connsiteY40" fmla="*/ 202978 h 1908134"/>
                  <a:gd name="connsiteX41" fmla="*/ 321430 w 1908094"/>
                  <a:gd name="connsiteY41" fmla="*/ 239961 h 1908134"/>
                  <a:gd name="connsiteX42" fmla="*/ 279405 w 1908094"/>
                  <a:gd name="connsiteY42" fmla="*/ 279425 h 1908134"/>
                  <a:gd name="connsiteX43" fmla="*/ 239941 w 1908094"/>
                  <a:gd name="connsiteY43" fmla="*/ 321450 h 1908134"/>
                  <a:gd name="connsiteX44" fmla="*/ 202958 w 1908094"/>
                  <a:gd name="connsiteY44" fmla="*/ 365678 h 1908134"/>
                  <a:gd name="connsiteX45" fmla="*/ 168814 w 1908094"/>
                  <a:gd name="connsiteY45" fmla="*/ 412110 h 1908134"/>
                  <a:gd name="connsiteX46" fmla="*/ 137430 w 1908094"/>
                  <a:gd name="connsiteY46" fmla="*/ 460448 h 1908134"/>
                  <a:gd name="connsiteX47" fmla="*/ 130105 w 1908094"/>
                  <a:gd name="connsiteY47" fmla="*/ 472855 h 1908134"/>
                  <a:gd name="connsiteX48" fmla="*/ 126432 w 1908094"/>
                  <a:gd name="connsiteY48" fmla="*/ 479048 h 1908134"/>
                  <a:gd name="connsiteX49" fmla="*/ 122918 w 1908094"/>
                  <a:gd name="connsiteY49" fmla="*/ 485341 h 1908134"/>
                  <a:gd name="connsiteX50" fmla="*/ 115891 w 1908094"/>
                  <a:gd name="connsiteY50" fmla="*/ 497927 h 1908134"/>
                  <a:gd name="connsiteX51" fmla="*/ 109142 w 1908094"/>
                  <a:gd name="connsiteY51" fmla="*/ 510652 h 1908134"/>
                  <a:gd name="connsiteX52" fmla="*/ 83832 w 1908094"/>
                  <a:gd name="connsiteY52" fmla="*/ 562423 h 1908134"/>
                  <a:gd name="connsiteX53" fmla="*/ 61817 w 1908094"/>
                  <a:gd name="connsiteY53" fmla="*/ 615684 h 1908134"/>
                  <a:gd name="connsiteX54" fmla="*/ 42958 w 1908094"/>
                  <a:gd name="connsiteY54" fmla="*/ 670136 h 1908134"/>
                  <a:gd name="connsiteX55" fmla="*/ 27573 w 1908094"/>
                  <a:gd name="connsiteY55" fmla="*/ 725679 h 1908134"/>
                  <a:gd name="connsiteX56" fmla="*/ 0 w 1908094"/>
                  <a:gd name="connsiteY56" fmla="*/ 954067 h 1908134"/>
                  <a:gd name="connsiteX57" fmla="*/ 27573 w 1908094"/>
                  <a:gd name="connsiteY57" fmla="*/ 1182455 h 1908134"/>
                  <a:gd name="connsiteX58" fmla="*/ 42958 w 1908094"/>
                  <a:gd name="connsiteY58" fmla="*/ 1237998 h 1908134"/>
                  <a:gd name="connsiteX59" fmla="*/ 61817 w 1908094"/>
                  <a:gd name="connsiteY59" fmla="*/ 1292450 h 1908134"/>
                  <a:gd name="connsiteX60" fmla="*/ 83832 w 1908094"/>
                  <a:gd name="connsiteY60" fmla="*/ 1345711 h 1908134"/>
                  <a:gd name="connsiteX61" fmla="*/ 109142 w 1908094"/>
                  <a:gd name="connsiteY61" fmla="*/ 1397483 h 1908134"/>
                  <a:gd name="connsiteX62" fmla="*/ 115891 w 1908094"/>
                  <a:gd name="connsiteY62" fmla="*/ 1410207 h 1908134"/>
                  <a:gd name="connsiteX63" fmla="*/ 122918 w 1908094"/>
                  <a:gd name="connsiteY63" fmla="*/ 1422793 h 1908134"/>
                  <a:gd name="connsiteX64" fmla="*/ 126432 w 1908094"/>
                  <a:gd name="connsiteY64" fmla="*/ 1429086 h 1908134"/>
                  <a:gd name="connsiteX65" fmla="*/ 130105 w 1908094"/>
                  <a:gd name="connsiteY65" fmla="*/ 1435279 h 1908134"/>
                  <a:gd name="connsiteX66" fmla="*/ 137430 w 1908094"/>
                  <a:gd name="connsiteY66" fmla="*/ 1447686 h 1908134"/>
                  <a:gd name="connsiteX67" fmla="*/ 168814 w 1908094"/>
                  <a:gd name="connsiteY67" fmla="*/ 1496024 h 1908134"/>
                  <a:gd name="connsiteX68" fmla="*/ 202958 w 1908094"/>
                  <a:gd name="connsiteY68" fmla="*/ 1542456 h 1908134"/>
                  <a:gd name="connsiteX69" fmla="*/ 239941 w 1908094"/>
                  <a:gd name="connsiteY69" fmla="*/ 1586684 h 1908134"/>
                  <a:gd name="connsiteX70" fmla="*/ 279405 w 1908094"/>
                  <a:gd name="connsiteY70" fmla="*/ 1628709 h 1908134"/>
                  <a:gd name="connsiteX71" fmla="*/ 321430 w 1908094"/>
                  <a:gd name="connsiteY71" fmla="*/ 1668173 h 1908134"/>
                  <a:gd name="connsiteX72" fmla="*/ 365659 w 1908094"/>
                  <a:gd name="connsiteY72" fmla="*/ 1705156 h 1908134"/>
                  <a:gd name="connsiteX73" fmla="*/ 412090 w 1908094"/>
                  <a:gd name="connsiteY73" fmla="*/ 1739300 h 1908134"/>
                  <a:gd name="connsiteX74" fmla="*/ 460428 w 1908094"/>
                  <a:gd name="connsiteY74" fmla="*/ 1770685 h 1908134"/>
                  <a:gd name="connsiteX75" fmla="*/ 472835 w 1908094"/>
                  <a:gd name="connsiteY75" fmla="*/ 1778010 h 1908134"/>
                  <a:gd name="connsiteX76" fmla="*/ 479029 w 1908094"/>
                  <a:gd name="connsiteY76" fmla="*/ 1781682 h 1908134"/>
                  <a:gd name="connsiteX77" fmla="*/ 485321 w 1908094"/>
                  <a:gd name="connsiteY77" fmla="*/ 1785196 h 1908134"/>
                  <a:gd name="connsiteX78" fmla="*/ 497907 w 1908094"/>
                  <a:gd name="connsiteY78" fmla="*/ 1792223 h 1908134"/>
                  <a:gd name="connsiteX79" fmla="*/ 510632 w 1908094"/>
                  <a:gd name="connsiteY79" fmla="*/ 1798973 h 1908134"/>
                  <a:gd name="connsiteX80" fmla="*/ 562404 w 1908094"/>
                  <a:gd name="connsiteY80" fmla="*/ 1824283 h 1908134"/>
                  <a:gd name="connsiteX81" fmla="*/ 615664 w 1908094"/>
                  <a:gd name="connsiteY81" fmla="*/ 1846298 h 1908134"/>
                  <a:gd name="connsiteX82" fmla="*/ 670116 w 1908094"/>
                  <a:gd name="connsiteY82" fmla="*/ 1865157 h 1908134"/>
                  <a:gd name="connsiteX83" fmla="*/ 725660 w 1908094"/>
                  <a:gd name="connsiteY83" fmla="*/ 1880541 h 1908134"/>
                  <a:gd name="connsiteX84" fmla="*/ 839010 w 1908094"/>
                  <a:gd name="connsiteY84" fmla="*/ 1901206 h 1908134"/>
                  <a:gd name="connsiteX85" fmla="*/ 954047 w 1908094"/>
                  <a:gd name="connsiteY85" fmla="*/ 1908134 h 1908134"/>
                  <a:gd name="connsiteX86" fmla="*/ 1069085 w 1908094"/>
                  <a:gd name="connsiteY86" fmla="*/ 1901206 h 1908134"/>
                  <a:gd name="connsiteX87" fmla="*/ 1182435 w 1908094"/>
                  <a:gd name="connsiteY87" fmla="*/ 1880541 h 1908134"/>
                  <a:gd name="connsiteX88" fmla="*/ 1237979 w 1908094"/>
                  <a:gd name="connsiteY88" fmla="*/ 1865157 h 1908134"/>
                  <a:gd name="connsiteX89" fmla="*/ 1292430 w 1908094"/>
                  <a:gd name="connsiteY89" fmla="*/ 1846298 h 1908134"/>
                  <a:gd name="connsiteX90" fmla="*/ 1345691 w 1908094"/>
                  <a:gd name="connsiteY90" fmla="*/ 1824283 h 1908134"/>
                  <a:gd name="connsiteX91" fmla="*/ 1397463 w 1908094"/>
                  <a:gd name="connsiteY91" fmla="*/ 1798973 h 1908134"/>
                  <a:gd name="connsiteX92" fmla="*/ 1410188 w 1908094"/>
                  <a:gd name="connsiteY92" fmla="*/ 1792223 h 1908134"/>
                  <a:gd name="connsiteX93" fmla="*/ 1422773 w 1908094"/>
                  <a:gd name="connsiteY93" fmla="*/ 1785196 h 1908134"/>
                  <a:gd name="connsiteX94" fmla="*/ 1429066 w 1908094"/>
                  <a:gd name="connsiteY94" fmla="*/ 1781682 h 1908134"/>
                  <a:gd name="connsiteX95" fmla="*/ 1435260 w 1908094"/>
                  <a:gd name="connsiteY95" fmla="*/ 1778010 h 1908134"/>
                  <a:gd name="connsiteX96" fmla="*/ 1447667 w 1908094"/>
                  <a:gd name="connsiteY96" fmla="*/ 1770685 h 1908134"/>
                  <a:gd name="connsiteX97" fmla="*/ 1496004 w 1908094"/>
                  <a:gd name="connsiteY97" fmla="*/ 1739300 h 1908134"/>
                  <a:gd name="connsiteX98" fmla="*/ 1542436 w 1908094"/>
                  <a:gd name="connsiteY98" fmla="*/ 1705156 h 1908134"/>
                  <a:gd name="connsiteX99" fmla="*/ 1586665 w 1908094"/>
                  <a:gd name="connsiteY99" fmla="*/ 1668173 h 1908134"/>
                  <a:gd name="connsiteX100" fmla="*/ 1628689 w 1908094"/>
                  <a:gd name="connsiteY100" fmla="*/ 1628709 h 1908134"/>
                  <a:gd name="connsiteX101" fmla="*/ 1668154 w 1908094"/>
                  <a:gd name="connsiteY101" fmla="*/ 1586684 h 1908134"/>
                  <a:gd name="connsiteX102" fmla="*/ 1705136 w 1908094"/>
                  <a:gd name="connsiteY102" fmla="*/ 1542456 h 1908134"/>
                  <a:gd name="connsiteX103" fmla="*/ 1739280 w 1908094"/>
                  <a:gd name="connsiteY103" fmla="*/ 1496024 h 1908134"/>
                  <a:gd name="connsiteX104" fmla="*/ 1770665 w 1908094"/>
                  <a:gd name="connsiteY104" fmla="*/ 1447686 h 1908134"/>
                  <a:gd name="connsiteX105" fmla="*/ 1777990 w 1908094"/>
                  <a:gd name="connsiteY105" fmla="*/ 1435279 h 1908134"/>
                  <a:gd name="connsiteX106" fmla="*/ 1781663 w 1908094"/>
                  <a:gd name="connsiteY106" fmla="*/ 1429086 h 1908134"/>
                  <a:gd name="connsiteX107" fmla="*/ 1785176 w 1908094"/>
                  <a:gd name="connsiteY107" fmla="*/ 1422793 h 1908134"/>
                  <a:gd name="connsiteX108" fmla="*/ 1792204 w 1908094"/>
                  <a:gd name="connsiteY108" fmla="*/ 1410207 h 1908134"/>
                  <a:gd name="connsiteX109" fmla="*/ 1798953 w 1908094"/>
                  <a:gd name="connsiteY109" fmla="*/ 1397483 h 1908134"/>
                  <a:gd name="connsiteX110" fmla="*/ 1824263 w 1908094"/>
                  <a:gd name="connsiteY110" fmla="*/ 1345711 h 1908134"/>
                  <a:gd name="connsiteX111" fmla="*/ 1846278 w 1908094"/>
                  <a:gd name="connsiteY111" fmla="*/ 1292450 h 1908134"/>
                  <a:gd name="connsiteX112" fmla="*/ 1865137 w 1908094"/>
                  <a:gd name="connsiteY112" fmla="*/ 1237998 h 1908134"/>
                  <a:gd name="connsiteX113" fmla="*/ 1880521 w 1908094"/>
                  <a:gd name="connsiteY113" fmla="*/ 1182455 h 1908134"/>
                  <a:gd name="connsiteX114" fmla="*/ 1908095 w 1908094"/>
                  <a:gd name="connsiteY114" fmla="*/ 954067 h 1908134"/>
                  <a:gd name="connsiteX115" fmla="*/ 1880521 w 1908094"/>
                  <a:gd name="connsiteY115" fmla="*/ 725679 h 1908134"/>
                  <a:gd name="connsiteX116" fmla="*/ 1865137 w 1908094"/>
                  <a:gd name="connsiteY116" fmla="*/ 670136 h 1908134"/>
                  <a:gd name="connsiteX117" fmla="*/ 1841295 w 1908094"/>
                  <a:gd name="connsiteY117" fmla="*/ 1172827 h 1908134"/>
                  <a:gd name="connsiteX118" fmla="*/ 1826586 w 1908094"/>
                  <a:gd name="connsiteY118" fmla="*/ 1226008 h 1908134"/>
                  <a:gd name="connsiteX119" fmla="*/ 1808521 w 1908094"/>
                  <a:gd name="connsiteY119" fmla="*/ 1278138 h 1908134"/>
                  <a:gd name="connsiteX120" fmla="*/ 1787439 w 1908094"/>
                  <a:gd name="connsiteY120" fmla="*/ 1329135 h 1908134"/>
                  <a:gd name="connsiteX121" fmla="*/ 1763201 w 1908094"/>
                  <a:gd name="connsiteY121" fmla="*/ 1378704 h 1908134"/>
                  <a:gd name="connsiteX122" fmla="*/ 1756730 w 1908094"/>
                  <a:gd name="connsiteY122" fmla="*/ 1390892 h 1908134"/>
                  <a:gd name="connsiteX123" fmla="*/ 1750000 w 1908094"/>
                  <a:gd name="connsiteY123" fmla="*/ 1402942 h 1908134"/>
                  <a:gd name="connsiteX124" fmla="*/ 1746625 w 1908094"/>
                  <a:gd name="connsiteY124" fmla="*/ 1408957 h 1908134"/>
                  <a:gd name="connsiteX125" fmla="*/ 1743112 w 1908094"/>
                  <a:gd name="connsiteY125" fmla="*/ 1414892 h 1908134"/>
                  <a:gd name="connsiteX126" fmla="*/ 1736084 w 1908094"/>
                  <a:gd name="connsiteY126" fmla="*/ 1426783 h 1908134"/>
                  <a:gd name="connsiteX127" fmla="*/ 1706030 w 1908094"/>
                  <a:gd name="connsiteY127" fmla="*/ 1473076 h 1908134"/>
                  <a:gd name="connsiteX128" fmla="*/ 1673315 w 1908094"/>
                  <a:gd name="connsiteY128" fmla="*/ 1517563 h 1908134"/>
                  <a:gd name="connsiteX129" fmla="*/ 1637900 w 1908094"/>
                  <a:gd name="connsiteY129" fmla="*/ 1559925 h 1908134"/>
                  <a:gd name="connsiteX130" fmla="*/ 1600084 w 1908094"/>
                  <a:gd name="connsiteY130" fmla="*/ 1600183 h 1908134"/>
                  <a:gd name="connsiteX131" fmla="*/ 1559826 w 1908094"/>
                  <a:gd name="connsiteY131" fmla="*/ 1638000 h 1908134"/>
                  <a:gd name="connsiteX132" fmla="*/ 1517463 w 1908094"/>
                  <a:gd name="connsiteY132" fmla="*/ 1673414 h 1908134"/>
                  <a:gd name="connsiteX133" fmla="*/ 1472977 w 1908094"/>
                  <a:gd name="connsiteY133" fmla="*/ 1706129 h 1908134"/>
                  <a:gd name="connsiteX134" fmla="*/ 1426684 w 1908094"/>
                  <a:gd name="connsiteY134" fmla="*/ 1736184 h 1908134"/>
                  <a:gd name="connsiteX135" fmla="*/ 1414793 w 1908094"/>
                  <a:gd name="connsiteY135" fmla="*/ 1743211 h 1908134"/>
                  <a:gd name="connsiteX136" fmla="*/ 1408858 w 1908094"/>
                  <a:gd name="connsiteY136" fmla="*/ 1746725 h 1908134"/>
                  <a:gd name="connsiteX137" fmla="*/ 1402843 w 1908094"/>
                  <a:gd name="connsiteY137" fmla="*/ 1750099 h 1908134"/>
                  <a:gd name="connsiteX138" fmla="*/ 1390793 w 1908094"/>
                  <a:gd name="connsiteY138" fmla="*/ 1756829 h 1908134"/>
                  <a:gd name="connsiteX139" fmla="*/ 1378604 w 1908094"/>
                  <a:gd name="connsiteY139" fmla="*/ 1763300 h 1908134"/>
                  <a:gd name="connsiteX140" fmla="*/ 1329036 w 1908094"/>
                  <a:gd name="connsiteY140" fmla="*/ 1787539 h 1908134"/>
                  <a:gd name="connsiteX141" fmla="*/ 1278038 w 1908094"/>
                  <a:gd name="connsiteY141" fmla="*/ 1808620 h 1908134"/>
                  <a:gd name="connsiteX142" fmla="*/ 1225909 w 1908094"/>
                  <a:gd name="connsiteY142" fmla="*/ 1826685 h 1908134"/>
                  <a:gd name="connsiteX143" fmla="*/ 1172728 w 1908094"/>
                  <a:gd name="connsiteY143" fmla="*/ 1841395 h 1908134"/>
                  <a:gd name="connsiteX144" fmla="*/ 1064202 w 1908094"/>
                  <a:gd name="connsiteY144" fmla="*/ 1861167 h 1908134"/>
                  <a:gd name="connsiteX145" fmla="*/ 953968 w 1908094"/>
                  <a:gd name="connsiteY145" fmla="*/ 1867797 h 1908134"/>
                  <a:gd name="connsiteX146" fmla="*/ 843734 w 1908094"/>
                  <a:gd name="connsiteY146" fmla="*/ 1861167 h 1908134"/>
                  <a:gd name="connsiteX147" fmla="*/ 735208 w 1908094"/>
                  <a:gd name="connsiteY147" fmla="*/ 1841395 h 1908134"/>
                  <a:gd name="connsiteX148" fmla="*/ 682027 w 1908094"/>
                  <a:gd name="connsiteY148" fmla="*/ 1826685 h 1908134"/>
                  <a:gd name="connsiteX149" fmla="*/ 629898 w 1908094"/>
                  <a:gd name="connsiteY149" fmla="*/ 1808620 h 1908134"/>
                  <a:gd name="connsiteX150" fmla="*/ 578900 w 1908094"/>
                  <a:gd name="connsiteY150" fmla="*/ 1787539 h 1908134"/>
                  <a:gd name="connsiteX151" fmla="*/ 529332 w 1908094"/>
                  <a:gd name="connsiteY151" fmla="*/ 1763300 h 1908134"/>
                  <a:gd name="connsiteX152" fmla="*/ 517143 w 1908094"/>
                  <a:gd name="connsiteY152" fmla="*/ 1756829 h 1908134"/>
                  <a:gd name="connsiteX153" fmla="*/ 505093 w 1908094"/>
                  <a:gd name="connsiteY153" fmla="*/ 1750099 h 1908134"/>
                  <a:gd name="connsiteX154" fmla="*/ 499078 w 1908094"/>
                  <a:gd name="connsiteY154" fmla="*/ 1746725 h 1908134"/>
                  <a:gd name="connsiteX155" fmla="*/ 493143 w 1908094"/>
                  <a:gd name="connsiteY155" fmla="*/ 1743211 h 1908134"/>
                  <a:gd name="connsiteX156" fmla="*/ 481252 w 1908094"/>
                  <a:gd name="connsiteY156" fmla="*/ 1736184 h 1908134"/>
                  <a:gd name="connsiteX157" fmla="*/ 434959 w 1908094"/>
                  <a:gd name="connsiteY157" fmla="*/ 1706129 h 1908134"/>
                  <a:gd name="connsiteX158" fmla="*/ 390473 w 1908094"/>
                  <a:gd name="connsiteY158" fmla="*/ 1673414 h 1908134"/>
                  <a:gd name="connsiteX159" fmla="*/ 348110 w 1908094"/>
                  <a:gd name="connsiteY159" fmla="*/ 1638000 h 1908134"/>
                  <a:gd name="connsiteX160" fmla="*/ 307852 w 1908094"/>
                  <a:gd name="connsiteY160" fmla="*/ 1600183 h 1908134"/>
                  <a:gd name="connsiteX161" fmla="*/ 270036 w 1908094"/>
                  <a:gd name="connsiteY161" fmla="*/ 1559925 h 1908134"/>
                  <a:gd name="connsiteX162" fmla="*/ 234621 w 1908094"/>
                  <a:gd name="connsiteY162" fmla="*/ 1517563 h 1908134"/>
                  <a:gd name="connsiteX163" fmla="*/ 201906 w 1908094"/>
                  <a:gd name="connsiteY163" fmla="*/ 1473076 h 1908134"/>
                  <a:gd name="connsiteX164" fmla="*/ 171852 w 1908094"/>
                  <a:gd name="connsiteY164" fmla="*/ 1426783 h 1908134"/>
                  <a:gd name="connsiteX165" fmla="*/ 164824 w 1908094"/>
                  <a:gd name="connsiteY165" fmla="*/ 1414892 h 1908134"/>
                  <a:gd name="connsiteX166" fmla="*/ 161311 w 1908094"/>
                  <a:gd name="connsiteY166" fmla="*/ 1408957 h 1908134"/>
                  <a:gd name="connsiteX167" fmla="*/ 157936 w 1908094"/>
                  <a:gd name="connsiteY167" fmla="*/ 1402942 h 1908134"/>
                  <a:gd name="connsiteX168" fmla="*/ 151206 w 1908094"/>
                  <a:gd name="connsiteY168" fmla="*/ 1390892 h 1908134"/>
                  <a:gd name="connsiteX169" fmla="*/ 144735 w 1908094"/>
                  <a:gd name="connsiteY169" fmla="*/ 1378704 h 1908134"/>
                  <a:gd name="connsiteX170" fmla="*/ 120497 w 1908094"/>
                  <a:gd name="connsiteY170" fmla="*/ 1329135 h 1908134"/>
                  <a:gd name="connsiteX171" fmla="*/ 99415 w 1908094"/>
                  <a:gd name="connsiteY171" fmla="*/ 1278138 h 1908134"/>
                  <a:gd name="connsiteX172" fmla="*/ 81350 w 1908094"/>
                  <a:gd name="connsiteY172" fmla="*/ 1226008 h 1908134"/>
                  <a:gd name="connsiteX173" fmla="*/ 66640 w 1908094"/>
                  <a:gd name="connsiteY173" fmla="*/ 1172827 h 1908134"/>
                  <a:gd name="connsiteX174" fmla="*/ 40218 w 1908094"/>
                  <a:gd name="connsiteY174" fmla="*/ 954067 h 1908134"/>
                  <a:gd name="connsiteX175" fmla="*/ 66640 w 1908094"/>
                  <a:gd name="connsiteY175" fmla="*/ 735307 h 1908134"/>
                  <a:gd name="connsiteX176" fmla="*/ 81350 w 1908094"/>
                  <a:gd name="connsiteY176" fmla="*/ 682126 h 1908134"/>
                  <a:gd name="connsiteX177" fmla="*/ 99415 w 1908094"/>
                  <a:gd name="connsiteY177" fmla="*/ 629997 h 1908134"/>
                  <a:gd name="connsiteX178" fmla="*/ 120497 w 1908094"/>
                  <a:gd name="connsiteY178" fmla="*/ 578999 h 1908134"/>
                  <a:gd name="connsiteX179" fmla="*/ 144735 w 1908094"/>
                  <a:gd name="connsiteY179" fmla="*/ 529431 h 1908134"/>
                  <a:gd name="connsiteX180" fmla="*/ 151206 w 1908094"/>
                  <a:gd name="connsiteY180" fmla="*/ 517242 h 1908134"/>
                  <a:gd name="connsiteX181" fmla="*/ 157936 w 1908094"/>
                  <a:gd name="connsiteY181" fmla="*/ 505193 h 1908134"/>
                  <a:gd name="connsiteX182" fmla="*/ 161311 w 1908094"/>
                  <a:gd name="connsiteY182" fmla="*/ 499178 h 1908134"/>
                  <a:gd name="connsiteX183" fmla="*/ 164824 w 1908094"/>
                  <a:gd name="connsiteY183" fmla="*/ 493242 h 1908134"/>
                  <a:gd name="connsiteX184" fmla="*/ 171852 w 1908094"/>
                  <a:gd name="connsiteY184" fmla="*/ 481351 h 1908134"/>
                  <a:gd name="connsiteX185" fmla="*/ 201906 w 1908094"/>
                  <a:gd name="connsiteY185" fmla="*/ 435058 h 1908134"/>
                  <a:gd name="connsiteX186" fmla="*/ 234621 w 1908094"/>
                  <a:gd name="connsiteY186" fmla="*/ 390572 h 1908134"/>
                  <a:gd name="connsiteX187" fmla="*/ 270036 w 1908094"/>
                  <a:gd name="connsiteY187" fmla="*/ 348209 h 1908134"/>
                  <a:gd name="connsiteX188" fmla="*/ 307852 w 1908094"/>
                  <a:gd name="connsiteY188" fmla="*/ 307951 h 1908134"/>
                  <a:gd name="connsiteX189" fmla="*/ 348110 w 1908094"/>
                  <a:gd name="connsiteY189" fmla="*/ 270135 h 1908134"/>
                  <a:gd name="connsiteX190" fmla="*/ 390473 w 1908094"/>
                  <a:gd name="connsiteY190" fmla="*/ 234720 h 1908134"/>
                  <a:gd name="connsiteX191" fmla="*/ 434959 w 1908094"/>
                  <a:gd name="connsiteY191" fmla="*/ 202006 h 1908134"/>
                  <a:gd name="connsiteX192" fmla="*/ 481252 w 1908094"/>
                  <a:gd name="connsiteY192" fmla="*/ 171951 h 1908134"/>
                  <a:gd name="connsiteX193" fmla="*/ 493143 w 1908094"/>
                  <a:gd name="connsiteY193" fmla="*/ 164924 h 1908134"/>
                  <a:gd name="connsiteX194" fmla="*/ 499078 w 1908094"/>
                  <a:gd name="connsiteY194" fmla="*/ 161410 h 1908134"/>
                  <a:gd name="connsiteX195" fmla="*/ 505093 w 1908094"/>
                  <a:gd name="connsiteY195" fmla="*/ 158035 h 1908134"/>
                  <a:gd name="connsiteX196" fmla="*/ 517143 w 1908094"/>
                  <a:gd name="connsiteY196" fmla="*/ 151306 h 1908134"/>
                  <a:gd name="connsiteX197" fmla="*/ 529332 w 1908094"/>
                  <a:gd name="connsiteY197" fmla="*/ 144834 h 1908134"/>
                  <a:gd name="connsiteX198" fmla="*/ 578900 w 1908094"/>
                  <a:gd name="connsiteY198" fmla="*/ 120596 h 1908134"/>
                  <a:gd name="connsiteX199" fmla="*/ 629898 w 1908094"/>
                  <a:gd name="connsiteY199" fmla="*/ 99514 h 1908134"/>
                  <a:gd name="connsiteX200" fmla="*/ 682027 w 1908094"/>
                  <a:gd name="connsiteY200" fmla="*/ 81449 h 1908134"/>
                  <a:gd name="connsiteX201" fmla="*/ 735208 w 1908094"/>
                  <a:gd name="connsiteY201" fmla="*/ 66740 h 1908134"/>
                  <a:gd name="connsiteX202" fmla="*/ 843734 w 1908094"/>
                  <a:gd name="connsiteY202" fmla="*/ 46968 h 1908134"/>
                  <a:gd name="connsiteX203" fmla="*/ 953968 w 1908094"/>
                  <a:gd name="connsiteY203" fmla="*/ 40338 h 1908134"/>
                  <a:gd name="connsiteX204" fmla="*/ 1064202 w 1908094"/>
                  <a:gd name="connsiteY204" fmla="*/ 46968 h 1908134"/>
                  <a:gd name="connsiteX205" fmla="*/ 1172728 w 1908094"/>
                  <a:gd name="connsiteY205" fmla="*/ 66740 h 1908134"/>
                  <a:gd name="connsiteX206" fmla="*/ 1225909 w 1908094"/>
                  <a:gd name="connsiteY206" fmla="*/ 81449 h 1908134"/>
                  <a:gd name="connsiteX207" fmla="*/ 1278038 w 1908094"/>
                  <a:gd name="connsiteY207" fmla="*/ 99514 h 1908134"/>
                  <a:gd name="connsiteX208" fmla="*/ 1329036 w 1908094"/>
                  <a:gd name="connsiteY208" fmla="*/ 120596 h 1908134"/>
                  <a:gd name="connsiteX209" fmla="*/ 1378604 w 1908094"/>
                  <a:gd name="connsiteY209" fmla="*/ 144834 h 1908134"/>
                  <a:gd name="connsiteX210" fmla="*/ 1390793 w 1908094"/>
                  <a:gd name="connsiteY210" fmla="*/ 151306 h 1908134"/>
                  <a:gd name="connsiteX211" fmla="*/ 1402843 w 1908094"/>
                  <a:gd name="connsiteY211" fmla="*/ 158035 h 1908134"/>
                  <a:gd name="connsiteX212" fmla="*/ 1408858 w 1908094"/>
                  <a:gd name="connsiteY212" fmla="*/ 161410 h 1908134"/>
                  <a:gd name="connsiteX213" fmla="*/ 1414793 w 1908094"/>
                  <a:gd name="connsiteY213" fmla="*/ 164924 h 1908134"/>
                  <a:gd name="connsiteX214" fmla="*/ 1426684 w 1908094"/>
                  <a:gd name="connsiteY214" fmla="*/ 171951 h 1908134"/>
                  <a:gd name="connsiteX215" fmla="*/ 1472977 w 1908094"/>
                  <a:gd name="connsiteY215" fmla="*/ 202006 h 1908134"/>
                  <a:gd name="connsiteX216" fmla="*/ 1517463 w 1908094"/>
                  <a:gd name="connsiteY216" fmla="*/ 234720 h 1908134"/>
                  <a:gd name="connsiteX217" fmla="*/ 1559826 w 1908094"/>
                  <a:gd name="connsiteY217" fmla="*/ 270135 h 1908134"/>
                  <a:gd name="connsiteX218" fmla="*/ 1600084 w 1908094"/>
                  <a:gd name="connsiteY218" fmla="*/ 307951 h 1908134"/>
                  <a:gd name="connsiteX219" fmla="*/ 1637900 w 1908094"/>
                  <a:gd name="connsiteY219" fmla="*/ 348209 h 1908134"/>
                  <a:gd name="connsiteX220" fmla="*/ 1673315 w 1908094"/>
                  <a:gd name="connsiteY220" fmla="*/ 390572 h 1908134"/>
                  <a:gd name="connsiteX221" fmla="*/ 1706030 w 1908094"/>
                  <a:gd name="connsiteY221" fmla="*/ 435058 h 1908134"/>
                  <a:gd name="connsiteX222" fmla="*/ 1736084 w 1908094"/>
                  <a:gd name="connsiteY222" fmla="*/ 481351 h 1908134"/>
                  <a:gd name="connsiteX223" fmla="*/ 1743112 w 1908094"/>
                  <a:gd name="connsiteY223" fmla="*/ 493242 h 1908134"/>
                  <a:gd name="connsiteX224" fmla="*/ 1746625 w 1908094"/>
                  <a:gd name="connsiteY224" fmla="*/ 499178 h 1908134"/>
                  <a:gd name="connsiteX225" fmla="*/ 1750000 w 1908094"/>
                  <a:gd name="connsiteY225" fmla="*/ 505193 h 1908134"/>
                  <a:gd name="connsiteX226" fmla="*/ 1756730 w 1908094"/>
                  <a:gd name="connsiteY226" fmla="*/ 517242 h 1908134"/>
                  <a:gd name="connsiteX227" fmla="*/ 1763201 w 1908094"/>
                  <a:gd name="connsiteY227" fmla="*/ 529431 h 1908134"/>
                  <a:gd name="connsiteX228" fmla="*/ 1787439 w 1908094"/>
                  <a:gd name="connsiteY228" fmla="*/ 578999 h 1908134"/>
                  <a:gd name="connsiteX229" fmla="*/ 1808521 w 1908094"/>
                  <a:gd name="connsiteY229" fmla="*/ 629997 h 1908134"/>
                  <a:gd name="connsiteX230" fmla="*/ 1826586 w 1908094"/>
                  <a:gd name="connsiteY230" fmla="*/ 682126 h 1908134"/>
                  <a:gd name="connsiteX231" fmla="*/ 1841295 w 1908094"/>
                  <a:gd name="connsiteY231" fmla="*/ 735307 h 1908134"/>
                  <a:gd name="connsiteX232" fmla="*/ 1867717 w 1908094"/>
                  <a:gd name="connsiteY232" fmla="*/ 954067 h 1908134"/>
                  <a:gd name="connsiteX233" fmla="*/ 1841295 w 1908094"/>
                  <a:gd name="connsiteY233" fmla="*/ 1172827 h 190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1908094" h="1908134">
                    <a:moveTo>
                      <a:pt x="1865137" y="670136"/>
                    </a:moveTo>
                    <a:cubicBezTo>
                      <a:pt x="1859261" y="651853"/>
                      <a:pt x="1853206" y="633610"/>
                      <a:pt x="1846278" y="615684"/>
                    </a:cubicBezTo>
                    <a:cubicBezTo>
                      <a:pt x="1839588" y="597679"/>
                      <a:pt x="1832005" y="580012"/>
                      <a:pt x="1824263" y="562423"/>
                    </a:cubicBezTo>
                    <a:cubicBezTo>
                      <a:pt x="1816243" y="544974"/>
                      <a:pt x="1807985" y="527604"/>
                      <a:pt x="1798953" y="510652"/>
                    </a:cubicBezTo>
                    <a:cubicBezTo>
                      <a:pt x="1796690" y="506403"/>
                      <a:pt x="1794506" y="502135"/>
                      <a:pt x="1792204" y="497927"/>
                    </a:cubicBezTo>
                    <a:lnTo>
                      <a:pt x="1785176" y="485341"/>
                    </a:lnTo>
                    <a:lnTo>
                      <a:pt x="1781663" y="479048"/>
                    </a:lnTo>
                    <a:lnTo>
                      <a:pt x="1777990" y="472855"/>
                    </a:lnTo>
                    <a:lnTo>
                      <a:pt x="1770665" y="460448"/>
                    </a:lnTo>
                    <a:cubicBezTo>
                      <a:pt x="1760601" y="444091"/>
                      <a:pt x="1750298" y="427852"/>
                      <a:pt x="1739280" y="412110"/>
                    </a:cubicBezTo>
                    <a:cubicBezTo>
                      <a:pt x="1728461" y="396229"/>
                      <a:pt x="1716868" y="380884"/>
                      <a:pt x="1705136" y="365678"/>
                    </a:cubicBezTo>
                    <a:cubicBezTo>
                      <a:pt x="1693166" y="350651"/>
                      <a:pt x="1680997" y="335763"/>
                      <a:pt x="1668154" y="321450"/>
                    </a:cubicBezTo>
                    <a:cubicBezTo>
                      <a:pt x="1655508" y="306979"/>
                      <a:pt x="1642149" y="293142"/>
                      <a:pt x="1628689" y="279425"/>
                    </a:cubicBezTo>
                    <a:cubicBezTo>
                      <a:pt x="1614972" y="265966"/>
                      <a:pt x="1601136" y="252606"/>
                      <a:pt x="1586665" y="239961"/>
                    </a:cubicBezTo>
                    <a:cubicBezTo>
                      <a:pt x="1572352" y="227117"/>
                      <a:pt x="1557463" y="214968"/>
                      <a:pt x="1542436" y="202978"/>
                    </a:cubicBezTo>
                    <a:cubicBezTo>
                      <a:pt x="1527210" y="191246"/>
                      <a:pt x="1511885" y="179653"/>
                      <a:pt x="1496004" y="168834"/>
                    </a:cubicBezTo>
                    <a:cubicBezTo>
                      <a:pt x="1480262" y="157817"/>
                      <a:pt x="1464024" y="147514"/>
                      <a:pt x="1447667" y="137450"/>
                    </a:cubicBezTo>
                    <a:lnTo>
                      <a:pt x="1435260" y="130124"/>
                    </a:lnTo>
                    <a:lnTo>
                      <a:pt x="1429066" y="126452"/>
                    </a:lnTo>
                    <a:lnTo>
                      <a:pt x="1422773" y="122938"/>
                    </a:lnTo>
                    <a:lnTo>
                      <a:pt x="1410188" y="115911"/>
                    </a:lnTo>
                    <a:cubicBezTo>
                      <a:pt x="1405979" y="113608"/>
                      <a:pt x="1401691" y="111405"/>
                      <a:pt x="1397463" y="109162"/>
                    </a:cubicBezTo>
                    <a:cubicBezTo>
                      <a:pt x="1380510" y="100129"/>
                      <a:pt x="1363140" y="91851"/>
                      <a:pt x="1345691" y="83851"/>
                    </a:cubicBezTo>
                    <a:cubicBezTo>
                      <a:pt x="1328103" y="76109"/>
                      <a:pt x="1310435" y="68526"/>
                      <a:pt x="1292430" y="61836"/>
                    </a:cubicBezTo>
                    <a:cubicBezTo>
                      <a:pt x="1274505" y="54908"/>
                      <a:pt x="1256262" y="48854"/>
                      <a:pt x="1237979" y="42978"/>
                    </a:cubicBezTo>
                    <a:cubicBezTo>
                      <a:pt x="1219596" y="37419"/>
                      <a:pt x="1201135" y="32079"/>
                      <a:pt x="1182435" y="27593"/>
                    </a:cubicBezTo>
                    <a:cubicBezTo>
                      <a:pt x="1145115" y="18462"/>
                      <a:pt x="1107259" y="11414"/>
                      <a:pt x="1069085" y="6928"/>
                    </a:cubicBezTo>
                    <a:cubicBezTo>
                      <a:pt x="1030931" y="2382"/>
                      <a:pt x="992499" y="79"/>
                      <a:pt x="954047" y="0"/>
                    </a:cubicBezTo>
                    <a:cubicBezTo>
                      <a:pt x="915596" y="79"/>
                      <a:pt x="877164" y="2382"/>
                      <a:pt x="839010" y="6928"/>
                    </a:cubicBezTo>
                    <a:cubicBezTo>
                      <a:pt x="800836" y="11395"/>
                      <a:pt x="762980" y="18442"/>
                      <a:pt x="725660" y="27593"/>
                    </a:cubicBezTo>
                    <a:cubicBezTo>
                      <a:pt x="706980" y="32060"/>
                      <a:pt x="688518" y="37419"/>
                      <a:pt x="670116" y="42978"/>
                    </a:cubicBezTo>
                    <a:cubicBezTo>
                      <a:pt x="651833" y="48854"/>
                      <a:pt x="633590" y="54908"/>
                      <a:pt x="615664" y="61836"/>
                    </a:cubicBezTo>
                    <a:cubicBezTo>
                      <a:pt x="597659" y="68526"/>
                      <a:pt x="579992" y="76109"/>
                      <a:pt x="562404" y="83851"/>
                    </a:cubicBezTo>
                    <a:cubicBezTo>
                      <a:pt x="544954" y="91871"/>
                      <a:pt x="527585" y="100129"/>
                      <a:pt x="510632" y="109162"/>
                    </a:cubicBezTo>
                    <a:cubicBezTo>
                      <a:pt x="506384" y="111425"/>
                      <a:pt x="502116" y="113608"/>
                      <a:pt x="497907" y="115911"/>
                    </a:cubicBezTo>
                    <a:lnTo>
                      <a:pt x="485321" y="122938"/>
                    </a:lnTo>
                    <a:lnTo>
                      <a:pt x="479029" y="126452"/>
                    </a:lnTo>
                    <a:lnTo>
                      <a:pt x="472835" y="130124"/>
                    </a:lnTo>
                    <a:lnTo>
                      <a:pt x="460428" y="137450"/>
                    </a:lnTo>
                    <a:cubicBezTo>
                      <a:pt x="444071" y="147514"/>
                      <a:pt x="427832" y="157817"/>
                      <a:pt x="412090" y="168834"/>
                    </a:cubicBezTo>
                    <a:cubicBezTo>
                      <a:pt x="396210" y="179653"/>
                      <a:pt x="380865" y="191246"/>
                      <a:pt x="365659" y="202978"/>
                    </a:cubicBezTo>
                    <a:cubicBezTo>
                      <a:pt x="350631" y="214949"/>
                      <a:pt x="335743" y="227117"/>
                      <a:pt x="321430" y="239961"/>
                    </a:cubicBezTo>
                    <a:cubicBezTo>
                      <a:pt x="306959" y="252606"/>
                      <a:pt x="293122" y="265966"/>
                      <a:pt x="279405" y="279425"/>
                    </a:cubicBezTo>
                    <a:cubicBezTo>
                      <a:pt x="265946" y="293142"/>
                      <a:pt x="252586" y="306979"/>
                      <a:pt x="239941" y="321450"/>
                    </a:cubicBezTo>
                    <a:cubicBezTo>
                      <a:pt x="227097" y="335763"/>
                      <a:pt x="214949" y="350651"/>
                      <a:pt x="202958" y="365678"/>
                    </a:cubicBezTo>
                    <a:cubicBezTo>
                      <a:pt x="191226" y="380904"/>
                      <a:pt x="179633" y="396229"/>
                      <a:pt x="168814" y="412110"/>
                    </a:cubicBezTo>
                    <a:cubicBezTo>
                      <a:pt x="157797" y="427852"/>
                      <a:pt x="147494" y="444091"/>
                      <a:pt x="137430" y="460448"/>
                    </a:cubicBezTo>
                    <a:lnTo>
                      <a:pt x="130105" y="472855"/>
                    </a:lnTo>
                    <a:lnTo>
                      <a:pt x="126432" y="479048"/>
                    </a:lnTo>
                    <a:lnTo>
                      <a:pt x="122918" y="485341"/>
                    </a:lnTo>
                    <a:lnTo>
                      <a:pt x="115891" y="497927"/>
                    </a:lnTo>
                    <a:cubicBezTo>
                      <a:pt x="113588" y="502135"/>
                      <a:pt x="111385" y="506423"/>
                      <a:pt x="109142" y="510652"/>
                    </a:cubicBezTo>
                    <a:cubicBezTo>
                      <a:pt x="100109" y="527604"/>
                      <a:pt x="91832" y="544974"/>
                      <a:pt x="83832" y="562423"/>
                    </a:cubicBezTo>
                    <a:cubicBezTo>
                      <a:pt x="76090" y="580012"/>
                      <a:pt x="68506" y="597679"/>
                      <a:pt x="61817" y="615684"/>
                    </a:cubicBezTo>
                    <a:cubicBezTo>
                      <a:pt x="54888" y="633610"/>
                      <a:pt x="48834" y="651853"/>
                      <a:pt x="42958" y="670136"/>
                    </a:cubicBezTo>
                    <a:cubicBezTo>
                      <a:pt x="37400" y="688518"/>
                      <a:pt x="32060" y="706980"/>
                      <a:pt x="27573" y="725679"/>
                    </a:cubicBezTo>
                    <a:cubicBezTo>
                      <a:pt x="9092" y="800300"/>
                      <a:pt x="159" y="877184"/>
                      <a:pt x="0" y="954067"/>
                    </a:cubicBezTo>
                    <a:cubicBezTo>
                      <a:pt x="159" y="1030951"/>
                      <a:pt x="9112" y="1107834"/>
                      <a:pt x="27573" y="1182455"/>
                    </a:cubicBezTo>
                    <a:cubicBezTo>
                      <a:pt x="32040" y="1201135"/>
                      <a:pt x="37400" y="1219597"/>
                      <a:pt x="42958" y="1237998"/>
                    </a:cubicBezTo>
                    <a:cubicBezTo>
                      <a:pt x="48834" y="1256281"/>
                      <a:pt x="54888" y="1274525"/>
                      <a:pt x="61817" y="1292450"/>
                    </a:cubicBezTo>
                    <a:cubicBezTo>
                      <a:pt x="68506" y="1310455"/>
                      <a:pt x="76090" y="1328123"/>
                      <a:pt x="83832" y="1345711"/>
                    </a:cubicBezTo>
                    <a:cubicBezTo>
                      <a:pt x="91851" y="1363160"/>
                      <a:pt x="100109" y="1380530"/>
                      <a:pt x="109142" y="1397483"/>
                    </a:cubicBezTo>
                    <a:cubicBezTo>
                      <a:pt x="111405" y="1401731"/>
                      <a:pt x="113588" y="1405999"/>
                      <a:pt x="115891" y="1410207"/>
                    </a:cubicBezTo>
                    <a:lnTo>
                      <a:pt x="122918" y="1422793"/>
                    </a:lnTo>
                    <a:lnTo>
                      <a:pt x="126432" y="1429086"/>
                    </a:lnTo>
                    <a:lnTo>
                      <a:pt x="130105" y="1435279"/>
                    </a:lnTo>
                    <a:lnTo>
                      <a:pt x="137430" y="1447686"/>
                    </a:lnTo>
                    <a:cubicBezTo>
                      <a:pt x="147494" y="1464044"/>
                      <a:pt x="157797" y="1480282"/>
                      <a:pt x="168814" y="1496024"/>
                    </a:cubicBezTo>
                    <a:cubicBezTo>
                      <a:pt x="179633" y="1511905"/>
                      <a:pt x="191226" y="1527250"/>
                      <a:pt x="202958" y="1542456"/>
                    </a:cubicBezTo>
                    <a:cubicBezTo>
                      <a:pt x="214929" y="1557483"/>
                      <a:pt x="227097" y="1572372"/>
                      <a:pt x="239941" y="1586684"/>
                    </a:cubicBezTo>
                    <a:cubicBezTo>
                      <a:pt x="252586" y="1601156"/>
                      <a:pt x="265946" y="1614992"/>
                      <a:pt x="279405" y="1628709"/>
                    </a:cubicBezTo>
                    <a:cubicBezTo>
                      <a:pt x="293122" y="1642168"/>
                      <a:pt x="306959" y="1655528"/>
                      <a:pt x="321430" y="1668173"/>
                    </a:cubicBezTo>
                    <a:cubicBezTo>
                      <a:pt x="335743" y="1681017"/>
                      <a:pt x="350631" y="1693166"/>
                      <a:pt x="365659" y="1705156"/>
                    </a:cubicBezTo>
                    <a:cubicBezTo>
                      <a:pt x="380884" y="1716888"/>
                      <a:pt x="396210" y="1728481"/>
                      <a:pt x="412090" y="1739300"/>
                    </a:cubicBezTo>
                    <a:cubicBezTo>
                      <a:pt x="427832" y="1750318"/>
                      <a:pt x="444071" y="1760620"/>
                      <a:pt x="460428" y="1770685"/>
                    </a:cubicBezTo>
                    <a:lnTo>
                      <a:pt x="472835" y="1778010"/>
                    </a:lnTo>
                    <a:lnTo>
                      <a:pt x="479029" y="1781682"/>
                    </a:lnTo>
                    <a:lnTo>
                      <a:pt x="485321" y="1785196"/>
                    </a:lnTo>
                    <a:lnTo>
                      <a:pt x="497907" y="1792223"/>
                    </a:lnTo>
                    <a:cubicBezTo>
                      <a:pt x="502116" y="1794526"/>
                      <a:pt x="506403" y="1796730"/>
                      <a:pt x="510632" y="1798973"/>
                    </a:cubicBezTo>
                    <a:cubicBezTo>
                      <a:pt x="527585" y="1808005"/>
                      <a:pt x="544954" y="1816283"/>
                      <a:pt x="562404" y="1824283"/>
                    </a:cubicBezTo>
                    <a:cubicBezTo>
                      <a:pt x="579992" y="1832025"/>
                      <a:pt x="597659" y="1839608"/>
                      <a:pt x="615664" y="1846298"/>
                    </a:cubicBezTo>
                    <a:cubicBezTo>
                      <a:pt x="633590" y="1853226"/>
                      <a:pt x="651833" y="1859281"/>
                      <a:pt x="670116" y="1865157"/>
                    </a:cubicBezTo>
                    <a:cubicBezTo>
                      <a:pt x="688498" y="1870715"/>
                      <a:pt x="706960" y="1876055"/>
                      <a:pt x="725660" y="1880541"/>
                    </a:cubicBezTo>
                    <a:cubicBezTo>
                      <a:pt x="762980" y="1889673"/>
                      <a:pt x="800836" y="1896720"/>
                      <a:pt x="839010" y="1901206"/>
                    </a:cubicBezTo>
                    <a:cubicBezTo>
                      <a:pt x="877164" y="1905752"/>
                      <a:pt x="915596" y="1908055"/>
                      <a:pt x="954047" y="1908134"/>
                    </a:cubicBezTo>
                    <a:cubicBezTo>
                      <a:pt x="992499" y="1908055"/>
                      <a:pt x="1030931" y="1905752"/>
                      <a:pt x="1069085" y="1901206"/>
                    </a:cubicBezTo>
                    <a:cubicBezTo>
                      <a:pt x="1107259" y="1896740"/>
                      <a:pt x="1145115" y="1889693"/>
                      <a:pt x="1182435" y="1880541"/>
                    </a:cubicBezTo>
                    <a:cubicBezTo>
                      <a:pt x="1201115" y="1876075"/>
                      <a:pt x="1219577" y="1870715"/>
                      <a:pt x="1237979" y="1865157"/>
                    </a:cubicBezTo>
                    <a:cubicBezTo>
                      <a:pt x="1256262" y="1859281"/>
                      <a:pt x="1274505" y="1853226"/>
                      <a:pt x="1292430" y="1846298"/>
                    </a:cubicBezTo>
                    <a:cubicBezTo>
                      <a:pt x="1310435" y="1839608"/>
                      <a:pt x="1328103" y="1832025"/>
                      <a:pt x="1345691" y="1824283"/>
                    </a:cubicBezTo>
                    <a:cubicBezTo>
                      <a:pt x="1363140" y="1816263"/>
                      <a:pt x="1380510" y="1808005"/>
                      <a:pt x="1397463" y="1798973"/>
                    </a:cubicBezTo>
                    <a:cubicBezTo>
                      <a:pt x="1401711" y="1796710"/>
                      <a:pt x="1405979" y="1794526"/>
                      <a:pt x="1410188" y="1792223"/>
                    </a:cubicBezTo>
                    <a:lnTo>
                      <a:pt x="1422773" y="1785196"/>
                    </a:lnTo>
                    <a:lnTo>
                      <a:pt x="1429066" y="1781682"/>
                    </a:lnTo>
                    <a:lnTo>
                      <a:pt x="1435260" y="1778010"/>
                    </a:lnTo>
                    <a:lnTo>
                      <a:pt x="1447667" y="1770685"/>
                    </a:lnTo>
                    <a:cubicBezTo>
                      <a:pt x="1464024" y="1760620"/>
                      <a:pt x="1480262" y="1750318"/>
                      <a:pt x="1496004" y="1739300"/>
                    </a:cubicBezTo>
                    <a:cubicBezTo>
                      <a:pt x="1511885" y="1728481"/>
                      <a:pt x="1527230" y="1716888"/>
                      <a:pt x="1542436" y="1705156"/>
                    </a:cubicBezTo>
                    <a:cubicBezTo>
                      <a:pt x="1557463" y="1693186"/>
                      <a:pt x="1572352" y="1681017"/>
                      <a:pt x="1586665" y="1668173"/>
                    </a:cubicBezTo>
                    <a:cubicBezTo>
                      <a:pt x="1601136" y="1655528"/>
                      <a:pt x="1614972" y="1642168"/>
                      <a:pt x="1628689" y="1628709"/>
                    </a:cubicBezTo>
                    <a:cubicBezTo>
                      <a:pt x="1642149" y="1614992"/>
                      <a:pt x="1655508" y="1601156"/>
                      <a:pt x="1668154" y="1586684"/>
                    </a:cubicBezTo>
                    <a:cubicBezTo>
                      <a:pt x="1680997" y="1572372"/>
                      <a:pt x="1693146" y="1557483"/>
                      <a:pt x="1705136" y="1542456"/>
                    </a:cubicBezTo>
                    <a:cubicBezTo>
                      <a:pt x="1716868" y="1527230"/>
                      <a:pt x="1728461" y="1511905"/>
                      <a:pt x="1739280" y="1496024"/>
                    </a:cubicBezTo>
                    <a:cubicBezTo>
                      <a:pt x="1750298" y="1480282"/>
                      <a:pt x="1760601" y="1464044"/>
                      <a:pt x="1770665" y="1447686"/>
                    </a:cubicBezTo>
                    <a:lnTo>
                      <a:pt x="1777990" y="1435279"/>
                    </a:lnTo>
                    <a:lnTo>
                      <a:pt x="1781663" y="1429086"/>
                    </a:lnTo>
                    <a:lnTo>
                      <a:pt x="1785176" y="1422793"/>
                    </a:lnTo>
                    <a:lnTo>
                      <a:pt x="1792204" y="1410207"/>
                    </a:lnTo>
                    <a:cubicBezTo>
                      <a:pt x="1794506" y="1405999"/>
                      <a:pt x="1796710" y="1401711"/>
                      <a:pt x="1798953" y="1397483"/>
                    </a:cubicBezTo>
                    <a:cubicBezTo>
                      <a:pt x="1807985" y="1380530"/>
                      <a:pt x="1816263" y="1363160"/>
                      <a:pt x="1824263" y="1345711"/>
                    </a:cubicBezTo>
                    <a:cubicBezTo>
                      <a:pt x="1832005" y="1328123"/>
                      <a:pt x="1839588" y="1310455"/>
                      <a:pt x="1846278" y="1292450"/>
                    </a:cubicBezTo>
                    <a:cubicBezTo>
                      <a:pt x="1853206" y="1274525"/>
                      <a:pt x="1859261" y="1256281"/>
                      <a:pt x="1865137" y="1237998"/>
                    </a:cubicBezTo>
                    <a:cubicBezTo>
                      <a:pt x="1870695" y="1219616"/>
                      <a:pt x="1876035" y="1201155"/>
                      <a:pt x="1880521" y="1182455"/>
                    </a:cubicBezTo>
                    <a:cubicBezTo>
                      <a:pt x="1899003" y="1107834"/>
                      <a:pt x="1907936" y="1030951"/>
                      <a:pt x="1908095" y="954067"/>
                    </a:cubicBezTo>
                    <a:cubicBezTo>
                      <a:pt x="1907936" y="877184"/>
                      <a:pt x="1898983" y="800300"/>
                      <a:pt x="1880521" y="725679"/>
                    </a:cubicBezTo>
                    <a:cubicBezTo>
                      <a:pt x="1876055" y="707000"/>
                      <a:pt x="1870695" y="688538"/>
                      <a:pt x="1865137" y="670136"/>
                    </a:cubicBezTo>
                    <a:close/>
                    <a:moveTo>
                      <a:pt x="1841295" y="1172827"/>
                    </a:moveTo>
                    <a:cubicBezTo>
                      <a:pt x="1837008" y="1190713"/>
                      <a:pt x="1831886" y="1208400"/>
                      <a:pt x="1826586" y="1226008"/>
                    </a:cubicBezTo>
                    <a:cubicBezTo>
                      <a:pt x="1820968" y="1243517"/>
                      <a:pt x="1815171" y="1260986"/>
                      <a:pt x="1808521" y="1278138"/>
                    </a:cubicBezTo>
                    <a:cubicBezTo>
                      <a:pt x="1802109" y="1295388"/>
                      <a:pt x="1794864" y="1312302"/>
                      <a:pt x="1787439" y="1329135"/>
                    </a:cubicBezTo>
                    <a:cubicBezTo>
                      <a:pt x="1779757" y="1345850"/>
                      <a:pt x="1771856" y="1362465"/>
                      <a:pt x="1763201" y="1378704"/>
                    </a:cubicBezTo>
                    <a:cubicBezTo>
                      <a:pt x="1761037" y="1382773"/>
                      <a:pt x="1758953" y="1386863"/>
                      <a:pt x="1756730" y="1390892"/>
                    </a:cubicBezTo>
                    <a:lnTo>
                      <a:pt x="1750000" y="1402942"/>
                    </a:lnTo>
                    <a:lnTo>
                      <a:pt x="1746625" y="1408957"/>
                    </a:lnTo>
                    <a:lnTo>
                      <a:pt x="1743112" y="1414892"/>
                    </a:lnTo>
                    <a:lnTo>
                      <a:pt x="1736084" y="1426783"/>
                    </a:lnTo>
                    <a:cubicBezTo>
                      <a:pt x="1726437" y="1442446"/>
                      <a:pt x="1716571" y="1458009"/>
                      <a:pt x="1706030" y="1473076"/>
                    </a:cubicBezTo>
                    <a:cubicBezTo>
                      <a:pt x="1695667" y="1488302"/>
                      <a:pt x="1684551" y="1502972"/>
                      <a:pt x="1673315" y="1517563"/>
                    </a:cubicBezTo>
                    <a:cubicBezTo>
                      <a:pt x="1661841" y="1531955"/>
                      <a:pt x="1650188" y="1546228"/>
                      <a:pt x="1637900" y="1559925"/>
                    </a:cubicBezTo>
                    <a:cubicBezTo>
                      <a:pt x="1625791" y="1573781"/>
                      <a:pt x="1612987" y="1587042"/>
                      <a:pt x="1600084" y="1600183"/>
                    </a:cubicBezTo>
                    <a:cubicBezTo>
                      <a:pt x="1586942" y="1613067"/>
                      <a:pt x="1573702" y="1625871"/>
                      <a:pt x="1559826" y="1638000"/>
                    </a:cubicBezTo>
                    <a:cubicBezTo>
                      <a:pt x="1546128" y="1650307"/>
                      <a:pt x="1531855" y="1661940"/>
                      <a:pt x="1517463" y="1673414"/>
                    </a:cubicBezTo>
                    <a:cubicBezTo>
                      <a:pt x="1502873" y="1684650"/>
                      <a:pt x="1488203" y="1695767"/>
                      <a:pt x="1472977" y="1706129"/>
                    </a:cubicBezTo>
                    <a:cubicBezTo>
                      <a:pt x="1457890" y="1716690"/>
                      <a:pt x="1442347" y="1726536"/>
                      <a:pt x="1426684" y="1736184"/>
                    </a:cubicBezTo>
                    <a:lnTo>
                      <a:pt x="1414793" y="1743211"/>
                    </a:lnTo>
                    <a:lnTo>
                      <a:pt x="1408858" y="1746725"/>
                    </a:lnTo>
                    <a:lnTo>
                      <a:pt x="1402843" y="1750099"/>
                    </a:lnTo>
                    <a:lnTo>
                      <a:pt x="1390793" y="1756829"/>
                    </a:lnTo>
                    <a:cubicBezTo>
                      <a:pt x="1386763" y="1759032"/>
                      <a:pt x="1382654" y="1761136"/>
                      <a:pt x="1378604" y="1763300"/>
                    </a:cubicBezTo>
                    <a:cubicBezTo>
                      <a:pt x="1362366" y="1771955"/>
                      <a:pt x="1345751" y="1779856"/>
                      <a:pt x="1329036" y="1787539"/>
                    </a:cubicBezTo>
                    <a:cubicBezTo>
                      <a:pt x="1312202" y="1794963"/>
                      <a:pt x="1295289" y="1802209"/>
                      <a:pt x="1278038" y="1808620"/>
                    </a:cubicBezTo>
                    <a:cubicBezTo>
                      <a:pt x="1260887" y="1815251"/>
                      <a:pt x="1243418" y="1821047"/>
                      <a:pt x="1225909" y="1826685"/>
                    </a:cubicBezTo>
                    <a:cubicBezTo>
                      <a:pt x="1208301" y="1832005"/>
                      <a:pt x="1190634" y="1837127"/>
                      <a:pt x="1172728" y="1841395"/>
                    </a:cubicBezTo>
                    <a:cubicBezTo>
                      <a:pt x="1136996" y="1850149"/>
                      <a:pt x="1100767" y="1856899"/>
                      <a:pt x="1064202" y="1861167"/>
                    </a:cubicBezTo>
                    <a:cubicBezTo>
                      <a:pt x="1027655" y="1865514"/>
                      <a:pt x="990832" y="1867737"/>
                      <a:pt x="953968" y="1867797"/>
                    </a:cubicBezTo>
                    <a:cubicBezTo>
                      <a:pt x="917104" y="1867717"/>
                      <a:pt x="880300" y="1865514"/>
                      <a:pt x="843734" y="1861167"/>
                    </a:cubicBezTo>
                    <a:cubicBezTo>
                      <a:pt x="807169" y="1856879"/>
                      <a:pt x="770940" y="1850129"/>
                      <a:pt x="735208" y="1841395"/>
                    </a:cubicBezTo>
                    <a:cubicBezTo>
                      <a:pt x="717322" y="1837107"/>
                      <a:pt x="699635" y="1831985"/>
                      <a:pt x="682027" y="1826685"/>
                    </a:cubicBezTo>
                    <a:cubicBezTo>
                      <a:pt x="664518" y="1821067"/>
                      <a:pt x="647049" y="1815271"/>
                      <a:pt x="629898" y="1808620"/>
                    </a:cubicBezTo>
                    <a:cubicBezTo>
                      <a:pt x="612647" y="1802209"/>
                      <a:pt x="595734" y="1794963"/>
                      <a:pt x="578900" y="1787539"/>
                    </a:cubicBezTo>
                    <a:cubicBezTo>
                      <a:pt x="562185" y="1779856"/>
                      <a:pt x="545570" y="1771955"/>
                      <a:pt x="529332" y="1763300"/>
                    </a:cubicBezTo>
                    <a:cubicBezTo>
                      <a:pt x="525262" y="1761136"/>
                      <a:pt x="521173" y="1759052"/>
                      <a:pt x="517143" y="1756829"/>
                    </a:cubicBezTo>
                    <a:lnTo>
                      <a:pt x="505093" y="1750099"/>
                    </a:lnTo>
                    <a:lnTo>
                      <a:pt x="499078" y="1746725"/>
                    </a:lnTo>
                    <a:lnTo>
                      <a:pt x="493143" y="1743211"/>
                    </a:lnTo>
                    <a:lnTo>
                      <a:pt x="481252" y="1736184"/>
                    </a:lnTo>
                    <a:cubicBezTo>
                      <a:pt x="465589" y="1726536"/>
                      <a:pt x="450026" y="1716670"/>
                      <a:pt x="434959" y="1706129"/>
                    </a:cubicBezTo>
                    <a:cubicBezTo>
                      <a:pt x="419733" y="1695767"/>
                      <a:pt x="405063" y="1684650"/>
                      <a:pt x="390473" y="1673414"/>
                    </a:cubicBezTo>
                    <a:cubicBezTo>
                      <a:pt x="376080" y="1661940"/>
                      <a:pt x="361807" y="1650287"/>
                      <a:pt x="348110" y="1638000"/>
                    </a:cubicBezTo>
                    <a:cubicBezTo>
                      <a:pt x="334254" y="1625890"/>
                      <a:pt x="320993" y="1613086"/>
                      <a:pt x="307852" y="1600183"/>
                    </a:cubicBezTo>
                    <a:cubicBezTo>
                      <a:pt x="294969" y="1587042"/>
                      <a:pt x="282165" y="1573801"/>
                      <a:pt x="270036" y="1559925"/>
                    </a:cubicBezTo>
                    <a:cubicBezTo>
                      <a:pt x="257728" y="1546228"/>
                      <a:pt x="246095" y="1531955"/>
                      <a:pt x="234621" y="1517563"/>
                    </a:cubicBezTo>
                    <a:cubicBezTo>
                      <a:pt x="223385" y="1502992"/>
                      <a:pt x="212269" y="1488302"/>
                      <a:pt x="201906" y="1473076"/>
                    </a:cubicBezTo>
                    <a:cubicBezTo>
                      <a:pt x="191345" y="1457989"/>
                      <a:pt x="181499" y="1442446"/>
                      <a:pt x="171852" y="1426783"/>
                    </a:cubicBezTo>
                    <a:lnTo>
                      <a:pt x="164824" y="1414892"/>
                    </a:lnTo>
                    <a:lnTo>
                      <a:pt x="161311" y="1408957"/>
                    </a:lnTo>
                    <a:lnTo>
                      <a:pt x="157936" y="1402942"/>
                    </a:lnTo>
                    <a:lnTo>
                      <a:pt x="151206" y="1390892"/>
                    </a:lnTo>
                    <a:cubicBezTo>
                      <a:pt x="149003" y="1386863"/>
                      <a:pt x="146899" y="1382753"/>
                      <a:pt x="144735" y="1378704"/>
                    </a:cubicBezTo>
                    <a:cubicBezTo>
                      <a:pt x="136080" y="1362465"/>
                      <a:pt x="128179" y="1345850"/>
                      <a:pt x="120497" y="1329135"/>
                    </a:cubicBezTo>
                    <a:cubicBezTo>
                      <a:pt x="113072" y="1312302"/>
                      <a:pt x="105827" y="1295388"/>
                      <a:pt x="99415" y="1278138"/>
                    </a:cubicBezTo>
                    <a:cubicBezTo>
                      <a:pt x="92784" y="1260986"/>
                      <a:pt x="86988" y="1243517"/>
                      <a:pt x="81350" y="1226008"/>
                    </a:cubicBezTo>
                    <a:cubicBezTo>
                      <a:pt x="76030" y="1208400"/>
                      <a:pt x="70908" y="1190733"/>
                      <a:pt x="66640" y="1172827"/>
                    </a:cubicBezTo>
                    <a:cubicBezTo>
                      <a:pt x="48953" y="1101383"/>
                      <a:pt x="40397" y="1027775"/>
                      <a:pt x="40218" y="954067"/>
                    </a:cubicBezTo>
                    <a:cubicBezTo>
                      <a:pt x="40397" y="880360"/>
                      <a:pt x="48953" y="806752"/>
                      <a:pt x="66640" y="735307"/>
                    </a:cubicBezTo>
                    <a:cubicBezTo>
                      <a:pt x="70928" y="717421"/>
                      <a:pt x="76050" y="699734"/>
                      <a:pt x="81350" y="682126"/>
                    </a:cubicBezTo>
                    <a:cubicBezTo>
                      <a:pt x="86968" y="664617"/>
                      <a:pt x="92765" y="647148"/>
                      <a:pt x="99415" y="629997"/>
                    </a:cubicBezTo>
                    <a:cubicBezTo>
                      <a:pt x="105827" y="612746"/>
                      <a:pt x="113072" y="595833"/>
                      <a:pt x="120497" y="578999"/>
                    </a:cubicBezTo>
                    <a:cubicBezTo>
                      <a:pt x="128179" y="562284"/>
                      <a:pt x="136080" y="545669"/>
                      <a:pt x="144735" y="529431"/>
                    </a:cubicBezTo>
                    <a:cubicBezTo>
                      <a:pt x="146899" y="525361"/>
                      <a:pt x="148983" y="521272"/>
                      <a:pt x="151206" y="517242"/>
                    </a:cubicBezTo>
                    <a:lnTo>
                      <a:pt x="157936" y="505193"/>
                    </a:lnTo>
                    <a:lnTo>
                      <a:pt x="161311" y="499178"/>
                    </a:lnTo>
                    <a:lnTo>
                      <a:pt x="164824" y="493242"/>
                    </a:lnTo>
                    <a:lnTo>
                      <a:pt x="171852" y="481351"/>
                    </a:lnTo>
                    <a:cubicBezTo>
                      <a:pt x="181499" y="465689"/>
                      <a:pt x="191365" y="450125"/>
                      <a:pt x="201906" y="435058"/>
                    </a:cubicBezTo>
                    <a:cubicBezTo>
                      <a:pt x="212269" y="419832"/>
                      <a:pt x="223385" y="405162"/>
                      <a:pt x="234621" y="390572"/>
                    </a:cubicBezTo>
                    <a:cubicBezTo>
                      <a:pt x="246095" y="376180"/>
                      <a:pt x="257748" y="361907"/>
                      <a:pt x="270036" y="348209"/>
                    </a:cubicBezTo>
                    <a:cubicBezTo>
                      <a:pt x="282145" y="334353"/>
                      <a:pt x="294949" y="321093"/>
                      <a:pt x="307852" y="307951"/>
                    </a:cubicBezTo>
                    <a:cubicBezTo>
                      <a:pt x="320993" y="295068"/>
                      <a:pt x="334234" y="282264"/>
                      <a:pt x="348110" y="270135"/>
                    </a:cubicBezTo>
                    <a:cubicBezTo>
                      <a:pt x="361807" y="257827"/>
                      <a:pt x="376080" y="246194"/>
                      <a:pt x="390473" y="234720"/>
                    </a:cubicBezTo>
                    <a:cubicBezTo>
                      <a:pt x="405063" y="223485"/>
                      <a:pt x="419733" y="212368"/>
                      <a:pt x="434959" y="202006"/>
                    </a:cubicBezTo>
                    <a:cubicBezTo>
                      <a:pt x="450046" y="191445"/>
                      <a:pt x="465589" y="181599"/>
                      <a:pt x="481252" y="171951"/>
                    </a:cubicBezTo>
                    <a:lnTo>
                      <a:pt x="493143" y="164924"/>
                    </a:lnTo>
                    <a:lnTo>
                      <a:pt x="499078" y="161410"/>
                    </a:lnTo>
                    <a:lnTo>
                      <a:pt x="505093" y="158035"/>
                    </a:lnTo>
                    <a:lnTo>
                      <a:pt x="517143" y="151306"/>
                    </a:lnTo>
                    <a:cubicBezTo>
                      <a:pt x="521173" y="149102"/>
                      <a:pt x="525282" y="146998"/>
                      <a:pt x="529332" y="144834"/>
                    </a:cubicBezTo>
                    <a:cubicBezTo>
                      <a:pt x="545570" y="136179"/>
                      <a:pt x="562185" y="128278"/>
                      <a:pt x="578900" y="120596"/>
                    </a:cubicBezTo>
                    <a:cubicBezTo>
                      <a:pt x="595734" y="113172"/>
                      <a:pt x="612647" y="105926"/>
                      <a:pt x="629898" y="99514"/>
                    </a:cubicBezTo>
                    <a:cubicBezTo>
                      <a:pt x="647049" y="92884"/>
                      <a:pt x="664518" y="87087"/>
                      <a:pt x="682027" y="81449"/>
                    </a:cubicBezTo>
                    <a:cubicBezTo>
                      <a:pt x="699635" y="76129"/>
                      <a:pt x="717302" y="71008"/>
                      <a:pt x="735208" y="66740"/>
                    </a:cubicBezTo>
                    <a:cubicBezTo>
                      <a:pt x="770940" y="57985"/>
                      <a:pt x="807169" y="51236"/>
                      <a:pt x="843734" y="46968"/>
                    </a:cubicBezTo>
                    <a:cubicBezTo>
                      <a:pt x="880280" y="42620"/>
                      <a:pt x="917104" y="40397"/>
                      <a:pt x="953968" y="40338"/>
                    </a:cubicBezTo>
                    <a:cubicBezTo>
                      <a:pt x="990832" y="40417"/>
                      <a:pt x="1027636" y="42620"/>
                      <a:pt x="1064202" y="46968"/>
                    </a:cubicBezTo>
                    <a:cubicBezTo>
                      <a:pt x="1100767" y="51256"/>
                      <a:pt x="1136996" y="58005"/>
                      <a:pt x="1172728" y="66740"/>
                    </a:cubicBezTo>
                    <a:cubicBezTo>
                      <a:pt x="1190614" y="71028"/>
                      <a:pt x="1208301" y="76149"/>
                      <a:pt x="1225909" y="81449"/>
                    </a:cubicBezTo>
                    <a:cubicBezTo>
                      <a:pt x="1243418" y="87067"/>
                      <a:pt x="1260887" y="92864"/>
                      <a:pt x="1278038" y="99514"/>
                    </a:cubicBezTo>
                    <a:cubicBezTo>
                      <a:pt x="1295289" y="105926"/>
                      <a:pt x="1312202" y="113172"/>
                      <a:pt x="1329036" y="120596"/>
                    </a:cubicBezTo>
                    <a:cubicBezTo>
                      <a:pt x="1345751" y="128278"/>
                      <a:pt x="1362366" y="136179"/>
                      <a:pt x="1378604" y="144834"/>
                    </a:cubicBezTo>
                    <a:cubicBezTo>
                      <a:pt x="1382674" y="146998"/>
                      <a:pt x="1386763" y="149082"/>
                      <a:pt x="1390793" y="151306"/>
                    </a:cubicBezTo>
                    <a:lnTo>
                      <a:pt x="1402843" y="158035"/>
                    </a:lnTo>
                    <a:lnTo>
                      <a:pt x="1408858" y="161410"/>
                    </a:lnTo>
                    <a:lnTo>
                      <a:pt x="1414793" y="164924"/>
                    </a:lnTo>
                    <a:lnTo>
                      <a:pt x="1426684" y="171951"/>
                    </a:lnTo>
                    <a:cubicBezTo>
                      <a:pt x="1442347" y="181599"/>
                      <a:pt x="1457910" y="191465"/>
                      <a:pt x="1472977" y="202006"/>
                    </a:cubicBezTo>
                    <a:cubicBezTo>
                      <a:pt x="1488203" y="212368"/>
                      <a:pt x="1502873" y="223485"/>
                      <a:pt x="1517463" y="234720"/>
                    </a:cubicBezTo>
                    <a:cubicBezTo>
                      <a:pt x="1531855" y="246194"/>
                      <a:pt x="1546128" y="257847"/>
                      <a:pt x="1559826" y="270135"/>
                    </a:cubicBezTo>
                    <a:cubicBezTo>
                      <a:pt x="1573682" y="282244"/>
                      <a:pt x="1586942" y="295048"/>
                      <a:pt x="1600084" y="307951"/>
                    </a:cubicBezTo>
                    <a:cubicBezTo>
                      <a:pt x="1612967" y="321093"/>
                      <a:pt x="1625771" y="334333"/>
                      <a:pt x="1637900" y="348209"/>
                    </a:cubicBezTo>
                    <a:cubicBezTo>
                      <a:pt x="1650208" y="361907"/>
                      <a:pt x="1661841" y="376180"/>
                      <a:pt x="1673315" y="390572"/>
                    </a:cubicBezTo>
                    <a:cubicBezTo>
                      <a:pt x="1684551" y="405162"/>
                      <a:pt x="1695667" y="419832"/>
                      <a:pt x="1706030" y="435058"/>
                    </a:cubicBezTo>
                    <a:cubicBezTo>
                      <a:pt x="1716591" y="450145"/>
                      <a:pt x="1726437" y="465689"/>
                      <a:pt x="1736084" y="481351"/>
                    </a:cubicBezTo>
                    <a:lnTo>
                      <a:pt x="1743112" y="493242"/>
                    </a:lnTo>
                    <a:lnTo>
                      <a:pt x="1746625" y="499178"/>
                    </a:lnTo>
                    <a:lnTo>
                      <a:pt x="1750000" y="505193"/>
                    </a:lnTo>
                    <a:lnTo>
                      <a:pt x="1756730" y="517242"/>
                    </a:lnTo>
                    <a:cubicBezTo>
                      <a:pt x="1758933" y="521272"/>
                      <a:pt x="1761037" y="525381"/>
                      <a:pt x="1763201" y="529431"/>
                    </a:cubicBezTo>
                    <a:cubicBezTo>
                      <a:pt x="1771856" y="545669"/>
                      <a:pt x="1779757" y="562284"/>
                      <a:pt x="1787439" y="578999"/>
                    </a:cubicBezTo>
                    <a:cubicBezTo>
                      <a:pt x="1794864" y="595833"/>
                      <a:pt x="1802109" y="612746"/>
                      <a:pt x="1808521" y="629997"/>
                    </a:cubicBezTo>
                    <a:cubicBezTo>
                      <a:pt x="1815152" y="647148"/>
                      <a:pt x="1820948" y="664617"/>
                      <a:pt x="1826586" y="682126"/>
                    </a:cubicBezTo>
                    <a:cubicBezTo>
                      <a:pt x="1831906" y="699734"/>
                      <a:pt x="1837028" y="717402"/>
                      <a:pt x="1841295" y="735307"/>
                    </a:cubicBezTo>
                    <a:cubicBezTo>
                      <a:pt x="1858983" y="806732"/>
                      <a:pt x="1867539" y="880360"/>
                      <a:pt x="1867717" y="954067"/>
                    </a:cubicBezTo>
                    <a:cubicBezTo>
                      <a:pt x="1867539" y="1027775"/>
                      <a:pt x="1858983" y="1101383"/>
                      <a:pt x="1841295" y="1172827"/>
                    </a:cubicBezTo>
                    <a:close/>
                  </a:path>
                </a:pathLst>
              </a:custGeom>
              <a:solidFill>
                <a:schemeClr val="accent4"/>
              </a:solidFill>
              <a:ln w="19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a typeface="+mn-ea"/>
                  <a:cs typeface="+mn-cs"/>
                </a:endParaRPr>
              </a:p>
            </p:txBody>
          </p:sp>
          <p:sp>
            <p:nvSpPr>
              <p:cNvPr id="42" name="Freeform 15">
                <a:extLst>
                  <a:ext uri="{FF2B5EF4-FFF2-40B4-BE49-F238E27FC236}">
                    <a16:creationId xmlns:a16="http://schemas.microsoft.com/office/drawing/2014/main" id="{1377190C-D2A6-5BE5-FFED-3F25E14147E2}"/>
                  </a:ext>
                </a:extLst>
              </p:cNvPr>
              <p:cNvSpPr/>
              <p:nvPr/>
            </p:nvSpPr>
            <p:spPr>
              <a:xfrm>
                <a:off x="12934438" y="4169991"/>
                <a:ext cx="858308" cy="858284"/>
              </a:xfrm>
              <a:custGeom>
                <a:avLst/>
                <a:gdLst>
                  <a:gd name="connsiteX0" fmla="*/ 2037147 w 2067023"/>
                  <a:gd name="connsiteY0" fmla="*/ 786146 h 2066963"/>
                  <a:gd name="connsiteX1" fmla="*/ 2020472 w 2067023"/>
                  <a:gd name="connsiteY1" fmla="*/ 725957 h 2066963"/>
                  <a:gd name="connsiteX2" fmla="*/ 2000026 w 2067023"/>
                  <a:gd name="connsiteY2" fmla="*/ 666940 h 2066963"/>
                  <a:gd name="connsiteX3" fmla="*/ 1976164 w 2067023"/>
                  <a:gd name="connsiteY3" fmla="*/ 609213 h 2066963"/>
                  <a:gd name="connsiteX4" fmla="*/ 1948730 w 2067023"/>
                  <a:gd name="connsiteY4" fmla="*/ 553113 h 2066963"/>
                  <a:gd name="connsiteX5" fmla="*/ 1941405 w 2067023"/>
                  <a:gd name="connsiteY5" fmla="*/ 539317 h 2066963"/>
                  <a:gd name="connsiteX6" fmla="*/ 1933782 w 2067023"/>
                  <a:gd name="connsiteY6" fmla="*/ 525679 h 2066963"/>
                  <a:gd name="connsiteX7" fmla="*/ 1929971 w 2067023"/>
                  <a:gd name="connsiteY7" fmla="*/ 518870 h 2066963"/>
                  <a:gd name="connsiteX8" fmla="*/ 1926000 w 2067023"/>
                  <a:gd name="connsiteY8" fmla="*/ 512140 h 2066963"/>
                  <a:gd name="connsiteX9" fmla="*/ 1918060 w 2067023"/>
                  <a:gd name="connsiteY9" fmla="*/ 498701 h 2066963"/>
                  <a:gd name="connsiteX10" fmla="*/ 1884075 w 2067023"/>
                  <a:gd name="connsiteY10" fmla="*/ 446334 h 2066963"/>
                  <a:gd name="connsiteX11" fmla="*/ 1847092 w 2067023"/>
                  <a:gd name="connsiteY11" fmla="*/ 396051 h 2066963"/>
                  <a:gd name="connsiteX12" fmla="*/ 1807052 w 2067023"/>
                  <a:gd name="connsiteY12" fmla="*/ 348170 h 2066963"/>
                  <a:gd name="connsiteX13" fmla="*/ 1764313 w 2067023"/>
                  <a:gd name="connsiteY13" fmla="*/ 302691 h 2066963"/>
                  <a:gd name="connsiteX14" fmla="*/ 1718834 w 2067023"/>
                  <a:gd name="connsiteY14" fmla="*/ 259951 h 2066963"/>
                  <a:gd name="connsiteX15" fmla="*/ 1670953 w 2067023"/>
                  <a:gd name="connsiteY15" fmla="*/ 219911 h 2066963"/>
                  <a:gd name="connsiteX16" fmla="*/ 1620670 w 2067023"/>
                  <a:gd name="connsiteY16" fmla="*/ 182929 h 2066963"/>
                  <a:gd name="connsiteX17" fmla="*/ 1568302 w 2067023"/>
                  <a:gd name="connsiteY17" fmla="*/ 148943 h 2066963"/>
                  <a:gd name="connsiteX18" fmla="*/ 1554863 w 2067023"/>
                  <a:gd name="connsiteY18" fmla="*/ 141003 h 2066963"/>
                  <a:gd name="connsiteX19" fmla="*/ 1548133 w 2067023"/>
                  <a:gd name="connsiteY19" fmla="*/ 137033 h 2066963"/>
                  <a:gd name="connsiteX20" fmla="*/ 1541324 w 2067023"/>
                  <a:gd name="connsiteY20" fmla="*/ 133221 h 2066963"/>
                  <a:gd name="connsiteX21" fmla="*/ 1527687 w 2067023"/>
                  <a:gd name="connsiteY21" fmla="*/ 125598 h 2066963"/>
                  <a:gd name="connsiteX22" fmla="*/ 1513890 w 2067023"/>
                  <a:gd name="connsiteY22" fmla="*/ 118273 h 2066963"/>
                  <a:gd name="connsiteX23" fmla="*/ 1457791 w 2067023"/>
                  <a:gd name="connsiteY23" fmla="*/ 90839 h 2066963"/>
                  <a:gd name="connsiteX24" fmla="*/ 1400064 w 2067023"/>
                  <a:gd name="connsiteY24" fmla="*/ 66978 h 2066963"/>
                  <a:gd name="connsiteX25" fmla="*/ 1341046 w 2067023"/>
                  <a:gd name="connsiteY25" fmla="*/ 46531 h 2066963"/>
                  <a:gd name="connsiteX26" fmla="*/ 1280857 w 2067023"/>
                  <a:gd name="connsiteY26" fmla="*/ 29856 h 2066963"/>
                  <a:gd name="connsiteX27" fmla="*/ 1158038 w 2067023"/>
                  <a:gd name="connsiteY27" fmla="*/ 7484 h 2066963"/>
                  <a:gd name="connsiteX28" fmla="*/ 1033512 w 2067023"/>
                  <a:gd name="connsiteY28" fmla="*/ 0 h 2066963"/>
                  <a:gd name="connsiteX29" fmla="*/ 908985 w 2067023"/>
                  <a:gd name="connsiteY29" fmla="*/ 7484 h 2066963"/>
                  <a:gd name="connsiteX30" fmla="*/ 786166 w 2067023"/>
                  <a:gd name="connsiteY30" fmla="*/ 29856 h 2066963"/>
                  <a:gd name="connsiteX31" fmla="*/ 725977 w 2067023"/>
                  <a:gd name="connsiteY31" fmla="*/ 46531 h 2066963"/>
                  <a:gd name="connsiteX32" fmla="*/ 666960 w 2067023"/>
                  <a:gd name="connsiteY32" fmla="*/ 66978 h 2066963"/>
                  <a:gd name="connsiteX33" fmla="*/ 609232 w 2067023"/>
                  <a:gd name="connsiteY33" fmla="*/ 90839 h 2066963"/>
                  <a:gd name="connsiteX34" fmla="*/ 553133 w 2067023"/>
                  <a:gd name="connsiteY34" fmla="*/ 118273 h 2066963"/>
                  <a:gd name="connsiteX35" fmla="*/ 539337 w 2067023"/>
                  <a:gd name="connsiteY35" fmla="*/ 125598 h 2066963"/>
                  <a:gd name="connsiteX36" fmla="*/ 525699 w 2067023"/>
                  <a:gd name="connsiteY36" fmla="*/ 133221 h 2066963"/>
                  <a:gd name="connsiteX37" fmla="*/ 518890 w 2067023"/>
                  <a:gd name="connsiteY37" fmla="*/ 137033 h 2066963"/>
                  <a:gd name="connsiteX38" fmla="*/ 512160 w 2067023"/>
                  <a:gd name="connsiteY38" fmla="*/ 141003 h 2066963"/>
                  <a:gd name="connsiteX39" fmla="*/ 498721 w 2067023"/>
                  <a:gd name="connsiteY39" fmla="*/ 148943 h 2066963"/>
                  <a:gd name="connsiteX40" fmla="*/ 446354 w 2067023"/>
                  <a:gd name="connsiteY40" fmla="*/ 182929 h 2066963"/>
                  <a:gd name="connsiteX41" fmla="*/ 396071 w 2067023"/>
                  <a:gd name="connsiteY41" fmla="*/ 219911 h 2066963"/>
                  <a:gd name="connsiteX42" fmla="*/ 348190 w 2067023"/>
                  <a:gd name="connsiteY42" fmla="*/ 259951 h 2066963"/>
                  <a:gd name="connsiteX43" fmla="*/ 302711 w 2067023"/>
                  <a:gd name="connsiteY43" fmla="*/ 302691 h 2066963"/>
                  <a:gd name="connsiteX44" fmla="*/ 259971 w 2067023"/>
                  <a:gd name="connsiteY44" fmla="*/ 348170 h 2066963"/>
                  <a:gd name="connsiteX45" fmla="*/ 219931 w 2067023"/>
                  <a:gd name="connsiteY45" fmla="*/ 396051 h 2066963"/>
                  <a:gd name="connsiteX46" fmla="*/ 182948 w 2067023"/>
                  <a:gd name="connsiteY46" fmla="*/ 446334 h 2066963"/>
                  <a:gd name="connsiteX47" fmla="*/ 148963 w 2067023"/>
                  <a:gd name="connsiteY47" fmla="*/ 498701 h 2066963"/>
                  <a:gd name="connsiteX48" fmla="*/ 141023 w 2067023"/>
                  <a:gd name="connsiteY48" fmla="*/ 512140 h 2066963"/>
                  <a:gd name="connsiteX49" fmla="*/ 137053 w 2067023"/>
                  <a:gd name="connsiteY49" fmla="*/ 518870 h 2066963"/>
                  <a:gd name="connsiteX50" fmla="*/ 133241 w 2067023"/>
                  <a:gd name="connsiteY50" fmla="*/ 525679 h 2066963"/>
                  <a:gd name="connsiteX51" fmla="*/ 125618 w 2067023"/>
                  <a:gd name="connsiteY51" fmla="*/ 539317 h 2066963"/>
                  <a:gd name="connsiteX52" fmla="*/ 118293 w 2067023"/>
                  <a:gd name="connsiteY52" fmla="*/ 553113 h 2066963"/>
                  <a:gd name="connsiteX53" fmla="*/ 90859 w 2067023"/>
                  <a:gd name="connsiteY53" fmla="*/ 609213 h 2066963"/>
                  <a:gd name="connsiteX54" fmla="*/ 66998 w 2067023"/>
                  <a:gd name="connsiteY54" fmla="*/ 666940 h 2066963"/>
                  <a:gd name="connsiteX55" fmla="*/ 46551 w 2067023"/>
                  <a:gd name="connsiteY55" fmla="*/ 725957 h 2066963"/>
                  <a:gd name="connsiteX56" fmla="*/ 29876 w 2067023"/>
                  <a:gd name="connsiteY56" fmla="*/ 786146 h 2066963"/>
                  <a:gd name="connsiteX57" fmla="*/ 0 w 2067023"/>
                  <a:gd name="connsiteY57" fmla="*/ 1033492 h 2066963"/>
                  <a:gd name="connsiteX58" fmla="*/ 29876 w 2067023"/>
                  <a:gd name="connsiteY58" fmla="*/ 1280817 h 2066963"/>
                  <a:gd name="connsiteX59" fmla="*/ 46551 w 2067023"/>
                  <a:gd name="connsiteY59" fmla="*/ 1341006 h 2066963"/>
                  <a:gd name="connsiteX60" fmla="*/ 66998 w 2067023"/>
                  <a:gd name="connsiteY60" fmla="*/ 1400024 h 2066963"/>
                  <a:gd name="connsiteX61" fmla="*/ 90859 w 2067023"/>
                  <a:gd name="connsiteY61" fmla="*/ 1457751 h 2066963"/>
                  <a:gd name="connsiteX62" fmla="*/ 118293 w 2067023"/>
                  <a:gd name="connsiteY62" fmla="*/ 1513850 h 2066963"/>
                  <a:gd name="connsiteX63" fmla="*/ 125618 w 2067023"/>
                  <a:gd name="connsiteY63" fmla="*/ 1527647 h 2066963"/>
                  <a:gd name="connsiteX64" fmla="*/ 133241 w 2067023"/>
                  <a:gd name="connsiteY64" fmla="*/ 1541285 h 2066963"/>
                  <a:gd name="connsiteX65" fmla="*/ 137053 w 2067023"/>
                  <a:gd name="connsiteY65" fmla="*/ 1548094 h 2066963"/>
                  <a:gd name="connsiteX66" fmla="*/ 141023 w 2067023"/>
                  <a:gd name="connsiteY66" fmla="*/ 1554823 h 2066963"/>
                  <a:gd name="connsiteX67" fmla="*/ 148963 w 2067023"/>
                  <a:gd name="connsiteY67" fmla="*/ 1568263 h 2066963"/>
                  <a:gd name="connsiteX68" fmla="*/ 182948 w 2067023"/>
                  <a:gd name="connsiteY68" fmla="*/ 1620630 h 2066963"/>
                  <a:gd name="connsiteX69" fmla="*/ 219931 w 2067023"/>
                  <a:gd name="connsiteY69" fmla="*/ 1670913 h 2066963"/>
                  <a:gd name="connsiteX70" fmla="*/ 259971 w 2067023"/>
                  <a:gd name="connsiteY70" fmla="*/ 1718794 h 2066963"/>
                  <a:gd name="connsiteX71" fmla="*/ 302711 w 2067023"/>
                  <a:gd name="connsiteY71" fmla="*/ 1764273 h 2066963"/>
                  <a:gd name="connsiteX72" fmla="*/ 348190 w 2067023"/>
                  <a:gd name="connsiteY72" fmla="*/ 1807012 h 2066963"/>
                  <a:gd name="connsiteX73" fmla="*/ 396071 w 2067023"/>
                  <a:gd name="connsiteY73" fmla="*/ 1847052 h 2066963"/>
                  <a:gd name="connsiteX74" fmla="*/ 446354 w 2067023"/>
                  <a:gd name="connsiteY74" fmla="*/ 1884035 h 2066963"/>
                  <a:gd name="connsiteX75" fmla="*/ 498721 w 2067023"/>
                  <a:gd name="connsiteY75" fmla="*/ 1918020 h 2066963"/>
                  <a:gd name="connsiteX76" fmla="*/ 512160 w 2067023"/>
                  <a:gd name="connsiteY76" fmla="*/ 1925961 h 2066963"/>
                  <a:gd name="connsiteX77" fmla="*/ 518890 w 2067023"/>
                  <a:gd name="connsiteY77" fmla="*/ 1929931 h 2066963"/>
                  <a:gd name="connsiteX78" fmla="*/ 525699 w 2067023"/>
                  <a:gd name="connsiteY78" fmla="*/ 1933742 h 2066963"/>
                  <a:gd name="connsiteX79" fmla="*/ 539337 w 2067023"/>
                  <a:gd name="connsiteY79" fmla="*/ 1941365 h 2066963"/>
                  <a:gd name="connsiteX80" fmla="*/ 553133 w 2067023"/>
                  <a:gd name="connsiteY80" fmla="*/ 1948690 h 2066963"/>
                  <a:gd name="connsiteX81" fmla="*/ 609232 w 2067023"/>
                  <a:gd name="connsiteY81" fmla="*/ 1976125 h 2066963"/>
                  <a:gd name="connsiteX82" fmla="*/ 666960 w 2067023"/>
                  <a:gd name="connsiteY82" fmla="*/ 1999986 h 2066963"/>
                  <a:gd name="connsiteX83" fmla="*/ 725977 w 2067023"/>
                  <a:gd name="connsiteY83" fmla="*/ 2020432 h 2066963"/>
                  <a:gd name="connsiteX84" fmla="*/ 786166 w 2067023"/>
                  <a:gd name="connsiteY84" fmla="*/ 2037107 h 2066963"/>
                  <a:gd name="connsiteX85" fmla="*/ 908985 w 2067023"/>
                  <a:gd name="connsiteY85" fmla="*/ 2059480 h 2066963"/>
                  <a:gd name="connsiteX86" fmla="*/ 1033512 w 2067023"/>
                  <a:gd name="connsiteY86" fmla="*/ 2066964 h 2066963"/>
                  <a:gd name="connsiteX87" fmla="*/ 1158038 w 2067023"/>
                  <a:gd name="connsiteY87" fmla="*/ 2059480 h 2066963"/>
                  <a:gd name="connsiteX88" fmla="*/ 1280857 w 2067023"/>
                  <a:gd name="connsiteY88" fmla="*/ 2037107 h 2066963"/>
                  <a:gd name="connsiteX89" fmla="*/ 1341046 w 2067023"/>
                  <a:gd name="connsiteY89" fmla="*/ 2020432 h 2066963"/>
                  <a:gd name="connsiteX90" fmla="*/ 1400064 w 2067023"/>
                  <a:gd name="connsiteY90" fmla="*/ 1999986 h 2066963"/>
                  <a:gd name="connsiteX91" fmla="*/ 1457791 w 2067023"/>
                  <a:gd name="connsiteY91" fmla="*/ 1976125 h 2066963"/>
                  <a:gd name="connsiteX92" fmla="*/ 1513890 w 2067023"/>
                  <a:gd name="connsiteY92" fmla="*/ 1948690 h 2066963"/>
                  <a:gd name="connsiteX93" fmla="*/ 1527687 w 2067023"/>
                  <a:gd name="connsiteY93" fmla="*/ 1941365 h 2066963"/>
                  <a:gd name="connsiteX94" fmla="*/ 1541324 w 2067023"/>
                  <a:gd name="connsiteY94" fmla="*/ 1933742 h 2066963"/>
                  <a:gd name="connsiteX95" fmla="*/ 1548133 w 2067023"/>
                  <a:gd name="connsiteY95" fmla="*/ 1929931 h 2066963"/>
                  <a:gd name="connsiteX96" fmla="*/ 1554863 w 2067023"/>
                  <a:gd name="connsiteY96" fmla="*/ 1925961 h 2066963"/>
                  <a:gd name="connsiteX97" fmla="*/ 1568302 w 2067023"/>
                  <a:gd name="connsiteY97" fmla="*/ 1918020 h 2066963"/>
                  <a:gd name="connsiteX98" fmla="*/ 1620670 w 2067023"/>
                  <a:gd name="connsiteY98" fmla="*/ 1884035 h 2066963"/>
                  <a:gd name="connsiteX99" fmla="*/ 1670953 w 2067023"/>
                  <a:gd name="connsiteY99" fmla="*/ 1847052 h 2066963"/>
                  <a:gd name="connsiteX100" fmla="*/ 1718834 w 2067023"/>
                  <a:gd name="connsiteY100" fmla="*/ 1807012 h 2066963"/>
                  <a:gd name="connsiteX101" fmla="*/ 1764313 w 2067023"/>
                  <a:gd name="connsiteY101" fmla="*/ 1764273 h 2066963"/>
                  <a:gd name="connsiteX102" fmla="*/ 1807052 w 2067023"/>
                  <a:gd name="connsiteY102" fmla="*/ 1718794 h 2066963"/>
                  <a:gd name="connsiteX103" fmla="*/ 1847092 w 2067023"/>
                  <a:gd name="connsiteY103" fmla="*/ 1670913 h 2066963"/>
                  <a:gd name="connsiteX104" fmla="*/ 1884075 w 2067023"/>
                  <a:gd name="connsiteY104" fmla="*/ 1620630 h 2066963"/>
                  <a:gd name="connsiteX105" fmla="*/ 1918060 w 2067023"/>
                  <a:gd name="connsiteY105" fmla="*/ 1568263 h 2066963"/>
                  <a:gd name="connsiteX106" fmla="*/ 1926000 w 2067023"/>
                  <a:gd name="connsiteY106" fmla="*/ 1554823 h 2066963"/>
                  <a:gd name="connsiteX107" fmla="*/ 1929971 w 2067023"/>
                  <a:gd name="connsiteY107" fmla="*/ 1548094 h 2066963"/>
                  <a:gd name="connsiteX108" fmla="*/ 1933782 w 2067023"/>
                  <a:gd name="connsiteY108" fmla="*/ 1541285 h 2066963"/>
                  <a:gd name="connsiteX109" fmla="*/ 1941405 w 2067023"/>
                  <a:gd name="connsiteY109" fmla="*/ 1527647 h 2066963"/>
                  <a:gd name="connsiteX110" fmla="*/ 1948730 w 2067023"/>
                  <a:gd name="connsiteY110" fmla="*/ 1513850 h 2066963"/>
                  <a:gd name="connsiteX111" fmla="*/ 1976164 w 2067023"/>
                  <a:gd name="connsiteY111" fmla="*/ 1457751 h 2066963"/>
                  <a:gd name="connsiteX112" fmla="*/ 2000026 w 2067023"/>
                  <a:gd name="connsiteY112" fmla="*/ 1400024 h 2066963"/>
                  <a:gd name="connsiteX113" fmla="*/ 2020472 w 2067023"/>
                  <a:gd name="connsiteY113" fmla="*/ 1341006 h 2066963"/>
                  <a:gd name="connsiteX114" fmla="*/ 2037147 w 2067023"/>
                  <a:gd name="connsiteY114" fmla="*/ 1280817 h 2066963"/>
                  <a:gd name="connsiteX115" fmla="*/ 2067023 w 2067023"/>
                  <a:gd name="connsiteY115" fmla="*/ 1033492 h 2066963"/>
                  <a:gd name="connsiteX116" fmla="*/ 2037147 w 2067023"/>
                  <a:gd name="connsiteY116" fmla="*/ 786166 h 2066963"/>
                  <a:gd name="connsiteX117" fmla="*/ 1981921 w 2067023"/>
                  <a:gd name="connsiteY117" fmla="*/ 1329016 h 2066963"/>
                  <a:gd name="connsiteX118" fmla="*/ 1962288 w 2067023"/>
                  <a:gd name="connsiteY118" fmla="*/ 1385711 h 2066963"/>
                  <a:gd name="connsiteX119" fmla="*/ 1939360 w 2067023"/>
                  <a:gd name="connsiteY119" fmla="*/ 1441155 h 2066963"/>
                  <a:gd name="connsiteX120" fmla="*/ 1912998 w 2067023"/>
                  <a:gd name="connsiteY120" fmla="*/ 1495051 h 2066963"/>
                  <a:gd name="connsiteX121" fmla="*/ 1905971 w 2067023"/>
                  <a:gd name="connsiteY121" fmla="*/ 1508292 h 2066963"/>
                  <a:gd name="connsiteX122" fmla="*/ 1898646 w 2067023"/>
                  <a:gd name="connsiteY122" fmla="*/ 1521394 h 2066963"/>
                  <a:gd name="connsiteX123" fmla="*/ 1894973 w 2067023"/>
                  <a:gd name="connsiteY123" fmla="*/ 1527945 h 2066963"/>
                  <a:gd name="connsiteX124" fmla="*/ 1891162 w 2067023"/>
                  <a:gd name="connsiteY124" fmla="*/ 1534396 h 2066963"/>
                  <a:gd name="connsiteX125" fmla="*/ 1883519 w 2067023"/>
                  <a:gd name="connsiteY125" fmla="*/ 1547319 h 2066963"/>
                  <a:gd name="connsiteX126" fmla="*/ 1850844 w 2067023"/>
                  <a:gd name="connsiteY126" fmla="*/ 1597642 h 2066963"/>
                  <a:gd name="connsiteX127" fmla="*/ 1815291 w 2067023"/>
                  <a:gd name="connsiteY127" fmla="*/ 1645980 h 2066963"/>
                  <a:gd name="connsiteX128" fmla="*/ 1776819 w 2067023"/>
                  <a:gd name="connsiteY128" fmla="*/ 1692015 h 2066963"/>
                  <a:gd name="connsiteX129" fmla="*/ 1735747 w 2067023"/>
                  <a:gd name="connsiteY129" fmla="*/ 1735727 h 2066963"/>
                  <a:gd name="connsiteX130" fmla="*/ 1692035 w 2067023"/>
                  <a:gd name="connsiteY130" fmla="*/ 1776799 h 2066963"/>
                  <a:gd name="connsiteX131" fmla="*/ 1646000 w 2067023"/>
                  <a:gd name="connsiteY131" fmla="*/ 1815271 h 2066963"/>
                  <a:gd name="connsiteX132" fmla="*/ 1597662 w 2067023"/>
                  <a:gd name="connsiteY132" fmla="*/ 1850824 h 2066963"/>
                  <a:gd name="connsiteX133" fmla="*/ 1547339 w 2067023"/>
                  <a:gd name="connsiteY133" fmla="*/ 1883499 h 2066963"/>
                  <a:gd name="connsiteX134" fmla="*/ 1534416 w 2067023"/>
                  <a:gd name="connsiteY134" fmla="*/ 1891142 h 2066963"/>
                  <a:gd name="connsiteX135" fmla="*/ 1527965 w 2067023"/>
                  <a:gd name="connsiteY135" fmla="*/ 1894953 h 2066963"/>
                  <a:gd name="connsiteX136" fmla="*/ 1521414 w 2067023"/>
                  <a:gd name="connsiteY136" fmla="*/ 1898626 h 2066963"/>
                  <a:gd name="connsiteX137" fmla="*/ 1508312 w 2067023"/>
                  <a:gd name="connsiteY137" fmla="*/ 1905951 h 2066963"/>
                  <a:gd name="connsiteX138" fmla="*/ 1495071 w 2067023"/>
                  <a:gd name="connsiteY138" fmla="*/ 1912978 h 2066963"/>
                  <a:gd name="connsiteX139" fmla="*/ 1441175 w 2067023"/>
                  <a:gd name="connsiteY139" fmla="*/ 1939340 h 2066963"/>
                  <a:gd name="connsiteX140" fmla="*/ 1385731 w 2067023"/>
                  <a:gd name="connsiteY140" fmla="*/ 1962269 h 2066963"/>
                  <a:gd name="connsiteX141" fmla="*/ 1329036 w 2067023"/>
                  <a:gd name="connsiteY141" fmla="*/ 1981901 h 2066963"/>
                  <a:gd name="connsiteX142" fmla="*/ 1271210 w 2067023"/>
                  <a:gd name="connsiteY142" fmla="*/ 1997921 h 2066963"/>
                  <a:gd name="connsiteX143" fmla="*/ 1153214 w 2067023"/>
                  <a:gd name="connsiteY143" fmla="*/ 2019420 h 2066963"/>
                  <a:gd name="connsiteX144" fmla="*/ 1033512 w 2067023"/>
                  <a:gd name="connsiteY144" fmla="*/ 2026626 h 2066963"/>
                  <a:gd name="connsiteX145" fmla="*/ 913809 w 2067023"/>
                  <a:gd name="connsiteY145" fmla="*/ 2019420 h 2066963"/>
                  <a:gd name="connsiteX146" fmla="*/ 795814 w 2067023"/>
                  <a:gd name="connsiteY146" fmla="*/ 1997921 h 2066963"/>
                  <a:gd name="connsiteX147" fmla="*/ 737987 w 2067023"/>
                  <a:gd name="connsiteY147" fmla="*/ 1981901 h 2066963"/>
                  <a:gd name="connsiteX148" fmla="*/ 681292 w 2067023"/>
                  <a:gd name="connsiteY148" fmla="*/ 1962269 h 2066963"/>
                  <a:gd name="connsiteX149" fmla="*/ 625848 w 2067023"/>
                  <a:gd name="connsiteY149" fmla="*/ 1939340 h 2066963"/>
                  <a:gd name="connsiteX150" fmla="*/ 571952 w 2067023"/>
                  <a:gd name="connsiteY150" fmla="*/ 1912978 h 2066963"/>
                  <a:gd name="connsiteX151" fmla="*/ 558711 w 2067023"/>
                  <a:gd name="connsiteY151" fmla="*/ 1905951 h 2066963"/>
                  <a:gd name="connsiteX152" fmla="*/ 545610 w 2067023"/>
                  <a:gd name="connsiteY152" fmla="*/ 1898626 h 2066963"/>
                  <a:gd name="connsiteX153" fmla="*/ 539059 w 2067023"/>
                  <a:gd name="connsiteY153" fmla="*/ 1894953 h 2066963"/>
                  <a:gd name="connsiteX154" fmla="*/ 532607 w 2067023"/>
                  <a:gd name="connsiteY154" fmla="*/ 1891142 h 2066963"/>
                  <a:gd name="connsiteX155" fmla="*/ 519684 w 2067023"/>
                  <a:gd name="connsiteY155" fmla="*/ 1883499 h 2066963"/>
                  <a:gd name="connsiteX156" fmla="*/ 469361 w 2067023"/>
                  <a:gd name="connsiteY156" fmla="*/ 1850824 h 2066963"/>
                  <a:gd name="connsiteX157" fmla="*/ 421024 w 2067023"/>
                  <a:gd name="connsiteY157" fmla="*/ 1815271 h 2066963"/>
                  <a:gd name="connsiteX158" fmla="*/ 374989 w 2067023"/>
                  <a:gd name="connsiteY158" fmla="*/ 1776799 h 2066963"/>
                  <a:gd name="connsiteX159" fmla="*/ 331276 w 2067023"/>
                  <a:gd name="connsiteY159" fmla="*/ 1735727 h 2066963"/>
                  <a:gd name="connsiteX160" fmla="*/ 290204 w 2067023"/>
                  <a:gd name="connsiteY160" fmla="*/ 1692015 h 2066963"/>
                  <a:gd name="connsiteX161" fmla="*/ 251733 w 2067023"/>
                  <a:gd name="connsiteY161" fmla="*/ 1645980 h 2066963"/>
                  <a:gd name="connsiteX162" fmla="*/ 216179 w 2067023"/>
                  <a:gd name="connsiteY162" fmla="*/ 1597642 h 2066963"/>
                  <a:gd name="connsiteX163" fmla="*/ 183504 w 2067023"/>
                  <a:gd name="connsiteY163" fmla="*/ 1547319 h 2066963"/>
                  <a:gd name="connsiteX164" fmla="*/ 175862 w 2067023"/>
                  <a:gd name="connsiteY164" fmla="*/ 1534396 h 2066963"/>
                  <a:gd name="connsiteX165" fmla="*/ 172050 w 2067023"/>
                  <a:gd name="connsiteY165" fmla="*/ 1527945 h 2066963"/>
                  <a:gd name="connsiteX166" fmla="*/ 168378 w 2067023"/>
                  <a:gd name="connsiteY166" fmla="*/ 1521394 h 2066963"/>
                  <a:gd name="connsiteX167" fmla="*/ 161053 w 2067023"/>
                  <a:gd name="connsiteY167" fmla="*/ 1508292 h 2066963"/>
                  <a:gd name="connsiteX168" fmla="*/ 154025 w 2067023"/>
                  <a:gd name="connsiteY168" fmla="*/ 1495051 h 2066963"/>
                  <a:gd name="connsiteX169" fmla="*/ 127663 w 2067023"/>
                  <a:gd name="connsiteY169" fmla="*/ 1441155 h 2066963"/>
                  <a:gd name="connsiteX170" fmla="*/ 104735 w 2067023"/>
                  <a:gd name="connsiteY170" fmla="*/ 1385711 h 2066963"/>
                  <a:gd name="connsiteX171" fmla="*/ 85102 w 2067023"/>
                  <a:gd name="connsiteY171" fmla="*/ 1329016 h 2066963"/>
                  <a:gd name="connsiteX172" fmla="*/ 69082 w 2067023"/>
                  <a:gd name="connsiteY172" fmla="*/ 1271190 h 2066963"/>
                  <a:gd name="connsiteX173" fmla="*/ 40377 w 2067023"/>
                  <a:gd name="connsiteY173" fmla="*/ 1033492 h 2066963"/>
                  <a:gd name="connsiteX174" fmla="*/ 69082 w 2067023"/>
                  <a:gd name="connsiteY174" fmla="*/ 795794 h 2066963"/>
                  <a:gd name="connsiteX175" fmla="*/ 85102 w 2067023"/>
                  <a:gd name="connsiteY175" fmla="*/ 737967 h 2066963"/>
                  <a:gd name="connsiteX176" fmla="*/ 104735 w 2067023"/>
                  <a:gd name="connsiteY176" fmla="*/ 681272 h 2066963"/>
                  <a:gd name="connsiteX177" fmla="*/ 127663 w 2067023"/>
                  <a:gd name="connsiteY177" fmla="*/ 625828 h 2066963"/>
                  <a:gd name="connsiteX178" fmla="*/ 154025 w 2067023"/>
                  <a:gd name="connsiteY178" fmla="*/ 571932 h 2066963"/>
                  <a:gd name="connsiteX179" fmla="*/ 161053 w 2067023"/>
                  <a:gd name="connsiteY179" fmla="*/ 558691 h 2066963"/>
                  <a:gd name="connsiteX180" fmla="*/ 168378 w 2067023"/>
                  <a:gd name="connsiteY180" fmla="*/ 545590 h 2066963"/>
                  <a:gd name="connsiteX181" fmla="*/ 172050 w 2067023"/>
                  <a:gd name="connsiteY181" fmla="*/ 539039 h 2066963"/>
                  <a:gd name="connsiteX182" fmla="*/ 175862 w 2067023"/>
                  <a:gd name="connsiteY182" fmla="*/ 532587 h 2066963"/>
                  <a:gd name="connsiteX183" fmla="*/ 183504 w 2067023"/>
                  <a:gd name="connsiteY183" fmla="*/ 519664 h 2066963"/>
                  <a:gd name="connsiteX184" fmla="*/ 216179 w 2067023"/>
                  <a:gd name="connsiteY184" fmla="*/ 469341 h 2066963"/>
                  <a:gd name="connsiteX185" fmla="*/ 251733 w 2067023"/>
                  <a:gd name="connsiteY185" fmla="*/ 421004 h 2066963"/>
                  <a:gd name="connsiteX186" fmla="*/ 290204 w 2067023"/>
                  <a:gd name="connsiteY186" fmla="*/ 374969 h 2066963"/>
                  <a:gd name="connsiteX187" fmla="*/ 331276 w 2067023"/>
                  <a:gd name="connsiteY187" fmla="*/ 331257 h 2066963"/>
                  <a:gd name="connsiteX188" fmla="*/ 374989 w 2067023"/>
                  <a:gd name="connsiteY188" fmla="*/ 290184 h 2066963"/>
                  <a:gd name="connsiteX189" fmla="*/ 421024 w 2067023"/>
                  <a:gd name="connsiteY189" fmla="*/ 251713 h 2066963"/>
                  <a:gd name="connsiteX190" fmla="*/ 469361 w 2067023"/>
                  <a:gd name="connsiteY190" fmla="*/ 216159 h 2066963"/>
                  <a:gd name="connsiteX191" fmla="*/ 519684 w 2067023"/>
                  <a:gd name="connsiteY191" fmla="*/ 183484 h 2066963"/>
                  <a:gd name="connsiteX192" fmla="*/ 532607 w 2067023"/>
                  <a:gd name="connsiteY192" fmla="*/ 175842 h 2066963"/>
                  <a:gd name="connsiteX193" fmla="*/ 539059 w 2067023"/>
                  <a:gd name="connsiteY193" fmla="*/ 172030 h 2066963"/>
                  <a:gd name="connsiteX194" fmla="*/ 545610 w 2067023"/>
                  <a:gd name="connsiteY194" fmla="*/ 168358 h 2066963"/>
                  <a:gd name="connsiteX195" fmla="*/ 558711 w 2067023"/>
                  <a:gd name="connsiteY195" fmla="*/ 161033 h 2066963"/>
                  <a:gd name="connsiteX196" fmla="*/ 571952 w 2067023"/>
                  <a:gd name="connsiteY196" fmla="*/ 154005 h 2066963"/>
                  <a:gd name="connsiteX197" fmla="*/ 625848 w 2067023"/>
                  <a:gd name="connsiteY197" fmla="*/ 127643 h 2066963"/>
                  <a:gd name="connsiteX198" fmla="*/ 681292 w 2067023"/>
                  <a:gd name="connsiteY198" fmla="*/ 104715 h 2066963"/>
                  <a:gd name="connsiteX199" fmla="*/ 737987 w 2067023"/>
                  <a:gd name="connsiteY199" fmla="*/ 85082 h 2066963"/>
                  <a:gd name="connsiteX200" fmla="*/ 795814 w 2067023"/>
                  <a:gd name="connsiteY200" fmla="*/ 69062 h 2066963"/>
                  <a:gd name="connsiteX201" fmla="*/ 913809 w 2067023"/>
                  <a:gd name="connsiteY201" fmla="*/ 47563 h 2066963"/>
                  <a:gd name="connsiteX202" fmla="*/ 1033512 w 2067023"/>
                  <a:gd name="connsiteY202" fmla="*/ 40357 h 2066963"/>
                  <a:gd name="connsiteX203" fmla="*/ 1153214 w 2067023"/>
                  <a:gd name="connsiteY203" fmla="*/ 47563 h 2066963"/>
                  <a:gd name="connsiteX204" fmla="*/ 1271210 w 2067023"/>
                  <a:gd name="connsiteY204" fmla="*/ 69062 h 2066963"/>
                  <a:gd name="connsiteX205" fmla="*/ 1329036 w 2067023"/>
                  <a:gd name="connsiteY205" fmla="*/ 85082 h 2066963"/>
                  <a:gd name="connsiteX206" fmla="*/ 1385731 w 2067023"/>
                  <a:gd name="connsiteY206" fmla="*/ 104715 h 2066963"/>
                  <a:gd name="connsiteX207" fmla="*/ 1441175 w 2067023"/>
                  <a:gd name="connsiteY207" fmla="*/ 127643 h 2066963"/>
                  <a:gd name="connsiteX208" fmla="*/ 1495071 w 2067023"/>
                  <a:gd name="connsiteY208" fmla="*/ 154005 h 2066963"/>
                  <a:gd name="connsiteX209" fmla="*/ 1508312 w 2067023"/>
                  <a:gd name="connsiteY209" fmla="*/ 161033 h 2066963"/>
                  <a:gd name="connsiteX210" fmla="*/ 1521414 w 2067023"/>
                  <a:gd name="connsiteY210" fmla="*/ 168358 h 2066963"/>
                  <a:gd name="connsiteX211" fmla="*/ 1527965 w 2067023"/>
                  <a:gd name="connsiteY211" fmla="*/ 172030 h 2066963"/>
                  <a:gd name="connsiteX212" fmla="*/ 1534416 w 2067023"/>
                  <a:gd name="connsiteY212" fmla="*/ 175842 h 2066963"/>
                  <a:gd name="connsiteX213" fmla="*/ 1547339 w 2067023"/>
                  <a:gd name="connsiteY213" fmla="*/ 183484 h 2066963"/>
                  <a:gd name="connsiteX214" fmla="*/ 1597662 w 2067023"/>
                  <a:gd name="connsiteY214" fmla="*/ 216159 h 2066963"/>
                  <a:gd name="connsiteX215" fmla="*/ 1646000 w 2067023"/>
                  <a:gd name="connsiteY215" fmla="*/ 251713 h 2066963"/>
                  <a:gd name="connsiteX216" fmla="*/ 1692035 w 2067023"/>
                  <a:gd name="connsiteY216" fmla="*/ 290184 h 2066963"/>
                  <a:gd name="connsiteX217" fmla="*/ 1735747 w 2067023"/>
                  <a:gd name="connsiteY217" fmla="*/ 331257 h 2066963"/>
                  <a:gd name="connsiteX218" fmla="*/ 1776819 w 2067023"/>
                  <a:gd name="connsiteY218" fmla="*/ 374969 h 2066963"/>
                  <a:gd name="connsiteX219" fmla="*/ 1815291 w 2067023"/>
                  <a:gd name="connsiteY219" fmla="*/ 421004 h 2066963"/>
                  <a:gd name="connsiteX220" fmla="*/ 1850844 w 2067023"/>
                  <a:gd name="connsiteY220" fmla="*/ 469341 h 2066963"/>
                  <a:gd name="connsiteX221" fmla="*/ 1883519 w 2067023"/>
                  <a:gd name="connsiteY221" fmla="*/ 519664 h 2066963"/>
                  <a:gd name="connsiteX222" fmla="*/ 1891162 w 2067023"/>
                  <a:gd name="connsiteY222" fmla="*/ 532587 h 2066963"/>
                  <a:gd name="connsiteX223" fmla="*/ 1894973 w 2067023"/>
                  <a:gd name="connsiteY223" fmla="*/ 539039 h 2066963"/>
                  <a:gd name="connsiteX224" fmla="*/ 1898646 w 2067023"/>
                  <a:gd name="connsiteY224" fmla="*/ 545590 h 2066963"/>
                  <a:gd name="connsiteX225" fmla="*/ 1905971 w 2067023"/>
                  <a:gd name="connsiteY225" fmla="*/ 558691 h 2066963"/>
                  <a:gd name="connsiteX226" fmla="*/ 1912998 w 2067023"/>
                  <a:gd name="connsiteY226" fmla="*/ 571932 h 2066963"/>
                  <a:gd name="connsiteX227" fmla="*/ 1939360 w 2067023"/>
                  <a:gd name="connsiteY227" fmla="*/ 625828 h 2066963"/>
                  <a:gd name="connsiteX228" fmla="*/ 1962288 w 2067023"/>
                  <a:gd name="connsiteY228" fmla="*/ 681272 h 2066963"/>
                  <a:gd name="connsiteX229" fmla="*/ 1981921 w 2067023"/>
                  <a:gd name="connsiteY229" fmla="*/ 737967 h 2066963"/>
                  <a:gd name="connsiteX230" fmla="*/ 1997941 w 2067023"/>
                  <a:gd name="connsiteY230" fmla="*/ 795794 h 2066963"/>
                  <a:gd name="connsiteX231" fmla="*/ 2026646 w 2067023"/>
                  <a:gd name="connsiteY231" fmla="*/ 1033492 h 2066963"/>
                  <a:gd name="connsiteX232" fmla="*/ 1997941 w 2067023"/>
                  <a:gd name="connsiteY232" fmla="*/ 1271190 h 2066963"/>
                  <a:gd name="connsiteX233" fmla="*/ 1981921 w 2067023"/>
                  <a:gd name="connsiteY233" fmla="*/ 1329016 h 2066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2067023" h="2066963">
                    <a:moveTo>
                      <a:pt x="2037147" y="786146"/>
                    </a:moveTo>
                    <a:cubicBezTo>
                      <a:pt x="2032284" y="765898"/>
                      <a:pt x="2026507" y="745868"/>
                      <a:pt x="2020472" y="725957"/>
                    </a:cubicBezTo>
                    <a:cubicBezTo>
                      <a:pt x="2014120" y="706126"/>
                      <a:pt x="2007529" y="686354"/>
                      <a:pt x="2000026" y="666940"/>
                    </a:cubicBezTo>
                    <a:cubicBezTo>
                      <a:pt x="1992760" y="647426"/>
                      <a:pt x="1984561" y="628270"/>
                      <a:pt x="1976164" y="609213"/>
                    </a:cubicBezTo>
                    <a:cubicBezTo>
                      <a:pt x="1967489" y="590294"/>
                      <a:pt x="1958517" y="571495"/>
                      <a:pt x="1948730" y="553113"/>
                    </a:cubicBezTo>
                    <a:cubicBezTo>
                      <a:pt x="1946288" y="548528"/>
                      <a:pt x="1943906" y="543882"/>
                      <a:pt x="1941405" y="539317"/>
                    </a:cubicBezTo>
                    <a:lnTo>
                      <a:pt x="1933782" y="525679"/>
                    </a:lnTo>
                    <a:lnTo>
                      <a:pt x="1929971" y="518870"/>
                    </a:lnTo>
                    <a:lnTo>
                      <a:pt x="1926000" y="512140"/>
                    </a:lnTo>
                    <a:lnTo>
                      <a:pt x="1918060" y="498701"/>
                    </a:lnTo>
                    <a:cubicBezTo>
                      <a:pt x="1907162" y="480974"/>
                      <a:pt x="1895985" y="463386"/>
                      <a:pt x="1884075" y="446334"/>
                    </a:cubicBezTo>
                    <a:cubicBezTo>
                      <a:pt x="1872343" y="429143"/>
                      <a:pt x="1859797" y="412527"/>
                      <a:pt x="1847092" y="396051"/>
                    </a:cubicBezTo>
                    <a:cubicBezTo>
                      <a:pt x="1834129" y="379773"/>
                      <a:pt x="1820948" y="363654"/>
                      <a:pt x="1807052" y="348170"/>
                    </a:cubicBezTo>
                    <a:cubicBezTo>
                      <a:pt x="1793335" y="332507"/>
                      <a:pt x="1778903" y="317520"/>
                      <a:pt x="1764313" y="302691"/>
                    </a:cubicBezTo>
                    <a:cubicBezTo>
                      <a:pt x="1749484" y="288100"/>
                      <a:pt x="1734476" y="273668"/>
                      <a:pt x="1718834" y="259951"/>
                    </a:cubicBezTo>
                    <a:cubicBezTo>
                      <a:pt x="1703330" y="246055"/>
                      <a:pt x="1687231" y="232874"/>
                      <a:pt x="1670953" y="219911"/>
                    </a:cubicBezTo>
                    <a:cubicBezTo>
                      <a:pt x="1654476" y="207187"/>
                      <a:pt x="1637861" y="194661"/>
                      <a:pt x="1620670" y="182929"/>
                    </a:cubicBezTo>
                    <a:cubicBezTo>
                      <a:pt x="1603617" y="170998"/>
                      <a:pt x="1586029" y="159842"/>
                      <a:pt x="1568302" y="148943"/>
                    </a:cubicBezTo>
                    <a:lnTo>
                      <a:pt x="1554863" y="141003"/>
                    </a:lnTo>
                    <a:lnTo>
                      <a:pt x="1548133" y="137033"/>
                    </a:lnTo>
                    <a:lnTo>
                      <a:pt x="1541324" y="133221"/>
                    </a:lnTo>
                    <a:lnTo>
                      <a:pt x="1527687" y="125598"/>
                    </a:lnTo>
                    <a:cubicBezTo>
                      <a:pt x="1523121" y="123097"/>
                      <a:pt x="1518496" y="120715"/>
                      <a:pt x="1513890" y="118273"/>
                    </a:cubicBezTo>
                    <a:cubicBezTo>
                      <a:pt x="1495508" y="108487"/>
                      <a:pt x="1476709" y="99514"/>
                      <a:pt x="1457791" y="90839"/>
                    </a:cubicBezTo>
                    <a:cubicBezTo>
                      <a:pt x="1438753" y="82422"/>
                      <a:pt x="1419597" y="74243"/>
                      <a:pt x="1400064" y="66978"/>
                    </a:cubicBezTo>
                    <a:cubicBezTo>
                      <a:pt x="1380629" y="59474"/>
                      <a:pt x="1360877" y="52884"/>
                      <a:pt x="1341046" y="46531"/>
                    </a:cubicBezTo>
                    <a:cubicBezTo>
                      <a:pt x="1321115" y="40496"/>
                      <a:pt x="1301105" y="34720"/>
                      <a:pt x="1280857" y="29856"/>
                    </a:cubicBezTo>
                    <a:cubicBezTo>
                      <a:pt x="1240400" y="19950"/>
                      <a:pt x="1199388" y="12328"/>
                      <a:pt x="1158038" y="7484"/>
                    </a:cubicBezTo>
                    <a:cubicBezTo>
                      <a:pt x="1116708" y="2561"/>
                      <a:pt x="1075100" y="60"/>
                      <a:pt x="1033512" y="0"/>
                    </a:cubicBezTo>
                    <a:cubicBezTo>
                      <a:pt x="991923" y="79"/>
                      <a:pt x="950335" y="2561"/>
                      <a:pt x="908985" y="7484"/>
                    </a:cubicBezTo>
                    <a:cubicBezTo>
                      <a:pt x="867635" y="12347"/>
                      <a:pt x="826623" y="19950"/>
                      <a:pt x="786166" y="29856"/>
                    </a:cubicBezTo>
                    <a:cubicBezTo>
                      <a:pt x="765918" y="34720"/>
                      <a:pt x="745908" y="40496"/>
                      <a:pt x="725977" y="46531"/>
                    </a:cubicBezTo>
                    <a:cubicBezTo>
                      <a:pt x="706146" y="52884"/>
                      <a:pt x="686374" y="59474"/>
                      <a:pt x="666960" y="66978"/>
                    </a:cubicBezTo>
                    <a:cubicBezTo>
                      <a:pt x="647446" y="74243"/>
                      <a:pt x="628290" y="82442"/>
                      <a:pt x="609232" y="90839"/>
                    </a:cubicBezTo>
                    <a:cubicBezTo>
                      <a:pt x="590314" y="99514"/>
                      <a:pt x="571515" y="108487"/>
                      <a:pt x="553133" y="118273"/>
                    </a:cubicBezTo>
                    <a:cubicBezTo>
                      <a:pt x="548547" y="120715"/>
                      <a:pt x="543902" y="123097"/>
                      <a:pt x="539337" y="125598"/>
                    </a:cubicBezTo>
                    <a:lnTo>
                      <a:pt x="525699" y="133221"/>
                    </a:lnTo>
                    <a:lnTo>
                      <a:pt x="518890" y="137033"/>
                    </a:lnTo>
                    <a:lnTo>
                      <a:pt x="512160" y="141003"/>
                    </a:lnTo>
                    <a:lnTo>
                      <a:pt x="498721" y="148943"/>
                    </a:lnTo>
                    <a:cubicBezTo>
                      <a:pt x="480994" y="159842"/>
                      <a:pt x="463406" y="171018"/>
                      <a:pt x="446354" y="182929"/>
                    </a:cubicBezTo>
                    <a:cubicBezTo>
                      <a:pt x="429163" y="194661"/>
                      <a:pt x="412547" y="207207"/>
                      <a:pt x="396071" y="219911"/>
                    </a:cubicBezTo>
                    <a:cubicBezTo>
                      <a:pt x="379793" y="232874"/>
                      <a:pt x="363673" y="246055"/>
                      <a:pt x="348190" y="259951"/>
                    </a:cubicBezTo>
                    <a:cubicBezTo>
                      <a:pt x="332527" y="273668"/>
                      <a:pt x="317539" y="288100"/>
                      <a:pt x="302711" y="302691"/>
                    </a:cubicBezTo>
                    <a:cubicBezTo>
                      <a:pt x="288120" y="317520"/>
                      <a:pt x="273688" y="332527"/>
                      <a:pt x="259971" y="348170"/>
                    </a:cubicBezTo>
                    <a:cubicBezTo>
                      <a:pt x="246075" y="363673"/>
                      <a:pt x="232894" y="379773"/>
                      <a:pt x="219931" y="396051"/>
                    </a:cubicBezTo>
                    <a:cubicBezTo>
                      <a:pt x="207207" y="412527"/>
                      <a:pt x="194680" y="429143"/>
                      <a:pt x="182948" y="446334"/>
                    </a:cubicBezTo>
                    <a:cubicBezTo>
                      <a:pt x="171018" y="463386"/>
                      <a:pt x="159861" y="480974"/>
                      <a:pt x="148963" y="498701"/>
                    </a:cubicBezTo>
                    <a:lnTo>
                      <a:pt x="141023" y="512140"/>
                    </a:lnTo>
                    <a:lnTo>
                      <a:pt x="137053" y="518870"/>
                    </a:lnTo>
                    <a:lnTo>
                      <a:pt x="133241" y="525679"/>
                    </a:lnTo>
                    <a:lnTo>
                      <a:pt x="125618" y="539317"/>
                    </a:lnTo>
                    <a:cubicBezTo>
                      <a:pt x="123117" y="543882"/>
                      <a:pt x="120735" y="548508"/>
                      <a:pt x="118293" y="553113"/>
                    </a:cubicBezTo>
                    <a:cubicBezTo>
                      <a:pt x="108507" y="571495"/>
                      <a:pt x="99534" y="590294"/>
                      <a:pt x="90859" y="609213"/>
                    </a:cubicBezTo>
                    <a:cubicBezTo>
                      <a:pt x="82442" y="628250"/>
                      <a:pt x="74263" y="647406"/>
                      <a:pt x="66998" y="666940"/>
                    </a:cubicBezTo>
                    <a:cubicBezTo>
                      <a:pt x="59494" y="686374"/>
                      <a:pt x="52903" y="706126"/>
                      <a:pt x="46551" y="725957"/>
                    </a:cubicBezTo>
                    <a:cubicBezTo>
                      <a:pt x="40516" y="745888"/>
                      <a:pt x="34740" y="765898"/>
                      <a:pt x="29876" y="786146"/>
                    </a:cubicBezTo>
                    <a:cubicBezTo>
                      <a:pt x="9866" y="867020"/>
                      <a:pt x="159" y="950335"/>
                      <a:pt x="0" y="1033492"/>
                    </a:cubicBezTo>
                    <a:cubicBezTo>
                      <a:pt x="159" y="1116648"/>
                      <a:pt x="9866" y="1199964"/>
                      <a:pt x="29876" y="1280817"/>
                    </a:cubicBezTo>
                    <a:cubicBezTo>
                      <a:pt x="34740" y="1301066"/>
                      <a:pt x="40516" y="1321076"/>
                      <a:pt x="46551" y="1341006"/>
                    </a:cubicBezTo>
                    <a:cubicBezTo>
                      <a:pt x="52903" y="1360838"/>
                      <a:pt x="59494" y="1380609"/>
                      <a:pt x="66998" y="1400024"/>
                    </a:cubicBezTo>
                    <a:cubicBezTo>
                      <a:pt x="74263" y="1419537"/>
                      <a:pt x="82462" y="1438694"/>
                      <a:pt x="90859" y="1457751"/>
                    </a:cubicBezTo>
                    <a:cubicBezTo>
                      <a:pt x="99534" y="1476669"/>
                      <a:pt x="108507" y="1495468"/>
                      <a:pt x="118293" y="1513850"/>
                    </a:cubicBezTo>
                    <a:cubicBezTo>
                      <a:pt x="120735" y="1518436"/>
                      <a:pt x="123117" y="1523081"/>
                      <a:pt x="125618" y="1527647"/>
                    </a:cubicBezTo>
                    <a:lnTo>
                      <a:pt x="133241" y="1541285"/>
                    </a:lnTo>
                    <a:lnTo>
                      <a:pt x="137053" y="1548094"/>
                    </a:lnTo>
                    <a:lnTo>
                      <a:pt x="141023" y="1554823"/>
                    </a:lnTo>
                    <a:lnTo>
                      <a:pt x="148963" y="1568263"/>
                    </a:lnTo>
                    <a:cubicBezTo>
                      <a:pt x="159861" y="1585990"/>
                      <a:pt x="171038" y="1603578"/>
                      <a:pt x="182948" y="1620630"/>
                    </a:cubicBezTo>
                    <a:cubicBezTo>
                      <a:pt x="194680" y="1637821"/>
                      <a:pt x="207226" y="1654436"/>
                      <a:pt x="219931" y="1670913"/>
                    </a:cubicBezTo>
                    <a:cubicBezTo>
                      <a:pt x="232894" y="1687191"/>
                      <a:pt x="246075" y="1703310"/>
                      <a:pt x="259971" y="1718794"/>
                    </a:cubicBezTo>
                    <a:cubicBezTo>
                      <a:pt x="273688" y="1734456"/>
                      <a:pt x="288120" y="1749444"/>
                      <a:pt x="302711" y="1764273"/>
                    </a:cubicBezTo>
                    <a:cubicBezTo>
                      <a:pt x="317539" y="1778864"/>
                      <a:pt x="332547" y="1793295"/>
                      <a:pt x="348190" y="1807012"/>
                    </a:cubicBezTo>
                    <a:cubicBezTo>
                      <a:pt x="363693" y="1820908"/>
                      <a:pt x="379793" y="1834090"/>
                      <a:pt x="396071" y="1847052"/>
                    </a:cubicBezTo>
                    <a:cubicBezTo>
                      <a:pt x="412547" y="1859777"/>
                      <a:pt x="429163" y="1872303"/>
                      <a:pt x="446354" y="1884035"/>
                    </a:cubicBezTo>
                    <a:cubicBezTo>
                      <a:pt x="463406" y="1895966"/>
                      <a:pt x="480994" y="1907122"/>
                      <a:pt x="498721" y="1918020"/>
                    </a:cubicBezTo>
                    <a:lnTo>
                      <a:pt x="512160" y="1925961"/>
                    </a:lnTo>
                    <a:lnTo>
                      <a:pt x="518890" y="1929931"/>
                    </a:lnTo>
                    <a:lnTo>
                      <a:pt x="525699" y="1933742"/>
                    </a:lnTo>
                    <a:lnTo>
                      <a:pt x="539337" y="1941365"/>
                    </a:lnTo>
                    <a:cubicBezTo>
                      <a:pt x="543902" y="1943866"/>
                      <a:pt x="548528" y="1946249"/>
                      <a:pt x="553133" y="1948690"/>
                    </a:cubicBezTo>
                    <a:cubicBezTo>
                      <a:pt x="571515" y="1958477"/>
                      <a:pt x="590314" y="1967450"/>
                      <a:pt x="609232" y="1976125"/>
                    </a:cubicBezTo>
                    <a:cubicBezTo>
                      <a:pt x="628270" y="1984542"/>
                      <a:pt x="647426" y="1992720"/>
                      <a:pt x="666960" y="1999986"/>
                    </a:cubicBezTo>
                    <a:cubicBezTo>
                      <a:pt x="686394" y="2007490"/>
                      <a:pt x="706146" y="2014080"/>
                      <a:pt x="725977" y="2020432"/>
                    </a:cubicBezTo>
                    <a:cubicBezTo>
                      <a:pt x="745908" y="2026467"/>
                      <a:pt x="765918" y="2032244"/>
                      <a:pt x="786166" y="2037107"/>
                    </a:cubicBezTo>
                    <a:cubicBezTo>
                      <a:pt x="826623" y="2047013"/>
                      <a:pt x="867635" y="2054636"/>
                      <a:pt x="908985" y="2059480"/>
                    </a:cubicBezTo>
                    <a:cubicBezTo>
                      <a:pt x="950315" y="2064403"/>
                      <a:pt x="991923" y="2066904"/>
                      <a:pt x="1033512" y="2066964"/>
                    </a:cubicBezTo>
                    <a:cubicBezTo>
                      <a:pt x="1075100" y="2066884"/>
                      <a:pt x="1116688" y="2064403"/>
                      <a:pt x="1158038" y="2059480"/>
                    </a:cubicBezTo>
                    <a:cubicBezTo>
                      <a:pt x="1199388" y="2054616"/>
                      <a:pt x="1240400" y="2047013"/>
                      <a:pt x="1280857" y="2037107"/>
                    </a:cubicBezTo>
                    <a:cubicBezTo>
                      <a:pt x="1301105" y="2032244"/>
                      <a:pt x="1321115" y="2026467"/>
                      <a:pt x="1341046" y="2020432"/>
                    </a:cubicBezTo>
                    <a:cubicBezTo>
                      <a:pt x="1360877" y="2014080"/>
                      <a:pt x="1380649" y="2007490"/>
                      <a:pt x="1400064" y="1999986"/>
                    </a:cubicBezTo>
                    <a:cubicBezTo>
                      <a:pt x="1419577" y="1992720"/>
                      <a:pt x="1438734" y="1984522"/>
                      <a:pt x="1457791" y="1976125"/>
                    </a:cubicBezTo>
                    <a:cubicBezTo>
                      <a:pt x="1476709" y="1967450"/>
                      <a:pt x="1495508" y="1958477"/>
                      <a:pt x="1513890" y="1948690"/>
                    </a:cubicBezTo>
                    <a:cubicBezTo>
                      <a:pt x="1518476" y="1946249"/>
                      <a:pt x="1523121" y="1943866"/>
                      <a:pt x="1527687" y="1941365"/>
                    </a:cubicBezTo>
                    <a:lnTo>
                      <a:pt x="1541324" y="1933742"/>
                    </a:lnTo>
                    <a:lnTo>
                      <a:pt x="1548133" y="1929931"/>
                    </a:lnTo>
                    <a:lnTo>
                      <a:pt x="1554863" y="1925961"/>
                    </a:lnTo>
                    <a:lnTo>
                      <a:pt x="1568302" y="1918020"/>
                    </a:lnTo>
                    <a:cubicBezTo>
                      <a:pt x="1586029" y="1907122"/>
                      <a:pt x="1603617" y="1895946"/>
                      <a:pt x="1620670" y="1884035"/>
                    </a:cubicBezTo>
                    <a:cubicBezTo>
                      <a:pt x="1637861" y="1872303"/>
                      <a:pt x="1654476" y="1859757"/>
                      <a:pt x="1670953" y="1847052"/>
                    </a:cubicBezTo>
                    <a:cubicBezTo>
                      <a:pt x="1687231" y="1834090"/>
                      <a:pt x="1703350" y="1820908"/>
                      <a:pt x="1718834" y="1807012"/>
                    </a:cubicBezTo>
                    <a:cubicBezTo>
                      <a:pt x="1734496" y="1793295"/>
                      <a:pt x="1749484" y="1778864"/>
                      <a:pt x="1764313" y="1764273"/>
                    </a:cubicBezTo>
                    <a:cubicBezTo>
                      <a:pt x="1778903" y="1749444"/>
                      <a:pt x="1793335" y="1734437"/>
                      <a:pt x="1807052" y="1718794"/>
                    </a:cubicBezTo>
                    <a:cubicBezTo>
                      <a:pt x="1820948" y="1703290"/>
                      <a:pt x="1834129" y="1687191"/>
                      <a:pt x="1847092" y="1670913"/>
                    </a:cubicBezTo>
                    <a:cubicBezTo>
                      <a:pt x="1859817" y="1654436"/>
                      <a:pt x="1872343" y="1637821"/>
                      <a:pt x="1884075" y="1620630"/>
                    </a:cubicBezTo>
                    <a:cubicBezTo>
                      <a:pt x="1896005" y="1603578"/>
                      <a:pt x="1907162" y="1585990"/>
                      <a:pt x="1918060" y="1568263"/>
                    </a:cubicBezTo>
                    <a:lnTo>
                      <a:pt x="1926000" y="1554823"/>
                    </a:lnTo>
                    <a:lnTo>
                      <a:pt x="1929971" y="1548094"/>
                    </a:lnTo>
                    <a:lnTo>
                      <a:pt x="1933782" y="1541285"/>
                    </a:lnTo>
                    <a:lnTo>
                      <a:pt x="1941405" y="1527647"/>
                    </a:lnTo>
                    <a:cubicBezTo>
                      <a:pt x="1943906" y="1523081"/>
                      <a:pt x="1946288" y="1518456"/>
                      <a:pt x="1948730" y="1513850"/>
                    </a:cubicBezTo>
                    <a:cubicBezTo>
                      <a:pt x="1958517" y="1495468"/>
                      <a:pt x="1967489" y="1476669"/>
                      <a:pt x="1976164" y="1457751"/>
                    </a:cubicBezTo>
                    <a:cubicBezTo>
                      <a:pt x="1984581" y="1438714"/>
                      <a:pt x="1992760" y="1419557"/>
                      <a:pt x="2000026" y="1400024"/>
                    </a:cubicBezTo>
                    <a:cubicBezTo>
                      <a:pt x="2007529" y="1380589"/>
                      <a:pt x="2014120" y="1360838"/>
                      <a:pt x="2020472" y="1341006"/>
                    </a:cubicBezTo>
                    <a:cubicBezTo>
                      <a:pt x="2026507" y="1321076"/>
                      <a:pt x="2032284" y="1301066"/>
                      <a:pt x="2037147" y="1280817"/>
                    </a:cubicBezTo>
                    <a:cubicBezTo>
                      <a:pt x="2057157" y="1199944"/>
                      <a:pt x="2066864" y="1116629"/>
                      <a:pt x="2067023" y="1033492"/>
                    </a:cubicBezTo>
                    <a:cubicBezTo>
                      <a:pt x="2066864" y="950335"/>
                      <a:pt x="2057157" y="867020"/>
                      <a:pt x="2037147" y="786166"/>
                    </a:cubicBezTo>
                    <a:close/>
                    <a:moveTo>
                      <a:pt x="1981921" y="1329016"/>
                    </a:moveTo>
                    <a:cubicBezTo>
                      <a:pt x="1975807" y="1348073"/>
                      <a:pt x="1969494" y="1367051"/>
                      <a:pt x="1962288" y="1385711"/>
                    </a:cubicBezTo>
                    <a:cubicBezTo>
                      <a:pt x="1955321" y="1404470"/>
                      <a:pt x="1947440" y="1422873"/>
                      <a:pt x="1939360" y="1441155"/>
                    </a:cubicBezTo>
                    <a:cubicBezTo>
                      <a:pt x="1931023" y="1459339"/>
                      <a:pt x="1922407" y="1477404"/>
                      <a:pt x="1912998" y="1495051"/>
                    </a:cubicBezTo>
                    <a:cubicBezTo>
                      <a:pt x="1910655" y="1499458"/>
                      <a:pt x="1908373" y="1503925"/>
                      <a:pt x="1905971" y="1508292"/>
                    </a:cubicBezTo>
                    <a:lnTo>
                      <a:pt x="1898646" y="1521394"/>
                    </a:lnTo>
                    <a:lnTo>
                      <a:pt x="1894973" y="1527945"/>
                    </a:lnTo>
                    <a:lnTo>
                      <a:pt x="1891162" y="1534396"/>
                    </a:lnTo>
                    <a:lnTo>
                      <a:pt x="1883519" y="1547319"/>
                    </a:lnTo>
                    <a:cubicBezTo>
                      <a:pt x="1873037" y="1564352"/>
                      <a:pt x="1862318" y="1581245"/>
                      <a:pt x="1850844" y="1597642"/>
                    </a:cubicBezTo>
                    <a:cubicBezTo>
                      <a:pt x="1839568" y="1614178"/>
                      <a:pt x="1827519" y="1630139"/>
                      <a:pt x="1815291" y="1645980"/>
                    </a:cubicBezTo>
                    <a:cubicBezTo>
                      <a:pt x="1802824" y="1661623"/>
                      <a:pt x="1790159" y="1677106"/>
                      <a:pt x="1776819" y="1692015"/>
                    </a:cubicBezTo>
                    <a:cubicBezTo>
                      <a:pt x="1763638" y="1707062"/>
                      <a:pt x="1749762" y="1721474"/>
                      <a:pt x="1735747" y="1735727"/>
                    </a:cubicBezTo>
                    <a:cubicBezTo>
                      <a:pt x="1721494" y="1749742"/>
                      <a:pt x="1707082" y="1763638"/>
                      <a:pt x="1692035" y="1776799"/>
                    </a:cubicBezTo>
                    <a:cubicBezTo>
                      <a:pt x="1677146" y="1790159"/>
                      <a:pt x="1661642" y="1802824"/>
                      <a:pt x="1646000" y="1815271"/>
                    </a:cubicBezTo>
                    <a:cubicBezTo>
                      <a:pt x="1630158" y="1827479"/>
                      <a:pt x="1614198" y="1839549"/>
                      <a:pt x="1597662" y="1850824"/>
                    </a:cubicBezTo>
                    <a:cubicBezTo>
                      <a:pt x="1581265" y="1862278"/>
                      <a:pt x="1564372" y="1873018"/>
                      <a:pt x="1547339" y="1883499"/>
                    </a:cubicBezTo>
                    <a:lnTo>
                      <a:pt x="1534416" y="1891142"/>
                    </a:lnTo>
                    <a:lnTo>
                      <a:pt x="1527965" y="1894953"/>
                    </a:lnTo>
                    <a:lnTo>
                      <a:pt x="1521414" y="1898626"/>
                    </a:lnTo>
                    <a:lnTo>
                      <a:pt x="1508312" y="1905951"/>
                    </a:lnTo>
                    <a:cubicBezTo>
                      <a:pt x="1503925" y="1908353"/>
                      <a:pt x="1499478" y="1910636"/>
                      <a:pt x="1495071" y="1912978"/>
                    </a:cubicBezTo>
                    <a:cubicBezTo>
                      <a:pt x="1477424" y="1922388"/>
                      <a:pt x="1459339" y="1930983"/>
                      <a:pt x="1441175" y="1939340"/>
                    </a:cubicBezTo>
                    <a:cubicBezTo>
                      <a:pt x="1422873" y="1947420"/>
                      <a:pt x="1404470" y="1955301"/>
                      <a:pt x="1385731" y="1962269"/>
                    </a:cubicBezTo>
                    <a:cubicBezTo>
                      <a:pt x="1367071" y="1969475"/>
                      <a:pt x="1348073" y="1975807"/>
                      <a:pt x="1329036" y="1981901"/>
                    </a:cubicBezTo>
                    <a:cubicBezTo>
                      <a:pt x="1309880" y="1987698"/>
                      <a:pt x="1290664" y="1993256"/>
                      <a:pt x="1271210" y="1997921"/>
                    </a:cubicBezTo>
                    <a:cubicBezTo>
                      <a:pt x="1232361" y="2007450"/>
                      <a:pt x="1192936" y="2014755"/>
                      <a:pt x="1153214" y="2019420"/>
                    </a:cubicBezTo>
                    <a:cubicBezTo>
                      <a:pt x="1113492" y="2024164"/>
                      <a:pt x="1073492" y="2026547"/>
                      <a:pt x="1033512" y="2026626"/>
                    </a:cubicBezTo>
                    <a:cubicBezTo>
                      <a:pt x="993531" y="2026547"/>
                      <a:pt x="953531" y="2024164"/>
                      <a:pt x="913809" y="2019420"/>
                    </a:cubicBezTo>
                    <a:cubicBezTo>
                      <a:pt x="874067" y="2014755"/>
                      <a:pt x="834662" y="2007430"/>
                      <a:pt x="795814" y="1997921"/>
                    </a:cubicBezTo>
                    <a:cubicBezTo>
                      <a:pt x="776360" y="1993256"/>
                      <a:pt x="757124" y="1987698"/>
                      <a:pt x="737987" y="1981901"/>
                    </a:cubicBezTo>
                    <a:cubicBezTo>
                      <a:pt x="718930" y="1975787"/>
                      <a:pt x="699952" y="1969475"/>
                      <a:pt x="681292" y="1962269"/>
                    </a:cubicBezTo>
                    <a:cubicBezTo>
                      <a:pt x="662533" y="1955301"/>
                      <a:pt x="644131" y="1947420"/>
                      <a:pt x="625848" y="1939340"/>
                    </a:cubicBezTo>
                    <a:cubicBezTo>
                      <a:pt x="607664" y="1931003"/>
                      <a:pt x="589600" y="1922388"/>
                      <a:pt x="571952" y="1912978"/>
                    </a:cubicBezTo>
                    <a:cubicBezTo>
                      <a:pt x="567545" y="1910636"/>
                      <a:pt x="563079" y="1908353"/>
                      <a:pt x="558711" y="1905951"/>
                    </a:cubicBezTo>
                    <a:lnTo>
                      <a:pt x="545610" y="1898626"/>
                    </a:lnTo>
                    <a:lnTo>
                      <a:pt x="539059" y="1894953"/>
                    </a:lnTo>
                    <a:lnTo>
                      <a:pt x="532607" y="1891142"/>
                    </a:lnTo>
                    <a:lnTo>
                      <a:pt x="519684" y="1883499"/>
                    </a:lnTo>
                    <a:cubicBezTo>
                      <a:pt x="502652" y="1873018"/>
                      <a:pt x="485758" y="1862298"/>
                      <a:pt x="469361" y="1850824"/>
                    </a:cubicBezTo>
                    <a:cubicBezTo>
                      <a:pt x="452825" y="1839549"/>
                      <a:pt x="436865" y="1827499"/>
                      <a:pt x="421024" y="1815271"/>
                    </a:cubicBezTo>
                    <a:cubicBezTo>
                      <a:pt x="405381" y="1802804"/>
                      <a:pt x="389897" y="1790139"/>
                      <a:pt x="374989" y="1776799"/>
                    </a:cubicBezTo>
                    <a:cubicBezTo>
                      <a:pt x="359941" y="1763618"/>
                      <a:pt x="345530" y="1749742"/>
                      <a:pt x="331276" y="1735727"/>
                    </a:cubicBezTo>
                    <a:cubicBezTo>
                      <a:pt x="317261" y="1721474"/>
                      <a:pt x="303366" y="1707062"/>
                      <a:pt x="290204" y="1692015"/>
                    </a:cubicBezTo>
                    <a:cubicBezTo>
                      <a:pt x="276844" y="1677126"/>
                      <a:pt x="264179" y="1661623"/>
                      <a:pt x="251733" y="1645980"/>
                    </a:cubicBezTo>
                    <a:cubicBezTo>
                      <a:pt x="239524" y="1630139"/>
                      <a:pt x="227455" y="1614178"/>
                      <a:pt x="216179" y="1597642"/>
                    </a:cubicBezTo>
                    <a:cubicBezTo>
                      <a:pt x="204725" y="1581245"/>
                      <a:pt x="193986" y="1564352"/>
                      <a:pt x="183504" y="1547319"/>
                    </a:cubicBezTo>
                    <a:lnTo>
                      <a:pt x="175862" y="1534396"/>
                    </a:lnTo>
                    <a:lnTo>
                      <a:pt x="172050" y="1527945"/>
                    </a:lnTo>
                    <a:lnTo>
                      <a:pt x="168378" y="1521394"/>
                    </a:lnTo>
                    <a:lnTo>
                      <a:pt x="161053" y="1508292"/>
                    </a:lnTo>
                    <a:cubicBezTo>
                      <a:pt x="158651" y="1503905"/>
                      <a:pt x="156368" y="1499458"/>
                      <a:pt x="154025" y="1495051"/>
                    </a:cubicBezTo>
                    <a:cubicBezTo>
                      <a:pt x="144616" y="1477404"/>
                      <a:pt x="136020" y="1459319"/>
                      <a:pt x="127663" y="1441155"/>
                    </a:cubicBezTo>
                    <a:cubicBezTo>
                      <a:pt x="119583" y="1422853"/>
                      <a:pt x="111703" y="1404451"/>
                      <a:pt x="104735" y="1385711"/>
                    </a:cubicBezTo>
                    <a:cubicBezTo>
                      <a:pt x="97529" y="1367051"/>
                      <a:pt x="91196" y="1348054"/>
                      <a:pt x="85102" y="1329016"/>
                    </a:cubicBezTo>
                    <a:cubicBezTo>
                      <a:pt x="79305" y="1309860"/>
                      <a:pt x="73747" y="1290644"/>
                      <a:pt x="69082" y="1271190"/>
                    </a:cubicBezTo>
                    <a:cubicBezTo>
                      <a:pt x="49846" y="1193492"/>
                      <a:pt x="40536" y="1113452"/>
                      <a:pt x="40377" y="1033492"/>
                    </a:cubicBezTo>
                    <a:cubicBezTo>
                      <a:pt x="40536" y="953531"/>
                      <a:pt x="49846" y="873471"/>
                      <a:pt x="69082" y="795794"/>
                    </a:cubicBezTo>
                    <a:cubicBezTo>
                      <a:pt x="73747" y="776340"/>
                      <a:pt x="79305" y="757104"/>
                      <a:pt x="85102" y="737967"/>
                    </a:cubicBezTo>
                    <a:cubicBezTo>
                      <a:pt x="91216" y="718910"/>
                      <a:pt x="97529" y="699933"/>
                      <a:pt x="104735" y="681272"/>
                    </a:cubicBezTo>
                    <a:cubicBezTo>
                      <a:pt x="111703" y="662513"/>
                      <a:pt x="119583" y="644111"/>
                      <a:pt x="127663" y="625828"/>
                    </a:cubicBezTo>
                    <a:cubicBezTo>
                      <a:pt x="136000" y="607644"/>
                      <a:pt x="144616" y="589580"/>
                      <a:pt x="154025" y="571932"/>
                    </a:cubicBezTo>
                    <a:cubicBezTo>
                      <a:pt x="156368" y="567525"/>
                      <a:pt x="158651" y="563059"/>
                      <a:pt x="161053" y="558691"/>
                    </a:cubicBezTo>
                    <a:lnTo>
                      <a:pt x="168378" y="545590"/>
                    </a:lnTo>
                    <a:lnTo>
                      <a:pt x="172050" y="539039"/>
                    </a:lnTo>
                    <a:lnTo>
                      <a:pt x="175862" y="532587"/>
                    </a:lnTo>
                    <a:lnTo>
                      <a:pt x="183504" y="519664"/>
                    </a:lnTo>
                    <a:cubicBezTo>
                      <a:pt x="193986" y="502632"/>
                      <a:pt x="204705" y="485738"/>
                      <a:pt x="216179" y="469341"/>
                    </a:cubicBezTo>
                    <a:cubicBezTo>
                      <a:pt x="227455" y="452805"/>
                      <a:pt x="239504" y="436845"/>
                      <a:pt x="251733" y="421004"/>
                    </a:cubicBezTo>
                    <a:cubicBezTo>
                      <a:pt x="264199" y="405361"/>
                      <a:pt x="276864" y="389877"/>
                      <a:pt x="290204" y="374969"/>
                    </a:cubicBezTo>
                    <a:cubicBezTo>
                      <a:pt x="303385" y="359922"/>
                      <a:pt x="317261" y="345510"/>
                      <a:pt x="331276" y="331257"/>
                    </a:cubicBezTo>
                    <a:cubicBezTo>
                      <a:pt x="345530" y="317242"/>
                      <a:pt x="359941" y="303346"/>
                      <a:pt x="374989" y="290184"/>
                    </a:cubicBezTo>
                    <a:cubicBezTo>
                      <a:pt x="389877" y="276825"/>
                      <a:pt x="405381" y="264160"/>
                      <a:pt x="421024" y="251713"/>
                    </a:cubicBezTo>
                    <a:cubicBezTo>
                      <a:pt x="436865" y="239504"/>
                      <a:pt x="452825" y="227435"/>
                      <a:pt x="469361" y="216159"/>
                    </a:cubicBezTo>
                    <a:cubicBezTo>
                      <a:pt x="485758" y="204705"/>
                      <a:pt x="502652" y="193966"/>
                      <a:pt x="519684" y="183484"/>
                    </a:cubicBezTo>
                    <a:lnTo>
                      <a:pt x="532607" y="175842"/>
                    </a:lnTo>
                    <a:lnTo>
                      <a:pt x="539059" y="172030"/>
                    </a:lnTo>
                    <a:lnTo>
                      <a:pt x="545610" y="168358"/>
                    </a:lnTo>
                    <a:lnTo>
                      <a:pt x="558711" y="161033"/>
                    </a:lnTo>
                    <a:cubicBezTo>
                      <a:pt x="563098" y="158631"/>
                      <a:pt x="567545" y="156348"/>
                      <a:pt x="571952" y="154005"/>
                    </a:cubicBezTo>
                    <a:cubicBezTo>
                      <a:pt x="589600" y="144596"/>
                      <a:pt x="607684" y="136000"/>
                      <a:pt x="625848" y="127643"/>
                    </a:cubicBezTo>
                    <a:cubicBezTo>
                      <a:pt x="644151" y="119564"/>
                      <a:pt x="662553" y="111683"/>
                      <a:pt x="681292" y="104715"/>
                    </a:cubicBezTo>
                    <a:cubicBezTo>
                      <a:pt x="699952" y="97509"/>
                      <a:pt x="718950" y="91176"/>
                      <a:pt x="737987" y="85082"/>
                    </a:cubicBezTo>
                    <a:cubicBezTo>
                      <a:pt x="757144" y="79286"/>
                      <a:pt x="776360" y="73727"/>
                      <a:pt x="795814" y="69062"/>
                    </a:cubicBezTo>
                    <a:cubicBezTo>
                      <a:pt x="834662" y="59554"/>
                      <a:pt x="874087" y="52228"/>
                      <a:pt x="913809" y="47563"/>
                    </a:cubicBezTo>
                    <a:cubicBezTo>
                      <a:pt x="953531" y="42819"/>
                      <a:pt x="993531" y="40437"/>
                      <a:pt x="1033512" y="40357"/>
                    </a:cubicBezTo>
                    <a:cubicBezTo>
                      <a:pt x="1073492" y="40437"/>
                      <a:pt x="1113492" y="42819"/>
                      <a:pt x="1153214" y="47563"/>
                    </a:cubicBezTo>
                    <a:cubicBezTo>
                      <a:pt x="1192956" y="52228"/>
                      <a:pt x="1232361" y="59554"/>
                      <a:pt x="1271210" y="69062"/>
                    </a:cubicBezTo>
                    <a:cubicBezTo>
                      <a:pt x="1290664" y="73727"/>
                      <a:pt x="1309899" y="79286"/>
                      <a:pt x="1329036" y="85082"/>
                    </a:cubicBezTo>
                    <a:cubicBezTo>
                      <a:pt x="1348093" y="91196"/>
                      <a:pt x="1367071" y="97509"/>
                      <a:pt x="1385731" y="104715"/>
                    </a:cubicBezTo>
                    <a:cubicBezTo>
                      <a:pt x="1404490" y="111683"/>
                      <a:pt x="1422892" y="119564"/>
                      <a:pt x="1441175" y="127643"/>
                    </a:cubicBezTo>
                    <a:cubicBezTo>
                      <a:pt x="1459359" y="135981"/>
                      <a:pt x="1477424" y="144596"/>
                      <a:pt x="1495071" y="154005"/>
                    </a:cubicBezTo>
                    <a:cubicBezTo>
                      <a:pt x="1499478" y="156348"/>
                      <a:pt x="1503945" y="158631"/>
                      <a:pt x="1508312" y="161033"/>
                    </a:cubicBezTo>
                    <a:lnTo>
                      <a:pt x="1521414" y="168358"/>
                    </a:lnTo>
                    <a:lnTo>
                      <a:pt x="1527965" y="172030"/>
                    </a:lnTo>
                    <a:lnTo>
                      <a:pt x="1534416" y="175842"/>
                    </a:lnTo>
                    <a:lnTo>
                      <a:pt x="1547339" y="183484"/>
                    </a:lnTo>
                    <a:cubicBezTo>
                      <a:pt x="1564372" y="193966"/>
                      <a:pt x="1581265" y="204685"/>
                      <a:pt x="1597662" y="216159"/>
                    </a:cubicBezTo>
                    <a:cubicBezTo>
                      <a:pt x="1614198" y="227435"/>
                      <a:pt x="1630158" y="239485"/>
                      <a:pt x="1646000" y="251713"/>
                    </a:cubicBezTo>
                    <a:cubicBezTo>
                      <a:pt x="1661642" y="264179"/>
                      <a:pt x="1677126" y="276844"/>
                      <a:pt x="1692035" y="290184"/>
                    </a:cubicBezTo>
                    <a:cubicBezTo>
                      <a:pt x="1707082" y="303366"/>
                      <a:pt x="1721494" y="317242"/>
                      <a:pt x="1735747" y="331257"/>
                    </a:cubicBezTo>
                    <a:cubicBezTo>
                      <a:pt x="1749762" y="345510"/>
                      <a:pt x="1763658" y="359922"/>
                      <a:pt x="1776819" y="374969"/>
                    </a:cubicBezTo>
                    <a:cubicBezTo>
                      <a:pt x="1790179" y="389857"/>
                      <a:pt x="1802844" y="405361"/>
                      <a:pt x="1815291" y="421004"/>
                    </a:cubicBezTo>
                    <a:cubicBezTo>
                      <a:pt x="1827499" y="436845"/>
                      <a:pt x="1839568" y="452805"/>
                      <a:pt x="1850844" y="469341"/>
                    </a:cubicBezTo>
                    <a:cubicBezTo>
                      <a:pt x="1862298" y="485738"/>
                      <a:pt x="1873037" y="502632"/>
                      <a:pt x="1883519" y="519664"/>
                    </a:cubicBezTo>
                    <a:lnTo>
                      <a:pt x="1891162" y="532587"/>
                    </a:lnTo>
                    <a:lnTo>
                      <a:pt x="1894973" y="539039"/>
                    </a:lnTo>
                    <a:lnTo>
                      <a:pt x="1898646" y="545590"/>
                    </a:lnTo>
                    <a:lnTo>
                      <a:pt x="1905971" y="558691"/>
                    </a:lnTo>
                    <a:cubicBezTo>
                      <a:pt x="1908373" y="563079"/>
                      <a:pt x="1910655" y="567525"/>
                      <a:pt x="1912998" y="571932"/>
                    </a:cubicBezTo>
                    <a:cubicBezTo>
                      <a:pt x="1922407" y="589580"/>
                      <a:pt x="1931003" y="607664"/>
                      <a:pt x="1939360" y="625828"/>
                    </a:cubicBezTo>
                    <a:cubicBezTo>
                      <a:pt x="1947440" y="644131"/>
                      <a:pt x="1955321" y="662533"/>
                      <a:pt x="1962288" y="681272"/>
                    </a:cubicBezTo>
                    <a:cubicBezTo>
                      <a:pt x="1969494" y="699933"/>
                      <a:pt x="1975827" y="718930"/>
                      <a:pt x="1981921" y="737967"/>
                    </a:cubicBezTo>
                    <a:cubicBezTo>
                      <a:pt x="1987718" y="757124"/>
                      <a:pt x="1993276" y="776340"/>
                      <a:pt x="1997941" y="795794"/>
                    </a:cubicBezTo>
                    <a:cubicBezTo>
                      <a:pt x="2017177" y="873491"/>
                      <a:pt x="2026487" y="953531"/>
                      <a:pt x="2026646" y="1033492"/>
                    </a:cubicBezTo>
                    <a:cubicBezTo>
                      <a:pt x="2026487" y="1113452"/>
                      <a:pt x="2017177" y="1193512"/>
                      <a:pt x="1997941" y="1271190"/>
                    </a:cubicBezTo>
                    <a:cubicBezTo>
                      <a:pt x="1993276" y="1290644"/>
                      <a:pt x="1987718" y="1309880"/>
                      <a:pt x="1981921" y="1329016"/>
                    </a:cubicBezTo>
                    <a:close/>
                  </a:path>
                </a:pathLst>
              </a:custGeom>
              <a:solidFill>
                <a:schemeClr val="accent4"/>
              </a:solidFill>
              <a:ln w="19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a typeface="+mn-ea"/>
                  <a:cs typeface="+mn-cs"/>
                </a:endParaRPr>
              </a:p>
            </p:txBody>
          </p:sp>
        </p:grpSp>
        <p:pic>
          <p:nvPicPr>
            <p:cNvPr id="38" name="Picture 37">
              <a:extLst>
                <a:ext uri="{FF2B5EF4-FFF2-40B4-BE49-F238E27FC236}">
                  <a16:creationId xmlns:a16="http://schemas.microsoft.com/office/drawing/2014/main" id="{37FDF3EE-C50A-9A88-5AAF-7235FB60293B}"/>
                </a:ext>
              </a:extLst>
            </p:cNvPr>
            <p:cNvPicPr>
              <a:picLocks noChangeAspect="1"/>
            </p:cNvPicPr>
            <p:nvPr/>
          </p:nvPicPr>
          <p:blipFill>
            <a:blip r:embed="rId7"/>
            <a:stretch>
              <a:fillRect/>
            </a:stretch>
          </p:blipFill>
          <p:spPr>
            <a:xfrm>
              <a:off x="8596606" y="3420125"/>
              <a:ext cx="921236" cy="517081"/>
            </a:xfrm>
            <a:prstGeom prst="rect">
              <a:avLst/>
            </a:prstGeom>
          </p:spPr>
        </p:pic>
      </p:grpSp>
      <p:grpSp>
        <p:nvGrpSpPr>
          <p:cNvPr id="63" name="Group 62">
            <a:extLst>
              <a:ext uri="{FF2B5EF4-FFF2-40B4-BE49-F238E27FC236}">
                <a16:creationId xmlns:a16="http://schemas.microsoft.com/office/drawing/2014/main" id="{1E1F68BC-34F1-AF27-BDAC-F5A6D28A075F}"/>
              </a:ext>
            </a:extLst>
          </p:cNvPr>
          <p:cNvGrpSpPr/>
          <p:nvPr/>
        </p:nvGrpSpPr>
        <p:grpSpPr>
          <a:xfrm>
            <a:off x="9935484" y="4357011"/>
            <a:ext cx="524956" cy="524940"/>
            <a:chOff x="8540882" y="1906020"/>
            <a:chExt cx="524956" cy="524940"/>
          </a:xfrm>
        </p:grpSpPr>
        <p:grpSp>
          <p:nvGrpSpPr>
            <p:cNvPr id="48" name="Group 47">
              <a:extLst>
                <a:ext uri="{FF2B5EF4-FFF2-40B4-BE49-F238E27FC236}">
                  <a16:creationId xmlns:a16="http://schemas.microsoft.com/office/drawing/2014/main" id="{2FD927FA-5CDB-A0AA-2C1D-4BC87D467044}"/>
                </a:ext>
              </a:extLst>
            </p:cNvPr>
            <p:cNvGrpSpPr/>
            <p:nvPr/>
          </p:nvGrpSpPr>
          <p:grpSpPr>
            <a:xfrm>
              <a:off x="8540882" y="1906020"/>
              <a:ext cx="524956" cy="524940"/>
              <a:chOff x="8562664" y="3177716"/>
              <a:chExt cx="1001931" cy="1001901"/>
            </a:xfrm>
          </p:grpSpPr>
          <p:sp>
            <p:nvSpPr>
              <p:cNvPr id="49" name="Oval 48">
                <a:extLst>
                  <a:ext uri="{FF2B5EF4-FFF2-40B4-BE49-F238E27FC236}">
                    <a16:creationId xmlns:a16="http://schemas.microsoft.com/office/drawing/2014/main" id="{87C8F422-A4EA-D822-DA93-6A902A62D847}"/>
                  </a:ext>
                </a:extLst>
              </p:cNvPr>
              <p:cNvSpPr>
                <a:spLocks noChangeAspect="1"/>
              </p:cNvSpPr>
              <p:nvPr/>
            </p:nvSpPr>
            <p:spPr bwMode="gray">
              <a:xfrm>
                <a:off x="8610612" y="3224250"/>
                <a:ext cx="906039" cy="908840"/>
              </a:xfrm>
              <a:prstGeom prst="ellipse">
                <a:avLst/>
              </a:prstGeom>
              <a:solidFill>
                <a:schemeClr val="tx1"/>
              </a:solidFill>
              <a:ln w="10795" cap="flat" cmpd="sng" algn="ctr">
                <a:noFill/>
                <a:prstDash val="solid"/>
              </a:ln>
              <a:effectLst>
                <a:innerShdw blurRad="38100" dist="25400" dir="13500000">
                  <a:srgbClr val="2853DC">
                    <a:lumMod val="50000"/>
                    <a:alpha val="85000"/>
                  </a:srgbClr>
                </a:innerShdw>
                <a:softEdge rad="0"/>
              </a:effectLst>
            </p:spPr>
            <p:txBody>
              <a:bodyPr rot="0" spcFirstLastPara="0" vertOverflow="overflow" horzOverflow="overflow" vert="horz" wrap="none" lIns="77724" tIns="38862" rIns="77724" bIns="38862"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0" cap="none" spc="0" normalizeH="0" baseline="0" noProof="0">
                  <a:ln>
                    <a:noFill/>
                  </a:ln>
                  <a:solidFill>
                    <a:srgbClr val="4A5A74"/>
                  </a:solidFill>
                  <a:effectLst>
                    <a:innerShdw blurRad="63500" dist="50800" dir="13500000">
                      <a:srgbClr val="314FD5">
                        <a:lumMod val="50000"/>
                        <a:alpha val="15000"/>
                      </a:srgbClr>
                    </a:innerShdw>
                  </a:effectLst>
                  <a:uLnTx/>
                  <a:uFillTx/>
                  <a:latin typeface="Aptos Display"/>
                  <a:ea typeface="+mn-ea"/>
                  <a:cs typeface="+mn-cs"/>
                </a:endParaRPr>
              </a:p>
            </p:txBody>
          </p:sp>
          <p:grpSp>
            <p:nvGrpSpPr>
              <p:cNvPr id="56" name="Group 55">
                <a:extLst>
                  <a:ext uri="{FF2B5EF4-FFF2-40B4-BE49-F238E27FC236}">
                    <a16:creationId xmlns:a16="http://schemas.microsoft.com/office/drawing/2014/main" id="{7C747267-D301-8EE0-8819-4B949072F762}"/>
                  </a:ext>
                </a:extLst>
              </p:cNvPr>
              <p:cNvGrpSpPr/>
              <p:nvPr/>
            </p:nvGrpSpPr>
            <p:grpSpPr>
              <a:xfrm>
                <a:off x="8562664" y="3177716"/>
                <a:ext cx="1001931" cy="1001901"/>
                <a:chOff x="12934438" y="4169991"/>
                <a:chExt cx="858308" cy="858284"/>
              </a:xfrm>
              <a:solidFill>
                <a:srgbClr val="F7F8FA"/>
              </a:solidFill>
            </p:grpSpPr>
            <p:sp>
              <p:nvSpPr>
                <p:cNvPr id="60" name="Freeform 14">
                  <a:extLst>
                    <a:ext uri="{FF2B5EF4-FFF2-40B4-BE49-F238E27FC236}">
                      <a16:creationId xmlns:a16="http://schemas.microsoft.com/office/drawing/2014/main" id="{434BBAE6-F5C2-BBA3-F6ED-52FF9AED6462}"/>
                    </a:ext>
                  </a:extLst>
                </p:cNvPr>
                <p:cNvSpPr/>
                <p:nvPr/>
              </p:nvSpPr>
              <p:spPr>
                <a:xfrm>
                  <a:off x="12967435" y="4202967"/>
                  <a:ext cx="792315" cy="792332"/>
                </a:xfrm>
                <a:custGeom>
                  <a:avLst/>
                  <a:gdLst>
                    <a:gd name="connsiteX0" fmla="*/ 1865137 w 1908094"/>
                    <a:gd name="connsiteY0" fmla="*/ 670136 h 1908134"/>
                    <a:gd name="connsiteX1" fmla="*/ 1846278 w 1908094"/>
                    <a:gd name="connsiteY1" fmla="*/ 615684 h 1908134"/>
                    <a:gd name="connsiteX2" fmla="*/ 1824263 w 1908094"/>
                    <a:gd name="connsiteY2" fmla="*/ 562423 h 1908134"/>
                    <a:gd name="connsiteX3" fmla="*/ 1798953 w 1908094"/>
                    <a:gd name="connsiteY3" fmla="*/ 510652 h 1908134"/>
                    <a:gd name="connsiteX4" fmla="*/ 1792204 w 1908094"/>
                    <a:gd name="connsiteY4" fmla="*/ 497927 h 1908134"/>
                    <a:gd name="connsiteX5" fmla="*/ 1785176 w 1908094"/>
                    <a:gd name="connsiteY5" fmla="*/ 485341 h 1908134"/>
                    <a:gd name="connsiteX6" fmla="*/ 1781663 w 1908094"/>
                    <a:gd name="connsiteY6" fmla="*/ 479048 h 1908134"/>
                    <a:gd name="connsiteX7" fmla="*/ 1777990 w 1908094"/>
                    <a:gd name="connsiteY7" fmla="*/ 472855 h 1908134"/>
                    <a:gd name="connsiteX8" fmla="*/ 1770665 w 1908094"/>
                    <a:gd name="connsiteY8" fmla="*/ 460448 h 1908134"/>
                    <a:gd name="connsiteX9" fmla="*/ 1739280 w 1908094"/>
                    <a:gd name="connsiteY9" fmla="*/ 412110 h 1908134"/>
                    <a:gd name="connsiteX10" fmla="*/ 1705136 w 1908094"/>
                    <a:gd name="connsiteY10" fmla="*/ 365678 h 1908134"/>
                    <a:gd name="connsiteX11" fmla="*/ 1668154 w 1908094"/>
                    <a:gd name="connsiteY11" fmla="*/ 321450 h 1908134"/>
                    <a:gd name="connsiteX12" fmla="*/ 1628689 w 1908094"/>
                    <a:gd name="connsiteY12" fmla="*/ 279425 h 1908134"/>
                    <a:gd name="connsiteX13" fmla="*/ 1586665 w 1908094"/>
                    <a:gd name="connsiteY13" fmla="*/ 239961 h 1908134"/>
                    <a:gd name="connsiteX14" fmla="*/ 1542436 w 1908094"/>
                    <a:gd name="connsiteY14" fmla="*/ 202978 h 1908134"/>
                    <a:gd name="connsiteX15" fmla="*/ 1496004 w 1908094"/>
                    <a:gd name="connsiteY15" fmla="*/ 168834 h 1908134"/>
                    <a:gd name="connsiteX16" fmla="*/ 1447667 w 1908094"/>
                    <a:gd name="connsiteY16" fmla="*/ 137450 h 1908134"/>
                    <a:gd name="connsiteX17" fmla="*/ 1435260 w 1908094"/>
                    <a:gd name="connsiteY17" fmla="*/ 130124 h 1908134"/>
                    <a:gd name="connsiteX18" fmla="*/ 1429066 w 1908094"/>
                    <a:gd name="connsiteY18" fmla="*/ 126452 h 1908134"/>
                    <a:gd name="connsiteX19" fmla="*/ 1422773 w 1908094"/>
                    <a:gd name="connsiteY19" fmla="*/ 122938 h 1908134"/>
                    <a:gd name="connsiteX20" fmla="*/ 1410188 w 1908094"/>
                    <a:gd name="connsiteY20" fmla="*/ 115911 h 1908134"/>
                    <a:gd name="connsiteX21" fmla="*/ 1397463 w 1908094"/>
                    <a:gd name="connsiteY21" fmla="*/ 109162 h 1908134"/>
                    <a:gd name="connsiteX22" fmla="*/ 1345691 w 1908094"/>
                    <a:gd name="connsiteY22" fmla="*/ 83851 h 1908134"/>
                    <a:gd name="connsiteX23" fmla="*/ 1292430 w 1908094"/>
                    <a:gd name="connsiteY23" fmla="*/ 61836 h 1908134"/>
                    <a:gd name="connsiteX24" fmla="*/ 1237979 w 1908094"/>
                    <a:gd name="connsiteY24" fmla="*/ 42978 h 1908134"/>
                    <a:gd name="connsiteX25" fmla="*/ 1182435 w 1908094"/>
                    <a:gd name="connsiteY25" fmla="*/ 27593 h 1908134"/>
                    <a:gd name="connsiteX26" fmla="*/ 1069085 w 1908094"/>
                    <a:gd name="connsiteY26" fmla="*/ 6928 h 1908134"/>
                    <a:gd name="connsiteX27" fmla="*/ 954047 w 1908094"/>
                    <a:gd name="connsiteY27" fmla="*/ 0 h 1908134"/>
                    <a:gd name="connsiteX28" fmla="*/ 839010 w 1908094"/>
                    <a:gd name="connsiteY28" fmla="*/ 6928 h 1908134"/>
                    <a:gd name="connsiteX29" fmla="*/ 725660 w 1908094"/>
                    <a:gd name="connsiteY29" fmla="*/ 27593 h 1908134"/>
                    <a:gd name="connsiteX30" fmla="*/ 670116 w 1908094"/>
                    <a:gd name="connsiteY30" fmla="*/ 42978 h 1908134"/>
                    <a:gd name="connsiteX31" fmla="*/ 615664 w 1908094"/>
                    <a:gd name="connsiteY31" fmla="*/ 61836 h 1908134"/>
                    <a:gd name="connsiteX32" fmla="*/ 562404 w 1908094"/>
                    <a:gd name="connsiteY32" fmla="*/ 83851 h 1908134"/>
                    <a:gd name="connsiteX33" fmla="*/ 510632 w 1908094"/>
                    <a:gd name="connsiteY33" fmla="*/ 109162 h 1908134"/>
                    <a:gd name="connsiteX34" fmla="*/ 497907 w 1908094"/>
                    <a:gd name="connsiteY34" fmla="*/ 115911 h 1908134"/>
                    <a:gd name="connsiteX35" fmla="*/ 485321 w 1908094"/>
                    <a:gd name="connsiteY35" fmla="*/ 122938 h 1908134"/>
                    <a:gd name="connsiteX36" fmla="*/ 479029 w 1908094"/>
                    <a:gd name="connsiteY36" fmla="*/ 126452 h 1908134"/>
                    <a:gd name="connsiteX37" fmla="*/ 472835 w 1908094"/>
                    <a:gd name="connsiteY37" fmla="*/ 130124 h 1908134"/>
                    <a:gd name="connsiteX38" fmla="*/ 460428 w 1908094"/>
                    <a:gd name="connsiteY38" fmla="*/ 137450 h 1908134"/>
                    <a:gd name="connsiteX39" fmla="*/ 412090 w 1908094"/>
                    <a:gd name="connsiteY39" fmla="*/ 168834 h 1908134"/>
                    <a:gd name="connsiteX40" fmla="*/ 365659 w 1908094"/>
                    <a:gd name="connsiteY40" fmla="*/ 202978 h 1908134"/>
                    <a:gd name="connsiteX41" fmla="*/ 321430 w 1908094"/>
                    <a:gd name="connsiteY41" fmla="*/ 239961 h 1908134"/>
                    <a:gd name="connsiteX42" fmla="*/ 279405 w 1908094"/>
                    <a:gd name="connsiteY42" fmla="*/ 279425 h 1908134"/>
                    <a:gd name="connsiteX43" fmla="*/ 239941 w 1908094"/>
                    <a:gd name="connsiteY43" fmla="*/ 321450 h 1908134"/>
                    <a:gd name="connsiteX44" fmla="*/ 202958 w 1908094"/>
                    <a:gd name="connsiteY44" fmla="*/ 365678 h 1908134"/>
                    <a:gd name="connsiteX45" fmla="*/ 168814 w 1908094"/>
                    <a:gd name="connsiteY45" fmla="*/ 412110 h 1908134"/>
                    <a:gd name="connsiteX46" fmla="*/ 137430 w 1908094"/>
                    <a:gd name="connsiteY46" fmla="*/ 460448 h 1908134"/>
                    <a:gd name="connsiteX47" fmla="*/ 130105 w 1908094"/>
                    <a:gd name="connsiteY47" fmla="*/ 472855 h 1908134"/>
                    <a:gd name="connsiteX48" fmla="*/ 126432 w 1908094"/>
                    <a:gd name="connsiteY48" fmla="*/ 479048 h 1908134"/>
                    <a:gd name="connsiteX49" fmla="*/ 122918 w 1908094"/>
                    <a:gd name="connsiteY49" fmla="*/ 485341 h 1908134"/>
                    <a:gd name="connsiteX50" fmla="*/ 115891 w 1908094"/>
                    <a:gd name="connsiteY50" fmla="*/ 497927 h 1908134"/>
                    <a:gd name="connsiteX51" fmla="*/ 109142 w 1908094"/>
                    <a:gd name="connsiteY51" fmla="*/ 510652 h 1908134"/>
                    <a:gd name="connsiteX52" fmla="*/ 83832 w 1908094"/>
                    <a:gd name="connsiteY52" fmla="*/ 562423 h 1908134"/>
                    <a:gd name="connsiteX53" fmla="*/ 61817 w 1908094"/>
                    <a:gd name="connsiteY53" fmla="*/ 615684 h 1908134"/>
                    <a:gd name="connsiteX54" fmla="*/ 42958 w 1908094"/>
                    <a:gd name="connsiteY54" fmla="*/ 670136 h 1908134"/>
                    <a:gd name="connsiteX55" fmla="*/ 27573 w 1908094"/>
                    <a:gd name="connsiteY55" fmla="*/ 725679 h 1908134"/>
                    <a:gd name="connsiteX56" fmla="*/ 0 w 1908094"/>
                    <a:gd name="connsiteY56" fmla="*/ 954067 h 1908134"/>
                    <a:gd name="connsiteX57" fmla="*/ 27573 w 1908094"/>
                    <a:gd name="connsiteY57" fmla="*/ 1182455 h 1908134"/>
                    <a:gd name="connsiteX58" fmla="*/ 42958 w 1908094"/>
                    <a:gd name="connsiteY58" fmla="*/ 1237998 h 1908134"/>
                    <a:gd name="connsiteX59" fmla="*/ 61817 w 1908094"/>
                    <a:gd name="connsiteY59" fmla="*/ 1292450 h 1908134"/>
                    <a:gd name="connsiteX60" fmla="*/ 83832 w 1908094"/>
                    <a:gd name="connsiteY60" fmla="*/ 1345711 h 1908134"/>
                    <a:gd name="connsiteX61" fmla="*/ 109142 w 1908094"/>
                    <a:gd name="connsiteY61" fmla="*/ 1397483 h 1908134"/>
                    <a:gd name="connsiteX62" fmla="*/ 115891 w 1908094"/>
                    <a:gd name="connsiteY62" fmla="*/ 1410207 h 1908134"/>
                    <a:gd name="connsiteX63" fmla="*/ 122918 w 1908094"/>
                    <a:gd name="connsiteY63" fmla="*/ 1422793 h 1908134"/>
                    <a:gd name="connsiteX64" fmla="*/ 126432 w 1908094"/>
                    <a:gd name="connsiteY64" fmla="*/ 1429086 h 1908134"/>
                    <a:gd name="connsiteX65" fmla="*/ 130105 w 1908094"/>
                    <a:gd name="connsiteY65" fmla="*/ 1435279 h 1908134"/>
                    <a:gd name="connsiteX66" fmla="*/ 137430 w 1908094"/>
                    <a:gd name="connsiteY66" fmla="*/ 1447686 h 1908134"/>
                    <a:gd name="connsiteX67" fmla="*/ 168814 w 1908094"/>
                    <a:gd name="connsiteY67" fmla="*/ 1496024 h 1908134"/>
                    <a:gd name="connsiteX68" fmla="*/ 202958 w 1908094"/>
                    <a:gd name="connsiteY68" fmla="*/ 1542456 h 1908134"/>
                    <a:gd name="connsiteX69" fmla="*/ 239941 w 1908094"/>
                    <a:gd name="connsiteY69" fmla="*/ 1586684 h 1908134"/>
                    <a:gd name="connsiteX70" fmla="*/ 279405 w 1908094"/>
                    <a:gd name="connsiteY70" fmla="*/ 1628709 h 1908134"/>
                    <a:gd name="connsiteX71" fmla="*/ 321430 w 1908094"/>
                    <a:gd name="connsiteY71" fmla="*/ 1668173 h 1908134"/>
                    <a:gd name="connsiteX72" fmla="*/ 365659 w 1908094"/>
                    <a:gd name="connsiteY72" fmla="*/ 1705156 h 1908134"/>
                    <a:gd name="connsiteX73" fmla="*/ 412090 w 1908094"/>
                    <a:gd name="connsiteY73" fmla="*/ 1739300 h 1908134"/>
                    <a:gd name="connsiteX74" fmla="*/ 460428 w 1908094"/>
                    <a:gd name="connsiteY74" fmla="*/ 1770685 h 1908134"/>
                    <a:gd name="connsiteX75" fmla="*/ 472835 w 1908094"/>
                    <a:gd name="connsiteY75" fmla="*/ 1778010 h 1908134"/>
                    <a:gd name="connsiteX76" fmla="*/ 479029 w 1908094"/>
                    <a:gd name="connsiteY76" fmla="*/ 1781682 h 1908134"/>
                    <a:gd name="connsiteX77" fmla="*/ 485321 w 1908094"/>
                    <a:gd name="connsiteY77" fmla="*/ 1785196 h 1908134"/>
                    <a:gd name="connsiteX78" fmla="*/ 497907 w 1908094"/>
                    <a:gd name="connsiteY78" fmla="*/ 1792223 h 1908134"/>
                    <a:gd name="connsiteX79" fmla="*/ 510632 w 1908094"/>
                    <a:gd name="connsiteY79" fmla="*/ 1798973 h 1908134"/>
                    <a:gd name="connsiteX80" fmla="*/ 562404 w 1908094"/>
                    <a:gd name="connsiteY80" fmla="*/ 1824283 h 1908134"/>
                    <a:gd name="connsiteX81" fmla="*/ 615664 w 1908094"/>
                    <a:gd name="connsiteY81" fmla="*/ 1846298 h 1908134"/>
                    <a:gd name="connsiteX82" fmla="*/ 670116 w 1908094"/>
                    <a:gd name="connsiteY82" fmla="*/ 1865157 h 1908134"/>
                    <a:gd name="connsiteX83" fmla="*/ 725660 w 1908094"/>
                    <a:gd name="connsiteY83" fmla="*/ 1880541 h 1908134"/>
                    <a:gd name="connsiteX84" fmla="*/ 839010 w 1908094"/>
                    <a:gd name="connsiteY84" fmla="*/ 1901206 h 1908134"/>
                    <a:gd name="connsiteX85" fmla="*/ 954047 w 1908094"/>
                    <a:gd name="connsiteY85" fmla="*/ 1908134 h 1908134"/>
                    <a:gd name="connsiteX86" fmla="*/ 1069085 w 1908094"/>
                    <a:gd name="connsiteY86" fmla="*/ 1901206 h 1908134"/>
                    <a:gd name="connsiteX87" fmla="*/ 1182435 w 1908094"/>
                    <a:gd name="connsiteY87" fmla="*/ 1880541 h 1908134"/>
                    <a:gd name="connsiteX88" fmla="*/ 1237979 w 1908094"/>
                    <a:gd name="connsiteY88" fmla="*/ 1865157 h 1908134"/>
                    <a:gd name="connsiteX89" fmla="*/ 1292430 w 1908094"/>
                    <a:gd name="connsiteY89" fmla="*/ 1846298 h 1908134"/>
                    <a:gd name="connsiteX90" fmla="*/ 1345691 w 1908094"/>
                    <a:gd name="connsiteY90" fmla="*/ 1824283 h 1908134"/>
                    <a:gd name="connsiteX91" fmla="*/ 1397463 w 1908094"/>
                    <a:gd name="connsiteY91" fmla="*/ 1798973 h 1908134"/>
                    <a:gd name="connsiteX92" fmla="*/ 1410188 w 1908094"/>
                    <a:gd name="connsiteY92" fmla="*/ 1792223 h 1908134"/>
                    <a:gd name="connsiteX93" fmla="*/ 1422773 w 1908094"/>
                    <a:gd name="connsiteY93" fmla="*/ 1785196 h 1908134"/>
                    <a:gd name="connsiteX94" fmla="*/ 1429066 w 1908094"/>
                    <a:gd name="connsiteY94" fmla="*/ 1781682 h 1908134"/>
                    <a:gd name="connsiteX95" fmla="*/ 1435260 w 1908094"/>
                    <a:gd name="connsiteY95" fmla="*/ 1778010 h 1908134"/>
                    <a:gd name="connsiteX96" fmla="*/ 1447667 w 1908094"/>
                    <a:gd name="connsiteY96" fmla="*/ 1770685 h 1908134"/>
                    <a:gd name="connsiteX97" fmla="*/ 1496004 w 1908094"/>
                    <a:gd name="connsiteY97" fmla="*/ 1739300 h 1908134"/>
                    <a:gd name="connsiteX98" fmla="*/ 1542436 w 1908094"/>
                    <a:gd name="connsiteY98" fmla="*/ 1705156 h 1908134"/>
                    <a:gd name="connsiteX99" fmla="*/ 1586665 w 1908094"/>
                    <a:gd name="connsiteY99" fmla="*/ 1668173 h 1908134"/>
                    <a:gd name="connsiteX100" fmla="*/ 1628689 w 1908094"/>
                    <a:gd name="connsiteY100" fmla="*/ 1628709 h 1908134"/>
                    <a:gd name="connsiteX101" fmla="*/ 1668154 w 1908094"/>
                    <a:gd name="connsiteY101" fmla="*/ 1586684 h 1908134"/>
                    <a:gd name="connsiteX102" fmla="*/ 1705136 w 1908094"/>
                    <a:gd name="connsiteY102" fmla="*/ 1542456 h 1908134"/>
                    <a:gd name="connsiteX103" fmla="*/ 1739280 w 1908094"/>
                    <a:gd name="connsiteY103" fmla="*/ 1496024 h 1908134"/>
                    <a:gd name="connsiteX104" fmla="*/ 1770665 w 1908094"/>
                    <a:gd name="connsiteY104" fmla="*/ 1447686 h 1908134"/>
                    <a:gd name="connsiteX105" fmla="*/ 1777990 w 1908094"/>
                    <a:gd name="connsiteY105" fmla="*/ 1435279 h 1908134"/>
                    <a:gd name="connsiteX106" fmla="*/ 1781663 w 1908094"/>
                    <a:gd name="connsiteY106" fmla="*/ 1429086 h 1908134"/>
                    <a:gd name="connsiteX107" fmla="*/ 1785176 w 1908094"/>
                    <a:gd name="connsiteY107" fmla="*/ 1422793 h 1908134"/>
                    <a:gd name="connsiteX108" fmla="*/ 1792204 w 1908094"/>
                    <a:gd name="connsiteY108" fmla="*/ 1410207 h 1908134"/>
                    <a:gd name="connsiteX109" fmla="*/ 1798953 w 1908094"/>
                    <a:gd name="connsiteY109" fmla="*/ 1397483 h 1908134"/>
                    <a:gd name="connsiteX110" fmla="*/ 1824263 w 1908094"/>
                    <a:gd name="connsiteY110" fmla="*/ 1345711 h 1908134"/>
                    <a:gd name="connsiteX111" fmla="*/ 1846278 w 1908094"/>
                    <a:gd name="connsiteY111" fmla="*/ 1292450 h 1908134"/>
                    <a:gd name="connsiteX112" fmla="*/ 1865137 w 1908094"/>
                    <a:gd name="connsiteY112" fmla="*/ 1237998 h 1908134"/>
                    <a:gd name="connsiteX113" fmla="*/ 1880521 w 1908094"/>
                    <a:gd name="connsiteY113" fmla="*/ 1182455 h 1908134"/>
                    <a:gd name="connsiteX114" fmla="*/ 1908095 w 1908094"/>
                    <a:gd name="connsiteY114" fmla="*/ 954067 h 1908134"/>
                    <a:gd name="connsiteX115" fmla="*/ 1880521 w 1908094"/>
                    <a:gd name="connsiteY115" fmla="*/ 725679 h 1908134"/>
                    <a:gd name="connsiteX116" fmla="*/ 1865137 w 1908094"/>
                    <a:gd name="connsiteY116" fmla="*/ 670136 h 1908134"/>
                    <a:gd name="connsiteX117" fmla="*/ 1841295 w 1908094"/>
                    <a:gd name="connsiteY117" fmla="*/ 1172827 h 1908134"/>
                    <a:gd name="connsiteX118" fmla="*/ 1826586 w 1908094"/>
                    <a:gd name="connsiteY118" fmla="*/ 1226008 h 1908134"/>
                    <a:gd name="connsiteX119" fmla="*/ 1808521 w 1908094"/>
                    <a:gd name="connsiteY119" fmla="*/ 1278138 h 1908134"/>
                    <a:gd name="connsiteX120" fmla="*/ 1787439 w 1908094"/>
                    <a:gd name="connsiteY120" fmla="*/ 1329135 h 1908134"/>
                    <a:gd name="connsiteX121" fmla="*/ 1763201 w 1908094"/>
                    <a:gd name="connsiteY121" fmla="*/ 1378704 h 1908134"/>
                    <a:gd name="connsiteX122" fmla="*/ 1756730 w 1908094"/>
                    <a:gd name="connsiteY122" fmla="*/ 1390892 h 1908134"/>
                    <a:gd name="connsiteX123" fmla="*/ 1750000 w 1908094"/>
                    <a:gd name="connsiteY123" fmla="*/ 1402942 h 1908134"/>
                    <a:gd name="connsiteX124" fmla="*/ 1746625 w 1908094"/>
                    <a:gd name="connsiteY124" fmla="*/ 1408957 h 1908134"/>
                    <a:gd name="connsiteX125" fmla="*/ 1743112 w 1908094"/>
                    <a:gd name="connsiteY125" fmla="*/ 1414892 h 1908134"/>
                    <a:gd name="connsiteX126" fmla="*/ 1736084 w 1908094"/>
                    <a:gd name="connsiteY126" fmla="*/ 1426783 h 1908134"/>
                    <a:gd name="connsiteX127" fmla="*/ 1706030 w 1908094"/>
                    <a:gd name="connsiteY127" fmla="*/ 1473076 h 1908134"/>
                    <a:gd name="connsiteX128" fmla="*/ 1673315 w 1908094"/>
                    <a:gd name="connsiteY128" fmla="*/ 1517563 h 1908134"/>
                    <a:gd name="connsiteX129" fmla="*/ 1637900 w 1908094"/>
                    <a:gd name="connsiteY129" fmla="*/ 1559925 h 1908134"/>
                    <a:gd name="connsiteX130" fmla="*/ 1600084 w 1908094"/>
                    <a:gd name="connsiteY130" fmla="*/ 1600183 h 1908134"/>
                    <a:gd name="connsiteX131" fmla="*/ 1559826 w 1908094"/>
                    <a:gd name="connsiteY131" fmla="*/ 1638000 h 1908134"/>
                    <a:gd name="connsiteX132" fmla="*/ 1517463 w 1908094"/>
                    <a:gd name="connsiteY132" fmla="*/ 1673414 h 1908134"/>
                    <a:gd name="connsiteX133" fmla="*/ 1472977 w 1908094"/>
                    <a:gd name="connsiteY133" fmla="*/ 1706129 h 1908134"/>
                    <a:gd name="connsiteX134" fmla="*/ 1426684 w 1908094"/>
                    <a:gd name="connsiteY134" fmla="*/ 1736184 h 1908134"/>
                    <a:gd name="connsiteX135" fmla="*/ 1414793 w 1908094"/>
                    <a:gd name="connsiteY135" fmla="*/ 1743211 h 1908134"/>
                    <a:gd name="connsiteX136" fmla="*/ 1408858 w 1908094"/>
                    <a:gd name="connsiteY136" fmla="*/ 1746725 h 1908134"/>
                    <a:gd name="connsiteX137" fmla="*/ 1402843 w 1908094"/>
                    <a:gd name="connsiteY137" fmla="*/ 1750099 h 1908134"/>
                    <a:gd name="connsiteX138" fmla="*/ 1390793 w 1908094"/>
                    <a:gd name="connsiteY138" fmla="*/ 1756829 h 1908134"/>
                    <a:gd name="connsiteX139" fmla="*/ 1378604 w 1908094"/>
                    <a:gd name="connsiteY139" fmla="*/ 1763300 h 1908134"/>
                    <a:gd name="connsiteX140" fmla="*/ 1329036 w 1908094"/>
                    <a:gd name="connsiteY140" fmla="*/ 1787539 h 1908134"/>
                    <a:gd name="connsiteX141" fmla="*/ 1278038 w 1908094"/>
                    <a:gd name="connsiteY141" fmla="*/ 1808620 h 1908134"/>
                    <a:gd name="connsiteX142" fmla="*/ 1225909 w 1908094"/>
                    <a:gd name="connsiteY142" fmla="*/ 1826685 h 1908134"/>
                    <a:gd name="connsiteX143" fmla="*/ 1172728 w 1908094"/>
                    <a:gd name="connsiteY143" fmla="*/ 1841395 h 1908134"/>
                    <a:gd name="connsiteX144" fmla="*/ 1064202 w 1908094"/>
                    <a:gd name="connsiteY144" fmla="*/ 1861167 h 1908134"/>
                    <a:gd name="connsiteX145" fmla="*/ 953968 w 1908094"/>
                    <a:gd name="connsiteY145" fmla="*/ 1867797 h 1908134"/>
                    <a:gd name="connsiteX146" fmla="*/ 843734 w 1908094"/>
                    <a:gd name="connsiteY146" fmla="*/ 1861167 h 1908134"/>
                    <a:gd name="connsiteX147" fmla="*/ 735208 w 1908094"/>
                    <a:gd name="connsiteY147" fmla="*/ 1841395 h 1908134"/>
                    <a:gd name="connsiteX148" fmla="*/ 682027 w 1908094"/>
                    <a:gd name="connsiteY148" fmla="*/ 1826685 h 1908134"/>
                    <a:gd name="connsiteX149" fmla="*/ 629898 w 1908094"/>
                    <a:gd name="connsiteY149" fmla="*/ 1808620 h 1908134"/>
                    <a:gd name="connsiteX150" fmla="*/ 578900 w 1908094"/>
                    <a:gd name="connsiteY150" fmla="*/ 1787539 h 1908134"/>
                    <a:gd name="connsiteX151" fmla="*/ 529332 w 1908094"/>
                    <a:gd name="connsiteY151" fmla="*/ 1763300 h 1908134"/>
                    <a:gd name="connsiteX152" fmla="*/ 517143 w 1908094"/>
                    <a:gd name="connsiteY152" fmla="*/ 1756829 h 1908134"/>
                    <a:gd name="connsiteX153" fmla="*/ 505093 w 1908094"/>
                    <a:gd name="connsiteY153" fmla="*/ 1750099 h 1908134"/>
                    <a:gd name="connsiteX154" fmla="*/ 499078 w 1908094"/>
                    <a:gd name="connsiteY154" fmla="*/ 1746725 h 1908134"/>
                    <a:gd name="connsiteX155" fmla="*/ 493143 w 1908094"/>
                    <a:gd name="connsiteY155" fmla="*/ 1743211 h 1908134"/>
                    <a:gd name="connsiteX156" fmla="*/ 481252 w 1908094"/>
                    <a:gd name="connsiteY156" fmla="*/ 1736184 h 1908134"/>
                    <a:gd name="connsiteX157" fmla="*/ 434959 w 1908094"/>
                    <a:gd name="connsiteY157" fmla="*/ 1706129 h 1908134"/>
                    <a:gd name="connsiteX158" fmla="*/ 390473 w 1908094"/>
                    <a:gd name="connsiteY158" fmla="*/ 1673414 h 1908134"/>
                    <a:gd name="connsiteX159" fmla="*/ 348110 w 1908094"/>
                    <a:gd name="connsiteY159" fmla="*/ 1638000 h 1908134"/>
                    <a:gd name="connsiteX160" fmla="*/ 307852 w 1908094"/>
                    <a:gd name="connsiteY160" fmla="*/ 1600183 h 1908134"/>
                    <a:gd name="connsiteX161" fmla="*/ 270036 w 1908094"/>
                    <a:gd name="connsiteY161" fmla="*/ 1559925 h 1908134"/>
                    <a:gd name="connsiteX162" fmla="*/ 234621 w 1908094"/>
                    <a:gd name="connsiteY162" fmla="*/ 1517563 h 1908134"/>
                    <a:gd name="connsiteX163" fmla="*/ 201906 w 1908094"/>
                    <a:gd name="connsiteY163" fmla="*/ 1473076 h 1908134"/>
                    <a:gd name="connsiteX164" fmla="*/ 171852 w 1908094"/>
                    <a:gd name="connsiteY164" fmla="*/ 1426783 h 1908134"/>
                    <a:gd name="connsiteX165" fmla="*/ 164824 w 1908094"/>
                    <a:gd name="connsiteY165" fmla="*/ 1414892 h 1908134"/>
                    <a:gd name="connsiteX166" fmla="*/ 161311 w 1908094"/>
                    <a:gd name="connsiteY166" fmla="*/ 1408957 h 1908134"/>
                    <a:gd name="connsiteX167" fmla="*/ 157936 w 1908094"/>
                    <a:gd name="connsiteY167" fmla="*/ 1402942 h 1908134"/>
                    <a:gd name="connsiteX168" fmla="*/ 151206 w 1908094"/>
                    <a:gd name="connsiteY168" fmla="*/ 1390892 h 1908134"/>
                    <a:gd name="connsiteX169" fmla="*/ 144735 w 1908094"/>
                    <a:gd name="connsiteY169" fmla="*/ 1378704 h 1908134"/>
                    <a:gd name="connsiteX170" fmla="*/ 120497 w 1908094"/>
                    <a:gd name="connsiteY170" fmla="*/ 1329135 h 1908134"/>
                    <a:gd name="connsiteX171" fmla="*/ 99415 w 1908094"/>
                    <a:gd name="connsiteY171" fmla="*/ 1278138 h 1908134"/>
                    <a:gd name="connsiteX172" fmla="*/ 81350 w 1908094"/>
                    <a:gd name="connsiteY172" fmla="*/ 1226008 h 1908134"/>
                    <a:gd name="connsiteX173" fmla="*/ 66640 w 1908094"/>
                    <a:gd name="connsiteY173" fmla="*/ 1172827 h 1908134"/>
                    <a:gd name="connsiteX174" fmla="*/ 40218 w 1908094"/>
                    <a:gd name="connsiteY174" fmla="*/ 954067 h 1908134"/>
                    <a:gd name="connsiteX175" fmla="*/ 66640 w 1908094"/>
                    <a:gd name="connsiteY175" fmla="*/ 735307 h 1908134"/>
                    <a:gd name="connsiteX176" fmla="*/ 81350 w 1908094"/>
                    <a:gd name="connsiteY176" fmla="*/ 682126 h 1908134"/>
                    <a:gd name="connsiteX177" fmla="*/ 99415 w 1908094"/>
                    <a:gd name="connsiteY177" fmla="*/ 629997 h 1908134"/>
                    <a:gd name="connsiteX178" fmla="*/ 120497 w 1908094"/>
                    <a:gd name="connsiteY178" fmla="*/ 578999 h 1908134"/>
                    <a:gd name="connsiteX179" fmla="*/ 144735 w 1908094"/>
                    <a:gd name="connsiteY179" fmla="*/ 529431 h 1908134"/>
                    <a:gd name="connsiteX180" fmla="*/ 151206 w 1908094"/>
                    <a:gd name="connsiteY180" fmla="*/ 517242 h 1908134"/>
                    <a:gd name="connsiteX181" fmla="*/ 157936 w 1908094"/>
                    <a:gd name="connsiteY181" fmla="*/ 505193 h 1908134"/>
                    <a:gd name="connsiteX182" fmla="*/ 161311 w 1908094"/>
                    <a:gd name="connsiteY182" fmla="*/ 499178 h 1908134"/>
                    <a:gd name="connsiteX183" fmla="*/ 164824 w 1908094"/>
                    <a:gd name="connsiteY183" fmla="*/ 493242 h 1908134"/>
                    <a:gd name="connsiteX184" fmla="*/ 171852 w 1908094"/>
                    <a:gd name="connsiteY184" fmla="*/ 481351 h 1908134"/>
                    <a:gd name="connsiteX185" fmla="*/ 201906 w 1908094"/>
                    <a:gd name="connsiteY185" fmla="*/ 435058 h 1908134"/>
                    <a:gd name="connsiteX186" fmla="*/ 234621 w 1908094"/>
                    <a:gd name="connsiteY186" fmla="*/ 390572 h 1908134"/>
                    <a:gd name="connsiteX187" fmla="*/ 270036 w 1908094"/>
                    <a:gd name="connsiteY187" fmla="*/ 348209 h 1908134"/>
                    <a:gd name="connsiteX188" fmla="*/ 307852 w 1908094"/>
                    <a:gd name="connsiteY188" fmla="*/ 307951 h 1908134"/>
                    <a:gd name="connsiteX189" fmla="*/ 348110 w 1908094"/>
                    <a:gd name="connsiteY189" fmla="*/ 270135 h 1908134"/>
                    <a:gd name="connsiteX190" fmla="*/ 390473 w 1908094"/>
                    <a:gd name="connsiteY190" fmla="*/ 234720 h 1908134"/>
                    <a:gd name="connsiteX191" fmla="*/ 434959 w 1908094"/>
                    <a:gd name="connsiteY191" fmla="*/ 202006 h 1908134"/>
                    <a:gd name="connsiteX192" fmla="*/ 481252 w 1908094"/>
                    <a:gd name="connsiteY192" fmla="*/ 171951 h 1908134"/>
                    <a:gd name="connsiteX193" fmla="*/ 493143 w 1908094"/>
                    <a:gd name="connsiteY193" fmla="*/ 164924 h 1908134"/>
                    <a:gd name="connsiteX194" fmla="*/ 499078 w 1908094"/>
                    <a:gd name="connsiteY194" fmla="*/ 161410 h 1908134"/>
                    <a:gd name="connsiteX195" fmla="*/ 505093 w 1908094"/>
                    <a:gd name="connsiteY195" fmla="*/ 158035 h 1908134"/>
                    <a:gd name="connsiteX196" fmla="*/ 517143 w 1908094"/>
                    <a:gd name="connsiteY196" fmla="*/ 151306 h 1908134"/>
                    <a:gd name="connsiteX197" fmla="*/ 529332 w 1908094"/>
                    <a:gd name="connsiteY197" fmla="*/ 144834 h 1908134"/>
                    <a:gd name="connsiteX198" fmla="*/ 578900 w 1908094"/>
                    <a:gd name="connsiteY198" fmla="*/ 120596 h 1908134"/>
                    <a:gd name="connsiteX199" fmla="*/ 629898 w 1908094"/>
                    <a:gd name="connsiteY199" fmla="*/ 99514 h 1908134"/>
                    <a:gd name="connsiteX200" fmla="*/ 682027 w 1908094"/>
                    <a:gd name="connsiteY200" fmla="*/ 81449 h 1908134"/>
                    <a:gd name="connsiteX201" fmla="*/ 735208 w 1908094"/>
                    <a:gd name="connsiteY201" fmla="*/ 66740 h 1908134"/>
                    <a:gd name="connsiteX202" fmla="*/ 843734 w 1908094"/>
                    <a:gd name="connsiteY202" fmla="*/ 46968 h 1908134"/>
                    <a:gd name="connsiteX203" fmla="*/ 953968 w 1908094"/>
                    <a:gd name="connsiteY203" fmla="*/ 40338 h 1908134"/>
                    <a:gd name="connsiteX204" fmla="*/ 1064202 w 1908094"/>
                    <a:gd name="connsiteY204" fmla="*/ 46968 h 1908134"/>
                    <a:gd name="connsiteX205" fmla="*/ 1172728 w 1908094"/>
                    <a:gd name="connsiteY205" fmla="*/ 66740 h 1908134"/>
                    <a:gd name="connsiteX206" fmla="*/ 1225909 w 1908094"/>
                    <a:gd name="connsiteY206" fmla="*/ 81449 h 1908134"/>
                    <a:gd name="connsiteX207" fmla="*/ 1278038 w 1908094"/>
                    <a:gd name="connsiteY207" fmla="*/ 99514 h 1908134"/>
                    <a:gd name="connsiteX208" fmla="*/ 1329036 w 1908094"/>
                    <a:gd name="connsiteY208" fmla="*/ 120596 h 1908134"/>
                    <a:gd name="connsiteX209" fmla="*/ 1378604 w 1908094"/>
                    <a:gd name="connsiteY209" fmla="*/ 144834 h 1908134"/>
                    <a:gd name="connsiteX210" fmla="*/ 1390793 w 1908094"/>
                    <a:gd name="connsiteY210" fmla="*/ 151306 h 1908134"/>
                    <a:gd name="connsiteX211" fmla="*/ 1402843 w 1908094"/>
                    <a:gd name="connsiteY211" fmla="*/ 158035 h 1908134"/>
                    <a:gd name="connsiteX212" fmla="*/ 1408858 w 1908094"/>
                    <a:gd name="connsiteY212" fmla="*/ 161410 h 1908134"/>
                    <a:gd name="connsiteX213" fmla="*/ 1414793 w 1908094"/>
                    <a:gd name="connsiteY213" fmla="*/ 164924 h 1908134"/>
                    <a:gd name="connsiteX214" fmla="*/ 1426684 w 1908094"/>
                    <a:gd name="connsiteY214" fmla="*/ 171951 h 1908134"/>
                    <a:gd name="connsiteX215" fmla="*/ 1472977 w 1908094"/>
                    <a:gd name="connsiteY215" fmla="*/ 202006 h 1908134"/>
                    <a:gd name="connsiteX216" fmla="*/ 1517463 w 1908094"/>
                    <a:gd name="connsiteY216" fmla="*/ 234720 h 1908134"/>
                    <a:gd name="connsiteX217" fmla="*/ 1559826 w 1908094"/>
                    <a:gd name="connsiteY217" fmla="*/ 270135 h 1908134"/>
                    <a:gd name="connsiteX218" fmla="*/ 1600084 w 1908094"/>
                    <a:gd name="connsiteY218" fmla="*/ 307951 h 1908134"/>
                    <a:gd name="connsiteX219" fmla="*/ 1637900 w 1908094"/>
                    <a:gd name="connsiteY219" fmla="*/ 348209 h 1908134"/>
                    <a:gd name="connsiteX220" fmla="*/ 1673315 w 1908094"/>
                    <a:gd name="connsiteY220" fmla="*/ 390572 h 1908134"/>
                    <a:gd name="connsiteX221" fmla="*/ 1706030 w 1908094"/>
                    <a:gd name="connsiteY221" fmla="*/ 435058 h 1908134"/>
                    <a:gd name="connsiteX222" fmla="*/ 1736084 w 1908094"/>
                    <a:gd name="connsiteY222" fmla="*/ 481351 h 1908134"/>
                    <a:gd name="connsiteX223" fmla="*/ 1743112 w 1908094"/>
                    <a:gd name="connsiteY223" fmla="*/ 493242 h 1908134"/>
                    <a:gd name="connsiteX224" fmla="*/ 1746625 w 1908094"/>
                    <a:gd name="connsiteY224" fmla="*/ 499178 h 1908134"/>
                    <a:gd name="connsiteX225" fmla="*/ 1750000 w 1908094"/>
                    <a:gd name="connsiteY225" fmla="*/ 505193 h 1908134"/>
                    <a:gd name="connsiteX226" fmla="*/ 1756730 w 1908094"/>
                    <a:gd name="connsiteY226" fmla="*/ 517242 h 1908134"/>
                    <a:gd name="connsiteX227" fmla="*/ 1763201 w 1908094"/>
                    <a:gd name="connsiteY227" fmla="*/ 529431 h 1908134"/>
                    <a:gd name="connsiteX228" fmla="*/ 1787439 w 1908094"/>
                    <a:gd name="connsiteY228" fmla="*/ 578999 h 1908134"/>
                    <a:gd name="connsiteX229" fmla="*/ 1808521 w 1908094"/>
                    <a:gd name="connsiteY229" fmla="*/ 629997 h 1908134"/>
                    <a:gd name="connsiteX230" fmla="*/ 1826586 w 1908094"/>
                    <a:gd name="connsiteY230" fmla="*/ 682126 h 1908134"/>
                    <a:gd name="connsiteX231" fmla="*/ 1841295 w 1908094"/>
                    <a:gd name="connsiteY231" fmla="*/ 735307 h 1908134"/>
                    <a:gd name="connsiteX232" fmla="*/ 1867717 w 1908094"/>
                    <a:gd name="connsiteY232" fmla="*/ 954067 h 1908134"/>
                    <a:gd name="connsiteX233" fmla="*/ 1841295 w 1908094"/>
                    <a:gd name="connsiteY233" fmla="*/ 1172827 h 190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1908094" h="1908134">
                      <a:moveTo>
                        <a:pt x="1865137" y="670136"/>
                      </a:moveTo>
                      <a:cubicBezTo>
                        <a:pt x="1859261" y="651853"/>
                        <a:pt x="1853206" y="633610"/>
                        <a:pt x="1846278" y="615684"/>
                      </a:cubicBezTo>
                      <a:cubicBezTo>
                        <a:pt x="1839588" y="597679"/>
                        <a:pt x="1832005" y="580012"/>
                        <a:pt x="1824263" y="562423"/>
                      </a:cubicBezTo>
                      <a:cubicBezTo>
                        <a:pt x="1816243" y="544974"/>
                        <a:pt x="1807985" y="527604"/>
                        <a:pt x="1798953" y="510652"/>
                      </a:cubicBezTo>
                      <a:cubicBezTo>
                        <a:pt x="1796690" y="506403"/>
                        <a:pt x="1794506" y="502135"/>
                        <a:pt x="1792204" y="497927"/>
                      </a:cubicBezTo>
                      <a:lnTo>
                        <a:pt x="1785176" y="485341"/>
                      </a:lnTo>
                      <a:lnTo>
                        <a:pt x="1781663" y="479048"/>
                      </a:lnTo>
                      <a:lnTo>
                        <a:pt x="1777990" y="472855"/>
                      </a:lnTo>
                      <a:lnTo>
                        <a:pt x="1770665" y="460448"/>
                      </a:lnTo>
                      <a:cubicBezTo>
                        <a:pt x="1760601" y="444091"/>
                        <a:pt x="1750298" y="427852"/>
                        <a:pt x="1739280" y="412110"/>
                      </a:cubicBezTo>
                      <a:cubicBezTo>
                        <a:pt x="1728461" y="396229"/>
                        <a:pt x="1716868" y="380884"/>
                        <a:pt x="1705136" y="365678"/>
                      </a:cubicBezTo>
                      <a:cubicBezTo>
                        <a:pt x="1693166" y="350651"/>
                        <a:pt x="1680997" y="335763"/>
                        <a:pt x="1668154" y="321450"/>
                      </a:cubicBezTo>
                      <a:cubicBezTo>
                        <a:pt x="1655508" y="306979"/>
                        <a:pt x="1642149" y="293142"/>
                        <a:pt x="1628689" y="279425"/>
                      </a:cubicBezTo>
                      <a:cubicBezTo>
                        <a:pt x="1614972" y="265966"/>
                        <a:pt x="1601136" y="252606"/>
                        <a:pt x="1586665" y="239961"/>
                      </a:cubicBezTo>
                      <a:cubicBezTo>
                        <a:pt x="1572352" y="227117"/>
                        <a:pt x="1557463" y="214968"/>
                        <a:pt x="1542436" y="202978"/>
                      </a:cubicBezTo>
                      <a:cubicBezTo>
                        <a:pt x="1527210" y="191246"/>
                        <a:pt x="1511885" y="179653"/>
                        <a:pt x="1496004" y="168834"/>
                      </a:cubicBezTo>
                      <a:cubicBezTo>
                        <a:pt x="1480262" y="157817"/>
                        <a:pt x="1464024" y="147514"/>
                        <a:pt x="1447667" y="137450"/>
                      </a:cubicBezTo>
                      <a:lnTo>
                        <a:pt x="1435260" y="130124"/>
                      </a:lnTo>
                      <a:lnTo>
                        <a:pt x="1429066" y="126452"/>
                      </a:lnTo>
                      <a:lnTo>
                        <a:pt x="1422773" y="122938"/>
                      </a:lnTo>
                      <a:lnTo>
                        <a:pt x="1410188" y="115911"/>
                      </a:lnTo>
                      <a:cubicBezTo>
                        <a:pt x="1405979" y="113608"/>
                        <a:pt x="1401691" y="111405"/>
                        <a:pt x="1397463" y="109162"/>
                      </a:cubicBezTo>
                      <a:cubicBezTo>
                        <a:pt x="1380510" y="100129"/>
                        <a:pt x="1363140" y="91851"/>
                        <a:pt x="1345691" y="83851"/>
                      </a:cubicBezTo>
                      <a:cubicBezTo>
                        <a:pt x="1328103" y="76109"/>
                        <a:pt x="1310435" y="68526"/>
                        <a:pt x="1292430" y="61836"/>
                      </a:cubicBezTo>
                      <a:cubicBezTo>
                        <a:pt x="1274505" y="54908"/>
                        <a:pt x="1256262" y="48854"/>
                        <a:pt x="1237979" y="42978"/>
                      </a:cubicBezTo>
                      <a:cubicBezTo>
                        <a:pt x="1219596" y="37419"/>
                        <a:pt x="1201135" y="32079"/>
                        <a:pt x="1182435" y="27593"/>
                      </a:cubicBezTo>
                      <a:cubicBezTo>
                        <a:pt x="1145115" y="18462"/>
                        <a:pt x="1107259" y="11414"/>
                        <a:pt x="1069085" y="6928"/>
                      </a:cubicBezTo>
                      <a:cubicBezTo>
                        <a:pt x="1030931" y="2382"/>
                        <a:pt x="992499" y="79"/>
                        <a:pt x="954047" y="0"/>
                      </a:cubicBezTo>
                      <a:cubicBezTo>
                        <a:pt x="915596" y="79"/>
                        <a:pt x="877164" y="2382"/>
                        <a:pt x="839010" y="6928"/>
                      </a:cubicBezTo>
                      <a:cubicBezTo>
                        <a:pt x="800836" y="11395"/>
                        <a:pt x="762980" y="18442"/>
                        <a:pt x="725660" y="27593"/>
                      </a:cubicBezTo>
                      <a:cubicBezTo>
                        <a:pt x="706980" y="32060"/>
                        <a:pt x="688518" y="37419"/>
                        <a:pt x="670116" y="42978"/>
                      </a:cubicBezTo>
                      <a:cubicBezTo>
                        <a:pt x="651833" y="48854"/>
                        <a:pt x="633590" y="54908"/>
                        <a:pt x="615664" y="61836"/>
                      </a:cubicBezTo>
                      <a:cubicBezTo>
                        <a:pt x="597659" y="68526"/>
                        <a:pt x="579992" y="76109"/>
                        <a:pt x="562404" y="83851"/>
                      </a:cubicBezTo>
                      <a:cubicBezTo>
                        <a:pt x="544954" y="91871"/>
                        <a:pt x="527585" y="100129"/>
                        <a:pt x="510632" y="109162"/>
                      </a:cubicBezTo>
                      <a:cubicBezTo>
                        <a:pt x="506384" y="111425"/>
                        <a:pt x="502116" y="113608"/>
                        <a:pt x="497907" y="115911"/>
                      </a:cubicBezTo>
                      <a:lnTo>
                        <a:pt x="485321" y="122938"/>
                      </a:lnTo>
                      <a:lnTo>
                        <a:pt x="479029" y="126452"/>
                      </a:lnTo>
                      <a:lnTo>
                        <a:pt x="472835" y="130124"/>
                      </a:lnTo>
                      <a:lnTo>
                        <a:pt x="460428" y="137450"/>
                      </a:lnTo>
                      <a:cubicBezTo>
                        <a:pt x="444071" y="147514"/>
                        <a:pt x="427832" y="157817"/>
                        <a:pt x="412090" y="168834"/>
                      </a:cubicBezTo>
                      <a:cubicBezTo>
                        <a:pt x="396210" y="179653"/>
                        <a:pt x="380865" y="191246"/>
                        <a:pt x="365659" y="202978"/>
                      </a:cubicBezTo>
                      <a:cubicBezTo>
                        <a:pt x="350631" y="214949"/>
                        <a:pt x="335743" y="227117"/>
                        <a:pt x="321430" y="239961"/>
                      </a:cubicBezTo>
                      <a:cubicBezTo>
                        <a:pt x="306959" y="252606"/>
                        <a:pt x="293122" y="265966"/>
                        <a:pt x="279405" y="279425"/>
                      </a:cubicBezTo>
                      <a:cubicBezTo>
                        <a:pt x="265946" y="293142"/>
                        <a:pt x="252586" y="306979"/>
                        <a:pt x="239941" y="321450"/>
                      </a:cubicBezTo>
                      <a:cubicBezTo>
                        <a:pt x="227097" y="335763"/>
                        <a:pt x="214949" y="350651"/>
                        <a:pt x="202958" y="365678"/>
                      </a:cubicBezTo>
                      <a:cubicBezTo>
                        <a:pt x="191226" y="380904"/>
                        <a:pt x="179633" y="396229"/>
                        <a:pt x="168814" y="412110"/>
                      </a:cubicBezTo>
                      <a:cubicBezTo>
                        <a:pt x="157797" y="427852"/>
                        <a:pt x="147494" y="444091"/>
                        <a:pt x="137430" y="460448"/>
                      </a:cubicBezTo>
                      <a:lnTo>
                        <a:pt x="130105" y="472855"/>
                      </a:lnTo>
                      <a:lnTo>
                        <a:pt x="126432" y="479048"/>
                      </a:lnTo>
                      <a:lnTo>
                        <a:pt x="122918" y="485341"/>
                      </a:lnTo>
                      <a:lnTo>
                        <a:pt x="115891" y="497927"/>
                      </a:lnTo>
                      <a:cubicBezTo>
                        <a:pt x="113588" y="502135"/>
                        <a:pt x="111385" y="506423"/>
                        <a:pt x="109142" y="510652"/>
                      </a:cubicBezTo>
                      <a:cubicBezTo>
                        <a:pt x="100109" y="527604"/>
                        <a:pt x="91832" y="544974"/>
                        <a:pt x="83832" y="562423"/>
                      </a:cubicBezTo>
                      <a:cubicBezTo>
                        <a:pt x="76090" y="580012"/>
                        <a:pt x="68506" y="597679"/>
                        <a:pt x="61817" y="615684"/>
                      </a:cubicBezTo>
                      <a:cubicBezTo>
                        <a:pt x="54888" y="633610"/>
                        <a:pt x="48834" y="651853"/>
                        <a:pt x="42958" y="670136"/>
                      </a:cubicBezTo>
                      <a:cubicBezTo>
                        <a:pt x="37400" y="688518"/>
                        <a:pt x="32060" y="706980"/>
                        <a:pt x="27573" y="725679"/>
                      </a:cubicBezTo>
                      <a:cubicBezTo>
                        <a:pt x="9092" y="800300"/>
                        <a:pt x="159" y="877184"/>
                        <a:pt x="0" y="954067"/>
                      </a:cubicBezTo>
                      <a:cubicBezTo>
                        <a:pt x="159" y="1030951"/>
                        <a:pt x="9112" y="1107834"/>
                        <a:pt x="27573" y="1182455"/>
                      </a:cubicBezTo>
                      <a:cubicBezTo>
                        <a:pt x="32040" y="1201135"/>
                        <a:pt x="37400" y="1219597"/>
                        <a:pt x="42958" y="1237998"/>
                      </a:cubicBezTo>
                      <a:cubicBezTo>
                        <a:pt x="48834" y="1256281"/>
                        <a:pt x="54888" y="1274525"/>
                        <a:pt x="61817" y="1292450"/>
                      </a:cubicBezTo>
                      <a:cubicBezTo>
                        <a:pt x="68506" y="1310455"/>
                        <a:pt x="76090" y="1328123"/>
                        <a:pt x="83832" y="1345711"/>
                      </a:cubicBezTo>
                      <a:cubicBezTo>
                        <a:pt x="91851" y="1363160"/>
                        <a:pt x="100109" y="1380530"/>
                        <a:pt x="109142" y="1397483"/>
                      </a:cubicBezTo>
                      <a:cubicBezTo>
                        <a:pt x="111405" y="1401731"/>
                        <a:pt x="113588" y="1405999"/>
                        <a:pt x="115891" y="1410207"/>
                      </a:cubicBezTo>
                      <a:lnTo>
                        <a:pt x="122918" y="1422793"/>
                      </a:lnTo>
                      <a:lnTo>
                        <a:pt x="126432" y="1429086"/>
                      </a:lnTo>
                      <a:lnTo>
                        <a:pt x="130105" y="1435279"/>
                      </a:lnTo>
                      <a:lnTo>
                        <a:pt x="137430" y="1447686"/>
                      </a:lnTo>
                      <a:cubicBezTo>
                        <a:pt x="147494" y="1464044"/>
                        <a:pt x="157797" y="1480282"/>
                        <a:pt x="168814" y="1496024"/>
                      </a:cubicBezTo>
                      <a:cubicBezTo>
                        <a:pt x="179633" y="1511905"/>
                        <a:pt x="191226" y="1527250"/>
                        <a:pt x="202958" y="1542456"/>
                      </a:cubicBezTo>
                      <a:cubicBezTo>
                        <a:pt x="214929" y="1557483"/>
                        <a:pt x="227097" y="1572372"/>
                        <a:pt x="239941" y="1586684"/>
                      </a:cubicBezTo>
                      <a:cubicBezTo>
                        <a:pt x="252586" y="1601156"/>
                        <a:pt x="265946" y="1614992"/>
                        <a:pt x="279405" y="1628709"/>
                      </a:cubicBezTo>
                      <a:cubicBezTo>
                        <a:pt x="293122" y="1642168"/>
                        <a:pt x="306959" y="1655528"/>
                        <a:pt x="321430" y="1668173"/>
                      </a:cubicBezTo>
                      <a:cubicBezTo>
                        <a:pt x="335743" y="1681017"/>
                        <a:pt x="350631" y="1693166"/>
                        <a:pt x="365659" y="1705156"/>
                      </a:cubicBezTo>
                      <a:cubicBezTo>
                        <a:pt x="380884" y="1716888"/>
                        <a:pt x="396210" y="1728481"/>
                        <a:pt x="412090" y="1739300"/>
                      </a:cubicBezTo>
                      <a:cubicBezTo>
                        <a:pt x="427832" y="1750318"/>
                        <a:pt x="444071" y="1760620"/>
                        <a:pt x="460428" y="1770685"/>
                      </a:cubicBezTo>
                      <a:lnTo>
                        <a:pt x="472835" y="1778010"/>
                      </a:lnTo>
                      <a:lnTo>
                        <a:pt x="479029" y="1781682"/>
                      </a:lnTo>
                      <a:lnTo>
                        <a:pt x="485321" y="1785196"/>
                      </a:lnTo>
                      <a:lnTo>
                        <a:pt x="497907" y="1792223"/>
                      </a:lnTo>
                      <a:cubicBezTo>
                        <a:pt x="502116" y="1794526"/>
                        <a:pt x="506403" y="1796730"/>
                        <a:pt x="510632" y="1798973"/>
                      </a:cubicBezTo>
                      <a:cubicBezTo>
                        <a:pt x="527585" y="1808005"/>
                        <a:pt x="544954" y="1816283"/>
                        <a:pt x="562404" y="1824283"/>
                      </a:cubicBezTo>
                      <a:cubicBezTo>
                        <a:pt x="579992" y="1832025"/>
                        <a:pt x="597659" y="1839608"/>
                        <a:pt x="615664" y="1846298"/>
                      </a:cubicBezTo>
                      <a:cubicBezTo>
                        <a:pt x="633590" y="1853226"/>
                        <a:pt x="651833" y="1859281"/>
                        <a:pt x="670116" y="1865157"/>
                      </a:cubicBezTo>
                      <a:cubicBezTo>
                        <a:pt x="688498" y="1870715"/>
                        <a:pt x="706960" y="1876055"/>
                        <a:pt x="725660" y="1880541"/>
                      </a:cubicBezTo>
                      <a:cubicBezTo>
                        <a:pt x="762980" y="1889673"/>
                        <a:pt x="800836" y="1896720"/>
                        <a:pt x="839010" y="1901206"/>
                      </a:cubicBezTo>
                      <a:cubicBezTo>
                        <a:pt x="877164" y="1905752"/>
                        <a:pt x="915596" y="1908055"/>
                        <a:pt x="954047" y="1908134"/>
                      </a:cubicBezTo>
                      <a:cubicBezTo>
                        <a:pt x="992499" y="1908055"/>
                        <a:pt x="1030931" y="1905752"/>
                        <a:pt x="1069085" y="1901206"/>
                      </a:cubicBezTo>
                      <a:cubicBezTo>
                        <a:pt x="1107259" y="1896740"/>
                        <a:pt x="1145115" y="1889693"/>
                        <a:pt x="1182435" y="1880541"/>
                      </a:cubicBezTo>
                      <a:cubicBezTo>
                        <a:pt x="1201115" y="1876075"/>
                        <a:pt x="1219577" y="1870715"/>
                        <a:pt x="1237979" y="1865157"/>
                      </a:cubicBezTo>
                      <a:cubicBezTo>
                        <a:pt x="1256262" y="1859281"/>
                        <a:pt x="1274505" y="1853226"/>
                        <a:pt x="1292430" y="1846298"/>
                      </a:cubicBezTo>
                      <a:cubicBezTo>
                        <a:pt x="1310435" y="1839608"/>
                        <a:pt x="1328103" y="1832025"/>
                        <a:pt x="1345691" y="1824283"/>
                      </a:cubicBezTo>
                      <a:cubicBezTo>
                        <a:pt x="1363140" y="1816263"/>
                        <a:pt x="1380510" y="1808005"/>
                        <a:pt x="1397463" y="1798973"/>
                      </a:cubicBezTo>
                      <a:cubicBezTo>
                        <a:pt x="1401711" y="1796710"/>
                        <a:pt x="1405979" y="1794526"/>
                        <a:pt x="1410188" y="1792223"/>
                      </a:cubicBezTo>
                      <a:lnTo>
                        <a:pt x="1422773" y="1785196"/>
                      </a:lnTo>
                      <a:lnTo>
                        <a:pt x="1429066" y="1781682"/>
                      </a:lnTo>
                      <a:lnTo>
                        <a:pt x="1435260" y="1778010"/>
                      </a:lnTo>
                      <a:lnTo>
                        <a:pt x="1447667" y="1770685"/>
                      </a:lnTo>
                      <a:cubicBezTo>
                        <a:pt x="1464024" y="1760620"/>
                        <a:pt x="1480262" y="1750318"/>
                        <a:pt x="1496004" y="1739300"/>
                      </a:cubicBezTo>
                      <a:cubicBezTo>
                        <a:pt x="1511885" y="1728481"/>
                        <a:pt x="1527230" y="1716888"/>
                        <a:pt x="1542436" y="1705156"/>
                      </a:cubicBezTo>
                      <a:cubicBezTo>
                        <a:pt x="1557463" y="1693186"/>
                        <a:pt x="1572352" y="1681017"/>
                        <a:pt x="1586665" y="1668173"/>
                      </a:cubicBezTo>
                      <a:cubicBezTo>
                        <a:pt x="1601136" y="1655528"/>
                        <a:pt x="1614972" y="1642168"/>
                        <a:pt x="1628689" y="1628709"/>
                      </a:cubicBezTo>
                      <a:cubicBezTo>
                        <a:pt x="1642149" y="1614992"/>
                        <a:pt x="1655508" y="1601156"/>
                        <a:pt x="1668154" y="1586684"/>
                      </a:cubicBezTo>
                      <a:cubicBezTo>
                        <a:pt x="1680997" y="1572372"/>
                        <a:pt x="1693146" y="1557483"/>
                        <a:pt x="1705136" y="1542456"/>
                      </a:cubicBezTo>
                      <a:cubicBezTo>
                        <a:pt x="1716868" y="1527230"/>
                        <a:pt x="1728461" y="1511905"/>
                        <a:pt x="1739280" y="1496024"/>
                      </a:cubicBezTo>
                      <a:cubicBezTo>
                        <a:pt x="1750298" y="1480282"/>
                        <a:pt x="1760601" y="1464044"/>
                        <a:pt x="1770665" y="1447686"/>
                      </a:cubicBezTo>
                      <a:lnTo>
                        <a:pt x="1777990" y="1435279"/>
                      </a:lnTo>
                      <a:lnTo>
                        <a:pt x="1781663" y="1429086"/>
                      </a:lnTo>
                      <a:lnTo>
                        <a:pt x="1785176" y="1422793"/>
                      </a:lnTo>
                      <a:lnTo>
                        <a:pt x="1792204" y="1410207"/>
                      </a:lnTo>
                      <a:cubicBezTo>
                        <a:pt x="1794506" y="1405999"/>
                        <a:pt x="1796710" y="1401711"/>
                        <a:pt x="1798953" y="1397483"/>
                      </a:cubicBezTo>
                      <a:cubicBezTo>
                        <a:pt x="1807985" y="1380530"/>
                        <a:pt x="1816263" y="1363160"/>
                        <a:pt x="1824263" y="1345711"/>
                      </a:cubicBezTo>
                      <a:cubicBezTo>
                        <a:pt x="1832005" y="1328123"/>
                        <a:pt x="1839588" y="1310455"/>
                        <a:pt x="1846278" y="1292450"/>
                      </a:cubicBezTo>
                      <a:cubicBezTo>
                        <a:pt x="1853206" y="1274525"/>
                        <a:pt x="1859261" y="1256281"/>
                        <a:pt x="1865137" y="1237998"/>
                      </a:cubicBezTo>
                      <a:cubicBezTo>
                        <a:pt x="1870695" y="1219616"/>
                        <a:pt x="1876035" y="1201155"/>
                        <a:pt x="1880521" y="1182455"/>
                      </a:cubicBezTo>
                      <a:cubicBezTo>
                        <a:pt x="1899003" y="1107834"/>
                        <a:pt x="1907936" y="1030951"/>
                        <a:pt x="1908095" y="954067"/>
                      </a:cubicBezTo>
                      <a:cubicBezTo>
                        <a:pt x="1907936" y="877184"/>
                        <a:pt x="1898983" y="800300"/>
                        <a:pt x="1880521" y="725679"/>
                      </a:cubicBezTo>
                      <a:cubicBezTo>
                        <a:pt x="1876055" y="707000"/>
                        <a:pt x="1870695" y="688538"/>
                        <a:pt x="1865137" y="670136"/>
                      </a:cubicBezTo>
                      <a:close/>
                      <a:moveTo>
                        <a:pt x="1841295" y="1172827"/>
                      </a:moveTo>
                      <a:cubicBezTo>
                        <a:pt x="1837008" y="1190713"/>
                        <a:pt x="1831886" y="1208400"/>
                        <a:pt x="1826586" y="1226008"/>
                      </a:cubicBezTo>
                      <a:cubicBezTo>
                        <a:pt x="1820968" y="1243517"/>
                        <a:pt x="1815171" y="1260986"/>
                        <a:pt x="1808521" y="1278138"/>
                      </a:cubicBezTo>
                      <a:cubicBezTo>
                        <a:pt x="1802109" y="1295388"/>
                        <a:pt x="1794864" y="1312302"/>
                        <a:pt x="1787439" y="1329135"/>
                      </a:cubicBezTo>
                      <a:cubicBezTo>
                        <a:pt x="1779757" y="1345850"/>
                        <a:pt x="1771856" y="1362465"/>
                        <a:pt x="1763201" y="1378704"/>
                      </a:cubicBezTo>
                      <a:cubicBezTo>
                        <a:pt x="1761037" y="1382773"/>
                        <a:pt x="1758953" y="1386863"/>
                        <a:pt x="1756730" y="1390892"/>
                      </a:cubicBezTo>
                      <a:lnTo>
                        <a:pt x="1750000" y="1402942"/>
                      </a:lnTo>
                      <a:lnTo>
                        <a:pt x="1746625" y="1408957"/>
                      </a:lnTo>
                      <a:lnTo>
                        <a:pt x="1743112" y="1414892"/>
                      </a:lnTo>
                      <a:lnTo>
                        <a:pt x="1736084" y="1426783"/>
                      </a:lnTo>
                      <a:cubicBezTo>
                        <a:pt x="1726437" y="1442446"/>
                        <a:pt x="1716571" y="1458009"/>
                        <a:pt x="1706030" y="1473076"/>
                      </a:cubicBezTo>
                      <a:cubicBezTo>
                        <a:pt x="1695667" y="1488302"/>
                        <a:pt x="1684551" y="1502972"/>
                        <a:pt x="1673315" y="1517563"/>
                      </a:cubicBezTo>
                      <a:cubicBezTo>
                        <a:pt x="1661841" y="1531955"/>
                        <a:pt x="1650188" y="1546228"/>
                        <a:pt x="1637900" y="1559925"/>
                      </a:cubicBezTo>
                      <a:cubicBezTo>
                        <a:pt x="1625791" y="1573781"/>
                        <a:pt x="1612987" y="1587042"/>
                        <a:pt x="1600084" y="1600183"/>
                      </a:cubicBezTo>
                      <a:cubicBezTo>
                        <a:pt x="1586942" y="1613067"/>
                        <a:pt x="1573702" y="1625871"/>
                        <a:pt x="1559826" y="1638000"/>
                      </a:cubicBezTo>
                      <a:cubicBezTo>
                        <a:pt x="1546128" y="1650307"/>
                        <a:pt x="1531855" y="1661940"/>
                        <a:pt x="1517463" y="1673414"/>
                      </a:cubicBezTo>
                      <a:cubicBezTo>
                        <a:pt x="1502873" y="1684650"/>
                        <a:pt x="1488203" y="1695767"/>
                        <a:pt x="1472977" y="1706129"/>
                      </a:cubicBezTo>
                      <a:cubicBezTo>
                        <a:pt x="1457890" y="1716690"/>
                        <a:pt x="1442347" y="1726536"/>
                        <a:pt x="1426684" y="1736184"/>
                      </a:cubicBezTo>
                      <a:lnTo>
                        <a:pt x="1414793" y="1743211"/>
                      </a:lnTo>
                      <a:lnTo>
                        <a:pt x="1408858" y="1746725"/>
                      </a:lnTo>
                      <a:lnTo>
                        <a:pt x="1402843" y="1750099"/>
                      </a:lnTo>
                      <a:lnTo>
                        <a:pt x="1390793" y="1756829"/>
                      </a:lnTo>
                      <a:cubicBezTo>
                        <a:pt x="1386763" y="1759032"/>
                        <a:pt x="1382654" y="1761136"/>
                        <a:pt x="1378604" y="1763300"/>
                      </a:cubicBezTo>
                      <a:cubicBezTo>
                        <a:pt x="1362366" y="1771955"/>
                        <a:pt x="1345751" y="1779856"/>
                        <a:pt x="1329036" y="1787539"/>
                      </a:cubicBezTo>
                      <a:cubicBezTo>
                        <a:pt x="1312202" y="1794963"/>
                        <a:pt x="1295289" y="1802209"/>
                        <a:pt x="1278038" y="1808620"/>
                      </a:cubicBezTo>
                      <a:cubicBezTo>
                        <a:pt x="1260887" y="1815251"/>
                        <a:pt x="1243418" y="1821047"/>
                        <a:pt x="1225909" y="1826685"/>
                      </a:cubicBezTo>
                      <a:cubicBezTo>
                        <a:pt x="1208301" y="1832005"/>
                        <a:pt x="1190634" y="1837127"/>
                        <a:pt x="1172728" y="1841395"/>
                      </a:cubicBezTo>
                      <a:cubicBezTo>
                        <a:pt x="1136996" y="1850149"/>
                        <a:pt x="1100767" y="1856899"/>
                        <a:pt x="1064202" y="1861167"/>
                      </a:cubicBezTo>
                      <a:cubicBezTo>
                        <a:pt x="1027655" y="1865514"/>
                        <a:pt x="990832" y="1867737"/>
                        <a:pt x="953968" y="1867797"/>
                      </a:cubicBezTo>
                      <a:cubicBezTo>
                        <a:pt x="917104" y="1867717"/>
                        <a:pt x="880300" y="1865514"/>
                        <a:pt x="843734" y="1861167"/>
                      </a:cubicBezTo>
                      <a:cubicBezTo>
                        <a:pt x="807169" y="1856879"/>
                        <a:pt x="770940" y="1850129"/>
                        <a:pt x="735208" y="1841395"/>
                      </a:cubicBezTo>
                      <a:cubicBezTo>
                        <a:pt x="717322" y="1837107"/>
                        <a:pt x="699635" y="1831985"/>
                        <a:pt x="682027" y="1826685"/>
                      </a:cubicBezTo>
                      <a:cubicBezTo>
                        <a:pt x="664518" y="1821067"/>
                        <a:pt x="647049" y="1815271"/>
                        <a:pt x="629898" y="1808620"/>
                      </a:cubicBezTo>
                      <a:cubicBezTo>
                        <a:pt x="612647" y="1802209"/>
                        <a:pt x="595734" y="1794963"/>
                        <a:pt x="578900" y="1787539"/>
                      </a:cubicBezTo>
                      <a:cubicBezTo>
                        <a:pt x="562185" y="1779856"/>
                        <a:pt x="545570" y="1771955"/>
                        <a:pt x="529332" y="1763300"/>
                      </a:cubicBezTo>
                      <a:cubicBezTo>
                        <a:pt x="525262" y="1761136"/>
                        <a:pt x="521173" y="1759052"/>
                        <a:pt x="517143" y="1756829"/>
                      </a:cubicBezTo>
                      <a:lnTo>
                        <a:pt x="505093" y="1750099"/>
                      </a:lnTo>
                      <a:lnTo>
                        <a:pt x="499078" y="1746725"/>
                      </a:lnTo>
                      <a:lnTo>
                        <a:pt x="493143" y="1743211"/>
                      </a:lnTo>
                      <a:lnTo>
                        <a:pt x="481252" y="1736184"/>
                      </a:lnTo>
                      <a:cubicBezTo>
                        <a:pt x="465589" y="1726536"/>
                        <a:pt x="450026" y="1716670"/>
                        <a:pt x="434959" y="1706129"/>
                      </a:cubicBezTo>
                      <a:cubicBezTo>
                        <a:pt x="419733" y="1695767"/>
                        <a:pt x="405063" y="1684650"/>
                        <a:pt x="390473" y="1673414"/>
                      </a:cubicBezTo>
                      <a:cubicBezTo>
                        <a:pt x="376080" y="1661940"/>
                        <a:pt x="361807" y="1650287"/>
                        <a:pt x="348110" y="1638000"/>
                      </a:cubicBezTo>
                      <a:cubicBezTo>
                        <a:pt x="334254" y="1625890"/>
                        <a:pt x="320993" y="1613086"/>
                        <a:pt x="307852" y="1600183"/>
                      </a:cubicBezTo>
                      <a:cubicBezTo>
                        <a:pt x="294969" y="1587042"/>
                        <a:pt x="282165" y="1573801"/>
                        <a:pt x="270036" y="1559925"/>
                      </a:cubicBezTo>
                      <a:cubicBezTo>
                        <a:pt x="257728" y="1546228"/>
                        <a:pt x="246095" y="1531955"/>
                        <a:pt x="234621" y="1517563"/>
                      </a:cubicBezTo>
                      <a:cubicBezTo>
                        <a:pt x="223385" y="1502992"/>
                        <a:pt x="212269" y="1488302"/>
                        <a:pt x="201906" y="1473076"/>
                      </a:cubicBezTo>
                      <a:cubicBezTo>
                        <a:pt x="191345" y="1457989"/>
                        <a:pt x="181499" y="1442446"/>
                        <a:pt x="171852" y="1426783"/>
                      </a:cubicBezTo>
                      <a:lnTo>
                        <a:pt x="164824" y="1414892"/>
                      </a:lnTo>
                      <a:lnTo>
                        <a:pt x="161311" y="1408957"/>
                      </a:lnTo>
                      <a:lnTo>
                        <a:pt x="157936" y="1402942"/>
                      </a:lnTo>
                      <a:lnTo>
                        <a:pt x="151206" y="1390892"/>
                      </a:lnTo>
                      <a:cubicBezTo>
                        <a:pt x="149003" y="1386863"/>
                        <a:pt x="146899" y="1382753"/>
                        <a:pt x="144735" y="1378704"/>
                      </a:cubicBezTo>
                      <a:cubicBezTo>
                        <a:pt x="136080" y="1362465"/>
                        <a:pt x="128179" y="1345850"/>
                        <a:pt x="120497" y="1329135"/>
                      </a:cubicBezTo>
                      <a:cubicBezTo>
                        <a:pt x="113072" y="1312302"/>
                        <a:pt x="105827" y="1295388"/>
                        <a:pt x="99415" y="1278138"/>
                      </a:cubicBezTo>
                      <a:cubicBezTo>
                        <a:pt x="92784" y="1260986"/>
                        <a:pt x="86988" y="1243517"/>
                        <a:pt x="81350" y="1226008"/>
                      </a:cubicBezTo>
                      <a:cubicBezTo>
                        <a:pt x="76030" y="1208400"/>
                        <a:pt x="70908" y="1190733"/>
                        <a:pt x="66640" y="1172827"/>
                      </a:cubicBezTo>
                      <a:cubicBezTo>
                        <a:pt x="48953" y="1101383"/>
                        <a:pt x="40397" y="1027775"/>
                        <a:pt x="40218" y="954067"/>
                      </a:cubicBezTo>
                      <a:cubicBezTo>
                        <a:pt x="40397" y="880360"/>
                        <a:pt x="48953" y="806752"/>
                        <a:pt x="66640" y="735307"/>
                      </a:cubicBezTo>
                      <a:cubicBezTo>
                        <a:pt x="70928" y="717421"/>
                        <a:pt x="76050" y="699734"/>
                        <a:pt x="81350" y="682126"/>
                      </a:cubicBezTo>
                      <a:cubicBezTo>
                        <a:pt x="86968" y="664617"/>
                        <a:pt x="92765" y="647148"/>
                        <a:pt x="99415" y="629997"/>
                      </a:cubicBezTo>
                      <a:cubicBezTo>
                        <a:pt x="105827" y="612746"/>
                        <a:pt x="113072" y="595833"/>
                        <a:pt x="120497" y="578999"/>
                      </a:cubicBezTo>
                      <a:cubicBezTo>
                        <a:pt x="128179" y="562284"/>
                        <a:pt x="136080" y="545669"/>
                        <a:pt x="144735" y="529431"/>
                      </a:cubicBezTo>
                      <a:cubicBezTo>
                        <a:pt x="146899" y="525361"/>
                        <a:pt x="148983" y="521272"/>
                        <a:pt x="151206" y="517242"/>
                      </a:cubicBezTo>
                      <a:lnTo>
                        <a:pt x="157936" y="505193"/>
                      </a:lnTo>
                      <a:lnTo>
                        <a:pt x="161311" y="499178"/>
                      </a:lnTo>
                      <a:lnTo>
                        <a:pt x="164824" y="493242"/>
                      </a:lnTo>
                      <a:lnTo>
                        <a:pt x="171852" y="481351"/>
                      </a:lnTo>
                      <a:cubicBezTo>
                        <a:pt x="181499" y="465689"/>
                        <a:pt x="191365" y="450125"/>
                        <a:pt x="201906" y="435058"/>
                      </a:cubicBezTo>
                      <a:cubicBezTo>
                        <a:pt x="212269" y="419832"/>
                        <a:pt x="223385" y="405162"/>
                        <a:pt x="234621" y="390572"/>
                      </a:cubicBezTo>
                      <a:cubicBezTo>
                        <a:pt x="246095" y="376180"/>
                        <a:pt x="257748" y="361907"/>
                        <a:pt x="270036" y="348209"/>
                      </a:cubicBezTo>
                      <a:cubicBezTo>
                        <a:pt x="282145" y="334353"/>
                        <a:pt x="294949" y="321093"/>
                        <a:pt x="307852" y="307951"/>
                      </a:cubicBezTo>
                      <a:cubicBezTo>
                        <a:pt x="320993" y="295068"/>
                        <a:pt x="334234" y="282264"/>
                        <a:pt x="348110" y="270135"/>
                      </a:cubicBezTo>
                      <a:cubicBezTo>
                        <a:pt x="361807" y="257827"/>
                        <a:pt x="376080" y="246194"/>
                        <a:pt x="390473" y="234720"/>
                      </a:cubicBezTo>
                      <a:cubicBezTo>
                        <a:pt x="405063" y="223485"/>
                        <a:pt x="419733" y="212368"/>
                        <a:pt x="434959" y="202006"/>
                      </a:cubicBezTo>
                      <a:cubicBezTo>
                        <a:pt x="450046" y="191445"/>
                        <a:pt x="465589" y="181599"/>
                        <a:pt x="481252" y="171951"/>
                      </a:cubicBezTo>
                      <a:lnTo>
                        <a:pt x="493143" y="164924"/>
                      </a:lnTo>
                      <a:lnTo>
                        <a:pt x="499078" y="161410"/>
                      </a:lnTo>
                      <a:lnTo>
                        <a:pt x="505093" y="158035"/>
                      </a:lnTo>
                      <a:lnTo>
                        <a:pt x="517143" y="151306"/>
                      </a:lnTo>
                      <a:cubicBezTo>
                        <a:pt x="521173" y="149102"/>
                        <a:pt x="525282" y="146998"/>
                        <a:pt x="529332" y="144834"/>
                      </a:cubicBezTo>
                      <a:cubicBezTo>
                        <a:pt x="545570" y="136179"/>
                        <a:pt x="562185" y="128278"/>
                        <a:pt x="578900" y="120596"/>
                      </a:cubicBezTo>
                      <a:cubicBezTo>
                        <a:pt x="595734" y="113172"/>
                        <a:pt x="612647" y="105926"/>
                        <a:pt x="629898" y="99514"/>
                      </a:cubicBezTo>
                      <a:cubicBezTo>
                        <a:pt x="647049" y="92884"/>
                        <a:pt x="664518" y="87087"/>
                        <a:pt x="682027" y="81449"/>
                      </a:cubicBezTo>
                      <a:cubicBezTo>
                        <a:pt x="699635" y="76129"/>
                        <a:pt x="717302" y="71008"/>
                        <a:pt x="735208" y="66740"/>
                      </a:cubicBezTo>
                      <a:cubicBezTo>
                        <a:pt x="770940" y="57985"/>
                        <a:pt x="807169" y="51236"/>
                        <a:pt x="843734" y="46968"/>
                      </a:cubicBezTo>
                      <a:cubicBezTo>
                        <a:pt x="880280" y="42620"/>
                        <a:pt x="917104" y="40397"/>
                        <a:pt x="953968" y="40338"/>
                      </a:cubicBezTo>
                      <a:cubicBezTo>
                        <a:pt x="990832" y="40417"/>
                        <a:pt x="1027636" y="42620"/>
                        <a:pt x="1064202" y="46968"/>
                      </a:cubicBezTo>
                      <a:cubicBezTo>
                        <a:pt x="1100767" y="51256"/>
                        <a:pt x="1136996" y="58005"/>
                        <a:pt x="1172728" y="66740"/>
                      </a:cubicBezTo>
                      <a:cubicBezTo>
                        <a:pt x="1190614" y="71028"/>
                        <a:pt x="1208301" y="76149"/>
                        <a:pt x="1225909" y="81449"/>
                      </a:cubicBezTo>
                      <a:cubicBezTo>
                        <a:pt x="1243418" y="87067"/>
                        <a:pt x="1260887" y="92864"/>
                        <a:pt x="1278038" y="99514"/>
                      </a:cubicBezTo>
                      <a:cubicBezTo>
                        <a:pt x="1295289" y="105926"/>
                        <a:pt x="1312202" y="113172"/>
                        <a:pt x="1329036" y="120596"/>
                      </a:cubicBezTo>
                      <a:cubicBezTo>
                        <a:pt x="1345751" y="128278"/>
                        <a:pt x="1362366" y="136179"/>
                        <a:pt x="1378604" y="144834"/>
                      </a:cubicBezTo>
                      <a:cubicBezTo>
                        <a:pt x="1382674" y="146998"/>
                        <a:pt x="1386763" y="149082"/>
                        <a:pt x="1390793" y="151306"/>
                      </a:cubicBezTo>
                      <a:lnTo>
                        <a:pt x="1402843" y="158035"/>
                      </a:lnTo>
                      <a:lnTo>
                        <a:pt x="1408858" y="161410"/>
                      </a:lnTo>
                      <a:lnTo>
                        <a:pt x="1414793" y="164924"/>
                      </a:lnTo>
                      <a:lnTo>
                        <a:pt x="1426684" y="171951"/>
                      </a:lnTo>
                      <a:cubicBezTo>
                        <a:pt x="1442347" y="181599"/>
                        <a:pt x="1457910" y="191465"/>
                        <a:pt x="1472977" y="202006"/>
                      </a:cubicBezTo>
                      <a:cubicBezTo>
                        <a:pt x="1488203" y="212368"/>
                        <a:pt x="1502873" y="223485"/>
                        <a:pt x="1517463" y="234720"/>
                      </a:cubicBezTo>
                      <a:cubicBezTo>
                        <a:pt x="1531855" y="246194"/>
                        <a:pt x="1546128" y="257847"/>
                        <a:pt x="1559826" y="270135"/>
                      </a:cubicBezTo>
                      <a:cubicBezTo>
                        <a:pt x="1573682" y="282244"/>
                        <a:pt x="1586942" y="295048"/>
                        <a:pt x="1600084" y="307951"/>
                      </a:cubicBezTo>
                      <a:cubicBezTo>
                        <a:pt x="1612967" y="321093"/>
                        <a:pt x="1625771" y="334333"/>
                        <a:pt x="1637900" y="348209"/>
                      </a:cubicBezTo>
                      <a:cubicBezTo>
                        <a:pt x="1650208" y="361907"/>
                        <a:pt x="1661841" y="376180"/>
                        <a:pt x="1673315" y="390572"/>
                      </a:cubicBezTo>
                      <a:cubicBezTo>
                        <a:pt x="1684551" y="405162"/>
                        <a:pt x="1695667" y="419832"/>
                        <a:pt x="1706030" y="435058"/>
                      </a:cubicBezTo>
                      <a:cubicBezTo>
                        <a:pt x="1716591" y="450145"/>
                        <a:pt x="1726437" y="465689"/>
                        <a:pt x="1736084" y="481351"/>
                      </a:cubicBezTo>
                      <a:lnTo>
                        <a:pt x="1743112" y="493242"/>
                      </a:lnTo>
                      <a:lnTo>
                        <a:pt x="1746625" y="499178"/>
                      </a:lnTo>
                      <a:lnTo>
                        <a:pt x="1750000" y="505193"/>
                      </a:lnTo>
                      <a:lnTo>
                        <a:pt x="1756730" y="517242"/>
                      </a:lnTo>
                      <a:cubicBezTo>
                        <a:pt x="1758933" y="521272"/>
                        <a:pt x="1761037" y="525381"/>
                        <a:pt x="1763201" y="529431"/>
                      </a:cubicBezTo>
                      <a:cubicBezTo>
                        <a:pt x="1771856" y="545669"/>
                        <a:pt x="1779757" y="562284"/>
                        <a:pt x="1787439" y="578999"/>
                      </a:cubicBezTo>
                      <a:cubicBezTo>
                        <a:pt x="1794864" y="595833"/>
                        <a:pt x="1802109" y="612746"/>
                        <a:pt x="1808521" y="629997"/>
                      </a:cubicBezTo>
                      <a:cubicBezTo>
                        <a:pt x="1815152" y="647148"/>
                        <a:pt x="1820948" y="664617"/>
                        <a:pt x="1826586" y="682126"/>
                      </a:cubicBezTo>
                      <a:cubicBezTo>
                        <a:pt x="1831906" y="699734"/>
                        <a:pt x="1837028" y="717402"/>
                        <a:pt x="1841295" y="735307"/>
                      </a:cubicBezTo>
                      <a:cubicBezTo>
                        <a:pt x="1858983" y="806732"/>
                        <a:pt x="1867539" y="880360"/>
                        <a:pt x="1867717" y="954067"/>
                      </a:cubicBezTo>
                      <a:cubicBezTo>
                        <a:pt x="1867539" y="1027775"/>
                        <a:pt x="1858983" y="1101383"/>
                        <a:pt x="1841295" y="1172827"/>
                      </a:cubicBezTo>
                      <a:close/>
                    </a:path>
                  </a:pathLst>
                </a:custGeom>
                <a:solidFill>
                  <a:schemeClr val="accent2">
                    <a:lumMod val="50000"/>
                    <a:lumOff val="50000"/>
                  </a:schemeClr>
                </a:solidFill>
                <a:ln w="19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a typeface="+mn-ea"/>
                    <a:cs typeface="+mn-cs"/>
                  </a:endParaRPr>
                </a:p>
              </p:txBody>
            </p:sp>
            <p:sp>
              <p:nvSpPr>
                <p:cNvPr id="61" name="Freeform 15">
                  <a:extLst>
                    <a:ext uri="{FF2B5EF4-FFF2-40B4-BE49-F238E27FC236}">
                      <a16:creationId xmlns:a16="http://schemas.microsoft.com/office/drawing/2014/main" id="{AF9CCBC3-9735-FA02-A097-B6CAD2F45452}"/>
                    </a:ext>
                  </a:extLst>
                </p:cNvPr>
                <p:cNvSpPr/>
                <p:nvPr/>
              </p:nvSpPr>
              <p:spPr>
                <a:xfrm>
                  <a:off x="12934438" y="4169991"/>
                  <a:ext cx="858308" cy="858284"/>
                </a:xfrm>
                <a:custGeom>
                  <a:avLst/>
                  <a:gdLst>
                    <a:gd name="connsiteX0" fmla="*/ 2037147 w 2067023"/>
                    <a:gd name="connsiteY0" fmla="*/ 786146 h 2066963"/>
                    <a:gd name="connsiteX1" fmla="*/ 2020472 w 2067023"/>
                    <a:gd name="connsiteY1" fmla="*/ 725957 h 2066963"/>
                    <a:gd name="connsiteX2" fmla="*/ 2000026 w 2067023"/>
                    <a:gd name="connsiteY2" fmla="*/ 666940 h 2066963"/>
                    <a:gd name="connsiteX3" fmla="*/ 1976164 w 2067023"/>
                    <a:gd name="connsiteY3" fmla="*/ 609213 h 2066963"/>
                    <a:gd name="connsiteX4" fmla="*/ 1948730 w 2067023"/>
                    <a:gd name="connsiteY4" fmla="*/ 553113 h 2066963"/>
                    <a:gd name="connsiteX5" fmla="*/ 1941405 w 2067023"/>
                    <a:gd name="connsiteY5" fmla="*/ 539317 h 2066963"/>
                    <a:gd name="connsiteX6" fmla="*/ 1933782 w 2067023"/>
                    <a:gd name="connsiteY6" fmla="*/ 525679 h 2066963"/>
                    <a:gd name="connsiteX7" fmla="*/ 1929971 w 2067023"/>
                    <a:gd name="connsiteY7" fmla="*/ 518870 h 2066963"/>
                    <a:gd name="connsiteX8" fmla="*/ 1926000 w 2067023"/>
                    <a:gd name="connsiteY8" fmla="*/ 512140 h 2066963"/>
                    <a:gd name="connsiteX9" fmla="*/ 1918060 w 2067023"/>
                    <a:gd name="connsiteY9" fmla="*/ 498701 h 2066963"/>
                    <a:gd name="connsiteX10" fmla="*/ 1884075 w 2067023"/>
                    <a:gd name="connsiteY10" fmla="*/ 446334 h 2066963"/>
                    <a:gd name="connsiteX11" fmla="*/ 1847092 w 2067023"/>
                    <a:gd name="connsiteY11" fmla="*/ 396051 h 2066963"/>
                    <a:gd name="connsiteX12" fmla="*/ 1807052 w 2067023"/>
                    <a:gd name="connsiteY12" fmla="*/ 348170 h 2066963"/>
                    <a:gd name="connsiteX13" fmla="*/ 1764313 w 2067023"/>
                    <a:gd name="connsiteY13" fmla="*/ 302691 h 2066963"/>
                    <a:gd name="connsiteX14" fmla="*/ 1718834 w 2067023"/>
                    <a:gd name="connsiteY14" fmla="*/ 259951 h 2066963"/>
                    <a:gd name="connsiteX15" fmla="*/ 1670953 w 2067023"/>
                    <a:gd name="connsiteY15" fmla="*/ 219911 h 2066963"/>
                    <a:gd name="connsiteX16" fmla="*/ 1620670 w 2067023"/>
                    <a:gd name="connsiteY16" fmla="*/ 182929 h 2066963"/>
                    <a:gd name="connsiteX17" fmla="*/ 1568302 w 2067023"/>
                    <a:gd name="connsiteY17" fmla="*/ 148943 h 2066963"/>
                    <a:gd name="connsiteX18" fmla="*/ 1554863 w 2067023"/>
                    <a:gd name="connsiteY18" fmla="*/ 141003 h 2066963"/>
                    <a:gd name="connsiteX19" fmla="*/ 1548133 w 2067023"/>
                    <a:gd name="connsiteY19" fmla="*/ 137033 h 2066963"/>
                    <a:gd name="connsiteX20" fmla="*/ 1541324 w 2067023"/>
                    <a:gd name="connsiteY20" fmla="*/ 133221 h 2066963"/>
                    <a:gd name="connsiteX21" fmla="*/ 1527687 w 2067023"/>
                    <a:gd name="connsiteY21" fmla="*/ 125598 h 2066963"/>
                    <a:gd name="connsiteX22" fmla="*/ 1513890 w 2067023"/>
                    <a:gd name="connsiteY22" fmla="*/ 118273 h 2066963"/>
                    <a:gd name="connsiteX23" fmla="*/ 1457791 w 2067023"/>
                    <a:gd name="connsiteY23" fmla="*/ 90839 h 2066963"/>
                    <a:gd name="connsiteX24" fmla="*/ 1400064 w 2067023"/>
                    <a:gd name="connsiteY24" fmla="*/ 66978 h 2066963"/>
                    <a:gd name="connsiteX25" fmla="*/ 1341046 w 2067023"/>
                    <a:gd name="connsiteY25" fmla="*/ 46531 h 2066963"/>
                    <a:gd name="connsiteX26" fmla="*/ 1280857 w 2067023"/>
                    <a:gd name="connsiteY26" fmla="*/ 29856 h 2066963"/>
                    <a:gd name="connsiteX27" fmla="*/ 1158038 w 2067023"/>
                    <a:gd name="connsiteY27" fmla="*/ 7484 h 2066963"/>
                    <a:gd name="connsiteX28" fmla="*/ 1033512 w 2067023"/>
                    <a:gd name="connsiteY28" fmla="*/ 0 h 2066963"/>
                    <a:gd name="connsiteX29" fmla="*/ 908985 w 2067023"/>
                    <a:gd name="connsiteY29" fmla="*/ 7484 h 2066963"/>
                    <a:gd name="connsiteX30" fmla="*/ 786166 w 2067023"/>
                    <a:gd name="connsiteY30" fmla="*/ 29856 h 2066963"/>
                    <a:gd name="connsiteX31" fmla="*/ 725977 w 2067023"/>
                    <a:gd name="connsiteY31" fmla="*/ 46531 h 2066963"/>
                    <a:gd name="connsiteX32" fmla="*/ 666960 w 2067023"/>
                    <a:gd name="connsiteY32" fmla="*/ 66978 h 2066963"/>
                    <a:gd name="connsiteX33" fmla="*/ 609232 w 2067023"/>
                    <a:gd name="connsiteY33" fmla="*/ 90839 h 2066963"/>
                    <a:gd name="connsiteX34" fmla="*/ 553133 w 2067023"/>
                    <a:gd name="connsiteY34" fmla="*/ 118273 h 2066963"/>
                    <a:gd name="connsiteX35" fmla="*/ 539337 w 2067023"/>
                    <a:gd name="connsiteY35" fmla="*/ 125598 h 2066963"/>
                    <a:gd name="connsiteX36" fmla="*/ 525699 w 2067023"/>
                    <a:gd name="connsiteY36" fmla="*/ 133221 h 2066963"/>
                    <a:gd name="connsiteX37" fmla="*/ 518890 w 2067023"/>
                    <a:gd name="connsiteY37" fmla="*/ 137033 h 2066963"/>
                    <a:gd name="connsiteX38" fmla="*/ 512160 w 2067023"/>
                    <a:gd name="connsiteY38" fmla="*/ 141003 h 2066963"/>
                    <a:gd name="connsiteX39" fmla="*/ 498721 w 2067023"/>
                    <a:gd name="connsiteY39" fmla="*/ 148943 h 2066963"/>
                    <a:gd name="connsiteX40" fmla="*/ 446354 w 2067023"/>
                    <a:gd name="connsiteY40" fmla="*/ 182929 h 2066963"/>
                    <a:gd name="connsiteX41" fmla="*/ 396071 w 2067023"/>
                    <a:gd name="connsiteY41" fmla="*/ 219911 h 2066963"/>
                    <a:gd name="connsiteX42" fmla="*/ 348190 w 2067023"/>
                    <a:gd name="connsiteY42" fmla="*/ 259951 h 2066963"/>
                    <a:gd name="connsiteX43" fmla="*/ 302711 w 2067023"/>
                    <a:gd name="connsiteY43" fmla="*/ 302691 h 2066963"/>
                    <a:gd name="connsiteX44" fmla="*/ 259971 w 2067023"/>
                    <a:gd name="connsiteY44" fmla="*/ 348170 h 2066963"/>
                    <a:gd name="connsiteX45" fmla="*/ 219931 w 2067023"/>
                    <a:gd name="connsiteY45" fmla="*/ 396051 h 2066963"/>
                    <a:gd name="connsiteX46" fmla="*/ 182948 w 2067023"/>
                    <a:gd name="connsiteY46" fmla="*/ 446334 h 2066963"/>
                    <a:gd name="connsiteX47" fmla="*/ 148963 w 2067023"/>
                    <a:gd name="connsiteY47" fmla="*/ 498701 h 2066963"/>
                    <a:gd name="connsiteX48" fmla="*/ 141023 w 2067023"/>
                    <a:gd name="connsiteY48" fmla="*/ 512140 h 2066963"/>
                    <a:gd name="connsiteX49" fmla="*/ 137053 w 2067023"/>
                    <a:gd name="connsiteY49" fmla="*/ 518870 h 2066963"/>
                    <a:gd name="connsiteX50" fmla="*/ 133241 w 2067023"/>
                    <a:gd name="connsiteY50" fmla="*/ 525679 h 2066963"/>
                    <a:gd name="connsiteX51" fmla="*/ 125618 w 2067023"/>
                    <a:gd name="connsiteY51" fmla="*/ 539317 h 2066963"/>
                    <a:gd name="connsiteX52" fmla="*/ 118293 w 2067023"/>
                    <a:gd name="connsiteY52" fmla="*/ 553113 h 2066963"/>
                    <a:gd name="connsiteX53" fmla="*/ 90859 w 2067023"/>
                    <a:gd name="connsiteY53" fmla="*/ 609213 h 2066963"/>
                    <a:gd name="connsiteX54" fmla="*/ 66998 w 2067023"/>
                    <a:gd name="connsiteY54" fmla="*/ 666940 h 2066963"/>
                    <a:gd name="connsiteX55" fmla="*/ 46551 w 2067023"/>
                    <a:gd name="connsiteY55" fmla="*/ 725957 h 2066963"/>
                    <a:gd name="connsiteX56" fmla="*/ 29876 w 2067023"/>
                    <a:gd name="connsiteY56" fmla="*/ 786146 h 2066963"/>
                    <a:gd name="connsiteX57" fmla="*/ 0 w 2067023"/>
                    <a:gd name="connsiteY57" fmla="*/ 1033492 h 2066963"/>
                    <a:gd name="connsiteX58" fmla="*/ 29876 w 2067023"/>
                    <a:gd name="connsiteY58" fmla="*/ 1280817 h 2066963"/>
                    <a:gd name="connsiteX59" fmla="*/ 46551 w 2067023"/>
                    <a:gd name="connsiteY59" fmla="*/ 1341006 h 2066963"/>
                    <a:gd name="connsiteX60" fmla="*/ 66998 w 2067023"/>
                    <a:gd name="connsiteY60" fmla="*/ 1400024 h 2066963"/>
                    <a:gd name="connsiteX61" fmla="*/ 90859 w 2067023"/>
                    <a:gd name="connsiteY61" fmla="*/ 1457751 h 2066963"/>
                    <a:gd name="connsiteX62" fmla="*/ 118293 w 2067023"/>
                    <a:gd name="connsiteY62" fmla="*/ 1513850 h 2066963"/>
                    <a:gd name="connsiteX63" fmla="*/ 125618 w 2067023"/>
                    <a:gd name="connsiteY63" fmla="*/ 1527647 h 2066963"/>
                    <a:gd name="connsiteX64" fmla="*/ 133241 w 2067023"/>
                    <a:gd name="connsiteY64" fmla="*/ 1541285 h 2066963"/>
                    <a:gd name="connsiteX65" fmla="*/ 137053 w 2067023"/>
                    <a:gd name="connsiteY65" fmla="*/ 1548094 h 2066963"/>
                    <a:gd name="connsiteX66" fmla="*/ 141023 w 2067023"/>
                    <a:gd name="connsiteY66" fmla="*/ 1554823 h 2066963"/>
                    <a:gd name="connsiteX67" fmla="*/ 148963 w 2067023"/>
                    <a:gd name="connsiteY67" fmla="*/ 1568263 h 2066963"/>
                    <a:gd name="connsiteX68" fmla="*/ 182948 w 2067023"/>
                    <a:gd name="connsiteY68" fmla="*/ 1620630 h 2066963"/>
                    <a:gd name="connsiteX69" fmla="*/ 219931 w 2067023"/>
                    <a:gd name="connsiteY69" fmla="*/ 1670913 h 2066963"/>
                    <a:gd name="connsiteX70" fmla="*/ 259971 w 2067023"/>
                    <a:gd name="connsiteY70" fmla="*/ 1718794 h 2066963"/>
                    <a:gd name="connsiteX71" fmla="*/ 302711 w 2067023"/>
                    <a:gd name="connsiteY71" fmla="*/ 1764273 h 2066963"/>
                    <a:gd name="connsiteX72" fmla="*/ 348190 w 2067023"/>
                    <a:gd name="connsiteY72" fmla="*/ 1807012 h 2066963"/>
                    <a:gd name="connsiteX73" fmla="*/ 396071 w 2067023"/>
                    <a:gd name="connsiteY73" fmla="*/ 1847052 h 2066963"/>
                    <a:gd name="connsiteX74" fmla="*/ 446354 w 2067023"/>
                    <a:gd name="connsiteY74" fmla="*/ 1884035 h 2066963"/>
                    <a:gd name="connsiteX75" fmla="*/ 498721 w 2067023"/>
                    <a:gd name="connsiteY75" fmla="*/ 1918020 h 2066963"/>
                    <a:gd name="connsiteX76" fmla="*/ 512160 w 2067023"/>
                    <a:gd name="connsiteY76" fmla="*/ 1925961 h 2066963"/>
                    <a:gd name="connsiteX77" fmla="*/ 518890 w 2067023"/>
                    <a:gd name="connsiteY77" fmla="*/ 1929931 h 2066963"/>
                    <a:gd name="connsiteX78" fmla="*/ 525699 w 2067023"/>
                    <a:gd name="connsiteY78" fmla="*/ 1933742 h 2066963"/>
                    <a:gd name="connsiteX79" fmla="*/ 539337 w 2067023"/>
                    <a:gd name="connsiteY79" fmla="*/ 1941365 h 2066963"/>
                    <a:gd name="connsiteX80" fmla="*/ 553133 w 2067023"/>
                    <a:gd name="connsiteY80" fmla="*/ 1948690 h 2066963"/>
                    <a:gd name="connsiteX81" fmla="*/ 609232 w 2067023"/>
                    <a:gd name="connsiteY81" fmla="*/ 1976125 h 2066963"/>
                    <a:gd name="connsiteX82" fmla="*/ 666960 w 2067023"/>
                    <a:gd name="connsiteY82" fmla="*/ 1999986 h 2066963"/>
                    <a:gd name="connsiteX83" fmla="*/ 725977 w 2067023"/>
                    <a:gd name="connsiteY83" fmla="*/ 2020432 h 2066963"/>
                    <a:gd name="connsiteX84" fmla="*/ 786166 w 2067023"/>
                    <a:gd name="connsiteY84" fmla="*/ 2037107 h 2066963"/>
                    <a:gd name="connsiteX85" fmla="*/ 908985 w 2067023"/>
                    <a:gd name="connsiteY85" fmla="*/ 2059480 h 2066963"/>
                    <a:gd name="connsiteX86" fmla="*/ 1033512 w 2067023"/>
                    <a:gd name="connsiteY86" fmla="*/ 2066964 h 2066963"/>
                    <a:gd name="connsiteX87" fmla="*/ 1158038 w 2067023"/>
                    <a:gd name="connsiteY87" fmla="*/ 2059480 h 2066963"/>
                    <a:gd name="connsiteX88" fmla="*/ 1280857 w 2067023"/>
                    <a:gd name="connsiteY88" fmla="*/ 2037107 h 2066963"/>
                    <a:gd name="connsiteX89" fmla="*/ 1341046 w 2067023"/>
                    <a:gd name="connsiteY89" fmla="*/ 2020432 h 2066963"/>
                    <a:gd name="connsiteX90" fmla="*/ 1400064 w 2067023"/>
                    <a:gd name="connsiteY90" fmla="*/ 1999986 h 2066963"/>
                    <a:gd name="connsiteX91" fmla="*/ 1457791 w 2067023"/>
                    <a:gd name="connsiteY91" fmla="*/ 1976125 h 2066963"/>
                    <a:gd name="connsiteX92" fmla="*/ 1513890 w 2067023"/>
                    <a:gd name="connsiteY92" fmla="*/ 1948690 h 2066963"/>
                    <a:gd name="connsiteX93" fmla="*/ 1527687 w 2067023"/>
                    <a:gd name="connsiteY93" fmla="*/ 1941365 h 2066963"/>
                    <a:gd name="connsiteX94" fmla="*/ 1541324 w 2067023"/>
                    <a:gd name="connsiteY94" fmla="*/ 1933742 h 2066963"/>
                    <a:gd name="connsiteX95" fmla="*/ 1548133 w 2067023"/>
                    <a:gd name="connsiteY95" fmla="*/ 1929931 h 2066963"/>
                    <a:gd name="connsiteX96" fmla="*/ 1554863 w 2067023"/>
                    <a:gd name="connsiteY96" fmla="*/ 1925961 h 2066963"/>
                    <a:gd name="connsiteX97" fmla="*/ 1568302 w 2067023"/>
                    <a:gd name="connsiteY97" fmla="*/ 1918020 h 2066963"/>
                    <a:gd name="connsiteX98" fmla="*/ 1620670 w 2067023"/>
                    <a:gd name="connsiteY98" fmla="*/ 1884035 h 2066963"/>
                    <a:gd name="connsiteX99" fmla="*/ 1670953 w 2067023"/>
                    <a:gd name="connsiteY99" fmla="*/ 1847052 h 2066963"/>
                    <a:gd name="connsiteX100" fmla="*/ 1718834 w 2067023"/>
                    <a:gd name="connsiteY100" fmla="*/ 1807012 h 2066963"/>
                    <a:gd name="connsiteX101" fmla="*/ 1764313 w 2067023"/>
                    <a:gd name="connsiteY101" fmla="*/ 1764273 h 2066963"/>
                    <a:gd name="connsiteX102" fmla="*/ 1807052 w 2067023"/>
                    <a:gd name="connsiteY102" fmla="*/ 1718794 h 2066963"/>
                    <a:gd name="connsiteX103" fmla="*/ 1847092 w 2067023"/>
                    <a:gd name="connsiteY103" fmla="*/ 1670913 h 2066963"/>
                    <a:gd name="connsiteX104" fmla="*/ 1884075 w 2067023"/>
                    <a:gd name="connsiteY104" fmla="*/ 1620630 h 2066963"/>
                    <a:gd name="connsiteX105" fmla="*/ 1918060 w 2067023"/>
                    <a:gd name="connsiteY105" fmla="*/ 1568263 h 2066963"/>
                    <a:gd name="connsiteX106" fmla="*/ 1926000 w 2067023"/>
                    <a:gd name="connsiteY106" fmla="*/ 1554823 h 2066963"/>
                    <a:gd name="connsiteX107" fmla="*/ 1929971 w 2067023"/>
                    <a:gd name="connsiteY107" fmla="*/ 1548094 h 2066963"/>
                    <a:gd name="connsiteX108" fmla="*/ 1933782 w 2067023"/>
                    <a:gd name="connsiteY108" fmla="*/ 1541285 h 2066963"/>
                    <a:gd name="connsiteX109" fmla="*/ 1941405 w 2067023"/>
                    <a:gd name="connsiteY109" fmla="*/ 1527647 h 2066963"/>
                    <a:gd name="connsiteX110" fmla="*/ 1948730 w 2067023"/>
                    <a:gd name="connsiteY110" fmla="*/ 1513850 h 2066963"/>
                    <a:gd name="connsiteX111" fmla="*/ 1976164 w 2067023"/>
                    <a:gd name="connsiteY111" fmla="*/ 1457751 h 2066963"/>
                    <a:gd name="connsiteX112" fmla="*/ 2000026 w 2067023"/>
                    <a:gd name="connsiteY112" fmla="*/ 1400024 h 2066963"/>
                    <a:gd name="connsiteX113" fmla="*/ 2020472 w 2067023"/>
                    <a:gd name="connsiteY113" fmla="*/ 1341006 h 2066963"/>
                    <a:gd name="connsiteX114" fmla="*/ 2037147 w 2067023"/>
                    <a:gd name="connsiteY114" fmla="*/ 1280817 h 2066963"/>
                    <a:gd name="connsiteX115" fmla="*/ 2067023 w 2067023"/>
                    <a:gd name="connsiteY115" fmla="*/ 1033492 h 2066963"/>
                    <a:gd name="connsiteX116" fmla="*/ 2037147 w 2067023"/>
                    <a:gd name="connsiteY116" fmla="*/ 786166 h 2066963"/>
                    <a:gd name="connsiteX117" fmla="*/ 1981921 w 2067023"/>
                    <a:gd name="connsiteY117" fmla="*/ 1329016 h 2066963"/>
                    <a:gd name="connsiteX118" fmla="*/ 1962288 w 2067023"/>
                    <a:gd name="connsiteY118" fmla="*/ 1385711 h 2066963"/>
                    <a:gd name="connsiteX119" fmla="*/ 1939360 w 2067023"/>
                    <a:gd name="connsiteY119" fmla="*/ 1441155 h 2066963"/>
                    <a:gd name="connsiteX120" fmla="*/ 1912998 w 2067023"/>
                    <a:gd name="connsiteY120" fmla="*/ 1495051 h 2066963"/>
                    <a:gd name="connsiteX121" fmla="*/ 1905971 w 2067023"/>
                    <a:gd name="connsiteY121" fmla="*/ 1508292 h 2066963"/>
                    <a:gd name="connsiteX122" fmla="*/ 1898646 w 2067023"/>
                    <a:gd name="connsiteY122" fmla="*/ 1521394 h 2066963"/>
                    <a:gd name="connsiteX123" fmla="*/ 1894973 w 2067023"/>
                    <a:gd name="connsiteY123" fmla="*/ 1527945 h 2066963"/>
                    <a:gd name="connsiteX124" fmla="*/ 1891162 w 2067023"/>
                    <a:gd name="connsiteY124" fmla="*/ 1534396 h 2066963"/>
                    <a:gd name="connsiteX125" fmla="*/ 1883519 w 2067023"/>
                    <a:gd name="connsiteY125" fmla="*/ 1547319 h 2066963"/>
                    <a:gd name="connsiteX126" fmla="*/ 1850844 w 2067023"/>
                    <a:gd name="connsiteY126" fmla="*/ 1597642 h 2066963"/>
                    <a:gd name="connsiteX127" fmla="*/ 1815291 w 2067023"/>
                    <a:gd name="connsiteY127" fmla="*/ 1645980 h 2066963"/>
                    <a:gd name="connsiteX128" fmla="*/ 1776819 w 2067023"/>
                    <a:gd name="connsiteY128" fmla="*/ 1692015 h 2066963"/>
                    <a:gd name="connsiteX129" fmla="*/ 1735747 w 2067023"/>
                    <a:gd name="connsiteY129" fmla="*/ 1735727 h 2066963"/>
                    <a:gd name="connsiteX130" fmla="*/ 1692035 w 2067023"/>
                    <a:gd name="connsiteY130" fmla="*/ 1776799 h 2066963"/>
                    <a:gd name="connsiteX131" fmla="*/ 1646000 w 2067023"/>
                    <a:gd name="connsiteY131" fmla="*/ 1815271 h 2066963"/>
                    <a:gd name="connsiteX132" fmla="*/ 1597662 w 2067023"/>
                    <a:gd name="connsiteY132" fmla="*/ 1850824 h 2066963"/>
                    <a:gd name="connsiteX133" fmla="*/ 1547339 w 2067023"/>
                    <a:gd name="connsiteY133" fmla="*/ 1883499 h 2066963"/>
                    <a:gd name="connsiteX134" fmla="*/ 1534416 w 2067023"/>
                    <a:gd name="connsiteY134" fmla="*/ 1891142 h 2066963"/>
                    <a:gd name="connsiteX135" fmla="*/ 1527965 w 2067023"/>
                    <a:gd name="connsiteY135" fmla="*/ 1894953 h 2066963"/>
                    <a:gd name="connsiteX136" fmla="*/ 1521414 w 2067023"/>
                    <a:gd name="connsiteY136" fmla="*/ 1898626 h 2066963"/>
                    <a:gd name="connsiteX137" fmla="*/ 1508312 w 2067023"/>
                    <a:gd name="connsiteY137" fmla="*/ 1905951 h 2066963"/>
                    <a:gd name="connsiteX138" fmla="*/ 1495071 w 2067023"/>
                    <a:gd name="connsiteY138" fmla="*/ 1912978 h 2066963"/>
                    <a:gd name="connsiteX139" fmla="*/ 1441175 w 2067023"/>
                    <a:gd name="connsiteY139" fmla="*/ 1939340 h 2066963"/>
                    <a:gd name="connsiteX140" fmla="*/ 1385731 w 2067023"/>
                    <a:gd name="connsiteY140" fmla="*/ 1962269 h 2066963"/>
                    <a:gd name="connsiteX141" fmla="*/ 1329036 w 2067023"/>
                    <a:gd name="connsiteY141" fmla="*/ 1981901 h 2066963"/>
                    <a:gd name="connsiteX142" fmla="*/ 1271210 w 2067023"/>
                    <a:gd name="connsiteY142" fmla="*/ 1997921 h 2066963"/>
                    <a:gd name="connsiteX143" fmla="*/ 1153214 w 2067023"/>
                    <a:gd name="connsiteY143" fmla="*/ 2019420 h 2066963"/>
                    <a:gd name="connsiteX144" fmla="*/ 1033512 w 2067023"/>
                    <a:gd name="connsiteY144" fmla="*/ 2026626 h 2066963"/>
                    <a:gd name="connsiteX145" fmla="*/ 913809 w 2067023"/>
                    <a:gd name="connsiteY145" fmla="*/ 2019420 h 2066963"/>
                    <a:gd name="connsiteX146" fmla="*/ 795814 w 2067023"/>
                    <a:gd name="connsiteY146" fmla="*/ 1997921 h 2066963"/>
                    <a:gd name="connsiteX147" fmla="*/ 737987 w 2067023"/>
                    <a:gd name="connsiteY147" fmla="*/ 1981901 h 2066963"/>
                    <a:gd name="connsiteX148" fmla="*/ 681292 w 2067023"/>
                    <a:gd name="connsiteY148" fmla="*/ 1962269 h 2066963"/>
                    <a:gd name="connsiteX149" fmla="*/ 625848 w 2067023"/>
                    <a:gd name="connsiteY149" fmla="*/ 1939340 h 2066963"/>
                    <a:gd name="connsiteX150" fmla="*/ 571952 w 2067023"/>
                    <a:gd name="connsiteY150" fmla="*/ 1912978 h 2066963"/>
                    <a:gd name="connsiteX151" fmla="*/ 558711 w 2067023"/>
                    <a:gd name="connsiteY151" fmla="*/ 1905951 h 2066963"/>
                    <a:gd name="connsiteX152" fmla="*/ 545610 w 2067023"/>
                    <a:gd name="connsiteY152" fmla="*/ 1898626 h 2066963"/>
                    <a:gd name="connsiteX153" fmla="*/ 539059 w 2067023"/>
                    <a:gd name="connsiteY153" fmla="*/ 1894953 h 2066963"/>
                    <a:gd name="connsiteX154" fmla="*/ 532607 w 2067023"/>
                    <a:gd name="connsiteY154" fmla="*/ 1891142 h 2066963"/>
                    <a:gd name="connsiteX155" fmla="*/ 519684 w 2067023"/>
                    <a:gd name="connsiteY155" fmla="*/ 1883499 h 2066963"/>
                    <a:gd name="connsiteX156" fmla="*/ 469361 w 2067023"/>
                    <a:gd name="connsiteY156" fmla="*/ 1850824 h 2066963"/>
                    <a:gd name="connsiteX157" fmla="*/ 421024 w 2067023"/>
                    <a:gd name="connsiteY157" fmla="*/ 1815271 h 2066963"/>
                    <a:gd name="connsiteX158" fmla="*/ 374989 w 2067023"/>
                    <a:gd name="connsiteY158" fmla="*/ 1776799 h 2066963"/>
                    <a:gd name="connsiteX159" fmla="*/ 331276 w 2067023"/>
                    <a:gd name="connsiteY159" fmla="*/ 1735727 h 2066963"/>
                    <a:gd name="connsiteX160" fmla="*/ 290204 w 2067023"/>
                    <a:gd name="connsiteY160" fmla="*/ 1692015 h 2066963"/>
                    <a:gd name="connsiteX161" fmla="*/ 251733 w 2067023"/>
                    <a:gd name="connsiteY161" fmla="*/ 1645980 h 2066963"/>
                    <a:gd name="connsiteX162" fmla="*/ 216179 w 2067023"/>
                    <a:gd name="connsiteY162" fmla="*/ 1597642 h 2066963"/>
                    <a:gd name="connsiteX163" fmla="*/ 183504 w 2067023"/>
                    <a:gd name="connsiteY163" fmla="*/ 1547319 h 2066963"/>
                    <a:gd name="connsiteX164" fmla="*/ 175862 w 2067023"/>
                    <a:gd name="connsiteY164" fmla="*/ 1534396 h 2066963"/>
                    <a:gd name="connsiteX165" fmla="*/ 172050 w 2067023"/>
                    <a:gd name="connsiteY165" fmla="*/ 1527945 h 2066963"/>
                    <a:gd name="connsiteX166" fmla="*/ 168378 w 2067023"/>
                    <a:gd name="connsiteY166" fmla="*/ 1521394 h 2066963"/>
                    <a:gd name="connsiteX167" fmla="*/ 161053 w 2067023"/>
                    <a:gd name="connsiteY167" fmla="*/ 1508292 h 2066963"/>
                    <a:gd name="connsiteX168" fmla="*/ 154025 w 2067023"/>
                    <a:gd name="connsiteY168" fmla="*/ 1495051 h 2066963"/>
                    <a:gd name="connsiteX169" fmla="*/ 127663 w 2067023"/>
                    <a:gd name="connsiteY169" fmla="*/ 1441155 h 2066963"/>
                    <a:gd name="connsiteX170" fmla="*/ 104735 w 2067023"/>
                    <a:gd name="connsiteY170" fmla="*/ 1385711 h 2066963"/>
                    <a:gd name="connsiteX171" fmla="*/ 85102 w 2067023"/>
                    <a:gd name="connsiteY171" fmla="*/ 1329016 h 2066963"/>
                    <a:gd name="connsiteX172" fmla="*/ 69082 w 2067023"/>
                    <a:gd name="connsiteY172" fmla="*/ 1271190 h 2066963"/>
                    <a:gd name="connsiteX173" fmla="*/ 40377 w 2067023"/>
                    <a:gd name="connsiteY173" fmla="*/ 1033492 h 2066963"/>
                    <a:gd name="connsiteX174" fmla="*/ 69082 w 2067023"/>
                    <a:gd name="connsiteY174" fmla="*/ 795794 h 2066963"/>
                    <a:gd name="connsiteX175" fmla="*/ 85102 w 2067023"/>
                    <a:gd name="connsiteY175" fmla="*/ 737967 h 2066963"/>
                    <a:gd name="connsiteX176" fmla="*/ 104735 w 2067023"/>
                    <a:gd name="connsiteY176" fmla="*/ 681272 h 2066963"/>
                    <a:gd name="connsiteX177" fmla="*/ 127663 w 2067023"/>
                    <a:gd name="connsiteY177" fmla="*/ 625828 h 2066963"/>
                    <a:gd name="connsiteX178" fmla="*/ 154025 w 2067023"/>
                    <a:gd name="connsiteY178" fmla="*/ 571932 h 2066963"/>
                    <a:gd name="connsiteX179" fmla="*/ 161053 w 2067023"/>
                    <a:gd name="connsiteY179" fmla="*/ 558691 h 2066963"/>
                    <a:gd name="connsiteX180" fmla="*/ 168378 w 2067023"/>
                    <a:gd name="connsiteY180" fmla="*/ 545590 h 2066963"/>
                    <a:gd name="connsiteX181" fmla="*/ 172050 w 2067023"/>
                    <a:gd name="connsiteY181" fmla="*/ 539039 h 2066963"/>
                    <a:gd name="connsiteX182" fmla="*/ 175862 w 2067023"/>
                    <a:gd name="connsiteY182" fmla="*/ 532587 h 2066963"/>
                    <a:gd name="connsiteX183" fmla="*/ 183504 w 2067023"/>
                    <a:gd name="connsiteY183" fmla="*/ 519664 h 2066963"/>
                    <a:gd name="connsiteX184" fmla="*/ 216179 w 2067023"/>
                    <a:gd name="connsiteY184" fmla="*/ 469341 h 2066963"/>
                    <a:gd name="connsiteX185" fmla="*/ 251733 w 2067023"/>
                    <a:gd name="connsiteY185" fmla="*/ 421004 h 2066963"/>
                    <a:gd name="connsiteX186" fmla="*/ 290204 w 2067023"/>
                    <a:gd name="connsiteY186" fmla="*/ 374969 h 2066963"/>
                    <a:gd name="connsiteX187" fmla="*/ 331276 w 2067023"/>
                    <a:gd name="connsiteY187" fmla="*/ 331257 h 2066963"/>
                    <a:gd name="connsiteX188" fmla="*/ 374989 w 2067023"/>
                    <a:gd name="connsiteY188" fmla="*/ 290184 h 2066963"/>
                    <a:gd name="connsiteX189" fmla="*/ 421024 w 2067023"/>
                    <a:gd name="connsiteY189" fmla="*/ 251713 h 2066963"/>
                    <a:gd name="connsiteX190" fmla="*/ 469361 w 2067023"/>
                    <a:gd name="connsiteY190" fmla="*/ 216159 h 2066963"/>
                    <a:gd name="connsiteX191" fmla="*/ 519684 w 2067023"/>
                    <a:gd name="connsiteY191" fmla="*/ 183484 h 2066963"/>
                    <a:gd name="connsiteX192" fmla="*/ 532607 w 2067023"/>
                    <a:gd name="connsiteY192" fmla="*/ 175842 h 2066963"/>
                    <a:gd name="connsiteX193" fmla="*/ 539059 w 2067023"/>
                    <a:gd name="connsiteY193" fmla="*/ 172030 h 2066963"/>
                    <a:gd name="connsiteX194" fmla="*/ 545610 w 2067023"/>
                    <a:gd name="connsiteY194" fmla="*/ 168358 h 2066963"/>
                    <a:gd name="connsiteX195" fmla="*/ 558711 w 2067023"/>
                    <a:gd name="connsiteY195" fmla="*/ 161033 h 2066963"/>
                    <a:gd name="connsiteX196" fmla="*/ 571952 w 2067023"/>
                    <a:gd name="connsiteY196" fmla="*/ 154005 h 2066963"/>
                    <a:gd name="connsiteX197" fmla="*/ 625848 w 2067023"/>
                    <a:gd name="connsiteY197" fmla="*/ 127643 h 2066963"/>
                    <a:gd name="connsiteX198" fmla="*/ 681292 w 2067023"/>
                    <a:gd name="connsiteY198" fmla="*/ 104715 h 2066963"/>
                    <a:gd name="connsiteX199" fmla="*/ 737987 w 2067023"/>
                    <a:gd name="connsiteY199" fmla="*/ 85082 h 2066963"/>
                    <a:gd name="connsiteX200" fmla="*/ 795814 w 2067023"/>
                    <a:gd name="connsiteY200" fmla="*/ 69062 h 2066963"/>
                    <a:gd name="connsiteX201" fmla="*/ 913809 w 2067023"/>
                    <a:gd name="connsiteY201" fmla="*/ 47563 h 2066963"/>
                    <a:gd name="connsiteX202" fmla="*/ 1033512 w 2067023"/>
                    <a:gd name="connsiteY202" fmla="*/ 40357 h 2066963"/>
                    <a:gd name="connsiteX203" fmla="*/ 1153214 w 2067023"/>
                    <a:gd name="connsiteY203" fmla="*/ 47563 h 2066963"/>
                    <a:gd name="connsiteX204" fmla="*/ 1271210 w 2067023"/>
                    <a:gd name="connsiteY204" fmla="*/ 69062 h 2066963"/>
                    <a:gd name="connsiteX205" fmla="*/ 1329036 w 2067023"/>
                    <a:gd name="connsiteY205" fmla="*/ 85082 h 2066963"/>
                    <a:gd name="connsiteX206" fmla="*/ 1385731 w 2067023"/>
                    <a:gd name="connsiteY206" fmla="*/ 104715 h 2066963"/>
                    <a:gd name="connsiteX207" fmla="*/ 1441175 w 2067023"/>
                    <a:gd name="connsiteY207" fmla="*/ 127643 h 2066963"/>
                    <a:gd name="connsiteX208" fmla="*/ 1495071 w 2067023"/>
                    <a:gd name="connsiteY208" fmla="*/ 154005 h 2066963"/>
                    <a:gd name="connsiteX209" fmla="*/ 1508312 w 2067023"/>
                    <a:gd name="connsiteY209" fmla="*/ 161033 h 2066963"/>
                    <a:gd name="connsiteX210" fmla="*/ 1521414 w 2067023"/>
                    <a:gd name="connsiteY210" fmla="*/ 168358 h 2066963"/>
                    <a:gd name="connsiteX211" fmla="*/ 1527965 w 2067023"/>
                    <a:gd name="connsiteY211" fmla="*/ 172030 h 2066963"/>
                    <a:gd name="connsiteX212" fmla="*/ 1534416 w 2067023"/>
                    <a:gd name="connsiteY212" fmla="*/ 175842 h 2066963"/>
                    <a:gd name="connsiteX213" fmla="*/ 1547339 w 2067023"/>
                    <a:gd name="connsiteY213" fmla="*/ 183484 h 2066963"/>
                    <a:gd name="connsiteX214" fmla="*/ 1597662 w 2067023"/>
                    <a:gd name="connsiteY214" fmla="*/ 216159 h 2066963"/>
                    <a:gd name="connsiteX215" fmla="*/ 1646000 w 2067023"/>
                    <a:gd name="connsiteY215" fmla="*/ 251713 h 2066963"/>
                    <a:gd name="connsiteX216" fmla="*/ 1692035 w 2067023"/>
                    <a:gd name="connsiteY216" fmla="*/ 290184 h 2066963"/>
                    <a:gd name="connsiteX217" fmla="*/ 1735747 w 2067023"/>
                    <a:gd name="connsiteY217" fmla="*/ 331257 h 2066963"/>
                    <a:gd name="connsiteX218" fmla="*/ 1776819 w 2067023"/>
                    <a:gd name="connsiteY218" fmla="*/ 374969 h 2066963"/>
                    <a:gd name="connsiteX219" fmla="*/ 1815291 w 2067023"/>
                    <a:gd name="connsiteY219" fmla="*/ 421004 h 2066963"/>
                    <a:gd name="connsiteX220" fmla="*/ 1850844 w 2067023"/>
                    <a:gd name="connsiteY220" fmla="*/ 469341 h 2066963"/>
                    <a:gd name="connsiteX221" fmla="*/ 1883519 w 2067023"/>
                    <a:gd name="connsiteY221" fmla="*/ 519664 h 2066963"/>
                    <a:gd name="connsiteX222" fmla="*/ 1891162 w 2067023"/>
                    <a:gd name="connsiteY222" fmla="*/ 532587 h 2066963"/>
                    <a:gd name="connsiteX223" fmla="*/ 1894973 w 2067023"/>
                    <a:gd name="connsiteY223" fmla="*/ 539039 h 2066963"/>
                    <a:gd name="connsiteX224" fmla="*/ 1898646 w 2067023"/>
                    <a:gd name="connsiteY224" fmla="*/ 545590 h 2066963"/>
                    <a:gd name="connsiteX225" fmla="*/ 1905971 w 2067023"/>
                    <a:gd name="connsiteY225" fmla="*/ 558691 h 2066963"/>
                    <a:gd name="connsiteX226" fmla="*/ 1912998 w 2067023"/>
                    <a:gd name="connsiteY226" fmla="*/ 571932 h 2066963"/>
                    <a:gd name="connsiteX227" fmla="*/ 1939360 w 2067023"/>
                    <a:gd name="connsiteY227" fmla="*/ 625828 h 2066963"/>
                    <a:gd name="connsiteX228" fmla="*/ 1962288 w 2067023"/>
                    <a:gd name="connsiteY228" fmla="*/ 681272 h 2066963"/>
                    <a:gd name="connsiteX229" fmla="*/ 1981921 w 2067023"/>
                    <a:gd name="connsiteY229" fmla="*/ 737967 h 2066963"/>
                    <a:gd name="connsiteX230" fmla="*/ 1997941 w 2067023"/>
                    <a:gd name="connsiteY230" fmla="*/ 795794 h 2066963"/>
                    <a:gd name="connsiteX231" fmla="*/ 2026646 w 2067023"/>
                    <a:gd name="connsiteY231" fmla="*/ 1033492 h 2066963"/>
                    <a:gd name="connsiteX232" fmla="*/ 1997941 w 2067023"/>
                    <a:gd name="connsiteY232" fmla="*/ 1271190 h 2066963"/>
                    <a:gd name="connsiteX233" fmla="*/ 1981921 w 2067023"/>
                    <a:gd name="connsiteY233" fmla="*/ 1329016 h 2066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2067023" h="2066963">
                      <a:moveTo>
                        <a:pt x="2037147" y="786146"/>
                      </a:moveTo>
                      <a:cubicBezTo>
                        <a:pt x="2032284" y="765898"/>
                        <a:pt x="2026507" y="745868"/>
                        <a:pt x="2020472" y="725957"/>
                      </a:cubicBezTo>
                      <a:cubicBezTo>
                        <a:pt x="2014120" y="706126"/>
                        <a:pt x="2007529" y="686354"/>
                        <a:pt x="2000026" y="666940"/>
                      </a:cubicBezTo>
                      <a:cubicBezTo>
                        <a:pt x="1992760" y="647426"/>
                        <a:pt x="1984561" y="628270"/>
                        <a:pt x="1976164" y="609213"/>
                      </a:cubicBezTo>
                      <a:cubicBezTo>
                        <a:pt x="1967489" y="590294"/>
                        <a:pt x="1958517" y="571495"/>
                        <a:pt x="1948730" y="553113"/>
                      </a:cubicBezTo>
                      <a:cubicBezTo>
                        <a:pt x="1946288" y="548528"/>
                        <a:pt x="1943906" y="543882"/>
                        <a:pt x="1941405" y="539317"/>
                      </a:cubicBezTo>
                      <a:lnTo>
                        <a:pt x="1933782" y="525679"/>
                      </a:lnTo>
                      <a:lnTo>
                        <a:pt x="1929971" y="518870"/>
                      </a:lnTo>
                      <a:lnTo>
                        <a:pt x="1926000" y="512140"/>
                      </a:lnTo>
                      <a:lnTo>
                        <a:pt x="1918060" y="498701"/>
                      </a:lnTo>
                      <a:cubicBezTo>
                        <a:pt x="1907162" y="480974"/>
                        <a:pt x="1895985" y="463386"/>
                        <a:pt x="1884075" y="446334"/>
                      </a:cubicBezTo>
                      <a:cubicBezTo>
                        <a:pt x="1872343" y="429143"/>
                        <a:pt x="1859797" y="412527"/>
                        <a:pt x="1847092" y="396051"/>
                      </a:cubicBezTo>
                      <a:cubicBezTo>
                        <a:pt x="1834129" y="379773"/>
                        <a:pt x="1820948" y="363654"/>
                        <a:pt x="1807052" y="348170"/>
                      </a:cubicBezTo>
                      <a:cubicBezTo>
                        <a:pt x="1793335" y="332507"/>
                        <a:pt x="1778903" y="317520"/>
                        <a:pt x="1764313" y="302691"/>
                      </a:cubicBezTo>
                      <a:cubicBezTo>
                        <a:pt x="1749484" y="288100"/>
                        <a:pt x="1734476" y="273668"/>
                        <a:pt x="1718834" y="259951"/>
                      </a:cubicBezTo>
                      <a:cubicBezTo>
                        <a:pt x="1703330" y="246055"/>
                        <a:pt x="1687231" y="232874"/>
                        <a:pt x="1670953" y="219911"/>
                      </a:cubicBezTo>
                      <a:cubicBezTo>
                        <a:pt x="1654476" y="207187"/>
                        <a:pt x="1637861" y="194661"/>
                        <a:pt x="1620670" y="182929"/>
                      </a:cubicBezTo>
                      <a:cubicBezTo>
                        <a:pt x="1603617" y="170998"/>
                        <a:pt x="1586029" y="159842"/>
                        <a:pt x="1568302" y="148943"/>
                      </a:cubicBezTo>
                      <a:lnTo>
                        <a:pt x="1554863" y="141003"/>
                      </a:lnTo>
                      <a:lnTo>
                        <a:pt x="1548133" y="137033"/>
                      </a:lnTo>
                      <a:lnTo>
                        <a:pt x="1541324" y="133221"/>
                      </a:lnTo>
                      <a:lnTo>
                        <a:pt x="1527687" y="125598"/>
                      </a:lnTo>
                      <a:cubicBezTo>
                        <a:pt x="1523121" y="123097"/>
                        <a:pt x="1518496" y="120715"/>
                        <a:pt x="1513890" y="118273"/>
                      </a:cubicBezTo>
                      <a:cubicBezTo>
                        <a:pt x="1495508" y="108487"/>
                        <a:pt x="1476709" y="99514"/>
                        <a:pt x="1457791" y="90839"/>
                      </a:cubicBezTo>
                      <a:cubicBezTo>
                        <a:pt x="1438753" y="82422"/>
                        <a:pt x="1419597" y="74243"/>
                        <a:pt x="1400064" y="66978"/>
                      </a:cubicBezTo>
                      <a:cubicBezTo>
                        <a:pt x="1380629" y="59474"/>
                        <a:pt x="1360877" y="52884"/>
                        <a:pt x="1341046" y="46531"/>
                      </a:cubicBezTo>
                      <a:cubicBezTo>
                        <a:pt x="1321115" y="40496"/>
                        <a:pt x="1301105" y="34720"/>
                        <a:pt x="1280857" y="29856"/>
                      </a:cubicBezTo>
                      <a:cubicBezTo>
                        <a:pt x="1240400" y="19950"/>
                        <a:pt x="1199388" y="12328"/>
                        <a:pt x="1158038" y="7484"/>
                      </a:cubicBezTo>
                      <a:cubicBezTo>
                        <a:pt x="1116708" y="2561"/>
                        <a:pt x="1075100" y="60"/>
                        <a:pt x="1033512" y="0"/>
                      </a:cubicBezTo>
                      <a:cubicBezTo>
                        <a:pt x="991923" y="79"/>
                        <a:pt x="950335" y="2561"/>
                        <a:pt x="908985" y="7484"/>
                      </a:cubicBezTo>
                      <a:cubicBezTo>
                        <a:pt x="867635" y="12347"/>
                        <a:pt x="826623" y="19950"/>
                        <a:pt x="786166" y="29856"/>
                      </a:cubicBezTo>
                      <a:cubicBezTo>
                        <a:pt x="765918" y="34720"/>
                        <a:pt x="745908" y="40496"/>
                        <a:pt x="725977" y="46531"/>
                      </a:cubicBezTo>
                      <a:cubicBezTo>
                        <a:pt x="706146" y="52884"/>
                        <a:pt x="686374" y="59474"/>
                        <a:pt x="666960" y="66978"/>
                      </a:cubicBezTo>
                      <a:cubicBezTo>
                        <a:pt x="647446" y="74243"/>
                        <a:pt x="628290" y="82442"/>
                        <a:pt x="609232" y="90839"/>
                      </a:cubicBezTo>
                      <a:cubicBezTo>
                        <a:pt x="590314" y="99514"/>
                        <a:pt x="571515" y="108487"/>
                        <a:pt x="553133" y="118273"/>
                      </a:cubicBezTo>
                      <a:cubicBezTo>
                        <a:pt x="548547" y="120715"/>
                        <a:pt x="543902" y="123097"/>
                        <a:pt x="539337" y="125598"/>
                      </a:cubicBezTo>
                      <a:lnTo>
                        <a:pt x="525699" y="133221"/>
                      </a:lnTo>
                      <a:lnTo>
                        <a:pt x="518890" y="137033"/>
                      </a:lnTo>
                      <a:lnTo>
                        <a:pt x="512160" y="141003"/>
                      </a:lnTo>
                      <a:lnTo>
                        <a:pt x="498721" y="148943"/>
                      </a:lnTo>
                      <a:cubicBezTo>
                        <a:pt x="480994" y="159842"/>
                        <a:pt x="463406" y="171018"/>
                        <a:pt x="446354" y="182929"/>
                      </a:cubicBezTo>
                      <a:cubicBezTo>
                        <a:pt x="429163" y="194661"/>
                        <a:pt x="412547" y="207207"/>
                        <a:pt x="396071" y="219911"/>
                      </a:cubicBezTo>
                      <a:cubicBezTo>
                        <a:pt x="379793" y="232874"/>
                        <a:pt x="363673" y="246055"/>
                        <a:pt x="348190" y="259951"/>
                      </a:cubicBezTo>
                      <a:cubicBezTo>
                        <a:pt x="332527" y="273668"/>
                        <a:pt x="317539" y="288100"/>
                        <a:pt x="302711" y="302691"/>
                      </a:cubicBezTo>
                      <a:cubicBezTo>
                        <a:pt x="288120" y="317520"/>
                        <a:pt x="273688" y="332527"/>
                        <a:pt x="259971" y="348170"/>
                      </a:cubicBezTo>
                      <a:cubicBezTo>
                        <a:pt x="246075" y="363673"/>
                        <a:pt x="232894" y="379773"/>
                        <a:pt x="219931" y="396051"/>
                      </a:cubicBezTo>
                      <a:cubicBezTo>
                        <a:pt x="207207" y="412527"/>
                        <a:pt x="194680" y="429143"/>
                        <a:pt x="182948" y="446334"/>
                      </a:cubicBezTo>
                      <a:cubicBezTo>
                        <a:pt x="171018" y="463386"/>
                        <a:pt x="159861" y="480974"/>
                        <a:pt x="148963" y="498701"/>
                      </a:cubicBezTo>
                      <a:lnTo>
                        <a:pt x="141023" y="512140"/>
                      </a:lnTo>
                      <a:lnTo>
                        <a:pt x="137053" y="518870"/>
                      </a:lnTo>
                      <a:lnTo>
                        <a:pt x="133241" y="525679"/>
                      </a:lnTo>
                      <a:lnTo>
                        <a:pt x="125618" y="539317"/>
                      </a:lnTo>
                      <a:cubicBezTo>
                        <a:pt x="123117" y="543882"/>
                        <a:pt x="120735" y="548508"/>
                        <a:pt x="118293" y="553113"/>
                      </a:cubicBezTo>
                      <a:cubicBezTo>
                        <a:pt x="108507" y="571495"/>
                        <a:pt x="99534" y="590294"/>
                        <a:pt x="90859" y="609213"/>
                      </a:cubicBezTo>
                      <a:cubicBezTo>
                        <a:pt x="82442" y="628250"/>
                        <a:pt x="74263" y="647406"/>
                        <a:pt x="66998" y="666940"/>
                      </a:cubicBezTo>
                      <a:cubicBezTo>
                        <a:pt x="59494" y="686374"/>
                        <a:pt x="52903" y="706126"/>
                        <a:pt x="46551" y="725957"/>
                      </a:cubicBezTo>
                      <a:cubicBezTo>
                        <a:pt x="40516" y="745888"/>
                        <a:pt x="34740" y="765898"/>
                        <a:pt x="29876" y="786146"/>
                      </a:cubicBezTo>
                      <a:cubicBezTo>
                        <a:pt x="9866" y="867020"/>
                        <a:pt x="159" y="950335"/>
                        <a:pt x="0" y="1033492"/>
                      </a:cubicBezTo>
                      <a:cubicBezTo>
                        <a:pt x="159" y="1116648"/>
                        <a:pt x="9866" y="1199964"/>
                        <a:pt x="29876" y="1280817"/>
                      </a:cubicBezTo>
                      <a:cubicBezTo>
                        <a:pt x="34740" y="1301066"/>
                        <a:pt x="40516" y="1321076"/>
                        <a:pt x="46551" y="1341006"/>
                      </a:cubicBezTo>
                      <a:cubicBezTo>
                        <a:pt x="52903" y="1360838"/>
                        <a:pt x="59494" y="1380609"/>
                        <a:pt x="66998" y="1400024"/>
                      </a:cubicBezTo>
                      <a:cubicBezTo>
                        <a:pt x="74263" y="1419537"/>
                        <a:pt x="82462" y="1438694"/>
                        <a:pt x="90859" y="1457751"/>
                      </a:cubicBezTo>
                      <a:cubicBezTo>
                        <a:pt x="99534" y="1476669"/>
                        <a:pt x="108507" y="1495468"/>
                        <a:pt x="118293" y="1513850"/>
                      </a:cubicBezTo>
                      <a:cubicBezTo>
                        <a:pt x="120735" y="1518436"/>
                        <a:pt x="123117" y="1523081"/>
                        <a:pt x="125618" y="1527647"/>
                      </a:cubicBezTo>
                      <a:lnTo>
                        <a:pt x="133241" y="1541285"/>
                      </a:lnTo>
                      <a:lnTo>
                        <a:pt x="137053" y="1548094"/>
                      </a:lnTo>
                      <a:lnTo>
                        <a:pt x="141023" y="1554823"/>
                      </a:lnTo>
                      <a:lnTo>
                        <a:pt x="148963" y="1568263"/>
                      </a:lnTo>
                      <a:cubicBezTo>
                        <a:pt x="159861" y="1585990"/>
                        <a:pt x="171038" y="1603578"/>
                        <a:pt x="182948" y="1620630"/>
                      </a:cubicBezTo>
                      <a:cubicBezTo>
                        <a:pt x="194680" y="1637821"/>
                        <a:pt x="207226" y="1654436"/>
                        <a:pt x="219931" y="1670913"/>
                      </a:cubicBezTo>
                      <a:cubicBezTo>
                        <a:pt x="232894" y="1687191"/>
                        <a:pt x="246075" y="1703310"/>
                        <a:pt x="259971" y="1718794"/>
                      </a:cubicBezTo>
                      <a:cubicBezTo>
                        <a:pt x="273688" y="1734456"/>
                        <a:pt x="288120" y="1749444"/>
                        <a:pt x="302711" y="1764273"/>
                      </a:cubicBezTo>
                      <a:cubicBezTo>
                        <a:pt x="317539" y="1778864"/>
                        <a:pt x="332547" y="1793295"/>
                        <a:pt x="348190" y="1807012"/>
                      </a:cubicBezTo>
                      <a:cubicBezTo>
                        <a:pt x="363693" y="1820908"/>
                        <a:pt x="379793" y="1834090"/>
                        <a:pt x="396071" y="1847052"/>
                      </a:cubicBezTo>
                      <a:cubicBezTo>
                        <a:pt x="412547" y="1859777"/>
                        <a:pt x="429163" y="1872303"/>
                        <a:pt x="446354" y="1884035"/>
                      </a:cubicBezTo>
                      <a:cubicBezTo>
                        <a:pt x="463406" y="1895966"/>
                        <a:pt x="480994" y="1907122"/>
                        <a:pt x="498721" y="1918020"/>
                      </a:cubicBezTo>
                      <a:lnTo>
                        <a:pt x="512160" y="1925961"/>
                      </a:lnTo>
                      <a:lnTo>
                        <a:pt x="518890" y="1929931"/>
                      </a:lnTo>
                      <a:lnTo>
                        <a:pt x="525699" y="1933742"/>
                      </a:lnTo>
                      <a:lnTo>
                        <a:pt x="539337" y="1941365"/>
                      </a:lnTo>
                      <a:cubicBezTo>
                        <a:pt x="543902" y="1943866"/>
                        <a:pt x="548528" y="1946249"/>
                        <a:pt x="553133" y="1948690"/>
                      </a:cubicBezTo>
                      <a:cubicBezTo>
                        <a:pt x="571515" y="1958477"/>
                        <a:pt x="590314" y="1967450"/>
                        <a:pt x="609232" y="1976125"/>
                      </a:cubicBezTo>
                      <a:cubicBezTo>
                        <a:pt x="628270" y="1984542"/>
                        <a:pt x="647426" y="1992720"/>
                        <a:pt x="666960" y="1999986"/>
                      </a:cubicBezTo>
                      <a:cubicBezTo>
                        <a:pt x="686394" y="2007490"/>
                        <a:pt x="706146" y="2014080"/>
                        <a:pt x="725977" y="2020432"/>
                      </a:cubicBezTo>
                      <a:cubicBezTo>
                        <a:pt x="745908" y="2026467"/>
                        <a:pt x="765918" y="2032244"/>
                        <a:pt x="786166" y="2037107"/>
                      </a:cubicBezTo>
                      <a:cubicBezTo>
                        <a:pt x="826623" y="2047013"/>
                        <a:pt x="867635" y="2054636"/>
                        <a:pt x="908985" y="2059480"/>
                      </a:cubicBezTo>
                      <a:cubicBezTo>
                        <a:pt x="950315" y="2064403"/>
                        <a:pt x="991923" y="2066904"/>
                        <a:pt x="1033512" y="2066964"/>
                      </a:cubicBezTo>
                      <a:cubicBezTo>
                        <a:pt x="1075100" y="2066884"/>
                        <a:pt x="1116688" y="2064403"/>
                        <a:pt x="1158038" y="2059480"/>
                      </a:cubicBezTo>
                      <a:cubicBezTo>
                        <a:pt x="1199388" y="2054616"/>
                        <a:pt x="1240400" y="2047013"/>
                        <a:pt x="1280857" y="2037107"/>
                      </a:cubicBezTo>
                      <a:cubicBezTo>
                        <a:pt x="1301105" y="2032244"/>
                        <a:pt x="1321115" y="2026467"/>
                        <a:pt x="1341046" y="2020432"/>
                      </a:cubicBezTo>
                      <a:cubicBezTo>
                        <a:pt x="1360877" y="2014080"/>
                        <a:pt x="1380649" y="2007490"/>
                        <a:pt x="1400064" y="1999986"/>
                      </a:cubicBezTo>
                      <a:cubicBezTo>
                        <a:pt x="1419577" y="1992720"/>
                        <a:pt x="1438734" y="1984522"/>
                        <a:pt x="1457791" y="1976125"/>
                      </a:cubicBezTo>
                      <a:cubicBezTo>
                        <a:pt x="1476709" y="1967450"/>
                        <a:pt x="1495508" y="1958477"/>
                        <a:pt x="1513890" y="1948690"/>
                      </a:cubicBezTo>
                      <a:cubicBezTo>
                        <a:pt x="1518476" y="1946249"/>
                        <a:pt x="1523121" y="1943866"/>
                        <a:pt x="1527687" y="1941365"/>
                      </a:cubicBezTo>
                      <a:lnTo>
                        <a:pt x="1541324" y="1933742"/>
                      </a:lnTo>
                      <a:lnTo>
                        <a:pt x="1548133" y="1929931"/>
                      </a:lnTo>
                      <a:lnTo>
                        <a:pt x="1554863" y="1925961"/>
                      </a:lnTo>
                      <a:lnTo>
                        <a:pt x="1568302" y="1918020"/>
                      </a:lnTo>
                      <a:cubicBezTo>
                        <a:pt x="1586029" y="1907122"/>
                        <a:pt x="1603617" y="1895946"/>
                        <a:pt x="1620670" y="1884035"/>
                      </a:cubicBezTo>
                      <a:cubicBezTo>
                        <a:pt x="1637861" y="1872303"/>
                        <a:pt x="1654476" y="1859757"/>
                        <a:pt x="1670953" y="1847052"/>
                      </a:cubicBezTo>
                      <a:cubicBezTo>
                        <a:pt x="1687231" y="1834090"/>
                        <a:pt x="1703350" y="1820908"/>
                        <a:pt x="1718834" y="1807012"/>
                      </a:cubicBezTo>
                      <a:cubicBezTo>
                        <a:pt x="1734496" y="1793295"/>
                        <a:pt x="1749484" y="1778864"/>
                        <a:pt x="1764313" y="1764273"/>
                      </a:cubicBezTo>
                      <a:cubicBezTo>
                        <a:pt x="1778903" y="1749444"/>
                        <a:pt x="1793335" y="1734437"/>
                        <a:pt x="1807052" y="1718794"/>
                      </a:cubicBezTo>
                      <a:cubicBezTo>
                        <a:pt x="1820948" y="1703290"/>
                        <a:pt x="1834129" y="1687191"/>
                        <a:pt x="1847092" y="1670913"/>
                      </a:cubicBezTo>
                      <a:cubicBezTo>
                        <a:pt x="1859817" y="1654436"/>
                        <a:pt x="1872343" y="1637821"/>
                        <a:pt x="1884075" y="1620630"/>
                      </a:cubicBezTo>
                      <a:cubicBezTo>
                        <a:pt x="1896005" y="1603578"/>
                        <a:pt x="1907162" y="1585990"/>
                        <a:pt x="1918060" y="1568263"/>
                      </a:cubicBezTo>
                      <a:lnTo>
                        <a:pt x="1926000" y="1554823"/>
                      </a:lnTo>
                      <a:lnTo>
                        <a:pt x="1929971" y="1548094"/>
                      </a:lnTo>
                      <a:lnTo>
                        <a:pt x="1933782" y="1541285"/>
                      </a:lnTo>
                      <a:lnTo>
                        <a:pt x="1941405" y="1527647"/>
                      </a:lnTo>
                      <a:cubicBezTo>
                        <a:pt x="1943906" y="1523081"/>
                        <a:pt x="1946288" y="1518456"/>
                        <a:pt x="1948730" y="1513850"/>
                      </a:cubicBezTo>
                      <a:cubicBezTo>
                        <a:pt x="1958517" y="1495468"/>
                        <a:pt x="1967489" y="1476669"/>
                        <a:pt x="1976164" y="1457751"/>
                      </a:cubicBezTo>
                      <a:cubicBezTo>
                        <a:pt x="1984581" y="1438714"/>
                        <a:pt x="1992760" y="1419557"/>
                        <a:pt x="2000026" y="1400024"/>
                      </a:cubicBezTo>
                      <a:cubicBezTo>
                        <a:pt x="2007529" y="1380589"/>
                        <a:pt x="2014120" y="1360838"/>
                        <a:pt x="2020472" y="1341006"/>
                      </a:cubicBezTo>
                      <a:cubicBezTo>
                        <a:pt x="2026507" y="1321076"/>
                        <a:pt x="2032284" y="1301066"/>
                        <a:pt x="2037147" y="1280817"/>
                      </a:cubicBezTo>
                      <a:cubicBezTo>
                        <a:pt x="2057157" y="1199944"/>
                        <a:pt x="2066864" y="1116629"/>
                        <a:pt x="2067023" y="1033492"/>
                      </a:cubicBezTo>
                      <a:cubicBezTo>
                        <a:pt x="2066864" y="950335"/>
                        <a:pt x="2057157" y="867020"/>
                        <a:pt x="2037147" y="786166"/>
                      </a:cubicBezTo>
                      <a:close/>
                      <a:moveTo>
                        <a:pt x="1981921" y="1329016"/>
                      </a:moveTo>
                      <a:cubicBezTo>
                        <a:pt x="1975807" y="1348073"/>
                        <a:pt x="1969494" y="1367051"/>
                        <a:pt x="1962288" y="1385711"/>
                      </a:cubicBezTo>
                      <a:cubicBezTo>
                        <a:pt x="1955321" y="1404470"/>
                        <a:pt x="1947440" y="1422873"/>
                        <a:pt x="1939360" y="1441155"/>
                      </a:cubicBezTo>
                      <a:cubicBezTo>
                        <a:pt x="1931023" y="1459339"/>
                        <a:pt x="1922407" y="1477404"/>
                        <a:pt x="1912998" y="1495051"/>
                      </a:cubicBezTo>
                      <a:cubicBezTo>
                        <a:pt x="1910655" y="1499458"/>
                        <a:pt x="1908373" y="1503925"/>
                        <a:pt x="1905971" y="1508292"/>
                      </a:cubicBezTo>
                      <a:lnTo>
                        <a:pt x="1898646" y="1521394"/>
                      </a:lnTo>
                      <a:lnTo>
                        <a:pt x="1894973" y="1527945"/>
                      </a:lnTo>
                      <a:lnTo>
                        <a:pt x="1891162" y="1534396"/>
                      </a:lnTo>
                      <a:lnTo>
                        <a:pt x="1883519" y="1547319"/>
                      </a:lnTo>
                      <a:cubicBezTo>
                        <a:pt x="1873037" y="1564352"/>
                        <a:pt x="1862318" y="1581245"/>
                        <a:pt x="1850844" y="1597642"/>
                      </a:cubicBezTo>
                      <a:cubicBezTo>
                        <a:pt x="1839568" y="1614178"/>
                        <a:pt x="1827519" y="1630139"/>
                        <a:pt x="1815291" y="1645980"/>
                      </a:cubicBezTo>
                      <a:cubicBezTo>
                        <a:pt x="1802824" y="1661623"/>
                        <a:pt x="1790159" y="1677106"/>
                        <a:pt x="1776819" y="1692015"/>
                      </a:cubicBezTo>
                      <a:cubicBezTo>
                        <a:pt x="1763638" y="1707062"/>
                        <a:pt x="1749762" y="1721474"/>
                        <a:pt x="1735747" y="1735727"/>
                      </a:cubicBezTo>
                      <a:cubicBezTo>
                        <a:pt x="1721494" y="1749742"/>
                        <a:pt x="1707082" y="1763638"/>
                        <a:pt x="1692035" y="1776799"/>
                      </a:cubicBezTo>
                      <a:cubicBezTo>
                        <a:pt x="1677146" y="1790159"/>
                        <a:pt x="1661642" y="1802824"/>
                        <a:pt x="1646000" y="1815271"/>
                      </a:cubicBezTo>
                      <a:cubicBezTo>
                        <a:pt x="1630158" y="1827479"/>
                        <a:pt x="1614198" y="1839549"/>
                        <a:pt x="1597662" y="1850824"/>
                      </a:cubicBezTo>
                      <a:cubicBezTo>
                        <a:pt x="1581265" y="1862278"/>
                        <a:pt x="1564372" y="1873018"/>
                        <a:pt x="1547339" y="1883499"/>
                      </a:cubicBezTo>
                      <a:lnTo>
                        <a:pt x="1534416" y="1891142"/>
                      </a:lnTo>
                      <a:lnTo>
                        <a:pt x="1527965" y="1894953"/>
                      </a:lnTo>
                      <a:lnTo>
                        <a:pt x="1521414" y="1898626"/>
                      </a:lnTo>
                      <a:lnTo>
                        <a:pt x="1508312" y="1905951"/>
                      </a:lnTo>
                      <a:cubicBezTo>
                        <a:pt x="1503925" y="1908353"/>
                        <a:pt x="1499478" y="1910636"/>
                        <a:pt x="1495071" y="1912978"/>
                      </a:cubicBezTo>
                      <a:cubicBezTo>
                        <a:pt x="1477424" y="1922388"/>
                        <a:pt x="1459339" y="1930983"/>
                        <a:pt x="1441175" y="1939340"/>
                      </a:cubicBezTo>
                      <a:cubicBezTo>
                        <a:pt x="1422873" y="1947420"/>
                        <a:pt x="1404470" y="1955301"/>
                        <a:pt x="1385731" y="1962269"/>
                      </a:cubicBezTo>
                      <a:cubicBezTo>
                        <a:pt x="1367071" y="1969475"/>
                        <a:pt x="1348073" y="1975807"/>
                        <a:pt x="1329036" y="1981901"/>
                      </a:cubicBezTo>
                      <a:cubicBezTo>
                        <a:pt x="1309880" y="1987698"/>
                        <a:pt x="1290664" y="1993256"/>
                        <a:pt x="1271210" y="1997921"/>
                      </a:cubicBezTo>
                      <a:cubicBezTo>
                        <a:pt x="1232361" y="2007450"/>
                        <a:pt x="1192936" y="2014755"/>
                        <a:pt x="1153214" y="2019420"/>
                      </a:cubicBezTo>
                      <a:cubicBezTo>
                        <a:pt x="1113492" y="2024164"/>
                        <a:pt x="1073492" y="2026547"/>
                        <a:pt x="1033512" y="2026626"/>
                      </a:cubicBezTo>
                      <a:cubicBezTo>
                        <a:pt x="993531" y="2026547"/>
                        <a:pt x="953531" y="2024164"/>
                        <a:pt x="913809" y="2019420"/>
                      </a:cubicBezTo>
                      <a:cubicBezTo>
                        <a:pt x="874067" y="2014755"/>
                        <a:pt x="834662" y="2007430"/>
                        <a:pt x="795814" y="1997921"/>
                      </a:cubicBezTo>
                      <a:cubicBezTo>
                        <a:pt x="776360" y="1993256"/>
                        <a:pt x="757124" y="1987698"/>
                        <a:pt x="737987" y="1981901"/>
                      </a:cubicBezTo>
                      <a:cubicBezTo>
                        <a:pt x="718930" y="1975787"/>
                        <a:pt x="699952" y="1969475"/>
                        <a:pt x="681292" y="1962269"/>
                      </a:cubicBezTo>
                      <a:cubicBezTo>
                        <a:pt x="662533" y="1955301"/>
                        <a:pt x="644131" y="1947420"/>
                        <a:pt x="625848" y="1939340"/>
                      </a:cubicBezTo>
                      <a:cubicBezTo>
                        <a:pt x="607664" y="1931003"/>
                        <a:pt x="589600" y="1922388"/>
                        <a:pt x="571952" y="1912978"/>
                      </a:cubicBezTo>
                      <a:cubicBezTo>
                        <a:pt x="567545" y="1910636"/>
                        <a:pt x="563079" y="1908353"/>
                        <a:pt x="558711" y="1905951"/>
                      </a:cubicBezTo>
                      <a:lnTo>
                        <a:pt x="545610" y="1898626"/>
                      </a:lnTo>
                      <a:lnTo>
                        <a:pt x="539059" y="1894953"/>
                      </a:lnTo>
                      <a:lnTo>
                        <a:pt x="532607" y="1891142"/>
                      </a:lnTo>
                      <a:lnTo>
                        <a:pt x="519684" y="1883499"/>
                      </a:lnTo>
                      <a:cubicBezTo>
                        <a:pt x="502652" y="1873018"/>
                        <a:pt x="485758" y="1862298"/>
                        <a:pt x="469361" y="1850824"/>
                      </a:cubicBezTo>
                      <a:cubicBezTo>
                        <a:pt x="452825" y="1839549"/>
                        <a:pt x="436865" y="1827499"/>
                        <a:pt x="421024" y="1815271"/>
                      </a:cubicBezTo>
                      <a:cubicBezTo>
                        <a:pt x="405381" y="1802804"/>
                        <a:pt x="389897" y="1790139"/>
                        <a:pt x="374989" y="1776799"/>
                      </a:cubicBezTo>
                      <a:cubicBezTo>
                        <a:pt x="359941" y="1763618"/>
                        <a:pt x="345530" y="1749742"/>
                        <a:pt x="331276" y="1735727"/>
                      </a:cubicBezTo>
                      <a:cubicBezTo>
                        <a:pt x="317261" y="1721474"/>
                        <a:pt x="303366" y="1707062"/>
                        <a:pt x="290204" y="1692015"/>
                      </a:cubicBezTo>
                      <a:cubicBezTo>
                        <a:pt x="276844" y="1677126"/>
                        <a:pt x="264179" y="1661623"/>
                        <a:pt x="251733" y="1645980"/>
                      </a:cubicBezTo>
                      <a:cubicBezTo>
                        <a:pt x="239524" y="1630139"/>
                        <a:pt x="227455" y="1614178"/>
                        <a:pt x="216179" y="1597642"/>
                      </a:cubicBezTo>
                      <a:cubicBezTo>
                        <a:pt x="204725" y="1581245"/>
                        <a:pt x="193986" y="1564352"/>
                        <a:pt x="183504" y="1547319"/>
                      </a:cubicBezTo>
                      <a:lnTo>
                        <a:pt x="175862" y="1534396"/>
                      </a:lnTo>
                      <a:lnTo>
                        <a:pt x="172050" y="1527945"/>
                      </a:lnTo>
                      <a:lnTo>
                        <a:pt x="168378" y="1521394"/>
                      </a:lnTo>
                      <a:lnTo>
                        <a:pt x="161053" y="1508292"/>
                      </a:lnTo>
                      <a:cubicBezTo>
                        <a:pt x="158651" y="1503905"/>
                        <a:pt x="156368" y="1499458"/>
                        <a:pt x="154025" y="1495051"/>
                      </a:cubicBezTo>
                      <a:cubicBezTo>
                        <a:pt x="144616" y="1477404"/>
                        <a:pt x="136020" y="1459319"/>
                        <a:pt x="127663" y="1441155"/>
                      </a:cubicBezTo>
                      <a:cubicBezTo>
                        <a:pt x="119583" y="1422853"/>
                        <a:pt x="111703" y="1404451"/>
                        <a:pt x="104735" y="1385711"/>
                      </a:cubicBezTo>
                      <a:cubicBezTo>
                        <a:pt x="97529" y="1367051"/>
                        <a:pt x="91196" y="1348054"/>
                        <a:pt x="85102" y="1329016"/>
                      </a:cubicBezTo>
                      <a:cubicBezTo>
                        <a:pt x="79305" y="1309860"/>
                        <a:pt x="73747" y="1290644"/>
                        <a:pt x="69082" y="1271190"/>
                      </a:cubicBezTo>
                      <a:cubicBezTo>
                        <a:pt x="49846" y="1193492"/>
                        <a:pt x="40536" y="1113452"/>
                        <a:pt x="40377" y="1033492"/>
                      </a:cubicBezTo>
                      <a:cubicBezTo>
                        <a:pt x="40536" y="953531"/>
                        <a:pt x="49846" y="873471"/>
                        <a:pt x="69082" y="795794"/>
                      </a:cubicBezTo>
                      <a:cubicBezTo>
                        <a:pt x="73747" y="776340"/>
                        <a:pt x="79305" y="757104"/>
                        <a:pt x="85102" y="737967"/>
                      </a:cubicBezTo>
                      <a:cubicBezTo>
                        <a:pt x="91216" y="718910"/>
                        <a:pt x="97529" y="699933"/>
                        <a:pt x="104735" y="681272"/>
                      </a:cubicBezTo>
                      <a:cubicBezTo>
                        <a:pt x="111703" y="662513"/>
                        <a:pt x="119583" y="644111"/>
                        <a:pt x="127663" y="625828"/>
                      </a:cubicBezTo>
                      <a:cubicBezTo>
                        <a:pt x="136000" y="607644"/>
                        <a:pt x="144616" y="589580"/>
                        <a:pt x="154025" y="571932"/>
                      </a:cubicBezTo>
                      <a:cubicBezTo>
                        <a:pt x="156368" y="567525"/>
                        <a:pt x="158651" y="563059"/>
                        <a:pt x="161053" y="558691"/>
                      </a:cubicBezTo>
                      <a:lnTo>
                        <a:pt x="168378" y="545590"/>
                      </a:lnTo>
                      <a:lnTo>
                        <a:pt x="172050" y="539039"/>
                      </a:lnTo>
                      <a:lnTo>
                        <a:pt x="175862" y="532587"/>
                      </a:lnTo>
                      <a:lnTo>
                        <a:pt x="183504" y="519664"/>
                      </a:lnTo>
                      <a:cubicBezTo>
                        <a:pt x="193986" y="502632"/>
                        <a:pt x="204705" y="485738"/>
                        <a:pt x="216179" y="469341"/>
                      </a:cubicBezTo>
                      <a:cubicBezTo>
                        <a:pt x="227455" y="452805"/>
                        <a:pt x="239504" y="436845"/>
                        <a:pt x="251733" y="421004"/>
                      </a:cubicBezTo>
                      <a:cubicBezTo>
                        <a:pt x="264199" y="405361"/>
                        <a:pt x="276864" y="389877"/>
                        <a:pt x="290204" y="374969"/>
                      </a:cubicBezTo>
                      <a:cubicBezTo>
                        <a:pt x="303385" y="359922"/>
                        <a:pt x="317261" y="345510"/>
                        <a:pt x="331276" y="331257"/>
                      </a:cubicBezTo>
                      <a:cubicBezTo>
                        <a:pt x="345530" y="317242"/>
                        <a:pt x="359941" y="303346"/>
                        <a:pt x="374989" y="290184"/>
                      </a:cubicBezTo>
                      <a:cubicBezTo>
                        <a:pt x="389877" y="276825"/>
                        <a:pt x="405381" y="264160"/>
                        <a:pt x="421024" y="251713"/>
                      </a:cubicBezTo>
                      <a:cubicBezTo>
                        <a:pt x="436865" y="239504"/>
                        <a:pt x="452825" y="227435"/>
                        <a:pt x="469361" y="216159"/>
                      </a:cubicBezTo>
                      <a:cubicBezTo>
                        <a:pt x="485758" y="204705"/>
                        <a:pt x="502652" y="193966"/>
                        <a:pt x="519684" y="183484"/>
                      </a:cubicBezTo>
                      <a:lnTo>
                        <a:pt x="532607" y="175842"/>
                      </a:lnTo>
                      <a:lnTo>
                        <a:pt x="539059" y="172030"/>
                      </a:lnTo>
                      <a:lnTo>
                        <a:pt x="545610" y="168358"/>
                      </a:lnTo>
                      <a:lnTo>
                        <a:pt x="558711" y="161033"/>
                      </a:lnTo>
                      <a:cubicBezTo>
                        <a:pt x="563098" y="158631"/>
                        <a:pt x="567545" y="156348"/>
                        <a:pt x="571952" y="154005"/>
                      </a:cubicBezTo>
                      <a:cubicBezTo>
                        <a:pt x="589600" y="144596"/>
                        <a:pt x="607684" y="136000"/>
                        <a:pt x="625848" y="127643"/>
                      </a:cubicBezTo>
                      <a:cubicBezTo>
                        <a:pt x="644151" y="119564"/>
                        <a:pt x="662553" y="111683"/>
                        <a:pt x="681292" y="104715"/>
                      </a:cubicBezTo>
                      <a:cubicBezTo>
                        <a:pt x="699952" y="97509"/>
                        <a:pt x="718950" y="91176"/>
                        <a:pt x="737987" y="85082"/>
                      </a:cubicBezTo>
                      <a:cubicBezTo>
                        <a:pt x="757144" y="79286"/>
                        <a:pt x="776360" y="73727"/>
                        <a:pt x="795814" y="69062"/>
                      </a:cubicBezTo>
                      <a:cubicBezTo>
                        <a:pt x="834662" y="59554"/>
                        <a:pt x="874087" y="52228"/>
                        <a:pt x="913809" y="47563"/>
                      </a:cubicBezTo>
                      <a:cubicBezTo>
                        <a:pt x="953531" y="42819"/>
                        <a:pt x="993531" y="40437"/>
                        <a:pt x="1033512" y="40357"/>
                      </a:cubicBezTo>
                      <a:cubicBezTo>
                        <a:pt x="1073492" y="40437"/>
                        <a:pt x="1113492" y="42819"/>
                        <a:pt x="1153214" y="47563"/>
                      </a:cubicBezTo>
                      <a:cubicBezTo>
                        <a:pt x="1192956" y="52228"/>
                        <a:pt x="1232361" y="59554"/>
                        <a:pt x="1271210" y="69062"/>
                      </a:cubicBezTo>
                      <a:cubicBezTo>
                        <a:pt x="1290664" y="73727"/>
                        <a:pt x="1309899" y="79286"/>
                        <a:pt x="1329036" y="85082"/>
                      </a:cubicBezTo>
                      <a:cubicBezTo>
                        <a:pt x="1348093" y="91196"/>
                        <a:pt x="1367071" y="97509"/>
                        <a:pt x="1385731" y="104715"/>
                      </a:cubicBezTo>
                      <a:cubicBezTo>
                        <a:pt x="1404490" y="111683"/>
                        <a:pt x="1422892" y="119564"/>
                        <a:pt x="1441175" y="127643"/>
                      </a:cubicBezTo>
                      <a:cubicBezTo>
                        <a:pt x="1459359" y="135981"/>
                        <a:pt x="1477424" y="144596"/>
                        <a:pt x="1495071" y="154005"/>
                      </a:cubicBezTo>
                      <a:cubicBezTo>
                        <a:pt x="1499478" y="156348"/>
                        <a:pt x="1503945" y="158631"/>
                        <a:pt x="1508312" y="161033"/>
                      </a:cubicBezTo>
                      <a:lnTo>
                        <a:pt x="1521414" y="168358"/>
                      </a:lnTo>
                      <a:lnTo>
                        <a:pt x="1527965" y="172030"/>
                      </a:lnTo>
                      <a:lnTo>
                        <a:pt x="1534416" y="175842"/>
                      </a:lnTo>
                      <a:lnTo>
                        <a:pt x="1547339" y="183484"/>
                      </a:lnTo>
                      <a:cubicBezTo>
                        <a:pt x="1564372" y="193966"/>
                        <a:pt x="1581265" y="204685"/>
                        <a:pt x="1597662" y="216159"/>
                      </a:cubicBezTo>
                      <a:cubicBezTo>
                        <a:pt x="1614198" y="227435"/>
                        <a:pt x="1630158" y="239485"/>
                        <a:pt x="1646000" y="251713"/>
                      </a:cubicBezTo>
                      <a:cubicBezTo>
                        <a:pt x="1661642" y="264179"/>
                        <a:pt x="1677126" y="276844"/>
                        <a:pt x="1692035" y="290184"/>
                      </a:cubicBezTo>
                      <a:cubicBezTo>
                        <a:pt x="1707082" y="303366"/>
                        <a:pt x="1721494" y="317242"/>
                        <a:pt x="1735747" y="331257"/>
                      </a:cubicBezTo>
                      <a:cubicBezTo>
                        <a:pt x="1749762" y="345510"/>
                        <a:pt x="1763658" y="359922"/>
                        <a:pt x="1776819" y="374969"/>
                      </a:cubicBezTo>
                      <a:cubicBezTo>
                        <a:pt x="1790179" y="389857"/>
                        <a:pt x="1802844" y="405361"/>
                        <a:pt x="1815291" y="421004"/>
                      </a:cubicBezTo>
                      <a:cubicBezTo>
                        <a:pt x="1827499" y="436845"/>
                        <a:pt x="1839568" y="452805"/>
                        <a:pt x="1850844" y="469341"/>
                      </a:cubicBezTo>
                      <a:cubicBezTo>
                        <a:pt x="1862298" y="485738"/>
                        <a:pt x="1873037" y="502632"/>
                        <a:pt x="1883519" y="519664"/>
                      </a:cubicBezTo>
                      <a:lnTo>
                        <a:pt x="1891162" y="532587"/>
                      </a:lnTo>
                      <a:lnTo>
                        <a:pt x="1894973" y="539039"/>
                      </a:lnTo>
                      <a:lnTo>
                        <a:pt x="1898646" y="545590"/>
                      </a:lnTo>
                      <a:lnTo>
                        <a:pt x="1905971" y="558691"/>
                      </a:lnTo>
                      <a:cubicBezTo>
                        <a:pt x="1908373" y="563079"/>
                        <a:pt x="1910655" y="567525"/>
                        <a:pt x="1912998" y="571932"/>
                      </a:cubicBezTo>
                      <a:cubicBezTo>
                        <a:pt x="1922407" y="589580"/>
                        <a:pt x="1931003" y="607664"/>
                        <a:pt x="1939360" y="625828"/>
                      </a:cubicBezTo>
                      <a:cubicBezTo>
                        <a:pt x="1947440" y="644131"/>
                        <a:pt x="1955321" y="662533"/>
                        <a:pt x="1962288" y="681272"/>
                      </a:cubicBezTo>
                      <a:cubicBezTo>
                        <a:pt x="1969494" y="699933"/>
                        <a:pt x="1975827" y="718930"/>
                        <a:pt x="1981921" y="737967"/>
                      </a:cubicBezTo>
                      <a:cubicBezTo>
                        <a:pt x="1987718" y="757124"/>
                        <a:pt x="1993276" y="776340"/>
                        <a:pt x="1997941" y="795794"/>
                      </a:cubicBezTo>
                      <a:cubicBezTo>
                        <a:pt x="2017177" y="873491"/>
                        <a:pt x="2026487" y="953531"/>
                        <a:pt x="2026646" y="1033492"/>
                      </a:cubicBezTo>
                      <a:cubicBezTo>
                        <a:pt x="2026487" y="1113452"/>
                        <a:pt x="2017177" y="1193512"/>
                        <a:pt x="1997941" y="1271190"/>
                      </a:cubicBezTo>
                      <a:cubicBezTo>
                        <a:pt x="1993276" y="1290644"/>
                        <a:pt x="1987718" y="1309880"/>
                        <a:pt x="1981921" y="1329016"/>
                      </a:cubicBezTo>
                      <a:close/>
                    </a:path>
                  </a:pathLst>
                </a:custGeom>
                <a:solidFill>
                  <a:schemeClr val="accent2">
                    <a:lumMod val="50000"/>
                    <a:lumOff val="50000"/>
                  </a:schemeClr>
                </a:solidFill>
                <a:ln w="19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a typeface="+mn-ea"/>
                    <a:cs typeface="+mn-cs"/>
                  </a:endParaRPr>
                </a:p>
              </p:txBody>
            </p:sp>
          </p:grpSp>
        </p:grpSp>
        <p:pic>
          <p:nvPicPr>
            <p:cNvPr id="62" name="Picture 2" descr="5G - Wikipedia">
              <a:extLst>
                <a:ext uri="{FF2B5EF4-FFF2-40B4-BE49-F238E27FC236}">
                  <a16:creationId xmlns:a16="http://schemas.microsoft.com/office/drawing/2014/main" id="{55A29D84-064D-7164-F40B-8AAD024491C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17816" y="2050362"/>
              <a:ext cx="387052" cy="23563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6" name="Group 65">
            <a:extLst>
              <a:ext uri="{FF2B5EF4-FFF2-40B4-BE49-F238E27FC236}">
                <a16:creationId xmlns:a16="http://schemas.microsoft.com/office/drawing/2014/main" id="{4FF88A50-6E36-8EE6-F1CF-6AF8AE436EA0}"/>
              </a:ext>
            </a:extLst>
          </p:cNvPr>
          <p:cNvGrpSpPr/>
          <p:nvPr/>
        </p:nvGrpSpPr>
        <p:grpSpPr>
          <a:xfrm>
            <a:off x="515937" y="2702181"/>
            <a:ext cx="7540863" cy="793722"/>
            <a:chOff x="515937" y="1401164"/>
            <a:chExt cx="7540863" cy="793722"/>
          </a:xfrm>
        </p:grpSpPr>
        <p:sp>
          <p:nvSpPr>
            <p:cNvPr id="67" name="Rectangle 66">
              <a:extLst>
                <a:ext uri="{FF2B5EF4-FFF2-40B4-BE49-F238E27FC236}">
                  <a16:creationId xmlns:a16="http://schemas.microsoft.com/office/drawing/2014/main" id="{8FCF2480-0FD3-39F2-161C-259B4C12A0D1}"/>
                </a:ext>
              </a:extLst>
            </p:cNvPr>
            <p:cNvSpPr/>
            <p:nvPr/>
          </p:nvSpPr>
          <p:spPr>
            <a:xfrm>
              <a:off x="515937" y="1401164"/>
              <a:ext cx="1401329" cy="2300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2128"/>
                </a:spcBef>
                <a:spcAft>
                  <a:spcPts val="0"/>
                </a:spcAft>
                <a:buClrTx/>
                <a:buSzTx/>
                <a:buFontTx/>
                <a:buNone/>
                <a:tabLst/>
                <a:defRPr/>
              </a:pPr>
              <a:r>
                <a:rPr kumimoji="0" lang="en-US" sz="1000" b="0" i="0" u="none" strike="noStrike" kern="1200" cap="all" spc="200" normalizeH="0" baseline="0" noProof="0">
                  <a:ln>
                    <a:noFill/>
                  </a:ln>
                  <a:solidFill>
                    <a:srgbClr val="000C3F">
                      <a:lumMod val="25000"/>
                      <a:lumOff val="75000"/>
                    </a:srgbClr>
                  </a:solidFill>
                  <a:effectLst/>
                  <a:uLnTx/>
                  <a:uFillTx/>
                  <a:ea typeface="+mn-ea"/>
                  <a:cs typeface="+mn-cs"/>
                  <a:sym typeface="Calibri"/>
                </a:rPr>
                <a:t>Description</a:t>
              </a:r>
              <a:endParaRPr kumimoji="0" lang="en-US" sz="1000" b="0" i="0" u="none" strike="noStrike" kern="1200" cap="none" spc="0" normalizeH="0" baseline="0" noProof="0">
                <a:ln>
                  <a:noFill/>
                </a:ln>
                <a:solidFill>
                  <a:srgbClr val="F7F8FA"/>
                </a:solidFill>
                <a:effectLst/>
                <a:uLnTx/>
                <a:uFillTx/>
                <a:ea typeface="Alfabet" pitchFamily="2" charset="0"/>
                <a:cs typeface="+mn-cs"/>
                <a:sym typeface="Calibri"/>
              </a:endParaRPr>
            </a:p>
          </p:txBody>
        </p:sp>
        <p:sp>
          <p:nvSpPr>
            <p:cNvPr id="68" name="Rectangle 67">
              <a:extLst>
                <a:ext uri="{FF2B5EF4-FFF2-40B4-BE49-F238E27FC236}">
                  <a16:creationId xmlns:a16="http://schemas.microsoft.com/office/drawing/2014/main" id="{98C9248D-4544-CE28-02A7-AAFEBCCCF165}"/>
                </a:ext>
              </a:extLst>
            </p:cNvPr>
            <p:cNvSpPr/>
            <p:nvPr/>
          </p:nvSpPr>
          <p:spPr>
            <a:xfrm>
              <a:off x="515937" y="1703563"/>
              <a:ext cx="1401329" cy="4913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2128"/>
                </a:spcBef>
                <a:spcAft>
                  <a:spcPts val="0"/>
                </a:spcAft>
                <a:buClrTx/>
                <a:buSzTx/>
                <a:buFontTx/>
                <a:buNone/>
                <a:tabLst/>
                <a:defRPr/>
              </a:pPr>
              <a:r>
                <a:rPr kumimoji="0" lang="en-US" sz="1000" b="0" i="0" u="none" strike="noStrike" kern="1200" cap="all" spc="200" normalizeH="0" baseline="0" noProof="0">
                  <a:ln>
                    <a:noFill/>
                  </a:ln>
                  <a:solidFill>
                    <a:srgbClr val="000C3F">
                      <a:lumMod val="25000"/>
                      <a:lumOff val="75000"/>
                    </a:srgbClr>
                  </a:solidFill>
                  <a:effectLst/>
                  <a:uLnTx/>
                  <a:uFillTx/>
                  <a:ea typeface="+mn-ea"/>
                  <a:cs typeface="+mn-cs"/>
                  <a:sym typeface="Calibri"/>
                </a:rPr>
                <a:t>AVERAGE Traffic requirement</a:t>
              </a:r>
              <a:endParaRPr kumimoji="0" lang="en-US" sz="1000" b="0" i="0" u="none" strike="noStrike" kern="1200" cap="none" spc="0" normalizeH="0" baseline="0" noProof="0">
                <a:ln>
                  <a:noFill/>
                </a:ln>
                <a:solidFill>
                  <a:srgbClr val="F7F8FA"/>
                </a:solidFill>
                <a:effectLst/>
                <a:uLnTx/>
                <a:uFillTx/>
                <a:ea typeface="Alfabet" pitchFamily="2" charset="0"/>
                <a:cs typeface="+mn-cs"/>
                <a:sym typeface="Calibri"/>
              </a:endParaRPr>
            </a:p>
          </p:txBody>
        </p:sp>
        <p:sp>
          <p:nvSpPr>
            <p:cNvPr id="69" name="Rectangle 68">
              <a:extLst>
                <a:ext uri="{FF2B5EF4-FFF2-40B4-BE49-F238E27FC236}">
                  <a16:creationId xmlns:a16="http://schemas.microsoft.com/office/drawing/2014/main" id="{6EC7A7B2-E9E1-D6C1-BF61-26B9ECEFAEC7}"/>
                </a:ext>
              </a:extLst>
            </p:cNvPr>
            <p:cNvSpPr/>
            <p:nvPr/>
          </p:nvSpPr>
          <p:spPr>
            <a:xfrm>
              <a:off x="2016003" y="1401164"/>
              <a:ext cx="2822696" cy="230096"/>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lang="en-US" sz="900">
                  <a:solidFill>
                    <a:srgbClr val="FFFFFF"/>
                  </a:solidFill>
                  <a:ea typeface="Alfabet Light" pitchFamily="2" charset="0"/>
                  <a:cs typeface="Calibri"/>
                  <a:sym typeface="Calibri"/>
                </a:rPr>
                <a:t>Handling </a:t>
              </a:r>
              <a:r>
                <a:rPr kumimoji="0" lang="en-US" sz="900" b="0" i="0" u="none" strike="noStrike" kern="1200" cap="none" spc="0" normalizeH="0" baseline="0" noProof="0">
                  <a:ln>
                    <a:noFill/>
                  </a:ln>
                  <a:solidFill>
                    <a:srgbClr val="FFFFFF"/>
                  </a:solidFill>
                  <a:effectLst/>
                  <a:uLnTx/>
                  <a:uFillTx/>
                  <a:ea typeface="Alfabet Light" pitchFamily="2" charset="0"/>
                  <a:cs typeface="Calibri"/>
                  <a:sym typeface="Calibri"/>
                </a:rPr>
                <a:t>user queries</a:t>
              </a:r>
            </a:p>
          </p:txBody>
        </p:sp>
        <p:sp>
          <p:nvSpPr>
            <p:cNvPr id="70" name="Rectangle 69">
              <a:extLst>
                <a:ext uri="{FF2B5EF4-FFF2-40B4-BE49-F238E27FC236}">
                  <a16:creationId xmlns:a16="http://schemas.microsoft.com/office/drawing/2014/main" id="{A5E55616-3F99-2316-517C-AC7BA5B8AB30}"/>
                </a:ext>
              </a:extLst>
            </p:cNvPr>
            <p:cNvSpPr/>
            <p:nvPr/>
          </p:nvSpPr>
          <p:spPr>
            <a:xfrm>
              <a:off x="2016002" y="1703563"/>
              <a:ext cx="2822697" cy="491323"/>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UL: 1-</a:t>
              </a:r>
              <a:r>
                <a:rPr lang="en-US" sz="900">
                  <a:solidFill>
                    <a:srgbClr val="FFFFFF"/>
                  </a:solidFill>
                  <a:cs typeface="Calibri"/>
                  <a:sym typeface="Calibri"/>
                </a:rPr>
                <a:t>5</a:t>
              </a:r>
              <a:r>
                <a:rPr kumimoji="0" lang="en-US" sz="900" b="0" i="0" u="none" strike="noStrike" kern="1200" cap="none" spc="0" normalizeH="0" baseline="0" noProof="0">
                  <a:ln>
                    <a:noFill/>
                  </a:ln>
                  <a:solidFill>
                    <a:srgbClr val="FFFFFF"/>
                  </a:solidFill>
                  <a:effectLst/>
                  <a:uLnTx/>
                  <a:uFillTx/>
                  <a:ea typeface="+mn-ea"/>
                  <a:cs typeface="Calibri"/>
                  <a:sym typeface="Calibri"/>
                </a:rPr>
                <a:t> Mbps (image, video, audio)</a:t>
              </a:r>
            </a:p>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DL: 1-5 Mbps (AR overlays, voice)</a:t>
              </a:r>
            </a:p>
            <a:p>
              <a:pPr marL="0" marR="0" lvl="0" indent="0" algn="l" defTabSz="1706795" rtl="0" eaLnBrk="1" fontAlgn="auto" latinLnBrk="0" hangingPunct="1">
                <a:lnSpc>
                  <a:spcPct val="100000"/>
                </a:lnSpc>
                <a:spcBef>
                  <a:spcPts val="0"/>
                </a:spcBef>
                <a:spcAft>
                  <a:spcPts val="0"/>
                </a:spcAft>
                <a:buClrTx/>
                <a:buSzTx/>
                <a:buFontTx/>
                <a:buNone/>
                <a:tabLst/>
                <a:defRPr/>
              </a:pPr>
              <a:r>
                <a:rPr lang="en-US" sz="900">
                  <a:solidFill>
                    <a:srgbClr val="FFFFFF"/>
                  </a:solidFill>
                  <a:cs typeface="Calibri"/>
                  <a:sym typeface="Calibri"/>
                </a:rPr>
                <a:t>Peak rates are higher depending on sleep-wake cycle</a:t>
              </a:r>
              <a:endParaRPr kumimoji="0" lang="en-US" sz="900" b="0" i="0" u="none" strike="noStrike" kern="1200" cap="none" spc="0" normalizeH="0" baseline="0" noProof="0">
                <a:ln>
                  <a:noFill/>
                </a:ln>
                <a:solidFill>
                  <a:srgbClr val="FFFFFF"/>
                </a:solidFill>
                <a:effectLst/>
                <a:uLnTx/>
                <a:uFillTx/>
                <a:ea typeface="+mn-ea"/>
                <a:cs typeface="Calibri"/>
                <a:sym typeface="Calibri"/>
              </a:endParaRPr>
            </a:p>
          </p:txBody>
        </p:sp>
        <p:sp>
          <p:nvSpPr>
            <p:cNvPr id="71" name="Rectangle 70">
              <a:extLst>
                <a:ext uri="{FF2B5EF4-FFF2-40B4-BE49-F238E27FC236}">
                  <a16:creationId xmlns:a16="http://schemas.microsoft.com/office/drawing/2014/main" id="{1C43AB59-E28F-60D5-6B3E-2F6AFC4A48A4}"/>
                </a:ext>
              </a:extLst>
            </p:cNvPr>
            <p:cNvSpPr/>
            <p:nvPr/>
          </p:nvSpPr>
          <p:spPr>
            <a:xfrm>
              <a:off x="5073812" y="1401164"/>
              <a:ext cx="2982988" cy="230096"/>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Alfabet Light" pitchFamily="2" charset="0"/>
                  <a:cs typeface="Calibri"/>
                  <a:sym typeface="Calibri"/>
                </a:rPr>
                <a:t>Live video streaming of the user’s surrounding</a:t>
              </a:r>
            </a:p>
          </p:txBody>
        </p:sp>
        <p:sp>
          <p:nvSpPr>
            <p:cNvPr id="72" name="Rectangle 71">
              <a:extLst>
                <a:ext uri="{FF2B5EF4-FFF2-40B4-BE49-F238E27FC236}">
                  <a16:creationId xmlns:a16="http://schemas.microsoft.com/office/drawing/2014/main" id="{2F83BBDB-94F5-8855-B8B1-C038FA1E4E42}"/>
                </a:ext>
              </a:extLst>
            </p:cNvPr>
            <p:cNvSpPr/>
            <p:nvPr/>
          </p:nvSpPr>
          <p:spPr>
            <a:xfrm>
              <a:off x="5073812" y="1703563"/>
              <a:ext cx="2982988" cy="491323"/>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UL: 1-2</a:t>
              </a:r>
              <a:r>
                <a:rPr lang="en-US" sz="900">
                  <a:solidFill>
                    <a:srgbClr val="FFFFFF"/>
                  </a:solidFill>
                  <a:cs typeface="Calibri"/>
                  <a:sym typeface="Calibri"/>
                </a:rPr>
                <a:t>0</a:t>
              </a:r>
              <a:r>
                <a:rPr kumimoji="0" lang="en-US" sz="900" b="0" i="0" u="none" strike="noStrike" kern="1200" cap="none" spc="0" normalizeH="0" baseline="0" noProof="0">
                  <a:ln>
                    <a:noFill/>
                  </a:ln>
                  <a:solidFill>
                    <a:srgbClr val="FFFFFF"/>
                  </a:solidFill>
                  <a:effectLst/>
                  <a:uLnTx/>
                  <a:uFillTx/>
                  <a:ea typeface="+mn-ea"/>
                  <a:cs typeface="Calibri"/>
                  <a:sym typeface="Calibri"/>
                </a:rPr>
                <a:t> Mbps (video, audio)</a:t>
              </a:r>
            </a:p>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DL: 1-5 Mbps (AR feeds, overlays)</a:t>
              </a:r>
            </a:p>
            <a:p>
              <a:pPr defTabSz="1706795">
                <a:defRPr/>
              </a:pPr>
              <a:r>
                <a:rPr lang="en-US" sz="900">
                  <a:solidFill>
                    <a:srgbClr val="FFFFFF"/>
                  </a:solidFill>
                  <a:cs typeface="Calibri"/>
                  <a:sym typeface="Calibri"/>
                </a:rPr>
                <a:t>Peak rates are higher depending on sleep-wake cycle</a:t>
              </a:r>
            </a:p>
          </p:txBody>
        </p:sp>
      </p:grpSp>
      <p:grpSp>
        <p:nvGrpSpPr>
          <p:cNvPr id="73" name="Group 72">
            <a:extLst>
              <a:ext uri="{FF2B5EF4-FFF2-40B4-BE49-F238E27FC236}">
                <a16:creationId xmlns:a16="http://schemas.microsoft.com/office/drawing/2014/main" id="{F36FDABB-9A36-2250-CF33-FEDA9EA4ADC9}"/>
              </a:ext>
            </a:extLst>
          </p:cNvPr>
          <p:cNvGrpSpPr/>
          <p:nvPr/>
        </p:nvGrpSpPr>
        <p:grpSpPr>
          <a:xfrm>
            <a:off x="515937" y="5196874"/>
            <a:ext cx="7540863" cy="793722"/>
            <a:chOff x="515937" y="4086764"/>
            <a:chExt cx="7540863" cy="793722"/>
          </a:xfrm>
        </p:grpSpPr>
        <p:sp>
          <p:nvSpPr>
            <p:cNvPr id="74" name="Rectangle 73">
              <a:extLst>
                <a:ext uri="{FF2B5EF4-FFF2-40B4-BE49-F238E27FC236}">
                  <a16:creationId xmlns:a16="http://schemas.microsoft.com/office/drawing/2014/main" id="{FCFE1FBF-577F-EE7E-3B92-C521FDBF85DA}"/>
                </a:ext>
              </a:extLst>
            </p:cNvPr>
            <p:cNvSpPr/>
            <p:nvPr/>
          </p:nvSpPr>
          <p:spPr>
            <a:xfrm>
              <a:off x="515937" y="4086764"/>
              <a:ext cx="1401329" cy="2300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2128"/>
                </a:spcBef>
                <a:spcAft>
                  <a:spcPts val="0"/>
                </a:spcAft>
                <a:buClrTx/>
                <a:buSzTx/>
                <a:buFontTx/>
                <a:buNone/>
                <a:tabLst/>
                <a:defRPr/>
              </a:pPr>
              <a:r>
                <a:rPr kumimoji="0" lang="en-US" sz="1000" b="0" i="0" u="none" strike="noStrike" kern="1200" cap="all" spc="200" normalizeH="0" baseline="0" noProof="0">
                  <a:ln>
                    <a:noFill/>
                  </a:ln>
                  <a:solidFill>
                    <a:srgbClr val="000C3F">
                      <a:lumMod val="25000"/>
                      <a:lumOff val="75000"/>
                    </a:srgbClr>
                  </a:solidFill>
                  <a:effectLst/>
                  <a:uLnTx/>
                  <a:uFillTx/>
                  <a:latin typeface="Aptos" panose="020B0004020202020204" pitchFamily="34" charset="0"/>
                  <a:ea typeface="+mn-ea"/>
                  <a:cs typeface="+mn-cs"/>
                  <a:sym typeface="Calibri"/>
                </a:rPr>
                <a:t>Description</a:t>
              </a:r>
              <a:endParaRPr kumimoji="0" lang="en-US" sz="1000" b="0" i="0" u="none" strike="noStrike" kern="1200" cap="none" spc="0" normalizeH="0" baseline="0" noProof="0">
                <a:ln>
                  <a:noFill/>
                </a:ln>
                <a:solidFill>
                  <a:srgbClr val="F7F8FA"/>
                </a:solidFill>
                <a:effectLst/>
                <a:uLnTx/>
                <a:uFillTx/>
                <a:latin typeface="Aptos" panose="020B0004020202020204" pitchFamily="34" charset="0"/>
                <a:ea typeface="Alfabet" pitchFamily="2" charset="0"/>
                <a:cs typeface="+mn-cs"/>
                <a:sym typeface="Calibri"/>
              </a:endParaRPr>
            </a:p>
          </p:txBody>
        </p:sp>
        <p:sp>
          <p:nvSpPr>
            <p:cNvPr id="75" name="Rectangle 74">
              <a:extLst>
                <a:ext uri="{FF2B5EF4-FFF2-40B4-BE49-F238E27FC236}">
                  <a16:creationId xmlns:a16="http://schemas.microsoft.com/office/drawing/2014/main" id="{6CF1E276-1623-4C05-27AF-9CD804D9D72D}"/>
                </a:ext>
              </a:extLst>
            </p:cNvPr>
            <p:cNvSpPr/>
            <p:nvPr/>
          </p:nvSpPr>
          <p:spPr>
            <a:xfrm>
              <a:off x="515937" y="4389163"/>
              <a:ext cx="1401329" cy="4913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2128"/>
                </a:spcBef>
                <a:spcAft>
                  <a:spcPts val="0"/>
                </a:spcAft>
                <a:buClrTx/>
                <a:buSzTx/>
                <a:buFontTx/>
                <a:buNone/>
                <a:tabLst/>
                <a:defRPr/>
              </a:pPr>
              <a:r>
                <a:rPr kumimoji="0" lang="en-US" sz="1000" b="0" i="0" u="none" strike="noStrike" kern="1200" cap="all" spc="200" normalizeH="0" baseline="0" noProof="0">
                  <a:ln>
                    <a:noFill/>
                  </a:ln>
                  <a:solidFill>
                    <a:srgbClr val="000C3F">
                      <a:lumMod val="25000"/>
                      <a:lumOff val="75000"/>
                    </a:srgbClr>
                  </a:solidFill>
                  <a:effectLst/>
                  <a:uLnTx/>
                  <a:uFillTx/>
                  <a:latin typeface="Aptos" panose="020B0004020202020204" pitchFamily="34" charset="0"/>
                  <a:ea typeface="+mn-ea"/>
                  <a:cs typeface="+mn-cs"/>
                  <a:sym typeface="Calibri"/>
                </a:rPr>
                <a:t>AVERAGE Traffic requirement</a:t>
              </a:r>
              <a:endParaRPr kumimoji="0" lang="en-US" sz="1000" b="0" i="0" u="none" strike="noStrike" kern="1200" cap="none" spc="0" normalizeH="0" baseline="0" noProof="0">
                <a:ln>
                  <a:noFill/>
                </a:ln>
                <a:solidFill>
                  <a:srgbClr val="F7F8FA"/>
                </a:solidFill>
                <a:effectLst/>
                <a:uLnTx/>
                <a:uFillTx/>
                <a:latin typeface="Aptos" panose="020B0004020202020204" pitchFamily="34" charset="0"/>
                <a:ea typeface="Alfabet" pitchFamily="2" charset="0"/>
                <a:cs typeface="+mn-cs"/>
                <a:sym typeface="Calibri"/>
              </a:endParaRPr>
            </a:p>
          </p:txBody>
        </p:sp>
        <p:sp>
          <p:nvSpPr>
            <p:cNvPr id="76" name="Rectangle 75">
              <a:extLst>
                <a:ext uri="{FF2B5EF4-FFF2-40B4-BE49-F238E27FC236}">
                  <a16:creationId xmlns:a16="http://schemas.microsoft.com/office/drawing/2014/main" id="{D8A40A9C-C2C2-88B1-E3B0-2F92F4537D86}"/>
                </a:ext>
              </a:extLst>
            </p:cNvPr>
            <p:cNvSpPr/>
            <p:nvPr/>
          </p:nvSpPr>
          <p:spPr>
            <a:xfrm>
              <a:off x="2016002" y="4086764"/>
              <a:ext cx="2822695" cy="230096"/>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3D Realistic and lively interactions</a:t>
              </a:r>
            </a:p>
          </p:txBody>
        </p:sp>
        <p:sp>
          <p:nvSpPr>
            <p:cNvPr id="77" name="Rectangle 76">
              <a:extLst>
                <a:ext uri="{FF2B5EF4-FFF2-40B4-BE49-F238E27FC236}">
                  <a16:creationId xmlns:a16="http://schemas.microsoft.com/office/drawing/2014/main" id="{49192AFF-7811-0241-EE2C-AEE6842A6C1D}"/>
                </a:ext>
              </a:extLst>
            </p:cNvPr>
            <p:cNvSpPr/>
            <p:nvPr/>
          </p:nvSpPr>
          <p:spPr>
            <a:xfrm>
              <a:off x="2016003" y="4389163"/>
              <a:ext cx="2822696" cy="491323"/>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UL: 1-10 Mbps (3D view of speakers</a:t>
              </a:r>
              <a:r>
                <a:rPr lang="en-US" sz="900">
                  <a:solidFill>
                    <a:srgbClr val="FFFFFF"/>
                  </a:solidFill>
                  <a:cs typeface="Calibri"/>
                  <a:sym typeface="Calibri"/>
                </a:rPr>
                <a:t> &amp;</a:t>
              </a:r>
              <a:r>
                <a:rPr kumimoji="0" lang="en-US" sz="900" b="0" i="0" u="none" strike="noStrike" kern="1200" cap="none" spc="0" normalizeH="0" baseline="0" noProof="0">
                  <a:ln>
                    <a:noFill/>
                  </a:ln>
                  <a:solidFill>
                    <a:srgbClr val="FFFFFF"/>
                  </a:solidFill>
                  <a:effectLst/>
                  <a:uLnTx/>
                  <a:uFillTx/>
                  <a:ea typeface="+mn-ea"/>
                  <a:cs typeface="Calibri"/>
                  <a:sym typeface="Calibri"/>
                </a:rPr>
                <a:t> environment)</a:t>
              </a:r>
            </a:p>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DL: </a:t>
              </a:r>
              <a:r>
                <a:rPr lang="en-US" sz="900">
                  <a:solidFill>
                    <a:srgbClr val="FFFFFF"/>
                  </a:solidFill>
                  <a:cs typeface="Calibri"/>
                  <a:sym typeface="Calibri"/>
                </a:rPr>
                <a:t>1</a:t>
              </a:r>
              <a:r>
                <a:rPr kumimoji="0" lang="en-US" sz="900" b="0" i="0" u="none" strike="noStrike" kern="1200" cap="none" spc="0" normalizeH="0" baseline="0" noProof="0">
                  <a:ln>
                    <a:noFill/>
                  </a:ln>
                  <a:solidFill>
                    <a:srgbClr val="FFFFFF"/>
                  </a:solidFill>
                  <a:effectLst/>
                  <a:uLnTx/>
                  <a:uFillTx/>
                  <a:ea typeface="+mn-ea"/>
                  <a:cs typeface="Calibri"/>
                  <a:sym typeface="Calibri"/>
                </a:rPr>
                <a:t>-</a:t>
              </a:r>
              <a:r>
                <a:rPr lang="en-US" sz="900">
                  <a:solidFill>
                    <a:srgbClr val="FFFFFF"/>
                  </a:solidFill>
                  <a:cs typeface="Calibri"/>
                  <a:sym typeface="Calibri"/>
                </a:rPr>
                <a:t>100</a:t>
              </a:r>
              <a:r>
                <a:rPr kumimoji="0" lang="en-US" sz="900" b="0" i="0" u="none" strike="noStrike" kern="1200" cap="none" spc="0" normalizeH="0" baseline="0" noProof="0">
                  <a:ln>
                    <a:noFill/>
                  </a:ln>
                  <a:solidFill>
                    <a:srgbClr val="FFFFFF"/>
                  </a:solidFill>
                  <a:effectLst/>
                  <a:uLnTx/>
                  <a:uFillTx/>
                  <a:ea typeface="+mn-ea"/>
                  <a:cs typeface="Calibri"/>
                  <a:sym typeface="Calibri"/>
                </a:rPr>
                <a:t> Mbps (3D </a:t>
              </a:r>
              <a:r>
                <a:rPr lang="en-US" sz="900">
                  <a:solidFill>
                    <a:srgbClr val="FFFFFF"/>
                  </a:solidFill>
                  <a:cs typeface="Calibri"/>
                  <a:sym typeface="Calibri"/>
                </a:rPr>
                <a:t>rendering, multi-party</a:t>
              </a:r>
              <a:r>
                <a:rPr kumimoji="0" lang="en-US" sz="900" b="0" i="0" u="none" strike="noStrike" kern="1200" cap="none" spc="0" normalizeH="0" baseline="0" noProof="0">
                  <a:ln>
                    <a:noFill/>
                  </a:ln>
                  <a:solidFill>
                    <a:srgbClr val="FFFFFF"/>
                  </a:solidFill>
                  <a:effectLst/>
                  <a:uLnTx/>
                  <a:uFillTx/>
                  <a:ea typeface="+mn-ea"/>
                  <a:cs typeface="Calibri"/>
                  <a:sym typeface="Calibri"/>
                </a:rPr>
                <a:t>)</a:t>
              </a:r>
            </a:p>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Latency: 10-30 </a:t>
              </a:r>
              <a:r>
                <a:rPr kumimoji="0" lang="en-US" sz="900" b="0" i="0" u="none" strike="noStrike" kern="1200" cap="none" spc="0" normalizeH="0" baseline="0" noProof="0" err="1">
                  <a:ln>
                    <a:noFill/>
                  </a:ln>
                  <a:solidFill>
                    <a:srgbClr val="FFFFFF"/>
                  </a:solidFill>
                  <a:effectLst/>
                  <a:uLnTx/>
                  <a:uFillTx/>
                  <a:ea typeface="+mn-ea"/>
                  <a:cs typeface="Calibri"/>
                  <a:sym typeface="Calibri"/>
                </a:rPr>
                <a:t>ms</a:t>
              </a:r>
              <a:endParaRPr kumimoji="0" lang="en-US" sz="900" b="0" i="0" u="none" strike="noStrike" kern="1200" cap="none" spc="0" normalizeH="0" baseline="0" noProof="0">
                <a:ln>
                  <a:noFill/>
                </a:ln>
                <a:solidFill>
                  <a:srgbClr val="FFFFFF"/>
                </a:solidFill>
                <a:effectLst/>
                <a:uLnTx/>
                <a:uFillTx/>
                <a:ea typeface="+mn-ea"/>
                <a:cs typeface="Calibri"/>
                <a:sym typeface="Calibri"/>
              </a:endParaRPr>
            </a:p>
          </p:txBody>
        </p:sp>
        <p:sp>
          <p:nvSpPr>
            <p:cNvPr id="78" name="Rectangle 77">
              <a:extLst>
                <a:ext uri="{FF2B5EF4-FFF2-40B4-BE49-F238E27FC236}">
                  <a16:creationId xmlns:a16="http://schemas.microsoft.com/office/drawing/2014/main" id="{1FFA56CE-3048-C5E9-8459-80BBDD0685C6}"/>
                </a:ext>
              </a:extLst>
            </p:cNvPr>
            <p:cNvSpPr/>
            <p:nvPr/>
          </p:nvSpPr>
          <p:spPr>
            <a:xfrm>
              <a:off x="5073810" y="4086764"/>
              <a:ext cx="2982989" cy="230096"/>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lang="en-US" sz="900">
                  <a:solidFill>
                    <a:srgbClr val="FFFFFF"/>
                  </a:solidFill>
                  <a:cs typeface="Calibri"/>
                  <a:sym typeface="Calibri"/>
                </a:rPr>
                <a:t>Interactive Shopping and Games</a:t>
              </a:r>
              <a:endParaRPr kumimoji="0" lang="en-US" sz="900" b="0" i="0" u="none" strike="noStrike" kern="1200" cap="none" spc="0" normalizeH="0" baseline="0" noProof="0">
                <a:ln>
                  <a:noFill/>
                </a:ln>
                <a:solidFill>
                  <a:srgbClr val="FFFFFF"/>
                </a:solidFill>
                <a:effectLst/>
                <a:uLnTx/>
                <a:uFillTx/>
                <a:ea typeface="+mn-ea"/>
                <a:cs typeface="Calibri"/>
                <a:sym typeface="Calibri"/>
              </a:endParaRPr>
            </a:p>
          </p:txBody>
        </p:sp>
        <p:sp>
          <p:nvSpPr>
            <p:cNvPr id="79" name="Rectangle 78">
              <a:extLst>
                <a:ext uri="{FF2B5EF4-FFF2-40B4-BE49-F238E27FC236}">
                  <a16:creationId xmlns:a16="http://schemas.microsoft.com/office/drawing/2014/main" id="{FA8A81B7-CEBC-B32C-1611-CA40A0F8BE58}"/>
                </a:ext>
              </a:extLst>
            </p:cNvPr>
            <p:cNvSpPr/>
            <p:nvPr/>
          </p:nvSpPr>
          <p:spPr>
            <a:xfrm>
              <a:off x="5073810" y="4389163"/>
              <a:ext cx="2982990" cy="491323"/>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UL: 1-10 Mbps (video, audio, sensors)</a:t>
              </a:r>
            </a:p>
            <a:p>
              <a:pPr marL="0" marR="0" lvl="0" indent="0" algn="l" defTabSz="1706795"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ea typeface="+mn-ea"/>
                  <a:cs typeface="Calibri"/>
                  <a:sym typeface="Calibri"/>
                </a:rPr>
                <a:t>DL: 5-25 Mbps ( 3D rendering)</a:t>
              </a:r>
            </a:p>
          </p:txBody>
        </p:sp>
      </p:grpSp>
    </p:spTree>
    <p:extLst>
      <p:ext uri="{BB962C8B-B14F-4D97-AF65-F5344CB8AC3E}">
        <p14:creationId xmlns:p14="http://schemas.microsoft.com/office/powerpoint/2010/main" val="339280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621B6C29-3A03-FBFA-9E96-C1AB2F113287}"/>
              </a:ext>
            </a:extLst>
          </p:cNvPr>
          <p:cNvSpPr>
            <a:spLocks noGrp="1"/>
          </p:cNvSpPr>
          <p:nvPr>
            <p:ph idx="13"/>
          </p:nvPr>
        </p:nvSpPr>
        <p:spPr>
          <a:xfrm>
            <a:off x="556874" y="2115892"/>
            <a:ext cx="3036373" cy="1395605"/>
          </a:xfrm>
        </p:spPr>
        <p:txBody>
          <a:bodyPr/>
          <a:lstStyle/>
          <a:p>
            <a:pPr marL="0" indent="0">
              <a:spcBef>
                <a:spcPts val="0"/>
              </a:spcBef>
              <a:buNone/>
            </a:pPr>
            <a:r>
              <a:rPr lang="en-US" sz="1600">
                <a:latin typeface="Aptos" panose="020B0004020202020204" pitchFamily="34" charset="0"/>
                <a:cs typeface="Microsoft Sans Serif" panose="020B0604020202020204" pitchFamily="34" charset="0"/>
              </a:rPr>
              <a:t>A robotic system seamlessly combines on‑device AI with edge‑hosted VLA models over cellular to perform precise, real‑time actions</a:t>
            </a:r>
          </a:p>
        </p:txBody>
      </p:sp>
      <p:sp>
        <p:nvSpPr>
          <p:cNvPr id="3" name="Text Placeholder 10">
            <a:extLst>
              <a:ext uri="{FF2B5EF4-FFF2-40B4-BE49-F238E27FC236}">
                <a16:creationId xmlns:a16="http://schemas.microsoft.com/office/drawing/2014/main" id="{F690320E-1781-7545-79E4-810FCD2C6D28}"/>
              </a:ext>
            </a:extLst>
          </p:cNvPr>
          <p:cNvSpPr txBox="1">
            <a:spLocks/>
          </p:cNvSpPr>
          <p:nvPr/>
        </p:nvSpPr>
        <p:spPr>
          <a:xfrm>
            <a:off x="438432" y="6383404"/>
            <a:ext cx="1720645" cy="236347"/>
          </a:xfrm>
          <a:prstGeom prst="rect">
            <a:avLst/>
          </a:prstGeom>
        </p:spPr>
        <p:txBody>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bg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bg1"/>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bg1"/>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bg1"/>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bg1"/>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bg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bg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bg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bg1"/>
                </a:solidFill>
                <a:latin typeface="+mn-lt"/>
                <a:ea typeface="+mn-ea"/>
                <a:cs typeface="+mn-cs"/>
              </a:defRPr>
            </a:lvl9pPr>
          </a:lstStyle>
          <a:p>
            <a:pPr marL="0" indent="0">
              <a:buNone/>
            </a:pPr>
            <a:r>
              <a:rPr lang="en-US" sz="1100">
                <a:solidFill>
                  <a:schemeClr val="tx1"/>
                </a:solidFill>
              </a:rPr>
              <a:t>MWC-B 2026</a:t>
            </a:r>
          </a:p>
        </p:txBody>
      </p:sp>
      <p:sp>
        <p:nvSpPr>
          <p:cNvPr id="4" name="Freeform 5">
            <a:extLst>
              <a:ext uri="{FF2B5EF4-FFF2-40B4-BE49-F238E27FC236}">
                <a16:creationId xmlns:a16="http://schemas.microsoft.com/office/drawing/2014/main" id="{74E70EDB-EFD9-4E2A-0CB3-A1A8ACCDC701}"/>
              </a:ext>
            </a:extLst>
          </p:cNvPr>
          <p:cNvSpPr>
            <a:spLocks noChangeAspect="1" noEditPoints="1"/>
          </p:cNvSpPr>
          <p:nvPr/>
        </p:nvSpPr>
        <p:spPr bwMode="black">
          <a:xfrm>
            <a:off x="513160" y="356422"/>
            <a:ext cx="1184289" cy="217068"/>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Microsoft Sans Serif"/>
              <a:ea typeface="+mn-ea"/>
              <a:cs typeface="+mn-cs"/>
            </a:endParaRPr>
          </a:p>
        </p:txBody>
      </p:sp>
      <p:grpSp>
        <p:nvGrpSpPr>
          <p:cNvPr id="5" name="Group 4">
            <a:extLst>
              <a:ext uri="{FF2B5EF4-FFF2-40B4-BE49-F238E27FC236}">
                <a16:creationId xmlns:a16="http://schemas.microsoft.com/office/drawing/2014/main" id="{3D0B936A-43DA-7436-5290-0939B31EE313}"/>
              </a:ext>
            </a:extLst>
          </p:cNvPr>
          <p:cNvGrpSpPr/>
          <p:nvPr/>
        </p:nvGrpSpPr>
        <p:grpSpPr>
          <a:xfrm>
            <a:off x="531569" y="736551"/>
            <a:ext cx="685800" cy="685800"/>
            <a:chOff x="495300" y="342900"/>
            <a:chExt cx="685800" cy="685800"/>
          </a:xfrm>
          <a:solidFill>
            <a:schemeClr val="tx1"/>
          </a:solidFill>
        </p:grpSpPr>
        <p:sp>
          <p:nvSpPr>
            <p:cNvPr id="6" name="Freeform: Shape 12">
              <a:extLst>
                <a:ext uri="{FF2B5EF4-FFF2-40B4-BE49-F238E27FC236}">
                  <a16:creationId xmlns:a16="http://schemas.microsoft.com/office/drawing/2014/main" id="{895306AE-3D6C-D78A-C9AC-DE47DDF63AD4}"/>
                </a:ext>
              </a:extLst>
            </p:cNvPr>
            <p:cNvSpPr/>
            <p:nvPr/>
          </p:nvSpPr>
          <p:spPr>
            <a:xfrm>
              <a:off x="520605" y="368316"/>
              <a:ext cx="635189" cy="631795"/>
            </a:xfrm>
            <a:custGeom>
              <a:avLst/>
              <a:gdLst>
                <a:gd name="connsiteX0" fmla="*/ 1869183 w 1912225"/>
                <a:gd name="connsiteY0" fmla="*/ 667164 h 1899753"/>
                <a:gd name="connsiteX1" fmla="*/ 1850229 w 1912225"/>
                <a:gd name="connsiteY1" fmla="*/ 612993 h 1899753"/>
                <a:gd name="connsiteX2" fmla="*/ 1828219 w 1912225"/>
                <a:gd name="connsiteY2" fmla="*/ 559923 h 1899753"/>
                <a:gd name="connsiteX3" fmla="*/ 1802907 w 1912225"/>
                <a:gd name="connsiteY3" fmla="*/ 508321 h 1899753"/>
                <a:gd name="connsiteX4" fmla="*/ 1796181 w 1912225"/>
                <a:gd name="connsiteY4" fmla="*/ 495604 h 1899753"/>
                <a:gd name="connsiteX5" fmla="*/ 1789089 w 1912225"/>
                <a:gd name="connsiteY5" fmla="*/ 483131 h 1899753"/>
                <a:gd name="connsiteX6" fmla="*/ 1785543 w 1912225"/>
                <a:gd name="connsiteY6" fmla="*/ 476895 h 1899753"/>
                <a:gd name="connsiteX7" fmla="*/ 1781875 w 1912225"/>
                <a:gd name="connsiteY7" fmla="*/ 470781 h 1899753"/>
                <a:gd name="connsiteX8" fmla="*/ 1774538 w 1912225"/>
                <a:gd name="connsiteY8" fmla="*/ 458430 h 1899753"/>
                <a:gd name="connsiteX9" fmla="*/ 1743112 w 1912225"/>
                <a:gd name="connsiteY9" fmla="*/ 410252 h 1899753"/>
                <a:gd name="connsiteX10" fmla="*/ 1708873 w 1912225"/>
                <a:gd name="connsiteY10" fmla="*/ 364030 h 1899753"/>
                <a:gd name="connsiteX11" fmla="*/ 1671822 w 1912225"/>
                <a:gd name="connsiteY11" fmla="*/ 320009 h 1899753"/>
                <a:gd name="connsiteX12" fmla="*/ 1632325 w 1912225"/>
                <a:gd name="connsiteY12" fmla="*/ 278189 h 1899753"/>
                <a:gd name="connsiteX13" fmla="*/ 1590261 w 1912225"/>
                <a:gd name="connsiteY13" fmla="*/ 238937 h 1899753"/>
                <a:gd name="connsiteX14" fmla="*/ 1545873 w 1912225"/>
                <a:gd name="connsiteY14" fmla="*/ 202130 h 1899753"/>
                <a:gd name="connsiteX15" fmla="*/ 1499284 w 1912225"/>
                <a:gd name="connsiteY15" fmla="*/ 168136 h 1899753"/>
                <a:gd name="connsiteX16" fmla="*/ 1450861 w 1912225"/>
                <a:gd name="connsiteY16" fmla="*/ 136832 h 1899753"/>
                <a:gd name="connsiteX17" fmla="*/ 1438388 w 1912225"/>
                <a:gd name="connsiteY17" fmla="*/ 129495 h 1899753"/>
                <a:gd name="connsiteX18" fmla="*/ 1432152 w 1912225"/>
                <a:gd name="connsiteY18" fmla="*/ 125827 h 1899753"/>
                <a:gd name="connsiteX19" fmla="*/ 1425793 w 1912225"/>
                <a:gd name="connsiteY19" fmla="*/ 122281 h 1899753"/>
                <a:gd name="connsiteX20" fmla="*/ 1413198 w 1912225"/>
                <a:gd name="connsiteY20" fmla="*/ 115311 h 1899753"/>
                <a:gd name="connsiteX21" fmla="*/ 1400481 w 1912225"/>
                <a:gd name="connsiteY21" fmla="*/ 108585 h 1899753"/>
                <a:gd name="connsiteX22" fmla="*/ 1348634 w 1912225"/>
                <a:gd name="connsiteY22" fmla="*/ 83395 h 1899753"/>
                <a:gd name="connsiteX23" fmla="*/ 1295197 w 1912225"/>
                <a:gd name="connsiteY23" fmla="*/ 61507 h 1899753"/>
                <a:gd name="connsiteX24" fmla="*/ 1240660 w 1912225"/>
                <a:gd name="connsiteY24" fmla="*/ 42676 h 1899753"/>
                <a:gd name="connsiteX25" fmla="*/ 1185022 w 1912225"/>
                <a:gd name="connsiteY25" fmla="*/ 27391 h 1899753"/>
                <a:gd name="connsiteX26" fmla="*/ 1071424 w 1912225"/>
                <a:gd name="connsiteY26" fmla="*/ 6848 h 1899753"/>
                <a:gd name="connsiteX27" fmla="*/ 956113 w 1912225"/>
                <a:gd name="connsiteY27" fmla="*/ 0 h 1899753"/>
                <a:gd name="connsiteX28" fmla="*/ 840802 w 1912225"/>
                <a:gd name="connsiteY28" fmla="*/ 6848 h 1899753"/>
                <a:gd name="connsiteX29" fmla="*/ 727203 w 1912225"/>
                <a:gd name="connsiteY29" fmla="*/ 27391 h 1899753"/>
                <a:gd name="connsiteX30" fmla="*/ 671566 w 1912225"/>
                <a:gd name="connsiteY30" fmla="*/ 42676 h 1899753"/>
                <a:gd name="connsiteX31" fmla="*/ 617028 w 1912225"/>
                <a:gd name="connsiteY31" fmla="*/ 61507 h 1899753"/>
                <a:gd name="connsiteX32" fmla="*/ 563592 w 1912225"/>
                <a:gd name="connsiteY32" fmla="*/ 83395 h 1899753"/>
                <a:gd name="connsiteX33" fmla="*/ 511745 w 1912225"/>
                <a:gd name="connsiteY33" fmla="*/ 108585 h 1899753"/>
                <a:gd name="connsiteX34" fmla="*/ 499028 w 1912225"/>
                <a:gd name="connsiteY34" fmla="*/ 115311 h 1899753"/>
                <a:gd name="connsiteX35" fmla="*/ 486433 w 1912225"/>
                <a:gd name="connsiteY35" fmla="*/ 122281 h 1899753"/>
                <a:gd name="connsiteX36" fmla="*/ 480074 w 1912225"/>
                <a:gd name="connsiteY36" fmla="*/ 125827 h 1899753"/>
                <a:gd name="connsiteX37" fmla="*/ 473838 w 1912225"/>
                <a:gd name="connsiteY37" fmla="*/ 129495 h 1899753"/>
                <a:gd name="connsiteX38" fmla="*/ 461365 w 1912225"/>
                <a:gd name="connsiteY38" fmla="*/ 136832 h 1899753"/>
                <a:gd name="connsiteX39" fmla="*/ 412942 w 1912225"/>
                <a:gd name="connsiteY39" fmla="*/ 168136 h 1899753"/>
                <a:gd name="connsiteX40" fmla="*/ 366353 w 1912225"/>
                <a:gd name="connsiteY40" fmla="*/ 202130 h 1899753"/>
                <a:gd name="connsiteX41" fmla="*/ 321965 w 1912225"/>
                <a:gd name="connsiteY41" fmla="*/ 238937 h 1899753"/>
                <a:gd name="connsiteX42" fmla="*/ 279901 w 1912225"/>
                <a:gd name="connsiteY42" fmla="*/ 278189 h 1899753"/>
                <a:gd name="connsiteX43" fmla="*/ 240404 w 1912225"/>
                <a:gd name="connsiteY43" fmla="*/ 320009 h 1899753"/>
                <a:gd name="connsiteX44" fmla="*/ 203353 w 1912225"/>
                <a:gd name="connsiteY44" fmla="*/ 364030 h 1899753"/>
                <a:gd name="connsiteX45" fmla="*/ 169114 w 1912225"/>
                <a:gd name="connsiteY45" fmla="*/ 410252 h 1899753"/>
                <a:gd name="connsiteX46" fmla="*/ 137688 w 1912225"/>
                <a:gd name="connsiteY46" fmla="*/ 458430 h 1899753"/>
                <a:gd name="connsiteX47" fmla="*/ 130351 w 1912225"/>
                <a:gd name="connsiteY47" fmla="*/ 470781 h 1899753"/>
                <a:gd name="connsiteX48" fmla="*/ 126683 w 1912225"/>
                <a:gd name="connsiteY48" fmla="*/ 476895 h 1899753"/>
                <a:gd name="connsiteX49" fmla="*/ 123137 w 1912225"/>
                <a:gd name="connsiteY49" fmla="*/ 483131 h 1899753"/>
                <a:gd name="connsiteX50" fmla="*/ 116044 w 1912225"/>
                <a:gd name="connsiteY50" fmla="*/ 495604 h 1899753"/>
                <a:gd name="connsiteX51" fmla="*/ 109319 w 1912225"/>
                <a:gd name="connsiteY51" fmla="*/ 508321 h 1899753"/>
                <a:gd name="connsiteX52" fmla="*/ 84007 w 1912225"/>
                <a:gd name="connsiteY52" fmla="*/ 559923 h 1899753"/>
                <a:gd name="connsiteX53" fmla="*/ 61996 w 1912225"/>
                <a:gd name="connsiteY53" fmla="*/ 612993 h 1899753"/>
                <a:gd name="connsiteX54" fmla="*/ 43043 w 1912225"/>
                <a:gd name="connsiteY54" fmla="*/ 667164 h 1899753"/>
                <a:gd name="connsiteX55" fmla="*/ 27635 w 1912225"/>
                <a:gd name="connsiteY55" fmla="*/ 722435 h 1899753"/>
                <a:gd name="connsiteX56" fmla="*/ 0 w 1912225"/>
                <a:gd name="connsiteY56" fmla="*/ 949877 h 1899753"/>
                <a:gd name="connsiteX57" fmla="*/ 27635 w 1912225"/>
                <a:gd name="connsiteY57" fmla="*/ 1177319 h 1899753"/>
                <a:gd name="connsiteX58" fmla="*/ 43043 w 1912225"/>
                <a:gd name="connsiteY58" fmla="*/ 1232590 h 1899753"/>
                <a:gd name="connsiteX59" fmla="*/ 61996 w 1912225"/>
                <a:gd name="connsiteY59" fmla="*/ 1286760 h 1899753"/>
                <a:gd name="connsiteX60" fmla="*/ 84007 w 1912225"/>
                <a:gd name="connsiteY60" fmla="*/ 1339830 h 1899753"/>
                <a:gd name="connsiteX61" fmla="*/ 109319 w 1912225"/>
                <a:gd name="connsiteY61" fmla="*/ 1391432 h 1899753"/>
                <a:gd name="connsiteX62" fmla="*/ 116044 w 1912225"/>
                <a:gd name="connsiteY62" fmla="*/ 1404149 h 1899753"/>
                <a:gd name="connsiteX63" fmla="*/ 123137 w 1912225"/>
                <a:gd name="connsiteY63" fmla="*/ 1416622 h 1899753"/>
                <a:gd name="connsiteX64" fmla="*/ 126683 w 1912225"/>
                <a:gd name="connsiteY64" fmla="*/ 1422858 h 1899753"/>
                <a:gd name="connsiteX65" fmla="*/ 130351 w 1912225"/>
                <a:gd name="connsiteY65" fmla="*/ 1428972 h 1899753"/>
                <a:gd name="connsiteX66" fmla="*/ 137688 w 1912225"/>
                <a:gd name="connsiteY66" fmla="*/ 1441323 h 1899753"/>
                <a:gd name="connsiteX67" fmla="*/ 169114 w 1912225"/>
                <a:gd name="connsiteY67" fmla="*/ 1489501 h 1899753"/>
                <a:gd name="connsiteX68" fmla="*/ 203353 w 1912225"/>
                <a:gd name="connsiteY68" fmla="*/ 1535723 h 1899753"/>
                <a:gd name="connsiteX69" fmla="*/ 240404 w 1912225"/>
                <a:gd name="connsiteY69" fmla="*/ 1579745 h 1899753"/>
                <a:gd name="connsiteX70" fmla="*/ 279901 w 1912225"/>
                <a:gd name="connsiteY70" fmla="*/ 1621565 h 1899753"/>
                <a:gd name="connsiteX71" fmla="*/ 321965 w 1912225"/>
                <a:gd name="connsiteY71" fmla="*/ 1660817 h 1899753"/>
                <a:gd name="connsiteX72" fmla="*/ 366353 w 1912225"/>
                <a:gd name="connsiteY72" fmla="*/ 1697623 h 1899753"/>
                <a:gd name="connsiteX73" fmla="*/ 412942 w 1912225"/>
                <a:gd name="connsiteY73" fmla="*/ 1731617 h 1899753"/>
                <a:gd name="connsiteX74" fmla="*/ 461365 w 1912225"/>
                <a:gd name="connsiteY74" fmla="*/ 1762921 h 1899753"/>
                <a:gd name="connsiteX75" fmla="*/ 473838 w 1912225"/>
                <a:gd name="connsiteY75" fmla="*/ 1770258 h 1899753"/>
                <a:gd name="connsiteX76" fmla="*/ 480074 w 1912225"/>
                <a:gd name="connsiteY76" fmla="*/ 1773926 h 1899753"/>
                <a:gd name="connsiteX77" fmla="*/ 486433 w 1912225"/>
                <a:gd name="connsiteY77" fmla="*/ 1777472 h 1899753"/>
                <a:gd name="connsiteX78" fmla="*/ 499028 w 1912225"/>
                <a:gd name="connsiteY78" fmla="*/ 1784442 h 1899753"/>
                <a:gd name="connsiteX79" fmla="*/ 511745 w 1912225"/>
                <a:gd name="connsiteY79" fmla="*/ 1791168 h 1899753"/>
                <a:gd name="connsiteX80" fmla="*/ 563592 w 1912225"/>
                <a:gd name="connsiteY80" fmla="*/ 1816358 h 1899753"/>
                <a:gd name="connsiteX81" fmla="*/ 617028 w 1912225"/>
                <a:gd name="connsiteY81" fmla="*/ 1838246 h 1899753"/>
                <a:gd name="connsiteX82" fmla="*/ 671566 w 1912225"/>
                <a:gd name="connsiteY82" fmla="*/ 1857077 h 1899753"/>
                <a:gd name="connsiteX83" fmla="*/ 727203 w 1912225"/>
                <a:gd name="connsiteY83" fmla="*/ 1872362 h 1899753"/>
                <a:gd name="connsiteX84" fmla="*/ 840802 w 1912225"/>
                <a:gd name="connsiteY84" fmla="*/ 1892906 h 1899753"/>
                <a:gd name="connsiteX85" fmla="*/ 956113 w 1912225"/>
                <a:gd name="connsiteY85" fmla="*/ 1899753 h 1899753"/>
                <a:gd name="connsiteX86" fmla="*/ 1071424 w 1912225"/>
                <a:gd name="connsiteY86" fmla="*/ 1892906 h 1899753"/>
                <a:gd name="connsiteX87" fmla="*/ 1185022 w 1912225"/>
                <a:gd name="connsiteY87" fmla="*/ 1872362 h 1899753"/>
                <a:gd name="connsiteX88" fmla="*/ 1240660 w 1912225"/>
                <a:gd name="connsiteY88" fmla="*/ 1857077 h 1899753"/>
                <a:gd name="connsiteX89" fmla="*/ 1295197 w 1912225"/>
                <a:gd name="connsiteY89" fmla="*/ 1838246 h 1899753"/>
                <a:gd name="connsiteX90" fmla="*/ 1348634 w 1912225"/>
                <a:gd name="connsiteY90" fmla="*/ 1816358 h 1899753"/>
                <a:gd name="connsiteX91" fmla="*/ 1400481 w 1912225"/>
                <a:gd name="connsiteY91" fmla="*/ 1791168 h 1899753"/>
                <a:gd name="connsiteX92" fmla="*/ 1413198 w 1912225"/>
                <a:gd name="connsiteY92" fmla="*/ 1784442 h 1899753"/>
                <a:gd name="connsiteX93" fmla="*/ 1425793 w 1912225"/>
                <a:gd name="connsiteY93" fmla="*/ 1777472 h 1899753"/>
                <a:gd name="connsiteX94" fmla="*/ 1432152 w 1912225"/>
                <a:gd name="connsiteY94" fmla="*/ 1773926 h 1899753"/>
                <a:gd name="connsiteX95" fmla="*/ 1438388 w 1912225"/>
                <a:gd name="connsiteY95" fmla="*/ 1770258 h 1899753"/>
                <a:gd name="connsiteX96" fmla="*/ 1450861 w 1912225"/>
                <a:gd name="connsiteY96" fmla="*/ 1762921 h 1899753"/>
                <a:gd name="connsiteX97" fmla="*/ 1499284 w 1912225"/>
                <a:gd name="connsiteY97" fmla="*/ 1731617 h 1899753"/>
                <a:gd name="connsiteX98" fmla="*/ 1545873 w 1912225"/>
                <a:gd name="connsiteY98" fmla="*/ 1697623 h 1899753"/>
                <a:gd name="connsiteX99" fmla="*/ 1590261 w 1912225"/>
                <a:gd name="connsiteY99" fmla="*/ 1660817 h 1899753"/>
                <a:gd name="connsiteX100" fmla="*/ 1632325 w 1912225"/>
                <a:gd name="connsiteY100" fmla="*/ 1621565 h 1899753"/>
                <a:gd name="connsiteX101" fmla="*/ 1671822 w 1912225"/>
                <a:gd name="connsiteY101" fmla="*/ 1579745 h 1899753"/>
                <a:gd name="connsiteX102" fmla="*/ 1708873 w 1912225"/>
                <a:gd name="connsiteY102" fmla="*/ 1535723 h 1899753"/>
                <a:gd name="connsiteX103" fmla="*/ 1743112 w 1912225"/>
                <a:gd name="connsiteY103" fmla="*/ 1489501 h 1899753"/>
                <a:gd name="connsiteX104" fmla="*/ 1774538 w 1912225"/>
                <a:gd name="connsiteY104" fmla="*/ 1441323 h 1899753"/>
                <a:gd name="connsiteX105" fmla="*/ 1781875 w 1912225"/>
                <a:gd name="connsiteY105" fmla="*/ 1428972 h 1899753"/>
                <a:gd name="connsiteX106" fmla="*/ 1785543 w 1912225"/>
                <a:gd name="connsiteY106" fmla="*/ 1422858 h 1899753"/>
                <a:gd name="connsiteX107" fmla="*/ 1789089 w 1912225"/>
                <a:gd name="connsiteY107" fmla="*/ 1416622 h 1899753"/>
                <a:gd name="connsiteX108" fmla="*/ 1796181 w 1912225"/>
                <a:gd name="connsiteY108" fmla="*/ 1404149 h 1899753"/>
                <a:gd name="connsiteX109" fmla="*/ 1802907 w 1912225"/>
                <a:gd name="connsiteY109" fmla="*/ 1391432 h 1899753"/>
                <a:gd name="connsiteX110" fmla="*/ 1828219 w 1912225"/>
                <a:gd name="connsiteY110" fmla="*/ 1339830 h 1899753"/>
                <a:gd name="connsiteX111" fmla="*/ 1850229 w 1912225"/>
                <a:gd name="connsiteY111" fmla="*/ 1286760 h 1899753"/>
                <a:gd name="connsiteX112" fmla="*/ 1869183 w 1912225"/>
                <a:gd name="connsiteY112" fmla="*/ 1232590 h 1899753"/>
                <a:gd name="connsiteX113" fmla="*/ 1884590 w 1912225"/>
                <a:gd name="connsiteY113" fmla="*/ 1177319 h 1899753"/>
                <a:gd name="connsiteX114" fmla="*/ 1912226 w 1912225"/>
                <a:gd name="connsiteY114" fmla="*/ 949877 h 1899753"/>
                <a:gd name="connsiteX115" fmla="*/ 1884590 w 1912225"/>
                <a:gd name="connsiteY115" fmla="*/ 722435 h 1899753"/>
                <a:gd name="connsiteX116" fmla="*/ 1869183 w 1912225"/>
                <a:gd name="connsiteY116" fmla="*/ 667164 h 1899753"/>
                <a:gd name="connsiteX117" fmla="*/ 1869183 w 1912225"/>
                <a:gd name="connsiteY117" fmla="*/ 667164 h 1899753"/>
                <a:gd name="connsiteX118" fmla="*/ 1845338 w 1912225"/>
                <a:gd name="connsiteY118" fmla="*/ 1167659 h 1899753"/>
                <a:gd name="connsiteX119" fmla="*/ 1830542 w 1912225"/>
                <a:gd name="connsiteY119" fmla="*/ 1220606 h 1899753"/>
                <a:gd name="connsiteX120" fmla="*/ 1812445 w 1912225"/>
                <a:gd name="connsiteY120" fmla="*/ 1272453 h 1899753"/>
                <a:gd name="connsiteX121" fmla="*/ 1791290 w 1912225"/>
                <a:gd name="connsiteY121" fmla="*/ 1323200 h 1899753"/>
                <a:gd name="connsiteX122" fmla="*/ 1766956 w 1912225"/>
                <a:gd name="connsiteY122" fmla="*/ 1372601 h 1899753"/>
                <a:gd name="connsiteX123" fmla="*/ 1760475 w 1912225"/>
                <a:gd name="connsiteY123" fmla="*/ 1384707 h 1899753"/>
                <a:gd name="connsiteX124" fmla="*/ 1753750 w 1912225"/>
                <a:gd name="connsiteY124" fmla="*/ 1396690 h 1899753"/>
                <a:gd name="connsiteX125" fmla="*/ 1750326 w 1912225"/>
                <a:gd name="connsiteY125" fmla="*/ 1402682 h 1899753"/>
                <a:gd name="connsiteX126" fmla="*/ 1746780 w 1912225"/>
                <a:gd name="connsiteY126" fmla="*/ 1408552 h 1899753"/>
                <a:gd name="connsiteX127" fmla="*/ 1739688 w 1912225"/>
                <a:gd name="connsiteY127" fmla="*/ 1420413 h 1899753"/>
                <a:gd name="connsiteX128" fmla="*/ 1709607 w 1912225"/>
                <a:gd name="connsiteY128" fmla="*/ 1466513 h 1899753"/>
                <a:gd name="connsiteX129" fmla="*/ 1676835 w 1912225"/>
                <a:gd name="connsiteY129" fmla="*/ 1510778 h 1899753"/>
                <a:gd name="connsiteX130" fmla="*/ 1641374 w 1912225"/>
                <a:gd name="connsiteY130" fmla="*/ 1552965 h 1899753"/>
                <a:gd name="connsiteX131" fmla="*/ 1603467 w 1912225"/>
                <a:gd name="connsiteY131" fmla="*/ 1593073 h 1899753"/>
                <a:gd name="connsiteX132" fmla="*/ 1563114 w 1912225"/>
                <a:gd name="connsiteY132" fmla="*/ 1630736 h 1899753"/>
                <a:gd name="connsiteX133" fmla="*/ 1520683 w 1912225"/>
                <a:gd name="connsiteY133" fmla="*/ 1665953 h 1899753"/>
                <a:gd name="connsiteX134" fmla="*/ 1476051 w 1912225"/>
                <a:gd name="connsiteY134" fmla="*/ 1698479 h 1899753"/>
                <a:gd name="connsiteX135" fmla="*/ 1429706 w 1912225"/>
                <a:gd name="connsiteY135" fmla="*/ 1728438 h 1899753"/>
                <a:gd name="connsiteX136" fmla="*/ 1417845 w 1912225"/>
                <a:gd name="connsiteY136" fmla="*/ 1735408 h 1899753"/>
                <a:gd name="connsiteX137" fmla="*/ 1411853 w 1912225"/>
                <a:gd name="connsiteY137" fmla="*/ 1738954 h 1899753"/>
                <a:gd name="connsiteX138" fmla="*/ 1405861 w 1912225"/>
                <a:gd name="connsiteY138" fmla="*/ 1742256 h 1899753"/>
                <a:gd name="connsiteX139" fmla="*/ 1393756 w 1912225"/>
                <a:gd name="connsiteY139" fmla="*/ 1748981 h 1899753"/>
                <a:gd name="connsiteX140" fmla="*/ 1381528 w 1912225"/>
                <a:gd name="connsiteY140" fmla="*/ 1755462 h 1899753"/>
                <a:gd name="connsiteX141" fmla="*/ 1331882 w 1912225"/>
                <a:gd name="connsiteY141" fmla="*/ 1779551 h 1899753"/>
                <a:gd name="connsiteX142" fmla="*/ 1280768 w 1912225"/>
                <a:gd name="connsiteY142" fmla="*/ 1800584 h 1899753"/>
                <a:gd name="connsiteX143" fmla="*/ 1228554 w 1912225"/>
                <a:gd name="connsiteY143" fmla="*/ 1818559 h 1899753"/>
                <a:gd name="connsiteX144" fmla="*/ 1175240 w 1912225"/>
                <a:gd name="connsiteY144" fmla="*/ 1833232 h 1899753"/>
                <a:gd name="connsiteX145" fmla="*/ 1066532 w 1912225"/>
                <a:gd name="connsiteY145" fmla="*/ 1852920 h 1899753"/>
                <a:gd name="connsiteX146" fmla="*/ 956113 w 1912225"/>
                <a:gd name="connsiteY146" fmla="*/ 1859523 h 1899753"/>
                <a:gd name="connsiteX147" fmla="*/ 845693 w 1912225"/>
                <a:gd name="connsiteY147" fmla="*/ 1852920 h 1899753"/>
                <a:gd name="connsiteX148" fmla="*/ 736986 w 1912225"/>
                <a:gd name="connsiteY148" fmla="*/ 1833232 h 1899753"/>
                <a:gd name="connsiteX149" fmla="*/ 683671 w 1912225"/>
                <a:gd name="connsiteY149" fmla="*/ 1818559 h 1899753"/>
                <a:gd name="connsiteX150" fmla="*/ 631458 w 1912225"/>
                <a:gd name="connsiteY150" fmla="*/ 1800584 h 1899753"/>
                <a:gd name="connsiteX151" fmla="*/ 580344 w 1912225"/>
                <a:gd name="connsiteY151" fmla="*/ 1779551 h 1899753"/>
                <a:gd name="connsiteX152" fmla="*/ 530698 w 1912225"/>
                <a:gd name="connsiteY152" fmla="*/ 1755462 h 1899753"/>
                <a:gd name="connsiteX153" fmla="*/ 518470 w 1912225"/>
                <a:gd name="connsiteY153" fmla="*/ 1748981 h 1899753"/>
                <a:gd name="connsiteX154" fmla="*/ 506364 w 1912225"/>
                <a:gd name="connsiteY154" fmla="*/ 1742256 h 1899753"/>
                <a:gd name="connsiteX155" fmla="*/ 500373 w 1912225"/>
                <a:gd name="connsiteY155" fmla="*/ 1738954 h 1899753"/>
                <a:gd name="connsiteX156" fmla="*/ 494381 w 1912225"/>
                <a:gd name="connsiteY156" fmla="*/ 1735408 h 1899753"/>
                <a:gd name="connsiteX157" fmla="*/ 482520 w 1912225"/>
                <a:gd name="connsiteY157" fmla="*/ 1728438 h 1899753"/>
                <a:gd name="connsiteX158" fmla="*/ 436175 w 1912225"/>
                <a:gd name="connsiteY158" fmla="*/ 1698479 h 1899753"/>
                <a:gd name="connsiteX159" fmla="*/ 391543 w 1912225"/>
                <a:gd name="connsiteY159" fmla="*/ 1665953 h 1899753"/>
                <a:gd name="connsiteX160" fmla="*/ 349111 w 1912225"/>
                <a:gd name="connsiteY160" fmla="*/ 1630736 h 1899753"/>
                <a:gd name="connsiteX161" fmla="*/ 308759 w 1912225"/>
                <a:gd name="connsiteY161" fmla="*/ 1593073 h 1899753"/>
                <a:gd name="connsiteX162" fmla="*/ 270852 w 1912225"/>
                <a:gd name="connsiteY162" fmla="*/ 1552965 h 1899753"/>
                <a:gd name="connsiteX163" fmla="*/ 235390 w 1912225"/>
                <a:gd name="connsiteY163" fmla="*/ 1510778 h 1899753"/>
                <a:gd name="connsiteX164" fmla="*/ 202619 w 1912225"/>
                <a:gd name="connsiteY164" fmla="*/ 1466513 h 1899753"/>
                <a:gd name="connsiteX165" fmla="*/ 172538 w 1912225"/>
                <a:gd name="connsiteY165" fmla="*/ 1420413 h 1899753"/>
                <a:gd name="connsiteX166" fmla="*/ 165446 w 1912225"/>
                <a:gd name="connsiteY166" fmla="*/ 1408552 h 1899753"/>
                <a:gd name="connsiteX167" fmla="*/ 161900 w 1912225"/>
                <a:gd name="connsiteY167" fmla="*/ 1402682 h 1899753"/>
                <a:gd name="connsiteX168" fmla="*/ 158476 w 1912225"/>
                <a:gd name="connsiteY168" fmla="*/ 1396690 h 1899753"/>
                <a:gd name="connsiteX169" fmla="*/ 151750 w 1912225"/>
                <a:gd name="connsiteY169" fmla="*/ 1384707 h 1899753"/>
                <a:gd name="connsiteX170" fmla="*/ 145269 w 1912225"/>
                <a:gd name="connsiteY170" fmla="*/ 1372601 h 1899753"/>
                <a:gd name="connsiteX171" fmla="*/ 120936 w 1912225"/>
                <a:gd name="connsiteY171" fmla="*/ 1323200 h 1899753"/>
                <a:gd name="connsiteX172" fmla="*/ 99781 w 1912225"/>
                <a:gd name="connsiteY172" fmla="*/ 1272453 h 1899753"/>
                <a:gd name="connsiteX173" fmla="*/ 81684 w 1912225"/>
                <a:gd name="connsiteY173" fmla="*/ 1220606 h 1899753"/>
                <a:gd name="connsiteX174" fmla="*/ 66888 w 1912225"/>
                <a:gd name="connsiteY174" fmla="*/ 1167659 h 1899753"/>
                <a:gd name="connsiteX175" fmla="*/ 40353 w 1912225"/>
                <a:gd name="connsiteY175" fmla="*/ 949877 h 1899753"/>
                <a:gd name="connsiteX176" fmla="*/ 66888 w 1912225"/>
                <a:gd name="connsiteY176" fmla="*/ 732095 h 1899753"/>
                <a:gd name="connsiteX177" fmla="*/ 81684 w 1912225"/>
                <a:gd name="connsiteY177" fmla="*/ 679147 h 1899753"/>
                <a:gd name="connsiteX178" fmla="*/ 99781 w 1912225"/>
                <a:gd name="connsiteY178" fmla="*/ 627300 h 1899753"/>
                <a:gd name="connsiteX179" fmla="*/ 120936 w 1912225"/>
                <a:gd name="connsiteY179" fmla="*/ 576554 h 1899753"/>
                <a:gd name="connsiteX180" fmla="*/ 145269 w 1912225"/>
                <a:gd name="connsiteY180" fmla="*/ 527152 h 1899753"/>
                <a:gd name="connsiteX181" fmla="*/ 151750 w 1912225"/>
                <a:gd name="connsiteY181" fmla="*/ 515046 h 1899753"/>
                <a:gd name="connsiteX182" fmla="*/ 158476 w 1912225"/>
                <a:gd name="connsiteY182" fmla="*/ 503063 h 1899753"/>
                <a:gd name="connsiteX183" fmla="*/ 161900 w 1912225"/>
                <a:gd name="connsiteY183" fmla="*/ 497071 h 1899753"/>
                <a:gd name="connsiteX184" fmla="*/ 165446 w 1912225"/>
                <a:gd name="connsiteY184" fmla="*/ 491202 h 1899753"/>
                <a:gd name="connsiteX185" fmla="*/ 172538 w 1912225"/>
                <a:gd name="connsiteY185" fmla="*/ 479340 h 1899753"/>
                <a:gd name="connsiteX186" fmla="*/ 202619 w 1912225"/>
                <a:gd name="connsiteY186" fmla="*/ 433241 h 1899753"/>
                <a:gd name="connsiteX187" fmla="*/ 235390 w 1912225"/>
                <a:gd name="connsiteY187" fmla="*/ 388975 h 1899753"/>
                <a:gd name="connsiteX188" fmla="*/ 270852 w 1912225"/>
                <a:gd name="connsiteY188" fmla="*/ 346788 h 1899753"/>
                <a:gd name="connsiteX189" fmla="*/ 308759 w 1912225"/>
                <a:gd name="connsiteY189" fmla="*/ 306680 h 1899753"/>
                <a:gd name="connsiteX190" fmla="*/ 349111 w 1912225"/>
                <a:gd name="connsiteY190" fmla="*/ 269018 h 1899753"/>
                <a:gd name="connsiteX191" fmla="*/ 391543 w 1912225"/>
                <a:gd name="connsiteY191" fmla="*/ 233801 h 1899753"/>
                <a:gd name="connsiteX192" fmla="*/ 436175 w 1912225"/>
                <a:gd name="connsiteY192" fmla="*/ 201274 h 1899753"/>
                <a:gd name="connsiteX193" fmla="*/ 482520 w 1912225"/>
                <a:gd name="connsiteY193" fmla="*/ 171315 h 1899753"/>
                <a:gd name="connsiteX194" fmla="*/ 494381 w 1912225"/>
                <a:gd name="connsiteY194" fmla="*/ 164345 h 1899753"/>
                <a:gd name="connsiteX195" fmla="*/ 500373 w 1912225"/>
                <a:gd name="connsiteY195" fmla="*/ 160799 h 1899753"/>
                <a:gd name="connsiteX196" fmla="*/ 506364 w 1912225"/>
                <a:gd name="connsiteY196" fmla="*/ 157498 h 1899753"/>
                <a:gd name="connsiteX197" fmla="*/ 518470 w 1912225"/>
                <a:gd name="connsiteY197" fmla="*/ 150772 h 1899753"/>
                <a:gd name="connsiteX198" fmla="*/ 530698 w 1912225"/>
                <a:gd name="connsiteY198" fmla="*/ 144291 h 1899753"/>
                <a:gd name="connsiteX199" fmla="*/ 580344 w 1912225"/>
                <a:gd name="connsiteY199" fmla="*/ 120202 h 1899753"/>
                <a:gd name="connsiteX200" fmla="*/ 631458 w 1912225"/>
                <a:gd name="connsiteY200" fmla="*/ 99170 h 1899753"/>
                <a:gd name="connsiteX201" fmla="*/ 683671 w 1912225"/>
                <a:gd name="connsiteY201" fmla="*/ 81194 h 1899753"/>
                <a:gd name="connsiteX202" fmla="*/ 736986 w 1912225"/>
                <a:gd name="connsiteY202" fmla="*/ 66521 h 1899753"/>
                <a:gd name="connsiteX203" fmla="*/ 845693 w 1912225"/>
                <a:gd name="connsiteY203" fmla="*/ 46834 h 1899753"/>
                <a:gd name="connsiteX204" fmla="*/ 956113 w 1912225"/>
                <a:gd name="connsiteY204" fmla="*/ 40230 h 1899753"/>
                <a:gd name="connsiteX205" fmla="*/ 1066532 w 1912225"/>
                <a:gd name="connsiteY205" fmla="*/ 46834 h 1899753"/>
                <a:gd name="connsiteX206" fmla="*/ 1175240 w 1912225"/>
                <a:gd name="connsiteY206" fmla="*/ 66521 h 1899753"/>
                <a:gd name="connsiteX207" fmla="*/ 1228554 w 1912225"/>
                <a:gd name="connsiteY207" fmla="*/ 81194 h 1899753"/>
                <a:gd name="connsiteX208" fmla="*/ 1280768 w 1912225"/>
                <a:gd name="connsiteY208" fmla="*/ 99170 h 1899753"/>
                <a:gd name="connsiteX209" fmla="*/ 1331882 w 1912225"/>
                <a:gd name="connsiteY209" fmla="*/ 120202 h 1899753"/>
                <a:gd name="connsiteX210" fmla="*/ 1381528 w 1912225"/>
                <a:gd name="connsiteY210" fmla="*/ 144291 h 1899753"/>
                <a:gd name="connsiteX211" fmla="*/ 1393756 w 1912225"/>
                <a:gd name="connsiteY211" fmla="*/ 150772 h 1899753"/>
                <a:gd name="connsiteX212" fmla="*/ 1405861 w 1912225"/>
                <a:gd name="connsiteY212" fmla="*/ 157498 h 1899753"/>
                <a:gd name="connsiteX213" fmla="*/ 1411853 w 1912225"/>
                <a:gd name="connsiteY213" fmla="*/ 160799 h 1899753"/>
                <a:gd name="connsiteX214" fmla="*/ 1417845 w 1912225"/>
                <a:gd name="connsiteY214" fmla="*/ 164345 h 1899753"/>
                <a:gd name="connsiteX215" fmla="*/ 1429706 w 1912225"/>
                <a:gd name="connsiteY215" fmla="*/ 171315 h 1899753"/>
                <a:gd name="connsiteX216" fmla="*/ 1476051 w 1912225"/>
                <a:gd name="connsiteY216" fmla="*/ 201274 h 1899753"/>
                <a:gd name="connsiteX217" fmla="*/ 1520683 w 1912225"/>
                <a:gd name="connsiteY217" fmla="*/ 233801 h 1899753"/>
                <a:gd name="connsiteX218" fmla="*/ 1563114 w 1912225"/>
                <a:gd name="connsiteY218" fmla="*/ 269018 h 1899753"/>
                <a:gd name="connsiteX219" fmla="*/ 1603467 w 1912225"/>
                <a:gd name="connsiteY219" fmla="*/ 306680 h 1899753"/>
                <a:gd name="connsiteX220" fmla="*/ 1641374 w 1912225"/>
                <a:gd name="connsiteY220" fmla="*/ 346788 h 1899753"/>
                <a:gd name="connsiteX221" fmla="*/ 1676835 w 1912225"/>
                <a:gd name="connsiteY221" fmla="*/ 388975 h 1899753"/>
                <a:gd name="connsiteX222" fmla="*/ 1709607 w 1912225"/>
                <a:gd name="connsiteY222" fmla="*/ 433241 h 1899753"/>
                <a:gd name="connsiteX223" fmla="*/ 1739688 w 1912225"/>
                <a:gd name="connsiteY223" fmla="*/ 479340 h 1899753"/>
                <a:gd name="connsiteX224" fmla="*/ 1746780 w 1912225"/>
                <a:gd name="connsiteY224" fmla="*/ 491202 h 1899753"/>
                <a:gd name="connsiteX225" fmla="*/ 1750326 w 1912225"/>
                <a:gd name="connsiteY225" fmla="*/ 497071 h 1899753"/>
                <a:gd name="connsiteX226" fmla="*/ 1753750 w 1912225"/>
                <a:gd name="connsiteY226" fmla="*/ 503063 h 1899753"/>
                <a:gd name="connsiteX227" fmla="*/ 1760475 w 1912225"/>
                <a:gd name="connsiteY227" fmla="*/ 515046 h 1899753"/>
                <a:gd name="connsiteX228" fmla="*/ 1766956 w 1912225"/>
                <a:gd name="connsiteY228" fmla="*/ 527152 h 1899753"/>
                <a:gd name="connsiteX229" fmla="*/ 1791290 w 1912225"/>
                <a:gd name="connsiteY229" fmla="*/ 576554 h 1899753"/>
                <a:gd name="connsiteX230" fmla="*/ 1812445 w 1912225"/>
                <a:gd name="connsiteY230" fmla="*/ 627300 h 1899753"/>
                <a:gd name="connsiteX231" fmla="*/ 1830542 w 1912225"/>
                <a:gd name="connsiteY231" fmla="*/ 679147 h 1899753"/>
                <a:gd name="connsiteX232" fmla="*/ 1845338 w 1912225"/>
                <a:gd name="connsiteY232" fmla="*/ 732095 h 1899753"/>
                <a:gd name="connsiteX233" fmla="*/ 1871873 w 1912225"/>
                <a:gd name="connsiteY233" fmla="*/ 949877 h 1899753"/>
                <a:gd name="connsiteX234" fmla="*/ 1845338 w 1912225"/>
                <a:gd name="connsiteY234" fmla="*/ 1167659 h 1899753"/>
                <a:gd name="connsiteX235" fmla="*/ 1845338 w 1912225"/>
                <a:gd name="connsiteY235" fmla="*/ 1167659 h 1899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912225" h="1899753">
                  <a:moveTo>
                    <a:pt x="1869183" y="667164"/>
                  </a:moveTo>
                  <a:cubicBezTo>
                    <a:pt x="1863314" y="648944"/>
                    <a:pt x="1857199" y="630846"/>
                    <a:pt x="1850229" y="612993"/>
                  </a:cubicBezTo>
                  <a:cubicBezTo>
                    <a:pt x="1843504" y="595018"/>
                    <a:pt x="1835923" y="577532"/>
                    <a:pt x="1828219" y="559923"/>
                  </a:cubicBezTo>
                  <a:cubicBezTo>
                    <a:pt x="1820148" y="542560"/>
                    <a:pt x="1811956" y="525196"/>
                    <a:pt x="1802907" y="508321"/>
                  </a:cubicBezTo>
                  <a:cubicBezTo>
                    <a:pt x="1800583" y="504041"/>
                    <a:pt x="1798505" y="499884"/>
                    <a:pt x="1796181" y="495604"/>
                  </a:cubicBezTo>
                  <a:lnTo>
                    <a:pt x="1789089" y="483131"/>
                  </a:lnTo>
                  <a:lnTo>
                    <a:pt x="1785543" y="476895"/>
                  </a:lnTo>
                  <a:lnTo>
                    <a:pt x="1781875" y="470781"/>
                  </a:lnTo>
                  <a:lnTo>
                    <a:pt x="1774538" y="458430"/>
                  </a:lnTo>
                  <a:cubicBezTo>
                    <a:pt x="1764511" y="442167"/>
                    <a:pt x="1754117" y="426026"/>
                    <a:pt x="1743112" y="410252"/>
                  </a:cubicBezTo>
                  <a:cubicBezTo>
                    <a:pt x="1732229" y="394478"/>
                    <a:pt x="1720612" y="379192"/>
                    <a:pt x="1708873" y="364030"/>
                  </a:cubicBezTo>
                  <a:cubicBezTo>
                    <a:pt x="1696889" y="349111"/>
                    <a:pt x="1684661" y="334193"/>
                    <a:pt x="1671822" y="320009"/>
                  </a:cubicBezTo>
                  <a:cubicBezTo>
                    <a:pt x="1659105" y="305580"/>
                    <a:pt x="1645776" y="291762"/>
                    <a:pt x="1632325" y="278189"/>
                  </a:cubicBezTo>
                  <a:cubicBezTo>
                    <a:pt x="1618630" y="264738"/>
                    <a:pt x="1604690" y="251531"/>
                    <a:pt x="1590261" y="238937"/>
                  </a:cubicBezTo>
                  <a:cubicBezTo>
                    <a:pt x="1575954" y="226097"/>
                    <a:pt x="1561036" y="213991"/>
                    <a:pt x="1545873" y="202130"/>
                  </a:cubicBezTo>
                  <a:cubicBezTo>
                    <a:pt x="1530588" y="190391"/>
                    <a:pt x="1515303" y="178897"/>
                    <a:pt x="1499284" y="168136"/>
                  </a:cubicBezTo>
                  <a:cubicBezTo>
                    <a:pt x="1483510" y="157131"/>
                    <a:pt x="1467246" y="146859"/>
                    <a:pt x="1450861" y="136832"/>
                  </a:cubicBezTo>
                  <a:lnTo>
                    <a:pt x="1438388" y="129495"/>
                  </a:lnTo>
                  <a:lnTo>
                    <a:pt x="1432152" y="125827"/>
                  </a:lnTo>
                  <a:lnTo>
                    <a:pt x="1425793" y="122281"/>
                  </a:lnTo>
                  <a:lnTo>
                    <a:pt x="1413198" y="115311"/>
                  </a:lnTo>
                  <a:cubicBezTo>
                    <a:pt x="1409041" y="112987"/>
                    <a:pt x="1404639" y="110786"/>
                    <a:pt x="1400481" y="108585"/>
                  </a:cubicBezTo>
                  <a:cubicBezTo>
                    <a:pt x="1383484" y="99537"/>
                    <a:pt x="1366120" y="91344"/>
                    <a:pt x="1348634" y="83395"/>
                  </a:cubicBezTo>
                  <a:cubicBezTo>
                    <a:pt x="1331026" y="75692"/>
                    <a:pt x="1313295" y="68110"/>
                    <a:pt x="1295197" y="61507"/>
                  </a:cubicBezTo>
                  <a:cubicBezTo>
                    <a:pt x="1277222" y="54659"/>
                    <a:pt x="1259002" y="48545"/>
                    <a:pt x="1240660" y="42676"/>
                  </a:cubicBezTo>
                  <a:cubicBezTo>
                    <a:pt x="1222196" y="37173"/>
                    <a:pt x="1203731" y="31793"/>
                    <a:pt x="1185022" y="27391"/>
                  </a:cubicBezTo>
                  <a:cubicBezTo>
                    <a:pt x="1147605" y="18342"/>
                    <a:pt x="1109698" y="11250"/>
                    <a:pt x="1071424" y="6848"/>
                  </a:cubicBezTo>
                  <a:cubicBezTo>
                    <a:pt x="1033150" y="2323"/>
                    <a:pt x="994631" y="0"/>
                    <a:pt x="956113" y="0"/>
                  </a:cubicBezTo>
                  <a:cubicBezTo>
                    <a:pt x="917594" y="0"/>
                    <a:pt x="879076" y="2323"/>
                    <a:pt x="840802" y="6848"/>
                  </a:cubicBezTo>
                  <a:cubicBezTo>
                    <a:pt x="802528" y="11250"/>
                    <a:pt x="764621" y="18342"/>
                    <a:pt x="727203" y="27391"/>
                  </a:cubicBezTo>
                  <a:cubicBezTo>
                    <a:pt x="708494" y="31793"/>
                    <a:pt x="690030" y="37173"/>
                    <a:pt x="671566" y="42676"/>
                  </a:cubicBezTo>
                  <a:cubicBezTo>
                    <a:pt x="653224" y="48545"/>
                    <a:pt x="635004" y="54537"/>
                    <a:pt x="617028" y="61507"/>
                  </a:cubicBezTo>
                  <a:cubicBezTo>
                    <a:pt x="598931" y="68110"/>
                    <a:pt x="581323" y="75692"/>
                    <a:pt x="563592" y="83395"/>
                  </a:cubicBezTo>
                  <a:cubicBezTo>
                    <a:pt x="546106" y="91344"/>
                    <a:pt x="528742" y="99659"/>
                    <a:pt x="511745" y="108585"/>
                  </a:cubicBezTo>
                  <a:cubicBezTo>
                    <a:pt x="507465" y="110786"/>
                    <a:pt x="503185" y="112987"/>
                    <a:pt x="499028" y="115311"/>
                  </a:cubicBezTo>
                  <a:lnTo>
                    <a:pt x="486433" y="122281"/>
                  </a:lnTo>
                  <a:lnTo>
                    <a:pt x="480074" y="125827"/>
                  </a:lnTo>
                  <a:lnTo>
                    <a:pt x="473838" y="129495"/>
                  </a:lnTo>
                  <a:lnTo>
                    <a:pt x="461365" y="136832"/>
                  </a:lnTo>
                  <a:cubicBezTo>
                    <a:pt x="444980" y="146859"/>
                    <a:pt x="428716" y="157131"/>
                    <a:pt x="412942" y="168136"/>
                  </a:cubicBezTo>
                  <a:cubicBezTo>
                    <a:pt x="397045" y="178897"/>
                    <a:pt x="381638" y="190513"/>
                    <a:pt x="366353" y="202130"/>
                  </a:cubicBezTo>
                  <a:cubicBezTo>
                    <a:pt x="351312" y="213991"/>
                    <a:pt x="336394" y="226219"/>
                    <a:pt x="321965" y="238937"/>
                  </a:cubicBezTo>
                  <a:cubicBezTo>
                    <a:pt x="307414" y="251531"/>
                    <a:pt x="293596" y="264860"/>
                    <a:pt x="279901" y="278189"/>
                  </a:cubicBezTo>
                  <a:cubicBezTo>
                    <a:pt x="266450" y="291884"/>
                    <a:pt x="252999" y="305580"/>
                    <a:pt x="240404" y="320009"/>
                  </a:cubicBezTo>
                  <a:cubicBezTo>
                    <a:pt x="227564" y="334315"/>
                    <a:pt x="215336" y="349111"/>
                    <a:pt x="203353" y="364030"/>
                  </a:cubicBezTo>
                  <a:cubicBezTo>
                    <a:pt x="191614" y="379192"/>
                    <a:pt x="179997" y="394478"/>
                    <a:pt x="169114" y="410252"/>
                  </a:cubicBezTo>
                  <a:cubicBezTo>
                    <a:pt x="158109" y="425904"/>
                    <a:pt x="147715" y="442045"/>
                    <a:pt x="137688" y="458430"/>
                  </a:cubicBezTo>
                  <a:lnTo>
                    <a:pt x="130351" y="470781"/>
                  </a:lnTo>
                  <a:lnTo>
                    <a:pt x="126683" y="476895"/>
                  </a:lnTo>
                  <a:lnTo>
                    <a:pt x="123137" y="483131"/>
                  </a:lnTo>
                  <a:lnTo>
                    <a:pt x="116044" y="495604"/>
                  </a:lnTo>
                  <a:cubicBezTo>
                    <a:pt x="113721" y="499761"/>
                    <a:pt x="111520" y="504041"/>
                    <a:pt x="109319" y="508321"/>
                  </a:cubicBezTo>
                  <a:cubicBezTo>
                    <a:pt x="100270" y="525196"/>
                    <a:pt x="91955" y="542437"/>
                    <a:pt x="84007" y="559923"/>
                  </a:cubicBezTo>
                  <a:cubicBezTo>
                    <a:pt x="76303" y="577410"/>
                    <a:pt x="68599" y="595018"/>
                    <a:pt x="61996" y="612993"/>
                  </a:cubicBezTo>
                  <a:cubicBezTo>
                    <a:pt x="55026" y="630846"/>
                    <a:pt x="49035" y="649066"/>
                    <a:pt x="43043" y="667164"/>
                  </a:cubicBezTo>
                  <a:cubicBezTo>
                    <a:pt x="37418" y="685506"/>
                    <a:pt x="32160" y="703848"/>
                    <a:pt x="27635" y="722435"/>
                  </a:cubicBezTo>
                  <a:cubicBezTo>
                    <a:pt x="9171" y="796781"/>
                    <a:pt x="122" y="873329"/>
                    <a:pt x="0" y="949877"/>
                  </a:cubicBezTo>
                  <a:cubicBezTo>
                    <a:pt x="122" y="1026424"/>
                    <a:pt x="9171" y="1102972"/>
                    <a:pt x="27635" y="1177319"/>
                  </a:cubicBezTo>
                  <a:cubicBezTo>
                    <a:pt x="32160" y="1195905"/>
                    <a:pt x="37540" y="1214247"/>
                    <a:pt x="43043" y="1232590"/>
                  </a:cubicBezTo>
                  <a:cubicBezTo>
                    <a:pt x="48912" y="1250809"/>
                    <a:pt x="55026" y="1268907"/>
                    <a:pt x="61996" y="1286760"/>
                  </a:cubicBezTo>
                  <a:cubicBezTo>
                    <a:pt x="68722" y="1304735"/>
                    <a:pt x="76303" y="1322221"/>
                    <a:pt x="84007" y="1339830"/>
                  </a:cubicBezTo>
                  <a:cubicBezTo>
                    <a:pt x="92077" y="1357194"/>
                    <a:pt x="100270" y="1374557"/>
                    <a:pt x="109319" y="1391432"/>
                  </a:cubicBezTo>
                  <a:cubicBezTo>
                    <a:pt x="111642" y="1395712"/>
                    <a:pt x="113721" y="1399870"/>
                    <a:pt x="116044" y="1404149"/>
                  </a:cubicBezTo>
                  <a:lnTo>
                    <a:pt x="123137" y="1416622"/>
                  </a:lnTo>
                  <a:lnTo>
                    <a:pt x="126683" y="1422858"/>
                  </a:lnTo>
                  <a:lnTo>
                    <a:pt x="130351" y="1428972"/>
                  </a:lnTo>
                  <a:lnTo>
                    <a:pt x="137688" y="1441323"/>
                  </a:lnTo>
                  <a:cubicBezTo>
                    <a:pt x="147715" y="1457586"/>
                    <a:pt x="158109" y="1473727"/>
                    <a:pt x="169114" y="1489501"/>
                  </a:cubicBezTo>
                  <a:cubicBezTo>
                    <a:pt x="179997" y="1505276"/>
                    <a:pt x="191614" y="1520561"/>
                    <a:pt x="203353" y="1535723"/>
                  </a:cubicBezTo>
                  <a:cubicBezTo>
                    <a:pt x="215336" y="1550642"/>
                    <a:pt x="227564" y="1565560"/>
                    <a:pt x="240404" y="1579745"/>
                  </a:cubicBezTo>
                  <a:cubicBezTo>
                    <a:pt x="253121" y="1594174"/>
                    <a:pt x="266450" y="1607991"/>
                    <a:pt x="279901" y="1621565"/>
                  </a:cubicBezTo>
                  <a:cubicBezTo>
                    <a:pt x="293596" y="1635015"/>
                    <a:pt x="307536" y="1648222"/>
                    <a:pt x="321965" y="1660817"/>
                  </a:cubicBezTo>
                  <a:cubicBezTo>
                    <a:pt x="336272" y="1673656"/>
                    <a:pt x="351190" y="1685762"/>
                    <a:pt x="366353" y="1697623"/>
                  </a:cubicBezTo>
                  <a:cubicBezTo>
                    <a:pt x="381638" y="1709362"/>
                    <a:pt x="396923" y="1720856"/>
                    <a:pt x="412942" y="1731617"/>
                  </a:cubicBezTo>
                  <a:cubicBezTo>
                    <a:pt x="428716" y="1742622"/>
                    <a:pt x="444980" y="1752894"/>
                    <a:pt x="461365" y="1762921"/>
                  </a:cubicBezTo>
                  <a:lnTo>
                    <a:pt x="473838" y="1770258"/>
                  </a:lnTo>
                  <a:lnTo>
                    <a:pt x="480074" y="1773926"/>
                  </a:lnTo>
                  <a:lnTo>
                    <a:pt x="486433" y="1777472"/>
                  </a:lnTo>
                  <a:lnTo>
                    <a:pt x="499028" y="1784442"/>
                  </a:lnTo>
                  <a:cubicBezTo>
                    <a:pt x="503185" y="1786766"/>
                    <a:pt x="507587" y="1788967"/>
                    <a:pt x="511745" y="1791168"/>
                  </a:cubicBezTo>
                  <a:cubicBezTo>
                    <a:pt x="528742" y="1800217"/>
                    <a:pt x="546106" y="1808409"/>
                    <a:pt x="563592" y="1816358"/>
                  </a:cubicBezTo>
                  <a:cubicBezTo>
                    <a:pt x="581200" y="1824061"/>
                    <a:pt x="598931" y="1831643"/>
                    <a:pt x="617028" y="1838246"/>
                  </a:cubicBezTo>
                  <a:cubicBezTo>
                    <a:pt x="635004" y="1845094"/>
                    <a:pt x="653224" y="1851208"/>
                    <a:pt x="671566" y="1857077"/>
                  </a:cubicBezTo>
                  <a:cubicBezTo>
                    <a:pt x="690030" y="1862580"/>
                    <a:pt x="708494" y="1867960"/>
                    <a:pt x="727203" y="1872362"/>
                  </a:cubicBezTo>
                  <a:cubicBezTo>
                    <a:pt x="764621" y="1881411"/>
                    <a:pt x="802528" y="1888503"/>
                    <a:pt x="840802" y="1892906"/>
                  </a:cubicBezTo>
                  <a:cubicBezTo>
                    <a:pt x="879076" y="1897430"/>
                    <a:pt x="917594" y="1899753"/>
                    <a:pt x="956113" y="1899753"/>
                  </a:cubicBezTo>
                  <a:cubicBezTo>
                    <a:pt x="994631" y="1899753"/>
                    <a:pt x="1033150" y="1897430"/>
                    <a:pt x="1071424" y="1892906"/>
                  </a:cubicBezTo>
                  <a:cubicBezTo>
                    <a:pt x="1109698" y="1888503"/>
                    <a:pt x="1147605" y="1881411"/>
                    <a:pt x="1185022" y="1872362"/>
                  </a:cubicBezTo>
                  <a:cubicBezTo>
                    <a:pt x="1203731" y="1867960"/>
                    <a:pt x="1222196" y="1862580"/>
                    <a:pt x="1240660" y="1857077"/>
                  </a:cubicBezTo>
                  <a:cubicBezTo>
                    <a:pt x="1259002" y="1851208"/>
                    <a:pt x="1277222" y="1845216"/>
                    <a:pt x="1295197" y="1838246"/>
                  </a:cubicBezTo>
                  <a:cubicBezTo>
                    <a:pt x="1313295" y="1831643"/>
                    <a:pt x="1330903" y="1824061"/>
                    <a:pt x="1348634" y="1816358"/>
                  </a:cubicBezTo>
                  <a:cubicBezTo>
                    <a:pt x="1366120" y="1808409"/>
                    <a:pt x="1383484" y="1800094"/>
                    <a:pt x="1400481" y="1791168"/>
                  </a:cubicBezTo>
                  <a:cubicBezTo>
                    <a:pt x="1404761" y="1788967"/>
                    <a:pt x="1409041" y="1786766"/>
                    <a:pt x="1413198" y="1784442"/>
                  </a:cubicBezTo>
                  <a:lnTo>
                    <a:pt x="1425793" y="1777472"/>
                  </a:lnTo>
                  <a:lnTo>
                    <a:pt x="1432152" y="1773926"/>
                  </a:lnTo>
                  <a:lnTo>
                    <a:pt x="1438388" y="1770258"/>
                  </a:lnTo>
                  <a:lnTo>
                    <a:pt x="1450861" y="1762921"/>
                  </a:lnTo>
                  <a:cubicBezTo>
                    <a:pt x="1467246" y="1752894"/>
                    <a:pt x="1483510" y="1742622"/>
                    <a:pt x="1499284" y="1731617"/>
                  </a:cubicBezTo>
                  <a:cubicBezTo>
                    <a:pt x="1515180" y="1720856"/>
                    <a:pt x="1530588" y="1709240"/>
                    <a:pt x="1545873" y="1697623"/>
                  </a:cubicBezTo>
                  <a:cubicBezTo>
                    <a:pt x="1560913" y="1685762"/>
                    <a:pt x="1575832" y="1673534"/>
                    <a:pt x="1590261" y="1660817"/>
                  </a:cubicBezTo>
                  <a:cubicBezTo>
                    <a:pt x="1604812" y="1648222"/>
                    <a:pt x="1618630" y="1634893"/>
                    <a:pt x="1632325" y="1621565"/>
                  </a:cubicBezTo>
                  <a:cubicBezTo>
                    <a:pt x="1645776" y="1607869"/>
                    <a:pt x="1659227" y="1594174"/>
                    <a:pt x="1671822" y="1579745"/>
                  </a:cubicBezTo>
                  <a:cubicBezTo>
                    <a:pt x="1684661" y="1565438"/>
                    <a:pt x="1696889" y="1550642"/>
                    <a:pt x="1708873" y="1535723"/>
                  </a:cubicBezTo>
                  <a:cubicBezTo>
                    <a:pt x="1720612" y="1520561"/>
                    <a:pt x="1732229" y="1505276"/>
                    <a:pt x="1743112" y="1489501"/>
                  </a:cubicBezTo>
                  <a:cubicBezTo>
                    <a:pt x="1754117" y="1473849"/>
                    <a:pt x="1764511" y="1457708"/>
                    <a:pt x="1774538" y="1441323"/>
                  </a:cubicBezTo>
                  <a:lnTo>
                    <a:pt x="1781875" y="1428972"/>
                  </a:lnTo>
                  <a:lnTo>
                    <a:pt x="1785543" y="1422858"/>
                  </a:lnTo>
                  <a:lnTo>
                    <a:pt x="1789089" y="1416622"/>
                  </a:lnTo>
                  <a:lnTo>
                    <a:pt x="1796181" y="1404149"/>
                  </a:lnTo>
                  <a:cubicBezTo>
                    <a:pt x="1798505" y="1399992"/>
                    <a:pt x="1800706" y="1395712"/>
                    <a:pt x="1802907" y="1391432"/>
                  </a:cubicBezTo>
                  <a:cubicBezTo>
                    <a:pt x="1811956" y="1374557"/>
                    <a:pt x="1820271" y="1357316"/>
                    <a:pt x="1828219" y="1339830"/>
                  </a:cubicBezTo>
                  <a:cubicBezTo>
                    <a:pt x="1835923" y="1322344"/>
                    <a:pt x="1843626" y="1304735"/>
                    <a:pt x="1850229" y="1286760"/>
                  </a:cubicBezTo>
                  <a:cubicBezTo>
                    <a:pt x="1857199" y="1268907"/>
                    <a:pt x="1863191" y="1250687"/>
                    <a:pt x="1869183" y="1232590"/>
                  </a:cubicBezTo>
                  <a:cubicBezTo>
                    <a:pt x="1874808" y="1214247"/>
                    <a:pt x="1880066" y="1195905"/>
                    <a:pt x="1884590" y="1177319"/>
                  </a:cubicBezTo>
                  <a:cubicBezTo>
                    <a:pt x="1903055" y="1102972"/>
                    <a:pt x="1912104" y="1026424"/>
                    <a:pt x="1912226" y="949877"/>
                  </a:cubicBezTo>
                  <a:cubicBezTo>
                    <a:pt x="1912104" y="873329"/>
                    <a:pt x="1903055" y="796781"/>
                    <a:pt x="1884590" y="722435"/>
                  </a:cubicBezTo>
                  <a:cubicBezTo>
                    <a:pt x="1880066" y="703848"/>
                    <a:pt x="1874686" y="685506"/>
                    <a:pt x="1869183" y="667164"/>
                  </a:cubicBezTo>
                  <a:lnTo>
                    <a:pt x="1869183" y="667164"/>
                  </a:lnTo>
                  <a:close/>
                  <a:moveTo>
                    <a:pt x="1845338" y="1167659"/>
                  </a:moveTo>
                  <a:cubicBezTo>
                    <a:pt x="1841058" y="1185512"/>
                    <a:pt x="1835923" y="1203120"/>
                    <a:pt x="1830542" y="1220606"/>
                  </a:cubicBezTo>
                  <a:cubicBezTo>
                    <a:pt x="1824917" y="1238092"/>
                    <a:pt x="1819048" y="1255456"/>
                    <a:pt x="1812445" y="1272453"/>
                  </a:cubicBezTo>
                  <a:cubicBezTo>
                    <a:pt x="1805964" y="1289572"/>
                    <a:pt x="1798749" y="1306447"/>
                    <a:pt x="1791290" y="1323200"/>
                  </a:cubicBezTo>
                  <a:cubicBezTo>
                    <a:pt x="1783586" y="1339830"/>
                    <a:pt x="1775638" y="1356338"/>
                    <a:pt x="1766956" y="1372601"/>
                  </a:cubicBezTo>
                  <a:cubicBezTo>
                    <a:pt x="1764755" y="1376636"/>
                    <a:pt x="1762677" y="1380672"/>
                    <a:pt x="1760475" y="1384707"/>
                  </a:cubicBezTo>
                  <a:lnTo>
                    <a:pt x="1753750" y="1396690"/>
                  </a:lnTo>
                  <a:lnTo>
                    <a:pt x="1750326" y="1402682"/>
                  </a:lnTo>
                  <a:lnTo>
                    <a:pt x="1746780" y="1408552"/>
                  </a:lnTo>
                  <a:lnTo>
                    <a:pt x="1739688" y="1420413"/>
                  </a:lnTo>
                  <a:cubicBezTo>
                    <a:pt x="1730028" y="1436065"/>
                    <a:pt x="1720123" y="1451472"/>
                    <a:pt x="1709607" y="1466513"/>
                  </a:cubicBezTo>
                  <a:cubicBezTo>
                    <a:pt x="1699213" y="1481675"/>
                    <a:pt x="1688085" y="1496227"/>
                    <a:pt x="1676835" y="1510778"/>
                  </a:cubicBezTo>
                  <a:cubicBezTo>
                    <a:pt x="1665341" y="1525085"/>
                    <a:pt x="1653602" y="1539270"/>
                    <a:pt x="1641374" y="1552965"/>
                  </a:cubicBezTo>
                  <a:cubicBezTo>
                    <a:pt x="1629268" y="1566783"/>
                    <a:pt x="1616429" y="1579989"/>
                    <a:pt x="1603467" y="1593073"/>
                  </a:cubicBezTo>
                  <a:cubicBezTo>
                    <a:pt x="1590261" y="1605913"/>
                    <a:pt x="1577054" y="1618630"/>
                    <a:pt x="1563114" y="1630736"/>
                  </a:cubicBezTo>
                  <a:cubicBezTo>
                    <a:pt x="1549419" y="1642964"/>
                    <a:pt x="1535112" y="1654580"/>
                    <a:pt x="1520683" y="1665953"/>
                  </a:cubicBezTo>
                  <a:cubicBezTo>
                    <a:pt x="1506009" y="1677080"/>
                    <a:pt x="1491336" y="1688208"/>
                    <a:pt x="1476051" y="1698479"/>
                  </a:cubicBezTo>
                  <a:cubicBezTo>
                    <a:pt x="1460888" y="1708995"/>
                    <a:pt x="1445358" y="1718778"/>
                    <a:pt x="1429706" y="1728438"/>
                  </a:cubicBezTo>
                  <a:lnTo>
                    <a:pt x="1417845" y="1735408"/>
                  </a:lnTo>
                  <a:lnTo>
                    <a:pt x="1411853" y="1738954"/>
                  </a:lnTo>
                  <a:lnTo>
                    <a:pt x="1405861" y="1742256"/>
                  </a:lnTo>
                  <a:lnTo>
                    <a:pt x="1393756" y="1748981"/>
                  </a:lnTo>
                  <a:cubicBezTo>
                    <a:pt x="1389720" y="1751182"/>
                    <a:pt x="1385563" y="1753261"/>
                    <a:pt x="1381528" y="1755462"/>
                  </a:cubicBezTo>
                  <a:cubicBezTo>
                    <a:pt x="1365264" y="1764022"/>
                    <a:pt x="1348634" y="1771970"/>
                    <a:pt x="1331882" y="1779551"/>
                  </a:cubicBezTo>
                  <a:cubicBezTo>
                    <a:pt x="1315007" y="1786888"/>
                    <a:pt x="1298010" y="1794103"/>
                    <a:pt x="1280768" y="1800584"/>
                  </a:cubicBezTo>
                  <a:cubicBezTo>
                    <a:pt x="1263527" y="1807187"/>
                    <a:pt x="1246040" y="1812934"/>
                    <a:pt x="1228554" y="1818559"/>
                  </a:cubicBezTo>
                  <a:cubicBezTo>
                    <a:pt x="1210946" y="1823817"/>
                    <a:pt x="1193215" y="1828953"/>
                    <a:pt x="1175240" y="1833232"/>
                  </a:cubicBezTo>
                  <a:cubicBezTo>
                    <a:pt x="1139412" y="1841914"/>
                    <a:pt x="1103094" y="1848640"/>
                    <a:pt x="1066532" y="1852920"/>
                  </a:cubicBezTo>
                  <a:cubicBezTo>
                    <a:pt x="1029848" y="1857200"/>
                    <a:pt x="993042" y="1859523"/>
                    <a:pt x="956113" y="1859523"/>
                  </a:cubicBezTo>
                  <a:cubicBezTo>
                    <a:pt x="919184" y="1859523"/>
                    <a:pt x="882255" y="1857200"/>
                    <a:pt x="845693" y="1852920"/>
                  </a:cubicBezTo>
                  <a:cubicBezTo>
                    <a:pt x="809009" y="1848640"/>
                    <a:pt x="772692" y="1841914"/>
                    <a:pt x="736986" y="1833232"/>
                  </a:cubicBezTo>
                  <a:cubicBezTo>
                    <a:pt x="719011" y="1828953"/>
                    <a:pt x="701280" y="1823817"/>
                    <a:pt x="683671" y="1818559"/>
                  </a:cubicBezTo>
                  <a:cubicBezTo>
                    <a:pt x="666063" y="1812934"/>
                    <a:pt x="648577" y="1807187"/>
                    <a:pt x="631458" y="1800584"/>
                  </a:cubicBezTo>
                  <a:cubicBezTo>
                    <a:pt x="614216" y="1794225"/>
                    <a:pt x="597219" y="1787010"/>
                    <a:pt x="580344" y="1779551"/>
                  </a:cubicBezTo>
                  <a:cubicBezTo>
                    <a:pt x="563592" y="1771847"/>
                    <a:pt x="546962" y="1764022"/>
                    <a:pt x="530698" y="1755462"/>
                  </a:cubicBezTo>
                  <a:cubicBezTo>
                    <a:pt x="526663" y="1753261"/>
                    <a:pt x="522505" y="1751182"/>
                    <a:pt x="518470" y="1748981"/>
                  </a:cubicBezTo>
                  <a:lnTo>
                    <a:pt x="506364" y="1742256"/>
                  </a:lnTo>
                  <a:lnTo>
                    <a:pt x="500373" y="1738954"/>
                  </a:lnTo>
                  <a:lnTo>
                    <a:pt x="494381" y="1735408"/>
                  </a:lnTo>
                  <a:lnTo>
                    <a:pt x="482520" y="1728438"/>
                  </a:lnTo>
                  <a:cubicBezTo>
                    <a:pt x="466868" y="1718778"/>
                    <a:pt x="451216" y="1708995"/>
                    <a:pt x="436175" y="1698479"/>
                  </a:cubicBezTo>
                  <a:cubicBezTo>
                    <a:pt x="420890" y="1688208"/>
                    <a:pt x="406217" y="1677080"/>
                    <a:pt x="391543" y="1665953"/>
                  </a:cubicBezTo>
                  <a:cubicBezTo>
                    <a:pt x="377114" y="1654580"/>
                    <a:pt x="362807" y="1642964"/>
                    <a:pt x="349111" y="1630736"/>
                  </a:cubicBezTo>
                  <a:cubicBezTo>
                    <a:pt x="335171" y="1618630"/>
                    <a:pt x="321965" y="1605913"/>
                    <a:pt x="308759" y="1593073"/>
                  </a:cubicBezTo>
                  <a:cubicBezTo>
                    <a:pt x="295797" y="1579989"/>
                    <a:pt x="282958" y="1566783"/>
                    <a:pt x="270852" y="1552965"/>
                  </a:cubicBezTo>
                  <a:cubicBezTo>
                    <a:pt x="258501" y="1539270"/>
                    <a:pt x="246885" y="1525085"/>
                    <a:pt x="235390" y="1510778"/>
                  </a:cubicBezTo>
                  <a:cubicBezTo>
                    <a:pt x="224141" y="1496227"/>
                    <a:pt x="213013" y="1481675"/>
                    <a:pt x="202619" y="1466513"/>
                  </a:cubicBezTo>
                  <a:cubicBezTo>
                    <a:pt x="191981" y="1451472"/>
                    <a:pt x="182198" y="1436065"/>
                    <a:pt x="172538" y="1420413"/>
                  </a:cubicBezTo>
                  <a:lnTo>
                    <a:pt x="165446" y="1408552"/>
                  </a:lnTo>
                  <a:lnTo>
                    <a:pt x="161900" y="1402682"/>
                  </a:lnTo>
                  <a:lnTo>
                    <a:pt x="158476" y="1396690"/>
                  </a:lnTo>
                  <a:lnTo>
                    <a:pt x="151750" y="1384707"/>
                  </a:lnTo>
                  <a:cubicBezTo>
                    <a:pt x="149549" y="1380672"/>
                    <a:pt x="147471" y="1376636"/>
                    <a:pt x="145269" y="1372601"/>
                  </a:cubicBezTo>
                  <a:cubicBezTo>
                    <a:pt x="136588" y="1356460"/>
                    <a:pt x="128639" y="1339830"/>
                    <a:pt x="120936" y="1323200"/>
                  </a:cubicBezTo>
                  <a:cubicBezTo>
                    <a:pt x="113477" y="1306447"/>
                    <a:pt x="106262" y="1289572"/>
                    <a:pt x="99781" y="1272453"/>
                  </a:cubicBezTo>
                  <a:cubicBezTo>
                    <a:pt x="93178" y="1255334"/>
                    <a:pt x="87308" y="1237970"/>
                    <a:pt x="81684" y="1220606"/>
                  </a:cubicBezTo>
                  <a:cubicBezTo>
                    <a:pt x="76303" y="1203120"/>
                    <a:pt x="71167" y="1185512"/>
                    <a:pt x="66888" y="1167659"/>
                  </a:cubicBezTo>
                  <a:cubicBezTo>
                    <a:pt x="49157" y="1096491"/>
                    <a:pt x="40597" y="1023245"/>
                    <a:pt x="40353" y="949877"/>
                  </a:cubicBezTo>
                  <a:cubicBezTo>
                    <a:pt x="40475" y="876508"/>
                    <a:pt x="49157" y="803140"/>
                    <a:pt x="66888" y="732095"/>
                  </a:cubicBezTo>
                  <a:cubicBezTo>
                    <a:pt x="71167" y="714242"/>
                    <a:pt x="76303" y="696633"/>
                    <a:pt x="81684" y="679147"/>
                  </a:cubicBezTo>
                  <a:cubicBezTo>
                    <a:pt x="87308" y="661661"/>
                    <a:pt x="93178" y="644297"/>
                    <a:pt x="99781" y="627300"/>
                  </a:cubicBezTo>
                  <a:cubicBezTo>
                    <a:pt x="106262" y="610181"/>
                    <a:pt x="113477" y="593306"/>
                    <a:pt x="120936" y="576554"/>
                  </a:cubicBezTo>
                  <a:cubicBezTo>
                    <a:pt x="128639" y="559923"/>
                    <a:pt x="136588" y="543416"/>
                    <a:pt x="145269" y="527152"/>
                  </a:cubicBezTo>
                  <a:cubicBezTo>
                    <a:pt x="147471" y="523117"/>
                    <a:pt x="149549" y="519082"/>
                    <a:pt x="151750" y="515046"/>
                  </a:cubicBezTo>
                  <a:lnTo>
                    <a:pt x="158476" y="503063"/>
                  </a:lnTo>
                  <a:lnTo>
                    <a:pt x="161900" y="497071"/>
                  </a:lnTo>
                  <a:lnTo>
                    <a:pt x="165446" y="491202"/>
                  </a:lnTo>
                  <a:lnTo>
                    <a:pt x="172538" y="479340"/>
                  </a:lnTo>
                  <a:cubicBezTo>
                    <a:pt x="182198" y="463688"/>
                    <a:pt x="192103" y="448281"/>
                    <a:pt x="202619" y="433241"/>
                  </a:cubicBezTo>
                  <a:cubicBezTo>
                    <a:pt x="213013" y="418078"/>
                    <a:pt x="224141" y="403526"/>
                    <a:pt x="235390" y="388975"/>
                  </a:cubicBezTo>
                  <a:cubicBezTo>
                    <a:pt x="246885" y="374668"/>
                    <a:pt x="258624" y="360484"/>
                    <a:pt x="270852" y="346788"/>
                  </a:cubicBezTo>
                  <a:cubicBezTo>
                    <a:pt x="282958" y="332970"/>
                    <a:pt x="295797" y="319764"/>
                    <a:pt x="308759" y="306680"/>
                  </a:cubicBezTo>
                  <a:cubicBezTo>
                    <a:pt x="321965" y="293841"/>
                    <a:pt x="335171" y="281123"/>
                    <a:pt x="349111" y="269018"/>
                  </a:cubicBezTo>
                  <a:cubicBezTo>
                    <a:pt x="362807" y="256789"/>
                    <a:pt x="377114" y="245173"/>
                    <a:pt x="391543" y="233801"/>
                  </a:cubicBezTo>
                  <a:cubicBezTo>
                    <a:pt x="406217" y="222673"/>
                    <a:pt x="420890" y="211546"/>
                    <a:pt x="436175" y="201274"/>
                  </a:cubicBezTo>
                  <a:cubicBezTo>
                    <a:pt x="451338" y="190758"/>
                    <a:pt x="466868" y="180975"/>
                    <a:pt x="482520" y="171315"/>
                  </a:cubicBezTo>
                  <a:lnTo>
                    <a:pt x="494381" y="164345"/>
                  </a:lnTo>
                  <a:lnTo>
                    <a:pt x="500373" y="160799"/>
                  </a:lnTo>
                  <a:lnTo>
                    <a:pt x="506364" y="157498"/>
                  </a:lnTo>
                  <a:lnTo>
                    <a:pt x="518470" y="150772"/>
                  </a:lnTo>
                  <a:cubicBezTo>
                    <a:pt x="522505" y="148571"/>
                    <a:pt x="526663" y="146492"/>
                    <a:pt x="530698" y="144291"/>
                  </a:cubicBezTo>
                  <a:cubicBezTo>
                    <a:pt x="546962" y="135732"/>
                    <a:pt x="563592" y="127783"/>
                    <a:pt x="580344" y="120202"/>
                  </a:cubicBezTo>
                  <a:cubicBezTo>
                    <a:pt x="597219" y="112865"/>
                    <a:pt x="614216" y="105651"/>
                    <a:pt x="631458" y="99170"/>
                  </a:cubicBezTo>
                  <a:cubicBezTo>
                    <a:pt x="648699" y="92567"/>
                    <a:pt x="666185" y="86819"/>
                    <a:pt x="683671" y="81194"/>
                  </a:cubicBezTo>
                  <a:cubicBezTo>
                    <a:pt x="701280" y="75936"/>
                    <a:pt x="719011" y="70801"/>
                    <a:pt x="736986" y="66521"/>
                  </a:cubicBezTo>
                  <a:cubicBezTo>
                    <a:pt x="772814" y="57839"/>
                    <a:pt x="809132" y="51113"/>
                    <a:pt x="845693" y="46834"/>
                  </a:cubicBezTo>
                  <a:cubicBezTo>
                    <a:pt x="882378" y="42554"/>
                    <a:pt x="919184" y="40230"/>
                    <a:pt x="956113" y="40230"/>
                  </a:cubicBezTo>
                  <a:cubicBezTo>
                    <a:pt x="993042" y="40230"/>
                    <a:pt x="1029970" y="42554"/>
                    <a:pt x="1066532" y="46834"/>
                  </a:cubicBezTo>
                  <a:cubicBezTo>
                    <a:pt x="1103217" y="51113"/>
                    <a:pt x="1139534" y="57839"/>
                    <a:pt x="1175240" y="66521"/>
                  </a:cubicBezTo>
                  <a:cubicBezTo>
                    <a:pt x="1193215" y="70801"/>
                    <a:pt x="1210946" y="75936"/>
                    <a:pt x="1228554" y="81194"/>
                  </a:cubicBezTo>
                  <a:cubicBezTo>
                    <a:pt x="1246163" y="86819"/>
                    <a:pt x="1263649" y="92567"/>
                    <a:pt x="1280768" y="99170"/>
                  </a:cubicBezTo>
                  <a:cubicBezTo>
                    <a:pt x="1298010" y="105528"/>
                    <a:pt x="1315007" y="112743"/>
                    <a:pt x="1331882" y="120202"/>
                  </a:cubicBezTo>
                  <a:cubicBezTo>
                    <a:pt x="1348634" y="127906"/>
                    <a:pt x="1365264" y="135732"/>
                    <a:pt x="1381528" y="144291"/>
                  </a:cubicBezTo>
                  <a:cubicBezTo>
                    <a:pt x="1385563" y="146492"/>
                    <a:pt x="1389720" y="148571"/>
                    <a:pt x="1393756" y="150772"/>
                  </a:cubicBezTo>
                  <a:lnTo>
                    <a:pt x="1405861" y="157498"/>
                  </a:lnTo>
                  <a:lnTo>
                    <a:pt x="1411853" y="160799"/>
                  </a:lnTo>
                  <a:lnTo>
                    <a:pt x="1417845" y="164345"/>
                  </a:lnTo>
                  <a:lnTo>
                    <a:pt x="1429706" y="171315"/>
                  </a:lnTo>
                  <a:cubicBezTo>
                    <a:pt x="1445358" y="180975"/>
                    <a:pt x="1461010" y="190758"/>
                    <a:pt x="1476051" y="201274"/>
                  </a:cubicBezTo>
                  <a:cubicBezTo>
                    <a:pt x="1491336" y="211546"/>
                    <a:pt x="1506009" y="222673"/>
                    <a:pt x="1520683" y="233801"/>
                  </a:cubicBezTo>
                  <a:cubicBezTo>
                    <a:pt x="1535112" y="245173"/>
                    <a:pt x="1549419" y="256789"/>
                    <a:pt x="1563114" y="269018"/>
                  </a:cubicBezTo>
                  <a:cubicBezTo>
                    <a:pt x="1577054" y="281123"/>
                    <a:pt x="1590261" y="293841"/>
                    <a:pt x="1603467" y="306680"/>
                  </a:cubicBezTo>
                  <a:cubicBezTo>
                    <a:pt x="1616429" y="319764"/>
                    <a:pt x="1629268" y="332970"/>
                    <a:pt x="1641374" y="346788"/>
                  </a:cubicBezTo>
                  <a:cubicBezTo>
                    <a:pt x="1653724" y="360484"/>
                    <a:pt x="1665341" y="374668"/>
                    <a:pt x="1676835" y="388975"/>
                  </a:cubicBezTo>
                  <a:cubicBezTo>
                    <a:pt x="1688085" y="403526"/>
                    <a:pt x="1699213" y="418078"/>
                    <a:pt x="1709607" y="433241"/>
                  </a:cubicBezTo>
                  <a:cubicBezTo>
                    <a:pt x="1720245" y="448281"/>
                    <a:pt x="1730028" y="463688"/>
                    <a:pt x="1739688" y="479340"/>
                  </a:cubicBezTo>
                  <a:lnTo>
                    <a:pt x="1746780" y="491202"/>
                  </a:lnTo>
                  <a:lnTo>
                    <a:pt x="1750326" y="497071"/>
                  </a:lnTo>
                  <a:lnTo>
                    <a:pt x="1753750" y="503063"/>
                  </a:lnTo>
                  <a:lnTo>
                    <a:pt x="1760475" y="515046"/>
                  </a:lnTo>
                  <a:cubicBezTo>
                    <a:pt x="1762677" y="519082"/>
                    <a:pt x="1764755" y="523117"/>
                    <a:pt x="1766956" y="527152"/>
                  </a:cubicBezTo>
                  <a:cubicBezTo>
                    <a:pt x="1775638" y="543293"/>
                    <a:pt x="1783586" y="559923"/>
                    <a:pt x="1791290" y="576554"/>
                  </a:cubicBezTo>
                  <a:cubicBezTo>
                    <a:pt x="1798749" y="593306"/>
                    <a:pt x="1805964" y="610181"/>
                    <a:pt x="1812445" y="627300"/>
                  </a:cubicBezTo>
                  <a:cubicBezTo>
                    <a:pt x="1819048" y="644419"/>
                    <a:pt x="1824917" y="661783"/>
                    <a:pt x="1830542" y="679147"/>
                  </a:cubicBezTo>
                  <a:cubicBezTo>
                    <a:pt x="1835923" y="696633"/>
                    <a:pt x="1841058" y="714242"/>
                    <a:pt x="1845338" y="732095"/>
                  </a:cubicBezTo>
                  <a:cubicBezTo>
                    <a:pt x="1863069" y="803262"/>
                    <a:pt x="1871629" y="876508"/>
                    <a:pt x="1871873" y="949877"/>
                  </a:cubicBezTo>
                  <a:cubicBezTo>
                    <a:pt x="1871751" y="1023245"/>
                    <a:pt x="1863069" y="1096613"/>
                    <a:pt x="1845338" y="1167659"/>
                  </a:cubicBezTo>
                  <a:lnTo>
                    <a:pt x="1845338" y="1167659"/>
                  </a:lnTo>
                  <a:close/>
                </a:path>
              </a:pathLst>
            </a:custGeom>
            <a:grp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ndParaRPr>
            </a:p>
          </p:txBody>
        </p:sp>
        <p:sp>
          <p:nvSpPr>
            <p:cNvPr id="7" name="Freeform: Shape 13">
              <a:extLst>
                <a:ext uri="{FF2B5EF4-FFF2-40B4-BE49-F238E27FC236}">
                  <a16:creationId xmlns:a16="http://schemas.microsoft.com/office/drawing/2014/main" id="{5E604485-E6E9-2DB2-BDE0-AB990B0A6F6D}"/>
                </a:ext>
              </a:extLst>
            </p:cNvPr>
            <p:cNvSpPr/>
            <p:nvPr/>
          </p:nvSpPr>
          <p:spPr>
            <a:xfrm>
              <a:off x="495300" y="342900"/>
              <a:ext cx="685800" cy="685800"/>
            </a:xfrm>
            <a:custGeom>
              <a:avLst/>
              <a:gdLst>
                <a:gd name="connsiteX0" fmla="*/ 2034751 w 2064587"/>
                <a:gd name="connsiteY0" fmla="*/ 784431 h 2062141"/>
                <a:gd name="connsiteX1" fmla="*/ 2018121 w 2064587"/>
                <a:gd name="connsiteY1" fmla="*/ 724391 h 2062141"/>
                <a:gd name="connsiteX2" fmla="*/ 1997700 w 2064587"/>
                <a:gd name="connsiteY2" fmla="*/ 665574 h 2062141"/>
                <a:gd name="connsiteX3" fmla="*/ 1973855 w 2064587"/>
                <a:gd name="connsiteY3" fmla="*/ 607980 h 2062141"/>
                <a:gd name="connsiteX4" fmla="*/ 1946464 w 2064587"/>
                <a:gd name="connsiteY4" fmla="*/ 551975 h 2062141"/>
                <a:gd name="connsiteX5" fmla="*/ 1939128 w 2064587"/>
                <a:gd name="connsiteY5" fmla="*/ 538157 h 2062141"/>
                <a:gd name="connsiteX6" fmla="*/ 1931546 w 2064587"/>
                <a:gd name="connsiteY6" fmla="*/ 524584 h 2062141"/>
                <a:gd name="connsiteX7" fmla="*/ 1927755 w 2064587"/>
                <a:gd name="connsiteY7" fmla="*/ 517737 h 2062141"/>
                <a:gd name="connsiteX8" fmla="*/ 1923842 w 2064587"/>
                <a:gd name="connsiteY8" fmla="*/ 511011 h 2062141"/>
                <a:gd name="connsiteX9" fmla="*/ 1915894 w 2064587"/>
                <a:gd name="connsiteY9" fmla="*/ 497560 h 2062141"/>
                <a:gd name="connsiteX10" fmla="*/ 1881900 w 2064587"/>
                <a:gd name="connsiteY10" fmla="*/ 445346 h 2062141"/>
                <a:gd name="connsiteX11" fmla="*/ 1844971 w 2064587"/>
                <a:gd name="connsiteY11" fmla="*/ 395211 h 2062141"/>
                <a:gd name="connsiteX12" fmla="*/ 1804986 w 2064587"/>
                <a:gd name="connsiteY12" fmla="*/ 347400 h 2062141"/>
                <a:gd name="connsiteX13" fmla="*/ 1762310 w 2064587"/>
                <a:gd name="connsiteY13" fmla="*/ 302033 h 2062141"/>
                <a:gd name="connsiteX14" fmla="*/ 1716944 w 2064587"/>
                <a:gd name="connsiteY14" fmla="*/ 259357 h 2062141"/>
                <a:gd name="connsiteX15" fmla="*/ 1669132 w 2064587"/>
                <a:gd name="connsiteY15" fmla="*/ 219372 h 2062141"/>
                <a:gd name="connsiteX16" fmla="*/ 1618874 w 2064587"/>
                <a:gd name="connsiteY16" fmla="*/ 182443 h 2062141"/>
                <a:gd name="connsiteX17" fmla="*/ 1566538 w 2064587"/>
                <a:gd name="connsiteY17" fmla="*/ 148571 h 2062141"/>
                <a:gd name="connsiteX18" fmla="*/ 1553087 w 2064587"/>
                <a:gd name="connsiteY18" fmla="*/ 140623 h 2062141"/>
                <a:gd name="connsiteX19" fmla="*/ 1546362 w 2064587"/>
                <a:gd name="connsiteY19" fmla="*/ 136710 h 2062141"/>
                <a:gd name="connsiteX20" fmla="*/ 1539514 w 2064587"/>
                <a:gd name="connsiteY20" fmla="*/ 132919 h 2062141"/>
                <a:gd name="connsiteX21" fmla="*/ 1525941 w 2064587"/>
                <a:gd name="connsiteY21" fmla="*/ 125338 h 2062141"/>
                <a:gd name="connsiteX22" fmla="*/ 1512123 w 2064587"/>
                <a:gd name="connsiteY22" fmla="*/ 118001 h 2062141"/>
                <a:gd name="connsiteX23" fmla="*/ 1456119 w 2064587"/>
                <a:gd name="connsiteY23" fmla="*/ 90610 h 2062141"/>
                <a:gd name="connsiteX24" fmla="*/ 1398402 w 2064587"/>
                <a:gd name="connsiteY24" fmla="*/ 66765 h 2062141"/>
                <a:gd name="connsiteX25" fmla="*/ 1339463 w 2064587"/>
                <a:gd name="connsiteY25" fmla="*/ 46344 h 2062141"/>
                <a:gd name="connsiteX26" fmla="*/ 1279301 w 2064587"/>
                <a:gd name="connsiteY26" fmla="*/ 29714 h 2062141"/>
                <a:gd name="connsiteX27" fmla="*/ 1156653 w 2064587"/>
                <a:gd name="connsiteY27" fmla="*/ 7459 h 2062141"/>
                <a:gd name="connsiteX28" fmla="*/ 1032294 w 2064587"/>
                <a:gd name="connsiteY28" fmla="*/ 0 h 2062141"/>
                <a:gd name="connsiteX29" fmla="*/ 907934 w 2064587"/>
                <a:gd name="connsiteY29" fmla="*/ 7459 h 2062141"/>
                <a:gd name="connsiteX30" fmla="*/ 785287 w 2064587"/>
                <a:gd name="connsiteY30" fmla="*/ 29714 h 2062141"/>
                <a:gd name="connsiteX31" fmla="*/ 725125 w 2064587"/>
                <a:gd name="connsiteY31" fmla="*/ 46344 h 2062141"/>
                <a:gd name="connsiteX32" fmla="*/ 666185 w 2064587"/>
                <a:gd name="connsiteY32" fmla="*/ 66765 h 2062141"/>
                <a:gd name="connsiteX33" fmla="*/ 608469 w 2064587"/>
                <a:gd name="connsiteY33" fmla="*/ 90610 h 2062141"/>
                <a:gd name="connsiteX34" fmla="*/ 552464 w 2064587"/>
                <a:gd name="connsiteY34" fmla="*/ 118001 h 2062141"/>
                <a:gd name="connsiteX35" fmla="*/ 538647 w 2064587"/>
                <a:gd name="connsiteY35" fmla="*/ 125338 h 2062141"/>
                <a:gd name="connsiteX36" fmla="*/ 525073 w 2064587"/>
                <a:gd name="connsiteY36" fmla="*/ 132919 h 2062141"/>
                <a:gd name="connsiteX37" fmla="*/ 518226 w 2064587"/>
                <a:gd name="connsiteY37" fmla="*/ 136710 h 2062141"/>
                <a:gd name="connsiteX38" fmla="*/ 511500 w 2064587"/>
                <a:gd name="connsiteY38" fmla="*/ 140623 h 2062141"/>
                <a:gd name="connsiteX39" fmla="*/ 498049 w 2064587"/>
                <a:gd name="connsiteY39" fmla="*/ 148571 h 2062141"/>
                <a:gd name="connsiteX40" fmla="*/ 445713 w 2064587"/>
                <a:gd name="connsiteY40" fmla="*/ 182443 h 2062141"/>
                <a:gd name="connsiteX41" fmla="*/ 395456 w 2064587"/>
                <a:gd name="connsiteY41" fmla="*/ 219372 h 2062141"/>
                <a:gd name="connsiteX42" fmla="*/ 347644 w 2064587"/>
                <a:gd name="connsiteY42" fmla="*/ 259357 h 2062141"/>
                <a:gd name="connsiteX43" fmla="*/ 302278 w 2064587"/>
                <a:gd name="connsiteY43" fmla="*/ 302033 h 2062141"/>
                <a:gd name="connsiteX44" fmla="*/ 259602 w 2064587"/>
                <a:gd name="connsiteY44" fmla="*/ 347400 h 2062141"/>
                <a:gd name="connsiteX45" fmla="*/ 219616 w 2064587"/>
                <a:gd name="connsiteY45" fmla="*/ 395211 h 2062141"/>
                <a:gd name="connsiteX46" fmla="*/ 182687 w 2064587"/>
                <a:gd name="connsiteY46" fmla="*/ 445346 h 2062141"/>
                <a:gd name="connsiteX47" fmla="*/ 148693 w 2064587"/>
                <a:gd name="connsiteY47" fmla="*/ 497560 h 2062141"/>
                <a:gd name="connsiteX48" fmla="*/ 140745 w 2064587"/>
                <a:gd name="connsiteY48" fmla="*/ 511011 h 2062141"/>
                <a:gd name="connsiteX49" fmla="*/ 136832 w 2064587"/>
                <a:gd name="connsiteY49" fmla="*/ 517737 h 2062141"/>
                <a:gd name="connsiteX50" fmla="*/ 133041 w 2064587"/>
                <a:gd name="connsiteY50" fmla="*/ 524584 h 2062141"/>
                <a:gd name="connsiteX51" fmla="*/ 125460 w 2064587"/>
                <a:gd name="connsiteY51" fmla="*/ 538157 h 2062141"/>
                <a:gd name="connsiteX52" fmla="*/ 118123 w 2064587"/>
                <a:gd name="connsiteY52" fmla="*/ 551975 h 2062141"/>
                <a:gd name="connsiteX53" fmla="*/ 90732 w 2064587"/>
                <a:gd name="connsiteY53" fmla="*/ 607980 h 2062141"/>
                <a:gd name="connsiteX54" fmla="*/ 66888 w 2064587"/>
                <a:gd name="connsiteY54" fmla="*/ 665574 h 2062141"/>
                <a:gd name="connsiteX55" fmla="*/ 46467 w 2064587"/>
                <a:gd name="connsiteY55" fmla="*/ 724391 h 2062141"/>
                <a:gd name="connsiteX56" fmla="*/ 29836 w 2064587"/>
                <a:gd name="connsiteY56" fmla="*/ 784431 h 2062141"/>
                <a:gd name="connsiteX57" fmla="*/ 0 w 2064587"/>
                <a:gd name="connsiteY57" fmla="*/ 1031071 h 2062141"/>
                <a:gd name="connsiteX58" fmla="*/ 29836 w 2064587"/>
                <a:gd name="connsiteY58" fmla="*/ 1277711 h 2062141"/>
                <a:gd name="connsiteX59" fmla="*/ 46467 w 2064587"/>
                <a:gd name="connsiteY59" fmla="*/ 1337751 h 2062141"/>
                <a:gd name="connsiteX60" fmla="*/ 66888 w 2064587"/>
                <a:gd name="connsiteY60" fmla="*/ 1396568 h 2062141"/>
                <a:gd name="connsiteX61" fmla="*/ 90732 w 2064587"/>
                <a:gd name="connsiteY61" fmla="*/ 1454162 h 2062141"/>
                <a:gd name="connsiteX62" fmla="*/ 118123 w 2064587"/>
                <a:gd name="connsiteY62" fmla="*/ 1510167 h 2062141"/>
                <a:gd name="connsiteX63" fmla="*/ 125460 w 2064587"/>
                <a:gd name="connsiteY63" fmla="*/ 1523985 h 2062141"/>
                <a:gd name="connsiteX64" fmla="*/ 133041 w 2064587"/>
                <a:gd name="connsiteY64" fmla="*/ 1537558 h 2062141"/>
                <a:gd name="connsiteX65" fmla="*/ 136832 w 2064587"/>
                <a:gd name="connsiteY65" fmla="*/ 1544405 h 2062141"/>
                <a:gd name="connsiteX66" fmla="*/ 140745 w 2064587"/>
                <a:gd name="connsiteY66" fmla="*/ 1551131 h 2062141"/>
                <a:gd name="connsiteX67" fmla="*/ 148693 w 2064587"/>
                <a:gd name="connsiteY67" fmla="*/ 1564582 h 2062141"/>
                <a:gd name="connsiteX68" fmla="*/ 182687 w 2064587"/>
                <a:gd name="connsiteY68" fmla="*/ 1616796 h 2062141"/>
                <a:gd name="connsiteX69" fmla="*/ 219616 w 2064587"/>
                <a:gd name="connsiteY69" fmla="*/ 1666931 h 2062141"/>
                <a:gd name="connsiteX70" fmla="*/ 259602 w 2064587"/>
                <a:gd name="connsiteY70" fmla="*/ 1714742 h 2062141"/>
                <a:gd name="connsiteX71" fmla="*/ 302278 w 2064587"/>
                <a:gd name="connsiteY71" fmla="*/ 1760109 h 2062141"/>
                <a:gd name="connsiteX72" fmla="*/ 347644 w 2064587"/>
                <a:gd name="connsiteY72" fmla="*/ 1802784 h 2062141"/>
                <a:gd name="connsiteX73" fmla="*/ 395456 w 2064587"/>
                <a:gd name="connsiteY73" fmla="*/ 1842770 h 2062141"/>
                <a:gd name="connsiteX74" fmla="*/ 445713 w 2064587"/>
                <a:gd name="connsiteY74" fmla="*/ 1879699 h 2062141"/>
                <a:gd name="connsiteX75" fmla="*/ 498049 w 2064587"/>
                <a:gd name="connsiteY75" fmla="*/ 1913571 h 2062141"/>
                <a:gd name="connsiteX76" fmla="*/ 511500 w 2064587"/>
                <a:gd name="connsiteY76" fmla="*/ 1921519 h 2062141"/>
                <a:gd name="connsiteX77" fmla="*/ 518226 w 2064587"/>
                <a:gd name="connsiteY77" fmla="*/ 1925432 h 2062141"/>
                <a:gd name="connsiteX78" fmla="*/ 525073 w 2064587"/>
                <a:gd name="connsiteY78" fmla="*/ 1929223 h 2062141"/>
                <a:gd name="connsiteX79" fmla="*/ 538647 w 2064587"/>
                <a:gd name="connsiteY79" fmla="*/ 1936804 h 2062141"/>
                <a:gd name="connsiteX80" fmla="*/ 552464 w 2064587"/>
                <a:gd name="connsiteY80" fmla="*/ 1944141 h 2062141"/>
                <a:gd name="connsiteX81" fmla="*/ 608469 w 2064587"/>
                <a:gd name="connsiteY81" fmla="*/ 1971532 h 2062141"/>
                <a:gd name="connsiteX82" fmla="*/ 666185 w 2064587"/>
                <a:gd name="connsiteY82" fmla="*/ 1995377 h 2062141"/>
                <a:gd name="connsiteX83" fmla="*/ 725125 w 2064587"/>
                <a:gd name="connsiteY83" fmla="*/ 2015798 h 2062141"/>
                <a:gd name="connsiteX84" fmla="*/ 785287 w 2064587"/>
                <a:gd name="connsiteY84" fmla="*/ 2032428 h 2062141"/>
                <a:gd name="connsiteX85" fmla="*/ 907934 w 2064587"/>
                <a:gd name="connsiteY85" fmla="*/ 2054683 h 2062141"/>
                <a:gd name="connsiteX86" fmla="*/ 1032294 w 2064587"/>
                <a:gd name="connsiteY86" fmla="*/ 2062142 h 2062141"/>
                <a:gd name="connsiteX87" fmla="*/ 1156653 w 2064587"/>
                <a:gd name="connsiteY87" fmla="*/ 2054683 h 2062141"/>
                <a:gd name="connsiteX88" fmla="*/ 1279301 w 2064587"/>
                <a:gd name="connsiteY88" fmla="*/ 2032428 h 2062141"/>
                <a:gd name="connsiteX89" fmla="*/ 1339463 w 2064587"/>
                <a:gd name="connsiteY89" fmla="*/ 2015798 h 2062141"/>
                <a:gd name="connsiteX90" fmla="*/ 1398402 w 2064587"/>
                <a:gd name="connsiteY90" fmla="*/ 1995377 h 2062141"/>
                <a:gd name="connsiteX91" fmla="*/ 1456119 w 2064587"/>
                <a:gd name="connsiteY91" fmla="*/ 1971532 h 2062141"/>
                <a:gd name="connsiteX92" fmla="*/ 1512123 w 2064587"/>
                <a:gd name="connsiteY92" fmla="*/ 1944141 h 2062141"/>
                <a:gd name="connsiteX93" fmla="*/ 1525941 w 2064587"/>
                <a:gd name="connsiteY93" fmla="*/ 1936804 h 2062141"/>
                <a:gd name="connsiteX94" fmla="*/ 1539514 w 2064587"/>
                <a:gd name="connsiteY94" fmla="*/ 1929223 h 2062141"/>
                <a:gd name="connsiteX95" fmla="*/ 1546362 w 2064587"/>
                <a:gd name="connsiteY95" fmla="*/ 1925432 h 2062141"/>
                <a:gd name="connsiteX96" fmla="*/ 1553087 w 2064587"/>
                <a:gd name="connsiteY96" fmla="*/ 1921519 h 2062141"/>
                <a:gd name="connsiteX97" fmla="*/ 1566538 w 2064587"/>
                <a:gd name="connsiteY97" fmla="*/ 1913571 h 2062141"/>
                <a:gd name="connsiteX98" fmla="*/ 1618874 w 2064587"/>
                <a:gd name="connsiteY98" fmla="*/ 1879699 h 2062141"/>
                <a:gd name="connsiteX99" fmla="*/ 1669132 w 2064587"/>
                <a:gd name="connsiteY99" fmla="*/ 1842770 h 2062141"/>
                <a:gd name="connsiteX100" fmla="*/ 1716944 w 2064587"/>
                <a:gd name="connsiteY100" fmla="*/ 1802784 h 2062141"/>
                <a:gd name="connsiteX101" fmla="*/ 1762310 w 2064587"/>
                <a:gd name="connsiteY101" fmla="*/ 1760109 h 2062141"/>
                <a:gd name="connsiteX102" fmla="*/ 1804986 w 2064587"/>
                <a:gd name="connsiteY102" fmla="*/ 1714742 h 2062141"/>
                <a:gd name="connsiteX103" fmla="*/ 1844971 w 2064587"/>
                <a:gd name="connsiteY103" fmla="*/ 1666931 h 2062141"/>
                <a:gd name="connsiteX104" fmla="*/ 1881900 w 2064587"/>
                <a:gd name="connsiteY104" fmla="*/ 1616796 h 2062141"/>
                <a:gd name="connsiteX105" fmla="*/ 1915894 w 2064587"/>
                <a:gd name="connsiteY105" fmla="*/ 1564582 h 2062141"/>
                <a:gd name="connsiteX106" fmla="*/ 1923842 w 2064587"/>
                <a:gd name="connsiteY106" fmla="*/ 1551131 h 2062141"/>
                <a:gd name="connsiteX107" fmla="*/ 1927755 w 2064587"/>
                <a:gd name="connsiteY107" fmla="*/ 1544405 h 2062141"/>
                <a:gd name="connsiteX108" fmla="*/ 1931546 w 2064587"/>
                <a:gd name="connsiteY108" fmla="*/ 1537558 h 2062141"/>
                <a:gd name="connsiteX109" fmla="*/ 1939128 w 2064587"/>
                <a:gd name="connsiteY109" fmla="*/ 1523985 h 2062141"/>
                <a:gd name="connsiteX110" fmla="*/ 1946464 w 2064587"/>
                <a:gd name="connsiteY110" fmla="*/ 1510167 h 2062141"/>
                <a:gd name="connsiteX111" fmla="*/ 1973855 w 2064587"/>
                <a:gd name="connsiteY111" fmla="*/ 1454162 h 2062141"/>
                <a:gd name="connsiteX112" fmla="*/ 1997700 w 2064587"/>
                <a:gd name="connsiteY112" fmla="*/ 1396568 h 2062141"/>
                <a:gd name="connsiteX113" fmla="*/ 2018121 w 2064587"/>
                <a:gd name="connsiteY113" fmla="*/ 1337751 h 2062141"/>
                <a:gd name="connsiteX114" fmla="*/ 2034751 w 2064587"/>
                <a:gd name="connsiteY114" fmla="*/ 1277711 h 2062141"/>
                <a:gd name="connsiteX115" fmla="*/ 2064588 w 2064587"/>
                <a:gd name="connsiteY115" fmla="*/ 1031071 h 2062141"/>
                <a:gd name="connsiteX116" fmla="*/ 2034751 w 2064587"/>
                <a:gd name="connsiteY116" fmla="*/ 784431 h 2062141"/>
                <a:gd name="connsiteX117" fmla="*/ 2034751 w 2064587"/>
                <a:gd name="connsiteY117" fmla="*/ 784431 h 2062141"/>
                <a:gd name="connsiteX118" fmla="*/ 1979602 w 2064587"/>
                <a:gd name="connsiteY118" fmla="*/ 1325890 h 2062141"/>
                <a:gd name="connsiteX119" fmla="*/ 1960037 w 2064587"/>
                <a:gd name="connsiteY119" fmla="*/ 1382383 h 2062141"/>
                <a:gd name="connsiteX120" fmla="*/ 1937171 w 2064587"/>
                <a:gd name="connsiteY120" fmla="*/ 1437654 h 2062141"/>
                <a:gd name="connsiteX121" fmla="*/ 1910881 w 2064587"/>
                <a:gd name="connsiteY121" fmla="*/ 1491458 h 2062141"/>
                <a:gd name="connsiteX122" fmla="*/ 1903911 w 2064587"/>
                <a:gd name="connsiteY122" fmla="*/ 1504664 h 2062141"/>
                <a:gd name="connsiteX123" fmla="*/ 1896574 w 2064587"/>
                <a:gd name="connsiteY123" fmla="*/ 1517748 h 2062141"/>
                <a:gd name="connsiteX124" fmla="*/ 1892905 w 2064587"/>
                <a:gd name="connsiteY124" fmla="*/ 1524229 h 2062141"/>
                <a:gd name="connsiteX125" fmla="*/ 1889115 w 2064587"/>
                <a:gd name="connsiteY125" fmla="*/ 1530710 h 2062141"/>
                <a:gd name="connsiteX126" fmla="*/ 1881533 w 2064587"/>
                <a:gd name="connsiteY126" fmla="*/ 1543549 h 2062141"/>
                <a:gd name="connsiteX127" fmla="*/ 1848884 w 2064587"/>
                <a:gd name="connsiteY127" fmla="*/ 1593685 h 2062141"/>
                <a:gd name="connsiteX128" fmla="*/ 1813423 w 2064587"/>
                <a:gd name="connsiteY128" fmla="*/ 1641863 h 2062141"/>
                <a:gd name="connsiteX129" fmla="*/ 1775027 w 2064587"/>
                <a:gd name="connsiteY129" fmla="*/ 1687718 h 2062141"/>
                <a:gd name="connsiteX130" fmla="*/ 1734063 w 2064587"/>
                <a:gd name="connsiteY130" fmla="*/ 1731373 h 2062141"/>
                <a:gd name="connsiteX131" fmla="*/ 1690409 w 2064587"/>
                <a:gd name="connsiteY131" fmla="*/ 1772337 h 2062141"/>
                <a:gd name="connsiteX132" fmla="*/ 1644431 w 2064587"/>
                <a:gd name="connsiteY132" fmla="*/ 1810733 h 2062141"/>
                <a:gd name="connsiteX133" fmla="*/ 1596130 w 2064587"/>
                <a:gd name="connsiteY133" fmla="*/ 1846194 h 2062141"/>
                <a:gd name="connsiteX134" fmla="*/ 1545873 w 2064587"/>
                <a:gd name="connsiteY134" fmla="*/ 1878843 h 2062141"/>
                <a:gd name="connsiteX135" fmla="*/ 1532911 w 2064587"/>
                <a:gd name="connsiteY135" fmla="*/ 1886425 h 2062141"/>
                <a:gd name="connsiteX136" fmla="*/ 1526430 w 2064587"/>
                <a:gd name="connsiteY136" fmla="*/ 1890215 h 2062141"/>
                <a:gd name="connsiteX137" fmla="*/ 1519827 w 2064587"/>
                <a:gd name="connsiteY137" fmla="*/ 1893884 h 2062141"/>
                <a:gd name="connsiteX138" fmla="*/ 1506743 w 2064587"/>
                <a:gd name="connsiteY138" fmla="*/ 1901221 h 2062141"/>
                <a:gd name="connsiteX139" fmla="*/ 1493537 w 2064587"/>
                <a:gd name="connsiteY139" fmla="*/ 1908191 h 2062141"/>
                <a:gd name="connsiteX140" fmla="*/ 1439733 w 2064587"/>
                <a:gd name="connsiteY140" fmla="*/ 1934481 h 2062141"/>
                <a:gd name="connsiteX141" fmla="*/ 1384340 w 2064587"/>
                <a:gd name="connsiteY141" fmla="*/ 1957347 h 2062141"/>
                <a:gd name="connsiteX142" fmla="*/ 1327724 w 2064587"/>
                <a:gd name="connsiteY142" fmla="*/ 1976912 h 2062141"/>
                <a:gd name="connsiteX143" fmla="*/ 1270008 w 2064587"/>
                <a:gd name="connsiteY143" fmla="*/ 1992931 h 2062141"/>
                <a:gd name="connsiteX144" fmla="*/ 1152129 w 2064587"/>
                <a:gd name="connsiteY144" fmla="*/ 2014330 h 2062141"/>
                <a:gd name="connsiteX145" fmla="*/ 1032538 w 2064587"/>
                <a:gd name="connsiteY145" fmla="*/ 2021545 h 2062141"/>
                <a:gd name="connsiteX146" fmla="*/ 912948 w 2064587"/>
                <a:gd name="connsiteY146" fmla="*/ 2014330 h 2062141"/>
                <a:gd name="connsiteX147" fmla="*/ 795069 w 2064587"/>
                <a:gd name="connsiteY147" fmla="*/ 1992931 h 2062141"/>
                <a:gd name="connsiteX148" fmla="*/ 737353 w 2064587"/>
                <a:gd name="connsiteY148" fmla="*/ 1976912 h 2062141"/>
                <a:gd name="connsiteX149" fmla="*/ 680737 w 2064587"/>
                <a:gd name="connsiteY149" fmla="*/ 1957347 h 2062141"/>
                <a:gd name="connsiteX150" fmla="*/ 625344 w 2064587"/>
                <a:gd name="connsiteY150" fmla="*/ 1934481 h 2062141"/>
                <a:gd name="connsiteX151" fmla="*/ 571540 w 2064587"/>
                <a:gd name="connsiteY151" fmla="*/ 1908191 h 2062141"/>
                <a:gd name="connsiteX152" fmla="*/ 558334 w 2064587"/>
                <a:gd name="connsiteY152" fmla="*/ 1901221 h 2062141"/>
                <a:gd name="connsiteX153" fmla="*/ 545250 w 2064587"/>
                <a:gd name="connsiteY153" fmla="*/ 1893884 h 2062141"/>
                <a:gd name="connsiteX154" fmla="*/ 538647 w 2064587"/>
                <a:gd name="connsiteY154" fmla="*/ 1890215 h 2062141"/>
                <a:gd name="connsiteX155" fmla="*/ 532166 w 2064587"/>
                <a:gd name="connsiteY155" fmla="*/ 1886425 h 2062141"/>
                <a:gd name="connsiteX156" fmla="*/ 519204 w 2064587"/>
                <a:gd name="connsiteY156" fmla="*/ 1878843 h 2062141"/>
                <a:gd name="connsiteX157" fmla="*/ 468947 w 2064587"/>
                <a:gd name="connsiteY157" fmla="*/ 1846194 h 2062141"/>
                <a:gd name="connsiteX158" fmla="*/ 420646 w 2064587"/>
                <a:gd name="connsiteY158" fmla="*/ 1810733 h 2062141"/>
                <a:gd name="connsiteX159" fmla="*/ 374668 w 2064587"/>
                <a:gd name="connsiteY159" fmla="*/ 1772337 h 2062141"/>
                <a:gd name="connsiteX160" fmla="*/ 331014 w 2064587"/>
                <a:gd name="connsiteY160" fmla="*/ 1731373 h 2062141"/>
                <a:gd name="connsiteX161" fmla="*/ 290050 w 2064587"/>
                <a:gd name="connsiteY161" fmla="*/ 1687718 h 2062141"/>
                <a:gd name="connsiteX162" fmla="*/ 251654 w 2064587"/>
                <a:gd name="connsiteY162" fmla="*/ 1641863 h 2062141"/>
                <a:gd name="connsiteX163" fmla="*/ 216192 w 2064587"/>
                <a:gd name="connsiteY163" fmla="*/ 1593685 h 2062141"/>
                <a:gd name="connsiteX164" fmla="*/ 183543 w 2064587"/>
                <a:gd name="connsiteY164" fmla="*/ 1543549 h 2062141"/>
                <a:gd name="connsiteX165" fmla="*/ 175962 w 2064587"/>
                <a:gd name="connsiteY165" fmla="*/ 1530710 h 2062141"/>
                <a:gd name="connsiteX166" fmla="*/ 172171 w 2064587"/>
                <a:gd name="connsiteY166" fmla="*/ 1524229 h 2062141"/>
                <a:gd name="connsiteX167" fmla="*/ 168503 w 2064587"/>
                <a:gd name="connsiteY167" fmla="*/ 1517748 h 2062141"/>
                <a:gd name="connsiteX168" fmla="*/ 161166 w 2064587"/>
                <a:gd name="connsiteY168" fmla="*/ 1504664 h 2062141"/>
                <a:gd name="connsiteX169" fmla="*/ 154196 w 2064587"/>
                <a:gd name="connsiteY169" fmla="*/ 1491458 h 2062141"/>
                <a:gd name="connsiteX170" fmla="*/ 127906 w 2064587"/>
                <a:gd name="connsiteY170" fmla="*/ 1437654 h 2062141"/>
                <a:gd name="connsiteX171" fmla="*/ 105039 w 2064587"/>
                <a:gd name="connsiteY171" fmla="*/ 1382383 h 2062141"/>
                <a:gd name="connsiteX172" fmla="*/ 85474 w 2064587"/>
                <a:gd name="connsiteY172" fmla="*/ 1325890 h 2062141"/>
                <a:gd name="connsiteX173" fmla="*/ 69455 w 2064587"/>
                <a:gd name="connsiteY173" fmla="*/ 1268173 h 2062141"/>
                <a:gd name="connsiteX174" fmla="*/ 40842 w 2064587"/>
                <a:gd name="connsiteY174" fmla="*/ 1031071 h 2062141"/>
                <a:gd name="connsiteX175" fmla="*/ 69455 w 2064587"/>
                <a:gd name="connsiteY175" fmla="*/ 793969 h 2062141"/>
                <a:gd name="connsiteX176" fmla="*/ 85474 w 2064587"/>
                <a:gd name="connsiteY176" fmla="*/ 736252 h 2062141"/>
                <a:gd name="connsiteX177" fmla="*/ 105039 w 2064587"/>
                <a:gd name="connsiteY177" fmla="*/ 679759 h 2062141"/>
                <a:gd name="connsiteX178" fmla="*/ 127906 w 2064587"/>
                <a:gd name="connsiteY178" fmla="*/ 624488 h 2062141"/>
                <a:gd name="connsiteX179" fmla="*/ 154196 w 2064587"/>
                <a:gd name="connsiteY179" fmla="*/ 570684 h 2062141"/>
                <a:gd name="connsiteX180" fmla="*/ 161166 w 2064587"/>
                <a:gd name="connsiteY180" fmla="*/ 557478 h 2062141"/>
                <a:gd name="connsiteX181" fmla="*/ 168503 w 2064587"/>
                <a:gd name="connsiteY181" fmla="*/ 544394 h 2062141"/>
                <a:gd name="connsiteX182" fmla="*/ 172171 w 2064587"/>
                <a:gd name="connsiteY182" fmla="*/ 537913 h 2062141"/>
                <a:gd name="connsiteX183" fmla="*/ 175962 w 2064587"/>
                <a:gd name="connsiteY183" fmla="*/ 531432 h 2062141"/>
                <a:gd name="connsiteX184" fmla="*/ 183543 w 2064587"/>
                <a:gd name="connsiteY184" fmla="*/ 518593 h 2062141"/>
                <a:gd name="connsiteX185" fmla="*/ 216192 w 2064587"/>
                <a:gd name="connsiteY185" fmla="*/ 468457 h 2062141"/>
                <a:gd name="connsiteX186" fmla="*/ 251654 w 2064587"/>
                <a:gd name="connsiteY186" fmla="*/ 420279 h 2062141"/>
                <a:gd name="connsiteX187" fmla="*/ 290050 w 2064587"/>
                <a:gd name="connsiteY187" fmla="*/ 374424 h 2062141"/>
                <a:gd name="connsiteX188" fmla="*/ 331014 w 2064587"/>
                <a:gd name="connsiteY188" fmla="*/ 330769 h 2062141"/>
                <a:gd name="connsiteX189" fmla="*/ 374668 w 2064587"/>
                <a:gd name="connsiteY189" fmla="*/ 289805 h 2062141"/>
                <a:gd name="connsiteX190" fmla="*/ 420646 w 2064587"/>
                <a:gd name="connsiteY190" fmla="*/ 251409 h 2062141"/>
                <a:gd name="connsiteX191" fmla="*/ 468947 w 2064587"/>
                <a:gd name="connsiteY191" fmla="*/ 215948 h 2062141"/>
                <a:gd name="connsiteX192" fmla="*/ 519204 w 2064587"/>
                <a:gd name="connsiteY192" fmla="*/ 183299 h 2062141"/>
                <a:gd name="connsiteX193" fmla="*/ 532166 w 2064587"/>
                <a:gd name="connsiteY193" fmla="*/ 175717 h 2062141"/>
                <a:gd name="connsiteX194" fmla="*/ 538647 w 2064587"/>
                <a:gd name="connsiteY194" fmla="*/ 171927 h 2062141"/>
                <a:gd name="connsiteX195" fmla="*/ 545250 w 2064587"/>
                <a:gd name="connsiteY195" fmla="*/ 168258 h 2062141"/>
                <a:gd name="connsiteX196" fmla="*/ 558334 w 2064587"/>
                <a:gd name="connsiteY196" fmla="*/ 160921 h 2062141"/>
                <a:gd name="connsiteX197" fmla="*/ 571540 w 2064587"/>
                <a:gd name="connsiteY197" fmla="*/ 153951 h 2062141"/>
                <a:gd name="connsiteX198" fmla="*/ 625344 w 2064587"/>
                <a:gd name="connsiteY198" fmla="*/ 127661 h 2062141"/>
                <a:gd name="connsiteX199" fmla="*/ 680737 w 2064587"/>
                <a:gd name="connsiteY199" fmla="*/ 104795 h 2062141"/>
                <a:gd name="connsiteX200" fmla="*/ 737353 w 2064587"/>
                <a:gd name="connsiteY200" fmla="*/ 85230 h 2062141"/>
                <a:gd name="connsiteX201" fmla="*/ 795069 w 2064587"/>
                <a:gd name="connsiteY201" fmla="*/ 69211 h 2062141"/>
                <a:gd name="connsiteX202" fmla="*/ 912948 w 2064587"/>
                <a:gd name="connsiteY202" fmla="*/ 47812 h 2062141"/>
                <a:gd name="connsiteX203" fmla="*/ 1032538 w 2064587"/>
                <a:gd name="connsiteY203" fmla="*/ 40597 h 2062141"/>
                <a:gd name="connsiteX204" fmla="*/ 1152129 w 2064587"/>
                <a:gd name="connsiteY204" fmla="*/ 47812 h 2062141"/>
                <a:gd name="connsiteX205" fmla="*/ 1270008 w 2064587"/>
                <a:gd name="connsiteY205" fmla="*/ 69211 h 2062141"/>
                <a:gd name="connsiteX206" fmla="*/ 1327724 w 2064587"/>
                <a:gd name="connsiteY206" fmla="*/ 85230 h 2062141"/>
                <a:gd name="connsiteX207" fmla="*/ 1384340 w 2064587"/>
                <a:gd name="connsiteY207" fmla="*/ 104795 h 2062141"/>
                <a:gd name="connsiteX208" fmla="*/ 1439733 w 2064587"/>
                <a:gd name="connsiteY208" fmla="*/ 127661 h 2062141"/>
                <a:gd name="connsiteX209" fmla="*/ 1493537 w 2064587"/>
                <a:gd name="connsiteY209" fmla="*/ 153951 h 2062141"/>
                <a:gd name="connsiteX210" fmla="*/ 1506743 w 2064587"/>
                <a:gd name="connsiteY210" fmla="*/ 160921 h 2062141"/>
                <a:gd name="connsiteX211" fmla="*/ 1519827 w 2064587"/>
                <a:gd name="connsiteY211" fmla="*/ 168258 h 2062141"/>
                <a:gd name="connsiteX212" fmla="*/ 1526430 w 2064587"/>
                <a:gd name="connsiteY212" fmla="*/ 171927 h 2062141"/>
                <a:gd name="connsiteX213" fmla="*/ 1532911 w 2064587"/>
                <a:gd name="connsiteY213" fmla="*/ 175717 h 2062141"/>
                <a:gd name="connsiteX214" fmla="*/ 1545873 w 2064587"/>
                <a:gd name="connsiteY214" fmla="*/ 183299 h 2062141"/>
                <a:gd name="connsiteX215" fmla="*/ 1596130 w 2064587"/>
                <a:gd name="connsiteY215" fmla="*/ 215948 h 2062141"/>
                <a:gd name="connsiteX216" fmla="*/ 1644431 w 2064587"/>
                <a:gd name="connsiteY216" fmla="*/ 251409 h 2062141"/>
                <a:gd name="connsiteX217" fmla="*/ 1690409 w 2064587"/>
                <a:gd name="connsiteY217" fmla="*/ 289805 h 2062141"/>
                <a:gd name="connsiteX218" fmla="*/ 1734063 w 2064587"/>
                <a:gd name="connsiteY218" fmla="*/ 330769 h 2062141"/>
                <a:gd name="connsiteX219" fmla="*/ 1775027 w 2064587"/>
                <a:gd name="connsiteY219" fmla="*/ 374424 h 2062141"/>
                <a:gd name="connsiteX220" fmla="*/ 1813423 w 2064587"/>
                <a:gd name="connsiteY220" fmla="*/ 420279 h 2062141"/>
                <a:gd name="connsiteX221" fmla="*/ 1848884 w 2064587"/>
                <a:gd name="connsiteY221" fmla="*/ 468457 h 2062141"/>
                <a:gd name="connsiteX222" fmla="*/ 1881533 w 2064587"/>
                <a:gd name="connsiteY222" fmla="*/ 518593 h 2062141"/>
                <a:gd name="connsiteX223" fmla="*/ 1889115 w 2064587"/>
                <a:gd name="connsiteY223" fmla="*/ 531432 h 2062141"/>
                <a:gd name="connsiteX224" fmla="*/ 1892905 w 2064587"/>
                <a:gd name="connsiteY224" fmla="*/ 537913 h 2062141"/>
                <a:gd name="connsiteX225" fmla="*/ 1896574 w 2064587"/>
                <a:gd name="connsiteY225" fmla="*/ 544394 h 2062141"/>
                <a:gd name="connsiteX226" fmla="*/ 1903911 w 2064587"/>
                <a:gd name="connsiteY226" fmla="*/ 557478 h 2062141"/>
                <a:gd name="connsiteX227" fmla="*/ 1910881 w 2064587"/>
                <a:gd name="connsiteY227" fmla="*/ 570684 h 2062141"/>
                <a:gd name="connsiteX228" fmla="*/ 1937171 w 2064587"/>
                <a:gd name="connsiteY228" fmla="*/ 624488 h 2062141"/>
                <a:gd name="connsiteX229" fmla="*/ 1960037 w 2064587"/>
                <a:gd name="connsiteY229" fmla="*/ 679759 h 2062141"/>
                <a:gd name="connsiteX230" fmla="*/ 1979602 w 2064587"/>
                <a:gd name="connsiteY230" fmla="*/ 736252 h 2062141"/>
                <a:gd name="connsiteX231" fmla="*/ 1995621 w 2064587"/>
                <a:gd name="connsiteY231" fmla="*/ 793969 h 2062141"/>
                <a:gd name="connsiteX232" fmla="*/ 2024235 w 2064587"/>
                <a:gd name="connsiteY232" fmla="*/ 1031071 h 2062141"/>
                <a:gd name="connsiteX233" fmla="*/ 1995621 w 2064587"/>
                <a:gd name="connsiteY233" fmla="*/ 1268173 h 2062141"/>
                <a:gd name="connsiteX234" fmla="*/ 1979602 w 2064587"/>
                <a:gd name="connsiteY234" fmla="*/ 1325890 h 2062141"/>
                <a:gd name="connsiteX235" fmla="*/ 1979602 w 2064587"/>
                <a:gd name="connsiteY235" fmla="*/ 1325890 h 206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064587" h="2062141">
                  <a:moveTo>
                    <a:pt x="2034751" y="784431"/>
                  </a:moveTo>
                  <a:cubicBezTo>
                    <a:pt x="2029860" y="764254"/>
                    <a:pt x="2024113" y="744200"/>
                    <a:pt x="2018121" y="724391"/>
                  </a:cubicBezTo>
                  <a:cubicBezTo>
                    <a:pt x="2011762" y="704581"/>
                    <a:pt x="2005159" y="684894"/>
                    <a:pt x="1997700" y="665574"/>
                  </a:cubicBezTo>
                  <a:cubicBezTo>
                    <a:pt x="1990485" y="646131"/>
                    <a:pt x="1982293" y="627056"/>
                    <a:pt x="1973855" y="607980"/>
                  </a:cubicBezTo>
                  <a:cubicBezTo>
                    <a:pt x="1965173" y="589149"/>
                    <a:pt x="1956247" y="570317"/>
                    <a:pt x="1946464" y="551975"/>
                  </a:cubicBezTo>
                  <a:cubicBezTo>
                    <a:pt x="1944019" y="547451"/>
                    <a:pt x="1941695" y="542804"/>
                    <a:pt x="1939128" y="538157"/>
                  </a:cubicBezTo>
                  <a:lnTo>
                    <a:pt x="1931546" y="524584"/>
                  </a:lnTo>
                  <a:lnTo>
                    <a:pt x="1927755" y="517737"/>
                  </a:lnTo>
                  <a:lnTo>
                    <a:pt x="1923842" y="511011"/>
                  </a:lnTo>
                  <a:lnTo>
                    <a:pt x="1915894" y="497560"/>
                  </a:lnTo>
                  <a:cubicBezTo>
                    <a:pt x="1905011" y="479830"/>
                    <a:pt x="1893884" y="462343"/>
                    <a:pt x="1881900" y="445346"/>
                  </a:cubicBezTo>
                  <a:cubicBezTo>
                    <a:pt x="1870161" y="428227"/>
                    <a:pt x="1857689" y="411597"/>
                    <a:pt x="1844971" y="395211"/>
                  </a:cubicBezTo>
                  <a:cubicBezTo>
                    <a:pt x="1832010" y="378948"/>
                    <a:pt x="1818803" y="362929"/>
                    <a:pt x="1804986" y="347400"/>
                  </a:cubicBezTo>
                  <a:cubicBezTo>
                    <a:pt x="1791290" y="331748"/>
                    <a:pt x="1776861" y="316829"/>
                    <a:pt x="1762310" y="302033"/>
                  </a:cubicBezTo>
                  <a:cubicBezTo>
                    <a:pt x="1747514" y="287482"/>
                    <a:pt x="1732473" y="273053"/>
                    <a:pt x="1716944" y="259357"/>
                  </a:cubicBezTo>
                  <a:cubicBezTo>
                    <a:pt x="1701414" y="245540"/>
                    <a:pt x="1685395" y="232333"/>
                    <a:pt x="1669132" y="219372"/>
                  </a:cubicBezTo>
                  <a:cubicBezTo>
                    <a:pt x="1652624" y="206654"/>
                    <a:pt x="1636116" y="194182"/>
                    <a:pt x="1618874" y="182443"/>
                  </a:cubicBezTo>
                  <a:cubicBezTo>
                    <a:pt x="1601877" y="170582"/>
                    <a:pt x="1584269" y="159454"/>
                    <a:pt x="1566538" y="148571"/>
                  </a:cubicBezTo>
                  <a:lnTo>
                    <a:pt x="1553087" y="140623"/>
                  </a:lnTo>
                  <a:lnTo>
                    <a:pt x="1546362" y="136710"/>
                  </a:lnTo>
                  <a:lnTo>
                    <a:pt x="1539514" y="132919"/>
                  </a:lnTo>
                  <a:lnTo>
                    <a:pt x="1525941" y="125338"/>
                  </a:lnTo>
                  <a:cubicBezTo>
                    <a:pt x="1521417" y="122892"/>
                    <a:pt x="1516770" y="120446"/>
                    <a:pt x="1512123" y="118001"/>
                  </a:cubicBezTo>
                  <a:cubicBezTo>
                    <a:pt x="1493781" y="108218"/>
                    <a:pt x="1474950" y="99292"/>
                    <a:pt x="1456119" y="90610"/>
                  </a:cubicBezTo>
                  <a:cubicBezTo>
                    <a:pt x="1437043" y="82173"/>
                    <a:pt x="1417967" y="74102"/>
                    <a:pt x="1398402" y="66765"/>
                  </a:cubicBezTo>
                  <a:cubicBezTo>
                    <a:pt x="1378960" y="59306"/>
                    <a:pt x="1359272" y="52703"/>
                    <a:pt x="1339463" y="46344"/>
                  </a:cubicBezTo>
                  <a:cubicBezTo>
                    <a:pt x="1319531" y="40353"/>
                    <a:pt x="1299599" y="34605"/>
                    <a:pt x="1279301" y="29714"/>
                  </a:cubicBezTo>
                  <a:cubicBezTo>
                    <a:pt x="1238948" y="19809"/>
                    <a:pt x="1197984" y="12228"/>
                    <a:pt x="1156653" y="7459"/>
                  </a:cubicBezTo>
                  <a:cubicBezTo>
                    <a:pt x="1115322" y="2568"/>
                    <a:pt x="1073869" y="0"/>
                    <a:pt x="1032294" y="0"/>
                  </a:cubicBezTo>
                  <a:cubicBezTo>
                    <a:pt x="990718" y="0"/>
                    <a:pt x="949265" y="2568"/>
                    <a:pt x="907934" y="7459"/>
                  </a:cubicBezTo>
                  <a:cubicBezTo>
                    <a:pt x="866603" y="12350"/>
                    <a:pt x="825639" y="19932"/>
                    <a:pt x="785287" y="29714"/>
                  </a:cubicBezTo>
                  <a:cubicBezTo>
                    <a:pt x="765110" y="34605"/>
                    <a:pt x="745056" y="40353"/>
                    <a:pt x="725125" y="46344"/>
                  </a:cubicBezTo>
                  <a:cubicBezTo>
                    <a:pt x="705315" y="52703"/>
                    <a:pt x="685628" y="59306"/>
                    <a:pt x="666185" y="66765"/>
                  </a:cubicBezTo>
                  <a:cubicBezTo>
                    <a:pt x="646743" y="73980"/>
                    <a:pt x="627545" y="82173"/>
                    <a:pt x="608469" y="90610"/>
                  </a:cubicBezTo>
                  <a:cubicBezTo>
                    <a:pt x="589515" y="99292"/>
                    <a:pt x="570806" y="108218"/>
                    <a:pt x="552464" y="118001"/>
                  </a:cubicBezTo>
                  <a:cubicBezTo>
                    <a:pt x="547940" y="120446"/>
                    <a:pt x="543293" y="122770"/>
                    <a:pt x="538647" y="125338"/>
                  </a:cubicBezTo>
                  <a:lnTo>
                    <a:pt x="525073" y="132919"/>
                  </a:lnTo>
                  <a:lnTo>
                    <a:pt x="518226" y="136710"/>
                  </a:lnTo>
                  <a:lnTo>
                    <a:pt x="511500" y="140623"/>
                  </a:lnTo>
                  <a:lnTo>
                    <a:pt x="498049" y="148571"/>
                  </a:lnTo>
                  <a:cubicBezTo>
                    <a:pt x="480319" y="159454"/>
                    <a:pt x="462832" y="170582"/>
                    <a:pt x="445713" y="182443"/>
                  </a:cubicBezTo>
                  <a:cubicBezTo>
                    <a:pt x="428594" y="194182"/>
                    <a:pt x="411964" y="206654"/>
                    <a:pt x="395456" y="219372"/>
                  </a:cubicBezTo>
                  <a:cubicBezTo>
                    <a:pt x="379193" y="232333"/>
                    <a:pt x="363051" y="245417"/>
                    <a:pt x="347644" y="259357"/>
                  </a:cubicBezTo>
                  <a:cubicBezTo>
                    <a:pt x="331992" y="273053"/>
                    <a:pt x="317074" y="287482"/>
                    <a:pt x="302278" y="302033"/>
                  </a:cubicBezTo>
                  <a:cubicBezTo>
                    <a:pt x="287727" y="316829"/>
                    <a:pt x="273297" y="331748"/>
                    <a:pt x="259602" y="347400"/>
                  </a:cubicBezTo>
                  <a:cubicBezTo>
                    <a:pt x="245662" y="362807"/>
                    <a:pt x="232578" y="378948"/>
                    <a:pt x="219616" y="395211"/>
                  </a:cubicBezTo>
                  <a:cubicBezTo>
                    <a:pt x="206899" y="411597"/>
                    <a:pt x="194426" y="428227"/>
                    <a:pt x="182687" y="445346"/>
                  </a:cubicBezTo>
                  <a:cubicBezTo>
                    <a:pt x="170826" y="462343"/>
                    <a:pt x="159576" y="479952"/>
                    <a:pt x="148693" y="497560"/>
                  </a:cubicBezTo>
                  <a:lnTo>
                    <a:pt x="140745" y="511011"/>
                  </a:lnTo>
                  <a:lnTo>
                    <a:pt x="136832" y="517737"/>
                  </a:lnTo>
                  <a:lnTo>
                    <a:pt x="133041" y="524584"/>
                  </a:lnTo>
                  <a:lnTo>
                    <a:pt x="125460" y="538157"/>
                  </a:lnTo>
                  <a:cubicBezTo>
                    <a:pt x="123014" y="542682"/>
                    <a:pt x="120569" y="547328"/>
                    <a:pt x="118123" y="551975"/>
                  </a:cubicBezTo>
                  <a:cubicBezTo>
                    <a:pt x="108341" y="570317"/>
                    <a:pt x="99414" y="589026"/>
                    <a:pt x="90732" y="607980"/>
                  </a:cubicBezTo>
                  <a:cubicBezTo>
                    <a:pt x="82295" y="626933"/>
                    <a:pt x="74102" y="646131"/>
                    <a:pt x="66888" y="665574"/>
                  </a:cubicBezTo>
                  <a:cubicBezTo>
                    <a:pt x="59428" y="685017"/>
                    <a:pt x="52825" y="704704"/>
                    <a:pt x="46467" y="724391"/>
                  </a:cubicBezTo>
                  <a:cubicBezTo>
                    <a:pt x="40475" y="744323"/>
                    <a:pt x="34728" y="764254"/>
                    <a:pt x="29836" y="784431"/>
                  </a:cubicBezTo>
                  <a:cubicBezTo>
                    <a:pt x="9905" y="865136"/>
                    <a:pt x="122" y="948165"/>
                    <a:pt x="0" y="1031071"/>
                  </a:cubicBezTo>
                  <a:cubicBezTo>
                    <a:pt x="122" y="1113977"/>
                    <a:pt x="9905" y="1197128"/>
                    <a:pt x="29836" y="1277711"/>
                  </a:cubicBezTo>
                  <a:cubicBezTo>
                    <a:pt x="34728" y="1297888"/>
                    <a:pt x="40475" y="1317819"/>
                    <a:pt x="46467" y="1337751"/>
                  </a:cubicBezTo>
                  <a:cubicBezTo>
                    <a:pt x="52825" y="1357560"/>
                    <a:pt x="59428" y="1377248"/>
                    <a:pt x="66888" y="1396568"/>
                  </a:cubicBezTo>
                  <a:cubicBezTo>
                    <a:pt x="74102" y="1416011"/>
                    <a:pt x="82295" y="1435086"/>
                    <a:pt x="90732" y="1454162"/>
                  </a:cubicBezTo>
                  <a:cubicBezTo>
                    <a:pt x="99414" y="1472993"/>
                    <a:pt x="108341" y="1491825"/>
                    <a:pt x="118123" y="1510167"/>
                  </a:cubicBezTo>
                  <a:cubicBezTo>
                    <a:pt x="120569" y="1514691"/>
                    <a:pt x="122892" y="1519338"/>
                    <a:pt x="125460" y="1523985"/>
                  </a:cubicBezTo>
                  <a:lnTo>
                    <a:pt x="133041" y="1537558"/>
                  </a:lnTo>
                  <a:lnTo>
                    <a:pt x="136832" y="1544405"/>
                  </a:lnTo>
                  <a:lnTo>
                    <a:pt x="140745" y="1551131"/>
                  </a:lnTo>
                  <a:lnTo>
                    <a:pt x="148693" y="1564582"/>
                  </a:lnTo>
                  <a:cubicBezTo>
                    <a:pt x="159576" y="1582312"/>
                    <a:pt x="170704" y="1599799"/>
                    <a:pt x="182687" y="1616796"/>
                  </a:cubicBezTo>
                  <a:cubicBezTo>
                    <a:pt x="194426" y="1633915"/>
                    <a:pt x="206899" y="1650545"/>
                    <a:pt x="219616" y="1666931"/>
                  </a:cubicBezTo>
                  <a:cubicBezTo>
                    <a:pt x="232578" y="1683194"/>
                    <a:pt x="245784" y="1699213"/>
                    <a:pt x="259602" y="1714742"/>
                  </a:cubicBezTo>
                  <a:cubicBezTo>
                    <a:pt x="273297" y="1730394"/>
                    <a:pt x="287727" y="1745313"/>
                    <a:pt x="302278" y="1760109"/>
                  </a:cubicBezTo>
                  <a:cubicBezTo>
                    <a:pt x="317074" y="1774660"/>
                    <a:pt x="332114" y="1789089"/>
                    <a:pt x="347644" y="1802784"/>
                  </a:cubicBezTo>
                  <a:cubicBezTo>
                    <a:pt x="363174" y="1816602"/>
                    <a:pt x="379193" y="1829809"/>
                    <a:pt x="395456" y="1842770"/>
                  </a:cubicBezTo>
                  <a:cubicBezTo>
                    <a:pt x="411964" y="1855488"/>
                    <a:pt x="428472" y="1867960"/>
                    <a:pt x="445713" y="1879699"/>
                  </a:cubicBezTo>
                  <a:cubicBezTo>
                    <a:pt x="462710" y="1891560"/>
                    <a:pt x="480319" y="1902688"/>
                    <a:pt x="498049" y="1913571"/>
                  </a:cubicBezTo>
                  <a:lnTo>
                    <a:pt x="511500" y="1921519"/>
                  </a:lnTo>
                  <a:lnTo>
                    <a:pt x="518226" y="1925432"/>
                  </a:lnTo>
                  <a:lnTo>
                    <a:pt x="525073" y="1929223"/>
                  </a:lnTo>
                  <a:lnTo>
                    <a:pt x="538647" y="1936804"/>
                  </a:lnTo>
                  <a:cubicBezTo>
                    <a:pt x="543171" y="1939250"/>
                    <a:pt x="547818" y="1941695"/>
                    <a:pt x="552464" y="1944141"/>
                  </a:cubicBezTo>
                  <a:cubicBezTo>
                    <a:pt x="570806" y="1953923"/>
                    <a:pt x="589638" y="1962850"/>
                    <a:pt x="608469" y="1971532"/>
                  </a:cubicBezTo>
                  <a:cubicBezTo>
                    <a:pt x="627545" y="1979969"/>
                    <a:pt x="646620" y="1988040"/>
                    <a:pt x="666185" y="1995377"/>
                  </a:cubicBezTo>
                  <a:cubicBezTo>
                    <a:pt x="685628" y="2002836"/>
                    <a:pt x="705315" y="2009439"/>
                    <a:pt x="725125" y="2015798"/>
                  </a:cubicBezTo>
                  <a:cubicBezTo>
                    <a:pt x="745056" y="2021789"/>
                    <a:pt x="764988" y="2027537"/>
                    <a:pt x="785287" y="2032428"/>
                  </a:cubicBezTo>
                  <a:cubicBezTo>
                    <a:pt x="825639" y="2042333"/>
                    <a:pt x="866603" y="2049914"/>
                    <a:pt x="907934" y="2054683"/>
                  </a:cubicBezTo>
                  <a:cubicBezTo>
                    <a:pt x="949265" y="2059574"/>
                    <a:pt x="990718" y="2062142"/>
                    <a:pt x="1032294" y="2062142"/>
                  </a:cubicBezTo>
                  <a:cubicBezTo>
                    <a:pt x="1073869" y="2062142"/>
                    <a:pt x="1115322" y="2059574"/>
                    <a:pt x="1156653" y="2054683"/>
                  </a:cubicBezTo>
                  <a:cubicBezTo>
                    <a:pt x="1197984" y="2049792"/>
                    <a:pt x="1238948" y="2042210"/>
                    <a:pt x="1279301" y="2032428"/>
                  </a:cubicBezTo>
                  <a:cubicBezTo>
                    <a:pt x="1299477" y="2027537"/>
                    <a:pt x="1319531" y="2021789"/>
                    <a:pt x="1339463" y="2015798"/>
                  </a:cubicBezTo>
                  <a:cubicBezTo>
                    <a:pt x="1359272" y="2009439"/>
                    <a:pt x="1378960" y="2002836"/>
                    <a:pt x="1398402" y="1995377"/>
                  </a:cubicBezTo>
                  <a:cubicBezTo>
                    <a:pt x="1417845" y="1988162"/>
                    <a:pt x="1437043" y="1979969"/>
                    <a:pt x="1456119" y="1971532"/>
                  </a:cubicBezTo>
                  <a:cubicBezTo>
                    <a:pt x="1475072" y="1962850"/>
                    <a:pt x="1493781" y="1953923"/>
                    <a:pt x="1512123" y="1944141"/>
                  </a:cubicBezTo>
                  <a:cubicBezTo>
                    <a:pt x="1516648" y="1941695"/>
                    <a:pt x="1521294" y="1939372"/>
                    <a:pt x="1525941" y="1936804"/>
                  </a:cubicBezTo>
                  <a:lnTo>
                    <a:pt x="1539514" y="1929223"/>
                  </a:lnTo>
                  <a:lnTo>
                    <a:pt x="1546362" y="1925432"/>
                  </a:lnTo>
                  <a:lnTo>
                    <a:pt x="1553087" y="1921519"/>
                  </a:lnTo>
                  <a:lnTo>
                    <a:pt x="1566538" y="1913571"/>
                  </a:lnTo>
                  <a:cubicBezTo>
                    <a:pt x="1584269" y="1902688"/>
                    <a:pt x="1601755" y="1891560"/>
                    <a:pt x="1618874" y="1879699"/>
                  </a:cubicBezTo>
                  <a:cubicBezTo>
                    <a:pt x="1635994" y="1867960"/>
                    <a:pt x="1652624" y="1855488"/>
                    <a:pt x="1669132" y="1842770"/>
                  </a:cubicBezTo>
                  <a:cubicBezTo>
                    <a:pt x="1685395" y="1829809"/>
                    <a:pt x="1701536" y="1816724"/>
                    <a:pt x="1716944" y="1802784"/>
                  </a:cubicBezTo>
                  <a:cubicBezTo>
                    <a:pt x="1732595" y="1789089"/>
                    <a:pt x="1747514" y="1774660"/>
                    <a:pt x="1762310" y="1760109"/>
                  </a:cubicBezTo>
                  <a:cubicBezTo>
                    <a:pt x="1776861" y="1745313"/>
                    <a:pt x="1791290" y="1730394"/>
                    <a:pt x="1804986" y="1714742"/>
                  </a:cubicBezTo>
                  <a:cubicBezTo>
                    <a:pt x="1818926" y="1699335"/>
                    <a:pt x="1832010" y="1683194"/>
                    <a:pt x="1844971" y="1666931"/>
                  </a:cubicBezTo>
                  <a:cubicBezTo>
                    <a:pt x="1857689" y="1650545"/>
                    <a:pt x="1870161" y="1633915"/>
                    <a:pt x="1881900" y="1616796"/>
                  </a:cubicBezTo>
                  <a:cubicBezTo>
                    <a:pt x="1893761" y="1599799"/>
                    <a:pt x="1905011" y="1582190"/>
                    <a:pt x="1915894" y="1564582"/>
                  </a:cubicBezTo>
                  <a:lnTo>
                    <a:pt x="1923842" y="1551131"/>
                  </a:lnTo>
                  <a:lnTo>
                    <a:pt x="1927755" y="1544405"/>
                  </a:lnTo>
                  <a:lnTo>
                    <a:pt x="1931546" y="1537558"/>
                  </a:lnTo>
                  <a:lnTo>
                    <a:pt x="1939128" y="1523985"/>
                  </a:lnTo>
                  <a:cubicBezTo>
                    <a:pt x="1941573" y="1519460"/>
                    <a:pt x="1944019" y="1514813"/>
                    <a:pt x="1946464" y="1510167"/>
                  </a:cubicBezTo>
                  <a:cubicBezTo>
                    <a:pt x="1956247" y="1491825"/>
                    <a:pt x="1965173" y="1473116"/>
                    <a:pt x="1973855" y="1454162"/>
                  </a:cubicBezTo>
                  <a:cubicBezTo>
                    <a:pt x="1982293" y="1435209"/>
                    <a:pt x="1990485" y="1416011"/>
                    <a:pt x="1997700" y="1396568"/>
                  </a:cubicBezTo>
                  <a:cubicBezTo>
                    <a:pt x="2005159" y="1377125"/>
                    <a:pt x="2011762" y="1357438"/>
                    <a:pt x="2018121" y="1337751"/>
                  </a:cubicBezTo>
                  <a:cubicBezTo>
                    <a:pt x="2024113" y="1317819"/>
                    <a:pt x="2029860" y="1297888"/>
                    <a:pt x="2034751" y="1277711"/>
                  </a:cubicBezTo>
                  <a:cubicBezTo>
                    <a:pt x="2054683" y="1197006"/>
                    <a:pt x="2064465" y="1113977"/>
                    <a:pt x="2064588" y="1031071"/>
                  </a:cubicBezTo>
                  <a:cubicBezTo>
                    <a:pt x="2064465" y="948165"/>
                    <a:pt x="2054683" y="865014"/>
                    <a:pt x="2034751" y="784431"/>
                  </a:cubicBezTo>
                  <a:lnTo>
                    <a:pt x="2034751" y="784431"/>
                  </a:lnTo>
                  <a:close/>
                  <a:moveTo>
                    <a:pt x="1979602" y="1325890"/>
                  </a:moveTo>
                  <a:cubicBezTo>
                    <a:pt x="1973488" y="1344843"/>
                    <a:pt x="1967130" y="1363797"/>
                    <a:pt x="1960037" y="1382383"/>
                  </a:cubicBezTo>
                  <a:cubicBezTo>
                    <a:pt x="1953068" y="1401092"/>
                    <a:pt x="1945242" y="1419435"/>
                    <a:pt x="1937171" y="1437654"/>
                  </a:cubicBezTo>
                  <a:cubicBezTo>
                    <a:pt x="1928856" y="1455752"/>
                    <a:pt x="1920296" y="1473849"/>
                    <a:pt x="1910881" y="1491458"/>
                  </a:cubicBezTo>
                  <a:cubicBezTo>
                    <a:pt x="1908557" y="1495860"/>
                    <a:pt x="1906234" y="1500262"/>
                    <a:pt x="1903911" y="1504664"/>
                  </a:cubicBezTo>
                  <a:lnTo>
                    <a:pt x="1896574" y="1517748"/>
                  </a:lnTo>
                  <a:lnTo>
                    <a:pt x="1892905" y="1524229"/>
                  </a:lnTo>
                  <a:lnTo>
                    <a:pt x="1889115" y="1530710"/>
                  </a:lnTo>
                  <a:lnTo>
                    <a:pt x="1881533" y="1543549"/>
                  </a:lnTo>
                  <a:cubicBezTo>
                    <a:pt x="1871017" y="1560546"/>
                    <a:pt x="1860379" y="1577421"/>
                    <a:pt x="1848884" y="1593685"/>
                  </a:cubicBezTo>
                  <a:cubicBezTo>
                    <a:pt x="1837635" y="1610192"/>
                    <a:pt x="1825529" y="1626089"/>
                    <a:pt x="1813423" y="1641863"/>
                  </a:cubicBezTo>
                  <a:cubicBezTo>
                    <a:pt x="1800950" y="1657515"/>
                    <a:pt x="1788355" y="1672922"/>
                    <a:pt x="1775027" y="1687718"/>
                  </a:cubicBezTo>
                  <a:cubicBezTo>
                    <a:pt x="1761821" y="1702759"/>
                    <a:pt x="1748003" y="1717066"/>
                    <a:pt x="1734063" y="1731373"/>
                  </a:cubicBezTo>
                  <a:cubicBezTo>
                    <a:pt x="1719878" y="1745313"/>
                    <a:pt x="1705449" y="1759253"/>
                    <a:pt x="1690409" y="1772337"/>
                  </a:cubicBezTo>
                  <a:cubicBezTo>
                    <a:pt x="1675490" y="1785665"/>
                    <a:pt x="1660083" y="1798260"/>
                    <a:pt x="1644431" y="1810733"/>
                  </a:cubicBezTo>
                  <a:cubicBezTo>
                    <a:pt x="1628657" y="1822961"/>
                    <a:pt x="1612638" y="1834944"/>
                    <a:pt x="1596130" y="1846194"/>
                  </a:cubicBezTo>
                  <a:cubicBezTo>
                    <a:pt x="1579745" y="1857566"/>
                    <a:pt x="1562870" y="1868327"/>
                    <a:pt x="1545873" y="1878843"/>
                  </a:cubicBezTo>
                  <a:lnTo>
                    <a:pt x="1532911" y="1886425"/>
                  </a:lnTo>
                  <a:lnTo>
                    <a:pt x="1526430" y="1890215"/>
                  </a:lnTo>
                  <a:lnTo>
                    <a:pt x="1519827" y="1893884"/>
                  </a:lnTo>
                  <a:lnTo>
                    <a:pt x="1506743" y="1901221"/>
                  </a:lnTo>
                  <a:cubicBezTo>
                    <a:pt x="1502341" y="1903666"/>
                    <a:pt x="1497939" y="1905867"/>
                    <a:pt x="1493537" y="1908191"/>
                  </a:cubicBezTo>
                  <a:cubicBezTo>
                    <a:pt x="1475928" y="1917606"/>
                    <a:pt x="1457831" y="1926166"/>
                    <a:pt x="1439733" y="1934481"/>
                  </a:cubicBezTo>
                  <a:cubicBezTo>
                    <a:pt x="1421513" y="1942551"/>
                    <a:pt x="1403049" y="1950377"/>
                    <a:pt x="1384340" y="1957347"/>
                  </a:cubicBezTo>
                  <a:cubicBezTo>
                    <a:pt x="1365753" y="1964562"/>
                    <a:pt x="1346677" y="1970798"/>
                    <a:pt x="1327724" y="1976912"/>
                  </a:cubicBezTo>
                  <a:cubicBezTo>
                    <a:pt x="1308648" y="1982660"/>
                    <a:pt x="1289450" y="1988284"/>
                    <a:pt x="1270008" y="1992931"/>
                  </a:cubicBezTo>
                  <a:cubicBezTo>
                    <a:pt x="1231245" y="2002469"/>
                    <a:pt x="1191870" y="2009684"/>
                    <a:pt x="1152129" y="2014330"/>
                  </a:cubicBezTo>
                  <a:cubicBezTo>
                    <a:pt x="1112510" y="2019099"/>
                    <a:pt x="1072524" y="2021422"/>
                    <a:pt x="1032538" y="2021545"/>
                  </a:cubicBezTo>
                  <a:cubicBezTo>
                    <a:pt x="992553" y="2021545"/>
                    <a:pt x="952689" y="2019099"/>
                    <a:pt x="912948" y="2014330"/>
                  </a:cubicBezTo>
                  <a:cubicBezTo>
                    <a:pt x="873207" y="2009684"/>
                    <a:pt x="833954" y="2002347"/>
                    <a:pt x="795069" y="1992931"/>
                  </a:cubicBezTo>
                  <a:cubicBezTo>
                    <a:pt x="775627" y="1988284"/>
                    <a:pt x="756429" y="1982782"/>
                    <a:pt x="737353" y="1976912"/>
                  </a:cubicBezTo>
                  <a:cubicBezTo>
                    <a:pt x="718277" y="1970798"/>
                    <a:pt x="699323" y="1964562"/>
                    <a:pt x="680737" y="1957347"/>
                  </a:cubicBezTo>
                  <a:cubicBezTo>
                    <a:pt x="662028" y="1950377"/>
                    <a:pt x="643563" y="1942551"/>
                    <a:pt x="625344" y="1934481"/>
                  </a:cubicBezTo>
                  <a:cubicBezTo>
                    <a:pt x="607124" y="1926166"/>
                    <a:pt x="589148" y="1917606"/>
                    <a:pt x="571540" y="1908191"/>
                  </a:cubicBezTo>
                  <a:cubicBezTo>
                    <a:pt x="567138" y="1905867"/>
                    <a:pt x="562736" y="1903544"/>
                    <a:pt x="558334" y="1901221"/>
                  </a:cubicBezTo>
                  <a:lnTo>
                    <a:pt x="545250" y="1893884"/>
                  </a:lnTo>
                  <a:lnTo>
                    <a:pt x="538647" y="1890215"/>
                  </a:lnTo>
                  <a:lnTo>
                    <a:pt x="532166" y="1886425"/>
                  </a:lnTo>
                  <a:lnTo>
                    <a:pt x="519204" y="1878843"/>
                  </a:lnTo>
                  <a:cubicBezTo>
                    <a:pt x="502207" y="1868449"/>
                    <a:pt x="485332" y="1857689"/>
                    <a:pt x="468947" y="1846194"/>
                  </a:cubicBezTo>
                  <a:cubicBezTo>
                    <a:pt x="452439" y="1834944"/>
                    <a:pt x="436542" y="1822961"/>
                    <a:pt x="420646" y="1810733"/>
                  </a:cubicBezTo>
                  <a:cubicBezTo>
                    <a:pt x="404994" y="1798260"/>
                    <a:pt x="389586" y="1785665"/>
                    <a:pt x="374668" y="1772337"/>
                  </a:cubicBezTo>
                  <a:cubicBezTo>
                    <a:pt x="359628" y="1759130"/>
                    <a:pt x="345198" y="1745313"/>
                    <a:pt x="331014" y="1731373"/>
                  </a:cubicBezTo>
                  <a:cubicBezTo>
                    <a:pt x="317074" y="1717188"/>
                    <a:pt x="303134" y="1702759"/>
                    <a:pt x="290050" y="1687718"/>
                  </a:cubicBezTo>
                  <a:cubicBezTo>
                    <a:pt x="276721" y="1672922"/>
                    <a:pt x="264004" y="1657393"/>
                    <a:pt x="251654" y="1641863"/>
                  </a:cubicBezTo>
                  <a:cubicBezTo>
                    <a:pt x="239426" y="1626089"/>
                    <a:pt x="227442" y="1610192"/>
                    <a:pt x="216192" y="1593685"/>
                  </a:cubicBezTo>
                  <a:cubicBezTo>
                    <a:pt x="204698" y="1577299"/>
                    <a:pt x="194059" y="1560424"/>
                    <a:pt x="183543" y="1543549"/>
                  </a:cubicBezTo>
                  <a:lnTo>
                    <a:pt x="175962" y="1530710"/>
                  </a:lnTo>
                  <a:lnTo>
                    <a:pt x="172171" y="1524229"/>
                  </a:lnTo>
                  <a:lnTo>
                    <a:pt x="168503" y="1517748"/>
                  </a:lnTo>
                  <a:lnTo>
                    <a:pt x="161166" y="1504664"/>
                  </a:lnTo>
                  <a:cubicBezTo>
                    <a:pt x="158720" y="1500262"/>
                    <a:pt x="156519" y="1495860"/>
                    <a:pt x="154196" y="1491458"/>
                  </a:cubicBezTo>
                  <a:cubicBezTo>
                    <a:pt x="144780" y="1473849"/>
                    <a:pt x="136221" y="1455874"/>
                    <a:pt x="127906" y="1437654"/>
                  </a:cubicBezTo>
                  <a:cubicBezTo>
                    <a:pt x="119835" y="1419435"/>
                    <a:pt x="112009" y="1401092"/>
                    <a:pt x="105039" y="1382383"/>
                  </a:cubicBezTo>
                  <a:cubicBezTo>
                    <a:pt x="97825" y="1363797"/>
                    <a:pt x="91466" y="1344843"/>
                    <a:pt x="85474" y="1325890"/>
                  </a:cubicBezTo>
                  <a:cubicBezTo>
                    <a:pt x="79727" y="1306814"/>
                    <a:pt x="74102" y="1287616"/>
                    <a:pt x="69455" y="1268173"/>
                  </a:cubicBezTo>
                  <a:cubicBezTo>
                    <a:pt x="50257" y="1190647"/>
                    <a:pt x="40964" y="1110798"/>
                    <a:pt x="40842" y="1031071"/>
                  </a:cubicBezTo>
                  <a:cubicBezTo>
                    <a:pt x="40964" y="951344"/>
                    <a:pt x="50257" y="871495"/>
                    <a:pt x="69455" y="793969"/>
                  </a:cubicBezTo>
                  <a:cubicBezTo>
                    <a:pt x="74102" y="774526"/>
                    <a:pt x="79727" y="755328"/>
                    <a:pt x="85474" y="736252"/>
                  </a:cubicBezTo>
                  <a:cubicBezTo>
                    <a:pt x="91588" y="717299"/>
                    <a:pt x="97947" y="698345"/>
                    <a:pt x="105039" y="679759"/>
                  </a:cubicBezTo>
                  <a:cubicBezTo>
                    <a:pt x="112009" y="661050"/>
                    <a:pt x="119835" y="642707"/>
                    <a:pt x="127906" y="624488"/>
                  </a:cubicBezTo>
                  <a:cubicBezTo>
                    <a:pt x="136221" y="606390"/>
                    <a:pt x="144780" y="588293"/>
                    <a:pt x="154196" y="570684"/>
                  </a:cubicBezTo>
                  <a:cubicBezTo>
                    <a:pt x="156519" y="566282"/>
                    <a:pt x="158843" y="561880"/>
                    <a:pt x="161166" y="557478"/>
                  </a:cubicBezTo>
                  <a:lnTo>
                    <a:pt x="168503" y="544394"/>
                  </a:lnTo>
                  <a:lnTo>
                    <a:pt x="172171" y="537913"/>
                  </a:lnTo>
                  <a:lnTo>
                    <a:pt x="175962" y="531432"/>
                  </a:lnTo>
                  <a:lnTo>
                    <a:pt x="183543" y="518593"/>
                  </a:lnTo>
                  <a:cubicBezTo>
                    <a:pt x="194059" y="501596"/>
                    <a:pt x="204698" y="484721"/>
                    <a:pt x="216192" y="468457"/>
                  </a:cubicBezTo>
                  <a:cubicBezTo>
                    <a:pt x="227442" y="451950"/>
                    <a:pt x="239548" y="436053"/>
                    <a:pt x="251654" y="420279"/>
                  </a:cubicBezTo>
                  <a:cubicBezTo>
                    <a:pt x="264126" y="404627"/>
                    <a:pt x="276721" y="389220"/>
                    <a:pt x="290050" y="374424"/>
                  </a:cubicBezTo>
                  <a:cubicBezTo>
                    <a:pt x="303256" y="359383"/>
                    <a:pt x="317074" y="345076"/>
                    <a:pt x="331014" y="330769"/>
                  </a:cubicBezTo>
                  <a:cubicBezTo>
                    <a:pt x="345198" y="316829"/>
                    <a:pt x="359628" y="302889"/>
                    <a:pt x="374668" y="289805"/>
                  </a:cubicBezTo>
                  <a:cubicBezTo>
                    <a:pt x="389586" y="276477"/>
                    <a:pt x="404994" y="263882"/>
                    <a:pt x="420646" y="251409"/>
                  </a:cubicBezTo>
                  <a:cubicBezTo>
                    <a:pt x="436420" y="239181"/>
                    <a:pt x="452439" y="227198"/>
                    <a:pt x="468947" y="215948"/>
                  </a:cubicBezTo>
                  <a:cubicBezTo>
                    <a:pt x="485332" y="204576"/>
                    <a:pt x="502207" y="193815"/>
                    <a:pt x="519204" y="183299"/>
                  </a:cubicBezTo>
                  <a:lnTo>
                    <a:pt x="532166" y="175717"/>
                  </a:lnTo>
                  <a:lnTo>
                    <a:pt x="538647" y="171927"/>
                  </a:lnTo>
                  <a:lnTo>
                    <a:pt x="545250" y="168258"/>
                  </a:lnTo>
                  <a:lnTo>
                    <a:pt x="558334" y="160921"/>
                  </a:lnTo>
                  <a:cubicBezTo>
                    <a:pt x="562736" y="158476"/>
                    <a:pt x="567138" y="156275"/>
                    <a:pt x="571540" y="153951"/>
                  </a:cubicBezTo>
                  <a:cubicBezTo>
                    <a:pt x="589148" y="144536"/>
                    <a:pt x="607246" y="135976"/>
                    <a:pt x="625344" y="127661"/>
                  </a:cubicBezTo>
                  <a:cubicBezTo>
                    <a:pt x="643686" y="119591"/>
                    <a:pt x="662028" y="111765"/>
                    <a:pt x="680737" y="104795"/>
                  </a:cubicBezTo>
                  <a:cubicBezTo>
                    <a:pt x="699323" y="97580"/>
                    <a:pt x="718399" y="91344"/>
                    <a:pt x="737353" y="85230"/>
                  </a:cubicBezTo>
                  <a:cubicBezTo>
                    <a:pt x="756429" y="79482"/>
                    <a:pt x="775627" y="73858"/>
                    <a:pt x="795069" y="69211"/>
                  </a:cubicBezTo>
                  <a:cubicBezTo>
                    <a:pt x="833832" y="59673"/>
                    <a:pt x="873207" y="52458"/>
                    <a:pt x="912948" y="47812"/>
                  </a:cubicBezTo>
                  <a:cubicBezTo>
                    <a:pt x="952567" y="43043"/>
                    <a:pt x="992553" y="40719"/>
                    <a:pt x="1032538" y="40597"/>
                  </a:cubicBezTo>
                  <a:cubicBezTo>
                    <a:pt x="1072524" y="40597"/>
                    <a:pt x="1112388" y="43043"/>
                    <a:pt x="1152129" y="47812"/>
                  </a:cubicBezTo>
                  <a:cubicBezTo>
                    <a:pt x="1191870" y="52458"/>
                    <a:pt x="1231122" y="59795"/>
                    <a:pt x="1270008" y="69211"/>
                  </a:cubicBezTo>
                  <a:cubicBezTo>
                    <a:pt x="1289450" y="73858"/>
                    <a:pt x="1308648" y="79360"/>
                    <a:pt x="1327724" y="85230"/>
                  </a:cubicBezTo>
                  <a:cubicBezTo>
                    <a:pt x="1346800" y="91344"/>
                    <a:pt x="1365753" y="97580"/>
                    <a:pt x="1384340" y="104795"/>
                  </a:cubicBezTo>
                  <a:cubicBezTo>
                    <a:pt x="1403049" y="111765"/>
                    <a:pt x="1421513" y="119591"/>
                    <a:pt x="1439733" y="127661"/>
                  </a:cubicBezTo>
                  <a:cubicBezTo>
                    <a:pt x="1457953" y="135976"/>
                    <a:pt x="1475928" y="144536"/>
                    <a:pt x="1493537" y="153951"/>
                  </a:cubicBezTo>
                  <a:cubicBezTo>
                    <a:pt x="1497939" y="156275"/>
                    <a:pt x="1502341" y="158598"/>
                    <a:pt x="1506743" y="160921"/>
                  </a:cubicBezTo>
                  <a:lnTo>
                    <a:pt x="1519827" y="168258"/>
                  </a:lnTo>
                  <a:lnTo>
                    <a:pt x="1526430" y="171927"/>
                  </a:lnTo>
                  <a:lnTo>
                    <a:pt x="1532911" y="175717"/>
                  </a:lnTo>
                  <a:lnTo>
                    <a:pt x="1545873" y="183299"/>
                  </a:lnTo>
                  <a:cubicBezTo>
                    <a:pt x="1562870" y="193693"/>
                    <a:pt x="1579745" y="204453"/>
                    <a:pt x="1596130" y="215948"/>
                  </a:cubicBezTo>
                  <a:cubicBezTo>
                    <a:pt x="1612638" y="227198"/>
                    <a:pt x="1628534" y="239181"/>
                    <a:pt x="1644431" y="251409"/>
                  </a:cubicBezTo>
                  <a:cubicBezTo>
                    <a:pt x="1660083" y="263882"/>
                    <a:pt x="1675490" y="276477"/>
                    <a:pt x="1690409" y="289805"/>
                  </a:cubicBezTo>
                  <a:cubicBezTo>
                    <a:pt x="1705449" y="303012"/>
                    <a:pt x="1719878" y="316829"/>
                    <a:pt x="1734063" y="330769"/>
                  </a:cubicBezTo>
                  <a:cubicBezTo>
                    <a:pt x="1748003" y="344954"/>
                    <a:pt x="1761943" y="359383"/>
                    <a:pt x="1775027" y="374424"/>
                  </a:cubicBezTo>
                  <a:cubicBezTo>
                    <a:pt x="1788355" y="389220"/>
                    <a:pt x="1801073" y="404749"/>
                    <a:pt x="1813423" y="420279"/>
                  </a:cubicBezTo>
                  <a:cubicBezTo>
                    <a:pt x="1825651" y="436053"/>
                    <a:pt x="1837635" y="451950"/>
                    <a:pt x="1848884" y="468457"/>
                  </a:cubicBezTo>
                  <a:cubicBezTo>
                    <a:pt x="1860379" y="484843"/>
                    <a:pt x="1871017" y="501718"/>
                    <a:pt x="1881533" y="518593"/>
                  </a:cubicBezTo>
                  <a:lnTo>
                    <a:pt x="1889115" y="531432"/>
                  </a:lnTo>
                  <a:lnTo>
                    <a:pt x="1892905" y="537913"/>
                  </a:lnTo>
                  <a:lnTo>
                    <a:pt x="1896574" y="544394"/>
                  </a:lnTo>
                  <a:lnTo>
                    <a:pt x="1903911" y="557478"/>
                  </a:lnTo>
                  <a:cubicBezTo>
                    <a:pt x="1906356" y="561880"/>
                    <a:pt x="1908557" y="566282"/>
                    <a:pt x="1910881" y="570684"/>
                  </a:cubicBezTo>
                  <a:cubicBezTo>
                    <a:pt x="1920296" y="588293"/>
                    <a:pt x="1928856" y="606268"/>
                    <a:pt x="1937171" y="624488"/>
                  </a:cubicBezTo>
                  <a:cubicBezTo>
                    <a:pt x="1945242" y="642707"/>
                    <a:pt x="1953068" y="661050"/>
                    <a:pt x="1960037" y="679759"/>
                  </a:cubicBezTo>
                  <a:cubicBezTo>
                    <a:pt x="1967252" y="698345"/>
                    <a:pt x="1973611" y="717299"/>
                    <a:pt x="1979602" y="736252"/>
                  </a:cubicBezTo>
                  <a:cubicBezTo>
                    <a:pt x="1985350" y="755328"/>
                    <a:pt x="1990975" y="774526"/>
                    <a:pt x="1995621" y="793969"/>
                  </a:cubicBezTo>
                  <a:cubicBezTo>
                    <a:pt x="2014819" y="871495"/>
                    <a:pt x="2024113" y="951344"/>
                    <a:pt x="2024235" y="1031071"/>
                  </a:cubicBezTo>
                  <a:cubicBezTo>
                    <a:pt x="2024113" y="1110798"/>
                    <a:pt x="2014819" y="1190647"/>
                    <a:pt x="1995621" y="1268173"/>
                  </a:cubicBezTo>
                  <a:cubicBezTo>
                    <a:pt x="1990975" y="1287616"/>
                    <a:pt x="1985350" y="1306814"/>
                    <a:pt x="1979602" y="1325890"/>
                  </a:cubicBezTo>
                  <a:lnTo>
                    <a:pt x="1979602" y="1325890"/>
                  </a:lnTo>
                  <a:close/>
                </a:path>
              </a:pathLst>
            </a:custGeom>
            <a:grp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ndParaRPr>
            </a:p>
          </p:txBody>
        </p:sp>
        <p:grpSp>
          <p:nvGrpSpPr>
            <p:cNvPr id="8" name="Graphic 36">
              <a:extLst>
                <a:ext uri="{FF2B5EF4-FFF2-40B4-BE49-F238E27FC236}">
                  <a16:creationId xmlns:a16="http://schemas.microsoft.com/office/drawing/2014/main" id="{CD3521E7-04A1-BE66-9788-0FAF2F90B3CA}"/>
                </a:ext>
              </a:extLst>
            </p:cNvPr>
            <p:cNvGrpSpPr/>
            <p:nvPr/>
          </p:nvGrpSpPr>
          <p:grpSpPr>
            <a:xfrm>
              <a:off x="648878" y="578359"/>
              <a:ext cx="378590" cy="211710"/>
              <a:chOff x="12224618" y="2884068"/>
              <a:chExt cx="1139738" cy="636593"/>
            </a:xfrm>
            <a:grpFill/>
          </p:grpSpPr>
          <p:sp>
            <p:nvSpPr>
              <p:cNvPr id="9" name="Freeform: Shape 8">
                <a:extLst>
                  <a:ext uri="{FF2B5EF4-FFF2-40B4-BE49-F238E27FC236}">
                    <a16:creationId xmlns:a16="http://schemas.microsoft.com/office/drawing/2014/main" id="{17D460C7-7364-8696-DE72-DA82B675BD44}"/>
                  </a:ext>
                </a:extLst>
              </p:cNvPr>
              <p:cNvSpPr/>
              <p:nvPr/>
            </p:nvSpPr>
            <p:spPr>
              <a:xfrm>
                <a:off x="12746145" y="2884068"/>
                <a:ext cx="618211" cy="636471"/>
              </a:xfrm>
              <a:custGeom>
                <a:avLst/>
                <a:gdLst>
                  <a:gd name="connsiteX0" fmla="*/ 502941 w 618211"/>
                  <a:gd name="connsiteY0" fmla="*/ 50624 h 636471"/>
                  <a:gd name="connsiteX1" fmla="*/ 320987 w 618211"/>
                  <a:gd name="connsiteY1" fmla="*/ 0 h 636471"/>
                  <a:gd name="connsiteX2" fmla="*/ 157620 w 618211"/>
                  <a:gd name="connsiteY2" fmla="*/ 42431 h 636471"/>
                  <a:gd name="connsiteX3" fmla="*/ 43165 w 618211"/>
                  <a:gd name="connsiteY3" fmla="*/ 155663 h 636471"/>
                  <a:gd name="connsiteX4" fmla="*/ 0 w 618211"/>
                  <a:gd name="connsiteY4" fmla="*/ 318297 h 636471"/>
                  <a:gd name="connsiteX5" fmla="*/ 40475 w 618211"/>
                  <a:gd name="connsiteY5" fmla="*/ 480808 h 636471"/>
                  <a:gd name="connsiteX6" fmla="*/ 149183 w 618211"/>
                  <a:gd name="connsiteY6" fmla="*/ 594040 h 636471"/>
                  <a:gd name="connsiteX7" fmla="*/ 307047 w 618211"/>
                  <a:gd name="connsiteY7" fmla="*/ 636471 h 636471"/>
                  <a:gd name="connsiteX8" fmla="*/ 430306 w 618211"/>
                  <a:gd name="connsiteY8" fmla="*/ 609569 h 636471"/>
                  <a:gd name="connsiteX9" fmla="*/ 508199 w 618211"/>
                  <a:gd name="connsiteY9" fmla="*/ 542070 h 636471"/>
                  <a:gd name="connsiteX10" fmla="*/ 508199 w 618211"/>
                  <a:gd name="connsiteY10" fmla="*/ 604923 h 636471"/>
                  <a:gd name="connsiteX11" fmla="*/ 513824 w 618211"/>
                  <a:gd name="connsiteY11" fmla="*/ 618496 h 636471"/>
                  <a:gd name="connsiteX12" fmla="*/ 527152 w 618211"/>
                  <a:gd name="connsiteY12" fmla="*/ 624121 h 636471"/>
                  <a:gd name="connsiteX13" fmla="*/ 595263 w 618211"/>
                  <a:gd name="connsiteY13" fmla="*/ 624121 h 636471"/>
                  <a:gd name="connsiteX14" fmla="*/ 608591 w 618211"/>
                  <a:gd name="connsiteY14" fmla="*/ 618496 h 636471"/>
                  <a:gd name="connsiteX15" fmla="*/ 614216 w 618211"/>
                  <a:gd name="connsiteY15" fmla="*/ 604923 h 636471"/>
                  <a:gd name="connsiteX16" fmla="*/ 614216 w 618211"/>
                  <a:gd name="connsiteY16" fmla="*/ 336517 h 636471"/>
                  <a:gd name="connsiteX17" fmla="*/ 608591 w 618211"/>
                  <a:gd name="connsiteY17" fmla="*/ 323433 h 636471"/>
                  <a:gd name="connsiteX18" fmla="*/ 595263 w 618211"/>
                  <a:gd name="connsiteY18" fmla="*/ 318174 h 636471"/>
                  <a:gd name="connsiteX19" fmla="*/ 335538 w 618211"/>
                  <a:gd name="connsiteY19" fmla="*/ 318174 h 636471"/>
                  <a:gd name="connsiteX20" fmla="*/ 322210 w 618211"/>
                  <a:gd name="connsiteY20" fmla="*/ 323433 h 636471"/>
                  <a:gd name="connsiteX21" fmla="*/ 316585 w 618211"/>
                  <a:gd name="connsiteY21" fmla="*/ 336517 h 636471"/>
                  <a:gd name="connsiteX22" fmla="*/ 316585 w 618211"/>
                  <a:gd name="connsiteY22" fmla="*/ 394111 h 636471"/>
                  <a:gd name="connsiteX23" fmla="*/ 322210 w 618211"/>
                  <a:gd name="connsiteY23" fmla="*/ 406828 h 636471"/>
                  <a:gd name="connsiteX24" fmla="*/ 335538 w 618211"/>
                  <a:gd name="connsiteY24" fmla="*/ 412331 h 636471"/>
                  <a:gd name="connsiteX25" fmla="*/ 501229 w 618211"/>
                  <a:gd name="connsiteY25" fmla="*/ 412331 h 636471"/>
                  <a:gd name="connsiteX26" fmla="*/ 431895 w 618211"/>
                  <a:gd name="connsiteY26" fmla="*/ 496949 h 636471"/>
                  <a:gd name="connsiteX27" fmla="*/ 322454 w 618211"/>
                  <a:gd name="connsiteY27" fmla="*/ 529598 h 636471"/>
                  <a:gd name="connsiteX28" fmla="*/ 177429 w 618211"/>
                  <a:gd name="connsiteY28" fmla="*/ 469925 h 636471"/>
                  <a:gd name="connsiteX29" fmla="*/ 120446 w 618211"/>
                  <a:gd name="connsiteY29" fmla="*/ 319764 h 636471"/>
                  <a:gd name="connsiteX30" fmla="*/ 177552 w 618211"/>
                  <a:gd name="connsiteY30" fmla="*/ 169603 h 636471"/>
                  <a:gd name="connsiteX31" fmla="*/ 320742 w 618211"/>
                  <a:gd name="connsiteY31" fmla="*/ 107974 h 636471"/>
                  <a:gd name="connsiteX32" fmla="*/ 432262 w 618211"/>
                  <a:gd name="connsiteY32" fmla="*/ 138422 h 636471"/>
                  <a:gd name="connsiteX33" fmla="*/ 502941 w 618211"/>
                  <a:gd name="connsiteY33" fmla="*/ 218149 h 636471"/>
                  <a:gd name="connsiteX34" fmla="*/ 508566 w 618211"/>
                  <a:gd name="connsiteY34" fmla="*/ 227564 h 636471"/>
                  <a:gd name="connsiteX35" fmla="*/ 521894 w 618211"/>
                  <a:gd name="connsiteY35" fmla="*/ 230377 h 636471"/>
                  <a:gd name="connsiteX36" fmla="*/ 607246 w 618211"/>
                  <a:gd name="connsiteY36" fmla="*/ 208489 h 636471"/>
                  <a:gd name="connsiteX37" fmla="*/ 617762 w 618211"/>
                  <a:gd name="connsiteY37" fmla="*/ 199807 h 636471"/>
                  <a:gd name="connsiteX38" fmla="*/ 616662 w 618211"/>
                  <a:gd name="connsiteY38" fmla="*/ 189168 h 636471"/>
                  <a:gd name="connsiteX39" fmla="*/ 502696 w 618211"/>
                  <a:gd name="connsiteY39" fmla="*/ 50013 h 636471"/>
                  <a:gd name="connsiteX40" fmla="*/ 502696 w 618211"/>
                  <a:gd name="connsiteY40" fmla="*/ 50013 h 63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618211" h="636471">
                    <a:moveTo>
                      <a:pt x="502941" y="50624"/>
                    </a:moveTo>
                    <a:cubicBezTo>
                      <a:pt x="449748" y="17486"/>
                      <a:pt x="389097" y="611"/>
                      <a:pt x="320987" y="0"/>
                    </a:cubicBezTo>
                    <a:cubicBezTo>
                      <a:pt x="260213" y="611"/>
                      <a:pt x="205798" y="14796"/>
                      <a:pt x="157620" y="42431"/>
                    </a:cubicBezTo>
                    <a:cubicBezTo>
                      <a:pt x="109441" y="70189"/>
                      <a:pt x="71290" y="107852"/>
                      <a:pt x="43165" y="155663"/>
                    </a:cubicBezTo>
                    <a:cubicBezTo>
                      <a:pt x="15041" y="203353"/>
                      <a:pt x="611" y="257646"/>
                      <a:pt x="0" y="318297"/>
                    </a:cubicBezTo>
                    <a:cubicBezTo>
                      <a:pt x="489" y="378948"/>
                      <a:pt x="14062" y="433118"/>
                      <a:pt x="40475" y="480808"/>
                    </a:cubicBezTo>
                    <a:cubicBezTo>
                      <a:pt x="66888" y="528497"/>
                      <a:pt x="103205" y="566282"/>
                      <a:pt x="149183" y="594040"/>
                    </a:cubicBezTo>
                    <a:cubicBezTo>
                      <a:pt x="195160" y="621797"/>
                      <a:pt x="247863" y="635982"/>
                      <a:pt x="307047" y="636471"/>
                    </a:cubicBezTo>
                    <a:cubicBezTo>
                      <a:pt x="356448" y="635982"/>
                      <a:pt x="397535" y="626933"/>
                      <a:pt x="430306" y="609569"/>
                    </a:cubicBezTo>
                    <a:cubicBezTo>
                      <a:pt x="463077" y="592206"/>
                      <a:pt x="489001" y="569706"/>
                      <a:pt x="508199" y="542070"/>
                    </a:cubicBezTo>
                    <a:lnTo>
                      <a:pt x="508199" y="604923"/>
                    </a:lnTo>
                    <a:cubicBezTo>
                      <a:pt x="508321" y="610303"/>
                      <a:pt x="510277" y="614827"/>
                      <a:pt x="513824" y="618496"/>
                    </a:cubicBezTo>
                    <a:cubicBezTo>
                      <a:pt x="517370" y="622164"/>
                      <a:pt x="521894" y="623999"/>
                      <a:pt x="527152" y="624121"/>
                    </a:cubicBezTo>
                    <a:lnTo>
                      <a:pt x="595263" y="624121"/>
                    </a:lnTo>
                    <a:cubicBezTo>
                      <a:pt x="600521" y="623999"/>
                      <a:pt x="605045" y="622042"/>
                      <a:pt x="608591" y="618496"/>
                    </a:cubicBezTo>
                    <a:cubicBezTo>
                      <a:pt x="612137" y="614827"/>
                      <a:pt x="614094" y="610303"/>
                      <a:pt x="614216" y="604923"/>
                    </a:cubicBezTo>
                    <a:lnTo>
                      <a:pt x="614216" y="336517"/>
                    </a:lnTo>
                    <a:cubicBezTo>
                      <a:pt x="614094" y="331136"/>
                      <a:pt x="612137" y="326734"/>
                      <a:pt x="608591" y="323433"/>
                    </a:cubicBezTo>
                    <a:cubicBezTo>
                      <a:pt x="605045" y="320009"/>
                      <a:pt x="600521" y="318297"/>
                      <a:pt x="595263" y="318174"/>
                    </a:cubicBezTo>
                    <a:lnTo>
                      <a:pt x="335538" y="318174"/>
                    </a:lnTo>
                    <a:cubicBezTo>
                      <a:pt x="330280" y="318174"/>
                      <a:pt x="325756" y="320009"/>
                      <a:pt x="322210" y="323433"/>
                    </a:cubicBezTo>
                    <a:cubicBezTo>
                      <a:pt x="318664" y="326856"/>
                      <a:pt x="316707" y="331136"/>
                      <a:pt x="316585" y="336517"/>
                    </a:cubicBezTo>
                    <a:lnTo>
                      <a:pt x="316585" y="394111"/>
                    </a:lnTo>
                    <a:cubicBezTo>
                      <a:pt x="316707" y="399124"/>
                      <a:pt x="318664" y="403282"/>
                      <a:pt x="322210" y="406828"/>
                    </a:cubicBezTo>
                    <a:cubicBezTo>
                      <a:pt x="325756" y="410374"/>
                      <a:pt x="330280" y="412208"/>
                      <a:pt x="335538" y="412331"/>
                    </a:cubicBezTo>
                    <a:lnTo>
                      <a:pt x="501229" y="412331"/>
                    </a:lnTo>
                    <a:cubicBezTo>
                      <a:pt x="486066" y="447425"/>
                      <a:pt x="463077" y="475672"/>
                      <a:pt x="431895" y="496949"/>
                    </a:cubicBezTo>
                    <a:cubicBezTo>
                      <a:pt x="400836" y="518226"/>
                      <a:pt x="364397" y="529109"/>
                      <a:pt x="322454" y="529598"/>
                    </a:cubicBezTo>
                    <a:cubicBezTo>
                      <a:pt x="262659" y="528375"/>
                      <a:pt x="214358" y="508443"/>
                      <a:pt x="177429" y="469925"/>
                    </a:cubicBezTo>
                    <a:cubicBezTo>
                      <a:pt x="140501" y="431284"/>
                      <a:pt x="121547" y="381271"/>
                      <a:pt x="120446" y="319764"/>
                    </a:cubicBezTo>
                    <a:cubicBezTo>
                      <a:pt x="121669" y="259235"/>
                      <a:pt x="140623" y="209222"/>
                      <a:pt x="177552" y="169603"/>
                    </a:cubicBezTo>
                    <a:cubicBezTo>
                      <a:pt x="214480" y="129984"/>
                      <a:pt x="262170" y="109441"/>
                      <a:pt x="320742" y="107974"/>
                    </a:cubicBezTo>
                    <a:cubicBezTo>
                      <a:pt x="364763" y="108463"/>
                      <a:pt x="401937" y="118612"/>
                      <a:pt x="432262" y="138422"/>
                    </a:cubicBezTo>
                    <a:cubicBezTo>
                      <a:pt x="462588" y="158231"/>
                      <a:pt x="486066" y="184888"/>
                      <a:pt x="502941" y="218149"/>
                    </a:cubicBezTo>
                    <a:cubicBezTo>
                      <a:pt x="504041" y="221450"/>
                      <a:pt x="505875" y="224630"/>
                      <a:pt x="508566" y="227564"/>
                    </a:cubicBezTo>
                    <a:cubicBezTo>
                      <a:pt x="511256" y="230499"/>
                      <a:pt x="515658" y="231477"/>
                      <a:pt x="521894" y="230377"/>
                    </a:cubicBezTo>
                    <a:lnTo>
                      <a:pt x="607246" y="208489"/>
                    </a:lnTo>
                    <a:cubicBezTo>
                      <a:pt x="613482" y="206532"/>
                      <a:pt x="617028" y="203597"/>
                      <a:pt x="617762" y="199807"/>
                    </a:cubicBezTo>
                    <a:cubicBezTo>
                      <a:pt x="618618" y="196016"/>
                      <a:pt x="618251" y="192470"/>
                      <a:pt x="616662" y="189168"/>
                    </a:cubicBezTo>
                    <a:cubicBezTo>
                      <a:pt x="593795" y="129618"/>
                      <a:pt x="555888" y="83273"/>
                      <a:pt x="502696" y="50013"/>
                    </a:cubicBezTo>
                    <a:lnTo>
                      <a:pt x="502696" y="50013"/>
                    </a:lnTo>
                    <a:close/>
                  </a:path>
                </a:pathLst>
              </a:custGeom>
              <a:grp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ndParaRPr>
              </a:p>
            </p:txBody>
          </p:sp>
          <p:sp>
            <p:nvSpPr>
              <p:cNvPr id="10" name="Freeform: Shape 9">
                <a:extLst>
                  <a:ext uri="{FF2B5EF4-FFF2-40B4-BE49-F238E27FC236}">
                    <a16:creationId xmlns:a16="http://schemas.microsoft.com/office/drawing/2014/main" id="{D2A372CB-43B4-ED6F-4196-CE0810170F14}"/>
                  </a:ext>
                </a:extLst>
              </p:cNvPr>
              <p:cNvSpPr/>
              <p:nvPr/>
            </p:nvSpPr>
            <p:spPr>
              <a:xfrm>
                <a:off x="12224618" y="2896296"/>
                <a:ext cx="475794" cy="624365"/>
              </a:xfrm>
              <a:custGeom>
                <a:avLst/>
                <a:gdLst>
                  <a:gd name="connsiteX0" fmla="*/ 0 w 475794"/>
                  <a:gd name="connsiteY0" fmla="*/ 390931 h 624365"/>
                  <a:gd name="connsiteX1" fmla="*/ 224752 w 475794"/>
                  <a:gd name="connsiteY1" fmla="*/ 8804 h 624365"/>
                  <a:gd name="connsiteX2" fmla="*/ 251042 w 475794"/>
                  <a:gd name="connsiteY2" fmla="*/ 0 h 624365"/>
                  <a:gd name="connsiteX3" fmla="*/ 340185 w 475794"/>
                  <a:gd name="connsiteY3" fmla="*/ 0 h 624365"/>
                  <a:gd name="connsiteX4" fmla="*/ 349845 w 475794"/>
                  <a:gd name="connsiteY4" fmla="*/ 28858 h 624365"/>
                  <a:gd name="connsiteX5" fmla="*/ 153951 w 475794"/>
                  <a:gd name="connsiteY5" fmla="*/ 244806 h 624365"/>
                  <a:gd name="connsiteX6" fmla="*/ 268528 w 475794"/>
                  <a:gd name="connsiteY6" fmla="*/ 208122 h 624365"/>
                  <a:gd name="connsiteX7" fmla="*/ 475794 w 475794"/>
                  <a:gd name="connsiteY7" fmla="*/ 405727 h 624365"/>
                  <a:gd name="connsiteX8" fmla="*/ 239670 w 475794"/>
                  <a:gd name="connsiteY8" fmla="*/ 624365 h 624365"/>
                  <a:gd name="connsiteX9" fmla="*/ 122 w 475794"/>
                  <a:gd name="connsiteY9" fmla="*/ 390931 h 624365"/>
                  <a:gd name="connsiteX10" fmla="*/ 120691 w 475794"/>
                  <a:gd name="connsiteY10" fmla="*/ 410130 h 624365"/>
                  <a:gd name="connsiteX11" fmla="*/ 239548 w 475794"/>
                  <a:gd name="connsiteY11" fmla="*/ 526418 h 624365"/>
                  <a:gd name="connsiteX12" fmla="*/ 357549 w 475794"/>
                  <a:gd name="connsiteY12" fmla="*/ 410130 h 624365"/>
                  <a:gd name="connsiteX13" fmla="*/ 239548 w 475794"/>
                  <a:gd name="connsiteY13" fmla="*/ 294697 h 624365"/>
                  <a:gd name="connsiteX14" fmla="*/ 120691 w 475794"/>
                  <a:gd name="connsiteY14" fmla="*/ 410130 h 62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5794" h="624365">
                    <a:moveTo>
                      <a:pt x="0" y="390931"/>
                    </a:moveTo>
                    <a:cubicBezTo>
                      <a:pt x="0" y="230866"/>
                      <a:pt x="129373" y="99781"/>
                      <a:pt x="224752" y="8804"/>
                    </a:cubicBezTo>
                    <a:cubicBezTo>
                      <a:pt x="231722" y="1834"/>
                      <a:pt x="239670" y="0"/>
                      <a:pt x="251042" y="0"/>
                    </a:cubicBezTo>
                    <a:lnTo>
                      <a:pt x="340185" y="0"/>
                    </a:lnTo>
                    <a:cubicBezTo>
                      <a:pt x="355959" y="0"/>
                      <a:pt x="360239" y="19198"/>
                      <a:pt x="349845" y="28858"/>
                    </a:cubicBezTo>
                    <a:cubicBezTo>
                      <a:pt x="332359" y="46344"/>
                      <a:pt x="188924" y="189780"/>
                      <a:pt x="153951" y="244806"/>
                    </a:cubicBezTo>
                    <a:cubicBezTo>
                      <a:pt x="188068" y="220350"/>
                      <a:pt x="224752" y="208122"/>
                      <a:pt x="268528" y="208122"/>
                    </a:cubicBezTo>
                    <a:cubicBezTo>
                      <a:pt x="383105" y="208122"/>
                      <a:pt x="475794" y="291150"/>
                      <a:pt x="475794" y="405727"/>
                    </a:cubicBezTo>
                    <a:cubicBezTo>
                      <a:pt x="475794" y="526418"/>
                      <a:pt x="377847" y="624365"/>
                      <a:pt x="239670" y="624365"/>
                    </a:cubicBezTo>
                    <a:cubicBezTo>
                      <a:pt x="101493" y="624365"/>
                      <a:pt x="122" y="523851"/>
                      <a:pt x="122" y="390931"/>
                    </a:cubicBezTo>
                    <a:close/>
                    <a:moveTo>
                      <a:pt x="120691" y="410130"/>
                    </a:moveTo>
                    <a:cubicBezTo>
                      <a:pt x="120691" y="472248"/>
                      <a:pt x="170582" y="526418"/>
                      <a:pt x="239548" y="526418"/>
                    </a:cubicBezTo>
                    <a:cubicBezTo>
                      <a:pt x="308514" y="526418"/>
                      <a:pt x="357549" y="472248"/>
                      <a:pt x="357549" y="410130"/>
                    </a:cubicBezTo>
                    <a:cubicBezTo>
                      <a:pt x="357549" y="348011"/>
                      <a:pt x="310348" y="294697"/>
                      <a:pt x="239548" y="294697"/>
                    </a:cubicBezTo>
                    <a:cubicBezTo>
                      <a:pt x="168747" y="294697"/>
                      <a:pt x="120691" y="348011"/>
                      <a:pt x="120691" y="410130"/>
                    </a:cubicBezTo>
                    <a:close/>
                  </a:path>
                </a:pathLst>
              </a:custGeom>
              <a:grp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ndParaRPr>
              </a:p>
            </p:txBody>
          </p:sp>
        </p:grpSp>
      </p:grpSp>
      <p:pic>
        <p:nvPicPr>
          <p:cNvPr id="15" name="Picture 14">
            <a:extLst>
              <a:ext uri="{FF2B5EF4-FFF2-40B4-BE49-F238E27FC236}">
                <a16:creationId xmlns:a16="http://schemas.microsoft.com/office/drawing/2014/main" id="{3DDD86CE-056E-E65E-26F0-9C4EA44E8F4E}"/>
              </a:ext>
            </a:extLst>
          </p:cNvPr>
          <p:cNvPicPr>
            <a:picLocks noChangeAspect="1"/>
          </p:cNvPicPr>
          <p:nvPr/>
        </p:nvPicPr>
        <p:blipFill>
          <a:blip r:embed="rId5"/>
          <a:srcRect t="2357" b="26388"/>
          <a:stretch>
            <a:fillRect/>
          </a:stretch>
        </p:blipFill>
        <p:spPr>
          <a:xfrm>
            <a:off x="5370286" y="0"/>
            <a:ext cx="6821714" cy="2734219"/>
          </a:xfrm>
          <a:prstGeom prst="rect">
            <a:avLst/>
          </a:prstGeom>
        </p:spPr>
      </p:pic>
      <p:pic>
        <p:nvPicPr>
          <p:cNvPr id="2" name="humanoid_usecase - Trim">
            <a:hlinkClick r:id="" action="ppaction://media"/>
            <a:extLst>
              <a:ext uri="{FF2B5EF4-FFF2-40B4-BE49-F238E27FC236}">
                <a16:creationId xmlns:a16="http://schemas.microsoft.com/office/drawing/2014/main" id="{65F98199-C547-B1FF-E94F-D5C4E7E9640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876800" y="2743200"/>
            <a:ext cx="7315200" cy="4114800"/>
          </a:xfrm>
          <a:prstGeom prst="rect">
            <a:avLst/>
          </a:prstGeom>
        </p:spPr>
      </p:pic>
      <p:pic>
        <p:nvPicPr>
          <p:cNvPr id="17" name="Picture 16">
            <a:extLst>
              <a:ext uri="{FF2B5EF4-FFF2-40B4-BE49-F238E27FC236}">
                <a16:creationId xmlns:a16="http://schemas.microsoft.com/office/drawing/2014/main" id="{A30B2143-D113-6491-F922-3C5AD4A060DF}"/>
              </a:ext>
            </a:extLst>
          </p:cNvPr>
          <p:cNvPicPr>
            <a:picLocks noChangeAspect="1"/>
          </p:cNvPicPr>
          <p:nvPr/>
        </p:nvPicPr>
        <p:blipFill>
          <a:blip r:embed="rId7"/>
          <a:stretch>
            <a:fillRect/>
          </a:stretch>
        </p:blipFill>
        <p:spPr>
          <a:xfrm>
            <a:off x="4441371" y="2731449"/>
            <a:ext cx="7750629" cy="4126551"/>
          </a:xfrm>
          <a:prstGeom prst="rect">
            <a:avLst/>
          </a:prstGeom>
        </p:spPr>
      </p:pic>
      <p:sp>
        <p:nvSpPr>
          <p:cNvPr id="11" name="Content Placeholder 6">
            <a:extLst>
              <a:ext uri="{FF2B5EF4-FFF2-40B4-BE49-F238E27FC236}">
                <a16:creationId xmlns:a16="http://schemas.microsoft.com/office/drawing/2014/main" id="{204B3918-9A6D-B1E1-685E-F5B90A0CEFC8}"/>
              </a:ext>
            </a:extLst>
          </p:cNvPr>
          <p:cNvSpPr txBox="1">
            <a:spLocks/>
          </p:cNvSpPr>
          <p:nvPr/>
        </p:nvSpPr>
        <p:spPr>
          <a:xfrm>
            <a:off x="513160" y="3931920"/>
            <a:ext cx="3011068" cy="1208023"/>
          </a:xfrm>
          <a:prstGeom prst="rect">
            <a:avLst/>
          </a:prstGeom>
        </p:spPr>
        <p:txBody>
          <a:bodyPr vert="horz" lIns="0" tIns="0" rIns="0" bIns="0" rtlCol="0">
            <a:sp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1"/>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a:solidFill>
                  <a:schemeClr val="tx1"/>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1"/>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1"/>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indent="0">
              <a:buFont typeface="Arial" panose="020B0604020202020204" pitchFamily="34" charset="0"/>
              <a:buNone/>
            </a:pPr>
            <a:r>
              <a:rPr lang="en-US" sz="1600" cap="all" spc="100">
                <a:solidFill>
                  <a:schemeClr val="accent5"/>
                </a:solidFill>
                <a:latin typeface="Aptos SemiBold" panose="020B0004020202020204" pitchFamily="34" charset="0"/>
              </a:rPr>
              <a:t>6G compute‑as‑a‑service </a:t>
            </a:r>
          </a:p>
          <a:p>
            <a:pPr marL="0" indent="0">
              <a:spcBef>
                <a:spcPts val="0"/>
              </a:spcBef>
              <a:buNone/>
            </a:pPr>
            <a:r>
              <a:rPr lang="en-US" sz="1600">
                <a:latin typeface="Aptos" panose="020B0004020202020204" pitchFamily="34" charset="0"/>
                <a:cs typeface="Microsoft Sans Serif" panose="020B0604020202020204" pitchFamily="34" charset="0"/>
              </a:rPr>
              <a:t>supports advanced physical AI applications with larger models, assured QoS, and lower device power consumption</a:t>
            </a:r>
          </a:p>
        </p:txBody>
      </p:sp>
      <p:sp>
        <p:nvSpPr>
          <p:cNvPr id="12" name="Text Placeholder 5">
            <a:extLst>
              <a:ext uri="{FF2B5EF4-FFF2-40B4-BE49-F238E27FC236}">
                <a16:creationId xmlns:a16="http://schemas.microsoft.com/office/drawing/2014/main" id="{4E6ABC44-31B0-F6F7-32D4-8F96587BD938}"/>
              </a:ext>
            </a:extLst>
          </p:cNvPr>
          <p:cNvSpPr txBox="1">
            <a:spLocks/>
          </p:cNvSpPr>
          <p:nvPr/>
        </p:nvSpPr>
        <p:spPr>
          <a:xfrm>
            <a:off x="531569" y="1505703"/>
            <a:ext cx="3036373" cy="449680"/>
          </a:xfrm>
          <a:prstGeom prst="rect">
            <a:avLst/>
          </a:prstGeom>
        </p:spPr>
        <p:txBody>
          <a:bodyPr vert="horz" lIns="0" tIns="0" rIns="0" bIns="0" rtlCol="0">
            <a:noAutofit/>
          </a:bodyPr>
          <a:lstStyle>
            <a:lvl1pPr marL="0" indent="0" algn="l" defTabSz="914400" rtl="0" eaLnBrk="1" latinLnBrk="0" hangingPunct="1">
              <a:lnSpc>
                <a:spcPct val="85000"/>
              </a:lnSpc>
              <a:spcBef>
                <a:spcPct val="0"/>
              </a:spcBef>
              <a:spcAft>
                <a:spcPts val="300"/>
              </a:spcAft>
              <a:buClrTx/>
              <a:buFont typeface="Arial" panose="020B0604020202020204" pitchFamily="34" charset="0"/>
              <a:buNone/>
              <a:defRPr lang="en-US" sz="2800" kern="2000" spc="-50" baseline="0" dirty="0">
                <a:solidFill>
                  <a:schemeClr val="tx1"/>
                </a:solidFill>
                <a:latin typeface="+mj-lt"/>
                <a:ea typeface="+mj-ea"/>
                <a:cs typeface="+mj-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r>
              <a:rPr lang="en-US"/>
              <a:t>Physical AI</a:t>
            </a:r>
          </a:p>
        </p:txBody>
      </p:sp>
      <p:sp>
        <p:nvSpPr>
          <p:cNvPr id="14" name="Footer Placeholder 13">
            <a:extLst>
              <a:ext uri="{FF2B5EF4-FFF2-40B4-BE49-F238E27FC236}">
                <a16:creationId xmlns:a16="http://schemas.microsoft.com/office/drawing/2014/main" id="{7DED48B6-B90F-9B34-08F6-88C12C6C8092}"/>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3407552162"/>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119" fill="hold"/>
                                        <p:tgtEl>
                                          <p:spTgt spid="2"/>
                                        </p:tgtEl>
                                      </p:cBhvr>
                                    </p:cmd>
                                  </p:childTnLst>
                                </p:cTn>
                              </p:par>
                              <p:par>
                                <p:cTn id="7" presetID="10" presetClass="entr" presetSubtype="0" fill="hold" nodeType="withEffect">
                                  <p:stCondLst>
                                    <p:cond delay="131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77505-ECF2-E3CA-D87A-5E401643DEC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9DC833D7-24BC-832D-7731-957F32C90D2E}"/>
              </a:ext>
            </a:extLst>
          </p:cNvPr>
          <p:cNvSpPr/>
          <p:nvPr/>
        </p:nvSpPr>
        <p:spPr>
          <a:xfrm>
            <a:off x="7806018" y="0"/>
            <a:ext cx="438598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6000"/>
              </a:lnSpc>
            </a:pPr>
            <a:endParaRPr lang="en-US" err="1">
              <a:solidFill>
                <a:schemeClr val="bg1"/>
              </a:solidFill>
              <a:latin typeface="Microsoft Sans Serif"/>
              <a:cs typeface="Microsoft Sans Serif" panose="020B0604020202020204" pitchFamily="34" charset="0"/>
            </a:endParaRPr>
          </a:p>
        </p:txBody>
      </p:sp>
      <p:sp>
        <p:nvSpPr>
          <p:cNvPr id="6" name="Text Placeholder 5">
            <a:extLst>
              <a:ext uri="{FF2B5EF4-FFF2-40B4-BE49-F238E27FC236}">
                <a16:creationId xmlns:a16="http://schemas.microsoft.com/office/drawing/2014/main" id="{1881C2BD-05D4-4030-D226-4209BD428BB1}"/>
              </a:ext>
            </a:extLst>
          </p:cNvPr>
          <p:cNvSpPr>
            <a:spLocks noGrp="1"/>
          </p:cNvSpPr>
          <p:nvPr>
            <p:ph type="body" sz="quarter" idx="12"/>
          </p:nvPr>
        </p:nvSpPr>
        <p:spPr>
          <a:xfrm>
            <a:off x="531569" y="1505703"/>
            <a:ext cx="3036373" cy="740395"/>
          </a:xfrm>
        </p:spPr>
        <p:txBody>
          <a:bodyPr>
            <a:spAutoFit/>
          </a:bodyPr>
          <a:lstStyle/>
          <a:p>
            <a:r>
              <a:rPr lang="en-US"/>
              <a:t>Collaborative communications</a:t>
            </a:r>
          </a:p>
        </p:txBody>
      </p:sp>
      <p:sp>
        <p:nvSpPr>
          <p:cNvPr id="7" name="Content Placeholder 6">
            <a:extLst>
              <a:ext uri="{FF2B5EF4-FFF2-40B4-BE49-F238E27FC236}">
                <a16:creationId xmlns:a16="http://schemas.microsoft.com/office/drawing/2014/main" id="{8E580524-347A-7075-66CC-69C59F1BC290}"/>
              </a:ext>
            </a:extLst>
          </p:cNvPr>
          <p:cNvSpPr>
            <a:spLocks noGrp="1"/>
          </p:cNvSpPr>
          <p:nvPr>
            <p:ph idx="13"/>
          </p:nvPr>
        </p:nvSpPr>
        <p:spPr>
          <a:xfrm>
            <a:off x="513160" y="3931920"/>
            <a:ext cx="3011068" cy="1726892"/>
          </a:xfrm>
        </p:spPr>
        <p:txBody>
          <a:bodyPr>
            <a:noAutofit/>
          </a:bodyPr>
          <a:lstStyle/>
          <a:p>
            <a:pPr marL="0" indent="0">
              <a:buNone/>
            </a:pPr>
            <a:r>
              <a:rPr lang="en-US" sz="1800" cap="all" spc="150">
                <a:solidFill>
                  <a:schemeClr val="accent5"/>
                </a:solidFill>
                <a:latin typeface="Aptos SemiBold" panose="020B0004020202020204" pitchFamily="34" charset="0"/>
              </a:rPr>
              <a:t>See what I see</a:t>
            </a:r>
          </a:p>
          <a:p>
            <a:pPr marL="0" indent="0">
              <a:spcBef>
                <a:spcPts val="0"/>
              </a:spcBef>
              <a:buNone/>
            </a:pPr>
            <a:r>
              <a:rPr lang="en-US" sz="1600">
                <a:latin typeface="Aptos" panose="020B0004020202020204" pitchFamily="34" charset="0"/>
                <a:cs typeface="Microsoft Sans Serif" panose="020B0604020202020204" pitchFamily="34" charset="0"/>
              </a:rPr>
              <a:t>Multiple devices aggregate or split traffic to network, pooling device resources together to meet the performance and device challenges</a:t>
            </a:r>
            <a:endParaRPr lang="en-US" sz="1600"/>
          </a:p>
          <a:p>
            <a:pPr marL="0" indent="0">
              <a:spcBef>
                <a:spcPts val="0"/>
              </a:spcBef>
              <a:buNone/>
            </a:pPr>
            <a:endParaRPr lang="en-US" sz="1600"/>
          </a:p>
        </p:txBody>
      </p:sp>
      <p:sp>
        <p:nvSpPr>
          <p:cNvPr id="3" name="Text Placeholder 10">
            <a:extLst>
              <a:ext uri="{FF2B5EF4-FFF2-40B4-BE49-F238E27FC236}">
                <a16:creationId xmlns:a16="http://schemas.microsoft.com/office/drawing/2014/main" id="{BC5E8C20-DB3A-6166-61CA-313D42D36DDE}"/>
              </a:ext>
            </a:extLst>
          </p:cNvPr>
          <p:cNvSpPr txBox="1">
            <a:spLocks/>
          </p:cNvSpPr>
          <p:nvPr/>
        </p:nvSpPr>
        <p:spPr>
          <a:xfrm>
            <a:off x="513160" y="6253771"/>
            <a:ext cx="1720645" cy="236347"/>
          </a:xfrm>
          <a:prstGeom prst="rect">
            <a:avLst/>
          </a:prstGeom>
        </p:spPr>
        <p:txBody>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bg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bg1"/>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bg1"/>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bg1"/>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bg1"/>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bg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bg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bg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bg1"/>
                </a:solidFill>
                <a:latin typeface="+mn-lt"/>
                <a:ea typeface="+mn-ea"/>
                <a:cs typeface="+mn-cs"/>
              </a:defRPr>
            </a:lvl9pPr>
          </a:lstStyle>
          <a:p>
            <a:pPr marL="0" marR="0" lvl="0" indent="0" algn="l" defTabSz="914400" rtl="0" eaLnBrk="1" fontAlgn="auto" latinLnBrk="0" hangingPunct="1">
              <a:lnSpc>
                <a:spcPct val="95000"/>
              </a:lnSpc>
              <a:spcBef>
                <a:spcPts val="900"/>
              </a:spcBef>
              <a:spcAft>
                <a:spcPts val="30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FFFFFF"/>
                </a:solidFill>
                <a:effectLst/>
                <a:uLnTx/>
                <a:uFillTx/>
                <a:latin typeface="Aptos"/>
                <a:ea typeface="+mn-ea"/>
                <a:cs typeface="+mn-cs"/>
              </a:rPr>
              <a:t>MWC-B 2026</a:t>
            </a:r>
          </a:p>
        </p:txBody>
      </p:sp>
      <p:sp>
        <p:nvSpPr>
          <p:cNvPr id="4" name="Freeform 5">
            <a:extLst>
              <a:ext uri="{FF2B5EF4-FFF2-40B4-BE49-F238E27FC236}">
                <a16:creationId xmlns:a16="http://schemas.microsoft.com/office/drawing/2014/main" id="{C6E059CC-D666-FE0B-7C07-F7B05166CBB3}"/>
              </a:ext>
            </a:extLst>
          </p:cNvPr>
          <p:cNvSpPr>
            <a:spLocks noChangeAspect="1" noEditPoints="1"/>
          </p:cNvSpPr>
          <p:nvPr/>
        </p:nvSpPr>
        <p:spPr bwMode="black">
          <a:xfrm>
            <a:off x="513160" y="356422"/>
            <a:ext cx="1184289" cy="217068"/>
          </a:xfrm>
          <a:custGeom>
            <a:avLst/>
            <a:gdLst>
              <a:gd name="T0" fmla="*/ 2199 w 8006"/>
              <a:gd name="T1" fmla="*/ 1222 h 1470"/>
              <a:gd name="T2" fmla="*/ 2017 w 8006"/>
              <a:gd name="T3" fmla="*/ 1223 h 1470"/>
              <a:gd name="T4" fmla="*/ 1391 w 8006"/>
              <a:gd name="T5" fmla="*/ 923 h 1470"/>
              <a:gd name="T6" fmla="*/ 1535 w 8006"/>
              <a:gd name="T7" fmla="*/ 421 h 1470"/>
              <a:gd name="T8" fmla="*/ 1792 w 8006"/>
              <a:gd name="T9" fmla="*/ 1125 h 1470"/>
              <a:gd name="T10" fmla="*/ 2056 w 8006"/>
              <a:gd name="T11" fmla="*/ 421 h 1470"/>
              <a:gd name="T12" fmla="*/ 0 w 8006"/>
              <a:gd name="T13" fmla="*/ 641 h 1470"/>
              <a:gd name="T14" fmla="*/ 881 w 8006"/>
              <a:gd name="T15" fmla="*/ 1438 h 1470"/>
              <a:gd name="T16" fmla="*/ 1071 w 8006"/>
              <a:gd name="T17" fmla="*/ 1419 h 1470"/>
              <a:gd name="T18" fmla="*/ 638 w 8006"/>
              <a:gd name="T19" fmla="*/ 0 h 1470"/>
              <a:gd name="T20" fmla="*/ 783 w 8006"/>
              <a:gd name="T21" fmla="*/ 771 h 1470"/>
              <a:gd name="T22" fmla="*/ 749 w 8006"/>
              <a:gd name="T23" fmla="*/ 1096 h 1470"/>
              <a:gd name="T24" fmla="*/ 638 w 8006"/>
              <a:gd name="T25" fmla="*/ 173 h 1470"/>
              <a:gd name="T26" fmla="*/ 7997 w 8006"/>
              <a:gd name="T27" fmla="*/ 1218 h 1470"/>
              <a:gd name="T28" fmla="*/ 7808 w 8006"/>
              <a:gd name="T29" fmla="*/ 1229 h 1470"/>
              <a:gd name="T30" fmla="*/ 7333 w 8006"/>
              <a:gd name="T31" fmla="*/ 1260 h 1470"/>
              <a:gd name="T32" fmla="*/ 6966 w 8006"/>
              <a:gd name="T33" fmla="*/ 652 h 1470"/>
              <a:gd name="T34" fmla="*/ 6597 w 8006"/>
              <a:gd name="T35" fmla="*/ 1260 h 1470"/>
              <a:gd name="T36" fmla="*/ 6118 w 8006"/>
              <a:gd name="T37" fmla="*/ 1229 h 1470"/>
              <a:gd name="T38" fmla="*/ 5924 w 8006"/>
              <a:gd name="T39" fmla="*/ 1229 h 1470"/>
              <a:gd name="T40" fmla="*/ 5448 w 8006"/>
              <a:gd name="T41" fmla="*/ 1260 h 1470"/>
              <a:gd name="T42" fmla="*/ 5600 w 8006"/>
              <a:gd name="T43" fmla="*/ 454 h 1470"/>
              <a:gd name="T44" fmla="*/ 5817 w 8006"/>
              <a:gd name="T45" fmla="*/ 454 h 1470"/>
              <a:gd name="T46" fmla="*/ 6277 w 8006"/>
              <a:gd name="T47" fmla="*/ 421 h 1470"/>
              <a:gd name="T48" fmla="*/ 6653 w 8006"/>
              <a:gd name="T49" fmla="*/ 1012 h 1470"/>
              <a:gd name="T50" fmla="*/ 7029 w 8006"/>
              <a:gd name="T51" fmla="*/ 421 h 1470"/>
              <a:gd name="T52" fmla="*/ 7488 w 8006"/>
              <a:gd name="T53" fmla="*/ 454 h 1470"/>
              <a:gd name="T54" fmla="*/ 7705 w 8006"/>
              <a:gd name="T55" fmla="*/ 454 h 1470"/>
              <a:gd name="T56" fmla="*/ 3055 w 8006"/>
              <a:gd name="T57" fmla="*/ 421 h 1470"/>
              <a:gd name="T58" fmla="*/ 2741 w 8006"/>
              <a:gd name="T59" fmla="*/ 397 h 1470"/>
              <a:gd name="T60" fmla="*/ 3015 w 8006"/>
              <a:gd name="T61" fmla="*/ 1148 h 1470"/>
              <a:gd name="T62" fmla="*/ 3159 w 8006"/>
              <a:gd name="T63" fmla="*/ 1260 h 1470"/>
              <a:gd name="T64" fmla="*/ 3159 w 8006"/>
              <a:gd name="T65" fmla="*/ 421 h 1470"/>
              <a:gd name="T66" fmla="*/ 2760 w 8006"/>
              <a:gd name="T67" fmla="*/ 568 h 1470"/>
              <a:gd name="T68" fmla="*/ 4389 w 8006"/>
              <a:gd name="T69" fmla="*/ 1141 h 1470"/>
              <a:gd name="T70" fmla="*/ 3678 w 8006"/>
              <a:gd name="T71" fmla="*/ 841 h 1470"/>
              <a:gd name="T72" fmla="*/ 4389 w 8006"/>
              <a:gd name="T73" fmla="*/ 538 h 1470"/>
              <a:gd name="T74" fmla="*/ 4117 w 8006"/>
              <a:gd name="T75" fmla="*/ 563 h 1470"/>
              <a:gd name="T76" fmla="*/ 4276 w 8006"/>
              <a:gd name="T77" fmla="*/ 1066 h 1470"/>
              <a:gd name="T78" fmla="*/ 4875 w 8006"/>
              <a:gd name="T79" fmla="*/ 398 h 1470"/>
              <a:gd name="T80" fmla="*/ 5316 w 8006"/>
              <a:gd name="T81" fmla="*/ 841 h 1470"/>
              <a:gd name="T82" fmla="*/ 4618 w 8006"/>
              <a:gd name="T83" fmla="*/ 841 h 1470"/>
              <a:gd name="T84" fmla="*/ 4875 w 8006"/>
              <a:gd name="T85" fmla="*/ 1113 h 1470"/>
              <a:gd name="T86" fmla="*/ 3559 w 8006"/>
              <a:gd name="T87" fmla="*/ 1220 h 1470"/>
              <a:gd name="T88" fmla="*/ 3377 w 8006"/>
              <a:gd name="T89" fmla="*/ 1220 h 1470"/>
              <a:gd name="T90" fmla="*/ 3520 w 8006"/>
              <a:gd name="T91" fmla="*/ 2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006" h="1470">
                <a:moveTo>
                  <a:pt x="2159" y="421"/>
                </a:moveTo>
                <a:cubicBezTo>
                  <a:pt x="2180" y="421"/>
                  <a:pt x="2199" y="438"/>
                  <a:pt x="2199" y="461"/>
                </a:cubicBezTo>
                <a:cubicBezTo>
                  <a:pt x="2199" y="1222"/>
                  <a:pt x="2199" y="1222"/>
                  <a:pt x="2199" y="1222"/>
                </a:cubicBezTo>
                <a:cubicBezTo>
                  <a:pt x="2199" y="1243"/>
                  <a:pt x="2180" y="1260"/>
                  <a:pt x="2159" y="1260"/>
                </a:cubicBezTo>
                <a:cubicBezTo>
                  <a:pt x="2056" y="1260"/>
                  <a:pt x="2056" y="1260"/>
                  <a:pt x="2056" y="1260"/>
                </a:cubicBezTo>
                <a:cubicBezTo>
                  <a:pt x="2036" y="1260"/>
                  <a:pt x="2017" y="1244"/>
                  <a:pt x="2017" y="1223"/>
                </a:cubicBezTo>
                <a:cubicBezTo>
                  <a:pt x="2017" y="1153"/>
                  <a:pt x="2017" y="1153"/>
                  <a:pt x="2017" y="1153"/>
                </a:cubicBezTo>
                <a:cubicBezTo>
                  <a:pt x="1965" y="1230"/>
                  <a:pt x="1876" y="1283"/>
                  <a:pt x="1745" y="1283"/>
                </a:cubicBezTo>
                <a:cubicBezTo>
                  <a:pt x="1526" y="1283"/>
                  <a:pt x="1391" y="1138"/>
                  <a:pt x="1391" y="923"/>
                </a:cubicBezTo>
                <a:cubicBezTo>
                  <a:pt x="1391" y="460"/>
                  <a:pt x="1391" y="460"/>
                  <a:pt x="1391" y="460"/>
                </a:cubicBezTo>
                <a:cubicBezTo>
                  <a:pt x="1391" y="438"/>
                  <a:pt x="1411" y="421"/>
                  <a:pt x="1432" y="421"/>
                </a:cubicBezTo>
                <a:cubicBezTo>
                  <a:pt x="1535" y="421"/>
                  <a:pt x="1535" y="421"/>
                  <a:pt x="1535" y="421"/>
                </a:cubicBezTo>
                <a:cubicBezTo>
                  <a:pt x="1556" y="421"/>
                  <a:pt x="1573" y="438"/>
                  <a:pt x="1573" y="460"/>
                </a:cubicBezTo>
                <a:cubicBezTo>
                  <a:pt x="1573" y="893"/>
                  <a:pt x="1573" y="893"/>
                  <a:pt x="1573" y="893"/>
                </a:cubicBezTo>
                <a:cubicBezTo>
                  <a:pt x="1573" y="1033"/>
                  <a:pt x="1647" y="1125"/>
                  <a:pt x="1792" y="1125"/>
                </a:cubicBezTo>
                <a:cubicBezTo>
                  <a:pt x="1933" y="1125"/>
                  <a:pt x="2017" y="1029"/>
                  <a:pt x="2017" y="895"/>
                </a:cubicBezTo>
                <a:cubicBezTo>
                  <a:pt x="2017" y="460"/>
                  <a:pt x="2017" y="460"/>
                  <a:pt x="2017" y="460"/>
                </a:cubicBezTo>
                <a:cubicBezTo>
                  <a:pt x="2017" y="438"/>
                  <a:pt x="2036" y="421"/>
                  <a:pt x="2056" y="421"/>
                </a:cubicBezTo>
                <a:cubicBezTo>
                  <a:pt x="2159" y="421"/>
                  <a:pt x="2159" y="421"/>
                  <a:pt x="2159" y="421"/>
                </a:cubicBezTo>
                <a:moveTo>
                  <a:pt x="638" y="0"/>
                </a:moveTo>
                <a:cubicBezTo>
                  <a:pt x="285" y="0"/>
                  <a:pt x="0" y="274"/>
                  <a:pt x="0" y="641"/>
                </a:cubicBezTo>
                <a:cubicBezTo>
                  <a:pt x="0" y="1008"/>
                  <a:pt x="285" y="1283"/>
                  <a:pt x="638" y="1283"/>
                </a:cubicBezTo>
                <a:cubicBezTo>
                  <a:pt x="698" y="1283"/>
                  <a:pt x="757" y="1275"/>
                  <a:pt x="812" y="1260"/>
                </a:cubicBezTo>
                <a:cubicBezTo>
                  <a:pt x="881" y="1438"/>
                  <a:pt x="881" y="1438"/>
                  <a:pt x="881" y="1438"/>
                </a:cubicBezTo>
                <a:cubicBezTo>
                  <a:pt x="888" y="1458"/>
                  <a:pt x="902" y="1470"/>
                  <a:pt x="928" y="1470"/>
                </a:cubicBezTo>
                <a:cubicBezTo>
                  <a:pt x="1038" y="1470"/>
                  <a:pt x="1038" y="1470"/>
                  <a:pt x="1038" y="1470"/>
                </a:cubicBezTo>
                <a:cubicBezTo>
                  <a:pt x="1064" y="1470"/>
                  <a:pt x="1084" y="1452"/>
                  <a:pt x="1071" y="1419"/>
                </a:cubicBezTo>
                <a:cubicBezTo>
                  <a:pt x="982" y="1185"/>
                  <a:pt x="982" y="1185"/>
                  <a:pt x="982" y="1185"/>
                </a:cubicBezTo>
                <a:cubicBezTo>
                  <a:pt x="1159" y="1074"/>
                  <a:pt x="1276" y="877"/>
                  <a:pt x="1276" y="641"/>
                </a:cubicBezTo>
                <a:cubicBezTo>
                  <a:pt x="1276" y="274"/>
                  <a:pt x="991" y="0"/>
                  <a:pt x="638" y="0"/>
                </a:cubicBezTo>
                <a:moveTo>
                  <a:pt x="916" y="1013"/>
                </a:moveTo>
                <a:cubicBezTo>
                  <a:pt x="835" y="804"/>
                  <a:pt x="835" y="804"/>
                  <a:pt x="835" y="804"/>
                </a:cubicBezTo>
                <a:cubicBezTo>
                  <a:pt x="828" y="786"/>
                  <a:pt x="814" y="771"/>
                  <a:pt x="783" y="771"/>
                </a:cubicBezTo>
                <a:cubicBezTo>
                  <a:pt x="678" y="771"/>
                  <a:pt x="678" y="771"/>
                  <a:pt x="678" y="771"/>
                </a:cubicBezTo>
                <a:cubicBezTo>
                  <a:pt x="652" y="771"/>
                  <a:pt x="631" y="788"/>
                  <a:pt x="643" y="821"/>
                </a:cubicBezTo>
                <a:cubicBezTo>
                  <a:pt x="749" y="1096"/>
                  <a:pt x="749" y="1096"/>
                  <a:pt x="749" y="1096"/>
                </a:cubicBezTo>
                <a:cubicBezTo>
                  <a:pt x="714" y="1105"/>
                  <a:pt x="677" y="1110"/>
                  <a:pt x="638" y="1110"/>
                </a:cubicBezTo>
                <a:cubicBezTo>
                  <a:pt x="379" y="1110"/>
                  <a:pt x="196" y="907"/>
                  <a:pt x="196" y="641"/>
                </a:cubicBezTo>
                <a:cubicBezTo>
                  <a:pt x="196" y="376"/>
                  <a:pt x="379" y="173"/>
                  <a:pt x="638" y="173"/>
                </a:cubicBezTo>
                <a:cubicBezTo>
                  <a:pt x="897" y="173"/>
                  <a:pt x="1080" y="376"/>
                  <a:pt x="1080" y="641"/>
                </a:cubicBezTo>
                <a:cubicBezTo>
                  <a:pt x="1080" y="796"/>
                  <a:pt x="1018" y="929"/>
                  <a:pt x="916" y="1013"/>
                </a:cubicBezTo>
                <a:moveTo>
                  <a:pt x="7997" y="1218"/>
                </a:moveTo>
                <a:cubicBezTo>
                  <a:pt x="8006" y="1239"/>
                  <a:pt x="7995" y="1260"/>
                  <a:pt x="7969" y="1260"/>
                </a:cubicBezTo>
                <a:cubicBezTo>
                  <a:pt x="7854" y="1260"/>
                  <a:pt x="7854" y="1260"/>
                  <a:pt x="7854" y="1260"/>
                </a:cubicBezTo>
                <a:cubicBezTo>
                  <a:pt x="7833" y="1260"/>
                  <a:pt x="7815" y="1250"/>
                  <a:pt x="7808" y="1229"/>
                </a:cubicBezTo>
                <a:cubicBezTo>
                  <a:pt x="7595" y="655"/>
                  <a:pt x="7595" y="655"/>
                  <a:pt x="7595" y="655"/>
                </a:cubicBezTo>
                <a:cubicBezTo>
                  <a:pt x="7378" y="1229"/>
                  <a:pt x="7378" y="1229"/>
                  <a:pt x="7378" y="1229"/>
                </a:cubicBezTo>
                <a:cubicBezTo>
                  <a:pt x="7369" y="1251"/>
                  <a:pt x="7354" y="1260"/>
                  <a:pt x="7333" y="1260"/>
                </a:cubicBezTo>
                <a:cubicBezTo>
                  <a:pt x="7230" y="1260"/>
                  <a:pt x="7230" y="1260"/>
                  <a:pt x="7230" y="1260"/>
                </a:cubicBezTo>
                <a:cubicBezTo>
                  <a:pt x="7209" y="1260"/>
                  <a:pt x="7193" y="1251"/>
                  <a:pt x="7184" y="1229"/>
                </a:cubicBezTo>
                <a:cubicBezTo>
                  <a:pt x="6966" y="652"/>
                  <a:pt x="6966" y="652"/>
                  <a:pt x="6966" y="652"/>
                </a:cubicBezTo>
                <a:cubicBezTo>
                  <a:pt x="6751" y="1229"/>
                  <a:pt x="6751" y="1229"/>
                  <a:pt x="6751" y="1229"/>
                </a:cubicBezTo>
                <a:cubicBezTo>
                  <a:pt x="6742" y="1250"/>
                  <a:pt x="6726" y="1260"/>
                  <a:pt x="6705" y="1260"/>
                </a:cubicBezTo>
                <a:cubicBezTo>
                  <a:pt x="6597" y="1260"/>
                  <a:pt x="6597" y="1260"/>
                  <a:pt x="6597" y="1260"/>
                </a:cubicBezTo>
                <a:cubicBezTo>
                  <a:pt x="6576" y="1260"/>
                  <a:pt x="6560" y="1250"/>
                  <a:pt x="6551" y="1229"/>
                </a:cubicBezTo>
                <a:cubicBezTo>
                  <a:pt x="6338" y="652"/>
                  <a:pt x="6338" y="652"/>
                  <a:pt x="6338" y="652"/>
                </a:cubicBezTo>
                <a:cubicBezTo>
                  <a:pt x="6118" y="1229"/>
                  <a:pt x="6118" y="1229"/>
                  <a:pt x="6118" y="1229"/>
                </a:cubicBezTo>
                <a:cubicBezTo>
                  <a:pt x="6109" y="1251"/>
                  <a:pt x="6093" y="1260"/>
                  <a:pt x="6072" y="1260"/>
                </a:cubicBezTo>
                <a:cubicBezTo>
                  <a:pt x="5969" y="1260"/>
                  <a:pt x="5969" y="1260"/>
                  <a:pt x="5969" y="1260"/>
                </a:cubicBezTo>
                <a:cubicBezTo>
                  <a:pt x="5948" y="1260"/>
                  <a:pt x="5932" y="1251"/>
                  <a:pt x="5924" y="1229"/>
                </a:cubicBezTo>
                <a:cubicBezTo>
                  <a:pt x="5709" y="652"/>
                  <a:pt x="5709" y="652"/>
                  <a:pt x="5709" y="652"/>
                </a:cubicBezTo>
                <a:cubicBezTo>
                  <a:pt x="5494" y="1229"/>
                  <a:pt x="5494" y="1229"/>
                  <a:pt x="5494" y="1229"/>
                </a:cubicBezTo>
                <a:cubicBezTo>
                  <a:pt x="5487" y="1250"/>
                  <a:pt x="5469" y="1260"/>
                  <a:pt x="5448" y="1260"/>
                </a:cubicBezTo>
                <a:cubicBezTo>
                  <a:pt x="5336" y="1260"/>
                  <a:pt x="5336" y="1260"/>
                  <a:pt x="5336" y="1260"/>
                </a:cubicBezTo>
                <a:cubicBezTo>
                  <a:pt x="5310" y="1260"/>
                  <a:pt x="5300" y="1239"/>
                  <a:pt x="5308" y="1218"/>
                </a:cubicBezTo>
                <a:cubicBezTo>
                  <a:pt x="5600" y="454"/>
                  <a:pt x="5600" y="454"/>
                  <a:pt x="5600" y="454"/>
                </a:cubicBezTo>
                <a:cubicBezTo>
                  <a:pt x="5609" y="432"/>
                  <a:pt x="5625" y="421"/>
                  <a:pt x="5646" y="421"/>
                </a:cubicBezTo>
                <a:cubicBezTo>
                  <a:pt x="5772" y="421"/>
                  <a:pt x="5772" y="421"/>
                  <a:pt x="5772" y="421"/>
                </a:cubicBezTo>
                <a:cubicBezTo>
                  <a:pt x="5793" y="421"/>
                  <a:pt x="5808" y="432"/>
                  <a:pt x="5817" y="454"/>
                </a:cubicBezTo>
                <a:cubicBezTo>
                  <a:pt x="6023" y="1012"/>
                  <a:pt x="6023" y="1012"/>
                  <a:pt x="6023" y="1012"/>
                </a:cubicBezTo>
                <a:cubicBezTo>
                  <a:pt x="6231" y="454"/>
                  <a:pt x="6231" y="454"/>
                  <a:pt x="6231" y="454"/>
                </a:cubicBezTo>
                <a:cubicBezTo>
                  <a:pt x="6240" y="432"/>
                  <a:pt x="6256" y="421"/>
                  <a:pt x="6277" y="421"/>
                </a:cubicBezTo>
                <a:cubicBezTo>
                  <a:pt x="6401" y="421"/>
                  <a:pt x="6401" y="421"/>
                  <a:pt x="6401" y="421"/>
                </a:cubicBezTo>
                <a:cubicBezTo>
                  <a:pt x="6422" y="421"/>
                  <a:pt x="6438" y="432"/>
                  <a:pt x="6446" y="454"/>
                </a:cubicBezTo>
                <a:cubicBezTo>
                  <a:pt x="6653" y="1012"/>
                  <a:pt x="6653" y="1012"/>
                  <a:pt x="6653" y="1012"/>
                </a:cubicBezTo>
                <a:cubicBezTo>
                  <a:pt x="6859" y="454"/>
                  <a:pt x="6859" y="454"/>
                  <a:pt x="6859" y="454"/>
                </a:cubicBezTo>
                <a:cubicBezTo>
                  <a:pt x="6868" y="432"/>
                  <a:pt x="6883" y="421"/>
                  <a:pt x="6904" y="421"/>
                </a:cubicBezTo>
                <a:cubicBezTo>
                  <a:pt x="7029" y="421"/>
                  <a:pt x="7029" y="421"/>
                  <a:pt x="7029" y="421"/>
                </a:cubicBezTo>
                <a:cubicBezTo>
                  <a:pt x="7049" y="421"/>
                  <a:pt x="7065" y="432"/>
                  <a:pt x="7074" y="454"/>
                </a:cubicBezTo>
                <a:cubicBezTo>
                  <a:pt x="7284" y="1012"/>
                  <a:pt x="7284" y="1012"/>
                  <a:pt x="7284" y="1012"/>
                </a:cubicBezTo>
                <a:cubicBezTo>
                  <a:pt x="7488" y="454"/>
                  <a:pt x="7488" y="454"/>
                  <a:pt x="7488" y="454"/>
                </a:cubicBezTo>
                <a:cubicBezTo>
                  <a:pt x="7497" y="432"/>
                  <a:pt x="7513" y="421"/>
                  <a:pt x="7534" y="421"/>
                </a:cubicBezTo>
                <a:cubicBezTo>
                  <a:pt x="7660" y="421"/>
                  <a:pt x="7660" y="421"/>
                  <a:pt x="7660" y="421"/>
                </a:cubicBezTo>
                <a:cubicBezTo>
                  <a:pt x="7681" y="421"/>
                  <a:pt x="7696" y="432"/>
                  <a:pt x="7705" y="454"/>
                </a:cubicBezTo>
                <a:cubicBezTo>
                  <a:pt x="7997" y="1218"/>
                  <a:pt x="7997" y="1218"/>
                  <a:pt x="7997" y="1218"/>
                </a:cubicBezTo>
                <a:moveTo>
                  <a:pt x="3159" y="421"/>
                </a:moveTo>
                <a:cubicBezTo>
                  <a:pt x="3055" y="421"/>
                  <a:pt x="3055" y="421"/>
                  <a:pt x="3055" y="421"/>
                </a:cubicBezTo>
                <a:cubicBezTo>
                  <a:pt x="3035" y="421"/>
                  <a:pt x="3015" y="438"/>
                  <a:pt x="3015" y="461"/>
                </a:cubicBezTo>
                <a:cubicBezTo>
                  <a:pt x="3015" y="531"/>
                  <a:pt x="3015" y="531"/>
                  <a:pt x="3015" y="531"/>
                </a:cubicBezTo>
                <a:cubicBezTo>
                  <a:pt x="2963" y="452"/>
                  <a:pt x="2861" y="397"/>
                  <a:pt x="2741" y="397"/>
                </a:cubicBezTo>
                <a:cubicBezTo>
                  <a:pt x="2514" y="397"/>
                  <a:pt x="2318" y="577"/>
                  <a:pt x="2318" y="839"/>
                </a:cubicBezTo>
                <a:cubicBezTo>
                  <a:pt x="2318" y="1105"/>
                  <a:pt x="2514" y="1283"/>
                  <a:pt x="2739" y="1283"/>
                </a:cubicBezTo>
                <a:cubicBezTo>
                  <a:pt x="2861" y="1283"/>
                  <a:pt x="2961" y="1227"/>
                  <a:pt x="3015" y="1148"/>
                </a:cubicBezTo>
                <a:cubicBezTo>
                  <a:pt x="3015" y="1222"/>
                  <a:pt x="3015" y="1222"/>
                  <a:pt x="3015" y="1222"/>
                </a:cubicBezTo>
                <a:cubicBezTo>
                  <a:pt x="3015" y="1243"/>
                  <a:pt x="3035" y="1260"/>
                  <a:pt x="3055" y="1260"/>
                </a:cubicBezTo>
                <a:cubicBezTo>
                  <a:pt x="3159" y="1260"/>
                  <a:pt x="3159" y="1260"/>
                  <a:pt x="3159" y="1260"/>
                </a:cubicBezTo>
                <a:cubicBezTo>
                  <a:pt x="3180" y="1260"/>
                  <a:pt x="3197" y="1243"/>
                  <a:pt x="3197" y="1222"/>
                </a:cubicBezTo>
                <a:cubicBezTo>
                  <a:pt x="3197" y="461"/>
                  <a:pt x="3197" y="461"/>
                  <a:pt x="3197" y="461"/>
                </a:cubicBezTo>
                <a:cubicBezTo>
                  <a:pt x="3197" y="438"/>
                  <a:pt x="3180" y="421"/>
                  <a:pt x="3159" y="421"/>
                </a:cubicBezTo>
                <a:moveTo>
                  <a:pt x="2760" y="1115"/>
                </a:moveTo>
                <a:cubicBezTo>
                  <a:pt x="2610" y="1115"/>
                  <a:pt x="2503" y="993"/>
                  <a:pt x="2503" y="841"/>
                </a:cubicBezTo>
                <a:cubicBezTo>
                  <a:pt x="2503" y="687"/>
                  <a:pt x="2610" y="568"/>
                  <a:pt x="2760" y="568"/>
                </a:cubicBezTo>
                <a:cubicBezTo>
                  <a:pt x="2909" y="568"/>
                  <a:pt x="3017" y="687"/>
                  <a:pt x="3017" y="841"/>
                </a:cubicBezTo>
                <a:cubicBezTo>
                  <a:pt x="3017" y="993"/>
                  <a:pt x="2909" y="1115"/>
                  <a:pt x="2760" y="1115"/>
                </a:cubicBezTo>
                <a:moveTo>
                  <a:pt x="4389" y="1141"/>
                </a:moveTo>
                <a:cubicBezTo>
                  <a:pt x="4412" y="1169"/>
                  <a:pt x="4393" y="1190"/>
                  <a:pt x="4381" y="1199"/>
                </a:cubicBezTo>
                <a:cubicBezTo>
                  <a:pt x="4309" y="1253"/>
                  <a:pt x="4214" y="1283"/>
                  <a:pt x="4111" y="1283"/>
                </a:cubicBezTo>
                <a:cubicBezTo>
                  <a:pt x="3851" y="1283"/>
                  <a:pt x="3678" y="1092"/>
                  <a:pt x="3678" y="841"/>
                </a:cubicBezTo>
                <a:cubicBezTo>
                  <a:pt x="3678" y="589"/>
                  <a:pt x="3851" y="397"/>
                  <a:pt x="4111" y="397"/>
                </a:cubicBezTo>
                <a:cubicBezTo>
                  <a:pt x="4214" y="397"/>
                  <a:pt x="4309" y="426"/>
                  <a:pt x="4381" y="480"/>
                </a:cubicBezTo>
                <a:cubicBezTo>
                  <a:pt x="4393" y="489"/>
                  <a:pt x="4410" y="508"/>
                  <a:pt x="4389" y="538"/>
                </a:cubicBezTo>
                <a:cubicBezTo>
                  <a:pt x="4340" y="606"/>
                  <a:pt x="4340" y="606"/>
                  <a:pt x="4340" y="606"/>
                </a:cubicBezTo>
                <a:cubicBezTo>
                  <a:pt x="4321" y="633"/>
                  <a:pt x="4298" y="626"/>
                  <a:pt x="4279" y="613"/>
                </a:cubicBezTo>
                <a:cubicBezTo>
                  <a:pt x="4234" y="585"/>
                  <a:pt x="4179" y="563"/>
                  <a:pt x="4117" y="563"/>
                </a:cubicBezTo>
                <a:cubicBezTo>
                  <a:pt x="3964" y="563"/>
                  <a:pt x="3863" y="685"/>
                  <a:pt x="3863" y="841"/>
                </a:cubicBezTo>
                <a:cubicBezTo>
                  <a:pt x="3863" y="996"/>
                  <a:pt x="3964" y="1117"/>
                  <a:pt x="4117" y="1117"/>
                </a:cubicBezTo>
                <a:cubicBezTo>
                  <a:pt x="4179" y="1117"/>
                  <a:pt x="4230" y="1092"/>
                  <a:pt x="4276" y="1066"/>
                </a:cubicBezTo>
                <a:cubicBezTo>
                  <a:pt x="4295" y="1056"/>
                  <a:pt x="4316" y="1047"/>
                  <a:pt x="4337" y="1075"/>
                </a:cubicBezTo>
                <a:lnTo>
                  <a:pt x="4389" y="1141"/>
                </a:lnTo>
                <a:close/>
                <a:moveTo>
                  <a:pt x="4875" y="398"/>
                </a:moveTo>
                <a:cubicBezTo>
                  <a:pt x="4630" y="398"/>
                  <a:pt x="4435" y="591"/>
                  <a:pt x="4435" y="841"/>
                </a:cubicBezTo>
                <a:cubicBezTo>
                  <a:pt x="4435" y="1092"/>
                  <a:pt x="4630" y="1283"/>
                  <a:pt x="4875" y="1283"/>
                </a:cubicBezTo>
                <a:cubicBezTo>
                  <a:pt x="5120" y="1283"/>
                  <a:pt x="5316" y="1092"/>
                  <a:pt x="5316" y="841"/>
                </a:cubicBezTo>
                <a:cubicBezTo>
                  <a:pt x="5316" y="591"/>
                  <a:pt x="5120" y="398"/>
                  <a:pt x="4875" y="398"/>
                </a:cubicBezTo>
                <a:moveTo>
                  <a:pt x="4875" y="1113"/>
                </a:moveTo>
                <a:cubicBezTo>
                  <a:pt x="4725" y="1113"/>
                  <a:pt x="4618" y="993"/>
                  <a:pt x="4618" y="841"/>
                </a:cubicBezTo>
                <a:cubicBezTo>
                  <a:pt x="4618" y="687"/>
                  <a:pt x="4725" y="568"/>
                  <a:pt x="4875" y="568"/>
                </a:cubicBezTo>
                <a:cubicBezTo>
                  <a:pt x="5026" y="568"/>
                  <a:pt x="5132" y="687"/>
                  <a:pt x="5132" y="841"/>
                </a:cubicBezTo>
                <a:cubicBezTo>
                  <a:pt x="5132" y="993"/>
                  <a:pt x="5026" y="1113"/>
                  <a:pt x="4875" y="1113"/>
                </a:cubicBezTo>
                <a:moveTo>
                  <a:pt x="3520" y="23"/>
                </a:moveTo>
                <a:cubicBezTo>
                  <a:pt x="3543" y="23"/>
                  <a:pt x="3559" y="42"/>
                  <a:pt x="3559" y="63"/>
                </a:cubicBezTo>
                <a:cubicBezTo>
                  <a:pt x="3559" y="1220"/>
                  <a:pt x="3559" y="1220"/>
                  <a:pt x="3559" y="1220"/>
                </a:cubicBezTo>
                <a:cubicBezTo>
                  <a:pt x="3559" y="1241"/>
                  <a:pt x="3543" y="1260"/>
                  <a:pt x="3520" y="1260"/>
                </a:cubicBezTo>
                <a:cubicBezTo>
                  <a:pt x="3417" y="1260"/>
                  <a:pt x="3417" y="1260"/>
                  <a:pt x="3417" y="1260"/>
                </a:cubicBezTo>
                <a:cubicBezTo>
                  <a:pt x="3396" y="1260"/>
                  <a:pt x="3377" y="1241"/>
                  <a:pt x="3377" y="1220"/>
                </a:cubicBezTo>
                <a:cubicBezTo>
                  <a:pt x="3377" y="63"/>
                  <a:pt x="3377" y="63"/>
                  <a:pt x="3377" y="63"/>
                </a:cubicBezTo>
                <a:cubicBezTo>
                  <a:pt x="3377" y="42"/>
                  <a:pt x="3396" y="23"/>
                  <a:pt x="3417" y="23"/>
                </a:cubicBezTo>
                <a:cubicBezTo>
                  <a:pt x="3520" y="23"/>
                  <a:pt x="3520" y="23"/>
                  <a:pt x="3520" y="2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Microsoft Sans Serif"/>
              <a:ea typeface="+mn-ea"/>
              <a:cs typeface="+mn-cs"/>
            </a:endParaRPr>
          </a:p>
        </p:txBody>
      </p:sp>
      <p:grpSp>
        <p:nvGrpSpPr>
          <p:cNvPr id="5" name="Group 4">
            <a:extLst>
              <a:ext uri="{FF2B5EF4-FFF2-40B4-BE49-F238E27FC236}">
                <a16:creationId xmlns:a16="http://schemas.microsoft.com/office/drawing/2014/main" id="{B324E894-541F-FB50-50BC-C611EF912A48}"/>
              </a:ext>
            </a:extLst>
          </p:cNvPr>
          <p:cNvGrpSpPr/>
          <p:nvPr/>
        </p:nvGrpSpPr>
        <p:grpSpPr>
          <a:xfrm>
            <a:off x="531569" y="736551"/>
            <a:ext cx="685800" cy="685800"/>
            <a:chOff x="495300" y="342900"/>
            <a:chExt cx="685800" cy="685800"/>
          </a:xfrm>
          <a:solidFill>
            <a:schemeClr val="tx1"/>
          </a:solidFill>
        </p:grpSpPr>
        <p:sp>
          <p:nvSpPr>
            <p:cNvPr id="8" name="Freeform: Shape 12">
              <a:extLst>
                <a:ext uri="{FF2B5EF4-FFF2-40B4-BE49-F238E27FC236}">
                  <a16:creationId xmlns:a16="http://schemas.microsoft.com/office/drawing/2014/main" id="{E4A2B67C-F93D-123F-F12C-37BC98B76D24}"/>
                </a:ext>
              </a:extLst>
            </p:cNvPr>
            <p:cNvSpPr/>
            <p:nvPr/>
          </p:nvSpPr>
          <p:spPr>
            <a:xfrm>
              <a:off x="520605" y="368316"/>
              <a:ext cx="635189" cy="631795"/>
            </a:xfrm>
            <a:custGeom>
              <a:avLst/>
              <a:gdLst>
                <a:gd name="connsiteX0" fmla="*/ 1869183 w 1912225"/>
                <a:gd name="connsiteY0" fmla="*/ 667164 h 1899753"/>
                <a:gd name="connsiteX1" fmla="*/ 1850229 w 1912225"/>
                <a:gd name="connsiteY1" fmla="*/ 612993 h 1899753"/>
                <a:gd name="connsiteX2" fmla="*/ 1828219 w 1912225"/>
                <a:gd name="connsiteY2" fmla="*/ 559923 h 1899753"/>
                <a:gd name="connsiteX3" fmla="*/ 1802907 w 1912225"/>
                <a:gd name="connsiteY3" fmla="*/ 508321 h 1899753"/>
                <a:gd name="connsiteX4" fmla="*/ 1796181 w 1912225"/>
                <a:gd name="connsiteY4" fmla="*/ 495604 h 1899753"/>
                <a:gd name="connsiteX5" fmla="*/ 1789089 w 1912225"/>
                <a:gd name="connsiteY5" fmla="*/ 483131 h 1899753"/>
                <a:gd name="connsiteX6" fmla="*/ 1785543 w 1912225"/>
                <a:gd name="connsiteY6" fmla="*/ 476895 h 1899753"/>
                <a:gd name="connsiteX7" fmla="*/ 1781875 w 1912225"/>
                <a:gd name="connsiteY7" fmla="*/ 470781 h 1899753"/>
                <a:gd name="connsiteX8" fmla="*/ 1774538 w 1912225"/>
                <a:gd name="connsiteY8" fmla="*/ 458430 h 1899753"/>
                <a:gd name="connsiteX9" fmla="*/ 1743112 w 1912225"/>
                <a:gd name="connsiteY9" fmla="*/ 410252 h 1899753"/>
                <a:gd name="connsiteX10" fmla="*/ 1708873 w 1912225"/>
                <a:gd name="connsiteY10" fmla="*/ 364030 h 1899753"/>
                <a:gd name="connsiteX11" fmla="*/ 1671822 w 1912225"/>
                <a:gd name="connsiteY11" fmla="*/ 320009 h 1899753"/>
                <a:gd name="connsiteX12" fmla="*/ 1632325 w 1912225"/>
                <a:gd name="connsiteY12" fmla="*/ 278189 h 1899753"/>
                <a:gd name="connsiteX13" fmla="*/ 1590261 w 1912225"/>
                <a:gd name="connsiteY13" fmla="*/ 238937 h 1899753"/>
                <a:gd name="connsiteX14" fmla="*/ 1545873 w 1912225"/>
                <a:gd name="connsiteY14" fmla="*/ 202130 h 1899753"/>
                <a:gd name="connsiteX15" fmla="*/ 1499284 w 1912225"/>
                <a:gd name="connsiteY15" fmla="*/ 168136 h 1899753"/>
                <a:gd name="connsiteX16" fmla="*/ 1450861 w 1912225"/>
                <a:gd name="connsiteY16" fmla="*/ 136832 h 1899753"/>
                <a:gd name="connsiteX17" fmla="*/ 1438388 w 1912225"/>
                <a:gd name="connsiteY17" fmla="*/ 129495 h 1899753"/>
                <a:gd name="connsiteX18" fmla="*/ 1432152 w 1912225"/>
                <a:gd name="connsiteY18" fmla="*/ 125827 h 1899753"/>
                <a:gd name="connsiteX19" fmla="*/ 1425793 w 1912225"/>
                <a:gd name="connsiteY19" fmla="*/ 122281 h 1899753"/>
                <a:gd name="connsiteX20" fmla="*/ 1413198 w 1912225"/>
                <a:gd name="connsiteY20" fmla="*/ 115311 h 1899753"/>
                <a:gd name="connsiteX21" fmla="*/ 1400481 w 1912225"/>
                <a:gd name="connsiteY21" fmla="*/ 108585 h 1899753"/>
                <a:gd name="connsiteX22" fmla="*/ 1348634 w 1912225"/>
                <a:gd name="connsiteY22" fmla="*/ 83395 h 1899753"/>
                <a:gd name="connsiteX23" fmla="*/ 1295197 w 1912225"/>
                <a:gd name="connsiteY23" fmla="*/ 61507 h 1899753"/>
                <a:gd name="connsiteX24" fmla="*/ 1240660 w 1912225"/>
                <a:gd name="connsiteY24" fmla="*/ 42676 h 1899753"/>
                <a:gd name="connsiteX25" fmla="*/ 1185022 w 1912225"/>
                <a:gd name="connsiteY25" fmla="*/ 27391 h 1899753"/>
                <a:gd name="connsiteX26" fmla="*/ 1071424 w 1912225"/>
                <a:gd name="connsiteY26" fmla="*/ 6848 h 1899753"/>
                <a:gd name="connsiteX27" fmla="*/ 956113 w 1912225"/>
                <a:gd name="connsiteY27" fmla="*/ 0 h 1899753"/>
                <a:gd name="connsiteX28" fmla="*/ 840802 w 1912225"/>
                <a:gd name="connsiteY28" fmla="*/ 6848 h 1899753"/>
                <a:gd name="connsiteX29" fmla="*/ 727203 w 1912225"/>
                <a:gd name="connsiteY29" fmla="*/ 27391 h 1899753"/>
                <a:gd name="connsiteX30" fmla="*/ 671566 w 1912225"/>
                <a:gd name="connsiteY30" fmla="*/ 42676 h 1899753"/>
                <a:gd name="connsiteX31" fmla="*/ 617028 w 1912225"/>
                <a:gd name="connsiteY31" fmla="*/ 61507 h 1899753"/>
                <a:gd name="connsiteX32" fmla="*/ 563592 w 1912225"/>
                <a:gd name="connsiteY32" fmla="*/ 83395 h 1899753"/>
                <a:gd name="connsiteX33" fmla="*/ 511745 w 1912225"/>
                <a:gd name="connsiteY33" fmla="*/ 108585 h 1899753"/>
                <a:gd name="connsiteX34" fmla="*/ 499028 w 1912225"/>
                <a:gd name="connsiteY34" fmla="*/ 115311 h 1899753"/>
                <a:gd name="connsiteX35" fmla="*/ 486433 w 1912225"/>
                <a:gd name="connsiteY35" fmla="*/ 122281 h 1899753"/>
                <a:gd name="connsiteX36" fmla="*/ 480074 w 1912225"/>
                <a:gd name="connsiteY36" fmla="*/ 125827 h 1899753"/>
                <a:gd name="connsiteX37" fmla="*/ 473838 w 1912225"/>
                <a:gd name="connsiteY37" fmla="*/ 129495 h 1899753"/>
                <a:gd name="connsiteX38" fmla="*/ 461365 w 1912225"/>
                <a:gd name="connsiteY38" fmla="*/ 136832 h 1899753"/>
                <a:gd name="connsiteX39" fmla="*/ 412942 w 1912225"/>
                <a:gd name="connsiteY39" fmla="*/ 168136 h 1899753"/>
                <a:gd name="connsiteX40" fmla="*/ 366353 w 1912225"/>
                <a:gd name="connsiteY40" fmla="*/ 202130 h 1899753"/>
                <a:gd name="connsiteX41" fmla="*/ 321965 w 1912225"/>
                <a:gd name="connsiteY41" fmla="*/ 238937 h 1899753"/>
                <a:gd name="connsiteX42" fmla="*/ 279901 w 1912225"/>
                <a:gd name="connsiteY42" fmla="*/ 278189 h 1899753"/>
                <a:gd name="connsiteX43" fmla="*/ 240404 w 1912225"/>
                <a:gd name="connsiteY43" fmla="*/ 320009 h 1899753"/>
                <a:gd name="connsiteX44" fmla="*/ 203353 w 1912225"/>
                <a:gd name="connsiteY44" fmla="*/ 364030 h 1899753"/>
                <a:gd name="connsiteX45" fmla="*/ 169114 w 1912225"/>
                <a:gd name="connsiteY45" fmla="*/ 410252 h 1899753"/>
                <a:gd name="connsiteX46" fmla="*/ 137688 w 1912225"/>
                <a:gd name="connsiteY46" fmla="*/ 458430 h 1899753"/>
                <a:gd name="connsiteX47" fmla="*/ 130351 w 1912225"/>
                <a:gd name="connsiteY47" fmla="*/ 470781 h 1899753"/>
                <a:gd name="connsiteX48" fmla="*/ 126683 w 1912225"/>
                <a:gd name="connsiteY48" fmla="*/ 476895 h 1899753"/>
                <a:gd name="connsiteX49" fmla="*/ 123137 w 1912225"/>
                <a:gd name="connsiteY49" fmla="*/ 483131 h 1899753"/>
                <a:gd name="connsiteX50" fmla="*/ 116044 w 1912225"/>
                <a:gd name="connsiteY50" fmla="*/ 495604 h 1899753"/>
                <a:gd name="connsiteX51" fmla="*/ 109319 w 1912225"/>
                <a:gd name="connsiteY51" fmla="*/ 508321 h 1899753"/>
                <a:gd name="connsiteX52" fmla="*/ 84007 w 1912225"/>
                <a:gd name="connsiteY52" fmla="*/ 559923 h 1899753"/>
                <a:gd name="connsiteX53" fmla="*/ 61996 w 1912225"/>
                <a:gd name="connsiteY53" fmla="*/ 612993 h 1899753"/>
                <a:gd name="connsiteX54" fmla="*/ 43043 w 1912225"/>
                <a:gd name="connsiteY54" fmla="*/ 667164 h 1899753"/>
                <a:gd name="connsiteX55" fmla="*/ 27635 w 1912225"/>
                <a:gd name="connsiteY55" fmla="*/ 722435 h 1899753"/>
                <a:gd name="connsiteX56" fmla="*/ 0 w 1912225"/>
                <a:gd name="connsiteY56" fmla="*/ 949877 h 1899753"/>
                <a:gd name="connsiteX57" fmla="*/ 27635 w 1912225"/>
                <a:gd name="connsiteY57" fmla="*/ 1177319 h 1899753"/>
                <a:gd name="connsiteX58" fmla="*/ 43043 w 1912225"/>
                <a:gd name="connsiteY58" fmla="*/ 1232590 h 1899753"/>
                <a:gd name="connsiteX59" fmla="*/ 61996 w 1912225"/>
                <a:gd name="connsiteY59" fmla="*/ 1286760 h 1899753"/>
                <a:gd name="connsiteX60" fmla="*/ 84007 w 1912225"/>
                <a:gd name="connsiteY60" fmla="*/ 1339830 h 1899753"/>
                <a:gd name="connsiteX61" fmla="*/ 109319 w 1912225"/>
                <a:gd name="connsiteY61" fmla="*/ 1391432 h 1899753"/>
                <a:gd name="connsiteX62" fmla="*/ 116044 w 1912225"/>
                <a:gd name="connsiteY62" fmla="*/ 1404149 h 1899753"/>
                <a:gd name="connsiteX63" fmla="*/ 123137 w 1912225"/>
                <a:gd name="connsiteY63" fmla="*/ 1416622 h 1899753"/>
                <a:gd name="connsiteX64" fmla="*/ 126683 w 1912225"/>
                <a:gd name="connsiteY64" fmla="*/ 1422858 h 1899753"/>
                <a:gd name="connsiteX65" fmla="*/ 130351 w 1912225"/>
                <a:gd name="connsiteY65" fmla="*/ 1428972 h 1899753"/>
                <a:gd name="connsiteX66" fmla="*/ 137688 w 1912225"/>
                <a:gd name="connsiteY66" fmla="*/ 1441323 h 1899753"/>
                <a:gd name="connsiteX67" fmla="*/ 169114 w 1912225"/>
                <a:gd name="connsiteY67" fmla="*/ 1489501 h 1899753"/>
                <a:gd name="connsiteX68" fmla="*/ 203353 w 1912225"/>
                <a:gd name="connsiteY68" fmla="*/ 1535723 h 1899753"/>
                <a:gd name="connsiteX69" fmla="*/ 240404 w 1912225"/>
                <a:gd name="connsiteY69" fmla="*/ 1579745 h 1899753"/>
                <a:gd name="connsiteX70" fmla="*/ 279901 w 1912225"/>
                <a:gd name="connsiteY70" fmla="*/ 1621565 h 1899753"/>
                <a:gd name="connsiteX71" fmla="*/ 321965 w 1912225"/>
                <a:gd name="connsiteY71" fmla="*/ 1660817 h 1899753"/>
                <a:gd name="connsiteX72" fmla="*/ 366353 w 1912225"/>
                <a:gd name="connsiteY72" fmla="*/ 1697623 h 1899753"/>
                <a:gd name="connsiteX73" fmla="*/ 412942 w 1912225"/>
                <a:gd name="connsiteY73" fmla="*/ 1731617 h 1899753"/>
                <a:gd name="connsiteX74" fmla="*/ 461365 w 1912225"/>
                <a:gd name="connsiteY74" fmla="*/ 1762921 h 1899753"/>
                <a:gd name="connsiteX75" fmla="*/ 473838 w 1912225"/>
                <a:gd name="connsiteY75" fmla="*/ 1770258 h 1899753"/>
                <a:gd name="connsiteX76" fmla="*/ 480074 w 1912225"/>
                <a:gd name="connsiteY76" fmla="*/ 1773926 h 1899753"/>
                <a:gd name="connsiteX77" fmla="*/ 486433 w 1912225"/>
                <a:gd name="connsiteY77" fmla="*/ 1777472 h 1899753"/>
                <a:gd name="connsiteX78" fmla="*/ 499028 w 1912225"/>
                <a:gd name="connsiteY78" fmla="*/ 1784442 h 1899753"/>
                <a:gd name="connsiteX79" fmla="*/ 511745 w 1912225"/>
                <a:gd name="connsiteY79" fmla="*/ 1791168 h 1899753"/>
                <a:gd name="connsiteX80" fmla="*/ 563592 w 1912225"/>
                <a:gd name="connsiteY80" fmla="*/ 1816358 h 1899753"/>
                <a:gd name="connsiteX81" fmla="*/ 617028 w 1912225"/>
                <a:gd name="connsiteY81" fmla="*/ 1838246 h 1899753"/>
                <a:gd name="connsiteX82" fmla="*/ 671566 w 1912225"/>
                <a:gd name="connsiteY82" fmla="*/ 1857077 h 1899753"/>
                <a:gd name="connsiteX83" fmla="*/ 727203 w 1912225"/>
                <a:gd name="connsiteY83" fmla="*/ 1872362 h 1899753"/>
                <a:gd name="connsiteX84" fmla="*/ 840802 w 1912225"/>
                <a:gd name="connsiteY84" fmla="*/ 1892906 h 1899753"/>
                <a:gd name="connsiteX85" fmla="*/ 956113 w 1912225"/>
                <a:gd name="connsiteY85" fmla="*/ 1899753 h 1899753"/>
                <a:gd name="connsiteX86" fmla="*/ 1071424 w 1912225"/>
                <a:gd name="connsiteY86" fmla="*/ 1892906 h 1899753"/>
                <a:gd name="connsiteX87" fmla="*/ 1185022 w 1912225"/>
                <a:gd name="connsiteY87" fmla="*/ 1872362 h 1899753"/>
                <a:gd name="connsiteX88" fmla="*/ 1240660 w 1912225"/>
                <a:gd name="connsiteY88" fmla="*/ 1857077 h 1899753"/>
                <a:gd name="connsiteX89" fmla="*/ 1295197 w 1912225"/>
                <a:gd name="connsiteY89" fmla="*/ 1838246 h 1899753"/>
                <a:gd name="connsiteX90" fmla="*/ 1348634 w 1912225"/>
                <a:gd name="connsiteY90" fmla="*/ 1816358 h 1899753"/>
                <a:gd name="connsiteX91" fmla="*/ 1400481 w 1912225"/>
                <a:gd name="connsiteY91" fmla="*/ 1791168 h 1899753"/>
                <a:gd name="connsiteX92" fmla="*/ 1413198 w 1912225"/>
                <a:gd name="connsiteY92" fmla="*/ 1784442 h 1899753"/>
                <a:gd name="connsiteX93" fmla="*/ 1425793 w 1912225"/>
                <a:gd name="connsiteY93" fmla="*/ 1777472 h 1899753"/>
                <a:gd name="connsiteX94" fmla="*/ 1432152 w 1912225"/>
                <a:gd name="connsiteY94" fmla="*/ 1773926 h 1899753"/>
                <a:gd name="connsiteX95" fmla="*/ 1438388 w 1912225"/>
                <a:gd name="connsiteY95" fmla="*/ 1770258 h 1899753"/>
                <a:gd name="connsiteX96" fmla="*/ 1450861 w 1912225"/>
                <a:gd name="connsiteY96" fmla="*/ 1762921 h 1899753"/>
                <a:gd name="connsiteX97" fmla="*/ 1499284 w 1912225"/>
                <a:gd name="connsiteY97" fmla="*/ 1731617 h 1899753"/>
                <a:gd name="connsiteX98" fmla="*/ 1545873 w 1912225"/>
                <a:gd name="connsiteY98" fmla="*/ 1697623 h 1899753"/>
                <a:gd name="connsiteX99" fmla="*/ 1590261 w 1912225"/>
                <a:gd name="connsiteY99" fmla="*/ 1660817 h 1899753"/>
                <a:gd name="connsiteX100" fmla="*/ 1632325 w 1912225"/>
                <a:gd name="connsiteY100" fmla="*/ 1621565 h 1899753"/>
                <a:gd name="connsiteX101" fmla="*/ 1671822 w 1912225"/>
                <a:gd name="connsiteY101" fmla="*/ 1579745 h 1899753"/>
                <a:gd name="connsiteX102" fmla="*/ 1708873 w 1912225"/>
                <a:gd name="connsiteY102" fmla="*/ 1535723 h 1899753"/>
                <a:gd name="connsiteX103" fmla="*/ 1743112 w 1912225"/>
                <a:gd name="connsiteY103" fmla="*/ 1489501 h 1899753"/>
                <a:gd name="connsiteX104" fmla="*/ 1774538 w 1912225"/>
                <a:gd name="connsiteY104" fmla="*/ 1441323 h 1899753"/>
                <a:gd name="connsiteX105" fmla="*/ 1781875 w 1912225"/>
                <a:gd name="connsiteY105" fmla="*/ 1428972 h 1899753"/>
                <a:gd name="connsiteX106" fmla="*/ 1785543 w 1912225"/>
                <a:gd name="connsiteY106" fmla="*/ 1422858 h 1899753"/>
                <a:gd name="connsiteX107" fmla="*/ 1789089 w 1912225"/>
                <a:gd name="connsiteY107" fmla="*/ 1416622 h 1899753"/>
                <a:gd name="connsiteX108" fmla="*/ 1796181 w 1912225"/>
                <a:gd name="connsiteY108" fmla="*/ 1404149 h 1899753"/>
                <a:gd name="connsiteX109" fmla="*/ 1802907 w 1912225"/>
                <a:gd name="connsiteY109" fmla="*/ 1391432 h 1899753"/>
                <a:gd name="connsiteX110" fmla="*/ 1828219 w 1912225"/>
                <a:gd name="connsiteY110" fmla="*/ 1339830 h 1899753"/>
                <a:gd name="connsiteX111" fmla="*/ 1850229 w 1912225"/>
                <a:gd name="connsiteY111" fmla="*/ 1286760 h 1899753"/>
                <a:gd name="connsiteX112" fmla="*/ 1869183 w 1912225"/>
                <a:gd name="connsiteY112" fmla="*/ 1232590 h 1899753"/>
                <a:gd name="connsiteX113" fmla="*/ 1884590 w 1912225"/>
                <a:gd name="connsiteY113" fmla="*/ 1177319 h 1899753"/>
                <a:gd name="connsiteX114" fmla="*/ 1912226 w 1912225"/>
                <a:gd name="connsiteY114" fmla="*/ 949877 h 1899753"/>
                <a:gd name="connsiteX115" fmla="*/ 1884590 w 1912225"/>
                <a:gd name="connsiteY115" fmla="*/ 722435 h 1899753"/>
                <a:gd name="connsiteX116" fmla="*/ 1869183 w 1912225"/>
                <a:gd name="connsiteY116" fmla="*/ 667164 h 1899753"/>
                <a:gd name="connsiteX117" fmla="*/ 1869183 w 1912225"/>
                <a:gd name="connsiteY117" fmla="*/ 667164 h 1899753"/>
                <a:gd name="connsiteX118" fmla="*/ 1845338 w 1912225"/>
                <a:gd name="connsiteY118" fmla="*/ 1167659 h 1899753"/>
                <a:gd name="connsiteX119" fmla="*/ 1830542 w 1912225"/>
                <a:gd name="connsiteY119" fmla="*/ 1220606 h 1899753"/>
                <a:gd name="connsiteX120" fmla="*/ 1812445 w 1912225"/>
                <a:gd name="connsiteY120" fmla="*/ 1272453 h 1899753"/>
                <a:gd name="connsiteX121" fmla="*/ 1791290 w 1912225"/>
                <a:gd name="connsiteY121" fmla="*/ 1323200 h 1899753"/>
                <a:gd name="connsiteX122" fmla="*/ 1766956 w 1912225"/>
                <a:gd name="connsiteY122" fmla="*/ 1372601 h 1899753"/>
                <a:gd name="connsiteX123" fmla="*/ 1760475 w 1912225"/>
                <a:gd name="connsiteY123" fmla="*/ 1384707 h 1899753"/>
                <a:gd name="connsiteX124" fmla="*/ 1753750 w 1912225"/>
                <a:gd name="connsiteY124" fmla="*/ 1396690 h 1899753"/>
                <a:gd name="connsiteX125" fmla="*/ 1750326 w 1912225"/>
                <a:gd name="connsiteY125" fmla="*/ 1402682 h 1899753"/>
                <a:gd name="connsiteX126" fmla="*/ 1746780 w 1912225"/>
                <a:gd name="connsiteY126" fmla="*/ 1408552 h 1899753"/>
                <a:gd name="connsiteX127" fmla="*/ 1739688 w 1912225"/>
                <a:gd name="connsiteY127" fmla="*/ 1420413 h 1899753"/>
                <a:gd name="connsiteX128" fmla="*/ 1709607 w 1912225"/>
                <a:gd name="connsiteY128" fmla="*/ 1466513 h 1899753"/>
                <a:gd name="connsiteX129" fmla="*/ 1676835 w 1912225"/>
                <a:gd name="connsiteY129" fmla="*/ 1510778 h 1899753"/>
                <a:gd name="connsiteX130" fmla="*/ 1641374 w 1912225"/>
                <a:gd name="connsiteY130" fmla="*/ 1552965 h 1899753"/>
                <a:gd name="connsiteX131" fmla="*/ 1603467 w 1912225"/>
                <a:gd name="connsiteY131" fmla="*/ 1593073 h 1899753"/>
                <a:gd name="connsiteX132" fmla="*/ 1563114 w 1912225"/>
                <a:gd name="connsiteY132" fmla="*/ 1630736 h 1899753"/>
                <a:gd name="connsiteX133" fmla="*/ 1520683 w 1912225"/>
                <a:gd name="connsiteY133" fmla="*/ 1665953 h 1899753"/>
                <a:gd name="connsiteX134" fmla="*/ 1476051 w 1912225"/>
                <a:gd name="connsiteY134" fmla="*/ 1698479 h 1899753"/>
                <a:gd name="connsiteX135" fmla="*/ 1429706 w 1912225"/>
                <a:gd name="connsiteY135" fmla="*/ 1728438 h 1899753"/>
                <a:gd name="connsiteX136" fmla="*/ 1417845 w 1912225"/>
                <a:gd name="connsiteY136" fmla="*/ 1735408 h 1899753"/>
                <a:gd name="connsiteX137" fmla="*/ 1411853 w 1912225"/>
                <a:gd name="connsiteY137" fmla="*/ 1738954 h 1899753"/>
                <a:gd name="connsiteX138" fmla="*/ 1405861 w 1912225"/>
                <a:gd name="connsiteY138" fmla="*/ 1742256 h 1899753"/>
                <a:gd name="connsiteX139" fmla="*/ 1393756 w 1912225"/>
                <a:gd name="connsiteY139" fmla="*/ 1748981 h 1899753"/>
                <a:gd name="connsiteX140" fmla="*/ 1381528 w 1912225"/>
                <a:gd name="connsiteY140" fmla="*/ 1755462 h 1899753"/>
                <a:gd name="connsiteX141" fmla="*/ 1331882 w 1912225"/>
                <a:gd name="connsiteY141" fmla="*/ 1779551 h 1899753"/>
                <a:gd name="connsiteX142" fmla="*/ 1280768 w 1912225"/>
                <a:gd name="connsiteY142" fmla="*/ 1800584 h 1899753"/>
                <a:gd name="connsiteX143" fmla="*/ 1228554 w 1912225"/>
                <a:gd name="connsiteY143" fmla="*/ 1818559 h 1899753"/>
                <a:gd name="connsiteX144" fmla="*/ 1175240 w 1912225"/>
                <a:gd name="connsiteY144" fmla="*/ 1833232 h 1899753"/>
                <a:gd name="connsiteX145" fmla="*/ 1066532 w 1912225"/>
                <a:gd name="connsiteY145" fmla="*/ 1852920 h 1899753"/>
                <a:gd name="connsiteX146" fmla="*/ 956113 w 1912225"/>
                <a:gd name="connsiteY146" fmla="*/ 1859523 h 1899753"/>
                <a:gd name="connsiteX147" fmla="*/ 845693 w 1912225"/>
                <a:gd name="connsiteY147" fmla="*/ 1852920 h 1899753"/>
                <a:gd name="connsiteX148" fmla="*/ 736986 w 1912225"/>
                <a:gd name="connsiteY148" fmla="*/ 1833232 h 1899753"/>
                <a:gd name="connsiteX149" fmla="*/ 683671 w 1912225"/>
                <a:gd name="connsiteY149" fmla="*/ 1818559 h 1899753"/>
                <a:gd name="connsiteX150" fmla="*/ 631458 w 1912225"/>
                <a:gd name="connsiteY150" fmla="*/ 1800584 h 1899753"/>
                <a:gd name="connsiteX151" fmla="*/ 580344 w 1912225"/>
                <a:gd name="connsiteY151" fmla="*/ 1779551 h 1899753"/>
                <a:gd name="connsiteX152" fmla="*/ 530698 w 1912225"/>
                <a:gd name="connsiteY152" fmla="*/ 1755462 h 1899753"/>
                <a:gd name="connsiteX153" fmla="*/ 518470 w 1912225"/>
                <a:gd name="connsiteY153" fmla="*/ 1748981 h 1899753"/>
                <a:gd name="connsiteX154" fmla="*/ 506364 w 1912225"/>
                <a:gd name="connsiteY154" fmla="*/ 1742256 h 1899753"/>
                <a:gd name="connsiteX155" fmla="*/ 500373 w 1912225"/>
                <a:gd name="connsiteY155" fmla="*/ 1738954 h 1899753"/>
                <a:gd name="connsiteX156" fmla="*/ 494381 w 1912225"/>
                <a:gd name="connsiteY156" fmla="*/ 1735408 h 1899753"/>
                <a:gd name="connsiteX157" fmla="*/ 482520 w 1912225"/>
                <a:gd name="connsiteY157" fmla="*/ 1728438 h 1899753"/>
                <a:gd name="connsiteX158" fmla="*/ 436175 w 1912225"/>
                <a:gd name="connsiteY158" fmla="*/ 1698479 h 1899753"/>
                <a:gd name="connsiteX159" fmla="*/ 391543 w 1912225"/>
                <a:gd name="connsiteY159" fmla="*/ 1665953 h 1899753"/>
                <a:gd name="connsiteX160" fmla="*/ 349111 w 1912225"/>
                <a:gd name="connsiteY160" fmla="*/ 1630736 h 1899753"/>
                <a:gd name="connsiteX161" fmla="*/ 308759 w 1912225"/>
                <a:gd name="connsiteY161" fmla="*/ 1593073 h 1899753"/>
                <a:gd name="connsiteX162" fmla="*/ 270852 w 1912225"/>
                <a:gd name="connsiteY162" fmla="*/ 1552965 h 1899753"/>
                <a:gd name="connsiteX163" fmla="*/ 235390 w 1912225"/>
                <a:gd name="connsiteY163" fmla="*/ 1510778 h 1899753"/>
                <a:gd name="connsiteX164" fmla="*/ 202619 w 1912225"/>
                <a:gd name="connsiteY164" fmla="*/ 1466513 h 1899753"/>
                <a:gd name="connsiteX165" fmla="*/ 172538 w 1912225"/>
                <a:gd name="connsiteY165" fmla="*/ 1420413 h 1899753"/>
                <a:gd name="connsiteX166" fmla="*/ 165446 w 1912225"/>
                <a:gd name="connsiteY166" fmla="*/ 1408552 h 1899753"/>
                <a:gd name="connsiteX167" fmla="*/ 161900 w 1912225"/>
                <a:gd name="connsiteY167" fmla="*/ 1402682 h 1899753"/>
                <a:gd name="connsiteX168" fmla="*/ 158476 w 1912225"/>
                <a:gd name="connsiteY168" fmla="*/ 1396690 h 1899753"/>
                <a:gd name="connsiteX169" fmla="*/ 151750 w 1912225"/>
                <a:gd name="connsiteY169" fmla="*/ 1384707 h 1899753"/>
                <a:gd name="connsiteX170" fmla="*/ 145269 w 1912225"/>
                <a:gd name="connsiteY170" fmla="*/ 1372601 h 1899753"/>
                <a:gd name="connsiteX171" fmla="*/ 120936 w 1912225"/>
                <a:gd name="connsiteY171" fmla="*/ 1323200 h 1899753"/>
                <a:gd name="connsiteX172" fmla="*/ 99781 w 1912225"/>
                <a:gd name="connsiteY172" fmla="*/ 1272453 h 1899753"/>
                <a:gd name="connsiteX173" fmla="*/ 81684 w 1912225"/>
                <a:gd name="connsiteY173" fmla="*/ 1220606 h 1899753"/>
                <a:gd name="connsiteX174" fmla="*/ 66888 w 1912225"/>
                <a:gd name="connsiteY174" fmla="*/ 1167659 h 1899753"/>
                <a:gd name="connsiteX175" fmla="*/ 40353 w 1912225"/>
                <a:gd name="connsiteY175" fmla="*/ 949877 h 1899753"/>
                <a:gd name="connsiteX176" fmla="*/ 66888 w 1912225"/>
                <a:gd name="connsiteY176" fmla="*/ 732095 h 1899753"/>
                <a:gd name="connsiteX177" fmla="*/ 81684 w 1912225"/>
                <a:gd name="connsiteY177" fmla="*/ 679147 h 1899753"/>
                <a:gd name="connsiteX178" fmla="*/ 99781 w 1912225"/>
                <a:gd name="connsiteY178" fmla="*/ 627300 h 1899753"/>
                <a:gd name="connsiteX179" fmla="*/ 120936 w 1912225"/>
                <a:gd name="connsiteY179" fmla="*/ 576554 h 1899753"/>
                <a:gd name="connsiteX180" fmla="*/ 145269 w 1912225"/>
                <a:gd name="connsiteY180" fmla="*/ 527152 h 1899753"/>
                <a:gd name="connsiteX181" fmla="*/ 151750 w 1912225"/>
                <a:gd name="connsiteY181" fmla="*/ 515046 h 1899753"/>
                <a:gd name="connsiteX182" fmla="*/ 158476 w 1912225"/>
                <a:gd name="connsiteY182" fmla="*/ 503063 h 1899753"/>
                <a:gd name="connsiteX183" fmla="*/ 161900 w 1912225"/>
                <a:gd name="connsiteY183" fmla="*/ 497071 h 1899753"/>
                <a:gd name="connsiteX184" fmla="*/ 165446 w 1912225"/>
                <a:gd name="connsiteY184" fmla="*/ 491202 h 1899753"/>
                <a:gd name="connsiteX185" fmla="*/ 172538 w 1912225"/>
                <a:gd name="connsiteY185" fmla="*/ 479340 h 1899753"/>
                <a:gd name="connsiteX186" fmla="*/ 202619 w 1912225"/>
                <a:gd name="connsiteY186" fmla="*/ 433241 h 1899753"/>
                <a:gd name="connsiteX187" fmla="*/ 235390 w 1912225"/>
                <a:gd name="connsiteY187" fmla="*/ 388975 h 1899753"/>
                <a:gd name="connsiteX188" fmla="*/ 270852 w 1912225"/>
                <a:gd name="connsiteY188" fmla="*/ 346788 h 1899753"/>
                <a:gd name="connsiteX189" fmla="*/ 308759 w 1912225"/>
                <a:gd name="connsiteY189" fmla="*/ 306680 h 1899753"/>
                <a:gd name="connsiteX190" fmla="*/ 349111 w 1912225"/>
                <a:gd name="connsiteY190" fmla="*/ 269018 h 1899753"/>
                <a:gd name="connsiteX191" fmla="*/ 391543 w 1912225"/>
                <a:gd name="connsiteY191" fmla="*/ 233801 h 1899753"/>
                <a:gd name="connsiteX192" fmla="*/ 436175 w 1912225"/>
                <a:gd name="connsiteY192" fmla="*/ 201274 h 1899753"/>
                <a:gd name="connsiteX193" fmla="*/ 482520 w 1912225"/>
                <a:gd name="connsiteY193" fmla="*/ 171315 h 1899753"/>
                <a:gd name="connsiteX194" fmla="*/ 494381 w 1912225"/>
                <a:gd name="connsiteY194" fmla="*/ 164345 h 1899753"/>
                <a:gd name="connsiteX195" fmla="*/ 500373 w 1912225"/>
                <a:gd name="connsiteY195" fmla="*/ 160799 h 1899753"/>
                <a:gd name="connsiteX196" fmla="*/ 506364 w 1912225"/>
                <a:gd name="connsiteY196" fmla="*/ 157498 h 1899753"/>
                <a:gd name="connsiteX197" fmla="*/ 518470 w 1912225"/>
                <a:gd name="connsiteY197" fmla="*/ 150772 h 1899753"/>
                <a:gd name="connsiteX198" fmla="*/ 530698 w 1912225"/>
                <a:gd name="connsiteY198" fmla="*/ 144291 h 1899753"/>
                <a:gd name="connsiteX199" fmla="*/ 580344 w 1912225"/>
                <a:gd name="connsiteY199" fmla="*/ 120202 h 1899753"/>
                <a:gd name="connsiteX200" fmla="*/ 631458 w 1912225"/>
                <a:gd name="connsiteY200" fmla="*/ 99170 h 1899753"/>
                <a:gd name="connsiteX201" fmla="*/ 683671 w 1912225"/>
                <a:gd name="connsiteY201" fmla="*/ 81194 h 1899753"/>
                <a:gd name="connsiteX202" fmla="*/ 736986 w 1912225"/>
                <a:gd name="connsiteY202" fmla="*/ 66521 h 1899753"/>
                <a:gd name="connsiteX203" fmla="*/ 845693 w 1912225"/>
                <a:gd name="connsiteY203" fmla="*/ 46834 h 1899753"/>
                <a:gd name="connsiteX204" fmla="*/ 956113 w 1912225"/>
                <a:gd name="connsiteY204" fmla="*/ 40230 h 1899753"/>
                <a:gd name="connsiteX205" fmla="*/ 1066532 w 1912225"/>
                <a:gd name="connsiteY205" fmla="*/ 46834 h 1899753"/>
                <a:gd name="connsiteX206" fmla="*/ 1175240 w 1912225"/>
                <a:gd name="connsiteY206" fmla="*/ 66521 h 1899753"/>
                <a:gd name="connsiteX207" fmla="*/ 1228554 w 1912225"/>
                <a:gd name="connsiteY207" fmla="*/ 81194 h 1899753"/>
                <a:gd name="connsiteX208" fmla="*/ 1280768 w 1912225"/>
                <a:gd name="connsiteY208" fmla="*/ 99170 h 1899753"/>
                <a:gd name="connsiteX209" fmla="*/ 1331882 w 1912225"/>
                <a:gd name="connsiteY209" fmla="*/ 120202 h 1899753"/>
                <a:gd name="connsiteX210" fmla="*/ 1381528 w 1912225"/>
                <a:gd name="connsiteY210" fmla="*/ 144291 h 1899753"/>
                <a:gd name="connsiteX211" fmla="*/ 1393756 w 1912225"/>
                <a:gd name="connsiteY211" fmla="*/ 150772 h 1899753"/>
                <a:gd name="connsiteX212" fmla="*/ 1405861 w 1912225"/>
                <a:gd name="connsiteY212" fmla="*/ 157498 h 1899753"/>
                <a:gd name="connsiteX213" fmla="*/ 1411853 w 1912225"/>
                <a:gd name="connsiteY213" fmla="*/ 160799 h 1899753"/>
                <a:gd name="connsiteX214" fmla="*/ 1417845 w 1912225"/>
                <a:gd name="connsiteY214" fmla="*/ 164345 h 1899753"/>
                <a:gd name="connsiteX215" fmla="*/ 1429706 w 1912225"/>
                <a:gd name="connsiteY215" fmla="*/ 171315 h 1899753"/>
                <a:gd name="connsiteX216" fmla="*/ 1476051 w 1912225"/>
                <a:gd name="connsiteY216" fmla="*/ 201274 h 1899753"/>
                <a:gd name="connsiteX217" fmla="*/ 1520683 w 1912225"/>
                <a:gd name="connsiteY217" fmla="*/ 233801 h 1899753"/>
                <a:gd name="connsiteX218" fmla="*/ 1563114 w 1912225"/>
                <a:gd name="connsiteY218" fmla="*/ 269018 h 1899753"/>
                <a:gd name="connsiteX219" fmla="*/ 1603467 w 1912225"/>
                <a:gd name="connsiteY219" fmla="*/ 306680 h 1899753"/>
                <a:gd name="connsiteX220" fmla="*/ 1641374 w 1912225"/>
                <a:gd name="connsiteY220" fmla="*/ 346788 h 1899753"/>
                <a:gd name="connsiteX221" fmla="*/ 1676835 w 1912225"/>
                <a:gd name="connsiteY221" fmla="*/ 388975 h 1899753"/>
                <a:gd name="connsiteX222" fmla="*/ 1709607 w 1912225"/>
                <a:gd name="connsiteY222" fmla="*/ 433241 h 1899753"/>
                <a:gd name="connsiteX223" fmla="*/ 1739688 w 1912225"/>
                <a:gd name="connsiteY223" fmla="*/ 479340 h 1899753"/>
                <a:gd name="connsiteX224" fmla="*/ 1746780 w 1912225"/>
                <a:gd name="connsiteY224" fmla="*/ 491202 h 1899753"/>
                <a:gd name="connsiteX225" fmla="*/ 1750326 w 1912225"/>
                <a:gd name="connsiteY225" fmla="*/ 497071 h 1899753"/>
                <a:gd name="connsiteX226" fmla="*/ 1753750 w 1912225"/>
                <a:gd name="connsiteY226" fmla="*/ 503063 h 1899753"/>
                <a:gd name="connsiteX227" fmla="*/ 1760475 w 1912225"/>
                <a:gd name="connsiteY227" fmla="*/ 515046 h 1899753"/>
                <a:gd name="connsiteX228" fmla="*/ 1766956 w 1912225"/>
                <a:gd name="connsiteY228" fmla="*/ 527152 h 1899753"/>
                <a:gd name="connsiteX229" fmla="*/ 1791290 w 1912225"/>
                <a:gd name="connsiteY229" fmla="*/ 576554 h 1899753"/>
                <a:gd name="connsiteX230" fmla="*/ 1812445 w 1912225"/>
                <a:gd name="connsiteY230" fmla="*/ 627300 h 1899753"/>
                <a:gd name="connsiteX231" fmla="*/ 1830542 w 1912225"/>
                <a:gd name="connsiteY231" fmla="*/ 679147 h 1899753"/>
                <a:gd name="connsiteX232" fmla="*/ 1845338 w 1912225"/>
                <a:gd name="connsiteY232" fmla="*/ 732095 h 1899753"/>
                <a:gd name="connsiteX233" fmla="*/ 1871873 w 1912225"/>
                <a:gd name="connsiteY233" fmla="*/ 949877 h 1899753"/>
                <a:gd name="connsiteX234" fmla="*/ 1845338 w 1912225"/>
                <a:gd name="connsiteY234" fmla="*/ 1167659 h 1899753"/>
                <a:gd name="connsiteX235" fmla="*/ 1845338 w 1912225"/>
                <a:gd name="connsiteY235" fmla="*/ 1167659 h 1899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912225" h="1899753">
                  <a:moveTo>
                    <a:pt x="1869183" y="667164"/>
                  </a:moveTo>
                  <a:cubicBezTo>
                    <a:pt x="1863314" y="648944"/>
                    <a:pt x="1857199" y="630846"/>
                    <a:pt x="1850229" y="612993"/>
                  </a:cubicBezTo>
                  <a:cubicBezTo>
                    <a:pt x="1843504" y="595018"/>
                    <a:pt x="1835923" y="577532"/>
                    <a:pt x="1828219" y="559923"/>
                  </a:cubicBezTo>
                  <a:cubicBezTo>
                    <a:pt x="1820148" y="542560"/>
                    <a:pt x="1811956" y="525196"/>
                    <a:pt x="1802907" y="508321"/>
                  </a:cubicBezTo>
                  <a:cubicBezTo>
                    <a:pt x="1800583" y="504041"/>
                    <a:pt x="1798505" y="499884"/>
                    <a:pt x="1796181" y="495604"/>
                  </a:cubicBezTo>
                  <a:lnTo>
                    <a:pt x="1789089" y="483131"/>
                  </a:lnTo>
                  <a:lnTo>
                    <a:pt x="1785543" y="476895"/>
                  </a:lnTo>
                  <a:lnTo>
                    <a:pt x="1781875" y="470781"/>
                  </a:lnTo>
                  <a:lnTo>
                    <a:pt x="1774538" y="458430"/>
                  </a:lnTo>
                  <a:cubicBezTo>
                    <a:pt x="1764511" y="442167"/>
                    <a:pt x="1754117" y="426026"/>
                    <a:pt x="1743112" y="410252"/>
                  </a:cubicBezTo>
                  <a:cubicBezTo>
                    <a:pt x="1732229" y="394478"/>
                    <a:pt x="1720612" y="379192"/>
                    <a:pt x="1708873" y="364030"/>
                  </a:cubicBezTo>
                  <a:cubicBezTo>
                    <a:pt x="1696889" y="349111"/>
                    <a:pt x="1684661" y="334193"/>
                    <a:pt x="1671822" y="320009"/>
                  </a:cubicBezTo>
                  <a:cubicBezTo>
                    <a:pt x="1659105" y="305580"/>
                    <a:pt x="1645776" y="291762"/>
                    <a:pt x="1632325" y="278189"/>
                  </a:cubicBezTo>
                  <a:cubicBezTo>
                    <a:pt x="1618630" y="264738"/>
                    <a:pt x="1604690" y="251531"/>
                    <a:pt x="1590261" y="238937"/>
                  </a:cubicBezTo>
                  <a:cubicBezTo>
                    <a:pt x="1575954" y="226097"/>
                    <a:pt x="1561036" y="213991"/>
                    <a:pt x="1545873" y="202130"/>
                  </a:cubicBezTo>
                  <a:cubicBezTo>
                    <a:pt x="1530588" y="190391"/>
                    <a:pt x="1515303" y="178897"/>
                    <a:pt x="1499284" y="168136"/>
                  </a:cubicBezTo>
                  <a:cubicBezTo>
                    <a:pt x="1483510" y="157131"/>
                    <a:pt x="1467246" y="146859"/>
                    <a:pt x="1450861" y="136832"/>
                  </a:cubicBezTo>
                  <a:lnTo>
                    <a:pt x="1438388" y="129495"/>
                  </a:lnTo>
                  <a:lnTo>
                    <a:pt x="1432152" y="125827"/>
                  </a:lnTo>
                  <a:lnTo>
                    <a:pt x="1425793" y="122281"/>
                  </a:lnTo>
                  <a:lnTo>
                    <a:pt x="1413198" y="115311"/>
                  </a:lnTo>
                  <a:cubicBezTo>
                    <a:pt x="1409041" y="112987"/>
                    <a:pt x="1404639" y="110786"/>
                    <a:pt x="1400481" y="108585"/>
                  </a:cubicBezTo>
                  <a:cubicBezTo>
                    <a:pt x="1383484" y="99537"/>
                    <a:pt x="1366120" y="91344"/>
                    <a:pt x="1348634" y="83395"/>
                  </a:cubicBezTo>
                  <a:cubicBezTo>
                    <a:pt x="1331026" y="75692"/>
                    <a:pt x="1313295" y="68110"/>
                    <a:pt x="1295197" y="61507"/>
                  </a:cubicBezTo>
                  <a:cubicBezTo>
                    <a:pt x="1277222" y="54659"/>
                    <a:pt x="1259002" y="48545"/>
                    <a:pt x="1240660" y="42676"/>
                  </a:cubicBezTo>
                  <a:cubicBezTo>
                    <a:pt x="1222196" y="37173"/>
                    <a:pt x="1203731" y="31793"/>
                    <a:pt x="1185022" y="27391"/>
                  </a:cubicBezTo>
                  <a:cubicBezTo>
                    <a:pt x="1147605" y="18342"/>
                    <a:pt x="1109698" y="11250"/>
                    <a:pt x="1071424" y="6848"/>
                  </a:cubicBezTo>
                  <a:cubicBezTo>
                    <a:pt x="1033150" y="2323"/>
                    <a:pt x="994631" y="0"/>
                    <a:pt x="956113" y="0"/>
                  </a:cubicBezTo>
                  <a:cubicBezTo>
                    <a:pt x="917594" y="0"/>
                    <a:pt x="879076" y="2323"/>
                    <a:pt x="840802" y="6848"/>
                  </a:cubicBezTo>
                  <a:cubicBezTo>
                    <a:pt x="802528" y="11250"/>
                    <a:pt x="764621" y="18342"/>
                    <a:pt x="727203" y="27391"/>
                  </a:cubicBezTo>
                  <a:cubicBezTo>
                    <a:pt x="708494" y="31793"/>
                    <a:pt x="690030" y="37173"/>
                    <a:pt x="671566" y="42676"/>
                  </a:cubicBezTo>
                  <a:cubicBezTo>
                    <a:pt x="653224" y="48545"/>
                    <a:pt x="635004" y="54537"/>
                    <a:pt x="617028" y="61507"/>
                  </a:cubicBezTo>
                  <a:cubicBezTo>
                    <a:pt x="598931" y="68110"/>
                    <a:pt x="581323" y="75692"/>
                    <a:pt x="563592" y="83395"/>
                  </a:cubicBezTo>
                  <a:cubicBezTo>
                    <a:pt x="546106" y="91344"/>
                    <a:pt x="528742" y="99659"/>
                    <a:pt x="511745" y="108585"/>
                  </a:cubicBezTo>
                  <a:cubicBezTo>
                    <a:pt x="507465" y="110786"/>
                    <a:pt x="503185" y="112987"/>
                    <a:pt x="499028" y="115311"/>
                  </a:cubicBezTo>
                  <a:lnTo>
                    <a:pt x="486433" y="122281"/>
                  </a:lnTo>
                  <a:lnTo>
                    <a:pt x="480074" y="125827"/>
                  </a:lnTo>
                  <a:lnTo>
                    <a:pt x="473838" y="129495"/>
                  </a:lnTo>
                  <a:lnTo>
                    <a:pt x="461365" y="136832"/>
                  </a:lnTo>
                  <a:cubicBezTo>
                    <a:pt x="444980" y="146859"/>
                    <a:pt x="428716" y="157131"/>
                    <a:pt x="412942" y="168136"/>
                  </a:cubicBezTo>
                  <a:cubicBezTo>
                    <a:pt x="397045" y="178897"/>
                    <a:pt x="381638" y="190513"/>
                    <a:pt x="366353" y="202130"/>
                  </a:cubicBezTo>
                  <a:cubicBezTo>
                    <a:pt x="351312" y="213991"/>
                    <a:pt x="336394" y="226219"/>
                    <a:pt x="321965" y="238937"/>
                  </a:cubicBezTo>
                  <a:cubicBezTo>
                    <a:pt x="307414" y="251531"/>
                    <a:pt x="293596" y="264860"/>
                    <a:pt x="279901" y="278189"/>
                  </a:cubicBezTo>
                  <a:cubicBezTo>
                    <a:pt x="266450" y="291884"/>
                    <a:pt x="252999" y="305580"/>
                    <a:pt x="240404" y="320009"/>
                  </a:cubicBezTo>
                  <a:cubicBezTo>
                    <a:pt x="227564" y="334315"/>
                    <a:pt x="215336" y="349111"/>
                    <a:pt x="203353" y="364030"/>
                  </a:cubicBezTo>
                  <a:cubicBezTo>
                    <a:pt x="191614" y="379192"/>
                    <a:pt x="179997" y="394478"/>
                    <a:pt x="169114" y="410252"/>
                  </a:cubicBezTo>
                  <a:cubicBezTo>
                    <a:pt x="158109" y="425904"/>
                    <a:pt x="147715" y="442045"/>
                    <a:pt x="137688" y="458430"/>
                  </a:cubicBezTo>
                  <a:lnTo>
                    <a:pt x="130351" y="470781"/>
                  </a:lnTo>
                  <a:lnTo>
                    <a:pt x="126683" y="476895"/>
                  </a:lnTo>
                  <a:lnTo>
                    <a:pt x="123137" y="483131"/>
                  </a:lnTo>
                  <a:lnTo>
                    <a:pt x="116044" y="495604"/>
                  </a:lnTo>
                  <a:cubicBezTo>
                    <a:pt x="113721" y="499761"/>
                    <a:pt x="111520" y="504041"/>
                    <a:pt x="109319" y="508321"/>
                  </a:cubicBezTo>
                  <a:cubicBezTo>
                    <a:pt x="100270" y="525196"/>
                    <a:pt x="91955" y="542437"/>
                    <a:pt x="84007" y="559923"/>
                  </a:cubicBezTo>
                  <a:cubicBezTo>
                    <a:pt x="76303" y="577410"/>
                    <a:pt x="68599" y="595018"/>
                    <a:pt x="61996" y="612993"/>
                  </a:cubicBezTo>
                  <a:cubicBezTo>
                    <a:pt x="55026" y="630846"/>
                    <a:pt x="49035" y="649066"/>
                    <a:pt x="43043" y="667164"/>
                  </a:cubicBezTo>
                  <a:cubicBezTo>
                    <a:pt x="37418" y="685506"/>
                    <a:pt x="32160" y="703848"/>
                    <a:pt x="27635" y="722435"/>
                  </a:cubicBezTo>
                  <a:cubicBezTo>
                    <a:pt x="9171" y="796781"/>
                    <a:pt x="122" y="873329"/>
                    <a:pt x="0" y="949877"/>
                  </a:cubicBezTo>
                  <a:cubicBezTo>
                    <a:pt x="122" y="1026424"/>
                    <a:pt x="9171" y="1102972"/>
                    <a:pt x="27635" y="1177319"/>
                  </a:cubicBezTo>
                  <a:cubicBezTo>
                    <a:pt x="32160" y="1195905"/>
                    <a:pt x="37540" y="1214247"/>
                    <a:pt x="43043" y="1232590"/>
                  </a:cubicBezTo>
                  <a:cubicBezTo>
                    <a:pt x="48912" y="1250809"/>
                    <a:pt x="55026" y="1268907"/>
                    <a:pt x="61996" y="1286760"/>
                  </a:cubicBezTo>
                  <a:cubicBezTo>
                    <a:pt x="68722" y="1304735"/>
                    <a:pt x="76303" y="1322221"/>
                    <a:pt x="84007" y="1339830"/>
                  </a:cubicBezTo>
                  <a:cubicBezTo>
                    <a:pt x="92077" y="1357194"/>
                    <a:pt x="100270" y="1374557"/>
                    <a:pt x="109319" y="1391432"/>
                  </a:cubicBezTo>
                  <a:cubicBezTo>
                    <a:pt x="111642" y="1395712"/>
                    <a:pt x="113721" y="1399870"/>
                    <a:pt x="116044" y="1404149"/>
                  </a:cubicBezTo>
                  <a:lnTo>
                    <a:pt x="123137" y="1416622"/>
                  </a:lnTo>
                  <a:lnTo>
                    <a:pt x="126683" y="1422858"/>
                  </a:lnTo>
                  <a:lnTo>
                    <a:pt x="130351" y="1428972"/>
                  </a:lnTo>
                  <a:lnTo>
                    <a:pt x="137688" y="1441323"/>
                  </a:lnTo>
                  <a:cubicBezTo>
                    <a:pt x="147715" y="1457586"/>
                    <a:pt x="158109" y="1473727"/>
                    <a:pt x="169114" y="1489501"/>
                  </a:cubicBezTo>
                  <a:cubicBezTo>
                    <a:pt x="179997" y="1505276"/>
                    <a:pt x="191614" y="1520561"/>
                    <a:pt x="203353" y="1535723"/>
                  </a:cubicBezTo>
                  <a:cubicBezTo>
                    <a:pt x="215336" y="1550642"/>
                    <a:pt x="227564" y="1565560"/>
                    <a:pt x="240404" y="1579745"/>
                  </a:cubicBezTo>
                  <a:cubicBezTo>
                    <a:pt x="253121" y="1594174"/>
                    <a:pt x="266450" y="1607991"/>
                    <a:pt x="279901" y="1621565"/>
                  </a:cubicBezTo>
                  <a:cubicBezTo>
                    <a:pt x="293596" y="1635015"/>
                    <a:pt x="307536" y="1648222"/>
                    <a:pt x="321965" y="1660817"/>
                  </a:cubicBezTo>
                  <a:cubicBezTo>
                    <a:pt x="336272" y="1673656"/>
                    <a:pt x="351190" y="1685762"/>
                    <a:pt x="366353" y="1697623"/>
                  </a:cubicBezTo>
                  <a:cubicBezTo>
                    <a:pt x="381638" y="1709362"/>
                    <a:pt x="396923" y="1720856"/>
                    <a:pt x="412942" y="1731617"/>
                  </a:cubicBezTo>
                  <a:cubicBezTo>
                    <a:pt x="428716" y="1742622"/>
                    <a:pt x="444980" y="1752894"/>
                    <a:pt x="461365" y="1762921"/>
                  </a:cubicBezTo>
                  <a:lnTo>
                    <a:pt x="473838" y="1770258"/>
                  </a:lnTo>
                  <a:lnTo>
                    <a:pt x="480074" y="1773926"/>
                  </a:lnTo>
                  <a:lnTo>
                    <a:pt x="486433" y="1777472"/>
                  </a:lnTo>
                  <a:lnTo>
                    <a:pt x="499028" y="1784442"/>
                  </a:lnTo>
                  <a:cubicBezTo>
                    <a:pt x="503185" y="1786766"/>
                    <a:pt x="507587" y="1788967"/>
                    <a:pt x="511745" y="1791168"/>
                  </a:cubicBezTo>
                  <a:cubicBezTo>
                    <a:pt x="528742" y="1800217"/>
                    <a:pt x="546106" y="1808409"/>
                    <a:pt x="563592" y="1816358"/>
                  </a:cubicBezTo>
                  <a:cubicBezTo>
                    <a:pt x="581200" y="1824061"/>
                    <a:pt x="598931" y="1831643"/>
                    <a:pt x="617028" y="1838246"/>
                  </a:cubicBezTo>
                  <a:cubicBezTo>
                    <a:pt x="635004" y="1845094"/>
                    <a:pt x="653224" y="1851208"/>
                    <a:pt x="671566" y="1857077"/>
                  </a:cubicBezTo>
                  <a:cubicBezTo>
                    <a:pt x="690030" y="1862580"/>
                    <a:pt x="708494" y="1867960"/>
                    <a:pt x="727203" y="1872362"/>
                  </a:cubicBezTo>
                  <a:cubicBezTo>
                    <a:pt x="764621" y="1881411"/>
                    <a:pt x="802528" y="1888503"/>
                    <a:pt x="840802" y="1892906"/>
                  </a:cubicBezTo>
                  <a:cubicBezTo>
                    <a:pt x="879076" y="1897430"/>
                    <a:pt x="917594" y="1899753"/>
                    <a:pt x="956113" y="1899753"/>
                  </a:cubicBezTo>
                  <a:cubicBezTo>
                    <a:pt x="994631" y="1899753"/>
                    <a:pt x="1033150" y="1897430"/>
                    <a:pt x="1071424" y="1892906"/>
                  </a:cubicBezTo>
                  <a:cubicBezTo>
                    <a:pt x="1109698" y="1888503"/>
                    <a:pt x="1147605" y="1881411"/>
                    <a:pt x="1185022" y="1872362"/>
                  </a:cubicBezTo>
                  <a:cubicBezTo>
                    <a:pt x="1203731" y="1867960"/>
                    <a:pt x="1222196" y="1862580"/>
                    <a:pt x="1240660" y="1857077"/>
                  </a:cubicBezTo>
                  <a:cubicBezTo>
                    <a:pt x="1259002" y="1851208"/>
                    <a:pt x="1277222" y="1845216"/>
                    <a:pt x="1295197" y="1838246"/>
                  </a:cubicBezTo>
                  <a:cubicBezTo>
                    <a:pt x="1313295" y="1831643"/>
                    <a:pt x="1330903" y="1824061"/>
                    <a:pt x="1348634" y="1816358"/>
                  </a:cubicBezTo>
                  <a:cubicBezTo>
                    <a:pt x="1366120" y="1808409"/>
                    <a:pt x="1383484" y="1800094"/>
                    <a:pt x="1400481" y="1791168"/>
                  </a:cubicBezTo>
                  <a:cubicBezTo>
                    <a:pt x="1404761" y="1788967"/>
                    <a:pt x="1409041" y="1786766"/>
                    <a:pt x="1413198" y="1784442"/>
                  </a:cubicBezTo>
                  <a:lnTo>
                    <a:pt x="1425793" y="1777472"/>
                  </a:lnTo>
                  <a:lnTo>
                    <a:pt x="1432152" y="1773926"/>
                  </a:lnTo>
                  <a:lnTo>
                    <a:pt x="1438388" y="1770258"/>
                  </a:lnTo>
                  <a:lnTo>
                    <a:pt x="1450861" y="1762921"/>
                  </a:lnTo>
                  <a:cubicBezTo>
                    <a:pt x="1467246" y="1752894"/>
                    <a:pt x="1483510" y="1742622"/>
                    <a:pt x="1499284" y="1731617"/>
                  </a:cubicBezTo>
                  <a:cubicBezTo>
                    <a:pt x="1515180" y="1720856"/>
                    <a:pt x="1530588" y="1709240"/>
                    <a:pt x="1545873" y="1697623"/>
                  </a:cubicBezTo>
                  <a:cubicBezTo>
                    <a:pt x="1560913" y="1685762"/>
                    <a:pt x="1575832" y="1673534"/>
                    <a:pt x="1590261" y="1660817"/>
                  </a:cubicBezTo>
                  <a:cubicBezTo>
                    <a:pt x="1604812" y="1648222"/>
                    <a:pt x="1618630" y="1634893"/>
                    <a:pt x="1632325" y="1621565"/>
                  </a:cubicBezTo>
                  <a:cubicBezTo>
                    <a:pt x="1645776" y="1607869"/>
                    <a:pt x="1659227" y="1594174"/>
                    <a:pt x="1671822" y="1579745"/>
                  </a:cubicBezTo>
                  <a:cubicBezTo>
                    <a:pt x="1684661" y="1565438"/>
                    <a:pt x="1696889" y="1550642"/>
                    <a:pt x="1708873" y="1535723"/>
                  </a:cubicBezTo>
                  <a:cubicBezTo>
                    <a:pt x="1720612" y="1520561"/>
                    <a:pt x="1732229" y="1505276"/>
                    <a:pt x="1743112" y="1489501"/>
                  </a:cubicBezTo>
                  <a:cubicBezTo>
                    <a:pt x="1754117" y="1473849"/>
                    <a:pt x="1764511" y="1457708"/>
                    <a:pt x="1774538" y="1441323"/>
                  </a:cubicBezTo>
                  <a:lnTo>
                    <a:pt x="1781875" y="1428972"/>
                  </a:lnTo>
                  <a:lnTo>
                    <a:pt x="1785543" y="1422858"/>
                  </a:lnTo>
                  <a:lnTo>
                    <a:pt x="1789089" y="1416622"/>
                  </a:lnTo>
                  <a:lnTo>
                    <a:pt x="1796181" y="1404149"/>
                  </a:lnTo>
                  <a:cubicBezTo>
                    <a:pt x="1798505" y="1399992"/>
                    <a:pt x="1800706" y="1395712"/>
                    <a:pt x="1802907" y="1391432"/>
                  </a:cubicBezTo>
                  <a:cubicBezTo>
                    <a:pt x="1811956" y="1374557"/>
                    <a:pt x="1820271" y="1357316"/>
                    <a:pt x="1828219" y="1339830"/>
                  </a:cubicBezTo>
                  <a:cubicBezTo>
                    <a:pt x="1835923" y="1322344"/>
                    <a:pt x="1843626" y="1304735"/>
                    <a:pt x="1850229" y="1286760"/>
                  </a:cubicBezTo>
                  <a:cubicBezTo>
                    <a:pt x="1857199" y="1268907"/>
                    <a:pt x="1863191" y="1250687"/>
                    <a:pt x="1869183" y="1232590"/>
                  </a:cubicBezTo>
                  <a:cubicBezTo>
                    <a:pt x="1874808" y="1214247"/>
                    <a:pt x="1880066" y="1195905"/>
                    <a:pt x="1884590" y="1177319"/>
                  </a:cubicBezTo>
                  <a:cubicBezTo>
                    <a:pt x="1903055" y="1102972"/>
                    <a:pt x="1912104" y="1026424"/>
                    <a:pt x="1912226" y="949877"/>
                  </a:cubicBezTo>
                  <a:cubicBezTo>
                    <a:pt x="1912104" y="873329"/>
                    <a:pt x="1903055" y="796781"/>
                    <a:pt x="1884590" y="722435"/>
                  </a:cubicBezTo>
                  <a:cubicBezTo>
                    <a:pt x="1880066" y="703848"/>
                    <a:pt x="1874686" y="685506"/>
                    <a:pt x="1869183" y="667164"/>
                  </a:cubicBezTo>
                  <a:lnTo>
                    <a:pt x="1869183" y="667164"/>
                  </a:lnTo>
                  <a:close/>
                  <a:moveTo>
                    <a:pt x="1845338" y="1167659"/>
                  </a:moveTo>
                  <a:cubicBezTo>
                    <a:pt x="1841058" y="1185512"/>
                    <a:pt x="1835923" y="1203120"/>
                    <a:pt x="1830542" y="1220606"/>
                  </a:cubicBezTo>
                  <a:cubicBezTo>
                    <a:pt x="1824917" y="1238092"/>
                    <a:pt x="1819048" y="1255456"/>
                    <a:pt x="1812445" y="1272453"/>
                  </a:cubicBezTo>
                  <a:cubicBezTo>
                    <a:pt x="1805964" y="1289572"/>
                    <a:pt x="1798749" y="1306447"/>
                    <a:pt x="1791290" y="1323200"/>
                  </a:cubicBezTo>
                  <a:cubicBezTo>
                    <a:pt x="1783586" y="1339830"/>
                    <a:pt x="1775638" y="1356338"/>
                    <a:pt x="1766956" y="1372601"/>
                  </a:cubicBezTo>
                  <a:cubicBezTo>
                    <a:pt x="1764755" y="1376636"/>
                    <a:pt x="1762677" y="1380672"/>
                    <a:pt x="1760475" y="1384707"/>
                  </a:cubicBezTo>
                  <a:lnTo>
                    <a:pt x="1753750" y="1396690"/>
                  </a:lnTo>
                  <a:lnTo>
                    <a:pt x="1750326" y="1402682"/>
                  </a:lnTo>
                  <a:lnTo>
                    <a:pt x="1746780" y="1408552"/>
                  </a:lnTo>
                  <a:lnTo>
                    <a:pt x="1739688" y="1420413"/>
                  </a:lnTo>
                  <a:cubicBezTo>
                    <a:pt x="1730028" y="1436065"/>
                    <a:pt x="1720123" y="1451472"/>
                    <a:pt x="1709607" y="1466513"/>
                  </a:cubicBezTo>
                  <a:cubicBezTo>
                    <a:pt x="1699213" y="1481675"/>
                    <a:pt x="1688085" y="1496227"/>
                    <a:pt x="1676835" y="1510778"/>
                  </a:cubicBezTo>
                  <a:cubicBezTo>
                    <a:pt x="1665341" y="1525085"/>
                    <a:pt x="1653602" y="1539270"/>
                    <a:pt x="1641374" y="1552965"/>
                  </a:cubicBezTo>
                  <a:cubicBezTo>
                    <a:pt x="1629268" y="1566783"/>
                    <a:pt x="1616429" y="1579989"/>
                    <a:pt x="1603467" y="1593073"/>
                  </a:cubicBezTo>
                  <a:cubicBezTo>
                    <a:pt x="1590261" y="1605913"/>
                    <a:pt x="1577054" y="1618630"/>
                    <a:pt x="1563114" y="1630736"/>
                  </a:cubicBezTo>
                  <a:cubicBezTo>
                    <a:pt x="1549419" y="1642964"/>
                    <a:pt x="1535112" y="1654580"/>
                    <a:pt x="1520683" y="1665953"/>
                  </a:cubicBezTo>
                  <a:cubicBezTo>
                    <a:pt x="1506009" y="1677080"/>
                    <a:pt x="1491336" y="1688208"/>
                    <a:pt x="1476051" y="1698479"/>
                  </a:cubicBezTo>
                  <a:cubicBezTo>
                    <a:pt x="1460888" y="1708995"/>
                    <a:pt x="1445358" y="1718778"/>
                    <a:pt x="1429706" y="1728438"/>
                  </a:cubicBezTo>
                  <a:lnTo>
                    <a:pt x="1417845" y="1735408"/>
                  </a:lnTo>
                  <a:lnTo>
                    <a:pt x="1411853" y="1738954"/>
                  </a:lnTo>
                  <a:lnTo>
                    <a:pt x="1405861" y="1742256"/>
                  </a:lnTo>
                  <a:lnTo>
                    <a:pt x="1393756" y="1748981"/>
                  </a:lnTo>
                  <a:cubicBezTo>
                    <a:pt x="1389720" y="1751182"/>
                    <a:pt x="1385563" y="1753261"/>
                    <a:pt x="1381528" y="1755462"/>
                  </a:cubicBezTo>
                  <a:cubicBezTo>
                    <a:pt x="1365264" y="1764022"/>
                    <a:pt x="1348634" y="1771970"/>
                    <a:pt x="1331882" y="1779551"/>
                  </a:cubicBezTo>
                  <a:cubicBezTo>
                    <a:pt x="1315007" y="1786888"/>
                    <a:pt x="1298010" y="1794103"/>
                    <a:pt x="1280768" y="1800584"/>
                  </a:cubicBezTo>
                  <a:cubicBezTo>
                    <a:pt x="1263527" y="1807187"/>
                    <a:pt x="1246040" y="1812934"/>
                    <a:pt x="1228554" y="1818559"/>
                  </a:cubicBezTo>
                  <a:cubicBezTo>
                    <a:pt x="1210946" y="1823817"/>
                    <a:pt x="1193215" y="1828953"/>
                    <a:pt x="1175240" y="1833232"/>
                  </a:cubicBezTo>
                  <a:cubicBezTo>
                    <a:pt x="1139412" y="1841914"/>
                    <a:pt x="1103094" y="1848640"/>
                    <a:pt x="1066532" y="1852920"/>
                  </a:cubicBezTo>
                  <a:cubicBezTo>
                    <a:pt x="1029848" y="1857200"/>
                    <a:pt x="993042" y="1859523"/>
                    <a:pt x="956113" y="1859523"/>
                  </a:cubicBezTo>
                  <a:cubicBezTo>
                    <a:pt x="919184" y="1859523"/>
                    <a:pt x="882255" y="1857200"/>
                    <a:pt x="845693" y="1852920"/>
                  </a:cubicBezTo>
                  <a:cubicBezTo>
                    <a:pt x="809009" y="1848640"/>
                    <a:pt x="772692" y="1841914"/>
                    <a:pt x="736986" y="1833232"/>
                  </a:cubicBezTo>
                  <a:cubicBezTo>
                    <a:pt x="719011" y="1828953"/>
                    <a:pt x="701280" y="1823817"/>
                    <a:pt x="683671" y="1818559"/>
                  </a:cubicBezTo>
                  <a:cubicBezTo>
                    <a:pt x="666063" y="1812934"/>
                    <a:pt x="648577" y="1807187"/>
                    <a:pt x="631458" y="1800584"/>
                  </a:cubicBezTo>
                  <a:cubicBezTo>
                    <a:pt x="614216" y="1794225"/>
                    <a:pt x="597219" y="1787010"/>
                    <a:pt x="580344" y="1779551"/>
                  </a:cubicBezTo>
                  <a:cubicBezTo>
                    <a:pt x="563592" y="1771847"/>
                    <a:pt x="546962" y="1764022"/>
                    <a:pt x="530698" y="1755462"/>
                  </a:cubicBezTo>
                  <a:cubicBezTo>
                    <a:pt x="526663" y="1753261"/>
                    <a:pt x="522505" y="1751182"/>
                    <a:pt x="518470" y="1748981"/>
                  </a:cubicBezTo>
                  <a:lnTo>
                    <a:pt x="506364" y="1742256"/>
                  </a:lnTo>
                  <a:lnTo>
                    <a:pt x="500373" y="1738954"/>
                  </a:lnTo>
                  <a:lnTo>
                    <a:pt x="494381" y="1735408"/>
                  </a:lnTo>
                  <a:lnTo>
                    <a:pt x="482520" y="1728438"/>
                  </a:lnTo>
                  <a:cubicBezTo>
                    <a:pt x="466868" y="1718778"/>
                    <a:pt x="451216" y="1708995"/>
                    <a:pt x="436175" y="1698479"/>
                  </a:cubicBezTo>
                  <a:cubicBezTo>
                    <a:pt x="420890" y="1688208"/>
                    <a:pt x="406217" y="1677080"/>
                    <a:pt x="391543" y="1665953"/>
                  </a:cubicBezTo>
                  <a:cubicBezTo>
                    <a:pt x="377114" y="1654580"/>
                    <a:pt x="362807" y="1642964"/>
                    <a:pt x="349111" y="1630736"/>
                  </a:cubicBezTo>
                  <a:cubicBezTo>
                    <a:pt x="335171" y="1618630"/>
                    <a:pt x="321965" y="1605913"/>
                    <a:pt x="308759" y="1593073"/>
                  </a:cubicBezTo>
                  <a:cubicBezTo>
                    <a:pt x="295797" y="1579989"/>
                    <a:pt x="282958" y="1566783"/>
                    <a:pt x="270852" y="1552965"/>
                  </a:cubicBezTo>
                  <a:cubicBezTo>
                    <a:pt x="258501" y="1539270"/>
                    <a:pt x="246885" y="1525085"/>
                    <a:pt x="235390" y="1510778"/>
                  </a:cubicBezTo>
                  <a:cubicBezTo>
                    <a:pt x="224141" y="1496227"/>
                    <a:pt x="213013" y="1481675"/>
                    <a:pt x="202619" y="1466513"/>
                  </a:cubicBezTo>
                  <a:cubicBezTo>
                    <a:pt x="191981" y="1451472"/>
                    <a:pt x="182198" y="1436065"/>
                    <a:pt x="172538" y="1420413"/>
                  </a:cubicBezTo>
                  <a:lnTo>
                    <a:pt x="165446" y="1408552"/>
                  </a:lnTo>
                  <a:lnTo>
                    <a:pt x="161900" y="1402682"/>
                  </a:lnTo>
                  <a:lnTo>
                    <a:pt x="158476" y="1396690"/>
                  </a:lnTo>
                  <a:lnTo>
                    <a:pt x="151750" y="1384707"/>
                  </a:lnTo>
                  <a:cubicBezTo>
                    <a:pt x="149549" y="1380672"/>
                    <a:pt x="147471" y="1376636"/>
                    <a:pt x="145269" y="1372601"/>
                  </a:cubicBezTo>
                  <a:cubicBezTo>
                    <a:pt x="136588" y="1356460"/>
                    <a:pt x="128639" y="1339830"/>
                    <a:pt x="120936" y="1323200"/>
                  </a:cubicBezTo>
                  <a:cubicBezTo>
                    <a:pt x="113477" y="1306447"/>
                    <a:pt x="106262" y="1289572"/>
                    <a:pt x="99781" y="1272453"/>
                  </a:cubicBezTo>
                  <a:cubicBezTo>
                    <a:pt x="93178" y="1255334"/>
                    <a:pt x="87308" y="1237970"/>
                    <a:pt x="81684" y="1220606"/>
                  </a:cubicBezTo>
                  <a:cubicBezTo>
                    <a:pt x="76303" y="1203120"/>
                    <a:pt x="71167" y="1185512"/>
                    <a:pt x="66888" y="1167659"/>
                  </a:cubicBezTo>
                  <a:cubicBezTo>
                    <a:pt x="49157" y="1096491"/>
                    <a:pt x="40597" y="1023245"/>
                    <a:pt x="40353" y="949877"/>
                  </a:cubicBezTo>
                  <a:cubicBezTo>
                    <a:pt x="40475" y="876508"/>
                    <a:pt x="49157" y="803140"/>
                    <a:pt x="66888" y="732095"/>
                  </a:cubicBezTo>
                  <a:cubicBezTo>
                    <a:pt x="71167" y="714242"/>
                    <a:pt x="76303" y="696633"/>
                    <a:pt x="81684" y="679147"/>
                  </a:cubicBezTo>
                  <a:cubicBezTo>
                    <a:pt x="87308" y="661661"/>
                    <a:pt x="93178" y="644297"/>
                    <a:pt x="99781" y="627300"/>
                  </a:cubicBezTo>
                  <a:cubicBezTo>
                    <a:pt x="106262" y="610181"/>
                    <a:pt x="113477" y="593306"/>
                    <a:pt x="120936" y="576554"/>
                  </a:cubicBezTo>
                  <a:cubicBezTo>
                    <a:pt x="128639" y="559923"/>
                    <a:pt x="136588" y="543416"/>
                    <a:pt x="145269" y="527152"/>
                  </a:cubicBezTo>
                  <a:cubicBezTo>
                    <a:pt x="147471" y="523117"/>
                    <a:pt x="149549" y="519082"/>
                    <a:pt x="151750" y="515046"/>
                  </a:cubicBezTo>
                  <a:lnTo>
                    <a:pt x="158476" y="503063"/>
                  </a:lnTo>
                  <a:lnTo>
                    <a:pt x="161900" y="497071"/>
                  </a:lnTo>
                  <a:lnTo>
                    <a:pt x="165446" y="491202"/>
                  </a:lnTo>
                  <a:lnTo>
                    <a:pt x="172538" y="479340"/>
                  </a:lnTo>
                  <a:cubicBezTo>
                    <a:pt x="182198" y="463688"/>
                    <a:pt x="192103" y="448281"/>
                    <a:pt x="202619" y="433241"/>
                  </a:cubicBezTo>
                  <a:cubicBezTo>
                    <a:pt x="213013" y="418078"/>
                    <a:pt x="224141" y="403526"/>
                    <a:pt x="235390" y="388975"/>
                  </a:cubicBezTo>
                  <a:cubicBezTo>
                    <a:pt x="246885" y="374668"/>
                    <a:pt x="258624" y="360484"/>
                    <a:pt x="270852" y="346788"/>
                  </a:cubicBezTo>
                  <a:cubicBezTo>
                    <a:pt x="282958" y="332970"/>
                    <a:pt x="295797" y="319764"/>
                    <a:pt x="308759" y="306680"/>
                  </a:cubicBezTo>
                  <a:cubicBezTo>
                    <a:pt x="321965" y="293841"/>
                    <a:pt x="335171" y="281123"/>
                    <a:pt x="349111" y="269018"/>
                  </a:cubicBezTo>
                  <a:cubicBezTo>
                    <a:pt x="362807" y="256789"/>
                    <a:pt x="377114" y="245173"/>
                    <a:pt x="391543" y="233801"/>
                  </a:cubicBezTo>
                  <a:cubicBezTo>
                    <a:pt x="406217" y="222673"/>
                    <a:pt x="420890" y="211546"/>
                    <a:pt x="436175" y="201274"/>
                  </a:cubicBezTo>
                  <a:cubicBezTo>
                    <a:pt x="451338" y="190758"/>
                    <a:pt x="466868" y="180975"/>
                    <a:pt x="482520" y="171315"/>
                  </a:cubicBezTo>
                  <a:lnTo>
                    <a:pt x="494381" y="164345"/>
                  </a:lnTo>
                  <a:lnTo>
                    <a:pt x="500373" y="160799"/>
                  </a:lnTo>
                  <a:lnTo>
                    <a:pt x="506364" y="157498"/>
                  </a:lnTo>
                  <a:lnTo>
                    <a:pt x="518470" y="150772"/>
                  </a:lnTo>
                  <a:cubicBezTo>
                    <a:pt x="522505" y="148571"/>
                    <a:pt x="526663" y="146492"/>
                    <a:pt x="530698" y="144291"/>
                  </a:cubicBezTo>
                  <a:cubicBezTo>
                    <a:pt x="546962" y="135732"/>
                    <a:pt x="563592" y="127783"/>
                    <a:pt x="580344" y="120202"/>
                  </a:cubicBezTo>
                  <a:cubicBezTo>
                    <a:pt x="597219" y="112865"/>
                    <a:pt x="614216" y="105651"/>
                    <a:pt x="631458" y="99170"/>
                  </a:cubicBezTo>
                  <a:cubicBezTo>
                    <a:pt x="648699" y="92567"/>
                    <a:pt x="666185" y="86819"/>
                    <a:pt x="683671" y="81194"/>
                  </a:cubicBezTo>
                  <a:cubicBezTo>
                    <a:pt x="701280" y="75936"/>
                    <a:pt x="719011" y="70801"/>
                    <a:pt x="736986" y="66521"/>
                  </a:cubicBezTo>
                  <a:cubicBezTo>
                    <a:pt x="772814" y="57839"/>
                    <a:pt x="809132" y="51113"/>
                    <a:pt x="845693" y="46834"/>
                  </a:cubicBezTo>
                  <a:cubicBezTo>
                    <a:pt x="882378" y="42554"/>
                    <a:pt x="919184" y="40230"/>
                    <a:pt x="956113" y="40230"/>
                  </a:cubicBezTo>
                  <a:cubicBezTo>
                    <a:pt x="993042" y="40230"/>
                    <a:pt x="1029970" y="42554"/>
                    <a:pt x="1066532" y="46834"/>
                  </a:cubicBezTo>
                  <a:cubicBezTo>
                    <a:pt x="1103217" y="51113"/>
                    <a:pt x="1139534" y="57839"/>
                    <a:pt x="1175240" y="66521"/>
                  </a:cubicBezTo>
                  <a:cubicBezTo>
                    <a:pt x="1193215" y="70801"/>
                    <a:pt x="1210946" y="75936"/>
                    <a:pt x="1228554" y="81194"/>
                  </a:cubicBezTo>
                  <a:cubicBezTo>
                    <a:pt x="1246163" y="86819"/>
                    <a:pt x="1263649" y="92567"/>
                    <a:pt x="1280768" y="99170"/>
                  </a:cubicBezTo>
                  <a:cubicBezTo>
                    <a:pt x="1298010" y="105528"/>
                    <a:pt x="1315007" y="112743"/>
                    <a:pt x="1331882" y="120202"/>
                  </a:cubicBezTo>
                  <a:cubicBezTo>
                    <a:pt x="1348634" y="127906"/>
                    <a:pt x="1365264" y="135732"/>
                    <a:pt x="1381528" y="144291"/>
                  </a:cubicBezTo>
                  <a:cubicBezTo>
                    <a:pt x="1385563" y="146492"/>
                    <a:pt x="1389720" y="148571"/>
                    <a:pt x="1393756" y="150772"/>
                  </a:cubicBezTo>
                  <a:lnTo>
                    <a:pt x="1405861" y="157498"/>
                  </a:lnTo>
                  <a:lnTo>
                    <a:pt x="1411853" y="160799"/>
                  </a:lnTo>
                  <a:lnTo>
                    <a:pt x="1417845" y="164345"/>
                  </a:lnTo>
                  <a:lnTo>
                    <a:pt x="1429706" y="171315"/>
                  </a:lnTo>
                  <a:cubicBezTo>
                    <a:pt x="1445358" y="180975"/>
                    <a:pt x="1461010" y="190758"/>
                    <a:pt x="1476051" y="201274"/>
                  </a:cubicBezTo>
                  <a:cubicBezTo>
                    <a:pt x="1491336" y="211546"/>
                    <a:pt x="1506009" y="222673"/>
                    <a:pt x="1520683" y="233801"/>
                  </a:cubicBezTo>
                  <a:cubicBezTo>
                    <a:pt x="1535112" y="245173"/>
                    <a:pt x="1549419" y="256789"/>
                    <a:pt x="1563114" y="269018"/>
                  </a:cubicBezTo>
                  <a:cubicBezTo>
                    <a:pt x="1577054" y="281123"/>
                    <a:pt x="1590261" y="293841"/>
                    <a:pt x="1603467" y="306680"/>
                  </a:cubicBezTo>
                  <a:cubicBezTo>
                    <a:pt x="1616429" y="319764"/>
                    <a:pt x="1629268" y="332970"/>
                    <a:pt x="1641374" y="346788"/>
                  </a:cubicBezTo>
                  <a:cubicBezTo>
                    <a:pt x="1653724" y="360484"/>
                    <a:pt x="1665341" y="374668"/>
                    <a:pt x="1676835" y="388975"/>
                  </a:cubicBezTo>
                  <a:cubicBezTo>
                    <a:pt x="1688085" y="403526"/>
                    <a:pt x="1699213" y="418078"/>
                    <a:pt x="1709607" y="433241"/>
                  </a:cubicBezTo>
                  <a:cubicBezTo>
                    <a:pt x="1720245" y="448281"/>
                    <a:pt x="1730028" y="463688"/>
                    <a:pt x="1739688" y="479340"/>
                  </a:cubicBezTo>
                  <a:lnTo>
                    <a:pt x="1746780" y="491202"/>
                  </a:lnTo>
                  <a:lnTo>
                    <a:pt x="1750326" y="497071"/>
                  </a:lnTo>
                  <a:lnTo>
                    <a:pt x="1753750" y="503063"/>
                  </a:lnTo>
                  <a:lnTo>
                    <a:pt x="1760475" y="515046"/>
                  </a:lnTo>
                  <a:cubicBezTo>
                    <a:pt x="1762677" y="519082"/>
                    <a:pt x="1764755" y="523117"/>
                    <a:pt x="1766956" y="527152"/>
                  </a:cubicBezTo>
                  <a:cubicBezTo>
                    <a:pt x="1775638" y="543293"/>
                    <a:pt x="1783586" y="559923"/>
                    <a:pt x="1791290" y="576554"/>
                  </a:cubicBezTo>
                  <a:cubicBezTo>
                    <a:pt x="1798749" y="593306"/>
                    <a:pt x="1805964" y="610181"/>
                    <a:pt x="1812445" y="627300"/>
                  </a:cubicBezTo>
                  <a:cubicBezTo>
                    <a:pt x="1819048" y="644419"/>
                    <a:pt x="1824917" y="661783"/>
                    <a:pt x="1830542" y="679147"/>
                  </a:cubicBezTo>
                  <a:cubicBezTo>
                    <a:pt x="1835923" y="696633"/>
                    <a:pt x="1841058" y="714242"/>
                    <a:pt x="1845338" y="732095"/>
                  </a:cubicBezTo>
                  <a:cubicBezTo>
                    <a:pt x="1863069" y="803262"/>
                    <a:pt x="1871629" y="876508"/>
                    <a:pt x="1871873" y="949877"/>
                  </a:cubicBezTo>
                  <a:cubicBezTo>
                    <a:pt x="1871751" y="1023245"/>
                    <a:pt x="1863069" y="1096613"/>
                    <a:pt x="1845338" y="1167659"/>
                  </a:cubicBezTo>
                  <a:lnTo>
                    <a:pt x="1845338" y="1167659"/>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a typeface="+mn-ea"/>
                <a:cs typeface="+mn-cs"/>
              </a:endParaRPr>
            </a:p>
          </p:txBody>
        </p:sp>
        <p:sp>
          <p:nvSpPr>
            <p:cNvPr id="9" name="Freeform: Shape 13">
              <a:extLst>
                <a:ext uri="{FF2B5EF4-FFF2-40B4-BE49-F238E27FC236}">
                  <a16:creationId xmlns:a16="http://schemas.microsoft.com/office/drawing/2014/main" id="{F01A71F6-0ED2-38D4-F85D-79E8B5D635EE}"/>
                </a:ext>
              </a:extLst>
            </p:cNvPr>
            <p:cNvSpPr/>
            <p:nvPr/>
          </p:nvSpPr>
          <p:spPr>
            <a:xfrm>
              <a:off x="495300" y="342900"/>
              <a:ext cx="685800" cy="685800"/>
            </a:xfrm>
            <a:custGeom>
              <a:avLst/>
              <a:gdLst>
                <a:gd name="connsiteX0" fmla="*/ 2034751 w 2064587"/>
                <a:gd name="connsiteY0" fmla="*/ 784431 h 2062141"/>
                <a:gd name="connsiteX1" fmla="*/ 2018121 w 2064587"/>
                <a:gd name="connsiteY1" fmla="*/ 724391 h 2062141"/>
                <a:gd name="connsiteX2" fmla="*/ 1997700 w 2064587"/>
                <a:gd name="connsiteY2" fmla="*/ 665574 h 2062141"/>
                <a:gd name="connsiteX3" fmla="*/ 1973855 w 2064587"/>
                <a:gd name="connsiteY3" fmla="*/ 607980 h 2062141"/>
                <a:gd name="connsiteX4" fmla="*/ 1946464 w 2064587"/>
                <a:gd name="connsiteY4" fmla="*/ 551975 h 2062141"/>
                <a:gd name="connsiteX5" fmla="*/ 1939128 w 2064587"/>
                <a:gd name="connsiteY5" fmla="*/ 538157 h 2062141"/>
                <a:gd name="connsiteX6" fmla="*/ 1931546 w 2064587"/>
                <a:gd name="connsiteY6" fmla="*/ 524584 h 2062141"/>
                <a:gd name="connsiteX7" fmla="*/ 1927755 w 2064587"/>
                <a:gd name="connsiteY7" fmla="*/ 517737 h 2062141"/>
                <a:gd name="connsiteX8" fmla="*/ 1923842 w 2064587"/>
                <a:gd name="connsiteY8" fmla="*/ 511011 h 2062141"/>
                <a:gd name="connsiteX9" fmla="*/ 1915894 w 2064587"/>
                <a:gd name="connsiteY9" fmla="*/ 497560 h 2062141"/>
                <a:gd name="connsiteX10" fmla="*/ 1881900 w 2064587"/>
                <a:gd name="connsiteY10" fmla="*/ 445346 h 2062141"/>
                <a:gd name="connsiteX11" fmla="*/ 1844971 w 2064587"/>
                <a:gd name="connsiteY11" fmla="*/ 395211 h 2062141"/>
                <a:gd name="connsiteX12" fmla="*/ 1804986 w 2064587"/>
                <a:gd name="connsiteY12" fmla="*/ 347400 h 2062141"/>
                <a:gd name="connsiteX13" fmla="*/ 1762310 w 2064587"/>
                <a:gd name="connsiteY13" fmla="*/ 302033 h 2062141"/>
                <a:gd name="connsiteX14" fmla="*/ 1716944 w 2064587"/>
                <a:gd name="connsiteY14" fmla="*/ 259357 h 2062141"/>
                <a:gd name="connsiteX15" fmla="*/ 1669132 w 2064587"/>
                <a:gd name="connsiteY15" fmla="*/ 219372 h 2062141"/>
                <a:gd name="connsiteX16" fmla="*/ 1618874 w 2064587"/>
                <a:gd name="connsiteY16" fmla="*/ 182443 h 2062141"/>
                <a:gd name="connsiteX17" fmla="*/ 1566538 w 2064587"/>
                <a:gd name="connsiteY17" fmla="*/ 148571 h 2062141"/>
                <a:gd name="connsiteX18" fmla="*/ 1553087 w 2064587"/>
                <a:gd name="connsiteY18" fmla="*/ 140623 h 2062141"/>
                <a:gd name="connsiteX19" fmla="*/ 1546362 w 2064587"/>
                <a:gd name="connsiteY19" fmla="*/ 136710 h 2062141"/>
                <a:gd name="connsiteX20" fmla="*/ 1539514 w 2064587"/>
                <a:gd name="connsiteY20" fmla="*/ 132919 h 2062141"/>
                <a:gd name="connsiteX21" fmla="*/ 1525941 w 2064587"/>
                <a:gd name="connsiteY21" fmla="*/ 125338 h 2062141"/>
                <a:gd name="connsiteX22" fmla="*/ 1512123 w 2064587"/>
                <a:gd name="connsiteY22" fmla="*/ 118001 h 2062141"/>
                <a:gd name="connsiteX23" fmla="*/ 1456119 w 2064587"/>
                <a:gd name="connsiteY23" fmla="*/ 90610 h 2062141"/>
                <a:gd name="connsiteX24" fmla="*/ 1398402 w 2064587"/>
                <a:gd name="connsiteY24" fmla="*/ 66765 h 2062141"/>
                <a:gd name="connsiteX25" fmla="*/ 1339463 w 2064587"/>
                <a:gd name="connsiteY25" fmla="*/ 46344 h 2062141"/>
                <a:gd name="connsiteX26" fmla="*/ 1279301 w 2064587"/>
                <a:gd name="connsiteY26" fmla="*/ 29714 h 2062141"/>
                <a:gd name="connsiteX27" fmla="*/ 1156653 w 2064587"/>
                <a:gd name="connsiteY27" fmla="*/ 7459 h 2062141"/>
                <a:gd name="connsiteX28" fmla="*/ 1032294 w 2064587"/>
                <a:gd name="connsiteY28" fmla="*/ 0 h 2062141"/>
                <a:gd name="connsiteX29" fmla="*/ 907934 w 2064587"/>
                <a:gd name="connsiteY29" fmla="*/ 7459 h 2062141"/>
                <a:gd name="connsiteX30" fmla="*/ 785287 w 2064587"/>
                <a:gd name="connsiteY30" fmla="*/ 29714 h 2062141"/>
                <a:gd name="connsiteX31" fmla="*/ 725125 w 2064587"/>
                <a:gd name="connsiteY31" fmla="*/ 46344 h 2062141"/>
                <a:gd name="connsiteX32" fmla="*/ 666185 w 2064587"/>
                <a:gd name="connsiteY32" fmla="*/ 66765 h 2062141"/>
                <a:gd name="connsiteX33" fmla="*/ 608469 w 2064587"/>
                <a:gd name="connsiteY33" fmla="*/ 90610 h 2062141"/>
                <a:gd name="connsiteX34" fmla="*/ 552464 w 2064587"/>
                <a:gd name="connsiteY34" fmla="*/ 118001 h 2062141"/>
                <a:gd name="connsiteX35" fmla="*/ 538647 w 2064587"/>
                <a:gd name="connsiteY35" fmla="*/ 125338 h 2062141"/>
                <a:gd name="connsiteX36" fmla="*/ 525073 w 2064587"/>
                <a:gd name="connsiteY36" fmla="*/ 132919 h 2062141"/>
                <a:gd name="connsiteX37" fmla="*/ 518226 w 2064587"/>
                <a:gd name="connsiteY37" fmla="*/ 136710 h 2062141"/>
                <a:gd name="connsiteX38" fmla="*/ 511500 w 2064587"/>
                <a:gd name="connsiteY38" fmla="*/ 140623 h 2062141"/>
                <a:gd name="connsiteX39" fmla="*/ 498049 w 2064587"/>
                <a:gd name="connsiteY39" fmla="*/ 148571 h 2062141"/>
                <a:gd name="connsiteX40" fmla="*/ 445713 w 2064587"/>
                <a:gd name="connsiteY40" fmla="*/ 182443 h 2062141"/>
                <a:gd name="connsiteX41" fmla="*/ 395456 w 2064587"/>
                <a:gd name="connsiteY41" fmla="*/ 219372 h 2062141"/>
                <a:gd name="connsiteX42" fmla="*/ 347644 w 2064587"/>
                <a:gd name="connsiteY42" fmla="*/ 259357 h 2062141"/>
                <a:gd name="connsiteX43" fmla="*/ 302278 w 2064587"/>
                <a:gd name="connsiteY43" fmla="*/ 302033 h 2062141"/>
                <a:gd name="connsiteX44" fmla="*/ 259602 w 2064587"/>
                <a:gd name="connsiteY44" fmla="*/ 347400 h 2062141"/>
                <a:gd name="connsiteX45" fmla="*/ 219616 w 2064587"/>
                <a:gd name="connsiteY45" fmla="*/ 395211 h 2062141"/>
                <a:gd name="connsiteX46" fmla="*/ 182687 w 2064587"/>
                <a:gd name="connsiteY46" fmla="*/ 445346 h 2062141"/>
                <a:gd name="connsiteX47" fmla="*/ 148693 w 2064587"/>
                <a:gd name="connsiteY47" fmla="*/ 497560 h 2062141"/>
                <a:gd name="connsiteX48" fmla="*/ 140745 w 2064587"/>
                <a:gd name="connsiteY48" fmla="*/ 511011 h 2062141"/>
                <a:gd name="connsiteX49" fmla="*/ 136832 w 2064587"/>
                <a:gd name="connsiteY49" fmla="*/ 517737 h 2062141"/>
                <a:gd name="connsiteX50" fmla="*/ 133041 w 2064587"/>
                <a:gd name="connsiteY50" fmla="*/ 524584 h 2062141"/>
                <a:gd name="connsiteX51" fmla="*/ 125460 w 2064587"/>
                <a:gd name="connsiteY51" fmla="*/ 538157 h 2062141"/>
                <a:gd name="connsiteX52" fmla="*/ 118123 w 2064587"/>
                <a:gd name="connsiteY52" fmla="*/ 551975 h 2062141"/>
                <a:gd name="connsiteX53" fmla="*/ 90732 w 2064587"/>
                <a:gd name="connsiteY53" fmla="*/ 607980 h 2062141"/>
                <a:gd name="connsiteX54" fmla="*/ 66888 w 2064587"/>
                <a:gd name="connsiteY54" fmla="*/ 665574 h 2062141"/>
                <a:gd name="connsiteX55" fmla="*/ 46467 w 2064587"/>
                <a:gd name="connsiteY55" fmla="*/ 724391 h 2062141"/>
                <a:gd name="connsiteX56" fmla="*/ 29836 w 2064587"/>
                <a:gd name="connsiteY56" fmla="*/ 784431 h 2062141"/>
                <a:gd name="connsiteX57" fmla="*/ 0 w 2064587"/>
                <a:gd name="connsiteY57" fmla="*/ 1031071 h 2062141"/>
                <a:gd name="connsiteX58" fmla="*/ 29836 w 2064587"/>
                <a:gd name="connsiteY58" fmla="*/ 1277711 h 2062141"/>
                <a:gd name="connsiteX59" fmla="*/ 46467 w 2064587"/>
                <a:gd name="connsiteY59" fmla="*/ 1337751 h 2062141"/>
                <a:gd name="connsiteX60" fmla="*/ 66888 w 2064587"/>
                <a:gd name="connsiteY60" fmla="*/ 1396568 h 2062141"/>
                <a:gd name="connsiteX61" fmla="*/ 90732 w 2064587"/>
                <a:gd name="connsiteY61" fmla="*/ 1454162 h 2062141"/>
                <a:gd name="connsiteX62" fmla="*/ 118123 w 2064587"/>
                <a:gd name="connsiteY62" fmla="*/ 1510167 h 2062141"/>
                <a:gd name="connsiteX63" fmla="*/ 125460 w 2064587"/>
                <a:gd name="connsiteY63" fmla="*/ 1523985 h 2062141"/>
                <a:gd name="connsiteX64" fmla="*/ 133041 w 2064587"/>
                <a:gd name="connsiteY64" fmla="*/ 1537558 h 2062141"/>
                <a:gd name="connsiteX65" fmla="*/ 136832 w 2064587"/>
                <a:gd name="connsiteY65" fmla="*/ 1544405 h 2062141"/>
                <a:gd name="connsiteX66" fmla="*/ 140745 w 2064587"/>
                <a:gd name="connsiteY66" fmla="*/ 1551131 h 2062141"/>
                <a:gd name="connsiteX67" fmla="*/ 148693 w 2064587"/>
                <a:gd name="connsiteY67" fmla="*/ 1564582 h 2062141"/>
                <a:gd name="connsiteX68" fmla="*/ 182687 w 2064587"/>
                <a:gd name="connsiteY68" fmla="*/ 1616796 h 2062141"/>
                <a:gd name="connsiteX69" fmla="*/ 219616 w 2064587"/>
                <a:gd name="connsiteY69" fmla="*/ 1666931 h 2062141"/>
                <a:gd name="connsiteX70" fmla="*/ 259602 w 2064587"/>
                <a:gd name="connsiteY70" fmla="*/ 1714742 h 2062141"/>
                <a:gd name="connsiteX71" fmla="*/ 302278 w 2064587"/>
                <a:gd name="connsiteY71" fmla="*/ 1760109 h 2062141"/>
                <a:gd name="connsiteX72" fmla="*/ 347644 w 2064587"/>
                <a:gd name="connsiteY72" fmla="*/ 1802784 h 2062141"/>
                <a:gd name="connsiteX73" fmla="*/ 395456 w 2064587"/>
                <a:gd name="connsiteY73" fmla="*/ 1842770 h 2062141"/>
                <a:gd name="connsiteX74" fmla="*/ 445713 w 2064587"/>
                <a:gd name="connsiteY74" fmla="*/ 1879699 h 2062141"/>
                <a:gd name="connsiteX75" fmla="*/ 498049 w 2064587"/>
                <a:gd name="connsiteY75" fmla="*/ 1913571 h 2062141"/>
                <a:gd name="connsiteX76" fmla="*/ 511500 w 2064587"/>
                <a:gd name="connsiteY76" fmla="*/ 1921519 h 2062141"/>
                <a:gd name="connsiteX77" fmla="*/ 518226 w 2064587"/>
                <a:gd name="connsiteY77" fmla="*/ 1925432 h 2062141"/>
                <a:gd name="connsiteX78" fmla="*/ 525073 w 2064587"/>
                <a:gd name="connsiteY78" fmla="*/ 1929223 h 2062141"/>
                <a:gd name="connsiteX79" fmla="*/ 538647 w 2064587"/>
                <a:gd name="connsiteY79" fmla="*/ 1936804 h 2062141"/>
                <a:gd name="connsiteX80" fmla="*/ 552464 w 2064587"/>
                <a:gd name="connsiteY80" fmla="*/ 1944141 h 2062141"/>
                <a:gd name="connsiteX81" fmla="*/ 608469 w 2064587"/>
                <a:gd name="connsiteY81" fmla="*/ 1971532 h 2062141"/>
                <a:gd name="connsiteX82" fmla="*/ 666185 w 2064587"/>
                <a:gd name="connsiteY82" fmla="*/ 1995377 h 2062141"/>
                <a:gd name="connsiteX83" fmla="*/ 725125 w 2064587"/>
                <a:gd name="connsiteY83" fmla="*/ 2015798 h 2062141"/>
                <a:gd name="connsiteX84" fmla="*/ 785287 w 2064587"/>
                <a:gd name="connsiteY84" fmla="*/ 2032428 h 2062141"/>
                <a:gd name="connsiteX85" fmla="*/ 907934 w 2064587"/>
                <a:gd name="connsiteY85" fmla="*/ 2054683 h 2062141"/>
                <a:gd name="connsiteX86" fmla="*/ 1032294 w 2064587"/>
                <a:gd name="connsiteY86" fmla="*/ 2062142 h 2062141"/>
                <a:gd name="connsiteX87" fmla="*/ 1156653 w 2064587"/>
                <a:gd name="connsiteY87" fmla="*/ 2054683 h 2062141"/>
                <a:gd name="connsiteX88" fmla="*/ 1279301 w 2064587"/>
                <a:gd name="connsiteY88" fmla="*/ 2032428 h 2062141"/>
                <a:gd name="connsiteX89" fmla="*/ 1339463 w 2064587"/>
                <a:gd name="connsiteY89" fmla="*/ 2015798 h 2062141"/>
                <a:gd name="connsiteX90" fmla="*/ 1398402 w 2064587"/>
                <a:gd name="connsiteY90" fmla="*/ 1995377 h 2062141"/>
                <a:gd name="connsiteX91" fmla="*/ 1456119 w 2064587"/>
                <a:gd name="connsiteY91" fmla="*/ 1971532 h 2062141"/>
                <a:gd name="connsiteX92" fmla="*/ 1512123 w 2064587"/>
                <a:gd name="connsiteY92" fmla="*/ 1944141 h 2062141"/>
                <a:gd name="connsiteX93" fmla="*/ 1525941 w 2064587"/>
                <a:gd name="connsiteY93" fmla="*/ 1936804 h 2062141"/>
                <a:gd name="connsiteX94" fmla="*/ 1539514 w 2064587"/>
                <a:gd name="connsiteY94" fmla="*/ 1929223 h 2062141"/>
                <a:gd name="connsiteX95" fmla="*/ 1546362 w 2064587"/>
                <a:gd name="connsiteY95" fmla="*/ 1925432 h 2062141"/>
                <a:gd name="connsiteX96" fmla="*/ 1553087 w 2064587"/>
                <a:gd name="connsiteY96" fmla="*/ 1921519 h 2062141"/>
                <a:gd name="connsiteX97" fmla="*/ 1566538 w 2064587"/>
                <a:gd name="connsiteY97" fmla="*/ 1913571 h 2062141"/>
                <a:gd name="connsiteX98" fmla="*/ 1618874 w 2064587"/>
                <a:gd name="connsiteY98" fmla="*/ 1879699 h 2062141"/>
                <a:gd name="connsiteX99" fmla="*/ 1669132 w 2064587"/>
                <a:gd name="connsiteY99" fmla="*/ 1842770 h 2062141"/>
                <a:gd name="connsiteX100" fmla="*/ 1716944 w 2064587"/>
                <a:gd name="connsiteY100" fmla="*/ 1802784 h 2062141"/>
                <a:gd name="connsiteX101" fmla="*/ 1762310 w 2064587"/>
                <a:gd name="connsiteY101" fmla="*/ 1760109 h 2062141"/>
                <a:gd name="connsiteX102" fmla="*/ 1804986 w 2064587"/>
                <a:gd name="connsiteY102" fmla="*/ 1714742 h 2062141"/>
                <a:gd name="connsiteX103" fmla="*/ 1844971 w 2064587"/>
                <a:gd name="connsiteY103" fmla="*/ 1666931 h 2062141"/>
                <a:gd name="connsiteX104" fmla="*/ 1881900 w 2064587"/>
                <a:gd name="connsiteY104" fmla="*/ 1616796 h 2062141"/>
                <a:gd name="connsiteX105" fmla="*/ 1915894 w 2064587"/>
                <a:gd name="connsiteY105" fmla="*/ 1564582 h 2062141"/>
                <a:gd name="connsiteX106" fmla="*/ 1923842 w 2064587"/>
                <a:gd name="connsiteY106" fmla="*/ 1551131 h 2062141"/>
                <a:gd name="connsiteX107" fmla="*/ 1927755 w 2064587"/>
                <a:gd name="connsiteY107" fmla="*/ 1544405 h 2062141"/>
                <a:gd name="connsiteX108" fmla="*/ 1931546 w 2064587"/>
                <a:gd name="connsiteY108" fmla="*/ 1537558 h 2062141"/>
                <a:gd name="connsiteX109" fmla="*/ 1939128 w 2064587"/>
                <a:gd name="connsiteY109" fmla="*/ 1523985 h 2062141"/>
                <a:gd name="connsiteX110" fmla="*/ 1946464 w 2064587"/>
                <a:gd name="connsiteY110" fmla="*/ 1510167 h 2062141"/>
                <a:gd name="connsiteX111" fmla="*/ 1973855 w 2064587"/>
                <a:gd name="connsiteY111" fmla="*/ 1454162 h 2062141"/>
                <a:gd name="connsiteX112" fmla="*/ 1997700 w 2064587"/>
                <a:gd name="connsiteY112" fmla="*/ 1396568 h 2062141"/>
                <a:gd name="connsiteX113" fmla="*/ 2018121 w 2064587"/>
                <a:gd name="connsiteY113" fmla="*/ 1337751 h 2062141"/>
                <a:gd name="connsiteX114" fmla="*/ 2034751 w 2064587"/>
                <a:gd name="connsiteY114" fmla="*/ 1277711 h 2062141"/>
                <a:gd name="connsiteX115" fmla="*/ 2064588 w 2064587"/>
                <a:gd name="connsiteY115" fmla="*/ 1031071 h 2062141"/>
                <a:gd name="connsiteX116" fmla="*/ 2034751 w 2064587"/>
                <a:gd name="connsiteY116" fmla="*/ 784431 h 2062141"/>
                <a:gd name="connsiteX117" fmla="*/ 2034751 w 2064587"/>
                <a:gd name="connsiteY117" fmla="*/ 784431 h 2062141"/>
                <a:gd name="connsiteX118" fmla="*/ 1979602 w 2064587"/>
                <a:gd name="connsiteY118" fmla="*/ 1325890 h 2062141"/>
                <a:gd name="connsiteX119" fmla="*/ 1960037 w 2064587"/>
                <a:gd name="connsiteY119" fmla="*/ 1382383 h 2062141"/>
                <a:gd name="connsiteX120" fmla="*/ 1937171 w 2064587"/>
                <a:gd name="connsiteY120" fmla="*/ 1437654 h 2062141"/>
                <a:gd name="connsiteX121" fmla="*/ 1910881 w 2064587"/>
                <a:gd name="connsiteY121" fmla="*/ 1491458 h 2062141"/>
                <a:gd name="connsiteX122" fmla="*/ 1903911 w 2064587"/>
                <a:gd name="connsiteY122" fmla="*/ 1504664 h 2062141"/>
                <a:gd name="connsiteX123" fmla="*/ 1896574 w 2064587"/>
                <a:gd name="connsiteY123" fmla="*/ 1517748 h 2062141"/>
                <a:gd name="connsiteX124" fmla="*/ 1892905 w 2064587"/>
                <a:gd name="connsiteY124" fmla="*/ 1524229 h 2062141"/>
                <a:gd name="connsiteX125" fmla="*/ 1889115 w 2064587"/>
                <a:gd name="connsiteY125" fmla="*/ 1530710 h 2062141"/>
                <a:gd name="connsiteX126" fmla="*/ 1881533 w 2064587"/>
                <a:gd name="connsiteY126" fmla="*/ 1543549 h 2062141"/>
                <a:gd name="connsiteX127" fmla="*/ 1848884 w 2064587"/>
                <a:gd name="connsiteY127" fmla="*/ 1593685 h 2062141"/>
                <a:gd name="connsiteX128" fmla="*/ 1813423 w 2064587"/>
                <a:gd name="connsiteY128" fmla="*/ 1641863 h 2062141"/>
                <a:gd name="connsiteX129" fmla="*/ 1775027 w 2064587"/>
                <a:gd name="connsiteY129" fmla="*/ 1687718 h 2062141"/>
                <a:gd name="connsiteX130" fmla="*/ 1734063 w 2064587"/>
                <a:gd name="connsiteY130" fmla="*/ 1731373 h 2062141"/>
                <a:gd name="connsiteX131" fmla="*/ 1690409 w 2064587"/>
                <a:gd name="connsiteY131" fmla="*/ 1772337 h 2062141"/>
                <a:gd name="connsiteX132" fmla="*/ 1644431 w 2064587"/>
                <a:gd name="connsiteY132" fmla="*/ 1810733 h 2062141"/>
                <a:gd name="connsiteX133" fmla="*/ 1596130 w 2064587"/>
                <a:gd name="connsiteY133" fmla="*/ 1846194 h 2062141"/>
                <a:gd name="connsiteX134" fmla="*/ 1545873 w 2064587"/>
                <a:gd name="connsiteY134" fmla="*/ 1878843 h 2062141"/>
                <a:gd name="connsiteX135" fmla="*/ 1532911 w 2064587"/>
                <a:gd name="connsiteY135" fmla="*/ 1886425 h 2062141"/>
                <a:gd name="connsiteX136" fmla="*/ 1526430 w 2064587"/>
                <a:gd name="connsiteY136" fmla="*/ 1890215 h 2062141"/>
                <a:gd name="connsiteX137" fmla="*/ 1519827 w 2064587"/>
                <a:gd name="connsiteY137" fmla="*/ 1893884 h 2062141"/>
                <a:gd name="connsiteX138" fmla="*/ 1506743 w 2064587"/>
                <a:gd name="connsiteY138" fmla="*/ 1901221 h 2062141"/>
                <a:gd name="connsiteX139" fmla="*/ 1493537 w 2064587"/>
                <a:gd name="connsiteY139" fmla="*/ 1908191 h 2062141"/>
                <a:gd name="connsiteX140" fmla="*/ 1439733 w 2064587"/>
                <a:gd name="connsiteY140" fmla="*/ 1934481 h 2062141"/>
                <a:gd name="connsiteX141" fmla="*/ 1384340 w 2064587"/>
                <a:gd name="connsiteY141" fmla="*/ 1957347 h 2062141"/>
                <a:gd name="connsiteX142" fmla="*/ 1327724 w 2064587"/>
                <a:gd name="connsiteY142" fmla="*/ 1976912 h 2062141"/>
                <a:gd name="connsiteX143" fmla="*/ 1270008 w 2064587"/>
                <a:gd name="connsiteY143" fmla="*/ 1992931 h 2062141"/>
                <a:gd name="connsiteX144" fmla="*/ 1152129 w 2064587"/>
                <a:gd name="connsiteY144" fmla="*/ 2014330 h 2062141"/>
                <a:gd name="connsiteX145" fmla="*/ 1032538 w 2064587"/>
                <a:gd name="connsiteY145" fmla="*/ 2021545 h 2062141"/>
                <a:gd name="connsiteX146" fmla="*/ 912948 w 2064587"/>
                <a:gd name="connsiteY146" fmla="*/ 2014330 h 2062141"/>
                <a:gd name="connsiteX147" fmla="*/ 795069 w 2064587"/>
                <a:gd name="connsiteY147" fmla="*/ 1992931 h 2062141"/>
                <a:gd name="connsiteX148" fmla="*/ 737353 w 2064587"/>
                <a:gd name="connsiteY148" fmla="*/ 1976912 h 2062141"/>
                <a:gd name="connsiteX149" fmla="*/ 680737 w 2064587"/>
                <a:gd name="connsiteY149" fmla="*/ 1957347 h 2062141"/>
                <a:gd name="connsiteX150" fmla="*/ 625344 w 2064587"/>
                <a:gd name="connsiteY150" fmla="*/ 1934481 h 2062141"/>
                <a:gd name="connsiteX151" fmla="*/ 571540 w 2064587"/>
                <a:gd name="connsiteY151" fmla="*/ 1908191 h 2062141"/>
                <a:gd name="connsiteX152" fmla="*/ 558334 w 2064587"/>
                <a:gd name="connsiteY152" fmla="*/ 1901221 h 2062141"/>
                <a:gd name="connsiteX153" fmla="*/ 545250 w 2064587"/>
                <a:gd name="connsiteY153" fmla="*/ 1893884 h 2062141"/>
                <a:gd name="connsiteX154" fmla="*/ 538647 w 2064587"/>
                <a:gd name="connsiteY154" fmla="*/ 1890215 h 2062141"/>
                <a:gd name="connsiteX155" fmla="*/ 532166 w 2064587"/>
                <a:gd name="connsiteY155" fmla="*/ 1886425 h 2062141"/>
                <a:gd name="connsiteX156" fmla="*/ 519204 w 2064587"/>
                <a:gd name="connsiteY156" fmla="*/ 1878843 h 2062141"/>
                <a:gd name="connsiteX157" fmla="*/ 468947 w 2064587"/>
                <a:gd name="connsiteY157" fmla="*/ 1846194 h 2062141"/>
                <a:gd name="connsiteX158" fmla="*/ 420646 w 2064587"/>
                <a:gd name="connsiteY158" fmla="*/ 1810733 h 2062141"/>
                <a:gd name="connsiteX159" fmla="*/ 374668 w 2064587"/>
                <a:gd name="connsiteY159" fmla="*/ 1772337 h 2062141"/>
                <a:gd name="connsiteX160" fmla="*/ 331014 w 2064587"/>
                <a:gd name="connsiteY160" fmla="*/ 1731373 h 2062141"/>
                <a:gd name="connsiteX161" fmla="*/ 290050 w 2064587"/>
                <a:gd name="connsiteY161" fmla="*/ 1687718 h 2062141"/>
                <a:gd name="connsiteX162" fmla="*/ 251654 w 2064587"/>
                <a:gd name="connsiteY162" fmla="*/ 1641863 h 2062141"/>
                <a:gd name="connsiteX163" fmla="*/ 216192 w 2064587"/>
                <a:gd name="connsiteY163" fmla="*/ 1593685 h 2062141"/>
                <a:gd name="connsiteX164" fmla="*/ 183543 w 2064587"/>
                <a:gd name="connsiteY164" fmla="*/ 1543549 h 2062141"/>
                <a:gd name="connsiteX165" fmla="*/ 175962 w 2064587"/>
                <a:gd name="connsiteY165" fmla="*/ 1530710 h 2062141"/>
                <a:gd name="connsiteX166" fmla="*/ 172171 w 2064587"/>
                <a:gd name="connsiteY166" fmla="*/ 1524229 h 2062141"/>
                <a:gd name="connsiteX167" fmla="*/ 168503 w 2064587"/>
                <a:gd name="connsiteY167" fmla="*/ 1517748 h 2062141"/>
                <a:gd name="connsiteX168" fmla="*/ 161166 w 2064587"/>
                <a:gd name="connsiteY168" fmla="*/ 1504664 h 2062141"/>
                <a:gd name="connsiteX169" fmla="*/ 154196 w 2064587"/>
                <a:gd name="connsiteY169" fmla="*/ 1491458 h 2062141"/>
                <a:gd name="connsiteX170" fmla="*/ 127906 w 2064587"/>
                <a:gd name="connsiteY170" fmla="*/ 1437654 h 2062141"/>
                <a:gd name="connsiteX171" fmla="*/ 105039 w 2064587"/>
                <a:gd name="connsiteY171" fmla="*/ 1382383 h 2062141"/>
                <a:gd name="connsiteX172" fmla="*/ 85474 w 2064587"/>
                <a:gd name="connsiteY172" fmla="*/ 1325890 h 2062141"/>
                <a:gd name="connsiteX173" fmla="*/ 69455 w 2064587"/>
                <a:gd name="connsiteY173" fmla="*/ 1268173 h 2062141"/>
                <a:gd name="connsiteX174" fmla="*/ 40842 w 2064587"/>
                <a:gd name="connsiteY174" fmla="*/ 1031071 h 2062141"/>
                <a:gd name="connsiteX175" fmla="*/ 69455 w 2064587"/>
                <a:gd name="connsiteY175" fmla="*/ 793969 h 2062141"/>
                <a:gd name="connsiteX176" fmla="*/ 85474 w 2064587"/>
                <a:gd name="connsiteY176" fmla="*/ 736252 h 2062141"/>
                <a:gd name="connsiteX177" fmla="*/ 105039 w 2064587"/>
                <a:gd name="connsiteY177" fmla="*/ 679759 h 2062141"/>
                <a:gd name="connsiteX178" fmla="*/ 127906 w 2064587"/>
                <a:gd name="connsiteY178" fmla="*/ 624488 h 2062141"/>
                <a:gd name="connsiteX179" fmla="*/ 154196 w 2064587"/>
                <a:gd name="connsiteY179" fmla="*/ 570684 h 2062141"/>
                <a:gd name="connsiteX180" fmla="*/ 161166 w 2064587"/>
                <a:gd name="connsiteY180" fmla="*/ 557478 h 2062141"/>
                <a:gd name="connsiteX181" fmla="*/ 168503 w 2064587"/>
                <a:gd name="connsiteY181" fmla="*/ 544394 h 2062141"/>
                <a:gd name="connsiteX182" fmla="*/ 172171 w 2064587"/>
                <a:gd name="connsiteY182" fmla="*/ 537913 h 2062141"/>
                <a:gd name="connsiteX183" fmla="*/ 175962 w 2064587"/>
                <a:gd name="connsiteY183" fmla="*/ 531432 h 2062141"/>
                <a:gd name="connsiteX184" fmla="*/ 183543 w 2064587"/>
                <a:gd name="connsiteY184" fmla="*/ 518593 h 2062141"/>
                <a:gd name="connsiteX185" fmla="*/ 216192 w 2064587"/>
                <a:gd name="connsiteY185" fmla="*/ 468457 h 2062141"/>
                <a:gd name="connsiteX186" fmla="*/ 251654 w 2064587"/>
                <a:gd name="connsiteY186" fmla="*/ 420279 h 2062141"/>
                <a:gd name="connsiteX187" fmla="*/ 290050 w 2064587"/>
                <a:gd name="connsiteY187" fmla="*/ 374424 h 2062141"/>
                <a:gd name="connsiteX188" fmla="*/ 331014 w 2064587"/>
                <a:gd name="connsiteY188" fmla="*/ 330769 h 2062141"/>
                <a:gd name="connsiteX189" fmla="*/ 374668 w 2064587"/>
                <a:gd name="connsiteY189" fmla="*/ 289805 h 2062141"/>
                <a:gd name="connsiteX190" fmla="*/ 420646 w 2064587"/>
                <a:gd name="connsiteY190" fmla="*/ 251409 h 2062141"/>
                <a:gd name="connsiteX191" fmla="*/ 468947 w 2064587"/>
                <a:gd name="connsiteY191" fmla="*/ 215948 h 2062141"/>
                <a:gd name="connsiteX192" fmla="*/ 519204 w 2064587"/>
                <a:gd name="connsiteY192" fmla="*/ 183299 h 2062141"/>
                <a:gd name="connsiteX193" fmla="*/ 532166 w 2064587"/>
                <a:gd name="connsiteY193" fmla="*/ 175717 h 2062141"/>
                <a:gd name="connsiteX194" fmla="*/ 538647 w 2064587"/>
                <a:gd name="connsiteY194" fmla="*/ 171927 h 2062141"/>
                <a:gd name="connsiteX195" fmla="*/ 545250 w 2064587"/>
                <a:gd name="connsiteY195" fmla="*/ 168258 h 2062141"/>
                <a:gd name="connsiteX196" fmla="*/ 558334 w 2064587"/>
                <a:gd name="connsiteY196" fmla="*/ 160921 h 2062141"/>
                <a:gd name="connsiteX197" fmla="*/ 571540 w 2064587"/>
                <a:gd name="connsiteY197" fmla="*/ 153951 h 2062141"/>
                <a:gd name="connsiteX198" fmla="*/ 625344 w 2064587"/>
                <a:gd name="connsiteY198" fmla="*/ 127661 h 2062141"/>
                <a:gd name="connsiteX199" fmla="*/ 680737 w 2064587"/>
                <a:gd name="connsiteY199" fmla="*/ 104795 h 2062141"/>
                <a:gd name="connsiteX200" fmla="*/ 737353 w 2064587"/>
                <a:gd name="connsiteY200" fmla="*/ 85230 h 2062141"/>
                <a:gd name="connsiteX201" fmla="*/ 795069 w 2064587"/>
                <a:gd name="connsiteY201" fmla="*/ 69211 h 2062141"/>
                <a:gd name="connsiteX202" fmla="*/ 912948 w 2064587"/>
                <a:gd name="connsiteY202" fmla="*/ 47812 h 2062141"/>
                <a:gd name="connsiteX203" fmla="*/ 1032538 w 2064587"/>
                <a:gd name="connsiteY203" fmla="*/ 40597 h 2062141"/>
                <a:gd name="connsiteX204" fmla="*/ 1152129 w 2064587"/>
                <a:gd name="connsiteY204" fmla="*/ 47812 h 2062141"/>
                <a:gd name="connsiteX205" fmla="*/ 1270008 w 2064587"/>
                <a:gd name="connsiteY205" fmla="*/ 69211 h 2062141"/>
                <a:gd name="connsiteX206" fmla="*/ 1327724 w 2064587"/>
                <a:gd name="connsiteY206" fmla="*/ 85230 h 2062141"/>
                <a:gd name="connsiteX207" fmla="*/ 1384340 w 2064587"/>
                <a:gd name="connsiteY207" fmla="*/ 104795 h 2062141"/>
                <a:gd name="connsiteX208" fmla="*/ 1439733 w 2064587"/>
                <a:gd name="connsiteY208" fmla="*/ 127661 h 2062141"/>
                <a:gd name="connsiteX209" fmla="*/ 1493537 w 2064587"/>
                <a:gd name="connsiteY209" fmla="*/ 153951 h 2062141"/>
                <a:gd name="connsiteX210" fmla="*/ 1506743 w 2064587"/>
                <a:gd name="connsiteY210" fmla="*/ 160921 h 2062141"/>
                <a:gd name="connsiteX211" fmla="*/ 1519827 w 2064587"/>
                <a:gd name="connsiteY211" fmla="*/ 168258 h 2062141"/>
                <a:gd name="connsiteX212" fmla="*/ 1526430 w 2064587"/>
                <a:gd name="connsiteY212" fmla="*/ 171927 h 2062141"/>
                <a:gd name="connsiteX213" fmla="*/ 1532911 w 2064587"/>
                <a:gd name="connsiteY213" fmla="*/ 175717 h 2062141"/>
                <a:gd name="connsiteX214" fmla="*/ 1545873 w 2064587"/>
                <a:gd name="connsiteY214" fmla="*/ 183299 h 2062141"/>
                <a:gd name="connsiteX215" fmla="*/ 1596130 w 2064587"/>
                <a:gd name="connsiteY215" fmla="*/ 215948 h 2062141"/>
                <a:gd name="connsiteX216" fmla="*/ 1644431 w 2064587"/>
                <a:gd name="connsiteY216" fmla="*/ 251409 h 2062141"/>
                <a:gd name="connsiteX217" fmla="*/ 1690409 w 2064587"/>
                <a:gd name="connsiteY217" fmla="*/ 289805 h 2062141"/>
                <a:gd name="connsiteX218" fmla="*/ 1734063 w 2064587"/>
                <a:gd name="connsiteY218" fmla="*/ 330769 h 2062141"/>
                <a:gd name="connsiteX219" fmla="*/ 1775027 w 2064587"/>
                <a:gd name="connsiteY219" fmla="*/ 374424 h 2062141"/>
                <a:gd name="connsiteX220" fmla="*/ 1813423 w 2064587"/>
                <a:gd name="connsiteY220" fmla="*/ 420279 h 2062141"/>
                <a:gd name="connsiteX221" fmla="*/ 1848884 w 2064587"/>
                <a:gd name="connsiteY221" fmla="*/ 468457 h 2062141"/>
                <a:gd name="connsiteX222" fmla="*/ 1881533 w 2064587"/>
                <a:gd name="connsiteY222" fmla="*/ 518593 h 2062141"/>
                <a:gd name="connsiteX223" fmla="*/ 1889115 w 2064587"/>
                <a:gd name="connsiteY223" fmla="*/ 531432 h 2062141"/>
                <a:gd name="connsiteX224" fmla="*/ 1892905 w 2064587"/>
                <a:gd name="connsiteY224" fmla="*/ 537913 h 2062141"/>
                <a:gd name="connsiteX225" fmla="*/ 1896574 w 2064587"/>
                <a:gd name="connsiteY225" fmla="*/ 544394 h 2062141"/>
                <a:gd name="connsiteX226" fmla="*/ 1903911 w 2064587"/>
                <a:gd name="connsiteY226" fmla="*/ 557478 h 2062141"/>
                <a:gd name="connsiteX227" fmla="*/ 1910881 w 2064587"/>
                <a:gd name="connsiteY227" fmla="*/ 570684 h 2062141"/>
                <a:gd name="connsiteX228" fmla="*/ 1937171 w 2064587"/>
                <a:gd name="connsiteY228" fmla="*/ 624488 h 2062141"/>
                <a:gd name="connsiteX229" fmla="*/ 1960037 w 2064587"/>
                <a:gd name="connsiteY229" fmla="*/ 679759 h 2062141"/>
                <a:gd name="connsiteX230" fmla="*/ 1979602 w 2064587"/>
                <a:gd name="connsiteY230" fmla="*/ 736252 h 2062141"/>
                <a:gd name="connsiteX231" fmla="*/ 1995621 w 2064587"/>
                <a:gd name="connsiteY231" fmla="*/ 793969 h 2062141"/>
                <a:gd name="connsiteX232" fmla="*/ 2024235 w 2064587"/>
                <a:gd name="connsiteY232" fmla="*/ 1031071 h 2062141"/>
                <a:gd name="connsiteX233" fmla="*/ 1995621 w 2064587"/>
                <a:gd name="connsiteY233" fmla="*/ 1268173 h 2062141"/>
                <a:gd name="connsiteX234" fmla="*/ 1979602 w 2064587"/>
                <a:gd name="connsiteY234" fmla="*/ 1325890 h 2062141"/>
                <a:gd name="connsiteX235" fmla="*/ 1979602 w 2064587"/>
                <a:gd name="connsiteY235" fmla="*/ 1325890 h 206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064587" h="2062141">
                  <a:moveTo>
                    <a:pt x="2034751" y="784431"/>
                  </a:moveTo>
                  <a:cubicBezTo>
                    <a:pt x="2029860" y="764254"/>
                    <a:pt x="2024113" y="744200"/>
                    <a:pt x="2018121" y="724391"/>
                  </a:cubicBezTo>
                  <a:cubicBezTo>
                    <a:pt x="2011762" y="704581"/>
                    <a:pt x="2005159" y="684894"/>
                    <a:pt x="1997700" y="665574"/>
                  </a:cubicBezTo>
                  <a:cubicBezTo>
                    <a:pt x="1990485" y="646131"/>
                    <a:pt x="1982293" y="627056"/>
                    <a:pt x="1973855" y="607980"/>
                  </a:cubicBezTo>
                  <a:cubicBezTo>
                    <a:pt x="1965173" y="589149"/>
                    <a:pt x="1956247" y="570317"/>
                    <a:pt x="1946464" y="551975"/>
                  </a:cubicBezTo>
                  <a:cubicBezTo>
                    <a:pt x="1944019" y="547451"/>
                    <a:pt x="1941695" y="542804"/>
                    <a:pt x="1939128" y="538157"/>
                  </a:cubicBezTo>
                  <a:lnTo>
                    <a:pt x="1931546" y="524584"/>
                  </a:lnTo>
                  <a:lnTo>
                    <a:pt x="1927755" y="517737"/>
                  </a:lnTo>
                  <a:lnTo>
                    <a:pt x="1923842" y="511011"/>
                  </a:lnTo>
                  <a:lnTo>
                    <a:pt x="1915894" y="497560"/>
                  </a:lnTo>
                  <a:cubicBezTo>
                    <a:pt x="1905011" y="479830"/>
                    <a:pt x="1893884" y="462343"/>
                    <a:pt x="1881900" y="445346"/>
                  </a:cubicBezTo>
                  <a:cubicBezTo>
                    <a:pt x="1870161" y="428227"/>
                    <a:pt x="1857689" y="411597"/>
                    <a:pt x="1844971" y="395211"/>
                  </a:cubicBezTo>
                  <a:cubicBezTo>
                    <a:pt x="1832010" y="378948"/>
                    <a:pt x="1818803" y="362929"/>
                    <a:pt x="1804986" y="347400"/>
                  </a:cubicBezTo>
                  <a:cubicBezTo>
                    <a:pt x="1791290" y="331748"/>
                    <a:pt x="1776861" y="316829"/>
                    <a:pt x="1762310" y="302033"/>
                  </a:cubicBezTo>
                  <a:cubicBezTo>
                    <a:pt x="1747514" y="287482"/>
                    <a:pt x="1732473" y="273053"/>
                    <a:pt x="1716944" y="259357"/>
                  </a:cubicBezTo>
                  <a:cubicBezTo>
                    <a:pt x="1701414" y="245540"/>
                    <a:pt x="1685395" y="232333"/>
                    <a:pt x="1669132" y="219372"/>
                  </a:cubicBezTo>
                  <a:cubicBezTo>
                    <a:pt x="1652624" y="206654"/>
                    <a:pt x="1636116" y="194182"/>
                    <a:pt x="1618874" y="182443"/>
                  </a:cubicBezTo>
                  <a:cubicBezTo>
                    <a:pt x="1601877" y="170582"/>
                    <a:pt x="1584269" y="159454"/>
                    <a:pt x="1566538" y="148571"/>
                  </a:cubicBezTo>
                  <a:lnTo>
                    <a:pt x="1553087" y="140623"/>
                  </a:lnTo>
                  <a:lnTo>
                    <a:pt x="1546362" y="136710"/>
                  </a:lnTo>
                  <a:lnTo>
                    <a:pt x="1539514" y="132919"/>
                  </a:lnTo>
                  <a:lnTo>
                    <a:pt x="1525941" y="125338"/>
                  </a:lnTo>
                  <a:cubicBezTo>
                    <a:pt x="1521417" y="122892"/>
                    <a:pt x="1516770" y="120446"/>
                    <a:pt x="1512123" y="118001"/>
                  </a:cubicBezTo>
                  <a:cubicBezTo>
                    <a:pt x="1493781" y="108218"/>
                    <a:pt x="1474950" y="99292"/>
                    <a:pt x="1456119" y="90610"/>
                  </a:cubicBezTo>
                  <a:cubicBezTo>
                    <a:pt x="1437043" y="82173"/>
                    <a:pt x="1417967" y="74102"/>
                    <a:pt x="1398402" y="66765"/>
                  </a:cubicBezTo>
                  <a:cubicBezTo>
                    <a:pt x="1378960" y="59306"/>
                    <a:pt x="1359272" y="52703"/>
                    <a:pt x="1339463" y="46344"/>
                  </a:cubicBezTo>
                  <a:cubicBezTo>
                    <a:pt x="1319531" y="40353"/>
                    <a:pt x="1299599" y="34605"/>
                    <a:pt x="1279301" y="29714"/>
                  </a:cubicBezTo>
                  <a:cubicBezTo>
                    <a:pt x="1238948" y="19809"/>
                    <a:pt x="1197984" y="12228"/>
                    <a:pt x="1156653" y="7459"/>
                  </a:cubicBezTo>
                  <a:cubicBezTo>
                    <a:pt x="1115322" y="2568"/>
                    <a:pt x="1073869" y="0"/>
                    <a:pt x="1032294" y="0"/>
                  </a:cubicBezTo>
                  <a:cubicBezTo>
                    <a:pt x="990718" y="0"/>
                    <a:pt x="949265" y="2568"/>
                    <a:pt x="907934" y="7459"/>
                  </a:cubicBezTo>
                  <a:cubicBezTo>
                    <a:pt x="866603" y="12350"/>
                    <a:pt x="825639" y="19932"/>
                    <a:pt x="785287" y="29714"/>
                  </a:cubicBezTo>
                  <a:cubicBezTo>
                    <a:pt x="765110" y="34605"/>
                    <a:pt x="745056" y="40353"/>
                    <a:pt x="725125" y="46344"/>
                  </a:cubicBezTo>
                  <a:cubicBezTo>
                    <a:pt x="705315" y="52703"/>
                    <a:pt x="685628" y="59306"/>
                    <a:pt x="666185" y="66765"/>
                  </a:cubicBezTo>
                  <a:cubicBezTo>
                    <a:pt x="646743" y="73980"/>
                    <a:pt x="627545" y="82173"/>
                    <a:pt x="608469" y="90610"/>
                  </a:cubicBezTo>
                  <a:cubicBezTo>
                    <a:pt x="589515" y="99292"/>
                    <a:pt x="570806" y="108218"/>
                    <a:pt x="552464" y="118001"/>
                  </a:cubicBezTo>
                  <a:cubicBezTo>
                    <a:pt x="547940" y="120446"/>
                    <a:pt x="543293" y="122770"/>
                    <a:pt x="538647" y="125338"/>
                  </a:cubicBezTo>
                  <a:lnTo>
                    <a:pt x="525073" y="132919"/>
                  </a:lnTo>
                  <a:lnTo>
                    <a:pt x="518226" y="136710"/>
                  </a:lnTo>
                  <a:lnTo>
                    <a:pt x="511500" y="140623"/>
                  </a:lnTo>
                  <a:lnTo>
                    <a:pt x="498049" y="148571"/>
                  </a:lnTo>
                  <a:cubicBezTo>
                    <a:pt x="480319" y="159454"/>
                    <a:pt x="462832" y="170582"/>
                    <a:pt x="445713" y="182443"/>
                  </a:cubicBezTo>
                  <a:cubicBezTo>
                    <a:pt x="428594" y="194182"/>
                    <a:pt x="411964" y="206654"/>
                    <a:pt x="395456" y="219372"/>
                  </a:cubicBezTo>
                  <a:cubicBezTo>
                    <a:pt x="379193" y="232333"/>
                    <a:pt x="363051" y="245417"/>
                    <a:pt x="347644" y="259357"/>
                  </a:cubicBezTo>
                  <a:cubicBezTo>
                    <a:pt x="331992" y="273053"/>
                    <a:pt x="317074" y="287482"/>
                    <a:pt x="302278" y="302033"/>
                  </a:cubicBezTo>
                  <a:cubicBezTo>
                    <a:pt x="287727" y="316829"/>
                    <a:pt x="273297" y="331748"/>
                    <a:pt x="259602" y="347400"/>
                  </a:cubicBezTo>
                  <a:cubicBezTo>
                    <a:pt x="245662" y="362807"/>
                    <a:pt x="232578" y="378948"/>
                    <a:pt x="219616" y="395211"/>
                  </a:cubicBezTo>
                  <a:cubicBezTo>
                    <a:pt x="206899" y="411597"/>
                    <a:pt x="194426" y="428227"/>
                    <a:pt x="182687" y="445346"/>
                  </a:cubicBezTo>
                  <a:cubicBezTo>
                    <a:pt x="170826" y="462343"/>
                    <a:pt x="159576" y="479952"/>
                    <a:pt x="148693" y="497560"/>
                  </a:cubicBezTo>
                  <a:lnTo>
                    <a:pt x="140745" y="511011"/>
                  </a:lnTo>
                  <a:lnTo>
                    <a:pt x="136832" y="517737"/>
                  </a:lnTo>
                  <a:lnTo>
                    <a:pt x="133041" y="524584"/>
                  </a:lnTo>
                  <a:lnTo>
                    <a:pt x="125460" y="538157"/>
                  </a:lnTo>
                  <a:cubicBezTo>
                    <a:pt x="123014" y="542682"/>
                    <a:pt x="120569" y="547328"/>
                    <a:pt x="118123" y="551975"/>
                  </a:cubicBezTo>
                  <a:cubicBezTo>
                    <a:pt x="108341" y="570317"/>
                    <a:pt x="99414" y="589026"/>
                    <a:pt x="90732" y="607980"/>
                  </a:cubicBezTo>
                  <a:cubicBezTo>
                    <a:pt x="82295" y="626933"/>
                    <a:pt x="74102" y="646131"/>
                    <a:pt x="66888" y="665574"/>
                  </a:cubicBezTo>
                  <a:cubicBezTo>
                    <a:pt x="59428" y="685017"/>
                    <a:pt x="52825" y="704704"/>
                    <a:pt x="46467" y="724391"/>
                  </a:cubicBezTo>
                  <a:cubicBezTo>
                    <a:pt x="40475" y="744323"/>
                    <a:pt x="34728" y="764254"/>
                    <a:pt x="29836" y="784431"/>
                  </a:cubicBezTo>
                  <a:cubicBezTo>
                    <a:pt x="9905" y="865136"/>
                    <a:pt x="122" y="948165"/>
                    <a:pt x="0" y="1031071"/>
                  </a:cubicBezTo>
                  <a:cubicBezTo>
                    <a:pt x="122" y="1113977"/>
                    <a:pt x="9905" y="1197128"/>
                    <a:pt x="29836" y="1277711"/>
                  </a:cubicBezTo>
                  <a:cubicBezTo>
                    <a:pt x="34728" y="1297888"/>
                    <a:pt x="40475" y="1317819"/>
                    <a:pt x="46467" y="1337751"/>
                  </a:cubicBezTo>
                  <a:cubicBezTo>
                    <a:pt x="52825" y="1357560"/>
                    <a:pt x="59428" y="1377248"/>
                    <a:pt x="66888" y="1396568"/>
                  </a:cubicBezTo>
                  <a:cubicBezTo>
                    <a:pt x="74102" y="1416011"/>
                    <a:pt x="82295" y="1435086"/>
                    <a:pt x="90732" y="1454162"/>
                  </a:cubicBezTo>
                  <a:cubicBezTo>
                    <a:pt x="99414" y="1472993"/>
                    <a:pt x="108341" y="1491825"/>
                    <a:pt x="118123" y="1510167"/>
                  </a:cubicBezTo>
                  <a:cubicBezTo>
                    <a:pt x="120569" y="1514691"/>
                    <a:pt x="122892" y="1519338"/>
                    <a:pt x="125460" y="1523985"/>
                  </a:cubicBezTo>
                  <a:lnTo>
                    <a:pt x="133041" y="1537558"/>
                  </a:lnTo>
                  <a:lnTo>
                    <a:pt x="136832" y="1544405"/>
                  </a:lnTo>
                  <a:lnTo>
                    <a:pt x="140745" y="1551131"/>
                  </a:lnTo>
                  <a:lnTo>
                    <a:pt x="148693" y="1564582"/>
                  </a:lnTo>
                  <a:cubicBezTo>
                    <a:pt x="159576" y="1582312"/>
                    <a:pt x="170704" y="1599799"/>
                    <a:pt x="182687" y="1616796"/>
                  </a:cubicBezTo>
                  <a:cubicBezTo>
                    <a:pt x="194426" y="1633915"/>
                    <a:pt x="206899" y="1650545"/>
                    <a:pt x="219616" y="1666931"/>
                  </a:cubicBezTo>
                  <a:cubicBezTo>
                    <a:pt x="232578" y="1683194"/>
                    <a:pt x="245784" y="1699213"/>
                    <a:pt x="259602" y="1714742"/>
                  </a:cubicBezTo>
                  <a:cubicBezTo>
                    <a:pt x="273297" y="1730394"/>
                    <a:pt x="287727" y="1745313"/>
                    <a:pt x="302278" y="1760109"/>
                  </a:cubicBezTo>
                  <a:cubicBezTo>
                    <a:pt x="317074" y="1774660"/>
                    <a:pt x="332114" y="1789089"/>
                    <a:pt x="347644" y="1802784"/>
                  </a:cubicBezTo>
                  <a:cubicBezTo>
                    <a:pt x="363174" y="1816602"/>
                    <a:pt x="379193" y="1829809"/>
                    <a:pt x="395456" y="1842770"/>
                  </a:cubicBezTo>
                  <a:cubicBezTo>
                    <a:pt x="411964" y="1855488"/>
                    <a:pt x="428472" y="1867960"/>
                    <a:pt x="445713" y="1879699"/>
                  </a:cubicBezTo>
                  <a:cubicBezTo>
                    <a:pt x="462710" y="1891560"/>
                    <a:pt x="480319" y="1902688"/>
                    <a:pt x="498049" y="1913571"/>
                  </a:cubicBezTo>
                  <a:lnTo>
                    <a:pt x="511500" y="1921519"/>
                  </a:lnTo>
                  <a:lnTo>
                    <a:pt x="518226" y="1925432"/>
                  </a:lnTo>
                  <a:lnTo>
                    <a:pt x="525073" y="1929223"/>
                  </a:lnTo>
                  <a:lnTo>
                    <a:pt x="538647" y="1936804"/>
                  </a:lnTo>
                  <a:cubicBezTo>
                    <a:pt x="543171" y="1939250"/>
                    <a:pt x="547818" y="1941695"/>
                    <a:pt x="552464" y="1944141"/>
                  </a:cubicBezTo>
                  <a:cubicBezTo>
                    <a:pt x="570806" y="1953923"/>
                    <a:pt x="589638" y="1962850"/>
                    <a:pt x="608469" y="1971532"/>
                  </a:cubicBezTo>
                  <a:cubicBezTo>
                    <a:pt x="627545" y="1979969"/>
                    <a:pt x="646620" y="1988040"/>
                    <a:pt x="666185" y="1995377"/>
                  </a:cubicBezTo>
                  <a:cubicBezTo>
                    <a:pt x="685628" y="2002836"/>
                    <a:pt x="705315" y="2009439"/>
                    <a:pt x="725125" y="2015798"/>
                  </a:cubicBezTo>
                  <a:cubicBezTo>
                    <a:pt x="745056" y="2021789"/>
                    <a:pt x="764988" y="2027537"/>
                    <a:pt x="785287" y="2032428"/>
                  </a:cubicBezTo>
                  <a:cubicBezTo>
                    <a:pt x="825639" y="2042333"/>
                    <a:pt x="866603" y="2049914"/>
                    <a:pt x="907934" y="2054683"/>
                  </a:cubicBezTo>
                  <a:cubicBezTo>
                    <a:pt x="949265" y="2059574"/>
                    <a:pt x="990718" y="2062142"/>
                    <a:pt x="1032294" y="2062142"/>
                  </a:cubicBezTo>
                  <a:cubicBezTo>
                    <a:pt x="1073869" y="2062142"/>
                    <a:pt x="1115322" y="2059574"/>
                    <a:pt x="1156653" y="2054683"/>
                  </a:cubicBezTo>
                  <a:cubicBezTo>
                    <a:pt x="1197984" y="2049792"/>
                    <a:pt x="1238948" y="2042210"/>
                    <a:pt x="1279301" y="2032428"/>
                  </a:cubicBezTo>
                  <a:cubicBezTo>
                    <a:pt x="1299477" y="2027537"/>
                    <a:pt x="1319531" y="2021789"/>
                    <a:pt x="1339463" y="2015798"/>
                  </a:cubicBezTo>
                  <a:cubicBezTo>
                    <a:pt x="1359272" y="2009439"/>
                    <a:pt x="1378960" y="2002836"/>
                    <a:pt x="1398402" y="1995377"/>
                  </a:cubicBezTo>
                  <a:cubicBezTo>
                    <a:pt x="1417845" y="1988162"/>
                    <a:pt x="1437043" y="1979969"/>
                    <a:pt x="1456119" y="1971532"/>
                  </a:cubicBezTo>
                  <a:cubicBezTo>
                    <a:pt x="1475072" y="1962850"/>
                    <a:pt x="1493781" y="1953923"/>
                    <a:pt x="1512123" y="1944141"/>
                  </a:cubicBezTo>
                  <a:cubicBezTo>
                    <a:pt x="1516648" y="1941695"/>
                    <a:pt x="1521294" y="1939372"/>
                    <a:pt x="1525941" y="1936804"/>
                  </a:cubicBezTo>
                  <a:lnTo>
                    <a:pt x="1539514" y="1929223"/>
                  </a:lnTo>
                  <a:lnTo>
                    <a:pt x="1546362" y="1925432"/>
                  </a:lnTo>
                  <a:lnTo>
                    <a:pt x="1553087" y="1921519"/>
                  </a:lnTo>
                  <a:lnTo>
                    <a:pt x="1566538" y="1913571"/>
                  </a:lnTo>
                  <a:cubicBezTo>
                    <a:pt x="1584269" y="1902688"/>
                    <a:pt x="1601755" y="1891560"/>
                    <a:pt x="1618874" y="1879699"/>
                  </a:cubicBezTo>
                  <a:cubicBezTo>
                    <a:pt x="1635994" y="1867960"/>
                    <a:pt x="1652624" y="1855488"/>
                    <a:pt x="1669132" y="1842770"/>
                  </a:cubicBezTo>
                  <a:cubicBezTo>
                    <a:pt x="1685395" y="1829809"/>
                    <a:pt x="1701536" y="1816724"/>
                    <a:pt x="1716944" y="1802784"/>
                  </a:cubicBezTo>
                  <a:cubicBezTo>
                    <a:pt x="1732595" y="1789089"/>
                    <a:pt x="1747514" y="1774660"/>
                    <a:pt x="1762310" y="1760109"/>
                  </a:cubicBezTo>
                  <a:cubicBezTo>
                    <a:pt x="1776861" y="1745313"/>
                    <a:pt x="1791290" y="1730394"/>
                    <a:pt x="1804986" y="1714742"/>
                  </a:cubicBezTo>
                  <a:cubicBezTo>
                    <a:pt x="1818926" y="1699335"/>
                    <a:pt x="1832010" y="1683194"/>
                    <a:pt x="1844971" y="1666931"/>
                  </a:cubicBezTo>
                  <a:cubicBezTo>
                    <a:pt x="1857689" y="1650545"/>
                    <a:pt x="1870161" y="1633915"/>
                    <a:pt x="1881900" y="1616796"/>
                  </a:cubicBezTo>
                  <a:cubicBezTo>
                    <a:pt x="1893761" y="1599799"/>
                    <a:pt x="1905011" y="1582190"/>
                    <a:pt x="1915894" y="1564582"/>
                  </a:cubicBezTo>
                  <a:lnTo>
                    <a:pt x="1923842" y="1551131"/>
                  </a:lnTo>
                  <a:lnTo>
                    <a:pt x="1927755" y="1544405"/>
                  </a:lnTo>
                  <a:lnTo>
                    <a:pt x="1931546" y="1537558"/>
                  </a:lnTo>
                  <a:lnTo>
                    <a:pt x="1939128" y="1523985"/>
                  </a:lnTo>
                  <a:cubicBezTo>
                    <a:pt x="1941573" y="1519460"/>
                    <a:pt x="1944019" y="1514813"/>
                    <a:pt x="1946464" y="1510167"/>
                  </a:cubicBezTo>
                  <a:cubicBezTo>
                    <a:pt x="1956247" y="1491825"/>
                    <a:pt x="1965173" y="1473116"/>
                    <a:pt x="1973855" y="1454162"/>
                  </a:cubicBezTo>
                  <a:cubicBezTo>
                    <a:pt x="1982293" y="1435209"/>
                    <a:pt x="1990485" y="1416011"/>
                    <a:pt x="1997700" y="1396568"/>
                  </a:cubicBezTo>
                  <a:cubicBezTo>
                    <a:pt x="2005159" y="1377125"/>
                    <a:pt x="2011762" y="1357438"/>
                    <a:pt x="2018121" y="1337751"/>
                  </a:cubicBezTo>
                  <a:cubicBezTo>
                    <a:pt x="2024113" y="1317819"/>
                    <a:pt x="2029860" y="1297888"/>
                    <a:pt x="2034751" y="1277711"/>
                  </a:cubicBezTo>
                  <a:cubicBezTo>
                    <a:pt x="2054683" y="1197006"/>
                    <a:pt x="2064465" y="1113977"/>
                    <a:pt x="2064588" y="1031071"/>
                  </a:cubicBezTo>
                  <a:cubicBezTo>
                    <a:pt x="2064465" y="948165"/>
                    <a:pt x="2054683" y="865014"/>
                    <a:pt x="2034751" y="784431"/>
                  </a:cubicBezTo>
                  <a:lnTo>
                    <a:pt x="2034751" y="784431"/>
                  </a:lnTo>
                  <a:close/>
                  <a:moveTo>
                    <a:pt x="1979602" y="1325890"/>
                  </a:moveTo>
                  <a:cubicBezTo>
                    <a:pt x="1973488" y="1344843"/>
                    <a:pt x="1967130" y="1363797"/>
                    <a:pt x="1960037" y="1382383"/>
                  </a:cubicBezTo>
                  <a:cubicBezTo>
                    <a:pt x="1953068" y="1401092"/>
                    <a:pt x="1945242" y="1419435"/>
                    <a:pt x="1937171" y="1437654"/>
                  </a:cubicBezTo>
                  <a:cubicBezTo>
                    <a:pt x="1928856" y="1455752"/>
                    <a:pt x="1920296" y="1473849"/>
                    <a:pt x="1910881" y="1491458"/>
                  </a:cubicBezTo>
                  <a:cubicBezTo>
                    <a:pt x="1908557" y="1495860"/>
                    <a:pt x="1906234" y="1500262"/>
                    <a:pt x="1903911" y="1504664"/>
                  </a:cubicBezTo>
                  <a:lnTo>
                    <a:pt x="1896574" y="1517748"/>
                  </a:lnTo>
                  <a:lnTo>
                    <a:pt x="1892905" y="1524229"/>
                  </a:lnTo>
                  <a:lnTo>
                    <a:pt x="1889115" y="1530710"/>
                  </a:lnTo>
                  <a:lnTo>
                    <a:pt x="1881533" y="1543549"/>
                  </a:lnTo>
                  <a:cubicBezTo>
                    <a:pt x="1871017" y="1560546"/>
                    <a:pt x="1860379" y="1577421"/>
                    <a:pt x="1848884" y="1593685"/>
                  </a:cubicBezTo>
                  <a:cubicBezTo>
                    <a:pt x="1837635" y="1610192"/>
                    <a:pt x="1825529" y="1626089"/>
                    <a:pt x="1813423" y="1641863"/>
                  </a:cubicBezTo>
                  <a:cubicBezTo>
                    <a:pt x="1800950" y="1657515"/>
                    <a:pt x="1788355" y="1672922"/>
                    <a:pt x="1775027" y="1687718"/>
                  </a:cubicBezTo>
                  <a:cubicBezTo>
                    <a:pt x="1761821" y="1702759"/>
                    <a:pt x="1748003" y="1717066"/>
                    <a:pt x="1734063" y="1731373"/>
                  </a:cubicBezTo>
                  <a:cubicBezTo>
                    <a:pt x="1719878" y="1745313"/>
                    <a:pt x="1705449" y="1759253"/>
                    <a:pt x="1690409" y="1772337"/>
                  </a:cubicBezTo>
                  <a:cubicBezTo>
                    <a:pt x="1675490" y="1785665"/>
                    <a:pt x="1660083" y="1798260"/>
                    <a:pt x="1644431" y="1810733"/>
                  </a:cubicBezTo>
                  <a:cubicBezTo>
                    <a:pt x="1628657" y="1822961"/>
                    <a:pt x="1612638" y="1834944"/>
                    <a:pt x="1596130" y="1846194"/>
                  </a:cubicBezTo>
                  <a:cubicBezTo>
                    <a:pt x="1579745" y="1857566"/>
                    <a:pt x="1562870" y="1868327"/>
                    <a:pt x="1545873" y="1878843"/>
                  </a:cubicBezTo>
                  <a:lnTo>
                    <a:pt x="1532911" y="1886425"/>
                  </a:lnTo>
                  <a:lnTo>
                    <a:pt x="1526430" y="1890215"/>
                  </a:lnTo>
                  <a:lnTo>
                    <a:pt x="1519827" y="1893884"/>
                  </a:lnTo>
                  <a:lnTo>
                    <a:pt x="1506743" y="1901221"/>
                  </a:lnTo>
                  <a:cubicBezTo>
                    <a:pt x="1502341" y="1903666"/>
                    <a:pt x="1497939" y="1905867"/>
                    <a:pt x="1493537" y="1908191"/>
                  </a:cubicBezTo>
                  <a:cubicBezTo>
                    <a:pt x="1475928" y="1917606"/>
                    <a:pt x="1457831" y="1926166"/>
                    <a:pt x="1439733" y="1934481"/>
                  </a:cubicBezTo>
                  <a:cubicBezTo>
                    <a:pt x="1421513" y="1942551"/>
                    <a:pt x="1403049" y="1950377"/>
                    <a:pt x="1384340" y="1957347"/>
                  </a:cubicBezTo>
                  <a:cubicBezTo>
                    <a:pt x="1365753" y="1964562"/>
                    <a:pt x="1346677" y="1970798"/>
                    <a:pt x="1327724" y="1976912"/>
                  </a:cubicBezTo>
                  <a:cubicBezTo>
                    <a:pt x="1308648" y="1982660"/>
                    <a:pt x="1289450" y="1988284"/>
                    <a:pt x="1270008" y="1992931"/>
                  </a:cubicBezTo>
                  <a:cubicBezTo>
                    <a:pt x="1231245" y="2002469"/>
                    <a:pt x="1191870" y="2009684"/>
                    <a:pt x="1152129" y="2014330"/>
                  </a:cubicBezTo>
                  <a:cubicBezTo>
                    <a:pt x="1112510" y="2019099"/>
                    <a:pt x="1072524" y="2021422"/>
                    <a:pt x="1032538" y="2021545"/>
                  </a:cubicBezTo>
                  <a:cubicBezTo>
                    <a:pt x="992553" y="2021545"/>
                    <a:pt x="952689" y="2019099"/>
                    <a:pt x="912948" y="2014330"/>
                  </a:cubicBezTo>
                  <a:cubicBezTo>
                    <a:pt x="873207" y="2009684"/>
                    <a:pt x="833954" y="2002347"/>
                    <a:pt x="795069" y="1992931"/>
                  </a:cubicBezTo>
                  <a:cubicBezTo>
                    <a:pt x="775627" y="1988284"/>
                    <a:pt x="756429" y="1982782"/>
                    <a:pt x="737353" y="1976912"/>
                  </a:cubicBezTo>
                  <a:cubicBezTo>
                    <a:pt x="718277" y="1970798"/>
                    <a:pt x="699323" y="1964562"/>
                    <a:pt x="680737" y="1957347"/>
                  </a:cubicBezTo>
                  <a:cubicBezTo>
                    <a:pt x="662028" y="1950377"/>
                    <a:pt x="643563" y="1942551"/>
                    <a:pt x="625344" y="1934481"/>
                  </a:cubicBezTo>
                  <a:cubicBezTo>
                    <a:pt x="607124" y="1926166"/>
                    <a:pt x="589148" y="1917606"/>
                    <a:pt x="571540" y="1908191"/>
                  </a:cubicBezTo>
                  <a:cubicBezTo>
                    <a:pt x="567138" y="1905867"/>
                    <a:pt x="562736" y="1903544"/>
                    <a:pt x="558334" y="1901221"/>
                  </a:cubicBezTo>
                  <a:lnTo>
                    <a:pt x="545250" y="1893884"/>
                  </a:lnTo>
                  <a:lnTo>
                    <a:pt x="538647" y="1890215"/>
                  </a:lnTo>
                  <a:lnTo>
                    <a:pt x="532166" y="1886425"/>
                  </a:lnTo>
                  <a:lnTo>
                    <a:pt x="519204" y="1878843"/>
                  </a:lnTo>
                  <a:cubicBezTo>
                    <a:pt x="502207" y="1868449"/>
                    <a:pt x="485332" y="1857689"/>
                    <a:pt x="468947" y="1846194"/>
                  </a:cubicBezTo>
                  <a:cubicBezTo>
                    <a:pt x="452439" y="1834944"/>
                    <a:pt x="436542" y="1822961"/>
                    <a:pt x="420646" y="1810733"/>
                  </a:cubicBezTo>
                  <a:cubicBezTo>
                    <a:pt x="404994" y="1798260"/>
                    <a:pt x="389586" y="1785665"/>
                    <a:pt x="374668" y="1772337"/>
                  </a:cubicBezTo>
                  <a:cubicBezTo>
                    <a:pt x="359628" y="1759130"/>
                    <a:pt x="345198" y="1745313"/>
                    <a:pt x="331014" y="1731373"/>
                  </a:cubicBezTo>
                  <a:cubicBezTo>
                    <a:pt x="317074" y="1717188"/>
                    <a:pt x="303134" y="1702759"/>
                    <a:pt x="290050" y="1687718"/>
                  </a:cubicBezTo>
                  <a:cubicBezTo>
                    <a:pt x="276721" y="1672922"/>
                    <a:pt x="264004" y="1657393"/>
                    <a:pt x="251654" y="1641863"/>
                  </a:cubicBezTo>
                  <a:cubicBezTo>
                    <a:pt x="239426" y="1626089"/>
                    <a:pt x="227442" y="1610192"/>
                    <a:pt x="216192" y="1593685"/>
                  </a:cubicBezTo>
                  <a:cubicBezTo>
                    <a:pt x="204698" y="1577299"/>
                    <a:pt x="194059" y="1560424"/>
                    <a:pt x="183543" y="1543549"/>
                  </a:cubicBezTo>
                  <a:lnTo>
                    <a:pt x="175962" y="1530710"/>
                  </a:lnTo>
                  <a:lnTo>
                    <a:pt x="172171" y="1524229"/>
                  </a:lnTo>
                  <a:lnTo>
                    <a:pt x="168503" y="1517748"/>
                  </a:lnTo>
                  <a:lnTo>
                    <a:pt x="161166" y="1504664"/>
                  </a:lnTo>
                  <a:cubicBezTo>
                    <a:pt x="158720" y="1500262"/>
                    <a:pt x="156519" y="1495860"/>
                    <a:pt x="154196" y="1491458"/>
                  </a:cubicBezTo>
                  <a:cubicBezTo>
                    <a:pt x="144780" y="1473849"/>
                    <a:pt x="136221" y="1455874"/>
                    <a:pt x="127906" y="1437654"/>
                  </a:cubicBezTo>
                  <a:cubicBezTo>
                    <a:pt x="119835" y="1419435"/>
                    <a:pt x="112009" y="1401092"/>
                    <a:pt x="105039" y="1382383"/>
                  </a:cubicBezTo>
                  <a:cubicBezTo>
                    <a:pt x="97825" y="1363797"/>
                    <a:pt x="91466" y="1344843"/>
                    <a:pt x="85474" y="1325890"/>
                  </a:cubicBezTo>
                  <a:cubicBezTo>
                    <a:pt x="79727" y="1306814"/>
                    <a:pt x="74102" y="1287616"/>
                    <a:pt x="69455" y="1268173"/>
                  </a:cubicBezTo>
                  <a:cubicBezTo>
                    <a:pt x="50257" y="1190647"/>
                    <a:pt x="40964" y="1110798"/>
                    <a:pt x="40842" y="1031071"/>
                  </a:cubicBezTo>
                  <a:cubicBezTo>
                    <a:pt x="40964" y="951344"/>
                    <a:pt x="50257" y="871495"/>
                    <a:pt x="69455" y="793969"/>
                  </a:cubicBezTo>
                  <a:cubicBezTo>
                    <a:pt x="74102" y="774526"/>
                    <a:pt x="79727" y="755328"/>
                    <a:pt x="85474" y="736252"/>
                  </a:cubicBezTo>
                  <a:cubicBezTo>
                    <a:pt x="91588" y="717299"/>
                    <a:pt x="97947" y="698345"/>
                    <a:pt x="105039" y="679759"/>
                  </a:cubicBezTo>
                  <a:cubicBezTo>
                    <a:pt x="112009" y="661050"/>
                    <a:pt x="119835" y="642707"/>
                    <a:pt x="127906" y="624488"/>
                  </a:cubicBezTo>
                  <a:cubicBezTo>
                    <a:pt x="136221" y="606390"/>
                    <a:pt x="144780" y="588293"/>
                    <a:pt x="154196" y="570684"/>
                  </a:cubicBezTo>
                  <a:cubicBezTo>
                    <a:pt x="156519" y="566282"/>
                    <a:pt x="158843" y="561880"/>
                    <a:pt x="161166" y="557478"/>
                  </a:cubicBezTo>
                  <a:lnTo>
                    <a:pt x="168503" y="544394"/>
                  </a:lnTo>
                  <a:lnTo>
                    <a:pt x="172171" y="537913"/>
                  </a:lnTo>
                  <a:lnTo>
                    <a:pt x="175962" y="531432"/>
                  </a:lnTo>
                  <a:lnTo>
                    <a:pt x="183543" y="518593"/>
                  </a:lnTo>
                  <a:cubicBezTo>
                    <a:pt x="194059" y="501596"/>
                    <a:pt x="204698" y="484721"/>
                    <a:pt x="216192" y="468457"/>
                  </a:cubicBezTo>
                  <a:cubicBezTo>
                    <a:pt x="227442" y="451950"/>
                    <a:pt x="239548" y="436053"/>
                    <a:pt x="251654" y="420279"/>
                  </a:cubicBezTo>
                  <a:cubicBezTo>
                    <a:pt x="264126" y="404627"/>
                    <a:pt x="276721" y="389220"/>
                    <a:pt x="290050" y="374424"/>
                  </a:cubicBezTo>
                  <a:cubicBezTo>
                    <a:pt x="303256" y="359383"/>
                    <a:pt x="317074" y="345076"/>
                    <a:pt x="331014" y="330769"/>
                  </a:cubicBezTo>
                  <a:cubicBezTo>
                    <a:pt x="345198" y="316829"/>
                    <a:pt x="359628" y="302889"/>
                    <a:pt x="374668" y="289805"/>
                  </a:cubicBezTo>
                  <a:cubicBezTo>
                    <a:pt x="389586" y="276477"/>
                    <a:pt x="404994" y="263882"/>
                    <a:pt x="420646" y="251409"/>
                  </a:cubicBezTo>
                  <a:cubicBezTo>
                    <a:pt x="436420" y="239181"/>
                    <a:pt x="452439" y="227198"/>
                    <a:pt x="468947" y="215948"/>
                  </a:cubicBezTo>
                  <a:cubicBezTo>
                    <a:pt x="485332" y="204576"/>
                    <a:pt x="502207" y="193815"/>
                    <a:pt x="519204" y="183299"/>
                  </a:cubicBezTo>
                  <a:lnTo>
                    <a:pt x="532166" y="175717"/>
                  </a:lnTo>
                  <a:lnTo>
                    <a:pt x="538647" y="171927"/>
                  </a:lnTo>
                  <a:lnTo>
                    <a:pt x="545250" y="168258"/>
                  </a:lnTo>
                  <a:lnTo>
                    <a:pt x="558334" y="160921"/>
                  </a:lnTo>
                  <a:cubicBezTo>
                    <a:pt x="562736" y="158476"/>
                    <a:pt x="567138" y="156275"/>
                    <a:pt x="571540" y="153951"/>
                  </a:cubicBezTo>
                  <a:cubicBezTo>
                    <a:pt x="589148" y="144536"/>
                    <a:pt x="607246" y="135976"/>
                    <a:pt x="625344" y="127661"/>
                  </a:cubicBezTo>
                  <a:cubicBezTo>
                    <a:pt x="643686" y="119591"/>
                    <a:pt x="662028" y="111765"/>
                    <a:pt x="680737" y="104795"/>
                  </a:cubicBezTo>
                  <a:cubicBezTo>
                    <a:pt x="699323" y="97580"/>
                    <a:pt x="718399" y="91344"/>
                    <a:pt x="737353" y="85230"/>
                  </a:cubicBezTo>
                  <a:cubicBezTo>
                    <a:pt x="756429" y="79482"/>
                    <a:pt x="775627" y="73858"/>
                    <a:pt x="795069" y="69211"/>
                  </a:cubicBezTo>
                  <a:cubicBezTo>
                    <a:pt x="833832" y="59673"/>
                    <a:pt x="873207" y="52458"/>
                    <a:pt x="912948" y="47812"/>
                  </a:cubicBezTo>
                  <a:cubicBezTo>
                    <a:pt x="952567" y="43043"/>
                    <a:pt x="992553" y="40719"/>
                    <a:pt x="1032538" y="40597"/>
                  </a:cubicBezTo>
                  <a:cubicBezTo>
                    <a:pt x="1072524" y="40597"/>
                    <a:pt x="1112388" y="43043"/>
                    <a:pt x="1152129" y="47812"/>
                  </a:cubicBezTo>
                  <a:cubicBezTo>
                    <a:pt x="1191870" y="52458"/>
                    <a:pt x="1231122" y="59795"/>
                    <a:pt x="1270008" y="69211"/>
                  </a:cubicBezTo>
                  <a:cubicBezTo>
                    <a:pt x="1289450" y="73858"/>
                    <a:pt x="1308648" y="79360"/>
                    <a:pt x="1327724" y="85230"/>
                  </a:cubicBezTo>
                  <a:cubicBezTo>
                    <a:pt x="1346800" y="91344"/>
                    <a:pt x="1365753" y="97580"/>
                    <a:pt x="1384340" y="104795"/>
                  </a:cubicBezTo>
                  <a:cubicBezTo>
                    <a:pt x="1403049" y="111765"/>
                    <a:pt x="1421513" y="119591"/>
                    <a:pt x="1439733" y="127661"/>
                  </a:cubicBezTo>
                  <a:cubicBezTo>
                    <a:pt x="1457953" y="135976"/>
                    <a:pt x="1475928" y="144536"/>
                    <a:pt x="1493537" y="153951"/>
                  </a:cubicBezTo>
                  <a:cubicBezTo>
                    <a:pt x="1497939" y="156275"/>
                    <a:pt x="1502341" y="158598"/>
                    <a:pt x="1506743" y="160921"/>
                  </a:cubicBezTo>
                  <a:lnTo>
                    <a:pt x="1519827" y="168258"/>
                  </a:lnTo>
                  <a:lnTo>
                    <a:pt x="1526430" y="171927"/>
                  </a:lnTo>
                  <a:lnTo>
                    <a:pt x="1532911" y="175717"/>
                  </a:lnTo>
                  <a:lnTo>
                    <a:pt x="1545873" y="183299"/>
                  </a:lnTo>
                  <a:cubicBezTo>
                    <a:pt x="1562870" y="193693"/>
                    <a:pt x="1579745" y="204453"/>
                    <a:pt x="1596130" y="215948"/>
                  </a:cubicBezTo>
                  <a:cubicBezTo>
                    <a:pt x="1612638" y="227198"/>
                    <a:pt x="1628534" y="239181"/>
                    <a:pt x="1644431" y="251409"/>
                  </a:cubicBezTo>
                  <a:cubicBezTo>
                    <a:pt x="1660083" y="263882"/>
                    <a:pt x="1675490" y="276477"/>
                    <a:pt x="1690409" y="289805"/>
                  </a:cubicBezTo>
                  <a:cubicBezTo>
                    <a:pt x="1705449" y="303012"/>
                    <a:pt x="1719878" y="316829"/>
                    <a:pt x="1734063" y="330769"/>
                  </a:cubicBezTo>
                  <a:cubicBezTo>
                    <a:pt x="1748003" y="344954"/>
                    <a:pt x="1761943" y="359383"/>
                    <a:pt x="1775027" y="374424"/>
                  </a:cubicBezTo>
                  <a:cubicBezTo>
                    <a:pt x="1788355" y="389220"/>
                    <a:pt x="1801073" y="404749"/>
                    <a:pt x="1813423" y="420279"/>
                  </a:cubicBezTo>
                  <a:cubicBezTo>
                    <a:pt x="1825651" y="436053"/>
                    <a:pt x="1837635" y="451950"/>
                    <a:pt x="1848884" y="468457"/>
                  </a:cubicBezTo>
                  <a:cubicBezTo>
                    <a:pt x="1860379" y="484843"/>
                    <a:pt x="1871017" y="501718"/>
                    <a:pt x="1881533" y="518593"/>
                  </a:cubicBezTo>
                  <a:lnTo>
                    <a:pt x="1889115" y="531432"/>
                  </a:lnTo>
                  <a:lnTo>
                    <a:pt x="1892905" y="537913"/>
                  </a:lnTo>
                  <a:lnTo>
                    <a:pt x="1896574" y="544394"/>
                  </a:lnTo>
                  <a:lnTo>
                    <a:pt x="1903911" y="557478"/>
                  </a:lnTo>
                  <a:cubicBezTo>
                    <a:pt x="1906356" y="561880"/>
                    <a:pt x="1908557" y="566282"/>
                    <a:pt x="1910881" y="570684"/>
                  </a:cubicBezTo>
                  <a:cubicBezTo>
                    <a:pt x="1920296" y="588293"/>
                    <a:pt x="1928856" y="606268"/>
                    <a:pt x="1937171" y="624488"/>
                  </a:cubicBezTo>
                  <a:cubicBezTo>
                    <a:pt x="1945242" y="642707"/>
                    <a:pt x="1953068" y="661050"/>
                    <a:pt x="1960037" y="679759"/>
                  </a:cubicBezTo>
                  <a:cubicBezTo>
                    <a:pt x="1967252" y="698345"/>
                    <a:pt x="1973611" y="717299"/>
                    <a:pt x="1979602" y="736252"/>
                  </a:cubicBezTo>
                  <a:cubicBezTo>
                    <a:pt x="1985350" y="755328"/>
                    <a:pt x="1990975" y="774526"/>
                    <a:pt x="1995621" y="793969"/>
                  </a:cubicBezTo>
                  <a:cubicBezTo>
                    <a:pt x="2014819" y="871495"/>
                    <a:pt x="2024113" y="951344"/>
                    <a:pt x="2024235" y="1031071"/>
                  </a:cubicBezTo>
                  <a:cubicBezTo>
                    <a:pt x="2024113" y="1110798"/>
                    <a:pt x="2014819" y="1190647"/>
                    <a:pt x="1995621" y="1268173"/>
                  </a:cubicBezTo>
                  <a:cubicBezTo>
                    <a:pt x="1990975" y="1287616"/>
                    <a:pt x="1985350" y="1306814"/>
                    <a:pt x="1979602" y="1325890"/>
                  </a:cubicBezTo>
                  <a:lnTo>
                    <a:pt x="1979602" y="1325890"/>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a typeface="+mn-ea"/>
                <a:cs typeface="+mn-cs"/>
              </a:endParaRPr>
            </a:p>
          </p:txBody>
        </p:sp>
        <p:grpSp>
          <p:nvGrpSpPr>
            <p:cNvPr id="11" name="Graphic 36">
              <a:extLst>
                <a:ext uri="{FF2B5EF4-FFF2-40B4-BE49-F238E27FC236}">
                  <a16:creationId xmlns:a16="http://schemas.microsoft.com/office/drawing/2014/main" id="{AEEA15EC-439E-2811-C966-32985BC6EE28}"/>
                </a:ext>
              </a:extLst>
            </p:cNvPr>
            <p:cNvGrpSpPr/>
            <p:nvPr/>
          </p:nvGrpSpPr>
          <p:grpSpPr>
            <a:xfrm>
              <a:off x="648878" y="578359"/>
              <a:ext cx="378590" cy="211710"/>
              <a:chOff x="12224618" y="2884068"/>
              <a:chExt cx="1139738" cy="636593"/>
            </a:xfrm>
            <a:grpFill/>
          </p:grpSpPr>
          <p:sp>
            <p:nvSpPr>
              <p:cNvPr id="12" name="Freeform: Shape 11">
                <a:extLst>
                  <a:ext uri="{FF2B5EF4-FFF2-40B4-BE49-F238E27FC236}">
                    <a16:creationId xmlns:a16="http://schemas.microsoft.com/office/drawing/2014/main" id="{2EF1966E-84EC-4DBB-0EF8-D56D4B71CCAE}"/>
                  </a:ext>
                </a:extLst>
              </p:cNvPr>
              <p:cNvSpPr/>
              <p:nvPr/>
            </p:nvSpPr>
            <p:spPr>
              <a:xfrm>
                <a:off x="12746145" y="2884068"/>
                <a:ext cx="618211" cy="636471"/>
              </a:xfrm>
              <a:custGeom>
                <a:avLst/>
                <a:gdLst>
                  <a:gd name="connsiteX0" fmla="*/ 502941 w 618211"/>
                  <a:gd name="connsiteY0" fmla="*/ 50624 h 636471"/>
                  <a:gd name="connsiteX1" fmla="*/ 320987 w 618211"/>
                  <a:gd name="connsiteY1" fmla="*/ 0 h 636471"/>
                  <a:gd name="connsiteX2" fmla="*/ 157620 w 618211"/>
                  <a:gd name="connsiteY2" fmla="*/ 42431 h 636471"/>
                  <a:gd name="connsiteX3" fmla="*/ 43165 w 618211"/>
                  <a:gd name="connsiteY3" fmla="*/ 155663 h 636471"/>
                  <a:gd name="connsiteX4" fmla="*/ 0 w 618211"/>
                  <a:gd name="connsiteY4" fmla="*/ 318297 h 636471"/>
                  <a:gd name="connsiteX5" fmla="*/ 40475 w 618211"/>
                  <a:gd name="connsiteY5" fmla="*/ 480808 h 636471"/>
                  <a:gd name="connsiteX6" fmla="*/ 149183 w 618211"/>
                  <a:gd name="connsiteY6" fmla="*/ 594040 h 636471"/>
                  <a:gd name="connsiteX7" fmla="*/ 307047 w 618211"/>
                  <a:gd name="connsiteY7" fmla="*/ 636471 h 636471"/>
                  <a:gd name="connsiteX8" fmla="*/ 430306 w 618211"/>
                  <a:gd name="connsiteY8" fmla="*/ 609569 h 636471"/>
                  <a:gd name="connsiteX9" fmla="*/ 508199 w 618211"/>
                  <a:gd name="connsiteY9" fmla="*/ 542070 h 636471"/>
                  <a:gd name="connsiteX10" fmla="*/ 508199 w 618211"/>
                  <a:gd name="connsiteY10" fmla="*/ 604923 h 636471"/>
                  <a:gd name="connsiteX11" fmla="*/ 513824 w 618211"/>
                  <a:gd name="connsiteY11" fmla="*/ 618496 h 636471"/>
                  <a:gd name="connsiteX12" fmla="*/ 527152 w 618211"/>
                  <a:gd name="connsiteY12" fmla="*/ 624121 h 636471"/>
                  <a:gd name="connsiteX13" fmla="*/ 595263 w 618211"/>
                  <a:gd name="connsiteY13" fmla="*/ 624121 h 636471"/>
                  <a:gd name="connsiteX14" fmla="*/ 608591 w 618211"/>
                  <a:gd name="connsiteY14" fmla="*/ 618496 h 636471"/>
                  <a:gd name="connsiteX15" fmla="*/ 614216 w 618211"/>
                  <a:gd name="connsiteY15" fmla="*/ 604923 h 636471"/>
                  <a:gd name="connsiteX16" fmla="*/ 614216 w 618211"/>
                  <a:gd name="connsiteY16" fmla="*/ 336517 h 636471"/>
                  <a:gd name="connsiteX17" fmla="*/ 608591 w 618211"/>
                  <a:gd name="connsiteY17" fmla="*/ 323433 h 636471"/>
                  <a:gd name="connsiteX18" fmla="*/ 595263 w 618211"/>
                  <a:gd name="connsiteY18" fmla="*/ 318174 h 636471"/>
                  <a:gd name="connsiteX19" fmla="*/ 335538 w 618211"/>
                  <a:gd name="connsiteY19" fmla="*/ 318174 h 636471"/>
                  <a:gd name="connsiteX20" fmla="*/ 322210 w 618211"/>
                  <a:gd name="connsiteY20" fmla="*/ 323433 h 636471"/>
                  <a:gd name="connsiteX21" fmla="*/ 316585 w 618211"/>
                  <a:gd name="connsiteY21" fmla="*/ 336517 h 636471"/>
                  <a:gd name="connsiteX22" fmla="*/ 316585 w 618211"/>
                  <a:gd name="connsiteY22" fmla="*/ 394111 h 636471"/>
                  <a:gd name="connsiteX23" fmla="*/ 322210 w 618211"/>
                  <a:gd name="connsiteY23" fmla="*/ 406828 h 636471"/>
                  <a:gd name="connsiteX24" fmla="*/ 335538 w 618211"/>
                  <a:gd name="connsiteY24" fmla="*/ 412331 h 636471"/>
                  <a:gd name="connsiteX25" fmla="*/ 501229 w 618211"/>
                  <a:gd name="connsiteY25" fmla="*/ 412331 h 636471"/>
                  <a:gd name="connsiteX26" fmla="*/ 431895 w 618211"/>
                  <a:gd name="connsiteY26" fmla="*/ 496949 h 636471"/>
                  <a:gd name="connsiteX27" fmla="*/ 322454 w 618211"/>
                  <a:gd name="connsiteY27" fmla="*/ 529598 h 636471"/>
                  <a:gd name="connsiteX28" fmla="*/ 177429 w 618211"/>
                  <a:gd name="connsiteY28" fmla="*/ 469925 h 636471"/>
                  <a:gd name="connsiteX29" fmla="*/ 120446 w 618211"/>
                  <a:gd name="connsiteY29" fmla="*/ 319764 h 636471"/>
                  <a:gd name="connsiteX30" fmla="*/ 177552 w 618211"/>
                  <a:gd name="connsiteY30" fmla="*/ 169603 h 636471"/>
                  <a:gd name="connsiteX31" fmla="*/ 320742 w 618211"/>
                  <a:gd name="connsiteY31" fmla="*/ 107974 h 636471"/>
                  <a:gd name="connsiteX32" fmla="*/ 432262 w 618211"/>
                  <a:gd name="connsiteY32" fmla="*/ 138422 h 636471"/>
                  <a:gd name="connsiteX33" fmla="*/ 502941 w 618211"/>
                  <a:gd name="connsiteY33" fmla="*/ 218149 h 636471"/>
                  <a:gd name="connsiteX34" fmla="*/ 508566 w 618211"/>
                  <a:gd name="connsiteY34" fmla="*/ 227564 h 636471"/>
                  <a:gd name="connsiteX35" fmla="*/ 521894 w 618211"/>
                  <a:gd name="connsiteY35" fmla="*/ 230377 h 636471"/>
                  <a:gd name="connsiteX36" fmla="*/ 607246 w 618211"/>
                  <a:gd name="connsiteY36" fmla="*/ 208489 h 636471"/>
                  <a:gd name="connsiteX37" fmla="*/ 617762 w 618211"/>
                  <a:gd name="connsiteY37" fmla="*/ 199807 h 636471"/>
                  <a:gd name="connsiteX38" fmla="*/ 616662 w 618211"/>
                  <a:gd name="connsiteY38" fmla="*/ 189168 h 636471"/>
                  <a:gd name="connsiteX39" fmla="*/ 502696 w 618211"/>
                  <a:gd name="connsiteY39" fmla="*/ 50013 h 636471"/>
                  <a:gd name="connsiteX40" fmla="*/ 502696 w 618211"/>
                  <a:gd name="connsiteY40" fmla="*/ 50013 h 63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618211" h="636471">
                    <a:moveTo>
                      <a:pt x="502941" y="50624"/>
                    </a:moveTo>
                    <a:cubicBezTo>
                      <a:pt x="449748" y="17486"/>
                      <a:pt x="389097" y="611"/>
                      <a:pt x="320987" y="0"/>
                    </a:cubicBezTo>
                    <a:cubicBezTo>
                      <a:pt x="260213" y="611"/>
                      <a:pt x="205798" y="14796"/>
                      <a:pt x="157620" y="42431"/>
                    </a:cubicBezTo>
                    <a:cubicBezTo>
                      <a:pt x="109441" y="70189"/>
                      <a:pt x="71290" y="107852"/>
                      <a:pt x="43165" y="155663"/>
                    </a:cubicBezTo>
                    <a:cubicBezTo>
                      <a:pt x="15041" y="203353"/>
                      <a:pt x="611" y="257646"/>
                      <a:pt x="0" y="318297"/>
                    </a:cubicBezTo>
                    <a:cubicBezTo>
                      <a:pt x="489" y="378948"/>
                      <a:pt x="14062" y="433118"/>
                      <a:pt x="40475" y="480808"/>
                    </a:cubicBezTo>
                    <a:cubicBezTo>
                      <a:pt x="66888" y="528497"/>
                      <a:pt x="103205" y="566282"/>
                      <a:pt x="149183" y="594040"/>
                    </a:cubicBezTo>
                    <a:cubicBezTo>
                      <a:pt x="195160" y="621797"/>
                      <a:pt x="247863" y="635982"/>
                      <a:pt x="307047" y="636471"/>
                    </a:cubicBezTo>
                    <a:cubicBezTo>
                      <a:pt x="356448" y="635982"/>
                      <a:pt x="397535" y="626933"/>
                      <a:pt x="430306" y="609569"/>
                    </a:cubicBezTo>
                    <a:cubicBezTo>
                      <a:pt x="463077" y="592206"/>
                      <a:pt x="489001" y="569706"/>
                      <a:pt x="508199" y="542070"/>
                    </a:cubicBezTo>
                    <a:lnTo>
                      <a:pt x="508199" y="604923"/>
                    </a:lnTo>
                    <a:cubicBezTo>
                      <a:pt x="508321" y="610303"/>
                      <a:pt x="510277" y="614827"/>
                      <a:pt x="513824" y="618496"/>
                    </a:cubicBezTo>
                    <a:cubicBezTo>
                      <a:pt x="517370" y="622164"/>
                      <a:pt x="521894" y="623999"/>
                      <a:pt x="527152" y="624121"/>
                    </a:cubicBezTo>
                    <a:lnTo>
                      <a:pt x="595263" y="624121"/>
                    </a:lnTo>
                    <a:cubicBezTo>
                      <a:pt x="600521" y="623999"/>
                      <a:pt x="605045" y="622042"/>
                      <a:pt x="608591" y="618496"/>
                    </a:cubicBezTo>
                    <a:cubicBezTo>
                      <a:pt x="612137" y="614827"/>
                      <a:pt x="614094" y="610303"/>
                      <a:pt x="614216" y="604923"/>
                    </a:cubicBezTo>
                    <a:lnTo>
                      <a:pt x="614216" y="336517"/>
                    </a:lnTo>
                    <a:cubicBezTo>
                      <a:pt x="614094" y="331136"/>
                      <a:pt x="612137" y="326734"/>
                      <a:pt x="608591" y="323433"/>
                    </a:cubicBezTo>
                    <a:cubicBezTo>
                      <a:pt x="605045" y="320009"/>
                      <a:pt x="600521" y="318297"/>
                      <a:pt x="595263" y="318174"/>
                    </a:cubicBezTo>
                    <a:lnTo>
                      <a:pt x="335538" y="318174"/>
                    </a:lnTo>
                    <a:cubicBezTo>
                      <a:pt x="330280" y="318174"/>
                      <a:pt x="325756" y="320009"/>
                      <a:pt x="322210" y="323433"/>
                    </a:cubicBezTo>
                    <a:cubicBezTo>
                      <a:pt x="318664" y="326856"/>
                      <a:pt x="316707" y="331136"/>
                      <a:pt x="316585" y="336517"/>
                    </a:cubicBezTo>
                    <a:lnTo>
                      <a:pt x="316585" y="394111"/>
                    </a:lnTo>
                    <a:cubicBezTo>
                      <a:pt x="316707" y="399124"/>
                      <a:pt x="318664" y="403282"/>
                      <a:pt x="322210" y="406828"/>
                    </a:cubicBezTo>
                    <a:cubicBezTo>
                      <a:pt x="325756" y="410374"/>
                      <a:pt x="330280" y="412208"/>
                      <a:pt x="335538" y="412331"/>
                    </a:cubicBezTo>
                    <a:lnTo>
                      <a:pt x="501229" y="412331"/>
                    </a:lnTo>
                    <a:cubicBezTo>
                      <a:pt x="486066" y="447425"/>
                      <a:pt x="463077" y="475672"/>
                      <a:pt x="431895" y="496949"/>
                    </a:cubicBezTo>
                    <a:cubicBezTo>
                      <a:pt x="400836" y="518226"/>
                      <a:pt x="364397" y="529109"/>
                      <a:pt x="322454" y="529598"/>
                    </a:cubicBezTo>
                    <a:cubicBezTo>
                      <a:pt x="262659" y="528375"/>
                      <a:pt x="214358" y="508443"/>
                      <a:pt x="177429" y="469925"/>
                    </a:cubicBezTo>
                    <a:cubicBezTo>
                      <a:pt x="140501" y="431284"/>
                      <a:pt x="121547" y="381271"/>
                      <a:pt x="120446" y="319764"/>
                    </a:cubicBezTo>
                    <a:cubicBezTo>
                      <a:pt x="121669" y="259235"/>
                      <a:pt x="140623" y="209222"/>
                      <a:pt x="177552" y="169603"/>
                    </a:cubicBezTo>
                    <a:cubicBezTo>
                      <a:pt x="214480" y="129984"/>
                      <a:pt x="262170" y="109441"/>
                      <a:pt x="320742" y="107974"/>
                    </a:cubicBezTo>
                    <a:cubicBezTo>
                      <a:pt x="364763" y="108463"/>
                      <a:pt x="401937" y="118612"/>
                      <a:pt x="432262" y="138422"/>
                    </a:cubicBezTo>
                    <a:cubicBezTo>
                      <a:pt x="462588" y="158231"/>
                      <a:pt x="486066" y="184888"/>
                      <a:pt x="502941" y="218149"/>
                    </a:cubicBezTo>
                    <a:cubicBezTo>
                      <a:pt x="504041" y="221450"/>
                      <a:pt x="505875" y="224630"/>
                      <a:pt x="508566" y="227564"/>
                    </a:cubicBezTo>
                    <a:cubicBezTo>
                      <a:pt x="511256" y="230499"/>
                      <a:pt x="515658" y="231477"/>
                      <a:pt x="521894" y="230377"/>
                    </a:cubicBezTo>
                    <a:lnTo>
                      <a:pt x="607246" y="208489"/>
                    </a:lnTo>
                    <a:cubicBezTo>
                      <a:pt x="613482" y="206532"/>
                      <a:pt x="617028" y="203597"/>
                      <a:pt x="617762" y="199807"/>
                    </a:cubicBezTo>
                    <a:cubicBezTo>
                      <a:pt x="618618" y="196016"/>
                      <a:pt x="618251" y="192470"/>
                      <a:pt x="616662" y="189168"/>
                    </a:cubicBezTo>
                    <a:cubicBezTo>
                      <a:pt x="593795" y="129618"/>
                      <a:pt x="555888" y="83273"/>
                      <a:pt x="502696" y="50013"/>
                    </a:cubicBezTo>
                    <a:lnTo>
                      <a:pt x="502696" y="50013"/>
                    </a:ln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a typeface="+mn-ea"/>
                  <a:cs typeface="+mn-cs"/>
                </a:endParaRPr>
              </a:p>
            </p:txBody>
          </p:sp>
          <p:sp>
            <p:nvSpPr>
              <p:cNvPr id="13" name="Freeform: Shape 12">
                <a:extLst>
                  <a:ext uri="{FF2B5EF4-FFF2-40B4-BE49-F238E27FC236}">
                    <a16:creationId xmlns:a16="http://schemas.microsoft.com/office/drawing/2014/main" id="{D2B5F2CC-9465-6538-47D0-ABEA136F3800}"/>
                  </a:ext>
                </a:extLst>
              </p:cNvPr>
              <p:cNvSpPr/>
              <p:nvPr/>
            </p:nvSpPr>
            <p:spPr>
              <a:xfrm>
                <a:off x="12224618" y="2896296"/>
                <a:ext cx="475794" cy="624365"/>
              </a:xfrm>
              <a:custGeom>
                <a:avLst/>
                <a:gdLst>
                  <a:gd name="connsiteX0" fmla="*/ 0 w 475794"/>
                  <a:gd name="connsiteY0" fmla="*/ 390931 h 624365"/>
                  <a:gd name="connsiteX1" fmla="*/ 224752 w 475794"/>
                  <a:gd name="connsiteY1" fmla="*/ 8804 h 624365"/>
                  <a:gd name="connsiteX2" fmla="*/ 251042 w 475794"/>
                  <a:gd name="connsiteY2" fmla="*/ 0 h 624365"/>
                  <a:gd name="connsiteX3" fmla="*/ 340185 w 475794"/>
                  <a:gd name="connsiteY3" fmla="*/ 0 h 624365"/>
                  <a:gd name="connsiteX4" fmla="*/ 349845 w 475794"/>
                  <a:gd name="connsiteY4" fmla="*/ 28858 h 624365"/>
                  <a:gd name="connsiteX5" fmla="*/ 153951 w 475794"/>
                  <a:gd name="connsiteY5" fmla="*/ 244806 h 624365"/>
                  <a:gd name="connsiteX6" fmla="*/ 268528 w 475794"/>
                  <a:gd name="connsiteY6" fmla="*/ 208122 h 624365"/>
                  <a:gd name="connsiteX7" fmla="*/ 475794 w 475794"/>
                  <a:gd name="connsiteY7" fmla="*/ 405727 h 624365"/>
                  <a:gd name="connsiteX8" fmla="*/ 239670 w 475794"/>
                  <a:gd name="connsiteY8" fmla="*/ 624365 h 624365"/>
                  <a:gd name="connsiteX9" fmla="*/ 122 w 475794"/>
                  <a:gd name="connsiteY9" fmla="*/ 390931 h 624365"/>
                  <a:gd name="connsiteX10" fmla="*/ 120691 w 475794"/>
                  <a:gd name="connsiteY10" fmla="*/ 410130 h 624365"/>
                  <a:gd name="connsiteX11" fmla="*/ 239548 w 475794"/>
                  <a:gd name="connsiteY11" fmla="*/ 526418 h 624365"/>
                  <a:gd name="connsiteX12" fmla="*/ 357549 w 475794"/>
                  <a:gd name="connsiteY12" fmla="*/ 410130 h 624365"/>
                  <a:gd name="connsiteX13" fmla="*/ 239548 w 475794"/>
                  <a:gd name="connsiteY13" fmla="*/ 294697 h 624365"/>
                  <a:gd name="connsiteX14" fmla="*/ 120691 w 475794"/>
                  <a:gd name="connsiteY14" fmla="*/ 410130 h 62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5794" h="624365">
                    <a:moveTo>
                      <a:pt x="0" y="390931"/>
                    </a:moveTo>
                    <a:cubicBezTo>
                      <a:pt x="0" y="230866"/>
                      <a:pt x="129373" y="99781"/>
                      <a:pt x="224752" y="8804"/>
                    </a:cubicBezTo>
                    <a:cubicBezTo>
                      <a:pt x="231722" y="1834"/>
                      <a:pt x="239670" y="0"/>
                      <a:pt x="251042" y="0"/>
                    </a:cubicBezTo>
                    <a:lnTo>
                      <a:pt x="340185" y="0"/>
                    </a:lnTo>
                    <a:cubicBezTo>
                      <a:pt x="355959" y="0"/>
                      <a:pt x="360239" y="19198"/>
                      <a:pt x="349845" y="28858"/>
                    </a:cubicBezTo>
                    <a:cubicBezTo>
                      <a:pt x="332359" y="46344"/>
                      <a:pt x="188924" y="189780"/>
                      <a:pt x="153951" y="244806"/>
                    </a:cubicBezTo>
                    <a:cubicBezTo>
                      <a:pt x="188068" y="220350"/>
                      <a:pt x="224752" y="208122"/>
                      <a:pt x="268528" y="208122"/>
                    </a:cubicBezTo>
                    <a:cubicBezTo>
                      <a:pt x="383105" y="208122"/>
                      <a:pt x="475794" y="291150"/>
                      <a:pt x="475794" y="405727"/>
                    </a:cubicBezTo>
                    <a:cubicBezTo>
                      <a:pt x="475794" y="526418"/>
                      <a:pt x="377847" y="624365"/>
                      <a:pt x="239670" y="624365"/>
                    </a:cubicBezTo>
                    <a:cubicBezTo>
                      <a:pt x="101493" y="624365"/>
                      <a:pt x="122" y="523851"/>
                      <a:pt x="122" y="390931"/>
                    </a:cubicBezTo>
                    <a:close/>
                    <a:moveTo>
                      <a:pt x="120691" y="410130"/>
                    </a:moveTo>
                    <a:cubicBezTo>
                      <a:pt x="120691" y="472248"/>
                      <a:pt x="170582" y="526418"/>
                      <a:pt x="239548" y="526418"/>
                    </a:cubicBezTo>
                    <a:cubicBezTo>
                      <a:pt x="308514" y="526418"/>
                      <a:pt x="357549" y="472248"/>
                      <a:pt x="357549" y="410130"/>
                    </a:cubicBezTo>
                    <a:cubicBezTo>
                      <a:pt x="357549" y="348011"/>
                      <a:pt x="310348" y="294697"/>
                      <a:pt x="239548" y="294697"/>
                    </a:cubicBezTo>
                    <a:cubicBezTo>
                      <a:pt x="168747" y="294697"/>
                      <a:pt x="120691" y="348011"/>
                      <a:pt x="120691" y="410130"/>
                    </a:cubicBezTo>
                    <a:close/>
                  </a:path>
                </a:pathLst>
              </a:custGeom>
              <a:grpFill/>
              <a:ln w="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a:ln>
                    <a:noFill/>
                  </a:ln>
                  <a:solidFill>
                    <a:srgbClr val="13161E"/>
                  </a:solidFill>
                  <a:effectLst/>
                  <a:uLnTx/>
                  <a:uFillTx/>
                  <a:latin typeface="Qualcomm Next"/>
                  <a:ea typeface="+mn-ea"/>
                  <a:cs typeface="+mn-cs"/>
                </a:endParaRPr>
              </a:p>
            </p:txBody>
          </p:sp>
        </p:grpSp>
      </p:grpSp>
      <p:pic>
        <p:nvPicPr>
          <p:cNvPr id="25" name="Picture 24">
            <a:extLst>
              <a:ext uri="{FF2B5EF4-FFF2-40B4-BE49-F238E27FC236}">
                <a16:creationId xmlns:a16="http://schemas.microsoft.com/office/drawing/2014/main" id="{BB926A0D-2338-B6D7-65B0-51769D0D71E7}"/>
              </a:ext>
            </a:extLst>
          </p:cNvPr>
          <p:cNvPicPr>
            <a:picLocks noChangeAspect="1"/>
          </p:cNvPicPr>
          <p:nvPr/>
        </p:nvPicPr>
        <p:blipFill>
          <a:blip r:embed="rId2"/>
          <a:srcRect l="251" t="2877" b="4513"/>
          <a:stretch>
            <a:fillRect/>
          </a:stretch>
        </p:blipFill>
        <p:spPr>
          <a:xfrm>
            <a:off x="4937112" y="1"/>
            <a:ext cx="7254888" cy="3765176"/>
          </a:xfrm>
          <a:prstGeom prst="rect">
            <a:avLst/>
          </a:prstGeom>
        </p:spPr>
      </p:pic>
      <p:grpSp>
        <p:nvGrpSpPr>
          <p:cNvPr id="14" name="Group 13">
            <a:extLst>
              <a:ext uri="{FF2B5EF4-FFF2-40B4-BE49-F238E27FC236}">
                <a16:creationId xmlns:a16="http://schemas.microsoft.com/office/drawing/2014/main" id="{05DE2BE8-C31D-67B2-0752-901E07C89EE7}"/>
              </a:ext>
            </a:extLst>
          </p:cNvPr>
          <p:cNvGrpSpPr/>
          <p:nvPr/>
        </p:nvGrpSpPr>
        <p:grpSpPr>
          <a:xfrm>
            <a:off x="4314449" y="3867441"/>
            <a:ext cx="7877551" cy="2977219"/>
            <a:chOff x="4056272" y="3867441"/>
            <a:chExt cx="7877551" cy="2977219"/>
          </a:xfrm>
        </p:grpSpPr>
        <p:pic>
          <p:nvPicPr>
            <p:cNvPr id="36" name="Picture 35">
              <a:extLst>
                <a:ext uri="{FF2B5EF4-FFF2-40B4-BE49-F238E27FC236}">
                  <a16:creationId xmlns:a16="http://schemas.microsoft.com/office/drawing/2014/main" id="{BC62C160-546B-17D5-969B-A5FFCE25B1E0}"/>
                </a:ext>
              </a:extLst>
            </p:cNvPr>
            <p:cNvPicPr>
              <a:picLocks noChangeAspect="1"/>
            </p:cNvPicPr>
            <p:nvPr/>
          </p:nvPicPr>
          <p:blipFill>
            <a:blip r:embed="rId3"/>
            <a:stretch>
              <a:fillRect/>
            </a:stretch>
          </p:blipFill>
          <p:spPr>
            <a:xfrm>
              <a:off x="7851083" y="4572461"/>
              <a:ext cx="4082740" cy="1567180"/>
            </a:xfrm>
            <a:prstGeom prst="rect">
              <a:avLst/>
            </a:prstGeom>
          </p:spPr>
        </p:pic>
        <p:pic>
          <p:nvPicPr>
            <p:cNvPr id="32" name="Picture 31">
              <a:extLst>
                <a:ext uri="{FF2B5EF4-FFF2-40B4-BE49-F238E27FC236}">
                  <a16:creationId xmlns:a16="http://schemas.microsoft.com/office/drawing/2014/main" id="{5DB9829A-571B-82D6-BEF2-345ECED66244}"/>
                </a:ext>
              </a:extLst>
            </p:cNvPr>
            <p:cNvPicPr>
              <a:picLocks noChangeAspect="1"/>
            </p:cNvPicPr>
            <p:nvPr/>
          </p:nvPicPr>
          <p:blipFill>
            <a:blip r:embed="rId4"/>
            <a:stretch>
              <a:fillRect/>
            </a:stretch>
          </p:blipFill>
          <p:spPr>
            <a:xfrm>
              <a:off x="4062985" y="3867441"/>
              <a:ext cx="4066030" cy="1515700"/>
            </a:xfrm>
            <a:prstGeom prst="rect">
              <a:avLst/>
            </a:prstGeom>
          </p:spPr>
        </p:pic>
        <p:pic>
          <p:nvPicPr>
            <p:cNvPr id="34" name="Picture 33">
              <a:extLst>
                <a:ext uri="{FF2B5EF4-FFF2-40B4-BE49-F238E27FC236}">
                  <a16:creationId xmlns:a16="http://schemas.microsoft.com/office/drawing/2014/main" id="{E42A7E2B-E936-5633-D258-0F8604A7A3E8}"/>
                </a:ext>
              </a:extLst>
            </p:cNvPr>
            <p:cNvPicPr>
              <a:picLocks noChangeAspect="1"/>
            </p:cNvPicPr>
            <p:nvPr/>
          </p:nvPicPr>
          <p:blipFill>
            <a:blip r:embed="rId5"/>
            <a:stretch>
              <a:fillRect/>
            </a:stretch>
          </p:blipFill>
          <p:spPr>
            <a:xfrm>
              <a:off x="4056272" y="5328960"/>
              <a:ext cx="4052571" cy="1515700"/>
            </a:xfrm>
            <a:prstGeom prst="rect">
              <a:avLst/>
            </a:prstGeom>
          </p:spPr>
        </p:pic>
      </p:grpSp>
      <p:sp>
        <p:nvSpPr>
          <p:cNvPr id="10" name="TextBox 9">
            <a:extLst>
              <a:ext uri="{FF2B5EF4-FFF2-40B4-BE49-F238E27FC236}">
                <a16:creationId xmlns:a16="http://schemas.microsoft.com/office/drawing/2014/main" id="{11CD28EF-B914-6C90-CD84-6AE598315EB7}"/>
              </a:ext>
            </a:extLst>
          </p:cNvPr>
          <p:cNvSpPr txBox="1"/>
          <p:nvPr/>
        </p:nvSpPr>
        <p:spPr>
          <a:xfrm>
            <a:off x="11676063" y="6371918"/>
            <a:ext cx="376236" cy="153055"/>
          </a:xfrm>
          <a:prstGeom prst="rect">
            <a:avLst/>
          </a:prstGeom>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lvl="0" algn="l" defTabSz="914400" rtl="0" eaLnBrk="1" latinLnBrk="0" hangingPunct="1">
              <a:lnSpc>
                <a:spcPct val="125000"/>
              </a:lnSpc>
            </a:pPr>
            <a:fld id="{B01BFD70-D99E-427C-A01B-19B2BB56A3C8}" type="slidenum">
              <a:rPr lang="en-US" sz="800" kern="1200" smtClean="0">
                <a:solidFill>
                  <a:schemeClr val="accent6">
                    <a:lumMod val="90000"/>
                  </a:schemeClr>
                </a:solidFill>
                <a:latin typeface="+mn-lt"/>
                <a:ea typeface="+mn-ea"/>
                <a:cs typeface="+mn-cs"/>
              </a:rPr>
              <a:pPr marL="0" lvl="0" algn="l" defTabSz="914400" rtl="0" eaLnBrk="1" latinLnBrk="0" hangingPunct="1">
                <a:lnSpc>
                  <a:spcPct val="125000"/>
                </a:lnSpc>
              </a:pPr>
              <a:t>10</a:t>
            </a:fld>
            <a:endParaRPr lang="en-US" sz="800" kern="1200">
              <a:solidFill>
                <a:schemeClr val="accent6">
                  <a:lumMod val="90000"/>
                </a:schemeClr>
              </a:solidFill>
              <a:latin typeface="+mn-lt"/>
              <a:ea typeface="+mn-ea"/>
              <a:cs typeface="+mn-cs"/>
            </a:endParaRPr>
          </a:p>
        </p:txBody>
      </p:sp>
      <p:sp>
        <p:nvSpPr>
          <p:cNvPr id="15" name="Content Placeholder 12">
            <a:extLst>
              <a:ext uri="{FF2B5EF4-FFF2-40B4-BE49-F238E27FC236}">
                <a16:creationId xmlns:a16="http://schemas.microsoft.com/office/drawing/2014/main" id="{75217278-B9A5-4583-3707-2434CF2B5395}"/>
              </a:ext>
            </a:extLst>
          </p:cNvPr>
          <p:cNvSpPr txBox="1">
            <a:spLocks/>
          </p:cNvSpPr>
          <p:nvPr/>
        </p:nvSpPr>
        <p:spPr>
          <a:xfrm>
            <a:off x="556874" y="2471836"/>
            <a:ext cx="3036373" cy="935641"/>
          </a:xfrm>
          <a:prstGeom prst="rect">
            <a:avLst/>
          </a:prstGeom>
        </p:spPr>
        <p:txBody>
          <a:bodyPr vert="horz" lIns="0" tIns="0" rIns="0" bIns="0" rtlCol="0">
            <a:sp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1"/>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a:solidFill>
                  <a:schemeClr val="tx1"/>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1"/>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1"/>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indent="0">
              <a:spcBef>
                <a:spcPts val="0"/>
              </a:spcBef>
              <a:buNone/>
            </a:pPr>
            <a:r>
              <a:rPr lang="en-US" sz="1600">
                <a:latin typeface="Aptos" panose="020B0004020202020204" pitchFamily="34" charset="0"/>
                <a:cs typeface="Microsoft Sans Serif" panose="020B0604020202020204" pitchFamily="34" charset="0"/>
              </a:rPr>
              <a:t>A pool of multiple cellular-power wearables communicate collaboratively for lower latency and higher throughput</a:t>
            </a:r>
          </a:p>
        </p:txBody>
      </p:sp>
      <p:sp>
        <p:nvSpPr>
          <p:cNvPr id="16" name="Footer Placeholder 15">
            <a:extLst>
              <a:ext uri="{FF2B5EF4-FFF2-40B4-BE49-F238E27FC236}">
                <a16:creationId xmlns:a16="http://schemas.microsoft.com/office/drawing/2014/main" id="{6547BBF7-1074-97D5-8B2D-267E4582472B}"/>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3817404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B2CD13-FF77-8084-5DB8-933935EC41B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B6C5E1C-B951-8A3F-028A-EF246037F058}"/>
              </a:ext>
            </a:extLst>
          </p:cNvPr>
          <p:cNvSpPr>
            <a:spLocks noGrp="1"/>
          </p:cNvSpPr>
          <p:nvPr>
            <p:ph type="title"/>
          </p:nvPr>
        </p:nvSpPr>
        <p:spPr>
          <a:xfrm>
            <a:off x="515938" y="628016"/>
            <a:ext cx="11160126" cy="647700"/>
          </a:xfrm>
        </p:spPr>
        <p:txBody>
          <a:bodyPr/>
          <a:lstStyle/>
          <a:p>
            <a:pPr lvl="0"/>
            <a:r>
              <a:rPr lang="en-US"/>
              <a:t>Context Aware Communication</a:t>
            </a:r>
            <a:br>
              <a:rPr lang="en-US"/>
            </a:br>
            <a:r>
              <a:rPr lang="en-US" sz="2000"/>
              <a:t>On-device intelligence for inferring real-time context and enabling adaptive and optimized 6G communication</a:t>
            </a:r>
            <a:endParaRPr lang="en-US"/>
          </a:p>
        </p:txBody>
      </p:sp>
      <p:sp>
        <p:nvSpPr>
          <p:cNvPr id="173" name="Content Placeholder 6">
            <a:extLst>
              <a:ext uri="{FF2B5EF4-FFF2-40B4-BE49-F238E27FC236}">
                <a16:creationId xmlns:a16="http://schemas.microsoft.com/office/drawing/2014/main" id="{224199D7-042B-84C2-ABB0-AE66204968E4}"/>
              </a:ext>
            </a:extLst>
          </p:cNvPr>
          <p:cNvSpPr txBox="1">
            <a:spLocks/>
          </p:cNvSpPr>
          <p:nvPr/>
        </p:nvSpPr>
        <p:spPr>
          <a:xfrm>
            <a:off x="8433261" y="4106506"/>
            <a:ext cx="3473668" cy="526385"/>
          </a:xfrm>
          <a:prstGeom prst="rect">
            <a:avLst/>
          </a:prstGeom>
        </p:spPr>
        <p:txBody>
          <a:bodyPr vert="horz" lIns="0" tIns="0" rIns="0" bIns="0" rtlCol="0" anchor="ctr">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95000"/>
              </a:lnSpc>
              <a:spcBef>
                <a:spcPts val="900"/>
              </a:spcBef>
              <a:spcAft>
                <a:spcPts val="300"/>
              </a:spcAft>
              <a:buClrTx/>
              <a:buSzTx/>
              <a:buFont typeface="Arial" panose="020B0604020202020204" pitchFamily="34" charset="0"/>
              <a:buNone/>
              <a:tabLst/>
              <a:defRPr/>
            </a:pPr>
            <a:r>
              <a:rPr kumimoji="0" lang="en-US" sz="1800" b="0" i="0" u="none" strike="noStrike" kern="1200" cap="none" spc="0" normalizeH="0" baseline="0" noProof="0">
                <a:ln>
                  <a:noFill/>
                </a:ln>
                <a:solidFill>
                  <a:schemeClr val="accent5"/>
                </a:solidFill>
                <a:effectLst/>
                <a:uLnTx/>
                <a:uFillTx/>
                <a:latin typeface="Aptos" panose="02110004020202020204"/>
                <a:ea typeface="+mn-ea"/>
                <a:cs typeface="+mn-cs"/>
              </a:rPr>
              <a:t>Device assists </a:t>
            </a:r>
            <a:r>
              <a:rPr lang="en-US" sz="1800">
                <a:solidFill>
                  <a:schemeClr val="accent5"/>
                </a:solidFill>
                <a:latin typeface="Aptos" panose="02110004020202020204"/>
              </a:rPr>
              <a:t>RAN</a:t>
            </a:r>
            <a:r>
              <a:rPr kumimoji="0" lang="en-US" sz="1800" b="0" i="0" u="none" strike="noStrike" kern="1200" cap="none" spc="0" normalizeH="0" baseline="0" noProof="0">
                <a:ln>
                  <a:noFill/>
                </a:ln>
                <a:solidFill>
                  <a:schemeClr val="accent5"/>
                </a:solidFill>
                <a:effectLst/>
                <a:uLnTx/>
                <a:uFillTx/>
                <a:latin typeface="Aptos" panose="02110004020202020204"/>
                <a:ea typeface="+mn-ea"/>
                <a:cs typeface="+mn-cs"/>
              </a:rPr>
              <a:t> </a:t>
            </a:r>
            <a:r>
              <a:rPr lang="en-US" sz="1800">
                <a:solidFill>
                  <a:srgbClr val="EFF1F5"/>
                </a:solidFill>
                <a:latin typeface="Aptos" panose="02110004020202020204"/>
              </a:rPr>
              <a:t>to ensure system is responsive</a:t>
            </a:r>
            <a:r>
              <a:rPr kumimoji="0" lang="en-US" sz="1800" b="0" i="0" u="none" strike="noStrike" kern="1200" cap="none" spc="0" normalizeH="0" baseline="0" noProof="0">
                <a:ln>
                  <a:noFill/>
                </a:ln>
                <a:solidFill>
                  <a:srgbClr val="EFF1F5"/>
                </a:solidFill>
                <a:effectLst/>
                <a:uLnTx/>
                <a:uFillTx/>
                <a:latin typeface="Aptos" panose="02110004020202020204"/>
                <a:ea typeface="+mn-ea"/>
                <a:cs typeface="+mn-cs"/>
              </a:rPr>
              <a:t> to </a:t>
            </a:r>
            <a:r>
              <a:rPr lang="en-US" sz="1800">
                <a:solidFill>
                  <a:srgbClr val="EFF1F5"/>
                </a:solidFill>
                <a:latin typeface="Aptos" panose="02110004020202020204"/>
              </a:rPr>
              <a:t>real-time </a:t>
            </a:r>
            <a:r>
              <a:rPr kumimoji="0" lang="en-US" sz="1800" b="0" i="0" u="none" strike="noStrike" kern="1200" cap="none" spc="0" normalizeH="0" baseline="0" noProof="0">
                <a:ln>
                  <a:noFill/>
                </a:ln>
                <a:solidFill>
                  <a:srgbClr val="EFF1F5"/>
                </a:solidFill>
                <a:effectLst/>
                <a:uLnTx/>
                <a:uFillTx/>
                <a:latin typeface="Aptos" panose="02110004020202020204"/>
                <a:ea typeface="+mn-ea"/>
                <a:cs typeface="+mn-cs"/>
              </a:rPr>
              <a:t>user experience and traffic </a:t>
            </a:r>
          </a:p>
        </p:txBody>
      </p:sp>
      <p:grpSp>
        <p:nvGrpSpPr>
          <p:cNvPr id="85" name="Group 84">
            <a:extLst>
              <a:ext uri="{FF2B5EF4-FFF2-40B4-BE49-F238E27FC236}">
                <a16:creationId xmlns:a16="http://schemas.microsoft.com/office/drawing/2014/main" id="{AA24D6AA-9D05-DA60-11B7-0D638FC153C7}"/>
              </a:ext>
            </a:extLst>
          </p:cNvPr>
          <p:cNvGrpSpPr>
            <a:grpSpLocks noChangeAspect="1"/>
          </p:cNvGrpSpPr>
          <p:nvPr/>
        </p:nvGrpSpPr>
        <p:grpSpPr>
          <a:xfrm>
            <a:off x="6221726" y="2625386"/>
            <a:ext cx="571659" cy="901836"/>
            <a:chOff x="2792529" y="2686675"/>
            <a:chExt cx="1318152" cy="2079481"/>
          </a:xfrm>
          <a:solidFill>
            <a:schemeClr val="tx1"/>
          </a:solidFill>
        </p:grpSpPr>
        <p:sp>
          <p:nvSpPr>
            <p:cNvPr id="86" name="Freeform 4">
              <a:extLst>
                <a:ext uri="{FF2B5EF4-FFF2-40B4-BE49-F238E27FC236}">
                  <a16:creationId xmlns:a16="http://schemas.microsoft.com/office/drawing/2014/main" id="{B10449B0-C431-7509-FDAF-D2B9367EB22A}"/>
                </a:ext>
              </a:extLst>
            </p:cNvPr>
            <p:cNvSpPr/>
            <p:nvPr/>
          </p:nvSpPr>
          <p:spPr>
            <a:xfrm>
              <a:off x="2792529" y="3064477"/>
              <a:ext cx="926459" cy="1701679"/>
            </a:xfrm>
            <a:custGeom>
              <a:avLst/>
              <a:gdLst>
                <a:gd name="connsiteX0" fmla="*/ 926380 w 926459"/>
                <a:gd name="connsiteY0" fmla="*/ 185894 h 1701679"/>
                <a:gd name="connsiteX1" fmla="*/ 920604 w 926459"/>
                <a:gd name="connsiteY1" fmla="*/ 142489 h 1701679"/>
                <a:gd name="connsiteX2" fmla="*/ 880217 w 926459"/>
                <a:gd name="connsiteY2" fmla="*/ 65326 h 1701679"/>
                <a:gd name="connsiteX3" fmla="*/ 809718 w 926459"/>
                <a:gd name="connsiteY3" fmla="*/ 14408 h 1701679"/>
                <a:gd name="connsiteX4" fmla="*/ 767499 w 926459"/>
                <a:gd name="connsiteY4" fmla="*/ 2431 h 1701679"/>
                <a:gd name="connsiteX5" fmla="*/ 756625 w 926459"/>
                <a:gd name="connsiteY5" fmla="*/ 977 h 1701679"/>
                <a:gd name="connsiteX6" fmla="*/ 745712 w 926459"/>
                <a:gd name="connsiteY6" fmla="*/ 199 h 1701679"/>
                <a:gd name="connsiteX7" fmla="*/ 740255 w 926459"/>
                <a:gd name="connsiteY7" fmla="*/ 60 h 1701679"/>
                <a:gd name="connsiteX8" fmla="*/ 737527 w 926459"/>
                <a:gd name="connsiteY8" fmla="*/ 0 h 1701679"/>
                <a:gd name="connsiteX9" fmla="*/ 189092 w 926459"/>
                <a:gd name="connsiteY9" fmla="*/ 0 h 1701679"/>
                <a:gd name="connsiteX10" fmla="*/ 104394 w 926459"/>
                <a:gd name="connsiteY10" fmla="*/ 20048 h 1701679"/>
                <a:gd name="connsiteX11" fmla="*/ 67790 w 926459"/>
                <a:gd name="connsiteY11" fmla="*/ 44082 h 1701679"/>
                <a:gd name="connsiteX12" fmla="*/ 37699 w 926459"/>
                <a:gd name="connsiteY12" fmla="*/ 75828 h 1701679"/>
                <a:gd name="connsiteX13" fmla="*/ 2987 w 926459"/>
                <a:gd name="connsiteY13" fmla="*/ 155762 h 1701679"/>
                <a:gd name="connsiteX14" fmla="*/ 1374 w 926459"/>
                <a:gd name="connsiteY14" fmla="*/ 166623 h 1701679"/>
                <a:gd name="connsiteX15" fmla="*/ 378 w 926459"/>
                <a:gd name="connsiteY15" fmla="*/ 177544 h 1701679"/>
                <a:gd name="connsiteX16" fmla="*/ 0 w 926459"/>
                <a:gd name="connsiteY16" fmla="*/ 188464 h 1701679"/>
                <a:gd name="connsiteX17" fmla="*/ 0 w 926459"/>
                <a:gd name="connsiteY17" fmla="*/ 1513036 h 1701679"/>
                <a:gd name="connsiteX18" fmla="*/ 60 w 926459"/>
                <a:gd name="connsiteY18" fmla="*/ 1515766 h 1701679"/>
                <a:gd name="connsiteX19" fmla="*/ 5835 w 926459"/>
                <a:gd name="connsiteY19" fmla="*/ 1559191 h 1701679"/>
                <a:gd name="connsiteX20" fmla="*/ 46222 w 926459"/>
                <a:gd name="connsiteY20" fmla="*/ 1636354 h 1701679"/>
                <a:gd name="connsiteX21" fmla="*/ 116721 w 926459"/>
                <a:gd name="connsiteY21" fmla="*/ 1687272 h 1701679"/>
                <a:gd name="connsiteX22" fmla="*/ 158941 w 926459"/>
                <a:gd name="connsiteY22" fmla="*/ 1699249 h 1701679"/>
                <a:gd name="connsiteX23" fmla="*/ 169814 w 926459"/>
                <a:gd name="connsiteY23" fmla="*/ 1700703 h 1701679"/>
                <a:gd name="connsiteX24" fmla="*/ 180727 w 926459"/>
                <a:gd name="connsiteY24" fmla="*/ 1701481 h 1701679"/>
                <a:gd name="connsiteX25" fmla="*/ 186184 w 926459"/>
                <a:gd name="connsiteY25" fmla="*/ 1701620 h 1701679"/>
                <a:gd name="connsiteX26" fmla="*/ 188912 w 926459"/>
                <a:gd name="connsiteY26" fmla="*/ 1701680 h 1701679"/>
                <a:gd name="connsiteX27" fmla="*/ 737368 w 926459"/>
                <a:gd name="connsiteY27" fmla="*/ 1701680 h 1701679"/>
                <a:gd name="connsiteX28" fmla="*/ 822066 w 926459"/>
                <a:gd name="connsiteY28" fmla="*/ 1681632 h 1701679"/>
                <a:gd name="connsiteX29" fmla="*/ 858669 w 926459"/>
                <a:gd name="connsiteY29" fmla="*/ 1657598 h 1701679"/>
                <a:gd name="connsiteX30" fmla="*/ 888761 w 926459"/>
                <a:gd name="connsiteY30" fmla="*/ 1625852 h 1701679"/>
                <a:gd name="connsiteX31" fmla="*/ 923472 w 926459"/>
                <a:gd name="connsiteY31" fmla="*/ 1545918 h 1701679"/>
                <a:gd name="connsiteX32" fmla="*/ 925085 w 926459"/>
                <a:gd name="connsiteY32" fmla="*/ 1535057 h 1701679"/>
                <a:gd name="connsiteX33" fmla="*/ 926081 w 926459"/>
                <a:gd name="connsiteY33" fmla="*/ 1524136 h 1701679"/>
                <a:gd name="connsiteX34" fmla="*/ 926459 w 926459"/>
                <a:gd name="connsiteY34" fmla="*/ 1513216 h 1701679"/>
                <a:gd name="connsiteX35" fmla="*/ 926459 w 926459"/>
                <a:gd name="connsiteY35" fmla="*/ 188624 h 1701679"/>
                <a:gd name="connsiteX36" fmla="*/ 926400 w 926459"/>
                <a:gd name="connsiteY36" fmla="*/ 185894 h 1701679"/>
                <a:gd name="connsiteX37" fmla="*/ 885933 w 926459"/>
                <a:gd name="connsiteY37" fmla="*/ 516568 h 1701679"/>
                <a:gd name="connsiteX38" fmla="*/ 885933 w 926459"/>
                <a:gd name="connsiteY38" fmla="*/ 1513036 h 1701679"/>
                <a:gd name="connsiteX39" fmla="*/ 885634 w 926459"/>
                <a:gd name="connsiteY39" fmla="*/ 1521645 h 1701679"/>
                <a:gd name="connsiteX40" fmla="*/ 884857 w 926459"/>
                <a:gd name="connsiteY40" fmla="*/ 1530235 h 1701679"/>
                <a:gd name="connsiteX41" fmla="*/ 883583 w 926459"/>
                <a:gd name="connsiteY41" fmla="*/ 1538764 h 1701679"/>
                <a:gd name="connsiteX42" fmla="*/ 856339 w 926459"/>
                <a:gd name="connsiteY42" fmla="*/ 1601539 h 1701679"/>
                <a:gd name="connsiteX43" fmla="*/ 832680 w 926459"/>
                <a:gd name="connsiteY43" fmla="*/ 1626509 h 1701679"/>
                <a:gd name="connsiteX44" fmla="*/ 803923 w 926459"/>
                <a:gd name="connsiteY44" fmla="*/ 1645402 h 1701679"/>
                <a:gd name="connsiteX45" fmla="*/ 737388 w 926459"/>
                <a:gd name="connsiteY45" fmla="*/ 1661145 h 1701679"/>
                <a:gd name="connsiteX46" fmla="*/ 188972 w 926459"/>
                <a:gd name="connsiteY46" fmla="*/ 1661145 h 1701679"/>
                <a:gd name="connsiteX47" fmla="*/ 186821 w 926459"/>
                <a:gd name="connsiteY47" fmla="*/ 1661085 h 1701679"/>
                <a:gd name="connsiteX48" fmla="*/ 182520 w 926459"/>
                <a:gd name="connsiteY48" fmla="*/ 1660966 h 1701679"/>
                <a:gd name="connsiteX49" fmla="*/ 173936 w 926459"/>
                <a:gd name="connsiteY49" fmla="*/ 1660368 h 1701679"/>
                <a:gd name="connsiteX50" fmla="*/ 165393 w 926459"/>
                <a:gd name="connsiteY50" fmla="*/ 1659232 h 1701679"/>
                <a:gd name="connsiteX51" fmla="*/ 132255 w 926459"/>
                <a:gd name="connsiteY51" fmla="*/ 1649846 h 1701679"/>
                <a:gd name="connsiteX52" fmla="*/ 76851 w 926459"/>
                <a:gd name="connsiteY52" fmla="*/ 1609809 h 1701679"/>
                <a:gd name="connsiteX53" fmla="*/ 45107 w 926459"/>
                <a:gd name="connsiteY53" fmla="*/ 1549207 h 1701679"/>
                <a:gd name="connsiteX54" fmla="*/ 40586 w 926459"/>
                <a:gd name="connsiteY54" fmla="*/ 1515089 h 1701679"/>
                <a:gd name="connsiteX55" fmla="*/ 40527 w 926459"/>
                <a:gd name="connsiteY55" fmla="*/ 1507257 h 1701679"/>
                <a:gd name="connsiteX56" fmla="*/ 40527 w 926459"/>
                <a:gd name="connsiteY56" fmla="*/ 188624 h 1701679"/>
                <a:gd name="connsiteX57" fmla="*/ 40825 w 926459"/>
                <a:gd name="connsiteY57" fmla="*/ 180015 h 1701679"/>
                <a:gd name="connsiteX58" fmla="*/ 41602 w 926459"/>
                <a:gd name="connsiteY58" fmla="*/ 171426 h 1701679"/>
                <a:gd name="connsiteX59" fmla="*/ 42877 w 926459"/>
                <a:gd name="connsiteY59" fmla="*/ 162896 h 1701679"/>
                <a:gd name="connsiteX60" fmla="*/ 70120 w 926459"/>
                <a:gd name="connsiteY60" fmla="*/ 100121 h 1701679"/>
                <a:gd name="connsiteX61" fmla="*/ 93779 w 926459"/>
                <a:gd name="connsiteY61" fmla="*/ 75151 h 1701679"/>
                <a:gd name="connsiteX62" fmla="*/ 122536 w 926459"/>
                <a:gd name="connsiteY62" fmla="*/ 56258 h 1701679"/>
                <a:gd name="connsiteX63" fmla="*/ 189072 w 926459"/>
                <a:gd name="connsiteY63" fmla="*/ 40515 h 1701679"/>
                <a:gd name="connsiteX64" fmla="*/ 737487 w 926459"/>
                <a:gd name="connsiteY64" fmla="*/ 40515 h 1701679"/>
                <a:gd name="connsiteX65" fmla="*/ 739638 w 926459"/>
                <a:gd name="connsiteY65" fmla="*/ 40575 h 1701679"/>
                <a:gd name="connsiteX66" fmla="*/ 743940 w 926459"/>
                <a:gd name="connsiteY66" fmla="*/ 40694 h 1701679"/>
                <a:gd name="connsiteX67" fmla="*/ 752523 w 926459"/>
                <a:gd name="connsiteY67" fmla="*/ 41292 h 1701679"/>
                <a:gd name="connsiteX68" fmla="*/ 761066 w 926459"/>
                <a:gd name="connsiteY68" fmla="*/ 42428 h 1701679"/>
                <a:gd name="connsiteX69" fmla="*/ 794205 w 926459"/>
                <a:gd name="connsiteY69" fmla="*/ 51814 h 1701679"/>
                <a:gd name="connsiteX70" fmla="*/ 849608 w 926459"/>
                <a:gd name="connsiteY70" fmla="*/ 91851 h 1701679"/>
                <a:gd name="connsiteX71" fmla="*/ 881352 w 926459"/>
                <a:gd name="connsiteY71" fmla="*/ 152453 h 1701679"/>
                <a:gd name="connsiteX72" fmla="*/ 885873 w 926459"/>
                <a:gd name="connsiteY72" fmla="*/ 186571 h 1701679"/>
                <a:gd name="connsiteX73" fmla="*/ 885933 w 926459"/>
                <a:gd name="connsiteY73" fmla="*/ 194403 h 1701679"/>
                <a:gd name="connsiteX74" fmla="*/ 885933 w 926459"/>
                <a:gd name="connsiteY74" fmla="*/ 516548 h 170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26459" h="1701679">
                  <a:moveTo>
                    <a:pt x="926380" y="185894"/>
                  </a:moveTo>
                  <a:cubicBezTo>
                    <a:pt x="926121" y="171346"/>
                    <a:pt x="924189" y="156698"/>
                    <a:pt x="920604" y="142489"/>
                  </a:cubicBezTo>
                  <a:cubicBezTo>
                    <a:pt x="913336" y="114051"/>
                    <a:pt x="899415" y="87327"/>
                    <a:pt x="880217" y="65326"/>
                  </a:cubicBezTo>
                  <a:cubicBezTo>
                    <a:pt x="861139" y="43185"/>
                    <a:pt x="836803" y="25668"/>
                    <a:pt x="809718" y="14408"/>
                  </a:cubicBezTo>
                  <a:cubicBezTo>
                    <a:pt x="796156" y="8808"/>
                    <a:pt x="781957" y="4783"/>
                    <a:pt x="767499" y="2431"/>
                  </a:cubicBezTo>
                  <a:cubicBezTo>
                    <a:pt x="763894" y="1833"/>
                    <a:pt x="760250" y="1435"/>
                    <a:pt x="756625" y="977"/>
                  </a:cubicBezTo>
                  <a:cubicBezTo>
                    <a:pt x="752981" y="697"/>
                    <a:pt x="749357" y="359"/>
                    <a:pt x="745712" y="199"/>
                  </a:cubicBezTo>
                  <a:lnTo>
                    <a:pt x="740255" y="60"/>
                  </a:lnTo>
                  <a:lnTo>
                    <a:pt x="737527" y="0"/>
                  </a:lnTo>
                  <a:lnTo>
                    <a:pt x="189092" y="0"/>
                  </a:lnTo>
                  <a:cubicBezTo>
                    <a:pt x="160016" y="40"/>
                    <a:pt x="130522" y="6796"/>
                    <a:pt x="104394" y="20048"/>
                  </a:cubicBezTo>
                  <a:cubicBezTo>
                    <a:pt x="91310" y="26644"/>
                    <a:pt x="78982" y="34676"/>
                    <a:pt x="67790" y="44082"/>
                  </a:cubicBezTo>
                  <a:cubicBezTo>
                    <a:pt x="56598" y="53488"/>
                    <a:pt x="46501" y="64150"/>
                    <a:pt x="37699" y="75828"/>
                  </a:cubicBezTo>
                  <a:cubicBezTo>
                    <a:pt x="20214" y="99244"/>
                    <a:pt x="8046" y="126845"/>
                    <a:pt x="2987" y="155762"/>
                  </a:cubicBezTo>
                  <a:cubicBezTo>
                    <a:pt x="2290" y="159369"/>
                    <a:pt x="1792" y="162996"/>
                    <a:pt x="1374" y="166623"/>
                  </a:cubicBezTo>
                  <a:cubicBezTo>
                    <a:pt x="856" y="170250"/>
                    <a:pt x="657" y="173897"/>
                    <a:pt x="378" y="177544"/>
                  </a:cubicBezTo>
                  <a:cubicBezTo>
                    <a:pt x="100" y="181190"/>
                    <a:pt x="100" y="184818"/>
                    <a:pt x="0" y="188464"/>
                  </a:cubicBezTo>
                  <a:lnTo>
                    <a:pt x="0" y="1513036"/>
                  </a:lnTo>
                  <a:lnTo>
                    <a:pt x="60" y="1515766"/>
                  </a:lnTo>
                  <a:cubicBezTo>
                    <a:pt x="319" y="1530314"/>
                    <a:pt x="2250" y="1544962"/>
                    <a:pt x="5835" y="1559191"/>
                  </a:cubicBezTo>
                  <a:cubicBezTo>
                    <a:pt x="13104" y="1587629"/>
                    <a:pt x="27024" y="1614353"/>
                    <a:pt x="46222" y="1636354"/>
                  </a:cubicBezTo>
                  <a:cubicBezTo>
                    <a:pt x="65301" y="1658495"/>
                    <a:pt x="89637" y="1676012"/>
                    <a:pt x="116721" y="1687272"/>
                  </a:cubicBezTo>
                  <a:cubicBezTo>
                    <a:pt x="130283" y="1692872"/>
                    <a:pt x="144482" y="1696897"/>
                    <a:pt x="158941" y="1699249"/>
                  </a:cubicBezTo>
                  <a:cubicBezTo>
                    <a:pt x="162545" y="1699847"/>
                    <a:pt x="166190" y="1700245"/>
                    <a:pt x="169814" y="1700703"/>
                  </a:cubicBezTo>
                  <a:cubicBezTo>
                    <a:pt x="173458" y="1700983"/>
                    <a:pt x="177083" y="1701321"/>
                    <a:pt x="180727" y="1701481"/>
                  </a:cubicBezTo>
                  <a:lnTo>
                    <a:pt x="186184" y="1701620"/>
                  </a:lnTo>
                  <a:lnTo>
                    <a:pt x="188912" y="1701680"/>
                  </a:lnTo>
                  <a:lnTo>
                    <a:pt x="737368" y="1701680"/>
                  </a:lnTo>
                  <a:cubicBezTo>
                    <a:pt x="766443" y="1701640"/>
                    <a:pt x="795937" y="1694885"/>
                    <a:pt x="822066" y="1681632"/>
                  </a:cubicBezTo>
                  <a:cubicBezTo>
                    <a:pt x="835150" y="1675035"/>
                    <a:pt x="847477" y="1667004"/>
                    <a:pt x="858669" y="1657598"/>
                  </a:cubicBezTo>
                  <a:cubicBezTo>
                    <a:pt x="869861" y="1648192"/>
                    <a:pt x="879958" y="1637530"/>
                    <a:pt x="888761" y="1625852"/>
                  </a:cubicBezTo>
                  <a:cubicBezTo>
                    <a:pt x="906246" y="1602436"/>
                    <a:pt x="918414" y="1574835"/>
                    <a:pt x="923472" y="1545918"/>
                  </a:cubicBezTo>
                  <a:cubicBezTo>
                    <a:pt x="924169" y="1542311"/>
                    <a:pt x="924667" y="1538684"/>
                    <a:pt x="925085" y="1535057"/>
                  </a:cubicBezTo>
                  <a:cubicBezTo>
                    <a:pt x="925603" y="1531430"/>
                    <a:pt x="925802" y="1527783"/>
                    <a:pt x="926081" y="1524136"/>
                  </a:cubicBezTo>
                  <a:cubicBezTo>
                    <a:pt x="926360" y="1520490"/>
                    <a:pt x="926360" y="1516863"/>
                    <a:pt x="926459" y="1513216"/>
                  </a:cubicBezTo>
                  <a:lnTo>
                    <a:pt x="926459" y="188624"/>
                  </a:lnTo>
                  <a:lnTo>
                    <a:pt x="926400" y="185894"/>
                  </a:lnTo>
                  <a:close/>
                  <a:moveTo>
                    <a:pt x="885933" y="516568"/>
                  </a:moveTo>
                  <a:lnTo>
                    <a:pt x="885933" y="1513036"/>
                  </a:lnTo>
                  <a:cubicBezTo>
                    <a:pt x="885833" y="1515906"/>
                    <a:pt x="885853" y="1518776"/>
                    <a:pt x="885634" y="1521645"/>
                  </a:cubicBezTo>
                  <a:cubicBezTo>
                    <a:pt x="885395" y="1524515"/>
                    <a:pt x="885275" y="1527385"/>
                    <a:pt x="884857" y="1530235"/>
                  </a:cubicBezTo>
                  <a:cubicBezTo>
                    <a:pt x="884519" y="1533084"/>
                    <a:pt x="884140" y="1535934"/>
                    <a:pt x="883583" y="1538764"/>
                  </a:cubicBezTo>
                  <a:cubicBezTo>
                    <a:pt x="879620" y="1561463"/>
                    <a:pt x="870061" y="1583105"/>
                    <a:pt x="856339" y="1601539"/>
                  </a:cubicBezTo>
                  <a:cubicBezTo>
                    <a:pt x="849409" y="1610726"/>
                    <a:pt x="841463" y="1619116"/>
                    <a:pt x="832680" y="1626509"/>
                  </a:cubicBezTo>
                  <a:cubicBezTo>
                    <a:pt x="823898" y="1633923"/>
                    <a:pt x="814179" y="1640200"/>
                    <a:pt x="803923" y="1645402"/>
                  </a:cubicBezTo>
                  <a:cubicBezTo>
                    <a:pt x="783391" y="1655824"/>
                    <a:pt x="760310" y="1661085"/>
                    <a:pt x="737388" y="1661145"/>
                  </a:cubicBezTo>
                  <a:lnTo>
                    <a:pt x="188972" y="1661145"/>
                  </a:lnTo>
                  <a:lnTo>
                    <a:pt x="186821" y="1661085"/>
                  </a:lnTo>
                  <a:lnTo>
                    <a:pt x="182520" y="1660966"/>
                  </a:lnTo>
                  <a:cubicBezTo>
                    <a:pt x="179652" y="1660846"/>
                    <a:pt x="176784" y="1660567"/>
                    <a:pt x="173936" y="1660368"/>
                  </a:cubicBezTo>
                  <a:cubicBezTo>
                    <a:pt x="171089" y="1659989"/>
                    <a:pt x="168221" y="1659691"/>
                    <a:pt x="165393" y="1659232"/>
                  </a:cubicBezTo>
                  <a:cubicBezTo>
                    <a:pt x="154041" y="1657379"/>
                    <a:pt x="142889" y="1654230"/>
                    <a:pt x="132255" y="1649846"/>
                  </a:cubicBezTo>
                  <a:cubicBezTo>
                    <a:pt x="111005" y="1640998"/>
                    <a:pt x="91847" y="1627227"/>
                    <a:pt x="76851" y="1609809"/>
                  </a:cubicBezTo>
                  <a:cubicBezTo>
                    <a:pt x="61736" y="1592491"/>
                    <a:pt x="50843" y="1571507"/>
                    <a:pt x="45107" y="1549207"/>
                  </a:cubicBezTo>
                  <a:cubicBezTo>
                    <a:pt x="42299" y="1538047"/>
                    <a:pt x="40786" y="1526548"/>
                    <a:pt x="40586" y="1515089"/>
                  </a:cubicBezTo>
                  <a:cubicBezTo>
                    <a:pt x="40487" y="1512040"/>
                    <a:pt x="40547" y="1509828"/>
                    <a:pt x="40527" y="1507257"/>
                  </a:cubicBezTo>
                  <a:lnTo>
                    <a:pt x="40527" y="188624"/>
                  </a:lnTo>
                  <a:cubicBezTo>
                    <a:pt x="40626" y="185754"/>
                    <a:pt x="40606" y="182884"/>
                    <a:pt x="40825" y="180015"/>
                  </a:cubicBezTo>
                  <a:cubicBezTo>
                    <a:pt x="41064" y="177145"/>
                    <a:pt x="41184" y="174275"/>
                    <a:pt x="41602" y="171426"/>
                  </a:cubicBezTo>
                  <a:cubicBezTo>
                    <a:pt x="41941" y="168576"/>
                    <a:pt x="42319" y="165726"/>
                    <a:pt x="42877" y="162896"/>
                  </a:cubicBezTo>
                  <a:cubicBezTo>
                    <a:pt x="46840" y="140197"/>
                    <a:pt x="56399" y="118555"/>
                    <a:pt x="70120" y="100121"/>
                  </a:cubicBezTo>
                  <a:cubicBezTo>
                    <a:pt x="77051" y="90934"/>
                    <a:pt x="84997" y="82544"/>
                    <a:pt x="93779" y="75151"/>
                  </a:cubicBezTo>
                  <a:cubicBezTo>
                    <a:pt x="102562" y="67737"/>
                    <a:pt x="112280" y="61460"/>
                    <a:pt x="122536" y="56258"/>
                  </a:cubicBezTo>
                  <a:cubicBezTo>
                    <a:pt x="143068" y="45836"/>
                    <a:pt x="166150" y="40575"/>
                    <a:pt x="189072" y="40515"/>
                  </a:cubicBezTo>
                  <a:lnTo>
                    <a:pt x="737487" y="40515"/>
                  </a:lnTo>
                  <a:lnTo>
                    <a:pt x="739638" y="40575"/>
                  </a:lnTo>
                  <a:lnTo>
                    <a:pt x="743940" y="40694"/>
                  </a:lnTo>
                  <a:cubicBezTo>
                    <a:pt x="746807" y="40814"/>
                    <a:pt x="749675" y="41093"/>
                    <a:pt x="752523" y="41292"/>
                  </a:cubicBezTo>
                  <a:cubicBezTo>
                    <a:pt x="755371" y="41671"/>
                    <a:pt x="758239" y="41970"/>
                    <a:pt x="761066" y="42428"/>
                  </a:cubicBezTo>
                  <a:cubicBezTo>
                    <a:pt x="772418" y="44281"/>
                    <a:pt x="783570" y="47430"/>
                    <a:pt x="794205" y="51814"/>
                  </a:cubicBezTo>
                  <a:cubicBezTo>
                    <a:pt x="815454" y="60663"/>
                    <a:pt x="834612" y="74433"/>
                    <a:pt x="849608" y="91851"/>
                  </a:cubicBezTo>
                  <a:cubicBezTo>
                    <a:pt x="864723" y="109169"/>
                    <a:pt x="875617" y="130153"/>
                    <a:pt x="881352" y="152453"/>
                  </a:cubicBezTo>
                  <a:cubicBezTo>
                    <a:pt x="884160" y="163613"/>
                    <a:pt x="885674" y="175112"/>
                    <a:pt x="885873" y="186571"/>
                  </a:cubicBezTo>
                  <a:cubicBezTo>
                    <a:pt x="885973" y="189620"/>
                    <a:pt x="885913" y="191832"/>
                    <a:pt x="885933" y="194403"/>
                  </a:cubicBezTo>
                  <a:lnTo>
                    <a:pt x="885933" y="516548"/>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7" name="Freeform 5">
              <a:extLst>
                <a:ext uri="{FF2B5EF4-FFF2-40B4-BE49-F238E27FC236}">
                  <a16:creationId xmlns:a16="http://schemas.microsoft.com/office/drawing/2014/main" id="{310AB42D-20CA-B7DD-7B0D-C0522FA238EF}"/>
                </a:ext>
              </a:extLst>
            </p:cNvPr>
            <p:cNvSpPr/>
            <p:nvPr/>
          </p:nvSpPr>
          <p:spPr>
            <a:xfrm>
              <a:off x="2872218" y="3144211"/>
              <a:ext cx="767080" cy="1542211"/>
            </a:xfrm>
            <a:custGeom>
              <a:avLst/>
              <a:gdLst>
                <a:gd name="connsiteX0" fmla="*/ 767051 w 767080"/>
                <a:gd name="connsiteY0" fmla="*/ 107554 h 1542211"/>
                <a:gd name="connsiteX1" fmla="*/ 763725 w 767080"/>
                <a:gd name="connsiteY1" fmla="*/ 82405 h 1542211"/>
                <a:gd name="connsiteX2" fmla="*/ 740345 w 767080"/>
                <a:gd name="connsiteY2" fmla="*/ 37804 h 1542211"/>
                <a:gd name="connsiteX3" fmla="*/ 699520 w 767080"/>
                <a:gd name="connsiteY3" fmla="*/ 8290 h 1542211"/>
                <a:gd name="connsiteX4" fmla="*/ 675164 w 767080"/>
                <a:gd name="connsiteY4" fmla="*/ 1395 h 1542211"/>
                <a:gd name="connsiteX5" fmla="*/ 668871 w 767080"/>
                <a:gd name="connsiteY5" fmla="*/ 558 h 1542211"/>
                <a:gd name="connsiteX6" fmla="*/ 662518 w 767080"/>
                <a:gd name="connsiteY6" fmla="*/ 120 h 1542211"/>
                <a:gd name="connsiteX7" fmla="*/ 659331 w 767080"/>
                <a:gd name="connsiteY7" fmla="*/ 40 h 1542211"/>
                <a:gd name="connsiteX8" fmla="*/ 657738 w 767080"/>
                <a:gd name="connsiteY8" fmla="*/ 0 h 1542211"/>
                <a:gd name="connsiteX9" fmla="*/ 109402 w 767080"/>
                <a:gd name="connsiteY9" fmla="*/ 0 h 1542211"/>
                <a:gd name="connsiteX10" fmla="*/ 60432 w 767080"/>
                <a:gd name="connsiteY10" fmla="*/ 11578 h 1542211"/>
                <a:gd name="connsiteX11" fmla="*/ 39242 w 767080"/>
                <a:gd name="connsiteY11" fmla="*/ 25489 h 1542211"/>
                <a:gd name="connsiteX12" fmla="*/ 21777 w 767080"/>
                <a:gd name="connsiteY12" fmla="*/ 43903 h 1542211"/>
                <a:gd name="connsiteX13" fmla="*/ 1743 w 767080"/>
                <a:gd name="connsiteY13" fmla="*/ 90077 h 1542211"/>
                <a:gd name="connsiteX14" fmla="*/ 807 w 767080"/>
                <a:gd name="connsiteY14" fmla="*/ 96355 h 1542211"/>
                <a:gd name="connsiteX15" fmla="*/ 229 w 767080"/>
                <a:gd name="connsiteY15" fmla="*/ 102692 h 1542211"/>
                <a:gd name="connsiteX16" fmla="*/ 10 w 767080"/>
                <a:gd name="connsiteY16" fmla="*/ 109049 h 1542211"/>
                <a:gd name="connsiteX17" fmla="*/ 10 w 767080"/>
                <a:gd name="connsiteY17" fmla="*/ 1427503 h 1542211"/>
                <a:gd name="connsiteX18" fmla="*/ 50 w 767080"/>
                <a:gd name="connsiteY18" fmla="*/ 1434657 h 1542211"/>
                <a:gd name="connsiteX19" fmla="*/ 3376 w 767080"/>
                <a:gd name="connsiteY19" fmla="*/ 1459807 h 1542211"/>
                <a:gd name="connsiteX20" fmla="*/ 26756 w 767080"/>
                <a:gd name="connsiteY20" fmla="*/ 1504407 h 1542211"/>
                <a:gd name="connsiteX21" fmla="*/ 67581 w 767080"/>
                <a:gd name="connsiteY21" fmla="*/ 1533921 h 1542211"/>
                <a:gd name="connsiteX22" fmla="*/ 91937 w 767080"/>
                <a:gd name="connsiteY22" fmla="*/ 1540817 h 1542211"/>
                <a:gd name="connsiteX23" fmla="*/ 98230 w 767080"/>
                <a:gd name="connsiteY23" fmla="*/ 1541654 h 1542211"/>
                <a:gd name="connsiteX24" fmla="*/ 104583 w 767080"/>
                <a:gd name="connsiteY24" fmla="*/ 1542092 h 1542211"/>
                <a:gd name="connsiteX25" fmla="*/ 107769 w 767080"/>
                <a:gd name="connsiteY25" fmla="*/ 1542172 h 1542211"/>
                <a:gd name="connsiteX26" fmla="*/ 109362 w 767080"/>
                <a:gd name="connsiteY26" fmla="*/ 1542212 h 1542211"/>
                <a:gd name="connsiteX27" fmla="*/ 657678 w 767080"/>
                <a:gd name="connsiteY27" fmla="*/ 1542212 h 1542211"/>
                <a:gd name="connsiteX28" fmla="*/ 706649 w 767080"/>
                <a:gd name="connsiteY28" fmla="*/ 1530633 h 1542211"/>
                <a:gd name="connsiteX29" fmla="*/ 727839 w 767080"/>
                <a:gd name="connsiteY29" fmla="*/ 1516723 h 1542211"/>
                <a:gd name="connsiteX30" fmla="*/ 745304 w 767080"/>
                <a:gd name="connsiteY30" fmla="*/ 1498309 h 1542211"/>
                <a:gd name="connsiteX31" fmla="*/ 765338 w 767080"/>
                <a:gd name="connsiteY31" fmla="*/ 1452135 h 1542211"/>
                <a:gd name="connsiteX32" fmla="*/ 766274 w 767080"/>
                <a:gd name="connsiteY32" fmla="*/ 1445857 h 1542211"/>
                <a:gd name="connsiteX33" fmla="*/ 766852 w 767080"/>
                <a:gd name="connsiteY33" fmla="*/ 1439520 h 1542211"/>
                <a:gd name="connsiteX34" fmla="*/ 767071 w 767080"/>
                <a:gd name="connsiteY34" fmla="*/ 1433163 h 1542211"/>
                <a:gd name="connsiteX35" fmla="*/ 767071 w 767080"/>
                <a:gd name="connsiteY35" fmla="*/ 114689 h 1542211"/>
                <a:gd name="connsiteX36" fmla="*/ 767031 w 767080"/>
                <a:gd name="connsiteY36" fmla="*/ 107535 h 1542211"/>
                <a:gd name="connsiteX37" fmla="*/ 726604 w 767080"/>
                <a:gd name="connsiteY37" fmla="*/ 436854 h 1542211"/>
                <a:gd name="connsiteX38" fmla="*/ 726604 w 767080"/>
                <a:gd name="connsiteY38" fmla="*/ 1433003 h 1542211"/>
                <a:gd name="connsiteX39" fmla="*/ 726445 w 767080"/>
                <a:gd name="connsiteY39" fmla="*/ 1437049 h 1542211"/>
                <a:gd name="connsiteX40" fmla="*/ 726066 w 767080"/>
                <a:gd name="connsiteY40" fmla="*/ 1441054 h 1542211"/>
                <a:gd name="connsiteX41" fmla="*/ 725469 w 767080"/>
                <a:gd name="connsiteY41" fmla="*/ 1445000 h 1542211"/>
                <a:gd name="connsiteX42" fmla="*/ 712882 w 767080"/>
                <a:gd name="connsiteY42" fmla="*/ 1473996 h 1542211"/>
                <a:gd name="connsiteX43" fmla="*/ 701830 w 767080"/>
                <a:gd name="connsiteY43" fmla="*/ 1485635 h 1542211"/>
                <a:gd name="connsiteX44" fmla="*/ 688467 w 767080"/>
                <a:gd name="connsiteY44" fmla="*/ 1494403 h 1542211"/>
                <a:gd name="connsiteX45" fmla="*/ 657659 w 767080"/>
                <a:gd name="connsiteY45" fmla="*/ 1501677 h 1542211"/>
                <a:gd name="connsiteX46" fmla="*/ 109343 w 767080"/>
                <a:gd name="connsiteY46" fmla="*/ 1501677 h 1542211"/>
                <a:gd name="connsiteX47" fmla="*/ 108327 w 767080"/>
                <a:gd name="connsiteY47" fmla="*/ 1501637 h 1542211"/>
                <a:gd name="connsiteX48" fmla="*/ 106296 w 767080"/>
                <a:gd name="connsiteY48" fmla="*/ 1501597 h 1542211"/>
                <a:gd name="connsiteX49" fmla="*/ 102273 w 767080"/>
                <a:gd name="connsiteY49" fmla="*/ 1501318 h 1542211"/>
                <a:gd name="connsiteX50" fmla="*/ 98310 w 767080"/>
                <a:gd name="connsiteY50" fmla="*/ 1500780 h 1542211"/>
                <a:gd name="connsiteX51" fmla="*/ 83035 w 767080"/>
                <a:gd name="connsiteY51" fmla="*/ 1496456 h 1542211"/>
                <a:gd name="connsiteX52" fmla="*/ 57305 w 767080"/>
                <a:gd name="connsiteY52" fmla="*/ 1477842 h 1542211"/>
                <a:gd name="connsiteX53" fmla="*/ 42588 w 767080"/>
                <a:gd name="connsiteY53" fmla="*/ 1449823 h 1542211"/>
                <a:gd name="connsiteX54" fmla="*/ 40517 w 767080"/>
                <a:gd name="connsiteY54" fmla="*/ 1433960 h 1542211"/>
                <a:gd name="connsiteX55" fmla="*/ 40477 w 767080"/>
                <a:gd name="connsiteY55" fmla="*/ 1432943 h 1542211"/>
                <a:gd name="connsiteX56" fmla="*/ 40477 w 767080"/>
                <a:gd name="connsiteY56" fmla="*/ 109209 h 1542211"/>
                <a:gd name="connsiteX57" fmla="*/ 40616 w 767080"/>
                <a:gd name="connsiteY57" fmla="*/ 105163 h 1542211"/>
                <a:gd name="connsiteX58" fmla="*/ 40995 w 767080"/>
                <a:gd name="connsiteY58" fmla="*/ 101157 h 1542211"/>
                <a:gd name="connsiteX59" fmla="*/ 41592 w 767080"/>
                <a:gd name="connsiteY59" fmla="*/ 97212 h 1542211"/>
                <a:gd name="connsiteX60" fmla="*/ 54178 w 767080"/>
                <a:gd name="connsiteY60" fmla="*/ 68215 h 1542211"/>
                <a:gd name="connsiteX61" fmla="*/ 65231 w 767080"/>
                <a:gd name="connsiteY61" fmla="*/ 56577 h 1542211"/>
                <a:gd name="connsiteX62" fmla="*/ 78594 w 767080"/>
                <a:gd name="connsiteY62" fmla="*/ 47809 h 1542211"/>
                <a:gd name="connsiteX63" fmla="*/ 109402 w 767080"/>
                <a:gd name="connsiteY63" fmla="*/ 40535 h 1542211"/>
                <a:gd name="connsiteX64" fmla="*/ 657738 w 767080"/>
                <a:gd name="connsiteY64" fmla="*/ 40535 h 1542211"/>
                <a:gd name="connsiteX65" fmla="*/ 658754 w 767080"/>
                <a:gd name="connsiteY65" fmla="*/ 40575 h 1542211"/>
                <a:gd name="connsiteX66" fmla="*/ 660785 w 767080"/>
                <a:gd name="connsiteY66" fmla="*/ 40614 h 1542211"/>
                <a:gd name="connsiteX67" fmla="*/ 664808 w 767080"/>
                <a:gd name="connsiteY67" fmla="*/ 40893 h 1542211"/>
                <a:gd name="connsiteX68" fmla="*/ 668771 w 767080"/>
                <a:gd name="connsiteY68" fmla="*/ 41431 h 1542211"/>
                <a:gd name="connsiteX69" fmla="*/ 684046 w 767080"/>
                <a:gd name="connsiteY69" fmla="*/ 45756 h 1542211"/>
                <a:gd name="connsiteX70" fmla="*/ 709776 w 767080"/>
                <a:gd name="connsiteY70" fmla="*/ 64369 h 1542211"/>
                <a:gd name="connsiteX71" fmla="*/ 724493 w 767080"/>
                <a:gd name="connsiteY71" fmla="*/ 92389 h 1542211"/>
                <a:gd name="connsiteX72" fmla="*/ 726564 w 767080"/>
                <a:gd name="connsiteY72" fmla="*/ 108252 h 1542211"/>
                <a:gd name="connsiteX73" fmla="*/ 726604 w 767080"/>
                <a:gd name="connsiteY73" fmla="*/ 109268 h 1542211"/>
                <a:gd name="connsiteX74" fmla="*/ 726604 w 767080"/>
                <a:gd name="connsiteY74" fmla="*/ 436834 h 1542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767080" h="1542211">
                  <a:moveTo>
                    <a:pt x="767051" y="107554"/>
                  </a:moveTo>
                  <a:cubicBezTo>
                    <a:pt x="766892" y="99065"/>
                    <a:pt x="765776" y="90615"/>
                    <a:pt x="763725" y="82405"/>
                  </a:cubicBezTo>
                  <a:cubicBezTo>
                    <a:pt x="759503" y="66023"/>
                    <a:pt x="751517" y="50579"/>
                    <a:pt x="740345" y="37804"/>
                  </a:cubicBezTo>
                  <a:cubicBezTo>
                    <a:pt x="729292" y="24931"/>
                    <a:pt x="715133" y="14807"/>
                    <a:pt x="699520" y="8290"/>
                  </a:cubicBezTo>
                  <a:cubicBezTo>
                    <a:pt x="691693" y="5082"/>
                    <a:pt x="683508" y="2750"/>
                    <a:pt x="675164" y="1395"/>
                  </a:cubicBezTo>
                  <a:cubicBezTo>
                    <a:pt x="673073" y="1036"/>
                    <a:pt x="670962" y="857"/>
                    <a:pt x="668871" y="558"/>
                  </a:cubicBezTo>
                  <a:cubicBezTo>
                    <a:pt x="666760" y="419"/>
                    <a:pt x="664649" y="199"/>
                    <a:pt x="662518" y="120"/>
                  </a:cubicBezTo>
                  <a:lnTo>
                    <a:pt x="659331" y="40"/>
                  </a:lnTo>
                  <a:lnTo>
                    <a:pt x="657738" y="0"/>
                  </a:lnTo>
                  <a:lnTo>
                    <a:pt x="109402" y="0"/>
                  </a:lnTo>
                  <a:cubicBezTo>
                    <a:pt x="92415" y="80"/>
                    <a:pt x="75527" y="3906"/>
                    <a:pt x="60432" y="11578"/>
                  </a:cubicBezTo>
                  <a:cubicBezTo>
                    <a:pt x="52884" y="15405"/>
                    <a:pt x="45715" y="20028"/>
                    <a:pt x="39242" y="25489"/>
                  </a:cubicBezTo>
                  <a:cubicBezTo>
                    <a:pt x="32770" y="30949"/>
                    <a:pt x="26895" y="37147"/>
                    <a:pt x="21777" y="43903"/>
                  </a:cubicBezTo>
                  <a:cubicBezTo>
                    <a:pt x="11660" y="57514"/>
                    <a:pt x="4630" y="73377"/>
                    <a:pt x="1743" y="90077"/>
                  </a:cubicBezTo>
                  <a:cubicBezTo>
                    <a:pt x="1324" y="92150"/>
                    <a:pt x="1046" y="94262"/>
                    <a:pt x="807" y="96355"/>
                  </a:cubicBezTo>
                  <a:cubicBezTo>
                    <a:pt x="488" y="98447"/>
                    <a:pt x="408" y="100579"/>
                    <a:pt x="229" y="102692"/>
                  </a:cubicBezTo>
                  <a:cubicBezTo>
                    <a:pt x="50" y="104804"/>
                    <a:pt x="90" y="106937"/>
                    <a:pt x="10" y="109049"/>
                  </a:cubicBezTo>
                  <a:lnTo>
                    <a:pt x="10" y="1427503"/>
                  </a:lnTo>
                  <a:cubicBezTo>
                    <a:pt x="10" y="1429934"/>
                    <a:pt x="-30" y="1432704"/>
                    <a:pt x="50" y="1434657"/>
                  </a:cubicBezTo>
                  <a:cubicBezTo>
                    <a:pt x="209" y="1443147"/>
                    <a:pt x="1324" y="1451596"/>
                    <a:pt x="3376" y="1459807"/>
                  </a:cubicBezTo>
                  <a:cubicBezTo>
                    <a:pt x="7598" y="1476188"/>
                    <a:pt x="15583" y="1491633"/>
                    <a:pt x="26756" y="1504407"/>
                  </a:cubicBezTo>
                  <a:cubicBezTo>
                    <a:pt x="37808" y="1517281"/>
                    <a:pt x="51968" y="1527405"/>
                    <a:pt x="67581" y="1533921"/>
                  </a:cubicBezTo>
                  <a:cubicBezTo>
                    <a:pt x="75408" y="1537130"/>
                    <a:pt x="83593" y="1539462"/>
                    <a:pt x="91937" y="1540817"/>
                  </a:cubicBezTo>
                  <a:cubicBezTo>
                    <a:pt x="94028" y="1541175"/>
                    <a:pt x="96139" y="1541355"/>
                    <a:pt x="98230" y="1541654"/>
                  </a:cubicBezTo>
                  <a:cubicBezTo>
                    <a:pt x="100341" y="1541793"/>
                    <a:pt x="102452" y="1542012"/>
                    <a:pt x="104583" y="1542092"/>
                  </a:cubicBezTo>
                  <a:lnTo>
                    <a:pt x="107769" y="1542172"/>
                  </a:lnTo>
                  <a:lnTo>
                    <a:pt x="109362" y="1542212"/>
                  </a:lnTo>
                  <a:lnTo>
                    <a:pt x="657678" y="1542212"/>
                  </a:lnTo>
                  <a:cubicBezTo>
                    <a:pt x="674666" y="1542132"/>
                    <a:pt x="691554" y="1538306"/>
                    <a:pt x="706649" y="1530633"/>
                  </a:cubicBezTo>
                  <a:cubicBezTo>
                    <a:pt x="714197" y="1526807"/>
                    <a:pt x="721366" y="1522183"/>
                    <a:pt x="727839" y="1516723"/>
                  </a:cubicBezTo>
                  <a:cubicBezTo>
                    <a:pt x="734311" y="1511263"/>
                    <a:pt x="740186" y="1505065"/>
                    <a:pt x="745304" y="1498309"/>
                  </a:cubicBezTo>
                  <a:cubicBezTo>
                    <a:pt x="755421" y="1484698"/>
                    <a:pt x="762451" y="1468835"/>
                    <a:pt x="765338" y="1452135"/>
                  </a:cubicBezTo>
                  <a:cubicBezTo>
                    <a:pt x="765756" y="1450062"/>
                    <a:pt x="766035" y="1447950"/>
                    <a:pt x="766274" y="1445857"/>
                  </a:cubicBezTo>
                  <a:cubicBezTo>
                    <a:pt x="766593" y="1443765"/>
                    <a:pt x="766672" y="1441632"/>
                    <a:pt x="766852" y="1439520"/>
                  </a:cubicBezTo>
                  <a:cubicBezTo>
                    <a:pt x="767031" y="1437407"/>
                    <a:pt x="766971" y="1435275"/>
                    <a:pt x="767071" y="1433163"/>
                  </a:cubicBezTo>
                  <a:lnTo>
                    <a:pt x="767071" y="114689"/>
                  </a:lnTo>
                  <a:cubicBezTo>
                    <a:pt x="767071" y="112258"/>
                    <a:pt x="767111" y="109488"/>
                    <a:pt x="767031" y="107535"/>
                  </a:cubicBezTo>
                  <a:close/>
                  <a:moveTo>
                    <a:pt x="726604" y="436854"/>
                  </a:moveTo>
                  <a:lnTo>
                    <a:pt x="726604" y="1433003"/>
                  </a:lnTo>
                  <a:cubicBezTo>
                    <a:pt x="726504" y="1434358"/>
                    <a:pt x="726584" y="1435713"/>
                    <a:pt x="726445" y="1437049"/>
                  </a:cubicBezTo>
                  <a:cubicBezTo>
                    <a:pt x="726305" y="1438384"/>
                    <a:pt x="726305" y="1439739"/>
                    <a:pt x="726066" y="1441054"/>
                  </a:cubicBezTo>
                  <a:cubicBezTo>
                    <a:pt x="725907" y="1442390"/>
                    <a:pt x="725747" y="1443705"/>
                    <a:pt x="725469" y="1445000"/>
                  </a:cubicBezTo>
                  <a:cubicBezTo>
                    <a:pt x="723676" y="1455483"/>
                    <a:pt x="719235" y="1465387"/>
                    <a:pt x="712882" y="1473996"/>
                  </a:cubicBezTo>
                  <a:cubicBezTo>
                    <a:pt x="709636" y="1478261"/>
                    <a:pt x="705932" y="1482167"/>
                    <a:pt x="701830" y="1485635"/>
                  </a:cubicBezTo>
                  <a:cubicBezTo>
                    <a:pt x="697747" y="1489102"/>
                    <a:pt x="693207" y="1491992"/>
                    <a:pt x="688467" y="1494403"/>
                  </a:cubicBezTo>
                  <a:cubicBezTo>
                    <a:pt x="678967" y="1499246"/>
                    <a:pt x="668472" y="1501597"/>
                    <a:pt x="657659" y="1501677"/>
                  </a:cubicBezTo>
                  <a:lnTo>
                    <a:pt x="109343" y="1501677"/>
                  </a:lnTo>
                  <a:lnTo>
                    <a:pt x="108327" y="1501637"/>
                  </a:lnTo>
                  <a:lnTo>
                    <a:pt x="106296" y="1501597"/>
                  </a:lnTo>
                  <a:cubicBezTo>
                    <a:pt x="104941" y="1501557"/>
                    <a:pt x="103627" y="1501378"/>
                    <a:pt x="102273" y="1501318"/>
                  </a:cubicBezTo>
                  <a:cubicBezTo>
                    <a:pt x="100958" y="1501099"/>
                    <a:pt x="99624" y="1500999"/>
                    <a:pt x="98310" y="1500780"/>
                  </a:cubicBezTo>
                  <a:cubicBezTo>
                    <a:pt x="93052" y="1499903"/>
                    <a:pt x="87954" y="1498469"/>
                    <a:pt x="83035" y="1496456"/>
                  </a:cubicBezTo>
                  <a:cubicBezTo>
                    <a:pt x="73277" y="1492370"/>
                    <a:pt x="64275" y="1485993"/>
                    <a:pt x="57305" y="1477842"/>
                  </a:cubicBezTo>
                  <a:cubicBezTo>
                    <a:pt x="50215" y="1469771"/>
                    <a:pt x="45257" y="1460046"/>
                    <a:pt x="42588" y="1449823"/>
                  </a:cubicBezTo>
                  <a:cubicBezTo>
                    <a:pt x="41313" y="1444681"/>
                    <a:pt x="40616" y="1439380"/>
                    <a:pt x="40517" y="1433960"/>
                  </a:cubicBezTo>
                  <a:lnTo>
                    <a:pt x="40477" y="1432943"/>
                  </a:lnTo>
                  <a:lnTo>
                    <a:pt x="40477" y="109209"/>
                  </a:lnTo>
                  <a:cubicBezTo>
                    <a:pt x="40577" y="107853"/>
                    <a:pt x="40477" y="106498"/>
                    <a:pt x="40616" y="105163"/>
                  </a:cubicBezTo>
                  <a:cubicBezTo>
                    <a:pt x="40756" y="103828"/>
                    <a:pt x="40756" y="102473"/>
                    <a:pt x="40995" y="101157"/>
                  </a:cubicBezTo>
                  <a:cubicBezTo>
                    <a:pt x="41154" y="99822"/>
                    <a:pt x="41313" y="98507"/>
                    <a:pt x="41592" y="97212"/>
                  </a:cubicBezTo>
                  <a:cubicBezTo>
                    <a:pt x="43385" y="86729"/>
                    <a:pt x="47826" y="76825"/>
                    <a:pt x="54178" y="68215"/>
                  </a:cubicBezTo>
                  <a:cubicBezTo>
                    <a:pt x="57425" y="63951"/>
                    <a:pt x="61129" y="60045"/>
                    <a:pt x="65231" y="56577"/>
                  </a:cubicBezTo>
                  <a:cubicBezTo>
                    <a:pt x="69314" y="53110"/>
                    <a:pt x="73854" y="50220"/>
                    <a:pt x="78594" y="47809"/>
                  </a:cubicBezTo>
                  <a:cubicBezTo>
                    <a:pt x="88093" y="42966"/>
                    <a:pt x="98589" y="40614"/>
                    <a:pt x="109402" y="40535"/>
                  </a:cubicBezTo>
                  <a:lnTo>
                    <a:pt x="657738" y="40535"/>
                  </a:lnTo>
                  <a:lnTo>
                    <a:pt x="658754" y="40575"/>
                  </a:lnTo>
                  <a:lnTo>
                    <a:pt x="660785" y="40614"/>
                  </a:lnTo>
                  <a:cubicBezTo>
                    <a:pt x="662139" y="40654"/>
                    <a:pt x="663454" y="40834"/>
                    <a:pt x="664808" y="40893"/>
                  </a:cubicBezTo>
                  <a:cubicBezTo>
                    <a:pt x="666122" y="41113"/>
                    <a:pt x="667457" y="41212"/>
                    <a:pt x="668771" y="41431"/>
                  </a:cubicBezTo>
                  <a:cubicBezTo>
                    <a:pt x="674029" y="42308"/>
                    <a:pt x="679127" y="43743"/>
                    <a:pt x="684046" y="45756"/>
                  </a:cubicBezTo>
                  <a:cubicBezTo>
                    <a:pt x="693804" y="49841"/>
                    <a:pt x="702806" y="56218"/>
                    <a:pt x="709776" y="64369"/>
                  </a:cubicBezTo>
                  <a:cubicBezTo>
                    <a:pt x="716865" y="72440"/>
                    <a:pt x="721824" y="82165"/>
                    <a:pt x="724493" y="92389"/>
                  </a:cubicBezTo>
                  <a:cubicBezTo>
                    <a:pt x="725767" y="97530"/>
                    <a:pt x="726464" y="102831"/>
                    <a:pt x="726564" y="108252"/>
                  </a:cubicBezTo>
                  <a:lnTo>
                    <a:pt x="726604" y="109268"/>
                  </a:lnTo>
                  <a:lnTo>
                    <a:pt x="726604" y="436834"/>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8" name="Freeform 6">
              <a:extLst>
                <a:ext uri="{FF2B5EF4-FFF2-40B4-BE49-F238E27FC236}">
                  <a16:creationId xmlns:a16="http://schemas.microsoft.com/office/drawing/2014/main" id="{FC8CA634-8807-641F-55A2-A52DC1808953}"/>
                </a:ext>
              </a:extLst>
            </p:cNvPr>
            <p:cNvSpPr/>
            <p:nvPr/>
          </p:nvSpPr>
          <p:spPr>
            <a:xfrm>
              <a:off x="3124748" y="4525799"/>
              <a:ext cx="261999" cy="36250"/>
            </a:xfrm>
            <a:custGeom>
              <a:avLst/>
              <a:gdLst>
                <a:gd name="connsiteX0" fmla="*/ 0 w 261999"/>
                <a:gd name="connsiteY0" fmla="*/ 0 h 36250"/>
                <a:gd name="connsiteX1" fmla="*/ 262000 w 261999"/>
                <a:gd name="connsiteY1" fmla="*/ 0 h 36250"/>
                <a:gd name="connsiteX2" fmla="*/ 262000 w 261999"/>
                <a:gd name="connsiteY2" fmla="*/ 36250 h 36250"/>
                <a:gd name="connsiteX3" fmla="*/ 0 w 261999"/>
                <a:gd name="connsiteY3" fmla="*/ 36250 h 36250"/>
              </a:gdLst>
              <a:ahLst/>
              <a:cxnLst>
                <a:cxn ang="0">
                  <a:pos x="connsiteX0" y="connsiteY0"/>
                </a:cxn>
                <a:cxn ang="0">
                  <a:pos x="connsiteX1" y="connsiteY1"/>
                </a:cxn>
                <a:cxn ang="0">
                  <a:pos x="connsiteX2" y="connsiteY2"/>
                </a:cxn>
                <a:cxn ang="0">
                  <a:pos x="connsiteX3" y="connsiteY3"/>
                </a:cxn>
              </a:cxnLst>
              <a:rect l="l" t="t" r="r" b="b"/>
              <a:pathLst>
                <a:path w="261999" h="36250">
                  <a:moveTo>
                    <a:pt x="0" y="0"/>
                  </a:moveTo>
                  <a:lnTo>
                    <a:pt x="262000" y="0"/>
                  </a:lnTo>
                  <a:lnTo>
                    <a:pt x="262000" y="36250"/>
                  </a:lnTo>
                  <a:lnTo>
                    <a:pt x="0" y="3625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9" name="Freeform 7">
              <a:extLst>
                <a:ext uri="{FF2B5EF4-FFF2-40B4-BE49-F238E27FC236}">
                  <a16:creationId xmlns:a16="http://schemas.microsoft.com/office/drawing/2014/main" id="{A9851FA7-E722-E5E0-7AAB-A90B3F2DE9C7}"/>
                </a:ext>
              </a:extLst>
            </p:cNvPr>
            <p:cNvSpPr/>
            <p:nvPr/>
          </p:nvSpPr>
          <p:spPr>
            <a:xfrm>
              <a:off x="3548564" y="2686675"/>
              <a:ext cx="562117" cy="602735"/>
            </a:xfrm>
            <a:custGeom>
              <a:avLst/>
              <a:gdLst>
                <a:gd name="connsiteX0" fmla="*/ 422625 w 562117"/>
                <a:gd name="connsiteY0" fmla="*/ 168433 h 602735"/>
                <a:gd name="connsiteX1" fmla="*/ 19230 w 562117"/>
                <a:gd name="connsiteY1" fmla="*/ 315 h 602735"/>
                <a:gd name="connsiteX2" fmla="*/ 12 w 562117"/>
                <a:gd name="connsiteY2" fmla="*/ 20921 h 602735"/>
                <a:gd name="connsiteX3" fmla="*/ 20604 w 562117"/>
                <a:gd name="connsiteY3" fmla="*/ 40152 h 602735"/>
                <a:gd name="connsiteX4" fmla="*/ 393370 w 562117"/>
                <a:gd name="connsiteY4" fmla="*/ 195496 h 602735"/>
                <a:gd name="connsiteX5" fmla="*/ 519093 w 562117"/>
                <a:gd name="connsiteY5" fmla="*/ 580515 h 602735"/>
                <a:gd name="connsiteX6" fmla="*/ 536598 w 562117"/>
                <a:gd name="connsiteY6" fmla="*/ 602596 h 602735"/>
                <a:gd name="connsiteX7" fmla="*/ 538908 w 562117"/>
                <a:gd name="connsiteY7" fmla="*/ 602736 h 602735"/>
                <a:gd name="connsiteX8" fmla="*/ 558664 w 562117"/>
                <a:gd name="connsiteY8" fmla="*/ 585079 h 602735"/>
                <a:gd name="connsiteX9" fmla="*/ 422605 w 562117"/>
                <a:gd name="connsiteY9" fmla="*/ 168433 h 602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117" h="602735">
                  <a:moveTo>
                    <a:pt x="422625" y="168433"/>
                  </a:moveTo>
                  <a:cubicBezTo>
                    <a:pt x="318968" y="56315"/>
                    <a:pt x="171977" y="-4966"/>
                    <a:pt x="19230" y="315"/>
                  </a:cubicBezTo>
                  <a:cubicBezTo>
                    <a:pt x="8237" y="694"/>
                    <a:pt x="-366" y="9921"/>
                    <a:pt x="12" y="20921"/>
                  </a:cubicBezTo>
                  <a:cubicBezTo>
                    <a:pt x="390" y="31922"/>
                    <a:pt x="9531" y="40551"/>
                    <a:pt x="20604" y="40152"/>
                  </a:cubicBezTo>
                  <a:cubicBezTo>
                    <a:pt x="161741" y="35290"/>
                    <a:pt x="297600" y="91887"/>
                    <a:pt x="393370" y="195496"/>
                  </a:cubicBezTo>
                  <a:cubicBezTo>
                    <a:pt x="489440" y="299403"/>
                    <a:pt x="535264" y="439740"/>
                    <a:pt x="519093" y="580515"/>
                  </a:cubicBezTo>
                  <a:cubicBezTo>
                    <a:pt x="517838" y="591456"/>
                    <a:pt x="525685" y="601341"/>
                    <a:pt x="536598" y="602596"/>
                  </a:cubicBezTo>
                  <a:cubicBezTo>
                    <a:pt x="537375" y="602676"/>
                    <a:pt x="538132" y="602736"/>
                    <a:pt x="538908" y="602736"/>
                  </a:cubicBezTo>
                  <a:cubicBezTo>
                    <a:pt x="548886" y="602736"/>
                    <a:pt x="557509" y="595243"/>
                    <a:pt x="558664" y="585079"/>
                  </a:cubicBezTo>
                  <a:cubicBezTo>
                    <a:pt x="576169" y="432745"/>
                    <a:pt x="526581" y="280889"/>
                    <a:pt x="422605" y="168433"/>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0" name="Freeform 8">
              <a:extLst>
                <a:ext uri="{FF2B5EF4-FFF2-40B4-BE49-F238E27FC236}">
                  <a16:creationId xmlns:a16="http://schemas.microsoft.com/office/drawing/2014/main" id="{E2F46C03-A2B1-F7DA-246F-1EC1CF3A0E0B}"/>
                </a:ext>
              </a:extLst>
            </p:cNvPr>
            <p:cNvSpPr/>
            <p:nvPr/>
          </p:nvSpPr>
          <p:spPr>
            <a:xfrm>
              <a:off x="3553463" y="2824463"/>
              <a:ext cx="419681" cy="449224"/>
            </a:xfrm>
            <a:custGeom>
              <a:avLst/>
              <a:gdLst>
                <a:gd name="connsiteX0" fmla="*/ 19230 w 419681"/>
                <a:gd name="connsiteY0" fmla="*/ 234 h 449224"/>
                <a:gd name="connsiteX1" fmla="*/ 12 w 419681"/>
                <a:gd name="connsiteY1" fmla="*/ 20840 h 449224"/>
                <a:gd name="connsiteX2" fmla="*/ 20604 w 419681"/>
                <a:gd name="connsiteY2" fmla="*/ 40071 h 449224"/>
                <a:gd name="connsiteX3" fmla="*/ 287543 w 419681"/>
                <a:gd name="connsiteY3" fmla="*/ 151292 h 449224"/>
                <a:gd name="connsiteX4" fmla="*/ 377558 w 419681"/>
                <a:gd name="connsiteY4" fmla="*/ 427004 h 449224"/>
                <a:gd name="connsiteX5" fmla="*/ 395063 w 419681"/>
                <a:gd name="connsiteY5" fmla="*/ 449085 h 449224"/>
                <a:gd name="connsiteX6" fmla="*/ 397373 w 419681"/>
                <a:gd name="connsiteY6" fmla="*/ 449224 h 449224"/>
                <a:gd name="connsiteX7" fmla="*/ 417129 w 419681"/>
                <a:gd name="connsiteY7" fmla="*/ 431568 h 449224"/>
                <a:gd name="connsiteX8" fmla="*/ 316778 w 419681"/>
                <a:gd name="connsiteY8" fmla="*/ 124229 h 449224"/>
                <a:gd name="connsiteX9" fmla="*/ 19210 w 419681"/>
                <a:gd name="connsiteY9" fmla="*/ 234 h 449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681" h="449224">
                  <a:moveTo>
                    <a:pt x="19230" y="234"/>
                  </a:moveTo>
                  <a:cubicBezTo>
                    <a:pt x="8237" y="612"/>
                    <a:pt x="-366" y="9839"/>
                    <a:pt x="12" y="20840"/>
                  </a:cubicBezTo>
                  <a:cubicBezTo>
                    <a:pt x="390" y="31841"/>
                    <a:pt x="9611" y="40430"/>
                    <a:pt x="20604" y="40071"/>
                  </a:cubicBezTo>
                  <a:cubicBezTo>
                    <a:pt x="121652" y="36544"/>
                    <a:pt x="218956" y="77098"/>
                    <a:pt x="287543" y="151292"/>
                  </a:cubicBezTo>
                  <a:cubicBezTo>
                    <a:pt x="356349" y="225706"/>
                    <a:pt x="389148" y="326205"/>
                    <a:pt x="377558" y="427004"/>
                  </a:cubicBezTo>
                  <a:cubicBezTo>
                    <a:pt x="376303" y="437945"/>
                    <a:pt x="384130" y="447829"/>
                    <a:pt x="395063" y="449085"/>
                  </a:cubicBezTo>
                  <a:cubicBezTo>
                    <a:pt x="395840" y="449165"/>
                    <a:pt x="396597" y="449224"/>
                    <a:pt x="397373" y="449224"/>
                  </a:cubicBezTo>
                  <a:cubicBezTo>
                    <a:pt x="407351" y="449224"/>
                    <a:pt x="415954" y="441731"/>
                    <a:pt x="417129" y="431568"/>
                  </a:cubicBezTo>
                  <a:cubicBezTo>
                    <a:pt x="430054" y="319210"/>
                    <a:pt x="393490" y="207192"/>
                    <a:pt x="316778" y="124229"/>
                  </a:cubicBezTo>
                  <a:cubicBezTo>
                    <a:pt x="240305" y="41506"/>
                    <a:pt x="131829" y="-3672"/>
                    <a:pt x="19210" y="234"/>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1" name="Freeform 11">
              <a:extLst>
                <a:ext uri="{FF2B5EF4-FFF2-40B4-BE49-F238E27FC236}">
                  <a16:creationId xmlns:a16="http://schemas.microsoft.com/office/drawing/2014/main" id="{2F29F21A-DD3F-0AC9-18AB-09FC531A3D9E}"/>
                </a:ext>
              </a:extLst>
            </p:cNvPr>
            <p:cNvSpPr/>
            <p:nvPr/>
          </p:nvSpPr>
          <p:spPr>
            <a:xfrm>
              <a:off x="3558251" y="2959607"/>
              <a:ext cx="279012" cy="298635"/>
            </a:xfrm>
            <a:custGeom>
              <a:avLst/>
              <a:gdLst>
                <a:gd name="connsiteX0" fmla="*/ 20317 w 279012"/>
                <a:gd name="connsiteY0" fmla="*/ 6 h 298635"/>
                <a:gd name="connsiteX1" fmla="*/ 4 w 279012"/>
                <a:gd name="connsiteY1" fmla="*/ 19517 h 298635"/>
                <a:gd name="connsiteX2" fmla="*/ 19501 w 279012"/>
                <a:gd name="connsiteY2" fmla="*/ 39844 h 298635"/>
                <a:gd name="connsiteX3" fmla="*/ 179537 w 279012"/>
                <a:gd name="connsiteY3" fmla="*/ 111806 h 298635"/>
                <a:gd name="connsiteX4" fmla="*/ 238783 w 279012"/>
                <a:gd name="connsiteY4" fmla="*/ 277532 h 298635"/>
                <a:gd name="connsiteX5" fmla="*/ 257483 w 279012"/>
                <a:gd name="connsiteY5" fmla="*/ 298596 h 298635"/>
                <a:gd name="connsiteX6" fmla="*/ 258678 w 279012"/>
                <a:gd name="connsiteY6" fmla="*/ 298636 h 298635"/>
                <a:gd name="connsiteX7" fmla="*/ 278533 w 279012"/>
                <a:gd name="connsiteY7" fmla="*/ 279883 h 298635"/>
                <a:gd name="connsiteX8" fmla="*/ 208752 w 279012"/>
                <a:gd name="connsiteY8" fmla="*/ 84743 h 298635"/>
                <a:gd name="connsiteX9" fmla="*/ 20277 w 279012"/>
                <a:gd name="connsiteY9" fmla="*/ 6 h 298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9012" h="298635">
                  <a:moveTo>
                    <a:pt x="20317" y="6"/>
                  </a:moveTo>
                  <a:cubicBezTo>
                    <a:pt x="9284" y="-273"/>
                    <a:pt x="223" y="8516"/>
                    <a:pt x="4" y="19517"/>
                  </a:cubicBezTo>
                  <a:cubicBezTo>
                    <a:pt x="-215" y="30517"/>
                    <a:pt x="8508" y="39624"/>
                    <a:pt x="19501" y="39844"/>
                  </a:cubicBezTo>
                  <a:cubicBezTo>
                    <a:pt x="80958" y="41099"/>
                    <a:pt x="137795" y="66648"/>
                    <a:pt x="179537" y="111806"/>
                  </a:cubicBezTo>
                  <a:cubicBezTo>
                    <a:pt x="221398" y="157083"/>
                    <a:pt x="242448" y="215932"/>
                    <a:pt x="238783" y="277532"/>
                  </a:cubicBezTo>
                  <a:cubicBezTo>
                    <a:pt x="238126" y="288512"/>
                    <a:pt x="246510" y="297958"/>
                    <a:pt x="257483" y="298596"/>
                  </a:cubicBezTo>
                  <a:cubicBezTo>
                    <a:pt x="257882" y="298616"/>
                    <a:pt x="258280" y="298636"/>
                    <a:pt x="258678" y="298636"/>
                  </a:cubicBezTo>
                  <a:cubicBezTo>
                    <a:pt x="269134" y="298636"/>
                    <a:pt x="277916" y="290465"/>
                    <a:pt x="278533" y="279883"/>
                  </a:cubicBezTo>
                  <a:cubicBezTo>
                    <a:pt x="282835" y="207363"/>
                    <a:pt x="258041" y="138052"/>
                    <a:pt x="208752" y="84743"/>
                  </a:cubicBezTo>
                  <a:cubicBezTo>
                    <a:pt x="159602" y="31573"/>
                    <a:pt x="92668" y="1481"/>
                    <a:pt x="20277" y="6"/>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sp>
        <p:nvSpPr>
          <p:cNvPr id="103" name="Rectangle: Rounded Corners 134">
            <a:extLst>
              <a:ext uri="{FF2B5EF4-FFF2-40B4-BE49-F238E27FC236}">
                <a16:creationId xmlns:a16="http://schemas.microsoft.com/office/drawing/2014/main" id="{8D3A8E78-2ACE-4888-8AC1-3199C76691B3}"/>
              </a:ext>
            </a:extLst>
          </p:cNvPr>
          <p:cNvSpPr/>
          <p:nvPr/>
        </p:nvSpPr>
        <p:spPr>
          <a:xfrm>
            <a:off x="6819035" y="2168296"/>
            <a:ext cx="1483844" cy="1258378"/>
          </a:xfrm>
          <a:prstGeom prst="roundRect">
            <a:avLst>
              <a:gd name="adj" fmla="val 6717"/>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icrosoft Sans Serif" panose="020B0604020202020204" pitchFamily="34" charset="0"/>
            </a:endParaRPr>
          </a:p>
        </p:txBody>
      </p:sp>
      <p:grpSp>
        <p:nvGrpSpPr>
          <p:cNvPr id="104" name="Group 103">
            <a:extLst>
              <a:ext uri="{FF2B5EF4-FFF2-40B4-BE49-F238E27FC236}">
                <a16:creationId xmlns:a16="http://schemas.microsoft.com/office/drawing/2014/main" id="{4557426A-AEEE-90BB-2409-B581D00DA604}"/>
              </a:ext>
            </a:extLst>
          </p:cNvPr>
          <p:cNvGrpSpPr/>
          <p:nvPr/>
        </p:nvGrpSpPr>
        <p:grpSpPr>
          <a:xfrm>
            <a:off x="6649324" y="2955319"/>
            <a:ext cx="344863" cy="344863"/>
            <a:chOff x="7898741" y="3164448"/>
            <a:chExt cx="344863" cy="344863"/>
          </a:xfrm>
        </p:grpSpPr>
        <p:sp>
          <p:nvSpPr>
            <p:cNvPr id="105" name="Oval 104">
              <a:extLst>
                <a:ext uri="{FF2B5EF4-FFF2-40B4-BE49-F238E27FC236}">
                  <a16:creationId xmlns:a16="http://schemas.microsoft.com/office/drawing/2014/main" id="{D01AB765-0430-C538-C264-2FD8CFAA1047}"/>
                </a:ext>
              </a:extLst>
            </p:cNvPr>
            <p:cNvSpPr/>
            <p:nvPr/>
          </p:nvSpPr>
          <p:spPr>
            <a:xfrm>
              <a:off x="7898741" y="3164448"/>
              <a:ext cx="344863" cy="344863"/>
            </a:xfrm>
            <a:prstGeom prst="ellipse">
              <a:avLst/>
            </a:pr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icrosoft Sans Serif" panose="020B0604020202020204" pitchFamily="34" charset="0"/>
              </a:endParaRPr>
            </a:p>
          </p:txBody>
        </p:sp>
        <p:grpSp>
          <p:nvGrpSpPr>
            <p:cNvPr id="106" name="Group 105">
              <a:extLst>
                <a:ext uri="{FF2B5EF4-FFF2-40B4-BE49-F238E27FC236}">
                  <a16:creationId xmlns:a16="http://schemas.microsoft.com/office/drawing/2014/main" id="{DCAA3C23-BC7D-4E60-26FE-0509456A3005}"/>
                </a:ext>
              </a:extLst>
            </p:cNvPr>
            <p:cNvGrpSpPr>
              <a:grpSpLocks noChangeAspect="1"/>
            </p:cNvGrpSpPr>
            <p:nvPr/>
          </p:nvGrpSpPr>
          <p:grpSpPr>
            <a:xfrm>
              <a:off x="7974510" y="3241025"/>
              <a:ext cx="193324" cy="191708"/>
              <a:chOff x="2703227" y="3692753"/>
              <a:chExt cx="1064897" cy="1055996"/>
            </a:xfrm>
            <a:solidFill>
              <a:schemeClr val="accent1"/>
            </a:solidFill>
          </p:grpSpPr>
          <p:sp>
            <p:nvSpPr>
              <p:cNvPr id="107" name="Freeform 7">
                <a:extLst>
                  <a:ext uri="{FF2B5EF4-FFF2-40B4-BE49-F238E27FC236}">
                    <a16:creationId xmlns:a16="http://schemas.microsoft.com/office/drawing/2014/main" id="{463D3DE5-A04C-9F34-E5DA-927278BAE174}"/>
                  </a:ext>
                </a:extLst>
              </p:cNvPr>
              <p:cNvSpPr/>
              <p:nvPr/>
            </p:nvSpPr>
            <p:spPr>
              <a:xfrm>
                <a:off x="2703227" y="3692753"/>
                <a:ext cx="1064897" cy="1055996"/>
              </a:xfrm>
              <a:custGeom>
                <a:avLst/>
                <a:gdLst>
                  <a:gd name="connsiteX0" fmla="*/ 1035064 w 1064897"/>
                  <a:gd name="connsiteY0" fmla="*/ 541496 h 1055996"/>
                  <a:gd name="connsiteX1" fmla="*/ 1030338 w 1064897"/>
                  <a:gd name="connsiteY1" fmla="*/ 533647 h 1055996"/>
                  <a:gd name="connsiteX2" fmla="*/ 1026260 w 1064897"/>
                  <a:gd name="connsiteY2" fmla="*/ 527493 h 1055996"/>
                  <a:gd name="connsiteX3" fmla="*/ 1026260 w 1064897"/>
                  <a:gd name="connsiteY3" fmla="*/ 527493 h 1055996"/>
                  <a:gd name="connsiteX4" fmla="*/ 1026336 w 1064897"/>
                  <a:gd name="connsiteY4" fmla="*/ 527112 h 1055996"/>
                  <a:gd name="connsiteX5" fmla="*/ 1027194 w 1064897"/>
                  <a:gd name="connsiteY5" fmla="*/ 522597 h 1055996"/>
                  <a:gd name="connsiteX6" fmla="*/ 1028032 w 1064897"/>
                  <a:gd name="connsiteY6" fmla="*/ 517511 h 1055996"/>
                  <a:gd name="connsiteX7" fmla="*/ 1030186 w 1064897"/>
                  <a:gd name="connsiteY7" fmla="*/ 497031 h 1055996"/>
                  <a:gd name="connsiteX8" fmla="*/ 1030529 w 1064897"/>
                  <a:gd name="connsiteY8" fmla="*/ 486763 h 1055996"/>
                  <a:gd name="connsiteX9" fmla="*/ 1030300 w 1064897"/>
                  <a:gd name="connsiteY9" fmla="*/ 476495 h 1055996"/>
                  <a:gd name="connsiteX10" fmla="*/ 1028585 w 1064897"/>
                  <a:gd name="connsiteY10" fmla="*/ 455996 h 1055996"/>
                  <a:gd name="connsiteX11" fmla="*/ 1019057 w 1064897"/>
                  <a:gd name="connsiteY11" fmla="*/ 415895 h 1055996"/>
                  <a:gd name="connsiteX12" fmla="*/ 1015455 w 1064897"/>
                  <a:gd name="connsiteY12" fmla="*/ 406236 h 1055996"/>
                  <a:gd name="connsiteX13" fmla="*/ 1011434 w 1064897"/>
                  <a:gd name="connsiteY13" fmla="*/ 396749 h 1055996"/>
                  <a:gd name="connsiteX14" fmla="*/ 1007013 w 1064897"/>
                  <a:gd name="connsiteY14" fmla="*/ 387452 h 1055996"/>
                  <a:gd name="connsiteX15" fmla="*/ 1002058 w 1064897"/>
                  <a:gd name="connsiteY15" fmla="*/ 378441 h 1055996"/>
                  <a:gd name="connsiteX16" fmla="*/ 997447 w 1064897"/>
                  <a:gd name="connsiteY16" fmla="*/ 370821 h 1055996"/>
                  <a:gd name="connsiteX17" fmla="*/ 992606 w 1064897"/>
                  <a:gd name="connsiteY17" fmla="*/ 363353 h 1055996"/>
                  <a:gd name="connsiteX18" fmla="*/ 987366 w 1064897"/>
                  <a:gd name="connsiteY18" fmla="*/ 356190 h 1055996"/>
                  <a:gd name="connsiteX19" fmla="*/ 984717 w 1064897"/>
                  <a:gd name="connsiteY19" fmla="*/ 352627 h 1055996"/>
                  <a:gd name="connsiteX20" fmla="*/ 981896 w 1064897"/>
                  <a:gd name="connsiteY20" fmla="*/ 349217 h 1055996"/>
                  <a:gd name="connsiteX21" fmla="*/ 976198 w 1064897"/>
                  <a:gd name="connsiteY21" fmla="*/ 342435 h 1055996"/>
                  <a:gd name="connsiteX22" fmla="*/ 970157 w 1064897"/>
                  <a:gd name="connsiteY22" fmla="*/ 335977 h 1055996"/>
                  <a:gd name="connsiteX23" fmla="*/ 957447 w 1064897"/>
                  <a:gd name="connsiteY23" fmla="*/ 323709 h 1055996"/>
                  <a:gd name="connsiteX24" fmla="*/ 952740 w 1064897"/>
                  <a:gd name="connsiteY24" fmla="*/ 319727 h 1055996"/>
                  <a:gd name="connsiteX25" fmla="*/ 952282 w 1064897"/>
                  <a:gd name="connsiteY25" fmla="*/ 308735 h 1055996"/>
                  <a:gd name="connsiteX26" fmla="*/ 952035 w 1064897"/>
                  <a:gd name="connsiteY26" fmla="*/ 303591 h 1055996"/>
                  <a:gd name="connsiteX27" fmla="*/ 951406 w 1064897"/>
                  <a:gd name="connsiteY27" fmla="*/ 298181 h 1055996"/>
                  <a:gd name="connsiteX28" fmla="*/ 949938 w 1064897"/>
                  <a:gd name="connsiteY28" fmla="*/ 287284 h 1055996"/>
                  <a:gd name="connsiteX29" fmla="*/ 947728 w 1064897"/>
                  <a:gd name="connsiteY29" fmla="*/ 276520 h 1055996"/>
                  <a:gd name="connsiteX30" fmla="*/ 946508 w 1064897"/>
                  <a:gd name="connsiteY30" fmla="*/ 271167 h 1055996"/>
                  <a:gd name="connsiteX31" fmla="*/ 945879 w 1064897"/>
                  <a:gd name="connsiteY31" fmla="*/ 268500 h 1055996"/>
                  <a:gd name="connsiteX32" fmla="*/ 945079 w 1064897"/>
                  <a:gd name="connsiteY32" fmla="*/ 265871 h 1055996"/>
                  <a:gd name="connsiteX33" fmla="*/ 937895 w 1064897"/>
                  <a:gd name="connsiteY33" fmla="*/ 245144 h 1055996"/>
                  <a:gd name="connsiteX34" fmla="*/ 933588 w 1064897"/>
                  <a:gd name="connsiteY34" fmla="*/ 235085 h 1055996"/>
                  <a:gd name="connsiteX35" fmla="*/ 928633 w 1064897"/>
                  <a:gd name="connsiteY35" fmla="*/ 225369 h 1055996"/>
                  <a:gd name="connsiteX36" fmla="*/ 926061 w 1064897"/>
                  <a:gd name="connsiteY36" fmla="*/ 220568 h 1055996"/>
                  <a:gd name="connsiteX37" fmla="*/ 923221 w 1064897"/>
                  <a:gd name="connsiteY37" fmla="*/ 215939 h 1055996"/>
                  <a:gd name="connsiteX38" fmla="*/ 917428 w 1064897"/>
                  <a:gd name="connsiteY38" fmla="*/ 206738 h 1055996"/>
                  <a:gd name="connsiteX39" fmla="*/ 911006 w 1064897"/>
                  <a:gd name="connsiteY39" fmla="*/ 198012 h 1055996"/>
                  <a:gd name="connsiteX40" fmla="*/ 907747 w 1064897"/>
                  <a:gd name="connsiteY40" fmla="*/ 193688 h 1055996"/>
                  <a:gd name="connsiteX41" fmla="*/ 904260 w 1064897"/>
                  <a:gd name="connsiteY41" fmla="*/ 189573 h 1055996"/>
                  <a:gd name="connsiteX42" fmla="*/ 897152 w 1064897"/>
                  <a:gd name="connsiteY42" fmla="*/ 181476 h 1055996"/>
                  <a:gd name="connsiteX43" fmla="*/ 889548 w 1064897"/>
                  <a:gd name="connsiteY43" fmla="*/ 173894 h 1055996"/>
                  <a:gd name="connsiteX44" fmla="*/ 836628 w 1064897"/>
                  <a:gd name="connsiteY44" fmla="*/ 136326 h 1055996"/>
                  <a:gd name="connsiteX45" fmla="*/ 829367 w 1064897"/>
                  <a:gd name="connsiteY45" fmla="*/ 132726 h 1055996"/>
                  <a:gd name="connsiteX46" fmla="*/ 827786 w 1064897"/>
                  <a:gd name="connsiteY46" fmla="*/ 131964 h 1055996"/>
                  <a:gd name="connsiteX47" fmla="*/ 827328 w 1064897"/>
                  <a:gd name="connsiteY47" fmla="*/ 131773 h 1055996"/>
                  <a:gd name="connsiteX48" fmla="*/ 826433 w 1064897"/>
                  <a:gd name="connsiteY48" fmla="*/ 131411 h 1055996"/>
                  <a:gd name="connsiteX49" fmla="*/ 824051 w 1064897"/>
                  <a:gd name="connsiteY49" fmla="*/ 130440 h 1055996"/>
                  <a:gd name="connsiteX50" fmla="*/ 822831 w 1064897"/>
                  <a:gd name="connsiteY50" fmla="*/ 127582 h 1055996"/>
                  <a:gd name="connsiteX51" fmla="*/ 822526 w 1064897"/>
                  <a:gd name="connsiteY51" fmla="*/ 126858 h 1055996"/>
                  <a:gd name="connsiteX52" fmla="*/ 822374 w 1064897"/>
                  <a:gd name="connsiteY52" fmla="*/ 126496 h 1055996"/>
                  <a:gd name="connsiteX53" fmla="*/ 822298 w 1064897"/>
                  <a:gd name="connsiteY53" fmla="*/ 126325 h 1055996"/>
                  <a:gd name="connsiteX54" fmla="*/ 822031 w 1064897"/>
                  <a:gd name="connsiteY54" fmla="*/ 125791 h 1055996"/>
                  <a:gd name="connsiteX55" fmla="*/ 819649 w 1064897"/>
                  <a:gd name="connsiteY55" fmla="*/ 120991 h 1055996"/>
                  <a:gd name="connsiteX56" fmla="*/ 814827 w 1064897"/>
                  <a:gd name="connsiteY56" fmla="*/ 111427 h 1055996"/>
                  <a:gd name="connsiteX57" fmla="*/ 809396 w 1064897"/>
                  <a:gd name="connsiteY57" fmla="*/ 102073 h 1055996"/>
                  <a:gd name="connsiteX58" fmla="*/ 806652 w 1064897"/>
                  <a:gd name="connsiteY58" fmla="*/ 97406 h 1055996"/>
                  <a:gd name="connsiteX59" fmla="*/ 803622 w 1064897"/>
                  <a:gd name="connsiteY59" fmla="*/ 92853 h 1055996"/>
                  <a:gd name="connsiteX60" fmla="*/ 797467 w 1064897"/>
                  <a:gd name="connsiteY60" fmla="*/ 83785 h 1055996"/>
                  <a:gd name="connsiteX61" fmla="*/ 790683 w 1064897"/>
                  <a:gd name="connsiteY61" fmla="*/ 75002 h 1055996"/>
                  <a:gd name="connsiteX62" fmla="*/ 787233 w 1064897"/>
                  <a:gd name="connsiteY62" fmla="*/ 70640 h 1055996"/>
                  <a:gd name="connsiteX63" fmla="*/ 783498 w 1064897"/>
                  <a:gd name="connsiteY63" fmla="*/ 66430 h 1055996"/>
                  <a:gd name="connsiteX64" fmla="*/ 775895 w 1064897"/>
                  <a:gd name="connsiteY64" fmla="*/ 58104 h 1055996"/>
                  <a:gd name="connsiteX65" fmla="*/ 767643 w 1064897"/>
                  <a:gd name="connsiteY65" fmla="*/ 50141 h 1055996"/>
                  <a:gd name="connsiteX66" fmla="*/ 758896 w 1064897"/>
                  <a:gd name="connsiteY66" fmla="*/ 42540 h 1055996"/>
                  <a:gd name="connsiteX67" fmla="*/ 754380 w 1064897"/>
                  <a:gd name="connsiteY67" fmla="*/ 38844 h 1055996"/>
                  <a:gd name="connsiteX68" fmla="*/ 749673 w 1064897"/>
                  <a:gd name="connsiteY68" fmla="*/ 35301 h 1055996"/>
                  <a:gd name="connsiteX69" fmla="*/ 739916 w 1064897"/>
                  <a:gd name="connsiteY69" fmla="*/ 28538 h 1055996"/>
                  <a:gd name="connsiteX70" fmla="*/ 729530 w 1064897"/>
                  <a:gd name="connsiteY70" fmla="*/ 22403 h 1055996"/>
                  <a:gd name="connsiteX71" fmla="*/ 724232 w 1064897"/>
                  <a:gd name="connsiteY71" fmla="*/ 19470 h 1055996"/>
                  <a:gd name="connsiteX72" fmla="*/ 718687 w 1064897"/>
                  <a:gd name="connsiteY72" fmla="*/ 16841 h 1055996"/>
                  <a:gd name="connsiteX73" fmla="*/ 713103 w 1064897"/>
                  <a:gd name="connsiteY73" fmla="*/ 14269 h 1055996"/>
                  <a:gd name="connsiteX74" fmla="*/ 710302 w 1064897"/>
                  <a:gd name="connsiteY74" fmla="*/ 13012 h 1055996"/>
                  <a:gd name="connsiteX75" fmla="*/ 707386 w 1064897"/>
                  <a:gd name="connsiteY75" fmla="*/ 11926 h 1055996"/>
                  <a:gd name="connsiteX76" fmla="*/ 688635 w 1064897"/>
                  <a:gd name="connsiteY76" fmla="*/ 5829 h 1055996"/>
                  <a:gd name="connsiteX77" fmla="*/ 678992 w 1064897"/>
                  <a:gd name="connsiteY77" fmla="*/ 3448 h 1055996"/>
                  <a:gd name="connsiteX78" fmla="*/ 669121 w 1064897"/>
                  <a:gd name="connsiteY78" fmla="*/ 1848 h 1055996"/>
                  <a:gd name="connsiteX79" fmla="*/ 664166 w 1064897"/>
                  <a:gd name="connsiteY79" fmla="*/ 1143 h 1055996"/>
                  <a:gd name="connsiteX80" fmla="*/ 661689 w 1064897"/>
                  <a:gd name="connsiteY80" fmla="*/ 819 h 1055996"/>
                  <a:gd name="connsiteX81" fmla="*/ 659192 w 1064897"/>
                  <a:gd name="connsiteY81" fmla="*/ 667 h 1055996"/>
                  <a:gd name="connsiteX82" fmla="*/ 649207 w 1064897"/>
                  <a:gd name="connsiteY82" fmla="*/ 152 h 1055996"/>
                  <a:gd name="connsiteX83" fmla="*/ 644271 w 1064897"/>
                  <a:gd name="connsiteY83" fmla="*/ 0 h 1055996"/>
                  <a:gd name="connsiteX84" fmla="*/ 639831 w 1064897"/>
                  <a:gd name="connsiteY84" fmla="*/ 95 h 1055996"/>
                  <a:gd name="connsiteX85" fmla="*/ 630912 w 1064897"/>
                  <a:gd name="connsiteY85" fmla="*/ 457 h 1055996"/>
                  <a:gd name="connsiteX86" fmla="*/ 594476 w 1064897"/>
                  <a:gd name="connsiteY86" fmla="*/ 5982 h 1055996"/>
                  <a:gd name="connsiteX87" fmla="*/ 558250 w 1064897"/>
                  <a:gd name="connsiteY87" fmla="*/ 19032 h 1055996"/>
                  <a:gd name="connsiteX88" fmla="*/ 532485 w 1064897"/>
                  <a:gd name="connsiteY88" fmla="*/ 34482 h 1055996"/>
                  <a:gd name="connsiteX89" fmla="*/ 531570 w 1064897"/>
                  <a:gd name="connsiteY89" fmla="*/ 33777 h 1055996"/>
                  <a:gd name="connsiteX90" fmla="*/ 525987 w 1064897"/>
                  <a:gd name="connsiteY90" fmla="*/ 29986 h 1055996"/>
                  <a:gd name="connsiteX91" fmla="*/ 487988 w 1064897"/>
                  <a:gd name="connsiteY91" fmla="*/ 11183 h 1055996"/>
                  <a:gd name="connsiteX92" fmla="*/ 448236 w 1064897"/>
                  <a:gd name="connsiteY92" fmla="*/ 1829 h 1055996"/>
                  <a:gd name="connsiteX93" fmla="*/ 443300 w 1064897"/>
                  <a:gd name="connsiteY93" fmla="*/ 1200 h 1055996"/>
                  <a:gd name="connsiteX94" fmla="*/ 438403 w 1064897"/>
                  <a:gd name="connsiteY94" fmla="*/ 781 h 1055996"/>
                  <a:gd name="connsiteX95" fmla="*/ 428665 w 1064897"/>
                  <a:gd name="connsiteY95" fmla="*/ 190 h 1055996"/>
                  <a:gd name="connsiteX96" fmla="*/ 423843 w 1064897"/>
                  <a:gd name="connsiteY96" fmla="*/ 76 h 1055996"/>
                  <a:gd name="connsiteX97" fmla="*/ 421442 w 1064897"/>
                  <a:gd name="connsiteY97" fmla="*/ 19 h 1055996"/>
                  <a:gd name="connsiteX98" fmla="*/ 420242 w 1064897"/>
                  <a:gd name="connsiteY98" fmla="*/ 19 h 1055996"/>
                  <a:gd name="connsiteX99" fmla="*/ 418889 w 1064897"/>
                  <a:gd name="connsiteY99" fmla="*/ 38 h 1055996"/>
                  <a:gd name="connsiteX100" fmla="*/ 408046 w 1064897"/>
                  <a:gd name="connsiteY100" fmla="*/ 533 h 1055996"/>
                  <a:gd name="connsiteX101" fmla="*/ 402633 w 1064897"/>
                  <a:gd name="connsiteY101" fmla="*/ 914 h 1055996"/>
                  <a:gd name="connsiteX102" fmla="*/ 397260 w 1064897"/>
                  <a:gd name="connsiteY102" fmla="*/ 1676 h 1055996"/>
                  <a:gd name="connsiteX103" fmla="*/ 386531 w 1064897"/>
                  <a:gd name="connsiteY103" fmla="*/ 3353 h 1055996"/>
                  <a:gd name="connsiteX104" fmla="*/ 376050 w 1064897"/>
                  <a:gd name="connsiteY104" fmla="*/ 5944 h 1055996"/>
                  <a:gd name="connsiteX105" fmla="*/ 370828 w 1064897"/>
                  <a:gd name="connsiteY105" fmla="*/ 7315 h 1055996"/>
                  <a:gd name="connsiteX106" fmla="*/ 365778 w 1064897"/>
                  <a:gd name="connsiteY106" fmla="*/ 9030 h 1055996"/>
                  <a:gd name="connsiteX107" fmla="*/ 355735 w 1064897"/>
                  <a:gd name="connsiteY107" fmla="*/ 12650 h 1055996"/>
                  <a:gd name="connsiteX108" fmla="*/ 346131 w 1064897"/>
                  <a:gd name="connsiteY108" fmla="*/ 16974 h 1055996"/>
                  <a:gd name="connsiteX109" fmla="*/ 327836 w 1064897"/>
                  <a:gd name="connsiteY109" fmla="*/ 26880 h 1055996"/>
                  <a:gd name="connsiteX110" fmla="*/ 323530 w 1064897"/>
                  <a:gd name="connsiteY110" fmla="*/ 29643 h 1055996"/>
                  <a:gd name="connsiteX111" fmla="*/ 319337 w 1064897"/>
                  <a:gd name="connsiteY111" fmla="*/ 32538 h 1055996"/>
                  <a:gd name="connsiteX112" fmla="*/ 315164 w 1064897"/>
                  <a:gd name="connsiteY112" fmla="*/ 35453 h 1055996"/>
                  <a:gd name="connsiteX113" fmla="*/ 311124 w 1064897"/>
                  <a:gd name="connsiteY113" fmla="*/ 38463 h 1055996"/>
                  <a:gd name="connsiteX114" fmla="*/ 303387 w 1064897"/>
                  <a:gd name="connsiteY114" fmla="*/ 44807 h 1055996"/>
                  <a:gd name="connsiteX115" fmla="*/ 299595 w 1064897"/>
                  <a:gd name="connsiteY115" fmla="*/ 48027 h 1055996"/>
                  <a:gd name="connsiteX116" fmla="*/ 296031 w 1064897"/>
                  <a:gd name="connsiteY116" fmla="*/ 51399 h 1055996"/>
                  <a:gd name="connsiteX117" fmla="*/ 250105 w 1064897"/>
                  <a:gd name="connsiteY117" fmla="*/ 111561 h 1055996"/>
                  <a:gd name="connsiteX118" fmla="*/ 246122 w 1064897"/>
                  <a:gd name="connsiteY118" fmla="*/ 119447 h 1055996"/>
                  <a:gd name="connsiteX119" fmla="*/ 244159 w 1064897"/>
                  <a:gd name="connsiteY119" fmla="*/ 123410 h 1055996"/>
                  <a:gd name="connsiteX120" fmla="*/ 243187 w 1064897"/>
                  <a:gd name="connsiteY120" fmla="*/ 125391 h 1055996"/>
                  <a:gd name="connsiteX121" fmla="*/ 242730 w 1064897"/>
                  <a:gd name="connsiteY121" fmla="*/ 126325 h 1055996"/>
                  <a:gd name="connsiteX122" fmla="*/ 242615 w 1064897"/>
                  <a:gd name="connsiteY122" fmla="*/ 126591 h 1055996"/>
                  <a:gd name="connsiteX123" fmla="*/ 240977 w 1064897"/>
                  <a:gd name="connsiteY123" fmla="*/ 130440 h 1055996"/>
                  <a:gd name="connsiteX124" fmla="*/ 238957 w 1064897"/>
                  <a:gd name="connsiteY124" fmla="*/ 131259 h 1055996"/>
                  <a:gd name="connsiteX125" fmla="*/ 237947 w 1064897"/>
                  <a:gd name="connsiteY125" fmla="*/ 131659 h 1055996"/>
                  <a:gd name="connsiteX126" fmla="*/ 237451 w 1064897"/>
                  <a:gd name="connsiteY126" fmla="*/ 131869 h 1055996"/>
                  <a:gd name="connsiteX127" fmla="*/ 237203 w 1064897"/>
                  <a:gd name="connsiteY127" fmla="*/ 131964 h 1055996"/>
                  <a:gd name="connsiteX128" fmla="*/ 236441 w 1064897"/>
                  <a:gd name="connsiteY128" fmla="*/ 132345 h 1055996"/>
                  <a:gd name="connsiteX129" fmla="*/ 223216 w 1064897"/>
                  <a:gd name="connsiteY129" fmla="*/ 138936 h 1055996"/>
                  <a:gd name="connsiteX130" fmla="*/ 210448 w 1064897"/>
                  <a:gd name="connsiteY130" fmla="*/ 146442 h 1055996"/>
                  <a:gd name="connsiteX131" fmla="*/ 207285 w 1064897"/>
                  <a:gd name="connsiteY131" fmla="*/ 148366 h 1055996"/>
                  <a:gd name="connsiteX132" fmla="*/ 204235 w 1064897"/>
                  <a:gd name="connsiteY132" fmla="*/ 150481 h 1055996"/>
                  <a:gd name="connsiteX133" fmla="*/ 198175 w 1064897"/>
                  <a:gd name="connsiteY133" fmla="*/ 154767 h 1055996"/>
                  <a:gd name="connsiteX134" fmla="*/ 155393 w 1064897"/>
                  <a:gd name="connsiteY134" fmla="*/ 196145 h 1055996"/>
                  <a:gd name="connsiteX135" fmla="*/ 146551 w 1064897"/>
                  <a:gd name="connsiteY135" fmla="*/ 208338 h 1055996"/>
                  <a:gd name="connsiteX136" fmla="*/ 138586 w 1064897"/>
                  <a:gd name="connsiteY136" fmla="*/ 221178 h 1055996"/>
                  <a:gd name="connsiteX137" fmla="*/ 131630 w 1064897"/>
                  <a:gd name="connsiteY137" fmla="*/ 234666 h 1055996"/>
                  <a:gd name="connsiteX138" fmla="*/ 125684 w 1064897"/>
                  <a:gd name="connsiteY138" fmla="*/ 248687 h 1055996"/>
                  <a:gd name="connsiteX139" fmla="*/ 124274 w 1064897"/>
                  <a:gd name="connsiteY139" fmla="*/ 252230 h 1055996"/>
                  <a:gd name="connsiteX140" fmla="*/ 123093 w 1064897"/>
                  <a:gd name="connsiteY140" fmla="*/ 255869 h 1055996"/>
                  <a:gd name="connsiteX141" fmla="*/ 120787 w 1064897"/>
                  <a:gd name="connsiteY141" fmla="*/ 263147 h 1055996"/>
                  <a:gd name="connsiteX142" fmla="*/ 116975 w 1064897"/>
                  <a:gd name="connsiteY142" fmla="*/ 277949 h 1055996"/>
                  <a:gd name="connsiteX143" fmla="*/ 115356 w 1064897"/>
                  <a:gd name="connsiteY143" fmla="*/ 285417 h 1055996"/>
                  <a:gd name="connsiteX144" fmla="*/ 114288 w 1064897"/>
                  <a:gd name="connsiteY144" fmla="*/ 292980 h 1055996"/>
                  <a:gd name="connsiteX145" fmla="*/ 112783 w 1064897"/>
                  <a:gd name="connsiteY145" fmla="*/ 307839 h 1055996"/>
                  <a:gd name="connsiteX146" fmla="*/ 112287 w 1064897"/>
                  <a:gd name="connsiteY146" fmla="*/ 319689 h 1055996"/>
                  <a:gd name="connsiteX147" fmla="*/ 109410 w 1064897"/>
                  <a:gd name="connsiteY147" fmla="*/ 322051 h 1055996"/>
                  <a:gd name="connsiteX148" fmla="*/ 109200 w 1064897"/>
                  <a:gd name="connsiteY148" fmla="*/ 322223 h 1055996"/>
                  <a:gd name="connsiteX149" fmla="*/ 108800 w 1064897"/>
                  <a:gd name="connsiteY149" fmla="*/ 322565 h 1055996"/>
                  <a:gd name="connsiteX150" fmla="*/ 107428 w 1064897"/>
                  <a:gd name="connsiteY150" fmla="*/ 323804 h 1055996"/>
                  <a:gd name="connsiteX151" fmla="*/ 104703 w 1064897"/>
                  <a:gd name="connsiteY151" fmla="*/ 326299 h 1055996"/>
                  <a:gd name="connsiteX152" fmla="*/ 99291 w 1064897"/>
                  <a:gd name="connsiteY152" fmla="*/ 331348 h 1055996"/>
                  <a:gd name="connsiteX153" fmla="*/ 89077 w 1064897"/>
                  <a:gd name="connsiteY153" fmla="*/ 342073 h 1055996"/>
                  <a:gd name="connsiteX154" fmla="*/ 79605 w 1064897"/>
                  <a:gd name="connsiteY154" fmla="*/ 353485 h 1055996"/>
                  <a:gd name="connsiteX155" fmla="*/ 50011 w 1064897"/>
                  <a:gd name="connsiteY155" fmla="*/ 405036 h 1055996"/>
                  <a:gd name="connsiteX156" fmla="*/ 35680 w 1064897"/>
                  <a:gd name="connsiteY156" fmla="*/ 462988 h 1055996"/>
                  <a:gd name="connsiteX157" fmla="*/ 34975 w 1064897"/>
                  <a:gd name="connsiteY157" fmla="*/ 470437 h 1055996"/>
                  <a:gd name="connsiteX158" fmla="*/ 34689 w 1064897"/>
                  <a:gd name="connsiteY158" fmla="*/ 477885 h 1055996"/>
                  <a:gd name="connsiteX159" fmla="*/ 34498 w 1064897"/>
                  <a:gd name="connsiteY159" fmla="*/ 485334 h 1055996"/>
                  <a:gd name="connsiteX160" fmla="*/ 34651 w 1064897"/>
                  <a:gd name="connsiteY160" fmla="*/ 492783 h 1055996"/>
                  <a:gd name="connsiteX161" fmla="*/ 37833 w 1064897"/>
                  <a:gd name="connsiteY161" fmla="*/ 522502 h 1055996"/>
                  <a:gd name="connsiteX162" fmla="*/ 38767 w 1064897"/>
                  <a:gd name="connsiteY162" fmla="*/ 527398 h 1055996"/>
                  <a:gd name="connsiteX163" fmla="*/ 38500 w 1064897"/>
                  <a:gd name="connsiteY163" fmla="*/ 527798 h 1055996"/>
                  <a:gd name="connsiteX164" fmla="*/ 36366 w 1064897"/>
                  <a:gd name="connsiteY164" fmla="*/ 530999 h 1055996"/>
                  <a:gd name="connsiteX165" fmla="*/ 32269 w 1064897"/>
                  <a:gd name="connsiteY165" fmla="*/ 537533 h 1055996"/>
                  <a:gd name="connsiteX166" fmla="*/ 28381 w 1064897"/>
                  <a:gd name="connsiteY166" fmla="*/ 544201 h 1055996"/>
                  <a:gd name="connsiteX167" fmla="*/ 15175 w 1064897"/>
                  <a:gd name="connsiteY167" fmla="*/ 572205 h 1055996"/>
                  <a:gd name="connsiteX168" fmla="*/ 5933 w 1064897"/>
                  <a:gd name="connsiteY168" fmla="*/ 601886 h 1055996"/>
                  <a:gd name="connsiteX169" fmla="*/ 902 w 1064897"/>
                  <a:gd name="connsiteY169" fmla="*/ 632577 h 1055996"/>
                  <a:gd name="connsiteX170" fmla="*/ 292 w 1064897"/>
                  <a:gd name="connsiteY170" fmla="*/ 663591 h 1055996"/>
                  <a:gd name="connsiteX171" fmla="*/ 692 w 1064897"/>
                  <a:gd name="connsiteY171" fmla="*/ 671345 h 1055996"/>
                  <a:gd name="connsiteX172" fmla="*/ 1550 w 1064897"/>
                  <a:gd name="connsiteY172" fmla="*/ 679079 h 1055996"/>
                  <a:gd name="connsiteX173" fmla="*/ 2483 w 1064897"/>
                  <a:gd name="connsiteY173" fmla="*/ 686795 h 1055996"/>
                  <a:gd name="connsiteX174" fmla="*/ 3894 w 1064897"/>
                  <a:gd name="connsiteY174" fmla="*/ 694453 h 1055996"/>
                  <a:gd name="connsiteX175" fmla="*/ 23674 w 1064897"/>
                  <a:gd name="connsiteY175" fmla="*/ 753167 h 1055996"/>
                  <a:gd name="connsiteX176" fmla="*/ 29182 w 1064897"/>
                  <a:gd name="connsiteY176" fmla="*/ 763512 h 1055996"/>
                  <a:gd name="connsiteX177" fmla="*/ 35261 w 1064897"/>
                  <a:gd name="connsiteY177" fmla="*/ 773494 h 1055996"/>
                  <a:gd name="connsiteX178" fmla="*/ 38386 w 1064897"/>
                  <a:gd name="connsiteY178" fmla="*/ 778428 h 1055996"/>
                  <a:gd name="connsiteX179" fmla="*/ 41778 w 1064897"/>
                  <a:gd name="connsiteY179" fmla="*/ 783172 h 1055996"/>
                  <a:gd name="connsiteX180" fmla="*/ 48715 w 1064897"/>
                  <a:gd name="connsiteY180" fmla="*/ 792526 h 1055996"/>
                  <a:gd name="connsiteX181" fmla="*/ 64055 w 1064897"/>
                  <a:gd name="connsiteY181" fmla="*/ 809938 h 1055996"/>
                  <a:gd name="connsiteX182" fmla="*/ 80882 w 1064897"/>
                  <a:gd name="connsiteY182" fmla="*/ 825807 h 1055996"/>
                  <a:gd name="connsiteX183" fmla="*/ 89896 w 1064897"/>
                  <a:gd name="connsiteY183" fmla="*/ 833008 h 1055996"/>
                  <a:gd name="connsiteX184" fmla="*/ 94450 w 1064897"/>
                  <a:gd name="connsiteY184" fmla="*/ 836533 h 1055996"/>
                  <a:gd name="connsiteX185" fmla="*/ 99177 w 1064897"/>
                  <a:gd name="connsiteY185" fmla="*/ 839809 h 1055996"/>
                  <a:gd name="connsiteX186" fmla="*/ 103941 w 1064897"/>
                  <a:gd name="connsiteY186" fmla="*/ 843048 h 1055996"/>
                  <a:gd name="connsiteX187" fmla="*/ 105160 w 1064897"/>
                  <a:gd name="connsiteY187" fmla="*/ 843867 h 1055996"/>
                  <a:gd name="connsiteX188" fmla="*/ 105541 w 1064897"/>
                  <a:gd name="connsiteY188" fmla="*/ 846820 h 1055996"/>
                  <a:gd name="connsiteX189" fmla="*/ 106590 w 1064897"/>
                  <a:gd name="connsiteY189" fmla="*/ 854288 h 1055996"/>
                  <a:gd name="connsiteX190" fmla="*/ 107981 w 1064897"/>
                  <a:gd name="connsiteY190" fmla="*/ 861699 h 1055996"/>
                  <a:gd name="connsiteX191" fmla="*/ 111373 w 1064897"/>
                  <a:gd name="connsiteY191" fmla="*/ 876387 h 1055996"/>
                  <a:gd name="connsiteX192" fmla="*/ 113488 w 1064897"/>
                  <a:gd name="connsiteY192" fmla="*/ 883607 h 1055996"/>
                  <a:gd name="connsiteX193" fmla="*/ 115775 w 1064897"/>
                  <a:gd name="connsiteY193" fmla="*/ 890770 h 1055996"/>
                  <a:gd name="connsiteX194" fmla="*/ 142168 w 1064897"/>
                  <a:gd name="connsiteY194" fmla="*/ 944283 h 1055996"/>
                  <a:gd name="connsiteX195" fmla="*/ 256755 w 1064897"/>
                  <a:gd name="connsiteY195" fmla="*/ 1036965 h 1055996"/>
                  <a:gd name="connsiteX196" fmla="*/ 291877 w 1064897"/>
                  <a:gd name="connsiteY196" fmla="*/ 1048319 h 1055996"/>
                  <a:gd name="connsiteX197" fmla="*/ 328103 w 1064897"/>
                  <a:gd name="connsiteY197" fmla="*/ 1054586 h 1055996"/>
                  <a:gd name="connsiteX198" fmla="*/ 337231 w 1064897"/>
                  <a:gd name="connsiteY198" fmla="*/ 1055329 h 1055996"/>
                  <a:gd name="connsiteX199" fmla="*/ 346378 w 1064897"/>
                  <a:gd name="connsiteY199" fmla="*/ 1055806 h 1055996"/>
                  <a:gd name="connsiteX200" fmla="*/ 355507 w 1064897"/>
                  <a:gd name="connsiteY200" fmla="*/ 1055996 h 1055996"/>
                  <a:gd name="connsiteX201" fmla="*/ 364158 w 1064897"/>
                  <a:gd name="connsiteY201" fmla="*/ 1055787 h 1055996"/>
                  <a:gd name="connsiteX202" fmla="*/ 372810 w 1064897"/>
                  <a:gd name="connsiteY202" fmla="*/ 1055539 h 1055996"/>
                  <a:gd name="connsiteX203" fmla="*/ 381519 w 1064897"/>
                  <a:gd name="connsiteY203" fmla="*/ 1054891 h 1055996"/>
                  <a:gd name="connsiteX204" fmla="*/ 390228 w 1064897"/>
                  <a:gd name="connsiteY204" fmla="*/ 1054186 h 1055996"/>
                  <a:gd name="connsiteX205" fmla="*/ 398975 w 1064897"/>
                  <a:gd name="connsiteY205" fmla="*/ 1053043 h 1055996"/>
                  <a:gd name="connsiteX206" fmla="*/ 465482 w 1064897"/>
                  <a:gd name="connsiteY206" fmla="*/ 1035993 h 1055996"/>
                  <a:gd name="connsiteX207" fmla="*/ 527988 w 1064897"/>
                  <a:gd name="connsiteY207" fmla="*/ 999644 h 1055996"/>
                  <a:gd name="connsiteX208" fmla="*/ 532428 w 1064897"/>
                  <a:gd name="connsiteY208" fmla="*/ 995872 h 1055996"/>
                  <a:gd name="connsiteX209" fmla="*/ 533019 w 1064897"/>
                  <a:gd name="connsiteY209" fmla="*/ 996406 h 1055996"/>
                  <a:gd name="connsiteX210" fmla="*/ 534276 w 1064897"/>
                  <a:gd name="connsiteY210" fmla="*/ 997549 h 1055996"/>
                  <a:gd name="connsiteX211" fmla="*/ 534581 w 1064897"/>
                  <a:gd name="connsiteY211" fmla="*/ 997835 h 1055996"/>
                  <a:gd name="connsiteX212" fmla="*/ 536353 w 1064897"/>
                  <a:gd name="connsiteY212" fmla="*/ 999244 h 1055996"/>
                  <a:gd name="connsiteX213" fmla="*/ 540184 w 1064897"/>
                  <a:gd name="connsiteY213" fmla="*/ 1002254 h 1055996"/>
                  <a:gd name="connsiteX214" fmla="*/ 547902 w 1064897"/>
                  <a:gd name="connsiteY214" fmla="*/ 1008198 h 1055996"/>
                  <a:gd name="connsiteX215" fmla="*/ 555906 w 1064897"/>
                  <a:gd name="connsiteY215" fmla="*/ 1013552 h 1055996"/>
                  <a:gd name="connsiteX216" fmla="*/ 559927 w 1064897"/>
                  <a:gd name="connsiteY216" fmla="*/ 1016199 h 1055996"/>
                  <a:gd name="connsiteX217" fmla="*/ 564005 w 1064897"/>
                  <a:gd name="connsiteY217" fmla="*/ 1018714 h 1055996"/>
                  <a:gd name="connsiteX218" fmla="*/ 572294 w 1064897"/>
                  <a:gd name="connsiteY218" fmla="*/ 1023381 h 1055996"/>
                  <a:gd name="connsiteX219" fmla="*/ 576449 w 1064897"/>
                  <a:gd name="connsiteY219" fmla="*/ 1025687 h 1055996"/>
                  <a:gd name="connsiteX220" fmla="*/ 580679 w 1064897"/>
                  <a:gd name="connsiteY220" fmla="*/ 1027744 h 1055996"/>
                  <a:gd name="connsiteX221" fmla="*/ 589159 w 1064897"/>
                  <a:gd name="connsiteY221" fmla="*/ 1031745 h 1055996"/>
                  <a:gd name="connsiteX222" fmla="*/ 658773 w 1064897"/>
                  <a:gd name="connsiteY222" fmla="*/ 1052091 h 1055996"/>
                  <a:gd name="connsiteX223" fmla="*/ 676248 w 1064897"/>
                  <a:gd name="connsiteY223" fmla="*/ 1054320 h 1055996"/>
                  <a:gd name="connsiteX224" fmla="*/ 693647 w 1064897"/>
                  <a:gd name="connsiteY224" fmla="*/ 1055596 h 1055996"/>
                  <a:gd name="connsiteX225" fmla="*/ 711026 w 1064897"/>
                  <a:gd name="connsiteY225" fmla="*/ 1055958 h 1055996"/>
                  <a:gd name="connsiteX226" fmla="*/ 720173 w 1064897"/>
                  <a:gd name="connsiteY226" fmla="*/ 1055749 h 1055996"/>
                  <a:gd name="connsiteX227" fmla="*/ 729320 w 1064897"/>
                  <a:gd name="connsiteY227" fmla="*/ 1055196 h 1055996"/>
                  <a:gd name="connsiteX228" fmla="*/ 747577 w 1064897"/>
                  <a:gd name="connsiteY228" fmla="*/ 1053253 h 1055996"/>
                  <a:gd name="connsiteX229" fmla="*/ 765680 w 1064897"/>
                  <a:gd name="connsiteY229" fmla="*/ 1049938 h 1055996"/>
                  <a:gd name="connsiteX230" fmla="*/ 783555 w 1064897"/>
                  <a:gd name="connsiteY230" fmla="*/ 1045461 h 1055996"/>
                  <a:gd name="connsiteX231" fmla="*/ 801088 w 1064897"/>
                  <a:gd name="connsiteY231" fmla="*/ 1039613 h 1055996"/>
                  <a:gd name="connsiteX232" fmla="*/ 910796 w 1064897"/>
                  <a:gd name="connsiteY232" fmla="*/ 960648 h 1055996"/>
                  <a:gd name="connsiteX233" fmla="*/ 930367 w 1064897"/>
                  <a:gd name="connsiteY233" fmla="*/ 931919 h 1055996"/>
                  <a:gd name="connsiteX234" fmla="*/ 945575 w 1064897"/>
                  <a:gd name="connsiteY234" fmla="*/ 900372 h 1055996"/>
                  <a:gd name="connsiteX235" fmla="*/ 955846 w 1064897"/>
                  <a:gd name="connsiteY235" fmla="*/ 866690 h 1055996"/>
                  <a:gd name="connsiteX236" fmla="*/ 957561 w 1064897"/>
                  <a:gd name="connsiteY236" fmla="*/ 858041 h 1055996"/>
                  <a:gd name="connsiteX237" fmla="*/ 958361 w 1064897"/>
                  <a:gd name="connsiteY237" fmla="*/ 853697 h 1055996"/>
                  <a:gd name="connsiteX238" fmla="*/ 958971 w 1064897"/>
                  <a:gd name="connsiteY238" fmla="*/ 849335 h 1055996"/>
                  <a:gd name="connsiteX239" fmla="*/ 959695 w 1064897"/>
                  <a:gd name="connsiteY239" fmla="*/ 843810 h 1055996"/>
                  <a:gd name="connsiteX240" fmla="*/ 960629 w 1064897"/>
                  <a:gd name="connsiteY240" fmla="*/ 843201 h 1055996"/>
                  <a:gd name="connsiteX241" fmla="*/ 968461 w 1064897"/>
                  <a:gd name="connsiteY241" fmla="*/ 837885 h 1055996"/>
                  <a:gd name="connsiteX242" fmla="*/ 976008 w 1064897"/>
                  <a:gd name="connsiteY242" fmla="*/ 832170 h 1055996"/>
                  <a:gd name="connsiteX243" fmla="*/ 983421 w 1064897"/>
                  <a:gd name="connsiteY243" fmla="*/ 826265 h 1055996"/>
                  <a:gd name="connsiteX244" fmla="*/ 990510 w 1064897"/>
                  <a:gd name="connsiteY244" fmla="*/ 819940 h 1055996"/>
                  <a:gd name="connsiteX245" fmla="*/ 1004040 w 1064897"/>
                  <a:gd name="connsiteY245" fmla="*/ 806566 h 1055996"/>
                  <a:gd name="connsiteX246" fmla="*/ 1010367 w 1064897"/>
                  <a:gd name="connsiteY246" fmla="*/ 799422 h 1055996"/>
                  <a:gd name="connsiteX247" fmla="*/ 1016503 w 1064897"/>
                  <a:gd name="connsiteY247" fmla="*/ 792107 h 1055996"/>
                  <a:gd name="connsiteX248" fmla="*/ 1022182 w 1064897"/>
                  <a:gd name="connsiteY248" fmla="*/ 784410 h 1055996"/>
                  <a:gd name="connsiteX249" fmla="*/ 1027670 w 1064897"/>
                  <a:gd name="connsiteY249" fmla="*/ 776561 h 1055996"/>
                  <a:gd name="connsiteX250" fmla="*/ 1032777 w 1064897"/>
                  <a:gd name="connsiteY250" fmla="*/ 768427 h 1055996"/>
                  <a:gd name="connsiteX251" fmla="*/ 1035255 w 1064897"/>
                  <a:gd name="connsiteY251" fmla="*/ 764312 h 1055996"/>
                  <a:gd name="connsiteX252" fmla="*/ 1037542 w 1064897"/>
                  <a:gd name="connsiteY252" fmla="*/ 760064 h 1055996"/>
                  <a:gd name="connsiteX253" fmla="*/ 1062353 w 1064897"/>
                  <a:gd name="connsiteY253" fmla="*/ 687119 h 1055996"/>
                  <a:gd name="connsiteX254" fmla="*/ 1060753 w 1064897"/>
                  <a:gd name="connsiteY254" fmla="*/ 610059 h 1055996"/>
                  <a:gd name="connsiteX255" fmla="*/ 1034912 w 1064897"/>
                  <a:gd name="connsiteY255" fmla="*/ 541381 h 1055996"/>
                  <a:gd name="connsiteX256" fmla="*/ 38901 w 1064897"/>
                  <a:gd name="connsiteY256" fmla="*/ 527493 h 1055996"/>
                  <a:gd name="connsiteX257" fmla="*/ 38901 w 1064897"/>
                  <a:gd name="connsiteY257" fmla="*/ 527493 h 1055996"/>
                  <a:gd name="connsiteX258" fmla="*/ 38901 w 1064897"/>
                  <a:gd name="connsiteY258" fmla="*/ 527493 h 1055996"/>
                  <a:gd name="connsiteX259" fmla="*/ 38901 w 1064897"/>
                  <a:gd name="connsiteY259" fmla="*/ 527493 h 1055996"/>
                  <a:gd name="connsiteX260" fmla="*/ 38901 w 1064897"/>
                  <a:gd name="connsiteY260" fmla="*/ 527493 h 1055996"/>
                  <a:gd name="connsiteX261" fmla="*/ 38901 w 1064897"/>
                  <a:gd name="connsiteY261" fmla="*/ 527493 h 1055996"/>
                  <a:gd name="connsiteX262" fmla="*/ 38901 w 1064897"/>
                  <a:gd name="connsiteY262" fmla="*/ 527493 h 1055996"/>
                  <a:gd name="connsiteX263" fmla="*/ 38901 w 1064897"/>
                  <a:gd name="connsiteY263" fmla="*/ 527493 h 1055996"/>
                  <a:gd name="connsiteX264" fmla="*/ 105732 w 1064897"/>
                  <a:gd name="connsiteY264" fmla="*/ 844248 h 1055996"/>
                  <a:gd name="connsiteX265" fmla="*/ 105637 w 1064897"/>
                  <a:gd name="connsiteY265" fmla="*/ 844172 h 1055996"/>
                  <a:gd name="connsiteX266" fmla="*/ 106399 w 1064897"/>
                  <a:gd name="connsiteY266" fmla="*/ 844686 h 1055996"/>
                  <a:gd name="connsiteX267" fmla="*/ 105732 w 1064897"/>
                  <a:gd name="connsiteY267" fmla="*/ 844248 h 1055996"/>
                  <a:gd name="connsiteX268" fmla="*/ 1024202 w 1064897"/>
                  <a:gd name="connsiteY268" fmla="*/ 681327 h 1055996"/>
                  <a:gd name="connsiteX269" fmla="*/ 1003678 w 1064897"/>
                  <a:gd name="connsiteY269" fmla="*/ 741623 h 1055996"/>
                  <a:gd name="connsiteX270" fmla="*/ 1001791 w 1064897"/>
                  <a:gd name="connsiteY270" fmla="*/ 745147 h 1055996"/>
                  <a:gd name="connsiteX271" fmla="*/ 999714 w 1064897"/>
                  <a:gd name="connsiteY271" fmla="*/ 748557 h 1055996"/>
                  <a:gd name="connsiteX272" fmla="*/ 995484 w 1064897"/>
                  <a:gd name="connsiteY272" fmla="*/ 755320 h 1055996"/>
                  <a:gd name="connsiteX273" fmla="*/ 990910 w 1064897"/>
                  <a:gd name="connsiteY273" fmla="*/ 761854 h 1055996"/>
                  <a:gd name="connsiteX274" fmla="*/ 986184 w 1064897"/>
                  <a:gd name="connsiteY274" fmla="*/ 768274 h 1055996"/>
                  <a:gd name="connsiteX275" fmla="*/ 981058 w 1064897"/>
                  <a:gd name="connsiteY275" fmla="*/ 774371 h 1055996"/>
                  <a:gd name="connsiteX276" fmla="*/ 975798 w 1064897"/>
                  <a:gd name="connsiteY276" fmla="*/ 780333 h 1055996"/>
                  <a:gd name="connsiteX277" fmla="*/ 964498 w 1064897"/>
                  <a:gd name="connsiteY277" fmla="*/ 791497 h 1055996"/>
                  <a:gd name="connsiteX278" fmla="*/ 958590 w 1064897"/>
                  <a:gd name="connsiteY278" fmla="*/ 796793 h 1055996"/>
                  <a:gd name="connsiteX279" fmla="*/ 952378 w 1064897"/>
                  <a:gd name="connsiteY279" fmla="*/ 801727 h 1055996"/>
                  <a:gd name="connsiteX280" fmla="*/ 946051 w 1064897"/>
                  <a:gd name="connsiteY280" fmla="*/ 806528 h 1055996"/>
                  <a:gd name="connsiteX281" fmla="*/ 939496 w 1064897"/>
                  <a:gd name="connsiteY281" fmla="*/ 810986 h 1055996"/>
                  <a:gd name="connsiteX282" fmla="*/ 937151 w 1064897"/>
                  <a:gd name="connsiteY282" fmla="*/ 812567 h 1055996"/>
                  <a:gd name="connsiteX283" fmla="*/ 935093 w 1064897"/>
                  <a:gd name="connsiteY283" fmla="*/ 813767 h 1055996"/>
                  <a:gd name="connsiteX284" fmla="*/ 930901 w 1064897"/>
                  <a:gd name="connsiteY284" fmla="*/ 816206 h 1055996"/>
                  <a:gd name="connsiteX285" fmla="*/ 922249 w 1064897"/>
                  <a:gd name="connsiteY285" fmla="*/ 820587 h 1055996"/>
                  <a:gd name="connsiteX286" fmla="*/ 922078 w 1064897"/>
                  <a:gd name="connsiteY286" fmla="*/ 821330 h 1055996"/>
                  <a:gd name="connsiteX287" fmla="*/ 922078 w 1064897"/>
                  <a:gd name="connsiteY287" fmla="*/ 822131 h 1055996"/>
                  <a:gd name="connsiteX288" fmla="*/ 922135 w 1064897"/>
                  <a:gd name="connsiteY288" fmla="*/ 823731 h 1055996"/>
                  <a:gd name="connsiteX289" fmla="*/ 922154 w 1064897"/>
                  <a:gd name="connsiteY289" fmla="*/ 826950 h 1055996"/>
                  <a:gd name="connsiteX290" fmla="*/ 921925 w 1064897"/>
                  <a:gd name="connsiteY290" fmla="*/ 833389 h 1055996"/>
                  <a:gd name="connsiteX291" fmla="*/ 921563 w 1064897"/>
                  <a:gd name="connsiteY291" fmla="*/ 837828 h 1055996"/>
                  <a:gd name="connsiteX292" fmla="*/ 921525 w 1064897"/>
                  <a:gd name="connsiteY292" fmla="*/ 838381 h 1055996"/>
                  <a:gd name="connsiteX293" fmla="*/ 921525 w 1064897"/>
                  <a:gd name="connsiteY293" fmla="*/ 838495 h 1055996"/>
                  <a:gd name="connsiteX294" fmla="*/ 921525 w 1064897"/>
                  <a:gd name="connsiteY294" fmla="*/ 838438 h 1055996"/>
                  <a:gd name="connsiteX295" fmla="*/ 921506 w 1064897"/>
                  <a:gd name="connsiteY295" fmla="*/ 838590 h 1055996"/>
                  <a:gd name="connsiteX296" fmla="*/ 921258 w 1064897"/>
                  <a:gd name="connsiteY296" fmla="*/ 840400 h 1055996"/>
                  <a:gd name="connsiteX297" fmla="*/ 920763 w 1064897"/>
                  <a:gd name="connsiteY297" fmla="*/ 844020 h 1055996"/>
                  <a:gd name="connsiteX298" fmla="*/ 920267 w 1064897"/>
                  <a:gd name="connsiteY298" fmla="*/ 847639 h 1055996"/>
                  <a:gd name="connsiteX299" fmla="*/ 919600 w 1064897"/>
                  <a:gd name="connsiteY299" fmla="*/ 851240 h 1055996"/>
                  <a:gd name="connsiteX300" fmla="*/ 918190 w 1064897"/>
                  <a:gd name="connsiteY300" fmla="*/ 858422 h 1055996"/>
                  <a:gd name="connsiteX301" fmla="*/ 909672 w 1064897"/>
                  <a:gd name="connsiteY301" fmla="*/ 886388 h 1055996"/>
                  <a:gd name="connsiteX302" fmla="*/ 896999 w 1064897"/>
                  <a:gd name="connsiteY302" fmla="*/ 912659 h 1055996"/>
                  <a:gd name="connsiteX303" fmla="*/ 880611 w 1064897"/>
                  <a:gd name="connsiteY303" fmla="*/ 936701 h 1055996"/>
                  <a:gd name="connsiteX304" fmla="*/ 787805 w 1064897"/>
                  <a:gd name="connsiteY304" fmla="*/ 1003416 h 1055996"/>
                  <a:gd name="connsiteX305" fmla="*/ 772903 w 1064897"/>
                  <a:gd name="connsiteY305" fmla="*/ 1008389 h 1055996"/>
                  <a:gd name="connsiteX306" fmla="*/ 757677 w 1064897"/>
                  <a:gd name="connsiteY306" fmla="*/ 1012199 h 1055996"/>
                  <a:gd name="connsiteX307" fmla="*/ 742241 w 1064897"/>
                  <a:gd name="connsiteY307" fmla="*/ 1015018 h 1055996"/>
                  <a:gd name="connsiteX308" fmla="*/ 726653 w 1064897"/>
                  <a:gd name="connsiteY308" fmla="*/ 1016657 h 1055996"/>
                  <a:gd name="connsiteX309" fmla="*/ 718839 w 1064897"/>
                  <a:gd name="connsiteY309" fmla="*/ 1017133 h 1055996"/>
                  <a:gd name="connsiteX310" fmla="*/ 711007 w 1064897"/>
                  <a:gd name="connsiteY310" fmla="*/ 1017324 h 1055996"/>
                  <a:gd name="connsiteX311" fmla="*/ 695647 w 1064897"/>
                  <a:gd name="connsiteY311" fmla="*/ 1017000 h 1055996"/>
                  <a:gd name="connsiteX312" fmla="*/ 680307 w 1064897"/>
                  <a:gd name="connsiteY312" fmla="*/ 1015876 h 1055996"/>
                  <a:gd name="connsiteX313" fmla="*/ 664985 w 1064897"/>
                  <a:gd name="connsiteY313" fmla="*/ 1013913 h 1055996"/>
                  <a:gd name="connsiteX314" fmla="*/ 605167 w 1064897"/>
                  <a:gd name="connsiteY314" fmla="*/ 996463 h 1055996"/>
                  <a:gd name="connsiteX315" fmla="*/ 598021 w 1064897"/>
                  <a:gd name="connsiteY315" fmla="*/ 993091 h 1055996"/>
                  <a:gd name="connsiteX316" fmla="*/ 594457 w 1064897"/>
                  <a:gd name="connsiteY316" fmla="*/ 991377 h 1055996"/>
                  <a:gd name="connsiteX317" fmla="*/ 590989 w 1064897"/>
                  <a:gd name="connsiteY317" fmla="*/ 989433 h 1055996"/>
                  <a:gd name="connsiteX318" fmla="*/ 584052 w 1064897"/>
                  <a:gd name="connsiteY318" fmla="*/ 985547 h 1055996"/>
                  <a:gd name="connsiteX319" fmla="*/ 577325 w 1064897"/>
                  <a:gd name="connsiteY319" fmla="*/ 981261 h 1055996"/>
                  <a:gd name="connsiteX320" fmla="*/ 570674 w 1064897"/>
                  <a:gd name="connsiteY320" fmla="*/ 976841 h 1055996"/>
                  <a:gd name="connsiteX321" fmla="*/ 564329 w 1064897"/>
                  <a:gd name="connsiteY321" fmla="*/ 971926 h 1055996"/>
                  <a:gd name="connsiteX322" fmla="*/ 561165 w 1064897"/>
                  <a:gd name="connsiteY322" fmla="*/ 969468 h 1055996"/>
                  <a:gd name="connsiteX323" fmla="*/ 559641 w 1064897"/>
                  <a:gd name="connsiteY323" fmla="*/ 968268 h 1055996"/>
                  <a:gd name="connsiteX324" fmla="*/ 558650 w 1064897"/>
                  <a:gd name="connsiteY324" fmla="*/ 967354 h 1055996"/>
                  <a:gd name="connsiteX325" fmla="*/ 554667 w 1064897"/>
                  <a:gd name="connsiteY325" fmla="*/ 963715 h 1055996"/>
                  <a:gd name="connsiteX326" fmla="*/ 549350 w 1064897"/>
                  <a:gd name="connsiteY326" fmla="*/ 958324 h 1055996"/>
                  <a:gd name="connsiteX327" fmla="*/ 543404 w 1064897"/>
                  <a:gd name="connsiteY327" fmla="*/ 951256 h 1055996"/>
                  <a:gd name="connsiteX328" fmla="*/ 538126 w 1064897"/>
                  <a:gd name="connsiteY328" fmla="*/ 943674 h 1055996"/>
                  <a:gd name="connsiteX329" fmla="*/ 535763 w 1064897"/>
                  <a:gd name="connsiteY329" fmla="*/ 939711 h 1055996"/>
                  <a:gd name="connsiteX330" fmla="*/ 533552 w 1064897"/>
                  <a:gd name="connsiteY330" fmla="*/ 935653 h 1055996"/>
                  <a:gd name="connsiteX331" fmla="*/ 533000 w 1064897"/>
                  <a:gd name="connsiteY331" fmla="*/ 934644 h 1055996"/>
                  <a:gd name="connsiteX332" fmla="*/ 532638 w 1064897"/>
                  <a:gd name="connsiteY332" fmla="*/ 934224 h 1055996"/>
                  <a:gd name="connsiteX333" fmla="*/ 532218 w 1064897"/>
                  <a:gd name="connsiteY333" fmla="*/ 934548 h 1055996"/>
                  <a:gd name="connsiteX334" fmla="*/ 531113 w 1064897"/>
                  <a:gd name="connsiteY334" fmla="*/ 936568 h 1055996"/>
                  <a:gd name="connsiteX335" fmla="*/ 528902 w 1064897"/>
                  <a:gd name="connsiteY335" fmla="*/ 940626 h 1055996"/>
                  <a:gd name="connsiteX336" fmla="*/ 526463 w 1064897"/>
                  <a:gd name="connsiteY336" fmla="*/ 944550 h 1055996"/>
                  <a:gd name="connsiteX337" fmla="*/ 523910 w 1064897"/>
                  <a:gd name="connsiteY337" fmla="*/ 948398 h 1055996"/>
                  <a:gd name="connsiteX338" fmla="*/ 518250 w 1064897"/>
                  <a:gd name="connsiteY338" fmla="*/ 955695 h 1055996"/>
                  <a:gd name="connsiteX339" fmla="*/ 511866 w 1064897"/>
                  <a:gd name="connsiteY339" fmla="*/ 962477 h 1055996"/>
                  <a:gd name="connsiteX340" fmla="*/ 508054 w 1064897"/>
                  <a:gd name="connsiteY340" fmla="*/ 965944 h 1055996"/>
                  <a:gd name="connsiteX341" fmla="*/ 506149 w 1064897"/>
                  <a:gd name="connsiteY341" fmla="*/ 967677 h 1055996"/>
                  <a:gd name="connsiteX342" fmla="*/ 505672 w 1064897"/>
                  <a:gd name="connsiteY342" fmla="*/ 968116 h 1055996"/>
                  <a:gd name="connsiteX343" fmla="*/ 505444 w 1064897"/>
                  <a:gd name="connsiteY343" fmla="*/ 968325 h 1055996"/>
                  <a:gd name="connsiteX344" fmla="*/ 505082 w 1064897"/>
                  <a:gd name="connsiteY344" fmla="*/ 968611 h 1055996"/>
                  <a:gd name="connsiteX345" fmla="*/ 503576 w 1064897"/>
                  <a:gd name="connsiteY345" fmla="*/ 969792 h 1055996"/>
                  <a:gd name="connsiteX346" fmla="*/ 451361 w 1064897"/>
                  <a:gd name="connsiteY346" fmla="*/ 1000083 h 1055996"/>
                  <a:gd name="connsiteX347" fmla="*/ 393982 w 1064897"/>
                  <a:gd name="connsiteY347" fmla="*/ 1014752 h 1055996"/>
                  <a:gd name="connsiteX348" fmla="*/ 386321 w 1064897"/>
                  <a:gd name="connsiteY348" fmla="*/ 1015761 h 1055996"/>
                  <a:gd name="connsiteX349" fmla="*/ 378641 w 1064897"/>
                  <a:gd name="connsiteY349" fmla="*/ 1016371 h 1055996"/>
                  <a:gd name="connsiteX350" fmla="*/ 370961 w 1064897"/>
                  <a:gd name="connsiteY350" fmla="*/ 1016961 h 1055996"/>
                  <a:gd name="connsiteX351" fmla="*/ 363301 w 1064897"/>
                  <a:gd name="connsiteY351" fmla="*/ 1017171 h 1055996"/>
                  <a:gd name="connsiteX352" fmla="*/ 355640 w 1064897"/>
                  <a:gd name="connsiteY352" fmla="*/ 1017362 h 1055996"/>
                  <a:gd name="connsiteX353" fmla="*/ 347808 w 1064897"/>
                  <a:gd name="connsiteY353" fmla="*/ 1017190 h 1055996"/>
                  <a:gd name="connsiteX354" fmla="*/ 339995 w 1064897"/>
                  <a:gd name="connsiteY354" fmla="*/ 1016790 h 1055996"/>
                  <a:gd name="connsiteX355" fmla="*/ 332181 w 1064897"/>
                  <a:gd name="connsiteY355" fmla="*/ 1016161 h 1055996"/>
                  <a:gd name="connsiteX356" fmla="*/ 301291 w 1064897"/>
                  <a:gd name="connsiteY356" fmla="*/ 1010808 h 1055996"/>
                  <a:gd name="connsiteX357" fmla="*/ 271410 w 1064897"/>
                  <a:gd name="connsiteY357" fmla="*/ 1001150 h 1055996"/>
                  <a:gd name="connsiteX358" fmla="*/ 174602 w 1064897"/>
                  <a:gd name="connsiteY358" fmla="*/ 922985 h 1055996"/>
                  <a:gd name="connsiteX359" fmla="*/ 152592 w 1064897"/>
                  <a:gd name="connsiteY359" fmla="*/ 878387 h 1055996"/>
                  <a:gd name="connsiteX360" fmla="*/ 150706 w 1064897"/>
                  <a:gd name="connsiteY360" fmla="*/ 872424 h 1055996"/>
                  <a:gd name="connsiteX361" fmla="*/ 148952 w 1064897"/>
                  <a:gd name="connsiteY361" fmla="*/ 866423 h 1055996"/>
                  <a:gd name="connsiteX362" fmla="*/ 146132 w 1064897"/>
                  <a:gd name="connsiteY362" fmla="*/ 854250 h 1055996"/>
                  <a:gd name="connsiteX363" fmla="*/ 144969 w 1064897"/>
                  <a:gd name="connsiteY363" fmla="*/ 848116 h 1055996"/>
                  <a:gd name="connsiteX364" fmla="*/ 144112 w 1064897"/>
                  <a:gd name="connsiteY364" fmla="*/ 841924 h 1055996"/>
                  <a:gd name="connsiteX365" fmla="*/ 143693 w 1064897"/>
                  <a:gd name="connsiteY365" fmla="*/ 838819 h 1055996"/>
                  <a:gd name="connsiteX366" fmla="*/ 143635 w 1064897"/>
                  <a:gd name="connsiteY366" fmla="*/ 838438 h 1055996"/>
                  <a:gd name="connsiteX367" fmla="*/ 143635 w 1064897"/>
                  <a:gd name="connsiteY367" fmla="*/ 838362 h 1055996"/>
                  <a:gd name="connsiteX368" fmla="*/ 143635 w 1064897"/>
                  <a:gd name="connsiteY368" fmla="*/ 838133 h 1055996"/>
                  <a:gd name="connsiteX369" fmla="*/ 143540 w 1064897"/>
                  <a:gd name="connsiteY369" fmla="*/ 837181 h 1055996"/>
                  <a:gd name="connsiteX370" fmla="*/ 143235 w 1064897"/>
                  <a:gd name="connsiteY370" fmla="*/ 833389 h 1055996"/>
                  <a:gd name="connsiteX371" fmla="*/ 143064 w 1064897"/>
                  <a:gd name="connsiteY371" fmla="*/ 821597 h 1055996"/>
                  <a:gd name="connsiteX372" fmla="*/ 143064 w 1064897"/>
                  <a:gd name="connsiteY372" fmla="*/ 820854 h 1055996"/>
                  <a:gd name="connsiteX373" fmla="*/ 142549 w 1064897"/>
                  <a:gd name="connsiteY373" fmla="*/ 820416 h 1055996"/>
                  <a:gd name="connsiteX374" fmla="*/ 141234 w 1064897"/>
                  <a:gd name="connsiteY374" fmla="*/ 819768 h 1055996"/>
                  <a:gd name="connsiteX375" fmla="*/ 138586 w 1064897"/>
                  <a:gd name="connsiteY375" fmla="*/ 818454 h 1055996"/>
                  <a:gd name="connsiteX376" fmla="*/ 133364 w 1064897"/>
                  <a:gd name="connsiteY376" fmla="*/ 815711 h 1055996"/>
                  <a:gd name="connsiteX377" fmla="*/ 128276 w 1064897"/>
                  <a:gd name="connsiteY377" fmla="*/ 812739 h 1055996"/>
                  <a:gd name="connsiteX378" fmla="*/ 127399 w 1064897"/>
                  <a:gd name="connsiteY378" fmla="*/ 812167 h 1055996"/>
                  <a:gd name="connsiteX379" fmla="*/ 125417 w 1064897"/>
                  <a:gd name="connsiteY379" fmla="*/ 810834 h 1055996"/>
                  <a:gd name="connsiteX380" fmla="*/ 121416 w 1064897"/>
                  <a:gd name="connsiteY380" fmla="*/ 808128 h 1055996"/>
                  <a:gd name="connsiteX381" fmla="*/ 117433 w 1064897"/>
                  <a:gd name="connsiteY381" fmla="*/ 805385 h 1055996"/>
                  <a:gd name="connsiteX382" fmla="*/ 113621 w 1064897"/>
                  <a:gd name="connsiteY382" fmla="*/ 802413 h 1055996"/>
                  <a:gd name="connsiteX383" fmla="*/ 106075 w 1064897"/>
                  <a:gd name="connsiteY383" fmla="*/ 796393 h 1055996"/>
                  <a:gd name="connsiteX384" fmla="*/ 92030 w 1064897"/>
                  <a:gd name="connsiteY384" fmla="*/ 783115 h 1055996"/>
                  <a:gd name="connsiteX385" fmla="*/ 79224 w 1064897"/>
                  <a:gd name="connsiteY385" fmla="*/ 768617 h 1055996"/>
                  <a:gd name="connsiteX386" fmla="*/ 73469 w 1064897"/>
                  <a:gd name="connsiteY386" fmla="*/ 760826 h 1055996"/>
                  <a:gd name="connsiteX387" fmla="*/ 70649 w 1064897"/>
                  <a:gd name="connsiteY387" fmla="*/ 756882 h 1055996"/>
                  <a:gd name="connsiteX388" fmla="*/ 68057 w 1064897"/>
                  <a:gd name="connsiteY388" fmla="*/ 752767 h 1055996"/>
                  <a:gd name="connsiteX389" fmla="*/ 62988 w 1064897"/>
                  <a:gd name="connsiteY389" fmla="*/ 744480 h 1055996"/>
                  <a:gd name="connsiteX390" fmla="*/ 58434 w 1064897"/>
                  <a:gd name="connsiteY390" fmla="*/ 735888 h 1055996"/>
                  <a:gd name="connsiteX391" fmla="*/ 42083 w 1064897"/>
                  <a:gd name="connsiteY391" fmla="*/ 687366 h 1055996"/>
                  <a:gd name="connsiteX392" fmla="*/ 40902 w 1064897"/>
                  <a:gd name="connsiteY392" fmla="*/ 681041 h 1055996"/>
                  <a:gd name="connsiteX393" fmla="*/ 40158 w 1064897"/>
                  <a:gd name="connsiteY393" fmla="*/ 674659 h 1055996"/>
                  <a:gd name="connsiteX394" fmla="*/ 39434 w 1064897"/>
                  <a:gd name="connsiteY394" fmla="*/ 668278 h 1055996"/>
                  <a:gd name="connsiteX395" fmla="*/ 39110 w 1064897"/>
                  <a:gd name="connsiteY395" fmla="*/ 661877 h 1055996"/>
                  <a:gd name="connsiteX396" fmla="*/ 39587 w 1064897"/>
                  <a:gd name="connsiteY396" fmla="*/ 636234 h 1055996"/>
                  <a:gd name="connsiteX397" fmla="*/ 43741 w 1064897"/>
                  <a:gd name="connsiteY397" fmla="*/ 610897 h 1055996"/>
                  <a:gd name="connsiteX398" fmla="*/ 51383 w 1064897"/>
                  <a:gd name="connsiteY398" fmla="*/ 586379 h 1055996"/>
                  <a:gd name="connsiteX399" fmla="*/ 62321 w 1064897"/>
                  <a:gd name="connsiteY399" fmla="*/ 563194 h 1055996"/>
                  <a:gd name="connsiteX400" fmla="*/ 65561 w 1064897"/>
                  <a:gd name="connsiteY400" fmla="*/ 557670 h 1055996"/>
                  <a:gd name="connsiteX401" fmla="*/ 68953 w 1064897"/>
                  <a:gd name="connsiteY401" fmla="*/ 552240 h 1055996"/>
                  <a:gd name="connsiteX402" fmla="*/ 70725 w 1064897"/>
                  <a:gd name="connsiteY402" fmla="*/ 549573 h 1055996"/>
                  <a:gd name="connsiteX403" fmla="*/ 71354 w 1064897"/>
                  <a:gd name="connsiteY403" fmla="*/ 548640 h 1055996"/>
                  <a:gd name="connsiteX404" fmla="*/ 71907 w 1064897"/>
                  <a:gd name="connsiteY404" fmla="*/ 547839 h 1055996"/>
                  <a:gd name="connsiteX405" fmla="*/ 74193 w 1064897"/>
                  <a:gd name="connsiteY405" fmla="*/ 544696 h 1055996"/>
                  <a:gd name="connsiteX406" fmla="*/ 78996 w 1064897"/>
                  <a:gd name="connsiteY406" fmla="*/ 538733 h 1055996"/>
                  <a:gd name="connsiteX407" fmla="*/ 81454 w 1064897"/>
                  <a:gd name="connsiteY407" fmla="*/ 535818 h 1055996"/>
                  <a:gd name="connsiteX408" fmla="*/ 80196 w 1064897"/>
                  <a:gd name="connsiteY408" fmla="*/ 532199 h 1055996"/>
                  <a:gd name="connsiteX409" fmla="*/ 78024 w 1064897"/>
                  <a:gd name="connsiteY409" fmla="*/ 524864 h 1055996"/>
                  <a:gd name="connsiteX410" fmla="*/ 77147 w 1064897"/>
                  <a:gd name="connsiteY410" fmla="*/ 521130 h 1055996"/>
                  <a:gd name="connsiteX411" fmla="*/ 76937 w 1064897"/>
                  <a:gd name="connsiteY411" fmla="*/ 520197 h 1055996"/>
                  <a:gd name="connsiteX412" fmla="*/ 76652 w 1064897"/>
                  <a:gd name="connsiteY412" fmla="*/ 518768 h 1055996"/>
                  <a:gd name="connsiteX413" fmla="*/ 76080 w 1064897"/>
                  <a:gd name="connsiteY413" fmla="*/ 515777 h 1055996"/>
                  <a:gd name="connsiteX414" fmla="*/ 73469 w 1064897"/>
                  <a:gd name="connsiteY414" fmla="*/ 491449 h 1055996"/>
                  <a:gd name="connsiteX415" fmla="*/ 73336 w 1064897"/>
                  <a:gd name="connsiteY415" fmla="*/ 485334 h 1055996"/>
                  <a:gd name="connsiteX416" fmla="*/ 73507 w 1064897"/>
                  <a:gd name="connsiteY416" fmla="*/ 479219 h 1055996"/>
                  <a:gd name="connsiteX417" fmla="*/ 73736 w 1064897"/>
                  <a:gd name="connsiteY417" fmla="*/ 473104 h 1055996"/>
                  <a:gd name="connsiteX418" fmla="*/ 74327 w 1064897"/>
                  <a:gd name="connsiteY418" fmla="*/ 467007 h 1055996"/>
                  <a:gd name="connsiteX419" fmla="*/ 86047 w 1064897"/>
                  <a:gd name="connsiteY419" fmla="*/ 419590 h 1055996"/>
                  <a:gd name="connsiteX420" fmla="*/ 110325 w 1064897"/>
                  <a:gd name="connsiteY420" fmla="*/ 377298 h 1055996"/>
                  <a:gd name="connsiteX421" fmla="*/ 118119 w 1064897"/>
                  <a:gd name="connsiteY421" fmla="*/ 367906 h 1055996"/>
                  <a:gd name="connsiteX422" fmla="*/ 126542 w 1064897"/>
                  <a:gd name="connsiteY422" fmla="*/ 359086 h 1055996"/>
                  <a:gd name="connsiteX423" fmla="*/ 131001 w 1064897"/>
                  <a:gd name="connsiteY423" fmla="*/ 354933 h 1055996"/>
                  <a:gd name="connsiteX424" fmla="*/ 133231 w 1064897"/>
                  <a:gd name="connsiteY424" fmla="*/ 352856 h 1055996"/>
                  <a:gd name="connsiteX425" fmla="*/ 134355 w 1064897"/>
                  <a:gd name="connsiteY425" fmla="*/ 351827 h 1055996"/>
                  <a:gd name="connsiteX426" fmla="*/ 135251 w 1064897"/>
                  <a:gd name="connsiteY426" fmla="*/ 351065 h 1055996"/>
                  <a:gd name="connsiteX427" fmla="*/ 138662 w 1064897"/>
                  <a:gd name="connsiteY427" fmla="*/ 348284 h 1055996"/>
                  <a:gd name="connsiteX428" fmla="*/ 141939 w 1064897"/>
                  <a:gd name="connsiteY428" fmla="*/ 345693 h 1055996"/>
                  <a:gd name="connsiteX429" fmla="*/ 149619 w 1064897"/>
                  <a:gd name="connsiteY429" fmla="*/ 340473 h 1055996"/>
                  <a:gd name="connsiteX430" fmla="*/ 151582 w 1064897"/>
                  <a:gd name="connsiteY430" fmla="*/ 339235 h 1055996"/>
                  <a:gd name="connsiteX431" fmla="*/ 152573 w 1064897"/>
                  <a:gd name="connsiteY431" fmla="*/ 338625 h 1055996"/>
                  <a:gd name="connsiteX432" fmla="*/ 152687 w 1064897"/>
                  <a:gd name="connsiteY432" fmla="*/ 338111 h 1055996"/>
                  <a:gd name="connsiteX433" fmla="*/ 152592 w 1064897"/>
                  <a:gd name="connsiteY433" fmla="*/ 337539 h 1055996"/>
                  <a:gd name="connsiteX434" fmla="*/ 151887 w 1064897"/>
                  <a:gd name="connsiteY434" fmla="*/ 332948 h 1055996"/>
                  <a:gd name="connsiteX435" fmla="*/ 151144 w 1064897"/>
                  <a:gd name="connsiteY435" fmla="*/ 323689 h 1055996"/>
                  <a:gd name="connsiteX436" fmla="*/ 151087 w 1064897"/>
                  <a:gd name="connsiteY436" fmla="*/ 321365 h 1055996"/>
                  <a:gd name="connsiteX437" fmla="*/ 151087 w 1064897"/>
                  <a:gd name="connsiteY437" fmla="*/ 320794 h 1055996"/>
                  <a:gd name="connsiteX438" fmla="*/ 151087 w 1064897"/>
                  <a:gd name="connsiteY438" fmla="*/ 320508 h 1055996"/>
                  <a:gd name="connsiteX439" fmla="*/ 151087 w 1064897"/>
                  <a:gd name="connsiteY439" fmla="*/ 320032 h 1055996"/>
                  <a:gd name="connsiteX440" fmla="*/ 151182 w 1064897"/>
                  <a:gd name="connsiteY440" fmla="*/ 318146 h 1055996"/>
                  <a:gd name="connsiteX441" fmla="*/ 151506 w 1064897"/>
                  <a:gd name="connsiteY441" fmla="*/ 310564 h 1055996"/>
                  <a:gd name="connsiteX442" fmla="*/ 186036 w 1064897"/>
                  <a:gd name="connsiteY442" fmla="*/ 219997 h 1055996"/>
                  <a:gd name="connsiteX443" fmla="*/ 221062 w 1064897"/>
                  <a:gd name="connsiteY443" fmla="*/ 186125 h 1055996"/>
                  <a:gd name="connsiteX444" fmla="*/ 226036 w 1064897"/>
                  <a:gd name="connsiteY444" fmla="*/ 182600 h 1055996"/>
                  <a:gd name="connsiteX445" fmla="*/ 228533 w 1064897"/>
                  <a:gd name="connsiteY445" fmla="*/ 180848 h 1055996"/>
                  <a:gd name="connsiteX446" fmla="*/ 231143 w 1064897"/>
                  <a:gd name="connsiteY446" fmla="*/ 179267 h 1055996"/>
                  <a:gd name="connsiteX447" fmla="*/ 241644 w 1064897"/>
                  <a:gd name="connsiteY447" fmla="*/ 173094 h 1055996"/>
                  <a:gd name="connsiteX448" fmla="*/ 252544 w 1064897"/>
                  <a:gd name="connsiteY448" fmla="*/ 167665 h 1055996"/>
                  <a:gd name="connsiteX449" fmla="*/ 253211 w 1064897"/>
                  <a:gd name="connsiteY449" fmla="*/ 167341 h 1055996"/>
                  <a:gd name="connsiteX450" fmla="*/ 253725 w 1064897"/>
                  <a:gd name="connsiteY450" fmla="*/ 167131 h 1055996"/>
                  <a:gd name="connsiteX451" fmla="*/ 254735 w 1064897"/>
                  <a:gd name="connsiteY451" fmla="*/ 166712 h 1055996"/>
                  <a:gd name="connsiteX452" fmla="*/ 256774 w 1064897"/>
                  <a:gd name="connsiteY452" fmla="*/ 165893 h 1055996"/>
                  <a:gd name="connsiteX453" fmla="*/ 260833 w 1064897"/>
                  <a:gd name="connsiteY453" fmla="*/ 164236 h 1055996"/>
                  <a:gd name="connsiteX454" fmla="*/ 265255 w 1064897"/>
                  <a:gd name="connsiteY454" fmla="*/ 162712 h 1055996"/>
                  <a:gd name="connsiteX455" fmla="*/ 269714 w 1064897"/>
                  <a:gd name="connsiteY455" fmla="*/ 161302 h 1055996"/>
                  <a:gd name="connsiteX456" fmla="*/ 270781 w 1064897"/>
                  <a:gd name="connsiteY456" fmla="*/ 160883 h 1055996"/>
                  <a:gd name="connsiteX457" fmla="*/ 271181 w 1064897"/>
                  <a:gd name="connsiteY457" fmla="*/ 159778 h 1055996"/>
                  <a:gd name="connsiteX458" fmla="*/ 271963 w 1064897"/>
                  <a:gd name="connsiteY458" fmla="*/ 157568 h 1055996"/>
                  <a:gd name="connsiteX459" fmla="*/ 273525 w 1064897"/>
                  <a:gd name="connsiteY459" fmla="*/ 153167 h 1055996"/>
                  <a:gd name="connsiteX460" fmla="*/ 273925 w 1064897"/>
                  <a:gd name="connsiteY460" fmla="*/ 152043 h 1055996"/>
                  <a:gd name="connsiteX461" fmla="*/ 274459 w 1064897"/>
                  <a:gd name="connsiteY461" fmla="*/ 150786 h 1055996"/>
                  <a:gd name="connsiteX462" fmla="*/ 275526 w 1064897"/>
                  <a:gd name="connsiteY462" fmla="*/ 148290 h 1055996"/>
                  <a:gd name="connsiteX463" fmla="*/ 277660 w 1064897"/>
                  <a:gd name="connsiteY463" fmla="*/ 143280 h 1055996"/>
                  <a:gd name="connsiteX464" fmla="*/ 277927 w 1064897"/>
                  <a:gd name="connsiteY464" fmla="*/ 142651 h 1055996"/>
                  <a:gd name="connsiteX465" fmla="*/ 278327 w 1064897"/>
                  <a:gd name="connsiteY465" fmla="*/ 141832 h 1055996"/>
                  <a:gd name="connsiteX466" fmla="*/ 279166 w 1064897"/>
                  <a:gd name="connsiteY466" fmla="*/ 140137 h 1055996"/>
                  <a:gd name="connsiteX467" fmla="*/ 280862 w 1064897"/>
                  <a:gd name="connsiteY467" fmla="*/ 136765 h 1055996"/>
                  <a:gd name="connsiteX468" fmla="*/ 284254 w 1064897"/>
                  <a:gd name="connsiteY468" fmla="*/ 130021 h 1055996"/>
                  <a:gd name="connsiteX469" fmla="*/ 322596 w 1064897"/>
                  <a:gd name="connsiteY469" fmla="*/ 79689 h 1055996"/>
                  <a:gd name="connsiteX470" fmla="*/ 325512 w 1064897"/>
                  <a:gd name="connsiteY470" fmla="*/ 76907 h 1055996"/>
                  <a:gd name="connsiteX471" fmla="*/ 328599 w 1064897"/>
                  <a:gd name="connsiteY471" fmla="*/ 74298 h 1055996"/>
                  <a:gd name="connsiteX472" fmla="*/ 334868 w 1064897"/>
                  <a:gd name="connsiteY472" fmla="*/ 69154 h 1055996"/>
                  <a:gd name="connsiteX473" fmla="*/ 341481 w 1064897"/>
                  <a:gd name="connsiteY473" fmla="*/ 64391 h 1055996"/>
                  <a:gd name="connsiteX474" fmla="*/ 344835 w 1064897"/>
                  <a:gd name="connsiteY474" fmla="*/ 62067 h 1055996"/>
                  <a:gd name="connsiteX475" fmla="*/ 348284 w 1064897"/>
                  <a:gd name="connsiteY475" fmla="*/ 59857 h 1055996"/>
                  <a:gd name="connsiteX476" fmla="*/ 362767 w 1064897"/>
                  <a:gd name="connsiteY476" fmla="*/ 52027 h 1055996"/>
                  <a:gd name="connsiteX477" fmla="*/ 370314 w 1064897"/>
                  <a:gd name="connsiteY477" fmla="*/ 48617 h 1055996"/>
                  <a:gd name="connsiteX478" fmla="*/ 378146 w 1064897"/>
                  <a:gd name="connsiteY478" fmla="*/ 45817 h 1055996"/>
                  <a:gd name="connsiteX479" fmla="*/ 382090 w 1064897"/>
                  <a:gd name="connsiteY479" fmla="*/ 44464 h 1055996"/>
                  <a:gd name="connsiteX480" fmla="*/ 386150 w 1064897"/>
                  <a:gd name="connsiteY480" fmla="*/ 43416 h 1055996"/>
                  <a:gd name="connsiteX481" fmla="*/ 394268 w 1064897"/>
                  <a:gd name="connsiteY481" fmla="*/ 41397 h 1055996"/>
                  <a:gd name="connsiteX482" fmla="*/ 402557 w 1064897"/>
                  <a:gd name="connsiteY482" fmla="*/ 40121 h 1055996"/>
                  <a:gd name="connsiteX483" fmla="*/ 406712 w 1064897"/>
                  <a:gd name="connsiteY483" fmla="*/ 39511 h 1055996"/>
                  <a:gd name="connsiteX484" fmla="*/ 410885 w 1064897"/>
                  <a:gd name="connsiteY484" fmla="*/ 39244 h 1055996"/>
                  <a:gd name="connsiteX485" fmla="*/ 419270 w 1064897"/>
                  <a:gd name="connsiteY485" fmla="*/ 38844 h 1055996"/>
                  <a:gd name="connsiteX486" fmla="*/ 427312 w 1064897"/>
                  <a:gd name="connsiteY486" fmla="*/ 38958 h 1055996"/>
                  <a:gd name="connsiteX487" fmla="*/ 435316 w 1064897"/>
                  <a:gd name="connsiteY487" fmla="*/ 39454 h 1055996"/>
                  <a:gd name="connsiteX488" fmla="*/ 443338 w 1064897"/>
                  <a:gd name="connsiteY488" fmla="*/ 40311 h 1055996"/>
                  <a:gd name="connsiteX489" fmla="*/ 475144 w 1064897"/>
                  <a:gd name="connsiteY489" fmla="*/ 47779 h 1055996"/>
                  <a:gd name="connsiteX490" fmla="*/ 504853 w 1064897"/>
                  <a:gd name="connsiteY490" fmla="*/ 62486 h 1055996"/>
                  <a:gd name="connsiteX491" fmla="*/ 509217 w 1064897"/>
                  <a:gd name="connsiteY491" fmla="*/ 65439 h 1055996"/>
                  <a:gd name="connsiteX492" fmla="*/ 511980 w 1064897"/>
                  <a:gd name="connsiteY492" fmla="*/ 67496 h 1055996"/>
                  <a:gd name="connsiteX493" fmla="*/ 516706 w 1064897"/>
                  <a:gd name="connsiteY493" fmla="*/ 71402 h 1055996"/>
                  <a:gd name="connsiteX494" fmla="*/ 528674 w 1064897"/>
                  <a:gd name="connsiteY494" fmla="*/ 84604 h 1055996"/>
                  <a:gd name="connsiteX495" fmla="*/ 531208 w 1064897"/>
                  <a:gd name="connsiteY495" fmla="*/ 88281 h 1055996"/>
                  <a:gd name="connsiteX496" fmla="*/ 531837 w 1064897"/>
                  <a:gd name="connsiteY496" fmla="*/ 89195 h 1055996"/>
                  <a:gd name="connsiteX497" fmla="*/ 532161 w 1064897"/>
                  <a:gd name="connsiteY497" fmla="*/ 89652 h 1055996"/>
                  <a:gd name="connsiteX498" fmla="*/ 532561 w 1064897"/>
                  <a:gd name="connsiteY498" fmla="*/ 89995 h 1055996"/>
                  <a:gd name="connsiteX499" fmla="*/ 532961 w 1064897"/>
                  <a:gd name="connsiteY499" fmla="*/ 89633 h 1055996"/>
                  <a:gd name="connsiteX500" fmla="*/ 533285 w 1064897"/>
                  <a:gd name="connsiteY500" fmla="*/ 89176 h 1055996"/>
                  <a:gd name="connsiteX501" fmla="*/ 533914 w 1064897"/>
                  <a:gd name="connsiteY501" fmla="*/ 88262 h 1055996"/>
                  <a:gd name="connsiteX502" fmla="*/ 536449 w 1064897"/>
                  <a:gd name="connsiteY502" fmla="*/ 84585 h 1055996"/>
                  <a:gd name="connsiteX503" fmla="*/ 539212 w 1064897"/>
                  <a:gd name="connsiteY503" fmla="*/ 81080 h 1055996"/>
                  <a:gd name="connsiteX504" fmla="*/ 551828 w 1064897"/>
                  <a:gd name="connsiteY504" fmla="*/ 68487 h 1055996"/>
                  <a:gd name="connsiteX505" fmla="*/ 553600 w 1064897"/>
                  <a:gd name="connsiteY505" fmla="*/ 67134 h 1055996"/>
                  <a:gd name="connsiteX506" fmla="*/ 555620 w 1064897"/>
                  <a:gd name="connsiteY506" fmla="*/ 65648 h 1055996"/>
                  <a:gd name="connsiteX507" fmla="*/ 561927 w 1064897"/>
                  <a:gd name="connsiteY507" fmla="*/ 61419 h 1055996"/>
                  <a:gd name="connsiteX508" fmla="*/ 565167 w 1064897"/>
                  <a:gd name="connsiteY508" fmla="*/ 59362 h 1055996"/>
                  <a:gd name="connsiteX509" fmla="*/ 568502 w 1064897"/>
                  <a:gd name="connsiteY509" fmla="*/ 57495 h 1055996"/>
                  <a:gd name="connsiteX510" fmla="*/ 575286 w 1064897"/>
                  <a:gd name="connsiteY510" fmla="*/ 53932 h 1055996"/>
                  <a:gd name="connsiteX511" fmla="*/ 603871 w 1064897"/>
                  <a:gd name="connsiteY511" fmla="*/ 43645 h 1055996"/>
                  <a:gd name="connsiteX512" fmla="*/ 633371 w 1064897"/>
                  <a:gd name="connsiteY512" fmla="*/ 39187 h 1055996"/>
                  <a:gd name="connsiteX513" fmla="*/ 640726 w 1064897"/>
                  <a:gd name="connsiteY513" fmla="*/ 38901 h 1055996"/>
                  <a:gd name="connsiteX514" fmla="*/ 644404 w 1064897"/>
                  <a:gd name="connsiteY514" fmla="*/ 38825 h 1055996"/>
                  <a:gd name="connsiteX515" fmla="*/ 648235 w 1064897"/>
                  <a:gd name="connsiteY515" fmla="*/ 38978 h 1055996"/>
                  <a:gd name="connsiteX516" fmla="*/ 655953 w 1064897"/>
                  <a:gd name="connsiteY516" fmla="*/ 39378 h 1055996"/>
                  <a:gd name="connsiteX517" fmla="*/ 657877 w 1064897"/>
                  <a:gd name="connsiteY517" fmla="*/ 39492 h 1055996"/>
                  <a:gd name="connsiteX518" fmla="*/ 659783 w 1064897"/>
                  <a:gd name="connsiteY518" fmla="*/ 39759 h 1055996"/>
                  <a:gd name="connsiteX519" fmla="*/ 663594 w 1064897"/>
                  <a:gd name="connsiteY519" fmla="*/ 40330 h 1055996"/>
                  <a:gd name="connsiteX520" fmla="*/ 671217 w 1064897"/>
                  <a:gd name="connsiteY520" fmla="*/ 41549 h 1055996"/>
                  <a:gd name="connsiteX521" fmla="*/ 678687 w 1064897"/>
                  <a:gd name="connsiteY521" fmla="*/ 43416 h 1055996"/>
                  <a:gd name="connsiteX522" fmla="*/ 693284 w 1064897"/>
                  <a:gd name="connsiteY522" fmla="*/ 48141 h 1055996"/>
                  <a:gd name="connsiteX523" fmla="*/ 695571 w 1064897"/>
                  <a:gd name="connsiteY523" fmla="*/ 48979 h 1055996"/>
                  <a:gd name="connsiteX524" fmla="*/ 697763 w 1064897"/>
                  <a:gd name="connsiteY524" fmla="*/ 49989 h 1055996"/>
                  <a:gd name="connsiteX525" fmla="*/ 702146 w 1064897"/>
                  <a:gd name="connsiteY525" fmla="*/ 52008 h 1055996"/>
                  <a:gd name="connsiteX526" fmla="*/ 706529 w 1064897"/>
                  <a:gd name="connsiteY526" fmla="*/ 54047 h 1055996"/>
                  <a:gd name="connsiteX527" fmla="*/ 710721 w 1064897"/>
                  <a:gd name="connsiteY527" fmla="*/ 56390 h 1055996"/>
                  <a:gd name="connsiteX528" fmla="*/ 718992 w 1064897"/>
                  <a:gd name="connsiteY528" fmla="*/ 61248 h 1055996"/>
                  <a:gd name="connsiteX529" fmla="*/ 726824 w 1064897"/>
                  <a:gd name="connsiteY529" fmla="*/ 66677 h 1055996"/>
                  <a:gd name="connsiteX530" fmla="*/ 734275 w 1064897"/>
                  <a:gd name="connsiteY530" fmla="*/ 72526 h 1055996"/>
                  <a:gd name="connsiteX531" fmla="*/ 741402 w 1064897"/>
                  <a:gd name="connsiteY531" fmla="*/ 78698 h 1055996"/>
                  <a:gd name="connsiteX532" fmla="*/ 748167 w 1064897"/>
                  <a:gd name="connsiteY532" fmla="*/ 85213 h 1055996"/>
                  <a:gd name="connsiteX533" fmla="*/ 754456 w 1064897"/>
                  <a:gd name="connsiteY533" fmla="*/ 92110 h 1055996"/>
                  <a:gd name="connsiteX534" fmla="*/ 757562 w 1064897"/>
                  <a:gd name="connsiteY534" fmla="*/ 95596 h 1055996"/>
                  <a:gd name="connsiteX535" fmla="*/ 760421 w 1064897"/>
                  <a:gd name="connsiteY535" fmla="*/ 99254 h 1055996"/>
                  <a:gd name="connsiteX536" fmla="*/ 766100 w 1064897"/>
                  <a:gd name="connsiteY536" fmla="*/ 106588 h 1055996"/>
                  <a:gd name="connsiteX537" fmla="*/ 771264 w 1064897"/>
                  <a:gd name="connsiteY537" fmla="*/ 114228 h 1055996"/>
                  <a:gd name="connsiteX538" fmla="*/ 773818 w 1064897"/>
                  <a:gd name="connsiteY538" fmla="*/ 118057 h 1055996"/>
                  <a:gd name="connsiteX539" fmla="*/ 776142 w 1064897"/>
                  <a:gd name="connsiteY539" fmla="*/ 122019 h 1055996"/>
                  <a:gd name="connsiteX540" fmla="*/ 780754 w 1064897"/>
                  <a:gd name="connsiteY540" fmla="*/ 129963 h 1055996"/>
                  <a:gd name="connsiteX541" fmla="*/ 784851 w 1064897"/>
                  <a:gd name="connsiteY541" fmla="*/ 138136 h 1055996"/>
                  <a:gd name="connsiteX542" fmla="*/ 786890 w 1064897"/>
                  <a:gd name="connsiteY542" fmla="*/ 142232 h 1055996"/>
                  <a:gd name="connsiteX543" fmla="*/ 787291 w 1064897"/>
                  <a:gd name="connsiteY543" fmla="*/ 143108 h 1055996"/>
                  <a:gd name="connsiteX544" fmla="*/ 787615 w 1064897"/>
                  <a:gd name="connsiteY544" fmla="*/ 143870 h 1055996"/>
                  <a:gd name="connsiteX545" fmla="*/ 788262 w 1064897"/>
                  <a:gd name="connsiteY545" fmla="*/ 145413 h 1055996"/>
                  <a:gd name="connsiteX546" fmla="*/ 790873 w 1064897"/>
                  <a:gd name="connsiteY546" fmla="*/ 151548 h 1055996"/>
                  <a:gd name="connsiteX547" fmla="*/ 793636 w 1064897"/>
                  <a:gd name="connsiteY547" fmla="*/ 159130 h 1055996"/>
                  <a:gd name="connsiteX548" fmla="*/ 794361 w 1064897"/>
                  <a:gd name="connsiteY548" fmla="*/ 160997 h 1055996"/>
                  <a:gd name="connsiteX549" fmla="*/ 796285 w 1064897"/>
                  <a:gd name="connsiteY549" fmla="*/ 161626 h 1055996"/>
                  <a:gd name="connsiteX550" fmla="*/ 800135 w 1064897"/>
                  <a:gd name="connsiteY550" fmla="*/ 162845 h 1055996"/>
                  <a:gd name="connsiteX551" fmla="*/ 808462 w 1064897"/>
                  <a:gd name="connsiteY551" fmla="*/ 165988 h 1055996"/>
                  <a:gd name="connsiteX552" fmla="*/ 810635 w 1064897"/>
                  <a:gd name="connsiteY552" fmla="*/ 166865 h 1055996"/>
                  <a:gd name="connsiteX553" fmla="*/ 811721 w 1064897"/>
                  <a:gd name="connsiteY553" fmla="*/ 167303 h 1055996"/>
                  <a:gd name="connsiteX554" fmla="*/ 813150 w 1064897"/>
                  <a:gd name="connsiteY554" fmla="*/ 167989 h 1055996"/>
                  <a:gd name="connsiteX555" fmla="*/ 819134 w 1064897"/>
                  <a:gd name="connsiteY555" fmla="*/ 170960 h 1055996"/>
                  <a:gd name="connsiteX556" fmla="*/ 862621 w 1064897"/>
                  <a:gd name="connsiteY556" fmla="*/ 201823 h 1055996"/>
                  <a:gd name="connsiteX557" fmla="*/ 868853 w 1064897"/>
                  <a:gd name="connsiteY557" fmla="*/ 208033 h 1055996"/>
                  <a:gd name="connsiteX558" fmla="*/ 874646 w 1064897"/>
                  <a:gd name="connsiteY558" fmla="*/ 214663 h 1055996"/>
                  <a:gd name="connsiteX559" fmla="*/ 877504 w 1064897"/>
                  <a:gd name="connsiteY559" fmla="*/ 217997 h 1055996"/>
                  <a:gd name="connsiteX560" fmla="*/ 880134 w 1064897"/>
                  <a:gd name="connsiteY560" fmla="*/ 221521 h 1055996"/>
                  <a:gd name="connsiteX561" fmla="*/ 885375 w 1064897"/>
                  <a:gd name="connsiteY561" fmla="*/ 228608 h 1055996"/>
                  <a:gd name="connsiteX562" fmla="*/ 890063 w 1064897"/>
                  <a:gd name="connsiteY562" fmla="*/ 236095 h 1055996"/>
                  <a:gd name="connsiteX563" fmla="*/ 892388 w 1064897"/>
                  <a:gd name="connsiteY563" fmla="*/ 239848 h 1055996"/>
                  <a:gd name="connsiteX564" fmla="*/ 894465 w 1064897"/>
                  <a:gd name="connsiteY564" fmla="*/ 243753 h 1055996"/>
                  <a:gd name="connsiteX565" fmla="*/ 898505 w 1064897"/>
                  <a:gd name="connsiteY565" fmla="*/ 251621 h 1055996"/>
                  <a:gd name="connsiteX566" fmla="*/ 901973 w 1064897"/>
                  <a:gd name="connsiteY566" fmla="*/ 259775 h 1055996"/>
                  <a:gd name="connsiteX567" fmla="*/ 907785 w 1064897"/>
                  <a:gd name="connsiteY567" fmla="*/ 276520 h 1055996"/>
                  <a:gd name="connsiteX568" fmla="*/ 908452 w 1064897"/>
                  <a:gd name="connsiteY568" fmla="*/ 278635 h 1055996"/>
                  <a:gd name="connsiteX569" fmla="*/ 908948 w 1064897"/>
                  <a:gd name="connsiteY569" fmla="*/ 280787 h 1055996"/>
                  <a:gd name="connsiteX570" fmla="*/ 909920 w 1064897"/>
                  <a:gd name="connsiteY570" fmla="*/ 285112 h 1055996"/>
                  <a:gd name="connsiteX571" fmla="*/ 911711 w 1064897"/>
                  <a:gd name="connsiteY571" fmla="*/ 293799 h 1055996"/>
                  <a:gd name="connsiteX572" fmla="*/ 912892 w 1064897"/>
                  <a:gd name="connsiteY572" fmla="*/ 302600 h 1055996"/>
                  <a:gd name="connsiteX573" fmla="*/ 913426 w 1064897"/>
                  <a:gd name="connsiteY573" fmla="*/ 306982 h 1055996"/>
                  <a:gd name="connsiteX574" fmla="*/ 913617 w 1064897"/>
                  <a:gd name="connsiteY574" fmla="*/ 311307 h 1055996"/>
                  <a:gd name="connsiteX575" fmla="*/ 913998 w 1064897"/>
                  <a:gd name="connsiteY575" fmla="*/ 319937 h 1055996"/>
                  <a:gd name="connsiteX576" fmla="*/ 913998 w 1064897"/>
                  <a:gd name="connsiteY576" fmla="*/ 320470 h 1055996"/>
                  <a:gd name="connsiteX577" fmla="*/ 914017 w 1064897"/>
                  <a:gd name="connsiteY577" fmla="*/ 320813 h 1055996"/>
                  <a:gd name="connsiteX578" fmla="*/ 914017 w 1064897"/>
                  <a:gd name="connsiteY578" fmla="*/ 321480 h 1055996"/>
                  <a:gd name="connsiteX579" fmla="*/ 913998 w 1064897"/>
                  <a:gd name="connsiteY579" fmla="*/ 322794 h 1055996"/>
                  <a:gd name="connsiteX580" fmla="*/ 913903 w 1064897"/>
                  <a:gd name="connsiteY580" fmla="*/ 325442 h 1055996"/>
                  <a:gd name="connsiteX581" fmla="*/ 913064 w 1064897"/>
                  <a:gd name="connsiteY581" fmla="*/ 334205 h 1055996"/>
                  <a:gd name="connsiteX582" fmla="*/ 912435 w 1064897"/>
                  <a:gd name="connsiteY582" fmla="*/ 338549 h 1055996"/>
                  <a:gd name="connsiteX583" fmla="*/ 916151 w 1064897"/>
                  <a:gd name="connsiteY583" fmla="*/ 340911 h 1055996"/>
                  <a:gd name="connsiteX584" fmla="*/ 923412 w 1064897"/>
                  <a:gd name="connsiteY584" fmla="*/ 345902 h 1055996"/>
                  <a:gd name="connsiteX585" fmla="*/ 925355 w 1064897"/>
                  <a:gd name="connsiteY585" fmla="*/ 347408 h 1055996"/>
                  <a:gd name="connsiteX586" fmla="*/ 927395 w 1064897"/>
                  <a:gd name="connsiteY586" fmla="*/ 349065 h 1055996"/>
                  <a:gd name="connsiteX587" fmla="*/ 929434 w 1064897"/>
                  <a:gd name="connsiteY587" fmla="*/ 350722 h 1055996"/>
                  <a:gd name="connsiteX588" fmla="*/ 930463 w 1064897"/>
                  <a:gd name="connsiteY588" fmla="*/ 351561 h 1055996"/>
                  <a:gd name="connsiteX589" fmla="*/ 931778 w 1064897"/>
                  <a:gd name="connsiteY589" fmla="*/ 352761 h 1055996"/>
                  <a:gd name="connsiteX590" fmla="*/ 942259 w 1064897"/>
                  <a:gd name="connsiteY590" fmla="*/ 362877 h 1055996"/>
                  <a:gd name="connsiteX591" fmla="*/ 947252 w 1064897"/>
                  <a:gd name="connsiteY591" fmla="*/ 368192 h 1055996"/>
                  <a:gd name="connsiteX592" fmla="*/ 951939 w 1064897"/>
                  <a:gd name="connsiteY592" fmla="*/ 373774 h 1055996"/>
                  <a:gd name="connsiteX593" fmla="*/ 954264 w 1064897"/>
                  <a:gd name="connsiteY593" fmla="*/ 376574 h 1055996"/>
                  <a:gd name="connsiteX594" fmla="*/ 956437 w 1064897"/>
                  <a:gd name="connsiteY594" fmla="*/ 379508 h 1055996"/>
                  <a:gd name="connsiteX595" fmla="*/ 960744 w 1064897"/>
                  <a:gd name="connsiteY595" fmla="*/ 385395 h 1055996"/>
                  <a:gd name="connsiteX596" fmla="*/ 964707 w 1064897"/>
                  <a:gd name="connsiteY596" fmla="*/ 391529 h 1055996"/>
                  <a:gd name="connsiteX597" fmla="*/ 968480 w 1064897"/>
                  <a:gd name="connsiteY597" fmla="*/ 397777 h 1055996"/>
                  <a:gd name="connsiteX598" fmla="*/ 972540 w 1064897"/>
                  <a:gd name="connsiteY598" fmla="*/ 405150 h 1055996"/>
                  <a:gd name="connsiteX599" fmla="*/ 976141 w 1064897"/>
                  <a:gd name="connsiteY599" fmla="*/ 412770 h 1055996"/>
                  <a:gd name="connsiteX600" fmla="*/ 979419 w 1064897"/>
                  <a:gd name="connsiteY600" fmla="*/ 420543 h 1055996"/>
                  <a:gd name="connsiteX601" fmla="*/ 982373 w 1064897"/>
                  <a:gd name="connsiteY601" fmla="*/ 428449 h 1055996"/>
                  <a:gd name="connsiteX602" fmla="*/ 990167 w 1064897"/>
                  <a:gd name="connsiteY602" fmla="*/ 461235 h 1055996"/>
                  <a:gd name="connsiteX603" fmla="*/ 991558 w 1064897"/>
                  <a:gd name="connsiteY603" fmla="*/ 478038 h 1055996"/>
                  <a:gd name="connsiteX604" fmla="*/ 991768 w 1064897"/>
                  <a:gd name="connsiteY604" fmla="*/ 486458 h 1055996"/>
                  <a:gd name="connsiteX605" fmla="*/ 991501 w 1064897"/>
                  <a:gd name="connsiteY605" fmla="*/ 494879 h 1055996"/>
                  <a:gd name="connsiteX606" fmla="*/ 989748 w 1064897"/>
                  <a:gd name="connsiteY606" fmla="*/ 511643 h 1055996"/>
                  <a:gd name="connsiteX607" fmla="*/ 988299 w 1064897"/>
                  <a:gd name="connsiteY607" fmla="*/ 519778 h 1055996"/>
                  <a:gd name="connsiteX608" fmla="*/ 987747 w 1064897"/>
                  <a:gd name="connsiteY608" fmla="*/ 522388 h 1055996"/>
                  <a:gd name="connsiteX609" fmla="*/ 987156 w 1064897"/>
                  <a:gd name="connsiteY609" fmla="*/ 524845 h 1055996"/>
                  <a:gd name="connsiteX610" fmla="*/ 984488 w 1064897"/>
                  <a:gd name="connsiteY610" fmla="*/ 533685 h 1055996"/>
                  <a:gd name="connsiteX611" fmla="*/ 983726 w 1064897"/>
                  <a:gd name="connsiteY611" fmla="*/ 535856 h 1055996"/>
                  <a:gd name="connsiteX612" fmla="*/ 985193 w 1064897"/>
                  <a:gd name="connsiteY612" fmla="*/ 537628 h 1055996"/>
                  <a:gd name="connsiteX613" fmla="*/ 988185 w 1064897"/>
                  <a:gd name="connsiteY613" fmla="*/ 541153 h 1055996"/>
                  <a:gd name="connsiteX614" fmla="*/ 993730 w 1064897"/>
                  <a:gd name="connsiteY614" fmla="*/ 548525 h 1055996"/>
                  <a:gd name="connsiteX615" fmla="*/ 997599 w 1064897"/>
                  <a:gd name="connsiteY615" fmla="*/ 554374 h 1055996"/>
                  <a:gd name="connsiteX616" fmla="*/ 1001525 w 1064897"/>
                  <a:gd name="connsiteY616" fmla="*/ 560889 h 1055996"/>
                  <a:gd name="connsiteX617" fmla="*/ 1022906 w 1064897"/>
                  <a:gd name="connsiteY617" fmla="*/ 617679 h 1055996"/>
                  <a:gd name="connsiteX618" fmla="*/ 1024221 w 1064897"/>
                  <a:gd name="connsiteY618" fmla="*/ 681365 h 1055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Lst>
                <a:rect l="l" t="t" r="r" b="b"/>
                <a:pathLst>
                  <a:path w="1064897" h="1055996">
                    <a:moveTo>
                      <a:pt x="1035064" y="541496"/>
                    </a:moveTo>
                    <a:lnTo>
                      <a:pt x="1030338" y="533647"/>
                    </a:lnTo>
                    <a:lnTo>
                      <a:pt x="1026260" y="527493"/>
                    </a:lnTo>
                    <a:lnTo>
                      <a:pt x="1026260" y="527493"/>
                    </a:lnTo>
                    <a:cubicBezTo>
                      <a:pt x="1026260" y="527493"/>
                      <a:pt x="1026336" y="527112"/>
                      <a:pt x="1026336" y="527112"/>
                    </a:cubicBezTo>
                    <a:lnTo>
                      <a:pt x="1027194" y="522597"/>
                    </a:lnTo>
                    <a:cubicBezTo>
                      <a:pt x="1027480" y="520902"/>
                      <a:pt x="1027804" y="519206"/>
                      <a:pt x="1028032" y="517511"/>
                    </a:cubicBezTo>
                    <a:cubicBezTo>
                      <a:pt x="1029080" y="510710"/>
                      <a:pt x="1029786" y="503870"/>
                      <a:pt x="1030186" y="497031"/>
                    </a:cubicBezTo>
                    <a:cubicBezTo>
                      <a:pt x="1030395" y="493602"/>
                      <a:pt x="1030491" y="490192"/>
                      <a:pt x="1030529" y="486763"/>
                    </a:cubicBezTo>
                    <a:cubicBezTo>
                      <a:pt x="1030567" y="483334"/>
                      <a:pt x="1030376" y="479924"/>
                      <a:pt x="1030300" y="476495"/>
                    </a:cubicBezTo>
                    <a:cubicBezTo>
                      <a:pt x="1030224" y="469655"/>
                      <a:pt x="1029290" y="462816"/>
                      <a:pt x="1028585" y="455996"/>
                    </a:cubicBezTo>
                    <a:cubicBezTo>
                      <a:pt x="1026546" y="442394"/>
                      <a:pt x="1023573" y="428906"/>
                      <a:pt x="1019057" y="415895"/>
                    </a:cubicBezTo>
                    <a:cubicBezTo>
                      <a:pt x="1018047" y="412599"/>
                      <a:pt x="1016656" y="409455"/>
                      <a:pt x="1015455" y="406236"/>
                    </a:cubicBezTo>
                    <a:cubicBezTo>
                      <a:pt x="1014216" y="403035"/>
                      <a:pt x="1012959" y="399835"/>
                      <a:pt x="1011434" y="396749"/>
                    </a:cubicBezTo>
                    <a:cubicBezTo>
                      <a:pt x="1009986" y="393643"/>
                      <a:pt x="1008537" y="390519"/>
                      <a:pt x="1007013" y="387452"/>
                    </a:cubicBezTo>
                    <a:lnTo>
                      <a:pt x="1002058" y="378441"/>
                    </a:lnTo>
                    <a:cubicBezTo>
                      <a:pt x="1000667" y="375812"/>
                      <a:pt x="999047" y="373335"/>
                      <a:pt x="997447" y="370821"/>
                    </a:cubicBezTo>
                    <a:cubicBezTo>
                      <a:pt x="995846" y="368325"/>
                      <a:pt x="994264" y="365810"/>
                      <a:pt x="992606" y="363353"/>
                    </a:cubicBezTo>
                    <a:lnTo>
                      <a:pt x="987366" y="356190"/>
                    </a:lnTo>
                    <a:lnTo>
                      <a:pt x="984717" y="352627"/>
                    </a:lnTo>
                    <a:lnTo>
                      <a:pt x="981896" y="349217"/>
                    </a:lnTo>
                    <a:lnTo>
                      <a:pt x="976198" y="342435"/>
                    </a:lnTo>
                    <a:cubicBezTo>
                      <a:pt x="974236" y="340225"/>
                      <a:pt x="972177" y="338130"/>
                      <a:pt x="970157" y="335977"/>
                    </a:cubicBezTo>
                    <a:cubicBezTo>
                      <a:pt x="966175" y="331614"/>
                      <a:pt x="961754" y="327709"/>
                      <a:pt x="957447" y="323709"/>
                    </a:cubicBezTo>
                    <a:lnTo>
                      <a:pt x="952740" y="319727"/>
                    </a:lnTo>
                    <a:lnTo>
                      <a:pt x="952282" y="308735"/>
                    </a:lnTo>
                    <a:lnTo>
                      <a:pt x="952035" y="303591"/>
                    </a:lnTo>
                    <a:cubicBezTo>
                      <a:pt x="951901" y="301857"/>
                      <a:pt x="951615" y="299971"/>
                      <a:pt x="951406" y="298181"/>
                    </a:cubicBezTo>
                    <a:lnTo>
                      <a:pt x="949938" y="287284"/>
                    </a:lnTo>
                    <a:cubicBezTo>
                      <a:pt x="949405" y="283664"/>
                      <a:pt x="948490" y="280102"/>
                      <a:pt x="947728" y="276520"/>
                    </a:cubicBezTo>
                    <a:lnTo>
                      <a:pt x="946508" y="271167"/>
                    </a:lnTo>
                    <a:lnTo>
                      <a:pt x="945879" y="268500"/>
                    </a:lnTo>
                    <a:lnTo>
                      <a:pt x="945079" y="265871"/>
                    </a:lnTo>
                    <a:cubicBezTo>
                      <a:pt x="942888" y="258879"/>
                      <a:pt x="940848" y="251830"/>
                      <a:pt x="937895" y="245144"/>
                    </a:cubicBezTo>
                    <a:cubicBezTo>
                      <a:pt x="936485" y="241791"/>
                      <a:pt x="935170" y="238362"/>
                      <a:pt x="933588" y="235085"/>
                    </a:cubicBezTo>
                    <a:lnTo>
                      <a:pt x="928633" y="225369"/>
                    </a:lnTo>
                    <a:cubicBezTo>
                      <a:pt x="927776" y="223769"/>
                      <a:pt x="926975" y="222130"/>
                      <a:pt x="926061" y="220568"/>
                    </a:cubicBezTo>
                    <a:lnTo>
                      <a:pt x="923221" y="215939"/>
                    </a:lnTo>
                    <a:cubicBezTo>
                      <a:pt x="921315" y="212853"/>
                      <a:pt x="919391" y="209786"/>
                      <a:pt x="917428" y="206738"/>
                    </a:cubicBezTo>
                    <a:lnTo>
                      <a:pt x="911006" y="198012"/>
                    </a:lnTo>
                    <a:lnTo>
                      <a:pt x="907747" y="193688"/>
                    </a:lnTo>
                    <a:cubicBezTo>
                      <a:pt x="906623" y="192278"/>
                      <a:pt x="905422" y="190945"/>
                      <a:pt x="904260" y="189573"/>
                    </a:cubicBezTo>
                    <a:lnTo>
                      <a:pt x="897152" y="181476"/>
                    </a:lnTo>
                    <a:cubicBezTo>
                      <a:pt x="894713" y="178847"/>
                      <a:pt x="892102" y="176409"/>
                      <a:pt x="889548" y="173894"/>
                    </a:cubicBezTo>
                    <a:cubicBezTo>
                      <a:pt x="873846" y="158711"/>
                      <a:pt x="855913" y="146080"/>
                      <a:pt x="836628" y="136326"/>
                    </a:cubicBezTo>
                    <a:lnTo>
                      <a:pt x="829367" y="132726"/>
                    </a:lnTo>
                    <a:lnTo>
                      <a:pt x="827786" y="131964"/>
                    </a:lnTo>
                    <a:lnTo>
                      <a:pt x="827328" y="131773"/>
                    </a:lnTo>
                    <a:lnTo>
                      <a:pt x="826433" y="131411"/>
                    </a:lnTo>
                    <a:lnTo>
                      <a:pt x="824051" y="130440"/>
                    </a:lnTo>
                    <a:lnTo>
                      <a:pt x="822831" y="127582"/>
                    </a:lnTo>
                    <a:lnTo>
                      <a:pt x="822526" y="126858"/>
                    </a:lnTo>
                    <a:lnTo>
                      <a:pt x="822374" y="126496"/>
                    </a:lnTo>
                    <a:lnTo>
                      <a:pt x="822298" y="126325"/>
                    </a:lnTo>
                    <a:lnTo>
                      <a:pt x="822031" y="125791"/>
                    </a:lnTo>
                    <a:lnTo>
                      <a:pt x="819649" y="120991"/>
                    </a:lnTo>
                    <a:lnTo>
                      <a:pt x="814827" y="111427"/>
                    </a:lnTo>
                    <a:lnTo>
                      <a:pt x="809396" y="102073"/>
                    </a:lnTo>
                    <a:lnTo>
                      <a:pt x="806652" y="97406"/>
                    </a:lnTo>
                    <a:lnTo>
                      <a:pt x="803622" y="92853"/>
                    </a:lnTo>
                    <a:lnTo>
                      <a:pt x="797467" y="83785"/>
                    </a:lnTo>
                    <a:cubicBezTo>
                      <a:pt x="795237" y="80832"/>
                      <a:pt x="792969" y="77917"/>
                      <a:pt x="790683" y="75002"/>
                    </a:cubicBezTo>
                    <a:lnTo>
                      <a:pt x="787233" y="70640"/>
                    </a:lnTo>
                    <a:lnTo>
                      <a:pt x="783498" y="66430"/>
                    </a:lnTo>
                    <a:cubicBezTo>
                      <a:pt x="780983" y="63629"/>
                      <a:pt x="778525" y="60810"/>
                      <a:pt x="775895" y="58104"/>
                    </a:cubicBezTo>
                    <a:lnTo>
                      <a:pt x="767643" y="50141"/>
                    </a:lnTo>
                    <a:cubicBezTo>
                      <a:pt x="764956" y="47455"/>
                      <a:pt x="761869" y="45036"/>
                      <a:pt x="758896" y="42540"/>
                    </a:cubicBezTo>
                    <a:lnTo>
                      <a:pt x="754380" y="38844"/>
                    </a:lnTo>
                    <a:cubicBezTo>
                      <a:pt x="752912" y="37587"/>
                      <a:pt x="751312" y="36444"/>
                      <a:pt x="749673" y="35301"/>
                    </a:cubicBezTo>
                    <a:cubicBezTo>
                      <a:pt x="746433" y="33015"/>
                      <a:pt x="743194" y="30767"/>
                      <a:pt x="739916" y="28538"/>
                    </a:cubicBezTo>
                    <a:cubicBezTo>
                      <a:pt x="736562" y="26385"/>
                      <a:pt x="732998" y="24423"/>
                      <a:pt x="729530" y="22403"/>
                    </a:cubicBezTo>
                    <a:cubicBezTo>
                      <a:pt x="727758" y="21432"/>
                      <a:pt x="726062" y="20384"/>
                      <a:pt x="724232" y="19470"/>
                    </a:cubicBezTo>
                    <a:lnTo>
                      <a:pt x="718687" y="16841"/>
                    </a:lnTo>
                    <a:lnTo>
                      <a:pt x="713103" y="14269"/>
                    </a:lnTo>
                    <a:lnTo>
                      <a:pt x="710302" y="13012"/>
                    </a:lnTo>
                    <a:lnTo>
                      <a:pt x="707386" y="11926"/>
                    </a:lnTo>
                    <a:cubicBezTo>
                      <a:pt x="701193" y="9735"/>
                      <a:pt x="695133" y="7315"/>
                      <a:pt x="688635" y="5829"/>
                    </a:cubicBezTo>
                    <a:cubicBezTo>
                      <a:pt x="685433" y="5010"/>
                      <a:pt x="682213" y="4210"/>
                      <a:pt x="678992" y="3448"/>
                    </a:cubicBezTo>
                    <a:cubicBezTo>
                      <a:pt x="675733" y="2819"/>
                      <a:pt x="672418" y="2343"/>
                      <a:pt x="669121" y="1848"/>
                    </a:cubicBezTo>
                    <a:lnTo>
                      <a:pt x="664166" y="1143"/>
                    </a:lnTo>
                    <a:lnTo>
                      <a:pt x="661689" y="819"/>
                    </a:lnTo>
                    <a:lnTo>
                      <a:pt x="659192" y="667"/>
                    </a:lnTo>
                    <a:cubicBezTo>
                      <a:pt x="655857" y="457"/>
                      <a:pt x="652542" y="286"/>
                      <a:pt x="649207" y="152"/>
                    </a:cubicBezTo>
                    <a:cubicBezTo>
                      <a:pt x="647568" y="95"/>
                      <a:pt x="645814" y="0"/>
                      <a:pt x="644271" y="0"/>
                    </a:cubicBezTo>
                    <a:lnTo>
                      <a:pt x="639831" y="95"/>
                    </a:lnTo>
                    <a:cubicBezTo>
                      <a:pt x="636858" y="190"/>
                      <a:pt x="633942" y="190"/>
                      <a:pt x="630912" y="457"/>
                    </a:cubicBezTo>
                    <a:cubicBezTo>
                      <a:pt x="618983" y="1105"/>
                      <a:pt x="606710" y="2972"/>
                      <a:pt x="594476" y="5982"/>
                    </a:cubicBezTo>
                    <a:cubicBezTo>
                      <a:pt x="582261" y="9030"/>
                      <a:pt x="569969" y="13221"/>
                      <a:pt x="558250" y="19032"/>
                    </a:cubicBezTo>
                    <a:lnTo>
                      <a:pt x="532485" y="34482"/>
                    </a:lnTo>
                    <a:lnTo>
                      <a:pt x="531570" y="33777"/>
                    </a:lnTo>
                    <a:cubicBezTo>
                      <a:pt x="529779" y="32424"/>
                      <a:pt x="527892" y="31186"/>
                      <a:pt x="525987" y="29986"/>
                    </a:cubicBezTo>
                    <a:cubicBezTo>
                      <a:pt x="514076" y="22194"/>
                      <a:pt x="501175" y="15793"/>
                      <a:pt x="487988" y="11183"/>
                    </a:cubicBezTo>
                    <a:cubicBezTo>
                      <a:pt x="474801" y="6534"/>
                      <a:pt x="461404" y="3524"/>
                      <a:pt x="448236" y="1829"/>
                    </a:cubicBezTo>
                    <a:lnTo>
                      <a:pt x="443300" y="1200"/>
                    </a:lnTo>
                    <a:cubicBezTo>
                      <a:pt x="441661" y="1010"/>
                      <a:pt x="440042" y="914"/>
                      <a:pt x="438403" y="781"/>
                    </a:cubicBezTo>
                    <a:cubicBezTo>
                      <a:pt x="435163" y="552"/>
                      <a:pt x="431866" y="229"/>
                      <a:pt x="428665" y="190"/>
                    </a:cubicBezTo>
                    <a:lnTo>
                      <a:pt x="423843" y="76"/>
                    </a:lnTo>
                    <a:lnTo>
                      <a:pt x="421442" y="19"/>
                    </a:lnTo>
                    <a:lnTo>
                      <a:pt x="420242" y="19"/>
                    </a:lnTo>
                    <a:cubicBezTo>
                      <a:pt x="420242" y="19"/>
                      <a:pt x="418889" y="38"/>
                      <a:pt x="418889" y="38"/>
                    </a:cubicBezTo>
                    <a:cubicBezTo>
                      <a:pt x="415268" y="171"/>
                      <a:pt x="411647" y="343"/>
                      <a:pt x="408046" y="533"/>
                    </a:cubicBezTo>
                    <a:cubicBezTo>
                      <a:pt x="406235" y="648"/>
                      <a:pt x="404425" y="705"/>
                      <a:pt x="402633" y="914"/>
                    </a:cubicBezTo>
                    <a:lnTo>
                      <a:pt x="397260" y="1676"/>
                    </a:lnTo>
                    <a:cubicBezTo>
                      <a:pt x="393677" y="2191"/>
                      <a:pt x="390094" y="2762"/>
                      <a:pt x="386531" y="3353"/>
                    </a:cubicBezTo>
                    <a:cubicBezTo>
                      <a:pt x="383024" y="4172"/>
                      <a:pt x="379537" y="5029"/>
                      <a:pt x="376050" y="5944"/>
                    </a:cubicBezTo>
                    <a:lnTo>
                      <a:pt x="370828" y="7315"/>
                    </a:lnTo>
                    <a:cubicBezTo>
                      <a:pt x="369113" y="7830"/>
                      <a:pt x="367455" y="8458"/>
                      <a:pt x="365778" y="9030"/>
                    </a:cubicBezTo>
                    <a:cubicBezTo>
                      <a:pt x="362424" y="10211"/>
                      <a:pt x="359070" y="11411"/>
                      <a:pt x="355735" y="12650"/>
                    </a:cubicBezTo>
                    <a:cubicBezTo>
                      <a:pt x="352458" y="13983"/>
                      <a:pt x="349313" y="15507"/>
                      <a:pt x="346131" y="16974"/>
                    </a:cubicBezTo>
                    <a:cubicBezTo>
                      <a:pt x="339632" y="19794"/>
                      <a:pt x="333820" y="23413"/>
                      <a:pt x="327836" y="26880"/>
                    </a:cubicBezTo>
                    <a:cubicBezTo>
                      <a:pt x="326312" y="27738"/>
                      <a:pt x="324921" y="28671"/>
                      <a:pt x="323530" y="29643"/>
                    </a:cubicBezTo>
                    <a:lnTo>
                      <a:pt x="319337" y="32538"/>
                    </a:lnTo>
                    <a:lnTo>
                      <a:pt x="315164" y="35453"/>
                    </a:lnTo>
                    <a:cubicBezTo>
                      <a:pt x="313773" y="36425"/>
                      <a:pt x="312382" y="37396"/>
                      <a:pt x="311124" y="38463"/>
                    </a:cubicBezTo>
                    <a:lnTo>
                      <a:pt x="303387" y="44807"/>
                    </a:lnTo>
                    <a:cubicBezTo>
                      <a:pt x="302129" y="45874"/>
                      <a:pt x="300795" y="46922"/>
                      <a:pt x="299595" y="48027"/>
                    </a:cubicBezTo>
                    <a:lnTo>
                      <a:pt x="296031" y="51399"/>
                    </a:lnTo>
                    <a:cubicBezTo>
                      <a:pt x="276936" y="69421"/>
                      <a:pt x="261843" y="89976"/>
                      <a:pt x="250105" y="111561"/>
                    </a:cubicBezTo>
                    <a:lnTo>
                      <a:pt x="246122" y="119447"/>
                    </a:lnTo>
                    <a:lnTo>
                      <a:pt x="244159" y="123410"/>
                    </a:lnTo>
                    <a:lnTo>
                      <a:pt x="243187" y="125391"/>
                    </a:lnTo>
                    <a:lnTo>
                      <a:pt x="242730" y="126325"/>
                    </a:lnTo>
                    <a:lnTo>
                      <a:pt x="242615" y="126591"/>
                    </a:lnTo>
                    <a:lnTo>
                      <a:pt x="240977" y="130440"/>
                    </a:lnTo>
                    <a:lnTo>
                      <a:pt x="238957" y="131259"/>
                    </a:lnTo>
                    <a:lnTo>
                      <a:pt x="237947" y="131659"/>
                    </a:lnTo>
                    <a:lnTo>
                      <a:pt x="237451" y="131869"/>
                    </a:lnTo>
                    <a:lnTo>
                      <a:pt x="237203" y="131964"/>
                    </a:lnTo>
                    <a:lnTo>
                      <a:pt x="236441" y="132345"/>
                    </a:lnTo>
                    <a:cubicBezTo>
                      <a:pt x="232020" y="134498"/>
                      <a:pt x="227599" y="136707"/>
                      <a:pt x="223216" y="138936"/>
                    </a:cubicBezTo>
                    <a:cubicBezTo>
                      <a:pt x="218871" y="141280"/>
                      <a:pt x="214697" y="143909"/>
                      <a:pt x="210448" y="146442"/>
                    </a:cubicBezTo>
                    <a:lnTo>
                      <a:pt x="207285" y="148366"/>
                    </a:lnTo>
                    <a:lnTo>
                      <a:pt x="204235" y="150481"/>
                    </a:lnTo>
                    <a:lnTo>
                      <a:pt x="198175" y="154767"/>
                    </a:lnTo>
                    <a:cubicBezTo>
                      <a:pt x="182206" y="166445"/>
                      <a:pt x="167723" y="180352"/>
                      <a:pt x="155393" y="196145"/>
                    </a:cubicBezTo>
                    <a:cubicBezTo>
                      <a:pt x="152421" y="200184"/>
                      <a:pt x="149314" y="204128"/>
                      <a:pt x="146551" y="208338"/>
                    </a:cubicBezTo>
                    <a:cubicBezTo>
                      <a:pt x="143845" y="212586"/>
                      <a:pt x="141196" y="216872"/>
                      <a:pt x="138586" y="221178"/>
                    </a:cubicBezTo>
                    <a:cubicBezTo>
                      <a:pt x="136223" y="225655"/>
                      <a:pt x="133898" y="230151"/>
                      <a:pt x="131630" y="234666"/>
                    </a:cubicBezTo>
                    <a:cubicBezTo>
                      <a:pt x="129438" y="239238"/>
                      <a:pt x="127628" y="244001"/>
                      <a:pt x="125684" y="248687"/>
                    </a:cubicBezTo>
                    <a:lnTo>
                      <a:pt x="124274" y="252230"/>
                    </a:lnTo>
                    <a:lnTo>
                      <a:pt x="123093" y="255869"/>
                    </a:lnTo>
                    <a:lnTo>
                      <a:pt x="120787" y="263147"/>
                    </a:lnTo>
                    <a:cubicBezTo>
                      <a:pt x="119148" y="267966"/>
                      <a:pt x="118100" y="272958"/>
                      <a:pt x="116975" y="277949"/>
                    </a:cubicBezTo>
                    <a:lnTo>
                      <a:pt x="115356" y="285417"/>
                    </a:lnTo>
                    <a:lnTo>
                      <a:pt x="114288" y="292980"/>
                    </a:lnTo>
                    <a:cubicBezTo>
                      <a:pt x="113640" y="298009"/>
                      <a:pt x="112840" y="303210"/>
                      <a:pt x="112783" y="307839"/>
                    </a:cubicBezTo>
                    <a:lnTo>
                      <a:pt x="112287" y="319689"/>
                    </a:lnTo>
                    <a:lnTo>
                      <a:pt x="109410" y="322051"/>
                    </a:lnTo>
                    <a:lnTo>
                      <a:pt x="109200" y="322223"/>
                    </a:lnTo>
                    <a:cubicBezTo>
                      <a:pt x="109200" y="322223"/>
                      <a:pt x="109105" y="322299"/>
                      <a:pt x="108800" y="322565"/>
                    </a:cubicBezTo>
                    <a:lnTo>
                      <a:pt x="107428" y="323804"/>
                    </a:lnTo>
                    <a:lnTo>
                      <a:pt x="104703" y="326299"/>
                    </a:lnTo>
                    <a:lnTo>
                      <a:pt x="99291" y="331348"/>
                    </a:lnTo>
                    <a:cubicBezTo>
                      <a:pt x="95823" y="334853"/>
                      <a:pt x="92430" y="338454"/>
                      <a:pt x="89077" y="342073"/>
                    </a:cubicBezTo>
                    <a:cubicBezTo>
                      <a:pt x="85894" y="345845"/>
                      <a:pt x="82654" y="349598"/>
                      <a:pt x="79605" y="353485"/>
                    </a:cubicBezTo>
                    <a:cubicBezTo>
                      <a:pt x="67485" y="369144"/>
                      <a:pt x="57462" y="386518"/>
                      <a:pt x="50011" y="405036"/>
                    </a:cubicBezTo>
                    <a:cubicBezTo>
                      <a:pt x="42559" y="423534"/>
                      <a:pt x="37700" y="443156"/>
                      <a:pt x="35680" y="462988"/>
                    </a:cubicBezTo>
                    <a:cubicBezTo>
                      <a:pt x="35432" y="465464"/>
                      <a:pt x="35165" y="467941"/>
                      <a:pt x="34975" y="470437"/>
                    </a:cubicBezTo>
                    <a:lnTo>
                      <a:pt x="34689" y="477885"/>
                    </a:lnTo>
                    <a:cubicBezTo>
                      <a:pt x="34613" y="480362"/>
                      <a:pt x="34518" y="482858"/>
                      <a:pt x="34498" y="485334"/>
                    </a:cubicBezTo>
                    <a:cubicBezTo>
                      <a:pt x="34498" y="487811"/>
                      <a:pt x="34556" y="490306"/>
                      <a:pt x="34651" y="492783"/>
                    </a:cubicBezTo>
                    <a:cubicBezTo>
                      <a:pt x="35013" y="502727"/>
                      <a:pt x="36080" y="512672"/>
                      <a:pt x="37833" y="522502"/>
                    </a:cubicBezTo>
                    <a:lnTo>
                      <a:pt x="38767" y="527398"/>
                    </a:lnTo>
                    <a:lnTo>
                      <a:pt x="38500" y="527798"/>
                    </a:lnTo>
                    <a:lnTo>
                      <a:pt x="36366" y="530999"/>
                    </a:lnTo>
                    <a:cubicBezTo>
                      <a:pt x="34918" y="533113"/>
                      <a:pt x="33584" y="535323"/>
                      <a:pt x="32269" y="537533"/>
                    </a:cubicBezTo>
                    <a:cubicBezTo>
                      <a:pt x="30973" y="539762"/>
                      <a:pt x="29582" y="541915"/>
                      <a:pt x="28381" y="544201"/>
                    </a:cubicBezTo>
                    <a:cubicBezTo>
                      <a:pt x="23312" y="553174"/>
                      <a:pt x="18986" y="562585"/>
                      <a:pt x="15175" y="572205"/>
                    </a:cubicBezTo>
                    <a:cubicBezTo>
                      <a:pt x="11364" y="581826"/>
                      <a:pt x="8391" y="591808"/>
                      <a:pt x="5933" y="601886"/>
                    </a:cubicBezTo>
                    <a:cubicBezTo>
                      <a:pt x="3512" y="611983"/>
                      <a:pt x="1950" y="622270"/>
                      <a:pt x="902" y="632577"/>
                    </a:cubicBezTo>
                    <a:cubicBezTo>
                      <a:pt x="-13" y="642902"/>
                      <a:pt x="-261" y="653247"/>
                      <a:pt x="292" y="663591"/>
                    </a:cubicBezTo>
                    <a:cubicBezTo>
                      <a:pt x="425" y="666182"/>
                      <a:pt x="463" y="668754"/>
                      <a:pt x="692" y="671345"/>
                    </a:cubicBezTo>
                    <a:lnTo>
                      <a:pt x="1550" y="679079"/>
                    </a:lnTo>
                    <a:lnTo>
                      <a:pt x="2483" y="686795"/>
                    </a:lnTo>
                    <a:cubicBezTo>
                      <a:pt x="2903" y="689348"/>
                      <a:pt x="3417" y="691900"/>
                      <a:pt x="3894" y="694453"/>
                    </a:cubicBezTo>
                    <a:cubicBezTo>
                      <a:pt x="7724" y="714856"/>
                      <a:pt x="14432" y="734707"/>
                      <a:pt x="23674" y="753167"/>
                    </a:cubicBezTo>
                    <a:lnTo>
                      <a:pt x="29182" y="763512"/>
                    </a:lnTo>
                    <a:cubicBezTo>
                      <a:pt x="31068" y="766941"/>
                      <a:pt x="33222" y="770179"/>
                      <a:pt x="35261" y="773494"/>
                    </a:cubicBezTo>
                    <a:lnTo>
                      <a:pt x="38386" y="778428"/>
                    </a:lnTo>
                    <a:cubicBezTo>
                      <a:pt x="39472" y="780029"/>
                      <a:pt x="40635" y="781591"/>
                      <a:pt x="41778" y="783172"/>
                    </a:cubicBezTo>
                    <a:cubicBezTo>
                      <a:pt x="44065" y="786296"/>
                      <a:pt x="46333" y="789478"/>
                      <a:pt x="48715" y="792526"/>
                    </a:cubicBezTo>
                    <a:cubicBezTo>
                      <a:pt x="53688" y="798451"/>
                      <a:pt x="58567" y="804509"/>
                      <a:pt x="64055" y="809938"/>
                    </a:cubicBezTo>
                    <a:cubicBezTo>
                      <a:pt x="69315" y="815615"/>
                      <a:pt x="75127" y="820683"/>
                      <a:pt x="80882" y="825807"/>
                    </a:cubicBezTo>
                    <a:cubicBezTo>
                      <a:pt x="83798" y="828322"/>
                      <a:pt x="86885" y="830627"/>
                      <a:pt x="89896" y="833008"/>
                    </a:cubicBezTo>
                    <a:lnTo>
                      <a:pt x="94450" y="836533"/>
                    </a:lnTo>
                    <a:cubicBezTo>
                      <a:pt x="95994" y="837657"/>
                      <a:pt x="97595" y="838724"/>
                      <a:pt x="99177" y="839809"/>
                    </a:cubicBezTo>
                    <a:lnTo>
                      <a:pt x="103941" y="843048"/>
                    </a:lnTo>
                    <a:lnTo>
                      <a:pt x="105160" y="843867"/>
                    </a:lnTo>
                    <a:lnTo>
                      <a:pt x="105541" y="846820"/>
                    </a:lnTo>
                    <a:lnTo>
                      <a:pt x="106590" y="854288"/>
                    </a:lnTo>
                    <a:lnTo>
                      <a:pt x="107981" y="861699"/>
                    </a:lnTo>
                    <a:cubicBezTo>
                      <a:pt x="108838" y="866652"/>
                      <a:pt x="110191" y="871491"/>
                      <a:pt x="111373" y="876387"/>
                    </a:cubicBezTo>
                    <a:cubicBezTo>
                      <a:pt x="111963" y="878825"/>
                      <a:pt x="112764" y="881207"/>
                      <a:pt x="113488" y="883607"/>
                    </a:cubicBezTo>
                    <a:cubicBezTo>
                      <a:pt x="114250" y="886007"/>
                      <a:pt x="114898" y="888427"/>
                      <a:pt x="115775" y="890770"/>
                    </a:cubicBezTo>
                    <a:cubicBezTo>
                      <a:pt x="122330" y="909706"/>
                      <a:pt x="131153" y="927804"/>
                      <a:pt x="142168" y="944283"/>
                    </a:cubicBezTo>
                    <a:cubicBezTo>
                      <a:pt x="170219" y="986519"/>
                      <a:pt x="211020" y="1018543"/>
                      <a:pt x="256755" y="1036965"/>
                    </a:cubicBezTo>
                    <a:cubicBezTo>
                      <a:pt x="268208" y="1041518"/>
                      <a:pt x="279928" y="1045404"/>
                      <a:pt x="291877" y="1048319"/>
                    </a:cubicBezTo>
                    <a:cubicBezTo>
                      <a:pt x="303825" y="1051177"/>
                      <a:pt x="315926" y="1053386"/>
                      <a:pt x="328103" y="1054586"/>
                    </a:cubicBezTo>
                    <a:cubicBezTo>
                      <a:pt x="331133" y="1054968"/>
                      <a:pt x="334201" y="1055082"/>
                      <a:pt x="337231" y="1055329"/>
                    </a:cubicBezTo>
                    <a:cubicBezTo>
                      <a:pt x="340280" y="1055558"/>
                      <a:pt x="343329" y="1055768"/>
                      <a:pt x="346378" y="1055806"/>
                    </a:cubicBezTo>
                    <a:lnTo>
                      <a:pt x="355507" y="1055996"/>
                    </a:lnTo>
                    <a:lnTo>
                      <a:pt x="364158" y="1055787"/>
                    </a:lnTo>
                    <a:lnTo>
                      <a:pt x="372810" y="1055539"/>
                    </a:lnTo>
                    <a:lnTo>
                      <a:pt x="381519" y="1054891"/>
                    </a:lnTo>
                    <a:lnTo>
                      <a:pt x="390228" y="1054186"/>
                    </a:lnTo>
                    <a:lnTo>
                      <a:pt x="398975" y="1053043"/>
                    </a:lnTo>
                    <a:cubicBezTo>
                      <a:pt x="421176" y="1050071"/>
                      <a:pt x="443586" y="1044642"/>
                      <a:pt x="465482" y="1035993"/>
                    </a:cubicBezTo>
                    <a:cubicBezTo>
                      <a:pt x="487359" y="1027344"/>
                      <a:pt x="508741" y="1015361"/>
                      <a:pt x="527988" y="999644"/>
                    </a:cubicBezTo>
                    <a:lnTo>
                      <a:pt x="532428" y="995872"/>
                    </a:lnTo>
                    <a:lnTo>
                      <a:pt x="533019" y="996406"/>
                    </a:lnTo>
                    <a:lnTo>
                      <a:pt x="534276" y="997549"/>
                    </a:lnTo>
                    <a:lnTo>
                      <a:pt x="534581" y="997835"/>
                    </a:lnTo>
                    <a:lnTo>
                      <a:pt x="536353" y="999244"/>
                    </a:lnTo>
                    <a:lnTo>
                      <a:pt x="540184" y="1002254"/>
                    </a:lnTo>
                    <a:lnTo>
                      <a:pt x="547902" y="1008198"/>
                    </a:lnTo>
                    <a:lnTo>
                      <a:pt x="555906" y="1013552"/>
                    </a:lnTo>
                    <a:lnTo>
                      <a:pt x="559927" y="1016199"/>
                    </a:lnTo>
                    <a:cubicBezTo>
                      <a:pt x="561260" y="1017095"/>
                      <a:pt x="562614" y="1017952"/>
                      <a:pt x="564005" y="1018714"/>
                    </a:cubicBezTo>
                    <a:lnTo>
                      <a:pt x="572294" y="1023381"/>
                    </a:lnTo>
                    <a:lnTo>
                      <a:pt x="576449" y="1025687"/>
                    </a:lnTo>
                    <a:cubicBezTo>
                      <a:pt x="577840" y="1026430"/>
                      <a:pt x="579269" y="1027058"/>
                      <a:pt x="580679" y="1027744"/>
                    </a:cubicBezTo>
                    <a:lnTo>
                      <a:pt x="589159" y="1031745"/>
                    </a:lnTo>
                    <a:cubicBezTo>
                      <a:pt x="611932" y="1041975"/>
                      <a:pt x="635448" y="1048452"/>
                      <a:pt x="658773" y="1052091"/>
                    </a:cubicBezTo>
                    <a:cubicBezTo>
                      <a:pt x="664604" y="1052853"/>
                      <a:pt x="670436" y="1053729"/>
                      <a:pt x="676248" y="1054320"/>
                    </a:cubicBezTo>
                    <a:cubicBezTo>
                      <a:pt x="682041" y="1054758"/>
                      <a:pt x="687872" y="1055310"/>
                      <a:pt x="693647" y="1055596"/>
                    </a:cubicBezTo>
                    <a:cubicBezTo>
                      <a:pt x="699459" y="1055729"/>
                      <a:pt x="705100" y="1055977"/>
                      <a:pt x="711026" y="1055958"/>
                    </a:cubicBezTo>
                    <a:lnTo>
                      <a:pt x="720173" y="1055749"/>
                    </a:lnTo>
                    <a:cubicBezTo>
                      <a:pt x="723222" y="1055711"/>
                      <a:pt x="726271" y="1055387"/>
                      <a:pt x="729320" y="1055196"/>
                    </a:cubicBezTo>
                    <a:cubicBezTo>
                      <a:pt x="735419" y="1054853"/>
                      <a:pt x="741498" y="1053996"/>
                      <a:pt x="747577" y="1053253"/>
                    </a:cubicBezTo>
                    <a:cubicBezTo>
                      <a:pt x="753637" y="1052262"/>
                      <a:pt x="759697" y="1051329"/>
                      <a:pt x="765680" y="1049938"/>
                    </a:cubicBezTo>
                    <a:cubicBezTo>
                      <a:pt x="771702" y="1048738"/>
                      <a:pt x="777629" y="1047062"/>
                      <a:pt x="783555" y="1045461"/>
                    </a:cubicBezTo>
                    <a:cubicBezTo>
                      <a:pt x="789425" y="1043632"/>
                      <a:pt x="795332" y="1041842"/>
                      <a:pt x="801088" y="1039613"/>
                    </a:cubicBezTo>
                    <a:cubicBezTo>
                      <a:pt x="843469" y="1023953"/>
                      <a:pt x="882059" y="996882"/>
                      <a:pt x="910796" y="960648"/>
                    </a:cubicBezTo>
                    <a:cubicBezTo>
                      <a:pt x="917981" y="951599"/>
                      <a:pt x="924460" y="941959"/>
                      <a:pt x="930367" y="931919"/>
                    </a:cubicBezTo>
                    <a:cubicBezTo>
                      <a:pt x="936161" y="921823"/>
                      <a:pt x="941230" y="911249"/>
                      <a:pt x="945575" y="900372"/>
                    </a:cubicBezTo>
                    <a:cubicBezTo>
                      <a:pt x="949767" y="889417"/>
                      <a:pt x="953254" y="878178"/>
                      <a:pt x="955846" y="866690"/>
                    </a:cubicBezTo>
                    <a:cubicBezTo>
                      <a:pt x="956475" y="863813"/>
                      <a:pt x="956989" y="860918"/>
                      <a:pt x="957561" y="858041"/>
                    </a:cubicBezTo>
                    <a:cubicBezTo>
                      <a:pt x="957828" y="856593"/>
                      <a:pt x="958114" y="855145"/>
                      <a:pt x="958361" y="853697"/>
                    </a:cubicBezTo>
                    <a:lnTo>
                      <a:pt x="958971" y="849335"/>
                    </a:lnTo>
                    <a:lnTo>
                      <a:pt x="959695" y="843810"/>
                    </a:lnTo>
                    <a:lnTo>
                      <a:pt x="960629" y="843201"/>
                    </a:lnTo>
                    <a:lnTo>
                      <a:pt x="968461" y="837885"/>
                    </a:lnTo>
                    <a:cubicBezTo>
                      <a:pt x="971072" y="836133"/>
                      <a:pt x="973492" y="834075"/>
                      <a:pt x="976008" y="832170"/>
                    </a:cubicBezTo>
                    <a:cubicBezTo>
                      <a:pt x="978485" y="830208"/>
                      <a:pt x="981001" y="828303"/>
                      <a:pt x="983421" y="826265"/>
                    </a:cubicBezTo>
                    <a:lnTo>
                      <a:pt x="990510" y="819940"/>
                    </a:lnTo>
                    <a:cubicBezTo>
                      <a:pt x="995312" y="815806"/>
                      <a:pt x="999600" y="811100"/>
                      <a:pt x="1004040" y="806566"/>
                    </a:cubicBezTo>
                    <a:cubicBezTo>
                      <a:pt x="1006289" y="804337"/>
                      <a:pt x="1008290" y="801842"/>
                      <a:pt x="1010367" y="799422"/>
                    </a:cubicBezTo>
                    <a:lnTo>
                      <a:pt x="1016503" y="792107"/>
                    </a:lnTo>
                    <a:cubicBezTo>
                      <a:pt x="1018428" y="789573"/>
                      <a:pt x="1020314" y="786982"/>
                      <a:pt x="1022182" y="784410"/>
                    </a:cubicBezTo>
                    <a:cubicBezTo>
                      <a:pt x="1024030" y="781800"/>
                      <a:pt x="1026012" y="779305"/>
                      <a:pt x="1027670" y="776561"/>
                    </a:cubicBezTo>
                    <a:lnTo>
                      <a:pt x="1032777" y="768427"/>
                    </a:lnTo>
                    <a:cubicBezTo>
                      <a:pt x="1033597" y="767055"/>
                      <a:pt x="1034493" y="765722"/>
                      <a:pt x="1035255" y="764312"/>
                    </a:cubicBezTo>
                    <a:lnTo>
                      <a:pt x="1037542" y="760064"/>
                    </a:lnTo>
                    <a:cubicBezTo>
                      <a:pt x="1049814" y="737508"/>
                      <a:pt x="1058351" y="712685"/>
                      <a:pt x="1062353" y="687119"/>
                    </a:cubicBezTo>
                    <a:cubicBezTo>
                      <a:pt x="1066165" y="661534"/>
                      <a:pt x="1065745" y="635491"/>
                      <a:pt x="1060753" y="610059"/>
                    </a:cubicBezTo>
                    <a:cubicBezTo>
                      <a:pt x="1055969" y="585864"/>
                      <a:pt x="1047108" y="562566"/>
                      <a:pt x="1034912" y="541381"/>
                    </a:cubicBezTo>
                    <a:close/>
                    <a:moveTo>
                      <a:pt x="38901" y="527493"/>
                    </a:moveTo>
                    <a:lnTo>
                      <a:pt x="38901" y="527493"/>
                    </a:lnTo>
                    <a:cubicBezTo>
                      <a:pt x="38901" y="527493"/>
                      <a:pt x="38901" y="527493"/>
                      <a:pt x="38901" y="527493"/>
                    </a:cubicBezTo>
                    <a:lnTo>
                      <a:pt x="38901" y="527493"/>
                    </a:lnTo>
                    <a:close/>
                    <a:moveTo>
                      <a:pt x="38901" y="527493"/>
                    </a:moveTo>
                    <a:lnTo>
                      <a:pt x="38901" y="527493"/>
                    </a:lnTo>
                    <a:cubicBezTo>
                      <a:pt x="38901" y="527493"/>
                      <a:pt x="38901" y="527493"/>
                      <a:pt x="38901" y="527493"/>
                    </a:cubicBezTo>
                    <a:lnTo>
                      <a:pt x="38901" y="527493"/>
                    </a:lnTo>
                    <a:close/>
                    <a:moveTo>
                      <a:pt x="105732" y="844248"/>
                    </a:moveTo>
                    <a:lnTo>
                      <a:pt x="105637" y="844172"/>
                    </a:lnTo>
                    <a:lnTo>
                      <a:pt x="106399" y="844686"/>
                    </a:lnTo>
                    <a:cubicBezTo>
                      <a:pt x="106170" y="844553"/>
                      <a:pt x="105942" y="844401"/>
                      <a:pt x="105732" y="844248"/>
                    </a:cubicBezTo>
                    <a:close/>
                    <a:moveTo>
                      <a:pt x="1024202" y="681327"/>
                    </a:moveTo>
                    <a:cubicBezTo>
                      <a:pt x="1020886" y="702435"/>
                      <a:pt x="1013835" y="722915"/>
                      <a:pt x="1003678" y="741623"/>
                    </a:cubicBezTo>
                    <a:lnTo>
                      <a:pt x="1001791" y="745147"/>
                    </a:lnTo>
                    <a:cubicBezTo>
                      <a:pt x="1001163" y="746328"/>
                      <a:pt x="1000400" y="747414"/>
                      <a:pt x="999714" y="748557"/>
                    </a:cubicBezTo>
                    <a:lnTo>
                      <a:pt x="995484" y="755320"/>
                    </a:lnTo>
                    <a:cubicBezTo>
                      <a:pt x="994131" y="757625"/>
                      <a:pt x="992454" y="759682"/>
                      <a:pt x="990910" y="761854"/>
                    </a:cubicBezTo>
                    <a:lnTo>
                      <a:pt x="986184" y="768274"/>
                    </a:lnTo>
                    <a:lnTo>
                      <a:pt x="981058" y="774371"/>
                    </a:lnTo>
                    <a:cubicBezTo>
                      <a:pt x="979324" y="776390"/>
                      <a:pt x="977685" y="778467"/>
                      <a:pt x="975798" y="780333"/>
                    </a:cubicBezTo>
                    <a:cubicBezTo>
                      <a:pt x="972082" y="784105"/>
                      <a:pt x="968538" y="788068"/>
                      <a:pt x="964498" y="791497"/>
                    </a:cubicBezTo>
                    <a:lnTo>
                      <a:pt x="958590" y="796793"/>
                    </a:lnTo>
                    <a:cubicBezTo>
                      <a:pt x="956570" y="798489"/>
                      <a:pt x="954436" y="800089"/>
                      <a:pt x="952378" y="801727"/>
                    </a:cubicBezTo>
                    <a:cubicBezTo>
                      <a:pt x="950262" y="803328"/>
                      <a:pt x="948261" y="805061"/>
                      <a:pt x="946051" y="806528"/>
                    </a:cubicBezTo>
                    <a:lnTo>
                      <a:pt x="939496" y="810986"/>
                    </a:lnTo>
                    <a:lnTo>
                      <a:pt x="937151" y="812567"/>
                    </a:lnTo>
                    <a:lnTo>
                      <a:pt x="935093" y="813767"/>
                    </a:lnTo>
                    <a:lnTo>
                      <a:pt x="930901" y="816206"/>
                    </a:lnTo>
                    <a:cubicBezTo>
                      <a:pt x="928081" y="817787"/>
                      <a:pt x="925127" y="819121"/>
                      <a:pt x="922249" y="820587"/>
                    </a:cubicBezTo>
                    <a:cubicBezTo>
                      <a:pt x="921963" y="820721"/>
                      <a:pt x="922116" y="821083"/>
                      <a:pt x="922078" y="821330"/>
                    </a:cubicBezTo>
                    <a:lnTo>
                      <a:pt x="922078" y="822131"/>
                    </a:lnTo>
                    <a:cubicBezTo>
                      <a:pt x="922078" y="822131"/>
                      <a:pt x="922135" y="823731"/>
                      <a:pt x="922135" y="823731"/>
                    </a:cubicBezTo>
                    <a:cubicBezTo>
                      <a:pt x="922135" y="824798"/>
                      <a:pt x="922211" y="825883"/>
                      <a:pt x="922154" y="826950"/>
                    </a:cubicBezTo>
                    <a:cubicBezTo>
                      <a:pt x="922078" y="829103"/>
                      <a:pt x="922097" y="831237"/>
                      <a:pt x="921925" y="833389"/>
                    </a:cubicBezTo>
                    <a:lnTo>
                      <a:pt x="921563" y="837828"/>
                    </a:lnTo>
                    <a:lnTo>
                      <a:pt x="921525" y="838381"/>
                    </a:lnTo>
                    <a:lnTo>
                      <a:pt x="921525" y="838495"/>
                    </a:lnTo>
                    <a:cubicBezTo>
                      <a:pt x="921525" y="838495"/>
                      <a:pt x="921525" y="838438"/>
                      <a:pt x="921525" y="838438"/>
                    </a:cubicBezTo>
                    <a:cubicBezTo>
                      <a:pt x="921525" y="838495"/>
                      <a:pt x="921525" y="838552"/>
                      <a:pt x="921506" y="838590"/>
                    </a:cubicBezTo>
                    <a:lnTo>
                      <a:pt x="921258" y="840400"/>
                    </a:lnTo>
                    <a:lnTo>
                      <a:pt x="920763" y="844020"/>
                    </a:lnTo>
                    <a:lnTo>
                      <a:pt x="920267" y="847639"/>
                    </a:lnTo>
                    <a:cubicBezTo>
                      <a:pt x="920077" y="848839"/>
                      <a:pt x="919829" y="850040"/>
                      <a:pt x="919600" y="851240"/>
                    </a:cubicBezTo>
                    <a:cubicBezTo>
                      <a:pt x="919124" y="853640"/>
                      <a:pt x="918705" y="856041"/>
                      <a:pt x="918190" y="858422"/>
                    </a:cubicBezTo>
                    <a:cubicBezTo>
                      <a:pt x="916018" y="867947"/>
                      <a:pt x="913140" y="877282"/>
                      <a:pt x="909672" y="886388"/>
                    </a:cubicBezTo>
                    <a:cubicBezTo>
                      <a:pt x="906032" y="895437"/>
                      <a:pt x="901840" y="904239"/>
                      <a:pt x="896999" y="912659"/>
                    </a:cubicBezTo>
                    <a:cubicBezTo>
                      <a:pt x="892064" y="921022"/>
                      <a:pt x="886632" y="929100"/>
                      <a:pt x="880611" y="936701"/>
                    </a:cubicBezTo>
                    <a:cubicBezTo>
                      <a:pt x="856504" y="967106"/>
                      <a:pt x="823841" y="990100"/>
                      <a:pt x="787805" y="1003416"/>
                    </a:cubicBezTo>
                    <a:cubicBezTo>
                      <a:pt x="782908" y="1005322"/>
                      <a:pt x="777896" y="1006808"/>
                      <a:pt x="772903" y="1008389"/>
                    </a:cubicBezTo>
                    <a:cubicBezTo>
                      <a:pt x="767834" y="1009722"/>
                      <a:pt x="762803" y="1011189"/>
                      <a:pt x="757677" y="1012199"/>
                    </a:cubicBezTo>
                    <a:cubicBezTo>
                      <a:pt x="752569" y="1013399"/>
                      <a:pt x="747405" y="1014161"/>
                      <a:pt x="742241" y="1015018"/>
                    </a:cubicBezTo>
                    <a:cubicBezTo>
                      <a:pt x="737057" y="1015628"/>
                      <a:pt x="731874" y="1016390"/>
                      <a:pt x="726653" y="1016657"/>
                    </a:cubicBezTo>
                    <a:cubicBezTo>
                      <a:pt x="724042" y="1016809"/>
                      <a:pt x="721450" y="1017095"/>
                      <a:pt x="718839" y="1017133"/>
                    </a:cubicBezTo>
                    <a:lnTo>
                      <a:pt x="711007" y="1017324"/>
                    </a:lnTo>
                    <a:cubicBezTo>
                      <a:pt x="705843" y="1017324"/>
                      <a:pt x="700774" y="1017114"/>
                      <a:pt x="695647" y="1017000"/>
                    </a:cubicBezTo>
                    <a:cubicBezTo>
                      <a:pt x="690540" y="1016752"/>
                      <a:pt x="685414" y="1016257"/>
                      <a:pt x="680307" y="1015876"/>
                    </a:cubicBezTo>
                    <a:cubicBezTo>
                      <a:pt x="675200" y="1015361"/>
                      <a:pt x="670093" y="1014580"/>
                      <a:pt x="664985" y="1013913"/>
                    </a:cubicBezTo>
                    <a:cubicBezTo>
                      <a:pt x="644614" y="1010751"/>
                      <a:pt x="624376" y="1005112"/>
                      <a:pt x="605167" y="996463"/>
                    </a:cubicBezTo>
                    <a:lnTo>
                      <a:pt x="598021" y="993091"/>
                    </a:lnTo>
                    <a:cubicBezTo>
                      <a:pt x="596839" y="992520"/>
                      <a:pt x="595620" y="991986"/>
                      <a:pt x="594457" y="991377"/>
                    </a:cubicBezTo>
                    <a:lnTo>
                      <a:pt x="590989" y="989433"/>
                    </a:lnTo>
                    <a:lnTo>
                      <a:pt x="584052" y="985547"/>
                    </a:lnTo>
                    <a:cubicBezTo>
                      <a:pt x="581727" y="984290"/>
                      <a:pt x="579574" y="982689"/>
                      <a:pt x="577325" y="981261"/>
                    </a:cubicBezTo>
                    <a:lnTo>
                      <a:pt x="570674" y="976841"/>
                    </a:lnTo>
                    <a:lnTo>
                      <a:pt x="564329" y="971926"/>
                    </a:lnTo>
                    <a:lnTo>
                      <a:pt x="561165" y="969468"/>
                    </a:lnTo>
                    <a:lnTo>
                      <a:pt x="559641" y="968268"/>
                    </a:lnTo>
                    <a:lnTo>
                      <a:pt x="558650" y="967354"/>
                    </a:lnTo>
                    <a:lnTo>
                      <a:pt x="554667" y="963715"/>
                    </a:lnTo>
                    <a:cubicBezTo>
                      <a:pt x="552494" y="961867"/>
                      <a:pt x="551084" y="960114"/>
                      <a:pt x="549350" y="958324"/>
                    </a:cubicBezTo>
                    <a:cubicBezTo>
                      <a:pt x="547159" y="956133"/>
                      <a:pt x="545329" y="953675"/>
                      <a:pt x="543404" y="951256"/>
                    </a:cubicBezTo>
                    <a:cubicBezTo>
                      <a:pt x="541404" y="948913"/>
                      <a:pt x="539879" y="946207"/>
                      <a:pt x="538126" y="943674"/>
                    </a:cubicBezTo>
                    <a:cubicBezTo>
                      <a:pt x="537230" y="942416"/>
                      <a:pt x="536487" y="941064"/>
                      <a:pt x="535763" y="939711"/>
                    </a:cubicBezTo>
                    <a:lnTo>
                      <a:pt x="533552" y="935653"/>
                    </a:lnTo>
                    <a:lnTo>
                      <a:pt x="533000" y="934644"/>
                    </a:lnTo>
                    <a:cubicBezTo>
                      <a:pt x="532904" y="934491"/>
                      <a:pt x="532847" y="934263"/>
                      <a:pt x="532638" y="934224"/>
                    </a:cubicBezTo>
                    <a:cubicBezTo>
                      <a:pt x="532428" y="934167"/>
                      <a:pt x="532295" y="934396"/>
                      <a:pt x="532218" y="934548"/>
                    </a:cubicBezTo>
                    <a:lnTo>
                      <a:pt x="531113" y="936568"/>
                    </a:lnTo>
                    <a:lnTo>
                      <a:pt x="528902" y="940626"/>
                    </a:lnTo>
                    <a:cubicBezTo>
                      <a:pt x="528216" y="941997"/>
                      <a:pt x="527302" y="943255"/>
                      <a:pt x="526463" y="944550"/>
                    </a:cubicBezTo>
                    <a:lnTo>
                      <a:pt x="523910" y="948398"/>
                    </a:lnTo>
                    <a:cubicBezTo>
                      <a:pt x="522118" y="950913"/>
                      <a:pt x="520136" y="953256"/>
                      <a:pt x="518250" y="955695"/>
                    </a:cubicBezTo>
                    <a:cubicBezTo>
                      <a:pt x="516134" y="957962"/>
                      <a:pt x="514153" y="960191"/>
                      <a:pt x="511866" y="962477"/>
                    </a:cubicBezTo>
                    <a:lnTo>
                      <a:pt x="508054" y="965944"/>
                    </a:lnTo>
                    <a:lnTo>
                      <a:pt x="506149" y="967677"/>
                    </a:lnTo>
                    <a:lnTo>
                      <a:pt x="505672" y="968116"/>
                    </a:lnTo>
                    <a:lnTo>
                      <a:pt x="505444" y="968325"/>
                    </a:lnTo>
                    <a:lnTo>
                      <a:pt x="505082" y="968611"/>
                    </a:lnTo>
                    <a:lnTo>
                      <a:pt x="503576" y="969792"/>
                    </a:lnTo>
                    <a:cubicBezTo>
                      <a:pt x="487759" y="982708"/>
                      <a:pt x="469941" y="992748"/>
                      <a:pt x="451361" y="1000083"/>
                    </a:cubicBezTo>
                    <a:cubicBezTo>
                      <a:pt x="432762" y="1007436"/>
                      <a:pt x="413420" y="1012161"/>
                      <a:pt x="393982" y="1014752"/>
                    </a:cubicBezTo>
                    <a:lnTo>
                      <a:pt x="386321" y="1015761"/>
                    </a:lnTo>
                    <a:lnTo>
                      <a:pt x="378641" y="1016371"/>
                    </a:lnTo>
                    <a:lnTo>
                      <a:pt x="370961" y="1016961"/>
                    </a:lnTo>
                    <a:lnTo>
                      <a:pt x="363301" y="1017171"/>
                    </a:lnTo>
                    <a:lnTo>
                      <a:pt x="355640" y="1017362"/>
                    </a:lnTo>
                    <a:lnTo>
                      <a:pt x="347808" y="1017190"/>
                    </a:lnTo>
                    <a:cubicBezTo>
                      <a:pt x="345197" y="1017190"/>
                      <a:pt x="342586" y="1016980"/>
                      <a:pt x="339995" y="1016790"/>
                    </a:cubicBezTo>
                    <a:cubicBezTo>
                      <a:pt x="337384" y="1016581"/>
                      <a:pt x="334773" y="1016485"/>
                      <a:pt x="332181" y="1016161"/>
                    </a:cubicBezTo>
                    <a:cubicBezTo>
                      <a:pt x="321776" y="1015133"/>
                      <a:pt x="311467" y="1013228"/>
                      <a:pt x="301291" y="1010808"/>
                    </a:cubicBezTo>
                    <a:cubicBezTo>
                      <a:pt x="291114" y="1008331"/>
                      <a:pt x="281148" y="1004998"/>
                      <a:pt x="271410" y="1001150"/>
                    </a:cubicBezTo>
                    <a:cubicBezTo>
                      <a:pt x="232534" y="985490"/>
                      <a:pt x="198042" y="958305"/>
                      <a:pt x="174602" y="922985"/>
                    </a:cubicBezTo>
                    <a:cubicBezTo>
                      <a:pt x="165379" y="909192"/>
                      <a:pt x="158061" y="894123"/>
                      <a:pt x="152592" y="878387"/>
                    </a:cubicBezTo>
                    <a:cubicBezTo>
                      <a:pt x="151868" y="876444"/>
                      <a:pt x="151334" y="874425"/>
                      <a:pt x="150706" y="872424"/>
                    </a:cubicBezTo>
                    <a:cubicBezTo>
                      <a:pt x="150115" y="870424"/>
                      <a:pt x="149448" y="868462"/>
                      <a:pt x="148952" y="866423"/>
                    </a:cubicBezTo>
                    <a:cubicBezTo>
                      <a:pt x="147980" y="862366"/>
                      <a:pt x="146837" y="858365"/>
                      <a:pt x="146132" y="854250"/>
                    </a:cubicBezTo>
                    <a:lnTo>
                      <a:pt x="144969" y="848116"/>
                    </a:lnTo>
                    <a:lnTo>
                      <a:pt x="144112" y="841924"/>
                    </a:lnTo>
                    <a:lnTo>
                      <a:pt x="143693" y="838819"/>
                    </a:lnTo>
                    <a:cubicBezTo>
                      <a:pt x="143693" y="838819"/>
                      <a:pt x="143655" y="838552"/>
                      <a:pt x="143635" y="838438"/>
                    </a:cubicBezTo>
                    <a:cubicBezTo>
                      <a:pt x="143635" y="838514"/>
                      <a:pt x="143635" y="838438"/>
                      <a:pt x="143635" y="838362"/>
                    </a:cubicBezTo>
                    <a:lnTo>
                      <a:pt x="143635" y="838133"/>
                    </a:lnTo>
                    <a:cubicBezTo>
                      <a:pt x="143635" y="838133"/>
                      <a:pt x="143540" y="837181"/>
                      <a:pt x="143540" y="837181"/>
                    </a:cubicBezTo>
                    <a:lnTo>
                      <a:pt x="143235" y="833389"/>
                    </a:lnTo>
                    <a:cubicBezTo>
                      <a:pt x="143007" y="829465"/>
                      <a:pt x="142930" y="825522"/>
                      <a:pt x="143064" y="821597"/>
                    </a:cubicBezTo>
                    <a:lnTo>
                      <a:pt x="143064" y="820854"/>
                    </a:lnTo>
                    <a:cubicBezTo>
                      <a:pt x="143064" y="820568"/>
                      <a:pt x="142740" y="820530"/>
                      <a:pt x="142549" y="820416"/>
                    </a:cubicBezTo>
                    <a:lnTo>
                      <a:pt x="141234" y="819768"/>
                    </a:lnTo>
                    <a:lnTo>
                      <a:pt x="138586" y="818454"/>
                    </a:lnTo>
                    <a:cubicBezTo>
                      <a:pt x="136813" y="817577"/>
                      <a:pt x="135041" y="816739"/>
                      <a:pt x="133364" y="815711"/>
                    </a:cubicBezTo>
                    <a:lnTo>
                      <a:pt x="128276" y="812739"/>
                    </a:lnTo>
                    <a:cubicBezTo>
                      <a:pt x="127838" y="812491"/>
                      <a:pt x="127704" y="812377"/>
                      <a:pt x="127399" y="812167"/>
                    </a:cubicBezTo>
                    <a:lnTo>
                      <a:pt x="125417" y="810834"/>
                    </a:lnTo>
                    <a:lnTo>
                      <a:pt x="121416" y="808128"/>
                    </a:lnTo>
                    <a:cubicBezTo>
                      <a:pt x="120101" y="807214"/>
                      <a:pt x="118748" y="806338"/>
                      <a:pt x="117433" y="805385"/>
                    </a:cubicBezTo>
                    <a:lnTo>
                      <a:pt x="113621" y="802413"/>
                    </a:lnTo>
                    <a:cubicBezTo>
                      <a:pt x="111106" y="800413"/>
                      <a:pt x="108495" y="798508"/>
                      <a:pt x="106075" y="796393"/>
                    </a:cubicBezTo>
                    <a:cubicBezTo>
                      <a:pt x="101273" y="792088"/>
                      <a:pt x="96394" y="787877"/>
                      <a:pt x="92030" y="783115"/>
                    </a:cubicBezTo>
                    <a:cubicBezTo>
                      <a:pt x="87419" y="778600"/>
                      <a:pt x="83398" y="773532"/>
                      <a:pt x="79224" y="768617"/>
                    </a:cubicBezTo>
                    <a:cubicBezTo>
                      <a:pt x="77242" y="766065"/>
                      <a:pt x="75375" y="763416"/>
                      <a:pt x="73469" y="760826"/>
                    </a:cubicBezTo>
                    <a:cubicBezTo>
                      <a:pt x="72535" y="759511"/>
                      <a:pt x="71544" y="758216"/>
                      <a:pt x="70649" y="756882"/>
                    </a:cubicBezTo>
                    <a:lnTo>
                      <a:pt x="68057" y="752767"/>
                    </a:lnTo>
                    <a:cubicBezTo>
                      <a:pt x="66380" y="750005"/>
                      <a:pt x="64551" y="747319"/>
                      <a:pt x="62988" y="744480"/>
                    </a:cubicBezTo>
                    <a:lnTo>
                      <a:pt x="58434" y="735888"/>
                    </a:lnTo>
                    <a:cubicBezTo>
                      <a:pt x="50792" y="720591"/>
                      <a:pt x="45246" y="704207"/>
                      <a:pt x="42083" y="687366"/>
                    </a:cubicBezTo>
                    <a:cubicBezTo>
                      <a:pt x="41683" y="685252"/>
                      <a:pt x="41245" y="683156"/>
                      <a:pt x="40902" y="681041"/>
                    </a:cubicBezTo>
                    <a:lnTo>
                      <a:pt x="40158" y="674659"/>
                    </a:lnTo>
                    <a:lnTo>
                      <a:pt x="39434" y="668278"/>
                    </a:lnTo>
                    <a:cubicBezTo>
                      <a:pt x="39225" y="666144"/>
                      <a:pt x="39225" y="664010"/>
                      <a:pt x="39110" y="661877"/>
                    </a:cubicBezTo>
                    <a:cubicBezTo>
                      <a:pt x="38615" y="653323"/>
                      <a:pt x="38824" y="644769"/>
                      <a:pt x="39587" y="636234"/>
                    </a:cubicBezTo>
                    <a:cubicBezTo>
                      <a:pt x="40463" y="627719"/>
                      <a:pt x="41721" y="619222"/>
                      <a:pt x="43741" y="610897"/>
                    </a:cubicBezTo>
                    <a:cubicBezTo>
                      <a:pt x="45780" y="602572"/>
                      <a:pt x="48219" y="594342"/>
                      <a:pt x="51383" y="586379"/>
                    </a:cubicBezTo>
                    <a:cubicBezTo>
                      <a:pt x="54546" y="578435"/>
                      <a:pt x="58110" y="570624"/>
                      <a:pt x="62321" y="563194"/>
                    </a:cubicBezTo>
                    <a:cubicBezTo>
                      <a:pt x="63312" y="561289"/>
                      <a:pt x="64475" y="559517"/>
                      <a:pt x="65561" y="557670"/>
                    </a:cubicBezTo>
                    <a:cubicBezTo>
                      <a:pt x="66647" y="555841"/>
                      <a:pt x="67752" y="554012"/>
                      <a:pt x="68953" y="552240"/>
                    </a:cubicBezTo>
                    <a:lnTo>
                      <a:pt x="70725" y="549573"/>
                    </a:lnTo>
                    <a:lnTo>
                      <a:pt x="71354" y="548640"/>
                    </a:lnTo>
                    <a:cubicBezTo>
                      <a:pt x="71525" y="548373"/>
                      <a:pt x="71716" y="548106"/>
                      <a:pt x="71907" y="547839"/>
                    </a:cubicBezTo>
                    <a:lnTo>
                      <a:pt x="74193" y="544696"/>
                    </a:lnTo>
                    <a:cubicBezTo>
                      <a:pt x="75737" y="542677"/>
                      <a:pt x="77300" y="540657"/>
                      <a:pt x="78996" y="538733"/>
                    </a:cubicBezTo>
                    <a:cubicBezTo>
                      <a:pt x="79796" y="537762"/>
                      <a:pt x="80749" y="536847"/>
                      <a:pt x="81454" y="535818"/>
                    </a:cubicBezTo>
                    <a:lnTo>
                      <a:pt x="80196" y="532199"/>
                    </a:lnTo>
                    <a:cubicBezTo>
                      <a:pt x="79396" y="529779"/>
                      <a:pt x="78653" y="527341"/>
                      <a:pt x="78024" y="524864"/>
                    </a:cubicBezTo>
                    <a:cubicBezTo>
                      <a:pt x="77719" y="523626"/>
                      <a:pt x="77414" y="522388"/>
                      <a:pt x="77147" y="521130"/>
                    </a:cubicBezTo>
                    <a:lnTo>
                      <a:pt x="76937" y="520197"/>
                    </a:lnTo>
                    <a:lnTo>
                      <a:pt x="76652" y="518768"/>
                    </a:lnTo>
                    <a:cubicBezTo>
                      <a:pt x="76461" y="517758"/>
                      <a:pt x="76251" y="516825"/>
                      <a:pt x="76080" y="515777"/>
                    </a:cubicBezTo>
                    <a:cubicBezTo>
                      <a:pt x="74651" y="507738"/>
                      <a:pt x="73774" y="499603"/>
                      <a:pt x="73469" y="491449"/>
                    </a:cubicBezTo>
                    <a:cubicBezTo>
                      <a:pt x="73374" y="489411"/>
                      <a:pt x="73355" y="487373"/>
                      <a:pt x="73336" y="485334"/>
                    </a:cubicBezTo>
                    <a:cubicBezTo>
                      <a:pt x="73355" y="483296"/>
                      <a:pt x="73450" y="481257"/>
                      <a:pt x="73507" y="479219"/>
                    </a:cubicBezTo>
                    <a:lnTo>
                      <a:pt x="73736" y="473104"/>
                    </a:lnTo>
                    <a:cubicBezTo>
                      <a:pt x="73907" y="471065"/>
                      <a:pt x="74136" y="469046"/>
                      <a:pt x="74327" y="467007"/>
                    </a:cubicBezTo>
                    <a:cubicBezTo>
                      <a:pt x="75985" y="450757"/>
                      <a:pt x="79948" y="434736"/>
                      <a:pt x="86047" y="419590"/>
                    </a:cubicBezTo>
                    <a:cubicBezTo>
                      <a:pt x="92145" y="404445"/>
                      <a:pt x="100358" y="390176"/>
                      <a:pt x="110325" y="377298"/>
                    </a:cubicBezTo>
                    <a:cubicBezTo>
                      <a:pt x="112840" y="374098"/>
                      <a:pt x="115508" y="371030"/>
                      <a:pt x="118119" y="367906"/>
                    </a:cubicBezTo>
                    <a:cubicBezTo>
                      <a:pt x="120901" y="364934"/>
                      <a:pt x="123683" y="361981"/>
                      <a:pt x="126542" y="359086"/>
                    </a:cubicBezTo>
                    <a:lnTo>
                      <a:pt x="131001" y="354933"/>
                    </a:lnTo>
                    <a:lnTo>
                      <a:pt x="133231" y="352856"/>
                    </a:lnTo>
                    <a:lnTo>
                      <a:pt x="134355" y="351827"/>
                    </a:lnTo>
                    <a:cubicBezTo>
                      <a:pt x="134736" y="351465"/>
                      <a:pt x="134946" y="351332"/>
                      <a:pt x="135251" y="351065"/>
                    </a:cubicBezTo>
                    <a:lnTo>
                      <a:pt x="138662" y="348284"/>
                    </a:lnTo>
                    <a:cubicBezTo>
                      <a:pt x="139786" y="347388"/>
                      <a:pt x="141006" y="346322"/>
                      <a:pt x="141939" y="345693"/>
                    </a:cubicBezTo>
                    <a:cubicBezTo>
                      <a:pt x="144455" y="343883"/>
                      <a:pt x="146951" y="342035"/>
                      <a:pt x="149619" y="340473"/>
                    </a:cubicBezTo>
                    <a:lnTo>
                      <a:pt x="151582" y="339235"/>
                    </a:lnTo>
                    <a:lnTo>
                      <a:pt x="152573" y="338625"/>
                    </a:lnTo>
                    <a:cubicBezTo>
                      <a:pt x="152764" y="338511"/>
                      <a:pt x="152726" y="338282"/>
                      <a:pt x="152687" y="338111"/>
                    </a:cubicBezTo>
                    <a:lnTo>
                      <a:pt x="152592" y="337539"/>
                    </a:lnTo>
                    <a:cubicBezTo>
                      <a:pt x="152325" y="336015"/>
                      <a:pt x="152078" y="334491"/>
                      <a:pt x="151887" y="332948"/>
                    </a:cubicBezTo>
                    <a:cubicBezTo>
                      <a:pt x="151487" y="329881"/>
                      <a:pt x="151239" y="326795"/>
                      <a:pt x="151144" y="323689"/>
                    </a:cubicBezTo>
                    <a:lnTo>
                      <a:pt x="151087" y="321365"/>
                    </a:lnTo>
                    <a:lnTo>
                      <a:pt x="151087" y="320794"/>
                    </a:lnTo>
                    <a:cubicBezTo>
                      <a:pt x="151087" y="320794"/>
                      <a:pt x="151087" y="320508"/>
                      <a:pt x="151087" y="320508"/>
                    </a:cubicBezTo>
                    <a:lnTo>
                      <a:pt x="151087" y="320032"/>
                    </a:lnTo>
                    <a:cubicBezTo>
                      <a:pt x="151087" y="320032"/>
                      <a:pt x="151182" y="318146"/>
                      <a:pt x="151182" y="318146"/>
                    </a:cubicBezTo>
                    <a:lnTo>
                      <a:pt x="151506" y="310564"/>
                    </a:lnTo>
                    <a:cubicBezTo>
                      <a:pt x="153564" y="277968"/>
                      <a:pt x="165703" y="245582"/>
                      <a:pt x="186036" y="219997"/>
                    </a:cubicBezTo>
                    <a:cubicBezTo>
                      <a:pt x="196098" y="207119"/>
                      <a:pt x="207951" y="195726"/>
                      <a:pt x="221062" y="186125"/>
                    </a:cubicBezTo>
                    <a:lnTo>
                      <a:pt x="226036" y="182600"/>
                    </a:lnTo>
                    <a:lnTo>
                      <a:pt x="228533" y="180848"/>
                    </a:lnTo>
                    <a:lnTo>
                      <a:pt x="231143" y="179267"/>
                    </a:lnTo>
                    <a:cubicBezTo>
                      <a:pt x="234631" y="177209"/>
                      <a:pt x="238061" y="175018"/>
                      <a:pt x="241644" y="173094"/>
                    </a:cubicBezTo>
                    <a:lnTo>
                      <a:pt x="252544" y="167665"/>
                    </a:lnTo>
                    <a:lnTo>
                      <a:pt x="253211" y="167341"/>
                    </a:lnTo>
                    <a:lnTo>
                      <a:pt x="253725" y="167131"/>
                    </a:lnTo>
                    <a:lnTo>
                      <a:pt x="254735" y="166712"/>
                    </a:lnTo>
                    <a:lnTo>
                      <a:pt x="256774" y="165893"/>
                    </a:lnTo>
                    <a:lnTo>
                      <a:pt x="260833" y="164236"/>
                    </a:lnTo>
                    <a:cubicBezTo>
                      <a:pt x="262263" y="163607"/>
                      <a:pt x="263768" y="163188"/>
                      <a:pt x="265255" y="162712"/>
                    </a:cubicBezTo>
                    <a:lnTo>
                      <a:pt x="269714" y="161302"/>
                    </a:lnTo>
                    <a:cubicBezTo>
                      <a:pt x="270076" y="161149"/>
                      <a:pt x="270495" y="161130"/>
                      <a:pt x="270781" y="160883"/>
                    </a:cubicBezTo>
                    <a:lnTo>
                      <a:pt x="271181" y="159778"/>
                    </a:lnTo>
                    <a:lnTo>
                      <a:pt x="271963" y="157568"/>
                    </a:lnTo>
                    <a:lnTo>
                      <a:pt x="273525" y="153167"/>
                    </a:lnTo>
                    <a:cubicBezTo>
                      <a:pt x="273659" y="152786"/>
                      <a:pt x="273773" y="152443"/>
                      <a:pt x="273925" y="152043"/>
                    </a:cubicBezTo>
                    <a:lnTo>
                      <a:pt x="274459" y="150786"/>
                    </a:lnTo>
                    <a:lnTo>
                      <a:pt x="275526" y="148290"/>
                    </a:lnTo>
                    <a:lnTo>
                      <a:pt x="277660" y="143280"/>
                    </a:lnTo>
                    <a:lnTo>
                      <a:pt x="277927" y="142651"/>
                    </a:lnTo>
                    <a:lnTo>
                      <a:pt x="278327" y="141832"/>
                    </a:lnTo>
                    <a:lnTo>
                      <a:pt x="279166" y="140137"/>
                    </a:lnTo>
                    <a:lnTo>
                      <a:pt x="280862" y="136765"/>
                    </a:lnTo>
                    <a:lnTo>
                      <a:pt x="284254" y="130021"/>
                    </a:lnTo>
                    <a:cubicBezTo>
                      <a:pt x="294240" y="111637"/>
                      <a:pt x="306969" y="94434"/>
                      <a:pt x="322596" y="79689"/>
                    </a:cubicBezTo>
                    <a:lnTo>
                      <a:pt x="325512" y="76907"/>
                    </a:lnTo>
                    <a:cubicBezTo>
                      <a:pt x="326483" y="75993"/>
                      <a:pt x="327570" y="75174"/>
                      <a:pt x="328599" y="74298"/>
                    </a:cubicBezTo>
                    <a:lnTo>
                      <a:pt x="334868" y="69154"/>
                    </a:lnTo>
                    <a:cubicBezTo>
                      <a:pt x="336945" y="67420"/>
                      <a:pt x="339270" y="65972"/>
                      <a:pt x="341481" y="64391"/>
                    </a:cubicBezTo>
                    <a:lnTo>
                      <a:pt x="344835" y="62067"/>
                    </a:lnTo>
                    <a:cubicBezTo>
                      <a:pt x="345940" y="61286"/>
                      <a:pt x="347064" y="60505"/>
                      <a:pt x="348284" y="59857"/>
                    </a:cubicBezTo>
                    <a:cubicBezTo>
                      <a:pt x="353048" y="57152"/>
                      <a:pt x="357660" y="54199"/>
                      <a:pt x="362767" y="52027"/>
                    </a:cubicBezTo>
                    <a:cubicBezTo>
                      <a:pt x="365283" y="50884"/>
                      <a:pt x="367760" y="49665"/>
                      <a:pt x="370314" y="48617"/>
                    </a:cubicBezTo>
                    <a:lnTo>
                      <a:pt x="378146" y="45817"/>
                    </a:lnTo>
                    <a:cubicBezTo>
                      <a:pt x="379461" y="45360"/>
                      <a:pt x="380757" y="44864"/>
                      <a:pt x="382090" y="44464"/>
                    </a:cubicBezTo>
                    <a:lnTo>
                      <a:pt x="386150" y="43416"/>
                    </a:lnTo>
                    <a:lnTo>
                      <a:pt x="394268" y="41397"/>
                    </a:lnTo>
                    <a:lnTo>
                      <a:pt x="402557" y="40121"/>
                    </a:lnTo>
                    <a:lnTo>
                      <a:pt x="406712" y="39511"/>
                    </a:lnTo>
                    <a:cubicBezTo>
                      <a:pt x="408103" y="39359"/>
                      <a:pt x="409494" y="39340"/>
                      <a:pt x="410885" y="39244"/>
                    </a:cubicBezTo>
                    <a:lnTo>
                      <a:pt x="419270" y="38844"/>
                    </a:lnTo>
                    <a:cubicBezTo>
                      <a:pt x="422033" y="38768"/>
                      <a:pt x="424625" y="38920"/>
                      <a:pt x="427312" y="38958"/>
                    </a:cubicBezTo>
                    <a:cubicBezTo>
                      <a:pt x="429961" y="38958"/>
                      <a:pt x="432648" y="39263"/>
                      <a:pt x="435316" y="39454"/>
                    </a:cubicBezTo>
                    <a:cubicBezTo>
                      <a:pt x="437983" y="39606"/>
                      <a:pt x="440670" y="39930"/>
                      <a:pt x="443338" y="40311"/>
                    </a:cubicBezTo>
                    <a:cubicBezTo>
                      <a:pt x="454029" y="41702"/>
                      <a:pt x="464739" y="44121"/>
                      <a:pt x="475144" y="47779"/>
                    </a:cubicBezTo>
                    <a:cubicBezTo>
                      <a:pt x="485549" y="51399"/>
                      <a:pt x="495572" y="56409"/>
                      <a:pt x="504853" y="62486"/>
                    </a:cubicBezTo>
                    <a:cubicBezTo>
                      <a:pt x="506339" y="63420"/>
                      <a:pt x="507807" y="64372"/>
                      <a:pt x="509217" y="65439"/>
                    </a:cubicBezTo>
                    <a:lnTo>
                      <a:pt x="511980" y="67496"/>
                    </a:lnTo>
                    <a:cubicBezTo>
                      <a:pt x="513638" y="68697"/>
                      <a:pt x="515124" y="70106"/>
                      <a:pt x="516706" y="71402"/>
                    </a:cubicBezTo>
                    <a:cubicBezTo>
                      <a:pt x="521108" y="75421"/>
                      <a:pt x="525110" y="79841"/>
                      <a:pt x="528674" y="84604"/>
                    </a:cubicBezTo>
                    <a:lnTo>
                      <a:pt x="531208" y="88281"/>
                    </a:lnTo>
                    <a:lnTo>
                      <a:pt x="531837" y="89195"/>
                    </a:lnTo>
                    <a:lnTo>
                      <a:pt x="532161" y="89652"/>
                    </a:lnTo>
                    <a:cubicBezTo>
                      <a:pt x="532256" y="89786"/>
                      <a:pt x="532352" y="90014"/>
                      <a:pt x="532561" y="89995"/>
                    </a:cubicBezTo>
                    <a:cubicBezTo>
                      <a:pt x="532771" y="89995"/>
                      <a:pt x="532847" y="89786"/>
                      <a:pt x="532961" y="89633"/>
                    </a:cubicBezTo>
                    <a:lnTo>
                      <a:pt x="533285" y="89176"/>
                    </a:lnTo>
                    <a:lnTo>
                      <a:pt x="533914" y="88262"/>
                    </a:lnTo>
                    <a:lnTo>
                      <a:pt x="536449" y="84585"/>
                    </a:lnTo>
                    <a:lnTo>
                      <a:pt x="539212" y="81080"/>
                    </a:lnTo>
                    <a:cubicBezTo>
                      <a:pt x="543004" y="76507"/>
                      <a:pt x="547178" y="72202"/>
                      <a:pt x="551828" y="68487"/>
                    </a:cubicBezTo>
                    <a:cubicBezTo>
                      <a:pt x="552380" y="67992"/>
                      <a:pt x="553009" y="67592"/>
                      <a:pt x="553600" y="67134"/>
                    </a:cubicBezTo>
                    <a:lnTo>
                      <a:pt x="555620" y="65648"/>
                    </a:lnTo>
                    <a:cubicBezTo>
                      <a:pt x="557506" y="64182"/>
                      <a:pt x="559793" y="62772"/>
                      <a:pt x="561927" y="61419"/>
                    </a:cubicBezTo>
                    <a:lnTo>
                      <a:pt x="565167" y="59362"/>
                    </a:lnTo>
                    <a:cubicBezTo>
                      <a:pt x="566253" y="58695"/>
                      <a:pt x="567397" y="58104"/>
                      <a:pt x="568502" y="57495"/>
                    </a:cubicBezTo>
                    <a:cubicBezTo>
                      <a:pt x="570770" y="56314"/>
                      <a:pt x="572961" y="54961"/>
                      <a:pt x="575286" y="53932"/>
                    </a:cubicBezTo>
                    <a:cubicBezTo>
                      <a:pt x="584433" y="49379"/>
                      <a:pt x="594114" y="46102"/>
                      <a:pt x="603871" y="43645"/>
                    </a:cubicBezTo>
                    <a:cubicBezTo>
                      <a:pt x="613628" y="41245"/>
                      <a:pt x="623537" y="39701"/>
                      <a:pt x="633371" y="39187"/>
                    </a:cubicBezTo>
                    <a:cubicBezTo>
                      <a:pt x="635829" y="38958"/>
                      <a:pt x="638287" y="38978"/>
                      <a:pt x="640726" y="38901"/>
                    </a:cubicBezTo>
                    <a:lnTo>
                      <a:pt x="644404" y="38825"/>
                    </a:lnTo>
                    <a:cubicBezTo>
                      <a:pt x="645643" y="38825"/>
                      <a:pt x="646958" y="38920"/>
                      <a:pt x="648235" y="38978"/>
                    </a:cubicBezTo>
                    <a:lnTo>
                      <a:pt x="655953" y="39378"/>
                    </a:lnTo>
                    <a:lnTo>
                      <a:pt x="657877" y="39492"/>
                    </a:lnTo>
                    <a:lnTo>
                      <a:pt x="659783" y="39759"/>
                    </a:lnTo>
                    <a:lnTo>
                      <a:pt x="663594" y="40330"/>
                    </a:lnTo>
                    <a:cubicBezTo>
                      <a:pt x="666129" y="40730"/>
                      <a:pt x="668701" y="41073"/>
                      <a:pt x="671217" y="41549"/>
                    </a:cubicBezTo>
                    <a:lnTo>
                      <a:pt x="678687" y="43416"/>
                    </a:lnTo>
                    <a:cubicBezTo>
                      <a:pt x="683737" y="44502"/>
                      <a:pt x="688444" y="46484"/>
                      <a:pt x="693284" y="48141"/>
                    </a:cubicBezTo>
                    <a:cubicBezTo>
                      <a:pt x="694047" y="48427"/>
                      <a:pt x="694809" y="48674"/>
                      <a:pt x="695571" y="48979"/>
                    </a:cubicBezTo>
                    <a:lnTo>
                      <a:pt x="697763" y="49989"/>
                    </a:lnTo>
                    <a:lnTo>
                      <a:pt x="702146" y="52008"/>
                    </a:lnTo>
                    <a:lnTo>
                      <a:pt x="706529" y="54047"/>
                    </a:lnTo>
                    <a:cubicBezTo>
                      <a:pt x="707977" y="54752"/>
                      <a:pt x="709330" y="55609"/>
                      <a:pt x="710721" y="56390"/>
                    </a:cubicBezTo>
                    <a:cubicBezTo>
                      <a:pt x="713484" y="58009"/>
                      <a:pt x="716305" y="59533"/>
                      <a:pt x="718992" y="61248"/>
                    </a:cubicBezTo>
                    <a:lnTo>
                      <a:pt x="726824" y="66677"/>
                    </a:lnTo>
                    <a:cubicBezTo>
                      <a:pt x="729492" y="68411"/>
                      <a:pt x="731798" y="70564"/>
                      <a:pt x="734275" y="72526"/>
                    </a:cubicBezTo>
                    <a:cubicBezTo>
                      <a:pt x="736695" y="74545"/>
                      <a:pt x="739211" y="76469"/>
                      <a:pt x="741402" y="78698"/>
                    </a:cubicBezTo>
                    <a:lnTo>
                      <a:pt x="748167" y="85213"/>
                    </a:lnTo>
                    <a:cubicBezTo>
                      <a:pt x="750321" y="87461"/>
                      <a:pt x="752360" y="89805"/>
                      <a:pt x="754456" y="92110"/>
                    </a:cubicBezTo>
                    <a:lnTo>
                      <a:pt x="757562" y="95596"/>
                    </a:lnTo>
                    <a:lnTo>
                      <a:pt x="760421" y="99254"/>
                    </a:lnTo>
                    <a:lnTo>
                      <a:pt x="766100" y="106588"/>
                    </a:lnTo>
                    <a:lnTo>
                      <a:pt x="771264" y="114228"/>
                    </a:lnTo>
                    <a:lnTo>
                      <a:pt x="773818" y="118057"/>
                    </a:lnTo>
                    <a:lnTo>
                      <a:pt x="776142" y="122019"/>
                    </a:lnTo>
                    <a:lnTo>
                      <a:pt x="780754" y="129963"/>
                    </a:lnTo>
                    <a:lnTo>
                      <a:pt x="784851" y="138136"/>
                    </a:lnTo>
                    <a:lnTo>
                      <a:pt x="786890" y="142232"/>
                    </a:lnTo>
                    <a:cubicBezTo>
                      <a:pt x="787081" y="142613"/>
                      <a:pt x="787195" y="142861"/>
                      <a:pt x="787291" y="143108"/>
                    </a:cubicBezTo>
                    <a:lnTo>
                      <a:pt x="787615" y="143870"/>
                    </a:lnTo>
                    <a:lnTo>
                      <a:pt x="788262" y="145413"/>
                    </a:lnTo>
                    <a:lnTo>
                      <a:pt x="790873" y="151548"/>
                    </a:lnTo>
                    <a:cubicBezTo>
                      <a:pt x="791864" y="154043"/>
                      <a:pt x="792703" y="156615"/>
                      <a:pt x="793636" y="159130"/>
                    </a:cubicBezTo>
                    <a:cubicBezTo>
                      <a:pt x="793884" y="159759"/>
                      <a:pt x="794037" y="160425"/>
                      <a:pt x="794361" y="160997"/>
                    </a:cubicBezTo>
                    <a:cubicBezTo>
                      <a:pt x="794989" y="161226"/>
                      <a:pt x="795637" y="161416"/>
                      <a:pt x="796285" y="161626"/>
                    </a:cubicBezTo>
                    <a:lnTo>
                      <a:pt x="800135" y="162845"/>
                    </a:lnTo>
                    <a:cubicBezTo>
                      <a:pt x="802555" y="163493"/>
                      <a:pt x="805623" y="164864"/>
                      <a:pt x="808462" y="165988"/>
                    </a:cubicBezTo>
                    <a:lnTo>
                      <a:pt x="810635" y="166865"/>
                    </a:lnTo>
                    <a:lnTo>
                      <a:pt x="811721" y="167303"/>
                    </a:lnTo>
                    <a:cubicBezTo>
                      <a:pt x="812064" y="167436"/>
                      <a:pt x="812674" y="167760"/>
                      <a:pt x="813150" y="167989"/>
                    </a:cubicBezTo>
                    <a:lnTo>
                      <a:pt x="819134" y="170960"/>
                    </a:lnTo>
                    <a:cubicBezTo>
                      <a:pt x="835027" y="179000"/>
                      <a:pt x="849758" y="189401"/>
                      <a:pt x="862621" y="201823"/>
                    </a:cubicBezTo>
                    <a:cubicBezTo>
                      <a:pt x="864698" y="203880"/>
                      <a:pt x="866852" y="205880"/>
                      <a:pt x="868853" y="208033"/>
                    </a:cubicBezTo>
                    <a:lnTo>
                      <a:pt x="874646" y="214663"/>
                    </a:lnTo>
                    <a:cubicBezTo>
                      <a:pt x="875599" y="215787"/>
                      <a:pt x="876590" y="216853"/>
                      <a:pt x="877504" y="217997"/>
                    </a:cubicBezTo>
                    <a:lnTo>
                      <a:pt x="880134" y="221521"/>
                    </a:lnTo>
                    <a:lnTo>
                      <a:pt x="885375" y="228608"/>
                    </a:lnTo>
                    <a:lnTo>
                      <a:pt x="890063" y="236095"/>
                    </a:lnTo>
                    <a:lnTo>
                      <a:pt x="892388" y="239848"/>
                    </a:lnTo>
                    <a:cubicBezTo>
                      <a:pt x="893131" y="241105"/>
                      <a:pt x="893760" y="242457"/>
                      <a:pt x="894465" y="243753"/>
                    </a:cubicBezTo>
                    <a:lnTo>
                      <a:pt x="898505" y="251621"/>
                    </a:lnTo>
                    <a:cubicBezTo>
                      <a:pt x="899782" y="254269"/>
                      <a:pt x="900811" y="257050"/>
                      <a:pt x="901973" y="259775"/>
                    </a:cubicBezTo>
                    <a:cubicBezTo>
                      <a:pt x="904393" y="265166"/>
                      <a:pt x="905994" y="270881"/>
                      <a:pt x="907785" y="276520"/>
                    </a:cubicBezTo>
                    <a:lnTo>
                      <a:pt x="908452" y="278635"/>
                    </a:lnTo>
                    <a:lnTo>
                      <a:pt x="908948" y="280787"/>
                    </a:lnTo>
                    <a:lnTo>
                      <a:pt x="909920" y="285112"/>
                    </a:lnTo>
                    <a:cubicBezTo>
                      <a:pt x="910510" y="288008"/>
                      <a:pt x="911311" y="290865"/>
                      <a:pt x="911711" y="293799"/>
                    </a:cubicBezTo>
                    <a:lnTo>
                      <a:pt x="912892" y="302600"/>
                    </a:lnTo>
                    <a:cubicBezTo>
                      <a:pt x="913064" y="304067"/>
                      <a:pt x="913312" y="305534"/>
                      <a:pt x="913426" y="306982"/>
                    </a:cubicBezTo>
                    <a:lnTo>
                      <a:pt x="913617" y="311307"/>
                    </a:lnTo>
                    <a:lnTo>
                      <a:pt x="913998" y="319937"/>
                    </a:lnTo>
                    <a:lnTo>
                      <a:pt x="913998" y="320470"/>
                    </a:lnTo>
                    <a:cubicBezTo>
                      <a:pt x="913998" y="320470"/>
                      <a:pt x="914017" y="320813"/>
                      <a:pt x="914017" y="320813"/>
                    </a:cubicBezTo>
                    <a:lnTo>
                      <a:pt x="914017" y="321480"/>
                    </a:lnTo>
                    <a:cubicBezTo>
                      <a:pt x="914017" y="321480"/>
                      <a:pt x="913998" y="322794"/>
                      <a:pt x="913998" y="322794"/>
                    </a:cubicBezTo>
                    <a:lnTo>
                      <a:pt x="913903" y="325442"/>
                    </a:lnTo>
                    <a:cubicBezTo>
                      <a:pt x="913750" y="328376"/>
                      <a:pt x="913483" y="331310"/>
                      <a:pt x="913064" y="334205"/>
                    </a:cubicBezTo>
                    <a:cubicBezTo>
                      <a:pt x="912892" y="335653"/>
                      <a:pt x="912530" y="337120"/>
                      <a:pt x="912435" y="338549"/>
                    </a:cubicBezTo>
                    <a:cubicBezTo>
                      <a:pt x="913636" y="339368"/>
                      <a:pt x="914912" y="340111"/>
                      <a:pt x="916151" y="340911"/>
                    </a:cubicBezTo>
                    <a:cubicBezTo>
                      <a:pt x="918686" y="342397"/>
                      <a:pt x="921011" y="344226"/>
                      <a:pt x="923412" y="345902"/>
                    </a:cubicBezTo>
                    <a:cubicBezTo>
                      <a:pt x="923983" y="346283"/>
                      <a:pt x="924669" y="346855"/>
                      <a:pt x="925355" y="347408"/>
                    </a:cubicBezTo>
                    <a:lnTo>
                      <a:pt x="927395" y="349065"/>
                    </a:lnTo>
                    <a:lnTo>
                      <a:pt x="929434" y="350722"/>
                    </a:lnTo>
                    <a:lnTo>
                      <a:pt x="930463" y="351561"/>
                    </a:lnTo>
                    <a:lnTo>
                      <a:pt x="931778" y="352761"/>
                    </a:lnTo>
                    <a:cubicBezTo>
                      <a:pt x="935322" y="356076"/>
                      <a:pt x="939000" y="359276"/>
                      <a:pt x="942259" y="362877"/>
                    </a:cubicBezTo>
                    <a:cubicBezTo>
                      <a:pt x="943917" y="364648"/>
                      <a:pt x="945632" y="366382"/>
                      <a:pt x="947252" y="368192"/>
                    </a:cubicBezTo>
                    <a:lnTo>
                      <a:pt x="951939" y="373774"/>
                    </a:lnTo>
                    <a:lnTo>
                      <a:pt x="954264" y="376574"/>
                    </a:lnTo>
                    <a:lnTo>
                      <a:pt x="956437" y="379508"/>
                    </a:lnTo>
                    <a:lnTo>
                      <a:pt x="960744" y="385395"/>
                    </a:lnTo>
                    <a:cubicBezTo>
                      <a:pt x="962097" y="387414"/>
                      <a:pt x="963392" y="389490"/>
                      <a:pt x="964707" y="391529"/>
                    </a:cubicBezTo>
                    <a:cubicBezTo>
                      <a:pt x="966022" y="393586"/>
                      <a:pt x="967356" y="395606"/>
                      <a:pt x="968480" y="397777"/>
                    </a:cubicBezTo>
                    <a:lnTo>
                      <a:pt x="972540" y="405150"/>
                    </a:lnTo>
                    <a:cubicBezTo>
                      <a:pt x="973778" y="407665"/>
                      <a:pt x="974960" y="410217"/>
                      <a:pt x="976141" y="412770"/>
                    </a:cubicBezTo>
                    <a:cubicBezTo>
                      <a:pt x="977399" y="415285"/>
                      <a:pt x="978409" y="417914"/>
                      <a:pt x="979419" y="420543"/>
                    </a:cubicBezTo>
                    <a:cubicBezTo>
                      <a:pt x="980391" y="423172"/>
                      <a:pt x="981572" y="425744"/>
                      <a:pt x="982373" y="428449"/>
                    </a:cubicBezTo>
                    <a:cubicBezTo>
                      <a:pt x="986070" y="439079"/>
                      <a:pt x="988471" y="450129"/>
                      <a:pt x="990167" y="461235"/>
                    </a:cubicBezTo>
                    <a:cubicBezTo>
                      <a:pt x="990701" y="466836"/>
                      <a:pt x="991520" y="472418"/>
                      <a:pt x="991558" y="478038"/>
                    </a:cubicBezTo>
                    <a:cubicBezTo>
                      <a:pt x="991634" y="480838"/>
                      <a:pt x="991806" y="483658"/>
                      <a:pt x="991768" y="486458"/>
                    </a:cubicBezTo>
                    <a:cubicBezTo>
                      <a:pt x="991749" y="489259"/>
                      <a:pt x="991653" y="492078"/>
                      <a:pt x="991501" y="494879"/>
                    </a:cubicBezTo>
                    <a:cubicBezTo>
                      <a:pt x="991177" y="500498"/>
                      <a:pt x="990605" y="506080"/>
                      <a:pt x="989748" y="511643"/>
                    </a:cubicBezTo>
                    <a:cubicBezTo>
                      <a:pt x="989328" y="514444"/>
                      <a:pt x="988814" y="517206"/>
                      <a:pt x="988299" y="519778"/>
                    </a:cubicBezTo>
                    <a:lnTo>
                      <a:pt x="987747" y="522388"/>
                    </a:lnTo>
                    <a:lnTo>
                      <a:pt x="987156" y="524845"/>
                    </a:lnTo>
                    <a:cubicBezTo>
                      <a:pt x="986394" y="527836"/>
                      <a:pt x="985498" y="530770"/>
                      <a:pt x="984488" y="533685"/>
                    </a:cubicBezTo>
                    <a:cubicBezTo>
                      <a:pt x="984240" y="534409"/>
                      <a:pt x="983935" y="535133"/>
                      <a:pt x="983726" y="535856"/>
                    </a:cubicBezTo>
                    <a:cubicBezTo>
                      <a:pt x="984126" y="536485"/>
                      <a:pt x="984717" y="537038"/>
                      <a:pt x="985193" y="537628"/>
                    </a:cubicBezTo>
                    <a:cubicBezTo>
                      <a:pt x="986203" y="538790"/>
                      <a:pt x="987232" y="539933"/>
                      <a:pt x="988185" y="541153"/>
                    </a:cubicBezTo>
                    <a:cubicBezTo>
                      <a:pt x="990148" y="543534"/>
                      <a:pt x="991958" y="546011"/>
                      <a:pt x="993730" y="548525"/>
                    </a:cubicBezTo>
                    <a:lnTo>
                      <a:pt x="997599" y="554374"/>
                    </a:lnTo>
                    <a:lnTo>
                      <a:pt x="1001525" y="560889"/>
                    </a:lnTo>
                    <a:cubicBezTo>
                      <a:pt x="1011625" y="578454"/>
                      <a:pt x="1018942" y="597714"/>
                      <a:pt x="1022906" y="617679"/>
                    </a:cubicBezTo>
                    <a:cubicBezTo>
                      <a:pt x="1027022" y="638654"/>
                      <a:pt x="1027346" y="660238"/>
                      <a:pt x="1024221" y="681365"/>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8" name="Freeform 8">
                <a:extLst>
                  <a:ext uri="{FF2B5EF4-FFF2-40B4-BE49-F238E27FC236}">
                    <a16:creationId xmlns:a16="http://schemas.microsoft.com/office/drawing/2014/main" id="{695B9B48-F2B6-E7A0-7887-38F79E3A1FB3}"/>
                  </a:ext>
                </a:extLst>
              </p:cNvPr>
              <p:cNvSpPr/>
              <p:nvPr/>
            </p:nvSpPr>
            <p:spPr>
              <a:xfrm>
                <a:off x="2779623" y="3768896"/>
                <a:ext cx="912279" cy="903650"/>
              </a:xfrm>
              <a:custGeom>
                <a:avLst/>
                <a:gdLst>
                  <a:gd name="connsiteX0" fmla="*/ 892637 w 912279"/>
                  <a:gd name="connsiteY0" fmla="*/ 503454 h 903650"/>
                  <a:gd name="connsiteX1" fmla="*/ 889492 w 912279"/>
                  <a:gd name="connsiteY1" fmla="*/ 498234 h 903650"/>
                  <a:gd name="connsiteX2" fmla="*/ 885795 w 912279"/>
                  <a:gd name="connsiteY2" fmla="*/ 492671 h 903650"/>
                  <a:gd name="connsiteX3" fmla="*/ 880231 w 912279"/>
                  <a:gd name="connsiteY3" fmla="*/ 485413 h 903650"/>
                  <a:gd name="connsiteX4" fmla="*/ 874952 w 912279"/>
                  <a:gd name="connsiteY4" fmla="*/ 478135 h 903650"/>
                  <a:gd name="connsiteX5" fmla="*/ 870379 w 912279"/>
                  <a:gd name="connsiteY5" fmla="*/ 470934 h 903650"/>
                  <a:gd name="connsiteX6" fmla="*/ 868321 w 912279"/>
                  <a:gd name="connsiteY6" fmla="*/ 467314 h 903650"/>
                  <a:gd name="connsiteX7" fmla="*/ 868816 w 912279"/>
                  <a:gd name="connsiteY7" fmla="*/ 463276 h 903650"/>
                  <a:gd name="connsiteX8" fmla="*/ 872608 w 912279"/>
                  <a:gd name="connsiteY8" fmla="*/ 446054 h 903650"/>
                  <a:gd name="connsiteX9" fmla="*/ 873999 w 912279"/>
                  <a:gd name="connsiteY9" fmla="*/ 441215 h 903650"/>
                  <a:gd name="connsiteX10" fmla="*/ 875105 w 912279"/>
                  <a:gd name="connsiteY10" fmla="*/ 436471 h 903650"/>
                  <a:gd name="connsiteX11" fmla="*/ 876305 w 912279"/>
                  <a:gd name="connsiteY11" fmla="*/ 429766 h 903650"/>
                  <a:gd name="connsiteX12" fmla="*/ 877677 w 912279"/>
                  <a:gd name="connsiteY12" fmla="*/ 416583 h 903650"/>
                  <a:gd name="connsiteX13" fmla="*/ 877887 w 912279"/>
                  <a:gd name="connsiteY13" fmla="*/ 409953 h 903650"/>
                  <a:gd name="connsiteX14" fmla="*/ 877696 w 912279"/>
                  <a:gd name="connsiteY14" fmla="*/ 403323 h 903650"/>
                  <a:gd name="connsiteX15" fmla="*/ 876629 w 912279"/>
                  <a:gd name="connsiteY15" fmla="*/ 390102 h 903650"/>
                  <a:gd name="connsiteX16" fmla="*/ 870512 w 912279"/>
                  <a:gd name="connsiteY16" fmla="*/ 364365 h 903650"/>
                  <a:gd name="connsiteX17" fmla="*/ 868187 w 912279"/>
                  <a:gd name="connsiteY17" fmla="*/ 358154 h 903650"/>
                  <a:gd name="connsiteX18" fmla="*/ 865615 w 912279"/>
                  <a:gd name="connsiteY18" fmla="*/ 352058 h 903650"/>
                  <a:gd name="connsiteX19" fmla="*/ 862794 w 912279"/>
                  <a:gd name="connsiteY19" fmla="*/ 346057 h 903650"/>
                  <a:gd name="connsiteX20" fmla="*/ 859574 w 912279"/>
                  <a:gd name="connsiteY20" fmla="*/ 340247 h 903650"/>
                  <a:gd name="connsiteX21" fmla="*/ 856582 w 912279"/>
                  <a:gd name="connsiteY21" fmla="*/ 335332 h 903650"/>
                  <a:gd name="connsiteX22" fmla="*/ 853456 w 912279"/>
                  <a:gd name="connsiteY22" fmla="*/ 330474 h 903650"/>
                  <a:gd name="connsiteX23" fmla="*/ 850026 w 912279"/>
                  <a:gd name="connsiteY23" fmla="*/ 325825 h 903650"/>
                  <a:gd name="connsiteX24" fmla="*/ 848330 w 912279"/>
                  <a:gd name="connsiteY24" fmla="*/ 323501 h 903650"/>
                  <a:gd name="connsiteX25" fmla="*/ 846482 w 912279"/>
                  <a:gd name="connsiteY25" fmla="*/ 321291 h 903650"/>
                  <a:gd name="connsiteX26" fmla="*/ 842785 w 912279"/>
                  <a:gd name="connsiteY26" fmla="*/ 316852 h 903650"/>
                  <a:gd name="connsiteX27" fmla="*/ 838821 w 912279"/>
                  <a:gd name="connsiteY27" fmla="*/ 312642 h 903650"/>
                  <a:gd name="connsiteX28" fmla="*/ 830512 w 912279"/>
                  <a:gd name="connsiteY28" fmla="*/ 304603 h 903650"/>
                  <a:gd name="connsiteX29" fmla="*/ 829407 w 912279"/>
                  <a:gd name="connsiteY29" fmla="*/ 303593 h 903650"/>
                  <a:gd name="connsiteX30" fmla="*/ 827863 w 912279"/>
                  <a:gd name="connsiteY30" fmla="*/ 302393 h 903650"/>
                  <a:gd name="connsiteX31" fmla="*/ 824776 w 912279"/>
                  <a:gd name="connsiteY31" fmla="*/ 299993 h 903650"/>
                  <a:gd name="connsiteX32" fmla="*/ 821689 w 912279"/>
                  <a:gd name="connsiteY32" fmla="*/ 297592 h 903650"/>
                  <a:gd name="connsiteX33" fmla="*/ 818450 w 912279"/>
                  <a:gd name="connsiteY33" fmla="*/ 295116 h 903650"/>
                  <a:gd name="connsiteX34" fmla="*/ 811513 w 912279"/>
                  <a:gd name="connsiteY34" fmla="*/ 289972 h 903650"/>
                  <a:gd name="connsiteX35" fmla="*/ 809779 w 912279"/>
                  <a:gd name="connsiteY35" fmla="*/ 288677 h 903650"/>
                  <a:gd name="connsiteX36" fmla="*/ 808902 w 912279"/>
                  <a:gd name="connsiteY36" fmla="*/ 288029 h 903650"/>
                  <a:gd name="connsiteX37" fmla="*/ 808178 w 912279"/>
                  <a:gd name="connsiteY37" fmla="*/ 287362 h 903650"/>
                  <a:gd name="connsiteX38" fmla="*/ 805300 w 912279"/>
                  <a:gd name="connsiteY38" fmla="*/ 284695 h 903650"/>
                  <a:gd name="connsiteX39" fmla="*/ 799564 w 912279"/>
                  <a:gd name="connsiteY39" fmla="*/ 279323 h 903650"/>
                  <a:gd name="connsiteX40" fmla="*/ 799031 w 912279"/>
                  <a:gd name="connsiteY40" fmla="*/ 271683 h 903650"/>
                  <a:gd name="connsiteX41" fmla="*/ 799603 w 912279"/>
                  <a:gd name="connsiteY41" fmla="*/ 254766 h 903650"/>
                  <a:gd name="connsiteX42" fmla="*/ 800060 w 912279"/>
                  <a:gd name="connsiteY42" fmla="*/ 249527 h 903650"/>
                  <a:gd name="connsiteX43" fmla="*/ 800174 w 912279"/>
                  <a:gd name="connsiteY43" fmla="*/ 246917 h 903650"/>
                  <a:gd name="connsiteX44" fmla="*/ 800174 w 912279"/>
                  <a:gd name="connsiteY44" fmla="*/ 245622 h 903650"/>
                  <a:gd name="connsiteX45" fmla="*/ 800212 w 912279"/>
                  <a:gd name="connsiteY45" fmla="*/ 244993 h 903650"/>
                  <a:gd name="connsiteX46" fmla="*/ 800212 w 912279"/>
                  <a:gd name="connsiteY46" fmla="*/ 244555 h 903650"/>
                  <a:gd name="connsiteX47" fmla="*/ 799888 w 912279"/>
                  <a:gd name="connsiteY47" fmla="*/ 237506 h 903650"/>
                  <a:gd name="connsiteX48" fmla="*/ 799755 w 912279"/>
                  <a:gd name="connsiteY48" fmla="*/ 233982 h 903650"/>
                  <a:gd name="connsiteX49" fmla="*/ 799336 w 912279"/>
                  <a:gd name="connsiteY49" fmla="*/ 230591 h 903650"/>
                  <a:gd name="connsiteX50" fmla="*/ 798440 w 912279"/>
                  <a:gd name="connsiteY50" fmla="*/ 223828 h 903650"/>
                  <a:gd name="connsiteX51" fmla="*/ 797049 w 912279"/>
                  <a:gd name="connsiteY51" fmla="*/ 217160 h 903650"/>
                  <a:gd name="connsiteX52" fmla="*/ 796306 w 912279"/>
                  <a:gd name="connsiteY52" fmla="*/ 213827 h 903650"/>
                  <a:gd name="connsiteX53" fmla="*/ 795944 w 912279"/>
                  <a:gd name="connsiteY53" fmla="*/ 212169 h 903650"/>
                  <a:gd name="connsiteX54" fmla="*/ 795429 w 912279"/>
                  <a:gd name="connsiteY54" fmla="*/ 210550 h 903650"/>
                  <a:gd name="connsiteX55" fmla="*/ 790932 w 912279"/>
                  <a:gd name="connsiteY55" fmla="*/ 197672 h 903650"/>
                  <a:gd name="connsiteX56" fmla="*/ 788283 w 912279"/>
                  <a:gd name="connsiteY56" fmla="*/ 191366 h 903650"/>
                  <a:gd name="connsiteX57" fmla="*/ 785139 w 912279"/>
                  <a:gd name="connsiteY57" fmla="*/ 185270 h 903650"/>
                  <a:gd name="connsiteX58" fmla="*/ 783557 w 912279"/>
                  <a:gd name="connsiteY58" fmla="*/ 182241 h 903650"/>
                  <a:gd name="connsiteX59" fmla="*/ 781727 w 912279"/>
                  <a:gd name="connsiteY59" fmla="*/ 179326 h 903650"/>
                  <a:gd name="connsiteX60" fmla="*/ 778107 w 912279"/>
                  <a:gd name="connsiteY60" fmla="*/ 173496 h 903650"/>
                  <a:gd name="connsiteX61" fmla="*/ 773991 w 912279"/>
                  <a:gd name="connsiteY61" fmla="*/ 167972 h 903650"/>
                  <a:gd name="connsiteX62" fmla="*/ 771951 w 912279"/>
                  <a:gd name="connsiteY62" fmla="*/ 165209 h 903650"/>
                  <a:gd name="connsiteX63" fmla="*/ 769703 w 912279"/>
                  <a:gd name="connsiteY63" fmla="*/ 162599 h 903650"/>
                  <a:gd name="connsiteX64" fmla="*/ 765167 w 912279"/>
                  <a:gd name="connsiteY64" fmla="*/ 157399 h 903650"/>
                  <a:gd name="connsiteX65" fmla="*/ 760270 w 912279"/>
                  <a:gd name="connsiteY65" fmla="*/ 152541 h 903650"/>
                  <a:gd name="connsiteX66" fmla="*/ 725911 w 912279"/>
                  <a:gd name="connsiteY66" fmla="*/ 128175 h 903650"/>
                  <a:gd name="connsiteX67" fmla="*/ 721166 w 912279"/>
                  <a:gd name="connsiteY67" fmla="*/ 125794 h 903650"/>
                  <a:gd name="connsiteX68" fmla="*/ 719889 w 912279"/>
                  <a:gd name="connsiteY68" fmla="*/ 125184 h 903650"/>
                  <a:gd name="connsiteX69" fmla="*/ 718174 w 912279"/>
                  <a:gd name="connsiteY69" fmla="*/ 124536 h 903650"/>
                  <a:gd name="connsiteX70" fmla="*/ 714744 w 912279"/>
                  <a:gd name="connsiteY70" fmla="*/ 123222 h 903650"/>
                  <a:gd name="connsiteX71" fmla="*/ 700985 w 912279"/>
                  <a:gd name="connsiteY71" fmla="*/ 117640 h 903650"/>
                  <a:gd name="connsiteX72" fmla="*/ 694086 w 912279"/>
                  <a:gd name="connsiteY72" fmla="*/ 114496 h 903650"/>
                  <a:gd name="connsiteX73" fmla="*/ 690656 w 912279"/>
                  <a:gd name="connsiteY73" fmla="*/ 112896 h 903650"/>
                  <a:gd name="connsiteX74" fmla="*/ 688922 w 912279"/>
                  <a:gd name="connsiteY74" fmla="*/ 109524 h 903650"/>
                  <a:gd name="connsiteX75" fmla="*/ 685606 w 912279"/>
                  <a:gd name="connsiteY75" fmla="*/ 102666 h 903650"/>
                  <a:gd name="connsiteX76" fmla="*/ 683948 w 912279"/>
                  <a:gd name="connsiteY76" fmla="*/ 99237 h 903650"/>
                  <a:gd name="connsiteX77" fmla="*/ 682366 w 912279"/>
                  <a:gd name="connsiteY77" fmla="*/ 95693 h 903650"/>
                  <a:gd name="connsiteX78" fmla="*/ 678517 w 912279"/>
                  <a:gd name="connsiteY78" fmla="*/ 86321 h 903650"/>
                  <a:gd name="connsiteX79" fmla="*/ 677564 w 912279"/>
                  <a:gd name="connsiteY79" fmla="*/ 83977 h 903650"/>
                  <a:gd name="connsiteX80" fmla="*/ 677088 w 912279"/>
                  <a:gd name="connsiteY80" fmla="*/ 82796 h 903650"/>
                  <a:gd name="connsiteX81" fmla="*/ 676630 w 912279"/>
                  <a:gd name="connsiteY81" fmla="*/ 81767 h 903650"/>
                  <a:gd name="connsiteX82" fmla="*/ 674915 w 912279"/>
                  <a:gd name="connsiteY82" fmla="*/ 78357 h 903650"/>
                  <a:gd name="connsiteX83" fmla="*/ 671504 w 912279"/>
                  <a:gd name="connsiteY83" fmla="*/ 71518 h 903650"/>
                  <a:gd name="connsiteX84" fmla="*/ 667674 w 912279"/>
                  <a:gd name="connsiteY84" fmla="*/ 64965 h 903650"/>
                  <a:gd name="connsiteX85" fmla="*/ 665768 w 912279"/>
                  <a:gd name="connsiteY85" fmla="*/ 61669 h 903650"/>
                  <a:gd name="connsiteX86" fmla="*/ 663653 w 912279"/>
                  <a:gd name="connsiteY86" fmla="*/ 58526 h 903650"/>
                  <a:gd name="connsiteX87" fmla="*/ 659441 w 912279"/>
                  <a:gd name="connsiteY87" fmla="*/ 52258 h 903650"/>
                  <a:gd name="connsiteX88" fmla="*/ 654830 w 912279"/>
                  <a:gd name="connsiteY88" fmla="*/ 46333 h 903650"/>
                  <a:gd name="connsiteX89" fmla="*/ 652524 w 912279"/>
                  <a:gd name="connsiteY89" fmla="*/ 43361 h 903650"/>
                  <a:gd name="connsiteX90" fmla="*/ 650028 w 912279"/>
                  <a:gd name="connsiteY90" fmla="*/ 40599 h 903650"/>
                  <a:gd name="connsiteX91" fmla="*/ 628398 w 912279"/>
                  <a:gd name="connsiteY91" fmla="*/ 20634 h 903650"/>
                  <a:gd name="connsiteX92" fmla="*/ 622433 w 912279"/>
                  <a:gd name="connsiteY92" fmla="*/ 16481 h 903650"/>
                  <a:gd name="connsiteX93" fmla="*/ 616221 w 912279"/>
                  <a:gd name="connsiteY93" fmla="*/ 12861 h 903650"/>
                  <a:gd name="connsiteX94" fmla="*/ 613096 w 912279"/>
                  <a:gd name="connsiteY94" fmla="*/ 11090 h 903650"/>
                  <a:gd name="connsiteX95" fmla="*/ 609856 w 912279"/>
                  <a:gd name="connsiteY95" fmla="*/ 9604 h 903650"/>
                  <a:gd name="connsiteX96" fmla="*/ 606636 w 912279"/>
                  <a:gd name="connsiteY96" fmla="*/ 8099 h 903650"/>
                  <a:gd name="connsiteX97" fmla="*/ 605016 w 912279"/>
                  <a:gd name="connsiteY97" fmla="*/ 7337 h 903650"/>
                  <a:gd name="connsiteX98" fmla="*/ 603358 w 912279"/>
                  <a:gd name="connsiteY98" fmla="*/ 6746 h 903650"/>
                  <a:gd name="connsiteX99" fmla="*/ 592781 w 912279"/>
                  <a:gd name="connsiteY99" fmla="*/ 3317 h 903650"/>
                  <a:gd name="connsiteX100" fmla="*/ 587407 w 912279"/>
                  <a:gd name="connsiteY100" fmla="*/ 1945 h 903650"/>
                  <a:gd name="connsiteX101" fmla="*/ 581938 w 912279"/>
                  <a:gd name="connsiteY101" fmla="*/ 1107 h 903650"/>
                  <a:gd name="connsiteX102" fmla="*/ 579213 w 912279"/>
                  <a:gd name="connsiteY102" fmla="*/ 688 h 903650"/>
                  <a:gd name="connsiteX103" fmla="*/ 577841 w 912279"/>
                  <a:gd name="connsiteY103" fmla="*/ 478 h 903650"/>
                  <a:gd name="connsiteX104" fmla="*/ 576469 w 912279"/>
                  <a:gd name="connsiteY104" fmla="*/ 421 h 903650"/>
                  <a:gd name="connsiteX105" fmla="*/ 570962 w 912279"/>
                  <a:gd name="connsiteY105" fmla="*/ 155 h 903650"/>
                  <a:gd name="connsiteX106" fmla="*/ 568179 w 912279"/>
                  <a:gd name="connsiteY106" fmla="*/ 21 h 903650"/>
                  <a:gd name="connsiteX107" fmla="*/ 565245 w 912279"/>
                  <a:gd name="connsiteY107" fmla="*/ 97 h 903650"/>
                  <a:gd name="connsiteX108" fmla="*/ 559375 w 912279"/>
                  <a:gd name="connsiteY108" fmla="*/ 326 h 903650"/>
                  <a:gd name="connsiteX109" fmla="*/ 536565 w 912279"/>
                  <a:gd name="connsiteY109" fmla="*/ 3755 h 903650"/>
                  <a:gd name="connsiteX110" fmla="*/ 515374 w 912279"/>
                  <a:gd name="connsiteY110" fmla="*/ 11356 h 903650"/>
                  <a:gd name="connsiteX111" fmla="*/ 510438 w 912279"/>
                  <a:gd name="connsiteY111" fmla="*/ 13947 h 903650"/>
                  <a:gd name="connsiteX112" fmla="*/ 507999 w 912279"/>
                  <a:gd name="connsiteY112" fmla="*/ 15300 h 903650"/>
                  <a:gd name="connsiteX113" fmla="*/ 505655 w 912279"/>
                  <a:gd name="connsiteY113" fmla="*/ 16805 h 903650"/>
                  <a:gd name="connsiteX114" fmla="*/ 500967 w 912279"/>
                  <a:gd name="connsiteY114" fmla="*/ 19948 h 903650"/>
                  <a:gd name="connsiteX115" fmla="*/ 499404 w 912279"/>
                  <a:gd name="connsiteY115" fmla="*/ 21091 h 903650"/>
                  <a:gd name="connsiteX116" fmla="*/ 497689 w 912279"/>
                  <a:gd name="connsiteY116" fmla="*/ 22444 h 903650"/>
                  <a:gd name="connsiteX117" fmla="*/ 495993 w 912279"/>
                  <a:gd name="connsiteY117" fmla="*/ 23854 h 903650"/>
                  <a:gd name="connsiteX118" fmla="*/ 494354 w 912279"/>
                  <a:gd name="connsiteY118" fmla="*/ 25397 h 903650"/>
                  <a:gd name="connsiteX119" fmla="*/ 488027 w 912279"/>
                  <a:gd name="connsiteY119" fmla="*/ 32026 h 903650"/>
                  <a:gd name="connsiteX120" fmla="*/ 481663 w 912279"/>
                  <a:gd name="connsiteY120" fmla="*/ 38484 h 903650"/>
                  <a:gd name="connsiteX121" fmla="*/ 480081 w 912279"/>
                  <a:gd name="connsiteY121" fmla="*/ 40104 h 903650"/>
                  <a:gd name="connsiteX122" fmla="*/ 478499 w 912279"/>
                  <a:gd name="connsiteY122" fmla="*/ 41590 h 903650"/>
                  <a:gd name="connsiteX123" fmla="*/ 475374 w 912279"/>
                  <a:gd name="connsiteY123" fmla="*/ 44200 h 903650"/>
                  <a:gd name="connsiteX124" fmla="*/ 472249 w 912279"/>
                  <a:gd name="connsiteY124" fmla="*/ 46810 h 903650"/>
                  <a:gd name="connsiteX125" fmla="*/ 470724 w 912279"/>
                  <a:gd name="connsiteY125" fmla="*/ 48067 h 903650"/>
                  <a:gd name="connsiteX126" fmla="*/ 469314 w 912279"/>
                  <a:gd name="connsiteY126" fmla="*/ 49153 h 903650"/>
                  <a:gd name="connsiteX127" fmla="*/ 463692 w 912279"/>
                  <a:gd name="connsiteY127" fmla="*/ 53515 h 903650"/>
                  <a:gd name="connsiteX128" fmla="*/ 458833 w 912279"/>
                  <a:gd name="connsiteY128" fmla="*/ 57440 h 903650"/>
                  <a:gd name="connsiteX129" fmla="*/ 457632 w 912279"/>
                  <a:gd name="connsiteY129" fmla="*/ 58411 h 903650"/>
                  <a:gd name="connsiteX130" fmla="*/ 457022 w 912279"/>
                  <a:gd name="connsiteY130" fmla="*/ 58907 h 903650"/>
                  <a:gd name="connsiteX131" fmla="*/ 456279 w 912279"/>
                  <a:gd name="connsiteY131" fmla="*/ 59269 h 903650"/>
                  <a:gd name="connsiteX132" fmla="*/ 455536 w 912279"/>
                  <a:gd name="connsiteY132" fmla="*/ 58907 h 903650"/>
                  <a:gd name="connsiteX133" fmla="*/ 454926 w 912279"/>
                  <a:gd name="connsiteY133" fmla="*/ 58411 h 903650"/>
                  <a:gd name="connsiteX134" fmla="*/ 453726 w 912279"/>
                  <a:gd name="connsiteY134" fmla="*/ 57440 h 903650"/>
                  <a:gd name="connsiteX135" fmla="*/ 448866 w 912279"/>
                  <a:gd name="connsiteY135" fmla="*/ 53515 h 903650"/>
                  <a:gd name="connsiteX136" fmla="*/ 424531 w 912279"/>
                  <a:gd name="connsiteY136" fmla="*/ 31988 h 903650"/>
                  <a:gd name="connsiteX137" fmla="*/ 420167 w 912279"/>
                  <a:gd name="connsiteY137" fmla="*/ 27473 h 903650"/>
                  <a:gd name="connsiteX138" fmla="*/ 415708 w 912279"/>
                  <a:gd name="connsiteY138" fmla="*/ 23149 h 903650"/>
                  <a:gd name="connsiteX139" fmla="*/ 413345 w 912279"/>
                  <a:gd name="connsiteY139" fmla="*/ 21263 h 903650"/>
                  <a:gd name="connsiteX140" fmla="*/ 411210 w 912279"/>
                  <a:gd name="connsiteY140" fmla="*/ 19701 h 903650"/>
                  <a:gd name="connsiteX141" fmla="*/ 408047 w 912279"/>
                  <a:gd name="connsiteY141" fmla="*/ 17548 h 903650"/>
                  <a:gd name="connsiteX142" fmla="*/ 362216 w 912279"/>
                  <a:gd name="connsiteY142" fmla="*/ 1164 h 903650"/>
                  <a:gd name="connsiteX143" fmla="*/ 355946 w 912279"/>
                  <a:gd name="connsiteY143" fmla="*/ 497 h 903650"/>
                  <a:gd name="connsiteX144" fmla="*/ 349600 w 912279"/>
                  <a:gd name="connsiteY144" fmla="*/ 116 h 903650"/>
                  <a:gd name="connsiteX145" fmla="*/ 343255 w 912279"/>
                  <a:gd name="connsiteY145" fmla="*/ 21 h 903650"/>
                  <a:gd name="connsiteX146" fmla="*/ 337271 w 912279"/>
                  <a:gd name="connsiteY146" fmla="*/ 326 h 903650"/>
                  <a:gd name="connsiteX147" fmla="*/ 334279 w 912279"/>
                  <a:gd name="connsiteY147" fmla="*/ 497 h 903650"/>
                  <a:gd name="connsiteX148" fmla="*/ 331325 w 912279"/>
                  <a:gd name="connsiteY148" fmla="*/ 955 h 903650"/>
                  <a:gd name="connsiteX149" fmla="*/ 325399 w 912279"/>
                  <a:gd name="connsiteY149" fmla="*/ 1831 h 903650"/>
                  <a:gd name="connsiteX150" fmla="*/ 319567 w 912279"/>
                  <a:gd name="connsiteY150" fmla="*/ 3317 h 903650"/>
                  <a:gd name="connsiteX151" fmla="*/ 316652 w 912279"/>
                  <a:gd name="connsiteY151" fmla="*/ 4041 h 903650"/>
                  <a:gd name="connsiteX152" fmla="*/ 313793 w 912279"/>
                  <a:gd name="connsiteY152" fmla="*/ 5051 h 903650"/>
                  <a:gd name="connsiteX153" fmla="*/ 308076 w 912279"/>
                  <a:gd name="connsiteY153" fmla="*/ 7070 h 903650"/>
                  <a:gd name="connsiteX154" fmla="*/ 302531 w 912279"/>
                  <a:gd name="connsiteY154" fmla="*/ 9604 h 903650"/>
                  <a:gd name="connsiteX155" fmla="*/ 291726 w 912279"/>
                  <a:gd name="connsiteY155" fmla="*/ 15433 h 903650"/>
                  <a:gd name="connsiteX156" fmla="*/ 289115 w 912279"/>
                  <a:gd name="connsiteY156" fmla="*/ 17110 h 903650"/>
                  <a:gd name="connsiteX157" fmla="*/ 286561 w 912279"/>
                  <a:gd name="connsiteY157" fmla="*/ 18881 h 903650"/>
                  <a:gd name="connsiteX158" fmla="*/ 281492 w 912279"/>
                  <a:gd name="connsiteY158" fmla="*/ 22501 h 903650"/>
                  <a:gd name="connsiteX159" fmla="*/ 276652 w 912279"/>
                  <a:gd name="connsiteY159" fmla="*/ 26502 h 903650"/>
                  <a:gd name="connsiteX160" fmla="*/ 274251 w 912279"/>
                  <a:gd name="connsiteY160" fmla="*/ 28521 h 903650"/>
                  <a:gd name="connsiteX161" fmla="*/ 271964 w 912279"/>
                  <a:gd name="connsiteY161" fmla="*/ 30731 h 903650"/>
                  <a:gd name="connsiteX162" fmla="*/ 240940 w 912279"/>
                  <a:gd name="connsiteY162" fmla="*/ 71556 h 903650"/>
                  <a:gd name="connsiteX163" fmla="*/ 238119 w 912279"/>
                  <a:gd name="connsiteY163" fmla="*/ 77195 h 903650"/>
                  <a:gd name="connsiteX164" fmla="*/ 236709 w 912279"/>
                  <a:gd name="connsiteY164" fmla="*/ 80015 h 903650"/>
                  <a:gd name="connsiteX165" fmla="*/ 236004 w 912279"/>
                  <a:gd name="connsiteY165" fmla="*/ 81425 h 903650"/>
                  <a:gd name="connsiteX166" fmla="*/ 235642 w 912279"/>
                  <a:gd name="connsiteY166" fmla="*/ 82148 h 903650"/>
                  <a:gd name="connsiteX167" fmla="*/ 235242 w 912279"/>
                  <a:gd name="connsiteY167" fmla="*/ 83120 h 903650"/>
                  <a:gd name="connsiteX168" fmla="*/ 232059 w 912279"/>
                  <a:gd name="connsiteY168" fmla="*/ 90950 h 903650"/>
                  <a:gd name="connsiteX169" fmla="*/ 230459 w 912279"/>
                  <a:gd name="connsiteY169" fmla="*/ 94855 h 903650"/>
                  <a:gd name="connsiteX170" fmla="*/ 228725 w 912279"/>
                  <a:gd name="connsiteY170" fmla="*/ 98799 h 903650"/>
                  <a:gd name="connsiteX171" fmla="*/ 224894 w 912279"/>
                  <a:gd name="connsiteY171" fmla="*/ 106724 h 903650"/>
                  <a:gd name="connsiteX172" fmla="*/ 222969 w 912279"/>
                  <a:gd name="connsiteY172" fmla="*/ 110686 h 903650"/>
                  <a:gd name="connsiteX173" fmla="*/ 221998 w 912279"/>
                  <a:gd name="connsiteY173" fmla="*/ 112649 h 903650"/>
                  <a:gd name="connsiteX174" fmla="*/ 221064 w 912279"/>
                  <a:gd name="connsiteY174" fmla="*/ 113201 h 903650"/>
                  <a:gd name="connsiteX175" fmla="*/ 220073 w 912279"/>
                  <a:gd name="connsiteY175" fmla="*/ 113658 h 903650"/>
                  <a:gd name="connsiteX176" fmla="*/ 212088 w 912279"/>
                  <a:gd name="connsiteY176" fmla="*/ 117278 h 903650"/>
                  <a:gd name="connsiteX177" fmla="*/ 203837 w 912279"/>
                  <a:gd name="connsiteY177" fmla="*/ 120745 h 903650"/>
                  <a:gd name="connsiteX178" fmla="*/ 197719 w 912279"/>
                  <a:gd name="connsiteY178" fmla="*/ 123107 h 903650"/>
                  <a:gd name="connsiteX179" fmla="*/ 194670 w 912279"/>
                  <a:gd name="connsiteY179" fmla="*/ 124288 h 903650"/>
                  <a:gd name="connsiteX180" fmla="*/ 193146 w 912279"/>
                  <a:gd name="connsiteY180" fmla="*/ 124879 h 903650"/>
                  <a:gd name="connsiteX181" fmla="*/ 192384 w 912279"/>
                  <a:gd name="connsiteY181" fmla="*/ 125165 h 903650"/>
                  <a:gd name="connsiteX182" fmla="*/ 191812 w 912279"/>
                  <a:gd name="connsiteY182" fmla="*/ 125432 h 903650"/>
                  <a:gd name="connsiteX183" fmla="*/ 183160 w 912279"/>
                  <a:gd name="connsiteY183" fmla="*/ 129737 h 903650"/>
                  <a:gd name="connsiteX184" fmla="*/ 174852 w 912279"/>
                  <a:gd name="connsiteY184" fmla="*/ 134633 h 903650"/>
                  <a:gd name="connsiteX185" fmla="*/ 172774 w 912279"/>
                  <a:gd name="connsiteY185" fmla="*/ 135871 h 903650"/>
                  <a:gd name="connsiteX186" fmla="*/ 170812 w 912279"/>
                  <a:gd name="connsiteY186" fmla="*/ 137281 h 903650"/>
                  <a:gd name="connsiteX187" fmla="*/ 166886 w 912279"/>
                  <a:gd name="connsiteY187" fmla="*/ 140082 h 903650"/>
                  <a:gd name="connsiteX188" fmla="*/ 139349 w 912279"/>
                  <a:gd name="connsiteY188" fmla="*/ 166676 h 903650"/>
                  <a:gd name="connsiteX189" fmla="*/ 133728 w 912279"/>
                  <a:gd name="connsiteY189" fmla="*/ 174411 h 903650"/>
                  <a:gd name="connsiteX190" fmla="*/ 128678 w 912279"/>
                  <a:gd name="connsiteY190" fmla="*/ 182507 h 903650"/>
                  <a:gd name="connsiteX191" fmla="*/ 124333 w 912279"/>
                  <a:gd name="connsiteY191" fmla="*/ 190985 h 903650"/>
                  <a:gd name="connsiteX192" fmla="*/ 120636 w 912279"/>
                  <a:gd name="connsiteY192" fmla="*/ 199748 h 903650"/>
                  <a:gd name="connsiteX193" fmla="*/ 112613 w 912279"/>
                  <a:gd name="connsiteY193" fmla="*/ 236802 h 903650"/>
                  <a:gd name="connsiteX194" fmla="*/ 112346 w 912279"/>
                  <a:gd name="connsiteY194" fmla="*/ 242993 h 903650"/>
                  <a:gd name="connsiteX195" fmla="*/ 112270 w 912279"/>
                  <a:gd name="connsiteY195" fmla="*/ 244536 h 903650"/>
                  <a:gd name="connsiteX196" fmla="*/ 112270 w 912279"/>
                  <a:gd name="connsiteY196" fmla="*/ 244917 h 903650"/>
                  <a:gd name="connsiteX197" fmla="*/ 112270 w 912279"/>
                  <a:gd name="connsiteY197" fmla="*/ 245489 h 903650"/>
                  <a:gd name="connsiteX198" fmla="*/ 112270 w 912279"/>
                  <a:gd name="connsiteY198" fmla="*/ 246632 h 903650"/>
                  <a:gd name="connsiteX199" fmla="*/ 112518 w 912279"/>
                  <a:gd name="connsiteY199" fmla="*/ 251204 h 903650"/>
                  <a:gd name="connsiteX200" fmla="*/ 113356 w 912279"/>
                  <a:gd name="connsiteY200" fmla="*/ 260405 h 903650"/>
                  <a:gd name="connsiteX201" fmla="*/ 113489 w 912279"/>
                  <a:gd name="connsiteY201" fmla="*/ 269264 h 903650"/>
                  <a:gd name="connsiteX202" fmla="*/ 113089 w 912279"/>
                  <a:gd name="connsiteY202" fmla="*/ 277475 h 903650"/>
                  <a:gd name="connsiteX203" fmla="*/ 113013 w 912279"/>
                  <a:gd name="connsiteY203" fmla="*/ 278446 h 903650"/>
                  <a:gd name="connsiteX204" fmla="*/ 112708 w 912279"/>
                  <a:gd name="connsiteY204" fmla="*/ 279399 h 903650"/>
                  <a:gd name="connsiteX205" fmla="*/ 111184 w 912279"/>
                  <a:gd name="connsiteY205" fmla="*/ 280809 h 903650"/>
                  <a:gd name="connsiteX206" fmla="*/ 108135 w 912279"/>
                  <a:gd name="connsiteY206" fmla="*/ 283628 h 903650"/>
                  <a:gd name="connsiteX207" fmla="*/ 105085 w 912279"/>
                  <a:gd name="connsiteY207" fmla="*/ 286448 h 903650"/>
                  <a:gd name="connsiteX208" fmla="*/ 103561 w 912279"/>
                  <a:gd name="connsiteY208" fmla="*/ 287857 h 903650"/>
                  <a:gd name="connsiteX209" fmla="*/ 101751 w 912279"/>
                  <a:gd name="connsiteY209" fmla="*/ 289229 h 903650"/>
                  <a:gd name="connsiteX210" fmla="*/ 94509 w 912279"/>
                  <a:gd name="connsiteY210" fmla="*/ 294716 h 903650"/>
                  <a:gd name="connsiteX211" fmla="*/ 89040 w 912279"/>
                  <a:gd name="connsiteY211" fmla="*/ 298754 h 903650"/>
                  <a:gd name="connsiteX212" fmla="*/ 83876 w 912279"/>
                  <a:gd name="connsiteY212" fmla="*/ 302793 h 903650"/>
                  <a:gd name="connsiteX213" fmla="*/ 82656 w 912279"/>
                  <a:gd name="connsiteY213" fmla="*/ 303765 h 903650"/>
                  <a:gd name="connsiteX214" fmla="*/ 81779 w 912279"/>
                  <a:gd name="connsiteY214" fmla="*/ 304584 h 903650"/>
                  <a:gd name="connsiteX215" fmla="*/ 80007 w 912279"/>
                  <a:gd name="connsiteY215" fmla="*/ 306241 h 903650"/>
                  <a:gd name="connsiteX216" fmla="*/ 76443 w 912279"/>
                  <a:gd name="connsiteY216" fmla="*/ 309518 h 903650"/>
                  <a:gd name="connsiteX217" fmla="*/ 69774 w 912279"/>
                  <a:gd name="connsiteY217" fmla="*/ 316529 h 903650"/>
                  <a:gd name="connsiteX218" fmla="*/ 63618 w 912279"/>
                  <a:gd name="connsiteY218" fmla="*/ 323977 h 903650"/>
                  <a:gd name="connsiteX219" fmla="*/ 44486 w 912279"/>
                  <a:gd name="connsiteY219" fmla="*/ 357316 h 903650"/>
                  <a:gd name="connsiteX220" fmla="*/ 35300 w 912279"/>
                  <a:gd name="connsiteY220" fmla="*/ 394541 h 903650"/>
                  <a:gd name="connsiteX221" fmla="*/ 34805 w 912279"/>
                  <a:gd name="connsiteY221" fmla="*/ 399323 h 903650"/>
                  <a:gd name="connsiteX222" fmla="*/ 34652 w 912279"/>
                  <a:gd name="connsiteY222" fmla="*/ 404143 h 903650"/>
                  <a:gd name="connsiteX223" fmla="*/ 34500 w 912279"/>
                  <a:gd name="connsiteY223" fmla="*/ 408962 h 903650"/>
                  <a:gd name="connsiteX224" fmla="*/ 34595 w 912279"/>
                  <a:gd name="connsiteY224" fmla="*/ 413782 h 903650"/>
                  <a:gd name="connsiteX225" fmla="*/ 36634 w 912279"/>
                  <a:gd name="connsiteY225" fmla="*/ 432909 h 903650"/>
                  <a:gd name="connsiteX226" fmla="*/ 37130 w 912279"/>
                  <a:gd name="connsiteY226" fmla="*/ 435481 h 903650"/>
                  <a:gd name="connsiteX227" fmla="*/ 37397 w 912279"/>
                  <a:gd name="connsiteY227" fmla="*/ 436852 h 903650"/>
                  <a:gd name="connsiteX228" fmla="*/ 37835 w 912279"/>
                  <a:gd name="connsiteY228" fmla="*/ 438681 h 903650"/>
                  <a:gd name="connsiteX229" fmla="*/ 39798 w 912279"/>
                  <a:gd name="connsiteY229" fmla="*/ 445997 h 903650"/>
                  <a:gd name="connsiteX230" fmla="*/ 43133 w 912279"/>
                  <a:gd name="connsiteY230" fmla="*/ 460361 h 903650"/>
                  <a:gd name="connsiteX231" fmla="*/ 44085 w 912279"/>
                  <a:gd name="connsiteY231" fmla="*/ 467124 h 903650"/>
                  <a:gd name="connsiteX232" fmla="*/ 40655 w 912279"/>
                  <a:gd name="connsiteY232" fmla="*/ 473106 h 903650"/>
                  <a:gd name="connsiteX233" fmla="*/ 38826 w 912279"/>
                  <a:gd name="connsiteY233" fmla="*/ 476078 h 903650"/>
                  <a:gd name="connsiteX234" fmla="*/ 36672 w 912279"/>
                  <a:gd name="connsiteY234" fmla="*/ 479107 h 903650"/>
                  <a:gd name="connsiteX235" fmla="*/ 32251 w 912279"/>
                  <a:gd name="connsiteY235" fmla="*/ 485127 h 903650"/>
                  <a:gd name="connsiteX236" fmla="*/ 27563 w 912279"/>
                  <a:gd name="connsiteY236" fmla="*/ 491223 h 903650"/>
                  <a:gd name="connsiteX237" fmla="*/ 26439 w 912279"/>
                  <a:gd name="connsiteY237" fmla="*/ 492785 h 903650"/>
                  <a:gd name="connsiteX238" fmla="*/ 25810 w 912279"/>
                  <a:gd name="connsiteY238" fmla="*/ 493700 h 903650"/>
                  <a:gd name="connsiteX239" fmla="*/ 25448 w 912279"/>
                  <a:gd name="connsiteY239" fmla="*/ 494233 h 903650"/>
                  <a:gd name="connsiteX240" fmla="*/ 24019 w 912279"/>
                  <a:gd name="connsiteY240" fmla="*/ 496386 h 903650"/>
                  <a:gd name="connsiteX241" fmla="*/ 21294 w 912279"/>
                  <a:gd name="connsiteY241" fmla="*/ 500748 h 903650"/>
                  <a:gd name="connsiteX242" fmla="*/ 18702 w 912279"/>
                  <a:gd name="connsiteY242" fmla="*/ 505187 h 903650"/>
                  <a:gd name="connsiteX243" fmla="*/ 9955 w 912279"/>
                  <a:gd name="connsiteY243" fmla="*/ 523723 h 903650"/>
                  <a:gd name="connsiteX244" fmla="*/ 3876 w 912279"/>
                  <a:gd name="connsiteY244" fmla="*/ 543250 h 903650"/>
                  <a:gd name="connsiteX245" fmla="*/ 579 w 912279"/>
                  <a:gd name="connsiteY245" fmla="*/ 563425 h 903650"/>
                  <a:gd name="connsiteX246" fmla="*/ 217 w 912279"/>
                  <a:gd name="connsiteY246" fmla="*/ 583885 h 903650"/>
                  <a:gd name="connsiteX247" fmla="*/ 446 w 912279"/>
                  <a:gd name="connsiteY247" fmla="*/ 588991 h 903650"/>
                  <a:gd name="connsiteX248" fmla="*/ 1037 w 912279"/>
                  <a:gd name="connsiteY248" fmla="*/ 594077 h 903650"/>
                  <a:gd name="connsiteX249" fmla="*/ 1608 w 912279"/>
                  <a:gd name="connsiteY249" fmla="*/ 599164 h 903650"/>
                  <a:gd name="connsiteX250" fmla="*/ 2561 w 912279"/>
                  <a:gd name="connsiteY250" fmla="*/ 604193 h 903650"/>
                  <a:gd name="connsiteX251" fmla="*/ 15577 w 912279"/>
                  <a:gd name="connsiteY251" fmla="*/ 642866 h 903650"/>
                  <a:gd name="connsiteX252" fmla="*/ 19217 w 912279"/>
                  <a:gd name="connsiteY252" fmla="*/ 649743 h 903650"/>
                  <a:gd name="connsiteX253" fmla="*/ 23295 w 912279"/>
                  <a:gd name="connsiteY253" fmla="*/ 656373 h 903650"/>
                  <a:gd name="connsiteX254" fmla="*/ 25353 w 912279"/>
                  <a:gd name="connsiteY254" fmla="*/ 659688 h 903650"/>
                  <a:gd name="connsiteX255" fmla="*/ 27640 w 912279"/>
                  <a:gd name="connsiteY255" fmla="*/ 662850 h 903650"/>
                  <a:gd name="connsiteX256" fmla="*/ 32270 w 912279"/>
                  <a:gd name="connsiteY256" fmla="*/ 669137 h 903650"/>
                  <a:gd name="connsiteX257" fmla="*/ 42618 w 912279"/>
                  <a:gd name="connsiteY257" fmla="*/ 680834 h 903650"/>
                  <a:gd name="connsiteX258" fmla="*/ 53995 w 912279"/>
                  <a:gd name="connsiteY258" fmla="*/ 691598 h 903650"/>
                  <a:gd name="connsiteX259" fmla="*/ 60131 w 912279"/>
                  <a:gd name="connsiteY259" fmla="*/ 696475 h 903650"/>
                  <a:gd name="connsiteX260" fmla="*/ 63218 w 912279"/>
                  <a:gd name="connsiteY260" fmla="*/ 698894 h 903650"/>
                  <a:gd name="connsiteX261" fmla="*/ 66458 w 912279"/>
                  <a:gd name="connsiteY261" fmla="*/ 701104 h 903650"/>
                  <a:gd name="connsiteX262" fmla="*/ 69716 w 912279"/>
                  <a:gd name="connsiteY262" fmla="*/ 703314 h 903650"/>
                  <a:gd name="connsiteX263" fmla="*/ 71355 w 912279"/>
                  <a:gd name="connsiteY263" fmla="*/ 704438 h 903650"/>
                  <a:gd name="connsiteX264" fmla="*/ 74195 w 912279"/>
                  <a:gd name="connsiteY264" fmla="*/ 706210 h 903650"/>
                  <a:gd name="connsiteX265" fmla="*/ 84333 w 912279"/>
                  <a:gd name="connsiteY265" fmla="*/ 711963 h 903650"/>
                  <a:gd name="connsiteX266" fmla="*/ 86867 w 912279"/>
                  <a:gd name="connsiteY266" fmla="*/ 713411 h 903650"/>
                  <a:gd name="connsiteX267" fmla="*/ 88125 w 912279"/>
                  <a:gd name="connsiteY267" fmla="*/ 714135 h 903650"/>
                  <a:gd name="connsiteX268" fmla="*/ 89230 w 912279"/>
                  <a:gd name="connsiteY268" fmla="*/ 714916 h 903650"/>
                  <a:gd name="connsiteX269" fmla="*/ 93575 w 912279"/>
                  <a:gd name="connsiteY269" fmla="*/ 718040 h 903650"/>
                  <a:gd name="connsiteX270" fmla="*/ 97920 w 912279"/>
                  <a:gd name="connsiteY270" fmla="*/ 721164 h 903650"/>
                  <a:gd name="connsiteX271" fmla="*/ 100093 w 912279"/>
                  <a:gd name="connsiteY271" fmla="*/ 722726 h 903650"/>
                  <a:gd name="connsiteX272" fmla="*/ 101007 w 912279"/>
                  <a:gd name="connsiteY272" fmla="*/ 723660 h 903650"/>
                  <a:gd name="connsiteX273" fmla="*/ 101236 w 912279"/>
                  <a:gd name="connsiteY273" fmla="*/ 724936 h 903650"/>
                  <a:gd name="connsiteX274" fmla="*/ 102170 w 912279"/>
                  <a:gd name="connsiteY274" fmla="*/ 730061 h 903650"/>
                  <a:gd name="connsiteX275" fmla="*/ 102646 w 912279"/>
                  <a:gd name="connsiteY275" fmla="*/ 732614 h 903650"/>
                  <a:gd name="connsiteX276" fmla="*/ 102913 w 912279"/>
                  <a:gd name="connsiteY276" fmla="*/ 735433 h 903650"/>
                  <a:gd name="connsiteX277" fmla="*/ 103447 w 912279"/>
                  <a:gd name="connsiteY277" fmla="*/ 741072 h 903650"/>
                  <a:gd name="connsiteX278" fmla="*/ 103847 w 912279"/>
                  <a:gd name="connsiteY278" fmla="*/ 746806 h 903650"/>
                  <a:gd name="connsiteX279" fmla="*/ 104266 w 912279"/>
                  <a:gd name="connsiteY279" fmla="*/ 754312 h 903650"/>
                  <a:gd name="connsiteX280" fmla="*/ 104361 w 912279"/>
                  <a:gd name="connsiteY280" fmla="*/ 756179 h 903650"/>
                  <a:gd name="connsiteX281" fmla="*/ 104361 w 912279"/>
                  <a:gd name="connsiteY281" fmla="*/ 756656 h 903650"/>
                  <a:gd name="connsiteX282" fmla="*/ 104438 w 912279"/>
                  <a:gd name="connsiteY282" fmla="*/ 757303 h 903650"/>
                  <a:gd name="connsiteX283" fmla="*/ 104552 w 912279"/>
                  <a:gd name="connsiteY283" fmla="*/ 758313 h 903650"/>
                  <a:gd name="connsiteX284" fmla="*/ 104895 w 912279"/>
                  <a:gd name="connsiteY284" fmla="*/ 760790 h 903650"/>
                  <a:gd name="connsiteX285" fmla="*/ 105562 w 912279"/>
                  <a:gd name="connsiteY285" fmla="*/ 765762 h 903650"/>
                  <a:gd name="connsiteX286" fmla="*/ 106515 w 912279"/>
                  <a:gd name="connsiteY286" fmla="*/ 770677 h 903650"/>
                  <a:gd name="connsiteX287" fmla="*/ 108763 w 912279"/>
                  <a:gd name="connsiteY287" fmla="*/ 780431 h 903650"/>
                  <a:gd name="connsiteX288" fmla="*/ 110174 w 912279"/>
                  <a:gd name="connsiteY288" fmla="*/ 785232 h 903650"/>
                  <a:gd name="connsiteX289" fmla="*/ 111679 w 912279"/>
                  <a:gd name="connsiteY289" fmla="*/ 790013 h 903650"/>
                  <a:gd name="connsiteX290" fmla="*/ 129440 w 912279"/>
                  <a:gd name="connsiteY290" fmla="*/ 826000 h 903650"/>
                  <a:gd name="connsiteX291" fmla="*/ 209058 w 912279"/>
                  <a:gd name="connsiteY291" fmla="*/ 890143 h 903650"/>
                  <a:gd name="connsiteX292" fmla="*/ 233870 w 912279"/>
                  <a:gd name="connsiteY292" fmla="*/ 898164 h 903650"/>
                  <a:gd name="connsiteX293" fmla="*/ 259615 w 912279"/>
                  <a:gd name="connsiteY293" fmla="*/ 902622 h 903650"/>
                  <a:gd name="connsiteX294" fmla="*/ 266133 w 912279"/>
                  <a:gd name="connsiteY294" fmla="*/ 903155 h 903650"/>
                  <a:gd name="connsiteX295" fmla="*/ 272669 w 912279"/>
                  <a:gd name="connsiteY295" fmla="*/ 903498 h 903650"/>
                  <a:gd name="connsiteX296" fmla="*/ 279225 w 912279"/>
                  <a:gd name="connsiteY296" fmla="*/ 903650 h 903650"/>
                  <a:gd name="connsiteX297" fmla="*/ 285932 w 912279"/>
                  <a:gd name="connsiteY297" fmla="*/ 903479 h 903650"/>
                  <a:gd name="connsiteX298" fmla="*/ 292640 w 912279"/>
                  <a:gd name="connsiteY298" fmla="*/ 903308 h 903650"/>
                  <a:gd name="connsiteX299" fmla="*/ 299310 w 912279"/>
                  <a:gd name="connsiteY299" fmla="*/ 902774 h 903650"/>
                  <a:gd name="connsiteX300" fmla="*/ 305980 w 912279"/>
                  <a:gd name="connsiteY300" fmla="*/ 902260 h 903650"/>
                  <a:gd name="connsiteX301" fmla="*/ 312574 w 912279"/>
                  <a:gd name="connsiteY301" fmla="*/ 901383 h 903650"/>
                  <a:gd name="connsiteX302" fmla="*/ 361130 w 912279"/>
                  <a:gd name="connsiteY302" fmla="*/ 889000 h 903650"/>
                  <a:gd name="connsiteX303" fmla="*/ 403397 w 912279"/>
                  <a:gd name="connsiteY303" fmla="*/ 864558 h 903650"/>
                  <a:gd name="connsiteX304" fmla="*/ 404598 w 912279"/>
                  <a:gd name="connsiteY304" fmla="*/ 863625 h 903650"/>
                  <a:gd name="connsiteX305" fmla="*/ 404903 w 912279"/>
                  <a:gd name="connsiteY305" fmla="*/ 863396 h 903650"/>
                  <a:gd name="connsiteX306" fmla="*/ 405284 w 912279"/>
                  <a:gd name="connsiteY306" fmla="*/ 863015 h 903650"/>
                  <a:gd name="connsiteX307" fmla="*/ 406046 w 912279"/>
                  <a:gd name="connsiteY307" fmla="*/ 862253 h 903650"/>
                  <a:gd name="connsiteX308" fmla="*/ 409133 w 912279"/>
                  <a:gd name="connsiteY308" fmla="*/ 859224 h 903650"/>
                  <a:gd name="connsiteX309" fmla="*/ 415288 w 912279"/>
                  <a:gd name="connsiteY309" fmla="*/ 853185 h 903650"/>
                  <a:gd name="connsiteX310" fmla="*/ 416051 w 912279"/>
                  <a:gd name="connsiteY310" fmla="*/ 852423 h 903650"/>
                  <a:gd name="connsiteX311" fmla="*/ 416794 w 912279"/>
                  <a:gd name="connsiteY311" fmla="*/ 851471 h 903650"/>
                  <a:gd name="connsiteX312" fmla="*/ 418261 w 912279"/>
                  <a:gd name="connsiteY312" fmla="*/ 849528 h 903650"/>
                  <a:gd name="connsiteX313" fmla="*/ 421196 w 912279"/>
                  <a:gd name="connsiteY313" fmla="*/ 845660 h 903650"/>
                  <a:gd name="connsiteX314" fmla="*/ 427065 w 912279"/>
                  <a:gd name="connsiteY314" fmla="*/ 837964 h 903650"/>
                  <a:gd name="connsiteX315" fmla="*/ 433087 w 912279"/>
                  <a:gd name="connsiteY315" fmla="*/ 831658 h 903650"/>
                  <a:gd name="connsiteX316" fmla="*/ 436098 w 912279"/>
                  <a:gd name="connsiteY316" fmla="*/ 828515 h 903650"/>
                  <a:gd name="connsiteX317" fmla="*/ 437604 w 912279"/>
                  <a:gd name="connsiteY317" fmla="*/ 826933 h 903650"/>
                  <a:gd name="connsiteX318" fmla="*/ 438957 w 912279"/>
                  <a:gd name="connsiteY318" fmla="*/ 825638 h 903650"/>
                  <a:gd name="connsiteX319" fmla="*/ 444255 w 912279"/>
                  <a:gd name="connsiteY319" fmla="*/ 820761 h 903650"/>
                  <a:gd name="connsiteX320" fmla="*/ 449171 w 912279"/>
                  <a:gd name="connsiteY320" fmla="*/ 816094 h 903650"/>
                  <a:gd name="connsiteX321" fmla="*/ 453383 w 912279"/>
                  <a:gd name="connsiteY321" fmla="*/ 811826 h 903650"/>
                  <a:gd name="connsiteX322" fmla="*/ 455479 w 912279"/>
                  <a:gd name="connsiteY322" fmla="*/ 809693 h 903650"/>
                  <a:gd name="connsiteX323" fmla="*/ 456222 w 912279"/>
                  <a:gd name="connsiteY323" fmla="*/ 809350 h 903650"/>
                  <a:gd name="connsiteX324" fmla="*/ 456870 w 912279"/>
                  <a:gd name="connsiteY324" fmla="*/ 809788 h 903650"/>
                  <a:gd name="connsiteX325" fmla="*/ 457918 w 912279"/>
                  <a:gd name="connsiteY325" fmla="*/ 810855 h 903650"/>
                  <a:gd name="connsiteX326" fmla="*/ 462130 w 912279"/>
                  <a:gd name="connsiteY326" fmla="*/ 815122 h 903650"/>
                  <a:gd name="connsiteX327" fmla="*/ 464226 w 912279"/>
                  <a:gd name="connsiteY327" fmla="*/ 817256 h 903650"/>
                  <a:gd name="connsiteX328" fmla="*/ 466798 w 912279"/>
                  <a:gd name="connsiteY328" fmla="*/ 819656 h 903650"/>
                  <a:gd name="connsiteX329" fmla="*/ 472096 w 912279"/>
                  <a:gd name="connsiteY329" fmla="*/ 824533 h 903650"/>
                  <a:gd name="connsiteX330" fmla="*/ 473411 w 912279"/>
                  <a:gd name="connsiteY330" fmla="*/ 825752 h 903650"/>
                  <a:gd name="connsiteX331" fmla="*/ 474783 w 912279"/>
                  <a:gd name="connsiteY331" fmla="*/ 827086 h 903650"/>
                  <a:gd name="connsiteX332" fmla="*/ 477794 w 912279"/>
                  <a:gd name="connsiteY332" fmla="*/ 830229 h 903650"/>
                  <a:gd name="connsiteX333" fmla="*/ 483816 w 912279"/>
                  <a:gd name="connsiteY333" fmla="*/ 836535 h 903650"/>
                  <a:gd name="connsiteX334" fmla="*/ 485321 w 912279"/>
                  <a:gd name="connsiteY334" fmla="*/ 838116 h 903650"/>
                  <a:gd name="connsiteX335" fmla="*/ 486808 w 912279"/>
                  <a:gd name="connsiteY335" fmla="*/ 840059 h 903650"/>
                  <a:gd name="connsiteX336" fmla="*/ 489781 w 912279"/>
                  <a:gd name="connsiteY336" fmla="*/ 843984 h 903650"/>
                  <a:gd name="connsiteX337" fmla="*/ 494373 w 912279"/>
                  <a:gd name="connsiteY337" fmla="*/ 850080 h 903650"/>
                  <a:gd name="connsiteX338" fmla="*/ 495517 w 912279"/>
                  <a:gd name="connsiteY338" fmla="*/ 851604 h 903650"/>
                  <a:gd name="connsiteX339" fmla="*/ 496088 w 912279"/>
                  <a:gd name="connsiteY339" fmla="*/ 852366 h 903650"/>
                  <a:gd name="connsiteX340" fmla="*/ 496698 w 912279"/>
                  <a:gd name="connsiteY340" fmla="*/ 852957 h 903650"/>
                  <a:gd name="connsiteX341" fmla="*/ 499137 w 912279"/>
                  <a:gd name="connsiteY341" fmla="*/ 855338 h 903650"/>
                  <a:gd name="connsiteX342" fmla="*/ 505598 w 912279"/>
                  <a:gd name="connsiteY342" fmla="*/ 861682 h 903650"/>
                  <a:gd name="connsiteX343" fmla="*/ 507217 w 912279"/>
                  <a:gd name="connsiteY343" fmla="*/ 863263 h 903650"/>
                  <a:gd name="connsiteX344" fmla="*/ 508513 w 912279"/>
                  <a:gd name="connsiteY344" fmla="*/ 864292 h 903650"/>
                  <a:gd name="connsiteX345" fmla="*/ 511029 w 912279"/>
                  <a:gd name="connsiteY345" fmla="*/ 866235 h 903650"/>
                  <a:gd name="connsiteX346" fmla="*/ 516041 w 912279"/>
                  <a:gd name="connsiteY346" fmla="*/ 870140 h 903650"/>
                  <a:gd name="connsiteX347" fmla="*/ 521377 w 912279"/>
                  <a:gd name="connsiteY347" fmla="*/ 873665 h 903650"/>
                  <a:gd name="connsiteX348" fmla="*/ 526769 w 912279"/>
                  <a:gd name="connsiteY348" fmla="*/ 877113 h 903650"/>
                  <a:gd name="connsiteX349" fmla="*/ 532391 w 912279"/>
                  <a:gd name="connsiteY349" fmla="*/ 880256 h 903650"/>
                  <a:gd name="connsiteX350" fmla="*/ 535193 w 912279"/>
                  <a:gd name="connsiteY350" fmla="*/ 881837 h 903650"/>
                  <a:gd name="connsiteX351" fmla="*/ 538108 w 912279"/>
                  <a:gd name="connsiteY351" fmla="*/ 883228 h 903650"/>
                  <a:gd name="connsiteX352" fmla="*/ 543959 w 912279"/>
                  <a:gd name="connsiteY352" fmla="*/ 885990 h 903650"/>
                  <a:gd name="connsiteX353" fmla="*/ 594306 w 912279"/>
                  <a:gd name="connsiteY353" fmla="*/ 900621 h 903650"/>
                  <a:gd name="connsiteX354" fmla="*/ 607531 w 912279"/>
                  <a:gd name="connsiteY354" fmla="*/ 902317 h 903650"/>
                  <a:gd name="connsiteX355" fmla="*/ 620871 w 912279"/>
                  <a:gd name="connsiteY355" fmla="*/ 903288 h 903650"/>
                  <a:gd name="connsiteX356" fmla="*/ 634268 w 912279"/>
                  <a:gd name="connsiteY356" fmla="*/ 903574 h 903650"/>
                  <a:gd name="connsiteX357" fmla="*/ 640823 w 912279"/>
                  <a:gd name="connsiteY357" fmla="*/ 903422 h 903650"/>
                  <a:gd name="connsiteX358" fmla="*/ 647360 w 912279"/>
                  <a:gd name="connsiteY358" fmla="*/ 903022 h 903650"/>
                  <a:gd name="connsiteX359" fmla="*/ 660375 w 912279"/>
                  <a:gd name="connsiteY359" fmla="*/ 901650 h 903650"/>
                  <a:gd name="connsiteX360" fmla="*/ 673238 w 912279"/>
                  <a:gd name="connsiteY360" fmla="*/ 899288 h 903650"/>
                  <a:gd name="connsiteX361" fmla="*/ 685911 w 912279"/>
                  <a:gd name="connsiteY361" fmla="*/ 896125 h 903650"/>
                  <a:gd name="connsiteX362" fmla="*/ 698279 w 912279"/>
                  <a:gd name="connsiteY362" fmla="*/ 891991 h 903650"/>
                  <a:gd name="connsiteX363" fmla="*/ 774753 w 912279"/>
                  <a:gd name="connsiteY363" fmla="*/ 837126 h 903650"/>
                  <a:gd name="connsiteX364" fmla="*/ 788054 w 912279"/>
                  <a:gd name="connsiteY364" fmla="*/ 817618 h 903650"/>
                  <a:gd name="connsiteX365" fmla="*/ 798288 w 912279"/>
                  <a:gd name="connsiteY365" fmla="*/ 796433 h 903650"/>
                  <a:gd name="connsiteX366" fmla="*/ 805129 w 912279"/>
                  <a:gd name="connsiteY366" fmla="*/ 773992 h 903650"/>
                  <a:gd name="connsiteX367" fmla="*/ 806253 w 912279"/>
                  <a:gd name="connsiteY367" fmla="*/ 768238 h 903650"/>
                  <a:gd name="connsiteX368" fmla="*/ 806787 w 912279"/>
                  <a:gd name="connsiteY368" fmla="*/ 765362 h 903650"/>
                  <a:gd name="connsiteX369" fmla="*/ 807168 w 912279"/>
                  <a:gd name="connsiteY369" fmla="*/ 762447 h 903650"/>
                  <a:gd name="connsiteX370" fmla="*/ 807568 w 912279"/>
                  <a:gd name="connsiteY370" fmla="*/ 759532 h 903650"/>
                  <a:gd name="connsiteX371" fmla="*/ 807778 w 912279"/>
                  <a:gd name="connsiteY371" fmla="*/ 758084 h 903650"/>
                  <a:gd name="connsiteX372" fmla="*/ 807835 w 912279"/>
                  <a:gd name="connsiteY372" fmla="*/ 757494 h 903650"/>
                  <a:gd name="connsiteX373" fmla="*/ 807892 w 912279"/>
                  <a:gd name="connsiteY373" fmla="*/ 756941 h 903650"/>
                  <a:gd name="connsiteX374" fmla="*/ 807892 w 912279"/>
                  <a:gd name="connsiteY374" fmla="*/ 756656 h 903650"/>
                  <a:gd name="connsiteX375" fmla="*/ 807968 w 912279"/>
                  <a:gd name="connsiteY375" fmla="*/ 755551 h 903650"/>
                  <a:gd name="connsiteX376" fmla="*/ 808445 w 912279"/>
                  <a:gd name="connsiteY376" fmla="*/ 746768 h 903650"/>
                  <a:gd name="connsiteX377" fmla="*/ 808902 w 912279"/>
                  <a:gd name="connsiteY377" fmla="*/ 740520 h 903650"/>
                  <a:gd name="connsiteX378" fmla="*/ 809493 w 912279"/>
                  <a:gd name="connsiteY378" fmla="*/ 734347 h 903650"/>
                  <a:gd name="connsiteX379" fmla="*/ 810389 w 912279"/>
                  <a:gd name="connsiteY379" fmla="*/ 728594 h 903650"/>
                  <a:gd name="connsiteX380" fmla="*/ 810903 w 912279"/>
                  <a:gd name="connsiteY380" fmla="*/ 725794 h 903650"/>
                  <a:gd name="connsiteX381" fmla="*/ 811151 w 912279"/>
                  <a:gd name="connsiteY381" fmla="*/ 724403 h 903650"/>
                  <a:gd name="connsiteX382" fmla="*/ 811627 w 912279"/>
                  <a:gd name="connsiteY382" fmla="*/ 723088 h 903650"/>
                  <a:gd name="connsiteX383" fmla="*/ 818754 w 912279"/>
                  <a:gd name="connsiteY383" fmla="*/ 717945 h 903650"/>
                  <a:gd name="connsiteX384" fmla="*/ 822318 w 912279"/>
                  <a:gd name="connsiteY384" fmla="*/ 715373 h 903650"/>
                  <a:gd name="connsiteX385" fmla="*/ 824109 w 912279"/>
                  <a:gd name="connsiteY385" fmla="*/ 714097 h 903650"/>
                  <a:gd name="connsiteX386" fmla="*/ 826187 w 912279"/>
                  <a:gd name="connsiteY386" fmla="*/ 712915 h 903650"/>
                  <a:gd name="connsiteX387" fmla="*/ 834514 w 912279"/>
                  <a:gd name="connsiteY387" fmla="*/ 708191 h 903650"/>
                  <a:gd name="connsiteX388" fmla="*/ 838707 w 912279"/>
                  <a:gd name="connsiteY388" fmla="*/ 705790 h 903650"/>
                  <a:gd name="connsiteX389" fmla="*/ 841032 w 912279"/>
                  <a:gd name="connsiteY389" fmla="*/ 704304 h 903650"/>
                  <a:gd name="connsiteX390" fmla="*/ 842366 w 912279"/>
                  <a:gd name="connsiteY390" fmla="*/ 703390 h 903650"/>
                  <a:gd name="connsiteX391" fmla="*/ 847701 w 912279"/>
                  <a:gd name="connsiteY391" fmla="*/ 699770 h 903650"/>
                  <a:gd name="connsiteX392" fmla="*/ 852828 w 912279"/>
                  <a:gd name="connsiteY392" fmla="*/ 695865 h 903650"/>
                  <a:gd name="connsiteX393" fmla="*/ 857897 w 912279"/>
                  <a:gd name="connsiteY393" fmla="*/ 691864 h 903650"/>
                  <a:gd name="connsiteX394" fmla="*/ 862680 w 912279"/>
                  <a:gd name="connsiteY394" fmla="*/ 687559 h 903650"/>
                  <a:gd name="connsiteX395" fmla="*/ 871827 w 912279"/>
                  <a:gd name="connsiteY395" fmla="*/ 678529 h 903650"/>
                  <a:gd name="connsiteX396" fmla="*/ 876077 w 912279"/>
                  <a:gd name="connsiteY396" fmla="*/ 673709 h 903650"/>
                  <a:gd name="connsiteX397" fmla="*/ 880231 w 912279"/>
                  <a:gd name="connsiteY397" fmla="*/ 668813 h 903650"/>
                  <a:gd name="connsiteX398" fmla="*/ 884004 w 912279"/>
                  <a:gd name="connsiteY398" fmla="*/ 663631 h 903650"/>
                  <a:gd name="connsiteX399" fmla="*/ 887682 w 912279"/>
                  <a:gd name="connsiteY399" fmla="*/ 658392 h 903650"/>
                  <a:gd name="connsiteX400" fmla="*/ 891074 w 912279"/>
                  <a:gd name="connsiteY400" fmla="*/ 652963 h 903650"/>
                  <a:gd name="connsiteX401" fmla="*/ 892751 w 912279"/>
                  <a:gd name="connsiteY401" fmla="*/ 650239 h 903650"/>
                  <a:gd name="connsiteX402" fmla="*/ 894238 w 912279"/>
                  <a:gd name="connsiteY402" fmla="*/ 647419 h 903650"/>
                  <a:gd name="connsiteX403" fmla="*/ 910626 w 912279"/>
                  <a:gd name="connsiteY403" fmla="*/ 599373 h 903650"/>
                  <a:gd name="connsiteX404" fmla="*/ 909578 w 912279"/>
                  <a:gd name="connsiteY404" fmla="*/ 548604 h 903650"/>
                  <a:gd name="connsiteX405" fmla="*/ 892522 w 912279"/>
                  <a:gd name="connsiteY405" fmla="*/ 503301 h 903650"/>
                  <a:gd name="connsiteX406" fmla="*/ 872437 w 912279"/>
                  <a:gd name="connsiteY406" fmla="*/ 593620 h 903650"/>
                  <a:gd name="connsiteX407" fmla="*/ 860317 w 912279"/>
                  <a:gd name="connsiteY407" fmla="*/ 629016 h 903650"/>
                  <a:gd name="connsiteX408" fmla="*/ 859231 w 912279"/>
                  <a:gd name="connsiteY408" fmla="*/ 631131 h 903650"/>
                  <a:gd name="connsiteX409" fmla="*/ 857973 w 912279"/>
                  <a:gd name="connsiteY409" fmla="*/ 633150 h 903650"/>
                  <a:gd name="connsiteX410" fmla="*/ 855438 w 912279"/>
                  <a:gd name="connsiteY410" fmla="*/ 637208 h 903650"/>
                  <a:gd name="connsiteX411" fmla="*/ 852675 w 912279"/>
                  <a:gd name="connsiteY411" fmla="*/ 641132 h 903650"/>
                  <a:gd name="connsiteX412" fmla="*/ 849855 w 912279"/>
                  <a:gd name="connsiteY412" fmla="*/ 645019 h 903650"/>
                  <a:gd name="connsiteX413" fmla="*/ 846710 w 912279"/>
                  <a:gd name="connsiteY413" fmla="*/ 648696 h 903650"/>
                  <a:gd name="connsiteX414" fmla="*/ 843509 w 912279"/>
                  <a:gd name="connsiteY414" fmla="*/ 652334 h 903650"/>
                  <a:gd name="connsiteX415" fmla="*/ 836572 w 912279"/>
                  <a:gd name="connsiteY415" fmla="*/ 659154 h 903650"/>
                  <a:gd name="connsiteX416" fmla="*/ 832952 w 912279"/>
                  <a:gd name="connsiteY416" fmla="*/ 662431 h 903650"/>
                  <a:gd name="connsiteX417" fmla="*/ 829083 w 912279"/>
                  <a:gd name="connsiteY417" fmla="*/ 665441 h 903650"/>
                  <a:gd name="connsiteX418" fmla="*/ 825196 w 912279"/>
                  <a:gd name="connsiteY418" fmla="*/ 668432 h 903650"/>
                  <a:gd name="connsiteX419" fmla="*/ 821117 w 912279"/>
                  <a:gd name="connsiteY419" fmla="*/ 671175 h 903650"/>
                  <a:gd name="connsiteX420" fmla="*/ 820107 w 912279"/>
                  <a:gd name="connsiteY420" fmla="*/ 671880 h 903650"/>
                  <a:gd name="connsiteX421" fmla="*/ 816029 w 912279"/>
                  <a:gd name="connsiteY421" fmla="*/ 674338 h 903650"/>
                  <a:gd name="connsiteX422" fmla="*/ 809588 w 912279"/>
                  <a:gd name="connsiteY422" fmla="*/ 677919 h 903650"/>
                  <a:gd name="connsiteX423" fmla="*/ 796878 w 912279"/>
                  <a:gd name="connsiteY423" fmla="*/ 684949 h 903650"/>
                  <a:gd name="connsiteX424" fmla="*/ 793695 w 912279"/>
                  <a:gd name="connsiteY424" fmla="*/ 686702 h 903650"/>
                  <a:gd name="connsiteX425" fmla="*/ 791542 w 912279"/>
                  <a:gd name="connsiteY425" fmla="*/ 688988 h 903650"/>
                  <a:gd name="connsiteX426" fmla="*/ 787254 w 912279"/>
                  <a:gd name="connsiteY426" fmla="*/ 693579 h 903650"/>
                  <a:gd name="connsiteX427" fmla="*/ 778697 w 912279"/>
                  <a:gd name="connsiteY427" fmla="*/ 702761 h 903650"/>
                  <a:gd name="connsiteX428" fmla="*/ 777745 w 912279"/>
                  <a:gd name="connsiteY428" fmla="*/ 704571 h 903650"/>
                  <a:gd name="connsiteX429" fmla="*/ 776906 w 912279"/>
                  <a:gd name="connsiteY429" fmla="*/ 706381 h 903650"/>
                  <a:gd name="connsiteX430" fmla="*/ 775229 w 912279"/>
                  <a:gd name="connsiteY430" fmla="*/ 710020 h 903650"/>
                  <a:gd name="connsiteX431" fmla="*/ 773552 w 912279"/>
                  <a:gd name="connsiteY431" fmla="*/ 713658 h 903650"/>
                  <a:gd name="connsiteX432" fmla="*/ 773133 w 912279"/>
                  <a:gd name="connsiteY432" fmla="*/ 714573 h 903650"/>
                  <a:gd name="connsiteX433" fmla="*/ 772790 w 912279"/>
                  <a:gd name="connsiteY433" fmla="*/ 715563 h 903650"/>
                  <a:gd name="connsiteX434" fmla="*/ 772409 w 912279"/>
                  <a:gd name="connsiteY434" fmla="*/ 717830 h 903650"/>
                  <a:gd name="connsiteX435" fmla="*/ 770865 w 912279"/>
                  <a:gd name="connsiteY435" fmla="*/ 726879 h 903650"/>
                  <a:gd name="connsiteX436" fmla="*/ 769912 w 912279"/>
                  <a:gd name="connsiteY436" fmla="*/ 736214 h 903650"/>
                  <a:gd name="connsiteX437" fmla="*/ 769550 w 912279"/>
                  <a:gd name="connsiteY437" fmla="*/ 749569 h 903650"/>
                  <a:gd name="connsiteX438" fmla="*/ 769512 w 912279"/>
                  <a:gd name="connsiteY438" fmla="*/ 751245 h 903650"/>
                  <a:gd name="connsiteX439" fmla="*/ 769512 w 912279"/>
                  <a:gd name="connsiteY439" fmla="*/ 751722 h 903650"/>
                  <a:gd name="connsiteX440" fmla="*/ 769379 w 912279"/>
                  <a:gd name="connsiteY440" fmla="*/ 752979 h 903650"/>
                  <a:gd name="connsiteX441" fmla="*/ 769322 w 912279"/>
                  <a:gd name="connsiteY441" fmla="*/ 753817 h 903650"/>
                  <a:gd name="connsiteX442" fmla="*/ 769322 w 912279"/>
                  <a:gd name="connsiteY442" fmla="*/ 753950 h 903650"/>
                  <a:gd name="connsiteX443" fmla="*/ 769150 w 912279"/>
                  <a:gd name="connsiteY443" fmla="*/ 755036 h 903650"/>
                  <a:gd name="connsiteX444" fmla="*/ 768845 w 912279"/>
                  <a:gd name="connsiteY444" fmla="*/ 757189 h 903650"/>
                  <a:gd name="connsiteX445" fmla="*/ 768559 w 912279"/>
                  <a:gd name="connsiteY445" fmla="*/ 759361 h 903650"/>
                  <a:gd name="connsiteX446" fmla="*/ 768140 w 912279"/>
                  <a:gd name="connsiteY446" fmla="*/ 761495 h 903650"/>
                  <a:gd name="connsiteX447" fmla="*/ 767321 w 912279"/>
                  <a:gd name="connsiteY447" fmla="*/ 765781 h 903650"/>
                  <a:gd name="connsiteX448" fmla="*/ 762233 w 912279"/>
                  <a:gd name="connsiteY448" fmla="*/ 782507 h 903650"/>
                  <a:gd name="connsiteX449" fmla="*/ 754534 w 912279"/>
                  <a:gd name="connsiteY449" fmla="*/ 798434 h 903650"/>
                  <a:gd name="connsiteX450" fmla="*/ 744415 w 912279"/>
                  <a:gd name="connsiteY450" fmla="*/ 813255 h 903650"/>
                  <a:gd name="connsiteX451" fmla="*/ 684844 w 912279"/>
                  <a:gd name="connsiteY451" fmla="*/ 855852 h 903650"/>
                  <a:gd name="connsiteX452" fmla="*/ 675087 w 912279"/>
                  <a:gd name="connsiteY452" fmla="*/ 859129 h 903650"/>
                  <a:gd name="connsiteX453" fmla="*/ 665063 w 912279"/>
                  <a:gd name="connsiteY453" fmla="*/ 861625 h 903650"/>
                  <a:gd name="connsiteX454" fmla="*/ 654868 w 912279"/>
                  <a:gd name="connsiteY454" fmla="*/ 863511 h 903650"/>
                  <a:gd name="connsiteX455" fmla="*/ 644520 w 912279"/>
                  <a:gd name="connsiteY455" fmla="*/ 864597 h 903650"/>
                  <a:gd name="connsiteX456" fmla="*/ 639318 w 912279"/>
                  <a:gd name="connsiteY456" fmla="*/ 864920 h 903650"/>
                  <a:gd name="connsiteX457" fmla="*/ 634077 w 912279"/>
                  <a:gd name="connsiteY457" fmla="*/ 865054 h 903650"/>
                  <a:gd name="connsiteX458" fmla="*/ 622700 w 912279"/>
                  <a:gd name="connsiteY458" fmla="*/ 864806 h 903650"/>
                  <a:gd name="connsiteX459" fmla="*/ 611419 w 912279"/>
                  <a:gd name="connsiteY459" fmla="*/ 863987 h 903650"/>
                  <a:gd name="connsiteX460" fmla="*/ 600366 w 912279"/>
                  <a:gd name="connsiteY460" fmla="*/ 862577 h 903650"/>
                  <a:gd name="connsiteX461" fmla="*/ 559833 w 912279"/>
                  <a:gd name="connsiteY461" fmla="*/ 850861 h 903650"/>
                  <a:gd name="connsiteX462" fmla="*/ 555316 w 912279"/>
                  <a:gd name="connsiteY462" fmla="*/ 848727 h 903650"/>
                  <a:gd name="connsiteX463" fmla="*/ 553068 w 912279"/>
                  <a:gd name="connsiteY463" fmla="*/ 847661 h 903650"/>
                  <a:gd name="connsiteX464" fmla="*/ 550952 w 912279"/>
                  <a:gd name="connsiteY464" fmla="*/ 846441 h 903650"/>
                  <a:gd name="connsiteX465" fmla="*/ 546703 w 912279"/>
                  <a:gd name="connsiteY465" fmla="*/ 844079 h 903650"/>
                  <a:gd name="connsiteX466" fmla="*/ 544664 w 912279"/>
                  <a:gd name="connsiteY466" fmla="*/ 842822 h 903650"/>
                  <a:gd name="connsiteX467" fmla="*/ 542682 w 912279"/>
                  <a:gd name="connsiteY467" fmla="*/ 841488 h 903650"/>
                  <a:gd name="connsiteX468" fmla="*/ 538699 w 912279"/>
                  <a:gd name="connsiteY468" fmla="*/ 838897 h 903650"/>
                  <a:gd name="connsiteX469" fmla="*/ 535059 w 912279"/>
                  <a:gd name="connsiteY469" fmla="*/ 836021 h 903650"/>
                  <a:gd name="connsiteX470" fmla="*/ 533211 w 912279"/>
                  <a:gd name="connsiteY470" fmla="*/ 834611 h 903650"/>
                  <a:gd name="connsiteX471" fmla="*/ 532753 w 912279"/>
                  <a:gd name="connsiteY471" fmla="*/ 834268 h 903650"/>
                  <a:gd name="connsiteX472" fmla="*/ 532525 w 912279"/>
                  <a:gd name="connsiteY472" fmla="*/ 834097 h 903650"/>
                  <a:gd name="connsiteX473" fmla="*/ 532182 w 912279"/>
                  <a:gd name="connsiteY473" fmla="*/ 833792 h 903650"/>
                  <a:gd name="connsiteX474" fmla="*/ 529971 w 912279"/>
                  <a:gd name="connsiteY474" fmla="*/ 831429 h 903650"/>
                  <a:gd name="connsiteX475" fmla="*/ 521129 w 912279"/>
                  <a:gd name="connsiteY475" fmla="*/ 821999 h 903650"/>
                  <a:gd name="connsiteX476" fmla="*/ 517794 w 912279"/>
                  <a:gd name="connsiteY476" fmla="*/ 818437 h 903650"/>
                  <a:gd name="connsiteX477" fmla="*/ 516955 w 912279"/>
                  <a:gd name="connsiteY477" fmla="*/ 817542 h 903650"/>
                  <a:gd name="connsiteX478" fmla="*/ 516155 w 912279"/>
                  <a:gd name="connsiteY478" fmla="*/ 816227 h 903650"/>
                  <a:gd name="connsiteX479" fmla="*/ 514554 w 912279"/>
                  <a:gd name="connsiteY479" fmla="*/ 813598 h 903650"/>
                  <a:gd name="connsiteX480" fmla="*/ 508132 w 912279"/>
                  <a:gd name="connsiteY480" fmla="*/ 803120 h 903650"/>
                  <a:gd name="connsiteX481" fmla="*/ 503825 w 912279"/>
                  <a:gd name="connsiteY481" fmla="*/ 796262 h 903650"/>
                  <a:gd name="connsiteX482" fmla="*/ 501653 w 912279"/>
                  <a:gd name="connsiteY482" fmla="*/ 792890 h 903650"/>
                  <a:gd name="connsiteX483" fmla="*/ 499233 w 912279"/>
                  <a:gd name="connsiteY483" fmla="*/ 790832 h 903650"/>
                  <a:gd name="connsiteX484" fmla="*/ 489552 w 912279"/>
                  <a:gd name="connsiteY484" fmla="*/ 782622 h 903650"/>
                  <a:gd name="connsiteX485" fmla="*/ 484712 w 912279"/>
                  <a:gd name="connsiteY485" fmla="*/ 778507 h 903650"/>
                  <a:gd name="connsiteX486" fmla="*/ 482501 w 912279"/>
                  <a:gd name="connsiteY486" fmla="*/ 777326 h 903650"/>
                  <a:gd name="connsiteX487" fmla="*/ 480386 w 912279"/>
                  <a:gd name="connsiteY487" fmla="*/ 776544 h 903650"/>
                  <a:gd name="connsiteX488" fmla="*/ 471944 w 912279"/>
                  <a:gd name="connsiteY488" fmla="*/ 773420 h 903650"/>
                  <a:gd name="connsiteX489" fmla="*/ 469828 w 912279"/>
                  <a:gd name="connsiteY489" fmla="*/ 772639 h 903650"/>
                  <a:gd name="connsiteX490" fmla="*/ 468780 w 912279"/>
                  <a:gd name="connsiteY490" fmla="*/ 772239 h 903650"/>
                  <a:gd name="connsiteX491" fmla="*/ 468266 w 912279"/>
                  <a:gd name="connsiteY491" fmla="*/ 772049 h 903650"/>
                  <a:gd name="connsiteX492" fmla="*/ 468266 w 912279"/>
                  <a:gd name="connsiteY492" fmla="*/ 772049 h 903650"/>
                  <a:gd name="connsiteX493" fmla="*/ 468266 w 912279"/>
                  <a:gd name="connsiteY493" fmla="*/ 416602 h 903650"/>
                  <a:gd name="connsiteX494" fmla="*/ 491572 w 912279"/>
                  <a:gd name="connsiteY494" fmla="*/ 382634 h 903650"/>
                  <a:gd name="connsiteX495" fmla="*/ 455098 w 912279"/>
                  <a:gd name="connsiteY495" fmla="*/ 346171 h 903650"/>
                  <a:gd name="connsiteX496" fmla="*/ 418623 w 912279"/>
                  <a:gd name="connsiteY496" fmla="*/ 382634 h 903650"/>
                  <a:gd name="connsiteX497" fmla="*/ 439662 w 912279"/>
                  <a:gd name="connsiteY497" fmla="*/ 415630 h 903650"/>
                  <a:gd name="connsiteX498" fmla="*/ 439662 w 912279"/>
                  <a:gd name="connsiteY498" fmla="*/ 773649 h 903650"/>
                  <a:gd name="connsiteX499" fmla="*/ 438404 w 912279"/>
                  <a:gd name="connsiteY499" fmla="*/ 774106 h 903650"/>
                  <a:gd name="connsiteX500" fmla="*/ 429962 w 912279"/>
                  <a:gd name="connsiteY500" fmla="*/ 777230 h 903650"/>
                  <a:gd name="connsiteX501" fmla="*/ 428914 w 912279"/>
                  <a:gd name="connsiteY501" fmla="*/ 777630 h 903650"/>
                  <a:gd name="connsiteX502" fmla="*/ 428380 w 912279"/>
                  <a:gd name="connsiteY502" fmla="*/ 777821 h 903650"/>
                  <a:gd name="connsiteX503" fmla="*/ 427790 w 912279"/>
                  <a:gd name="connsiteY503" fmla="*/ 778278 h 903650"/>
                  <a:gd name="connsiteX504" fmla="*/ 425369 w 912279"/>
                  <a:gd name="connsiteY504" fmla="*/ 780336 h 903650"/>
                  <a:gd name="connsiteX505" fmla="*/ 420529 w 912279"/>
                  <a:gd name="connsiteY505" fmla="*/ 784451 h 903650"/>
                  <a:gd name="connsiteX506" fmla="*/ 410848 w 912279"/>
                  <a:gd name="connsiteY506" fmla="*/ 792661 h 903650"/>
                  <a:gd name="connsiteX507" fmla="*/ 410543 w 912279"/>
                  <a:gd name="connsiteY507" fmla="*/ 792909 h 903650"/>
                  <a:gd name="connsiteX508" fmla="*/ 410277 w 912279"/>
                  <a:gd name="connsiteY508" fmla="*/ 793309 h 903650"/>
                  <a:gd name="connsiteX509" fmla="*/ 409762 w 912279"/>
                  <a:gd name="connsiteY509" fmla="*/ 794147 h 903650"/>
                  <a:gd name="connsiteX510" fmla="*/ 408714 w 912279"/>
                  <a:gd name="connsiteY510" fmla="*/ 795824 h 903650"/>
                  <a:gd name="connsiteX511" fmla="*/ 406637 w 912279"/>
                  <a:gd name="connsiteY511" fmla="*/ 799177 h 903650"/>
                  <a:gd name="connsiteX512" fmla="*/ 402482 w 912279"/>
                  <a:gd name="connsiteY512" fmla="*/ 805883 h 903650"/>
                  <a:gd name="connsiteX513" fmla="*/ 398328 w 912279"/>
                  <a:gd name="connsiteY513" fmla="*/ 812588 h 903650"/>
                  <a:gd name="connsiteX514" fmla="*/ 396251 w 912279"/>
                  <a:gd name="connsiteY514" fmla="*/ 815941 h 903650"/>
                  <a:gd name="connsiteX515" fmla="*/ 395203 w 912279"/>
                  <a:gd name="connsiteY515" fmla="*/ 817561 h 903650"/>
                  <a:gd name="connsiteX516" fmla="*/ 394155 w 912279"/>
                  <a:gd name="connsiteY516" fmla="*/ 818685 h 903650"/>
                  <a:gd name="connsiteX517" fmla="*/ 385713 w 912279"/>
                  <a:gd name="connsiteY517" fmla="*/ 827676 h 903650"/>
                  <a:gd name="connsiteX518" fmla="*/ 381501 w 912279"/>
                  <a:gd name="connsiteY518" fmla="*/ 832172 h 903650"/>
                  <a:gd name="connsiteX519" fmla="*/ 380453 w 912279"/>
                  <a:gd name="connsiteY519" fmla="*/ 833296 h 903650"/>
                  <a:gd name="connsiteX520" fmla="*/ 379919 w 912279"/>
                  <a:gd name="connsiteY520" fmla="*/ 833868 h 903650"/>
                  <a:gd name="connsiteX521" fmla="*/ 379691 w 912279"/>
                  <a:gd name="connsiteY521" fmla="*/ 834058 h 903650"/>
                  <a:gd name="connsiteX522" fmla="*/ 378795 w 912279"/>
                  <a:gd name="connsiteY522" fmla="*/ 834725 h 903650"/>
                  <a:gd name="connsiteX523" fmla="*/ 307390 w 912279"/>
                  <a:gd name="connsiteY523" fmla="*/ 863111 h 903650"/>
                  <a:gd name="connsiteX524" fmla="*/ 301883 w 912279"/>
                  <a:gd name="connsiteY524" fmla="*/ 863873 h 903650"/>
                  <a:gd name="connsiteX525" fmla="*/ 296242 w 912279"/>
                  <a:gd name="connsiteY525" fmla="*/ 864292 h 903650"/>
                  <a:gd name="connsiteX526" fmla="*/ 290601 w 912279"/>
                  <a:gd name="connsiteY526" fmla="*/ 864749 h 903650"/>
                  <a:gd name="connsiteX527" fmla="*/ 284865 w 912279"/>
                  <a:gd name="connsiteY527" fmla="*/ 864882 h 903650"/>
                  <a:gd name="connsiteX528" fmla="*/ 279129 w 912279"/>
                  <a:gd name="connsiteY528" fmla="*/ 865054 h 903650"/>
                  <a:gd name="connsiteX529" fmla="*/ 273889 w 912279"/>
                  <a:gd name="connsiteY529" fmla="*/ 864920 h 903650"/>
                  <a:gd name="connsiteX530" fmla="*/ 268667 w 912279"/>
                  <a:gd name="connsiteY530" fmla="*/ 864654 h 903650"/>
                  <a:gd name="connsiteX531" fmla="*/ 263465 w 912279"/>
                  <a:gd name="connsiteY531" fmla="*/ 864235 h 903650"/>
                  <a:gd name="connsiteX532" fmla="*/ 243036 w 912279"/>
                  <a:gd name="connsiteY532" fmla="*/ 860710 h 903650"/>
                  <a:gd name="connsiteX533" fmla="*/ 223465 w 912279"/>
                  <a:gd name="connsiteY533" fmla="*/ 854385 h 903650"/>
                  <a:gd name="connsiteX534" fmla="*/ 161626 w 912279"/>
                  <a:gd name="connsiteY534" fmla="*/ 804758 h 903650"/>
                  <a:gd name="connsiteX535" fmla="*/ 148249 w 912279"/>
                  <a:gd name="connsiteY535" fmla="*/ 777707 h 903650"/>
                  <a:gd name="connsiteX536" fmla="*/ 147124 w 912279"/>
                  <a:gd name="connsiteY536" fmla="*/ 774144 h 903650"/>
                  <a:gd name="connsiteX537" fmla="*/ 146057 w 912279"/>
                  <a:gd name="connsiteY537" fmla="*/ 770563 h 903650"/>
                  <a:gd name="connsiteX538" fmla="*/ 144399 w 912279"/>
                  <a:gd name="connsiteY538" fmla="*/ 763304 h 903650"/>
                  <a:gd name="connsiteX539" fmla="*/ 143675 w 912279"/>
                  <a:gd name="connsiteY539" fmla="*/ 759647 h 903650"/>
                  <a:gd name="connsiteX540" fmla="*/ 143180 w 912279"/>
                  <a:gd name="connsiteY540" fmla="*/ 755951 h 903650"/>
                  <a:gd name="connsiteX541" fmla="*/ 142913 w 912279"/>
                  <a:gd name="connsiteY541" fmla="*/ 754103 h 903650"/>
                  <a:gd name="connsiteX542" fmla="*/ 142875 w 912279"/>
                  <a:gd name="connsiteY542" fmla="*/ 753874 h 903650"/>
                  <a:gd name="connsiteX543" fmla="*/ 142875 w 912279"/>
                  <a:gd name="connsiteY543" fmla="*/ 753817 h 903650"/>
                  <a:gd name="connsiteX544" fmla="*/ 142837 w 912279"/>
                  <a:gd name="connsiteY544" fmla="*/ 753550 h 903650"/>
                  <a:gd name="connsiteX545" fmla="*/ 142760 w 912279"/>
                  <a:gd name="connsiteY545" fmla="*/ 752484 h 903650"/>
                  <a:gd name="connsiteX546" fmla="*/ 142722 w 912279"/>
                  <a:gd name="connsiteY546" fmla="*/ 751950 h 903650"/>
                  <a:gd name="connsiteX547" fmla="*/ 142722 w 912279"/>
                  <a:gd name="connsiteY547" fmla="*/ 751683 h 903650"/>
                  <a:gd name="connsiteX548" fmla="*/ 142703 w 912279"/>
                  <a:gd name="connsiteY548" fmla="*/ 751588 h 903650"/>
                  <a:gd name="connsiteX549" fmla="*/ 142703 w 912279"/>
                  <a:gd name="connsiteY549" fmla="*/ 751226 h 903650"/>
                  <a:gd name="connsiteX550" fmla="*/ 142665 w 912279"/>
                  <a:gd name="connsiteY550" fmla="*/ 750521 h 903650"/>
                  <a:gd name="connsiteX551" fmla="*/ 142589 w 912279"/>
                  <a:gd name="connsiteY551" fmla="*/ 747664 h 903650"/>
                  <a:gd name="connsiteX552" fmla="*/ 142284 w 912279"/>
                  <a:gd name="connsiteY552" fmla="*/ 736252 h 903650"/>
                  <a:gd name="connsiteX553" fmla="*/ 142322 w 912279"/>
                  <a:gd name="connsiteY553" fmla="*/ 733985 h 903650"/>
                  <a:gd name="connsiteX554" fmla="*/ 142322 w 912279"/>
                  <a:gd name="connsiteY554" fmla="*/ 732861 h 903650"/>
                  <a:gd name="connsiteX555" fmla="*/ 142170 w 912279"/>
                  <a:gd name="connsiteY555" fmla="*/ 731833 h 903650"/>
                  <a:gd name="connsiteX556" fmla="*/ 141464 w 912279"/>
                  <a:gd name="connsiteY556" fmla="*/ 727699 h 903650"/>
                  <a:gd name="connsiteX557" fmla="*/ 140054 w 912279"/>
                  <a:gd name="connsiteY557" fmla="*/ 719412 h 903650"/>
                  <a:gd name="connsiteX558" fmla="*/ 139349 w 912279"/>
                  <a:gd name="connsiteY558" fmla="*/ 715259 h 903650"/>
                  <a:gd name="connsiteX559" fmla="*/ 137825 w 912279"/>
                  <a:gd name="connsiteY559" fmla="*/ 711925 h 903650"/>
                  <a:gd name="connsiteX560" fmla="*/ 134738 w 912279"/>
                  <a:gd name="connsiteY560" fmla="*/ 705276 h 903650"/>
                  <a:gd name="connsiteX561" fmla="*/ 133956 w 912279"/>
                  <a:gd name="connsiteY561" fmla="*/ 703619 h 903650"/>
                  <a:gd name="connsiteX562" fmla="*/ 133442 w 912279"/>
                  <a:gd name="connsiteY562" fmla="*/ 702800 h 903650"/>
                  <a:gd name="connsiteX563" fmla="*/ 132794 w 912279"/>
                  <a:gd name="connsiteY563" fmla="*/ 702095 h 903650"/>
                  <a:gd name="connsiteX564" fmla="*/ 130183 w 912279"/>
                  <a:gd name="connsiteY564" fmla="*/ 699294 h 903650"/>
                  <a:gd name="connsiteX565" fmla="*/ 124981 w 912279"/>
                  <a:gd name="connsiteY565" fmla="*/ 693712 h 903650"/>
                  <a:gd name="connsiteX566" fmla="*/ 119778 w 912279"/>
                  <a:gd name="connsiteY566" fmla="*/ 688131 h 903650"/>
                  <a:gd name="connsiteX567" fmla="*/ 118444 w 912279"/>
                  <a:gd name="connsiteY567" fmla="*/ 686759 h 903650"/>
                  <a:gd name="connsiteX568" fmla="*/ 116519 w 912279"/>
                  <a:gd name="connsiteY568" fmla="*/ 685692 h 903650"/>
                  <a:gd name="connsiteX569" fmla="*/ 112651 w 912279"/>
                  <a:gd name="connsiteY569" fmla="*/ 683558 h 903650"/>
                  <a:gd name="connsiteX570" fmla="*/ 97196 w 912279"/>
                  <a:gd name="connsiteY570" fmla="*/ 675005 h 903650"/>
                  <a:gd name="connsiteX571" fmla="*/ 94833 w 912279"/>
                  <a:gd name="connsiteY571" fmla="*/ 673614 h 903650"/>
                  <a:gd name="connsiteX572" fmla="*/ 92260 w 912279"/>
                  <a:gd name="connsiteY572" fmla="*/ 672071 h 903650"/>
                  <a:gd name="connsiteX573" fmla="*/ 90945 w 912279"/>
                  <a:gd name="connsiteY573" fmla="*/ 671175 h 903650"/>
                  <a:gd name="connsiteX574" fmla="*/ 88468 w 912279"/>
                  <a:gd name="connsiteY574" fmla="*/ 669499 h 903650"/>
                  <a:gd name="connsiteX575" fmla="*/ 85991 w 912279"/>
                  <a:gd name="connsiteY575" fmla="*/ 667822 h 903650"/>
                  <a:gd name="connsiteX576" fmla="*/ 83666 w 912279"/>
                  <a:gd name="connsiteY576" fmla="*/ 665956 h 903650"/>
                  <a:gd name="connsiteX577" fmla="*/ 78997 w 912279"/>
                  <a:gd name="connsiteY577" fmla="*/ 662260 h 903650"/>
                  <a:gd name="connsiteX578" fmla="*/ 70402 w 912279"/>
                  <a:gd name="connsiteY578" fmla="*/ 654106 h 903650"/>
                  <a:gd name="connsiteX579" fmla="*/ 62589 w 912279"/>
                  <a:gd name="connsiteY579" fmla="*/ 645305 h 903650"/>
                  <a:gd name="connsiteX580" fmla="*/ 59140 w 912279"/>
                  <a:gd name="connsiteY580" fmla="*/ 640580 h 903650"/>
                  <a:gd name="connsiteX581" fmla="*/ 57406 w 912279"/>
                  <a:gd name="connsiteY581" fmla="*/ 638237 h 903650"/>
                  <a:gd name="connsiteX582" fmla="*/ 55881 w 912279"/>
                  <a:gd name="connsiteY582" fmla="*/ 635760 h 903650"/>
                  <a:gd name="connsiteX583" fmla="*/ 52832 w 912279"/>
                  <a:gd name="connsiteY583" fmla="*/ 630826 h 903650"/>
                  <a:gd name="connsiteX584" fmla="*/ 50126 w 912279"/>
                  <a:gd name="connsiteY584" fmla="*/ 625721 h 903650"/>
                  <a:gd name="connsiteX585" fmla="*/ 40541 w 912279"/>
                  <a:gd name="connsiteY585" fmla="*/ 597240 h 903650"/>
                  <a:gd name="connsiteX586" fmla="*/ 39817 w 912279"/>
                  <a:gd name="connsiteY586" fmla="*/ 593563 h 903650"/>
                  <a:gd name="connsiteX587" fmla="*/ 39417 w 912279"/>
                  <a:gd name="connsiteY587" fmla="*/ 589829 h 903650"/>
                  <a:gd name="connsiteX588" fmla="*/ 38959 w 912279"/>
                  <a:gd name="connsiteY588" fmla="*/ 586095 h 903650"/>
                  <a:gd name="connsiteX589" fmla="*/ 38807 w 912279"/>
                  <a:gd name="connsiteY589" fmla="*/ 582323 h 903650"/>
                  <a:gd name="connsiteX590" fmla="*/ 39054 w 912279"/>
                  <a:gd name="connsiteY590" fmla="*/ 567216 h 903650"/>
                  <a:gd name="connsiteX591" fmla="*/ 41494 w 912279"/>
                  <a:gd name="connsiteY591" fmla="*/ 552395 h 903650"/>
                  <a:gd name="connsiteX592" fmla="*/ 45972 w 912279"/>
                  <a:gd name="connsiteY592" fmla="*/ 538030 h 903650"/>
                  <a:gd name="connsiteX593" fmla="*/ 52451 w 912279"/>
                  <a:gd name="connsiteY593" fmla="*/ 524314 h 903650"/>
                  <a:gd name="connsiteX594" fmla="*/ 54376 w 912279"/>
                  <a:gd name="connsiteY594" fmla="*/ 521018 h 903650"/>
                  <a:gd name="connsiteX595" fmla="*/ 56415 w 912279"/>
                  <a:gd name="connsiteY595" fmla="*/ 517761 h 903650"/>
                  <a:gd name="connsiteX596" fmla="*/ 57482 w 912279"/>
                  <a:gd name="connsiteY596" fmla="*/ 516160 h 903650"/>
                  <a:gd name="connsiteX597" fmla="*/ 57749 w 912279"/>
                  <a:gd name="connsiteY597" fmla="*/ 515760 h 903650"/>
                  <a:gd name="connsiteX598" fmla="*/ 58416 w 912279"/>
                  <a:gd name="connsiteY598" fmla="*/ 514751 h 903650"/>
                  <a:gd name="connsiteX599" fmla="*/ 58854 w 912279"/>
                  <a:gd name="connsiteY599" fmla="*/ 514160 h 903650"/>
                  <a:gd name="connsiteX600" fmla="*/ 60626 w 912279"/>
                  <a:gd name="connsiteY600" fmla="*/ 511855 h 903650"/>
                  <a:gd name="connsiteX601" fmla="*/ 67982 w 912279"/>
                  <a:gd name="connsiteY601" fmla="*/ 502787 h 903650"/>
                  <a:gd name="connsiteX602" fmla="*/ 69869 w 912279"/>
                  <a:gd name="connsiteY602" fmla="*/ 500577 h 903650"/>
                  <a:gd name="connsiteX603" fmla="*/ 71336 w 912279"/>
                  <a:gd name="connsiteY603" fmla="*/ 498234 h 903650"/>
                  <a:gd name="connsiteX604" fmla="*/ 74290 w 912279"/>
                  <a:gd name="connsiteY604" fmla="*/ 493547 h 903650"/>
                  <a:gd name="connsiteX605" fmla="*/ 77244 w 912279"/>
                  <a:gd name="connsiteY605" fmla="*/ 488861 h 903650"/>
                  <a:gd name="connsiteX606" fmla="*/ 78254 w 912279"/>
                  <a:gd name="connsiteY606" fmla="*/ 486517 h 903650"/>
                  <a:gd name="connsiteX607" fmla="*/ 79016 w 912279"/>
                  <a:gd name="connsiteY607" fmla="*/ 484174 h 903650"/>
                  <a:gd name="connsiteX608" fmla="*/ 82027 w 912279"/>
                  <a:gd name="connsiteY608" fmla="*/ 474744 h 903650"/>
                  <a:gd name="connsiteX609" fmla="*/ 82694 w 912279"/>
                  <a:gd name="connsiteY609" fmla="*/ 470039 h 903650"/>
                  <a:gd name="connsiteX610" fmla="*/ 82866 w 912279"/>
                  <a:gd name="connsiteY610" fmla="*/ 468857 h 903650"/>
                  <a:gd name="connsiteX611" fmla="*/ 82923 w 912279"/>
                  <a:gd name="connsiteY611" fmla="*/ 467600 h 903650"/>
                  <a:gd name="connsiteX612" fmla="*/ 83018 w 912279"/>
                  <a:gd name="connsiteY612" fmla="*/ 465086 h 903650"/>
                  <a:gd name="connsiteX613" fmla="*/ 79435 w 912279"/>
                  <a:gd name="connsiteY613" fmla="*/ 443520 h 903650"/>
                  <a:gd name="connsiteX614" fmla="*/ 76119 w 912279"/>
                  <a:gd name="connsiteY614" fmla="*/ 432509 h 903650"/>
                  <a:gd name="connsiteX615" fmla="*/ 75433 w 912279"/>
                  <a:gd name="connsiteY615" fmla="*/ 429747 h 903650"/>
                  <a:gd name="connsiteX616" fmla="*/ 75357 w 912279"/>
                  <a:gd name="connsiteY616" fmla="*/ 429423 h 903650"/>
                  <a:gd name="connsiteX617" fmla="*/ 75357 w 912279"/>
                  <a:gd name="connsiteY617" fmla="*/ 429289 h 903650"/>
                  <a:gd name="connsiteX618" fmla="*/ 75281 w 912279"/>
                  <a:gd name="connsiteY618" fmla="*/ 429004 h 903650"/>
                  <a:gd name="connsiteX619" fmla="*/ 75167 w 912279"/>
                  <a:gd name="connsiteY619" fmla="*/ 428451 h 903650"/>
                  <a:gd name="connsiteX620" fmla="*/ 74747 w 912279"/>
                  <a:gd name="connsiteY620" fmla="*/ 426317 h 903650"/>
                  <a:gd name="connsiteX621" fmla="*/ 73280 w 912279"/>
                  <a:gd name="connsiteY621" fmla="*/ 412582 h 903650"/>
                  <a:gd name="connsiteX622" fmla="*/ 73204 w 912279"/>
                  <a:gd name="connsiteY622" fmla="*/ 409096 h 903650"/>
                  <a:gd name="connsiteX623" fmla="*/ 73337 w 912279"/>
                  <a:gd name="connsiteY623" fmla="*/ 405628 h 903650"/>
                  <a:gd name="connsiteX624" fmla="*/ 73432 w 912279"/>
                  <a:gd name="connsiteY624" fmla="*/ 402161 h 903650"/>
                  <a:gd name="connsiteX625" fmla="*/ 73814 w 912279"/>
                  <a:gd name="connsiteY625" fmla="*/ 398732 h 903650"/>
                  <a:gd name="connsiteX626" fmla="*/ 80407 w 912279"/>
                  <a:gd name="connsiteY626" fmla="*/ 372061 h 903650"/>
                  <a:gd name="connsiteX627" fmla="*/ 94223 w 912279"/>
                  <a:gd name="connsiteY627" fmla="*/ 347962 h 903650"/>
                  <a:gd name="connsiteX628" fmla="*/ 98702 w 912279"/>
                  <a:gd name="connsiteY628" fmla="*/ 342533 h 903650"/>
                  <a:gd name="connsiteX629" fmla="*/ 103580 w 912279"/>
                  <a:gd name="connsiteY629" fmla="*/ 337427 h 903650"/>
                  <a:gd name="connsiteX630" fmla="*/ 106191 w 912279"/>
                  <a:gd name="connsiteY630" fmla="*/ 335027 h 903650"/>
                  <a:gd name="connsiteX631" fmla="*/ 107487 w 912279"/>
                  <a:gd name="connsiteY631" fmla="*/ 333808 h 903650"/>
                  <a:gd name="connsiteX632" fmla="*/ 108135 w 912279"/>
                  <a:gd name="connsiteY632" fmla="*/ 333198 h 903650"/>
                  <a:gd name="connsiteX633" fmla="*/ 108802 w 912279"/>
                  <a:gd name="connsiteY633" fmla="*/ 332684 h 903650"/>
                  <a:gd name="connsiteX634" fmla="*/ 109678 w 912279"/>
                  <a:gd name="connsiteY634" fmla="*/ 332036 h 903650"/>
                  <a:gd name="connsiteX635" fmla="*/ 116748 w 912279"/>
                  <a:gd name="connsiteY635" fmla="*/ 326816 h 903650"/>
                  <a:gd name="connsiteX636" fmla="*/ 124599 w 912279"/>
                  <a:gd name="connsiteY636" fmla="*/ 321367 h 903650"/>
                  <a:gd name="connsiteX637" fmla="*/ 135252 w 912279"/>
                  <a:gd name="connsiteY637" fmla="*/ 312852 h 903650"/>
                  <a:gd name="connsiteX638" fmla="*/ 137901 w 912279"/>
                  <a:gd name="connsiteY638" fmla="*/ 310718 h 903650"/>
                  <a:gd name="connsiteX639" fmla="*/ 139540 w 912279"/>
                  <a:gd name="connsiteY639" fmla="*/ 308299 h 903650"/>
                  <a:gd name="connsiteX640" fmla="*/ 142837 w 912279"/>
                  <a:gd name="connsiteY640" fmla="*/ 303441 h 903650"/>
                  <a:gd name="connsiteX641" fmla="*/ 146133 w 912279"/>
                  <a:gd name="connsiteY641" fmla="*/ 298583 h 903650"/>
                  <a:gd name="connsiteX642" fmla="*/ 147772 w 912279"/>
                  <a:gd name="connsiteY642" fmla="*/ 296163 h 903650"/>
                  <a:gd name="connsiteX643" fmla="*/ 148897 w 912279"/>
                  <a:gd name="connsiteY643" fmla="*/ 293611 h 903650"/>
                  <a:gd name="connsiteX644" fmla="*/ 152270 w 912279"/>
                  <a:gd name="connsiteY644" fmla="*/ 282523 h 903650"/>
                  <a:gd name="connsiteX645" fmla="*/ 153318 w 912279"/>
                  <a:gd name="connsiteY645" fmla="*/ 269474 h 903650"/>
                  <a:gd name="connsiteX646" fmla="*/ 153089 w 912279"/>
                  <a:gd name="connsiteY646" fmla="*/ 266006 h 903650"/>
                  <a:gd name="connsiteX647" fmla="*/ 152651 w 912279"/>
                  <a:gd name="connsiteY647" fmla="*/ 262482 h 903650"/>
                  <a:gd name="connsiteX648" fmla="*/ 151545 w 912279"/>
                  <a:gd name="connsiteY648" fmla="*/ 255433 h 903650"/>
                  <a:gd name="connsiteX649" fmla="*/ 150974 w 912279"/>
                  <a:gd name="connsiteY649" fmla="*/ 248499 h 903650"/>
                  <a:gd name="connsiteX650" fmla="*/ 150917 w 912279"/>
                  <a:gd name="connsiteY650" fmla="*/ 246765 h 903650"/>
                  <a:gd name="connsiteX651" fmla="*/ 150917 w 912279"/>
                  <a:gd name="connsiteY651" fmla="*/ 245908 h 903650"/>
                  <a:gd name="connsiteX652" fmla="*/ 150917 w 912279"/>
                  <a:gd name="connsiteY652" fmla="*/ 245603 h 903650"/>
                  <a:gd name="connsiteX653" fmla="*/ 150974 w 912279"/>
                  <a:gd name="connsiteY653" fmla="*/ 244422 h 903650"/>
                  <a:gd name="connsiteX654" fmla="*/ 151164 w 912279"/>
                  <a:gd name="connsiteY654" fmla="*/ 239678 h 903650"/>
                  <a:gd name="connsiteX655" fmla="*/ 151850 w 912279"/>
                  <a:gd name="connsiteY655" fmla="*/ 232839 h 903650"/>
                  <a:gd name="connsiteX656" fmla="*/ 152231 w 912279"/>
                  <a:gd name="connsiteY656" fmla="*/ 229581 h 903650"/>
                  <a:gd name="connsiteX657" fmla="*/ 152994 w 912279"/>
                  <a:gd name="connsiteY657" fmla="*/ 226400 h 903650"/>
                  <a:gd name="connsiteX658" fmla="*/ 154614 w 912279"/>
                  <a:gd name="connsiteY658" fmla="*/ 220075 h 903650"/>
                  <a:gd name="connsiteX659" fmla="*/ 155585 w 912279"/>
                  <a:gd name="connsiteY659" fmla="*/ 216951 h 903650"/>
                  <a:gd name="connsiteX660" fmla="*/ 156043 w 912279"/>
                  <a:gd name="connsiteY660" fmla="*/ 215370 h 903650"/>
                  <a:gd name="connsiteX661" fmla="*/ 156691 w 912279"/>
                  <a:gd name="connsiteY661" fmla="*/ 213846 h 903650"/>
                  <a:gd name="connsiteX662" fmla="*/ 159244 w 912279"/>
                  <a:gd name="connsiteY662" fmla="*/ 207768 h 903650"/>
                  <a:gd name="connsiteX663" fmla="*/ 162274 w 912279"/>
                  <a:gd name="connsiteY663" fmla="*/ 201844 h 903650"/>
                  <a:gd name="connsiteX664" fmla="*/ 165838 w 912279"/>
                  <a:gd name="connsiteY664" fmla="*/ 196148 h 903650"/>
                  <a:gd name="connsiteX665" fmla="*/ 169821 w 912279"/>
                  <a:gd name="connsiteY665" fmla="*/ 190680 h 903650"/>
                  <a:gd name="connsiteX666" fmla="*/ 189601 w 912279"/>
                  <a:gd name="connsiteY666" fmla="*/ 171591 h 903650"/>
                  <a:gd name="connsiteX667" fmla="*/ 192441 w 912279"/>
                  <a:gd name="connsiteY667" fmla="*/ 169553 h 903650"/>
                  <a:gd name="connsiteX668" fmla="*/ 193851 w 912279"/>
                  <a:gd name="connsiteY668" fmla="*/ 168524 h 903650"/>
                  <a:gd name="connsiteX669" fmla="*/ 195376 w 912279"/>
                  <a:gd name="connsiteY669" fmla="*/ 167648 h 903650"/>
                  <a:gd name="connsiteX670" fmla="*/ 201416 w 912279"/>
                  <a:gd name="connsiteY670" fmla="*/ 164066 h 903650"/>
                  <a:gd name="connsiteX671" fmla="*/ 207724 w 912279"/>
                  <a:gd name="connsiteY671" fmla="*/ 160904 h 903650"/>
                  <a:gd name="connsiteX672" fmla="*/ 208182 w 912279"/>
                  <a:gd name="connsiteY672" fmla="*/ 160675 h 903650"/>
                  <a:gd name="connsiteX673" fmla="*/ 209211 w 912279"/>
                  <a:gd name="connsiteY673" fmla="*/ 160294 h 903650"/>
                  <a:gd name="connsiteX674" fmla="*/ 211288 w 912279"/>
                  <a:gd name="connsiteY674" fmla="*/ 159551 h 903650"/>
                  <a:gd name="connsiteX675" fmla="*/ 215423 w 912279"/>
                  <a:gd name="connsiteY675" fmla="*/ 158065 h 903650"/>
                  <a:gd name="connsiteX676" fmla="*/ 223694 w 912279"/>
                  <a:gd name="connsiteY676" fmla="*/ 155074 h 903650"/>
                  <a:gd name="connsiteX677" fmla="*/ 227067 w 912279"/>
                  <a:gd name="connsiteY677" fmla="*/ 153989 h 903650"/>
                  <a:gd name="connsiteX678" fmla="*/ 228686 w 912279"/>
                  <a:gd name="connsiteY678" fmla="*/ 153379 h 903650"/>
                  <a:gd name="connsiteX679" fmla="*/ 230039 w 912279"/>
                  <a:gd name="connsiteY679" fmla="*/ 152522 h 903650"/>
                  <a:gd name="connsiteX680" fmla="*/ 235471 w 912279"/>
                  <a:gd name="connsiteY680" fmla="*/ 149131 h 903650"/>
                  <a:gd name="connsiteX681" fmla="*/ 246314 w 912279"/>
                  <a:gd name="connsiteY681" fmla="*/ 142330 h 903650"/>
                  <a:gd name="connsiteX682" fmla="*/ 247667 w 912279"/>
                  <a:gd name="connsiteY682" fmla="*/ 141472 h 903650"/>
                  <a:gd name="connsiteX683" fmla="*/ 248944 w 912279"/>
                  <a:gd name="connsiteY683" fmla="*/ 140520 h 903650"/>
                  <a:gd name="connsiteX684" fmla="*/ 250716 w 912279"/>
                  <a:gd name="connsiteY684" fmla="*/ 137853 h 903650"/>
                  <a:gd name="connsiteX685" fmla="*/ 254203 w 912279"/>
                  <a:gd name="connsiteY685" fmla="*/ 132442 h 903650"/>
                  <a:gd name="connsiteX686" fmla="*/ 261178 w 912279"/>
                  <a:gd name="connsiteY686" fmla="*/ 121621 h 903650"/>
                  <a:gd name="connsiteX687" fmla="*/ 262836 w 912279"/>
                  <a:gd name="connsiteY687" fmla="*/ 118916 h 903650"/>
                  <a:gd name="connsiteX688" fmla="*/ 263884 w 912279"/>
                  <a:gd name="connsiteY688" fmla="*/ 116211 h 903650"/>
                  <a:gd name="connsiteX689" fmla="*/ 265961 w 912279"/>
                  <a:gd name="connsiteY689" fmla="*/ 110801 h 903650"/>
                  <a:gd name="connsiteX690" fmla="*/ 270135 w 912279"/>
                  <a:gd name="connsiteY690" fmla="*/ 99980 h 903650"/>
                  <a:gd name="connsiteX691" fmla="*/ 270649 w 912279"/>
                  <a:gd name="connsiteY691" fmla="*/ 98627 h 903650"/>
                  <a:gd name="connsiteX692" fmla="*/ 270954 w 912279"/>
                  <a:gd name="connsiteY692" fmla="*/ 97999 h 903650"/>
                  <a:gd name="connsiteX693" fmla="*/ 271526 w 912279"/>
                  <a:gd name="connsiteY693" fmla="*/ 96875 h 903650"/>
                  <a:gd name="connsiteX694" fmla="*/ 272650 w 912279"/>
                  <a:gd name="connsiteY694" fmla="*/ 94627 h 903650"/>
                  <a:gd name="connsiteX695" fmla="*/ 274880 w 912279"/>
                  <a:gd name="connsiteY695" fmla="*/ 90131 h 903650"/>
                  <a:gd name="connsiteX696" fmla="*/ 298319 w 912279"/>
                  <a:gd name="connsiteY696" fmla="*/ 59135 h 903650"/>
                  <a:gd name="connsiteX697" fmla="*/ 299939 w 912279"/>
                  <a:gd name="connsiteY697" fmla="*/ 57535 h 903650"/>
                  <a:gd name="connsiteX698" fmla="*/ 301635 w 912279"/>
                  <a:gd name="connsiteY698" fmla="*/ 56125 h 903650"/>
                  <a:gd name="connsiteX699" fmla="*/ 305008 w 912279"/>
                  <a:gd name="connsiteY699" fmla="*/ 53325 h 903650"/>
                  <a:gd name="connsiteX700" fmla="*/ 306723 w 912279"/>
                  <a:gd name="connsiteY700" fmla="*/ 52048 h 903650"/>
                  <a:gd name="connsiteX701" fmla="*/ 308457 w 912279"/>
                  <a:gd name="connsiteY701" fmla="*/ 50867 h 903650"/>
                  <a:gd name="connsiteX702" fmla="*/ 310172 w 912279"/>
                  <a:gd name="connsiteY702" fmla="*/ 49648 h 903650"/>
                  <a:gd name="connsiteX703" fmla="*/ 311907 w 912279"/>
                  <a:gd name="connsiteY703" fmla="*/ 48524 h 903650"/>
                  <a:gd name="connsiteX704" fmla="*/ 318900 w 912279"/>
                  <a:gd name="connsiteY704" fmla="*/ 44771 h 903650"/>
                  <a:gd name="connsiteX705" fmla="*/ 322388 w 912279"/>
                  <a:gd name="connsiteY705" fmla="*/ 43133 h 903650"/>
                  <a:gd name="connsiteX706" fmla="*/ 325894 w 912279"/>
                  <a:gd name="connsiteY706" fmla="*/ 41933 h 903650"/>
                  <a:gd name="connsiteX707" fmla="*/ 327628 w 912279"/>
                  <a:gd name="connsiteY707" fmla="*/ 41285 h 903650"/>
                  <a:gd name="connsiteX708" fmla="*/ 329381 w 912279"/>
                  <a:gd name="connsiteY708" fmla="*/ 40904 h 903650"/>
                  <a:gd name="connsiteX709" fmla="*/ 332850 w 912279"/>
                  <a:gd name="connsiteY709" fmla="*/ 39970 h 903650"/>
                  <a:gd name="connsiteX710" fmla="*/ 336356 w 912279"/>
                  <a:gd name="connsiteY710" fmla="*/ 39513 h 903650"/>
                  <a:gd name="connsiteX711" fmla="*/ 338090 w 912279"/>
                  <a:gd name="connsiteY711" fmla="*/ 39189 h 903650"/>
                  <a:gd name="connsiteX712" fmla="*/ 339844 w 912279"/>
                  <a:gd name="connsiteY712" fmla="*/ 39132 h 903650"/>
                  <a:gd name="connsiteX713" fmla="*/ 343369 w 912279"/>
                  <a:gd name="connsiteY713" fmla="*/ 38923 h 903650"/>
                  <a:gd name="connsiteX714" fmla="*/ 343807 w 912279"/>
                  <a:gd name="connsiteY714" fmla="*/ 38885 h 903650"/>
                  <a:gd name="connsiteX715" fmla="*/ 344398 w 912279"/>
                  <a:gd name="connsiteY715" fmla="*/ 38885 h 903650"/>
                  <a:gd name="connsiteX716" fmla="*/ 345580 w 912279"/>
                  <a:gd name="connsiteY716" fmla="*/ 38942 h 903650"/>
                  <a:gd name="connsiteX717" fmla="*/ 347962 w 912279"/>
                  <a:gd name="connsiteY717" fmla="*/ 38999 h 903650"/>
                  <a:gd name="connsiteX718" fmla="*/ 352592 w 912279"/>
                  <a:gd name="connsiteY718" fmla="*/ 39285 h 903650"/>
                  <a:gd name="connsiteX719" fmla="*/ 354860 w 912279"/>
                  <a:gd name="connsiteY719" fmla="*/ 39456 h 903650"/>
                  <a:gd name="connsiteX720" fmla="*/ 357052 w 912279"/>
                  <a:gd name="connsiteY720" fmla="*/ 39761 h 903650"/>
                  <a:gd name="connsiteX721" fmla="*/ 386646 w 912279"/>
                  <a:gd name="connsiteY721" fmla="*/ 50143 h 903650"/>
                  <a:gd name="connsiteX722" fmla="*/ 388590 w 912279"/>
                  <a:gd name="connsiteY722" fmla="*/ 51458 h 903650"/>
                  <a:gd name="connsiteX723" fmla="*/ 391334 w 912279"/>
                  <a:gd name="connsiteY723" fmla="*/ 53458 h 903650"/>
                  <a:gd name="connsiteX724" fmla="*/ 394822 w 912279"/>
                  <a:gd name="connsiteY724" fmla="*/ 56449 h 903650"/>
                  <a:gd name="connsiteX725" fmla="*/ 401187 w 912279"/>
                  <a:gd name="connsiteY725" fmla="*/ 63803 h 903650"/>
                  <a:gd name="connsiteX726" fmla="*/ 407380 w 912279"/>
                  <a:gd name="connsiteY726" fmla="*/ 71594 h 903650"/>
                  <a:gd name="connsiteX727" fmla="*/ 408485 w 912279"/>
                  <a:gd name="connsiteY727" fmla="*/ 73214 h 903650"/>
                  <a:gd name="connsiteX728" fmla="*/ 409705 w 912279"/>
                  <a:gd name="connsiteY728" fmla="*/ 74490 h 903650"/>
                  <a:gd name="connsiteX729" fmla="*/ 412125 w 912279"/>
                  <a:gd name="connsiteY729" fmla="*/ 77043 h 903650"/>
                  <a:gd name="connsiteX730" fmla="*/ 416985 w 912279"/>
                  <a:gd name="connsiteY730" fmla="*/ 82148 h 903650"/>
                  <a:gd name="connsiteX731" fmla="*/ 419405 w 912279"/>
                  <a:gd name="connsiteY731" fmla="*/ 84701 h 903650"/>
                  <a:gd name="connsiteX732" fmla="*/ 420624 w 912279"/>
                  <a:gd name="connsiteY732" fmla="*/ 85978 h 903650"/>
                  <a:gd name="connsiteX733" fmla="*/ 421863 w 912279"/>
                  <a:gd name="connsiteY733" fmla="*/ 86797 h 903650"/>
                  <a:gd name="connsiteX734" fmla="*/ 426875 w 912279"/>
                  <a:gd name="connsiteY734" fmla="*/ 89693 h 903650"/>
                  <a:gd name="connsiteX735" fmla="*/ 431887 w 912279"/>
                  <a:gd name="connsiteY735" fmla="*/ 92588 h 903650"/>
                  <a:gd name="connsiteX736" fmla="*/ 433145 w 912279"/>
                  <a:gd name="connsiteY736" fmla="*/ 93312 h 903650"/>
                  <a:gd name="connsiteX737" fmla="*/ 434345 w 912279"/>
                  <a:gd name="connsiteY737" fmla="*/ 93884 h 903650"/>
                  <a:gd name="connsiteX738" fmla="*/ 436537 w 912279"/>
                  <a:gd name="connsiteY738" fmla="*/ 94531 h 903650"/>
                  <a:gd name="connsiteX739" fmla="*/ 445341 w 912279"/>
                  <a:gd name="connsiteY739" fmla="*/ 97122 h 903650"/>
                  <a:gd name="connsiteX740" fmla="*/ 446294 w 912279"/>
                  <a:gd name="connsiteY740" fmla="*/ 97294 h 903650"/>
                  <a:gd name="connsiteX741" fmla="*/ 447170 w 912279"/>
                  <a:gd name="connsiteY741" fmla="*/ 97370 h 903650"/>
                  <a:gd name="connsiteX742" fmla="*/ 448923 w 912279"/>
                  <a:gd name="connsiteY742" fmla="*/ 97541 h 903650"/>
                  <a:gd name="connsiteX743" fmla="*/ 452449 w 912279"/>
                  <a:gd name="connsiteY743" fmla="*/ 97884 h 903650"/>
                  <a:gd name="connsiteX744" fmla="*/ 454202 w 912279"/>
                  <a:gd name="connsiteY744" fmla="*/ 98056 h 903650"/>
                  <a:gd name="connsiteX745" fmla="*/ 455079 w 912279"/>
                  <a:gd name="connsiteY745" fmla="*/ 98132 h 903650"/>
                  <a:gd name="connsiteX746" fmla="*/ 456127 w 912279"/>
                  <a:gd name="connsiteY746" fmla="*/ 98170 h 903650"/>
                  <a:gd name="connsiteX747" fmla="*/ 457175 w 912279"/>
                  <a:gd name="connsiteY747" fmla="*/ 98132 h 903650"/>
                  <a:gd name="connsiteX748" fmla="*/ 458051 w 912279"/>
                  <a:gd name="connsiteY748" fmla="*/ 98056 h 903650"/>
                  <a:gd name="connsiteX749" fmla="*/ 459805 w 912279"/>
                  <a:gd name="connsiteY749" fmla="*/ 97884 h 903650"/>
                  <a:gd name="connsiteX750" fmla="*/ 463330 w 912279"/>
                  <a:gd name="connsiteY750" fmla="*/ 97541 h 903650"/>
                  <a:gd name="connsiteX751" fmla="*/ 465083 w 912279"/>
                  <a:gd name="connsiteY751" fmla="*/ 97370 h 903650"/>
                  <a:gd name="connsiteX752" fmla="*/ 465960 w 912279"/>
                  <a:gd name="connsiteY752" fmla="*/ 97294 h 903650"/>
                  <a:gd name="connsiteX753" fmla="*/ 466932 w 912279"/>
                  <a:gd name="connsiteY753" fmla="*/ 97122 h 903650"/>
                  <a:gd name="connsiteX754" fmla="*/ 475736 w 912279"/>
                  <a:gd name="connsiteY754" fmla="*/ 94531 h 903650"/>
                  <a:gd name="connsiteX755" fmla="*/ 477928 w 912279"/>
                  <a:gd name="connsiteY755" fmla="*/ 93884 h 903650"/>
                  <a:gd name="connsiteX756" fmla="*/ 479128 w 912279"/>
                  <a:gd name="connsiteY756" fmla="*/ 93293 h 903650"/>
                  <a:gd name="connsiteX757" fmla="*/ 480386 w 912279"/>
                  <a:gd name="connsiteY757" fmla="*/ 92569 h 903650"/>
                  <a:gd name="connsiteX758" fmla="*/ 485398 w 912279"/>
                  <a:gd name="connsiteY758" fmla="*/ 89674 h 903650"/>
                  <a:gd name="connsiteX759" fmla="*/ 490410 w 912279"/>
                  <a:gd name="connsiteY759" fmla="*/ 86778 h 903650"/>
                  <a:gd name="connsiteX760" fmla="*/ 491648 w 912279"/>
                  <a:gd name="connsiteY760" fmla="*/ 85940 h 903650"/>
                  <a:gd name="connsiteX761" fmla="*/ 492868 w 912279"/>
                  <a:gd name="connsiteY761" fmla="*/ 84663 h 903650"/>
                  <a:gd name="connsiteX762" fmla="*/ 495288 w 912279"/>
                  <a:gd name="connsiteY762" fmla="*/ 82110 h 903650"/>
                  <a:gd name="connsiteX763" fmla="*/ 500147 w 912279"/>
                  <a:gd name="connsiteY763" fmla="*/ 77005 h 903650"/>
                  <a:gd name="connsiteX764" fmla="*/ 502568 w 912279"/>
                  <a:gd name="connsiteY764" fmla="*/ 74452 h 903650"/>
                  <a:gd name="connsiteX765" fmla="*/ 503787 w 912279"/>
                  <a:gd name="connsiteY765" fmla="*/ 73176 h 903650"/>
                  <a:gd name="connsiteX766" fmla="*/ 504912 w 912279"/>
                  <a:gd name="connsiteY766" fmla="*/ 71747 h 903650"/>
                  <a:gd name="connsiteX767" fmla="*/ 513887 w 912279"/>
                  <a:gd name="connsiteY767" fmla="*/ 60259 h 903650"/>
                  <a:gd name="connsiteX768" fmla="*/ 515012 w 912279"/>
                  <a:gd name="connsiteY768" fmla="*/ 58831 h 903650"/>
                  <a:gd name="connsiteX769" fmla="*/ 516231 w 912279"/>
                  <a:gd name="connsiteY769" fmla="*/ 57630 h 903650"/>
                  <a:gd name="connsiteX770" fmla="*/ 518709 w 912279"/>
                  <a:gd name="connsiteY770" fmla="*/ 55325 h 903650"/>
                  <a:gd name="connsiteX771" fmla="*/ 521205 w 912279"/>
                  <a:gd name="connsiteY771" fmla="*/ 53211 h 903650"/>
                  <a:gd name="connsiteX772" fmla="*/ 523263 w 912279"/>
                  <a:gd name="connsiteY772" fmla="*/ 51725 h 903650"/>
                  <a:gd name="connsiteX773" fmla="*/ 524140 w 912279"/>
                  <a:gd name="connsiteY773" fmla="*/ 51058 h 903650"/>
                  <a:gd name="connsiteX774" fmla="*/ 524845 w 912279"/>
                  <a:gd name="connsiteY774" fmla="*/ 50582 h 903650"/>
                  <a:gd name="connsiteX775" fmla="*/ 526293 w 912279"/>
                  <a:gd name="connsiteY775" fmla="*/ 49686 h 903650"/>
                  <a:gd name="connsiteX776" fmla="*/ 527722 w 912279"/>
                  <a:gd name="connsiteY776" fmla="*/ 48753 h 903650"/>
                  <a:gd name="connsiteX777" fmla="*/ 529228 w 912279"/>
                  <a:gd name="connsiteY777" fmla="*/ 47934 h 903650"/>
                  <a:gd name="connsiteX778" fmla="*/ 532258 w 912279"/>
                  <a:gd name="connsiteY778" fmla="*/ 46333 h 903650"/>
                  <a:gd name="connsiteX779" fmla="*/ 545788 w 912279"/>
                  <a:gd name="connsiteY779" fmla="*/ 41513 h 903650"/>
                  <a:gd name="connsiteX780" fmla="*/ 561662 w 912279"/>
                  <a:gd name="connsiteY780" fmla="*/ 39132 h 903650"/>
                  <a:gd name="connsiteX781" fmla="*/ 565988 w 912279"/>
                  <a:gd name="connsiteY781" fmla="*/ 38961 h 903650"/>
                  <a:gd name="connsiteX782" fmla="*/ 568179 w 912279"/>
                  <a:gd name="connsiteY782" fmla="*/ 38885 h 903650"/>
                  <a:gd name="connsiteX783" fmla="*/ 569856 w 912279"/>
                  <a:gd name="connsiteY783" fmla="*/ 38999 h 903650"/>
                  <a:gd name="connsiteX784" fmla="*/ 573096 w 912279"/>
                  <a:gd name="connsiteY784" fmla="*/ 39151 h 903650"/>
                  <a:gd name="connsiteX785" fmla="*/ 573916 w 912279"/>
                  <a:gd name="connsiteY785" fmla="*/ 39151 h 903650"/>
                  <a:gd name="connsiteX786" fmla="*/ 574716 w 912279"/>
                  <a:gd name="connsiteY786" fmla="*/ 39304 h 903650"/>
                  <a:gd name="connsiteX787" fmla="*/ 576317 w 912279"/>
                  <a:gd name="connsiteY787" fmla="*/ 39589 h 903650"/>
                  <a:gd name="connsiteX788" fmla="*/ 579537 w 912279"/>
                  <a:gd name="connsiteY788" fmla="*/ 40028 h 903650"/>
                  <a:gd name="connsiteX789" fmla="*/ 582739 w 912279"/>
                  <a:gd name="connsiteY789" fmla="*/ 40885 h 903650"/>
                  <a:gd name="connsiteX790" fmla="*/ 589161 w 912279"/>
                  <a:gd name="connsiteY790" fmla="*/ 42942 h 903650"/>
                  <a:gd name="connsiteX791" fmla="*/ 590190 w 912279"/>
                  <a:gd name="connsiteY791" fmla="*/ 43285 h 903650"/>
                  <a:gd name="connsiteX792" fmla="*/ 591200 w 912279"/>
                  <a:gd name="connsiteY792" fmla="*/ 43800 h 903650"/>
                  <a:gd name="connsiteX793" fmla="*/ 593239 w 912279"/>
                  <a:gd name="connsiteY793" fmla="*/ 44771 h 903650"/>
                  <a:gd name="connsiteX794" fmla="*/ 595297 w 912279"/>
                  <a:gd name="connsiteY794" fmla="*/ 45686 h 903650"/>
                  <a:gd name="connsiteX795" fmla="*/ 597317 w 912279"/>
                  <a:gd name="connsiteY795" fmla="*/ 46867 h 903650"/>
                  <a:gd name="connsiteX796" fmla="*/ 601395 w 912279"/>
                  <a:gd name="connsiteY796" fmla="*/ 49229 h 903650"/>
                  <a:gd name="connsiteX797" fmla="*/ 605416 w 912279"/>
                  <a:gd name="connsiteY797" fmla="*/ 52048 h 903650"/>
                  <a:gd name="connsiteX798" fmla="*/ 609380 w 912279"/>
                  <a:gd name="connsiteY798" fmla="*/ 55192 h 903650"/>
                  <a:gd name="connsiteX799" fmla="*/ 613305 w 912279"/>
                  <a:gd name="connsiteY799" fmla="*/ 58583 h 903650"/>
                  <a:gd name="connsiteX800" fmla="*/ 617155 w 912279"/>
                  <a:gd name="connsiteY800" fmla="*/ 62260 h 903650"/>
                  <a:gd name="connsiteX801" fmla="*/ 620833 w 912279"/>
                  <a:gd name="connsiteY801" fmla="*/ 66356 h 903650"/>
                  <a:gd name="connsiteX802" fmla="*/ 622700 w 912279"/>
                  <a:gd name="connsiteY802" fmla="*/ 68394 h 903650"/>
                  <a:gd name="connsiteX803" fmla="*/ 624415 w 912279"/>
                  <a:gd name="connsiteY803" fmla="*/ 70642 h 903650"/>
                  <a:gd name="connsiteX804" fmla="*/ 627922 w 912279"/>
                  <a:gd name="connsiteY804" fmla="*/ 75119 h 903650"/>
                  <a:gd name="connsiteX805" fmla="*/ 631161 w 912279"/>
                  <a:gd name="connsiteY805" fmla="*/ 79977 h 903650"/>
                  <a:gd name="connsiteX806" fmla="*/ 632800 w 912279"/>
                  <a:gd name="connsiteY806" fmla="*/ 82396 h 903650"/>
                  <a:gd name="connsiteX807" fmla="*/ 634287 w 912279"/>
                  <a:gd name="connsiteY807" fmla="*/ 84987 h 903650"/>
                  <a:gd name="connsiteX808" fmla="*/ 637317 w 912279"/>
                  <a:gd name="connsiteY808" fmla="*/ 90131 h 903650"/>
                  <a:gd name="connsiteX809" fmla="*/ 640023 w 912279"/>
                  <a:gd name="connsiteY809" fmla="*/ 95579 h 903650"/>
                  <a:gd name="connsiteX810" fmla="*/ 641395 w 912279"/>
                  <a:gd name="connsiteY810" fmla="*/ 98284 h 903650"/>
                  <a:gd name="connsiteX811" fmla="*/ 641585 w 912279"/>
                  <a:gd name="connsiteY811" fmla="*/ 98684 h 903650"/>
                  <a:gd name="connsiteX812" fmla="*/ 641890 w 912279"/>
                  <a:gd name="connsiteY812" fmla="*/ 99485 h 903650"/>
                  <a:gd name="connsiteX813" fmla="*/ 642519 w 912279"/>
                  <a:gd name="connsiteY813" fmla="*/ 101085 h 903650"/>
                  <a:gd name="connsiteX814" fmla="*/ 643777 w 912279"/>
                  <a:gd name="connsiteY814" fmla="*/ 104285 h 903650"/>
                  <a:gd name="connsiteX815" fmla="*/ 648770 w 912279"/>
                  <a:gd name="connsiteY815" fmla="*/ 117087 h 903650"/>
                  <a:gd name="connsiteX816" fmla="*/ 649265 w 912279"/>
                  <a:gd name="connsiteY816" fmla="*/ 118535 h 903650"/>
                  <a:gd name="connsiteX817" fmla="*/ 649513 w 912279"/>
                  <a:gd name="connsiteY817" fmla="*/ 119259 h 903650"/>
                  <a:gd name="connsiteX818" fmla="*/ 649875 w 912279"/>
                  <a:gd name="connsiteY818" fmla="*/ 119850 h 903650"/>
                  <a:gd name="connsiteX819" fmla="*/ 651380 w 912279"/>
                  <a:gd name="connsiteY819" fmla="*/ 122193 h 903650"/>
                  <a:gd name="connsiteX820" fmla="*/ 654391 w 912279"/>
                  <a:gd name="connsiteY820" fmla="*/ 126860 h 903650"/>
                  <a:gd name="connsiteX821" fmla="*/ 660413 w 912279"/>
                  <a:gd name="connsiteY821" fmla="*/ 136214 h 903650"/>
                  <a:gd name="connsiteX822" fmla="*/ 663519 w 912279"/>
                  <a:gd name="connsiteY822" fmla="*/ 140824 h 903650"/>
                  <a:gd name="connsiteX823" fmla="*/ 668169 w 912279"/>
                  <a:gd name="connsiteY823" fmla="*/ 143796 h 903650"/>
                  <a:gd name="connsiteX824" fmla="*/ 677545 w 912279"/>
                  <a:gd name="connsiteY824" fmla="*/ 149664 h 903650"/>
                  <a:gd name="connsiteX825" fmla="*/ 696564 w 912279"/>
                  <a:gd name="connsiteY825" fmla="*/ 158084 h 903650"/>
                  <a:gd name="connsiteX826" fmla="*/ 701347 w 912279"/>
                  <a:gd name="connsiteY826" fmla="*/ 159761 h 903650"/>
                  <a:gd name="connsiteX827" fmla="*/ 703748 w 912279"/>
                  <a:gd name="connsiteY827" fmla="*/ 160599 h 903650"/>
                  <a:gd name="connsiteX828" fmla="*/ 704453 w 912279"/>
                  <a:gd name="connsiteY828" fmla="*/ 160904 h 903650"/>
                  <a:gd name="connsiteX829" fmla="*/ 704891 w 912279"/>
                  <a:gd name="connsiteY829" fmla="*/ 161132 h 903650"/>
                  <a:gd name="connsiteX830" fmla="*/ 708341 w 912279"/>
                  <a:gd name="connsiteY830" fmla="*/ 162885 h 903650"/>
                  <a:gd name="connsiteX831" fmla="*/ 733267 w 912279"/>
                  <a:gd name="connsiteY831" fmla="*/ 180545 h 903650"/>
                  <a:gd name="connsiteX832" fmla="*/ 736811 w 912279"/>
                  <a:gd name="connsiteY832" fmla="*/ 184012 h 903650"/>
                  <a:gd name="connsiteX833" fmla="*/ 740032 w 912279"/>
                  <a:gd name="connsiteY833" fmla="*/ 187727 h 903650"/>
                  <a:gd name="connsiteX834" fmla="*/ 741651 w 912279"/>
                  <a:gd name="connsiteY834" fmla="*/ 189575 h 903650"/>
                  <a:gd name="connsiteX835" fmla="*/ 743081 w 912279"/>
                  <a:gd name="connsiteY835" fmla="*/ 191556 h 903650"/>
                  <a:gd name="connsiteX836" fmla="*/ 746015 w 912279"/>
                  <a:gd name="connsiteY836" fmla="*/ 195443 h 903650"/>
                  <a:gd name="connsiteX837" fmla="*/ 748531 w 912279"/>
                  <a:gd name="connsiteY837" fmla="*/ 199558 h 903650"/>
                  <a:gd name="connsiteX838" fmla="*/ 749846 w 912279"/>
                  <a:gd name="connsiteY838" fmla="*/ 201596 h 903650"/>
                  <a:gd name="connsiteX839" fmla="*/ 750932 w 912279"/>
                  <a:gd name="connsiteY839" fmla="*/ 203730 h 903650"/>
                  <a:gd name="connsiteX840" fmla="*/ 753143 w 912279"/>
                  <a:gd name="connsiteY840" fmla="*/ 207978 h 903650"/>
                  <a:gd name="connsiteX841" fmla="*/ 754953 w 912279"/>
                  <a:gd name="connsiteY841" fmla="*/ 212360 h 903650"/>
                  <a:gd name="connsiteX842" fmla="*/ 758078 w 912279"/>
                  <a:gd name="connsiteY842" fmla="*/ 221256 h 903650"/>
                  <a:gd name="connsiteX843" fmla="*/ 758459 w 912279"/>
                  <a:gd name="connsiteY843" fmla="*/ 222380 h 903650"/>
                  <a:gd name="connsiteX844" fmla="*/ 758688 w 912279"/>
                  <a:gd name="connsiteY844" fmla="*/ 223542 h 903650"/>
                  <a:gd name="connsiteX845" fmla="*/ 759184 w 912279"/>
                  <a:gd name="connsiteY845" fmla="*/ 225847 h 903650"/>
                  <a:gd name="connsiteX846" fmla="*/ 760175 w 912279"/>
                  <a:gd name="connsiteY846" fmla="*/ 230439 h 903650"/>
                  <a:gd name="connsiteX847" fmla="*/ 760765 w 912279"/>
                  <a:gd name="connsiteY847" fmla="*/ 235106 h 903650"/>
                  <a:gd name="connsiteX848" fmla="*/ 761089 w 912279"/>
                  <a:gd name="connsiteY848" fmla="*/ 237468 h 903650"/>
                  <a:gd name="connsiteX849" fmla="*/ 761165 w 912279"/>
                  <a:gd name="connsiteY849" fmla="*/ 240174 h 903650"/>
                  <a:gd name="connsiteX850" fmla="*/ 761394 w 912279"/>
                  <a:gd name="connsiteY850" fmla="*/ 245565 h 903650"/>
                  <a:gd name="connsiteX851" fmla="*/ 761394 w 912279"/>
                  <a:gd name="connsiteY851" fmla="*/ 245908 h 903650"/>
                  <a:gd name="connsiteX852" fmla="*/ 761394 w 912279"/>
                  <a:gd name="connsiteY852" fmla="*/ 246822 h 903650"/>
                  <a:gd name="connsiteX853" fmla="*/ 761337 w 912279"/>
                  <a:gd name="connsiteY853" fmla="*/ 248785 h 903650"/>
                  <a:gd name="connsiteX854" fmla="*/ 761070 w 912279"/>
                  <a:gd name="connsiteY854" fmla="*/ 252728 h 903650"/>
                  <a:gd name="connsiteX855" fmla="*/ 759965 w 912279"/>
                  <a:gd name="connsiteY855" fmla="*/ 260710 h 903650"/>
                  <a:gd name="connsiteX856" fmla="*/ 760803 w 912279"/>
                  <a:gd name="connsiteY856" fmla="*/ 285743 h 903650"/>
                  <a:gd name="connsiteX857" fmla="*/ 764405 w 912279"/>
                  <a:gd name="connsiteY857" fmla="*/ 295840 h 903650"/>
                  <a:gd name="connsiteX858" fmla="*/ 770598 w 912279"/>
                  <a:gd name="connsiteY858" fmla="*/ 305079 h 903650"/>
                  <a:gd name="connsiteX859" fmla="*/ 773724 w 912279"/>
                  <a:gd name="connsiteY859" fmla="*/ 309689 h 903650"/>
                  <a:gd name="connsiteX860" fmla="*/ 774524 w 912279"/>
                  <a:gd name="connsiteY860" fmla="*/ 310832 h 903650"/>
                  <a:gd name="connsiteX861" fmla="*/ 775820 w 912279"/>
                  <a:gd name="connsiteY861" fmla="*/ 311823 h 903650"/>
                  <a:gd name="connsiteX862" fmla="*/ 778393 w 912279"/>
                  <a:gd name="connsiteY862" fmla="*/ 313804 h 903650"/>
                  <a:gd name="connsiteX863" fmla="*/ 788702 w 912279"/>
                  <a:gd name="connsiteY863" fmla="*/ 321729 h 903650"/>
                  <a:gd name="connsiteX864" fmla="*/ 791179 w 912279"/>
                  <a:gd name="connsiteY864" fmla="*/ 323615 h 903650"/>
                  <a:gd name="connsiteX865" fmla="*/ 793295 w 912279"/>
                  <a:gd name="connsiteY865" fmla="*/ 325178 h 903650"/>
                  <a:gd name="connsiteX866" fmla="*/ 797525 w 912279"/>
                  <a:gd name="connsiteY866" fmla="*/ 328283 h 903650"/>
                  <a:gd name="connsiteX867" fmla="*/ 801756 w 912279"/>
                  <a:gd name="connsiteY867" fmla="*/ 331388 h 903650"/>
                  <a:gd name="connsiteX868" fmla="*/ 803871 w 912279"/>
                  <a:gd name="connsiteY868" fmla="*/ 332950 h 903650"/>
                  <a:gd name="connsiteX869" fmla="*/ 804195 w 912279"/>
                  <a:gd name="connsiteY869" fmla="*/ 333217 h 903650"/>
                  <a:gd name="connsiteX870" fmla="*/ 804386 w 912279"/>
                  <a:gd name="connsiteY870" fmla="*/ 333407 h 903650"/>
                  <a:gd name="connsiteX871" fmla="*/ 804767 w 912279"/>
                  <a:gd name="connsiteY871" fmla="*/ 333769 h 903650"/>
                  <a:gd name="connsiteX872" fmla="*/ 810846 w 912279"/>
                  <a:gd name="connsiteY872" fmla="*/ 339656 h 903650"/>
                  <a:gd name="connsiteX873" fmla="*/ 813762 w 912279"/>
                  <a:gd name="connsiteY873" fmla="*/ 342704 h 903650"/>
                  <a:gd name="connsiteX874" fmla="*/ 816449 w 912279"/>
                  <a:gd name="connsiteY874" fmla="*/ 345943 h 903650"/>
                  <a:gd name="connsiteX875" fmla="*/ 817821 w 912279"/>
                  <a:gd name="connsiteY875" fmla="*/ 347543 h 903650"/>
                  <a:gd name="connsiteX876" fmla="*/ 819040 w 912279"/>
                  <a:gd name="connsiteY876" fmla="*/ 349239 h 903650"/>
                  <a:gd name="connsiteX877" fmla="*/ 821537 w 912279"/>
                  <a:gd name="connsiteY877" fmla="*/ 352611 h 903650"/>
                  <a:gd name="connsiteX878" fmla="*/ 823785 w 912279"/>
                  <a:gd name="connsiteY878" fmla="*/ 356135 h 903650"/>
                  <a:gd name="connsiteX879" fmla="*/ 825958 w 912279"/>
                  <a:gd name="connsiteY879" fmla="*/ 359697 h 903650"/>
                  <a:gd name="connsiteX880" fmla="*/ 828283 w 912279"/>
                  <a:gd name="connsiteY880" fmla="*/ 363888 h 903650"/>
                  <a:gd name="connsiteX881" fmla="*/ 830303 w 912279"/>
                  <a:gd name="connsiteY881" fmla="*/ 368213 h 903650"/>
                  <a:gd name="connsiteX882" fmla="*/ 832151 w 912279"/>
                  <a:gd name="connsiteY882" fmla="*/ 372595 h 903650"/>
                  <a:gd name="connsiteX883" fmla="*/ 833828 w 912279"/>
                  <a:gd name="connsiteY883" fmla="*/ 377033 h 903650"/>
                  <a:gd name="connsiteX884" fmla="*/ 838230 w 912279"/>
                  <a:gd name="connsiteY884" fmla="*/ 395474 h 903650"/>
                  <a:gd name="connsiteX885" fmla="*/ 838973 w 912279"/>
                  <a:gd name="connsiteY885" fmla="*/ 404981 h 903650"/>
                  <a:gd name="connsiteX886" fmla="*/ 839126 w 912279"/>
                  <a:gd name="connsiteY886" fmla="*/ 409762 h 903650"/>
                  <a:gd name="connsiteX887" fmla="*/ 838973 w 912279"/>
                  <a:gd name="connsiteY887" fmla="*/ 414544 h 903650"/>
                  <a:gd name="connsiteX888" fmla="*/ 837983 w 912279"/>
                  <a:gd name="connsiteY888" fmla="*/ 424012 h 903650"/>
                  <a:gd name="connsiteX889" fmla="*/ 837601 w 912279"/>
                  <a:gd name="connsiteY889" fmla="*/ 426356 h 903650"/>
                  <a:gd name="connsiteX890" fmla="*/ 837030 w 912279"/>
                  <a:gd name="connsiteY890" fmla="*/ 429232 h 903650"/>
                  <a:gd name="connsiteX891" fmla="*/ 835296 w 912279"/>
                  <a:gd name="connsiteY891" fmla="*/ 436186 h 903650"/>
                  <a:gd name="connsiteX892" fmla="*/ 832894 w 912279"/>
                  <a:gd name="connsiteY892" fmla="*/ 443482 h 903650"/>
                  <a:gd name="connsiteX893" fmla="*/ 829464 w 912279"/>
                  <a:gd name="connsiteY893" fmla="*/ 469200 h 903650"/>
                  <a:gd name="connsiteX894" fmla="*/ 830265 w 912279"/>
                  <a:gd name="connsiteY894" fmla="*/ 474897 h 903650"/>
                  <a:gd name="connsiteX895" fmla="*/ 832075 w 912279"/>
                  <a:gd name="connsiteY895" fmla="*/ 480593 h 903650"/>
                  <a:gd name="connsiteX896" fmla="*/ 836934 w 912279"/>
                  <a:gd name="connsiteY896" fmla="*/ 491890 h 903650"/>
                  <a:gd name="connsiteX897" fmla="*/ 840498 w 912279"/>
                  <a:gd name="connsiteY897" fmla="*/ 497529 h 903650"/>
                  <a:gd name="connsiteX898" fmla="*/ 842270 w 912279"/>
                  <a:gd name="connsiteY898" fmla="*/ 500348 h 903650"/>
                  <a:gd name="connsiteX899" fmla="*/ 844424 w 912279"/>
                  <a:gd name="connsiteY899" fmla="*/ 503053 h 903650"/>
                  <a:gd name="connsiteX900" fmla="*/ 853190 w 912279"/>
                  <a:gd name="connsiteY900" fmla="*/ 513817 h 903650"/>
                  <a:gd name="connsiteX901" fmla="*/ 853704 w 912279"/>
                  <a:gd name="connsiteY901" fmla="*/ 514503 h 903650"/>
                  <a:gd name="connsiteX902" fmla="*/ 853952 w 912279"/>
                  <a:gd name="connsiteY902" fmla="*/ 514846 h 903650"/>
                  <a:gd name="connsiteX903" fmla="*/ 854524 w 912279"/>
                  <a:gd name="connsiteY903" fmla="*/ 515722 h 903650"/>
                  <a:gd name="connsiteX904" fmla="*/ 854829 w 912279"/>
                  <a:gd name="connsiteY904" fmla="*/ 516198 h 903650"/>
                  <a:gd name="connsiteX905" fmla="*/ 855457 w 912279"/>
                  <a:gd name="connsiteY905" fmla="*/ 517151 h 903650"/>
                  <a:gd name="connsiteX906" fmla="*/ 856734 w 912279"/>
                  <a:gd name="connsiteY906" fmla="*/ 519037 h 903650"/>
                  <a:gd name="connsiteX907" fmla="*/ 859078 w 912279"/>
                  <a:gd name="connsiteY907" fmla="*/ 522923 h 903650"/>
                  <a:gd name="connsiteX908" fmla="*/ 871675 w 912279"/>
                  <a:gd name="connsiteY908" fmla="*/ 556338 h 903650"/>
                  <a:gd name="connsiteX909" fmla="*/ 872456 w 912279"/>
                  <a:gd name="connsiteY909" fmla="*/ 593735 h 90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Lst>
                <a:rect l="l" t="t" r="r" b="b"/>
                <a:pathLst>
                  <a:path w="912279" h="903650">
                    <a:moveTo>
                      <a:pt x="892637" y="503454"/>
                    </a:moveTo>
                    <a:lnTo>
                      <a:pt x="889492" y="498234"/>
                    </a:lnTo>
                    <a:lnTo>
                      <a:pt x="885795" y="492671"/>
                    </a:lnTo>
                    <a:cubicBezTo>
                      <a:pt x="884004" y="490213"/>
                      <a:pt x="882079" y="487832"/>
                      <a:pt x="880231" y="485413"/>
                    </a:cubicBezTo>
                    <a:cubicBezTo>
                      <a:pt x="878325" y="483012"/>
                      <a:pt x="876724" y="480555"/>
                      <a:pt x="874952" y="478135"/>
                    </a:cubicBezTo>
                    <a:cubicBezTo>
                      <a:pt x="873085" y="475697"/>
                      <a:pt x="871827" y="473315"/>
                      <a:pt x="870379" y="470934"/>
                    </a:cubicBezTo>
                    <a:cubicBezTo>
                      <a:pt x="869693" y="469715"/>
                      <a:pt x="868892" y="468591"/>
                      <a:pt x="868321" y="467314"/>
                    </a:cubicBezTo>
                    <a:cubicBezTo>
                      <a:pt x="868435" y="465943"/>
                      <a:pt x="868664" y="464628"/>
                      <a:pt x="868816" y="463276"/>
                    </a:cubicBezTo>
                    <a:cubicBezTo>
                      <a:pt x="869597" y="457827"/>
                      <a:pt x="870779" y="451922"/>
                      <a:pt x="872608" y="446054"/>
                    </a:cubicBezTo>
                    <a:lnTo>
                      <a:pt x="873999" y="441215"/>
                    </a:lnTo>
                    <a:lnTo>
                      <a:pt x="875105" y="436471"/>
                    </a:lnTo>
                    <a:cubicBezTo>
                      <a:pt x="875581" y="434109"/>
                      <a:pt x="875981" y="431937"/>
                      <a:pt x="876305" y="429766"/>
                    </a:cubicBezTo>
                    <a:cubicBezTo>
                      <a:pt x="876972" y="425403"/>
                      <a:pt x="877430" y="421002"/>
                      <a:pt x="877677" y="416583"/>
                    </a:cubicBezTo>
                    <a:cubicBezTo>
                      <a:pt x="877811" y="414373"/>
                      <a:pt x="877868" y="412163"/>
                      <a:pt x="877887" y="409953"/>
                    </a:cubicBezTo>
                    <a:cubicBezTo>
                      <a:pt x="877925" y="407743"/>
                      <a:pt x="877754" y="405533"/>
                      <a:pt x="877696" y="403323"/>
                    </a:cubicBezTo>
                    <a:cubicBezTo>
                      <a:pt x="877696" y="398885"/>
                      <a:pt x="877010" y="394522"/>
                      <a:pt x="876629" y="390102"/>
                    </a:cubicBezTo>
                    <a:cubicBezTo>
                      <a:pt x="875257" y="381377"/>
                      <a:pt x="873428" y="372709"/>
                      <a:pt x="870512" y="364365"/>
                    </a:cubicBezTo>
                    <a:cubicBezTo>
                      <a:pt x="869902" y="362231"/>
                      <a:pt x="868949" y="360231"/>
                      <a:pt x="868187" y="358154"/>
                    </a:cubicBezTo>
                    <a:cubicBezTo>
                      <a:pt x="867387" y="356097"/>
                      <a:pt x="866605" y="354020"/>
                      <a:pt x="865615" y="352058"/>
                    </a:cubicBezTo>
                    <a:lnTo>
                      <a:pt x="862794" y="346057"/>
                    </a:lnTo>
                    <a:lnTo>
                      <a:pt x="859574" y="340247"/>
                    </a:lnTo>
                    <a:cubicBezTo>
                      <a:pt x="858697" y="338532"/>
                      <a:pt x="857630" y="336932"/>
                      <a:pt x="856582" y="335332"/>
                    </a:cubicBezTo>
                    <a:lnTo>
                      <a:pt x="853456" y="330474"/>
                    </a:lnTo>
                    <a:lnTo>
                      <a:pt x="850026" y="325825"/>
                    </a:lnTo>
                    <a:lnTo>
                      <a:pt x="848330" y="323501"/>
                    </a:lnTo>
                    <a:lnTo>
                      <a:pt x="846482" y="321291"/>
                    </a:lnTo>
                    <a:lnTo>
                      <a:pt x="842785" y="316852"/>
                    </a:lnTo>
                    <a:cubicBezTo>
                      <a:pt x="841508" y="315424"/>
                      <a:pt x="840136" y="314052"/>
                      <a:pt x="838821" y="312642"/>
                    </a:cubicBezTo>
                    <a:cubicBezTo>
                      <a:pt x="836248" y="309766"/>
                      <a:pt x="833295" y="307270"/>
                      <a:pt x="830512" y="304603"/>
                    </a:cubicBezTo>
                    <a:cubicBezTo>
                      <a:pt x="830131" y="304260"/>
                      <a:pt x="829864" y="303974"/>
                      <a:pt x="829407" y="303593"/>
                    </a:cubicBezTo>
                    <a:lnTo>
                      <a:pt x="827863" y="302393"/>
                    </a:lnTo>
                    <a:lnTo>
                      <a:pt x="824776" y="299993"/>
                    </a:lnTo>
                    <a:lnTo>
                      <a:pt x="821689" y="297592"/>
                    </a:lnTo>
                    <a:cubicBezTo>
                      <a:pt x="820660" y="296792"/>
                      <a:pt x="819650" y="295992"/>
                      <a:pt x="818450" y="295116"/>
                    </a:cubicBezTo>
                    <a:lnTo>
                      <a:pt x="811513" y="289972"/>
                    </a:lnTo>
                    <a:lnTo>
                      <a:pt x="809779" y="288677"/>
                    </a:lnTo>
                    <a:lnTo>
                      <a:pt x="808902" y="288029"/>
                    </a:lnTo>
                    <a:lnTo>
                      <a:pt x="808178" y="287362"/>
                    </a:lnTo>
                    <a:lnTo>
                      <a:pt x="805300" y="284695"/>
                    </a:lnTo>
                    <a:cubicBezTo>
                      <a:pt x="803395" y="282904"/>
                      <a:pt x="801413" y="281171"/>
                      <a:pt x="799564" y="279323"/>
                    </a:cubicBezTo>
                    <a:cubicBezTo>
                      <a:pt x="799183" y="276865"/>
                      <a:pt x="799164" y="274350"/>
                      <a:pt x="799031" y="271683"/>
                    </a:cubicBezTo>
                    <a:cubicBezTo>
                      <a:pt x="798821" y="266387"/>
                      <a:pt x="798917" y="260615"/>
                      <a:pt x="799603" y="254766"/>
                    </a:cubicBezTo>
                    <a:cubicBezTo>
                      <a:pt x="799812" y="253014"/>
                      <a:pt x="799946" y="251261"/>
                      <a:pt x="800060" y="249527"/>
                    </a:cubicBezTo>
                    <a:lnTo>
                      <a:pt x="800174" y="246917"/>
                    </a:lnTo>
                    <a:lnTo>
                      <a:pt x="800174" y="245622"/>
                    </a:lnTo>
                    <a:cubicBezTo>
                      <a:pt x="800174" y="245622"/>
                      <a:pt x="800212" y="244993"/>
                      <a:pt x="800212" y="244993"/>
                    </a:cubicBezTo>
                    <a:lnTo>
                      <a:pt x="800212" y="244555"/>
                    </a:lnTo>
                    <a:cubicBezTo>
                      <a:pt x="800212" y="244555"/>
                      <a:pt x="799888" y="237506"/>
                      <a:pt x="799888" y="237506"/>
                    </a:cubicBezTo>
                    <a:lnTo>
                      <a:pt x="799755" y="233982"/>
                    </a:lnTo>
                    <a:cubicBezTo>
                      <a:pt x="799679" y="232820"/>
                      <a:pt x="799469" y="231715"/>
                      <a:pt x="799336" y="230591"/>
                    </a:cubicBezTo>
                    <a:lnTo>
                      <a:pt x="798440" y="223828"/>
                    </a:lnTo>
                    <a:cubicBezTo>
                      <a:pt x="798154" y="221580"/>
                      <a:pt x="797487" y="219389"/>
                      <a:pt x="797049" y="217160"/>
                    </a:cubicBezTo>
                    <a:lnTo>
                      <a:pt x="796306" y="213827"/>
                    </a:lnTo>
                    <a:lnTo>
                      <a:pt x="795944" y="212169"/>
                    </a:lnTo>
                    <a:lnTo>
                      <a:pt x="795429" y="210550"/>
                    </a:lnTo>
                    <a:cubicBezTo>
                      <a:pt x="794000" y="206225"/>
                      <a:pt x="792856" y="201806"/>
                      <a:pt x="790932" y="197672"/>
                    </a:cubicBezTo>
                    <a:cubicBezTo>
                      <a:pt x="790036" y="195576"/>
                      <a:pt x="789274" y="193423"/>
                      <a:pt x="788283" y="191366"/>
                    </a:cubicBezTo>
                    <a:lnTo>
                      <a:pt x="785139" y="185270"/>
                    </a:lnTo>
                    <a:cubicBezTo>
                      <a:pt x="784605" y="184260"/>
                      <a:pt x="784148" y="183212"/>
                      <a:pt x="783557" y="182241"/>
                    </a:cubicBezTo>
                    <a:lnTo>
                      <a:pt x="781727" y="179326"/>
                    </a:lnTo>
                    <a:lnTo>
                      <a:pt x="778107" y="173496"/>
                    </a:lnTo>
                    <a:lnTo>
                      <a:pt x="773991" y="167972"/>
                    </a:lnTo>
                    <a:lnTo>
                      <a:pt x="771951" y="165209"/>
                    </a:lnTo>
                    <a:cubicBezTo>
                      <a:pt x="771246" y="164314"/>
                      <a:pt x="770446" y="163476"/>
                      <a:pt x="769703" y="162599"/>
                    </a:cubicBezTo>
                    <a:lnTo>
                      <a:pt x="765167" y="157399"/>
                    </a:lnTo>
                    <a:cubicBezTo>
                      <a:pt x="763605" y="155703"/>
                      <a:pt x="761890" y="154179"/>
                      <a:pt x="760270" y="152541"/>
                    </a:cubicBezTo>
                    <a:cubicBezTo>
                      <a:pt x="750170" y="142768"/>
                      <a:pt x="738526" y="134538"/>
                      <a:pt x="725911" y="128175"/>
                    </a:cubicBezTo>
                    <a:lnTo>
                      <a:pt x="721166" y="125794"/>
                    </a:lnTo>
                    <a:cubicBezTo>
                      <a:pt x="720727" y="125584"/>
                      <a:pt x="720480" y="125413"/>
                      <a:pt x="719889" y="125184"/>
                    </a:cubicBezTo>
                    <a:lnTo>
                      <a:pt x="718174" y="124536"/>
                    </a:lnTo>
                    <a:lnTo>
                      <a:pt x="714744" y="123222"/>
                    </a:lnTo>
                    <a:cubicBezTo>
                      <a:pt x="710170" y="121450"/>
                      <a:pt x="705596" y="119888"/>
                      <a:pt x="700985" y="117640"/>
                    </a:cubicBezTo>
                    <a:lnTo>
                      <a:pt x="694086" y="114496"/>
                    </a:lnTo>
                    <a:cubicBezTo>
                      <a:pt x="692943" y="113963"/>
                      <a:pt x="691761" y="113487"/>
                      <a:pt x="690656" y="112896"/>
                    </a:cubicBezTo>
                    <a:cubicBezTo>
                      <a:pt x="689951" y="111848"/>
                      <a:pt x="689513" y="110648"/>
                      <a:pt x="688922" y="109524"/>
                    </a:cubicBezTo>
                    <a:lnTo>
                      <a:pt x="685606" y="102666"/>
                    </a:lnTo>
                    <a:lnTo>
                      <a:pt x="683948" y="99237"/>
                    </a:lnTo>
                    <a:cubicBezTo>
                      <a:pt x="683395" y="98094"/>
                      <a:pt x="682824" y="96989"/>
                      <a:pt x="682366" y="95693"/>
                    </a:cubicBezTo>
                    <a:lnTo>
                      <a:pt x="678517" y="86321"/>
                    </a:lnTo>
                    <a:lnTo>
                      <a:pt x="677564" y="83977"/>
                    </a:lnTo>
                    <a:lnTo>
                      <a:pt x="677088" y="82796"/>
                    </a:lnTo>
                    <a:cubicBezTo>
                      <a:pt x="676916" y="82396"/>
                      <a:pt x="676764" y="81996"/>
                      <a:pt x="676630" y="81767"/>
                    </a:cubicBezTo>
                    <a:lnTo>
                      <a:pt x="674915" y="78357"/>
                    </a:lnTo>
                    <a:lnTo>
                      <a:pt x="671504" y="71518"/>
                    </a:lnTo>
                    <a:lnTo>
                      <a:pt x="667674" y="64965"/>
                    </a:lnTo>
                    <a:lnTo>
                      <a:pt x="665768" y="61669"/>
                    </a:lnTo>
                    <a:lnTo>
                      <a:pt x="663653" y="58526"/>
                    </a:lnTo>
                    <a:lnTo>
                      <a:pt x="659441" y="52258"/>
                    </a:lnTo>
                    <a:lnTo>
                      <a:pt x="654830" y="46333"/>
                    </a:lnTo>
                    <a:lnTo>
                      <a:pt x="652524" y="43361"/>
                    </a:lnTo>
                    <a:lnTo>
                      <a:pt x="650028" y="40599"/>
                    </a:lnTo>
                    <a:cubicBezTo>
                      <a:pt x="643586" y="32960"/>
                      <a:pt x="636116" y="26502"/>
                      <a:pt x="628398" y="20634"/>
                    </a:cubicBezTo>
                    <a:lnTo>
                      <a:pt x="622433" y="16481"/>
                    </a:lnTo>
                    <a:cubicBezTo>
                      <a:pt x="620394" y="15186"/>
                      <a:pt x="618279" y="14081"/>
                      <a:pt x="616221" y="12861"/>
                    </a:cubicBezTo>
                    <a:cubicBezTo>
                      <a:pt x="615173" y="12290"/>
                      <a:pt x="614163" y="11604"/>
                      <a:pt x="613096" y="11090"/>
                    </a:cubicBezTo>
                    <a:lnTo>
                      <a:pt x="609856" y="9604"/>
                    </a:lnTo>
                    <a:lnTo>
                      <a:pt x="606636" y="8099"/>
                    </a:lnTo>
                    <a:lnTo>
                      <a:pt x="605016" y="7337"/>
                    </a:lnTo>
                    <a:cubicBezTo>
                      <a:pt x="604463" y="7127"/>
                      <a:pt x="603911" y="6937"/>
                      <a:pt x="603358" y="6746"/>
                    </a:cubicBezTo>
                    <a:cubicBezTo>
                      <a:pt x="599832" y="5584"/>
                      <a:pt x="596402" y="4041"/>
                      <a:pt x="592781" y="3317"/>
                    </a:cubicBezTo>
                    <a:lnTo>
                      <a:pt x="587407" y="1945"/>
                    </a:lnTo>
                    <a:cubicBezTo>
                      <a:pt x="585597" y="1621"/>
                      <a:pt x="583768" y="1412"/>
                      <a:pt x="581938" y="1107"/>
                    </a:cubicBezTo>
                    <a:lnTo>
                      <a:pt x="579213" y="688"/>
                    </a:lnTo>
                    <a:lnTo>
                      <a:pt x="577841" y="478"/>
                    </a:lnTo>
                    <a:lnTo>
                      <a:pt x="576469" y="421"/>
                    </a:lnTo>
                    <a:lnTo>
                      <a:pt x="570962" y="155"/>
                    </a:lnTo>
                    <a:cubicBezTo>
                      <a:pt x="570028" y="116"/>
                      <a:pt x="569151" y="21"/>
                      <a:pt x="568179" y="21"/>
                    </a:cubicBezTo>
                    <a:lnTo>
                      <a:pt x="565245" y="97"/>
                    </a:lnTo>
                    <a:cubicBezTo>
                      <a:pt x="563282" y="174"/>
                      <a:pt x="561300" y="116"/>
                      <a:pt x="559375" y="326"/>
                    </a:cubicBezTo>
                    <a:cubicBezTo>
                      <a:pt x="551562" y="726"/>
                      <a:pt x="543939" y="1964"/>
                      <a:pt x="536565" y="3755"/>
                    </a:cubicBezTo>
                    <a:cubicBezTo>
                      <a:pt x="529209" y="5603"/>
                      <a:pt x="522043" y="8003"/>
                      <a:pt x="515374" y="11356"/>
                    </a:cubicBezTo>
                    <a:cubicBezTo>
                      <a:pt x="513659" y="12099"/>
                      <a:pt x="512096" y="13109"/>
                      <a:pt x="510438" y="13947"/>
                    </a:cubicBezTo>
                    <a:cubicBezTo>
                      <a:pt x="509638" y="14404"/>
                      <a:pt x="508780" y="14804"/>
                      <a:pt x="507999" y="15300"/>
                    </a:cubicBezTo>
                    <a:lnTo>
                      <a:pt x="505655" y="16805"/>
                    </a:lnTo>
                    <a:cubicBezTo>
                      <a:pt x="504054" y="17833"/>
                      <a:pt x="502549" y="18691"/>
                      <a:pt x="500967" y="19948"/>
                    </a:cubicBezTo>
                    <a:lnTo>
                      <a:pt x="499404" y="21091"/>
                    </a:lnTo>
                    <a:lnTo>
                      <a:pt x="497689" y="22444"/>
                    </a:lnTo>
                    <a:cubicBezTo>
                      <a:pt x="497117" y="22882"/>
                      <a:pt x="496546" y="23377"/>
                      <a:pt x="495993" y="23854"/>
                    </a:cubicBezTo>
                    <a:cubicBezTo>
                      <a:pt x="495421" y="24311"/>
                      <a:pt x="494869" y="24825"/>
                      <a:pt x="494354" y="25397"/>
                    </a:cubicBezTo>
                    <a:lnTo>
                      <a:pt x="488027" y="32026"/>
                    </a:lnTo>
                    <a:lnTo>
                      <a:pt x="481663" y="38484"/>
                    </a:lnTo>
                    <a:lnTo>
                      <a:pt x="480081" y="40104"/>
                    </a:lnTo>
                    <a:cubicBezTo>
                      <a:pt x="479547" y="40656"/>
                      <a:pt x="479014" y="41190"/>
                      <a:pt x="478499" y="41590"/>
                    </a:cubicBezTo>
                    <a:lnTo>
                      <a:pt x="475374" y="44200"/>
                    </a:lnTo>
                    <a:lnTo>
                      <a:pt x="472249" y="46810"/>
                    </a:lnTo>
                    <a:cubicBezTo>
                      <a:pt x="471734" y="47229"/>
                      <a:pt x="471181" y="47724"/>
                      <a:pt x="470724" y="48067"/>
                    </a:cubicBezTo>
                    <a:lnTo>
                      <a:pt x="469314" y="49153"/>
                    </a:lnTo>
                    <a:lnTo>
                      <a:pt x="463692" y="53515"/>
                    </a:lnTo>
                    <a:lnTo>
                      <a:pt x="458833" y="57440"/>
                    </a:lnTo>
                    <a:lnTo>
                      <a:pt x="457632" y="58411"/>
                    </a:lnTo>
                    <a:lnTo>
                      <a:pt x="457022" y="58907"/>
                    </a:lnTo>
                    <a:cubicBezTo>
                      <a:pt x="456813" y="59059"/>
                      <a:pt x="456660" y="59288"/>
                      <a:pt x="456279" y="59269"/>
                    </a:cubicBezTo>
                    <a:cubicBezTo>
                      <a:pt x="455898" y="59269"/>
                      <a:pt x="455727" y="59059"/>
                      <a:pt x="455536" y="58907"/>
                    </a:cubicBezTo>
                    <a:lnTo>
                      <a:pt x="454926" y="58411"/>
                    </a:lnTo>
                    <a:lnTo>
                      <a:pt x="453726" y="57440"/>
                    </a:lnTo>
                    <a:lnTo>
                      <a:pt x="448866" y="53515"/>
                    </a:lnTo>
                    <a:cubicBezTo>
                      <a:pt x="441720" y="48067"/>
                      <a:pt x="432954" y="41304"/>
                      <a:pt x="424531" y="31988"/>
                    </a:cubicBezTo>
                    <a:lnTo>
                      <a:pt x="420167" y="27473"/>
                    </a:lnTo>
                    <a:cubicBezTo>
                      <a:pt x="418719" y="25968"/>
                      <a:pt x="417289" y="24387"/>
                      <a:pt x="415708" y="23149"/>
                    </a:cubicBezTo>
                    <a:lnTo>
                      <a:pt x="413345" y="21263"/>
                    </a:lnTo>
                    <a:lnTo>
                      <a:pt x="411210" y="19701"/>
                    </a:lnTo>
                    <a:cubicBezTo>
                      <a:pt x="410200" y="18900"/>
                      <a:pt x="409133" y="18215"/>
                      <a:pt x="408047" y="17548"/>
                    </a:cubicBezTo>
                    <a:cubicBezTo>
                      <a:pt x="394593" y="8613"/>
                      <a:pt x="378852" y="3298"/>
                      <a:pt x="362216" y="1164"/>
                    </a:cubicBezTo>
                    <a:cubicBezTo>
                      <a:pt x="360139" y="878"/>
                      <a:pt x="358062" y="612"/>
                      <a:pt x="355946" y="497"/>
                    </a:cubicBezTo>
                    <a:cubicBezTo>
                      <a:pt x="353831" y="364"/>
                      <a:pt x="351754" y="97"/>
                      <a:pt x="349600" y="116"/>
                    </a:cubicBezTo>
                    <a:cubicBezTo>
                      <a:pt x="347485" y="97"/>
                      <a:pt x="345294" y="-55"/>
                      <a:pt x="343255" y="21"/>
                    </a:cubicBezTo>
                    <a:lnTo>
                      <a:pt x="337271" y="326"/>
                    </a:lnTo>
                    <a:cubicBezTo>
                      <a:pt x="336280" y="383"/>
                      <a:pt x="335270" y="383"/>
                      <a:pt x="334279" y="497"/>
                    </a:cubicBezTo>
                    <a:lnTo>
                      <a:pt x="331325" y="955"/>
                    </a:lnTo>
                    <a:lnTo>
                      <a:pt x="325399" y="1831"/>
                    </a:lnTo>
                    <a:lnTo>
                      <a:pt x="319567" y="3317"/>
                    </a:lnTo>
                    <a:lnTo>
                      <a:pt x="316652" y="4041"/>
                    </a:lnTo>
                    <a:cubicBezTo>
                      <a:pt x="315699" y="4327"/>
                      <a:pt x="314746" y="4727"/>
                      <a:pt x="313793" y="5051"/>
                    </a:cubicBezTo>
                    <a:lnTo>
                      <a:pt x="308076" y="7070"/>
                    </a:lnTo>
                    <a:cubicBezTo>
                      <a:pt x="306209" y="7832"/>
                      <a:pt x="304379" y="8784"/>
                      <a:pt x="302531" y="9604"/>
                    </a:cubicBezTo>
                    <a:cubicBezTo>
                      <a:pt x="298758" y="11128"/>
                      <a:pt x="295308" y="13452"/>
                      <a:pt x="291726" y="15433"/>
                    </a:cubicBezTo>
                    <a:cubicBezTo>
                      <a:pt x="290811" y="15909"/>
                      <a:pt x="289972" y="16500"/>
                      <a:pt x="289115" y="17110"/>
                    </a:cubicBezTo>
                    <a:lnTo>
                      <a:pt x="286561" y="18881"/>
                    </a:lnTo>
                    <a:cubicBezTo>
                      <a:pt x="284884" y="20101"/>
                      <a:pt x="283093" y="21148"/>
                      <a:pt x="281492" y="22501"/>
                    </a:cubicBezTo>
                    <a:lnTo>
                      <a:pt x="276652" y="26502"/>
                    </a:lnTo>
                    <a:cubicBezTo>
                      <a:pt x="275851" y="27187"/>
                      <a:pt x="275013" y="27797"/>
                      <a:pt x="274251" y="28521"/>
                    </a:cubicBezTo>
                    <a:lnTo>
                      <a:pt x="271964" y="30731"/>
                    </a:lnTo>
                    <a:cubicBezTo>
                      <a:pt x="259692" y="42314"/>
                      <a:pt x="249249" y="56259"/>
                      <a:pt x="240940" y="71556"/>
                    </a:cubicBezTo>
                    <a:lnTo>
                      <a:pt x="238119" y="77195"/>
                    </a:lnTo>
                    <a:lnTo>
                      <a:pt x="236709" y="80015"/>
                    </a:lnTo>
                    <a:lnTo>
                      <a:pt x="236004" y="81425"/>
                    </a:lnTo>
                    <a:cubicBezTo>
                      <a:pt x="235890" y="81672"/>
                      <a:pt x="235775" y="81863"/>
                      <a:pt x="235642" y="82148"/>
                    </a:cubicBezTo>
                    <a:lnTo>
                      <a:pt x="235242" y="83120"/>
                    </a:lnTo>
                    <a:lnTo>
                      <a:pt x="232059" y="90950"/>
                    </a:lnTo>
                    <a:lnTo>
                      <a:pt x="230459" y="94855"/>
                    </a:lnTo>
                    <a:cubicBezTo>
                      <a:pt x="229944" y="96151"/>
                      <a:pt x="229411" y="97465"/>
                      <a:pt x="228725" y="98799"/>
                    </a:cubicBezTo>
                    <a:lnTo>
                      <a:pt x="224894" y="106724"/>
                    </a:lnTo>
                    <a:lnTo>
                      <a:pt x="222969" y="110686"/>
                    </a:lnTo>
                    <a:cubicBezTo>
                      <a:pt x="222646" y="111334"/>
                      <a:pt x="222341" y="112020"/>
                      <a:pt x="221998" y="112649"/>
                    </a:cubicBezTo>
                    <a:cubicBezTo>
                      <a:pt x="221769" y="112953"/>
                      <a:pt x="221388" y="113030"/>
                      <a:pt x="221064" y="113201"/>
                    </a:cubicBezTo>
                    <a:lnTo>
                      <a:pt x="220073" y="113658"/>
                    </a:lnTo>
                    <a:lnTo>
                      <a:pt x="212088" y="117278"/>
                    </a:lnTo>
                    <a:cubicBezTo>
                      <a:pt x="209401" y="118478"/>
                      <a:pt x="206867" y="119754"/>
                      <a:pt x="203837" y="120745"/>
                    </a:cubicBezTo>
                    <a:lnTo>
                      <a:pt x="197719" y="123107"/>
                    </a:lnTo>
                    <a:lnTo>
                      <a:pt x="194670" y="124288"/>
                    </a:lnTo>
                    <a:lnTo>
                      <a:pt x="193146" y="124879"/>
                    </a:lnTo>
                    <a:lnTo>
                      <a:pt x="192384" y="125165"/>
                    </a:lnTo>
                    <a:cubicBezTo>
                      <a:pt x="192155" y="125260"/>
                      <a:pt x="192003" y="125355"/>
                      <a:pt x="191812" y="125432"/>
                    </a:cubicBezTo>
                    <a:lnTo>
                      <a:pt x="183160" y="129737"/>
                    </a:lnTo>
                    <a:cubicBezTo>
                      <a:pt x="180321" y="131261"/>
                      <a:pt x="177634" y="133033"/>
                      <a:pt x="174852" y="134633"/>
                    </a:cubicBezTo>
                    <a:lnTo>
                      <a:pt x="172774" y="135871"/>
                    </a:lnTo>
                    <a:lnTo>
                      <a:pt x="170812" y="137281"/>
                    </a:lnTo>
                    <a:lnTo>
                      <a:pt x="166886" y="140082"/>
                    </a:lnTo>
                    <a:cubicBezTo>
                      <a:pt x="156519" y="147664"/>
                      <a:pt x="147220" y="156637"/>
                      <a:pt x="139349" y="166676"/>
                    </a:cubicBezTo>
                    <a:cubicBezTo>
                      <a:pt x="137501" y="169267"/>
                      <a:pt x="135462" y="171744"/>
                      <a:pt x="133728" y="174411"/>
                    </a:cubicBezTo>
                    <a:lnTo>
                      <a:pt x="128678" y="182507"/>
                    </a:lnTo>
                    <a:lnTo>
                      <a:pt x="124333" y="190985"/>
                    </a:lnTo>
                    <a:cubicBezTo>
                      <a:pt x="122961" y="193842"/>
                      <a:pt x="121893" y="196833"/>
                      <a:pt x="120636" y="199748"/>
                    </a:cubicBezTo>
                    <a:cubicBezTo>
                      <a:pt x="116138" y="211636"/>
                      <a:pt x="113451" y="223961"/>
                      <a:pt x="112613" y="236802"/>
                    </a:cubicBezTo>
                    <a:lnTo>
                      <a:pt x="112346" y="242993"/>
                    </a:lnTo>
                    <a:lnTo>
                      <a:pt x="112270" y="244536"/>
                    </a:lnTo>
                    <a:lnTo>
                      <a:pt x="112270" y="244917"/>
                    </a:lnTo>
                    <a:cubicBezTo>
                      <a:pt x="112270" y="244917"/>
                      <a:pt x="112270" y="245489"/>
                      <a:pt x="112270" y="245489"/>
                    </a:cubicBezTo>
                    <a:lnTo>
                      <a:pt x="112270" y="246632"/>
                    </a:lnTo>
                    <a:cubicBezTo>
                      <a:pt x="112327" y="248156"/>
                      <a:pt x="112403" y="249680"/>
                      <a:pt x="112518" y="251204"/>
                    </a:cubicBezTo>
                    <a:cubicBezTo>
                      <a:pt x="112765" y="254271"/>
                      <a:pt x="113204" y="257376"/>
                      <a:pt x="113356" y="260405"/>
                    </a:cubicBezTo>
                    <a:cubicBezTo>
                      <a:pt x="113528" y="263453"/>
                      <a:pt x="113566" y="266425"/>
                      <a:pt x="113489" y="269264"/>
                    </a:cubicBezTo>
                    <a:cubicBezTo>
                      <a:pt x="113432" y="272122"/>
                      <a:pt x="113280" y="274865"/>
                      <a:pt x="113089" y="277475"/>
                    </a:cubicBezTo>
                    <a:lnTo>
                      <a:pt x="113013" y="278446"/>
                    </a:lnTo>
                    <a:cubicBezTo>
                      <a:pt x="113013" y="278751"/>
                      <a:pt x="112975" y="279151"/>
                      <a:pt x="112708" y="279399"/>
                    </a:cubicBezTo>
                    <a:lnTo>
                      <a:pt x="111184" y="280809"/>
                    </a:lnTo>
                    <a:lnTo>
                      <a:pt x="108135" y="283628"/>
                    </a:lnTo>
                    <a:lnTo>
                      <a:pt x="105085" y="286448"/>
                    </a:lnTo>
                    <a:lnTo>
                      <a:pt x="103561" y="287857"/>
                    </a:lnTo>
                    <a:lnTo>
                      <a:pt x="101751" y="289229"/>
                    </a:lnTo>
                    <a:lnTo>
                      <a:pt x="94509" y="294716"/>
                    </a:lnTo>
                    <a:cubicBezTo>
                      <a:pt x="92337" y="296087"/>
                      <a:pt x="90812" y="297421"/>
                      <a:pt x="89040" y="298754"/>
                    </a:cubicBezTo>
                    <a:lnTo>
                      <a:pt x="83876" y="302793"/>
                    </a:lnTo>
                    <a:cubicBezTo>
                      <a:pt x="83475" y="303117"/>
                      <a:pt x="82942" y="303498"/>
                      <a:pt x="82656" y="303765"/>
                    </a:cubicBezTo>
                    <a:lnTo>
                      <a:pt x="81779" y="304584"/>
                    </a:lnTo>
                    <a:lnTo>
                      <a:pt x="80007" y="306241"/>
                    </a:lnTo>
                    <a:lnTo>
                      <a:pt x="76443" y="309518"/>
                    </a:lnTo>
                    <a:lnTo>
                      <a:pt x="69774" y="316529"/>
                    </a:lnTo>
                    <a:cubicBezTo>
                      <a:pt x="67735" y="319024"/>
                      <a:pt x="65600" y="321444"/>
                      <a:pt x="63618" y="323977"/>
                    </a:cubicBezTo>
                    <a:cubicBezTo>
                      <a:pt x="55748" y="334170"/>
                      <a:pt x="49269" y="345428"/>
                      <a:pt x="44486" y="357316"/>
                    </a:cubicBezTo>
                    <a:cubicBezTo>
                      <a:pt x="39702" y="369223"/>
                      <a:pt x="36596" y="381777"/>
                      <a:pt x="35300" y="394541"/>
                    </a:cubicBezTo>
                    <a:lnTo>
                      <a:pt x="34805" y="399323"/>
                    </a:lnTo>
                    <a:lnTo>
                      <a:pt x="34652" y="404143"/>
                    </a:lnTo>
                    <a:lnTo>
                      <a:pt x="34500" y="408962"/>
                    </a:lnTo>
                    <a:cubicBezTo>
                      <a:pt x="34500" y="410563"/>
                      <a:pt x="34538" y="412182"/>
                      <a:pt x="34595" y="413782"/>
                    </a:cubicBezTo>
                    <a:cubicBezTo>
                      <a:pt x="34824" y="420202"/>
                      <a:pt x="35529" y="426603"/>
                      <a:pt x="36634" y="432909"/>
                    </a:cubicBezTo>
                    <a:cubicBezTo>
                      <a:pt x="36768" y="433709"/>
                      <a:pt x="36958" y="434624"/>
                      <a:pt x="37130" y="435481"/>
                    </a:cubicBezTo>
                    <a:lnTo>
                      <a:pt x="37397" y="436852"/>
                    </a:lnTo>
                    <a:lnTo>
                      <a:pt x="37835" y="438681"/>
                    </a:lnTo>
                    <a:cubicBezTo>
                      <a:pt x="38349" y="441139"/>
                      <a:pt x="39112" y="443558"/>
                      <a:pt x="39798" y="445997"/>
                    </a:cubicBezTo>
                    <a:cubicBezTo>
                      <a:pt x="41322" y="450874"/>
                      <a:pt x="42370" y="455751"/>
                      <a:pt x="43133" y="460361"/>
                    </a:cubicBezTo>
                    <a:cubicBezTo>
                      <a:pt x="43533" y="462704"/>
                      <a:pt x="43819" y="464895"/>
                      <a:pt x="44085" y="467124"/>
                    </a:cubicBezTo>
                    <a:cubicBezTo>
                      <a:pt x="43094" y="469200"/>
                      <a:pt x="41780" y="471105"/>
                      <a:pt x="40655" y="473106"/>
                    </a:cubicBezTo>
                    <a:cubicBezTo>
                      <a:pt x="40045" y="474096"/>
                      <a:pt x="39550" y="475068"/>
                      <a:pt x="38826" y="476078"/>
                    </a:cubicBezTo>
                    <a:lnTo>
                      <a:pt x="36672" y="479107"/>
                    </a:lnTo>
                    <a:cubicBezTo>
                      <a:pt x="35186" y="481107"/>
                      <a:pt x="33909" y="483145"/>
                      <a:pt x="32251" y="485127"/>
                    </a:cubicBezTo>
                    <a:lnTo>
                      <a:pt x="27563" y="491223"/>
                    </a:lnTo>
                    <a:cubicBezTo>
                      <a:pt x="27163" y="491718"/>
                      <a:pt x="26801" y="492252"/>
                      <a:pt x="26439" y="492785"/>
                    </a:cubicBezTo>
                    <a:lnTo>
                      <a:pt x="25810" y="493700"/>
                    </a:lnTo>
                    <a:lnTo>
                      <a:pt x="25448" y="494233"/>
                    </a:lnTo>
                    <a:lnTo>
                      <a:pt x="24019" y="496386"/>
                    </a:lnTo>
                    <a:cubicBezTo>
                      <a:pt x="23047" y="497795"/>
                      <a:pt x="22170" y="499262"/>
                      <a:pt x="21294" y="500748"/>
                    </a:cubicBezTo>
                    <a:cubicBezTo>
                      <a:pt x="20436" y="502234"/>
                      <a:pt x="19464" y="503644"/>
                      <a:pt x="18702" y="505187"/>
                    </a:cubicBezTo>
                    <a:cubicBezTo>
                      <a:pt x="15310" y="511150"/>
                      <a:pt x="12509" y="517380"/>
                      <a:pt x="9955" y="523723"/>
                    </a:cubicBezTo>
                    <a:cubicBezTo>
                      <a:pt x="7421" y="530067"/>
                      <a:pt x="5515" y="536640"/>
                      <a:pt x="3876" y="543250"/>
                    </a:cubicBezTo>
                    <a:cubicBezTo>
                      <a:pt x="2275" y="549880"/>
                      <a:pt x="1284" y="556643"/>
                      <a:pt x="579" y="563425"/>
                    </a:cubicBezTo>
                    <a:cubicBezTo>
                      <a:pt x="-12" y="570226"/>
                      <a:pt x="-183" y="577065"/>
                      <a:pt x="217" y="583885"/>
                    </a:cubicBezTo>
                    <a:cubicBezTo>
                      <a:pt x="312" y="585581"/>
                      <a:pt x="293" y="587295"/>
                      <a:pt x="446" y="588991"/>
                    </a:cubicBezTo>
                    <a:lnTo>
                      <a:pt x="1037" y="594077"/>
                    </a:lnTo>
                    <a:lnTo>
                      <a:pt x="1608" y="599164"/>
                    </a:lnTo>
                    <a:cubicBezTo>
                      <a:pt x="1894" y="600840"/>
                      <a:pt x="2256" y="602517"/>
                      <a:pt x="2561" y="604193"/>
                    </a:cubicBezTo>
                    <a:cubicBezTo>
                      <a:pt x="5077" y="617586"/>
                      <a:pt x="9479" y="630636"/>
                      <a:pt x="15577" y="642866"/>
                    </a:cubicBezTo>
                    <a:lnTo>
                      <a:pt x="19217" y="649743"/>
                    </a:lnTo>
                    <a:cubicBezTo>
                      <a:pt x="20455" y="652030"/>
                      <a:pt x="21942" y="654163"/>
                      <a:pt x="23295" y="656373"/>
                    </a:cubicBezTo>
                    <a:lnTo>
                      <a:pt x="25353" y="659688"/>
                    </a:lnTo>
                    <a:cubicBezTo>
                      <a:pt x="26077" y="660755"/>
                      <a:pt x="26877" y="661783"/>
                      <a:pt x="27640" y="662850"/>
                    </a:cubicBezTo>
                    <a:cubicBezTo>
                      <a:pt x="29183" y="664946"/>
                      <a:pt x="30670" y="667080"/>
                      <a:pt x="32270" y="669137"/>
                    </a:cubicBezTo>
                    <a:cubicBezTo>
                      <a:pt x="35681" y="673080"/>
                      <a:pt x="38864" y="677214"/>
                      <a:pt x="42618" y="680834"/>
                    </a:cubicBezTo>
                    <a:cubicBezTo>
                      <a:pt x="46124" y="684701"/>
                      <a:pt x="50126" y="688073"/>
                      <a:pt x="53995" y="691598"/>
                    </a:cubicBezTo>
                    <a:cubicBezTo>
                      <a:pt x="55958" y="693312"/>
                      <a:pt x="58092" y="694836"/>
                      <a:pt x="60131" y="696475"/>
                    </a:cubicBezTo>
                    <a:lnTo>
                      <a:pt x="63218" y="698894"/>
                    </a:lnTo>
                    <a:cubicBezTo>
                      <a:pt x="64266" y="699656"/>
                      <a:pt x="65391" y="700361"/>
                      <a:pt x="66458" y="701104"/>
                    </a:cubicBezTo>
                    <a:lnTo>
                      <a:pt x="69716" y="703314"/>
                    </a:lnTo>
                    <a:lnTo>
                      <a:pt x="71355" y="704438"/>
                    </a:lnTo>
                    <a:cubicBezTo>
                      <a:pt x="72289" y="705028"/>
                      <a:pt x="73356" y="705733"/>
                      <a:pt x="74195" y="706210"/>
                    </a:cubicBezTo>
                    <a:lnTo>
                      <a:pt x="84333" y="711963"/>
                    </a:lnTo>
                    <a:lnTo>
                      <a:pt x="86867" y="713411"/>
                    </a:lnTo>
                    <a:lnTo>
                      <a:pt x="88125" y="714135"/>
                    </a:lnTo>
                    <a:lnTo>
                      <a:pt x="89230" y="714916"/>
                    </a:lnTo>
                    <a:lnTo>
                      <a:pt x="93575" y="718040"/>
                    </a:lnTo>
                    <a:lnTo>
                      <a:pt x="97920" y="721164"/>
                    </a:lnTo>
                    <a:lnTo>
                      <a:pt x="100093" y="722726"/>
                    </a:lnTo>
                    <a:cubicBezTo>
                      <a:pt x="100436" y="722993"/>
                      <a:pt x="100893" y="723184"/>
                      <a:pt x="101007" y="723660"/>
                    </a:cubicBezTo>
                    <a:lnTo>
                      <a:pt x="101236" y="724936"/>
                    </a:lnTo>
                    <a:lnTo>
                      <a:pt x="102170" y="730061"/>
                    </a:lnTo>
                    <a:lnTo>
                      <a:pt x="102646" y="732614"/>
                    </a:lnTo>
                    <a:lnTo>
                      <a:pt x="102913" y="735433"/>
                    </a:lnTo>
                    <a:lnTo>
                      <a:pt x="103447" y="741072"/>
                    </a:lnTo>
                    <a:cubicBezTo>
                      <a:pt x="103618" y="742958"/>
                      <a:pt x="103847" y="744806"/>
                      <a:pt x="103847" y="746806"/>
                    </a:cubicBezTo>
                    <a:lnTo>
                      <a:pt x="104266" y="754312"/>
                    </a:lnTo>
                    <a:lnTo>
                      <a:pt x="104361" y="756179"/>
                    </a:lnTo>
                    <a:lnTo>
                      <a:pt x="104361" y="756656"/>
                    </a:lnTo>
                    <a:cubicBezTo>
                      <a:pt x="104399" y="756808"/>
                      <a:pt x="104399" y="756922"/>
                      <a:pt x="104438" y="757303"/>
                    </a:cubicBezTo>
                    <a:cubicBezTo>
                      <a:pt x="104514" y="758123"/>
                      <a:pt x="104514" y="758027"/>
                      <a:pt x="104552" y="758313"/>
                    </a:cubicBezTo>
                    <a:lnTo>
                      <a:pt x="104895" y="760790"/>
                    </a:lnTo>
                    <a:lnTo>
                      <a:pt x="105562" y="765762"/>
                    </a:lnTo>
                    <a:lnTo>
                      <a:pt x="106515" y="770677"/>
                    </a:lnTo>
                    <a:cubicBezTo>
                      <a:pt x="107048" y="773973"/>
                      <a:pt x="108001" y="777192"/>
                      <a:pt x="108763" y="780431"/>
                    </a:cubicBezTo>
                    <a:cubicBezTo>
                      <a:pt x="109145" y="782050"/>
                      <a:pt x="109716" y="783631"/>
                      <a:pt x="110174" y="785232"/>
                    </a:cubicBezTo>
                    <a:cubicBezTo>
                      <a:pt x="110688" y="786813"/>
                      <a:pt x="111088" y="788451"/>
                      <a:pt x="111679" y="790013"/>
                    </a:cubicBezTo>
                    <a:cubicBezTo>
                      <a:pt x="116081" y="802644"/>
                      <a:pt x="121951" y="814798"/>
                      <a:pt x="129440" y="826000"/>
                    </a:cubicBezTo>
                    <a:cubicBezTo>
                      <a:pt x="148458" y="854652"/>
                      <a:pt x="176814" y="877170"/>
                      <a:pt x="209058" y="890143"/>
                    </a:cubicBezTo>
                    <a:cubicBezTo>
                      <a:pt x="217138" y="893325"/>
                      <a:pt x="225409" y="896106"/>
                      <a:pt x="233870" y="898164"/>
                    </a:cubicBezTo>
                    <a:cubicBezTo>
                      <a:pt x="242350" y="900164"/>
                      <a:pt x="250925" y="901764"/>
                      <a:pt x="259615" y="902622"/>
                    </a:cubicBezTo>
                    <a:cubicBezTo>
                      <a:pt x="261769" y="902907"/>
                      <a:pt x="263960" y="902965"/>
                      <a:pt x="266133" y="903155"/>
                    </a:cubicBezTo>
                    <a:cubicBezTo>
                      <a:pt x="268305" y="903327"/>
                      <a:pt x="270478" y="903498"/>
                      <a:pt x="272669" y="903498"/>
                    </a:cubicBezTo>
                    <a:lnTo>
                      <a:pt x="279225" y="903650"/>
                    </a:lnTo>
                    <a:lnTo>
                      <a:pt x="285932" y="903479"/>
                    </a:lnTo>
                    <a:lnTo>
                      <a:pt x="292640" y="903308"/>
                    </a:lnTo>
                    <a:lnTo>
                      <a:pt x="299310" y="902774"/>
                    </a:lnTo>
                    <a:lnTo>
                      <a:pt x="305980" y="902260"/>
                    </a:lnTo>
                    <a:lnTo>
                      <a:pt x="312574" y="901383"/>
                    </a:lnTo>
                    <a:cubicBezTo>
                      <a:pt x="329343" y="899135"/>
                      <a:pt x="345732" y="895097"/>
                      <a:pt x="361130" y="889000"/>
                    </a:cubicBezTo>
                    <a:cubicBezTo>
                      <a:pt x="376527" y="882923"/>
                      <a:pt x="390877" y="874770"/>
                      <a:pt x="403397" y="864558"/>
                    </a:cubicBezTo>
                    <a:lnTo>
                      <a:pt x="404598" y="863625"/>
                    </a:lnTo>
                    <a:lnTo>
                      <a:pt x="404903" y="863396"/>
                    </a:lnTo>
                    <a:lnTo>
                      <a:pt x="405284" y="863015"/>
                    </a:lnTo>
                    <a:lnTo>
                      <a:pt x="406046" y="862253"/>
                    </a:lnTo>
                    <a:lnTo>
                      <a:pt x="409133" y="859224"/>
                    </a:lnTo>
                    <a:lnTo>
                      <a:pt x="415288" y="853185"/>
                    </a:lnTo>
                    <a:lnTo>
                      <a:pt x="416051" y="852423"/>
                    </a:lnTo>
                    <a:cubicBezTo>
                      <a:pt x="416298" y="852137"/>
                      <a:pt x="416546" y="851795"/>
                      <a:pt x="416794" y="851471"/>
                    </a:cubicBezTo>
                    <a:lnTo>
                      <a:pt x="418261" y="849528"/>
                    </a:lnTo>
                    <a:lnTo>
                      <a:pt x="421196" y="845660"/>
                    </a:lnTo>
                    <a:cubicBezTo>
                      <a:pt x="423159" y="843088"/>
                      <a:pt x="425103" y="840440"/>
                      <a:pt x="427065" y="837964"/>
                    </a:cubicBezTo>
                    <a:lnTo>
                      <a:pt x="433087" y="831658"/>
                    </a:lnTo>
                    <a:lnTo>
                      <a:pt x="436098" y="828515"/>
                    </a:lnTo>
                    <a:lnTo>
                      <a:pt x="437604" y="826933"/>
                    </a:lnTo>
                    <a:cubicBezTo>
                      <a:pt x="438118" y="826381"/>
                      <a:pt x="438499" y="826076"/>
                      <a:pt x="438957" y="825638"/>
                    </a:cubicBezTo>
                    <a:lnTo>
                      <a:pt x="444255" y="820761"/>
                    </a:lnTo>
                    <a:cubicBezTo>
                      <a:pt x="445989" y="819161"/>
                      <a:pt x="447932" y="817427"/>
                      <a:pt x="449171" y="816094"/>
                    </a:cubicBezTo>
                    <a:lnTo>
                      <a:pt x="453383" y="811826"/>
                    </a:lnTo>
                    <a:lnTo>
                      <a:pt x="455479" y="809693"/>
                    </a:lnTo>
                    <a:cubicBezTo>
                      <a:pt x="455631" y="809521"/>
                      <a:pt x="455841" y="809312"/>
                      <a:pt x="456222" y="809350"/>
                    </a:cubicBezTo>
                    <a:cubicBezTo>
                      <a:pt x="456603" y="809388"/>
                      <a:pt x="456679" y="809635"/>
                      <a:pt x="456870" y="809788"/>
                    </a:cubicBezTo>
                    <a:lnTo>
                      <a:pt x="457918" y="810855"/>
                    </a:lnTo>
                    <a:lnTo>
                      <a:pt x="462130" y="815122"/>
                    </a:lnTo>
                    <a:lnTo>
                      <a:pt x="464226" y="817256"/>
                    </a:lnTo>
                    <a:cubicBezTo>
                      <a:pt x="464969" y="817980"/>
                      <a:pt x="465941" y="818856"/>
                      <a:pt x="466798" y="819656"/>
                    </a:cubicBezTo>
                    <a:lnTo>
                      <a:pt x="472096" y="824533"/>
                    </a:lnTo>
                    <a:lnTo>
                      <a:pt x="473411" y="825752"/>
                    </a:lnTo>
                    <a:cubicBezTo>
                      <a:pt x="473868" y="826171"/>
                      <a:pt x="474269" y="826495"/>
                      <a:pt x="474783" y="827086"/>
                    </a:cubicBezTo>
                    <a:lnTo>
                      <a:pt x="477794" y="830229"/>
                    </a:lnTo>
                    <a:lnTo>
                      <a:pt x="483816" y="836535"/>
                    </a:lnTo>
                    <a:lnTo>
                      <a:pt x="485321" y="838116"/>
                    </a:lnTo>
                    <a:lnTo>
                      <a:pt x="486808" y="840059"/>
                    </a:lnTo>
                    <a:lnTo>
                      <a:pt x="489781" y="843984"/>
                    </a:lnTo>
                    <a:lnTo>
                      <a:pt x="494373" y="850080"/>
                    </a:lnTo>
                    <a:lnTo>
                      <a:pt x="495517" y="851604"/>
                    </a:lnTo>
                    <a:lnTo>
                      <a:pt x="496088" y="852366"/>
                    </a:lnTo>
                    <a:lnTo>
                      <a:pt x="496698" y="852957"/>
                    </a:lnTo>
                    <a:lnTo>
                      <a:pt x="499137" y="855338"/>
                    </a:lnTo>
                    <a:lnTo>
                      <a:pt x="505598" y="861682"/>
                    </a:lnTo>
                    <a:lnTo>
                      <a:pt x="507217" y="863263"/>
                    </a:lnTo>
                    <a:cubicBezTo>
                      <a:pt x="507694" y="863682"/>
                      <a:pt x="508075" y="863930"/>
                      <a:pt x="508513" y="864292"/>
                    </a:cubicBezTo>
                    <a:lnTo>
                      <a:pt x="511029" y="866235"/>
                    </a:lnTo>
                    <a:lnTo>
                      <a:pt x="516041" y="870140"/>
                    </a:lnTo>
                    <a:lnTo>
                      <a:pt x="521377" y="873665"/>
                    </a:lnTo>
                    <a:cubicBezTo>
                      <a:pt x="523187" y="874808"/>
                      <a:pt x="524864" y="876122"/>
                      <a:pt x="526769" y="877113"/>
                    </a:cubicBezTo>
                    <a:lnTo>
                      <a:pt x="532391" y="880256"/>
                    </a:lnTo>
                    <a:lnTo>
                      <a:pt x="535193" y="881837"/>
                    </a:lnTo>
                    <a:cubicBezTo>
                      <a:pt x="536145" y="882352"/>
                      <a:pt x="537136" y="882771"/>
                      <a:pt x="538108" y="883228"/>
                    </a:cubicBezTo>
                    <a:lnTo>
                      <a:pt x="543959" y="885990"/>
                    </a:lnTo>
                    <a:cubicBezTo>
                      <a:pt x="559737" y="893096"/>
                      <a:pt x="576774" y="897916"/>
                      <a:pt x="594306" y="900621"/>
                    </a:cubicBezTo>
                    <a:cubicBezTo>
                      <a:pt x="598708" y="901174"/>
                      <a:pt x="603091" y="901860"/>
                      <a:pt x="607531" y="902317"/>
                    </a:cubicBezTo>
                    <a:cubicBezTo>
                      <a:pt x="611991" y="902622"/>
                      <a:pt x="616412" y="903079"/>
                      <a:pt x="620871" y="903288"/>
                    </a:cubicBezTo>
                    <a:cubicBezTo>
                      <a:pt x="625330" y="903365"/>
                      <a:pt x="629847" y="903574"/>
                      <a:pt x="634268" y="903574"/>
                    </a:cubicBezTo>
                    <a:lnTo>
                      <a:pt x="640823" y="903422"/>
                    </a:lnTo>
                    <a:cubicBezTo>
                      <a:pt x="643015" y="903422"/>
                      <a:pt x="645187" y="903136"/>
                      <a:pt x="647360" y="903022"/>
                    </a:cubicBezTo>
                    <a:cubicBezTo>
                      <a:pt x="651723" y="902812"/>
                      <a:pt x="656049" y="902145"/>
                      <a:pt x="660375" y="901650"/>
                    </a:cubicBezTo>
                    <a:cubicBezTo>
                      <a:pt x="664663" y="900907"/>
                      <a:pt x="668989" y="900297"/>
                      <a:pt x="673238" y="899288"/>
                    </a:cubicBezTo>
                    <a:cubicBezTo>
                      <a:pt x="677526" y="898469"/>
                      <a:pt x="681700" y="897230"/>
                      <a:pt x="685911" y="896125"/>
                    </a:cubicBezTo>
                    <a:cubicBezTo>
                      <a:pt x="690046" y="894792"/>
                      <a:pt x="694239" y="893573"/>
                      <a:pt x="698279" y="891991"/>
                    </a:cubicBezTo>
                    <a:cubicBezTo>
                      <a:pt x="728178" y="880961"/>
                      <a:pt x="755124" y="861910"/>
                      <a:pt x="774753" y="837126"/>
                    </a:cubicBezTo>
                    <a:cubicBezTo>
                      <a:pt x="779650" y="830934"/>
                      <a:pt x="784033" y="824381"/>
                      <a:pt x="788054" y="817618"/>
                    </a:cubicBezTo>
                    <a:cubicBezTo>
                      <a:pt x="791961" y="810798"/>
                      <a:pt x="795334" y="803692"/>
                      <a:pt x="798288" y="796433"/>
                    </a:cubicBezTo>
                    <a:cubicBezTo>
                      <a:pt x="801070" y="789099"/>
                      <a:pt x="803395" y="781612"/>
                      <a:pt x="805129" y="773992"/>
                    </a:cubicBezTo>
                    <a:cubicBezTo>
                      <a:pt x="805548" y="772087"/>
                      <a:pt x="805872" y="770144"/>
                      <a:pt x="806253" y="768238"/>
                    </a:cubicBezTo>
                    <a:cubicBezTo>
                      <a:pt x="806425" y="767286"/>
                      <a:pt x="806634" y="766314"/>
                      <a:pt x="806787" y="765362"/>
                    </a:cubicBezTo>
                    <a:lnTo>
                      <a:pt x="807168" y="762447"/>
                    </a:lnTo>
                    <a:lnTo>
                      <a:pt x="807568" y="759532"/>
                    </a:lnTo>
                    <a:lnTo>
                      <a:pt x="807778" y="758084"/>
                    </a:lnTo>
                    <a:cubicBezTo>
                      <a:pt x="807797" y="757913"/>
                      <a:pt x="807797" y="757970"/>
                      <a:pt x="807835" y="757494"/>
                    </a:cubicBezTo>
                    <a:lnTo>
                      <a:pt x="807892" y="756941"/>
                    </a:lnTo>
                    <a:lnTo>
                      <a:pt x="807892" y="756656"/>
                    </a:lnTo>
                    <a:cubicBezTo>
                      <a:pt x="807892" y="756656"/>
                      <a:pt x="807968" y="755551"/>
                      <a:pt x="807968" y="755551"/>
                    </a:cubicBezTo>
                    <a:lnTo>
                      <a:pt x="808445" y="746768"/>
                    </a:lnTo>
                    <a:cubicBezTo>
                      <a:pt x="808445" y="744578"/>
                      <a:pt x="808712" y="742577"/>
                      <a:pt x="808902" y="740520"/>
                    </a:cubicBezTo>
                    <a:lnTo>
                      <a:pt x="809493" y="734347"/>
                    </a:lnTo>
                    <a:cubicBezTo>
                      <a:pt x="809626" y="732195"/>
                      <a:pt x="810084" y="730499"/>
                      <a:pt x="810389" y="728594"/>
                    </a:cubicBezTo>
                    <a:lnTo>
                      <a:pt x="810903" y="725794"/>
                    </a:lnTo>
                    <a:lnTo>
                      <a:pt x="811151" y="724403"/>
                    </a:lnTo>
                    <a:cubicBezTo>
                      <a:pt x="811265" y="723965"/>
                      <a:pt x="811208" y="723412"/>
                      <a:pt x="811627" y="723088"/>
                    </a:cubicBezTo>
                    <a:lnTo>
                      <a:pt x="818754" y="717945"/>
                    </a:lnTo>
                    <a:lnTo>
                      <a:pt x="822318" y="715373"/>
                    </a:lnTo>
                    <a:lnTo>
                      <a:pt x="824109" y="714097"/>
                    </a:lnTo>
                    <a:lnTo>
                      <a:pt x="826187" y="712915"/>
                    </a:lnTo>
                    <a:lnTo>
                      <a:pt x="834514" y="708191"/>
                    </a:lnTo>
                    <a:lnTo>
                      <a:pt x="838707" y="705790"/>
                    </a:lnTo>
                    <a:lnTo>
                      <a:pt x="841032" y="704304"/>
                    </a:lnTo>
                    <a:lnTo>
                      <a:pt x="842366" y="703390"/>
                    </a:lnTo>
                    <a:lnTo>
                      <a:pt x="847701" y="699770"/>
                    </a:lnTo>
                    <a:cubicBezTo>
                      <a:pt x="849512" y="698589"/>
                      <a:pt x="851112" y="697160"/>
                      <a:pt x="852828" y="695865"/>
                    </a:cubicBezTo>
                    <a:cubicBezTo>
                      <a:pt x="854505" y="694531"/>
                      <a:pt x="856239" y="693255"/>
                      <a:pt x="857897" y="691864"/>
                    </a:cubicBezTo>
                    <a:lnTo>
                      <a:pt x="862680" y="687559"/>
                    </a:lnTo>
                    <a:cubicBezTo>
                      <a:pt x="865977" y="684797"/>
                      <a:pt x="868797" y="681558"/>
                      <a:pt x="871827" y="678529"/>
                    </a:cubicBezTo>
                    <a:cubicBezTo>
                      <a:pt x="873371" y="677043"/>
                      <a:pt x="874685" y="675328"/>
                      <a:pt x="876077" y="673709"/>
                    </a:cubicBezTo>
                    <a:lnTo>
                      <a:pt x="880231" y="668813"/>
                    </a:lnTo>
                    <a:lnTo>
                      <a:pt x="884004" y="663631"/>
                    </a:lnTo>
                    <a:cubicBezTo>
                      <a:pt x="885224" y="661879"/>
                      <a:pt x="886634" y="660240"/>
                      <a:pt x="887682" y="658392"/>
                    </a:cubicBezTo>
                    <a:lnTo>
                      <a:pt x="891074" y="652963"/>
                    </a:lnTo>
                    <a:cubicBezTo>
                      <a:pt x="891627" y="652049"/>
                      <a:pt x="892256" y="651172"/>
                      <a:pt x="892751" y="650239"/>
                    </a:cubicBezTo>
                    <a:lnTo>
                      <a:pt x="894238" y="647419"/>
                    </a:lnTo>
                    <a:cubicBezTo>
                      <a:pt x="902375" y="632445"/>
                      <a:pt x="907977" y="616157"/>
                      <a:pt x="910626" y="599373"/>
                    </a:cubicBezTo>
                    <a:cubicBezTo>
                      <a:pt x="913084" y="582571"/>
                      <a:pt x="912856" y="565273"/>
                      <a:pt x="909578" y="548604"/>
                    </a:cubicBezTo>
                    <a:cubicBezTo>
                      <a:pt x="906415" y="532734"/>
                      <a:pt x="900602" y="517399"/>
                      <a:pt x="892522" y="503301"/>
                    </a:cubicBezTo>
                    <a:close/>
                    <a:moveTo>
                      <a:pt x="872437" y="593620"/>
                    </a:moveTo>
                    <a:cubicBezTo>
                      <a:pt x="870455" y="605946"/>
                      <a:pt x="866358" y="617891"/>
                      <a:pt x="860317" y="629016"/>
                    </a:cubicBezTo>
                    <a:lnTo>
                      <a:pt x="859231" y="631131"/>
                    </a:lnTo>
                    <a:cubicBezTo>
                      <a:pt x="858868" y="631836"/>
                      <a:pt x="858373" y="632484"/>
                      <a:pt x="857973" y="633150"/>
                    </a:cubicBezTo>
                    <a:lnTo>
                      <a:pt x="855438" y="637208"/>
                    </a:lnTo>
                    <a:cubicBezTo>
                      <a:pt x="854676" y="638618"/>
                      <a:pt x="853590" y="639818"/>
                      <a:pt x="852675" y="641132"/>
                    </a:cubicBezTo>
                    <a:lnTo>
                      <a:pt x="849855" y="645019"/>
                    </a:lnTo>
                    <a:lnTo>
                      <a:pt x="846710" y="648696"/>
                    </a:lnTo>
                    <a:cubicBezTo>
                      <a:pt x="845662" y="649915"/>
                      <a:pt x="844709" y="651229"/>
                      <a:pt x="843509" y="652334"/>
                    </a:cubicBezTo>
                    <a:cubicBezTo>
                      <a:pt x="841184" y="654601"/>
                      <a:pt x="839126" y="657097"/>
                      <a:pt x="836572" y="659154"/>
                    </a:cubicBezTo>
                    <a:lnTo>
                      <a:pt x="832952" y="662431"/>
                    </a:lnTo>
                    <a:cubicBezTo>
                      <a:pt x="831694" y="663479"/>
                      <a:pt x="830360" y="664431"/>
                      <a:pt x="829083" y="665441"/>
                    </a:cubicBezTo>
                    <a:cubicBezTo>
                      <a:pt x="827768" y="666413"/>
                      <a:pt x="826587" y="667556"/>
                      <a:pt x="825196" y="668432"/>
                    </a:cubicBezTo>
                    <a:lnTo>
                      <a:pt x="821117" y="671175"/>
                    </a:lnTo>
                    <a:lnTo>
                      <a:pt x="820107" y="671880"/>
                    </a:lnTo>
                    <a:lnTo>
                      <a:pt x="816029" y="674338"/>
                    </a:lnTo>
                    <a:lnTo>
                      <a:pt x="809588" y="677919"/>
                    </a:lnTo>
                    <a:lnTo>
                      <a:pt x="796878" y="684949"/>
                    </a:lnTo>
                    <a:lnTo>
                      <a:pt x="793695" y="686702"/>
                    </a:lnTo>
                    <a:cubicBezTo>
                      <a:pt x="792952" y="687445"/>
                      <a:pt x="792266" y="688226"/>
                      <a:pt x="791542" y="688988"/>
                    </a:cubicBezTo>
                    <a:lnTo>
                      <a:pt x="787254" y="693579"/>
                    </a:lnTo>
                    <a:lnTo>
                      <a:pt x="778697" y="702761"/>
                    </a:lnTo>
                    <a:cubicBezTo>
                      <a:pt x="778297" y="703371"/>
                      <a:pt x="778011" y="703962"/>
                      <a:pt x="777745" y="704571"/>
                    </a:cubicBezTo>
                    <a:lnTo>
                      <a:pt x="776906" y="706381"/>
                    </a:lnTo>
                    <a:lnTo>
                      <a:pt x="775229" y="710020"/>
                    </a:lnTo>
                    <a:lnTo>
                      <a:pt x="773552" y="713658"/>
                    </a:lnTo>
                    <a:lnTo>
                      <a:pt x="773133" y="714573"/>
                    </a:lnTo>
                    <a:cubicBezTo>
                      <a:pt x="773000" y="714878"/>
                      <a:pt x="772828" y="715144"/>
                      <a:pt x="772790" y="715563"/>
                    </a:cubicBezTo>
                    <a:lnTo>
                      <a:pt x="772409" y="717830"/>
                    </a:lnTo>
                    <a:lnTo>
                      <a:pt x="770865" y="726879"/>
                    </a:lnTo>
                    <a:cubicBezTo>
                      <a:pt x="770408" y="729928"/>
                      <a:pt x="769608" y="732785"/>
                      <a:pt x="769912" y="736214"/>
                    </a:cubicBezTo>
                    <a:lnTo>
                      <a:pt x="769550" y="749569"/>
                    </a:lnTo>
                    <a:lnTo>
                      <a:pt x="769512" y="751245"/>
                    </a:lnTo>
                    <a:lnTo>
                      <a:pt x="769512" y="751722"/>
                    </a:lnTo>
                    <a:cubicBezTo>
                      <a:pt x="769512" y="751722"/>
                      <a:pt x="769379" y="752979"/>
                      <a:pt x="769379" y="752979"/>
                    </a:cubicBezTo>
                    <a:lnTo>
                      <a:pt x="769322" y="753817"/>
                    </a:lnTo>
                    <a:lnTo>
                      <a:pt x="769322" y="753950"/>
                    </a:lnTo>
                    <a:cubicBezTo>
                      <a:pt x="769322" y="753950"/>
                      <a:pt x="769150" y="755036"/>
                      <a:pt x="769150" y="755036"/>
                    </a:cubicBezTo>
                    <a:lnTo>
                      <a:pt x="768845" y="757189"/>
                    </a:lnTo>
                    <a:lnTo>
                      <a:pt x="768559" y="759361"/>
                    </a:lnTo>
                    <a:cubicBezTo>
                      <a:pt x="768445" y="760085"/>
                      <a:pt x="768274" y="760790"/>
                      <a:pt x="768140" y="761495"/>
                    </a:cubicBezTo>
                    <a:cubicBezTo>
                      <a:pt x="767854" y="762923"/>
                      <a:pt x="767626" y="764352"/>
                      <a:pt x="767321" y="765781"/>
                    </a:cubicBezTo>
                    <a:cubicBezTo>
                      <a:pt x="766006" y="771458"/>
                      <a:pt x="764272" y="777021"/>
                      <a:pt x="762233" y="782507"/>
                    </a:cubicBezTo>
                    <a:cubicBezTo>
                      <a:pt x="760003" y="787937"/>
                      <a:pt x="757487" y="793271"/>
                      <a:pt x="754534" y="798434"/>
                    </a:cubicBezTo>
                    <a:cubicBezTo>
                      <a:pt x="751485" y="803539"/>
                      <a:pt x="748169" y="808531"/>
                      <a:pt x="744415" y="813255"/>
                    </a:cubicBezTo>
                    <a:cubicBezTo>
                      <a:pt x="729417" y="832211"/>
                      <a:pt x="708417" y="847184"/>
                      <a:pt x="684844" y="855852"/>
                    </a:cubicBezTo>
                    <a:cubicBezTo>
                      <a:pt x="681661" y="857129"/>
                      <a:pt x="678346" y="858062"/>
                      <a:pt x="675087" y="859129"/>
                    </a:cubicBezTo>
                    <a:cubicBezTo>
                      <a:pt x="671752" y="859967"/>
                      <a:pt x="668455" y="860977"/>
                      <a:pt x="665063" y="861625"/>
                    </a:cubicBezTo>
                    <a:cubicBezTo>
                      <a:pt x="661709" y="862444"/>
                      <a:pt x="658279" y="862901"/>
                      <a:pt x="654868" y="863511"/>
                    </a:cubicBezTo>
                    <a:cubicBezTo>
                      <a:pt x="651419" y="863873"/>
                      <a:pt x="648008" y="864444"/>
                      <a:pt x="644520" y="864597"/>
                    </a:cubicBezTo>
                    <a:cubicBezTo>
                      <a:pt x="642786" y="864692"/>
                      <a:pt x="641052" y="864920"/>
                      <a:pt x="639318" y="864920"/>
                    </a:cubicBezTo>
                    <a:lnTo>
                      <a:pt x="634077" y="865054"/>
                    </a:lnTo>
                    <a:cubicBezTo>
                      <a:pt x="630418" y="865054"/>
                      <a:pt x="626493" y="864863"/>
                      <a:pt x="622700" y="864806"/>
                    </a:cubicBezTo>
                    <a:cubicBezTo>
                      <a:pt x="618908" y="864635"/>
                      <a:pt x="615173" y="864216"/>
                      <a:pt x="611419" y="863987"/>
                    </a:cubicBezTo>
                    <a:cubicBezTo>
                      <a:pt x="607703" y="863606"/>
                      <a:pt x="604063" y="863015"/>
                      <a:pt x="600366" y="862577"/>
                    </a:cubicBezTo>
                    <a:cubicBezTo>
                      <a:pt x="585807" y="860329"/>
                      <a:pt x="572048" y="856386"/>
                      <a:pt x="559833" y="850861"/>
                    </a:cubicBezTo>
                    <a:lnTo>
                      <a:pt x="555316" y="848727"/>
                    </a:lnTo>
                    <a:cubicBezTo>
                      <a:pt x="554573" y="848365"/>
                      <a:pt x="553773" y="848061"/>
                      <a:pt x="553068" y="847661"/>
                    </a:cubicBezTo>
                    <a:lnTo>
                      <a:pt x="550952" y="846441"/>
                    </a:lnTo>
                    <a:lnTo>
                      <a:pt x="546703" y="844079"/>
                    </a:lnTo>
                    <a:cubicBezTo>
                      <a:pt x="545959" y="843717"/>
                      <a:pt x="545312" y="843279"/>
                      <a:pt x="544664" y="842822"/>
                    </a:cubicBezTo>
                    <a:lnTo>
                      <a:pt x="542682" y="841488"/>
                    </a:lnTo>
                    <a:lnTo>
                      <a:pt x="538699" y="838897"/>
                    </a:lnTo>
                    <a:lnTo>
                      <a:pt x="535059" y="836021"/>
                    </a:lnTo>
                    <a:lnTo>
                      <a:pt x="533211" y="834611"/>
                    </a:lnTo>
                    <a:lnTo>
                      <a:pt x="532753" y="834268"/>
                    </a:lnTo>
                    <a:lnTo>
                      <a:pt x="532525" y="834097"/>
                    </a:lnTo>
                    <a:cubicBezTo>
                      <a:pt x="532525" y="834097"/>
                      <a:pt x="532410" y="834039"/>
                      <a:pt x="532182" y="833792"/>
                    </a:cubicBezTo>
                    <a:lnTo>
                      <a:pt x="529971" y="831429"/>
                    </a:lnTo>
                    <a:lnTo>
                      <a:pt x="521129" y="821999"/>
                    </a:lnTo>
                    <a:lnTo>
                      <a:pt x="517794" y="818437"/>
                    </a:lnTo>
                    <a:lnTo>
                      <a:pt x="516955" y="817542"/>
                    </a:lnTo>
                    <a:lnTo>
                      <a:pt x="516155" y="816227"/>
                    </a:lnTo>
                    <a:lnTo>
                      <a:pt x="514554" y="813598"/>
                    </a:lnTo>
                    <a:lnTo>
                      <a:pt x="508132" y="803120"/>
                    </a:lnTo>
                    <a:lnTo>
                      <a:pt x="503825" y="796262"/>
                    </a:lnTo>
                    <a:cubicBezTo>
                      <a:pt x="503101" y="795138"/>
                      <a:pt x="502396" y="793919"/>
                      <a:pt x="501653" y="792890"/>
                    </a:cubicBezTo>
                    <a:lnTo>
                      <a:pt x="499233" y="790832"/>
                    </a:lnTo>
                    <a:lnTo>
                      <a:pt x="489552" y="782622"/>
                    </a:lnTo>
                    <a:lnTo>
                      <a:pt x="484712" y="778507"/>
                    </a:lnTo>
                    <a:cubicBezTo>
                      <a:pt x="483854" y="777630"/>
                      <a:pt x="483225" y="777669"/>
                      <a:pt x="482501" y="777326"/>
                    </a:cubicBezTo>
                    <a:lnTo>
                      <a:pt x="480386" y="776544"/>
                    </a:lnTo>
                    <a:lnTo>
                      <a:pt x="471944" y="773420"/>
                    </a:lnTo>
                    <a:lnTo>
                      <a:pt x="469828" y="772639"/>
                    </a:lnTo>
                    <a:lnTo>
                      <a:pt x="468780" y="772239"/>
                    </a:lnTo>
                    <a:cubicBezTo>
                      <a:pt x="468609" y="772182"/>
                      <a:pt x="468418" y="772087"/>
                      <a:pt x="468266" y="772049"/>
                    </a:cubicBezTo>
                    <a:lnTo>
                      <a:pt x="468266" y="772049"/>
                    </a:lnTo>
                    <a:lnTo>
                      <a:pt x="468266" y="416602"/>
                    </a:lnTo>
                    <a:cubicBezTo>
                      <a:pt x="481891" y="411306"/>
                      <a:pt x="491572" y="398103"/>
                      <a:pt x="491572" y="382634"/>
                    </a:cubicBezTo>
                    <a:cubicBezTo>
                      <a:pt x="491572" y="362536"/>
                      <a:pt x="475221" y="346171"/>
                      <a:pt x="455098" y="346171"/>
                    </a:cubicBezTo>
                    <a:cubicBezTo>
                      <a:pt x="434974" y="346171"/>
                      <a:pt x="418623" y="362517"/>
                      <a:pt x="418623" y="382634"/>
                    </a:cubicBezTo>
                    <a:cubicBezTo>
                      <a:pt x="418623" y="397227"/>
                      <a:pt x="427256" y="409801"/>
                      <a:pt x="439662" y="415630"/>
                    </a:cubicBezTo>
                    <a:lnTo>
                      <a:pt x="439662" y="773649"/>
                    </a:lnTo>
                    <a:cubicBezTo>
                      <a:pt x="439243" y="773801"/>
                      <a:pt x="438823" y="773973"/>
                      <a:pt x="438404" y="774106"/>
                    </a:cubicBezTo>
                    <a:lnTo>
                      <a:pt x="429962" y="777230"/>
                    </a:lnTo>
                    <a:lnTo>
                      <a:pt x="428914" y="777630"/>
                    </a:lnTo>
                    <a:lnTo>
                      <a:pt x="428380" y="777821"/>
                    </a:lnTo>
                    <a:cubicBezTo>
                      <a:pt x="428209" y="777897"/>
                      <a:pt x="427980" y="778145"/>
                      <a:pt x="427790" y="778278"/>
                    </a:cubicBezTo>
                    <a:lnTo>
                      <a:pt x="425369" y="780336"/>
                    </a:lnTo>
                    <a:lnTo>
                      <a:pt x="420529" y="784451"/>
                    </a:lnTo>
                    <a:lnTo>
                      <a:pt x="410848" y="792661"/>
                    </a:lnTo>
                    <a:lnTo>
                      <a:pt x="410543" y="792909"/>
                    </a:lnTo>
                    <a:cubicBezTo>
                      <a:pt x="410448" y="793023"/>
                      <a:pt x="410372" y="793176"/>
                      <a:pt x="410277" y="793309"/>
                    </a:cubicBezTo>
                    <a:lnTo>
                      <a:pt x="409762" y="794147"/>
                    </a:lnTo>
                    <a:lnTo>
                      <a:pt x="408714" y="795824"/>
                    </a:lnTo>
                    <a:lnTo>
                      <a:pt x="406637" y="799177"/>
                    </a:lnTo>
                    <a:lnTo>
                      <a:pt x="402482" y="805883"/>
                    </a:lnTo>
                    <a:lnTo>
                      <a:pt x="398328" y="812588"/>
                    </a:lnTo>
                    <a:lnTo>
                      <a:pt x="396251" y="815941"/>
                    </a:lnTo>
                    <a:cubicBezTo>
                      <a:pt x="395908" y="816475"/>
                      <a:pt x="395565" y="817122"/>
                      <a:pt x="395203" y="817561"/>
                    </a:cubicBezTo>
                    <a:lnTo>
                      <a:pt x="394155" y="818685"/>
                    </a:lnTo>
                    <a:lnTo>
                      <a:pt x="385713" y="827676"/>
                    </a:lnTo>
                    <a:lnTo>
                      <a:pt x="381501" y="832172"/>
                    </a:lnTo>
                    <a:lnTo>
                      <a:pt x="380453" y="833296"/>
                    </a:lnTo>
                    <a:lnTo>
                      <a:pt x="379919" y="833868"/>
                    </a:lnTo>
                    <a:cubicBezTo>
                      <a:pt x="379824" y="833963"/>
                      <a:pt x="379767" y="833982"/>
                      <a:pt x="379691" y="834058"/>
                    </a:cubicBezTo>
                    <a:lnTo>
                      <a:pt x="378795" y="834725"/>
                    </a:lnTo>
                    <a:cubicBezTo>
                      <a:pt x="360691" y="849566"/>
                      <a:pt x="335422" y="859434"/>
                      <a:pt x="307390" y="863111"/>
                    </a:cubicBezTo>
                    <a:lnTo>
                      <a:pt x="301883" y="863873"/>
                    </a:lnTo>
                    <a:lnTo>
                      <a:pt x="296242" y="864292"/>
                    </a:lnTo>
                    <a:lnTo>
                      <a:pt x="290601" y="864749"/>
                    </a:lnTo>
                    <a:lnTo>
                      <a:pt x="284865" y="864882"/>
                    </a:lnTo>
                    <a:lnTo>
                      <a:pt x="279129" y="865054"/>
                    </a:lnTo>
                    <a:lnTo>
                      <a:pt x="273889" y="864920"/>
                    </a:lnTo>
                    <a:cubicBezTo>
                      <a:pt x="272135" y="864920"/>
                      <a:pt x="270401" y="864787"/>
                      <a:pt x="268667" y="864654"/>
                    </a:cubicBezTo>
                    <a:cubicBezTo>
                      <a:pt x="266933" y="864501"/>
                      <a:pt x="265180" y="864482"/>
                      <a:pt x="263465" y="864235"/>
                    </a:cubicBezTo>
                    <a:cubicBezTo>
                      <a:pt x="256547" y="863568"/>
                      <a:pt x="249744" y="862272"/>
                      <a:pt x="243036" y="860710"/>
                    </a:cubicBezTo>
                    <a:cubicBezTo>
                      <a:pt x="236347" y="859091"/>
                      <a:pt x="229830" y="856881"/>
                      <a:pt x="223465" y="854385"/>
                    </a:cubicBezTo>
                    <a:cubicBezTo>
                      <a:pt x="198082" y="844193"/>
                      <a:pt x="176052" y="826514"/>
                      <a:pt x="161626" y="804758"/>
                    </a:cubicBezTo>
                    <a:cubicBezTo>
                      <a:pt x="155928" y="796262"/>
                      <a:pt x="151564" y="787118"/>
                      <a:pt x="148249" y="777707"/>
                    </a:cubicBezTo>
                    <a:cubicBezTo>
                      <a:pt x="147791" y="776544"/>
                      <a:pt x="147524" y="775325"/>
                      <a:pt x="147124" y="774144"/>
                    </a:cubicBezTo>
                    <a:cubicBezTo>
                      <a:pt x="146781" y="772944"/>
                      <a:pt x="146324" y="771782"/>
                      <a:pt x="146057" y="770563"/>
                    </a:cubicBezTo>
                    <a:cubicBezTo>
                      <a:pt x="145524" y="768143"/>
                      <a:pt x="144761" y="765762"/>
                      <a:pt x="144399" y="763304"/>
                    </a:cubicBezTo>
                    <a:lnTo>
                      <a:pt x="143675" y="759647"/>
                    </a:lnTo>
                    <a:lnTo>
                      <a:pt x="143180" y="755951"/>
                    </a:lnTo>
                    <a:lnTo>
                      <a:pt x="142913" y="754103"/>
                    </a:lnTo>
                    <a:lnTo>
                      <a:pt x="142875" y="753874"/>
                    </a:lnTo>
                    <a:lnTo>
                      <a:pt x="142875" y="753817"/>
                    </a:lnTo>
                    <a:cubicBezTo>
                      <a:pt x="142875" y="753817"/>
                      <a:pt x="142837" y="753550"/>
                      <a:pt x="142837" y="753550"/>
                    </a:cubicBezTo>
                    <a:lnTo>
                      <a:pt x="142760" y="752484"/>
                    </a:lnTo>
                    <a:lnTo>
                      <a:pt x="142722" y="751950"/>
                    </a:lnTo>
                    <a:lnTo>
                      <a:pt x="142722" y="751683"/>
                    </a:lnTo>
                    <a:cubicBezTo>
                      <a:pt x="142722" y="751683"/>
                      <a:pt x="142703" y="751588"/>
                      <a:pt x="142703" y="751588"/>
                    </a:cubicBezTo>
                    <a:lnTo>
                      <a:pt x="142703" y="751226"/>
                    </a:lnTo>
                    <a:cubicBezTo>
                      <a:pt x="142703" y="751226"/>
                      <a:pt x="142665" y="750521"/>
                      <a:pt x="142665" y="750521"/>
                    </a:cubicBezTo>
                    <a:lnTo>
                      <a:pt x="142589" y="747664"/>
                    </a:lnTo>
                    <a:lnTo>
                      <a:pt x="142284" y="736252"/>
                    </a:lnTo>
                    <a:lnTo>
                      <a:pt x="142322" y="733985"/>
                    </a:lnTo>
                    <a:lnTo>
                      <a:pt x="142322" y="732861"/>
                    </a:lnTo>
                    <a:cubicBezTo>
                      <a:pt x="142322" y="732861"/>
                      <a:pt x="142170" y="731833"/>
                      <a:pt x="142170" y="731833"/>
                    </a:cubicBezTo>
                    <a:lnTo>
                      <a:pt x="141464" y="727699"/>
                    </a:lnTo>
                    <a:lnTo>
                      <a:pt x="140054" y="719412"/>
                    </a:lnTo>
                    <a:lnTo>
                      <a:pt x="139349" y="715259"/>
                    </a:lnTo>
                    <a:lnTo>
                      <a:pt x="137825" y="711925"/>
                    </a:lnTo>
                    <a:lnTo>
                      <a:pt x="134738" y="705276"/>
                    </a:lnTo>
                    <a:lnTo>
                      <a:pt x="133956" y="703619"/>
                    </a:lnTo>
                    <a:cubicBezTo>
                      <a:pt x="133804" y="703371"/>
                      <a:pt x="133613" y="703028"/>
                      <a:pt x="133442" y="702800"/>
                    </a:cubicBezTo>
                    <a:lnTo>
                      <a:pt x="132794" y="702095"/>
                    </a:lnTo>
                    <a:lnTo>
                      <a:pt x="130183" y="699294"/>
                    </a:lnTo>
                    <a:lnTo>
                      <a:pt x="124981" y="693712"/>
                    </a:lnTo>
                    <a:lnTo>
                      <a:pt x="119778" y="688131"/>
                    </a:lnTo>
                    <a:cubicBezTo>
                      <a:pt x="119321" y="687673"/>
                      <a:pt x="118940" y="687178"/>
                      <a:pt x="118444" y="686759"/>
                    </a:cubicBezTo>
                    <a:lnTo>
                      <a:pt x="116519" y="685692"/>
                    </a:lnTo>
                    <a:lnTo>
                      <a:pt x="112651" y="683558"/>
                    </a:lnTo>
                    <a:lnTo>
                      <a:pt x="97196" y="675005"/>
                    </a:lnTo>
                    <a:cubicBezTo>
                      <a:pt x="96643" y="674719"/>
                      <a:pt x="95672" y="674128"/>
                      <a:pt x="94833" y="673614"/>
                    </a:cubicBezTo>
                    <a:lnTo>
                      <a:pt x="92260" y="672071"/>
                    </a:lnTo>
                    <a:lnTo>
                      <a:pt x="90945" y="671175"/>
                    </a:lnTo>
                    <a:lnTo>
                      <a:pt x="88468" y="669499"/>
                    </a:lnTo>
                    <a:cubicBezTo>
                      <a:pt x="87649" y="668927"/>
                      <a:pt x="86791" y="668413"/>
                      <a:pt x="85991" y="667822"/>
                    </a:cubicBezTo>
                    <a:lnTo>
                      <a:pt x="83666" y="665956"/>
                    </a:lnTo>
                    <a:cubicBezTo>
                      <a:pt x="82122" y="664698"/>
                      <a:pt x="80483" y="663574"/>
                      <a:pt x="78997" y="662260"/>
                    </a:cubicBezTo>
                    <a:cubicBezTo>
                      <a:pt x="76100" y="659574"/>
                      <a:pt x="73013" y="657040"/>
                      <a:pt x="70402" y="654106"/>
                    </a:cubicBezTo>
                    <a:cubicBezTo>
                      <a:pt x="67525" y="651382"/>
                      <a:pt x="65181" y="648238"/>
                      <a:pt x="62589" y="645305"/>
                    </a:cubicBezTo>
                    <a:cubicBezTo>
                      <a:pt x="61408" y="643761"/>
                      <a:pt x="60322" y="642142"/>
                      <a:pt x="59140" y="640580"/>
                    </a:cubicBezTo>
                    <a:cubicBezTo>
                      <a:pt x="58568" y="639799"/>
                      <a:pt x="57959" y="639037"/>
                      <a:pt x="57406" y="638237"/>
                    </a:cubicBezTo>
                    <a:lnTo>
                      <a:pt x="55881" y="635760"/>
                    </a:lnTo>
                    <a:cubicBezTo>
                      <a:pt x="54890" y="634103"/>
                      <a:pt x="53747" y="632522"/>
                      <a:pt x="52832" y="630826"/>
                    </a:cubicBezTo>
                    <a:cubicBezTo>
                      <a:pt x="51956" y="629112"/>
                      <a:pt x="51060" y="627416"/>
                      <a:pt x="50126" y="625721"/>
                    </a:cubicBezTo>
                    <a:cubicBezTo>
                      <a:pt x="45610" y="616652"/>
                      <a:pt x="42389" y="607070"/>
                      <a:pt x="40541" y="597240"/>
                    </a:cubicBezTo>
                    <a:cubicBezTo>
                      <a:pt x="40312" y="596001"/>
                      <a:pt x="40026" y="594782"/>
                      <a:pt x="39817" y="593563"/>
                    </a:cubicBezTo>
                    <a:lnTo>
                      <a:pt x="39417" y="589829"/>
                    </a:lnTo>
                    <a:lnTo>
                      <a:pt x="38959" y="586095"/>
                    </a:lnTo>
                    <a:cubicBezTo>
                      <a:pt x="38826" y="584838"/>
                      <a:pt x="38883" y="583581"/>
                      <a:pt x="38807" y="582323"/>
                    </a:cubicBezTo>
                    <a:cubicBezTo>
                      <a:pt x="38483" y="577294"/>
                      <a:pt x="38616" y="572226"/>
                      <a:pt x="39054" y="567216"/>
                    </a:cubicBezTo>
                    <a:cubicBezTo>
                      <a:pt x="39607" y="562225"/>
                      <a:pt x="40293" y="557253"/>
                      <a:pt x="41494" y="552395"/>
                    </a:cubicBezTo>
                    <a:cubicBezTo>
                      <a:pt x="42713" y="547537"/>
                      <a:pt x="44085" y="542717"/>
                      <a:pt x="45972" y="538030"/>
                    </a:cubicBezTo>
                    <a:cubicBezTo>
                      <a:pt x="47859" y="533363"/>
                      <a:pt x="49917" y="528734"/>
                      <a:pt x="52451" y="524314"/>
                    </a:cubicBezTo>
                    <a:cubicBezTo>
                      <a:pt x="53004" y="523171"/>
                      <a:pt x="53747" y="522123"/>
                      <a:pt x="54376" y="521018"/>
                    </a:cubicBezTo>
                    <a:cubicBezTo>
                      <a:pt x="55024" y="519913"/>
                      <a:pt x="55672" y="518827"/>
                      <a:pt x="56415" y="517761"/>
                    </a:cubicBezTo>
                    <a:lnTo>
                      <a:pt x="57482" y="516160"/>
                    </a:lnTo>
                    <a:lnTo>
                      <a:pt x="57749" y="515760"/>
                    </a:lnTo>
                    <a:lnTo>
                      <a:pt x="58416" y="514751"/>
                    </a:lnTo>
                    <a:lnTo>
                      <a:pt x="58854" y="514160"/>
                    </a:lnTo>
                    <a:cubicBezTo>
                      <a:pt x="59426" y="513379"/>
                      <a:pt x="59979" y="512598"/>
                      <a:pt x="60626" y="511855"/>
                    </a:cubicBezTo>
                    <a:lnTo>
                      <a:pt x="67982" y="502787"/>
                    </a:lnTo>
                    <a:cubicBezTo>
                      <a:pt x="68611" y="502044"/>
                      <a:pt x="69278" y="501320"/>
                      <a:pt x="69869" y="500577"/>
                    </a:cubicBezTo>
                    <a:lnTo>
                      <a:pt x="71336" y="498234"/>
                    </a:lnTo>
                    <a:lnTo>
                      <a:pt x="74290" y="493547"/>
                    </a:lnTo>
                    <a:lnTo>
                      <a:pt x="77244" y="488861"/>
                    </a:lnTo>
                    <a:cubicBezTo>
                      <a:pt x="77835" y="488080"/>
                      <a:pt x="77987" y="487299"/>
                      <a:pt x="78254" y="486517"/>
                    </a:cubicBezTo>
                    <a:lnTo>
                      <a:pt x="79016" y="484174"/>
                    </a:lnTo>
                    <a:cubicBezTo>
                      <a:pt x="80007" y="481031"/>
                      <a:pt x="81131" y="477964"/>
                      <a:pt x="82027" y="474744"/>
                    </a:cubicBezTo>
                    <a:lnTo>
                      <a:pt x="82694" y="470039"/>
                    </a:lnTo>
                    <a:lnTo>
                      <a:pt x="82866" y="468857"/>
                    </a:lnTo>
                    <a:lnTo>
                      <a:pt x="82923" y="467600"/>
                    </a:lnTo>
                    <a:lnTo>
                      <a:pt x="83018" y="465086"/>
                    </a:lnTo>
                    <a:cubicBezTo>
                      <a:pt x="83113" y="458323"/>
                      <a:pt x="82199" y="450874"/>
                      <a:pt x="79435" y="443520"/>
                    </a:cubicBezTo>
                    <a:cubicBezTo>
                      <a:pt x="78273" y="439843"/>
                      <a:pt x="76920" y="436205"/>
                      <a:pt x="76119" y="432509"/>
                    </a:cubicBezTo>
                    <a:lnTo>
                      <a:pt x="75433" y="429747"/>
                    </a:lnTo>
                    <a:lnTo>
                      <a:pt x="75357" y="429423"/>
                    </a:lnTo>
                    <a:lnTo>
                      <a:pt x="75357" y="429289"/>
                    </a:lnTo>
                    <a:cubicBezTo>
                      <a:pt x="75357" y="429289"/>
                      <a:pt x="75281" y="429004"/>
                      <a:pt x="75281" y="429004"/>
                    </a:cubicBezTo>
                    <a:lnTo>
                      <a:pt x="75167" y="428451"/>
                    </a:lnTo>
                    <a:cubicBezTo>
                      <a:pt x="75033" y="427746"/>
                      <a:pt x="74824" y="426851"/>
                      <a:pt x="74747" y="426317"/>
                    </a:cubicBezTo>
                    <a:cubicBezTo>
                      <a:pt x="73947" y="421803"/>
                      <a:pt x="73432" y="417211"/>
                      <a:pt x="73280" y="412582"/>
                    </a:cubicBezTo>
                    <a:cubicBezTo>
                      <a:pt x="73223" y="411420"/>
                      <a:pt x="73223" y="410258"/>
                      <a:pt x="73204" y="409096"/>
                    </a:cubicBezTo>
                    <a:lnTo>
                      <a:pt x="73337" y="405628"/>
                    </a:lnTo>
                    <a:lnTo>
                      <a:pt x="73432" y="402161"/>
                    </a:lnTo>
                    <a:lnTo>
                      <a:pt x="73814" y="398732"/>
                    </a:lnTo>
                    <a:cubicBezTo>
                      <a:pt x="74747" y="389569"/>
                      <a:pt x="76958" y="380615"/>
                      <a:pt x="80407" y="372061"/>
                    </a:cubicBezTo>
                    <a:cubicBezTo>
                      <a:pt x="83837" y="363507"/>
                      <a:pt x="88506" y="355392"/>
                      <a:pt x="94223" y="347962"/>
                    </a:cubicBezTo>
                    <a:cubicBezTo>
                      <a:pt x="95672" y="346114"/>
                      <a:pt x="97253" y="344381"/>
                      <a:pt x="98702" y="342533"/>
                    </a:cubicBezTo>
                    <a:lnTo>
                      <a:pt x="103580" y="337427"/>
                    </a:lnTo>
                    <a:lnTo>
                      <a:pt x="106191" y="335027"/>
                    </a:lnTo>
                    <a:lnTo>
                      <a:pt x="107487" y="333808"/>
                    </a:lnTo>
                    <a:lnTo>
                      <a:pt x="108135" y="333198"/>
                    </a:lnTo>
                    <a:cubicBezTo>
                      <a:pt x="108135" y="333198"/>
                      <a:pt x="108516" y="332893"/>
                      <a:pt x="108802" y="332684"/>
                    </a:cubicBezTo>
                    <a:lnTo>
                      <a:pt x="109678" y="332036"/>
                    </a:lnTo>
                    <a:lnTo>
                      <a:pt x="116748" y="326816"/>
                    </a:lnTo>
                    <a:cubicBezTo>
                      <a:pt x="119225" y="325044"/>
                      <a:pt x="121074" y="323463"/>
                      <a:pt x="124599" y="321367"/>
                    </a:cubicBezTo>
                    <a:lnTo>
                      <a:pt x="135252" y="312852"/>
                    </a:lnTo>
                    <a:cubicBezTo>
                      <a:pt x="136129" y="312147"/>
                      <a:pt x="137043" y="311442"/>
                      <a:pt x="137901" y="310718"/>
                    </a:cubicBezTo>
                    <a:lnTo>
                      <a:pt x="139540" y="308299"/>
                    </a:lnTo>
                    <a:lnTo>
                      <a:pt x="142837" y="303441"/>
                    </a:lnTo>
                    <a:lnTo>
                      <a:pt x="146133" y="298583"/>
                    </a:lnTo>
                    <a:lnTo>
                      <a:pt x="147772" y="296163"/>
                    </a:lnTo>
                    <a:cubicBezTo>
                      <a:pt x="148249" y="295192"/>
                      <a:pt x="148534" y="294468"/>
                      <a:pt x="148897" y="293611"/>
                    </a:cubicBezTo>
                    <a:cubicBezTo>
                      <a:pt x="150288" y="290296"/>
                      <a:pt x="151469" y="286581"/>
                      <a:pt x="152270" y="282523"/>
                    </a:cubicBezTo>
                    <a:cubicBezTo>
                      <a:pt x="153070" y="278465"/>
                      <a:pt x="153489" y="274084"/>
                      <a:pt x="153318" y="269474"/>
                    </a:cubicBezTo>
                    <a:cubicBezTo>
                      <a:pt x="153241" y="268311"/>
                      <a:pt x="153203" y="267168"/>
                      <a:pt x="153089" y="266006"/>
                    </a:cubicBezTo>
                    <a:cubicBezTo>
                      <a:pt x="152937" y="264825"/>
                      <a:pt x="152841" y="263663"/>
                      <a:pt x="152651" y="262482"/>
                    </a:cubicBezTo>
                    <a:cubicBezTo>
                      <a:pt x="152251" y="260120"/>
                      <a:pt x="151850" y="257776"/>
                      <a:pt x="151545" y="255433"/>
                    </a:cubicBezTo>
                    <a:cubicBezTo>
                      <a:pt x="151260" y="253109"/>
                      <a:pt x="151069" y="250804"/>
                      <a:pt x="150974" y="248499"/>
                    </a:cubicBezTo>
                    <a:lnTo>
                      <a:pt x="150917" y="246765"/>
                    </a:lnTo>
                    <a:lnTo>
                      <a:pt x="150917" y="245908"/>
                    </a:lnTo>
                    <a:cubicBezTo>
                      <a:pt x="150917" y="245908"/>
                      <a:pt x="150917" y="245603"/>
                      <a:pt x="150917" y="245603"/>
                    </a:cubicBezTo>
                    <a:lnTo>
                      <a:pt x="150974" y="244422"/>
                    </a:lnTo>
                    <a:lnTo>
                      <a:pt x="151164" y="239678"/>
                    </a:lnTo>
                    <a:cubicBezTo>
                      <a:pt x="151107" y="237011"/>
                      <a:pt x="151603" y="235049"/>
                      <a:pt x="151850" y="232839"/>
                    </a:cubicBezTo>
                    <a:lnTo>
                      <a:pt x="152231" y="229581"/>
                    </a:lnTo>
                    <a:lnTo>
                      <a:pt x="152994" y="226400"/>
                    </a:lnTo>
                    <a:cubicBezTo>
                      <a:pt x="153489" y="224285"/>
                      <a:pt x="153794" y="222114"/>
                      <a:pt x="154614" y="220075"/>
                    </a:cubicBezTo>
                    <a:lnTo>
                      <a:pt x="155585" y="216951"/>
                    </a:lnTo>
                    <a:lnTo>
                      <a:pt x="156043" y="215370"/>
                    </a:lnTo>
                    <a:lnTo>
                      <a:pt x="156691" y="213846"/>
                    </a:lnTo>
                    <a:cubicBezTo>
                      <a:pt x="157605" y="211845"/>
                      <a:pt x="158272" y="209750"/>
                      <a:pt x="159244" y="207768"/>
                    </a:cubicBezTo>
                    <a:cubicBezTo>
                      <a:pt x="160292" y="205825"/>
                      <a:pt x="161302" y="203844"/>
                      <a:pt x="162274" y="201844"/>
                    </a:cubicBezTo>
                    <a:cubicBezTo>
                      <a:pt x="163494" y="199977"/>
                      <a:pt x="164694" y="198072"/>
                      <a:pt x="165838" y="196148"/>
                    </a:cubicBezTo>
                    <a:cubicBezTo>
                      <a:pt x="167057" y="194262"/>
                      <a:pt x="168544" y="192547"/>
                      <a:pt x="169821" y="190680"/>
                    </a:cubicBezTo>
                    <a:cubicBezTo>
                      <a:pt x="175404" y="183555"/>
                      <a:pt x="182093" y="177097"/>
                      <a:pt x="189601" y="171591"/>
                    </a:cubicBezTo>
                    <a:lnTo>
                      <a:pt x="192441" y="169553"/>
                    </a:lnTo>
                    <a:lnTo>
                      <a:pt x="193851" y="168524"/>
                    </a:lnTo>
                    <a:lnTo>
                      <a:pt x="195376" y="167648"/>
                    </a:lnTo>
                    <a:cubicBezTo>
                      <a:pt x="197415" y="166505"/>
                      <a:pt x="199358" y="165171"/>
                      <a:pt x="201416" y="164066"/>
                    </a:cubicBezTo>
                    <a:cubicBezTo>
                      <a:pt x="203551" y="163057"/>
                      <a:pt x="205647" y="162009"/>
                      <a:pt x="207724" y="160904"/>
                    </a:cubicBezTo>
                    <a:cubicBezTo>
                      <a:pt x="207877" y="160828"/>
                      <a:pt x="207915" y="160790"/>
                      <a:pt x="208182" y="160675"/>
                    </a:cubicBezTo>
                    <a:lnTo>
                      <a:pt x="209211" y="160294"/>
                    </a:lnTo>
                    <a:lnTo>
                      <a:pt x="211288" y="159551"/>
                    </a:lnTo>
                    <a:lnTo>
                      <a:pt x="215423" y="158065"/>
                    </a:lnTo>
                    <a:lnTo>
                      <a:pt x="223694" y="155074"/>
                    </a:lnTo>
                    <a:lnTo>
                      <a:pt x="227067" y="153989"/>
                    </a:lnTo>
                    <a:cubicBezTo>
                      <a:pt x="227600" y="153779"/>
                      <a:pt x="228267" y="153703"/>
                      <a:pt x="228686" y="153379"/>
                    </a:cubicBezTo>
                    <a:lnTo>
                      <a:pt x="230039" y="152522"/>
                    </a:lnTo>
                    <a:lnTo>
                      <a:pt x="235471" y="149131"/>
                    </a:lnTo>
                    <a:lnTo>
                      <a:pt x="246314" y="142330"/>
                    </a:lnTo>
                    <a:lnTo>
                      <a:pt x="247667" y="141472"/>
                    </a:lnTo>
                    <a:cubicBezTo>
                      <a:pt x="248124" y="141186"/>
                      <a:pt x="248582" y="140939"/>
                      <a:pt x="248944" y="140520"/>
                    </a:cubicBezTo>
                    <a:cubicBezTo>
                      <a:pt x="249572" y="139681"/>
                      <a:pt x="250125" y="138729"/>
                      <a:pt x="250716" y="137853"/>
                    </a:cubicBezTo>
                    <a:lnTo>
                      <a:pt x="254203" y="132442"/>
                    </a:lnTo>
                    <a:lnTo>
                      <a:pt x="261178" y="121621"/>
                    </a:lnTo>
                    <a:cubicBezTo>
                      <a:pt x="261712" y="120726"/>
                      <a:pt x="262417" y="119812"/>
                      <a:pt x="262836" y="118916"/>
                    </a:cubicBezTo>
                    <a:lnTo>
                      <a:pt x="263884" y="116211"/>
                    </a:lnTo>
                    <a:lnTo>
                      <a:pt x="265961" y="110801"/>
                    </a:lnTo>
                    <a:lnTo>
                      <a:pt x="270135" y="99980"/>
                    </a:lnTo>
                    <a:lnTo>
                      <a:pt x="270649" y="98627"/>
                    </a:lnTo>
                    <a:cubicBezTo>
                      <a:pt x="270782" y="98303"/>
                      <a:pt x="270859" y="98208"/>
                      <a:pt x="270954" y="97999"/>
                    </a:cubicBezTo>
                    <a:lnTo>
                      <a:pt x="271526" y="96875"/>
                    </a:lnTo>
                    <a:lnTo>
                      <a:pt x="272650" y="94627"/>
                    </a:lnTo>
                    <a:lnTo>
                      <a:pt x="274880" y="90131"/>
                    </a:lnTo>
                    <a:cubicBezTo>
                      <a:pt x="281454" y="78053"/>
                      <a:pt x="289515" y="67441"/>
                      <a:pt x="298319" y="59135"/>
                    </a:cubicBezTo>
                    <a:lnTo>
                      <a:pt x="299939" y="57535"/>
                    </a:lnTo>
                    <a:cubicBezTo>
                      <a:pt x="300473" y="57002"/>
                      <a:pt x="301082" y="56602"/>
                      <a:pt x="301635" y="56125"/>
                    </a:cubicBezTo>
                    <a:cubicBezTo>
                      <a:pt x="302778" y="55211"/>
                      <a:pt x="303903" y="54277"/>
                      <a:pt x="305008" y="53325"/>
                    </a:cubicBezTo>
                    <a:cubicBezTo>
                      <a:pt x="305542" y="52811"/>
                      <a:pt x="306151" y="52449"/>
                      <a:pt x="306723" y="52048"/>
                    </a:cubicBezTo>
                    <a:lnTo>
                      <a:pt x="308457" y="50867"/>
                    </a:lnTo>
                    <a:lnTo>
                      <a:pt x="310172" y="49648"/>
                    </a:lnTo>
                    <a:cubicBezTo>
                      <a:pt x="310744" y="49229"/>
                      <a:pt x="311297" y="48810"/>
                      <a:pt x="311907" y="48524"/>
                    </a:cubicBezTo>
                    <a:cubicBezTo>
                      <a:pt x="314270" y="47305"/>
                      <a:pt x="316518" y="45647"/>
                      <a:pt x="318900" y="44771"/>
                    </a:cubicBezTo>
                    <a:cubicBezTo>
                      <a:pt x="320082" y="44257"/>
                      <a:pt x="321206" y="43609"/>
                      <a:pt x="322388" y="43133"/>
                    </a:cubicBezTo>
                    <a:cubicBezTo>
                      <a:pt x="323569" y="42771"/>
                      <a:pt x="324732" y="42352"/>
                      <a:pt x="325894" y="41933"/>
                    </a:cubicBezTo>
                    <a:cubicBezTo>
                      <a:pt x="326466" y="41723"/>
                      <a:pt x="327037" y="41456"/>
                      <a:pt x="327628" y="41285"/>
                    </a:cubicBezTo>
                    <a:lnTo>
                      <a:pt x="329381" y="40904"/>
                    </a:lnTo>
                    <a:cubicBezTo>
                      <a:pt x="330544" y="40618"/>
                      <a:pt x="331706" y="40313"/>
                      <a:pt x="332850" y="39970"/>
                    </a:cubicBezTo>
                    <a:cubicBezTo>
                      <a:pt x="334031" y="39856"/>
                      <a:pt x="335194" y="39704"/>
                      <a:pt x="336356" y="39513"/>
                    </a:cubicBezTo>
                    <a:lnTo>
                      <a:pt x="338090" y="39189"/>
                    </a:lnTo>
                    <a:cubicBezTo>
                      <a:pt x="338681" y="39113"/>
                      <a:pt x="339272" y="39170"/>
                      <a:pt x="339844" y="39132"/>
                    </a:cubicBezTo>
                    <a:cubicBezTo>
                      <a:pt x="341025" y="39094"/>
                      <a:pt x="342187" y="39037"/>
                      <a:pt x="343369" y="38923"/>
                    </a:cubicBezTo>
                    <a:lnTo>
                      <a:pt x="343807" y="38885"/>
                    </a:lnTo>
                    <a:lnTo>
                      <a:pt x="344398" y="38885"/>
                    </a:lnTo>
                    <a:cubicBezTo>
                      <a:pt x="344398" y="38885"/>
                      <a:pt x="345580" y="38942"/>
                      <a:pt x="345580" y="38942"/>
                    </a:cubicBezTo>
                    <a:lnTo>
                      <a:pt x="347962" y="38999"/>
                    </a:lnTo>
                    <a:cubicBezTo>
                      <a:pt x="349581" y="38980"/>
                      <a:pt x="351049" y="39208"/>
                      <a:pt x="352592" y="39285"/>
                    </a:cubicBezTo>
                    <a:cubicBezTo>
                      <a:pt x="353355" y="39342"/>
                      <a:pt x="354136" y="39361"/>
                      <a:pt x="354860" y="39456"/>
                    </a:cubicBezTo>
                    <a:lnTo>
                      <a:pt x="357052" y="39761"/>
                    </a:lnTo>
                    <a:cubicBezTo>
                      <a:pt x="368809" y="41285"/>
                      <a:pt x="378490" y="44714"/>
                      <a:pt x="386646" y="50143"/>
                    </a:cubicBezTo>
                    <a:cubicBezTo>
                      <a:pt x="387313" y="50544"/>
                      <a:pt x="387980" y="50944"/>
                      <a:pt x="388590" y="51458"/>
                    </a:cubicBezTo>
                    <a:lnTo>
                      <a:pt x="391334" y="53458"/>
                    </a:lnTo>
                    <a:cubicBezTo>
                      <a:pt x="392497" y="54468"/>
                      <a:pt x="393678" y="55401"/>
                      <a:pt x="394822" y="56449"/>
                    </a:cubicBezTo>
                    <a:cubicBezTo>
                      <a:pt x="397109" y="58449"/>
                      <a:pt x="399109" y="61231"/>
                      <a:pt x="401187" y="63803"/>
                    </a:cubicBezTo>
                    <a:lnTo>
                      <a:pt x="407380" y="71594"/>
                    </a:lnTo>
                    <a:cubicBezTo>
                      <a:pt x="407742" y="72128"/>
                      <a:pt x="408104" y="72699"/>
                      <a:pt x="408485" y="73214"/>
                    </a:cubicBezTo>
                    <a:lnTo>
                      <a:pt x="409705" y="74490"/>
                    </a:lnTo>
                    <a:lnTo>
                      <a:pt x="412125" y="77043"/>
                    </a:lnTo>
                    <a:lnTo>
                      <a:pt x="416985" y="82148"/>
                    </a:lnTo>
                    <a:lnTo>
                      <a:pt x="419405" y="84701"/>
                    </a:lnTo>
                    <a:lnTo>
                      <a:pt x="420624" y="85978"/>
                    </a:lnTo>
                    <a:cubicBezTo>
                      <a:pt x="421025" y="86397"/>
                      <a:pt x="421463" y="86511"/>
                      <a:pt x="421863" y="86797"/>
                    </a:cubicBezTo>
                    <a:lnTo>
                      <a:pt x="426875" y="89693"/>
                    </a:lnTo>
                    <a:lnTo>
                      <a:pt x="431887" y="92588"/>
                    </a:lnTo>
                    <a:lnTo>
                      <a:pt x="433145" y="93312"/>
                    </a:lnTo>
                    <a:cubicBezTo>
                      <a:pt x="433564" y="93560"/>
                      <a:pt x="433983" y="93827"/>
                      <a:pt x="434345" y="93884"/>
                    </a:cubicBezTo>
                    <a:lnTo>
                      <a:pt x="436537" y="94531"/>
                    </a:lnTo>
                    <a:lnTo>
                      <a:pt x="445341" y="97122"/>
                    </a:lnTo>
                    <a:cubicBezTo>
                      <a:pt x="445741" y="97256"/>
                      <a:pt x="446008" y="97256"/>
                      <a:pt x="446294" y="97294"/>
                    </a:cubicBezTo>
                    <a:lnTo>
                      <a:pt x="447170" y="97370"/>
                    </a:lnTo>
                    <a:lnTo>
                      <a:pt x="448923" y="97541"/>
                    </a:lnTo>
                    <a:lnTo>
                      <a:pt x="452449" y="97884"/>
                    </a:lnTo>
                    <a:lnTo>
                      <a:pt x="454202" y="98056"/>
                    </a:lnTo>
                    <a:lnTo>
                      <a:pt x="455079" y="98132"/>
                    </a:lnTo>
                    <a:cubicBezTo>
                      <a:pt x="455384" y="98170"/>
                      <a:pt x="455612" y="98170"/>
                      <a:pt x="456127" y="98170"/>
                    </a:cubicBezTo>
                    <a:cubicBezTo>
                      <a:pt x="456641" y="98170"/>
                      <a:pt x="456851" y="98170"/>
                      <a:pt x="457175" y="98132"/>
                    </a:cubicBezTo>
                    <a:lnTo>
                      <a:pt x="458051" y="98056"/>
                    </a:lnTo>
                    <a:lnTo>
                      <a:pt x="459805" y="97884"/>
                    </a:lnTo>
                    <a:lnTo>
                      <a:pt x="463330" y="97541"/>
                    </a:lnTo>
                    <a:lnTo>
                      <a:pt x="465083" y="97370"/>
                    </a:lnTo>
                    <a:lnTo>
                      <a:pt x="465960" y="97294"/>
                    </a:lnTo>
                    <a:cubicBezTo>
                      <a:pt x="466246" y="97275"/>
                      <a:pt x="466532" y="97256"/>
                      <a:pt x="466932" y="97122"/>
                    </a:cubicBezTo>
                    <a:lnTo>
                      <a:pt x="475736" y="94531"/>
                    </a:lnTo>
                    <a:lnTo>
                      <a:pt x="477928" y="93884"/>
                    </a:lnTo>
                    <a:cubicBezTo>
                      <a:pt x="478271" y="93827"/>
                      <a:pt x="478709" y="93541"/>
                      <a:pt x="479128" y="93293"/>
                    </a:cubicBezTo>
                    <a:lnTo>
                      <a:pt x="480386" y="92569"/>
                    </a:lnTo>
                    <a:lnTo>
                      <a:pt x="485398" y="89674"/>
                    </a:lnTo>
                    <a:lnTo>
                      <a:pt x="490410" y="86778"/>
                    </a:lnTo>
                    <a:cubicBezTo>
                      <a:pt x="490829" y="86492"/>
                      <a:pt x="491248" y="86397"/>
                      <a:pt x="491648" y="85940"/>
                    </a:cubicBezTo>
                    <a:lnTo>
                      <a:pt x="492868" y="84663"/>
                    </a:lnTo>
                    <a:lnTo>
                      <a:pt x="495288" y="82110"/>
                    </a:lnTo>
                    <a:lnTo>
                      <a:pt x="500147" y="77005"/>
                    </a:lnTo>
                    <a:lnTo>
                      <a:pt x="502568" y="74452"/>
                    </a:lnTo>
                    <a:lnTo>
                      <a:pt x="503787" y="73176"/>
                    </a:lnTo>
                    <a:lnTo>
                      <a:pt x="504912" y="71747"/>
                    </a:lnTo>
                    <a:lnTo>
                      <a:pt x="513887" y="60259"/>
                    </a:lnTo>
                    <a:lnTo>
                      <a:pt x="515012" y="58831"/>
                    </a:lnTo>
                    <a:lnTo>
                      <a:pt x="516231" y="57630"/>
                    </a:lnTo>
                    <a:cubicBezTo>
                      <a:pt x="517032" y="56830"/>
                      <a:pt x="517832" y="56011"/>
                      <a:pt x="518709" y="55325"/>
                    </a:cubicBezTo>
                    <a:cubicBezTo>
                      <a:pt x="519547" y="54620"/>
                      <a:pt x="520443" y="53839"/>
                      <a:pt x="521205" y="53211"/>
                    </a:cubicBezTo>
                    <a:lnTo>
                      <a:pt x="523263" y="51725"/>
                    </a:lnTo>
                    <a:lnTo>
                      <a:pt x="524140" y="51058"/>
                    </a:lnTo>
                    <a:cubicBezTo>
                      <a:pt x="524349" y="50867"/>
                      <a:pt x="524597" y="50715"/>
                      <a:pt x="524845" y="50582"/>
                    </a:cubicBezTo>
                    <a:lnTo>
                      <a:pt x="526293" y="49686"/>
                    </a:lnTo>
                    <a:lnTo>
                      <a:pt x="527722" y="48753"/>
                    </a:lnTo>
                    <a:cubicBezTo>
                      <a:pt x="528199" y="48448"/>
                      <a:pt x="528732" y="48219"/>
                      <a:pt x="529228" y="47934"/>
                    </a:cubicBezTo>
                    <a:cubicBezTo>
                      <a:pt x="530257" y="47438"/>
                      <a:pt x="531172" y="46752"/>
                      <a:pt x="532258" y="46333"/>
                    </a:cubicBezTo>
                    <a:cubicBezTo>
                      <a:pt x="536336" y="44238"/>
                      <a:pt x="540910" y="42752"/>
                      <a:pt x="545788" y="41513"/>
                    </a:cubicBezTo>
                    <a:cubicBezTo>
                      <a:pt x="550705" y="40313"/>
                      <a:pt x="555945" y="39418"/>
                      <a:pt x="561662" y="39132"/>
                    </a:cubicBezTo>
                    <a:cubicBezTo>
                      <a:pt x="563034" y="38961"/>
                      <a:pt x="564540" y="39018"/>
                      <a:pt x="565988" y="38961"/>
                    </a:cubicBezTo>
                    <a:lnTo>
                      <a:pt x="568179" y="38885"/>
                    </a:lnTo>
                    <a:cubicBezTo>
                      <a:pt x="568846" y="38885"/>
                      <a:pt x="569304" y="38980"/>
                      <a:pt x="569856" y="38999"/>
                    </a:cubicBezTo>
                    <a:cubicBezTo>
                      <a:pt x="570943" y="39075"/>
                      <a:pt x="572010" y="39132"/>
                      <a:pt x="573096" y="39151"/>
                    </a:cubicBezTo>
                    <a:lnTo>
                      <a:pt x="573916" y="39151"/>
                    </a:lnTo>
                    <a:cubicBezTo>
                      <a:pt x="573916" y="39151"/>
                      <a:pt x="574716" y="39304"/>
                      <a:pt x="574716" y="39304"/>
                    </a:cubicBezTo>
                    <a:lnTo>
                      <a:pt x="576317" y="39589"/>
                    </a:lnTo>
                    <a:lnTo>
                      <a:pt x="579537" y="40028"/>
                    </a:lnTo>
                    <a:cubicBezTo>
                      <a:pt x="580604" y="40351"/>
                      <a:pt x="581652" y="40637"/>
                      <a:pt x="582739" y="40885"/>
                    </a:cubicBezTo>
                    <a:cubicBezTo>
                      <a:pt x="584911" y="41209"/>
                      <a:pt x="586988" y="42314"/>
                      <a:pt x="589161" y="42942"/>
                    </a:cubicBezTo>
                    <a:cubicBezTo>
                      <a:pt x="589504" y="43057"/>
                      <a:pt x="589847" y="43152"/>
                      <a:pt x="590190" y="43285"/>
                    </a:cubicBezTo>
                    <a:lnTo>
                      <a:pt x="591200" y="43800"/>
                    </a:lnTo>
                    <a:lnTo>
                      <a:pt x="593239" y="44771"/>
                    </a:lnTo>
                    <a:lnTo>
                      <a:pt x="595297" y="45686"/>
                    </a:lnTo>
                    <a:cubicBezTo>
                      <a:pt x="595983" y="46009"/>
                      <a:pt x="596631" y="46486"/>
                      <a:pt x="597317" y="46867"/>
                    </a:cubicBezTo>
                    <a:cubicBezTo>
                      <a:pt x="598651" y="47686"/>
                      <a:pt x="600042" y="48372"/>
                      <a:pt x="601395" y="49229"/>
                    </a:cubicBezTo>
                    <a:cubicBezTo>
                      <a:pt x="602710" y="50201"/>
                      <a:pt x="604063" y="51134"/>
                      <a:pt x="605416" y="52048"/>
                    </a:cubicBezTo>
                    <a:cubicBezTo>
                      <a:pt x="606807" y="52849"/>
                      <a:pt x="608046" y="54163"/>
                      <a:pt x="609380" y="55192"/>
                    </a:cubicBezTo>
                    <a:cubicBezTo>
                      <a:pt x="610695" y="56297"/>
                      <a:pt x="612086" y="57249"/>
                      <a:pt x="613305" y="58583"/>
                    </a:cubicBezTo>
                    <a:cubicBezTo>
                      <a:pt x="614563" y="59821"/>
                      <a:pt x="615859" y="61059"/>
                      <a:pt x="617155" y="62260"/>
                    </a:cubicBezTo>
                    <a:cubicBezTo>
                      <a:pt x="618413" y="63574"/>
                      <a:pt x="619575" y="65003"/>
                      <a:pt x="620833" y="66356"/>
                    </a:cubicBezTo>
                    <a:lnTo>
                      <a:pt x="622700" y="68394"/>
                    </a:lnTo>
                    <a:lnTo>
                      <a:pt x="624415" y="70642"/>
                    </a:lnTo>
                    <a:lnTo>
                      <a:pt x="627922" y="75119"/>
                    </a:lnTo>
                    <a:lnTo>
                      <a:pt x="631161" y="79977"/>
                    </a:lnTo>
                    <a:lnTo>
                      <a:pt x="632800" y="82396"/>
                    </a:lnTo>
                    <a:lnTo>
                      <a:pt x="634287" y="84987"/>
                    </a:lnTo>
                    <a:lnTo>
                      <a:pt x="637317" y="90131"/>
                    </a:lnTo>
                    <a:lnTo>
                      <a:pt x="640023" y="95579"/>
                    </a:lnTo>
                    <a:lnTo>
                      <a:pt x="641395" y="98284"/>
                    </a:lnTo>
                    <a:cubicBezTo>
                      <a:pt x="641452" y="98418"/>
                      <a:pt x="641490" y="98437"/>
                      <a:pt x="641585" y="98684"/>
                    </a:cubicBezTo>
                    <a:lnTo>
                      <a:pt x="641890" y="99485"/>
                    </a:lnTo>
                    <a:lnTo>
                      <a:pt x="642519" y="101085"/>
                    </a:lnTo>
                    <a:lnTo>
                      <a:pt x="643777" y="104285"/>
                    </a:lnTo>
                    <a:lnTo>
                      <a:pt x="648770" y="117087"/>
                    </a:lnTo>
                    <a:lnTo>
                      <a:pt x="649265" y="118535"/>
                    </a:lnTo>
                    <a:lnTo>
                      <a:pt x="649513" y="119259"/>
                    </a:lnTo>
                    <a:cubicBezTo>
                      <a:pt x="649608" y="119469"/>
                      <a:pt x="649761" y="119659"/>
                      <a:pt x="649875" y="119850"/>
                    </a:cubicBezTo>
                    <a:lnTo>
                      <a:pt x="651380" y="122193"/>
                    </a:lnTo>
                    <a:lnTo>
                      <a:pt x="654391" y="126860"/>
                    </a:lnTo>
                    <a:lnTo>
                      <a:pt x="660413" y="136214"/>
                    </a:lnTo>
                    <a:cubicBezTo>
                      <a:pt x="661461" y="137738"/>
                      <a:pt x="662338" y="139396"/>
                      <a:pt x="663519" y="140824"/>
                    </a:cubicBezTo>
                    <a:cubicBezTo>
                      <a:pt x="664987" y="141891"/>
                      <a:pt x="666626" y="142806"/>
                      <a:pt x="668169" y="143796"/>
                    </a:cubicBezTo>
                    <a:lnTo>
                      <a:pt x="677545" y="149664"/>
                    </a:lnTo>
                    <a:cubicBezTo>
                      <a:pt x="683739" y="154312"/>
                      <a:pt x="690199" y="155665"/>
                      <a:pt x="696564" y="158084"/>
                    </a:cubicBezTo>
                    <a:lnTo>
                      <a:pt x="701347" y="159761"/>
                    </a:lnTo>
                    <a:lnTo>
                      <a:pt x="703748" y="160599"/>
                    </a:lnTo>
                    <a:cubicBezTo>
                      <a:pt x="704262" y="160771"/>
                      <a:pt x="704301" y="160809"/>
                      <a:pt x="704453" y="160904"/>
                    </a:cubicBezTo>
                    <a:lnTo>
                      <a:pt x="704891" y="161132"/>
                    </a:lnTo>
                    <a:lnTo>
                      <a:pt x="708341" y="162885"/>
                    </a:lnTo>
                    <a:cubicBezTo>
                      <a:pt x="717545" y="167533"/>
                      <a:pt x="726006" y="173534"/>
                      <a:pt x="733267" y="180545"/>
                    </a:cubicBezTo>
                    <a:cubicBezTo>
                      <a:pt x="734429" y="181726"/>
                      <a:pt x="735687" y="182812"/>
                      <a:pt x="736811" y="184012"/>
                    </a:cubicBezTo>
                    <a:cubicBezTo>
                      <a:pt x="737859" y="185270"/>
                      <a:pt x="738945" y="186508"/>
                      <a:pt x="740032" y="187727"/>
                    </a:cubicBezTo>
                    <a:cubicBezTo>
                      <a:pt x="740565" y="188356"/>
                      <a:pt x="741156" y="188927"/>
                      <a:pt x="741651" y="189575"/>
                    </a:cubicBezTo>
                    <a:lnTo>
                      <a:pt x="743081" y="191556"/>
                    </a:lnTo>
                    <a:cubicBezTo>
                      <a:pt x="744034" y="192871"/>
                      <a:pt x="745025" y="194166"/>
                      <a:pt x="746015" y="195443"/>
                    </a:cubicBezTo>
                    <a:cubicBezTo>
                      <a:pt x="746835" y="196833"/>
                      <a:pt x="747673" y="198205"/>
                      <a:pt x="748531" y="199558"/>
                    </a:cubicBezTo>
                    <a:lnTo>
                      <a:pt x="749846" y="201596"/>
                    </a:lnTo>
                    <a:cubicBezTo>
                      <a:pt x="750265" y="202282"/>
                      <a:pt x="750570" y="203025"/>
                      <a:pt x="750932" y="203730"/>
                    </a:cubicBezTo>
                    <a:cubicBezTo>
                      <a:pt x="751637" y="205159"/>
                      <a:pt x="752380" y="206568"/>
                      <a:pt x="753143" y="207978"/>
                    </a:cubicBezTo>
                    <a:cubicBezTo>
                      <a:pt x="753848" y="209407"/>
                      <a:pt x="754324" y="210912"/>
                      <a:pt x="754953" y="212360"/>
                    </a:cubicBezTo>
                    <a:cubicBezTo>
                      <a:pt x="756363" y="215217"/>
                      <a:pt x="757030" y="218303"/>
                      <a:pt x="758078" y="221256"/>
                    </a:cubicBezTo>
                    <a:lnTo>
                      <a:pt x="758459" y="222380"/>
                    </a:lnTo>
                    <a:lnTo>
                      <a:pt x="758688" y="223542"/>
                    </a:lnTo>
                    <a:lnTo>
                      <a:pt x="759184" y="225847"/>
                    </a:lnTo>
                    <a:cubicBezTo>
                      <a:pt x="759469" y="227391"/>
                      <a:pt x="760003" y="228877"/>
                      <a:pt x="760175" y="230439"/>
                    </a:cubicBezTo>
                    <a:cubicBezTo>
                      <a:pt x="760346" y="232001"/>
                      <a:pt x="760537" y="233544"/>
                      <a:pt x="760765" y="235106"/>
                    </a:cubicBezTo>
                    <a:cubicBezTo>
                      <a:pt x="760861" y="235906"/>
                      <a:pt x="761032" y="236611"/>
                      <a:pt x="761089" y="237468"/>
                    </a:cubicBezTo>
                    <a:lnTo>
                      <a:pt x="761165" y="240174"/>
                    </a:lnTo>
                    <a:lnTo>
                      <a:pt x="761394" y="245565"/>
                    </a:lnTo>
                    <a:lnTo>
                      <a:pt x="761394" y="245908"/>
                    </a:lnTo>
                    <a:cubicBezTo>
                      <a:pt x="761394" y="245908"/>
                      <a:pt x="761394" y="246822"/>
                      <a:pt x="761394" y="246822"/>
                    </a:cubicBezTo>
                    <a:lnTo>
                      <a:pt x="761337" y="248785"/>
                    </a:lnTo>
                    <a:cubicBezTo>
                      <a:pt x="761280" y="250099"/>
                      <a:pt x="761165" y="251414"/>
                      <a:pt x="761070" y="252728"/>
                    </a:cubicBezTo>
                    <a:cubicBezTo>
                      <a:pt x="760803" y="255376"/>
                      <a:pt x="760460" y="258024"/>
                      <a:pt x="759965" y="260710"/>
                    </a:cubicBezTo>
                    <a:cubicBezTo>
                      <a:pt x="758307" y="269683"/>
                      <a:pt x="758898" y="278427"/>
                      <a:pt x="760803" y="285743"/>
                    </a:cubicBezTo>
                    <a:cubicBezTo>
                      <a:pt x="761756" y="289458"/>
                      <a:pt x="762957" y="292677"/>
                      <a:pt x="764405" y="295840"/>
                    </a:cubicBezTo>
                    <a:cubicBezTo>
                      <a:pt x="766387" y="298983"/>
                      <a:pt x="768540" y="301993"/>
                      <a:pt x="770598" y="305079"/>
                    </a:cubicBezTo>
                    <a:lnTo>
                      <a:pt x="773724" y="309689"/>
                    </a:lnTo>
                    <a:cubicBezTo>
                      <a:pt x="773991" y="310070"/>
                      <a:pt x="774219" y="310471"/>
                      <a:pt x="774524" y="310832"/>
                    </a:cubicBezTo>
                    <a:lnTo>
                      <a:pt x="775820" y="311823"/>
                    </a:lnTo>
                    <a:lnTo>
                      <a:pt x="778393" y="313804"/>
                    </a:lnTo>
                    <a:lnTo>
                      <a:pt x="788702" y="321729"/>
                    </a:lnTo>
                    <a:lnTo>
                      <a:pt x="791179" y="323615"/>
                    </a:lnTo>
                    <a:lnTo>
                      <a:pt x="793295" y="325178"/>
                    </a:lnTo>
                    <a:lnTo>
                      <a:pt x="797525" y="328283"/>
                    </a:lnTo>
                    <a:lnTo>
                      <a:pt x="801756" y="331388"/>
                    </a:lnTo>
                    <a:lnTo>
                      <a:pt x="803871" y="332950"/>
                    </a:lnTo>
                    <a:cubicBezTo>
                      <a:pt x="804100" y="333103"/>
                      <a:pt x="804138" y="333160"/>
                      <a:pt x="804195" y="333217"/>
                    </a:cubicBezTo>
                    <a:lnTo>
                      <a:pt x="804386" y="333407"/>
                    </a:lnTo>
                    <a:lnTo>
                      <a:pt x="804767" y="333769"/>
                    </a:lnTo>
                    <a:cubicBezTo>
                      <a:pt x="806787" y="335732"/>
                      <a:pt x="808997" y="337522"/>
                      <a:pt x="810846" y="339656"/>
                    </a:cubicBezTo>
                    <a:cubicBezTo>
                      <a:pt x="811799" y="340685"/>
                      <a:pt x="812809" y="341675"/>
                      <a:pt x="813762" y="342704"/>
                    </a:cubicBezTo>
                    <a:lnTo>
                      <a:pt x="816449" y="345943"/>
                    </a:lnTo>
                    <a:lnTo>
                      <a:pt x="817821" y="347543"/>
                    </a:lnTo>
                    <a:lnTo>
                      <a:pt x="819040" y="349239"/>
                    </a:lnTo>
                    <a:lnTo>
                      <a:pt x="821537" y="352611"/>
                    </a:lnTo>
                    <a:lnTo>
                      <a:pt x="823785" y="356135"/>
                    </a:lnTo>
                    <a:cubicBezTo>
                      <a:pt x="824548" y="357297"/>
                      <a:pt x="825348" y="358440"/>
                      <a:pt x="825958" y="359697"/>
                    </a:cubicBezTo>
                    <a:cubicBezTo>
                      <a:pt x="826720" y="361107"/>
                      <a:pt x="827501" y="362498"/>
                      <a:pt x="828283" y="363888"/>
                    </a:cubicBezTo>
                    <a:lnTo>
                      <a:pt x="830303" y="368213"/>
                    </a:lnTo>
                    <a:cubicBezTo>
                      <a:pt x="831046" y="369623"/>
                      <a:pt x="831599" y="371109"/>
                      <a:pt x="832151" y="372595"/>
                    </a:cubicBezTo>
                    <a:cubicBezTo>
                      <a:pt x="832685" y="374081"/>
                      <a:pt x="833428" y="375509"/>
                      <a:pt x="833828" y="377033"/>
                    </a:cubicBezTo>
                    <a:cubicBezTo>
                      <a:pt x="835924" y="383015"/>
                      <a:pt x="837182" y="389226"/>
                      <a:pt x="838230" y="395474"/>
                    </a:cubicBezTo>
                    <a:cubicBezTo>
                      <a:pt x="838440" y="398637"/>
                      <a:pt x="839031" y="401761"/>
                      <a:pt x="838973" y="404981"/>
                    </a:cubicBezTo>
                    <a:cubicBezTo>
                      <a:pt x="838992" y="406581"/>
                      <a:pt x="839164" y="408162"/>
                      <a:pt x="839126" y="409762"/>
                    </a:cubicBezTo>
                    <a:cubicBezTo>
                      <a:pt x="839126" y="411363"/>
                      <a:pt x="839069" y="412963"/>
                      <a:pt x="838973" y="414544"/>
                    </a:cubicBezTo>
                    <a:cubicBezTo>
                      <a:pt x="838802" y="417726"/>
                      <a:pt x="838459" y="420888"/>
                      <a:pt x="837983" y="424012"/>
                    </a:cubicBezTo>
                    <a:cubicBezTo>
                      <a:pt x="837887" y="424793"/>
                      <a:pt x="837716" y="425574"/>
                      <a:pt x="837601" y="426356"/>
                    </a:cubicBezTo>
                    <a:cubicBezTo>
                      <a:pt x="837468" y="427137"/>
                      <a:pt x="837220" y="428280"/>
                      <a:pt x="837030" y="429232"/>
                    </a:cubicBezTo>
                    <a:lnTo>
                      <a:pt x="835296" y="436186"/>
                    </a:lnTo>
                    <a:lnTo>
                      <a:pt x="832894" y="443482"/>
                    </a:lnTo>
                    <a:cubicBezTo>
                      <a:pt x="829617" y="452341"/>
                      <a:pt x="828702" y="461409"/>
                      <a:pt x="829464" y="469200"/>
                    </a:cubicBezTo>
                    <a:lnTo>
                      <a:pt x="830265" y="474897"/>
                    </a:lnTo>
                    <a:cubicBezTo>
                      <a:pt x="830779" y="476859"/>
                      <a:pt x="831465" y="478688"/>
                      <a:pt x="832075" y="480593"/>
                    </a:cubicBezTo>
                    <a:cubicBezTo>
                      <a:pt x="833428" y="484365"/>
                      <a:pt x="834057" y="488137"/>
                      <a:pt x="836934" y="491890"/>
                    </a:cubicBezTo>
                    <a:lnTo>
                      <a:pt x="840498" y="497529"/>
                    </a:lnTo>
                    <a:lnTo>
                      <a:pt x="842270" y="500348"/>
                    </a:lnTo>
                    <a:cubicBezTo>
                      <a:pt x="842880" y="501282"/>
                      <a:pt x="843700" y="502158"/>
                      <a:pt x="844424" y="503053"/>
                    </a:cubicBezTo>
                    <a:cubicBezTo>
                      <a:pt x="847339" y="506654"/>
                      <a:pt x="850369" y="510178"/>
                      <a:pt x="853190" y="513817"/>
                    </a:cubicBezTo>
                    <a:lnTo>
                      <a:pt x="853704" y="514503"/>
                    </a:lnTo>
                    <a:lnTo>
                      <a:pt x="853952" y="514846"/>
                    </a:lnTo>
                    <a:lnTo>
                      <a:pt x="854524" y="515722"/>
                    </a:lnTo>
                    <a:lnTo>
                      <a:pt x="854829" y="516198"/>
                    </a:lnTo>
                    <a:lnTo>
                      <a:pt x="855457" y="517151"/>
                    </a:lnTo>
                    <a:lnTo>
                      <a:pt x="856734" y="519037"/>
                    </a:lnTo>
                    <a:lnTo>
                      <a:pt x="859078" y="522923"/>
                    </a:lnTo>
                    <a:cubicBezTo>
                      <a:pt x="865081" y="533420"/>
                      <a:pt x="869350" y="544679"/>
                      <a:pt x="871675" y="556338"/>
                    </a:cubicBezTo>
                    <a:cubicBezTo>
                      <a:pt x="874076" y="568550"/>
                      <a:pt x="874228" y="581390"/>
                      <a:pt x="872456" y="593735"/>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9" name="Freeform 9">
                <a:extLst>
                  <a:ext uri="{FF2B5EF4-FFF2-40B4-BE49-F238E27FC236}">
                    <a16:creationId xmlns:a16="http://schemas.microsoft.com/office/drawing/2014/main" id="{2491BB65-2BB8-CA20-25DB-4EB2C4E2C238}"/>
                  </a:ext>
                </a:extLst>
              </p:cNvPr>
              <p:cNvSpPr/>
              <p:nvPr/>
            </p:nvSpPr>
            <p:spPr>
              <a:xfrm>
                <a:off x="2967471" y="3897033"/>
                <a:ext cx="237864" cy="205194"/>
              </a:xfrm>
              <a:custGeom>
                <a:avLst/>
                <a:gdLst>
                  <a:gd name="connsiteX0" fmla="*/ 201409 w 237864"/>
                  <a:gd name="connsiteY0" fmla="*/ 0 h 205194"/>
                  <a:gd name="connsiteX1" fmla="*/ 164935 w 237864"/>
                  <a:gd name="connsiteY1" fmla="*/ 36463 h 205194"/>
                  <a:gd name="connsiteX2" fmla="*/ 193786 w 237864"/>
                  <a:gd name="connsiteY2" fmla="*/ 72107 h 205194"/>
                  <a:gd name="connsiteX3" fmla="*/ 193786 w 237864"/>
                  <a:gd name="connsiteY3" fmla="*/ 145566 h 205194"/>
                  <a:gd name="connsiteX4" fmla="*/ 184906 w 237864"/>
                  <a:gd name="connsiteY4" fmla="*/ 154444 h 205194"/>
                  <a:gd name="connsiteX5" fmla="*/ 70014 w 237864"/>
                  <a:gd name="connsiteY5" fmla="*/ 154444 h 205194"/>
                  <a:gd name="connsiteX6" fmla="*/ 36474 w 237864"/>
                  <a:gd name="connsiteY6" fmla="*/ 132269 h 205194"/>
                  <a:gd name="connsiteX7" fmla="*/ 0 w 237864"/>
                  <a:gd name="connsiteY7" fmla="*/ 168732 h 205194"/>
                  <a:gd name="connsiteX8" fmla="*/ 36474 w 237864"/>
                  <a:gd name="connsiteY8" fmla="*/ 205195 h 205194"/>
                  <a:gd name="connsiteX9" fmla="*/ 70014 w 237864"/>
                  <a:gd name="connsiteY9" fmla="*/ 183020 h 205194"/>
                  <a:gd name="connsiteX10" fmla="*/ 184906 w 237864"/>
                  <a:gd name="connsiteY10" fmla="*/ 183020 h 205194"/>
                  <a:gd name="connsiteX11" fmla="*/ 222371 w 237864"/>
                  <a:gd name="connsiteY11" fmla="*/ 145566 h 205194"/>
                  <a:gd name="connsiteX12" fmla="*/ 222371 w 237864"/>
                  <a:gd name="connsiteY12" fmla="*/ 66239 h 205194"/>
                  <a:gd name="connsiteX13" fmla="*/ 237864 w 237864"/>
                  <a:gd name="connsiteY13" fmla="*/ 36463 h 205194"/>
                  <a:gd name="connsiteX14" fmla="*/ 201390 w 237864"/>
                  <a:gd name="connsiteY14" fmla="*/ 0 h 20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7864" h="205194">
                    <a:moveTo>
                      <a:pt x="201409" y="0"/>
                    </a:moveTo>
                    <a:cubicBezTo>
                      <a:pt x="181304" y="0"/>
                      <a:pt x="164935" y="16345"/>
                      <a:pt x="164935" y="36463"/>
                    </a:cubicBezTo>
                    <a:cubicBezTo>
                      <a:pt x="164935" y="53951"/>
                      <a:pt x="177322" y="68601"/>
                      <a:pt x="193786" y="72107"/>
                    </a:cubicBezTo>
                    <a:lnTo>
                      <a:pt x="193786" y="145566"/>
                    </a:lnTo>
                    <a:cubicBezTo>
                      <a:pt x="193786" y="150462"/>
                      <a:pt x="189804" y="154444"/>
                      <a:pt x="184906" y="154444"/>
                    </a:cubicBezTo>
                    <a:lnTo>
                      <a:pt x="70014" y="154444"/>
                    </a:lnTo>
                    <a:cubicBezTo>
                      <a:pt x="64449" y="141432"/>
                      <a:pt x="51510" y="132269"/>
                      <a:pt x="36474" y="132269"/>
                    </a:cubicBezTo>
                    <a:cubicBezTo>
                      <a:pt x="16370" y="132269"/>
                      <a:pt x="0" y="148614"/>
                      <a:pt x="0" y="168732"/>
                    </a:cubicBezTo>
                    <a:cubicBezTo>
                      <a:pt x="0" y="188849"/>
                      <a:pt x="16351" y="205195"/>
                      <a:pt x="36474" y="205195"/>
                    </a:cubicBezTo>
                    <a:cubicBezTo>
                      <a:pt x="51510" y="205195"/>
                      <a:pt x="64449" y="196050"/>
                      <a:pt x="70014" y="183020"/>
                    </a:cubicBezTo>
                    <a:lnTo>
                      <a:pt x="184906" y="183020"/>
                    </a:lnTo>
                    <a:cubicBezTo>
                      <a:pt x="205563" y="183020"/>
                      <a:pt x="222371" y="166217"/>
                      <a:pt x="222371" y="145566"/>
                    </a:cubicBezTo>
                    <a:lnTo>
                      <a:pt x="222371" y="66239"/>
                    </a:lnTo>
                    <a:cubicBezTo>
                      <a:pt x="231728" y="59628"/>
                      <a:pt x="237864" y="48770"/>
                      <a:pt x="237864" y="36463"/>
                    </a:cubicBezTo>
                    <a:cubicBezTo>
                      <a:pt x="237864" y="16364"/>
                      <a:pt x="221514" y="0"/>
                      <a:pt x="201390"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0" name="Freeform 10">
                <a:extLst>
                  <a:ext uri="{FF2B5EF4-FFF2-40B4-BE49-F238E27FC236}">
                    <a16:creationId xmlns:a16="http://schemas.microsoft.com/office/drawing/2014/main" id="{973AE75E-4B4A-7F7B-F0BD-8701A1732F80}"/>
                  </a:ext>
                </a:extLst>
              </p:cNvPr>
              <p:cNvSpPr/>
              <p:nvPr/>
            </p:nvSpPr>
            <p:spPr>
              <a:xfrm>
                <a:off x="3045146" y="4311653"/>
                <a:ext cx="122131" cy="232091"/>
              </a:xfrm>
              <a:custGeom>
                <a:avLst/>
                <a:gdLst>
                  <a:gd name="connsiteX0" fmla="*/ 99209 w 122131"/>
                  <a:gd name="connsiteY0" fmla="*/ 2894 h 232091"/>
                  <a:gd name="connsiteX1" fmla="*/ 46365 w 122131"/>
                  <a:gd name="connsiteY1" fmla="*/ 42957 h 232091"/>
                  <a:gd name="connsiteX2" fmla="*/ 44707 w 122131"/>
                  <a:gd name="connsiteY2" fmla="*/ 44443 h 232091"/>
                  <a:gd name="connsiteX3" fmla="*/ 22182 w 122131"/>
                  <a:gd name="connsiteY3" fmla="*/ 100338 h 232091"/>
                  <a:gd name="connsiteX4" fmla="*/ 22182 w 122131"/>
                  <a:gd name="connsiteY4" fmla="*/ 162100 h 232091"/>
                  <a:gd name="connsiteX5" fmla="*/ 0 w 122131"/>
                  <a:gd name="connsiteY5" fmla="*/ 195629 h 232091"/>
                  <a:gd name="connsiteX6" fmla="*/ 36474 w 122131"/>
                  <a:gd name="connsiteY6" fmla="*/ 232092 h 232091"/>
                  <a:gd name="connsiteX7" fmla="*/ 72949 w 122131"/>
                  <a:gd name="connsiteY7" fmla="*/ 195629 h 232091"/>
                  <a:gd name="connsiteX8" fmla="*/ 50767 w 122131"/>
                  <a:gd name="connsiteY8" fmla="*/ 162100 h 232091"/>
                  <a:gd name="connsiteX9" fmla="*/ 50767 w 122131"/>
                  <a:gd name="connsiteY9" fmla="*/ 100338 h 232091"/>
                  <a:gd name="connsiteX10" fmla="*/ 64583 w 122131"/>
                  <a:gd name="connsiteY10" fmla="*/ 65018 h 232091"/>
                  <a:gd name="connsiteX11" fmla="*/ 116474 w 122131"/>
                  <a:gd name="connsiteY11" fmla="*/ 25678 h 232091"/>
                  <a:gd name="connsiteX12" fmla="*/ 119218 w 122131"/>
                  <a:gd name="connsiteY12" fmla="*/ 5656 h 232091"/>
                  <a:gd name="connsiteX13" fmla="*/ 99189 w 122131"/>
                  <a:gd name="connsiteY13" fmla="*/ 2913 h 232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131" h="232091">
                    <a:moveTo>
                      <a:pt x="99209" y="2894"/>
                    </a:moveTo>
                    <a:lnTo>
                      <a:pt x="46365" y="42957"/>
                    </a:lnTo>
                    <a:cubicBezTo>
                      <a:pt x="45774" y="43414"/>
                      <a:pt x="45221" y="43910"/>
                      <a:pt x="44707" y="44443"/>
                    </a:cubicBezTo>
                    <a:cubicBezTo>
                      <a:pt x="30186" y="59550"/>
                      <a:pt x="22182" y="79401"/>
                      <a:pt x="22182" y="100338"/>
                    </a:cubicBezTo>
                    <a:lnTo>
                      <a:pt x="22182" y="162100"/>
                    </a:lnTo>
                    <a:cubicBezTo>
                      <a:pt x="9166" y="167663"/>
                      <a:pt x="0" y="180598"/>
                      <a:pt x="0" y="195629"/>
                    </a:cubicBezTo>
                    <a:cubicBezTo>
                      <a:pt x="0" y="215727"/>
                      <a:pt x="16351" y="232092"/>
                      <a:pt x="36474" y="232092"/>
                    </a:cubicBezTo>
                    <a:cubicBezTo>
                      <a:pt x="56598" y="232092"/>
                      <a:pt x="72949" y="215746"/>
                      <a:pt x="72949" y="195629"/>
                    </a:cubicBezTo>
                    <a:cubicBezTo>
                      <a:pt x="72949" y="180598"/>
                      <a:pt x="63801" y="167663"/>
                      <a:pt x="50767" y="162100"/>
                    </a:cubicBezTo>
                    <a:lnTo>
                      <a:pt x="50767" y="100338"/>
                    </a:lnTo>
                    <a:cubicBezTo>
                      <a:pt x="50767" y="87155"/>
                      <a:pt x="55664" y="74657"/>
                      <a:pt x="64583" y="65018"/>
                    </a:cubicBezTo>
                    <a:lnTo>
                      <a:pt x="116474" y="25678"/>
                    </a:lnTo>
                    <a:cubicBezTo>
                      <a:pt x="122762" y="20915"/>
                      <a:pt x="124001" y="11943"/>
                      <a:pt x="119218" y="5656"/>
                    </a:cubicBezTo>
                    <a:cubicBezTo>
                      <a:pt x="114454" y="-631"/>
                      <a:pt x="105478" y="-1869"/>
                      <a:pt x="99189" y="2913"/>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1" name="Freeform 11">
                <a:extLst>
                  <a:ext uri="{FF2B5EF4-FFF2-40B4-BE49-F238E27FC236}">
                    <a16:creationId xmlns:a16="http://schemas.microsoft.com/office/drawing/2014/main" id="{0D2D50F5-A473-681B-EE21-0F9F12F37056}"/>
                  </a:ext>
                </a:extLst>
              </p:cNvPr>
              <p:cNvSpPr/>
              <p:nvPr/>
            </p:nvSpPr>
            <p:spPr>
              <a:xfrm>
                <a:off x="2953922" y="4140424"/>
                <a:ext cx="223100" cy="155434"/>
              </a:xfrm>
              <a:custGeom>
                <a:avLst/>
                <a:gdLst>
                  <a:gd name="connsiteX0" fmla="*/ 217359 w 223100"/>
                  <a:gd name="connsiteY0" fmla="*/ 78203 h 155434"/>
                  <a:gd name="connsiteX1" fmla="*/ 116436 w 223100"/>
                  <a:gd name="connsiteY1" fmla="*/ 2839 h 155434"/>
                  <a:gd name="connsiteX2" fmla="*/ 107879 w 223100"/>
                  <a:gd name="connsiteY2" fmla="*/ 0 h 155434"/>
                  <a:gd name="connsiteX3" fmla="*/ 55588 w 223100"/>
                  <a:gd name="connsiteY3" fmla="*/ 0 h 155434"/>
                  <a:gd name="connsiteX4" fmla="*/ 4821 w 223100"/>
                  <a:gd name="connsiteY4" fmla="*/ 50751 h 155434"/>
                  <a:gd name="connsiteX5" fmla="*/ 4821 w 223100"/>
                  <a:gd name="connsiteY5" fmla="*/ 98206 h 155434"/>
                  <a:gd name="connsiteX6" fmla="*/ 5374 w 223100"/>
                  <a:gd name="connsiteY6" fmla="*/ 102073 h 155434"/>
                  <a:gd name="connsiteX7" fmla="*/ 0 w 223100"/>
                  <a:gd name="connsiteY7" fmla="*/ 120571 h 155434"/>
                  <a:gd name="connsiteX8" fmla="*/ 34874 w 223100"/>
                  <a:gd name="connsiteY8" fmla="*/ 155434 h 155434"/>
                  <a:gd name="connsiteX9" fmla="*/ 69747 w 223100"/>
                  <a:gd name="connsiteY9" fmla="*/ 120571 h 155434"/>
                  <a:gd name="connsiteX10" fmla="*/ 34874 w 223100"/>
                  <a:gd name="connsiteY10" fmla="*/ 85709 h 155434"/>
                  <a:gd name="connsiteX11" fmla="*/ 33406 w 223100"/>
                  <a:gd name="connsiteY11" fmla="*/ 85785 h 155434"/>
                  <a:gd name="connsiteX12" fmla="*/ 33406 w 223100"/>
                  <a:gd name="connsiteY12" fmla="*/ 50751 h 155434"/>
                  <a:gd name="connsiteX13" fmla="*/ 55588 w 223100"/>
                  <a:gd name="connsiteY13" fmla="*/ 28576 h 155434"/>
                  <a:gd name="connsiteX14" fmla="*/ 103134 w 223100"/>
                  <a:gd name="connsiteY14" fmla="*/ 28576 h 155434"/>
                  <a:gd name="connsiteX15" fmla="*/ 200247 w 223100"/>
                  <a:gd name="connsiteY15" fmla="*/ 101102 h 155434"/>
                  <a:gd name="connsiteX16" fmla="*/ 220256 w 223100"/>
                  <a:gd name="connsiteY16" fmla="*/ 98206 h 155434"/>
                  <a:gd name="connsiteX17" fmla="*/ 217359 w 223100"/>
                  <a:gd name="connsiteY17" fmla="*/ 78203 h 15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100" h="155434">
                    <a:moveTo>
                      <a:pt x="217359" y="78203"/>
                    </a:moveTo>
                    <a:lnTo>
                      <a:pt x="116436" y="2839"/>
                    </a:lnTo>
                    <a:cubicBezTo>
                      <a:pt x="113958" y="991"/>
                      <a:pt x="110966" y="0"/>
                      <a:pt x="107879" y="0"/>
                    </a:cubicBezTo>
                    <a:lnTo>
                      <a:pt x="55588" y="0"/>
                    </a:lnTo>
                    <a:cubicBezTo>
                      <a:pt x="27594" y="0"/>
                      <a:pt x="4821" y="22766"/>
                      <a:pt x="4821" y="50751"/>
                    </a:cubicBezTo>
                    <a:lnTo>
                      <a:pt x="4821" y="98206"/>
                    </a:lnTo>
                    <a:cubicBezTo>
                      <a:pt x="4821" y="99559"/>
                      <a:pt x="5012" y="100854"/>
                      <a:pt x="5374" y="102073"/>
                    </a:cubicBezTo>
                    <a:cubicBezTo>
                      <a:pt x="2001" y="107446"/>
                      <a:pt x="0" y="113770"/>
                      <a:pt x="0" y="120571"/>
                    </a:cubicBezTo>
                    <a:cubicBezTo>
                      <a:pt x="0" y="139794"/>
                      <a:pt x="15645" y="155434"/>
                      <a:pt x="34874" y="155434"/>
                    </a:cubicBezTo>
                    <a:cubicBezTo>
                      <a:pt x="54102" y="155434"/>
                      <a:pt x="69747" y="139794"/>
                      <a:pt x="69747" y="120571"/>
                    </a:cubicBezTo>
                    <a:cubicBezTo>
                      <a:pt x="69747" y="101349"/>
                      <a:pt x="54102" y="85709"/>
                      <a:pt x="34874" y="85709"/>
                    </a:cubicBezTo>
                    <a:cubicBezTo>
                      <a:pt x="34378" y="85709"/>
                      <a:pt x="33902" y="85766"/>
                      <a:pt x="33406" y="85785"/>
                    </a:cubicBezTo>
                    <a:lnTo>
                      <a:pt x="33406" y="50751"/>
                    </a:lnTo>
                    <a:cubicBezTo>
                      <a:pt x="33406" y="38520"/>
                      <a:pt x="43354" y="28576"/>
                      <a:pt x="55588" y="28576"/>
                    </a:cubicBezTo>
                    <a:lnTo>
                      <a:pt x="103134" y="28576"/>
                    </a:lnTo>
                    <a:lnTo>
                      <a:pt x="200247" y="101102"/>
                    </a:lnTo>
                    <a:cubicBezTo>
                      <a:pt x="206573" y="105826"/>
                      <a:pt x="215530" y="104531"/>
                      <a:pt x="220256" y="98206"/>
                    </a:cubicBezTo>
                    <a:cubicBezTo>
                      <a:pt x="224982" y="91881"/>
                      <a:pt x="223686" y="82927"/>
                      <a:pt x="217359" y="78203"/>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2" name="Freeform 14">
                <a:extLst>
                  <a:ext uri="{FF2B5EF4-FFF2-40B4-BE49-F238E27FC236}">
                    <a16:creationId xmlns:a16="http://schemas.microsoft.com/office/drawing/2014/main" id="{9D844C00-A84A-A0A8-6CE9-3155479D32A1}"/>
                  </a:ext>
                </a:extLst>
              </p:cNvPr>
              <p:cNvSpPr/>
              <p:nvPr/>
            </p:nvSpPr>
            <p:spPr>
              <a:xfrm>
                <a:off x="3292212" y="4140424"/>
                <a:ext cx="238496" cy="161397"/>
              </a:xfrm>
              <a:custGeom>
                <a:avLst/>
                <a:gdLst>
                  <a:gd name="connsiteX0" fmla="*/ 216295 w 238496"/>
                  <a:gd name="connsiteY0" fmla="*/ 91405 h 161397"/>
                  <a:gd name="connsiteX1" fmla="*/ 216295 w 238496"/>
                  <a:gd name="connsiteY1" fmla="*/ 50751 h 161397"/>
                  <a:gd name="connsiteX2" fmla="*/ 165529 w 238496"/>
                  <a:gd name="connsiteY2" fmla="*/ 0 h 161397"/>
                  <a:gd name="connsiteX3" fmla="*/ 113237 w 238496"/>
                  <a:gd name="connsiteY3" fmla="*/ 0 h 161397"/>
                  <a:gd name="connsiteX4" fmla="*/ 104814 w 238496"/>
                  <a:gd name="connsiteY4" fmla="*/ 2743 h 161397"/>
                  <a:gd name="connsiteX5" fmla="*/ 5872 w 238496"/>
                  <a:gd name="connsiteY5" fmla="*/ 74926 h 161397"/>
                  <a:gd name="connsiteX6" fmla="*/ 2747 w 238496"/>
                  <a:gd name="connsiteY6" fmla="*/ 94891 h 161397"/>
                  <a:gd name="connsiteX7" fmla="*/ 22719 w 238496"/>
                  <a:gd name="connsiteY7" fmla="*/ 98016 h 161397"/>
                  <a:gd name="connsiteX8" fmla="*/ 117906 w 238496"/>
                  <a:gd name="connsiteY8" fmla="*/ 28576 h 161397"/>
                  <a:gd name="connsiteX9" fmla="*/ 165548 w 238496"/>
                  <a:gd name="connsiteY9" fmla="*/ 28576 h 161397"/>
                  <a:gd name="connsiteX10" fmla="*/ 187729 w 238496"/>
                  <a:gd name="connsiteY10" fmla="*/ 50751 h 161397"/>
                  <a:gd name="connsiteX11" fmla="*/ 187729 w 238496"/>
                  <a:gd name="connsiteY11" fmla="*/ 91405 h 161397"/>
                  <a:gd name="connsiteX12" fmla="*/ 165548 w 238496"/>
                  <a:gd name="connsiteY12" fmla="*/ 124934 h 161397"/>
                  <a:gd name="connsiteX13" fmla="*/ 202022 w 238496"/>
                  <a:gd name="connsiteY13" fmla="*/ 161397 h 161397"/>
                  <a:gd name="connsiteX14" fmla="*/ 238496 w 238496"/>
                  <a:gd name="connsiteY14" fmla="*/ 124934 h 161397"/>
                  <a:gd name="connsiteX15" fmla="*/ 216314 w 238496"/>
                  <a:gd name="connsiteY15" fmla="*/ 91405 h 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8496" h="161397">
                    <a:moveTo>
                      <a:pt x="216295" y="91405"/>
                    </a:moveTo>
                    <a:lnTo>
                      <a:pt x="216295" y="50751"/>
                    </a:lnTo>
                    <a:cubicBezTo>
                      <a:pt x="216295" y="22766"/>
                      <a:pt x="193523" y="0"/>
                      <a:pt x="165529" y="0"/>
                    </a:cubicBezTo>
                    <a:lnTo>
                      <a:pt x="113237" y="0"/>
                    </a:lnTo>
                    <a:cubicBezTo>
                      <a:pt x="110207" y="0"/>
                      <a:pt x="107253" y="953"/>
                      <a:pt x="104814" y="2743"/>
                    </a:cubicBezTo>
                    <a:lnTo>
                      <a:pt x="5872" y="74926"/>
                    </a:lnTo>
                    <a:cubicBezTo>
                      <a:pt x="-511" y="79574"/>
                      <a:pt x="-1903" y="88509"/>
                      <a:pt x="2747" y="94891"/>
                    </a:cubicBezTo>
                    <a:cubicBezTo>
                      <a:pt x="7397" y="101273"/>
                      <a:pt x="16335" y="102664"/>
                      <a:pt x="22719" y="98016"/>
                    </a:cubicBezTo>
                    <a:lnTo>
                      <a:pt x="117906" y="28576"/>
                    </a:lnTo>
                    <a:lnTo>
                      <a:pt x="165548" y="28576"/>
                    </a:lnTo>
                    <a:cubicBezTo>
                      <a:pt x="177782" y="28576"/>
                      <a:pt x="187729" y="38520"/>
                      <a:pt x="187729" y="50751"/>
                    </a:cubicBezTo>
                    <a:lnTo>
                      <a:pt x="187729" y="91405"/>
                    </a:lnTo>
                    <a:cubicBezTo>
                      <a:pt x="174714" y="96968"/>
                      <a:pt x="165548" y="109903"/>
                      <a:pt x="165548" y="124934"/>
                    </a:cubicBezTo>
                    <a:cubicBezTo>
                      <a:pt x="165548" y="145033"/>
                      <a:pt x="181898" y="161397"/>
                      <a:pt x="202022" y="161397"/>
                    </a:cubicBezTo>
                    <a:cubicBezTo>
                      <a:pt x="222146" y="161397"/>
                      <a:pt x="238496" y="145052"/>
                      <a:pt x="238496" y="124934"/>
                    </a:cubicBezTo>
                    <a:cubicBezTo>
                      <a:pt x="238496" y="109903"/>
                      <a:pt x="229349" y="96968"/>
                      <a:pt x="216314" y="91405"/>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3" name="Freeform 15">
                <a:extLst>
                  <a:ext uri="{FF2B5EF4-FFF2-40B4-BE49-F238E27FC236}">
                    <a16:creationId xmlns:a16="http://schemas.microsoft.com/office/drawing/2014/main" id="{5E5CBEF1-97F4-6F19-0EFE-EE2D9582518D}"/>
                  </a:ext>
                </a:extLst>
              </p:cNvPr>
              <p:cNvSpPr/>
              <p:nvPr/>
            </p:nvSpPr>
            <p:spPr>
              <a:xfrm>
                <a:off x="3299962" y="4311634"/>
                <a:ext cx="122123" cy="232091"/>
              </a:xfrm>
              <a:custGeom>
                <a:avLst/>
                <a:gdLst>
                  <a:gd name="connsiteX0" fmla="*/ 99960 w 122123"/>
                  <a:gd name="connsiteY0" fmla="*/ 162119 h 232091"/>
                  <a:gd name="connsiteX1" fmla="*/ 99960 w 122123"/>
                  <a:gd name="connsiteY1" fmla="*/ 100357 h 232091"/>
                  <a:gd name="connsiteX2" fmla="*/ 77436 w 122123"/>
                  <a:gd name="connsiteY2" fmla="*/ 44462 h 232091"/>
                  <a:gd name="connsiteX3" fmla="*/ 75778 w 122123"/>
                  <a:gd name="connsiteY3" fmla="*/ 42976 h 232091"/>
                  <a:gd name="connsiteX4" fmla="*/ 22934 w 122123"/>
                  <a:gd name="connsiteY4" fmla="*/ 2913 h 232091"/>
                  <a:gd name="connsiteX5" fmla="*/ 2905 w 122123"/>
                  <a:gd name="connsiteY5" fmla="*/ 5656 h 232091"/>
                  <a:gd name="connsiteX6" fmla="*/ 5649 w 122123"/>
                  <a:gd name="connsiteY6" fmla="*/ 25678 h 232091"/>
                  <a:gd name="connsiteX7" fmla="*/ 57541 w 122123"/>
                  <a:gd name="connsiteY7" fmla="*/ 65018 h 232091"/>
                  <a:gd name="connsiteX8" fmla="*/ 71357 w 122123"/>
                  <a:gd name="connsiteY8" fmla="*/ 100338 h 232091"/>
                  <a:gd name="connsiteX9" fmla="*/ 71357 w 122123"/>
                  <a:gd name="connsiteY9" fmla="*/ 162100 h 232091"/>
                  <a:gd name="connsiteX10" fmla="*/ 49175 w 122123"/>
                  <a:gd name="connsiteY10" fmla="*/ 195629 h 232091"/>
                  <a:gd name="connsiteX11" fmla="*/ 85649 w 122123"/>
                  <a:gd name="connsiteY11" fmla="*/ 232092 h 232091"/>
                  <a:gd name="connsiteX12" fmla="*/ 122123 w 122123"/>
                  <a:gd name="connsiteY12" fmla="*/ 195629 h 232091"/>
                  <a:gd name="connsiteX13" fmla="*/ 99941 w 122123"/>
                  <a:gd name="connsiteY13" fmla="*/ 162100 h 232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123" h="232091">
                    <a:moveTo>
                      <a:pt x="99960" y="162119"/>
                    </a:moveTo>
                    <a:lnTo>
                      <a:pt x="99960" y="100357"/>
                    </a:lnTo>
                    <a:cubicBezTo>
                      <a:pt x="99960" y="79401"/>
                      <a:pt x="91957" y="59550"/>
                      <a:pt x="77436" y="44462"/>
                    </a:cubicBezTo>
                    <a:cubicBezTo>
                      <a:pt x="76921" y="43929"/>
                      <a:pt x="76368" y="43433"/>
                      <a:pt x="75778" y="42976"/>
                    </a:cubicBezTo>
                    <a:lnTo>
                      <a:pt x="22934" y="2913"/>
                    </a:lnTo>
                    <a:cubicBezTo>
                      <a:pt x="16645" y="-1869"/>
                      <a:pt x="7669" y="-631"/>
                      <a:pt x="2905" y="5656"/>
                    </a:cubicBezTo>
                    <a:cubicBezTo>
                      <a:pt x="-1859" y="11943"/>
                      <a:pt x="-639" y="20896"/>
                      <a:pt x="5649" y="25678"/>
                    </a:cubicBezTo>
                    <a:lnTo>
                      <a:pt x="57541" y="65018"/>
                    </a:lnTo>
                    <a:cubicBezTo>
                      <a:pt x="66459" y="74676"/>
                      <a:pt x="71357" y="87174"/>
                      <a:pt x="71357" y="100338"/>
                    </a:cubicBezTo>
                    <a:lnTo>
                      <a:pt x="71357" y="162100"/>
                    </a:lnTo>
                    <a:cubicBezTo>
                      <a:pt x="58341" y="167663"/>
                      <a:pt x="49175" y="180598"/>
                      <a:pt x="49175" y="195629"/>
                    </a:cubicBezTo>
                    <a:cubicBezTo>
                      <a:pt x="49175" y="215727"/>
                      <a:pt x="65525" y="232092"/>
                      <a:pt x="85649" y="232092"/>
                    </a:cubicBezTo>
                    <a:cubicBezTo>
                      <a:pt x="105773" y="232092"/>
                      <a:pt x="122123" y="215746"/>
                      <a:pt x="122123" y="195629"/>
                    </a:cubicBezTo>
                    <a:cubicBezTo>
                      <a:pt x="122123" y="180598"/>
                      <a:pt x="112976" y="167663"/>
                      <a:pt x="99941" y="16210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4" name="Freeform 16">
                <a:extLst>
                  <a:ext uri="{FF2B5EF4-FFF2-40B4-BE49-F238E27FC236}">
                    <a16:creationId xmlns:a16="http://schemas.microsoft.com/office/drawing/2014/main" id="{BE1081C4-10D6-8468-BE22-DB7C3804AB84}"/>
                  </a:ext>
                </a:extLst>
              </p:cNvPr>
              <p:cNvSpPr/>
              <p:nvPr/>
            </p:nvSpPr>
            <p:spPr>
              <a:xfrm>
                <a:off x="3261896" y="3897033"/>
                <a:ext cx="237883" cy="205194"/>
              </a:xfrm>
              <a:custGeom>
                <a:avLst/>
                <a:gdLst>
                  <a:gd name="connsiteX0" fmla="*/ 167869 w 237883"/>
                  <a:gd name="connsiteY0" fmla="*/ 183020 h 205194"/>
                  <a:gd name="connsiteX1" fmla="*/ 201409 w 237883"/>
                  <a:gd name="connsiteY1" fmla="*/ 205195 h 205194"/>
                  <a:gd name="connsiteX2" fmla="*/ 237883 w 237883"/>
                  <a:gd name="connsiteY2" fmla="*/ 168732 h 205194"/>
                  <a:gd name="connsiteX3" fmla="*/ 201409 w 237883"/>
                  <a:gd name="connsiteY3" fmla="*/ 132269 h 205194"/>
                  <a:gd name="connsiteX4" fmla="*/ 167869 w 237883"/>
                  <a:gd name="connsiteY4" fmla="*/ 154444 h 205194"/>
                  <a:gd name="connsiteX5" fmla="*/ 52977 w 237883"/>
                  <a:gd name="connsiteY5" fmla="*/ 154444 h 205194"/>
                  <a:gd name="connsiteX6" fmla="*/ 44097 w 237883"/>
                  <a:gd name="connsiteY6" fmla="*/ 145566 h 205194"/>
                  <a:gd name="connsiteX7" fmla="*/ 44097 w 237883"/>
                  <a:gd name="connsiteY7" fmla="*/ 72107 h 205194"/>
                  <a:gd name="connsiteX8" fmla="*/ 72949 w 237883"/>
                  <a:gd name="connsiteY8" fmla="*/ 36463 h 205194"/>
                  <a:gd name="connsiteX9" fmla="*/ 36474 w 237883"/>
                  <a:gd name="connsiteY9" fmla="*/ 0 h 205194"/>
                  <a:gd name="connsiteX10" fmla="*/ 0 w 237883"/>
                  <a:gd name="connsiteY10" fmla="*/ 36463 h 205194"/>
                  <a:gd name="connsiteX11" fmla="*/ 15493 w 237883"/>
                  <a:gd name="connsiteY11" fmla="*/ 66239 h 205194"/>
                  <a:gd name="connsiteX12" fmla="*/ 15493 w 237883"/>
                  <a:gd name="connsiteY12" fmla="*/ 145566 h 205194"/>
                  <a:gd name="connsiteX13" fmla="*/ 52958 w 237883"/>
                  <a:gd name="connsiteY13" fmla="*/ 183020 h 205194"/>
                  <a:gd name="connsiteX14" fmla="*/ 167850 w 237883"/>
                  <a:gd name="connsiteY14" fmla="*/ 183020 h 20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7883" h="205194">
                    <a:moveTo>
                      <a:pt x="167869" y="183020"/>
                    </a:moveTo>
                    <a:cubicBezTo>
                      <a:pt x="173434" y="196031"/>
                      <a:pt x="186373" y="205195"/>
                      <a:pt x="201409" y="205195"/>
                    </a:cubicBezTo>
                    <a:cubicBezTo>
                      <a:pt x="221514" y="205195"/>
                      <a:pt x="237883" y="188849"/>
                      <a:pt x="237883" y="168732"/>
                    </a:cubicBezTo>
                    <a:cubicBezTo>
                      <a:pt x="237883" y="148614"/>
                      <a:pt x="221533" y="132269"/>
                      <a:pt x="201409" y="132269"/>
                    </a:cubicBezTo>
                    <a:cubicBezTo>
                      <a:pt x="186373" y="132269"/>
                      <a:pt x="173434" y="141413"/>
                      <a:pt x="167869" y="154444"/>
                    </a:cubicBezTo>
                    <a:lnTo>
                      <a:pt x="52977" y="154444"/>
                    </a:lnTo>
                    <a:cubicBezTo>
                      <a:pt x="48080" y="154444"/>
                      <a:pt x="44097" y="150462"/>
                      <a:pt x="44097" y="145566"/>
                    </a:cubicBezTo>
                    <a:lnTo>
                      <a:pt x="44097" y="72107"/>
                    </a:lnTo>
                    <a:cubicBezTo>
                      <a:pt x="60562" y="68601"/>
                      <a:pt x="72949" y="53951"/>
                      <a:pt x="72949" y="36463"/>
                    </a:cubicBezTo>
                    <a:cubicBezTo>
                      <a:pt x="72949" y="16364"/>
                      <a:pt x="56598" y="0"/>
                      <a:pt x="36474" y="0"/>
                    </a:cubicBezTo>
                    <a:cubicBezTo>
                      <a:pt x="16351" y="0"/>
                      <a:pt x="0" y="16345"/>
                      <a:pt x="0" y="36463"/>
                    </a:cubicBezTo>
                    <a:cubicBezTo>
                      <a:pt x="0" y="48751"/>
                      <a:pt x="6136" y="59628"/>
                      <a:pt x="15493" y="66239"/>
                    </a:cubicBezTo>
                    <a:lnTo>
                      <a:pt x="15493" y="145566"/>
                    </a:lnTo>
                    <a:cubicBezTo>
                      <a:pt x="15493" y="166217"/>
                      <a:pt x="32301" y="183020"/>
                      <a:pt x="52958" y="183020"/>
                    </a:cubicBezTo>
                    <a:lnTo>
                      <a:pt x="167850" y="18302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sp>
        <p:nvSpPr>
          <p:cNvPr id="115" name="Rectangle: Rounded Corners 146">
            <a:extLst>
              <a:ext uri="{FF2B5EF4-FFF2-40B4-BE49-F238E27FC236}">
                <a16:creationId xmlns:a16="http://schemas.microsoft.com/office/drawing/2014/main" id="{32A44F94-DA4D-13A6-E04A-3ECECF72BCBE}"/>
              </a:ext>
            </a:extLst>
          </p:cNvPr>
          <p:cNvSpPr/>
          <p:nvPr/>
        </p:nvSpPr>
        <p:spPr>
          <a:xfrm>
            <a:off x="6870330" y="2257354"/>
            <a:ext cx="1359618" cy="456269"/>
          </a:xfrm>
          <a:prstGeom prst="round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Detect app and user, device context</a:t>
            </a:r>
          </a:p>
        </p:txBody>
      </p:sp>
      <p:sp>
        <p:nvSpPr>
          <p:cNvPr id="116" name="TextBox 115">
            <a:extLst>
              <a:ext uri="{FF2B5EF4-FFF2-40B4-BE49-F238E27FC236}">
                <a16:creationId xmlns:a16="http://schemas.microsoft.com/office/drawing/2014/main" id="{AE8DC684-A4E7-1842-3CC5-C3EDBF75B441}"/>
              </a:ext>
            </a:extLst>
          </p:cNvPr>
          <p:cNvSpPr txBox="1"/>
          <p:nvPr/>
        </p:nvSpPr>
        <p:spPr>
          <a:xfrm>
            <a:off x="7022348" y="3197821"/>
            <a:ext cx="1141338" cy="162480"/>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Device AI compute</a:t>
            </a:r>
          </a:p>
        </p:txBody>
      </p:sp>
      <p:grpSp>
        <p:nvGrpSpPr>
          <p:cNvPr id="119" name="Group 118">
            <a:extLst>
              <a:ext uri="{FF2B5EF4-FFF2-40B4-BE49-F238E27FC236}">
                <a16:creationId xmlns:a16="http://schemas.microsoft.com/office/drawing/2014/main" id="{56D3C4E3-A115-62CB-DA1C-DC141642C36E}"/>
              </a:ext>
            </a:extLst>
          </p:cNvPr>
          <p:cNvGrpSpPr>
            <a:grpSpLocks noChangeAspect="1"/>
          </p:cNvGrpSpPr>
          <p:nvPr/>
        </p:nvGrpSpPr>
        <p:grpSpPr>
          <a:xfrm>
            <a:off x="10397144" y="2356268"/>
            <a:ext cx="714991" cy="876577"/>
            <a:chOff x="8062929" y="2762284"/>
            <a:chExt cx="1645121" cy="2016913"/>
          </a:xfrm>
          <a:solidFill>
            <a:schemeClr val="accent4"/>
          </a:solidFill>
        </p:grpSpPr>
        <p:sp>
          <p:nvSpPr>
            <p:cNvPr id="120" name="Freeform 10">
              <a:extLst>
                <a:ext uri="{FF2B5EF4-FFF2-40B4-BE49-F238E27FC236}">
                  <a16:creationId xmlns:a16="http://schemas.microsoft.com/office/drawing/2014/main" id="{6754F43D-ADEA-3398-7D9A-AC52F1423AE2}"/>
                </a:ext>
              </a:extLst>
            </p:cNvPr>
            <p:cNvSpPr/>
            <p:nvPr/>
          </p:nvSpPr>
          <p:spPr>
            <a:xfrm>
              <a:off x="8062929" y="2762284"/>
              <a:ext cx="1645121" cy="2016913"/>
            </a:xfrm>
            <a:custGeom>
              <a:avLst/>
              <a:gdLst>
                <a:gd name="connsiteX0" fmla="*/ 1645083 w 1645121"/>
                <a:gd name="connsiteY0" fmla="*/ 148664 h 2016913"/>
                <a:gd name="connsiteX1" fmla="*/ 1644986 w 1645121"/>
                <a:gd name="connsiteY1" fmla="*/ 145782 h 2016913"/>
                <a:gd name="connsiteX2" fmla="*/ 1644715 w 1645121"/>
                <a:gd name="connsiteY2" fmla="*/ 139997 h 2016913"/>
                <a:gd name="connsiteX3" fmla="*/ 1644347 w 1645121"/>
                <a:gd name="connsiteY3" fmla="*/ 134231 h 2016913"/>
                <a:gd name="connsiteX4" fmla="*/ 1643554 w 1645121"/>
                <a:gd name="connsiteY4" fmla="*/ 128485 h 2016913"/>
                <a:gd name="connsiteX5" fmla="*/ 1642644 w 1645121"/>
                <a:gd name="connsiteY5" fmla="*/ 122739 h 2016913"/>
                <a:gd name="connsiteX6" fmla="*/ 1641521 w 1645121"/>
                <a:gd name="connsiteY6" fmla="*/ 117031 h 2016913"/>
                <a:gd name="connsiteX7" fmla="*/ 1638600 w 1645121"/>
                <a:gd name="connsiteY7" fmla="*/ 105771 h 2016913"/>
                <a:gd name="connsiteX8" fmla="*/ 1630011 w 1645121"/>
                <a:gd name="connsiteY8" fmla="*/ 84161 h 2016913"/>
                <a:gd name="connsiteX9" fmla="*/ 1603646 w 1645121"/>
                <a:gd name="connsiteY9" fmla="*/ 46222 h 2016913"/>
                <a:gd name="connsiteX10" fmla="*/ 1567007 w 1645121"/>
                <a:gd name="connsiteY10" fmla="*/ 18091 h 2016913"/>
                <a:gd name="connsiteX11" fmla="*/ 1523309 w 1645121"/>
                <a:gd name="connsiteY11" fmla="*/ 2614 h 2016913"/>
                <a:gd name="connsiteX12" fmla="*/ 1511818 w 1645121"/>
                <a:gd name="connsiteY12" fmla="*/ 893 h 2016913"/>
                <a:gd name="connsiteX13" fmla="*/ 1500289 w 1645121"/>
                <a:gd name="connsiteY13" fmla="*/ 176 h 2016913"/>
                <a:gd name="connsiteX14" fmla="*/ 1497387 w 1645121"/>
                <a:gd name="connsiteY14" fmla="*/ 60 h 2016913"/>
                <a:gd name="connsiteX15" fmla="*/ 1495954 w 1645121"/>
                <a:gd name="connsiteY15" fmla="*/ 21 h 2016913"/>
                <a:gd name="connsiteX16" fmla="*/ 1494986 w 1645121"/>
                <a:gd name="connsiteY16" fmla="*/ 2 h 2016913"/>
                <a:gd name="connsiteX17" fmla="*/ 1286340 w 1645121"/>
                <a:gd name="connsiteY17" fmla="*/ 2 h 2016913"/>
                <a:gd name="connsiteX18" fmla="*/ 1240650 w 1645121"/>
                <a:gd name="connsiteY18" fmla="*/ 7179 h 2016913"/>
                <a:gd name="connsiteX19" fmla="*/ 1199331 w 1645121"/>
                <a:gd name="connsiteY19" fmla="*/ 28073 h 2016913"/>
                <a:gd name="connsiteX20" fmla="*/ 1166465 w 1645121"/>
                <a:gd name="connsiteY20" fmla="*/ 60440 h 2016913"/>
                <a:gd name="connsiteX21" fmla="*/ 1144935 w 1645121"/>
                <a:gd name="connsiteY21" fmla="*/ 101436 h 2016913"/>
                <a:gd name="connsiteX22" fmla="*/ 1141666 w 1645121"/>
                <a:gd name="connsiteY22" fmla="*/ 112599 h 2016913"/>
                <a:gd name="connsiteX23" fmla="*/ 1140272 w 1645121"/>
                <a:gd name="connsiteY23" fmla="*/ 118249 h 2016913"/>
                <a:gd name="connsiteX24" fmla="*/ 1139227 w 1645121"/>
                <a:gd name="connsiteY24" fmla="*/ 123956 h 2016913"/>
                <a:gd name="connsiteX25" fmla="*/ 1137641 w 1645121"/>
                <a:gd name="connsiteY25" fmla="*/ 135449 h 2016913"/>
                <a:gd name="connsiteX26" fmla="*/ 1137041 w 1645121"/>
                <a:gd name="connsiteY26" fmla="*/ 146999 h 2016913"/>
                <a:gd name="connsiteX27" fmla="*/ 1136964 w 1645121"/>
                <a:gd name="connsiteY27" fmla="*/ 149708 h 2016913"/>
                <a:gd name="connsiteX28" fmla="*/ 1136964 w 1645121"/>
                <a:gd name="connsiteY28" fmla="*/ 507955 h 2016913"/>
                <a:gd name="connsiteX29" fmla="*/ 1013722 w 1645121"/>
                <a:gd name="connsiteY29" fmla="*/ 633942 h 2016913"/>
                <a:gd name="connsiteX30" fmla="*/ 929634 w 1645121"/>
                <a:gd name="connsiteY30" fmla="*/ 719882 h 2016913"/>
                <a:gd name="connsiteX31" fmla="*/ 929634 w 1645121"/>
                <a:gd name="connsiteY31" fmla="*/ 125466 h 2016913"/>
                <a:gd name="connsiteX32" fmla="*/ 823958 w 1645121"/>
                <a:gd name="connsiteY32" fmla="*/ 19775 h 2016913"/>
                <a:gd name="connsiteX33" fmla="*/ 821133 w 1645121"/>
                <a:gd name="connsiteY33" fmla="*/ 19775 h 2016913"/>
                <a:gd name="connsiteX34" fmla="*/ 715476 w 1645121"/>
                <a:gd name="connsiteY34" fmla="*/ 125466 h 2016913"/>
                <a:gd name="connsiteX35" fmla="*/ 715476 w 1645121"/>
                <a:gd name="connsiteY35" fmla="*/ 719901 h 2016913"/>
                <a:gd name="connsiteX36" fmla="*/ 631388 w 1645121"/>
                <a:gd name="connsiteY36" fmla="*/ 633942 h 2016913"/>
                <a:gd name="connsiteX37" fmla="*/ 508146 w 1645121"/>
                <a:gd name="connsiteY37" fmla="*/ 507955 h 2016913"/>
                <a:gd name="connsiteX38" fmla="*/ 508146 w 1645121"/>
                <a:gd name="connsiteY38" fmla="*/ 149824 h 2016913"/>
                <a:gd name="connsiteX39" fmla="*/ 508127 w 1645121"/>
                <a:gd name="connsiteY39" fmla="*/ 149379 h 2016913"/>
                <a:gd name="connsiteX40" fmla="*/ 508108 w 1645121"/>
                <a:gd name="connsiteY40" fmla="*/ 148662 h 2016913"/>
                <a:gd name="connsiteX41" fmla="*/ 508011 w 1645121"/>
                <a:gd name="connsiteY41" fmla="*/ 145780 h 2016913"/>
                <a:gd name="connsiteX42" fmla="*/ 507740 w 1645121"/>
                <a:gd name="connsiteY42" fmla="*/ 139995 h 2016913"/>
                <a:gd name="connsiteX43" fmla="*/ 507372 w 1645121"/>
                <a:gd name="connsiteY43" fmla="*/ 134229 h 2016913"/>
                <a:gd name="connsiteX44" fmla="*/ 506559 w 1645121"/>
                <a:gd name="connsiteY44" fmla="*/ 128483 h 2016913"/>
                <a:gd name="connsiteX45" fmla="*/ 505669 w 1645121"/>
                <a:gd name="connsiteY45" fmla="*/ 122737 h 2016913"/>
                <a:gd name="connsiteX46" fmla="*/ 504546 w 1645121"/>
                <a:gd name="connsiteY46" fmla="*/ 117029 h 2016913"/>
                <a:gd name="connsiteX47" fmla="*/ 501625 w 1645121"/>
                <a:gd name="connsiteY47" fmla="*/ 105769 h 2016913"/>
                <a:gd name="connsiteX48" fmla="*/ 493036 w 1645121"/>
                <a:gd name="connsiteY48" fmla="*/ 84159 h 2016913"/>
                <a:gd name="connsiteX49" fmla="*/ 466670 w 1645121"/>
                <a:gd name="connsiteY49" fmla="*/ 46220 h 2016913"/>
                <a:gd name="connsiteX50" fmla="*/ 430032 w 1645121"/>
                <a:gd name="connsiteY50" fmla="*/ 18089 h 2016913"/>
                <a:gd name="connsiteX51" fmla="*/ 386334 w 1645121"/>
                <a:gd name="connsiteY51" fmla="*/ 2612 h 2016913"/>
                <a:gd name="connsiteX52" fmla="*/ 374843 w 1645121"/>
                <a:gd name="connsiteY52" fmla="*/ 891 h 2016913"/>
                <a:gd name="connsiteX53" fmla="*/ 363313 w 1645121"/>
                <a:gd name="connsiteY53" fmla="*/ 174 h 2016913"/>
                <a:gd name="connsiteX54" fmla="*/ 360412 w 1645121"/>
                <a:gd name="connsiteY54" fmla="*/ 58 h 2016913"/>
                <a:gd name="connsiteX55" fmla="*/ 358981 w 1645121"/>
                <a:gd name="connsiteY55" fmla="*/ 19 h 2016913"/>
                <a:gd name="connsiteX56" fmla="*/ 358013 w 1645121"/>
                <a:gd name="connsiteY56" fmla="*/ 0 h 2016913"/>
                <a:gd name="connsiteX57" fmla="*/ 149375 w 1645121"/>
                <a:gd name="connsiteY57" fmla="*/ 0 h 2016913"/>
                <a:gd name="connsiteX58" fmla="*/ 103684 w 1645121"/>
                <a:gd name="connsiteY58" fmla="*/ 7177 h 2016913"/>
                <a:gd name="connsiteX59" fmla="*/ 62365 w 1645121"/>
                <a:gd name="connsiteY59" fmla="*/ 28071 h 2016913"/>
                <a:gd name="connsiteX60" fmla="*/ 29480 w 1645121"/>
                <a:gd name="connsiteY60" fmla="*/ 60438 h 2016913"/>
                <a:gd name="connsiteX61" fmla="*/ 7970 w 1645121"/>
                <a:gd name="connsiteY61" fmla="*/ 101434 h 2016913"/>
                <a:gd name="connsiteX62" fmla="*/ 4700 w 1645121"/>
                <a:gd name="connsiteY62" fmla="*/ 112597 h 2016913"/>
                <a:gd name="connsiteX63" fmla="*/ 3289 w 1645121"/>
                <a:gd name="connsiteY63" fmla="*/ 118247 h 2016913"/>
                <a:gd name="connsiteX64" fmla="*/ 2263 w 1645121"/>
                <a:gd name="connsiteY64" fmla="*/ 123954 h 2016913"/>
                <a:gd name="connsiteX65" fmla="*/ 678 w 1645121"/>
                <a:gd name="connsiteY65" fmla="*/ 135447 h 2016913"/>
                <a:gd name="connsiteX66" fmla="*/ 77 w 1645121"/>
                <a:gd name="connsiteY66" fmla="*/ 146997 h 2016913"/>
                <a:gd name="connsiteX67" fmla="*/ 0 w 1645121"/>
                <a:gd name="connsiteY67" fmla="*/ 149706 h 2016913"/>
                <a:gd name="connsiteX68" fmla="*/ 0 w 1645121"/>
                <a:gd name="connsiteY68" fmla="*/ 1012250 h 2016913"/>
                <a:gd name="connsiteX69" fmla="*/ 19 w 1645121"/>
                <a:gd name="connsiteY69" fmla="*/ 1012986 h 2016913"/>
                <a:gd name="connsiteX70" fmla="*/ 136 w 1645121"/>
                <a:gd name="connsiteY70" fmla="*/ 1015869 h 2016913"/>
                <a:gd name="connsiteX71" fmla="*/ 407 w 1645121"/>
                <a:gd name="connsiteY71" fmla="*/ 1021634 h 2016913"/>
                <a:gd name="connsiteX72" fmla="*/ 774 w 1645121"/>
                <a:gd name="connsiteY72" fmla="*/ 1027400 h 2016913"/>
                <a:gd name="connsiteX73" fmla="*/ 1568 w 1645121"/>
                <a:gd name="connsiteY73" fmla="*/ 1033146 h 2016913"/>
                <a:gd name="connsiteX74" fmla="*/ 2458 w 1645121"/>
                <a:gd name="connsiteY74" fmla="*/ 1038892 h 2016913"/>
                <a:gd name="connsiteX75" fmla="*/ 3581 w 1645121"/>
                <a:gd name="connsiteY75" fmla="*/ 1044600 h 2016913"/>
                <a:gd name="connsiteX76" fmla="*/ 6522 w 1645121"/>
                <a:gd name="connsiteY76" fmla="*/ 1055860 h 2016913"/>
                <a:gd name="connsiteX77" fmla="*/ 15091 w 1645121"/>
                <a:gd name="connsiteY77" fmla="*/ 1077471 h 2016913"/>
                <a:gd name="connsiteX78" fmla="*/ 41457 w 1645121"/>
                <a:gd name="connsiteY78" fmla="*/ 1115429 h 2016913"/>
                <a:gd name="connsiteX79" fmla="*/ 78115 w 1645121"/>
                <a:gd name="connsiteY79" fmla="*/ 1143541 h 2016913"/>
                <a:gd name="connsiteX80" fmla="*/ 121813 w 1645121"/>
                <a:gd name="connsiteY80" fmla="*/ 1159017 h 2016913"/>
                <a:gd name="connsiteX81" fmla="*/ 133304 w 1645121"/>
                <a:gd name="connsiteY81" fmla="*/ 1160739 h 2016913"/>
                <a:gd name="connsiteX82" fmla="*/ 144833 w 1645121"/>
                <a:gd name="connsiteY82" fmla="*/ 1161455 h 2016913"/>
                <a:gd name="connsiteX83" fmla="*/ 147716 w 1645121"/>
                <a:gd name="connsiteY83" fmla="*/ 1161571 h 2016913"/>
                <a:gd name="connsiteX84" fmla="*/ 149165 w 1645121"/>
                <a:gd name="connsiteY84" fmla="*/ 1161629 h 2016913"/>
                <a:gd name="connsiteX85" fmla="*/ 358778 w 1645121"/>
                <a:gd name="connsiteY85" fmla="*/ 1161629 h 2016913"/>
                <a:gd name="connsiteX86" fmla="*/ 404449 w 1645121"/>
                <a:gd name="connsiteY86" fmla="*/ 1154452 h 2016913"/>
                <a:gd name="connsiteX87" fmla="*/ 445768 w 1645121"/>
                <a:gd name="connsiteY87" fmla="*/ 1133578 h 2016913"/>
                <a:gd name="connsiteX88" fmla="*/ 478653 w 1645121"/>
                <a:gd name="connsiteY88" fmla="*/ 1101191 h 2016913"/>
                <a:gd name="connsiteX89" fmla="*/ 500163 w 1645121"/>
                <a:gd name="connsiteY89" fmla="*/ 1060214 h 2016913"/>
                <a:gd name="connsiteX90" fmla="*/ 503452 w 1645121"/>
                <a:gd name="connsiteY90" fmla="*/ 1049051 h 2016913"/>
                <a:gd name="connsiteX91" fmla="*/ 504844 w 1645121"/>
                <a:gd name="connsiteY91" fmla="*/ 1043402 h 2016913"/>
                <a:gd name="connsiteX92" fmla="*/ 505870 w 1645121"/>
                <a:gd name="connsiteY92" fmla="*/ 1037675 h 2016913"/>
                <a:gd name="connsiteX93" fmla="*/ 507455 w 1645121"/>
                <a:gd name="connsiteY93" fmla="*/ 1026182 h 2016913"/>
                <a:gd name="connsiteX94" fmla="*/ 508055 w 1645121"/>
                <a:gd name="connsiteY94" fmla="*/ 1014632 h 2016913"/>
                <a:gd name="connsiteX95" fmla="*/ 508152 w 1645121"/>
                <a:gd name="connsiteY95" fmla="*/ 1011943 h 2016913"/>
                <a:gd name="connsiteX96" fmla="*/ 508152 w 1645121"/>
                <a:gd name="connsiteY96" fmla="*/ 674880 h 2016913"/>
                <a:gd name="connsiteX97" fmla="*/ 547962 w 1645121"/>
                <a:gd name="connsiteY97" fmla="*/ 715586 h 2016913"/>
                <a:gd name="connsiteX98" fmla="*/ 715482 w 1645121"/>
                <a:gd name="connsiteY98" fmla="*/ 886827 h 2016913"/>
                <a:gd name="connsiteX99" fmla="*/ 715482 w 1645121"/>
                <a:gd name="connsiteY99" fmla="*/ 1911228 h 2016913"/>
                <a:gd name="connsiteX100" fmla="*/ 821139 w 1645121"/>
                <a:gd name="connsiteY100" fmla="*/ 2016913 h 2016913"/>
                <a:gd name="connsiteX101" fmla="*/ 823963 w 1645121"/>
                <a:gd name="connsiteY101" fmla="*/ 2016913 h 2016913"/>
                <a:gd name="connsiteX102" fmla="*/ 929640 w 1645121"/>
                <a:gd name="connsiteY102" fmla="*/ 1911228 h 2016913"/>
                <a:gd name="connsiteX103" fmla="*/ 929640 w 1645121"/>
                <a:gd name="connsiteY103" fmla="*/ 886827 h 2016913"/>
                <a:gd name="connsiteX104" fmla="*/ 1097160 w 1645121"/>
                <a:gd name="connsiteY104" fmla="*/ 715586 h 2016913"/>
                <a:gd name="connsiteX105" fmla="*/ 1136970 w 1645121"/>
                <a:gd name="connsiteY105" fmla="*/ 674880 h 2016913"/>
                <a:gd name="connsiteX106" fmla="*/ 1136970 w 1645121"/>
                <a:gd name="connsiteY106" fmla="*/ 1012252 h 2016913"/>
                <a:gd name="connsiteX107" fmla="*/ 1136989 w 1645121"/>
                <a:gd name="connsiteY107" fmla="*/ 1012988 h 2016913"/>
                <a:gd name="connsiteX108" fmla="*/ 1137105 w 1645121"/>
                <a:gd name="connsiteY108" fmla="*/ 1015871 h 2016913"/>
                <a:gd name="connsiteX109" fmla="*/ 1137376 w 1645121"/>
                <a:gd name="connsiteY109" fmla="*/ 1021636 h 2016913"/>
                <a:gd name="connsiteX110" fmla="*/ 1137744 w 1645121"/>
                <a:gd name="connsiteY110" fmla="*/ 1027402 h 2016913"/>
                <a:gd name="connsiteX111" fmla="*/ 1138537 w 1645121"/>
                <a:gd name="connsiteY111" fmla="*/ 1033148 h 2016913"/>
                <a:gd name="connsiteX112" fmla="*/ 1139447 w 1645121"/>
                <a:gd name="connsiteY112" fmla="*/ 1038894 h 2016913"/>
                <a:gd name="connsiteX113" fmla="*/ 1140570 w 1645121"/>
                <a:gd name="connsiteY113" fmla="*/ 1044602 h 2016913"/>
                <a:gd name="connsiteX114" fmla="*/ 1143491 w 1645121"/>
                <a:gd name="connsiteY114" fmla="*/ 1055862 h 2016913"/>
                <a:gd name="connsiteX115" fmla="*/ 1152061 w 1645121"/>
                <a:gd name="connsiteY115" fmla="*/ 1077472 h 2016913"/>
                <a:gd name="connsiteX116" fmla="*/ 1178426 w 1645121"/>
                <a:gd name="connsiteY116" fmla="*/ 1115431 h 2016913"/>
                <a:gd name="connsiteX117" fmla="*/ 1215084 w 1645121"/>
                <a:gd name="connsiteY117" fmla="*/ 1143543 h 2016913"/>
                <a:gd name="connsiteX118" fmla="*/ 1258782 w 1645121"/>
                <a:gd name="connsiteY118" fmla="*/ 1159019 h 2016913"/>
                <a:gd name="connsiteX119" fmla="*/ 1270273 w 1645121"/>
                <a:gd name="connsiteY119" fmla="*/ 1160741 h 2016913"/>
                <a:gd name="connsiteX120" fmla="*/ 1281803 w 1645121"/>
                <a:gd name="connsiteY120" fmla="*/ 1161457 h 2016913"/>
                <a:gd name="connsiteX121" fmla="*/ 1284685 w 1645121"/>
                <a:gd name="connsiteY121" fmla="*/ 1161573 h 2016913"/>
                <a:gd name="connsiteX122" fmla="*/ 1286135 w 1645121"/>
                <a:gd name="connsiteY122" fmla="*/ 1161631 h 2016913"/>
                <a:gd name="connsiteX123" fmla="*/ 1495747 w 1645121"/>
                <a:gd name="connsiteY123" fmla="*/ 1161631 h 2016913"/>
                <a:gd name="connsiteX124" fmla="*/ 1541418 w 1645121"/>
                <a:gd name="connsiteY124" fmla="*/ 1154454 h 2016913"/>
                <a:gd name="connsiteX125" fmla="*/ 1582737 w 1645121"/>
                <a:gd name="connsiteY125" fmla="*/ 1133580 h 2016913"/>
                <a:gd name="connsiteX126" fmla="*/ 1615622 w 1645121"/>
                <a:gd name="connsiteY126" fmla="*/ 1101193 h 2016913"/>
                <a:gd name="connsiteX127" fmla="*/ 1637133 w 1645121"/>
                <a:gd name="connsiteY127" fmla="*/ 1060216 h 2016913"/>
                <a:gd name="connsiteX128" fmla="*/ 1640422 w 1645121"/>
                <a:gd name="connsiteY128" fmla="*/ 1049053 h 2016913"/>
                <a:gd name="connsiteX129" fmla="*/ 1641814 w 1645121"/>
                <a:gd name="connsiteY129" fmla="*/ 1043404 h 2016913"/>
                <a:gd name="connsiteX130" fmla="*/ 1642839 w 1645121"/>
                <a:gd name="connsiteY130" fmla="*/ 1037677 h 2016913"/>
                <a:gd name="connsiteX131" fmla="*/ 1644425 w 1645121"/>
                <a:gd name="connsiteY131" fmla="*/ 1026184 h 2016913"/>
                <a:gd name="connsiteX132" fmla="*/ 1645025 w 1645121"/>
                <a:gd name="connsiteY132" fmla="*/ 1014634 h 2016913"/>
                <a:gd name="connsiteX133" fmla="*/ 1645122 w 1645121"/>
                <a:gd name="connsiteY133" fmla="*/ 1011945 h 2016913"/>
                <a:gd name="connsiteX134" fmla="*/ 1645122 w 1645121"/>
                <a:gd name="connsiteY134" fmla="*/ 149379 h 2016913"/>
                <a:gd name="connsiteX135" fmla="*/ 1645083 w 1645121"/>
                <a:gd name="connsiteY135" fmla="*/ 148662 h 2016913"/>
                <a:gd name="connsiteX136" fmla="*/ 468806 w 1645121"/>
                <a:gd name="connsiteY136" fmla="*/ 1011945 h 2016913"/>
                <a:gd name="connsiteX137" fmla="*/ 468728 w 1645121"/>
                <a:gd name="connsiteY137" fmla="*/ 1014014 h 2016913"/>
                <a:gd name="connsiteX138" fmla="*/ 468283 w 1645121"/>
                <a:gd name="connsiteY138" fmla="*/ 1022527 h 2016913"/>
                <a:gd name="connsiteX139" fmla="*/ 467102 w 1645121"/>
                <a:gd name="connsiteY139" fmla="*/ 1031001 h 2016913"/>
                <a:gd name="connsiteX140" fmla="*/ 466366 w 1645121"/>
                <a:gd name="connsiteY140" fmla="*/ 1035218 h 2016913"/>
                <a:gd name="connsiteX141" fmla="*/ 465302 w 1645121"/>
                <a:gd name="connsiteY141" fmla="*/ 1039359 h 2016913"/>
                <a:gd name="connsiteX142" fmla="*/ 462903 w 1645121"/>
                <a:gd name="connsiteY142" fmla="*/ 1047562 h 2016913"/>
                <a:gd name="connsiteX143" fmla="*/ 447061 w 1645121"/>
                <a:gd name="connsiteY143" fmla="*/ 1077724 h 2016913"/>
                <a:gd name="connsiteX144" fmla="*/ 422823 w 1645121"/>
                <a:gd name="connsiteY144" fmla="*/ 1101598 h 2016913"/>
                <a:gd name="connsiteX145" fmla="*/ 392414 w 1645121"/>
                <a:gd name="connsiteY145" fmla="*/ 1116997 h 2016913"/>
                <a:gd name="connsiteX146" fmla="*/ 358774 w 1645121"/>
                <a:gd name="connsiteY146" fmla="*/ 1122279 h 2016913"/>
                <a:gd name="connsiteX147" fmla="*/ 150130 w 1645121"/>
                <a:gd name="connsiteY147" fmla="*/ 1122279 h 2016913"/>
                <a:gd name="connsiteX148" fmla="*/ 148157 w 1645121"/>
                <a:gd name="connsiteY148" fmla="*/ 1122221 h 2016913"/>
                <a:gd name="connsiteX149" fmla="*/ 146010 w 1645121"/>
                <a:gd name="connsiteY149" fmla="*/ 1122124 h 2016913"/>
                <a:gd name="connsiteX150" fmla="*/ 137499 w 1645121"/>
                <a:gd name="connsiteY150" fmla="*/ 1121620 h 2016913"/>
                <a:gd name="connsiteX151" fmla="*/ 129045 w 1645121"/>
                <a:gd name="connsiteY151" fmla="*/ 1120343 h 2016913"/>
                <a:gd name="connsiteX152" fmla="*/ 96896 w 1645121"/>
                <a:gd name="connsiteY152" fmla="*/ 1108966 h 2016913"/>
                <a:gd name="connsiteX153" fmla="*/ 69891 w 1645121"/>
                <a:gd name="connsiteY153" fmla="*/ 1088227 h 2016913"/>
                <a:gd name="connsiteX154" fmla="*/ 50470 w 1645121"/>
                <a:gd name="connsiteY154" fmla="*/ 1060271 h 2016913"/>
                <a:gd name="connsiteX155" fmla="*/ 44144 w 1645121"/>
                <a:gd name="connsiteY155" fmla="*/ 1044387 h 2016913"/>
                <a:gd name="connsiteX156" fmla="*/ 41997 w 1645121"/>
                <a:gd name="connsiteY156" fmla="*/ 1036087 h 2016913"/>
                <a:gd name="connsiteX157" fmla="*/ 41184 w 1645121"/>
                <a:gd name="connsiteY157" fmla="*/ 1031888 h 2016913"/>
                <a:gd name="connsiteX158" fmla="*/ 40526 w 1645121"/>
                <a:gd name="connsiteY158" fmla="*/ 1027671 h 2016913"/>
                <a:gd name="connsiteX159" fmla="*/ 39906 w 1645121"/>
                <a:gd name="connsiteY159" fmla="*/ 1023435 h 2016913"/>
                <a:gd name="connsiteX160" fmla="*/ 39674 w 1645121"/>
                <a:gd name="connsiteY160" fmla="*/ 1019180 h 2016913"/>
                <a:gd name="connsiteX161" fmla="*/ 39461 w 1645121"/>
                <a:gd name="connsiteY161" fmla="*/ 1014924 h 2016913"/>
                <a:gd name="connsiteX162" fmla="*/ 39345 w 1645121"/>
                <a:gd name="connsiteY162" fmla="*/ 1010918 h 2016913"/>
                <a:gd name="connsiteX163" fmla="*/ 39345 w 1645121"/>
                <a:gd name="connsiteY163" fmla="*/ 149708 h 2016913"/>
                <a:gd name="connsiteX164" fmla="*/ 39422 w 1645121"/>
                <a:gd name="connsiteY164" fmla="*/ 147638 h 2016913"/>
                <a:gd name="connsiteX165" fmla="*/ 39848 w 1645121"/>
                <a:gd name="connsiteY165" fmla="*/ 139106 h 2016913"/>
                <a:gd name="connsiteX166" fmla="*/ 41048 w 1645121"/>
                <a:gd name="connsiteY166" fmla="*/ 130632 h 2016913"/>
                <a:gd name="connsiteX167" fmla="*/ 41784 w 1645121"/>
                <a:gd name="connsiteY167" fmla="*/ 126434 h 2016913"/>
                <a:gd name="connsiteX168" fmla="*/ 42829 w 1645121"/>
                <a:gd name="connsiteY168" fmla="*/ 122274 h 2016913"/>
                <a:gd name="connsiteX169" fmla="*/ 45228 w 1645121"/>
                <a:gd name="connsiteY169" fmla="*/ 114071 h 2016913"/>
                <a:gd name="connsiteX170" fmla="*/ 61070 w 1645121"/>
                <a:gd name="connsiteY170" fmla="*/ 83909 h 2016913"/>
                <a:gd name="connsiteX171" fmla="*/ 85308 w 1645121"/>
                <a:gd name="connsiteY171" fmla="*/ 60035 h 2016913"/>
                <a:gd name="connsiteX172" fmla="*/ 115717 w 1645121"/>
                <a:gd name="connsiteY172" fmla="*/ 44636 h 2016913"/>
                <a:gd name="connsiteX173" fmla="*/ 149376 w 1645121"/>
                <a:gd name="connsiteY173" fmla="*/ 39354 h 2016913"/>
                <a:gd name="connsiteX174" fmla="*/ 358023 w 1645121"/>
                <a:gd name="connsiteY174" fmla="*/ 39354 h 2016913"/>
                <a:gd name="connsiteX175" fmla="*/ 359995 w 1645121"/>
                <a:gd name="connsiteY175" fmla="*/ 39412 h 2016913"/>
                <a:gd name="connsiteX176" fmla="*/ 362123 w 1645121"/>
                <a:gd name="connsiteY176" fmla="*/ 39509 h 2016913"/>
                <a:gd name="connsiteX177" fmla="*/ 370634 w 1645121"/>
                <a:gd name="connsiteY177" fmla="*/ 40013 h 2016913"/>
                <a:gd name="connsiteX178" fmla="*/ 379107 w 1645121"/>
                <a:gd name="connsiteY178" fmla="*/ 41310 h 2016913"/>
                <a:gd name="connsiteX179" fmla="*/ 411257 w 1645121"/>
                <a:gd name="connsiteY179" fmla="*/ 52667 h 2016913"/>
                <a:gd name="connsiteX180" fmla="*/ 438242 w 1645121"/>
                <a:gd name="connsiteY180" fmla="*/ 73406 h 2016913"/>
                <a:gd name="connsiteX181" fmla="*/ 457663 w 1645121"/>
                <a:gd name="connsiteY181" fmla="*/ 101362 h 2016913"/>
                <a:gd name="connsiteX182" fmla="*/ 464009 w 1645121"/>
                <a:gd name="connsiteY182" fmla="*/ 117265 h 2016913"/>
                <a:gd name="connsiteX183" fmla="*/ 466136 w 1645121"/>
                <a:gd name="connsiteY183" fmla="*/ 125546 h 2016913"/>
                <a:gd name="connsiteX184" fmla="*/ 466969 w 1645121"/>
                <a:gd name="connsiteY184" fmla="*/ 129743 h 2016913"/>
                <a:gd name="connsiteX185" fmla="*/ 467607 w 1645121"/>
                <a:gd name="connsiteY185" fmla="*/ 133960 h 2016913"/>
                <a:gd name="connsiteX186" fmla="*/ 468227 w 1645121"/>
                <a:gd name="connsiteY186" fmla="*/ 138196 h 2016913"/>
                <a:gd name="connsiteX187" fmla="*/ 468478 w 1645121"/>
                <a:gd name="connsiteY187" fmla="*/ 142452 h 2016913"/>
                <a:gd name="connsiteX188" fmla="*/ 468691 w 1645121"/>
                <a:gd name="connsiteY188" fmla="*/ 146726 h 2016913"/>
                <a:gd name="connsiteX189" fmla="*/ 468807 w 1645121"/>
                <a:gd name="connsiteY189" fmla="*/ 150713 h 2016913"/>
                <a:gd name="connsiteX190" fmla="*/ 468807 w 1645121"/>
                <a:gd name="connsiteY190" fmla="*/ 1011943 h 2016913"/>
                <a:gd name="connsiteX191" fmla="*/ 715482 w 1645121"/>
                <a:gd name="connsiteY191" fmla="*/ 830567 h 2016913"/>
                <a:gd name="connsiteX192" fmla="*/ 576089 w 1645121"/>
                <a:gd name="connsiteY192" fmla="*/ 688057 h 2016913"/>
                <a:gd name="connsiteX193" fmla="*/ 508152 w 1645121"/>
                <a:gd name="connsiteY193" fmla="*/ 618601 h 2016913"/>
                <a:gd name="connsiteX194" fmla="*/ 508152 w 1645121"/>
                <a:gd name="connsiteY194" fmla="*/ 564217 h 2016913"/>
                <a:gd name="connsiteX195" fmla="*/ 603267 w 1645121"/>
                <a:gd name="connsiteY195" fmla="*/ 661455 h 2016913"/>
                <a:gd name="connsiteX196" fmla="*/ 715482 w 1645121"/>
                <a:gd name="connsiteY196" fmla="*/ 776183 h 2016913"/>
                <a:gd name="connsiteX197" fmla="*/ 715482 w 1645121"/>
                <a:gd name="connsiteY197" fmla="*/ 830567 h 2016913"/>
                <a:gd name="connsiteX198" fmla="*/ 890953 w 1645121"/>
                <a:gd name="connsiteY198" fmla="*/ 1911228 h 2016913"/>
                <a:gd name="connsiteX199" fmla="*/ 823963 w 1645121"/>
                <a:gd name="connsiteY199" fmla="*/ 1978231 h 2016913"/>
                <a:gd name="connsiteX200" fmla="*/ 821139 w 1645121"/>
                <a:gd name="connsiteY200" fmla="*/ 1978231 h 2016913"/>
                <a:gd name="connsiteX201" fmla="*/ 754169 w 1645121"/>
                <a:gd name="connsiteY201" fmla="*/ 1911228 h 2016913"/>
                <a:gd name="connsiteX202" fmla="*/ 754169 w 1645121"/>
                <a:gd name="connsiteY202" fmla="*/ 125466 h 2016913"/>
                <a:gd name="connsiteX203" fmla="*/ 821139 w 1645121"/>
                <a:gd name="connsiteY203" fmla="*/ 58467 h 2016913"/>
                <a:gd name="connsiteX204" fmla="*/ 823963 w 1645121"/>
                <a:gd name="connsiteY204" fmla="*/ 58467 h 2016913"/>
                <a:gd name="connsiteX205" fmla="*/ 890953 w 1645121"/>
                <a:gd name="connsiteY205" fmla="*/ 125466 h 2016913"/>
                <a:gd name="connsiteX206" fmla="*/ 890953 w 1645121"/>
                <a:gd name="connsiteY206" fmla="*/ 1911228 h 2016913"/>
                <a:gd name="connsiteX207" fmla="*/ 1136971 w 1645121"/>
                <a:gd name="connsiteY207" fmla="*/ 618601 h 2016913"/>
                <a:gd name="connsiteX208" fmla="*/ 1069035 w 1645121"/>
                <a:gd name="connsiteY208" fmla="*/ 688057 h 2016913"/>
                <a:gd name="connsiteX209" fmla="*/ 929642 w 1645121"/>
                <a:gd name="connsiteY209" fmla="*/ 830567 h 2016913"/>
                <a:gd name="connsiteX210" fmla="*/ 929642 w 1645121"/>
                <a:gd name="connsiteY210" fmla="*/ 776163 h 2016913"/>
                <a:gd name="connsiteX211" fmla="*/ 1041857 w 1645121"/>
                <a:gd name="connsiteY211" fmla="*/ 661455 h 2016913"/>
                <a:gd name="connsiteX212" fmla="*/ 1136971 w 1645121"/>
                <a:gd name="connsiteY212" fmla="*/ 564217 h 2016913"/>
                <a:gd name="connsiteX213" fmla="*/ 1136971 w 1645121"/>
                <a:gd name="connsiteY213" fmla="*/ 618601 h 2016913"/>
                <a:gd name="connsiteX214" fmla="*/ 1605777 w 1645121"/>
                <a:gd name="connsiteY214" fmla="*/ 1011943 h 2016913"/>
                <a:gd name="connsiteX215" fmla="*/ 1605700 w 1645121"/>
                <a:gd name="connsiteY215" fmla="*/ 1014012 h 2016913"/>
                <a:gd name="connsiteX216" fmla="*/ 1605254 w 1645121"/>
                <a:gd name="connsiteY216" fmla="*/ 1022525 h 2016913"/>
                <a:gd name="connsiteX217" fmla="*/ 1604073 w 1645121"/>
                <a:gd name="connsiteY217" fmla="*/ 1030999 h 2016913"/>
                <a:gd name="connsiteX218" fmla="*/ 1603338 w 1645121"/>
                <a:gd name="connsiteY218" fmla="*/ 1035216 h 2016913"/>
                <a:gd name="connsiteX219" fmla="*/ 1602293 w 1645121"/>
                <a:gd name="connsiteY219" fmla="*/ 1039357 h 2016913"/>
                <a:gd name="connsiteX220" fmla="*/ 1599875 w 1645121"/>
                <a:gd name="connsiteY220" fmla="*/ 1047560 h 2016913"/>
                <a:gd name="connsiteX221" fmla="*/ 1584032 w 1645121"/>
                <a:gd name="connsiteY221" fmla="*/ 1077722 h 2016913"/>
                <a:gd name="connsiteX222" fmla="*/ 1559794 w 1645121"/>
                <a:gd name="connsiteY222" fmla="*/ 1101596 h 2016913"/>
                <a:gd name="connsiteX223" fmla="*/ 1529405 w 1645121"/>
                <a:gd name="connsiteY223" fmla="*/ 1116995 h 2016913"/>
                <a:gd name="connsiteX224" fmla="*/ 1495745 w 1645121"/>
                <a:gd name="connsiteY224" fmla="*/ 1122277 h 2016913"/>
                <a:gd name="connsiteX225" fmla="*/ 1287099 w 1645121"/>
                <a:gd name="connsiteY225" fmla="*/ 1122277 h 2016913"/>
                <a:gd name="connsiteX226" fmla="*/ 1285126 w 1645121"/>
                <a:gd name="connsiteY226" fmla="*/ 1122219 h 2016913"/>
                <a:gd name="connsiteX227" fmla="*/ 1282999 w 1645121"/>
                <a:gd name="connsiteY227" fmla="*/ 1122122 h 2016913"/>
                <a:gd name="connsiteX228" fmla="*/ 1274468 w 1645121"/>
                <a:gd name="connsiteY228" fmla="*/ 1121618 h 2016913"/>
                <a:gd name="connsiteX229" fmla="*/ 1266015 w 1645121"/>
                <a:gd name="connsiteY229" fmla="*/ 1120341 h 2016913"/>
                <a:gd name="connsiteX230" fmla="*/ 1233865 w 1645121"/>
                <a:gd name="connsiteY230" fmla="*/ 1108964 h 2016913"/>
                <a:gd name="connsiteX231" fmla="*/ 1206861 w 1645121"/>
                <a:gd name="connsiteY231" fmla="*/ 1088225 h 2016913"/>
                <a:gd name="connsiteX232" fmla="*/ 1187439 w 1645121"/>
                <a:gd name="connsiteY232" fmla="*/ 1060269 h 2016913"/>
                <a:gd name="connsiteX233" fmla="*/ 1181113 w 1645121"/>
                <a:gd name="connsiteY233" fmla="*/ 1044385 h 2016913"/>
                <a:gd name="connsiteX234" fmla="*/ 1178966 w 1645121"/>
                <a:gd name="connsiteY234" fmla="*/ 1036085 h 2016913"/>
                <a:gd name="connsiteX235" fmla="*/ 1178153 w 1645121"/>
                <a:gd name="connsiteY235" fmla="*/ 1031886 h 2016913"/>
                <a:gd name="connsiteX236" fmla="*/ 1177495 w 1645121"/>
                <a:gd name="connsiteY236" fmla="*/ 1027669 h 2016913"/>
                <a:gd name="connsiteX237" fmla="*/ 1176876 w 1645121"/>
                <a:gd name="connsiteY237" fmla="*/ 1023433 h 2016913"/>
                <a:gd name="connsiteX238" fmla="*/ 1176643 w 1645121"/>
                <a:gd name="connsiteY238" fmla="*/ 1019178 h 2016913"/>
                <a:gd name="connsiteX239" fmla="*/ 1176430 w 1645121"/>
                <a:gd name="connsiteY239" fmla="*/ 1014922 h 2016913"/>
                <a:gd name="connsiteX240" fmla="*/ 1176314 w 1645121"/>
                <a:gd name="connsiteY240" fmla="*/ 1010916 h 2016913"/>
                <a:gd name="connsiteX241" fmla="*/ 1176314 w 1645121"/>
                <a:gd name="connsiteY241" fmla="*/ 149708 h 2016913"/>
                <a:gd name="connsiteX242" fmla="*/ 1176392 w 1645121"/>
                <a:gd name="connsiteY242" fmla="*/ 147638 h 2016913"/>
                <a:gd name="connsiteX243" fmla="*/ 1176837 w 1645121"/>
                <a:gd name="connsiteY243" fmla="*/ 139106 h 2016913"/>
                <a:gd name="connsiteX244" fmla="*/ 1178018 w 1645121"/>
                <a:gd name="connsiteY244" fmla="*/ 130632 h 2016913"/>
                <a:gd name="connsiteX245" fmla="*/ 1178753 w 1645121"/>
                <a:gd name="connsiteY245" fmla="*/ 126434 h 2016913"/>
                <a:gd name="connsiteX246" fmla="*/ 1179799 w 1645121"/>
                <a:gd name="connsiteY246" fmla="*/ 122274 h 2016913"/>
                <a:gd name="connsiteX247" fmla="*/ 1182197 w 1645121"/>
                <a:gd name="connsiteY247" fmla="*/ 114071 h 2016913"/>
                <a:gd name="connsiteX248" fmla="*/ 1198040 w 1645121"/>
                <a:gd name="connsiteY248" fmla="*/ 83909 h 2016913"/>
                <a:gd name="connsiteX249" fmla="*/ 1222278 w 1645121"/>
                <a:gd name="connsiteY249" fmla="*/ 60035 h 2016913"/>
                <a:gd name="connsiteX250" fmla="*/ 1252687 w 1645121"/>
                <a:gd name="connsiteY250" fmla="*/ 44636 h 2016913"/>
                <a:gd name="connsiteX251" fmla="*/ 1286346 w 1645121"/>
                <a:gd name="connsiteY251" fmla="*/ 39354 h 2016913"/>
                <a:gd name="connsiteX252" fmla="*/ 1494992 w 1645121"/>
                <a:gd name="connsiteY252" fmla="*/ 39354 h 2016913"/>
                <a:gd name="connsiteX253" fmla="*/ 1496965 w 1645121"/>
                <a:gd name="connsiteY253" fmla="*/ 39412 h 2016913"/>
                <a:gd name="connsiteX254" fmla="*/ 1499092 w 1645121"/>
                <a:gd name="connsiteY254" fmla="*/ 39509 h 2016913"/>
                <a:gd name="connsiteX255" fmla="*/ 1507623 w 1645121"/>
                <a:gd name="connsiteY255" fmla="*/ 40013 h 2016913"/>
                <a:gd name="connsiteX256" fmla="*/ 1516077 w 1645121"/>
                <a:gd name="connsiteY256" fmla="*/ 41310 h 2016913"/>
                <a:gd name="connsiteX257" fmla="*/ 1548226 w 1645121"/>
                <a:gd name="connsiteY257" fmla="*/ 52667 h 2016913"/>
                <a:gd name="connsiteX258" fmla="*/ 1575211 w 1645121"/>
                <a:gd name="connsiteY258" fmla="*/ 73406 h 2016913"/>
                <a:gd name="connsiteX259" fmla="*/ 1594633 w 1645121"/>
                <a:gd name="connsiteY259" fmla="*/ 101362 h 2016913"/>
                <a:gd name="connsiteX260" fmla="*/ 1600978 w 1645121"/>
                <a:gd name="connsiteY260" fmla="*/ 117265 h 2016913"/>
                <a:gd name="connsiteX261" fmla="*/ 1603106 w 1645121"/>
                <a:gd name="connsiteY261" fmla="*/ 125546 h 2016913"/>
                <a:gd name="connsiteX262" fmla="*/ 1603938 w 1645121"/>
                <a:gd name="connsiteY262" fmla="*/ 129743 h 2016913"/>
                <a:gd name="connsiteX263" fmla="*/ 1604577 w 1645121"/>
                <a:gd name="connsiteY263" fmla="*/ 133960 h 2016913"/>
                <a:gd name="connsiteX264" fmla="*/ 1605216 w 1645121"/>
                <a:gd name="connsiteY264" fmla="*/ 138196 h 2016913"/>
                <a:gd name="connsiteX265" fmla="*/ 1605448 w 1645121"/>
                <a:gd name="connsiteY265" fmla="*/ 142452 h 2016913"/>
                <a:gd name="connsiteX266" fmla="*/ 1605661 w 1645121"/>
                <a:gd name="connsiteY266" fmla="*/ 146726 h 2016913"/>
                <a:gd name="connsiteX267" fmla="*/ 1605777 w 1645121"/>
                <a:gd name="connsiteY267" fmla="*/ 150713 h 2016913"/>
                <a:gd name="connsiteX268" fmla="*/ 1605777 w 1645121"/>
                <a:gd name="connsiteY268" fmla="*/ 1011943 h 20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Lst>
              <a:rect l="l" t="t" r="r" b="b"/>
              <a:pathLst>
                <a:path w="1645121" h="2016913">
                  <a:moveTo>
                    <a:pt x="1645083" y="148664"/>
                  </a:moveTo>
                  <a:lnTo>
                    <a:pt x="1644986" y="145782"/>
                  </a:lnTo>
                  <a:lnTo>
                    <a:pt x="1644715" y="139997"/>
                  </a:lnTo>
                  <a:lnTo>
                    <a:pt x="1644347" y="134231"/>
                  </a:lnTo>
                  <a:lnTo>
                    <a:pt x="1643554" y="128485"/>
                  </a:lnTo>
                  <a:lnTo>
                    <a:pt x="1642644" y="122739"/>
                  </a:lnTo>
                  <a:cubicBezTo>
                    <a:pt x="1642354" y="120824"/>
                    <a:pt x="1642025" y="118926"/>
                    <a:pt x="1641521" y="117031"/>
                  </a:cubicBezTo>
                  <a:cubicBezTo>
                    <a:pt x="1640611" y="113277"/>
                    <a:pt x="1639626" y="109506"/>
                    <a:pt x="1638600" y="105771"/>
                  </a:cubicBezTo>
                  <a:cubicBezTo>
                    <a:pt x="1636144" y="98420"/>
                    <a:pt x="1633571" y="91067"/>
                    <a:pt x="1630011" y="84161"/>
                  </a:cubicBezTo>
                  <a:cubicBezTo>
                    <a:pt x="1623220" y="70250"/>
                    <a:pt x="1614440" y="57269"/>
                    <a:pt x="1603646" y="46222"/>
                  </a:cubicBezTo>
                  <a:cubicBezTo>
                    <a:pt x="1592949" y="35097"/>
                    <a:pt x="1580567" y="25579"/>
                    <a:pt x="1567007" y="18091"/>
                  </a:cubicBezTo>
                  <a:cubicBezTo>
                    <a:pt x="1553331" y="10778"/>
                    <a:pt x="1538532" y="5555"/>
                    <a:pt x="1523309" y="2614"/>
                  </a:cubicBezTo>
                  <a:cubicBezTo>
                    <a:pt x="1519478" y="1994"/>
                    <a:pt x="1515649" y="1413"/>
                    <a:pt x="1511818" y="893"/>
                  </a:cubicBezTo>
                  <a:cubicBezTo>
                    <a:pt x="1507987" y="505"/>
                    <a:pt x="1504139" y="370"/>
                    <a:pt x="1500289" y="176"/>
                  </a:cubicBezTo>
                  <a:lnTo>
                    <a:pt x="1497387" y="60"/>
                  </a:lnTo>
                  <a:lnTo>
                    <a:pt x="1495954" y="21"/>
                  </a:lnTo>
                  <a:lnTo>
                    <a:pt x="1494986" y="2"/>
                  </a:lnTo>
                  <a:lnTo>
                    <a:pt x="1286340" y="2"/>
                  </a:lnTo>
                  <a:cubicBezTo>
                    <a:pt x="1270962" y="157"/>
                    <a:pt x="1255486" y="2517"/>
                    <a:pt x="1240650" y="7179"/>
                  </a:cubicBezTo>
                  <a:cubicBezTo>
                    <a:pt x="1225851" y="11918"/>
                    <a:pt x="1211925" y="19117"/>
                    <a:pt x="1199331" y="28073"/>
                  </a:cubicBezTo>
                  <a:cubicBezTo>
                    <a:pt x="1186700" y="36973"/>
                    <a:pt x="1175654" y="48039"/>
                    <a:pt x="1166465" y="60440"/>
                  </a:cubicBezTo>
                  <a:cubicBezTo>
                    <a:pt x="1157295" y="72862"/>
                    <a:pt x="1149771" y="86654"/>
                    <a:pt x="1144935" y="101436"/>
                  </a:cubicBezTo>
                  <a:cubicBezTo>
                    <a:pt x="1143542" y="105055"/>
                    <a:pt x="1142653" y="108845"/>
                    <a:pt x="1141666" y="112599"/>
                  </a:cubicBezTo>
                  <a:lnTo>
                    <a:pt x="1140272" y="118249"/>
                  </a:lnTo>
                  <a:cubicBezTo>
                    <a:pt x="1139788" y="120125"/>
                    <a:pt x="1139575" y="122061"/>
                    <a:pt x="1139227" y="123956"/>
                  </a:cubicBezTo>
                  <a:cubicBezTo>
                    <a:pt x="1138646" y="127788"/>
                    <a:pt x="1137988" y="131617"/>
                    <a:pt x="1137641" y="135449"/>
                  </a:cubicBezTo>
                  <a:cubicBezTo>
                    <a:pt x="1137390" y="139300"/>
                    <a:pt x="1137196" y="143149"/>
                    <a:pt x="1137041" y="146999"/>
                  </a:cubicBezTo>
                  <a:lnTo>
                    <a:pt x="1136964" y="149708"/>
                  </a:lnTo>
                  <a:lnTo>
                    <a:pt x="1136964" y="507955"/>
                  </a:lnTo>
                  <a:lnTo>
                    <a:pt x="1013722" y="633942"/>
                  </a:lnTo>
                  <a:lnTo>
                    <a:pt x="929634" y="719882"/>
                  </a:lnTo>
                  <a:lnTo>
                    <a:pt x="929634" y="125466"/>
                  </a:lnTo>
                  <a:cubicBezTo>
                    <a:pt x="929634" y="67193"/>
                    <a:pt x="882240" y="19775"/>
                    <a:pt x="823958" y="19775"/>
                  </a:cubicBezTo>
                  <a:lnTo>
                    <a:pt x="821133" y="19775"/>
                  </a:lnTo>
                  <a:cubicBezTo>
                    <a:pt x="762868" y="19775"/>
                    <a:pt x="715476" y="67195"/>
                    <a:pt x="715476" y="125466"/>
                  </a:cubicBezTo>
                  <a:lnTo>
                    <a:pt x="715476" y="719901"/>
                  </a:lnTo>
                  <a:lnTo>
                    <a:pt x="631388" y="633942"/>
                  </a:lnTo>
                  <a:lnTo>
                    <a:pt x="508146" y="507955"/>
                  </a:lnTo>
                  <a:lnTo>
                    <a:pt x="508146" y="149824"/>
                  </a:lnTo>
                  <a:lnTo>
                    <a:pt x="508127" y="149379"/>
                  </a:lnTo>
                  <a:lnTo>
                    <a:pt x="508108" y="148662"/>
                  </a:lnTo>
                  <a:lnTo>
                    <a:pt x="508011" y="145780"/>
                  </a:lnTo>
                  <a:lnTo>
                    <a:pt x="507740" y="139995"/>
                  </a:lnTo>
                  <a:lnTo>
                    <a:pt x="507372" y="134229"/>
                  </a:lnTo>
                  <a:lnTo>
                    <a:pt x="506559" y="128483"/>
                  </a:lnTo>
                  <a:lnTo>
                    <a:pt x="505669" y="122737"/>
                  </a:lnTo>
                  <a:cubicBezTo>
                    <a:pt x="505359" y="120822"/>
                    <a:pt x="505049" y="118925"/>
                    <a:pt x="504546" y="117029"/>
                  </a:cubicBezTo>
                  <a:cubicBezTo>
                    <a:pt x="503636" y="113275"/>
                    <a:pt x="502651" y="109504"/>
                    <a:pt x="501625" y="105769"/>
                  </a:cubicBezTo>
                  <a:cubicBezTo>
                    <a:pt x="499168" y="98418"/>
                    <a:pt x="496576" y="91065"/>
                    <a:pt x="493036" y="84159"/>
                  </a:cubicBezTo>
                  <a:cubicBezTo>
                    <a:pt x="486245" y="70248"/>
                    <a:pt x="477464" y="57267"/>
                    <a:pt x="466670" y="46220"/>
                  </a:cubicBezTo>
                  <a:cubicBezTo>
                    <a:pt x="455973" y="35095"/>
                    <a:pt x="443592" y="25577"/>
                    <a:pt x="430032" y="18089"/>
                  </a:cubicBezTo>
                  <a:cubicBezTo>
                    <a:pt x="416356" y="10776"/>
                    <a:pt x="401557" y="5553"/>
                    <a:pt x="386334" y="2612"/>
                  </a:cubicBezTo>
                  <a:cubicBezTo>
                    <a:pt x="382503" y="1992"/>
                    <a:pt x="378674" y="1411"/>
                    <a:pt x="374843" y="891"/>
                  </a:cubicBezTo>
                  <a:cubicBezTo>
                    <a:pt x="371012" y="503"/>
                    <a:pt x="367144" y="368"/>
                    <a:pt x="363313" y="174"/>
                  </a:cubicBezTo>
                  <a:lnTo>
                    <a:pt x="360412" y="58"/>
                  </a:lnTo>
                  <a:lnTo>
                    <a:pt x="358981" y="19"/>
                  </a:lnTo>
                  <a:lnTo>
                    <a:pt x="358013" y="0"/>
                  </a:lnTo>
                  <a:lnTo>
                    <a:pt x="149375" y="0"/>
                  </a:lnTo>
                  <a:cubicBezTo>
                    <a:pt x="133997" y="155"/>
                    <a:pt x="118520" y="2515"/>
                    <a:pt x="103684" y="7177"/>
                  </a:cubicBezTo>
                  <a:cubicBezTo>
                    <a:pt x="88885" y="11916"/>
                    <a:pt x="74959" y="19115"/>
                    <a:pt x="62365" y="28071"/>
                  </a:cubicBezTo>
                  <a:cubicBezTo>
                    <a:pt x="49734" y="36971"/>
                    <a:pt x="38689" y="48038"/>
                    <a:pt x="29480" y="60438"/>
                  </a:cubicBezTo>
                  <a:cubicBezTo>
                    <a:pt x="20330" y="72860"/>
                    <a:pt x="12805" y="86652"/>
                    <a:pt x="7970" y="101434"/>
                  </a:cubicBezTo>
                  <a:cubicBezTo>
                    <a:pt x="6578" y="105053"/>
                    <a:pt x="5687" y="108843"/>
                    <a:pt x="4700" y="112597"/>
                  </a:cubicBezTo>
                  <a:lnTo>
                    <a:pt x="3289" y="118247"/>
                  </a:lnTo>
                  <a:cubicBezTo>
                    <a:pt x="2824" y="120123"/>
                    <a:pt x="2611" y="122059"/>
                    <a:pt x="2263" y="123954"/>
                  </a:cubicBezTo>
                  <a:cubicBezTo>
                    <a:pt x="1682" y="127786"/>
                    <a:pt x="1024" y="131615"/>
                    <a:pt x="678" y="135447"/>
                  </a:cubicBezTo>
                  <a:cubicBezTo>
                    <a:pt x="426" y="139298"/>
                    <a:pt x="232" y="143147"/>
                    <a:pt x="77" y="146997"/>
                  </a:cubicBezTo>
                  <a:lnTo>
                    <a:pt x="0" y="149706"/>
                  </a:lnTo>
                  <a:lnTo>
                    <a:pt x="0" y="1012250"/>
                  </a:lnTo>
                  <a:lnTo>
                    <a:pt x="19" y="1012986"/>
                  </a:lnTo>
                  <a:lnTo>
                    <a:pt x="136" y="1015869"/>
                  </a:lnTo>
                  <a:lnTo>
                    <a:pt x="407" y="1021634"/>
                  </a:lnTo>
                  <a:lnTo>
                    <a:pt x="774" y="1027400"/>
                  </a:lnTo>
                  <a:lnTo>
                    <a:pt x="1568" y="1033146"/>
                  </a:lnTo>
                  <a:lnTo>
                    <a:pt x="2458" y="1038892"/>
                  </a:lnTo>
                  <a:cubicBezTo>
                    <a:pt x="2768" y="1040807"/>
                    <a:pt x="3078" y="1042724"/>
                    <a:pt x="3581" y="1044600"/>
                  </a:cubicBezTo>
                  <a:cubicBezTo>
                    <a:pt x="4510" y="1048373"/>
                    <a:pt x="5476" y="1052126"/>
                    <a:pt x="6522" y="1055860"/>
                  </a:cubicBezTo>
                  <a:cubicBezTo>
                    <a:pt x="8978" y="1063211"/>
                    <a:pt x="11551" y="1070565"/>
                    <a:pt x="15091" y="1077471"/>
                  </a:cubicBezTo>
                  <a:cubicBezTo>
                    <a:pt x="21901" y="1091381"/>
                    <a:pt x="30663" y="1104362"/>
                    <a:pt x="41457" y="1115429"/>
                  </a:cubicBezTo>
                  <a:cubicBezTo>
                    <a:pt x="52173" y="1126554"/>
                    <a:pt x="64535" y="1136054"/>
                    <a:pt x="78115" y="1143541"/>
                  </a:cubicBezTo>
                  <a:cubicBezTo>
                    <a:pt x="91772" y="1150853"/>
                    <a:pt x="106590" y="1156077"/>
                    <a:pt x="121813" y="1159017"/>
                  </a:cubicBezTo>
                  <a:cubicBezTo>
                    <a:pt x="125624" y="1159656"/>
                    <a:pt x="129453" y="1160218"/>
                    <a:pt x="133304" y="1160739"/>
                  </a:cubicBezTo>
                  <a:cubicBezTo>
                    <a:pt x="137135" y="1161126"/>
                    <a:pt x="140983" y="1161281"/>
                    <a:pt x="144833" y="1161455"/>
                  </a:cubicBezTo>
                  <a:lnTo>
                    <a:pt x="147716" y="1161571"/>
                  </a:lnTo>
                  <a:lnTo>
                    <a:pt x="149165" y="1161629"/>
                  </a:lnTo>
                  <a:lnTo>
                    <a:pt x="358778" y="1161629"/>
                  </a:lnTo>
                  <a:cubicBezTo>
                    <a:pt x="374156" y="1161474"/>
                    <a:pt x="389632" y="1159114"/>
                    <a:pt x="404449" y="1154452"/>
                  </a:cubicBezTo>
                  <a:cubicBezTo>
                    <a:pt x="419267" y="1149732"/>
                    <a:pt x="433174" y="1142514"/>
                    <a:pt x="445768" y="1133578"/>
                  </a:cubicBezTo>
                  <a:cubicBezTo>
                    <a:pt x="458418" y="1124658"/>
                    <a:pt x="469464" y="1113592"/>
                    <a:pt x="478653" y="1101191"/>
                  </a:cubicBezTo>
                  <a:cubicBezTo>
                    <a:pt x="487823" y="1088771"/>
                    <a:pt x="495347" y="1074996"/>
                    <a:pt x="500163" y="1060214"/>
                  </a:cubicBezTo>
                  <a:cubicBezTo>
                    <a:pt x="501574" y="1056577"/>
                    <a:pt x="502446" y="1052805"/>
                    <a:pt x="503452" y="1049051"/>
                  </a:cubicBezTo>
                  <a:lnTo>
                    <a:pt x="504844" y="1043402"/>
                  </a:lnTo>
                  <a:cubicBezTo>
                    <a:pt x="505309" y="1041506"/>
                    <a:pt x="505541" y="1039590"/>
                    <a:pt x="505870" y="1037675"/>
                  </a:cubicBezTo>
                  <a:cubicBezTo>
                    <a:pt x="506451" y="1033843"/>
                    <a:pt x="507128" y="1030014"/>
                    <a:pt x="507455" y="1026182"/>
                  </a:cubicBezTo>
                  <a:cubicBezTo>
                    <a:pt x="507726" y="1022331"/>
                    <a:pt x="507920" y="1018483"/>
                    <a:pt x="508055" y="1014632"/>
                  </a:cubicBezTo>
                  <a:lnTo>
                    <a:pt x="508152" y="1011943"/>
                  </a:lnTo>
                  <a:lnTo>
                    <a:pt x="508152" y="674880"/>
                  </a:lnTo>
                  <a:lnTo>
                    <a:pt x="547962" y="715586"/>
                  </a:lnTo>
                  <a:lnTo>
                    <a:pt x="715482" y="886827"/>
                  </a:lnTo>
                  <a:lnTo>
                    <a:pt x="715482" y="1911228"/>
                  </a:lnTo>
                  <a:cubicBezTo>
                    <a:pt x="715482" y="1969499"/>
                    <a:pt x="762876" y="2016913"/>
                    <a:pt x="821139" y="2016913"/>
                  </a:cubicBezTo>
                  <a:lnTo>
                    <a:pt x="823963" y="2016913"/>
                  </a:lnTo>
                  <a:cubicBezTo>
                    <a:pt x="882248" y="2016913"/>
                    <a:pt x="929640" y="1969499"/>
                    <a:pt x="929640" y="1911228"/>
                  </a:cubicBezTo>
                  <a:lnTo>
                    <a:pt x="929640" y="886827"/>
                  </a:lnTo>
                  <a:lnTo>
                    <a:pt x="1097160" y="715586"/>
                  </a:lnTo>
                  <a:lnTo>
                    <a:pt x="1136970" y="674880"/>
                  </a:lnTo>
                  <a:lnTo>
                    <a:pt x="1136970" y="1012252"/>
                  </a:lnTo>
                  <a:lnTo>
                    <a:pt x="1136989" y="1012988"/>
                  </a:lnTo>
                  <a:lnTo>
                    <a:pt x="1137105" y="1015871"/>
                  </a:lnTo>
                  <a:lnTo>
                    <a:pt x="1137376" y="1021636"/>
                  </a:lnTo>
                  <a:lnTo>
                    <a:pt x="1137744" y="1027402"/>
                  </a:lnTo>
                  <a:lnTo>
                    <a:pt x="1138537" y="1033148"/>
                  </a:lnTo>
                  <a:lnTo>
                    <a:pt x="1139447" y="1038894"/>
                  </a:lnTo>
                  <a:cubicBezTo>
                    <a:pt x="1139738" y="1040809"/>
                    <a:pt x="1140067" y="1042726"/>
                    <a:pt x="1140570" y="1044602"/>
                  </a:cubicBezTo>
                  <a:cubicBezTo>
                    <a:pt x="1141480" y="1048375"/>
                    <a:pt x="1142446" y="1052127"/>
                    <a:pt x="1143491" y="1055862"/>
                  </a:cubicBezTo>
                  <a:cubicBezTo>
                    <a:pt x="1145948" y="1063213"/>
                    <a:pt x="1148520" y="1070567"/>
                    <a:pt x="1152061" y="1077472"/>
                  </a:cubicBezTo>
                  <a:cubicBezTo>
                    <a:pt x="1158871" y="1091383"/>
                    <a:pt x="1167652" y="1104364"/>
                    <a:pt x="1178426" y="1115431"/>
                  </a:cubicBezTo>
                  <a:cubicBezTo>
                    <a:pt x="1189143" y="1126556"/>
                    <a:pt x="1201505" y="1136056"/>
                    <a:pt x="1215084" y="1143543"/>
                  </a:cubicBezTo>
                  <a:cubicBezTo>
                    <a:pt x="1228760" y="1150855"/>
                    <a:pt x="1243559" y="1156078"/>
                    <a:pt x="1258782" y="1159019"/>
                  </a:cubicBezTo>
                  <a:cubicBezTo>
                    <a:pt x="1262594" y="1159658"/>
                    <a:pt x="1266442" y="1160220"/>
                    <a:pt x="1270273" y="1160741"/>
                  </a:cubicBezTo>
                  <a:cubicBezTo>
                    <a:pt x="1274104" y="1161128"/>
                    <a:pt x="1277952" y="1161283"/>
                    <a:pt x="1281803" y="1161457"/>
                  </a:cubicBezTo>
                  <a:lnTo>
                    <a:pt x="1284685" y="1161573"/>
                  </a:lnTo>
                  <a:lnTo>
                    <a:pt x="1286135" y="1161631"/>
                  </a:lnTo>
                  <a:lnTo>
                    <a:pt x="1495747" y="1161631"/>
                  </a:lnTo>
                  <a:cubicBezTo>
                    <a:pt x="1511125" y="1161476"/>
                    <a:pt x="1526602" y="1159116"/>
                    <a:pt x="1541418" y="1154454"/>
                  </a:cubicBezTo>
                  <a:cubicBezTo>
                    <a:pt x="1556237" y="1149734"/>
                    <a:pt x="1570164" y="1142516"/>
                    <a:pt x="1582737" y="1133580"/>
                  </a:cubicBezTo>
                  <a:cubicBezTo>
                    <a:pt x="1595388" y="1124660"/>
                    <a:pt x="1606433" y="1113594"/>
                    <a:pt x="1615622" y="1101193"/>
                  </a:cubicBezTo>
                  <a:cubicBezTo>
                    <a:pt x="1624792" y="1088773"/>
                    <a:pt x="1632317" y="1074998"/>
                    <a:pt x="1637133" y="1060216"/>
                  </a:cubicBezTo>
                  <a:cubicBezTo>
                    <a:pt x="1638544" y="1056578"/>
                    <a:pt x="1639434" y="1052807"/>
                    <a:pt x="1640422" y="1049053"/>
                  </a:cubicBezTo>
                  <a:lnTo>
                    <a:pt x="1641814" y="1043404"/>
                  </a:lnTo>
                  <a:cubicBezTo>
                    <a:pt x="1642297" y="1041508"/>
                    <a:pt x="1642510" y="1039591"/>
                    <a:pt x="1642839" y="1037677"/>
                  </a:cubicBezTo>
                  <a:cubicBezTo>
                    <a:pt x="1643420" y="1033845"/>
                    <a:pt x="1644098" y="1030016"/>
                    <a:pt x="1644425" y="1026184"/>
                  </a:cubicBezTo>
                  <a:cubicBezTo>
                    <a:pt x="1644696" y="1022333"/>
                    <a:pt x="1644889" y="1018485"/>
                    <a:pt x="1645025" y="1014634"/>
                  </a:cubicBezTo>
                  <a:lnTo>
                    <a:pt x="1645122" y="1011945"/>
                  </a:lnTo>
                  <a:lnTo>
                    <a:pt x="1645122" y="149379"/>
                  </a:lnTo>
                  <a:lnTo>
                    <a:pt x="1645083" y="148662"/>
                  </a:lnTo>
                  <a:close/>
                  <a:moveTo>
                    <a:pt x="468806" y="1011945"/>
                  </a:moveTo>
                  <a:cubicBezTo>
                    <a:pt x="468806" y="1012525"/>
                    <a:pt x="468747" y="1013319"/>
                    <a:pt x="468728" y="1014014"/>
                  </a:cubicBezTo>
                  <a:lnTo>
                    <a:pt x="468283" y="1022527"/>
                  </a:lnTo>
                  <a:cubicBezTo>
                    <a:pt x="468031" y="1025371"/>
                    <a:pt x="467509" y="1028176"/>
                    <a:pt x="467102" y="1031001"/>
                  </a:cubicBezTo>
                  <a:cubicBezTo>
                    <a:pt x="466850" y="1032393"/>
                    <a:pt x="466734" y="1033826"/>
                    <a:pt x="466366" y="1035218"/>
                  </a:cubicBezTo>
                  <a:lnTo>
                    <a:pt x="465302" y="1039359"/>
                  </a:lnTo>
                  <a:cubicBezTo>
                    <a:pt x="464566" y="1042126"/>
                    <a:pt x="463985" y="1044912"/>
                    <a:pt x="462903" y="1047562"/>
                  </a:cubicBezTo>
                  <a:cubicBezTo>
                    <a:pt x="459402" y="1058454"/>
                    <a:pt x="453811" y="1068572"/>
                    <a:pt x="447061" y="1077724"/>
                  </a:cubicBezTo>
                  <a:cubicBezTo>
                    <a:pt x="440290" y="1086876"/>
                    <a:pt x="432165" y="1095060"/>
                    <a:pt x="422823" y="1101598"/>
                  </a:cubicBezTo>
                  <a:cubicBezTo>
                    <a:pt x="413537" y="1108176"/>
                    <a:pt x="403305" y="1113516"/>
                    <a:pt x="392414" y="1116997"/>
                  </a:cubicBezTo>
                  <a:cubicBezTo>
                    <a:pt x="381523" y="1120403"/>
                    <a:pt x="370148" y="1122124"/>
                    <a:pt x="358774" y="1122279"/>
                  </a:cubicBezTo>
                  <a:lnTo>
                    <a:pt x="150130" y="1122279"/>
                  </a:lnTo>
                  <a:cubicBezTo>
                    <a:pt x="149588" y="1122298"/>
                    <a:pt x="148871" y="1122259"/>
                    <a:pt x="148157" y="1122221"/>
                  </a:cubicBezTo>
                  <a:lnTo>
                    <a:pt x="146010" y="1122124"/>
                  </a:lnTo>
                  <a:cubicBezTo>
                    <a:pt x="143186" y="1121969"/>
                    <a:pt x="140323" y="1121891"/>
                    <a:pt x="137499" y="1121620"/>
                  </a:cubicBezTo>
                  <a:lnTo>
                    <a:pt x="129045" y="1120343"/>
                  </a:lnTo>
                  <a:cubicBezTo>
                    <a:pt x="117845" y="1118157"/>
                    <a:pt x="106973" y="1114325"/>
                    <a:pt x="96896" y="1108966"/>
                  </a:cubicBezTo>
                  <a:cubicBezTo>
                    <a:pt x="86915" y="1103433"/>
                    <a:pt x="77803" y="1096411"/>
                    <a:pt x="69891" y="1088227"/>
                  </a:cubicBezTo>
                  <a:cubicBezTo>
                    <a:pt x="61902" y="1080102"/>
                    <a:pt x="55479" y="1070485"/>
                    <a:pt x="50470" y="1060271"/>
                  </a:cubicBezTo>
                  <a:cubicBezTo>
                    <a:pt x="47820" y="1055202"/>
                    <a:pt x="46002" y="1049765"/>
                    <a:pt x="44144" y="1044387"/>
                  </a:cubicBezTo>
                  <a:lnTo>
                    <a:pt x="41997" y="1036087"/>
                  </a:lnTo>
                  <a:cubicBezTo>
                    <a:pt x="41610" y="1034713"/>
                    <a:pt x="41397" y="1033301"/>
                    <a:pt x="41184" y="1031888"/>
                  </a:cubicBezTo>
                  <a:lnTo>
                    <a:pt x="40526" y="1027671"/>
                  </a:lnTo>
                  <a:lnTo>
                    <a:pt x="39906" y="1023435"/>
                  </a:lnTo>
                  <a:lnTo>
                    <a:pt x="39674" y="1019180"/>
                  </a:lnTo>
                  <a:lnTo>
                    <a:pt x="39461" y="1014924"/>
                  </a:lnTo>
                  <a:cubicBezTo>
                    <a:pt x="39403" y="1013493"/>
                    <a:pt x="39325" y="1012003"/>
                    <a:pt x="39345" y="1010918"/>
                  </a:cubicBezTo>
                  <a:lnTo>
                    <a:pt x="39345" y="149708"/>
                  </a:lnTo>
                  <a:cubicBezTo>
                    <a:pt x="39345" y="149108"/>
                    <a:pt x="39403" y="148316"/>
                    <a:pt x="39422" y="147638"/>
                  </a:cubicBezTo>
                  <a:lnTo>
                    <a:pt x="39848" y="139106"/>
                  </a:lnTo>
                  <a:cubicBezTo>
                    <a:pt x="40100" y="136281"/>
                    <a:pt x="40642" y="133457"/>
                    <a:pt x="41048" y="130632"/>
                  </a:cubicBezTo>
                  <a:cubicBezTo>
                    <a:pt x="41281" y="129238"/>
                    <a:pt x="41416" y="127807"/>
                    <a:pt x="41784" y="126434"/>
                  </a:cubicBezTo>
                  <a:lnTo>
                    <a:pt x="42829" y="122274"/>
                  </a:lnTo>
                  <a:cubicBezTo>
                    <a:pt x="43565" y="119527"/>
                    <a:pt x="44165" y="116721"/>
                    <a:pt x="45228" y="114071"/>
                  </a:cubicBezTo>
                  <a:cubicBezTo>
                    <a:pt x="48749" y="103179"/>
                    <a:pt x="54339" y="93061"/>
                    <a:pt x="61070" y="83909"/>
                  </a:cubicBezTo>
                  <a:cubicBezTo>
                    <a:pt x="67841" y="74757"/>
                    <a:pt x="75985" y="66573"/>
                    <a:pt x="85308" y="60035"/>
                  </a:cubicBezTo>
                  <a:cubicBezTo>
                    <a:pt x="94594" y="53457"/>
                    <a:pt x="104826" y="48117"/>
                    <a:pt x="115717" y="44636"/>
                  </a:cubicBezTo>
                  <a:cubicBezTo>
                    <a:pt x="126627" y="41250"/>
                    <a:pt x="138002" y="39509"/>
                    <a:pt x="149376" y="39354"/>
                  </a:cubicBezTo>
                  <a:lnTo>
                    <a:pt x="358023" y="39354"/>
                  </a:lnTo>
                  <a:cubicBezTo>
                    <a:pt x="358565" y="39354"/>
                    <a:pt x="359262" y="39374"/>
                    <a:pt x="359995" y="39412"/>
                  </a:cubicBezTo>
                  <a:lnTo>
                    <a:pt x="362123" y="39509"/>
                  </a:lnTo>
                  <a:cubicBezTo>
                    <a:pt x="364966" y="39664"/>
                    <a:pt x="367810" y="39742"/>
                    <a:pt x="370634" y="40013"/>
                  </a:cubicBezTo>
                  <a:lnTo>
                    <a:pt x="379107" y="41310"/>
                  </a:lnTo>
                  <a:cubicBezTo>
                    <a:pt x="390288" y="43476"/>
                    <a:pt x="401160" y="47308"/>
                    <a:pt x="411257" y="52667"/>
                  </a:cubicBezTo>
                  <a:cubicBezTo>
                    <a:pt x="421218" y="58219"/>
                    <a:pt x="430330" y="65222"/>
                    <a:pt x="438242" y="73406"/>
                  </a:cubicBezTo>
                  <a:cubicBezTo>
                    <a:pt x="446230" y="81551"/>
                    <a:pt x="452653" y="91148"/>
                    <a:pt x="457663" y="101362"/>
                  </a:cubicBezTo>
                  <a:cubicBezTo>
                    <a:pt x="460313" y="106431"/>
                    <a:pt x="462131" y="111868"/>
                    <a:pt x="464009" y="117265"/>
                  </a:cubicBezTo>
                  <a:lnTo>
                    <a:pt x="466136" y="125546"/>
                  </a:lnTo>
                  <a:cubicBezTo>
                    <a:pt x="466523" y="126920"/>
                    <a:pt x="466756" y="128332"/>
                    <a:pt x="466969" y="129743"/>
                  </a:cubicBezTo>
                  <a:lnTo>
                    <a:pt x="467607" y="133960"/>
                  </a:lnTo>
                  <a:lnTo>
                    <a:pt x="468227" y="138196"/>
                  </a:lnTo>
                  <a:lnTo>
                    <a:pt x="468478" y="142452"/>
                  </a:lnTo>
                  <a:lnTo>
                    <a:pt x="468691" y="146726"/>
                  </a:lnTo>
                  <a:cubicBezTo>
                    <a:pt x="468749" y="148138"/>
                    <a:pt x="468827" y="149629"/>
                    <a:pt x="468807" y="150713"/>
                  </a:cubicBezTo>
                  <a:lnTo>
                    <a:pt x="468807" y="1011943"/>
                  </a:lnTo>
                  <a:close/>
                  <a:moveTo>
                    <a:pt x="715482" y="830567"/>
                  </a:moveTo>
                  <a:lnTo>
                    <a:pt x="576089" y="688057"/>
                  </a:lnTo>
                  <a:lnTo>
                    <a:pt x="508152" y="618601"/>
                  </a:lnTo>
                  <a:lnTo>
                    <a:pt x="508152" y="564217"/>
                  </a:lnTo>
                  <a:lnTo>
                    <a:pt x="603267" y="661455"/>
                  </a:lnTo>
                  <a:lnTo>
                    <a:pt x="715482" y="776183"/>
                  </a:lnTo>
                  <a:lnTo>
                    <a:pt x="715482" y="830567"/>
                  </a:lnTo>
                  <a:close/>
                  <a:moveTo>
                    <a:pt x="890953" y="1911228"/>
                  </a:moveTo>
                  <a:cubicBezTo>
                    <a:pt x="890953" y="1948183"/>
                    <a:pt x="860912" y="1978231"/>
                    <a:pt x="823963" y="1978231"/>
                  </a:cubicBezTo>
                  <a:lnTo>
                    <a:pt x="821139" y="1978231"/>
                  </a:lnTo>
                  <a:cubicBezTo>
                    <a:pt x="784212" y="1978231"/>
                    <a:pt x="754169" y="1948183"/>
                    <a:pt x="754169" y="1911228"/>
                  </a:cubicBezTo>
                  <a:lnTo>
                    <a:pt x="754169" y="125466"/>
                  </a:lnTo>
                  <a:cubicBezTo>
                    <a:pt x="754169" y="88513"/>
                    <a:pt x="784210" y="58467"/>
                    <a:pt x="821139" y="58467"/>
                  </a:cubicBezTo>
                  <a:lnTo>
                    <a:pt x="823963" y="58467"/>
                  </a:lnTo>
                  <a:cubicBezTo>
                    <a:pt x="860910" y="58467"/>
                    <a:pt x="890953" y="88513"/>
                    <a:pt x="890953" y="125466"/>
                  </a:cubicBezTo>
                  <a:lnTo>
                    <a:pt x="890953" y="1911228"/>
                  </a:lnTo>
                  <a:close/>
                  <a:moveTo>
                    <a:pt x="1136971" y="618601"/>
                  </a:moveTo>
                  <a:lnTo>
                    <a:pt x="1069035" y="688057"/>
                  </a:lnTo>
                  <a:lnTo>
                    <a:pt x="929642" y="830567"/>
                  </a:lnTo>
                  <a:lnTo>
                    <a:pt x="929642" y="776163"/>
                  </a:lnTo>
                  <a:lnTo>
                    <a:pt x="1041857" y="661455"/>
                  </a:lnTo>
                  <a:lnTo>
                    <a:pt x="1136971" y="564217"/>
                  </a:lnTo>
                  <a:lnTo>
                    <a:pt x="1136971" y="618601"/>
                  </a:lnTo>
                  <a:close/>
                  <a:moveTo>
                    <a:pt x="1605777" y="1011943"/>
                  </a:moveTo>
                  <a:cubicBezTo>
                    <a:pt x="1605777" y="1012523"/>
                    <a:pt x="1605719" y="1013317"/>
                    <a:pt x="1605700" y="1014012"/>
                  </a:cubicBezTo>
                  <a:lnTo>
                    <a:pt x="1605254" y="1022525"/>
                  </a:lnTo>
                  <a:cubicBezTo>
                    <a:pt x="1605022" y="1025369"/>
                    <a:pt x="1604480" y="1028175"/>
                    <a:pt x="1604073" y="1030999"/>
                  </a:cubicBezTo>
                  <a:cubicBezTo>
                    <a:pt x="1603822" y="1032391"/>
                    <a:pt x="1603706" y="1033824"/>
                    <a:pt x="1603338" y="1035216"/>
                  </a:cubicBezTo>
                  <a:lnTo>
                    <a:pt x="1602293" y="1039357"/>
                  </a:lnTo>
                  <a:cubicBezTo>
                    <a:pt x="1601538" y="1042124"/>
                    <a:pt x="1600959" y="1044910"/>
                    <a:pt x="1599875" y="1047560"/>
                  </a:cubicBezTo>
                  <a:cubicBezTo>
                    <a:pt x="1596373" y="1058453"/>
                    <a:pt x="1590782" y="1068570"/>
                    <a:pt x="1584032" y="1077722"/>
                  </a:cubicBezTo>
                  <a:cubicBezTo>
                    <a:pt x="1577280" y="1086874"/>
                    <a:pt x="1569137" y="1095058"/>
                    <a:pt x="1559794" y="1101596"/>
                  </a:cubicBezTo>
                  <a:cubicBezTo>
                    <a:pt x="1550509" y="1108175"/>
                    <a:pt x="1540295" y="1113514"/>
                    <a:pt x="1529405" y="1116995"/>
                  </a:cubicBezTo>
                  <a:cubicBezTo>
                    <a:pt x="1518495" y="1120401"/>
                    <a:pt x="1507120" y="1122122"/>
                    <a:pt x="1495745" y="1122277"/>
                  </a:cubicBezTo>
                  <a:lnTo>
                    <a:pt x="1287099" y="1122277"/>
                  </a:lnTo>
                  <a:cubicBezTo>
                    <a:pt x="1286557" y="1122296"/>
                    <a:pt x="1285841" y="1122257"/>
                    <a:pt x="1285126" y="1122219"/>
                  </a:cubicBezTo>
                  <a:lnTo>
                    <a:pt x="1282999" y="1122122"/>
                  </a:lnTo>
                  <a:cubicBezTo>
                    <a:pt x="1280155" y="1121967"/>
                    <a:pt x="1277312" y="1121890"/>
                    <a:pt x="1274468" y="1121618"/>
                  </a:cubicBezTo>
                  <a:lnTo>
                    <a:pt x="1266015" y="1120341"/>
                  </a:lnTo>
                  <a:cubicBezTo>
                    <a:pt x="1254814" y="1118155"/>
                    <a:pt x="1243943" y="1114323"/>
                    <a:pt x="1233865" y="1108964"/>
                  </a:cubicBezTo>
                  <a:cubicBezTo>
                    <a:pt x="1223884" y="1103431"/>
                    <a:pt x="1214772" y="1096409"/>
                    <a:pt x="1206861" y="1088225"/>
                  </a:cubicBezTo>
                  <a:cubicBezTo>
                    <a:pt x="1198872" y="1080100"/>
                    <a:pt x="1192468" y="1070483"/>
                    <a:pt x="1187439" y="1060269"/>
                  </a:cubicBezTo>
                  <a:cubicBezTo>
                    <a:pt x="1184808" y="1055200"/>
                    <a:pt x="1182971" y="1049764"/>
                    <a:pt x="1181113" y="1044385"/>
                  </a:cubicBezTo>
                  <a:lnTo>
                    <a:pt x="1178966" y="1036085"/>
                  </a:lnTo>
                  <a:cubicBezTo>
                    <a:pt x="1178579" y="1034711"/>
                    <a:pt x="1178366" y="1033299"/>
                    <a:pt x="1178153" y="1031886"/>
                  </a:cubicBezTo>
                  <a:lnTo>
                    <a:pt x="1177495" y="1027669"/>
                  </a:lnTo>
                  <a:lnTo>
                    <a:pt x="1176876" y="1023433"/>
                  </a:lnTo>
                  <a:lnTo>
                    <a:pt x="1176643" y="1019178"/>
                  </a:lnTo>
                  <a:lnTo>
                    <a:pt x="1176430" y="1014922"/>
                  </a:lnTo>
                  <a:cubicBezTo>
                    <a:pt x="1176372" y="1013491"/>
                    <a:pt x="1176295" y="1012001"/>
                    <a:pt x="1176314" y="1010916"/>
                  </a:cubicBezTo>
                  <a:lnTo>
                    <a:pt x="1176314" y="149708"/>
                  </a:lnTo>
                  <a:cubicBezTo>
                    <a:pt x="1176314" y="149108"/>
                    <a:pt x="1176372" y="148316"/>
                    <a:pt x="1176392" y="147638"/>
                  </a:cubicBezTo>
                  <a:lnTo>
                    <a:pt x="1176837" y="139106"/>
                  </a:lnTo>
                  <a:cubicBezTo>
                    <a:pt x="1177069" y="136281"/>
                    <a:pt x="1177611" y="133457"/>
                    <a:pt x="1178018" y="130632"/>
                  </a:cubicBezTo>
                  <a:cubicBezTo>
                    <a:pt x="1178269" y="129238"/>
                    <a:pt x="1178386" y="127807"/>
                    <a:pt x="1178753" y="126434"/>
                  </a:cubicBezTo>
                  <a:lnTo>
                    <a:pt x="1179799" y="122274"/>
                  </a:lnTo>
                  <a:cubicBezTo>
                    <a:pt x="1180554" y="119527"/>
                    <a:pt x="1181132" y="116721"/>
                    <a:pt x="1182197" y="114071"/>
                  </a:cubicBezTo>
                  <a:cubicBezTo>
                    <a:pt x="1185718" y="103179"/>
                    <a:pt x="1191309" y="93061"/>
                    <a:pt x="1198040" y="83909"/>
                  </a:cubicBezTo>
                  <a:cubicBezTo>
                    <a:pt x="1204811" y="74757"/>
                    <a:pt x="1212955" y="66573"/>
                    <a:pt x="1222278" y="60035"/>
                  </a:cubicBezTo>
                  <a:cubicBezTo>
                    <a:pt x="1231583" y="53457"/>
                    <a:pt x="1241796" y="48117"/>
                    <a:pt x="1252687" y="44636"/>
                  </a:cubicBezTo>
                  <a:cubicBezTo>
                    <a:pt x="1263597" y="41250"/>
                    <a:pt x="1274971" y="39509"/>
                    <a:pt x="1286346" y="39354"/>
                  </a:cubicBezTo>
                  <a:lnTo>
                    <a:pt x="1494992" y="39354"/>
                  </a:lnTo>
                  <a:cubicBezTo>
                    <a:pt x="1495534" y="39354"/>
                    <a:pt x="1496250" y="39374"/>
                    <a:pt x="1496965" y="39412"/>
                  </a:cubicBezTo>
                  <a:lnTo>
                    <a:pt x="1499092" y="39509"/>
                  </a:lnTo>
                  <a:cubicBezTo>
                    <a:pt x="1501936" y="39664"/>
                    <a:pt x="1504780" y="39742"/>
                    <a:pt x="1507623" y="40013"/>
                  </a:cubicBezTo>
                  <a:lnTo>
                    <a:pt x="1516077" y="41310"/>
                  </a:lnTo>
                  <a:cubicBezTo>
                    <a:pt x="1527277" y="43476"/>
                    <a:pt x="1538149" y="47308"/>
                    <a:pt x="1548226" y="52667"/>
                  </a:cubicBezTo>
                  <a:cubicBezTo>
                    <a:pt x="1558207" y="58219"/>
                    <a:pt x="1567319" y="65222"/>
                    <a:pt x="1575211" y="73406"/>
                  </a:cubicBezTo>
                  <a:cubicBezTo>
                    <a:pt x="1583219" y="81551"/>
                    <a:pt x="1589623" y="91148"/>
                    <a:pt x="1594633" y="101362"/>
                  </a:cubicBezTo>
                  <a:cubicBezTo>
                    <a:pt x="1597283" y="106431"/>
                    <a:pt x="1599101" y="111868"/>
                    <a:pt x="1600978" y="117265"/>
                  </a:cubicBezTo>
                  <a:lnTo>
                    <a:pt x="1603106" y="125546"/>
                  </a:lnTo>
                  <a:cubicBezTo>
                    <a:pt x="1603512" y="126920"/>
                    <a:pt x="1603725" y="128332"/>
                    <a:pt x="1603938" y="129743"/>
                  </a:cubicBezTo>
                  <a:lnTo>
                    <a:pt x="1604577" y="133960"/>
                  </a:lnTo>
                  <a:lnTo>
                    <a:pt x="1605216" y="138196"/>
                  </a:lnTo>
                  <a:lnTo>
                    <a:pt x="1605448" y="142452"/>
                  </a:lnTo>
                  <a:lnTo>
                    <a:pt x="1605661" y="146726"/>
                  </a:lnTo>
                  <a:cubicBezTo>
                    <a:pt x="1605719" y="148138"/>
                    <a:pt x="1605796" y="149629"/>
                    <a:pt x="1605777" y="150713"/>
                  </a:cubicBezTo>
                  <a:lnTo>
                    <a:pt x="1605777" y="1011943"/>
                  </a:lnTo>
                  <a:close/>
                </a:path>
              </a:pathLst>
            </a:custGeom>
            <a:grpFill/>
            <a:ln w="192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1" name="Freeform 11">
              <a:extLst>
                <a:ext uri="{FF2B5EF4-FFF2-40B4-BE49-F238E27FC236}">
                  <a16:creationId xmlns:a16="http://schemas.microsoft.com/office/drawing/2014/main" id="{495F0016-74A1-8EC7-C070-CBC0DDA1F1A8}"/>
                </a:ext>
              </a:extLst>
            </p:cNvPr>
            <p:cNvSpPr/>
            <p:nvPr/>
          </p:nvSpPr>
          <p:spPr>
            <a:xfrm>
              <a:off x="9277276" y="2839674"/>
              <a:ext cx="353406" cy="1006857"/>
            </a:xfrm>
            <a:custGeom>
              <a:avLst/>
              <a:gdLst>
                <a:gd name="connsiteX0" fmla="*/ 353283 w 353406"/>
                <a:gd name="connsiteY0" fmla="*/ 70248 h 1006857"/>
                <a:gd name="connsiteX1" fmla="*/ 353148 w 353406"/>
                <a:gd name="connsiteY1" fmla="*/ 67443 h 1006857"/>
                <a:gd name="connsiteX2" fmla="*/ 353012 w 353406"/>
                <a:gd name="connsiteY2" fmla="*/ 64637 h 1006857"/>
                <a:gd name="connsiteX3" fmla="*/ 352586 w 353406"/>
                <a:gd name="connsiteY3" fmla="*/ 61890 h 1006857"/>
                <a:gd name="connsiteX4" fmla="*/ 352160 w 353406"/>
                <a:gd name="connsiteY4" fmla="*/ 59123 h 1006857"/>
                <a:gd name="connsiteX5" fmla="*/ 351638 w 353406"/>
                <a:gd name="connsiteY5" fmla="*/ 56376 h 1006857"/>
                <a:gd name="connsiteX6" fmla="*/ 350246 w 353406"/>
                <a:gd name="connsiteY6" fmla="*/ 50959 h 1006857"/>
                <a:gd name="connsiteX7" fmla="*/ 346088 w 353406"/>
                <a:gd name="connsiteY7" fmla="*/ 40609 h 1006857"/>
                <a:gd name="connsiteX8" fmla="*/ 333379 w 353406"/>
                <a:gd name="connsiteY8" fmla="*/ 22307 h 1006857"/>
                <a:gd name="connsiteX9" fmla="*/ 315717 w 353406"/>
                <a:gd name="connsiteY9" fmla="*/ 8687 h 1006857"/>
                <a:gd name="connsiteX10" fmla="*/ 294730 w 353406"/>
                <a:gd name="connsiteY10" fmla="*/ 1297 h 1006857"/>
                <a:gd name="connsiteX11" fmla="*/ 289197 w 353406"/>
                <a:gd name="connsiteY11" fmla="*/ 445 h 1006857"/>
                <a:gd name="connsiteX12" fmla="*/ 283607 w 353406"/>
                <a:gd name="connsiteY12" fmla="*/ 136 h 1006857"/>
                <a:gd name="connsiteX13" fmla="*/ 282195 w 353406"/>
                <a:gd name="connsiteY13" fmla="*/ 58 h 1006857"/>
                <a:gd name="connsiteX14" fmla="*/ 280649 w 353406"/>
                <a:gd name="connsiteY14" fmla="*/ 0 h 1006857"/>
                <a:gd name="connsiteX15" fmla="*/ 72003 w 353406"/>
                <a:gd name="connsiteY15" fmla="*/ 0 h 1006857"/>
                <a:gd name="connsiteX16" fmla="*/ 49969 w 353406"/>
                <a:gd name="connsiteY16" fmla="*/ 3464 h 1006857"/>
                <a:gd name="connsiteX17" fmla="*/ 30122 w 353406"/>
                <a:gd name="connsiteY17" fmla="*/ 13543 h 1006857"/>
                <a:gd name="connsiteX18" fmla="*/ 14241 w 353406"/>
                <a:gd name="connsiteY18" fmla="*/ 29194 h 1006857"/>
                <a:gd name="connsiteX19" fmla="*/ 3873 w 353406"/>
                <a:gd name="connsiteY19" fmla="*/ 48889 h 1006857"/>
                <a:gd name="connsiteX20" fmla="*/ 2326 w 353406"/>
                <a:gd name="connsiteY20" fmla="*/ 54248 h 1006857"/>
                <a:gd name="connsiteX21" fmla="*/ 1610 w 353406"/>
                <a:gd name="connsiteY21" fmla="*/ 56957 h 1006857"/>
                <a:gd name="connsiteX22" fmla="*/ 1145 w 353406"/>
                <a:gd name="connsiteY22" fmla="*/ 59704 h 1006857"/>
                <a:gd name="connsiteX23" fmla="*/ 351 w 353406"/>
                <a:gd name="connsiteY23" fmla="*/ 65238 h 1006857"/>
                <a:gd name="connsiteX24" fmla="*/ 80 w 353406"/>
                <a:gd name="connsiteY24" fmla="*/ 70848 h 1006857"/>
                <a:gd name="connsiteX25" fmla="*/ 3 w 353406"/>
                <a:gd name="connsiteY25" fmla="*/ 72318 h 1006857"/>
                <a:gd name="connsiteX26" fmla="*/ 3 w 353406"/>
                <a:gd name="connsiteY26" fmla="*/ 933528 h 1006857"/>
                <a:gd name="connsiteX27" fmla="*/ 119 w 353406"/>
                <a:gd name="connsiteY27" fmla="*/ 936605 h 1006857"/>
                <a:gd name="connsiteX28" fmla="*/ 255 w 353406"/>
                <a:gd name="connsiteY28" fmla="*/ 939410 h 1006857"/>
                <a:gd name="connsiteX29" fmla="*/ 371 w 353406"/>
                <a:gd name="connsiteY29" fmla="*/ 942215 h 1006857"/>
                <a:gd name="connsiteX30" fmla="*/ 816 w 353406"/>
                <a:gd name="connsiteY30" fmla="*/ 944982 h 1006857"/>
                <a:gd name="connsiteX31" fmla="*/ 1242 w 353406"/>
                <a:gd name="connsiteY31" fmla="*/ 947749 h 1006857"/>
                <a:gd name="connsiteX32" fmla="*/ 1765 w 353406"/>
                <a:gd name="connsiteY32" fmla="*/ 950477 h 1006857"/>
                <a:gd name="connsiteX33" fmla="*/ 3158 w 353406"/>
                <a:gd name="connsiteY33" fmla="*/ 955894 h 1006857"/>
                <a:gd name="connsiteX34" fmla="*/ 7316 w 353406"/>
                <a:gd name="connsiteY34" fmla="*/ 966244 h 1006857"/>
                <a:gd name="connsiteX35" fmla="*/ 20005 w 353406"/>
                <a:gd name="connsiteY35" fmla="*/ 984545 h 1006857"/>
                <a:gd name="connsiteX36" fmla="*/ 37687 w 353406"/>
                <a:gd name="connsiteY36" fmla="*/ 998166 h 1006857"/>
                <a:gd name="connsiteX37" fmla="*/ 58675 w 353406"/>
                <a:gd name="connsiteY37" fmla="*/ 1005555 h 1006857"/>
                <a:gd name="connsiteX38" fmla="*/ 64207 w 353406"/>
                <a:gd name="connsiteY38" fmla="*/ 1006407 h 1006857"/>
                <a:gd name="connsiteX39" fmla="*/ 69798 w 353406"/>
                <a:gd name="connsiteY39" fmla="*/ 1006717 h 1006857"/>
                <a:gd name="connsiteX40" fmla="*/ 71191 w 353406"/>
                <a:gd name="connsiteY40" fmla="*/ 1006795 h 1006857"/>
                <a:gd name="connsiteX41" fmla="*/ 72757 w 353406"/>
                <a:gd name="connsiteY41" fmla="*/ 1006853 h 1006857"/>
                <a:gd name="connsiteX42" fmla="*/ 281404 w 353406"/>
                <a:gd name="connsiteY42" fmla="*/ 1006853 h 1006857"/>
                <a:gd name="connsiteX43" fmla="*/ 303417 w 353406"/>
                <a:gd name="connsiteY43" fmla="*/ 1003389 h 1006857"/>
                <a:gd name="connsiteX44" fmla="*/ 323284 w 353406"/>
                <a:gd name="connsiteY44" fmla="*/ 993310 h 1006857"/>
                <a:gd name="connsiteX45" fmla="*/ 339166 w 353406"/>
                <a:gd name="connsiteY45" fmla="*/ 977659 h 1006857"/>
                <a:gd name="connsiteX46" fmla="*/ 349514 w 353406"/>
                <a:gd name="connsiteY46" fmla="*/ 957963 h 1006857"/>
                <a:gd name="connsiteX47" fmla="*/ 351080 w 353406"/>
                <a:gd name="connsiteY47" fmla="*/ 952604 h 1006857"/>
                <a:gd name="connsiteX48" fmla="*/ 351796 w 353406"/>
                <a:gd name="connsiteY48" fmla="*/ 949915 h 1006857"/>
                <a:gd name="connsiteX49" fmla="*/ 352261 w 353406"/>
                <a:gd name="connsiteY49" fmla="*/ 947148 h 1006857"/>
                <a:gd name="connsiteX50" fmla="*/ 353055 w 353406"/>
                <a:gd name="connsiteY50" fmla="*/ 941615 h 1006857"/>
                <a:gd name="connsiteX51" fmla="*/ 353326 w 353406"/>
                <a:gd name="connsiteY51" fmla="*/ 936004 h 1006857"/>
                <a:gd name="connsiteX52" fmla="*/ 353403 w 353406"/>
                <a:gd name="connsiteY52" fmla="*/ 934554 h 1006857"/>
                <a:gd name="connsiteX53" fmla="*/ 353403 w 353406"/>
                <a:gd name="connsiteY53" fmla="*/ 73324 h 1006857"/>
                <a:gd name="connsiteX54" fmla="*/ 353287 w 353406"/>
                <a:gd name="connsiteY54" fmla="*/ 70248 h 1006857"/>
                <a:gd name="connsiteX55" fmla="*/ 314053 w 353406"/>
                <a:gd name="connsiteY55" fmla="*/ 934554 h 1006857"/>
                <a:gd name="connsiteX56" fmla="*/ 314014 w 353406"/>
                <a:gd name="connsiteY56" fmla="*/ 935058 h 1006857"/>
                <a:gd name="connsiteX57" fmla="*/ 313975 w 353406"/>
                <a:gd name="connsiteY57" fmla="*/ 935387 h 1006857"/>
                <a:gd name="connsiteX58" fmla="*/ 313878 w 353406"/>
                <a:gd name="connsiteY58" fmla="*/ 937979 h 1006857"/>
                <a:gd name="connsiteX59" fmla="*/ 313472 w 353406"/>
                <a:gd name="connsiteY59" fmla="*/ 940475 h 1006857"/>
                <a:gd name="connsiteX60" fmla="*/ 313298 w 353406"/>
                <a:gd name="connsiteY60" fmla="*/ 941733 h 1006857"/>
                <a:gd name="connsiteX61" fmla="*/ 312949 w 353406"/>
                <a:gd name="connsiteY61" fmla="*/ 942934 h 1006857"/>
                <a:gd name="connsiteX62" fmla="*/ 312252 w 353406"/>
                <a:gd name="connsiteY62" fmla="*/ 945332 h 1006857"/>
                <a:gd name="connsiteX63" fmla="*/ 307572 w 353406"/>
                <a:gd name="connsiteY63" fmla="*/ 954213 h 1006857"/>
                <a:gd name="connsiteX64" fmla="*/ 300338 w 353406"/>
                <a:gd name="connsiteY64" fmla="*/ 961351 h 1006857"/>
                <a:gd name="connsiteX65" fmla="*/ 291400 w 353406"/>
                <a:gd name="connsiteY65" fmla="*/ 965917 h 1006857"/>
                <a:gd name="connsiteX66" fmla="*/ 281400 w 353406"/>
                <a:gd name="connsiteY66" fmla="*/ 967502 h 1006857"/>
                <a:gd name="connsiteX67" fmla="*/ 71962 w 353406"/>
                <a:gd name="connsiteY67" fmla="*/ 967502 h 1006857"/>
                <a:gd name="connsiteX68" fmla="*/ 71633 w 353406"/>
                <a:gd name="connsiteY68" fmla="*/ 967464 h 1006857"/>
                <a:gd name="connsiteX69" fmla="*/ 70975 w 353406"/>
                <a:gd name="connsiteY69" fmla="*/ 967386 h 1006857"/>
                <a:gd name="connsiteX70" fmla="*/ 68402 w 353406"/>
                <a:gd name="connsiteY70" fmla="*/ 967289 h 1006857"/>
                <a:gd name="connsiteX71" fmla="*/ 65907 w 353406"/>
                <a:gd name="connsiteY71" fmla="*/ 966883 h 1006857"/>
                <a:gd name="connsiteX72" fmla="*/ 56466 w 353406"/>
                <a:gd name="connsiteY72" fmla="*/ 963593 h 1006857"/>
                <a:gd name="connsiteX73" fmla="*/ 48438 w 353406"/>
                <a:gd name="connsiteY73" fmla="*/ 957363 h 1006857"/>
                <a:gd name="connsiteX74" fmla="*/ 42693 w 353406"/>
                <a:gd name="connsiteY74" fmla="*/ 949024 h 1006857"/>
                <a:gd name="connsiteX75" fmla="*/ 40778 w 353406"/>
                <a:gd name="connsiteY75" fmla="*/ 944401 h 1006857"/>
                <a:gd name="connsiteX76" fmla="*/ 40178 w 353406"/>
                <a:gd name="connsiteY76" fmla="*/ 941983 h 1006857"/>
                <a:gd name="connsiteX77" fmla="*/ 39946 w 353406"/>
                <a:gd name="connsiteY77" fmla="*/ 940744 h 1006857"/>
                <a:gd name="connsiteX78" fmla="*/ 39772 w 353406"/>
                <a:gd name="connsiteY78" fmla="*/ 939486 h 1006857"/>
                <a:gd name="connsiteX79" fmla="*/ 39520 w 353406"/>
                <a:gd name="connsiteY79" fmla="*/ 938246 h 1006857"/>
                <a:gd name="connsiteX80" fmla="*/ 39520 w 353406"/>
                <a:gd name="connsiteY80" fmla="*/ 936949 h 1006857"/>
                <a:gd name="connsiteX81" fmla="*/ 39443 w 353406"/>
                <a:gd name="connsiteY81" fmla="*/ 935652 h 1006857"/>
                <a:gd name="connsiteX82" fmla="*/ 39365 w 353406"/>
                <a:gd name="connsiteY82" fmla="*/ 935013 h 1006857"/>
                <a:gd name="connsiteX83" fmla="*/ 39346 w 353406"/>
                <a:gd name="connsiteY83" fmla="*/ 934839 h 1006857"/>
                <a:gd name="connsiteX84" fmla="*/ 39346 w 353406"/>
                <a:gd name="connsiteY84" fmla="*/ 72318 h 1006857"/>
                <a:gd name="connsiteX85" fmla="*/ 39365 w 353406"/>
                <a:gd name="connsiteY85" fmla="*/ 71795 h 1006857"/>
                <a:gd name="connsiteX86" fmla="*/ 39404 w 353406"/>
                <a:gd name="connsiteY86" fmla="*/ 71466 h 1006857"/>
                <a:gd name="connsiteX87" fmla="*/ 39520 w 353406"/>
                <a:gd name="connsiteY87" fmla="*/ 68893 h 1006857"/>
                <a:gd name="connsiteX88" fmla="*/ 39927 w 353406"/>
                <a:gd name="connsiteY88" fmla="*/ 66378 h 1006857"/>
                <a:gd name="connsiteX89" fmla="*/ 40101 w 353406"/>
                <a:gd name="connsiteY89" fmla="*/ 65139 h 1006857"/>
                <a:gd name="connsiteX90" fmla="*/ 40449 w 353406"/>
                <a:gd name="connsiteY90" fmla="*/ 63938 h 1006857"/>
                <a:gd name="connsiteX91" fmla="*/ 41146 w 353406"/>
                <a:gd name="connsiteY91" fmla="*/ 61540 h 1006857"/>
                <a:gd name="connsiteX92" fmla="*/ 45827 w 353406"/>
                <a:gd name="connsiteY92" fmla="*/ 52659 h 1006857"/>
                <a:gd name="connsiteX93" fmla="*/ 53061 w 353406"/>
                <a:gd name="connsiteY93" fmla="*/ 45501 h 1006857"/>
                <a:gd name="connsiteX94" fmla="*/ 61998 w 353406"/>
                <a:gd name="connsiteY94" fmla="*/ 40936 h 1006857"/>
                <a:gd name="connsiteX95" fmla="*/ 71999 w 353406"/>
                <a:gd name="connsiteY95" fmla="*/ 39350 h 1006857"/>
                <a:gd name="connsiteX96" fmla="*/ 280645 w 353406"/>
                <a:gd name="connsiteY96" fmla="*/ 39350 h 1006857"/>
                <a:gd name="connsiteX97" fmla="*/ 281439 w 353406"/>
                <a:gd name="connsiteY97" fmla="*/ 39370 h 1006857"/>
                <a:gd name="connsiteX98" fmla="*/ 281768 w 353406"/>
                <a:gd name="connsiteY98" fmla="*/ 39409 h 1006857"/>
                <a:gd name="connsiteX99" fmla="*/ 282406 w 353406"/>
                <a:gd name="connsiteY99" fmla="*/ 39467 h 1006857"/>
                <a:gd name="connsiteX100" fmla="*/ 284999 w 353406"/>
                <a:gd name="connsiteY100" fmla="*/ 39563 h 1006857"/>
                <a:gd name="connsiteX101" fmla="*/ 287494 w 353406"/>
                <a:gd name="connsiteY101" fmla="*/ 39970 h 1006857"/>
                <a:gd name="connsiteX102" fmla="*/ 296934 w 353406"/>
                <a:gd name="connsiteY102" fmla="*/ 43259 h 1006857"/>
                <a:gd name="connsiteX103" fmla="*/ 304943 w 353406"/>
                <a:gd name="connsiteY103" fmla="*/ 49509 h 1006857"/>
                <a:gd name="connsiteX104" fmla="*/ 310708 w 353406"/>
                <a:gd name="connsiteY104" fmla="*/ 57828 h 1006857"/>
                <a:gd name="connsiteX105" fmla="*/ 312622 w 353406"/>
                <a:gd name="connsiteY105" fmla="*/ 62452 h 1006857"/>
                <a:gd name="connsiteX106" fmla="*/ 313222 w 353406"/>
                <a:gd name="connsiteY106" fmla="*/ 64889 h 1006857"/>
                <a:gd name="connsiteX107" fmla="*/ 313454 w 353406"/>
                <a:gd name="connsiteY107" fmla="*/ 66128 h 1006857"/>
                <a:gd name="connsiteX108" fmla="*/ 313629 w 353406"/>
                <a:gd name="connsiteY108" fmla="*/ 67367 h 1006857"/>
                <a:gd name="connsiteX109" fmla="*/ 313880 w 353406"/>
                <a:gd name="connsiteY109" fmla="*/ 68606 h 1006857"/>
                <a:gd name="connsiteX110" fmla="*/ 313880 w 353406"/>
                <a:gd name="connsiteY110" fmla="*/ 69903 h 1006857"/>
                <a:gd name="connsiteX111" fmla="*/ 313958 w 353406"/>
                <a:gd name="connsiteY111" fmla="*/ 71201 h 1006857"/>
                <a:gd name="connsiteX112" fmla="*/ 314035 w 353406"/>
                <a:gd name="connsiteY112" fmla="*/ 71859 h 1006857"/>
                <a:gd name="connsiteX113" fmla="*/ 314054 w 353406"/>
                <a:gd name="connsiteY113" fmla="*/ 72014 h 1006857"/>
                <a:gd name="connsiteX114" fmla="*/ 314054 w 353406"/>
                <a:gd name="connsiteY114" fmla="*/ 934558 h 1006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53406" h="1006857">
                  <a:moveTo>
                    <a:pt x="353283" y="70248"/>
                  </a:moveTo>
                  <a:lnTo>
                    <a:pt x="353148" y="67443"/>
                  </a:lnTo>
                  <a:lnTo>
                    <a:pt x="353012" y="64637"/>
                  </a:lnTo>
                  <a:lnTo>
                    <a:pt x="352586" y="61890"/>
                  </a:lnTo>
                  <a:lnTo>
                    <a:pt x="352160" y="59123"/>
                  </a:lnTo>
                  <a:cubicBezTo>
                    <a:pt x="352044" y="58194"/>
                    <a:pt x="351909" y="57267"/>
                    <a:pt x="351638" y="56376"/>
                  </a:cubicBezTo>
                  <a:lnTo>
                    <a:pt x="350246" y="50959"/>
                  </a:lnTo>
                  <a:cubicBezTo>
                    <a:pt x="348970" y="47476"/>
                    <a:pt x="347867" y="43898"/>
                    <a:pt x="346088" y="40609"/>
                  </a:cubicBezTo>
                  <a:cubicBezTo>
                    <a:pt x="342818" y="33953"/>
                    <a:pt x="338680" y="27608"/>
                    <a:pt x="333379" y="22307"/>
                  </a:cubicBezTo>
                  <a:cubicBezTo>
                    <a:pt x="328195" y="16948"/>
                    <a:pt x="322218" y="12344"/>
                    <a:pt x="315717" y="8687"/>
                  </a:cubicBezTo>
                  <a:cubicBezTo>
                    <a:pt x="309101" y="5223"/>
                    <a:pt x="302041" y="2747"/>
                    <a:pt x="294730" y="1297"/>
                  </a:cubicBezTo>
                  <a:lnTo>
                    <a:pt x="289197" y="445"/>
                  </a:lnTo>
                  <a:cubicBezTo>
                    <a:pt x="287341" y="271"/>
                    <a:pt x="285463" y="271"/>
                    <a:pt x="283607" y="136"/>
                  </a:cubicBezTo>
                  <a:lnTo>
                    <a:pt x="282195" y="58"/>
                  </a:lnTo>
                  <a:cubicBezTo>
                    <a:pt x="281750" y="19"/>
                    <a:pt x="281286" y="0"/>
                    <a:pt x="280649" y="0"/>
                  </a:cubicBezTo>
                  <a:lnTo>
                    <a:pt x="72003" y="0"/>
                  </a:lnTo>
                  <a:cubicBezTo>
                    <a:pt x="64497" y="155"/>
                    <a:pt x="57087" y="1297"/>
                    <a:pt x="49969" y="3464"/>
                  </a:cubicBezTo>
                  <a:cubicBezTo>
                    <a:pt x="42871" y="5727"/>
                    <a:pt x="36216" y="9268"/>
                    <a:pt x="30122" y="13543"/>
                  </a:cubicBezTo>
                  <a:cubicBezTo>
                    <a:pt x="23970" y="17798"/>
                    <a:pt x="18670" y="23196"/>
                    <a:pt x="14241" y="29194"/>
                  </a:cubicBezTo>
                  <a:cubicBezTo>
                    <a:pt x="9831" y="35192"/>
                    <a:pt x="6116" y="41788"/>
                    <a:pt x="3873" y="48889"/>
                  </a:cubicBezTo>
                  <a:cubicBezTo>
                    <a:pt x="3137" y="50611"/>
                    <a:pt x="2827" y="52450"/>
                    <a:pt x="2326" y="54248"/>
                  </a:cubicBezTo>
                  <a:lnTo>
                    <a:pt x="1610" y="56957"/>
                  </a:lnTo>
                  <a:cubicBezTo>
                    <a:pt x="1358" y="57848"/>
                    <a:pt x="1319" y="58794"/>
                    <a:pt x="1145" y="59704"/>
                  </a:cubicBezTo>
                  <a:cubicBezTo>
                    <a:pt x="913" y="61561"/>
                    <a:pt x="506" y="63381"/>
                    <a:pt x="351" y="65238"/>
                  </a:cubicBezTo>
                  <a:lnTo>
                    <a:pt x="80" y="70848"/>
                  </a:lnTo>
                  <a:cubicBezTo>
                    <a:pt x="61" y="71332"/>
                    <a:pt x="3" y="71719"/>
                    <a:pt x="3" y="72318"/>
                  </a:cubicBezTo>
                  <a:lnTo>
                    <a:pt x="3" y="933528"/>
                  </a:lnTo>
                  <a:cubicBezTo>
                    <a:pt x="-16" y="934806"/>
                    <a:pt x="61" y="935675"/>
                    <a:pt x="119" y="936605"/>
                  </a:cubicBezTo>
                  <a:lnTo>
                    <a:pt x="255" y="939410"/>
                  </a:lnTo>
                  <a:lnTo>
                    <a:pt x="371" y="942215"/>
                  </a:lnTo>
                  <a:lnTo>
                    <a:pt x="816" y="944982"/>
                  </a:lnTo>
                  <a:lnTo>
                    <a:pt x="1242" y="947749"/>
                  </a:lnTo>
                  <a:cubicBezTo>
                    <a:pt x="1358" y="948659"/>
                    <a:pt x="1474" y="949586"/>
                    <a:pt x="1765" y="950477"/>
                  </a:cubicBezTo>
                  <a:lnTo>
                    <a:pt x="3158" y="955894"/>
                  </a:lnTo>
                  <a:cubicBezTo>
                    <a:pt x="4436" y="959377"/>
                    <a:pt x="5518" y="962954"/>
                    <a:pt x="7316" y="966244"/>
                  </a:cubicBezTo>
                  <a:cubicBezTo>
                    <a:pt x="10586" y="972900"/>
                    <a:pt x="14725" y="979244"/>
                    <a:pt x="20005" y="984545"/>
                  </a:cubicBezTo>
                  <a:cubicBezTo>
                    <a:pt x="25209" y="989904"/>
                    <a:pt x="31187" y="994508"/>
                    <a:pt x="37687" y="998166"/>
                  </a:cubicBezTo>
                  <a:cubicBezTo>
                    <a:pt x="44303" y="1001629"/>
                    <a:pt x="51363" y="1004105"/>
                    <a:pt x="58675" y="1005555"/>
                  </a:cubicBezTo>
                  <a:lnTo>
                    <a:pt x="64207" y="1006407"/>
                  </a:lnTo>
                  <a:cubicBezTo>
                    <a:pt x="66063" y="1006582"/>
                    <a:pt x="67941" y="1006582"/>
                    <a:pt x="69798" y="1006717"/>
                  </a:cubicBezTo>
                  <a:lnTo>
                    <a:pt x="71191" y="1006795"/>
                  </a:lnTo>
                  <a:cubicBezTo>
                    <a:pt x="71656" y="1006833"/>
                    <a:pt x="72121" y="1006872"/>
                    <a:pt x="72757" y="1006853"/>
                  </a:cubicBezTo>
                  <a:lnTo>
                    <a:pt x="281404" y="1006853"/>
                  </a:lnTo>
                  <a:cubicBezTo>
                    <a:pt x="288889" y="1006698"/>
                    <a:pt x="296300" y="1005575"/>
                    <a:pt x="303417" y="1003389"/>
                  </a:cubicBezTo>
                  <a:cubicBezTo>
                    <a:pt x="310535" y="1001126"/>
                    <a:pt x="317190" y="997604"/>
                    <a:pt x="323284" y="993310"/>
                  </a:cubicBezTo>
                  <a:cubicBezTo>
                    <a:pt x="329417" y="989074"/>
                    <a:pt x="334736" y="983657"/>
                    <a:pt x="339166" y="977659"/>
                  </a:cubicBezTo>
                  <a:cubicBezTo>
                    <a:pt x="343556" y="971661"/>
                    <a:pt x="347290" y="965084"/>
                    <a:pt x="349514" y="957963"/>
                  </a:cubicBezTo>
                  <a:cubicBezTo>
                    <a:pt x="350269" y="956242"/>
                    <a:pt x="350579" y="954403"/>
                    <a:pt x="351080" y="952604"/>
                  </a:cubicBezTo>
                  <a:lnTo>
                    <a:pt x="351796" y="949915"/>
                  </a:lnTo>
                  <a:cubicBezTo>
                    <a:pt x="352048" y="949005"/>
                    <a:pt x="352087" y="948058"/>
                    <a:pt x="352261" y="947148"/>
                  </a:cubicBezTo>
                  <a:cubicBezTo>
                    <a:pt x="352493" y="945311"/>
                    <a:pt x="352900" y="943472"/>
                    <a:pt x="353055" y="941615"/>
                  </a:cubicBezTo>
                  <a:lnTo>
                    <a:pt x="353326" y="936004"/>
                  </a:lnTo>
                  <a:cubicBezTo>
                    <a:pt x="353345" y="935520"/>
                    <a:pt x="353403" y="935133"/>
                    <a:pt x="353403" y="934554"/>
                  </a:cubicBezTo>
                  <a:lnTo>
                    <a:pt x="353403" y="73324"/>
                  </a:lnTo>
                  <a:cubicBezTo>
                    <a:pt x="353423" y="72047"/>
                    <a:pt x="353345" y="71197"/>
                    <a:pt x="353287" y="70248"/>
                  </a:cubicBezTo>
                  <a:close/>
                  <a:moveTo>
                    <a:pt x="314053" y="934554"/>
                  </a:moveTo>
                  <a:cubicBezTo>
                    <a:pt x="314053" y="934922"/>
                    <a:pt x="314033" y="934941"/>
                    <a:pt x="314014" y="935058"/>
                  </a:cubicBezTo>
                  <a:lnTo>
                    <a:pt x="313975" y="935387"/>
                  </a:lnTo>
                  <a:cubicBezTo>
                    <a:pt x="313878" y="936239"/>
                    <a:pt x="313859" y="937108"/>
                    <a:pt x="313878" y="937979"/>
                  </a:cubicBezTo>
                  <a:cubicBezTo>
                    <a:pt x="313801" y="938831"/>
                    <a:pt x="313530" y="939623"/>
                    <a:pt x="313472" y="940475"/>
                  </a:cubicBezTo>
                  <a:cubicBezTo>
                    <a:pt x="313394" y="940881"/>
                    <a:pt x="313453" y="941327"/>
                    <a:pt x="313298" y="941733"/>
                  </a:cubicBezTo>
                  <a:cubicBezTo>
                    <a:pt x="313162" y="942120"/>
                    <a:pt x="313046" y="942527"/>
                    <a:pt x="312949" y="942934"/>
                  </a:cubicBezTo>
                  <a:cubicBezTo>
                    <a:pt x="312698" y="943727"/>
                    <a:pt x="312678" y="944577"/>
                    <a:pt x="312252" y="945332"/>
                  </a:cubicBezTo>
                  <a:cubicBezTo>
                    <a:pt x="311342" y="948544"/>
                    <a:pt x="309544" y="951466"/>
                    <a:pt x="307572" y="954213"/>
                  </a:cubicBezTo>
                  <a:cubicBezTo>
                    <a:pt x="305580" y="956941"/>
                    <a:pt x="303162" y="959475"/>
                    <a:pt x="300338" y="961351"/>
                  </a:cubicBezTo>
                  <a:cubicBezTo>
                    <a:pt x="297533" y="963266"/>
                    <a:pt x="294573" y="964912"/>
                    <a:pt x="291400" y="965917"/>
                  </a:cubicBezTo>
                  <a:cubicBezTo>
                    <a:pt x="288189" y="966846"/>
                    <a:pt x="284880" y="967347"/>
                    <a:pt x="281400" y="967502"/>
                  </a:cubicBezTo>
                  <a:lnTo>
                    <a:pt x="71962" y="967502"/>
                  </a:lnTo>
                  <a:lnTo>
                    <a:pt x="71633" y="967464"/>
                  </a:lnTo>
                  <a:lnTo>
                    <a:pt x="70975" y="967386"/>
                  </a:lnTo>
                  <a:cubicBezTo>
                    <a:pt x="70123" y="967289"/>
                    <a:pt x="69254" y="967347"/>
                    <a:pt x="68402" y="967289"/>
                  </a:cubicBezTo>
                  <a:cubicBezTo>
                    <a:pt x="67570" y="967096"/>
                    <a:pt x="66758" y="966960"/>
                    <a:pt x="65907" y="966883"/>
                  </a:cubicBezTo>
                  <a:cubicBezTo>
                    <a:pt x="62637" y="966186"/>
                    <a:pt x="59484" y="965103"/>
                    <a:pt x="56466" y="963593"/>
                  </a:cubicBezTo>
                  <a:cubicBezTo>
                    <a:pt x="53564" y="961892"/>
                    <a:pt x="50837" y="959781"/>
                    <a:pt x="48438" y="957363"/>
                  </a:cubicBezTo>
                  <a:cubicBezTo>
                    <a:pt x="45962" y="954984"/>
                    <a:pt x="44183" y="952004"/>
                    <a:pt x="42693" y="949024"/>
                  </a:cubicBezTo>
                  <a:cubicBezTo>
                    <a:pt x="41802" y="947592"/>
                    <a:pt x="41454" y="945929"/>
                    <a:pt x="40778" y="944401"/>
                  </a:cubicBezTo>
                  <a:cubicBezTo>
                    <a:pt x="40643" y="943569"/>
                    <a:pt x="40430" y="942777"/>
                    <a:pt x="40178" y="941983"/>
                  </a:cubicBezTo>
                  <a:cubicBezTo>
                    <a:pt x="40004" y="941596"/>
                    <a:pt x="39985" y="941170"/>
                    <a:pt x="39946" y="940744"/>
                  </a:cubicBezTo>
                  <a:cubicBezTo>
                    <a:pt x="39907" y="940318"/>
                    <a:pt x="39849" y="939911"/>
                    <a:pt x="39772" y="939486"/>
                  </a:cubicBezTo>
                  <a:cubicBezTo>
                    <a:pt x="39714" y="939079"/>
                    <a:pt x="39617" y="938653"/>
                    <a:pt x="39520" y="938246"/>
                  </a:cubicBezTo>
                  <a:cubicBezTo>
                    <a:pt x="39539" y="937801"/>
                    <a:pt x="39539" y="937375"/>
                    <a:pt x="39520" y="936949"/>
                  </a:cubicBezTo>
                  <a:cubicBezTo>
                    <a:pt x="39501" y="936504"/>
                    <a:pt x="39481" y="936078"/>
                    <a:pt x="39443" y="935652"/>
                  </a:cubicBezTo>
                  <a:lnTo>
                    <a:pt x="39365" y="935013"/>
                  </a:lnTo>
                  <a:lnTo>
                    <a:pt x="39346" y="934839"/>
                  </a:lnTo>
                  <a:lnTo>
                    <a:pt x="39346" y="72318"/>
                  </a:lnTo>
                  <a:cubicBezTo>
                    <a:pt x="39346" y="71930"/>
                    <a:pt x="39365" y="71930"/>
                    <a:pt x="39365" y="71795"/>
                  </a:cubicBezTo>
                  <a:lnTo>
                    <a:pt x="39404" y="71466"/>
                  </a:lnTo>
                  <a:cubicBezTo>
                    <a:pt x="39501" y="70614"/>
                    <a:pt x="39539" y="69764"/>
                    <a:pt x="39520" y="68893"/>
                  </a:cubicBezTo>
                  <a:cubicBezTo>
                    <a:pt x="39597" y="68041"/>
                    <a:pt x="39849" y="67230"/>
                    <a:pt x="39927" y="66378"/>
                  </a:cubicBezTo>
                  <a:cubicBezTo>
                    <a:pt x="40004" y="65971"/>
                    <a:pt x="39946" y="65526"/>
                    <a:pt x="40101" y="65139"/>
                  </a:cubicBezTo>
                  <a:cubicBezTo>
                    <a:pt x="40236" y="64732"/>
                    <a:pt x="40352" y="64345"/>
                    <a:pt x="40449" y="63938"/>
                  </a:cubicBezTo>
                  <a:cubicBezTo>
                    <a:pt x="40701" y="63145"/>
                    <a:pt x="40720" y="62275"/>
                    <a:pt x="41146" y="61540"/>
                  </a:cubicBezTo>
                  <a:cubicBezTo>
                    <a:pt x="42056" y="58308"/>
                    <a:pt x="43835" y="55387"/>
                    <a:pt x="45827" y="52659"/>
                  </a:cubicBezTo>
                  <a:cubicBezTo>
                    <a:pt x="47819" y="49931"/>
                    <a:pt x="50217" y="47377"/>
                    <a:pt x="53061" y="45501"/>
                  </a:cubicBezTo>
                  <a:cubicBezTo>
                    <a:pt x="55866" y="43587"/>
                    <a:pt x="58826" y="41941"/>
                    <a:pt x="61998" y="40936"/>
                  </a:cubicBezTo>
                  <a:cubicBezTo>
                    <a:pt x="65210" y="40007"/>
                    <a:pt x="68518" y="39503"/>
                    <a:pt x="71999" y="39350"/>
                  </a:cubicBezTo>
                  <a:lnTo>
                    <a:pt x="280645" y="39350"/>
                  </a:lnTo>
                  <a:cubicBezTo>
                    <a:pt x="280897" y="39350"/>
                    <a:pt x="281322" y="39350"/>
                    <a:pt x="281439" y="39370"/>
                  </a:cubicBezTo>
                  <a:lnTo>
                    <a:pt x="281768" y="39409"/>
                  </a:lnTo>
                  <a:lnTo>
                    <a:pt x="282406" y="39467"/>
                  </a:lnTo>
                  <a:cubicBezTo>
                    <a:pt x="283278" y="39563"/>
                    <a:pt x="284147" y="39505"/>
                    <a:pt x="284999" y="39563"/>
                  </a:cubicBezTo>
                  <a:cubicBezTo>
                    <a:pt x="285831" y="39757"/>
                    <a:pt x="286642" y="39893"/>
                    <a:pt x="287494" y="39970"/>
                  </a:cubicBezTo>
                  <a:cubicBezTo>
                    <a:pt x="290763" y="40686"/>
                    <a:pt x="293917" y="41749"/>
                    <a:pt x="296934" y="43259"/>
                  </a:cubicBezTo>
                  <a:cubicBezTo>
                    <a:pt x="299836" y="44981"/>
                    <a:pt x="302544" y="47071"/>
                    <a:pt x="304943" y="49509"/>
                  </a:cubicBezTo>
                  <a:cubicBezTo>
                    <a:pt x="307438" y="51869"/>
                    <a:pt x="309217" y="54849"/>
                    <a:pt x="310708" y="57828"/>
                  </a:cubicBezTo>
                  <a:cubicBezTo>
                    <a:pt x="311598" y="59278"/>
                    <a:pt x="311946" y="60924"/>
                    <a:pt x="312622" y="62452"/>
                  </a:cubicBezTo>
                  <a:cubicBezTo>
                    <a:pt x="312758" y="63284"/>
                    <a:pt x="312970" y="64076"/>
                    <a:pt x="313222" y="64889"/>
                  </a:cubicBezTo>
                  <a:cubicBezTo>
                    <a:pt x="313396" y="65276"/>
                    <a:pt x="313416" y="65702"/>
                    <a:pt x="313454" y="66128"/>
                  </a:cubicBezTo>
                  <a:cubicBezTo>
                    <a:pt x="313493" y="66535"/>
                    <a:pt x="313551" y="66961"/>
                    <a:pt x="313629" y="67367"/>
                  </a:cubicBezTo>
                  <a:cubicBezTo>
                    <a:pt x="313687" y="67793"/>
                    <a:pt x="313784" y="68200"/>
                    <a:pt x="313880" y="68606"/>
                  </a:cubicBezTo>
                  <a:cubicBezTo>
                    <a:pt x="313861" y="69052"/>
                    <a:pt x="313861" y="69478"/>
                    <a:pt x="313880" y="69903"/>
                  </a:cubicBezTo>
                  <a:cubicBezTo>
                    <a:pt x="313880" y="70349"/>
                    <a:pt x="313919" y="70775"/>
                    <a:pt x="313958" y="71201"/>
                  </a:cubicBezTo>
                  <a:lnTo>
                    <a:pt x="314035" y="71859"/>
                  </a:lnTo>
                  <a:lnTo>
                    <a:pt x="314054" y="72014"/>
                  </a:lnTo>
                  <a:lnTo>
                    <a:pt x="314054" y="934558"/>
                  </a:lnTo>
                  <a:close/>
                </a:path>
              </a:pathLst>
            </a:custGeom>
            <a:grpFill/>
            <a:ln w="192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2" name="Freeform 13">
              <a:extLst>
                <a:ext uri="{FF2B5EF4-FFF2-40B4-BE49-F238E27FC236}">
                  <a16:creationId xmlns:a16="http://schemas.microsoft.com/office/drawing/2014/main" id="{F9F0B875-1E56-4382-9482-AFAFC5C56007}"/>
                </a:ext>
              </a:extLst>
            </p:cNvPr>
            <p:cNvSpPr/>
            <p:nvPr/>
          </p:nvSpPr>
          <p:spPr>
            <a:xfrm>
              <a:off x="8140301" y="2839674"/>
              <a:ext cx="353406" cy="1006857"/>
            </a:xfrm>
            <a:custGeom>
              <a:avLst/>
              <a:gdLst>
                <a:gd name="connsiteX0" fmla="*/ 353287 w 353406"/>
                <a:gd name="connsiteY0" fmla="*/ 70248 h 1006857"/>
                <a:gd name="connsiteX1" fmla="*/ 353132 w 353406"/>
                <a:gd name="connsiteY1" fmla="*/ 67443 h 1006857"/>
                <a:gd name="connsiteX2" fmla="*/ 353016 w 353406"/>
                <a:gd name="connsiteY2" fmla="*/ 64637 h 1006857"/>
                <a:gd name="connsiteX3" fmla="*/ 352571 w 353406"/>
                <a:gd name="connsiteY3" fmla="*/ 61890 h 1006857"/>
                <a:gd name="connsiteX4" fmla="*/ 352164 w 353406"/>
                <a:gd name="connsiteY4" fmla="*/ 59123 h 1006857"/>
                <a:gd name="connsiteX5" fmla="*/ 351642 w 353406"/>
                <a:gd name="connsiteY5" fmla="*/ 56376 h 1006857"/>
                <a:gd name="connsiteX6" fmla="*/ 350250 w 353406"/>
                <a:gd name="connsiteY6" fmla="*/ 50959 h 1006857"/>
                <a:gd name="connsiteX7" fmla="*/ 346090 w 353406"/>
                <a:gd name="connsiteY7" fmla="*/ 40609 h 1006857"/>
                <a:gd name="connsiteX8" fmla="*/ 333381 w 353406"/>
                <a:gd name="connsiteY8" fmla="*/ 22307 h 1006857"/>
                <a:gd name="connsiteX9" fmla="*/ 315721 w 353406"/>
                <a:gd name="connsiteY9" fmla="*/ 8687 h 1006857"/>
                <a:gd name="connsiteX10" fmla="*/ 294734 w 353406"/>
                <a:gd name="connsiteY10" fmla="*/ 1297 h 1006857"/>
                <a:gd name="connsiteX11" fmla="*/ 289201 w 353406"/>
                <a:gd name="connsiteY11" fmla="*/ 445 h 1006857"/>
                <a:gd name="connsiteX12" fmla="*/ 283611 w 353406"/>
                <a:gd name="connsiteY12" fmla="*/ 136 h 1006857"/>
                <a:gd name="connsiteX13" fmla="*/ 282199 w 353406"/>
                <a:gd name="connsiteY13" fmla="*/ 58 h 1006857"/>
                <a:gd name="connsiteX14" fmla="*/ 280653 w 353406"/>
                <a:gd name="connsiteY14" fmla="*/ 0 h 1006857"/>
                <a:gd name="connsiteX15" fmla="*/ 72003 w 353406"/>
                <a:gd name="connsiteY15" fmla="*/ 0 h 1006857"/>
                <a:gd name="connsiteX16" fmla="*/ 49969 w 353406"/>
                <a:gd name="connsiteY16" fmla="*/ 3464 h 1006857"/>
                <a:gd name="connsiteX17" fmla="*/ 30122 w 353406"/>
                <a:gd name="connsiteY17" fmla="*/ 13543 h 1006857"/>
                <a:gd name="connsiteX18" fmla="*/ 14241 w 353406"/>
                <a:gd name="connsiteY18" fmla="*/ 29194 h 1006857"/>
                <a:gd name="connsiteX19" fmla="*/ 3873 w 353406"/>
                <a:gd name="connsiteY19" fmla="*/ 48889 h 1006857"/>
                <a:gd name="connsiteX20" fmla="*/ 2326 w 353406"/>
                <a:gd name="connsiteY20" fmla="*/ 54248 h 1006857"/>
                <a:gd name="connsiteX21" fmla="*/ 1610 w 353406"/>
                <a:gd name="connsiteY21" fmla="*/ 56957 h 1006857"/>
                <a:gd name="connsiteX22" fmla="*/ 1145 w 353406"/>
                <a:gd name="connsiteY22" fmla="*/ 59704 h 1006857"/>
                <a:gd name="connsiteX23" fmla="*/ 351 w 353406"/>
                <a:gd name="connsiteY23" fmla="*/ 65238 h 1006857"/>
                <a:gd name="connsiteX24" fmla="*/ 80 w 353406"/>
                <a:gd name="connsiteY24" fmla="*/ 70848 h 1006857"/>
                <a:gd name="connsiteX25" fmla="*/ 3 w 353406"/>
                <a:gd name="connsiteY25" fmla="*/ 72318 h 1006857"/>
                <a:gd name="connsiteX26" fmla="*/ 3 w 353406"/>
                <a:gd name="connsiteY26" fmla="*/ 933528 h 1006857"/>
                <a:gd name="connsiteX27" fmla="*/ 100 w 353406"/>
                <a:gd name="connsiteY27" fmla="*/ 936605 h 1006857"/>
                <a:gd name="connsiteX28" fmla="*/ 255 w 353406"/>
                <a:gd name="connsiteY28" fmla="*/ 939410 h 1006857"/>
                <a:gd name="connsiteX29" fmla="*/ 371 w 353406"/>
                <a:gd name="connsiteY29" fmla="*/ 942215 h 1006857"/>
                <a:gd name="connsiteX30" fmla="*/ 816 w 353406"/>
                <a:gd name="connsiteY30" fmla="*/ 944982 h 1006857"/>
                <a:gd name="connsiteX31" fmla="*/ 1242 w 353406"/>
                <a:gd name="connsiteY31" fmla="*/ 947749 h 1006857"/>
                <a:gd name="connsiteX32" fmla="*/ 1765 w 353406"/>
                <a:gd name="connsiteY32" fmla="*/ 950477 h 1006857"/>
                <a:gd name="connsiteX33" fmla="*/ 3139 w 353406"/>
                <a:gd name="connsiteY33" fmla="*/ 955894 h 1006857"/>
                <a:gd name="connsiteX34" fmla="*/ 7299 w 353406"/>
                <a:gd name="connsiteY34" fmla="*/ 966244 h 1006857"/>
                <a:gd name="connsiteX35" fmla="*/ 20007 w 353406"/>
                <a:gd name="connsiteY35" fmla="*/ 984545 h 1006857"/>
                <a:gd name="connsiteX36" fmla="*/ 37689 w 353406"/>
                <a:gd name="connsiteY36" fmla="*/ 998166 h 1006857"/>
                <a:gd name="connsiteX37" fmla="*/ 58677 w 353406"/>
                <a:gd name="connsiteY37" fmla="*/ 1005555 h 1006857"/>
                <a:gd name="connsiteX38" fmla="*/ 64190 w 353406"/>
                <a:gd name="connsiteY38" fmla="*/ 1006407 h 1006857"/>
                <a:gd name="connsiteX39" fmla="*/ 69800 w 353406"/>
                <a:gd name="connsiteY39" fmla="*/ 1006717 h 1006857"/>
                <a:gd name="connsiteX40" fmla="*/ 71191 w 353406"/>
                <a:gd name="connsiteY40" fmla="*/ 1006795 h 1006857"/>
                <a:gd name="connsiteX41" fmla="*/ 72757 w 353406"/>
                <a:gd name="connsiteY41" fmla="*/ 1006853 h 1006857"/>
                <a:gd name="connsiteX42" fmla="*/ 281404 w 353406"/>
                <a:gd name="connsiteY42" fmla="*/ 1006853 h 1006857"/>
                <a:gd name="connsiteX43" fmla="*/ 303417 w 353406"/>
                <a:gd name="connsiteY43" fmla="*/ 1003389 h 1006857"/>
                <a:gd name="connsiteX44" fmla="*/ 323284 w 353406"/>
                <a:gd name="connsiteY44" fmla="*/ 993310 h 1006857"/>
                <a:gd name="connsiteX45" fmla="*/ 339165 w 353406"/>
                <a:gd name="connsiteY45" fmla="*/ 977659 h 1006857"/>
                <a:gd name="connsiteX46" fmla="*/ 349514 w 353406"/>
                <a:gd name="connsiteY46" fmla="*/ 957963 h 1006857"/>
                <a:gd name="connsiteX47" fmla="*/ 351080 w 353406"/>
                <a:gd name="connsiteY47" fmla="*/ 952604 h 1006857"/>
                <a:gd name="connsiteX48" fmla="*/ 351777 w 353406"/>
                <a:gd name="connsiteY48" fmla="*/ 949915 h 1006857"/>
                <a:gd name="connsiteX49" fmla="*/ 352242 w 353406"/>
                <a:gd name="connsiteY49" fmla="*/ 947148 h 1006857"/>
                <a:gd name="connsiteX50" fmla="*/ 353035 w 353406"/>
                <a:gd name="connsiteY50" fmla="*/ 941615 h 1006857"/>
                <a:gd name="connsiteX51" fmla="*/ 353326 w 353406"/>
                <a:gd name="connsiteY51" fmla="*/ 936004 h 1006857"/>
                <a:gd name="connsiteX52" fmla="*/ 353403 w 353406"/>
                <a:gd name="connsiteY52" fmla="*/ 934554 h 1006857"/>
                <a:gd name="connsiteX53" fmla="*/ 353403 w 353406"/>
                <a:gd name="connsiteY53" fmla="*/ 73324 h 1006857"/>
                <a:gd name="connsiteX54" fmla="*/ 353287 w 353406"/>
                <a:gd name="connsiteY54" fmla="*/ 70248 h 1006857"/>
                <a:gd name="connsiteX55" fmla="*/ 314056 w 353406"/>
                <a:gd name="connsiteY55" fmla="*/ 934554 h 1006857"/>
                <a:gd name="connsiteX56" fmla="*/ 314018 w 353406"/>
                <a:gd name="connsiteY56" fmla="*/ 935058 h 1006857"/>
                <a:gd name="connsiteX57" fmla="*/ 313979 w 353406"/>
                <a:gd name="connsiteY57" fmla="*/ 935387 h 1006857"/>
                <a:gd name="connsiteX58" fmla="*/ 313863 w 353406"/>
                <a:gd name="connsiteY58" fmla="*/ 937979 h 1006857"/>
                <a:gd name="connsiteX59" fmla="*/ 313476 w 353406"/>
                <a:gd name="connsiteY59" fmla="*/ 940475 h 1006857"/>
                <a:gd name="connsiteX60" fmla="*/ 313302 w 353406"/>
                <a:gd name="connsiteY60" fmla="*/ 941733 h 1006857"/>
                <a:gd name="connsiteX61" fmla="*/ 312934 w 353406"/>
                <a:gd name="connsiteY61" fmla="*/ 942934 h 1006857"/>
                <a:gd name="connsiteX62" fmla="*/ 312256 w 353406"/>
                <a:gd name="connsiteY62" fmla="*/ 945332 h 1006857"/>
                <a:gd name="connsiteX63" fmla="*/ 307575 w 353406"/>
                <a:gd name="connsiteY63" fmla="*/ 954213 h 1006857"/>
                <a:gd name="connsiteX64" fmla="*/ 300341 w 353406"/>
                <a:gd name="connsiteY64" fmla="*/ 961351 h 1006857"/>
                <a:gd name="connsiteX65" fmla="*/ 291404 w 353406"/>
                <a:gd name="connsiteY65" fmla="*/ 965917 h 1006857"/>
                <a:gd name="connsiteX66" fmla="*/ 281404 w 353406"/>
                <a:gd name="connsiteY66" fmla="*/ 967502 h 1006857"/>
                <a:gd name="connsiteX67" fmla="*/ 71944 w 353406"/>
                <a:gd name="connsiteY67" fmla="*/ 967502 h 1006857"/>
                <a:gd name="connsiteX68" fmla="*/ 71635 w 353406"/>
                <a:gd name="connsiteY68" fmla="*/ 967464 h 1006857"/>
                <a:gd name="connsiteX69" fmla="*/ 70977 w 353406"/>
                <a:gd name="connsiteY69" fmla="*/ 967386 h 1006857"/>
                <a:gd name="connsiteX70" fmla="*/ 68404 w 353406"/>
                <a:gd name="connsiteY70" fmla="*/ 967289 h 1006857"/>
                <a:gd name="connsiteX71" fmla="*/ 65909 w 353406"/>
                <a:gd name="connsiteY71" fmla="*/ 966883 h 1006857"/>
                <a:gd name="connsiteX72" fmla="*/ 56468 w 353406"/>
                <a:gd name="connsiteY72" fmla="*/ 963593 h 1006857"/>
                <a:gd name="connsiteX73" fmla="*/ 48440 w 353406"/>
                <a:gd name="connsiteY73" fmla="*/ 957363 h 1006857"/>
                <a:gd name="connsiteX74" fmla="*/ 42675 w 353406"/>
                <a:gd name="connsiteY74" fmla="*/ 949024 h 1006857"/>
                <a:gd name="connsiteX75" fmla="*/ 40780 w 353406"/>
                <a:gd name="connsiteY75" fmla="*/ 944401 h 1006857"/>
                <a:gd name="connsiteX76" fmla="*/ 40180 w 353406"/>
                <a:gd name="connsiteY76" fmla="*/ 941983 h 1006857"/>
                <a:gd name="connsiteX77" fmla="*/ 39948 w 353406"/>
                <a:gd name="connsiteY77" fmla="*/ 940744 h 1006857"/>
                <a:gd name="connsiteX78" fmla="*/ 39774 w 353406"/>
                <a:gd name="connsiteY78" fmla="*/ 939486 h 1006857"/>
                <a:gd name="connsiteX79" fmla="*/ 39522 w 353406"/>
                <a:gd name="connsiteY79" fmla="*/ 938246 h 1006857"/>
                <a:gd name="connsiteX80" fmla="*/ 39522 w 353406"/>
                <a:gd name="connsiteY80" fmla="*/ 936949 h 1006857"/>
                <a:gd name="connsiteX81" fmla="*/ 39445 w 353406"/>
                <a:gd name="connsiteY81" fmla="*/ 935652 h 1006857"/>
                <a:gd name="connsiteX82" fmla="*/ 39367 w 353406"/>
                <a:gd name="connsiteY82" fmla="*/ 935013 h 1006857"/>
                <a:gd name="connsiteX83" fmla="*/ 39348 w 353406"/>
                <a:gd name="connsiteY83" fmla="*/ 934839 h 1006857"/>
                <a:gd name="connsiteX84" fmla="*/ 39348 w 353406"/>
                <a:gd name="connsiteY84" fmla="*/ 72318 h 1006857"/>
                <a:gd name="connsiteX85" fmla="*/ 39367 w 353406"/>
                <a:gd name="connsiteY85" fmla="*/ 71795 h 1006857"/>
                <a:gd name="connsiteX86" fmla="*/ 39406 w 353406"/>
                <a:gd name="connsiteY86" fmla="*/ 71466 h 1006857"/>
                <a:gd name="connsiteX87" fmla="*/ 39522 w 353406"/>
                <a:gd name="connsiteY87" fmla="*/ 68893 h 1006857"/>
                <a:gd name="connsiteX88" fmla="*/ 39909 w 353406"/>
                <a:gd name="connsiteY88" fmla="*/ 66378 h 1006857"/>
                <a:gd name="connsiteX89" fmla="*/ 40083 w 353406"/>
                <a:gd name="connsiteY89" fmla="*/ 65139 h 1006857"/>
                <a:gd name="connsiteX90" fmla="*/ 40451 w 353406"/>
                <a:gd name="connsiteY90" fmla="*/ 63938 h 1006857"/>
                <a:gd name="connsiteX91" fmla="*/ 41129 w 353406"/>
                <a:gd name="connsiteY91" fmla="*/ 61540 h 1006857"/>
                <a:gd name="connsiteX92" fmla="*/ 45829 w 353406"/>
                <a:gd name="connsiteY92" fmla="*/ 52659 h 1006857"/>
                <a:gd name="connsiteX93" fmla="*/ 53063 w 353406"/>
                <a:gd name="connsiteY93" fmla="*/ 45501 h 1006857"/>
                <a:gd name="connsiteX94" fmla="*/ 62000 w 353406"/>
                <a:gd name="connsiteY94" fmla="*/ 40936 h 1006857"/>
                <a:gd name="connsiteX95" fmla="*/ 72001 w 353406"/>
                <a:gd name="connsiteY95" fmla="*/ 39350 h 1006857"/>
                <a:gd name="connsiteX96" fmla="*/ 280647 w 353406"/>
                <a:gd name="connsiteY96" fmla="*/ 39350 h 1006857"/>
                <a:gd name="connsiteX97" fmla="*/ 281440 w 353406"/>
                <a:gd name="connsiteY97" fmla="*/ 39370 h 1006857"/>
                <a:gd name="connsiteX98" fmla="*/ 281770 w 353406"/>
                <a:gd name="connsiteY98" fmla="*/ 39409 h 1006857"/>
                <a:gd name="connsiteX99" fmla="*/ 282408 w 353406"/>
                <a:gd name="connsiteY99" fmla="*/ 39467 h 1006857"/>
                <a:gd name="connsiteX100" fmla="*/ 285000 w 353406"/>
                <a:gd name="connsiteY100" fmla="*/ 39563 h 1006857"/>
                <a:gd name="connsiteX101" fmla="*/ 287496 w 353406"/>
                <a:gd name="connsiteY101" fmla="*/ 39970 h 1006857"/>
                <a:gd name="connsiteX102" fmla="*/ 296917 w 353406"/>
                <a:gd name="connsiteY102" fmla="*/ 43259 h 1006857"/>
                <a:gd name="connsiteX103" fmla="*/ 304945 w 353406"/>
                <a:gd name="connsiteY103" fmla="*/ 49509 h 1006857"/>
                <a:gd name="connsiteX104" fmla="*/ 310709 w 353406"/>
                <a:gd name="connsiteY104" fmla="*/ 57828 h 1006857"/>
                <a:gd name="connsiteX105" fmla="*/ 312624 w 353406"/>
                <a:gd name="connsiteY105" fmla="*/ 62452 h 1006857"/>
                <a:gd name="connsiteX106" fmla="*/ 313224 w 353406"/>
                <a:gd name="connsiteY106" fmla="*/ 64889 h 1006857"/>
                <a:gd name="connsiteX107" fmla="*/ 313437 w 353406"/>
                <a:gd name="connsiteY107" fmla="*/ 66128 h 1006857"/>
                <a:gd name="connsiteX108" fmla="*/ 313611 w 353406"/>
                <a:gd name="connsiteY108" fmla="*/ 67367 h 1006857"/>
                <a:gd name="connsiteX109" fmla="*/ 313882 w 353406"/>
                <a:gd name="connsiteY109" fmla="*/ 68606 h 1006857"/>
                <a:gd name="connsiteX110" fmla="*/ 313882 w 353406"/>
                <a:gd name="connsiteY110" fmla="*/ 69903 h 1006857"/>
                <a:gd name="connsiteX111" fmla="*/ 313960 w 353406"/>
                <a:gd name="connsiteY111" fmla="*/ 71201 h 1006857"/>
                <a:gd name="connsiteX112" fmla="*/ 314018 w 353406"/>
                <a:gd name="connsiteY112" fmla="*/ 71859 h 1006857"/>
                <a:gd name="connsiteX113" fmla="*/ 314056 w 353406"/>
                <a:gd name="connsiteY113" fmla="*/ 72014 h 1006857"/>
                <a:gd name="connsiteX114" fmla="*/ 314056 w 353406"/>
                <a:gd name="connsiteY114" fmla="*/ 934558 h 1006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53406" h="1006857">
                  <a:moveTo>
                    <a:pt x="353287" y="70248"/>
                  </a:moveTo>
                  <a:lnTo>
                    <a:pt x="353132" y="67443"/>
                  </a:lnTo>
                  <a:lnTo>
                    <a:pt x="353016" y="64637"/>
                  </a:lnTo>
                  <a:lnTo>
                    <a:pt x="352571" y="61890"/>
                  </a:lnTo>
                  <a:lnTo>
                    <a:pt x="352164" y="59123"/>
                  </a:lnTo>
                  <a:cubicBezTo>
                    <a:pt x="352048" y="58194"/>
                    <a:pt x="351913" y="57267"/>
                    <a:pt x="351642" y="56376"/>
                  </a:cubicBezTo>
                  <a:lnTo>
                    <a:pt x="350250" y="50959"/>
                  </a:lnTo>
                  <a:cubicBezTo>
                    <a:pt x="348972" y="47476"/>
                    <a:pt x="347871" y="43898"/>
                    <a:pt x="346090" y="40609"/>
                  </a:cubicBezTo>
                  <a:cubicBezTo>
                    <a:pt x="342801" y="33953"/>
                    <a:pt x="338662" y="27608"/>
                    <a:pt x="333381" y="22307"/>
                  </a:cubicBezTo>
                  <a:cubicBezTo>
                    <a:pt x="328178" y="16948"/>
                    <a:pt x="322220" y="12344"/>
                    <a:pt x="315721" y="8687"/>
                  </a:cubicBezTo>
                  <a:cubicBezTo>
                    <a:pt x="309105" y="5223"/>
                    <a:pt x="302026" y="2747"/>
                    <a:pt x="294734" y="1297"/>
                  </a:cubicBezTo>
                  <a:lnTo>
                    <a:pt x="289201" y="445"/>
                  </a:lnTo>
                  <a:cubicBezTo>
                    <a:pt x="287345" y="271"/>
                    <a:pt x="285467" y="271"/>
                    <a:pt x="283611" y="136"/>
                  </a:cubicBezTo>
                  <a:lnTo>
                    <a:pt x="282199" y="58"/>
                  </a:lnTo>
                  <a:cubicBezTo>
                    <a:pt x="281754" y="19"/>
                    <a:pt x="281289" y="0"/>
                    <a:pt x="280653" y="0"/>
                  </a:cubicBezTo>
                  <a:lnTo>
                    <a:pt x="72003" y="0"/>
                  </a:lnTo>
                  <a:cubicBezTo>
                    <a:pt x="64497" y="155"/>
                    <a:pt x="57087" y="1297"/>
                    <a:pt x="49969" y="3464"/>
                  </a:cubicBezTo>
                  <a:cubicBezTo>
                    <a:pt x="42871" y="5727"/>
                    <a:pt x="36216" y="9268"/>
                    <a:pt x="30122" y="13543"/>
                  </a:cubicBezTo>
                  <a:cubicBezTo>
                    <a:pt x="23970" y="17798"/>
                    <a:pt x="18670" y="23196"/>
                    <a:pt x="14241" y="29194"/>
                  </a:cubicBezTo>
                  <a:cubicBezTo>
                    <a:pt x="9831" y="35192"/>
                    <a:pt x="6116" y="41788"/>
                    <a:pt x="3873" y="48889"/>
                  </a:cubicBezTo>
                  <a:cubicBezTo>
                    <a:pt x="3118" y="50611"/>
                    <a:pt x="2808" y="52450"/>
                    <a:pt x="2326" y="54248"/>
                  </a:cubicBezTo>
                  <a:lnTo>
                    <a:pt x="1610" y="56957"/>
                  </a:lnTo>
                  <a:cubicBezTo>
                    <a:pt x="1339" y="57848"/>
                    <a:pt x="1319" y="58794"/>
                    <a:pt x="1145" y="59704"/>
                  </a:cubicBezTo>
                  <a:cubicBezTo>
                    <a:pt x="913" y="61561"/>
                    <a:pt x="506" y="63381"/>
                    <a:pt x="351" y="65238"/>
                  </a:cubicBezTo>
                  <a:lnTo>
                    <a:pt x="80" y="70848"/>
                  </a:lnTo>
                  <a:cubicBezTo>
                    <a:pt x="61" y="71332"/>
                    <a:pt x="3" y="71719"/>
                    <a:pt x="3" y="72318"/>
                  </a:cubicBezTo>
                  <a:lnTo>
                    <a:pt x="3" y="933528"/>
                  </a:lnTo>
                  <a:cubicBezTo>
                    <a:pt x="-16" y="934806"/>
                    <a:pt x="61" y="935675"/>
                    <a:pt x="100" y="936605"/>
                  </a:cubicBezTo>
                  <a:lnTo>
                    <a:pt x="255" y="939410"/>
                  </a:lnTo>
                  <a:lnTo>
                    <a:pt x="371" y="942215"/>
                  </a:lnTo>
                  <a:lnTo>
                    <a:pt x="816" y="944982"/>
                  </a:lnTo>
                  <a:lnTo>
                    <a:pt x="1242" y="947749"/>
                  </a:lnTo>
                  <a:cubicBezTo>
                    <a:pt x="1358" y="948659"/>
                    <a:pt x="1474" y="949586"/>
                    <a:pt x="1765" y="950477"/>
                  </a:cubicBezTo>
                  <a:lnTo>
                    <a:pt x="3139" y="955894"/>
                  </a:lnTo>
                  <a:cubicBezTo>
                    <a:pt x="4436" y="959377"/>
                    <a:pt x="5518" y="962954"/>
                    <a:pt x="7299" y="966244"/>
                  </a:cubicBezTo>
                  <a:cubicBezTo>
                    <a:pt x="10588" y="972900"/>
                    <a:pt x="14727" y="979244"/>
                    <a:pt x="20007" y="984545"/>
                  </a:cubicBezTo>
                  <a:cubicBezTo>
                    <a:pt x="25211" y="989904"/>
                    <a:pt x="31169" y="994508"/>
                    <a:pt x="37689" y="998166"/>
                  </a:cubicBezTo>
                  <a:cubicBezTo>
                    <a:pt x="44286" y="1001629"/>
                    <a:pt x="51365" y="1004105"/>
                    <a:pt x="58677" y="1005555"/>
                  </a:cubicBezTo>
                  <a:lnTo>
                    <a:pt x="64190" y="1006407"/>
                  </a:lnTo>
                  <a:cubicBezTo>
                    <a:pt x="66046" y="1006582"/>
                    <a:pt x="67924" y="1006582"/>
                    <a:pt x="69800" y="1006717"/>
                  </a:cubicBezTo>
                  <a:lnTo>
                    <a:pt x="71191" y="1006795"/>
                  </a:lnTo>
                  <a:cubicBezTo>
                    <a:pt x="71656" y="1006833"/>
                    <a:pt x="72121" y="1006872"/>
                    <a:pt x="72757" y="1006853"/>
                  </a:cubicBezTo>
                  <a:lnTo>
                    <a:pt x="281404" y="1006853"/>
                  </a:lnTo>
                  <a:cubicBezTo>
                    <a:pt x="288889" y="1006698"/>
                    <a:pt x="296300" y="1005575"/>
                    <a:pt x="303417" y="1003389"/>
                  </a:cubicBezTo>
                  <a:cubicBezTo>
                    <a:pt x="310516" y="1001126"/>
                    <a:pt x="317191" y="997604"/>
                    <a:pt x="323284" y="993310"/>
                  </a:cubicBezTo>
                  <a:cubicBezTo>
                    <a:pt x="329417" y="989074"/>
                    <a:pt x="334736" y="983657"/>
                    <a:pt x="339165" y="977659"/>
                  </a:cubicBezTo>
                  <a:cubicBezTo>
                    <a:pt x="343556" y="971661"/>
                    <a:pt x="347290" y="965084"/>
                    <a:pt x="349514" y="957963"/>
                  </a:cubicBezTo>
                  <a:cubicBezTo>
                    <a:pt x="350269" y="956242"/>
                    <a:pt x="350579" y="954403"/>
                    <a:pt x="351080" y="952604"/>
                  </a:cubicBezTo>
                  <a:lnTo>
                    <a:pt x="351777" y="949915"/>
                  </a:lnTo>
                  <a:cubicBezTo>
                    <a:pt x="352048" y="949005"/>
                    <a:pt x="352087" y="948058"/>
                    <a:pt x="352242" y="947148"/>
                  </a:cubicBezTo>
                  <a:cubicBezTo>
                    <a:pt x="352493" y="945311"/>
                    <a:pt x="352880" y="943472"/>
                    <a:pt x="353035" y="941615"/>
                  </a:cubicBezTo>
                  <a:lnTo>
                    <a:pt x="353326" y="936004"/>
                  </a:lnTo>
                  <a:cubicBezTo>
                    <a:pt x="353345" y="935520"/>
                    <a:pt x="353403" y="935133"/>
                    <a:pt x="353403" y="934554"/>
                  </a:cubicBezTo>
                  <a:lnTo>
                    <a:pt x="353403" y="73324"/>
                  </a:lnTo>
                  <a:cubicBezTo>
                    <a:pt x="353423" y="72047"/>
                    <a:pt x="353345" y="71197"/>
                    <a:pt x="353287" y="70248"/>
                  </a:cubicBezTo>
                  <a:close/>
                  <a:moveTo>
                    <a:pt x="314056" y="934554"/>
                  </a:moveTo>
                  <a:cubicBezTo>
                    <a:pt x="314056" y="934922"/>
                    <a:pt x="314037" y="934941"/>
                    <a:pt x="314018" y="935058"/>
                  </a:cubicBezTo>
                  <a:lnTo>
                    <a:pt x="313979" y="935387"/>
                  </a:lnTo>
                  <a:cubicBezTo>
                    <a:pt x="313882" y="936239"/>
                    <a:pt x="313844" y="937108"/>
                    <a:pt x="313863" y="937979"/>
                  </a:cubicBezTo>
                  <a:cubicBezTo>
                    <a:pt x="313805" y="938831"/>
                    <a:pt x="313534" y="939623"/>
                    <a:pt x="313476" y="940475"/>
                  </a:cubicBezTo>
                  <a:cubicBezTo>
                    <a:pt x="313398" y="940881"/>
                    <a:pt x="313456" y="941327"/>
                    <a:pt x="313302" y="941733"/>
                  </a:cubicBezTo>
                  <a:cubicBezTo>
                    <a:pt x="313166" y="942120"/>
                    <a:pt x="313050" y="942527"/>
                    <a:pt x="312934" y="942934"/>
                  </a:cubicBezTo>
                  <a:cubicBezTo>
                    <a:pt x="312701" y="943727"/>
                    <a:pt x="312682" y="944577"/>
                    <a:pt x="312256" y="945332"/>
                  </a:cubicBezTo>
                  <a:cubicBezTo>
                    <a:pt x="311346" y="948544"/>
                    <a:pt x="309548" y="951466"/>
                    <a:pt x="307575" y="954213"/>
                  </a:cubicBezTo>
                  <a:cubicBezTo>
                    <a:pt x="305564" y="956941"/>
                    <a:pt x="303166" y="959475"/>
                    <a:pt x="300341" y="961351"/>
                  </a:cubicBezTo>
                  <a:cubicBezTo>
                    <a:pt x="297537" y="963266"/>
                    <a:pt x="294577" y="964912"/>
                    <a:pt x="291404" y="965917"/>
                  </a:cubicBezTo>
                  <a:cubicBezTo>
                    <a:pt x="288192" y="966846"/>
                    <a:pt x="284884" y="967347"/>
                    <a:pt x="281404" y="967502"/>
                  </a:cubicBezTo>
                  <a:lnTo>
                    <a:pt x="71944" y="967502"/>
                  </a:lnTo>
                  <a:lnTo>
                    <a:pt x="71635" y="967464"/>
                  </a:lnTo>
                  <a:lnTo>
                    <a:pt x="70977" y="967386"/>
                  </a:lnTo>
                  <a:cubicBezTo>
                    <a:pt x="70125" y="967289"/>
                    <a:pt x="69256" y="967347"/>
                    <a:pt x="68404" y="967289"/>
                  </a:cubicBezTo>
                  <a:cubicBezTo>
                    <a:pt x="67572" y="967096"/>
                    <a:pt x="66741" y="966960"/>
                    <a:pt x="65909" y="966883"/>
                  </a:cubicBezTo>
                  <a:cubicBezTo>
                    <a:pt x="62639" y="966186"/>
                    <a:pt x="59486" y="965103"/>
                    <a:pt x="56468" y="963593"/>
                  </a:cubicBezTo>
                  <a:cubicBezTo>
                    <a:pt x="53547" y="961892"/>
                    <a:pt x="50839" y="959781"/>
                    <a:pt x="48440" y="957363"/>
                  </a:cubicBezTo>
                  <a:cubicBezTo>
                    <a:pt x="45964" y="954984"/>
                    <a:pt x="44185" y="952004"/>
                    <a:pt x="42675" y="949024"/>
                  </a:cubicBezTo>
                  <a:cubicBezTo>
                    <a:pt x="41804" y="947592"/>
                    <a:pt x="41456" y="945929"/>
                    <a:pt x="40780" y="944401"/>
                  </a:cubicBezTo>
                  <a:cubicBezTo>
                    <a:pt x="40625" y="943569"/>
                    <a:pt x="40432" y="942777"/>
                    <a:pt x="40180" y="941983"/>
                  </a:cubicBezTo>
                  <a:cubicBezTo>
                    <a:pt x="40006" y="941596"/>
                    <a:pt x="39987" y="941170"/>
                    <a:pt x="39948" y="940744"/>
                  </a:cubicBezTo>
                  <a:cubicBezTo>
                    <a:pt x="39909" y="940318"/>
                    <a:pt x="39851" y="939911"/>
                    <a:pt x="39774" y="939486"/>
                  </a:cubicBezTo>
                  <a:cubicBezTo>
                    <a:pt x="39696" y="939079"/>
                    <a:pt x="39619" y="938653"/>
                    <a:pt x="39522" y="938246"/>
                  </a:cubicBezTo>
                  <a:cubicBezTo>
                    <a:pt x="39541" y="937801"/>
                    <a:pt x="39541" y="937375"/>
                    <a:pt x="39522" y="936949"/>
                  </a:cubicBezTo>
                  <a:cubicBezTo>
                    <a:pt x="39503" y="936504"/>
                    <a:pt x="39483" y="936078"/>
                    <a:pt x="39445" y="935652"/>
                  </a:cubicBezTo>
                  <a:lnTo>
                    <a:pt x="39367" y="935013"/>
                  </a:lnTo>
                  <a:lnTo>
                    <a:pt x="39348" y="934839"/>
                  </a:lnTo>
                  <a:lnTo>
                    <a:pt x="39348" y="72318"/>
                  </a:lnTo>
                  <a:cubicBezTo>
                    <a:pt x="39348" y="71930"/>
                    <a:pt x="39367" y="71930"/>
                    <a:pt x="39367" y="71795"/>
                  </a:cubicBezTo>
                  <a:lnTo>
                    <a:pt x="39406" y="71466"/>
                  </a:lnTo>
                  <a:cubicBezTo>
                    <a:pt x="39503" y="70614"/>
                    <a:pt x="39541" y="69764"/>
                    <a:pt x="39522" y="68893"/>
                  </a:cubicBezTo>
                  <a:cubicBezTo>
                    <a:pt x="39580" y="68041"/>
                    <a:pt x="39851" y="67230"/>
                    <a:pt x="39909" y="66378"/>
                  </a:cubicBezTo>
                  <a:cubicBezTo>
                    <a:pt x="40006" y="65971"/>
                    <a:pt x="39929" y="65526"/>
                    <a:pt x="40083" y="65139"/>
                  </a:cubicBezTo>
                  <a:cubicBezTo>
                    <a:pt x="40219" y="64732"/>
                    <a:pt x="40354" y="64345"/>
                    <a:pt x="40451" y="63938"/>
                  </a:cubicBezTo>
                  <a:cubicBezTo>
                    <a:pt x="40703" y="63145"/>
                    <a:pt x="40722" y="62275"/>
                    <a:pt x="41129" y="61540"/>
                  </a:cubicBezTo>
                  <a:cubicBezTo>
                    <a:pt x="42058" y="58308"/>
                    <a:pt x="43837" y="55387"/>
                    <a:pt x="45829" y="52659"/>
                  </a:cubicBezTo>
                  <a:cubicBezTo>
                    <a:pt x="47821" y="49931"/>
                    <a:pt x="50219" y="47377"/>
                    <a:pt x="53063" y="45501"/>
                  </a:cubicBezTo>
                  <a:cubicBezTo>
                    <a:pt x="55848" y="43587"/>
                    <a:pt x="58808" y="41941"/>
                    <a:pt x="62000" y="40936"/>
                  </a:cubicBezTo>
                  <a:cubicBezTo>
                    <a:pt x="65212" y="40007"/>
                    <a:pt x="68501" y="39503"/>
                    <a:pt x="72001" y="39350"/>
                  </a:cubicBezTo>
                  <a:lnTo>
                    <a:pt x="280647" y="39350"/>
                  </a:lnTo>
                  <a:cubicBezTo>
                    <a:pt x="280898" y="39350"/>
                    <a:pt x="281324" y="39350"/>
                    <a:pt x="281440" y="39370"/>
                  </a:cubicBezTo>
                  <a:lnTo>
                    <a:pt x="281770" y="39409"/>
                  </a:lnTo>
                  <a:lnTo>
                    <a:pt x="282408" y="39467"/>
                  </a:lnTo>
                  <a:cubicBezTo>
                    <a:pt x="283260" y="39563"/>
                    <a:pt x="284149" y="39505"/>
                    <a:pt x="285000" y="39563"/>
                  </a:cubicBezTo>
                  <a:cubicBezTo>
                    <a:pt x="285813" y="39757"/>
                    <a:pt x="286644" y="39893"/>
                    <a:pt x="287496" y="39970"/>
                  </a:cubicBezTo>
                  <a:cubicBezTo>
                    <a:pt x="290765" y="40686"/>
                    <a:pt x="293919" y="41749"/>
                    <a:pt x="296917" y="43259"/>
                  </a:cubicBezTo>
                  <a:cubicBezTo>
                    <a:pt x="299838" y="44981"/>
                    <a:pt x="302546" y="47071"/>
                    <a:pt x="304945" y="49509"/>
                  </a:cubicBezTo>
                  <a:cubicBezTo>
                    <a:pt x="307440" y="51869"/>
                    <a:pt x="309219" y="54849"/>
                    <a:pt x="310709" y="57828"/>
                  </a:cubicBezTo>
                  <a:cubicBezTo>
                    <a:pt x="311600" y="59278"/>
                    <a:pt x="311929" y="60924"/>
                    <a:pt x="312624" y="62452"/>
                  </a:cubicBezTo>
                  <a:cubicBezTo>
                    <a:pt x="312759" y="63284"/>
                    <a:pt x="312953" y="64076"/>
                    <a:pt x="313224" y="64889"/>
                  </a:cubicBezTo>
                  <a:cubicBezTo>
                    <a:pt x="313398" y="65276"/>
                    <a:pt x="313418" y="65702"/>
                    <a:pt x="313437" y="66128"/>
                  </a:cubicBezTo>
                  <a:cubicBezTo>
                    <a:pt x="313495" y="66535"/>
                    <a:pt x="313553" y="66961"/>
                    <a:pt x="313611" y="67367"/>
                  </a:cubicBezTo>
                  <a:cubicBezTo>
                    <a:pt x="313689" y="67793"/>
                    <a:pt x="313785" y="68200"/>
                    <a:pt x="313882" y="68606"/>
                  </a:cubicBezTo>
                  <a:cubicBezTo>
                    <a:pt x="313863" y="69052"/>
                    <a:pt x="313863" y="69478"/>
                    <a:pt x="313882" y="69903"/>
                  </a:cubicBezTo>
                  <a:cubicBezTo>
                    <a:pt x="313882" y="70349"/>
                    <a:pt x="313921" y="70775"/>
                    <a:pt x="313960" y="71201"/>
                  </a:cubicBezTo>
                  <a:lnTo>
                    <a:pt x="314018" y="71859"/>
                  </a:lnTo>
                  <a:lnTo>
                    <a:pt x="314056" y="72014"/>
                  </a:lnTo>
                  <a:lnTo>
                    <a:pt x="314056" y="934558"/>
                  </a:lnTo>
                  <a:close/>
                </a:path>
              </a:pathLst>
            </a:custGeom>
            <a:grpFill/>
            <a:ln w="192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sp>
        <p:nvSpPr>
          <p:cNvPr id="154" name="Oval 153">
            <a:extLst>
              <a:ext uri="{FF2B5EF4-FFF2-40B4-BE49-F238E27FC236}">
                <a16:creationId xmlns:a16="http://schemas.microsoft.com/office/drawing/2014/main" id="{94460593-5BC6-EF39-7DCB-8BEEE2E40FB0}"/>
              </a:ext>
            </a:extLst>
          </p:cNvPr>
          <p:cNvSpPr/>
          <p:nvPr/>
        </p:nvSpPr>
        <p:spPr>
          <a:xfrm>
            <a:off x="10977128" y="2710787"/>
            <a:ext cx="344863" cy="344863"/>
          </a:xfrm>
          <a:prstGeom prst="ellipse">
            <a:avLst/>
          </a:prstGeom>
          <a:solidFill>
            <a:schemeClr val="accent4"/>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icrosoft Sans Serif" panose="020B0604020202020204" pitchFamily="34" charset="0"/>
            </a:endParaRPr>
          </a:p>
        </p:txBody>
      </p:sp>
      <p:sp>
        <p:nvSpPr>
          <p:cNvPr id="172" name="Content Placeholder 6">
            <a:extLst>
              <a:ext uri="{FF2B5EF4-FFF2-40B4-BE49-F238E27FC236}">
                <a16:creationId xmlns:a16="http://schemas.microsoft.com/office/drawing/2014/main" id="{95C64FD6-683B-AAF5-8FA3-6778E7CD8302}"/>
              </a:ext>
            </a:extLst>
          </p:cNvPr>
          <p:cNvSpPr txBox="1">
            <a:spLocks/>
          </p:cNvSpPr>
          <p:nvPr/>
        </p:nvSpPr>
        <p:spPr>
          <a:xfrm>
            <a:off x="5272213" y="3797241"/>
            <a:ext cx="2609818" cy="1159074"/>
          </a:xfrm>
          <a:prstGeom prst="rect">
            <a:avLst/>
          </a:prstGeom>
        </p:spPr>
        <p:txBody>
          <a:bodyPr vert="horz" lIns="0" tIns="0" rIns="0" bIns="0" rtlCol="0" anchor="ctr">
            <a:noAutofit/>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95000"/>
              </a:lnSpc>
              <a:spcBef>
                <a:spcPts val="900"/>
              </a:spcBef>
              <a:spcAft>
                <a:spcPts val="300"/>
              </a:spcAft>
              <a:buClrTx/>
              <a:buSzTx/>
              <a:buFont typeface="Arial" panose="020B0604020202020204" pitchFamily="34" charset="0"/>
              <a:buNone/>
              <a:tabLst/>
              <a:defRPr/>
            </a:pPr>
            <a:r>
              <a:rPr kumimoji="0" lang="en-US" sz="1800" b="0" i="0" u="none" strike="noStrike" kern="1200" cap="none" spc="0" normalizeH="0" baseline="0" noProof="0">
                <a:ln>
                  <a:noFill/>
                </a:ln>
                <a:solidFill>
                  <a:schemeClr val="accent5"/>
                </a:solidFill>
                <a:effectLst/>
                <a:uLnTx/>
                <a:uFillTx/>
                <a:latin typeface="Aptos" panose="02110004020202020204"/>
                <a:ea typeface="+mn-ea"/>
                <a:cs typeface="+mn-cs"/>
              </a:rPr>
              <a:t>Device </a:t>
            </a:r>
            <a:r>
              <a:rPr kumimoji="0" lang="en-US" sz="1800" b="0" i="0" u="none" strike="noStrike" kern="1200" cap="none" spc="0" normalizeH="0" baseline="0" noProof="0">
                <a:ln>
                  <a:noFill/>
                </a:ln>
                <a:solidFill>
                  <a:srgbClr val="EFF1F5"/>
                </a:solidFill>
                <a:effectLst/>
                <a:uLnTx/>
                <a:uFillTx/>
                <a:latin typeface="Aptos" panose="02110004020202020204"/>
                <a:ea typeface="+mn-ea"/>
                <a:cs typeface="+mn-cs"/>
              </a:rPr>
              <a:t>can infer real-time traffic </a:t>
            </a:r>
            <a:r>
              <a:rPr lang="en-US" sz="1800">
                <a:solidFill>
                  <a:srgbClr val="EFF1F5"/>
                </a:solidFill>
                <a:latin typeface="Aptos" panose="02110004020202020204"/>
              </a:rPr>
              <a:t>for</a:t>
            </a:r>
            <a:r>
              <a:rPr kumimoji="0" lang="en-US" sz="1800" b="0" i="0" u="none" strike="noStrike" kern="1200" cap="none" spc="0" normalizeH="0" baseline="0" noProof="0">
                <a:ln>
                  <a:noFill/>
                </a:ln>
                <a:solidFill>
                  <a:srgbClr val="EFF1F5"/>
                </a:solidFill>
                <a:effectLst/>
                <a:uLnTx/>
                <a:uFillTx/>
                <a:latin typeface="Aptos" panose="02110004020202020204"/>
                <a:ea typeface="+mn-ea"/>
                <a:cs typeface="+mn-cs"/>
              </a:rPr>
              <a:t> local adaptation of parameters</a:t>
            </a:r>
          </a:p>
        </p:txBody>
      </p:sp>
      <p:grpSp>
        <p:nvGrpSpPr>
          <p:cNvPr id="125" name="Group 124">
            <a:extLst>
              <a:ext uri="{FF2B5EF4-FFF2-40B4-BE49-F238E27FC236}">
                <a16:creationId xmlns:a16="http://schemas.microsoft.com/office/drawing/2014/main" id="{1EF61193-2C53-549C-1D88-59BD7926B237}"/>
              </a:ext>
            </a:extLst>
          </p:cNvPr>
          <p:cNvGrpSpPr/>
          <p:nvPr/>
        </p:nvGrpSpPr>
        <p:grpSpPr>
          <a:xfrm>
            <a:off x="8433261" y="2561796"/>
            <a:ext cx="1866913" cy="636025"/>
            <a:chOff x="8408051" y="2912404"/>
            <a:chExt cx="1866913" cy="636025"/>
          </a:xfrm>
        </p:grpSpPr>
        <p:sp>
          <p:nvSpPr>
            <p:cNvPr id="4" name="Freeform 3">
              <a:extLst>
                <a:ext uri="{FF2B5EF4-FFF2-40B4-BE49-F238E27FC236}">
                  <a16:creationId xmlns:a16="http://schemas.microsoft.com/office/drawing/2014/main" id="{86826C43-9C73-702D-5B2A-C32549D60ABC}"/>
                </a:ext>
              </a:extLst>
            </p:cNvPr>
            <p:cNvSpPr/>
            <p:nvPr/>
          </p:nvSpPr>
          <p:spPr>
            <a:xfrm>
              <a:off x="8408051" y="2950101"/>
              <a:ext cx="1866913" cy="560631"/>
            </a:xfrm>
            <a:custGeom>
              <a:avLst/>
              <a:gdLst>
                <a:gd name="connsiteX0" fmla="*/ 2064437 w 4186581"/>
                <a:gd name="connsiteY0" fmla="*/ 0 h 917334"/>
                <a:gd name="connsiteX1" fmla="*/ 2388764 w 4186581"/>
                <a:gd name="connsiteY1" fmla="*/ 134340 h 917334"/>
                <a:gd name="connsiteX2" fmla="*/ 2438136 w 4186581"/>
                <a:gd name="connsiteY2" fmla="*/ 194180 h 917334"/>
                <a:gd name="connsiteX3" fmla="*/ 4075092 w 4186581"/>
                <a:gd name="connsiteY3" fmla="*/ 194180 h 917334"/>
                <a:gd name="connsiteX4" fmla="*/ 4186581 w 4186581"/>
                <a:gd name="connsiteY4" fmla="*/ 486788 h 917334"/>
                <a:gd name="connsiteX5" fmla="*/ 4075092 w 4186581"/>
                <a:gd name="connsiteY5" fmla="*/ 779395 h 917334"/>
                <a:gd name="connsiteX6" fmla="*/ 2391733 w 4186581"/>
                <a:gd name="connsiteY6" fmla="*/ 779395 h 917334"/>
                <a:gd name="connsiteX7" fmla="*/ 2388764 w 4186581"/>
                <a:gd name="connsiteY7" fmla="*/ 782994 h 917334"/>
                <a:gd name="connsiteX8" fmla="*/ 2064437 w 4186581"/>
                <a:gd name="connsiteY8" fmla="*/ 917334 h 917334"/>
                <a:gd name="connsiteX9" fmla="*/ 1740111 w 4186581"/>
                <a:gd name="connsiteY9" fmla="*/ 782994 h 917334"/>
                <a:gd name="connsiteX10" fmla="*/ 1737142 w 4186581"/>
                <a:gd name="connsiteY10" fmla="*/ 779395 h 917334"/>
                <a:gd name="connsiteX11" fmla="*/ 111489 w 4186581"/>
                <a:gd name="connsiteY11" fmla="*/ 779395 h 917334"/>
                <a:gd name="connsiteX12" fmla="*/ 0 w 4186581"/>
                <a:gd name="connsiteY12" fmla="*/ 486788 h 917334"/>
                <a:gd name="connsiteX13" fmla="*/ 111489 w 4186581"/>
                <a:gd name="connsiteY13" fmla="*/ 194180 h 917334"/>
                <a:gd name="connsiteX14" fmla="*/ 1690738 w 4186581"/>
                <a:gd name="connsiteY14" fmla="*/ 194180 h 917334"/>
                <a:gd name="connsiteX15" fmla="*/ 1740111 w 4186581"/>
                <a:gd name="connsiteY15" fmla="*/ 134340 h 917334"/>
                <a:gd name="connsiteX16" fmla="*/ 2064437 w 4186581"/>
                <a:gd name="connsiteY16" fmla="*/ 0 h 917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86581" h="917334">
                  <a:moveTo>
                    <a:pt x="2064437" y="0"/>
                  </a:moveTo>
                  <a:cubicBezTo>
                    <a:pt x="2191095" y="0"/>
                    <a:pt x="2305762" y="51338"/>
                    <a:pt x="2388764" y="134340"/>
                  </a:cubicBezTo>
                  <a:lnTo>
                    <a:pt x="2438136" y="194180"/>
                  </a:lnTo>
                  <a:lnTo>
                    <a:pt x="4075092" y="194180"/>
                  </a:lnTo>
                  <a:lnTo>
                    <a:pt x="4186581" y="486788"/>
                  </a:lnTo>
                  <a:lnTo>
                    <a:pt x="4075092" y="779395"/>
                  </a:lnTo>
                  <a:lnTo>
                    <a:pt x="2391733" y="779395"/>
                  </a:lnTo>
                  <a:lnTo>
                    <a:pt x="2388764" y="782994"/>
                  </a:lnTo>
                  <a:cubicBezTo>
                    <a:pt x="2305762" y="865996"/>
                    <a:pt x="2191095" y="917334"/>
                    <a:pt x="2064437" y="917334"/>
                  </a:cubicBezTo>
                  <a:cubicBezTo>
                    <a:pt x="1937780" y="917334"/>
                    <a:pt x="1823113" y="865996"/>
                    <a:pt x="1740111" y="782994"/>
                  </a:cubicBezTo>
                  <a:lnTo>
                    <a:pt x="1737142" y="779395"/>
                  </a:lnTo>
                  <a:lnTo>
                    <a:pt x="111489" y="779395"/>
                  </a:lnTo>
                  <a:lnTo>
                    <a:pt x="0" y="486788"/>
                  </a:lnTo>
                  <a:lnTo>
                    <a:pt x="111489" y="194180"/>
                  </a:lnTo>
                  <a:lnTo>
                    <a:pt x="1690738" y="194180"/>
                  </a:lnTo>
                  <a:lnTo>
                    <a:pt x="1740111" y="134340"/>
                  </a:lnTo>
                  <a:cubicBezTo>
                    <a:pt x="1823113" y="51338"/>
                    <a:pt x="1937780" y="0"/>
                    <a:pt x="2064437" y="0"/>
                  </a:cubicBezTo>
                  <a:close/>
                </a:path>
              </a:pathLst>
            </a:custGeom>
            <a:gradFill flip="none" rotWithShape="1">
              <a:gsLst>
                <a:gs pos="45000">
                  <a:schemeClr val="accent4"/>
                </a:gs>
                <a:gs pos="0">
                  <a:schemeClr val="accent4"/>
                </a:gs>
                <a:gs pos="100000">
                  <a:schemeClr val="accent4"/>
                </a:gs>
              </a:gsLst>
              <a:lin ang="0" scaled="1"/>
              <a:tileRect/>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EFF1F5"/>
                </a:solidFill>
                <a:effectLst/>
                <a:uLnTx/>
                <a:uFillTx/>
                <a:latin typeface="Aptos Display"/>
                <a:ea typeface="+mn-ea"/>
                <a:cs typeface="Microsoft Sans Serif" panose="020B0604020202020204" pitchFamily="34" charset="0"/>
              </a:endParaRPr>
            </a:p>
          </p:txBody>
        </p:sp>
        <p:grpSp>
          <p:nvGrpSpPr>
            <p:cNvPr id="5" name="Group 4">
              <a:extLst>
                <a:ext uri="{FF2B5EF4-FFF2-40B4-BE49-F238E27FC236}">
                  <a16:creationId xmlns:a16="http://schemas.microsoft.com/office/drawing/2014/main" id="{E9EAF487-2BEE-DCDC-673C-C8DB3B77750C}"/>
                </a:ext>
              </a:extLst>
            </p:cNvPr>
            <p:cNvGrpSpPr/>
            <p:nvPr/>
          </p:nvGrpSpPr>
          <p:grpSpPr>
            <a:xfrm>
              <a:off x="9023485" y="2912404"/>
              <a:ext cx="636044" cy="636025"/>
              <a:chOff x="8562664" y="3177716"/>
              <a:chExt cx="1001931" cy="1001901"/>
            </a:xfrm>
          </p:grpSpPr>
          <p:sp>
            <p:nvSpPr>
              <p:cNvPr id="6" name="Oval 5">
                <a:extLst>
                  <a:ext uri="{FF2B5EF4-FFF2-40B4-BE49-F238E27FC236}">
                    <a16:creationId xmlns:a16="http://schemas.microsoft.com/office/drawing/2014/main" id="{15827956-2E11-2A31-8BBA-86F003B35F6E}"/>
                  </a:ext>
                </a:extLst>
              </p:cNvPr>
              <p:cNvSpPr>
                <a:spLocks noChangeAspect="1"/>
              </p:cNvSpPr>
              <p:nvPr/>
            </p:nvSpPr>
            <p:spPr bwMode="gray">
              <a:xfrm>
                <a:off x="8610609" y="3224247"/>
                <a:ext cx="906039" cy="908839"/>
              </a:xfrm>
              <a:prstGeom prst="ellipse">
                <a:avLst/>
              </a:prstGeom>
              <a:solidFill>
                <a:schemeClr val="tx1"/>
              </a:solidFill>
              <a:ln w="10795" cap="flat" cmpd="sng" algn="ctr">
                <a:noFill/>
                <a:prstDash val="solid"/>
              </a:ln>
              <a:effectLst>
                <a:innerShdw blurRad="38100" dist="25400" dir="13500000">
                  <a:srgbClr val="2853DC">
                    <a:lumMod val="50000"/>
                    <a:alpha val="85000"/>
                  </a:srgbClr>
                </a:innerShdw>
                <a:softEdge rad="0"/>
              </a:effectLst>
            </p:spPr>
            <p:txBody>
              <a:bodyPr rot="0" spcFirstLastPara="0" vertOverflow="overflow" horzOverflow="overflow" vert="horz" wrap="none" lIns="77724" tIns="38862" rIns="77724" bIns="38862"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0" cap="none" spc="0" normalizeH="0" baseline="0" noProof="0">
                  <a:ln>
                    <a:noFill/>
                  </a:ln>
                  <a:solidFill>
                    <a:srgbClr val="4A5A74"/>
                  </a:solidFill>
                  <a:effectLst>
                    <a:innerShdw blurRad="63500" dist="50800" dir="13500000">
                      <a:srgbClr val="314FD5">
                        <a:lumMod val="50000"/>
                        <a:alpha val="15000"/>
                      </a:srgbClr>
                    </a:innerShdw>
                  </a:effectLst>
                  <a:uLnTx/>
                  <a:uFillTx/>
                  <a:latin typeface="Aptos Display"/>
                  <a:ea typeface="+mn-ea"/>
                  <a:cs typeface="+mn-cs"/>
                </a:endParaRPr>
              </a:p>
            </p:txBody>
          </p:sp>
          <p:grpSp>
            <p:nvGrpSpPr>
              <p:cNvPr id="7" name="Group 6">
                <a:extLst>
                  <a:ext uri="{FF2B5EF4-FFF2-40B4-BE49-F238E27FC236}">
                    <a16:creationId xmlns:a16="http://schemas.microsoft.com/office/drawing/2014/main" id="{A2C72522-C9D6-88BB-761D-2762598E73BD}"/>
                  </a:ext>
                </a:extLst>
              </p:cNvPr>
              <p:cNvGrpSpPr/>
              <p:nvPr/>
            </p:nvGrpSpPr>
            <p:grpSpPr>
              <a:xfrm>
                <a:off x="8562664" y="3177716"/>
                <a:ext cx="1001931" cy="1001901"/>
                <a:chOff x="12934438" y="4169991"/>
                <a:chExt cx="858308" cy="858284"/>
              </a:xfrm>
              <a:solidFill>
                <a:srgbClr val="F7F8FA"/>
              </a:solidFill>
            </p:grpSpPr>
            <p:sp>
              <p:nvSpPr>
                <p:cNvPr id="123" name="Freeform 14">
                  <a:extLst>
                    <a:ext uri="{FF2B5EF4-FFF2-40B4-BE49-F238E27FC236}">
                      <a16:creationId xmlns:a16="http://schemas.microsoft.com/office/drawing/2014/main" id="{154AEE33-8A28-124B-4425-5ED5D7CB38CD}"/>
                    </a:ext>
                  </a:extLst>
                </p:cNvPr>
                <p:cNvSpPr/>
                <p:nvPr/>
              </p:nvSpPr>
              <p:spPr>
                <a:xfrm>
                  <a:off x="12967435" y="4202967"/>
                  <a:ext cx="792315" cy="792332"/>
                </a:xfrm>
                <a:custGeom>
                  <a:avLst/>
                  <a:gdLst>
                    <a:gd name="connsiteX0" fmla="*/ 1865137 w 1908094"/>
                    <a:gd name="connsiteY0" fmla="*/ 670136 h 1908134"/>
                    <a:gd name="connsiteX1" fmla="*/ 1846278 w 1908094"/>
                    <a:gd name="connsiteY1" fmla="*/ 615684 h 1908134"/>
                    <a:gd name="connsiteX2" fmla="*/ 1824263 w 1908094"/>
                    <a:gd name="connsiteY2" fmla="*/ 562423 h 1908134"/>
                    <a:gd name="connsiteX3" fmla="*/ 1798953 w 1908094"/>
                    <a:gd name="connsiteY3" fmla="*/ 510652 h 1908134"/>
                    <a:gd name="connsiteX4" fmla="*/ 1792204 w 1908094"/>
                    <a:gd name="connsiteY4" fmla="*/ 497927 h 1908134"/>
                    <a:gd name="connsiteX5" fmla="*/ 1785176 w 1908094"/>
                    <a:gd name="connsiteY5" fmla="*/ 485341 h 1908134"/>
                    <a:gd name="connsiteX6" fmla="*/ 1781663 w 1908094"/>
                    <a:gd name="connsiteY6" fmla="*/ 479048 h 1908134"/>
                    <a:gd name="connsiteX7" fmla="*/ 1777990 w 1908094"/>
                    <a:gd name="connsiteY7" fmla="*/ 472855 h 1908134"/>
                    <a:gd name="connsiteX8" fmla="*/ 1770665 w 1908094"/>
                    <a:gd name="connsiteY8" fmla="*/ 460448 h 1908134"/>
                    <a:gd name="connsiteX9" fmla="*/ 1739280 w 1908094"/>
                    <a:gd name="connsiteY9" fmla="*/ 412110 h 1908134"/>
                    <a:gd name="connsiteX10" fmla="*/ 1705136 w 1908094"/>
                    <a:gd name="connsiteY10" fmla="*/ 365678 h 1908134"/>
                    <a:gd name="connsiteX11" fmla="*/ 1668154 w 1908094"/>
                    <a:gd name="connsiteY11" fmla="*/ 321450 h 1908134"/>
                    <a:gd name="connsiteX12" fmla="*/ 1628689 w 1908094"/>
                    <a:gd name="connsiteY12" fmla="*/ 279425 h 1908134"/>
                    <a:gd name="connsiteX13" fmla="*/ 1586665 w 1908094"/>
                    <a:gd name="connsiteY13" fmla="*/ 239961 h 1908134"/>
                    <a:gd name="connsiteX14" fmla="*/ 1542436 w 1908094"/>
                    <a:gd name="connsiteY14" fmla="*/ 202978 h 1908134"/>
                    <a:gd name="connsiteX15" fmla="*/ 1496004 w 1908094"/>
                    <a:gd name="connsiteY15" fmla="*/ 168834 h 1908134"/>
                    <a:gd name="connsiteX16" fmla="*/ 1447667 w 1908094"/>
                    <a:gd name="connsiteY16" fmla="*/ 137450 h 1908134"/>
                    <a:gd name="connsiteX17" fmla="*/ 1435260 w 1908094"/>
                    <a:gd name="connsiteY17" fmla="*/ 130124 h 1908134"/>
                    <a:gd name="connsiteX18" fmla="*/ 1429066 w 1908094"/>
                    <a:gd name="connsiteY18" fmla="*/ 126452 h 1908134"/>
                    <a:gd name="connsiteX19" fmla="*/ 1422773 w 1908094"/>
                    <a:gd name="connsiteY19" fmla="*/ 122938 h 1908134"/>
                    <a:gd name="connsiteX20" fmla="*/ 1410188 w 1908094"/>
                    <a:gd name="connsiteY20" fmla="*/ 115911 h 1908134"/>
                    <a:gd name="connsiteX21" fmla="*/ 1397463 w 1908094"/>
                    <a:gd name="connsiteY21" fmla="*/ 109162 h 1908134"/>
                    <a:gd name="connsiteX22" fmla="*/ 1345691 w 1908094"/>
                    <a:gd name="connsiteY22" fmla="*/ 83851 h 1908134"/>
                    <a:gd name="connsiteX23" fmla="*/ 1292430 w 1908094"/>
                    <a:gd name="connsiteY23" fmla="*/ 61836 h 1908134"/>
                    <a:gd name="connsiteX24" fmla="*/ 1237979 w 1908094"/>
                    <a:gd name="connsiteY24" fmla="*/ 42978 h 1908134"/>
                    <a:gd name="connsiteX25" fmla="*/ 1182435 w 1908094"/>
                    <a:gd name="connsiteY25" fmla="*/ 27593 h 1908134"/>
                    <a:gd name="connsiteX26" fmla="*/ 1069085 w 1908094"/>
                    <a:gd name="connsiteY26" fmla="*/ 6928 h 1908134"/>
                    <a:gd name="connsiteX27" fmla="*/ 954047 w 1908094"/>
                    <a:gd name="connsiteY27" fmla="*/ 0 h 1908134"/>
                    <a:gd name="connsiteX28" fmla="*/ 839010 w 1908094"/>
                    <a:gd name="connsiteY28" fmla="*/ 6928 h 1908134"/>
                    <a:gd name="connsiteX29" fmla="*/ 725660 w 1908094"/>
                    <a:gd name="connsiteY29" fmla="*/ 27593 h 1908134"/>
                    <a:gd name="connsiteX30" fmla="*/ 670116 w 1908094"/>
                    <a:gd name="connsiteY30" fmla="*/ 42978 h 1908134"/>
                    <a:gd name="connsiteX31" fmla="*/ 615664 w 1908094"/>
                    <a:gd name="connsiteY31" fmla="*/ 61836 h 1908134"/>
                    <a:gd name="connsiteX32" fmla="*/ 562404 w 1908094"/>
                    <a:gd name="connsiteY32" fmla="*/ 83851 h 1908134"/>
                    <a:gd name="connsiteX33" fmla="*/ 510632 w 1908094"/>
                    <a:gd name="connsiteY33" fmla="*/ 109162 h 1908134"/>
                    <a:gd name="connsiteX34" fmla="*/ 497907 w 1908094"/>
                    <a:gd name="connsiteY34" fmla="*/ 115911 h 1908134"/>
                    <a:gd name="connsiteX35" fmla="*/ 485321 w 1908094"/>
                    <a:gd name="connsiteY35" fmla="*/ 122938 h 1908134"/>
                    <a:gd name="connsiteX36" fmla="*/ 479029 w 1908094"/>
                    <a:gd name="connsiteY36" fmla="*/ 126452 h 1908134"/>
                    <a:gd name="connsiteX37" fmla="*/ 472835 w 1908094"/>
                    <a:gd name="connsiteY37" fmla="*/ 130124 h 1908134"/>
                    <a:gd name="connsiteX38" fmla="*/ 460428 w 1908094"/>
                    <a:gd name="connsiteY38" fmla="*/ 137450 h 1908134"/>
                    <a:gd name="connsiteX39" fmla="*/ 412090 w 1908094"/>
                    <a:gd name="connsiteY39" fmla="*/ 168834 h 1908134"/>
                    <a:gd name="connsiteX40" fmla="*/ 365659 w 1908094"/>
                    <a:gd name="connsiteY40" fmla="*/ 202978 h 1908134"/>
                    <a:gd name="connsiteX41" fmla="*/ 321430 w 1908094"/>
                    <a:gd name="connsiteY41" fmla="*/ 239961 h 1908134"/>
                    <a:gd name="connsiteX42" fmla="*/ 279405 w 1908094"/>
                    <a:gd name="connsiteY42" fmla="*/ 279425 h 1908134"/>
                    <a:gd name="connsiteX43" fmla="*/ 239941 w 1908094"/>
                    <a:gd name="connsiteY43" fmla="*/ 321450 h 1908134"/>
                    <a:gd name="connsiteX44" fmla="*/ 202958 w 1908094"/>
                    <a:gd name="connsiteY44" fmla="*/ 365678 h 1908134"/>
                    <a:gd name="connsiteX45" fmla="*/ 168814 w 1908094"/>
                    <a:gd name="connsiteY45" fmla="*/ 412110 h 1908134"/>
                    <a:gd name="connsiteX46" fmla="*/ 137430 w 1908094"/>
                    <a:gd name="connsiteY46" fmla="*/ 460448 h 1908134"/>
                    <a:gd name="connsiteX47" fmla="*/ 130105 w 1908094"/>
                    <a:gd name="connsiteY47" fmla="*/ 472855 h 1908134"/>
                    <a:gd name="connsiteX48" fmla="*/ 126432 w 1908094"/>
                    <a:gd name="connsiteY48" fmla="*/ 479048 h 1908134"/>
                    <a:gd name="connsiteX49" fmla="*/ 122918 w 1908094"/>
                    <a:gd name="connsiteY49" fmla="*/ 485341 h 1908134"/>
                    <a:gd name="connsiteX50" fmla="*/ 115891 w 1908094"/>
                    <a:gd name="connsiteY50" fmla="*/ 497927 h 1908134"/>
                    <a:gd name="connsiteX51" fmla="*/ 109142 w 1908094"/>
                    <a:gd name="connsiteY51" fmla="*/ 510652 h 1908134"/>
                    <a:gd name="connsiteX52" fmla="*/ 83832 w 1908094"/>
                    <a:gd name="connsiteY52" fmla="*/ 562423 h 1908134"/>
                    <a:gd name="connsiteX53" fmla="*/ 61817 w 1908094"/>
                    <a:gd name="connsiteY53" fmla="*/ 615684 h 1908134"/>
                    <a:gd name="connsiteX54" fmla="*/ 42958 w 1908094"/>
                    <a:gd name="connsiteY54" fmla="*/ 670136 h 1908134"/>
                    <a:gd name="connsiteX55" fmla="*/ 27573 w 1908094"/>
                    <a:gd name="connsiteY55" fmla="*/ 725679 h 1908134"/>
                    <a:gd name="connsiteX56" fmla="*/ 0 w 1908094"/>
                    <a:gd name="connsiteY56" fmla="*/ 954067 h 1908134"/>
                    <a:gd name="connsiteX57" fmla="*/ 27573 w 1908094"/>
                    <a:gd name="connsiteY57" fmla="*/ 1182455 h 1908134"/>
                    <a:gd name="connsiteX58" fmla="*/ 42958 w 1908094"/>
                    <a:gd name="connsiteY58" fmla="*/ 1237998 h 1908134"/>
                    <a:gd name="connsiteX59" fmla="*/ 61817 w 1908094"/>
                    <a:gd name="connsiteY59" fmla="*/ 1292450 h 1908134"/>
                    <a:gd name="connsiteX60" fmla="*/ 83832 w 1908094"/>
                    <a:gd name="connsiteY60" fmla="*/ 1345711 h 1908134"/>
                    <a:gd name="connsiteX61" fmla="*/ 109142 w 1908094"/>
                    <a:gd name="connsiteY61" fmla="*/ 1397483 h 1908134"/>
                    <a:gd name="connsiteX62" fmla="*/ 115891 w 1908094"/>
                    <a:gd name="connsiteY62" fmla="*/ 1410207 h 1908134"/>
                    <a:gd name="connsiteX63" fmla="*/ 122918 w 1908094"/>
                    <a:gd name="connsiteY63" fmla="*/ 1422793 h 1908134"/>
                    <a:gd name="connsiteX64" fmla="*/ 126432 w 1908094"/>
                    <a:gd name="connsiteY64" fmla="*/ 1429086 h 1908134"/>
                    <a:gd name="connsiteX65" fmla="*/ 130105 w 1908094"/>
                    <a:gd name="connsiteY65" fmla="*/ 1435279 h 1908134"/>
                    <a:gd name="connsiteX66" fmla="*/ 137430 w 1908094"/>
                    <a:gd name="connsiteY66" fmla="*/ 1447686 h 1908134"/>
                    <a:gd name="connsiteX67" fmla="*/ 168814 w 1908094"/>
                    <a:gd name="connsiteY67" fmla="*/ 1496024 h 1908134"/>
                    <a:gd name="connsiteX68" fmla="*/ 202958 w 1908094"/>
                    <a:gd name="connsiteY68" fmla="*/ 1542456 h 1908134"/>
                    <a:gd name="connsiteX69" fmla="*/ 239941 w 1908094"/>
                    <a:gd name="connsiteY69" fmla="*/ 1586684 h 1908134"/>
                    <a:gd name="connsiteX70" fmla="*/ 279405 w 1908094"/>
                    <a:gd name="connsiteY70" fmla="*/ 1628709 h 1908134"/>
                    <a:gd name="connsiteX71" fmla="*/ 321430 w 1908094"/>
                    <a:gd name="connsiteY71" fmla="*/ 1668173 h 1908134"/>
                    <a:gd name="connsiteX72" fmla="*/ 365659 w 1908094"/>
                    <a:gd name="connsiteY72" fmla="*/ 1705156 h 1908134"/>
                    <a:gd name="connsiteX73" fmla="*/ 412090 w 1908094"/>
                    <a:gd name="connsiteY73" fmla="*/ 1739300 h 1908134"/>
                    <a:gd name="connsiteX74" fmla="*/ 460428 w 1908094"/>
                    <a:gd name="connsiteY74" fmla="*/ 1770685 h 1908134"/>
                    <a:gd name="connsiteX75" fmla="*/ 472835 w 1908094"/>
                    <a:gd name="connsiteY75" fmla="*/ 1778010 h 1908134"/>
                    <a:gd name="connsiteX76" fmla="*/ 479029 w 1908094"/>
                    <a:gd name="connsiteY76" fmla="*/ 1781682 h 1908134"/>
                    <a:gd name="connsiteX77" fmla="*/ 485321 w 1908094"/>
                    <a:gd name="connsiteY77" fmla="*/ 1785196 h 1908134"/>
                    <a:gd name="connsiteX78" fmla="*/ 497907 w 1908094"/>
                    <a:gd name="connsiteY78" fmla="*/ 1792223 h 1908134"/>
                    <a:gd name="connsiteX79" fmla="*/ 510632 w 1908094"/>
                    <a:gd name="connsiteY79" fmla="*/ 1798973 h 1908134"/>
                    <a:gd name="connsiteX80" fmla="*/ 562404 w 1908094"/>
                    <a:gd name="connsiteY80" fmla="*/ 1824283 h 1908134"/>
                    <a:gd name="connsiteX81" fmla="*/ 615664 w 1908094"/>
                    <a:gd name="connsiteY81" fmla="*/ 1846298 h 1908134"/>
                    <a:gd name="connsiteX82" fmla="*/ 670116 w 1908094"/>
                    <a:gd name="connsiteY82" fmla="*/ 1865157 h 1908134"/>
                    <a:gd name="connsiteX83" fmla="*/ 725660 w 1908094"/>
                    <a:gd name="connsiteY83" fmla="*/ 1880541 h 1908134"/>
                    <a:gd name="connsiteX84" fmla="*/ 839010 w 1908094"/>
                    <a:gd name="connsiteY84" fmla="*/ 1901206 h 1908134"/>
                    <a:gd name="connsiteX85" fmla="*/ 954047 w 1908094"/>
                    <a:gd name="connsiteY85" fmla="*/ 1908134 h 1908134"/>
                    <a:gd name="connsiteX86" fmla="*/ 1069085 w 1908094"/>
                    <a:gd name="connsiteY86" fmla="*/ 1901206 h 1908134"/>
                    <a:gd name="connsiteX87" fmla="*/ 1182435 w 1908094"/>
                    <a:gd name="connsiteY87" fmla="*/ 1880541 h 1908134"/>
                    <a:gd name="connsiteX88" fmla="*/ 1237979 w 1908094"/>
                    <a:gd name="connsiteY88" fmla="*/ 1865157 h 1908134"/>
                    <a:gd name="connsiteX89" fmla="*/ 1292430 w 1908094"/>
                    <a:gd name="connsiteY89" fmla="*/ 1846298 h 1908134"/>
                    <a:gd name="connsiteX90" fmla="*/ 1345691 w 1908094"/>
                    <a:gd name="connsiteY90" fmla="*/ 1824283 h 1908134"/>
                    <a:gd name="connsiteX91" fmla="*/ 1397463 w 1908094"/>
                    <a:gd name="connsiteY91" fmla="*/ 1798973 h 1908134"/>
                    <a:gd name="connsiteX92" fmla="*/ 1410188 w 1908094"/>
                    <a:gd name="connsiteY92" fmla="*/ 1792223 h 1908134"/>
                    <a:gd name="connsiteX93" fmla="*/ 1422773 w 1908094"/>
                    <a:gd name="connsiteY93" fmla="*/ 1785196 h 1908134"/>
                    <a:gd name="connsiteX94" fmla="*/ 1429066 w 1908094"/>
                    <a:gd name="connsiteY94" fmla="*/ 1781682 h 1908134"/>
                    <a:gd name="connsiteX95" fmla="*/ 1435260 w 1908094"/>
                    <a:gd name="connsiteY95" fmla="*/ 1778010 h 1908134"/>
                    <a:gd name="connsiteX96" fmla="*/ 1447667 w 1908094"/>
                    <a:gd name="connsiteY96" fmla="*/ 1770685 h 1908134"/>
                    <a:gd name="connsiteX97" fmla="*/ 1496004 w 1908094"/>
                    <a:gd name="connsiteY97" fmla="*/ 1739300 h 1908134"/>
                    <a:gd name="connsiteX98" fmla="*/ 1542436 w 1908094"/>
                    <a:gd name="connsiteY98" fmla="*/ 1705156 h 1908134"/>
                    <a:gd name="connsiteX99" fmla="*/ 1586665 w 1908094"/>
                    <a:gd name="connsiteY99" fmla="*/ 1668173 h 1908134"/>
                    <a:gd name="connsiteX100" fmla="*/ 1628689 w 1908094"/>
                    <a:gd name="connsiteY100" fmla="*/ 1628709 h 1908134"/>
                    <a:gd name="connsiteX101" fmla="*/ 1668154 w 1908094"/>
                    <a:gd name="connsiteY101" fmla="*/ 1586684 h 1908134"/>
                    <a:gd name="connsiteX102" fmla="*/ 1705136 w 1908094"/>
                    <a:gd name="connsiteY102" fmla="*/ 1542456 h 1908134"/>
                    <a:gd name="connsiteX103" fmla="*/ 1739280 w 1908094"/>
                    <a:gd name="connsiteY103" fmla="*/ 1496024 h 1908134"/>
                    <a:gd name="connsiteX104" fmla="*/ 1770665 w 1908094"/>
                    <a:gd name="connsiteY104" fmla="*/ 1447686 h 1908134"/>
                    <a:gd name="connsiteX105" fmla="*/ 1777990 w 1908094"/>
                    <a:gd name="connsiteY105" fmla="*/ 1435279 h 1908134"/>
                    <a:gd name="connsiteX106" fmla="*/ 1781663 w 1908094"/>
                    <a:gd name="connsiteY106" fmla="*/ 1429086 h 1908134"/>
                    <a:gd name="connsiteX107" fmla="*/ 1785176 w 1908094"/>
                    <a:gd name="connsiteY107" fmla="*/ 1422793 h 1908134"/>
                    <a:gd name="connsiteX108" fmla="*/ 1792204 w 1908094"/>
                    <a:gd name="connsiteY108" fmla="*/ 1410207 h 1908134"/>
                    <a:gd name="connsiteX109" fmla="*/ 1798953 w 1908094"/>
                    <a:gd name="connsiteY109" fmla="*/ 1397483 h 1908134"/>
                    <a:gd name="connsiteX110" fmla="*/ 1824263 w 1908094"/>
                    <a:gd name="connsiteY110" fmla="*/ 1345711 h 1908134"/>
                    <a:gd name="connsiteX111" fmla="*/ 1846278 w 1908094"/>
                    <a:gd name="connsiteY111" fmla="*/ 1292450 h 1908134"/>
                    <a:gd name="connsiteX112" fmla="*/ 1865137 w 1908094"/>
                    <a:gd name="connsiteY112" fmla="*/ 1237998 h 1908134"/>
                    <a:gd name="connsiteX113" fmla="*/ 1880521 w 1908094"/>
                    <a:gd name="connsiteY113" fmla="*/ 1182455 h 1908134"/>
                    <a:gd name="connsiteX114" fmla="*/ 1908095 w 1908094"/>
                    <a:gd name="connsiteY114" fmla="*/ 954067 h 1908134"/>
                    <a:gd name="connsiteX115" fmla="*/ 1880521 w 1908094"/>
                    <a:gd name="connsiteY115" fmla="*/ 725679 h 1908134"/>
                    <a:gd name="connsiteX116" fmla="*/ 1865137 w 1908094"/>
                    <a:gd name="connsiteY116" fmla="*/ 670136 h 1908134"/>
                    <a:gd name="connsiteX117" fmla="*/ 1841295 w 1908094"/>
                    <a:gd name="connsiteY117" fmla="*/ 1172827 h 1908134"/>
                    <a:gd name="connsiteX118" fmla="*/ 1826586 w 1908094"/>
                    <a:gd name="connsiteY118" fmla="*/ 1226008 h 1908134"/>
                    <a:gd name="connsiteX119" fmla="*/ 1808521 w 1908094"/>
                    <a:gd name="connsiteY119" fmla="*/ 1278138 h 1908134"/>
                    <a:gd name="connsiteX120" fmla="*/ 1787439 w 1908094"/>
                    <a:gd name="connsiteY120" fmla="*/ 1329135 h 1908134"/>
                    <a:gd name="connsiteX121" fmla="*/ 1763201 w 1908094"/>
                    <a:gd name="connsiteY121" fmla="*/ 1378704 h 1908134"/>
                    <a:gd name="connsiteX122" fmla="*/ 1756730 w 1908094"/>
                    <a:gd name="connsiteY122" fmla="*/ 1390892 h 1908134"/>
                    <a:gd name="connsiteX123" fmla="*/ 1750000 w 1908094"/>
                    <a:gd name="connsiteY123" fmla="*/ 1402942 h 1908134"/>
                    <a:gd name="connsiteX124" fmla="*/ 1746625 w 1908094"/>
                    <a:gd name="connsiteY124" fmla="*/ 1408957 h 1908134"/>
                    <a:gd name="connsiteX125" fmla="*/ 1743112 w 1908094"/>
                    <a:gd name="connsiteY125" fmla="*/ 1414892 h 1908134"/>
                    <a:gd name="connsiteX126" fmla="*/ 1736084 w 1908094"/>
                    <a:gd name="connsiteY126" fmla="*/ 1426783 h 1908134"/>
                    <a:gd name="connsiteX127" fmla="*/ 1706030 w 1908094"/>
                    <a:gd name="connsiteY127" fmla="*/ 1473076 h 1908134"/>
                    <a:gd name="connsiteX128" fmla="*/ 1673315 w 1908094"/>
                    <a:gd name="connsiteY128" fmla="*/ 1517563 h 1908134"/>
                    <a:gd name="connsiteX129" fmla="*/ 1637900 w 1908094"/>
                    <a:gd name="connsiteY129" fmla="*/ 1559925 h 1908134"/>
                    <a:gd name="connsiteX130" fmla="*/ 1600084 w 1908094"/>
                    <a:gd name="connsiteY130" fmla="*/ 1600183 h 1908134"/>
                    <a:gd name="connsiteX131" fmla="*/ 1559826 w 1908094"/>
                    <a:gd name="connsiteY131" fmla="*/ 1638000 h 1908134"/>
                    <a:gd name="connsiteX132" fmla="*/ 1517463 w 1908094"/>
                    <a:gd name="connsiteY132" fmla="*/ 1673414 h 1908134"/>
                    <a:gd name="connsiteX133" fmla="*/ 1472977 w 1908094"/>
                    <a:gd name="connsiteY133" fmla="*/ 1706129 h 1908134"/>
                    <a:gd name="connsiteX134" fmla="*/ 1426684 w 1908094"/>
                    <a:gd name="connsiteY134" fmla="*/ 1736184 h 1908134"/>
                    <a:gd name="connsiteX135" fmla="*/ 1414793 w 1908094"/>
                    <a:gd name="connsiteY135" fmla="*/ 1743211 h 1908134"/>
                    <a:gd name="connsiteX136" fmla="*/ 1408858 w 1908094"/>
                    <a:gd name="connsiteY136" fmla="*/ 1746725 h 1908134"/>
                    <a:gd name="connsiteX137" fmla="*/ 1402843 w 1908094"/>
                    <a:gd name="connsiteY137" fmla="*/ 1750099 h 1908134"/>
                    <a:gd name="connsiteX138" fmla="*/ 1390793 w 1908094"/>
                    <a:gd name="connsiteY138" fmla="*/ 1756829 h 1908134"/>
                    <a:gd name="connsiteX139" fmla="*/ 1378604 w 1908094"/>
                    <a:gd name="connsiteY139" fmla="*/ 1763300 h 1908134"/>
                    <a:gd name="connsiteX140" fmla="*/ 1329036 w 1908094"/>
                    <a:gd name="connsiteY140" fmla="*/ 1787539 h 1908134"/>
                    <a:gd name="connsiteX141" fmla="*/ 1278038 w 1908094"/>
                    <a:gd name="connsiteY141" fmla="*/ 1808620 h 1908134"/>
                    <a:gd name="connsiteX142" fmla="*/ 1225909 w 1908094"/>
                    <a:gd name="connsiteY142" fmla="*/ 1826685 h 1908134"/>
                    <a:gd name="connsiteX143" fmla="*/ 1172728 w 1908094"/>
                    <a:gd name="connsiteY143" fmla="*/ 1841395 h 1908134"/>
                    <a:gd name="connsiteX144" fmla="*/ 1064202 w 1908094"/>
                    <a:gd name="connsiteY144" fmla="*/ 1861167 h 1908134"/>
                    <a:gd name="connsiteX145" fmla="*/ 953968 w 1908094"/>
                    <a:gd name="connsiteY145" fmla="*/ 1867797 h 1908134"/>
                    <a:gd name="connsiteX146" fmla="*/ 843734 w 1908094"/>
                    <a:gd name="connsiteY146" fmla="*/ 1861167 h 1908134"/>
                    <a:gd name="connsiteX147" fmla="*/ 735208 w 1908094"/>
                    <a:gd name="connsiteY147" fmla="*/ 1841395 h 1908134"/>
                    <a:gd name="connsiteX148" fmla="*/ 682027 w 1908094"/>
                    <a:gd name="connsiteY148" fmla="*/ 1826685 h 1908134"/>
                    <a:gd name="connsiteX149" fmla="*/ 629898 w 1908094"/>
                    <a:gd name="connsiteY149" fmla="*/ 1808620 h 1908134"/>
                    <a:gd name="connsiteX150" fmla="*/ 578900 w 1908094"/>
                    <a:gd name="connsiteY150" fmla="*/ 1787539 h 1908134"/>
                    <a:gd name="connsiteX151" fmla="*/ 529332 w 1908094"/>
                    <a:gd name="connsiteY151" fmla="*/ 1763300 h 1908134"/>
                    <a:gd name="connsiteX152" fmla="*/ 517143 w 1908094"/>
                    <a:gd name="connsiteY152" fmla="*/ 1756829 h 1908134"/>
                    <a:gd name="connsiteX153" fmla="*/ 505093 w 1908094"/>
                    <a:gd name="connsiteY153" fmla="*/ 1750099 h 1908134"/>
                    <a:gd name="connsiteX154" fmla="*/ 499078 w 1908094"/>
                    <a:gd name="connsiteY154" fmla="*/ 1746725 h 1908134"/>
                    <a:gd name="connsiteX155" fmla="*/ 493143 w 1908094"/>
                    <a:gd name="connsiteY155" fmla="*/ 1743211 h 1908134"/>
                    <a:gd name="connsiteX156" fmla="*/ 481252 w 1908094"/>
                    <a:gd name="connsiteY156" fmla="*/ 1736184 h 1908134"/>
                    <a:gd name="connsiteX157" fmla="*/ 434959 w 1908094"/>
                    <a:gd name="connsiteY157" fmla="*/ 1706129 h 1908134"/>
                    <a:gd name="connsiteX158" fmla="*/ 390473 w 1908094"/>
                    <a:gd name="connsiteY158" fmla="*/ 1673414 h 1908134"/>
                    <a:gd name="connsiteX159" fmla="*/ 348110 w 1908094"/>
                    <a:gd name="connsiteY159" fmla="*/ 1638000 h 1908134"/>
                    <a:gd name="connsiteX160" fmla="*/ 307852 w 1908094"/>
                    <a:gd name="connsiteY160" fmla="*/ 1600183 h 1908134"/>
                    <a:gd name="connsiteX161" fmla="*/ 270036 w 1908094"/>
                    <a:gd name="connsiteY161" fmla="*/ 1559925 h 1908134"/>
                    <a:gd name="connsiteX162" fmla="*/ 234621 w 1908094"/>
                    <a:gd name="connsiteY162" fmla="*/ 1517563 h 1908134"/>
                    <a:gd name="connsiteX163" fmla="*/ 201906 w 1908094"/>
                    <a:gd name="connsiteY163" fmla="*/ 1473076 h 1908134"/>
                    <a:gd name="connsiteX164" fmla="*/ 171852 w 1908094"/>
                    <a:gd name="connsiteY164" fmla="*/ 1426783 h 1908134"/>
                    <a:gd name="connsiteX165" fmla="*/ 164824 w 1908094"/>
                    <a:gd name="connsiteY165" fmla="*/ 1414892 h 1908134"/>
                    <a:gd name="connsiteX166" fmla="*/ 161311 w 1908094"/>
                    <a:gd name="connsiteY166" fmla="*/ 1408957 h 1908134"/>
                    <a:gd name="connsiteX167" fmla="*/ 157936 w 1908094"/>
                    <a:gd name="connsiteY167" fmla="*/ 1402942 h 1908134"/>
                    <a:gd name="connsiteX168" fmla="*/ 151206 w 1908094"/>
                    <a:gd name="connsiteY168" fmla="*/ 1390892 h 1908134"/>
                    <a:gd name="connsiteX169" fmla="*/ 144735 w 1908094"/>
                    <a:gd name="connsiteY169" fmla="*/ 1378704 h 1908134"/>
                    <a:gd name="connsiteX170" fmla="*/ 120497 w 1908094"/>
                    <a:gd name="connsiteY170" fmla="*/ 1329135 h 1908134"/>
                    <a:gd name="connsiteX171" fmla="*/ 99415 w 1908094"/>
                    <a:gd name="connsiteY171" fmla="*/ 1278138 h 1908134"/>
                    <a:gd name="connsiteX172" fmla="*/ 81350 w 1908094"/>
                    <a:gd name="connsiteY172" fmla="*/ 1226008 h 1908134"/>
                    <a:gd name="connsiteX173" fmla="*/ 66640 w 1908094"/>
                    <a:gd name="connsiteY173" fmla="*/ 1172827 h 1908134"/>
                    <a:gd name="connsiteX174" fmla="*/ 40218 w 1908094"/>
                    <a:gd name="connsiteY174" fmla="*/ 954067 h 1908134"/>
                    <a:gd name="connsiteX175" fmla="*/ 66640 w 1908094"/>
                    <a:gd name="connsiteY175" fmla="*/ 735307 h 1908134"/>
                    <a:gd name="connsiteX176" fmla="*/ 81350 w 1908094"/>
                    <a:gd name="connsiteY176" fmla="*/ 682126 h 1908134"/>
                    <a:gd name="connsiteX177" fmla="*/ 99415 w 1908094"/>
                    <a:gd name="connsiteY177" fmla="*/ 629997 h 1908134"/>
                    <a:gd name="connsiteX178" fmla="*/ 120497 w 1908094"/>
                    <a:gd name="connsiteY178" fmla="*/ 578999 h 1908134"/>
                    <a:gd name="connsiteX179" fmla="*/ 144735 w 1908094"/>
                    <a:gd name="connsiteY179" fmla="*/ 529431 h 1908134"/>
                    <a:gd name="connsiteX180" fmla="*/ 151206 w 1908094"/>
                    <a:gd name="connsiteY180" fmla="*/ 517242 h 1908134"/>
                    <a:gd name="connsiteX181" fmla="*/ 157936 w 1908094"/>
                    <a:gd name="connsiteY181" fmla="*/ 505193 h 1908134"/>
                    <a:gd name="connsiteX182" fmla="*/ 161311 w 1908094"/>
                    <a:gd name="connsiteY182" fmla="*/ 499178 h 1908134"/>
                    <a:gd name="connsiteX183" fmla="*/ 164824 w 1908094"/>
                    <a:gd name="connsiteY183" fmla="*/ 493242 h 1908134"/>
                    <a:gd name="connsiteX184" fmla="*/ 171852 w 1908094"/>
                    <a:gd name="connsiteY184" fmla="*/ 481351 h 1908134"/>
                    <a:gd name="connsiteX185" fmla="*/ 201906 w 1908094"/>
                    <a:gd name="connsiteY185" fmla="*/ 435058 h 1908134"/>
                    <a:gd name="connsiteX186" fmla="*/ 234621 w 1908094"/>
                    <a:gd name="connsiteY186" fmla="*/ 390572 h 1908134"/>
                    <a:gd name="connsiteX187" fmla="*/ 270036 w 1908094"/>
                    <a:gd name="connsiteY187" fmla="*/ 348209 h 1908134"/>
                    <a:gd name="connsiteX188" fmla="*/ 307852 w 1908094"/>
                    <a:gd name="connsiteY188" fmla="*/ 307951 h 1908134"/>
                    <a:gd name="connsiteX189" fmla="*/ 348110 w 1908094"/>
                    <a:gd name="connsiteY189" fmla="*/ 270135 h 1908134"/>
                    <a:gd name="connsiteX190" fmla="*/ 390473 w 1908094"/>
                    <a:gd name="connsiteY190" fmla="*/ 234720 h 1908134"/>
                    <a:gd name="connsiteX191" fmla="*/ 434959 w 1908094"/>
                    <a:gd name="connsiteY191" fmla="*/ 202006 h 1908134"/>
                    <a:gd name="connsiteX192" fmla="*/ 481252 w 1908094"/>
                    <a:gd name="connsiteY192" fmla="*/ 171951 h 1908134"/>
                    <a:gd name="connsiteX193" fmla="*/ 493143 w 1908094"/>
                    <a:gd name="connsiteY193" fmla="*/ 164924 h 1908134"/>
                    <a:gd name="connsiteX194" fmla="*/ 499078 w 1908094"/>
                    <a:gd name="connsiteY194" fmla="*/ 161410 h 1908134"/>
                    <a:gd name="connsiteX195" fmla="*/ 505093 w 1908094"/>
                    <a:gd name="connsiteY195" fmla="*/ 158035 h 1908134"/>
                    <a:gd name="connsiteX196" fmla="*/ 517143 w 1908094"/>
                    <a:gd name="connsiteY196" fmla="*/ 151306 h 1908134"/>
                    <a:gd name="connsiteX197" fmla="*/ 529332 w 1908094"/>
                    <a:gd name="connsiteY197" fmla="*/ 144834 h 1908134"/>
                    <a:gd name="connsiteX198" fmla="*/ 578900 w 1908094"/>
                    <a:gd name="connsiteY198" fmla="*/ 120596 h 1908134"/>
                    <a:gd name="connsiteX199" fmla="*/ 629898 w 1908094"/>
                    <a:gd name="connsiteY199" fmla="*/ 99514 h 1908134"/>
                    <a:gd name="connsiteX200" fmla="*/ 682027 w 1908094"/>
                    <a:gd name="connsiteY200" fmla="*/ 81449 h 1908134"/>
                    <a:gd name="connsiteX201" fmla="*/ 735208 w 1908094"/>
                    <a:gd name="connsiteY201" fmla="*/ 66740 h 1908134"/>
                    <a:gd name="connsiteX202" fmla="*/ 843734 w 1908094"/>
                    <a:gd name="connsiteY202" fmla="*/ 46968 h 1908134"/>
                    <a:gd name="connsiteX203" fmla="*/ 953968 w 1908094"/>
                    <a:gd name="connsiteY203" fmla="*/ 40338 h 1908134"/>
                    <a:gd name="connsiteX204" fmla="*/ 1064202 w 1908094"/>
                    <a:gd name="connsiteY204" fmla="*/ 46968 h 1908134"/>
                    <a:gd name="connsiteX205" fmla="*/ 1172728 w 1908094"/>
                    <a:gd name="connsiteY205" fmla="*/ 66740 h 1908134"/>
                    <a:gd name="connsiteX206" fmla="*/ 1225909 w 1908094"/>
                    <a:gd name="connsiteY206" fmla="*/ 81449 h 1908134"/>
                    <a:gd name="connsiteX207" fmla="*/ 1278038 w 1908094"/>
                    <a:gd name="connsiteY207" fmla="*/ 99514 h 1908134"/>
                    <a:gd name="connsiteX208" fmla="*/ 1329036 w 1908094"/>
                    <a:gd name="connsiteY208" fmla="*/ 120596 h 1908134"/>
                    <a:gd name="connsiteX209" fmla="*/ 1378604 w 1908094"/>
                    <a:gd name="connsiteY209" fmla="*/ 144834 h 1908134"/>
                    <a:gd name="connsiteX210" fmla="*/ 1390793 w 1908094"/>
                    <a:gd name="connsiteY210" fmla="*/ 151306 h 1908134"/>
                    <a:gd name="connsiteX211" fmla="*/ 1402843 w 1908094"/>
                    <a:gd name="connsiteY211" fmla="*/ 158035 h 1908134"/>
                    <a:gd name="connsiteX212" fmla="*/ 1408858 w 1908094"/>
                    <a:gd name="connsiteY212" fmla="*/ 161410 h 1908134"/>
                    <a:gd name="connsiteX213" fmla="*/ 1414793 w 1908094"/>
                    <a:gd name="connsiteY213" fmla="*/ 164924 h 1908134"/>
                    <a:gd name="connsiteX214" fmla="*/ 1426684 w 1908094"/>
                    <a:gd name="connsiteY214" fmla="*/ 171951 h 1908134"/>
                    <a:gd name="connsiteX215" fmla="*/ 1472977 w 1908094"/>
                    <a:gd name="connsiteY215" fmla="*/ 202006 h 1908134"/>
                    <a:gd name="connsiteX216" fmla="*/ 1517463 w 1908094"/>
                    <a:gd name="connsiteY216" fmla="*/ 234720 h 1908134"/>
                    <a:gd name="connsiteX217" fmla="*/ 1559826 w 1908094"/>
                    <a:gd name="connsiteY217" fmla="*/ 270135 h 1908134"/>
                    <a:gd name="connsiteX218" fmla="*/ 1600084 w 1908094"/>
                    <a:gd name="connsiteY218" fmla="*/ 307951 h 1908134"/>
                    <a:gd name="connsiteX219" fmla="*/ 1637900 w 1908094"/>
                    <a:gd name="connsiteY219" fmla="*/ 348209 h 1908134"/>
                    <a:gd name="connsiteX220" fmla="*/ 1673315 w 1908094"/>
                    <a:gd name="connsiteY220" fmla="*/ 390572 h 1908134"/>
                    <a:gd name="connsiteX221" fmla="*/ 1706030 w 1908094"/>
                    <a:gd name="connsiteY221" fmla="*/ 435058 h 1908134"/>
                    <a:gd name="connsiteX222" fmla="*/ 1736084 w 1908094"/>
                    <a:gd name="connsiteY222" fmla="*/ 481351 h 1908134"/>
                    <a:gd name="connsiteX223" fmla="*/ 1743112 w 1908094"/>
                    <a:gd name="connsiteY223" fmla="*/ 493242 h 1908134"/>
                    <a:gd name="connsiteX224" fmla="*/ 1746625 w 1908094"/>
                    <a:gd name="connsiteY224" fmla="*/ 499178 h 1908134"/>
                    <a:gd name="connsiteX225" fmla="*/ 1750000 w 1908094"/>
                    <a:gd name="connsiteY225" fmla="*/ 505193 h 1908134"/>
                    <a:gd name="connsiteX226" fmla="*/ 1756730 w 1908094"/>
                    <a:gd name="connsiteY226" fmla="*/ 517242 h 1908134"/>
                    <a:gd name="connsiteX227" fmla="*/ 1763201 w 1908094"/>
                    <a:gd name="connsiteY227" fmla="*/ 529431 h 1908134"/>
                    <a:gd name="connsiteX228" fmla="*/ 1787439 w 1908094"/>
                    <a:gd name="connsiteY228" fmla="*/ 578999 h 1908134"/>
                    <a:gd name="connsiteX229" fmla="*/ 1808521 w 1908094"/>
                    <a:gd name="connsiteY229" fmla="*/ 629997 h 1908134"/>
                    <a:gd name="connsiteX230" fmla="*/ 1826586 w 1908094"/>
                    <a:gd name="connsiteY230" fmla="*/ 682126 h 1908134"/>
                    <a:gd name="connsiteX231" fmla="*/ 1841295 w 1908094"/>
                    <a:gd name="connsiteY231" fmla="*/ 735307 h 1908134"/>
                    <a:gd name="connsiteX232" fmla="*/ 1867717 w 1908094"/>
                    <a:gd name="connsiteY232" fmla="*/ 954067 h 1908134"/>
                    <a:gd name="connsiteX233" fmla="*/ 1841295 w 1908094"/>
                    <a:gd name="connsiteY233" fmla="*/ 1172827 h 190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1908094" h="1908134">
                      <a:moveTo>
                        <a:pt x="1865137" y="670136"/>
                      </a:moveTo>
                      <a:cubicBezTo>
                        <a:pt x="1859261" y="651853"/>
                        <a:pt x="1853206" y="633610"/>
                        <a:pt x="1846278" y="615684"/>
                      </a:cubicBezTo>
                      <a:cubicBezTo>
                        <a:pt x="1839588" y="597679"/>
                        <a:pt x="1832005" y="580012"/>
                        <a:pt x="1824263" y="562423"/>
                      </a:cubicBezTo>
                      <a:cubicBezTo>
                        <a:pt x="1816243" y="544974"/>
                        <a:pt x="1807985" y="527604"/>
                        <a:pt x="1798953" y="510652"/>
                      </a:cubicBezTo>
                      <a:cubicBezTo>
                        <a:pt x="1796690" y="506403"/>
                        <a:pt x="1794506" y="502135"/>
                        <a:pt x="1792204" y="497927"/>
                      </a:cubicBezTo>
                      <a:lnTo>
                        <a:pt x="1785176" y="485341"/>
                      </a:lnTo>
                      <a:lnTo>
                        <a:pt x="1781663" y="479048"/>
                      </a:lnTo>
                      <a:lnTo>
                        <a:pt x="1777990" y="472855"/>
                      </a:lnTo>
                      <a:lnTo>
                        <a:pt x="1770665" y="460448"/>
                      </a:lnTo>
                      <a:cubicBezTo>
                        <a:pt x="1760601" y="444091"/>
                        <a:pt x="1750298" y="427852"/>
                        <a:pt x="1739280" y="412110"/>
                      </a:cubicBezTo>
                      <a:cubicBezTo>
                        <a:pt x="1728461" y="396229"/>
                        <a:pt x="1716868" y="380884"/>
                        <a:pt x="1705136" y="365678"/>
                      </a:cubicBezTo>
                      <a:cubicBezTo>
                        <a:pt x="1693166" y="350651"/>
                        <a:pt x="1680997" y="335763"/>
                        <a:pt x="1668154" y="321450"/>
                      </a:cubicBezTo>
                      <a:cubicBezTo>
                        <a:pt x="1655508" y="306979"/>
                        <a:pt x="1642149" y="293142"/>
                        <a:pt x="1628689" y="279425"/>
                      </a:cubicBezTo>
                      <a:cubicBezTo>
                        <a:pt x="1614972" y="265966"/>
                        <a:pt x="1601136" y="252606"/>
                        <a:pt x="1586665" y="239961"/>
                      </a:cubicBezTo>
                      <a:cubicBezTo>
                        <a:pt x="1572352" y="227117"/>
                        <a:pt x="1557463" y="214968"/>
                        <a:pt x="1542436" y="202978"/>
                      </a:cubicBezTo>
                      <a:cubicBezTo>
                        <a:pt x="1527210" y="191246"/>
                        <a:pt x="1511885" y="179653"/>
                        <a:pt x="1496004" y="168834"/>
                      </a:cubicBezTo>
                      <a:cubicBezTo>
                        <a:pt x="1480262" y="157817"/>
                        <a:pt x="1464024" y="147514"/>
                        <a:pt x="1447667" y="137450"/>
                      </a:cubicBezTo>
                      <a:lnTo>
                        <a:pt x="1435260" y="130124"/>
                      </a:lnTo>
                      <a:lnTo>
                        <a:pt x="1429066" y="126452"/>
                      </a:lnTo>
                      <a:lnTo>
                        <a:pt x="1422773" y="122938"/>
                      </a:lnTo>
                      <a:lnTo>
                        <a:pt x="1410188" y="115911"/>
                      </a:lnTo>
                      <a:cubicBezTo>
                        <a:pt x="1405979" y="113608"/>
                        <a:pt x="1401691" y="111405"/>
                        <a:pt x="1397463" y="109162"/>
                      </a:cubicBezTo>
                      <a:cubicBezTo>
                        <a:pt x="1380510" y="100129"/>
                        <a:pt x="1363140" y="91851"/>
                        <a:pt x="1345691" y="83851"/>
                      </a:cubicBezTo>
                      <a:cubicBezTo>
                        <a:pt x="1328103" y="76109"/>
                        <a:pt x="1310435" y="68526"/>
                        <a:pt x="1292430" y="61836"/>
                      </a:cubicBezTo>
                      <a:cubicBezTo>
                        <a:pt x="1274505" y="54908"/>
                        <a:pt x="1256262" y="48854"/>
                        <a:pt x="1237979" y="42978"/>
                      </a:cubicBezTo>
                      <a:cubicBezTo>
                        <a:pt x="1219596" y="37419"/>
                        <a:pt x="1201135" y="32079"/>
                        <a:pt x="1182435" y="27593"/>
                      </a:cubicBezTo>
                      <a:cubicBezTo>
                        <a:pt x="1145115" y="18462"/>
                        <a:pt x="1107259" y="11414"/>
                        <a:pt x="1069085" y="6928"/>
                      </a:cubicBezTo>
                      <a:cubicBezTo>
                        <a:pt x="1030931" y="2382"/>
                        <a:pt x="992499" y="79"/>
                        <a:pt x="954047" y="0"/>
                      </a:cubicBezTo>
                      <a:cubicBezTo>
                        <a:pt x="915596" y="79"/>
                        <a:pt x="877164" y="2382"/>
                        <a:pt x="839010" y="6928"/>
                      </a:cubicBezTo>
                      <a:cubicBezTo>
                        <a:pt x="800836" y="11395"/>
                        <a:pt x="762980" y="18442"/>
                        <a:pt x="725660" y="27593"/>
                      </a:cubicBezTo>
                      <a:cubicBezTo>
                        <a:pt x="706980" y="32060"/>
                        <a:pt x="688518" y="37419"/>
                        <a:pt x="670116" y="42978"/>
                      </a:cubicBezTo>
                      <a:cubicBezTo>
                        <a:pt x="651833" y="48854"/>
                        <a:pt x="633590" y="54908"/>
                        <a:pt x="615664" y="61836"/>
                      </a:cubicBezTo>
                      <a:cubicBezTo>
                        <a:pt x="597659" y="68526"/>
                        <a:pt x="579992" y="76109"/>
                        <a:pt x="562404" y="83851"/>
                      </a:cubicBezTo>
                      <a:cubicBezTo>
                        <a:pt x="544954" y="91871"/>
                        <a:pt x="527585" y="100129"/>
                        <a:pt x="510632" y="109162"/>
                      </a:cubicBezTo>
                      <a:cubicBezTo>
                        <a:pt x="506384" y="111425"/>
                        <a:pt x="502116" y="113608"/>
                        <a:pt x="497907" y="115911"/>
                      </a:cubicBezTo>
                      <a:lnTo>
                        <a:pt x="485321" y="122938"/>
                      </a:lnTo>
                      <a:lnTo>
                        <a:pt x="479029" y="126452"/>
                      </a:lnTo>
                      <a:lnTo>
                        <a:pt x="472835" y="130124"/>
                      </a:lnTo>
                      <a:lnTo>
                        <a:pt x="460428" y="137450"/>
                      </a:lnTo>
                      <a:cubicBezTo>
                        <a:pt x="444071" y="147514"/>
                        <a:pt x="427832" y="157817"/>
                        <a:pt x="412090" y="168834"/>
                      </a:cubicBezTo>
                      <a:cubicBezTo>
                        <a:pt x="396210" y="179653"/>
                        <a:pt x="380865" y="191246"/>
                        <a:pt x="365659" y="202978"/>
                      </a:cubicBezTo>
                      <a:cubicBezTo>
                        <a:pt x="350631" y="214949"/>
                        <a:pt x="335743" y="227117"/>
                        <a:pt x="321430" y="239961"/>
                      </a:cubicBezTo>
                      <a:cubicBezTo>
                        <a:pt x="306959" y="252606"/>
                        <a:pt x="293122" y="265966"/>
                        <a:pt x="279405" y="279425"/>
                      </a:cubicBezTo>
                      <a:cubicBezTo>
                        <a:pt x="265946" y="293142"/>
                        <a:pt x="252586" y="306979"/>
                        <a:pt x="239941" y="321450"/>
                      </a:cubicBezTo>
                      <a:cubicBezTo>
                        <a:pt x="227097" y="335763"/>
                        <a:pt x="214949" y="350651"/>
                        <a:pt x="202958" y="365678"/>
                      </a:cubicBezTo>
                      <a:cubicBezTo>
                        <a:pt x="191226" y="380904"/>
                        <a:pt x="179633" y="396229"/>
                        <a:pt x="168814" y="412110"/>
                      </a:cubicBezTo>
                      <a:cubicBezTo>
                        <a:pt x="157797" y="427852"/>
                        <a:pt x="147494" y="444091"/>
                        <a:pt x="137430" y="460448"/>
                      </a:cubicBezTo>
                      <a:lnTo>
                        <a:pt x="130105" y="472855"/>
                      </a:lnTo>
                      <a:lnTo>
                        <a:pt x="126432" y="479048"/>
                      </a:lnTo>
                      <a:lnTo>
                        <a:pt x="122918" y="485341"/>
                      </a:lnTo>
                      <a:lnTo>
                        <a:pt x="115891" y="497927"/>
                      </a:lnTo>
                      <a:cubicBezTo>
                        <a:pt x="113588" y="502135"/>
                        <a:pt x="111385" y="506423"/>
                        <a:pt x="109142" y="510652"/>
                      </a:cubicBezTo>
                      <a:cubicBezTo>
                        <a:pt x="100109" y="527604"/>
                        <a:pt x="91832" y="544974"/>
                        <a:pt x="83832" y="562423"/>
                      </a:cubicBezTo>
                      <a:cubicBezTo>
                        <a:pt x="76090" y="580012"/>
                        <a:pt x="68506" y="597679"/>
                        <a:pt x="61817" y="615684"/>
                      </a:cubicBezTo>
                      <a:cubicBezTo>
                        <a:pt x="54888" y="633610"/>
                        <a:pt x="48834" y="651853"/>
                        <a:pt x="42958" y="670136"/>
                      </a:cubicBezTo>
                      <a:cubicBezTo>
                        <a:pt x="37400" y="688518"/>
                        <a:pt x="32060" y="706980"/>
                        <a:pt x="27573" y="725679"/>
                      </a:cubicBezTo>
                      <a:cubicBezTo>
                        <a:pt x="9092" y="800300"/>
                        <a:pt x="159" y="877184"/>
                        <a:pt x="0" y="954067"/>
                      </a:cubicBezTo>
                      <a:cubicBezTo>
                        <a:pt x="159" y="1030951"/>
                        <a:pt x="9112" y="1107834"/>
                        <a:pt x="27573" y="1182455"/>
                      </a:cubicBezTo>
                      <a:cubicBezTo>
                        <a:pt x="32040" y="1201135"/>
                        <a:pt x="37400" y="1219597"/>
                        <a:pt x="42958" y="1237998"/>
                      </a:cubicBezTo>
                      <a:cubicBezTo>
                        <a:pt x="48834" y="1256281"/>
                        <a:pt x="54888" y="1274525"/>
                        <a:pt x="61817" y="1292450"/>
                      </a:cubicBezTo>
                      <a:cubicBezTo>
                        <a:pt x="68506" y="1310455"/>
                        <a:pt x="76090" y="1328123"/>
                        <a:pt x="83832" y="1345711"/>
                      </a:cubicBezTo>
                      <a:cubicBezTo>
                        <a:pt x="91851" y="1363160"/>
                        <a:pt x="100109" y="1380530"/>
                        <a:pt x="109142" y="1397483"/>
                      </a:cubicBezTo>
                      <a:cubicBezTo>
                        <a:pt x="111405" y="1401731"/>
                        <a:pt x="113588" y="1405999"/>
                        <a:pt x="115891" y="1410207"/>
                      </a:cubicBezTo>
                      <a:lnTo>
                        <a:pt x="122918" y="1422793"/>
                      </a:lnTo>
                      <a:lnTo>
                        <a:pt x="126432" y="1429086"/>
                      </a:lnTo>
                      <a:lnTo>
                        <a:pt x="130105" y="1435279"/>
                      </a:lnTo>
                      <a:lnTo>
                        <a:pt x="137430" y="1447686"/>
                      </a:lnTo>
                      <a:cubicBezTo>
                        <a:pt x="147494" y="1464044"/>
                        <a:pt x="157797" y="1480282"/>
                        <a:pt x="168814" y="1496024"/>
                      </a:cubicBezTo>
                      <a:cubicBezTo>
                        <a:pt x="179633" y="1511905"/>
                        <a:pt x="191226" y="1527250"/>
                        <a:pt x="202958" y="1542456"/>
                      </a:cubicBezTo>
                      <a:cubicBezTo>
                        <a:pt x="214929" y="1557483"/>
                        <a:pt x="227097" y="1572372"/>
                        <a:pt x="239941" y="1586684"/>
                      </a:cubicBezTo>
                      <a:cubicBezTo>
                        <a:pt x="252586" y="1601156"/>
                        <a:pt x="265946" y="1614992"/>
                        <a:pt x="279405" y="1628709"/>
                      </a:cubicBezTo>
                      <a:cubicBezTo>
                        <a:pt x="293122" y="1642168"/>
                        <a:pt x="306959" y="1655528"/>
                        <a:pt x="321430" y="1668173"/>
                      </a:cubicBezTo>
                      <a:cubicBezTo>
                        <a:pt x="335743" y="1681017"/>
                        <a:pt x="350631" y="1693166"/>
                        <a:pt x="365659" y="1705156"/>
                      </a:cubicBezTo>
                      <a:cubicBezTo>
                        <a:pt x="380884" y="1716888"/>
                        <a:pt x="396210" y="1728481"/>
                        <a:pt x="412090" y="1739300"/>
                      </a:cubicBezTo>
                      <a:cubicBezTo>
                        <a:pt x="427832" y="1750318"/>
                        <a:pt x="444071" y="1760620"/>
                        <a:pt x="460428" y="1770685"/>
                      </a:cubicBezTo>
                      <a:lnTo>
                        <a:pt x="472835" y="1778010"/>
                      </a:lnTo>
                      <a:lnTo>
                        <a:pt x="479029" y="1781682"/>
                      </a:lnTo>
                      <a:lnTo>
                        <a:pt x="485321" y="1785196"/>
                      </a:lnTo>
                      <a:lnTo>
                        <a:pt x="497907" y="1792223"/>
                      </a:lnTo>
                      <a:cubicBezTo>
                        <a:pt x="502116" y="1794526"/>
                        <a:pt x="506403" y="1796730"/>
                        <a:pt x="510632" y="1798973"/>
                      </a:cubicBezTo>
                      <a:cubicBezTo>
                        <a:pt x="527585" y="1808005"/>
                        <a:pt x="544954" y="1816283"/>
                        <a:pt x="562404" y="1824283"/>
                      </a:cubicBezTo>
                      <a:cubicBezTo>
                        <a:pt x="579992" y="1832025"/>
                        <a:pt x="597659" y="1839608"/>
                        <a:pt x="615664" y="1846298"/>
                      </a:cubicBezTo>
                      <a:cubicBezTo>
                        <a:pt x="633590" y="1853226"/>
                        <a:pt x="651833" y="1859281"/>
                        <a:pt x="670116" y="1865157"/>
                      </a:cubicBezTo>
                      <a:cubicBezTo>
                        <a:pt x="688498" y="1870715"/>
                        <a:pt x="706960" y="1876055"/>
                        <a:pt x="725660" y="1880541"/>
                      </a:cubicBezTo>
                      <a:cubicBezTo>
                        <a:pt x="762980" y="1889673"/>
                        <a:pt x="800836" y="1896720"/>
                        <a:pt x="839010" y="1901206"/>
                      </a:cubicBezTo>
                      <a:cubicBezTo>
                        <a:pt x="877164" y="1905752"/>
                        <a:pt x="915596" y="1908055"/>
                        <a:pt x="954047" y="1908134"/>
                      </a:cubicBezTo>
                      <a:cubicBezTo>
                        <a:pt x="992499" y="1908055"/>
                        <a:pt x="1030931" y="1905752"/>
                        <a:pt x="1069085" y="1901206"/>
                      </a:cubicBezTo>
                      <a:cubicBezTo>
                        <a:pt x="1107259" y="1896740"/>
                        <a:pt x="1145115" y="1889693"/>
                        <a:pt x="1182435" y="1880541"/>
                      </a:cubicBezTo>
                      <a:cubicBezTo>
                        <a:pt x="1201115" y="1876075"/>
                        <a:pt x="1219577" y="1870715"/>
                        <a:pt x="1237979" y="1865157"/>
                      </a:cubicBezTo>
                      <a:cubicBezTo>
                        <a:pt x="1256262" y="1859281"/>
                        <a:pt x="1274505" y="1853226"/>
                        <a:pt x="1292430" y="1846298"/>
                      </a:cubicBezTo>
                      <a:cubicBezTo>
                        <a:pt x="1310435" y="1839608"/>
                        <a:pt x="1328103" y="1832025"/>
                        <a:pt x="1345691" y="1824283"/>
                      </a:cubicBezTo>
                      <a:cubicBezTo>
                        <a:pt x="1363140" y="1816263"/>
                        <a:pt x="1380510" y="1808005"/>
                        <a:pt x="1397463" y="1798973"/>
                      </a:cubicBezTo>
                      <a:cubicBezTo>
                        <a:pt x="1401711" y="1796710"/>
                        <a:pt x="1405979" y="1794526"/>
                        <a:pt x="1410188" y="1792223"/>
                      </a:cubicBezTo>
                      <a:lnTo>
                        <a:pt x="1422773" y="1785196"/>
                      </a:lnTo>
                      <a:lnTo>
                        <a:pt x="1429066" y="1781682"/>
                      </a:lnTo>
                      <a:lnTo>
                        <a:pt x="1435260" y="1778010"/>
                      </a:lnTo>
                      <a:lnTo>
                        <a:pt x="1447667" y="1770685"/>
                      </a:lnTo>
                      <a:cubicBezTo>
                        <a:pt x="1464024" y="1760620"/>
                        <a:pt x="1480262" y="1750318"/>
                        <a:pt x="1496004" y="1739300"/>
                      </a:cubicBezTo>
                      <a:cubicBezTo>
                        <a:pt x="1511885" y="1728481"/>
                        <a:pt x="1527230" y="1716888"/>
                        <a:pt x="1542436" y="1705156"/>
                      </a:cubicBezTo>
                      <a:cubicBezTo>
                        <a:pt x="1557463" y="1693186"/>
                        <a:pt x="1572352" y="1681017"/>
                        <a:pt x="1586665" y="1668173"/>
                      </a:cubicBezTo>
                      <a:cubicBezTo>
                        <a:pt x="1601136" y="1655528"/>
                        <a:pt x="1614972" y="1642168"/>
                        <a:pt x="1628689" y="1628709"/>
                      </a:cubicBezTo>
                      <a:cubicBezTo>
                        <a:pt x="1642149" y="1614992"/>
                        <a:pt x="1655508" y="1601156"/>
                        <a:pt x="1668154" y="1586684"/>
                      </a:cubicBezTo>
                      <a:cubicBezTo>
                        <a:pt x="1680997" y="1572372"/>
                        <a:pt x="1693146" y="1557483"/>
                        <a:pt x="1705136" y="1542456"/>
                      </a:cubicBezTo>
                      <a:cubicBezTo>
                        <a:pt x="1716868" y="1527230"/>
                        <a:pt x="1728461" y="1511905"/>
                        <a:pt x="1739280" y="1496024"/>
                      </a:cubicBezTo>
                      <a:cubicBezTo>
                        <a:pt x="1750298" y="1480282"/>
                        <a:pt x="1760601" y="1464044"/>
                        <a:pt x="1770665" y="1447686"/>
                      </a:cubicBezTo>
                      <a:lnTo>
                        <a:pt x="1777990" y="1435279"/>
                      </a:lnTo>
                      <a:lnTo>
                        <a:pt x="1781663" y="1429086"/>
                      </a:lnTo>
                      <a:lnTo>
                        <a:pt x="1785176" y="1422793"/>
                      </a:lnTo>
                      <a:lnTo>
                        <a:pt x="1792204" y="1410207"/>
                      </a:lnTo>
                      <a:cubicBezTo>
                        <a:pt x="1794506" y="1405999"/>
                        <a:pt x="1796710" y="1401711"/>
                        <a:pt x="1798953" y="1397483"/>
                      </a:cubicBezTo>
                      <a:cubicBezTo>
                        <a:pt x="1807985" y="1380530"/>
                        <a:pt x="1816263" y="1363160"/>
                        <a:pt x="1824263" y="1345711"/>
                      </a:cubicBezTo>
                      <a:cubicBezTo>
                        <a:pt x="1832005" y="1328123"/>
                        <a:pt x="1839588" y="1310455"/>
                        <a:pt x="1846278" y="1292450"/>
                      </a:cubicBezTo>
                      <a:cubicBezTo>
                        <a:pt x="1853206" y="1274525"/>
                        <a:pt x="1859261" y="1256281"/>
                        <a:pt x="1865137" y="1237998"/>
                      </a:cubicBezTo>
                      <a:cubicBezTo>
                        <a:pt x="1870695" y="1219616"/>
                        <a:pt x="1876035" y="1201155"/>
                        <a:pt x="1880521" y="1182455"/>
                      </a:cubicBezTo>
                      <a:cubicBezTo>
                        <a:pt x="1899003" y="1107834"/>
                        <a:pt x="1907936" y="1030951"/>
                        <a:pt x="1908095" y="954067"/>
                      </a:cubicBezTo>
                      <a:cubicBezTo>
                        <a:pt x="1907936" y="877184"/>
                        <a:pt x="1898983" y="800300"/>
                        <a:pt x="1880521" y="725679"/>
                      </a:cubicBezTo>
                      <a:cubicBezTo>
                        <a:pt x="1876055" y="707000"/>
                        <a:pt x="1870695" y="688538"/>
                        <a:pt x="1865137" y="670136"/>
                      </a:cubicBezTo>
                      <a:close/>
                      <a:moveTo>
                        <a:pt x="1841295" y="1172827"/>
                      </a:moveTo>
                      <a:cubicBezTo>
                        <a:pt x="1837008" y="1190713"/>
                        <a:pt x="1831886" y="1208400"/>
                        <a:pt x="1826586" y="1226008"/>
                      </a:cubicBezTo>
                      <a:cubicBezTo>
                        <a:pt x="1820968" y="1243517"/>
                        <a:pt x="1815171" y="1260986"/>
                        <a:pt x="1808521" y="1278138"/>
                      </a:cubicBezTo>
                      <a:cubicBezTo>
                        <a:pt x="1802109" y="1295388"/>
                        <a:pt x="1794864" y="1312302"/>
                        <a:pt x="1787439" y="1329135"/>
                      </a:cubicBezTo>
                      <a:cubicBezTo>
                        <a:pt x="1779757" y="1345850"/>
                        <a:pt x="1771856" y="1362465"/>
                        <a:pt x="1763201" y="1378704"/>
                      </a:cubicBezTo>
                      <a:cubicBezTo>
                        <a:pt x="1761037" y="1382773"/>
                        <a:pt x="1758953" y="1386863"/>
                        <a:pt x="1756730" y="1390892"/>
                      </a:cubicBezTo>
                      <a:lnTo>
                        <a:pt x="1750000" y="1402942"/>
                      </a:lnTo>
                      <a:lnTo>
                        <a:pt x="1746625" y="1408957"/>
                      </a:lnTo>
                      <a:lnTo>
                        <a:pt x="1743112" y="1414892"/>
                      </a:lnTo>
                      <a:lnTo>
                        <a:pt x="1736084" y="1426783"/>
                      </a:lnTo>
                      <a:cubicBezTo>
                        <a:pt x="1726437" y="1442446"/>
                        <a:pt x="1716571" y="1458009"/>
                        <a:pt x="1706030" y="1473076"/>
                      </a:cubicBezTo>
                      <a:cubicBezTo>
                        <a:pt x="1695667" y="1488302"/>
                        <a:pt x="1684551" y="1502972"/>
                        <a:pt x="1673315" y="1517563"/>
                      </a:cubicBezTo>
                      <a:cubicBezTo>
                        <a:pt x="1661841" y="1531955"/>
                        <a:pt x="1650188" y="1546228"/>
                        <a:pt x="1637900" y="1559925"/>
                      </a:cubicBezTo>
                      <a:cubicBezTo>
                        <a:pt x="1625791" y="1573781"/>
                        <a:pt x="1612987" y="1587042"/>
                        <a:pt x="1600084" y="1600183"/>
                      </a:cubicBezTo>
                      <a:cubicBezTo>
                        <a:pt x="1586942" y="1613067"/>
                        <a:pt x="1573702" y="1625871"/>
                        <a:pt x="1559826" y="1638000"/>
                      </a:cubicBezTo>
                      <a:cubicBezTo>
                        <a:pt x="1546128" y="1650307"/>
                        <a:pt x="1531855" y="1661940"/>
                        <a:pt x="1517463" y="1673414"/>
                      </a:cubicBezTo>
                      <a:cubicBezTo>
                        <a:pt x="1502873" y="1684650"/>
                        <a:pt x="1488203" y="1695767"/>
                        <a:pt x="1472977" y="1706129"/>
                      </a:cubicBezTo>
                      <a:cubicBezTo>
                        <a:pt x="1457890" y="1716690"/>
                        <a:pt x="1442347" y="1726536"/>
                        <a:pt x="1426684" y="1736184"/>
                      </a:cubicBezTo>
                      <a:lnTo>
                        <a:pt x="1414793" y="1743211"/>
                      </a:lnTo>
                      <a:lnTo>
                        <a:pt x="1408858" y="1746725"/>
                      </a:lnTo>
                      <a:lnTo>
                        <a:pt x="1402843" y="1750099"/>
                      </a:lnTo>
                      <a:lnTo>
                        <a:pt x="1390793" y="1756829"/>
                      </a:lnTo>
                      <a:cubicBezTo>
                        <a:pt x="1386763" y="1759032"/>
                        <a:pt x="1382654" y="1761136"/>
                        <a:pt x="1378604" y="1763300"/>
                      </a:cubicBezTo>
                      <a:cubicBezTo>
                        <a:pt x="1362366" y="1771955"/>
                        <a:pt x="1345751" y="1779856"/>
                        <a:pt x="1329036" y="1787539"/>
                      </a:cubicBezTo>
                      <a:cubicBezTo>
                        <a:pt x="1312202" y="1794963"/>
                        <a:pt x="1295289" y="1802209"/>
                        <a:pt x="1278038" y="1808620"/>
                      </a:cubicBezTo>
                      <a:cubicBezTo>
                        <a:pt x="1260887" y="1815251"/>
                        <a:pt x="1243418" y="1821047"/>
                        <a:pt x="1225909" y="1826685"/>
                      </a:cubicBezTo>
                      <a:cubicBezTo>
                        <a:pt x="1208301" y="1832005"/>
                        <a:pt x="1190634" y="1837127"/>
                        <a:pt x="1172728" y="1841395"/>
                      </a:cubicBezTo>
                      <a:cubicBezTo>
                        <a:pt x="1136996" y="1850149"/>
                        <a:pt x="1100767" y="1856899"/>
                        <a:pt x="1064202" y="1861167"/>
                      </a:cubicBezTo>
                      <a:cubicBezTo>
                        <a:pt x="1027655" y="1865514"/>
                        <a:pt x="990832" y="1867737"/>
                        <a:pt x="953968" y="1867797"/>
                      </a:cubicBezTo>
                      <a:cubicBezTo>
                        <a:pt x="917104" y="1867717"/>
                        <a:pt x="880300" y="1865514"/>
                        <a:pt x="843734" y="1861167"/>
                      </a:cubicBezTo>
                      <a:cubicBezTo>
                        <a:pt x="807169" y="1856879"/>
                        <a:pt x="770940" y="1850129"/>
                        <a:pt x="735208" y="1841395"/>
                      </a:cubicBezTo>
                      <a:cubicBezTo>
                        <a:pt x="717322" y="1837107"/>
                        <a:pt x="699635" y="1831985"/>
                        <a:pt x="682027" y="1826685"/>
                      </a:cubicBezTo>
                      <a:cubicBezTo>
                        <a:pt x="664518" y="1821067"/>
                        <a:pt x="647049" y="1815271"/>
                        <a:pt x="629898" y="1808620"/>
                      </a:cubicBezTo>
                      <a:cubicBezTo>
                        <a:pt x="612647" y="1802209"/>
                        <a:pt x="595734" y="1794963"/>
                        <a:pt x="578900" y="1787539"/>
                      </a:cubicBezTo>
                      <a:cubicBezTo>
                        <a:pt x="562185" y="1779856"/>
                        <a:pt x="545570" y="1771955"/>
                        <a:pt x="529332" y="1763300"/>
                      </a:cubicBezTo>
                      <a:cubicBezTo>
                        <a:pt x="525262" y="1761136"/>
                        <a:pt x="521173" y="1759052"/>
                        <a:pt x="517143" y="1756829"/>
                      </a:cubicBezTo>
                      <a:lnTo>
                        <a:pt x="505093" y="1750099"/>
                      </a:lnTo>
                      <a:lnTo>
                        <a:pt x="499078" y="1746725"/>
                      </a:lnTo>
                      <a:lnTo>
                        <a:pt x="493143" y="1743211"/>
                      </a:lnTo>
                      <a:lnTo>
                        <a:pt x="481252" y="1736184"/>
                      </a:lnTo>
                      <a:cubicBezTo>
                        <a:pt x="465589" y="1726536"/>
                        <a:pt x="450026" y="1716670"/>
                        <a:pt x="434959" y="1706129"/>
                      </a:cubicBezTo>
                      <a:cubicBezTo>
                        <a:pt x="419733" y="1695767"/>
                        <a:pt x="405063" y="1684650"/>
                        <a:pt x="390473" y="1673414"/>
                      </a:cubicBezTo>
                      <a:cubicBezTo>
                        <a:pt x="376080" y="1661940"/>
                        <a:pt x="361807" y="1650287"/>
                        <a:pt x="348110" y="1638000"/>
                      </a:cubicBezTo>
                      <a:cubicBezTo>
                        <a:pt x="334254" y="1625890"/>
                        <a:pt x="320993" y="1613086"/>
                        <a:pt x="307852" y="1600183"/>
                      </a:cubicBezTo>
                      <a:cubicBezTo>
                        <a:pt x="294969" y="1587042"/>
                        <a:pt x="282165" y="1573801"/>
                        <a:pt x="270036" y="1559925"/>
                      </a:cubicBezTo>
                      <a:cubicBezTo>
                        <a:pt x="257728" y="1546228"/>
                        <a:pt x="246095" y="1531955"/>
                        <a:pt x="234621" y="1517563"/>
                      </a:cubicBezTo>
                      <a:cubicBezTo>
                        <a:pt x="223385" y="1502992"/>
                        <a:pt x="212269" y="1488302"/>
                        <a:pt x="201906" y="1473076"/>
                      </a:cubicBezTo>
                      <a:cubicBezTo>
                        <a:pt x="191345" y="1457989"/>
                        <a:pt x="181499" y="1442446"/>
                        <a:pt x="171852" y="1426783"/>
                      </a:cubicBezTo>
                      <a:lnTo>
                        <a:pt x="164824" y="1414892"/>
                      </a:lnTo>
                      <a:lnTo>
                        <a:pt x="161311" y="1408957"/>
                      </a:lnTo>
                      <a:lnTo>
                        <a:pt x="157936" y="1402942"/>
                      </a:lnTo>
                      <a:lnTo>
                        <a:pt x="151206" y="1390892"/>
                      </a:lnTo>
                      <a:cubicBezTo>
                        <a:pt x="149003" y="1386863"/>
                        <a:pt x="146899" y="1382753"/>
                        <a:pt x="144735" y="1378704"/>
                      </a:cubicBezTo>
                      <a:cubicBezTo>
                        <a:pt x="136080" y="1362465"/>
                        <a:pt x="128179" y="1345850"/>
                        <a:pt x="120497" y="1329135"/>
                      </a:cubicBezTo>
                      <a:cubicBezTo>
                        <a:pt x="113072" y="1312302"/>
                        <a:pt x="105827" y="1295388"/>
                        <a:pt x="99415" y="1278138"/>
                      </a:cubicBezTo>
                      <a:cubicBezTo>
                        <a:pt x="92784" y="1260986"/>
                        <a:pt x="86988" y="1243517"/>
                        <a:pt x="81350" y="1226008"/>
                      </a:cubicBezTo>
                      <a:cubicBezTo>
                        <a:pt x="76030" y="1208400"/>
                        <a:pt x="70908" y="1190733"/>
                        <a:pt x="66640" y="1172827"/>
                      </a:cubicBezTo>
                      <a:cubicBezTo>
                        <a:pt x="48953" y="1101383"/>
                        <a:pt x="40397" y="1027775"/>
                        <a:pt x="40218" y="954067"/>
                      </a:cubicBezTo>
                      <a:cubicBezTo>
                        <a:pt x="40397" y="880360"/>
                        <a:pt x="48953" y="806752"/>
                        <a:pt x="66640" y="735307"/>
                      </a:cubicBezTo>
                      <a:cubicBezTo>
                        <a:pt x="70928" y="717421"/>
                        <a:pt x="76050" y="699734"/>
                        <a:pt x="81350" y="682126"/>
                      </a:cubicBezTo>
                      <a:cubicBezTo>
                        <a:pt x="86968" y="664617"/>
                        <a:pt x="92765" y="647148"/>
                        <a:pt x="99415" y="629997"/>
                      </a:cubicBezTo>
                      <a:cubicBezTo>
                        <a:pt x="105827" y="612746"/>
                        <a:pt x="113072" y="595833"/>
                        <a:pt x="120497" y="578999"/>
                      </a:cubicBezTo>
                      <a:cubicBezTo>
                        <a:pt x="128179" y="562284"/>
                        <a:pt x="136080" y="545669"/>
                        <a:pt x="144735" y="529431"/>
                      </a:cubicBezTo>
                      <a:cubicBezTo>
                        <a:pt x="146899" y="525361"/>
                        <a:pt x="148983" y="521272"/>
                        <a:pt x="151206" y="517242"/>
                      </a:cubicBezTo>
                      <a:lnTo>
                        <a:pt x="157936" y="505193"/>
                      </a:lnTo>
                      <a:lnTo>
                        <a:pt x="161311" y="499178"/>
                      </a:lnTo>
                      <a:lnTo>
                        <a:pt x="164824" y="493242"/>
                      </a:lnTo>
                      <a:lnTo>
                        <a:pt x="171852" y="481351"/>
                      </a:lnTo>
                      <a:cubicBezTo>
                        <a:pt x="181499" y="465689"/>
                        <a:pt x="191365" y="450125"/>
                        <a:pt x="201906" y="435058"/>
                      </a:cubicBezTo>
                      <a:cubicBezTo>
                        <a:pt x="212269" y="419832"/>
                        <a:pt x="223385" y="405162"/>
                        <a:pt x="234621" y="390572"/>
                      </a:cubicBezTo>
                      <a:cubicBezTo>
                        <a:pt x="246095" y="376180"/>
                        <a:pt x="257748" y="361907"/>
                        <a:pt x="270036" y="348209"/>
                      </a:cubicBezTo>
                      <a:cubicBezTo>
                        <a:pt x="282145" y="334353"/>
                        <a:pt x="294949" y="321093"/>
                        <a:pt x="307852" y="307951"/>
                      </a:cubicBezTo>
                      <a:cubicBezTo>
                        <a:pt x="320993" y="295068"/>
                        <a:pt x="334234" y="282264"/>
                        <a:pt x="348110" y="270135"/>
                      </a:cubicBezTo>
                      <a:cubicBezTo>
                        <a:pt x="361807" y="257827"/>
                        <a:pt x="376080" y="246194"/>
                        <a:pt x="390473" y="234720"/>
                      </a:cubicBezTo>
                      <a:cubicBezTo>
                        <a:pt x="405063" y="223485"/>
                        <a:pt x="419733" y="212368"/>
                        <a:pt x="434959" y="202006"/>
                      </a:cubicBezTo>
                      <a:cubicBezTo>
                        <a:pt x="450046" y="191445"/>
                        <a:pt x="465589" y="181599"/>
                        <a:pt x="481252" y="171951"/>
                      </a:cubicBezTo>
                      <a:lnTo>
                        <a:pt x="493143" y="164924"/>
                      </a:lnTo>
                      <a:lnTo>
                        <a:pt x="499078" y="161410"/>
                      </a:lnTo>
                      <a:lnTo>
                        <a:pt x="505093" y="158035"/>
                      </a:lnTo>
                      <a:lnTo>
                        <a:pt x="517143" y="151306"/>
                      </a:lnTo>
                      <a:cubicBezTo>
                        <a:pt x="521173" y="149102"/>
                        <a:pt x="525282" y="146998"/>
                        <a:pt x="529332" y="144834"/>
                      </a:cubicBezTo>
                      <a:cubicBezTo>
                        <a:pt x="545570" y="136179"/>
                        <a:pt x="562185" y="128278"/>
                        <a:pt x="578900" y="120596"/>
                      </a:cubicBezTo>
                      <a:cubicBezTo>
                        <a:pt x="595734" y="113172"/>
                        <a:pt x="612647" y="105926"/>
                        <a:pt x="629898" y="99514"/>
                      </a:cubicBezTo>
                      <a:cubicBezTo>
                        <a:pt x="647049" y="92884"/>
                        <a:pt x="664518" y="87087"/>
                        <a:pt x="682027" y="81449"/>
                      </a:cubicBezTo>
                      <a:cubicBezTo>
                        <a:pt x="699635" y="76129"/>
                        <a:pt x="717302" y="71008"/>
                        <a:pt x="735208" y="66740"/>
                      </a:cubicBezTo>
                      <a:cubicBezTo>
                        <a:pt x="770940" y="57985"/>
                        <a:pt x="807169" y="51236"/>
                        <a:pt x="843734" y="46968"/>
                      </a:cubicBezTo>
                      <a:cubicBezTo>
                        <a:pt x="880280" y="42620"/>
                        <a:pt x="917104" y="40397"/>
                        <a:pt x="953968" y="40338"/>
                      </a:cubicBezTo>
                      <a:cubicBezTo>
                        <a:pt x="990832" y="40417"/>
                        <a:pt x="1027636" y="42620"/>
                        <a:pt x="1064202" y="46968"/>
                      </a:cubicBezTo>
                      <a:cubicBezTo>
                        <a:pt x="1100767" y="51256"/>
                        <a:pt x="1136996" y="58005"/>
                        <a:pt x="1172728" y="66740"/>
                      </a:cubicBezTo>
                      <a:cubicBezTo>
                        <a:pt x="1190614" y="71028"/>
                        <a:pt x="1208301" y="76149"/>
                        <a:pt x="1225909" y="81449"/>
                      </a:cubicBezTo>
                      <a:cubicBezTo>
                        <a:pt x="1243418" y="87067"/>
                        <a:pt x="1260887" y="92864"/>
                        <a:pt x="1278038" y="99514"/>
                      </a:cubicBezTo>
                      <a:cubicBezTo>
                        <a:pt x="1295289" y="105926"/>
                        <a:pt x="1312202" y="113172"/>
                        <a:pt x="1329036" y="120596"/>
                      </a:cubicBezTo>
                      <a:cubicBezTo>
                        <a:pt x="1345751" y="128278"/>
                        <a:pt x="1362366" y="136179"/>
                        <a:pt x="1378604" y="144834"/>
                      </a:cubicBezTo>
                      <a:cubicBezTo>
                        <a:pt x="1382674" y="146998"/>
                        <a:pt x="1386763" y="149082"/>
                        <a:pt x="1390793" y="151306"/>
                      </a:cubicBezTo>
                      <a:lnTo>
                        <a:pt x="1402843" y="158035"/>
                      </a:lnTo>
                      <a:lnTo>
                        <a:pt x="1408858" y="161410"/>
                      </a:lnTo>
                      <a:lnTo>
                        <a:pt x="1414793" y="164924"/>
                      </a:lnTo>
                      <a:lnTo>
                        <a:pt x="1426684" y="171951"/>
                      </a:lnTo>
                      <a:cubicBezTo>
                        <a:pt x="1442347" y="181599"/>
                        <a:pt x="1457910" y="191465"/>
                        <a:pt x="1472977" y="202006"/>
                      </a:cubicBezTo>
                      <a:cubicBezTo>
                        <a:pt x="1488203" y="212368"/>
                        <a:pt x="1502873" y="223485"/>
                        <a:pt x="1517463" y="234720"/>
                      </a:cubicBezTo>
                      <a:cubicBezTo>
                        <a:pt x="1531855" y="246194"/>
                        <a:pt x="1546128" y="257847"/>
                        <a:pt x="1559826" y="270135"/>
                      </a:cubicBezTo>
                      <a:cubicBezTo>
                        <a:pt x="1573682" y="282244"/>
                        <a:pt x="1586942" y="295048"/>
                        <a:pt x="1600084" y="307951"/>
                      </a:cubicBezTo>
                      <a:cubicBezTo>
                        <a:pt x="1612967" y="321093"/>
                        <a:pt x="1625771" y="334333"/>
                        <a:pt x="1637900" y="348209"/>
                      </a:cubicBezTo>
                      <a:cubicBezTo>
                        <a:pt x="1650208" y="361907"/>
                        <a:pt x="1661841" y="376180"/>
                        <a:pt x="1673315" y="390572"/>
                      </a:cubicBezTo>
                      <a:cubicBezTo>
                        <a:pt x="1684551" y="405162"/>
                        <a:pt x="1695667" y="419832"/>
                        <a:pt x="1706030" y="435058"/>
                      </a:cubicBezTo>
                      <a:cubicBezTo>
                        <a:pt x="1716591" y="450145"/>
                        <a:pt x="1726437" y="465689"/>
                        <a:pt x="1736084" y="481351"/>
                      </a:cubicBezTo>
                      <a:lnTo>
                        <a:pt x="1743112" y="493242"/>
                      </a:lnTo>
                      <a:lnTo>
                        <a:pt x="1746625" y="499178"/>
                      </a:lnTo>
                      <a:lnTo>
                        <a:pt x="1750000" y="505193"/>
                      </a:lnTo>
                      <a:lnTo>
                        <a:pt x="1756730" y="517242"/>
                      </a:lnTo>
                      <a:cubicBezTo>
                        <a:pt x="1758933" y="521272"/>
                        <a:pt x="1761037" y="525381"/>
                        <a:pt x="1763201" y="529431"/>
                      </a:cubicBezTo>
                      <a:cubicBezTo>
                        <a:pt x="1771856" y="545669"/>
                        <a:pt x="1779757" y="562284"/>
                        <a:pt x="1787439" y="578999"/>
                      </a:cubicBezTo>
                      <a:cubicBezTo>
                        <a:pt x="1794864" y="595833"/>
                        <a:pt x="1802109" y="612746"/>
                        <a:pt x="1808521" y="629997"/>
                      </a:cubicBezTo>
                      <a:cubicBezTo>
                        <a:pt x="1815152" y="647148"/>
                        <a:pt x="1820948" y="664617"/>
                        <a:pt x="1826586" y="682126"/>
                      </a:cubicBezTo>
                      <a:cubicBezTo>
                        <a:pt x="1831906" y="699734"/>
                        <a:pt x="1837028" y="717402"/>
                        <a:pt x="1841295" y="735307"/>
                      </a:cubicBezTo>
                      <a:cubicBezTo>
                        <a:pt x="1858983" y="806732"/>
                        <a:pt x="1867539" y="880360"/>
                        <a:pt x="1867717" y="954067"/>
                      </a:cubicBezTo>
                      <a:cubicBezTo>
                        <a:pt x="1867539" y="1027775"/>
                        <a:pt x="1858983" y="1101383"/>
                        <a:pt x="1841295" y="1172827"/>
                      </a:cubicBezTo>
                      <a:close/>
                    </a:path>
                  </a:pathLst>
                </a:custGeom>
                <a:solidFill>
                  <a:schemeClr val="accent4"/>
                </a:solidFill>
                <a:ln w="19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a typeface="+mn-ea"/>
                    <a:cs typeface="+mn-cs"/>
                  </a:endParaRPr>
                </a:p>
              </p:txBody>
            </p:sp>
            <p:sp>
              <p:nvSpPr>
                <p:cNvPr id="124" name="Freeform 15">
                  <a:extLst>
                    <a:ext uri="{FF2B5EF4-FFF2-40B4-BE49-F238E27FC236}">
                      <a16:creationId xmlns:a16="http://schemas.microsoft.com/office/drawing/2014/main" id="{2EB42034-BDD6-F1E8-F90E-5A86556FAD10}"/>
                    </a:ext>
                  </a:extLst>
                </p:cNvPr>
                <p:cNvSpPr/>
                <p:nvPr/>
              </p:nvSpPr>
              <p:spPr>
                <a:xfrm>
                  <a:off x="12934438" y="4169991"/>
                  <a:ext cx="858308" cy="858284"/>
                </a:xfrm>
                <a:custGeom>
                  <a:avLst/>
                  <a:gdLst>
                    <a:gd name="connsiteX0" fmla="*/ 2037147 w 2067023"/>
                    <a:gd name="connsiteY0" fmla="*/ 786146 h 2066963"/>
                    <a:gd name="connsiteX1" fmla="*/ 2020472 w 2067023"/>
                    <a:gd name="connsiteY1" fmla="*/ 725957 h 2066963"/>
                    <a:gd name="connsiteX2" fmla="*/ 2000026 w 2067023"/>
                    <a:gd name="connsiteY2" fmla="*/ 666940 h 2066963"/>
                    <a:gd name="connsiteX3" fmla="*/ 1976164 w 2067023"/>
                    <a:gd name="connsiteY3" fmla="*/ 609213 h 2066963"/>
                    <a:gd name="connsiteX4" fmla="*/ 1948730 w 2067023"/>
                    <a:gd name="connsiteY4" fmla="*/ 553113 h 2066963"/>
                    <a:gd name="connsiteX5" fmla="*/ 1941405 w 2067023"/>
                    <a:gd name="connsiteY5" fmla="*/ 539317 h 2066963"/>
                    <a:gd name="connsiteX6" fmla="*/ 1933782 w 2067023"/>
                    <a:gd name="connsiteY6" fmla="*/ 525679 h 2066963"/>
                    <a:gd name="connsiteX7" fmla="*/ 1929971 w 2067023"/>
                    <a:gd name="connsiteY7" fmla="*/ 518870 h 2066963"/>
                    <a:gd name="connsiteX8" fmla="*/ 1926000 w 2067023"/>
                    <a:gd name="connsiteY8" fmla="*/ 512140 h 2066963"/>
                    <a:gd name="connsiteX9" fmla="*/ 1918060 w 2067023"/>
                    <a:gd name="connsiteY9" fmla="*/ 498701 h 2066963"/>
                    <a:gd name="connsiteX10" fmla="*/ 1884075 w 2067023"/>
                    <a:gd name="connsiteY10" fmla="*/ 446334 h 2066963"/>
                    <a:gd name="connsiteX11" fmla="*/ 1847092 w 2067023"/>
                    <a:gd name="connsiteY11" fmla="*/ 396051 h 2066963"/>
                    <a:gd name="connsiteX12" fmla="*/ 1807052 w 2067023"/>
                    <a:gd name="connsiteY12" fmla="*/ 348170 h 2066963"/>
                    <a:gd name="connsiteX13" fmla="*/ 1764313 w 2067023"/>
                    <a:gd name="connsiteY13" fmla="*/ 302691 h 2066963"/>
                    <a:gd name="connsiteX14" fmla="*/ 1718834 w 2067023"/>
                    <a:gd name="connsiteY14" fmla="*/ 259951 h 2066963"/>
                    <a:gd name="connsiteX15" fmla="*/ 1670953 w 2067023"/>
                    <a:gd name="connsiteY15" fmla="*/ 219911 h 2066963"/>
                    <a:gd name="connsiteX16" fmla="*/ 1620670 w 2067023"/>
                    <a:gd name="connsiteY16" fmla="*/ 182929 h 2066963"/>
                    <a:gd name="connsiteX17" fmla="*/ 1568302 w 2067023"/>
                    <a:gd name="connsiteY17" fmla="*/ 148943 h 2066963"/>
                    <a:gd name="connsiteX18" fmla="*/ 1554863 w 2067023"/>
                    <a:gd name="connsiteY18" fmla="*/ 141003 h 2066963"/>
                    <a:gd name="connsiteX19" fmla="*/ 1548133 w 2067023"/>
                    <a:gd name="connsiteY19" fmla="*/ 137033 h 2066963"/>
                    <a:gd name="connsiteX20" fmla="*/ 1541324 w 2067023"/>
                    <a:gd name="connsiteY20" fmla="*/ 133221 h 2066963"/>
                    <a:gd name="connsiteX21" fmla="*/ 1527687 w 2067023"/>
                    <a:gd name="connsiteY21" fmla="*/ 125598 h 2066963"/>
                    <a:gd name="connsiteX22" fmla="*/ 1513890 w 2067023"/>
                    <a:gd name="connsiteY22" fmla="*/ 118273 h 2066963"/>
                    <a:gd name="connsiteX23" fmla="*/ 1457791 w 2067023"/>
                    <a:gd name="connsiteY23" fmla="*/ 90839 h 2066963"/>
                    <a:gd name="connsiteX24" fmla="*/ 1400064 w 2067023"/>
                    <a:gd name="connsiteY24" fmla="*/ 66978 h 2066963"/>
                    <a:gd name="connsiteX25" fmla="*/ 1341046 w 2067023"/>
                    <a:gd name="connsiteY25" fmla="*/ 46531 h 2066963"/>
                    <a:gd name="connsiteX26" fmla="*/ 1280857 w 2067023"/>
                    <a:gd name="connsiteY26" fmla="*/ 29856 h 2066963"/>
                    <a:gd name="connsiteX27" fmla="*/ 1158038 w 2067023"/>
                    <a:gd name="connsiteY27" fmla="*/ 7484 h 2066963"/>
                    <a:gd name="connsiteX28" fmla="*/ 1033512 w 2067023"/>
                    <a:gd name="connsiteY28" fmla="*/ 0 h 2066963"/>
                    <a:gd name="connsiteX29" fmla="*/ 908985 w 2067023"/>
                    <a:gd name="connsiteY29" fmla="*/ 7484 h 2066963"/>
                    <a:gd name="connsiteX30" fmla="*/ 786166 w 2067023"/>
                    <a:gd name="connsiteY30" fmla="*/ 29856 h 2066963"/>
                    <a:gd name="connsiteX31" fmla="*/ 725977 w 2067023"/>
                    <a:gd name="connsiteY31" fmla="*/ 46531 h 2066963"/>
                    <a:gd name="connsiteX32" fmla="*/ 666960 w 2067023"/>
                    <a:gd name="connsiteY32" fmla="*/ 66978 h 2066963"/>
                    <a:gd name="connsiteX33" fmla="*/ 609232 w 2067023"/>
                    <a:gd name="connsiteY33" fmla="*/ 90839 h 2066963"/>
                    <a:gd name="connsiteX34" fmla="*/ 553133 w 2067023"/>
                    <a:gd name="connsiteY34" fmla="*/ 118273 h 2066963"/>
                    <a:gd name="connsiteX35" fmla="*/ 539337 w 2067023"/>
                    <a:gd name="connsiteY35" fmla="*/ 125598 h 2066963"/>
                    <a:gd name="connsiteX36" fmla="*/ 525699 w 2067023"/>
                    <a:gd name="connsiteY36" fmla="*/ 133221 h 2066963"/>
                    <a:gd name="connsiteX37" fmla="*/ 518890 w 2067023"/>
                    <a:gd name="connsiteY37" fmla="*/ 137033 h 2066963"/>
                    <a:gd name="connsiteX38" fmla="*/ 512160 w 2067023"/>
                    <a:gd name="connsiteY38" fmla="*/ 141003 h 2066963"/>
                    <a:gd name="connsiteX39" fmla="*/ 498721 w 2067023"/>
                    <a:gd name="connsiteY39" fmla="*/ 148943 h 2066963"/>
                    <a:gd name="connsiteX40" fmla="*/ 446354 w 2067023"/>
                    <a:gd name="connsiteY40" fmla="*/ 182929 h 2066963"/>
                    <a:gd name="connsiteX41" fmla="*/ 396071 w 2067023"/>
                    <a:gd name="connsiteY41" fmla="*/ 219911 h 2066963"/>
                    <a:gd name="connsiteX42" fmla="*/ 348190 w 2067023"/>
                    <a:gd name="connsiteY42" fmla="*/ 259951 h 2066963"/>
                    <a:gd name="connsiteX43" fmla="*/ 302711 w 2067023"/>
                    <a:gd name="connsiteY43" fmla="*/ 302691 h 2066963"/>
                    <a:gd name="connsiteX44" fmla="*/ 259971 w 2067023"/>
                    <a:gd name="connsiteY44" fmla="*/ 348170 h 2066963"/>
                    <a:gd name="connsiteX45" fmla="*/ 219931 w 2067023"/>
                    <a:gd name="connsiteY45" fmla="*/ 396051 h 2066963"/>
                    <a:gd name="connsiteX46" fmla="*/ 182948 w 2067023"/>
                    <a:gd name="connsiteY46" fmla="*/ 446334 h 2066963"/>
                    <a:gd name="connsiteX47" fmla="*/ 148963 w 2067023"/>
                    <a:gd name="connsiteY47" fmla="*/ 498701 h 2066963"/>
                    <a:gd name="connsiteX48" fmla="*/ 141023 w 2067023"/>
                    <a:gd name="connsiteY48" fmla="*/ 512140 h 2066963"/>
                    <a:gd name="connsiteX49" fmla="*/ 137053 w 2067023"/>
                    <a:gd name="connsiteY49" fmla="*/ 518870 h 2066963"/>
                    <a:gd name="connsiteX50" fmla="*/ 133241 w 2067023"/>
                    <a:gd name="connsiteY50" fmla="*/ 525679 h 2066963"/>
                    <a:gd name="connsiteX51" fmla="*/ 125618 w 2067023"/>
                    <a:gd name="connsiteY51" fmla="*/ 539317 h 2066963"/>
                    <a:gd name="connsiteX52" fmla="*/ 118293 w 2067023"/>
                    <a:gd name="connsiteY52" fmla="*/ 553113 h 2066963"/>
                    <a:gd name="connsiteX53" fmla="*/ 90859 w 2067023"/>
                    <a:gd name="connsiteY53" fmla="*/ 609213 h 2066963"/>
                    <a:gd name="connsiteX54" fmla="*/ 66998 w 2067023"/>
                    <a:gd name="connsiteY54" fmla="*/ 666940 h 2066963"/>
                    <a:gd name="connsiteX55" fmla="*/ 46551 w 2067023"/>
                    <a:gd name="connsiteY55" fmla="*/ 725957 h 2066963"/>
                    <a:gd name="connsiteX56" fmla="*/ 29876 w 2067023"/>
                    <a:gd name="connsiteY56" fmla="*/ 786146 h 2066963"/>
                    <a:gd name="connsiteX57" fmla="*/ 0 w 2067023"/>
                    <a:gd name="connsiteY57" fmla="*/ 1033492 h 2066963"/>
                    <a:gd name="connsiteX58" fmla="*/ 29876 w 2067023"/>
                    <a:gd name="connsiteY58" fmla="*/ 1280817 h 2066963"/>
                    <a:gd name="connsiteX59" fmla="*/ 46551 w 2067023"/>
                    <a:gd name="connsiteY59" fmla="*/ 1341006 h 2066963"/>
                    <a:gd name="connsiteX60" fmla="*/ 66998 w 2067023"/>
                    <a:gd name="connsiteY60" fmla="*/ 1400024 h 2066963"/>
                    <a:gd name="connsiteX61" fmla="*/ 90859 w 2067023"/>
                    <a:gd name="connsiteY61" fmla="*/ 1457751 h 2066963"/>
                    <a:gd name="connsiteX62" fmla="*/ 118293 w 2067023"/>
                    <a:gd name="connsiteY62" fmla="*/ 1513850 h 2066963"/>
                    <a:gd name="connsiteX63" fmla="*/ 125618 w 2067023"/>
                    <a:gd name="connsiteY63" fmla="*/ 1527647 h 2066963"/>
                    <a:gd name="connsiteX64" fmla="*/ 133241 w 2067023"/>
                    <a:gd name="connsiteY64" fmla="*/ 1541285 h 2066963"/>
                    <a:gd name="connsiteX65" fmla="*/ 137053 w 2067023"/>
                    <a:gd name="connsiteY65" fmla="*/ 1548094 h 2066963"/>
                    <a:gd name="connsiteX66" fmla="*/ 141023 w 2067023"/>
                    <a:gd name="connsiteY66" fmla="*/ 1554823 h 2066963"/>
                    <a:gd name="connsiteX67" fmla="*/ 148963 w 2067023"/>
                    <a:gd name="connsiteY67" fmla="*/ 1568263 h 2066963"/>
                    <a:gd name="connsiteX68" fmla="*/ 182948 w 2067023"/>
                    <a:gd name="connsiteY68" fmla="*/ 1620630 h 2066963"/>
                    <a:gd name="connsiteX69" fmla="*/ 219931 w 2067023"/>
                    <a:gd name="connsiteY69" fmla="*/ 1670913 h 2066963"/>
                    <a:gd name="connsiteX70" fmla="*/ 259971 w 2067023"/>
                    <a:gd name="connsiteY70" fmla="*/ 1718794 h 2066963"/>
                    <a:gd name="connsiteX71" fmla="*/ 302711 w 2067023"/>
                    <a:gd name="connsiteY71" fmla="*/ 1764273 h 2066963"/>
                    <a:gd name="connsiteX72" fmla="*/ 348190 w 2067023"/>
                    <a:gd name="connsiteY72" fmla="*/ 1807012 h 2066963"/>
                    <a:gd name="connsiteX73" fmla="*/ 396071 w 2067023"/>
                    <a:gd name="connsiteY73" fmla="*/ 1847052 h 2066963"/>
                    <a:gd name="connsiteX74" fmla="*/ 446354 w 2067023"/>
                    <a:gd name="connsiteY74" fmla="*/ 1884035 h 2066963"/>
                    <a:gd name="connsiteX75" fmla="*/ 498721 w 2067023"/>
                    <a:gd name="connsiteY75" fmla="*/ 1918020 h 2066963"/>
                    <a:gd name="connsiteX76" fmla="*/ 512160 w 2067023"/>
                    <a:gd name="connsiteY76" fmla="*/ 1925961 h 2066963"/>
                    <a:gd name="connsiteX77" fmla="*/ 518890 w 2067023"/>
                    <a:gd name="connsiteY77" fmla="*/ 1929931 h 2066963"/>
                    <a:gd name="connsiteX78" fmla="*/ 525699 w 2067023"/>
                    <a:gd name="connsiteY78" fmla="*/ 1933742 h 2066963"/>
                    <a:gd name="connsiteX79" fmla="*/ 539337 w 2067023"/>
                    <a:gd name="connsiteY79" fmla="*/ 1941365 h 2066963"/>
                    <a:gd name="connsiteX80" fmla="*/ 553133 w 2067023"/>
                    <a:gd name="connsiteY80" fmla="*/ 1948690 h 2066963"/>
                    <a:gd name="connsiteX81" fmla="*/ 609232 w 2067023"/>
                    <a:gd name="connsiteY81" fmla="*/ 1976125 h 2066963"/>
                    <a:gd name="connsiteX82" fmla="*/ 666960 w 2067023"/>
                    <a:gd name="connsiteY82" fmla="*/ 1999986 h 2066963"/>
                    <a:gd name="connsiteX83" fmla="*/ 725977 w 2067023"/>
                    <a:gd name="connsiteY83" fmla="*/ 2020432 h 2066963"/>
                    <a:gd name="connsiteX84" fmla="*/ 786166 w 2067023"/>
                    <a:gd name="connsiteY84" fmla="*/ 2037107 h 2066963"/>
                    <a:gd name="connsiteX85" fmla="*/ 908985 w 2067023"/>
                    <a:gd name="connsiteY85" fmla="*/ 2059480 h 2066963"/>
                    <a:gd name="connsiteX86" fmla="*/ 1033512 w 2067023"/>
                    <a:gd name="connsiteY86" fmla="*/ 2066964 h 2066963"/>
                    <a:gd name="connsiteX87" fmla="*/ 1158038 w 2067023"/>
                    <a:gd name="connsiteY87" fmla="*/ 2059480 h 2066963"/>
                    <a:gd name="connsiteX88" fmla="*/ 1280857 w 2067023"/>
                    <a:gd name="connsiteY88" fmla="*/ 2037107 h 2066963"/>
                    <a:gd name="connsiteX89" fmla="*/ 1341046 w 2067023"/>
                    <a:gd name="connsiteY89" fmla="*/ 2020432 h 2066963"/>
                    <a:gd name="connsiteX90" fmla="*/ 1400064 w 2067023"/>
                    <a:gd name="connsiteY90" fmla="*/ 1999986 h 2066963"/>
                    <a:gd name="connsiteX91" fmla="*/ 1457791 w 2067023"/>
                    <a:gd name="connsiteY91" fmla="*/ 1976125 h 2066963"/>
                    <a:gd name="connsiteX92" fmla="*/ 1513890 w 2067023"/>
                    <a:gd name="connsiteY92" fmla="*/ 1948690 h 2066963"/>
                    <a:gd name="connsiteX93" fmla="*/ 1527687 w 2067023"/>
                    <a:gd name="connsiteY93" fmla="*/ 1941365 h 2066963"/>
                    <a:gd name="connsiteX94" fmla="*/ 1541324 w 2067023"/>
                    <a:gd name="connsiteY94" fmla="*/ 1933742 h 2066963"/>
                    <a:gd name="connsiteX95" fmla="*/ 1548133 w 2067023"/>
                    <a:gd name="connsiteY95" fmla="*/ 1929931 h 2066963"/>
                    <a:gd name="connsiteX96" fmla="*/ 1554863 w 2067023"/>
                    <a:gd name="connsiteY96" fmla="*/ 1925961 h 2066963"/>
                    <a:gd name="connsiteX97" fmla="*/ 1568302 w 2067023"/>
                    <a:gd name="connsiteY97" fmla="*/ 1918020 h 2066963"/>
                    <a:gd name="connsiteX98" fmla="*/ 1620670 w 2067023"/>
                    <a:gd name="connsiteY98" fmla="*/ 1884035 h 2066963"/>
                    <a:gd name="connsiteX99" fmla="*/ 1670953 w 2067023"/>
                    <a:gd name="connsiteY99" fmla="*/ 1847052 h 2066963"/>
                    <a:gd name="connsiteX100" fmla="*/ 1718834 w 2067023"/>
                    <a:gd name="connsiteY100" fmla="*/ 1807012 h 2066963"/>
                    <a:gd name="connsiteX101" fmla="*/ 1764313 w 2067023"/>
                    <a:gd name="connsiteY101" fmla="*/ 1764273 h 2066963"/>
                    <a:gd name="connsiteX102" fmla="*/ 1807052 w 2067023"/>
                    <a:gd name="connsiteY102" fmla="*/ 1718794 h 2066963"/>
                    <a:gd name="connsiteX103" fmla="*/ 1847092 w 2067023"/>
                    <a:gd name="connsiteY103" fmla="*/ 1670913 h 2066963"/>
                    <a:gd name="connsiteX104" fmla="*/ 1884075 w 2067023"/>
                    <a:gd name="connsiteY104" fmla="*/ 1620630 h 2066963"/>
                    <a:gd name="connsiteX105" fmla="*/ 1918060 w 2067023"/>
                    <a:gd name="connsiteY105" fmla="*/ 1568263 h 2066963"/>
                    <a:gd name="connsiteX106" fmla="*/ 1926000 w 2067023"/>
                    <a:gd name="connsiteY106" fmla="*/ 1554823 h 2066963"/>
                    <a:gd name="connsiteX107" fmla="*/ 1929971 w 2067023"/>
                    <a:gd name="connsiteY107" fmla="*/ 1548094 h 2066963"/>
                    <a:gd name="connsiteX108" fmla="*/ 1933782 w 2067023"/>
                    <a:gd name="connsiteY108" fmla="*/ 1541285 h 2066963"/>
                    <a:gd name="connsiteX109" fmla="*/ 1941405 w 2067023"/>
                    <a:gd name="connsiteY109" fmla="*/ 1527647 h 2066963"/>
                    <a:gd name="connsiteX110" fmla="*/ 1948730 w 2067023"/>
                    <a:gd name="connsiteY110" fmla="*/ 1513850 h 2066963"/>
                    <a:gd name="connsiteX111" fmla="*/ 1976164 w 2067023"/>
                    <a:gd name="connsiteY111" fmla="*/ 1457751 h 2066963"/>
                    <a:gd name="connsiteX112" fmla="*/ 2000026 w 2067023"/>
                    <a:gd name="connsiteY112" fmla="*/ 1400024 h 2066963"/>
                    <a:gd name="connsiteX113" fmla="*/ 2020472 w 2067023"/>
                    <a:gd name="connsiteY113" fmla="*/ 1341006 h 2066963"/>
                    <a:gd name="connsiteX114" fmla="*/ 2037147 w 2067023"/>
                    <a:gd name="connsiteY114" fmla="*/ 1280817 h 2066963"/>
                    <a:gd name="connsiteX115" fmla="*/ 2067023 w 2067023"/>
                    <a:gd name="connsiteY115" fmla="*/ 1033492 h 2066963"/>
                    <a:gd name="connsiteX116" fmla="*/ 2037147 w 2067023"/>
                    <a:gd name="connsiteY116" fmla="*/ 786166 h 2066963"/>
                    <a:gd name="connsiteX117" fmla="*/ 1981921 w 2067023"/>
                    <a:gd name="connsiteY117" fmla="*/ 1329016 h 2066963"/>
                    <a:gd name="connsiteX118" fmla="*/ 1962288 w 2067023"/>
                    <a:gd name="connsiteY118" fmla="*/ 1385711 h 2066963"/>
                    <a:gd name="connsiteX119" fmla="*/ 1939360 w 2067023"/>
                    <a:gd name="connsiteY119" fmla="*/ 1441155 h 2066963"/>
                    <a:gd name="connsiteX120" fmla="*/ 1912998 w 2067023"/>
                    <a:gd name="connsiteY120" fmla="*/ 1495051 h 2066963"/>
                    <a:gd name="connsiteX121" fmla="*/ 1905971 w 2067023"/>
                    <a:gd name="connsiteY121" fmla="*/ 1508292 h 2066963"/>
                    <a:gd name="connsiteX122" fmla="*/ 1898646 w 2067023"/>
                    <a:gd name="connsiteY122" fmla="*/ 1521394 h 2066963"/>
                    <a:gd name="connsiteX123" fmla="*/ 1894973 w 2067023"/>
                    <a:gd name="connsiteY123" fmla="*/ 1527945 h 2066963"/>
                    <a:gd name="connsiteX124" fmla="*/ 1891162 w 2067023"/>
                    <a:gd name="connsiteY124" fmla="*/ 1534396 h 2066963"/>
                    <a:gd name="connsiteX125" fmla="*/ 1883519 w 2067023"/>
                    <a:gd name="connsiteY125" fmla="*/ 1547319 h 2066963"/>
                    <a:gd name="connsiteX126" fmla="*/ 1850844 w 2067023"/>
                    <a:gd name="connsiteY126" fmla="*/ 1597642 h 2066963"/>
                    <a:gd name="connsiteX127" fmla="*/ 1815291 w 2067023"/>
                    <a:gd name="connsiteY127" fmla="*/ 1645980 h 2066963"/>
                    <a:gd name="connsiteX128" fmla="*/ 1776819 w 2067023"/>
                    <a:gd name="connsiteY128" fmla="*/ 1692015 h 2066963"/>
                    <a:gd name="connsiteX129" fmla="*/ 1735747 w 2067023"/>
                    <a:gd name="connsiteY129" fmla="*/ 1735727 h 2066963"/>
                    <a:gd name="connsiteX130" fmla="*/ 1692035 w 2067023"/>
                    <a:gd name="connsiteY130" fmla="*/ 1776799 h 2066963"/>
                    <a:gd name="connsiteX131" fmla="*/ 1646000 w 2067023"/>
                    <a:gd name="connsiteY131" fmla="*/ 1815271 h 2066963"/>
                    <a:gd name="connsiteX132" fmla="*/ 1597662 w 2067023"/>
                    <a:gd name="connsiteY132" fmla="*/ 1850824 h 2066963"/>
                    <a:gd name="connsiteX133" fmla="*/ 1547339 w 2067023"/>
                    <a:gd name="connsiteY133" fmla="*/ 1883499 h 2066963"/>
                    <a:gd name="connsiteX134" fmla="*/ 1534416 w 2067023"/>
                    <a:gd name="connsiteY134" fmla="*/ 1891142 h 2066963"/>
                    <a:gd name="connsiteX135" fmla="*/ 1527965 w 2067023"/>
                    <a:gd name="connsiteY135" fmla="*/ 1894953 h 2066963"/>
                    <a:gd name="connsiteX136" fmla="*/ 1521414 w 2067023"/>
                    <a:gd name="connsiteY136" fmla="*/ 1898626 h 2066963"/>
                    <a:gd name="connsiteX137" fmla="*/ 1508312 w 2067023"/>
                    <a:gd name="connsiteY137" fmla="*/ 1905951 h 2066963"/>
                    <a:gd name="connsiteX138" fmla="*/ 1495071 w 2067023"/>
                    <a:gd name="connsiteY138" fmla="*/ 1912978 h 2066963"/>
                    <a:gd name="connsiteX139" fmla="*/ 1441175 w 2067023"/>
                    <a:gd name="connsiteY139" fmla="*/ 1939340 h 2066963"/>
                    <a:gd name="connsiteX140" fmla="*/ 1385731 w 2067023"/>
                    <a:gd name="connsiteY140" fmla="*/ 1962269 h 2066963"/>
                    <a:gd name="connsiteX141" fmla="*/ 1329036 w 2067023"/>
                    <a:gd name="connsiteY141" fmla="*/ 1981901 h 2066963"/>
                    <a:gd name="connsiteX142" fmla="*/ 1271210 w 2067023"/>
                    <a:gd name="connsiteY142" fmla="*/ 1997921 h 2066963"/>
                    <a:gd name="connsiteX143" fmla="*/ 1153214 w 2067023"/>
                    <a:gd name="connsiteY143" fmla="*/ 2019420 h 2066963"/>
                    <a:gd name="connsiteX144" fmla="*/ 1033512 w 2067023"/>
                    <a:gd name="connsiteY144" fmla="*/ 2026626 h 2066963"/>
                    <a:gd name="connsiteX145" fmla="*/ 913809 w 2067023"/>
                    <a:gd name="connsiteY145" fmla="*/ 2019420 h 2066963"/>
                    <a:gd name="connsiteX146" fmla="*/ 795814 w 2067023"/>
                    <a:gd name="connsiteY146" fmla="*/ 1997921 h 2066963"/>
                    <a:gd name="connsiteX147" fmla="*/ 737987 w 2067023"/>
                    <a:gd name="connsiteY147" fmla="*/ 1981901 h 2066963"/>
                    <a:gd name="connsiteX148" fmla="*/ 681292 w 2067023"/>
                    <a:gd name="connsiteY148" fmla="*/ 1962269 h 2066963"/>
                    <a:gd name="connsiteX149" fmla="*/ 625848 w 2067023"/>
                    <a:gd name="connsiteY149" fmla="*/ 1939340 h 2066963"/>
                    <a:gd name="connsiteX150" fmla="*/ 571952 w 2067023"/>
                    <a:gd name="connsiteY150" fmla="*/ 1912978 h 2066963"/>
                    <a:gd name="connsiteX151" fmla="*/ 558711 w 2067023"/>
                    <a:gd name="connsiteY151" fmla="*/ 1905951 h 2066963"/>
                    <a:gd name="connsiteX152" fmla="*/ 545610 w 2067023"/>
                    <a:gd name="connsiteY152" fmla="*/ 1898626 h 2066963"/>
                    <a:gd name="connsiteX153" fmla="*/ 539059 w 2067023"/>
                    <a:gd name="connsiteY153" fmla="*/ 1894953 h 2066963"/>
                    <a:gd name="connsiteX154" fmla="*/ 532607 w 2067023"/>
                    <a:gd name="connsiteY154" fmla="*/ 1891142 h 2066963"/>
                    <a:gd name="connsiteX155" fmla="*/ 519684 w 2067023"/>
                    <a:gd name="connsiteY155" fmla="*/ 1883499 h 2066963"/>
                    <a:gd name="connsiteX156" fmla="*/ 469361 w 2067023"/>
                    <a:gd name="connsiteY156" fmla="*/ 1850824 h 2066963"/>
                    <a:gd name="connsiteX157" fmla="*/ 421024 w 2067023"/>
                    <a:gd name="connsiteY157" fmla="*/ 1815271 h 2066963"/>
                    <a:gd name="connsiteX158" fmla="*/ 374989 w 2067023"/>
                    <a:gd name="connsiteY158" fmla="*/ 1776799 h 2066963"/>
                    <a:gd name="connsiteX159" fmla="*/ 331276 w 2067023"/>
                    <a:gd name="connsiteY159" fmla="*/ 1735727 h 2066963"/>
                    <a:gd name="connsiteX160" fmla="*/ 290204 w 2067023"/>
                    <a:gd name="connsiteY160" fmla="*/ 1692015 h 2066963"/>
                    <a:gd name="connsiteX161" fmla="*/ 251733 w 2067023"/>
                    <a:gd name="connsiteY161" fmla="*/ 1645980 h 2066963"/>
                    <a:gd name="connsiteX162" fmla="*/ 216179 w 2067023"/>
                    <a:gd name="connsiteY162" fmla="*/ 1597642 h 2066963"/>
                    <a:gd name="connsiteX163" fmla="*/ 183504 w 2067023"/>
                    <a:gd name="connsiteY163" fmla="*/ 1547319 h 2066963"/>
                    <a:gd name="connsiteX164" fmla="*/ 175862 w 2067023"/>
                    <a:gd name="connsiteY164" fmla="*/ 1534396 h 2066963"/>
                    <a:gd name="connsiteX165" fmla="*/ 172050 w 2067023"/>
                    <a:gd name="connsiteY165" fmla="*/ 1527945 h 2066963"/>
                    <a:gd name="connsiteX166" fmla="*/ 168378 w 2067023"/>
                    <a:gd name="connsiteY166" fmla="*/ 1521394 h 2066963"/>
                    <a:gd name="connsiteX167" fmla="*/ 161053 w 2067023"/>
                    <a:gd name="connsiteY167" fmla="*/ 1508292 h 2066963"/>
                    <a:gd name="connsiteX168" fmla="*/ 154025 w 2067023"/>
                    <a:gd name="connsiteY168" fmla="*/ 1495051 h 2066963"/>
                    <a:gd name="connsiteX169" fmla="*/ 127663 w 2067023"/>
                    <a:gd name="connsiteY169" fmla="*/ 1441155 h 2066963"/>
                    <a:gd name="connsiteX170" fmla="*/ 104735 w 2067023"/>
                    <a:gd name="connsiteY170" fmla="*/ 1385711 h 2066963"/>
                    <a:gd name="connsiteX171" fmla="*/ 85102 w 2067023"/>
                    <a:gd name="connsiteY171" fmla="*/ 1329016 h 2066963"/>
                    <a:gd name="connsiteX172" fmla="*/ 69082 w 2067023"/>
                    <a:gd name="connsiteY172" fmla="*/ 1271190 h 2066963"/>
                    <a:gd name="connsiteX173" fmla="*/ 40377 w 2067023"/>
                    <a:gd name="connsiteY173" fmla="*/ 1033492 h 2066963"/>
                    <a:gd name="connsiteX174" fmla="*/ 69082 w 2067023"/>
                    <a:gd name="connsiteY174" fmla="*/ 795794 h 2066963"/>
                    <a:gd name="connsiteX175" fmla="*/ 85102 w 2067023"/>
                    <a:gd name="connsiteY175" fmla="*/ 737967 h 2066963"/>
                    <a:gd name="connsiteX176" fmla="*/ 104735 w 2067023"/>
                    <a:gd name="connsiteY176" fmla="*/ 681272 h 2066963"/>
                    <a:gd name="connsiteX177" fmla="*/ 127663 w 2067023"/>
                    <a:gd name="connsiteY177" fmla="*/ 625828 h 2066963"/>
                    <a:gd name="connsiteX178" fmla="*/ 154025 w 2067023"/>
                    <a:gd name="connsiteY178" fmla="*/ 571932 h 2066963"/>
                    <a:gd name="connsiteX179" fmla="*/ 161053 w 2067023"/>
                    <a:gd name="connsiteY179" fmla="*/ 558691 h 2066963"/>
                    <a:gd name="connsiteX180" fmla="*/ 168378 w 2067023"/>
                    <a:gd name="connsiteY180" fmla="*/ 545590 h 2066963"/>
                    <a:gd name="connsiteX181" fmla="*/ 172050 w 2067023"/>
                    <a:gd name="connsiteY181" fmla="*/ 539039 h 2066963"/>
                    <a:gd name="connsiteX182" fmla="*/ 175862 w 2067023"/>
                    <a:gd name="connsiteY182" fmla="*/ 532587 h 2066963"/>
                    <a:gd name="connsiteX183" fmla="*/ 183504 w 2067023"/>
                    <a:gd name="connsiteY183" fmla="*/ 519664 h 2066963"/>
                    <a:gd name="connsiteX184" fmla="*/ 216179 w 2067023"/>
                    <a:gd name="connsiteY184" fmla="*/ 469341 h 2066963"/>
                    <a:gd name="connsiteX185" fmla="*/ 251733 w 2067023"/>
                    <a:gd name="connsiteY185" fmla="*/ 421004 h 2066963"/>
                    <a:gd name="connsiteX186" fmla="*/ 290204 w 2067023"/>
                    <a:gd name="connsiteY186" fmla="*/ 374969 h 2066963"/>
                    <a:gd name="connsiteX187" fmla="*/ 331276 w 2067023"/>
                    <a:gd name="connsiteY187" fmla="*/ 331257 h 2066963"/>
                    <a:gd name="connsiteX188" fmla="*/ 374989 w 2067023"/>
                    <a:gd name="connsiteY188" fmla="*/ 290184 h 2066963"/>
                    <a:gd name="connsiteX189" fmla="*/ 421024 w 2067023"/>
                    <a:gd name="connsiteY189" fmla="*/ 251713 h 2066963"/>
                    <a:gd name="connsiteX190" fmla="*/ 469361 w 2067023"/>
                    <a:gd name="connsiteY190" fmla="*/ 216159 h 2066963"/>
                    <a:gd name="connsiteX191" fmla="*/ 519684 w 2067023"/>
                    <a:gd name="connsiteY191" fmla="*/ 183484 h 2066963"/>
                    <a:gd name="connsiteX192" fmla="*/ 532607 w 2067023"/>
                    <a:gd name="connsiteY192" fmla="*/ 175842 h 2066963"/>
                    <a:gd name="connsiteX193" fmla="*/ 539059 w 2067023"/>
                    <a:gd name="connsiteY193" fmla="*/ 172030 h 2066963"/>
                    <a:gd name="connsiteX194" fmla="*/ 545610 w 2067023"/>
                    <a:gd name="connsiteY194" fmla="*/ 168358 h 2066963"/>
                    <a:gd name="connsiteX195" fmla="*/ 558711 w 2067023"/>
                    <a:gd name="connsiteY195" fmla="*/ 161033 h 2066963"/>
                    <a:gd name="connsiteX196" fmla="*/ 571952 w 2067023"/>
                    <a:gd name="connsiteY196" fmla="*/ 154005 h 2066963"/>
                    <a:gd name="connsiteX197" fmla="*/ 625848 w 2067023"/>
                    <a:gd name="connsiteY197" fmla="*/ 127643 h 2066963"/>
                    <a:gd name="connsiteX198" fmla="*/ 681292 w 2067023"/>
                    <a:gd name="connsiteY198" fmla="*/ 104715 h 2066963"/>
                    <a:gd name="connsiteX199" fmla="*/ 737987 w 2067023"/>
                    <a:gd name="connsiteY199" fmla="*/ 85082 h 2066963"/>
                    <a:gd name="connsiteX200" fmla="*/ 795814 w 2067023"/>
                    <a:gd name="connsiteY200" fmla="*/ 69062 h 2066963"/>
                    <a:gd name="connsiteX201" fmla="*/ 913809 w 2067023"/>
                    <a:gd name="connsiteY201" fmla="*/ 47563 h 2066963"/>
                    <a:gd name="connsiteX202" fmla="*/ 1033512 w 2067023"/>
                    <a:gd name="connsiteY202" fmla="*/ 40357 h 2066963"/>
                    <a:gd name="connsiteX203" fmla="*/ 1153214 w 2067023"/>
                    <a:gd name="connsiteY203" fmla="*/ 47563 h 2066963"/>
                    <a:gd name="connsiteX204" fmla="*/ 1271210 w 2067023"/>
                    <a:gd name="connsiteY204" fmla="*/ 69062 h 2066963"/>
                    <a:gd name="connsiteX205" fmla="*/ 1329036 w 2067023"/>
                    <a:gd name="connsiteY205" fmla="*/ 85082 h 2066963"/>
                    <a:gd name="connsiteX206" fmla="*/ 1385731 w 2067023"/>
                    <a:gd name="connsiteY206" fmla="*/ 104715 h 2066963"/>
                    <a:gd name="connsiteX207" fmla="*/ 1441175 w 2067023"/>
                    <a:gd name="connsiteY207" fmla="*/ 127643 h 2066963"/>
                    <a:gd name="connsiteX208" fmla="*/ 1495071 w 2067023"/>
                    <a:gd name="connsiteY208" fmla="*/ 154005 h 2066963"/>
                    <a:gd name="connsiteX209" fmla="*/ 1508312 w 2067023"/>
                    <a:gd name="connsiteY209" fmla="*/ 161033 h 2066963"/>
                    <a:gd name="connsiteX210" fmla="*/ 1521414 w 2067023"/>
                    <a:gd name="connsiteY210" fmla="*/ 168358 h 2066963"/>
                    <a:gd name="connsiteX211" fmla="*/ 1527965 w 2067023"/>
                    <a:gd name="connsiteY211" fmla="*/ 172030 h 2066963"/>
                    <a:gd name="connsiteX212" fmla="*/ 1534416 w 2067023"/>
                    <a:gd name="connsiteY212" fmla="*/ 175842 h 2066963"/>
                    <a:gd name="connsiteX213" fmla="*/ 1547339 w 2067023"/>
                    <a:gd name="connsiteY213" fmla="*/ 183484 h 2066963"/>
                    <a:gd name="connsiteX214" fmla="*/ 1597662 w 2067023"/>
                    <a:gd name="connsiteY214" fmla="*/ 216159 h 2066963"/>
                    <a:gd name="connsiteX215" fmla="*/ 1646000 w 2067023"/>
                    <a:gd name="connsiteY215" fmla="*/ 251713 h 2066963"/>
                    <a:gd name="connsiteX216" fmla="*/ 1692035 w 2067023"/>
                    <a:gd name="connsiteY216" fmla="*/ 290184 h 2066963"/>
                    <a:gd name="connsiteX217" fmla="*/ 1735747 w 2067023"/>
                    <a:gd name="connsiteY217" fmla="*/ 331257 h 2066963"/>
                    <a:gd name="connsiteX218" fmla="*/ 1776819 w 2067023"/>
                    <a:gd name="connsiteY218" fmla="*/ 374969 h 2066963"/>
                    <a:gd name="connsiteX219" fmla="*/ 1815291 w 2067023"/>
                    <a:gd name="connsiteY219" fmla="*/ 421004 h 2066963"/>
                    <a:gd name="connsiteX220" fmla="*/ 1850844 w 2067023"/>
                    <a:gd name="connsiteY220" fmla="*/ 469341 h 2066963"/>
                    <a:gd name="connsiteX221" fmla="*/ 1883519 w 2067023"/>
                    <a:gd name="connsiteY221" fmla="*/ 519664 h 2066963"/>
                    <a:gd name="connsiteX222" fmla="*/ 1891162 w 2067023"/>
                    <a:gd name="connsiteY222" fmla="*/ 532587 h 2066963"/>
                    <a:gd name="connsiteX223" fmla="*/ 1894973 w 2067023"/>
                    <a:gd name="connsiteY223" fmla="*/ 539039 h 2066963"/>
                    <a:gd name="connsiteX224" fmla="*/ 1898646 w 2067023"/>
                    <a:gd name="connsiteY224" fmla="*/ 545590 h 2066963"/>
                    <a:gd name="connsiteX225" fmla="*/ 1905971 w 2067023"/>
                    <a:gd name="connsiteY225" fmla="*/ 558691 h 2066963"/>
                    <a:gd name="connsiteX226" fmla="*/ 1912998 w 2067023"/>
                    <a:gd name="connsiteY226" fmla="*/ 571932 h 2066963"/>
                    <a:gd name="connsiteX227" fmla="*/ 1939360 w 2067023"/>
                    <a:gd name="connsiteY227" fmla="*/ 625828 h 2066963"/>
                    <a:gd name="connsiteX228" fmla="*/ 1962288 w 2067023"/>
                    <a:gd name="connsiteY228" fmla="*/ 681272 h 2066963"/>
                    <a:gd name="connsiteX229" fmla="*/ 1981921 w 2067023"/>
                    <a:gd name="connsiteY229" fmla="*/ 737967 h 2066963"/>
                    <a:gd name="connsiteX230" fmla="*/ 1997941 w 2067023"/>
                    <a:gd name="connsiteY230" fmla="*/ 795794 h 2066963"/>
                    <a:gd name="connsiteX231" fmla="*/ 2026646 w 2067023"/>
                    <a:gd name="connsiteY231" fmla="*/ 1033492 h 2066963"/>
                    <a:gd name="connsiteX232" fmla="*/ 1997941 w 2067023"/>
                    <a:gd name="connsiteY232" fmla="*/ 1271190 h 2066963"/>
                    <a:gd name="connsiteX233" fmla="*/ 1981921 w 2067023"/>
                    <a:gd name="connsiteY233" fmla="*/ 1329016 h 2066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2067023" h="2066963">
                      <a:moveTo>
                        <a:pt x="2037147" y="786146"/>
                      </a:moveTo>
                      <a:cubicBezTo>
                        <a:pt x="2032284" y="765898"/>
                        <a:pt x="2026507" y="745868"/>
                        <a:pt x="2020472" y="725957"/>
                      </a:cubicBezTo>
                      <a:cubicBezTo>
                        <a:pt x="2014120" y="706126"/>
                        <a:pt x="2007529" y="686354"/>
                        <a:pt x="2000026" y="666940"/>
                      </a:cubicBezTo>
                      <a:cubicBezTo>
                        <a:pt x="1992760" y="647426"/>
                        <a:pt x="1984561" y="628270"/>
                        <a:pt x="1976164" y="609213"/>
                      </a:cubicBezTo>
                      <a:cubicBezTo>
                        <a:pt x="1967489" y="590294"/>
                        <a:pt x="1958517" y="571495"/>
                        <a:pt x="1948730" y="553113"/>
                      </a:cubicBezTo>
                      <a:cubicBezTo>
                        <a:pt x="1946288" y="548528"/>
                        <a:pt x="1943906" y="543882"/>
                        <a:pt x="1941405" y="539317"/>
                      </a:cubicBezTo>
                      <a:lnTo>
                        <a:pt x="1933782" y="525679"/>
                      </a:lnTo>
                      <a:lnTo>
                        <a:pt x="1929971" y="518870"/>
                      </a:lnTo>
                      <a:lnTo>
                        <a:pt x="1926000" y="512140"/>
                      </a:lnTo>
                      <a:lnTo>
                        <a:pt x="1918060" y="498701"/>
                      </a:lnTo>
                      <a:cubicBezTo>
                        <a:pt x="1907162" y="480974"/>
                        <a:pt x="1895985" y="463386"/>
                        <a:pt x="1884075" y="446334"/>
                      </a:cubicBezTo>
                      <a:cubicBezTo>
                        <a:pt x="1872343" y="429143"/>
                        <a:pt x="1859797" y="412527"/>
                        <a:pt x="1847092" y="396051"/>
                      </a:cubicBezTo>
                      <a:cubicBezTo>
                        <a:pt x="1834129" y="379773"/>
                        <a:pt x="1820948" y="363654"/>
                        <a:pt x="1807052" y="348170"/>
                      </a:cubicBezTo>
                      <a:cubicBezTo>
                        <a:pt x="1793335" y="332507"/>
                        <a:pt x="1778903" y="317520"/>
                        <a:pt x="1764313" y="302691"/>
                      </a:cubicBezTo>
                      <a:cubicBezTo>
                        <a:pt x="1749484" y="288100"/>
                        <a:pt x="1734476" y="273668"/>
                        <a:pt x="1718834" y="259951"/>
                      </a:cubicBezTo>
                      <a:cubicBezTo>
                        <a:pt x="1703330" y="246055"/>
                        <a:pt x="1687231" y="232874"/>
                        <a:pt x="1670953" y="219911"/>
                      </a:cubicBezTo>
                      <a:cubicBezTo>
                        <a:pt x="1654476" y="207187"/>
                        <a:pt x="1637861" y="194661"/>
                        <a:pt x="1620670" y="182929"/>
                      </a:cubicBezTo>
                      <a:cubicBezTo>
                        <a:pt x="1603617" y="170998"/>
                        <a:pt x="1586029" y="159842"/>
                        <a:pt x="1568302" y="148943"/>
                      </a:cubicBezTo>
                      <a:lnTo>
                        <a:pt x="1554863" y="141003"/>
                      </a:lnTo>
                      <a:lnTo>
                        <a:pt x="1548133" y="137033"/>
                      </a:lnTo>
                      <a:lnTo>
                        <a:pt x="1541324" y="133221"/>
                      </a:lnTo>
                      <a:lnTo>
                        <a:pt x="1527687" y="125598"/>
                      </a:lnTo>
                      <a:cubicBezTo>
                        <a:pt x="1523121" y="123097"/>
                        <a:pt x="1518496" y="120715"/>
                        <a:pt x="1513890" y="118273"/>
                      </a:cubicBezTo>
                      <a:cubicBezTo>
                        <a:pt x="1495508" y="108487"/>
                        <a:pt x="1476709" y="99514"/>
                        <a:pt x="1457791" y="90839"/>
                      </a:cubicBezTo>
                      <a:cubicBezTo>
                        <a:pt x="1438753" y="82422"/>
                        <a:pt x="1419597" y="74243"/>
                        <a:pt x="1400064" y="66978"/>
                      </a:cubicBezTo>
                      <a:cubicBezTo>
                        <a:pt x="1380629" y="59474"/>
                        <a:pt x="1360877" y="52884"/>
                        <a:pt x="1341046" y="46531"/>
                      </a:cubicBezTo>
                      <a:cubicBezTo>
                        <a:pt x="1321115" y="40496"/>
                        <a:pt x="1301105" y="34720"/>
                        <a:pt x="1280857" y="29856"/>
                      </a:cubicBezTo>
                      <a:cubicBezTo>
                        <a:pt x="1240400" y="19950"/>
                        <a:pt x="1199388" y="12328"/>
                        <a:pt x="1158038" y="7484"/>
                      </a:cubicBezTo>
                      <a:cubicBezTo>
                        <a:pt x="1116708" y="2561"/>
                        <a:pt x="1075100" y="60"/>
                        <a:pt x="1033512" y="0"/>
                      </a:cubicBezTo>
                      <a:cubicBezTo>
                        <a:pt x="991923" y="79"/>
                        <a:pt x="950335" y="2561"/>
                        <a:pt x="908985" y="7484"/>
                      </a:cubicBezTo>
                      <a:cubicBezTo>
                        <a:pt x="867635" y="12347"/>
                        <a:pt x="826623" y="19950"/>
                        <a:pt x="786166" y="29856"/>
                      </a:cubicBezTo>
                      <a:cubicBezTo>
                        <a:pt x="765918" y="34720"/>
                        <a:pt x="745908" y="40496"/>
                        <a:pt x="725977" y="46531"/>
                      </a:cubicBezTo>
                      <a:cubicBezTo>
                        <a:pt x="706146" y="52884"/>
                        <a:pt x="686374" y="59474"/>
                        <a:pt x="666960" y="66978"/>
                      </a:cubicBezTo>
                      <a:cubicBezTo>
                        <a:pt x="647446" y="74243"/>
                        <a:pt x="628290" y="82442"/>
                        <a:pt x="609232" y="90839"/>
                      </a:cubicBezTo>
                      <a:cubicBezTo>
                        <a:pt x="590314" y="99514"/>
                        <a:pt x="571515" y="108487"/>
                        <a:pt x="553133" y="118273"/>
                      </a:cubicBezTo>
                      <a:cubicBezTo>
                        <a:pt x="548547" y="120715"/>
                        <a:pt x="543902" y="123097"/>
                        <a:pt x="539337" y="125598"/>
                      </a:cubicBezTo>
                      <a:lnTo>
                        <a:pt x="525699" y="133221"/>
                      </a:lnTo>
                      <a:lnTo>
                        <a:pt x="518890" y="137033"/>
                      </a:lnTo>
                      <a:lnTo>
                        <a:pt x="512160" y="141003"/>
                      </a:lnTo>
                      <a:lnTo>
                        <a:pt x="498721" y="148943"/>
                      </a:lnTo>
                      <a:cubicBezTo>
                        <a:pt x="480994" y="159842"/>
                        <a:pt x="463406" y="171018"/>
                        <a:pt x="446354" y="182929"/>
                      </a:cubicBezTo>
                      <a:cubicBezTo>
                        <a:pt x="429163" y="194661"/>
                        <a:pt x="412547" y="207207"/>
                        <a:pt x="396071" y="219911"/>
                      </a:cubicBezTo>
                      <a:cubicBezTo>
                        <a:pt x="379793" y="232874"/>
                        <a:pt x="363673" y="246055"/>
                        <a:pt x="348190" y="259951"/>
                      </a:cubicBezTo>
                      <a:cubicBezTo>
                        <a:pt x="332527" y="273668"/>
                        <a:pt x="317539" y="288100"/>
                        <a:pt x="302711" y="302691"/>
                      </a:cubicBezTo>
                      <a:cubicBezTo>
                        <a:pt x="288120" y="317520"/>
                        <a:pt x="273688" y="332527"/>
                        <a:pt x="259971" y="348170"/>
                      </a:cubicBezTo>
                      <a:cubicBezTo>
                        <a:pt x="246075" y="363673"/>
                        <a:pt x="232894" y="379773"/>
                        <a:pt x="219931" y="396051"/>
                      </a:cubicBezTo>
                      <a:cubicBezTo>
                        <a:pt x="207207" y="412527"/>
                        <a:pt x="194680" y="429143"/>
                        <a:pt x="182948" y="446334"/>
                      </a:cubicBezTo>
                      <a:cubicBezTo>
                        <a:pt x="171018" y="463386"/>
                        <a:pt x="159861" y="480974"/>
                        <a:pt x="148963" y="498701"/>
                      </a:cubicBezTo>
                      <a:lnTo>
                        <a:pt x="141023" y="512140"/>
                      </a:lnTo>
                      <a:lnTo>
                        <a:pt x="137053" y="518870"/>
                      </a:lnTo>
                      <a:lnTo>
                        <a:pt x="133241" y="525679"/>
                      </a:lnTo>
                      <a:lnTo>
                        <a:pt x="125618" y="539317"/>
                      </a:lnTo>
                      <a:cubicBezTo>
                        <a:pt x="123117" y="543882"/>
                        <a:pt x="120735" y="548508"/>
                        <a:pt x="118293" y="553113"/>
                      </a:cubicBezTo>
                      <a:cubicBezTo>
                        <a:pt x="108507" y="571495"/>
                        <a:pt x="99534" y="590294"/>
                        <a:pt x="90859" y="609213"/>
                      </a:cubicBezTo>
                      <a:cubicBezTo>
                        <a:pt x="82442" y="628250"/>
                        <a:pt x="74263" y="647406"/>
                        <a:pt x="66998" y="666940"/>
                      </a:cubicBezTo>
                      <a:cubicBezTo>
                        <a:pt x="59494" y="686374"/>
                        <a:pt x="52903" y="706126"/>
                        <a:pt x="46551" y="725957"/>
                      </a:cubicBezTo>
                      <a:cubicBezTo>
                        <a:pt x="40516" y="745888"/>
                        <a:pt x="34740" y="765898"/>
                        <a:pt x="29876" y="786146"/>
                      </a:cubicBezTo>
                      <a:cubicBezTo>
                        <a:pt x="9866" y="867020"/>
                        <a:pt x="159" y="950335"/>
                        <a:pt x="0" y="1033492"/>
                      </a:cubicBezTo>
                      <a:cubicBezTo>
                        <a:pt x="159" y="1116648"/>
                        <a:pt x="9866" y="1199964"/>
                        <a:pt x="29876" y="1280817"/>
                      </a:cubicBezTo>
                      <a:cubicBezTo>
                        <a:pt x="34740" y="1301066"/>
                        <a:pt x="40516" y="1321076"/>
                        <a:pt x="46551" y="1341006"/>
                      </a:cubicBezTo>
                      <a:cubicBezTo>
                        <a:pt x="52903" y="1360838"/>
                        <a:pt x="59494" y="1380609"/>
                        <a:pt x="66998" y="1400024"/>
                      </a:cubicBezTo>
                      <a:cubicBezTo>
                        <a:pt x="74263" y="1419537"/>
                        <a:pt x="82462" y="1438694"/>
                        <a:pt x="90859" y="1457751"/>
                      </a:cubicBezTo>
                      <a:cubicBezTo>
                        <a:pt x="99534" y="1476669"/>
                        <a:pt x="108507" y="1495468"/>
                        <a:pt x="118293" y="1513850"/>
                      </a:cubicBezTo>
                      <a:cubicBezTo>
                        <a:pt x="120735" y="1518436"/>
                        <a:pt x="123117" y="1523081"/>
                        <a:pt x="125618" y="1527647"/>
                      </a:cubicBezTo>
                      <a:lnTo>
                        <a:pt x="133241" y="1541285"/>
                      </a:lnTo>
                      <a:lnTo>
                        <a:pt x="137053" y="1548094"/>
                      </a:lnTo>
                      <a:lnTo>
                        <a:pt x="141023" y="1554823"/>
                      </a:lnTo>
                      <a:lnTo>
                        <a:pt x="148963" y="1568263"/>
                      </a:lnTo>
                      <a:cubicBezTo>
                        <a:pt x="159861" y="1585990"/>
                        <a:pt x="171038" y="1603578"/>
                        <a:pt x="182948" y="1620630"/>
                      </a:cubicBezTo>
                      <a:cubicBezTo>
                        <a:pt x="194680" y="1637821"/>
                        <a:pt x="207226" y="1654436"/>
                        <a:pt x="219931" y="1670913"/>
                      </a:cubicBezTo>
                      <a:cubicBezTo>
                        <a:pt x="232894" y="1687191"/>
                        <a:pt x="246075" y="1703310"/>
                        <a:pt x="259971" y="1718794"/>
                      </a:cubicBezTo>
                      <a:cubicBezTo>
                        <a:pt x="273688" y="1734456"/>
                        <a:pt x="288120" y="1749444"/>
                        <a:pt x="302711" y="1764273"/>
                      </a:cubicBezTo>
                      <a:cubicBezTo>
                        <a:pt x="317539" y="1778864"/>
                        <a:pt x="332547" y="1793295"/>
                        <a:pt x="348190" y="1807012"/>
                      </a:cubicBezTo>
                      <a:cubicBezTo>
                        <a:pt x="363693" y="1820908"/>
                        <a:pt x="379793" y="1834090"/>
                        <a:pt x="396071" y="1847052"/>
                      </a:cubicBezTo>
                      <a:cubicBezTo>
                        <a:pt x="412547" y="1859777"/>
                        <a:pt x="429163" y="1872303"/>
                        <a:pt x="446354" y="1884035"/>
                      </a:cubicBezTo>
                      <a:cubicBezTo>
                        <a:pt x="463406" y="1895966"/>
                        <a:pt x="480994" y="1907122"/>
                        <a:pt x="498721" y="1918020"/>
                      </a:cubicBezTo>
                      <a:lnTo>
                        <a:pt x="512160" y="1925961"/>
                      </a:lnTo>
                      <a:lnTo>
                        <a:pt x="518890" y="1929931"/>
                      </a:lnTo>
                      <a:lnTo>
                        <a:pt x="525699" y="1933742"/>
                      </a:lnTo>
                      <a:lnTo>
                        <a:pt x="539337" y="1941365"/>
                      </a:lnTo>
                      <a:cubicBezTo>
                        <a:pt x="543902" y="1943866"/>
                        <a:pt x="548528" y="1946249"/>
                        <a:pt x="553133" y="1948690"/>
                      </a:cubicBezTo>
                      <a:cubicBezTo>
                        <a:pt x="571515" y="1958477"/>
                        <a:pt x="590314" y="1967450"/>
                        <a:pt x="609232" y="1976125"/>
                      </a:cubicBezTo>
                      <a:cubicBezTo>
                        <a:pt x="628270" y="1984542"/>
                        <a:pt x="647426" y="1992720"/>
                        <a:pt x="666960" y="1999986"/>
                      </a:cubicBezTo>
                      <a:cubicBezTo>
                        <a:pt x="686394" y="2007490"/>
                        <a:pt x="706146" y="2014080"/>
                        <a:pt x="725977" y="2020432"/>
                      </a:cubicBezTo>
                      <a:cubicBezTo>
                        <a:pt x="745908" y="2026467"/>
                        <a:pt x="765918" y="2032244"/>
                        <a:pt x="786166" y="2037107"/>
                      </a:cubicBezTo>
                      <a:cubicBezTo>
                        <a:pt x="826623" y="2047013"/>
                        <a:pt x="867635" y="2054636"/>
                        <a:pt x="908985" y="2059480"/>
                      </a:cubicBezTo>
                      <a:cubicBezTo>
                        <a:pt x="950315" y="2064403"/>
                        <a:pt x="991923" y="2066904"/>
                        <a:pt x="1033512" y="2066964"/>
                      </a:cubicBezTo>
                      <a:cubicBezTo>
                        <a:pt x="1075100" y="2066884"/>
                        <a:pt x="1116688" y="2064403"/>
                        <a:pt x="1158038" y="2059480"/>
                      </a:cubicBezTo>
                      <a:cubicBezTo>
                        <a:pt x="1199388" y="2054616"/>
                        <a:pt x="1240400" y="2047013"/>
                        <a:pt x="1280857" y="2037107"/>
                      </a:cubicBezTo>
                      <a:cubicBezTo>
                        <a:pt x="1301105" y="2032244"/>
                        <a:pt x="1321115" y="2026467"/>
                        <a:pt x="1341046" y="2020432"/>
                      </a:cubicBezTo>
                      <a:cubicBezTo>
                        <a:pt x="1360877" y="2014080"/>
                        <a:pt x="1380649" y="2007490"/>
                        <a:pt x="1400064" y="1999986"/>
                      </a:cubicBezTo>
                      <a:cubicBezTo>
                        <a:pt x="1419577" y="1992720"/>
                        <a:pt x="1438734" y="1984522"/>
                        <a:pt x="1457791" y="1976125"/>
                      </a:cubicBezTo>
                      <a:cubicBezTo>
                        <a:pt x="1476709" y="1967450"/>
                        <a:pt x="1495508" y="1958477"/>
                        <a:pt x="1513890" y="1948690"/>
                      </a:cubicBezTo>
                      <a:cubicBezTo>
                        <a:pt x="1518476" y="1946249"/>
                        <a:pt x="1523121" y="1943866"/>
                        <a:pt x="1527687" y="1941365"/>
                      </a:cubicBezTo>
                      <a:lnTo>
                        <a:pt x="1541324" y="1933742"/>
                      </a:lnTo>
                      <a:lnTo>
                        <a:pt x="1548133" y="1929931"/>
                      </a:lnTo>
                      <a:lnTo>
                        <a:pt x="1554863" y="1925961"/>
                      </a:lnTo>
                      <a:lnTo>
                        <a:pt x="1568302" y="1918020"/>
                      </a:lnTo>
                      <a:cubicBezTo>
                        <a:pt x="1586029" y="1907122"/>
                        <a:pt x="1603617" y="1895946"/>
                        <a:pt x="1620670" y="1884035"/>
                      </a:cubicBezTo>
                      <a:cubicBezTo>
                        <a:pt x="1637861" y="1872303"/>
                        <a:pt x="1654476" y="1859757"/>
                        <a:pt x="1670953" y="1847052"/>
                      </a:cubicBezTo>
                      <a:cubicBezTo>
                        <a:pt x="1687231" y="1834090"/>
                        <a:pt x="1703350" y="1820908"/>
                        <a:pt x="1718834" y="1807012"/>
                      </a:cubicBezTo>
                      <a:cubicBezTo>
                        <a:pt x="1734496" y="1793295"/>
                        <a:pt x="1749484" y="1778864"/>
                        <a:pt x="1764313" y="1764273"/>
                      </a:cubicBezTo>
                      <a:cubicBezTo>
                        <a:pt x="1778903" y="1749444"/>
                        <a:pt x="1793335" y="1734437"/>
                        <a:pt x="1807052" y="1718794"/>
                      </a:cubicBezTo>
                      <a:cubicBezTo>
                        <a:pt x="1820948" y="1703290"/>
                        <a:pt x="1834129" y="1687191"/>
                        <a:pt x="1847092" y="1670913"/>
                      </a:cubicBezTo>
                      <a:cubicBezTo>
                        <a:pt x="1859817" y="1654436"/>
                        <a:pt x="1872343" y="1637821"/>
                        <a:pt x="1884075" y="1620630"/>
                      </a:cubicBezTo>
                      <a:cubicBezTo>
                        <a:pt x="1896005" y="1603578"/>
                        <a:pt x="1907162" y="1585990"/>
                        <a:pt x="1918060" y="1568263"/>
                      </a:cubicBezTo>
                      <a:lnTo>
                        <a:pt x="1926000" y="1554823"/>
                      </a:lnTo>
                      <a:lnTo>
                        <a:pt x="1929971" y="1548094"/>
                      </a:lnTo>
                      <a:lnTo>
                        <a:pt x="1933782" y="1541285"/>
                      </a:lnTo>
                      <a:lnTo>
                        <a:pt x="1941405" y="1527647"/>
                      </a:lnTo>
                      <a:cubicBezTo>
                        <a:pt x="1943906" y="1523081"/>
                        <a:pt x="1946288" y="1518456"/>
                        <a:pt x="1948730" y="1513850"/>
                      </a:cubicBezTo>
                      <a:cubicBezTo>
                        <a:pt x="1958517" y="1495468"/>
                        <a:pt x="1967489" y="1476669"/>
                        <a:pt x="1976164" y="1457751"/>
                      </a:cubicBezTo>
                      <a:cubicBezTo>
                        <a:pt x="1984581" y="1438714"/>
                        <a:pt x="1992760" y="1419557"/>
                        <a:pt x="2000026" y="1400024"/>
                      </a:cubicBezTo>
                      <a:cubicBezTo>
                        <a:pt x="2007529" y="1380589"/>
                        <a:pt x="2014120" y="1360838"/>
                        <a:pt x="2020472" y="1341006"/>
                      </a:cubicBezTo>
                      <a:cubicBezTo>
                        <a:pt x="2026507" y="1321076"/>
                        <a:pt x="2032284" y="1301066"/>
                        <a:pt x="2037147" y="1280817"/>
                      </a:cubicBezTo>
                      <a:cubicBezTo>
                        <a:pt x="2057157" y="1199944"/>
                        <a:pt x="2066864" y="1116629"/>
                        <a:pt x="2067023" y="1033492"/>
                      </a:cubicBezTo>
                      <a:cubicBezTo>
                        <a:pt x="2066864" y="950335"/>
                        <a:pt x="2057157" y="867020"/>
                        <a:pt x="2037147" y="786166"/>
                      </a:cubicBezTo>
                      <a:close/>
                      <a:moveTo>
                        <a:pt x="1981921" y="1329016"/>
                      </a:moveTo>
                      <a:cubicBezTo>
                        <a:pt x="1975807" y="1348073"/>
                        <a:pt x="1969494" y="1367051"/>
                        <a:pt x="1962288" y="1385711"/>
                      </a:cubicBezTo>
                      <a:cubicBezTo>
                        <a:pt x="1955321" y="1404470"/>
                        <a:pt x="1947440" y="1422873"/>
                        <a:pt x="1939360" y="1441155"/>
                      </a:cubicBezTo>
                      <a:cubicBezTo>
                        <a:pt x="1931023" y="1459339"/>
                        <a:pt x="1922407" y="1477404"/>
                        <a:pt x="1912998" y="1495051"/>
                      </a:cubicBezTo>
                      <a:cubicBezTo>
                        <a:pt x="1910655" y="1499458"/>
                        <a:pt x="1908373" y="1503925"/>
                        <a:pt x="1905971" y="1508292"/>
                      </a:cubicBezTo>
                      <a:lnTo>
                        <a:pt x="1898646" y="1521394"/>
                      </a:lnTo>
                      <a:lnTo>
                        <a:pt x="1894973" y="1527945"/>
                      </a:lnTo>
                      <a:lnTo>
                        <a:pt x="1891162" y="1534396"/>
                      </a:lnTo>
                      <a:lnTo>
                        <a:pt x="1883519" y="1547319"/>
                      </a:lnTo>
                      <a:cubicBezTo>
                        <a:pt x="1873037" y="1564352"/>
                        <a:pt x="1862318" y="1581245"/>
                        <a:pt x="1850844" y="1597642"/>
                      </a:cubicBezTo>
                      <a:cubicBezTo>
                        <a:pt x="1839568" y="1614178"/>
                        <a:pt x="1827519" y="1630139"/>
                        <a:pt x="1815291" y="1645980"/>
                      </a:cubicBezTo>
                      <a:cubicBezTo>
                        <a:pt x="1802824" y="1661623"/>
                        <a:pt x="1790159" y="1677106"/>
                        <a:pt x="1776819" y="1692015"/>
                      </a:cubicBezTo>
                      <a:cubicBezTo>
                        <a:pt x="1763638" y="1707062"/>
                        <a:pt x="1749762" y="1721474"/>
                        <a:pt x="1735747" y="1735727"/>
                      </a:cubicBezTo>
                      <a:cubicBezTo>
                        <a:pt x="1721494" y="1749742"/>
                        <a:pt x="1707082" y="1763638"/>
                        <a:pt x="1692035" y="1776799"/>
                      </a:cubicBezTo>
                      <a:cubicBezTo>
                        <a:pt x="1677146" y="1790159"/>
                        <a:pt x="1661642" y="1802824"/>
                        <a:pt x="1646000" y="1815271"/>
                      </a:cubicBezTo>
                      <a:cubicBezTo>
                        <a:pt x="1630158" y="1827479"/>
                        <a:pt x="1614198" y="1839549"/>
                        <a:pt x="1597662" y="1850824"/>
                      </a:cubicBezTo>
                      <a:cubicBezTo>
                        <a:pt x="1581265" y="1862278"/>
                        <a:pt x="1564372" y="1873018"/>
                        <a:pt x="1547339" y="1883499"/>
                      </a:cubicBezTo>
                      <a:lnTo>
                        <a:pt x="1534416" y="1891142"/>
                      </a:lnTo>
                      <a:lnTo>
                        <a:pt x="1527965" y="1894953"/>
                      </a:lnTo>
                      <a:lnTo>
                        <a:pt x="1521414" y="1898626"/>
                      </a:lnTo>
                      <a:lnTo>
                        <a:pt x="1508312" y="1905951"/>
                      </a:lnTo>
                      <a:cubicBezTo>
                        <a:pt x="1503925" y="1908353"/>
                        <a:pt x="1499478" y="1910636"/>
                        <a:pt x="1495071" y="1912978"/>
                      </a:cubicBezTo>
                      <a:cubicBezTo>
                        <a:pt x="1477424" y="1922388"/>
                        <a:pt x="1459339" y="1930983"/>
                        <a:pt x="1441175" y="1939340"/>
                      </a:cubicBezTo>
                      <a:cubicBezTo>
                        <a:pt x="1422873" y="1947420"/>
                        <a:pt x="1404470" y="1955301"/>
                        <a:pt x="1385731" y="1962269"/>
                      </a:cubicBezTo>
                      <a:cubicBezTo>
                        <a:pt x="1367071" y="1969475"/>
                        <a:pt x="1348073" y="1975807"/>
                        <a:pt x="1329036" y="1981901"/>
                      </a:cubicBezTo>
                      <a:cubicBezTo>
                        <a:pt x="1309880" y="1987698"/>
                        <a:pt x="1290664" y="1993256"/>
                        <a:pt x="1271210" y="1997921"/>
                      </a:cubicBezTo>
                      <a:cubicBezTo>
                        <a:pt x="1232361" y="2007450"/>
                        <a:pt x="1192936" y="2014755"/>
                        <a:pt x="1153214" y="2019420"/>
                      </a:cubicBezTo>
                      <a:cubicBezTo>
                        <a:pt x="1113492" y="2024164"/>
                        <a:pt x="1073492" y="2026547"/>
                        <a:pt x="1033512" y="2026626"/>
                      </a:cubicBezTo>
                      <a:cubicBezTo>
                        <a:pt x="993531" y="2026547"/>
                        <a:pt x="953531" y="2024164"/>
                        <a:pt x="913809" y="2019420"/>
                      </a:cubicBezTo>
                      <a:cubicBezTo>
                        <a:pt x="874067" y="2014755"/>
                        <a:pt x="834662" y="2007430"/>
                        <a:pt x="795814" y="1997921"/>
                      </a:cubicBezTo>
                      <a:cubicBezTo>
                        <a:pt x="776360" y="1993256"/>
                        <a:pt x="757124" y="1987698"/>
                        <a:pt x="737987" y="1981901"/>
                      </a:cubicBezTo>
                      <a:cubicBezTo>
                        <a:pt x="718930" y="1975787"/>
                        <a:pt x="699952" y="1969475"/>
                        <a:pt x="681292" y="1962269"/>
                      </a:cubicBezTo>
                      <a:cubicBezTo>
                        <a:pt x="662533" y="1955301"/>
                        <a:pt x="644131" y="1947420"/>
                        <a:pt x="625848" y="1939340"/>
                      </a:cubicBezTo>
                      <a:cubicBezTo>
                        <a:pt x="607664" y="1931003"/>
                        <a:pt x="589600" y="1922388"/>
                        <a:pt x="571952" y="1912978"/>
                      </a:cubicBezTo>
                      <a:cubicBezTo>
                        <a:pt x="567545" y="1910636"/>
                        <a:pt x="563079" y="1908353"/>
                        <a:pt x="558711" y="1905951"/>
                      </a:cubicBezTo>
                      <a:lnTo>
                        <a:pt x="545610" y="1898626"/>
                      </a:lnTo>
                      <a:lnTo>
                        <a:pt x="539059" y="1894953"/>
                      </a:lnTo>
                      <a:lnTo>
                        <a:pt x="532607" y="1891142"/>
                      </a:lnTo>
                      <a:lnTo>
                        <a:pt x="519684" y="1883499"/>
                      </a:lnTo>
                      <a:cubicBezTo>
                        <a:pt x="502652" y="1873018"/>
                        <a:pt x="485758" y="1862298"/>
                        <a:pt x="469361" y="1850824"/>
                      </a:cubicBezTo>
                      <a:cubicBezTo>
                        <a:pt x="452825" y="1839549"/>
                        <a:pt x="436865" y="1827499"/>
                        <a:pt x="421024" y="1815271"/>
                      </a:cubicBezTo>
                      <a:cubicBezTo>
                        <a:pt x="405381" y="1802804"/>
                        <a:pt x="389897" y="1790139"/>
                        <a:pt x="374989" y="1776799"/>
                      </a:cubicBezTo>
                      <a:cubicBezTo>
                        <a:pt x="359941" y="1763618"/>
                        <a:pt x="345530" y="1749742"/>
                        <a:pt x="331276" y="1735727"/>
                      </a:cubicBezTo>
                      <a:cubicBezTo>
                        <a:pt x="317261" y="1721474"/>
                        <a:pt x="303366" y="1707062"/>
                        <a:pt x="290204" y="1692015"/>
                      </a:cubicBezTo>
                      <a:cubicBezTo>
                        <a:pt x="276844" y="1677126"/>
                        <a:pt x="264179" y="1661623"/>
                        <a:pt x="251733" y="1645980"/>
                      </a:cubicBezTo>
                      <a:cubicBezTo>
                        <a:pt x="239524" y="1630139"/>
                        <a:pt x="227455" y="1614178"/>
                        <a:pt x="216179" y="1597642"/>
                      </a:cubicBezTo>
                      <a:cubicBezTo>
                        <a:pt x="204725" y="1581245"/>
                        <a:pt x="193986" y="1564352"/>
                        <a:pt x="183504" y="1547319"/>
                      </a:cubicBezTo>
                      <a:lnTo>
                        <a:pt x="175862" y="1534396"/>
                      </a:lnTo>
                      <a:lnTo>
                        <a:pt x="172050" y="1527945"/>
                      </a:lnTo>
                      <a:lnTo>
                        <a:pt x="168378" y="1521394"/>
                      </a:lnTo>
                      <a:lnTo>
                        <a:pt x="161053" y="1508292"/>
                      </a:lnTo>
                      <a:cubicBezTo>
                        <a:pt x="158651" y="1503905"/>
                        <a:pt x="156368" y="1499458"/>
                        <a:pt x="154025" y="1495051"/>
                      </a:cubicBezTo>
                      <a:cubicBezTo>
                        <a:pt x="144616" y="1477404"/>
                        <a:pt x="136020" y="1459319"/>
                        <a:pt x="127663" y="1441155"/>
                      </a:cubicBezTo>
                      <a:cubicBezTo>
                        <a:pt x="119583" y="1422853"/>
                        <a:pt x="111703" y="1404451"/>
                        <a:pt x="104735" y="1385711"/>
                      </a:cubicBezTo>
                      <a:cubicBezTo>
                        <a:pt x="97529" y="1367051"/>
                        <a:pt x="91196" y="1348054"/>
                        <a:pt x="85102" y="1329016"/>
                      </a:cubicBezTo>
                      <a:cubicBezTo>
                        <a:pt x="79305" y="1309860"/>
                        <a:pt x="73747" y="1290644"/>
                        <a:pt x="69082" y="1271190"/>
                      </a:cubicBezTo>
                      <a:cubicBezTo>
                        <a:pt x="49846" y="1193492"/>
                        <a:pt x="40536" y="1113452"/>
                        <a:pt x="40377" y="1033492"/>
                      </a:cubicBezTo>
                      <a:cubicBezTo>
                        <a:pt x="40536" y="953531"/>
                        <a:pt x="49846" y="873471"/>
                        <a:pt x="69082" y="795794"/>
                      </a:cubicBezTo>
                      <a:cubicBezTo>
                        <a:pt x="73747" y="776340"/>
                        <a:pt x="79305" y="757104"/>
                        <a:pt x="85102" y="737967"/>
                      </a:cubicBezTo>
                      <a:cubicBezTo>
                        <a:pt x="91216" y="718910"/>
                        <a:pt x="97529" y="699933"/>
                        <a:pt x="104735" y="681272"/>
                      </a:cubicBezTo>
                      <a:cubicBezTo>
                        <a:pt x="111703" y="662513"/>
                        <a:pt x="119583" y="644111"/>
                        <a:pt x="127663" y="625828"/>
                      </a:cubicBezTo>
                      <a:cubicBezTo>
                        <a:pt x="136000" y="607644"/>
                        <a:pt x="144616" y="589580"/>
                        <a:pt x="154025" y="571932"/>
                      </a:cubicBezTo>
                      <a:cubicBezTo>
                        <a:pt x="156368" y="567525"/>
                        <a:pt x="158651" y="563059"/>
                        <a:pt x="161053" y="558691"/>
                      </a:cubicBezTo>
                      <a:lnTo>
                        <a:pt x="168378" y="545590"/>
                      </a:lnTo>
                      <a:lnTo>
                        <a:pt x="172050" y="539039"/>
                      </a:lnTo>
                      <a:lnTo>
                        <a:pt x="175862" y="532587"/>
                      </a:lnTo>
                      <a:lnTo>
                        <a:pt x="183504" y="519664"/>
                      </a:lnTo>
                      <a:cubicBezTo>
                        <a:pt x="193986" y="502632"/>
                        <a:pt x="204705" y="485738"/>
                        <a:pt x="216179" y="469341"/>
                      </a:cubicBezTo>
                      <a:cubicBezTo>
                        <a:pt x="227455" y="452805"/>
                        <a:pt x="239504" y="436845"/>
                        <a:pt x="251733" y="421004"/>
                      </a:cubicBezTo>
                      <a:cubicBezTo>
                        <a:pt x="264199" y="405361"/>
                        <a:pt x="276864" y="389877"/>
                        <a:pt x="290204" y="374969"/>
                      </a:cubicBezTo>
                      <a:cubicBezTo>
                        <a:pt x="303385" y="359922"/>
                        <a:pt x="317261" y="345510"/>
                        <a:pt x="331276" y="331257"/>
                      </a:cubicBezTo>
                      <a:cubicBezTo>
                        <a:pt x="345530" y="317242"/>
                        <a:pt x="359941" y="303346"/>
                        <a:pt x="374989" y="290184"/>
                      </a:cubicBezTo>
                      <a:cubicBezTo>
                        <a:pt x="389877" y="276825"/>
                        <a:pt x="405381" y="264160"/>
                        <a:pt x="421024" y="251713"/>
                      </a:cubicBezTo>
                      <a:cubicBezTo>
                        <a:pt x="436865" y="239504"/>
                        <a:pt x="452825" y="227435"/>
                        <a:pt x="469361" y="216159"/>
                      </a:cubicBezTo>
                      <a:cubicBezTo>
                        <a:pt x="485758" y="204705"/>
                        <a:pt x="502652" y="193966"/>
                        <a:pt x="519684" y="183484"/>
                      </a:cubicBezTo>
                      <a:lnTo>
                        <a:pt x="532607" y="175842"/>
                      </a:lnTo>
                      <a:lnTo>
                        <a:pt x="539059" y="172030"/>
                      </a:lnTo>
                      <a:lnTo>
                        <a:pt x="545610" y="168358"/>
                      </a:lnTo>
                      <a:lnTo>
                        <a:pt x="558711" y="161033"/>
                      </a:lnTo>
                      <a:cubicBezTo>
                        <a:pt x="563098" y="158631"/>
                        <a:pt x="567545" y="156348"/>
                        <a:pt x="571952" y="154005"/>
                      </a:cubicBezTo>
                      <a:cubicBezTo>
                        <a:pt x="589600" y="144596"/>
                        <a:pt x="607684" y="136000"/>
                        <a:pt x="625848" y="127643"/>
                      </a:cubicBezTo>
                      <a:cubicBezTo>
                        <a:pt x="644151" y="119564"/>
                        <a:pt x="662553" y="111683"/>
                        <a:pt x="681292" y="104715"/>
                      </a:cubicBezTo>
                      <a:cubicBezTo>
                        <a:pt x="699952" y="97509"/>
                        <a:pt x="718950" y="91176"/>
                        <a:pt x="737987" y="85082"/>
                      </a:cubicBezTo>
                      <a:cubicBezTo>
                        <a:pt x="757144" y="79286"/>
                        <a:pt x="776360" y="73727"/>
                        <a:pt x="795814" y="69062"/>
                      </a:cubicBezTo>
                      <a:cubicBezTo>
                        <a:pt x="834662" y="59554"/>
                        <a:pt x="874087" y="52228"/>
                        <a:pt x="913809" y="47563"/>
                      </a:cubicBezTo>
                      <a:cubicBezTo>
                        <a:pt x="953531" y="42819"/>
                        <a:pt x="993531" y="40437"/>
                        <a:pt x="1033512" y="40357"/>
                      </a:cubicBezTo>
                      <a:cubicBezTo>
                        <a:pt x="1073492" y="40437"/>
                        <a:pt x="1113492" y="42819"/>
                        <a:pt x="1153214" y="47563"/>
                      </a:cubicBezTo>
                      <a:cubicBezTo>
                        <a:pt x="1192956" y="52228"/>
                        <a:pt x="1232361" y="59554"/>
                        <a:pt x="1271210" y="69062"/>
                      </a:cubicBezTo>
                      <a:cubicBezTo>
                        <a:pt x="1290664" y="73727"/>
                        <a:pt x="1309899" y="79286"/>
                        <a:pt x="1329036" y="85082"/>
                      </a:cubicBezTo>
                      <a:cubicBezTo>
                        <a:pt x="1348093" y="91196"/>
                        <a:pt x="1367071" y="97509"/>
                        <a:pt x="1385731" y="104715"/>
                      </a:cubicBezTo>
                      <a:cubicBezTo>
                        <a:pt x="1404490" y="111683"/>
                        <a:pt x="1422892" y="119564"/>
                        <a:pt x="1441175" y="127643"/>
                      </a:cubicBezTo>
                      <a:cubicBezTo>
                        <a:pt x="1459359" y="135981"/>
                        <a:pt x="1477424" y="144596"/>
                        <a:pt x="1495071" y="154005"/>
                      </a:cubicBezTo>
                      <a:cubicBezTo>
                        <a:pt x="1499478" y="156348"/>
                        <a:pt x="1503945" y="158631"/>
                        <a:pt x="1508312" y="161033"/>
                      </a:cubicBezTo>
                      <a:lnTo>
                        <a:pt x="1521414" y="168358"/>
                      </a:lnTo>
                      <a:lnTo>
                        <a:pt x="1527965" y="172030"/>
                      </a:lnTo>
                      <a:lnTo>
                        <a:pt x="1534416" y="175842"/>
                      </a:lnTo>
                      <a:lnTo>
                        <a:pt x="1547339" y="183484"/>
                      </a:lnTo>
                      <a:cubicBezTo>
                        <a:pt x="1564372" y="193966"/>
                        <a:pt x="1581265" y="204685"/>
                        <a:pt x="1597662" y="216159"/>
                      </a:cubicBezTo>
                      <a:cubicBezTo>
                        <a:pt x="1614198" y="227435"/>
                        <a:pt x="1630158" y="239485"/>
                        <a:pt x="1646000" y="251713"/>
                      </a:cubicBezTo>
                      <a:cubicBezTo>
                        <a:pt x="1661642" y="264179"/>
                        <a:pt x="1677126" y="276844"/>
                        <a:pt x="1692035" y="290184"/>
                      </a:cubicBezTo>
                      <a:cubicBezTo>
                        <a:pt x="1707082" y="303366"/>
                        <a:pt x="1721494" y="317242"/>
                        <a:pt x="1735747" y="331257"/>
                      </a:cubicBezTo>
                      <a:cubicBezTo>
                        <a:pt x="1749762" y="345510"/>
                        <a:pt x="1763658" y="359922"/>
                        <a:pt x="1776819" y="374969"/>
                      </a:cubicBezTo>
                      <a:cubicBezTo>
                        <a:pt x="1790179" y="389857"/>
                        <a:pt x="1802844" y="405361"/>
                        <a:pt x="1815291" y="421004"/>
                      </a:cubicBezTo>
                      <a:cubicBezTo>
                        <a:pt x="1827499" y="436845"/>
                        <a:pt x="1839568" y="452805"/>
                        <a:pt x="1850844" y="469341"/>
                      </a:cubicBezTo>
                      <a:cubicBezTo>
                        <a:pt x="1862298" y="485738"/>
                        <a:pt x="1873037" y="502632"/>
                        <a:pt x="1883519" y="519664"/>
                      </a:cubicBezTo>
                      <a:lnTo>
                        <a:pt x="1891162" y="532587"/>
                      </a:lnTo>
                      <a:lnTo>
                        <a:pt x="1894973" y="539039"/>
                      </a:lnTo>
                      <a:lnTo>
                        <a:pt x="1898646" y="545590"/>
                      </a:lnTo>
                      <a:lnTo>
                        <a:pt x="1905971" y="558691"/>
                      </a:lnTo>
                      <a:cubicBezTo>
                        <a:pt x="1908373" y="563079"/>
                        <a:pt x="1910655" y="567525"/>
                        <a:pt x="1912998" y="571932"/>
                      </a:cubicBezTo>
                      <a:cubicBezTo>
                        <a:pt x="1922407" y="589580"/>
                        <a:pt x="1931003" y="607664"/>
                        <a:pt x="1939360" y="625828"/>
                      </a:cubicBezTo>
                      <a:cubicBezTo>
                        <a:pt x="1947440" y="644131"/>
                        <a:pt x="1955321" y="662533"/>
                        <a:pt x="1962288" y="681272"/>
                      </a:cubicBezTo>
                      <a:cubicBezTo>
                        <a:pt x="1969494" y="699933"/>
                        <a:pt x="1975827" y="718930"/>
                        <a:pt x="1981921" y="737967"/>
                      </a:cubicBezTo>
                      <a:cubicBezTo>
                        <a:pt x="1987718" y="757124"/>
                        <a:pt x="1993276" y="776340"/>
                        <a:pt x="1997941" y="795794"/>
                      </a:cubicBezTo>
                      <a:cubicBezTo>
                        <a:pt x="2017177" y="873491"/>
                        <a:pt x="2026487" y="953531"/>
                        <a:pt x="2026646" y="1033492"/>
                      </a:cubicBezTo>
                      <a:cubicBezTo>
                        <a:pt x="2026487" y="1113452"/>
                        <a:pt x="2017177" y="1193512"/>
                        <a:pt x="1997941" y="1271190"/>
                      </a:cubicBezTo>
                      <a:cubicBezTo>
                        <a:pt x="1993276" y="1290644"/>
                        <a:pt x="1987718" y="1309880"/>
                        <a:pt x="1981921" y="1329016"/>
                      </a:cubicBezTo>
                      <a:close/>
                    </a:path>
                  </a:pathLst>
                </a:custGeom>
                <a:solidFill>
                  <a:schemeClr val="accent4"/>
                </a:solidFill>
                <a:ln w="19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a typeface="+mn-ea"/>
                    <a:cs typeface="+mn-cs"/>
                  </a:endParaRPr>
                </a:p>
              </p:txBody>
            </p:sp>
          </p:grpSp>
          <p:pic>
            <p:nvPicPr>
              <p:cNvPr id="118" name="Picture 117">
                <a:extLst>
                  <a:ext uri="{FF2B5EF4-FFF2-40B4-BE49-F238E27FC236}">
                    <a16:creationId xmlns:a16="http://schemas.microsoft.com/office/drawing/2014/main" id="{FD0E2C6C-71F5-79D4-50C3-678A81AE7700}"/>
                  </a:ext>
                </a:extLst>
              </p:cNvPr>
              <p:cNvPicPr>
                <a:picLocks noChangeAspect="1"/>
              </p:cNvPicPr>
              <p:nvPr/>
            </p:nvPicPr>
            <p:blipFill>
              <a:blip r:embed="rId3"/>
              <a:stretch>
                <a:fillRect/>
              </a:stretch>
            </p:blipFill>
            <p:spPr>
              <a:xfrm>
                <a:off x="8596606" y="3420125"/>
                <a:ext cx="921236" cy="517081"/>
              </a:xfrm>
              <a:prstGeom prst="rect">
                <a:avLst/>
              </a:prstGeom>
            </p:spPr>
          </p:pic>
        </p:grpSp>
      </p:grpSp>
      <p:sp>
        <p:nvSpPr>
          <p:cNvPr id="126" name="TextBox 125">
            <a:extLst>
              <a:ext uri="{FF2B5EF4-FFF2-40B4-BE49-F238E27FC236}">
                <a16:creationId xmlns:a16="http://schemas.microsoft.com/office/drawing/2014/main" id="{778A0C64-A100-9C01-29A8-4DF91DA7E700}"/>
              </a:ext>
            </a:extLst>
          </p:cNvPr>
          <p:cNvSpPr txBox="1"/>
          <p:nvPr/>
        </p:nvSpPr>
        <p:spPr>
          <a:xfrm>
            <a:off x="5385600" y="-367200"/>
            <a:ext cx="65" cy="236347"/>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ptos" panose="020B0004020202020204" pitchFamily="34" charset="0"/>
              <a:ea typeface="+mn-ea"/>
              <a:cs typeface="Microsoft Sans Serif" panose="020B0604020202020204" pitchFamily="34" charset="0"/>
            </a:endParaRPr>
          </a:p>
        </p:txBody>
      </p:sp>
      <p:grpSp>
        <p:nvGrpSpPr>
          <p:cNvPr id="137" name="Group 136">
            <a:extLst>
              <a:ext uri="{FF2B5EF4-FFF2-40B4-BE49-F238E27FC236}">
                <a16:creationId xmlns:a16="http://schemas.microsoft.com/office/drawing/2014/main" id="{E7DFCDA3-1B4F-62A9-6301-0F24B31FEDB8}"/>
              </a:ext>
            </a:extLst>
          </p:cNvPr>
          <p:cNvGrpSpPr/>
          <p:nvPr/>
        </p:nvGrpSpPr>
        <p:grpSpPr>
          <a:xfrm>
            <a:off x="1036552" y="1419400"/>
            <a:ext cx="3394023" cy="2712629"/>
            <a:chOff x="1036552" y="1419400"/>
            <a:chExt cx="3394023" cy="2712629"/>
          </a:xfrm>
        </p:grpSpPr>
        <p:sp>
          <p:nvSpPr>
            <p:cNvPr id="9" name="Rectangle: Rounded Corners 7">
              <a:extLst>
                <a:ext uri="{FF2B5EF4-FFF2-40B4-BE49-F238E27FC236}">
                  <a16:creationId xmlns:a16="http://schemas.microsoft.com/office/drawing/2014/main" id="{0E58E969-2060-F413-AF09-BDB9BF6490E3}"/>
                </a:ext>
              </a:extLst>
            </p:cNvPr>
            <p:cNvSpPr/>
            <p:nvPr/>
          </p:nvSpPr>
          <p:spPr>
            <a:xfrm>
              <a:off x="1036552" y="1419400"/>
              <a:ext cx="3394023" cy="2712629"/>
            </a:xfrm>
            <a:prstGeom prst="roundRect">
              <a:avLst>
                <a:gd name="adj" fmla="val 2748"/>
              </a:avLst>
            </a:prstGeom>
            <a:solidFill>
              <a:schemeClr val="accent2">
                <a:lumMod val="90000"/>
                <a:lumOff val="1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nvGrpSpPr>
            <p:cNvPr id="136" name="Group 135">
              <a:extLst>
                <a:ext uri="{FF2B5EF4-FFF2-40B4-BE49-F238E27FC236}">
                  <a16:creationId xmlns:a16="http://schemas.microsoft.com/office/drawing/2014/main" id="{F2C5DE00-5950-C738-D0C2-D5A112461710}"/>
                </a:ext>
              </a:extLst>
            </p:cNvPr>
            <p:cNvGrpSpPr/>
            <p:nvPr/>
          </p:nvGrpSpPr>
          <p:grpSpPr>
            <a:xfrm>
              <a:off x="1264577" y="1577239"/>
              <a:ext cx="2848203" cy="2396950"/>
              <a:chOff x="1264577" y="1673681"/>
              <a:chExt cx="2848203" cy="2396950"/>
            </a:xfrm>
          </p:grpSpPr>
          <p:sp>
            <p:nvSpPr>
              <p:cNvPr id="99" name="TextBox 98">
                <a:extLst>
                  <a:ext uri="{FF2B5EF4-FFF2-40B4-BE49-F238E27FC236}">
                    <a16:creationId xmlns:a16="http://schemas.microsoft.com/office/drawing/2014/main" id="{6250F4FE-1A52-741B-A699-8B8746DA9C1A}"/>
                  </a:ext>
                </a:extLst>
              </p:cNvPr>
              <p:cNvSpPr txBox="1"/>
              <p:nvPr/>
            </p:nvSpPr>
            <p:spPr>
              <a:xfrm>
                <a:off x="1427116" y="1673681"/>
                <a:ext cx="2612896" cy="147733"/>
              </a:xfrm>
              <a:prstGeom prst="rect">
                <a:avLst/>
              </a:prstGeom>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00" b="0" i="0" u="none" strike="noStrike" kern="1200" cap="none" spc="300" normalizeH="0" baseline="0" noProof="0">
                    <a:ln>
                      <a:noFill/>
                    </a:ln>
                    <a:solidFill>
                      <a:srgbClr val="F5EF32"/>
                    </a:solidFill>
                    <a:effectLst/>
                    <a:uLnTx/>
                    <a:uFillTx/>
                    <a:latin typeface="Aptos SemiBold" panose="020B0004020202020204" pitchFamily="34" charset="0"/>
                    <a:cs typeface="Microsoft Sans Serif" panose="020B0604020202020204" pitchFamily="34" charset="0"/>
                  </a:rPr>
                  <a:t>TRAFFIC CONTEXT EXAMPLES</a:t>
                </a:r>
              </a:p>
            </p:txBody>
          </p:sp>
          <p:grpSp>
            <p:nvGrpSpPr>
              <p:cNvPr id="135" name="Group 134">
                <a:extLst>
                  <a:ext uri="{FF2B5EF4-FFF2-40B4-BE49-F238E27FC236}">
                    <a16:creationId xmlns:a16="http://schemas.microsoft.com/office/drawing/2014/main" id="{A0D94E94-100A-31F9-42CA-2DCDB31621FF}"/>
                  </a:ext>
                </a:extLst>
              </p:cNvPr>
              <p:cNvGrpSpPr/>
              <p:nvPr/>
            </p:nvGrpSpPr>
            <p:grpSpPr>
              <a:xfrm>
                <a:off x="1264577" y="2018008"/>
                <a:ext cx="2848203" cy="704780"/>
                <a:chOff x="1256775" y="2018008"/>
                <a:chExt cx="2848203" cy="704780"/>
              </a:xfrm>
            </p:grpSpPr>
            <p:grpSp>
              <p:nvGrpSpPr>
                <p:cNvPr id="134" name="Group 133">
                  <a:extLst>
                    <a:ext uri="{FF2B5EF4-FFF2-40B4-BE49-F238E27FC236}">
                      <a16:creationId xmlns:a16="http://schemas.microsoft.com/office/drawing/2014/main" id="{90080025-EACB-0081-AC57-7D5F8FD7CCE8}"/>
                    </a:ext>
                  </a:extLst>
                </p:cNvPr>
                <p:cNvGrpSpPr/>
                <p:nvPr/>
              </p:nvGrpSpPr>
              <p:grpSpPr>
                <a:xfrm>
                  <a:off x="1256775" y="2093164"/>
                  <a:ext cx="1333698" cy="629624"/>
                  <a:chOff x="1256775" y="2093164"/>
                  <a:chExt cx="1333698" cy="629624"/>
                </a:xfrm>
              </p:grpSpPr>
              <p:grpSp>
                <p:nvGrpSpPr>
                  <p:cNvPr id="2" name="Group 1">
                    <a:extLst>
                      <a:ext uri="{FF2B5EF4-FFF2-40B4-BE49-F238E27FC236}">
                        <a16:creationId xmlns:a16="http://schemas.microsoft.com/office/drawing/2014/main" id="{B8DBA5F5-DE43-66C9-A68F-7C5DE6468134}"/>
                      </a:ext>
                    </a:extLst>
                  </p:cNvPr>
                  <p:cNvGrpSpPr>
                    <a:grpSpLocks noChangeAspect="1"/>
                  </p:cNvGrpSpPr>
                  <p:nvPr/>
                </p:nvGrpSpPr>
                <p:grpSpPr>
                  <a:xfrm>
                    <a:off x="1602618" y="2093164"/>
                    <a:ext cx="642013" cy="296445"/>
                    <a:chOff x="2283030" y="3255061"/>
                    <a:chExt cx="2067142" cy="954487"/>
                  </a:xfrm>
                  <a:solidFill>
                    <a:schemeClr val="tx1"/>
                  </a:solidFill>
                </p:grpSpPr>
                <p:sp>
                  <p:nvSpPr>
                    <p:cNvPr id="8" name="Freeform 4">
                      <a:extLst>
                        <a:ext uri="{FF2B5EF4-FFF2-40B4-BE49-F238E27FC236}">
                          <a16:creationId xmlns:a16="http://schemas.microsoft.com/office/drawing/2014/main" id="{2A3BB645-07A0-A336-9BF4-BA922E0A90AB}"/>
                        </a:ext>
                      </a:extLst>
                    </p:cNvPr>
                    <p:cNvSpPr/>
                    <p:nvPr/>
                  </p:nvSpPr>
                  <p:spPr>
                    <a:xfrm>
                      <a:off x="2283030" y="3255061"/>
                      <a:ext cx="2067142" cy="954487"/>
                    </a:xfrm>
                    <a:custGeom>
                      <a:avLst/>
                      <a:gdLst>
                        <a:gd name="connsiteX0" fmla="*/ 2066746 w 2067142"/>
                        <a:gd name="connsiteY0" fmla="*/ 459957 h 954487"/>
                        <a:gd name="connsiteX1" fmla="*/ 2066447 w 2067142"/>
                        <a:gd name="connsiteY1" fmla="*/ 451313 h 954487"/>
                        <a:gd name="connsiteX2" fmla="*/ 2065812 w 2067142"/>
                        <a:gd name="connsiteY2" fmla="*/ 442689 h 954487"/>
                        <a:gd name="connsiteX3" fmla="*/ 2065156 w 2067142"/>
                        <a:gd name="connsiteY3" fmla="*/ 434066 h 954487"/>
                        <a:gd name="connsiteX4" fmla="*/ 2064341 w 2067142"/>
                        <a:gd name="connsiteY4" fmla="*/ 425442 h 954487"/>
                        <a:gd name="connsiteX5" fmla="*/ 2062155 w 2067142"/>
                        <a:gd name="connsiteY5" fmla="*/ 408254 h 954487"/>
                        <a:gd name="connsiteX6" fmla="*/ 2060824 w 2067142"/>
                        <a:gd name="connsiteY6" fmla="*/ 399690 h 954487"/>
                        <a:gd name="connsiteX7" fmla="*/ 2059314 w 2067142"/>
                        <a:gd name="connsiteY7" fmla="*/ 391166 h 954487"/>
                        <a:gd name="connsiteX8" fmla="*/ 2057784 w 2067142"/>
                        <a:gd name="connsiteY8" fmla="*/ 382641 h 954487"/>
                        <a:gd name="connsiteX9" fmla="*/ 2055916 w 2067142"/>
                        <a:gd name="connsiteY9" fmla="*/ 374177 h 954487"/>
                        <a:gd name="connsiteX10" fmla="*/ 2051962 w 2067142"/>
                        <a:gd name="connsiteY10" fmla="*/ 357287 h 954487"/>
                        <a:gd name="connsiteX11" fmla="*/ 2047233 w 2067142"/>
                        <a:gd name="connsiteY11" fmla="*/ 340596 h 954487"/>
                        <a:gd name="connsiteX12" fmla="*/ 1988874 w 2067142"/>
                        <a:gd name="connsiteY12" fmla="*/ 215354 h 954487"/>
                        <a:gd name="connsiteX13" fmla="*/ 1897232 w 2067142"/>
                        <a:gd name="connsiteY13" fmla="*/ 112168 h 954487"/>
                        <a:gd name="connsiteX14" fmla="*/ 1883760 w 2067142"/>
                        <a:gd name="connsiteY14" fmla="*/ 101279 h 954487"/>
                        <a:gd name="connsiteX15" fmla="*/ 1876945 w 2067142"/>
                        <a:gd name="connsiteY15" fmla="*/ 95934 h 954487"/>
                        <a:gd name="connsiteX16" fmla="*/ 1869951 w 2067142"/>
                        <a:gd name="connsiteY16" fmla="*/ 90847 h 954487"/>
                        <a:gd name="connsiteX17" fmla="*/ 1855803 w 2067142"/>
                        <a:gd name="connsiteY17" fmla="*/ 80872 h 954487"/>
                        <a:gd name="connsiteX18" fmla="*/ 1841218 w 2067142"/>
                        <a:gd name="connsiteY18" fmla="*/ 71513 h 954487"/>
                        <a:gd name="connsiteX19" fmla="*/ 1837562 w 2067142"/>
                        <a:gd name="connsiteY19" fmla="*/ 69188 h 954487"/>
                        <a:gd name="connsiteX20" fmla="*/ 1833807 w 2067142"/>
                        <a:gd name="connsiteY20" fmla="*/ 67022 h 954487"/>
                        <a:gd name="connsiteX21" fmla="*/ 1826295 w 2067142"/>
                        <a:gd name="connsiteY21" fmla="*/ 62691 h 954487"/>
                        <a:gd name="connsiteX22" fmla="*/ 1818785 w 2067142"/>
                        <a:gd name="connsiteY22" fmla="*/ 58379 h 954487"/>
                        <a:gd name="connsiteX23" fmla="*/ 1811115 w 2067142"/>
                        <a:gd name="connsiteY23" fmla="*/ 54345 h 954487"/>
                        <a:gd name="connsiteX24" fmla="*/ 1795656 w 2067142"/>
                        <a:gd name="connsiteY24" fmla="*/ 46516 h 954487"/>
                        <a:gd name="connsiteX25" fmla="*/ 1779859 w 2067142"/>
                        <a:gd name="connsiteY25" fmla="*/ 39363 h 954487"/>
                        <a:gd name="connsiteX26" fmla="*/ 1646430 w 2067142"/>
                        <a:gd name="connsiteY26" fmla="*/ 3418 h 954487"/>
                        <a:gd name="connsiteX27" fmla="*/ 1637826 w 2067142"/>
                        <a:gd name="connsiteY27" fmla="*/ 2384 h 954487"/>
                        <a:gd name="connsiteX28" fmla="*/ 1629202 w 2067142"/>
                        <a:gd name="connsiteY28" fmla="*/ 1709 h 954487"/>
                        <a:gd name="connsiteX29" fmla="*/ 1611935 w 2067142"/>
                        <a:gd name="connsiteY29" fmla="*/ 536 h 954487"/>
                        <a:gd name="connsiteX30" fmla="*/ 1594648 w 2067142"/>
                        <a:gd name="connsiteY30" fmla="*/ 99 h 954487"/>
                        <a:gd name="connsiteX31" fmla="*/ 1590336 w 2067142"/>
                        <a:gd name="connsiteY31" fmla="*/ 0 h 954487"/>
                        <a:gd name="connsiteX32" fmla="*/ 476827 w 2067142"/>
                        <a:gd name="connsiteY32" fmla="*/ 0 h 954487"/>
                        <a:gd name="connsiteX33" fmla="*/ 472515 w 2067142"/>
                        <a:gd name="connsiteY33" fmla="*/ 99 h 954487"/>
                        <a:gd name="connsiteX34" fmla="*/ 455228 w 2067142"/>
                        <a:gd name="connsiteY34" fmla="*/ 536 h 954487"/>
                        <a:gd name="connsiteX35" fmla="*/ 437960 w 2067142"/>
                        <a:gd name="connsiteY35" fmla="*/ 1709 h 954487"/>
                        <a:gd name="connsiteX36" fmla="*/ 429337 w 2067142"/>
                        <a:gd name="connsiteY36" fmla="*/ 2384 h 954487"/>
                        <a:gd name="connsiteX37" fmla="*/ 420733 w 2067142"/>
                        <a:gd name="connsiteY37" fmla="*/ 3418 h 954487"/>
                        <a:gd name="connsiteX38" fmla="*/ 287304 w 2067142"/>
                        <a:gd name="connsiteY38" fmla="*/ 39363 h 954487"/>
                        <a:gd name="connsiteX39" fmla="*/ 271507 w 2067142"/>
                        <a:gd name="connsiteY39" fmla="*/ 46516 h 954487"/>
                        <a:gd name="connsiteX40" fmla="*/ 256048 w 2067142"/>
                        <a:gd name="connsiteY40" fmla="*/ 54345 h 954487"/>
                        <a:gd name="connsiteX41" fmla="*/ 248378 w 2067142"/>
                        <a:gd name="connsiteY41" fmla="*/ 58379 h 954487"/>
                        <a:gd name="connsiteX42" fmla="*/ 240867 w 2067142"/>
                        <a:gd name="connsiteY42" fmla="*/ 62691 h 954487"/>
                        <a:gd name="connsiteX43" fmla="*/ 233356 w 2067142"/>
                        <a:gd name="connsiteY43" fmla="*/ 67022 h 954487"/>
                        <a:gd name="connsiteX44" fmla="*/ 229601 w 2067142"/>
                        <a:gd name="connsiteY44" fmla="*/ 69188 h 954487"/>
                        <a:gd name="connsiteX45" fmla="*/ 225945 w 2067142"/>
                        <a:gd name="connsiteY45" fmla="*/ 71513 h 954487"/>
                        <a:gd name="connsiteX46" fmla="*/ 211360 w 2067142"/>
                        <a:gd name="connsiteY46" fmla="*/ 80872 h 954487"/>
                        <a:gd name="connsiteX47" fmla="*/ 197212 w 2067142"/>
                        <a:gd name="connsiteY47" fmla="*/ 90847 h 954487"/>
                        <a:gd name="connsiteX48" fmla="*/ 190218 w 2067142"/>
                        <a:gd name="connsiteY48" fmla="*/ 95934 h 954487"/>
                        <a:gd name="connsiteX49" fmla="*/ 183402 w 2067142"/>
                        <a:gd name="connsiteY49" fmla="*/ 101279 h 954487"/>
                        <a:gd name="connsiteX50" fmla="*/ 169930 w 2067142"/>
                        <a:gd name="connsiteY50" fmla="*/ 112168 h 954487"/>
                        <a:gd name="connsiteX51" fmla="*/ 78289 w 2067142"/>
                        <a:gd name="connsiteY51" fmla="*/ 215354 h 954487"/>
                        <a:gd name="connsiteX52" fmla="*/ 19930 w 2067142"/>
                        <a:gd name="connsiteY52" fmla="*/ 340596 h 954487"/>
                        <a:gd name="connsiteX53" fmla="*/ 15201 w 2067142"/>
                        <a:gd name="connsiteY53" fmla="*/ 357287 h 954487"/>
                        <a:gd name="connsiteX54" fmla="*/ 11247 w 2067142"/>
                        <a:gd name="connsiteY54" fmla="*/ 374177 h 954487"/>
                        <a:gd name="connsiteX55" fmla="*/ 9379 w 2067142"/>
                        <a:gd name="connsiteY55" fmla="*/ 382641 h 954487"/>
                        <a:gd name="connsiteX56" fmla="*/ 7849 w 2067142"/>
                        <a:gd name="connsiteY56" fmla="*/ 391166 h 954487"/>
                        <a:gd name="connsiteX57" fmla="*/ 6339 w 2067142"/>
                        <a:gd name="connsiteY57" fmla="*/ 399690 h 954487"/>
                        <a:gd name="connsiteX58" fmla="*/ 5007 w 2067142"/>
                        <a:gd name="connsiteY58" fmla="*/ 408254 h 954487"/>
                        <a:gd name="connsiteX59" fmla="*/ 2822 w 2067142"/>
                        <a:gd name="connsiteY59" fmla="*/ 425442 h 954487"/>
                        <a:gd name="connsiteX60" fmla="*/ 2007 w 2067142"/>
                        <a:gd name="connsiteY60" fmla="*/ 434066 h 954487"/>
                        <a:gd name="connsiteX61" fmla="*/ 1351 w 2067142"/>
                        <a:gd name="connsiteY61" fmla="*/ 442689 h 954487"/>
                        <a:gd name="connsiteX62" fmla="*/ 715 w 2067142"/>
                        <a:gd name="connsiteY62" fmla="*/ 451313 h 954487"/>
                        <a:gd name="connsiteX63" fmla="*/ 417 w 2067142"/>
                        <a:gd name="connsiteY63" fmla="*/ 459957 h 954487"/>
                        <a:gd name="connsiteX64" fmla="*/ 0 w 2067142"/>
                        <a:gd name="connsiteY64" fmla="*/ 477244 h 954487"/>
                        <a:gd name="connsiteX65" fmla="*/ 417 w 2067142"/>
                        <a:gd name="connsiteY65" fmla="*/ 494531 h 954487"/>
                        <a:gd name="connsiteX66" fmla="*/ 715 w 2067142"/>
                        <a:gd name="connsiteY66" fmla="*/ 503174 h 954487"/>
                        <a:gd name="connsiteX67" fmla="*/ 1351 w 2067142"/>
                        <a:gd name="connsiteY67" fmla="*/ 511798 h 954487"/>
                        <a:gd name="connsiteX68" fmla="*/ 2007 w 2067142"/>
                        <a:gd name="connsiteY68" fmla="*/ 520422 h 954487"/>
                        <a:gd name="connsiteX69" fmla="*/ 2822 w 2067142"/>
                        <a:gd name="connsiteY69" fmla="*/ 529045 h 954487"/>
                        <a:gd name="connsiteX70" fmla="*/ 5007 w 2067142"/>
                        <a:gd name="connsiteY70" fmla="*/ 546233 h 954487"/>
                        <a:gd name="connsiteX71" fmla="*/ 6339 w 2067142"/>
                        <a:gd name="connsiteY71" fmla="*/ 554797 h 954487"/>
                        <a:gd name="connsiteX72" fmla="*/ 7849 w 2067142"/>
                        <a:gd name="connsiteY72" fmla="*/ 563322 h 954487"/>
                        <a:gd name="connsiteX73" fmla="*/ 9379 w 2067142"/>
                        <a:gd name="connsiteY73" fmla="*/ 571846 h 954487"/>
                        <a:gd name="connsiteX74" fmla="*/ 11247 w 2067142"/>
                        <a:gd name="connsiteY74" fmla="*/ 580311 h 954487"/>
                        <a:gd name="connsiteX75" fmla="*/ 15201 w 2067142"/>
                        <a:gd name="connsiteY75" fmla="*/ 597200 h 954487"/>
                        <a:gd name="connsiteX76" fmla="*/ 19930 w 2067142"/>
                        <a:gd name="connsiteY76" fmla="*/ 613891 h 954487"/>
                        <a:gd name="connsiteX77" fmla="*/ 78289 w 2067142"/>
                        <a:gd name="connsiteY77" fmla="*/ 739134 h 954487"/>
                        <a:gd name="connsiteX78" fmla="*/ 169930 w 2067142"/>
                        <a:gd name="connsiteY78" fmla="*/ 842320 h 954487"/>
                        <a:gd name="connsiteX79" fmla="*/ 183402 w 2067142"/>
                        <a:gd name="connsiteY79" fmla="*/ 853209 h 954487"/>
                        <a:gd name="connsiteX80" fmla="*/ 190218 w 2067142"/>
                        <a:gd name="connsiteY80" fmla="*/ 858554 h 954487"/>
                        <a:gd name="connsiteX81" fmla="*/ 197212 w 2067142"/>
                        <a:gd name="connsiteY81" fmla="*/ 863641 h 954487"/>
                        <a:gd name="connsiteX82" fmla="*/ 211360 w 2067142"/>
                        <a:gd name="connsiteY82" fmla="*/ 873615 h 954487"/>
                        <a:gd name="connsiteX83" fmla="*/ 225945 w 2067142"/>
                        <a:gd name="connsiteY83" fmla="*/ 882974 h 954487"/>
                        <a:gd name="connsiteX84" fmla="*/ 229601 w 2067142"/>
                        <a:gd name="connsiteY84" fmla="*/ 885299 h 954487"/>
                        <a:gd name="connsiteX85" fmla="*/ 233356 w 2067142"/>
                        <a:gd name="connsiteY85" fmla="*/ 887465 h 954487"/>
                        <a:gd name="connsiteX86" fmla="*/ 240867 w 2067142"/>
                        <a:gd name="connsiteY86" fmla="*/ 891797 h 954487"/>
                        <a:gd name="connsiteX87" fmla="*/ 248378 w 2067142"/>
                        <a:gd name="connsiteY87" fmla="*/ 896109 h 954487"/>
                        <a:gd name="connsiteX88" fmla="*/ 256048 w 2067142"/>
                        <a:gd name="connsiteY88" fmla="*/ 900142 h 954487"/>
                        <a:gd name="connsiteX89" fmla="*/ 271507 w 2067142"/>
                        <a:gd name="connsiteY89" fmla="*/ 907971 h 954487"/>
                        <a:gd name="connsiteX90" fmla="*/ 287304 w 2067142"/>
                        <a:gd name="connsiteY90" fmla="*/ 915124 h 954487"/>
                        <a:gd name="connsiteX91" fmla="*/ 420733 w 2067142"/>
                        <a:gd name="connsiteY91" fmla="*/ 951070 h 954487"/>
                        <a:gd name="connsiteX92" fmla="*/ 429337 w 2067142"/>
                        <a:gd name="connsiteY92" fmla="*/ 952103 h 954487"/>
                        <a:gd name="connsiteX93" fmla="*/ 437960 w 2067142"/>
                        <a:gd name="connsiteY93" fmla="*/ 952778 h 954487"/>
                        <a:gd name="connsiteX94" fmla="*/ 455228 w 2067142"/>
                        <a:gd name="connsiteY94" fmla="*/ 953951 h 954487"/>
                        <a:gd name="connsiteX95" fmla="*/ 472515 w 2067142"/>
                        <a:gd name="connsiteY95" fmla="*/ 954388 h 954487"/>
                        <a:gd name="connsiteX96" fmla="*/ 476827 w 2067142"/>
                        <a:gd name="connsiteY96" fmla="*/ 954487 h 954487"/>
                        <a:gd name="connsiteX97" fmla="*/ 1590316 w 2067142"/>
                        <a:gd name="connsiteY97" fmla="*/ 954487 h 954487"/>
                        <a:gd name="connsiteX98" fmla="*/ 1594628 w 2067142"/>
                        <a:gd name="connsiteY98" fmla="*/ 954388 h 954487"/>
                        <a:gd name="connsiteX99" fmla="*/ 1611915 w 2067142"/>
                        <a:gd name="connsiteY99" fmla="*/ 953951 h 954487"/>
                        <a:gd name="connsiteX100" fmla="*/ 1629182 w 2067142"/>
                        <a:gd name="connsiteY100" fmla="*/ 952778 h 954487"/>
                        <a:gd name="connsiteX101" fmla="*/ 1637806 w 2067142"/>
                        <a:gd name="connsiteY101" fmla="*/ 952103 h 954487"/>
                        <a:gd name="connsiteX102" fmla="*/ 1646410 w 2067142"/>
                        <a:gd name="connsiteY102" fmla="*/ 951070 h 954487"/>
                        <a:gd name="connsiteX103" fmla="*/ 1779839 w 2067142"/>
                        <a:gd name="connsiteY103" fmla="*/ 915124 h 954487"/>
                        <a:gd name="connsiteX104" fmla="*/ 1795636 w 2067142"/>
                        <a:gd name="connsiteY104" fmla="*/ 907971 h 954487"/>
                        <a:gd name="connsiteX105" fmla="*/ 1811095 w 2067142"/>
                        <a:gd name="connsiteY105" fmla="*/ 900142 h 954487"/>
                        <a:gd name="connsiteX106" fmla="*/ 1818765 w 2067142"/>
                        <a:gd name="connsiteY106" fmla="*/ 896109 h 954487"/>
                        <a:gd name="connsiteX107" fmla="*/ 1826276 w 2067142"/>
                        <a:gd name="connsiteY107" fmla="*/ 891797 h 954487"/>
                        <a:gd name="connsiteX108" fmla="*/ 1833787 w 2067142"/>
                        <a:gd name="connsiteY108" fmla="*/ 887465 h 954487"/>
                        <a:gd name="connsiteX109" fmla="*/ 1837542 w 2067142"/>
                        <a:gd name="connsiteY109" fmla="*/ 885299 h 954487"/>
                        <a:gd name="connsiteX110" fmla="*/ 1841198 w 2067142"/>
                        <a:gd name="connsiteY110" fmla="*/ 882974 h 954487"/>
                        <a:gd name="connsiteX111" fmla="*/ 1855783 w 2067142"/>
                        <a:gd name="connsiteY111" fmla="*/ 873615 h 954487"/>
                        <a:gd name="connsiteX112" fmla="*/ 1869931 w 2067142"/>
                        <a:gd name="connsiteY112" fmla="*/ 863641 h 954487"/>
                        <a:gd name="connsiteX113" fmla="*/ 1876925 w 2067142"/>
                        <a:gd name="connsiteY113" fmla="*/ 858554 h 954487"/>
                        <a:gd name="connsiteX114" fmla="*/ 1883740 w 2067142"/>
                        <a:gd name="connsiteY114" fmla="*/ 853209 h 954487"/>
                        <a:gd name="connsiteX115" fmla="*/ 1897212 w 2067142"/>
                        <a:gd name="connsiteY115" fmla="*/ 842320 h 954487"/>
                        <a:gd name="connsiteX116" fmla="*/ 1988854 w 2067142"/>
                        <a:gd name="connsiteY116" fmla="*/ 739134 h 954487"/>
                        <a:gd name="connsiteX117" fmla="*/ 2047213 w 2067142"/>
                        <a:gd name="connsiteY117" fmla="*/ 613891 h 954487"/>
                        <a:gd name="connsiteX118" fmla="*/ 2051942 w 2067142"/>
                        <a:gd name="connsiteY118" fmla="*/ 597200 h 954487"/>
                        <a:gd name="connsiteX119" fmla="*/ 2055896 w 2067142"/>
                        <a:gd name="connsiteY119" fmla="*/ 580311 h 954487"/>
                        <a:gd name="connsiteX120" fmla="*/ 2057764 w 2067142"/>
                        <a:gd name="connsiteY120" fmla="*/ 571846 h 954487"/>
                        <a:gd name="connsiteX121" fmla="*/ 2059294 w 2067142"/>
                        <a:gd name="connsiteY121" fmla="*/ 563322 h 954487"/>
                        <a:gd name="connsiteX122" fmla="*/ 2060804 w 2067142"/>
                        <a:gd name="connsiteY122" fmla="*/ 554797 h 954487"/>
                        <a:gd name="connsiteX123" fmla="*/ 2062136 w 2067142"/>
                        <a:gd name="connsiteY123" fmla="*/ 546233 h 954487"/>
                        <a:gd name="connsiteX124" fmla="*/ 2064321 w 2067142"/>
                        <a:gd name="connsiteY124" fmla="*/ 529045 h 954487"/>
                        <a:gd name="connsiteX125" fmla="*/ 2065136 w 2067142"/>
                        <a:gd name="connsiteY125" fmla="*/ 520422 h 954487"/>
                        <a:gd name="connsiteX126" fmla="*/ 2065792 w 2067142"/>
                        <a:gd name="connsiteY126" fmla="*/ 511798 h 954487"/>
                        <a:gd name="connsiteX127" fmla="*/ 2066428 w 2067142"/>
                        <a:gd name="connsiteY127" fmla="*/ 503174 h 954487"/>
                        <a:gd name="connsiteX128" fmla="*/ 2066726 w 2067142"/>
                        <a:gd name="connsiteY128" fmla="*/ 494531 h 954487"/>
                        <a:gd name="connsiteX129" fmla="*/ 2067143 w 2067142"/>
                        <a:gd name="connsiteY129" fmla="*/ 477244 h 954487"/>
                        <a:gd name="connsiteX130" fmla="*/ 2066726 w 2067142"/>
                        <a:gd name="connsiteY130" fmla="*/ 459957 h 954487"/>
                        <a:gd name="connsiteX131" fmla="*/ 2026349 w 2067142"/>
                        <a:gd name="connsiteY131" fmla="*/ 493080 h 954487"/>
                        <a:gd name="connsiteX132" fmla="*/ 2026071 w 2067142"/>
                        <a:gd name="connsiteY132" fmla="*/ 500989 h 954487"/>
                        <a:gd name="connsiteX133" fmla="*/ 2025475 w 2067142"/>
                        <a:gd name="connsiteY133" fmla="*/ 508897 h 954487"/>
                        <a:gd name="connsiteX134" fmla="*/ 2024879 w 2067142"/>
                        <a:gd name="connsiteY134" fmla="*/ 516805 h 954487"/>
                        <a:gd name="connsiteX135" fmla="*/ 2024124 w 2067142"/>
                        <a:gd name="connsiteY135" fmla="*/ 524694 h 954487"/>
                        <a:gd name="connsiteX136" fmla="*/ 2022117 w 2067142"/>
                        <a:gd name="connsiteY136" fmla="*/ 540431 h 954487"/>
                        <a:gd name="connsiteX137" fmla="*/ 2020885 w 2067142"/>
                        <a:gd name="connsiteY137" fmla="*/ 548260 h 954487"/>
                        <a:gd name="connsiteX138" fmla="*/ 2019494 w 2067142"/>
                        <a:gd name="connsiteY138" fmla="*/ 556069 h 954487"/>
                        <a:gd name="connsiteX139" fmla="*/ 2018103 w 2067142"/>
                        <a:gd name="connsiteY139" fmla="*/ 563878 h 954487"/>
                        <a:gd name="connsiteX140" fmla="*/ 2016394 w 2067142"/>
                        <a:gd name="connsiteY140" fmla="*/ 571627 h 954487"/>
                        <a:gd name="connsiteX141" fmla="*/ 2012798 w 2067142"/>
                        <a:gd name="connsiteY141" fmla="*/ 587067 h 954487"/>
                        <a:gd name="connsiteX142" fmla="*/ 2008466 w 2067142"/>
                        <a:gd name="connsiteY142" fmla="*/ 602327 h 954487"/>
                        <a:gd name="connsiteX143" fmla="*/ 1955055 w 2067142"/>
                        <a:gd name="connsiteY143" fmla="*/ 716919 h 954487"/>
                        <a:gd name="connsiteX144" fmla="*/ 1871143 w 2067142"/>
                        <a:gd name="connsiteY144" fmla="*/ 811402 h 954487"/>
                        <a:gd name="connsiteX145" fmla="*/ 1858823 w 2067142"/>
                        <a:gd name="connsiteY145" fmla="*/ 821357 h 954487"/>
                        <a:gd name="connsiteX146" fmla="*/ 1852584 w 2067142"/>
                        <a:gd name="connsiteY146" fmla="*/ 826245 h 954487"/>
                        <a:gd name="connsiteX147" fmla="*/ 1846166 w 2067142"/>
                        <a:gd name="connsiteY147" fmla="*/ 830894 h 954487"/>
                        <a:gd name="connsiteX148" fmla="*/ 1833210 w 2067142"/>
                        <a:gd name="connsiteY148" fmla="*/ 840035 h 954487"/>
                        <a:gd name="connsiteX149" fmla="*/ 1819858 w 2067142"/>
                        <a:gd name="connsiteY149" fmla="*/ 848599 h 954487"/>
                        <a:gd name="connsiteX150" fmla="*/ 1816519 w 2067142"/>
                        <a:gd name="connsiteY150" fmla="*/ 850745 h 954487"/>
                        <a:gd name="connsiteX151" fmla="*/ 1813082 w 2067142"/>
                        <a:gd name="connsiteY151" fmla="*/ 852732 h 954487"/>
                        <a:gd name="connsiteX152" fmla="*/ 1806207 w 2067142"/>
                        <a:gd name="connsiteY152" fmla="*/ 856686 h 954487"/>
                        <a:gd name="connsiteX153" fmla="*/ 1799332 w 2067142"/>
                        <a:gd name="connsiteY153" fmla="*/ 860640 h 954487"/>
                        <a:gd name="connsiteX154" fmla="*/ 1792297 w 2067142"/>
                        <a:gd name="connsiteY154" fmla="*/ 864316 h 954487"/>
                        <a:gd name="connsiteX155" fmla="*/ 1778150 w 2067142"/>
                        <a:gd name="connsiteY155" fmla="*/ 871489 h 954487"/>
                        <a:gd name="connsiteX156" fmla="*/ 1763704 w 2067142"/>
                        <a:gd name="connsiteY156" fmla="*/ 878027 h 954487"/>
                        <a:gd name="connsiteX157" fmla="*/ 1641641 w 2067142"/>
                        <a:gd name="connsiteY157" fmla="*/ 910912 h 954487"/>
                        <a:gd name="connsiteX158" fmla="*/ 1633773 w 2067142"/>
                        <a:gd name="connsiteY158" fmla="*/ 911866 h 954487"/>
                        <a:gd name="connsiteX159" fmla="*/ 1625864 w 2067142"/>
                        <a:gd name="connsiteY159" fmla="*/ 912482 h 954487"/>
                        <a:gd name="connsiteX160" fmla="*/ 1610047 w 2067142"/>
                        <a:gd name="connsiteY160" fmla="*/ 913555 h 954487"/>
                        <a:gd name="connsiteX161" fmla="*/ 1594211 w 2067142"/>
                        <a:gd name="connsiteY161" fmla="*/ 913952 h 954487"/>
                        <a:gd name="connsiteX162" fmla="*/ 1590257 w 2067142"/>
                        <a:gd name="connsiteY162" fmla="*/ 914051 h 954487"/>
                        <a:gd name="connsiteX163" fmla="*/ 476866 w 2067142"/>
                        <a:gd name="connsiteY163" fmla="*/ 914051 h 954487"/>
                        <a:gd name="connsiteX164" fmla="*/ 472912 w 2067142"/>
                        <a:gd name="connsiteY164" fmla="*/ 913952 h 954487"/>
                        <a:gd name="connsiteX165" fmla="*/ 457076 w 2067142"/>
                        <a:gd name="connsiteY165" fmla="*/ 913555 h 954487"/>
                        <a:gd name="connsiteX166" fmla="*/ 441259 w 2067142"/>
                        <a:gd name="connsiteY166" fmla="*/ 912482 h 954487"/>
                        <a:gd name="connsiteX167" fmla="*/ 433351 w 2067142"/>
                        <a:gd name="connsiteY167" fmla="*/ 911886 h 954487"/>
                        <a:gd name="connsiteX168" fmla="*/ 425482 w 2067142"/>
                        <a:gd name="connsiteY168" fmla="*/ 910932 h 954487"/>
                        <a:gd name="connsiteX169" fmla="*/ 303419 w 2067142"/>
                        <a:gd name="connsiteY169" fmla="*/ 878047 h 954487"/>
                        <a:gd name="connsiteX170" fmla="*/ 288973 w 2067142"/>
                        <a:gd name="connsiteY170" fmla="*/ 871509 h 954487"/>
                        <a:gd name="connsiteX171" fmla="*/ 274826 w 2067142"/>
                        <a:gd name="connsiteY171" fmla="*/ 864336 h 954487"/>
                        <a:gd name="connsiteX172" fmla="*/ 267792 w 2067142"/>
                        <a:gd name="connsiteY172" fmla="*/ 860660 h 954487"/>
                        <a:gd name="connsiteX173" fmla="*/ 260916 w 2067142"/>
                        <a:gd name="connsiteY173" fmla="*/ 856706 h 954487"/>
                        <a:gd name="connsiteX174" fmla="*/ 254041 w 2067142"/>
                        <a:gd name="connsiteY174" fmla="*/ 852752 h 954487"/>
                        <a:gd name="connsiteX175" fmla="*/ 250604 w 2067142"/>
                        <a:gd name="connsiteY175" fmla="*/ 850765 h 954487"/>
                        <a:gd name="connsiteX176" fmla="*/ 247266 w 2067142"/>
                        <a:gd name="connsiteY176" fmla="*/ 848619 h 954487"/>
                        <a:gd name="connsiteX177" fmla="*/ 233913 w 2067142"/>
                        <a:gd name="connsiteY177" fmla="*/ 840055 h 954487"/>
                        <a:gd name="connsiteX178" fmla="*/ 220957 w 2067142"/>
                        <a:gd name="connsiteY178" fmla="*/ 830914 h 954487"/>
                        <a:gd name="connsiteX179" fmla="*/ 214539 w 2067142"/>
                        <a:gd name="connsiteY179" fmla="*/ 826265 h 954487"/>
                        <a:gd name="connsiteX180" fmla="*/ 208300 w 2067142"/>
                        <a:gd name="connsiteY180" fmla="*/ 821377 h 954487"/>
                        <a:gd name="connsiteX181" fmla="*/ 195980 w 2067142"/>
                        <a:gd name="connsiteY181" fmla="*/ 811422 h 954487"/>
                        <a:gd name="connsiteX182" fmla="*/ 112068 w 2067142"/>
                        <a:gd name="connsiteY182" fmla="*/ 716938 h 954487"/>
                        <a:gd name="connsiteX183" fmla="*/ 58657 w 2067142"/>
                        <a:gd name="connsiteY183" fmla="*/ 602347 h 954487"/>
                        <a:gd name="connsiteX184" fmla="*/ 54325 w 2067142"/>
                        <a:gd name="connsiteY184" fmla="*/ 587086 h 954487"/>
                        <a:gd name="connsiteX185" fmla="*/ 50729 w 2067142"/>
                        <a:gd name="connsiteY185" fmla="*/ 571647 h 954487"/>
                        <a:gd name="connsiteX186" fmla="*/ 49020 w 2067142"/>
                        <a:gd name="connsiteY186" fmla="*/ 563898 h 954487"/>
                        <a:gd name="connsiteX187" fmla="*/ 47629 w 2067142"/>
                        <a:gd name="connsiteY187" fmla="*/ 556089 h 954487"/>
                        <a:gd name="connsiteX188" fmla="*/ 46238 w 2067142"/>
                        <a:gd name="connsiteY188" fmla="*/ 548280 h 954487"/>
                        <a:gd name="connsiteX189" fmla="*/ 45006 w 2067142"/>
                        <a:gd name="connsiteY189" fmla="*/ 540451 h 954487"/>
                        <a:gd name="connsiteX190" fmla="*/ 42999 w 2067142"/>
                        <a:gd name="connsiteY190" fmla="*/ 524714 h 954487"/>
                        <a:gd name="connsiteX191" fmla="*/ 42244 w 2067142"/>
                        <a:gd name="connsiteY191" fmla="*/ 516825 h 954487"/>
                        <a:gd name="connsiteX192" fmla="*/ 41648 w 2067142"/>
                        <a:gd name="connsiteY192" fmla="*/ 508917 h 954487"/>
                        <a:gd name="connsiteX193" fmla="*/ 41052 w 2067142"/>
                        <a:gd name="connsiteY193" fmla="*/ 501009 h 954487"/>
                        <a:gd name="connsiteX194" fmla="*/ 40774 w 2067142"/>
                        <a:gd name="connsiteY194" fmla="*/ 493100 h 954487"/>
                        <a:gd name="connsiteX195" fmla="*/ 40376 w 2067142"/>
                        <a:gd name="connsiteY195" fmla="*/ 477264 h 954487"/>
                        <a:gd name="connsiteX196" fmla="*/ 40774 w 2067142"/>
                        <a:gd name="connsiteY196" fmla="*/ 461427 h 954487"/>
                        <a:gd name="connsiteX197" fmla="*/ 41052 w 2067142"/>
                        <a:gd name="connsiteY197" fmla="*/ 453519 h 954487"/>
                        <a:gd name="connsiteX198" fmla="*/ 41648 w 2067142"/>
                        <a:gd name="connsiteY198" fmla="*/ 445610 h 954487"/>
                        <a:gd name="connsiteX199" fmla="*/ 42244 w 2067142"/>
                        <a:gd name="connsiteY199" fmla="*/ 437702 h 954487"/>
                        <a:gd name="connsiteX200" fmla="*/ 42999 w 2067142"/>
                        <a:gd name="connsiteY200" fmla="*/ 429813 h 954487"/>
                        <a:gd name="connsiteX201" fmla="*/ 45006 w 2067142"/>
                        <a:gd name="connsiteY201" fmla="*/ 414076 h 954487"/>
                        <a:gd name="connsiteX202" fmla="*/ 46238 w 2067142"/>
                        <a:gd name="connsiteY202" fmla="*/ 406247 h 954487"/>
                        <a:gd name="connsiteX203" fmla="*/ 47629 w 2067142"/>
                        <a:gd name="connsiteY203" fmla="*/ 398438 h 954487"/>
                        <a:gd name="connsiteX204" fmla="*/ 49020 w 2067142"/>
                        <a:gd name="connsiteY204" fmla="*/ 390629 h 954487"/>
                        <a:gd name="connsiteX205" fmla="*/ 50729 w 2067142"/>
                        <a:gd name="connsiteY205" fmla="*/ 382880 h 954487"/>
                        <a:gd name="connsiteX206" fmla="*/ 54325 w 2067142"/>
                        <a:gd name="connsiteY206" fmla="*/ 367441 h 954487"/>
                        <a:gd name="connsiteX207" fmla="*/ 58657 w 2067142"/>
                        <a:gd name="connsiteY207" fmla="*/ 352180 h 954487"/>
                        <a:gd name="connsiteX208" fmla="*/ 112068 w 2067142"/>
                        <a:gd name="connsiteY208" fmla="*/ 237589 h 954487"/>
                        <a:gd name="connsiteX209" fmla="*/ 195980 w 2067142"/>
                        <a:gd name="connsiteY209" fmla="*/ 143106 h 954487"/>
                        <a:gd name="connsiteX210" fmla="*/ 208300 w 2067142"/>
                        <a:gd name="connsiteY210" fmla="*/ 133151 h 954487"/>
                        <a:gd name="connsiteX211" fmla="*/ 214539 w 2067142"/>
                        <a:gd name="connsiteY211" fmla="*/ 128262 h 954487"/>
                        <a:gd name="connsiteX212" fmla="*/ 220957 w 2067142"/>
                        <a:gd name="connsiteY212" fmla="*/ 123613 h 954487"/>
                        <a:gd name="connsiteX213" fmla="*/ 233913 w 2067142"/>
                        <a:gd name="connsiteY213" fmla="*/ 114473 h 954487"/>
                        <a:gd name="connsiteX214" fmla="*/ 247266 w 2067142"/>
                        <a:gd name="connsiteY214" fmla="*/ 105908 h 954487"/>
                        <a:gd name="connsiteX215" fmla="*/ 250604 w 2067142"/>
                        <a:gd name="connsiteY215" fmla="*/ 103762 h 954487"/>
                        <a:gd name="connsiteX216" fmla="*/ 254041 w 2067142"/>
                        <a:gd name="connsiteY216" fmla="*/ 101775 h 954487"/>
                        <a:gd name="connsiteX217" fmla="*/ 260916 w 2067142"/>
                        <a:gd name="connsiteY217" fmla="*/ 97821 h 954487"/>
                        <a:gd name="connsiteX218" fmla="*/ 267792 w 2067142"/>
                        <a:gd name="connsiteY218" fmla="*/ 93867 h 954487"/>
                        <a:gd name="connsiteX219" fmla="*/ 274826 w 2067142"/>
                        <a:gd name="connsiteY219" fmla="*/ 90191 h 954487"/>
                        <a:gd name="connsiteX220" fmla="*/ 288973 w 2067142"/>
                        <a:gd name="connsiteY220" fmla="*/ 83018 h 954487"/>
                        <a:gd name="connsiteX221" fmla="*/ 303419 w 2067142"/>
                        <a:gd name="connsiteY221" fmla="*/ 76481 h 954487"/>
                        <a:gd name="connsiteX222" fmla="*/ 425482 w 2067142"/>
                        <a:gd name="connsiteY222" fmla="*/ 43595 h 954487"/>
                        <a:gd name="connsiteX223" fmla="*/ 433351 w 2067142"/>
                        <a:gd name="connsiteY223" fmla="*/ 42642 h 954487"/>
                        <a:gd name="connsiteX224" fmla="*/ 441259 w 2067142"/>
                        <a:gd name="connsiteY224" fmla="*/ 42045 h 954487"/>
                        <a:gd name="connsiteX225" fmla="*/ 457076 w 2067142"/>
                        <a:gd name="connsiteY225" fmla="*/ 40972 h 954487"/>
                        <a:gd name="connsiteX226" fmla="*/ 472912 w 2067142"/>
                        <a:gd name="connsiteY226" fmla="*/ 40575 h 954487"/>
                        <a:gd name="connsiteX227" fmla="*/ 476866 w 2067142"/>
                        <a:gd name="connsiteY227" fmla="*/ 40476 h 954487"/>
                        <a:gd name="connsiteX228" fmla="*/ 1590277 w 2067142"/>
                        <a:gd name="connsiteY228" fmla="*/ 40476 h 954487"/>
                        <a:gd name="connsiteX229" fmla="*/ 1594231 w 2067142"/>
                        <a:gd name="connsiteY229" fmla="*/ 40575 h 954487"/>
                        <a:gd name="connsiteX230" fmla="*/ 1610067 w 2067142"/>
                        <a:gd name="connsiteY230" fmla="*/ 40972 h 954487"/>
                        <a:gd name="connsiteX231" fmla="*/ 1625884 w 2067142"/>
                        <a:gd name="connsiteY231" fmla="*/ 42045 h 954487"/>
                        <a:gd name="connsiteX232" fmla="*/ 1633792 w 2067142"/>
                        <a:gd name="connsiteY232" fmla="*/ 42642 h 954487"/>
                        <a:gd name="connsiteX233" fmla="*/ 1641661 w 2067142"/>
                        <a:gd name="connsiteY233" fmla="*/ 43595 h 954487"/>
                        <a:gd name="connsiteX234" fmla="*/ 1763724 w 2067142"/>
                        <a:gd name="connsiteY234" fmla="*/ 76481 h 954487"/>
                        <a:gd name="connsiteX235" fmla="*/ 1778170 w 2067142"/>
                        <a:gd name="connsiteY235" fmla="*/ 83018 h 954487"/>
                        <a:gd name="connsiteX236" fmla="*/ 1792317 w 2067142"/>
                        <a:gd name="connsiteY236" fmla="*/ 90191 h 954487"/>
                        <a:gd name="connsiteX237" fmla="*/ 1799351 w 2067142"/>
                        <a:gd name="connsiteY237" fmla="*/ 93867 h 954487"/>
                        <a:gd name="connsiteX238" fmla="*/ 1806227 w 2067142"/>
                        <a:gd name="connsiteY238" fmla="*/ 97821 h 954487"/>
                        <a:gd name="connsiteX239" fmla="*/ 1813102 w 2067142"/>
                        <a:gd name="connsiteY239" fmla="*/ 101775 h 954487"/>
                        <a:gd name="connsiteX240" fmla="*/ 1816539 w 2067142"/>
                        <a:gd name="connsiteY240" fmla="*/ 103762 h 954487"/>
                        <a:gd name="connsiteX241" fmla="*/ 1819877 w 2067142"/>
                        <a:gd name="connsiteY241" fmla="*/ 105908 h 954487"/>
                        <a:gd name="connsiteX242" fmla="*/ 1833230 w 2067142"/>
                        <a:gd name="connsiteY242" fmla="*/ 114473 h 954487"/>
                        <a:gd name="connsiteX243" fmla="*/ 1846186 w 2067142"/>
                        <a:gd name="connsiteY243" fmla="*/ 123613 h 954487"/>
                        <a:gd name="connsiteX244" fmla="*/ 1852604 w 2067142"/>
                        <a:gd name="connsiteY244" fmla="*/ 128282 h 954487"/>
                        <a:gd name="connsiteX245" fmla="*/ 1858843 w 2067142"/>
                        <a:gd name="connsiteY245" fmla="*/ 133170 h 954487"/>
                        <a:gd name="connsiteX246" fmla="*/ 1871163 w 2067142"/>
                        <a:gd name="connsiteY246" fmla="*/ 143125 h 954487"/>
                        <a:gd name="connsiteX247" fmla="*/ 1955075 w 2067142"/>
                        <a:gd name="connsiteY247" fmla="*/ 237608 h 954487"/>
                        <a:gd name="connsiteX248" fmla="*/ 2008486 w 2067142"/>
                        <a:gd name="connsiteY248" fmla="*/ 352200 h 954487"/>
                        <a:gd name="connsiteX249" fmla="*/ 2012818 w 2067142"/>
                        <a:gd name="connsiteY249" fmla="*/ 367461 h 954487"/>
                        <a:gd name="connsiteX250" fmla="*/ 2016414 w 2067142"/>
                        <a:gd name="connsiteY250" fmla="*/ 382900 h 954487"/>
                        <a:gd name="connsiteX251" fmla="*/ 2018123 w 2067142"/>
                        <a:gd name="connsiteY251" fmla="*/ 390649 h 954487"/>
                        <a:gd name="connsiteX252" fmla="*/ 2019514 w 2067142"/>
                        <a:gd name="connsiteY252" fmla="*/ 398458 h 954487"/>
                        <a:gd name="connsiteX253" fmla="*/ 2020905 w 2067142"/>
                        <a:gd name="connsiteY253" fmla="*/ 406267 h 954487"/>
                        <a:gd name="connsiteX254" fmla="*/ 2022137 w 2067142"/>
                        <a:gd name="connsiteY254" fmla="*/ 414096 h 954487"/>
                        <a:gd name="connsiteX255" fmla="*/ 2024144 w 2067142"/>
                        <a:gd name="connsiteY255" fmla="*/ 429833 h 954487"/>
                        <a:gd name="connsiteX256" fmla="*/ 2024899 w 2067142"/>
                        <a:gd name="connsiteY256" fmla="*/ 437722 h 954487"/>
                        <a:gd name="connsiteX257" fmla="*/ 2025495 w 2067142"/>
                        <a:gd name="connsiteY257" fmla="*/ 445630 h 954487"/>
                        <a:gd name="connsiteX258" fmla="*/ 2026091 w 2067142"/>
                        <a:gd name="connsiteY258" fmla="*/ 453538 h 954487"/>
                        <a:gd name="connsiteX259" fmla="*/ 2026369 w 2067142"/>
                        <a:gd name="connsiteY259" fmla="*/ 461447 h 954487"/>
                        <a:gd name="connsiteX260" fmla="*/ 2026767 w 2067142"/>
                        <a:gd name="connsiteY260" fmla="*/ 477283 h 954487"/>
                        <a:gd name="connsiteX261" fmla="*/ 2026369 w 2067142"/>
                        <a:gd name="connsiteY261" fmla="*/ 493120 h 954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Lst>
                      <a:rect l="l" t="t" r="r" b="b"/>
                      <a:pathLst>
                        <a:path w="2067142" h="954487">
                          <a:moveTo>
                            <a:pt x="2066746" y="459957"/>
                          </a:moveTo>
                          <a:cubicBezTo>
                            <a:pt x="2066646" y="457075"/>
                            <a:pt x="2066646" y="454194"/>
                            <a:pt x="2066447" y="451313"/>
                          </a:cubicBezTo>
                          <a:lnTo>
                            <a:pt x="2065812" y="442689"/>
                          </a:lnTo>
                          <a:lnTo>
                            <a:pt x="2065156" y="434066"/>
                          </a:lnTo>
                          <a:cubicBezTo>
                            <a:pt x="2064917" y="431184"/>
                            <a:pt x="2064758" y="428303"/>
                            <a:pt x="2064341" y="425442"/>
                          </a:cubicBezTo>
                          <a:lnTo>
                            <a:pt x="2062155" y="408254"/>
                          </a:lnTo>
                          <a:cubicBezTo>
                            <a:pt x="2061838" y="405393"/>
                            <a:pt x="2061341" y="402532"/>
                            <a:pt x="2060824" y="399690"/>
                          </a:cubicBezTo>
                          <a:lnTo>
                            <a:pt x="2059314" y="391166"/>
                          </a:lnTo>
                          <a:lnTo>
                            <a:pt x="2057784" y="382641"/>
                          </a:lnTo>
                          <a:cubicBezTo>
                            <a:pt x="2057267" y="379800"/>
                            <a:pt x="2056532" y="376998"/>
                            <a:pt x="2055916" y="374177"/>
                          </a:cubicBezTo>
                          <a:cubicBezTo>
                            <a:pt x="2054605" y="368553"/>
                            <a:pt x="2053353" y="362910"/>
                            <a:pt x="2051962" y="357287"/>
                          </a:cubicBezTo>
                          <a:lnTo>
                            <a:pt x="2047233" y="340596"/>
                          </a:lnTo>
                          <a:cubicBezTo>
                            <a:pt x="2034019" y="296285"/>
                            <a:pt x="2014268" y="253942"/>
                            <a:pt x="1988874" y="215354"/>
                          </a:cubicBezTo>
                          <a:cubicBezTo>
                            <a:pt x="1963519" y="176746"/>
                            <a:pt x="1932522" y="141913"/>
                            <a:pt x="1897232" y="112168"/>
                          </a:cubicBezTo>
                          <a:cubicBezTo>
                            <a:pt x="1892940" y="108313"/>
                            <a:pt x="1888271" y="104895"/>
                            <a:pt x="1883760" y="101279"/>
                          </a:cubicBezTo>
                          <a:lnTo>
                            <a:pt x="1876945" y="95934"/>
                          </a:lnTo>
                          <a:cubicBezTo>
                            <a:pt x="1874680" y="94125"/>
                            <a:pt x="1872275" y="92536"/>
                            <a:pt x="1869951" y="90847"/>
                          </a:cubicBezTo>
                          <a:cubicBezTo>
                            <a:pt x="1865241" y="87509"/>
                            <a:pt x="1860572" y="84111"/>
                            <a:pt x="1855803" y="80872"/>
                          </a:cubicBezTo>
                          <a:lnTo>
                            <a:pt x="1841218" y="71513"/>
                          </a:lnTo>
                          <a:lnTo>
                            <a:pt x="1837562" y="69188"/>
                          </a:lnTo>
                          <a:lnTo>
                            <a:pt x="1833807" y="67022"/>
                          </a:lnTo>
                          <a:lnTo>
                            <a:pt x="1826295" y="62691"/>
                          </a:lnTo>
                          <a:lnTo>
                            <a:pt x="1818785" y="58379"/>
                          </a:lnTo>
                          <a:cubicBezTo>
                            <a:pt x="1816281" y="56948"/>
                            <a:pt x="1813658" y="55696"/>
                            <a:pt x="1811115" y="54345"/>
                          </a:cubicBezTo>
                          <a:cubicBezTo>
                            <a:pt x="1805968" y="51722"/>
                            <a:pt x="1800862" y="49020"/>
                            <a:pt x="1795656" y="46516"/>
                          </a:cubicBezTo>
                          <a:lnTo>
                            <a:pt x="1779859" y="39363"/>
                          </a:lnTo>
                          <a:cubicBezTo>
                            <a:pt x="1737436" y="21003"/>
                            <a:pt x="1692310" y="8743"/>
                            <a:pt x="1646430" y="3418"/>
                          </a:cubicBezTo>
                          <a:cubicBezTo>
                            <a:pt x="1643569" y="3080"/>
                            <a:pt x="1640707" y="2663"/>
                            <a:pt x="1637826" y="2384"/>
                          </a:cubicBezTo>
                          <a:lnTo>
                            <a:pt x="1629202" y="1709"/>
                          </a:lnTo>
                          <a:cubicBezTo>
                            <a:pt x="1623440" y="1311"/>
                            <a:pt x="1617698" y="735"/>
                            <a:pt x="1611935" y="536"/>
                          </a:cubicBezTo>
                          <a:lnTo>
                            <a:pt x="1594648" y="99"/>
                          </a:lnTo>
                          <a:lnTo>
                            <a:pt x="1590336" y="0"/>
                          </a:lnTo>
                          <a:lnTo>
                            <a:pt x="476827" y="0"/>
                          </a:lnTo>
                          <a:lnTo>
                            <a:pt x="472515" y="99"/>
                          </a:lnTo>
                          <a:lnTo>
                            <a:pt x="455228" y="536"/>
                          </a:lnTo>
                          <a:cubicBezTo>
                            <a:pt x="449465" y="735"/>
                            <a:pt x="443723" y="1311"/>
                            <a:pt x="437960" y="1709"/>
                          </a:cubicBezTo>
                          <a:lnTo>
                            <a:pt x="429337" y="2384"/>
                          </a:lnTo>
                          <a:cubicBezTo>
                            <a:pt x="426456" y="2663"/>
                            <a:pt x="423614" y="3080"/>
                            <a:pt x="420733" y="3418"/>
                          </a:cubicBezTo>
                          <a:cubicBezTo>
                            <a:pt x="374852" y="8743"/>
                            <a:pt x="329727" y="21003"/>
                            <a:pt x="287304" y="39363"/>
                          </a:cubicBezTo>
                          <a:lnTo>
                            <a:pt x="271507" y="46516"/>
                          </a:lnTo>
                          <a:cubicBezTo>
                            <a:pt x="266301" y="49020"/>
                            <a:pt x="261195" y="51722"/>
                            <a:pt x="256048" y="54345"/>
                          </a:cubicBezTo>
                          <a:cubicBezTo>
                            <a:pt x="253485" y="55696"/>
                            <a:pt x="250882" y="56928"/>
                            <a:pt x="248378" y="58379"/>
                          </a:cubicBezTo>
                          <a:lnTo>
                            <a:pt x="240867" y="62691"/>
                          </a:lnTo>
                          <a:lnTo>
                            <a:pt x="233356" y="67022"/>
                          </a:lnTo>
                          <a:lnTo>
                            <a:pt x="229601" y="69188"/>
                          </a:lnTo>
                          <a:lnTo>
                            <a:pt x="225945" y="71513"/>
                          </a:lnTo>
                          <a:lnTo>
                            <a:pt x="211360" y="80872"/>
                          </a:lnTo>
                          <a:cubicBezTo>
                            <a:pt x="206591" y="84111"/>
                            <a:pt x="201922" y="87509"/>
                            <a:pt x="197212" y="90847"/>
                          </a:cubicBezTo>
                          <a:cubicBezTo>
                            <a:pt x="194888" y="92556"/>
                            <a:pt x="192463" y="94145"/>
                            <a:pt x="190218" y="95934"/>
                          </a:cubicBezTo>
                          <a:lnTo>
                            <a:pt x="183402" y="101279"/>
                          </a:lnTo>
                          <a:cubicBezTo>
                            <a:pt x="178912" y="104895"/>
                            <a:pt x="174242" y="108293"/>
                            <a:pt x="169930" y="112168"/>
                          </a:cubicBezTo>
                          <a:cubicBezTo>
                            <a:pt x="134641" y="141933"/>
                            <a:pt x="103643" y="176746"/>
                            <a:pt x="78289" y="215354"/>
                          </a:cubicBezTo>
                          <a:cubicBezTo>
                            <a:pt x="52895" y="253922"/>
                            <a:pt x="33144" y="296285"/>
                            <a:pt x="19930" y="340596"/>
                          </a:cubicBezTo>
                          <a:lnTo>
                            <a:pt x="15201" y="357287"/>
                          </a:lnTo>
                          <a:cubicBezTo>
                            <a:pt x="13810" y="362890"/>
                            <a:pt x="12558" y="368534"/>
                            <a:pt x="11247" y="374177"/>
                          </a:cubicBezTo>
                          <a:cubicBezTo>
                            <a:pt x="10631" y="376998"/>
                            <a:pt x="9895" y="379800"/>
                            <a:pt x="9379" y="382641"/>
                          </a:cubicBezTo>
                          <a:lnTo>
                            <a:pt x="7849" y="391166"/>
                          </a:lnTo>
                          <a:lnTo>
                            <a:pt x="6339" y="399690"/>
                          </a:lnTo>
                          <a:cubicBezTo>
                            <a:pt x="5822" y="402532"/>
                            <a:pt x="5325" y="405373"/>
                            <a:pt x="5007" y="408254"/>
                          </a:cubicBezTo>
                          <a:lnTo>
                            <a:pt x="2822" y="425442"/>
                          </a:lnTo>
                          <a:cubicBezTo>
                            <a:pt x="2404" y="428303"/>
                            <a:pt x="2225" y="431184"/>
                            <a:pt x="2007" y="434066"/>
                          </a:cubicBezTo>
                          <a:lnTo>
                            <a:pt x="1351" y="442689"/>
                          </a:lnTo>
                          <a:lnTo>
                            <a:pt x="715" y="451313"/>
                          </a:lnTo>
                          <a:cubicBezTo>
                            <a:pt x="517" y="454194"/>
                            <a:pt x="517" y="457075"/>
                            <a:pt x="417" y="459957"/>
                          </a:cubicBezTo>
                          <a:lnTo>
                            <a:pt x="0" y="477244"/>
                          </a:lnTo>
                          <a:lnTo>
                            <a:pt x="417" y="494531"/>
                          </a:lnTo>
                          <a:cubicBezTo>
                            <a:pt x="517" y="497412"/>
                            <a:pt x="517" y="500293"/>
                            <a:pt x="715" y="503174"/>
                          </a:cubicBezTo>
                          <a:lnTo>
                            <a:pt x="1351" y="511798"/>
                          </a:lnTo>
                          <a:lnTo>
                            <a:pt x="2007" y="520422"/>
                          </a:lnTo>
                          <a:cubicBezTo>
                            <a:pt x="2245" y="523303"/>
                            <a:pt x="2404" y="526184"/>
                            <a:pt x="2822" y="529045"/>
                          </a:cubicBezTo>
                          <a:lnTo>
                            <a:pt x="5007" y="546233"/>
                          </a:lnTo>
                          <a:cubicBezTo>
                            <a:pt x="5325" y="549094"/>
                            <a:pt x="5822" y="551956"/>
                            <a:pt x="6339" y="554797"/>
                          </a:cubicBezTo>
                          <a:lnTo>
                            <a:pt x="7849" y="563322"/>
                          </a:lnTo>
                          <a:lnTo>
                            <a:pt x="9379" y="571846"/>
                          </a:lnTo>
                          <a:cubicBezTo>
                            <a:pt x="9895" y="574687"/>
                            <a:pt x="10631" y="577489"/>
                            <a:pt x="11247" y="580311"/>
                          </a:cubicBezTo>
                          <a:cubicBezTo>
                            <a:pt x="12558" y="585934"/>
                            <a:pt x="13810" y="591577"/>
                            <a:pt x="15201" y="597200"/>
                          </a:cubicBezTo>
                          <a:lnTo>
                            <a:pt x="19930" y="613891"/>
                          </a:lnTo>
                          <a:cubicBezTo>
                            <a:pt x="33144" y="658202"/>
                            <a:pt x="52895" y="700546"/>
                            <a:pt x="78289" y="739134"/>
                          </a:cubicBezTo>
                          <a:cubicBezTo>
                            <a:pt x="103643" y="777741"/>
                            <a:pt x="134641" y="812574"/>
                            <a:pt x="169930" y="842320"/>
                          </a:cubicBezTo>
                          <a:cubicBezTo>
                            <a:pt x="174222" y="846175"/>
                            <a:pt x="178892" y="849592"/>
                            <a:pt x="183402" y="853209"/>
                          </a:cubicBezTo>
                          <a:lnTo>
                            <a:pt x="190218" y="858554"/>
                          </a:lnTo>
                          <a:cubicBezTo>
                            <a:pt x="192483" y="860362"/>
                            <a:pt x="194888" y="861952"/>
                            <a:pt x="197212" y="863641"/>
                          </a:cubicBezTo>
                          <a:cubicBezTo>
                            <a:pt x="201922" y="866979"/>
                            <a:pt x="206591" y="870377"/>
                            <a:pt x="211360" y="873615"/>
                          </a:cubicBezTo>
                          <a:lnTo>
                            <a:pt x="225945" y="882974"/>
                          </a:lnTo>
                          <a:lnTo>
                            <a:pt x="229601" y="885299"/>
                          </a:lnTo>
                          <a:lnTo>
                            <a:pt x="233356" y="887465"/>
                          </a:lnTo>
                          <a:lnTo>
                            <a:pt x="240867" y="891797"/>
                          </a:lnTo>
                          <a:lnTo>
                            <a:pt x="248378" y="896109"/>
                          </a:lnTo>
                          <a:cubicBezTo>
                            <a:pt x="250882" y="897539"/>
                            <a:pt x="253505" y="898791"/>
                            <a:pt x="256048" y="900142"/>
                          </a:cubicBezTo>
                          <a:cubicBezTo>
                            <a:pt x="261195" y="902765"/>
                            <a:pt x="266301" y="905467"/>
                            <a:pt x="271507" y="907971"/>
                          </a:cubicBezTo>
                          <a:lnTo>
                            <a:pt x="287304" y="915124"/>
                          </a:lnTo>
                          <a:cubicBezTo>
                            <a:pt x="329727" y="933485"/>
                            <a:pt x="374852" y="945744"/>
                            <a:pt x="420733" y="951070"/>
                          </a:cubicBezTo>
                          <a:cubicBezTo>
                            <a:pt x="423594" y="951407"/>
                            <a:pt x="426456" y="951825"/>
                            <a:pt x="429337" y="952103"/>
                          </a:cubicBezTo>
                          <a:lnTo>
                            <a:pt x="437960" y="952778"/>
                          </a:lnTo>
                          <a:cubicBezTo>
                            <a:pt x="443723" y="953176"/>
                            <a:pt x="449465" y="953752"/>
                            <a:pt x="455228" y="953951"/>
                          </a:cubicBezTo>
                          <a:lnTo>
                            <a:pt x="472515" y="954388"/>
                          </a:lnTo>
                          <a:lnTo>
                            <a:pt x="476827" y="954487"/>
                          </a:lnTo>
                          <a:lnTo>
                            <a:pt x="1590316" y="954487"/>
                          </a:lnTo>
                          <a:lnTo>
                            <a:pt x="1594628" y="954388"/>
                          </a:lnTo>
                          <a:lnTo>
                            <a:pt x="1611915" y="953951"/>
                          </a:lnTo>
                          <a:cubicBezTo>
                            <a:pt x="1617678" y="953752"/>
                            <a:pt x="1623420" y="953176"/>
                            <a:pt x="1629182" y="952778"/>
                          </a:cubicBezTo>
                          <a:lnTo>
                            <a:pt x="1637806" y="952103"/>
                          </a:lnTo>
                          <a:cubicBezTo>
                            <a:pt x="1640687" y="951825"/>
                            <a:pt x="1643529" y="951407"/>
                            <a:pt x="1646410" y="951070"/>
                          </a:cubicBezTo>
                          <a:cubicBezTo>
                            <a:pt x="1692290" y="945744"/>
                            <a:pt x="1737416" y="933485"/>
                            <a:pt x="1779839" y="915124"/>
                          </a:cubicBezTo>
                          <a:lnTo>
                            <a:pt x="1795636" y="907971"/>
                          </a:lnTo>
                          <a:cubicBezTo>
                            <a:pt x="1800842" y="905467"/>
                            <a:pt x="1805948" y="902765"/>
                            <a:pt x="1811095" y="900142"/>
                          </a:cubicBezTo>
                          <a:cubicBezTo>
                            <a:pt x="1813658" y="898791"/>
                            <a:pt x="1816261" y="897559"/>
                            <a:pt x="1818765" y="896109"/>
                          </a:cubicBezTo>
                          <a:lnTo>
                            <a:pt x="1826276" y="891797"/>
                          </a:lnTo>
                          <a:lnTo>
                            <a:pt x="1833787" y="887465"/>
                          </a:lnTo>
                          <a:lnTo>
                            <a:pt x="1837542" y="885299"/>
                          </a:lnTo>
                          <a:lnTo>
                            <a:pt x="1841198" y="882974"/>
                          </a:lnTo>
                          <a:lnTo>
                            <a:pt x="1855783" y="873615"/>
                          </a:lnTo>
                          <a:cubicBezTo>
                            <a:pt x="1860552" y="870377"/>
                            <a:pt x="1865221" y="866979"/>
                            <a:pt x="1869931" y="863641"/>
                          </a:cubicBezTo>
                          <a:cubicBezTo>
                            <a:pt x="1872255" y="861932"/>
                            <a:pt x="1874680" y="860342"/>
                            <a:pt x="1876925" y="858554"/>
                          </a:cubicBezTo>
                          <a:lnTo>
                            <a:pt x="1883740" y="853209"/>
                          </a:lnTo>
                          <a:cubicBezTo>
                            <a:pt x="1888231" y="849592"/>
                            <a:pt x="1892901" y="846195"/>
                            <a:pt x="1897212" y="842320"/>
                          </a:cubicBezTo>
                          <a:cubicBezTo>
                            <a:pt x="1932502" y="812554"/>
                            <a:pt x="1963500" y="777741"/>
                            <a:pt x="1988854" y="739134"/>
                          </a:cubicBezTo>
                          <a:cubicBezTo>
                            <a:pt x="2014248" y="700565"/>
                            <a:pt x="2033999" y="658202"/>
                            <a:pt x="2047213" y="613891"/>
                          </a:cubicBezTo>
                          <a:lnTo>
                            <a:pt x="2051942" y="597200"/>
                          </a:lnTo>
                          <a:cubicBezTo>
                            <a:pt x="2053333" y="591597"/>
                            <a:pt x="2054585" y="585954"/>
                            <a:pt x="2055896" y="580311"/>
                          </a:cubicBezTo>
                          <a:cubicBezTo>
                            <a:pt x="2056512" y="577489"/>
                            <a:pt x="2057247" y="574687"/>
                            <a:pt x="2057764" y="571846"/>
                          </a:cubicBezTo>
                          <a:lnTo>
                            <a:pt x="2059294" y="563322"/>
                          </a:lnTo>
                          <a:lnTo>
                            <a:pt x="2060804" y="554797"/>
                          </a:lnTo>
                          <a:cubicBezTo>
                            <a:pt x="2061321" y="551956"/>
                            <a:pt x="2061818" y="549114"/>
                            <a:pt x="2062136" y="546233"/>
                          </a:cubicBezTo>
                          <a:lnTo>
                            <a:pt x="2064321" y="529045"/>
                          </a:lnTo>
                          <a:cubicBezTo>
                            <a:pt x="2064739" y="526184"/>
                            <a:pt x="2064917" y="523303"/>
                            <a:pt x="2065136" y="520422"/>
                          </a:cubicBezTo>
                          <a:lnTo>
                            <a:pt x="2065792" y="511798"/>
                          </a:lnTo>
                          <a:lnTo>
                            <a:pt x="2066428" y="503174"/>
                          </a:lnTo>
                          <a:cubicBezTo>
                            <a:pt x="2066626" y="500293"/>
                            <a:pt x="2066626" y="497412"/>
                            <a:pt x="2066726" y="494531"/>
                          </a:cubicBezTo>
                          <a:lnTo>
                            <a:pt x="2067143" y="477244"/>
                          </a:lnTo>
                          <a:lnTo>
                            <a:pt x="2066726" y="459957"/>
                          </a:lnTo>
                          <a:close/>
                          <a:moveTo>
                            <a:pt x="2026349" y="493080"/>
                          </a:moveTo>
                          <a:cubicBezTo>
                            <a:pt x="2026250" y="495723"/>
                            <a:pt x="2026270" y="498366"/>
                            <a:pt x="2026071" y="500989"/>
                          </a:cubicBezTo>
                          <a:lnTo>
                            <a:pt x="2025475" y="508897"/>
                          </a:lnTo>
                          <a:lnTo>
                            <a:pt x="2024879" y="516805"/>
                          </a:lnTo>
                          <a:cubicBezTo>
                            <a:pt x="2024680" y="519448"/>
                            <a:pt x="2024521" y="522071"/>
                            <a:pt x="2024124" y="524694"/>
                          </a:cubicBezTo>
                          <a:lnTo>
                            <a:pt x="2022117" y="540431"/>
                          </a:lnTo>
                          <a:cubicBezTo>
                            <a:pt x="2021839" y="543054"/>
                            <a:pt x="2021362" y="545657"/>
                            <a:pt x="2020885" y="548260"/>
                          </a:cubicBezTo>
                          <a:lnTo>
                            <a:pt x="2019494" y="556069"/>
                          </a:lnTo>
                          <a:lnTo>
                            <a:pt x="2018103" y="563878"/>
                          </a:lnTo>
                          <a:cubicBezTo>
                            <a:pt x="2017646" y="566481"/>
                            <a:pt x="2016951" y="569044"/>
                            <a:pt x="2016394" y="571627"/>
                          </a:cubicBezTo>
                          <a:cubicBezTo>
                            <a:pt x="2015202" y="576774"/>
                            <a:pt x="2014050" y="581940"/>
                            <a:pt x="2012798" y="587067"/>
                          </a:cubicBezTo>
                          <a:lnTo>
                            <a:pt x="2008466" y="602327"/>
                          </a:lnTo>
                          <a:cubicBezTo>
                            <a:pt x="1996365" y="642862"/>
                            <a:pt x="1978303" y="681589"/>
                            <a:pt x="1955055" y="716919"/>
                          </a:cubicBezTo>
                          <a:cubicBezTo>
                            <a:pt x="1931846" y="752268"/>
                            <a:pt x="1903452" y="784160"/>
                            <a:pt x="1871143" y="811402"/>
                          </a:cubicBezTo>
                          <a:cubicBezTo>
                            <a:pt x="1867228" y="814939"/>
                            <a:pt x="1862936" y="818058"/>
                            <a:pt x="1858823" y="821357"/>
                          </a:cubicBezTo>
                          <a:lnTo>
                            <a:pt x="1852584" y="826245"/>
                          </a:lnTo>
                          <a:cubicBezTo>
                            <a:pt x="1850517" y="827894"/>
                            <a:pt x="1848312" y="829345"/>
                            <a:pt x="1846166" y="830894"/>
                          </a:cubicBezTo>
                          <a:cubicBezTo>
                            <a:pt x="1841854" y="833935"/>
                            <a:pt x="1837582" y="837054"/>
                            <a:pt x="1833210" y="840035"/>
                          </a:cubicBezTo>
                          <a:lnTo>
                            <a:pt x="1819858" y="848599"/>
                          </a:lnTo>
                          <a:lnTo>
                            <a:pt x="1816519" y="850745"/>
                          </a:lnTo>
                          <a:lnTo>
                            <a:pt x="1813082" y="852732"/>
                          </a:lnTo>
                          <a:lnTo>
                            <a:pt x="1806207" y="856686"/>
                          </a:lnTo>
                          <a:lnTo>
                            <a:pt x="1799332" y="860640"/>
                          </a:lnTo>
                          <a:cubicBezTo>
                            <a:pt x="1797047" y="861952"/>
                            <a:pt x="1794642" y="863084"/>
                            <a:pt x="1792297" y="864316"/>
                          </a:cubicBezTo>
                          <a:cubicBezTo>
                            <a:pt x="1787588" y="866701"/>
                            <a:pt x="1782919" y="869184"/>
                            <a:pt x="1778150" y="871489"/>
                          </a:cubicBezTo>
                          <a:lnTo>
                            <a:pt x="1763704" y="878027"/>
                          </a:lnTo>
                          <a:cubicBezTo>
                            <a:pt x="1724898" y="894817"/>
                            <a:pt x="1683647" y="906044"/>
                            <a:pt x="1641641" y="910912"/>
                          </a:cubicBezTo>
                          <a:cubicBezTo>
                            <a:pt x="1639018" y="911230"/>
                            <a:pt x="1636395" y="911607"/>
                            <a:pt x="1633773" y="911866"/>
                          </a:cubicBezTo>
                          <a:lnTo>
                            <a:pt x="1625864" y="912482"/>
                          </a:lnTo>
                          <a:cubicBezTo>
                            <a:pt x="1620599" y="912839"/>
                            <a:pt x="1615333" y="913396"/>
                            <a:pt x="1610047" y="913555"/>
                          </a:cubicBezTo>
                          <a:lnTo>
                            <a:pt x="1594211" y="913952"/>
                          </a:lnTo>
                          <a:lnTo>
                            <a:pt x="1590257" y="914051"/>
                          </a:lnTo>
                          <a:lnTo>
                            <a:pt x="476866" y="914051"/>
                          </a:lnTo>
                          <a:lnTo>
                            <a:pt x="472912" y="913952"/>
                          </a:lnTo>
                          <a:lnTo>
                            <a:pt x="457076" y="913555"/>
                          </a:lnTo>
                          <a:cubicBezTo>
                            <a:pt x="451790" y="913376"/>
                            <a:pt x="446544" y="912819"/>
                            <a:pt x="441259" y="912482"/>
                          </a:cubicBezTo>
                          <a:lnTo>
                            <a:pt x="433351" y="911886"/>
                          </a:lnTo>
                          <a:cubicBezTo>
                            <a:pt x="430728" y="911627"/>
                            <a:pt x="428105" y="911250"/>
                            <a:pt x="425482" y="910932"/>
                          </a:cubicBezTo>
                          <a:cubicBezTo>
                            <a:pt x="383476" y="906064"/>
                            <a:pt x="342226" y="894837"/>
                            <a:pt x="303419" y="878047"/>
                          </a:cubicBezTo>
                          <a:lnTo>
                            <a:pt x="288973" y="871509"/>
                          </a:lnTo>
                          <a:cubicBezTo>
                            <a:pt x="284224" y="869204"/>
                            <a:pt x="279555" y="866720"/>
                            <a:pt x="274826" y="864336"/>
                          </a:cubicBezTo>
                          <a:cubicBezTo>
                            <a:pt x="272481" y="863104"/>
                            <a:pt x="270096" y="861971"/>
                            <a:pt x="267792" y="860660"/>
                          </a:cubicBezTo>
                          <a:lnTo>
                            <a:pt x="260916" y="856706"/>
                          </a:lnTo>
                          <a:lnTo>
                            <a:pt x="254041" y="852752"/>
                          </a:lnTo>
                          <a:lnTo>
                            <a:pt x="250604" y="850765"/>
                          </a:lnTo>
                          <a:lnTo>
                            <a:pt x="247266" y="848619"/>
                          </a:lnTo>
                          <a:lnTo>
                            <a:pt x="233913" y="840055"/>
                          </a:lnTo>
                          <a:cubicBezTo>
                            <a:pt x="229541" y="837074"/>
                            <a:pt x="225269" y="833954"/>
                            <a:pt x="220957" y="830914"/>
                          </a:cubicBezTo>
                          <a:cubicBezTo>
                            <a:pt x="218831" y="829364"/>
                            <a:pt x="216606" y="827914"/>
                            <a:pt x="214539" y="826265"/>
                          </a:cubicBezTo>
                          <a:lnTo>
                            <a:pt x="208300" y="821377"/>
                          </a:lnTo>
                          <a:cubicBezTo>
                            <a:pt x="204187" y="818058"/>
                            <a:pt x="199895" y="814958"/>
                            <a:pt x="195980" y="811422"/>
                          </a:cubicBezTo>
                          <a:cubicBezTo>
                            <a:pt x="163671" y="784160"/>
                            <a:pt x="135277" y="752268"/>
                            <a:pt x="112068" y="716938"/>
                          </a:cubicBezTo>
                          <a:cubicBezTo>
                            <a:pt x="88820" y="681629"/>
                            <a:pt x="70758" y="642882"/>
                            <a:pt x="58657" y="602347"/>
                          </a:cubicBezTo>
                          <a:lnTo>
                            <a:pt x="54325" y="587086"/>
                          </a:lnTo>
                          <a:cubicBezTo>
                            <a:pt x="53073" y="581960"/>
                            <a:pt x="51921" y="576794"/>
                            <a:pt x="50729" y="571647"/>
                          </a:cubicBezTo>
                          <a:cubicBezTo>
                            <a:pt x="50172" y="569064"/>
                            <a:pt x="49477" y="566501"/>
                            <a:pt x="49020" y="563898"/>
                          </a:cubicBezTo>
                          <a:lnTo>
                            <a:pt x="47629" y="556089"/>
                          </a:lnTo>
                          <a:lnTo>
                            <a:pt x="46238" y="548280"/>
                          </a:lnTo>
                          <a:cubicBezTo>
                            <a:pt x="45761" y="545677"/>
                            <a:pt x="45304" y="543074"/>
                            <a:pt x="45006" y="540451"/>
                          </a:cubicBezTo>
                          <a:lnTo>
                            <a:pt x="42999" y="524714"/>
                          </a:lnTo>
                          <a:cubicBezTo>
                            <a:pt x="42622" y="522091"/>
                            <a:pt x="42463" y="519448"/>
                            <a:pt x="42244" y="516825"/>
                          </a:cubicBezTo>
                          <a:lnTo>
                            <a:pt x="41648" y="508917"/>
                          </a:lnTo>
                          <a:lnTo>
                            <a:pt x="41052" y="501009"/>
                          </a:lnTo>
                          <a:cubicBezTo>
                            <a:pt x="40853" y="498366"/>
                            <a:pt x="40873" y="495723"/>
                            <a:pt x="40774" y="493100"/>
                          </a:cubicBezTo>
                          <a:lnTo>
                            <a:pt x="40376" y="477264"/>
                          </a:lnTo>
                          <a:lnTo>
                            <a:pt x="40774" y="461427"/>
                          </a:lnTo>
                          <a:cubicBezTo>
                            <a:pt x="40873" y="458784"/>
                            <a:pt x="40853" y="456141"/>
                            <a:pt x="41052" y="453519"/>
                          </a:cubicBezTo>
                          <a:lnTo>
                            <a:pt x="41648" y="445610"/>
                          </a:lnTo>
                          <a:lnTo>
                            <a:pt x="42244" y="437702"/>
                          </a:lnTo>
                          <a:cubicBezTo>
                            <a:pt x="42443" y="435059"/>
                            <a:pt x="42602" y="432436"/>
                            <a:pt x="42999" y="429813"/>
                          </a:cubicBezTo>
                          <a:lnTo>
                            <a:pt x="45006" y="414076"/>
                          </a:lnTo>
                          <a:cubicBezTo>
                            <a:pt x="45284" y="411453"/>
                            <a:pt x="45761" y="408850"/>
                            <a:pt x="46238" y="406247"/>
                          </a:cubicBezTo>
                          <a:lnTo>
                            <a:pt x="47629" y="398438"/>
                          </a:lnTo>
                          <a:lnTo>
                            <a:pt x="49020" y="390629"/>
                          </a:lnTo>
                          <a:cubicBezTo>
                            <a:pt x="49477" y="388026"/>
                            <a:pt x="50172" y="385463"/>
                            <a:pt x="50729" y="382880"/>
                          </a:cubicBezTo>
                          <a:cubicBezTo>
                            <a:pt x="51921" y="377733"/>
                            <a:pt x="53073" y="372567"/>
                            <a:pt x="54325" y="367441"/>
                          </a:cubicBezTo>
                          <a:lnTo>
                            <a:pt x="58657" y="352180"/>
                          </a:lnTo>
                          <a:cubicBezTo>
                            <a:pt x="70758" y="311645"/>
                            <a:pt x="88820" y="272918"/>
                            <a:pt x="112068" y="237589"/>
                          </a:cubicBezTo>
                          <a:cubicBezTo>
                            <a:pt x="135277" y="202239"/>
                            <a:pt x="163671" y="170348"/>
                            <a:pt x="195980" y="143106"/>
                          </a:cubicBezTo>
                          <a:cubicBezTo>
                            <a:pt x="199895" y="139569"/>
                            <a:pt x="204187" y="136449"/>
                            <a:pt x="208300" y="133151"/>
                          </a:cubicBezTo>
                          <a:lnTo>
                            <a:pt x="214539" y="128262"/>
                          </a:lnTo>
                          <a:cubicBezTo>
                            <a:pt x="216606" y="126613"/>
                            <a:pt x="218811" y="125163"/>
                            <a:pt x="220957" y="123613"/>
                          </a:cubicBezTo>
                          <a:cubicBezTo>
                            <a:pt x="225269" y="120573"/>
                            <a:pt x="229541" y="117453"/>
                            <a:pt x="233913" y="114473"/>
                          </a:cubicBezTo>
                          <a:lnTo>
                            <a:pt x="247266" y="105908"/>
                          </a:lnTo>
                          <a:lnTo>
                            <a:pt x="250604" y="103762"/>
                          </a:lnTo>
                          <a:lnTo>
                            <a:pt x="254041" y="101775"/>
                          </a:lnTo>
                          <a:lnTo>
                            <a:pt x="260916" y="97821"/>
                          </a:lnTo>
                          <a:lnTo>
                            <a:pt x="267792" y="93867"/>
                          </a:lnTo>
                          <a:cubicBezTo>
                            <a:pt x="270077" y="92556"/>
                            <a:pt x="272481" y="91423"/>
                            <a:pt x="274826" y="90191"/>
                          </a:cubicBezTo>
                          <a:cubicBezTo>
                            <a:pt x="279535" y="87807"/>
                            <a:pt x="284204" y="85323"/>
                            <a:pt x="288973" y="83018"/>
                          </a:cubicBezTo>
                          <a:lnTo>
                            <a:pt x="303419" y="76481"/>
                          </a:lnTo>
                          <a:cubicBezTo>
                            <a:pt x="342226" y="59690"/>
                            <a:pt x="383476" y="48464"/>
                            <a:pt x="425482" y="43595"/>
                          </a:cubicBezTo>
                          <a:cubicBezTo>
                            <a:pt x="428105" y="43277"/>
                            <a:pt x="430728" y="42900"/>
                            <a:pt x="433351" y="42642"/>
                          </a:cubicBezTo>
                          <a:lnTo>
                            <a:pt x="441259" y="42045"/>
                          </a:lnTo>
                          <a:cubicBezTo>
                            <a:pt x="446524" y="41688"/>
                            <a:pt x="451790" y="41131"/>
                            <a:pt x="457076" y="40972"/>
                          </a:cubicBezTo>
                          <a:lnTo>
                            <a:pt x="472912" y="40575"/>
                          </a:lnTo>
                          <a:lnTo>
                            <a:pt x="476866" y="40476"/>
                          </a:lnTo>
                          <a:lnTo>
                            <a:pt x="1590277" y="40476"/>
                          </a:lnTo>
                          <a:lnTo>
                            <a:pt x="1594231" y="40575"/>
                          </a:lnTo>
                          <a:lnTo>
                            <a:pt x="1610067" y="40972"/>
                          </a:lnTo>
                          <a:cubicBezTo>
                            <a:pt x="1615353" y="41151"/>
                            <a:pt x="1620599" y="41708"/>
                            <a:pt x="1625884" y="42045"/>
                          </a:cubicBezTo>
                          <a:lnTo>
                            <a:pt x="1633792" y="42642"/>
                          </a:lnTo>
                          <a:cubicBezTo>
                            <a:pt x="1636415" y="42900"/>
                            <a:pt x="1639038" y="43277"/>
                            <a:pt x="1641661" y="43595"/>
                          </a:cubicBezTo>
                          <a:cubicBezTo>
                            <a:pt x="1683667" y="48464"/>
                            <a:pt x="1724917" y="59690"/>
                            <a:pt x="1763724" y="76481"/>
                          </a:cubicBezTo>
                          <a:lnTo>
                            <a:pt x="1778170" y="83018"/>
                          </a:lnTo>
                          <a:cubicBezTo>
                            <a:pt x="1782919" y="85323"/>
                            <a:pt x="1787588" y="87807"/>
                            <a:pt x="1792317" y="90191"/>
                          </a:cubicBezTo>
                          <a:cubicBezTo>
                            <a:pt x="1794662" y="91423"/>
                            <a:pt x="1797047" y="92556"/>
                            <a:pt x="1799351" y="93867"/>
                          </a:cubicBezTo>
                          <a:lnTo>
                            <a:pt x="1806227" y="97821"/>
                          </a:lnTo>
                          <a:lnTo>
                            <a:pt x="1813102" y="101775"/>
                          </a:lnTo>
                          <a:lnTo>
                            <a:pt x="1816539" y="103762"/>
                          </a:lnTo>
                          <a:lnTo>
                            <a:pt x="1819877" y="105908"/>
                          </a:lnTo>
                          <a:lnTo>
                            <a:pt x="1833230" y="114473"/>
                          </a:lnTo>
                          <a:cubicBezTo>
                            <a:pt x="1837602" y="117453"/>
                            <a:pt x="1841874" y="120573"/>
                            <a:pt x="1846186" y="123613"/>
                          </a:cubicBezTo>
                          <a:cubicBezTo>
                            <a:pt x="1848312" y="125163"/>
                            <a:pt x="1850537" y="126613"/>
                            <a:pt x="1852604" y="128282"/>
                          </a:cubicBezTo>
                          <a:lnTo>
                            <a:pt x="1858843" y="133170"/>
                          </a:lnTo>
                          <a:cubicBezTo>
                            <a:pt x="1862956" y="136489"/>
                            <a:pt x="1867248" y="139589"/>
                            <a:pt x="1871163" y="143125"/>
                          </a:cubicBezTo>
                          <a:cubicBezTo>
                            <a:pt x="1903472" y="170387"/>
                            <a:pt x="1931866" y="202279"/>
                            <a:pt x="1955075" y="237608"/>
                          </a:cubicBezTo>
                          <a:cubicBezTo>
                            <a:pt x="1978323" y="272918"/>
                            <a:pt x="1996385" y="311665"/>
                            <a:pt x="2008486" y="352200"/>
                          </a:cubicBezTo>
                          <a:lnTo>
                            <a:pt x="2012818" y="367461"/>
                          </a:lnTo>
                          <a:cubicBezTo>
                            <a:pt x="2014069" y="372587"/>
                            <a:pt x="2015222" y="377753"/>
                            <a:pt x="2016414" y="382900"/>
                          </a:cubicBezTo>
                          <a:cubicBezTo>
                            <a:pt x="2016971" y="385483"/>
                            <a:pt x="2017666" y="388046"/>
                            <a:pt x="2018123" y="390649"/>
                          </a:cubicBezTo>
                          <a:lnTo>
                            <a:pt x="2019514" y="398458"/>
                          </a:lnTo>
                          <a:lnTo>
                            <a:pt x="2020905" y="406267"/>
                          </a:lnTo>
                          <a:cubicBezTo>
                            <a:pt x="2021382" y="408870"/>
                            <a:pt x="2021839" y="411473"/>
                            <a:pt x="2022137" y="414096"/>
                          </a:cubicBezTo>
                          <a:lnTo>
                            <a:pt x="2024144" y="429833"/>
                          </a:lnTo>
                          <a:cubicBezTo>
                            <a:pt x="2024521" y="432456"/>
                            <a:pt x="2024680" y="435099"/>
                            <a:pt x="2024899" y="437722"/>
                          </a:cubicBezTo>
                          <a:lnTo>
                            <a:pt x="2025495" y="445630"/>
                          </a:lnTo>
                          <a:lnTo>
                            <a:pt x="2026091" y="453538"/>
                          </a:lnTo>
                          <a:cubicBezTo>
                            <a:pt x="2026290" y="456181"/>
                            <a:pt x="2026270" y="458824"/>
                            <a:pt x="2026369" y="461447"/>
                          </a:cubicBezTo>
                          <a:lnTo>
                            <a:pt x="2026767" y="477283"/>
                          </a:lnTo>
                          <a:lnTo>
                            <a:pt x="2026369" y="49312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2" name="Freeform 5">
                      <a:extLst>
                        <a:ext uri="{FF2B5EF4-FFF2-40B4-BE49-F238E27FC236}">
                          <a16:creationId xmlns:a16="http://schemas.microsoft.com/office/drawing/2014/main" id="{9C7B5036-65BB-2AF0-E24E-AEFC4D2F454D}"/>
                        </a:ext>
                      </a:extLst>
                    </p:cNvPr>
                    <p:cNvSpPr/>
                    <p:nvPr/>
                  </p:nvSpPr>
                  <p:spPr>
                    <a:xfrm>
                      <a:off x="2362452" y="3334562"/>
                      <a:ext cx="1908299" cy="795485"/>
                    </a:xfrm>
                    <a:custGeom>
                      <a:avLst/>
                      <a:gdLst>
                        <a:gd name="connsiteX0" fmla="*/ 1907644 w 1908299"/>
                        <a:gd name="connsiteY0" fmla="*/ 376084 h 795485"/>
                        <a:gd name="connsiteX1" fmla="*/ 1907088 w 1908299"/>
                        <a:gd name="connsiteY1" fmla="*/ 368891 h 795485"/>
                        <a:gd name="connsiteX2" fmla="*/ 1906551 w 1908299"/>
                        <a:gd name="connsiteY2" fmla="*/ 361698 h 795485"/>
                        <a:gd name="connsiteX3" fmla="*/ 1905876 w 1908299"/>
                        <a:gd name="connsiteY3" fmla="*/ 354505 h 795485"/>
                        <a:gd name="connsiteX4" fmla="*/ 1904048 w 1908299"/>
                        <a:gd name="connsiteY4" fmla="*/ 340179 h 795485"/>
                        <a:gd name="connsiteX5" fmla="*/ 1902935 w 1908299"/>
                        <a:gd name="connsiteY5" fmla="*/ 333045 h 795485"/>
                        <a:gd name="connsiteX6" fmla="*/ 1901663 w 1908299"/>
                        <a:gd name="connsiteY6" fmla="*/ 325932 h 795485"/>
                        <a:gd name="connsiteX7" fmla="*/ 1900392 w 1908299"/>
                        <a:gd name="connsiteY7" fmla="*/ 318818 h 795485"/>
                        <a:gd name="connsiteX8" fmla="*/ 1898822 w 1908299"/>
                        <a:gd name="connsiteY8" fmla="*/ 311764 h 795485"/>
                        <a:gd name="connsiteX9" fmla="*/ 1895543 w 1908299"/>
                        <a:gd name="connsiteY9" fmla="*/ 297716 h 795485"/>
                        <a:gd name="connsiteX10" fmla="*/ 1891589 w 1908299"/>
                        <a:gd name="connsiteY10" fmla="*/ 283827 h 795485"/>
                        <a:gd name="connsiteX11" fmla="*/ 1842986 w 1908299"/>
                        <a:gd name="connsiteY11" fmla="*/ 179528 h 795485"/>
                        <a:gd name="connsiteX12" fmla="*/ 1766546 w 1908299"/>
                        <a:gd name="connsiteY12" fmla="*/ 93450 h 795485"/>
                        <a:gd name="connsiteX13" fmla="*/ 1755319 w 1908299"/>
                        <a:gd name="connsiteY13" fmla="*/ 84369 h 795485"/>
                        <a:gd name="connsiteX14" fmla="*/ 1749636 w 1908299"/>
                        <a:gd name="connsiteY14" fmla="*/ 79898 h 795485"/>
                        <a:gd name="connsiteX15" fmla="*/ 1743794 w 1908299"/>
                        <a:gd name="connsiteY15" fmla="*/ 75666 h 795485"/>
                        <a:gd name="connsiteX16" fmla="*/ 1731991 w 1908299"/>
                        <a:gd name="connsiteY16" fmla="*/ 67340 h 795485"/>
                        <a:gd name="connsiteX17" fmla="*/ 1719831 w 1908299"/>
                        <a:gd name="connsiteY17" fmla="*/ 59551 h 795485"/>
                        <a:gd name="connsiteX18" fmla="*/ 1716790 w 1908299"/>
                        <a:gd name="connsiteY18" fmla="*/ 57604 h 795485"/>
                        <a:gd name="connsiteX19" fmla="*/ 1713671 w 1908299"/>
                        <a:gd name="connsiteY19" fmla="*/ 55796 h 795485"/>
                        <a:gd name="connsiteX20" fmla="*/ 1707412 w 1908299"/>
                        <a:gd name="connsiteY20" fmla="*/ 52199 h 795485"/>
                        <a:gd name="connsiteX21" fmla="*/ 1701153 w 1908299"/>
                        <a:gd name="connsiteY21" fmla="*/ 48603 h 795485"/>
                        <a:gd name="connsiteX22" fmla="*/ 1694754 w 1908299"/>
                        <a:gd name="connsiteY22" fmla="*/ 45264 h 795485"/>
                        <a:gd name="connsiteX23" fmla="*/ 1681878 w 1908299"/>
                        <a:gd name="connsiteY23" fmla="*/ 38727 h 795485"/>
                        <a:gd name="connsiteX24" fmla="*/ 1668724 w 1908299"/>
                        <a:gd name="connsiteY24" fmla="*/ 32786 h 795485"/>
                        <a:gd name="connsiteX25" fmla="*/ 1557630 w 1908299"/>
                        <a:gd name="connsiteY25" fmla="*/ 2861 h 795485"/>
                        <a:gd name="connsiteX26" fmla="*/ 1550457 w 1908299"/>
                        <a:gd name="connsiteY26" fmla="*/ 1987 h 795485"/>
                        <a:gd name="connsiteX27" fmla="*/ 1543264 w 1908299"/>
                        <a:gd name="connsiteY27" fmla="*/ 1451 h 795485"/>
                        <a:gd name="connsiteX28" fmla="*/ 1528858 w 1908299"/>
                        <a:gd name="connsiteY28" fmla="*/ 457 h 795485"/>
                        <a:gd name="connsiteX29" fmla="*/ 1514412 w 1908299"/>
                        <a:gd name="connsiteY29" fmla="*/ 99 h 795485"/>
                        <a:gd name="connsiteX30" fmla="*/ 1510796 w 1908299"/>
                        <a:gd name="connsiteY30" fmla="*/ 0 h 795485"/>
                        <a:gd name="connsiteX31" fmla="*/ 397465 w 1908299"/>
                        <a:gd name="connsiteY31" fmla="*/ 0 h 795485"/>
                        <a:gd name="connsiteX32" fmla="*/ 393848 w 1908299"/>
                        <a:gd name="connsiteY32" fmla="*/ 99 h 795485"/>
                        <a:gd name="connsiteX33" fmla="*/ 379403 w 1908299"/>
                        <a:gd name="connsiteY33" fmla="*/ 457 h 795485"/>
                        <a:gd name="connsiteX34" fmla="*/ 364997 w 1908299"/>
                        <a:gd name="connsiteY34" fmla="*/ 1451 h 795485"/>
                        <a:gd name="connsiteX35" fmla="*/ 357804 w 1908299"/>
                        <a:gd name="connsiteY35" fmla="*/ 1987 h 795485"/>
                        <a:gd name="connsiteX36" fmla="*/ 350631 w 1908299"/>
                        <a:gd name="connsiteY36" fmla="*/ 2861 h 795485"/>
                        <a:gd name="connsiteX37" fmla="*/ 239536 w 1908299"/>
                        <a:gd name="connsiteY37" fmla="*/ 32786 h 795485"/>
                        <a:gd name="connsiteX38" fmla="*/ 226382 w 1908299"/>
                        <a:gd name="connsiteY38" fmla="*/ 38727 h 795485"/>
                        <a:gd name="connsiteX39" fmla="*/ 213506 w 1908299"/>
                        <a:gd name="connsiteY39" fmla="*/ 45264 h 795485"/>
                        <a:gd name="connsiteX40" fmla="*/ 207108 w 1908299"/>
                        <a:gd name="connsiteY40" fmla="*/ 48603 h 795485"/>
                        <a:gd name="connsiteX41" fmla="*/ 200849 w 1908299"/>
                        <a:gd name="connsiteY41" fmla="*/ 52199 h 795485"/>
                        <a:gd name="connsiteX42" fmla="*/ 194589 w 1908299"/>
                        <a:gd name="connsiteY42" fmla="*/ 55796 h 795485"/>
                        <a:gd name="connsiteX43" fmla="*/ 191470 w 1908299"/>
                        <a:gd name="connsiteY43" fmla="*/ 57604 h 795485"/>
                        <a:gd name="connsiteX44" fmla="*/ 188430 w 1908299"/>
                        <a:gd name="connsiteY44" fmla="*/ 59551 h 795485"/>
                        <a:gd name="connsiteX45" fmla="*/ 176269 w 1908299"/>
                        <a:gd name="connsiteY45" fmla="*/ 67340 h 795485"/>
                        <a:gd name="connsiteX46" fmla="*/ 164466 w 1908299"/>
                        <a:gd name="connsiteY46" fmla="*/ 75666 h 795485"/>
                        <a:gd name="connsiteX47" fmla="*/ 158624 w 1908299"/>
                        <a:gd name="connsiteY47" fmla="*/ 79898 h 795485"/>
                        <a:gd name="connsiteX48" fmla="*/ 152941 w 1908299"/>
                        <a:gd name="connsiteY48" fmla="*/ 84369 h 795485"/>
                        <a:gd name="connsiteX49" fmla="*/ 141715 w 1908299"/>
                        <a:gd name="connsiteY49" fmla="*/ 93450 h 795485"/>
                        <a:gd name="connsiteX50" fmla="*/ 65274 w 1908299"/>
                        <a:gd name="connsiteY50" fmla="*/ 179528 h 795485"/>
                        <a:gd name="connsiteX51" fmla="*/ 16671 w 1908299"/>
                        <a:gd name="connsiteY51" fmla="*/ 283827 h 795485"/>
                        <a:gd name="connsiteX52" fmla="*/ 12717 w 1908299"/>
                        <a:gd name="connsiteY52" fmla="*/ 297716 h 795485"/>
                        <a:gd name="connsiteX53" fmla="*/ 9438 w 1908299"/>
                        <a:gd name="connsiteY53" fmla="*/ 311764 h 795485"/>
                        <a:gd name="connsiteX54" fmla="*/ 7869 w 1908299"/>
                        <a:gd name="connsiteY54" fmla="*/ 318818 h 795485"/>
                        <a:gd name="connsiteX55" fmla="*/ 6597 w 1908299"/>
                        <a:gd name="connsiteY55" fmla="*/ 325932 h 795485"/>
                        <a:gd name="connsiteX56" fmla="*/ 5325 w 1908299"/>
                        <a:gd name="connsiteY56" fmla="*/ 333045 h 795485"/>
                        <a:gd name="connsiteX57" fmla="*/ 4212 w 1908299"/>
                        <a:gd name="connsiteY57" fmla="*/ 340179 h 795485"/>
                        <a:gd name="connsiteX58" fmla="*/ 2384 w 1908299"/>
                        <a:gd name="connsiteY58" fmla="*/ 354505 h 795485"/>
                        <a:gd name="connsiteX59" fmla="*/ 1709 w 1908299"/>
                        <a:gd name="connsiteY59" fmla="*/ 361698 h 795485"/>
                        <a:gd name="connsiteX60" fmla="*/ 1172 w 1908299"/>
                        <a:gd name="connsiteY60" fmla="*/ 368891 h 795485"/>
                        <a:gd name="connsiteX61" fmla="*/ 616 w 1908299"/>
                        <a:gd name="connsiteY61" fmla="*/ 376084 h 795485"/>
                        <a:gd name="connsiteX62" fmla="*/ 378 w 1908299"/>
                        <a:gd name="connsiteY62" fmla="*/ 383297 h 795485"/>
                        <a:gd name="connsiteX63" fmla="*/ 0 w 1908299"/>
                        <a:gd name="connsiteY63" fmla="*/ 397743 h 795485"/>
                        <a:gd name="connsiteX64" fmla="*/ 378 w 1908299"/>
                        <a:gd name="connsiteY64" fmla="*/ 412188 h 795485"/>
                        <a:gd name="connsiteX65" fmla="*/ 616 w 1908299"/>
                        <a:gd name="connsiteY65" fmla="*/ 419401 h 795485"/>
                        <a:gd name="connsiteX66" fmla="*/ 1172 w 1908299"/>
                        <a:gd name="connsiteY66" fmla="*/ 426594 h 795485"/>
                        <a:gd name="connsiteX67" fmla="*/ 1709 w 1908299"/>
                        <a:gd name="connsiteY67" fmla="*/ 433787 h 795485"/>
                        <a:gd name="connsiteX68" fmla="*/ 2384 w 1908299"/>
                        <a:gd name="connsiteY68" fmla="*/ 440980 h 795485"/>
                        <a:gd name="connsiteX69" fmla="*/ 4212 w 1908299"/>
                        <a:gd name="connsiteY69" fmla="*/ 455307 h 795485"/>
                        <a:gd name="connsiteX70" fmla="*/ 5325 w 1908299"/>
                        <a:gd name="connsiteY70" fmla="*/ 462440 h 795485"/>
                        <a:gd name="connsiteX71" fmla="*/ 6597 w 1908299"/>
                        <a:gd name="connsiteY71" fmla="*/ 469554 h 795485"/>
                        <a:gd name="connsiteX72" fmla="*/ 7869 w 1908299"/>
                        <a:gd name="connsiteY72" fmla="*/ 476667 h 795485"/>
                        <a:gd name="connsiteX73" fmla="*/ 9438 w 1908299"/>
                        <a:gd name="connsiteY73" fmla="*/ 483721 h 795485"/>
                        <a:gd name="connsiteX74" fmla="*/ 12717 w 1908299"/>
                        <a:gd name="connsiteY74" fmla="*/ 497770 h 795485"/>
                        <a:gd name="connsiteX75" fmla="*/ 16671 w 1908299"/>
                        <a:gd name="connsiteY75" fmla="*/ 511659 h 795485"/>
                        <a:gd name="connsiteX76" fmla="*/ 65274 w 1908299"/>
                        <a:gd name="connsiteY76" fmla="*/ 615958 h 795485"/>
                        <a:gd name="connsiteX77" fmla="*/ 141715 w 1908299"/>
                        <a:gd name="connsiteY77" fmla="*/ 702036 h 795485"/>
                        <a:gd name="connsiteX78" fmla="*/ 152941 w 1908299"/>
                        <a:gd name="connsiteY78" fmla="*/ 711117 h 795485"/>
                        <a:gd name="connsiteX79" fmla="*/ 158624 w 1908299"/>
                        <a:gd name="connsiteY79" fmla="*/ 715587 h 795485"/>
                        <a:gd name="connsiteX80" fmla="*/ 164466 w 1908299"/>
                        <a:gd name="connsiteY80" fmla="*/ 719820 h 795485"/>
                        <a:gd name="connsiteX81" fmla="*/ 176269 w 1908299"/>
                        <a:gd name="connsiteY81" fmla="*/ 728145 h 795485"/>
                        <a:gd name="connsiteX82" fmla="*/ 188430 w 1908299"/>
                        <a:gd name="connsiteY82" fmla="*/ 735934 h 795485"/>
                        <a:gd name="connsiteX83" fmla="*/ 191470 w 1908299"/>
                        <a:gd name="connsiteY83" fmla="*/ 737882 h 795485"/>
                        <a:gd name="connsiteX84" fmla="*/ 194589 w 1908299"/>
                        <a:gd name="connsiteY84" fmla="*/ 739690 h 795485"/>
                        <a:gd name="connsiteX85" fmla="*/ 200849 w 1908299"/>
                        <a:gd name="connsiteY85" fmla="*/ 743286 h 795485"/>
                        <a:gd name="connsiteX86" fmla="*/ 207108 w 1908299"/>
                        <a:gd name="connsiteY86" fmla="*/ 746883 h 795485"/>
                        <a:gd name="connsiteX87" fmla="*/ 213506 w 1908299"/>
                        <a:gd name="connsiteY87" fmla="*/ 750221 h 795485"/>
                        <a:gd name="connsiteX88" fmla="*/ 226382 w 1908299"/>
                        <a:gd name="connsiteY88" fmla="*/ 756759 h 795485"/>
                        <a:gd name="connsiteX89" fmla="*/ 239536 w 1908299"/>
                        <a:gd name="connsiteY89" fmla="*/ 762700 h 795485"/>
                        <a:gd name="connsiteX90" fmla="*/ 350631 w 1908299"/>
                        <a:gd name="connsiteY90" fmla="*/ 792624 h 795485"/>
                        <a:gd name="connsiteX91" fmla="*/ 357804 w 1908299"/>
                        <a:gd name="connsiteY91" fmla="*/ 793499 h 795485"/>
                        <a:gd name="connsiteX92" fmla="*/ 364997 w 1908299"/>
                        <a:gd name="connsiteY92" fmla="*/ 794035 h 795485"/>
                        <a:gd name="connsiteX93" fmla="*/ 379403 w 1908299"/>
                        <a:gd name="connsiteY93" fmla="*/ 795029 h 795485"/>
                        <a:gd name="connsiteX94" fmla="*/ 393848 w 1908299"/>
                        <a:gd name="connsiteY94" fmla="*/ 795386 h 795485"/>
                        <a:gd name="connsiteX95" fmla="*/ 397465 w 1908299"/>
                        <a:gd name="connsiteY95" fmla="*/ 795486 h 795485"/>
                        <a:gd name="connsiteX96" fmla="*/ 1510835 w 1908299"/>
                        <a:gd name="connsiteY96" fmla="*/ 795486 h 795485"/>
                        <a:gd name="connsiteX97" fmla="*/ 1514452 w 1908299"/>
                        <a:gd name="connsiteY97" fmla="*/ 795386 h 795485"/>
                        <a:gd name="connsiteX98" fmla="*/ 1528897 w 1908299"/>
                        <a:gd name="connsiteY98" fmla="*/ 795029 h 795485"/>
                        <a:gd name="connsiteX99" fmla="*/ 1543303 w 1908299"/>
                        <a:gd name="connsiteY99" fmla="*/ 794035 h 795485"/>
                        <a:gd name="connsiteX100" fmla="*/ 1550496 w 1908299"/>
                        <a:gd name="connsiteY100" fmla="*/ 793499 h 795485"/>
                        <a:gd name="connsiteX101" fmla="*/ 1557670 w 1908299"/>
                        <a:gd name="connsiteY101" fmla="*/ 792624 h 795485"/>
                        <a:gd name="connsiteX102" fmla="*/ 1668764 w 1908299"/>
                        <a:gd name="connsiteY102" fmla="*/ 762700 h 795485"/>
                        <a:gd name="connsiteX103" fmla="*/ 1681918 w 1908299"/>
                        <a:gd name="connsiteY103" fmla="*/ 756759 h 795485"/>
                        <a:gd name="connsiteX104" fmla="*/ 1694794 w 1908299"/>
                        <a:gd name="connsiteY104" fmla="*/ 750221 h 795485"/>
                        <a:gd name="connsiteX105" fmla="*/ 1701192 w 1908299"/>
                        <a:gd name="connsiteY105" fmla="*/ 746883 h 795485"/>
                        <a:gd name="connsiteX106" fmla="*/ 1707452 w 1908299"/>
                        <a:gd name="connsiteY106" fmla="*/ 743286 h 795485"/>
                        <a:gd name="connsiteX107" fmla="*/ 1713711 w 1908299"/>
                        <a:gd name="connsiteY107" fmla="*/ 739690 h 795485"/>
                        <a:gd name="connsiteX108" fmla="*/ 1716830 w 1908299"/>
                        <a:gd name="connsiteY108" fmla="*/ 737882 h 795485"/>
                        <a:gd name="connsiteX109" fmla="*/ 1719870 w 1908299"/>
                        <a:gd name="connsiteY109" fmla="*/ 735934 h 795485"/>
                        <a:gd name="connsiteX110" fmla="*/ 1732031 w 1908299"/>
                        <a:gd name="connsiteY110" fmla="*/ 728145 h 795485"/>
                        <a:gd name="connsiteX111" fmla="*/ 1743834 w 1908299"/>
                        <a:gd name="connsiteY111" fmla="*/ 719820 h 795485"/>
                        <a:gd name="connsiteX112" fmla="*/ 1749676 w 1908299"/>
                        <a:gd name="connsiteY112" fmla="*/ 715587 h 795485"/>
                        <a:gd name="connsiteX113" fmla="*/ 1755359 w 1908299"/>
                        <a:gd name="connsiteY113" fmla="*/ 711117 h 795485"/>
                        <a:gd name="connsiteX114" fmla="*/ 1766585 w 1908299"/>
                        <a:gd name="connsiteY114" fmla="*/ 702036 h 795485"/>
                        <a:gd name="connsiteX115" fmla="*/ 1843026 w 1908299"/>
                        <a:gd name="connsiteY115" fmla="*/ 615958 h 795485"/>
                        <a:gd name="connsiteX116" fmla="*/ 1891629 w 1908299"/>
                        <a:gd name="connsiteY116" fmla="*/ 511659 h 795485"/>
                        <a:gd name="connsiteX117" fmla="*/ 1895583 w 1908299"/>
                        <a:gd name="connsiteY117" fmla="*/ 497770 h 795485"/>
                        <a:gd name="connsiteX118" fmla="*/ 1898862 w 1908299"/>
                        <a:gd name="connsiteY118" fmla="*/ 483721 h 795485"/>
                        <a:gd name="connsiteX119" fmla="*/ 1900431 w 1908299"/>
                        <a:gd name="connsiteY119" fmla="*/ 476667 h 795485"/>
                        <a:gd name="connsiteX120" fmla="*/ 1901703 w 1908299"/>
                        <a:gd name="connsiteY120" fmla="*/ 469554 h 795485"/>
                        <a:gd name="connsiteX121" fmla="*/ 1902975 w 1908299"/>
                        <a:gd name="connsiteY121" fmla="*/ 462440 h 795485"/>
                        <a:gd name="connsiteX122" fmla="*/ 1904088 w 1908299"/>
                        <a:gd name="connsiteY122" fmla="*/ 455307 h 795485"/>
                        <a:gd name="connsiteX123" fmla="*/ 1905916 w 1908299"/>
                        <a:gd name="connsiteY123" fmla="*/ 440980 h 795485"/>
                        <a:gd name="connsiteX124" fmla="*/ 1906591 w 1908299"/>
                        <a:gd name="connsiteY124" fmla="*/ 433787 h 795485"/>
                        <a:gd name="connsiteX125" fmla="*/ 1907128 w 1908299"/>
                        <a:gd name="connsiteY125" fmla="*/ 426594 h 795485"/>
                        <a:gd name="connsiteX126" fmla="*/ 1907684 w 1908299"/>
                        <a:gd name="connsiteY126" fmla="*/ 419401 h 795485"/>
                        <a:gd name="connsiteX127" fmla="*/ 1907922 w 1908299"/>
                        <a:gd name="connsiteY127" fmla="*/ 412188 h 795485"/>
                        <a:gd name="connsiteX128" fmla="*/ 1908300 w 1908299"/>
                        <a:gd name="connsiteY128" fmla="*/ 397743 h 795485"/>
                        <a:gd name="connsiteX129" fmla="*/ 1907922 w 1908299"/>
                        <a:gd name="connsiteY129" fmla="*/ 383297 h 795485"/>
                        <a:gd name="connsiteX130" fmla="*/ 1907684 w 1908299"/>
                        <a:gd name="connsiteY130" fmla="*/ 376084 h 795485"/>
                        <a:gd name="connsiteX131" fmla="*/ 1867487 w 1908299"/>
                        <a:gd name="connsiteY131" fmla="*/ 410758 h 795485"/>
                        <a:gd name="connsiteX132" fmla="*/ 1867288 w 1908299"/>
                        <a:gd name="connsiteY132" fmla="*/ 417255 h 795485"/>
                        <a:gd name="connsiteX133" fmla="*/ 1866771 w 1908299"/>
                        <a:gd name="connsiteY133" fmla="*/ 423733 h 795485"/>
                        <a:gd name="connsiteX134" fmla="*/ 1866275 w 1908299"/>
                        <a:gd name="connsiteY134" fmla="*/ 430211 h 795485"/>
                        <a:gd name="connsiteX135" fmla="*/ 1865678 w 1908299"/>
                        <a:gd name="connsiteY135" fmla="*/ 436669 h 795485"/>
                        <a:gd name="connsiteX136" fmla="*/ 1864049 w 1908299"/>
                        <a:gd name="connsiteY136" fmla="*/ 449545 h 795485"/>
                        <a:gd name="connsiteX137" fmla="*/ 1863036 w 1908299"/>
                        <a:gd name="connsiteY137" fmla="*/ 455943 h 795485"/>
                        <a:gd name="connsiteX138" fmla="*/ 1861883 w 1908299"/>
                        <a:gd name="connsiteY138" fmla="*/ 462321 h 795485"/>
                        <a:gd name="connsiteX139" fmla="*/ 1860751 w 1908299"/>
                        <a:gd name="connsiteY139" fmla="*/ 468699 h 795485"/>
                        <a:gd name="connsiteX140" fmla="*/ 1859340 w 1908299"/>
                        <a:gd name="connsiteY140" fmla="*/ 475018 h 795485"/>
                        <a:gd name="connsiteX141" fmla="*/ 1856419 w 1908299"/>
                        <a:gd name="connsiteY141" fmla="*/ 487636 h 795485"/>
                        <a:gd name="connsiteX142" fmla="*/ 1852862 w 1908299"/>
                        <a:gd name="connsiteY142" fmla="*/ 500094 h 795485"/>
                        <a:gd name="connsiteX143" fmla="*/ 1809207 w 1908299"/>
                        <a:gd name="connsiteY143" fmla="*/ 593743 h 795485"/>
                        <a:gd name="connsiteX144" fmla="*/ 1740496 w 1908299"/>
                        <a:gd name="connsiteY144" fmla="*/ 671118 h 795485"/>
                        <a:gd name="connsiteX145" fmla="*/ 1730402 w 1908299"/>
                        <a:gd name="connsiteY145" fmla="*/ 679265 h 795485"/>
                        <a:gd name="connsiteX146" fmla="*/ 1725315 w 1908299"/>
                        <a:gd name="connsiteY146" fmla="*/ 683278 h 795485"/>
                        <a:gd name="connsiteX147" fmla="*/ 1720049 w 1908299"/>
                        <a:gd name="connsiteY147" fmla="*/ 687074 h 795485"/>
                        <a:gd name="connsiteX148" fmla="*/ 1709458 w 1908299"/>
                        <a:gd name="connsiteY148" fmla="*/ 694565 h 795485"/>
                        <a:gd name="connsiteX149" fmla="*/ 1698530 w 1908299"/>
                        <a:gd name="connsiteY149" fmla="*/ 701559 h 795485"/>
                        <a:gd name="connsiteX150" fmla="*/ 1695807 w 1908299"/>
                        <a:gd name="connsiteY150" fmla="*/ 703327 h 795485"/>
                        <a:gd name="connsiteX151" fmla="*/ 1692986 w 1908299"/>
                        <a:gd name="connsiteY151" fmla="*/ 704937 h 795485"/>
                        <a:gd name="connsiteX152" fmla="*/ 1687363 w 1908299"/>
                        <a:gd name="connsiteY152" fmla="*/ 708156 h 795485"/>
                        <a:gd name="connsiteX153" fmla="*/ 1681739 w 1908299"/>
                        <a:gd name="connsiteY153" fmla="*/ 711395 h 795485"/>
                        <a:gd name="connsiteX154" fmla="*/ 1675997 w 1908299"/>
                        <a:gd name="connsiteY154" fmla="*/ 714395 h 795485"/>
                        <a:gd name="connsiteX155" fmla="*/ 1664432 w 1908299"/>
                        <a:gd name="connsiteY155" fmla="*/ 720277 h 795485"/>
                        <a:gd name="connsiteX156" fmla="*/ 1652629 w 1908299"/>
                        <a:gd name="connsiteY156" fmla="*/ 725602 h 795485"/>
                        <a:gd name="connsiteX157" fmla="*/ 1552901 w 1908299"/>
                        <a:gd name="connsiteY157" fmla="*/ 752467 h 795485"/>
                        <a:gd name="connsiteX158" fmla="*/ 1546463 w 1908299"/>
                        <a:gd name="connsiteY158" fmla="*/ 753261 h 795485"/>
                        <a:gd name="connsiteX159" fmla="*/ 1539985 w 1908299"/>
                        <a:gd name="connsiteY159" fmla="*/ 753738 h 795485"/>
                        <a:gd name="connsiteX160" fmla="*/ 1527029 w 1908299"/>
                        <a:gd name="connsiteY160" fmla="*/ 754632 h 795485"/>
                        <a:gd name="connsiteX161" fmla="*/ 1514034 w 1908299"/>
                        <a:gd name="connsiteY161" fmla="*/ 754950 h 795485"/>
                        <a:gd name="connsiteX162" fmla="*/ 1510776 w 1908299"/>
                        <a:gd name="connsiteY162" fmla="*/ 755050 h 795485"/>
                        <a:gd name="connsiteX163" fmla="*/ 397505 w 1908299"/>
                        <a:gd name="connsiteY163" fmla="*/ 755050 h 795485"/>
                        <a:gd name="connsiteX164" fmla="*/ 394246 w 1908299"/>
                        <a:gd name="connsiteY164" fmla="*/ 754950 h 795485"/>
                        <a:gd name="connsiteX165" fmla="*/ 381251 w 1908299"/>
                        <a:gd name="connsiteY165" fmla="*/ 754632 h 795485"/>
                        <a:gd name="connsiteX166" fmla="*/ 368295 w 1908299"/>
                        <a:gd name="connsiteY166" fmla="*/ 753738 h 795485"/>
                        <a:gd name="connsiteX167" fmla="*/ 361818 w 1908299"/>
                        <a:gd name="connsiteY167" fmla="*/ 753261 h 795485"/>
                        <a:gd name="connsiteX168" fmla="*/ 355380 w 1908299"/>
                        <a:gd name="connsiteY168" fmla="*/ 752467 h 795485"/>
                        <a:gd name="connsiteX169" fmla="*/ 255651 w 1908299"/>
                        <a:gd name="connsiteY169" fmla="*/ 725602 h 795485"/>
                        <a:gd name="connsiteX170" fmla="*/ 243848 w 1908299"/>
                        <a:gd name="connsiteY170" fmla="*/ 720277 h 795485"/>
                        <a:gd name="connsiteX171" fmla="*/ 232283 w 1908299"/>
                        <a:gd name="connsiteY171" fmla="*/ 714395 h 795485"/>
                        <a:gd name="connsiteX172" fmla="*/ 226541 w 1908299"/>
                        <a:gd name="connsiteY172" fmla="*/ 711395 h 795485"/>
                        <a:gd name="connsiteX173" fmla="*/ 220918 w 1908299"/>
                        <a:gd name="connsiteY173" fmla="*/ 708156 h 795485"/>
                        <a:gd name="connsiteX174" fmla="*/ 215294 w 1908299"/>
                        <a:gd name="connsiteY174" fmla="*/ 704937 h 795485"/>
                        <a:gd name="connsiteX175" fmla="*/ 212473 w 1908299"/>
                        <a:gd name="connsiteY175" fmla="*/ 703327 h 795485"/>
                        <a:gd name="connsiteX176" fmla="*/ 209750 w 1908299"/>
                        <a:gd name="connsiteY176" fmla="*/ 701559 h 795485"/>
                        <a:gd name="connsiteX177" fmla="*/ 198822 w 1908299"/>
                        <a:gd name="connsiteY177" fmla="*/ 694565 h 795485"/>
                        <a:gd name="connsiteX178" fmla="*/ 188231 w 1908299"/>
                        <a:gd name="connsiteY178" fmla="*/ 687074 h 795485"/>
                        <a:gd name="connsiteX179" fmla="*/ 182985 w 1908299"/>
                        <a:gd name="connsiteY179" fmla="*/ 683278 h 795485"/>
                        <a:gd name="connsiteX180" fmla="*/ 177898 w 1908299"/>
                        <a:gd name="connsiteY180" fmla="*/ 679265 h 795485"/>
                        <a:gd name="connsiteX181" fmla="*/ 167804 w 1908299"/>
                        <a:gd name="connsiteY181" fmla="*/ 671118 h 795485"/>
                        <a:gd name="connsiteX182" fmla="*/ 99093 w 1908299"/>
                        <a:gd name="connsiteY182" fmla="*/ 593743 h 795485"/>
                        <a:gd name="connsiteX183" fmla="*/ 55438 w 1908299"/>
                        <a:gd name="connsiteY183" fmla="*/ 500094 h 795485"/>
                        <a:gd name="connsiteX184" fmla="*/ 51881 w 1908299"/>
                        <a:gd name="connsiteY184" fmla="*/ 487636 h 795485"/>
                        <a:gd name="connsiteX185" fmla="*/ 48960 w 1908299"/>
                        <a:gd name="connsiteY185" fmla="*/ 475018 h 795485"/>
                        <a:gd name="connsiteX186" fmla="*/ 47550 w 1908299"/>
                        <a:gd name="connsiteY186" fmla="*/ 468699 h 795485"/>
                        <a:gd name="connsiteX187" fmla="*/ 46417 w 1908299"/>
                        <a:gd name="connsiteY187" fmla="*/ 462321 h 795485"/>
                        <a:gd name="connsiteX188" fmla="*/ 45264 w 1908299"/>
                        <a:gd name="connsiteY188" fmla="*/ 455943 h 795485"/>
                        <a:gd name="connsiteX189" fmla="*/ 44251 w 1908299"/>
                        <a:gd name="connsiteY189" fmla="*/ 449545 h 795485"/>
                        <a:gd name="connsiteX190" fmla="*/ 42622 w 1908299"/>
                        <a:gd name="connsiteY190" fmla="*/ 436669 h 795485"/>
                        <a:gd name="connsiteX191" fmla="*/ 42026 w 1908299"/>
                        <a:gd name="connsiteY191" fmla="*/ 430211 h 795485"/>
                        <a:gd name="connsiteX192" fmla="*/ 41529 w 1908299"/>
                        <a:gd name="connsiteY192" fmla="*/ 423733 h 795485"/>
                        <a:gd name="connsiteX193" fmla="*/ 41012 w 1908299"/>
                        <a:gd name="connsiteY193" fmla="*/ 417255 h 795485"/>
                        <a:gd name="connsiteX194" fmla="*/ 40814 w 1908299"/>
                        <a:gd name="connsiteY194" fmla="*/ 410758 h 795485"/>
                        <a:gd name="connsiteX195" fmla="*/ 40476 w 1908299"/>
                        <a:gd name="connsiteY195" fmla="*/ 397763 h 795485"/>
                        <a:gd name="connsiteX196" fmla="*/ 40814 w 1908299"/>
                        <a:gd name="connsiteY196" fmla="*/ 384768 h 795485"/>
                        <a:gd name="connsiteX197" fmla="*/ 41012 w 1908299"/>
                        <a:gd name="connsiteY197" fmla="*/ 378270 h 795485"/>
                        <a:gd name="connsiteX198" fmla="*/ 41529 w 1908299"/>
                        <a:gd name="connsiteY198" fmla="*/ 371792 h 795485"/>
                        <a:gd name="connsiteX199" fmla="*/ 42026 w 1908299"/>
                        <a:gd name="connsiteY199" fmla="*/ 365315 h 795485"/>
                        <a:gd name="connsiteX200" fmla="*/ 42622 w 1908299"/>
                        <a:gd name="connsiteY200" fmla="*/ 358857 h 795485"/>
                        <a:gd name="connsiteX201" fmla="*/ 44251 w 1908299"/>
                        <a:gd name="connsiteY201" fmla="*/ 345981 h 795485"/>
                        <a:gd name="connsiteX202" fmla="*/ 45264 w 1908299"/>
                        <a:gd name="connsiteY202" fmla="*/ 339583 h 795485"/>
                        <a:gd name="connsiteX203" fmla="*/ 46417 w 1908299"/>
                        <a:gd name="connsiteY203" fmla="*/ 333204 h 795485"/>
                        <a:gd name="connsiteX204" fmla="*/ 47550 w 1908299"/>
                        <a:gd name="connsiteY204" fmla="*/ 326826 h 795485"/>
                        <a:gd name="connsiteX205" fmla="*/ 48960 w 1908299"/>
                        <a:gd name="connsiteY205" fmla="*/ 320507 h 795485"/>
                        <a:gd name="connsiteX206" fmla="*/ 51881 w 1908299"/>
                        <a:gd name="connsiteY206" fmla="*/ 307890 h 795485"/>
                        <a:gd name="connsiteX207" fmla="*/ 55438 w 1908299"/>
                        <a:gd name="connsiteY207" fmla="*/ 295431 h 795485"/>
                        <a:gd name="connsiteX208" fmla="*/ 99093 w 1908299"/>
                        <a:gd name="connsiteY208" fmla="*/ 201782 h 795485"/>
                        <a:gd name="connsiteX209" fmla="*/ 167804 w 1908299"/>
                        <a:gd name="connsiteY209" fmla="*/ 124408 h 795485"/>
                        <a:gd name="connsiteX210" fmla="*/ 177898 w 1908299"/>
                        <a:gd name="connsiteY210" fmla="*/ 116261 h 795485"/>
                        <a:gd name="connsiteX211" fmla="*/ 182985 w 1908299"/>
                        <a:gd name="connsiteY211" fmla="*/ 112247 h 795485"/>
                        <a:gd name="connsiteX212" fmla="*/ 188231 w 1908299"/>
                        <a:gd name="connsiteY212" fmla="*/ 108452 h 795485"/>
                        <a:gd name="connsiteX213" fmla="*/ 198822 w 1908299"/>
                        <a:gd name="connsiteY213" fmla="*/ 100961 h 795485"/>
                        <a:gd name="connsiteX214" fmla="*/ 209750 w 1908299"/>
                        <a:gd name="connsiteY214" fmla="*/ 93966 h 795485"/>
                        <a:gd name="connsiteX215" fmla="*/ 212473 w 1908299"/>
                        <a:gd name="connsiteY215" fmla="*/ 92198 h 795485"/>
                        <a:gd name="connsiteX216" fmla="*/ 215294 w 1908299"/>
                        <a:gd name="connsiteY216" fmla="*/ 90588 h 795485"/>
                        <a:gd name="connsiteX217" fmla="*/ 220918 w 1908299"/>
                        <a:gd name="connsiteY217" fmla="*/ 87369 h 795485"/>
                        <a:gd name="connsiteX218" fmla="*/ 226541 w 1908299"/>
                        <a:gd name="connsiteY218" fmla="*/ 84131 h 795485"/>
                        <a:gd name="connsiteX219" fmla="*/ 232283 w 1908299"/>
                        <a:gd name="connsiteY219" fmla="*/ 81130 h 795485"/>
                        <a:gd name="connsiteX220" fmla="*/ 243848 w 1908299"/>
                        <a:gd name="connsiteY220" fmla="*/ 75249 h 795485"/>
                        <a:gd name="connsiteX221" fmla="*/ 255651 w 1908299"/>
                        <a:gd name="connsiteY221" fmla="*/ 69923 h 795485"/>
                        <a:gd name="connsiteX222" fmla="*/ 355380 w 1908299"/>
                        <a:gd name="connsiteY222" fmla="*/ 43059 h 795485"/>
                        <a:gd name="connsiteX223" fmla="*/ 361818 w 1908299"/>
                        <a:gd name="connsiteY223" fmla="*/ 42264 h 795485"/>
                        <a:gd name="connsiteX224" fmla="*/ 368295 w 1908299"/>
                        <a:gd name="connsiteY224" fmla="*/ 41787 h 795485"/>
                        <a:gd name="connsiteX225" fmla="*/ 381251 w 1908299"/>
                        <a:gd name="connsiteY225" fmla="*/ 40893 h 795485"/>
                        <a:gd name="connsiteX226" fmla="*/ 394246 w 1908299"/>
                        <a:gd name="connsiteY226" fmla="*/ 40575 h 795485"/>
                        <a:gd name="connsiteX227" fmla="*/ 397505 w 1908299"/>
                        <a:gd name="connsiteY227" fmla="*/ 40476 h 795485"/>
                        <a:gd name="connsiteX228" fmla="*/ 1510796 w 1908299"/>
                        <a:gd name="connsiteY228" fmla="*/ 40476 h 795485"/>
                        <a:gd name="connsiteX229" fmla="*/ 1514054 w 1908299"/>
                        <a:gd name="connsiteY229" fmla="*/ 40575 h 795485"/>
                        <a:gd name="connsiteX230" fmla="*/ 1527049 w 1908299"/>
                        <a:gd name="connsiteY230" fmla="*/ 40893 h 795485"/>
                        <a:gd name="connsiteX231" fmla="*/ 1540005 w 1908299"/>
                        <a:gd name="connsiteY231" fmla="*/ 41787 h 795485"/>
                        <a:gd name="connsiteX232" fmla="*/ 1546483 w 1908299"/>
                        <a:gd name="connsiteY232" fmla="*/ 42264 h 795485"/>
                        <a:gd name="connsiteX233" fmla="*/ 1552920 w 1908299"/>
                        <a:gd name="connsiteY233" fmla="*/ 43059 h 795485"/>
                        <a:gd name="connsiteX234" fmla="*/ 1652649 w 1908299"/>
                        <a:gd name="connsiteY234" fmla="*/ 69923 h 795485"/>
                        <a:gd name="connsiteX235" fmla="*/ 1664452 w 1908299"/>
                        <a:gd name="connsiteY235" fmla="*/ 75249 h 795485"/>
                        <a:gd name="connsiteX236" fmla="*/ 1676017 w 1908299"/>
                        <a:gd name="connsiteY236" fmla="*/ 81130 h 795485"/>
                        <a:gd name="connsiteX237" fmla="*/ 1681759 w 1908299"/>
                        <a:gd name="connsiteY237" fmla="*/ 84131 h 795485"/>
                        <a:gd name="connsiteX238" fmla="*/ 1687382 w 1908299"/>
                        <a:gd name="connsiteY238" fmla="*/ 87369 h 795485"/>
                        <a:gd name="connsiteX239" fmla="*/ 1693006 w 1908299"/>
                        <a:gd name="connsiteY239" fmla="*/ 90588 h 795485"/>
                        <a:gd name="connsiteX240" fmla="*/ 1695827 w 1908299"/>
                        <a:gd name="connsiteY240" fmla="*/ 92198 h 795485"/>
                        <a:gd name="connsiteX241" fmla="*/ 1698550 w 1908299"/>
                        <a:gd name="connsiteY241" fmla="*/ 93966 h 795485"/>
                        <a:gd name="connsiteX242" fmla="*/ 1709478 w 1908299"/>
                        <a:gd name="connsiteY242" fmla="*/ 100961 h 795485"/>
                        <a:gd name="connsiteX243" fmla="*/ 1720069 w 1908299"/>
                        <a:gd name="connsiteY243" fmla="*/ 108452 h 795485"/>
                        <a:gd name="connsiteX244" fmla="*/ 1725315 w 1908299"/>
                        <a:gd name="connsiteY244" fmla="*/ 112247 h 795485"/>
                        <a:gd name="connsiteX245" fmla="*/ 1730402 w 1908299"/>
                        <a:gd name="connsiteY245" fmla="*/ 116261 h 795485"/>
                        <a:gd name="connsiteX246" fmla="*/ 1740496 w 1908299"/>
                        <a:gd name="connsiteY246" fmla="*/ 124408 h 795485"/>
                        <a:gd name="connsiteX247" fmla="*/ 1809207 w 1908299"/>
                        <a:gd name="connsiteY247" fmla="*/ 201782 h 795485"/>
                        <a:gd name="connsiteX248" fmla="*/ 1852862 w 1908299"/>
                        <a:gd name="connsiteY248" fmla="*/ 295431 h 795485"/>
                        <a:gd name="connsiteX249" fmla="*/ 1856419 w 1908299"/>
                        <a:gd name="connsiteY249" fmla="*/ 307890 h 795485"/>
                        <a:gd name="connsiteX250" fmla="*/ 1859340 w 1908299"/>
                        <a:gd name="connsiteY250" fmla="*/ 320507 h 795485"/>
                        <a:gd name="connsiteX251" fmla="*/ 1860751 w 1908299"/>
                        <a:gd name="connsiteY251" fmla="*/ 326826 h 795485"/>
                        <a:gd name="connsiteX252" fmla="*/ 1861883 w 1908299"/>
                        <a:gd name="connsiteY252" fmla="*/ 333204 h 795485"/>
                        <a:gd name="connsiteX253" fmla="*/ 1863036 w 1908299"/>
                        <a:gd name="connsiteY253" fmla="*/ 339583 h 795485"/>
                        <a:gd name="connsiteX254" fmla="*/ 1864049 w 1908299"/>
                        <a:gd name="connsiteY254" fmla="*/ 345981 h 795485"/>
                        <a:gd name="connsiteX255" fmla="*/ 1865678 w 1908299"/>
                        <a:gd name="connsiteY255" fmla="*/ 358857 h 795485"/>
                        <a:gd name="connsiteX256" fmla="*/ 1866275 w 1908299"/>
                        <a:gd name="connsiteY256" fmla="*/ 365315 h 795485"/>
                        <a:gd name="connsiteX257" fmla="*/ 1866771 w 1908299"/>
                        <a:gd name="connsiteY257" fmla="*/ 371792 h 795485"/>
                        <a:gd name="connsiteX258" fmla="*/ 1867288 w 1908299"/>
                        <a:gd name="connsiteY258" fmla="*/ 378270 h 795485"/>
                        <a:gd name="connsiteX259" fmla="*/ 1867487 w 1908299"/>
                        <a:gd name="connsiteY259" fmla="*/ 384768 h 795485"/>
                        <a:gd name="connsiteX260" fmla="*/ 1867824 w 1908299"/>
                        <a:gd name="connsiteY260" fmla="*/ 397763 h 795485"/>
                        <a:gd name="connsiteX261" fmla="*/ 1867487 w 1908299"/>
                        <a:gd name="connsiteY261" fmla="*/ 410758 h 795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Lst>
                      <a:rect l="l" t="t" r="r" b="b"/>
                      <a:pathLst>
                        <a:path w="1908299" h="795485">
                          <a:moveTo>
                            <a:pt x="1907644" y="376084"/>
                          </a:moveTo>
                          <a:lnTo>
                            <a:pt x="1907088" y="368891"/>
                          </a:lnTo>
                          <a:lnTo>
                            <a:pt x="1906551" y="361698"/>
                          </a:lnTo>
                          <a:cubicBezTo>
                            <a:pt x="1906373" y="359294"/>
                            <a:pt x="1906234" y="356890"/>
                            <a:pt x="1905876" y="354505"/>
                          </a:cubicBezTo>
                          <a:lnTo>
                            <a:pt x="1904048" y="340179"/>
                          </a:lnTo>
                          <a:cubicBezTo>
                            <a:pt x="1903790" y="337774"/>
                            <a:pt x="1903372" y="335410"/>
                            <a:pt x="1902935" y="333045"/>
                          </a:cubicBezTo>
                          <a:lnTo>
                            <a:pt x="1901663" y="325932"/>
                          </a:lnTo>
                          <a:lnTo>
                            <a:pt x="1900392" y="318818"/>
                          </a:lnTo>
                          <a:cubicBezTo>
                            <a:pt x="1899974" y="316454"/>
                            <a:pt x="1899339" y="314129"/>
                            <a:pt x="1898822" y="311764"/>
                          </a:cubicBezTo>
                          <a:lnTo>
                            <a:pt x="1895543" y="297716"/>
                          </a:lnTo>
                          <a:lnTo>
                            <a:pt x="1891589" y="283827"/>
                          </a:lnTo>
                          <a:cubicBezTo>
                            <a:pt x="1880581" y="246947"/>
                            <a:pt x="1864148" y="211698"/>
                            <a:pt x="1842986" y="179528"/>
                          </a:cubicBezTo>
                          <a:cubicBezTo>
                            <a:pt x="1821845" y="147338"/>
                            <a:pt x="1795974" y="118288"/>
                            <a:pt x="1766546" y="93450"/>
                          </a:cubicBezTo>
                          <a:cubicBezTo>
                            <a:pt x="1762989" y="90211"/>
                            <a:pt x="1759055" y="87409"/>
                            <a:pt x="1755319" y="84369"/>
                          </a:cubicBezTo>
                          <a:lnTo>
                            <a:pt x="1749636" y="79898"/>
                          </a:lnTo>
                          <a:cubicBezTo>
                            <a:pt x="1747768" y="78388"/>
                            <a:pt x="1745741" y="77077"/>
                            <a:pt x="1743794" y="75666"/>
                          </a:cubicBezTo>
                          <a:cubicBezTo>
                            <a:pt x="1739860" y="72904"/>
                            <a:pt x="1735985" y="70043"/>
                            <a:pt x="1731991" y="67340"/>
                          </a:cubicBezTo>
                          <a:lnTo>
                            <a:pt x="1719831" y="59551"/>
                          </a:lnTo>
                          <a:lnTo>
                            <a:pt x="1716790" y="57604"/>
                          </a:lnTo>
                          <a:lnTo>
                            <a:pt x="1713671" y="55796"/>
                          </a:lnTo>
                          <a:lnTo>
                            <a:pt x="1707412" y="52199"/>
                          </a:lnTo>
                          <a:lnTo>
                            <a:pt x="1701153" y="48603"/>
                          </a:lnTo>
                          <a:cubicBezTo>
                            <a:pt x="1699066" y="47391"/>
                            <a:pt x="1696881" y="46377"/>
                            <a:pt x="1694754" y="45264"/>
                          </a:cubicBezTo>
                          <a:cubicBezTo>
                            <a:pt x="1690462" y="43099"/>
                            <a:pt x="1686210" y="40833"/>
                            <a:pt x="1681878" y="38727"/>
                          </a:cubicBezTo>
                          <a:lnTo>
                            <a:pt x="1668724" y="32786"/>
                          </a:lnTo>
                          <a:cubicBezTo>
                            <a:pt x="1633395" y="17506"/>
                            <a:pt x="1595880" y="7292"/>
                            <a:pt x="1557630" y="2861"/>
                          </a:cubicBezTo>
                          <a:cubicBezTo>
                            <a:pt x="1555245" y="2583"/>
                            <a:pt x="1552861" y="2206"/>
                            <a:pt x="1550457" y="1987"/>
                          </a:cubicBezTo>
                          <a:lnTo>
                            <a:pt x="1543264" y="1451"/>
                          </a:lnTo>
                          <a:cubicBezTo>
                            <a:pt x="1538455" y="1133"/>
                            <a:pt x="1533666" y="616"/>
                            <a:pt x="1528858" y="457"/>
                          </a:cubicBezTo>
                          <a:lnTo>
                            <a:pt x="1514412" y="99"/>
                          </a:lnTo>
                          <a:lnTo>
                            <a:pt x="1510796" y="0"/>
                          </a:lnTo>
                          <a:lnTo>
                            <a:pt x="397465" y="0"/>
                          </a:lnTo>
                          <a:lnTo>
                            <a:pt x="393848" y="99"/>
                          </a:lnTo>
                          <a:lnTo>
                            <a:pt x="379403" y="457"/>
                          </a:lnTo>
                          <a:cubicBezTo>
                            <a:pt x="374594" y="596"/>
                            <a:pt x="369805" y="1133"/>
                            <a:pt x="364997" y="1451"/>
                          </a:cubicBezTo>
                          <a:lnTo>
                            <a:pt x="357804" y="1987"/>
                          </a:lnTo>
                          <a:cubicBezTo>
                            <a:pt x="355399" y="2225"/>
                            <a:pt x="353035" y="2583"/>
                            <a:pt x="350631" y="2861"/>
                          </a:cubicBezTo>
                          <a:cubicBezTo>
                            <a:pt x="312380" y="7292"/>
                            <a:pt x="274865" y="17506"/>
                            <a:pt x="239536" y="32786"/>
                          </a:cubicBezTo>
                          <a:lnTo>
                            <a:pt x="226382" y="38727"/>
                          </a:lnTo>
                          <a:cubicBezTo>
                            <a:pt x="222050" y="40813"/>
                            <a:pt x="217798" y="43099"/>
                            <a:pt x="213506" y="45264"/>
                          </a:cubicBezTo>
                          <a:cubicBezTo>
                            <a:pt x="211380" y="46377"/>
                            <a:pt x="209194" y="47391"/>
                            <a:pt x="207108" y="48603"/>
                          </a:cubicBezTo>
                          <a:lnTo>
                            <a:pt x="200849" y="52199"/>
                          </a:lnTo>
                          <a:lnTo>
                            <a:pt x="194589" y="55796"/>
                          </a:lnTo>
                          <a:lnTo>
                            <a:pt x="191470" y="57604"/>
                          </a:lnTo>
                          <a:lnTo>
                            <a:pt x="188430" y="59551"/>
                          </a:lnTo>
                          <a:lnTo>
                            <a:pt x="176269" y="67340"/>
                          </a:lnTo>
                          <a:cubicBezTo>
                            <a:pt x="172295" y="70043"/>
                            <a:pt x="168420" y="72904"/>
                            <a:pt x="164466" y="75666"/>
                          </a:cubicBezTo>
                          <a:cubicBezTo>
                            <a:pt x="162519" y="77097"/>
                            <a:pt x="160492" y="78388"/>
                            <a:pt x="158624" y="79898"/>
                          </a:cubicBezTo>
                          <a:lnTo>
                            <a:pt x="152941" y="84369"/>
                          </a:lnTo>
                          <a:cubicBezTo>
                            <a:pt x="149186" y="87389"/>
                            <a:pt x="145271" y="90191"/>
                            <a:pt x="141715" y="93450"/>
                          </a:cubicBezTo>
                          <a:cubicBezTo>
                            <a:pt x="112287" y="118288"/>
                            <a:pt x="86396" y="147338"/>
                            <a:pt x="65274" y="179528"/>
                          </a:cubicBezTo>
                          <a:cubicBezTo>
                            <a:pt x="44092" y="211698"/>
                            <a:pt x="27679" y="246947"/>
                            <a:pt x="16671" y="283827"/>
                          </a:cubicBezTo>
                          <a:lnTo>
                            <a:pt x="12717" y="297716"/>
                          </a:lnTo>
                          <a:lnTo>
                            <a:pt x="9438" y="311764"/>
                          </a:lnTo>
                          <a:cubicBezTo>
                            <a:pt x="8922" y="314109"/>
                            <a:pt x="8286" y="316434"/>
                            <a:pt x="7869" y="318818"/>
                          </a:cubicBezTo>
                          <a:lnTo>
                            <a:pt x="6597" y="325932"/>
                          </a:lnTo>
                          <a:lnTo>
                            <a:pt x="5325" y="333045"/>
                          </a:lnTo>
                          <a:cubicBezTo>
                            <a:pt x="4888" y="335410"/>
                            <a:pt x="4451" y="337774"/>
                            <a:pt x="4212" y="340179"/>
                          </a:cubicBezTo>
                          <a:lnTo>
                            <a:pt x="2384" y="354505"/>
                          </a:lnTo>
                          <a:cubicBezTo>
                            <a:pt x="2027" y="356890"/>
                            <a:pt x="1888" y="359294"/>
                            <a:pt x="1709" y="361698"/>
                          </a:cubicBezTo>
                          <a:lnTo>
                            <a:pt x="1172" y="368891"/>
                          </a:lnTo>
                          <a:lnTo>
                            <a:pt x="616" y="376084"/>
                          </a:lnTo>
                          <a:cubicBezTo>
                            <a:pt x="437" y="378489"/>
                            <a:pt x="457" y="380893"/>
                            <a:pt x="378" y="383297"/>
                          </a:cubicBezTo>
                          <a:lnTo>
                            <a:pt x="0" y="397743"/>
                          </a:lnTo>
                          <a:lnTo>
                            <a:pt x="378" y="412188"/>
                          </a:lnTo>
                          <a:cubicBezTo>
                            <a:pt x="457" y="414593"/>
                            <a:pt x="437" y="417017"/>
                            <a:pt x="616" y="419401"/>
                          </a:cubicBezTo>
                          <a:lnTo>
                            <a:pt x="1172" y="426594"/>
                          </a:lnTo>
                          <a:lnTo>
                            <a:pt x="1709" y="433787"/>
                          </a:lnTo>
                          <a:cubicBezTo>
                            <a:pt x="1888" y="436192"/>
                            <a:pt x="2027" y="438596"/>
                            <a:pt x="2384" y="440980"/>
                          </a:cubicBezTo>
                          <a:lnTo>
                            <a:pt x="4212" y="455307"/>
                          </a:lnTo>
                          <a:cubicBezTo>
                            <a:pt x="4471" y="457711"/>
                            <a:pt x="4888" y="460076"/>
                            <a:pt x="5325" y="462440"/>
                          </a:cubicBezTo>
                          <a:lnTo>
                            <a:pt x="6597" y="469554"/>
                          </a:lnTo>
                          <a:lnTo>
                            <a:pt x="7869" y="476667"/>
                          </a:lnTo>
                          <a:cubicBezTo>
                            <a:pt x="8286" y="479032"/>
                            <a:pt x="8922" y="481357"/>
                            <a:pt x="9438" y="483721"/>
                          </a:cubicBezTo>
                          <a:lnTo>
                            <a:pt x="12717" y="497770"/>
                          </a:lnTo>
                          <a:lnTo>
                            <a:pt x="16671" y="511659"/>
                          </a:lnTo>
                          <a:cubicBezTo>
                            <a:pt x="27679" y="548538"/>
                            <a:pt x="44112" y="583788"/>
                            <a:pt x="65274" y="615958"/>
                          </a:cubicBezTo>
                          <a:cubicBezTo>
                            <a:pt x="86416" y="648148"/>
                            <a:pt x="112287" y="677198"/>
                            <a:pt x="141715" y="702036"/>
                          </a:cubicBezTo>
                          <a:cubicBezTo>
                            <a:pt x="145271" y="705275"/>
                            <a:pt x="149206" y="708076"/>
                            <a:pt x="152941" y="711117"/>
                          </a:cubicBezTo>
                          <a:lnTo>
                            <a:pt x="158624" y="715587"/>
                          </a:lnTo>
                          <a:cubicBezTo>
                            <a:pt x="160492" y="717098"/>
                            <a:pt x="162519" y="718409"/>
                            <a:pt x="164466" y="719820"/>
                          </a:cubicBezTo>
                          <a:cubicBezTo>
                            <a:pt x="168400" y="722582"/>
                            <a:pt x="172275" y="725443"/>
                            <a:pt x="176269" y="728145"/>
                          </a:cubicBezTo>
                          <a:lnTo>
                            <a:pt x="188430" y="735934"/>
                          </a:lnTo>
                          <a:lnTo>
                            <a:pt x="191470" y="737882"/>
                          </a:lnTo>
                          <a:lnTo>
                            <a:pt x="194589" y="739690"/>
                          </a:lnTo>
                          <a:lnTo>
                            <a:pt x="200849" y="743286"/>
                          </a:lnTo>
                          <a:lnTo>
                            <a:pt x="207108" y="746883"/>
                          </a:lnTo>
                          <a:cubicBezTo>
                            <a:pt x="209194" y="748095"/>
                            <a:pt x="211380" y="749108"/>
                            <a:pt x="213506" y="750221"/>
                          </a:cubicBezTo>
                          <a:cubicBezTo>
                            <a:pt x="217798" y="752387"/>
                            <a:pt x="222050" y="754652"/>
                            <a:pt x="226382" y="756759"/>
                          </a:cubicBezTo>
                          <a:lnTo>
                            <a:pt x="239536" y="762700"/>
                          </a:lnTo>
                          <a:cubicBezTo>
                            <a:pt x="274865" y="777980"/>
                            <a:pt x="312380" y="788193"/>
                            <a:pt x="350631" y="792624"/>
                          </a:cubicBezTo>
                          <a:cubicBezTo>
                            <a:pt x="353015" y="792903"/>
                            <a:pt x="355399" y="793280"/>
                            <a:pt x="357804" y="793499"/>
                          </a:cubicBezTo>
                          <a:lnTo>
                            <a:pt x="364997" y="794035"/>
                          </a:lnTo>
                          <a:cubicBezTo>
                            <a:pt x="369805" y="794353"/>
                            <a:pt x="374594" y="794870"/>
                            <a:pt x="379403" y="795029"/>
                          </a:cubicBezTo>
                          <a:lnTo>
                            <a:pt x="393848" y="795386"/>
                          </a:lnTo>
                          <a:lnTo>
                            <a:pt x="397465" y="795486"/>
                          </a:lnTo>
                          <a:lnTo>
                            <a:pt x="1510835" y="795486"/>
                          </a:lnTo>
                          <a:lnTo>
                            <a:pt x="1514452" y="795386"/>
                          </a:lnTo>
                          <a:lnTo>
                            <a:pt x="1528897" y="795029"/>
                          </a:lnTo>
                          <a:cubicBezTo>
                            <a:pt x="1533706" y="794890"/>
                            <a:pt x="1538495" y="794353"/>
                            <a:pt x="1543303" y="794035"/>
                          </a:cubicBezTo>
                          <a:lnTo>
                            <a:pt x="1550496" y="793499"/>
                          </a:lnTo>
                          <a:cubicBezTo>
                            <a:pt x="1552901" y="793260"/>
                            <a:pt x="1555265" y="792903"/>
                            <a:pt x="1557670" y="792624"/>
                          </a:cubicBezTo>
                          <a:cubicBezTo>
                            <a:pt x="1595920" y="788193"/>
                            <a:pt x="1633435" y="777980"/>
                            <a:pt x="1668764" y="762700"/>
                          </a:cubicBezTo>
                          <a:lnTo>
                            <a:pt x="1681918" y="756759"/>
                          </a:lnTo>
                          <a:cubicBezTo>
                            <a:pt x="1686250" y="754672"/>
                            <a:pt x="1690502" y="752387"/>
                            <a:pt x="1694794" y="750221"/>
                          </a:cubicBezTo>
                          <a:cubicBezTo>
                            <a:pt x="1696920" y="749108"/>
                            <a:pt x="1699106" y="748095"/>
                            <a:pt x="1701192" y="746883"/>
                          </a:cubicBezTo>
                          <a:lnTo>
                            <a:pt x="1707452" y="743286"/>
                          </a:lnTo>
                          <a:lnTo>
                            <a:pt x="1713711" y="739690"/>
                          </a:lnTo>
                          <a:lnTo>
                            <a:pt x="1716830" y="737882"/>
                          </a:lnTo>
                          <a:lnTo>
                            <a:pt x="1719870" y="735934"/>
                          </a:lnTo>
                          <a:lnTo>
                            <a:pt x="1732031" y="728145"/>
                          </a:lnTo>
                          <a:cubicBezTo>
                            <a:pt x="1736005" y="725443"/>
                            <a:pt x="1739880" y="722582"/>
                            <a:pt x="1743834" y="719820"/>
                          </a:cubicBezTo>
                          <a:cubicBezTo>
                            <a:pt x="1745781" y="718389"/>
                            <a:pt x="1747808" y="717098"/>
                            <a:pt x="1749676" y="715587"/>
                          </a:cubicBezTo>
                          <a:lnTo>
                            <a:pt x="1755359" y="711117"/>
                          </a:lnTo>
                          <a:cubicBezTo>
                            <a:pt x="1759114" y="708096"/>
                            <a:pt x="1763029" y="705295"/>
                            <a:pt x="1766585" y="702036"/>
                          </a:cubicBezTo>
                          <a:cubicBezTo>
                            <a:pt x="1796013" y="677198"/>
                            <a:pt x="1821904" y="648148"/>
                            <a:pt x="1843026" y="615958"/>
                          </a:cubicBezTo>
                          <a:cubicBezTo>
                            <a:pt x="1864208" y="583788"/>
                            <a:pt x="1880621" y="548538"/>
                            <a:pt x="1891629" y="511659"/>
                          </a:cubicBezTo>
                          <a:lnTo>
                            <a:pt x="1895583" y="497770"/>
                          </a:lnTo>
                          <a:lnTo>
                            <a:pt x="1898862" y="483721"/>
                          </a:lnTo>
                          <a:cubicBezTo>
                            <a:pt x="1899378" y="481377"/>
                            <a:pt x="1900014" y="479052"/>
                            <a:pt x="1900431" y="476667"/>
                          </a:cubicBezTo>
                          <a:lnTo>
                            <a:pt x="1901703" y="469554"/>
                          </a:lnTo>
                          <a:lnTo>
                            <a:pt x="1902975" y="462440"/>
                          </a:lnTo>
                          <a:cubicBezTo>
                            <a:pt x="1903412" y="460076"/>
                            <a:pt x="1903849" y="457711"/>
                            <a:pt x="1904088" y="455307"/>
                          </a:cubicBezTo>
                          <a:lnTo>
                            <a:pt x="1905916" y="440980"/>
                          </a:lnTo>
                          <a:cubicBezTo>
                            <a:pt x="1906273" y="438596"/>
                            <a:pt x="1906412" y="436192"/>
                            <a:pt x="1906591" y="433787"/>
                          </a:cubicBezTo>
                          <a:lnTo>
                            <a:pt x="1907128" y="426594"/>
                          </a:lnTo>
                          <a:lnTo>
                            <a:pt x="1907684" y="419401"/>
                          </a:lnTo>
                          <a:cubicBezTo>
                            <a:pt x="1907863" y="416997"/>
                            <a:pt x="1907843" y="414593"/>
                            <a:pt x="1907922" y="412188"/>
                          </a:cubicBezTo>
                          <a:lnTo>
                            <a:pt x="1908300" y="397743"/>
                          </a:lnTo>
                          <a:lnTo>
                            <a:pt x="1907922" y="383297"/>
                          </a:lnTo>
                          <a:cubicBezTo>
                            <a:pt x="1907843" y="380893"/>
                            <a:pt x="1907863" y="378469"/>
                            <a:pt x="1907684" y="376084"/>
                          </a:cubicBezTo>
                          <a:close/>
                          <a:moveTo>
                            <a:pt x="1867487" y="410758"/>
                          </a:moveTo>
                          <a:cubicBezTo>
                            <a:pt x="1867407" y="412924"/>
                            <a:pt x="1867447" y="415090"/>
                            <a:pt x="1867288" y="417255"/>
                          </a:cubicBezTo>
                          <a:lnTo>
                            <a:pt x="1866771" y="423733"/>
                          </a:lnTo>
                          <a:lnTo>
                            <a:pt x="1866275" y="430211"/>
                          </a:lnTo>
                          <a:cubicBezTo>
                            <a:pt x="1866116" y="432377"/>
                            <a:pt x="1865996" y="434543"/>
                            <a:pt x="1865678" y="436669"/>
                          </a:cubicBezTo>
                          <a:lnTo>
                            <a:pt x="1864049" y="449545"/>
                          </a:lnTo>
                          <a:cubicBezTo>
                            <a:pt x="1863830" y="451691"/>
                            <a:pt x="1863453" y="453817"/>
                            <a:pt x="1863036" y="455943"/>
                          </a:cubicBezTo>
                          <a:lnTo>
                            <a:pt x="1861883" y="462321"/>
                          </a:lnTo>
                          <a:lnTo>
                            <a:pt x="1860751" y="468699"/>
                          </a:lnTo>
                          <a:cubicBezTo>
                            <a:pt x="1860393" y="470826"/>
                            <a:pt x="1859797" y="472912"/>
                            <a:pt x="1859340" y="475018"/>
                          </a:cubicBezTo>
                          <a:lnTo>
                            <a:pt x="1856419" y="487636"/>
                          </a:lnTo>
                          <a:lnTo>
                            <a:pt x="1852862" y="500094"/>
                          </a:lnTo>
                          <a:cubicBezTo>
                            <a:pt x="1842986" y="533178"/>
                            <a:pt x="1828243" y="564832"/>
                            <a:pt x="1809207" y="593743"/>
                          </a:cubicBezTo>
                          <a:cubicBezTo>
                            <a:pt x="1790211" y="622654"/>
                            <a:pt x="1766943" y="648803"/>
                            <a:pt x="1740496" y="671118"/>
                          </a:cubicBezTo>
                          <a:cubicBezTo>
                            <a:pt x="1737297" y="674039"/>
                            <a:pt x="1733760" y="676542"/>
                            <a:pt x="1730402" y="679265"/>
                          </a:cubicBezTo>
                          <a:lnTo>
                            <a:pt x="1725315" y="683278"/>
                          </a:lnTo>
                          <a:cubicBezTo>
                            <a:pt x="1723626" y="684649"/>
                            <a:pt x="1721798" y="685802"/>
                            <a:pt x="1720049" y="687074"/>
                          </a:cubicBezTo>
                          <a:cubicBezTo>
                            <a:pt x="1716512" y="689557"/>
                            <a:pt x="1713035" y="692121"/>
                            <a:pt x="1709458" y="694565"/>
                          </a:cubicBezTo>
                          <a:lnTo>
                            <a:pt x="1698530" y="701559"/>
                          </a:lnTo>
                          <a:lnTo>
                            <a:pt x="1695807" y="703327"/>
                          </a:lnTo>
                          <a:lnTo>
                            <a:pt x="1692986" y="704937"/>
                          </a:lnTo>
                          <a:lnTo>
                            <a:pt x="1687363" y="708156"/>
                          </a:lnTo>
                          <a:lnTo>
                            <a:pt x="1681739" y="711395"/>
                          </a:lnTo>
                          <a:cubicBezTo>
                            <a:pt x="1679872" y="712488"/>
                            <a:pt x="1677904" y="713382"/>
                            <a:pt x="1675997" y="714395"/>
                          </a:cubicBezTo>
                          <a:cubicBezTo>
                            <a:pt x="1672142" y="716342"/>
                            <a:pt x="1668327" y="718389"/>
                            <a:pt x="1664432" y="720277"/>
                          </a:cubicBezTo>
                          <a:lnTo>
                            <a:pt x="1652629" y="725602"/>
                          </a:lnTo>
                          <a:cubicBezTo>
                            <a:pt x="1620916" y="739312"/>
                            <a:pt x="1587256" y="748473"/>
                            <a:pt x="1552901" y="752467"/>
                          </a:cubicBezTo>
                          <a:cubicBezTo>
                            <a:pt x="1550755" y="752725"/>
                            <a:pt x="1548609" y="753063"/>
                            <a:pt x="1546463" y="753261"/>
                          </a:cubicBezTo>
                          <a:lnTo>
                            <a:pt x="1539985" y="753738"/>
                          </a:lnTo>
                          <a:cubicBezTo>
                            <a:pt x="1535673" y="754016"/>
                            <a:pt x="1531361" y="754513"/>
                            <a:pt x="1527029" y="754632"/>
                          </a:cubicBezTo>
                          <a:lnTo>
                            <a:pt x="1514034" y="754950"/>
                          </a:lnTo>
                          <a:lnTo>
                            <a:pt x="1510776" y="755050"/>
                          </a:lnTo>
                          <a:lnTo>
                            <a:pt x="397505" y="755050"/>
                          </a:lnTo>
                          <a:lnTo>
                            <a:pt x="394246" y="754950"/>
                          </a:lnTo>
                          <a:lnTo>
                            <a:pt x="381251" y="754632"/>
                          </a:lnTo>
                          <a:cubicBezTo>
                            <a:pt x="376919" y="754513"/>
                            <a:pt x="372607" y="754016"/>
                            <a:pt x="368295" y="753738"/>
                          </a:cubicBezTo>
                          <a:lnTo>
                            <a:pt x="361818" y="753261"/>
                          </a:lnTo>
                          <a:cubicBezTo>
                            <a:pt x="359672" y="753063"/>
                            <a:pt x="357526" y="752725"/>
                            <a:pt x="355380" y="752467"/>
                          </a:cubicBezTo>
                          <a:cubicBezTo>
                            <a:pt x="321004" y="748492"/>
                            <a:pt x="287364" y="739312"/>
                            <a:pt x="255651" y="725602"/>
                          </a:cubicBezTo>
                          <a:lnTo>
                            <a:pt x="243848" y="720277"/>
                          </a:lnTo>
                          <a:cubicBezTo>
                            <a:pt x="239953" y="718389"/>
                            <a:pt x="236158" y="716342"/>
                            <a:pt x="232283" y="714395"/>
                          </a:cubicBezTo>
                          <a:cubicBezTo>
                            <a:pt x="230376" y="713382"/>
                            <a:pt x="228409" y="712488"/>
                            <a:pt x="226541" y="711395"/>
                          </a:cubicBezTo>
                          <a:lnTo>
                            <a:pt x="220918" y="708156"/>
                          </a:lnTo>
                          <a:lnTo>
                            <a:pt x="215294" y="704937"/>
                          </a:lnTo>
                          <a:lnTo>
                            <a:pt x="212473" y="703327"/>
                          </a:lnTo>
                          <a:lnTo>
                            <a:pt x="209750" y="701559"/>
                          </a:lnTo>
                          <a:lnTo>
                            <a:pt x="198822" y="694565"/>
                          </a:lnTo>
                          <a:cubicBezTo>
                            <a:pt x="195245" y="692121"/>
                            <a:pt x="191768" y="689557"/>
                            <a:pt x="188231" y="687074"/>
                          </a:cubicBezTo>
                          <a:cubicBezTo>
                            <a:pt x="186482" y="685802"/>
                            <a:pt x="184654" y="684629"/>
                            <a:pt x="182985" y="683278"/>
                          </a:cubicBezTo>
                          <a:lnTo>
                            <a:pt x="177898" y="679265"/>
                          </a:lnTo>
                          <a:cubicBezTo>
                            <a:pt x="174540" y="676542"/>
                            <a:pt x="170984" y="674039"/>
                            <a:pt x="167804" y="671118"/>
                          </a:cubicBezTo>
                          <a:cubicBezTo>
                            <a:pt x="141337" y="648803"/>
                            <a:pt x="118069" y="622654"/>
                            <a:pt x="99093" y="593743"/>
                          </a:cubicBezTo>
                          <a:cubicBezTo>
                            <a:pt x="80057" y="564852"/>
                            <a:pt x="65333" y="533198"/>
                            <a:pt x="55438" y="500094"/>
                          </a:cubicBezTo>
                          <a:lnTo>
                            <a:pt x="51881" y="487636"/>
                          </a:lnTo>
                          <a:lnTo>
                            <a:pt x="48960" y="475018"/>
                          </a:lnTo>
                          <a:cubicBezTo>
                            <a:pt x="48503" y="472912"/>
                            <a:pt x="47907" y="470826"/>
                            <a:pt x="47550" y="468699"/>
                          </a:cubicBezTo>
                          <a:lnTo>
                            <a:pt x="46417" y="462321"/>
                          </a:lnTo>
                          <a:lnTo>
                            <a:pt x="45264" y="455943"/>
                          </a:lnTo>
                          <a:cubicBezTo>
                            <a:pt x="44867" y="453817"/>
                            <a:pt x="44470" y="451691"/>
                            <a:pt x="44251" y="449545"/>
                          </a:cubicBezTo>
                          <a:lnTo>
                            <a:pt x="42622" y="436669"/>
                          </a:lnTo>
                          <a:cubicBezTo>
                            <a:pt x="42284" y="434523"/>
                            <a:pt x="42185" y="432357"/>
                            <a:pt x="42026" y="430211"/>
                          </a:cubicBezTo>
                          <a:lnTo>
                            <a:pt x="41529" y="423733"/>
                          </a:lnTo>
                          <a:lnTo>
                            <a:pt x="41012" y="417255"/>
                          </a:lnTo>
                          <a:cubicBezTo>
                            <a:pt x="40833" y="415090"/>
                            <a:pt x="40893" y="412924"/>
                            <a:pt x="40814" y="410758"/>
                          </a:cubicBezTo>
                          <a:lnTo>
                            <a:pt x="40476" y="397763"/>
                          </a:lnTo>
                          <a:lnTo>
                            <a:pt x="40814" y="384768"/>
                          </a:lnTo>
                          <a:cubicBezTo>
                            <a:pt x="40893" y="382602"/>
                            <a:pt x="40853" y="380436"/>
                            <a:pt x="41012" y="378270"/>
                          </a:cubicBezTo>
                          <a:lnTo>
                            <a:pt x="41529" y="371792"/>
                          </a:lnTo>
                          <a:lnTo>
                            <a:pt x="42026" y="365315"/>
                          </a:lnTo>
                          <a:cubicBezTo>
                            <a:pt x="42185" y="363149"/>
                            <a:pt x="42304" y="360983"/>
                            <a:pt x="42622" y="358857"/>
                          </a:cubicBezTo>
                          <a:lnTo>
                            <a:pt x="44251" y="345981"/>
                          </a:lnTo>
                          <a:cubicBezTo>
                            <a:pt x="44470" y="343835"/>
                            <a:pt x="44847" y="341709"/>
                            <a:pt x="45264" y="339583"/>
                          </a:cubicBezTo>
                          <a:lnTo>
                            <a:pt x="46417" y="333204"/>
                          </a:lnTo>
                          <a:lnTo>
                            <a:pt x="47550" y="326826"/>
                          </a:lnTo>
                          <a:cubicBezTo>
                            <a:pt x="47907" y="324700"/>
                            <a:pt x="48503" y="322613"/>
                            <a:pt x="48960" y="320507"/>
                          </a:cubicBezTo>
                          <a:lnTo>
                            <a:pt x="51881" y="307890"/>
                          </a:lnTo>
                          <a:lnTo>
                            <a:pt x="55438" y="295431"/>
                          </a:lnTo>
                          <a:cubicBezTo>
                            <a:pt x="65314" y="262347"/>
                            <a:pt x="80057" y="230694"/>
                            <a:pt x="99093" y="201782"/>
                          </a:cubicBezTo>
                          <a:cubicBezTo>
                            <a:pt x="118089" y="172871"/>
                            <a:pt x="141357" y="146722"/>
                            <a:pt x="167804" y="124408"/>
                          </a:cubicBezTo>
                          <a:cubicBezTo>
                            <a:pt x="171003" y="121487"/>
                            <a:pt x="174540" y="118983"/>
                            <a:pt x="177898" y="116261"/>
                          </a:cubicBezTo>
                          <a:lnTo>
                            <a:pt x="182985" y="112247"/>
                          </a:lnTo>
                          <a:cubicBezTo>
                            <a:pt x="184674" y="110876"/>
                            <a:pt x="186502" y="109724"/>
                            <a:pt x="188231" y="108452"/>
                          </a:cubicBezTo>
                          <a:cubicBezTo>
                            <a:pt x="191768" y="105968"/>
                            <a:pt x="195245" y="103405"/>
                            <a:pt x="198822" y="100961"/>
                          </a:cubicBezTo>
                          <a:lnTo>
                            <a:pt x="209750" y="93966"/>
                          </a:lnTo>
                          <a:lnTo>
                            <a:pt x="212473" y="92198"/>
                          </a:lnTo>
                          <a:lnTo>
                            <a:pt x="215294" y="90588"/>
                          </a:lnTo>
                          <a:lnTo>
                            <a:pt x="220918" y="87369"/>
                          </a:lnTo>
                          <a:lnTo>
                            <a:pt x="226541" y="84131"/>
                          </a:lnTo>
                          <a:cubicBezTo>
                            <a:pt x="228409" y="83038"/>
                            <a:pt x="230376" y="82144"/>
                            <a:pt x="232283" y="81130"/>
                          </a:cubicBezTo>
                          <a:cubicBezTo>
                            <a:pt x="236138" y="79183"/>
                            <a:pt x="239953" y="77136"/>
                            <a:pt x="243848" y="75249"/>
                          </a:cubicBezTo>
                          <a:lnTo>
                            <a:pt x="255651" y="69923"/>
                          </a:lnTo>
                          <a:cubicBezTo>
                            <a:pt x="287364" y="56213"/>
                            <a:pt x="321024" y="47053"/>
                            <a:pt x="355380" y="43059"/>
                          </a:cubicBezTo>
                          <a:cubicBezTo>
                            <a:pt x="357526" y="42801"/>
                            <a:pt x="359672" y="42463"/>
                            <a:pt x="361818" y="42264"/>
                          </a:cubicBezTo>
                          <a:lnTo>
                            <a:pt x="368295" y="41787"/>
                          </a:lnTo>
                          <a:cubicBezTo>
                            <a:pt x="372607" y="41509"/>
                            <a:pt x="376919" y="41012"/>
                            <a:pt x="381251" y="40893"/>
                          </a:cubicBezTo>
                          <a:lnTo>
                            <a:pt x="394246" y="40575"/>
                          </a:lnTo>
                          <a:lnTo>
                            <a:pt x="397505" y="40476"/>
                          </a:lnTo>
                          <a:lnTo>
                            <a:pt x="1510796" y="40476"/>
                          </a:lnTo>
                          <a:lnTo>
                            <a:pt x="1514054" y="40575"/>
                          </a:lnTo>
                          <a:lnTo>
                            <a:pt x="1527049" y="40893"/>
                          </a:lnTo>
                          <a:cubicBezTo>
                            <a:pt x="1531381" y="41012"/>
                            <a:pt x="1535693" y="41509"/>
                            <a:pt x="1540005" y="41787"/>
                          </a:cubicBezTo>
                          <a:lnTo>
                            <a:pt x="1546483" y="42264"/>
                          </a:lnTo>
                          <a:cubicBezTo>
                            <a:pt x="1548628" y="42463"/>
                            <a:pt x="1550774" y="42801"/>
                            <a:pt x="1552920" y="43059"/>
                          </a:cubicBezTo>
                          <a:cubicBezTo>
                            <a:pt x="1587296" y="47033"/>
                            <a:pt x="1620936" y="56213"/>
                            <a:pt x="1652649" y="69923"/>
                          </a:cubicBezTo>
                          <a:lnTo>
                            <a:pt x="1664452" y="75249"/>
                          </a:lnTo>
                          <a:cubicBezTo>
                            <a:pt x="1668347" y="77136"/>
                            <a:pt x="1672142" y="79183"/>
                            <a:pt x="1676017" y="81130"/>
                          </a:cubicBezTo>
                          <a:cubicBezTo>
                            <a:pt x="1677924" y="82144"/>
                            <a:pt x="1679891" y="83038"/>
                            <a:pt x="1681759" y="84131"/>
                          </a:cubicBezTo>
                          <a:lnTo>
                            <a:pt x="1687382" y="87369"/>
                          </a:lnTo>
                          <a:lnTo>
                            <a:pt x="1693006" y="90588"/>
                          </a:lnTo>
                          <a:lnTo>
                            <a:pt x="1695827" y="92198"/>
                          </a:lnTo>
                          <a:lnTo>
                            <a:pt x="1698550" y="93966"/>
                          </a:lnTo>
                          <a:lnTo>
                            <a:pt x="1709478" y="100961"/>
                          </a:lnTo>
                          <a:cubicBezTo>
                            <a:pt x="1713055" y="103405"/>
                            <a:pt x="1716532" y="105968"/>
                            <a:pt x="1720069" y="108452"/>
                          </a:cubicBezTo>
                          <a:cubicBezTo>
                            <a:pt x="1721818" y="109724"/>
                            <a:pt x="1723646" y="110896"/>
                            <a:pt x="1725315" y="112247"/>
                          </a:cubicBezTo>
                          <a:lnTo>
                            <a:pt x="1730402" y="116261"/>
                          </a:lnTo>
                          <a:cubicBezTo>
                            <a:pt x="1733760" y="118983"/>
                            <a:pt x="1737316" y="121487"/>
                            <a:pt x="1740496" y="124408"/>
                          </a:cubicBezTo>
                          <a:cubicBezTo>
                            <a:pt x="1766963" y="146722"/>
                            <a:pt x="1790231" y="172871"/>
                            <a:pt x="1809207" y="201782"/>
                          </a:cubicBezTo>
                          <a:cubicBezTo>
                            <a:pt x="1828243" y="230674"/>
                            <a:pt x="1842967" y="262327"/>
                            <a:pt x="1852862" y="295431"/>
                          </a:cubicBezTo>
                          <a:lnTo>
                            <a:pt x="1856419" y="307890"/>
                          </a:lnTo>
                          <a:lnTo>
                            <a:pt x="1859340" y="320507"/>
                          </a:lnTo>
                          <a:cubicBezTo>
                            <a:pt x="1859797" y="322613"/>
                            <a:pt x="1860393" y="324700"/>
                            <a:pt x="1860751" y="326826"/>
                          </a:cubicBezTo>
                          <a:lnTo>
                            <a:pt x="1861883" y="333204"/>
                          </a:lnTo>
                          <a:lnTo>
                            <a:pt x="1863036" y="339583"/>
                          </a:lnTo>
                          <a:cubicBezTo>
                            <a:pt x="1863433" y="341709"/>
                            <a:pt x="1863830" y="343835"/>
                            <a:pt x="1864049" y="345981"/>
                          </a:cubicBezTo>
                          <a:lnTo>
                            <a:pt x="1865678" y="358857"/>
                          </a:lnTo>
                          <a:cubicBezTo>
                            <a:pt x="1866016" y="361003"/>
                            <a:pt x="1866116" y="363169"/>
                            <a:pt x="1866275" y="365315"/>
                          </a:cubicBezTo>
                          <a:lnTo>
                            <a:pt x="1866771" y="371792"/>
                          </a:lnTo>
                          <a:lnTo>
                            <a:pt x="1867288" y="378270"/>
                          </a:lnTo>
                          <a:cubicBezTo>
                            <a:pt x="1867467" y="380436"/>
                            <a:pt x="1867407" y="382602"/>
                            <a:pt x="1867487" y="384768"/>
                          </a:cubicBezTo>
                          <a:lnTo>
                            <a:pt x="1867824" y="397763"/>
                          </a:lnTo>
                          <a:lnTo>
                            <a:pt x="1867487" y="410758"/>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3" name="Freeform 6">
                      <a:extLst>
                        <a:ext uri="{FF2B5EF4-FFF2-40B4-BE49-F238E27FC236}">
                          <a16:creationId xmlns:a16="http://schemas.microsoft.com/office/drawing/2014/main" id="{40EB7135-24B7-9068-7086-4E46F6443DAB}"/>
                        </a:ext>
                      </a:extLst>
                    </p:cNvPr>
                    <p:cNvSpPr/>
                    <p:nvPr/>
                  </p:nvSpPr>
                  <p:spPr>
                    <a:xfrm>
                      <a:off x="3634009" y="3493543"/>
                      <a:ext cx="477561" cy="477554"/>
                    </a:xfrm>
                    <a:custGeom>
                      <a:avLst/>
                      <a:gdLst>
                        <a:gd name="connsiteX0" fmla="*/ 465898 w 477561"/>
                        <a:gd name="connsiteY0" fmla="*/ 165022 h 477554"/>
                        <a:gd name="connsiteX1" fmla="*/ 451512 w 477561"/>
                        <a:gd name="connsiteY1" fmla="*/ 130369 h 477554"/>
                        <a:gd name="connsiteX2" fmla="*/ 431920 w 477561"/>
                        <a:gd name="connsiteY2" fmla="*/ 98437 h 477554"/>
                        <a:gd name="connsiteX3" fmla="*/ 312579 w 477561"/>
                        <a:gd name="connsiteY3" fmla="*/ 11684 h 477554"/>
                        <a:gd name="connsiteX4" fmla="*/ 165023 w 477561"/>
                        <a:gd name="connsiteY4" fmla="*/ 11684 h 477554"/>
                        <a:gd name="connsiteX5" fmla="*/ 45662 w 477561"/>
                        <a:gd name="connsiteY5" fmla="*/ 98417 h 477554"/>
                        <a:gd name="connsiteX6" fmla="*/ 26070 w 477561"/>
                        <a:gd name="connsiteY6" fmla="*/ 130349 h 477554"/>
                        <a:gd name="connsiteX7" fmla="*/ 11684 w 477561"/>
                        <a:gd name="connsiteY7" fmla="*/ 165003 h 477554"/>
                        <a:gd name="connsiteX8" fmla="*/ 2921 w 477561"/>
                        <a:gd name="connsiteY8" fmla="*/ 201484 h 477554"/>
                        <a:gd name="connsiteX9" fmla="*/ 0 w 477561"/>
                        <a:gd name="connsiteY9" fmla="*/ 238761 h 477554"/>
                        <a:gd name="connsiteX10" fmla="*/ 2921 w 477561"/>
                        <a:gd name="connsiteY10" fmla="*/ 276057 h 477554"/>
                        <a:gd name="connsiteX11" fmla="*/ 11664 w 477561"/>
                        <a:gd name="connsiteY11" fmla="*/ 312559 h 477554"/>
                        <a:gd name="connsiteX12" fmla="*/ 26050 w 477561"/>
                        <a:gd name="connsiteY12" fmla="*/ 347213 h 477554"/>
                        <a:gd name="connsiteX13" fmla="*/ 45642 w 477561"/>
                        <a:gd name="connsiteY13" fmla="*/ 379144 h 477554"/>
                        <a:gd name="connsiteX14" fmla="*/ 164983 w 477561"/>
                        <a:gd name="connsiteY14" fmla="*/ 465878 h 477554"/>
                        <a:gd name="connsiteX15" fmla="*/ 312539 w 477561"/>
                        <a:gd name="connsiteY15" fmla="*/ 465878 h 477554"/>
                        <a:gd name="connsiteX16" fmla="*/ 431900 w 477561"/>
                        <a:gd name="connsiteY16" fmla="*/ 379164 h 477554"/>
                        <a:gd name="connsiteX17" fmla="*/ 451492 w 477561"/>
                        <a:gd name="connsiteY17" fmla="*/ 347233 h 477554"/>
                        <a:gd name="connsiteX18" fmla="*/ 465878 w 477561"/>
                        <a:gd name="connsiteY18" fmla="*/ 312579 h 477554"/>
                        <a:gd name="connsiteX19" fmla="*/ 474641 w 477561"/>
                        <a:gd name="connsiteY19" fmla="*/ 276077 h 477554"/>
                        <a:gd name="connsiteX20" fmla="*/ 477562 w 477561"/>
                        <a:gd name="connsiteY20" fmla="*/ 238801 h 477554"/>
                        <a:gd name="connsiteX21" fmla="*/ 474641 w 477561"/>
                        <a:gd name="connsiteY21" fmla="*/ 201524 h 477554"/>
                        <a:gd name="connsiteX22" fmla="*/ 465898 w 477561"/>
                        <a:gd name="connsiteY22" fmla="*/ 165042 h 477554"/>
                        <a:gd name="connsiteX23" fmla="*/ 434722 w 477561"/>
                        <a:gd name="connsiteY23" fmla="*/ 269798 h 477554"/>
                        <a:gd name="connsiteX24" fmla="*/ 427449 w 477561"/>
                        <a:gd name="connsiteY24" fmla="*/ 300081 h 477554"/>
                        <a:gd name="connsiteX25" fmla="*/ 415507 w 477561"/>
                        <a:gd name="connsiteY25" fmla="*/ 328853 h 477554"/>
                        <a:gd name="connsiteX26" fmla="*/ 399233 w 477561"/>
                        <a:gd name="connsiteY26" fmla="*/ 355379 h 477554"/>
                        <a:gd name="connsiteX27" fmla="*/ 300061 w 477561"/>
                        <a:gd name="connsiteY27" fmla="*/ 427449 h 477554"/>
                        <a:gd name="connsiteX28" fmla="*/ 177461 w 477561"/>
                        <a:gd name="connsiteY28" fmla="*/ 427449 h 477554"/>
                        <a:gd name="connsiteX29" fmla="*/ 78309 w 477561"/>
                        <a:gd name="connsiteY29" fmla="*/ 355360 h 477554"/>
                        <a:gd name="connsiteX30" fmla="*/ 62035 w 477561"/>
                        <a:gd name="connsiteY30" fmla="*/ 328833 h 477554"/>
                        <a:gd name="connsiteX31" fmla="*/ 50093 w 477561"/>
                        <a:gd name="connsiteY31" fmla="*/ 300061 h 477554"/>
                        <a:gd name="connsiteX32" fmla="*/ 42821 w 477561"/>
                        <a:gd name="connsiteY32" fmla="*/ 269778 h 477554"/>
                        <a:gd name="connsiteX33" fmla="*/ 40396 w 477561"/>
                        <a:gd name="connsiteY33" fmla="*/ 238761 h 477554"/>
                        <a:gd name="connsiteX34" fmla="*/ 42840 w 477561"/>
                        <a:gd name="connsiteY34" fmla="*/ 207743 h 477554"/>
                        <a:gd name="connsiteX35" fmla="*/ 50113 w 477561"/>
                        <a:gd name="connsiteY35" fmla="*/ 177461 h 477554"/>
                        <a:gd name="connsiteX36" fmla="*/ 62055 w 477561"/>
                        <a:gd name="connsiteY36" fmla="*/ 148709 h 477554"/>
                        <a:gd name="connsiteX37" fmla="*/ 78329 w 477561"/>
                        <a:gd name="connsiteY37" fmla="*/ 122182 h 477554"/>
                        <a:gd name="connsiteX38" fmla="*/ 177481 w 477561"/>
                        <a:gd name="connsiteY38" fmla="*/ 50113 h 477554"/>
                        <a:gd name="connsiteX39" fmla="*/ 300081 w 477561"/>
                        <a:gd name="connsiteY39" fmla="*/ 50113 h 477554"/>
                        <a:gd name="connsiteX40" fmla="*/ 399233 w 477561"/>
                        <a:gd name="connsiteY40" fmla="*/ 122202 h 477554"/>
                        <a:gd name="connsiteX41" fmla="*/ 415507 w 477561"/>
                        <a:gd name="connsiteY41" fmla="*/ 148729 h 477554"/>
                        <a:gd name="connsiteX42" fmla="*/ 427449 w 477561"/>
                        <a:gd name="connsiteY42" fmla="*/ 177501 h 477554"/>
                        <a:gd name="connsiteX43" fmla="*/ 434722 w 477561"/>
                        <a:gd name="connsiteY43" fmla="*/ 207783 h 477554"/>
                        <a:gd name="connsiteX44" fmla="*/ 437146 w 477561"/>
                        <a:gd name="connsiteY44" fmla="*/ 238801 h 477554"/>
                        <a:gd name="connsiteX45" fmla="*/ 434722 w 477561"/>
                        <a:gd name="connsiteY45" fmla="*/ 269818 h 47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77561" h="477554">
                          <a:moveTo>
                            <a:pt x="465898" y="165022"/>
                          </a:moveTo>
                          <a:cubicBezTo>
                            <a:pt x="462103" y="153080"/>
                            <a:pt x="457195" y="141516"/>
                            <a:pt x="451512" y="130369"/>
                          </a:cubicBezTo>
                          <a:cubicBezTo>
                            <a:pt x="445829" y="119221"/>
                            <a:pt x="439332" y="108492"/>
                            <a:pt x="431920" y="98437"/>
                          </a:cubicBezTo>
                          <a:cubicBezTo>
                            <a:pt x="402671" y="57902"/>
                            <a:pt x="360288" y="27163"/>
                            <a:pt x="312579" y="11684"/>
                          </a:cubicBezTo>
                          <a:cubicBezTo>
                            <a:pt x="264811" y="-3895"/>
                            <a:pt x="212811" y="-3895"/>
                            <a:pt x="165023" y="11684"/>
                          </a:cubicBezTo>
                          <a:cubicBezTo>
                            <a:pt x="117314" y="27163"/>
                            <a:pt x="74931" y="57882"/>
                            <a:pt x="45662" y="98417"/>
                          </a:cubicBezTo>
                          <a:cubicBezTo>
                            <a:pt x="38250" y="108472"/>
                            <a:pt x="31753" y="119202"/>
                            <a:pt x="26070" y="130349"/>
                          </a:cubicBezTo>
                          <a:cubicBezTo>
                            <a:pt x="20407" y="141496"/>
                            <a:pt x="15479" y="153061"/>
                            <a:pt x="11684" y="165003"/>
                          </a:cubicBezTo>
                          <a:cubicBezTo>
                            <a:pt x="7849" y="176925"/>
                            <a:pt x="4868" y="189125"/>
                            <a:pt x="2921" y="201484"/>
                          </a:cubicBezTo>
                          <a:cubicBezTo>
                            <a:pt x="1033" y="213844"/>
                            <a:pt x="60" y="226322"/>
                            <a:pt x="0" y="238761"/>
                          </a:cubicBezTo>
                          <a:cubicBezTo>
                            <a:pt x="80" y="251200"/>
                            <a:pt x="1033" y="263678"/>
                            <a:pt x="2921" y="276057"/>
                          </a:cubicBezTo>
                          <a:cubicBezTo>
                            <a:pt x="4868" y="288417"/>
                            <a:pt x="7849" y="300617"/>
                            <a:pt x="11664" y="312559"/>
                          </a:cubicBezTo>
                          <a:cubicBezTo>
                            <a:pt x="15459" y="324501"/>
                            <a:pt x="20387" y="336066"/>
                            <a:pt x="26050" y="347213"/>
                          </a:cubicBezTo>
                          <a:cubicBezTo>
                            <a:pt x="31733" y="358360"/>
                            <a:pt x="38230" y="369090"/>
                            <a:pt x="45642" y="379144"/>
                          </a:cubicBezTo>
                          <a:cubicBezTo>
                            <a:pt x="74911" y="419680"/>
                            <a:pt x="117294" y="450399"/>
                            <a:pt x="164983" y="465878"/>
                          </a:cubicBezTo>
                          <a:cubicBezTo>
                            <a:pt x="212751" y="481436"/>
                            <a:pt x="264751" y="481456"/>
                            <a:pt x="312539" y="465878"/>
                          </a:cubicBezTo>
                          <a:cubicBezTo>
                            <a:pt x="360248" y="450419"/>
                            <a:pt x="402651" y="419680"/>
                            <a:pt x="431900" y="379164"/>
                          </a:cubicBezTo>
                          <a:cubicBezTo>
                            <a:pt x="439312" y="369110"/>
                            <a:pt x="445809" y="358380"/>
                            <a:pt x="451492" y="347233"/>
                          </a:cubicBezTo>
                          <a:cubicBezTo>
                            <a:pt x="457155" y="336085"/>
                            <a:pt x="462083" y="324521"/>
                            <a:pt x="465878" y="312579"/>
                          </a:cubicBezTo>
                          <a:cubicBezTo>
                            <a:pt x="469693" y="300657"/>
                            <a:pt x="472694" y="288456"/>
                            <a:pt x="474641" y="276077"/>
                          </a:cubicBezTo>
                          <a:cubicBezTo>
                            <a:pt x="476529" y="263718"/>
                            <a:pt x="477482" y="251239"/>
                            <a:pt x="477562" y="238801"/>
                          </a:cubicBezTo>
                          <a:cubicBezTo>
                            <a:pt x="477482" y="226362"/>
                            <a:pt x="476529" y="213883"/>
                            <a:pt x="474641" y="201524"/>
                          </a:cubicBezTo>
                          <a:cubicBezTo>
                            <a:pt x="472694" y="189165"/>
                            <a:pt x="469713" y="176964"/>
                            <a:pt x="465898" y="165042"/>
                          </a:cubicBezTo>
                          <a:close/>
                          <a:moveTo>
                            <a:pt x="434722" y="269798"/>
                          </a:moveTo>
                          <a:cubicBezTo>
                            <a:pt x="433112" y="280071"/>
                            <a:pt x="430608" y="290185"/>
                            <a:pt x="427449" y="300081"/>
                          </a:cubicBezTo>
                          <a:cubicBezTo>
                            <a:pt x="424310" y="309996"/>
                            <a:pt x="420216" y="319593"/>
                            <a:pt x="415507" y="328853"/>
                          </a:cubicBezTo>
                          <a:cubicBezTo>
                            <a:pt x="410778" y="338112"/>
                            <a:pt x="405393" y="347034"/>
                            <a:pt x="399233" y="355379"/>
                          </a:cubicBezTo>
                          <a:cubicBezTo>
                            <a:pt x="374912" y="389079"/>
                            <a:pt x="339623" y="414613"/>
                            <a:pt x="300061" y="427449"/>
                          </a:cubicBezTo>
                          <a:cubicBezTo>
                            <a:pt x="260479" y="440365"/>
                            <a:pt x="217043" y="440365"/>
                            <a:pt x="177461" y="427449"/>
                          </a:cubicBezTo>
                          <a:cubicBezTo>
                            <a:pt x="137900" y="414613"/>
                            <a:pt x="102610" y="389079"/>
                            <a:pt x="78309" y="355360"/>
                          </a:cubicBezTo>
                          <a:cubicBezTo>
                            <a:pt x="72149" y="346994"/>
                            <a:pt x="66744" y="338072"/>
                            <a:pt x="62035" y="328833"/>
                          </a:cubicBezTo>
                          <a:cubicBezTo>
                            <a:pt x="57326" y="319573"/>
                            <a:pt x="53233" y="309976"/>
                            <a:pt x="50093" y="300061"/>
                          </a:cubicBezTo>
                          <a:cubicBezTo>
                            <a:pt x="46934" y="290165"/>
                            <a:pt x="44450" y="280031"/>
                            <a:pt x="42821" y="269778"/>
                          </a:cubicBezTo>
                          <a:cubicBezTo>
                            <a:pt x="41271" y="259505"/>
                            <a:pt x="40476" y="249133"/>
                            <a:pt x="40396" y="238761"/>
                          </a:cubicBezTo>
                          <a:cubicBezTo>
                            <a:pt x="40476" y="228389"/>
                            <a:pt x="41271" y="218016"/>
                            <a:pt x="42840" y="207743"/>
                          </a:cubicBezTo>
                          <a:cubicBezTo>
                            <a:pt x="44450" y="197471"/>
                            <a:pt x="46953" y="187357"/>
                            <a:pt x="50113" y="177461"/>
                          </a:cubicBezTo>
                          <a:cubicBezTo>
                            <a:pt x="53252" y="167546"/>
                            <a:pt x="57346" y="157949"/>
                            <a:pt x="62055" y="148709"/>
                          </a:cubicBezTo>
                          <a:cubicBezTo>
                            <a:pt x="66784" y="139449"/>
                            <a:pt x="72169" y="130528"/>
                            <a:pt x="78329" y="122182"/>
                          </a:cubicBezTo>
                          <a:cubicBezTo>
                            <a:pt x="102650" y="88482"/>
                            <a:pt x="137920" y="62949"/>
                            <a:pt x="177481" y="50113"/>
                          </a:cubicBezTo>
                          <a:cubicBezTo>
                            <a:pt x="217063" y="37177"/>
                            <a:pt x="260499" y="37197"/>
                            <a:pt x="300081" y="50113"/>
                          </a:cubicBezTo>
                          <a:cubicBezTo>
                            <a:pt x="339642" y="62949"/>
                            <a:pt x="374912" y="88502"/>
                            <a:pt x="399233" y="122202"/>
                          </a:cubicBezTo>
                          <a:cubicBezTo>
                            <a:pt x="405393" y="130567"/>
                            <a:pt x="410778" y="139489"/>
                            <a:pt x="415507" y="148729"/>
                          </a:cubicBezTo>
                          <a:cubicBezTo>
                            <a:pt x="420216" y="157988"/>
                            <a:pt x="424310" y="167586"/>
                            <a:pt x="427449" y="177501"/>
                          </a:cubicBezTo>
                          <a:cubicBezTo>
                            <a:pt x="430608" y="187396"/>
                            <a:pt x="433112" y="197510"/>
                            <a:pt x="434722" y="207783"/>
                          </a:cubicBezTo>
                          <a:cubicBezTo>
                            <a:pt x="436271" y="218056"/>
                            <a:pt x="437066" y="228428"/>
                            <a:pt x="437146" y="238801"/>
                          </a:cubicBezTo>
                          <a:cubicBezTo>
                            <a:pt x="437066" y="249173"/>
                            <a:pt x="436271" y="259545"/>
                            <a:pt x="434722" y="269818"/>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4" name="Freeform 7">
                      <a:extLst>
                        <a:ext uri="{FF2B5EF4-FFF2-40B4-BE49-F238E27FC236}">
                          <a16:creationId xmlns:a16="http://schemas.microsoft.com/office/drawing/2014/main" id="{84201B49-BC5D-3E2A-826A-C0B6E3992743}"/>
                        </a:ext>
                      </a:extLst>
                    </p:cNvPr>
                    <p:cNvSpPr/>
                    <p:nvPr/>
                  </p:nvSpPr>
                  <p:spPr>
                    <a:xfrm>
                      <a:off x="3713510" y="3573007"/>
                      <a:ext cx="318600" cy="318594"/>
                    </a:xfrm>
                    <a:custGeom>
                      <a:avLst/>
                      <a:gdLst>
                        <a:gd name="connsiteX0" fmla="*/ 208539 w 318600"/>
                        <a:gd name="connsiteY0" fmla="*/ 7787 h 318594"/>
                        <a:gd name="connsiteX1" fmla="*/ 110082 w 318600"/>
                        <a:gd name="connsiteY1" fmla="*/ 7787 h 318594"/>
                        <a:gd name="connsiteX2" fmla="*/ 30442 w 318600"/>
                        <a:gd name="connsiteY2" fmla="*/ 65689 h 318594"/>
                        <a:gd name="connsiteX3" fmla="*/ 1 w 318600"/>
                        <a:gd name="connsiteY3" fmla="*/ 159297 h 318594"/>
                        <a:gd name="connsiteX4" fmla="*/ 30422 w 318600"/>
                        <a:gd name="connsiteY4" fmla="*/ 252906 h 318594"/>
                        <a:gd name="connsiteX5" fmla="*/ 110042 w 318600"/>
                        <a:gd name="connsiteY5" fmla="*/ 310808 h 318594"/>
                        <a:gd name="connsiteX6" fmla="*/ 208519 w 318600"/>
                        <a:gd name="connsiteY6" fmla="*/ 310808 h 318594"/>
                        <a:gd name="connsiteX7" fmla="*/ 288159 w 318600"/>
                        <a:gd name="connsiteY7" fmla="*/ 252926 h 318594"/>
                        <a:gd name="connsiteX8" fmla="*/ 318600 w 318600"/>
                        <a:gd name="connsiteY8" fmla="*/ 159317 h 318594"/>
                        <a:gd name="connsiteX9" fmla="*/ 288179 w 318600"/>
                        <a:gd name="connsiteY9" fmla="*/ 65708 h 318594"/>
                        <a:gd name="connsiteX10" fmla="*/ 208559 w 318600"/>
                        <a:gd name="connsiteY10" fmla="*/ 7787 h 318594"/>
                        <a:gd name="connsiteX11" fmla="*/ 255473 w 318600"/>
                        <a:gd name="connsiteY11" fmla="*/ 229121 h 318594"/>
                        <a:gd name="connsiteX12" fmla="*/ 196041 w 318600"/>
                        <a:gd name="connsiteY12" fmla="*/ 272359 h 318594"/>
                        <a:gd name="connsiteX13" fmla="*/ 122521 w 318600"/>
                        <a:gd name="connsiteY13" fmla="*/ 272359 h 318594"/>
                        <a:gd name="connsiteX14" fmla="*/ 63089 w 318600"/>
                        <a:gd name="connsiteY14" fmla="*/ 229101 h 318594"/>
                        <a:gd name="connsiteX15" fmla="*/ 40397 w 318600"/>
                        <a:gd name="connsiteY15" fmla="*/ 159277 h 318594"/>
                        <a:gd name="connsiteX16" fmla="*/ 63109 w 318600"/>
                        <a:gd name="connsiteY16" fmla="*/ 89453 h 318594"/>
                        <a:gd name="connsiteX17" fmla="*/ 122541 w 318600"/>
                        <a:gd name="connsiteY17" fmla="*/ 46216 h 318594"/>
                        <a:gd name="connsiteX18" fmla="*/ 196041 w 318600"/>
                        <a:gd name="connsiteY18" fmla="*/ 46216 h 318594"/>
                        <a:gd name="connsiteX19" fmla="*/ 255473 w 318600"/>
                        <a:gd name="connsiteY19" fmla="*/ 89473 h 318594"/>
                        <a:gd name="connsiteX20" fmla="*/ 278164 w 318600"/>
                        <a:gd name="connsiteY20" fmla="*/ 159317 h 318594"/>
                        <a:gd name="connsiteX21" fmla="*/ 255473 w 318600"/>
                        <a:gd name="connsiteY21" fmla="*/ 229141 h 31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8600" h="318594">
                          <a:moveTo>
                            <a:pt x="208539" y="7787"/>
                          </a:moveTo>
                          <a:cubicBezTo>
                            <a:pt x="176886" y="-2586"/>
                            <a:pt x="141715" y="-2605"/>
                            <a:pt x="110082" y="7787"/>
                          </a:cubicBezTo>
                          <a:cubicBezTo>
                            <a:pt x="78389" y="18079"/>
                            <a:pt x="49974" y="38586"/>
                            <a:pt x="30442" y="65689"/>
                          </a:cubicBezTo>
                          <a:cubicBezTo>
                            <a:pt x="10751" y="92672"/>
                            <a:pt x="-79" y="125836"/>
                            <a:pt x="1" y="159297"/>
                          </a:cubicBezTo>
                          <a:cubicBezTo>
                            <a:pt x="-99" y="192759"/>
                            <a:pt x="10731" y="225922"/>
                            <a:pt x="30422" y="252906"/>
                          </a:cubicBezTo>
                          <a:cubicBezTo>
                            <a:pt x="49955" y="280029"/>
                            <a:pt x="78369" y="300515"/>
                            <a:pt x="110042" y="310808"/>
                          </a:cubicBezTo>
                          <a:cubicBezTo>
                            <a:pt x="141696" y="321180"/>
                            <a:pt x="176866" y="321200"/>
                            <a:pt x="208519" y="310808"/>
                          </a:cubicBezTo>
                          <a:cubicBezTo>
                            <a:pt x="240212" y="300515"/>
                            <a:pt x="268627" y="280029"/>
                            <a:pt x="288159" y="252926"/>
                          </a:cubicBezTo>
                          <a:cubicBezTo>
                            <a:pt x="307851" y="225942"/>
                            <a:pt x="318680" y="192799"/>
                            <a:pt x="318600" y="159317"/>
                          </a:cubicBezTo>
                          <a:cubicBezTo>
                            <a:pt x="318680" y="125856"/>
                            <a:pt x="307871" y="92692"/>
                            <a:pt x="288179" y="65708"/>
                          </a:cubicBezTo>
                          <a:cubicBezTo>
                            <a:pt x="268667" y="38586"/>
                            <a:pt x="240232" y="18079"/>
                            <a:pt x="208559" y="7787"/>
                          </a:cubicBezTo>
                          <a:close/>
                          <a:moveTo>
                            <a:pt x="255473" y="229121"/>
                          </a:moveTo>
                          <a:cubicBezTo>
                            <a:pt x="240888" y="249409"/>
                            <a:pt x="219567" y="264709"/>
                            <a:pt x="196041" y="272359"/>
                          </a:cubicBezTo>
                          <a:cubicBezTo>
                            <a:pt x="172594" y="280089"/>
                            <a:pt x="145968" y="280089"/>
                            <a:pt x="122521" y="272359"/>
                          </a:cubicBezTo>
                          <a:cubicBezTo>
                            <a:pt x="98974" y="264709"/>
                            <a:pt x="77654" y="249409"/>
                            <a:pt x="63089" y="229101"/>
                          </a:cubicBezTo>
                          <a:cubicBezTo>
                            <a:pt x="48385" y="208893"/>
                            <a:pt x="40357" y="184413"/>
                            <a:pt x="40397" y="159277"/>
                          </a:cubicBezTo>
                          <a:cubicBezTo>
                            <a:pt x="40357" y="134142"/>
                            <a:pt x="48405" y="109661"/>
                            <a:pt x="63109" y="89453"/>
                          </a:cubicBezTo>
                          <a:cubicBezTo>
                            <a:pt x="77693" y="69166"/>
                            <a:pt x="99014" y="53866"/>
                            <a:pt x="122541" y="46216"/>
                          </a:cubicBezTo>
                          <a:cubicBezTo>
                            <a:pt x="145988" y="38466"/>
                            <a:pt x="172594" y="38486"/>
                            <a:pt x="196041" y="46216"/>
                          </a:cubicBezTo>
                          <a:cubicBezTo>
                            <a:pt x="219567" y="53866"/>
                            <a:pt x="240888" y="69166"/>
                            <a:pt x="255473" y="89473"/>
                          </a:cubicBezTo>
                          <a:cubicBezTo>
                            <a:pt x="270177" y="109681"/>
                            <a:pt x="278204" y="134161"/>
                            <a:pt x="278164" y="159317"/>
                          </a:cubicBezTo>
                          <a:cubicBezTo>
                            <a:pt x="278204" y="184453"/>
                            <a:pt x="270177" y="208933"/>
                            <a:pt x="255473" y="22914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5" name="Freeform 8">
                      <a:extLst>
                        <a:ext uri="{FF2B5EF4-FFF2-40B4-BE49-F238E27FC236}">
                          <a16:creationId xmlns:a16="http://schemas.microsoft.com/office/drawing/2014/main" id="{82A63837-93FB-5889-B9DF-BFF129C49703}"/>
                        </a:ext>
                      </a:extLst>
                    </p:cNvPr>
                    <p:cNvSpPr/>
                    <p:nvPr/>
                  </p:nvSpPr>
                  <p:spPr>
                    <a:xfrm>
                      <a:off x="2521255" y="3454121"/>
                      <a:ext cx="556367" cy="556367"/>
                    </a:xfrm>
                    <a:custGeom>
                      <a:avLst/>
                      <a:gdLst>
                        <a:gd name="connsiteX0" fmla="*/ 278184 w 556367"/>
                        <a:gd name="connsiteY0" fmla="*/ 0 h 556367"/>
                        <a:gd name="connsiteX1" fmla="*/ 0 w 556367"/>
                        <a:gd name="connsiteY1" fmla="*/ 278223 h 556367"/>
                        <a:gd name="connsiteX2" fmla="*/ 278184 w 556367"/>
                        <a:gd name="connsiteY2" fmla="*/ 556367 h 556367"/>
                        <a:gd name="connsiteX3" fmla="*/ 556367 w 556367"/>
                        <a:gd name="connsiteY3" fmla="*/ 278223 h 556367"/>
                        <a:gd name="connsiteX4" fmla="*/ 278184 w 556367"/>
                        <a:gd name="connsiteY4" fmla="*/ 0 h 556367"/>
                        <a:gd name="connsiteX5" fmla="*/ 446803 w 556367"/>
                        <a:gd name="connsiteY5" fmla="*/ 446802 h 556367"/>
                        <a:gd name="connsiteX6" fmla="*/ 278184 w 556367"/>
                        <a:gd name="connsiteY6" fmla="*/ 516627 h 556367"/>
                        <a:gd name="connsiteX7" fmla="*/ 109584 w 556367"/>
                        <a:gd name="connsiteY7" fmla="*/ 446802 h 556367"/>
                        <a:gd name="connsiteX8" fmla="*/ 39741 w 556367"/>
                        <a:gd name="connsiteY8" fmla="*/ 278223 h 556367"/>
                        <a:gd name="connsiteX9" fmla="*/ 109584 w 556367"/>
                        <a:gd name="connsiteY9" fmla="*/ 109584 h 556367"/>
                        <a:gd name="connsiteX10" fmla="*/ 278184 w 556367"/>
                        <a:gd name="connsiteY10" fmla="*/ 39741 h 556367"/>
                        <a:gd name="connsiteX11" fmla="*/ 446783 w 556367"/>
                        <a:gd name="connsiteY11" fmla="*/ 109584 h 556367"/>
                        <a:gd name="connsiteX12" fmla="*/ 516607 w 556367"/>
                        <a:gd name="connsiteY12" fmla="*/ 278223 h 556367"/>
                        <a:gd name="connsiteX13" fmla="*/ 446783 w 556367"/>
                        <a:gd name="connsiteY13" fmla="*/ 446802 h 556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6367" h="556367">
                          <a:moveTo>
                            <a:pt x="278184" y="0"/>
                          </a:moveTo>
                          <a:cubicBezTo>
                            <a:pt x="124567" y="0"/>
                            <a:pt x="0" y="124567"/>
                            <a:pt x="0" y="278223"/>
                          </a:cubicBezTo>
                          <a:cubicBezTo>
                            <a:pt x="0" y="431880"/>
                            <a:pt x="124567" y="556367"/>
                            <a:pt x="278184" y="556367"/>
                          </a:cubicBezTo>
                          <a:cubicBezTo>
                            <a:pt x="431801" y="556367"/>
                            <a:pt x="556367" y="431840"/>
                            <a:pt x="556367" y="278223"/>
                          </a:cubicBezTo>
                          <a:cubicBezTo>
                            <a:pt x="556367" y="124606"/>
                            <a:pt x="431840" y="0"/>
                            <a:pt x="278184" y="0"/>
                          </a:cubicBezTo>
                          <a:close/>
                          <a:moveTo>
                            <a:pt x="446803" y="446802"/>
                          </a:moveTo>
                          <a:cubicBezTo>
                            <a:pt x="401777" y="491828"/>
                            <a:pt x="341888" y="516627"/>
                            <a:pt x="278184" y="516627"/>
                          </a:cubicBezTo>
                          <a:cubicBezTo>
                            <a:pt x="214480" y="516627"/>
                            <a:pt x="154611" y="491828"/>
                            <a:pt x="109584" y="446802"/>
                          </a:cubicBezTo>
                          <a:cubicBezTo>
                            <a:pt x="64539" y="401776"/>
                            <a:pt x="39741" y="341907"/>
                            <a:pt x="39741" y="278223"/>
                          </a:cubicBezTo>
                          <a:cubicBezTo>
                            <a:pt x="39741" y="214539"/>
                            <a:pt x="64539" y="154630"/>
                            <a:pt x="109584" y="109584"/>
                          </a:cubicBezTo>
                          <a:cubicBezTo>
                            <a:pt x="154630" y="64539"/>
                            <a:pt x="214499" y="39741"/>
                            <a:pt x="278184" y="39741"/>
                          </a:cubicBezTo>
                          <a:cubicBezTo>
                            <a:pt x="341868" y="39741"/>
                            <a:pt x="401757" y="64539"/>
                            <a:pt x="446783" y="109584"/>
                          </a:cubicBezTo>
                          <a:cubicBezTo>
                            <a:pt x="491809" y="154630"/>
                            <a:pt x="516607" y="214519"/>
                            <a:pt x="516607" y="278223"/>
                          </a:cubicBezTo>
                          <a:cubicBezTo>
                            <a:pt x="516607" y="341927"/>
                            <a:pt x="491809" y="401776"/>
                            <a:pt x="446783" y="446802"/>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6" name="Freeform 9">
                      <a:extLst>
                        <a:ext uri="{FF2B5EF4-FFF2-40B4-BE49-F238E27FC236}">
                          <a16:creationId xmlns:a16="http://schemas.microsoft.com/office/drawing/2014/main" id="{190C50BF-CE97-B6AF-8FA7-727D9222872A}"/>
                        </a:ext>
                      </a:extLst>
                    </p:cNvPr>
                    <p:cNvSpPr/>
                    <p:nvPr/>
                  </p:nvSpPr>
                  <p:spPr>
                    <a:xfrm>
                      <a:off x="2660347" y="3590292"/>
                      <a:ext cx="278183" cy="284025"/>
                    </a:xfrm>
                    <a:custGeom>
                      <a:avLst/>
                      <a:gdLst>
                        <a:gd name="connsiteX0" fmla="*/ 158962 w 278183"/>
                        <a:gd name="connsiteY0" fmla="*/ 0 h 284025"/>
                        <a:gd name="connsiteX1" fmla="*/ 119222 w 278183"/>
                        <a:gd name="connsiteY1" fmla="*/ 0 h 284025"/>
                        <a:gd name="connsiteX2" fmla="*/ 119222 w 278183"/>
                        <a:gd name="connsiteY2" fmla="*/ 122142 h 284025"/>
                        <a:gd name="connsiteX3" fmla="*/ 0 w 278183"/>
                        <a:gd name="connsiteY3" fmla="*/ 122142 h 284025"/>
                        <a:gd name="connsiteX4" fmla="*/ 0 w 278183"/>
                        <a:gd name="connsiteY4" fmla="*/ 161883 h 284025"/>
                        <a:gd name="connsiteX5" fmla="*/ 119222 w 278183"/>
                        <a:gd name="connsiteY5" fmla="*/ 161883 h 284025"/>
                        <a:gd name="connsiteX6" fmla="*/ 119222 w 278183"/>
                        <a:gd name="connsiteY6" fmla="*/ 284025 h 284025"/>
                        <a:gd name="connsiteX7" fmla="*/ 158962 w 278183"/>
                        <a:gd name="connsiteY7" fmla="*/ 284025 h 284025"/>
                        <a:gd name="connsiteX8" fmla="*/ 158962 w 278183"/>
                        <a:gd name="connsiteY8" fmla="*/ 161883 h 284025"/>
                        <a:gd name="connsiteX9" fmla="*/ 278184 w 278183"/>
                        <a:gd name="connsiteY9" fmla="*/ 161883 h 284025"/>
                        <a:gd name="connsiteX10" fmla="*/ 278184 w 278183"/>
                        <a:gd name="connsiteY10" fmla="*/ 122142 h 284025"/>
                        <a:gd name="connsiteX11" fmla="*/ 158962 w 278183"/>
                        <a:gd name="connsiteY11" fmla="*/ 122142 h 284025"/>
                        <a:gd name="connsiteX12" fmla="*/ 158962 w 278183"/>
                        <a:gd name="connsiteY12" fmla="*/ 0 h 28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8183" h="284025">
                          <a:moveTo>
                            <a:pt x="158962" y="0"/>
                          </a:moveTo>
                          <a:lnTo>
                            <a:pt x="119222" y="0"/>
                          </a:lnTo>
                          <a:lnTo>
                            <a:pt x="119222" y="122142"/>
                          </a:lnTo>
                          <a:lnTo>
                            <a:pt x="0" y="122142"/>
                          </a:lnTo>
                          <a:lnTo>
                            <a:pt x="0" y="161883"/>
                          </a:lnTo>
                          <a:lnTo>
                            <a:pt x="119222" y="161883"/>
                          </a:lnTo>
                          <a:lnTo>
                            <a:pt x="119222" y="284025"/>
                          </a:lnTo>
                          <a:lnTo>
                            <a:pt x="158962" y="284025"/>
                          </a:lnTo>
                          <a:lnTo>
                            <a:pt x="158962" y="161883"/>
                          </a:lnTo>
                          <a:lnTo>
                            <a:pt x="278184" y="161883"/>
                          </a:lnTo>
                          <a:lnTo>
                            <a:pt x="278184" y="122142"/>
                          </a:lnTo>
                          <a:lnTo>
                            <a:pt x="158962" y="122142"/>
                          </a:lnTo>
                          <a:lnTo>
                            <a:pt x="158962" y="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sp>
                <p:nvSpPr>
                  <p:cNvPr id="97" name="TextBox 96">
                    <a:extLst>
                      <a:ext uri="{FF2B5EF4-FFF2-40B4-BE49-F238E27FC236}">
                        <a16:creationId xmlns:a16="http://schemas.microsoft.com/office/drawing/2014/main" id="{4A629777-8A8C-8DF5-7869-5589C48E25DE}"/>
                      </a:ext>
                    </a:extLst>
                  </p:cNvPr>
                  <p:cNvSpPr txBox="1"/>
                  <p:nvPr/>
                </p:nvSpPr>
                <p:spPr>
                  <a:xfrm>
                    <a:off x="1256775" y="2560308"/>
                    <a:ext cx="1333698" cy="162480"/>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Traffic class : Gaming</a:t>
                    </a:r>
                  </a:p>
                </p:txBody>
              </p:sp>
            </p:grpSp>
            <p:grpSp>
              <p:nvGrpSpPr>
                <p:cNvPr id="133" name="Group 132">
                  <a:extLst>
                    <a:ext uri="{FF2B5EF4-FFF2-40B4-BE49-F238E27FC236}">
                      <a16:creationId xmlns:a16="http://schemas.microsoft.com/office/drawing/2014/main" id="{CCF59DF5-DA87-F371-2B13-0DCD6D81EAB4}"/>
                    </a:ext>
                  </a:extLst>
                </p:cNvPr>
                <p:cNvGrpSpPr/>
                <p:nvPr/>
              </p:nvGrpSpPr>
              <p:grpSpPr>
                <a:xfrm>
                  <a:off x="2819370" y="2018008"/>
                  <a:ext cx="1285608" cy="704780"/>
                  <a:chOff x="2819370" y="2018008"/>
                  <a:chExt cx="1285608" cy="704780"/>
                </a:xfrm>
              </p:grpSpPr>
              <p:sp>
                <p:nvSpPr>
                  <p:cNvPr id="98" name="TextBox 97">
                    <a:extLst>
                      <a:ext uri="{FF2B5EF4-FFF2-40B4-BE49-F238E27FC236}">
                        <a16:creationId xmlns:a16="http://schemas.microsoft.com/office/drawing/2014/main" id="{68E4A205-9729-5B7F-8644-7E9E54C7C592}"/>
                      </a:ext>
                    </a:extLst>
                  </p:cNvPr>
                  <p:cNvSpPr txBox="1"/>
                  <p:nvPr/>
                </p:nvSpPr>
                <p:spPr>
                  <a:xfrm>
                    <a:off x="2819370" y="2560308"/>
                    <a:ext cx="1285608" cy="162480"/>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Traffic class :  3D call</a:t>
                    </a:r>
                  </a:p>
                </p:txBody>
              </p:sp>
              <p:grpSp>
                <p:nvGrpSpPr>
                  <p:cNvPr id="100" name="Group 99">
                    <a:extLst>
                      <a:ext uri="{FF2B5EF4-FFF2-40B4-BE49-F238E27FC236}">
                        <a16:creationId xmlns:a16="http://schemas.microsoft.com/office/drawing/2014/main" id="{5578C05C-A070-D4B3-1578-843E470F47E2}"/>
                      </a:ext>
                    </a:extLst>
                  </p:cNvPr>
                  <p:cNvGrpSpPr>
                    <a:grpSpLocks noChangeAspect="1"/>
                  </p:cNvGrpSpPr>
                  <p:nvPr/>
                </p:nvGrpSpPr>
                <p:grpSpPr>
                  <a:xfrm>
                    <a:off x="3385443" y="2018008"/>
                    <a:ext cx="243231" cy="446756"/>
                    <a:chOff x="2792529" y="3064477"/>
                    <a:chExt cx="926459" cy="1701679"/>
                  </a:xfrm>
                  <a:solidFill>
                    <a:schemeClr val="tx1"/>
                  </a:solidFill>
                </p:grpSpPr>
                <p:sp>
                  <p:nvSpPr>
                    <p:cNvPr id="101" name="Freeform 4">
                      <a:extLst>
                        <a:ext uri="{FF2B5EF4-FFF2-40B4-BE49-F238E27FC236}">
                          <a16:creationId xmlns:a16="http://schemas.microsoft.com/office/drawing/2014/main" id="{D38BB18C-7FA5-3B02-03F0-142EC7CC0113}"/>
                        </a:ext>
                      </a:extLst>
                    </p:cNvPr>
                    <p:cNvSpPr/>
                    <p:nvPr/>
                  </p:nvSpPr>
                  <p:spPr>
                    <a:xfrm>
                      <a:off x="2792529" y="3064477"/>
                      <a:ext cx="926459" cy="1701679"/>
                    </a:xfrm>
                    <a:custGeom>
                      <a:avLst/>
                      <a:gdLst>
                        <a:gd name="connsiteX0" fmla="*/ 926380 w 926459"/>
                        <a:gd name="connsiteY0" fmla="*/ 185894 h 1701679"/>
                        <a:gd name="connsiteX1" fmla="*/ 920604 w 926459"/>
                        <a:gd name="connsiteY1" fmla="*/ 142489 h 1701679"/>
                        <a:gd name="connsiteX2" fmla="*/ 880217 w 926459"/>
                        <a:gd name="connsiteY2" fmla="*/ 65326 h 1701679"/>
                        <a:gd name="connsiteX3" fmla="*/ 809718 w 926459"/>
                        <a:gd name="connsiteY3" fmla="*/ 14408 h 1701679"/>
                        <a:gd name="connsiteX4" fmla="*/ 767499 w 926459"/>
                        <a:gd name="connsiteY4" fmla="*/ 2431 h 1701679"/>
                        <a:gd name="connsiteX5" fmla="*/ 756625 w 926459"/>
                        <a:gd name="connsiteY5" fmla="*/ 977 h 1701679"/>
                        <a:gd name="connsiteX6" fmla="*/ 745712 w 926459"/>
                        <a:gd name="connsiteY6" fmla="*/ 199 h 1701679"/>
                        <a:gd name="connsiteX7" fmla="*/ 740255 w 926459"/>
                        <a:gd name="connsiteY7" fmla="*/ 60 h 1701679"/>
                        <a:gd name="connsiteX8" fmla="*/ 737527 w 926459"/>
                        <a:gd name="connsiteY8" fmla="*/ 0 h 1701679"/>
                        <a:gd name="connsiteX9" fmla="*/ 189092 w 926459"/>
                        <a:gd name="connsiteY9" fmla="*/ 0 h 1701679"/>
                        <a:gd name="connsiteX10" fmla="*/ 104394 w 926459"/>
                        <a:gd name="connsiteY10" fmla="*/ 20048 h 1701679"/>
                        <a:gd name="connsiteX11" fmla="*/ 67790 w 926459"/>
                        <a:gd name="connsiteY11" fmla="*/ 44082 h 1701679"/>
                        <a:gd name="connsiteX12" fmla="*/ 37699 w 926459"/>
                        <a:gd name="connsiteY12" fmla="*/ 75828 h 1701679"/>
                        <a:gd name="connsiteX13" fmla="*/ 2987 w 926459"/>
                        <a:gd name="connsiteY13" fmla="*/ 155762 h 1701679"/>
                        <a:gd name="connsiteX14" fmla="*/ 1374 w 926459"/>
                        <a:gd name="connsiteY14" fmla="*/ 166623 h 1701679"/>
                        <a:gd name="connsiteX15" fmla="*/ 378 w 926459"/>
                        <a:gd name="connsiteY15" fmla="*/ 177544 h 1701679"/>
                        <a:gd name="connsiteX16" fmla="*/ 0 w 926459"/>
                        <a:gd name="connsiteY16" fmla="*/ 188464 h 1701679"/>
                        <a:gd name="connsiteX17" fmla="*/ 0 w 926459"/>
                        <a:gd name="connsiteY17" fmla="*/ 1513036 h 1701679"/>
                        <a:gd name="connsiteX18" fmla="*/ 60 w 926459"/>
                        <a:gd name="connsiteY18" fmla="*/ 1515766 h 1701679"/>
                        <a:gd name="connsiteX19" fmla="*/ 5835 w 926459"/>
                        <a:gd name="connsiteY19" fmla="*/ 1559191 h 1701679"/>
                        <a:gd name="connsiteX20" fmla="*/ 46222 w 926459"/>
                        <a:gd name="connsiteY20" fmla="*/ 1636354 h 1701679"/>
                        <a:gd name="connsiteX21" fmla="*/ 116721 w 926459"/>
                        <a:gd name="connsiteY21" fmla="*/ 1687272 h 1701679"/>
                        <a:gd name="connsiteX22" fmla="*/ 158941 w 926459"/>
                        <a:gd name="connsiteY22" fmla="*/ 1699249 h 1701679"/>
                        <a:gd name="connsiteX23" fmla="*/ 169814 w 926459"/>
                        <a:gd name="connsiteY23" fmla="*/ 1700703 h 1701679"/>
                        <a:gd name="connsiteX24" fmla="*/ 180727 w 926459"/>
                        <a:gd name="connsiteY24" fmla="*/ 1701481 h 1701679"/>
                        <a:gd name="connsiteX25" fmla="*/ 186184 w 926459"/>
                        <a:gd name="connsiteY25" fmla="*/ 1701620 h 1701679"/>
                        <a:gd name="connsiteX26" fmla="*/ 188912 w 926459"/>
                        <a:gd name="connsiteY26" fmla="*/ 1701680 h 1701679"/>
                        <a:gd name="connsiteX27" fmla="*/ 737368 w 926459"/>
                        <a:gd name="connsiteY27" fmla="*/ 1701680 h 1701679"/>
                        <a:gd name="connsiteX28" fmla="*/ 822066 w 926459"/>
                        <a:gd name="connsiteY28" fmla="*/ 1681632 h 1701679"/>
                        <a:gd name="connsiteX29" fmla="*/ 858669 w 926459"/>
                        <a:gd name="connsiteY29" fmla="*/ 1657598 h 1701679"/>
                        <a:gd name="connsiteX30" fmla="*/ 888761 w 926459"/>
                        <a:gd name="connsiteY30" fmla="*/ 1625852 h 1701679"/>
                        <a:gd name="connsiteX31" fmla="*/ 923472 w 926459"/>
                        <a:gd name="connsiteY31" fmla="*/ 1545918 h 1701679"/>
                        <a:gd name="connsiteX32" fmla="*/ 925085 w 926459"/>
                        <a:gd name="connsiteY32" fmla="*/ 1535057 h 1701679"/>
                        <a:gd name="connsiteX33" fmla="*/ 926081 w 926459"/>
                        <a:gd name="connsiteY33" fmla="*/ 1524136 h 1701679"/>
                        <a:gd name="connsiteX34" fmla="*/ 926459 w 926459"/>
                        <a:gd name="connsiteY34" fmla="*/ 1513216 h 1701679"/>
                        <a:gd name="connsiteX35" fmla="*/ 926459 w 926459"/>
                        <a:gd name="connsiteY35" fmla="*/ 188624 h 1701679"/>
                        <a:gd name="connsiteX36" fmla="*/ 926400 w 926459"/>
                        <a:gd name="connsiteY36" fmla="*/ 185894 h 1701679"/>
                        <a:gd name="connsiteX37" fmla="*/ 885933 w 926459"/>
                        <a:gd name="connsiteY37" fmla="*/ 516568 h 1701679"/>
                        <a:gd name="connsiteX38" fmla="*/ 885933 w 926459"/>
                        <a:gd name="connsiteY38" fmla="*/ 1513036 h 1701679"/>
                        <a:gd name="connsiteX39" fmla="*/ 885634 w 926459"/>
                        <a:gd name="connsiteY39" fmla="*/ 1521645 h 1701679"/>
                        <a:gd name="connsiteX40" fmla="*/ 884857 w 926459"/>
                        <a:gd name="connsiteY40" fmla="*/ 1530235 h 1701679"/>
                        <a:gd name="connsiteX41" fmla="*/ 883583 w 926459"/>
                        <a:gd name="connsiteY41" fmla="*/ 1538764 h 1701679"/>
                        <a:gd name="connsiteX42" fmla="*/ 856339 w 926459"/>
                        <a:gd name="connsiteY42" fmla="*/ 1601539 h 1701679"/>
                        <a:gd name="connsiteX43" fmla="*/ 832680 w 926459"/>
                        <a:gd name="connsiteY43" fmla="*/ 1626509 h 1701679"/>
                        <a:gd name="connsiteX44" fmla="*/ 803923 w 926459"/>
                        <a:gd name="connsiteY44" fmla="*/ 1645402 h 1701679"/>
                        <a:gd name="connsiteX45" fmla="*/ 737388 w 926459"/>
                        <a:gd name="connsiteY45" fmla="*/ 1661145 h 1701679"/>
                        <a:gd name="connsiteX46" fmla="*/ 188972 w 926459"/>
                        <a:gd name="connsiteY46" fmla="*/ 1661145 h 1701679"/>
                        <a:gd name="connsiteX47" fmla="*/ 186821 w 926459"/>
                        <a:gd name="connsiteY47" fmla="*/ 1661085 h 1701679"/>
                        <a:gd name="connsiteX48" fmla="*/ 182520 w 926459"/>
                        <a:gd name="connsiteY48" fmla="*/ 1660966 h 1701679"/>
                        <a:gd name="connsiteX49" fmla="*/ 173936 w 926459"/>
                        <a:gd name="connsiteY49" fmla="*/ 1660368 h 1701679"/>
                        <a:gd name="connsiteX50" fmla="*/ 165393 w 926459"/>
                        <a:gd name="connsiteY50" fmla="*/ 1659232 h 1701679"/>
                        <a:gd name="connsiteX51" fmla="*/ 132255 w 926459"/>
                        <a:gd name="connsiteY51" fmla="*/ 1649846 h 1701679"/>
                        <a:gd name="connsiteX52" fmla="*/ 76851 w 926459"/>
                        <a:gd name="connsiteY52" fmla="*/ 1609809 h 1701679"/>
                        <a:gd name="connsiteX53" fmla="*/ 45107 w 926459"/>
                        <a:gd name="connsiteY53" fmla="*/ 1549207 h 1701679"/>
                        <a:gd name="connsiteX54" fmla="*/ 40586 w 926459"/>
                        <a:gd name="connsiteY54" fmla="*/ 1515089 h 1701679"/>
                        <a:gd name="connsiteX55" fmla="*/ 40527 w 926459"/>
                        <a:gd name="connsiteY55" fmla="*/ 1507257 h 1701679"/>
                        <a:gd name="connsiteX56" fmla="*/ 40527 w 926459"/>
                        <a:gd name="connsiteY56" fmla="*/ 188624 h 1701679"/>
                        <a:gd name="connsiteX57" fmla="*/ 40825 w 926459"/>
                        <a:gd name="connsiteY57" fmla="*/ 180015 h 1701679"/>
                        <a:gd name="connsiteX58" fmla="*/ 41602 w 926459"/>
                        <a:gd name="connsiteY58" fmla="*/ 171426 h 1701679"/>
                        <a:gd name="connsiteX59" fmla="*/ 42877 w 926459"/>
                        <a:gd name="connsiteY59" fmla="*/ 162896 h 1701679"/>
                        <a:gd name="connsiteX60" fmla="*/ 70120 w 926459"/>
                        <a:gd name="connsiteY60" fmla="*/ 100121 h 1701679"/>
                        <a:gd name="connsiteX61" fmla="*/ 93779 w 926459"/>
                        <a:gd name="connsiteY61" fmla="*/ 75151 h 1701679"/>
                        <a:gd name="connsiteX62" fmla="*/ 122536 w 926459"/>
                        <a:gd name="connsiteY62" fmla="*/ 56258 h 1701679"/>
                        <a:gd name="connsiteX63" fmla="*/ 189072 w 926459"/>
                        <a:gd name="connsiteY63" fmla="*/ 40515 h 1701679"/>
                        <a:gd name="connsiteX64" fmla="*/ 737487 w 926459"/>
                        <a:gd name="connsiteY64" fmla="*/ 40515 h 1701679"/>
                        <a:gd name="connsiteX65" fmla="*/ 739638 w 926459"/>
                        <a:gd name="connsiteY65" fmla="*/ 40575 h 1701679"/>
                        <a:gd name="connsiteX66" fmla="*/ 743940 w 926459"/>
                        <a:gd name="connsiteY66" fmla="*/ 40694 h 1701679"/>
                        <a:gd name="connsiteX67" fmla="*/ 752523 w 926459"/>
                        <a:gd name="connsiteY67" fmla="*/ 41292 h 1701679"/>
                        <a:gd name="connsiteX68" fmla="*/ 761066 w 926459"/>
                        <a:gd name="connsiteY68" fmla="*/ 42428 h 1701679"/>
                        <a:gd name="connsiteX69" fmla="*/ 794205 w 926459"/>
                        <a:gd name="connsiteY69" fmla="*/ 51814 h 1701679"/>
                        <a:gd name="connsiteX70" fmla="*/ 849608 w 926459"/>
                        <a:gd name="connsiteY70" fmla="*/ 91851 h 1701679"/>
                        <a:gd name="connsiteX71" fmla="*/ 881352 w 926459"/>
                        <a:gd name="connsiteY71" fmla="*/ 152453 h 1701679"/>
                        <a:gd name="connsiteX72" fmla="*/ 885873 w 926459"/>
                        <a:gd name="connsiteY72" fmla="*/ 186571 h 1701679"/>
                        <a:gd name="connsiteX73" fmla="*/ 885933 w 926459"/>
                        <a:gd name="connsiteY73" fmla="*/ 194403 h 1701679"/>
                        <a:gd name="connsiteX74" fmla="*/ 885933 w 926459"/>
                        <a:gd name="connsiteY74" fmla="*/ 516548 h 170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26459" h="1701679">
                          <a:moveTo>
                            <a:pt x="926380" y="185894"/>
                          </a:moveTo>
                          <a:cubicBezTo>
                            <a:pt x="926121" y="171346"/>
                            <a:pt x="924189" y="156698"/>
                            <a:pt x="920604" y="142489"/>
                          </a:cubicBezTo>
                          <a:cubicBezTo>
                            <a:pt x="913336" y="114051"/>
                            <a:pt x="899415" y="87327"/>
                            <a:pt x="880217" y="65326"/>
                          </a:cubicBezTo>
                          <a:cubicBezTo>
                            <a:pt x="861139" y="43185"/>
                            <a:pt x="836803" y="25668"/>
                            <a:pt x="809718" y="14408"/>
                          </a:cubicBezTo>
                          <a:cubicBezTo>
                            <a:pt x="796156" y="8808"/>
                            <a:pt x="781957" y="4783"/>
                            <a:pt x="767499" y="2431"/>
                          </a:cubicBezTo>
                          <a:cubicBezTo>
                            <a:pt x="763894" y="1833"/>
                            <a:pt x="760250" y="1435"/>
                            <a:pt x="756625" y="977"/>
                          </a:cubicBezTo>
                          <a:cubicBezTo>
                            <a:pt x="752981" y="697"/>
                            <a:pt x="749357" y="359"/>
                            <a:pt x="745712" y="199"/>
                          </a:cubicBezTo>
                          <a:lnTo>
                            <a:pt x="740255" y="60"/>
                          </a:lnTo>
                          <a:lnTo>
                            <a:pt x="737527" y="0"/>
                          </a:lnTo>
                          <a:lnTo>
                            <a:pt x="189092" y="0"/>
                          </a:lnTo>
                          <a:cubicBezTo>
                            <a:pt x="160016" y="40"/>
                            <a:pt x="130522" y="6796"/>
                            <a:pt x="104394" y="20048"/>
                          </a:cubicBezTo>
                          <a:cubicBezTo>
                            <a:pt x="91310" y="26644"/>
                            <a:pt x="78982" y="34676"/>
                            <a:pt x="67790" y="44082"/>
                          </a:cubicBezTo>
                          <a:cubicBezTo>
                            <a:pt x="56598" y="53488"/>
                            <a:pt x="46501" y="64150"/>
                            <a:pt x="37699" y="75828"/>
                          </a:cubicBezTo>
                          <a:cubicBezTo>
                            <a:pt x="20214" y="99244"/>
                            <a:pt x="8046" y="126845"/>
                            <a:pt x="2987" y="155762"/>
                          </a:cubicBezTo>
                          <a:cubicBezTo>
                            <a:pt x="2290" y="159369"/>
                            <a:pt x="1792" y="162996"/>
                            <a:pt x="1374" y="166623"/>
                          </a:cubicBezTo>
                          <a:cubicBezTo>
                            <a:pt x="856" y="170250"/>
                            <a:pt x="657" y="173897"/>
                            <a:pt x="378" y="177544"/>
                          </a:cubicBezTo>
                          <a:cubicBezTo>
                            <a:pt x="100" y="181190"/>
                            <a:pt x="100" y="184818"/>
                            <a:pt x="0" y="188464"/>
                          </a:cubicBezTo>
                          <a:lnTo>
                            <a:pt x="0" y="1513036"/>
                          </a:lnTo>
                          <a:lnTo>
                            <a:pt x="60" y="1515766"/>
                          </a:lnTo>
                          <a:cubicBezTo>
                            <a:pt x="319" y="1530314"/>
                            <a:pt x="2250" y="1544962"/>
                            <a:pt x="5835" y="1559191"/>
                          </a:cubicBezTo>
                          <a:cubicBezTo>
                            <a:pt x="13104" y="1587629"/>
                            <a:pt x="27024" y="1614353"/>
                            <a:pt x="46222" y="1636354"/>
                          </a:cubicBezTo>
                          <a:cubicBezTo>
                            <a:pt x="65301" y="1658495"/>
                            <a:pt x="89637" y="1676012"/>
                            <a:pt x="116721" y="1687272"/>
                          </a:cubicBezTo>
                          <a:cubicBezTo>
                            <a:pt x="130283" y="1692872"/>
                            <a:pt x="144482" y="1696897"/>
                            <a:pt x="158941" y="1699249"/>
                          </a:cubicBezTo>
                          <a:cubicBezTo>
                            <a:pt x="162545" y="1699847"/>
                            <a:pt x="166190" y="1700245"/>
                            <a:pt x="169814" y="1700703"/>
                          </a:cubicBezTo>
                          <a:cubicBezTo>
                            <a:pt x="173458" y="1700983"/>
                            <a:pt x="177083" y="1701321"/>
                            <a:pt x="180727" y="1701481"/>
                          </a:cubicBezTo>
                          <a:lnTo>
                            <a:pt x="186184" y="1701620"/>
                          </a:lnTo>
                          <a:lnTo>
                            <a:pt x="188912" y="1701680"/>
                          </a:lnTo>
                          <a:lnTo>
                            <a:pt x="737368" y="1701680"/>
                          </a:lnTo>
                          <a:cubicBezTo>
                            <a:pt x="766443" y="1701640"/>
                            <a:pt x="795937" y="1694885"/>
                            <a:pt x="822066" y="1681632"/>
                          </a:cubicBezTo>
                          <a:cubicBezTo>
                            <a:pt x="835150" y="1675035"/>
                            <a:pt x="847477" y="1667004"/>
                            <a:pt x="858669" y="1657598"/>
                          </a:cubicBezTo>
                          <a:cubicBezTo>
                            <a:pt x="869861" y="1648192"/>
                            <a:pt x="879958" y="1637530"/>
                            <a:pt x="888761" y="1625852"/>
                          </a:cubicBezTo>
                          <a:cubicBezTo>
                            <a:pt x="906246" y="1602436"/>
                            <a:pt x="918414" y="1574835"/>
                            <a:pt x="923472" y="1545918"/>
                          </a:cubicBezTo>
                          <a:cubicBezTo>
                            <a:pt x="924169" y="1542311"/>
                            <a:pt x="924667" y="1538684"/>
                            <a:pt x="925085" y="1535057"/>
                          </a:cubicBezTo>
                          <a:cubicBezTo>
                            <a:pt x="925603" y="1531430"/>
                            <a:pt x="925802" y="1527783"/>
                            <a:pt x="926081" y="1524136"/>
                          </a:cubicBezTo>
                          <a:cubicBezTo>
                            <a:pt x="926360" y="1520490"/>
                            <a:pt x="926360" y="1516863"/>
                            <a:pt x="926459" y="1513216"/>
                          </a:cubicBezTo>
                          <a:lnTo>
                            <a:pt x="926459" y="188624"/>
                          </a:lnTo>
                          <a:lnTo>
                            <a:pt x="926400" y="185894"/>
                          </a:lnTo>
                          <a:close/>
                          <a:moveTo>
                            <a:pt x="885933" y="516568"/>
                          </a:moveTo>
                          <a:lnTo>
                            <a:pt x="885933" y="1513036"/>
                          </a:lnTo>
                          <a:cubicBezTo>
                            <a:pt x="885833" y="1515906"/>
                            <a:pt x="885853" y="1518776"/>
                            <a:pt x="885634" y="1521645"/>
                          </a:cubicBezTo>
                          <a:cubicBezTo>
                            <a:pt x="885395" y="1524515"/>
                            <a:pt x="885275" y="1527385"/>
                            <a:pt x="884857" y="1530235"/>
                          </a:cubicBezTo>
                          <a:cubicBezTo>
                            <a:pt x="884519" y="1533084"/>
                            <a:pt x="884140" y="1535934"/>
                            <a:pt x="883583" y="1538764"/>
                          </a:cubicBezTo>
                          <a:cubicBezTo>
                            <a:pt x="879620" y="1561463"/>
                            <a:pt x="870061" y="1583105"/>
                            <a:pt x="856339" y="1601539"/>
                          </a:cubicBezTo>
                          <a:cubicBezTo>
                            <a:pt x="849409" y="1610726"/>
                            <a:pt x="841463" y="1619116"/>
                            <a:pt x="832680" y="1626509"/>
                          </a:cubicBezTo>
                          <a:cubicBezTo>
                            <a:pt x="823898" y="1633923"/>
                            <a:pt x="814179" y="1640200"/>
                            <a:pt x="803923" y="1645402"/>
                          </a:cubicBezTo>
                          <a:cubicBezTo>
                            <a:pt x="783391" y="1655824"/>
                            <a:pt x="760310" y="1661085"/>
                            <a:pt x="737388" y="1661145"/>
                          </a:cubicBezTo>
                          <a:lnTo>
                            <a:pt x="188972" y="1661145"/>
                          </a:lnTo>
                          <a:lnTo>
                            <a:pt x="186821" y="1661085"/>
                          </a:lnTo>
                          <a:lnTo>
                            <a:pt x="182520" y="1660966"/>
                          </a:lnTo>
                          <a:cubicBezTo>
                            <a:pt x="179652" y="1660846"/>
                            <a:pt x="176784" y="1660567"/>
                            <a:pt x="173936" y="1660368"/>
                          </a:cubicBezTo>
                          <a:cubicBezTo>
                            <a:pt x="171089" y="1659989"/>
                            <a:pt x="168221" y="1659691"/>
                            <a:pt x="165393" y="1659232"/>
                          </a:cubicBezTo>
                          <a:cubicBezTo>
                            <a:pt x="154041" y="1657379"/>
                            <a:pt x="142889" y="1654230"/>
                            <a:pt x="132255" y="1649846"/>
                          </a:cubicBezTo>
                          <a:cubicBezTo>
                            <a:pt x="111005" y="1640998"/>
                            <a:pt x="91847" y="1627227"/>
                            <a:pt x="76851" y="1609809"/>
                          </a:cubicBezTo>
                          <a:cubicBezTo>
                            <a:pt x="61736" y="1592491"/>
                            <a:pt x="50843" y="1571507"/>
                            <a:pt x="45107" y="1549207"/>
                          </a:cubicBezTo>
                          <a:cubicBezTo>
                            <a:pt x="42299" y="1538047"/>
                            <a:pt x="40786" y="1526548"/>
                            <a:pt x="40586" y="1515089"/>
                          </a:cubicBezTo>
                          <a:cubicBezTo>
                            <a:pt x="40487" y="1512040"/>
                            <a:pt x="40547" y="1509828"/>
                            <a:pt x="40527" y="1507257"/>
                          </a:cubicBezTo>
                          <a:lnTo>
                            <a:pt x="40527" y="188624"/>
                          </a:lnTo>
                          <a:cubicBezTo>
                            <a:pt x="40626" y="185754"/>
                            <a:pt x="40606" y="182884"/>
                            <a:pt x="40825" y="180015"/>
                          </a:cubicBezTo>
                          <a:cubicBezTo>
                            <a:pt x="41064" y="177145"/>
                            <a:pt x="41184" y="174275"/>
                            <a:pt x="41602" y="171426"/>
                          </a:cubicBezTo>
                          <a:cubicBezTo>
                            <a:pt x="41941" y="168576"/>
                            <a:pt x="42319" y="165726"/>
                            <a:pt x="42877" y="162896"/>
                          </a:cubicBezTo>
                          <a:cubicBezTo>
                            <a:pt x="46840" y="140197"/>
                            <a:pt x="56399" y="118555"/>
                            <a:pt x="70120" y="100121"/>
                          </a:cubicBezTo>
                          <a:cubicBezTo>
                            <a:pt x="77051" y="90934"/>
                            <a:pt x="84997" y="82544"/>
                            <a:pt x="93779" y="75151"/>
                          </a:cubicBezTo>
                          <a:cubicBezTo>
                            <a:pt x="102562" y="67737"/>
                            <a:pt x="112280" y="61460"/>
                            <a:pt x="122536" y="56258"/>
                          </a:cubicBezTo>
                          <a:cubicBezTo>
                            <a:pt x="143068" y="45836"/>
                            <a:pt x="166150" y="40575"/>
                            <a:pt x="189072" y="40515"/>
                          </a:cubicBezTo>
                          <a:lnTo>
                            <a:pt x="737487" y="40515"/>
                          </a:lnTo>
                          <a:lnTo>
                            <a:pt x="739638" y="40575"/>
                          </a:lnTo>
                          <a:lnTo>
                            <a:pt x="743940" y="40694"/>
                          </a:lnTo>
                          <a:cubicBezTo>
                            <a:pt x="746807" y="40814"/>
                            <a:pt x="749675" y="41093"/>
                            <a:pt x="752523" y="41292"/>
                          </a:cubicBezTo>
                          <a:cubicBezTo>
                            <a:pt x="755371" y="41671"/>
                            <a:pt x="758239" y="41970"/>
                            <a:pt x="761066" y="42428"/>
                          </a:cubicBezTo>
                          <a:cubicBezTo>
                            <a:pt x="772418" y="44281"/>
                            <a:pt x="783570" y="47430"/>
                            <a:pt x="794205" y="51814"/>
                          </a:cubicBezTo>
                          <a:cubicBezTo>
                            <a:pt x="815454" y="60663"/>
                            <a:pt x="834612" y="74433"/>
                            <a:pt x="849608" y="91851"/>
                          </a:cubicBezTo>
                          <a:cubicBezTo>
                            <a:pt x="864723" y="109169"/>
                            <a:pt x="875617" y="130153"/>
                            <a:pt x="881352" y="152453"/>
                          </a:cubicBezTo>
                          <a:cubicBezTo>
                            <a:pt x="884160" y="163613"/>
                            <a:pt x="885674" y="175112"/>
                            <a:pt x="885873" y="186571"/>
                          </a:cubicBezTo>
                          <a:cubicBezTo>
                            <a:pt x="885973" y="189620"/>
                            <a:pt x="885913" y="191832"/>
                            <a:pt x="885933" y="194403"/>
                          </a:cubicBezTo>
                          <a:lnTo>
                            <a:pt x="885933" y="516548"/>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2" name="Freeform 5">
                      <a:extLst>
                        <a:ext uri="{FF2B5EF4-FFF2-40B4-BE49-F238E27FC236}">
                          <a16:creationId xmlns:a16="http://schemas.microsoft.com/office/drawing/2014/main" id="{61F9F6DE-0873-36D9-E68F-F49A7AACCC1C}"/>
                        </a:ext>
                      </a:extLst>
                    </p:cNvPr>
                    <p:cNvSpPr/>
                    <p:nvPr/>
                  </p:nvSpPr>
                  <p:spPr>
                    <a:xfrm>
                      <a:off x="2872218" y="3144211"/>
                      <a:ext cx="767080" cy="1542211"/>
                    </a:xfrm>
                    <a:custGeom>
                      <a:avLst/>
                      <a:gdLst>
                        <a:gd name="connsiteX0" fmla="*/ 767051 w 767080"/>
                        <a:gd name="connsiteY0" fmla="*/ 107554 h 1542211"/>
                        <a:gd name="connsiteX1" fmla="*/ 763725 w 767080"/>
                        <a:gd name="connsiteY1" fmla="*/ 82405 h 1542211"/>
                        <a:gd name="connsiteX2" fmla="*/ 740345 w 767080"/>
                        <a:gd name="connsiteY2" fmla="*/ 37804 h 1542211"/>
                        <a:gd name="connsiteX3" fmla="*/ 699520 w 767080"/>
                        <a:gd name="connsiteY3" fmla="*/ 8290 h 1542211"/>
                        <a:gd name="connsiteX4" fmla="*/ 675164 w 767080"/>
                        <a:gd name="connsiteY4" fmla="*/ 1395 h 1542211"/>
                        <a:gd name="connsiteX5" fmla="*/ 668871 w 767080"/>
                        <a:gd name="connsiteY5" fmla="*/ 558 h 1542211"/>
                        <a:gd name="connsiteX6" fmla="*/ 662518 w 767080"/>
                        <a:gd name="connsiteY6" fmla="*/ 120 h 1542211"/>
                        <a:gd name="connsiteX7" fmla="*/ 659331 w 767080"/>
                        <a:gd name="connsiteY7" fmla="*/ 40 h 1542211"/>
                        <a:gd name="connsiteX8" fmla="*/ 657738 w 767080"/>
                        <a:gd name="connsiteY8" fmla="*/ 0 h 1542211"/>
                        <a:gd name="connsiteX9" fmla="*/ 109402 w 767080"/>
                        <a:gd name="connsiteY9" fmla="*/ 0 h 1542211"/>
                        <a:gd name="connsiteX10" fmla="*/ 60432 w 767080"/>
                        <a:gd name="connsiteY10" fmla="*/ 11578 h 1542211"/>
                        <a:gd name="connsiteX11" fmla="*/ 39242 w 767080"/>
                        <a:gd name="connsiteY11" fmla="*/ 25489 h 1542211"/>
                        <a:gd name="connsiteX12" fmla="*/ 21777 w 767080"/>
                        <a:gd name="connsiteY12" fmla="*/ 43903 h 1542211"/>
                        <a:gd name="connsiteX13" fmla="*/ 1743 w 767080"/>
                        <a:gd name="connsiteY13" fmla="*/ 90077 h 1542211"/>
                        <a:gd name="connsiteX14" fmla="*/ 807 w 767080"/>
                        <a:gd name="connsiteY14" fmla="*/ 96355 h 1542211"/>
                        <a:gd name="connsiteX15" fmla="*/ 229 w 767080"/>
                        <a:gd name="connsiteY15" fmla="*/ 102692 h 1542211"/>
                        <a:gd name="connsiteX16" fmla="*/ 10 w 767080"/>
                        <a:gd name="connsiteY16" fmla="*/ 109049 h 1542211"/>
                        <a:gd name="connsiteX17" fmla="*/ 10 w 767080"/>
                        <a:gd name="connsiteY17" fmla="*/ 1427503 h 1542211"/>
                        <a:gd name="connsiteX18" fmla="*/ 50 w 767080"/>
                        <a:gd name="connsiteY18" fmla="*/ 1434657 h 1542211"/>
                        <a:gd name="connsiteX19" fmla="*/ 3376 w 767080"/>
                        <a:gd name="connsiteY19" fmla="*/ 1459807 h 1542211"/>
                        <a:gd name="connsiteX20" fmla="*/ 26756 w 767080"/>
                        <a:gd name="connsiteY20" fmla="*/ 1504407 h 1542211"/>
                        <a:gd name="connsiteX21" fmla="*/ 67581 w 767080"/>
                        <a:gd name="connsiteY21" fmla="*/ 1533921 h 1542211"/>
                        <a:gd name="connsiteX22" fmla="*/ 91937 w 767080"/>
                        <a:gd name="connsiteY22" fmla="*/ 1540817 h 1542211"/>
                        <a:gd name="connsiteX23" fmla="*/ 98230 w 767080"/>
                        <a:gd name="connsiteY23" fmla="*/ 1541654 h 1542211"/>
                        <a:gd name="connsiteX24" fmla="*/ 104583 w 767080"/>
                        <a:gd name="connsiteY24" fmla="*/ 1542092 h 1542211"/>
                        <a:gd name="connsiteX25" fmla="*/ 107769 w 767080"/>
                        <a:gd name="connsiteY25" fmla="*/ 1542172 h 1542211"/>
                        <a:gd name="connsiteX26" fmla="*/ 109362 w 767080"/>
                        <a:gd name="connsiteY26" fmla="*/ 1542212 h 1542211"/>
                        <a:gd name="connsiteX27" fmla="*/ 657678 w 767080"/>
                        <a:gd name="connsiteY27" fmla="*/ 1542212 h 1542211"/>
                        <a:gd name="connsiteX28" fmla="*/ 706649 w 767080"/>
                        <a:gd name="connsiteY28" fmla="*/ 1530633 h 1542211"/>
                        <a:gd name="connsiteX29" fmla="*/ 727839 w 767080"/>
                        <a:gd name="connsiteY29" fmla="*/ 1516723 h 1542211"/>
                        <a:gd name="connsiteX30" fmla="*/ 745304 w 767080"/>
                        <a:gd name="connsiteY30" fmla="*/ 1498309 h 1542211"/>
                        <a:gd name="connsiteX31" fmla="*/ 765338 w 767080"/>
                        <a:gd name="connsiteY31" fmla="*/ 1452135 h 1542211"/>
                        <a:gd name="connsiteX32" fmla="*/ 766274 w 767080"/>
                        <a:gd name="connsiteY32" fmla="*/ 1445857 h 1542211"/>
                        <a:gd name="connsiteX33" fmla="*/ 766852 w 767080"/>
                        <a:gd name="connsiteY33" fmla="*/ 1439520 h 1542211"/>
                        <a:gd name="connsiteX34" fmla="*/ 767071 w 767080"/>
                        <a:gd name="connsiteY34" fmla="*/ 1433163 h 1542211"/>
                        <a:gd name="connsiteX35" fmla="*/ 767071 w 767080"/>
                        <a:gd name="connsiteY35" fmla="*/ 114689 h 1542211"/>
                        <a:gd name="connsiteX36" fmla="*/ 767031 w 767080"/>
                        <a:gd name="connsiteY36" fmla="*/ 107535 h 1542211"/>
                        <a:gd name="connsiteX37" fmla="*/ 726604 w 767080"/>
                        <a:gd name="connsiteY37" fmla="*/ 436854 h 1542211"/>
                        <a:gd name="connsiteX38" fmla="*/ 726604 w 767080"/>
                        <a:gd name="connsiteY38" fmla="*/ 1433003 h 1542211"/>
                        <a:gd name="connsiteX39" fmla="*/ 726445 w 767080"/>
                        <a:gd name="connsiteY39" fmla="*/ 1437049 h 1542211"/>
                        <a:gd name="connsiteX40" fmla="*/ 726066 w 767080"/>
                        <a:gd name="connsiteY40" fmla="*/ 1441054 h 1542211"/>
                        <a:gd name="connsiteX41" fmla="*/ 725469 w 767080"/>
                        <a:gd name="connsiteY41" fmla="*/ 1445000 h 1542211"/>
                        <a:gd name="connsiteX42" fmla="*/ 712882 w 767080"/>
                        <a:gd name="connsiteY42" fmla="*/ 1473996 h 1542211"/>
                        <a:gd name="connsiteX43" fmla="*/ 701830 w 767080"/>
                        <a:gd name="connsiteY43" fmla="*/ 1485635 h 1542211"/>
                        <a:gd name="connsiteX44" fmla="*/ 688467 w 767080"/>
                        <a:gd name="connsiteY44" fmla="*/ 1494403 h 1542211"/>
                        <a:gd name="connsiteX45" fmla="*/ 657659 w 767080"/>
                        <a:gd name="connsiteY45" fmla="*/ 1501677 h 1542211"/>
                        <a:gd name="connsiteX46" fmla="*/ 109343 w 767080"/>
                        <a:gd name="connsiteY46" fmla="*/ 1501677 h 1542211"/>
                        <a:gd name="connsiteX47" fmla="*/ 108327 w 767080"/>
                        <a:gd name="connsiteY47" fmla="*/ 1501637 h 1542211"/>
                        <a:gd name="connsiteX48" fmla="*/ 106296 w 767080"/>
                        <a:gd name="connsiteY48" fmla="*/ 1501597 h 1542211"/>
                        <a:gd name="connsiteX49" fmla="*/ 102273 w 767080"/>
                        <a:gd name="connsiteY49" fmla="*/ 1501318 h 1542211"/>
                        <a:gd name="connsiteX50" fmla="*/ 98310 w 767080"/>
                        <a:gd name="connsiteY50" fmla="*/ 1500780 h 1542211"/>
                        <a:gd name="connsiteX51" fmla="*/ 83035 w 767080"/>
                        <a:gd name="connsiteY51" fmla="*/ 1496456 h 1542211"/>
                        <a:gd name="connsiteX52" fmla="*/ 57305 w 767080"/>
                        <a:gd name="connsiteY52" fmla="*/ 1477842 h 1542211"/>
                        <a:gd name="connsiteX53" fmla="*/ 42588 w 767080"/>
                        <a:gd name="connsiteY53" fmla="*/ 1449823 h 1542211"/>
                        <a:gd name="connsiteX54" fmla="*/ 40517 w 767080"/>
                        <a:gd name="connsiteY54" fmla="*/ 1433960 h 1542211"/>
                        <a:gd name="connsiteX55" fmla="*/ 40477 w 767080"/>
                        <a:gd name="connsiteY55" fmla="*/ 1432943 h 1542211"/>
                        <a:gd name="connsiteX56" fmla="*/ 40477 w 767080"/>
                        <a:gd name="connsiteY56" fmla="*/ 109209 h 1542211"/>
                        <a:gd name="connsiteX57" fmla="*/ 40616 w 767080"/>
                        <a:gd name="connsiteY57" fmla="*/ 105163 h 1542211"/>
                        <a:gd name="connsiteX58" fmla="*/ 40995 w 767080"/>
                        <a:gd name="connsiteY58" fmla="*/ 101157 h 1542211"/>
                        <a:gd name="connsiteX59" fmla="*/ 41592 w 767080"/>
                        <a:gd name="connsiteY59" fmla="*/ 97212 h 1542211"/>
                        <a:gd name="connsiteX60" fmla="*/ 54178 w 767080"/>
                        <a:gd name="connsiteY60" fmla="*/ 68215 h 1542211"/>
                        <a:gd name="connsiteX61" fmla="*/ 65231 w 767080"/>
                        <a:gd name="connsiteY61" fmla="*/ 56577 h 1542211"/>
                        <a:gd name="connsiteX62" fmla="*/ 78594 w 767080"/>
                        <a:gd name="connsiteY62" fmla="*/ 47809 h 1542211"/>
                        <a:gd name="connsiteX63" fmla="*/ 109402 w 767080"/>
                        <a:gd name="connsiteY63" fmla="*/ 40535 h 1542211"/>
                        <a:gd name="connsiteX64" fmla="*/ 657738 w 767080"/>
                        <a:gd name="connsiteY64" fmla="*/ 40535 h 1542211"/>
                        <a:gd name="connsiteX65" fmla="*/ 658754 w 767080"/>
                        <a:gd name="connsiteY65" fmla="*/ 40575 h 1542211"/>
                        <a:gd name="connsiteX66" fmla="*/ 660785 w 767080"/>
                        <a:gd name="connsiteY66" fmla="*/ 40614 h 1542211"/>
                        <a:gd name="connsiteX67" fmla="*/ 664808 w 767080"/>
                        <a:gd name="connsiteY67" fmla="*/ 40893 h 1542211"/>
                        <a:gd name="connsiteX68" fmla="*/ 668771 w 767080"/>
                        <a:gd name="connsiteY68" fmla="*/ 41431 h 1542211"/>
                        <a:gd name="connsiteX69" fmla="*/ 684046 w 767080"/>
                        <a:gd name="connsiteY69" fmla="*/ 45756 h 1542211"/>
                        <a:gd name="connsiteX70" fmla="*/ 709776 w 767080"/>
                        <a:gd name="connsiteY70" fmla="*/ 64369 h 1542211"/>
                        <a:gd name="connsiteX71" fmla="*/ 724493 w 767080"/>
                        <a:gd name="connsiteY71" fmla="*/ 92389 h 1542211"/>
                        <a:gd name="connsiteX72" fmla="*/ 726564 w 767080"/>
                        <a:gd name="connsiteY72" fmla="*/ 108252 h 1542211"/>
                        <a:gd name="connsiteX73" fmla="*/ 726604 w 767080"/>
                        <a:gd name="connsiteY73" fmla="*/ 109268 h 1542211"/>
                        <a:gd name="connsiteX74" fmla="*/ 726604 w 767080"/>
                        <a:gd name="connsiteY74" fmla="*/ 436834 h 1542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767080" h="1542211">
                          <a:moveTo>
                            <a:pt x="767051" y="107554"/>
                          </a:moveTo>
                          <a:cubicBezTo>
                            <a:pt x="766892" y="99065"/>
                            <a:pt x="765776" y="90615"/>
                            <a:pt x="763725" y="82405"/>
                          </a:cubicBezTo>
                          <a:cubicBezTo>
                            <a:pt x="759503" y="66023"/>
                            <a:pt x="751517" y="50579"/>
                            <a:pt x="740345" y="37804"/>
                          </a:cubicBezTo>
                          <a:cubicBezTo>
                            <a:pt x="729292" y="24931"/>
                            <a:pt x="715133" y="14807"/>
                            <a:pt x="699520" y="8290"/>
                          </a:cubicBezTo>
                          <a:cubicBezTo>
                            <a:pt x="691693" y="5082"/>
                            <a:pt x="683508" y="2750"/>
                            <a:pt x="675164" y="1395"/>
                          </a:cubicBezTo>
                          <a:cubicBezTo>
                            <a:pt x="673073" y="1036"/>
                            <a:pt x="670962" y="857"/>
                            <a:pt x="668871" y="558"/>
                          </a:cubicBezTo>
                          <a:cubicBezTo>
                            <a:pt x="666760" y="419"/>
                            <a:pt x="664649" y="199"/>
                            <a:pt x="662518" y="120"/>
                          </a:cubicBezTo>
                          <a:lnTo>
                            <a:pt x="659331" y="40"/>
                          </a:lnTo>
                          <a:lnTo>
                            <a:pt x="657738" y="0"/>
                          </a:lnTo>
                          <a:lnTo>
                            <a:pt x="109402" y="0"/>
                          </a:lnTo>
                          <a:cubicBezTo>
                            <a:pt x="92415" y="80"/>
                            <a:pt x="75527" y="3906"/>
                            <a:pt x="60432" y="11578"/>
                          </a:cubicBezTo>
                          <a:cubicBezTo>
                            <a:pt x="52884" y="15405"/>
                            <a:pt x="45715" y="20028"/>
                            <a:pt x="39242" y="25489"/>
                          </a:cubicBezTo>
                          <a:cubicBezTo>
                            <a:pt x="32770" y="30949"/>
                            <a:pt x="26895" y="37147"/>
                            <a:pt x="21777" y="43903"/>
                          </a:cubicBezTo>
                          <a:cubicBezTo>
                            <a:pt x="11660" y="57514"/>
                            <a:pt x="4630" y="73377"/>
                            <a:pt x="1743" y="90077"/>
                          </a:cubicBezTo>
                          <a:cubicBezTo>
                            <a:pt x="1324" y="92150"/>
                            <a:pt x="1046" y="94262"/>
                            <a:pt x="807" y="96355"/>
                          </a:cubicBezTo>
                          <a:cubicBezTo>
                            <a:pt x="488" y="98447"/>
                            <a:pt x="408" y="100579"/>
                            <a:pt x="229" y="102692"/>
                          </a:cubicBezTo>
                          <a:cubicBezTo>
                            <a:pt x="50" y="104804"/>
                            <a:pt x="90" y="106937"/>
                            <a:pt x="10" y="109049"/>
                          </a:cubicBezTo>
                          <a:lnTo>
                            <a:pt x="10" y="1427503"/>
                          </a:lnTo>
                          <a:cubicBezTo>
                            <a:pt x="10" y="1429934"/>
                            <a:pt x="-30" y="1432704"/>
                            <a:pt x="50" y="1434657"/>
                          </a:cubicBezTo>
                          <a:cubicBezTo>
                            <a:pt x="209" y="1443147"/>
                            <a:pt x="1324" y="1451596"/>
                            <a:pt x="3376" y="1459807"/>
                          </a:cubicBezTo>
                          <a:cubicBezTo>
                            <a:pt x="7598" y="1476188"/>
                            <a:pt x="15583" y="1491633"/>
                            <a:pt x="26756" y="1504407"/>
                          </a:cubicBezTo>
                          <a:cubicBezTo>
                            <a:pt x="37808" y="1517281"/>
                            <a:pt x="51968" y="1527405"/>
                            <a:pt x="67581" y="1533921"/>
                          </a:cubicBezTo>
                          <a:cubicBezTo>
                            <a:pt x="75408" y="1537130"/>
                            <a:pt x="83593" y="1539462"/>
                            <a:pt x="91937" y="1540817"/>
                          </a:cubicBezTo>
                          <a:cubicBezTo>
                            <a:pt x="94028" y="1541175"/>
                            <a:pt x="96139" y="1541355"/>
                            <a:pt x="98230" y="1541654"/>
                          </a:cubicBezTo>
                          <a:cubicBezTo>
                            <a:pt x="100341" y="1541793"/>
                            <a:pt x="102452" y="1542012"/>
                            <a:pt x="104583" y="1542092"/>
                          </a:cubicBezTo>
                          <a:lnTo>
                            <a:pt x="107769" y="1542172"/>
                          </a:lnTo>
                          <a:lnTo>
                            <a:pt x="109362" y="1542212"/>
                          </a:lnTo>
                          <a:lnTo>
                            <a:pt x="657678" y="1542212"/>
                          </a:lnTo>
                          <a:cubicBezTo>
                            <a:pt x="674666" y="1542132"/>
                            <a:pt x="691554" y="1538306"/>
                            <a:pt x="706649" y="1530633"/>
                          </a:cubicBezTo>
                          <a:cubicBezTo>
                            <a:pt x="714197" y="1526807"/>
                            <a:pt x="721366" y="1522183"/>
                            <a:pt x="727839" y="1516723"/>
                          </a:cubicBezTo>
                          <a:cubicBezTo>
                            <a:pt x="734311" y="1511263"/>
                            <a:pt x="740186" y="1505065"/>
                            <a:pt x="745304" y="1498309"/>
                          </a:cubicBezTo>
                          <a:cubicBezTo>
                            <a:pt x="755421" y="1484698"/>
                            <a:pt x="762451" y="1468835"/>
                            <a:pt x="765338" y="1452135"/>
                          </a:cubicBezTo>
                          <a:cubicBezTo>
                            <a:pt x="765756" y="1450062"/>
                            <a:pt x="766035" y="1447950"/>
                            <a:pt x="766274" y="1445857"/>
                          </a:cubicBezTo>
                          <a:cubicBezTo>
                            <a:pt x="766593" y="1443765"/>
                            <a:pt x="766672" y="1441632"/>
                            <a:pt x="766852" y="1439520"/>
                          </a:cubicBezTo>
                          <a:cubicBezTo>
                            <a:pt x="767031" y="1437407"/>
                            <a:pt x="766971" y="1435275"/>
                            <a:pt x="767071" y="1433163"/>
                          </a:cubicBezTo>
                          <a:lnTo>
                            <a:pt x="767071" y="114689"/>
                          </a:lnTo>
                          <a:cubicBezTo>
                            <a:pt x="767071" y="112258"/>
                            <a:pt x="767111" y="109488"/>
                            <a:pt x="767031" y="107535"/>
                          </a:cubicBezTo>
                          <a:close/>
                          <a:moveTo>
                            <a:pt x="726604" y="436854"/>
                          </a:moveTo>
                          <a:lnTo>
                            <a:pt x="726604" y="1433003"/>
                          </a:lnTo>
                          <a:cubicBezTo>
                            <a:pt x="726504" y="1434358"/>
                            <a:pt x="726584" y="1435713"/>
                            <a:pt x="726445" y="1437049"/>
                          </a:cubicBezTo>
                          <a:cubicBezTo>
                            <a:pt x="726305" y="1438384"/>
                            <a:pt x="726305" y="1439739"/>
                            <a:pt x="726066" y="1441054"/>
                          </a:cubicBezTo>
                          <a:cubicBezTo>
                            <a:pt x="725907" y="1442390"/>
                            <a:pt x="725747" y="1443705"/>
                            <a:pt x="725469" y="1445000"/>
                          </a:cubicBezTo>
                          <a:cubicBezTo>
                            <a:pt x="723676" y="1455483"/>
                            <a:pt x="719235" y="1465387"/>
                            <a:pt x="712882" y="1473996"/>
                          </a:cubicBezTo>
                          <a:cubicBezTo>
                            <a:pt x="709636" y="1478261"/>
                            <a:pt x="705932" y="1482167"/>
                            <a:pt x="701830" y="1485635"/>
                          </a:cubicBezTo>
                          <a:cubicBezTo>
                            <a:pt x="697747" y="1489102"/>
                            <a:pt x="693207" y="1491992"/>
                            <a:pt x="688467" y="1494403"/>
                          </a:cubicBezTo>
                          <a:cubicBezTo>
                            <a:pt x="678967" y="1499246"/>
                            <a:pt x="668472" y="1501597"/>
                            <a:pt x="657659" y="1501677"/>
                          </a:cubicBezTo>
                          <a:lnTo>
                            <a:pt x="109343" y="1501677"/>
                          </a:lnTo>
                          <a:lnTo>
                            <a:pt x="108327" y="1501637"/>
                          </a:lnTo>
                          <a:lnTo>
                            <a:pt x="106296" y="1501597"/>
                          </a:lnTo>
                          <a:cubicBezTo>
                            <a:pt x="104941" y="1501557"/>
                            <a:pt x="103627" y="1501378"/>
                            <a:pt x="102273" y="1501318"/>
                          </a:cubicBezTo>
                          <a:cubicBezTo>
                            <a:pt x="100958" y="1501099"/>
                            <a:pt x="99624" y="1500999"/>
                            <a:pt x="98310" y="1500780"/>
                          </a:cubicBezTo>
                          <a:cubicBezTo>
                            <a:pt x="93052" y="1499903"/>
                            <a:pt x="87954" y="1498469"/>
                            <a:pt x="83035" y="1496456"/>
                          </a:cubicBezTo>
                          <a:cubicBezTo>
                            <a:pt x="73277" y="1492370"/>
                            <a:pt x="64275" y="1485993"/>
                            <a:pt x="57305" y="1477842"/>
                          </a:cubicBezTo>
                          <a:cubicBezTo>
                            <a:pt x="50215" y="1469771"/>
                            <a:pt x="45257" y="1460046"/>
                            <a:pt x="42588" y="1449823"/>
                          </a:cubicBezTo>
                          <a:cubicBezTo>
                            <a:pt x="41313" y="1444681"/>
                            <a:pt x="40616" y="1439380"/>
                            <a:pt x="40517" y="1433960"/>
                          </a:cubicBezTo>
                          <a:lnTo>
                            <a:pt x="40477" y="1432943"/>
                          </a:lnTo>
                          <a:lnTo>
                            <a:pt x="40477" y="109209"/>
                          </a:lnTo>
                          <a:cubicBezTo>
                            <a:pt x="40577" y="107853"/>
                            <a:pt x="40477" y="106498"/>
                            <a:pt x="40616" y="105163"/>
                          </a:cubicBezTo>
                          <a:cubicBezTo>
                            <a:pt x="40756" y="103828"/>
                            <a:pt x="40756" y="102473"/>
                            <a:pt x="40995" y="101157"/>
                          </a:cubicBezTo>
                          <a:cubicBezTo>
                            <a:pt x="41154" y="99822"/>
                            <a:pt x="41313" y="98507"/>
                            <a:pt x="41592" y="97212"/>
                          </a:cubicBezTo>
                          <a:cubicBezTo>
                            <a:pt x="43385" y="86729"/>
                            <a:pt x="47826" y="76825"/>
                            <a:pt x="54178" y="68215"/>
                          </a:cubicBezTo>
                          <a:cubicBezTo>
                            <a:pt x="57425" y="63951"/>
                            <a:pt x="61129" y="60045"/>
                            <a:pt x="65231" y="56577"/>
                          </a:cubicBezTo>
                          <a:cubicBezTo>
                            <a:pt x="69314" y="53110"/>
                            <a:pt x="73854" y="50220"/>
                            <a:pt x="78594" y="47809"/>
                          </a:cubicBezTo>
                          <a:cubicBezTo>
                            <a:pt x="88093" y="42966"/>
                            <a:pt x="98589" y="40614"/>
                            <a:pt x="109402" y="40535"/>
                          </a:cubicBezTo>
                          <a:lnTo>
                            <a:pt x="657738" y="40535"/>
                          </a:lnTo>
                          <a:lnTo>
                            <a:pt x="658754" y="40575"/>
                          </a:lnTo>
                          <a:lnTo>
                            <a:pt x="660785" y="40614"/>
                          </a:lnTo>
                          <a:cubicBezTo>
                            <a:pt x="662139" y="40654"/>
                            <a:pt x="663454" y="40834"/>
                            <a:pt x="664808" y="40893"/>
                          </a:cubicBezTo>
                          <a:cubicBezTo>
                            <a:pt x="666122" y="41113"/>
                            <a:pt x="667457" y="41212"/>
                            <a:pt x="668771" y="41431"/>
                          </a:cubicBezTo>
                          <a:cubicBezTo>
                            <a:pt x="674029" y="42308"/>
                            <a:pt x="679127" y="43743"/>
                            <a:pt x="684046" y="45756"/>
                          </a:cubicBezTo>
                          <a:cubicBezTo>
                            <a:pt x="693804" y="49841"/>
                            <a:pt x="702806" y="56218"/>
                            <a:pt x="709776" y="64369"/>
                          </a:cubicBezTo>
                          <a:cubicBezTo>
                            <a:pt x="716865" y="72440"/>
                            <a:pt x="721824" y="82165"/>
                            <a:pt x="724493" y="92389"/>
                          </a:cubicBezTo>
                          <a:cubicBezTo>
                            <a:pt x="725767" y="97530"/>
                            <a:pt x="726464" y="102831"/>
                            <a:pt x="726564" y="108252"/>
                          </a:cubicBezTo>
                          <a:lnTo>
                            <a:pt x="726604" y="109268"/>
                          </a:lnTo>
                          <a:lnTo>
                            <a:pt x="726604" y="436834"/>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7" name="Freeform 6">
                      <a:extLst>
                        <a:ext uri="{FF2B5EF4-FFF2-40B4-BE49-F238E27FC236}">
                          <a16:creationId xmlns:a16="http://schemas.microsoft.com/office/drawing/2014/main" id="{D84B2ED5-1819-DAA6-59ED-8E06D6E20EBF}"/>
                        </a:ext>
                      </a:extLst>
                    </p:cNvPr>
                    <p:cNvSpPr/>
                    <p:nvPr/>
                  </p:nvSpPr>
                  <p:spPr>
                    <a:xfrm>
                      <a:off x="3124748" y="4525799"/>
                      <a:ext cx="261999" cy="36250"/>
                    </a:xfrm>
                    <a:custGeom>
                      <a:avLst/>
                      <a:gdLst>
                        <a:gd name="connsiteX0" fmla="*/ 0 w 261999"/>
                        <a:gd name="connsiteY0" fmla="*/ 0 h 36250"/>
                        <a:gd name="connsiteX1" fmla="*/ 262000 w 261999"/>
                        <a:gd name="connsiteY1" fmla="*/ 0 h 36250"/>
                        <a:gd name="connsiteX2" fmla="*/ 262000 w 261999"/>
                        <a:gd name="connsiteY2" fmla="*/ 36250 h 36250"/>
                        <a:gd name="connsiteX3" fmla="*/ 0 w 261999"/>
                        <a:gd name="connsiteY3" fmla="*/ 36250 h 36250"/>
                      </a:gdLst>
                      <a:ahLst/>
                      <a:cxnLst>
                        <a:cxn ang="0">
                          <a:pos x="connsiteX0" y="connsiteY0"/>
                        </a:cxn>
                        <a:cxn ang="0">
                          <a:pos x="connsiteX1" y="connsiteY1"/>
                        </a:cxn>
                        <a:cxn ang="0">
                          <a:pos x="connsiteX2" y="connsiteY2"/>
                        </a:cxn>
                        <a:cxn ang="0">
                          <a:pos x="connsiteX3" y="connsiteY3"/>
                        </a:cxn>
                      </a:cxnLst>
                      <a:rect l="l" t="t" r="r" b="b"/>
                      <a:pathLst>
                        <a:path w="261999" h="36250">
                          <a:moveTo>
                            <a:pt x="0" y="0"/>
                          </a:moveTo>
                          <a:lnTo>
                            <a:pt x="262000" y="0"/>
                          </a:lnTo>
                          <a:lnTo>
                            <a:pt x="262000" y="36250"/>
                          </a:lnTo>
                          <a:lnTo>
                            <a:pt x="0" y="36250"/>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grpSp>
          </p:grpSp>
          <p:grpSp>
            <p:nvGrpSpPr>
              <p:cNvPr id="127" name="Group 126">
                <a:extLst>
                  <a:ext uri="{FF2B5EF4-FFF2-40B4-BE49-F238E27FC236}">
                    <a16:creationId xmlns:a16="http://schemas.microsoft.com/office/drawing/2014/main" id="{7F5F2223-65FC-B29C-D47F-BB1C9568BCC1}"/>
                  </a:ext>
                </a:extLst>
              </p:cNvPr>
              <p:cNvGrpSpPr>
                <a:grpSpLocks noChangeAspect="1"/>
              </p:cNvGrpSpPr>
              <p:nvPr/>
            </p:nvGrpSpPr>
            <p:grpSpPr>
              <a:xfrm>
                <a:off x="2540857" y="3345110"/>
                <a:ext cx="385412" cy="477076"/>
                <a:chOff x="2268946" y="2760521"/>
                <a:chExt cx="1607284" cy="1989551"/>
              </a:xfrm>
              <a:solidFill>
                <a:schemeClr val="tx1"/>
              </a:solidFill>
            </p:grpSpPr>
            <p:sp>
              <p:nvSpPr>
                <p:cNvPr id="128" name="Freeform 4">
                  <a:extLst>
                    <a:ext uri="{FF2B5EF4-FFF2-40B4-BE49-F238E27FC236}">
                      <a16:creationId xmlns:a16="http://schemas.microsoft.com/office/drawing/2014/main" id="{CC4EA2B8-6E3F-96BF-0305-187877AFDDBB}"/>
                    </a:ext>
                  </a:extLst>
                </p:cNvPr>
                <p:cNvSpPr/>
                <p:nvPr/>
              </p:nvSpPr>
              <p:spPr>
                <a:xfrm>
                  <a:off x="2268946" y="2760521"/>
                  <a:ext cx="1607284" cy="1989551"/>
                </a:xfrm>
                <a:custGeom>
                  <a:avLst/>
                  <a:gdLst>
                    <a:gd name="connsiteX0" fmla="*/ 1606390 w 1607284"/>
                    <a:gd name="connsiteY0" fmla="*/ 1016951 h 1989551"/>
                    <a:gd name="connsiteX1" fmla="*/ 1605435 w 1607284"/>
                    <a:gd name="connsiteY1" fmla="*/ 1009510 h 1989551"/>
                    <a:gd name="connsiteX2" fmla="*/ 1604102 w 1607284"/>
                    <a:gd name="connsiteY2" fmla="*/ 1002447 h 1989551"/>
                    <a:gd name="connsiteX3" fmla="*/ 1603367 w 1607284"/>
                    <a:gd name="connsiteY3" fmla="*/ 998946 h 1989551"/>
                    <a:gd name="connsiteX4" fmla="*/ 1602511 w 1607284"/>
                    <a:gd name="connsiteY4" fmla="*/ 995623 h 1989551"/>
                    <a:gd name="connsiteX5" fmla="*/ 1600721 w 1607284"/>
                    <a:gd name="connsiteY5" fmla="*/ 989018 h 1989551"/>
                    <a:gd name="connsiteX6" fmla="*/ 1598494 w 1607284"/>
                    <a:gd name="connsiteY6" fmla="*/ 982094 h 1989551"/>
                    <a:gd name="connsiteX7" fmla="*/ 1593044 w 1607284"/>
                    <a:gd name="connsiteY7" fmla="*/ 968625 h 1989551"/>
                    <a:gd name="connsiteX8" fmla="*/ 1566810 w 1607284"/>
                    <a:gd name="connsiteY8" fmla="*/ 928952 h 1989551"/>
                    <a:gd name="connsiteX9" fmla="*/ 1561201 w 1607284"/>
                    <a:gd name="connsiteY9" fmla="*/ 922884 h 1989551"/>
                    <a:gd name="connsiteX10" fmla="*/ 1556885 w 1607284"/>
                    <a:gd name="connsiteY10" fmla="*/ 918149 h 1989551"/>
                    <a:gd name="connsiteX11" fmla="*/ 1548372 w 1607284"/>
                    <a:gd name="connsiteY11" fmla="*/ 908380 h 1989551"/>
                    <a:gd name="connsiteX12" fmla="*/ 1517226 w 1607284"/>
                    <a:gd name="connsiteY12" fmla="*/ 866599 h 1989551"/>
                    <a:gd name="connsiteX13" fmla="*/ 1491887 w 1607284"/>
                    <a:gd name="connsiteY13" fmla="*/ 822132 h 1989551"/>
                    <a:gd name="connsiteX14" fmla="*/ 1474225 w 1607284"/>
                    <a:gd name="connsiteY14" fmla="*/ 776093 h 1989551"/>
                    <a:gd name="connsiteX15" fmla="*/ 1472614 w 1607284"/>
                    <a:gd name="connsiteY15" fmla="*/ 770304 h 1989551"/>
                    <a:gd name="connsiteX16" fmla="*/ 1471102 w 1607284"/>
                    <a:gd name="connsiteY16" fmla="*/ 764514 h 1989551"/>
                    <a:gd name="connsiteX17" fmla="*/ 1468596 w 1607284"/>
                    <a:gd name="connsiteY17" fmla="*/ 752915 h 1989551"/>
                    <a:gd name="connsiteX18" fmla="*/ 1468039 w 1607284"/>
                    <a:gd name="connsiteY18" fmla="*/ 749871 h 1989551"/>
                    <a:gd name="connsiteX19" fmla="*/ 1467542 w 1607284"/>
                    <a:gd name="connsiteY19" fmla="*/ 746707 h 1989551"/>
                    <a:gd name="connsiteX20" fmla="*/ 1466528 w 1607284"/>
                    <a:gd name="connsiteY20" fmla="*/ 740361 h 1989551"/>
                    <a:gd name="connsiteX21" fmla="*/ 1465533 w 1607284"/>
                    <a:gd name="connsiteY21" fmla="*/ 734014 h 1989551"/>
                    <a:gd name="connsiteX22" fmla="*/ 1464797 w 1607284"/>
                    <a:gd name="connsiteY22" fmla="*/ 727588 h 1989551"/>
                    <a:gd name="connsiteX23" fmla="*/ 1462411 w 1607284"/>
                    <a:gd name="connsiteY23" fmla="*/ 701624 h 1989551"/>
                    <a:gd name="connsiteX24" fmla="*/ 1461794 w 1607284"/>
                    <a:gd name="connsiteY24" fmla="*/ 688294 h 1989551"/>
                    <a:gd name="connsiteX25" fmla="*/ 1461456 w 1607284"/>
                    <a:gd name="connsiteY25" fmla="*/ 674645 h 1989551"/>
                    <a:gd name="connsiteX26" fmla="*/ 1461615 w 1607284"/>
                    <a:gd name="connsiteY26" fmla="*/ 616649 h 1989551"/>
                    <a:gd name="connsiteX27" fmla="*/ 1460064 w 1607284"/>
                    <a:gd name="connsiteY27" fmla="*/ 553201 h 1989551"/>
                    <a:gd name="connsiteX28" fmla="*/ 1457120 w 1607284"/>
                    <a:gd name="connsiteY28" fmla="*/ 520393 h 1989551"/>
                    <a:gd name="connsiteX29" fmla="*/ 1452068 w 1607284"/>
                    <a:gd name="connsiteY29" fmla="*/ 487585 h 1989551"/>
                    <a:gd name="connsiteX30" fmla="*/ 1450576 w 1607284"/>
                    <a:gd name="connsiteY30" fmla="*/ 479408 h 1989551"/>
                    <a:gd name="connsiteX31" fmla="*/ 1449821 w 1607284"/>
                    <a:gd name="connsiteY31" fmla="*/ 475329 h 1989551"/>
                    <a:gd name="connsiteX32" fmla="*/ 1448906 w 1607284"/>
                    <a:gd name="connsiteY32" fmla="*/ 471291 h 1989551"/>
                    <a:gd name="connsiteX33" fmla="*/ 1445246 w 1607284"/>
                    <a:gd name="connsiteY33" fmla="*/ 455155 h 1989551"/>
                    <a:gd name="connsiteX34" fmla="*/ 1444331 w 1607284"/>
                    <a:gd name="connsiteY34" fmla="*/ 451116 h 1989551"/>
                    <a:gd name="connsiteX35" fmla="*/ 1443217 w 1607284"/>
                    <a:gd name="connsiteY35" fmla="*/ 446898 h 1989551"/>
                    <a:gd name="connsiteX36" fmla="*/ 1440910 w 1607284"/>
                    <a:gd name="connsiteY36" fmla="*/ 438463 h 1989551"/>
                    <a:gd name="connsiteX37" fmla="*/ 1435739 w 1607284"/>
                    <a:gd name="connsiteY37" fmla="*/ 421730 h 1989551"/>
                    <a:gd name="connsiteX38" fmla="*/ 1407695 w 1607284"/>
                    <a:gd name="connsiteY38" fmla="*/ 357666 h 1989551"/>
                    <a:gd name="connsiteX39" fmla="*/ 1389496 w 1607284"/>
                    <a:gd name="connsiteY39" fmla="*/ 327763 h 1989551"/>
                    <a:gd name="connsiteX40" fmla="*/ 1384544 w 1607284"/>
                    <a:gd name="connsiteY40" fmla="*/ 320540 h 1989551"/>
                    <a:gd name="connsiteX41" fmla="*/ 1379412 w 1607284"/>
                    <a:gd name="connsiteY41" fmla="*/ 313438 h 1989551"/>
                    <a:gd name="connsiteX42" fmla="*/ 1368990 w 1607284"/>
                    <a:gd name="connsiteY42" fmla="*/ 299948 h 1989551"/>
                    <a:gd name="connsiteX43" fmla="*/ 1281000 w 1607284"/>
                    <a:gd name="connsiteY43" fmla="*/ 206737 h 1989551"/>
                    <a:gd name="connsiteX44" fmla="*/ 1179464 w 1607284"/>
                    <a:gd name="connsiteY44" fmla="*/ 128845 h 1989551"/>
                    <a:gd name="connsiteX45" fmla="*/ 1165940 w 1607284"/>
                    <a:gd name="connsiteY45" fmla="*/ 120250 h 1989551"/>
                    <a:gd name="connsiteX46" fmla="*/ 1152196 w 1607284"/>
                    <a:gd name="connsiteY46" fmla="*/ 111993 h 1989551"/>
                    <a:gd name="connsiteX47" fmla="*/ 1124291 w 1607284"/>
                    <a:gd name="connsiteY47" fmla="*/ 96196 h 1989551"/>
                    <a:gd name="connsiteX48" fmla="*/ 1110070 w 1607284"/>
                    <a:gd name="connsiteY48" fmla="*/ 88795 h 1989551"/>
                    <a:gd name="connsiteX49" fmla="*/ 1095730 w 1607284"/>
                    <a:gd name="connsiteY49" fmla="*/ 81592 h 1989551"/>
                    <a:gd name="connsiteX50" fmla="*/ 1066592 w 1607284"/>
                    <a:gd name="connsiteY50" fmla="*/ 68203 h 1989551"/>
                    <a:gd name="connsiteX51" fmla="*/ 945526 w 1607284"/>
                    <a:gd name="connsiteY51" fmla="*/ 26521 h 1989551"/>
                    <a:gd name="connsiteX52" fmla="*/ 819944 w 1607284"/>
                    <a:gd name="connsiteY52" fmla="*/ 4516 h 1989551"/>
                    <a:gd name="connsiteX53" fmla="*/ 756597 w 1607284"/>
                    <a:gd name="connsiteY53" fmla="*/ 477 h 1989551"/>
                    <a:gd name="connsiteX54" fmla="*/ 740765 w 1607284"/>
                    <a:gd name="connsiteY54" fmla="*/ 199 h 1989551"/>
                    <a:gd name="connsiteX55" fmla="*/ 732849 w 1607284"/>
                    <a:gd name="connsiteY55" fmla="*/ 60 h 1989551"/>
                    <a:gd name="connsiteX56" fmla="*/ 728911 w 1607284"/>
                    <a:gd name="connsiteY56" fmla="*/ 0 h 1989551"/>
                    <a:gd name="connsiteX57" fmla="*/ 725152 w 1607284"/>
                    <a:gd name="connsiteY57" fmla="*/ 60 h 1989551"/>
                    <a:gd name="connsiteX58" fmla="*/ 695158 w 1607284"/>
                    <a:gd name="connsiteY58" fmla="*/ 577 h 1989551"/>
                    <a:gd name="connsiteX59" fmla="*/ 688058 w 1607284"/>
                    <a:gd name="connsiteY59" fmla="*/ 477 h 1989551"/>
                    <a:gd name="connsiteX60" fmla="*/ 684518 w 1607284"/>
                    <a:gd name="connsiteY60" fmla="*/ 438 h 1989551"/>
                    <a:gd name="connsiteX61" fmla="*/ 680480 w 1607284"/>
                    <a:gd name="connsiteY61" fmla="*/ 517 h 1989551"/>
                    <a:gd name="connsiteX62" fmla="*/ 664270 w 1607284"/>
                    <a:gd name="connsiteY62" fmla="*/ 915 h 1989551"/>
                    <a:gd name="connsiteX63" fmla="*/ 648060 w 1607284"/>
                    <a:gd name="connsiteY63" fmla="*/ 1393 h 1989551"/>
                    <a:gd name="connsiteX64" fmla="*/ 631890 w 1607284"/>
                    <a:gd name="connsiteY64" fmla="*/ 2606 h 1989551"/>
                    <a:gd name="connsiteX65" fmla="*/ 615720 w 1607284"/>
                    <a:gd name="connsiteY65" fmla="*/ 3840 h 1989551"/>
                    <a:gd name="connsiteX66" fmla="*/ 599610 w 1607284"/>
                    <a:gd name="connsiteY66" fmla="*/ 5810 h 1989551"/>
                    <a:gd name="connsiteX67" fmla="*/ 583499 w 1607284"/>
                    <a:gd name="connsiteY67" fmla="*/ 7859 h 1989551"/>
                    <a:gd name="connsiteX68" fmla="*/ 575484 w 1607284"/>
                    <a:gd name="connsiteY68" fmla="*/ 9112 h 1989551"/>
                    <a:gd name="connsiteX69" fmla="*/ 567489 w 1607284"/>
                    <a:gd name="connsiteY69" fmla="*/ 10525 h 1989551"/>
                    <a:gd name="connsiteX70" fmla="*/ 442265 w 1607284"/>
                    <a:gd name="connsiteY70" fmla="*/ 44507 h 1989551"/>
                    <a:gd name="connsiteX71" fmla="*/ 222189 w 1607284"/>
                    <a:gd name="connsiteY71" fmla="*/ 179679 h 1989551"/>
                    <a:gd name="connsiteX72" fmla="*/ 67689 w 1607284"/>
                    <a:gd name="connsiteY72" fmla="*/ 386714 h 1989551"/>
                    <a:gd name="connsiteX73" fmla="*/ 1596 w 1607284"/>
                    <a:gd name="connsiteY73" fmla="*/ 636783 h 1989551"/>
                    <a:gd name="connsiteX74" fmla="*/ 32862 w 1607284"/>
                    <a:gd name="connsiteY74" fmla="*/ 893260 h 1989551"/>
                    <a:gd name="connsiteX75" fmla="*/ 157788 w 1607284"/>
                    <a:gd name="connsiteY75" fmla="*/ 1119474 h 1989551"/>
                    <a:gd name="connsiteX76" fmla="*/ 160373 w 1607284"/>
                    <a:gd name="connsiteY76" fmla="*/ 1122618 h 1989551"/>
                    <a:gd name="connsiteX77" fmla="*/ 161586 w 1607284"/>
                    <a:gd name="connsiteY77" fmla="*/ 1124090 h 1989551"/>
                    <a:gd name="connsiteX78" fmla="*/ 163277 w 1607284"/>
                    <a:gd name="connsiteY78" fmla="*/ 1126577 h 1989551"/>
                    <a:gd name="connsiteX79" fmla="*/ 171133 w 1607284"/>
                    <a:gd name="connsiteY79" fmla="*/ 1138276 h 1989551"/>
                    <a:gd name="connsiteX80" fmla="*/ 186428 w 1607284"/>
                    <a:gd name="connsiteY80" fmla="*/ 1161972 h 1989551"/>
                    <a:gd name="connsiteX81" fmla="*/ 214671 w 1607284"/>
                    <a:gd name="connsiteY81" fmla="*/ 1209841 h 1989551"/>
                    <a:gd name="connsiteX82" fmla="*/ 237246 w 1607284"/>
                    <a:gd name="connsiteY82" fmla="*/ 1256655 h 1989551"/>
                    <a:gd name="connsiteX83" fmla="*/ 243829 w 1607284"/>
                    <a:gd name="connsiteY83" fmla="*/ 1276551 h 1989551"/>
                    <a:gd name="connsiteX84" fmla="*/ 244286 w 1607284"/>
                    <a:gd name="connsiteY84" fmla="*/ 1278521 h 1989551"/>
                    <a:gd name="connsiteX85" fmla="*/ 244605 w 1607284"/>
                    <a:gd name="connsiteY85" fmla="*/ 1280192 h 1989551"/>
                    <a:gd name="connsiteX86" fmla="*/ 244803 w 1607284"/>
                    <a:gd name="connsiteY86" fmla="*/ 1281545 h 1989551"/>
                    <a:gd name="connsiteX87" fmla="*/ 244883 w 1607284"/>
                    <a:gd name="connsiteY87" fmla="*/ 1282122 h 1989551"/>
                    <a:gd name="connsiteX88" fmla="*/ 244943 w 1607284"/>
                    <a:gd name="connsiteY88" fmla="*/ 1282420 h 1989551"/>
                    <a:gd name="connsiteX89" fmla="*/ 245082 w 1607284"/>
                    <a:gd name="connsiteY89" fmla="*/ 1283455 h 1989551"/>
                    <a:gd name="connsiteX90" fmla="*/ 247588 w 1607284"/>
                    <a:gd name="connsiteY90" fmla="*/ 1302018 h 1989551"/>
                    <a:gd name="connsiteX91" fmla="*/ 250273 w 1607284"/>
                    <a:gd name="connsiteY91" fmla="*/ 1325495 h 1989551"/>
                    <a:gd name="connsiteX92" fmla="*/ 250949 w 1607284"/>
                    <a:gd name="connsiteY92" fmla="*/ 1350225 h 1989551"/>
                    <a:gd name="connsiteX93" fmla="*/ 246454 w 1607284"/>
                    <a:gd name="connsiteY93" fmla="*/ 1399984 h 1989551"/>
                    <a:gd name="connsiteX94" fmla="*/ 244127 w 1607284"/>
                    <a:gd name="connsiteY94" fmla="*/ 1412280 h 1989551"/>
                    <a:gd name="connsiteX95" fmla="*/ 241343 w 1607284"/>
                    <a:gd name="connsiteY95" fmla="*/ 1424456 h 1989551"/>
                    <a:gd name="connsiteX96" fmla="*/ 238101 w 1607284"/>
                    <a:gd name="connsiteY96" fmla="*/ 1436513 h 1989551"/>
                    <a:gd name="connsiteX97" fmla="*/ 234143 w 1607284"/>
                    <a:gd name="connsiteY97" fmla="*/ 1449704 h 1989551"/>
                    <a:gd name="connsiteX98" fmla="*/ 218828 w 1607284"/>
                    <a:gd name="connsiteY98" fmla="*/ 1518663 h 1989551"/>
                    <a:gd name="connsiteX99" fmla="*/ 217973 w 1607284"/>
                    <a:gd name="connsiteY99" fmla="*/ 1559190 h 1989551"/>
                    <a:gd name="connsiteX100" fmla="*/ 225730 w 1607284"/>
                    <a:gd name="connsiteY100" fmla="*/ 1601170 h 1989551"/>
                    <a:gd name="connsiteX101" fmla="*/ 241701 w 1607284"/>
                    <a:gd name="connsiteY101" fmla="*/ 1639430 h 1989551"/>
                    <a:gd name="connsiteX102" fmla="*/ 262386 w 1607284"/>
                    <a:gd name="connsiteY102" fmla="*/ 1671860 h 1989551"/>
                    <a:gd name="connsiteX103" fmla="*/ 285179 w 1607284"/>
                    <a:gd name="connsiteY103" fmla="*/ 1699336 h 1989551"/>
                    <a:gd name="connsiteX104" fmla="*/ 296953 w 1607284"/>
                    <a:gd name="connsiteY104" fmla="*/ 1711771 h 1989551"/>
                    <a:gd name="connsiteX105" fmla="*/ 308887 w 1607284"/>
                    <a:gd name="connsiteY105" fmla="*/ 1723469 h 1989551"/>
                    <a:gd name="connsiteX106" fmla="*/ 357457 w 1607284"/>
                    <a:gd name="connsiteY106" fmla="*/ 1765609 h 1989551"/>
                    <a:gd name="connsiteX107" fmla="*/ 363583 w 1607284"/>
                    <a:gd name="connsiteY107" fmla="*/ 1770503 h 1989551"/>
                    <a:gd name="connsiteX108" fmla="*/ 365333 w 1607284"/>
                    <a:gd name="connsiteY108" fmla="*/ 1771896 h 1989551"/>
                    <a:gd name="connsiteX109" fmla="*/ 366626 w 1607284"/>
                    <a:gd name="connsiteY109" fmla="*/ 1772930 h 1989551"/>
                    <a:gd name="connsiteX110" fmla="*/ 368118 w 1607284"/>
                    <a:gd name="connsiteY110" fmla="*/ 1774024 h 1989551"/>
                    <a:gd name="connsiteX111" fmla="*/ 371976 w 1607284"/>
                    <a:gd name="connsiteY111" fmla="*/ 1776790 h 1989551"/>
                    <a:gd name="connsiteX112" fmla="*/ 384864 w 1607284"/>
                    <a:gd name="connsiteY112" fmla="*/ 1785783 h 1989551"/>
                    <a:gd name="connsiteX113" fmla="*/ 410482 w 1607284"/>
                    <a:gd name="connsiteY113" fmla="*/ 1803013 h 1989551"/>
                    <a:gd name="connsiteX114" fmla="*/ 462373 w 1607284"/>
                    <a:gd name="connsiteY114" fmla="*/ 1835841 h 1989551"/>
                    <a:gd name="connsiteX115" fmla="*/ 569816 w 1607284"/>
                    <a:gd name="connsiteY115" fmla="*/ 1895906 h 1989551"/>
                    <a:gd name="connsiteX116" fmla="*/ 625844 w 1607284"/>
                    <a:gd name="connsiteY116" fmla="*/ 1922745 h 1989551"/>
                    <a:gd name="connsiteX117" fmla="*/ 654544 w 1607284"/>
                    <a:gd name="connsiteY117" fmla="*/ 1935220 h 1989551"/>
                    <a:gd name="connsiteX118" fmla="*/ 669123 w 1607284"/>
                    <a:gd name="connsiteY118" fmla="*/ 1941109 h 1989551"/>
                    <a:gd name="connsiteX119" fmla="*/ 676423 w 1607284"/>
                    <a:gd name="connsiteY119" fmla="*/ 1944054 h 1989551"/>
                    <a:gd name="connsiteX120" fmla="*/ 683821 w 1607284"/>
                    <a:gd name="connsiteY120" fmla="*/ 1946839 h 1989551"/>
                    <a:gd name="connsiteX121" fmla="*/ 698639 w 1607284"/>
                    <a:gd name="connsiteY121" fmla="*/ 1952390 h 1989551"/>
                    <a:gd name="connsiteX122" fmla="*/ 713695 w 1607284"/>
                    <a:gd name="connsiteY122" fmla="*/ 1957603 h 1989551"/>
                    <a:gd name="connsiteX123" fmla="*/ 721233 w 1607284"/>
                    <a:gd name="connsiteY123" fmla="*/ 1960189 h 1989551"/>
                    <a:gd name="connsiteX124" fmla="*/ 728891 w 1607284"/>
                    <a:gd name="connsiteY124" fmla="*/ 1962596 h 1989551"/>
                    <a:gd name="connsiteX125" fmla="*/ 744245 w 1607284"/>
                    <a:gd name="connsiteY125" fmla="*/ 1967351 h 1989551"/>
                    <a:gd name="connsiteX126" fmla="*/ 807891 w 1607284"/>
                    <a:gd name="connsiteY126" fmla="*/ 1982771 h 1989551"/>
                    <a:gd name="connsiteX127" fmla="*/ 832654 w 1607284"/>
                    <a:gd name="connsiteY127" fmla="*/ 1986730 h 1989551"/>
                    <a:gd name="connsiteX128" fmla="*/ 846079 w 1607284"/>
                    <a:gd name="connsiteY128" fmla="*/ 1988242 h 1989551"/>
                    <a:gd name="connsiteX129" fmla="*/ 856879 w 1607284"/>
                    <a:gd name="connsiteY129" fmla="*/ 1989297 h 1989551"/>
                    <a:gd name="connsiteX130" fmla="*/ 867838 w 1607284"/>
                    <a:gd name="connsiteY130" fmla="*/ 1989535 h 1989551"/>
                    <a:gd name="connsiteX131" fmla="*/ 890929 w 1607284"/>
                    <a:gd name="connsiteY131" fmla="*/ 1988481 h 1989551"/>
                    <a:gd name="connsiteX132" fmla="*/ 896697 w 1607284"/>
                    <a:gd name="connsiteY132" fmla="*/ 1988222 h 1989551"/>
                    <a:gd name="connsiteX133" fmla="*/ 898109 w 1607284"/>
                    <a:gd name="connsiteY133" fmla="*/ 1988103 h 1989551"/>
                    <a:gd name="connsiteX134" fmla="*/ 899402 w 1607284"/>
                    <a:gd name="connsiteY134" fmla="*/ 1987745 h 1989551"/>
                    <a:gd name="connsiteX135" fmla="*/ 902048 w 1607284"/>
                    <a:gd name="connsiteY135" fmla="*/ 1986969 h 1989551"/>
                    <a:gd name="connsiteX136" fmla="*/ 912609 w 1607284"/>
                    <a:gd name="connsiteY136" fmla="*/ 1982811 h 1989551"/>
                    <a:gd name="connsiteX137" fmla="*/ 947515 w 1607284"/>
                    <a:gd name="connsiteY137" fmla="*/ 1953743 h 1989551"/>
                    <a:gd name="connsiteX138" fmla="*/ 969433 w 1607284"/>
                    <a:gd name="connsiteY138" fmla="*/ 1911822 h 1989551"/>
                    <a:gd name="connsiteX139" fmla="*/ 971342 w 1607284"/>
                    <a:gd name="connsiteY139" fmla="*/ 1906152 h 1989551"/>
                    <a:gd name="connsiteX140" fmla="*/ 972635 w 1607284"/>
                    <a:gd name="connsiteY140" fmla="*/ 1902093 h 1989551"/>
                    <a:gd name="connsiteX141" fmla="*/ 974783 w 1607284"/>
                    <a:gd name="connsiteY141" fmla="*/ 1894553 h 1989551"/>
                    <a:gd name="connsiteX142" fmla="*/ 975797 w 1607284"/>
                    <a:gd name="connsiteY142" fmla="*/ 1890813 h 1989551"/>
                    <a:gd name="connsiteX143" fmla="*/ 976672 w 1607284"/>
                    <a:gd name="connsiteY143" fmla="*/ 1887172 h 1989551"/>
                    <a:gd name="connsiteX144" fmla="*/ 978383 w 1607284"/>
                    <a:gd name="connsiteY144" fmla="*/ 1879890 h 1989551"/>
                    <a:gd name="connsiteX145" fmla="*/ 986478 w 1607284"/>
                    <a:gd name="connsiteY145" fmla="*/ 1824818 h 1989551"/>
                    <a:gd name="connsiteX146" fmla="*/ 989282 w 1607284"/>
                    <a:gd name="connsiteY146" fmla="*/ 1772512 h 1989551"/>
                    <a:gd name="connsiteX147" fmla="*/ 989481 w 1607284"/>
                    <a:gd name="connsiteY147" fmla="*/ 1756755 h 1989551"/>
                    <a:gd name="connsiteX148" fmla="*/ 989521 w 1607284"/>
                    <a:gd name="connsiteY148" fmla="*/ 1752816 h 1989551"/>
                    <a:gd name="connsiteX149" fmla="*/ 989521 w 1607284"/>
                    <a:gd name="connsiteY149" fmla="*/ 1752199 h 1989551"/>
                    <a:gd name="connsiteX150" fmla="*/ 989939 w 1607284"/>
                    <a:gd name="connsiteY150" fmla="*/ 1745554 h 1989551"/>
                    <a:gd name="connsiteX151" fmla="*/ 992226 w 1607284"/>
                    <a:gd name="connsiteY151" fmla="*/ 1717879 h 1989551"/>
                    <a:gd name="connsiteX152" fmla="*/ 999207 w 1607284"/>
                    <a:gd name="connsiteY152" fmla="*/ 1662549 h 1989551"/>
                    <a:gd name="connsiteX153" fmla="*/ 1009589 w 1607284"/>
                    <a:gd name="connsiteY153" fmla="*/ 1608930 h 1989551"/>
                    <a:gd name="connsiteX154" fmla="*/ 1024288 w 1607284"/>
                    <a:gd name="connsiteY154" fmla="*/ 1559528 h 1989551"/>
                    <a:gd name="connsiteX155" fmla="*/ 1032741 w 1607284"/>
                    <a:gd name="connsiteY155" fmla="*/ 1539812 h 1989551"/>
                    <a:gd name="connsiteX156" fmla="*/ 1041850 w 1607284"/>
                    <a:gd name="connsiteY156" fmla="*/ 1524194 h 1989551"/>
                    <a:gd name="connsiteX157" fmla="*/ 1049368 w 1607284"/>
                    <a:gd name="connsiteY157" fmla="*/ 1515539 h 1989551"/>
                    <a:gd name="connsiteX158" fmla="*/ 1050701 w 1607284"/>
                    <a:gd name="connsiteY158" fmla="*/ 1514584 h 1989551"/>
                    <a:gd name="connsiteX159" fmla="*/ 1050124 w 1607284"/>
                    <a:gd name="connsiteY159" fmla="*/ 1514723 h 1989551"/>
                    <a:gd name="connsiteX160" fmla="*/ 1060506 w 1607284"/>
                    <a:gd name="connsiteY160" fmla="*/ 1511003 h 1989551"/>
                    <a:gd name="connsiteX161" fmla="*/ 1058716 w 1607284"/>
                    <a:gd name="connsiteY161" fmla="*/ 1511799 h 1989551"/>
                    <a:gd name="connsiteX162" fmla="*/ 1058159 w 1607284"/>
                    <a:gd name="connsiteY162" fmla="*/ 1512037 h 1989551"/>
                    <a:gd name="connsiteX163" fmla="*/ 1057622 w 1607284"/>
                    <a:gd name="connsiteY163" fmla="*/ 1512236 h 1989551"/>
                    <a:gd name="connsiteX164" fmla="*/ 1057463 w 1607284"/>
                    <a:gd name="connsiteY164" fmla="*/ 1512296 h 1989551"/>
                    <a:gd name="connsiteX165" fmla="*/ 1057562 w 1607284"/>
                    <a:gd name="connsiteY165" fmla="*/ 1512296 h 1989551"/>
                    <a:gd name="connsiteX166" fmla="*/ 1058637 w 1607284"/>
                    <a:gd name="connsiteY166" fmla="*/ 1511978 h 1989551"/>
                    <a:gd name="connsiteX167" fmla="*/ 1059412 w 1607284"/>
                    <a:gd name="connsiteY167" fmla="*/ 1511759 h 1989551"/>
                    <a:gd name="connsiteX168" fmla="*/ 1060486 w 1607284"/>
                    <a:gd name="connsiteY168" fmla="*/ 1511520 h 1989551"/>
                    <a:gd name="connsiteX169" fmla="*/ 1062674 w 1607284"/>
                    <a:gd name="connsiteY169" fmla="*/ 1511023 h 1989551"/>
                    <a:gd name="connsiteX170" fmla="*/ 1067905 w 1607284"/>
                    <a:gd name="connsiteY170" fmla="*/ 1510088 h 1989551"/>
                    <a:gd name="connsiteX171" fmla="*/ 1073673 w 1607284"/>
                    <a:gd name="connsiteY171" fmla="*/ 1509252 h 1989551"/>
                    <a:gd name="connsiteX172" fmla="*/ 1079839 w 1607284"/>
                    <a:gd name="connsiteY172" fmla="*/ 1508575 h 1989551"/>
                    <a:gd name="connsiteX173" fmla="*/ 1086283 w 1607284"/>
                    <a:gd name="connsiteY173" fmla="*/ 1508078 h 1989551"/>
                    <a:gd name="connsiteX174" fmla="*/ 1099629 w 1607284"/>
                    <a:gd name="connsiteY174" fmla="*/ 1507421 h 1989551"/>
                    <a:gd name="connsiteX175" fmla="*/ 1156632 w 1607284"/>
                    <a:gd name="connsiteY175" fmla="*/ 1509451 h 1989551"/>
                    <a:gd name="connsiteX176" fmla="*/ 1183979 w 1607284"/>
                    <a:gd name="connsiteY176" fmla="*/ 1512236 h 1989551"/>
                    <a:gd name="connsiteX177" fmla="*/ 1211566 w 1607284"/>
                    <a:gd name="connsiteY177" fmla="*/ 1515937 h 1989551"/>
                    <a:gd name="connsiteX178" fmla="*/ 1291103 w 1607284"/>
                    <a:gd name="connsiteY178" fmla="*/ 1515022 h 1989551"/>
                    <a:gd name="connsiteX179" fmla="*/ 1332911 w 1607284"/>
                    <a:gd name="connsiteY179" fmla="*/ 1501433 h 1989551"/>
                    <a:gd name="connsiteX180" fmla="*/ 1370920 w 1607284"/>
                    <a:gd name="connsiteY180" fmla="*/ 1477299 h 1989551"/>
                    <a:gd name="connsiteX181" fmla="*/ 1400913 w 1607284"/>
                    <a:gd name="connsiteY181" fmla="*/ 1445426 h 1989551"/>
                    <a:gd name="connsiteX182" fmla="*/ 1422115 w 1607284"/>
                    <a:gd name="connsiteY182" fmla="*/ 1409873 h 1989551"/>
                    <a:gd name="connsiteX183" fmla="*/ 1435918 w 1607284"/>
                    <a:gd name="connsiteY183" fmla="*/ 1372966 h 1989551"/>
                    <a:gd name="connsiteX184" fmla="*/ 1443695 w 1607284"/>
                    <a:gd name="connsiteY184" fmla="*/ 1334607 h 1989551"/>
                    <a:gd name="connsiteX185" fmla="*/ 1444689 w 1607284"/>
                    <a:gd name="connsiteY185" fmla="*/ 1324182 h 1989551"/>
                    <a:gd name="connsiteX186" fmla="*/ 1444987 w 1607284"/>
                    <a:gd name="connsiteY186" fmla="*/ 1318531 h 1989551"/>
                    <a:gd name="connsiteX187" fmla="*/ 1445067 w 1607284"/>
                    <a:gd name="connsiteY187" fmla="*/ 1315427 h 1989551"/>
                    <a:gd name="connsiteX188" fmla="*/ 1445087 w 1607284"/>
                    <a:gd name="connsiteY188" fmla="*/ 1312543 h 1989551"/>
                    <a:gd name="connsiteX189" fmla="*/ 1444470 w 1607284"/>
                    <a:gd name="connsiteY189" fmla="*/ 1294199 h 1989551"/>
                    <a:gd name="connsiteX190" fmla="*/ 1441189 w 1607284"/>
                    <a:gd name="connsiteY190" fmla="*/ 1260834 h 1989551"/>
                    <a:gd name="connsiteX191" fmla="*/ 1439100 w 1607284"/>
                    <a:gd name="connsiteY191" fmla="*/ 1245355 h 1989551"/>
                    <a:gd name="connsiteX192" fmla="*/ 1438583 w 1607284"/>
                    <a:gd name="connsiteY192" fmla="*/ 1241634 h 1989551"/>
                    <a:gd name="connsiteX193" fmla="*/ 1438324 w 1607284"/>
                    <a:gd name="connsiteY193" fmla="*/ 1239804 h 1989551"/>
                    <a:gd name="connsiteX194" fmla="*/ 1438245 w 1607284"/>
                    <a:gd name="connsiteY194" fmla="*/ 1239207 h 1989551"/>
                    <a:gd name="connsiteX195" fmla="*/ 1438205 w 1607284"/>
                    <a:gd name="connsiteY195" fmla="*/ 1238849 h 1989551"/>
                    <a:gd name="connsiteX196" fmla="*/ 1437947 w 1607284"/>
                    <a:gd name="connsiteY196" fmla="*/ 1235904 h 1989551"/>
                    <a:gd name="connsiteX197" fmla="*/ 1439061 w 1607284"/>
                    <a:gd name="connsiteY197" fmla="*/ 1224245 h 1989551"/>
                    <a:gd name="connsiteX198" fmla="*/ 1440910 w 1607284"/>
                    <a:gd name="connsiteY198" fmla="*/ 1218694 h 1989551"/>
                    <a:gd name="connsiteX199" fmla="*/ 1441208 w 1607284"/>
                    <a:gd name="connsiteY199" fmla="*/ 1218018 h 1989551"/>
                    <a:gd name="connsiteX200" fmla="*/ 1441586 w 1607284"/>
                    <a:gd name="connsiteY200" fmla="*/ 1217162 h 1989551"/>
                    <a:gd name="connsiteX201" fmla="*/ 1442720 w 1607284"/>
                    <a:gd name="connsiteY201" fmla="*/ 1214795 h 1989551"/>
                    <a:gd name="connsiteX202" fmla="*/ 1445067 w 1607284"/>
                    <a:gd name="connsiteY202" fmla="*/ 1210119 h 1989551"/>
                    <a:gd name="connsiteX203" fmla="*/ 1455847 w 1607284"/>
                    <a:gd name="connsiteY203" fmla="*/ 1192890 h 1989551"/>
                    <a:gd name="connsiteX204" fmla="*/ 1465752 w 1607284"/>
                    <a:gd name="connsiteY204" fmla="*/ 1181310 h 1989551"/>
                    <a:gd name="connsiteX205" fmla="*/ 1471023 w 1607284"/>
                    <a:gd name="connsiteY205" fmla="*/ 1176296 h 1989551"/>
                    <a:gd name="connsiteX206" fmla="*/ 1473767 w 1607284"/>
                    <a:gd name="connsiteY206" fmla="*/ 1174048 h 1989551"/>
                    <a:gd name="connsiteX207" fmla="*/ 1476532 w 1607284"/>
                    <a:gd name="connsiteY207" fmla="*/ 1171880 h 1989551"/>
                    <a:gd name="connsiteX208" fmla="*/ 1482280 w 1607284"/>
                    <a:gd name="connsiteY208" fmla="*/ 1168020 h 1989551"/>
                    <a:gd name="connsiteX209" fmla="*/ 1485204 w 1607284"/>
                    <a:gd name="connsiteY209" fmla="*/ 1166209 h 1989551"/>
                    <a:gd name="connsiteX210" fmla="*/ 1488247 w 1607284"/>
                    <a:gd name="connsiteY210" fmla="*/ 1164638 h 1989551"/>
                    <a:gd name="connsiteX211" fmla="*/ 1494452 w 1607284"/>
                    <a:gd name="connsiteY211" fmla="*/ 1161753 h 1989551"/>
                    <a:gd name="connsiteX212" fmla="*/ 1497674 w 1607284"/>
                    <a:gd name="connsiteY212" fmla="*/ 1160539 h 1989551"/>
                    <a:gd name="connsiteX213" fmla="*/ 1499305 w 1607284"/>
                    <a:gd name="connsiteY213" fmla="*/ 1159962 h 1989551"/>
                    <a:gd name="connsiteX214" fmla="*/ 1500240 w 1607284"/>
                    <a:gd name="connsiteY214" fmla="*/ 1159584 h 1989551"/>
                    <a:gd name="connsiteX215" fmla="*/ 1502488 w 1607284"/>
                    <a:gd name="connsiteY215" fmla="*/ 1158967 h 1989551"/>
                    <a:gd name="connsiteX216" fmla="*/ 1505988 w 1607284"/>
                    <a:gd name="connsiteY216" fmla="*/ 1157933 h 1989551"/>
                    <a:gd name="connsiteX217" fmla="*/ 1512532 w 1607284"/>
                    <a:gd name="connsiteY217" fmla="*/ 1155744 h 1989551"/>
                    <a:gd name="connsiteX218" fmla="*/ 1525042 w 1607284"/>
                    <a:gd name="connsiteY218" fmla="*/ 1150711 h 1989551"/>
                    <a:gd name="connsiteX219" fmla="*/ 1549407 w 1607284"/>
                    <a:gd name="connsiteY219" fmla="*/ 1137261 h 1989551"/>
                    <a:gd name="connsiteX220" fmla="*/ 1572836 w 1607284"/>
                    <a:gd name="connsiteY220" fmla="*/ 1117664 h 1989551"/>
                    <a:gd name="connsiteX221" fmla="*/ 1592746 w 1607284"/>
                    <a:gd name="connsiteY221" fmla="*/ 1090446 h 1989551"/>
                    <a:gd name="connsiteX222" fmla="*/ 1604659 w 1607284"/>
                    <a:gd name="connsiteY222" fmla="*/ 1057519 h 1989551"/>
                    <a:gd name="connsiteX223" fmla="*/ 1605495 w 1607284"/>
                    <a:gd name="connsiteY223" fmla="*/ 1053281 h 1989551"/>
                    <a:gd name="connsiteX224" fmla="*/ 1606091 w 1607284"/>
                    <a:gd name="connsiteY224" fmla="*/ 1049083 h 1989551"/>
                    <a:gd name="connsiteX225" fmla="*/ 1606947 w 1607284"/>
                    <a:gd name="connsiteY225" fmla="*/ 1040747 h 1989551"/>
                    <a:gd name="connsiteX226" fmla="*/ 1607285 w 1607284"/>
                    <a:gd name="connsiteY226" fmla="*/ 1032550 h 1989551"/>
                    <a:gd name="connsiteX227" fmla="*/ 1607046 w 1607284"/>
                    <a:gd name="connsiteY227" fmla="*/ 1024671 h 1989551"/>
                    <a:gd name="connsiteX228" fmla="*/ 1606410 w 1607284"/>
                    <a:gd name="connsiteY228" fmla="*/ 1017031 h 1989551"/>
                    <a:gd name="connsiteX229" fmla="*/ 161547 w 1607284"/>
                    <a:gd name="connsiteY229" fmla="*/ 1124070 h 1989551"/>
                    <a:gd name="connsiteX230" fmla="*/ 161547 w 1607284"/>
                    <a:gd name="connsiteY230" fmla="*/ 1124070 h 1989551"/>
                    <a:gd name="connsiteX231" fmla="*/ 161547 w 1607284"/>
                    <a:gd name="connsiteY231" fmla="*/ 1124070 h 1989551"/>
                    <a:gd name="connsiteX232" fmla="*/ 161547 w 1607284"/>
                    <a:gd name="connsiteY232" fmla="*/ 1124070 h 1989551"/>
                    <a:gd name="connsiteX233" fmla="*/ 162084 w 1607284"/>
                    <a:gd name="connsiteY233" fmla="*/ 1124727 h 1989551"/>
                    <a:gd name="connsiteX234" fmla="*/ 161726 w 1607284"/>
                    <a:gd name="connsiteY234" fmla="*/ 1124289 h 1989551"/>
                    <a:gd name="connsiteX235" fmla="*/ 161964 w 1607284"/>
                    <a:gd name="connsiteY235" fmla="*/ 1124568 h 1989551"/>
                    <a:gd name="connsiteX236" fmla="*/ 162123 w 1607284"/>
                    <a:gd name="connsiteY236" fmla="*/ 1124766 h 1989551"/>
                    <a:gd name="connsiteX237" fmla="*/ 162183 w 1607284"/>
                    <a:gd name="connsiteY237" fmla="*/ 1124846 h 1989551"/>
                    <a:gd name="connsiteX238" fmla="*/ 162084 w 1607284"/>
                    <a:gd name="connsiteY238" fmla="*/ 1124727 h 1989551"/>
                    <a:gd name="connsiteX239" fmla="*/ 989501 w 1607284"/>
                    <a:gd name="connsiteY239" fmla="*/ 1752378 h 1989551"/>
                    <a:gd name="connsiteX240" fmla="*/ 989501 w 1607284"/>
                    <a:gd name="connsiteY240" fmla="*/ 1752318 h 1989551"/>
                    <a:gd name="connsiteX241" fmla="*/ 989501 w 1607284"/>
                    <a:gd name="connsiteY241" fmla="*/ 1752239 h 1989551"/>
                    <a:gd name="connsiteX242" fmla="*/ 989501 w 1607284"/>
                    <a:gd name="connsiteY242" fmla="*/ 1752378 h 1989551"/>
                    <a:gd name="connsiteX243" fmla="*/ 1557124 w 1607284"/>
                    <a:gd name="connsiteY243" fmla="*/ 1071207 h 1989551"/>
                    <a:gd name="connsiteX244" fmla="*/ 1543619 w 1607284"/>
                    <a:gd name="connsiteY244" fmla="*/ 1089631 h 1989551"/>
                    <a:gd name="connsiteX245" fmla="*/ 1526872 w 1607284"/>
                    <a:gd name="connsiteY245" fmla="*/ 1103617 h 1989551"/>
                    <a:gd name="connsiteX246" fmla="*/ 1508514 w 1607284"/>
                    <a:gd name="connsiteY246" fmla="*/ 1113724 h 1989551"/>
                    <a:gd name="connsiteX247" fmla="*/ 1498927 w 1607284"/>
                    <a:gd name="connsiteY247" fmla="*/ 1117584 h 1989551"/>
                    <a:gd name="connsiteX248" fmla="*/ 1493975 w 1607284"/>
                    <a:gd name="connsiteY248" fmla="*/ 1119235 h 1989551"/>
                    <a:gd name="connsiteX249" fmla="*/ 1491409 w 1607284"/>
                    <a:gd name="connsiteY249" fmla="*/ 1119992 h 1989551"/>
                    <a:gd name="connsiteX250" fmla="*/ 1489241 w 1607284"/>
                    <a:gd name="connsiteY250" fmla="*/ 1120588 h 1989551"/>
                    <a:gd name="connsiteX251" fmla="*/ 1488386 w 1607284"/>
                    <a:gd name="connsiteY251" fmla="*/ 1120827 h 1989551"/>
                    <a:gd name="connsiteX252" fmla="*/ 1483792 w 1607284"/>
                    <a:gd name="connsiteY252" fmla="*/ 1122479 h 1989551"/>
                    <a:gd name="connsiteX253" fmla="*/ 1479018 w 1607284"/>
                    <a:gd name="connsiteY253" fmla="*/ 1124289 h 1989551"/>
                    <a:gd name="connsiteX254" fmla="*/ 1469770 w 1607284"/>
                    <a:gd name="connsiteY254" fmla="*/ 1128587 h 1989551"/>
                    <a:gd name="connsiteX255" fmla="*/ 1465255 w 1607284"/>
                    <a:gd name="connsiteY255" fmla="*/ 1130954 h 1989551"/>
                    <a:gd name="connsiteX256" fmla="*/ 1460899 w 1607284"/>
                    <a:gd name="connsiteY256" fmla="*/ 1133620 h 1989551"/>
                    <a:gd name="connsiteX257" fmla="*/ 1452426 w 1607284"/>
                    <a:gd name="connsiteY257" fmla="*/ 1139350 h 1989551"/>
                    <a:gd name="connsiteX258" fmla="*/ 1448388 w 1607284"/>
                    <a:gd name="connsiteY258" fmla="*/ 1142514 h 1989551"/>
                    <a:gd name="connsiteX259" fmla="*/ 1444431 w 1607284"/>
                    <a:gd name="connsiteY259" fmla="*/ 1145776 h 1989551"/>
                    <a:gd name="connsiteX260" fmla="*/ 1436932 w 1607284"/>
                    <a:gd name="connsiteY260" fmla="*/ 1152879 h 1989551"/>
                    <a:gd name="connsiteX261" fmla="*/ 1423348 w 1607284"/>
                    <a:gd name="connsiteY261" fmla="*/ 1168736 h 1989551"/>
                    <a:gd name="connsiteX262" fmla="*/ 1409226 w 1607284"/>
                    <a:gd name="connsiteY262" fmla="*/ 1191258 h 1989551"/>
                    <a:gd name="connsiteX263" fmla="*/ 1406223 w 1607284"/>
                    <a:gd name="connsiteY263" fmla="*/ 1197247 h 1989551"/>
                    <a:gd name="connsiteX264" fmla="*/ 1404791 w 1607284"/>
                    <a:gd name="connsiteY264" fmla="*/ 1200271 h 1989551"/>
                    <a:gd name="connsiteX265" fmla="*/ 1403558 w 1607284"/>
                    <a:gd name="connsiteY265" fmla="*/ 1203056 h 1989551"/>
                    <a:gd name="connsiteX266" fmla="*/ 1399799 w 1607284"/>
                    <a:gd name="connsiteY266" fmla="*/ 1214337 h 1989551"/>
                    <a:gd name="connsiteX267" fmla="*/ 1397512 w 1607284"/>
                    <a:gd name="connsiteY267" fmla="*/ 1237953 h 1989551"/>
                    <a:gd name="connsiteX268" fmla="*/ 1398049 w 1607284"/>
                    <a:gd name="connsiteY268" fmla="*/ 1243882 h 1989551"/>
                    <a:gd name="connsiteX269" fmla="*/ 1398506 w 1607284"/>
                    <a:gd name="connsiteY269" fmla="*/ 1247265 h 1989551"/>
                    <a:gd name="connsiteX270" fmla="*/ 1399023 w 1607284"/>
                    <a:gd name="connsiteY270" fmla="*/ 1250945 h 1989551"/>
                    <a:gd name="connsiteX271" fmla="*/ 1401032 w 1607284"/>
                    <a:gd name="connsiteY271" fmla="*/ 1265887 h 1989551"/>
                    <a:gd name="connsiteX272" fmla="*/ 1404055 w 1607284"/>
                    <a:gd name="connsiteY272" fmla="*/ 1296646 h 1989551"/>
                    <a:gd name="connsiteX273" fmla="*/ 1404612 w 1607284"/>
                    <a:gd name="connsiteY273" fmla="*/ 1312602 h 1989551"/>
                    <a:gd name="connsiteX274" fmla="*/ 1403498 w 1607284"/>
                    <a:gd name="connsiteY274" fmla="*/ 1329752 h 1989551"/>
                    <a:gd name="connsiteX275" fmla="*/ 1396975 w 1607284"/>
                    <a:gd name="connsiteY275" fmla="*/ 1361804 h 1989551"/>
                    <a:gd name="connsiteX276" fmla="*/ 1385498 w 1607284"/>
                    <a:gd name="connsiteY276" fmla="*/ 1392523 h 1989551"/>
                    <a:gd name="connsiteX277" fmla="*/ 1344964 w 1607284"/>
                    <a:gd name="connsiteY277" fmla="*/ 1446162 h 1989551"/>
                    <a:gd name="connsiteX278" fmla="*/ 1315766 w 1607284"/>
                    <a:gd name="connsiteY278" fmla="*/ 1464705 h 1989551"/>
                    <a:gd name="connsiteX279" fmla="*/ 1283187 w 1607284"/>
                    <a:gd name="connsiteY279" fmla="*/ 1475270 h 1989551"/>
                    <a:gd name="connsiteX280" fmla="*/ 1217513 w 1607284"/>
                    <a:gd name="connsiteY280" fmla="*/ 1475867 h 1989551"/>
                    <a:gd name="connsiteX281" fmla="*/ 1188733 w 1607284"/>
                    <a:gd name="connsiteY281" fmla="*/ 1472007 h 1989551"/>
                    <a:gd name="connsiteX282" fmla="*/ 1159953 w 1607284"/>
                    <a:gd name="connsiteY282" fmla="*/ 1469063 h 1989551"/>
                    <a:gd name="connsiteX283" fmla="*/ 1098455 w 1607284"/>
                    <a:gd name="connsiteY283" fmla="*/ 1466914 h 1989551"/>
                    <a:gd name="connsiteX284" fmla="*/ 1083379 w 1607284"/>
                    <a:gd name="connsiteY284" fmla="*/ 1467650 h 1989551"/>
                    <a:gd name="connsiteX285" fmla="*/ 1075920 w 1607284"/>
                    <a:gd name="connsiteY285" fmla="*/ 1468227 h 1989551"/>
                    <a:gd name="connsiteX286" fmla="*/ 1068581 w 1607284"/>
                    <a:gd name="connsiteY286" fmla="*/ 1469043 h 1989551"/>
                    <a:gd name="connsiteX287" fmla="*/ 1061381 w 1607284"/>
                    <a:gd name="connsiteY287" fmla="*/ 1470077 h 1989551"/>
                    <a:gd name="connsiteX288" fmla="*/ 1054400 w 1607284"/>
                    <a:gd name="connsiteY288" fmla="*/ 1471350 h 1989551"/>
                    <a:gd name="connsiteX289" fmla="*/ 1051059 w 1607284"/>
                    <a:gd name="connsiteY289" fmla="*/ 1472106 h 1989551"/>
                    <a:gd name="connsiteX290" fmla="*/ 1047857 w 1607284"/>
                    <a:gd name="connsiteY290" fmla="*/ 1472922 h 1989551"/>
                    <a:gd name="connsiteX291" fmla="*/ 1044933 w 1607284"/>
                    <a:gd name="connsiteY291" fmla="*/ 1473778 h 1989551"/>
                    <a:gd name="connsiteX292" fmla="*/ 1043680 w 1607284"/>
                    <a:gd name="connsiteY292" fmla="*/ 1474196 h 1989551"/>
                    <a:gd name="connsiteX293" fmla="*/ 1043222 w 1607284"/>
                    <a:gd name="connsiteY293" fmla="*/ 1474375 h 1989551"/>
                    <a:gd name="connsiteX294" fmla="*/ 1043083 w 1607284"/>
                    <a:gd name="connsiteY294" fmla="*/ 1474414 h 1989551"/>
                    <a:gd name="connsiteX295" fmla="*/ 1043362 w 1607284"/>
                    <a:gd name="connsiteY295" fmla="*/ 1474295 h 1989551"/>
                    <a:gd name="connsiteX296" fmla="*/ 1039980 w 1607284"/>
                    <a:gd name="connsiteY296" fmla="*/ 1475509 h 1989551"/>
                    <a:gd name="connsiteX297" fmla="*/ 1031647 w 1607284"/>
                    <a:gd name="connsiteY297" fmla="*/ 1478811 h 1989551"/>
                    <a:gd name="connsiteX298" fmla="*/ 1023552 w 1607284"/>
                    <a:gd name="connsiteY298" fmla="*/ 1484342 h 1989551"/>
                    <a:gd name="connsiteX299" fmla="*/ 1008774 w 1607284"/>
                    <a:gd name="connsiteY299" fmla="*/ 1500836 h 1989551"/>
                    <a:gd name="connsiteX300" fmla="*/ 986418 w 1607284"/>
                    <a:gd name="connsiteY300" fmla="*/ 1545203 h 1989551"/>
                    <a:gd name="connsiteX301" fmla="*/ 970208 w 1607284"/>
                    <a:gd name="connsiteY301" fmla="*/ 1599559 h 1989551"/>
                    <a:gd name="connsiteX302" fmla="*/ 959229 w 1607284"/>
                    <a:gd name="connsiteY302" fmla="*/ 1656262 h 1989551"/>
                    <a:gd name="connsiteX303" fmla="*/ 951950 w 1607284"/>
                    <a:gd name="connsiteY303" fmla="*/ 1713939 h 1989551"/>
                    <a:gd name="connsiteX304" fmla="*/ 949563 w 1607284"/>
                    <a:gd name="connsiteY304" fmla="*/ 1742868 h 1989551"/>
                    <a:gd name="connsiteX305" fmla="*/ 949126 w 1607284"/>
                    <a:gd name="connsiteY305" fmla="*/ 1750030 h 1989551"/>
                    <a:gd name="connsiteX306" fmla="*/ 949046 w 1607284"/>
                    <a:gd name="connsiteY306" fmla="*/ 1752736 h 1989551"/>
                    <a:gd name="connsiteX307" fmla="*/ 949006 w 1607284"/>
                    <a:gd name="connsiteY307" fmla="*/ 1756516 h 1989551"/>
                    <a:gd name="connsiteX308" fmla="*/ 948807 w 1607284"/>
                    <a:gd name="connsiteY308" fmla="*/ 1771637 h 1989551"/>
                    <a:gd name="connsiteX309" fmla="*/ 946162 w 1607284"/>
                    <a:gd name="connsiteY309" fmla="*/ 1821138 h 1989551"/>
                    <a:gd name="connsiteX310" fmla="*/ 938843 w 1607284"/>
                    <a:gd name="connsiteY310" fmla="*/ 1871235 h 1989551"/>
                    <a:gd name="connsiteX311" fmla="*/ 937351 w 1607284"/>
                    <a:gd name="connsiteY311" fmla="*/ 1877562 h 1989551"/>
                    <a:gd name="connsiteX312" fmla="*/ 935720 w 1607284"/>
                    <a:gd name="connsiteY312" fmla="*/ 1883909 h 1989551"/>
                    <a:gd name="connsiteX313" fmla="*/ 933910 w 1607284"/>
                    <a:gd name="connsiteY313" fmla="*/ 1890275 h 1989551"/>
                    <a:gd name="connsiteX314" fmla="*/ 932856 w 1607284"/>
                    <a:gd name="connsiteY314" fmla="*/ 1893538 h 1989551"/>
                    <a:gd name="connsiteX315" fmla="*/ 931603 w 1607284"/>
                    <a:gd name="connsiteY315" fmla="*/ 1897319 h 1989551"/>
                    <a:gd name="connsiteX316" fmla="*/ 917700 w 1607284"/>
                    <a:gd name="connsiteY316" fmla="*/ 1925730 h 1989551"/>
                    <a:gd name="connsiteX317" fmla="*/ 894887 w 1607284"/>
                    <a:gd name="connsiteY317" fmla="*/ 1946421 h 1989551"/>
                    <a:gd name="connsiteX318" fmla="*/ 887548 w 1607284"/>
                    <a:gd name="connsiteY318" fmla="*/ 1948848 h 1989551"/>
                    <a:gd name="connsiteX319" fmla="*/ 879871 w 1607284"/>
                    <a:gd name="connsiteY319" fmla="*/ 1949207 h 1989551"/>
                    <a:gd name="connsiteX320" fmla="*/ 864238 w 1607284"/>
                    <a:gd name="connsiteY320" fmla="*/ 1949067 h 1989551"/>
                    <a:gd name="connsiteX321" fmla="*/ 849739 w 1607284"/>
                    <a:gd name="connsiteY321" fmla="*/ 1947933 h 1989551"/>
                    <a:gd name="connsiteX322" fmla="*/ 837964 w 1607284"/>
                    <a:gd name="connsiteY322" fmla="*/ 1946620 h 1989551"/>
                    <a:gd name="connsiteX323" fmla="*/ 815191 w 1607284"/>
                    <a:gd name="connsiteY323" fmla="*/ 1942979 h 1989551"/>
                    <a:gd name="connsiteX324" fmla="*/ 755642 w 1607284"/>
                    <a:gd name="connsiteY324" fmla="*/ 1928535 h 1989551"/>
                    <a:gd name="connsiteX325" fmla="*/ 741103 w 1607284"/>
                    <a:gd name="connsiteY325" fmla="*/ 1924019 h 1989551"/>
                    <a:gd name="connsiteX326" fmla="*/ 726663 w 1607284"/>
                    <a:gd name="connsiteY326" fmla="*/ 1919283 h 1989551"/>
                    <a:gd name="connsiteX327" fmla="*/ 712323 w 1607284"/>
                    <a:gd name="connsiteY327" fmla="*/ 1914309 h 1989551"/>
                    <a:gd name="connsiteX328" fmla="*/ 698142 w 1607284"/>
                    <a:gd name="connsiteY328" fmla="*/ 1908997 h 1989551"/>
                    <a:gd name="connsiteX329" fmla="*/ 691061 w 1607284"/>
                    <a:gd name="connsiteY329" fmla="*/ 1906331 h 1989551"/>
                    <a:gd name="connsiteX330" fmla="*/ 684040 w 1607284"/>
                    <a:gd name="connsiteY330" fmla="*/ 1903506 h 1989551"/>
                    <a:gd name="connsiteX331" fmla="*/ 670018 w 1607284"/>
                    <a:gd name="connsiteY331" fmla="*/ 1897836 h 1989551"/>
                    <a:gd name="connsiteX332" fmla="*/ 642352 w 1607284"/>
                    <a:gd name="connsiteY332" fmla="*/ 1885799 h 1989551"/>
                    <a:gd name="connsiteX333" fmla="*/ 588074 w 1607284"/>
                    <a:gd name="connsiteY333" fmla="*/ 1859795 h 1989551"/>
                    <a:gd name="connsiteX334" fmla="*/ 483337 w 1607284"/>
                    <a:gd name="connsiteY334" fmla="*/ 1801242 h 1989551"/>
                    <a:gd name="connsiteX335" fmla="*/ 432678 w 1607284"/>
                    <a:gd name="connsiteY335" fmla="*/ 1769190 h 1989551"/>
                    <a:gd name="connsiteX336" fmla="*/ 407757 w 1607284"/>
                    <a:gd name="connsiteY336" fmla="*/ 1752418 h 1989551"/>
                    <a:gd name="connsiteX337" fmla="*/ 395366 w 1607284"/>
                    <a:gd name="connsiteY337" fmla="*/ 1743763 h 1989551"/>
                    <a:gd name="connsiteX338" fmla="*/ 392084 w 1607284"/>
                    <a:gd name="connsiteY338" fmla="*/ 1741415 h 1989551"/>
                    <a:gd name="connsiteX339" fmla="*/ 390175 w 1607284"/>
                    <a:gd name="connsiteY339" fmla="*/ 1739963 h 1989551"/>
                    <a:gd name="connsiteX340" fmla="*/ 388623 w 1607284"/>
                    <a:gd name="connsiteY340" fmla="*/ 1738729 h 1989551"/>
                    <a:gd name="connsiteX341" fmla="*/ 382716 w 1607284"/>
                    <a:gd name="connsiteY341" fmla="*/ 1734014 h 1989551"/>
                    <a:gd name="connsiteX342" fmla="*/ 336692 w 1607284"/>
                    <a:gd name="connsiteY342" fmla="*/ 1694123 h 1989551"/>
                    <a:gd name="connsiteX343" fmla="*/ 325674 w 1607284"/>
                    <a:gd name="connsiteY343" fmla="*/ 1683320 h 1989551"/>
                    <a:gd name="connsiteX344" fmla="*/ 314973 w 1607284"/>
                    <a:gd name="connsiteY344" fmla="*/ 1672019 h 1989551"/>
                    <a:gd name="connsiteX345" fmla="*/ 294785 w 1607284"/>
                    <a:gd name="connsiteY345" fmla="*/ 1647706 h 1989551"/>
                    <a:gd name="connsiteX346" fmla="*/ 264375 w 1607284"/>
                    <a:gd name="connsiteY346" fmla="*/ 1589472 h 1989551"/>
                    <a:gd name="connsiteX347" fmla="*/ 258229 w 1607284"/>
                    <a:gd name="connsiteY347" fmla="*/ 1556186 h 1989551"/>
                    <a:gd name="connsiteX348" fmla="*/ 258965 w 1607284"/>
                    <a:gd name="connsiteY348" fmla="*/ 1523040 h 1989551"/>
                    <a:gd name="connsiteX349" fmla="*/ 272708 w 1607284"/>
                    <a:gd name="connsiteY349" fmla="*/ 1461641 h 1989551"/>
                    <a:gd name="connsiteX350" fmla="*/ 276865 w 1607284"/>
                    <a:gd name="connsiteY350" fmla="*/ 1447774 h 1989551"/>
                    <a:gd name="connsiteX351" fmla="*/ 280525 w 1607284"/>
                    <a:gd name="connsiteY351" fmla="*/ 1434205 h 1989551"/>
                    <a:gd name="connsiteX352" fmla="*/ 283647 w 1607284"/>
                    <a:gd name="connsiteY352" fmla="*/ 1420497 h 1989551"/>
                    <a:gd name="connsiteX353" fmla="*/ 286253 w 1607284"/>
                    <a:gd name="connsiteY353" fmla="*/ 1406669 h 1989551"/>
                    <a:gd name="connsiteX354" fmla="*/ 291305 w 1607284"/>
                    <a:gd name="connsiteY354" fmla="*/ 1350703 h 1989551"/>
                    <a:gd name="connsiteX355" fmla="*/ 290549 w 1607284"/>
                    <a:gd name="connsiteY355" fmla="*/ 1322670 h 1989551"/>
                    <a:gd name="connsiteX356" fmla="*/ 287387 w 1607284"/>
                    <a:gd name="connsiteY356" fmla="*/ 1295174 h 1989551"/>
                    <a:gd name="connsiteX357" fmla="*/ 285239 w 1607284"/>
                    <a:gd name="connsiteY357" fmla="*/ 1279217 h 1989551"/>
                    <a:gd name="connsiteX358" fmla="*/ 284821 w 1607284"/>
                    <a:gd name="connsiteY358" fmla="*/ 1276113 h 1989551"/>
                    <a:gd name="connsiteX359" fmla="*/ 284383 w 1607284"/>
                    <a:gd name="connsiteY359" fmla="*/ 1273209 h 1989551"/>
                    <a:gd name="connsiteX360" fmla="*/ 283110 w 1607284"/>
                    <a:gd name="connsiteY360" fmla="*/ 1267140 h 1989551"/>
                    <a:gd name="connsiteX361" fmla="*/ 274777 w 1607284"/>
                    <a:gd name="connsiteY361" fmla="*/ 1241674 h 1989551"/>
                    <a:gd name="connsiteX362" fmla="*/ 250114 w 1607284"/>
                    <a:gd name="connsiteY362" fmla="*/ 1190422 h 1989551"/>
                    <a:gd name="connsiteX363" fmla="*/ 220618 w 1607284"/>
                    <a:gd name="connsiteY363" fmla="*/ 1140405 h 1989551"/>
                    <a:gd name="connsiteX364" fmla="*/ 204806 w 1607284"/>
                    <a:gd name="connsiteY364" fmla="*/ 1115893 h 1989551"/>
                    <a:gd name="connsiteX365" fmla="*/ 196691 w 1607284"/>
                    <a:gd name="connsiteY365" fmla="*/ 1103796 h 1989551"/>
                    <a:gd name="connsiteX366" fmla="*/ 194722 w 1607284"/>
                    <a:gd name="connsiteY366" fmla="*/ 1100911 h 1989551"/>
                    <a:gd name="connsiteX367" fmla="*/ 193230 w 1607284"/>
                    <a:gd name="connsiteY367" fmla="*/ 1098922 h 1989551"/>
                    <a:gd name="connsiteX368" fmla="*/ 188835 w 1607284"/>
                    <a:gd name="connsiteY368" fmla="*/ 1093570 h 1989551"/>
                    <a:gd name="connsiteX369" fmla="*/ 71328 w 1607284"/>
                    <a:gd name="connsiteY369" fmla="*/ 880805 h 1989551"/>
                    <a:gd name="connsiteX370" fmla="*/ 41952 w 1607284"/>
                    <a:gd name="connsiteY370" fmla="*/ 639529 h 1989551"/>
                    <a:gd name="connsiteX371" fmla="*/ 104027 w 1607284"/>
                    <a:gd name="connsiteY371" fmla="*/ 404481 h 1989551"/>
                    <a:gd name="connsiteX372" fmla="*/ 249398 w 1607284"/>
                    <a:gd name="connsiteY372" fmla="*/ 209681 h 1989551"/>
                    <a:gd name="connsiteX373" fmla="*/ 456466 w 1607284"/>
                    <a:gd name="connsiteY373" fmla="*/ 82508 h 1989551"/>
                    <a:gd name="connsiteX374" fmla="*/ 574251 w 1607284"/>
                    <a:gd name="connsiteY374" fmla="*/ 50535 h 1989551"/>
                    <a:gd name="connsiteX375" fmla="*/ 581769 w 1607284"/>
                    <a:gd name="connsiteY375" fmla="*/ 49202 h 1989551"/>
                    <a:gd name="connsiteX376" fmla="*/ 589307 w 1607284"/>
                    <a:gd name="connsiteY376" fmla="*/ 48008 h 1989551"/>
                    <a:gd name="connsiteX377" fmla="*/ 604463 w 1607284"/>
                    <a:gd name="connsiteY377" fmla="*/ 46079 h 1989551"/>
                    <a:gd name="connsiteX378" fmla="*/ 619619 w 1607284"/>
                    <a:gd name="connsiteY378" fmla="*/ 44228 h 1989551"/>
                    <a:gd name="connsiteX379" fmla="*/ 634854 w 1607284"/>
                    <a:gd name="connsiteY379" fmla="*/ 43074 h 1989551"/>
                    <a:gd name="connsiteX380" fmla="*/ 650089 w 1607284"/>
                    <a:gd name="connsiteY380" fmla="*/ 41920 h 1989551"/>
                    <a:gd name="connsiteX381" fmla="*/ 665344 w 1607284"/>
                    <a:gd name="connsiteY381" fmla="*/ 41483 h 1989551"/>
                    <a:gd name="connsiteX382" fmla="*/ 680619 w 1607284"/>
                    <a:gd name="connsiteY382" fmla="*/ 41105 h 1989551"/>
                    <a:gd name="connsiteX383" fmla="*/ 684438 w 1607284"/>
                    <a:gd name="connsiteY383" fmla="*/ 41025 h 1989551"/>
                    <a:gd name="connsiteX384" fmla="*/ 688098 w 1607284"/>
                    <a:gd name="connsiteY384" fmla="*/ 41065 h 1989551"/>
                    <a:gd name="connsiteX385" fmla="*/ 695397 w 1607284"/>
                    <a:gd name="connsiteY385" fmla="*/ 41164 h 1989551"/>
                    <a:gd name="connsiteX386" fmla="*/ 725152 w 1607284"/>
                    <a:gd name="connsiteY386" fmla="*/ 40647 h 1989551"/>
                    <a:gd name="connsiteX387" fmla="*/ 728871 w 1607284"/>
                    <a:gd name="connsiteY387" fmla="*/ 40587 h 1989551"/>
                    <a:gd name="connsiteX388" fmla="*/ 732650 w 1607284"/>
                    <a:gd name="connsiteY388" fmla="*/ 40647 h 1989551"/>
                    <a:gd name="connsiteX389" fmla="*/ 740228 w 1607284"/>
                    <a:gd name="connsiteY389" fmla="*/ 40766 h 1989551"/>
                    <a:gd name="connsiteX390" fmla="*/ 755363 w 1607284"/>
                    <a:gd name="connsiteY390" fmla="*/ 41025 h 1989551"/>
                    <a:gd name="connsiteX391" fmla="*/ 815867 w 1607284"/>
                    <a:gd name="connsiteY391" fmla="*/ 44885 h 1989551"/>
                    <a:gd name="connsiteX392" fmla="*/ 935422 w 1607284"/>
                    <a:gd name="connsiteY392" fmla="*/ 65815 h 1989551"/>
                    <a:gd name="connsiteX393" fmla="*/ 1050343 w 1607284"/>
                    <a:gd name="connsiteY393" fmla="*/ 105368 h 1989551"/>
                    <a:gd name="connsiteX394" fmla="*/ 1077989 w 1607284"/>
                    <a:gd name="connsiteY394" fmla="*/ 118061 h 1989551"/>
                    <a:gd name="connsiteX395" fmla="*/ 1091593 w 1607284"/>
                    <a:gd name="connsiteY395" fmla="*/ 124886 h 1989551"/>
                    <a:gd name="connsiteX396" fmla="*/ 1105098 w 1607284"/>
                    <a:gd name="connsiteY396" fmla="*/ 131909 h 1989551"/>
                    <a:gd name="connsiteX397" fmla="*/ 1131571 w 1607284"/>
                    <a:gd name="connsiteY397" fmla="*/ 146890 h 1989551"/>
                    <a:gd name="connsiteX398" fmla="*/ 1144618 w 1607284"/>
                    <a:gd name="connsiteY398" fmla="*/ 154729 h 1989551"/>
                    <a:gd name="connsiteX399" fmla="*/ 1157467 w 1607284"/>
                    <a:gd name="connsiteY399" fmla="*/ 162887 h 1989551"/>
                    <a:gd name="connsiteX400" fmla="*/ 1337366 w 1607284"/>
                    <a:gd name="connsiteY400" fmla="*/ 325256 h 1989551"/>
                    <a:gd name="connsiteX401" fmla="*/ 1346873 w 1607284"/>
                    <a:gd name="connsiteY401" fmla="*/ 337551 h 1989551"/>
                    <a:gd name="connsiteX402" fmla="*/ 1351468 w 1607284"/>
                    <a:gd name="connsiteY402" fmla="*/ 343918 h 1989551"/>
                    <a:gd name="connsiteX403" fmla="*/ 1355903 w 1607284"/>
                    <a:gd name="connsiteY403" fmla="*/ 350384 h 1989551"/>
                    <a:gd name="connsiteX404" fmla="*/ 1372212 w 1607284"/>
                    <a:gd name="connsiteY404" fmla="*/ 377184 h 1989551"/>
                    <a:gd name="connsiteX405" fmla="*/ 1397352 w 1607284"/>
                    <a:gd name="connsiteY405" fmla="*/ 434623 h 1989551"/>
                    <a:gd name="connsiteX406" fmla="*/ 1405885 w 1607284"/>
                    <a:gd name="connsiteY406" fmla="*/ 464725 h 1989551"/>
                    <a:gd name="connsiteX407" fmla="*/ 1409286 w 1607284"/>
                    <a:gd name="connsiteY407" fmla="*/ 479726 h 1989551"/>
                    <a:gd name="connsiteX408" fmla="*/ 1410141 w 1607284"/>
                    <a:gd name="connsiteY408" fmla="*/ 483487 h 1989551"/>
                    <a:gd name="connsiteX409" fmla="*/ 1410837 w 1607284"/>
                    <a:gd name="connsiteY409" fmla="*/ 487267 h 1989551"/>
                    <a:gd name="connsiteX410" fmla="*/ 1412230 w 1607284"/>
                    <a:gd name="connsiteY410" fmla="*/ 494847 h 1989551"/>
                    <a:gd name="connsiteX411" fmla="*/ 1416924 w 1607284"/>
                    <a:gd name="connsiteY411" fmla="*/ 525288 h 1989551"/>
                    <a:gd name="connsiteX412" fmla="*/ 1419668 w 1607284"/>
                    <a:gd name="connsiteY412" fmla="*/ 555867 h 1989551"/>
                    <a:gd name="connsiteX413" fmla="*/ 1421140 w 1607284"/>
                    <a:gd name="connsiteY413" fmla="*/ 616490 h 1989551"/>
                    <a:gd name="connsiteX414" fmla="*/ 1420981 w 1607284"/>
                    <a:gd name="connsiteY414" fmla="*/ 675341 h 1989551"/>
                    <a:gd name="connsiteX415" fmla="*/ 1421339 w 1607284"/>
                    <a:gd name="connsiteY415" fmla="*/ 689766 h 1989551"/>
                    <a:gd name="connsiteX416" fmla="*/ 1421995 w 1607284"/>
                    <a:gd name="connsiteY416" fmla="*/ 704091 h 1989551"/>
                    <a:gd name="connsiteX417" fmla="*/ 1424601 w 1607284"/>
                    <a:gd name="connsiteY417" fmla="*/ 732442 h 1989551"/>
                    <a:gd name="connsiteX418" fmla="*/ 1425416 w 1607284"/>
                    <a:gd name="connsiteY418" fmla="*/ 739485 h 1989551"/>
                    <a:gd name="connsiteX419" fmla="*/ 1426510 w 1607284"/>
                    <a:gd name="connsiteY419" fmla="*/ 746489 h 1989551"/>
                    <a:gd name="connsiteX420" fmla="*/ 1428837 w 1607284"/>
                    <a:gd name="connsiteY420" fmla="*/ 760436 h 1989551"/>
                    <a:gd name="connsiteX421" fmla="*/ 1431761 w 1607284"/>
                    <a:gd name="connsiteY421" fmla="*/ 773985 h 1989551"/>
                    <a:gd name="connsiteX422" fmla="*/ 1433511 w 1607284"/>
                    <a:gd name="connsiteY422" fmla="*/ 780709 h 1989551"/>
                    <a:gd name="connsiteX423" fmla="*/ 1435381 w 1607284"/>
                    <a:gd name="connsiteY423" fmla="*/ 787414 h 1989551"/>
                    <a:gd name="connsiteX424" fmla="*/ 1455429 w 1607284"/>
                    <a:gd name="connsiteY424" fmla="*/ 839680 h 1989551"/>
                    <a:gd name="connsiteX425" fmla="*/ 1483453 w 1607284"/>
                    <a:gd name="connsiteY425" fmla="*/ 888863 h 1989551"/>
                    <a:gd name="connsiteX426" fmla="*/ 1517484 w 1607284"/>
                    <a:gd name="connsiteY426" fmla="*/ 934484 h 1989551"/>
                    <a:gd name="connsiteX427" fmla="*/ 1526812 w 1607284"/>
                    <a:gd name="connsiteY427" fmla="*/ 945207 h 1989551"/>
                    <a:gd name="connsiteX428" fmla="*/ 1531586 w 1607284"/>
                    <a:gd name="connsiteY428" fmla="*/ 950440 h 1989551"/>
                    <a:gd name="connsiteX429" fmla="*/ 1536817 w 1607284"/>
                    <a:gd name="connsiteY429" fmla="*/ 956070 h 1989551"/>
                    <a:gd name="connsiteX430" fmla="*/ 1556348 w 1607284"/>
                    <a:gd name="connsiteY430" fmla="*/ 985596 h 1989551"/>
                    <a:gd name="connsiteX431" fmla="*/ 1563349 w 1607284"/>
                    <a:gd name="connsiteY431" fmla="*/ 1005611 h 1989551"/>
                    <a:gd name="connsiteX432" fmla="*/ 1565537 w 1607284"/>
                    <a:gd name="connsiteY432" fmla="*/ 1015957 h 1989551"/>
                    <a:gd name="connsiteX433" fmla="*/ 1566233 w 1607284"/>
                    <a:gd name="connsiteY433" fmla="*/ 1021328 h 1989551"/>
                    <a:gd name="connsiteX434" fmla="*/ 1566691 w 1607284"/>
                    <a:gd name="connsiteY434" fmla="*/ 1026780 h 1989551"/>
                    <a:gd name="connsiteX435" fmla="*/ 1557203 w 1607284"/>
                    <a:gd name="connsiteY435" fmla="*/ 1071207 h 1989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1607284" h="1989551">
                      <a:moveTo>
                        <a:pt x="1606390" y="1016951"/>
                      </a:moveTo>
                      <a:cubicBezTo>
                        <a:pt x="1606091" y="1014484"/>
                        <a:pt x="1605833" y="1011898"/>
                        <a:pt x="1605435" y="1009510"/>
                      </a:cubicBezTo>
                      <a:lnTo>
                        <a:pt x="1604102" y="1002447"/>
                      </a:lnTo>
                      <a:cubicBezTo>
                        <a:pt x="1603864" y="1001274"/>
                        <a:pt x="1603645" y="1000080"/>
                        <a:pt x="1603367" y="998946"/>
                      </a:cubicBezTo>
                      <a:lnTo>
                        <a:pt x="1602511" y="995623"/>
                      </a:lnTo>
                      <a:lnTo>
                        <a:pt x="1600721" y="989018"/>
                      </a:lnTo>
                      <a:cubicBezTo>
                        <a:pt x="1600065" y="986770"/>
                        <a:pt x="1599309" y="984362"/>
                        <a:pt x="1598494" y="982094"/>
                      </a:cubicBezTo>
                      <a:cubicBezTo>
                        <a:pt x="1596902" y="977498"/>
                        <a:pt x="1595073" y="973002"/>
                        <a:pt x="1593044" y="968625"/>
                      </a:cubicBezTo>
                      <a:cubicBezTo>
                        <a:pt x="1586262" y="953902"/>
                        <a:pt x="1577272" y="940592"/>
                        <a:pt x="1566810" y="928952"/>
                      </a:cubicBezTo>
                      <a:lnTo>
                        <a:pt x="1561201" y="922884"/>
                      </a:lnTo>
                      <a:cubicBezTo>
                        <a:pt x="1559749" y="921352"/>
                        <a:pt x="1558317" y="919761"/>
                        <a:pt x="1556885" y="918149"/>
                      </a:cubicBezTo>
                      <a:cubicBezTo>
                        <a:pt x="1554001" y="914986"/>
                        <a:pt x="1551197" y="911643"/>
                        <a:pt x="1548372" y="908380"/>
                      </a:cubicBezTo>
                      <a:cubicBezTo>
                        <a:pt x="1537195" y="895070"/>
                        <a:pt x="1526713" y="881044"/>
                        <a:pt x="1517226" y="866599"/>
                      </a:cubicBezTo>
                      <a:cubicBezTo>
                        <a:pt x="1507738" y="852155"/>
                        <a:pt x="1499206" y="837273"/>
                        <a:pt x="1491887" y="822132"/>
                      </a:cubicBezTo>
                      <a:cubicBezTo>
                        <a:pt x="1484687" y="806972"/>
                        <a:pt x="1478740" y="791552"/>
                        <a:pt x="1474225" y="776093"/>
                      </a:cubicBezTo>
                      <a:lnTo>
                        <a:pt x="1472614" y="770304"/>
                      </a:lnTo>
                      <a:cubicBezTo>
                        <a:pt x="1472097" y="768374"/>
                        <a:pt x="1471440" y="766444"/>
                        <a:pt x="1471102" y="764514"/>
                      </a:cubicBezTo>
                      <a:lnTo>
                        <a:pt x="1468596" y="752915"/>
                      </a:lnTo>
                      <a:cubicBezTo>
                        <a:pt x="1468357" y="751980"/>
                        <a:pt x="1468198" y="750945"/>
                        <a:pt x="1468039" y="749871"/>
                      </a:cubicBezTo>
                      <a:lnTo>
                        <a:pt x="1467542" y="746707"/>
                      </a:lnTo>
                      <a:lnTo>
                        <a:pt x="1466528" y="740361"/>
                      </a:lnTo>
                      <a:cubicBezTo>
                        <a:pt x="1466209" y="738252"/>
                        <a:pt x="1465812" y="736143"/>
                        <a:pt x="1465533" y="734014"/>
                      </a:cubicBezTo>
                      <a:lnTo>
                        <a:pt x="1464797" y="727588"/>
                      </a:lnTo>
                      <a:cubicBezTo>
                        <a:pt x="1463644" y="719092"/>
                        <a:pt x="1463087" y="710358"/>
                        <a:pt x="1462411" y="701624"/>
                      </a:cubicBezTo>
                      <a:lnTo>
                        <a:pt x="1461794" y="688294"/>
                      </a:lnTo>
                      <a:cubicBezTo>
                        <a:pt x="1461595" y="683837"/>
                        <a:pt x="1461575" y="679201"/>
                        <a:pt x="1461456" y="674645"/>
                      </a:cubicBezTo>
                      <a:cubicBezTo>
                        <a:pt x="1461158" y="656261"/>
                        <a:pt x="1461496" y="636962"/>
                        <a:pt x="1461615" y="616649"/>
                      </a:cubicBezTo>
                      <a:cubicBezTo>
                        <a:pt x="1461794" y="596395"/>
                        <a:pt x="1461476" y="574908"/>
                        <a:pt x="1460064" y="553201"/>
                      </a:cubicBezTo>
                      <a:cubicBezTo>
                        <a:pt x="1459507" y="542358"/>
                        <a:pt x="1458234" y="531356"/>
                        <a:pt x="1457120" y="520393"/>
                      </a:cubicBezTo>
                      <a:cubicBezTo>
                        <a:pt x="1455569" y="509431"/>
                        <a:pt x="1454236" y="498448"/>
                        <a:pt x="1452068" y="487585"/>
                      </a:cubicBezTo>
                      <a:lnTo>
                        <a:pt x="1450576" y="479408"/>
                      </a:lnTo>
                      <a:lnTo>
                        <a:pt x="1449821" y="475329"/>
                      </a:lnTo>
                      <a:lnTo>
                        <a:pt x="1448906" y="471291"/>
                      </a:lnTo>
                      <a:lnTo>
                        <a:pt x="1445246" y="455155"/>
                      </a:lnTo>
                      <a:lnTo>
                        <a:pt x="1444331" y="451116"/>
                      </a:lnTo>
                      <a:lnTo>
                        <a:pt x="1443217" y="446898"/>
                      </a:lnTo>
                      <a:cubicBezTo>
                        <a:pt x="1442462" y="444073"/>
                        <a:pt x="1441765" y="441248"/>
                        <a:pt x="1440910" y="438463"/>
                      </a:cubicBezTo>
                      <a:cubicBezTo>
                        <a:pt x="1439319" y="432852"/>
                        <a:pt x="1437569" y="427281"/>
                        <a:pt x="1435739" y="421730"/>
                      </a:cubicBezTo>
                      <a:cubicBezTo>
                        <a:pt x="1428280" y="399626"/>
                        <a:pt x="1418972" y="378119"/>
                        <a:pt x="1407695" y="357666"/>
                      </a:cubicBezTo>
                      <a:cubicBezTo>
                        <a:pt x="1402066" y="347439"/>
                        <a:pt x="1396000" y="337452"/>
                        <a:pt x="1389496" y="327763"/>
                      </a:cubicBezTo>
                      <a:lnTo>
                        <a:pt x="1384544" y="320540"/>
                      </a:lnTo>
                      <a:lnTo>
                        <a:pt x="1379412" y="313438"/>
                      </a:lnTo>
                      <a:cubicBezTo>
                        <a:pt x="1375932" y="308802"/>
                        <a:pt x="1372252" y="303967"/>
                        <a:pt x="1368990" y="299948"/>
                      </a:cubicBezTo>
                      <a:cubicBezTo>
                        <a:pt x="1342140" y="266364"/>
                        <a:pt x="1312663" y="235367"/>
                        <a:pt x="1281000" y="206737"/>
                      </a:cubicBezTo>
                      <a:cubicBezTo>
                        <a:pt x="1249296" y="178166"/>
                        <a:pt x="1215325" y="152083"/>
                        <a:pt x="1179464" y="128845"/>
                      </a:cubicBezTo>
                      <a:lnTo>
                        <a:pt x="1165940" y="120250"/>
                      </a:lnTo>
                      <a:cubicBezTo>
                        <a:pt x="1161425" y="117405"/>
                        <a:pt x="1156771" y="114759"/>
                        <a:pt x="1152196" y="111993"/>
                      </a:cubicBezTo>
                      <a:cubicBezTo>
                        <a:pt x="1143067" y="106422"/>
                        <a:pt x="1133639" y="101389"/>
                        <a:pt x="1124291" y="96196"/>
                      </a:cubicBezTo>
                      <a:cubicBezTo>
                        <a:pt x="1119617" y="93610"/>
                        <a:pt x="1114804" y="91262"/>
                        <a:pt x="1110070" y="88795"/>
                      </a:cubicBezTo>
                      <a:cubicBezTo>
                        <a:pt x="1105297" y="86407"/>
                        <a:pt x="1100603" y="83821"/>
                        <a:pt x="1095730" y="81592"/>
                      </a:cubicBezTo>
                      <a:cubicBezTo>
                        <a:pt x="1086044" y="77056"/>
                        <a:pt x="1076457" y="72321"/>
                        <a:pt x="1066592" y="68203"/>
                      </a:cubicBezTo>
                      <a:cubicBezTo>
                        <a:pt x="1027390" y="51132"/>
                        <a:pt x="986876" y="37086"/>
                        <a:pt x="945526" y="26521"/>
                      </a:cubicBezTo>
                      <a:cubicBezTo>
                        <a:pt x="904196" y="15976"/>
                        <a:pt x="862130" y="8714"/>
                        <a:pt x="819944" y="4516"/>
                      </a:cubicBezTo>
                      <a:cubicBezTo>
                        <a:pt x="798842" y="2407"/>
                        <a:pt x="777719" y="1134"/>
                        <a:pt x="756597" y="477"/>
                      </a:cubicBezTo>
                      <a:lnTo>
                        <a:pt x="740765" y="199"/>
                      </a:lnTo>
                      <a:lnTo>
                        <a:pt x="732849" y="60"/>
                      </a:lnTo>
                      <a:lnTo>
                        <a:pt x="728911" y="0"/>
                      </a:lnTo>
                      <a:lnTo>
                        <a:pt x="725152" y="60"/>
                      </a:lnTo>
                      <a:lnTo>
                        <a:pt x="695158" y="577"/>
                      </a:lnTo>
                      <a:lnTo>
                        <a:pt x="688058" y="477"/>
                      </a:lnTo>
                      <a:lnTo>
                        <a:pt x="684518" y="438"/>
                      </a:lnTo>
                      <a:lnTo>
                        <a:pt x="680480" y="517"/>
                      </a:lnTo>
                      <a:lnTo>
                        <a:pt x="664270" y="915"/>
                      </a:lnTo>
                      <a:cubicBezTo>
                        <a:pt x="658860" y="1074"/>
                        <a:pt x="653470" y="1134"/>
                        <a:pt x="648060" y="1393"/>
                      </a:cubicBezTo>
                      <a:lnTo>
                        <a:pt x="631890" y="2606"/>
                      </a:lnTo>
                      <a:lnTo>
                        <a:pt x="615720" y="3840"/>
                      </a:lnTo>
                      <a:cubicBezTo>
                        <a:pt x="610350" y="4397"/>
                        <a:pt x="604980" y="5153"/>
                        <a:pt x="599610" y="5810"/>
                      </a:cubicBezTo>
                      <a:lnTo>
                        <a:pt x="583499" y="7859"/>
                      </a:lnTo>
                      <a:cubicBezTo>
                        <a:pt x="580814" y="8157"/>
                        <a:pt x="578149" y="8635"/>
                        <a:pt x="575484" y="9112"/>
                      </a:cubicBezTo>
                      <a:lnTo>
                        <a:pt x="567489" y="10525"/>
                      </a:lnTo>
                      <a:cubicBezTo>
                        <a:pt x="524806" y="17846"/>
                        <a:pt x="482800" y="29227"/>
                        <a:pt x="442265" y="44507"/>
                      </a:cubicBezTo>
                      <a:cubicBezTo>
                        <a:pt x="361156" y="75047"/>
                        <a:pt x="286094" y="121245"/>
                        <a:pt x="222189" y="179679"/>
                      </a:cubicBezTo>
                      <a:cubicBezTo>
                        <a:pt x="158265" y="238053"/>
                        <a:pt x="105439" y="308643"/>
                        <a:pt x="67689" y="386714"/>
                      </a:cubicBezTo>
                      <a:cubicBezTo>
                        <a:pt x="29819" y="464864"/>
                        <a:pt x="7305" y="550356"/>
                        <a:pt x="1596" y="636783"/>
                      </a:cubicBezTo>
                      <a:cubicBezTo>
                        <a:pt x="-4311" y="723091"/>
                        <a:pt x="6191" y="810692"/>
                        <a:pt x="32862" y="893260"/>
                      </a:cubicBezTo>
                      <a:cubicBezTo>
                        <a:pt x="59474" y="975847"/>
                        <a:pt x="102416" y="1052923"/>
                        <a:pt x="157788" y="1119474"/>
                      </a:cubicBezTo>
                      <a:lnTo>
                        <a:pt x="160373" y="1122618"/>
                      </a:lnTo>
                      <a:lnTo>
                        <a:pt x="161586" y="1124090"/>
                      </a:lnTo>
                      <a:lnTo>
                        <a:pt x="163277" y="1126577"/>
                      </a:lnTo>
                      <a:lnTo>
                        <a:pt x="171133" y="1138276"/>
                      </a:lnTo>
                      <a:cubicBezTo>
                        <a:pt x="176324" y="1146115"/>
                        <a:pt x="181436" y="1154033"/>
                        <a:pt x="186428" y="1161972"/>
                      </a:cubicBezTo>
                      <a:cubicBezTo>
                        <a:pt x="196393" y="1177848"/>
                        <a:pt x="205940" y="1193884"/>
                        <a:pt x="214671" y="1209841"/>
                      </a:cubicBezTo>
                      <a:cubicBezTo>
                        <a:pt x="223363" y="1225757"/>
                        <a:pt x="231318" y="1241793"/>
                        <a:pt x="237246" y="1256655"/>
                      </a:cubicBezTo>
                      <a:cubicBezTo>
                        <a:pt x="240209" y="1264017"/>
                        <a:pt x="242536" y="1271120"/>
                        <a:pt x="243829" y="1276551"/>
                      </a:cubicBezTo>
                      <a:cubicBezTo>
                        <a:pt x="243968" y="1277208"/>
                        <a:pt x="244187" y="1277944"/>
                        <a:pt x="244286" y="1278521"/>
                      </a:cubicBezTo>
                      <a:lnTo>
                        <a:pt x="244605" y="1280192"/>
                      </a:lnTo>
                      <a:cubicBezTo>
                        <a:pt x="244764" y="1280809"/>
                        <a:pt x="244744" y="1281147"/>
                        <a:pt x="244803" y="1281545"/>
                      </a:cubicBezTo>
                      <a:lnTo>
                        <a:pt x="244883" y="1282122"/>
                      </a:lnTo>
                      <a:lnTo>
                        <a:pt x="244943" y="1282420"/>
                      </a:lnTo>
                      <a:lnTo>
                        <a:pt x="245082" y="1283455"/>
                      </a:lnTo>
                      <a:cubicBezTo>
                        <a:pt x="245878" y="1289643"/>
                        <a:pt x="246713" y="1295830"/>
                        <a:pt x="247588" y="1302018"/>
                      </a:cubicBezTo>
                      <a:cubicBezTo>
                        <a:pt x="248801" y="1309280"/>
                        <a:pt x="249716" y="1317377"/>
                        <a:pt x="250273" y="1325495"/>
                      </a:cubicBezTo>
                      <a:cubicBezTo>
                        <a:pt x="250830" y="1333632"/>
                        <a:pt x="251089" y="1341929"/>
                        <a:pt x="250949" y="1350225"/>
                      </a:cubicBezTo>
                      <a:cubicBezTo>
                        <a:pt x="250790" y="1366838"/>
                        <a:pt x="249239" y="1383550"/>
                        <a:pt x="246454" y="1399984"/>
                      </a:cubicBezTo>
                      <a:cubicBezTo>
                        <a:pt x="245718" y="1404083"/>
                        <a:pt x="245082" y="1408221"/>
                        <a:pt x="244127" y="1412280"/>
                      </a:cubicBezTo>
                      <a:cubicBezTo>
                        <a:pt x="243272" y="1416359"/>
                        <a:pt x="242437" y="1420437"/>
                        <a:pt x="241343" y="1424456"/>
                      </a:cubicBezTo>
                      <a:cubicBezTo>
                        <a:pt x="240328" y="1428495"/>
                        <a:pt x="239354" y="1432554"/>
                        <a:pt x="238101" y="1436513"/>
                      </a:cubicBezTo>
                      <a:cubicBezTo>
                        <a:pt x="236868" y="1440631"/>
                        <a:pt x="235933" y="1443974"/>
                        <a:pt x="234143" y="1449704"/>
                      </a:cubicBezTo>
                      <a:cubicBezTo>
                        <a:pt x="227758" y="1470415"/>
                        <a:pt x="221732" y="1492957"/>
                        <a:pt x="218828" y="1518663"/>
                      </a:cubicBezTo>
                      <a:cubicBezTo>
                        <a:pt x="217416" y="1531495"/>
                        <a:pt x="216919" y="1545144"/>
                        <a:pt x="217973" y="1559190"/>
                      </a:cubicBezTo>
                      <a:cubicBezTo>
                        <a:pt x="218987" y="1573217"/>
                        <a:pt x="221573" y="1587542"/>
                        <a:pt x="225730" y="1601170"/>
                      </a:cubicBezTo>
                      <a:cubicBezTo>
                        <a:pt x="229847" y="1614819"/>
                        <a:pt x="235396" y="1627671"/>
                        <a:pt x="241701" y="1639430"/>
                      </a:cubicBezTo>
                      <a:cubicBezTo>
                        <a:pt x="248026" y="1651168"/>
                        <a:pt x="255007" y="1662031"/>
                        <a:pt x="262386" y="1671860"/>
                      </a:cubicBezTo>
                      <a:cubicBezTo>
                        <a:pt x="269765" y="1681649"/>
                        <a:pt x="277362" y="1690920"/>
                        <a:pt x="285179" y="1699336"/>
                      </a:cubicBezTo>
                      <a:cubicBezTo>
                        <a:pt x="289057" y="1703713"/>
                        <a:pt x="293015" y="1707632"/>
                        <a:pt x="296953" y="1711771"/>
                      </a:cubicBezTo>
                      <a:cubicBezTo>
                        <a:pt x="300911" y="1715730"/>
                        <a:pt x="304889" y="1719649"/>
                        <a:pt x="308887" y="1723469"/>
                      </a:cubicBezTo>
                      <a:cubicBezTo>
                        <a:pt x="324878" y="1738650"/>
                        <a:pt x="341128" y="1752458"/>
                        <a:pt x="357457" y="1765609"/>
                      </a:cubicBezTo>
                      <a:lnTo>
                        <a:pt x="363583" y="1770503"/>
                      </a:lnTo>
                      <a:lnTo>
                        <a:pt x="365333" y="1771896"/>
                      </a:lnTo>
                      <a:lnTo>
                        <a:pt x="366626" y="1772930"/>
                      </a:lnTo>
                      <a:lnTo>
                        <a:pt x="368118" y="1774024"/>
                      </a:lnTo>
                      <a:lnTo>
                        <a:pt x="371976" y="1776790"/>
                      </a:lnTo>
                      <a:cubicBezTo>
                        <a:pt x="376332" y="1779894"/>
                        <a:pt x="380588" y="1782858"/>
                        <a:pt x="384864" y="1785783"/>
                      </a:cubicBezTo>
                      <a:cubicBezTo>
                        <a:pt x="393397" y="1791652"/>
                        <a:pt x="401910" y="1797402"/>
                        <a:pt x="410482" y="1803013"/>
                      </a:cubicBezTo>
                      <a:cubicBezTo>
                        <a:pt x="427607" y="1814293"/>
                        <a:pt x="444890" y="1825216"/>
                        <a:pt x="462373" y="1835841"/>
                      </a:cubicBezTo>
                      <a:cubicBezTo>
                        <a:pt x="497319" y="1857109"/>
                        <a:pt x="533060" y="1877204"/>
                        <a:pt x="569816" y="1895906"/>
                      </a:cubicBezTo>
                      <a:cubicBezTo>
                        <a:pt x="588233" y="1905197"/>
                        <a:pt x="606810" y="1914270"/>
                        <a:pt x="625844" y="1922745"/>
                      </a:cubicBezTo>
                      <a:cubicBezTo>
                        <a:pt x="635272" y="1927102"/>
                        <a:pt x="644958" y="1931082"/>
                        <a:pt x="654544" y="1935220"/>
                      </a:cubicBezTo>
                      <a:lnTo>
                        <a:pt x="669123" y="1941109"/>
                      </a:lnTo>
                      <a:lnTo>
                        <a:pt x="676423" y="1944054"/>
                      </a:lnTo>
                      <a:lnTo>
                        <a:pt x="683821" y="1946839"/>
                      </a:lnTo>
                      <a:lnTo>
                        <a:pt x="698639" y="1952390"/>
                      </a:lnTo>
                      <a:lnTo>
                        <a:pt x="713695" y="1957603"/>
                      </a:lnTo>
                      <a:cubicBezTo>
                        <a:pt x="716221" y="1958458"/>
                        <a:pt x="718688" y="1959373"/>
                        <a:pt x="721233" y="1960189"/>
                      </a:cubicBezTo>
                      <a:lnTo>
                        <a:pt x="728891" y="1962596"/>
                      </a:lnTo>
                      <a:cubicBezTo>
                        <a:pt x="734002" y="1964188"/>
                        <a:pt x="739054" y="1965859"/>
                        <a:pt x="744245" y="1967351"/>
                      </a:cubicBezTo>
                      <a:cubicBezTo>
                        <a:pt x="764910" y="1973400"/>
                        <a:pt x="786093" y="1978632"/>
                        <a:pt x="807891" y="1982771"/>
                      </a:cubicBezTo>
                      <a:cubicBezTo>
                        <a:pt x="816106" y="1984183"/>
                        <a:pt x="824360" y="1985496"/>
                        <a:pt x="832654" y="1986730"/>
                      </a:cubicBezTo>
                      <a:lnTo>
                        <a:pt x="846079" y="1988242"/>
                      </a:lnTo>
                      <a:cubicBezTo>
                        <a:pt x="849679" y="1988580"/>
                        <a:pt x="853179" y="1989137"/>
                        <a:pt x="856879" y="1989297"/>
                      </a:cubicBezTo>
                      <a:cubicBezTo>
                        <a:pt x="860538" y="1989555"/>
                        <a:pt x="864178" y="1989575"/>
                        <a:pt x="867838" y="1989535"/>
                      </a:cubicBezTo>
                      <a:lnTo>
                        <a:pt x="890929" y="1988481"/>
                      </a:lnTo>
                      <a:lnTo>
                        <a:pt x="896697" y="1988222"/>
                      </a:lnTo>
                      <a:cubicBezTo>
                        <a:pt x="897155" y="1988182"/>
                        <a:pt x="897692" y="1988222"/>
                        <a:pt x="898109" y="1988103"/>
                      </a:cubicBezTo>
                      <a:lnTo>
                        <a:pt x="899402" y="1987745"/>
                      </a:lnTo>
                      <a:lnTo>
                        <a:pt x="902048" y="1986969"/>
                      </a:lnTo>
                      <a:cubicBezTo>
                        <a:pt x="905608" y="1985855"/>
                        <a:pt x="909168" y="1984442"/>
                        <a:pt x="912609" y="1982811"/>
                      </a:cubicBezTo>
                      <a:cubicBezTo>
                        <a:pt x="926452" y="1976245"/>
                        <a:pt x="938107" y="1966018"/>
                        <a:pt x="947515" y="1953743"/>
                      </a:cubicBezTo>
                      <a:cubicBezTo>
                        <a:pt x="957002" y="1941467"/>
                        <a:pt x="963943" y="1926884"/>
                        <a:pt x="969433" y="1911822"/>
                      </a:cubicBezTo>
                      <a:cubicBezTo>
                        <a:pt x="970149" y="1909932"/>
                        <a:pt x="970726" y="1908042"/>
                        <a:pt x="971342" y="1906152"/>
                      </a:cubicBezTo>
                      <a:lnTo>
                        <a:pt x="972635" y="1902093"/>
                      </a:lnTo>
                      <a:cubicBezTo>
                        <a:pt x="973450" y="1899527"/>
                        <a:pt x="974067" y="1897080"/>
                        <a:pt x="974783" y="1894553"/>
                      </a:cubicBezTo>
                      <a:lnTo>
                        <a:pt x="975797" y="1890813"/>
                      </a:lnTo>
                      <a:lnTo>
                        <a:pt x="976672" y="1887172"/>
                      </a:lnTo>
                      <a:cubicBezTo>
                        <a:pt x="977249" y="1884744"/>
                        <a:pt x="977866" y="1882277"/>
                        <a:pt x="978383" y="1879890"/>
                      </a:cubicBezTo>
                      <a:cubicBezTo>
                        <a:pt x="982480" y="1860750"/>
                        <a:pt x="984847" y="1842585"/>
                        <a:pt x="986478" y="1824818"/>
                      </a:cubicBezTo>
                      <a:cubicBezTo>
                        <a:pt x="988049" y="1807071"/>
                        <a:pt x="988964" y="1789663"/>
                        <a:pt x="989282" y="1772512"/>
                      </a:cubicBezTo>
                      <a:cubicBezTo>
                        <a:pt x="989441" y="1767220"/>
                        <a:pt x="989402" y="1762008"/>
                        <a:pt x="989481" y="1756755"/>
                      </a:cubicBezTo>
                      <a:lnTo>
                        <a:pt x="989521" y="1752816"/>
                      </a:lnTo>
                      <a:lnTo>
                        <a:pt x="989521" y="1752199"/>
                      </a:lnTo>
                      <a:lnTo>
                        <a:pt x="989939" y="1745554"/>
                      </a:lnTo>
                      <a:cubicBezTo>
                        <a:pt x="990535" y="1736461"/>
                        <a:pt x="991331" y="1727150"/>
                        <a:pt x="992226" y="1717879"/>
                      </a:cubicBezTo>
                      <a:cubicBezTo>
                        <a:pt x="994036" y="1699336"/>
                        <a:pt x="996343" y="1680793"/>
                        <a:pt x="999207" y="1662549"/>
                      </a:cubicBezTo>
                      <a:cubicBezTo>
                        <a:pt x="1002051" y="1644304"/>
                        <a:pt x="1005492" y="1626318"/>
                        <a:pt x="1009589" y="1608930"/>
                      </a:cubicBezTo>
                      <a:cubicBezTo>
                        <a:pt x="1013687" y="1591561"/>
                        <a:pt x="1018540" y="1574749"/>
                        <a:pt x="1024288" y="1559528"/>
                      </a:cubicBezTo>
                      <a:cubicBezTo>
                        <a:pt x="1026933" y="1552505"/>
                        <a:pt x="1029777" y="1545860"/>
                        <a:pt x="1032741" y="1539812"/>
                      </a:cubicBezTo>
                      <a:cubicBezTo>
                        <a:pt x="1035704" y="1533783"/>
                        <a:pt x="1038867" y="1528451"/>
                        <a:pt x="1041850" y="1524194"/>
                      </a:cubicBezTo>
                      <a:cubicBezTo>
                        <a:pt x="1044813" y="1519856"/>
                        <a:pt x="1047658" y="1517031"/>
                        <a:pt x="1049368" y="1515539"/>
                      </a:cubicBezTo>
                      <a:cubicBezTo>
                        <a:pt x="1050044" y="1515022"/>
                        <a:pt x="1050502" y="1514723"/>
                        <a:pt x="1050701" y="1514584"/>
                      </a:cubicBezTo>
                      <a:cubicBezTo>
                        <a:pt x="1050581" y="1514644"/>
                        <a:pt x="1050382" y="1514683"/>
                        <a:pt x="1050124" y="1514723"/>
                      </a:cubicBezTo>
                      <a:lnTo>
                        <a:pt x="1060506" y="1511003"/>
                      </a:lnTo>
                      <a:cubicBezTo>
                        <a:pt x="1059910" y="1511281"/>
                        <a:pt x="1059313" y="1511560"/>
                        <a:pt x="1058716" y="1511799"/>
                      </a:cubicBezTo>
                      <a:lnTo>
                        <a:pt x="1058159" y="1512037"/>
                      </a:lnTo>
                      <a:lnTo>
                        <a:pt x="1057622" y="1512236"/>
                      </a:lnTo>
                      <a:cubicBezTo>
                        <a:pt x="1057344" y="1512316"/>
                        <a:pt x="1057423" y="1512316"/>
                        <a:pt x="1057463" y="1512296"/>
                      </a:cubicBezTo>
                      <a:lnTo>
                        <a:pt x="1057562" y="1512296"/>
                      </a:lnTo>
                      <a:cubicBezTo>
                        <a:pt x="1057562" y="1512296"/>
                        <a:pt x="1058159" y="1512097"/>
                        <a:pt x="1058637" y="1511978"/>
                      </a:cubicBezTo>
                      <a:cubicBezTo>
                        <a:pt x="1058895" y="1511898"/>
                        <a:pt x="1059094" y="1511838"/>
                        <a:pt x="1059412" y="1511759"/>
                      </a:cubicBezTo>
                      <a:lnTo>
                        <a:pt x="1060486" y="1511520"/>
                      </a:lnTo>
                      <a:cubicBezTo>
                        <a:pt x="1061222" y="1511361"/>
                        <a:pt x="1061839" y="1511182"/>
                        <a:pt x="1062674" y="1511023"/>
                      </a:cubicBezTo>
                      <a:cubicBezTo>
                        <a:pt x="1064424" y="1510724"/>
                        <a:pt x="1065976" y="1510346"/>
                        <a:pt x="1067905" y="1510088"/>
                      </a:cubicBezTo>
                      <a:cubicBezTo>
                        <a:pt x="1069834" y="1509829"/>
                        <a:pt x="1071664" y="1509491"/>
                        <a:pt x="1073673" y="1509252"/>
                      </a:cubicBezTo>
                      <a:lnTo>
                        <a:pt x="1079839" y="1508575"/>
                      </a:lnTo>
                      <a:cubicBezTo>
                        <a:pt x="1081907" y="1508357"/>
                        <a:pt x="1084135" y="1508257"/>
                        <a:pt x="1086283" y="1508078"/>
                      </a:cubicBezTo>
                      <a:cubicBezTo>
                        <a:pt x="1090539" y="1507680"/>
                        <a:pt x="1095153" y="1507640"/>
                        <a:pt x="1099629" y="1507421"/>
                      </a:cubicBezTo>
                      <a:cubicBezTo>
                        <a:pt x="1117827" y="1506904"/>
                        <a:pt x="1137160" y="1507799"/>
                        <a:pt x="1156632" y="1509451"/>
                      </a:cubicBezTo>
                      <a:cubicBezTo>
                        <a:pt x="1165661" y="1510107"/>
                        <a:pt x="1174830" y="1511222"/>
                        <a:pt x="1183979" y="1512236"/>
                      </a:cubicBezTo>
                      <a:cubicBezTo>
                        <a:pt x="1193128" y="1513291"/>
                        <a:pt x="1202377" y="1514723"/>
                        <a:pt x="1211566" y="1515937"/>
                      </a:cubicBezTo>
                      <a:cubicBezTo>
                        <a:pt x="1236050" y="1519538"/>
                        <a:pt x="1263040" y="1520433"/>
                        <a:pt x="1291103" y="1515022"/>
                      </a:cubicBezTo>
                      <a:cubicBezTo>
                        <a:pt x="1305125" y="1512276"/>
                        <a:pt x="1319307" y="1507700"/>
                        <a:pt x="1332911" y="1501433"/>
                      </a:cubicBezTo>
                      <a:cubicBezTo>
                        <a:pt x="1346555" y="1495186"/>
                        <a:pt x="1359463" y="1486889"/>
                        <a:pt x="1370920" y="1477299"/>
                      </a:cubicBezTo>
                      <a:cubicBezTo>
                        <a:pt x="1382396" y="1467709"/>
                        <a:pt x="1392440" y="1456846"/>
                        <a:pt x="1400913" y="1445426"/>
                      </a:cubicBezTo>
                      <a:cubicBezTo>
                        <a:pt x="1409405" y="1433986"/>
                        <a:pt x="1416387" y="1422009"/>
                        <a:pt x="1422115" y="1409873"/>
                      </a:cubicBezTo>
                      <a:cubicBezTo>
                        <a:pt x="1427843" y="1397716"/>
                        <a:pt x="1432358" y="1385401"/>
                        <a:pt x="1435918" y="1372966"/>
                      </a:cubicBezTo>
                      <a:cubicBezTo>
                        <a:pt x="1439458" y="1360471"/>
                        <a:pt x="1442104" y="1348017"/>
                        <a:pt x="1443695" y="1334607"/>
                      </a:cubicBezTo>
                      <a:cubicBezTo>
                        <a:pt x="1444112" y="1331284"/>
                        <a:pt x="1444431" y="1327783"/>
                        <a:pt x="1444689" y="1324182"/>
                      </a:cubicBezTo>
                      <a:cubicBezTo>
                        <a:pt x="1444789" y="1322292"/>
                        <a:pt x="1444908" y="1320521"/>
                        <a:pt x="1444987" y="1318531"/>
                      </a:cubicBezTo>
                      <a:lnTo>
                        <a:pt x="1445067" y="1315427"/>
                      </a:lnTo>
                      <a:cubicBezTo>
                        <a:pt x="1445067" y="1314453"/>
                        <a:pt x="1445107" y="1313219"/>
                        <a:pt x="1445087" y="1312543"/>
                      </a:cubicBezTo>
                      <a:cubicBezTo>
                        <a:pt x="1445087" y="1306136"/>
                        <a:pt x="1444828" y="1300088"/>
                        <a:pt x="1444470" y="1294199"/>
                      </a:cubicBezTo>
                      <a:cubicBezTo>
                        <a:pt x="1443734" y="1282460"/>
                        <a:pt x="1442541" y="1271418"/>
                        <a:pt x="1441189" y="1260834"/>
                      </a:cubicBezTo>
                      <a:lnTo>
                        <a:pt x="1439100" y="1245355"/>
                      </a:lnTo>
                      <a:lnTo>
                        <a:pt x="1438583" y="1241634"/>
                      </a:lnTo>
                      <a:lnTo>
                        <a:pt x="1438324" y="1239804"/>
                      </a:lnTo>
                      <a:lnTo>
                        <a:pt x="1438245" y="1239207"/>
                      </a:lnTo>
                      <a:lnTo>
                        <a:pt x="1438205" y="1238849"/>
                      </a:lnTo>
                      <a:cubicBezTo>
                        <a:pt x="1438066" y="1237874"/>
                        <a:pt x="1437986" y="1236899"/>
                        <a:pt x="1437947" y="1235904"/>
                      </a:cubicBezTo>
                      <a:cubicBezTo>
                        <a:pt x="1437748" y="1231985"/>
                        <a:pt x="1438126" y="1228045"/>
                        <a:pt x="1439061" y="1224245"/>
                      </a:cubicBezTo>
                      <a:cubicBezTo>
                        <a:pt x="1439538" y="1222355"/>
                        <a:pt x="1440154" y="1220505"/>
                        <a:pt x="1440910" y="1218694"/>
                      </a:cubicBezTo>
                      <a:lnTo>
                        <a:pt x="1441208" y="1218018"/>
                      </a:lnTo>
                      <a:cubicBezTo>
                        <a:pt x="1441308" y="1217799"/>
                        <a:pt x="1441368" y="1217620"/>
                        <a:pt x="1441586" y="1217162"/>
                      </a:cubicBezTo>
                      <a:lnTo>
                        <a:pt x="1442720" y="1214795"/>
                      </a:lnTo>
                      <a:cubicBezTo>
                        <a:pt x="1443436" y="1213183"/>
                        <a:pt x="1444291" y="1211691"/>
                        <a:pt x="1445067" y="1210119"/>
                      </a:cubicBezTo>
                      <a:cubicBezTo>
                        <a:pt x="1448289" y="1203952"/>
                        <a:pt x="1451929" y="1198162"/>
                        <a:pt x="1455847" y="1192890"/>
                      </a:cubicBezTo>
                      <a:cubicBezTo>
                        <a:pt x="1459009" y="1188731"/>
                        <a:pt x="1462232" y="1184732"/>
                        <a:pt x="1465752" y="1181310"/>
                      </a:cubicBezTo>
                      <a:cubicBezTo>
                        <a:pt x="1467423" y="1179460"/>
                        <a:pt x="1469292" y="1177968"/>
                        <a:pt x="1471023" y="1176296"/>
                      </a:cubicBezTo>
                      <a:cubicBezTo>
                        <a:pt x="1471898" y="1175481"/>
                        <a:pt x="1472872" y="1174824"/>
                        <a:pt x="1473767" y="1174048"/>
                      </a:cubicBezTo>
                      <a:cubicBezTo>
                        <a:pt x="1474702" y="1173332"/>
                        <a:pt x="1475557" y="1172477"/>
                        <a:pt x="1476532" y="1171880"/>
                      </a:cubicBezTo>
                      <a:cubicBezTo>
                        <a:pt x="1478441" y="1170567"/>
                        <a:pt x="1480271" y="1169114"/>
                        <a:pt x="1482280" y="1168020"/>
                      </a:cubicBezTo>
                      <a:cubicBezTo>
                        <a:pt x="1483255" y="1167443"/>
                        <a:pt x="1484209" y="1166786"/>
                        <a:pt x="1485204" y="1166209"/>
                      </a:cubicBezTo>
                      <a:lnTo>
                        <a:pt x="1488247" y="1164638"/>
                      </a:lnTo>
                      <a:cubicBezTo>
                        <a:pt x="1490196" y="1163444"/>
                        <a:pt x="1492404" y="1162747"/>
                        <a:pt x="1494452" y="1161753"/>
                      </a:cubicBezTo>
                      <a:cubicBezTo>
                        <a:pt x="1495467" y="1161215"/>
                        <a:pt x="1496600" y="1160937"/>
                        <a:pt x="1497674" y="1160539"/>
                      </a:cubicBezTo>
                      <a:lnTo>
                        <a:pt x="1499305" y="1159962"/>
                      </a:lnTo>
                      <a:cubicBezTo>
                        <a:pt x="1499743" y="1159803"/>
                        <a:pt x="1499922" y="1159723"/>
                        <a:pt x="1500240" y="1159584"/>
                      </a:cubicBezTo>
                      <a:lnTo>
                        <a:pt x="1502488" y="1158967"/>
                      </a:lnTo>
                      <a:lnTo>
                        <a:pt x="1505988" y="1157933"/>
                      </a:lnTo>
                      <a:cubicBezTo>
                        <a:pt x="1508236" y="1157236"/>
                        <a:pt x="1510404" y="1156500"/>
                        <a:pt x="1512532" y="1155744"/>
                      </a:cubicBezTo>
                      <a:cubicBezTo>
                        <a:pt x="1516788" y="1154212"/>
                        <a:pt x="1520945" y="1152581"/>
                        <a:pt x="1525042" y="1150711"/>
                      </a:cubicBezTo>
                      <a:cubicBezTo>
                        <a:pt x="1533257" y="1147050"/>
                        <a:pt x="1541371" y="1142653"/>
                        <a:pt x="1549407" y="1137261"/>
                      </a:cubicBezTo>
                      <a:cubicBezTo>
                        <a:pt x="1557422" y="1131869"/>
                        <a:pt x="1565378" y="1125443"/>
                        <a:pt x="1572836" y="1117664"/>
                      </a:cubicBezTo>
                      <a:cubicBezTo>
                        <a:pt x="1580275" y="1109904"/>
                        <a:pt x="1587177" y="1100732"/>
                        <a:pt x="1592746" y="1090446"/>
                      </a:cubicBezTo>
                      <a:cubicBezTo>
                        <a:pt x="1598334" y="1080180"/>
                        <a:pt x="1602392" y="1068800"/>
                        <a:pt x="1604659" y="1057519"/>
                      </a:cubicBezTo>
                      <a:cubicBezTo>
                        <a:pt x="1604938" y="1056106"/>
                        <a:pt x="1605276" y="1054674"/>
                        <a:pt x="1605495" y="1053281"/>
                      </a:cubicBezTo>
                      <a:lnTo>
                        <a:pt x="1606091" y="1049083"/>
                      </a:lnTo>
                      <a:cubicBezTo>
                        <a:pt x="1606429" y="1046298"/>
                        <a:pt x="1606847" y="1043433"/>
                        <a:pt x="1606947" y="1040747"/>
                      </a:cubicBezTo>
                      <a:cubicBezTo>
                        <a:pt x="1607106" y="1038021"/>
                        <a:pt x="1607205" y="1035275"/>
                        <a:pt x="1607285" y="1032550"/>
                      </a:cubicBezTo>
                      <a:cubicBezTo>
                        <a:pt x="1607245" y="1029923"/>
                        <a:pt x="1607145" y="1027297"/>
                        <a:pt x="1607046" y="1024671"/>
                      </a:cubicBezTo>
                      <a:cubicBezTo>
                        <a:pt x="1606966" y="1021985"/>
                        <a:pt x="1606708" y="1019518"/>
                        <a:pt x="1606410" y="1017031"/>
                      </a:cubicBezTo>
                      <a:close/>
                      <a:moveTo>
                        <a:pt x="161547" y="1124070"/>
                      </a:moveTo>
                      <a:cubicBezTo>
                        <a:pt x="161547" y="1124070"/>
                        <a:pt x="161566" y="1124070"/>
                        <a:pt x="161547" y="1124070"/>
                      </a:cubicBezTo>
                      <a:lnTo>
                        <a:pt x="161547" y="1124070"/>
                      </a:lnTo>
                      <a:cubicBezTo>
                        <a:pt x="161547" y="1124070"/>
                        <a:pt x="161547" y="1124070"/>
                        <a:pt x="161547" y="1124070"/>
                      </a:cubicBezTo>
                      <a:close/>
                      <a:moveTo>
                        <a:pt x="162084" y="1124727"/>
                      </a:moveTo>
                      <a:cubicBezTo>
                        <a:pt x="161984" y="1124607"/>
                        <a:pt x="161845" y="1124428"/>
                        <a:pt x="161726" y="1124289"/>
                      </a:cubicBezTo>
                      <a:lnTo>
                        <a:pt x="161964" y="1124568"/>
                      </a:lnTo>
                      <a:lnTo>
                        <a:pt x="162123" y="1124766"/>
                      </a:lnTo>
                      <a:lnTo>
                        <a:pt x="162183" y="1124846"/>
                      </a:lnTo>
                      <a:lnTo>
                        <a:pt x="162084" y="1124727"/>
                      </a:lnTo>
                      <a:close/>
                      <a:moveTo>
                        <a:pt x="989501" y="1752378"/>
                      </a:moveTo>
                      <a:lnTo>
                        <a:pt x="989501" y="1752318"/>
                      </a:lnTo>
                      <a:cubicBezTo>
                        <a:pt x="989501" y="1752318"/>
                        <a:pt x="989501" y="1752199"/>
                        <a:pt x="989501" y="1752239"/>
                      </a:cubicBezTo>
                      <a:lnTo>
                        <a:pt x="989501" y="1752378"/>
                      </a:lnTo>
                      <a:close/>
                      <a:moveTo>
                        <a:pt x="1557124" y="1071207"/>
                      </a:moveTo>
                      <a:cubicBezTo>
                        <a:pt x="1553424" y="1078051"/>
                        <a:pt x="1548790" y="1084239"/>
                        <a:pt x="1543619" y="1089631"/>
                      </a:cubicBezTo>
                      <a:cubicBezTo>
                        <a:pt x="1538448" y="1095022"/>
                        <a:pt x="1532779" y="1099658"/>
                        <a:pt x="1526872" y="1103617"/>
                      </a:cubicBezTo>
                      <a:cubicBezTo>
                        <a:pt x="1520965" y="1107596"/>
                        <a:pt x="1514819" y="1110919"/>
                        <a:pt x="1508514" y="1113724"/>
                      </a:cubicBezTo>
                      <a:cubicBezTo>
                        <a:pt x="1505372" y="1115157"/>
                        <a:pt x="1502169" y="1116410"/>
                        <a:pt x="1498927" y="1117584"/>
                      </a:cubicBezTo>
                      <a:cubicBezTo>
                        <a:pt x="1497297" y="1118161"/>
                        <a:pt x="1495646" y="1118718"/>
                        <a:pt x="1493975" y="1119235"/>
                      </a:cubicBezTo>
                      <a:lnTo>
                        <a:pt x="1491409" y="1119992"/>
                      </a:lnTo>
                      <a:lnTo>
                        <a:pt x="1489241" y="1120588"/>
                      </a:lnTo>
                      <a:cubicBezTo>
                        <a:pt x="1488943" y="1120668"/>
                        <a:pt x="1488664" y="1120728"/>
                        <a:pt x="1488386" y="1120827"/>
                      </a:cubicBezTo>
                      <a:lnTo>
                        <a:pt x="1483792" y="1122479"/>
                      </a:lnTo>
                      <a:cubicBezTo>
                        <a:pt x="1482200" y="1123075"/>
                        <a:pt x="1480550" y="1123533"/>
                        <a:pt x="1479018" y="1124289"/>
                      </a:cubicBezTo>
                      <a:cubicBezTo>
                        <a:pt x="1475935" y="1125722"/>
                        <a:pt x="1472713" y="1126875"/>
                        <a:pt x="1469770" y="1128587"/>
                      </a:cubicBezTo>
                      <a:lnTo>
                        <a:pt x="1465255" y="1130954"/>
                      </a:lnTo>
                      <a:cubicBezTo>
                        <a:pt x="1463783" y="1131790"/>
                        <a:pt x="1462351" y="1132745"/>
                        <a:pt x="1460899" y="1133620"/>
                      </a:cubicBezTo>
                      <a:cubicBezTo>
                        <a:pt x="1457935" y="1135311"/>
                        <a:pt x="1455230" y="1137380"/>
                        <a:pt x="1452426" y="1139350"/>
                      </a:cubicBezTo>
                      <a:cubicBezTo>
                        <a:pt x="1450994" y="1140285"/>
                        <a:pt x="1449721" y="1141459"/>
                        <a:pt x="1448388" y="1142514"/>
                      </a:cubicBezTo>
                      <a:cubicBezTo>
                        <a:pt x="1447076" y="1143608"/>
                        <a:pt x="1445684" y="1144622"/>
                        <a:pt x="1444431" y="1145776"/>
                      </a:cubicBezTo>
                      <a:cubicBezTo>
                        <a:pt x="1441924" y="1148124"/>
                        <a:pt x="1439279" y="1150333"/>
                        <a:pt x="1436932" y="1152879"/>
                      </a:cubicBezTo>
                      <a:cubicBezTo>
                        <a:pt x="1432020" y="1157734"/>
                        <a:pt x="1427584" y="1163145"/>
                        <a:pt x="1423348" y="1168736"/>
                      </a:cubicBezTo>
                      <a:cubicBezTo>
                        <a:pt x="1418097" y="1175799"/>
                        <a:pt x="1413383" y="1183359"/>
                        <a:pt x="1409226" y="1191258"/>
                      </a:cubicBezTo>
                      <a:cubicBezTo>
                        <a:pt x="1408232" y="1193248"/>
                        <a:pt x="1407138" y="1195197"/>
                        <a:pt x="1406223" y="1197247"/>
                      </a:cubicBezTo>
                      <a:lnTo>
                        <a:pt x="1404791" y="1200271"/>
                      </a:lnTo>
                      <a:cubicBezTo>
                        <a:pt x="1404314" y="1201286"/>
                        <a:pt x="1403976" y="1202121"/>
                        <a:pt x="1403558" y="1203056"/>
                      </a:cubicBezTo>
                      <a:cubicBezTo>
                        <a:pt x="1402026" y="1206717"/>
                        <a:pt x="1400754" y="1210477"/>
                        <a:pt x="1399799" y="1214337"/>
                      </a:cubicBezTo>
                      <a:cubicBezTo>
                        <a:pt x="1397870" y="1222037"/>
                        <a:pt x="1397094" y="1230015"/>
                        <a:pt x="1397512" y="1237953"/>
                      </a:cubicBezTo>
                      <a:cubicBezTo>
                        <a:pt x="1397591" y="1239943"/>
                        <a:pt x="1397790" y="1241913"/>
                        <a:pt x="1398049" y="1243882"/>
                      </a:cubicBezTo>
                      <a:lnTo>
                        <a:pt x="1398506" y="1247265"/>
                      </a:lnTo>
                      <a:lnTo>
                        <a:pt x="1399023" y="1250945"/>
                      </a:lnTo>
                      <a:lnTo>
                        <a:pt x="1401032" y="1265887"/>
                      </a:lnTo>
                      <a:cubicBezTo>
                        <a:pt x="1402305" y="1275934"/>
                        <a:pt x="1403419" y="1286161"/>
                        <a:pt x="1404055" y="1296646"/>
                      </a:cubicBezTo>
                      <a:cubicBezTo>
                        <a:pt x="1404373" y="1301878"/>
                        <a:pt x="1404592" y="1307191"/>
                        <a:pt x="1404612" y="1312602"/>
                      </a:cubicBezTo>
                      <a:cubicBezTo>
                        <a:pt x="1404632" y="1318631"/>
                        <a:pt x="1404155" y="1324261"/>
                        <a:pt x="1403498" y="1329752"/>
                      </a:cubicBezTo>
                      <a:cubicBezTo>
                        <a:pt x="1402186" y="1340735"/>
                        <a:pt x="1399958" y="1351339"/>
                        <a:pt x="1396975" y="1361804"/>
                      </a:cubicBezTo>
                      <a:cubicBezTo>
                        <a:pt x="1393991" y="1372270"/>
                        <a:pt x="1390212" y="1382536"/>
                        <a:pt x="1385498" y="1392523"/>
                      </a:cubicBezTo>
                      <a:cubicBezTo>
                        <a:pt x="1376111" y="1412439"/>
                        <a:pt x="1362745" y="1431340"/>
                        <a:pt x="1344964" y="1446162"/>
                      </a:cubicBezTo>
                      <a:cubicBezTo>
                        <a:pt x="1336133" y="1453564"/>
                        <a:pt x="1326268" y="1459910"/>
                        <a:pt x="1315766" y="1464705"/>
                      </a:cubicBezTo>
                      <a:cubicBezTo>
                        <a:pt x="1305285" y="1469500"/>
                        <a:pt x="1294286" y="1473101"/>
                        <a:pt x="1283187" y="1475270"/>
                      </a:cubicBezTo>
                      <a:cubicBezTo>
                        <a:pt x="1260951" y="1479547"/>
                        <a:pt x="1238655" y="1478990"/>
                        <a:pt x="1217513" y="1475867"/>
                      </a:cubicBezTo>
                      <a:cubicBezTo>
                        <a:pt x="1207906" y="1474593"/>
                        <a:pt x="1198320" y="1473101"/>
                        <a:pt x="1188733" y="1472007"/>
                      </a:cubicBezTo>
                      <a:cubicBezTo>
                        <a:pt x="1179126" y="1470933"/>
                        <a:pt x="1169540" y="1469759"/>
                        <a:pt x="1159953" y="1469063"/>
                      </a:cubicBezTo>
                      <a:cubicBezTo>
                        <a:pt x="1139328" y="1467312"/>
                        <a:pt x="1118702" y="1466337"/>
                        <a:pt x="1098455" y="1466914"/>
                      </a:cubicBezTo>
                      <a:cubicBezTo>
                        <a:pt x="1093423" y="1467133"/>
                        <a:pt x="1088331" y="1467212"/>
                        <a:pt x="1083379" y="1467650"/>
                      </a:cubicBezTo>
                      <a:cubicBezTo>
                        <a:pt x="1080893" y="1467849"/>
                        <a:pt x="1078367" y="1467968"/>
                        <a:pt x="1075920" y="1468227"/>
                      </a:cubicBezTo>
                      <a:lnTo>
                        <a:pt x="1068581" y="1469043"/>
                      </a:lnTo>
                      <a:cubicBezTo>
                        <a:pt x="1066155" y="1469341"/>
                        <a:pt x="1063788" y="1469739"/>
                        <a:pt x="1061381" y="1470077"/>
                      </a:cubicBezTo>
                      <a:cubicBezTo>
                        <a:pt x="1058975" y="1470415"/>
                        <a:pt x="1056727" y="1470933"/>
                        <a:pt x="1054400" y="1471350"/>
                      </a:cubicBezTo>
                      <a:cubicBezTo>
                        <a:pt x="1053247" y="1471569"/>
                        <a:pt x="1052173" y="1471868"/>
                        <a:pt x="1051059" y="1472106"/>
                      </a:cubicBezTo>
                      <a:cubicBezTo>
                        <a:pt x="1049945" y="1472345"/>
                        <a:pt x="1048851" y="1472624"/>
                        <a:pt x="1047857" y="1472922"/>
                      </a:cubicBezTo>
                      <a:cubicBezTo>
                        <a:pt x="1046842" y="1473201"/>
                        <a:pt x="1045768" y="1473479"/>
                        <a:pt x="1044933" y="1473778"/>
                      </a:cubicBezTo>
                      <a:cubicBezTo>
                        <a:pt x="1044535" y="1473917"/>
                        <a:pt x="1043958" y="1474076"/>
                        <a:pt x="1043680" y="1474196"/>
                      </a:cubicBezTo>
                      <a:lnTo>
                        <a:pt x="1043222" y="1474375"/>
                      </a:lnTo>
                      <a:cubicBezTo>
                        <a:pt x="1043222" y="1474375"/>
                        <a:pt x="1042984" y="1474454"/>
                        <a:pt x="1043083" y="1474414"/>
                      </a:cubicBezTo>
                      <a:cubicBezTo>
                        <a:pt x="1043182" y="1474375"/>
                        <a:pt x="1043262" y="1474335"/>
                        <a:pt x="1043362" y="1474295"/>
                      </a:cubicBezTo>
                      <a:lnTo>
                        <a:pt x="1039980" y="1475509"/>
                      </a:lnTo>
                      <a:cubicBezTo>
                        <a:pt x="1037176" y="1476304"/>
                        <a:pt x="1034391" y="1477399"/>
                        <a:pt x="1031647" y="1478811"/>
                      </a:cubicBezTo>
                      <a:cubicBezTo>
                        <a:pt x="1028922" y="1480343"/>
                        <a:pt x="1026197" y="1482174"/>
                        <a:pt x="1023552" y="1484342"/>
                      </a:cubicBezTo>
                      <a:cubicBezTo>
                        <a:pt x="1018301" y="1488799"/>
                        <a:pt x="1013269" y="1494370"/>
                        <a:pt x="1008774" y="1500836"/>
                      </a:cubicBezTo>
                      <a:cubicBezTo>
                        <a:pt x="999724" y="1513709"/>
                        <a:pt x="992465" y="1529148"/>
                        <a:pt x="986418" y="1545203"/>
                      </a:cubicBezTo>
                      <a:cubicBezTo>
                        <a:pt x="979855" y="1562632"/>
                        <a:pt x="974604" y="1580956"/>
                        <a:pt x="970208" y="1599559"/>
                      </a:cubicBezTo>
                      <a:cubicBezTo>
                        <a:pt x="965813" y="1618181"/>
                        <a:pt x="962213" y="1637142"/>
                        <a:pt x="959229" y="1656262"/>
                      </a:cubicBezTo>
                      <a:cubicBezTo>
                        <a:pt x="956246" y="1675362"/>
                        <a:pt x="953839" y="1694621"/>
                        <a:pt x="951950" y="1713939"/>
                      </a:cubicBezTo>
                      <a:cubicBezTo>
                        <a:pt x="951015" y="1723589"/>
                        <a:pt x="950200" y="1733258"/>
                        <a:pt x="949563" y="1742868"/>
                      </a:cubicBezTo>
                      <a:lnTo>
                        <a:pt x="949126" y="1750030"/>
                      </a:lnTo>
                      <a:cubicBezTo>
                        <a:pt x="949046" y="1751184"/>
                        <a:pt x="949046" y="1751721"/>
                        <a:pt x="949046" y="1752736"/>
                      </a:cubicBezTo>
                      <a:lnTo>
                        <a:pt x="949006" y="1756516"/>
                      </a:lnTo>
                      <a:cubicBezTo>
                        <a:pt x="948947" y="1761550"/>
                        <a:pt x="948986" y="1766584"/>
                        <a:pt x="948807" y="1771637"/>
                      </a:cubicBezTo>
                      <a:cubicBezTo>
                        <a:pt x="948509" y="1788051"/>
                        <a:pt x="947634" y="1804564"/>
                        <a:pt x="946162" y="1821138"/>
                      </a:cubicBezTo>
                      <a:cubicBezTo>
                        <a:pt x="944651" y="1837711"/>
                        <a:pt x="942443" y="1854403"/>
                        <a:pt x="938843" y="1871235"/>
                      </a:cubicBezTo>
                      <a:cubicBezTo>
                        <a:pt x="938385" y="1873344"/>
                        <a:pt x="937848" y="1875453"/>
                        <a:pt x="937351" y="1877562"/>
                      </a:cubicBezTo>
                      <a:cubicBezTo>
                        <a:pt x="936854" y="1879671"/>
                        <a:pt x="936337" y="1881780"/>
                        <a:pt x="935720" y="1883909"/>
                      </a:cubicBezTo>
                      <a:cubicBezTo>
                        <a:pt x="935104" y="1886038"/>
                        <a:pt x="934587" y="1888146"/>
                        <a:pt x="933910" y="1890275"/>
                      </a:cubicBezTo>
                      <a:lnTo>
                        <a:pt x="932856" y="1893538"/>
                      </a:lnTo>
                      <a:lnTo>
                        <a:pt x="931603" y="1897319"/>
                      </a:lnTo>
                      <a:cubicBezTo>
                        <a:pt x="928023" y="1907326"/>
                        <a:pt x="923667" y="1917135"/>
                        <a:pt x="917700" y="1925730"/>
                      </a:cubicBezTo>
                      <a:cubicBezTo>
                        <a:pt x="911793" y="1934285"/>
                        <a:pt x="904375" y="1941984"/>
                        <a:pt x="894887" y="1946421"/>
                      </a:cubicBezTo>
                      <a:cubicBezTo>
                        <a:pt x="892521" y="1947496"/>
                        <a:pt x="890054" y="1948351"/>
                        <a:pt x="887548" y="1948848"/>
                      </a:cubicBezTo>
                      <a:cubicBezTo>
                        <a:pt x="885082" y="1949425"/>
                        <a:pt x="882496" y="1949187"/>
                        <a:pt x="879871" y="1949207"/>
                      </a:cubicBezTo>
                      <a:lnTo>
                        <a:pt x="864238" y="1949067"/>
                      </a:lnTo>
                      <a:cubicBezTo>
                        <a:pt x="859385" y="1949067"/>
                        <a:pt x="854512" y="1948490"/>
                        <a:pt x="849739" y="1947933"/>
                      </a:cubicBezTo>
                      <a:lnTo>
                        <a:pt x="837964" y="1946620"/>
                      </a:lnTo>
                      <a:cubicBezTo>
                        <a:pt x="830346" y="1945486"/>
                        <a:pt x="822749" y="1944272"/>
                        <a:pt x="815191" y="1942979"/>
                      </a:cubicBezTo>
                      <a:cubicBezTo>
                        <a:pt x="795003" y="1939119"/>
                        <a:pt x="775153" y="1934245"/>
                        <a:pt x="755642" y="1928535"/>
                      </a:cubicBezTo>
                      <a:cubicBezTo>
                        <a:pt x="750749" y="1927122"/>
                        <a:pt x="745956" y="1925531"/>
                        <a:pt x="741103" y="1924019"/>
                      </a:cubicBezTo>
                      <a:cubicBezTo>
                        <a:pt x="736250" y="1922506"/>
                        <a:pt x="731417" y="1920974"/>
                        <a:pt x="726663" y="1919283"/>
                      </a:cubicBezTo>
                      <a:lnTo>
                        <a:pt x="712323" y="1914309"/>
                      </a:lnTo>
                      <a:lnTo>
                        <a:pt x="698142" y="1908997"/>
                      </a:lnTo>
                      <a:lnTo>
                        <a:pt x="691061" y="1906331"/>
                      </a:lnTo>
                      <a:lnTo>
                        <a:pt x="684040" y="1903506"/>
                      </a:lnTo>
                      <a:lnTo>
                        <a:pt x="670018" y="1897836"/>
                      </a:lnTo>
                      <a:cubicBezTo>
                        <a:pt x="660790" y="1893857"/>
                        <a:pt x="651461" y="1890017"/>
                        <a:pt x="642352" y="1885799"/>
                      </a:cubicBezTo>
                      <a:cubicBezTo>
                        <a:pt x="623974" y="1877642"/>
                        <a:pt x="605955" y="1868828"/>
                        <a:pt x="588074" y="1859795"/>
                      </a:cubicBezTo>
                      <a:cubicBezTo>
                        <a:pt x="552353" y="1841630"/>
                        <a:pt x="517467" y="1822033"/>
                        <a:pt x="483337" y="1801242"/>
                      </a:cubicBezTo>
                      <a:cubicBezTo>
                        <a:pt x="466272" y="1790856"/>
                        <a:pt x="449366" y="1780172"/>
                        <a:pt x="432678" y="1769190"/>
                      </a:cubicBezTo>
                      <a:cubicBezTo>
                        <a:pt x="424325" y="1763699"/>
                        <a:pt x="416031" y="1758108"/>
                        <a:pt x="407757" y="1752418"/>
                      </a:cubicBezTo>
                      <a:cubicBezTo>
                        <a:pt x="403620" y="1749573"/>
                        <a:pt x="399503" y="1746708"/>
                        <a:pt x="395366" y="1743763"/>
                      </a:cubicBezTo>
                      <a:lnTo>
                        <a:pt x="392084" y="1741415"/>
                      </a:lnTo>
                      <a:cubicBezTo>
                        <a:pt x="391428" y="1740958"/>
                        <a:pt x="390732" y="1740401"/>
                        <a:pt x="390175" y="1739963"/>
                      </a:cubicBezTo>
                      <a:lnTo>
                        <a:pt x="388623" y="1738729"/>
                      </a:lnTo>
                      <a:lnTo>
                        <a:pt x="382716" y="1734014"/>
                      </a:lnTo>
                      <a:cubicBezTo>
                        <a:pt x="367004" y="1721380"/>
                        <a:pt x="351570" y="1708249"/>
                        <a:pt x="336692" y="1694123"/>
                      </a:cubicBezTo>
                      <a:cubicBezTo>
                        <a:pt x="332993" y="1690582"/>
                        <a:pt x="329333" y="1686961"/>
                        <a:pt x="325674" y="1683320"/>
                      </a:cubicBezTo>
                      <a:cubicBezTo>
                        <a:pt x="322094" y="1679560"/>
                        <a:pt x="318434" y="1675938"/>
                        <a:pt x="314973" y="1672019"/>
                      </a:cubicBezTo>
                      <a:cubicBezTo>
                        <a:pt x="307893" y="1664399"/>
                        <a:pt x="301210" y="1656202"/>
                        <a:pt x="294785" y="1647706"/>
                      </a:cubicBezTo>
                      <a:cubicBezTo>
                        <a:pt x="282096" y="1630616"/>
                        <a:pt x="270958" y="1611178"/>
                        <a:pt x="264375" y="1589472"/>
                      </a:cubicBezTo>
                      <a:cubicBezTo>
                        <a:pt x="261073" y="1578668"/>
                        <a:pt x="259044" y="1567387"/>
                        <a:pt x="258229" y="1556186"/>
                      </a:cubicBezTo>
                      <a:cubicBezTo>
                        <a:pt x="257393" y="1544965"/>
                        <a:pt x="257771" y="1533823"/>
                        <a:pt x="258965" y="1523040"/>
                      </a:cubicBezTo>
                      <a:cubicBezTo>
                        <a:pt x="261391" y="1501413"/>
                        <a:pt x="266702" y="1481099"/>
                        <a:pt x="272708" y="1461641"/>
                      </a:cubicBezTo>
                      <a:cubicBezTo>
                        <a:pt x="274299" y="1456608"/>
                        <a:pt x="275533" y="1452310"/>
                        <a:pt x="276865" y="1447774"/>
                      </a:cubicBezTo>
                      <a:cubicBezTo>
                        <a:pt x="278277" y="1443297"/>
                        <a:pt x="279371" y="1438741"/>
                        <a:pt x="280525" y="1434205"/>
                      </a:cubicBezTo>
                      <a:cubicBezTo>
                        <a:pt x="281758" y="1429689"/>
                        <a:pt x="282693" y="1425093"/>
                        <a:pt x="283647" y="1420497"/>
                      </a:cubicBezTo>
                      <a:cubicBezTo>
                        <a:pt x="284702" y="1415921"/>
                        <a:pt x="285437" y="1411285"/>
                        <a:pt x="286253" y="1406669"/>
                      </a:cubicBezTo>
                      <a:cubicBezTo>
                        <a:pt x="289376" y="1388186"/>
                        <a:pt x="291106" y="1369425"/>
                        <a:pt x="291305" y="1350703"/>
                      </a:cubicBezTo>
                      <a:cubicBezTo>
                        <a:pt x="291464" y="1341332"/>
                        <a:pt x="291185" y="1331981"/>
                        <a:pt x="290549" y="1322670"/>
                      </a:cubicBezTo>
                      <a:cubicBezTo>
                        <a:pt x="289913" y="1313378"/>
                        <a:pt x="288878" y="1304107"/>
                        <a:pt x="287387" y="1295174"/>
                      </a:cubicBezTo>
                      <a:lnTo>
                        <a:pt x="285239" y="1279217"/>
                      </a:lnTo>
                      <a:lnTo>
                        <a:pt x="284821" y="1276113"/>
                      </a:lnTo>
                      <a:cubicBezTo>
                        <a:pt x="284682" y="1275158"/>
                        <a:pt x="284602" y="1274223"/>
                        <a:pt x="284383" y="1273209"/>
                      </a:cubicBezTo>
                      <a:cubicBezTo>
                        <a:pt x="284025" y="1271219"/>
                        <a:pt x="283647" y="1269230"/>
                        <a:pt x="283110" y="1267140"/>
                      </a:cubicBezTo>
                      <a:cubicBezTo>
                        <a:pt x="281141" y="1258884"/>
                        <a:pt x="278198" y="1250269"/>
                        <a:pt x="274777" y="1241674"/>
                      </a:cubicBezTo>
                      <a:cubicBezTo>
                        <a:pt x="267895" y="1224464"/>
                        <a:pt x="259323" y="1207314"/>
                        <a:pt x="250114" y="1190422"/>
                      </a:cubicBezTo>
                      <a:cubicBezTo>
                        <a:pt x="240885" y="1173531"/>
                        <a:pt x="230960" y="1156858"/>
                        <a:pt x="220618" y="1140405"/>
                      </a:cubicBezTo>
                      <a:cubicBezTo>
                        <a:pt x="215447" y="1132168"/>
                        <a:pt x="210176" y="1124010"/>
                        <a:pt x="204806" y="1115893"/>
                      </a:cubicBezTo>
                      <a:lnTo>
                        <a:pt x="196691" y="1103796"/>
                      </a:lnTo>
                      <a:lnTo>
                        <a:pt x="194722" y="1100911"/>
                      </a:lnTo>
                      <a:cubicBezTo>
                        <a:pt x="194284" y="1100215"/>
                        <a:pt x="193787" y="1099539"/>
                        <a:pt x="193230" y="1098922"/>
                      </a:cubicBezTo>
                      <a:lnTo>
                        <a:pt x="188835" y="1093570"/>
                      </a:lnTo>
                      <a:cubicBezTo>
                        <a:pt x="136745" y="1030938"/>
                        <a:pt x="96349" y="958438"/>
                        <a:pt x="71328" y="880805"/>
                      </a:cubicBezTo>
                      <a:cubicBezTo>
                        <a:pt x="46268" y="803191"/>
                        <a:pt x="36383" y="720803"/>
                        <a:pt x="41952" y="639529"/>
                      </a:cubicBezTo>
                      <a:cubicBezTo>
                        <a:pt x="47322" y="558215"/>
                        <a:pt x="68464" y="477876"/>
                        <a:pt x="104027" y="404481"/>
                      </a:cubicBezTo>
                      <a:cubicBezTo>
                        <a:pt x="139509" y="331065"/>
                        <a:pt x="189233" y="264633"/>
                        <a:pt x="249398" y="209681"/>
                      </a:cubicBezTo>
                      <a:cubicBezTo>
                        <a:pt x="309523" y="154689"/>
                        <a:pt x="380190" y="111217"/>
                        <a:pt x="456466" y="82508"/>
                      </a:cubicBezTo>
                      <a:cubicBezTo>
                        <a:pt x="494594" y="68123"/>
                        <a:pt x="534094" y="57419"/>
                        <a:pt x="574251" y="50535"/>
                      </a:cubicBezTo>
                      <a:lnTo>
                        <a:pt x="581769" y="49202"/>
                      </a:lnTo>
                      <a:cubicBezTo>
                        <a:pt x="584275" y="48745"/>
                        <a:pt x="586781" y="48287"/>
                        <a:pt x="589307" y="48008"/>
                      </a:cubicBezTo>
                      <a:lnTo>
                        <a:pt x="604463" y="46079"/>
                      </a:lnTo>
                      <a:cubicBezTo>
                        <a:pt x="609515" y="45462"/>
                        <a:pt x="614567" y="44746"/>
                        <a:pt x="619619" y="44228"/>
                      </a:cubicBezTo>
                      <a:lnTo>
                        <a:pt x="634854" y="43074"/>
                      </a:lnTo>
                      <a:lnTo>
                        <a:pt x="650089" y="41920"/>
                      </a:lnTo>
                      <a:cubicBezTo>
                        <a:pt x="655181" y="41682"/>
                        <a:pt x="660272" y="41622"/>
                        <a:pt x="665344" y="41483"/>
                      </a:cubicBezTo>
                      <a:lnTo>
                        <a:pt x="680619" y="41105"/>
                      </a:lnTo>
                      <a:lnTo>
                        <a:pt x="684438" y="41025"/>
                      </a:lnTo>
                      <a:lnTo>
                        <a:pt x="688098" y="41065"/>
                      </a:lnTo>
                      <a:lnTo>
                        <a:pt x="695397" y="41164"/>
                      </a:lnTo>
                      <a:lnTo>
                        <a:pt x="725152" y="40647"/>
                      </a:lnTo>
                      <a:lnTo>
                        <a:pt x="728871" y="40587"/>
                      </a:lnTo>
                      <a:lnTo>
                        <a:pt x="732650" y="40647"/>
                      </a:lnTo>
                      <a:lnTo>
                        <a:pt x="740228" y="40766"/>
                      </a:lnTo>
                      <a:lnTo>
                        <a:pt x="755363" y="41025"/>
                      </a:lnTo>
                      <a:cubicBezTo>
                        <a:pt x="775551" y="41662"/>
                        <a:pt x="795739" y="42875"/>
                        <a:pt x="815867" y="44885"/>
                      </a:cubicBezTo>
                      <a:cubicBezTo>
                        <a:pt x="856123" y="48884"/>
                        <a:pt x="896140" y="55808"/>
                        <a:pt x="935422" y="65815"/>
                      </a:cubicBezTo>
                      <a:cubicBezTo>
                        <a:pt x="974703" y="75843"/>
                        <a:pt x="1013150" y="89173"/>
                        <a:pt x="1050343" y="105368"/>
                      </a:cubicBezTo>
                      <a:cubicBezTo>
                        <a:pt x="1059711" y="109267"/>
                        <a:pt x="1068800" y="113764"/>
                        <a:pt x="1077989" y="118061"/>
                      </a:cubicBezTo>
                      <a:cubicBezTo>
                        <a:pt x="1082603" y="120150"/>
                        <a:pt x="1087058" y="122618"/>
                        <a:pt x="1091593" y="124886"/>
                      </a:cubicBezTo>
                      <a:cubicBezTo>
                        <a:pt x="1096088" y="127233"/>
                        <a:pt x="1100663" y="129442"/>
                        <a:pt x="1105098" y="131909"/>
                      </a:cubicBezTo>
                      <a:cubicBezTo>
                        <a:pt x="1113949" y="136843"/>
                        <a:pt x="1122919" y="141598"/>
                        <a:pt x="1131571" y="146890"/>
                      </a:cubicBezTo>
                      <a:cubicBezTo>
                        <a:pt x="1135907" y="149497"/>
                        <a:pt x="1140322" y="152004"/>
                        <a:pt x="1144618" y="154729"/>
                      </a:cubicBezTo>
                      <a:lnTo>
                        <a:pt x="1157467" y="162887"/>
                      </a:lnTo>
                      <a:cubicBezTo>
                        <a:pt x="1225548" y="207015"/>
                        <a:pt x="1286549" y="261848"/>
                        <a:pt x="1337366" y="325256"/>
                      </a:cubicBezTo>
                      <a:cubicBezTo>
                        <a:pt x="1340529" y="329155"/>
                        <a:pt x="1343751" y="333373"/>
                        <a:pt x="1346873" y="337551"/>
                      </a:cubicBezTo>
                      <a:lnTo>
                        <a:pt x="1351468" y="343918"/>
                      </a:lnTo>
                      <a:lnTo>
                        <a:pt x="1355903" y="350384"/>
                      </a:lnTo>
                      <a:cubicBezTo>
                        <a:pt x="1361731" y="359079"/>
                        <a:pt x="1367180" y="368032"/>
                        <a:pt x="1372212" y="377184"/>
                      </a:cubicBezTo>
                      <a:cubicBezTo>
                        <a:pt x="1382316" y="395508"/>
                        <a:pt x="1390650" y="414807"/>
                        <a:pt x="1397352" y="434623"/>
                      </a:cubicBezTo>
                      <a:cubicBezTo>
                        <a:pt x="1400654" y="444511"/>
                        <a:pt x="1403558" y="454697"/>
                        <a:pt x="1405885" y="464725"/>
                      </a:cubicBezTo>
                      <a:lnTo>
                        <a:pt x="1409286" y="479726"/>
                      </a:lnTo>
                      <a:lnTo>
                        <a:pt x="1410141" y="483487"/>
                      </a:lnTo>
                      <a:lnTo>
                        <a:pt x="1410837" y="487267"/>
                      </a:lnTo>
                      <a:lnTo>
                        <a:pt x="1412230" y="494847"/>
                      </a:lnTo>
                      <a:cubicBezTo>
                        <a:pt x="1414258" y="504914"/>
                        <a:pt x="1415452" y="515121"/>
                        <a:pt x="1416924" y="525288"/>
                      </a:cubicBezTo>
                      <a:cubicBezTo>
                        <a:pt x="1417958" y="535474"/>
                        <a:pt x="1419131" y="545681"/>
                        <a:pt x="1419668" y="555867"/>
                      </a:cubicBezTo>
                      <a:cubicBezTo>
                        <a:pt x="1421001" y="576241"/>
                        <a:pt x="1421299" y="596574"/>
                        <a:pt x="1421140" y="616490"/>
                      </a:cubicBezTo>
                      <a:cubicBezTo>
                        <a:pt x="1421021" y="636425"/>
                        <a:pt x="1420683" y="656043"/>
                        <a:pt x="1420981" y="675341"/>
                      </a:cubicBezTo>
                      <a:cubicBezTo>
                        <a:pt x="1421100" y="680156"/>
                        <a:pt x="1421120" y="684991"/>
                        <a:pt x="1421339" y="689766"/>
                      </a:cubicBezTo>
                      <a:lnTo>
                        <a:pt x="1421995" y="704091"/>
                      </a:lnTo>
                      <a:cubicBezTo>
                        <a:pt x="1422711" y="713581"/>
                        <a:pt x="1423348" y="723071"/>
                        <a:pt x="1424601" y="732442"/>
                      </a:cubicBezTo>
                      <a:lnTo>
                        <a:pt x="1425416" y="739485"/>
                      </a:lnTo>
                      <a:cubicBezTo>
                        <a:pt x="1425715" y="741833"/>
                        <a:pt x="1426152" y="744161"/>
                        <a:pt x="1426510" y="746489"/>
                      </a:cubicBezTo>
                      <a:cubicBezTo>
                        <a:pt x="1427286" y="751124"/>
                        <a:pt x="1427922" y="755879"/>
                        <a:pt x="1428837" y="760436"/>
                      </a:cubicBezTo>
                      <a:lnTo>
                        <a:pt x="1431761" y="773985"/>
                      </a:lnTo>
                      <a:cubicBezTo>
                        <a:pt x="1432179" y="776253"/>
                        <a:pt x="1432915" y="778461"/>
                        <a:pt x="1433511" y="780709"/>
                      </a:cubicBezTo>
                      <a:lnTo>
                        <a:pt x="1435381" y="787414"/>
                      </a:lnTo>
                      <a:cubicBezTo>
                        <a:pt x="1440592" y="805221"/>
                        <a:pt x="1447354" y="822709"/>
                        <a:pt x="1455429" y="839680"/>
                      </a:cubicBezTo>
                      <a:cubicBezTo>
                        <a:pt x="1463624" y="856612"/>
                        <a:pt x="1473031" y="873026"/>
                        <a:pt x="1483453" y="888863"/>
                      </a:cubicBezTo>
                      <a:cubicBezTo>
                        <a:pt x="1493876" y="904700"/>
                        <a:pt x="1505252" y="919960"/>
                        <a:pt x="1517484" y="934484"/>
                      </a:cubicBezTo>
                      <a:cubicBezTo>
                        <a:pt x="1520587" y="938065"/>
                        <a:pt x="1523630" y="941706"/>
                        <a:pt x="1526812" y="945207"/>
                      </a:cubicBezTo>
                      <a:cubicBezTo>
                        <a:pt x="1528384" y="946978"/>
                        <a:pt x="1529955" y="948729"/>
                        <a:pt x="1531586" y="950440"/>
                      </a:cubicBezTo>
                      <a:lnTo>
                        <a:pt x="1536817" y="956070"/>
                      </a:lnTo>
                      <a:cubicBezTo>
                        <a:pt x="1544673" y="964805"/>
                        <a:pt x="1551376" y="974733"/>
                        <a:pt x="1556348" y="985596"/>
                      </a:cubicBezTo>
                      <a:cubicBezTo>
                        <a:pt x="1559331" y="991982"/>
                        <a:pt x="1561738" y="998966"/>
                        <a:pt x="1563349" y="1005611"/>
                      </a:cubicBezTo>
                      <a:cubicBezTo>
                        <a:pt x="1564324" y="1008914"/>
                        <a:pt x="1564841" y="1012495"/>
                        <a:pt x="1565537" y="1015957"/>
                      </a:cubicBezTo>
                      <a:cubicBezTo>
                        <a:pt x="1565835" y="1017707"/>
                        <a:pt x="1565994" y="1019538"/>
                        <a:pt x="1566233" y="1021328"/>
                      </a:cubicBezTo>
                      <a:cubicBezTo>
                        <a:pt x="1566452" y="1023119"/>
                        <a:pt x="1566671" y="1024910"/>
                        <a:pt x="1566691" y="1026780"/>
                      </a:cubicBezTo>
                      <a:cubicBezTo>
                        <a:pt x="1567566" y="1041403"/>
                        <a:pt x="1564721" y="1057499"/>
                        <a:pt x="1557203" y="1071207"/>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6" name="Freeform 5">
                  <a:extLst>
                    <a:ext uri="{FF2B5EF4-FFF2-40B4-BE49-F238E27FC236}">
                      <a16:creationId xmlns:a16="http://schemas.microsoft.com/office/drawing/2014/main" id="{42BA9239-8EE8-10E3-BB07-BC632681E8D6}"/>
                    </a:ext>
                  </a:extLst>
                </p:cNvPr>
                <p:cNvSpPr/>
                <p:nvPr/>
              </p:nvSpPr>
              <p:spPr>
                <a:xfrm>
                  <a:off x="2348466" y="2840203"/>
                  <a:ext cx="1448167" cy="1830652"/>
                </a:xfrm>
                <a:custGeom>
                  <a:avLst/>
                  <a:gdLst>
                    <a:gd name="connsiteX0" fmla="*/ 1447770 w 1448167"/>
                    <a:gd name="connsiteY0" fmla="*/ 945864 h 1830652"/>
                    <a:gd name="connsiteX1" fmla="*/ 1447352 w 1448167"/>
                    <a:gd name="connsiteY1" fmla="*/ 942482 h 1830652"/>
                    <a:gd name="connsiteX2" fmla="*/ 1445860 w 1448167"/>
                    <a:gd name="connsiteY2" fmla="*/ 935558 h 1830652"/>
                    <a:gd name="connsiteX3" fmla="*/ 1441246 w 1448167"/>
                    <a:gd name="connsiteY3" fmla="*/ 922287 h 1830652"/>
                    <a:gd name="connsiteX4" fmla="*/ 1428179 w 1448167"/>
                    <a:gd name="connsiteY4" fmla="*/ 902591 h 1830652"/>
                    <a:gd name="connsiteX5" fmla="*/ 1423326 w 1448167"/>
                    <a:gd name="connsiteY5" fmla="*/ 897358 h 1830652"/>
                    <a:gd name="connsiteX6" fmla="*/ 1418115 w 1448167"/>
                    <a:gd name="connsiteY6" fmla="*/ 891648 h 1830652"/>
                    <a:gd name="connsiteX7" fmla="*/ 1407991 w 1448167"/>
                    <a:gd name="connsiteY7" fmla="*/ 880029 h 1830652"/>
                    <a:gd name="connsiteX8" fmla="*/ 1371196 w 1448167"/>
                    <a:gd name="connsiteY8" fmla="*/ 830687 h 1830652"/>
                    <a:gd name="connsiteX9" fmla="*/ 1340586 w 1448167"/>
                    <a:gd name="connsiteY9" fmla="*/ 776929 h 1830652"/>
                    <a:gd name="connsiteX10" fmla="*/ 1318230 w 1448167"/>
                    <a:gd name="connsiteY10" fmla="*/ 718635 h 1830652"/>
                    <a:gd name="connsiteX11" fmla="*/ 1316122 w 1448167"/>
                    <a:gd name="connsiteY11" fmla="*/ 711054 h 1830652"/>
                    <a:gd name="connsiteX12" fmla="*/ 1314153 w 1448167"/>
                    <a:gd name="connsiteY12" fmla="*/ 703434 h 1830652"/>
                    <a:gd name="connsiteX13" fmla="*/ 1310832 w 1448167"/>
                    <a:gd name="connsiteY13" fmla="*/ 687995 h 1830652"/>
                    <a:gd name="connsiteX14" fmla="*/ 1308286 w 1448167"/>
                    <a:gd name="connsiteY14" fmla="*/ 672715 h 1830652"/>
                    <a:gd name="connsiteX15" fmla="*/ 1307112 w 1448167"/>
                    <a:gd name="connsiteY15" fmla="*/ 665075 h 1830652"/>
                    <a:gd name="connsiteX16" fmla="*/ 1306217 w 1448167"/>
                    <a:gd name="connsiteY16" fmla="*/ 657415 h 1830652"/>
                    <a:gd name="connsiteX17" fmla="*/ 1303413 w 1448167"/>
                    <a:gd name="connsiteY17" fmla="*/ 626756 h 1830652"/>
                    <a:gd name="connsiteX18" fmla="*/ 1302697 w 1448167"/>
                    <a:gd name="connsiteY18" fmla="*/ 611476 h 1830652"/>
                    <a:gd name="connsiteX19" fmla="*/ 1302319 w 1448167"/>
                    <a:gd name="connsiteY19" fmla="*/ 596276 h 1830652"/>
                    <a:gd name="connsiteX20" fmla="*/ 1301086 w 1448167"/>
                    <a:gd name="connsiteY20" fmla="*/ 478712 h 1830652"/>
                    <a:gd name="connsiteX21" fmla="*/ 1298540 w 1448167"/>
                    <a:gd name="connsiteY21" fmla="*/ 450261 h 1830652"/>
                    <a:gd name="connsiteX22" fmla="*/ 1294204 w 1448167"/>
                    <a:gd name="connsiteY22" fmla="*/ 422128 h 1830652"/>
                    <a:gd name="connsiteX23" fmla="*/ 1292931 w 1448167"/>
                    <a:gd name="connsiteY23" fmla="*/ 415125 h 1830652"/>
                    <a:gd name="connsiteX24" fmla="*/ 1292295 w 1448167"/>
                    <a:gd name="connsiteY24" fmla="*/ 411623 h 1830652"/>
                    <a:gd name="connsiteX25" fmla="*/ 1291499 w 1448167"/>
                    <a:gd name="connsiteY25" fmla="*/ 408141 h 1830652"/>
                    <a:gd name="connsiteX26" fmla="*/ 1288337 w 1448167"/>
                    <a:gd name="connsiteY26" fmla="*/ 394234 h 1830652"/>
                    <a:gd name="connsiteX27" fmla="*/ 1280719 w 1448167"/>
                    <a:gd name="connsiteY27" fmla="*/ 367335 h 1830652"/>
                    <a:gd name="connsiteX28" fmla="*/ 1258383 w 1448167"/>
                    <a:gd name="connsiteY28" fmla="*/ 316323 h 1830652"/>
                    <a:gd name="connsiteX29" fmla="*/ 1243904 w 1448167"/>
                    <a:gd name="connsiteY29" fmla="*/ 292507 h 1830652"/>
                    <a:gd name="connsiteX30" fmla="*/ 1239966 w 1448167"/>
                    <a:gd name="connsiteY30" fmla="*/ 286757 h 1830652"/>
                    <a:gd name="connsiteX31" fmla="*/ 1235868 w 1448167"/>
                    <a:gd name="connsiteY31" fmla="*/ 281107 h 1830652"/>
                    <a:gd name="connsiteX32" fmla="*/ 1227237 w 1448167"/>
                    <a:gd name="connsiteY32" fmla="*/ 269965 h 1830652"/>
                    <a:gd name="connsiteX33" fmla="*/ 1056645 w 1448167"/>
                    <a:gd name="connsiteY33" fmla="*/ 116032 h 1830652"/>
                    <a:gd name="connsiteX34" fmla="*/ 1044473 w 1448167"/>
                    <a:gd name="connsiteY34" fmla="*/ 108293 h 1830652"/>
                    <a:gd name="connsiteX35" fmla="*/ 1032102 w 1448167"/>
                    <a:gd name="connsiteY35" fmla="*/ 100871 h 1830652"/>
                    <a:gd name="connsiteX36" fmla="*/ 1007002 w 1448167"/>
                    <a:gd name="connsiteY36" fmla="*/ 86666 h 1830652"/>
                    <a:gd name="connsiteX37" fmla="*/ 994213 w 1448167"/>
                    <a:gd name="connsiteY37" fmla="*/ 80021 h 1830652"/>
                    <a:gd name="connsiteX38" fmla="*/ 981324 w 1448167"/>
                    <a:gd name="connsiteY38" fmla="*/ 73555 h 1830652"/>
                    <a:gd name="connsiteX39" fmla="*/ 955130 w 1448167"/>
                    <a:gd name="connsiteY39" fmla="*/ 61518 h 1830652"/>
                    <a:gd name="connsiteX40" fmla="*/ 846156 w 1448167"/>
                    <a:gd name="connsiteY40" fmla="*/ 24014 h 1830652"/>
                    <a:gd name="connsiteX41" fmla="*/ 732449 w 1448167"/>
                    <a:gd name="connsiteY41" fmla="*/ 4118 h 1830652"/>
                    <a:gd name="connsiteX42" fmla="*/ 674710 w 1448167"/>
                    <a:gd name="connsiteY42" fmla="*/ 438 h 1830652"/>
                    <a:gd name="connsiteX43" fmla="*/ 660231 w 1448167"/>
                    <a:gd name="connsiteY43" fmla="*/ 179 h 1830652"/>
                    <a:gd name="connsiteX44" fmla="*/ 652991 w 1448167"/>
                    <a:gd name="connsiteY44" fmla="*/ 60 h 1830652"/>
                    <a:gd name="connsiteX45" fmla="*/ 649371 w 1448167"/>
                    <a:gd name="connsiteY45" fmla="*/ 0 h 1830652"/>
                    <a:gd name="connsiteX46" fmla="*/ 645691 w 1448167"/>
                    <a:gd name="connsiteY46" fmla="*/ 60 h 1830652"/>
                    <a:gd name="connsiteX47" fmla="*/ 616195 w 1448167"/>
                    <a:gd name="connsiteY47" fmla="*/ 577 h 1830652"/>
                    <a:gd name="connsiteX48" fmla="*/ 608677 w 1448167"/>
                    <a:gd name="connsiteY48" fmla="*/ 478 h 1830652"/>
                    <a:gd name="connsiteX49" fmla="*/ 604918 w 1448167"/>
                    <a:gd name="connsiteY49" fmla="*/ 438 h 1830652"/>
                    <a:gd name="connsiteX50" fmla="*/ 601318 w 1448167"/>
                    <a:gd name="connsiteY50" fmla="*/ 517 h 1830652"/>
                    <a:gd name="connsiteX51" fmla="*/ 586958 w 1448167"/>
                    <a:gd name="connsiteY51" fmla="*/ 875 h 1830652"/>
                    <a:gd name="connsiteX52" fmla="*/ 572598 w 1448167"/>
                    <a:gd name="connsiteY52" fmla="*/ 1293 h 1830652"/>
                    <a:gd name="connsiteX53" fmla="*/ 558278 w 1448167"/>
                    <a:gd name="connsiteY53" fmla="*/ 2387 h 1830652"/>
                    <a:gd name="connsiteX54" fmla="*/ 543957 w 1448167"/>
                    <a:gd name="connsiteY54" fmla="*/ 3462 h 1830652"/>
                    <a:gd name="connsiteX55" fmla="*/ 529717 w 1448167"/>
                    <a:gd name="connsiteY55" fmla="*/ 5213 h 1830652"/>
                    <a:gd name="connsiteX56" fmla="*/ 515476 w 1448167"/>
                    <a:gd name="connsiteY56" fmla="*/ 7023 h 1830652"/>
                    <a:gd name="connsiteX57" fmla="*/ 508395 w 1448167"/>
                    <a:gd name="connsiteY57" fmla="*/ 8137 h 1830652"/>
                    <a:gd name="connsiteX58" fmla="*/ 501334 w 1448167"/>
                    <a:gd name="connsiteY58" fmla="*/ 9391 h 1830652"/>
                    <a:gd name="connsiteX59" fmla="*/ 390730 w 1448167"/>
                    <a:gd name="connsiteY59" fmla="*/ 39413 h 1830652"/>
                    <a:gd name="connsiteX60" fmla="*/ 196232 w 1448167"/>
                    <a:gd name="connsiteY60" fmla="*/ 158868 h 1830652"/>
                    <a:gd name="connsiteX61" fmla="*/ 59671 w 1448167"/>
                    <a:gd name="connsiteY61" fmla="*/ 341829 h 1830652"/>
                    <a:gd name="connsiteX62" fmla="*/ 1415 w 1448167"/>
                    <a:gd name="connsiteY62" fmla="*/ 562473 h 1830652"/>
                    <a:gd name="connsiteX63" fmla="*/ 28982 w 1448167"/>
                    <a:gd name="connsiteY63" fmla="*/ 789065 h 1830652"/>
                    <a:gd name="connsiteX64" fmla="*/ 139328 w 1448167"/>
                    <a:gd name="connsiteY64" fmla="*/ 988839 h 1830652"/>
                    <a:gd name="connsiteX65" fmla="*/ 144340 w 1448167"/>
                    <a:gd name="connsiteY65" fmla="*/ 994927 h 1830652"/>
                    <a:gd name="connsiteX66" fmla="*/ 145892 w 1448167"/>
                    <a:gd name="connsiteY66" fmla="*/ 996837 h 1830652"/>
                    <a:gd name="connsiteX67" fmla="*/ 147284 w 1448167"/>
                    <a:gd name="connsiteY67" fmla="*/ 998866 h 1830652"/>
                    <a:gd name="connsiteX68" fmla="*/ 149491 w 1448167"/>
                    <a:gd name="connsiteY68" fmla="*/ 1002109 h 1830652"/>
                    <a:gd name="connsiteX69" fmla="*/ 157885 w 1448167"/>
                    <a:gd name="connsiteY69" fmla="*/ 1014604 h 1830652"/>
                    <a:gd name="connsiteX70" fmla="*/ 174214 w 1448167"/>
                    <a:gd name="connsiteY70" fmla="*/ 1039891 h 1830652"/>
                    <a:gd name="connsiteX71" fmla="*/ 204923 w 1448167"/>
                    <a:gd name="connsiteY71" fmla="*/ 1091978 h 1830652"/>
                    <a:gd name="connsiteX72" fmla="*/ 231595 w 1448167"/>
                    <a:gd name="connsiteY72" fmla="*/ 1147507 h 1830652"/>
                    <a:gd name="connsiteX73" fmla="*/ 241639 w 1448167"/>
                    <a:gd name="connsiteY73" fmla="*/ 1178346 h 1830652"/>
                    <a:gd name="connsiteX74" fmla="*/ 243409 w 1448167"/>
                    <a:gd name="connsiteY74" fmla="*/ 1186782 h 1830652"/>
                    <a:gd name="connsiteX75" fmla="*/ 244085 w 1448167"/>
                    <a:gd name="connsiteY75" fmla="*/ 1191198 h 1830652"/>
                    <a:gd name="connsiteX76" fmla="*/ 244642 w 1448167"/>
                    <a:gd name="connsiteY76" fmla="*/ 1195436 h 1830652"/>
                    <a:gd name="connsiteX77" fmla="*/ 246452 w 1448167"/>
                    <a:gd name="connsiteY77" fmla="*/ 1208866 h 1830652"/>
                    <a:gd name="connsiteX78" fmla="*/ 250072 w 1448167"/>
                    <a:gd name="connsiteY78" fmla="*/ 1240241 h 1830652"/>
                    <a:gd name="connsiteX79" fmla="*/ 250927 w 1448167"/>
                    <a:gd name="connsiteY79" fmla="*/ 1271458 h 1830652"/>
                    <a:gd name="connsiteX80" fmla="*/ 245338 w 1448167"/>
                    <a:gd name="connsiteY80" fmla="*/ 1333433 h 1830652"/>
                    <a:gd name="connsiteX81" fmla="*/ 242454 w 1448167"/>
                    <a:gd name="connsiteY81" fmla="*/ 1348733 h 1830652"/>
                    <a:gd name="connsiteX82" fmla="*/ 238994 w 1448167"/>
                    <a:gd name="connsiteY82" fmla="*/ 1363913 h 1830652"/>
                    <a:gd name="connsiteX83" fmla="*/ 234936 w 1448167"/>
                    <a:gd name="connsiteY83" fmla="*/ 1378955 h 1830652"/>
                    <a:gd name="connsiteX84" fmla="*/ 230580 w 1448167"/>
                    <a:gd name="connsiteY84" fmla="*/ 1393479 h 1830652"/>
                    <a:gd name="connsiteX85" fmla="*/ 218348 w 1448167"/>
                    <a:gd name="connsiteY85" fmla="*/ 1447555 h 1830652"/>
                    <a:gd name="connsiteX86" fmla="*/ 222326 w 1448167"/>
                    <a:gd name="connsiteY86" fmla="*/ 1498468 h 1830652"/>
                    <a:gd name="connsiteX87" fmla="*/ 246691 w 1448167"/>
                    <a:gd name="connsiteY87" fmla="*/ 1544686 h 1830652"/>
                    <a:gd name="connsiteX88" fmla="*/ 284162 w 1448167"/>
                    <a:gd name="connsiteY88" fmla="*/ 1586109 h 1830652"/>
                    <a:gd name="connsiteX89" fmla="*/ 327700 w 1448167"/>
                    <a:gd name="connsiteY89" fmla="*/ 1623831 h 1830652"/>
                    <a:gd name="connsiteX90" fmla="*/ 333369 w 1448167"/>
                    <a:gd name="connsiteY90" fmla="*/ 1628368 h 1830652"/>
                    <a:gd name="connsiteX91" fmla="*/ 334721 w 1448167"/>
                    <a:gd name="connsiteY91" fmla="*/ 1629442 h 1830652"/>
                    <a:gd name="connsiteX92" fmla="*/ 335755 w 1448167"/>
                    <a:gd name="connsiteY92" fmla="*/ 1630238 h 1830652"/>
                    <a:gd name="connsiteX93" fmla="*/ 338500 w 1448167"/>
                    <a:gd name="connsiteY93" fmla="*/ 1632188 h 1830652"/>
                    <a:gd name="connsiteX94" fmla="*/ 350414 w 1448167"/>
                    <a:gd name="connsiteY94" fmla="*/ 1640504 h 1830652"/>
                    <a:gd name="connsiteX95" fmla="*/ 374659 w 1448167"/>
                    <a:gd name="connsiteY95" fmla="*/ 1656819 h 1830652"/>
                    <a:gd name="connsiteX96" fmla="*/ 424144 w 1448167"/>
                    <a:gd name="connsiteY96" fmla="*/ 1688135 h 1830652"/>
                    <a:gd name="connsiteX97" fmla="*/ 526276 w 1448167"/>
                    <a:gd name="connsiteY97" fmla="*/ 1745235 h 1830652"/>
                    <a:gd name="connsiteX98" fmla="*/ 578883 w 1448167"/>
                    <a:gd name="connsiteY98" fmla="*/ 1770423 h 1830652"/>
                    <a:gd name="connsiteX99" fmla="*/ 605555 w 1448167"/>
                    <a:gd name="connsiteY99" fmla="*/ 1782023 h 1830652"/>
                    <a:gd name="connsiteX100" fmla="*/ 619020 w 1448167"/>
                    <a:gd name="connsiteY100" fmla="*/ 1787454 h 1830652"/>
                    <a:gd name="connsiteX101" fmla="*/ 625742 w 1448167"/>
                    <a:gd name="connsiteY101" fmla="*/ 1790160 h 1830652"/>
                    <a:gd name="connsiteX102" fmla="*/ 632525 w 1448167"/>
                    <a:gd name="connsiteY102" fmla="*/ 1792707 h 1830652"/>
                    <a:gd name="connsiteX103" fmla="*/ 646089 w 1448167"/>
                    <a:gd name="connsiteY103" fmla="*/ 1797800 h 1830652"/>
                    <a:gd name="connsiteX104" fmla="*/ 659753 w 1448167"/>
                    <a:gd name="connsiteY104" fmla="*/ 1802535 h 1830652"/>
                    <a:gd name="connsiteX105" fmla="*/ 673457 w 1448167"/>
                    <a:gd name="connsiteY105" fmla="*/ 1807032 h 1830652"/>
                    <a:gd name="connsiteX106" fmla="*/ 687220 w 1448167"/>
                    <a:gd name="connsiteY106" fmla="*/ 1811309 h 1830652"/>
                    <a:gd name="connsiteX107" fmla="*/ 742811 w 1448167"/>
                    <a:gd name="connsiteY107" fmla="*/ 1824798 h 1830652"/>
                    <a:gd name="connsiteX108" fmla="*/ 763675 w 1448167"/>
                    <a:gd name="connsiteY108" fmla="*/ 1828141 h 1830652"/>
                    <a:gd name="connsiteX109" fmla="*/ 773858 w 1448167"/>
                    <a:gd name="connsiteY109" fmla="*/ 1829275 h 1830652"/>
                    <a:gd name="connsiteX110" fmla="*/ 781337 w 1448167"/>
                    <a:gd name="connsiteY110" fmla="*/ 1829991 h 1830652"/>
                    <a:gd name="connsiteX111" fmla="*/ 789452 w 1448167"/>
                    <a:gd name="connsiteY111" fmla="*/ 1830469 h 1830652"/>
                    <a:gd name="connsiteX112" fmla="*/ 791480 w 1448167"/>
                    <a:gd name="connsiteY112" fmla="*/ 1830588 h 1830652"/>
                    <a:gd name="connsiteX113" fmla="*/ 793509 w 1448167"/>
                    <a:gd name="connsiteY113" fmla="*/ 1830608 h 1830652"/>
                    <a:gd name="connsiteX114" fmla="*/ 797407 w 1448167"/>
                    <a:gd name="connsiteY114" fmla="*/ 1829514 h 1830652"/>
                    <a:gd name="connsiteX115" fmla="*/ 808844 w 1448167"/>
                    <a:gd name="connsiteY115" fmla="*/ 1818293 h 1830652"/>
                    <a:gd name="connsiteX116" fmla="*/ 815586 w 1448167"/>
                    <a:gd name="connsiteY116" fmla="*/ 1803550 h 1830652"/>
                    <a:gd name="connsiteX117" fmla="*/ 817018 w 1448167"/>
                    <a:gd name="connsiteY117" fmla="*/ 1799113 h 1830652"/>
                    <a:gd name="connsiteX118" fmla="*/ 818510 w 1448167"/>
                    <a:gd name="connsiteY118" fmla="*/ 1793881 h 1830652"/>
                    <a:gd name="connsiteX119" fmla="*/ 819882 w 1448167"/>
                    <a:gd name="connsiteY119" fmla="*/ 1788548 h 1830652"/>
                    <a:gd name="connsiteX120" fmla="*/ 821155 w 1448167"/>
                    <a:gd name="connsiteY120" fmla="*/ 1783137 h 1830652"/>
                    <a:gd name="connsiteX121" fmla="*/ 827739 w 1448167"/>
                    <a:gd name="connsiteY121" fmla="*/ 1737854 h 1830652"/>
                    <a:gd name="connsiteX122" fmla="*/ 830225 w 1448167"/>
                    <a:gd name="connsiteY122" fmla="*/ 1691059 h 1830652"/>
                    <a:gd name="connsiteX123" fmla="*/ 830404 w 1448167"/>
                    <a:gd name="connsiteY123" fmla="*/ 1676555 h 1830652"/>
                    <a:gd name="connsiteX124" fmla="*/ 830444 w 1448167"/>
                    <a:gd name="connsiteY124" fmla="*/ 1672934 h 1830652"/>
                    <a:gd name="connsiteX125" fmla="*/ 830583 w 1448167"/>
                    <a:gd name="connsiteY125" fmla="*/ 1668219 h 1830652"/>
                    <a:gd name="connsiteX126" fmla="*/ 831040 w 1448167"/>
                    <a:gd name="connsiteY126" fmla="*/ 1660579 h 1830652"/>
                    <a:gd name="connsiteX127" fmla="*/ 833527 w 1448167"/>
                    <a:gd name="connsiteY127" fmla="*/ 1630437 h 1830652"/>
                    <a:gd name="connsiteX128" fmla="*/ 841084 w 1448167"/>
                    <a:gd name="connsiteY128" fmla="*/ 1570491 h 1830652"/>
                    <a:gd name="connsiteX129" fmla="*/ 852660 w 1448167"/>
                    <a:gd name="connsiteY129" fmla="*/ 1510824 h 1830652"/>
                    <a:gd name="connsiteX130" fmla="*/ 870342 w 1448167"/>
                    <a:gd name="connsiteY130" fmla="*/ 1451674 h 1830652"/>
                    <a:gd name="connsiteX131" fmla="*/ 897332 w 1448167"/>
                    <a:gd name="connsiteY131" fmla="*/ 1398572 h 1830652"/>
                    <a:gd name="connsiteX132" fmla="*/ 919110 w 1448167"/>
                    <a:gd name="connsiteY132" fmla="*/ 1374498 h 1830652"/>
                    <a:gd name="connsiteX133" fmla="*/ 933630 w 1448167"/>
                    <a:gd name="connsiteY133" fmla="*/ 1364650 h 1830652"/>
                    <a:gd name="connsiteX134" fmla="*/ 948905 w 1448167"/>
                    <a:gd name="connsiteY134" fmla="*/ 1358462 h 1830652"/>
                    <a:gd name="connsiteX135" fmla="*/ 949303 w 1448167"/>
                    <a:gd name="connsiteY135" fmla="*/ 1358303 h 1830652"/>
                    <a:gd name="connsiteX136" fmla="*/ 950715 w 1448167"/>
                    <a:gd name="connsiteY136" fmla="*/ 1357766 h 1830652"/>
                    <a:gd name="connsiteX137" fmla="*/ 953241 w 1448167"/>
                    <a:gd name="connsiteY137" fmla="*/ 1356910 h 1830652"/>
                    <a:gd name="connsiteX138" fmla="*/ 957954 w 1448167"/>
                    <a:gd name="connsiteY138" fmla="*/ 1355517 h 1830652"/>
                    <a:gd name="connsiteX139" fmla="*/ 962469 w 1448167"/>
                    <a:gd name="connsiteY139" fmla="*/ 1354363 h 1830652"/>
                    <a:gd name="connsiteX140" fmla="*/ 966905 w 1448167"/>
                    <a:gd name="connsiteY140" fmla="*/ 1353349 h 1830652"/>
                    <a:gd name="connsiteX141" fmla="*/ 975596 w 1448167"/>
                    <a:gd name="connsiteY141" fmla="*/ 1351757 h 1830652"/>
                    <a:gd name="connsiteX142" fmla="*/ 984169 w 1448167"/>
                    <a:gd name="connsiteY142" fmla="*/ 1350524 h 1830652"/>
                    <a:gd name="connsiteX143" fmla="*/ 992661 w 1448167"/>
                    <a:gd name="connsiteY143" fmla="*/ 1349589 h 1830652"/>
                    <a:gd name="connsiteX144" fmla="*/ 1001094 w 1448167"/>
                    <a:gd name="connsiteY144" fmla="*/ 1348932 h 1830652"/>
                    <a:gd name="connsiteX145" fmla="*/ 1017861 w 1448167"/>
                    <a:gd name="connsiteY145" fmla="*/ 1348116 h 1830652"/>
                    <a:gd name="connsiteX146" fmla="*/ 1083715 w 1448167"/>
                    <a:gd name="connsiteY146" fmla="*/ 1350384 h 1830652"/>
                    <a:gd name="connsiteX147" fmla="*/ 1113887 w 1448167"/>
                    <a:gd name="connsiteY147" fmla="*/ 1353468 h 1830652"/>
                    <a:gd name="connsiteX148" fmla="*/ 1143821 w 1448167"/>
                    <a:gd name="connsiteY148" fmla="*/ 1357487 h 1830652"/>
                    <a:gd name="connsiteX149" fmla="*/ 1196090 w 1448167"/>
                    <a:gd name="connsiteY149" fmla="*/ 1357189 h 1830652"/>
                    <a:gd name="connsiteX150" fmla="*/ 1240423 w 1448167"/>
                    <a:gd name="connsiteY150" fmla="*/ 1336398 h 1830652"/>
                    <a:gd name="connsiteX151" fmla="*/ 1270635 w 1448167"/>
                    <a:gd name="connsiteY151" fmla="*/ 1296109 h 1830652"/>
                    <a:gd name="connsiteX152" fmla="*/ 1279864 w 1448167"/>
                    <a:gd name="connsiteY152" fmla="*/ 1271378 h 1830652"/>
                    <a:gd name="connsiteX153" fmla="*/ 1285154 w 1448167"/>
                    <a:gd name="connsiteY153" fmla="*/ 1245414 h 1830652"/>
                    <a:gd name="connsiteX154" fmla="*/ 1285990 w 1448167"/>
                    <a:gd name="connsiteY154" fmla="*/ 1232999 h 1830652"/>
                    <a:gd name="connsiteX155" fmla="*/ 1285512 w 1448167"/>
                    <a:gd name="connsiteY155" fmla="*/ 1219351 h 1830652"/>
                    <a:gd name="connsiteX156" fmla="*/ 1282728 w 1448167"/>
                    <a:gd name="connsiteY156" fmla="*/ 1191119 h 1830652"/>
                    <a:gd name="connsiteX157" fmla="*/ 1280779 w 1448167"/>
                    <a:gd name="connsiteY157" fmla="*/ 1176694 h 1830652"/>
                    <a:gd name="connsiteX158" fmla="*/ 1280262 w 1448167"/>
                    <a:gd name="connsiteY158" fmla="*/ 1173053 h 1830652"/>
                    <a:gd name="connsiteX159" fmla="*/ 1279725 w 1448167"/>
                    <a:gd name="connsiteY159" fmla="*/ 1169094 h 1830652"/>
                    <a:gd name="connsiteX160" fmla="*/ 1278949 w 1448167"/>
                    <a:gd name="connsiteY160" fmla="*/ 1160261 h 1830652"/>
                    <a:gd name="connsiteX161" fmla="*/ 1282370 w 1448167"/>
                    <a:gd name="connsiteY161" fmla="*/ 1125085 h 1830652"/>
                    <a:gd name="connsiteX162" fmla="*/ 1287959 w 1448167"/>
                    <a:gd name="connsiteY162" fmla="*/ 1108273 h 1830652"/>
                    <a:gd name="connsiteX163" fmla="*/ 1289709 w 1448167"/>
                    <a:gd name="connsiteY163" fmla="*/ 1104274 h 1830652"/>
                    <a:gd name="connsiteX164" fmla="*/ 1291439 w 1448167"/>
                    <a:gd name="connsiteY164" fmla="*/ 1100613 h 1830652"/>
                    <a:gd name="connsiteX165" fmla="*/ 1295079 w 1448167"/>
                    <a:gd name="connsiteY165" fmla="*/ 1093351 h 1830652"/>
                    <a:gd name="connsiteX166" fmla="*/ 1312403 w 1448167"/>
                    <a:gd name="connsiteY166" fmla="*/ 1065716 h 1830652"/>
                    <a:gd name="connsiteX167" fmla="*/ 1329528 w 1448167"/>
                    <a:gd name="connsiteY167" fmla="*/ 1045701 h 1830652"/>
                    <a:gd name="connsiteX168" fmla="*/ 1339174 w 1448167"/>
                    <a:gd name="connsiteY168" fmla="*/ 1036569 h 1830652"/>
                    <a:gd name="connsiteX169" fmla="*/ 1344325 w 1448167"/>
                    <a:gd name="connsiteY169" fmla="*/ 1032311 h 1830652"/>
                    <a:gd name="connsiteX170" fmla="*/ 1349596 w 1448167"/>
                    <a:gd name="connsiteY170" fmla="*/ 1028212 h 1830652"/>
                    <a:gd name="connsiteX171" fmla="*/ 1360694 w 1448167"/>
                    <a:gd name="connsiteY171" fmla="*/ 1020692 h 1830652"/>
                    <a:gd name="connsiteX172" fmla="*/ 1366442 w 1448167"/>
                    <a:gd name="connsiteY172" fmla="*/ 1017210 h 1830652"/>
                    <a:gd name="connsiteX173" fmla="*/ 1372389 w 1448167"/>
                    <a:gd name="connsiteY173" fmla="*/ 1014067 h 1830652"/>
                    <a:gd name="connsiteX174" fmla="*/ 1384561 w 1448167"/>
                    <a:gd name="connsiteY174" fmla="*/ 1008416 h 1830652"/>
                    <a:gd name="connsiteX175" fmla="*/ 1390827 w 1448167"/>
                    <a:gd name="connsiteY175" fmla="*/ 1006029 h 1830652"/>
                    <a:gd name="connsiteX176" fmla="*/ 1397370 w 1448167"/>
                    <a:gd name="connsiteY176" fmla="*/ 1003721 h 1830652"/>
                    <a:gd name="connsiteX177" fmla="*/ 1399081 w 1448167"/>
                    <a:gd name="connsiteY177" fmla="*/ 1003243 h 1830652"/>
                    <a:gd name="connsiteX178" fmla="*/ 1443175 w 1448167"/>
                    <a:gd name="connsiteY178" fmla="*/ 972902 h 1830652"/>
                    <a:gd name="connsiteX179" fmla="*/ 1447193 w 1448167"/>
                    <a:gd name="connsiteY179" fmla="*/ 961701 h 1830652"/>
                    <a:gd name="connsiteX180" fmla="*/ 1447690 w 1448167"/>
                    <a:gd name="connsiteY180" fmla="*/ 958677 h 1830652"/>
                    <a:gd name="connsiteX181" fmla="*/ 1448009 w 1448167"/>
                    <a:gd name="connsiteY181" fmla="*/ 955573 h 1830652"/>
                    <a:gd name="connsiteX182" fmla="*/ 1448168 w 1448167"/>
                    <a:gd name="connsiteY182" fmla="*/ 952390 h 1830652"/>
                    <a:gd name="connsiteX183" fmla="*/ 1448028 w 1448167"/>
                    <a:gd name="connsiteY183" fmla="*/ 949107 h 1830652"/>
                    <a:gd name="connsiteX184" fmla="*/ 1447750 w 1448167"/>
                    <a:gd name="connsiteY184" fmla="*/ 945764 h 1830652"/>
                    <a:gd name="connsiteX185" fmla="*/ 1407673 w 1448167"/>
                    <a:gd name="connsiteY185" fmla="*/ 952927 h 1830652"/>
                    <a:gd name="connsiteX186" fmla="*/ 1407613 w 1448167"/>
                    <a:gd name="connsiteY186" fmla="*/ 953365 h 1830652"/>
                    <a:gd name="connsiteX187" fmla="*/ 1407633 w 1448167"/>
                    <a:gd name="connsiteY187" fmla="*/ 953544 h 1830652"/>
                    <a:gd name="connsiteX188" fmla="*/ 1407573 w 1448167"/>
                    <a:gd name="connsiteY188" fmla="*/ 953623 h 1830652"/>
                    <a:gd name="connsiteX189" fmla="*/ 1407573 w 1448167"/>
                    <a:gd name="connsiteY189" fmla="*/ 953782 h 1830652"/>
                    <a:gd name="connsiteX190" fmla="*/ 1406639 w 1448167"/>
                    <a:gd name="connsiteY190" fmla="*/ 954916 h 1830652"/>
                    <a:gd name="connsiteX191" fmla="*/ 1403019 w 1448167"/>
                    <a:gd name="connsiteY191" fmla="*/ 957881 h 1830652"/>
                    <a:gd name="connsiteX192" fmla="*/ 1396515 w 1448167"/>
                    <a:gd name="connsiteY192" fmla="*/ 961442 h 1830652"/>
                    <a:gd name="connsiteX193" fmla="*/ 1392656 w 1448167"/>
                    <a:gd name="connsiteY193" fmla="*/ 962994 h 1830652"/>
                    <a:gd name="connsiteX194" fmla="*/ 1390847 w 1448167"/>
                    <a:gd name="connsiteY194" fmla="*/ 963611 h 1830652"/>
                    <a:gd name="connsiteX195" fmla="*/ 1388122 w 1448167"/>
                    <a:gd name="connsiteY195" fmla="*/ 964407 h 1830652"/>
                    <a:gd name="connsiteX196" fmla="*/ 1385556 w 1448167"/>
                    <a:gd name="connsiteY196" fmla="*/ 965103 h 1830652"/>
                    <a:gd name="connsiteX197" fmla="*/ 1377003 w 1448167"/>
                    <a:gd name="connsiteY197" fmla="*/ 968107 h 1830652"/>
                    <a:gd name="connsiteX198" fmla="*/ 1369207 w 1448167"/>
                    <a:gd name="connsiteY198" fmla="*/ 971092 h 1830652"/>
                    <a:gd name="connsiteX199" fmla="*/ 1353991 w 1448167"/>
                    <a:gd name="connsiteY199" fmla="*/ 978155 h 1830652"/>
                    <a:gd name="connsiteX200" fmla="*/ 1346573 w 1448167"/>
                    <a:gd name="connsiteY200" fmla="*/ 982094 h 1830652"/>
                    <a:gd name="connsiteX201" fmla="*/ 1339393 w 1448167"/>
                    <a:gd name="connsiteY201" fmla="*/ 986431 h 1830652"/>
                    <a:gd name="connsiteX202" fmla="*/ 1325570 w 1448167"/>
                    <a:gd name="connsiteY202" fmla="*/ 995802 h 1830652"/>
                    <a:gd name="connsiteX203" fmla="*/ 1319026 w 1448167"/>
                    <a:gd name="connsiteY203" fmla="*/ 1000896 h 1830652"/>
                    <a:gd name="connsiteX204" fmla="*/ 1312661 w 1448167"/>
                    <a:gd name="connsiteY204" fmla="*/ 1006168 h 1830652"/>
                    <a:gd name="connsiteX205" fmla="*/ 1300787 w 1448167"/>
                    <a:gd name="connsiteY205" fmla="*/ 1017389 h 1830652"/>
                    <a:gd name="connsiteX206" fmla="*/ 1279983 w 1448167"/>
                    <a:gd name="connsiteY206" fmla="*/ 1041682 h 1830652"/>
                    <a:gd name="connsiteX207" fmla="*/ 1259318 w 1448167"/>
                    <a:gd name="connsiteY207" fmla="*/ 1074629 h 1830652"/>
                    <a:gd name="connsiteX208" fmla="*/ 1255022 w 1448167"/>
                    <a:gd name="connsiteY208" fmla="*/ 1083184 h 1830652"/>
                    <a:gd name="connsiteX209" fmla="*/ 1252973 w 1448167"/>
                    <a:gd name="connsiteY209" fmla="*/ 1087502 h 1830652"/>
                    <a:gd name="connsiteX210" fmla="*/ 1251840 w 1448167"/>
                    <a:gd name="connsiteY210" fmla="*/ 1090029 h 1830652"/>
                    <a:gd name="connsiteX211" fmla="*/ 1250666 w 1448167"/>
                    <a:gd name="connsiteY211" fmla="*/ 1092754 h 1830652"/>
                    <a:gd name="connsiteX212" fmla="*/ 1243168 w 1448167"/>
                    <a:gd name="connsiteY212" fmla="*/ 1115316 h 1830652"/>
                    <a:gd name="connsiteX213" fmla="*/ 1238574 w 1448167"/>
                    <a:gd name="connsiteY213" fmla="*/ 1162449 h 1830652"/>
                    <a:gd name="connsiteX214" fmla="*/ 1239628 w 1448167"/>
                    <a:gd name="connsiteY214" fmla="*/ 1174267 h 1830652"/>
                    <a:gd name="connsiteX215" fmla="*/ 1240244 w 1448167"/>
                    <a:gd name="connsiteY215" fmla="*/ 1178803 h 1830652"/>
                    <a:gd name="connsiteX216" fmla="*/ 1240761 w 1448167"/>
                    <a:gd name="connsiteY216" fmla="*/ 1182424 h 1830652"/>
                    <a:gd name="connsiteX217" fmla="*/ 1242631 w 1448167"/>
                    <a:gd name="connsiteY217" fmla="*/ 1196332 h 1830652"/>
                    <a:gd name="connsiteX218" fmla="*/ 1245177 w 1448167"/>
                    <a:gd name="connsiteY218" fmla="*/ 1221957 h 1830652"/>
                    <a:gd name="connsiteX219" fmla="*/ 1245575 w 1448167"/>
                    <a:gd name="connsiteY219" fmla="*/ 1233238 h 1830652"/>
                    <a:gd name="connsiteX220" fmla="*/ 1245575 w 1448167"/>
                    <a:gd name="connsiteY220" fmla="*/ 1234671 h 1830652"/>
                    <a:gd name="connsiteX221" fmla="*/ 1245455 w 1448167"/>
                    <a:gd name="connsiteY221" fmla="*/ 1236421 h 1830652"/>
                    <a:gd name="connsiteX222" fmla="*/ 1245038 w 1448167"/>
                    <a:gd name="connsiteY222" fmla="*/ 1240739 h 1830652"/>
                    <a:gd name="connsiteX223" fmla="*/ 1241000 w 1448167"/>
                    <a:gd name="connsiteY223" fmla="*/ 1260396 h 1830652"/>
                    <a:gd name="connsiteX224" fmla="*/ 1234098 w 1448167"/>
                    <a:gd name="connsiteY224" fmla="*/ 1278939 h 1830652"/>
                    <a:gd name="connsiteX225" fmla="*/ 1214567 w 1448167"/>
                    <a:gd name="connsiteY225" fmla="*/ 1305440 h 1830652"/>
                    <a:gd name="connsiteX226" fmla="*/ 1202693 w 1448167"/>
                    <a:gd name="connsiteY226" fmla="*/ 1312980 h 1830652"/>
                    <a:gd name="connsiteX227" fmla="*/ 1188273 w 1448167"/>
                    <a:gd name="connsiteY227" fmla="*/ 1317616 h 1830652"/>
                    <a:gd name="connsiteX228" fmla="*/ 1149867 w 1448167"/>
                    <a:gd name="connsiteY228" fmla="*/ 1317596 h 1830652"/>
                    <a:gd name="connsiteX229" fmla="*/ 1118740 w 1448167"/>
                    <a:gd name="connsiteY229" fmla="*/ 1313418 h 1830652"/>
                    <a:gd name="connsiteX230" fmla="*/ 1087136 w 1448167"/>
                    <a:gd name="connsiteY230" fmla="*/ 1310195 h 1830652"/>
                    <a:gd name="connsiteX231" fmla="*/ 1016767 w 1448167"/>
                    <a:gd name="connsiteY231" fmla="*/ 1307788 h 1830652"/>
                    <a:gd name="connsiteX232" fmla="*/ 998270 w 1448167"/>
                    <a:gd name="connsiteY232" fmla="*/ 1308703 h 1830652"/>
                    <a:gd name="connsiteX233" fmla="*/ 988823 w 1448167"/>
                    <a:gd name="connsiteY233" fmla="*/ 1309459 h 1830652"/>
                    <a:gd name="connsiteX234" fmla="*/ 979137 w 1448167"/>
                    <a:gd name="connsiteY234" fmla="*/ 1310533 h 1830652"/>
                    <a:gd name="connsiteX235" fmla="*/ 969132 w 1448167"/>
                    <a:gd name="connsiteY235" fmla="*/ 1311986 h 1830652"/>
                    <a:gd name="connsiteX236" fmla="*/ 958670 w 1448167"/>
                    <a:gd name="connsiteY236" fmla="*/ 1313896 h 1830652"/>
                    <a:gd name="connsiteX237" fmla="*/ 953081 w 1448167"/>
                    <a:gd name="connsiteY237" fmla="*/ 1315149 h 1830652"/>
                    <a:gd name="connsiteX238" fmla="*/ 950277 w 1448167"/>
                    <a:gd name="connsiteY238" fmla="*/ 1315825 h 1830652"/>
                    <a:gd name="connsiteX239" fmla="*/ 947214 w 1448167"/>
                    <a:gd name="connsiteY239" fmla="*/ 1316661 h 1830652"/>
                    <a:gd name="connsiteX240" fmla="*/ 940651 w 1448167"/>
                    <a:gd name="connsiteY240" fmla="*/ 1318611 h 1830652"/>
                    <a:gd name="connsiteX241" fmla="*/ 938841 w 1448167"/>
                    <a:gd name="connsiteY241" fmla="*/ 1319208 h 1830652"/>
                    <a:gd name="connsiteX242" fmla="*/ 936812 w 1448167"/>
                    <a:gd name="connsiteY242" fmla="*/ 1319924 h 1830652"/>
                    <a:gd name="connsiteX243" fmla="*/ 935658 w 1448167"/>
                    <a:gd name="connsiteY243" fmla="*/ 1320362 h 1830652"/>
                    <a:gd name="connsiteX244" fmla="*/ 914496 w 1448167"/>
                    <a:gd name="connsiteY244" fmla="*/ 1329156 h 1830652"/>
                    <a:gd name="connsiteX245" fmla="*/ 893334 w 1448167"/>
                    <a:gd name="connsiteY245" fmla="*/ 1343481 h 1830652"/>
                    <a:gd name="connsiteX246" fmla="*/ 864295 w 1448167"/>
                    <a:gd name="connsiteY246" fmla="*/ 1375393 h 1830652"/>
                    <a:gd name="connsiteX247" fmla="*/ 832492 w 1448167"/>
                    <a:gd name="connsiteY247" fmla="*/ 1437548 h 1830652"/>
                    <a:gd name="connsiteX248" fmla="*/ 813299 w 1448167"/>
                    <a:gd name="connsiteY248" fmla="*/ 1501672 h 1830652"/>
                    <a:gd name="connsiteX249" fmla="*/ 801127 w 1448167"/>
                    <a:gd name="connsiteY249" fmla="*/ 1564403 h 1830652"/>
                    <a:gd name="connsiteX250" fmla="*/ 793270 w 1448167"/>
                    <a:gd name="connsiteY250" fmla="*/ 1626677 h 1830652"/>
                    <a:gd name="connsiteX251" fmla="*/ 790685 w 1448167"/>
                    <a:gd name="connsiteY251" fmla="*/ 1658072 h 1830652"/>
                    <a:gd name="connsiteX252" fmla="*/ 790188 w 1448167"/>
                    <a:gd name="connsiteY252" fmla="*/ 1666209 h 1830652"/>
                    <a:gd name="connsiteX253" fmla="*/ 790029 w 1448167"/>
                    <a:gd name="connsiteY253" fmla="*/ 1669452 h 1830652"/>
                    <a:gd name="connsiteX254" fmla="*/ 789989 w 1448167"/>
                    <a:gd name="connsiteY254" fmla="*/ 1672994 h 1830652"/>
                    <a:gd name="connsiteX255" fmla="*/ 789949 w 1448167"/>
                    <a:gd name="connsiteY255" fmla="*/ 1676476 h 1830652"/>
                    <a:gd name="connsiteX256" fmla="*/ 789770 w 1448167"/>
                    <a:gd name="connsiteY256" fmla="*/ 1690343 h 1830652"/>
                    <a:gd name="connsiteX257" fmla="*/ 787443 w 1448167"/>
                    <a:gd name="connsiteY257" fmla="*/ 1734332 h 1830652"/>
                    <a:gd name="connsiteX258" fmla="*/ 781635 w 1448167"/>
                    <a:gd name="connsiteY258" fmla="*/ 1774641 h 1830652"/>
                    <a:gd name="connsiteX259" fmla="*/ 780581 w 1448167"/>
                    <a:gd name="connsiteY259" fmla="*/ 1779098 h 1830652"/>
                    <a:gd name="connsiteX260" fmla="*/ 780064 w 1448167"/>
                    <a:gd name="connsiteY260" fmla="*/ 1781306 h 1830652"/>
                    <a:gd name="connsiteX261" fmla="*/ 779487 w 1448167"/>
                    <a:gd name="connsiteY261" fmla="*/ 1783376 h 1830652"/>
                    <a:gd name="connsiteX262" fmla="*/ 778334 w 1448167"/>
                    <a:gd name="connsiteY262" fmla="*/ 1787434 h 1830652"/>
                    <a:gd name="connsiteX263" fmla="*/ 777777 w 1448167"/>
                    <a:gd name="connsiteY263" fmla="*/ 1789125 h 1830652"/>
                    <a:gd name="connsiteX264" fmla="*/ 777777 w 1448167"/>
                    <a:gd name="connsiteY264" fmla="*/ 1789165 h 1830652"/>
                    <a:gd name="connsiteX265" fmla="*/ 777777 w 1448167"/>
                    <a:gd name="connsiteY265" fmla="*/ 1789165 h 1830652"/>
                    <a:gd name="connsiteX266" fmla="*/ 777598 w 1448167"/>
                    <a:gd name="connsiteY266" fmla="*/ 1789125 h 1830652"/>
                    <a:gd name="connsiteX267" fmla="*/ 769045 w 1448167"/>
                    <a:gd name="connsiteY267" fmla="*/ 1788190 h 1830652"/>
                    <a:gd name="connsiteX268" fmla="*/ 750150 w 1448167"/>
                    <a:gd name="connsiteY268" fmla="*/ 1785166 h 1830652"/>
                    <a:gd name="connsiteX269" fmla="*/ 698677 w 1448167"/>
                    <a:gd name="connsiteY269" fmla="*/ 1772652 h 1830652"/>
                    <a:gd name="connsiteX270" fmla="*/ 685729 w 1448167"/>
                    <a:gd name="connsiteY270" fmla="*/ 1768633 h 1830652"/>
                    <a:gd name="connsiteX271" fmla="*/ 679245 w 1448167"/>
                    <a:gd name="connsiteY271" fmla="*/ 1766603 h 1830652"/>
                    <a:gd name="connsiteX272" fmla="*/ 672781 w 1448167"/>
                    <a:gd name="connsiteY272" fmla="*/ 1764395 h 1830652"/>
                    <a:gd name="connsiteX273" fmla="*/ 659833 w 1448167"/>
                    <a:gd name="connsiteY273" fmla="*/ 1759918 h 1830652"/>
                    <a:gd name="connsiteX274" fmla="*/ 646905 w 1448167"/>
                    <a:gd name="connsiteY274" fmla="*/ 1755064 h 1830652"/>
                    <a:gd name="connsiteX275" fmla="*/ 640441 w 1448167"/>
                    <a:gd name="connsiteY275" fmla="*/ 1752637 h 1830652"/>
                    <a:gd name="connsiteX276" fmla="*/ 633996 w 1448167"/>
                    <a:gd name="connsiteY276" fmla="*/ 1750030 h 1830652"/>
                    <a:gd name="connsiteX277" fmla="*/ 621108 w 1448167"/>
                    <a:gd name="connsiteY277" fmla="*/ 1744818 h 1830652"/>
                    <a:gd name="connsiteX278" fmla="*/ 595451 w 1448167"/>
                    <a:gd name="connsiteY278" fmla="*/ 1733656 h 1830652"/>
                    <a:gd name="connsiteX279" fmla="*/ 544594 w 1448167"/>
                    <a:gd name="connsiteY279" fmla="*/ 1709304 h 1830652"/>
                    <a:gd name="connsiteX280" fmla="*/ 445187 w 1448167"/>
                    <a:gd name="connsiteY280" fmla="*/ 1653715 h 1830652"/>
                    <a:gd name="connsiteX281" fmla="*/ 396915 w 1448167"/>
                    <a:gd name="connsiteY281" fmla="*/ 1623175 h 1830652"/>
                    <a:gd name="connsiteX282" fmla="*/ 373366 w 1448167"/>
                    <a:gd name="connsiteY282" fmla="*/ 1607338 h 1830652"/>
                    <a:gd name="connsiteX283" fmla="*/ 361970 w 1448167"/>
                    <a:gd name="connsiteY283" fmla="*/ 1599380 h 1830652"/>
                    <a:gd name="connsiteX284" fmla="*/ 359802 w 1448167"/>
                    <a:gd name="connsiteY284" fmla="*/ 1597828 h 1830652"/>
                    <a:gd name="connsiteX285" fmla="*/ 359643 w 1448167"/>
                    <a:gd name="connsiteY285" fmla="*/ 1597708 h 1830652"/>
                    <a:gd name="connsiteX286" fmla="*/ 358489 w 1448167"/>
                    <a:gd name="connsiteY286" fmla="*/ 1596793 h 1830652"/>
                    <a:gd name="connsiteX287" fmla="*/ 353039 w 1448167"/>
                    <a:gd name="connsiteY287" fmla="*/ 1592436 h 1830652"/>
                    <a:gd name="connsiteX288" fmla="*/ 312067 w 1448167"/>
                    <a:gd name="connsiteY288" fmla="*/ 1556962 h 1830652"/>
                    <a:gd name="connsiteX289" fmla="*/ 302839 w 1448167"/>
                    <a:gd name="connsiteY289" fmla="*/ 1547909 h 1830652"/>
                    <a:gd name="connsiteX290" fmla="*/ 294246 w 1448167"/>
                    <a:gd name="connsiteY290" fmla="*/ 1538817 h 1830652"/>
                    <a:gd name="connsiteX291" fmla="*/ 279190 w 1448167"/>
                    <a:gd name="connsiteY291" fmla="*/ 1520732 h 1830652"/>
                    <a:gd name="connsiteX292" fmla="*/ 261071 w 1448167"/>
                    <a:gd name="connsiteY292" fmla="*/ 1486949 h 1830652"/>
                    <a:gd name="connsiteX293" fmla="*/ 258087 w 1448167"/>
                    <a:gd name="connsiteY293" fmla="*/ 1470754 h 1830652"/>
                    <a:gd name="connsiteX294" fmla="*/ 258585 w 1448167"/>
                    <a:gd name="connsiteY294" fmla="*/ 1452111 h 1830652"/>
                    <a:gd name="connsiteX295" fmla="*/ 269265 w 1448167"/>
                    <a:gd name="connsiteY295" fmla="*/ 1405595 h 1830652"/>
                    <a:gd name="connsiteX296" fmla="*/ 273820 w 1448167"/>
                    <a:gd name="connsiteY296" fmla="*/ 1390395 h 1830652"/>
                    <a:gd name="connsiteX297" fmla="*/ 278275 w 1448167"/>
                    <a:gd name="connsiteY297" fmla="*/ 1373841 h 1830652"/>
                    <a:gd name="connsiteX298" fmla="*/ 282094 w 1448167"/>
                    <a:gd name="connsiteY298" fmla="*/ 1357129 h 1830652"/>
                    <a:gd name="connsiteX299" fmla="*/ 285256 w 1448167"/>
                    <a:gd name="connsiteY299" fmla="*/ 1340297 h 1830652"/>
                    <a:gd name="connsiteX300" fmla="*/ 291402 w 1448167"/>
                    <a:gd name="connsiteY300" fmla="*/ 1272114 h 1830652"/>
                    <a:gd name="connsiteX301" fmla="*/ 290447 w 1448167"/>
                    <a:gd name="connsiteY301" fmla="*/ 1237615 h 1830652"/>
                    <a:gd name="connsiteX302" fmla="*/ 286350 w 1448167"/>
                    <a:gd name="connsiteY302" fmla="*/ 1202221 h 1830652"/>
                    <a:gd name="connsiteX303" fmla="*/ 284898 w 1448167"/>
                    <a:gd name="connsiteY303" fmla="*/ 1191417 h 1830652"/>
                    <a:gd name="connsiteX304" fmla="*/ 284202 w 1448167"/>
                    <a:gd name="connsiteY304" fmla="*/ 1185986 h 1830652"/>
                    <a:gd name="connsiteX305" fmla="*/ 283287 w 1448167"/>
                    <a:gd name="connsiteY305" fmla="*/ 1180017 h 1830652"/>
                    <a:gd name="connsiteX306" fmla="*/ 282213 w 1448167"/>
                    <a:gd name="connsiteY306" fmla="*/ 1174406 h 1830652"/>
                    <a:gd name="connsiteX307" fmla="*/ 281020 w 1448167"/>
                    <a:gd name="connsiteY307" fmla="*/ 1169154 h 1830652"/>
                    <a:gd name="connsiteX308" fmla="*/ 269225 w 1448167"/>
                    <a:gd name="connsiteY308" fmla="*/ 1132765 h 1830652"/>
                    <a:gd name="connsiteX309" fmla="*/ 240465 w 1448167"/>
                    <a:gd name="connsiteY309" fmla="*/ 1072799 h 1830652"/>
                    <a:gd name="connsiteX310" fmla="*/ 208503 w 1448167"/>
                    <a:gd name="connsiteY310" fmla="*/ 1018563 h 1830652"/>
                    <a:gd name="connsiteX311" fmla="*/ 191657 w 1448167"/>
                    <a:gd name="connsiteY311" fmla="*/ 992460 h 1830652"/>
                    <a:gd name="connsiteX312" fmla="*/ 182985 w 1448167"/>
                    <a:gd name="connsiteY312" fmla="*/ 979547 h 1830652"/>
                    <a:gd name="connsiteX313" fmla="*/ 180539 w 1448167"/>
                    <a:gd name="connsiteY313" fmla="*/ 975946 h 1830652"/>
                    <a:gd name="connsiteX314" fmla="*/ 178431 w 1448167"/>
                    <a:gd name="connsiteY314" fmla="*/ 972882 h 1830652"/>
                    <a:gd name="connsiteX315" fmla="*/ 176103 w 1448167"/>
                    <a:gd name="connsiteY315" fmla="*/ 969997 h 1830652"/>
                    <a:gd name="connsiteX316" fmla="*/ 170475 w 1448167"/>
                    <a:gd name="connsiteY316" fmla="*/ 963133 h 1830652"/>
                    <a:gd name="connsiteX317" fmla="*/ 67527 w 1448167"/>
                    <a:gd name="connsiteY317" fmla="*/ 776790 h 1830652"/>
                    <a:gd name="connsiteX318" fmla="*/ 41830 w 1448167"/>
                    <a:gd name="connsiteY318" fmla="*/ 565397 h 1830652"/>
                    <a:gd name="connsiteX319" fmla="*/ 96128 w 1448167"/>
                    <a:gd name="connsiteY319" fmla="*/ 359655 h 1830652"/>
                    <a:gd name="connsiteX320" fmla="*/ 223560 w 1448167"/>
                    <a:gd name="connsiteY320" fmla="*/ 188930 h 1830652"/>
                    <a:gd name="connsiteX321" fmla="*/ 405050 w 1448167"/>
                    <a:gd name="connsiteY321" fmla="*/ 77454 h 1830652"/>
                    <a:gd name="connsiteX322" fmla="*/ 508216 w 1448167"/>
                    <a:gd name="connsiteY322" fmla="*/ 49461 h 1830652"/>
                    <a:gd name="connsiteX323" fmla="*/ 514799 w 1448167"/>
                    <a:gd name="connsiteY323" fmla="*/ 48287 h 1830652"/>
                    <a:gd name="connsiteX324" fmla="*/ 521403 w 1448167"/>
                    <a:gd name="connsiteY324" fmla="*/ 47252 h 1830652"/>
                    <a:gd name="connsiteX325" fmla="*/ 534689 w 1448167"/>
                    <a:gd name="connsiteY325" fmla="*/ 45581 h 1830652"/>
                    <a:gd name="connsiteX326" fmla="*/ 547975 w 1448167"/>
                    <a:gd name="connsiteY326" fmla="*/ 43930 h 1830652"/>
                    <a:gd name="connsiteX327" fmla="*/ 561341 w 1448167"/>
                    <a:gd name="connsiteY327" fmla="*/ 42935 h 1830652"/>
                    <a:gd name="connsiteX328" fmla="*/ 574706 w 1448167"/>
                    <a:gd name="connsiteY328" fmla="*/ 41900 h 1830652"/>
                    <a:gd name="connsiteX329" fmla="*/ 588112 w 1448167"/>
                    <a:gd name="connsiteY329" fmla="*/ 41522 h 1830652"/>
                    <a:gd name="connsiteX330" fmla="*/ 601517 w 1448167"/>
                    <a:gd name="connsiteY330" fmla="*/ 41164 h 1830652"/>
                    <a:gd name="connsiteX331" fmla="*/ 604898 w 1448167"/>
                    <a:gd name="connsiteY331" fmla="*/ 41085 h 1830652"/>
                    <a:gd name="connsiteX332" fmla="*/ 608757 w 1448167"/>
                    <a:gd name="connsiteY332" fmla="*/ 41125 h 1830652"/>
                    <a:gd name="connsiteX333" fmla="*/ 616474 w 1448167"/>
                    <a:gd name="connsiteY333" fmla="*/ 41224 h 1830652"/>
                    <a:gd name="connsiteX334" fmla="*/ 645711 w 1448167"/>
                    <a:gd name="connsiteY334" fmla="*/ 40707 h 1830652"/>
                    <a:gd name="connsiteX335" fmla="*/ 649351 w 1448167"/>
                    <a:gd name="connsiteY335" fmla="*/ 40647 h 1830652"/>
                    <a:gd name="connsiteX336" fmla="*/ 652812 w 1448167"/>
                    <a:gd name="connsiteY336" fmla="*/ 40707 h 1830652"/>
                    <a:gd name="connsiteX337" fmla="*/ 659713 w 1448167"/>
                    <a:gd name="connsiteY337" fmla="*/ 40826 h 1830652"/>
                    <a:gd name="connsiteX338" fmla="*/ 673517 w 1448167"/>
                    <a:gd name="connsiteY338" fmla="*/ 41065 h 1830652"/>
                    <a:gd name="connsiteX339" fmla="*/ 728411 w 1448167"/>
                    <a:gd name="connsiteY339" fmla="*/ 44566 h 1830652"/>
                    <a:gd name="connsiteX340" fmla="*/ 836092 w 1448167"/>
                    <a:gd name="connsiteY340" fmla="*/ 63408 h 1830652"/>
                    <a:gd name="connsiteX341" fmla="*/ 938920 w 1448167"/>
                    <a:gd name="connsiteY341" fmla="*/ 98802 h 1830652"/>
                    <a:gd name="connsiteX342" fmla="*/ 963623 w 1448167"/>
                    <a:gd name="connsiteY342" fmla="*/ 110143 h 1830652"/>
                    <a:gd name="connsiteX343" fmla="*/ 975775 w 1448167"/>
                    <a:gd name="connsiteY343" fmla="*/ 116251 h 1830652"/>
                    <a:gd name="connsiteX344" fmla="*/ 987848 w 1448167"/>
                    <a:gd name="connsiteY344" fmla="*/ 122518 h 1830652"/>
                    <a:gd name="connsiteX345" fmla="*/ 1011516 w 1448167"/>
                    <a:gd name="connsiteY345" fmla="*/ 135928 h 1830652"/>
                    <a:gd name="connsiteX346" fmla="*/ 1023172 w 1448167"/>
                    <a:gd name="connsiteY346" fmla="*/ 142931 h 1830652"/>
                    <a:gd name="connsiteX347" fmla="*/ 1034648 w 1448167"/>
                    <a:gd name="connsiteY347" fmla="*/ 150233 h 1830652"/>
                    <a:gd name="connsiteX348" fmla="*/ 1121007 w 1448167"/>
                    <a:gd name="connsiteY348" fmla="*/ 216466 h 1830652"/>
                    <a:gd name="connsiteX349" fmla="*/ 1195593 w 1448167"/>
                    <a:gd name="connsiteY349" fmla="*/ 295452 h 1830652"/>
                    <a:gd name="connsiteX350" fmla="*/ 1203310 w 1448167"/>
                    <a:gd name="connsiteY350" fmla="*/ 305400 h 1830652"/>
                    <a:gd name="connsiteX351" fmla="*/ 1206870 w 1448167"/>
                    <a:gd name="connsiteY351" fmla="*/ 310314 h 1830652"/>
                    <a:gd name="connsiteX352" fmla="*/ 1210291 w 1448167"/>
                    <a:gd name="connsiteY352" fmla="*/ 315308 h 1830652"/>
                    <a:gd name="connsiteX353" fmla="*/ 1222901 w 1448167"/>
                    <a:gd name="connsiteY353" fmla="*/ 336019 h 1830652"/>
                    <a:gd name="connsiteX354" fmla="*/ 1242333 w 1448167"/>
                    <a:gd name="connsiteY354" fmla="*/ 380407 h 1830652"/>
                    <a:gd name="connsiteX355" fmla="*/ 1245913 w 1448167"/>
                    <a:gd name="connsiteY355" fmla="*/ 392006 h 1830652"/>
                    <a:gd name="connsiteX356" fmla="*/ 1247504 w 1448167"/>
                    <a:gd name="connsiteY356" fmla="*/ 397855 h 1830652"/>
                    <a:gd name="connsiteX357" fmla="*/ 1248280 w 1448167"/>
                    <a:gd name="connsiteY357" fmla="*/ 400800 h 1830652"/>
                    <a:gd name="connsiteX358" fmla="*/ 1248996 w 1448167"/>
                    <a:gd name="connsiteY358" fmla="*/ 403983 h 1830652"/>
                    <a:gd name="connsiteX359" fmla="*/ 1251899 w 1448167"/>
                    <a:gd name="connsiteY359" fmla="*/ 416756 h 1830652"/>
                    <a:gd name="connsiteX360" fmla="*/ 1252635 w 1448167"/>
                    <a:gd name="connsiteY360" fmla="*/ 419940 h 1830652"/>
                    <a:gd name="connsiteX361" fmla="*/ 1253212 w 1448167"/>
                    <a:gd name="connsiteY361" fmla="*/ 423143 h 1830652"/>
                    <a:gd name="connsiteX362" fmla="*/ 1254385 w 1448167"/>
                    <a:gd name="connsiteY362" fmla="*/ 429549 h 1830652"/>
                    <a:gd name="connsiteX363" fmla="*/ 1258363 w 1448167"/>
                    <a:gd name="connsiteY363" fmla="*/ 455314 h 1830652"/>
                    <a:gd name="connsiteX364" fmla="*/ 1260691 w 1448167"/>
                    <a:gd name="connsiteY364" fmla="*/ 481557 h 1830652"/>
                    <a:gd name="connsiteX365" fmla="*/ 1262003 w 1448167"/>
                    <a:gd name="connsiteY365" fmla="*/ 536608 h 1830652"/>
                    <a:gd name="connsiteX366" fmla="*/ 1261844 w 1448167"/>
                    <a:gd name="connsiteY366" fmla="*/ 597171 h 1830652"/>
                    <a:gd name="connsiteX367" fmla="*/ 1262242 w 1448167"/>
                    <a:gd name="connsiteY367" fmla="*/ 613167 h 1830652"/>
                    <a:gd name="connsiteX368" fmla="*/ 1262998 w 1448167"/>
                    <a:gd name="connsiteY368" fmla="*/ 629442 h 1830652"/>
                    <a:gd name="connsiteX369" fmla="*/ 1266021 w 1448167"/>
                    <a:gd name="connsiteY369" fmla="*/ 662489 h 1830652"/>
                    <a:gd name="connsiteX370" fmla="*/ 1267015 w 1448167"/>
                    <a:gd name="connsiteY370" fmla="*/ 670785 h 1830652"/>
                    <a:gd name="connsiteX371" fmla="*/ 1268288 w 1448167"/>
                    <a:gd name="connsiteY371" fmla="*/ 679082 h 1830652"/>
                    <a:gd name="connsiteX372" fmla="*/ 1269621 w 1448167"/>
                    <a:gd name="connsiteY372" fmla="*/ 687378 h 1830652"/>
                    <a:gd name="connsiteX373" fmla="*/ 1270297 w 1448167"/>
                    <a:gd name="connsiteY373" fmla="*/ 691517 h 1830652"/>
                    <a:gd name="connsiteX374" fmla="*/ 1271073 w 1448167"/>
                    <a:gd name="connsiteY374" fmla="*/ 695754 h 1830652"/>
                    <a:gd name="connsiteX375" fmla="*/ 1274812 w 1448167"/>
                    <a:gd name="connsiteY375" fmla="*/ 713143 h 1830652"/>
                    <a:gd name="connsiteX376" fmla="*/ 1277020 w 1448167"/>
                    <a:gd name="connsiteY376" fmla="*/ 721679 h 1830652"/>
                    <a:gd name="connsiteX377" fmla="*/ 1279386 w 1448167"/>
                    <a:gd name="connsiteY377" fmla="*/ 730154 h 1830652"/>
                    <a:gd name="connsiteX378" fmla="*/ 1304129 w 1448167"/>
                    <a:gd name="connsiteY378" fmla="*/ 794676 h 1830652"/>
                    <a:gd name="connsiteX379" fmla="*/ 1337404 w 1448167"/>
                    <a:gd name="connsiteY379" fmla="*/ 853150 h 1830652"/>
                    <a:gd name="connsiteX380" fmla="*/ 1377083 w 1448167"/>
                    <a:gd name="connsiteY380" fmla="*/ 906351 h 1830652"/>
                    <a:gd name="connsiteX381" fmla="*/ 1388042 w 1448167"/>
                    <a:gd name="connsiteY381" fmla="*/ 918925 h 1830652"/>
                    <a:gd name="connsiteX382" fmla="*/ 1393711 w 1448167"/>
                    <a:gd name="connsiteY382" fmla="*/ 925133 h 1830652"/>
                    <a:gd name="connsiteX383" fmla="*/ 1398166 w 1448167"/>
                    <a:gd name="connsiteY383" fmla="*/ 929927 h 1830652"/>
                    <a:gd name="connsiteX384" fmla="*/ 1404530 w 1448167"/>
                    <a:gd name="connsiteY384" fmla="*/ 939477 h 1830652"/>
                    <a:gd name="connsiteX385" fmla="*/ 1405704 w 1448167"/>
                    <a:gd name="connsiteY385" fmla="*/ 942362 h 1830652"/>
                    <a:gd name="connsiteX386" fmla="*/ 1406181 w 1448167"/>
                    <a:gd name="connsiteY386" fmla="*/ 943854 h 1830652"/>
                    <a:gd name="connsiteX387" fmla="*/ 1406678 w 1448167"/>
                    <a:gd name="connsiteY387" fmla="*/ 945764 h 1830652"/>
                    <a:gd name="connsiteX388" fmla="*/ 1406957 w 1448167"/>
                    <a:gd name="connsiteY388" fmla="*/ 946719 h 1830652"/>
                    <a:gd name="connsiteX389" fmla="*/ 1407096 w 1448167"/>
                    <a:gd name="connsiteY389" fmla="*/ 947555 h 1830652"/>
                    <a:gd name="connsiteX390" fmla="*/ 1407434 w 1448167"/>
                    <a:gd name="connsiteY390" fmla="*/ 949147 h 1830652"/>
                    <a:gd name="connsiteX391" fmla="*/ 1407573 w 1448167"/>
                    <a:gd name="connsiteY391" fmla="*/ 950460 h 1830652"/>
                    <a:gd name="connsiteX392" fmla="*/ 1407673 w 1448167"/>
                    <a:gd name="connsiteY392" fmla="*/ 951594 h 1830652"/>
                    <a:gd name="connsiteX393" fmla="*/ 1407752 w 1448167"/>
                    <a:gd name="connsiteY393" fmla="*/ 952529 h 1830652"/>
                    <a:gd name="connsiteX394" fmla="*/ 1407693 w 1448167"/>
                    <a:gd name="connsiteY394" fmla="*/ 953146 h 1830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448167" h="1830652">
                      <a:moveTo>
                        <a:pt x="1447770" y="945864"/>
                      </a:moveTo>
                      <a:cubicBezTo>
                        <a:pt x="1447611" y="944730"/>
                        <a:pt x="1447551" y="943616"/>
                        <a:pt x="1447352" y="942482"/>
                      </a:cubicBezTo>
                      <a:cubicBezTo>
                        <a:pt x="1446835" y="940174"/>
                        <a:pt x="1446596" y="937906"/>
                        <a:pt x="1445860" y="935558"/>
                      </a:cubicBezTo>
                      <a:cubicBezTo>
                        <a:pt x="1444707" y="930763"/>
                        <a:pt x="1443235" y="926565"/>
                        <a:pt x="1441246" y="922287"/>
                      </a:cubicBezTo>
                      <a:cubicBezTo>
                        <a:pt x="1437984" y="915185"/>
                        <a:pt x="1433529" y="908520"/>
                        <a:pt x="1428179" y="902591"/>
                      </a:cubicBezTo>
                      <a:lnTo>
                        <a:pt x="1423326" y="897358"/>
                      </a:lnTo>
                      <a:cubicBezTo>
                        <a:pt x="1421556" y="895468"/>
                        <a:pt x="1419825" y="893558"/>
                        <a:pt x="1418115" y="891648"/>
                      </a:cubicBezTo>
                      <a:cubicBezTo>
                        <a:pt x="1414634" y="887848"/>
                        <a:pt x="1411333" y="883909"/>
                        <a:pt x="1407991" y="880029"/>
                      </a:cubicBezTo>
                      <a:cubicBezTo>
                        <a:pt x="1394785" y="864311"/>
                        <a:pt x="1382493" y="847857"/>
                        <a:pt x="1371196" y="830687"/>
                      </a:cubicBezTo>
                      <a:cubicBezTo>
                        <a:pt x="1359899" y="813497"/>
                        <a:pt x="1349616" y="795591"/>
                        <a:pt x="1340586" y="776929"/>
                      </a:cubicBezTo>
                      <a:cubicBezTo>
                        <a:pt x="1331676" y="758207"/>
                        <a:pt x="1324118" y="738749"/>
                        <a:pt x="1318230" y="718635"/>
                      </a:cubicBezTo>
                      <a:lnTo>
                        <a:pt x="1316122" y="711054"/>
                      </a:lnTo>
                      <a:cubicBezTo>
                        <a:pt x="1315446" y="708527"/>
                        <a:pt x="1314630" y="706021"/>
                        <a:pt x="1314153" y="703434"/>
                      </a:cubicBezTo>
                      <a:lnTo>
                        <a:pt x="1310832" y="687995"/>
                      </a:lnTo>
                      <a:cubicBezTo>
                        <a:pt x="1309817" y="682862"/>
                        <a:pt x="1309141" y="677808"/>
                        <a:pt x="1308286" y="672715"/>
                      </a:cubicBezTo>
                      <a:cubicBezTo>
                        <a:pt x="1307888" y="670168"/>
                        <a:pt x="1307431" y="667622"/>
                        <a:pt x="1307112" y="665075"/>
                      </a:cubicBezTo>
                      <a:lnTo>
                        <a:pt x="1306217" y="657415"/>
                      </a:lnTo>
                      <a:cubicBezTo>
                        <a:pt x="1304865" y="647189"/>
                        <a:pt x="1304169" y="636962"/>
                        <a:pt x="1303413" y="626756"/>
                      </a:cubicBezTo>
                      <a:lnTo>
                        <a:pt x="1302697" y="611476"/>
                      </a:lnTo>
                      <a:cubicBezTo>
                        <a:pt x="1302478" y="606383"/>
                        <a:pt x="1302458" y="601349"/>
                        <a:pt x="1302319" y="596276"/>
                      </a:cubicBezTo>
                      <a:cubicBezTo>
                        <a:pt x="1301702" y="555808"/>
                        <a:pt x="1303751" y="516772"/>
                        <a:pt x="1301086" y="478712"/>
                      </a:cubicBezTo>
                      <a:cubicBezTo>
                        <a:pt x="1300608" y="469162"/>
                        <a:pt x="1299495" y="459731"/>
                        <a:pt x="1298540" y="450261"/>
                      </a:cubicBezTo>
                      <a:cubicBezTo>
                        <a:pt x="1297187" y="440870"/>
                        <a:pt x="1296094" y="431439"/>
                        <a:pt x="1294204" y="422128"/>
                      </a:cubicBezTo>
                      <a:lnTo>
                        <a:pt x="1292931" y="415125"/>
                      </a:lnTo>
                      <a:lnTo>
                        <a:pt x="1292295" y="411623"/>
                      </a:lnTo>
                      <a:lnTo>
                        <a:pt x="1291499" y="408141"/>
                      </a:lnTo>
                      <a:lnTo>
                        <a:pt x="1288337" y="394234"/>
                      </a:lnTo>
                      <a:cubicBezTo>
                        <a:pt x="1286208" y="385023"/>
                        <a:pt x="1283663" y="376189"/>
                        <a:pt x="1280719" y="367335"/>
                      </a:cubicBezTo>
                      <a:cubicBezTo>
                        <a:pt x="1274752" y="349727"/>
                        <a:pt x="1267373" y="332597"/>
                        <a:pt x="1258383" y="316323"/>
                      </a:cubicBezTo>
                      <a:cubicBezTo>
                        <a:pt x="1253908" y="308185"/>
                        <a:pt x="1249075" y="300227"/>
                        <a:pt x="1243904" y="292507"/>
                      </a:cubicBezTo>
                      <a:lnTo>
                        <a:pt x="1239966" y="286757"/>
                      </a:lnTo>
                      <a:lnTo>
                        <a:pt x="1235868" y="281107"/>
                      </a:lnTo>
                      <a:cubicBezTo>
                        <a:pt x="1233064" y="277387"/>
                        <a:pt x="1230299" y="273746"/>
                        <a:pt x="1227237" y="269965"/>
                      </a:cubicBezTo>
                      <a:cubicBezTo>
                        <a:pt x="1179224" y="210020"/>
                        <a:pt x="1121167" y="157833"/>
                        <a:pt x="1056645" y="116032"/>
                      </a:cubicBezTo>
                      <a:lnTo>
                        <a:pt x="1044473" y="108293"/>
                      </a:lnTo>
                      <a:cubicBezTo>
                        <a:pt x="1040416" y="105726"/>
                        <a:pt x="1036219" y="103358"/>
                        <a:pt x="1032102" y="100871"/>
                      </a:cubicBezTo>
                      <a:cubicBezTo>
                        <a:pt x="1023908" y="95838"/>
                        <a:pt x="1015395" y="91361"/>
                        <a:pt x="1007002" y="86666"/>
                      </a:cubicBezTo>
                      <a:cubicBezTo>
                        <a:pt x="1002805" y="84338"/>
                        <a:pt x="998469" y="82249"/>
                        <a:pt x="994213" y="80021"/>
                      </a:cubicBezTo>
                      <a:cubicBezTo>
                        <a:pt x="989917" y="77872"/>
                        <a:pt x="985720" y="75524"/>
                        <a:pt x="981324" y="73555"/>
                      </a:cubicBezTo>
                      <a:cubicBezTo>
                        <a:pt x="972613" y="69476"/>
                        <a:pt x="964001" y="65198"/>
                        <a:pt x="955130" y="61518"/>
                      </a:cubicBezTo>
                      <a:cubicBezTo>
                        <a:pt x="919886" y="46178"/>
                        <a:pt x="883449" y="33524"/>
                        <a:pt x="846156" y="24014"/>
                      </a:cubicBezTo>
                      <a:cubicBezTo>
                        <a:pt x="808864" y="14504"/>
                        <a:pt x="770815" y="7919"/>
                        <a:pt x="732449" y="4118"/>
                      </a:cubicBezTo>
                      <a:cubicBezTo>
                        <a:pt x="713256" y="2189"/>
                        <a:pt x="694003" y="1035"/>
                        <a:pt x="674710" y="438"/>
                      </a:cubicBezTo>
                      <a:lnTo>
                        <a:pt x="660231" y="179"/>
                      </a:lnTo>
                      <a:lnTo>
                        <a:pt x="652991" y="60"/>
                      </a:lnTo>
                      <a:lnTo>
                        <a:pt x="649371" y="0"/>
                      </a:lnTo>
                      <a:lnTo>
                        <a:pt x="645691" y="60"/>
                      </a:lnTo>
                      <a:lnTo>
                        <a:pt x="616195" y="577"/>
                      </a:lnTo>
                      <a:lnTo>
                        <a:pt x="608677" y="478"/>
                      </a:lnTo>
                      <a:lnTo>
                        <a:pt x="604918" y="438"/>
                      </a:lnTo>
                      <a:lnTo>
                        <a:pt x="601318" y="517"/>
                      </a:lnTo>
                      <a:lnTo>
                        <a:pt x="586958" y="875"/>
                      </a:lnTo>
                      <a:cubicBezTo>
                        <a:pt x="582165" y="1015"/>
                        <a:pt x="577391" y="1054"/>
                        <a:pt x="572598" y="1293"/>
                      </a:cubicBezTo>
                      <a:lnTo>
                        <a:pt x="558278" y="2387"/>
                      </a:lnTo>
                      <a:lnTo>
                        <a:pt x="543957" y="3462"/>
                      </a:lnTo>
                      <a:cubicBezTo>
                        <a:pt x="539204" y="3959"/>
                        <a:pt x="534470" y="4636"/>
                        <a:pt x="529717" y="5213"/>
                      </a:cubicBezTo>
                      <a:lnTo>
                        <a:pt x="515476" y="7023"/>
                      </a:lnTo>
                      <a:cubicBezTo>
                        <a:pt x="513089" y="7282"/>
                        <a:pt x="510742" y="7700"/>
                        <a:pt x="508395" y="8137"/>
                      </a:cubicBezTo>
                      <a:lnTo>
                        <a:pt x="501334" y="9391"/>
                      </a:lnTo>
                      <a:cubicBezTo>
                        <a:pt x="463624" y="15857"/>
                        <a:pt x="426530" y="25904"/>
                        <a:pt x="390730" y="39413"/>
                      </a:cubicBezTo>
                      <a:cubicBezTo>
                        <a:pt x="319108" y="66372"/>
                        <a:pt x="252737" y="107198"/>
                        <a:pt x="196232" y="158868"/>
                      </a:cubicBezTo>
                      <a:cubicBezTo>
                        <a:pt x="139686" y="210497"/>
                        <a:pt x="92986" y="272910"/>
                        <a:pt x="59671" y="341829"/>
                      </a:cubicBezTo>
                      <a:cubicBezTo>
                        <a:pt x="26297" y="410728"/>
                        <a:pt x="6467" y="486073"/>
                        <a:pt x="1415" y="562473"/>
                      </a:cubicBezTo>
                      <a:cubicBezTo>
                        <a:pt x="-3816" y="638872"/>
                        <a:pt x="5473" y="716227"/>
                        <a:pt x="28982" y="789065"/>
                      </a:cubicBezTo>
                      <a:cubicBezTo>
                        <a:pt x="52451" y="861924"/>
                        <a:pt x="90400" y="929987"/>
                        <a:pt x="139328" y="988839"/>
                      </a:cubicBezTo>
                      <a:lnTo>
                        <a:pt x="144340" y="994927"/>
                      </a:lnTo>
                      <a:cubicBezTo>
                        <a:pt x="144857" y="995564"/>
                        <a:pt x="145394" y="996180"/>
                        <a:pt x="145892" y="996837"/>
                      </a:cubicBezTo>
                      <a:lnTo>
                        <a:pt x="147284" y="998866"/>
                      </a:lnTo>
                      <a:lnTo>
                        <a:pt x="149491" y="1002109"/>
                      </a:lnTo>
                      <a:lnTo>
                        <a:pt x="157885" y="1014604"/>
                      </a:lnTo>
                      <a:cubicBezTo>
                        <a:pt x="163434" y="1022960"/>
                        <a:pt x="168864" y="1031396"/>
                        <a:pt x="174214" y="1039891"/>
                      </a:cubicBezTo>
                      <a:cubicBezTo>
                        <a:pt x="184895" y="1056902"/>
                        <a:pt x="195197" y="1074191"/>
                        <a:pt x="204923" y="1091978"/>
                      </a:cubicBezTo>
                      <a:cubicBezTo>
                        <a:pt x="214629" y="1109785"/>
                        <a:pt x="223798" y="1128029"/>
                        <a:pt x="231595" y="1147507"/>
                      </a:cubicBezTo>
                      <a:cubicBezTo>
                        <a:pt x="235473" y="1157276"/>
                        <a:pt x="238994" y="1167383"/>
                        <a:pt x="241639" y="1178346"/>
                      </a:cubicBezTo>
                      <a:cubicBezTo>
                        <a:pt x="242335" y="1181052"/>
                        <a:pt x="242872" y="1183897"/>
                        <a:pt x="243409" y="1186782"/>
                      </a:cubicBezTo>
                      <a:cubicBezTo>
                        <a:pt x="243707" y="1188174"/>
                        <a:pt x="243886" y="1189706"/>
                        <a:pt x="244085" y="1191198"/>
                      </a:cubicBezTo>
                      <a:lnTo>
                        <a:pt x="244642" y="1195436"/>
                      </a:lnTo>
                      <a:lnTo>
                        <a:pt x="246452" y="1208866"/>
                      </a:lnTo>
                      <a:cubicBezTo>
                        <a:pt x="248202" y="1219430"/>
                        <a:pt x="249356" y="1229816"/>
                        <a:pt x="250072" y="1240241"/>
                      </a:cubicBezTo>
                      <a:cubicBezTo>
                        <a:pt x="250788" y="1250647"/>
                        <a:pt x="251106" y="1261052"/>
                        <a:pt x="250927" y="1271458"/>
                      </a:cubicBezTo>
                      <a:cubicBezTo>
                        <a:pt x="250708" y="1292249"/>
                        <a:pt x="248799" y="1312960"/>
                        <a:pt x="245338" y="1333433"/>
                      </a:cubicBezTo>
                      <a:cubicBezTo>
                        <a:pt x="244443" y="1338546"/>
                        <a:pt x="243608" y="1343679"/>
                        <a:pt x="242454" y="1348733"/>
                      </a:cubicBezTo>
                      <a:cubicBezTo>
                        <a:pt x="241380" y="1353806"/>
                        <a:pt x="240326" y="1358900"/>
                        <a:pt x="238994" y="1363913"/>
                      </a:cubicBezTo>
                      <a:cubicBezTo>
                        <a:pt x="237721" y="1368947"/>
                        <a:pt x="236488" y="1374001"/>
                        <a:pt x="234936" y="1378955"/>
                      </a:cubicBezTo>
                      <a:cubicBezTo>
                        <a:pt x="233464" y="1383889"/>
                        <a:pt x="231953" y="1389101"/>
                        <a:pt x="230580" y="1393479"/>
                      </a:cubicBezTo>
                      <a:cubicBezTo>
                        <a:pt x="224912" y="1411723"/>
                        <a:pt x="220318" y="1429888"/>
                        <a:pt x="218348" y="1447555"/>
                      </a:cubicBezTo>
                      <a:cubicBezTo>
                        <a:pt x="216360" y="1465242"/>
                        <a:pt x="217374" y="1482293"/>
                        <a:pt x="222326" y="1498468"/>
                      </a:cubicBezTo>
                      <a:cubicBezTo>
                        <a:pt x="227239" y="1514664"/>
                        <a:pt x="235871" y="1530103"/>
                        <a:pt x="246691" y="1544686"/>
                      </a:cubicBezTo>
                      <a:cubicBezTo>
                        <a:pt x="257570" y="1559250"/>
                        <a:pt x="270399" y="1573018"/>
                        <a:pt x="284162" y="1586109"/>
                      </a:cubicBezTo>
                      <a:cubicBezTo>
                        <a:pt x="297946" y="1599201"/>
                        <a:pt x="312604" y="1611695"/>
                        <a:pt x="327700" y="1623831"/>
                      </a:cubicBezTo>
                      <a:lnTo>
                        <a:pt x="333369" y="1628368"/>
                      </a:lnTo>
                      <a:lnTo>
                        <a:pt x="334721" y="1629442"/>
                      </a:lnTo>
                      <a:cubicBezTo>
                        <a:pt x="335139" y="1629780"/>
                        <a:pt x="335397" y="1629979"/>
                        <a:pt x="335755" y="1630238"/>
                      </a:cubicBezTo>
                      <a:lnTo>
                        <a:pt x="338500" y="1632188"/>
                      </a:lnTo>
                      <a:lnTo>
                        <a:pt x="350414" y="1640504"/>
                      </a:lnTo>
                      <a:cubicBezTo>
                        <a:pt x="358429" y="1646015"/>
                        <a:pt x="366504" y="1651467"/>
                        <a:pt x="374659" y="1656819"/>
                      </a:cubicBezTo>
                      <a:cubicBezTo>
                        <a:pt x="390948" y="1667543"/>
                        <a:pt x="407457" y="1677988"/>
                        <a:pt x="424144" y="1688135"/>
                      </a:cubicBezTo>
                      <a:cubicBezTo>
                        <a:pt x="457498" y="1708448"/>
                        <a:pt x="491549" y="1727568"/>
                        <a:pt x="526276" y="1745235"/>
                      </a:cubicBezTo>
                      <a:cubicBezTo>
                        <a:pt x="543659" y="1754009"/>
                        <a:pt x="561142" y="1762545"/>
                        <a:pt x="578883" y="1770423"/>
                      </a:cubicBezTo>
                      <a:cubicBezTo>
                        <a:pt x="587694" y="1774502"/>
                        <a:pt x="596664" y="1778183"/>
                        <a:pt x="605555" y="1782023"/>
                      </a:cubicBezTo>
                      <a:lnTo>
                        <a:pt x="619020" y="1787454"/>
                      </a:lnTo>
                      <a:lnTo>
                        <a:pt x="625742" y="1790160"/>
                      </a:lnTo>
                      <a:lnTo>
                        <a:pt x="632525" y="1792707"/>
                      </a:lnTo>
                      <a:lnTo>
                        <a:pt x="646089" y="1797800"/>
                      </a:lnTo>
                      <a:lnTo>
                        <a:pt x="659753" y="1802535"/>
                      </a:lnTo>
                      <a:cubicBezTo>
                        <a:pt x="664288" y="1804167"/>
                        <a:pt x="668882" y="1805619"/>
                        <a:pt x="673457" y="1807032"/>
                      </a:cubicBezTo>
                      <a:cubicBezTo>
                        <a:pt x="678051" y="1808444"/>
                        <a:pt x="682606" y="1809976"/>
                        <a:pt x="687220" y="1811309"/>
                      </a:cubicBezTo>
                      <a:cubicBezTo>
                        <a:pt x="705618" y="1816701"/>
                        <a:pt x="724175" y="1821237"/>
                        <a:pt x="742811" y="1824798"/>
                      </a:cubicBezTo>
                      <a:cubicBezTo>
                        <a:pt x="749772" y="1825972"/>
                        <a:pt x="756714" y="1827087"/>
                        <a:pt x="763675" y="1828141"/>
                      </a:cubicBezTo>
                      <a:lnTo>
                        <a:pt x="773858" y="1829275"/>
                      </a:lnTo>
                      <a:cubicBezTo>
                        <a:pt x="776404" y="1829554"/>
                        <a:pt x="778851" y="1829912"/>
                        <a:pt x="781337" y="1829991"/>
                      </a:cubicBezTo>
                      <a:lnTo>
                        <a:pt x="789452" y="1830469"/>
                      </a:lnTo>
                      <a:lnTo>
                        <a:pt x="791480" y="1830588"/>
                      </a:lnTo>
                      <a:cubicBezTo>
                        <a:pt x="792157" y="1830648"/>
                        <a:pt x="792833" y="1830688"/>
                        <a:pt x="793509" y="1830608"/>
                      </a:cubicBezTo>
                      <a:cubicBezTo>
                        <a:pt x="794862" y="1830469"/>
                        <a:pt x="796174" y="1830071"/>
                        <a:pt x="797407" y="1829514"/>
                      </a:cubicBezTo>
                      <a:cubicBezTo>
                        <a:pt x="802380" y="1827206"/>
                        <a:pt x="805980" y="1822829"/>
                        <a:pt x="808844" y="1818293"/>
                      </a:cubicBezTo>
                      <a:cubicBezTo>
                        <a:pt x="811708" y="1813697"/>
                        <a:pt x="813796" y="1808643"/>
                        <a:pt x="815586" y="1803550"/>
                      </a:cubicBezTo>
                      <a:lnTo>
                        <a:pt x="817018" y="1799113"/>
                      </a:lnTo>
                      <a:cubicBezTo>
                        <a:pt x="817555" y="1797422"/>
                        <a:pt x="818013" y="1795631"/>
                        <a:pt x="818510" y="1793881"/>
                      </a:cubicBezTo>
                      <a:cubicBezTo>
                        <a:pt x="819027" y="1792150"/>
                        <a:pt x="819465" y="1790359"/>
                        <a:pt x="819882" y="1788548"/>
                      </a:cubicBezTo>
                      <a:cubicBezTo>
                        <a:pt x="820300" y="1786738"/>
                        <a:pt x="820758" y="1784967"/>
                        <a:pt x="821155" y="1783137"/>
                      </a:cubicBezTo>
                      <a:cubicBezTo>
                        <a:pt x="824278" y="1768533"/>
                        <a:pt x="826347" y="1753273"/>
                        <a:pt x="827739" y="1737854"/>
                      </a:cubicBezTo>
                      <a:cubicBezTo>
                        <a:pt x="829111" y="1722415"/>
                        <a:pt x="829946" y="1706777"/>
                        <a:pt x="830225" y="1691059"/>
                      </a:cubicBezTo>
                      <a:cubicBezTo>
                        <a:pt x="830384" y="1686244"/>
                        <a:pt x="830344" y="1681390"/>
                        <a:pt x="830404" y="1676555"/>
                      </a:cubicBezTo>
                      <a:lnTo>
                        <a:pt x="830444" y="1672934"/>
                      </a:lnTo>
                      <a:cubicBezTo>
                        <a:pt x="830444" y="1671482"/>
                        <a:pt x="830483" y="1669532"/>
                        <a:pt x="830583" y="1668219"/>
                      </a:cubicBezTo>
                      <a:lnTo>
                        <a:pt x="831040" y="1660579"/>
                      </a:lnTo>
                      <a:cubicBezTo>
                        <a:pt x="831717" y="1650472"/>
                        <a:pt x="832552" y="1640445"/>
                        <a:pt x="833527" y="1630437"/>
                      </a:cubicBezTo>
                      <a:cubicBezTo>
                        <a:pt x="835476" y="1610402"/>
                        <a:pt x="837962" y="1590446"/>
                        <a:pt x="841084" y="1570491"/>
                      </a:cubicBezTo>
                      <a:cubicBezTo>
                        <a:pt x="844207" y="1550555"/>
                        <a:pt x="847966" y="1530660"/>
                        <a:pt x="852660" y="1510824"/>
                      </a:cubicBezTo>
                      <a:cubicBezTo>
                        <a:pt x="857354" y="1491007"/>
                        <a:pt x="862983" y="1471231"/>
                        <a:pt x="870342" y="1451674"/>
                      </a:cubicBezTo>
                      <a:cubicBezTo>
                        <a:pt x="877204" y="1433628"/>
                        <a:pt x="885398" y="1415642"/>
                        <a:pt x="897332" y="1398572"/>
                      </a:cubicBezTo>
                      <a:cubicBezTo>
                        <a:pt x="903279" y="1390056"/>
                        <a:pt x="910419" y="1381820"/>
                        <a:pt x="919110" y="1374498"/>
                      </a:cubicBezTo>
                      <a:cubicBezTo>
                        <a:pt x="923526" y="1370877"/>
                        <a:pt x="928359" y="1367534"/>
                        <a:pt x="933630" y="1364650"/>
                      </a:cubicBezTo>
                      <a:cubicBezTo>
                        <a:pt x="938423" y="1362123"/>
                        <a:pt x="943555" y="1360034"/>
                        <a:pt x="948905" y="1358462"/>
                      </a:cubicBezTo>
                      <a:lnTo>
                        <a:pt x="949303" y="1358303"/>
                      </a:lnTo>
                      <a:lnTo>
                        <a:pt x="950715" y="1357766"/>
                      </a:lnTo>
                      <a:cubicBezTo>
                        <a:pt x="951669" y="1357408"/>
                        <a:pt x="952385" y="1357189"/>
                        <a:pt x="953241" y="1356910"/>
                      </a:cubicBezTo>
                      <a:cubicBezTo>
                        <a:pt x="954911" y="1356333"/>
                        <a:pt x="956423" y="1355935"/>
                        <a:pt x="957954" y="1355517"/>
                      </a:cubicBezTo>
                      <a:cubicBezTo>
                        <a:pt x="959506" y="1355060"/>
                        <a:pt x="960998" y="1354702"/>
                        <a:pt x="962469" y="1354363"/>
                      </a:cubicBezTo>
                      <a:cubicBezTo>
                        <a:pt x="963941" y="1354025"/>
                        <a:pt x="965453" y="1353647"/>
                        <a:pt x="966905" y="1353349"/>
                      </a:cubicBezTo>
                      <a:cubicBezTo>
                        <a:pt x="969789" y="1352812"/>
                        <a:pt x="972732" y="1352175"/>
                        <a:pt x="975596" y="1351757"/>
                      </a:cubicBezTo>
                      <a:cubicBezTo>
                        <a:pt x="978460" y="1351339"/>
                        <a:pt x="981324" y="1350862"/>
                        <a:pt x="984169" y="1350524"/>
                      </a:cubicBezTo>
                      <a:lnTo>
                        <a:pt x="992661" y="1349589"/>
                      </a:lnTo>
                      <a:cubicBezTo>
                        <a:pt x="995486" y="1349290"/>
                        <a:pt x="998290" y="1349151"/>
                        <a:pt x="1001094" y="1348932"/>
                      </a:cubicBezTo>
                      <a:cubicBezTo>
                        <a:pt x="1006723" y="1348435"/>
                        <a:pt x="1012272" y="1348355"/>
                        <a:pt x="1017861" y="1348116"/>
                      </a:cubicBezTo>
                      <a:cubicBezTo>
                        <a:pt x="1040097" y="1347499"/>
                        <a:pt x="1061996" y="1348554"/>
                        <a:pt x="1083715" y="1350384"/>
                      </a:cubicBezTo>
                      <a:cubicBezTo>
                        <a:pt x="1093839" y="1351120"/>
                        <a:pt x="1103843" y="1352354"/>
                        <a:pt x="1113887" y="1353468"/>
                      </a:cubicBezTo>
                      <a:cubicBezTo>
                        <a:pt x="1123911" y="1354622"/>
                        <a:pt x="1133836" y="1356154"/>
                        <a:pt x="1143821" y="1357487"/>
                      </a:cubicBezTo>
                      <a:cubicBezTo>
                        <a:pt x="1161721" y="1360133"/>
                        <a:pt x="1179482" y="1360372"/>
                        <a:pt x="1196090" y="1357189"/>
                      </a:cubicBezTo>
                      <a:cubicBezTo>
                        <a:pt x="1212598" y="1353806"/>
                        <a:pt x="1227873" y="1347082"/>
                        <a:pt x="1240423" y="1336398"/>
                      </a:cubicBezTo>
                      <a:cubicBezTo>
                        <a:pt x="1253053" y="1325873"/>
                        <a:pt x="1263197" y="1311886"/>
                        <a:pt x="1270635" y="1296109"/>
                      </a:cubicBezTo>
                      <a:cubicBezTo>
                        <a:pt x="1274354" y="1288230"/>
                        <a:pt x="1277437" y="1279914"/>
                        <a:pt x="1279864" y="1271378"/>
                      </a:cubicBezTo>
                      <a:cubicBezTo>
                        <a:pt x="1282290" y="1262863"/>
                        <a:pt x="1284140" y="1254049"/>
                        <a:pt x="1285154" y="1245414"/>
                      </a:cubicBezTo>
                      <a:cubicBezTo>
                        <a:pt x="1285672" y="1241097"/>
                        <a:pt x="1286010" y="1236859"/>
                        <a:pt x="1285990" y="1232999"/>
                      </a:cubicBezTo>
                      <a:cubicBezTo>
                        <a:pt x="1285990" y="1228543"/>
                        <a:pt x="1285791" y="1223967"/>
                        <a:pt x="1285512" y="1219351"/>
                      </a:cubicBezTo>
                      <a:cubicBezTo>
                        <a:pt x="1284936" y="1210099"/>
                        <a:pt x="1283941" y="1200669"/>
                        <a:pt x="1282728" y="1191119"/>
                      </a:cubicBezTo>
                      <a:lnTo>
                        <a:pt x="1280779" y="1176694"/>
                      </a:lnTo>
                      <a:lnTo>
                        <a:pt x="1280262" y="1173053"/>
                      </a:lnTo>
                      <a:lnTo>
                        <a:pt x="1279725" y="1169094"/>
                      </a:lnTo>
                      <a:cubicBezTo>
                        <a:pt x="1279347" y="1166170"/>
                        <a:pt x="1279068" y="1163225"/>
                        <a:pt x="1278949" y="1160261"/>
                      </a:cubicBezTo>
                      <a:cubicBezTo>
                        <a:pt x="1278332" y="1148462"/>
                        <a:pt x="1279486" y="1136565"/>
                        <a:pt x="1282370" y="1125085"/>
                      </a:cubicBezTo>
                      <a:cubicBezTo>
                        <a:pt x="1283802" y="1119355"/>
                        <a:pt x="1285691" y="1113724"/>
                        <a:pt x="1287959" y="1108273"/>
                      </a:cubicBezTo>
                      <a:cubicBezTo>
                        <a:pt x="1288536" y="1106940"/>
                        <a:pt x="1289132" y="1105488"/>
                        <a:pt x="1289709" y="1104274"/>
                      </a:cubicBezTo>
                      <a:lnTo>
                        <a:pt x="1291439" y="1100613"/>
                      </a:lnTo>
                      <a:cubicBezTo>
                        <a:pt x="1292553" y="1098146"/>
                        <a:pt x="1293866" y="1095778"/>
                        <a:pt x="1295079" y="1093351"/>
                      </a:cubicBezTo>
                      <a:cubicBezTo>
                        <a:pt x="1300111" y="1083761"/>
                        <a:pt x="1305879" y="1074490"/>
                        <a:pt x="1312403" y="1065716"/>
                      </a:cubicBezTo>
                      <a:cubicBezTo>
                        <a:pt x="1317654" y="1058733"/>
                        <a:pt x="1323243" y="1051948"/>
                        <a:pt x="1329528" y="1045701"/>
                      </a:cubicBezTo>
                      <a:cubicBezTo>
                        <a:pt x="1332551" y="1042478"/>
                        <a:pt x="1335912" y="1039573"/>
                        <a:pt x="1339174" y="1036569"/>
                      </a:cubicBezTo>
                      <a:cubicBezTo>
                        <a:pt x="1340825" y="1035076"/>
                        <a:pt x="1342595" y="1033724"/>
                        <a:pt x="1344325" y="1032311"/>
                      </a:cubicBezTo>
                      <a:cubicBezTo>
                        <a:pt x="1346076" y="1030938"/>
                        <a:pt x="1347746" y="1029466"/>
                        <a:pt x="1349596" y="1028212"/>
                      </a:cubicBezTo>
                      <a:cubicBezTo>
                        <a:pt x="1353236" y="1025626"/>
                        <a:pt x="1356816" y="1022960"/>
                        <a:pt x="1360694" y="1020692"/>
                      </a:cubicBezTo>
                      <a:cubicBezTo>
                        <a:pt x="1362604" y="1019538"/>
                        <a:pt x="1364493" y="1018324"/>
                        <a:pt x="1366442" y="1017210"/>
                      </a:cubicBezTo>
                      <a:lnTo>
                        <a:pt x="1372389" y="1014067"/>
                      </a:lnTo>
                      <a:cubicBezTo>
                        <a:pt x="1376307" y="1011878"/>
                        <a:pt x="1380484" y="1010266"/>
                        <a:pt x="1384561" y="1008416"/>
                      </a:cubicBezTo>
                      <a:cubicBezTo>
                        <a:pt x="1386590" y="1007461"/>
                        <a:pt x="1388718" y="1006805"/>
                        <a:pt x="1390827" y="1006029"/>
                      </a:cubicBezTo>
                      <a:lnTo>
                        <a:pt x="1397370" y="1003721"/>
                      </a:lnTo>
                      <a:cubicBezTo>
                        <a:pt x="1397927" y="1003542"/>
                        <a:pt x="1398504" y="1003402"/>
                        <a:pt x="1399081" y="1003243"/>
                      </a:cubicBezTo>
                      <a:cubicBezTo>
                        <a:pt x="1418254" y="998090"/>
                        <a:pt x="1435757" y="986929"/>
                        <a:pt x="1443175" y="972902"/>
                      </a:cubicBezTo>
                      <a:cubicBezTo>
                        <a:pt x="1445105" y="969401"/>
                        <a:pt x="1446417" y="965660"/>
                        <a:pt x="1447193" y="961701"/>
                      </a:cubicBezTo>
                      <a:cubicBezTo>
                        <a:pt x="1447452" y="960726"/>
                        <a:pt x="1447591" y="959711"/>
                        <a:pt x="1447690" y="958677"/>
                      </a:cubicBezTo>
                      <a:cubicBezTo>
                        <a:pt x="1447790" y="957642"/>
                        <a:pt x="1448028" y="956647"/>
                        <a:pt x="1448009" y="955573"/>
                      </a:cubicBezTo>
                      <a:lnTo>
                        <a:pt x="1448168" y="952390"/>
                      </a:lnTo>
                      <a:lnTo>
                        <a:pt x="1448028" y="949107"/>
                      </a:lnTo>
                      <a:cubicBezTo>
                        <a:pt x="1448028" y="948033"/>
                        <a:pt x="1447889" y="946898"/>
                        <a:pt x="1447750" y="945764"/>
                      </a:cubicBezTo>
                      <a:close/>
                      <a:moveTo>
                        <a:pt x="1407673" y="952927"/>
                      </a:moveTo>
                      <a:cubicBezTo>
                        <a:pt x="1407752" y="953185"/>
                        <a:pt x="1407613" y="953225"/>
                        <a:pt x="1407613" y="953365"/>
                      </a:cubicBezTo>
                      <a:cubicBezTo>
                        <a:pt x="1407613" y="953424"/>
                        <a:pt x="1407613" y="953484"/>
                        <a:pt x="1407633" y="953544"/>
                      </a:cubicBezTo>
                      <a:cubicBezTo>
                        <a:pt x="1407633" y="953603"/>
                        <a:pt x="1407573" y="953583"/>
                        <a:pt x="1407573" y="953623"/>
                      </a:cubicBezTo>
                      <a:cubicBezTo>
                        <a:pt x="1407534" y="953862"/>
                        <a:pt x="1407633" y="953723"/>
                        <a:pt x="1407573" y="953782"/>
                      </a:cubicBezTo>
                      <a:cubicBezTo>
                        <a:pt x="1407534" y="953842"/>
                        <a:pt x="1407335" y="954180"/>
                        <a:pt x="1406639" y="954916"/>
                      </a:cubicBezTo>
                      <a:cubicBezTo>
                        <a:pt x="1405962" y="955633"/>
                        <a:pt x="1404749" y="956707"/>
                        <a:pt x="1403019" y="957881"/>
                      </a:cubicBezTo>
                      <a:cubicBezTo>
                        <a:pt x="1401308" y="959055"/>
                        <a:pt x="1399041" y="960328"/>
                        <a:pt x="1396515" y="961442"/>
                      </a:cubicBezTo>
                      <a:cubicBezTo>
                        <a:pt x="1395262" y="962019"/>
                        <a:pt x="1393929" y="962536"/>
                        <a:pt x="1392656" y="962994"/>
                      </a:cubicBezTo>
                      <a:cubicBezTo>
                        <a:pt x="1392020" y="963233"/>
                        <a:pt x="1391403" y="963432"/>
                        <a:pt x="1390847" y="963611"/>
                      </a:cubicBezTo>
                      <a:lnTo>
                        <a:pt x="1388122" y="964407"/>
                      </a:lnTo>
                      <a:lnTo>
                        <a:pt x="1385556" y="965103"/>
                      </a:lnTo>
                      <a:lnTo>
                        <a:pt x="1377003" y="968107"/>
                      </a:lnTo>
                      <a:cubicBezTo>
                        <a:pt x="1374398" y="969062"/>
                        <a:pt x="1371753" y="969938"/>
                        <a:pt x="1369207" y="971092"/>
                      </a:cubicBezTo>
                      <a:cubicBezTo>
                        <a:pt x="1364095" y="973360"/>
                        <a:pt x="1358884" y="975429"/>
                        <a:pt x="1353991" y="978155"/>
                      </a:cubicBezTo>
                      <a:lnTo>
                        <a:pt x="1346573" y="982094"/>
                      </a:lnTo>
                      <a:cubicBezTo>
                        <a:pt x="1344146" y="983487"/>
                        <a:pt x="1341779" y="984979"/>
                        <a:pt x="1339393" y="986431"/>
                      </a:cubicBezTo>
                      <a:cubicBezTo>
                        <a:pt x="1334560" y="989276"/>
                        <a:pt x="1330084" y="992559"/>
                        <a:pt x="1325570" y="995802"/>
                      </a:cubicBezTo>
                      <a:cubicBezTo>
                        <a:pt x="1323262" y="997394"/>
                        <a:pt x="1321194" y="999184"/>
                        <a:pt x="1319026" y="1000896"/>
                      </a:cubicBezTo>
                      <a:cubicBezTo>
                        <a:pt x="1316898" y="1002646"/>
                        <a:pt x="1314690" y="1004337"/>
                        <a:pt x="1312661" y="1006168"/>
                      </a:cubicBezTo>
                      <a:cubicBezTo>
                        <a:pt x="1308624" y="1009849"/>
                        <a:pt x="1304487" y="1013470"/>
                        <a:pt x="1300787" y="1017389"/>
                      </a:cubicBezTo>
                      <a:cubicBezTo>
                        <a:pt x="1293110" y="1025049"/>
                        <a:pt x="1286308" y="1033266"/>
                        <a:pt x="1279983" y="1041682"/>
                      </a:cubicBezTo>
                      <a:cubicBezTo>
                        <a:pt x="1272107" y="1052266"/>
                        <a:pt x="1265265" y="1063289"/>
                        <a:pt x="1259318" y="1074629"/>
                      </a:cubicBezTo>
                      <a:cubicBezTo>
                        <a:pt x="1257866" y="1077474"/>
                        <a:pt x="1256355" y="1080299"/>
                        <a:pt x="1255022" y="1083184"/>
                      </a:cubicBezTo>
                      <a:lnTo>
                        <a:pt x="1252973" y="1087502"/>
                      </a:lnTo>
                      <a:cubicBezTo>
                        <a:pt x="1252655" y="1088138"/>
                        <a:pt x="1252238" y="1089113"/>
                        <a:pt x="1251840" y="1090029"/>
                      </a:cubicBezTo>
                      <a:lnTo>
                        <a:pt x="1250666" y="1092754"/>
                      </a:lnTo>
                      <a:cubicBezTo>
                        <a:pt x="1247603" y="1100076"/>
                        <a:pt x="1245077" y="1107616"/>
                        <a:pt x="1243168" y="1115316"/>
                      </a:cubicBezTo>
                      <a:cubicBezTo>
                        <a:pt x="1239309" y="1130695"/>
                        <a:pt x="1237758" y="1146632"/>
                        <a:pt x="1238574" y="1162449"/>
                      </a:cubicBezTo>
                      <a:cubicBezTo>
                        <a:pt x="1238752" y="1166408"/>
                        <a:pt x="1239130" y="1170348"/>
                        <a:pt x="1239628" y="1174267"/>
                      </a:cubicBezTo>
                      <a:lnTo>
                        <a:pt x="1240244" y="1178803"/>
                      </a:lnTo>
                      <a:lnTo>
                        <a:pt x="1240761" y="1182424"/>
                      </a:lnTo>
                      <a:lnTo>
                        <a:pt x="1242631" y="1196332"/>
                      </a:lnTo>
                      <a:cubicBezTo>
                        <a:pt x="1243785" y="1205344"/>
                        <a:pt x="1244680" y="1213979"/>
                        <a:pt x="1245177" y="1221957"/>
                      </a:cubicBezTo>
                      <a:cubicBezTo>
                        <a:pt x="1245415" y="1225936"/>
                        <a:pt x="1245575" y="1229756"/>
                        <a:pt x="1245575" y="1233238"/>
                      </a:cubicBezTo>
                      <a:lnTo>
                        <a:pt x="1245575" y="1234671"/>
                      </a:lnTo>
                      <a:lnTo>
                        <a:pt x="1245455" y="1236421"/>
                      </a:lnTo>
                      <a:cubicBezTo>
                        <a:pt x="1245336" y="1237754"/>
                        <a:pt x="1245256" y="1239167"/>
                        <a:pt x="1245038" y="1240739"/>
                      </a:cubicBezTo>
                      <a:cubicBezTo>
                        <a:pt x="1244321" y="1246966"/>
                        <a:pt x="1242870" y="1253890"/>
                        <a:pt x="1241000" y="1260396"/>
                      </a:cubicBezTo>
                      <a:cubicBezTo>
                        <a:pt x="1239130" y="1266942"/>
                        <a:pt x="1236803" y="1273229"/>
                        <a:pt x="1234098" y="1278939"/>
                      </a:cubicBezTo>
                      <a:cubicBezTo>
                        <a:pt x="1228669" y="1290438"/>
                        <a:pt x="1221886" y="1299332"/>
                        <a:pt x="1214567" y="1305440"/>
                      </a:cubicBezTo>
                      <a:cubicBezTo>
                        <a:pt x="1210887" y="1308524"/>
                        <a:pt x="1207049" y="1311050"/>
                        <a:pt x="1202693" y="1312980"/>
                      </a:cubicBezTo>
                      <a:cubicBezTo>
                        <a:pt x="1198337" y="1314910"/>
                        <a:pt x="1193663" y="1316562"/>
                        <a:pt x="1188273" y="1317616"/>
                      </a:cubicBezTo>
                      <a:cubicBezTo>
                        <a:pt x="1177493" y="1319665"/>
                        <a:pt x="1164406" y="1319725"/>
                        <a:pt x="1149867" y="1317596"/>
                      </a:cubicBezTo>
                      <a:cubicBezTo>
                        <a:pt x="1139485" y="1316203"/>
                        <a:pt x="1129202" y="1314632"/>
                        <a:pt x="1118740" y="1313418"/>
                      </a:cubicBezTo>
                      <a:cubicBezTo>
                        <a:pt x="1108258" y="1312244"/>
                        <a:pt x="1097816" y="1310991"/>
                        <a:pt x="1087136" y="1310195"/>
                      </a:cubicBezTo>
                      <a:cubicBezTo>
                        <a:pt x="1064263" y="1308265"/>
                        <a:pt x="1041052" y="1307111"/>
                        <a:pt x="1016767" y="1307788"/>
                      </a:cubicBezTo>
                      <a:cubicBezTo>
                        <a:pt x="1010621" y="1308046"/>
                        <a:pt x="1004615" y="1308146"/>
                        <a:pt x="998270" y="1308703"/>
                      </a:cubicBezTo>
                      <a:cubicBezTo>
                        <a:pt x="995108" y="1308961"/>
                        <a:pt x="992045" y="1309121"/>
                        <a:pt x="988823" y="1309459"/>
                      </a:cubicBezTo>
                      <a:lnTo>
                        <a:pt x="979137" y="1310533"/>
                      </a:lnTo>
                      <a:cubicBezTo>
                        <a:pt x="975875" y="1310931"/>
                        <a:pt x="972454" y="1311488"/>
                        <a:pt x="969132" y="1311986"/>
                      </a:cubicBezTo>
                      <a:cubicBezTo>
                        <a:pt x="965791" y="1312483"/>
                        <a:pt x="962151" y="1313239"/>
                        <a:pt x="958670" y="1313896"/>
                      </a:cubicBezTo>
                      <a:cubicBezTo>
                        <a:pt x="956900" y="1314254"/>
                        <a:pt x="954931" y="1314731"/>
                        <a:pt x="953081" y="1315149"/>
                      </a:cubicBezTo>
                      <a:lnTo>
                        <a:pt x="950277" y="1315825"/>
                      </a:lnTo>
                      <a:lnTo>
                        <a:pt x="947214" y="1316661"/>
                      </a:lnTo>
                      <a:cubicBezTo>
                        <a:pt x="945126" y="1317238"/>
                        <a:pt x="943216" y="1317755"/>
                        <a:pt x="940651" y="1318611"/>
                      </a:cubicBezTo>
                      <a:lnTo>
                        <a:pt x="938841" y="1319208"/>
                      </a:lnTo>
                      <a:cubicBezTo>
                        <a:pt x="938244" y="1319407"/>
                        <a:pt x="937687" y="1319586"/>
                        <a:pt x="936812" y="1319924"/>
                      </a:cubicBezTo>
                      <a:lnTo>
                        <a:pt x="935658" y="1320362"/>
                      </a:lnTo>
                      <a:cubicBezTo>
                        <a:pt x="928180" y="1322689"/>
                        <a:pt x="921060" y="1325674"/>
                        <a:pt x="914496" y="1329156"/>
                      </a:cubicBezTo>
                      <a:cubicBezTo>
                        <a:pt x="906620" y="1333453"/>
                        <a:pt x="899579" y="1338347"/>
                        <a:pt x="893334" y="1343481"/>
                      </a:cubicBezTo>
                      <a:cubicBezTo>
                        <a:pt x="881082" y="1353767"/>
                        <a:pt x="871754" y="1364749"/>
                        <a:pt x="864295" y="1375393"/>
                      </a:cubicBezTo>
                      <a:cubicBezTo>
                        <a:pt x="849358" y="1396821"/>
                        <a:pt x="840189" y="1417433"/>
                        <a:pt x="832492" y="1437548"/>
                      </a:cubicBezTo>
                      <a:cubicBezTo>
                        <a:pt x="824298" y="1459314"/>
                        <a:pt x="818291" y="1480582"/>
                        <a:pt x="813299" y="1501672"/>
                      </a:cubicBezTo>
                      <a:cubicBezTo>
                        <a:pt x="808327" y="1522741"/>
                        <a:pt x="804369" y="1543612"/>
                        <a:pt x="801127" y="1564403"/>
                      </a:cubicBezTo>
                      <a:cubicBezTo>
                        <a:pt x="797885" y="1585194"/>
                        <a:pt x="795299" y="1605905"/>
                        <a:pt x="793270" y="1626677"/>
                      </a:cubicBezTo>
                      <a:cubicBezTo>
                        <a:pt x="792256" y="1637082"/>
                        <a:pt x="791381" y="1647468"/>
                        <a:pt x="790685" y="1658072"/>
                      </a:cubicBezTo>
                      <a:lnTo>
                        <a:pt x="790188" y="1666209"/>
                      </a:lnTo>
                      <a:lnTo>
                        <a:pt x="790029" y="1669452"/>
                      </a:lnTo>
                      <a:lnTo>
                        <a:pt x="789989" y="1672994"/>
                      </a:lnTo>
                      <a:lnTo>
                        <a:pt x="789949" y="1676476"/>
                      </a:lnTo>
                      <a:cubicBezTo>
                        <a:pt x="789889" y="1681092"/>
                        <a:pt x="789929" y="1685767"/>
                        <a:pt x="789770" y="1690343"/>
                      </a:cubicBezTo>
                      <a:cubicBezTo>
                        <a:pt x="789492" y="1705344"/>
                        <a:pt x="788696" y="1720067"/>
                        <a:pt x="787443" y="1734332"/>
                      </a:cubicBezTo>
                      <a:cubicBezTo>
                        <a:pt x="786170" y="1748558"/>
                        <a:pt x="784261" y="1762346"/>
                        <a:pt x="781635" y="1774641"/>
                      </a:cubicBezTo>
                      <a:cubicBezTo>
                        <a:pt x="781297" y="1776173"/>
                        <a:pt x="780919" y="1777606"/>
                        <a:pt x="780581" y="1779098"/>
                      </a:cubicBezTo>
                      <a:lnTo>
                        <a:pt x="780064" y="1781306"/>
                      </a:lnTo>
                      <a:lnTo>
                        <a:pt x="779487" y="1783376"/>
                      </a:lnTo>
                      <a:cubicBezTo>
                        <a:pt x="779089" y="1784708"/>
                        <a:pt x="778751" y="1786181"/>
                        <a:pt x="778334" y="1787434"/>
                      </a:cubicBezTo>
                      <a:lnTo>
                        <a:pt x="777777" y="1789125"/>
                      </a:lnTo>
                      <a:cubicBezTo>
                        <a:pt x="777777" y="1789125"/>
                        <a:pt x="777777" y="1789185"/>
                        <a:pt x="777777" y="1789165"/>
                      </a:cubicBezTo>
                      <a:lnTo>
                        <a:pt x="777777" y="1789165"/>
                      </a:lnTo>
                      <a:lnTo>
                        <a:pt x="777598" y="1789125"/>
                      </a:lnTo>
                      <a:lnTo>
                        <a:pt x="769045" y="1788190"/>
                      </a:lnTo>
                      <a:cubicBezTo>
                        <a:pt x="762780" y="1787235"/>
                        <a:pt x="756475" y="1786221"/>
                        <a:pt x="750150" y="1785166"/>
                      </a:cubicBezTo>
                      <a:cubicBezTo>
                        <a:pt x="733125" y="1781903"/>
                        <a:pt x="715921" y="1777705"/>
                        <a:pt x="698677" y="1772652"/>
                      </a:cubicBezTo>
                      <a:cubicBezTo>
                        <a:pt x="694361" y="1771418"/>
                        <a:pt x="690045" y="1769966"/>
                        <a:pt x="685729" y="1768633"/>
                      </a:cubicBezTo>
                      <a:lnTo>
                        <a:pt x="679245" y="1766603"/>
                      </a:lnTo>
                      <a:cubicBezTo>
                        <a:pt x="677077" y="1765907"/>
                        <a:pt x="674929" y="1765131"/>
                        <a:pt x="672781" y="1764395"/>
                      </a:cubicBezTo>
                      <a:lnTo>
                        <a:pt x="659833" y="1759918"/>
                      </a:lnTo>
                      <a:lnTo>
                        <a:pt x="646905" y="1755064"/>
                      </a:lnTo>
                      <a:lnTo>
                        <a:pt x="640441" y="1752637"/>
                      </a:lnTo>
                      <a:lnTo>
                        <a:pt x="633996" y="1750030"/>
                      </a:lnTo>
                      <a:lnTo>
                        <a:pt x="621108" y="1744818"/>
                      </a:lnTo>
                      <a:cubicBezTo>
                        <a:pt x="612556" y="1741117"/>
                        <a:pt x="603964" y="1737595"/>
                        <a:pt x="595451" y="1733656"/>
                      </a:cubicBezTo>
                      <a:cubicBezTo>
                        <a:pt x="578366" y="1726076"/>
                        <a:pt x="561440" y="1717799"/>
                        <a:pt x="544594" y="1709304"/>
                      </a:cubicBezTo>
                      <a:cubicBezTo>
                        <a:pt x="510921" y="1692173"/>
                        <a:pt x="477726" y="1673531"/>
                        <a:pt x="445187" y="1653715"/>
                      </a:cubicBezTo>
                      <a:cubicBezTo>
                        <a:pt x="428917" y="1643807"/>
                        <a:pt x="412787" y="1633620"/>
                        <a:pt x="396915" y="1623175"/>
                      </a:cubicBezTo>
                      <a:cubicBezTo>
                        <a:pt x="388979" y="1617962"/>
                        <a:pt x="381103" y="1612650"/>
                        <a:pt x="373366" y="1607338"/>
                      </a:cubicBezTo>
                      <a:lnTo>
                        <a:pt x="361970" y="1599380"/>
                      </a:lnTo>
                      <a:lnTo>
                        <a:pt x="359802" y="1597828"/>
                      </a:lnTo>
                      <a:cubicBezTo>
                        <a:pt x="359802" y="1597828"/>
                        <a:pt x="359802" y="1597828"/>
                        <a:pt x="359643" y="1597708"/>
                      </a:cubicBezTo>
                      <a:lnTo>
                        <a:pt x="358489" y="1596793"/>
                      </a:lnTo>
                      <a:lnTo>
                        <a:pt x="353039" y="1592436"/>
                      </a:lnTo>
                      <a:cubicBezTo>
                        <a:pt x="338600" y="1580817"/>
                        <a:pt x="324737" y="1568979"/>
                        <a:pt x="312067" y="1556962"/>
                      </a:cubicBezTo>
                      <a:cubicBezTo>
                        <a:pt x="308925" y="1553958"/>
                        <a:pt x="305882" y="1550933"/>
                        <a:pt x="302839" y="1547909"/>
                      </a:cubicBezTo>
                      <a:cubicBezTo>
                        <a:pt x="299974" y="1544865"/>
                        <a:pt x="296892" y="1541861"/>
                        <a:pt x="294246" y="1538817"/>
                      </a:cubicBezTo>
                      <a:cubicBezTo>
                        <a:pt x="288598" y="1532769"/>
                        <a:pt x="283725" y="1526680"/>
                        <a:pt x="279190" y="1520732"/>
                      </a:cubicBezTo>
                      <a:cubicBezTo>
                        <a:pt x="270280" y="1508735"/>
                        <a:pt x="264253" y="1497434"/>
                        <a:pt x="261071" y="1486949"/>
                      </a:cubicBezTo>
                      <a:cubicBezTo>
                        <a:pt x="259460" y="1481656"/>
                        <a:pt x="258525" y="1476424"/>
                        <a:pt x="258087" y="1470754"/>
                      </a:cubicBezTo>
                      <a:cubicBezTo>
                        <a:pt x="257670" y="1465083"/>
                        <a:pt x="257829" y="1458916"/>
                        <a:pt x="258585" y="1452111"/>
                      </a:cubicBezTo>
                      <a:cubicBezTo>
                        <a:pt x="260076" y="1438503"/>
                        <a:pt x="263955" y="1422586"/>
                        <a:pt x="269265" y="1405595"/>
                      </a:cubicBezTo>
                      <a:cubicBezTo>
                        <a:pt x="270439" y="1401894"/>
                        <a:pt x="272249" y="1395766"/>
                        <a:pt x="273820" y="1390395"/>
                      </a:cubicBezTo>
                      <a:cubicBezTo>
                        <a:pt x="275511" y="1384923"/>
                        <a:pt x="276883" y="1379392"/>
                        <a:pt x="278275" y="1373841"/>
                      </a:cubicBezTo>
                      <a:cubicBezTo>
                        <a:pt x="279747" y="1368310"/>
                        <a:pt x="280920" y="1362720"/>
                        <a:pt x="282094" y="1357129"/>
                      </a:cubicBezTo>
                      <a:cubicBezTo>
                        <a:pt x="283347" y="1351558"/>
                        <a:pt x="284282" y="1345928"/>
                        <a:pt x="285256" y="1340297"/>
                      </a:cubicBezTo>
                      <a:cubicBezTo>
                        <a:pt x="289055" y="1317775"/>
                        <a:pt x="291163" y="1295014"/>
                        <a:pt x="291402" y="1272114"/>
                      </a:cubicBezTo>
                      <a:cubicBezTo>
                        <a:pt x="291601" y="1260674"/>
                        <a:pt x="291243" y="1249175"/>
                        <a:pt x="290447" y="1237615"/>
                      </a:cubicBezTo>
                      <a:cubicBezTo>
                        <a:pt x="289652" y="1226016"/>
                        <a:pt x="288379" y="1214457"/>
                        <a:pt x="286350" y="1202221"/>
                      </a:cubicBezTo>
                      <a:cubicBezTo>
                        <a:pt x="285913" y="1198600"/>
                        <a:pt x="285435" y="1194999"/>
                        <a:pt x="284898" y="1191417"/>
                      </a:cubicBezTo>
                      <a:lnTo>
                        <a:pt x="284202" y="1185986"/>
                      </a:lnTo>
                      <a:cubicBezTo>
                        <a:pt x="283924" y="1183936"/>
                        <a:pt x="283645" y="1181808"/>
                        <a:pt x="283287" y="1180017"/>
                      </a:cubicBezTo>
                      <a:lnTo>
                        <a:pt x="282213" y="1174406"/>
                      </a:lnTo>
                      <a:cubicBezTo>
                        <a:pt x="281835" y="1172556"/>
                        <a:pt x="281418" y="1170905"/>
                        <a:pt x="281020" y="1169154"/>
                      </a:cubicBezTo>
                      <a:cubicBezTo>
                        <a:pt x="277698" y="1155386"/>
                        <a:pt x="273581" y="1143747"/>
                        <a:pt x="269225" y="1132765"/>
                      </a:cubicBezTo>
                      <a:cubicBezTo>
                        <a:pt x="260454" y="1110919"/>
                        <a:pt x="250669" y="1091561"/>
                        <a:pt x="240465" y="1072799"/>
                      </a:cubicBezTo>
                      <a:cubicBezTo>
                        <a:pt x="230242" y="1054097"/>
                        <a:pt x="219542" y="1036151"/>
                        <a:pt x="208503" y="1018563"/>
                      </a:cubicBezTo>
                      <a:cubicBezTo>
                        <a:pt x="202974" y="1009769"/>
                        <a:pt x="197365" y="1001094"/>
                        <a:pt x="191657" y="992460"/>
                      </a:cubicBezTo>
                      <a:lnTo>
                        <a:pt x="182985" y="979547"/>
                      </a:lnTo>
                      <a:lnTo>
                        <a:pt x="180539" y="975946"/>
                      </a:lnTo>
                      <a:lnTo>
                        <a:pt x="178431" y="972882"/>
                      </a:lnTo>
                      <a:cubicBezTo>
                        <a:pt x="177695" y="971888"/>
                        <a:pt x="176879" y="970952"/>
                        <a:pt x="176103" y="969997"/>
                      </a:cubicBezTo>
                      <a:lnTo>
                        <a:pt x="170475" y="963133"/>
                      </a:lnTo>
                      <a:cubicBezTo>
                        <a:pt x="124809" y="908201"/>
                        <a:pt x="89406" y="844714"/>
                        <a:pt x="67527" y="776790"/>
                      </a:cubicBezTo>
                      <a:cubicBezTo>
                        <a:pt x="45629" y="708906"/>
                        <a:pt x="36957" y="636764"/>
                        <a:pt x="41830" y="565397"/>
                      </a:cubicBezTo>
                      <a:cubicBezTo>
                        <a:pt x="46544" y="494111"/>
                        <a:pt x="65021" y="423919"/>
                        <a:pt x="96128" y="359655"/>
                      </a:cubicBezTo>
                      <a:cubicBezTo>
                        <a:pt x="127196" y="295392"/>
                        <a:pt x="170773" y="237137"/>
                        <a:pt x="223560" y="188930"/>
                      </a:cubicBezTo>
                      <a:cubicBezTo>
                        <a:pt x="276306" y="140703"/>
                        <a:pt x="338242" y="102602"/>
                        <a:pt x="405050" y="77454"/>
                      </a:cubicBezTo>
                      <a:cubicBezTo>
                        <a:pt x="438444" y="64860"/>
                        <a:pt x="473032" y="55489"/>
                        <a:pt x="508216" y="49461"/>
                      </a:cubicBezTo>
                      <a:lnTo>
                        <a:pt x="514799" y="48287"/>
                      </a:lnTo>
                      <a:cubicBezTo>
                        <a:pt x="516987" y="47889"/>
                        <a:pt x="519195" y="47471"/>
                        <a:pt x="521403" y="47252"/>
                      </a:cubicBezTo>
                      <a:lnTo>
                        <a:pt x="534689" y="45581"/>
                      </a:lnTo>
                      <a:cubicBezTo>
                        <a:pt x="539124" y="45044"/>
                        <a:pt x="543540" y="44387"/>
                        <a:pt x="547975" y="43930"/>
                      </a:cubicBezTo>
                      <a:lnTo>
                        <a:pt x="561341" y="42935"/>
                      </a:lnTo>
                      <a:lnTo>
                        <a:pt x="574706" y="41900"/>
                      </a:lnTo>
                      <a:cubicBezTo>
                        <a:pt x="579161" y="41701"/>
                        <a:pt x="583656" y="41662"/>
                        <a:pt x="588112" y="41522"/>
                      </a:cubicBezTo>
                      <a:lnTo>
                        <a:pt x="601517" y="41164"/>
                      </a:lnTo>
                      <a:lnTo>
                        <a:pt x="604898" y="41085"/>
                      </a:lnTo>
                      <a:lnTo>
                        <a:pt x="608757" y="41125"/>
                      </a:lnTo>
                      <a:lnTo>
                        <a:pt x="616474" y="41224"/>
                      </a:lnTo>
                      <a:lnTo>
                        <a:pt x="645711" y="40707"/>
                      </a:lnTo>
                      <a:lnTo>
                        <a:pt x="649351" y="40647"/>
                      </a:lnTo>
                      <a:lnTo>
                        <a:pt x="652812" y="40707"/>
                      </a:lnTo>
                      <a:lnTo>
                        <a:pt x="659713" y="40826"/>
                      </a:lnTo>
                      <a:lnTo>
                        <a:pt x="673517" y="41065"/>
                      </a:lnTo>
                      <a:cubicBezTo>
                        <a:pt x="691894" y="41642"/>
                        <a:pt x="710212" y="42736"/>
                        <a:pt x="728411" y="44566"/>
                      </a:cubicBezTo>
                      <a:cubicBezTo>
                        <a:pt x="764829" y="48188"/>
                        <a:pt x="800848" y="54435"/>
                        <a:pt x="836092" y="63408"/>
                      </a:cubicBezTo>
                      <a:cubicBezTo>
                        <a:pt x="871316" y="72401"/>
                        <a:pt x="905685" y="84338"/>
                        <a:pt x="938920" y="98802"/>
                      </a:cubicBezTo>
                      <a:cubicBezTo>
                        <a:pt x="947294" y="102264"/>
                        <a:pt x="955409" y="106323"/>
                        <a:pt x="963623" y="110143"/>
                      </a:cubicBezTo>
                      <a:cubicBezTo>
                        <a:pt x="967760" y="112013"/>
                        <a:pt x="971718" y="114222"/>
                        <a:pt x="975775" y="116251"/>
                      </a:cubicBezTo>
                      <a:cubicBezTo>
                        <a:pt x="979793" y="118360"/>
                        <a:pt x="983870" y="120310"/>
                        <a:pt x="987848" y="122518"/>
                      </a:cubicBezTo>
                      <a:cubicBezTo>
                        <a:pt x="995764" y="126955"/>
                        <a:pt x="1003779" y="131173"/>
                        <a:pt x="1011516" y="135928"/>
                      </a:cubicBezTo>
                      <a:cubicBezTo>
                        <a:pt x="1015395" y="138275"/>
                        <a:pt x="1019353" y="140504"/>
                        <a:pt x="1023172" y="142931"/>
                      </a:cubicBezTo>
                      <a:lnTo>
                        <a:pt x="1034648" y="150233"/>
                      </a:lnTo>
                      <a:cubicBezTo>
                        <a:pt x="1065098" y="169950"/>
                        <a:pt x="1094018" y="192133"/>
                        <a:pt x="1121007" y="216466"/>
                      </a:cubicBezTo>
                      <a:cubicBezTo>
                        <a:pt x="1147958" y="240818"/>
                        <a:pt x="1173098" y="267299"/>
                        <a:pt x="1195593" y="295452"/>
                      </a:cubicBezTo>
                      <a:cubicBezTo>
                        <a:pt x="1198556" y="299093"/>
                        <a:pt x="1200843" y="302137"/>
                        <a:pt x="1203310" y="305400"/>
                      </a:cubicBezTo>
                      <a:lnTo>
                        <a:pt x="1206870" y="310314"/>
                      </a:lnTo>
                      <a:lnTo>
                        <a:pt x="1210291" y="315308"/>
                      </a:lnTo>
                      <a:cubicBezTo>
                        <a:pt x="1214786" y="322013"/>
                        <a:pt x="1218982" y="328936"/>
                        <a:pt x="1222901" y="336019"/>
                      </a:cubicBezTo>
                      <a:cubicBezTo>
                        <a:pt x="1230717" y="350185"/>
                        <a:pt x="1237141" y="365087"/>
                        <a:pt x="1242333" y="380407"/>
                      </a:cubicBezTo>
                      <a:cubicBezTo>
                        <a:pt x="1243586" y="384247"/>
                        <a:pt x="1244819" y="388106"/>
                        <a:pt x="1245913" y="392006"/>
                      </a:cubicBezTo>
                      <a:cubicBezTo>
                        <a:pt x="1246509" y="393936"/>
                        <a:pt x="1246987" y="395906"/>
                        <a:pt x="1247504" y="397855"/>
                      </a:cubicBezTo>
                      <a:lnTo>
                        <a:pt x="1248280" y="400800"/>
                      </a:lnTo>
                      <a:lnTo>
                        <a:pt x="1248996" y="403983"/>
                      </a:lnTo>
                      <a:lnTo>
                        <a:pt x="1251899" y="416756"/>
                      </a:lnTo>
                      <a:lnTo>
                        <a:pt x="1252635" y="419940"/>
                      </a:lnTo>
                      <a:lnTo>
                        <a:pt x="1253212" y="423143"/>
                      </a:lnTo>
                      <a:lnTo>
                        <a:pt x="1254385" y="429549"/>
                      </a:lnTo>
                      <a:cubicBezTo>
                        <a:pt x="1256116" y="438065"/>
                        <a:pt x="1257091" y="446719"/>
                        <a:pt x="1258363" y="455314"/>
                      </a:cubicBezTo>
                      <a:cubicBezTo>
                        <a:pt x="1259219" y="464029"/>
                        <a:pt x="1260253" y="472643"/>
                        <a:pt x="1260691" y="481557"/>
                      </a:cubicBezTo>
                      <a:cubicBezTo>
                        <a:pt x="1261844" y="499284"/>
                        <a:pt x="1262162" y="517329"/>
                        <a:pt x="1262003" y="536608"/>
                      </a:cubicBezTo>
                      <a:cubicBezTo>
                        <a:pt x="1261904" y="555808"/>
                        <a:pt x="1261526" y="576022"/>
                        <a:pt x="1261844" y="597171"/>
                      </a:cubicBezTo>
                      <a:cubicBezTo>
                        <a:pt x="1261983" y="602503"/>
                        <a:pt x="1262003" y="607756"/>
                        <a:pt x="1262242" y="613167"/>
                      </a:cubicBezTo>
                      <a:lnTo>
                        <a:pt x="1262998" y="629442"/>
                      </a:lnTo>
                      <a:cubicBezTo>
                        <a:pt x="1263813" y="640424"/>
                        <a:pt x="1264569" y="651407"/>
                        <a:pt x="1266021" y="662489"/>
                      </a:cubicBezTo>
                      <a:lnTo>
                        <a:pt x="1267015" y="670785"/>
                      </a:lnTo>
                      <a:cubicBezTo>
                        <a:pt x="1267373" y="673551"/>
                        <a:pt x="1267871" y="676316"/>
                        <a:pt x="1268288" y="679082"/>
                      </a:cubicBezTo>
                      <a:lnTo>
                        <a:pt x="1269621" y="687378"/>
                      </a:lnTo>
                      <a:lnTo>
                        <a:pt x="1270297" y="691517"/>
                      </a:lnTo>
                      <a:cubicBezTo>
                        <a:pt x="1270516" y="692889"/>
                        <a:pt x="1270735" y="694282"/>
                        <a:pt x="1271073" y="695754"/>
                      </a:cubicBezTo>
                      <a:lnTo>
                        <a:pt x="1274812" y="713143"/>
                      </a:lnTo>
                      <a:cubicBezTo>
                        <a:pt x="1275389" y="716068"/>
                        <a:pt x="1276264" y="718853"/>
                        <a:pt x="1277020" y="721679"/>
                      </a:cubicBezTo>
                      <a:lnTo>
                        <a:pt x="1279386" y="730154"/>
                      </a:lnTo>
                      <a:cubicBezTo>
                        <a:pt x="1285950" y="752616"/>
                        <a:pt x="1294343" y="774164"/>
                        <a:pt x="1304129" y="794676"/>
                      </a:cubicBezTo>
                      <a:cubicBezTo>
                        <a:pt x="1314014" y="815129"/>
                        <a:pt x="1325192" y="834587"/>
                        <a:pt x="1337404" y="853150"/>
                      </a:cubicBezTo>
                      <a:cubicBezTo>
                        <a:pt x="1349636" y="871712"/>
                        <a:pt x="1362822" y="889400"/>
                        <a:pt x="1377083" y="906351"/>
                      </a:cubicBezTo>
                      <a:cubicBezTo>
                        <a:pt x="1380703" y="910549"/>
                        <a:pt x="1384263" y="914787"/>
                        <a:pt x="1388042" y="918925"/>
                      </a:cubicBezTo>
                      <a:cubicBezTo>
                        <a:pt x="1389892" y="921014"/>
                        <a:pt x="1391761" y="923083"/>
                        <a:pt x="1393711" y="925133"/>
                      </a:cubicBezTo>
                      <a:lnTo>
                        <a:pt x="1398166" y="929927"/>
                      </a:lnTo>
                      <a:cubicBezTo>
                        <a:pt x="1400891" y="932971"/>
                        <a:pt x="1403058" y="936234"/>
                        <a:pt x="1404530" y="939477"/>
                      </a:cubicBezTo>
                      <a:cubicBezTo>
                        <a:pt x="1404988" y="940432"/>
                        <a:pt x="1405366" y="941407"/>
                        <a:pt x="1405704" y="942362"/>
                      </a:cubicBezTo>
                      <a:cubicBezTo>
                        <a:pt x="1405903" y="942860"/>
                        <a:pt x="1406002" y="943258"/>
                        <a:pt x="1406181" y="943854"/>
                      </a:cubicBezTo>
                      <a:cubicBezTo>
                        <a:pt x="1406320" y="944491"/>
                        <a:pt x="1406499" y="945128"/>
                        <a:pt x="1406678" y="945764"/>
                      </a:cubicBezTo>
                      <a:lnTo>
                        <a:pt x="1406957" y="946719"/>
                      </a:lnTo>
                      <a:cubicBezTo>
                        <a:pt x="1407036" y="947018"/>
                        <a:pt x="1407036" y="947276"/>
                        <a:pt x="1407096" y="947555"/>
                      </a:cubicBezTo>
                      <a:cubicBezTo>
                        <a:pt x="1407176" y="948092"/>
                        <a:pt x="1407295" y="948629"/>
                        <a:pt x="1407434" y="949147"/>
                      </a:cubicBezTo>
                      <a:cubicBezTo>
                        <a:pt x="1407534" y="949664"/>
                        <a:pt x="1407494" y="950022"/>
                        <a:pt x="1407573" y="950460"/>
                      </a:cubicBezTo>
                      <a:cubicBezTo>
                        <a:pt x="1407633" y="950898"/>
                        <a:pt x="1407733" y="951335"/>
                        <a:pt x="1407673" y="951594"/>
                      </a:cubicBezTo>
                      <a:cubicBezTo>
                        <a:pt x="1407673" y="951912"/>
                        <a:pt x="1407693" y="952231"/>
                        <a:pt x="1407752" y="952529"/>
                      </a:cubicBezTo>
                      <a:cubicBezTo>
                        <a:pt x="1407693" y="952728"/>
                        <a:pt x="1407673" y="952947"/>
                        <a:pt x="1407693" y="953146"/>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7" name="Freeform 6">
                  <a:extLst>
                    <a:ext uri="{FF2B5EF4-FFF2-40B4-BE49-F238E27FC236}">
                      <a16:creationId xmlns:a16="http://schemas.microsoft.com/office/drawing/2014/main" id="{3E778EAD-A026-A64D-BBB4-EF8D27CCE090}"/>
                    </a:ext>
                  </a:extLst>
                </p:cNvPr>
                <p:cNvSpPr/>
                <p:nvPr/>
              </p:nvSpPr>
              <p:spPr>
                <a:xfrm>
                  <a:off x="3319627" y="4275005"/>
                  <a:ext cx="131" cy="99"/>
                </a:xfrm>
                <a:custGeom>
                  <a:avLst/>
                  <a:gdLst>
                    <a:gd name="connsiteX0" fmla="*/ 119 w 131"/>
                    <a:gd name="connsiteY0" fmla="*/ 0 h 99"/>
                    <a:gd name="connsiteX1" fmla="*/ 0 w 131"/>
                    <a:gd name="connsiteY1" fmla="*/ 99 h 99"/>
                    <a:gd name="connsiteX2" fmla="*/ 119 w 131"/>
                    <a:gd name="connsiteY2" fmla="*/ 0 h 99"/>
                  </a:gdLst>
                  <a:ahLst/>
                  <a:cxnLst>
                    <a:cxn ang="0">
                      <a:pos x="connsiteX0" y="connsiteY0"/>
                    </a:cxn>
                    <a:cxn ang="0">
                      <a:pos x="connsiteX1" y="connsiteY1"/>
                    </a:cxn>
                    <a:cxn ang="0">
                      <a:pos x="connsiteX2" y="connsiteY2"/>
                    </a:cxn>
                  </a:cxnLst>
                  <a:rect l="l" t="t" r="r" b="b"/>
                  <a:pathLst>
                    <a:path w="131" h="99">
                      <a:moveTo>
                        <a:pt x="119" y="0"/>
                      </a:moveTo>
                      <a:cubicBezTo>
                        <a:pt x="119" y="0"/>
                        <a:pt x="60" y="60"/>
                        <a:pt x="0" y="99"/>
                      </a:cubicBezTo>
                      <a:cubicBezTo>
                        <a:pt x="99" y="60"/>
                        <a:pt x="159" y="20"/>
                        <a:pt x="119"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8" name="Freeform 7">
                  <a:extLst>
                    <a:ext uri="{FF2B5EF4-FFF2-40B4-BE49-F238E27FC236}">
                      <a16:creationId xmlns:a16="http://schemas.microsoft.com/office/drawing/2014/main" id="{5B67D6E0-5259-7EC1-EBD4-4F939528DFBD}"/>
                    </a:ext>
                  </a:extLst>
                </p:cNvPr>
                <p:cNvSpPr/>
                <p:nvPr/>
              </p:nvSpPr>
              <p:spPr>
                <a:xfrm>
                  <a:off x="3295760" y="4198188"/>
                  <a:ext cx="3401" cy="1213"/>
                </a:xfrm>
                <a:custGeom>
                  <a:avLst/>
                  <a:gdLst>
                    <a:gd name="connsiteX0" fmla="*/ 20 w 3401"/>
                    <a:gd name="connsiteY0" fmla="*/ 1214 h 1213"/>
                    <a:gd name="connsiteX1" fmla="*/ 3401 w 3401"/>
                    <a:gd name="connsiteY1" fmla="*/ 0 h 1213"/>
                    <a:gd name="connsiteX2" fmla="*/ 1591 w 3401"/>
                    <a:gd name="connsiteY2" fmla="*/ 537 h 1213"/>
                    <a:gd name="connsiteX3" fmla="*/ 1193 w 3401"/>
                    <a:gd name="connsiteY3" fmla="*/ 696 h 1213"/>
                    <a:gd name="connsiteX4" fmla="*/ 0 w 3401"/>
                    <a:gd name="connsiteY4" fmla="*/ 1214 h 12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1" h="1213">
                      <a:moveTo>
                        <a:pt x="20" y="1214"/>
                      </a:moveTo>
                      <a:lnTo>
                        <a:pt x="3401" y="0"/>
                      </a:lnTo>
                      <a:cubicBezTo>
                        <a:pt x="2784" y="159"/>
                        <a:pt x="2208" y="358"/>
                        <a:pt x="1591" y="537"/>
                      </a:cubicBezTo>
                      <a:lnTo>
                        <a:pt x="1193" y="696"/>
                      </a:lnTo>
                      <a:lnTo>
                        <a:pt x="0" y="1214"/>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9" name="Freeform 8">
                  <a:extLst>
                    <a:ext uri="{FF2B5EF4-FFF2-40B4-BE49-F238E27FC236}">
                      <a16:creationId xmlns:a16="http://schemas.microsoft.com/office/drawing/2014/main" id="{984D8D26-7F9E-C5BB-97F7-8523DD153FE4}"/>
                    </a:ext>
                  </a:extLst>
                </p:cNvPr>
                <p:cNvSpPr/>
                <p:nvPr/>
              </p:nvSpPr>
              <p:spPr>
                <a:xfrm>
                  <a:off x="2708248" y="4437872"/>
                  <a:ext cx="1988" cy="1989"/>
                </a:xfrm>
                <a:custGeom>
                  <a:avLst/>
                  <a:gdLst>
                    <a:gd name="connsiteX0" fmla="*/ 0 w 1988"/>
                    <a:gd name="connsiteY0" fmla="*/ 0 h 1989"/>
                    <a:gd name="connsiteX1" fmla="*/ 0 w 1988"/>
                    <a:gd name="connsiteY1" fmla="*/ 0 h 1989"/>
                    <a:gd name="connsiteX2" fmla="*/ 0 w 1988"/>
                    <a:gd name="connsiteY2" fmla="*/ 0 h 1989"/>
                  </a:gdLst>
                  <a:ahLst/>
                  <a:cxnLst>
                    <a:cxn ang="0">
                      <a:pos x="connsiteX0" y="connsiteY0"/>
                    </a:cxn>
                    <a:cxn ang="0">
                      <a:pos x="connsiteX1" y="connsiteY1"/>
                    </a:cxn>
                    <a:cxn ang="0">
                      <a:pos x="connsiteX2" y="connsiteY2"/>
                    </a:cxn>
                  </a:cxnLst>
                  <a:rect l="l" t="t" r="r" b="b"/>
                  <a:pathLst>
                    <a:path w="1988" h="1989">
                      <a:moveTo>
                        <a:pt x="0" y="0"/>
                      </a:moveTo>
                      <a:lnTo>
                        <a:pt x="0" y="0"/>
                      </a:lnTo>
                      <a:cubicBezTo>
                        <a:pt x="0" y="0"/>
                        <a:pt x="0" y="0"/>
                        <a:pt x="0"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0" name="Freeform 9">
                  <a:extLst>
                    <a:ext uri="{FF2B5EF4-FFF2-40B4-BE49-F238E27FC236}">
                      <a16:creationId xmlns:a16="http://schemas.microsoft.com/office/drawing/2014/main" id="{7363CBAC-A93E-C5AB-020E-6F504B6626B1}"/>
                    </a:ext>
                  </a:extLst>
                </p:cNvPr>
                <p:cNvSpPr/>
                <p:nvPr/>
              </p:nvSpPr>
              <p:spPr>
                <a:xfrm>
                  <a:off x="2617712" y="3395593"/>
                  <a:ext cx="176518" cy="48963"/>
                </a:xfrm>
                <a:custGeom>
                  <a:avLst/>
                  <a:gdLst>
                    <a:gd name="connsiteX0" fmla="*/ 176518 w 176518"/>
                    <a:gd name="connsiteY0" fmla="*/ 24492 h 48963"/>
                    <a:gd name="connsiteX1" fmla="*/ 152034 w 176518"/>
                    <a:gd name="connsiteY1" fmla="*/ 0 h 48963"/>
                    <a:gd name="connsiteX2" fmla="*/ 24464 w 176518"/>
                    <a:gd name="connsiteY2" fmla="*/ 0 h 48963"/>
                    <a:gd name="connsiteX3" fmla="*/ 0 w 176518"/>
                    <a:gd name="connsiteY3" fmla="*/ 24492 h 48963"/>
                    <a:gd name="connsiteX4" fmla="*/ 24464 w 176518"/>
                    <a:gd name="connsiteY4" fmla="*/ 48963 h 48963"/>
                    <a:gd name="connsiteX5" fmla="*/ 152034 w 176518"/>
                    <a:gd name="connsiteY5" fmla="*/ 48963 h 48963"/>
                    <a:gd name="connsiteX6" fmla="*/ 176518 w 176518"/>
                    <a:gd name="connsiteY6" fmla="*/ 24492 h 48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518" h="48963">
                      <a:moveTo>
                        <a:pt x="176518" y="24492"/>
                      </a:moveTo>
                      <a:cubicBezTo>
                        <a:pt x="176518" y="10963"/>
                        <a:pt x="165519" y="0"/>
                        <a:pt x="152034" y="0"/>
                      </a:cubicBezTo>
                      <a:lnTo>
                        <a:pt x="24464" y="0"/>
                      </a:lnTo>
                      <a:cubicBezTo>
                        <a:pt x="10979" y="0"/>
                        <a:pt x="0" y="10982"/>
                        <a:pt x="0" y="24492"/>
                      </a:cubicBezTo>
                      <a:cubicBezTo>
                        <a:pt x="0" y="38001"/>
                        <a:pt x="10979" y="48963"/>
                        <a:pt x="24464" y="48963"/>
                      </a:cubicBezTo>
                      <a:lnTo>
                        <a:pt x="152034" y="48963"/>
                      </a:lnTo>
                      <a:cubicBezTo>
                        <a:pt x="165519" y="48963"/>
                        <a:pt x="176518" y="37981"/>
                        <a:pt x="176518" y="24492"/>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1" name="Freeform 10">
                  <a:extLst>
                    <a:ext uri="{FF2B5EF4-FFF2-40B4-BE49-F238E27FC236}">
                      <a16:creationId xmlns:a16="http://schemas.microsoft.com/office/drawing/2014/main" id="{FD4BA285-3F8F-B6CA-1613-FB13AA5C75FC}"/>
                    </a:ext>
                  </a:extLst>
                </p:cNvPr>
                <p:cNvSpPr/>
                <p:nvPr/>
              </p:nvSpPr>
              <p:spPr>
                <a:xfrm>
                  <a:off x="3103191" y="3395573"/>
                  <a:ext cx="176518" cy="48963"/>
                </a:xfrm>
                <a:custGeom>
                  <a:avLst/>
                  <a:gdLst>
                    <a:gd name="connsiteX0" fmla="*/ 152034 w 176518"/>
                    <a:gd name="connsiteY0" fmla="*/ 0 h 48963"/>
                    <a:gd name="connsiteX1" fmla="*/ 24464 w 176518"/>
                    <a:gd name="connsiteY1" fmla="*/ 0 h 48963"/>
                    <a:gd name="connsiteX2" fmla="*/ 0 w 176518"/>
                    <a:gd name="connsiteY2" fmla="*/ 24492 h 48963"/>
                    <a:gd name="connsiteX3" fmla="*/ 24464 w 176518"/>
                    <a:gd name="connsiteY3" fmla="*/ 48963 h 48963"/>
                    <a:gd name="connsiteX4" fmla="*/ 152034 w 176518"/>
                    <a:gd name="connsiteY4" fmla="*/ 48963 h 48963"/>
                    <a:gd name="connsiteX5" fmla="*/ 176518 w 176518"/>
                    <a:gd name="connsiteY5" fmla="*/ 24492 h 48963"/>
                    <a:gd name="connsiteX6" fmla="*/ 152034 w 176518"/>
                    <a:gd name="connsiteY6" fmla="*/ 0 h 48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518" h="48963">
                      <a:moveTo>
                        <a:pt x="152034" y="0"/>
                      </a:moveTo>
                      <a:lnTo>
                        <a:pt x="24464" y="0"/>
                      </a:lnTo>
                      <a:cubicBezTo>
                        <a:pt x="10979" y="0"/>
                        <a:pt x="0" y="10982"/>
                        <a:pt x="0" y="24492"/>
                      </a:cubicBezTo>
                      <a:cubicBezTo>
                        <a:pt x="0" y="38001"/>
                        <a:pt x="10979" y="48963"/>
                        <a:pt x="24464" y="48963"/>
                      </a:cubicBezTo>
                      <a:lnTo>
                        <a:pt x="152034" y="48963"/>
                      </a:lnTo>
                      <a:cubicBezTo>
                        <a:pt x="165519" y="48963"/>
                        <a:pt x="176518" y="37981"/>
                        <a:pt x="176518" y="24492"/>
                      </a:cubicBezTo>
                      <a:cubicBezTo>
                        <a:pt x="176518" y="11002"/>
                        <a:pt x="165519" y="0"/>
                        <a:pt x="152034"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4" name="Freeform 11">
                  <a:extLst>
                    <a:ext uri="{FF2B5EF4-FFF2-40B4-BE49-F238E27FC236}">
                      <a16:creationId xmlns:a16="http://schemas.microsoft.com/office/drawing/2014/main" id="{7D765CCC-44B3-5E08-CBCE-FFA092EC7E77}"/>
                    </a:ext>
                  </a:extLst>
                </p:cNvPr>
                <p:cNvSpPr/>
                <p:nvPr/>
              </p:nvSpPr>
              <p:spPr>
                <a:xfrm>
                  <a:off x="2707472" y="3178769"/>
                  <a:ext cx="139165" cy="139210"/>
                </a:xfrm>
                <a:custGeom>
                  <a:avLst/>
                  <a:gdLst>
                    <a:gd name="connsiteX0" fmla="*/ 41788 w 139165"/>
                    <a:gd name="connsiteY0" fmla="*/ 7162 h 139210"/>
                    <a:gd name="connsiteX1" fmla="*/ 24464 w 139165"/>
                    <a:gd name="connsiteY1" fmla="*/ 0 h 139210"/>
                    <a:gd name="connsiteX2" fmla="*/ 7160 w 139165"/>
                    <a:gd name="connsiteY2" fmla="*/ 7162 h 139210"/>
                    <a:gd name="connsiteX3" fmla="*/ 7160 w 139165"/>
                    <a:gd name="connsiteY3" fmla="*/ 41801 h 139210"/>
                    <a:gd name="connsiteX4" fmla="*/ 97378 w 139165"/>
                    <a:gd name="connsiteY4" fmla="*/ 132028 h 139210"/>
                    <a:gd name="connsiteX5" fmla="*/ 114682 w 139165"/>
                    <a:gd name="connsiteY5" fmla="*/ 139211 h 139210"/>
                    <a:gd name="connsiteX6" fmla="*/ 132006 w 139165"/>
                    <a:gd name="connsiteY6" fmla="*/ 132028 h 139210"/>
                    <a:gd name="connsiteX7" fmla="*/ 132006 w 139165"/>
                    <a:gd name="connsiteY7" fmla="*/ 97410 h 139210"/>
                    <a:gd name="connsiteX8" fmla="*/ 41788 w 139165"/>
                    <a:gd name="connsiteY8" fmla="*/ 7162 h 139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165" h="139210">
                      <a:moveTo>
                        <a:pt x="41788" y="7162"/>
                      </a:moveTo>
                      <a:cubicBezTo>
                        <a:pt x="37014" y="2388"/>
                        <a:pt x="30749" y="0"/>
                        <a:pt x="24464" y="0"/>
                      </a:cubicBezTo>
                      <a:cubicBezTo>
                        <a:pt x="18179" y="0"/>
                        <a:pt x="11934" y="2388"/>
                        <a:pt x="7160" y="7162"/>
                      </a:cubicBezTo>
                      <a:cubicBezTo>
                        <a:pt x="-2387" y="16712"/>
                        <a:pt x="-2387" y="32251"/>
                        <a:pt x="7160" y="41801"/>
                      </a:cubicBezTo>
                      <a:lnTo>
                        <a:pt x="97378" y="132028"/>
                      </a:lnTo>
                      <a:cubicBezTo>
                        <a:pt x="101993" y="136644"/>
                        <a:pt x="108138" y="139211"/>
                        <a:pt x="114682" y="139211"/>
                      </a:cubicBezTo>
                      <a:cubicBezTo>
                        <a:pt x="121226" y="139211"/>
                        <a:pt x="127391" y="136644"/>
                        <a:pt x="132006" y="132028"/>
                      </a:cubicBezTo>
                      <a:cubicBezTo>
                        <a:pt x="141553" y="122478"/>
                        <a:pt x="141553" y="106940"/>
                        <a:pt x="132006" y="97410"/>
                      </a:cubicBezTo>
                      <a:lnTo>
                        <a:pt x="41788" y="7162"/>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5" name="Freeform 12">
                  <a:extLst>
                    <a:ext uri="{FF2B5EF4-FFF2-40B4-BE49-F238E27FC236}">
                      <a16:creationId xmlns:a16="http://schemas.microsoft.com/office/drawing/2014/main" id="{3EE02F7E-5533-2626-9649-172FEA0D4191}"/>
                    </a:ext>
                  </a:extLst>
                </p:cNvPr>
                <p:cNvSpPr/>
                <p:nvPr/>
              </p:nvSpPr>
              <p:spPr>
                <a:xfrm>
                  <a:off x="3050783" y="3522190"/>
                  <a:ext cx="139160" cy="139190"/>
                </a:xfrm>
                <a:custGeom>
                  <a:avLst/>
                  <a:gdLst>
                    <a:gd name="connsiteX0" fmla="*/ 41768 w 139160"/>
                    <a:gd name="connsiteY0" fmla="*/ 7162 h 139190"/>
                    <a:gd name="connsiteX1" fmla="*/ 24464 w 139160"/>
                    <a:gd name="connsiteY1" fmla="*/ 0 h 139190"/>
                    <a:gd name="connsiteX2" fmla="*/ 7160 w 139160"/>
                    <a:gd name="connsiteY2" fmla="*/ 7162 h 139190"/>
                    <a:gd name="connsiteX3" fmla="*/ 7160 w 139160"/>
                    <a:gd name="connsiteY3" fmla="*/ 41781 h 139190"/>
                    <a:gd name="connsiteX4" fmla="*/ 97378 w 139160"/>
                    <a:gd name="connsiteY4" fmla="*/ 132028 h 139190"/>
                    <a:gd name="connsiteX5" fmla="*/ 114682 w 139160"/>
                    <a:gd name="connsiteY5" fmla="*/ 139191 h 139190"/>
                    <a:gd name="connsiteX6" fmla="*/ 131986 w 139160"/>
                    <a:gd name="connsiteY6" fmla="*/ 132028 h 139190"/>
                    <a:gd name="connsiteX7" fmla="*/ 131986 w 139160"/>
                    <a:gd name="connsiteY7" fmla="*/ 97390 h 139190"/>
                    <a:gd name="connsiteX8" fmla="*/ 41768 w 139160"/>
                    <a:gd name="connsiteY8" fmla="*/ 7162 h 139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160" h="139190">
                      <a:moveTo>
                        <a:pt x="41768" y="7162"/>
                      </a:moveTo>
                      <a:cubicBezTo>
                        <a:pt x="36994" y="2387"/>
                        <a:pt x="30729" y="0"/>
                        <a:pt x="24464" y="0"/>
                      </a:cubicBezTo>
                      <a:cubicBezTo>
                        <a:pt x="18199" y="0"/>
                        <a:pt x="11934" y="2368"/>
                        <a:pt x="7160" y="7162"/>
                      </a:cubicBezTo>
                      <a:cubicBezTo>
                        <a:pt x="-2387" y="16712"/>
                        <a:pt x="-2387" y="32251"/>
                        <a:pt x="7160" y="41781"/>
                      </a:cubicBezTo>
                      <a:lnTo>
                        <a:pt x="97378" y="132028"/>
                      </a:lnTo>
                      <a:cubicBezTo>
                        <a:pt x="101993" y="136644"/>
                        <a:pt x="108138" y="139191"/>
                        <a:pt x="114682" y="139191"/>
                      </a:cubicBezTo>
                      <a:cubicBezTo>
                        <a:pt x="121226" y="139191"/>
                        <a:pt x="127371" y="136644"/>
                        <a:pt x="131986" y="132028"/>
                      </a:cubicBezTo>
                      <a:cubicBezTo>
                        <a:pt x="141553" y="122478"/>
                        <a:pt x="141553" y="106940"/>
                        <a:pt x="131986" y="97390"/>
                      </a:cubicBezTo>
                      <a:lnTo>
                        <a:pt x="41768" y="7162"/>
                      </a:ln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6" name="Freeform 13">
                  <a:extLst>
                    <a:ext uri="{FF2B5EF4-FFF2-40B4-BE49-F238E27FC236}">
                      <a16:creationId xmlns:a16="http://schemas.microsoft.com/office/drawing/2014/main" id="{5B2C242E-87B4-B4CF-899D-1EE5C66EB4F2}"/>
                    </a:ext>
                  </a:extLst>
                </p:cNvPr>
                <p:cNvSpPr/>
                <p:nvPr/>
              </p:nvSpPr>
              <p:spPr>
                <a:xfrm>
                  <a:off x="3050783" y="3178769"/>
                  <a:ext cx="139160" cy="139210"/>
                </a:xfrm>
                <a:custGeom>
                  <a:avLst/>
                  <a:gdLst>
                    <a:gd name="connsiteX0" fmla="*/ 24464 w 139160"/>
                    <a:gd name="connsiteY0" fmla="*/ 139211 h 139210"/>
                    <a:gd name="connsiteX1" fmla="*/ 41768 w 139160"/>
                    <a:gd name="connsiteY1" fmla="*/ 132028 h 139210"/>
                    <a:gd name="connsiteX2" fmla="*/ 131986 w 139160"/>
                    <a:gd name="connsiteY2" fmla="*/ 41801 h 139210"/>
                    <a:gd name="connsiteX3" fmla="*/ 131986 w 139160"/>
                    <a:gd name="connsiteY3" fmla="*/ 7162 h 139210"/>
                    <a:gd name="connsiteX4" fmla="*/ 114682 w 139160"/>
                    <a:gd name="connsiteY4" fmla="*/ 0 h 139210"/>
                    <a:gd name="connsiteX5" fmla="*/ 97378 w 139160"/>
                    <a:gd name="connsiteY5" fmla="*/ 7162 h 139210"/>
                    <a:gd name="connsiteX6" fmla="*/ 7160 w 139160"/>
                    <a:gd name="connsiteY6" fmla="*/ 97410 h 139210"/>
                    <a:gd name="connsiteX7" fmla="*/ 7160 w 139160"/>
                    <a:gd name="connsiteY7" fmla="*/ 132028 h 139210"/>
                    <a:gd name="connsiteX8" fmla="*/ 24464 w 139160"/>
                    <a:gd name="connsiteY8" fmla="*/ 139211 h 139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160" h="139210">
                      <a:moveTo>
                        <a:pt x="24464" y="139211"/>
                      </a:moveTo>
                      <a:cubicBezTo>
                        <a:pt x="31007" y="139211"/>
                        <a:pt x="37153" y="136644"/>
                        <a:pt x="41768" y="132028"/>
                      </a:cubicBezTo>
                      <a:lnTo>
                        <a:pt x="131986" y="41801"/>
                      </a:lnTo>
                      <a:cubicBezTo>
                        <a:pt x="141553" y="32231"/>
                        <a:pt x="141553" y="16693"/>
                        <a:pt x="131986" y="7162"/>
                      </a:cubicBezTo>
                      <a:cubicBezTo>
                        <a:pt x="127371" y="2547"/>
                        <a:pt x="121226" y="0"/>
                        <a:pt x="114682" y="0"/>
                      </a:cubicBezTo>
                      <a:cubicBezTo>
                        <a:pt x="108138" y="0"/>
                        <a:pt x="101993" y="2547"/>
                        <a:pt x="97378" y="7162"/>
                      </a:cubicBezTo>
                      <a:lnTo>
                        <a:pt x="7160" y="97410"/>
                      </a:lnTo>
                      <a:cubicBezTo>
                        <a:pt x="-2387" y="106960"/>
                        <a:pt x="-2387" y="122498"/>
                        <a:pt x="7160" y="132028"/>
                      </a:cubicBezTo>
                      <a:cubicBezTo>
                        <a:pt x="11775" y="136644"/>
                        <a:pt x="17920" y="139211"/>
                        <a:pt x="24464" y="139211"/>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7" name="Freeform 14">
                  <a:extLst>
                    <a:ext uri="{FF2B5EF4-FFF2-40B4-BE49-F238E27FC236}">
                      <a16:creationId xmlns:a16="http://schemas.microsoft.com/office/drawing/2014/main" id="{A8810593-A969-2B2F-2971-40F2D346E349}"/>
                    </a:ext>
                  </a:extLst>
                </p:cNvPr>
                <p:cNvSpPr/>
                <p:nvPr/>
              </p:nvSpPr>
              <p:spPr>
                <a:xfrm>
                  <a:off x="2707472" y="3522170"/>
                  <a:ext cx="139165" cy="139190"/>
                </a:xfrm>
                <a:custGeom>
                  <a:avLst/>
                  <a:gdLst>
                    <a:gd name="connsiteX0" fmla="*/ 114682 w 139165"/>
                    <a:gd name="connsiteY0" fmla="*/ 0 h 139190"/>
                    <a:gd name="connsiteX1" fmla="*/ 97378 w 139165"/>
                    <a:gd name="connsiteY1" fmla="*/ 7162 h 139190"/>
                    <a:gd name="connsiteX2" fmla="*/ 7160 w 139165"/>
                    <a:gd name="connsiteY2" fmla="*/ 97390 h 139190"/>
                    <a:gd name="connsiteX3" fmla="*/ 7160 w 139165"/>
                    <a:gd name="connsiteY3" fmla="*/ 132028 h 139190"/>
                    <a:gd name="connsiteX4" fmla="*/ 24464 w 139165"/>
                    <a:gd name="connsiteY4" fmla="*/ 139191 h 139190"/>
                    <a:gd name="connsiteX5" fmla="*/ 41788 w 139165"/>
                    <a:gd name="connsiteY5" fmla="*/ 132028 h 139190"/>
                    <a:gd name="connsiteX6" fmla="*/ 132006 w 139165"/>
                    <a:gd name="connsiteY6" fmla="*/ 41781 h 139190"/>
                    <a:gd name="connsiteX7" fmla="*/ 132006 w 139165"/>
                    <a:gd name="connsiteY7" fmla="*/ 7162 h 139190"/>
                    <a:gd name="connsiteX8" fmla="*/ 114682 w 139165"/>
                    <a:gd name="connsiteY8" fmla="*/ 0 h 139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165" h="139190">
                      <a:moveTo>
                        <a:pt x="114682" y="0"/>
                      </a:moveTo>
                      <a:cubicBezTo>
                        <a:pt x="108417" y="0"/>
                        <a:pt x="102152" y="2368"/>
                        <a:pt x="97378" y="7162"/>
                      </a:cubicBezTo>
                      <a:lnTo>
                        <a:pt x="7160" y="97390"/>
                      </a:lnTo>
                      <a:cubicBezTo>
                        <a:pt x="-2387" y="106960"/>
                        <a:pt x="-2387" y="122498"/>
                        <a:pt x="7160" y="132028"/>
                      </a:cubicBezTo>
                      <a:cubicBezTo>
                        <a:pt x="11774" y="136644"/>
                        <a:pt x="17920" y="139191"/>
                        <a:pt x="24464" y="139191"/>
                      </a:cubicBezTo>
                      <a:cubicBezTo>
                        <a:pt x="31008" y="139191"/>
                        <a:pt x="37173" y="136644"/>
                        <a:pt x="41788" y="132028"/>
                      </a:cubicBezTo>
                      <a:lnTo>
                        <a:pt x="132006" y="41781"/>
                      </a:lnTo>
                      <a:cubicBezTo>
                        <a:pt x="141553" y="32231"/>
                        <a:pt x="141553" y="16693"/>
                        <a:pt x="132006" y="7162"/>
                      </a:cubicBezTo>
                      <a:cubicBezTo>
                        <a:pt x="127212" y="2388"/>
                        <a:pt x="120947" y="0"/>
                        <a:pt x="114682"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8" name="Freeform 15">
                  <a:extLst>
                    <a:ext uri="{FF2B5EF4-FFF2-40B4-BE49-F238E27FC236}">
                      <a16:creationId xmlns:a16="http://schemas.microsoft.com/office/drawing/2014/main" id="{18CA4347-B7A2-9B49-1925-F97F69517910}"/>
                    </a:ext>
                  </a:extLst>
                </p:cNvPr>
                <p:cNvSpPr/>
                <p:nvPr/>
              </p:nvSpPr>
              <p:spPr>
                <a:xfrm>
                  <a:off x="2924226" y="3088960"/>
                  <a:ext cx="48947" cy="176574"/>
                </a:xfrm>
                <a:custGeom>
                  <a:avLst/>
                  <a:gdLst>
                    <a:gd name="connsiteX0" fmla="*/ 24484 w 48947"/>
                    <a:gd name="connsiteY0" fmla="*/ 0 h 176574"/>
                    <a:gd name="connsiteX1" fmla="*/ 0 w 48947"/>
                    <a:gd name="connsiteY1" fmla="*/ 24472 h 176574"/>
                    <a:gd name="connsiteX2" fmla="*/ 0 w 48947"/>
                    <a:gd name="connsiteY2" fmla="*/ 152083 h 176574"/>
                    <a:gd name="connsiteX3" fmla="*/ 24484 w 48947"/>
                    <a:gd name="connsiteY3" fmla="*/ 176575 h 176574"/>
                    <a:gd name="connsiteX4" fmla="*/ 48948 w 48947"/>
                    <a:gd name="connsiteY4" fmla="*/ 152083 h 176574"/>
                    <a:gd name="connsiteX5" fmla="*/ 48948 w 48947"/>
                    <a:gd name="connsiteY5" fmla="*/ 24472 h 176574"/>
                    <a:gd name="connsiteX6" fmla="*/ 24484 w 48947"/>
                    <a:gd name="connsiteY6" fmla="*/ 0 h 176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947" h="176574">
                      <a:moveTo>
                        <a:pt x="24484" y="0"/>
                      </a:moveTo>
                      <a:cubicBezTo>
                        <a:pt x="10959" y="0"/>
                        <a:pt x="0" y="10982"/>
                        <a:pt x="0" y="24472"/>
                      </a:cubicBezTo>
                      <a:lnTo>
                        <a:pt x="0" y="152083"/>
                      </a:lnTo>
                      <a:cubicBezTo>
                        <a:pt x="0" y="165572"/>
                        <a:pt x="10979" y="176575"/>
                        <a:pt x="24484" y="176575"/>
                      </a:cubicBezTo>
                      <a:cubicBezTo>
                        <a:pt x="37989" y="176575"/>
                        <a:pt x="48948" y="165572"/>
                        <a:pt x="48948" y="152083"/>
                      </a:cubicBezTo>
                      <a:lnTo>
                        <a:pt x="48948" y="24472"/>
                      </a:lnTo>
                      <a:cubicBezTo>
                        <a:pt x="48948" y="10982"/>
                        <a:pt x="37969" y="0"/>
                        <a:pt x="24484"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9" name="Freeform 18">
                  <a:extLst>
                    <a:ext uri="{FF2B5EF4-FFF2-40B4-BE49-F238E27FC236}">
                      <a16:creationId xmlns:a16="http://schemas.microsoft.com/office/drawing/2014/main" id="{D4806C7C-37DA-5252-0006-8B24E5B05CA9}"/>
                    </a:ext>
                  </a:extLst>
                </p:cNvPr>
                <p:cNvSpPr/>
                <p:nvPr/>
              </p:nvSpPr>
              <p:spPr>
                <a:xfrm>
                  <a:off x="2924226" y="3574595"/>
                  <a:ext cx="48947" cy="176574"/>
                </a:xfrm>
                <a:custGeom>
                  <a:avLst/>
                  <a:gdLst>
                    <a:gd name="connsiteX0" fmla="*/ 24484 w 48947"/>
                    <a:gd name="connsiteY0" fmla="*/ 0 h 176574"/>
                    <a:gd name="connsiteX1" fmla="*/ 0 w 48947"/>
                    <a:gd name="connsiteY1" fmla="*/ 24492 h 176574"/>
                    <a:gd name="connsiteX2" fmla="*/ 0 w 48947"/>
                    <a:gd name="connsiteY2" fmla="*/ 152103 h 176574"/>
                    <a:gd name="connsiteX3" fmla="*/ 24484 w 48947"/>
                    <a:gd name="connsiteY3" fmla="*/ 176575 h 176574"/>
                    <a:gd name="connsiteX4" fmla="*/ 48948 w 48947"/>
                    <a:gd name="connsiteY4" fmla="*/ 152103 h 176574"/>
                    <a:gd name="connsiteX5" fmla="*/ 48948 w 48947"/>
                    <a:gd name="connsiteY5" fmla="*/ 24492 h 176574"/>
                    <a:gd name="connsiteX6" fmla="*/ 24484 w 48947"/>
                    <a:gd name="connsiteY6" fmla="*/ 0 h 176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947" h="176574">
                      <a:moveTo>
                        <a:pt x="24484" y="0"/>
                      </a:moveTo>
                      <a:cubicBezTo>
                        <a:pt x="10959" y="0"/>
                        <a:pt x="0" y="11002"/>
                        <a:pt x="0" y="24492"/>
                      </a:cubicBezTo>
                      <a:lnTo>
                        <a:pt x="0" y="152103"/>
                      </a:lnTo>
                      <a:cubicBezTo>
                        <a:pt x="0" y="165592"/>
                        <a:pt x="10979" y="176575"/>
                        <a:pt x="24484" y="176575"/>
                      </a:cubicBezTo>
                      <a:cubicBezTo>
                        <a:pt x="37989" y="176575"/>
                        <a:pt x="48948" y="165592"/>
                        <a:pt x="48948" y="152103"/>
                      </a:cubicBezTo>
                      <a:lnTo>
                        <a:pt x="48948" y="24492"/>
                      </a:lnTo>
                      <a:cubicBezTo>
                        <a:pt x="48948" y="11002"/>
                        <a:pt x="37969" y="0"/>
                        <a:pt x="24484" y="0"/>
                      </a:cubicBezTo>
                      <a:close/>
                    </a:path>
                  </a:pathLst>
                </a:custGeom>
                <a:grp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sp>
            <p:nvSpPr>
              <p:cNvPr id="180" name="TextBox 179">
                <a:extLst>
                  <a:ext uri="{FF2B5EF4-FFF2-40B4-BE49-F238E27FC236}">
                    <a16:creationId xmlns:a16="http://schemas.microsoft.com/office/drawing/2014/main" id="{3D0315B7-1A57-B0D2-9FB5-132D57E90F2C}"/>
                  </a:ext>
                </a:extLst>
              </p:cNvPr>
              <p:cNvSpPr txBox="1"/>
              <p:nvPr/>
            </p:nvSpPr>
            <p:spPr>
              <a:xfrm>
                <a:off x="1566577" y="3036689"/>
                <a:ext cx="2333972" cy="147733"/>
              </a:xfrm>
              <a:prstGeom prst="rect">
                <a:avLst/>
              </a:prstGeom>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000" b="0" i="0" u="none" strike="noStrike" kern="1200" cap="none" spc="300" normalizeH="0" baseline="0" noProof="0">
                    <a:ln>
                      <a:noFill/>
                    </a:ln>
                    <a:solidFill>
                      <a:srgbClr val="F5EF32"/>
                    </a:solidFill>
                    <a:effectLst/>
                    <a:uLnTx/>
                    <a:uFillTx/>
                    <a:latin typeface="Aptos SemiBold" panose="020B0004020202020204" pitchFamily="34" charset="0"/>
                    <a:cs typeface="Microsoft Sans Serif" panose="020B0604020202020204" pitchFamily="34" charset="0"/>
                  </a:rPr>
                  <a:t>USER CONTEXT EXAMPLES</a:t>
                </a:r>
              </a:p>
            </p:txBody>
          </p:sp>
          <p:sp>
            <p:nvSpPr>
              <p:cNvPr id="181" name="TextBox 180">
                <a:extLst>
                  <a:ext uri="{FF2B5EF4-FFF2-40B4-BE49-F238E27FC236}">
                    <a16:creationId xmlns:a16="http://schemas.microsoft.com/office/drawing/2014/main" id="{4FE07E7C-4300-4342-1B1A-52808A2AA117}"/>
                  </a:ext>
                </a:extLst>
              </p:cNvPr>
              <p:cNvSpPr txBox="1"/>
              <p:nvPr/>
            </p:nvSpPr>
            <p:spPr>
              <a:xfrm>
                <a:off x="1649132" y="3908151"/>
                <a:ext cx="2168863" cy="162480"/>
              </a:xfrm>
              <a:prstGeom prst="rect">
                <a:avLst/>
              </a:prstGeom>
            </p:spPr>
            <p:txBody>
              <a:bodyPr wrap="non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User experience : Poor video quality</a:t>
                </a:r>
              </a:p>
            </p:txBody>
          </p:sp>
        </p:grpSp>
      </p:grpSp>
      <p:grpSp>
        <p:nvGrpSpPr>
          <p:cNvPr id="148" name="Group 147">
            <a:extLst>
              <a:ext uri="{FF2B5EF4-FFF2-40B4-BE49-F238E27FC236}">
                <a16:creationId xmlns:a16="http://schemas.microsoft.com/office/drawing/2014/main" id="{6F245EEF-FF2D-0E2E-9607-C1AB59C549F7}"/>
              </a:ext>
            </a:extLst>
          </p:cNvPr>
          <p:cNvGrpSpPr/>
          <p:nvPr/>
        </p:nvGrpSpPr>
        <p:grpSpPr>
          <a:xfrm>
            <a:off x="1530894" y="4210381"/>
            <a:ext cx="2899681" cy="2426909"/>
            <a:chOff x="1183303" y="4210381"/>
            <a:chExt cx="2899681" cy="2426909"/>
          </a:xfrm>
        </p:grpSpPr>
        <p:grpSp>
          <p:nvGrpSpPr>
            <p:cNvPr id="15" name="Group 14">
              <a:extLst>
                <a:ext uri="{FF2B5EF4-FFF2-40B4-BE49-F238E27FC236}">
                  <a16:creationId xmlns:a16="http://schemas.microsoft.com/office/drawing/2014/main" id="{7BD11A7C-0F43-5C6A-1DB8-82C075DDF127}"/>
                </a:ext>
              </a:extLst>
            </p:cNvPr>
            <p:cNvGrpSpPr/>
            <p:nvPr/>
          </p:nvGrpSpPr>
          <p:grpSpPr>
            <a:xfrm>
              <a:off x="1943632" y="5233396"/>
              <a:ext cx="749248" cy="609807"/>
              <a:chOff x="4308668" y="1593700"/>
              <a:chExt cx="3101613" cy="1735068"/>
            </a:xfrm>
          </p:grpSpPr>
          <p:pic>
            <p:nvPicPr>
              <p:cNvPr id="56" name="Picture 55" descr="A black cell phone with a black screen&#10;&#10;Description automatically generated">
                <a:extLst>
                  <a:ext uri="{FF2B5EF4-FFF2-40B4-BE49-F238E27FC236}">
                    <a16:creationId xmlns:a16="http://schemas.microsoft.com/office/drawing/2014/main" id="{2236DAAD-7DFE-C436-43F9-EA4383D85DC3}"/>
                  </a:ext>
                </a:extLst>
              </p:cNvPr>
              <p:cNvPicPr>
                <a:picLocks noChangeAspect="1"/>
              </p:cNvPicPr>
              <p:nvPr/>
            </p:nvPicPr>
            <p:blipFill>
              <a:blip r:embed="rId4"/>
              <a:stretch>
                <a:fillRect/>
              </a:stretch>
            </p:blipFill>
            <p:spPr>
              <a:xfrm rot="16200000">
                <a:off x="4991941" y="910427"/>
                <a:ext cx="1735068" cy="3101613"/>
              </a:xfrm>
              <a:prstGeom prst="rect">
                <a:avLst/>
              </a:prstGeom>
            </p:spPr>
          </p:pic>
          <p:pic>
            <p:nvPicPr>
              <p:cNvPr id="57" name="Picture 6" descr="image">
                <a:extLst>
                  <a:ext uri="{FF2B5EF4-FFF2-40B4-BE49-F238E27FC236}">
                    <a16:creationId xmlns:a16="http://schemas.microsoft.com/office/drawing/2014/main" id="{7027C8B3-A531-30D6-F110-CF3A51200C5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516" t="14473" r="8135" b="11960"/>
              <a:stretch>
                <a:fillRect/>
              </a:stretch>
            </p:blipFill>
            <p:spPr bwMode="auto">
              <a:xfrm>
                <a:off x="4448049" y="1756017"/>
                <a:ext cx="2463733" cy="1240983"/>
              </a:xfrm>
              <a:prstGeom prst="roundRect">
                <a:avLst>
                  <a:gd name="adj" fmla="val 7089"/>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grpSp>
        <p:pic>
          <p:nvPicPr>
            <p:cNvPr id="16" name="Picture 15">
              <a:extLst>
                <a:ext uri="{FF2B5EF4-FFF2-40B4-BE49-F238E27FC236}">
                  <a16:creationId xmlns:a16="http://schemas.microsoft.com/office/drawing/2014/main" id="{9C771B66-090E-1F93-6B95-D8AEFB8F0B73}"/>
                </a:ext>
              </a:extLst>
            </p:cNvPr>
            <p:cNvPicPr>
              <a:picLocks noChangeAspect="1"/>
            </p:cNvPicPr>
            <p:nvPr/>
          </p:nvPicPr>
          <p:blipFill>
            <a:blip r:embed="rId6" cstate="hqprint">
              <a:extLst>
                <a:ext uri="{28A0092B-C50C-407E-A947-70E740481C1C}">
                  <a14:useLocalDpi xmlns:a14="http://schemas.microsoft.com/office/drawing/2010/main"/>
                </a:ext>
              </a:extLst>
            </a:blip>
            <a:srcRect l="10" r="10"/>
            <a:stretch/>
          </p:blipFill>
          <p:spPr>
            <a:xfrm>
              <a:off x="2130183" y="4515473"/>
              <a:ext cx="364163" cy="400554"/>
            </a:xfrm>
            <a:prstGeom prst="rect">
              <a:avLst/>
            </a:prstGeom>
            <a:effectLst>
              <a:outerShdw blurRad="228600" dist="63500" dir="1200000" algn="tl" rotWithShape="0">
                <a:srgbClr val="0C1016">
                  <a:alpha val="40000"/>
                </a:srgbClr>
              </a:outerShdw>
            </a:effectLst>
          </p:spPr>
        </p:pic>
        <p:grpSp>
          <p:nvGrpSpPr>
            <p:cNvPr id="17" name="Group 16">
              <a:extLst>
                <a:ext uri="{FF2B5EF4-FFF2-40B4-BE49-F238E27FC236}">
                  <a16:creationId xmlns:a16="http://schemas.microsoft.com/office/drawing/2014/main" id="{2F1A1505-0B72-C5A4-A25C-104532D483DD}"/>
                </a:ext>
              </a:extLst>
            </p:cNvPr>
            <p:cNvGrpSpPr>
              <a:grpSpLocks noChangeAspect="1"/>
            </p:cNvGrpSpPr>
            <p:nvPr/>
          </p:nvGrpSpPr>
          <p:grpSpPr>
            <a:xfrm>
              <a:off x="1183303" y="4210381"/>
              <a:ext cx="268749" cy="362339"/>
              <a:chOff x="8205319" y="2720842"/>
              <a:chExt cx="1645121" cy="2016913"/>
            </a:xfrm>
            <a:solidFill>
              <a:srgbClr val="FFFFFF"/>
            </a:solidFill>
          </p:grpSpPr>
          <p:sp>
            <p:nvSpPr>
              <p:cNvPr id="53" name="Freeform 10">
                <a:extLst>
                  <a:ext uri="{FF2B5EF4-FFF2-40B4-BE49-F238E27FC236}">
                    <a16:creationId xmlns:a16="http://schemas.microsoft.com/office/drawing/2014/main" id="{729066AB-FB46-B704-2498-6A69146960D8}"/>
                  </a:ext>
                </a:extLst>
              </p:cNvPr>
              <p:cNvSpPr/>
              <p:nvPr/>
            </p:nvSpPr>
            <p:spPr>
              <a:xfrm>
                <a:off x="8205319" y="2720842"/>
                <a:ext cx="1645121" cy="2016913"/>
              </a:xfrm>
              <a:custGeom>
                <a:avLst/>
                <a:gdLst>
                  <a:gd name="connsiteX0" fmla="*/ 1645083 w 1645121"/>
                  <a:gd name="connsiteY0" fmla="*/ 148664 h 2016913"/>
                  <a:gd name="connsiteX1" fmla="*/ 1644986 w 1645121"/>
                  <a:gd name="connsiteY1" fmla="*/ 145782 h 2016913"/>
                  <a:gd name="connsiteX2" fmla="*/ 1644715 w 1645121"/>
                  <a:gd name="connsiteY2" fmla="*/ 139997 h 2016913"/>
                  <a:gd name="connsiteX3" fmla="*/ 1644347 w 1645121"/>
                  <a:gd name="connsiteY3" fmla="*/ 134231 h 2016913"/>
                  <a:gd name="connsiteX4" fmla="*/ 1643554 w 1645121"/>
                  <a:gd name="connsiteY4" fmla="*/ 128485 h 2016913"/>
                  <a:gd name="connsiteX5" fmla="*/ 1642644 w 1645121"/>
                  <a:gd name="connsiteY5" fmla="*/ 122739 h 2016913"/>
                  <a:gd name="connsiteX6" fmla="*/ 1641521 w 1645121"/>
                  <a:gd name="connsiteY6" fmla="*/ 117031 h 2016913"/>
                  <a:gd name="connsiteX7" fmla="*/ 1638600 w 1645121"/>
                  <a:gd name="connsiteY7" fmla="*/ 105771 h 2016913"/>
                  <a:gd name="connsiteX8" fmla="*/ 1630011 w 1645121"/>
                  <a:gd name="connsiteY8" fmla="*/ 84161 h 2016913"/>
                  <a:gd name="connsiteX9" fmla="*/ 1603646 w 1645121"/>
                  <a:gd name="connsiteY9" fmla="*/ 46222 h 2016913"/>
                  <a:gd name="connsiteX10" fmla="*/ 1567007 w 1645121"/>
                  <a:gd name="connsiteY10" fmla="*/ 18091 h 2016913"/>
                  <a:gd name="connsiteX11" fmla="*/ 1523309 w 1645121"/>
                  <a:gd name="connsiteY11" fmla="*/ 2614 h 2016913"/>
                  <a:gd name="connsiteX12" fmla="*/ 1511818 w 1645121"/>
                  <a:gd name="connsiteY12" fmla="*/ 893 h 2016913"/>
                  <a:gd name="connsiteX13" fmla="*/ 1500289 w 1645121"/>
                  <a:gd name="connsiteY13" fmla="*/ 176 h 2016913"/>
                  <a:gd name="connsiteX14" fmla="*/ 1497387 w 1645121"/>
                  <a:gd name="connsiteY14" fmla="*/ 60 h 2016913"/>
                  <a:gd name="connsiteX15" fmla="*/ 1495954 w 1645121"/>
                  <a:gd name="connsiteY15" fmla="*/ 21 h 2016913"/>
                  <a:gd name="connsiteX16" fmla="*/ 1494986 w 1645121"/>
                  <a:gd name="connsiteY16" fmla="*/ 2 h 2016913"/>
                  <a:gd name="connsiteX17" fmla="*/ 1286340 w 1645121"/>
                  <a:gd name="connsiteY17" fmla="*/ 2 h 2016913"/>
                  <a:gd name="connsiteX18" fmla="*/ 1240650 w 1645121"/>
                  <a:gd name="connsiteY18" fmla="*/ 7179 h 2016913"/>
                  <a:gd name="connsiteX19" fmla="*/ 1199331 w 1645121"/>
                  <a:gd name="connsiteY19" fmla="*/ 28073 h 2016913"/>
                  <a:gd name="connsiteX20" fmla="*/ 1166465 w 1645121"/>
                  <a:gd name="connsiteY20" fmla="*/ 60440 h 2016913"/>
                  <a:gd name="connsiteX21" fmla="*/ 1144935 w 1645121"/>
                  <a:gd name="connsiteY21" fmla="*/ 101436 h 2016913"/>
                  <a:gd name="connsiteX22" fmla="*/ 1141666 w 1645121"/>
                  <a:gd name="connsiteY22" fmla="*/ 112599 h 2016913"/>
                  <a:gd name="connsiteX23" fmla="*/ 1140272 w 1645121"/>
                  <a:gd name="connsiteY23" fmla="*/ 118249 h 2016913"/>
                  <a:gd name="connsiteX24" fmla="*/ 1139227 w 1645121"/>
                  <a:gd name="connsiteY24" fmla="*/ 123956 h 2016913"/>
                  <a:gd name="connsiteX25" fmla="*/ 1137641 w 1645121"/>
                  <a:gd name="connsiteY25" fmla="*/ 135449 h 2016913"/>
                  <a:gd name="connsiteX26" fmla="*/ 1137041 w 1645121"/>
                  <a:gd name="connsiteY26" fmla="*/ 146999 h 2016913"/>
                  <a:gd name="connsiteX27" fmla="*/ 1136964 w 1645121"/>
                  <a:gd name="connsiteY27" fmla="*/ 149708 h 2016913"/>
                  <a:gd name="connsiteX28" fmla="*/ 1136964 w 1645121"/>
                  <a:gd name="connsiteY28" fmla="*/ 507955 h 2016913"/>
                  <a:gd name="connsiteX29" fmla="*/ 1013722 w 1645121"/>
                  <a:gd name="connsiteY29" fmla="*/ 633942 h 2016913"/>
                  <a:gd name="connsiteX30" fmla="*/ 929634 w 1645121"/>
                  <a:gd name="connsiteY30" fmla="*/ 719882 h 2016913"/>
                  <a:gd name="connsiteX31" fmla="*/ 929634 w 1645121"/>
                  <a:gd name="connsiteY31" fmla="*/ 125466 h 2016913"/>
                  <a:gd name="connsiteX32" fmla="*/ 823958 w 1645121"/>
                  <a:gd name="connsiteY32" fmla="*/ 19775 h 2016913"/>
                  <a:gd name="connsiteX33" fmla="*/ 821133 w 1645121"/>
                  <a:gd name="connsiteY33" fmla="*/ 19775 h 2016913"/>
                  <a:gd name="connsiteX34" fmla="*/ 715476 w 1645121"/>
                  <a:gd name="connsiteY34" fmla="*/ 125466 h 2016913"/>
                  <a:gd name="connsiteX35" fmla="*/ 715476 w 1645121"/>
                  <a:gd name="connsiteY35" fmla="*/ 719901 h 2016913"/>
                  <a:gd name="connsiteX36" fmla="*/ 631388 w 1645121"/>
                  <a:gd name="connsiteY36" fmla="*/ 633942 h 2016913"/>
                  <a:gd name="connsiteX37" fmla="*/ 508146 w 1645121"/>
                  <a:gd name="connsiteY37" fmla="*/ 507955 h 2016913"/>
                  <a:gd name="connsiteX38" fmla="*/ 508146 w 1645121"/>
                  <a:gd name="connsiteY38" fmla="*/ 149824 h 2016913"/>
                  <a:gd name="connsiteX39" fmla="*/ 508127 w 1645121"/>
                  <a:gd name="connsiteY39" fmla="*/ 149379 h 2016913"/>
                  <a:gd name="connsiteX40" fmla="*/ 508108 w 1645121"/>
                  <a:gd name="connsiteY40" fmla="*/ 148662 h 2016913"/>
                  <a:gd name="connsiteX41" fmla="*/ 508011 w 1645121"/>
                  <a:gd name="connsiteY41" fmla="*/ 145780 h 2016913"/>
                  <a:gd name="connsiteX42" fmla="*/ 507740 w 1645121"/>
                  <a:gd name="connsiteY42" fmla="*/ 139995 h 2016913"/>
                  <a:gd name="connsiteX43" fmla="*/ 507372 w 1645121"/>
                  <a:gd name="connsiteY43" fmla="*/ 134229 h 2016913"/>
                  <a:gd name="connsiteX44" fmla="*/ 506559 w 1645121"/>
                  <a:gd name="connsiteY44" fmla="*/ 128483 h 2016913"/>
                  <a:gd name="connsiteX45" fmla="*/ 505669 w 1645121"/>
                  <a:gd name="connsiteY45" fmla="*/ 122737 h 2016913"/>
                  <a:gd name="connsiteX46" fmla="*/ 504546 w 1645121"/>
                  <a:gd name="connsiteY46" fmla="*/ 117029 h 2016913"/>
                  <a:gd name="connsiteX47" fmla="*/ 501625 w 1645121"/>
                  <a:gd name="connsiteY47" fmla="*/ 105769 h 2016913"/>
                  <a:gd name="connsiteX48" fmla="*/ 493036 w 1645121"/>
                  <a:gd name="connsiteY48" fmla="*/ 84159 h 2016913"/>
                  <a:gd name="connsiteX49" fmla="*/ 466670 w 1645121"/>
                  <a:gd name="connsiteY49" fmla="*/ 46220 h 2016913"/>
                  <a:gd name="connsiteX50" fmla="*/ 430032 w 1645121"/>
                  <a:gd name="connsiteY50" fmla="*/ 18089 h 2016913"/>
                  <a:gd name="connsiteX51" fmla="*/ 386334 w 1645121"/>
                  <a:gd name="connsiteY51" fmla="*/ 2612 h 2016913"/>
                  <a:gd name="connsiteX52" fmla="*/ 374843 w 1645121"/>
                  <a:gd name="connsiteY52" fmla="*/ 891 h 2016913"/>
                  <a:gd name="connsiteX53" fmla="*/ 363313 w 1645121"/>
                  <a:gd name="connsiteY53" fmla="*/ 174 h 2016913"/>
                  <a:gd name="connsiteX54" fmla="*/ 360412 w 1645121"/>
                  <a:gd name="connsiteY54" fmla="*/ 58 h 2016913"/>
                  <a:gd name="connsiteX55" fmla="*/ 358981 w 1645121"/>
                  <a:gd name="connsiteY55" fmla="*/ 19 h 2016913"/>
                  <a:gd name="connsiteX56" fmla="*/ 358013 w 1645121"/>
                  <a:gd name="connsiteY56" fmla="*/ 0 h 2016913"/>
                  <a:gd name="connsiteX57" fmla="*/ 149375 w 1645121"/>
                  <a:gd name="connsiteY57" fmla="*/ 0 h 2016913"/>
                  <a:gd name="connsiteX58" fmla="*/ 103684 w 1645121"/>
                  <a:gd name="connsiteY58" fmla="*/ 7177 h 2016913"/>
                  <a:gd name="connsiteX59" fmla="*/ 62365 w 1645121"/>
                  <a:gd name="connsiteY59" fmla="*/ 28071 h 2016913"/>
                  <a:gd name="connsiteX60" fmla="*/ 29480 w 1645121"/>
                  <a:gd name="connsiteY60" fmla="*/ 60438 h 2016913"/>
                  <a:gd name="connsiteX61" fmla="*/ 7970 w 1645121"/>
                  <a:gd name="connsiteY61" fmla="*/ 101434 h 2016913"/>
                  <a:gd name="connsiteX62" fmla="*/ 4700 w 1645121"/>
                  <a:gd name="connsiteY62" fmla="*/ 112597 h 2016913"/>
                  <a:gd name="connsiteX63" fmla="*/ 3289 w 1645121"/>
                  <a:gd name="connsiteY63" fmla="*/ 118247 h 2016913"/>
                  <a:gd name="connsiteX64" fmla="*/ 2263 w 1645121"/>
                  <a:gd name="connsiteY64" fmla="*/ 123954 h 2016913"/>
                  <a:gd name="connsiteX65" fmla="*/ 678 w 1645121"/>
                  <a:gd name="connsiteY65" fmla="*/ 135447 h 2016913"/>
                  <a:gd name="connsiteX66" fmla="*/ 77 w 1645121"/>
                  <a:gd name="connsiteY66" fmla="*/ 146997 h 2016913"/>
                  <a:gd name="connsiteX67" fmla="*/ 0 w 1645121"/>
                  <a:gd name="connsiteY67" fmla="*/ 149706 h 2016913"/>
                  <a:gd name="connsiteX68" fmla="*/ 0 w 1645121"/>
                  <a:gd name="connsiteY68" fmla="*/ 1012250 h 2016913"/>
                  <a:gd name="connsiteX69" fmla="*/ 19 w 1645121"/>
                  <a:gd name="connsiteY69" fmla="*/ 1012986 h 2016913"/>
                  <a:gd name="connsiteX70" fmla="*/ 136 w 1645121"/>
                  <a:gd name="connsiteY70" fmla="*/ 1015869 h 2016913"/>
                  <a:gd name="connsiteX71" fmla="*/ 407 w 1645121"/>
                  <a:gd name="connsiteY71" fmla="*/ 1021634 h 2016913"/>
                  <a:gd name="connsiteX72" fmla="*/ 774 w 1645121"/>
                  <a:gd name="connsiteY72" fmla="*/ 1027400 h 2016913"/>
                  <a:gd name="connsiteX73" fmla="*/ 1568 w 1645121"/>
                  <a:gd name="connsiteY73" fmla="*/ 1033146 h 2016913"/>
                  <a:gd name="connsiteX74" fmla="*/ 2458 w 1645121"/>
                  <a:gd name="connsiteY74" fmla="*/ 1038892 h 2016913"/>
                  <a:gd name="connsiteX75" fmla="*/ 3581 w 1645121"/>
                  <a:gd name="connsiteY75" fmla="*/ 1044600 h 2016913"/>
                  <a:gd name="connsiteX76" fmla="*/ 6522 w 1645121"/>
                  <a:gd name="connsiteY76" fmla="*/ 1055860 h 2016913"/>
                  <a:gd name="connsiteX77" fmla="*/ 15091 w 1645121"/>
                  <a:gd name="connsiteY77" fmla="*/ 1077471 h 2016913"/>
                  <a:gd name="connsiteX78" fmla="*/ 41457 w 1645121"/>
                  <a:gd name="connsiteY78" fmla="*/ 1115429 h 2016913"/>
                  <a:gd name="connsiteX79" fmla="*/ 78115 w 1645121"/>
                  <a:gd name="connsiteY79" fmla="*/ 1143541 h 2016913"/>
                  <a:gd name="connsiteX80" fmla="*/ 121813 w 1645121"/>
                  <a:gd name="connsiteY80" fmla="*/ 1159017 h 2016913"/>
                  <a:gd name="connsiteX81" fmla="*/ 133304 w 1645121"/>
                  <a:gd name="connsiteY81" fmla="*/ 1160739 h 2016913"/>
                  <a:gd name="connsiteX82" fmla="*/ 144833 w 1645121"/>
                  <a:gd name="connsiteY82" fmla="*/ 1161455 h 2016913"/>
                  <a:gd name="connsiteX83" fmla="*/ 147716 w 1645121"/>
                  <a:gd name="connsiteY83" fmla="*/ 1161571 h 2016913"/>
                  <a:gd name="connsiteX84" fmla="*/ 149165 w 1645121"/>
                  <a:gd name="connsiteY84" fmla="*/ 1161629 h 2016913"/>
                  <a:gd name="connsiteX85" fmla="*/ 358778 w 1645121"/>
                  <a:gd name="connsiteY85" fmla="*/ 1161629 h 2016913"/>
                  <a:gd name="connsiteX86" fmla="*/ 404449 w 1645121"/>
                  <a:gd name="connsiteY86" fmla="*/ 1154452 h 2016913"/>
                  <a:gd name="connsiteX87" fmla="*/ 445768 w 1645121"/>
                  <a:gd name="connsiteY87" fmla="*/ 1133578 h 2016913"/>
                  <a:gd name="connsiteX88" fmla="*/ 478653 w 1645121"/>
                  <a:gd name="connsiteY88" fmla="*/ 1101191 h 2016913"/>
                  <a:gd name="connsiteX89" fmla="*/ 500163 w 1645121"/>
                  <a:gd name="connsiteY89" fmla="*/ 1060214 h 2016913"/>
                  <a:gd name="connsiteX90" fmla="*/ 503452 w 1645121"/>
                  <a:gd name="connsiteY90" fmla="*/ 1049051 h 2016913"/>
                  <a:gd name="connsiteX91" fmla="*/ 504844 w 1645121"/>
                  <a:gd name="connsiteY91" fmla="*/ 1043402 h 2016913"/>
                  <a:gd name="connsiteX92" fmla="*/ 505870 w 1645121"/>
                  <a:gd name="connsiteY92" fmla="*/ 1037675 h 2016913"/>
                  <a:gd name="connsiteX93" fmla="*/ 507455 w 1645121"/>
                  <a:gd name="connsiteY93" fmla="*/ 1026182 h 2016913"/>
                  <a:gd name="connsiteX94" fmla="*/ 508055 w 1645121"/>
                  <a:gd name="connsiteY94" fmla="*/ 1014632 h 2016913"/>
                  <a:gd name="connsiteX95" fmla="*/ 508152 w 1645121"/>
                  <a:gd name="connsiteY95" fmla="*/ 1011943 h 2016913"/>
                  <a:gd name="connsiteX96" fmla="*/ 508152 w 1645121"/>
                  <a:gd name="connsiteY96" fmla="*/ 674880 h 2016913"/>
                  <a:gd name="connsiteX97" fmla="*/ 547962 w 1645121"/>
                  <a:gd name="connsiteY97" fmla="*/ 715586 h 2016913"/>
                  <a:gd name="connsiteX98" fmla="*/ 715482 w 1645121"/>
                  <a:gd name="connsiteY98" fmla="*/ 886827 h 2016913"/>
                  <a:gd name="connsiteX99" fmla="*/ 715482 w 1645121"/>
                  <a:gd name="connsiteY99" fmla="*/ 1911228 h 2016913"/>
                  <a:gd name="connsiteX100" fmla="*/ 821139 w 1645121"/>
                  <a:gd name="connsiteY100" fmla="*/ 2016913 h 2016913"/>
                  <a:gd name="connsiteX101" fmla="*/ 823963 w 1645121"/>
                  <a:gd name="connsiteY101" fmla="*/ 2016913 h 2016913"/>
                  <a:gd name="connsiteX102" fmla="*/ 929640 w 1645121"/>
                  <a:gd name="connsiteY102" fmla="*/ 1911228 h 2016913"/>
                  <a:gd name="connsiteX103" fmla="*/ 929640 w 1645121"/>
                  <a:gd name="connsiteY103" fmla="*/ 886827 h 2016913"/>
                  <a:gd name="connsiteX104" fmla="*/ 1097160 w 1645121"/>
                  <a:gd name="connsiteY104" fmla="*/ 715586 h 2016913"/>
                  <a:gd name="connsiteX105" fmla="*/ 1136970 w 1645121"/>
                  <a:gd name="connsiteY105" fmla="*/ 674880 h 2016913"/>
                  <a:gd name="connsiteX106" fmla="*/ 1136970 w 1645121"/>
                  <a:gd name="connsiteY106" fmla="*/ 1012252 h 2016913"/>
                  <a:gd name="connsiteX107" fmla="*/ 1136989 w 1645121"/>
                  <a:gd name="connsiteY107" fmla="*/ 1012988 h 2016913"/>
                  <a:gd name="connsiteX108" fmla="*/ 1137105 w 1645121"/>
                  <a:gd name="connsiteY108" fmla="*/ 1015871 h 2016913"/>
                  <a:gd name="connsiteX109" fmla="*/ 1137376 w 1645121"/>
                  <a:gd name="connsiteY109" fmla="*/ 1021636 h 2016913"/>
                  <a:gd name="connsiteX110" fmla="*/ 1137744 w 1645121"/>
                  <a:gd name="connsiteY110" fmla="*/ 1027402 h 2016913"/>
                  <a:gd name="connsiteX111" fmla="*/ 1138537 w 1645121"/>
                  <a:gd name="connsiteY111" fmla="*/ 1033148 h 2016913"/>
                  <a:gd name="connsiteX112" fmla="*/ 1139447 w 1645121"/>
                  <a:gd name="connsiteY112" fmla="*/ 1038894 h 2016913"/>
                  <a:gd name="connsiteX113" fmla="*/ 1140570 w 1645121"/>
                  <a:gd name="connsiteY113" fmla="*/ 1044602 h 2016913"/>
                  <a:gd name="connsiteX114" fmla="*/ 1143491 w 1645121"/>
                  <a:gd name="connsiteY114" fmla="*/ 1055862 h 2016913"/>
                  <a:gd name="connsiteX115" fmla="*/ 1152061 w 1645121"/>
                  <a:gd name="connsiteY115" fmla="*/ 1077472 h 2016913"/>
                  <a:gd name="connsiteX116" fmla="*/ 1178426 w 1645121"/>
                  <a:gd name="connsiteY116" fmla="*/ 1115431 h 2016913"/>
                  <a:gd name="connsiteX117" fmla="*/ 1215084 w 1645121"/>
                  <a:gd name="connsiteY117" fmla="*/ 1143543 h 2016913"/>
                  <a:gd name="connsiteX118" fmla="*/ 1258782 w 1645121"/>
                  <a:gd name="connsiteY118" fmla="*/ 1159019 h 2016913"/>
                  <a:gd name="connsiteX119" fmla="*/ 1270273 w 1645121"/>
                  <a:gd name="connsiteY119" fmla="*/ 1160741 h 2016913"/>
                  <a:gd name="connsiteX120" fmla="*/ 1281803 w 1645121"/>
                  <a:gd name="connsiteY120" fmla="*/ 1161457 h 2016913"/>
                  <a:gd name="connsiteX121" fmla="*/ 1284685 w 1645121"/>
                  <a:gd name="connsiteY121" fmla="*/ 1161573 h 2016913"/>
                  <a:gd name="connsiteX122" fmla="*/ 1286135 w 1645121"/>
                  <a:gd name="connsiteY122" fmla="*/ 1161631 h 2016913"/>
                  <a:gd name="connsiteX123" fmla="*/ 1495747 w 1645121"/>
                  <a:gd name="connsiteY123" fmla="*/ 1161631 h 2016913"/>
                  <a:gd name="connsiteX124" fmla="*/ 1541418 w 1645121"/>
                  <a:gd name="connsiteY124" fmla="*/ 1154454 h 2016913"/>
                  <a:gd name="connsiteX125" fmla="*/ 1582737 w 1645121"/>
                  <a:gd name="connsiteY125" fmla="*/ 1133580 h 2016913"/>
                  <a:gd name="connsiteX126" fmla="*/ 1615622 w 1645121"/>
                  <a:gd name="connsiteY126" fmla="*/ 1101193 h 2016913"/>
                  <a:gd name="connsiteX127" fmla="*/ 1637133 w 1645121"/>
                  <a:gd name="connsiteY127" fmla="*/ 1060216 h 2016913"/>
                  <a:gd name="connsiteX128" fmla="*/ 1640422 w 1645121"/>
                  <a:gd name="connsiteY128" fmla="*/ 1049053 h 2016913"/>
                  <a:gd name="connsiteX129" fmla="*/ 1641814 w 1645121"/>
                  <a:gd name="connsiteY129" fmla="*/ 1043404 h 2016913"/>
                  <a:gd name="connsiteX130" fmla="*/ 1642839 w 1645121"/>
                  <a:gd name="connsiteY130" fmla="*/ 1037677 h 2016913"/>
                  <a:gd name="connsiteX131" fmla="*/ 1644425 w 1645121"/>
                  <a:gd name="connsiteY131" fmla="*/ 1026184 h 2016913"/>
                  <a:gd name="connsiteX132" fmla="*/ 1645025 w 1645121"/>
                  <a:gd name="connsiteY132" fmla="*/ 1014634 h 2016913"/>
                  <a:gd name="connsiteX133" fmla="*/ 1645122 w 1645121"/>
                  <a:gd name="connsiteY133" fmla="*/ 1011945 h 2016913"/>
                  <a:gd name="connsiteX134" fmla="*/ 1645122 w 1645121"/>
                  <a:gd name="connsiteY134" fmla="*/ 149379 h 2016913"/>
                  <a:gd name="connsiteX135" fmla="*/ 1645083 w 1645121"/>
                  <a:gd name="connsiteY135" fmla="*/ 148662 h 2016913"/>
                  <a:gd name="connsiteX136" fmla="*/ 468806 w 1645121"/>
                  <a:gd name="connsiteY136" fmla="*/ 1011945 h 2016913"/>
                  <a:gd name="connsiteX137" fmla="*/ 468728 w 1645121"/>
                  <a:gd name="connsiteY137" fmla="*/ 1014014 h 2016913"/>
                  <a:gd name="connsiteX138" fmla="*/ 468283 w 1645121"/>
                  <a:gd name="connsiteY138" fmla="*/ 1022527 h 2016913"/>
                  <a:gd name="connsiteX139" fmla="*/ 467102 w 1645121"/>
                  <a:gd name="connsiteY139" fmla="*/ 1031001 h 2016913"/>
                  <a:gd name="connsiteX140" fmla="*/ 466366 w 1645121"/>
                  <a:gd name="connsiteY140" fmla="*/ 1035218 h 2016913"/>
                  <a:gd name="connsiteX141" fmla="*/ 465302 w 1645121"/>
                  <a:gd name="connsiteY141" fmla="*/ 1039359 h 2016913"/>
                  <a:gd name="connsiteX142" fmla="*/ 462903 w 1645121"/>
                  <a:gd name="connsiteY142" fmla="*/ 1047562 h 2016913"/>
                  <a:gd name="connsiteX143" fmla="*/ 447061 w 1645121"/>
                  <a:gd name="connsiteY143" fmla="*/ 1077724 h 2016913"/>
                  <a:gd name="connsiteX144" fmla="*/ 422823 w 1645121"/>
                  <a:gd name="connsiteY144" fmla="*/ 1101598 h 2016913"/>
                  <a:gd name="connsiteX145" fmla="*/ 392414 w 1645121"/>
                  <a:gd name="connsiteY145" fmla="*/ 1116997 h 2016913"/>
                  <a:gd name="connsiteX146" fmla="*/ 358774 w 1645121"/>
                  <a:gd name="connsiteY146" fmla="*/ 1122279 h 2016913"/>
                  <a:gd name="connsiteX147" fmla="*/ 150130 w 1645121"/>
                  <a:gd name="connsiteY147" fmla="*/ 1122279 h 2016913"/>
                  <a:gd name="connsiteX148" fmla="*/ 148157 w 1645121"/>
                  <a:gd name="connsiteY148" fmla="*/ 1122221 h 2016913"/>
                  <a:gd name="connsiteX149" fmla="*/ 146010 w 1645121"/>
                  <a:gd name="connsiteY149" fmla="*/ 1122124 h 2016913"/>
                  <a:gd name="connsiteX150" fmla="*/ 137499 w 1645121"/>
                  <a:gd name="connsiteY150" fmla="*/ 1121620 h 2016913"/>
                  <a:gd name="connsiteX151" fmla="*/ 129045 w 1645121"/>
                  <a:gd name="connsiteY151" fmla="*/ 1120343 h 2016913"/>
                  <a:gd name="connsiteX152" fmla="*/ 96896 w 1645121"/>
                  <a:gd name="connsiteY152" fmla="*/ 1108966 h 2016913"/>
                  <a:gd name="connsiteX153" fmla="*/ 69891 w 1645121"/>
                  <a:gd name="connsiteY153" fmla="*/ 1088227 h 2016913"/>
                  <a:gd name="connsiteX154" fmla="*/ 50470 w 1645121"/>
                  <a:gd name="connsiteY154" fmla="*/ 1060271 h 2016913"/>
                  <a:gd name="connsiteX155" fmla="*/ 44144 w 1645121"/>
                  <a:gd name="connsiteY155" fmla="*/ 1044387 h 2016913"/>
                  <a:gd name="connsiteX156" fmla="*/ 41997 w 1645121"/>
                  <a:gd name="connsiteY156" fmla="*/ 1036087 h 2016913"/>
                  <a:gd name="connsiteX157" fmla="*/ 41184 w 1645121"/>
                  <a:gd name="connsiteY157" fmla="*/ 1031888 h 2016913"/>
                  <a:gd name="connsiteX158" fmla="*/ 40526 w 1645121"/>
                  <a:gd name="connsiteY158" fmla="*/ 1027671 h 2016913"/>
                  <a:gd name="connsiteX159" fmla="*/ 39906 w 1645121"/>
                  <a:gd name="connsiteY159" fmla="*/ 1023435 h 2016913"/>
                  <a:gd name="connsiteX160" fmla="*/ 39674 w 1645121"/>
                  <a:gd name="connsiteY160" fmla="*/ 1019180 h 2016913"/>
                  <a:gd name="connsiteX161" fmla="*/ 39461 w 1645121"/>
                  <a:gd name="connsiteY161" fmla="*/ 1014924 h 2016913"/>
                  <a:gd name="connsiteX162" fmla="*/ 39345 w 1645121"/>
                  <a:gd name="connsiteY162" fmla="*/ 1010918 h 2016913"/>
                  <a:gd name="connsiteX163" fmla="*/ 39345 w 1645121"/>
                  <a:gd name="connsiteY163" fmla="*/ 149708 h 2016913"/>
                  <a:gd name="connsiteX164" fmla="*/ 39422 w 1645121"/>
                  <a:gd name="connsiteY164" fmla="*/ 147638 h 2016913"/>
                  <a:gd name="connsiteX165" fmla="*/ 39848 w 1645121"/>
                  <a:gd name="connsiteY165" fmla="*/ 139106 h 2016913"/>
                  <a:gd name="connsiteX166" fmla="*/ 41048 w 1645121"/>
                  <a:gd name="connsiteY166" fmla="*/ 130632 h 2016913"/>
                  <a:gd name="connsiteX167" fmla="*/ 41784 w 1645121"/>
                  <a:gd name="connsiteY167" fmla="*/ 126434 h 2016913"/>
                  <a:gd name="connsiteX168" fmla="*/ 42829 w 1645121"/>
                  <a:gd name="connsiteY168" fmla="*/ 122274 h 2016913"/>
                  <a:gd name="connsiteX169" fmla="*/ 45228 w 1645121"/>
                  <a:gd name="connsiteY169" fmla="*/ 114071 h 2016913"/>
                  <a:gd name="connsiteX170" fmla="*/ 61070 w 1645121"/>
                  <a:gd name="connsiteY170" fmla="*/ 83909 h 2016913"/>
                  <a:gd name="connsiteX171" fmla="*/ 85308 w 1645121"/>
                  <a:gd name="connsiteY171" fmla="*/ 60035 h 2016913"/>
                  <a:gd name="connsiteX172" fmla="*/ 115717 w 1645121"/>
                  <a:gd name="connsiteY172" fmla="*/ 44636 h 2016913"/>
                  <a:gd name="connsiteX173" fmla="*/ 149376 w 1645121"/>
                  <a:gd name="connsiteY173" fmla="*/ 39354 h 2016913"/>
                  <a:gd name="connsiteX174" fmla="*/ 358023 w 1645121"/>
                  <a:gd name="connsiteY174" fmla="*/ 39354 h 2016913"/>
                  <a:gd name="connsiteX175" fmla="*/ 359995 w 1645121"/>
                  <a:gd name="connsiteY175" fmla="*/ 39412 h 2016913"/>
                  <a:gd name="connsiteX176" fmla="*/ 362123 w 1645121"/>
                  <a:gd name="connsiteY176" fmla="*/ 39509 h 2016913"/>
                  <a:gd name="connsiteX177" fmla="*/ 370634 w 1645121"/>
                  <a:gd name="connsiteY177" fmla="*/ 40013 h 2016913"/>
                  <a:gd name="connsiteX178" fmla="*/ 379107 w 1645121"/>
                  <a:gd name="connsiteY178" fmla="*/ 41310 h 2016913"/>
                  <a:gd name="connsiteX179" fmla="*/ 411257 w 1645121"/>
                  <a:gd name="connsiteY179" fmla="*/ 52667 h 2016913"/>
                  <a:gd name="connsiteX180" fmla="*/ 438242 w 1645121"/>
                  <a:gd name="connsiteY180" fmla="*/ 73406 h 2016913"/>
                  <a:gd name="connsiteX181" fmla="*/ 457663 w 1645121"/>
                  <a:gd name="connsiteY181" fmla="*/ 101362 h 2016913"/>
                  <a:gd name="connsiteX182" fmla="*/ 464009 w 1645121"/>
                  <a:gd name="connsiteY182" fmla="*/ 117265 h 2016913"/>
                  <a:gd name="connsiteX183" fmla="*/ 466136 w 1645121"/>
                  <a:gd name="connsiteY183" fmla="*/ 125546 h 2016913"/>
                  <a:gd name="connsiteX184" fmla="*/ 466969 w 1645121"/>
                  <a:gd name="connsiteY184" fmla="*/ 129743 h 2016913"/>
                  <a:gd name="connsiteX185" fmla="*/ 467607 w 1645121"/>
                  <a:gd name="connsiteY185" fmla="*/ 133960 h 2016913"/>
                  <a:gd name="connsiteX186" fmla="*/ 468227 w 1645121"/>
                  <a:gd name="connsiteY186" fmla="*/ 138196 h 2016913"/>
                  <a:gd name="connsiteX187" fmla="*/ 468478 w 1645121"/>
                  <a:gd name="connsiteY187" fmla="*/ 142452 h 2016913"/>
                  <a:gd name="connsiteX188" fmla="*/ 468691 w 1645121"/>
                  <a:gd name="connsiteY188" fmla="*/ 146726 h 2016913"/>
                  <a:gd name="connsiteX189" fmla="*/ 468807 w 1645121"/>
                  <a:gd name="connsiteY189" fmla="*/ 150713 h 2016913"/>
                  <a:gd name="connsiteX190" fmla="*/ 468807 w 1645121"/>
                  <a:gd name="connsiteY190" fmla="*/ 1011943 h 2016913"/>
                  <a:gd name="connsiteX191" fmla="*/ 715482 w 1645121"/>
                  <a:gd name="connsiteY191" fmla="*/ 830567 h 2016913"/>
                  <a:gd name="connsiteX192" fmla="*/ 576089 w 1645121"/>
                  <a:gd name="connsiteY192" fmla="*/ 688057 h 2016913"/>
                  <a:gd name="connsiteX193" fmla="*/ 508152 w 1645121"/>
                  <a:gd name="connsiteY193" fmla="*/ 618601 h 2016913"/>
                  <a:gd name="connsiteX194" fmla="*/ 508152 w 1645121"/>
                  <a:gd name="connsiteY194" fmla="*/ 564217 h 2016913"/>
                  <a:gd name="connsiteX195" fmla="*/ 603267 w 1645121"/>
                  <a:gd name="connsiteY195" fmla="*/ 661455 h 2016913"/>
                  <a:gd name="connsiteX196" fmla="*/ 715482 w 1645121"/>
                  <a:gd name="connsiteY196" fmla="*/ 776183 h 2016913"/>
                  <a:gd name="connsiteX197" fmla="*/ 715482 w 1645121"/>
                  <a:gd name="connsiteY197" fmla="*/ 830567 h 2016913"/>
                  <a:gd name="connsiteX198" fmla="*/ 890953 w 1645121"/>
                  <a:gd name="connsiteY198" fmla="*/ 1911228 h 2016913"/>
                  <a:gd name="connsiteX199" fmla="*/ 823963 w 1645121"/>
                  <a:gd name="connsiteY199" fmla="*/ 1978231 h 2016913"/>
                  <a:gd name="connsiteX200" fmla="*/ 821139 w 1645121"/>
                  <a:gd name="connsiteY200" fmla="*/ 1978231 h 2016913"/>
                  <a:gd name="connsiteX201" fmla="*/ 754169 w 1645121"/>
                  <a:gd name="connsiteY201" fmla="*/ 1911228 h 2016913"/>
                  <a:gd name="connsiteX202" fmla="*/ 754169 w 1645121"/>
                  <a:gd name="connsiteY202" fmla="*/ 125466 h 2016913"/>
                  <a:gd name="connsiteX203" fmla="*/ 821139 w 1645121"/>
                  <a:gd name="connsiteY203" fmla="*/ 58467 h 2016913"/>
                  <a:gd name="connsiteX204" fmla="*/ 823963 w 1645121"/>
                  <a:gd name="connsiteY204" fmla="*/ 58467 h 2016913"/>
                  <a:gd name="connsiteX205" fmla="*/ 890953 w 1645121"/>
                  <a:gd name="connsiteY205" fmla="*/ 125466 h 2016913"/>
                  <a:gd name="connsiteX206" fmla="*/ 890953 w 1645121"/>
                  <a:gd name="connsiteY206" fmla="*/ 1911228 h 2016913"/>
                  <a:gd name="connsiteX207" fmla="*/ 1136971 w 1645121"/>
                  <a:gd name="connsiteY207" fmla="*/ 618601 h 2016913"/>
                  <a:gd name="connsiteX208" fmla="*/ 1069035 w 1645121"/>
                  <a:gd name="connsiteY208" fmla="*/ 688057 h 2016913"/>
                  <a:gd name="connsiteX209" fmla="*/ 929642 w 1645121"/>
                  <a:gd name="connsiteY209" fmla="*/ 830567 h 2016913"/>
                  <a:gd name="connsiteX210" fmla="*/ 929642 w 1645121"/>
                  <a:gd name="connsiteY210" fmla="*/ 776163 h 2016913"/>
                  <a:gd name="connsiteX211" fmla="*/ 1041857 w 1645121"/>
                  <a:gd name="connsiteY211" fmla="*/ 661455 h 2016913"/>
                  <a:gd name="connsiteX212" fmla="*/ 1136971 w 1645121"/>
                  <a:gd name="connsiteY212" fmla="*/ 564217 h 2016913"/>
                  <a:gd name="connsiteX213" fmla="*/ 1136971 w 1645121"/>
                  <a:gd name="connsiteY213" fmla="*/ 618601 h 2016913"/>
                  <a:gd name="connsiteX214" fmla="*/ 1605777 w 1645121"/>
                  <a:gd name="connsiteY214" fmla="*/ 1011943 h 2016913"/>
                  <a:gd name="connsiteX215" fmla="*/ 1605700 w 1645121"/>
                  <a:gd name="connsiteY215" fmla="*/ 1014012 h 2016913"/>
                  <a:gd name="connsiteX216" fmla="*/ 1605254 w 1645121"/>
                  <a:gd name="connsiteY216" fmla="*/ 1022525 h 2016913"/>
                  <a:gd name="connsiteX217" fmla="*/ 1604073 w 1645121"/>
                  <a:gd name="connsiteY217" fmla="*/ 1030999 h 2016913"/>
                  <a:gd name="connsiteX218" fmla="*/ 1603338 w 1645121"/>
                  <a:gd name="connsiteY218" fmla="*/ 1035216 h 2016913"/>
                  <a:gd name="connsiteX219" fmla="*/ 1602293 w 1645121"/>
                  <a:gd name="connsiteY219" fmla="*/ 1039357 h 2016913"/>
                  <a:gd name="connsiteX220" fmla="*/ 1599875 w 1645121"/>
                  <a:gd name="connsiteY220" fmla="*/ 1047560 h 2016913"/>
                  <a:gd name="connsiteX221" fmla="*/ 1584032 w 1645121"/>
                  <a:gd name="connsiteY221" fmla="*/ 1077722 h 2016913"/>
                  <a:gd name="connsiteX222" fmla="*/ 1559794 w 1645121"/>
                  <a:gd name="connsiteY222" fmla="*/ 1101596 h 2016913"/>
                  <a:gd name="connsiteX223" fmla="*/ 1529405 w 1645121"/>
                  <a:gd name="connsiteY223" fmla="*/ 1116995 h 2016913"/>
                  <a:gd name="connsiteX224" fmla="*/ 1495745 w 1645121"/>
                  <a:gd name="connsiteY224" fmla="*/ 1122277 h 2016913"/>
                  <a:gd name="connsiteX225" fmla="*/ 1287099 w 1645121"/>
                  <a:gd name="connsiteY225" fmla="*/ 1122277 h 2016913"/>
                  <a:gd name="connsiteX226" fmla="*/ 1285126 w 1645121"/>
                  <a:gd name="connsiteY226" fmla="*/ 1122219 h 2016913"/>
                  <a:gd name="connsiteX227" fmla="*/ 1282999 w 1645121"/>
                  <a:gd name="connsiteY227" fmla="*/ 1122122 h 2016913"/>
                  <a:gd name="connsiteX228" fmla="*/ 1274468 w 1645121"/>
                  <a:gd name="connsiteY228" fmla="*/ 1121618 h 2016913"/>
                  <a:gd name="connsiteX229" fmla="*/ 1266015 w 1645121"/>
                  <a:gd name="connsiteY229" fmla="*/ 1120341 h 2016913"/>
                  <a:gd name="connsiteX230" fmla="*/ 1233865 w 1645121"/>
                  <a:gd name="connsiteY230" fmla="*/ 1108964 h 2016913"/>
                  <a:gd name="connsiteX231" fmla="*/ 1206861 w 1645121"/>
                  <a:gd name="connsiteY231" fmla="*/ 1088225 h 2016913"/>
                  <a:gd name="connsiteX232" fmla="*/ 1187439 w 1645121"/>
                  <a:gd name="connsiteY232" fmla="*/ 1060269 h 2016913"/>
                  <a:gd name="connsiteX233" fmla="*/ 1181113 w 1645121"/>
                  <a:gd name="connsiteY233" fmla="*/ 1044385 h 2016913"/>
                  <a:gd name="connsiteX234" fmla="*/ 1178966 w 1645121"/>
                  <a:gd name="connsiteY234" fmla="*/ 1036085 h 2016913"/>
                  <a:gd name="connsiteX235" fmla="*/ 1178153 w 1645121"/>
                  <a:gd name="connsiteY235" fmla="*/ 1031886 h 2016913"/>
                  <a:gd name="connsiteX236" fmla="*/ 1177495 w 1645121"/>
                  <a:gd name="connsiteY236" fmla="*/ 1027669 h 2016913"/>
                  <a:gd name="connsiteX237" fmla="*/ 1176876 w 1645121"/>
                  <a:gd name="connsiteY237" fmla="*/ 1023433 h 2016913"/>
                  <a:gd name="connsiteX238" fmla="*/ 1176643 w 1645121"/>
                  <a:gd name="connsiteY238" fmla="*/ 1019178 h 2016913"/>
                  <a:gd name="connsiteX239" fmla="*/ 1176430 w 1645121"/>
                  <a:gd name="connsiteY239" fmla="*/ 1014922 h 2016913"/>
                  <a:gd name="connsiteX240" fmla="*/ 1176314 w 1645121"/>
                  <a:gd name="connsiteY240" fmla="*/ 1010916 h 2016913"/>
                  <a:gd name="connsiteX241" fmla="*/ 1176314 w 1645121"/>
                  <a:gd name="connsiteY241" fmla="*/ 149708 h 2016913"/>
                  <a:gd name="connsiteX242" fmla="*/ 1176392 w 1645121"/>
                  <a:gd name="connsiteY242" fmla="*/ 147638 h 2016913"/>
                  <a:gd name="connsiteX243" fmla="*/ 1176837 w 1645121"/>
                  <a:gd name="connsiteY243" fmla="*/ 139106 h 2016913"/>
                  <a:gd name="connsiteX244" fmla="*/ 1178018 w 1645121"/>
                  <a:gd name="connsiteY244" fmla="*/ 130632 h 2016913"/>
                  <a:gd name="connsiteX245" fmla="*/ 1178753 w 1645121"/>
                  <a:gd name="connsiteY245" fmla="*/ 126434 h 2016913"/>
                  <a:gd name="connsiteX246" fmla="*/ 1179799 w 1645121"/>
                  <a:gd name="connsiteY246" fmla="*/ 122274 h 2016913"/>
                  <a:gd name="connsiteX247" fmla="*/ 1182197 w 1645121"/>
                  <a:gd name="connsiteY247" fmla="*/ 114071 h 2016913"/>
                  <a:gd name="connsiteX248" fmla="*/ 1198040 w 1645121"/>
                  <a:gd name="connsiteY248" fmla="*/ 83909 h 2016913"/>
                  <a:gd name="connsiteX249" fmla="*/ 1222278 w 1645121"/>
                  <a:gd name="connsiteY249" fmla="*/ 60035 h 2016913"/>
                  <a:gd name="connsiteX250" fmla="*/ 1252687 w 1645121"/>
                  <a:gd name="connsiteY250" fmla="*/ 44636 h 2016913"/>
                  <a:gd name="connsiteX251" fmla="*/ 1286346 w 1645121"/>
                  <a:gd name="connsiteY251" fmla="*/ 39354 h 2016913"/>
                  <a:gd name="connsiteX252" fmla="*/ 1494992 w 1645121"/>
                  <a:gd name="connsiteY252" fmla="*/ 39354 h 2016913"/>
                  <a:gd name="connsiteX253" fmla="*/ 1496965 w 1645121"/>
                  <a:gd name="connsiteY253" fmla="*/ 39412 h 2016913"/>
                  <a:gd name="connsiteX254" fmla="*/ 1499092 w 1645121"/>
                  <a:gd name="connsiteY254" fmla="*/ 39509 h 2016913"/>
                  <a:gd name="connsiteX255" fmla="*/ 1507623 w 1645121"/>
                  <a:gd name="connsiteY255" fmla="*/ 40013 h 2016913"/>
                  <a:gd name="connsiteX256" fmla="*/ 1516077 w 1645121"/>
                  <a:gd name="connsiteY256" fmla="*/ 41310 h 2016913"/>
                  <a:gd name="connsiteX257" fmla="*/ 1548226 w 1645121"/>
                  <a:gd name="connsiteY257" fmla="*/ 52667 h 2016913"/>
                  <a:gd name="connsiteX258" fmla="*/ 1575211 w 1645121"/>
                  <a:gd name="connsiteY258" fmla="*/ 73406 h 2016913"/>
                  <a:gd name="connsiteX259" fmla="*/ 1594633 w 1645121"/>
                  <a:gd name="connsiteY259" fmla="*/ 101362 h 2016913"/>
                  <a:gd name="connsiteX260" fmla="*/ 1600978 w 1645121"/>
                  <a:gd name="connsiteY260" fmla="*/ 117265 h 2016913"/>
                  <a:gd name="connsiteX261" fmla="*/ 1603106 w 1645121"/>
                  <a:gd name="connsiteY261" fmla="*/ 125546 h 2016913"/>
                  <a:gd name="connsiteX262" fmla="*/ 1603938 w 1645121"/>
                  <a:gd name="connsiteY262" fmla="*/ 129743 h 2016913"/>
                  <a:gd name="connsiteX263" fmla="*/ 1604577 w 1645121"/>
                  <a:gd name="connsiteY263" fmla="*/ 133960 h 2016913"/>
                  <a:gd name="connsiteX264" fmla="*/ 1605216 w 1645121"/>
                  <a:gd name="connsiteY264" fmla="*/ 138196 h 2016913"/>
                  <a:gd name="connsiteX265" fmla="*/ 1605448 w 1645121"/>
                  <a:gd name="connsiteY265" fmla="*/ 142452 h 2016913"/>
                  <a:gd name="connsiteX266" fmla="*/ 1605661 w 1645121"/>
                  <a:gd name="connsiteY266" fmla="*/ 146726 h 2016913"/>
                  <a:gd name="connsiteX267" fmla="*/ 1605777 w 1645121"/>
                  <a:gd name="connsiteY267" fmla="*/ 150713 h 2016913"/>
                  <a:gd name="connsiteX268" fmla="*/ 1605777 w 1645121"/>
                  <a:gd name="connsiteY268" fmla="*/ 1011943 h 20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Lst>
                <a:rect l="l" t="t" r="r" b="b"/>
                <a:pathLst>
                  <a:path w="1645121" h="2016913">
                    <a:moveTo>
                      <a:pt x="1645083" y="148664"/>
                    </a:moveTo>
                    <a:lnTo>
                      <a:pt x="1644986" y="145782"/>
                    </a:lnTo>
                    <a:lnTo>
                      <a:pt x="1644715" y="139997"/>
                    </a:lnTo>
                    <a:lnTo>
                      <a:pt x="1644347" y="134231"/>
                    </a:lnTo>
                    <a:lnTo>
                      <a:pt x="1643554" y="128485"/>
                    </a:lnTo>
                    <a:lnTo>
                      <a:pt x="1642644" y="122739"/>
                    </a:lnTo>
                    <a:cubicBezTo>
                      <a:pt x="1642354" y="120824"/>
                      <a:pt x="1642025" y="118926"/>
                      <a:pt x="1641521" y="117031"/>
                    </a:cubicBezTo>
                    <a:cubicBezTo>
                      <a:pt x="1640611" y="113277"/>
                      <a:pt x="1639626" y="109506"/>
                      <a:pt x="1638600" y="105771"/>
                    </a:cubicBezTo>
                    <a:cubicBezTo>
                      <a:pt x="1636144" y="98420"/>
                      <a:pt x="1633571" y="91067"/>
                      <a:pt x="1630011" y="84161"/>
                    </a:cubicBezTo>
                    <a:cubicBezTo>
                      <a:pt x="1623220" y="70250"/>
                      <a:pt x="1614440" y="57269"/>
                      <a:pt x="1603646" y="46222"/>
                    </a:cubicBezTo>
                    <a:cubicBezTo>
                      <a:pt x="1592949" y="35097"/>
                      <a:pt x="1580567" y="25579"/>
                      <a:pt x="1567007" y="18091"/>
                    </a:cubicBezTo>
                    <a:cubicBezTo>
                      <a:pt x="1553331" y="10778"/>
                      <a:pt x="1538532" y="5555"/>
                      <a:pt x="1523309" y="2614"/>
                    </a:cubicBezTo>
                    <a:cubicBezTo>
                      <a:pt x="1519478" y="1994"/>
                      <a:pt x="1515649" y="1413"/>
                      <a:pt x="1511818" y="893"/>
                    </a:cubicBezTo>
                    <a:cubicBezTo>
                      <a:pt x="1507987" y="505"/>
                      <a:pt x="1504139" y="370"/>
                      <a:pt x="1500289" y="176"/>
                    </a:cubicBezTo>
                    <a:lnTo>
                      <a:pt x="1497387" y="60"/>
                    </a:lnTo>
                    <a:lnTo>
                      <a:pt x="1495954" y="21"/>
                    </a:lnTo>
                    <a:lnTo>
                      <a:pt x="1494986" y="2"/>
                    </a:lnTo>
                    <a:lnTo>
                      <a:pt x="1286340" y="2"/>
                    </a:lnTo>
                    <a:cubicBezTo>
                      <a:pt x="1270962" y="157"/>
                      <a:pt x="1255486" y="2517"/>
                      <a:pt x="1240650" y="7179"/>
                    </a:cubicBezTo>
                    <a:cubicBezTo>
                      <a:pt x="1225851" y="11918"/>
                      <a:pt x="1211925" y="19117"/>
                      <a:pt x="1199331" y="28073"/>
                    </a:cubicBezTo>
                    <a:cubicBezTo>
                      <a:pt x="1186700" y="36973"/>
                      <a:pt x="1175654" y="48039"/>
                      <a:pt x="1166465" y="60440"/>
                    </a:cubicBezTo>
                    <a:cubicBezTo>
                      <a:pt x="1157295" y="72862"/>
                      <a:pt x="1149771" y="86654"/>
                      <a:pt x="1144935" y="101436"/>
                    </a:cubicBezTo>
                    <a:cubicBezTo>
                      <a:pt x="1143542" y="105055"/>
                      <a:pt x="1142653" y="108845"/>
                      <a:pt x="1141666" y="112599"/>
                    </a:cubicBezTo>
                    <a:lnTo>
                      <a:pt x="1140272" y="118249"/>
                    </a:lnTo>
                    <a:cubicBezTo>
                      <a:pt x="1139788" y="120125"/>
                      <a:pt x="1139575" y="122061"/>
                      <a:pt x="1139227" y="123956"/>
                    </a:cubicBezTo>
                    <a:cubicBezTo>
                      <a:pt x="1138646" y="127788"/>
                      <a:pt x="1137988" y="131617"/>
                      <a:pt x="1137641" y="135449"/>
                    </a:cubicBezTo>
                    <a:cubicBezTo>
                      <a:pt x="1137390" y="139300"/>
                      <a:pt x="1137196" y="143149"/>
                      <a:pt x="1137041" y="146999"/>
                    </a:cubicBezTo>
                    <a:lnTo>
                      <a:pt x="1136964" y="149708"/>
                    </a:lnTo>
                    <a:lnTo>
                      <a:pt x="1136964" y="507955"/>
                    </a:lnTo>
                    <a:lnTo>
                      <a:pt x="1013722" y="633942"/>
                    </a:lnTo>
                    <a:lnTo>
                      <a:pt x="929634" y="719882"/>
                    </a:lnTo>
                    <a:lnTo>
                      <a:pt x="929634" y="125466"/>
                    </a:lnTo>
                    <a:cubicBezTo>
                      <a:pt x="929634" y="67193"/>
                      <a:pt x="882240" y="19775"/>
                      <a:pt x="823958" y="19775"/>
                    </a:cubicBezTo>
                    <a:lnTo>
                      <a:pt x="821133" y="19775"/>
                    </a:lnTo>
                    <a:cubicBezTo>
                      <a:pt x="762868" y="19775"/>
                      <a:pt x="715476" y="67195"/>
                      <a:pt x="715476" y="125466"/>
                    </a:cubicBezTo>
                    <a:lnTo>
                      <a:pt x="715476" y="719901"/>
                    </a:lnTo>
                    <a:lnTo>
                      <a:pt x="631388" y="633942"/>
                    </a:lnTo>
                    <a:lnTo>
                      <a:pt x="508146" y="507955"/>
                    </a:lnTo>
                    <a:lnTo>
                      <a:pt x="508146" y="149824"/>
                    </a:lnTo>
                    <a:lnTo>
                      <a:pt x="508127" y="149379"/>
                    </a:lnTo>
                    <a:lnTo>
                      <a:pt x="508108" y="148662"/>
                    </a:lnTo>
                    <a:lnTo>
                      <a:pt x="508011" y="145780"/>
                    </a:lnTo>
                    <a:lnTo>
                      <a:pt x="507740" y="139995"/>
                    </a:lnTo>
                    <a:lnTo>
                      <a:pt x="507372" y="134229"/>
                    </a:lnTo>
                    <a:lnTo>
                      <a:pt x="506559" y="128483"/>
                    </a:lnTo>
                    <a:lnTo>
                      <a:pt x="505669" y="122737"/>
                    </a:lnTo>
                    <a:cubicBezTo>
                      <a:pt x="505359" y="120822"/>
                      <a:pt x="505049" y="118925"/>
                      <a:pt x="504546" y="117029"/>
                    </a:cubicBezTo>
                    <a:cubicBezTo>
                      <a:pt x="503636" y="113275"/>
                      <a:pt x="502651" y="109504"/>
                      <a:pt x="501625" y="105769"/>
                    </a:cubicBezTo>
                    <a:cubicBezTo>
                      <a:pt x="499168" y="98418"/>
                      <a:pt x="496576" y="91065"/>
                      <a:pt x="493036" y="84159"/>
                    </a:cubicBezTo>
                    <a:cubicBezTo>
                      <a:pt x="486245" y="70248"/>
                      <a:pt x="477464" y="57267"/>
                      <a:pt x="466670" y="46220"/>
                    </a:cubicBezTo>
                    <a:cubicBezTo>
                      <a:pt x="455973" y="35095"/>
                      <a:pt x="443592" y="25577"/>
                      <a:pt x="430032" y="18089"/>
                    </a:cubicBezTo>
                    <a:cubicBezTo>
                      <a:pt x="416356" y="10776"/>
                      <a:pt x="401557" y="5553"/>
                      <a:pt x="386334" y="2612"/>
                    </a:cubicBezTo>
                    <a:cubicBezTo>
                      <a:pt x="382503" y="1992"/>
                      <a:pt x="378674" y="1411"/>
                      <a:pt x="374843" y="891"/>
                    </a:cubicBezTo>
                    <a:cubicBezTo>
                      <a:pt x="371012" y="503"/>
                      <a:pt x="367144" y="368"/>
                      <a:pt x="363313" y="174"/>
                    </a:cubicBezTo>
                    <a:lnTo>
                      <a:pt x="360412" y="58"/>
                    </a:lnTo>
                    <a:lnTo>
                      <a:pt x="358981" y="19"/>
                    </a:lnTo>
                    <a:lnTo>
                      <a:pt x="358013" y="0"/>
                    </a:lnTo>
                    <a:lnTo>
                      <a:pt x="149375" y="0"/>
                    </a:lnTo>
                    <a:cubicBezTo>
                      <a:pt x="133997" y="155"/>
                      <a:pt x="118520" y="2515"/>
                      <a:pt x="103684" y="7177"/>
                    </a:cubicBezTo>
                    <a:cubicBezTo>
                      <a:pt x="88885" y="11916"/>
                      <a:pt x="74959" y="19115"/>
                      <a:pt x="62365" y="28071"/>
                    </a:cubicBezTo>
                    <a:cubicBezTo>
                      <a:pt x="49734" y="36971"/>
                      <a:pt x="38689" y="48038"/>
                      <a:pt x="29480" y="60438"/>
                    </a:cubicBezTo>
                    <a:cubicBezTo>
                      <a:pt x="20330" y="72860"/>
                      <a:pt x="12805" y="86652"/>
                      <a:pt x="7970" y="101434"/>
                    </a:cubicBezTo>
                    <a:cubicBezTo>
                      <a:pt x="6578" y="105053"/>
                      <a:pt x="5687" y="108843"/>
                      <a:pt x="4700" y="112597"/>
                    </a:cubicBezTo>
                    <a:lnTo>
                      <a:pt x="3289" y="118247"/>
                    </a:lnTo>
                    <a:cubicBezTo>
                      <a:pt x="2824" y="120123"/>
                      <a:pt x="2611" y="122059"/>
                      <a:pt x="2263" y="123954"/>
                    </a:cubicBezTo>
                    <a:cubicBezTo>
                      <a:pt x="1682" y="127786"/>
                      <a:pt x="1024" y="131615"/>
                      <a:pt x="678" y="135447"/>
                    </a:cubicBezTo>
                    <a:cubicBezTo>
                      <a:pt x="426" y="139298"/>
                      <a:pt x="232" y="143147"/>
                      <a:pt x="77" y="146997"/>
                    </a:cubicBezTo>
                    <a:lnTo>
                      <a:pt x="0" y="149706"/>
                    </a:lnTo>
                    <a:lnTo>
                      <a:pt x="0" y="1012250"/>
                    </a:lnTo>
                    <a:lnTo>
                      <a:pt x="19" y="1012986"/>
                    </a:lnTo>
                    <a:lnTo>
                      <a:pt x="136" y="1015869"/>
                    </a:lnTo>
                    <a:lnTo>
                      <a:pt x="407" y="1021634"/>
                    </a:lnTo>
                    <a:lnTo>
                      <a:pt x="774" y="1027400"/>
                    </a:lnTo>
                    <a:lnTo>
                      <a:pt x="1568" y="1033146"/>
                    </a:lnTo>
                    <a:lnTo>
                      <a:pt x="2458" y="1038892"/>
                    </a:lnTo>
                    <a:cubicBezTo>
                      <a:pt x="2768" y="1040807"/>
                      <a:pt x="3078" y="1042724"/>
                      <a:pt x="3581" y="1044600"/>
                    </a:cubicBezTo>
                    <a:cubicBezTo>
                      <a:pt x="4510" y="1048373"/>
                      <a:pt x="5476" y="1052126"/>
                      <a:pt x="6522" y="1055860"/>
                    </a:cubicBezTo>
                    <a:cubicBezTo>
                      <a:pt x="8978" y="1063211"/>
                      <a:pt x="11551" y="1070565"/>
                      <a:pt x="15091" y="1077471"/>
                    </a:cubicBezTo>
                    <a:cubicBezTo>
                      <a:pt x="21901" y="1091381"/>
                      <a:pt x="30663" y="1104362"/>
                      <a:pt x="41457" y="1115429"/>
                    </a:cubicBezTo>
                    <a:cubicBezTo>
                      <a:pt x="52173" y="1126554"/>
                      <a:pt x="64535" y="1136054"/>
                      <a:pt x="78115" y="1143541"/>
                    </a:cubicBezTo>
                    <a:cubicBezTo>
                      <a:pt x="91772" y="1150853"/>
                      <a:pt x="106590" y="1156077"/>
                      <a:pt x="121813" y="1159017"/>
                    </a:cubicBezTo>
                    <a:cubicBezTo>
                      <a:pt x="125624" y="1159656"/>
                      <a:pt x="129453" y="1160218"/>
                      <a:pt x="133304" y="1160739"/>
                    </a:cubicBezTo>
                    <a:cubicBezTo>
                      <a:pt x="137135" y="1161126"/>
                      <a:pt x="140983" y="1161281"/>
                      <a:pt x="144833" y="1161455"/>
                    </a:cubicBezTo>
                    <a:lnTo>
                      <a:pt x="147716" y="1161571"/>
                    </a:lnTo>
                    <a:lnTo>
                      <a:pt x="149165" y="1161629"/>
                    </a:lnTo>
                    <a:lnTo>
                      <a:pt x="358778" y="1161629"/>
                    </a:lnTo>
                    <a:cubicBezTo>
                      <a:pt x="374156" y="1161474"/>
                      <a:pt x="389632" y="1159114"/>
                      <a:pt x="404449" y="1154452"/>
                    </a:cubicBezTo>
                    <a:cubicBezTo>
                      <a:pt x="419267" y="1149732"/>
                      <a:pt x="433174" y="1142514"/>
                      <a:pt x="445768" y="1133578"/>
                    </a:cubicBezTo>
                    <a:cubicBezTo>
                      <a:pt x="458418" y="1124658"/>
                      <a:pt x="469464" y="1113592"/>
                      <a:pt x="478653" y="1101191"/>
                    </a:cubicBezTo>
                    <a:cubicBezTo>
                      <a:pt x="487823" y="1088771"/>
                      <a:pt x="495347" y="1074996"/>
                      <a:pt x="500163" y="1060214"/>
                    </a:cubicBezTo>
                    <a:cubicBezTo>
                      <a:pt x="501574" y="1056577"/>
                      <a:pt x="502446" y="1052805"/>
                      <a:pt x="503452" y="1049051"/>
                    </a:cubicBezTo>
                    <a:lnTo>
                      <a:pt x="504844" y="1043402"/>
                    </a:lnTo>
                    <a:cubicBezTo>
                      <a:pt x="505309" y="1041506"/>
                      <a:pt x="505541" y="1039590"/>
                      <a:pt x="505870" y="1037675"/>
                    </a:cubicBezTo>
                    <a:cubicBezTo>
                      <a:pt x="506451" y="1033843"/>
                      <a:pt x="507128" y="1030014"/>
                      <a:pt x="507455" y="1026182"/>
                    </a:cubicBezTo>
                    <a:cubicBezTo>
                      <a:pt x="507726" y="1022331"/>
                      <a:pt x="507920" y="1018483"/>
                      <a:pt x="508055" y="1014632"/>
                    </a:cubicBezTo>
                    <a:lnTo>
                      <a:pt x="508152" y="1011943"/>
                    </a:lnTo>
                    <a:lnTo>
                      <a:pt x="508152" y="674880"/>
                    </a:lnTo>
                    <a:lnTo>
                      <a:pt x="547962" y="715586"/>
                    </a:lnTo>
                    <a:lnTo>
                      <a:pt x="715482" y="886827"/>
                    </a:lnTo>
                    <a:lnTo>
                      <a:pt x="715482" y="1911228"/>
                    </a:lnTo>
                    <a:cubicBezTo>
                      <a:pt x="715482" y="1969499"/>
                      <a:pt x="762876" y="2016913"/>
                      <a:pt x="821139" y="2016913"/>
                    </a:cubicBezTo>
                    <a:lnTo>
                      <a:pt x="823963" y="2016913"/>
                    </a:lnTo>
                    <a:cubicBezTo>
                      <a:pt x="882248" y="2016913"/>
                      <a:pt x="929640" y="1969499"/>
                      <a:pt x="929640" y="1911228"/>
                    </a:cubicBezTo>
                    <a:lnTo>
                      <a:pt x="929640" y="886827"/>
                    </a:lnTo>
                    <a:lnTo>
                      <a:pt x="1097160" y="715586"/>
                    </a:lnTo>
                    <a:lnTo>
                      <a:pt x="1136970" y="674880"/>
                    </a:lnTo>
                    <a:lnTo>
                      <a:pt x="1136970" y="1012252"/>
                    </a:lnTo>
                    <a:lnTo>
                      <a:pt x="1136989" y="1012988"/>
                    </a:lnTo>
                    <a:lnTo>
                      <a:pt x="1137105" y="1015871"/>
                    </a:lnTo>
                    <a:lnTo>
                      <a:pt x="1137376" y="1021636"/>
                    </a:lnTo>
                    <a:lnTo>
                      <a:pt x="1137744" y="1027402"/>
                    </a:lnTo>
                    <a:lnTo>
                      <a:pt x="1138537" y="1033148"/>
                    </a:lnTo>
                    <a:lnTo>
                      <a:pt x="1139447" y="1038894"/>
                    </a:lnTo>
                    <a:cubicBezTo>
                      <a:pt x="1139738" y="1040809"/>
                      <a:pt x="1140067" y="1042726"/>
                      <a:pt x="1140570" y="1044602"/>
                    </a:cubicBezTo>
                    <a:cubicBezTo>
                      <a:pt x="1141480" y="1048375"/>
                      <a:pt x="1142446" y="1052127"/>
                      <a:pt x="1143491" y="1055862"/>
                    </a:cubicBezTo>
                    <a:cubicBezTo>
                      <a:pt x="1145948" y="1063213"/>
                      <a:pt x="1148520" y="1070567"/>
                      <a:pt x="1152061" y="1077472"/>
                    </a:cubicBezTo>
                    <a:cubicBezTo>
                      <a:pt x="1158871" y="1091383"/>
                      <a:pt x="1167652" y="1104364"/>
                      <a:pt x="1178426" y="1115431"/>
                    </a:cubicBezTo>
                    <a:cubicBezTo>
                      <a:pt x="1189143" y="1126556"/>
                      <a:pt x="1201505" y="1136056"/>
                      <a:pt x="1215084" y="1143543"/>
                    </a:cubicBezTo>
                    <a:cubicBezTo>
                      <a:pt x="1228760" y="1150855"/>
                      <a:pt x="1243559" y="1156078"/>
                      <a:pt x="1258782" y="1159019"/>
                    </a:cubicBezTo>
                    <a:cubicBezTo>
                      <a:pt x="1262594" y="1159658"/>
                      <a:pt x="1266442" y="1160220"/>
                      <a:pt x="1270273" y="1160741"/>
                    </a:cubicBezTo>
                    <a:cubicBezTo>
                      <a:pt x="1274104" y="1161128"/>
                      <a:pt x="1277952" y="1161283"/>
                      <a:pt x="1281803" y="1161457"/>
                    </a:cubicBezTo>
                    <a:lnTo>
                      <a:pt x="1284685" y="1161573"/>
                    </a:lnTo>
                    <a:lnTo>
                      <a:pt x="1286135" y="1161631"/>
                    </a:lnTo>
                    <a:lnTo>
                      <a:pt x="1495747" y="1161631"/>
                    </a:lnTo>
                    <a:cubicBezTo>
                      <a:pt x="1511125" y="1161476"/>
                      <a:pt x="1526602" y="1159116"/>
                      <a:pt x="1541418" y="1154454"/>
                    </a:cubicBezTo>
                    <a:cubicBezTo>
                      <a:pt x="1556237" y="1149734"/>
                      <a:pt x="1570164" y="1142516"/>
                      <a:pt x="1582737" y="1133580"/>
                    </a:cubicBezTo>
                    <a:cubicBezTo>
                      <a:pt x="1595388" y="1124660"/>
                      <a:pt x="1606433" y="1113594"/>
                      <a:pt x="1615622" y="1101193"/>
                    </a:cubicBezTo>
                    <a:cubicBezTo>
                      <a:pt x="1624792" y="1088773"/>
                      <a:pt x="1632317" y="1074998"/>
                      <a:pt x="1637133" y="1060216"/>
                    </a:cubicBezTo>
                    <a:cubicBezTo>
                      <a:pt x="1638544" y="1056578"/>
                      <a:pt x="1639434" y="1052807"/>
                      <a:pt x="1640422" y="1049053"/>
                    </a:cubicBezTo>
                    <a:lnTo>
                      <a:pt x="1641814" y="1043404"/>
                    </a:lnTo>
                    <a:cubicBezTo>
                      <a:pt x="1642297" y="1041508"/>
                      <a:pt x="1642510" y="1039591"/>
                      <a:pt x="1642839" y="1037677"/>
                    </a:cubicBezTo>
                    <a:cubicBezTo>
                      <a:pt x="1643420" y="1033845"/>
                      <a:pt x="1644098" y="1030016"/>
                      <a:pt x="1644425" y="1026184"/>
                    </a:cubicBezTo>
                    <a:cubicBezTo>
                      <a:pt x="1644696" y="1022333"/>
                      <a:pt x="1644889" y="1018485"/>
                      <a:pt x="1645025" y="1014634"/>
                    </a:cubicBezTo>
                    <a:lnTo>
                      <a:pt x="1645122" y="1011945"/>
                    </a:lnTo>
                    <a:lnTo>
                      <a:pt x="1645122" y="149379"/>
                    </a:lnTo>
                    <a:lnTo>
                      <a:pt x="1645083" y="148662"/>
                    </a:lnTo>
                    <a:close/>
                    <a:moveTo>
                      <a:pt x="468806" y="1011945"/>
                    </a:moveTo>
                    <a:cubicBezTo>
                      <a:pt x="468806" y="1012525"/>
                      <a:pt x="468747" y="1013319"/>
                      <a:pt x="468728" y="1014014"/>
                    </a:cubicBezTo>
                    <a:lnTo>
                      <a:pt x="468283" y="1022527"/>
                    </a:lnTo>
                    <a:cubicBezTo>
                      <a:pt x="468031" y="1025371"/>
                      <a:pt x="467509" y="1028176"/>
                      <a:pt x="467102" y="1031001"/>
                    </a:cubicBezTo>
                    <a:cubicBezTo>
                      <a:pt x="466850" y="1032393"/>
                      <a:pt x="466734" y="1033826"/>
                      <a:pt x="466366" y="1035218"/>
                    </a:cubicBezTo>
                    <a:lnTo>
                      <a:pt x="465302" y="1039359"/>
                    </a:lnTo>
                    <a:cubicBezTo>
                      <a:pt x="464566" y="1042126"/>
                      <a:pt x="463985" y="1044912"/>
                      <a:pt x="462903" y="1047562"/>
                    </a:cubicBezTo>
                    <a:cubicBezTo>
                      <a:pt x="459402" y="1058454"/>
                      <a:pt x="453811" y="1068572"/>
                      <a:pt x="447061" y="1077724"/>
                    </a:cubicBezTo>
                    <a:cubicBezTo>
                      <a:pt x="440290" y="1086876"/>
                      <a:pt x="432165" y="1095060"/>
                      <a:pt x="422823" y="1101598"/>
                    </a:cubicBezTo>
                    <a:cubicBezTo>
                      <a:pt x="413537" y="1108176"/>
                      <a:pt x="403305" y="1113516"/>
                      <a:pt x="392414" y="1116997"/>
                    </a:cubicBezTo>
                    <a:cubicBezTo>
                      <a:pt x="381523" y="1120403"/>
                      <a:pt x="370148" y="1122124"/>
                      <a:pt x="358774" y="1122279"/>
                    </a:cubicBezTo>
                    <a:lnTo>
                      <a:pt x="150130" y="1122279"/>
                    </a:lnTo>
                    <a:cubicBezTo>
                      <a:pt x="149588" y="1122298"/>
                      <a:pt x="148871" y="1122259"/>
                      <a:pt x="148157" y="1122221"/>
                    </a:cubicBezTo>
                    <a:lnTo>
                      <a:pt x="146010" y="1122124"/>
                    </a:lnTo>
                    <a:cubicBezTo>
                      <a:pt x="143186" y="1121969"/>
                      <a:pt x="140323" y="1121891"/>
                      <a:pt x="137499" y="1121620"/>
                    </a:cubicBezTo>
                    <a:lnTo>
                      <a:pt x="129045" y="1120343"/>
                    </a:lnTo>
                    <a:cubicBezTo>
                      <a:pt x="117845" y="1118157"/>
                      <a:pt x="106973" y="1114325"/>
                      <a:pt x="96896" y="1108966"/>
                    </a:cubicBezTo>
                    <a:cubicBezTo>
                      <a:pt x="86915" y="1103433"/>
                      <a:pt x="77803" y="1096411"/>
                      <a:pt x="69891" y="1088227"/>
                    </a:cubicBezTo>
                    <a:cubicBezTo>
                      <a:pt x="61902" y="1080102"/>
                      <a:pt x="55479" y="1070485"/>
                      <a:pt x="50470" y="1060271"/>
                    </a:cubicBezTo>
                    <a:cubicBezTo>
                      <a:pt x="47820" y="1055202"/>
                      <a:pt x="46002" y="1049765"/>
                      <a:pt x="44144" y="1044387"/>
                    </a:cubicBezTo>
                    <a:lnTo>
                      <a:pt x="41997" y="1036087"/>
                    </a:lnTo>
                    <a:cubicBezTo>
                      <a:pt x="41610" y="1034713"/>
                      <a:pt x="41397" y="1033301"/>
                      <a:pt x="41184" y="1031888"/>
                    </a:cubicBezTo>
                    <a:lnTo>
                      <a:pt x="40526" y="1027671"/>
                    </a:lnTo>
                    <a:lnTo>
                      <a:pt x="39906" y="1023435"/>
                    </a:lnTo>
                    <a:lnTo>
                      <a:pt x="39674" y="1019180"/>
                    </a:lnTo>
                    <a:lnTo>
                      <a:pt x="39461" y="1014924"/>
                    </a:lnTo>
                    <a:cubicBezTo>
                      <a:pt x="39403" y="1013493"/>
                      <a:pt x="39325" y="1012003"/>
                      <a:pt x="39345" y="1010918"/>
                    </a:cubicBezTo>
                    <a:lnTo>
                      <a:pt x="39345" y="149708"/>
                    </a:lnTo>
                    <a:cubicBezTo>
                      <a:pt x="39345" y="149108"/>
                      <a:pt x="39403" y="148316"/>
                      <a:pt x="39422" y="147638"/>
                    </a:cubicBezTo>
                    <a:lnTo>
                      <a:pt x="39848" y="139106"/>
                    </a:lnTo>
                    <a:cubicBezTo>
                      <a:pt x="40100" y="136281"/>
                      <a:pt x="40642" y="133457"/>
                      <a:pt x="41048" y="130632"/>
                    </a:cubicBezTo>
                    <a:cubicBezTo>
                      <a:pt x="41281" y="129238"/>
                      <a:pt x="41416" y="127807"/>
                      <a:pt x="41784" y="126434"/>
                    </a:cubicBezTo>
                    <a:lnTo>
                      <a:pt x="42829" y="122274"/>
                    </a:lnTo>
                    <a:cubicBezTo>
                      <a:pt x="43565" y="119527"/>
                      <a:pt x="44165" y="116721"/>
                      <a:pt x="45228" y="114071"/>
                    </a:cubicBezTo>
                    <a:cubicBezTo>
                      <a:pt x="48749" y="103179"/>
                      <a:pt x="54339" y="93061"/>
                      <a:pt x="61070" y="83909"/>
                    </a:cubicBezTo>
                    <a:cubicBezTo>
                      <a:pt x="67841" y="74757"/>
                      <a:pt x="75985" y="66573"/>
                      <a:pt x="85308" y="60035"/>
                    </a:cubicBezTo>
                    <a:cubicBezTo>
                      <a:pt x="94594" y="53457"/>
                      <a:pt x="104826" y="48117"/>
                      <a:pt x="115717" y="44636"/>
                    </a:cubicBezTo>
                    <a:cubicBezTo>
                      <a:pt x="126627" y="41250"/>
                      <a:pt x="138002" y="39509"/>
                      <a:pt x="149376" y="39354"/>
                    </a:cubicBezTo>
                    <a:lnTo>
                      <a:pt x="358023" y="39354"/>
                    </a:lnTo>
                    <a:cubicBezTo>
                      <a:pt x="358565" y="39354"/>
                      <a:pt x="359262" y="39374"/>
                      <a:pt x="359995" y="39412"/>
                    </a:cubicBezTo>
                    <a:lnTo>
                      <a:pt x="362123" y="39509"/>
                    </a:lnTo>
                    <a:cubicBezTo>
                      <a:pt x="364966" y="39664"/>
                      <a:pt x="367810" y="39742"/>
                      <a:pt x="370634" y="40013"/>
                    </a:cubicBezTo>
                    <a:lnTo>
                      <a:pt x="379107" y="41310"/>
                    </a:lnTo>
                    <a:cubicBezTo>
                      <a:pt x="390288" y="43476"/>
                      <a:pt x="401160" y="47308"/>
                      <a:pt x="411257" y="52667"/>
                    </a:cubicBezTo>
                    <a:cubicBezTo>
                      <a:pt x="421218" y="58219"/>
                      <a:pt x="430330" y="65222"/>
                      <a:pt x="438242" y="73406"/>
                    </a:cubicBezTo>
                    <a:cubicBezTo>
                      <a:pt x="446230" y="81551"/>
                      <a:pt x="452653" y="91148"/>
                      <a:pt x="457663" y="101362"/>
                    </a:cubicBezTo>
                    <a:cubicBezTo>
                      <a:pt x="460313" y="106431"/>
                      <a:pt x="462131" y="111868"/>
                      <a:pt x="464009" y="117265"/>
                    </a:cubicBezTo>
                    <a:lnTo>
                      <a:pt x="466136" y="125546"/>
                    </a:lnTo>
                    <a:cubicBezTo>
                      <a:pt x="466523" y="126920"/>
                      <a:pt x="466756" y="128332"/>
                      <a:pt x="466969" y="129743"/>
                    </a:cubicBezTo>
                    <a:lnTo>
                      <a:pt x="467607" y="133960"/>
                    </a:lnTo>
                    <a:lnTo>
                      <a:pt x="468227" y="138196"/>
                    </a:lnTo>
                    <a:lnTo>
                      <a:pt x="468478" y="142452"/>
                    </a:lnTo>
                    <a:lnTo>
                      <a:pt x="468691" y="146726"/>
                    </a:lnTo>
                    <a:cubicBezTo>
                      <a:pt x="468749" y="148138"/>
                      <a:pt x="468827" y="149629"/>
                      <a:pt x="468807" y="150713"/>
                    </a:cubicBezTo>
                    <a:lnTo>
                      <a:pt x="468807" y="1011943"/>
                    </a:lnTo>
                    <a:close/>
                    <a:moveTo>
                      <a:pt x="715482" y="830567"/>
                    </a:moveTo>
                    <a:lnTo>
                      <a:pt x="576089" y="688057"/>
                    </a:lnTo>
                    <a:lnTo>
                      <a:pt x="508152" y="618601"/>
                    </a:lnTo>
                    <a:lnTo>
                      <a:pt x="508152" y="564217"/>
                    </a:lnTo>
                    <a:lnTo>
                      <a:pt x="603267" y="661455"/>
                    </a:lnTo>
                    <a:lnTo>
                      <a:pt x="715482" y="776183"/>
                    </a:lnTo>
                    <a:lnTo>
                      <a:pt x="715482" y="830567"/>
                    </a:lnTo>
                    <a:close/>
                    <a:moveTo>
                      <a:pt x="890953" y="1911228"/>
                    </a:moveTo>
                    <a:cubicBezTo>
                      <a:pt x="890953" y="1948183"/>
                      <a:pt x="860912" y="1978231"/>
                      <a:pt x="823963" y="1978231"/>
                    </a:cubicBezTo>
                    <a:lnTo>
                      <a:pt x="821139" y="1978231"/>
                    </a:lnTo>
                    <a:cubicBezTo>
                      <a:pt x="784212" y="1978231"/>
                      <a:pt x="754169" y="1948183"/>
                      <a:pt x="754169" y="1911228"/>
                    </a:cubicBezTo>
                    <a:lnTo>
                      <a:pt x="754169" y="125466"/>
                    </a:lnTo>
                    <a:cubicBezTo>
                      <a:pt x="754169" y="88513"/>
                      <a:pt x="784210" y="58467"/>
                      <a:pt x="821139" y="58467"/>
                    </a:cubicBezTo>
                    <a:lnTo>
                      <a:pt x="823963" y="58467"/>
                    </a:lnTo>
                    <a:cubicBezTo>
                      <a:pt x="860910" y="58467"/>
                      <a:pt x="890953" y="88513"/>
                      <a:pt x="890953" y="125466"/>
                    </a:cubicBezTo>
                    <a:lnTo>
                      <a:pt x="890953" y="1911228"/>
                    </a:lnTo>
                    <a:close/>
                    <a:moveTo>
                      <a:pt x="1136971" y="618601"/>
                    </a:moveTo>
                    <a:lnTo>
                      <a:pt x="1069035" y="688057"/>
                    </a:lnTo>
                    <a:lnTo>
                      <a:pt x="929642" y="830567"/>
                    </a:lnTo>
                    <a:lnTo>
                      <a:pt x="929642" y="776163"/>
                    </a:lnTo>
                    <a:lnTo>
                      <a:pt x="1041857" y="661455"/>
                    </a:lnTo>
                    <a:lnTo>
                      <a:pt x="1136971" y="564217"/>
                    </a:lnTo>
                    <a:lnTo>
                      <a:pt x="1136971" y="618601"/>
                    </a:lnTo>
                    <a:close/>
                    <a:moveTo>
                      <a:pt x="1605777" y="1011943"/>
                    </a:moveTo>
                    <a:cubicBezTo>
                      <a:pt x="1605777" y="1012523"/>
                      <a:pt x="1605719" y="1013317"/>
                      <a:pt x="1605700" y="1014012"/>
                    </a:cubicBezTo>
                    <a:lnTo>
                      <a:pt x="1605254" y="1022525"/>
                    </a:lnTo>
                    <a:cubicBezTo>
                      <a:pt x="1605022" y="1025369"/>
                      <a:pt x="1604480" y="1028175"/>
                      <a:pt x="1604073" y="1030999"/>
                    </a:cubicBezTo>
                    <a:cubicBezTo>
                      <a:pt x="1603822" y="1032391"/>
                      <a:pt x="1603706" y="1033824"/>
                      <a:pt x="1603338" y="1035216"/>
                    </a:cubicBezTo>
                    <a:lnTo>
                      <a:pt x="1602293" y="1039357"/>
                    </a:lnTo>
                    <a:cubicBezTo>
                      <a:pt x="1601538" y="1042124"/>
                      <a:pt x="1600959" y="1044910"/>
                      <a:pt x="1599875" y="1047560"/>
                    </a:cubicBezTo>
                    <a:cubicBezTo>
                      <a:pt x="1596373" y="1058453"/>
                      <a:pt x="1590782" y="1068570"/>
                      <a:pt x="1584032" y="1077722"/>
                    </a:cubicBezTo>
                    <a:cubicBezTo>
                      <a:pt x="1577280" y="1086874"/>
                      <a:pt x="1569137" y="1095058"/>
                      <a:pt x="1559794" y="1101596"/>
                    </a:cubicBezTo>
                    <a:cubicBezTo>
                      <a:pt x="1550509" y="1108175"/>
                      <a:pt x="1540295" y="1113514"/>
                      <a:pt x="1529405" y="1116995"/>
                    </a:cubicBezTo>
                    <a:cubicBezTo>
                      <a:pt x="1518495" y="1120401"/>
                      <a:pt x="1507120" y="1122122"/>
                      <a:pt x="1495745" y="1122277"/>
                    </a:cubicBezTo>
                    <a:lnTo>
                      <a:pt x="1287099" y="1122277"/>
                    </a:lnTo>
                    <a:cubicBezTo>
                      <a:pt x="1286557" y="1122296"/>
                      <a:pt x="1285841" y="1122257"/>
                      <a:pt x="1285126" y="1122219"/>
                    </a:cubicBezTo>
                    <a:lnTo>
                      <a:pt x="1282999" y="1122122"/>
                    </a:lnTo>
                    <a:cubicBezTo>
                      <a:pt x="1280155" y="1121967"/>
                      <a:pt x="1277312" y="1121890"/>
                      <a:pt x="1274468" y="1121618"/>
                    </a:cubicBezTo>
                    <a:lnTo>
                      <a:pt x="1266015" y="1120341"/>
                    </a:lnTo>
                    <a:cubicBezTo>
                      <a:pt x="1254814" y="1118155"/>
                      <a:pt x="1243943" y="1114323"/>
                      <a:pt x="1233865" y="1108964"/>
                    </a:cubicBezTo>
                    <a:cubicBezTo>
                      <a:pt x="1223884" y="1103431"/>
                      <a:pt x="1214772" y="1096409"/>
                      <a:pt x="1206861" y="1088225"/>
                    </a:cubicBezTo>
                    <a:cubicBezTo>
                      <a:pt x="1198872" y="1080100"/>
                      <a:pt x="1192468" y="1070483"/>
                      <a:pt x="1187439" y="1060269"/>
                    </a:cubicBezTo>
                    <a:cubicBezTo>
                      <a:pt x="1184808" y="1055200"/>
                      <a:pt x="1182971" y="1049764"/>
                      <a:pt x="1181113" y="1044385"/>
                    </a:cubicBezTo>
                    <a:lnTo>
                      <a:pt x="1178966" y="1036085"/>
                    </a:lnTo>
                    <a:cubicBezTo>
                      <a:pt x="1178579" y="1034711"/>
                      <a:pt x="1178366" y="1033299"/>
                      <a:pt x="1178153" y="1031886"/>
                    </a:cubicBezTo>
                    <a:lnTo>
                      <a:pt x="1177495" y="1027669"/>
                    </a:lnTo>
                    <a:lnTo>
                      <a:pt x="1176876" y="1023433"/>
                    </a:lnTo>
                    <a:lnTo>
                      <a:pt x="1176643" y="1019178"/>
                    </a:lnTo>
                    <a:lnTo>
                      <a:pt x="1176430" y="1014922"/>
                    </a:lnTo>
                    <a:cubicBezTo>
                      <a:pt x="1176372" y="1013491"/>
                      <a:pt x="1176295" y="1012001"/>
                      <a:pt x="1176314" y="1010916"/>
                    </a:cubicBezTo>
                    <a:lnTo>
                      <a:pt x="1176314" y="149708"/>
                    </a:lnTo>
                    <a:cubicBezTo>
                      <a:pt x="1176314" y="149108"/>
                      <a:pt x="1176372" y="148316"/>
                      <a:pt x="1176392" y="147638"/>
                    </a:cubicBezTo>
                    <a:lnTo>
                      <a:pt x="1176837" y="139106"/>
                    </a:lnTo>
                    <a:cubicBezTo>
                      <a:pt x="1177069" y="136281"/>
                      <a:pt x="1177611" y="133457"/>
                      <a:pt x="1178018" y="130632"/>
                    </a:cubicBezTo>
                    <a:cubicBezTo>
                      <a:pt x="1178269" y="129238"/>
                      <a:pt x="1178386" y="127807"/>
                      <a:pt x="1178753" y="126434"/>
                    </a:cubicBezTo>
                    <a:lnTo>
                      <a:pt x="1179799" y="122274"/>
                    </a:lnTo>
                    <a:cubicBezTo>
                      <a:pt x="1180554" y="119527"/>
                      <a:pt x="1181132" y="116721"/>
                      <a:pt x="1182197" y="114071"/>
                    </a:cubicBezTo>
                    <a:cubicBezTo>
                      <a:pt x="1185718" y="103179"/>
                      <a:pt x="1191309" y="93061"/>
                      <a:pt x="1198040" y="83909"/>
                    </a:cubicBezTo>
                    <a:cubicBezTo>
                      <a:pt x="1204811" y="74757"/>
                      <a:pt x="1212955" y="66573"/>
                      <a:pt x="1222278" y="60035"/>
                    </a:cubicBezTo>
                    <a:cubicBezTo>
                      <a:pt x="1231583" y="53457"/>
                      <a:pt x="1241796" y="48117"/>
                      <a:pt x="1252687" y="44636"/>
                    </a:cubicBezTo>
                    <a:cubicBezTo>
                      <a:pt x="1263597" y="41250"/>
                      <a:pt x="1274971" y="39509"/>
                      <a:pt x="1286346" y="39354"/>
                    </a:cubicBezTo>
                    <a:lnTo>
                      <a:pt x="1494992" y="39354"/>
                    </a:lnTo>
                    <a:cubicBezTo>
                      <a:pt x="1495534" y="39354"/>
                      <a:pt x="1496250" y="39374"/>
                      <a:pt x="1496965" y="39412"/>
                    </a:cubicBezTo>
                    <a:lnTo>
                      <a:pt x="1499092" y="39509"/>
                    </a:lnTo>
                    <a:cubicBezTo>
                      <a:pt x="1501936" y="39664"/>
                      <a:pt x="1504780" y="39742"/>
                      <a:pt x="1507623" y="40013"/>
                    </a:cubicBezTo>
                    <a:lnTo>
                      <a:pt x="1516077" y="41310"/>
                    </a:lnTo>
                    <a:cubicBezTo>
                      <a:pt x="1527277" y="43476"/>
                      <a:pt x="1538149" y="47308"/>
                      <a:pt x="1548226" y="52667"/>
                    </a:cubicBezTo>
                    <a:cubicBezTo>
                      <a:pt x="1558207" y="58219"/>
                      <a:pt x="1567319" y="65222"/>
                      <a:pt x="1575211" y="73406"/>
                    </a:cubicBezTo>
                    <a:cubicBezTo>
                      <a:pt x="1583219" y="81551"/>
                      <a:pt x="1589623" y="91148"/>
                      <a:pt x="1594633" y="101362"/>
                    </a:cubicBezTo>
                    <a:cubicBezTo>
                      <a:pt x="1597283" y="106431"/>
                      <a:pt x="1599101" y="111868"/>
                      <a:pt x="1600978" y="117265"/>
                    </a:cubicBezTo>
                    <a:lnTo>
                      <a:pt x="1603106" y="125546"/>
                    </a:lnTo>
                    <a:cubicBezTo>
                      <a:pt x="1603512" y="126920"/>
                      <a:pt x="1603725" y="128332"/>
                      <a:pt x="1603938" y="129743"/>
                    </a:cubicBezTo>
                    <a:lnTo>
                      <a:pt x="1604577" y="133960"/>
                    </a:lnTo>
                    <a:lnTo>
                      <a:pt x="1605216" y="138196"/>
                    </a:lnTo>
                    <a:lnTo>
                      <a:pt x="1605448" y="142452"/>
                    </a:lnTo>
                    <a:lnTo>
                      <a:pt x="1605661" y="146726"/>
                    </a:lnTo>
                    <a:cubicBezTo>
                      <a:pt x="1605719" y="148138"/>
                      <a:pt x="1605796" y="149629"/>
                      <a:pt x="1605777" y="150713"/>
                    </a:cubicBezTo>
                    <a:lnTo>
                      <a:pt x="1605777" y="1011943"/>
                    </a:lnTo>
                    <a:close/>
                  </a:path>
                </a:pathLst>
              </a:custGeom>
              <a:grpFill/>
              <a:ln w="192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54" name="Freeform 11">
                <a:extLst>
                  <a:ext uri="{FF2B5EF4-FFF2-40B4-BE49-F238E27FC236}">
                    <a16:creationId xmlns:a16="http://schemas.microsoft.com/office/drawing/2014/main" id="{D3BCE469-B1E2-DE37-69A8-1A4094E5E00F}"/>
                  </a:ext>
                </a:extLst>
              </p:cNvPr>
              <p:cNvSpPr/>
              <p:nvPr/>
            </p:nvSpPr>
            <p:spPr>
              <a:xfrm>
                <a:off x="9426404" y="2798487"/>
                <a:ext cx="353407" cy="1006856"/>
              </a:xfrm>
              <a:custGeom>
                <a:avLst/>
                <a:gdLst>
                  <a:gd name="connsiteX0" fmla="*/ 353283 w 353406"/>
                  <a:gd name="connsiteY0" fmla="*/ 70248 h 1006857"/>
                  <a:gd name="connsiteX1" fmla="*/ 353148 w 353406"/>
                  <a:gd name="connsiteY1" fmla="*/ 67443 h 1006857"/>
                  <a:gd name="connsiteX2" fmla="*/ 353012 w 353406"/>
                  <a:gd name="connsiteY2" fmla="*/ 64637 h 1006857"/>
                  <a:gd name="connsiteX3" fmla="*/ 352586 w 353406"/>
                  <a:gd name="connsiteY3" fmla="*/ 61890 h 1006857"/>
                  <a:gd name="connsiteX4" fmla="*/ 352160 w 353406"/>
                  <a:gd name="connsiteY4" fmla="*/ 59123 h 1006857"/>
                  <a:gd name="connsiteX5" fmla="*/ 351638 w 353406"/>
                  <a:gd name="connsiteY5" fmla="*/ 56376 h 1006857"/>
                  <a:gd name="connsiteX6" fmla="*/ 350246 w 353406"/>
                  <a:gd name="connsiteY6" fmla="*/ 50959 h 1006857"/>
                  <a:gd name="connsiteX7" fmla="*/ 346088 w 353406"/>
                  <a:gd name="connsiteY7" fmla="*/ 40609 h 1006857"/>
                  <a:gd name="connsiteX8" fmla="*/ 333379 w 353406"/>
                  <a:gd name="connsiteY8" fmla="*/ 22307 h 1006857"/>
                  <a:gd name="connsiteX9" fmla="*/ 315717 w 353406"/>
                  <a:gd name="connsiteY9" fmla="*/ 8687 h 1006857"/>
                  <a:gd name="connsiteX10" fmla="*/ 294730 w 353406"/>
                  <a:gd name="connsiteY10" fmla="*/ 1297 h 1006857"/>
                  <a:gd name="connsiteX11" fmla="*/ 289197 w 353406"/>
                  <a:gd name="connsiteY11" fmla="*/ 445 h 1006857"/>
                  <a:gd name="connsiteX12" fmla="*/ 283607 w 353406"/>
                  <a:gd name="connsiteY12" fmla="*/ 136 h 1006857"/>
                  <a:gd name="connsiteX13" fmla="*/ 282195 w 353406"/>
                  <a:gd name="connsiteY13" fmla="*/ 58 h 1006857"/>
                  <a:gd name="connsiteX14" fmla="*/ 280649 w 353406"/>
                  <a:gd name="connsiteY14" fmla="*/ 0 h 1006857"/>
                  <a:gd name="connsiteX15" fmla="*/ 72003 w 353406"/>
                  <a:gd name="connsiteY15" fmla="*/ 0 h 1006857"/>
                  <a:gd name="connsiteX16" fmla="*/ 49969 w 353406"/>
                  <a:gd name="connsiteY16" fmla="*/ 3464 h 1006857"/>
                  <a:gd name="connsiteX17" fmla="*/ 30122 w 353406"/>
                  <a:gd name="connsiteY17" fmla="*/ 13543 h 1006857"/>
                  <a:gd name="connsiteX18" fmla="*/ 14241 w 353406"/>
                  <a:gd name="connsiteY18" fmla="*/ 29194 h 1006857"/>
                  <a:gd name="connsiteX19" fmla="*/ 3873 w 353406"/>
                  <a:gd name="connsiteY19" fmla="*/ 48889 h 1006857"/>
                  <a:gd name="connsiteX20" fmla="*/ 2326 w 353406"/>
                  <a:gd name="connsiteY20" fmla="*/ 54248 h 1006857"/>
                  <a:gd name="connsiteX21" fmla="*/ 1610 w 353406"/>
                  <a:gd name="connsiteY21" fmla="*/ 56957 h 1006857"/>
                  <a:gd name="connsiteX22" fmla="*/ 1145 w 353406"/>
                  <a:gd name="connsiteY22" fmla="*/ 59704 h 1006857"/>
                  <a:gd name="connsiteX23" fmla="*/ 351 w 353406"/>
                  <a:gd name="connsiteY23" fmla="*/ 65238 h 1006857"/>
                  <a:gd name="connsiteX24" fmla="*/ 80 w 353406"/>
                  <a:gd name="connsiteY24" fmla="*/ 70848 h 1006857"/>
                  <a:gd name="connsiteX25" fmla="*/ 3 w 353406"/>
                  <a:gd name="connsiteY25" fmla="*/ 72318 h 1006857"/>
                  <a:gd name="connsiteX26" fmla="*/ 3 w 353406"/>
                  <a:gd name="connsiteY26" fmla="*/ 933528 h 1006857"/>
                  <a:gd name="connsiteX27" fmla="*/ 119 w 353406"/>
                  <a:gd name="connsiteY27" fmla="*/ 936605 h 1006857"/>
                  <a:gd name="connsiteX28" fmla="*/ 255 w 353406"/>
                  <a:gd name="connsiteY28" fmla="*/ 939410 h 1006857"/>
                  <a:gd name="connsiteX29" fmla="*/ 371 w 353406"/>
                  <a:gd name="connsiteY29" fmla="*/ 942215 h 1006857"/>
                  <a:gd name="connsiteX30" fmla="*/ 816 w 353406"/>
                  <a:gd name="connsiteY30" fmla="*/ 944982 h 1006857"/>
                  <a:gd name="connsiteX31" fmla="*/ 1242 w 353406"/>
                  <a:gd name="connsiteY31" fmla="*/ 947749 h 1006857"/>
                  <a:gd name="connsiteX32" fmla="*/ 1765 w 353406"/>
                  <a:gd name="connsiteY32" fmla="*/ 950477 h 1006857"/>
                  <a:gd name="connsiteX33" fmla="*/ 3158 w 353406"/>
                  <a:gd name="connsiteY33" fmla="*/ 955894 h 1006857"/>
                  <a:gd name="connsiteX34" fmla="*/ 7316 w 353406"/>
                  <a:gd name="connsiteY34" fmla="*/ 966244 h 1006857"/>
                  <a:gd name="connsiteX35" fmla="*/ 20005 w 353406"/>
                  <a:gd name="connsiteY35" fmla="*/ 984545 h 1006857"/>
                  <a:gd name="connsiteX36" fmla="*/ 37687 w 353406"/>
                  <a:gd name="connsiteY36" fmla="*/ 998166 h 1006857"/>
                  <a:gd name="connsiteX37" fmla="*/ 58675 w 353406"/>
                  <a:gd name="connsiteY37" fmla="*/ 1005555 h 1006857"/>
                  <a:gd name="connsiteX38" fmla="*/ 64207 w 353406"/>
                  <a:gd name="connsiteY38" fmla="*/ 1006407 h 1006857"/>
                  <a:gd name="connsiteX39" fmla="*/ 69798 w 353406"/>
                  <a:gd name="connsiteY39" fmla="*/ 1006717 h 1006857"/>
                  <a:gd name="connsiteX40" fmla="*/ 71191 w 353406"/>
                  <a:gd name="connsiteY40" fmla="*/ 1006795 h 1006857"/>
                  <a:gd name="connsiteX41" fmla="*/ 72757 w 353406"/>
                  <a:gd name="connsiteY41" fmla="*/ 1006853 h 1006857"/>
                  <a:gd name="connsiteX42" fmla="*/ 281404 w 353406"/>
                  <a:gd name="connsiteY42" fmla="*/ 1006853 h 1006857"/>
                  <a:gd name="connsiteX43" fmla="*/ 303417 w 353406"/>
                  <a:gd name="connsiteY43" fmla="*/ 1003389 h 1006857"/>
                  <a:gd name="connsiteX44" fmla="*/ 323284 w 353406"/>
                  <a:gd name="connsiteY44" fmla="*/ 993310 h 1006857"/>
                  <a:gd name="connsiteX45" fmla="*/ 339166 w 353406"/>
                  <a:gd name="connsiteY45" fmla="*/ 977659 h 1006857"/>
                  <a:gd name="connsiteX46" fmla="*/ 349514 w 353406"/>
                  <a:gd name="connsiteY46" fmla="*/ 957963 h 1006857"/>
                  <a:gd name="connsiteX47" fmla="*/ 351080 w 353406"/>
                  <a:gd name="connsiteY47" fmla="*/ 952604 h 1006857"/>
                  <a:gd name="connsiteX48" fmla="*/ 351796 w 353406"/>
                  <a:gd name="connsiteY48" fmla="*/ 949915 h 1006857"/>
                  <a:gd name="connsiteX49" fmla="*/ 352261 w 353406"/>
                  <a:gd name="connsiteY49" fmla="*/ 947148 h 1006857"/>
                  <a:gd name="connsiteX50" fmla="*/ 353055 w 353406"/>
                  <a:gd name="connsiteY50" fmla="*/ 941615 h 1006857"/>
                  <a:gd name="connsiteX51" fmla="*/ 353326 w 353406"/>
                  <a:gd name="connsiteY51" fmla="*/ 936004 h 1006857"/>
                  <a:gd name="connsiteX52" fmla="*/ 353403 w 353406"/>
                  <a:gd name="connsiteY52" fmla="*/ 934554 h 1006857"/>
                  <a:gd name="connsiteX53" fmla="*/ 353403 w 353406"/>
                  <a:gd name="connsiteY53" fmla="*/ 73324 h 1006857"/>
                  <a:gd name="connsiteX54" fmla="*/ 353287 w 353406"/>
                  <a:gd name="connsiteY54" fmla="*/ 70248 h 1006857"/>
                  <a:gd name="connsiteX55" fmla="*/ 314053 w 353406"/>
                  <a:gd name="connsiteY55" fmla="*/ 934554 h 1006857"/>
                  <a:gd name="connsiteX56" fmla="*/ 314014 w 353406"/>
                  <a:gd name="connsiteY56" fmla="*/ 935058 h 1006857"/>
                  <a:gd name="connsiteX57" fmla="*/ 313975 w 353406"/>
                  <a:gd name="connsiteY57" fmla="*/ 935387 h 1006857"/>
                  <a:gd name="connsiteX58" fmla="*/ 313878 w 353406"/>
                  <a:gd name="connsiteY58" fmla="*/ 937979 h 1006857"/>
                  <a:gd name="connsiteX59" fmla="*/ 313472 w 353406"/>
                  <a:gd name="connsiteY59" fmla="*/ 940475 h 1006857"/>
                  <a:gd name="connsiteX60" fmla="*/ 313298 w 353406"/>
                  <a:gd name="connsiteY60" fmla="*/ 941733 h 1006857"/>
                  <a:gd name="connsiteX61" fmla="*/ 312949 w 353406"/>
                  <a:gd name="connsiteY61" fmla="*/ 942934 h 1006857"/>
                  <a:gd name="connsiteX62" fmla="*/ 312252 w 353406"/>
                  <a:gd name="connsiteY62" fmla="*/ 945332 h 1006857"/>
                  <a:gd name="connsiteX63" fmla="*/ 307572 w 353406"/>
                  <a:gd name="connsiteY63" fmla="*/ 954213 h 1006857"/>
                  <a:gd name="connsiteX64" fmla="*/ 300338 w 353406"/>
                  <a:gd name="connsiteY64" fmla="*/ 961351 h 1006857"/>
                  <a:gd name="connsiteX65" fmla="*/ 291400 w 353406"/>
                  <a:gd name="connsiteY65" fmla="*/ 965917 h 1006857"/>
                  <a:gd name="connsiteX66" fmla="*/ 281400 w 353406"/>
                  <a:gd name="connsiteY66" fmla="*/ 967502 h 1006857"/>
                  <a:gd name="connsiteX67" fmla="*/ 71962 w 353406"/>
                  <a:gd name="connsiteY67" fmla="*/ 967502 h 1006857"/>
                  <a:gd name="connsiteX68" fmla="*/ 71633 w 353406"/>
                  <a:gd name="connsiteY68" fmla="*/ 967464 h 1006857"/>
                  <a:gd name="connsiteX69" fmla="*/ 70975 w 353406"/>
                  <a:gd name="connsiteY69" fmla="*/ 967386 h 1006857"/>
                  <a:gd name="connsiteX70" fmla="*/ 68402 w 353406"/>
                  <a:gd name="connsiteY70" fmla="*/ 967289 h 1006857"/>
                  <a:gd name="connsiteX71" fmla="*/ 65907 w 353406"/>
                  <a:gd name="connsiteY71" fmla="*/ 966883 h 1006857"/>
                  <a:gd name="connsiteX72" fmla="*/ 56466 w 353406"/>
                  <a:gd name="connsiteY72" fmla="*/ 963593 h 1006857"/>
                  <a:gd name="connsiteX73" fmla="*/ 48438 w 353406"/>
                  <a:gd name="connsiteY73" fmla="*/ 957363 h 1006857"/>
                  <a:gd name="connsiteX74" fmla="*/ 42693 w 353406"/>
                  <a:gd name="connsiteY74" fmla="*/ 949024 h 1006857"/>
                  <a:gd name="connsiteX75" fmla="*/ 40778 w 353406"/>
                  <a:gd name="connsiteY75" fmla="*/ 944401 h 1006857"/>
                  <a:gd name="connsiteX76" fmla="*/ 40178 w 353406"/>
                  <a:gd name="connsiteY76" fmla="*/ 941983 h 1006857"/>
                  <a:gd name="connsiteX77" fmla="*/ 39946 w 353406"/>
                  <a:gd name="connsiteY77" fmla="*/ 940744 h 1006857"/>
                  <a:gd name="connsiteX78" fmla="*/ 39772 w 353406"/>
                  <a:gd name="connsiteY78" fmla="*/ 939486 h 1006857"/>
                  <a:gd name="connsiteX79" fmla="*/ 39520 w 353406"/>
                  <a:gd name="connsiteY79" fmla="*/ 938246 h 1006857"/>
                  <a:gd name="connsiteX80" fmla="*/ 39520 w 353406"/>
                  <a:gd name="connsiteY80" fmla="*/ 936949 h 1006857"/>
                  <a:gd name="connsiteX81" fmla="*/ 39443 w 353406"/>
                  <a:gd name="connsiteY81" fmla="*/ 935652 h 1006857"/>
                  <a:gd name="connsiteX82" fmla="*/ 39365 w 353406"/>
                  <a:gd name="connsiteY82" fmla="*/ 935013 h 1006857"/>
                  <a:gd name="connsiteX83" fmla="*/ 39346 w 353406"/>
                  <a:gd name="connsiteY83" fmla="*/ 934839 h 1006857"/>
                  <a:gd name="connsiteX84" fmla="*/ 39346 w 353406"/>
                  <a:gd name="connsiteY84" fmla="*/ 72318 h 1006857"/>
                  <a:gd name="connsiteX85" fmla="*/ 39365 w 353406"/>
                  <a:gd name="connsiteY85" fmla="*/ 71795 h 1006857"/>
                  <a:gd name="connsiteX86" fmla="*/ 39404 w 353406"/>
                  <a:gd name="connsiteY86" fmla="*/ 71466 h 1006857"/>
                  <a:gd name="connsiteX87" fmla="*/ 39520 w 353406"/>
                  <a:gd name="connsiteY87" fmla="*/ 68893 h 1006857"/>
                  <a:gd name="connsiteX88" fmla="*/ 39927 w 353406"/>
                  <a:gd name="connsiteY88" fmla="*/ 66378 h 1006857"/>
                  <a:gd name="connsiteX89" fmla="*/ 40101 w 353406"/>
                  <a:gd name="connsiteY89" fmla="*/ 65139 h 1006857"/>
                  <a:gd name="connsiteX90" fmla="*/ 40449 w 353406"/>
                  <a:gd name="connsiteY90" fmla="*/ 63938 h 1006857"/>
                  <a:gd name="connsiteX91" fmla="*/ 41146 w 353406"/>
                  <a:gd name="connsiteY91" fmla="*/ 61540 h 1006857"/>
                  <a:gd name="connsiteX92" fmla="*/ 45827 w 353406"/>
                  <a:gd name="connsiteY92" fmla="*/ 52659 h 1006857"/>
                  <a:gd name="connsiteX93" fmla="*/ 53061 w 353406"/>
                  <a:gd name="connsiteY93" fmla="*/ 45501 h 1006857"/>
                  <a:gd name="connsiteX94" fmla="*/ 61998 w 353406"/>
                  <a:gd name="connsiteY94" fmla="*/ 40936 h 1006857"/>
                  <a:gd name="connsiteX95" fmla="*/ 71999 w 353406"/>
                  <a:gd name="connsiteY95" fmla="*/ 39350 h 1006857"/>
                  <a:gd name="connsiteX96" fmla="*/ 280645 w 353406"/>
                  <a:gd name="connsiteY96" fmla="*/ 39350 h 1006857"/>
                  <a:gd name="connsiteX97" fmla="*/ 281439 w 353406"/>
                  <a:gd name="connsiteY97" fmla="*/ 39370 h 1006857"/>
                  <a:gd name="connsiteX98" fmla="*/ 281768 w 353406"/>
                  <a:gd name="connsiteY98" fmla="*/ 39409 h 1006857"/>
                  <a:gd name="connsiteX99" fmla="*/ 282406 w 353406"/>
                  <a:gd name="connsiteY99" fmla="*/ 39467 h 1006857"/>
                  <a:gd name="connsiteX100" fmla="*/ 284999 w 353406"/>
                  <a:gd name="connsiteY100" fmla="*/ 39563 h 1006857"/>
                  <a:gd name="connsiteX101" fmla="*/ 287494 w 353406"/>
                  <a:gd name="connsiteY101" fmla="*/ 39970 h 1006857"/>
                  <a:gd name="connsiteX102" fmla="*/ 296934 w 353406"/>
                  <a:gd name="connsiteY102" fmla="*/ 43259 h 1006857"/>
                  <a:gd name="connsiteX103" fmla="*/ 304943 w 353406"/>
                  <a:gd name="connsiteY103" fmla="*/ 49509 h 1006857"/>
                  <a:gd name="connsiteX104" fmla="*/ 310708 w 353406"/>
                  <a:gd name="connsiteY104" fmla="*/ 57828 h 1006857"/>
                  <a:gd name="connsiteX105" fmla="*/ 312622 w 353406"/>
                  <a:gd name="connsiteY105" fmla="*/ 62452 h 1006857"/>
                  <a:gd name="connsiteX106" fmla="*/ 313222 w 353406"/>
                  <a:gd name="connsiteY106" fmla="*/ 64889 h 1006857"/>
                  <a:gd name="connsiteX107" fmla="*/ 313454 w 353406"/>
                  <a:gd name="connsiteY107" fmla="*/ 66128 h 1006857"/>
                  <a:gd name="connsiteX108" fmla="*/ 313629 w 353406"/>
                  <a:gd name="connsiteY108" fmla="*/ 67367 h 1006857"/>
                  <a:gd name="connsiteX109" fmla="*/ 313880 w 353406"/>
                  <a:gd name="connsiteY109" fmla="*/ 68606 h 1006857"/>
                  <a:gd name="connsiteX110" fmla="*/ 313880 w 353406"/>
                  <a:gd name="connsiteY110" fmla="*/ 69903 h 1006857"/>
                  <a:gd name="connsiteX111" fmla="*/ 313958 w 353406"/>
                  <a:gd name="connsiteY111" fmla="*/ 71201 h 1006857"/>
                  <a:gd name="connsiteX112" fmla="*/ 314035 w 353406"/>
                  <a:gd name="connsiteY112" fmla="*/ 71859 h 1006857"/>
                  <a:gd name="connsiteX113" fmla="*/ 314054 w 353406"/>
                  <a:gd name="connsiteY113" fmla="*/ 72014 h 1006857"/>
                  <a:gd name="connsiteX114" fmla="*/ 314054 w 353406"/>
                  <a:gd name="connsiteY114" fmla="*/ 934558 h 1006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53406" h="1006857">
                    <a:moveTo>
                      <a:pt x="353283" y="70248"/>
                    </a:moveTo>
                    <a:lnTo>
                      <a:pt x="353148" y="67443"/>
                    </a:lnTo>
                    <a:lnTo>
                      <a:pt x="353012" y="64637"/>
                    </a:lnTo>
                    <a:lnTo>
                      <a:pt x="352586" y="61890"/>
                    </a:lnTo>
                    <a:lnTo>
                      <a:pt x="352160" y="59123"/>
                    </a:lnTo>
                    <a:cubicBezTo>
                      <a:pt x="352044" y="58194"/>
                      <a:pt x="351909" y="57267"/>
                      <a:pt x="351638" y="56376"/>
                    </a:cubicBezTo>
                    <a:lnTo>
                      <a:pt x="350246" y="50959"/>
                    </a:lnTo>
                    <a:cubicBezTo>
                      <a:pt x="348970" y="47476"/>
                      <a:pt x="347867" y="43898"/>
                      <a:pt x="346088" y="40609"/>
                    </a:cubicBezTo>
                    <a:cubicBezTo>
                      <a:pt x="342818" y="33953"/>
                      <a:pt x="338680" y="27608"/>
                      <a:pt x="333379" y="22307"/>
                    </a:cubicBezTo>
                    <a:cubicBezTo>
                      <a:pt x="328195" y="16948"/>
                      <a:pt x="322218" y="12344"/>
                      <a:pt x="315717" y="8687"/>
                    </a:cubicBezTo>
                    <a:cubicBezTo>
                      <a:pt x="309101" y="5223"/>
                      <a:pt x="302041" y="2747"/>
                      <a:pt x="294730" y="1297"/>
                    </a:cubicBezTo>
                    <a:lnTo>
                      <a:pt x="289197" y="445"/>
                    </a:lnTo>
                    <a:cubicBezTo>
                      <a:pt x="287341" y="271"/>
                      <a:pt x="285463" y="271"/>
                      <a:pt x="283607" y="136"/>
                    </a:cubicBezTo>
                    <a:lnTo>
                      <a:pt x="282195" y="58"/>
                    </a:lnTo>
                    <a:cubicBezTo>
                      <a:pt x="281750" y="19"/>
                      <a:pt x="281286" y="0"/>
                      <a:pt x="280649" y="0"/>
                    </a:cubicBezTo>
                    <a:lnTo>
                      <a:pt x="72003" y="0"/>
                    </a:lnTo>
                    <a:cubicBezTo>
                      <a:pt x="64497" y="155"/>
                      <a:pt x="57087" y="1297"/>
                      <a:pt x="49969" y="3464"/>
                    </a:cubicBezTo>
                    <a:cubicBezTo>
                      <a:pt x="42871" y="5727"/>
                      <a:pt x="36216" y="9268"/>
                      <a:pt x="30122" y="13543"/>
                    </a:cubicBezTo>
                    <a:cubicBezTo>
                      <a:pt x="23970" y="17798"/>
                      <a:pt x="18670" y="23196"/>
                      <a:pt x="14241" y="29194"/>
                    </a:cubicBezTo>
                    <a:cubicBezTo>
                      <a:pt x="9831" y="35192"/>
                      <a:pt x="6116" y="41788"/>
                      <a:pt x="3873" y="48889"/>
                    </a:cubicBezTo>
                    <a:cubicBezTo>
                      <a:pt x="3137" y="50611"/>
                      <a:pt x="2827" y="52450"/>
                      <a:pt x="2326" y="54248"/>
                    </a:cubicBezTo>
                    <a:lnTo>
                      <a:pt x="1610" y="56957"/>
                    </a:lnTo>
                    <a:cubicBezTo>
                      <a:pt x="1358" y="57848"/>
                      <a:pt x="1319" y="58794"/>
                      <a:pt x="1145" y="59704"/>
                    </a:cubicBezTo>
                    <a:cubicBezTo>
                      <a:pt x="913" y="61561"/>
                      <a:pt x="506" y="63381"/>
                      <a:pt x="351" y="65238"/>
                    </a:cubicBezTo>
                    <a:lnTo>
                      <a:pt x="80" y="70848"/>
                    </a:lnTo>
                    <a:cubicBezTo>
                      <a:pt x="61" y="71332"/>
                      <a:pt x="3" y="71719"/>
                      <a:pt x="3" y="72318"/>
                    </a:cubicBezTo>
                    <a:lnTo>
                      <a:pt x="3" y="933528"/>
                    </a:lnTo>
                    <a:cubicBezTo>
                      <a:pt x="-16" y="934806"/>
                      <a:pt x="61" y="935675"/>
                      <a:pt x="119" y="936605"/>
                    </a:cubicBezTo>
                    <a:lnTo>
                      <a:pt x="255" y="939410"/>
                    </a:lnTo>
                    <a:lnTo>
                      <a:pt x="371" y="942215"/>
                    </a:lnTo>
                    <a:lnTo>
                      <a:pt x="816" y="944982"/>
                    </a:lnTo>
                    <a:lnTo>
                      <a:pt x="1242" y="947749"/>
                    </a:lnTo>
                    <a:cubicBezTo>
                      <a:pt x="1358" y="948659"/>
                      <a:pt x="1474" y="949586"/>
                      <a:pt x="1765" y="950477"/>
                    </a:cubicBezTo>
                    <a:lnTo>
                      <a:pt x="3158" y="955894"/>
                    </a:lnTo>
                    <a:cubicBezTo>
                      <a:pt x="4436" y="959377"/>
                      <a:pt x="5518" y="962954"/>
                      <a:pt x="7316" y="966244"/>
                    </a:cubicBezTo>
                    <a:cubicBezTo>
                      <a:pt x="10586" y="972900"/>
                      <a:pt x="14725" y="979244"/>
                      <a:pt x="20005" y="984545"/>
                    </a:cubicBezTo>
                    <a:cubicBezTo>
                      <a:pt x="25209" y="989904"/>
                      <a:pt x="31187" y="994508"/>
                      <a:pt x="37687" y="998166"/>
                    </a:cubicBezTo>
                    <a:cubicBezTo>
                      <a:pt x="44303" y="1001629"/>
                      <a:pt x="51363" y="1004105"/>
                      <a:pt x="58675" y="1005555"/>
                    </a:cubicBezTo>
                    <a:lnTo>
                      <a:pt x="64207" y="1006407"/>
                    </a:lnTo>
                    <a:cubicBezTo>
                      <a:pt x="66063" y="1006582"/>
                      <a:pt x="67941" y="1006582"/>
                      <a:pt x="69798" y="1006717"/>
                    </a:cubicBezTo>
                    <a:lnTo>
                      <a:pt x="71191" y="1006795"/>
                    </a:lnTo>
                    <a:cubicBezTo>
                      <a:pt x="71656" y="1006833"/>
                      <a:pt x="72121" y="1006872"/>
                      <a:pt x="72757" y="1006853"/>
                    </a:cubicBezTo>
                    <a:lnTo>
                      <a:pt x="281404" y="1006853"/>
                    </a:lnTo>
                    <a:cubicBezTo>
                      <a:pt x="288889" y="1006698"/>
                      <a:pt x="296300" y="1005575"/>
                      <a:pt x="303417" y="1003389"/>
                    </a:cubicBezTo>
                    <a:cubicBezTo>
                      <a:pt x="310535" y="1001126"/>
                      <a:pt x="317190" y="997604"/>
                      <a:pt x="323284" y="993310"/>
                    </a:cubicBezTo>
                    <a:cubicBezTo>
                      <a:pt x="329417" y="989074"/>
                      <a:pt x="334736" y="983657"/>
                      <a:pt x="339166" y="977659"/>
                    </a:cubicBezTo>
                    <a:cubicBezTo>
                      <a:pt x="343556" y="971661"/>
                      <a:pt x="347290" y="965084"/>
                      <a:pt x="349514" y="957963"/>
                    </a:cubicBezTo>
                    <a:cubicBezTo>
                      <a:pt x="350269" y="956242"/>
                      <a:pt x="350579" y="954403"/>
                      <a:pt x="351080" y="952604"/>
                    </a:cubicBezTo>
                    <a:lnTo>
                      <a:pt x="351796" y="949915"/>
                    </a:lnTo>
                    <a:cubicBezTo>
                      <a:pt x="352048" y="949005"/>
                      <a:pt x="352087" y="948058"/>
                      <a:pt x="352261" y="947148"/>
                    </a:cubicBezTo>
                    <a:cubicBezTo>
                      <a:pt x="352493" y="945311"/>
                      <a:pt x="352900" y="943472"/>
                      <a:pt x="353055" y="941615"/>
                    </a:cubicBezTo>
                    <a:lnTo>
                      <a:pt x="353326" y="936004"/>
                    </a:lnTo>
                    <a:cubicBezTo>
                      <a:pt x="353345" y="935520"/>
                      <a:pt x="353403" y="935133"/>
                      <a:pt x="353403" y="934554"/>
                    </a:cubicBezTo>
                    <a:lnTo>
                      <a:pt x="353403" y="73324"/>
                    </a:lnTo>
                    <a:cubicBezTo>
                      <a:pt x="353423" y="72047"/>
                      <a:pt x="353345" y="71197"/>
                      <a:pt x="353287" y="70248"/>
                    </a:cubicBezTo>
                    <a:close/>
                    <a:moveTo>
                      <a:pt x="314053" y="934554"/>
                    </a:moveTo>
                    <a:cubicBezTo>
                      <a:pt x="314053" y="934922"/>
                      <a:pt x="314033" y="934941"/>
                      <a:pt x="314014" y="935058"/>
                    </a:cubicBezTo>
                    <a:lnTo>
                      <a:pt x="313975" y="935387"/>
                    </a:lnTo>
                    <a:cubicBezTo>
                      <a:pt x="313878" y="936239"/>
                      <a:pt x="313859" y="937108"/>
                      <a:pt x="313878" y="937979"/>
                    </a:cubicBezTo>
                    <a:cubicBezTo>
                      <a:pt x="313801" y="938831"/>
                      <a:pt x="313530" y="939623"/>
                      <a:pt x="313472" y="940475"/>
                    </a:cubicBezTo>
                    <a:cubicBezTo>
                      <a:pt x="313394" y="940881"/>
                      <a:pt x="313453" y="941327"/>
                      <a:pt x="313298" y="941733"/>
                    </a:cubicBezTo>
                    <a:cubicBezTo>
                      <a:pt x="313162" y="942120"/>
                      <a:pt x="313046" y="942527"/>
                      <a:pt x="312949" y="942934"/>
                    </a:cubicBezTo>
                    <a:cubicBezTo>
                      <a:pt x="312698" y="943727"/>
                      <a:pt x="312678" y="944577"/>
                      <a:pt x="312252" y="945332"/>
                    </a:cubicBezTo>
                    <a:cubicBezTo>
                      <a:pt x="311342" y="948544"/>
                      <a:pt x="309544" y="951466"/>
                      <a:pt x="307572" y="954213"/>
                    </a:cubicBezTo>
                    <a:cubicBezTo>
                      <a:pt x="305580" y="956941"/>
                      <a:pt x="303162" y="959475"/>
                      <a:pt x="300338" y="961351"/>
                    </a:cubicBezTo>
                    <a:cubicBezTo>
                      <a:pt x="297533" y="963266"/>
                      <a:pt x="294573" y="964912"/>
                      <a:pt x="291400" y="965917"/>
                    </a:cubicBezTo>
                    <a:cubicBezTo>
                      <a:pt x="288189" y="966846"/>
                      <a:pt x="284880" y="967347"/>
                      <a:pt x="281400" y="967502"/>
                    </a:cubicBezTo>
                    <a:lnTo>
                      <a:pt x="71962" y="967502"/>
                    </a:lnTo>
                    <a:lnTo>
                      <a:pt x="71633" y="967464"/>
                    </a:lnTo>
                    <a:lnTo>
                      <a:pt x="70975" y="967386"/>
                    </a:lnTo>
                    <a:cubicBezTo>
                      <a:pt x="70123" y="967289"/>
                      <a:pt x="69254" y="967347"/>
                      <a:pt x="68402" y="967289"/>
                    </a:cubicBezTo>
                    <a:cubicBezTo>
                      <a:pt x="67570" y="967096"/>
                      <a:pt x="66758" y="966960"/>
                      <a:pt x="65907" y="966883"/>
                    </a:cubicBezTo>
                    <a:cubicBezTo>
                      <a:pt x="62637" y="966186"/>
                      <a:pt x="59484" y="965103"/>
                      <a:pt x="56466" y="963593"/>
                    </a:cubicBezTo>
                    <a:cubicBezTo>
                      <a:pt x="53564" y="961892"/>
                      <a:pt x="50837" y="959781"/>
                      <a:pt x="48438" y="957363"/>
                    </a:cubicBezTo>
                    <a:cubicBezTo>
                      <a:pt x="45962" y="954984"/>
                      <a:pt x="44183" y="952004"/>
                      <a:pt x="42693" y="949024"/>
                    </a:cubicBezTo>
                    <a:cubicBezTo>
                      <a:pt x="41802" y="947592"/>
                      <a:pt x="41454" y="945929"/>
                      <a:pt x="40778" y="944401"/>
                    </a:cubicBezTo>
                    <a:cubicBezTo>
                      <a:pt x="40643" y="943569"/>
                      <a:pt x="40430" y="942777"/>
                      <a:pt x="40178" y="941983"/>
                    </a:cubicBezTo>
                    <a:cubicBezTo>
                      <a:pt x="40004" y="941596"/>
                      <a:pt x="39985" y="941170"/>
                      <a:pt x="39946" y="940744"/>
                    </a:cubicBezTo>
                    <a:cubicBezTo>
                      <a:pt x="39907" y="940318"/>
                      <a:pt x="39849" y="939911"/>
                      <a:pt x="39772" y="939486"/>
                    </a:cubicBezTo>
                    <a:cubicBezTo>
                      <a:pt x="39714" y="939079"/>
                      <a:pt x="39617" y="938653"/>
                      <a:pt x="39520" y="938246"/>
                    </a:cubicBezTo>
                    <a:cubicBezTo>
                      <a:pt x="39539" y="937801"/>
                      <a:pt x="39539" y="937375"/>
                      <a:pt x="39520" y="936949"/>
                    </a:cubicBezTo>
                    <a:cubicBezTo>
                      <a:pt x="39501" y="936504"/>
                      <a:pt x="39481" y="936078"/>
                      <a:pt x="39443" y="935652"/>
                    </a:cubicBezTo>
                    <a:lnTo>
                      <a:pt x="39365" y="935013"/>
                    </a:lnTo>
                    <a:lnTo>
                      <a:pt x="39346" y="934839"/>
                    </a:lnTo>
                    <a:lnTo>
                      <a:pt x="39346" y="72318"/>
                    </a:lnTo>
                    <a:cubicBezTo>
                      <a:pt x="39346" y="71930"/>
                      <a:pt x="39365" y="71930"/>
                      <a:pt x="39365" y="71795"/>
                    </a:cubicBezTo>
                    <a:lnTo>
                      <a:pt x="39404" y="71466"/>
                    </a:lnTo>
                    <a:cubicBezTo>
                      <a:pt x="39501" y="70614"/>
                      <a:pt x="39539" y="69764"/>
                      <a:pt x="39520" y="68893"/>
                    </a:cubicBezTo>
                    <a:cubicBezTo>
                      <a:pt x="39597" y="68041"/>
                      <a:pt x="39849" y="67230"/>
                      <a:pt x="39927" y="66378"/>
                    </a:cubicBezTo>
                    <a:cubicBezTo>
                      <a:pt x="40004" y="65971"/>
                      <a:pt x="39946" y="65526"/>
                      <a:pt x="40101" y="65139"/>
                    </a:cubicBezTo>
                    <a:cubicBezTo>
                      <a:pt x="40236" y="64732"/>
                      <a:pt x="40352" y="64345"/>
                      <a:pt x="40449" y="63938"/>
                    </a:cubicBezTo>
                    <a:cubicBezTo>
                      <a:pt x="40701" y="63145"/>
                      <a:pt x="40720" y="62275"/>
                      <a:pt x="41146" y="61540"/>
                    </a:cubicBezTo>
                    <a:cubicBezTo>
                      <a:pt x="42056" y="58308"/>
                      <a:pt x="43835" y="55387"/>
                      <a:pt x="45827" y="52659"/>
                    </a:cubicBezTo>
                    <a:cubicBezTo>
                      <a:pt x="47819" y="49931"/>
                      <a:pt x="50217" y="47377"/>
                      <a:pt x="53061" y="45501"/>
                    </a:cubicBezTo>
                    <a:cubicBezTo>
                      <a:pt x="55866" y="43587"/>
                      <a:pt x="58826" y="41941"/>
                      <a:pt x="61998" y="40936"/>
                    </a:cubicBezTo>
                    <a:cubicBezTo>
                      <a:pt x="65210" y="40007"/>
                      <a:pt x="68518" y="39503"/>
                      <a:pt x="71999" y="39350"/>
                    </a:cubicBezTo>
                    <a:lnTo>
                      <a:pt x="280645" y="39350"/>
                    </a:lnTo>
                    <a:cubicBezTo>
                      <a:pt x="280897" y="39350"/>
                      <a:pt x="281322" y="39350"/>
                      <a:pt x="281439" y="39370"/>
                    </a:cubicBezTo>
                    <a:lnTo>
                      <a:pt x="281768" y="39409"/>
                    </a:lnTo>
                    <a:lnTo>
                      <a:pt x="282406" y="39467"/>
                    </a:lnTo>
                    <a:cubicBezTo>
                      <a:pt x="283278" y="39563"/>
                      <a:pt x="284147" y="39505"/>
                      <a:pt x="284999" y="39563"/>
                    </a:cubicBezTo>
                    <a:cubicBezTo>
                      <a:pt x="285831" y="39757"/>
                      <a:pt x="286642" y="39893"/>
                      <a:pt x="287494" y="39970"/>
                    </a:cubicBezTo>
                    <a:cubicBezTo>
                      <a:pt x="290763" y="40686"/>
                      <a:pt x="293917" y="41749"/>
                      <a:pt x="296934" y="43259"/>
                    </a:cubicBezTo>
                    <a:cubicBezTo>
                      <a:pt x="299836" y="44981"/>
                      <a:pt x="302544" y="47071"/>
                      <a:pt x="304943" y="49509"/>
                    </a:cubicBezTo>
                    <a:cubicBezTo>
                      <a:pt x="307438" y="51869"/>
                      <a:pt x="309217" y="54849"/>
                      <a:pt x="310708" y="57828"/>
                    </a:cubicBezTo>
                    <a:cubicBezTo>
                      <a:pt x="311598" y="59278"/>
                      <a:pt x="311946" y="60924"/>
                      <a:pt x="312622" y="62452"/>
                    </a:cubicBezTo>
                    <a:cubicBezTo>
                      <a:pt x="312758" y="63284"/>
                      <a:pt x="312970" y="64076"/>
                      <a:pt x="313222" y="64889"/>
                    </a:cubicBezTo>
                    <a:cubicBezTo>
                      <a:pt x="313396" y="65276"/>
                      <a:pt x="313416" y="65702"/>
                      <a:pt x="313454" y="66128"/>
                    </a:cubicBezTo>
                    <a:cubicBezTo>
                      <a:pt x="313493" y="66535"/>
                      <a:pt x="313551" y="66961"/>
                      <a:pt x="313629" y="67367"/>
                    </a:cubicBezTo>
                    <a:cubicBezTo>
                      <a:pt x="313687" y="67793"/>
                      <a:pt x="313784" y="68200"/>
                      <a:pt x="313880" y="68606"/>
                    </a:cubicBezTo>
                    <a:cubicBezTo>
                      <a:pt x="313861" y="69052"/>
                      <a:pt x="313861" y="69478"/>
                      <a:pt x="313880" y="69903"/>
                    </a:cubicBezTo>
                    <a:cubicBezTo>
                      <a:pt x="313880" y="70349"/>
                      <a:pt x="313919" y="70775"/>
                      <a:pt x="313958" y="71201"/>
                    </a:cubicBezTo>
                    <a:lnTo>
                      <a:pt x="314035" y="71859"/>
                    </a:lnTo>
                    <a:lnTo>
                      <a:pt x="314054" y="72014"/>
                    </a:lnTo>
                    <a:lnTo>
                      <a:pt x="314054" y="934558"/>
                    </a:lnTo>
                    <a:close/>
                  </a:path>
                </a:pathLst>
              </a:custGeom>
              <a:grpFill/>
              <a:ln w="192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55" name="Freeform 13">
                <a:extLst>
                  <a:ext uri="{FF2B5EF4-FFF2-40B4-BE49-F238E27FC236}">
                    <a16:creationId xmlns:a16="http://schemas.microsoft.com/office/drawing/2014/main" id="{B1B0D4CE-4B09-2766-E6F3-059808CDDFD6}"/>
                  </a:ext>
                </a:extLst>
              </p:cNvPr>
              <p:cNvSpPr/>
              <p:nvPr/>
            </p:nvSpPr>
            <p:spPr>
              <a:xfrm>
                <a:off x="8289431" y="2798487"/>
                <a:ext cx="353408" cy="1006856"/>
              </a:xfrm>
              <a:custGeom>
                <a:avLst/>
                <a:gdLst>
                  <a:gd name="connsiteX0" fmla="*/ 353287 w 353406"/>
                  <a:gd name="connsiteY0" fmla="*/ 70248 h 1006857"/>
                  <a:gd name="connsiteX1" fmla="*/ 353132 w 353406"/>
                  <a:gd name="connsiteY1" fmla="*/ 67443 h 1006857"/>
                  <a:gd name="connsiteX2" fmla="*/ 353016 w 353406"/>
                  <a:gd name="connsiteY2" fmla="*/ 64637 h 1006857"/>
                  <a:gd name="connsiteX3" fmla="*/ 352571 w 353406"/>
                  <a:gd name="connsiteY3" fmla="*/ 61890 h 1006857"/>
                  <a:gd name="connsiteX4" fmla="*/ 352164 w 353406"/>
                  <a:gd name="connsiteY4" fmla="*/ 59123 h 1006857"/>
                  <a:gd name="connsiteX5" fmla="*/ 351642 w 353406"/>
                  <a:gd name="connsiteY5" fmla="*/ 56376 h 1006857"/>
                  <a:gd name="connsiteX6" fmla="*/ 350250 w 353406"/>
                  <a:gd name="connsiteY6" fmla="*/ 50959 h 1006857"/>
                  <a:gd name="connsiteX7" fmla="*/ 346090 w 353406"/>
                  <a:gd name="connsiteY7" fmla="*/ 40609 h 1006857"/>
                  <a:gd name="connsiteX8" fmla="*/ 333381 w 353406"/>
                  <a:gd name="connsiteY8" fmla="*/ 22307 h 1006857"/>
                  <a:gd name="connsiteX9" fmla="*/ 315721 w 353406"/>
                  <a:gd name="connsiteY9" fmla="*/ 8687 h 1006857"/>
                  <a:gd name="connsiteX10" fmla="*/ 294734 w 353406"/>
                  <a:gd name="connsiteY10" fmla="*/ 1297 h 1006857"/>
                  <a:gd name="connsiteX11" fmla="*/ 289201 w 353406"/>
                  <a:gd name="connsiteY11" fmla="*/ 445 h 1006857"/>
                  <a:gd name="connsiteX12" fmla="*/ 283611 w 353406"/>
                  <a:gd name="connsiteY12" fmla="*/ 136 h 1006857"/>
                  <a:gd name="connsiteX13" fmla="*/ 282199 w 353406"/>
                  <a:gd name="connsiteY13" fmla="*/ 58 h 1006857"/>
                  <a:gd name="connsiteX14" fmla="*/ 280653 w 353406"/>
                  <a:gd name="connsiteY14" fmla="*/ 0 h 1006857"/>
                  <a:gd name="connsiteX15" fmla="*/ 72003 w 353406"/>
                  <a:gd name="connsiteY15" fmla="*/ 0 h 1006857"/>
                  <a:gd name="connsiteX16" fmla="*/ 49969 w 353406"/>
                  <a:gd name="connsiteY16" fmla="*/ 3464 h 1006857"/>
                  <a:gd name="connsiteX17" fmla="*/ 30122 w 353406"/>
                  <a:gd name="connsiteY17" fmla="*/ 13543 h 1006857"/>
                  <a:gd name="connsiteX18" fmla="*/ 14241 w 353406"/>
                  <a:gd name="connsiteY18" fmla="*/ 29194 h 1006857"/>
                  <a:gd name="connsiteX19" fmla="*/ 3873 w 353406"/>
                  <a:gd name="connsiteY19" fmla="*/ 48889 h 1006857"/>
                  <a:gd name="connsiteX20" fmla="*/ 2326 w 353406"/>
                  <a:gd name="connsiteY20" fmla="*/ 54248 h 1006857"/>
                  <a:gd name="connsiteX21" fmla="*/ 1610 w 353406"/>
                  <a:gd name="connsiteY21" fmla="*/ 56957 h 1006857"/>
                  <a:gd name="connsiteX22" fmla="*/ 1145 w 353406"/>
                  <a:gd name="connsiteY22" fmla="*/ 59704 h 1006857"/>
                  <a:gd name="connsiteX23" fmla="*/ 351 w 353406"/>
                  <a:gd name="connsiteY23" fmla="*/ 65238 h 1006857"/>
                  <a:gd name="connsiteX24" fmla="*/ 80 w 353406"/>
                  <a:gd name="connsiteY24" fmla="*/ 70848 h 1006857"/>
                  <a:gd name="connsiteX25" fmla="*/ 3 w 353406"/>
                  <a:gd name="connsiteY25" fmla="*/ 72318 h 1006857"/>
                  <a:gd name="connsiteX26" fmla="*/ 3 w 353406"/>
                  <a:gd name="connsiteY26" fmla="*/ 933528 h 1006857"/>
                  <a:gd name="connsiteX27" fmla="*/ 100 w 353406"/>
                  <a:gd name="connsiteY27" fmla="*/ 936605 h 1006857"/>
                  <a:gd name="connsiteX28" fmla="*/ 255 w 353406"/>
                  <a:gd name="connsiteY28" fmla="*/ 939410 h 1006857"/>
                  <a:gd name="connsiteX29" fmla="*/ 371 w 353406"/>
                  <a:gd name="connsiteY29" fmla="*/ 942215 h 1006857"/>
                  <a:gd name="connsiteX30" fmla="*/ 816 w 353406"/>
                  <a:gd name="connsiteY30" fmla="*/ 944982 h 1006857"/>
                  <a:gd name="connsiteX31" fmla="*/ 1242 w 353406"/>
                  <a:gd name="connsiteY31" fmla="*/ 947749 h 1006857"/>
                  <a:gd name="connsiteX32" fmla="*/ 1765 w 353406"/>
                  <a:gd name="connsiteY32" fmla="*/ 950477 h 1006857"/>
                  <a:gd name="connsiteX33" fmla="*/ 3139 w 353406"/>
                  <a:gd name="connsiteY33" fmla="*/ 955894 h 1006857"/>
                  <a:gd name="connsiteX34" fmla="*/ 7299 w 353406"/>
                  <a:gd name="connsiteY34" fmla="*/ 966244 h 1006857"/>
                  <a:gd name="connsiteX35" fmla="*/ 20007 w 353406"/>
                  <a:gd name="connsiteY35" fmla="*/ 984545 h 1006857"/>
                  <a:gd name="connsiteX36" fmla="*/ 37689 w 353406"/>
                  <a:gd name="connsiteY36" fmla="*/ 998166 h 1006857"/>
                  <a:gd name="connsiteX37" fmla="*/ 58677 w 353406"/>
                  <a:gd name="connsiteY37" fmla="*/ 1005555 h 1006857"/>
                  <a:gd name="connsiteX38" fmla="*/ 64190 w 353406"/>
                  <a:gd name="connsiteY38" fmla="*/ 1006407 h 1006857"/>
                  <a:gd name="connsiteX39" fmla="*/ 69800 w 353406"/>
                  <a:gd name="connsiteY39" fmla="*/ 1006717 h 1006857"/>
                  <a:gd name="connsiteX40" fmla="*/ 71191 w 353406"/>
                  <a:gd name="connsiteY40" fmla="*/ 1006795 h 1006857"/>
                  <a:gd name="connsiteX41" fmla="*/ 72757 w 353406"/>
                  <a:gd name="connsiteY41" fmla="*/ 1006853 h 1006857"/>
                  <a:gd name="connsiteX42" fmla="*/ 281404 w 353406"/>
                  <a:gd name="connsiteY42" fmla="*/ 1006853 h 1006857"/>
                  <a:gd name="connsiteX43" fmla="*/ 303417 w 353406"/>
                  <a:gd name="connsiteY43" fmla="*/ 1003389 h 1006857"/>
                  <a:gd name="connsiteX44" fmla="*/ 323284 w 353406"/>
                  <a:gd name="connsiteY44" fmla="*/ 993310 h 1006857"/>
                  <a:gd name="connsiteX45" fmla="*/ 339165 w 353406"/>
                  <a:gd name="connsiteY45" fmla="*/ 977659 h 1006857"/>
                  <a:gd name="connsiteX46" fmla="*/ 349514 w 353406"/>
                  <a:gd name="connsiteY46" fmla="*/ 957963 h 1006857"/>
                  <a:gd name="connsiteX47" fmla="*/ 351080 w 353406"/>
                  <a:gd name="connsiteY47" fmla="*/ 952604 h 1006857"/>
                  <a:gd name="connsiteX48" fmla="*/ 351777 w 353406"/>
                  <a:gd name="connsiteY48" fmla="*/ 949915 h 1006857"/>
                  <a:gd name="connsiteX49" fmla="*/ 352242 w 353406"/>
                  <a:gd name="connsiteY49" fmla="*/ 947148 h 1006857"/>
                  <a:gd name="connsiteX50" fmla="*/ 353035 w 353406"/>
                  <a:gd name="connsiteY50" fmla="*/ 941615 h 1006857"/>
                  <a:gd name="connsiteX51" fmla="*/ 353326 w 353406"/>
                  <a:gd name="connsiteY51" fmla="*/ 936004 h 1006857"/>
                  <a:gd name="connsiteX52" fmla="*/ 353403 w 353406"/>
                  <a:gd name="connsiteY52" fmla="*/ 934554 h 1006857"/>
                  <a:gd name="connsiteX53" fmla="*/ 353403 w 353406"/>
                  <a:gd name="connsiteY53" fmla="*/ 73324 h 1006857"/>
                  <a:gd name="connsiteX54" fmla="*/ 353287 w 353406"/>
                  <a:gd name="connsiteY54" fmla="*/ 70248 h 1006857"/>
                  <a:gd name="connsiteX55" fmla="*/ 314056 w 353406"/>
                  <a:gd name="connsiteY55" fmla="*/ 934554 h 1006857"/>
                  <a:gd name="connsiteX56" fmla="*/ 314018 w 353406"/>
                  <a:gd name="connsiteY56" fmla="*/ 935058 h 1006857"/>
                  <a:gd name="connsiteX57" fmla="*/ 313979 w 353406"/>
                  <a:gd name="connsiteY57" fmla="*/ 935387 h 1006857"/>
                  <a:gd name="connsiteX58" fmla="*/ 313863 w 353406"/>
                  <a:gd name="connsiteY58" fmla="*/ 937979 h 1006857"/>
                  <a:gd name="connsiteX59" fmla="*/ 313476 w 353406"/>
                  <a:gd name="connsiteY59" fmla="*/ 940475 h 1006857"/>
                  <a:gd name="connsiteX60" fmla="*/ 313302 w 353406"/>
                  <a:gd name="connsiteY60" fmla="*/ 941733 h 1006857"/>
                  <a:gd name="connsiteX61" fmla="*/ 312934 w 353406"/>
                  <a:gd name="connsiteY61" fmla="*/ 942934 h 1006857"/>
                  <a:gd name="connsiteX62" fmla="*/ 312256 w 353406"/>
                  <a:gd name="connsiteY62" fmla="*/ 945332 h 1006857"/>
                  <a:gd name="connsiteX63" fmla="*/ 307575 w 353406"/>
                  <a:gd name="connsiteY63" fmla="*/ 954213 h 1006857"/>
                  <a:gd name="connsiteX64" fmla="*/ 300341 w 353406"/>
                  <a:gd name="connsiteY64" fmla="*/ 961351 h 1006857"/>
                  <a:gd name="connsiteX65" fmla="*/ 291404 w 353406"/>
                  <a:gd name="connsiteY65" fmla="*/ 965917 h 1006857"/>
                  <a:gd name="connsiteX66" fmla="*/ 281404 w 353406"/>
                  <a:gd name="connsiteY66" fmla="*/ 967502 h 1006857"/>
                  <a:gd name="connsiteX67" fmla="*/ 71944 w 353406"/>
                  <a:gd name="connsiteY67" fmla="*/ 967502 h 1006857"/>
                  <a:gd name="connsiteX68" fmla="*/ 71635 w 353406"/>
                  <a:gd name="connsiteY68" fmla="*/ 967464 h 1006857"/>
                  <a:gd name="connsiteX69" fmla="*/ 70977 w 353406"/>
                  <a:gd name="connsiteY69" fmla="*/ 967386 h 1006857"/>
                  <a:gd name="connsiteX70" fmla="*/ 68404 w 353406"/>
                  <a:gd name="connsiteY70" fmla="*/ 967289 h 1006857"/>
                  <a:gd name="connsiteX71" fmla="*/ 65909 w 353406"/>
                  <a:gd name="connsiteY71" fmla="*/ 966883 h 1006857"/>
                  <a:gd name="connsiteX72" fmla="*/ 56468 w 353406"/>
                  <a:gd name="connsiteY72" fmla="*/ 963593 h 1006857"/>
                  <a:gd name="connsiteX73" fmla="*/ 48440 w 353406"/>
                  <a:gd name="connsiteY73" fmla="*/ 957363 h 1006857"/>
                  <a:gd name="connsiteX74" fmla="*/ 42675 w 353406"/>
                  <a:gd name="connsiteY74" fmla="*/ 949024 h 1006857"/>
                  <a:gd name="connsiteX75" fmla="*/ 40780 w 353406"/>
                  <a:gd name="connsiteY75" fmla="*/ 944401 h 1006857"/>
                  <a:gd name="connsiteX76" fmla="*/ 40180 w 353406"/>
                  <a:gd name="connsiteY76" fmla="*/ 941983 h 1006857"/>
                  <a:gd name="connsiteX77" fmla="*/ 39948 w 353406"/>
                  <a:gd name="connsiteY77" fmla="*/ 940744 h 1006857"/>
                  <a:gd name="connsiteX78" fmla="*/ 39774 w 353406"/>
                  <a:gd name="connsiteY78" fmla="*/ 939486 h 1006857"/>
                  <a:gd name="connsiteX79" fmla="*/ 39522 w 353406"/>
                  <a:gd name="connsiteY79" fmla="*/ 938246 h 1006857"/>
                  <a:gd name="connsiteX80" fmla="*/ 39522 w 353406"/>
                  <a:gd name="connsiteY80" fmla="*/ 936949 h 1006857"/>
                  <a:gd name="connsiteX81" fmla="*/ 39445 w 353406"/>
                  <a:gd name="connsiteY81" fmla="*/ 935652 h 1006857"/>
                  <a:gd name="connsiteX82" fmla="*/ 39367 w 353406"/>
                  <a:gd name="connsiteY82" fmla="*/ 935013 h 1006857"/>
                  <a:gd name="connsiteX83" fmla="*/ 39348 w 353406"/>
                  <a:gd name="connsiteY83" fmla="*/ 934839 h 1006857"/>
                  <a:gd name="connsiteX84" fmla="*/ 39348 w 353406"/>
                  <a:gd name="connsiteY84" fmla="*/ 72318 h 1006857"/>
                  <a:gd name="connsiteX85" fmla="*/ 39367 w 353406"/>
                  <a:gd name="connsiteY85" fmla="*/ 71795 h 1006857"/>
                  <a:gd name="connsiteX86" fmla="*/ 39406 w 353406"/>
                  <a:gd name="connsiteY86" fmla="*/ 71466 h 1006857"/>
                  <a:gd name="connsiteX87" fmla="*/ 39522 w 353406"/>
                  <a:gd name="connsiteY87" fmla="*/ 68893 h 1006857"/>
                  <a:gd name="connsiteX88" fmla="*/ 39909 w 353406"/>
                  <a:gd name="connsiteY88" fmla="*/ 66378 h 1006857"/>
                  <a:gd name="connsiteX89" fmla="*/ 40083 w 353406"/>
                  <a:gd name="connsiteY89" fmla="*/ 65139 h 1006857"/>
                  <a:gd name="connsiteX90" fmla="*/ 40451 w 353406"/>
                  <a:gd name="connsiteY90" fmla="*/ 63938 h 1006857"/>
                  <a:gd name="connsiteX91" fmla="*/ 41129 w 353406"/>
                  <a:gd name="connsiteY91" fmla="*/ 61540 h 1006857"/>
                  <a:gd name="connsiteX92" fmla="*/ 45829 w 353406"/>
                  <a:gd name="connsiteY92" fmla="*/ 52659 h 1006857"/>
                  <a:gd name="connsiteX93" fmla="*/ 53063 w 353406"/>
                  <a:gd name="connsiteY93" fmla="*/ 45501 h 1006857"/>
                  <a:gd name="connsiteX94" fmla="*/ 62000 w 353406"/>
                  <a:gd name="connsiteY94" fmla="*/ 40936 h 1006857"/>
                  <a:gd name="connsiteX95" fmla="*/ 72001 w 353406"/>
                  <a:gd name="connsiteY95" fmla="*/ 39350 h 1006857"/>
                  <a:gd name="connsiteX96" fmla="*/ 280647 w 353406"/>
                  <a:gd name="connsiteY96" fmla="*/ 39350 h 1006857"/>
                  <a:gd name="connsiteX97" fmla="*/ 281440 w 353406"/>
                  <a:gd name="connsiteY97" fmla="*/ 39370 h 1006857"/>
                  <a:gd name="connsiteX98" fmla="*/ 281770 w 353406"/>
                  <a:gd name="connsiteY98" fmla="*/ 39409 h 1006857"/>
                  <a:gd name="connsiteX99" fmla="*/ 282408 w 353406"/>
                  <a:gd name="connsiteY99" fmla="*/ 39467 h 1006857"/>
                  <a:gd name="connsiteX100" fmla="*/ 285000 w 353406"/>
                  <a:gd name="connsiteY100" fmla="*/ 39563 h 1006857"/>
                  <a:gd name="connsiteX101" fmla="*/ 287496 w 353406"/>
                  <a:gd name="connsiteY101" fmla="*/ 39970 h 1006857"/>
                  <a:gd name="connsiteX102" fmla="*/ 296917 w 353406"/>
                  <a:gd name="connsiteY102" fmla="*/ 43259 h 1006857"/>
                  <a:gd name="connsiteX103" fmla="*/ 304945 w 353406"/>
                  <a:gd name="connsiteY103" fmla="*/ 49509 h 1006857"/>
                  <a:gd name="connsiteX104" fmla="*/ 310709 w 353406"/>
                  <a:gd name="connsiteY104" fmla="*/ 57828 h 1006857"/>
                  <a:gd name="connsiteX105" fmla="*/ 312624 w 353406"/>
                  <a:gd name="connsiteY105" fmla="*/ 62452 h 1006857"/>
                  <a:gd name="connsiteX106" fmla="*/ 313224 w 353406"/>
                  <a:gd name="connsiteY106" fmla="*/ 64889 h 1006857"/>
                  <a:gd name="connsiteX107" fmla="*/ 313437 w 353406"/>
                  <a:gd name="connsiteY107" fmla="*/ 66128 h 1006857"/>
                  <a:gd name="connsiteX108" fmla="*/ 313611 w 353406"/>
                  <a:gd name="connsiteY108" fmla="*/ 67367 h 1006857"/>
                  <a:gd name="connsiteX109" fmla="*/ 313882 w 353406"/>
                  <a:gd name="connsiteY109" fmla="*/ 68606 h 1006857"/>
                  <a:gd name="connsiteX110" fmla="*/ 313882 w 353406"/>
                  <a:gd name="connsiteY110" fmla="*/ 69903 h 1006857"/>
                  <a:gd name="connsiteX111" fmla="*/ 313960 w 353406"/>
                  <a:gd name="connsiteY111" fmla="*/ 71201 h 1006857"/>
                  <a:gd name="connsiteX112" fmla="*/ 314018 w 353406"/>
                  <a:gd name="connsiteY112" fmla="*/ 71859 h 1006857"/>
                  <a:gd name="connsiteX113" fmla="*/ 314056 w 353406"/>
                  <a:gd name="connsiteY113" fmla="*/ 72014 h 1006857"/>
                  <a:gd name="connsiteX114" fmla="*/ 314056 w 353406"/>
                  <a:gd name="connsiteY114" fmla="*/ 934558 h 1006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53406" h="1006857">
                    <a:moveTo>
                      <a:pt x="353287" y="70248"/>
                    </a:moveTo>
                    <a:lnTo>
                      <a:pt x="353132" y="67443"/>
                    </a:lnTo>
                    <a:lnTo>
                      <a:pt x="353016" y="64637"/>
                    </a:lnTo>
                    <a:lnTo>
                      <a:pt x="352571" y="61890"/>
                    </a:lnTo>
                    <a:lnTo>
                      <a:pt x="352164" y="59123"/>
                    </a:lnTo>
                    <a:cubicBezTo>
                      <a:pt x="352048" y="58194"/>
                      <a:pt x="351913" y="57267"/>
                      <a:pt x="351642" y="56376"/>
                    </a:cubicBezTo>
                    <a:lnTo>
                      <a:pt x="350250" y="50959"/>
                    </a:lnTo>
                    <a:cubicBezTo>
                      <a:pt x="348972" y="47476"/>
                      <a:pt x="347871" y="43898"/>
                      <a:pt x="346090" y="40609"/>
                    </a:cubicBezTo>
                    <a:cubicBezTo>
                      <a:pt x="342801" y="33953"/>
                      <a:pt x="338662" y="27608"/>
                      <a:pt x="333381" y="22307"/>
                    </a:cubicBezTo>
                    <a:cubicBezTo>
                      <a:pt x="328178" y="16948"/>
                      <a:pt x="322220" y="12344"/>
                      <a:pt x="315721" y="8687"/>
                    </a:cubicBezTo>
                    <a:cubicBezTo>
                      <a:pt x="309105" y="5223"/>
                      <a:pt x="302026" y="2747"/>
                      <a:pt x="294734" y="1297"/>
                    </a:cubicBezTo>
                    <a:lnTo>
                      <a:pt x="289201" y="445"/>
                    </a:lnTo>
                    <a:cubicBezTo>
                      <a:pt x="287345" y="271"/>
                      <a:pt x="285467" y="271"/>
                      <a:pt x="283611" y="136"/>
                    </a:cubicBezTo>
                    <a:lnTo>
                      <a:pt x="282199" y="58"/>
                    </a:lnTo>
                    <a:cubicBezTo>
                      <a:pt x="281754" y="19"/>
                      <a:pt x="281289" y="0"/>
                      <a:pt x="280653" y="0"/>
                    </a:cubicBezTo>
                    <a:lnTo>
                      <a:pt x="72003" y="0"/>
                    </a:lnTo>
                    <a:cubicBezTo>
                      <a:pt x="64497" y="155"/>
                      <a:pt x="57087" y="1297"/>
                      <a:pt x="49969" y="3464"/>
                    </a:cubicBezTo>
                    <a:cubicBezTo>
                      <a:pt x="42871" y="5727"/>
                      <a:pt x="36216" y="9268"/>
                      <a:pt x="30122" y="13543"/>
                    </a:cubicBezTo>
                    <a:cubicBezTo>
                      <a:pt x="23970" y="17798"/>
                      <a:pt x="18670" y="23196"/>
                      <a:pt x="14241" y="29194"/>
                    </a:cubicBezTo>
                    <a:cubicBezTo>
                      <a:pt x="9831" y="35192"/>
                      <a:pt x="6116" y="41788"/>
                      <a:pt x="3873" y="48889"/>
                    </a:cubicBezTo>
                    <a:cubicBezTo>
                      <a:pt x="3118" y="50611"/>
                      <a:pt x="2808" y="52450"/>
                      <a:pt x="2326" y="54248"/>
                    </a:cubicBezTo>
                    <a:lnTo>
                      <a:pt x="1610" y="56957"/>
                    </a:lnTo>
                    <a:cubicBezTo>
                      <a:pt x="1339" y="57848"/>
                      <a:pt x="1319" y="58794"/>
                      <a:pt x="1145" y="59704"/>
                    </a:cubicBezTo>
                    <a:cubicBezTo>
                      <a:pt x="913" y="61561"/>
                      <a:pt x="506" y="63381"/>
                      <a:pt x="351" y="65238"/>
                    </a:cubicBezTo>
                    <a:lnTo>
                      <a:pt x="80" y="70848"/>
                    </a:lnTo>
                    <a:cubicBezTo>
                      <a:pt x="61" y="71332"/>
                      <a:pt x="3" y="71719"/>
                      <a:pt x="3" y="72318"/>
                    </a:cubicBezTo>
                    <a:lnTo>
                      <a:pt x="3" y="933528"/>
                    </a:lnTo>
                    <a:cubicBezTo>
                      <a:pt x="-16" y="934806"/>
                      <a:pt x="61" y="935675"/>
                      <a:pt x="100" y="936605"/>
                    </a:cubicBezTo>
                    <a:lnTo>
                      <a:pt x="255" y="939410"/>
                    </a:lnTo>
                    <a:lnTo>
                      <a:pt x="371" y="942215"/>
                    </a:lnTo>
                    <a:lnTo>
                      <a:pt x="816" y="944982"/>
                    </a:lnTo>
                    <a:lnTo>
                      <a:pt x="1242" y="947749"/>
                    </a:lnTo>
                    <a:cubicBezTo>
                      <a:pt x="1358" y="948659"/>
                      <a:pt x="1474" y="949586"/>
                      <a:pt x="1765" y="950477"/>
                    </a:cubicBezTo>
                    <a:lnTo>
                      <a:pt x="3139" y="955894"/>
                    </a:lnTo>
                    <a:cubicBezTo>
                      <a:pt x="4436" y="959377"/>
                      <a:pt x="5518" y="962954"/>
                      <a:pt x="7299" y="966244"/>
                    </a:cubicBezTo>
                    <a:cubicBezTo>
                      <a:pt x="10588" y="972900"/>
                      <a:pt x="14727" y="979244"/>
                      <a:pt x="20007" y="984545"/>
                    </a:cubicBezTo>
                    <a:cubicBezTo>
                      <a:pt x="25211" y="989904"/>
                      <a:pt x="31169" y="994508"/>
                      <a:pt x="37689" y="998166"/>
                    </a:cubicBezTo>
                    <a:cubicBezTo>
                      <a:pt x="44286" y="1001629"/>
                      <a:pt x="51365" y="1004105"/>
                      <a:pt x="58677" y="1005555"/>
                    </a:cubicBezTo>
                    <a:lnTo>
                      <a:pt x="64190" y="1006407"/>
                    </a:lnTo>
                    <a:cubicBezTo>
                      <a:pt x="66046" y="1006582"/>
                      <a:pt x="67924" y="1006582"/>
                      <a:pt x="69800" y="1006717"/>
                    </a:cubicBezTo>
                    <a:lnTo>
                      <a:pt x="71191" y="1006795"/>
                    </a:lnTo>
                    <a:cubicBezTo>
                      <a:pt x="71656" y="1006833"/>
                      <a:pt x="72121" y="1006872"/>
                      <a:pt x="72757" y="1006853"/>
                    </a:cubicBezTo>
                    <a:lnTo>
                      <a:pt x="281404" y="1006853"/>
                    </a:lnTo>
                    <a:cubicBezTo>
                      <a:pt x="288889" y="1006698"/>
                      <a:pt x="296300" y="1005575"/>
                      <a:pt x="303417" y="1003389"/>
                    </a:cubicBezTo>
                    <a:cubicBezTo>
                      <a:pt x="310516" y="1001126"/>
                      <a:pt x="317191" y="997604"/>
                      <a:pt x="323284" y="993310"/>
                    </a:cubicBezTo>
                    <a:cubicBezTo>
                      <a:pt x="329417" y="989074"/>
                      <a:pt x="334736" y="983657"/>
                      <a:pt x="339165" y="977659"/>
                    </a:cubicBezTo>
                    <a:cubicBezTo>
                      <a:pt x="343556" y="971661"/>
                      <a:pt x="347290" y="965084"/>
                      <a:pt x="349514" y="957963"/>
                    </a:cubicBezTo>
                    <a:cubicBezTo>
                      <a:pt x="350269" y="956242"/>
                      <a:pt x="350579" y="954403"/>
                      <a:pt x="351080" y="952604"/>
                    </a:cubicBezTo>
                    <a:lnTo>
                      <a:pt x="351777" y="949915"/>
                    </a:lnTo>
                    <a:cubicBezTo>
                      <a:pt x="352048" y="949005"/>
                      <a:pt x="352087" y="948058"/>
                      <a:pt x="352242" y="947148"/>
                    </a:cubicBezTo>
                    <a:cubicBezTo>
                      <a:pt x="352493" y="945311"/>
                      <a:pt x="352880" y="943472"/>
                      <a:pt x="353035" y="941615"/>
                    </a:cubicBezTo>
                    <a:lnTo>
                      <a:pt x="353326" y="936004"/>
                    </a:lnTo>
                    <a:cubicBezTo>
                      <a:pt x="353345" y="935520"/>
                      <a:pt x="353403" y="935133"/>
                      <a:pt x="353403" y="934554"/>
                    </a:cubicBezTo>
                    <a:lnTo>
                      <a:pt x="353403" y="73324"/>
                    </a:lnTo>
                    <a:cubicBezTo>
                      <a:pt x="353423" y="72047"/>
                      <a:pt x="353345" y="71197"/>
                      <a:pt x="353287" y="70248"/>
                    </a:cubicBezTo>
                    <a:close/>
                    <a:moveTo>
                      <a:pt x="314056" y="934554"/>
                    </a:moveTo>
                    <a:cubicBezTo>
                      <a:pt x="314056" y="934922"/>
                      <a:pt x="314037" y="934941"/>
                      <a:pt x="314018" y="935058"/>
                    </a:cubicBezTo>
                    <a:lnTo>
                      <a:pt x="313979" y="935387"/>
                    </a:lnTo>
                    <a:cubicBezTo>
                      <a:pt x="313882" y="936239"/>
                      <a:pt x="313844" y="937108"/>
                      <a:pt x="313863" y="937979"/>
                    </a:cubicBezTo>
                    <a:cubicBezTo>
                      <a:pt x="313805" y="938831"/>
                      <a:pt x="313534" y="939623"/>
                      <a:pt x="313476" y="940475"/>
                    </a:cubicBezTo>
                    <a:cubicBezTo>
                      <a:pt x="313398" y="940881"/>
                      <a:pt x="313456" y="941327"/>
                      <a:pt x="313302" y="941733"/>
                    </a:cubicBezTo>
                    <a:cubicBezTo>
                      <a:pt x="313166" y="942120"/>
                      <a:pt x="313050" y="942527"/>
                      <a:pt x="312934" y="942934"/>
                    </a:cubicBezTo>
                    <a:cubicBezTo>
                      <a:pt x="312701" y="943727"/>
                      <a:pt x="312682" y="944577"/>
                      <a:pt x="312256" y="945332"/>
                    </a:cubicBezTo>
                    <a:cubicBezTo>
                      <a:pt x="311346" y="948544"/>
                      <a:pt x="309548" y="951466"/>
                      <a:pt x="307575" y="954213"/>
                    </a:cubicBezTo>
                    <a:cubicBezTo>
                      <a:pt x="305564" y="956941"/>
                      <a:pt x="303166" y="959475"/>
                      <a:pt x="300341" y="961351"/>
                    </a:cubicBezTo>
                    <a:cubicBezTo>
                      <a:pt x="297537" y="963266"/>
                      <a:pt x="294577" y="964912"/>
                      <a:pt x="291404" y="965917"/>
                    </a:cubicBezTo>
                    <a:cubicBezTo>
                      <a:pt x="288192" y="966846"/>
                      <a:pt x="284884" y="967347"/>
                      <a:pt x="281404" y="967502"/>
                    </a:cubicBezTo>
                    <a:lnTo>
                      <a:pt x="71944" y="967502"/>
                    </a:lnTo>
                    <a:lnTo>
                      <a:pt x="71635" y="967464"/>
                    </a:lnTo>
                    <a:lnTo>
                      <a:pt x="70977" y="967386"/>
                    </a:lnTo>
                    <a:cubicBezTo>
                      <a:pt x="70125" y="967289"/>
                      <a:pt x="69256" y="967347"/>
                      <a:pt x="68404" y="967289"/>
                    </a:cubicBezTo>
                    <a:cubicBezTo>
                      <a:pt x="67572" y="967096"/>
                      <a:pt x="66741" y="966960"/>
                      <a:pt x="65909" y="966883"/>
                    </a:cubicBezTo>
                    <a:cubicBezTo>
                      <a:pt x="62639" y="966186"/>
                      <a:pt x="59486" y="965103"/>
                      <a:pt x="56468" y="963593"/>
                    </a:cubicBezTo>
                    <a:cubicBezTo>
                      <a:pt x="53547" y="961892"/>
                      <a:pt x="50839" y="959781"/>
                      <a:pt x="48440" y="957363"/>
                    </a:cubicBezTo>
                    <a:cubicBezTo>
                      <a:pt x="45964" y="954984"/>
                      <a:pt x="44185" y="952004"/>
                      <a:pt x="42675" y="949024"/>
                    </a:cubicBezTo>
                    <a:cubicBezTo>
                      <a:pt x="41804" y="947592"/>
                      <a:pt x="41456" y="945929"/>
                      <a:pt x="40780" y="944401"/>
                    </a:cubicBezTo>
                    <a:cubicBezTo>
                      <a:pt x="40625" y="943569"/>
                      <a:pt x="40432" y="942777"/>
                      <a:pt x="40180" y="941983"/>
                    </a:cubicBezTo>
                    <a:cubicBezTo>
                      <a:pt x="40006" y="941596"/>
                      <a:pt x="39987" y="941170"/>
                      <a:pt x="39948" y="940744"/>
                    </a:cubicBezTo>
                    <a:cubicBezTo>
                      <a:pt x="39909" y="940318"/>
                      <a:pt x="39851" y="939911"/>
                      <a:pt x="39774" y="939486"/>
                    </a:cubicBezTo>
                    <a:cubicBezTo>
                      <a:pt x="39696" y="939079"/>
                      <a:pt x="39619" y="938653"/>
                      <a:pt x="39522" y="938246"/>
                    </a:cubicBezTo>
                    <a:cubicBezTo>
                      <a:pt x="39541" y="937801"/>
                      <a:pt x="39541" y="937375"/>
                      <a:pt x="39522" y="936949"/>
                    </a:cubicBezTo>
                    <a:cubicBezTo>
                      <a:pt x="39503" y="936504"/>
                      <a:pt x="39483" y="936078"/>
                      <a:pt x="39445" y="935652"/>
                    </a:cubicBezTo>
                    <a:lnTo>
                      <a:pt x="39367" y="935013"/>
                    </a:lnTo>
                    <a:lnTo>
                      <a:pt x="39348" y="934839"/>
                    </a:lnTo>
                    <a:lnTo>
                      <a:pt x="39348" y="72318"/>
                    </a:lnTo>
                    <a:cubicBezTo>
                      <a:pt x="39348" y="71930"/>
                      <a:pt x="39367" y="71930"/>
                      <a:pt x="39367" y="71795"/>
                    </a:cubicBezTo>
                    <a:lnTo>
                      <a:pt x="39406" y="71466"/>
                    </a:lnTo>
                    <a:cubicBezTo>
                      <a:pt x="39503" y="70614"/>
                      <a:pt x="39541" y="69764"/>
                      <a:pt x="39522" y="68893"/>
                    </a:cubicBezTo>
                    <a:cubicBezTo>
                      <a:pt x="39580" y="68041"/>
                      <a:pt x="39851" y="67230"/>
                      <a:pt x="39909" y="66378"/>
                    </a:cubicBezTo>
                    <a:cubicBezTo>
                      <a:pt x="40006" y="65971"/>
                      <a:pt x="39929" y="65526"/>
                      <a:pt x="40083" y="65139"/>
                    </a:cubicBezTo>
                    <a:cubicBezTo>
                      <a:pt x="40219" y="64732"/>
                      <a:pt x="40354" y="64345"/>
                      <a:pt x="40451" y="63938"/>
                    </a:cubicBezTo>
                    <a:cubicBezTo>
                      <a:pt x="40703" y="63145"/>
                      <a:pt x="40722" y="62275"/>
                      <a:pt x="41129" y="61540"/>
                    </a:cubicBezTo>
                    <a:cubicBezTo>
                      <a:pt x="42058" y="58308"/>
                      <a:pt x="43837" y="55387"/>
                      <a:pt x="45829" y="52659"/>
                    </a:cubicBezTo>
                    <a:cubicBezTo>
                      <a:pt x="47821" y="49931"/>
                      <a:pt x="50219" y="47377"/>
                      <a:pt x="53063" y="45501"/>
                    </a:cubicBezTo>
                    <a:cubicBezTo>
                      <a:pt x="55848" y="43587"/>
                      <a:pt x="58808" y="41941"/>
                      <a:pt x="62000" y="40936"/>
                    </a:cubicBezTo>
                    <a:cubicBezTo>
                      <a:pt x="65212" y="40007"/>
                      <a:pt x="68501" y="39503"/>
                      <a:pt x="72001" y="39350"/>
                    </a:cubicBezTo>
                    <a:lnTo>
                      <a:pt x="280647" y="39350"/>
                    </a:lnTo>
                    <a:cubicBezTo>
                      <a:pt x="280898" y="39350"/>
                      <a:pt x="281324" y="39350"/>
                      <a:pt x="281440" y="39370"/>
                    </a:cubicBezTo>
                    <a:lnTo>
                      <a:pt x="281770" y="39409"/>
                    </a:lnTo>
                    <a:lnTo>
                      <a:pt x="282408" y="39467"/>
                    </a:lnTo>
                    <a:cubicBezTo>
                      <a:pt x="283260" y="39563"/>
                      <a:pt x="284149" y="39505"/>
                      <a:pt x="285000" y="39563"/>
                    </a:cubicBezTo>
                    <a:cubicBezTo>
                      <a:pt x="285813" y="39757"/>
                      <a:pt x="286644" y="39893"/>
                      <a:pt x="287496" y="39970"/>
                    </a:cubicBezTo>
                    <a:cubicBezTo>
                      <a:pt x="290765" y="40686"/>
                      <a:pt x="293919" y="41749"/>
                      <a:pt x="296917" y="43259"/>
                    </a:cubicBezTo>
                    <a:cubicBezTo>
                      <a:pt x="299838" y="44981"/>
                      <a:pt x="302546" y="47071"/>
                      <a:pt x="304945" y="49509"/>
                    </a:cubicBezTo>
                    <a:cubicBezTo>
                      <a:pt x="307440" y="51869"/>
                      <a:pt x="309219" y="54849"/>
                      <a:pt x="310709" y="57828"/>
                    </a:cubicBezTo>
                    <a:cubicBezTo>
                      <a:pt x="311600" y="59278"/>
                      <a:pt x="311929" y="60924"/>
                      <a:pt x="312624" y="62452"/>
                    </a:cubicBezTo>
                    <a:cubicBezTo>
                      <a:pt x="312759" y="63284"/>
                      <a:pt x="312953" y="64076"/>
                      <a:pt x="313224" y="64889"/>
                    </a:cubicBezTo>
                    <a:cubicBezTo>
                      <a:pt x="313398" y="65276"/>
                      <a:pt x="313418" y="65702"/>
                      <a:pt x="313437" y="66128"/>
                    </a:cubicBezTo>
                    <a:cubicBezTo>
                      <a:pt x="313495" y="66535"/>
                      <a:pt x="313553" y="66961"/>
                      <a:pt x="313611" y="67367"/>
                    </a:cubicBezTo>
                    <a:cubicBezTo>
                      <a:pt x="313689" y="67793"/>
                      <a:pt x="313785" y="68200"/>
                      <a:pt x="313882" y="68606"/>
                    </a:cubicBezTo>
                    <a:cubicBezTo>
                      <a:pt x="313863" y="69052"/>
                      <a:pt x="313863" y="69478"/>
                      <a:pt x="313882" y="69903"/>
                    </a:cubicBezTo>
                    <a:cubicBezTo>
                      <a:pt x="313882" y="70349"/>
                      <a:pt x="313921" y="70775"/>
                      <a:pt x="313960" y="71201"/>
                    </a:cubicBezTo>
                    <a:lnTo>
                      <a:pt x="314018" y="71859"/>
                    </a:lnTo>
                    <a:lnTo>
                      <a:pt x="314056" y="72014"/>
                    </a:lnTo>
                    <a:lnTo>
                      <a:pt x="314056" y="934558"/>
                    </a:lnTo>
                    <a:close/>
                  </a:path>
                </a:pathLst>
              </a:custGeom>
              <a:grpFill/>
              <a:ln w="192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grpSp>
        <p:pic>
          <p:nvPicPr>
            <p:cNvPr id="18" name="Picture 17">
              <a:extLst>
                <a:ext uri="{FF2B5EF4-FFF2-40B4-BE49-F238E27FC236}">
                  <a16:creationId xmlns:a16="http://schemas.microsoft.com/office/drawing/2014/main" id="{B22EFB8F-59E7-DE66-F8F5-3EE0DE1F8331}"/>
                </a:ext>
              </a:extLst>
            </p:cNvPr>
            <p:cNvPicPr>
              <a:picLocks noChangeAspect="1"/>
            </p:cNvPicPr>
            <p:nvPr/>
          </p:nvPicPr>
          <p:blipFill>
            <a:blip r:embed="rId7"/>
            <a:stretch>
              <a:fillRect/>
            </a:stretch>
          </p:blipFill>
          <p:spPr>
            <a:xfrm>
              <a:off x="1937545" y="6149642"/>
              <a:ext cx="749248" cy="487648"/>
            </a:xfrm>
            <a:prstGeom prst="rect">
              <a:avLst/>
            </a:prstGeom>
          </p:spPr>
        </p:pic>
        <p:sp>
          <p:nvSpPr>
            <p:cNvPr id="19" name="Rounded Rectangle 62">
              <a:extLst>
                <a:ext uri="{FF2B5EF4-FFF2-40B4-BE49-F238E27FC236}">
                  <a16:creationId xmlns:a16="http://schemas.microsoft.com/office/drawing/2014/main" id="{83A07A64-4F81-4629-A63E-CF23EE769429}"/>
                </a:ext>
              </a:extLst>
            </p:cNvPr>
            <p:cNvSpPr/>
            <p:nvPr/>
          </p:nvSpPr>
          <p:spPr>
            <a:xfrm>
              <a:off x="2870657" y="5389676"/>
              <a:ext cx="1212327" cy="243940"/>
            </a:xfrm>
            <a:prstGeom prst="rect">
              <a:avLst/>
            </a:prstGeom>
            <a:noFill/>
            <a:ln w="0" cap="flat" cmpd="sng" algn="ctr">
              <a:noFill/>
              <a:prstDash val="solid"/>
            </a:ln>
            <a:effectLst/>
          </p:spPr>
          <p:txBody>
            <a:bodyPr lIns="0" tIns="0" rIns="0" bIns="0" rtlCol="0" anchor="t"/>
            <a:lstStyle/>
            <a:p>
              <a:pPr marL="0" marR="0" lvl="0" indent="0" defTabSz="1706795" eaLnBrk="1" fontAlgn="auto" latinLnBrk="0" hangingPunct="1">
                <a:lnSpc>
                  <a:spcPct val="100000"/>
                </a:lnSpc>
                <a:spcBef>
                  <a:spcPts val="0"/>
                </a:spcBef>
                <a:spcAft>
                  <a:spcPts val="0"/>
                </a:spcAft>
                <a:buClrTx/>
                <a:buSzTx/>
                <a:buFontTx/>
                <a:buNone/>
                <a:tabLst/>
                <a:defRPr/>
              </a:pPr>
              <a:r>
                <a:rPr kumimoji="0" lang="en-US" sz="1400" b="0" u="none" strike="noStrike" kern="0" cap="none" spc="0" normalizeH="0" baseline="0" noProof="0">
                  <a:ln>
                    <a:noFill/>
                  </a:ln>
                  <a:solidFill>
                    <a:srgbClr val="FFFFFF"/>
                  </a:solidFill>
                  <a:effectLst/>
                  <a:uLnTx/>
                  <a:uFillTx/>
                  <a:latin typeface="+mj-lt"/>
                  <a:ea typeface="+mn-ea"/>
                  <a:cs typeface="Calibri"/>
                  <a:sym typeface="Calibri"/>
                </a:rPr>
                <a:t>“Cloud Gaming”</a:t>
              </a:r>
            </a:p>
          </p:txBody>
        </p:sp>
        <p:sp>
          <p:nvSpPr>
            <p:cNvPr id="20" name="Rounded Rectangle 62">
              <a:extLst>
                <a:ext uri="{FF2B5EF4-FFF2-40B4-BE49-F238E27FC236}">
                  <a16:creationId xmlns:a16="http://schemas.microsoft.com/office/drawing/2014/main" id="{F38E5D50-BD9A-845D-7524-70679264C45A}"/>
                </a:ext>
              </a:extLst>
            </p:cNvPr>
            <p:cNvSpPr/>
            <p:nvPr/>
          </p:nvSpPr>
          <p:spPr>
            <a:xfrm>
              <a:off x="2858338" y="6166836"/>
              <a:ext cx="910814" cy="243940"/>
            </a:xfrm>
            <a:prstGeom prst="rect">
              <a:avLst/>
            </a:prstGeom>
            <a:noFill/>
            <a:ln w="0" cap="flat" cmpd="sng" algn="ctr">
              <a:noFill/>
              <a:prstDash val="solid"/>
            </a:ln>
            <a:effectLst/>
          </p:spPr>
          <p:txBody>
            <a:bodyPr lIns="0" tIns="0" rIns="0" bIns="0" rtlCol="0" anchor="t"/>
            <a:lstStyle/>
            <a:p>
              <a:pPr marL="0" marR="0" lvl="0" indent="0" defTabSz="1706795" eaLnBrk="1" fontAlgn="auto" latinLnBrk="0" hangingPunct="1">
                <a:lnSpc>
                  <a:spcPct val="100000"/>
                </a:lnSpc>
                <a:spcBef>
                  <a:spcPts val="0"/>
                </a:spcBef>
                <a:spcAft>
                  <a:spcPts val="0"/>
                </a:spcAft>
                <a:buClrTx/>
                <a:buSzTx/>
                <a:buFontTx/>
                <a:buNone/>
                <a:tabLst/>
                <a:defRPr/>
              </a:pPr>
              <a:r>
                <a:rPr kumimoji="0" lang="en-US" sz="1400" b="0" u="none" strike="noStrike" kern="0" cap="none" spc="0" normalizeH="0" baseline="0" noProof="0">
                  <a:ln>
                    <a:noFill/>
                  </a:ln>
                  <a:solidFill>
                    <a:srgbClr val="FFFFFF"/>
                  </a:solidFill>
                  <a:effectLst/>
                  <a:uLnTx/>
                  <a:uFillTx/>
                  <a:latin typeface="+mj-lt"/>
                  <a:ea typeface="+mn-ea"/>
                  <a:cs typeface="Calibri"/>
                  <a:sym typeface="Calibri"/>
                </a:rPr>
                <a:t>“</a:t>
              </a:r>
              <a:r>
                <a:rPr lang="en-US" sz="1400" kern="0">
                  <a:solidFill>
                    <a:srgbClr val="FFFFFF"/>
                  </a:solidFill>
                  <a:latin typeface="+mj-lt"/>
                  <a:cs typeface="Calibri"/>
                  <a:sym typeface="Calibri"/>
                </a:rPr>
                <a:t>3D</a:t>
              </a:r>
              <a:r>
                <a:rPr kumimoji="0" lang="en-US" sz="1400" b="0" u="none" strike="noStrike" kern="0" cap="none" spc="0" normalizeH="0" baseline="0" noProof="0">
                  <a:ln>
                    <a:noFill/>
                  </a:ln>
                  <a:solidFill>
                    <a:srgbClr val="FFFFFF"/>
                  </a:solidFill>
                  <a:effectLst/>
                  <a:uLnTx/>
                  <a:uFillTx/>
                  <a:latin typeface="+mj-lt"/>
                  <a:ea typeface="+mn-ea"/>
                  <a:cs typeface="Calibri"/>
                  <a:sym typeface="Calibri"/>
                </a:rPr>
                <a:t> Call”</a:t>
              </a:r>
            </a:p>
          </p:txBody>
        </p:sp>
        <p:cxnSp>
          <p:nvCxnSpPr>
            <p:cNvPr id="22" name="Straight Arrow Connector 21">
              <a:extLst>
                <a:ext uri="{FF2B5EF4-FFF2-40B4-BE49-F238E27FC236}">
                  <a16:creationId xmlns:a16="http://schemas.microsoft.com/office/drawing/2014/main" id="{BAF172C2-4210-E025-AB8A-E1D004BFC680}"/>
                </a:ext>
              </a:extLst>
            </p:cNvPr>
            <p:cNvCxnSpPr>
              <a:cxnSpLocks/>
            </p:cNvCxnSpPr>
            <p:nvPr/>
          </p:nvCxnSpPr>
          <p:spPr>
            <a:xfrm>
              <a:off x="1465729" y="4641020"/>
              <a:ext cx="560860" cy="0"/>
            </a:xfrm>
            <a:prstGeom prst="straightConnector1">
              <a:avLst/>
            </a:prstGeom>
            <a:noFill/>
            <a:ln w="12700" cap="rnd" cmpd="sng" algn="ctr">
              <a:solidFill>
                <a:srgbClr val="F5EF32"/>
              </a:solidFill>
              <a:prstDash val="solid"/>
              <a:round/>
              <a:headEnd type="triangle"/>
              <a:tailEnd type="triangle"/>
            </a:ln>
            <a:effectLst/>
          </p:spPr>
        </p:cxnSp>
        <p:grpSp>
          <p:nvGrpSpPr>
            <p:cNvPr id="23" name="Group 22">
              <a:extLst>
                <a:ext uri="{FF2B5EF4-FFF2-40B4-BE49-F238E27FC236}">
                  <a16:creationId xmlns:a16="http://schemas.microsoft.com/office/drawing/2014/main" id="{D6147771-1BFC-3919-1880-D0BB3CC8C490}"/>
                </a:ext>
              </a:extLst>
            </p:cNvPr>
            <p:cNvGrpSpPr/>
            <p:nvPr/>
          </p:nvGrpSpPr>
          <p:grpSpPr>
            <a:xfrm>
              <a:off x="2007685" y="5935983"/>
              <a:ext cx="358684" cy="219411"/>
              <a:chOff x="3537736" y="3564705"/>
              <a:chExt cx="611333" cy="340052"/>
            </a:xfrm>
          </p:grpSpPr>
          <p:sp>
            <p:nvSpPr>
              <p:cNvPr id="41" name="Oval 40">
                <a:extLst>
                  <a:ext uri="{FF2B5EF4-FFF2-40B4-BE49-F238E27FC236}">
                    <a16:creationId xmlns:a16="http://schemas.microsoft.com/office/drawing/2014/main" id="{4850B3B4-8CE6-DBA4-28F1-3DA4B2C64E24}"/>
                  </a:ext>
                </a:extLst>
              </p:cNvPr>
              <p:cNvSpPr/>
              <p:nvPr/>
            </p:nvSpPr>
            <p:spPr>
              <a:xfrm>
                <a:off x="3537736" y="3564705"/>
                <a:ext cx="340052" cy="340052"/>
              </a:xfrm>
              <a:prstGeom prst="ellipse">
                <a:avLst/>
              </a:prstGeom>
              <a:solidFill>
                <a:srgbClr val="000C3F"/>
              </a:solidFill>
              <a:ln w="10795" cap="flat" cmpd="sng" algn="ctr">
                <a:noFill/>
                <a:prstDash val="solid"/>
              </a:ln>
              <a:effectLst/>
            </p:spPr>
            <p:txBody>
              <a:bodyPr lIns="0" tIns="0" rIns="0" bIns="0" rtlCol="0" anchor="ctr" anchorCtr="1"/>
              <a:lstStyle/>
              <a:p>
                <a:pPr marL="0" marR="0" lvl="0" indent="0" algn="ctr" defTabSz="914400" eaLnBrk="1" fontAlgn="auto" latinLnBrk="0" hangingPunct="1">
                  <a:lnSpc>
                    <a:spcPct val="96000"/>
                  </a:lnSpc>
                  <a:spcBef>
                    <a:spcPts val="0"/>
                  </a:spcBef>
                  <a:spcAft>
                    <a:spcPts val="0"/>
                  </a:spcAft>
                  <a:buClrTx/>
                  <a:buSzTx/>
                  <a:buFontTx/>
                  <a:buNone/>
                  <a:tabLst/>
                  <a:defRPr/>
                </a:pPr>
                <a:endParaRPr kumimoji="0" lang="en-CA" sz="2400" b="0" i="0" u="none" strike="noStrike" kern="0" cap="none" spc="0" normalizeH="0" baseline="0" noProof="0">
                  <a:ln>
                    <a:noFill/>
                  </a:ln>
                  <a:solidFill>
                    <a:srgbClr val="EFF1F5"/>
                  </a:solidFill>
                  <a:effectLst/>
                  <a:uLnTx/>
                  <a:uFillTx/>
                  <a:latin typeface="Aptos Display"/>
                  <a:ea typeface="+mn-ea"/>
                  <a:cs typeface="Microsoft Sans Serif" panose="020B0604020202020204" pitchFamily="34" charset="0"/>
                </a:endParaRPr>
              </a:p>
            </p:txBody>
          </p:sp>
          <p:grpSp>
            <p:nvGrpSpPr>
              <p:cNvPr id="42" name="Group 41">
                <a:extLst>
                  <a:ext uri="{FF2B5EF4-FFF2-40B4-BE49-F238E27FC236}">
                    <a16:creationId xmlns:a16="http://schemas.microsoft.com/office/drawing/2014/main" id="{3CA8E7D7-2F41-2B32-A7FC-EA67969FC25F}"/>
                  </a:ext>
                </a:extLst>
              </p:cNvPr>
              <p:cNvGrpSpPr>
                <a:grpSpLocks noChangeAspect="1"/>
              </p:cNvGrpSpPr>
              <p:nvPr/>
            </p:nvGrpSpPr>
            <p:grpSpPr>
              <a:xfrm>
                <a:off x="3905742" y="3656700"/>
                <a:ext cx="243327" cy="171468"/>
                <a:chOff x="7916207" y="3099657"/>
                <a:chExt cx="1952815" cy="1376108"/>
              </a:xfrm>
              <a:solidFill>
                <a:srgbClr val="FFFFFF"/>
              </a:solidFill>
            </p:grpSpPr>
            <p:grpSp>
              <p:nvGrpSpPr>
                <p:cNvPr id="43" name="Graphic 14">
                  <a:extLst>
                    <a:ext uri="{FF2B5EF4-FFF2-40B4-BE49-F238E27FC236}">
                      <a16:creationId xmlns:a16="http://schemas.microsoft.com/office/drawing/2014/main" id="{5F060DED-D31C-DBB5-7FC5-EEB02D633733}"/>
                    </a:ext>
                  </a:extLst>
                </p:cNvPr>
                <p:cNvGrpSpPr/>
                <p:nvPr/>
              </p:nvGrpSpPr>
              <p:grpSpPr>
                <a:xfrm>
                  <a:off x="7916207" y="3099657"/>
                  <a:ext cx="1952815" cy="877561"/>
                  <a:chOff x="7916207" y="3099657"/>
                  <a:chExt cx="1952815" cy="877561"/>
                </a:xfrm>
                <a:grpFill/>
              </p:grpSpPr>
              <p:sp>
                <p:nvSpPr>
                  <p:cNvPr id="45" name="Freeform 12">
                    <a:extLst>
                      <a:ext uri="{FF2B5EF4-FFF2-40B4-BE49-F238E27FC236}">
                        <a16:creationId xmlns:a16="http://schemas.microsoft.com/office/drawing/2014/main" id="{2BC3E157-3E3F-FB15-AC44-15DBF30B41A0}"/>
                      </a:ext>
                    </a:extLst>
                  </p:cNvPr>
                  <p:cNvSpPr/>
                  <p:nvPr/>
                </p:nvSpPr>
                <p:spPr>
                  <a:xfrm>
                    <a:off x="7916207" y="3099657"/>
                    <a:ext cx="1952815" cy="492821"/>
                  </a:xfrm>
                  <a:custGeom>
                    <a:avLst/>
                    <a:gdLst>
                      <a:gd name="connsiteX0" fmla="*/ 1924534 w 1952815"/>
                      <a:gd name="connsiteY0" fmla="*/ 492822 h 492821"/>
                      <a:gd name="connsiteX1" fmla="*/ 1903068 w 1952815"/>
                      <a:gd name="connsiteY1" fmla="*/ 482953 h 492821"/>
                      <a:gd name="connsiteX2" fmla="*/ 1494345 w 1952815"/>
                      <a:gd name="connsiteY2" fmla="*/ 171878 h 492821"/>
                      <a:gd name="connsiteX3" fmla="*/ 975519 w 1952815"/>
                      <a:gd name="connsiteY3" fmla="*/ 56588 h 492821"/>
                      <a:gd name="connsiteX4" fmla="*/ 457938 w 1952815"/>
                      <a:gd name="connsiteY4" fmla="*/ 171293 h 492821"/>
                      <a:gd name="connsiteX5" fmla="*/ 236939 w 1952815"/>
                      <a:gd name="connsiteY5" fmla="*/ 304980 h 492821"/>
                      <a:gd name="connsiteX6" fmla="*/ 49725 w 1952815"/>
                      <a:gd name="connsiteY6" fmla="*/ 480916 h 492821"/>
                      <a:gd name="connsiteX7" fmla="*/ 9811 w 1952815"/>
                      <a:gd name="connsiteY7" fmla="*/ 483859 h 492821"/>
                      <a:gd name="connsiteX8" fmla="*/ 6868 w 1952815"/>
                      <a:gd name="connsiteY8" fmla="*/ 443932 h 492821"/>
                      <a:gd name="connsiteX9" fmla="*/ 202703 w 1952815"/>
                      <a:gd name="connsiteY9" fmla="*/ 259902 h 492821"/>
                      <a:gd name="connsiteX10" fmla="*/ 433944 w 1952815"/>
                      <a:gd name="connsiteY10" fmla="*/ 120045 h 492821"/>
                      <a:gd name="connsiteX11" fmla="*/ 975500 w 1952815"/>
                      <a:gd name="connsiteY11" fmla="*/ 0 h 492821"/>
                      <a:gd name="connsiteX12" fmla="*/ 1518376 w 1952815"/>
                      <a:gd name="connsiteY12" fmla="*/ 120649 h 492821"/>
                      <a:gd name="connsiteX13" fmla="*/ 1750014 w 1952815"/>
                      <a:gd name="connsiteY13" fmla="*/ 261185 h 492821"/>
                      <a:gd name="connsiteX14" fmla="*/ 1945981 w 1952815"/>
                      <a:gd name="connsiteY14" fmla="*/ 446083 h 492821"/>
                      <a:gd name="connsiteX15" fmla="*/ 1942963 w 1952815"/>
                      <a:gd name="connsiteY15" fmla="*/ 485991 h 492821"/>
                      <a:gd name="connsiteX16" fmla="*/ 1924534 w 1952815"/>
                      <a:gd name="connsiteY16" fmla="*/ 492822 h 492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2815" h="492821">
                        <a:moveTo>
                          <a:pt x="1924534" y="492822"/>
                        </a:moveTo>
                        <a:cubicBezTo>
                          <a:pt x="1916574" y="492822"/>
                          <a:pt x="1908651" y="489482"/>
                          <a:pt x="1903068" y="482953"/>
                        </a:cubicBezTo>
                        <a:cubicBezTo>
                          <a:pt x="1790890" y="352342"/>
                          <a:pt x="1649549" y="244769"/>
                          <a:pt x="1494345" y="171878"/>
                        </a:cubicBezTo>
                        <a:cubicBezTo>
                          <a:pt x="1331463" y="95383"/>
                          <a:pt x="1156905" y="56588"/>
                          <a:pt x="975519" y="56588"/>
                        </a:cubicBezTo>
                        <a:cubicBezTo>
                          <a:pt x="794133" y="56588"/>
                          <a:pt x="620480" y="95175"/>
                          <a:pt x="457938" y="171293"/>
                        </a:cubicBezTo>
                        <a:cubicBezTo>
                          <a:pt x="380015" y="207786"/>
                          <a:pt x="305657" y="252751"/>
                          <a:pt x="236939" y="304980"/>
                        </a:cubicBezTo>
                        <a:cubicBezTo>
                          <a:pt x="168712" y="356814"/>
                          <a:pt x="105729" y="416006"/>
                          <a:pt x="49725" y="480916"/>
                        </a:cubicBezTo>
                        <a:cubicBezTo>
                          <a:pt x="39520" y="492746"/>
                          <a:pt x="21656" y="494067"/>
                          <a:pt x="9811" y="483859"/>
                        </a:cubicBezTo>
                        <a:cubicBezTo>
                          <a:pt x="-2017" y="473651"/>
                          <a:pt x="-3337" y="455782"/>
                          <a:pt x="6868" y="443932"/>
                        </a:cubicBezTo>
                        <a:cubicBezTo>
                          <a:pt x="65456" y="376022"/>
                          <a:pt x="131345" y="314113"/>
                          <a:pt x="202703" y="259902"/>
                        </a:cubicBezTo>
                        <a:cubicBezTo>
                          <a:pt x="274609" y="205276"/>
                          <a:pt x="352419" y="158217"/>
                          <a:pt x="433944" y="120045"/>
                        </a:cubicBezTo>
                        <a:cubicBezTo>
                          <a:pt x="604032" y="40399"/>
                          <a:pt x="786248" y="0"/>
                          <a:pt x="975500" y="0"/>
                        </a:cubicBezTo>
                        <a:cubicBezTo>
                          <a:pt x="1164752" y="0"/>
                          <a:pt x="1347912" y="40587"/>
                          <a:pt x="1518376" y="120649"/>
                        </a:cubicBezTo>
                        <a:cubicBezTo>
                          <a:pt x="1600072" y="159009"/>
                          <a:pt x="1678014" y="206295"/>
                          <a:pt x="1750014" y="261185"/>
                        </a:cubicBezTo>
                        <a:cubicBezTo>
                          <a:pt x="1821466" y="315660"/>
                          <a:pt x="1887411" y="377872"/>
                          <a:pt x="1945981" y="446083"/>
                        </a:cubicBezTo>
                        <a:cubicBezTo>
                          <a:pt x="1956167" y="457933"/>
                          <a:pt x="1954809" y="475802"/>
                          <a:pt x="1942963" y="485991"/>
                        </a:cubicBezTo>
                        <a:cubicBezTo>
                          <a:pt x="1937625" y="490576"/>
                          <a:pt x="1931060" y="492822"/>
                          <a:pt x="1924534" y="492822"/>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sp>
                <p:nvSpPr>
                  <p:cNvPr id="46" name="Freeform 15">
                    <a:extLst>
                      <a:ext uri="{FF2B5EF4-FFF2-40B4-BE49-F238E27FC236}">
                        <a16:creationId xmlns:a16="http://schemas.microsoft.com/office/drawing/2014/main" id="{B35F6691-418C-C93F-9728-F9216445BE58}"/>
                      </a:ext>
                    </a:extLst>
                  </p:cNvPr>
                  <p:cNvSpPr/>
                  <p:nvPr/>
                </p:nvSpPr>
                <p:spPr>
                  <a:xfrm>
                    <a:off x="8174761" y="3418713"/>
                    <a:ext cx="1435685" cy="373909"/>
                  </a:xfrm>
                  <a:custGeom>
                    <a:avLst/>
                    <a:gdLst>
                      <a:gd name="connsiteX0" fmla="*/ 1407405 w 1435685"/>
                      <a:gd name="connsiteY0" fmla="*/ 373909 h 373909"/>
                      <a:gd name="connsiteX1" fmla="*/ 1385921 w 1435685"/>
                      <a:gd name="connsiteY1" fmla="*/ 364041 h 373909"/>
                      <a:gd name="connsiteX2" fmla="*/ 717191 w 1435685"/>
                      <a:gd name="connsiteY2" fmla="*/ 56607 h 373909"/>
                      <a:gd name="connsiteX3" fmla="*/ 344025 w 1435685"/>
                      <a:gd name="connsiteY3" fmla="*/ 139310 h 373909"/>
                      <a:gd name="connsiteX4" fmla="*/ 49725 w 1435685"/>
                      <a:gd name="connsiteY4" fmla="*/ 362588 h 373909"/>
                      <a:gd name="connsiteX5" fmla="*/ 9811 w 1435685"/>
                      <a:gd name="connsiteY5" fmla="*/ 365531 h 373909"/>
                      <a:gd name="connsiteX6" fmla="*/ 6868 w 1435685"/>
                      <a:gd name="connsiteY6" fmla="*/ 325604 h 373909"/>
                      <a:gd name="connsiteX7" fmla="*/ 320031 w 1435685"/>
                      <a:gd name="connsiteY7" fmla="*/ 88043 h 373909"/>
                      <a:gd name="connsiteX8" fmla="*/ 717191 w 1435685"/>
                      <a:gd name="connsiteY8" fmla="*/ 0 h 373909"/>
                      <a:gd name="connsiteX9" fmla="*/ 1428853 w 1435685"/>
                      <a:gd name="connsiteY9" fmla="*/ 327152 h 373909"/>
                      <a:gd name="connsiteX10" fmla="*/ 1425816 w 1435685"/>
                      <a:gd name="connsiteY10" fmla="*/ 367060 h 373909"/>
                      <a:gd name="connsiteX11" fmla="*/ 1407387 w 1435685"/>
                      <a:gd name="connsiteY11" fmla="*/ 373890 h 373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5685" h="373909">
                        <a:moveTo>
                          <a:pt x="1407405" y="373909"/>
                        </a:moveTo>
                        <a:cubicBezTo>
                          <a:pt x="1399445" y="373909"/>
                          <a:pt x="1391523" y="370569"/>
                          <a:pt x="1385921" y="364041"/>
                        </a:cubicBezTo>
                        <a:cubicBezTo>
                          <a:pt x="1218191" y="168670"/>
                          <a:pt x="974444" y="56607"/>
                          <a:pt x="717191" y="56607"/>
                        </a:cubicBezTo>
                        <a:cubicBezTo>
                          <a:pt x="586753" y="56607"/>
                          <a:pt x="461201" y="84439"/>
                          <a:pt x="344025" y="139310"/>
                        </a:cubicBezTo>
                        <a:cubicBezTo>
                          <a:pt x="232356" y="191615"/>
                          <a:pt x="130590" y="268809"/>
                          <a:pt x="49725" y="362588"/>
                        </a:cubicBezTo>
                        <a:cubicBezTo>
                          <a:pt x="39520" y="374419"/>
                          <a:pt x="21656" y="375739"/>
                          <a:pt x="9811" y="365531"/>
                        </a:cubicBezTo>
                        <a:cubicBezTo>
                          <a:pt x="-2017" y="355323"/>
                          <a:pt x="-3337" y="337454"/>
                          <a:pt x="6868" y="325604"/>
                        </a:cubicBezTo>
                        <a:cubicBezTo>
                          <a:pt x="92902" y="225844"/>
                          <a:pt x="201194" y="143688"/>
                          <a:pt x="320031" y="88043"/>
                        </a:cubicBezTo>
                        <a:cubicBezTo>
                          <a:pt x="444772" y="29624"/>
                          <a:pt x="578397" y="0"/>
                          <a:pt x="717191" y="0"/>
                        </a:cubicBezTo>
                        <a:cubicBezTo>
                          <a:pt x="990968" y="0"/>
                          <a:pt x="1250352" y="119252"/>
                          <a:pt x="1428853" y="327152"/>
                        </a:cubicBezTo>
                        <a:cubicBezTo>
                          <a:pt x="1439039" y="339001"/>
                          <a:pt x="1437681" y="356870"/>
                          <a:pt x="1425816" y="367060"/>
                        </a:cubicBezTo>
                        <a:cubicBezTo>
                          <a:pt x="1420478" y="371645"/>
                          <a:pt x="1413913" y="373890"/>
                          <a:pt x="1407387" y="373890"/>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sp>
                <p:nvSpPr>
                  <p:cNvPr id="47" name="Freeform 16">
                    <a:extLst>
                      <a:ext uri="{FF2B5EF4-FFF2-40B4-BE49-F238E27FC236}">
                        <a16:creationId xmlns:a16="http://schemas.microsoft.com/office/drawing/2014/main" id="{D97300BC-9ADC-1268-5FF8-CDD90CFBE7FA}"/>
                      </a:ext>
                    </a:extLst>
                  </p:cNvPr>
                  <p:cNvSpPr/>
                  <p:nvPr/>
                </p:nvSpPr>
                <p:spPr>
                  <a:xfrm>
                    <a:off x="8428133" y="3734449"/>
                    <a:ext cx="928960" cy="242769"/>
                  </a:xfrm>
                  <a:custGeom>
                    <a:avLst/>
                    <a:gdLst>
                      <a:gd name="connsiteX0" fmla="*/ 900667 w 928960"/>
                      <a:gd name="connsiteY0" fmla="*/ 242769 h 242769"/>
                      <a:gd name="connsiteX1" fmla="*/ 880257 w 928960"/>
                      <a:gd name="connsiteY1" fmla="*/ 234071 h 242769"/>
                      <a:gd name="connsiteX2" fmla="*/ 694098 w 928960"/>
                      <a:gd name="connsiteY2" fmla="*/ 104308 h 242769"/>
                      <a:gd name="connsiteX3" fmla="*/ 464027 w 928960"/>
                      <a:gd name="connsiteY3" fmla="*/ 56607 h 242769"/>
                      <a:gd name="connsiteX4" fmla="*/ 234540 w 928960"/>
                      <a:gd name="connsiteY4" fmla="*/ 104063 h 242769"/>
                      <a:gd name="connsiteX5" fmla="*/ 48664 w 928960"/>
                      <a:gd name="connsiteY5" fmla="*/ 233240 h 242769"/>
                      <a:gd name="connsiteX6" fmla="*/ 8656 w 928960"/>
                      <a:gd name="connsiteY6" fmla="*/ 233976 h 242769"/>
                      <a:gd name="connsiteX7" fmla="*/ 7920 w 928960"/>
                      <a:gd name="connsiteY7" fmla="*/ 193955 h 242769"/>
                      <a:gd name="connsiteX8" fmla="*/ 212018 w 928960"/>
                      <a:gd name="connsiteY8" fmla="*/ 52135 h 242769"/>
                      <a:gd name="connsiteX9" fmla="*/ 464046 w 928960"/>
                      <a:gd name="connsiteY9" fmla="*/ 0 h 242769"/>
                      <a:gd name="connsiteX10" fmla="*/ 716696 w 928960"/>
                      <a:gd name="connsiteY10" fmla="*/ 52399 h 242769"/>
                      <a:gd name="connsiteX11" fmla="*/ 921077 w 928960"/>
                      <a:gd name="connsiteY11" fmla="*/ 194861 h 242769"/>
                      <a:gd name="connsiteX12" fmla="*/ 920265 w 928960"/>
                      <a:gd name="connsiteY12" fmla="*/ 234882 h 242769"/>
                      <a:gd name="connsiteX13" fmla="*/ 900667 w 928960"/>
                      <a:gd name="connsiteY13" fmla="*/ 242769 h 24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8960" h="242769">
                        <a:moveTo>
                          <a:pt x="900667" y="242769"/>
                        </a:moveTo>
                        <a:cubicBezTo>
                          <a:pt x="893235" y="242769"/>
                          <a:pt x="885803" y="239863"/>
                          <a:pt x="880257" y="234071"/>
                        </a:cubicBezTo>
                        <a:cubicBezTo>
                          <a:pt x="826969" y="178558"/>
                          <a:pt x="764344" y="134895"/>
                          <a:pt x="694098" y="104308"/>
                        </a:cubicBezTo>
                        <a:cubicBezTo>
                          <a:pt x="621419" y="72665"/>
                          <a:pt x="544006" y="56607"/>
                          <a:pt x="464027" y="56607"/>
                        </a:cubicBezTo>
                        <a:cubicBezTo>
                          <a:pt x="384048" y="56607"/>
                          <a:pt x="307049" y="72570"/>
                          <a:pt x="234540" y="104063"/>
                        </a:cubicBezTo>
                        <a:cubicBezTo>
                          <a:pt x="164464" y="134499"/>
                          <a:pt x="101914" y="177954"/>
                          <a:pt x="48664" y="233240"/>
                        </a:cubicBezTo>
                        <a:cubicBezTo>
                          <a:pt x="37818" y="244505"/>
                          <a:pt x="19898" y="244826"/>
                          <a:pt x="8656" y="233976"/>
                        </a:cubicBezTo>
                        <a:cubicBezTo>
                          <a:pt x="-2586" y="223127"/>
                          <a:pt x="-2926" y="205220"/>
                          <a:pt x="7920" y="193955"/>
                        </a:cubicBezTo>
                        <a:cubicBezTo>
                          <a:pt x="66395" y="133272"/>
                          <a:pt x="135057" y="85552"/>
                          <a:pt x="212018" y="52135"/>
                        </a:cubicBezTo>
                        <a:cubicBezTo>
                          <a:pt x="291695" y="17529"/>
                          <a:pt x="376484" y="0"/>
                          <a:pt x="464046" y="0"/>
                        </a:cubicBezTo>
                        <a:cubicBezTo>
                          <a:pt x="551608" y="0"/>
                          <a:pt x="636849" y="17624"/>
                          <a:pt x="716696" y="52399"/>
                        </a:cubicBezTo>
                        <a:cubicBezTo>
                          <a:pt x="793827" y="85986"/>
                          <a:pt x="862601" y="133914"/>
                          <a:pt x="921077" y="194861"/>
                        </a:cubicBezTo>
                        <a:cubicBezTo>
                          <a:pt x="931904" y="206144"/>
                          <a:pt x="931527" y="224051"/>
                          <a:pt x="920265" y="234882"/>
                        </a:cubicBezTo>
                        <a:cubicBezTo>
                          <a:pt x="914776" y="240146"/>
                          <a:pt x="907722" y="242769"/>
                          <a:pt x="900667" y="242769"/>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grpSp>
            <p:sp>
              <p:nvSpPr>
                <p:cNvPr id="44" name="Freeform 17">
                  <a:extLst>
                    <a:ext uri="{FF2B5EF4-FFF2-40B4-BE49-F238E27FC236}">
                      <a16:creationId xmlns:a16="http://schemas.microsoft.com/office/drawing/2014/main" id="{BE746818-837A-FC85-4DCA-92C3A4186B6E}"/>
                    </a:ext>
                  </a:extLst>
                </p:cNvPr>
                <p:cNvSpPr/>
                <p:nvPr/>
              </p:nvSpPr>
              <p:spPr>
                <a:xfrm>
                  <a:off x="8777012" y="4125027"/>
                  <a:ext cx="350628" cy="350738"/>
                </a:xfrm>
                <a:custGeom>
                  <a:avLst/>
                  <a:gdLst>
                    <a:gd name="connsiteX0" fmla="*/ 175312 w 350624"/>
                    <a:gd name="connsiteY0" fmla="*/ 350738 h 350737"/>
                    <a:gd name="connsiteX1" fmla="*/ 0 w 350624"/>
                    <a:gd name="connsiteY1" fmla="*/ 175369 h 350737"/>
                    <a:gd name="connsiteX2" fmla="*/ 175312 w 350624"/>
                    <a:gd name="connsiteY2" fmla="*/ 0 h 350737"/>
                    <a:gd name="connsiteX3" fmla="*/ 350625 w 350624"/>
                    <a:gd name="connsiteY3" fmla="*/ 175369 h 350737"/>
                    <a:gd name="connsiteX4" fmla="*/ 175312 w 350624"/>
                    <a:gd name="connsiteY4" fmla="*/ 350738 h 350737"/>
                    <a:gd name="connsiteX5" fmla="*/ 175312 w 350624"/>
                    <a:gd name="connsiteY5" fmla="*/ 56607 h 350737"/>
                    <a:gd name="connsiteX6" fmla="*/ 56589 w 350624"/>
                    <a:gd name="connsiteY6" fmla="*/ 175369 h 350737"/>
                    <a:gd name="connsiteX7" fmla="*/ 175312 w 350624"/>
                    <a:gd name="connsiteY7" fmla="*/ 294131 h 350737"/>
                    <a:gd name="connsiteX8" fmla="*/ 294036 w 350624"/>
                    <a:gd name="connsiteY8" fmla="*/ 175369 h 350737"/>
                    <a:gd name="connsiteX9" fmla="*/ 175312 w 350624"/>
                    <a:gd name="connsiteY9" fmla="*/ 56607 h 35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0624" h="350737">
                      <a:moveTo>
                        <a:pt x="175312" y="350738"/>
                      </a:moveTo>
                      <a:cubicBezTo>
                        <a:pt x="78640" y="350738"/>
                        <a:pt x="0" y="272073"/>
                        <a:pt x="0" y="175369"/>
                      </a:cubicBezTo>
                      <a:cubicBezTo>
                        <a:pt x="0" y="78665"/>
                        <a:pt x="78640" y="0"/>
                        <a:pt x="175312" y="0"/>
                      </a:cubicBezTo>
                      <a:cubicBezTo>
                        <a:pt x="271985" y="0"/>
                        <a:pt x="350625" y="78665"/>
                        <a:pt x="350625" y="175369"/>
                      </a:cubicBezTo>
                      <a:cubicBezTo>
                        <a:pt x="350625" y="272073"/>
                        <a:pt x="271985" y="350738"/>
                        <a:pt x="175312" y="350738"/>
                      </a:cubicBezTo>
                      <a:close/>
                      <a:moveTo>
                        <a:pt x="175312" y="56607"/>
                      </a:moveTo>
                      <a:cubicBezTo>
                        <a:pt x="109839" y="56607"/>
                        <a:pt x="56589" y="109893"/>
                        <a:pt x="56589" y="175369"/>
                      </a:cubicBezTo>
                      <a:cubicBezTo>
                        <a:pt x="56589" y="240845"/>
                        <a:pt x="109858" y="294131"/>
                        <a:pt x="175312" y="294131"/>
                      </a:cubicBezTo>
                      <a:cubicBezTo>
                        <a:pt x="240767" y="294131"/>
                        <a:pt x="294036" y="240845"/>
                        <a:pt x="294036" y="175369"/>
                      </a:cubicBezTo>
                      <a:cubicBezTo>
                        <a:pt x="294036" y="109893"/>
                        <a:pt x="240767" y="56607"/>
                        <a:pt x="175312" y="56607"/>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grpSp>
        </p:grpSp>
        <p:grpSp>
          <p:nvGrpSpPr>
            <p:cNvPr id="24" name="Group 23">
              <a:extLst>
                <a:ext uri="{FF2B5EF4-FFF2-40B4-BE49-F238E27FC236}">
                  <a16:creationId xmlns:a16="http://schemas.microsoft.com/office/drawing/2014/main" id="{3E151414-7589-5063-5F43-D043AC013744}"/>
                </a:ext>
              </a:extLst>
            </p:cNvPr>
            <p:cNvGrpSpPr/>
            <p:nvPr/>
          </p:nvGrpSpPr>
          <p:grpSpPr>
            <a:xfrm>
              <a:off x="2026589" y="5031130"/>
              <a:ext cx="358684" cy="219411"/>
              <a:chOff x="3537736" y="3564705"/>
              <a:chExt cx="611333" cy="340052"/>
            </a:xfrm>
          </p:grpSpPr>
          <p:sp>
            <p:nvSpPr>
              <p:cNvPr id="34" name="Oval 33">
                <a:extLst>
                  <a:ext uri="{FF2B5EF4-FFF2-40B4-BE49-F238E27FC236}">
                    <a16:creationId xmlns:a16="http://schemas.microsoft.com/office/drawing/2014/main" id="{1654D3EB-4FEE-E639-0707-4676F958F041}"/>
                  </a:ext>
                </a:extLst>
              </p:cNvPr>
              <p:cNvSpPr/>
              <p:nvPr/>
            </p:nvSpPr>
            <p:spPr>
              <a:xfrm>
                <a:off x="3537736" y="3564705"/>
                <a:ext cx="340052" cy="340052"/>
              </a:xfrm>
              <a:prstGeom prst="ellipse">
                <a:avLst/>
              </a:prstGeom>
              <a:solidFill>
                <a:srgbClr val="000C3F"/>
              </a:solidFill>
              <a:ln w="10795" cap="flat" cmpd="sng" algn="ctr">
                <a:noFill/>
                <a:prstDash val="solid"/>
              </a:ln>
              <a:effectLst/>
            </p:spPr>
            <p:txBody>
              <a:bodyPr lIns="0" tIns="0" rIns="0" bIns="0" rtlCol="0" anchor="ctr" anchorCtr="1"/>
              <a:lstStyle/>
              <a:p>
                <a:pPr marL="0" marR="0" lvl="0" indent="0" algn="ctr" defTabSz="914400" eaLnBrk="1" fontAlgn="auto" latinLnBrk="0" hangingPunct="1">
                  <a:lnSpc>
                    <a:spcPct val="96000"/>
                  </a:lnSpc>
                  <a:spcBef>
                    <a:spcPts val="0"/>
                  </a:spcBef>
                  <a:spcAft>
                    <a:spcPts val="0"/>
                  </a:spcAft>
                  <a:buClrTx/>
                  <a:buSzTx/>
                  <a:buFontTx/>
                  <a:buNone/>
                  <a:tabLst/>
                  <a:defRPr/>
                </a:pPr>
                <a:endParaRPr kumimoji="0" lang="en-CA" sz="2400" b="0" i="0" u="none" strike="noStrike" kern="0" cap="none" spc="0" normalizeH="0" baseline="0" noProof="0">
                  <a:ln>
                    <a:noFill/>
                  </a:ln>
                  <a:solidFill>
                    <a:srgbClr val="EFF1F5"/>
                  </a:solidFill>
                  <a:effectLst/>
                  <a:uLnTx/>
                  <a:uFillTx/>
                  <a:latin typeface="Aptos Display"/>
                  <a:ea typeface="+mn-ea"/>
                  <a:cs typeface="Microsoft Sans Serif" panose="020B0604020202020204" pitchFamily="34" charset="0"/>
                </a:endParaRPr>
              </a:p>
            </p:txBody>
          </p:sp>
          <p:grpSp>
            <p:nvGrpSpPr>
              <p:cNvPr id="35" name="Group 34">
                <a:extLst>
                  <a:ext uri="{FF2B5EF4-FFF2-40B4-BE49-F238E27FC236}">
                    <a16:creationId xmlns:a16="http://schemas.microsoft.com/office/drawing/2014/main" id="{A3613BEF-B8C3-1B0B-431B-4885E82E310C}"/>
                  </a:ext>
                </a:extLst>
              </p:cNvPr>
              <p:cNvGrpSpPr>
                <a:grpSpLocks noChangeAspect="1"/>
              </p:cNvGrpSpPr>
              <p:nvPr/>
            </p:nvGrpSpPr>
            <p:grpSpPr>
              <a:xfrm>
                <a:off x="3905742" y="3656700"/>
                <a:ext cx="243327" cy="171468"/>
                <a:chOff x="7916207" y="3099657"/>
                <a:chExt cx="1952815" cy="1376108"/>
              </a:xfrm>
              <a:solidFill>
                <a:srgbClr val="FFFFFF"/>
              </a:solidFill>
            </p:grpSpPr>
            <p:grpSp>
              <p:nvGrpSpPr>
                <p:cNvPr id="36" name="Graphic 14">
                  <a:extLst>
                    <a:ext uri="{FF2B5EF4-FFF2-40B4-BE49-F238E27FC236}">
                      <a16:creationId xmlns:a16="http://schemas.microsoft.com/office/drawing/2014/main" id="{9B07BEC1-2286-6ED6-CFEA-848505AD6D57}"/>
                    </a:ext>
                  </a:extLst>
                </p:cNvPr>
                <p:cNvGrpSpPr/>
                <p:nvPr/>
              </p:nvGrpSpPr>
              <p:grpSpPr>
                <a:xfrm>
                  <a:off x="7916207" y="3099657"/>
                  <a:ext cx="1952815" cy="877561"/>
                  <a:chOff x="7916207" y="3099657"/>
                  <a:chExt cx="1952815" cy="877561"/>
                </a:xfrm>
                <a:grpFill/>
              </p:grpSpPr>
              <p:sp>
                <p:nvSpPr>
                  <p:cNvPr id="38" name="Freeform 12">
                    <a:extLst>
                      <a:ext uri="{FF2B5EF4-FFF2-40B4-BE49-F238E27FC236}">
                        <a16:creationId xmlns:a16="http://schemas.microsoft.com/office/drawing/2014/main" id="{D75507DD-51E2-3127-4C28-4DC871642197}"/>
                      </a:ext>
                    </a:extLst>
                  </p:cNvPr>
                  <p:cNvSpPr/>
                  <p:nvPr/>
                </p:nvSpPr>
                <p:spPr>
                  <a:xfrm>
                    <a:off x="7916207" y="3099657"/>
                    <a:ext cx="1952815" cy="492821"/>
                  </a:xfrm>
                  <a:custGeom>
                    <a:avLst/>
                    <a:gdLst>
                      <a:gd name="connsiteX0" fmla="*/ 1924534 w 1952815"/>
                      <a:gd name="connsiteY0" fmla="*/ 492822 h 492821"/>
                      <a:gd name="connsiteX1" fmla="*/ 1903068 w 1952815"/>
                      <a:gd name="connsiteY1" fmla="*/ 482953 h 492821"/>
                      <a:gd name="connsiteX2" fmla="*/ 1494345 w 1952815"/>
                      <a:gd name="connsiteY2" fmla="*/ 171878 h 492821"/>
                      <a:gd name="connsiteX3" fmla="*/ 975519 w 1952815"/>
                      <a:gd name="connsiteY3" fmla="*/ 56588 h 492821"/>
                      <a:gd name="connsiteX4" fmla="*/ 457938 w 1952815"/>
                      <a:gd name="connsiteY4" fmla="*/ 171293 h 492821"/>
                      <a:gd name="connsiteX5" fmla="*/ 236939 w 1952815"/>
                      <a:gd name="connsiteY5" fmla="*/ 304980 h 492821"/>
                      <a:gd name="connsiteX6" fmla="*/ 49725 w 1952815"/>
                      <a:gd name="connsiteY6" fmla="*/ 480916 h 492821"/>
                      <a:gd name="connsiteX7" fmla="*/ 9811 w 1952815"/>
                      <a:gd name="connsiteY7" fmla="*/ 483859 h 492821"/>
                      <a:gd name="connsiteX8" fmla="*/ 6868 w 1952815"/>
                      <a:gd name="connsiteY8" fmla="*/ 443932 h 492821"/>
                      <a:gd name="connsiteX9" fmla="*/ 202703 w 1952815"/>
                      <a:gd name="connsiteY9" fmla="*/ 259902 h 492821"/>
                      <a:gd name="connsiteX10" fmla="*/ 433944 w 1952815"/>
                      <a:gd name="connsiteY10" fmla="*/ 120045 h 492821"/>
                      <a:gd name="connsiteX11" fmla="*/ 975500 w 1952815"/>
                      <a:gd name="connsiteY11" fmla="*/ 0 h 492821"/>
                      <a:gd name="connsiteX12" fmla="*/ 1518376 w 1952815"/>
                      <a:gd name="connsiteY12" fmla="*/ 120649 h 492821"/>
                      <a:gd name="connsiteX13" fmla="*/ 1750014 w 1952815"/>
                      <a:gd name="connsiteY13" fmla="*/ 261185 h 492821"/>
                      <a:gd name="connsiteX14" fmla="*/ 1945981 w 1952815"/>
                      <a:gd name="connsiteY14" fmla="*/ 446083 h 492821"/>
                      <a:gd name="connsiteX15" fmla="*/ 1942963 w 1952815"/>
                      <a:gd name="connsiteY15" fmla="*/ 485991 h 492821"/>
                      <a:gd name="connsiteX16" fmla="*/ 1924534 w 1952815"/>
                      <a:gd name="connsiteY16" fmla="*/ 492822 h 492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2815" h="492821">
                        <a:moveTo>
                          <a:pt x="1924534" y="492822"/>
                        </a:moveTo>
                        <a:cubicBezTo>
                          <a:pt x="1916574" y="492822"/>
                          <a:pt x="1908651" y="489482"/>
                          <a:pt x="1903068" y="482953"/>
                        </a:cubicBezTo>
                        <a:cubicBezTo>
                          <a:pt x="1790890" y="352342"/>
                          <a:pt x="1649549" y="244769"/>
                          <a:pt x="1494345" y="171878"/>
                        </a:cubicBezTo>
                        <a:cubicBezTo>
                          <a:pt x="1331463" y="95383"/>
                          <a:pt x="1156905" y="56588"/>
                          <a:pt x="975519" y="56588"/>
                        </a:cubicBezTo>
                        <a:cubicBezTo>
                          <a:pt x="794133" y="56588"/>
                          <a:pt x="620480" y="95175"/>
                          <a:pt x="457938" y="171293"/>
                        </a:cubicBezTo>
                        <a:cubicBezTo>
                          <a:pt x="380015" y="207786"/>
                          <a:pt x="305657" y="252751"/>
                          <a:pt x="236939" y="304980"/>
                        </a:cubicBezTo>
                        <a:cubicBezTo>
                          <a:pt x="168712" y="356814"/>
                          <a:pt x="105729" y="416006"/>
                          <a:pt x="49725" y="480916"/>
                        </a:cubicBezTo>
                        <a:cubicBezTo>
                          <a:pt x="39520" y="492746"/>
                          <a:pt x="21656" y="494067"/>
                          <a:pt x="9811" y="483859"/>
                        </a:cubicBezTo>
                        <a:cubicBezTo>
                          <a:pt x="-2017" y="473651"/>
                          <a:pt x="-3337" y="455782"/>
                          <a:pt x="6868" y="443932"/>
                        </a:cubicBezTo>
                        <a:cubicBezTo>
                          <a:pt x="65456" y="376022"/>
                          <a:pt x="131345" y="314113"/>
                          <a:pt x="202703" y="259902"/>
                        </a:cubicBezTo>
                        <a:cubicBezTo>
                          <a:pt x="274609" y="205276"/>
                          <a:pt x="352419" y="158217"/>
                          <a:pt x="433944" y="120045"/>
                        </a:cubicBezTo>
                        <a:cubicBezTo>
                          <a:pt x="604032" y="40399"/>
                          <a:pt x="786248" y="0"/>
                          <a:pt x="975500" y="0"/>
                        </a:cubicBezTo>
                        <a:cubicBezTo>
                          <a:pt x="1164752" y="0"/>
                          <a:pt x="1347912" y="40587"/>
                          <a:pt x="1518376" y="120649"/>
                        </a:cubicBezTo>
                        <a:cubicBezTo>
                          <a:pt x="1600072" y="159009"/>
                          <a:pt x="1678014" y="206295"/>
                          <a:pt x="1750014" y="261185"/>
                        </a:cubicBezTo>
                        <a:cubicBezTo>
                          <a:pt x="1821466" y="315660"/>
                          <a:pt x="1887411" y="377872"/>
                          <a:pt x="1945981" y="446083"/>
                        </a:cubicBezTo>
                        <a:cubicBezTo>
                          <a:pt x="1956167" y="457933"/>
                          <a:pt x="1954809" y="475802"/>
                          <a:pt x="1942963" y="485991"/>
                        </a:cubicBezTo>
                        <a:cubicBezTo>
                          <a:pt x="1937625" y="490576"/>
                          <a:pt x="1931060" y="492822"/>
                          <a:pt x="1924534" y="492822"/>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sp>
                <p:nvSpPr>
                  <p:cNvPr id="39" name="Freeform 15">
                    <a:extLst>
                      <a:ext uri="{FF2B5EF4-FFF2-40B4-BE49-F238E27FC236}">
                        <a16:creationId xmlns:a16="http://schemas.microsoft.com/office/drawing/2014/main" id="{384EF888-90FD-29BB-AAB2-9C040CA7DEB3}"/>
                      </a:ext>
                    </a:extLst>
                  </p:cNvPr>
                  <p:cNvSpPr/>
                  <p:nvPr/>
                </p:nvSpPr>
                <p:spPr>
                  <a:xfrm>
                    <a:off x="8174761" y="3418713"/>
                    <a:ext cx="1435685" cy="373909"/>
                  </a:xfrm>
                  <a:custGeom>
                    <a:avLst/>
                    <a:gdLst>
                      <a:gd name="connsiteX0" fmla="*/ 1407405 w 1435685"/>
                      <a:gd name="connsiteY0" fmla="*/ 373909 h 373909"/>
                      <a:gd name="connsiteX1" fmla="*/ 1385921 w 1435685"/>
                      <a:gd name="connsiteY1" fmla="*/ 364041 h 373909"/>
                      <a:gd name="connsiteX2" fmla="*/ 717191 w 1435685"/>
                      <a:gd name="connsiteY2" fmla="*/ 56607 h 373909"/>
                      <a:gd name="connsiteX3" fmla="*/ 344025 w 1435685"/>
                      <a:gd name="connsiteY3" fmla="*/ 139310 h 373909"/>
                      <a:gd name="connsiteX4" fmla="*/ 49725 w 1435685"/>
                      <a:gd name="connsiteY4" fmla="*/ 362588 h 373909"/>
                      <a:gd name="connsiteX5" fmla="*/ 9811 w 1435685"/>
                      <a:gd name="connsiteY5" fmla="*/ 365531 h 373909"/>
                      <a:gd name="connsiteX6" fmla="*/ 6868 w 1435685"/>
                      <a:gd name="connsiteY6" fmla="*/ 325604 h 373909"/>
                      <a:gd name="connsiteX7" fmla="*/ 320031 w 1435685"/>
                      <a:gd name="connsiteY7" fmla="*/ 88043 h 373909"/>
                      <a:gd name="connsiteX8" fmla="*/ 717191 w 1435685"/>
                      <a:gd name="connsiteY8" fmla="*/ 0 h 373909"/>
                      <a:gd name="connsiteX9" fmla="*/ 1428853 w 1435685"/>
                      <a:gd name="connsiteY9" fmla="*/ 327152 h 373909"/>
                      <a:gd name="connsiteX10" fmla="*/ 1425816 w 1435685"/>
                      <a:gd name="connsiteY10" fmla="*/ 367060 h 373909"/>
                      <a:gd name="connsiteX11" fmla="*/ 1407387 w 1435685"/>
                      <a:gd name="connsiteY11" fmla="*/ 373890 h 373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5685" h="373909">
                        <a:moveTo>
                          <a:pt x="1407405" y="373909"/>
                        </a:moveTo>
                        <a:cubicBezTo>
                          <a:pt x="1399445" y="373909"/>
                          <a:pt x="1391523" y="370569"/>
                          <a:pt x="1385921" y="364041"/>
                        </a:cubicBezTo>
                        <a:cubicBezTo>
                          <a:pt x="1218191" y="168670"/>
                          <a:pt x="974444" y="56607"/>
                          <a:pt x="717191" y="56607"/>
                        </a:cubicBezTo>
                        <a:cubicBezTo>
                          <a:pt x="586753" y="56607"/>
                          <a:pt x="461201" y="84439"/>
                          <a:pt x="344025" y="139310"/>
                        </a:cubicBezTo>
                        <a:cubicBezTo>
                          <a:pt x="232356" y="191615"/>
                          <a:pt x="130590" y="268809"/>
                          <a:pt x="49725" y="362588"/>
                        </a:cubicBezTo>
                        <a:cubicBezTo>
                          <a:pt x="39520" y="374419"/>
                          <a:pt x="21656" y="375739"/>
                          <a:pt x="9811" y="365531"/>
                        </a:cubicBezTo>
                        <a:cubicBezTo>
                          <a:pt x="-2017" y="355323"/>
                          <a:pt x="-3337" y="337454"/>
                          <a:pt x="6868" y="325604"/>
                        </a:cubicBezTo>
                        <a:cubicBezTo>
                          <a:pt x="92902" y="225844"/>
                          <a:pt x="201194" y="143688"/>
                          <a:pt x="320031" y="88043"/>
                        </a:cubicBezTo>
                        <a:cubicBezTo>
                          <a:pt x="444772" y="29624"/>
                          <a:pt x="578397" y="0"/>
                          <a:pt x="717191" y="0"/>
                        </a:cubicBezTo>
                        <a:cubicBezTo>
                          <a:pt x="990968" y="0"/>
                          <a:pt x="1250352" y="119252"/>
                          <a:pt x="1428853" y="327152"/>
                        </a:cubicBezTo>
                        <a:cubicBezTo>
                          <a:pt x="1439039" y="339001"/>
                          <a:pt x="1437681" y="356870"/>
                          <a:pt x="1425816" y="367060"/>
                        </a:cubicBezTo>
                        <a:cubicBezTo>
                          <a:pt x="1420478" y="371645"/>
                          <a:pt x="1413913" y="373890"/>
                          <a:pt x="1407387" y="373890"/>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sp>
                <p:nvSpPr>
                  <p:cNvPr id="40" name="Freeform 16">
                    <a:extLst>
                      <a:ext uri="{FF2B5EF4-FFF2-40B4-BE49-F238E27FC236}">
                        <a16:creationId xmlns:a16="http://schemas.microsoft.com/office/drawing/2014/main" id="{7B92DF8B-8F9D-EBE5-0F0E-F3D704001591}"/>
                      </a:ext>
                    </a:extLst>
                  </p:cNvPr>
                  <p:cNvSpPr/>
                  <p:nvPr/>
                </p:nvSpPr>
                <p:spPr>
                  <a:xfrm>
                    <a:off x="8428133" y="3734449"/>
                    <a:ext cx="928960" cy="242769"/>
                  </a:xfrm>
                  <a:custGeom>
                    <a:avLst/>
                    <a:gdLst>
                      <a:gd name="connsiteX0" fmla="*/ 900667 w 928960"/>
                      <a:gd name="connsiteY0" fmla="*/ 242769 h 242769"/>
                      <a:gd name="connsiteX1" fmla="*/ 880257 w 928960"/>
                      <a:gd name="connsiteY1" fmla="*/ 234071 h 242769"/>
                      <a:gd name="connsiteX2" fmla="*/ 694098 w 928960"/>
                      <a:gd name="connsiteY2" fmla="*/ 104308 h 242769"/>
                      <a:gd name="connsiteX3" fmla="*/ 464027 w 928960"/>
                      <a:gd name="connsiteY3" fmla="*/ 56607 h 242769"/>
                      <a:gd name="connsiteX4" fmla="*/ 234540 w 928960"/>
                      <a:gd name="connsiteY4" fmla="*/ 104063 h 242769"/>
                      <a:gd name="connsiteX5" fmla="*/ 48664 w 928960"/>
                      <a:gd name="connsiteY5" fmla="*/ 233240 h 242769"/>
                      <a:gd name="connsiteX6" fmla="*/ 8656 w 928960"/>
                      <a:gd name="connsiteY6" fmla="*/ 233976 h 242769"/>
                      <a:gd name="connsiteX7" fmla="*/ 7920 w 928960"/>
                      <a:gd name="connsiteY7" fmla="*/ 193955 h 242769"/>
                      <a:gd name="connsiteX8" fmla="*/ 212018 w 928960"/>
                      <a:gd name="connsiteY8" fmla="*/ 52135 h 242769"/>
                      <a:gd name="connsiteX9" fmla="*/ 464046 w 928960"/>
                      <a:gd name="connsiteY9" fmla="*/ 0 h 242769"/>
                      <a:gd name="connsiteX10" fmla="*/ 716696 w 928960"/>
                      <a:gd name="connsiteY10" fmla="*/ 52399 h 242769"/>
                      <a:gd name="connsiteX11" fmla="*/ 921077 w 928960"/>
                      <a:gd name="connsiteY11" fmla="*/ 194861 h 242769"/>
                      <a:gd name="connsiteX12" fmla="*/ 920265 w 928960"/>
                      <a:gd name="connsiteY12" fmla="*/ 234882 h 242769"/>
                      <a:gd name="connsiteX13" fmla="*/ 900667 w 928960"/>
                      <a:gd name="connsiteY13" fmla="*/ 242769 h 24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8960" h="242769">
                        <a:moveTo>
                          <a:pt x="900667" y="242769"/>
                        </a:moveTo>
                        <a:cubicBezTo>
                          <a:pt x="893235" y="242769"/>
                          <a:pt x="885803" y="239863"/>
                          <a:pt x="880257" y="234071"/>
                        </a:cubicBezTo>
                        <a:cubicBezTo>
                          <a:pt x="826969" y="178558"/>
                          <a:pt x="764344" y="134895"/>
                          <a:pt x="694098" y="104308"/>
                        </a:cubicBezTo>
                        <a:cubicBezTo>
                          <a:pt x="621419" y="72665"/>
                          <a:pt x="544006" y="56607"/>
                          <a:pt x="464027" y="56607"/>
                        </a:cubicBezTo>
                        <a:cubicBezTo>
                          <a:pt x="384048" y="56607"/>
                          <a:pt x="307049" y="72570"/>
                          <a:pt x="234540" y="104063"/>
                        </a:cubicBezTo>
                        <a:cubicBezTo>
                          <a:pt x="164464" y="134499"/>
                          <a:pt x="101914" y="177954"/>
                          <a:pt x="48664" y="233240"/>
                        </a:cubicBezTo>
                        <a:cubicBezTo>
                          <a:pt x="37818" y="244505"/>
                          <a:pt x="19898" y="244826"/>
                          <a:pt x="8656" y="233976"/>
                        </a:cubicBezTo>
                        <a:cubicBezTo>
                          <a:pt x="-2586" y="223127"/>
                          <a:pt x="-2926" y="205220"/>
                          <a:pt x="7920" y="193955"/>
                        </a:cubicBezTo>
                        <a:cubicBezTo>
                          <a:pt x="66395" y="133272"/>
                          <a:pt x="135057" y="85552"/>
                          <a:pt x="212018" y="52135"/>
                        </a:cubicBezTo>
                        <a:cubicBezTo>
                          <a:pt x="291695" y="17529"/>
                          <a:pt x="376484" y="0"/>
                          <a:pt x="464046" y="0"/>
                        </a:cubicBezTo>
                        <a:cubicBezTo>
                          <a:pt x="551608" y="0"/>
                          <a:pt x="636849" y="17624"/>
                          <a:pt x="716696" y="52399"/>
                        </a:cubicBezTo>
                        <a:cubicBezTo>
                          <a:pt x="793827" y="85986"/>
                          <a:pt x="862601" y="133914"/>
                          <a:pt x="921077" y="194861"/>
                        </a:cubicBezTo>
                        <a:cubicBezTo>
                          <a:pt x="931904" y="206144"/>
                          <a:pt x="931527" y="224051"/>
                          <a:pt x="920265" y="234882"/>
                        </a:cubicBezTo>
                        <a:cubicBezTo>
                          <a:pt x="914776" y="240146"/>
                          <a:pt x="907722" y="242769"/>
                          <a:pt x="900667" y="242769"/>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grpSp>
            <p:sp>
              <p:nvSpPr>
                <p:cNvPr id="37" name="Freeform 17">
                  <a:extLst>
                    <a:ext uri="{FF2B5EF4-FFF2-40B4-BE49-F238E27FC236}">
                      <a16:creationId xmlns:a16="http://schemas.microsoft.com/office/drawing/2014/main" id="{77FDEA80-0281-2F57-58AA-372ACAEA3BA8}"/>
                    </a:ext>
                  </a:extLst>
                </p:cNvPr>
                <p:cNvSpPr/>
                <p:nvPr/>
              </p:nvSpPr>
              <p:spPr>
                <a:xfrm>
                  <a:off x="8777012" y="4125027"/>
                  <a:ext cx="350628" cy="350738"/>
                </a:xfrm>
                <a:custGeom>
                  <a:avLst/>
                  <a:gdLst>
                    <a:gd name="connsiteX0" fmla="*/ 175312 w 350624"/>
                    <a:gd name="connsiteY0" fmla="*/ 350738 h 350737"/>
                    <a:gd name="connsiteX1" fmla="*/ 0 w 350624"/>
                    <a:gd name="connsiteY1" fmla="*/ 175369 h 350737"/>
                    <a:gd name="connsiteX2" fmla="*/ 175312 w 350624"/>
                    <a:gd name="connsiteY2" fmla="*/ 0 h 350737"/>
                    <a:gd name="connsiteX3" fmla="*/ 350625 w 350624"/>
                    <a:gd name="connsiteY3" fmla="*/ 175369 h 350737"/>
                    <a:gd name="connsiteX4" fmla="*/ 175312 w 350624"/>
                    <a:gd name="connsiteY4" fmla="*/ 350738 h 350737"/>
                    <a:gd name="connsiteX5" fmla="*/ 175312 w 350624"/>
                    <a:gd name="connsiteY5" fmla="*/ 56607 h 350737"/>
                    <a:gd name="connsiteX6" fmla="*/ 56589 w 350624"/>
                    <a:gd name="connsiteY6" fmla="*/ 175369 h 350737"/>
                    <a:gd name="connsiteX7" fmla="*/ 175312 w 350624"/>
                    <a:gd name="connsiteY7" fmla="*/ 294131 h 350737"/>
                    <a:gd name="connsiteX8" fmla="*/ 294036 w 350624"/>
                    <a:gd name="connsiteY8" fmla="*/ 175369 h 350737"/>
                    <a:gd name="connsiteX9" fmla="*/ 175312 w 350624"/>
                    <a:gd name="connsiteY9" fmla="*/ 56607 h 35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0624" h="350737">
                      <a:moveTo>
                        <a:pt x="175312" y="350738"/>
                      </a:moveTo>
                      <a:cubicBezTo>
                        <a:pt x="78640" y="350738"/>
                        <a:pt x="0" y="272073"/>
                        <a:pt x="0" y="175369"/>
                      </a:cubicBezTo>
                      <a:cubicBezTo>
                        <a:pt x="0" y="78665"/>
                        <a:pt x="78640" y="0"/>
                        <a:pt x="175312" y="0"/>
                      </a:cubicBezTo>
                      <a:cubicBezTo>
                        <a:pt x="271985" y="0"/>
                        <a:pt x="350625" y="78665"/>
                        <a:pt x="350625" y="175369"/>
                      </a:cubicBezTo>
                      <a:cubicBezTo>
                        <a:pt x="350625" y="272073"/>
                        <a:pt x="271985" y="350738"/>
                        <a:pt x="175312" y="350738"/>
                      </a:cubicBezTo>
                      <a:close/>
                      <a:moveTo>
                        <a:pt x="175312" y="56607"/>
                      </a:moveTo>
                      <a:cubicBezTo>
                        <a:pt x="109839" y="56607"/>
                        <a:pt x="56589" y="109893"/>
                        <a:pt x="56589" y="175369"/>
                      </a:cubicBezTo>
                      <a:cubicBezTo>
                        <a:pt x="56589" y="240845"/>
                        <a:pt x="109858" y="294131"/>
                        <a:pt x="175312" y="294131"/>
                      </a:cubicBezTo>
                      <a:cubicBezTo>
                        <a:pt x="240767" y="294131"/>
                        <a:pt x="294036" y="240845"/>
                        <a:pt x="294036" y="175369"/>
                      </a:cubicBezTo>
                      <a:cubicBezTo>
                        <a:pt x="294036" y="109893"/>
                        <a:pt x="240767" y="56607"/>
                        <a:pt x="175312" y="56607"/>
                      </a:cubicBezTo>
                      <a:close/>
                    </a:path>
                  </a:pathLst>
                </a:custGeom>
                <a:grpFill/>
                <a:ln w="1877"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ptos Display"/>
                  </a:endParaRPr>
                </a:p>
              </p:txBody>
            </p:sp>
          </p:grpSp>
        </p:grpSp>
        <p:sp>
          <p:nvSpPr>
            <p:cNvPr id="25" name="Rounded Rectangle 62">
              <a:extLst>
                <a:ext uri="{FF2B5EF4-FFF2-40B4-BE49-F238E27FC236}">
                  <a16:creationId xmlns:a16="http://schemas.microsoft.com/office/drawing/2014/main" id="{B0A54018-F321-BC2B-2CB6-62D8A282FF09}"/>
                </a:ext>
              </a:extLst>
            </p:cNvPr>
            <p:cNvSpPr/>
            <p:nvPr/>
          </p:nvSpPr>
          <p:spPr>
            <a:xfrm>
              <a:off x="2636100" y="4599803"/>
              <a:ext cx="1072753" cy="243940"/>
            </a:xfrm>
            <a:prstGeom prst="rect">
              <a:avLst/>
            </a:prstGeom>
            <a:noFill/>
            <a:ln w="0" cap="flat" cmpd="sng" algn="ctr">
              <a:noFill/>
              <a:prstDash val="solid"/>
            </a:ln>
            <a:effectLst/>
          </p:spPr>
          <p:txBody>
            <a:bodyPr lIns="0" tIns="0" rIns="0" bIns="0" rtlCol="0" anchor="t"/>
            <a:lstStyle/>
            <a:p>
              <a:pPr marL="0" marR="0" lvl="0" indent="0" defTabSz="1706795" eaLnBrk="1" fontAlgn="auto" latinLnBrk="0" hangingPunct="1">
                <a:lnSpc>
                  <a:spcPct val="100000"/>
                </a:lnSpc>
                <a:spcBef>
                  <a:spcPts val="0"/>
                </a:spcBef>
                <a:spcAft>
                  <a:spcPts val="0"/>
                </a:spcAft>
                <a:buClrTx/>
                <a:buSzTx/>
                <a:buFontTx/>
                <a:buNone/>
                <a:tabLst/>
                <a:defRPr/>
              </a:pPr>
              <a:r>
                <a:rPr kumimoji="0" lang="en-US" sz="1400" b="0" u="none" strike="noStrike" kern="0" cap="none" spc="0" normalizeH="0" baseline="0" noProof="0">
                  <a:ln>
                    <a:noFill/>
                  </a:ln>
                  <a:solidFill>
                    <a:srgbClr val="FFFFFF"/>
                  </a:solidFill>
                  <a:effectLst/>
                  <a:uLnTx/>
                  <a:uFillTx/>
                  <a:latin typeface="+mj-lt"/>
                  <a:ea typeface="+mn-ea"/>
                  <a:cs typeface="Calibri"/>
                  <a:sym typeface="Calibri"/>
                </a:rPr>
                <a:t>CPE / FWA</a:t>
              </a:r>
            </a:p>
          </p:txBody>
        </p:sp>
        <p:cxnSp>
          <p:nvCxnSpPr>
            <p:cNvPr id="26" name="Straight Arrow Connector 25">
              <a:extLst>
                <a:ext uri="{FF2B5EF4-FFF2-40B4-BE49-F238E27FC236}">
                  <a16:creationId xmlns:a16="http://schemas.microsoft.com/office/drawing/2014/main" id="{44B80DB3-9898-C1A5-F672-CBF40D1A281F}"/>
                </a:ext>
              </a:extLst>
            </p:cNvPr>
            <p:cNvCxnSpPr>
              <a:cxnSpLocks/>
            </p:cNvCxnSpPr>
            <p:nvPr/>
          </p:nvCxnSpPr>
          <p:spPr>
            <a:xfrm>
              <a:off x="1426288" y="4699747"/>
              <a:ext cx="448547" cy="501377"/>
            </a:xfrm>
            <a:prstGeom prst="straightConnector1">
              <a:avLst/>
            </a:prstGeom>
            <a:noFill/>
            <a:ln w="12700" cap="rnd" cmpd="sng" algn="ctr">
              <a:solidFill>
                <a:srgbClr val="F5EF32"/>
              </a:solidFill>
              <a:prstDash val="solid"/>
              <a:round/>
              <a:headEnd type="triangle"/>
              <a:tailEnd type="triangle"/>
            </a:ln>
            <a:effectLst/>
          </p:spPr>
        </p:cxnSp>
        <p:cxnSp>
          <p:nvCxnSpPr>
            <p:cNvPr id="28" name="Straight Arrow Connector 27">
              <a:extLst>
                <a:ext uri="{FF2B5EF4-FFF2-40B4-BE49-F238E27FC236}">
                  <a16:creationId xmlns:a16="http://schemas.microsoft.com/office/drawing/2014/main" id="{9838E5B3-9DAF-1E19-3601-509B2F211742}"/>
                </a:ext>
              </a:extLst>
            </p:cNvPr>
            <p:cNvCxnSpPr>
              <a:cxnSpLocks/>
            </p:cNvCxnSpPr>
            <p:nvPr/>
          </p:nvCxnSpPr>
          <p:spPr>
            <a:xfrm>
              <a:off x="1358153" y="4783577"/>
              <a:ext cx="456064" cy="1294201"/>
            </a:xfrm>
            <a:prstGeom prst="straightConnector1">
              <a:avLst/>
            </a:prstGeom>
            <a:noFill/>
            <a:ln w="12700" cap="rnd" cmpd="sng" algn="ctr">
              <a:solidFill>
                <a:srgbClr val="F5EF32"/>
              </a:solidFill>
              <a:prstDash val="solid"/>
              <a:round/>
              <a:headEnd type="triangle"/>
              <a:tailEnd type="triangle"/>
            </a:ln>
            <a:effectLst/>
          </p:spPr>
        </p:cxnSp>
        <p:grpSp>
          <p:nvGrpSpPr>
            <p:cNvPr id="27" name="Group 26">
              <a:extLst>
                <a:ext uri="{FF2B5EF4-FFF2-40B4-BE49-F238E27FC236}">
                  <a16:creationId xmlns:a16="http://schemas.microsoft.com/office/drawing/2014/main" id="{A092C1F2-2577-6884-0B1E-13F46FA5B5DA}"/>
                </a:ext>
              </a:extLst>
            </p:cNvPr>
            <p:cNvGrpSpPr/>
            <p:nvPr/>
          </p:nvGrpSpPr>
          <p:grpSpPr>
            <a:xfrm>
              <a:off x="1192631" y="4506187"/>
              <a:ext cx="242660" cy="237852"/>
              <a:chOff x="8562664" y="3261562"/>
              <a:chExt cx="1001931" cy="834214"/>
            </a:xfrm>
          </p:grpSpPr>
          <p:sp>
            <p:nvSpPr>
              <p:cNvPr id="29" name="Oval 28">
                <a:extLst>
                  <a:ext uri="{FF2B5EF4-FFF2-40B4-BE49-F238E27FC236}">
                    <a16:creationId xmlns:a16="http://schemas.microsoft.com/office/drawing/2014/main" id="{CD77A240-BFF2-3A65-EA2A-7F2FE4947376}"/>
                  </a:ext>
                </a:extLst>
              </p:cNvPr>
              <p:cNvSpPr>
                <a:spLocks noChangeAspect="1"/>
              </p:cNvSpPr>
              <p:nvPr/>
            </p:nvSpPr>
            <p:spPr bwMode="gray">
              <a:xfrm>
                <a:off x="8610609" y="3300302"/>
                <a:ext cx="906040" cy="756731"/>
              </a:xfrm>
              <a:prstGeom prst="ellipse">
                <a:avLst/>
              </a:prstGeom>
              <a:solidFill>
                <a:srgbClr val="FFFFFF"/>
              </a:solidFill>
              <a:ln w="10795" cap="flat" cmpd="sng" algn="ctr">
                <a:noFill/>
                <a:prstDash val="solid"/>
              </a:ln>
              <a:effectLst>
                <a:innerShdw blurRad="38100" dist="25400" dir="13500000">
                  <a:srgbClr val="2853DC">
                    <a:lumMod val="50000"/>
                    <a:alpha val="85000"/>
                  </a:srgbClr>
                </a:innerShdw>
                <a:softEdge rad="0"/>
              </a:effectLst>
            </p:spPr>
            <p:txBody>
              <a:bodyPr rot="0" spcFirstLastPara="0" vertOverflow="overflow" horzOverflow="overflow" vert="horz" wrap="none" lIns="77724" tIns="38862" rIns="77724" bIns="38862"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6000" b="1" i="0" u="none" strike="noStrike" kern="0" cap="none" spc="0" normalizeH="0" baseline="0" noProof="0">
                  <a:ln>
                    <a:noFill/>
                  </a:ln>
                  <a:solidFill>
                    <a:srgbClr val="4A5A74"/>
                  </a:solidFill>
                  <a:effectLst>
                    <a:innerShdw blurRad="63500" dist="50800" dir="13500000">
                      <a:srgbClr val="314FD5">
                        <a:lumMod val="50000"/>
                        <a:alpha val="15000"/>
                      </a:srgbClr>
                    </a:innerShdw>
                  </a:effectLst>
                  <a:uLnTx/>
                  <a:uFillTx/>
                  <a:latin typeface="Aptos Display"/>
                </a:endParaRPr>
              </a:p>
            </p:txBody>
          </p:sp>
          <p:grpSp>
            <p:nvGrpSpPr>
              <p:cNvPr id="30" name="Group 29">
                <a:extLst>
                  <a:ext uri="{FF2B5EF4-FFF2-40B4-BE49-F238E27FC236}">
                    <a16:creationId xmlns:a16="http://schemas.microsoft.com/office/drawing/2014/main" id="{B5982759-E9DA-F9EA-B471-1FC8EFAA321D}"/>
                  </a:ext>
                </a:extLst>
              </p:cNvPr>
              <p:cNvGrpSpPr/>
              <p:nvPr/>
            </p:nvGrpSpPr>
            <p:grpSpPr>
              <a:xfrm>
                <a:off x="8562664" y="3261562"/>
                <a:ext cx="1001931" cy="834214"/>
                <a:chOff x="12934438" y="4241818"/>
                <a:chExt cx="858308" cy="714634"/>
              </a:xfrm>
              <a:solidFill>
                <a:srgbClr val="F7F8FA"/>
              </a:solidFill>
            </p:grpSpPr>
            <p:sp>
              <p:nvSpPr>
                <p:cNvPr id="32" name="Freeform 14">
                  <a:extLst>
                    <a:ext uri="{FF2B5EF4-FFF2-40B4-BE49-F238E27FC236}">
                      <a16:creationId xmlns:a16="http://schemas.microsoft.com/office/drawing/2014/main" id="{598048FC-AE09-9219-E766-6A1F9C37C4C2}"/>
                    </a:ext>
                  </a:extLst>
                </p:cNvPr>
                <p:cNvSpPr/>
                <p:nvPr/>
              </p:nvSpPr>
              <p:spPr>
                <a:xfrm>
                  <a:off x="12967435" y="4269270"/>
                  <a:ext cx="792317" cy="659724"/>
                </a:xfrm>
                <a:custGeom>
                  <a:avLst/>
                  <a:gdLst>
                    <a:gd name="connsiteX0" fmla="*/ 1865137 w 1908094"/>
                    <a:gd name="connsiteY0" fmla="*/ 670136 h 1908134"/>
                    <a:gd name="connsiteX1" fmla="*/ 1846278 w 1908094"/>
                    <a:gd name="connsiteY1" fmla="*/ 615684 h 1908134"/>
                    <a:gd name="connsiteX2" fmla="*/ 1824263 w 1908094"/>
                    <a:gd name="connsiteY2" fmla="*/ 562423 h 1908134"/>
                    <a:gd name="connsiteX3" fmla="*/ 1798953 w 1908094"/>
                    <a:gd name="connsiteY3" fmla="*/ 510652 h 1908134"/>
                    <a:gd name="connsiteX4" fmla="*/ 1792204 w 1908094"/>
                    <a:gd name="connsiteY4" fmla="*/ 497927 h 1908134"/>
                    <a:gd name="connsiteX5" fmla="*/ 1785176 w 1908094"/>
                    <a:gd name="connsiteY5" fmla="*/ 485341 h 1908134"/>
                    <a:gd name="connsiteX6" fmla="*/ 1781663 w 1908094"/>
                    <a:gd name="connsiteY6" fmla="*/ 479048 h 1908134"/>
                    <a:gd name="connsiteX7" fmla="*/ 1777990 w 1908094"/>
                    <a:gd name="connsiteY7" fmla="*/ 472855 h 1908134"/>
                    <a:gd name="connsiteX8" fmla="*/ 1770665 w 1908094"/>
                    <a:gd name="connsiteY8" fmla="*/ 460448 h 1908134"/>
                    <a:gd name="connsiteX9" fmla="*/ 1739280 w 1908094"/>
                    <a:gd name="connsiteY9" fmla="*/ 412110 h 1908134"/>
                    <a:gd name="connsiteX10" fmla="*/ 1705136 w 1908094"/>
                    <a:gd name="connsiteY10" fmla="*/ 365678 h 1908134"/>
                    <a:gd name="connsiteX11" fmla="*/ 1668154 w 1908094"/>
                    <a:gd name="connsiteY11" fmla="*/ 321450 h 1908134"/>
                    <a:gd name="connsiteX12" fmla="*/ 1628689 w 1908094"/>
                    <a:gd name="connsiteY12" fmla="*/ 279425 h 1908134"/>
                    <a:gd name="connsiteX13" fmla="*/ 1586665 w 1908094"/>
                    <a:gd name="connsiteY13" fmla="*/ 239961 h 1908134"/>
                    <a:gd name="connsiteX14" fmla="*/ 1542436 w 1908094"/>
                    <a:gd name="connsiteY14" fmla="*/ 202978 h 1908134"/>
                    <a:gd name="connsiteX15" fmla="*/ 1496004 w 1908094"/>
                    <a:gd name="connsiteY15" fmla="*/ 168834 h 1908134"/>
                    <a:gd name="connsiteX16" fmla="*/ 1447667 w 1908094"/>
                    <a:gd name="connsiteY16" fmla="*/ 137450 h 1908134"/>
                    <a:gd name="connsiteX17" fmla="*/ 1435260 w 1908094"/>
                    <a:gd name="connsiteY17" fmla="*/ 130124 h 1908134"/>
                    <a:gd name="connsiteX18" fmla="*/ 1429066 w 1908094"/>
                    <a:gd name="connsiteY18" fmla="*/ 126452 h 1908134"/>
                    <a:gd name="connsiteX19" fmla="*/ 1422773 w 1908094"/>
                    <a:gd name="connsiteY19" fmla="*/ 122938 h 1908134"/>
                    <a:gd name="connsiteX20" fmla="*/ 1410188 w 1908094"/>
                    <a:gd name="connsiteY20" fmla="*/ 115911 h 1908134"/>
                    <a:gd name="connsiteX21" fmla="*/ 1397463 w 1908094"/>
                    <a:gd name="connsiteY21" fmla="*/ 109162 h 1908134"/>
                    <a:gd name="connsiteX22" fmla="*/ 1345691 w 1908094"/>
                    <a:gd name="connsiteY22" fmla="*/ 83851 h 1908134"/>
                    <a:gd name="connsiteX23" fmla="*/ 1292430 w 1908094"/>
                    <a:gd name="connsiteY23" fmla="*/ 61836 h 1908134"/>
                    <a:gd name="connsiteX24" fmla="*/ 1237979 w 1908094"/>
                    <a:gd name="connsiteY24" fmla="*/ 42978 h 1908134"/>
                    <a:gd name="connsiteX25" fmla="*/ 1182435 w 1908094"/>
                    <a:gd name="connsiteY25" fmla="*/ 27593 h 1908134"/>
                    <a:gd name="connsiteX26" fmla="*/ 1069085 w 1908094"/>
                    <a:gd name="connsiteY26" fmla="*/ 6928 h 1908134"/>
                    <a:gd name="connsiteX27" fmla="*/ 954047 w 1908094"/>
                    <a:gd name="connsiteY27" fmla="*/ 0 h 1908134"/>
                    <a:gd name="connsiteX28" fmla="*/ 839010 w 1908094"/>
                    <a:gd name="connsiteY28" fmla="*/ 6928 h 1908134"/>
                    <a:gd name="connsiteX29" fmla="*/ 725660 w 1908094"/>
                    <a:gd name="connsiteY29" fmla="*/ 27593 h 1908134"/>
                    <a:gd name="connsiteX30" fmla="*/ 670116 w 1908094"/>
                    <a:gd name="connsiteY30" fmla="*/ 42978 h 1908134"/>
                    <a:gd name="connsiteX31" fmla="*/ 615664 w 1908094"/>
                    <a:gd name="connsiteY31" fmla="*/ 61836 h 1908134"/>
                    <a:gd name="connsiteX32" fmla="*/ 562404 w 1908094"/>
                    <a:gd name="connsiteY32" fmla="*/ 83851 h 1908134"/>
                    <a:gd name="connsiteX33" fmla="*/ 510632 w 1908094"/>
                    <a:gd name="connsiteY33" fmla="*/ 109162 h 1908134"/>
                    <a:gd name="connsiteX34" fmla="*/ 497907 w 1908094"/>
                    <a:gd name="connsiteY34" fmla="*/ 115911 h 1908134"/>
                    <a:gd name="connsiteX35" fmla="*/ 485321 w 1908094"/>
                    <a:gd name="connsiteY35" fmla="*/ 122938 h 1908134"/>
                    <a:gd name="connsiteX36" fmla="*/ 479029 w 1908094"/>
                    <a:gd name="connsiteY36" fmla="*/ 126452 h 1908134"/>
                    <a:gd name="connsiteX37" fmla="*/ 472835 w 1908094"/>
                    <a:gd name="connsiteY37" fmla="*/ 130124 h 1908134"/>
                    <a:gd name="connsiteX38" fmla="*/ 460428 w 1908094"/>
                    <a:gd name="connsiteY38" fmla="*/ 137450 h 1908134"/>
                    <a:gd name="connsiteX39" fmla="*/ 412090 w 1908094"/>
                    <a:gd name="connsiteY39" fmla="*/ 168834 h 1908134"/>
                    <a:gd name="connsiteX40" fmla="*/ 365659 w 1908094"/>
                    <a:gd name="connsiteY40" fmla="*/ 202978 h 1908134"/>
                    <a:gd name="connsiteX41" fmla="*/ 321430 w 1908094"/>
                    <a:gd name="connsiteY41" fmla="*/ 239961 h 1908134"/>
                    <a:gd name="connsiteX42" fmla="*/ 279405 w 1908094"/>
                    <a:gd name="connsiteY42" fmla="*/ 279425 h 1908134"/>
                    <a:gd name="connsiteX43" fmla="*/ 239941 w 1908094"/>
                    <a:gd name="connsiteY43" fmla="*/ 321450 h 1908134"/>
                    <a:gd name="connsiteX44" fmla="*/ 202958 w 1908094"/>
                    <a:gd name="connsiteY44" fmla="*/ 365678 h 1908134"/>
                    <a:gd name="connsiteX45" fmla="*/ 168814 w 1908094"/>
                    <a:gd name="connsiteY45" fmla="*/ 412110 h 1908134"/>
                    <a:gd name="connsiteX46" fmla="*/ 137430 w 1908094"/>
                    <a:gd name="connsiteY46" fmla="*/ 460448 h 1908134"/>
                    <a:gd name="connsiteX47" fmla="*/ 130105 w 1908094"/>
                    <a:gd name="connsiteY47" fmla="*/ 472855 h 1908134"/>
                    <a:gd name="connsiteX48" fmla="*/ 126432 w 1908094"/>
                    <a:gd name="connsiteY48" fmla="*/ 479048 h 1908134"/>
                    <a:gd name="connsiteX49" fmla="*/ 122918 w 1908094"/>
                    <a:gd name="connsiteY49" fmla="*/ 485341 h 1908134"/>
                    <a:gd name="connsiteX50" fmla="*/ 115891 w 1908094"/>
                    <a:gd name="connsiteY50" fmla="*/ 497927 h 1908134"/>
                    <a:gd name="connsiteX51" fmla="*/ 109142 w 1908094"/>
                    <a:gd name="connsiteY51" fmla="*/ 510652 h 1908134"/>
                    <a:gd name="connsiteX52" fmla="*/ 83832 w 1908094"/>
                    <a:gd name="connsiteY52" fmla="*/ 562423 h 1908134"/>
                    <a:gd name="connsiteX53" fmla="*/ 61817 w 1908094"/>
                    <a:gd name="connsiteY53" fmla="*/ 615684 h 1908134"/>
                    <a:gd name="connsiteX54" fmla="*/ 42958 w 1908094"/>
                    <a:gd name="connsiteY54" fmla="*/ 670136 h 1908134"/>
                    <a:gd name="connsiteX55" fmla="*/ 27573 w 1908094"/>
                    <a:gd name="connsiteY55" fmla="*/ 725679 h 1908134"/>
                    <a:gd name="connsiteX56" fmla="*/ 0 w 1908094"/>
                    <a:gd name="connsiteY56" fmla="*/ 954067 h 1908134"/>
                    <a:gd name="connsiteX57" fmla="*/ 27573 w 1908094"/>
                    <a:gd name="connsiteY57" fmla="*/ 1182455 h 1908134"/>
                    <a:gd name="connsiteX58" fmla="*/ 42958 w 1908094"/>
                    <a:gd name="connsiteY58" fmla="*/ 1237998 h 1908134"/>
                    <a:gd name="connsiteX59" fmla="*/ 61817 w 1908094"/>
                    <a:gd name="connsiteY59" fmla="*/ 1292450 h 1908134"/>
                    <a:gd name="connsiteX60" fmla="*/ 83832 w 1908094"/>
                    <a:gd name="connsiteY60" fmla="*/ 1345711 h 1908134"/>
                    <a:gd name="connsiteX61" fmla="*/ 109142 w 1908094"/>
                    <a:gd name="connsiteY61" fmla="*/ 1397483 h 1908134"/>
                    <a:gd name="connsiteX62" fmla="*/ 115891 w 1908094"/>
                    <a:gd name="connsiteY62" fmla="*/ 1410207 h 1908134"/>
                    <a:gd name="connsiteX63" fmla="*/ 122918 w 1908094"/>
                    <a:gd name="connsiteY63" fmla="*/ 1422793 h 1908134"/>
                    <a:gd name="connsiteX64" fmla="*/ 126432 w 1908094"/>
                    <a:gd name="connsiteY64" fmla="*/ 1429086 h 1908134"/>
                    <a:gd name="connsiteX65" fmla="*/ 130105 w 1908094"/>
                    <a:gd name="connsiteY65" fmla="*/ 1435279 h 1908134"/>
                    <a:gd name="connsiteX66" fmla="*/ 137430 w 1908094"/>
                    <a:gd name="connsiteY66" fmla="*/ 1447686 h 1908134"/>
                    <a:gd name="connsiteX67" fmla="*/ 168814 w 1908094"/>
                    <a:gd name="connsiteY67" fmla="*/ 1496024 h 1908134"/>
                    <a:gd name="connsiteX68" fmla="*/ 202958 w 1908094"/>
                    <a:gd name="connsiteY68" fmla="*/ 1542456 h 1908134"/>
                    <a:gd name="connsiteX69" fmla="*/ 239941 w 1908094"/>
                    <a:gd name="connsiteY69" fmla="*/ 1586684 h 1908134"/>
                    <a:gd name="connsiteX70" fmla="*/ 279405 w 1908094"/>
                    <a:gd name="connsiteY70" fmla="*/ 1628709 h 1908134"/>
                    <a:gd name="connsiteX71" fmla="*/ 321430 w 1908094"/>
                    <a:gd name="connsiteY71" fmla="*/ 1668173 h 1908134"/>
                    <a:gd name="connsiteX72" fmla="*/ 365659 w 1908094"/>
                    <a:gd name="connsiteY72" fmla="*/ 1705156 h 1908134"/>
                    <a:gd name="connsiteX73" fmla="*/ 412090 w 1908094"/>
                    <a:gd name="connsiteY73" fmla="*/ 1739300 h 1908134"/>
                    <a:gd name="connsiteX74" fmla="*/ 460428 w 1908094"/>
                    <a:gd name="connsiteY74" fmla="*/ 1770685 h 1908134"/>
                    <a:gd name="connsiteX75" fmla="*/ 472835 w 1908094"/>
                    <a:gd name="connsiteY75" fmla="*/ 1778010 h 1908134"/>
                    <a:gd name="connsiteX76" fmla="*/ 479029 w 1908094"/>
                    <a:gd name="connsiteY76" fmla="*/ 1781682 h 1908134"/>
                    <a:gd name="connsiteX77" fmla="*/ 485321 w 1908094"/>
                    <a:gd name="connsiteY77" fmla="*/ 1785196 h 1908134"/>
                    <a:gd name="connsiteX78" fmla="*/ 497907 w 1908094"/>
                    <a:gd name="connsiteY78" fmla="*/ 1792223 h 1908134"/>
                    <a:gd name="connsiteX79" fmla="*/ 510632 w 1908094"/>
                    <a:gd name="connsiteY79" fmla="*/ 1798973 h 1908134"/>
                    <a:gd name="connsiteX80" fmla="*/ 562404 w 1908094"/>
                    <a:gd name="connsiteY80" fmla="*/ 1824283 h 1908134"/>
                    <a:gd name="connsiteX81" fmla="*/ 615664 w 1908094"/>
                    <a:gd name="connsiteY81" fmla="*/ 1846298 h 1908134"/>
                    <a:gd name="connsiteX82" fmla="*/ 670116 w 1908094"/>
                    <a:gd name="connsiteY82" fmla="*/ 1865157 h 1908134"/>
                    <a:gd name="connsiteX83" fmla="*/ 725660 w 1908094"/>
                    <a:gd name="connsiteY83" fmla="*/ 1880541 h 1908134"/>
                    <a:gd name="connsiteX84" fmla="*/ 839010 w 1908094"/>
                    <a:gd name="connsiteY84" fmla="*/ 1901206 h 1908134"/>
                    <a:gd name="connsiteX85" fmla="*/ 954047 w 1908094"/>
                    <a:gd name="connsiteY85" fmla="*/ 1908134 h 1908134"/>
                    <a:gd name="connsiteX86" fmla="*/ 1069085 w 1908094"/>
                    <a:gd name="connsiteY86" fmla="*/ 1901206 h 1908134"/>
                    <a:gd name="connsiteX87" fmla="*/ 1182435 w 1908094"/>
                    <a:gd name="connsiteY87" fmla="*/ 1880541 h 1908134"/>
                    <a:gd name="connsiteX88" fmla="*/ 1237979 w 1908094"/>
                    <a:gd name="connsiteY88" fmla="*/ 1865157 h 1908134"/>
                    <a:gd name="connsiteX89" fmla="*/ 1292430 w 1908094"/>
                    <a:gd name="connsiteY89" fmla="*/ 1846298 h 1908134"/>
                    <a:gd name="connsiteX90" fmla="*/ 1345691 w 1908094"/>
                    <a:gd name="connsiteY90" fmla="*/ 1824283 h 1908134"/>
                    <a:gd name="connsiteX91" fmla="*/ 1397463 w 1908094"/>
                    <a:gd name="connsiteY91" fmla="*/ 1798973 h 1908134"/>
                    <a:gd name="connsiteX92" fmla="*/ 1410188 w 1908094"/>
                    <a:gd name="connsiteY92" fmla="*/ 1792223 h 1908134"/>
                    <a:gd name="connsiteX93" fmla="*/ 1422773 w 1908094"/>
                    <a:gd name="connsiteY93" fmla="*/ 1785196 h 1908134"/>
                    <a:gd name="connsiteX94" fmla="*/ 1429066 w 1908094"/>
                    <a:gd name="connsiteY94" fmla="*/ 1781682 h 1908134"/>
                    <a:gd name="connsiteX95" fmla="*/ 1435260 w 1908094"/>
                    <a:gd name="connsiteY95" fmla="*/ 1778010 h 1908134"/>
                    <a:gd name="connsiteX96" fmla="*/ 1447667 w 1908094"/>
                    <a:gd name="connsiteY96" fmla="*/ 1770685 h 1908134"/>
                    <a:gd name="connsiteX97" fmla="*/ 1496004 w 1908094"/>
                    <a:gd name="connsiteY97" fmla="*/ 1739300 h 1908134"/>
                    <a:gd name="connsiteX98" fmla="*/ 1542436 w 1908094"/>
                    <a:gd name="connsiteY98" fmla="*/ 1705156 h 1908134"/>
                    <a:gd name="connsiteX99" fmla="*/ 1586665 w 1908094"/>
                    <a:gd name="connsiteY99" fmla="*/ 1668173 h 1908134"/>
                    <a:gd name="connsiteX100" fmla="*/ 1628689 w 1908094"/>
                    <a:gd name="connsiteY100" fmla="*/ 1628709 h 1908134"/>
                    <a:gd name="connsiteX101" fmla="*/ 1668154 w 1908094"/>
                    <a:gd name="connsiteY101" fmla="*/ 1586684 h 1908134"/>
                    <a:gd name="connsiteX102" fmla="*/ 1705136 w 1908094"/>
                    <a:gd name="connsiteY102" fmla="*/ 1542456 h 1908134"/>
                    <a:gd name="connsiteX103" fmla="*/ 1739280 w 1908094"/>
                    <a:gd name="connsiteY103" fmla="*/ 1496024 h 1908134"/>
                    <a:gd name="connsiteX104" fmla="*/ 1770665 w 1908094"/>
                    <a:gd name="connsiteY104" fmla="*/ 1447686 h 1908134"/>
                    <a:gd name="connsiteX105" fmla="*/ 1777990 w 1908094"/>
                    <a:gd name="connsiteY105" fmla="*/ 1435279 h 1908134"/>
                    <a:gd name="connsiteX106" fmla="*/ 1781663 w 1908094"/>
                    <a:gd name="connsiteY106" fmla="*/ 1429086 h 1908134"/>
                    <a:gd name="connsiteX107" fmla="*/ 1785176 w 1908094"/>
                    <a:gd name="connsiteY107" fmla="*/ 1422793 h 1908134"/>
                    <a:gd name="connsiteX108" fmla="*/ 1792204 w 1908094"/>
                    <a:gd name="connsiteY108" fmla="*/ 1410207 h 1908134"/>
                    <a:gd name="connsiteX109" fmla="*/ 1798953 w 1908094"/>
                    <a:gd name="connsiteY109" fmla="*/ 1397483 h 1908134"/>
                    <a:gd name="connsiteX110" fmla="*/ 1824263 w 1908094"/>
                    <a:gd name="connsiteY110" fmla="*/ 1345711 h 1908134"/>
                    <a:gd name="connsiteX111" fmla="*/ 1846278 w 1908094"/>
                    <a:gd name="connsiteY111" fmla="*/ 1292450 h 1908134"/>
                    <a:gd name="connsiteX112" fmla="*/ 1865137 w 1908094"/>
                    <a:gd name="connsiteY112" fmla="*/ 1237998 h 1908134"/>
                    <a:gd name="connsiteX113" fmla="*/ 1880521 w 1908094"/>
                    <a:gd name="connsiteY113" fmla="*/ 1182455 h 1908134"/>
                    <a:gd name="connsiteX114" fmla="*/ 1908095 w 1908094"/>
                    <a:gd name="connsiteY114" fmla="*/ 954067 h 1908134"/>
                    <a:gd name="connsiteX115" fmla="*/ 1880521 w 1908094"/>
                    <a:gd name="connsiteY115" fmla="*/ 725679 h 1908134"/>
                    <a:gd name="connsiteX116" fmla="*/ 1865137 w 1908094"/>
                    <a:gd name="connsiteY116" fmla="*/ 670136 h 1908134"/>
                    <a:gd name="connsiteX117" fmla="*/ 1841295 w 1908094"/>
                    <a:gd name="connsiteY117" fmla="*/ 1172827 h 1908134"/>
                    <a:gd name="connsiteX118" fmla="*/ 1826586 w 1908094"/>
                    <a:gd name="connsiteY118" fmla="*/ 1226008 h 1908134"/>
                    <a:gd name="connsiteX119" fmla="*/ 1808521 w 1908094"/>
                    <a:gd name="connsiteY119" fmla="*/ 1278138 h 1908134"/>
                    <a:gd name="connsiteX120" fmla="*/ 1787439 w 1908094"/>
                    <a:gd name="connsiteY120" fmla="*/ 1329135 h 1908134"/>
                    <a:gd name="connsiteX121" fmla="*/ 1763201 w 1908094"/>
                    <a:gd name="connsiteY121" fmla="*/ 1378704 h 1908134"/>
                    <a:gd name="connsiteX122" fmla="*/ 1756730 w 1908094"/>
                    <a:gd name="connsiteY122" fmla="*/ 1390892 h 1908134"/>
                    <a:gd name="connsiteX123" fmla="*/ 1750000 w 1908094"/>
                    <a:gd name="connsiteY123" fmla="*/ 1402942 h 1908134"/>
                    <a:gd name="connsiteX124" fmla="*/ 1746625 w 1908094"/>
                    <a:gd name="connsiteY124" fmla="*/ 1408957 h 1908134"/>
                    <a:gd name="connsiteX125" fmla="*/ 1743112 w 1908094"/>
                    <a:gd name="connsiteY125" fmla="*/ 1414892 h 1908134"/>
                    <a:gd name="connsiteX126" fmla="*/ 1736084 w 1908094"/>
                    <a:gd name="connsiteY126" fmla="*/ 1426783 h 1908134"/>
                    <a:gd name="connsiteX127" fmla="*/ 1706030 w 1908094"/>
                    <a:gd name="connsiteY127" fmla="*/ 1473076 h 1908134"/>
                    <a:gd name="connsiteX128" fmla="*/ 1673315 w 1908094"/>
                    <a:gd name="connsiteY128" fmla="*/ 1517563 h 1908134"/>
                    <a:gd name="connsiteX129" fmla="*/ 1637900 w 1908094"/>
                    <a:gd name="connsiteY129" fmla="*/ 1559925 h 1908134"/>
                    <a:gd name="connsiteX130" fmla="*/ 1600084 w 1908094"/>
                    <a:gd name="connsiteY130" fmla="*/ 1600183 h 1908134"/>
                    <a:gd name="connsiteX131" fmla="*/ 1559826 w 1908094"/>
                    <a:gd name="connsiteY131" fmla="*/ 1638000 h 1908134"/>
                    <a:gd name="connsiteX132" fmla="*/ 1517463 w 1908094"/>
                    <a:gd name="connsiteY132" fmla="*/ 1673414 h 1908134"/>
                    <a:gd name="connsiteX133" fmla="*/ 1472977 w 1908094"/>
                    <a:gd name="connsiteY133" fmla="*/ 1706129 h 1908134"/>
                    <a:gd name="connsiteX134" fmla="*/ 1426684 w 1908094"/>
                    <a:gd name="connsiteY134" fmla="*/ 1736184 h 1908134"/>
                    <a:gd name="connsiteX135" fmla="*/ 1414793 w 1908094"/>
                    <a:gd name="connsiteY135" fmla="*/ 1743211 h 1908134"/>
                    <a:gd name="connsiteX136" fmla="*/ 1408858 w 1908094"/>
                    <a:gd name="connsiteY136" fmla="*/ 1746725 h 1908134"/>
                    <a:gd name="connsiteX137" fmla="*/ 1402843 w 1908094"/>
                    <a:gd name="connsiteY137" fmla="*/ 1750099 h 1908134"/>
                    <a:gd name="connsiteX138" fmla="*/ 1390793 w 1908094"/>
                    <a:gd name="connsiteY138" fmla="*/ 1756829 h 1908134"/>
                    <a:gd name="connsiteX139" fmla="*/ 1378604 w 1908094"/>
                    <a:gd name="connsiteY139" fmla="*/ 1763300 h 1908134"/>
                    <a:gd name="connsiteX140" fmla="*/ 1329036 w 1908094"/>
                    <a:gd name="connsiteY140" fmla="*/ 1787539 h 1908134"/>
                    <a:gd name="connsiteX141" fmla="*/ 1278038 w 1908094"/>
                    <a:gd name="connsiteY141" fmla="*/ 1808620 h 1908134"/>
                    <a:gd name="connsiteX142" fmla="*/ 1225909 w 1908094"/>
                    <a:gd name="connsiteY142" fmla="*/ 1826685 h 1908134"/>
                    <a:gd name="connsiteX143" fmla="*/ 1172728 w 1908094"/>
                    <a:gd name="connsiteY143" fmla="*/ 1841395 h 1908134"/>
                    <a:gd name="connsiteX144" fmla="*/ 1064202 w 1908094"/>
                    <a:gd name="connsiteY144" fmla="*/ 1861167 h 1908134"/>
                    <a:gd name="connsiteX145" fmla="*/ 953968 w 1908094"/>
                    <a:gd name="connsiteY145" fmla="*/ 1867797 h 1908134"/>
                    <a:gd name="connsiteX146" fmla="*/ 843734 w 1908094"/>
                    <a:gd name="connsiteY146" fmla="*/ 1861167 h 1908134"/>
                    <a:gd name="connsiteX147" fmla="*/ 735208 w 1908094"/>
                    <a:gd name="connsiteY147" fmla="*/ 1841395 h 1908134"/>
                    <a:gd name="connsiteX148" fmla="*/ 682027 w 1908094"/>
                    <a:gd name="connsiteY148" fmla="*/ 1826685 h 1908134"/>
                    <a:gd name="connsiteX149" fmla="*/ 629898 w 1908094"/>
                    <a:gd name="connsiteY149" fmla="*/ 1808620 h 1908134"/>
                    <a:gd name="connsiteX150" fmla="*/ 578900 w 1908094"/>
                    <a:gd name="connsiteY150" fmla="*/ 1787539 h 1908134"/>
                    <a:gd name="connsiteX151" fmla="*/ 529332 w 1908094"/>
                    <a:gd name="connsiteY151" fmla="*/ 1763300 h 1908134"/>
                    <a:gd name="connsiteX152" fmla="*/ 517143 w 1908094"/>
                    <a:gd name="connsiteY152" fmla="*/ 1756829 h 1908134"/>
                    <a:gd name="connsiteX153" fmla="*/ 505093 w 1908094"/>
                    <a:gd name="connsiteY153" fmla="*/ 1750099 h 1908134"/>
                    <a:gd name="connsiteX154" fmla="*/ 499078 w 1908094"/>
                    <a:gd name="connsiteY154" fmla="*/ 1746725 h 1908134"/>
                    <a:gd name="connsiteX155" fmla="*/ 493143 w 1908094"/>
                    <a:gd name="connsiteY155" fmla="*/ 1743211 h 1908134"/>
                    <a:gd name="connsiteX156" fmla="*/ 481252 w 1908094"/>
                    <a:gd name="connsiteY156" fmla="*/ 1736184 h 1908134"/>
                    <a:gd name="connsiteX157" fmla="*/ 434959 w 1908094"/>
                    <a:gd name="connsiteY157" fmla="*/ 1706129 h 1908134"/>
                    <a:gd name="connsiteX158" fmla="*/ 390473 w 1908094"/>
                    <a:gd name="connsiteY158" fmla="*/ 1673414 h 1908134"/>
                    <a:gd name="connsiteX159" fmla="*/ 348110 w 1908094"/>
                    <a:gd name="connsiteY159" fmla="*/ 1638000 h 1908134"/>
                    <a:gd name="connsiteX160" fmla="*/ 307852 w 1908094"/>
                    <a:gd name="connsiteY160" fmla="*/ 1600183 h 1908134"/>
                    <a:gd name="connsiteX161" fmla="*/ 270036 w 1908094"/>
                    <a:gd name="connsiteY161" fmla="*/ 1559925 h 1908134"/>
                    <a:gd name="connsiteX162" fmla="*/ 234621 w 1908094"/>
                    <a:gd name="connsiteY162" fmla="*/ 1517563 h 1908134"/>
                    <a:gd name="connsiteX163" fmla="*/ 201906 w 1908094"/>
                    <a:gd name="connsiteY163" fmla="*/ 1473076 h 1908134"/>
                    <a:gd name="connsiteX164" fmla="*/ 171852 w 1908094"/>
                    <a:gd name="connsiteY164" fmla="*/ 1426783 h 1908134"/>
                    <a:gd name="connsiteX165" fmla="*/ 164824 w 1908094"/>
                    <a:gd name="connsiteY165" fmla="*/ 1414892 h 1908134"/>
                    <a:gd name="connsiteX166" fmla="*/ 161311 w 1908094"/>
                    <a:gd name="connsiteY166" fmla="*/ 1408957 h 1908134"/>
                    <a:gd name="connsiteX167" fmla="*/ 157936 w 1908094"/>
                    <a:gd name="connsiteY167" fmla="*/ 1402942 h 1908134"/>
                    <a:gd name="connsiteX168" fmla="*/ 151206 w 1908094"/>
                    <a:gd name="connsiteY168" fmla="*/ 1390892 h 1908134"/>
                    <a:gd name="connsiteX169" fmla="*/ 144735 w 1908094"/>
                    <a:gd name="connsiteY169" fmla="*/ 1378704 h 1908134"/>
                    <a:gd name="connsiteX170" fmla="*/ 120497 w 1908094"/>
                    <a:gd name="connsiteY170" fmla="*/ 1329135 h 1908134"/>
                    <a:gd name="connsiteX171" fmla="*/ 99415 w 1908094"/>
                    <a:gd name="connsiteY171" fmla="*/ 1278138 h 1908134"/>
                    <a:gd name="connsiteX172" fmla="*/ 81350 w 1908094"/>
                    <a:gd name="connsiteY172" fmla="*/ 1226008 h 1908134"/>
                    <a:gd name="connsiteX173" fmla="*/ 66640 w 1908094"/>
                    <a:gd name="connsiteY173" fmla="*/ 1172827 h 1908134"/>
                    <a:gd name="connsiteX174" fmla="*/ 40218 w 1908094"/>
                    <a:gd name="connsiteY174" fmla="*/ 954067 h 1908134"/>
                    <a:gd name="connsiteX175" fmla="*/ 66640 w 1908094"/>
                    <a:gd name="connsiteY175" fmla="*/ 735307 h 1908134"/>
                    <a:gd name="connsiteX176" fmla="*/ 81350 w 1908094"/>
                    <a:gd name="connsiteY176" fmla="*/ 682126 h 1908134"/>
                    <a:gd name="connsiteX177" fmla="*/ 99415 w 1908094"/>
                    <a:gd name="connsiteY177" fmla="*/ 629997 h 1908134"/>
                    <a:gd name="connsiteX178" fmla="*/ 120497 w 1908094"/>
                    <a:gd name="connsiteY178" fmla="*/ 578999 h 1908134"/>
                    <a:gd name="connsiteX179" fmla="*/ 144735 w 1908094"/>
                    <a:gd name="connsiteY179" fmla="*/ 529431 h 1908134"/>
                    <a:gd name="connsiteX180" fmla="*/ 151206 w 1908094"/>
                    <a:gd name="connsiteY180" fmla="*/ 517242 h 1908134"/>
                    <a:gd name="connsiteX181" fmla="*/ 157936 w 1908094"/>
                    <a:gd name="connsiteY181" fmla="*/ 505193 h 1908134"/>
                    <a:gd name="connsiteX182" fmla="*/ 161311 w 1908094"/>
                    <a:gd name="connsiteY182" fmla="*/ 499178 h 1908134"/>
                    <a:gd name="connsiteX183" fmla="*/ 164824 w 1908094"/>
                    <a:gd name="connsiteY183" fmla="*/ 493242 h 1908134"/>
                    <a:gd name="connsiteX184" fmla="*/ 171852 w 1908094"/>
                    <a:gd name="connsiteY184" fmla="*/ 481351 h 1908134"/>
                    <a:gd name="connsiteX185" fmla="*/ 201906 w 1908094"/>
                    <a:gd name="connsiteY185" fmla="*/ 435058 h 1908134"/>
                    <a:gd name="connsiteX186" fmla="*/ 234621 w 1908094"/>
                    <a:gd name="connsiteY186" fmla="*/ 390572 h 1908134"/>
                    <a:gd name="connsiteX187" fmla="*/ 270036 w 1908094"/>
                    <a:gd name="connsiteY187" fmla="*/ 348209 h 1908134"/>
                    <a:gd name="connsiteX188" fmla="*/ 307852 w 1908094"/>
                    <a:gd name="connsiteY188" fmla="*/ 307951 h 1908134"/>
                    <a:gd name="connsiteX189" fmla="*/ 348110 w 1908094"/>
                    <a:gd name="connsiteY189" fmla="*/ 270135 h 1908134"/>
                    <a:gd name="connsiteX190" fmla="*/ 390473 w 1908094"/>
                    <a:gd name="connsiteY190" fmla="*/ 234720 h 1908134"/>
                    <a:gd name="connsiteX191" fmla="*/ 434959 w 1908094"/>
                    <a:gd name="connsiteY191" fmla="*/ 202006 h 1908134"/>
                    <a:gd name="connsiteX192" fmla="*/ 481252 w 1908094"/>
                    <a:gd name="connsiteY192" fmla="*/ 171951 h 1908134"/>
                    <a:gd name="connsiteX193" fmla="*/ 493143 w 1908094"/>
                    <a:gd name="connsiteY193" fmla="*/ 164924 h 1908134"/>
                    <a:gd name="connsiteX194" fmla="*/ 499078 w 1908094"/>
                    <a:gd name="connsiteY194" fmla="*/ 161410 h 1908134"/>
                    <a:gd name="connsiteX195" fmla="*/ 505093 w 1908094"/>
                    <a:gd name="connsiteY195" fmla="*/ 158035 h 1908134"/>
                    <a:gd name="connsiteX196" fmla="*/ 517143 w 1908094"/>
                    <a:gd name="connsiteY196" fmla="*/ 151306 h 1908134"/>
                    <a:gd name="connsiteX197" fmla="*/ 529332 w 1908094"/>
                    <a:gd name="connsiteY197" fmla="*/ 144834 h 1908134"/>
                    <a:gd name="connsiteX198" fmla="*/ 578900 w 1908094"/>
                    <a:gd name="connsiteY198" fmla="*/ 120596 h 1908134"/>
                    <a:gd name="connsiteX199" fmla="*/ 629898 w 1908094"/>
                    <a:gd name="connsiteY199" fmla="*/ 99514 h 1908134"/>
                    <a:gd name="connsiteX200" fmla="*/ 682027 w 1908094"/>
                    <a:gd name="connsiteY200" fmla="*/ 81449 h 1908134"/>
                    <a:gd name="connsiteX201" fmla="*/ 735208 w 1908094"/>
                    <a:gd name="connsiteY201" fmla="*/ 66740 h 1908134"/>
                    <a:gd name="connsiteX202" fmla="*/ 843734 w 1908094"/>
                    <a:gd name="connsiteY202" fmla="*/ 46968 h 1908134"/>
                    <a:gd name="connsiteX203" fmla="*/ 953968 w 1908094"/>
                    <a:gd name="connsiteY203" fmla="*/ 40338 h 1908134"/>
                    <a:gd name="connsiteX204" fmla="*/ 1064202 w 1908094"/>
                    <a:gd name="connsiteY204" fmla="*/ 46968 h 1908134"/>
                    <a:gd name="connsiteX205" fmla="*/ 1172728 w 1908094"/>
                    <a:gd name="connsiteY205" fmla="*/ 66740 h 1908134"/>
                    <a:gd name="connsiteX206" fmla="*/ 1225909 w 1908094"/>
                    <a:gd name="connsiteY206" fmla="*/ 81449 h 1908134"/>
                    <a:gd name="connsiteX207" fmla="*/ 1278038 w 1908094"/>
                    <a:gd name="connsiteY207" fmla="*/ 99514 h 1908134"/>
                    <a:gd name="connsiteX208" fmla="*/ 1329036 w 1908094"/>
                    <a:gd name="connsiteY208" fmla="*/ 120596 h 1908134"/>
                    <a:gd name="connsiteX209" fmla="*/ 1378604 w 1908094"/>
                    <a:gd name="connsiteY209" fmla="*/ 144834 h 1908134"/>
                    <a:gd name="connsiteX210" fmla="*/ 1390793 w 1908094"/>
                    <a:gd name="connsiteY210" fmla="*/ 151306 h 1908134"/>
                    <a:gd name="connsiteX211" fmla="*/ 1402843 w 1908094"/>
                    <a:gd name="connsiteY211" fmla="*/ 158035 h 1908134"/>
                    <a:gd name="connsiteX212" fmla="*/ 1408858 w 1908094"/>
                    <a:gd name="connsiteY212" fmla="*/ 161410 h 1908134"/>
                    <a:gd name="connsiteX213" fmla="*/ 1414793 w 1908094"/>
                    <a:gd name="connsiteY213" fmla="*/ 164924 h 1908134"/>
                    <a:gd name="connsiteX214" fmla="*/ 1426684 w 1908094"/>
                    <a:gd name="connsiteY214" fmla="*/ 171951 h 1908134"/>
                    <a:gd name="connsiteX215" fmla="*/ 1472977 w 1908094"/>
                    <a:gd name="connsiteY215" fmla="*/ 202006 h 1908134"/>
                    <a:gd name="connsiteX216" fmla="*/ 1517463 w 1908094"/>
                    <a:gd name="connsiteY216" fmla="*/ 234720 h 1908134"/>
                    <a:gd name="connsiteX217" fmla="*/ 1559826 w 1908094"/>
                    <a:gd name="connsiteY217" fmla="*/ 270135 h 1908134"/>
                    <a:gd name="connsiteX218" fmla="*/ 1600084 w 1908094"/>
                    <a:gd name="connsiteY218" fmla="*/ 307951 h 1908134"/>
                    <a:gd name="connsiteX219" fmla="*/ 1637900 w 1908094"/>
                    <a:gd name="connsiteY219" fmla="*/ 348209 h 1908134"/>
                    <a:gd name="connsiteX220" fmla="*/ 1673315 w 1908094"/>
                    <a:gd name="connsiteY220" fmla="*/ 390572 h 1908134"/>
                    <a:gd name="connsiteX221" fmla="*/ 1706030 w 1908094"/>
                    <a:gd name="connsiteY221" fmla="*/ 435058 h 1908134"/>
                    <a:gd name="connsiteX222" fmla="*/ 1736084 w 1908094"/>
                    <a:gd name="connsiteY222" fmla="*/ 481351 h 1908134"/>
                    <a:gd name="connsiteX223" fmla="*/ 1743112 w 1908094"/>
                    <a:gd name="connsiteY223" fmla="*/ 493242 h 1908134"/>
                    <a:gd name="connsiteX224" fmla="*/ 1746625 w 1908094"/>
                    <a:gd name="connsiteY224" fmla="*/ 499178 h 1908134"/>
                    <a:gd name="connsiteX225" fmla="*/ 1750000 w 1908094"/>
                    <a:gd name="connsiteY225" fmla="*/ 505193 h 1908134"/>
                    <a:gd name="connsiteX226" fmla="*/ 1756730 w 1908094"/>
                    <a:gd name="connsiteY226" fmla="*/ 517242 h 1908134"/>
                    <a:gd name="connsiteX227" fmla="*/ 1763201 w 1908094"/>
                    <a:gd name="connsiteY227" fmla="*/ 529431 h 1908134"/>
                    <a:gd name="connsiteX228" fmla="*/ 1787439 w 1908094"/>
                    <a:gd name="connsiteY228" fmla="*/ 578999 h 1908134"/>
                    <a:gd name="connsiteX229" fmla="*/ 1808521 w 1908094"/>
                    <a:gd name="connsiteY229" fmla="*/ 629997 h 1908134"/>
                    <a:gd name="connsiteX230" fmla="*/ 1826586 w 1908094"/>
                    <a:gd name="connsiteY230" fmla="*/ 682126 h 1908134"/>
                    <a:gd name="connsiteX231" fmla="*/ 1841295 w 1908094"/>
                    <a:gd name="connsiteY231" fmla="*/ 735307 h 1908134"/>
                    <a:gd name="connsiteX232" fmla="*/ 1867717 w 1908094"/>
                    <a:gd name="connsiteY232" fmla="*/ 954067 h 1908134"/>
                    <a:gd name="connsiteX233" fmla="*/ 1841295 w 1908094"/>
                    <a:gd name="connsiteY233" fmla="*/ 1172827 h 190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1908094" h="1908134">
                      <a:moveTo>
                        <a:pt x="1865137" y="670136"/>
                      </a:moveTo>
                      <a:cubicBezTo>
                        <a:pt x="1859261" y="651853"/>
                        <a:pt x="1853206" y="633610"/>
                        <a:pt x="1846278" y="615684"/>
                      </a:cubicBezTo>
                      <a:cubicBezTo>
                        <a:pt x="1839588" y="597679"/>
                        <a:pt x="1832005" y="580012"/>
                        <a:pt x="1824263" y="562423"/>
                      </a:cubicBezTo>
                      <a:cubicBezTo>
                        <a:pt x="1816243" y="544974"/>
                        <a:pt x="1807985" y="527604"/>
                        <a:pt x="1798953" y="510652"/>
                      </a:cubicBezTo>
                      <a:cubicBezTo>
                        <a:pt x="1796690" y="506403"/>
                        <a:pt x="1794506" y="502135"/>
                        <a:pt x="1792204" y="497927"/>
                      </a:cubicBezTo>
                      <a:lnTo>
                        <a:pt x="1785176" y="485341"/>
                      </a:lnTo>
                      <a:lnTo>
                        <a:pt x="1781663" y="479048"/>
                      </a:lnTo>
                      <a:lnTo>
                        <a:pt x="1777990" y="472855"/>
                      </a:lnTo>
                      <a:lnTo>
                        <a:pt x="1770665" y="460448"/>
                      </a:lnTo>
                      <a:cubicBezTo>
                        <a:pt x="1760601" y="444091"/>
                        <a:pt x="1750298" y="427852"/>
                        <a:pt x="1739280" y="412110"/>
                      </a:cubicBezTo>
                      <a:cubicBezTo>
                        <a:pt x="1728461" y="396229"/>
                        <a:pt x="1716868" y="380884"/>
                        <a:pt x="1705136" y="365678"/>
                      </a:cubicBezTo>
                      <a:cubicBezTo>
                        <a:pt x="1693166" y="350651"/>
                        <a:pt x="1680997" y="335763"/>
                        <a:pt x="1668154" y="321450"/>
                      </a:cubicBezTo>
                      <a:cubicBezTo>
                        <a:pt x="1655508" y="306979"/>
                        <a:pt x="1642149" y="293142"/>
                        <a:pt x="1628689" y="279425"/>
                      </a:cubicBezTo>
                      <a:cubicBezTo>
                        <a:pt x="1614972" y="265966"/>
                        <a:pt x="1601136" y="252606"/>
                        <a:pt x="1586665" y="239961"/>
                      </a:cubicBezTo>
                      <a:cubicBezTo>
                        <a:pt x="1572352" y="227117"/>
                        <a:pt x="1557463" y="214968"/>
                        <a:pt x="1542436" y="202978"/>
                      </a:cubicBezTo>
                      <a:cubicBezTo>
                        <a:pt x="1527210" y="191246"/>
                        <a:pt x="1511885" y="179653"/>
                        <a:pt x="1496004" y="168834"/>
                      </a:cubicBezTo>
                      <a:cubicBezTo>
                        <a:pt x="1480262" y="157817"/>
                        <a:pt x="1464024" y="147514"/>
                        <a:pt x="1447667" y="137450"/>
                      </a:cubicBezTo>
                      <a:lnTo>
                        <a:pt x="1435260" y="130124"/>
                      </a:lnTo>
                      <a:lnTo>
                        <a:pt x="1429066" y="126452"/>
                      </a:lnTo>
                      <a:lnTo>
                        <a:pt x="1422773" y="122938"/>
                      </a:lnTo>
                      <a:lnTo>
                        <a:pt x="1410188" y="115911"/>
                      </a:lnTo>
                      <a:cubicBezTo>
                        <a:pt x="1405979" y="113608"/>
                        <a:pt x="1401691" y="111405"/>
                        <a:pt x="1397463" y="109162"/>
                      </a:cubicBezTo>
                      <a:cubicBezTo>
                        <a:pt x="1380510" y="100129"/>
                        <a:pt x="1363140" y="91851"/>
                        <a:pt x="1345691" y="83851"/>
                      </a:cubicBezTo>
                      <a:cubicBezTo>
                        <a:pt x="1328103" y="76109"/>
                        <a:pt x="1310435" y="68526"/>
                        <a:pt x="1292430" y="61836"/>
                      </a:cubicBezTo>
                      <a:cubicBezTo>
                        <a:pt x="1274505" y="54908"/>
                        <a:pt x="1256262" y="48854"/>
                        <a:pt x="1237979" y="42978"/>
                      </a:cubicBezTo>
                      <a:cubicBezTo>
                        <a:pt x="1219596" y="37419"/>
                        <a:pt x="1201135" y="32079"/>
                        <a:pt x="1182435" y="27593"/>
                      </a:cubicBezTo>
                      <a:cubicBezTo>
                        <a:pt x="1145115" y="18462"/>
                        <a:pt x="1107259" y="11414"/>
                        <a:pt x="1069085" y="6928"/>
                      </a:cubicBezTo>
                      <a:cubicBezTo>
                        <a:pt x="1030931" y="2382"/>
                        <a:pt x="992499" y="79"/>
                        <a:pt x="954047" y="0"/>
                      </a:cubicBezTo>
                      <a:cubicBezTo>
                        <a:pt x="915596" y="79"/>
                        <a:pt x="877164" y="2382"/>
                        <a:pt x="839010" y="6928"/>
                      </a:cubicBezTo>
                      <a:cubicBezTo>
                        <a:pt x="800836" y="11395"/>
                        <a:pt x="762980" y="18442"/>
                        <a:pt x="725660" y="27593"/>
                      </a:cubicBezTo>
                      <a:cubicBezTo>
                        <a:pt x="706980" y="32060"/>
                        <a:pt x="688518" y="37419"/>
                        <a:pt x="670116" y="42978"/>
                      </a:cubicBezTo>
                      <a:cubicBezTo>
                        <a:pt x="651833" y="48854"/>
                        <a:pt x="633590" y="54908"/>
                        <a:pt x="615664" y="61836"/>
                      </a:cubicBezTo>
                      <a:cubicBezTo>
                        <a:pt x="597659" y="68526"/>
                        <a:pt x="579992" y="76109"/>
                        <a:pt x="562404" y="83851"/>
                      </a:cubicBezTo>
                      <a:cubicBezTo>
                        <a:pt x="544954" y="91871"/>
                        <a:pt x="527585" y="100129"/>
                        <a:pt x="510632" y="109162"/>
                      </a:cubicBezTo>
                      <a:cubicBezTo>
                        <a:pt x="506384" y="111425"/>
                        <a:pt x="502116" y="113608"/>
                        <a:pt x="497907" y="115911"/>
                      </a:cubicBezTo>
                      <a:lnTo>
                        <a:pt x="485321" y="122938"/>
                      </a:lnTo>
                      <a:lnTo>
                        <a:pt x="479029" y="126452"/>
                      </a:lnTo>
                      <a:lnTo>
                        <a:pt x="472835" y="130124"/>
                      </a:lnTo>
                      <a:lnTo>
                        <a:pt x="460428" y="137450"/>
                      </a:lnTo>
                      <a:cubicBezTo>
                        <a:pt x="444071" y="147514"/>
                        <a:pt x="427832" y="157817"/>
                        <a:pt x="412090" y="168834"/>
                      </a:cubicBezTo>
                      <a:cubicBezTo>
                        <a:pt x="396210" y="179653"/>
                        <a:pt x="380865" y="191246"/>
                        <a:pt x="365659" y="202978"/>
                      </a:cubicBezTo>
                      <a:cubicBezTo>
                        <a:pt x="350631" y="214949"/>
                        <a:pt x="335743" y="227117"/>
                        <a:pt x="321430" y="239961"/>
                      </a:cubicBezTo>
                      <a:cubicBezTo>
                        <a:pt x="306959" y="252606"/>
                        <a:pt x="293122" y="265966"/>
                        <a:pt x="279405" y="279425"/>
                      </a:cubicBezTo>
                      <a:cubicBezTo>
                        <a:pt x="265946" y="293142"/>
                        <a:pt x="252586" y="306979"/>
                        <a:pt x="239941" y="321450"/>
                      </a:cubicBezTo>
                      <a:cubicBezTo>
                        <a:pt x="227097" y="335763"/>
                        <a:pt x="214949" y="350651"/>
                        <a:pt x="202958" y="365678"/>
                      </a:cubicBezTo>
                      <a:cubicBezTo>
                        <a:pt x="191226" y="380904"/>
                        <a:pt x="179633" y="396229"/>
                        <a:pt x="168814" y="412110"/>
                      </a:cubicBezTo>
                      <a:cubicBezTo>
                        <a:pt x="157797" y="427852"/>
                        <a:pt x="147494" y="444091"/>
                        <a:pt x="137430" y="460448"/>
                      </a:cubicBezTo>
                      <a:lnTo>
                        <a:pt x="130105" y="472855"/>
                      </a:lnTo>
                      <a:lnTo>
                        <a:pt x="126432" y="479048"/>
                      </a:lnTo>
                      <a:lnTo>
                        <a:pt x="122918" y="485341"/>
                      </a:lnTo>
                      <a:lnTo>
                        <a:pt x="115891" y="497927"/>
                      </a:lnTo>
                      <a:cubicBezTo>
                        <a:pt x="113588" y="502135"/>
                        <a:pt x="111385" y="506423"/>
                        <a:pt x="109142" y="510652"/>
                      </a:cubicBezTo>
                      <a:cubicBezTo>
                        <a:pt x="100109" y="527604"/>
                        <a:pt x="91832" y="544974"/>
                        <a:pt x="83832" y="562423"/>
                      </a:cubicBezTo>
                      <a:cubicBezTo>
                        <a:pt x="76090" y="580012"/>
                        <a:pt x="68506" y="597679"/>
                        <a:pt x="61817" y="615684"/>
                      </a:cubicBezTo>
                      <a:cubicBezTo>
                        <a:pt x="54888" y="633610"/>
                        <a:pt x="48834" y="651853"/>
                        <a:pt x="42958" y="670136"/>
                      </a:cubicBezTo>
                      <a:cubicBezTo>
                        <a:pt x="37400" y="688518"/>
                        <a:pt x="32060" y="706980"/>
                        <a:pt x="27573" y="725679"/>
                      </a:cubicBezTo>
                      <a:cubicBezTo>
                        <a:pt x="9092" y="800300"/>
                        <a:pt x="159" y="877184"/>
                        <a:pt x="0" y="954067"/>
                      </a:cubicBezTo>
                      <a:cubicBezTo>
                        <a:pt x="159" y="1030951"/>
                        <a:pt x="9112" y="1107834"/>
                        <a:pt x="27573" y="1182455"/>
                      </a:cubicBezTo>
                      <a:cubicBezTo>
                        <a:pt x="32040" y="1201135"/>
                        <a:pt x="37400" y="1219597"/>
                        <a:pt x="42958" y="1237998"/>
                      </a:cubicBezTo>
                      <a:cubicBezTo>
                        <a:pt x="48834" y="1256281"/>
                        <a:pt x="54888" y="1274525"/>
                        <a:pt x="61817" y="1292450"/>
                      </a:cubicBezTo>
                      <a:cubicBezTo>
                        <a:pt x="68506" y="1310455"/>
                        <a:pt x="76090" y="1328123"/>
                        <a:pt x="83832" y="1345711"/>
                      </a:cubicBezTo>
                      <a:cubicBezTo>
                        <a:pt x="91851" y="1363160"/>
                        <a:pt x="100109" y="1380530"/>
                        <a:pt x="109142" y="1397483"/>
                      </a:cubicBezTo>
                      <a:cubicBezTo>
                        <a:pt x="111405" y="1401731"/>
                        <a:pt x="113588" y="1405999"/>
                        <a:pt x="115891" y="1410207"/>
                      </a:cubicBezTo>
                      <a:lnTo>
                        <a:pt x="122918" y="1422793"/>
                      </a:lnTo>
                      <a:lnTo>
                        <a:pt x="126432" y="1429086"/>
                      </a:lnTo>
                      <a:lnTo>
                        <a:pt x="130105" y="1435279"/>
                      </a:lnTo>
                      <a:lnTo>
                        <a:pt x="137430" y="1447686"/>
                      </a:lnTo>
                      <a:cubicBezTo>
                        <a:pt x="147494" y="1464044"/>
                        <a:pt x="157797" y="1480282"/>
                        <a:pt x="168814" y="1496024"/>
                      </a:cubicBezTo>
                      <a:cubicBezTo>
                        <a:pt x="179633" y="1511905"/>
                        <a:pt x="191226" y="1527250"/>
                        <a:pt x="202958" y="1542456"/>
                      </a:cubicBezTo>
                      <a:cubicBezTo>
                        <a:pt x="214929" y="1557483"/>
                        <a:pt x="227097" y="1572372"/>
                        <a:pt x="239941" y="1586684"/>
                      </a:cubicBezTo>
                      <a:cubicBezTo>
                        <a:pt x="252586" y="1601156"/>
                        <a:pt x="265946" y="1614992"/>
                        <a:pt x="279405" y="1628709"/>
                      </a:cubicBezTo>
                      <a:cubicBezTo>
                        <a:pt x="293122" y="1642168"/>
                        <a:pt x="306959" y="1655528"/>
                        <a:pt x="321430" y="1668173"/>
                      </a:cubicBezTo>
                      <a:cubicBezTo>
                        <a:pt x="335743" y="1681017"/>
                        <a:pt x="350631" y="1693166"/>
                        <a:pt x="365659" y="1705156"/>
                      </a:cubicBezTo>
                      <a:cubicBezTo>
                        <a:pt x="380884" y="1716888"/>
                        <a:pt x="396210" y="1728481"/>
                        <a:pt x="412090" y="1739300"/>
                      </a:cubicBezTo>
                      <a:cubicBezTo>
                        <a:pt x="427832" y="1750318"/>
                        <a:pt x="444071" y="1760620"/>
                        <a:pt x="460428" y="1770685"/>
                      </a:cubicBezTo>
                      <a:lnTo>
                        <a:pt x="472835" y="1778010"/>
                      </a:lnTo>
                      <a:lnTo>
                        <a:pt x="479029" y="1781682"/>
                      </a:lnTo>
                      <a:lnTo>
                        <a:pt x="485321" y="1785196"/>
                      </a:lnTo>
                      <a:lnTo>
                        <a:pt x="497907" y="1792223"/>
                      </a:lnTo>
                      <a:cubicBezTo>
                        <a:pt x="502116" y="1794526"/>
                        <a:pt x="506403" y="1796730"/>
                        <a:pt x="510632" y="1798973"/>
                      </a:cubicBezTo>
                      <a:cubicBezTo>
                        <a:pt x="527585" y="1808005"/>
                        <a:pt x="544954" y="1816283"/>
                        <a:pt x="562404" y="1824283"/>
                      </a:cubicBezTo>
                      <a:cubicBezTo>
                        <a:pt x="579992" y="1832025"/>
                        <a:pt x="597659" y="1839608"/>
                        <a:pt x="615664" y="1846298"/>
                      </a:cubicBezTo>
                      <a:cubicBezTo>
                        <a:pt x="633590" y="1853226"/>
                        <a:pt x="651833" y="1859281"/>
                        <a:pt x="670116" y="1865157"/>
                      </a:cubicBezTo>
                      <a:cubicBezTo>
                        <a:pt x="688498" y="1870715"/>
                        <a:pt x="706960" y="1876055"/>
                        <a:pt x="725660" y="1880541"/>
                      </a:cubicBezTo>
                      <a:cubicBezTo>
                        <a:pt x="762980" y="1889673"/>
                        <a:pt x="800836" y="1896720"/>
                        <a:pt x="839010" y="1901206"/>
                      </a:cubicBezTo>
                      <a:cubicBezTo>
                        <a:pt x="877164" y="1905752"/>
                        <a:pt x="915596" y="1908055"/>
                        <a:pt x="954047" y="1908134"/>
                      </a:cubicBezTo>
                      <a:cubicBezTo>
                        <a:pt x="992499" y="1908055"/>
                        <a:pt x="1030931" y="1905752"/>
                        <a:pt x="1069085" y="1901206"/>
                      </a:cubicBezTo>
                      <a:cubicBezTo>
                        <a:pt x="1107259" y="1896740"/>
                        <a:pt x="1145115" y="1889693"/>
                        <a:pt x="1182435" y="1880541"/>
                      </a:cubicBezTo>
                      <a:cubicBezTo>
                        <a:pt x="1201115" y="1876075"/>
                        <a:pt x="1219577" y="1870715"/>
                        <a:pt x="1237979" y="1865157"/>
                      </a:cubicBezTo>
                      <a:cubicBezTo>
                        <a:pt x="1256262" y="1859281"/>
                        <a:pt x="1274505" y="1853226"/>
                        <a:pt x="1292430" y="1846298"/>
                      </a:cubicBezTo>
                      <a:cubicBezTo>
                        <a:pt x="1310435" y="1839608"/>
                        <a:pt x="1328103" y="1832025"/>
                        <a:pt x="1345691" y="1824283"/>
                      </a:cubicBezTo>
                      <a:cubicBezTo>
                        <a:pt x="1363140" y="1816263"/>
                        <a:pt x="1380510" y="1808005"/>
                        <a:pt x="1397463" y="1798973"/>
                      </a:cubicBezTo>
                      <a:cubicBezTo>
                        <a:pt x="1401711" y="1796710"/>
                        <a:pt x="1405979" y="1794526"/>
                        <a:pt x="1410188" y="1792223"/>
                      </a:cubicBezTo>
                      <a:lnTo>
                        <a:pt x="1422773" y="1785196"/>
                      </a:lnTo>
                      <a:lnTo>
                        <a:pt x="1429066" y="1781682"/>
                      </a:lnTo>
                      <a:lnTo>
                        <a:pt x="1435260" y="1778010"/>
                      </a:lnTo>
                      <a:lnTo>
                        <a:pt x="1447667" y="1770685"/>
                      </a:lnTo>
                      <a:cubicBezTo>
                        <a:pt x="1464024" y="1760620"/>
                        <a:pt x="1480262" y="1750318"/>
                        <a:pt x="1496004" y="1739300"/>
                      </a:cubicBezTo>
                      <a:cubicBezTo>
                        <a:pt x="1511885" y="1728481"/>
                        <a:pt x="1527230" y="1716888"/>
                        <a:pt x="1542436" y="1705156"/>
                      </a:cubicBezTo>
                      <a:cubicBezTo>
                        <a:pt x="1557463" y="1693186"/>
                        <a:pt x="1572352" y="1681017"/>
                        <a:pt x="1586665" y="1668173"/>
                      </a:cubicBezTo>
                      <a:cubicBezTo>
                        <a:pt x="1601136" y="1655528"/>
                        <a:pt x="1614972" y="1642168"/>
                        <a:pt x="1628689" y="1628709"/>
                      </a:cubicBezTo>
                      <a:cubicBezTo>
                        <a:pt x="1642149" y="1614992"/>
                        <a:pt x="1655508" y="1601156"/>
                        <a:pt x="1668154" y="1586684"/>
                      </a:cubicBezTo>
                      <a:cubicBezTo>
                        <a:pt x="1680997" y="1572372"/>
                        <a:pt x="1693146" y="1557483"/>
                        <a:pt x="1705136" y="1542456"/>
                      </a:cubicBezTo>
                      <a:cubicBezTo>
                        <a:pt x="1716868" y="1527230"/>
                        <a:pt x="1728461" y="1511905"/>
                        <a:pt x="1739280" y="1496024"/>
                      </a:cubicBezTo>
                      <a:cubicBezTo>
                        <a:pt x="1750298" y="1480282"/>
                        <a:pt x="1760601" y="1464044"/>
                        <a:pt x="1770665" y="1447686"/>
                      </a:cubicBezTo>
                      <a:lnTo>
                        <a:pt x="1777990" y="1435279"/>
                      </a:lnTo>
                      <a:lnTo>
                        <a:pt x="1781663" y="1429086"/>
                      </a:lnTo>
                      <a:lnTo>
                        <a:pt x="1785176" y="1422793"/>
                      </a:lnTo>
                      <a:lnTo>
                        <a:pt x="1792204" y="1410207"/>
                      </a:lnTo>
                      <a:cubicBezTo>
                        <a:pt x="1794506" y="1405999"/>
                        <a:pt x="1796710" y="1401711"/>
                        <a:pt x="1798953" y="1397483"/>
                      </a:cubicBezTo>
                      <a:cubicBezTo>
                        <a:pt x="1807985" y="1380530"/>
                        <a:pt x="1816263" y="1363160"/>
                        <a:pt x="1824263" y="1345711"/>
                      </a:cubicBezTo>
                      <a:cubicBezTo>
                        <a:pt x="1832005" y="1328123"/>
                        <a:pt x="1839588" y="1310455"/>
                        <a:pt x="1846278" y="1292450"/>
                      </a:cubicBezTo>
                      <a:cubicBezTo>
                        <a:pt x="1853206" y="1274525"/>
                        <a:pt x="1859261" y="1256281"/>
                        <a:pt x="1865137" y="1237998"/>
                      </a:cubicBezTo>
                      <a:cubicBezTo>
                        <a:pt x="1870695" y="1219616"/>
                        <a:pt x="1876035" y="1201155"/>
                        <a:pt x="1880521" y="1182455"/>
                      </a:cubicBezTo>
                      <a:cubicBezTo>
                        <a:pt x="1899003" y="1107834"/>
                        <a:pt x="1907936" y="1030951"/>
                        <a:pt x="1908095" y="954067"/>
                      </a:cubicBezTo>
                      <a:cubicBezTo>
                        <a:pt x="1907936" y="877184"/>
                        <a:pt x="1898983" y="800300"/>
                        <a:pt x="1880521" y="725679"/>
                      </a:cubicBezTo>
                      <a:cubicBezTo>
                        <a:pt x="1876055" y="707000"/>
                        <a:pt x="1870695" y="688538"/>
                        <a:pt x="1865137" y="670136"/>
                      </a:cubicBezTo>
                      <a:close/>
                      <a:moveTo>
                        <a:pt x="1841295" y="1172827"/>
                      </a:moveTo>
                      <a:cubicBezTo>
                        <a:pt x="1837008" y="1190713"/>
                        <a:pt x="1831886" y="1208400"/>
                        <a:pt x="1826586" y="1226008"/>
                      </a:cubicBezTo>
                      <a:cubicBezTo>
                        <a:pt x="1820968" y="1243517"/>
                        <a:pt x="1815171" y="1260986"/>
                        <a:pt x="1808521" y="1278138"/>
                      </a:cubicBezTo>
                      <a:cubicBezTo>
                        <a:pt x="1802109" y="1295388"/>
                        <a:pt x="1794864" y="1312302"/>
                        <a:pt x="1787439" y="1329135"/>
                      </a:cubicBezTo>
                      <a:cubicBezTo>
                        <a:pt x="1779757" y="1345850"/>
                        <a:pt x="1771856" y="1362465"/>
                        <a:pt x="1763201" y="1378704"/>
                      </a:cubicBezTo>
                      <a:cubicBezTo>
                        <a:pt x="1761037" y="1382773"/>
                        <a:pt x="1758953" y="1386863"/>
                        <a:pt x="1756730" y="1390892"/>
                      </a:cubicBezTo>
                      <a:lnTo>
                        <a:pt x="1750000" y="1402942"/>
                      </a:lnTo>
                      <a:lnTo>
                        <a:pt x="1746625" y="1408957"/>
                      </a:lnTo>
                      <a:lnTo>
                        <a:pt x="1743112" y="1414892"/>
                      </a:lnTo>
                      <a:lnTo>
                        <a:pt x="1736084" y="1426783"/>
                      </a:lnTo>
                      <a:cubicBezTo>
                        <a:pt x="1726437" y="1442446"/>
                        <a:pt x="1716571" y="1458009"/>
                        <a:pt x="1706030" y="1473076"/>
                      </a:cubicBezTo>
                      <a:cubicBezTo>
                        <a:pt x="1695667" y="1488302"/>
                        <a:pt x="1684551" y="1502972"/>
                        <a:pt x="1673315" y="1517563"/>
                      </a:cubicBezTo>
                      <a:cubicBezTo>
                        <a:pt x="1661841" y="1531955"/>
                        <a:pt x="1650188" y="1546228"/>
                        <a:pt x="1637900" y="1559925"/>
                      </a:cubicBezTo>
                      <a:cubicBezTo>
                        <a:pt x="1625791" y="1573781"/>
                        <a:pt x="1612987" y="1587042"/>
                        <a:pt x="1600084" y="1600183"/>
                      </a:cubicBezTo>
                      <a:cubicBezTo>
                        <a:pt x="1586942" y="1613067"/>
                        <a:pt x="1573702" y="1625871"/>
                        <a:pt x="1559826" y="1638000"/>
                      </a:cubicBezTo>
                      <a:cubicBezTo>
                        <a:pt x="1546128" y="1650307"/>
                        <a:pt x="1531855" y="1661940"/>
                        <a:pt x="1517463" y="1673414"/>
                      </a:cubicBezTo>
                      <a:cubicBezTo>
                        <a:pt x="1502873" y="1684650"/>
                        <a:pt x="1488203" y="1695767"/>
                        <a:pt x="1472977" y="1706129"/>
                      </a:cubicBezTo>
                      <a:cubicBezTo>
                        <a:pt x="1457890" y="1716690"/>
                        <a:pt x="1442347" y="1726536"/>
                        <a:pt x="1426684" y="1736184"/>
                      </a:cubicBezTo>
                      <a:lnTo>
                        <a:pt x="1414793" y="1743211"/>
                      </a:lnTo>
                      <a:lnTo>
                        <a:pt x="1408858" y="1746725"/>
                      </a:lnTo>
                      <a:lnTo>
                        <a:pt x="1402843" y="1750099"/>
                      </a:lnTo>
                      <a:lnTo>
                        <a:pt x="1390793" y="1756829"/>
                      </a:lnTo>
                      <a:cubicBezTo>
                        <a:pt x="1386763" y="1759032"/>
                        <a:pt x="1382654" y="1761136"/>
                        <a:pt x="1378604" y="1763300"/>
                      </a:cubicBezTo>
                      <a:cubicBezTo>
                        <a:pt x="1362366" y="1771955"/>
                        <a:pt x="1345751" y="1779856"/>
                        <a:pt x="1329036" y="1787539"/>
                      </a:cubicBezTo>
                      <a:cubicBezTo>
                        <a:pt x="1312202" y="1794963"/>
                        <a:pt x="1295289" y="1802209"/>
                        <a:pt x="1278038" y="1808620"/>
                      </a:cubicBezTo>
                      <a:cubicBezTo>
                        <a:pt x="1260887" y="1815251"/>
                        <a:pt x="1243418" y="1821047"/>
                        <a:pt x="1225909" y="1826685"/>
                      </a:cubicBezTo>
                      <a:cubicBezTo>
                        <a:pt x="1208301" y="1832005"/>
                        <a:pt x="1190634" y="1837127"/>
                        <a:pt x="1172728" y="1841395"/>
                      </a:cubicBezTo>
                      <a:cubicBezTo>
                        <a:pt x="1136996" y="1850149"/>
                        <a:pt x="1100767" y="1856899"/>
                        <a:pt x="1064202" y="1861167"/>
                      </a:cubicBezTo>
                      <a:cubicBezTo>
                        <a:pt x="1027655" y="1865514"/>
                        <a:pt x="990832" y="1867737"/>
                        <a:pt x="953968" y="1867797"/>
                      </a:cubicBezTo>
                      <a:cubicBezTo>
                        <a:pt x="917104" y="1867717"/>
                        <a:pt x="880300" y="1865514"/>
                        <a:pt x="843734" y="1861167"/>
                      </a:cubicBezTo>
                      <a:cubicBezTo>
                        <a:pt x="807169" y="1856879"/>
                        <a:pt x="770940" y="1850129"/>
                        <a:pt x="735208" y="1841395"/>
                      </a:cubicBezTo>
                      <a:cubicBezTo>
                        <a:pt x="717322" y="1837107"/>
                        <a:pt x="699635" y="1831985"/>
                        <a:pt x="682027" y="1826685"/>
                      </a:cubicBezTo>
                      <a:cubicBezTo>
                        <a:pt x="664518" y="1821067"/>
                        <a:pt x="647049" y="1815271"/>
                        <a:pt x="629898" y="1808620"/>
                      </a:cubicBezTo>
                      <a:cubicBezTo>
                        <a:pt x="612647" y="1802209"/>
                        <a:pt x="595734" y="1794963"/>
                        <a:pt x="578900" y="1787539"/>
                      </a:cubicBezTo>
                      <a:cubicBezTo>
                        <a:pt x="562185" y="1779856"/>
                        <a:pt x="545570" y="1771955"/>
                        <a:pt x="529332" y="1763300"/>
                      </a:cubicBezTo>
                      <a:cubicBezTo>
                        <a:pt x="525262" y="1761136"/>
                        <a:pt x="521173" y="1759052"/>
                        <a:pt x="517143" y="1756829"/>
                      </a:cubicBezTo>
                      <a:lnTo>
                        <a:pt x="505093" y="1750099"/>
                      </a:lnTo>
                      <a:lnTo>
                        <a:pt x="499078" y="1746725"/>
                      </a:lnTo>
                      <a:lnTo>
                        <a:pt x="493143" y="1743211"/>
                      </a:lnTo>
                      <a:lnTo>
                        <a:pt x="481252" y="1736184"/>
                      </a:lnTo>
                      <a:cubicBezTo>
                        <a:pt x="465589" y="1726536"/>
                        <a:pt x="450026" y="1716670"/>
                        <a:pt x="434959" y="1706129"/>
                      </a:cubicBezTo>
                      <a:cubicBezTo>
                        <a:pt x="419733" y="1695767"/>
                        <a:pt x="405063" y="1684650"/>
                        <a:pt x="390473" y="1673414"/>
                      </a:cubicBezTo>
                      <a:cubicBezTo>
                        <a:pt x="376080" y="1661940"/>
                        <a:pt x="361807" y="1650287"/>
                        <a:pt x="348110" y="1638000"/>
                      </a:cubicBezTo>
                      <a:cubicBezTo>
                        <a:pt x="334254" y="1625890"/>
                        <a:pt x="320993" y="1613086"/>
                        <a:pt x="307852" y="1600183"/>
                      </a:cubicBezTo>
                      <a:cubicBezTo>
                        <a:pt x="294969" y="1587042"/>
                        <a:pt x="282165" y="1573801"/>
                        <a:pt x="270036" y="1559925"/>
                      </a:cubicBezTo>
                      <a:cubicBezTo>
                        <a:pt x="257728" y="1546228"/>
                        <a:pt x="246095" y="1531955"/>
                        <a:pt x="234621" y="1517563"/>
                      </a:cubicBezTo>
                      <a:cubicBezTo>
                        <a:pt x="223385" y="1502992"/>
                        <a:pt x="212269" y="1488302"/>
                        <a:pt x="201906" y="1473076"/>
                      </a:cubicBezTo>
                      <a:cubicBezTo>
                        <a:pt x="191345" y="1457989"/>
                        <a:pt x="181499" y="1442446"/>
                        <a:pt x="171852" y="1426783"/>
                      </a:cubicBezTo>
                      <a:lnTo>
                        <a:pt x="164824" y="1414892"/>
                      </a:lnTo>
                      <a:lnTo>
                        <a:pt x="161311" y="1408957"/>
                      </a:lnTo>
                      <a:lnTo>
                        <a:pt x="157936" y="1402942"/>
                      </a:lnTo>
                      <a:lnTo>
                        <a:pt x="151206" y="1390892"/>
                      </a:lnTo>
                      <a:cubicBezTo>
                        <a:pt x="149003" y="1386863"/>
                        <a:pt x="146899" y="1382753"/>
                        <a:pt x="144735" y="1378704"/>
                      </a:cubicBezTo>
                      <a:cubicBezTo>
                        <a:pt x="136080" y="1362465"/>
                        <a:pt x="128179" y="1345850"/>
                        <a:pt x="120497" y="1329135"/>
                      </a:cubicBezTo>
                      <a:cubicBezTo>
                        <a:pt x="113072" y="1312302"/>
                        <a:pt x="105827" y="1295388"/>
                        <a:pt x="99415" y="1278138"/>
                      </a:cubicBezTo>
                      <a:cubicBezTo>
                        <a:pt x="92784" y="1260986"/>
                        <a:pt x="86988" y="1243517"/>
                        <a:pt x="81350" y="1226008"/>
                      </a:cubicBezTo>
                      <a:cubicBezTo>
                        <a:pt x="76030" y="1208400"/>
                        <a:pt x="70908" y="1190733"/>
                        <a:pt x="66640" y="1172827"/>
                      </a:cubicBezTo>
                      <a:cubicBezTo>
                        <a:pt x="48953" y="1101383"/>
                        <a:pt x="40397" y="1027775"/>
                        <a:pt x="40218" y="954067"/>
                      </a:cubicBezTo>
                      <a:cubicBezTo>
                        <a:pt x="40397" y="880360"/>
                        <a:pt x="48953" y="806752"/>
                        <a:pt x="66640" y="735307"/>
                      </a:cubicBezTo>
                      <a:cubicBezTo>
                        <a:pt x="70928" y="717421"/>
                        <a:pt x="76050" y="699734"/>
                        <a:pt x="81350" y="682126"/>
                      </a:cubicBezTo>
                      <a:cubicBezTo>
                        <a:pt x="86968" y="664617"/>
                        <a:pt x="92765" y="647148"/>
                        <a:pt x="99415" y="629997"/>
                      </a:cubicBezTo>
                      <a:cubicBezTo>
                        <a:pt x="105827" y="612746"/>
                        <a:pt x="113072" y="595833"/>
                        <a:pt x="120497" y="578999"/>
                      </a:cubicBezTo>
                      <a:cubicBezTo>
                        <a:pt x="128179" y="562284"/>
                        <a:pt x="136080" y="545669"/>
                        <a:pt x="144735" y="529431"/>
                      </a:cubicBezTo>
                      <a:cubicBezTo>
                        <a:pt x="146899" y="525361"/>
                        <a:pt x="148983" y="521272"/>
                        <a:pt x="151206" y="517242"/>
                      </a:cubicBezTo>
                      <a:lnTo>
                        <a:pt x="157936" y="505193"/>
                      </a:lnTo>
                      <a:lnTo>
                        <a:pt x="161311" y="499178"/>
                      </a:lnTo>
                      <a:lnTo>
                        <a:pt x="164824" y="493242"/>
                      </a:lnTo>
                      <a:lnTo>
                        <a:pt x="171852" y="481351"/>
                      </a:lnTo>
                      <a:cubicBezTo>
                        <a:pt x="181499" y="465689"/>
                        <a:pt x="191365" y="450125"/>
                        <a:pt x="201906" y="435058"/>
                      </a:cubicBezTo>
                      <a:cubicBezTo>
                        <a:pt x="212269" y="419832"/>
                        <a:pt x="223385" y="405162"/>
                        <a:pt x="234621" y="390572"/>
                      </a:cubicBezTo>
                      <a:cubicBezTo>
                        <a:pt x="246095" y="376180"/>
                        <a:pt x="257748" y="361907"/>
                        <a:pt x="270036" y="348209"/>
                      </a:cubicBezTo>
                      <a:cubicBezTo>
                        <a:pt x="282145" y="334353"/>
                        <a:pt x="294949" y="321093"/>
                        <a:pt x="307852" y="307951"/>
                      </a:cubicBezTo>
                      <a:cubicBezTo>
                        <a:pt x="320993" y="295068"/>
                        <a:pt x="334234" y="282264"/>
                        <a:pt x="348110" y="270135"/>
                      </a:cubicBezTo>
                      <a:cubicBezTo>
                        <a:pt x="361807" y="257827"/>
                        <a:pt x="376080" y="246194"/>
                        <a:pt x="390473" y="234720"/>
                      </a:cubicBezTo>
                      <a:cubicBezTo>
                        <a:pt x="405063" y="223485"/>
                        <a:pt x="419733" y="212368"/>
                        <a:pt x="434959" y="202006"/>
                      </a:cubicBezTo>
                      <a:cubicBezTo>
                        <a:pt x="450046" y="191445"/>
                        <a:pt x="465589" y="181599"/>
                        <a:pt x="481252" y="171951"/>
                      </a:cubicBezTo>
                      <a:lnTo>
                        <a:pt x="493143" y="164924"/>
                      </a:lnTo>
                      <a:lnTo>
                        <a:pt x="499078" y="161410"/>
                      </a:lnTo>
                      <a:lnTo>
                        <a:pt x="505093" y="158035"/>
                      </a:lnTo>
                      <a:lnTo>
                        <a:pt x="517143" y="151306"/>
                      </a:lnTo>
                      <a:cubicBezTo>
                        <a:pt x="521173" y="149102"/>
                        <a:pt x="525282" y="146998"/>
                        <a:pt x="529332" y="144834"/>
                      </a:cubicBezTo>
                      <a:cubicBezTo>
                        <a:pt x="545570" y="136179"/>
                        <a:pt x="562185" y="128278"/>
                        <a:pt x="578900" y="120596"/>
                      </a:cubicBezTo>
                      <a:cubicBezTo>
                        <a:pt x="595734" y="113172"/>
                        <a:pt x="612647" y="105926"/>
                        <a:pt x="629898" y="99514"/>
                      </a:cubicBezTo>
                      <a:cubicBezTo>
                        <a:pt x="647049" y="92884"/>
                        <a:pt x="664518" y="87087"/>
                        <a:pt x="682027" y="81449"/>
                      </a:cubicBezTo>
                      <a:cubicBezTo>
                        <a:pt x="699635" y="76129"/>
                        <a:pt x="717302" y="71008"/>
                        <a:pt x="735208" y="66740"/>
                      </a:cubicBezTo>
                      <a:cubicBezTo>
                        <a:pt x="770940" y="57985"/>
                        <a:pt x="807169" y="51236"/>
                        <a:pt x="843734" y="46968"/>
                      </a:cubicBezTo>
                      <a:cubicBezTo>
                        <a:pt x="880280" y="42620"/>
                        <a:pt x="917104" y="40397"/>
                        <a:pt x="953968" y="40338"/>
                      </a:cubicBezTo>
                      <a:cubicBezTo>
                        <a:pt x="990832" y="40417"/>
                        <a:pt x="1027636" y="42620"/>
                        <a:pt x="1064202" y="46968"/>
                      </a:cubicBezTo>
                      <a:cubicBezTo>
                        <a:pt x="1100767" y="51256"/>
                        <a:pt x="1136996" y="58005"/>
                        <a:pt x="1172728" y="66740"/>
                      </a:cubicBezTo>
                      <a:cubicBezTo>
                        <a:pt x="1190614" y="71028"/>
                        <a:pt x="1208301" y="76149"/>
                        <a:pt x="1225909" y="81449"/>
                      </a:cubicBezTo>
                      <a:cubicBezTo>
                        <a:pt x="1243418" y="87067"/>
                        <a:pt x="1260887" y="92864"/>
                        <a:pt x="1278038" y="99514"/>
                      </a:cubicBezTo>
                      <a:cubicBezTo>
                        <a:pt x="1295289" y="105926"/>
                        <a:pt x="1312202" y="113172"/>
                        <a:pt x="1329036" y="120596"/>
                      </a:cubicBezTo>
                      <a:cubicBezTo>
                        <a:pt x="1345751" y="128278"/>
                        <a:pt x="1362366" y="136179"/>
                        <a:pt x="1378604" y="144834"/>
                      </a:cubicBezTo>
                      <a:cubicBezTo>
                        <a:pt x="1382674" y="146998"/>
                        <a:pt x="1386763" y="149082"/>
                        <a:pt x="1390793" y="151306"/>
                      </a:cubicBezTo>
                      <a:lnTo>
                        <a:pt x="1402843" y="158035"/>
                      </a:lnTo>
                      <a:lnTo>
                        <a:pt x="1408858" y="161410"/>
                      </a:lnTo>
                      <a:lnTo>
                        <a:pt x="1414793" y="164924"/>
                      </a:lnTo>
                      <a:lnTo>
                        <a:pt x="1426684" y="171951"/>
                      </a:lnTo>
                      <a:cubicBezTo>
                        <a:pt x="1442347" y="181599"/>
                        <a:pt x="1457910" y="191465"/>
                        <a:pt x="1472977" y="202006"/>
                      </a:cubicBezTo>
                      <a:cubicBezTo>
                        <a:pt x="1488203" y="212368"/>
                        <a:pt x="1502873" y="223485"/>
                        <a:pt x="1517463" y="234720"/>
                      </a:cubicBezTo>
                      <a:cubicBezTo>
                        <a:pt x="1531855" y="246194"/>
                        <a:pt x="1546128" y="257847"/>
                        <a:pt x="1559826" y="270135"/>
                      </a:cubicBezTo>
                      <a:cubicBezTo>
                        <a:pt x="1573682" y="282244"/>
                        <a:pt x="1586942" y="295048"/>
                        <a:pt x="1600084" y="307951"/>
                      </a:cubicBezTo>
                      <a:cubicBezTo>
                        <a:pt x="1612967" y="321093"/>
                        <a:pt x="1625771" y="334333"/>
                        <a:pt x="1637900" y="348209"/>
                      </a:cubicBezTo>
                      <a:cubicBezTo>
                        <a:pt x="1650208" y="361907"/>
                        <a:pt x="1661841" y="376180"/>
                        <a:pt x="1673315" y="390572"/>
                      </a:cubicBezTo>
                      <a:cubicBezTo>
                        <a:pt x="1684551" y="405162"/>
                        <a:pt x="1695667" y="419832"/>
                        <a:pt x="1706030" y="435058"/>
                      </a:cubicBezTo>
                      <a:cubicBezTo>
                        <a:pt x="1716591" y="450145"/>
                        <a:pt x="1726437" y="465689"/>
                        <a:pt x="1736084" y="481351"/>
                      </a:cubicBezTo>
                      <a:lnTo>
                        <a:pt x="1743112" y="493242"/>
                      </a:lnTo>
                      <a:lnTo>
                        <a:pt x="1746625" y="499178"/>
                      </a:lnTo>
                      <a:lnTo>
                        <a:pt x="1750000" y="505193"/>
                      </a:lnTo>
                      <a:lnTo>
                        <a:pt x="1756730" y="517242"/>
                      </a:lnTo>
                      <a:cubicBezTo>
                        <a:pt x="1758933" y="521272"/>
                        <a:pt x="1761037" y="525381"/>
                        <a:pt x="1763201" y="529431"/>
                      </a:cubicBezTo>
                      <a:cubicBezTo>
                        <a:pt x="1771856" y="545669"/>
                        <a:pt x="1779757" y="562284"/>
                        <a:pt x="1787439" y="578999"/>
                      </a:cubicBezTo>
                      <a:cubicBezTo>
                        <a:pt x="1794864" y="595833"/>
                        <a:pt x="1802109" y="612746"/>
                        <a:pt x="1808521" y="629997"/>
                      </a:cubicBezTo>
                      <a:cubicBezTo>
                        <a:pt x="1815152" y="647148"/>
                        <a:pt x="1820948" y="664617"/>
                        <a:pt x="1826586" y="682126"/>
                      </a:cubicBezTo>
                      <a:cubicBezTo>
                        <a:pt x="1831906" y="699734"/>
                        <a:pt x="1837028" y="717402"/>
                        <a:pt x="1841295" y="735307"/>
                      </a:cubicBezTo>
                      <a:cubicBezTo>
                        <a:pt x="1858983" y="806732"/>
                        <a:pt x="1867539" y="880360"/>
                        <a:pt x="1867717" y="954067"/>
                      </a:cubicBezTo>
                      <a:cubicBezTo>
                        <a:pt x="1867539" y="1027775"/>
                        <a:pt x="1858983" y="1101383"/>
                        <a:pt x="1841295" y="1172827"/>
                      </a:cubicBezTo>
                      <a:close/>
                    </a:path>
                  </a:pathLst>
                </a:custGeom>
                <a:solidFill>
                  <a:srgbClr val="833AFF"/>
                </a:solidFill>
                <a:ln w="1976"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ndParaRPr>
                </a:p>
              </p:txBody>
            </p:sp>
            <p:sp>
              <p:nvSpPr>
                <p:cNvPr id="33" name="Freeform 15">
                  <a:extLst>
                    <a:ext uri="{FF2B5EF4-FFF2-40B4-BE49-F238E27FC236}">
                      <a16:creationId xmlns:a16="http://schemas.microsoft.com/office/drawing/2014/main" id="{452A103F-6337-3851-CAD2-7FA8236EA2C9}"/>
                    </a:ext>
                  </a:extLst>
                </p:cNvPr>
                <p:cNvSpPr/>
                <p:nvPr/>
              </p:nvSpPr>
              <p:spPr>
                <a:xfrm>
                  <a:off x="12934438" y="4241818"/>
                  <a:ext cx="858308" cy="714634"/>
                </a:xfrm>
                <a:custGeom>
                  <a:avLst/>
                  <a:gdLst>
                    <a:gd name="connsiteX0" fmla="*/ 2037147 w 2067023"/>
                    <a:gd name="connsiteY0" fmla="*/ 786146 h 2066963"/>
                    <a:gd name="connsiteX1" fmla="*/ 2020472 w 2067023"/>
                    <a:gd name="connsiteY1" fmla="*/ 725957 h 2066963"/>
                    <a:gd name="connsiteX2" fmla="*/ 2000026 w 2067023"/>
                    <a:gd name="connsiteY2" fmla="*/ 666940 h 2066963"/>
                    <a:gd name="connsiteX3" fmla="*/ 1976164 w 2067023"/>
                    <a:gd name="connsiteY3" fmla="*/ 609213 h 2066963"/>
                    <a:gd name="connsiteX4" fmla="*/ 1948730 w 2067023"/>
                    <a:gd name="connsiteY4" fmla="*/ 553113 h 2066963"/>
                    <a:gd name="connsiteX5" fmla="*/ 1941405 w 2067023"/>
                    <a:gd name="connsiteY5" fmla="*/ 539317 h 2066963"/>
                    <a:gd name="connsiteX6" fmla="*/ 1933782 w 2067023"/>
                    <a:gd name="connsiteY6" fmla="*/ 525679 h 2066963"/>
                    <a:gd name="connsiteX7" fmla="*/ 1929971 w 2067023"/>
                    <a:gd name="connsiteY7" fmla="*/ 518870 h 2066963"/>
                    <a:gd name="connsiteX8" fmla="*/ 1926000 w 2067023"/>
                    <a:gd name="connsiteY8" fmla="*/ 512140 h 2066963"/>
                    <a:gd name="connsiteX9" fmla="*/ 1918060 w 2067023"/>
                    <a:gd name="connsiteY9" fmla="*/ 498701 h 2066963"/>
                    <a:gd name="connsiteX10" fmla="*/ 1884075 w 2067023"/>
                    <a:gd name="connsiteY10" fmla="*/ 446334 h 2066963"/>
                    <a:gd name="connsiteX11" fmla="*/ 1847092 w 2067023"/>
                    <a:gd name="connsiteY11" fmla="*/ 396051 h 2066963"/>
                    <a:gd name="connsiteX12" fmla="*/ 1807052 w 2067023"/>
                    <a:gd name="connsiteY12" fmla="*/ 348170 h 2066963"/>
                    <a:gd name="connsiteX13" fmla="*/ 1764313 w 2067023"/>
                    <a:gd name="connsiteY13" fmla="*/ 302691 h 2066963"/>
                    <a:gd name="connsiteX14" fmla="*/ 1718834 w 2067023"/>
                    <a:gd name="connsiteY14" fmla="*/ 259951 h 2066963"/>
                    <a:gd name="connsiteX15" fmla="*/ 1670953 w 2067023"/>
                    <a:gd name="connsiteY15" fmla="*/ 219911 h 2066963"/>
                    <a:gd name="connsiteX16" fmla="*/ 1620670 w 2067023"/>
                    <a:gd name="connsiteY16" fmla="*/ 182929 h 2066963"/>
                    <a:gd name="connsiteX17" fmla="*/ 1568302 w 2067023"/>
                    <a:gd name="connsiteY17" fmla="*/ 148943 h 2066963"/>
                    <a:gd name="connsiteX18" fmla="*/ 1554863 w 2067023"/>
                    <a:gd name="connsiteY18" fmla="*/ 141003 h 2066963"/>
                    <a:gd name="connsiteX19" fmla="*/ 1548133 w 2067023"/>
                    <a:gd name="connsiteY19" fmla="*/ 137033 h 2066963"/>
                    <a:gd name="connsiteX20" fmla="*/ 1541324 w 2067023"/>
                    <a:gd name="connsiteY20" fmla="*/ 133221 h 2066963"/>
                    <a:gd name="connsiteX21" fmla="*/ 1527687 w 2067023"/>
                    <a:gd name="connsiteY21" fmla="*/ 125598 h 2066963"/>
                    <a:gd name="connsiteX22" fmla="*/ 1513890 w 2067023"/>
                    <a:gd name="connsiteY22" fmla="*/ 118273 h 2066963"/>
                    <a:gd name="connsiteX23" fmla="*/ 1457791 w 2067023"/>
                    <a:gd name="connsiteY23" fmla="*/ 90839 h 2066963"/>
                    <a:gd name="connsiteX24" fmla="*/ 1400064 w 2067023"/>
                    <a:gd name="connsiteY24" fmla="*/ 66978 h 2066963"/>
                    <a:gd name="connsiteX25" fmla="*/ 1341046 w 2067023"/>
                    <a:gd name="connsiteY25" fmla="*/ 46531 h 2066963"/>
                    <a:gd name="connsiteX26" fmla="*/ 1280857 w 2067023"/>
                    <a:gd name="connsiteY26" fmla="*/ 29856 h 2066963"/>
                    <a:gd name="connsiteX27" fmla="*/ 1158038 w 2067023"/>
                    <a:gd name="connsiteY27" fmla="*/ 7484 h 2066963"/>
                    <a:gd name="connsiteX28" fmla="*/ 1033512 w 2067023"/>
                    <a:gd name="connsiteY28" fmla="*/ 0 h 2066963"/>
                    <a:gd name="connsiteX29" fmla="*/ 908985 w 2067023"/>
                    <a:gd name="connsiteY29" fmla="*/ 7484 h 2066963"/>
                    <a:gd name="connsiteX30" fmla="*/ 786166 w 2067023"/>
                    <a:gd name="connsiteY30" fmla="*/ 29856 h 2066963"/>
                    <a:gd name="connsiteX31" fmla="*/ 725977 w 2067023"/>
                    <a:gd name="connsiteY31" fmla="*/ 46531 h 2066963"/>
                    <a:gd name="connsiteX32" fmla="*/ 666960 w 2067023"/>
                    <a:gd name="connsiteY32" fmla="*/ 66978 h 2066963"/>
                    <a:gd name="connsiteX33" fmla="*/ 609232 w 2067023"/>
                    <a:gd name="connsiteY33" fmla="*/ 90839 h 2066963"/>
                    <a:gd name="connsiteX34" fmla="*/ 553133 w 2067023"/>
                    <a:gd name="connsiteY34" fmla="*/ 118273 h 2066963"/>
                    <a:gd name="connsiteX35" fmla="*/ 539337 w 2067023"/>
                    <a:gd name="connsiteY35" fmla="*/ 125598 h 2066963"/>
                    <a:gd name="connsiteX36" fmla="*/ 525699 w 2067023"/>
                    <a:gd name="connsiteY36" fmla="*/ 133221 h 2066963"/>
                    <a:gd name="connsiteX37" fmla="*/ 518890 w 2067023"/>
                    <a:gd name="connsiteY37" fmla="*/ 137033 h 2066963"/>
                    <a:gd name="connsiteX38" fmla="*/ 512160 w 2067023"/>
                    <a:gd name="connsiteY38" fmla="*/ 141003 h 2066963"/>
                    <a:gd name="connsiteX39" fmla="*/ 498721 w 2067023"/>
                    <a:gd name="connsiteY39" fmla="*/ 148943 h 2066963"/>
                    <a:gd name="connsiteX40" fmla="*/ 446354 w 2067023"/>
                    <a:gd name="connsiteY40" fmla="*/ 182929 h 2066963"/>
                    <a:gd name="connsiteX41" fmla="*/ 396071 w 2067023"/>
                    <a:gd name="connsiteY41" fmla="*/ 219911 h 2066963"/>
                    <a:gd name="connsiteX42" fmla="*/ 348190 w 2067023"/>
                    <a:gd name="connsiteY42" fmla="*/ 259951 h 2066963"/>
                    <a:gd name="connsiteX43" fmla="*/ 302711 w 2067023"/>
                    <a:gd name="connsiteY43" fmla="*/ 302691 h 2066963"/>
                    <a:gd name="connsiteX44" fmla="*/ 259971 w 2067023"/>
                    <a:gd name="connsiteY44" fmla="*/ 348170 h 2066963"/>
                    <a:gd name="connsiteX45" fmla="*/ 219931 w 2067023"/>
                    <a:gd name="connsiteY45" fmla="*/ 396051 h 2066963"/>
                    <a:gd name="connsiteX46" fmla="*/ 182948 w 2067023"/>
                    <a:gd name="connsiteY46" fmla="*/ 446334 h 2066963"/>
                    <a:gd name="connsiteX47" fmla="*/ 148963 w 2067023"/>
                    <a:gd name="connsiteY47" fmla="*/ 498701 h 2066963"/>
                    <a:gd name="connsiteX48" fmla="*/ 141023 w 2067023"/>
                    <a:gd name="connsiteY48" fmla="*/ 512140 h 2066963"/>
                    <a:gd name="connsiteX49" fmla="*/ 137053 w 2067023"/>
                    <a:gd name="connsiteY49" fmla="*/ 518870 h 2066963"/>
                    <a:gd name="connsiteX50" fmla="*/ 133241 w 2067023"/>
                    <a:gd name="connsiteY50" fmla="*/ 525679 h 2066963"/>
                    <a:gd name="connsiteX51" fmla="*/ 125618 w 2067023"/>
                    <a:gd name="connsiteY51" fmla="*/ 539317 h 2066963"/>
                    <a:gd name="connsiteX52" fmla="*/ 118293 w 2067023"/>
                    <a:gd name="connsiteY52" fmla="*/ 553113 h 2066963"/>
                    <a:gd name="connsiteX53" fmla="*/ 90859 w 2067023"/>
                    <a:gd name="connsiteY53" fmla="*/ 609213 h 2066963"/>
                    <a:gd name="connsiteX54" fmla="*/ 66998 w 2067023"/>
                    <a:gd name="connsiteY54" fmla="*/ 666940 h 2066963"/>
                    <a:gd name="connsiteX55" fmla="*/ 46551 w 2067023"/>
                    <a:gd name="connsiteY55" fmla="*/ 725957 h 2066963"/>
                    <a:gd name="connsiteX56" fmla="*/ 29876 w 2067023"/>
                    <a:gd name="connsiteY56" fmla="*/ 786146 h 2066963"/>
                    <a:gd name="connsiteX57" fmla="*/ 0 w 2067023"/>
                    <a:gd name="connsiteY57" fmla="*/ 1033492 h 2066963"/>
                    <a:gd name="connsiteX58" fmla="*/ 29876 w 2067023"/>
                    <a:gd name="connsiteY58" fmla="*/ 1280817 h 2066963"/>
                    <a:gd name="connsiteX59" fmla="*/ 46551 w 2067023"/>
                    <a:gd name="connsiteY59" fmla="*/ 1341006 h 2066963"/>
                    <a:gd name="connsiteX60" fmla="*/ 66998 w 2067023"/>
                    <a:gd name="connsiteY60" fmla="*/ 1400024 h 2066963"/>
                    <a:gd name="connsiteX61" fmla="*/ 90859 w 2067023"/>
                    <a:gd name="connsiteY61" fmla="*/ 1457751 h 2066963"/>
                    <a:gd name="connsiteX62" fmla="*/ 118293 w 2067023"/>
                    <a:gd name="connsiteY62" fmla="*/ 1513850 h 2066963"/>
                    <a:gd name="connsiteX63" fmla="*/ 125618 w 2067023"/>
                    <a:gd name="connsiteY63" fmla="*/ 1527647 h 2066963"/>
                    <a:gd name="connsiteX64" fmla="*/ 133241 w 2067023"/>
                    <a:gd name="connsiteY64" fmla="*/ 1541285 h 2066963"/>
                    <a:gd name="connsiteX65" fmla="*/ 137053 w 2067023"/>
                    <a:gd name="connsiteY65" fmla="*/ 1548094 h 2066963"/>
                    <a:gd name="connsiteX66" fmla="*/ 141023 w 2067023"/>
                    <a:gd name="connsiteY66" fmla="*/ 1554823 h 2066963"/>
                    <a:gd name="connsiteX67" fmla="*/ 148963 w 2067023"/>
                    <a:gd name="connsiteY67" fmla="*/ 1568263 h 2066963"/>
                    <a:gd name="connsiteX68" fmla="*/ 182948 w 2067023"/>
                    <a:gd name="connsiteY68" fmla="*/ 1620630 h 2066963"/>
                    <a:gd name="connsiteX69" fmla="*/ 219931 w 2067023"/>
                    <a:gd name="connsiteY69" fmla="*/ 1670913 h 2066963"/>
                    <a:gd name="connsiteX70" fmla="*/ 259971 w 2067023"/>
                    <a:gd name="connsiteY70" fmla="*/ 1718794 h 2066963"/>
                    <a:gd name="connsiteX71" fmla="*/ 302711 w 2067023"/>
                    <a:gd name="connsiteY71" fmla="*/ 1764273 h 2066963"/>
                    <a:gd name="connsiteX72" fmla="*/ 348190 w 2067023"/>
                    <a:gd name="connsiteY72" fmla="*/ 1807012 h 2066963"/>
                    <a:gd name="connsiteX73" fmla="*/ 396071 w 2067023"/>
                    <a:gd name="connsiteY73" fmla="*/ 1847052 h 2066963"/>
                    <a:gd name="connsiteX74" fmla="*/ 446354 w 2067023"/>
                    <a:gd name="connsiteY74" fmla="*/ 1884035 h 2066963"/>
                    <a:gd name="connsiteX75" fmla="*/ 498721 w 2067023"/>
                    <a:gd name="connsiteY75" fmla="*/ 1918020 h 2066963"/>
                    <a:gd name="connsiteX76" fmla="*/ 512160 w 2067023"/>
                    <a:gd name="connsiteY76" fmla="*/ 1925961 h 2066963"/>
                    <a:gd name="connsiteX77" fmla="*/ 518890 w 2067023"/>
                    <a:gd name="connsiteY77" fmla="*/ 1929931 h 2066963"/>
                    <a:gd name="connsiteX78" fmla="*/ 525699 w 2067023"/>
                    <a:gd name="connsiteY78" fmla="*/ 1933742 h 2066963"/>
                    <a:gd name="connsiteX79" fmla="*/ 539337 w 2067023"/>
                    <a:gd name="connsiteY79" fmla="*/ 1941365 h 2066963"/>
                    <a:gd name="connsiteX80" fmla="*/ 553133 w 2067023"/>
                    <a:gd name="connsiteY80" fmla="*/ 1948690 h 2066963"/>
                    <a:gd name="connsiteX81" fmla="*/ 609232 w 2067023"/>
                    <a:gd name="connsiteY81" fmla="*/ 1976125 h 2066963"/>
                    <a:gd name="connsiteX82" fmla="*/ 666960 w 2067023"/>
                    <a:gd name="connsiteY82" fmla="*/ 1999986 h 2066963"/>
                    <a:gd name="connsiteX83" fmla="*/ 725977 w 2067023"/>
                    <a:gd name="connsiteY83" fmla="*/ 2020432 h 2066963"/>
                    <a:gd name="connsiteX84" fmla="*/ 786166 w 2067023"/>
                    <a:gd name="connsiteY84" fmla="*/ 2037107 h 2066963"/>
                    <a:gd name="connsiteX85" fmla="*/ 908985 w 2067023"/>
                    <a:gd name="connsiteY85" fmla="*/ 2059480 h 2066963"/>
                    <a:gd name="connsiteX86" fmla="*/ 1033512 w 2067023"/>
                    <a:gd name="connsiteY86" fmla="*/ 2066964 h 2066963"/>
                    <a:gd name="connsiteX87" fmla="*/ 1158038 w 2067023"/>
                    <a:gd name="connsiteY87" fmla="*/ 2059480 h 2066963"/>
                    <a:gd name="connsiteX88" fmla="*/ 1280857 w 2067023"/>
                    <a:gd name="connsiteY88" fmla="*/ 2037107 h 2066963"/>
                    <a:gd name="connsiteX89" fmla="*/ 1341046 w 2067023"/>
                    <a:gd name="connsiteY89" fmla="*/ 2020432 h 2066963"/>
                    <a:gd name="connsiteX90" fmla="*/ 1400064 w 2067023"/>
                    <a:gd name="connsiteY90" fmla="*/ 1999986 h 2066963"/>
                    <a:gd name="connsiteX91" fmla="*/ 1457791 w 2067023"/>
                    <a:gd name="connsiteY91" fmla="*/ 1976125 h 2066963"/>
                    <a:gd name="connsiteX92" fmla="*/ 1513890 w 2067023"/>
                    <a:gd name="connsiteY92" fmla="*/ 1948690 h 2066963"/>
                    <a:gd name="connsiteX93" fmla="*/ 1527687 w 2067023"/>
                    <a:gd name="connsiteY93" fmla="*/ 1941365 h 2066963"/>
                    <a:gd name="connsiteX94" fmla="*/ 1541324 w 2067023"/>
                    <a:gd name="connsiteY94" fmla="*/ 1933742 h 2066963"/>
                    <a:gd name="connsiteX95" fmla="*/ 1548133 w 2067023"/>
                    <a:gd name="connsiteY95" fmla="*/ 1929931 h 2066963"/>
                    <a:gd name="connsiteX96" fmla="*/ 1554863 w 2067023"/>
                    <a:gd name="connsiteY96" fmla="*/ 1925961 h 2066963"/>
                    <a:gd name="connsiteX97" fmla="*/ 1568302 w 2067023"/>
                    <a:gd name="connsiteY97" fmla="*/ 1918020 h 2066963"/>
                    <a:gd name="connsiteX98" fmla="*/ 1620670 w 2067023"/>
                    <a:gd name="connsiteY98" fmla="*/ 1884035 h 2066963"/>
                    <a:gd name="connsiteX99" fmla="*/ 1670953 w 2067023"/>
                    <a:gd name="connsiteY99" fmla="*/ 1847052 h 2066963"/>
                    <a:gd name="connsiteX100" fmla="*/ 1718834 w 2067023"/>
                    <a:gd name="connsiteY100" fmla="*/ 1807012 h 2066963"/>
                    <a:gd name="connsiteX101" fmla="*/ 1764313 w 2067023"/>
                    <a:gd name="connsiteY101" fmla="*/ 1764273 h 2066963"/>
                    <a:gd name="connsiteX102" fmla="*/ 1807052 w 2067023"/>
                    <a:gd name="connsiteY102" fmla="*/ 1718794 h 2066963"/>
                    <a:gd name="connsiteX103" fmla="*/ 1847092 w 2067023"/>
                    <a:gd name="connsiteY103" fmla="*/ 1670913 h 2066963"/>
                    <a:gd name="connsiteX104" fmla="*/ 1884075 w 2067023"/>
                    <a:gd name="connsiteY104" fmla="*/ 1620630 h 2066963"/>
                    <a:gd name="connsiteX105" fmla="*/ 1918060 w 2067023"/>
                    <a:gd name="connsiteY105" fmla="*/ 1568263 h 2066963"/>
                    <a:gd name="connsiteX106" fmla="*/ 1926000 w 2067023"/>
                    <a:gd name="connsiteY106" fmla="*/ 1554823 h 2066963"/>
                    <a:gd name="connsiteX107" fmla="*/ 1929971 w 2067023"/>
                    <a:gd name="connsiteY107" fmla="*/ 1548094 h 2066963"/>
                    <a:gd name="connsiteX108" fmla="*/ 1933782 w 2067023"/>
                    <a:gd name="connsiteY108" fmla="*/ 1541285 h 2066963"/>
                    <a:gd name="connsiteX109" fmla="*/ 1941405 w 2067023"/>
                    <a:gd name="connsiteY109" fmla="*/ 1527647 h 2066963"/>
                    <a:gd name="connsiteX110" fmla="*/ 1948730 w 2067023"/>
                    <a:gd name="connsiteY110" fmla="*/ 1513850 h 2066963"/>
                    <a:gd name="connsiteX111" fmla="*/ 1976164 w 2067023"/>
                    <a:gd name="connsiteY111" fmla="*/ 1457751 h 2066963"/>
                    <a:gd name="connsiteX112" fmla="*/ 2000026 w 2067023"/>
                    <a:gd name="connsiteY112" fmla="*/ 1400024 h 2066963"/>
                    <a:gd name="connsiteX113" fmla="*/ 2020472 w 2067023"/>
                    <a:gd name="connsiteY113" fmla="*/ 1341006 h 2066963"/>
                    <a:gd name="connsiteX114" fmla="*/ 2037147 w 2067023"/>
                    <a:gd name="connsiteY114" fmla="*/ 1280817 h 2066963"/>
                    <a:gd name="connsiteX115" fmla="*/ 2067023 w 2067023"/>
                    <a:gd name="connsiteY115" fmla="*/ 1033492 h 2066963"/>
                    <a:gd name="connsiteX116" fmla="*/ 2037147 w 2067023"/>
                    <a:gd name="connsiteY116" fmla="*/ 786166 h 2066963"/>
                    <a:gd name="connsiteX117" fmla="*/ 1981921 w 2067023"/>
                    <a:gd name="connsiteY117" fmla="*/ 1329016 h 2066963"/>
                    <a:gd name="connsiteX118" fmla="*/ 1962288 w 2067023"/>
                    <a:gd name="connsiteY118" fmla="*/ 1385711 h 2066963"/>
                    <a:gd name="connsiteX119" fmla="*/ 1939360 w 2067023"/>
                    <a:gd name="connsiteY119" fmla="*/ 1441155 h 2066963"/>
                    <a:gd name="connsiteX120" fmla="*/ 1912998 w 2067023"/>
                    <a:gd name="connsiteY120" fmla="*/ 1495051 h 2066963"/>
                    <a:gd name="connsiteX121" fmla="*/ 1905971 w 2067023"/>
                    <a:gd name="connsiteY121" fmla="*/ 1508292 h 2066963"/>
                    <a:gd name="connsiteX122" fmla="*/ 1898646 w 2067023"/>
                    <a:gd name="connsiteY122" fmla="*/ 1521394 h 2066963"/>
                    <a:gd name="connsiteX123" fmla="*/ 1894973 w 2067023"/>
                    <a:gd name="connsiteY123" fmla="*/ 1527945 h 2066963"/>
                    <a:gd name="connsiteX124" fmla="*/ 1891162 w 2067023"/>
                    <a:gd name="connsiteY124" fmla="*/ 1534396 h 2066963"/>
                    <a:gd name="connsiteX125" fmla="*/ 1883519 w 2067023"/>
                    <a:gd name="connsiteY125" fmla="*/ 1547319 h 2066963"/>
                    <a:gd name="connsiteX126" fmla="*/ 1850844 w 2067023"/>
                    <a:gd name="connsiteY126" fmla="*/ 1597642 h 2066963"/>
                    <a:gd name="connsiteX127" fmla="*/ 1815291 w 2067023"/>
                    <a:gd name="connsiteY127" fmla="*/ 1645980 h 2066963"/>
                    <a:gd name="connsiteX128" fmla="*/ 1776819 w 2067023"/>
                    <a:gd name="connsiteY128" fmla="*/ 1692015 h 2066963"/>
                    <a:gd name="connsiteX129" fmla="*/ 1735747 w 2067023"/>
                    <a:gd name="connsiteY129" fmla="*/ 1735727 h 2066963"/>
                    <a:gd name="connsiteX130" fmla="*/ 1692035 w 2067023"/>
                    <a:gd name="connsiteY130" fmla="*/ 1776799 h 2066963"/>
                    <a:gd name="connsiteX131" fmla="*/ 1646000 w 2067023"/>
                    <a:gd name="connsiteY131" fmla="*/ 1815271 h 2066963"/>
                    <a:gd name="connsiteX132" fmla="*/ 1597662 w 2067023"/>
                    <a:gd name="connsiteY132" fmla="*/ 1850824 h 2066963"/>
                    <a:gd name="connsiteX133" fmla="*/ 1547339 w 2067023"/>
                    <a:gd name="connsiteY133" fmla="*/ 1883499 h 2066963"/>
                    <a:gd name="connsiteX134" fmla="*/ 1534416 w 2067023"/>
                    <a:gd name="connsiteY134" fmla="*/ 1891142 h 2066963"/>
                    <a:gd name="connsiteX135" fmla="*/ 1527965 w 2067023"/>
                    <a:gd name="connsiteY135" fmla="*/ 1894953 h 2066963"/>
                    <a:gd name="connsiteX136" fmla="*/ 1521414 w 2067023"/>
                    <a:gd name="connsiteY136" fmla="*/ 1898626 h 2066963"/>
                    <a:gd name="connsiteX137" fmla="*/ 1508312 w 2067023"/>
                    <a:gd name="connsiteY137" fmla="*/ 1905951 h 2066963"/>
                    <a:gd name="connsiteX138" fmla="*/ 1495071 w 2067023"/>
                    <a:gd name="connsiteY138" fmla="*/ 1912978 h 2066963"/>
                    <a:gd name="connsiteX139" fmla="*/ 1441175 w 2067023"/>
                    <a:gd name="connsiteY139" fmla="*/ 1939340 h 2066963"/>
                    <a:gd name="connsiteX140" fmla="*/ 1385731 w 2067023"/>
                    <a:gd name="connsiteY140" fmla="*/ 1962269 h 2066963"/>
                    <a:gd name="connsiteX141" fmla="*/ 1329036 w 2067023"/>
                    <a:gd name="connsiteY141" fmla="*/ 1981901 h 2066963"/>
                    <a:gd name="connsiteX142" fmla="*/ 1271210 w 2067023"/>
                    <a:gd name="connsiteY142" fmla="*/ 1997921 h 2066963"/>
                    <a:gd name="connsiteX143" fmla="*/ 1153214 w 2067023"/>
                    <a:gd name="connsiteY143" fmla="*/ 2019420 h 2066963"/>
                    <a:gd name="connsiteX144" fmla="*/ 1033512 w 2067023"/>
                    <a:gd name="connsiteY144" fmla="*/ 2026626 h 2066963"/>
                    <a:gd name="connsiteX145" fmla="*/ 913809 w 2067023"/>
                    <a:gd name="connsiteY145" fmla="*/ 2019420 h 2066963"/>
                    <a:gd name="connsiteX146" fmla="*/ 795814 w 2067023"/>
                    <a:gd name="connsiteY146" fmla="*/ 1997921 h 2066963"/>
                    <a:gd name="connsiteX147" fmla="*/ 737987 w 2067023"/>
                    <a:gd name="connsiteY147" fmla="*/ 1981901 h 2066963"/>
                    <a:gd name="connsiteX148" fmla="*/ 681292 w 2067023"/>
                    <a:gd name="connsiteY148" fmla="*/ 1962269 h 2066963"/>
                    <a:gd name="connsiteX149" fmla="*/ 625848 w 2067023"/>
                    <a:gd name="connsiteY149" fmla="*/ 1939340 h 2066963"/>
                    <a:gd name="connsiteX150" fmla="*/ 571952 w 2067023"/>
                    <a:gd name="connsiteY150" fmla="*/ 1912978 h 2066963"/>
                    <a:gd name="connsiteX151" fmla="*/ 558711 w 2067023"/>
                    <a:gd name="connsiteY151" fmla="*/ 1905951 h 2066963"/>
                    <a:gd name="connsiteX152" fmla="*/ 545610 w 2067023"/>
                    <a:gd name="connsiteY152" fmla="*/ 1898626 h 2066963"/>
                    <a:gd name="connsiteX153" fmla="*/ 539059 w 2067023"/>
                    <a:gd name="connsiteY153" fmla="*/ 1894953 h 2066963"/>
                    <a:gd name="connsiteX154" fmla="*/ 532607 w 2067023"/>
                    <a:gd name="connsiteY154" fmla="*/ 1891142 h 2066963"/>
                    <a:gd name="connsiteX155" fmla="*/ 519684 w 2067023"/>
                    <a:gd name="connsiteY155" fmla="*/ 1883499 h 2066963"/>
                    <a:gd name="connsiteX156" fmla="*/ 469361 w 2067023"/>
                    <a:gd name="connsiteY156" fmla="*/ 1850824 h 2066963"/>
                    <a:gd name="connsiteX157" fmla="*/ 421024 w 2067023"/>
                    <a:gd name="connsiteY157" fmla="*/ 1815271 h 2066963"/>
                    <a:gd name="connsiteX158" fmla="*/ 374989 w 2067023"/>
                    <a:gd name="connsiteY158" fmla="*/ 1776799 h 2066963"/>
                    <a:gd name="connsiteX159" fmla="*/ 331276 w 2067023"/>
                    <a:gd name="connsiteY159" fmla="*/ 1735727 h 2066963"/>
                    <a:gd name="connsiteX160" fmla="*/ 290204 w 2067023"/>
                    <a:gd name="connsiteY160" fmla="*/ 1692015 h 2066963"/>
                    <a:gd name="connsiteX161" fmla="*/ 251733 w 2067023"/>
                    <a:gd name="connsiteY161" fmla="*/ 1645980 h 2066963"/>
                    <a:gd name="connsiteX162" fmla="*/ 216179 w 2067023"/>
                    <a:gd name="connsiteY162" fmla="*/ 1597642 h 2066963"/>
                    <a:gd name="connsiteX163" fmla="*/ 183504 w 2067023"/>
                    <a:gd name="connsiteY163" fmla="*/ 1547319 h 2066963"/>
                    <a:gd name="connsiteX164" fmla="*/ 175862 w 2067023"/>
                    <a:gd name="connsiteY164" fmla="*/ 1534396 h 2066963"/>
                    <a:gd name="connsiteX165" fmla="*/ 172050 w 2067023"/>
                    <a:gd name="connsiteY165" fmla="*/ 1527945 h 2066963"/>
                    <a:gd name="connsiteX166" fmla="*/ 168378 w 2067023"/>
                    <a:gd name="connsiteY166" fmla="*/ 1521394 h 2066963"/>
                    <a:gd name="connsiteX167" fmla="*/ 161053 w 2067023"/>
                    <a:gd name="connsiteY167" fmla="*/ 1508292 h 2066963"/>
                    <a:gd name="connsiteX168" fmla="*/ 154025 w 2067023"/>
                    <a:gd name="connsiteY168" fmla="*/ 1495051 h 2066963"/>
                    <a:gd name="connsiteX169" fmla="*/ 127663 w 2067023"/>
                    <a:gd name="connsiteY169" fmla="*/ 1441155 h 2066963"/>
                    <a:gd name="connsiteX170" fmla="*/ 104735 w 2067023"/>
                    <a:gd name="connsiteY170" fmla="*/ 1385711 h 2066963"/>
                    <a:gd name="connsiteX171" fmla="*/ 85102 w 2067023"/>
                    <a:gd name="connsiteY171" fmla="*/ 1329016 h 2066963"/>
                    <a:gd name="connsiteX172" fmla="*/ 69082 w 2067023"/>
                    <a:gd name="connsiteY172" fmla="*/ 1271190 h 2066963"/>
                    <a:gd name="connsiteX173" fmla="*/ 40377 w 2067023"/>
                    <a:gd name="connsiteY173" fmla="*/ 1033492 h 2066963"/>
                    <a:gd name="connsiteX174" fmla="*/ 69082 w 2067023"/>
                    <a:gd name="connsiteY174" fmla="*/ 795794 h 2066963"/>
                    <a:gd name="connsiteX175" fmla="*/ 85102 w 2067023"/>
                    <a:gd name="connsiteY175" fmla="*/ 737967 h 2066963"/>
                    <a:gd name="connsiteX176" fmla="*/ 104735 w 2067023"/>
                    <a:gd name="connsiteY176" fmla="*/ 681272 h 2066963"/>
                    <a:gd name="connsiteX177" fmla="*/ 127663 w 2067023"/>
                    <a:gd name="connsiteY177" fmla="*/ 625828 h 2066963"/>
                    <a:gd name="connsiteX178" fmla="*/ 154025 w 2067023"/>
                    <a:gd name="connsiteY178" fmla="*/ 571932 h 2066963"/>
                    <a:gd name="connsiteX179" fmla="*/ 161053 w 2067023"/>
                    <a:gd name="connsiteY179" fmla="*/ 558691 h 2066963"/>
                    <a:gd name="connsiteX180" fmla="*/ 168378 w 2067023"/>
                    <a:gd name="connsiteY180" fmla="*/ 545590 h 2066963"/>
                    <a:gd name="connsiteX181" fmla="*/ 172050 w 2067023"/>
                    <a:gd name="connsiteY181" fmla="*/ 539039 h 2066963"/>
                    <a:gd name="connsiteX182" fmla="*/ 175862 w 2067023"/>
                    <a:gd name="connsiteY182" fmla="*/ 532587 h 2066963"/>
                    <a:gd name="connsiteX183" fmla="*/ 183504 w 2067023"/>
                    <a:gd name="connsiteY183" fmla="*/ 519664 h 2066963"/>
                    <a:gd name="connsiteX184" fmla="*/ 216179 w 2067023"/>
                    <a:gd name="connsiteY184" fmla="*/ 469341 h 2066963"/>
                    <a:gd name="connsiteX185" fmla="*/ 251733 w 2067023"/>
                    <a:gd name="connsiteY185" fmla="*/ 421004 h 2066963"/>
                    <a:gd name="connsiteX186" fmla="*/ 290204 w 2067023"/>
                    <a:gd name="connsiteY186" fmla="*/ 374969 h 2066963"/>
                    <a:gd name="connsiteX187" fmla="*/ 331276 w 2067023"/>
                    <a:gd name="connsiteY187" fmla="*/ 331257 h 2066963"/>
                    <a:gd name="connsiteX188" fmla="*/ 374989 w 2067023"/>
                    <a:gd name="connsiteY188" fmla="*/ 290184 h 2066963"/>
                    <a:gd name="connsiteX189" fmla="*/ 421024 w 2067023"/>
                    <a:gd name="connsiteY189" fmla="*/ 251713 h 2066963"/>
                    <a:gd name="connsiteX190" fmla="*/ 469361 w 2067023"/>
                    <a:gd name="connsiteY190" fmla="*/ 216159 h 2066963"/>
                    <a:gd name="connsiteX191" fmla="*/ 519684 w 2067023"/>
                    <a:gd name="connsiteY191" fmla="*/ 183484 h 2066963"/>
                    <a:gd name="connsiteX192" fmla="*/ 532607 w 2067023"/>
                    <a:gd name="connsiteY192" fmla="*/ 175842 h 2066963"/>
                    <a:gd name="connsiteX193" fmla="*/ 539059 w 2067023"/>
                    <a:gd name="connsiteY193" fmla="*/ 172030 h 2066963"/>
                    <a:gd name="connsiteX194" fmla="*/ 545610 w 2067023"/>
                    <a:gd name="connsiteY194" fmla="*/ 168358 h 2066963"/>
                    <a:gd name="connsiteX195" fmla="*/ 558711 w 2067023"/>
                    <a:gd name="connsiteY195" fmla="*/ 161033 h 2066963"/>
                    <a:gd name="connsiteX196" fmla="*/ 571952 w 2067023"/>
                    <a:gd name="connsiteY196" fmla="*/ 154005 h 2066963"/>
                    <a:gd name="connsiteX197" fmla="*/ 625848 w 2067023"/>
                    <a:gd name="connsiteY197" fmla="*/ 127643 h 2066963"/>
                    <a:gd name="connsiteX198" fmla="*/ 681292 w 2067023"/>
                    <a:gd name="connsiteY198" fmla="*/ 104715 h 2066963"/>
                    <a:gd name="connsiteX199" fmla="*/ 737987 w 2067023"/>
                    <a:gd name="connsiteY199" fmla="*/ 85082 h 2066963"/>
                    <a:gd name="connsiteX200" fmla="*/ 795814 w 2067023"/>
                    <a:gd name="connsiteY200" fmla="*/ 69062 h 2066963"/>
                    <a:gd name="connsiteX201" fmla="*/ 913809 w 2067023"/>
                    <a:gd name="connsiteY201" fmla="*/ 47563 h 2066963"/>
                    <a:gd name="connsiteX202" fmla="*/ 1033512 w 2067023"/>
                    <a:gd name="connsiteY202" fmla="*/ 40357 h 2066963"/>
                    <a:gd name="connsiteX203" fmla="*/ 1153214 w 2067023"/>
                    <a:gd name="connsiteY203" fmla="*/ 47563 h 2066963"/>
                    <a:gd name="connsiteX204" fmla="*/ 1271210 w 2067023"/>
                    <a:gd name="connsiteY204" fmla="*/ 69062 h 2066963"/>
                    <a:gd name="connsiteX205" fmla="*/ 1329036 w 2067023"/>
                    <a:gd name="connsiteY205" fmla="*/ 85082 h 2066963"/>
                    <a:gd name="connsiteX206" fmla="*/ 1385731 w 2067023"/>
                    <a:gd name="connsiteY206" fmla="*/ 104715 h 2066963"/>
                    <a:gd name="connsiteX207" fmla="*/ 1441175 w 2067023"/>
                    <a:gd name="connsiteY207" fmla="*/ 127643 h 2066963"/>
                    <a:gd name="connsiteX208" fmla="*/ 1495071 w 2067023"/>
                    <a:gd name="connsiteY208" fmla="*/ 154005 h 2066963"/>
                    <a:gd name="connsiteX209" fmla="*/ 1508312 w 2067023"/>
                    <a:gd name="connsiteY209" fmla="*/ 161033 h 2066963"/>
                    <a:gd name="connsiteX210" fmla="*/ 1521414 w 2067023"/>
                    <a:gd name="connsiteY210" fmla="*/ 168358 h 2066963"/>
                    <a:gd name="connsiteX211" fmla="*/ 1527965 w 2067023"/>
                    <a:gd name="connsiteY211" fmla="*/ 172030 h 2066963"/>
                    <a:gd name="connsiteX212" fmla="*/ 1534416 w 2067023"/>
                    <a:gd name="connsiteY212" fmla="*/ 175842 h 2066963"/>
                    <a:gd name="connsiteX213" fmla="*/ 1547339 w 2067023"/>
                    <a:gd name="connsiteY213" fmla="*/ 183484 h 2066963"/>
                    <a:gd name="connsiteX214" fmla="*/ 1597662 w 2067023"/>
                    <a:gd name="connsiteY214" fmla="*/ 216159 h 2066963"/>
                    <a:gd name="connsiteX215" fmla="*/ 1646000 w 2067023"/>
                    <a:gd name="connsiteY215" fmla="*/ 251713 h 2066963"/>
                    <a:gd name="connsiteX216" fmla="*/ 1692035 w 2067023"/>
                    <a:gd name="connsiteY216" fmla="*/ 290184 h 2066963"/>
                    <a:gd name="connsiteX217" fmla="*/ 1735747 w 2067023"/>
                    <a:gd name="connsiteY217" fmla="*/ 331257 h 2066963"/>
                    <a:gd name="connsiteX218" fmla="*/ 1776819 w 2067023"/>
                    <a:gd name="connsiteY218" fmla="*/ 374969 h 2066963"/>
                    <a:gd name="connsiteX219" fmla="*/ 1815291 w 2067023"/>
                    <a:gd name="connsiteY219" fmla="*/ 421004 h 2066963"/>
                    <a:gd name="connsiteX220" fmla="*/ 1850844 w 2067023"/>
                    <a:gd name="connsiteY220" fmla="*/ 469341 h 2066963"/>
                    <a:gd name="connsiteX221" fmla="*/ 1883519 w 2067023"/>
                    <a:gd name="connsiteY221" fmla="*/ 519664 h 2066963"/>
                    <a:gd name="connsiteX222" fmla="*/ 1891162 w 2067023"/>
                    <a:gd name="connsiteY222" fmla="*/ 532587 h 2066963"/>
                    <a:gd name="connsiteX223" fmla="*/ 1894973 w 2067023"/>
                    <a:gd name="connsiteY223" fmla="*/ 539039 h 2066963"/>
                    <a:gd name="connsiteX224" fmla="*/ 1898646 w 2067023"/>
                    <a:gd name="connsiteY224" fmla="*/ 545590 h 2066963"/>
                    <a:gd name="connsiteX225" fmla="*/ 1905971 w 2067023"/>
                    <a:gd name="connsiteY225" fmla="*/ 558691 h 2066963"/>
                    <a:gd name="connsiteX226" fmla="*/ 1912998 w 2067023"/>
                    <a:gd name="connsiteY226" fmla="*/ 571932 h 2066963"/>
                    <a:gd name="connsiteX227" fmla="*/ 1939360 w 2067023"/>
                    <a:gd name="connsiteY227" fmla="*/ 625828 h 2066963"/>
                    <a:gd name="connsiteX228" fmla="*/ 1962288 w 2067023"/>
                    <a:gd name="connsiteY228" fmla="*/ 681272 h 2066963"/>
                    <a:gd name="connsiteX229" fmla="*/ 1981921 w 2067023"/>
                    <a:gd name="connsiteY229" fmla="*/ 737967 h 2066963"/>
                    <a:gd name="connsiteX230" fmla="*/ 1997941 w 2067023"/>
                    <a:gd name="connsiteY230" fmla="*/ 795794 h 2066963"/>
                    <a:gd name="connsiteX231" fmla="*/ 2026646 w 2067023"/>
                    <a:gd name="connsiteY231" fmla="*/ 1033492 h 2066963"/>
                    <a:gd name="connsiteX232" fmla="*/ 1997941 w 2067023"/>
                    <a:gd name="connsiteY232" fmla="*/ 1271190 h 2066963"/>
                    <a:gd name="connsiteX233" fmla="*/ 1981921 w 2067023"/>
                    <a:gd name="connsiteY233" fmla="*/ 1329016 h 2066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2067023" h="2066963">
                      <a:moveTo>
                        <a:pt x="2037147" y="786146"/>
                      </a:moveTo>
                      <a:cubicBezTo>
                        <a:pt x="2032284" y="765898"/>
                        <a:pt x="2026507" y="745868"/>
                        <a:pt x="2020472" y="725957"/>
                      </a:cubicBezTo>
                      <a:cubicBezTo>
                        <a:pt x="2014120" y="706126"/>
                        <a:pt x="2007529" y="686354"/>
                        <a:pt x="2000026" y="666940"/>
                      </a:cubicBezTo>
                      <a:cubicBezTo>
                        <a:pt x="1992760" y="647426"/>
                        <a:pt x="1984561" y="628270"/>
                        <a:pt x="1976164" y="609213"/>
                      </a:cubicBezTo>
                      <a:cubicBezTo>
                        <a:pt x="1967489" y="590294"/>
                        <a:pt x="1958517" y="571495"/>
                        <a:pt x="1948730" y="553113"/>
                      </a:cubicBezTo>
                      <a:cubicBezTo>
                        <a:pt x="1946288" y="548528"/>
                        <a:pt x="1943906" y="543882"/>
                        <a:pt x="1941405" y="539317"/>
                      </a:cubicBezTo>
                      <a:lnTo>
                        <a:pt x="1933782" y="525679"/>
                      </a:lnTo>
                      <a:lnTo>
                        <a:pt x="1929971" y="518870"/>
                      </a:lnTo>
                      <a:lnTo>
                        <a:pt x="1926000" y="512140"/>
                      </a:lnTo>
                      <a:lnTo>
                        <a:pt x="1918060" y="498701"/>
                      </a:lnTo>
                      <a:cubicBezTo>
                        <a:pt x="1907162" y="480974"/>
                        <a:pt x="1895985" y="463386"/>
                        <a:pt x="1884075" y="446334"/>
                      </a:cubicBezTo>
                      <a:cubicBezTo>
                        <a:pt x="1872343" y="429143"/>
                        <a:pt x="1859797" y="412527"/>
                        <a:pt x="1847092" y="396051"/>
                      </a:cubicBezTo>
                      <a:cubicBezTo>
                        <a:pt x="1834129" y="379773"/>
                        <a:pt x="1820948" y="363654"/>
                        <a:pt x="1807052" y="348170"/>
                      </a:cubicBezTo>
                      <a:cubicBezTo>
                        <a:pt x="1793335" y="332507"/>
                        <a:pt x="1778903" y="317520"/>
                        <a:pt x="1764313" y="302691"/>
                      </a:cubicBezTo>
                      <a:cubicBezTo>
                        <a:pt x="1749484" y="288100"/>
                        <a:pt x="1734476" y="273668"/>
                        <a:pt x="1718834" y="259951"/>
                      </a:cubicBezTo>
                      <a:cubicBezTo>
                        <a:pt x="1703330" y="246055"/>
                        <a:pt x="1687231" y="232874"/>
                        <a:pt x="1670953" y="219911"/>
                      </a:cubicBezTo>
                      <a:cubicBezTo>
                        <a:pt x="1654476" y="207187"/>
                        <a:pt x="1637861" y="194661"/>
                        <a:pt x="1620670" y="182929"/>
                      </a:cubicBezTo>
                      <a:cubicBezTo>
                        <a:pt x="1603617" y="170998"/>
                        <a:pt x="1586029" y="159842"/>
                        <a:pt x="1568302" y="148943"/>
                      </a:cubicBezTo>
                      <a:lnTo>
                        <a:pt x="1554863" y="141003"/>
                      </a:lnTo>
                      <a:lnTo>
                        <a:pt x="1548133" y="137033"/>
                      </a:lnTo>
                      <a:lnTo>
                        <a:pt x="1541324" y="133221"/>
                      </a:lnTo>
                      <a:lnTo>
                        <a:pt x="1527687" y="125598"/>
                      </a:lnTo>
                      <a:cubicBezTo>
                        <a:pt x="1523121" y="123097"/>
                        <a:pt x="1518496" y="120715"/>
                        <a:pt x="1513890" y="118273"/>
                      </a:cubicBezTo>
                      <a:cubicBezTo>
                        <a:pt x="1495508" y="108487"/>
                        <a:pt x="1476709" y="99514"/>
                        <a:pt x="1457791" y="90839"/>
                      </a:cubicBezTo>
                      <a:cubicBezTo>
                        <a:pt x="1438753" y="82422"/>
                        <a:pt x="1419597" y="74243"/>
                        <a:pt x="1400064" y="66978"/>
                      </a:cubicBezTo>
                      <a:cubicBezTo>
                        <a:pt x="1380629" y="59474"/>
                        <a:pt x="1360877" y="52884"/>
                        <a:pt x="1341046" y="46531"/>
                      </a:cubicBezTo>
                      <a:cubicBezTo>
                        <a:pt x="1321115" y="40496"/>
                        <a:pt x="1301105" y="34720"/>
                        <a:pt x="1280857" y="29856"/>
                      </a:cubicBezTo>
                      <a:cubicBezTo>
                        <a:pt x="1240400" y="19950"/>
                        <a:pt x="1199388" y="12328"/>
                        <a:pt x="1158038" y="7484"/>
                      </a:cubicBezTo>
                      <a:cubicBezTo>
                        <a:pt x="1116708" y="2561"/>
                        <a:pt x="1075100" y="60"/>
                        <a:pt x="1033512" y="0"/>
                      </a:cubicBezTo>
                      <a:cubicBezTo>
                        <a:pt x="991923" y="79"/>
                        <a:pt x="950335" y="2561"/>
                        <a:pt x="908985" y="7484"/>
                      </a:cubicBezTo>
                      <a:cubicBezTo>
                        <a:pt x="867635" y="12347"/>
                        <a:pt x="826623" y="19950"/>
                        <a:pt x="786166" y="29856"/>
                      </a:cubicBezTo>
                      <a:cubicBezTo>
                        <a:pt x="765918" y="34720"/>
                        <a:pt x="745908" y="40496"/>
                        <a:pt x="725977" y="46531"/>
                      </a:cubicBezTo>
                      <a:cubicBezTo>
                        <a:pt x="706146" y="52884"/>
                        <a:pt x="686374" y="59474"/>
                        <a:pt x="666960" y="66978"/>
                      </a:cubicBezTo>
                      <a:cubicBezTo>
                        <a:pt x="647446" y="74243"/>
                        <a:pt x="628290" y="82442"/>
                        <a:pt x="609232" y="90839"/>
                      </a:cubicBezTo>
                      <a:cubicBezTo>
                        <a:pt x="590314" y="99514"/>
                        <a:pt x="571515" y="108487"/>
                        <a:pt x="553133" y="118273"/>
                      </a:cubicBezTo>
                      <a:cubicBezTo>
                        <a:pt x="548547" y="120715"/>
                        <a:pt x="543902" y="123097"/>
                        <a:pt x="539337" y="125598"/>
                      </a:cubicBezTo>
                      <a:lnTo>
                        <a:pt x="525699" y="133221"/>
                      </a:lnTo>
                      <a:lnTo>
                        <a:pt x="518890" y="137033"/>
                      </a:lnTo>
                      <a:lnTo>
                        <a:pt x="512160" y="141003"/>
                      </a:lnTo>
                      <a:lnTo>
                        <a:pt x="498721" y="148943"/>
                      </a:lnTo>
                      <a:cubicBezTo>
                        <a:pt x="480994" y="159842"/>
                        <a:pt x="463406" y="171018"/>
                        <a:pt x="446354" y="182929"/>
                      </a:cubicBezTo>
                      <a:cubicBezTo>
                        <a:pt x="429163" y="194661"/>
                        <a:pt x="412547" y="207207"/>
                        <a:pt x="396071" y="219911"/>
                      </a:cubicBezTo>
                      <a:cubicBezTo>
                        <a:pt x="379793" y="232874"/>
                        <a:pt x="363673" y="246055"/>
                        <a:pt x="348190" y="259951"/>
                      </a:cubicBezTo>
                      <a:cubicBezTo>
                        <a:pt x="332527" y="273668"/>
                        <a:pt x="317539" y="288100"/>
                        <a:pt x="302711" y="302691"/>
                      </a:cubicBezTo>
                      <a:cubicBezTo>
                        <a:pt x="288120" y="317520"/>
                        <a:pt x="273688" y="332527"/>
                        <a:pt x="259971" y="348170"/>
                      </a:cubicBezTo>
                      <a:cubicBezTo>
                        <a:pt x="246075" y="363673"/>
                        <a:pt x="232894" y="379773"/>
                        <a:pt x="219931" y="396051"/>
                      </a:cubicBezTo>
                      <a:cubicBezTo>
                        <a:pt x="207207" y="412527"/>
                        <a:pt x="194680" y="429143"/>
                        <a:pt x="182948" y="446334"/>
                      </a:cubicBezTo>
                      <a:cubicBezTo>
                        <a:pt x="171018" y="463386"/>
                        <a:pt x="159861" y="480974"/>
                        <a:pt x="148963" y="498701"/>
                      </a:cubicBezTo>
                      <a:lnTo>
                        <a:pt x="141023" y="512140"/>
                      </a:lnTo>
                      <a:lnTo>
                        <a:pt x="137053" y="518870"/>
                      </a:lnTo>
                      <a:lnTo>
                        <a:pt x="133241" y="525679"/>
                      </a:lnTo>
                      <a:lnTo>
                        <a:pt x="125618" y="539317"/>
                      </a:lnTo>
                      <a:cubicBezTo>
                        <a:pt x="123117" y="543882"/>
                        <a:pt x="120735" y="548508"/>
                        <a:pt x="118293" y="553113"/>
                      </a:cubicBezTo>
                      <a:cubicBezTo>
                        <a:pt x="108507" y="571495"/>
                        <a:pt x="99534" y="590294"/>
                        <a:pt x="90859" y="609213"/>
                      </a:cubicBezTo>
                      <a:cubicBezTo>
                        <a:pt x="82442" y="628250"/>
                        <a:pt x="74263" y="647406"/>
                        <a:pt x="66998" y="666940"/>
                      </a:cubicBezTo>
                      <a:cubicBezTo>
                        <a:pt x="59494" y="686374"/>
                        <a:pt x="52903" y="706126"/>
                        <a:pt x="46551" y="725957"/>
                      </a:cubicBezTo>
                      <a:cubicBezTo>
                        <a:pt x="40516" y="745888"/>
                        <a:pt x="34740" y="765898"/>
                        <a:pt x="29876" y="786146"/>
                      </a:cubicBezTo>
                      <a:cubicBezTo>
                        <a:pt x="9866" y="867020"/>
                        <a:pt x="159" y="950335"/>
                        <a:pt x="0" y="1033492"/>
                      </a:cubicBezTo>
                      <a:cubicBezTo>
                        <a:pt x="159" y="1116648"/>
                        <a:pt x="9866" y="1199964"/>
                        <a:pt x="29876" y="1280817"/>
                      </a:cubicBezTo>
                      <a:cubicBezTo>
                        <a:pt x="34740" y="1301066"/>
                        <a:pt x="40516" y="1321076"/>
                        <a:pt x="46551" y="1341006"/>
                      </a:cubicBezTo>
                      <a:cubicBezTo>
                        <a:pt x="52903" y="1360838"/>
                        <a:pt x="59494" y="1380609"/>
                        <a:pt x="66998" y="1400024"/>
                      </a:cubicBezTo>
                      <a:cubicBezTo>
                        <a:pt x="74263" y="1419537"/>
                        <a:pt x="82462" y="1438694"/>
                        <a:pt x="90859" y="1457751"/>
                      </a:cubicBezTo>
                      <a:cubicBezTo>
                        <a:pt x="99534" y="1476669"/>
                        <a:pt x="108507" y="1495468"/>
                        <a:pt x="118293" y="1513850"/>
                      </a:cubicBezTo>
                      <a:cubicBezTo>
                        <a:pt x="120735" y="1518436"/>
                        <a:pt x="123117" y="1523081"/>
                        <a:pt x="125618" y="1527647"/>
                      </a:cubicBezTo>
                      <a:lnTo>
                        <a:pt x="133241" y="1541285"/>
                      </a:lnTo>
                      <a:lnTo>
                        <a:pt x="137053" y="1548094"/>
                      </a:lnTo>
                      <a:lnTo>
                        <a:pt x="141023" y="1554823"/>
                      </a:lnTo>
                      <a:lnTo>
                        <a:pt x="148963" y="1568263"/>
                      </a:lnTo>
                      <a:cubicBezTo>
                        <a:pt x="159861" y="1585990"/>
                        <a:pt x="171038" y="1603578"/>
                        <a:pt x="182948" y="1620630"/>
                      </a:cubicBezTo>
                      <a:cubicBezTo>
                        <a:pt x="194680" y="1637821"/>
                        <a:pt x="207226" y="1654436"/>
                        <a:pt x="219931" y="1670913"/>
                      </a:cubicBezTo>
                      <a:cubicBezTo>
                        <a:pt x="232894" y="1687191"/>
                        <a:pt x="246075" y="1703310"/>
                        <a:pt x="259971" y="1718794"/>
                      </a:cubicBezTo>
                      <a:cubicBezTo>
                        <a:pt x="273688" y="1734456"/>
                        <a:pt x="288120" y="1749444"/>
                        <a:pt x="302711" y="1764273"/>
                      </a:cubicBezTo>
                      <a:cubicBezTo>
                        <a:pt x="317539" y="1778864"/>
                        <a:pt x="332547" y="1793295"/>
                        <a:pt x="348190" y="1807012"/>
                      </a:cubicBezTo>
                      <a:cubicBezTo>
                        <a:pt x="363693" y="1820908"/>
                        <a:pt x="379793" y="1834090"/>
                        <a:pt x="396071" y="1847052"/>
                      </a:cubicBezTo>
                      <a:cubicBezTo>
                        <a:pt x="412547" y="1859777"/>
                        <a:pt x="429163" y="1872303"/>
                        <a:pt x="446354" y="1884035"/>
                      </a:cubicBezTo>
                      <a:cubicBezTo>
                        <a:pt x="463406" y="1895966"/>
                        <a:pt x="480994" y="1907122"/>
                        <a:pt x="498721" y="1918020"/>
                      </a:cubicBezTo>
                      <a:lnTo>
                        <a:pt x="512160" y="1925961"/>
                      </a:lnTo>
                      <a:lnTo>
                        <a:pt x="518890" y="1929931"/>
                      </a:lnTo>
                      <a:lnTo>
                        <a:pt x="525699" y="1933742"/>
                      </a:lnTo>
                      <a:lnTo>
                        <a:pt x="539337" y="1941365"/>
                      </a:lnTo>
                      <a:cubicBezTo>
                        <a:pt x="543902" y="1943866"/>
                        <a:pt x="548528" y="1946249"/>
                        <a:pt x="553133" y="1948690"/>
                      </a:cubicBezTo>
                      <a:cubicBezTo>
                        <a:pt x="571515" y="1958477"/>
                        <a:pt x="590314" y="1967450"/>
                        <a:pt x="609232" y="1976125"/>
                      </a:cubicBezTo>
                      <a:cubicBezTo>
                        <a:pt x="628270" y="1984542"/>
                        <a:pt x="647426" y="1992720"/>
                        <a:pt x="666960" y="1999986"/>
                      </a:cubicBezTo>
                      <a:cubicBezTo>
                        <a:pt x="686394" y="2007490"/>
                        <a:pt x="706146" y="2014080"/>
                        <a:pt x="725977" y="2020432"/>
                      </a:cubicBezTo>
                      <a:cubicBezTo>
                        <a:pt x="745908" y="2026467"/>
                        <a:pt x="765918" y="2032244"/>
                        <a:pt x="786166" y="2037107"/>
                      </a:cubicBezTo>
                      <a:cubicBezTo>
                        <a:pt x="826623" y="2047013"/>
                        <a:pt x="867635" y="2054636"/>
                        <a:pt x="908985" y="2059480"/>
                      </a:cubicBezTo>
                      <a:cubicBezTo>
                        <a:pt x="950315" y="2064403"/>
                        <a:pt x="991923" y="2066904"/>
                        <a:pt x="1033512" y="2066964"/>
                      </a:cubicBezTo>
                      <a:cubicBezTo>
                        <a:pt x="1075100" y="2066884"/>
                        <a:pt x="1116688" y="2064403"/>
                        <a:pt x="1158038" y="2059480"/>
                      </a:cubicBezTo>
                      <a:cubicBezTo>
                        <a:pt x="1199388" y="2054616"/>
                        <a:pt x="1240400" y="2047013"/>
                        <a:pt x="1280857" y="2037107"/>
                      </a:cubicBezTo>
                      <a:cubicBezTo>
                        <a:pt x="1301105" y="2032244"/>
                        <a:pt x="1321115" y="2026467"/>
                        <a:pt x="1341046" y="2020432"/>
                      </a:cubicBezTo>
                      <a:cubicBezTo>
                        <a:pt x="1360877" y="2014080"/>
                        <a:pt x="1380649" y="2007490"/>
                        <a:pt x="1400064" y="1999986"/>
                      </a:cubicBezTo>
                      <a:cubicBezTo>
                        <a:pt x="1419577" y="1992720"/>
                        <a:pt x="1438734" y="1984522"/>
                        <a:pt x="1457791" y="1976125"/>
                      </a:cubicBezTo>
                      <a:cubicBezTo>
                        <a:pt x="1476709" y="1967450"/>
                        <a:pt x="1495508" y="1958477"/>
                        <a:pt x="1513890" y="1948690"/>
                      </a:cubicBezTo>
                      <a:cubicBezTo>
                        <a:pt x="1518476" y="1946249"/>
                        <a:pt x="1523121" y="1943866"/>
                        <a:pt x="1527687" y="1941365"/>
                      </a:cubicBezTo>
                      <a:lnTo>
                        <a:pt x="1541324" y="1933742"/>
                      </a:lnTo>
                      <a:lnTo>
                        <a:pt x="1548133" y="1929931"/>
                      </a:lnTo>
                      <a:lnTo>
                        <a:pt x="1554863" y="1925961"/>
                      </a:lnTo>
                      <a:lnTo>
                        <a:pt x="1568302" y="1918020"/>
                      </a:lnTo>
                      <a:cubicBezTo>
                        <a:pt x="1586029" y="1907122"/>
                        <a:pt x="1603617" y="1895946"/>
                        <a:pt x="1620670" y="1884035"/>
                      </a:cubicBezTo>
                      <a:cubicBezTo>
                        <a:pt x="1637861" y="1872303"/>
                        <a:pt x="1654476" y="1859757"/>
                        <a:pt x="1670953" y="1847052"/>
                      </a:cubicBezTo>
                      <a:cubicBezTo>
                        <a:pt x="1687231" y="1834090"/>
                        <a:pt x="1703350" y="1820908"/>
                        <a:pt x="1718834" y="1807012"/>
                      </a:cubicBezTo>
                      <a:cubicBezTo>
                        <a:pt x="1734496" y="1793295"/>
                        <a:pt x="1749484" y="1778864"/>
                        <a:pt x="1764313" y="1764273"/>
                      </a:cubicBezTo>
                      <a:cubicBezTo>
                        <a:pt x="1778903" y="1749444"/>
                        <a:pt x="1793335" y="1734437"/>
                        <a:pt x="1807052" y="1718794"/>
                      </a:cubicBezTo>
                      <a:cubicBezTo>
                        <a:pt x="1820948" y="1703290"/>
                        <a:pt x="1834129" y="1687191"/>
                        <a:pt x="1847092" y="1670913"/>
                      </a:cubicBezTo>
                      <a:cubicBezTo>
                        <a:pt x="1859817" y="1654436"/>
                        <a:pt x="1872343" y="1637821"/>
                        <a:pt x="1884075" y="1620630"/>
                      </a:cubicBezTo>
                      <a:cubicBezTo>
                        <a:pt x="1896005" y="1603578"/>
                        <a:pt x="1907162" y="1585990"/>
                        <a:pt x="1918060" y="1568263"/>
                      </a:cubicBezTo>
                      <a:lnTo>
                        <a:pt x="1926000" y="1554823"/>
                      </a:lnTo>
                      <a:lnTo>
                        <a:pt x="1929971" y="1548094"/>
                      </a:lnTo>
                      <a:lnTo>
                        <a:pt x="1933782" y="1541285"/>
                      </a:lnTo>
                      <a:lnTo>
                        <a:pt x="1941405" y="1527647"/>
                      </a:lnTo>
                      <a:cubicBezTo>
                        <a:pt x="1943906" y="1523081"/>
                        <a:pt x="1946288" y="1518456"/>
                        <a:pt x="1948730" y="1513850"/>
                      </a:cubicBezTo>
                      <a:cubicBezTo>
                        <a:pt x="1958517" y="1495468"/>
                        <a:pt x="1967489" y="1476669"/>
                        <a:pt x="1976164" y="1457751"/>
                      </a:cubicBezTo>
                      <a:cubicBezTo>
                        <a:pt x="1984581" y="1438714"/>
                        <a:pt x="1992760" y="1419557"/>
                        <a:pt x="2000026" y="1400024"/>
                      </a:cubicBezTo>
                      <a:cubicBezTo>
                        <a:pt x="2007529" y="1380589"/>
                        <a:pt x="2014120" y="1360838"/>
                        <a:pt x="2020472" y="1341006"/>
                      </a:cubicBezTo>
                      <a:cubicBezTo>
                        <a:pt x="2026507" y="1321076"/>
                        <a:pt x="2032284" y="1301066"/>
                        <a:pt x="2037147" y="1280817"/>
                      </a:cubicBezTo>
                      <a:cubicBezTo>
                        <a:pt x="2057157" y="1199944"/>
                        <a:pt x="2066864" y="1116629"/>
                        <a:pt x="2067023" y="1033492"/>
                      </a:cubicBezTo>
                      <a:cubicBezTo>
                        <a:pt x="2066864" y="950335"/>
                        <a:pt x="2057157" y="867020"/>
                        <a:pt x="2037147" y="786166"/>
                      </a:cubicBezTo>
                      <a:close/>
                      <a:moveTo>
                        <a:pt x="1981921" y="1329016"/>
                      </a:moveTo>
                      <a:cubicBezTo>
                        <a:pt x="1975807" y="1348073"/>
                        <a:pt x="1969494" y="1367051"/>
                        <a:pt x="1962288" y="1385711"/>
                      </a:cubicBezTo>
                      <a:cubicBezTo>
                        <a:pt x="1955321" y="1404470"/>
                        <a:pt x="1947440" y="1422873"/>
                        <a:pt x="1939360" y="1441155"/>
                      </a:cubicBezTo>
                      <a:cubicBezTo>
                        <a:pt x="1931023" y="1459339"/>
                        <a:pt x="1922407" y="1477404"/>
                        <a:pt x="1912998" y="1495051"/>
                      </a:cubicBezTo>
                      <a:cubicBezTo>
                        <a:pt x="1910655" y="1499458"/>
                        <a:pt x="1908373" y="1503925"/>
                        <a:pt x="1905971" y="1508292"/>
                      </a:cubicBezTo>
                      <a:lnTo>
                        <a:pt x="1898646" y="1521394"/>
                      </a:lnTo>
                      <a:lnTo>
                        <a:pt x="1894973" y="1527945"/>
                      </a:lnTo>
                      <a:lnTo>
                        <a:pt x="1891162" y="1534396"/>
                      </a:lnTo>
                      <a:lnTo>
                        <a:pt x="1883519" y="1547319"/>
                      </a:lnTo>
                      <a:cubicBezTo>
                        <a:pt x="1873037" y="1564352"/>
                        <a:pt x="1862318" y="1581245"/>
                        <a:pt x="1850844" y="1597642"/>
                      </a:cubicBezTo>
                      <a:cubicBezTo>
                        <a:pt x="1839568" y="1614178"/>
                        <a:pt x="1827519" y="1630139"/>
                        <a:pt x="1815291" y="1645980"/>
                      </a:cubicBezTo>
                      <a:cubicBezTo>
                        <a:pt x="1802824" y="1661623"/>
                        <a:pt x="1790159" y="1677106"/>
                        <a:pt x="1776819" y="1692015"/>
                      </a:cubicBezTo>
                      <a:cubicBezTo>
                        <a:pt x="1763638" y="1707062"/>
                        <a:pt x="1749762" y="1721474"/>
                        <a:pt x="1735747" y="1735727"/>
                      </a:cubicBezTo>
                      <a:cubicBezTo>
                        <a:pt x="1721494" y="1749742"/>
                        <a:pt x="1707082" y="1763638"/>
                        <a:pt x="1692035" y="1776799"/>
                      </a:cubicBezTo>
                      <a:cubicBezTo>
                        <a:pt x="1677146" y="1790159"/>
                        <a:pt x="1661642" y="1802824"/>
                        <a:pt x="1646000" y="1815271"/>
                      </a:cubicBezTo>
                      <a:cubicBezTo>
                        <a:pt x="1630158" y="1827479"/>
                        <a:pt x="1614198" y="1839549"/>
                        <a:pt x="1597662" y="1850824"/>
                      </a:cubicBezTo>
                      <a:cubicBezTo>
                        <a:pt x="1581265" y="1862278"/>
                        <a:pt x="1564372" y="1873018"/>
                        <a:pt x="1547339" y="1883499"/>
                      </a:cubicBezTo>
                      <a:lnTo>
                        <a:pt x="1534416" y="1891142"/>
                      </a:lnTo>
                      <a:lnTo>
                        <a:pt x="1527965" y="1894953"/>
                      </a:lnTo>
                      <a:lnTo>
                        <a:pt x="1521414" y="1898626"/>
                      </a:lnTo>
                      <a:lnTo>
                        <a:pt x="1508312" y="1905951"/>
                      </a:lnTo>
                      <a:cubicBezTo>
                        <a:pt x="1503925" y="1908353"/>
                        <a:pt x="1499478" y="1910636"/>
                        <a:pt x="1495071" y="1912978"/>
                      </a:cubicBezTo>
                      <a:cubicBezTo>
                        <a:pt x="1477424" y="1922388"/>
                        <a:pt x="1459339" y="1930983"/>
                        <a:pt x="1441175" y="1939340"/>
                      </a:cubicBezTo>
                      <a:cubicBezTo>
                        <a:pt x="1422873" y="1947420"/>
                        <a:pt x="1404470" y="1955301"/>
                        <a:pt x="1385731" y="1962269"/>
                      </a:cubicBezTo>
                      <a:cubicBezTo>
                        <a:pt x="1367071" y="1969475"/>
                        <a:pt x="1348073" y="1975807"/>
                        <a:pt x="1329036" y="1981901"/>
                      </a:cubicBezTo>
                      <a:cubicBezTo>
                        <a:pt x="1309880" y="1987698"/>
                        <a:pt x="1290664" y="1993256"/>
                        <a:pt x="1271210" y="1997921"/>
                      </a:cubicBezTo>
                      <a:cubicBezTo>
                        <a:pt x="1232361" y="2007450"/>
                        <a:pt x="1192936" y="2014755"/>
                        <a:pt x="1153214" y="2019420"/>
                      </a:cubicBezTo>
                      <a:cubicBezTo>
                        <a:pt x="1113492" y="2024164"/>
                        <a:pt x="1073492" y="2026547"/>
                        <a:pt x="1033512" y="2026626"/>
                      </a:cubicBezTo>
                      <a:cubicBezTo>
                        <a:pt x="993531" y="2026547"/>
                        <a:pt x="953531" y="2024164"/>
                        <a:pt x="913809" y="2019420"/>
                      </a:cubicBezTo>
                      <a:cubicBezTo>
                        <a:pt x="874067" y="2014755"/>
                        <a:pt x="834662" y="2007430"/>
                        <a:pt x="795814" y="1997921"/>
                      </a:cubicBezTo>
                      <a:cubicBezTo>
                        <a:pt x="776360" y="1993256"/>
                        <a:pt x="757124" y="1987698"/>
                        <a:pt x="737987" y="1981901"/>
                      </a:cubicBezTo>
                      <a:cubicBezTo>
                        <a:pt x="718930" y="1975787"/>
                        <a:pt x="699952" y="1969475"/>
                        <a:pt x="681292" y="1962269"/>
                      </a:cubicBezTo>
                      <a:cubicBezTo>
                        <a:pt x="662533" y="1955301"/>
                        <a:pt x="644131" y="1947420"/>
                        <a:pt x="625848" y="1939340"/>
                      </a:cubicBezTo>
                      <a:cubicBezTo>
                        <a:pt x="607664" y="1931003"/>
                        <a:pt x="589600" y="1922388"/>
                        <a:pt x="571952" y="1912978"/>
                      </a:cubicBezTo>
                      <a:cubicBezTo>
                        <a:pt x="567545" y="1910636"/>
                        <a:pt x="563079" y="1908353"/>
                        <a:pt x="558711" y="1905951"/>
                      </a:cubicBezTo>
                      <a:lnTo>
                        <a:pt x="545610" y="1898626"/>
                      </a:lnTo>
                      <a:lnTo>
                        <a:pt x="539059" y="1894953"/>
                      </a:lnTo>
                      <a:lnTo>
                        <a:pt x="532607" y="1891142"/>
                      </a:lnTo>
                      <a:lnTo>
                        <a:pt x="519684" y="1883499"/>
                      </a:lnTo>
                      <a:cubicBezTo>
                        <a:pt x="502652" y="1873018"/>
                        <a:pt x="485758" y="1862298"/>
                        <a:pt x="469361" y="1850824"/>
                      </a:cubicBezTo>
                      <a:cubicBezTo>
                        <a:pt x="452825" y="1839549"/>
                        <a:pt x="436865" y="1827499"/>
                        <a:pt x="421024" y="1815271"/>
                      </a:cubicBezTo>
                      <a:cubicBezTo>
                        <a:pt x="405381" y="1802804"/>
                        <a:pt x="389897" y="1790139"/>
                        <a:pt x="374989" y="1776799"/>
                      </a:cubicBezTo>
                      <a:cubicBezTo>
                        <a:pt x="359941" y="1763618"/>
                        <a:pt x="345530" y="1749742"/>
                        <a:pt x="331276" y="1735727"/>
                      </a:cubicBezTo>
                      <a:cubicBezTo>
                        <a:pt x="317261" y="1721474"/>
                        <a:pt x="303366" y="1707062"/>
                        <a:pt x="290204" y="1692015"/>
                      </a:cubicBezTo>
                      <a:cubicBezTo>
                        <a:pt x="276844" y="1677126"/>
                        <a:pt x="264179" y="1661623"/>
                        <a:pt x="251733" y="1645980"/>
                      </a:cubicBezTo>
                      <a:cubicBezTo>
                        <a:pt x="239524" y="1630139"/>
                        <a:pt x="227455" y="1614178"/>
                        <a:pt x="216179" y="1597642"/>
                      </a:cubicBezTo>
                      <a:cubicBezTo>
                        <a:pt x="204725" y="1581245"/>
                        <a:pt x="193986" y="1564352"/>
                        <a:pt x="183504" y="1547319"/>
                      </a:cubicBezTo>
                      <a:lnTo>
                        <a:pt x="175862" y="1534396"/>
                      </a:lnTo>
                      <a:lnTo>
                        <a:pt x="172050" y="1527945"/>
                      </a:lnTo>
                      <a:lnTo>
                        <a:pt x="168378" y="1521394"/>
                      </a:lnTo>
                      <a:lnTo>
                        <a:pt x="161053" y="1508292"/>
                      </a:lnTo>
                      <a:cubicBezTo>
                        <a:pt x="158651" y="1503905"/>
                        <a:pt x="156368" y="1499458"/>
                        <a:pt x="154025" y="1495051"/>
                      </a:cubicBezTo>
                      <a:cubicBezTo>
                        <a:pt x="144616" y="1477404"/>
                        <a:pt x="136020" y="1459319"/>
                        <a:pt x="127663" y="1441155"/>
                      </a:cubicBezTo>
                      <a:cubicBezTo>
                        <a:pt x="119583" y="1422853"/>
                        <a:pt x="111703" y="1404451"/>
                        <a:pt x="104735" y="1385711"/>
                      </a:cubicBezTo>
                      <a:cubicBezTo>
                        <a:pt x="97529" y="1367051"/>
                        <a:pt x="91196" y="1348054"/>
                        <a:pt x="85102" y="1329016"/>
                      </a:cubicBezTo>
                      <a:cubicBezTo>
                        <a:pt x="79305" y="1309860"/>
                        <a:pt x="73747" y="1290644"/>
                        <a:pt x="69082" y="1271190"/>
                      </a:cubicBezTo>
                      <a:cubicBezTo>
                        <a:pt x="49846" y="1193492"/>
                        <a:pt x="40536" y="1113452"/>
                        <a:pt x="40377" y="1033492"/>
                      </a:cubicBezTo>
                      <a:cubicBezTo>
                        <a:pt x="40536" y="953531"/>
                        <a:pt x="49846" y="873471"/>
                        <a:pt x="69082" y="795794"/>
                      </a:cubicBezTo>
                      <a:cubicBezTo>
                        <a:pt x="73747" y="776340"/>
                        <a:pt x="79305" y="757104"/>
                        <a:pt x="85102" y="737967"/>
                      </a:cubicBezTo>
                      <a:cubicBezTo>
                        <a:pt x="91216" y="718910"/>
                        <a:pt x="97529" y="699933"/>
                        <a:pt x="104735" y="681272"/>
                      </a:cubicBezTo>
                      <a:cubicBezTo>
                        <a:pt x="111703" y="662513"/>
                        <a:pt x="119583" y="644111"/>
                        <a:pt x="127663" y="625828"/>
                      </a:cubicBezTo>
                      <a:cubicBezTo>
                        <a:pt x="136000" y="607644"/>
                        <a:pt x="144616" y="589580"/>
                        <a:pt x="154025" y="571932"/>
                      </a:cubicBezTo>
                      <a:cubicBezTo>
                        <a:pt x="156368" y="567525"/>
                        <a:pt x="158651" y="563059"/>
                        <a:pt x="161053" y="558691"/>
                      </a:cubicBezTo>
                      <a:lnTo>
                        <a:pt x="168378" y="545590"/>
                      </a:lnTo>
                      <a:lnTo>
                        <a:pt x="172050" y="539039"/>
                      </a:lnTo>
                      <a:lnTo>
                        <a:pt x="175862" y="532587"/>
                      </a:lnTo>
                      <a:lnTo>
                        <a:pt x="183504" y="519664"/>
                      </a:lnTo>
                      <a:cubicBezTo>
                        <a:pt x="193986" y="502632"/>
                        <a:pt x="204705" y="485738"/>
                        <a:pt x="216179" y="469341"/>
                      </a:cubicBezTo>
                      <a:cubicBezTo>
                        <a:pt x="227455" y="452805"/>
                        <a:pt x="239504" y="436845"/>
                        <a:pt x="251733" y="421004"/>
                      </a:cubicBezTo>
                      <a:cubicBezTo>
                        <a:pt x="264199" y="405361"/>
                        <a:pt x="276864" y="389877"/>
                        <a:pt x="290204" y="374969"/>
                      </a:cubicBezTo>
                      <a:cubicBezTo>
                        <a:pt x="303385" y="359922"/>
                        <a:pt x="317261" y="345510"/>
                        <a:pt x="331276" y="331257"/>
                      </a:cubicBezTo>
                      <a:cubicBezTo>
                        <a:pt x="345530" y="317242"/>
                        <a:pt x="359941" y="303346"/>
                        <a:pt x="374989" y="290184"/>
                      </a:cubicBezTo>
                      <a:cubicBezTo>
                        <a:pt x="389877" y="276825"/>
                        <a:pt x="405381" y="264160"/>
                        <a:pt x="421024" y="251713"/>
                      </a:cubicBezTo>
                      <a:cubicBezTo>
                        <a:pt x="436865" y="239504"/>
                        <a:pt x="452825" y="227435"/>
                        <a:pt x="469361" y="216159"/>
                      </a:cubicBezTo>
                      <a:cubicBezTo>
                        <a:pt x="485758" y="204705"/>
                        <a:pt x="502652" y="193966"/>
                        <a:pt x="519684" y="183484"/>
                      </a:cubicBezTo>
                      <a:lnTo>
                        <a:pt x="532607" y="175842"/>
                      </a:lnTo>
                      <a:lnTo>
                        <a:pt x="539059" y="172030"/>
                      </a:lnTo>
                      <a:lnTo>
                        <a:pt x="545610" y="168358"/>
                      </a:lnTo>
                      <a:lnTo>
                        <a:pt x="558711" y="161033"/>
                      </a:lnTo>
                      <a:cubicBezTo>
                        <a:pt x="563098" y="158631"/>
                        <a:pt x="567545" y="156348"/>
                        <a:pt x="571952" y="154005"/>
                      </a:cubicBezTo>
                      <a:cubicBezTo>
                        <a:pt x="589600" y="144596"/>
                        <a:pt x="607684" y="136000"/>
                        <a:pt x="625848" y="127643"/>
                      </a:cubicBezTo>
                      <a:cubicBezTo>
                        <a:pt x="644151" y="119564"/>
                        <a:pt x="662553" y="111683"/>
                        <a:pt x="681292" y="104715"/>
                      </a:cubicBezTo>
                      <a:cubicBezTo>
                        <a:pt x="699952" y="97509"/>
                        <a:pt x="718950" y="91176"/>
                        <a:pt x="737987" y="85082"/>
                      </a:cubicBezTo>
                      <a:cubicBezTo>
                        <a:pt x="757144" y="79286"/>
                        <a:pt x="776360" y="73727"/>
                        <a:pt x="795814" y="69062"/>
                      </a:cubicBezTo>
                      <a:cubicBezTo>
                        <a:pt x="834662" y="59554"/>
                        <a:pt x="874087" y="52228"/>
                        <a:pt x="913809" y="47563"/>
                      </a:cubicBezTo>
                      <a:cubicBezTo>
                        <a:pt x="953531" y="42819"/>
                        <a:pt x="993531" y="40437"/>
                        <a:pt x="1033512" y="40357"/>
                      </a:cubicBezTo>
                      <a:cubicBezTo>
                        <a:pt x="1073492" y="40437"/>
                        <a:pt x="1113492" y="42819"/>
                        <a:pt x="1153214" y="47563"/>
                      </a:cubicBezTo>
                      <a:cubicBezTo>
                        <a:pt x="1192956" y="52228"/>
                        <a:pt x="1232361" y="59554"/>
                        <a:pt x="1271210" y="69062"/>
                      </a:cubicBezTo>
                      <a:cubicBezTo>
                        <a:pt x="1290664" y="73727"/>
                        <a:pt x="1309899" y="79286"/>
                        <a:pt x="1329036" y="85082"/>
                      </a:cubicBezTo>
                      <a:cubicBezTo>
                        <a:pt x="1348093" y="91196"/>
                        <a:pt x="1367071" y="97509"/>
                        <a:pt x="1385731" y="104715"/>
                      </a:cubicBezTo>
                      <a:cubicBezTo>
                        <a:pt x="1404490" y="111683"/>
                        <a:pt x="1422892" y="119564"/>
                        <a:pt x="1441175" y="127643"/>
                      </a:cubicBezTo>
                      <a:cubicBezTo>
                        <a:pt x="1459359" y="135981"/>
                        <a:pt x="1477424" y="144596"/>
                        <a:pt x="1495071" y="154005"/>
                      </a:cubicBezTo>
                      <a:cubicBezTo>
                        <a:pt x="1499478" y="156348"/>
                        <a:pt x="1503945" y="158631"/>
                        <a:pt x="1508312" y="161033"/>
                      </a:cubicBezTo>
                      <a:lnTo>
                        <a:pt x="1521414" y="168358"/>
                      </a:lnTo>
                      <a:lnTo>
                        <a:pt x="1527965" y="172030"/>
                      </a:lnTo>
                      <a:lnTo>
                        <a:pt x="1534416" y="175842"/>
                      </a:lnTo>
                      <a:lnTo>
                        <a:pt x="1547339" y="183484"/>
                      </a:lnTo>
                      <a:cubicBezTo>
                        <a:pt x="1564372" y="193966"/>
                        <a:pt x="1581265" y="204685"/>
                        <a:pt x="1597662" y="216159"/>
                      </a:cubicBezTo>
                      <a:cubicBezTo>
                        <a:pt x="1614198" y="227435"/>
                        <a:pt x="1630158" y="239485"/>
                        <a:pt x="1646000" y="251713"/>
                      </a:cubicBezTo>
                      <a:cubicBezTo>
                        <a:pt x="1661642" y="264179"/>
                        <a:pt x="1677126" y="276844"/>
                        <a:pt x="1692035" y="290184"/>
                      </a:cubicBezTo>
                      <a:cubicBezTo>
                        <a:pt x="1707082" y="303366"/>
                        <a:pt x="1721494" y="317242"/>
                        <a:pt x="1735747" y="331257"/>
                      </a:cubicBezTo>
                      <a:cubicBezTo>
                        <a:pt x="1749762" y="345510"/>
                        <a:pt x="1763658" y="359922"/>
                        <a:pt x="1776819" y="374969"/>
                      </a:cubicBezTo>
                      <a:cubicBezTo>
                        <a:pt x="1790179" y="389857"/>
                        <a:pt x="1802844" y="405361"/>
                        <a:pt x="1815291" y="421004"/>
                      </a:cubicBezTo>
                      <a:cubicBezTo>
                        <a:pt x="1827499" y="436845"/>
                        <a:pt x="1839568" y="452805"/>
                        <a:pt x="1850844" y="469341"/>
                      </a:cubicBezTo>
                      <a:cubicBezTo>
                        <a:pt x="1862298" y="485738"/>
                        <a:pt x="1873037" y="502632"/>
                        <a:pt x="1883519" y="519664"/>
                      </a:cubicBezTo>
                      <a:lnTo>
                        <a:pt x="1891162" y="532587"/>
                      </a:lnTo>
                      <a:lnTo>
                        <a:pt x="1894973" y="539039"/>
                      </a:lnTo>
                      <a:lnTo>
                        <a:pt x="1898646" y="545590"/>
                      </a:lnTo>
                      <a:lnTo>
                        <a:pt x="1905971" y="558691"/>
                      </a:lnTo>
                      <a:cubicBezTo>
                        <a:pt x="1908373" y="563079"/>
                        <a:pt x="1910655" y="567525"/>
                        <a:pt x="1912998" y="571932"/>
                      </a:cubicBezTo>
                      <a:cubicBezTo>
                        <a:pt x="1922407" y="589580"/>
                        <a:pt x="1931003" y="607664"/>
                        <a:pt x="1939360" y="625828"/>
                      </a:cubicBezTo>
                      <a:cubicBezTo>
                        <a:pt x="1947440" y="644131"/>
                        <a:pt x="1955321" y="662533"/>
                        <a:pt x="1962288" y="681272"/>
                      </a:cubicBezTo>
                      <a:cubicBezTo>
                        <a:pt x="1969494" y="699933"/>
                        <a:pt x="1975827" y="718930"/>
                        <a:pt x="1981921" y="737967"/>
                      </a:cubicBezTo>
                      <a:cubicBezTo>
                        <a:pt x="1987718" y="757124"/>
                        <a:pt x="1993276" y="776340"/>
                        <a:pt x="1997941" y="795794"/>
                      </a:cubicBezTo>
                      <a:cubicBezTo>
                        <a:pt x="2017177" y="873491"/>
                        <a:pt x="2026487" y="953531"/>
                        <a:pt x="2026646" y="1033492"/>
                      </a:cubicBezTo>
                      <a:cubicBezTo>
                        <a:pt x="2026487" y="1113452"/>
                        <a:pt x="2017177" y="1193512"/>
                        <a:pt x="1997941" y="1271190"/>
                      </a:cubicBezTo>
                      <a:cubicBezTo>
                        <a:pt x="1993276" y="1290644"/>
                        <a:pt x="1987718" y="1309880"/>
                        <a:pt x="1981921" y="1329016"/>
                      </a:cubicBezTo>
                      <a:close/>
                    </a:path>
                  </a:pathLst>
                </a:custGeom>
                <a:solidFill>
                  <a:srgbClr val="833AFF"/>
                </a:solidFill>
                <a:ln w="1976"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3161E"/>
                    </a:solidFill>
                    <a:effectLst/>
                    <a:uLnTx/>
                    <a:uFillTx/>
                    <a:latin typeface="Aptos Display"/>
                  </a:endParaRPr>
                </a:p>
              </p:txBody>
            </p:sp>
          </p:grpSp>
          <p:pic>
            <p:nvPicPr>
              <p:cNvPr id="31" name="Picture 30">
                <a:extLst>
                  <a:ext uri="{FF2B5EF4-FFF2-40B4-BE49-F238E27FC236}">
                    <a16:creationId xmlns:a16="http://schemas.microsoft.com/office/drawing/2014/main" id="{7C9A336C-AE96-7670-A1DE-117A448B1FB5}"/>
                  </a:ext>
                </a:extLst>
              </p:cNvPr>
              <p:cNvPicPr>
                <a:picLocks noChangeAspect="1"/>
              </p:cNvPicPr>
              <p:nvPr/>
            </p:nvPicPr>
            <p:blipFill>
              <a:blip r:embed="rId3"/>
              <a:stretch>
                <a:fillRect/>
              </a:stretch>
            </p:blipFill>
            <p:spPr>
              <a:xfrm>
                <a:off x="8596604" y="3463406"/>
                <a:ext cx="921235" cy="430540"/>
              </a:xfrm>
              <a:prstGeom prst="rect">
                <a:avLst/>
              </a:prstGeom>
            </p:spPr>
          </p:pic>
        </p:grpSp>
      </p:grpSp>
      <p:pic>
        <p:nvPicPr>
          <p:cNvPr id="11" name="Graphic 10">
            <a:extLst>
              <a:ext uri="{FF2B5EF4-FFF2-40B4-BE49-F238E27FC236}">
                <a16:creationId xmlns:a16="http://schemas.microsoft.com/office/drawing/2014/main" id="{B5F7454B-6CC7-C96D-EA4A-DB33B3585D4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45614" y="2768269"/>
            <a:ext cx="207890" cy="206088"/>
          </a:xfrm>
          <a:prstGeom prst="rect">
            <a:avLst/>
          </a:prstGeom>
        </p:spPr>
      </p:pic>
      <p:pic>
        <p:nvPicPr>
          <p:cNvPr id="10" name="Picture 9">
            <a:extLst>
              <a:ext uri="{FF2B5EF4-FFF2-40B4-BE49-F238E27FC236}">
                <a16:creationId xmlns:a16="http://schemas.microsoft.com/office/drawing/2014/main" id="{829BACCC-887A-3677-BC8C-C571047717EC}"/>
              </a:ext>
            </a:extLst>
          </p:cNvPr>
          <p:cNvPicPr>
            <a:picLocks noChangeAspect="1"/>
          </p:cNvPicPr>
          <p:nvPr/>
        </p:nvPicPr>
        <p:blipFill>
          <a:blip r:embed="rId9"/>
          <a:stretch>
            <a:fillRect/>
          </a:stretch>
        </p:blipFill>
        <p:spPr>
          <a:xfrm>
            <a:off x="3690934" y="1969437"/>
            <a:ext cx="419230" cy="234798"/>
          </a:xfrm>
          <a:prstGeom prst="rect">
            <a:avLst/>
          </a:prstGeom>
        </p:spPr>
      </p:pic>
      <p:sp>
        <p:nvSpPr>
          <p:cNvPr id="12" name="TextBox 11">
            <a:extLst>
              <a:ext uri="{FF2B5EF4-FFF2-40B4-BE49-F238E27FC236}">
                <a16:creationId xmlns:a16="http://schemas.microsoft.com/office/drawing/2014/main" id="{889A87BC-9B11-8C3A-1590-3A1D4BCA0C22}"/>
              </a:ext>
            </a:extLst>
          </p:cNvPr>
          <p:cNvSpPr txBox="1"/>
          <p:nvPr/>
        </p:nvSpPr>
        <p:spPr>
          <a:xfrm>
            <a:off x="5543864" y="5275962"/>
            <a:ext cx="5709640" cy="265907"/>
          </a:xfrm>
          <a:prstGeom prst="rect">
            <a:avLst/>
          </a:prstGeom>
        </p:spPr>
        <p:txBody>
          <a:bodyPr wrap="none" lIns="0" tIns="0" rIns="0" bIns="0" rtlCol="0">
            <a:spAutoFit/>
          </a:bodyPr>
          <a:lstStyle/>
          <a:p>
            <a:pPr algn="l">
              <a:lnSpc>
                <a:spcPct val="96000"/>
              </a:lnSpc>
            </a:pPr>
            <a:r>
              <a:rPr lang="en-US">
                <a:solidFill>
                  <a:schemeClr val="accent5"/>
                </a:solidFill>
                <a:latin typeface="Aptos" panose="020B0004020202020204" pitchFamily="34" charset="0"/>
                <a:cs typeface="Microsoft Sans Serif" panose="020B0604020202020204" pitchFamily="34" charset="0"/>
              </a:rPr>
              <a:t>Critical to maximizing spectrum utilization and carrier ROI</a:t>
            </a:r>
          </a:p>
        </p:txBody>
      </p:sp>
      <p:sp>
        <p:nvSpPr>
          <p:cNvPr id="13" name="Footer Placeholder 12">
            <a:extLst>
              <a:ext uri="{FF2B5EF4-FFF2-40B4-BE49-F238E27FC236}">
                <a16:creationId xmlns:a16="http://schemas.microsoft.com/office/drawing/2014/main" id="{71F99FBF-445D-8069-B218-8662BE3CBD60}"/>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279717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3432E-AE16-4ADC-6663-28D02F3BB8B3}"/>
            </a:ext>
          </a:extLst>
        </p:cNvPr>
        <p:cNvGrpSpPr/>
        <p:nvPr/>
      </p:nvGrpSpPr>
      <p:grpSpPr>
        <a:xfrm>
          <a:off x="0" y="0"/>
          <a:ext cx="0" cy="0"/>
          <a:chOff x="0" y="0"/>
          <a:chExt cx="0" cy="0"/>
        </a:xfrm>
      </p:grpSpPr>
      <p:sp>
        <p:nvSpPr>
          <p:cNvPr id="103" name="Rectangle 102">
            <a:extLst>
              <a:ext uri="{FF2B5EF4-FFF2-40B4-BE49-F238E27FC236}">
                <a16:creationId xmlns:a16="http://schemas.microsoft.com/office/drawing/2014/main" id="{B6513A40-DCE4-CA76-B8F1-6E5B55914EB8}"/>
              </a:ext>
            </a:extLst>
          </p:cNvPr>
          <p:cNvSpPr/>
          <p:nvPr/>
        </p:nvSpPr>
        <p:spPr>
          <a:xfrm rot="10800000">
            <a:off x="4547937" y="5025304"/>
            <a:ext cx="3769798" cy="1135026"/>
          </a:xfrm>
          <a:prstGeom prst="rect">
            <a:avLst/>
          </a:prstGeom>
          <a:gradFill>
            <a:gsLst>
              <a:gs pos="4000">
                <a:schemeClr val="bg2"/>
              </a:gs>
              <a:gs pos="87000">
                <a:schemeClr val="accent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sp>
        <p:nvSpPr>
          <p:cNvPr id="102" name="Rectangle 101">
            <a:extLst>
              <a:ext uri="{FF2B5EF4-FFF2-40B4-BE49-F238E27FC236}">
                <a16:creationId xmlns:a16="http://schemas.microsoft.com/office/drawing/2014/main" id="{43E3948E-7A9D-6FD1-DB84-E02E322F0C94}"/>
              </a:ext>
            </a:extLst>
          </p:cNvPr>
          <p:cNvSpPr/>
          <p:nvPr/>
        </p:nvSpPr>
        <p:spPr>
          <a:xfrm rot="10800000">
            <a:off x="4547937" y="3561356"/>
            <a:ext cx="3769798" cy="1168423"/>
          </a:xfrm>
          <a:prstGeom prst="rect">
            <a:avLst/>
          </a:prstGeom>
          <a:gradFill>
            <a:gsLst>
              <a:gs pos="4000">
                <a:schemeClr val="bg2"/>
              </a:gs>
              <a:gs pos="87000">
                <a:schemeClr val="accent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sp>
        <p:nvSpPr>
          <p:cNvPr id="101" name="Rectangle 100">
            <a:extLst>
              <a:ext uri="{FF2B5EF4-FFF2-40B4-BE49-F238E27FC236}">
                <a16:creationId xmlns:a16="http://schemas.microsoft.com/office/drawing/2014/main" id="{3711C199-091C-A979-FE18-FFC5E3C5CA97}"/>
              </a:ext>
            </a:extLst>
          </p:cNvPr>
          <p:cNvSpPr/>
          <p:nvPr/>
        </p:nvSpPr>
        <p:spPr>
          <a:xfrm rot="10800000">
            <a:off x="4547937" y="2097409"/>
            <a:ext cx="3769798" cy="1168423"/>
          </a:xfrm>
          <a:prstGeom prst="rect">
            <a:avLst/>
          </a:prstGeom>
          <a:gradFill>
            <a:gsLst>
              <a:gs pos="4000">
                <a:schemeClr val="bg2"/>
              </a:gs>
              <a:gs pos="87000">
                <a:schemeClr val="accent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sp>
        <p:nvSpPr>
          <p:cNvPr id="15" name="Rectangle 14">
            <a:extLst>
              <a:ext uri="{FF2B5EF4-FFF2-40B4-BE49-F238E27FC236}">
                <a16:creationId xmlns:a16="http://schemas.microsoft.com/office/drawing/2014/main" id="{CDB8447A-E375-C243-78AA-FD3FEC559F5B}"/>
              </a:ext>
            </a:extLst>
          </p:cNvPr>
          <p:cNvSpPr/>
          <p:nvPr/>
        </p:nvSpPr>
        <p:spPr>
          <a:xfrm>
            <a:off x="1" y="0"/>
            <a:ext cx="400651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sp>
        <p:nvSpPr>
          <p:cNvPr id="2" name="Footer Placeholder 1">
            <a:extLst>
              <a:ext uri="{FF2B5EF4-FFF2-40B4-BE49-F238E27FC236}">
                <a16:creationId xmlns:a16="http://schemas.microsoft.com/office/drawing/2014/main" id="{A3FBE03D-184B-4B10-3D78-5890299CE5A2}"/>
              </a:ext>
            </a:extLst>
          </p:cNvPr>
          <p:cNvSpPr>
            <a:spLocks noGrp="1"/>
          </p:cNvSpPr>
          <p:nvPr>
            <p:ph type="ftr" sz="quarter" idx="10"/>
          </p:nvPr>
        </p:nvSpPr>
        <p:spPr/>
        <p:txBody>
          <a:bodyPr/>
          <a:lstStyle/>
          <a:p>
            <a:pPr marL="0" marR="0" lvl="0" indent="0" algn="l" defTabSz="685800" rtl="0" eaLnBrk="1" fontAlgn="auto" latinLnBrk="0" hangingPunct="1">
              <a:lnSpc>
                <a:spcPct val="96000"/>
              </a:lnSpc>
              <a:spcBef>
                <a:spcPts val="0"/>
              </a:spcBef>
              <a:spcAft>
                <a:spcPts val="225"/>
              </a:spcAft>
              <a:buClr>
                <a:srgbClr val="3253DC"/>
              </a:buClr>
              <a:buSzTx/>
              <a:buFont typeface="Arial" panose="020B0604020202020204" pitchFamily="34" charset="0"/>
              <a:buNone/>
              <a:tabLst/>
              <a:defRPr/>
            </a:pPr>
            <a:r>
              <a:rPr kumimoji="0" lang="en-CA" sz="800" b="0" i="0" u="none" strike="noStrike" kern="1200" cap="none" spc="0" normalizeH="0" baseline="0" noProof="0">
                <a:ln>
                  <a:noFill/>
                </a:ln>
                <a:solidFill>
                  <a:srgbClr val="D3D7E3">
                    <a:lumMod val="90000"/>
                  </a:srgbClr>
                </a:solidFill>
                <a:effectLst/>
                <a:uLnTx/>
                <a:uFillTx/>
                <a:latin typeface="Aptos" panose="02110004020202020204"/>
                <a:ea typeface="+mn-ea"/>
                <a:cs typeface="+mn-cs"/>
              </a:rPr>
              <a:t>MWS 2026</a:t>
            </a:r>
          </a:p>
        </p:txBody>
      </p:sp>
      <p:sp>
        <p:nvSpPr>
          <p:cNvPr id="3" name="Title 2">
            <a:extLst>
              <a:ext uri="{FF2B5EF4-FFF2-40B4-BE49-F238E27FC236}">
                <a16:creationId xmlns:a16="http://schemas.microsoft.com/office/drawing/2014/main" id="{10145287-F731-969D-95FE-FA8DC4C7171E}"/>
              </a:ext>
            </a:extLst>
          </p:cNvPr>
          <p:cNvSpPr>
            <a:spLocks noGrp="1"/>
          </p:cNvSpPr>
          <p:nvPr>
            <p:ph type="title"/>
          </p:nvPr>
        </p:nvSpPr>
        <p:spPr>
          <a:xfrm>
            <a:off x="494623" y="1482145"/>
            <a:ext cx="3155109" cy="1378291"/>
          </a:xfrm>
        </p:spPr>
        <p:txBody>
          <a:bodyPr/>
          <a:lstStyle/>
          <a:p>
            <a:pPr lvl="0"/>
            <a:r>
              <a:rPr lang="en-US" sz="3600"/>
              <a:t>Integrated 6G wireless sensing services</a:t>
            </a:r>
            <a:endParaRPr lang="en-CA" sz="3600"/>
          </a:p>
        </p:txBody>
      </p:sp>
      <p:sp>
        <p:nvSpPr>
          <p:cNvPr id="14" name="TextBox 13">
            <a:extLst>
              <a:ext uri="{FF2B5EF4-FFF2-40B4-BE49-F238E27FC236}">
                <a16:creationId xmlns:a16="http://schemas.microsoft.com/office/drawing/2014/main" id="{72CE6D17-0A79-9397-9F0B-42476ED71997}"/>
              </a:ext>
            </a:extLst>
          </p:cNvPr>
          <p:cNvSpPr txBox="1"/>
          <p:nvPr/>
        </p:nvSpPr>
        <p:spPr>
          <a:xfrm>
            <a:off x="494623" y="3170087"/>
            <a:ext cx="3250411" cy="2154436"/>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Leverage existing network deployments</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Utilize 6G wider-bandwidth and massive MIMO array to gain insights into real-time environment</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Incorporate 6G device feedback </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Include other sensor inputs (e.g., vision)</a:t>
            </a:r>
          </a:p>
          <a:p>
            <a:pPr marL="0" marR="0" lvl="0" indent="0" algn="l" defTabSz="914400" rtl="0" eaLnBrk="1" fontAlgn="auto" latinLnBrk="0" hangingPunct="1">
              <a:lnSpc>
                <a:spcPct val="100000"/>
              </a:lnSpc>
              <a:spcBef>
                <a:spcPts val="0"/>
              </a:spcBef>
              <a:spcAft>
                <a:spcPts val="120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nvGrpSpPr>
          <p:cNvPr id="16" name="Group 15">
            <a:extLst>
              <a:ext uri="{FF2B5EF4-FFF2-40B4-BE49-F238E27FC236}">
                <a16:creationId xmlns:a16="http://schemas.microsoft.com/office/drawing/2014/main" id="{036BBBCF-D7AC-09C7-9E33-330622685CDC}"/>
              </a:ext>
            </a:extLst>
          </p:cNvPr>
          <p:cNvGrpSpPr/>
          <p:nvPr/>
        </p:nvGrpSpPr>
        <p:grpSpPr>
          <a:xfrm>
            <a:off x="515030" y="732786"/>
            <a:ext cx="625320" cy="682231"/>
            <a:chOff x="7996991" y="2688247"/>
            <a:chExt cx="1786455" cy="2076514"/>
          </a:xfrm>
          <a:solidFill>
            <a:schemeClr val="tx1"/>
          </a:solidFill>
        </p:grpSpPr>
        <p:sp>
          <p:nvSpPr>
            <p:cNvPr id="17" name="Freeform 22">
              <a:extLst>
                <a:ext uri="{FF2B5EF4-FFF2-40B4-BE49-F238E27FC236}">
                  <a16:creationId xmlns:a16="http://schemas.microsoft.com/office/drawing/2014/main" id="{45BABFF1-ECE3-E26B-7D86-CCDCF99CB0B2}"/>
                </a:ext>
              </a:extLst>
            </p:cNvPr>
            <p:cNvSpPr/>
            <p:nvPr/>
          </p:nvSpPr>
          <p:spPr>
            <a:xfrm>
              <a:off x="8571555" y="3420105"/>
              <a:ext cx="593456" cy="1264618"/>
            </a:xfrm>
            <a:custGeom>
              <a:avLst/>
              <a:gdLst>
                <a:gd name="connsiteX0" fmla="*/ 593264 w 593456"/>
                <a:gd name="connsiteY0" fmla="*/ 330840 h 1264618"/>
                <a:gd name="connsiteX1" fmla="*/ 592463 w 593456"/>
                <a:gd name="connsiteY1" fmla="*/ 327659 h 1264618"/>
                <a:gd name="connsiteX2" fmla="*/ 590922 w 593456"/>
                <a:gd name="connsiteY2" fmla="*/ 324677 h 1264618"/>
                <a:gd name="connsiteX3" fmla="*/ 589860 w 593456"/>
                <a:gd name="connsiteY3" fmla="*/ 323216 h 1264618"/>
                <a:gd name="connsiteX4" fmla="*/ 589260 w 593456"/>
                <a:gd name="connsiteY4" fmla="*/ 322516 h 1264618"/>
                <a:gd name="connsiteX5" fmla="*/ 588218 w 593456"/>
                <a:gd name="connsiteY5" fmla="*/ 321396 h 1264618"/>
                <a:gd name="connsiteX6" fmla="*/ 582552 w 593456"/>
                <a:gd name="connsiteY6" fmla="*/ 315033 h 1264618"/>
                <a:gd name="connsiteX7" fmla="*/ 571200 w 593456"/>
                <a:gd name="connsiteY7" fmla="*/ 300386 h 1264618"/>
                <a:gd name="connsiteX8" fmla="*/ 572000 w 593456"/>
                <a:gd name="connsiteY8" fmla="*/ 300026 h 1264618"/>
                <a:gd name="connsiteX9" fmla="*/ 572601 w 593456"/>
                <a:gd name="connsiteY9" fmla="*/ 299785 h 1264618"/>
                <a:gd name="connsiteX10" fmla="*/ 572921 w 593456"/>
                <a:gd name="connsiteY10" fmla="*/ 299665 h 1264618"/>
                <a:gd name="connsiteX11" fmla="*/ 573082 w 593456"/>
                <a:gd name="connsiteY11" fmla="*/ 299605 h 1264618"/>
                <a:gd name="connsiteX12" fmla="*/ 572561 w 593456"/>
                <a:gd name="connsiteY12" fmla="*/ 299745 h 1264618"/>
                <a:gd name="connsiteX13" fmla="*/ 571700 w 593456"/>
                <a:gd name="connsiteY13" fmla="*/ 299965 h 1264618"/>
                <a:gd name="connsiteX14" fmla="*/ 571480 w 593456"/>
                <a:gd name="connsiteY14" fmla="*/ 300026 h 1264618"/>
                <a:gd name="connsiteX15" fmla="*/ 571059 w 593456"/>
                <a:gd name="connsiteY15" fmla="*/ 300166 h 1264618"/>
                <a:gd name="connsiteX16" fmla="*/ 562830 w 593456"/>
                <a:gd name="connsiteY16" fmla="*/ 287500 h 1264618"/>
                <a:gd name="connsiteX17" fmla="*/ 548334 w 593456"/>
                <a:gd name="connsiteY17" fmla="*/ 256045 h 1264618"/>
                <a:gd name="connsiteX18" fmla="*/ 543809 w 593456"/>
                <a:gd name="connsiteY18" fmla="*/ 238777 h 1264618"/>
                <a:gd name="connsiteX19" fmla="*/ 542428 w 593456"/>
                <a:gd name="connsiteY19" fmla="*/ 230313 h 1264618"/>
                <a:gd name="connsiteX20" fmla="*/ 541467 w 593456"/>
                <a:gd name="connsiteY20" fmla="*/ 221869 h 1264618"/>
                <a:gd name="connsiteX21" fmla="*/ 540525 w 593456"/>
                <a:gd name="connsiteY21" fmla="*/ 189414 h 1264618"/>
                <a:gd name="connsiteX22" fmla="*/ 540045 w 593456"/>
                <a:gd name="connsiteY22" fmla="*/ 160520 h 1264618"/>
                <a:gd name="connsiteX23" fmla="*/ 535940 w 593456"/>
                <a:gd name="connsiteY23" fmla="*/ 133627 h 1264618"/>
                <a:gd name="connsiteX24" fmla="*/ 527110 w 593456"/>
                <a:gd name="connsiteY24" fmla="*/ 109676 h 1264618"/>
                <a:gd name="connsiteX25" fmla="*/ 520523 w 593456"/>
                <a:gd name="connsiteY25" fmla="*/ 98831 h 1264618"/>
                <a:gd name="connsiteX26" fmla="*/ 518661 w 593456"/>
                <a:gd name="connsiteY26" fmla="*/ 96270 h 1264618"/>
                <a:gd name="connsiteX27" fmla="*/ 516639 w 593456"/>
                <a:gd name="connsiteY27" fmla="*/ 93669 h 1264618"/>
                <a:gd name="connsiteX28" fmla="*/ 512194 w 593456"/>
                <a:gd name="connsiteY28" fmla="*/ 88226 h 1264618"/>
                <a:gd name="connsiteX29" fmla="*/ 471148 w 593456"/>
                <a:gd name="connsiteY29" fmla="*/ 49608 h 1264618"/>
                <a:gd name="connsiteX30" fmla="*/ 368554 w 593456"/>
                <a:gd name="connsiteY30" fmla="*/ 4707 h 1264618"/>
                <a:gd name="connsiteX31" fmla="*/ 340403 w 593456"/>
                <a:gd name="connsiteY31" fmla="*/ 965 h 1264618"/>
                <a:gd name="connsiteX32" fmla="*/ 333295 w 593456"/>
                <a:gd name="connsiteY32" fmla="*/ 485 h 1264618"/>
                <a:gd name="connsiteX33" fmla="*/ 326167 w 593456"/>
                <a:gd name="connsiteY33" fmla="*/ 145 h 1264618"/>
                <a:gd name="connsiteX34" fmla="*/ 311631 w 593456"/>
                <a:gd name="connsiteY34" fmla="*/ 65 h 1264618"/>
                <a:gd name="connsiteX35" fmla="*/ 304063 w 593456"/>
                <a:gd name="connsiteY35" fmla="*/ 185 h 1264618"/>
                <a:gd name="connsiteX36" fmla="*/ 300138 w 593456"/>
                <a:gd name="connsiteY36" fmla="*/ 145 h 1264618"/>
                <a:gd name="connsiteX37" fmla="*/ 296654 w 593456"/>
                <a:gd name="connsiteY37" fmla="*/ 245 h 1264618"/>
                <a:gd name="connsiteX38" fmla="*/ 289687 w 593456"/>
                <a:gd name="connsiteY38" fmla="*/ 425 h 1264618"/>
                <a:gd name="connsiteX39" fmla="*/ 282739 w 593456"/>
                <a:gd name="connsiteY39" fmla="*/ 965 h 1264618"/>
                <a:gd name="connsiteX40" fmla="*/ 279275 w 593456"/>
                <a:gd name="connsiteY40" fmla="*/ 1225 h 1264618"/>
                <a:gd name="connsiteX41" fmla="*/ 275831 w 593456"/>
                <a:gd name="connsiteY41" fmla="*/ 1665 h 1264618"/>
                <a:gd name="connsiteX42" fmla="*/ 268924 w 593456"/>
                <a:gd name="connsiteY42" fmla="*/ 2526 h 1264618"/>
                <a:gd name="connsiteX43" fmla="*/ 262076 w 593456"/>
                <a:gd name="connsiteY43" fmla="*/ 3746 h 1264618"/>
                <a:gd name="connsiteX44" fmla="*/ 258652 w 593456"/>
                <a:gd name="connsiteY44" fmla="*/ 4347 h 1264618"/>
                <a:gd name="connsiteX45" fmla="*/ 255268 w 593456"/>
                <a:gd name="connsiteY45" fmla="*/ 5127 h 1264618"/>
                <a:gd name="connsiteX46" fmla="*/ 158180 w 593456"/>
                <a:gd name="connsiteY46" fmla="*/ 56751 h 1264618"/>
                <a:gd name="connsiteX47" fmla="*/ 123302 w 593456"/>
                <a:gd name="connsiteY47" fmla="*/ 99912 h 1264618"/>
                <a:gd name="connsiteX48" fmla="*/ 110588 w 593456"/>
                <a:gd name="connsiteY48" fmla="*/ 124603 h 1264618"/>
                <a:gd name="connsiteX49" fmla="*/ 101357 w 593456"/>
                <a:gd name="connsiteY49" fmla="*/ 150795 h 1264618"/>
                <a:gd name="connsiteX50" fmla="*/ 100396 w 593456"/>
                <a:gd name="connsiteY50" fmla="*/ 154137 h 1264618"/>
                <a:gd name="connsiteX51" fmla="*/ 99595 w 593456"/>
                <a:gd name="connsiteY51" fmla="*/ 157519 h 1264618"/>
                <a:gd name="connsiteX52" fmla="*/ 98014 w 593456"/>
                <a:gd name="connsiteY52" fmla="*/ 164282 h 1264618"/>
                <a:gd name="connsiteX53" fmla="*/ 96792 w 593456"/>
                <a:gd name="connsiteY53" fmla="*/ 171125 h 1264618"/>
                <a:gd name="connsiteX54" fmla="*/ 96172 w 593456"/>
                <a:gd name="connsiteY54" fmla="*/ 174547 h 1264618"/>
                <a:gd name="connsiteX55" fmla="*/ 95731 w 593456"/>
                <a:gd name="connsiteY55" fmla="*/ 177988 h 1264618"/>
                <a:gd name="connsiteX56" fmla="*/ 94850 w 593456"/>
                <a:gd name="connsiteY56" fmla="*/ 184891 h 1264618"/>
                <a:gd name="connsiteX57" fmla="*/ 94330 w 593456"/>
                <a:gd name="connsiteY57" fmla="*/ 191835 h 1264618"/>
                <a:gd name="connsiteX58" fmla="*/ 94069 w 593456"/>
                <a:gd name="connsiteY58" fmla="*/ 195296 h 1264618"/>
                <a:gd name="connsiteX59" fmla="*/ 93989 w 593456"/>
                <a:gd name="connsiteY59" fmla="*/ 198778 h 1264618"/>
                <a:gd name="connsiteX60" fmla="*/ 93809 w 593456"/>
                <a:gd name="connsiteY60" fmla="*/ 205741 h 1264618"/>
                <a:gd name="connsiteX61" fmla="*/ 95651 w 593456"/>
                <a:gd name="connsiteY61" fmla="*/ 233494 h 1264618"/>
                <a:gd name="connsiteX62" fmla="*/ 101197 w 593456"/>
                <a:gd name="connsiteY62" fmla="*/ 260707 h 1264618"/>
                <a:gd name="connsiteX63" fmla="*/ 137357 w 593456"/>
                <a:gd name="connsiteY63" fmla="*/ 332361 h 1264618"/>
                <a:gd name="connsiteX64" fmla="*/ 140561 w 593456"/>
                <a:gd name="connsiteY64" fmla="*/ 336283 h 1264618"/>
                <a:gd name="connsiteX65" fmla="*/ 142483 w 593456"/>
                <a:gd name="connsiteY65" fmla="*/ 338624 h 1264618"/>
                <a:gd name="connsiteX66" fmla="*/ 144746 w 593456"/>
                <a:gd name="connsiteY66" fmla="*/ 341505 h 1264618"/>
                <a:gd name="connsiteX67" fmla="*/ 148310 w 593456"/>
                <a:gd name="connsiteY67" fmla="*/ 346767 h 1264618"/>
                <a:gd name="connsiteX68" fmla="*/ 151473 w 593456"/>
                <a:gd name="connsiteY68" fmla="*/ 351590 h 1264618"/>
                <a:gd name="connsiteX69" fmla="*/ 163607 w 593456"/>
                <a:gd name="connsiteY69" fmla="*/ 371419 h 1264618"/>
                <a:gd name="connsiteX70" fmla="*/ 174619 w 593456"/>
                <a:gd name="connsiteY70" fmla="*/ 392889 h 1264618"/>
                <a:gd name="connsiteX71" fmla="*/ 175880 w 593456"/>
                <a:gd name="connsiteY71" fmla="*/ 395770 h 1264618"/>
                <a:gd name="connsiteX72" fmla="*/ 177081 w 593456"/>
                <a:gd name="connsiteY72" fmla="*/ 398812 h 1264618"/>
                <a:gd name="connsiteX73" fmla="*/ 179384 w 593456"/>
                <a:gd name="connsiteY73" fmla="*/ 405215 h 1264618"/>
                <a:gd name="connsiteX74" fmla="*/ 181326 w 593456"/>
                <a:gd name="connsiteY74" fmla="*/ 412258 h 1264618"/>
                <a:gd name="connsiteX75" fmla="*/ 182488 w 593456"/>
                <a:gd name="connsiteY75" fmla="*/ 419502 h 1264618"/>
                <a:gd name="connsiteX76" fmla="*/ 182888 w 593456"/>
                <a:gd name="connsiteY76" fmla="*/ 422643 h 1264618"/>
                <a:gd name="connsiteX77" fmla="*/ 183649 w 593456"/>
                <a:gd name="connsiteY77" fmla="*/ 428266 h 1264618"/>
                <a:gd name="connsiteX78" fmla="*/ 184209 w 593456"/>
                <a:gd name="connsiteY78" fmla="*/ 438090 h 1264618"/>
                <a:gd name="connsiteX79" fmla="*/ 183629 w 593456"/>
                <a:gd name="connsiteY79" fmla="*/ 456759 h 1264618"/>
                <a:gd name="connsiteX80" fmla="*/ 177622 w 593456"/>
                <a:gd name="connsiteY80" fmla="*/ 492936 h 1264618"/>
                <a:gd name="connsiteX81" fmla="*/ 150452 w 593456"/>
                <a:gd name="connsiteY81" fmla="*/ 553805 h 1264618"/>
                <a:gd name="connsiteX82" fmla="*/ 141742 w 593456"/>
                <a:gd name="connsiteY82" fmla="*/ 567271 h 1264618"/>
                <a:gd name="connsiteX83" fmla="*/ 133553 w 593456"/>
                <a:gd name="connsiteY83" fmla="*/ 579677 h 1264618"/>
                <a:gd name="connsiteX84" fmla="*/ 125604 w 593456"/>
                <a:gd name="connsiteY84" fmla="*/ 592243 h 1264618"/>
                <a:gd name="connsiteX85" fmla="*/ 117896 w 593456"/>
                <a:gd name="connsiteY85" fmla="*/ 604949 h 1264618"/>
                <a:gd name="connsiteX86" fmla="*/ 65718 w 593456"/>
                <a:gd name="connsiteY86" fmla="*/ 711439 h 1264618"/>
                <a:gd name="connsiteX87" fmla="*/ 46496 w 593456"/>
                <a:gd name="connsiteY87" fmla="*/ 767465 h 1264618"/>
                <a:gd name="connsiteX88" fmla="*/ 38748 w 593456"/>
                <a:gd name="connsiteY88" fmla="*/ 796178 h 1264618"/>
                <a:gd name="connsiteX89" fmla="*/ 35104 w 593456"/>
                <a:gd name="connsiteY89" fmla="*/ 810705 h 1264618"/>
                <a:gd name="connsiteX90" fmla="*/ 33282 w 593456"/>
                <a:gd name="connsiteY90" fmla="*/ 817969 h 1264618"/>
                <a:gd name="connsiteX91" fmla="*/ 31680 w 593456"/>
                <a:gd name="connsiteY91" fmla="*/ 825292 h 1264618"/>
                <a:gd name="connsiteX92" fmla="*/ 10737 w 593456"/>
                <a:gd name="connsiteY92" fmla="*/ 943367 h 1264618"/>
                <a:gd name="connsiteX93" fmla="*/ 1767 w 593456"/>
                <a:gd name="connsiteY93" fmla="*/ 1183140 h 1264618"/>
                <a:gd name="connsiteX94" fmla="*/ 2608 w 593456"/>
                <a:gd name="connsiteY94" fmla="*/ 1198127 h 1264618"/>
                <a:gd name="connsiteX95" fmla="*/ 3649 w 593456"/>
                <a:gd name="connsiteY95" fmla="*/ 1213074 h 1264618"/>
                <a:gd name="connsiteX96" fmla="*/ 3989 w 593456"/>
                <a:gd name="connsiteY96" fmla="*/ 1216136 h 1264618"/>
                <a:gd name="connsiteX97" fmla="*/ 4329 w 593456"/>
                <a:gd name="connsiteY97" fmla="*/ 1218937 h 1264618"/>
                <a:gd name="connsiteX98" fmla="*/ 5491 w 593456"/>
                <a:gd name="connsiteY98" fmla="*/ 1224419 h 1264618"/>
                <a:gd name="connsiteX99" fmla="*/ 7253 w 593456"/>
                <a:gd name="connsiteY99" fmla="*/ 1229722 h 1264618"/>
                <a:gd name="connsiteX100" fmla="*/ 9555 w 593456"/>
                <a:gd name="connsiteY100" fmla="*/ 1234804 h 1264618"/>
                <a:gd name="connsiteX101" fmla="*/ 43173 w 593456"/>
                <a:gd name="connsiteY101" fmla="*/ 1262497 h 1264618"/>
                <a:gd name="connsiteX102" fmla="*/ 48619 w 593456"/>
                <a:gd name="connsiteY102" fmla="*/ 1263718 h 1264618"/>
                <a:gd name="connsiteX103" fmla="*/ 51382 w 593456"/>
                <a:gd name="connsiteY103" fmla="*/ 1264118 h 1264618"/>
                <a:gd name="connsiteX104" fmla="*/ 52763 w 593456"/>
                <a:gd name="connsiteY104" fmla="*/ 1264338 h 1264618"/>
                <a:gd name="connsiteX105" fmla="*/ 54165 w 593456"/>
                <a:gd name="connsiteY105" fmla="*/ 1264398 h 1264618"/>
                <a:gd name="connsiteX106" fmla="*/ 56968 w 593456"/>
                <a:gd name="connsiteY106" fmla="*/ 1264538 h 1264618"/>
                <a:gd name="connsiteX107" fmla="*/ 58450 w 593456"/>
                <a:gd name="connsiteY107" fmla="*/ 1264618 h 1264618"/>
                <a:gd name="connsiteX108" fmla="*/ 473891 w 593456"/>
                <a:gd name="connsiteY108" fmla="*/ 1264618 h 1264618"/>
                <a:gd name="connsiteX109" fmla="*/ 475413 w 593456"/>
                <a:gd name="connsiteY109" fmla="*/ 1264538 h 1264618"/>
                <a:gd name="connsiteX110" fmla="*/ 478276 w 593456"/>
                <a:gd name="connsiteY110" fmla="*/ 1264378 h 1264618"/>
                <a:gd name="connsiteX111" fmla="*/ 483963 w 593456"/>
                <a:gd name="connsiteY111" fmla="*/ 1263718 h 1264618"/>
                <a:gd name="connsiteX112" fmla="*/ 486786 w 593456"/>
                <a:gd name="connsiteY112" fmla="*/ 1263258 h 1264618"/>
                <a:gd name="connsiteX113" fmla="*/ 489549 w 593456"/>
                <a:gd name="connsiteY113" fmla="*/ 1262517 h 1264618"/>
                <a:gd name="connsiteX114" fmla="*/ 509931 w 593456"/>
                <a:gd name="connsiteY114" fmla="*/ 1252553 h 1264618"/>
                <a:gd name="connsiteX115" fmla="*/ 532717 w 593456"/>
                <a:gd name="connsiteY115" fmla="*/ 1214315 h 1264618"/>
                <a:gd name="connsiteX116" fmla="*/ 533277 w 593456"/>
                <a:gd name="connsiteY116" fmla="*/ 1208632 h 1264618"/>
                <a:gd name="connsiteX117" fmla="*/ 533377 w 593456"/>
                <a:gd name="connsiteY117" fmla="*/ 1205771 h 1264618"/>
                <a:gd name="connsiteX118" fmla="*/ 533418 w 593456"/>
                <a:gd name="connsiteY118" fmla="*/ 1204270 h 1264618"/>
                <a:gd name="connsiteX119" fmla="*/ 533377 w 593456"/>
                <a:gd name="connsiteY119" fmla="*/ 1202389 h 1264618"/>
                <a:gd name="connsiteX120" fmla="*/ 532997 w 593456"/>
                <a:gd name="connsiteY120" fmla="*/ 1187322 h 1264618"/>
                <a:gd name="connsiteX121" fmla="*/ 531936 w 593456"/>
                <a:gd name="connsiteY121" fmla="*/ 1157208 h 1264618"/>
                <a:gd name="connsiteX122" fmla="*/ 522165 w 593456"/>
                <a:gd name="connsiteY122" fmla="*/ 1037192 h 1264618"/>
                <a:gd name="connsiteX123" fmla="*/ 503064 w 593456"/>
                <a:gd name="connsiteY123" fmla="*/ 918516 h 1264618"/>
                <a:gd name="connsiteX124" fmla="*/ 472910 w 593456"/>
                <a:gd name="connsiteY124" fmla="*/ 802782 h 1264618"/>
                <a:gd name="connsiteX125" fmla="*/ 452107 w 593456"/>
                <a:gd name="connsiteY125" fmla="*/ 747576 h 1264618"/>
                <a:gd name="connsiteX126" fmla="*/ 439513 w 593456"/>
                <a:gd name="connsiteY126" fmla="*/ 721904 h 1264618"/>
                <a:gd name="connsiteX127" fmla="*/ 436069 w 593456"/>
                <a:gd name="connsiteY127" fmla="*/ 715961 h 1264618"/>
                <a:gd name="connsiteX128" fmla="*/ 432505 w 593456"/>
                <a:gd name="connsiteY128" fmla="*/ 710438 h 1264618"/>
                <a:gd name="connsiteX129" fmla="*/ 430703 w 593456"/>
                <a:gd name="connsiteY129" fmla="*/ 707917 h 1264618"/>
                <a:gd name="connsiteX130" fmla="*/ 429802 w 593456"/>
                <a:gd name="connsiteY130" fmla="*/ 706656 h 1264618"/>
                <a:gd name="connsiteX131" fmla="*/ 428921 w 593456"/>
                <a:gd name="connsiteY131" fmla="*/ 705596 h 1264618"/>
                <a:gd name="connsiteX132" fmla="*/ 427139 w 593456"/>
                <a:gd name="connsiteY132" fmla="*/ 703415 h 1264618"/>
                <a:gd name="connsiteX133" fmla="*/ 424376 w 593456"/>
                <a:gd name="connsiteY133" fmla="*/ 700273 h 1264618"/>
                <a:gd name="connsiteX134" fmla="*/ 405816 w 593456"/>
                <a:gd name="connsiteY134" fmla="*/ 675762 h 1264618"/>
                <a:gd name="connsiteX135" fmla="*/ 401691 w 593456"/>
                <a:gd name="connsiteY135" fmla="*/ 669319 h 1264618"/>
                <a:gd name="connsiteX136" fmla="*/ 397707 w 593456"/>
                <a:gd name="connsiteY136" fmla="*/ 662516 h 1264618"/>
                <a:gd name="connsiteX137" fmla="*/ 394003 w 593456"/>
                <a:gd name="connsiteY137" fmla="*/ 655552 h 1264618"/>
                <a:gd name="connsiteX138" fmla="*/ 392201 w 593456"/>
                <a:gd name="connsiteY138" fmla="*/ 652051 h 1264618"/>
                <a:gd name="connsiteX139" fmla="*/ 390579 w 593456"/>
                <a:gd name="connsiteY139" fmla="*/ 648449 h 1264618"/>
                <a:gd name="connsiteX140" fmla="*/ 384572 w 593456"/>
                <a:gd name="connsiteY140" fmla="*/ 633862 h 1264618"/>
                <a:gd name="connsiteX141" fmla="*/ 379927 w 593456"/>
                <a:gd name="connsiteY141" fmla="*/ 618775 h 1264618"/>
                <a:gd name="connsiteX142" fmla="*/ 374421 w 593456"/>
                <a:gd name="connsiteY142" fmla="*/ 587701 h 1264618"/>
                <a:gd name="connsiteX143" fmla="*/ 374301 w 593456"/>
                <a:gd name="connsiteY143" fmla="*/ 556106 h 1264618"/>
                <a:gd name="connsiteX144" fmla="*/ 379707 w 593456"/>
                <a:gd name="connsiteY144" fmla="*/ 524931 h 1264618"/>
                <a:gd name="connsiteX145" fmla="*/ 380768 w 593456"/>
                <a:gd name="connsiteY145" fmla="*/ 521109 h 1264618"/>
                <a:gd name="connsiteX146" fmla="*/ 382029 w 593456"/>
                <a:gd name="connsiteY146" fmla="*/ 516747 h 1264618"/>
                <a:gd name="connsiteX147" fmla="*/ 385113 w 593456"/>
                <a:gd name="connsiteY147" fmla="*/ 507923 h 1264618"/>
                <a:gd name="connsiteX148" fmla="*/ 393162 w 593456"/>
                <a:gd name="connsiteY148" fmla="*/ 491215 h 1264618"/>
                <a:gd name="connsiteX149" fmla="*/ 404554 w 593456"/>
                <a:gd name="connsiteY149" fmla="*/ 476869 h 1264618"/>
                <a:gd name="connsiteX150" fmla="*/ 411902 w 593456"/>
                <a:gd name="connsiteY150" fmla="*/ 471366 h 1264618"/>
                <a:gd name="connsiteX151" fmla="*/ 420272 w 593456"/>
                <a:gd name="connsiteY151" fmla="*/ 467644 h 1264618"/>
                <a:gd name="connsiteX152" fmla="*/ 443077 w 593456"/>
                <a:gd name="connsiteY152" fmla="*/ 463202 h 1264618"/>
                <a:gd name="connsiteX153" fmla="*/ 448844 w 593456"/>
                <a:gd name="connsiteY153" fmla="*/ 462882 h 1264618"/>
                <a:gd name="connsiteX154" fmla="*/ 454630 w 593456"/>
                <a:gd name="connsiteY154" fmla="*/ 462802 h 1264618"/>
                <a:gd name="connsiteX155" fmla="*/ 460296 w 593456"/>
                <a:gd name="connsiteY155" fmla="*/ 462862 h 1264618"/>
                <a:gd name="connsiteX156" fmla="*/ 465082 w 593456"/>
                <a:gd name="connsiteY156" fmla="*/ 463022 h 1264618"/>
                <a:gd name="connsiteX157" fmla="*/ 474512 w 593456"/>
                <a:gd name="connsiteY157" fmla="*/ 463642 h 1264618"/>
                <a:gd name="connsiteX158" fmla="*/ 483802 w 593456"/>
                <a:gd name="connsiteY158" fmla="*/ 464563 h 1264618"/>
                <a:gd name="connsiteX159" fmla="*/ 492973 w 593456"/>
                <a:gd name="connsiteY159" fmla="*/ 465723 h 1264618"/>
                <a:gd name="connsiteX160" fmla="*/ 497538 w 593456"/>
                <a:gd name="connsiteY160" fmla="*/ 466364 h 1264618"/>
                <a:gd name="connsiteX161" fmla="*/ 500841 w 593456"/>
                <a:gd name="connsiteY161" fmla="*/ 466764 h 1264618"/>
                <a:gd name="connsiteX162" fmla="*/ 512454 w 593456"/>
                <a:gd name="connsiteY162" fmla="*/ 466344 h 1264618"/>
                <a:gd name="connsiteX163" fmla="*/ 521184 w 593456"/>
                <a:gd name="connsiteY163" fmla="*/ 462722 h 1264618"/>
                <a:gd name="connsiteX164" fmla="*/ 524748 w 593456"/>
                <a:gd name="connsiteY164" fmla="*/ 459660 h 1264618"/>
                <a:gd name="connsiteX165" fmla="*/ 527931 w 593456"/>
                <a:gd name="connsiteY165" fmla="*/ 455599 h 1264618"/>
                <a:gd name="connsiteX166" fmla="*/ 532797 w 593456"/>
                <a:gd name="connsiteY166" fmla="*/ 444854 h 1264618"/>
                <a:gd name="connsiteX167" fmla="*/ 533618 w 593456"/>
                <a:gd name="connsiteY167" fmla="*/ 441812 h 1264618"/>
                <a:gd name="connsiteX168" fmla="*/ 534198 w 593456"/>
                <a:gd name="connsiteY168" fmla="*/ 438911 h 1264618"/>
                <a:gd name="connsiteX169" fmla="*/ 534699 w 593456"/>
                <a:gd name="connsiteY169" fmla="*/ 433048 h 1264618"/>
                <a:gd name="connsiteX170" fmla="*/ 534098 w 593456"/>
                <a:gd name="connsiteY170" fmla="*/ 424184 h 1264618"/>
                <a:gd name="connsiteX171" fmla="*/ 533277 w 593456"/>
                <a:gd name="connsiteY171" fmla="*/ 417581 h 1264618"/>
                <a:gd name="connsiteX172" fmla="*/ 532436 w 593456"/>
                <a:gd name="connsiteY172" fmla="*/ 410237 h 1264618"/>
                <a:gd name="connsiteX173" fmla="*/ 537362 w 593456"/>
                <a:gd name="connsiteY173" fmla="*/ 381624 h 1264618"/>
                <a:gd name="connsiteX174" fmla="*/ 555442 w 593456"/>
                <a:gd name="connsiteY174" fmla="*/ 355832 h 1264618"/>
                <a:gd name="connsiteX175" fmla="*/ 582292 w 593456"/>
                <a:gd name="connsiteY175" fmla="*/ 339324 h 1264618"/>
                <a:gd name="connsiteX176" fmla="*/ 582292 w 593456"/>
                <a:gd name="connsiteY176" fmla="*/ 339324 h 1264618"/>
                <a:gd name="connsiteX177" fmla="*/ 585736 w 593456"/>
                <a:gd name="connsiteY177" fmla="*/ 338223 h 1264618"/>
                <a:gd name="connsiteX178" fmla="*/ 586196 w 593456"/>
                <a:gd name="connsiteY178" fmla="*/ 338083 h 1264618"/>
                <a:gd name="connsiteX179" fmla="*/ 586477 w 593456"/>
                <a:gd name="connsiteY179" fmla="*/ 338003 h 1264618"/>
                <a:gd name="connsiteX180" fmla="*/ 586637 w 593456"/>
                <a:gd name="connsiteY180" fmla="*/ 337943 h 1264618"/>
                <a:gd name="connsiteX181" fmla="*/ 586957 w 593456"/>
                <a:gd name="connsiteY181" fmla="*/ 337823 h 1264618"/>
                <a:gd name="connsiteX182" fmla="*/ 587618 w 593456"/>
                <a:gd name="connsiteY182" fmla="*/ 337563 h 1264618"/>
                <a:gd name="connsiteX183" fmla="*/ 588899 w 593456"/>
                <a:gd name="connsiteY183" fmla="*/ 336983 h 1264618"/>
                <a:gd name="connsiteX184" fmla="*/ 590060 w 593456"/>
                <a:gd name="connsiteY184" fmla="*/ 336363 h 1264618"/>
                <a:gd name="connsiteX185" fmla="*/ 592383 w 593456"/>
                <a:gd name="connsiteY185" fmla="*/ 334682 h 1264618"/>
                <a:gd name="connsiteX186" fmla="*/ 592924 w 593456"/>
                <a:gd name="connsiteY186" fmla="*/ 334042 h 1264618"/>
                <a:gd name="connsiteX187" fmla="*/ 593064 w 593456"/>
                <a:gd name="connsiteY187" fmla="*/ 333801 h 1264618"/>
                <a:gd name="connsiteX188" fmla="*/ 593184 w 593456"/>
                <a:gd name="connsiteY188" fmla="*/ 333601 h 1264618"/>
                <a:gd name="connsiteX189" fmla="*/ 593304 w 593456"/>
                <a:gd name="connsiteY189" fmla="*/ 333241 h 1264618"/>
                <a:gd name="connsiteX190" fmla="*/ 593404 w 593456"/>
                <a:gd name="connsiteY190" fmla="*/ 332761 h 1264618"/>
                <a:gd name="connsiteX191" fmla="*/ 593384 w 593456"/>
                <a:gd name="connsiteY191" fmla="*/ 330740 h 1264618"/>
                <a:gd name="connsiteX192" fmla="*/ 493854 w 593456"/>
                <a:gd name="connsiteY192" fmla="*/ 432688 h 1264618"/>
                <a:gd name="connsiteX193" fmla="*/ 493854 w 593456"/>
                <a:gd name="connsiteY193" fmla="*/ 432688 h 1264618"/>
                <a:gd name="connsiteX194" fmla="*/ 526430 w 593456"/>
                <a:gd name="connsiteY194" fmla="*/ 327298 h 1264618"/>
                <a:gd name="connsiteX195" fmla="*/ 499660 w 593456"/>
                <a:gd name="connsiteY195" fmla="*/ 366057 h 1264618"/>
                <a:gd name="connsiteX196" fmla="*/ 491371 w 593456"/>
                <a:gd name="connsiteY196" fmla="*/ 408777 h 1264618"/>
                <a:gd name="connsiteX197" fmla="*/ 492392 w 593456"/>
                <a:gd name="connsiteY197" fmla="*/ 419862 h 1264618"/>
                <a:gd name="connsiteX198" fmla="*/ 493053 w 593456"/>
                <a:gd name="connsiteY198" fmla="*/ 424824 h 1264618"/>
                <a:gd name="connsiteX199" fmla="*/ 488227 w 593456"/>
                <a:gd name="connsiteY199" fmla="*/ 424264 h 1264618"/>
                <a:gd name="connsiteX200" fmla="*/ 483062 w 593456"/>
                <a:gd name="connsiteY200" fmla="*/ 423684 h 1264618"/>
                <a:gd name="connsiteX201" fmla="*/ 477736 w 593456"/>
                <a:gd name="connsiteY201" fmla="*/ 423223 h 1264618"/>
                <a:gd name="connsiteX202" fmla="*/ 466884 w 593456"/>
                <a:gd name="connsiteY202" fmla="*/ 422503 h 1264618"/>
                <a:gd name="connsiteX203" fmla="*/ 461257 w 593456"/>
                <a:gd name="connsiteY203" fmla="*/ 422303 h 1264618"/>
                <a:gd name="connsiteX204" fmla="*/ 452908 w 593456"/>
                <a:gd name="connsiteY204" fmla="*/ 422263 h 1264618"/>
                <a:gd name="connsiteX205" fmla="*/ 444178 w 593456"/>
                <a:gd name="connsiteY205" fmla="*/ 422463 h 1264618"/>
                <a:gd name="connsiteX206" fmla="*/ 435509 w 593456"/>
                <a:gd name="connsiteY206" fmla="*/ 423103 h 1264618"/>
                <a:gd name="connsiteX207" fmla="*/ 401931 w 593456"/>
                <a:gd name="connsiteY207" fmla="*/ 431267 h 1264618"/>
                <a:gd name="connsiteX208" fmla="*/ 400270 w 593456"/>
                <a:gd name="connsiteY208" fmla="*/ 431727 h 1264618"/>
                <a:gd name="connsiteX209" fmla="*/ 398728 w 593456"/>
                <a:gd name="connsiteY209" fmla="*/ 432428 h 1264618"/>
                <a:gd name="connsiteX210" fmla="*/ 395704 w 593456"/>
                <a:gd name="connsiteY210" fmla="*/ 433888 h 1264618"/>
                <a:gd name="connsiteX211" fmla="*/ 389818 w 593456"/>
                <a:gd name="connsiteY211" fmla="*/ 437230 h 1264618"/>
                <a:gd name="connsiteX212" fmla="*/ 378886 w 593456"/>
                <a:gd name="connsiteY212" fmla="*/ 445254 h 1264618"/>
                <a:gd name="connsiteX213" fmla="*/ 361046 w 593456"/>
                <a:gd name="connsiteY213" fmla="*/ 465723 h 1264618"/>
                <a:gd name="connsiteX214" fmla="*/ 348232 w 593456"/>
                <a:gd name="connsiteY214" fmla="*/ 490335 h 1264618"/>
                <a:gd name="connsiteX215" fmla="*/ 343446 w 593456"/>
                <a:gd name="connsiteY215" fmla="*/ 503581 h 1264618"/>
                <a:gd name="connsiteX216" fmla="*/ 341564 w 593456"/>
                <a:gd name="connsiteY216" fmla="*/ 509944 h 1264618"/>
                <a:gd name="connsiteX217" fmla="*/ 340243 w 593456"/>
                <a:gd name="connsiteY217" fmla="*/ 514646 h 1264618"/>
                <a:gd name="connsiteX218" fmla="*/ 333615 w 593456"/>
                <a:gd name="connsiteY218" fmla="*/ 552844 h 1264618"/>
                <a:gd name="connsiteX219" fmla="*/ 333776 w 593456"/>
                <a:gd name="connsiteY219" fmla="*/ 591462 h 1264618"/>
                <a:gd name="connsiteX220" fmla="*/ 340483 w 593456"/>
                <a:gd name="connsiteY220" fmla="*/ 629340 h 1264618"/>
                <a:gd name="connsiteX221" fmla="*/ 346149 w 593456"/>
                <a:gd name="connsiteY221" fmla="*/ 647709 h 1264618"/>
                <a:gd name="connsiteX222" fmla="*/ 353438 w 593456"/>
                <a:gd name="connsiteY222" fmla="*/ 665477 h 1264618"/>
                <a:gd name="connsiteX223" fmla="*/ 355440 w 593456"/>
                <a:gd name="connsiteY223" fmla="*/ 669839 h 1264618"/>
                <a:gd name="connsiteX224" fmla="*/ 357622 w 593456"/>
                <a:gd name="connsiteY224" fmla="*/ 674121 h 1264618"/>
                <a:gd name="connsiteX225" fmla="*/ 362147 w 593456"/>
                <a:gd name="connsiteY225" fmla="*/ 682585 h 1264618"/>
                <a:gd name="connsiteX226" fmla="*/ 367013 w 593456"/>
                <a:gd name="connsiteY226" fmla="*/ 690869 h 1264618"/>
                <a:gd name="connsiteX227" fmla="*/ 371798 w 593456"/>
                <a:gd name="connsiteY227" fmla="*/ 698333 h 1264618"/>
                <a:gd name="connsiteX228" fmla="*/ 393522 w 593456"/>
                <a:gd name="connsiteY228" fmla="*/ 727006 h 1264618"/>
                <a:gd name="connsiteX229" fmla="*/ 396786 w 593456"/>
                <a:gd name="connsiteY229" fmla="*/ 730708 h 1264618"/>
                <a:gd name="connsiteX230" fmla="*/ 396966 w 593456"/>
                <a:gd name="connsiteY230" fmla="*/ 730908 h 1264618"/>
                <a:gd name="connsiteX231" fmla="*/ 397006 w 593456"/>
                <a:gd name="connsiteY231" fmla="*/ 730968 h 1264618"/>
                <a:gd name="connsiteX232" fmla="*/ 397086 w 593456"/>
                <a:gd name="connsiteY232" fmla="*/ 731088 h 1264618"/>
                <a:gd name="connsiteX233" fmla="*/ 397266 w 593456"/>
                <a:gd name="connsiteY233" fmla="*/ 731308 h 1264618"/>
                <a:gd name="connsiteX234" fmla="*/ 397486 w 593456"/>
                <a:gd name="connsiteY234" fmla="*/ 731508 h 1264618"/>
                <a:gd name="connsiteX235" fmla="*/ 397947 w 593456"/>
                <a:gd name="connsiteY235" fmla="*/ 732188 h 1264618"/>
                <a:gd name="connsiteX236" fmla="*/ 398908 w 593456"/>
                <a:gd name="connsiteY236" fmla="*/ 733509 h 1264618"/>
                <a:gd name="connsiteX237" fmla="*/ 401311 w 593456"/>
                <a:gd name="connsiteY237" fmla="*/ 737231 h 1264618"/>
                <a:gd name="connsiteX238" fmla="*/ 403974 w 593456"/>
                <a:gd name="connsiteY238" fmla="*/ 741813 h 1264618"/>
                <a:gd name="connsiteX239" fmla="*/ 414846 w 593456"/>
                <a:gd name="connsiteY239" fmla="*/ 764043 h 1264618"/>
                <a:gd name="connsiteX240" fmla="*/ 434207 w 593456"/>
                <a:gd name="connsiteY240" fmla="*/ 815508 h 1264618"/>
                <a:gd name="connsiteX241" fmla="*/ 463179 w 593456"/>
                <a:gd name="connsiteY241" fmla="*/ 926780 h 1264618"/>
                <a:gd name="connsiteX242" fmla="*/ 481740 w 593456"/>
                <a:gd name="connsiteY242" fmla="*/ 1042074 h 1264618"/>
                <a:gd name="connsiteX243" fmla="*/ 491271 w 593456"/>
                <a:gd name="connsiteY243" fmla="*/ 1159089 h 1264618"/>
                <a:gd name="connsiteX244" fmla="*/ 492312 w 593456"/>
                <a:gd name="connsiteY244" fmla="*/ 1188483 h 1264618"/>
                <a:gd name="connsiteX245" fmla="*/ 492672 w 593456"/>
                <a:gd name="connsiteY245" fmla="*/ 1203190 h 1264618"/>
                <a:gd name="connsiteX246" fmla="*/ 492712 w 593456"/>
                <a:gd name="connsiteY246" fmla="*/ 1205030 h 1264618"/>
                <a:gd name="connsiteX247" fmla="*/ 492692 w 593456"/>
                <a:gd name="connsiteY247" fmla="*/ 1205491 h 1264618"/>
                <a:gd name="connsiteX248" fmla="*/ 492652 w 593456"/>
                <a:gd name="connsiteY248" fmla="*/ 1205711 h 1264618"/>
                <a:gd name="connsiteX249" fmla="*/ 492592 w 593456"/>
                <a:gd name="connsiteY249" fmla="*/ 1206611 h 1264618"/>
                <a:gd name="connsiteX250" fmla="*/ 492412 w 593456"/>
                <a:gd name="connsiteY250" fmla="*/ 1208372 h 1264618"/>
                <a:gd name="connsiteX251" fmla="*/ 490109 w 593456"/>
                <a:gd name="connsiteY251" fmla="*/ 1214815 h 1264618"/>
                <a:gd name="connsiteX252" fmla="*/ 485344 w 593456"/>
                <a:gd name="connsiteY252" fmla="*/ 1220137 h 1264618"/>
                <a:gd name="connsiteX253" fmla="*/ 479057 w 593456"/>
                <a:gd name="connsiteY253" fmla="*/ 1223219 h 1264618"/>
                <a:gd name="connsiteX254" fmla="*/ 478216 w 593456"/>
                <a:gd name="connsiteY254" fmla="*/ 1223499 h 1264618"/>
                <a:gd name="connsiteX255" fmla="*/ 477335 w 593456"/>
                <a:gd name="connsiteY255" fmla="*/ 1223599 h 1264618"/>
                <a:gd name="connsiteX256" fmla="*/ 475553 w 593456"/>
                <a:gd name="connsiteY256" fmla="*/ 1223799 h 1264618"/>
                <a:gd name="connsiteX257" fmla="*/ 474632 w 593456"/>
                <a:gd name="connsiteY257" fmla="*/ 1223879 h 1264618"/>
                <a:gd name="connsiteX258" fmla="*/ 474392 w 593456"/>
                <a:gd name="connsiteY258" fmla="*/ 1223919 h 1264618"/>
                <a:gd name="connsiteX259" fmla="*/ 474272 w 593456"/>
                <a:gd name="connsiteY259" fmla="*/ 1223919 h 1264618"/>
                <a:gd name="connsiteX260" fmla="*/ 473871 w 593456"/>
                <a:gd name="connsiteY260" fmla="*/ 1223939 h 1264618"/>
                <a:gd name="connsiteX261" fmla="*/ 58430 w 593456"/>
                <a:gd name="connsiteY261" fmla="*/ 1223939 h 1264618"/>
                <a:gd name="connsiteX262" fmla="*/ 57989 w 593456"/>
                <a:gd name="connsiteY262" fmla="*/ 1223919 h 1264618"/>
                <a:gd name="connsiteX263" fmla="*/ 57809 w 593456"/>
                <a:gd name="connsiteY263" fmla="*/ 1223879 h 1264618"/>
                <a:gd name="connsiteX264" fmla="*/ 57068 w 593456"/>
                <a:gd name="connsiteY264" fmla="*/ 1223839 h 1264618"/>
                <a:gd name="connsiteX265" fmla="*/ 56688 w 593456"/>
                <a:gd name="connsiteY265" fmla="*/ 1223839 h 1264618"/>
                <a:gd name="connsiteX266" fmla="*/ 56347 w 593456"/>
                <a:gd name="connsiteY266" fmla="*/ 1223759 h 1264618"/>
                <a:gd name="connsiteX267" fmla="*/ 55647 w 593456"/>
                <a:gd name="connsiteY267" fmla="*/ 1223679 h 1264618"/>
                <a:gd name="connsiteX268" fmla="*/ 54285 w 593456"/>
                <a:gd name="connsiteY268" fmla="*/ 1223399 h 1264618"/>
                <a:gd name="connsiteX269" fmla="*/ 45776 w 593456"/>
                <a:gd name="connsiteY269" fmla="*/ 1216336 h 1264618"/>
                <a:gd name="connsiteX270" fmla="*/ 45175 w 593456"/>
                <a:gd name="connsiteY270" fmla="*/ 1215075 h 1264618"/>
                <a:gd name="connsiteX271" fmla="*/ 44734 w 593456"/>
                <a:gd name="connsiteY271" fmla="*/ 1213754 h 1264618"/>
                <a:gd name="connsiteX272" fmla="*/ 44454 w 593456"/>
                <a:gd name="connsiteY272" fmla="*/ 1212354 h 1264618"/>
                <a:gd name="connsiteX273" fmla="*/ 44394 w 593456"/>
                <a:gd name="connsiteY273" fmla="*/ 1211614 h 1264618"/>
                <a:gd name="connsiteX274" fmla="*/ 44314 w 593456"/>
                <a:gd name="connsiteY274" fmla="*/ 1211253 h 1264618"/>
                <a:gd name="connsiteX275" fmla="*/ 44314 w 593456"/>
                <a:gd name="connsiteY275" fmla="*/ 1211153 h 1264618"/>
                <a:gd name="connsiteX276" fmla="*/ 44254 w 593456"/>
                <a:gd name="connsiteY276" fmla="*/ 1210913 h 1264618"/>
                <a:gd name="connsiteX277" fmla="*/ 44194 w 593456"/>
                <a:gd name="connsiteY277" fmla="*/ 1210013 h 1264618"/>
                <a:gd name="connsiteX278" fmla="*/ 43173 w 593456"/>
                <a:gd name="connsiteY278" fmla="*/ 1195566 h 1264618"/>
                <a:gd name="connsiteX279" fmla="*/ 42352 w 593456"/>
                <a:gd name="connsiteY279" fmla="*/ 1181079 h 1264618"/>
                <a:gd name="connsiteX280" fmla="*/ 51061 w 593456"/>
                <a:gd name="connsiteY280" fmla="*/ 948590 h 1264618"/>
                <a:gd name="connsiteX281" fmla="*/ 71304 w 593456"/>
                <a:gd name="connsiteY281" fmla="*/ 834396 h 1264618"/>
                <a:gd name="connsiteX282" fmla="*/ 72866 w 593456"/>
                <a:gd name="connsiteY282" fmla="*/ 827333 h 1264618"/>
                <a:gd name="connsiteX283" fmla="*/ 74628 w 593456"/>
                <a:gd name="connsiteY283" fmla="*/ 820330 h 1264618"/>
                <a:gd name="connsiteX284" fmla="*/ 78152 w 593456"/>
                <a:gd name="connsiteY284" fmla="*/ 806323 h 1264618"/>
                <a:gd name="connsiteX285" fmla="*/ 79913 w 593456"/>
                <a:gd name="connsiteY285" fmla="*/ 799320 h 1264618"/>
                <a:gd name="connsiteX286" fmla="*/ 81715 w 593456"/>
                <a:gd name="connsiteY286" fmla="*/ 792437 h 1264618"/>
                <a:gd name="connsiteX287" fmla="*/ 85500 w 593456"/>
                <a:gd name="connsiteY287" fmla="*/ 779050 h 1264618"/>
                <a:gd name="connsiteX288" fmla="*/ 103600 w 593456"/>
                <a:gd name="connsiteY288" fmla="*/ 726346 h 1264618"/>
                <a:gd name="connsiteX289" fmla="*/ 152895 w 593456"/>
                <a:gd name="connsiteY289" fmla="*/ 625778 h 1264618"/>
                <a:gd name="connsiteX290" fmla="*/ 160203 w 593456"/>
                <a:gd name="connsiteY290" fmla="*/ 613753 h 1264618"/>
                <a:gd name="connsiteX291" fmla="*/ 167731 w 593456"/>
                <a:gd name="connsiteY291" fmla="*/ 601847 h 1264618"/>
                <a:gd name="connsiteX292" fmla="*/ 175500 w 593456"/>
                <a:gd name="connsiteY292" fmla="*/ 590082 h 1264618"/>
                <a:gd name="connsiteX293" fmla="*/ 177802 w 593456"/>
                <a:gd name="connsiteY293" fmla="*/ 586620 h 1264618"/>
                <a:gd name="connsiteX294" fmla="*/ 180265 w 593456"/>
                <a:gd name="connsiteY294" fmla="*/ 582858 h 1264618"/>
                <a:gd name="connsiteX295" fmla="*/ 185110 w 593456"/>
                <a:gd name="connsiteY295" fmla="*/ 575195 h 1264618"/>
                <a:gd name="connsiteX296" fmla="*/ 202990 w 593456"/>
                <a:gd name="connsiteY296" fmla="*/ 542019 h 1264618"/>
                <a:gd name="connsiteX297" fmla="*/ 217046 w 593456"/>
                <a:gd name="connsiteY297" fmla="*/ 503041 h 1264618"/>
                <a:gd name="connsiteX298" fmla="*/ 224194 w 593456"/>
                <a:gd name="connsiteY298" fmla="*/ 460061 h 1264618"/>
                <a:gd name="connsiteX299" fmla="*/ 224895 w 593456"/>
                <a:gd name="connsiteY299" fmla="*/ 437250 h 1264618"/>
                <a:gd name="connsiteX300" fmla="*/ 224134 w 593456"/>
                <a:gd name="connsiteY300" fmla="*/ 424284 h 1264618"/>
                <a:gd name="connsiteX301" fmla="*/ 223693 w 593456"/>
                <a:gd name="connsiteY301" fmla="*/ 420382 h 1264618"/>
                <a:gd name="connsiteX302" fmla="*/ 222973 w 593456"/>
                <a:gd name="connsiteY302" fmla="*/ 415600 h 1264618"/>
                <a:gd name="connsiteX303" fmla="*/ 222852 w 593456"/>
                <a:gd name="connsiteY303" fmla="*/ 414719 h 1264618"/>
                <a:gd name="connsiteX304" fmla="*/ 222852 w 593456"/>
                <a:gd name="connsiteY304" fmla="*/ 414639 h 1264618"/>
                <a:gd name="connsiteX305" fmla="*/ 222852 w 593456"/>
                <a:gd name="connsiteY305" fmla="*/ 414499 h 1264618"/>
                <a:gd name="connsiteX306" fmla="*/ 221070 w 593456"/>
                <a:gd name="connsiteY306" fmla="*/ 403574 h 1264618"/>
                <a:gd name="connsiteX307" fmla="*/ 218167 w 593456"/>
                <a:gd name="connsiteY307" fmla="*/ 392969 h 1264618"/>
                <a:gd name="connsiteX308" fmla="*/ 214984 w 593456"/>
                <a:gd name="connsiteY308" fmla="*/ 384065 h 1264618"/>
                <a:gd name="connsiteX309" fmla="*/ 213402 w 593456"/>
                <a:gd name="connsiteY309" fmla="*/ 380083 h 1264618"/>
                <a:gd name="connsiteX310" fmla="*/ 211820 w 593456"/>
                <a:gd name="connsiteY310" fmla="*/ 376481 h 1264618"/>
                <a:gd name="connsiteX311" fmla="*/ 198926 w 593456"/>
                <a:gd name="connsiteY311" fmla="*/ 351310 h 1264618"/>
                <a:gd name="connsiteX312" fmla="*/ 185591 w 593456"/>
                <a:gd name="connsiteY312" fmla="*/ 329499 h 1264618"/>
                <a:gd name="connsiteX313" fmla="*/ 182147 w 593456"/>
                <a:gd name="connsiteY313" fmla="*/ 324257 h 1264618"/>
                <a:gd name="connsiteX314" fmla="*/ 177642 w 593456"/>
                <a:gd name="connsiteY314" fmla="*/ 317594 h 1264618"/>
                <a:gd name="connsiteX315" fmla="*/ 174258 w 593456"/>
                <a:gd name="connsiteY315" fmla="*/ 313292 h 1264618"/>
                <a:gd name="connsiteX316" fmla="*/ 171996 w 593456"/>
                <a:gd name="connsiteY316" fmla="*/ 310510 h 1264618"/>
                <a:gd name="connsiteX317" fmla="*/ 169433 w 593456"/>
                <a:gd name="connsiteY317" fmla="*/ 307369 h 1264618"/>
                <a:gd name="connsiteX318" fmla="*/ 140441 w 593456"/>
                <a:gd name="connsiteY318" fmla="*/ 249962 h 1264618"/>
                <a:gd name="connsiteX319" fmla="*/ 135996 w 593456"/>
                <a:gd name="connsiteY319" fmla="*/ 228172 h 1264618"/>
                <a:gd name="connsiteX320" fmla="*/ 134514 w 593456"/>
                <a:gd name="connsiteY320" fmla="*/ 205881 h 1264618"/>
                <a:gd name="connsiteX321" fmla="*/ 134674 w 593456"/>
                <a:gd name="connsiteY321" fmla="*/ 200279 h 1264618"/>
                <a:gd name="connsiteX322" fmla="*/ 134734 w 593456"/>
                <a:gd name="connsiteY322" fmla="*/ 197477 h 1264618"/>
                <a:gd name="connsiteX323" fmla="*/ 134955 w 593456"/>
                <a:gd name="connsiteY323" fmla="*/ 194696 h 1264618"/>
                <a:gd name="connsiteX324" fmla="*/ 135355 w 593456"/>
                <a:gd name="connsiteY324" fmla="*/ 189133 h 1264618"/>
                <a:gd name="connsiteX325" fmla="*/ 136076 w 593456"/>
                <a:gd name="connsiteY325" fmla="*/ 183611 h 1264618"/>
                <a:gd name="connsiteX326" fmla="*/ 136416 w 593456"/>
                <a:gd name="connsiteY326" fmla="*/ 180850 h 1264618"/>
                <a:gd name="connsiteX327" fmla="*/ 136917 w 593456"/>
                <a:gd name="connsiteY327" fmla="*/ 178108 h 1264618"/>
                <a:gd name="connsiteX328" fmla="*/ 137898 w 593456"/>
                <a:gd name="connsiteY328" fmla="*/ 172626 h 1264618"/>
                <a:gd name="connsiteX329" fmla="*/ 139159 w 593456"/>
                <a:gd name="connsiteY329" fmla="*/ 167203 h 1264618"/>
                <a:gd name="connsiteX330" fmla="*/ 139780 w 593456"/>
                <a:gd name="connsiteY330" fmla="*/ 164502 h 1264618"/>
                <a:gd name="connsiteX331" fmla="*/ 140561 w 593456"/>
                <a:gd name="connsiteY331" fmla="*/ 161841 h 1264618"/>
                <a:gd name="connsiteX332" fmla="*/ 147929 w 593456"/>
                <a:gd name="connsiteY332" fmla="*/ 140891 h 1264618"/>
                <a:gd name="connsiteX333" fmla="*/ 158120 w 593456"/>
                <a:gd name="connsiteY333" fmla="*/ 121102 h 1264618"/>
                <a:gd name="connsiteX334" fmla="*/ 186132 w 593456"/>
                <a:gd name="connsiteY334" fmla="*/ 86425 h 1264618"/>
                <a:gd name="connsiteX335" fmla="*/ 264038 w 593456"/>
                <a:gd name="connsiteY335" fmla="*/ 44966 h 1264618"/>
                <a:gd name="connsiteX336" fmla="*/ 266761 w 593456"/>
                <a:gd name="connsiteY336" fmla="*/ 44325 h 1264618"/>
                <a:gd name="connsiteX337" fmla="*/ 269504 w 593456"/>
                <a:gd name="connsiteY337" fmla="*/ 43845 h 1264618"/>
                <a:gd name="connsiteX338" fmla="*/ 275010 w 593456"/>
                <a:gd name="connsiteY338" fmla="*/ 42845 h 1264618"/>
                <a:gd name="connsiteX339" fmla="*/ 280556 w 593456"/>
                <a:gd name="connsiteY339" fmla="*/ 42164 h 1264618"/>
                <a:gd name="connsiteX340" fmla="*/ 283340 w 593456"/>
                <a:gd name="connsiteY340" fmla="*/ 41804 h 1264618"/>
                <a:gd name="connsiteX341" fmla="*/ 286143 w 593456"/>
                <a:gd name="connsiteY341" fmla="*/ 41604 h 1264618"/>
                <a:gd name="connsiteX342" fmla="*/ 291729 w 593456"/>
                <a:gd name="connsiteY342" fmla="*/ 41164 h 1264618"/>
                <a:gd name="connsiteX343" fmla="*/ 297355 w 593456"/>
                <a:gd name="connsiteY343" fmla="*/ 41044 h 1264618"/>
                <a:gd name="connsiteX344" fmla="*/ 300158 w 593456"/>
                <a:gd name="connsiteY344" fmla="*/ 40964 h 1264618"/>
                <a:gd name="connsiteX345" fmla="*/ 304323 w 593456"/>
                <a:gd name="connsiteY345" fmla="*/ 41004 h 1264618"/>
                <a:gd name="connsiteX346" fmla="*/ 306285 w 593456"/>
                <a:gd name="connsiteY346" fmla="*/ 41004 h 1264618"/>
                <a:gd name="connsiteX347" fmla="*/ 308107 w 593456"/>
                <a:gd name="connsiteY347" fmla="*/ 40964 h 1264618"/>
                <a:gd name="connsiteX348" fmla="*/ 311751 w 593456"/>
                <a:gd name="connsiteY348" fmla="*/ 40884 h 1264618"/>
                <a:gd name="connsiteX349" fmla="*/ 324846 w 593456"/>
                <a:gd name="connsiteY349" fmla="*/ 40944 h 1264618"/>
                <a:gd name="connsiteX350" fmla="*/ 330973 w 593456"/>
                <a:gd name="connsiteY350" fmla="*/ 41244 h 1264618"/>
                <a:gd name="connsiteX351" fmla="*/ 337059 w 593456"/>
                <a:gd name="connsiteY351" fmla="*/ 41644 h 1264618"/>
                <a:gd name="connsiteX352" fmla="*/ 360966 w 593456"/>
                <a:gd name="connsiteY352" fmla="*/ 44826 h 1264618"/>
                <a:gd name="connsiteX353" fmla="*/ 446701 w 593456"/>
                <a:gd name="connsiteY353" fmla="*/ 82323 h 1264618"/>
                <a:gd name="connsiteX354" fmla="*/ 481019 w 593456"/>
                <a:gd name="connsiteY354" fmla="*/ 114598 h 1264618"/>
                <a:gd name="connsiteX355" fmla="*/ 484663 w 593456"/>
                <a:gd name="connsiteY355" fmla="*/ 119061 h 1264618"/>
                <a:gd name="connsiteX356" fmla="*/ 485104 w 593456"/>
                <a:gd name="connsiteY356" fmla="*/ 119621 h 1264618"/>
                <a:gd name="connsiteX357" fmla="*/ 485464 w 593456"/>
                <a:gd name="connsiteY357" fmla="*/ 120081 h 1264618"/>
                <a:gd name="connsiteX358" fmla="*/ 486025 w 593456"/>
                <a:gd name="connsiteY358" fmla="*/ 120821 h 1264618"/>
                <a:gd name="connsiteX359" fmla="*/ 487106 w 593456"/>
                <a:gd name="connsiteY359" fmla="*/ 122322 h 1264618"/>
                <a:gd name="connsiteX360" fmla="*/ 490970 w 593456"/>
                <a:gd name="connsiteY360" fmla="*/ 128665 h 1264618"/>
                <a:gd name="connsiteX361" fmla="*/ 494014 w 593456"/>
                <a:gd name="connsiteY361" fmla="*/ 135548 h 1264618"/>
                <a:gd name="connsiteX362" fmla="*/ 495215 w 593456"/>
                <a:gd name="connsiteY362" fmla="*/ 139150 h 1264618"/>
                <a:gd name="connsiteX363" fmla="*/ 495736 w 593456"/>
                <a:gd name="connsiteY363" fmla="*/ 140991 h 1264618"/>
                <a:gd name="connsiteX364" fmla="*/ 495996 w 593456"/>
                <a:gd name="connsiteY364" fmla="*/ 141931 h 1264618"/>
                <a:gd name="connsiteX365" fmla="*/ 496276 w 593456"/>
                <a:gd name="connsiteY365" fmla="*/ 143192 h 1264618"/>
                <a:gd name="connsiteX366" fmla="*/ 499740 w 593456"/>
                <a:gd name="connsiteY366" fmla="*/ 189153 h 1264618"/>
                <a:gd name="connsiteX367" fmla="*/ 500861 w 593456"/>
                <a:gd name="connsiteY367" fmla="*/ 225771 h 1264618"/>
                <a:gd name="connsiteX368" fmla="*/ 502043 w 593456"/>
                <a:gd name="connsiteY368" fmla="*/ 236015 h 1264618"/>
                <a:gd name="connsiteX369" fmla="*/ 503745 w 593456"/>
                <a:gd name="connsiteY369" fmla="*/ 246420 h 1264618"/>
                <a:gd name="connsiteX370" fmla="*/ 509631 w 593456"/>
                <a:gd name="connsiteY370" fmla="*/ 268951 h 1264618"/>
                <a:gd name="connsiteX371" fmla="*/ 527751 w 593456"/>
                <a:gd name="connsiteY371" fmla="*/ 308349 h 1264618"/>
                <a:gd name="connsiteX372" fmla="*/ 534979 w 593456"/>
                <a:gd name="connsiteY372" fmla="*/ 319695 h 1264618"/>
                <a:gd name="connsiteX373" fmla="*/ 526370 w 593456"/>
                <a:gd name="connsiteY373" fmla="*/ 327338 h 126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Lst>
              <a:rect l="l" t="t" r="r" b="b"/>
              <a:pathLst>
                <a:path w="593456" h="1264618">
                  <a:moveTo>
                    <a:pt x="593264" y="330840"/>
                  </a:moveTo>
                  <a:cubicBezTo>
                    <a:pt x="592924" y="329739"/>
                    <a:pt x="592904" y="328579"/>
                    <a:pt x="592463" y="327659"/>
                  </a:cubicBezTo>
                  <a:cubicBezTo>
                    <a:pt x="592083" y="326678"/>
                    <a:pt x="591582" y="325658"/>
                    <a:pt x="590922" y="324677"/>
                  </a:cubicBezTo>
                  <a:cubicBezTo>
                    <a:pt x="590601" y="324177"/>
                    <a:pt x="590241" y="323697"/>
                    <a:pt x="589860" y="323216"/>
                  </a:cubicBezTo>
                  <a:lnTo>
                    <a:pt x="589260" y="322516"/>
                  </a:lnTo>
                  <a:lnTo>
                    <a:pt x="588218" y="321396"/>
                  </a:lnTo>
                  <a:cubicBezTo>
                    <a:pt x="586256" y="319295"/>
                    <a:pt x="584374" y="317194"/>
                    <a:pt x="582552" y="315033"/>
                  </a:cubicBezTo>
                  <a:cubicBezTo>
                    <a:pt x="578548" y="310330"/>
                    <a:pt x="574764" y="305448"/>
                    <a:pt x="571200" y="300386"/>
                  </a:cubicBezTo>
                  <a:cubicBezTo>
                    <a:pt x="571480" y="300266"/>
                    <a:pt x="571740" y="300126"/>
                    <a:pt x="572000" y="300026"/>
                  </a:cubicBezTo>
                  <a:cubicBezTo>
                    <a:pt x="572201" y="299965"/>
                    <a:pt x="572401" y="299885"/>
                    <a:pt x="572601" y="299785"/>
                  </a:cubicBezTo>
                  <a:lnTo>
                    <a:pt x="572921" y="299665"/>
                  </a:lnTo>
                  <a:lnTo>
                    <a:pt x="573082" y="299605"/>
                  </a:lnTo>
                  <a:cubicBezTo>
                    <a:pt x="573082" y="299605"/>
                    <a:pt x="573402" y="299525"/>
                    <a:pt x="572561" y="299745"/>
                  </a:cubicBezTo>
                  <a:lnTo>
                    <a:pt x="571700" y="299965"/>
                  </a:lnTo>
                  <a:lnTo>
                    <a:pt x="571480" y="300026"/>
                  </a:lnTo>
                  <a:cubicBezTo>
                    <a:pt x="571340" y="300065"/>
                    <a:pt x="571200" y="300126"/>
                    <a:pt x="571059" y="300166"/>
                  </a:cubicBezTo>
                  <a:cubicBezTo>
                    <a:pt x="568176" y="296064"/>
                    <a:pt x="565413" y="291862"/>
                    <a:pt x="562830" y="287500"/>
                  </a:cubicBezTo>
                  <a:cubicBezTo>
                    <a:pt x="556984" y="277755"/>
                    <a:pt x="552078" y="267210"/>
                    <a:pt x="548334" y="256045"/>
                  </a:cubicBezTo>
                  <a:cubicBezTo>
                    <a:pt x="546432" y="250482"/>
                    <a:pt x="544990" y="244660"/>
                    <a:pt x="543809" y="238777"/>
                  </a:cubicBezTo>
                  <a:cubicBezTo>
                    <a:pt x="543288" y="235915"/>
                    <a:pt x="542888" y="233134"/>
                    <a:pt x="542428" y="230313"/>
                  </a:cubicBezTo>
                  <a:cubicBezTo>
                    <a:pt x="542107" y="227511"/>
                    <a:pt x="541727" y="224670"/>
                    <a:pt x="541467" y="221869"/>
                  </a:cubicBezTo>
                  <a:cubicBezTo>
                    <a:pt x="540425" y="210624"/>
                    <a:pt x="540425" y="199658"/>
                    <a:pt x="540525" y="189414"/>
                  </a:cubicBezTo>
                  <a:cubicBezTo>
                    <a:pt x="540646" y="179169"/>
                    <a:pt x="540706" y="169684"/>
                    <a:pt x="540045" y="160520"/>
                  </a:cubicBezTo>
                  <a:cubicBezTo>
                    <a:pt x="539404" y="151356"/>
                    <a:pt x="538083" y="142472"/>
                    <a:pt x="535940" y="133627"/>
                  </a:cubicBezTo>
                  <a:cubicBezTo>
                    <a:pt x="533998" y="125103"/>
                    <a:pt x="531035" y="117240"/>
                    <a:pt x="527110" y="109676"/>
                  </a:cubicBezTo>
                  <a:cubicBezTo>
                    <a:pt x="525128" y="105934"/>
                    <a:pt x="522946" y="102313"/>
                    <a:pt x="520523" y="98831"/>
                  </a:cubicBezTo>
                  <a:cubicBezTo>
                    <a:pt x="519903" y="97971"/>
                    <a:pt x="519302" y="97110"/>
                    <a:pt x="518661" y="96270"/>
                  </a:cubicBezTo>
                  <a:cubicBezTo>
                    <a:pt x="518020" y="95429"/>
                    <a:pt x="517400" y="94609"/>
                    <a:pt x="516639" y="93669"/>
                  </a:cubicBezTo>
                  <a:cubicBezTo>
                    <a:pt x="515197" y="91828"/>
                    <a:pt x="513696" y="90027"/>
                    <a:pt x="512194" y="88226"/>
                  </a:cubicBezTo>
                  <a:cubicBezTo>
                    <a:pt x="500080" y="73899"/>
                    <a:pt x="486205" y="60893"/>
                    <a:pt x="471148" y="49608"/>
                  </a:cubicBezTo>
                  <a:cubicBezTo>
                    <a:pt x="440995" y="26997"/>
                    <a:pt x="405716" y="11650"/>
                    <a:pt x="368554" y="4707"/>
                  </a:cubicBezTo>
                  <a:cubicBezTo>
                    <a:pt x="359244" y="3046"/>
                    <a:pt x="349874" y="1645"/>
                    <a:pt x="340403" y="965"/>
                  </a:cubicBezTo>
                  <a:cubicBezTo>
                    <a:pt x="338040" y="705"/>
                    <a:pt x="335658" y="625"/>
                    <a:pt x="333295" y="485"/>
                  </a:cubicBezTo>
                  <a:cubicBezTo>
                    <a:pt x="330912" y="385"/>
                    <a:pt x="328550" y="185"/>
                    <a:pt x="326167" y="145"/>
                  </a:cubicBezTo>
                  <a:cubicBezTo>
                    <a:pt x="321382" y="85"/>
                    <a:pt x="316737" y="-95"/>
                    <a:pt x="311631" y="65"/>
                  </a:cubicBezTo>
                  <a:cubicBezTo>
                    <a:pt x="309108" y="105"/>
                    <a:pt x="306666" y="185"/>
                    <a:pt x="304063" y="185"/>
                  </a:cubicBezTo>
                  <a:lnTo>
                    <a:pt x="300138" y="145"/>
                  </a:lnTo>
                  <a:lnTo>
                    <a:pt x="296654" y="245"/>
                  </a:lnTo>
                  <a:lnTo>
                    <a:pt x="289687" y="425"/>
                  </a:lnTo>
                  <a:lnTo>
                    <a:pt x="282739" y="965"/>
                  </a:lnTo>
                  <a:lnTo>
                    <a:pt x="279275" y="1225"/>
                  </a:lnTo>
                  <a:lnTo>
                    <a:pt x="275831" y="1665"/>
                  </a:lnTo>
                  <a:lnTo>
                    <a:pt x="268924" y="2526"/>
                  </a:lnTo>
                  <a:lnTo>
                    <a:pt x="262076" y="3746"/>
                  </a:lnTo>
                  <a:lnTo>
                    <a:pt x="258652" y="4347"/>
                  </a:lnTo>
                  <a:lnTo>
                    <a:pt x="255268" y="5127"/>
                  </a:lnTo>
                  <a:cubicBezTo>
                    <a:pt x="218988" y="13011"/>
                    <a:pt x="185130" y="31219"/>
                    <a:pt x="158180" y="56751"/>
                  </a:cubicBezTo>
                  <a:cubicBezTo>
                    <a:pt x="144625" y="69437"/>
                    <a:pt x="132992" y="84124"/>
                    <a:pt x="123302" y="99912"/>
                  </a:cubicBezTo>
                  <a:cubicBezTo>
                    <a:pt x="118576" y="107875"/>
                    <a:pt x="114272" y="116119"/>
                    <a:pt x="110588" y="124603"/>
                  </a:cubicBezTo>
                  <a:cubicBezTo>
                    <a:pt x="107024" y="133147"/>
                    <a:pt x="103720" y="141831"/>
                    <a:pt x="101357" y="150795"/>
                  </a:cubicBezTo>
                  <a:lnTo>
                    <a:pt x="100396" y="154137"/>
                  </a:lnTo>
                  <a:cubicBezTo>
                    <a:pt x="100096" y="155258"/>
                    <a:pt x="99876" y="156398"/>
                    <a:pt x="99595" y="157519"/>
                  </a:cubicBezTo>
                  <a:lnTo>
                    <a:pt x="98014" y="164282"/>
                  </a:lnTo>
                  <a:lnTo>
                    <a:pt x="96792" y="171125"/>
                  </a:lnTo>
                  <a:lnTo>
                    <a:pt x="96172" y="174547"/>
                  </a:lnTo>
                  <a:lnTo>
                    <a:pt x="95731" y="177988"/>
                  </a:lnTo>
                  <a:lnTo>
                    <a:pt x="94850" y="184891"/>
                  </a:lnTo>
                  <a:lnTo>
                    <a:pt x="94330" y="191835"/>
                  </a:lnTo>
                  <a:lnTo>
                    <a:pt x="94069" y="195296"/>
                  </a:lnTo>
                  <a:lnTo>
                    <a:pt x="93989" y="198778"/>
                  </a:lnTo>
                  <a:lnTo>
                    <a:pt x="93809" y="205741"/>
                  </a:lnTo>
                  <a:cubicBezTo>
                    <a:pt x="93889" y="215026"/>
                    <a:pt x="94430" y="224290"/>
                    <a:pt x="95651" y="233494"/>
                  </a:cubicBezTo>
                  <a:cubicBezTo>
                    <a:pt x="96952" y="242659"/>
                    <a:pt x="98754" y="251763"/>
                    <a:pt x="101197" y="260707"/>
                  </a:cubicBezTo>
                  <a:cubicBezTo>
                    <a:pt x="108365" y="286639"/>
                    <a:pt x="120799" y="311091"/>
                    <a:pt x="137357" y="332361"/>
                  </a:cubicBezTo>
                  <a:cubicBezTo>
                    <a:pt x="138398" y="333681"/>
                    <a:pt x="139500" y="334962"/>
                    <a:pt x="140561" y="336283"/>
                  </a:cubicBezTo>
                  <a:lnTo>
                    <a:pt x="142483" y="338624"/>
                  </a:lnTo>
                  <a:cubicBezTo>
                    <a:pt x="143244" y="339584"/>
                    <a:pt x="144105" y="340484"/>
                    <a:pt x="144746" y="341505"/>
                  </a:cubicBezTo>
                  <a:lnTo>
                    <a:pt x="148310" y="346767"/>
                  </a:lnTo>
                  <a:lnTo>
                    <a:pt x="151473" y="351590"/>
                  </a:lnTo>
                  <a:cubicBezTo>
                    <a:pt x="155658" y="358053"/>
                    <a:pt x="159722" y="364616"/>
                    <a:pt x="163607" y="371419"/>
                  </a:cubicBezTo>
                  <a:cubicBezTo>
                    <a:pt x="167491" y="378242"/>
                    <a:pt x="171215" y="385226"/>
                    <a:pt x="174619" y="392889"/>
                  </a:cubicBezTo>
                  <a:lnTo>
                    <a:pt x="175880" y="395770"/>
                  </a:lnTo>
                  <a:lnTo>
                    <a:pt x="177081" y="398812"/>
                  </a:lnTo>
                  <a:cubicBezTo>
                    <a:pt x="177902" y="400793"/>
                    <a:pt x="178623" y="402934"/>
                    <a:pt x="179384" y="405215"/>
                  </a:cubicBezTo>
                  <a:cubicBezTo>
                    <a:pt x="180185" y="407476"/>
                    <a:pt x="180705" y="409917"/>
                    <a:pt x="181326" y="412258"/>
                  </a:cubicBezTo>
                  <a:cubicBezTo>
                    <a:pt x="181787" y="414659"/>
                    <a:pt x="182147" y="417080"/>
                    <a:pt x="182488" y="419502"/>
                  </a:cubicBezTo>
                  <a:lnTo>
                    <a:pt x="182888" y="422643"/>
                  </a:lnTo>
                  <a:cubicBezTo>
                    <a:pt x="183248" y="424764"/>
                    <a:pt x="183469" y="426525"/>
                    <a:pt x="183649" y="428266"/>
                  </a:cubicBezTo>
                  <a:cubicBezTo>
                    <a:pt x="184009" y="431727"/>
                    <a:pt x="184149" y="434909"/>
                    <a:pt x="184209" y="438090"/>
                  </a:cubicBezTo>
                  <a:cubicBezTo>
                    <a:pt x="184350" y="444433"/>
                    <a:pt x="184129" y="450616"/>
                    <a:pt x="183629" y="456759"/>
                  </a:cubicBezTo>
                  <a:cubicBezTo>
                    <a:pt x="182668" y="469025"/>
                    <a:pt x="180585" y="481070"/>
                    <a:pt x="177622" y="492936"/>
                  </a:cubicBezTo>
                  <a:cubicBezTo>
                    <a:pt x="171736" y="515527"/>
                    <a:pt x="161704" y="535356"/>
                    <a:pt x="150452" y="553805"/>
                  </a:cubicBezTo>
                  <a:cubicBezTo>
                    <a:pt x="147649" y="558367"/>
                    <a:pt x="144605" y="562989"/>
                    <a:pt x="141742" y="567271"/>
                  </a:cubicBezTo>
                  <a:lnTo>
                    <a:pt x="133553" y="579677"/>
                  </a:lnTo>
                  <a:lnTo>
                    <a:pt x="125604" y="592243"/>
                  </a:lnTo>
                  <a:lnTo>
                    <a:pt x="117896" y="604949"/>
                  </a:lnTo>
                  <a:cubicBezTo>
                    <a:pt x="97673" y="639025"/>
                    <a:pt x="80134" y="674641"/>
                    <a:pt x="65718" y="711439"/>
                  </a:cubicBezTo>
                  <a:cubicBezTo>
                    <a:pt x="58510" y="729847"/>
                    <a:pt x="52083" y="748536"/>
                    <a:pt x="46496" y="767465"/>
                  </a:cubicBezTo>
                  <a:cubicBezTo>
                    <a:pt x="43713" y="776929"/>
                    <a:pt x="41110" y="786434"/>
                    <a:pt x="38748" y="796178"/>
                  </a:cubicBezTo>
                  <a:lnTo>
                    <a:pt x="35104" y="810705"/>
                  </a:lnTo>
                  <a:lnTo>
                    <a:pt x="33282" y="817969"/>
                  </a:lnTo>
                  <a:lnTo>
                    <a:pt x="31680" y="825292"/>
                  </a:lnTo>
                  <a:cubicBezTo>
                    <a:pt x="22730" y="864230"/>
                    <a:pt x="15782" y="903669"/>
                    <a:pt x="10737" y="943367"/>
                  </a:cubicBezTo>
                  <a:cubicBezTo>
                    <a:pt x="585" y="1022765"/>
                    <a:pt x="-2278" y="1103203"/>
                    <a:pt x="1767" y="1183140"/>
                  </a:cubicBezTo>
                  <a:lnTo>
                    <a:pt x="2608" y="1198127"/>
                  </a:lnTo>
                  <a:lnTo>
                    <a:pt x="3649" y="1213074"/>
                  </a:lnTo>
                  <a:cubicBezTo>
                    <a:pt x="3709" y="1214475"/>
                    <a:pt x="3889" y="1215155"/>
                    <a:pt x="3989" y="1216136"/>
                  </a:cubicBezTo>
                  <a:lnTo>
                    <a:pt x="4329" y="1218937"/>
                  </a:lnTo>
                  <a:cubicBezTo>
                    <a:pt x="4650" y="1220778"/>
                    <a:pt x="5150" y="1222579"/>
                    <a:pt x="5491" y="1224419"/>
                  </a:cubicBezTo>
                  <a:cubicBezTo>
                    <a:pt x="6091" y="1226180"/>
                    <a:pt x="6632" y="1227961"/>
                    <a:pt x="7253" y="1229722"/>
                  </a:cubicBezTo>
                  <a:cubicBezTo>
                    <a:pt x="8074" y="1231403"/>
                    <a:pt x="8654" y="1233184"/>
                    <a:pt x="9555" y="1234804"/>
                  </a:cubicBezTo>
                  <a:cubicBezTo>
                    <a:pt x="16363" y="1248071"/>
                    <a:pt x="28797" y="1258496"/>
                    <a:pt x="43173" y="1262497"/>
                  </a:cubicBezTo>
                  <a:cubicBezTo>
                    <a:pt x="44995" y="1262858"/>
                    <a:pt x="46777" y="1263478"/>
                    <a:pt x="48619" y="1263718"/>
                  </a:cubicBezTo>
                  <a:lnTo>
                    <a:pt x="51382" y="1264118"/>
                  </a:lnTo>
                  <a:lnTo>
                    <a:pt x="52763" y="1264338"/>
                  </a:lnTo>
                  <a:lnTo>
                    <a:pt x="54165" y="1264398"/>
                  </a:lnTo>
                  <a:lnTo>
                    <a:pt x="56968" y="1264538"/>
                  </a:lnTo>
                  <a:cubicBezTo>
                    <a:pt x="57469" y="1264558"/>
                    <a:pt x="57829" y="1264618"/>
                    <a:pt x="58450" y="1264618"/>
                  </a:cubicBezTo>
                  <a:lnTo>
                    <a:pt x="473891" y="1264618"/>
                  </a:lnTo>
                  <a:cubicBezTo>
                    <a:pt x="474552" y="1264618"/>
                    <a:pt x="474893" y="1264558"/>
                    <a:pt x="475413" y="1264538"/>
                  </a:cubicBezTo>
                  <a:lnTo>
                    <a:pt x="478276" y="1264378"/>
                  </a:lnTo>
                  <a:cubicBezTo>
                    <a:pt x="480198" y="1264398"/>
                    <a:pt x="482080" y="1263998"/>
                    <a:pt x="483963" y="1263718"/>
                  </a:cubicBezTo>
                  <a:cubicBezTo>
                    <a:pt x="484904" y="1263558"/>
                    <a:pt x="485865" y="1263498"/>
                    <a:pt x="486786" y="1263258"/>
                  </a:cubicBezTo>
                  <a:lnTo>
                    <a:pt x="489549" y="1262517"/>
                  </a:lnTo>
                  <a:cubicBezTo>
                    <a:pt x="496897" y="1260576"/>
                    <a:pt x="503865" y="1257175"/>
                    <a:pt x="509931" y="1252553"/>
                  </a:cubicBezTo>
                  <a:cubicBezTo>
                    <a:pt x="522165" y="1243368"/>
                    <a:pt x="530554" y="1229342"/>
                    <a:pt x="532717" y="1214315"/>
                  </a:cubicBezTo>
                  <a:cubicBezTo>
                    <a:pt x="532957" y="1212434"/>
                    <a:pt x="533337" y="1210553"/>
                    <a:pt x="533277" y="1208632"/>
                  </a:cubicBezTo>
                  <a:lnTo>
                    <a:pt x="533377" y="1205771"/>
                  </a:lnTo>
                  <a:cubicBezTo>
                    <a:pt x="533377" y="1205250"/>
                    <a:pt x="533438" y="1204890"/>
                    <a:pt x="533418" y="1204270"/>
                  </a:cubicBezTo>
                  <a:lnTo>
                    <a:pt x="533377" y="1202389"/>
                  </a:lnTo>
                  <a:lnTo>
                    <a:pt x="532997" y="1187322"/>
                  </a:lnTo>
                  <a:cubicBezTo>
                    <a:pt x="532817" y="1177277"/>
                    <a:pt x="532276" y="1167253"/>
                    <a:pt x="531936" y="1157208"/>
                  </a:cubicBezTo>
                  <a:cubicBezTo>
                    <a:pt x="530154" y="1117089"/>
                    <a:pt x="526830" y="1077050"/>
                    <a:pt x="522165" y="1037192"/>
                  </a:cubicBezTo>
                  <a:cubicBezTo>
                    <a:pt x="517340" y="997373"/>
                    <a:pt x="511113" y="957714"/>
                    <a:pt x="503064" y="918516"/>
                  </a:cubicBezTo>
                  <a:cubicBezTo>
                    <a:pt x="494955" y="879337"/>
                    <a:pt x="485244" y="840499"/>
                    <a:pt x="472910" y="802782"/>
                  </a:cubicBezTo>
                  <a:cubicBezTo>
                    <a:pt x="466723" y="783953"/>
                    <a:pt x="459876" y="765404"/>
                    <a:pt x="452107" y="747576"/>
                  </a:cubicBezTo>
                  <a:cubicBezTo>
                    <a:pt x="448163" y="738731"/>
                    <a:pt x="444018" y="730027"/>
                    <a:pt x="439513" y="721904"/>
                  </a:cubicBezTo>
                  <a:lnTo>
                    <a:pt x="436069" y="715961"/>
                  </a:lnTo>
                  <a:cubicBezTo>
                    <a:pt x="434868" y="714120"/>
                    <a:pt x="433687" y="712219"/>
                    <a:pt x="432505" y="710438"/>
                  </a:cubicBezTo>
                  <a:lnTo>
                    <a:pt x="430703" y="707917"/>
                  </a:lnTo>
                  <a:lnTo>
                    <a:pt x="429802" y="706656"/>
                  </a:lnTo>
                  <a:lnTo>
                    <a:pt x="428921" y="705596"/>
                  </a:lnTo>
                  <a:lnTo>
                    <a:pt x="427139" y="703415"/>
                  </a:lnTo>
                  <a:lnTo>
                    <a:pt x="424376" y="700273"/>
                  </a:lnTo>
                  <a:cubicBezTo>
                    <a:pt x="417629" y="692470"/>
                    <a:pt x="411442" y="684266"/>
                    <a:pt x="405816" y="675762"/>
                  </a:cubicBezTo>
                  <a:cubicBezTo>
                    <a:pt x="404414" y="673641"/>
                    <a:pt x="403033" y="671500"/>
                    <a:pt x="401691" y="669319"/>
                  </a:cubicBezTo>
                  <a:lnTo>
                    <a:pt x="397707" y="662516"/>
                  </a:lnTo>
                  <a:cubicBezTo>
                    <a:pt x="396325" y="660275"/>
                    <a:pt x="395244" y="657873"/>
                    <a:pt x="394003" y="655552"/>
                  </a:cubicBezTo>
                  <a:lnTo>
                    <a:pt x="392201" y="652051"/>
                  </a:lnTo>
                  <a:lnTo>
                    <a:pt x="390579" y="648449"/>
                  </a:lnTo>
                  <a:cubicBezTo>
                    <a:pt x="388316" y="643687"/>
                    <a:pt x="386474" y="638765"/>
                    <a:pt x="384572" y="633862"/>
                  </a:cubicBezTo>
                  <a:cubicBezTo>
                    <a:pt x="382910" y="628880"/>
                    <a:pt x="381208" y="623898"/>
                    <a:pt x="379927" y="618775"/>
                  </a:cubicBezTo>
                  <a:cubicBezTo>
                    <a:pt x="377264" y="608590"/>
                    <a:pt x="375282" y="598225"/>
                    <a:pt x="374421" y="587701"/>
                  </a:cubicBezTo>
                  <a:cubicBezTo>
                    <a:pt x="373520" y="577196"/>
                    <a:pt x="373460" y="566631"/>
                    <a:pt x="374301" y="556106"/>
                  </a:cubicBezTo>
                  <a:cubicBezTo>
                    <a:pt x="375202" y="545581"/>
                    <a:pt x="377044" y="535156"/>
                    <a:pt x="379707" y="524931"/>
                  </a:cubicBezTo>
                  <a:lnTo>
                    <a:pt x="380768" y="521109"/>
                  </a:lnTo>
                  <a:cubicBezTo>
                    <a:pt x="381188" y="519669"/>
                    <a:pt x="381549" y="518268"/>
                    <a:pt x="382029" y="516747"/>
                  </a:cubicBezTo>
                  <a:cubicBezTo>
                    <a:pt x="382970" y="513766"/>
                    <a:pt x="384011" y="510824"/>
                    <a:pt x="385113" y="507923"/>
                  </a:cubicBezTo>
                  <a:cubicBezTo>
                    <a:pt x="387355" y="502120"/>
                    <a:pt x="389978" y="496478"/>
                    <a:pt x="393162" y="491215"/>
                  </a:cubicBezTo>
                  <a:cubicBezTo>
                    <a:pt x="396345" y="485973"/>
                    <a:pt x="400069" y="481030"/>
                    <a:pt x="404554" y="476869"/>
                  </a:cubicBezTo>
                  <a:cubicBezTo>
                    <a:pt x="406837" y="474848"/>
                    <a:pt x="409219" y="472887"/>
                    <a:pt x="411902" y="471366"/>
                  </a:cubicBezTo>
                  <a:cubicBezTo>
                    <a:pt x="414545" y="469805"/>
                    <a:pt x="417329" y="468645"/>
                    <a:pt x="420272" y="467644"/>
                  </a:cubicBezTo>
                  <a:cubicBezTo>
                    <a:pt x="427500" y="464963"/>
                    <a:pt x="435268" y="463802"/>
                    <a:pt x="443077" y="463202"/>
                  </a:cubicBezTo>
                  <a:lnTo>
                    <a:pt x="448844" y="462882"/>
                  </a:lnTo>
                  <a:lnTo>
                    <a:pt x="454630" y="462802"/>
                  </a:lnTo>
                  <a:cubicBezTo>
                    <a:pt x="456532" y="462742"/>
                    <a:pt x="458554" y="462802"/>
                    <a:pt x="460296" y="462862"/>
                  </a:cubicBezTo>
                  <a:cubicBezTo>
                    <a:pt x="461898" y="462922"/>
                    <a:pt x="463520" y="462922"/>
                    <a:pt x="465082" y="463022"/>
                  </a:cubicBezTo>
                  <a:cubicBezTo>
                    <a:pt x="468245" y="463202"/>
                    <a:pt x="471409" y="463342"/>
                    <a:pt x="474512" y="463642"/>
                  </a:cubicBezTo>
                  <a:cubicBezTo>
                    <a:pt x="477636" y="463882"/>
                    <a:pt x="480739" y="464183"/>
                    <a:pt x="483802" y="464563"/>
                  </a:cubicBezTo>
                  <a:cubicBezTo>
                    <a:pt x="486886" y="464883"/>
                    <a:pt x="489949" y="465283"/>
                    <a:pt x="492973" y="465723"/>
                  </a:cubicBezTo>
                  <a:lnTo>
                    <a:pt x="497538" y="466364"/>
                  </a:lnTo>
                  <a:lnTo>
                    <a:pt x="500841" y="466764"/>
                  </a:lnTo>
                  <a:cubicBezTo>
                    <a:pt x="505106" y="467164"/>
                    <a:pt x="509090" y="467064"/>
                    <a:pt x="512454" y="466344"/>
                  </a:cubicBezTo>
                  <a:cubicBezTo>
                    <a:pt x="515838" y="465603"/>
                    <a:pt x="518701" y="464503"/>
                    <a:pt x="521184" y="462722"/>
                  </a:cubicBezTo>
                  <a:cubicBezTo>
                    <a:pt x="522465" y="461882"/>
                    <a:pt x="523627" y="460841"/>
                    <a:pt x="524748" y="459660"/>
                  </a:cubicBezTo>
                  <a:cubicBezTo>
                    <a:pt x="525889" y="458500"/>
                    <a:pt x="526950" y="457119"/>
                    <a:pt x="527931" y="455599"/>
                  </a:cubicBezTo>
                  <a:cubicBezTo>
                    <a:pt x="529934" y="452597"/>
                    <a:pt x="531576" y="448835"/>
                    <a:pt x="532797" y="444854"/>
                  </a:cubicBezTo>
                  <a:cubicBezTo>
                    <a:pt x="533097" y="443853"/>
                    <a:pt x="533358" y="442833"/>
                    <a:pt x="533618" y="441812"/>
                  </a:cubicBezTo>
                  <a:cubicBezTo>
                    <a:pt x="533838" y="440852"/>
                    <a:pt x="534038" y="439891"/>
                    <a:pt x="534198" y="438911"/>
                  </a:cubicBezTo>
                  <a:cubicBezTo>
                    <a:pt x="534499" y="436970"/>
                    <a:pt x="534739" y="435009"/>
                    <a:pt x="534699" y="433048"/>
                  </a:cubicBezTo>
                  <a:cubicBezTo>
                    <a:pt x="534699" y="430767"/>
                    <a:pt x="534459" y="427485"/>
                    <a:pt x="534098" y="424184"/>
                  </a:cubicBezTo>
                  <a:cubicBezTo>
                    <a:pt x="533958" y="422863"/>
                    <a:pt x="533598" y="419942"/>
                    <a:pt x="533277" y="417581"/>
                  </a:cubicBezTo>
                  <a:cubicBezTo>
                    <a:pt x="532937" y="415119"/>
                    <a:pt x="532657" y="412678"/>
                    <a:pt x="532436" y="410237"/>
                  </a:cubicBezTo>
                  <a:cubicBezTo>
                    <a:pt x="531475" y="400493"/>
                    <a:pt x="533137" y="390468"/>
                    <a:pt x="537362" y="381624"/>
                  </a:cubicBezTo>
                  <a:cubicBezTo>
                    <a:pt x="541787" y="372059"/>
                    <a:pt x="547834" y="363195"/>
                    <a:pt x="555442" y="355832"/>
                  </a:cubicBezTo>
                  <a:cubicBezTo>
                    <a:pt x="563010" y="348428"/>
                    <a:pt x="572261" y="342826"/>
                    <a:pt x="582292" y="339324"/>
                  </a:cubicBezTo>
                  <a:lnTo>
                    <a:pt x="582292" y="339324"/>
                  </a:lnTo>
                  <a:cubicBezTo>
                    <a:pt x="583433" y="338984"/>
                    <a:pt x="584574" y="338604"/>
                    <a:pt x="585736" y="338223"/>
                  </a:cubicBezTo>
                  <a:lnTo>
                    <a:pt x="586196" y="338083"/>
                  </a:lnTo>
                  <a:cubicBezTo>
                    <a:pt x="586497" y="338003"/>
                    <a:pt x="586417" y="338023"/>
                    <a:pt x="586477" y="338003"/>
                  </a:cubicBezTo>
                  <a:lnTo>
                    <a:pt x="586637" y="337943"/>
                  </a:lnTo>
                  <a:lnTo>
                    <a:pt x="586957" y="337823"/>
                  </a:lnTo>
                  <a:cubicBezTo>
                    <a:pt x="587177" y="337743"/>
                    <a:pt x="587398" y="337663"/>
                    <a:pt x="587618" y="337563"/>
                  </a:cubicBezTo>
                  <a:cubicBezTo>
                    <a:pt x="588058" y="337383"/>
                    <a:pt x="588499" y="337203"/>
                    <a:pt x="588899" y="336983"/>
                  </a:cubicBezTo>
                  <a:cubicBezTo>
                    <a:pt x="589320" y="336783"/>
                    <a:pt x="589720" y="336583"/>
                    <a:pt x="590060" y="336363"/>
                  </a:cubicBezTo>
                  <a:cubicBezTo>
                    <a:pt x="591142" y="335802"/>
                    <a:pt x="591782" y="335142"/>
                    <a:pt x="592383" y="334682"/>
                  </a:cubicBezTo>
                  <a:cubicBezTo>
                    <a:pt x="592543" y="334422"/>
                    <a:pt x="592804" y="334222"/>
                    <a:pt x="592924" y="334042"/>
                  </a:cubicBezTo>
                  <a:cubicBezTo>
                    <a:pt x="592944" y="333941"/>
                    <a:pt x="593004" y="333861"/>
                    <a:pt x="593064" y="333801"/>
                  </a:cubicBezTo>
                  <a:cubicBezTo>
                    <a:pt x="593144" y="333741"/>
                    <a:pt x="593204" y="333681"/>
                    <a:pt x="593184" y="333601"/>
                  </a:cubicBezTo>
                  <a:cubicBezTo>
                    <a:pt x="593164" y="333461"/>
                    <a:pt x="593404" y="333421"/>
                    <a:pt x="593304" y="333241"/>
                  </a:cubicBezTo>
                  <a:cubicBezTo>
                    <a:pt x="593284" y="333081"/>
                    <a:pt x="593484" y="333041"/>
                    <a:pt x="593404" y="332761"/>
                  </a:cubicBezTo>
                  <a:cubicBezTo>
                    <a:pt x="593524" y="332421"/>
                    <a:pt x="593404" y="331600"/>
                    <a:pt x="593384" y="330740"/>
                  </a:cubicBezTo>
                  <a:close/>
                  <a:moveTo>
                    <a:pt x="493854" y="432688"/>
                  </a:moveTo>
                  <a:lnTo>
                    <a:pt x="493854" y="432688"/>
                  </a:lnTo>
                  <a:close/>
                  <a:moveTo>
                    <a:pt x="526430" y="327298"/>
                  </a:moveTo>
                  <a:cubicBezTo>
                    <a:pt x="515117" y="338384"/>
                    <a:pt x="506127" y="351710"/>
                    <a:pt x="499660" y="366057"/>
                  </a:cubicBezTo>
                  <a:cubicBezTo>
                    <a:pt x="493653" y="379423"/>
                    <a:pt x="490830" y="394150"/>
                    <a:pt x="491371" y="408777"/>
                  </a:cubicBezTo>
                  <a:cubicBezTo>
                    <a:pt x="491491" y="412438"/>
                    <a:pt x="491851" y="416160"/>
                    <a:pt x="492392" y="419862"/>
                  </a:cubicBezTo>
                  <a:lnTo>
                    <a:pt x="493053" y="424824"/>
                  </a:lnTo>
                  <a:lnTo>
                    <a:pt x="488227" y="424264"/>
                  </a:lnTo>
                  <a:lnTo>
                    <a:pt x="483062" y="423684"/>
                  </a:lnTo>
                  <a:lnTo>
                    <a:pt x="477736" y="423223"/>
                  </a:lnTo>
                  <a:cubicBezTo>
                    <a:pt x="474232" y="422883"/>
                    <a:pt x="470548" y="422703"/>
                    <a:pt x="466884" y="422503"/>
                  </a:cubicBezTo>
                  <a:cubicBezTo>
                    <a:pt x="465082" y="422383"/>
                    <a:pt x="463139" y="422363"/>
                    <a:pt x="461257" y="422303"/>
                  </a:cubicBezTo>
                  <a:cubicBezTo>
                    <a:pt x="458955" y="422223"/>
                    <a:pt x="455751" y="422163"/>
                    <a:pt x="452908" y="422263"/>
                  </a:cubicBezTo>
                  <a:lnTo>
                    <a:pt x="444178" y="422463"/>
                  </a:lnTo>
                  <a:lnTo>
                    <a:pt x="435509" y="423103"/>
                  </a:lnTo>
                  <a:cubicBezTo>
                    <a:pt x="423796" y="424244"/>
                    <a:pt x="412303" y="426545"/>
                    <a:pt x="401931" y="431267"/>
                  </a:cubicBezTo>
                  <a:cubicBezTo>
                    <a:pt x="401371" y="431427"/>
                    <a:pt x="400790" y="431507"/>
                    <a:pt x="400270" y="431727"/>
                  </a:cubicBezTo>
                  <a:lnTo>
                    <a:pt x="398728" y="432428"/>
                  </a:lnTo>
                  <a:lnTo>
                    <a:pt x="395704" y="433888"/>
                  </a:lnTo>
                  <a:cubicBezTo>
                    <a:pt x="393702" y="434889"/>
                    <a:pt x="391760" y="436069"/>
                    <a:pt x="389818" y="437230"/>
                  </a:cubicBezTo>
                  <a:cubicBezTo>
                    <a:pt x="385914" y="439551"/>
                    <a:pt x="382350" y="442372"/>
                    <a:pt x="378886" y="445254"/>
                  </a:cubicBezTo>
                  <a:cubicBezTo>
                    <a:pt x="372038" y="451156"/>
                    <a:pt x="366132" y="458120"/>
                    <a:pt x="361046" y="465723"/>
                  </a:cubicBezTo>
                  <a:cubicBezTo>
                    <a:pt x="355960" y="473347"/>
                    <a:pt x="351756" y="481671"/>
                    <a:pt x="348232" y="490335"/>
                  </a:cubicBezTo>
                  <a:cubicBezTo>
                    <a:pt x="346490" y="494677"/>
                    <a:pt x="344888" y="499099"/>
                    <a:pt x="343446" y="503581"/>
                  </a:cubicBezTo>
                  <a:cubicBezTo>
                    <a:pt x="342666" y="505902"/>
                    <a:pt x="342145" y="507843"/>
                    <a:pt x="341564" y="509944"/>
                  </a:cubicBezTo>
                  <a:lnTo>
                    <a:pt x="340243" y="514646"/>
                  </a:lnTo>
                  <a:cubicBezTo>
                    <a:pt x="336979" y="527172"/>
                    <a:pt x="334717" y="539978"/>
                    <a:pt x="333615" y="552844"/>
                  </a:cubicBezTo>
                  <a:cubicBezTo>
                    <a:pt x="332594" y="565730"/>
                    <a:pt x="332654" y="578656"/>
                    <a:pt x="333776" y="591462"/>
                  </a:cubicBezTo>
                  <a:cubicBezTo>
                    <a:pt x="334837" y="604288"/>
                    <a:pt x="337240" y="616954"/>
                    <a:pt x="340483" y="629340"/>
                  </a:cubicBezTo>
                  <a:cubicBezTo>
                    <a:pt x="342065" y="635563"/>
                    <a:pt x="344107" y="641646"/>
                    <a:pt x="346149" y="647709"/>
                  </a:cubicBezTo>
                  <a:cubicBezTo>
                    <a:pt x="348432" y="653692"/>
                    <a:pt x="350714" y="659674"/>
                    <a:pt x="353438" y="665477"/>
                  </a:cubicBezTo>
                  <a:lnTo>
                    <a:pt x="355440" y="669839"/>
                  </a:lnTo>
                  <a:lnTo>
                    <a:pt x="357622" y="674121"/>
                  </a:lnTo>
                  <a:cubicBezTo>
                    <a:pt x="359124" y="676942"/>
                    <a:pt x="360485" y="679844"/>
                    <a:pt x="362147" y="682585"/>
                  </a:cubicBezTo>
                  <a:lnTo>
                    <a:pt x="367013" y="690869"/>
                  </a:lnTo>
                  <a:cubicBezTo>
                    <a:pt x="368574" y="693390"/>
                    <a:pt x="370156" y="695851"/>
                    <a:pt x="371798" y="698333"/>
                  </a:cubicBezTo>
                  <a:cubicBezTo>
                    <a:pt x="378325" y="708197"/>
                    <a:pt x="385553" y="717802"/>
                    <a:pt x="393522" y="727006"/>
                  </a:cubicBezTo>
                  <a:lnTo>
                    <a:pt x="396786" y="730708"/>
                  </a:lnTo>
                  <a:cubicBezTo>
                    <a:pt x="396986" y="730908"/>
                    <a:pt x="396946" y="730888"/>
                    <a:pt x="396966" y="730908"/>
                  </a:cubicBezTo>
                  <a:lnTo>
                    <a:pt x="397006" y="730968"/>
                  </a:lnTo>
                  <a:lnTo>
                    <a:pt x="397086" y="731088"/>
                  </a:lnTo>
                  <a:cubicBezTo>
                    <a:pt x="397086" y="731088"/>
                    <a:pt x="397206" y="731248"/>
                    <a:pt x="397266" y="731308"/>
                  </a:cubicBezTo>
                  <a:cubicBezTo>
                    <a:pt x="397326" y="731388"/>
                    <a:pt x="397406" y="731428"/>
                    <a:pt x="397486" y="731508"/>
                  </a:cubicBezTo>
                  <a:lnTo>
                    <a:pt x="397947" y="732188"/>
                  </a:lnTo>
                  <a:cubicBezTo>
                    <a:pt x="398247" y="732629"/>
                    <a:pt x="398568" y="733069"/>
                    <a:pt x="398908" y="733509"/>
                  </a:cubicBezTo>
                  <a:lnTo>
                    <a:pt x="401311" y="737231"/>
                  </a:lnTo>
                  <a:lnTo>
                    <a:pt x="403974" y="741813"/>
                  </a:lnTo>
                  <a:cubicBezTo>
                    <a:pt x="407618" y="748376"/>
                    <a:pt x="411322" y="756100"/>
                    <a:pt x="414846" y="764043"/>
                  </a:cubicBezTo>
                  <a:cubicBezTo>
                    <a:pt x="421894" y="780191"/>
                    <a:pt x="428361" y="797639"/>
                    <a:pt x="434207" y="815508"/>
                  </a:cubicBezTo>
                  <a:cubicBezTo>
                    <a:pt x="445920" y="851324"/>
                    <a:pt x="455331" y="888862"/>
                    <a:pt x="463179" y="926780"/>
                  </a:cubicBezTo>
                  <a:cubicBezTo>
                    <a:pt x="470988" y="964758"/>
                    <a:pt x="477055" y="1003296"/>
                    <a:pt x="481740" y="1042074"/>
                  </a:cubicBezTo>
                  <a:cubicBezTo>
                    <a:pt x="486285" y="1080892"/>
                    <a:pt x="489529" y="1119930"/>
                    <a:pt x="491271" y="1159089"/>
                  </a:cubicBezTo>
                  <a:cubicBezTo>
                    <a:pt x="491611" y="1168893"/>
                    <a:pt x="492152" y="1178678"/>
                    <a:pt x="492312" y="1188483"/>
                  </a:cubicBezTo>
                  <a:lnTo>
                    <a:pt x="492672" y="1203190"/>
                  </a:lnTo>
                  <a:lnTo>
                    <a:pt x="492712" y="1205030"/>
                  </a:lnTo>
                  <a:cubicBezTo>
                    <a:pt x="492712" y="1205431"/>
                    <a:pt x="492712" y="1205391"/>
                    <a:pt x="492692" y="1205491"/>
                  </a:cubicBezTo>
                  <a:lnTo>
                    <a:pt x="492652" y="1205711"/>
                  </a:lnTo>
                  <a:cubicBezTo>
                    <a:pt x="492612" y="1206011"/>
                    <a:pt x="492592" y="1206311"/>
                    <a:pt x="492592" y="1206611"/>
                  </a:cubicBezTo>
                  <a:cubicBezTo>
                    <a:pt x="492712" y="1207231"/>
                    <a:pt x="492472" y="1207792"/>
                    <a:pt x="492412" y="1208372"/>
                  </a:cubicBezTo>
                  <a:cubicBezTo>
                    <a:pt x="492072" y="1210653"/>
                    <a:pt x="491311" y="1212794"/>
                    <a:pt x="490109" y="1214815"/>
                  </a:cubicBezTo>
                  <a:cubicBezTo>
                    <a:pt x="488908" y="1216836"/>
                    <a:pt x="487246" y="1218697"/>
                    <a:pt x="485344" y="1220137"/>
                  </a:cubicBezTo>
                  <a:cubicBezTo>
                    <a:pt x="483422" y="1221598"/>
                    <a:pt x="481280" y="1222619"/>
                    <a:pt x="479057" y="1223219"/>
                  </a:cubicBezTo>
                  <a:cubicBezTo>
                    <a:pt x="478777" y="1223279"/>
                    <a:pt x="478496" y="1223379"/>
                    <a:pt x="478216" y="1223499"/>
                  </a:cubicBezTo>
                  <a:cubicBezTo>
                    <a:pt x="477936" y="1223599"/>
                    <a:pt x="477616" y="1223539"/>
                    <a:pt x="477335" y="1223599"/>
                  </a:cubicBezTo>
                  <a:cubicBezTo>
                    <a:pt x="476755" y="1223659"/>
                    <a:pt x="476194" y="1223919"/>
                    <a:pt x="475553" y="1223799"/>
                  </a:cubicBezTo>
                  <a:cubicBezTo>
                    <a:pt x="475253" y="1223799"/>
                    <a:pt x="474932" y="1223819"/>
                    <a:pt x="474632" y="1223879"/>
                  </a:cubicBezTo>
                  <a:lnTo>
                    <a:pt x="474392" y="1223919"/>
                  </a:lnTo>
                  <a:lnTo>
                    <a:pt x="474272" y="1223919"/>
                  </a:lnTo>
                  <a:cubicBezTo>
                    <a:pt x="474272" y="1223919"/>
                    <a:pt x="473991" y="1223939"/>
                    <a:pt x="473871" y="1223939"/>
                  </a:cubicBezTo>
                  <a:lnTo>
                    <a:pt x="58430" y="1223939"/>
                  </a:lnTo>
                  <a:cubicBezTo>
                    <a:pt x="57989" y="1223939"/>
                    <a:pt x="58069" y="1223939"/>
                    <a:pt x="57989" y="1223919"/>
                  </a:cubicBezTo>
                  <a:lnTo>
                    <a:pt x="57809" y="1223879"/>
                  </a:lnTo>
                  <a:cubicBezTo>
                    <a:pt x="57569" y="1223839"/>
                    <a:pt x="57328" y="1223819"/>
                    <a:pt x="57068" y="1223839"/>
                  </a:cubicBezTo>
                  <a:lnTo>
                    <a:pt x="56688" y="1223839"/>
                  </a:lnTo>
                  <a:cubicBezTo>
                    <a:pt x="56568" y="1223839"/>
                    <a:pt x="56467" y="1223799"/>
                    <a:pt x="56347" y="1223759"/>
                  </a:cubicBezTo>
                  <a:cubicBezTo>
                    <a:pt x="56127" y="1223699"/>
                    <a:pt x="55887" y="1223679"/>
                    <a:pt x="55647" y="1223679"/>
                  </a:cubicBezTo>
                  <a:cubicBezTo>
                    <a:pt x="55166" y="1223679"/>
                    <a:pt x="54766" y="1223379"/>
                    <a:pt x="54285" y="1223399"/>
                  </a:cubicBezTo>
                  <a:cubicBezTo>
                    <a:pt x="50781" y="1222459"/>
                    <a:pt x="47497" y="1219637"/>
                    <a:pt x="45776" y="1216336"/>
                  </a:cubicBezTo>
                  <a:cubicBezTo>
                    <a:pt x="45515" y="1215936"/>
                    <a:pt x="45495" y="1215455"/>
                    <a:pt x="45175" y="1215075"/>
                  </a:cubicBezTo>
                  <a:cubicBezTo>
                    <a:pt x="45055" y="1214615"/>
                    <a:pt x="44955" y="1214175"/>
                    <a:pt x="44734" y="1213754"/>
                  </a:cubicBezTo>
                  <a:cubicBezTo>
                    <a:pt x="44734" y="1213254"/>
                    <a:pt x="44534" y="1212834"/>
                    <a:pt x="44454" y="1212354"/>
                  </a:cubicBezTo>
                  <a:cubicBezTo>
                    <a:pt x="44454" y="1212094"/>
                    <a:pt x="44454" y="1211854"/>
                    <a:pt x="44394" y="1211614"/>
                  </a:cubicBezTo>
                  <a:cubicBezTo>
                    <a:pt x="44374" y="1211493"/>
                    <a:pt x="44334" y="1211373"/>
                    <a:pt x="44314" y="1211253"/>
                  </a:cubicBezTo>
                  <a:lnTo>
                    <a:pt x="44314" y="1211153"/>
                  </a:lnTo>
                  <a:cubicBezTo>
                    <a:pt x="44314" y="1211153"/>
                    <a:pt x="44274" y="1211113"/>
                    <a:pt x="44254" y="1210913"/>
                  </a:cubicBezTo>
                  <a:lnTo>
                    <a:pt x="44194" y="1210013"/>
                  </a:lnTo>
                  <a:lnTo>
                    <a:pt x="43173" y="1195566"/>
                  </a:lnTo>
                  <a:lnTo>
                    <a:pt x="42352" y="1181079"/>
                  </a:lnTo>
                  <a:cubicBezTo>
                    <a:pt x="38447" y="1103663"/>
                    <a:pt x="41210" y="1025466"/>
                    <a:pt x="51061" y="948590"/>
                  </a:cubicBezTo>
                  <a:cubicBezTo>
                    <a:pt x="55927" y="910132"/>
                    <a:pt x="62674" y="871994"/>
                    <a:pt x="71304" y="834396"/>
                  </a:cubicBezTo>
                  <a:lnTo>
                    <a:pt x="72866" y="827333"/>
                  </a:lnTo>
                  <a:lnTo>
                    <a:pt x="74628" y="820330"/>
                  </a:lnTo>
                  <a:lnTo>
                    <a:pt x="78152" y="806323"/>
                  </a:lnTo>
                  <a:lnTo>
                    <a:pt x="79913" y="799320"/>
                  </a:lnTo>
                  <a:cubicBezTo>
                    <a:pt x="80494" y="796959"/>
                    <a:pt x="81075" y="794638"/>
                    <a:pt x="81715" y="792437"/>
                  </a:cubicBezTo>
                  <a:cubicBezTo>
                    <a:pt x="82997" y="787975"/>
                    <a:pt x="84138" y="783492"/>
                    <a:pt x="85500" y="779050"/>
                  </a:cubicBezTo>
                  <a:cubicBezTo>
                    <a:pt x="90746" y="761262"/>
                    <a:pt x="96792" y="743674"/>
                    <a:pt x="103600" y="726346"/>
                  </a:cubicBezTo>
                  <a:cubicBezTo>
                    <a:pt x="117175" y="691689"/>
                    <a:pt x="133753" y="658034"/>
                    <a:pt x="152895" y="625778"/>
                  </a:cubicBezTo>
                  <a:lnTo>
                    <a:pt x="160203" y="613753"/>
                  </a:lnTo>
                  <a:lnTo>
                    <a:pt x="167731" y="601847"/>
                  </a:lnTo>
                  <a:lnTo>
                    <a:pt x="175500" y="590082"/>
                  </a:lnTo>
                  <a:lnTo>
                    <a:pt x="177802" y="586620"/>
                  </a:lnTo>
                  <a:lnTo>
                    <a:pt x="180265" y="582858"/>
                  </a:lnTo>
                  <a:cubicBezTo>
                    <a:pt x="181907" y="580357"/>
                    <a:pt x="183509" y="577776"/>
                    <a:pt x="185110" y="575195"/>
                  </a:cubicBezTo>
                  <a:cubicBezTo>
                    <a:pt x="191477" y="564810"/>
                    <a:pt x="197524" y="553905"/>
                    <a:pt x="202990" y="542019"/>
                  </a:cubicBezTo>
                  <a:cubicBezTo>
                    <a:pt x="208456" y="530194"/>
                    <a:pt x="213362" y="517327"/>
                    <a:pt x="217046" y="503041"/>
                  </a:cubicBezTo>
                  <a:cubicBezTo>
                    <a:pt x="220570" y="488994"/>
                    <a:pt x="223033" y="474768"/>
                    <a:pt x="224194" y="460061"/>
                  </a:cubicBezTo>
                  <a:cubicBezTo>
                    <a:pt x="224774" y="452677"/>
                    <a:pt x="225055" y="445234"/>
                    <a:pt x="224895" y="437250"/>
                  </a:cubicBezTo>
                  <a:cubicBezTo>
                    <a:pt x="224795" y="433188"/>
                    <a:pt x="224614" y="429166"/>
                    <a:pt x="224134" y="424284"/>
                  </a:cubicBezTo>
                  <a:cubicBezTo>
                    <a:pt x="224034" y="423163"/>
                    <a:pt x="223853" y="421723"/>
                    <a:pt x="223693" y="420382"/>
                  </a:cubicBezTo>
                  <a:cubicBezTo>
                    <a:pt x="223553" y="419181"/>
                    <a:pt x="223253" y="417281"/>
                    <a:pt x="222973" y="415600"/>
                  </a:cubicBezTo>
                  <a:cubicBezTo>
                    <a:pt x="222752" y="414359"/>
                    <a:pt x="222872" y="414859"/>
                    <a:pt x="222852" y="414719"/>
                  </a:cubicBezTo>
                  <a:lnTo>
                    <a:pt x="222852" y="414639"/>
                  </a:lnTo>
                  <a:cubicBezTo>
                    <a:pt x="222852" y="414639"/>
                    <a:pt x="222872" y="414539"/>
                    <a:pt x="222852" y="414499"/>
                  </a:cubicBezTo>
                  <a:cubicBezTo>
                    <a:pt x="222232" y="410858"/>
                    <a:pt x="221791" y="407196"/>
                    <a:pt x="221070" y="403574"/>
                  </a:cubicBezTo>
                  <a:cubicBezTo>
                    <a:pt x="220169" y="400032"/>
                    <a:pt x="219308" y="396331"/>
                    <a:pt x="218167" y="392969"/>
                  </a:cubicBezTo>
                  <a:cubicBezTo>
                    <a:pt x="217046" y="389548"/>
                    <a:pt x="216045" y="386626"/>
                    <a:pt x="214984" y="384065"/>
                  </a:cubicBezTo>
                  <a:lnTo>
                    <a:pt x="213402" y="380083"/>
                  </a:lnTo>
                  <a:lnTo>
                    <a:pt x="211820" y="376481"/>
                  </a:lnTo>
                  <a:cubicBezTo>
                    <a:pt x="207575" y="366957"/>
                    <a:pt x="203291" y="358973"/>
                    <a:pt x="198926" y="351310"/>
                  </a:cubicBezTo>
                  <a:cubicBezTo>
                    <a:pt x="194561" y="343686"/>
                    <a:pt x="190136" y="336523"/>
                    <a:pt x="185591" y="329499"/>
                  </a:cubicBezTo>
                  <a:lnTo>
                    <a:pt x="182147" y="324257"/>
                  </a:lnTo>
                  <a:lnTo>
                    <a:pt x="177642" y="317594"/>
                  </a:lnTo>
                  <a:cubicBezTo>
                    <a:pt x="176701" y="316113"/>
                    <a:pt x="175400" y="314712"/>
                    <a:pt x="174258" y="313292"/>
                  </a:cubicBezTo>
                  <a:lnTo>
                    <a:pt x="171996" y="310510"/>
                  </a:lnTo>
                  <a:cubicBezTo>
                    <a:pt x="171155" y="309450"/>
                    <a:pt x="170254" y="308430"/>
                    <a:pt x="169433" y="307369"/>
                  </a:cubicBezTo>
                  <a:cubicBezTo>
                    <a:pt x="156138" y="290261"/>
                    <a:pt x="146187" y="270692"/>
                    <a:pt x="140441" y="249962"/>
                  </a:cubicBezTo>
                  <a:cubicBezTo>
                    <a:pt x="138499" y="242819"/>
                    <a:pt x="137057" y="235535"/>
                    <a:pt x="135996" y="228172"/>
                  </a:cubicBezTo>
                  <a:cubicBezTo>
                    <a:pt x="135035" y="220808"/>
                    <a:pt x="134614" y="213345"/>
                    <a:pt x="134514" y="205881"/>
                  </a:cubicBezTo>
                  <a:lnTo>
                    <a:pt x="134674" y="200279"/>
                  </a:lnTo>
                  <a:lnTo>
                    <a:pt x="134734" y="197477"/>
                  </a:lnTo>
                  <a:lnTo>
                    <a:pt x="134955" y="194696"/>
                  </a:lnTo>
                  <a:lnTo>
                    <a:pt x="135355" y="189133"/>
                  </a:lnTo>
                  <a:lnTo>
                    <a:pt x="136076" y="183611"/>
                  </a:lnTo>
                  <a:lnTo>
                    <a:pt x="136416" y="180850"/>
                  </a:lnTo>
                  <a:lnTo>
                    <a:pt x="136917" y="178108"/>
                  </a:lnTo>
                  <a:lnTo>
                    <a:pt x="137898" y="172626"/>
                  </a:lnTo>
                  <a:lnTo>
                    <a:pt x="139159" y="167203"/>
                  </a:lnTo>
                  <a:cubicBezTo>
                    <a:pt x="139380" y="166303"/>
                    <a:pt x="139540" y="165382"/>
                    <a:pt x="139780" y="164502"/>
                  </a:cubicBezTo>
                  <a:lnTo>
                    <a:pt x="140561" y="161841"/>
                  </a:lnTo>
                  <a:cubicBezTo>
                    <a:pt x="142423" y="154657"/>
                    <a:pt x="145106" y="147734"/>
                    <a:pt x="147929" y="140891"/>
                  </a:cubicBezTo>
                  <a:cubicBezTo>
                    <a:pt x="150892" y="134088"/>
                    <a:pt x="154336" y="127505"/>
                    <a:pt x="158120" y="121102"/>
                  </a:cubicBezTo>
                  <a:cubicBezTo>
                    <a:pt x="165909" y="108436"/>
                    <a:pt x="175219" y="96630"/>
                    <a:pt x="186132" y="86425"/>
                  </a:cubicBezTo>
                  <a:cubicBezTo>
                    <a:pt x="207796" y="65896"/>
                    <a:pt x="234966" y="51269"/>
                    <a:pt x="264038" y="44966"/>
                  </a:cubicBezTo>
                  <a:lnTo>
                    <a:pt x="266761" y="44325"/>
                  </a:lnTo>
                  <a:lnTo>
                    <a:pt x="269504" y="43845"/>
                  </a:lnTo>
                  <a:lnTo>
                    <a:pt x="275010" y="42845"/>
                  </a:lnTo>
                  <a:lnTo>
                    <a:pt x="280556" y="42164"/>
                  </a:lnTo>
                  <a:lnTo>
                    <a:pt x="283340" y="41804"/>
                  </a:lnTo>
                  <a:lnTo>
                    <a:pt x="286143" y="41604"/>
                  </a:lnTo>
                  <a:lnTo>
                    <a:pt x="291729" y="41164"/>
                  </a:lnTo>
                  <a:lnTo>
                    <a:pt x="297355" y="41044"/>
                  </a:lnTo>
                  <a:lnTo>
                    <a:pt x="300158" y="40964"/>
                  </a:lnTo>
                  <a:lnTo>
                    <a:pt x="304323" y="41004"/>
                  </a:lnTo>
                  <a:lnTo>
                    <a:pt x="306285" y="41004"/>
                  </a:lnTo>
                  <a:lnTo>
                    <a:pt x="308107" y="40964"/>
                  </a:lnTo>
                  <a:lnTo>
                    <a:pt x="311751" y="40884"/>
                  </a:lnTo>
                  <a:cubicBezTo>
                    <a:pt x="316957" y="40704"/>
                    <a:pt x="320661" y="40884"/>
                    <a:pt x="324846" y="40944"/>
                  </a:cubicBezTo>
                  <a:cubicBezTo>
                    <a:pt x="326908" y="40964"/>
                    <a:pt x="328930" y="41144"/>
                    <a:pt x="330973" y="41244"/>
                  </a:cubicBezTo>
                  <a:cubicBezTo>
                    <a:pt x="333015" y="41364"/>
                    <a:pt x="335057" y="41424"/>
                    <a:pt x="337059" y="41644"/>
                  </a:cubicBezTo>
                  <a:cubicBezTo>
                    <a:pt x="345168" y="42224"/>
                    <a:pt x="353117" y="43425"/>
                    <a:pt x="360966" y="44826"/>
                  </a:cubicBezTo>
                  <a:cubicBezTo>
                    <a:pt x="392301" y="50708"/>
                    <a:pt x="421433" y="63414"/>
                    <a:pt x="446701" y="82323"/>
                  </a:cubicBezTo>
                  <a:cubicBezTo>
                    <a:pt x="459295" y="91748"/>
                    <a:pt x="470988" y="102713"/>
                    <a:pt x="481019" y="114598"/>
                  </a:cubicBezTo>
                  <a:cubicBezTo>
                    <a:pt x="482241" y="116079"/>
                    <a:pt x="483502" y="117560"/>
                    <a:pt x="484663" y="119061"/>
                  </a:cubicBezTo>
                  <a:lnTo>
                    <a:pt x="485104" y="119621"/>
                  </a:lnTo>
                  <a:lnTo>
                    <a:pt x="485464" y="120081"/>
                  </a:lnTo>
                  <a:lnTo>
                    <a:pt x="486025" y="120821"/>
                  </a:lnTo>
                  <a:cubicBezTo>
                    <a:pt x="486405" y="121302"/>
                    <a:pt x="486746" y="121822"/>
                    <a:pt x="487106" y="122322"/>
                  </a:cubicBezTo>
                  <a:cubicBezTo>
                    <a:pt x="488508" y="124343"/>
                    <a:pt x="489809" y="126464"/>
                    <a:pt x="490970" y="128665"/>
                  </a:cubicBezTo>
                  <a:cubicBezTo>
                    <a:pt x="492132" y="130866"/>
                    <a:pt x="493133" y="133167"/>
                    <a:pt x="494014" y="135548"/>
                  </a:cubicBezTo>
                  <a:cubicBezTo>
                    <a:pt x="494454" y="136729"/>
                    <a:pt x="494855" y="137929"/>
                    <a:pt x="495215" y="139150"/>
                  </a:cubicBezTo>
                  <a:cubicBezTo>
                    <a:pt x="495395" y="139770"/>
                    <a:pt x="495575" y="140371"/>
                    <a:pt x="495736" y="140991"/>
                  </a:cubicBezTo>
                  <a:lnTo>
                    <a:pt x="495996" y="141931"/>
                  </a:lnTo>
                  <a:lnTo>
                    <a:pt x="496276" y="143192"/>
                  </a:lnTo>
                  <a:cubicBezTo>
                    <a:pt x="499560" y="156818"/>
                    <a:pt x="500061" y="168344"/>
                    <a:pt x="499740" y="189153"/>
                  </a:cubicBezTo>
                  <a:cubicBezTo>
                    <a:pt x="499640" y="199558"/>
                    <a:pt x="499600" y="212204"/>
                    <a:pt x="500861" y="225771"/>
                  </a:cubicBezTo>
                  <a:cubicBezTo>
                    <a:pt x="501182" y="229152"/>
                    <a:pt x="501622" y="232594"/>
                    <a:pt x="502043" y="236015"/>
                  </a:cubicBezTo>
                  <a:cubicBezTo>
                    <a:pt x="502603" y="239497"/>
                    <a:pt x="503084" y="242799"/>
                    <a:pt x="503745" y="246420"/>
                  </a:cubicBezTo>
                  <a:cubicBezTo>
                    <a:pt x="505286" y="254204"/>
                    <a:pt x="507208" y="261808"/>
                    <a:pt x="509631" y="268951"/>
                  </a:cubicBezTo>
                  <a:cubicBezTo>
                    <a:pt x="514436" y="283318"/>
                    <a:pt x="520643" y="296444"/>
                    <a:pt x="527751" y="308349"/>
                  </a:cubicBezTo>
                  <a:cubicBezTo>
                    <a:pt x="530074" y="312251"/>
                    <a:pt x="532496" y="316013"/>
                    <a:pt x="534979" y="319695"/>
                  </a:cubicBezTo>
                  <a:cubicBezTo>
                    <a:pt x="531976" y="322096"/>
                    <a:pt x="529113" y="324637"/>
                    <a:pt x="526370" y="327338"/>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8" name="Freeform 23">
              <a:extLst>
                <a:ext uri="{FF2B5EF4-FFF2-40B4-BE49-F238E27FC236}">
                  <a16:creationId xmlns:a16="http://schemas.microsoft.com/office/drawing/2014/main" id="{B0EED318-D4CA-895D-E5F6-FF0FB1FA3258}"/>
                </a:ext>
              </a:extLst>
            </p:cNvPr>
            <p:cNvSpPr/>
            <p:nvPr/>
          </p:nvSpPr>
          <p:spPr>
            <a:xfrm>
              <a:off x="8491520" y="3340209"/>
              <a:ext cx="753486" cy="1424552"/>
            </a:xfrm>
            <a:custGeom>
              <a:avLst/>
              <a:gdLst>
                <a:gd name="connsiteX0" fmla="*/ 698067 w 753486"/>
                <a:gd name="connsiteY0" fmla="*/ 491574 h 1424552"/>
                <a:gd name="connsiteX1" fmla="*/ 704254 w 753486"/>
                <a:gd name="connsiteY1" fmla="*/ 488773 h 1424552"/>
                <a:gd name="connsiteX2" fmla="*/ 707317 w 753486"/>
                <a:gd name="connsiteY2" fmla="*/ 487212 h 1424552"/>
                <a:gd name="connsiteX3" fmla="*/ 710461 w 753486"/>
                <a:gd name="connsiteY3" fmla="*/ 485432 h 1424552"/>
                <a:gd name="connsiteX4" fmla="*/ 728140 w 753486"/>
                <a:gd name="connsiteY4" fmla="*/ 472085 h 1424552"/>
                <a:gd name="connsiteX5" fmla="*/ 732525 w 753486"/>
                <a:gd name="connsiteY5" fmla="*/ 467443 h 1424552"/>
                <a:gd name="connsiteX6" fmla="*/ 736690 w 753486"/>
                <a:gd name="connsiteY6" fmla="*/ 462421 h 1424552"/>
                <a:gd name="connsiteX7" fmla="*/ 740614 w 753486"/>
                <a:gd name="connsiteY7" fmla="*/ 456738 h 1424552"/>
                <a:gd name="connsiteX8" fmla="*/ 742436 w 753486"/>
                <a:gd name="connsiteY8" fmla="*/ 453817 h 1424552"/>
                <a:gd name="connsiteX9" fmla="*/ 744118 w 753486"/>
                <a:gd name="connsiteY9" fmla="*/ 450675 h 1424552"/>
                <a:gd name="connsiteX10" fmla="*/ 749604 w 753486"/>
                <a:gd name="connsiteY10" fmla="*/ 437469 h 1424552"/>
                <a:gd name="connsiteX11" fmla="*/ 752668 w 753486"/>
                <a:gd name="connsiteY11" fmla="*/ 423883 h 1424552"/>
                <a:gd name="connsiteX12" fmla="*/ 752568 w 753486"/>
                <a:gd name="connsiteY12" fmla="*/ 399231 h 1424552"/>
                <a:gd name="connsiteX13" fmla="*/ 750505 w 753486"/>
                <a:gd name="connsiteY13" fmla="*/ 389166 h 1424552"/>
                <a:gd name="connsiteX14" fmla="*/ 749084 w 753486"/>
                <a:gd name="connsiteY14" fmla="*/ 384084 h 1424552"/>
                <a:gd name="connsiteX15" fmla="*/ 747322 w 753486"/>
                <a:gd name="connsiteY15" fmla="*/ 379042 h 1424552"/>
                <a:gd name="connsiteX16" fmla="*/ 737891 w 753486"/>
                <a:gd name="connsiteY16" fmla="*/ 360673 h 1424552"/>
                <a:gd name="connsiteX17" fmla="*/ 732005 w 753486"/>
                <a:gd name="connsiteY17" fmla="*/ 352629 h 1424552"/>
                <a:gd name="connsiteX18" fmla="*/ 728821 w 753486"/>
                <a:gd name="connsiteY18" fmla="*/ 348908 h 1424552"/>
                <a:gd name="connsiteX19" fmla="*/ 726739 w 753486"/>
                <a:gd name="connsiteY19" fmla="*/ 346666 h 1424552"/>
                <a:gd name="connsiteX20" fmla="*/ 723495 w 753486"/>
                <a:gd name="connsiteY20" fmla="*/ 343025 h 1424552"/>
                <a:gd name="connsiteX21" fmla="*/ 711782 w 753486"/>
                <a:gd name="connsiteY21" fmla="*/ 326717 h 1424552"/>
                <a:gd name="connsiteX22" fmla="*/ 704414 w 753486"/>
                <a:gd name="connsiteY22" fmla="*/ 310890 h 1424552"/>
                <a:gd name="connsiteX23" fmla="*/ 702572 w 753486"/>
                <a:gd name="connsiteY23" fmla="*/ 303966 h 1424552"/>
                <a:gd name="connsiteX24" fmla="*/ 701811 w 753486"/>
                <a:gd name="connsiteY24" fmla="*/ 299344 h 1424552"/>
                <a:gd name="connsiteX25" fmla="*/ 701250 w 753486"/>
                <a:gd name="connsiteY25" fmla="*/ 294442 h 1424552"/>
                <a:gd name="connsiteX26" fmla="*/ 700650 w 753486"/>
                <a:gd name="connsiteY26" fmla="*/ 270171 h 1424552"/>
                <a:gd name="connsiteX27" fmla="*/ 699969 w 753486"/>
                <a:gd name="connsiteY27" fmla="*/ 234934 h 1424552"/>
                <a:gd name="connsiteX28" fmla="*/ 693882 w 753486"/>
                <a:gd name="connsiteY28" fmla="*/ 195055 h 1424552"/>
                <a:gd name="connsiteX29" fmla="*/ 693322 w 753486"/>
                <a:gd name="connsiteY29" fmla="*/ 192594 h 1424552"/>
                <a:gd name="connsiteX30" fmla="*/ 692601 w 753486"/>
                <a:gd name="connsiteY30" fmla="*/ 189853 h 1424552"/>
                <a:gd name="connsiteX31" fmla="*/ 691059 w 753486"/>
                <a:gd name="connsiteY31" fmla="*/ 184370 h 1424552"/>
                <a:gd name="connsiteX32" fmla="*/ 687435 w 753486"/>
                <a:gd name="connsiteY32" fmla="*/ 173525 h 1424552"/>
                <a:gd name="connsiteX33" fmla="*/ 678125 w 753486"/>
                <a:gd name="connsiteY33" fmla="*/ 152575 h 1424552"/>
                <a:gd name="connsiteX34" fmla="*/ 666152 w 753486"/>
                <a:gd name="connsiteY34" fmla="*/ 132906 h 1424552"/>
                <a:gd name="connsiteX35" fmla="*/ 662748 w 753486"/>
                <a:gd name="connsiteY35" fmla="*/ 128244 h 1424552"/>
                <a:gd name="connsiteX36" fmla="*/ 661006 w 753486"/>
                <a:gd name="connsiteY36" fmla="*/ 125943 h 1424552"/>
                <a:gd name="connsiteX37" fmla="*/ 659464 w 753486"/>
                <a:gd name="connsiteY37" fmla="*/ 123982 h 1424552"/>
                <a:gd name="connsiteX38" fmla="*/ 653477 w 753486"/>
                <a:gd name="connsiteY38" fmla="*/ 116658 h 1424552"/>
                <a:gd name="connsiteX39" fmla="*/ 599197 w 753486"/>
                <a:gd name="connsiteY39" fmla="*/ 65574 h 1424552"/>
                <a:gd name="connsiteX40" fmla="*/ 534645 w 753486"/>
                <a:gd name="connsiteY40" fmla="*/ 27997 h 1424552"/>
                <a:gd name="connsiteX41" fmla="*/ 463466 w 753486"/>
                <a:gd name="connsiteY41" fmla="*/ 6087 h 1424552"/>
                <a:gd name="connsiteX42" fmla="*/ 426966 w 753486"/>
                <a:gd name="connsiteY42" fmla="*/ 1224 h 1424552"/>
                <a:gd name="connsiteX43" fmla="*/ 417856 w 753486"/>
                <a:gd name="connsiteY43" fmla="*/ 604 h 1424552"/>
                <a:gd name="connsiteX44" fmla="*/ 408745 w 753486"/>
                <a:gd name="connsiteY44" fmla="*/ 184 h 1424552"/>
                <a:gd name="connsiteX45" fmla="*/ 391366 w 753486"/>
                <a:gd name="connsiteY45" fmla="*/ 64 h 1424552"/>
                <a:gd name="connsiteX46" fmla="*/ 387402 w 753486"/>
                <a:gd name="connsiteY46" fmla="*/ 144 h 1424552"/>
                <a:gd name="connsiteX47" fmla="*/ 385419 w 753486"/>
                <a:gd name="connsiteY47" fmla="*/ 184 h 1424552"/>
                <a:gd name="connsiteX48" fmla="*/ 383577 w 753486"/>
                <a:gd name="connsiteY48" fmla="*/ 184 h 1424552"/>
                <a:gd name="connsiteX49" fmla="*/ 380114 w 753486"/>
                <a:gd name="connsiteY49" fmla="*/ 144 h 1424552"/>
                <a:gd name="connsiteX50" fmla="*/ 375308 w 753486"/>
                <a:gd name="connsiteY50" fmla="*/ 244 h 1424552"/>
                <a:gd name="connsiteX51" fmla="*/ 365698 w 753486"/>
                <a:gd name="connsiteY51" fmla="*/ 504 h 1424552"/>
                <a:gd name="connsiteX52" fmla="*/ 356087 w 753486"/>
                <a:gd name="connsiteY52" fmla="*/ 1224 h 1424552"/>
                <a:gd name="connsiteX53" fmla="*/ 351282 w 753486"/>
                <a:gd name="connsiteY53" fmla="*/ 1604 h 1424552"/>
                <a:gd name="connsiteX54" fmla="*/ 346496 w 753486"/>
                <a:gd name="connsiteY54" fmla="*/ 2185 h 1424552"/>
                <a:gd name="connsiteX55" fmla="*/ 336926 w 753486"/>
                <a:gd name="connsiteY55" fmla="*/ 3405 h 1424552"/>
                <a:gd name="connsiteX56" fmla="*/ 327415 w 753486"/>
                <a:gd name="connsiteY56" fmla="*/ 5086 h 1424552"/>
                <a:gd name="connsiteX57" fmla="*/ 322670 w 753486"/>
                <a:gd name="connsiteY57" fmla="*/ 5946 h 1424552"/>
                <a:gd name="connsiteX58" fmla="*/ 317965 w 753486"/>
                <a:gd name="connsiteY58" fmla="*/ 7007 h 1424552"/>
                <a:gd name="connsiteX59" fmla="*/ 183175 w 753486"/>
                <a:gd name="connsiteY59" fmla="*/ 78661 h 1424552"/>
                <a:gd name="connsiteX60" fmla="*/ 134821 w 753486"/>
                <a:gd name="connsiteY60" fmla="*/ 138549 h 1424552"/>
                <a:gd name="connsiteX61" fmla="*/ 117121 w 753486"/>
                <a:gd name="connsiteY61" fmla="*/ 172905 h 1424552"/>
                <a:gd name="connsiteX62" fmla="*/ 104267 w 753486"/>
                <a:gd name="connsiteY62" fmla="*/ 209382 h 1424552"/>
                <a:gd name="connsiteX63" fmla="*/ 102946 w 753486"/>
                <a:gd name="connsiteY63" fmla="*/ 214044 h 1424552"/>
                <a:gd name="connsiteX64" fmla="*/ 101824 w 753486"/>
                <a:gd name="connsiteY64" fmla="*/ 218746 h 1424552"/>
                <a:gd name="connsiteX65" fmla="*/ 99662 w 753486"/>
                <a:gd name="connsiteY65" fmla="*/ 228171 h 1424552"/>
                <a:gd name="connsiteX66" fmla="*/ 97920 w 753486"/>
                <a:gd name="connsiteY66" fmla="*/ 237675 h 1424552"/>
                <a:gd name="connsiteX67" fmla="*/ 97079 w 753486"/>
                <a:gd name="connsiteY67" fmla="*/ 242437 h 1424552"/>
                <a:gd name="connsiteX68" fmla="*/ 96458 w 753486"/>
                <a:gd name="connsiteY68" fmla="*/ 247220 h 1424552"/>
                <a:gd name="connsiteX69" fmla="*/ 95257 w 753486"/>
                <a:gd name="connsiteY69" fmla="*/ 256804 h 1424552"/>
                <a:gd name="connsiteX70" fmla="*/ 94496 w 753486"/>
                <a:gd name="connsiteY70" fmla="*/ 266429 h 1424552"/>
                <a:gd name="connsiteX71" fmla="*/ 94156 w 753486"/>
                <a:gd name="connsiteY71" fmla="*/ 271231 h 1424552"/>
                <a:gd name="connsiteX72" fmla="*/ 94016 w 753486"/>
                <a:gd name="connsiteY72" fmla="*/ 276053 h 1424552"/>
                <a:gd name="connsiteX73" fmla="*/ 93795 w 753486"/>
                <a:gd name="connsiteY73" fmla="*/ 285678 h 1424552"/>
                <a:gd name="connsiteX74" fmla="*/ 96358 w 753486"/>
                <a:gd name="connsiteY74" fmla="*/ 324136 h 1424552"/>
                <a:gd name="connsiteX75" fmla="*/ 104087 w 753486"/>
                <a:gd name="connsiteY75" fmla="*/ 362014 h 1424552"/>
                <a:gd name="connsiteX76" fmla="*/ 154363 w 753486"/>
                <a:gd name="connsiteY76" fmla="*/ 461660 h 1424552"/>
                <a:gd name="connsiteX77" fmla="*/ 158788 w 753486"/>
                <a:gd name="connsiteY77" fmla="*/ 467103 h 1424552"/>
                <a:gd name="connsiteX78" fmla="*/ 159909 w 753486"/>
                <a:gd name="connsiteY78" fmla="*/ 468464 h 1424552"/>
                <a:gd name="connsiteX79" fmla="*/ 160049 w 753486"/>
                <a:gd name="connsiteY79" fmla="*/ 468624 h 1424552"/>
                <a:gd name="connsiteX80" fmla="*/ 160049 w 753486"/>
                <a:gd name="connsiteY80" fmla="*/ 468624 h 1424552"/>
                <a:gd name="connsiteX81" fmla="*/ 161751 w 753486"/>
                <a:gd name="connsiteY81" fmla="*/ 471145 h 1424552"/>
                <a:gd name="connsiteX82" fmla="*/ 164394 w 753486"/>
                <a:gd name="connsiteY82" fmla="*/ 475147 h 1424552"/>
                <a:gd name="connsiteX83" fmla="*/ 174165 w 753486"/>
                <a:gd name="connsiteY83" fmla="*/ 491094 h 1424552"/>
                <a:gd name="connsiteX84" fmla="*/ 181513 w 753486"/>
                <a:gd name="connsiteY84" fmla="*/ 505281 h 1424552"/>
                <a:gd name="connsiteX85" fmla="*/ 182174 w 753486"/>
                <a:gd name="connsiteY85" fmla="*/ 506742 h 1424552"/>
                <a:gd name="connsiteX86" fmla="*/ 182614 w 753486"/>
                <a:gd name="connsiteY86" fmla="*/ 507902 h 1424552"/>
                <a:gd name="connsiteX87" fmla="*/ 183175 w 753486"/>
                <a:gd name="connsiteY87" fmla="*/ 509403 h 1424552"/>
                <a:gd name="connsiteX88" fmla="*/ 183215 w 753486"/>
                <a:gd name="connsiteY88" fmla="*/ 509463 h 1424552"/>
                <a:gd name="connsiteX89" fmla="*/ 183215 w 753486"/>
                <a:gd name="connsiteY89" fmla="*/ 509463 h 1424552"/>
                <a:gd name="connsiteX90" fmla="*/ 183735 w 753486"/>
                <a:gd name="connsiteY90" fmla="*/ 513445 h 1424552"/>
                <a:gd name="connsiteX91" fmla="*/ 184016 w 753486"/>
                <a:gd name="connsiteY91" fmla="*/ 515446 h 1424552"/>
                <a:gd name="connsiteX92" fmla="*/ 184176 w 753486"/>
                <a:gd name="connsiteY92" fmla="*/ 516626 h 1424552"/>
                <a:gd name="connsiteX93" fmla="*/ 184056 w 753486"/>
                <a:gd name="connsiteY93" fmla="*/ 515966 h 1424552"/>
                <a:gd name="connsiteX94" fmla="*/ 184076 w 753486"/>
                <a:gd name="connsiteY94" fmla="*/ 516206 h 1424552"/>
                <a:gd name="connsiteX95" fmla="*/ 184276 w 753486"/>
                <a:gd name="connsiteY95" fmla="*/ 519908 h 1424552"/>
                <a:gd name="connsiteX96" fmla="*/ 183936 w 753486"/>
                <a:gd name="connsiteY96" fmla="*/ 530433 h 1424552"/>
                <a:gd name="connsiteX97" fmla="*/ 180131 w 753486"/>
                <a:gd name="connsiteY97" fmla="*/ 553183 h 1424552"/>
                <a:gd name="connsiteX98" fmla="*/ 173424 w 753486"/>
                <a:gd name="connsiteY98" fmla="*/ 571412 h 1424552"/>
                <a:gd name="connsiteX99" fmla="*/ 162372 w 753486"/>
                <a:gd name="connsiteY99" fmla="*/ 591842 h 1424552"/>
                <a:gd name="connsiteX100" fmla="*/ 159068 w 753486"/>
                <a:gd name="connsiteY100" fmla="*/ 597064 h 1424552"/>
                <a:gd name="connsiteX101" fmla="*/ 157346 w 753486"/>
                <a:gd name="connsiteY101" fmla="*/ 599665 h 1424552"/>
                <a:gd name="connsiteX102" fmla="*/ 155424 w 753486"/>
                <a:gd name="connsiteY102" fmla="*/ 602547 h 1424552"/>
                <a:gd name="connsiteX103" fmla="*/ 146394 w 753486"/>
                <a:gd name="connsiteY103" fmla="*/ 616213 h 1424552"/>
                <a:gd name="connsiteX104" fmla="*/ 137624 w 753486"/>
                <a:gd name="connsiteY104" fmla="*/ 630060 h 1424552"/>
                <a:gd name="connsiteX105" fmla="*/ 129115 w 753486"/>
                <a:gd name="connsiteY105" fmla="*/ 644086 h 1424552"/>
                <a:gd name="connsiteX106" fmla="*/ 71250 w 753486"/>
                <a:gd name="connsiteY106" fmla="*/ 762202 h 1424552"/>
                <a:gd name="connsiteX107" fmla="*/ 49786 w 753486"/>
                <a:gd name="connsiteY107" fmla="*/ 824751 h 1424552"/>
                <a:gd name="connsiteX108" fmla="*/ 45261 w 753486"/>
                <a:gd name="connsiteY108" fmla="*/ 840698 h 1424552"/>
                <a:gd name="connsiteX109" fmla="*/ 43199 w 753486"/>
                <a:gd name="connsiteY109" fmla="*/ 848562 h 1424552"/>
                <a:gd name="connsiteX110" fmla="*/ 41257 w 753486"/>
                <a:gd name="connsiteY110" fmla="*/ 856326 h 1424552"/>
                <a:gd name="connsiteX111" fmla="*/ 37353 w 753486"/>
                <a:gd name="connsiteY111" fmla="*/ 871873 h 1424552"/>
                <a:gd name="connsiteX112" fmla="*/ 35410 w 753486"/>
                <a:gd name="connsiteY112" fmla="*/ 879637 h 1424552"/>
                <a:gd name="connsiteX113" fmla="*/ 33689 w 753486"/>
                <a:gd name="connsiteY113" fmla="*/ 887440 h 1424552"/>
                <a:gd name="connsiteX114" fmla="*/ 11384 w 753486"/>
                <a:gd name="connsiteY114" fmla="*/ 1013179 h 1424552"/>
                <a:gd name="connsiteX115" fmla="*/ 1873 w 753486"/>
                <a:gd name="connsiteY115" fmla="*/ 1267239 h 1424552"/>
                <a:gd name="connsiteX116" fmla="*/ 2774 w 753486"/>
                <a:gd name="connsiteY116" fmla="*/ 1283166 h 1424552"/>
                <a:gd name="connsiteX117" fmla="*/ 3895 w 753486"/>
                <a:gd name="connsiteY117" fmla="*/ 1299114 h 1424552"/>
                <a:gd name="connsiteX118" fmla="*/ 3976 w 753486"/>
                <a:gd name="connsiteY118" fmla="*/ 1300114 h 1424552"/>
                <a:gd name="connsiteX119" fmla="*/ 4136 w 753486"/>
                <a:gd name="connsiteY119" fmla="*/ 1301675 h 1424552"/>
                <a:gd name="connsiteX120" fmla="*/ 4536 w 753486"/>
                <a:gd name="connsiteY120" fmla="*/ 1305096 h 1424552"/>
                <a:gd name="connsiteX121" fmla="*/ 5437 w 753486"/>
                <a:gd name="connsiteY121" fmla="*/ 1311900 h 1424552"/>
                <a:gd name="connsiteX122" fmla="*/ 8360 w 753486"/>
                <a:gd name="connsiteY122" fmla="*/ 1325386 h 1424552"/>
                <a:gd name="connsiteX123" fmla="*/ 12685 w 753486"/>
                <a:gd name="connsiteY123" fmla="*/ 1338512 h 1424552"/>
                <a:gd name="connsiteX124" fmla="*/ 18351 w 753486"/>
                <a:gd name="connsiteY124" fmla="*/ 1351138 h 1424552"/>
                <a:gd name="connsiteX125" fmla="*/ 101344 w 753486"/>
                <a:gd name="connsiteY125" fmla="*/ 1419410 h 1424552"/>
                <a:gd name="connsiteX126" fmla="*/ 114839 w 753486"/>
                <a:gd name="connsiteY126" fmla="*/ 1422491 h 1424552"/>
                <a:gd name="connsiteX127" fmla="*/ 121686 w 753486"/>
                <a:gd name="connsiteY127" fmla="*/ 1423492 h 1424552"/>
                <a:gd name="connsiteX128" fmla="*/ 125110 w 753486"/>
                <a:gd name="connsiteY128" fmla="*/ 1423932 h 1424552"/>
                <a:gd name="connsiteX129" fmla="*/ 128534 w 753486"/>
                <a:gd name="connsiteY129" fmla="*/ 1424152 h 1424552"/>
                <a:gd name="connsiteX130" fmla="*/ 135402 w 753486"/>
                <a:gd name="connsiteY130" fmla="*/ 1424472 h 1424552"/>
                <a:gd name="connsiteX131" fmla="*/ 138585 w 753486"/>
                <a:gd name="connsiteY131" fmla="*/ 1424553 h 1424552"/>
                <a:gd name="connsiteX132" fmla="*/ 554027 w 753486"/>
                <a:gd name="connsiteY132" fmla="*/ 1424553 h 1424552"/>
                <a:gd name="connsiteX133" fmla="*/ 555408 w 753486"/>
                <a:gd name="connsiteY133" fmla="*/ 1424512 h 1424552"/>
                <a:gd name="connsiteX134" fmla="*/ 557090 w 753486"/>
                <a:gd name="connsiteY134" fmla="*/ 1424452 h 1424552"/>
                <a:gd name="connsiteX135" fmla="*/ 563778 w 753486"/>
                <a:gd name="connsiteY135" fmla="*/ 1424132 h 1424552"/>
                <a:gd name="connsiteX136" fmla="*/ 577112 w 753486"/>
                <a:gd name="connsiteY136" fmla="*/ 1422592 h 1424552"/>
                <a:gd name="connsiteX137" fmla="*/ 583740 w 753486"/>
                <a:gd name="connsiteY137" fmla="*/ 1421411 h 1424552"/>
                <a:gd name="connsiteX138" fmla="*/ 590287 w 753486"/>
                <a:gd name="connsiteY138" fmla="*/ 1419770 h 1424552"/>
                <a:gd name="connsiteX139" fmla="*/ 638401 w 753486"/>
                <a:gd name="connsiteY139" fmla="*/ 1396299 h 1424552"/>
                <a:gd name="connsiteX140" fmla="*/ 674040 w 753486"/>
                <a:gd name="connsiteY140" fmla="*/ 1356541 h 1424552"/>
                <a:gd name="connsiteX141" fmla="*/ 692080 w 753486"/>
                <a:gd name="connsiteY141" fmla="*/ 1305997 h 1424552"/>
                <a:gd name="connsiteX142" fmla="*/ 693422 w 753486"/>
                <a:gd name="connsiteY142" fmla="*/ 1292611 h 1424552"/>
                <a:gd name="connsiteX143" fmla="*/ 693622 w 753486"/>
                <a:gd name="connsiteY143" fmla="*/ 1285907 h 1424552"/>
                <a:gd name="connsiteX144" fmla="*/ 693622 w 753486"/>
                <a:gd name="connsiteY144" fmla="*/ 1284227 h 1424552"/>
                <a:gd name="connsiteX145" fmla="*/ 693662 w 753486"/>
                <a:gd name="connsiteY145" fmla="*/ 1282786 h 1424552"/>
                <a:gd name="connsiteX146" fmla="*/ 693622 w 753486"/>
                <a:gd name="connsiteY146" fmla="*/ 1280825 h 1424552"/>
                <a:gd name="connsiteX147" fmla="*/ 693242 w 753486"/>
                <a:gd name="connsiteY147" fmla="*/ 1265058 h 1424552"/>
                <a:gd name="connsiteX148" fmla="*/ 692120 w 753486"/>
                <a:gd name="connsiteY148" fmla="*/ 1233543 h 1424552"/>
                <a:gd name="connsiteX149" fmla="*/ 661687 w 753486"/>
                <a:gd name="connsiteY149" fmla="*/ 982345 h 1424552"/>
                <a:gd name="connsiteX150" fmla="*/ 629190 w 753486"/>
                <a:gd name="connsiteY150" fmla="*/ 857846 h 1424552"/>
                <a:gd name="connsiteX151" fmla="*/ 605564 w 753486"/>
                <a:gd name="connsiteY151" fmla="*/ 795297 h 1424552"/>
                <a:gd name="connsiteX152" fmla="*/ 589586 w 753486"/>
                <a:gd name="connsiteY152" fmla="*/ 762842 h 1424552"/>
                <a:gd name="connsiteX153" fmla="*/ 584581 w 753486"/>
                <a:gd name="connsiteY153" fmla="*/ 754258 h 1424552"/>
                <a:gd name="connsiteX154" fmla="*/ 578714 w 753486"/>
                <a:gd name="connsiteY154" fmla="*/ 745174 h 1424552"/>
                <a:gd name="connsiteX155" fmla="*/ 575231 w 753486"/>
                <a:gd name="connsiteY155" fmla="*/ 740311 h 1424552"/>
                <a:gd name="connsiteX156" fmla="*/ 573469 w 753486"/>
                <a:gd name="connsiteY156" fmla="*/ 737890 h 1424552"/>
                <a:gd name="connsiteX157" fmla="*/ 571246 w 753486"/>
                <a:gd name="connsiteY157" fmla="*/ 735149 h 1424552"/>
                <a:gd name="connsiteX158" fmla="*/ 568983 w 753486"/>
                <a:gd name="connsiteY158" fmla="*/ 732428 h 1424552"/>
                <a:gd name="connsiteX159" fmla="*/ 566821 w 753486"/>
                <a:gd name="connsiteY159" fmla="*/ 729886 h 1424552"/>
                <a:gd name="connsiteX160" fmla="*/ 565059 w 753486"/>
                <a:gd name="connsiteY160" fmla="*/ 727865 h 1424552"/>
                <a:gd name="connsiteX161" fmla="*/ 552705 w 753486"/>
                <a:gd name="connsiteY161" fmla="*/ 711538 h 1424552"/>
                <a:gd name="connsiteX162" fmla="*/ 549862 w 753486"/>
                <a:gd name="connsiteY162" fmla="*/ 707096 h 1424552"/>
                <a:gd name="connsiteX163" fmla="*/ 547580 w 753486"/>
                <a:gd name="connsiteY163" fmla="*/ 703194 h 1424552"/>
                <a:gd name="connsiteX164" fmla="*/ 545457 w 753486"/>
                <a:gd name="connsiteY164" fmla="*/ 699212 h 1424552"/>
                <a:gd name="connsiteX165" fmla="*/ 544396 w 753486"/>
                <a:gd name="connsiteY165" fmla="*/ 697211 h 1424552"/>
                <a:gd name="connsiteX166" fmla="*/ 543475 w 753486"/>
                <a:gd name="connsiteY166" fmla="*/ 695150 h 1424552"/>
                <a:gd name="connsiteX167" fmla="*/ 540011 w 753486"/>
                <a:gd name="connsiteY167" fmla="*/ 686806 h 1424552"/>
                <a:gd name="connsiteX168" fmla="*/ 537388 w 753486"/>
                <a:gd name="connsiteY168" fmla="*/ 678182 h 1424552"/>
                <a:gd name="connsiteX169" fmla="*/ 534245 w 753486"/>
                <a:gd name="connsiteY169" fmla="*/ 660534 h 1424552"/>
                <a:gd name="connsiteX170" fmla="*/ 534165 w 753486"/>
                <a:gd name="connsiteY170" fmla="*/ 642745 h 1424552"/>
                <a:gd name="connsiteX171" fmla="*/ 537188 w 753486"/>
                <a:gd name="connsiteY171" fmla="*/ 625357 h 1424552"/>
                <a:gd name="connsiteX172" fmla="*/ 537869 w 753486"/>
                <a:gd name="connsiteY172" fmla="*/ 622856 h 1424552"/>
                <a:gd name="connsiteX173" fmla="*/ 541373 w 753486"/>
                <a:gd name="connsiteY173" fmla="*/ 622976 h 1424552"/>
                <a:gd name="connsiteX174" fmla="*/ 547980 w 753486"/>
                <a:gd name="connsiteY174" fmla="*/ 623416 h 1424552"/>
                <a:gd name="connsiteX175" fmla="*/ 551384 w 753486"/>
                <a:gd name="connsiteY175" fmla="*/ 623697 h 1424552"/>
                <a:gd name="connsiteX176" fmla="*/ 554908 w 753486"/>
                <a:gd name="connsiteY176" fmla="*/ 624097 h 1424552"/>
                <a:gd name="connsiteX177" fmla="*/ 558432 w 753486"/>
                <a:gd name="connsiteY177" fmla="*/ 624497 h 1424552"/>
                <a:gd name="connsiteX178" fmla="*/ 562056 w 753486"/>
                <a:gd name="connsiteY178" fmla="*/ 624997 h 1424552"/>
                <a:gd name="connsiteX179" fmla="*/ 565680 w 753486"/>
                <a:gd name="connsiteY179" fmla="*/ 625497 h 1424552"/>
                <a:gd name="connsiteX180" fmla="*/ 569344 w 753486"/>
                <a:gd name="connsiteY180" fmla="*/ 625958 h 1424552"/>
                <a:gd name="connsiteX181" fmla="*/ 573208 w 753486"/>
                <a:gd name="connsiteY181" fmla="*/ 626398 h 1424552"/>
                <a:gd name="connsiteX182" fmla="*/ 608487 w 753486"/>
                <a:gd name="connsiteY182" fmla="*/ 624717 h 1424552"/>
                <a:gd name="connsiteX183" fmla="*/ 646850 w 753486"/>
                <a:gd name="connsiteY183" fmla="*/ 608429 h 1424552"/>
                <a:gd name="connsiteX184" fmla="*/ 675041 w 753486"/>
                <a:gd name="connsiteY184" fmla="*/ 579256 h 1424552"/>
                <a:gd name="connsiteX185" fmla="*/ 689558 w 753486"/>
                <a:gd name="connsiteY185" fmla="*/ 547721 h 1424552"/>
                <a:gd name="connsiteX186" fmla="*/ 691640 w 753486"/>
                <a:gd name="connsiteY186" fmla="*/ 539857 h 1424552"/>
                <a:gd name="connsiteX187" fmla="*/ 693322 w 753486"/>
                <a:gd name="connsiteY187" fmla="*/ 531293 h 1424552"/>
                <a:gd name="connsiteX188" fmla="*/ 694823 w 753486"/>
                <a:gd name="connsiteY188" fmla="*/ 513885 h 1424552"/>
                <a:gd name="connsiteX189" fmla="*/ 694703 w 753486"/>
                <a:gd name="connsiteY189" fmla="*/ 508282 h 1424552"/>
                <a:gd name="connsiteX190" fmla="*/ 694583 w 753486"/>
                <a:gd name="connsiteY190" fmla="*/ 505641 h 1424552"/>
                <a:gd name="connsiteX191" fmla="*/ 694443 w 753486"/>
                <a:gd name="connsiteY191" fmla="*/ 503500 h 1424552"/>
                <a:gd name="connsiteX192" fmla="*/ 693742 w 753486"/>
                <a:gd name="connsiteY192" fmla="*/ 495616 h 1424552"/>
                <a:gd name="connsiteX193" fmla="*/ 693482 w 753486"/>
                <a:gd name="connsiteY193" fmla="*/ 493255 h 1424552"/>
                <a:gd name="connsiteX194" fmla="*/ 694964 w 753486"/>
                <a:gd name="connsiteY194" fmla="*/ 492715 h 1424552"/>
                <a:gd name="connsiteX195" fmla="*/ 698107 w 753486"/>
                <a:gd name="connsiteY195" fmla="*/ 491474 h 1424552"/>
                <a:gd name="connsiteX196" fmla="*/ 686234 w 753486"/>
                <a:gd name="connsiteY196" fmla="*/ 452276 h 1424552"/>
                <a:gd name="connsiteX197" fmla="*/ 682550 w 753486"/>
                <a:gd name="connsiteY197" fmla="*/ 453957 h 1424552"/>
                <a:gd name="connsiteX198" fmla="*/ 680668 w 753486"/>
                <a:gd name="connsiteY198" fmla="*/ 454697 h 1424552"/>
                <a:gd name="connsiteX199" fmla="*/ 679707 w 753486"/>
                <a:gd name="connsiteY199" fmla="*/ 455037 h 1424552"/>
                <a:gd name="connsiteX200" fmla="*/ 679226 w 753486"/>
                <a:gd name="connsiteY200" fmla="*/ 455217 h 1424552"/>
                <a:gd name="connsiteX201" fmla="*/ 679186 w 753486"/>
                <a:gd name="connsiteY201" fmla="*/ 455217 h 1424552"/>
                <a:gd name="connsiteX202" fmla="*/ 679346 w 753486"/>
                <a:gd name="connsiteY202" fmla="*/ 455157 h 1424552"/>
                <a:gd name="connsiteX203" fmla="*/ 679306 w 753486"/>
                <a:gd name="connsiteY203" fmla="*/ 455157 h 1424552"/>
                <a:gd name="connsiteX204" fmla="*/ 677544 w 753486"/>
                <a:gd name="connsiteY204" fmla="*/ 455678 h 1424552"/>
                <a:gd name="connsiteX205" fmla="*/ 677544 w 753486"/>
                <a:gd name="connsiteY205" fmla="*/ 455678 h 1424552"/>
                <a:gd name="connsiteX206" fmla="*/ 663709 w 753486"/>
                <a:gd name="connsiteY206" fmla="*/ 463901 h 1424552"/>
                <a:gd name="connsiteX207" fmla="*/ 654358 w 753486"/>
                <a:gd name="connsiteY207" fmla="*/ 477048 h 1424552"/>
                <a:gd name="connsiteX208" fmla="*/ 652136 w 753486"/>
                <a:gd name="connsiteY208" fmla="*/ 491735 h 1424552"/>
                <a:gd name="connsiteX209" fmla="*/ 652657 w 753486"/>
                <a:gd name="connsiteY209" fmla="*/ 495476 h 1424552"/>
                <a:gd name="connsiteX210" fmla="*/ 653197 w 753486"/>
                <a:gd name="connsiteY210" fmla="*/ 499998 h 1424552"/>
                <a:gd name="connsiteX211" fmla="*/ 654038 w 753486"/>
                <a:gd name="connsiteY211" fmla="*/ 513485 h 1424552"/>
                <a:gd name="connsiteX212" fmla="*/ 653037 w 753486"/>
                <a:gd name="connsiteY212" fmla="*/ 525030 h 1424552"/>
                <a:gd name="connsiteX213" fmla="*/ 651916 w 753486"/>
                <a:gd name="connsiteY213" fmla="*/ 530713 h 1424552"/>
                <a:gd name="connsiteX214" fmla="*/ 650474 w 753486"/>
                <a:gd name="connsiteY214" fmla="*/ 536115 h 1424552"/>
                <a:gd name="connsiteX215" fmla="*/ 640863 w 753486"/>
                <a:gd name="connsiteY215" fmla="*/ 557085 h 1424552"/>
                <a:gd name="connsiteX216" fmla="*/ 623564 w 753486"/>
                <a:gd name="connsiteY216" fmla="*/ 575054 h 1424552"/>
                <a:gd name="connsiteX217" fmla="*/ 600258 w 753486"/>
                <a:gd name="connsiteY217" fmla="*/ 584898 h 1424552"/>
                <a:gd name="connsiteX218" fmla="*/ 577012 w 753486"/>
                <a:gd name="connsiteY218" fmla="*/ 585939 h 1424552"/>
                <a:gd name="connsiteX219" fmla="*/ 571626 w 753486"/>
                <a:gd name="connsiteY219" fmla="*/ 585279 h 1424552"/>
                <a:gd name="connsiteX220" fmla="*/ 567522 w 753486"/>
                <a:gd name="connsiteY220" fmla="*/ 584718 h 1424552"/>
                <a:gd name="connsiteX221" fmla="*/ 559333 w 753486"/>
                <a:gd name="connsiteY221" fmla="*/ 583698 h 1424552"/>
                <a:gd name="connsiteX222" fmla="*/ 551204 w 753486"/>
                <a:gd name="connsiteY222" fmla="*/ 582897 h 1424552"/>
                <a:gd name="connsiteX223" fmla="*/ 543155 w 753486"/>
                <a:gd name="connsiteY223" fmla="*/ 582357 h 1424552"/>
                <a:gd name="connsiteX224" fmla="*/ 539190 w 753486"/>
                <a:gd name="connsiteY224" fmla="*/ 582217 h 1424552"/>
                <a:gd name="connsiteX225" fmla="*/ 536107 w 753486"/>
                <a:gd name="connsiteY225" fmla="*/ 582157 h 1424552"/>
                <a:gd name="connsiteX226" fmla="*/ 530200 w 753486"/>
                <a:gd name="connsiteY226" fmla="*/ 582297 h 1424552"/>
                <a:gd name="connsiteX227" fmla="*/ 518347 w 753486"/>
                <a:gd name="connsiteY227" fmla="*/ 584078 h 1424552"/>
                <a:gd name="connsiteX228" fmla="*/ 516085 w 753486"/>
                <a:gd name="connsiteY228" fmla="*/ 584838 h 1424552"/>
                <a:gd name="connsiteX229" fmla="*/ 513922 w 753486"/>
                <a:gd name="connsiteY229" fmla="*/ 585839 h 1424552"/>
                <a:gd name="connsiteX230" fmla="*/ 510138 w 753486"/>
                <a:gd name="connsiteY230" fmla="*/ 588720 h 1424552"/>
                <a:gd name="connsiteX231" fmla="*/ 504572 w 753486"/>
                <a:gd name="connsiteY231" fmla="*/ 596404 h 1424552"/>
                <a:gd name="connsiteX232" fmla="*/ 500688 w 753486"/>
                <a:gd name="connsiteY232" fmla="*/ 605088 h 1424552"/>
                <a:gd name="connsiteX233" fmla="*/ 499166 w 753486"/>
                <a:gd name="connsiteY233" fmla="*/ 609590 h 1424552"/>
                <a:gd name="connsiteX234" fmla="*/ 497644 w 753486"/>
                <a:gd name="connsiteY234" fmla="*/ 614992 h 1424552"/>
                <a:gd name="connsiteX235" fmla="*/ 493399 w 753486"/>
                <a:gd name="connsiteY235" fmla="*/ 639384 h 1424552"/>
                <a:gd name="connsiteX236" fmla="*/ 493500 w 753486"/>
                <a:gd name="connsiteY236" fmla="*/ 664196 h 1424552"/>
                <a:gd name="connsiteX237" fmla="*/ 497844 w 753486"/>
                <a:gd name="connsiteY237" fmla="*/ 688667 h 1424552"/>
                <a:gd name="connsiteX238" fmla="*/ 501508 w 753486"/>
                <a:gd name="connsiteY238" fmla="*/ 700573 h 1424552"/>
                <a:gd name="connsiteX239" fmla="*/ 506254 w 753486"/>
                <a:gd name="connsiteY239" fmla="*/ 712098 h 1424552"/>
                <a:gd name="connsiteX240" fmla="*/ 507535 w 753486"/>
                <a:gd name="connsiteY240" fmla="*/ 714939 h 1424552"/>
                <a:gd name="connsiteX241" fmla="*/ 508977 w 753486"/>
                <a:gd name="connsiteY241" fmla="*/ 717701 h 1424552"/>
                <a:gd name="connsiteX242" fmla="*/ 511900 w 753486"/>
                <a:gd name="connsiteY242" fmla="*/ 723203 h 1424552"/>
                <a:gd name="connsiteX243" fmla="*/ 515044 w 753486"/>
                <a:gd name="connsiteY243" fmla="*/ 728586 h 1424552"/>
                <a:gd name="connsiteX244" fmla="*/ 518547 w 753486"/>
                <a:gd name="connsiteY244" fmla="*/ 734048 h 1424552"/>
                <a:gd name="connsiteX245" fmla="*/ 534065 w 753486"/>
                <a:gd name="connsiteY245" fmla="*/ 754538 h 1424552"/>
                <a:gd name="connsiteX246" fmla="*/ 536347 w 753486"/>
                <a:gd name="connsiteY246" fmla="*/ 757119 h 1424552"/>
                <a:gd name="connsiteX247" fmla="*/ 539431 w 753486"/>
                <a:gd name="connsiteY247" fmla="*/ 760801 h 1424552"/>
                <a:gd name="connsiteX248" fmla="*/ 540972 w 753486"/>
                <a:gd name="connsiteY248" fmla="*/ 762682 h 1424552"/>
                <a:gd name="connsiteX249" fmla="*/ 542294 w 753486"/>
                <a:gd name="connsiteY249" fmla="*/ 764503 h 1424552"/>
                <a:gd name="connsiteX250" fmla="*/ 544937 w 753486"/>
                <a:gd name="connsiteY250" fmla="*/ 768184 h 1424552"/>
                <a:gd name="connsiteX251" fmla="*/ 549642 w 753486"/>
                <a:gd name="connsiteY251" fmla="*/ 775448 h 1424552"/>
                <a:gd name="connsiteX252" fmla="*/ 553847 w 753486"/>
                <a:gd name="connsiteY252" fmla="*/ 782691 h 1424552"/>
                <a:gd name="connsiteX253" fmla="*/ 568102 w 753486"/>
                <a:gd name="connsiteY253" fmla="*/ 811705 h 1424552"/>
                <a:gd name="connsiteX254" fmla="*/ 590287 w 753486"/>
                <a:gd name="connsiteY254" fmla="*/ 870512 h 1424552"/>
                <a:gd name="connsiteX255" fmla="*/ 621582 w 753486"/>
                <a:gd name="connsiteY255" fmla="*/ 990549 h 1424552"/>
                <a:gd name="connsiteX256" fmla="*/ 641224 w 753486"/>
                <a:gd name="connsiteY256" fmla="*/ 1112486 h 1424552"/>
                <a:gd name="connsiteX257" fmla="*/ 651235 w 753486"/>
                <a:gd name="connsiteY257" fmla="*/ 1235384 h 1424552"/>
                <a:gd name="connsiteX258" fmla="*/ 652336 w 753486"/>
                <a:gd name="connsiteY258" fmla="*/ 1266178 h 1424552"/>
                <a:gd name="connsiteX259" fmla="*/ 652717 w 753486"/>
                <a:gd name="connsiteY259" fmla="*/ 1281585 h 1424552"/>
                <a:gd name="connsiteX260" fmla="*/ 652757 w 753486"/>
                <a:gd name="connsiteY260" fmla="*/ 1283506 h 1424552"/>
                <a:gd name="connsiteX261" fmla="*/ 652717 w 753486"/>
                <a:gd name="connsiteY261" fmla="*/ 1285807 h 1424552"/>
                <a:gd name="connsiteX262" fmla="*/ 652556 w 753486"/>
                <a:gd name="connsiteY262" fmla="*/ 1290550 h 1424552"/>
                <a:gd name="connsiteX263" fmla="*/ 651615 w 753486"/>
                <a:gd name="connsiteY263" fmla="*/ 1300014 h 1424552"/>
                <a:gd name="connsiteX264" fmla="*/ 638881 w 753486"/>
                <a:gd name="connsiteY264" fmla="*/ 1335691 h 1424552"/>
                <a:gd name="connsiteX265" fmla="*/ 613653 w 753486"/>
                <a:gd name="connsiteY265" fmla="*/ 1363844 h 1424552"/>
                <a:gd name="connsiteX266" fmla="*/ 579635 w 753486"/>
                <a:gd name="connsiteY266" fmla="*/ 1380452 h 1424552"/>
                <a:gd name="connsiteX267" fmla="*/ 575010 w 753486"/>
                <a:gd name="connsiteY267" fmla="*/ 1381632 h 1424552"/>
                <a:gd name="connsiteX268" fmla="*/ 570325 w 753486"/>
                <a:gd name="connsiteY268" fmla="*/ 1382453 h 1424552"/>
                <a:gd name="connsiteX269" fmla="*/ 560874 w 753486"/>
                <a:gd name="connsiteY269" fmla="*/ 1383553 h 1424552"/>
                <a:gd name="connsiteX270" fmla="*/ 556129 w 753486"/>
                <a:gd name="connsiteY270" fmla="*/ 1383793 h 1424552"/>
                <a:gd name="connsiteX271" fmla="*/ 553847 w 753486"/>
                <a:gd name="connsiteY271" fmla="*/ 1383873 h 1424552"/>
                <a:gd name="connsiteX272" fmla="*/ 138405 w 753486"/>
                <a:gd name="connsiteY272" fmla="*/ 1383873 h 1424552"/>
                <a:gd name="connsiteX273" fmla="*/ 136082 w 753486"/>
                <a:gd name="connsiteY273" fmla="*/ 1383793 h 1424552"/>
                <a:gd name="connsiteX274" fmla="*/ 131277 w 753486"/>
                <a:gd name="connsiteY274" fmla="*/ 1383573 h 1424552"/>
                <a:gd name="connsiteX275" fmla="*/ 128874 w 753486"/>
                <a:gd name="connsiteY275" fmla="*/ 1383433 h 1424552"/>
                <a:gd name="connsiteX276" fmla="*/ 126492 w 753486"/>
                <a:gd name="connsiteY276" fmla="*/ 1383113 h 1424552"/>
                <a:gd name="connsiteX277" fmla="*/ 121726 w 753486"/>
                <a:gd name="connsiteY277" fmla="*/ 1382413 h 1424552"/>
                <a:gd name="connsiteX278" fmla="*/ 112316 w 753486"/>
                <a:gd name="connsiteY278" fmla="*/ 1380272 h 1424552"/>
                <a:gd name="connsiteX279" fmla="*/ 54432 w 753486"/>
                <a:gd name="connsiteY279" fmla="*/ 1332629 h 1424552"/>
                <a:gd name="connsiteX280" fmla="*/ 50467 w 753486"/>
                <a:gd name="connsiteY280" fmla="*/ 1323845 h 1424552"/>
                <a:gd name="connsiteX281" fmla="*/ 47444 w 753486"/>
                <a:gd name="connsiteY281" fmla="*/ 1314681 h 1424552"/>
                <a:gd name="connsiteX282" fmla="*/ 45422 w 753486"/>
                <a:gd name="connsiteY282" fmla="*/ 1305276 h 1424552"/>
                <a:gd name="connsiteX283" fmla="*/ 44801 w 753486"/>
                <a:gd name="connsiteY283" fmla="*/ 1300514 h 1424552"/>
                <a:gd name="connsiteX284" fmla="*/ 44320 w 753486"/>
                <a:gd name="connsiteY284" fmla="*/ 1296012 h 1424552"/>
                <a:gd name="connsiteX285" fmla="*/ 43239 w 753486"/>
                <a:gd name="connsiteY285" fmla="*/ 1280565 h 1424552"/>
                <a:gd name="connsiteX286" fmla="*/ 42358 w 753486"/>
                <a:gd name="connsiteY286" fmla="*/ 1265118 h 1424552"/>
                <a:gd name="connsiteX287" fmla="*/ 51608 w 753486"/>
                <a:gd name="connsiteY287" fmla="*/ 1018322 h 1424552"/>
                <a:gd name="connsiteX288" fmla="*/ 73212 w 753486"/>
                <a:gd name="connsiteY288" fmla="*/ 896464 h 1424552"/>
                <a:gd name="connsiteX289" fmla="*/ 74874 w 753486"/>
                <a:gd name="connsiteY289" fmla="*/ 888901 h 1424552"/>
                <a:gd name="connsiteX290" fmla="*/ 76756 w 753486"/>
                <a:gd name="connsiteY290" fmla="*/ 881377 h 1424552"/>
                <a:gd name="connsiteX291" fmla="*/ 80521 w 753486"/>
                <a:gd name="connsiteY291" fmla="*/ 866350 h 1424552"/>
                <a:gd name="connsiteX292" fmla="*/ 88650 w 753486"/>
                <a:gd name="connsiteY292" fmla="*/ 836236 h 1424552"/>
                <a:gd name="connsiteX293" fmla="*/ 108972 w 753486"/>
                <a:gd name="connsiteY293" fmla="*/ 777009 h 1424552"/>
                <a:gd name="connsiteX294" fmla="*/ 163953 w 753486"/>
                <a:gd name="connsiteY294" fmla="*/ 664816 h 1424552"/>
                <a:gd name="connsiteX295" fmla="*/ 172062 w 753486"/>
                <a:gd name="connsiteY295" fmla="*/ 651469 h 1424552"/>
                <a:gd name="connsiteX296" fmla="*/ 180412 w 753486"/>
                <a:gd name="connsiteY296" fmla="*/ 638283 h 1424552"/>
                <a:gd name="connsiteX297" fmla="*/ 189021 w 753486"/>
                <a:gd name="connsiteY297" fmla="*/ 625257 h 1424552"/>
                <a:gd name="connsiteX298" fmla="*/ 196870 w 753486"/>
                <a:gd name="connsiteY298" fmla="*/ 613152 h 1424552"/>
                <a:gd name="connsiteX299" fmla="*/ 219415 w 753486"/>
                <a:gd name="connsiteY299" fmla="*/ 563208 h 1424552"/>
                <a:gd name="connsiteX300" fmla="*/ 224340 w 753486"/>
                <a:gd name="connsiteY300" fmla="*/ 533634 h 1424552"/>
                <a:gd name="connsiteX301" fmla="*/ 224801 w 753486"/>
                <a:gd name="connsiteY301" fmla="*/ 518967 h 1424552"/>
                <a:gd name="connsiteX302" fmla="*/ 224421 w 753486"/>
                <a:gd name="connsiteY302" fmla="*/ 512144 h 1424552"/>
                <a:gd name="connsiteX303" fmla="*/ 224080 w 753486"/>
                <a:gd name="connsiteY303" fmla="*/ 509503 h 1424552"/>
                <a:gd name="connsiteX304" fmla="*/ 223399 w 753486"/>
                <a:gd name="connsiteY304" fmla="*/ 504381 h 1424552"/>
                <a:gd name="connsiteX305" fmla="*/ 222819 w 753486"/>
                <a:gd name="connsiteY305" fmla="*/ 500699 h 1424552"/>
                <a:gd name="connsiteX306" fmla="*/ 221798 w 753486"/>
                <a:gd name="connsiteY306" fmla="*/ 497097 h 1424552"/>
                <a:gd name="connsiteX307" fmla="*/ 220356 w 753486"/>
                <a:gd name="connsiteY307" fmla="*/ 493095 h 1424552"/>
                <a:gd name="connsiteX308" fmla="*/ 219515 w 753486"/>
                <a:gd name="connsiteY308" fmla="*/ 490974 h 1424552"/>
                <a:gd name="connsiteX309" fmla="*/ 218554 w 753486"/>
                <a:gd name="connsiteY309" fmla="*/ 488793 h 1424552"/>
                <a:gd name="connsiteX310" fmla="*/ 209344 w 753486"/>
                <a:gd name="connsiteY310" fmla="*/ 470905 h 1424552"/>
                <a:gd name="connsiteX311" fmla="*/ 198372 w 753486"/>
                <a:gd name="connsiteY311" fmla="*/ 452976 h 1424552"/>
                <a:gd name="connsiteX312" fmla="*/ 195468 w 753486"/>
                <a:gd name="connsiteY312" fmla="*/ 448554 h 1424552"/>
                <a:gd name="connsiteX313" fmla="*/ 192825 w 753486"/>
                <a:gd name="connsiteY313" fmla="*/ 444652 h 1424552"/>
                <a:gd name="connsiteX314" fmla="*/ 191664 w 753486"/>
                <a:gd name="connsiteY314" fmla="*/ 443172 h 1424552"/>
                <a:gd name="connsiteX315" fmla="*/ 190082 w 753486"/>
                <a:gd name="connsiteY315" fmla="*/ 441251 h 1424552"/>
                <a:gd name="connsiteX316" fmla="*/ 186278 w 753486"/>
                <a:gd name="connsiteY316" fmla="*/ 436589 h 1424552"/>
                <a:gd name="connsiteX317" fmla="*/ 143170 w 753486"/>
                <a:gd name="connsiteY317" fmla="*/ 351189 h 1424552"/>
                <a:gd name="connsiteX318" fmla="*/ 136543 w 753486"/>
                <a:gd name="connsiteY318" fmla="*/ 318733 h 1424552"/>
                <a:gd name="connsiteX319" fmla="*/ 134360 w 753486"/>
                <a:gd name="connsiteY319" fmla="*/ 285718 h 1424552"/>
                <a:gd name="connsiteX320" fmla="*/ 134561 w 753486"/>
                <a:gd name="connsiteY320" fmla="*/ 277454 h 1424552"/>
                <a:gd name="connsiteX321" fmla="*/ 134681 w 753486"/>
                <a:gd name="connsiteY321" fmla="*/ 273312 h 1424552"/>
                <a:gd name="connsiteX322" fmla="*/ 134981 w 753486"/>
                <a:gd name="connsiteY322" fmla="*/ 269190 h 1424552"/>
                <a:gd name="connsiteX323" fmla="*/ 135622 w 753486"/>
                <a:gd name="connsiteY323" fmla="*/ 260926 h 1424552"/>
                <a:gd name="connsiteX324" fmla="*/ 136663 w 753486"/>
                <a:gd name="connsiteY324" fmla="*/ 252702 h 1424552"/>
                <a:gd name="connsiteX325" fmla="*/ 137204 w 753486"/>
                <a:gd name="connsiteY325" fmla="*/ 248600 h 1424552"/>
                <a:gd name="connsiteX326" fmla="*/ 137924 w 753486"/>
                <a:gd name="connsiteY326" fmla="*/ 244518 h 1424552"/>
                <a:gd name="connsiteX327" fmla="*/ 139406 w 753486"/>
                <a:gd name="connsiteY327" fmla="*/ 236355 h 1424552"/>
                <a:gd name="connsiteX328" fmla="*/ 141268 w 753486"/>
                <a:gd name="connsiteY328" fmla="*/ 228271 h 1424552"/>
                <a:gd name="connsiteX329" fmla="*/ 142229 w 753486"/>
                <a:gd name="connsiteY329" fmla="*/ 224249 h 1424552"/>
                <a:gd name="connsiteX330" fmla="*/ 143350 w 753486"/>
                <a:gd name="connsiteY330" fmla="*/ 220267 h 1424552"/>
                <a:gd name="connsiteX331" fmla="*/ 154363 w 753486"/>
                <a:gd name="connsiteY331" fmla="*/ 189032 h 1424552"/>
                <a:gd name="connsiteX332" fmla="*/ 169519 w 753486"/>
                <a:gd name="connsiteY332" fmla="*/ 159599 h 1424552"/>
                <a:gd name="connsiteX333" fmla="*/ 211006 w 753486"/>
                <a:gd name="connsiteY333" fmla="*/ 108214 h 1424552"/>
                <a:gd name="connsiteX334" fmla="*/ 326614 w 753486"/>
                <a:gd name="connsiteY334" fmla="*/ 46746 h 1424552"/>
                <a:gd name="connsiteX335" fmla="*/ 330659 w 753486"/>
                <a:gd name="connsiteY335" fmla="*/ 45825 h 1424552"/>
                <a:gd name="connsiteX336" fmla="*/ 334743 w 753486"/>
                <a:gd name="connsiteY336" fmla="*/ 45085 h 1424552"/>
                <a:gd name="connsiteX337" fmla="*/ 342912 w 753486"/>
                <a:gd name="connsiteY337" fmla="*/ 43644 h 1424552"/>
                <a:gd name="connsiteX338" fmla="*/ 351121 w 753486"/>
                <a:gd name="connsiteY338" fmla="*/ 42604 h 1424552"/>
                <a:gd name="connsiteX339" fmla="*/ 355226 w 753486"/>
                <a:gd name="connsiteY339" fmla="*/ 42083 h 1424552"/>
                <a:gd name="connsiteX340" fmla="*/ 359350 w 753486"/>
                <a:gd name="connsiteY340" fmla="*/ 41763 h 1424552"/>
                <a:gd name="connsiteX341" fmla="*/ 367600 w 753486"/>
                <a:gd name="connsiteY341" fmla="*/ 41143 h 1424552"/>
                <a:gd name="connsiteX342" fmla="*/ 375869 w 753486"/>
                <a:gd name="connsiteY342" fmla="*/ 40923 h 1424552"/>
                <a:gd name="connsiteX343" fmla="*/ 380013 w 753486"/>
                <a:gd name="connsiteY343" fmla="*/ 40823 h 1424552"/>
                <a:gd name="connsiteX344" fmla="*/ 383718 w 753486"/>
                <a:gd name="connsiteY344" fmla="*/ 40863 h 1424552"/>
                <a:gd name="connsiteX345" fmla="*/ 391386 w 753486"/>
                <a:gd name="connsiteY345" fmla="*/ 40743 h 1424552"/>
                <a:gd name="connsiteX346" fmla="*/ 407324 w 753486"/>
                <a:gd name="connsiteY346" fmla="*/ 40843 h 1424552"/>
                <a:gd name="connsiteX347" fmla="*/ 415413 w 753486"/>
                <a:gd name="connsiteY347" fmla="*/ 41223 h 1424552"/>
                <a:gd name="connsiteX348" fmla="*/ 423502 w 753486"/>
                <a:gd name="connsiteY348" fmla="*/ 41763 h 1424552"/>
                <a:gd name="connsiteX349" fmla="*/ 455758 w 753486"/>
                <a:gd name="connsiteY349" fmla="*/ 46065 h 1424552"/>
                <a:gd name="connsiteX350" fmla="*/ 574630 w 753486"/>
                <a:gd name="connsiteY350" fmla="*/ 98130 h 1424552"/>
                <a:gd name="connsiteX351" fmla="*/ 622183 w 753486"/>
                <a:gd name="connsiteY351" fmla="*/ 142871 h 1424552"/>
                <a:gd name="connsiteX352" fmla="*/ 627388 w 753486"/>
                <a:gd name="connsiteY352" fmla="*/ 149234 h 1424552"/>
                <a:gd name="connsiteX353" fmla="*/ 630031 w 753486"/>
                <a:gd name="connsiteY353" fmla="*/ 152655 h 1424552"/>
                <a:gd name="connsiteX354" fmla="*/ 632654 w 753486"/>
                <a:gd name="connsiteY354" fmla="*/ 156257 h 1424552"/>
                <a:gd name="connsiteX355" fmla="*/ 641885 w 753486"/>
                <a:gd name="connsiteY355" fmla="*/ 171444 h 1424552"/>
                <a:gd name="connsiteX356" fmla="*/ 654138 w 753486"/>
                <a:gd name="connsiteY356" fmla="*/ 204500 h 1424552"/>
                <a:gd name="connsiteX357" fmla="*/ 659224 w 753486"/>
                <a:gd name="connsiteY357" fmla="*/ 237775 h 1424552"/>
                <a:gd name="connsiteX358" fmla="*/ 659804 w 753486"/>
                <a:gd name="connsiteY358" fmla="*/ 269790 h 1424552"/>
                <a:gd name="connsiteX359" fmla="*/ 660585 w 753486"/>
                <a:gd name="connsiteY359" fmla="*/ 298224 h 1424552"/>
                <a:gd name="connsiteX360" fmla="*/ 661346 w 753486"/>
                <a:gd name="connsiteY360" fmla="*/ 304927 h 1424552"/>
                <a:gd name="connsiteX361" fmla="*/ 662427 w 753486"/>
                <a:gd name="connsiteY361" fmla="*/ 311510 h 1424552"/>
                <a:gd name="connsiteX362" fmla="*/ 665631 w 753486"/>
                <a:gd name="connsiteY362" fmla="*/ 323696 h 1424552"/>
                <a:gd name="connsiteX363" fmla="*/ 692401 w 753486"/>
                <a:gd name="connsiteY363" fmla="*/ 369457 h 1424552"/>
                <a:gd name="connsiteX364" fmla="*/ 696866 w 753486"/>
                <a:gd name="connsiteY364" fmla="*/ 374479 h 1424552"/>
                <a:gd name="connsiteX365" fmla="*/ 698407 w 753486"/>
                <a:gd name="connsiteY365" fmla="*/ 376160 h 1424552"/>
                <a:gd name="connsiteX366" fmla="*/ 700289 w 753486"/>
                <a:gd name="connsiteY366" fmla="*/ 378361 h 1424552"/>
                <a:gd name="connsiteX367" fmla="*/ 703733 w 753486"/>
                <a:gd name="connsiteY367" fmla="*/ 383044 h 1424552"/>
                <a:gd name="connsiteX368" fmla="*/ 709139 w 753486"/>
                <a:gd name="connsiteY368" fmla="*/ 393589 h 1424552"/>
                <a:gd name="connsiteX369" fmla="*/ 712123 w 753486"/>
                <a:gd name="connsiteY369" fmla="*/ 405134 h 1424552"/>
                <a:gd name="connsiteX370" fmla="*/ 712183 w 753486"/>
                <a:gd name="connsiteY370" fmla="*/ 418280 h 1424552"/>
                <a:gd name="connsiteX371" fmla="*/ 710621 w 753486"/>
                <a:gd name="connsiteY371" fmla="*/ 425203 h 1424552"/>
                <a:gd name="connsiteX372" fmla="*/ 707858 w 753486"/>
                <a:gd name="connsiteY372" fmla="*/ 431866 h 1424552"/>
                <a:gd name="connsiteX373" fmla="*/ 706076 w 753486"/>
                <a:gd name="connsiteY373" fmla="*/ 434948 h 1424552"/>
                <a:gd name="connsiteX374" fmla="*/ 704074 w 753486"/>
                <a:gd name="connsiteY374" fmla="*/ 437869 h 1424552"/>
                <a:gd name="connsiteX375" fmla="*/ 699589 w 753486"/>
                <a:gd name="connsiteY375" fmla="*/ 442952 h 1424552"/>
                <a:gd name="connsiteX376" fmla="*/ 689718 w 753486"/>
                <a:gd name="connsiteY376" fmla="*/ 450375 h 1424552"/>
                <a:gd name="connsiteX377" fmla="*/ 686074 w 753486"/>
                <a:gd name="connsiteY377" fmla="*/ 452336 h 1424552"/>
                <a:gd name="connsiteX378" fmla="*/ 693422 w 753486"/>
                <a:gd name="connsiteY378" fmla="*/ 493335 h 1424552"/>
                <a:gd name="connsiteX379" fmla="*/ 693422 w 753486"/>
                <a:gd name="connsiteY379" fmla="*/ 493335 h 1424552"/>
                <a:gd name="connsiteX380" fmla="*/ 693422 w 753486"/>
                <a:gd name="connsiteY380" fmla="*/ 493335 h 1424552"/>
                <a:gd name="connsiteX381" fmla="*/ 693422 w 753486"/>
                <a:gd name="connsiteY381" fmla="*/ 493335 h 1424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Lst>
              <a:rect l="l" t="t" r="r" b="b"/>
              <a:pathLst>
                <a:path w="753486" h="1424552">
                  <a:moveTo>
                    <a:pt x="698067" y="491574"/>
                  </a:moveTo>
                  <a:cubicBezTo>
                    <a:pt x="700129" y="490714"/>
                    <a:pt x="702172" y="489834"/>
                    <a:pt x="704254" y="488773"/>
                  </a:cubicBezTo>
                  <a:lnTo>
                    <a:pt x="707317" y="487212"/>
                  </a:lnTo>
                  <a:cubicBezTo>
                    <a:pt x="708358" y="486652"/>
                    <a:pt x="709420" y="486032"/>
                    <a:pt x="710461" y="485432"/>
                  </a:cubicBezTo>
                  <a:cubicBezTo>
                    <a:pt x="716187" y="482150"/>
                    <a:pt x="722334" y="477608"/>
                    <a:pt x="728140" y="472085"/>
                  </a:cubicBezTo>
                  <a:cubicBezTo>
                    <a:pt x="729602" y="470645"/>
                    <a:pt x="731104" y="469024"/>
                    <a:pt x="732525" y="467443"/>
                  </a:cubicBezTo>
                  <a:cubicBezTo>
                    <a:pt x="733967" y="465782"/>
                    <a:pt x="735308" y="464322"/>
                    <a:pt x="736690" y="462421"/>
                  </a:cubicBezTo>
                  <a:cubicBezTo>
                    <a:pt x="738051" y="460580"/>
                    <a:pt x="739353" y="458679"/>
                    <a:pt x="740614" y="456738"/>
                  </a:cubicBezTo>
                  <a:lnTo>
                    <a:pt x="742436" y="453817"/>
                  </a:lnTo>
                  <a:cubicBezTo>
                    <a:pt x="743017" y="452816"/>
                    <a:pt x="743578" y="451736"/>
                    <a:pt x="744118" y="450675"/>
                  </a:cubicBezTo>
                  <a:cubicBezTo>
                    <a:pt x="746261" y="446393"/>
                    <a:pt x="748303" y="442031"/>
                    <a:pt x="749604" y="437469"/>
                  </a:cubicBezTo>
                  <a:cubicBezTo>
                    <a:pt x="750986" y="432947"/>
                    <a:pt x="752227" y="428185"/>
                    <a:pt x="752668" y="423883"/>
                  </a:cubicBezTo>
                  <a:cubicBezTo>
                    <a:pt x="753989" y="414698"/>
                    <a:pt x="753529" y="406795"/>
                    <a:pt x="752568" y="399231"/>
                  </a:cubicBezTo>
                  <a:cubicBezTo>
                    <a:pt x="751987" y="395849"/>
                    <a:pt x="751306" y="392488"/>
                    <a:pt x="750505" y="389166"/>
                  </a:cubicBezTo>
                  <a:cubicBezTo>
                    <a:pt x="750125" y="387526"/>
                    <a:pt x="749644" y="385805"/>
                    <a:pt x="749084" y="384084"/>
                  </a:cubicBezTo>
                  <a:cubicBezTo>
                    <a:pt x="748543" y="382383"/>
                    <a:pt x="747942" y="380702"/>
                    <a:pt x="747322" y="379042"/>
                  </a:cubicBezTo>
                  <a:cubicBezTo>
                    <a:pt x="744799" y="372439"/>
                    <a:pt x="741595" y="366276"/>
                    <a:pt x="737891" y="360673"/>
                  </a:cubicBezTo>
                  <a:cubicBezTo>
                    <a:pt x="736049" y="357872"/>
                    <a:pt x="734067" y="355190"/>
                    <a:pt x="732005" y="352629"/>
                  </a:cubicBezTo>
                  <a:cubicBezTo>
                    <a:pt x="730964" y="351349"/>
                    <a:pt x="729902" y="350108"/>
                    <a:pt x="728821" y="348908"/>
                  </a:cubicBezTo>
                  <a:lnTo>
                    <a:pt x="726739" y="346666"/>
                  </a:lnTo>
                  <a:cubicBezTo>
                    <a:pt x="725698" y="345566"/>
                    <a:pt x="724576" y="344305"/>
                    <a:pt x="723495" y="343025"/>
                  </a:cubicBezTo>
                  <a:cubicBezTo>
                    <a:pt x="719110" y="337902"/>
                    <a:pt x="715046" y="332220"/>
                    <a:pt x="711782" y="326717"/>
                  </a:cubicBezTo>
                  <a:cubicBezTo>
                    <a:pt x="708438" y="321194"/>
                    <a:pt x="706056" y="315772"/>
                    <a:pt x="704414" y="310890"/>
                  </a:cubicBezTo>
                  <a:cubicBezTo>
                    <a:pt x="703553" y="308428"/>
                    <a:pt x="703053" y="306147"/>
                    <a:pt x="702572" y="303966"/>
                  </a:cubicBezTo>
                  <a:lnTo>
                    <a:pt x="701811" y="299344"/>
                  </a:lnTo>
                  <a:lnTo>
                    <a:pt x="701250" y="294442"/>
                  </a:lnTo>
                  <a:cubicBezTo>
                    <a:pt x="700630" y="287759"/>
                    <a:pt x="700550" y="280075"/>
                    <a:pt x="700650" y="270171"/>
                  </a:cubicBezTo>
                  <a:cubicBezTo>
                    <a:pt x="700750" y="260306"/>
                    <a:pt x="700910" y="248020"/>
                    <a:pt x="699969" y="234934"/>
                  </a:cubicBezTo>
                  <a:cubicBezTo>
                    <a:pt x="699068" y="221828"/>
                    <a:pt x="697026" y="208061"/>
                    <a:pt x="693882" y="195055"/>
                  </a:cubicBezTo>
                  <a:lnTo>
                    <a:pt x="693322" y="192594"/>
                  </a:lnTo>
                  <a:lnTo>
                    <a:pt x="692601" y="189853"/>
                  </a:lnTo>
                  <a:cubicBezTo>
                    <a:pt x="692120" y="188012"/>
                    <a:pt x="691580" y="186191"/>
                    <a:pt x="691059" y="184370"/>
                  </a:cubicBezTo>
                  <a:cubicBezTo>
                    <a:pt x="689958" y="180729"/>
                    <a:pt x="688757" y="177107"/>
                    <a:pt x="687435" y="173525"/>
                  </a:cubicBezTo>
                  <a:cubicBezTo>
                    <a:pt x="684772" y="166382"/>
                    <a:pt x="681689" y="159359"/>
                    <a:pt x="678125" y="152575"/>
                  </a:cubicBezTo>
                  <a:cubicBezTo>
                    <a:pt x="674561" y="145792"/>
                    <a:pt x="670556" y="139209"/>
                    <a:pt x="666152" y="132906"/>
                  </a:cubicBezTo>
                  <a:cubicBezTo>
                    <a:pt x="665030" y="131345"/>
                    <a:pt x="663929" y="129765"/>
                    <a:pt x="662748" y="128244"/>
                  </a:cubicBezTo>
                  <a:lnTo>
                    <a:pt x="661006" y="125943"/>
                  </a:lnTo>
                  <a:lnTo>
                    <a:pt x="659464" y="123982"/>
                  </a:lnTo>
                  <a:cubicBezTo>
                    <a:pt x="657502" y="121481"/>
                    <a:pt x="655480" y="119060"/>
                    <a:pt x="653477" y="116658"/>
                  </a:cubicBezTo>
                  <a:cubicBezTo>
                    <a:pt x="637279" y="97509"/>
                    <a:pt x="619119" y="80501"/>
                    <a:pt x="599197" y="65574"/>
                  </a:cubicBezTo>
                  <a:cubicBezTo>
                    <a:pt x="579275" y="50667"/>
                    <a:pt x="557551" y="38002"/>
                    <a:pt x="534645" y="27997"/>
                  </a:cubicBezTo>
                  <a:cubicBezTo>
                    <a:pt x="511780" y="17932"/>
                    <a:pt x="487733" y="10709"/>
                    <a:pt x="463466" y="6087"/>
                  </a:cubicBezTo>
                  <a:cubicBezTo>
                    <a:pt x="451333" y="3885"/>
                    <a:pt x="439119" y="2125"/>
                    <a:pt x="426966" y="1224"/>
                  </a:cubicBezTo>
                  <a:cubicBezTo>
                    <a:pt x="423922" y="904"/>
                    <a:pt x="420879" y="784"/>
                    <a:pt x="417856" y="604"/>
                  </a:cubicBezTo>
                  <a:cubicBezTo>
                    <a:pt x="414832" y="464"/>
                    <a:pt x="411769" y="224"/>
                    <a:pt x="408745" y="184"/>
                  </a:cubicBezTo>
                  <a:cubicBezTo>
                    <a:pt x="402779" y="84"/>
                    <a:pt x="396312" y="-96"/>
                    <a:pt x="391366" y="64"/>
                  </a:cubicBezTo>
                  <a:lnTo>
                    <a:pt x="387402" y="144"/>
                  </a:lnTo>
                  <a:lnTo>
                    <a:pt x="385419" y="184"/>
                  </a:lnTo>
                  <a:lnTo>
                    <a:pt x="383577" y="184"/>
                  </a:lnTo>
                  <a:lnTo>
                    <a:pt x="380114" y="144"/>
                  </a:lnTo>
                  <a:lnTo>
                    <a:pt x="375308" y="244"/>
                  </a:lnTo>
                  <a:lnTo>
                    <a:pt x="365698" y="504"/>
                  </a:lnTo>
                  <a:lnTo>
                    <a:pt x="356087" y="1224"/>
                  </a:lnTo>
                  <a:lnTo>
                    <a:pt x="351282" y="1604"/>
                  </a:lnTo>
                  <a:lnTo>
                    <a:pt x="346496" y="2185"/>
                  </a:lnTo>
                  <a:lnTo>
                    <a:pt x="336926" y="3405"/>
                  </a:lnTo>
                  <a:lnTo>
                    <a:pt x="327415" y="5086"/>
                  </a:lnTo>
                  <a:lnTo>
                    <a:pt x="322670" y="5946"/>
                  </a:lnTo>
                  <a:lnTo>
                    <a:pt x="317965" y="7007"/>
                  </a:lnTo>
                  <a:cubicBezTo>
                    <a:pt x="267548" y="18012"/>
                    <a:pt x="220476" y="43284"/>
                    <a:pt x="183175" y="78661"/>
                  </a:cubicBezTo>
                  <a:cubicBezTo>
                    <a:pt x="164414" y="96269"/>
                    <a:pt x="148256" y="116558"/>
                    <a:pt x="134821" y="138549"/>
                  </a:cubicBezTo>
                  <a:cubicBezTo>
                    <a:pt x="128214" y="149614"/>
                    <a:pt x="122247" y="161059"/>
                    <a:pt x="117121" y="172905"/>
                  </a:cubicBezTo>
                  <a:cubicBezTo>
                    <a:pt x="112116" y="184790"/>
                    <a:pt x="107591" y="196896"/>
                    <a:pt x="104267" y="209382"/>
                  </a:cubicBezTo>
                  <a:lnTo>
                    <a:pt x="102946" y="214044"/>
                  </a:lnTo>
                  <a:cubicBezTo>
                    <a:pt x="102525" y="215605"/>
                    <a:pt x="102185" y="217186"/>
                    <a:pt x="101824" y="218746"/>
                  </a:cubicBezTo>
                  <a:lnTo>
                    <a:pt x="99662" y="228171"/>
                  </a:lnTo>
                  <a:lnTo>
                    <a:pt x="97920" y="237675"/>
                  </a:lnTo>
                  <a:lnTo>
                    <a:pt x="97079" y="242437"/>
                  </a:lnTo>
                  <a:lnTo>
                    <a:pt x="96458" y="247220"/>
                  </a:lnTo>
                  <a:lnTo>
                    <a:pt x="95257" y="256804"/>
                  </a:lnTo>
                  <a:lnTo>
                    <a:pt x="94496" y="266429"/>
                  </a:lnTo>
                  <a:lnTo>
                    <a:pt x="94156" y="271231"/>
                  </a:lnTo>
                  <a:lnTo>
                    <a:pt x="94016" y="276053"/>
                  </a:lnTo>
                  <a:lnTo>
                    <a:pt x="93795" y="285678"/>
                  </a:lnTo>
                  <a:cubicBezTo>
                    <a:pt x="93875" y="298504"/>
                    <a:pt x="94656" y="311370"/>
                    <a:pt x="96358" y="324136"/>
                  </a:cubicBezTo>
                  <a:cubicBezTo>
                    <a:pt x="98140" y="336902"/>
                    <a:pt x="100683" y="349568"/>
                    <a:pt x="104087" y="362014"/>
                  </a:cubicBezTo>
                  <a:cubicBezTo>
                    <a:pt x="114078" y="398171"/>
                    <a:pt x="131377" y="432207"/>
                    <a:pt x="154363" y="461660"/>
                  </a:cubicBezTo>
                  <a:cubicBezTo>
                    <a:pt x="155804" y="463501"/>
                    <a:pt x="157306" y="465282"/>
                    <a:pt x="158788" y="467103"/>
                  </a:cubicBezTo>
                  <a:lnTo>
                    <a:pt x="159909" y="468464"/>
                  </a:lnTo>
                  <a:lnTo>
                    <a:pt x="160049" y="468624"/>
                  </a:lnTo>
                  <a:lnTo>
                    <a:pt x="160049" y="468624"/>
                  </a:lnTo>
                  <a:lnTo>
                    <a:pt x="161751" y="471145"/>
                  </a:lnTo>
                  <a:lnTo>
                    <a:pt x="164394" y="475147"/>
                  </a:lnTo>
                  <a:cubicBezTo>
                    <a:pt x="167878" y="480509"/>
                    <a:pt x="171201" y="485912"/>
                    <a:pt x="174165" y="491094"/>
                  </a:cubicBezTo>
                  <a:cubicBezTo>
                    <a:pt x="177108" y="496257"/>
                    <a:pt x="179751" y="501319"/>
                    <a:pt x="181513" y="505281"/>
                  </a:cubicBezTo>
                  <a:lnTo>
                    <a:pt x="182174" y="506742"/>
                  </a:lnTo>
                  <a:lnTo>
                    <a:pt x="182614" y="507902"/>
                  </a:lnTo>
                  <a:cubicBezTo>
                    <a:pt x="182994" y="508743"/>
                    <a:pt x="183135" y="509323"/>
                    <a:pt x="183175" y="509403"/>
                  </a:cubicBezTo>
                  <a:cubicBezTo>
                    <a:pt x="183295" y="509523"/>
                    <a:pt x="183115" y="509463"/>
                    <a:pt x="183215" y="509463"/>
                  </a:cubicBezTo>
                  <a:cubicBezTo>
                    <a:pt x="183155" y="509463"/>
                    <a:pt x="183215" y="509463"/>
                    <a:pt x="183215" y="509463"/>
                  </a:cubicBezTo>
                  <a:lnTo>
                    <a:pt x="183735" y="513445"/>
                  </a:lnTo>
                  <a:lnTo>
                    <a:pt x="184016" y="515446"/>
                  </a:lnTo>
                  <a:cubicBezTo>
                    <a:pt x="184096" y="515986"/>
                    <a:pt x="184276" y="517186"/>
                    <a:pt x="184176" y="516626"/>
                  </a:cubicBezTo>
                  <a:cubicBezTo>
                    <a:pt x="184096" y="516326"/>
                    <a:pt x="184056" y="515786"/>
                    <a:pt x="184056" y="515966"/>
                  </a:cubicBezTo>
                  <a:cubicBezTo>
                    <a:pt x="184056" y="515986"/>
                    <a:pt x="184056" y="515926"/>
                    <a:pt x="184076" y="516206"/>
                  </a:cubicBezTo>
                  <a:cubicBezTo>
                    <a:pt x="184156" y="516866"/>
                    <a:pt x="184236" y="518387"/>
                    <a:pt x="184276" y="519908"/>
                  </a:cubicBezTo>
                  <a:cubicBezTo>
                    <a:pt x="184336" y="523049"/>
                    <a:pt x="184236" y="526731"/>
                    <a:pt x="183936" y="530433"/>
                  </a:cubicBezTo>
                  <a:cubicBezTo>
                    <a:pt x="183355" y="537916"/>
                    <a:pt x="182033" y="545660"/>
                    <a:pt x="180131" y="553183"/>
                  </a:cubicBezTo>
                  <a:cubicBezTo>
                    <a:pt x="178730" y="558566"/>
                    <a:pt x="176507" y="564829"/>
                    <a:pt x="173424" y="571412"/>
                  </a:cubicBezTo>
                  <a:cubicBezTo>
                    <a:pt x="170400" y="577995"/>
                    <a:pt x="166616" y="584898"/>
                    <a:pt x="162372" y="591842"/>
                  </a:cubicBezTo>
                  <a:lnTo>
                    <a:pt x="159068" y="597064"/>
                  </a:lnTo>
                  <a:lnTo>
                    <a:pt x="157346" y="599665"/>
                  </a:lnTo>
                  <a:lnTo>
                    <a:pt x="155424" y="602547"/>
                  </a:lnTo>
                  <a:lnTo>
                    <a:pt x="146394" y="616213"/>
                  </a:lnTo>
                  <a:lnTo>
                    <a:pt x="137624" y="630060"/>
                  </a:lnTo>
                  <a:lnTo>
                    <a:pt x="129115" y="644086"/>
                  </a:lnTo>
                  <a:cubicBezTo>
                    <a:pt x="106790" y="681704"/>
                    <a:pt x="87308" y="721202"/>
                    <a:pt x="71250" y="762202"/>
                  </a:cubicBezTo>
                  <a:cubicBezTo>
                    <a:pt x="63221" y="782691"/>
                    <a:pt x="56033" y="803561"/>
                    <a:pt x="49786" y="824751"/>
                  </a:cubicBezTo>
                  <a:cubicBezTo>
                    <a:pt x="48165" y="830033"/>
                    <a:pt x="46783" y="835376"/>
                    <a:pt x="45261" y="840698"/>
                  </a:cubicBezTo>
                  <a:cubicBezTo>
                    <a:pt x="44481" y="843380"/>
                    <a:pt x="43840" y="845981"/>
                    <a:pt x="43199" y="848562"/>
                  </a:cubicBezTo>
                  <a:lnTo>
                    <a:pt x="41257" y="856326"/>
                  </a:lnTo>
                  <a:lnTo>
                    <a:pt x="37353" y="871873"/>
                  </a:lnTo>
                  <a:lnTo>
                    <a:pt x="35410" y="879637"/>
                  </a:lnTo>
                  <a:lnTo>
                    <a:pt x="33689" y="887440"/>
                  </a:lnTo>
                  <a:cubicBezTo>
                    <a:pt x="24138" y="929040"/>
                    <a:pt x="16730" y="971020"/>
                    <a:pt x="11384" y="1013179"/>
                  </a:cubicBezTo>
                  <a:cubicBezTo>
                    <a:pt x="612" y="1097519"/>
                    <a:pt x="-2412" y="1182379"/>
                    <a:pt x="1873" y="1267239"/>
                  </a:cubicBezTo>
                  <a:lnTo>
                    <a:pt x="2774" y="1283166"/>
                  </a:lnTo>
                  <a:lnTo>
                    <a:pt x="3895" y="1299114"/>
                  </a:lnTo>
                  <a:lnTo>
                    <a:pt x="3976" y="1300114"/>
                  </a:lnTo>
                  <a:lnTo>
                    <a:pt x="4136" y="1301675"/>
                  </a:lnTo>
                  <a:lnTo>
                    <a:pt x="4536" y="1305096"/>
                  </a:lnTo>
                  <a:cubicBezTo>
                    <a:pt x="4816" y="1307378"/>
                    <a:pt x="5117" y="1309639"/>
                    <a:pt x="5437" y="1311900"/>
                  </a:cubicBezTo>
                  <a:cubicBezTo>
                    <a:pt x="6198" y="1316422"/>
                    <a:pt x="7279" y="1320904"/>
                    <a:pt x="8360" y="1325386"/>
                  </a:cubicBezTo>
                  <a:cubicBezTo>
                    <a:pt x="9682" y="1329808"/>
                    <a:pt x="11083" y="1334210"/>
                    <a:pt x="12685" y="1338512"/>
                  </a:cubicBezTo>
                  <a:cubicBezTo>
                    <a:pt x="14487" y="1342754"/>
                    <a:pt x="16209" y="1347056"/>
                    <a:pt x="18351" y="1351138"/>
                  </a:cubicBezTo>
                  <a:cubicBezTo>
                    <a:pt x="35110" y="1384013"/>
                    <a:pt x="65604" y="1409365"/>
                    <a:pt x="101344" y="1419410"/>
                  </a:cubicBezTo>
                  <a:cubicBezTo>
                    <a:pt x="105829" y="1420531"/>
                    <a:pt x="110294" y="1421771"/>
                    <a:pt x="114839" y="1422491"/>
                  </a:cubicBezTo>
                  <a:cubicBezTo>
                    <a:pt x="117121" y="1422852"/>
                    <a:pt x="119404" y="1423192"/>
                    <a:pt x="121686" y="1423492"/>
                  </a:cubicBezTo>
                  <a:lnTo>
                    <a:pt x="125110" y="1423932"/>
                  </a:lnTo>
                  <a:lnTo>
                    <a:pt x="128534" y="1424152"/>
                  </a:lnTo>
                  <a:cubicBezTo>
                    <a:pt x="130817" y="1424292"/>
                    <a:pt x="133119" y="1424392"/>
                    <a:pt x="135402" y="1424472"/>
                  </a:cubicBezTo>
                  <a:lnTo>
                    <a:pt x="138585" y="1424553"/>
                  </a:lnTo>
                  <a:lnTo>
                    <a:pt x="554027" y="1424553"/>
                  </a:lnTo>
                  <a:lnTo>
                    <a:pt x="555408" y="1424512"/>
                  </a:lnTo>
                  <a:lnTo>
                    <a:pt x="557090" y="1424452"/>
                  </a:lnTo>
                  <a:lnTo>
                    <a:pt x="563778" y="1424132"/>
                  </a:lnTo>
                  <a:cubicBezTo>
                    <a:pt x="568243" y="1423992"/>
                    <a:pt x="572688" y="1423292"/>
                    <a:pt x="577112" y="1422592"/>
                  </a:cubicBezTo>
                  <a:cubicBezTo>
                    <a:pt x="579335" y="1422211"/>
                    <a:pt x="581557" y="1421931"/>
                    <a:pt x="583740" y="1421411"/>
                  </a:cubicBezTo>
                  <a:lnTo>
                    <a:pt x="590287" y="1419770"/>
                  </a:lnTo>
                  <a:cubicBezTo>
                    <a:pt x="607687" y="1415148"/>
                    <a:pt x="624125" y="1407104"/>
                    <a:pt x="638401" y="1396299"/>
                  </a:cubicBezTo>
                  <a:cubicBezTo>
                    <a:pt x="652677" y="1385494"/>
                    <a:pt x="664830" y="1371968"/>
                    <a:pt x="674040" y="1356541"/>
                  </a:cubicBezTo>
                  <a:cubicBezTo>
                    <a:pt x="683250" y="1341133"/>
                    <a:pt x="689457" y="1323805"/>
                    <a:pt x="692080" y="1305997"/>
                  </a:cubicBezTo>
                  <a:cubicBezTo>
                    <a:pt x="692701" y="1301535"/>
                    <a:pt x="693342" y="1297073"/>
                    <a:pt x="693422" y="1292611"/>
                  </a:cubicBezTo>
                  <a:lnTo>
                    <a:pt x="693622" y="1285907"/>
                  </a:lnTo>
                  <a:lnTo>
                    <a:pt x="693622" y="1284227"/>
                  </a:lnTo>
                  <a:cubicBezTo>
                    <a:pt x="693662" y="1283686"/>
                    <a:pt x="693682" y="1283006"/>
                    <a:pt x="693662" y="1282786"/>
                  </a:cubicBezTo>
                  <a:lnTo>
                    <a:pt x="693622" y="1280825"/>
                  </a:lnTo>
                  <a:lnTo>
                    <a:pt x="693242" y="1265058"/>
                  </a:lnTo>
                  <a:cubicBezTo>
                    <a:pt x="693061" y="1254553"/>
                    <a:pt x="692501" y="1244048"/>
                    <a:pt x="692120" y="1233543"/>
                  </a:cubicBezTo>
                  <a:cubicBezTo>
                    <a:pt x="688256" y="1149503"/>
                    <a:pt x="678745" y="1065604"/>
                    <a:pt x="661687" y="982345"/>
                  </a:cubicBezTo>
                  <a:cubicBezTo>
                    <a:pt x="653057" y="940705"/>
                    <a:pt x="642745" y="899266"/>
                    <a:pt x="629190" y="857846"/>
                  </a:cubicBezTo>
                  <a:cubicBezTo>
                    <a:pt x="622383" y="837117"/>
                    <a:pt x="614774" y="816387"/>
                    <a:pt x="605564" y="795297"/>
                  </a:cubicBezTo>
                  <a:cubicBezTo>
                    <a:pt x="600839" y="784692"/>
                    <a:pt x="595813" y="774027"/>
                    <a:pt x="589586" y="762842"/>
                  </a:cubicBezTo>
                  <a:lnTo>
                    <a:pt x="584581" y="754258"/>
                  </a:lnTo>
                  <a:cubicBezTo>
                    <a:pt x="582639" y="751216"/>
                    <a:pt x="580817" y="748295"/>
                    <a:pt x="578714" y="745174"/>
                  </a:cubicBezTo>
                  <a:lnTo>
                    <a:pt x="575231" y="740311"/>
                  </a:lnTo>
                  <a:lnTo>
                    <a:pt x="573469" y="737890"/>
                  </a:lnTo>
                  <a:lnTo>
                    <a:pt x="571246" y="735149"/>
                  </a:lnTo>
                  <a:lnTo>
                    <a:pt x="568983" y="732428"/>
                  </a:lnTo>
                  <a:lnTo>
                    <a:pt x="566821" y="729886"/>
                  </a:lnTo>
                  <a:lnTo>
                    <a:pt x="565059" y="727865"/>
                  </a:lnTo>
                  <a:cubicBezTo>
                    <a:pt x="560714" y="722843"/>
                    <a:pt x="556570" y="717361"/>
                    <a:pt x="552705" y="711538"/>
                  </a:cubicBezTo>
                  <a:cubicBezTo>
                    <a:pt x="551744" y="710077"/>
                    <a:pt x="550783" y="708576"/>
                    <a:pt x="549862" y="707096"/>
                  </a:cubicBezTo>
                  <a:lnTo>
                    <a:pt x="547580" y="703194"/>
                  </a:lnTo>
                  <a:cubicBezTo>
                    <a:pt x="546759" y="701933"/>
                    <a:pt x="546198" y="700513"/>
                    <a:pt x="545457" y="699212"/>
                  </a:cubicBezTo>
                  <a:lnTo>
                    <a:pt x="544396" y="697211"/>
                  </a:lnTo>
                  <a:lnTo>
                    <a:pt x="543475" y="695150"/>
                  </a:lnTo>
                  <a:cubicBezTo>
                    <a:pt x="542154" y="692449"/>
                    <a:pt x="541153" y="689607"/>
                    <a:pt x="540011" y="686806"/>
                  </a:cubicBezTo>
                  <a:cubicBezTo>
                    <a:pt x="539110" y="683945"/>
                    <a:pt x="538069" y="681103"/>
                    <a:pt x="537388" y="678182"/>
                  </a:cubicBezTo>
                  <a:cubicBezTo>
                    <a:pt x="535887" y="672379"/>
                    <a:pt x="534685" y="666477"/>
                    <a:pt x="534245" y="660534"/>
                  </a:cubicBezTo>
                  <a:cubicBezTo>
                    <a:pt x="533744" y="654591"/>
                    <a:pt x="533724" y="648628"/>
                    <a:pt x="534165" y="642745"/>
                  </a:cubicBezTo>
                  <a:cubicBezTo>
                    <a:pt x="534685" y="636863"/>
                    <a:pt x="535747" y="631040"/>
                    <a:pt x="537188" y="625357"/>
                  </a:cubicBezTo>
                  <a:lnTo>
                    <a:pt x="537869" y="622856"/>
                  </a:lnTo>
                  <a:lnTo>
                    <a:pt x="541373" y="622976"/>
                  </a:lnTo>
                  <a:cubicBezTo>
                    <a:pt x="543535" y="623116"/>
                    <a:pt x="545678" y="623196"/>
                    <a:pt x="547980" y="623416"/>
                  </a:cubicBezTo>
                  <a:lnTo>
                    <a:pt x="551384" y="623697"/>
                  </a:lnTo>
                  <a:lnTo>
                    <a:pt x="554908" y="624097"/>
                  </a:lnTo>
                  <a:lnTo>
                    <a:pt x="558432" y="624497"/>
                  </a:lnTo>
                  <a:lnTo>
                    <a:pt x="562056" y="624997"/>
                  </a:lnTo>
                  <a:lnTo>
                    <a:pt x="565680" y="625497"/>
                  </a:lnTo>
                  <a:lnTo>
                    <a:pt x="569344" y="625958"/>
                  </a:lnTo>
                  <a:lnTo>
                    <a:pt x="573208" y="626398"/>
                  </a:lnTo>
                  <a:cubicBezTo>
                    <a:pt x="583740" y="627378"/>
                    <a:pt x="595533" y="627378"/>
                    <a:pt x="608487" y="624717"/>
                  </a:cubicBezTo>
                  <a:cubicBezTo>
                    <a:pt x="621302" y="622116"/>
                    <a:pt x="635057" y="616733"/>
                    <a:pt x="646850" y="608429"/>
                  </a:cubicBezTo>
                  <a:cubicBezTo>
                    <a:pt x="658723" y="600266"/>
                    <a:pt x="668254" y="589741"/>
                    <a:pt x="675041" y="579256"/>
                  </a:cubicBezTo>
                  <a:cubicBezTo>
                    <a:pt x="681969" y="568671"/>
                    <a:pt x="686394" y="558126"/>
                    <a:pt x="689558" y="547721"/>
                  </a:cubicBezTo>
                  <a:cubicBezTo>
                    <a:pt x="690338" y="545120"/>
                    <a:pt x="691019" y="542498"/>
                    <a:pt x="691640" y="539857"/>
                  </a:cubicBezTo>
                  <a:cubicBezTo>
                    <a:pt x="692281" y="537036"/>
                    <a:pt x="692861" y="534155"/>
                    <a:pt x="693322" y="531293"/>
                  </a:cubicBezTo>
                  <a:cubicBezTo>
                    <a:pt x="694243" y="525530"/>
                    <a:pt x="694803" y="519728"/>
                    <a:pt x="694823" y="513885"/>
                  </a:cubicBezTo>
                  <a:cubicBezTo>
                    <a:pt x="694823" y="512024"/>
                    <a:pt x="694783" y="510143"/>
                    <a:pt x="694703" y="508282"/>
                  </a:cubicBezTo>
                  <a:lnTo>
                    <a:pt x="694583" y="505641"/>
                  </a:lnTo>
                  <a:lnTo>
                    <a:pt x="694443" y="503500"/>
                  </a:lnTo>
                  <a:cubicBezTo>
                    <a:pt x="694263" y="500699"/>
                    <a:pt x="694002" y="498078"/>
                    <a:pt x="693742" y="495616"/>
                  </a:cubicBezTo>
                  <a:cubicBezTo>
                    <a:pt x="693662" y="494776"/>
                    <a:pt x="693522" y="493615"/>
                    <a:pt x="693482" y="493255"/>
                  </a:cubicBezTo>
                  <a:lnTo>
                    <a:pt x="694964" y="492715"/>
                  </a:lnTo>
                  <a:cubicBezTo>
                    <a:pt x="696025" y="492335"/>
                    <a:pt x="697086" y="491915"/>
                    <a:pt x="698107" y="491474"/>
                  </a:cubicBezTo>
                  <a:close/>
                  <a:moveTo>
                    <a:pt x="686234" y="452276"/>
                  </a:moveTo>
                  <a:cubicBezTo>
                    <a:pt x="685012" y="452896"/>
                    <a:pt x="683791" y="453437"/>
                    <a:pt x="682550" y="453957"/>
                  </a:cubicBezTo>
                  <a:cubicBezTo>
                    <a:pt x="681929" y="454217"/>
                    <a:pt x="681308" y="454477"/>
                    <a:pt x="680668" y="454697"/>
                  </a:cubicBezTo>
                  <a:lnTo>
                    <a:pt x="679707" y="455037"/>
                  </a:lnTo>
                  <a:lnTo>
                    <a:pt x="679226" y="455217"/>
                  </a:lnTo>
                  <a:cubicBezTo>
                    <a:pt x="679226" y="455217"/>
                    <a:pt x="678986" y="455297"/>
                    <a:pt x="679186" y="455217"/>
                  </a:cubicBezTo>
                  <a:lnTo>
                    <a:pt x="679346" y="455157"/>
                  </a:lnTo>
                  <a:cubicBezTo>
                    <a:pt x="679346" y="455157"/>
                    <a:pt x="679326" y="455157"/>
                    <a:pt x="679306" y="455157"/>
                  </a:cubicBezTo>
                  <a:cubicBezTo>
                    <a:pt x="678725" y="455337"/>
                    <a:pt x="678145" y="455538"/>
                    <a:pt x="677544" y="455678"/>
                  </a:cubicBezTo>
                  <a:lnTo>
                    <a:pt x="677544" y="455678"/>
                  </a:lnTo>
                  <a:cubicBezTo>
                    <a:pt x="672398" y="457358"/>
                    <a:pt x="667593" y="460120"/>
                    <a:pt x="663709" y="463901"/>
                  </a:cubicBezTo>
                  <a:cubicBezTo>
                    <a:pt x="659804" y="467643"/>
                    <a:pt x="656681" y="472165"/>
                    <a:pt x="654358" y="477048"/>
                  </a:cubicBezTo>
                  <a:cubicBezTo>
                    <a:pt x="652096" y="481550"/>
                    <a:pt x="651335" y="486772"/>
                    <a:pt x="652136" y="491735"/>
                  </a:cubicBezTo>
                  <a:lnTo>
                    <a:pt x="652657" y="495476"/>
                  </a:lnTo>
                  <a:lnTo>
                    <a:pt x="653197" y="499998"/>
                  </a:lnTo>
                  <a:cubicBezTo>
                    <a:pt x="653638" y="504120"/>
                    <a:pt x="653978" y="508282"/>
                    <a:pt x="654038" y="513485"/>
                  </a:cubicBezTo>
                  <a:cubicBezTo>
                    <a:pt x="654058" y="517347"/>
                    <a:pt x="653658" y="521208"/>
                    <a:pt x="653037" y="525030"/>
                  </a:cubicBezTo>
                  <a:cubicBezTo>
                    <a:pt x="652717" y="526931"/>
                    <a:pt x="652336" y="528832"/>
                    <a:pt x="651916" y="530713"/>
                  </a:cubicBezTo>
                  <a:cubicBezTo>
                    <a:pt x="651475" y="532534"/>
                    <a:pt x="651015" y="534335"/>
                    <a:pt x="650474" y="536115"/>
                  </a:cubicBezTo>
                  <a:cubicBezTo>
                    <a:pt x="648292" y="543259"/>
                    <a:pt x="645288" y="550342"/>
                    <a:pt x="640863" y="557085"/>
                  </a:cubicBezTo>
                  <a:cubicBezTo>
                    <a:pt x="636519" y="563788"/>
                    <a:pt x="630692" y="570171"/>
                    <a:pt x="623564" y="575054"/>
                  </a:cubicBezTo>
                  <a:cubicBezTo>
                    <a:pt x="616516" y="580036"/>
                    <a:pt x="608287" y="583258"/>
                    <a:pt x="600258" y="584898"/>
                  </a:cubicBezTo>
                  <a:cubicBezTo>
                    <a:pt x="592189" y="586579"/>
                    <a:pt x="584361" y="586619"/>
                    <a:pt x="577012" y="585939"/>
                  </a:cubicBezTo>
                  <a:lnTo>
                    <a:pt x="571626" y="585279"/>
                  </a:lnTo>
                  <a:lnTo>
                    <a:pt x="567522" y="584718"/>
                  </a:lnTo>
                  <a:cubicBezTo>
                    <a:pt x="564779" y="584318"/>
                    <a:pt x="562056" y="583958"/>
                    <a:pt x="559333" y="583698"/>
                  </a:cubicBezTo>
                  <a:cubicBezTo>
                    <a:pt x="556610" y="583358"/>
                    <a:pt x="553907" y="583097"/>
                    <a:pt x="551204" y="582897"/>
                  </a:cubicBezTo>
                  <a:cubicBezTo>
                    <a:pt x="548501" y="582637"/>
                    <a:pt x="545838" y="582517"/>
                    <a:pt x="543155" y="582357"/>
                  </a:cubicBezTo>
                  <a:cubicBezTo>
                    <a:pt x="541813" y="582257"/>
                    <a:pt x="540512" y="582257"/>
                    <a:pt x="539190" y="582217"/>
                  </a:cubicBezTo>
                  <a:cubicBezTo>
                    <a:pt x="538009" y="582197"/>
                    <a:pt x="537128" y="582137"/>
                    <a:pt x="536107" y="582157"/>
                  </a:cubicBezTo>
                  <a:cubicBezTo>
                    <a:pt x="534145" y="582157"/>
                    <a:pt x="532183" y="582197"/>
                    <a:pt x="530200" y="582297"/>
                  </a:cubicBezTo>
                  <a:cubicBezTo>
                    <a:pt x="526216" y="582537"/>
                    <a:pt x="522192" y="582937"/>
                    <a:pt x="518347" y="584078"/>
                  </a:cubicBezTo>
                  <a:cubicBezTo>
                    <a:pt x="517586" y="584338"/>
                    <a:pt x="516866" y="584618"/>
                    <a:pt x="516085" y="584838"/>
                  </a:cubicBezTo>
                  <a:cubicBezTo>
                    <a:pt x="515344" y="585118"/>
                    <a:pt x="514623" y="585438"/>
                    <a:pt x="513922" y="585839"/>
                  </a:cubicBezTo>
                  <a:cubicBezTo>
                    <a:pt x="512521" y="586599"/>
                    <a:pt x="511299" y="587640"/>
                    <a:pt x="510138" y="588720"/>
                  </a:cubicBezTo>
                  <a:cubicBezTo>
                    <a:pt x="507876" y="590961"/>
                    <a:pt x="506094" y="593622"/>
                    <a:pt x="504572" y="596404"/>
                  </a:cubicBezTo>
                  <a:cubicBezTo>
                    <a:pt x="503050" y="599185"/>
                    <a:pt x="501789" y="602106"/>
                    <a:pt x="500688" y="605088"/>
                  </a:cubicBezTo>
                  <a:cubicBezTo>
                    <a:pt x="500147" y="606588"/>
                    <a:pt x="499646" y="608089"/>
                    <a:pt x="499166" y="609590"/>
                  </a:cubicBezTo>
                  <a:lnTo>
                    <a:pt x="497644" y="614992"/>
                  </a:lnTo>
                  <a:cubicBezTo>
                    <a:pt x="495582" y="622996"/>
                    <a:pt x="494120" y="631140"/>
                    <a:pt x="493399" y="639384"/>
                  </a:cubicBezTo>
                  <a:cubicBezTo>
                    <a:pt x="492759" y="647628"/>
                    <a:pt x="492799" y="655932"/>
                    <a:pt x="493500" y="664196"/>
                  </a:cubicBezTo>
                  <a:cubicBezTo>
                    <a:pt x="494160" y="672459"/>
                    <a:pt x="495762" y="680643"/>
                    <a:pt x="497844" y="688667"/>
                  </a:cubicBezTo>
                  <a:cubicBezTo>
                    <a:pt x="498846" y="692709"/>
                    <a:pt x="500207" y="696631"/>
                    <a:pt x="501508" y="700573"/>
                  </a:cubicBezTo>
                  <a:cubicBezTo>
                    <a:pt x="503030" y="704434"/>
                    <a:pt x="504452" y="708336"/>
                    <a:pt x="506254" y="712098"/>
                  </a:cubicBezTo>
                  <a:lnTo>
                    <a:pt x="507535" y="714939"/>
                  </a:lnTo>
                  <a:lnTo>
                    <a:pt x="508977" y="717701"/>
                  </a:lnTo>
                  <a:cubicBezTo>
                    <a:pt x="509958" y="719521"/>
                    <a:pt x="510799" y="721442"/>
                    <a:pt x="511900" y="723203"/>
                  </a:cubicBezTo>
                  <a:lnTo>
                    <a:pt x="515044" y="728586"/>
                  </a:lnTo>
                  <a:cubicBezTo>
                    <a:pt x="516185" y="730427"/>
                    <a:pt x="517346" y="732248"/>
                    <a:pt x="518547" y="734048"/>
                  </a:cubicBezTo>
                  <a:cubicBezTo>
                    <a:pt x="523313" y="741252"/>
                    <a:pt x="528478" y="748115"/>
                    <a:pt x="534065" y="754538"/>
                  </a:cubicBezTo>
                  <a:lnTo>
                    <a:pt x="536347" y="757119"/>
                  </a:lnTo>
                  <a:lnTo>
                    <a:pt x="539431" y="760801"/>
                  </a:lnTo>
                  <a:lnTo>
                    <a:pt x="540972" y="762682"/>
                  </a:lnTo>
                  <a:lnTo>
                    <a:pt x="542294" y="764503"/>
                  </a:lnTo>
                  <a:lnTo>
                    <a:pt x="544937" y="768184"/>
                  </a:lnTo>
                  <a:cubicBezTo>
                    <a:pt x="546579" y="770626"/>
                    <a:pt x="548080" y="773027"/>
                    <a:pt x="549642" y="775448"/>
                  </a:cubicBezTo>
                  <a:lnTo>
                    <a:pt x="553847" y="782691"/>
                  </a:lnTo>
                  <a:cubicBezTo>
                    <a:pt x="559193" y="792336"/>
                    <a:pt x="563778" y="802000"/>
                    <a:pt x="568102" y="811705"/>
                  </a:cubicBezTo>
                  <a:cubicBezTo>
                    <a:pt x="576592" y="831134"/>
                    <a:pt x="583800" y="850743"/>
                    <a:pt x="590287" y="870512"/>
                  </a:cubicBezTo>
                  <a:cubicBezTo>
                    <a:pt x="603222" y="910051"/>
                    <a:pt x="613213" y="950170"/>
                    <a:pt x="621582" y="990549"/>
                  </a:cubicBezTo>
                  <a:cubicBezTo>
                    <a:pt x="629891" y="1030948"/>
                    <a:pt x="636278" y="1071647"/>
                    <a:pt x="641224" y="1112486"/>
                  </a:cubicBezTo>
                  <a:cubicBezTo>
                    <a:pt x="646009" y="1153345"/>
                    <a:pt x="649413" y="1194324"/>
                    <a:pt x="651235" y="1235384"/>
                  </a:cubicBezTo>
                  <a:cubicBezTo>
                    <a:pt x="651595" y="1245648"/>
                    <a:pt x="652156" y="1255913"/>
                    <a:pt x="652336" y="1266178"/>
                  </a:cubicBezTo>
                  <a:lnTo>
                    <a:pt x="652717" y="1281585"/>
                  </a:lnTo>
                  <a:lnTo>
                    <a:pt x="652757" y="1283506"/>
                  </a:lnTo>
                  <a:cubicBezTo>
                    <a:pt x="652757" y="1284147"/>
                    <a:pt x="652737" y="1285047"/>
                    <a:pt x="652717" y="1285807"/>
                  </a:cubicBezTo>
                  <a:lnTo>
                    <a:pt x="652556" y="1290550"/>
                  </a:lnTo>
                  <a:cubicBezTo>
                    <a:pt x="652556" y="1293731"/>
                    <a:pt x="652036" y="1296873"/>
                    <a:pt x="651615" y="1300014"/>
                  </a:cubicBezTo>
                  <a:cubicBezTo>
                    <a:pt x="649753" y="1312580"/>
                    <a:pt x="645388" y="1324806"/>
                    <a:pt x="638881" y="1335691"/>
                  </a:cubicBezTo>
                  <a:cubicBezTo>
                    <a:pt x="632374" y="1346596"/>
                    <a:pt x="623764" y="1356200"/>
                    <a:pt x="613653" y="1363844"/>
                  </a:cubicBezTo>
                  <a:cubicBezTo>
                    <a:pt x="603542" y="1371488"/>
                    <a:pt x="591929" y="1377190"/>
                    <a:pt x="579635" y="1380452"/>
                  </a:cubicBezTo>
                  <a:lnTo>
                    <a:pt x="575010" y="1381632"/>
                  </a:lnTo>
                  <a:cubicBezTo>
                    <a:pt x="573469" y="1382013"/>
                    <a:pt x="571887" y="1382173"/>
                    <a:pt x="570325" y="1382453"/>
                  </a:cubicBezTo>
                  <a:cubicBezTo>
                    <a:pt x="567182" y="1382933"/>
                    <a:pt x="564058" y="1383473"/>
                    <a:pt x="560874" y="1383553"/>
                  </a:cubicBezTo>
                  <a:lnTo>
                    <a:pt x="556129" y="1383793"/>
                  </a:lnTo>
                  <a:cubicBezTo>
                    <a:pt x="555388" y="1383813"/>
                    <a:pt x="554447" y="1383873"/>
                    <a:pt x="553847" y="1383873"/>
                  </a:cubicBezTo>
                  <a:lnTo>
                    <a:pt x="138405" y="1383873"/>
                  </a:lnTo>
                  <a:cubicBezTo>
                    <a:pt x="137764" y="1383873"/>
                    <a:pt x="136843" y="1383813"/>
                    <a:pt x="136082" y="1383793"/>
                  </a:cubicBezTo>
                  <a:lnTo>
                    <a:pt x="131277" y="1383573"/>
                  </a:lnTo>
                  <a:lnTo>
                    <a:pt x="128874" y="1383433"/>
                  </a:lnTo>
                  <a:lnTo>
                    <a:pt x="126492" y="1383113"/>
                  </a:lnTo>
                  <a:lnTo>
                    <a:pt x="121726" y="1382413"/>
                  </a:lnTo>
                  <a:cubicBezTo>
                    <a:pt x="118543" y="1381932"/>
                    <a:pt x="115439" y="1381012"/>
                    <a:pt x="112316" y="1380272"/>
                  </a:cubicBezTo>
                  <a:cubicBezTo>
                    <a:pt x="87448" y="1373288"/>
                    <a:pt x="66125" y="1355540"/>
                    <a:pt x="54432" y="1332629"/>
                  </a:cubicBezTo>
                  <a:cubicBezTo>
                    <a:pt x="52930" y="1329788"/>
                    <a:pt x="51769" y="1326787"/>
                    <a:pt x="50467" y="1323845"/>
                  </a:cubicBezTo>
                  <a:cubicBezTo>
                    <a:pt x="49366" y="1320824"/>
                    <a:pt x="48405" y="1317762"/>
                    <a:pt x="47444" y="1314681"/>
                  </a:cubicBezTo>
                  <a:cubicBezTo>
                    <a:pt x="46743" y="1311559"/>
                    <a:pt x="45942" y="1308438"/>
                    <a:pt x="45422" y="1305276"/>
                  </a:cubicBezTo>
                  <a:lnTo>
                    <a:pt x="44801" y="1300514"/>
                  </a:lnTo>
                  <a:cubicBezTo>
                    <a:pt x="44621" y="1298994"/>
                    <a:pt x="44360" y="1297153"/>
                    <a:pt x="44320" y="1296012"/>
                  </a:cubicBezTo>
                  <a:lnTo>
                    <a:pt x="43239" y="1280565"/>
                  </a:lnTo>
                  <a:lnTo>
                    <a:pt x="42358" y="1265118"/>
                  </a:lnTo>
                  <a:cubicBezTo>
                    <a:pt x="38214" y="1182759"/>
                    <a:pt x="41137" y="1100140"/>
                    <a:pt x="51608" y="1018322"/>
                  </a:cubicBezTo>
                  <a:cubicBezTo>
                    <a:pt x="56794" y="977423"/>
                    <a:pt x="63982" y="936723"/>
                    <a:pt x="73212" y="896464"/>
                  </a:cubicBezTo>
                  <a:lnTo>
                    <a:pt x="74874" y="888901"/>
                  </a:lnTo>
                  <a:lnTo>
                    <a:pt x="76756" y="881377"/>
                  </a:lnTo>
                  <a:lnTo>
                    <a:pt x="80521" y="866350"/>
                  </a:lnTo>
                  <a:cubicBezTo>
                    <a:pt x="82943" y="856366"/>
                    <a:pt x="85706" y="846261"/>
                    <a:pt x="88650" y="836236"/>
                  </a:cubicBezTo>
                  <a:cubicBezTo>
                    <a:pt x="94576" y="816207"/>
                    <a:pt x="101364" y="796438"/>
                    <a:pt x="108972" y="777009"/>
                  </a:cubicBezTo>
                  <a:cubicBezTo>
                    <a:pt x="124209" y="738150"/>
                    <a:pt x="142690" y="700613"/>
                    <a:pt x="163953" y="664816"/>
                  </a:cubicBezTo>
                  <a:lnTo>
                    <a:pt x="172062" y="651469"/>
                  </a:lnTo>
                  <a:lnTo>
                    <a:pt x="180412" y="638283"/>
                  </a:lnTo>
                  <a:lnTo>
                    <a:pt x="189021" y="625257"/>
                  </a:lnTo>
                  <a:cubicBezTo>
                    <a:pt x="191804" y="621095"/>
                    <a:pt x="194347" y="617233"/>
                    <a:pt x="196870" y="613152"/>
                  </a:cubicBezTo>
                  <a:cubicBezTo>
                    <a:pt x="206781" y="597004"/>
                    <a:pt x="215070" y="580016"/>
                    <a:pt x="219415" y="563208"/>
                  </a:cubicBezTo>
                  <a:cubicBezTo>
                    <a:pt x="221858" y="553484"/>
                    <a:pt x="223580" y="543539"/>
                    <a:pt x="224340" y="533634"/>
                  </a:cubicBezTo>
                  <a:cubicBezTo>
                    <a:pt x="224741" y="528692"/>
                    <a:pt x="224901" y="523750"/>
                    <a:pt x="224801" y="518967"/>
                  </a:cubicBezTo>
                  <a:cubicBezTo>
                    <a:pt x="224741" y="516606"/>
                    <a:pt x="224641" y="514225"/>
                    <a:pt x="224421" y="512144"/>
                  </a:cubicBezTo>
                  <a:cubicBezTo>
                    <a:pt x="224320" y="511104"/>
                    <a:pt x="224180" y="510123"/>
                    <a:pt x="224080" y="509503"/>
                  </a:cubicBezTo>
                  <a:lnTo>
                    <a:pt x="223399" y="504381"/>
                  </a:lnTo>
                  <a:cubicBezTo>
                    <a:pt x="223259" y="503140"/>
                    <a:pt x="222999" y="501919"/>
                    <a:pt x="222819" y="500699"/>
                  </a:cubicBezTo>
                  <a:cubicBezTo>
                    <a:pt x="222438" y="499498"/>
                    <a:pt x="222278" y="498298"/>
                    <a:pt x="221798" y="497097"/>
                  </a:cubicBezTo>
                  <a:cubicBezTo>
                    <a:pt x="221397" y="495896"/>
                    <a:pt x="220957" y="494516"/>
                    <a:pt x="220356" y="493095"/>
                  </a:cubicBezTo>
                  <a:lnTo>
                    <a:pt x="219515" y="490974"/>
                  </a:lnTo>
                  <a:lnTo>
                    <a:pt x="218554" y="488793"/>
                  </a:lnTo>
                  <a:cubicBezTo>
                    <a:pt x="215951" y="482950"/>
                    <a:pt x="212768" y="476908"/>
                    <a:pt x="209344" y="470905"/>
                  </a:cubicBezTo>
                  <a:cubicBezTo>
                    <a:pt x="205900" y="464902"/>
                    <a:pt x="202216" y="458899"/>
                    <a:pt x="198372" y="452976"/>
                  </a:cubicBezTo>
                  <a:lnTo>
                    <a:pt x="195468" y="448554"/>
                  </a:lnTo>
                  <a:lnTo>
                    <a:pt x="192825" y="444652"/>
                  </a:lnTo>
                  <a:cubicBezTo>
                    <a:pt x="192485" y="444092"/>
                    <a:pt x="192045" y="443672"/>
                    <a:pt x="191664" y="443172"/>
                  </a:cubicBezTo>
                  <a:lnTo>
                    <a:pt x="190082" y="441251"/>
                  </a:lnTo>
                  <a:cubicBezTo>
                    <a:pt x="188821" y="439690"/>
                    <a:pt x="187520" y="438169"/>
                    <a:pt x="186278" y="436589"/>
                  </a:cubicBezTo>
                  <a:cubicBezTo>
                    <a:pt x="166556" y="411297"/>
                    <a:pt x="151740" y="382143"/>
                    <a:pt x="143170" y="351189"/>
                  </a:cubicBezTo>
                  <a:cubicBezTo>
                    <a:pt x="140247" y="340524"/>
                    <a:pt x="138085" y="329678"/>
                    <a:pt x="136543" y="318733"/>
                  </a:cubicBezTo>
                  <a:cubicBezTo>
                    <a:pt x="135101" y="307788"/>
                    <a:pt x="134441" y="296743"/>
                    <a:pt x="134360" y="285718"/>
                  </a:cubicBezTo>
                  <a:lnTo>
                    <a:pt x="134561" y="277454"/>
                  </a:lnTo>
                  <a:lnTo>
                    <a:pt x="134681" y="273312"/>
                  </a:lnTo>
                  <a:lnTo>
                    <a:pt x="134981" y="269190"/>
                  </a:lnTo>
                  <a:lnTo>
                    <a:pt x="135622" y="260926"/>
                  </a:lnTo>
                  <a:lnTo>
                    <a:pt x="136663" y="252702"/>
                  </a:lnTo>
                  <a:lnTo>
                    <a:pt x="137204" y="248600"/>
                  </a:lnTo>
                  <a:lnTo>
                    <a:pt x="137924" y="244518"/>
                  </a:lnTo>
                  <a:lnTo>
                    <a:pt x="139406" y="236355"/>
                  </a:lnTo>
                  <a:lnTo>
                    <a:pt x="141268" y="228271"/>
                  </a:lnTo>
                  <a:cubicBezTo>
                    <a:pt x="141588" y="226930"/>
                    <a:pt x="141869" y="225570"/>
                    <a:pt x="142229" y="224249"/>
                  </a:cubicBezTo>
                  <a:lnTo>
                    <a:pt x="143350" y="220267"/>
                  </a:lnTo>
                  <a:cubicBezTo>
                    <a:pt x="146194" y="209582"/>
                    <a:pt x="150098" y="199217"/>
                    <a:pt x="154363" y="189032"/>
                  </a:cubicBezTo>
                  <a:cubicBezTo>
                    <a:pt x="158768" y="178888"/>
                    <a:pt x="163873" y="169083"/>
                    <a:pt x="169519" y="159599"/>
                  </a:cubicBezTo>
                  <a:cubicBezTo>
                    <a:pt x="181032" y="140770"/>
                    <a:pt x="194908" y="123322"/>
                    <a:pt x="211006" y="108214"/>
                  </a:cubicBezTo>
                  <a:cubicBezTo>
                    <a:pt x="243041" y="77840"/>
                    <a:pt x="283386" y="56150"/>
                    <a:pt x="326614" y="46746"/>
                  </a:cubicBezTo>
                  <a:lnTo>
                    <a:pt x="330659" y="45825"/>
                  </a:lnTo>
                  <a:lnTo>
                    <a:pt x="334743" y="45085"/>
                  </a:lnTo>
                  <a:lnTo>
                    <a:pt x="342912" y="43644"/>
                  </a:lnTo>
                  <a:lnTo>
                    <a:pt x="351121" y="42604"/>
                  </a:lnTo>
                  <a:lnTo>
                    <a:pt x="355226" y="42083"/>
                  </a:lnTo>
                  <a:lnTo>
                    <a:pt x="359350" y="41763"/>
                  </a:lnTo>
                  <a:lnTo>
                    <a:pt x="367600" y="41143"/>
                  </a:lnTo>
                  <a:lnTo>
                    <a:pt x="375869" y="40923"/>
                  </a:lnTo>
                  <a:lnTo>
                    <a:pt x="380013" y="40823"/>
                  </a:lnTo>
                  <a:lnTo>
                    <a:pt x="383718" y="40863"/>
                  </a:lnTo>
                  <a:cubicBezTo>
                    <a:pt x="386200" y="40863"/>
                    <a:pt x="388843" y="40783"/>
                    <a:pt x="391386" y="40743"/>
                  </a:cubicBezTo>
                  <a:cubicBezTo>
                    <a:pt x="396432" y="40563"/>
                    <a:pt x="401958" y="40743"/>
                    <a:pt x="407324" y="40843"/>
                  </a:cubicBezTo>
                  <a:cubicBezTo>
                    <a:pt x="410027" y="40883"/>
                    <a:pt x="412730" y="41103"/>
                    <a:pt x="415413" y="41223"/>
                  </a:cubicBezTo>
                  <a:cubicBezTo>
                    <a:pt x="418116" y="41383"/>
                    <a:pt x="420819" y="41483"/>
                    <a:pt x="423502" y="41763"/>
                  </a:cubicBezTo>
                  <a:cubicBezTo>
                    <a:pt x="434294" y="42564"/>
                    <a:pt x="445066" y="44144"/>
                    <a:pt x="455758" y="46065"/>
                  </a:cubicBezTo>
                  <a:cubicBezTo>
                    <a:pt x="498525" y="54029"/>
                    <a:pt x="539751" y="71937"/>
                    <a:pt x="574630" y="98130"/>
                  </a:cubicBezTo>
                  <a:cubicBezTo>
                    <a:pt x="592089" y="111216"/>
                    <a:pt x="608067" y="126183"/>
                    <a:pt x="622183" y="142871"/>
                  </a:cubicBezTo>
                  <a:cubicBezTo>
                    <a:pt x="623925" y="144972"/>
                    <a:pt x="625686" y="147073"/>
                    <a:pt x="627388" y="149234"/>
                  </a:cubicBezTo>
                  <a:cubicBezTo>
                    <a:pt x="628229" y="150254"/>
                    <a:pt x="629150" y="151475"/>
                    <a:pt x="630031" y="152655"/>
                  </a:cubicBezTo>
                  <a:cubicBezTo>
                    <a:pt x="630932" y="153836"/>
                    <a:pt x="631773" y="155056"/>
                    <a:pt x="632654" y="156257"/>
                  </a:cubicBezTo>
                  <a:cubicBezTo>
                    <a:pt x="636058" y="161119"/>
                    <a:pt x="639142" y="166202"/>
                    <a:pt x="641885" y="171444"/>
                  </a:cubicBezTo>
                  <a:cubicBezTo>
                    <a:pt x="647351" y="181889"/>
                    <a:pt x="651555" y="193214"/>
                    <a:pt x="654138" y="204500"/>
                  </a:cubicBezTo>
                  <a:cubicBezTo>
                    <a:pt x="656781" y="215385"/>
                    <a:pt x="658463" y="226670"/>
                    <a:pt x="659224" y="237775"/>
                  </a:cubicBezTo>
                  <a:cubicBezTo>
                    <a:pt x="660005" y="248881"/>
                    <a:pt x="659905" y="259726"/>
                    <a:pt x="659804" y="269790"/>
                  </a:cubicBezTo>
                  <a:cubicBezTo>
                    <a:pt x="659704" y="279855"/>
                    <a:pt x="659744" y="289219"/>
                    <a:pt x="660585" y="298224"/>
                  </a:cubicBezTo>
                  <a:cubicBezTo>
                    <a:pt x="660806" y="300465"/>
                    <a:pt x="661106" y="302686"/>
                    <a:pt x="661346" y="304927"/>
                  </a:cubicBezTo>
                  <a:cubicBezTo>
                    <a:pt x="661727" y="307108"/>
                    <a:pt x="662047" y="309369"/>
                    <a:pt x="662427" y="311510"/>
                  </a:cubicBezTo>
                  <a:cubicBezTo>
                    <a:pt x="663268" y="315572"/>
                    <a:pt x="664249" y="319654"/>
                    <a:pt x="665631" y="323696"/>
                  </a:cubicBezTo>
                  <a:cubicBezTo>
                    <a:pt x="670997" y="339883"/>
                    <a:pt x="680648" y="355671"/>
                    <a:pt x="692401" y="369457"/>
                  </a:cubicBezTo>
                  <a:cubicBezTo>
                    <a:pt x="693862" y="371178"/>
                    <a:pt x="695364" y="372859"/>
                    <a:pt x="696866" y="374479"/>
                  </a:cubicBezTo>
                  <a:lnTo>
                    <a:pt x="698407" y="376160"/>
                  </a:lnTo>
                  <a:cubicBezTo>
                    <a:pt x="699048" y="376881"/>
                    <a:pt x="699669" y="377601"/>
                    <a:pt x="700289" y="378361"/>
                  </a:cubicBezTo>
                  <a:cubicBezTo>
                    <a:pt x="701511" y="379862"/>
                    <a:pt x="702652" y="381423"/>
                    <a:pt x="703733" y="383044"/>
                  </a:cubicBezTo>
                  <a:cubicBezTo>
                    <a:pt x="705876" y="386305"/>
                    <a:pt x="707698" y="389847"/>
                    <a:pt x="709139" y="393589"/>
                  </a:cubicBezTo>
                  <a:cubicBezTo>
                    <a:pt x="710661" y="397370"/>
                    <a:pt x="711362" y="401272"/>
                    <a:pt x="712123" y="405134"/>
                  </a:cubicBezTo>
                  <a:cubicBezTo>
                    <a:pt x="712603" y="409296"/>
                    <a:pt x="712903" y="413598"/>
                    <a:pt x="712183" y="418280"/>
                  </a:cubicBezTo>
                  <a:cubicBezTo>
                    <a:pt x="712003" y="420541"/>
                    <a:pt x="711282" y="422902"/>
                    <a:pt x="710621" y="425203"/>
                  </a:cubicBezTo>
                  <a:cubicBezTo>
                    <a:pt x="710020" y="427524"/>
                    <a:pt x="708899" y="429705"/>
                    <a:pt x="707858" y="431866"/>
                  </a:cubicBezTo>
                  <a:cubicBezTo>
                    <a:pt x="707337" y="432967"/>
                    <a:pt x="706737" y="433987"/>
                    <a:pt x="706076" y="434948"/>
                  </a:cubicBezTo>
                  <a:cubicBezTo>
                    <a:pt x="705435" y="435928"/>
                    <a:pt x="704754" y="436909"/>
                    <a:pt x="704074" y="437869"/>
                  </a:cubicBezTo>
                  <a:cubicBezTo>
                    <a:pt x="702672" y="439710"/>
                    <a:pt x="701150" y="441331"/>
                    <a:pt x="699589" y="442952"/>
                  </a:cubicBezTo>
                  <a:cubicBezTo>
                    <a:pt x="696445" y="445893"/>
                    <a:pt x="693102" y="448474"/>
                    <a:pt x="689718" y="450375"/>
                  </a:cubicBezTo>
                  <a:cubicBezTo>
                    <a:pt x="688516" y="451116"/>
                    <a:pt x="687295" y="451756"/>
                    <a:pt x="686074" y="452336"/>
                  </a:cubicBezTo>
                  <a:close/>
                  <a:moveTo>
                    <a:pt x="693422" y="493335"/>
                  </a:moveTo>
                  <a:lnTo>
                    <a:pt x="693422" y="493335"/>
                  </a:lnTo>
                  <a:cubicBezTo>
                    <a:pt x="693422" y="493215"/>
                    <a:pt x="693422" y="493195"/>
                    <a:pt x="693422" y="493335"/>
                  </a:cubicBezTo>
                  <a:lnTo>
                    <a:pt x="693422" y="493335"/>
                  </a:ln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9" name="Freeform 24">
              <a:extLst>
                <a:ext uri="{FF2B5EF4-FFF2-40B4-BE49-F238E27FC236}">
                  <a16:creationId xmlns:a16="http://schemas.microsoft.com/office/drawing/2014/main" id="{4400F39D-A2F8-25A5-6F05-6AC773F597B4}"/>
                </a:ext>
              </a:extLst>
            </p:cNvPr>
            <p:cNvSpPr/>
            <p:nvPr/>
          </p:nvSpPr>
          <p:spPr>
            <a:xfrm>
              <a:off x="9228149" y="3901202"/>
              <a:ext cx="314845" cy="437679"/>
            </a:xfrm>
            <a:custGeom>
              <a:avLst/>
              <a:gdLst>
                <a:gd name="connsiteX0" fmla="*/ 153692 w 314845"/>
                <a:gd name="connsiteY0" fmla="*/ 334471 h 437679"/>
                <a:gd name="connsiteX1" fmla="*/ 314531 w 314845"/>
                <a:gd name="connsiteY1" fmla="*/ 23525 h 437679"/>
                <a:gd name="connsiteX2" fmla="*/ 298333 w 314845"/>
                <a:gd name="connsiteY2" fmla="*/ 314 h 437679"/>
                <a:gd name="connsiteX3" fmla="*/ 275107 w 314845"/>
                <a:gd name="connsiteY3" fmla="*/ 16502 h 437679"/>
                <a:gd name="connsiteX4" fmla="*/ 125741 w 314845"/>
                <a:gd name="connsiteY4" fmla="*/ 305798 h 437679"/>
                <a:gd name="connsiteX5" fmla="*/ 10253 w 314845"/>
                <a:gd name="connsiteY5" fmla="*/ 400202 h 437679"/>
                <a:gd name="connsiteX6" fmla="*/ 2544 w 314845"/>
                <a:gd name="connsiteY6" fmla="*/ 427415 h 437679"/>
                <a:gd name="connsiteX7" fmla="*/ 20044 w 314845"/>
                <a:gd name="connsiteY7" fmla="*/ 437680 h 437679"/>
                <a:gd name="connsiteX8" fmla="*/ 29774 w 314845"/>
                <a:gd name="connsiteY8" fmla="*/ 435139 h 437679"/>
                <a:gd name="connsiteX9" fmla="*/ 153712 w 314845"/>
                <a:gd name="connsiteY9" fmla="*/ 334471 h 43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845" h="437679">
                  <a:moveTo>
                    <a:pt x="153692" y="334471"/>
                  </a:moveTo>
                  <a:cubicBezTo>
                    <a:pt x="212758" y="272742"/>
                    <a:pt x="288602" y="168694"/>
                    <a:pt x="314531" y="23525"/>
                  </a:cubicBezTo>
                  <a:cubicBezTo>
                    <a:pt x="316473" y="12640"/>
                    <a:pt x="309225" y="2255"/>
                    <a:pt x="298333" y="314"/>
                  </a:cubicBezTo>
                  <a:cubicBezTo>
                    <a:pt x="287461" y="-1626"/>
                    <a:pt x="277049" y="5617"/>
                    <a:pt x="275107" y="16502"/>
                  </a:cubicBezTo>
                  <a:cubicBezTo>
                    <a:pt x="251040" y="151245"/>
                    <a:pt x="180582" y="248191"/>
                    <a:pt x="125741" y="305798"/>
                  </a:cubicBezTo>
                  <a:cubicBezTo>
                    <a:pt x="65955" y="368567"/>
                    <a:pt x="11053" y="399742"/>
                    <a:pt x="10253" y="400202"/>
                  </a:cubicBezTo>
                  <a:cubicBezTo>
                    <a:pt x="602" y="405585"/>
                    <a:pt x="-2842" y="417770"/>
                    <a:pt x="2544" y="427415"/>
                  </a:cubicBezTo>
                  <a:cubicBezTo>
                    <a:pt x="6208" y="433978"/>
                    <a:pt x="13016" y="437680"/>
                    <a:pt x="20044" y="437680"/>
                  </a:cubicBezTo>
                  <a:cubicBezTo>
                    <a:pt x="23347" y="437680"/>
                    <a:pt x="26691" y="436860"/>
                    <a:pt x="29774" y="435139"/>
                  </a:cubicBezTo>
                  <a:cubicBezTo>
                    <a:pt x="32197" y="433798"/>
                    <a:pt x="89721" y="401363"/>
                    <a:pt x="153712" y="334471"/>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0" name="Freeform 25">
              <a:extLst>
                <a:ext uri="{FF2B5EF4-FFF2-40B4-BE49-F238E27FC236}">
                  <a16:creationId xmlns:a16="http://schemas.microsoft.com/office/drawing/2014/main" id="{869B6959-C9E6-FC92-9399-1EAE414AF8B8}"/>
                </a:ext>
              </a:extLst>
            </p:cNvPr>
            <p:cNvSpPr/>
            <p:nvPr/>
          </p:nvSpPr>
          <p:spPr>
            <a:xfrm>
              <a:off x="9265324" y="4004204"/>
              <a:ext cx="509513" cy="583573"/>
            </a:xfrm>
            <a:custGeom>
              <a:avLst/>
              <a:gdLst>
                <a:gd name="connsiteX0" fmla="*/ 425099 w 509513"/>
                <a:gd name="connsiteY0" fmla="*/ 0 h 583573"/>
                <a:gd name="connsiteX1" fmla="*/ 340666 w 509513"/>
                <a:gd name="connsiteY1" fmla="*/ 84380 h 583573"/>
                <a:gd name="connsiteX2" fmla="*/ 385916 w 509513"/>
                <a:gd name="connsiteY2" fmla="*/ 159095 h 583573"/>
                <a:gd name="connsiteX3" fmla="*/ 303985 w 509513"/>
                <a:gd name="connsiteY3" fmla="*/ 320430 h 583573"/>
                <a:gd name="connsiteX4" fmla="*/ 177564 w 509513"/>
                <a:gd name="connsiteY4" fmla="*/ 445849 h 583573"/>
                <a:gd name="connsiteX5" fmla="*/ 12421 w 509513"/>
                <a:gd name="connsiteY5" fmla="*/ 545056 h 583573"/>
                <a:gd name="connsiteX6" fmla="*/ 1509 w 509513"/>
                <a:gd name="connsiteY6" fmla="*/ 571168 h 583573"/>
                <a:gd name="connsiteX7" fmla="*/ 20029 w 509513"/>
                <a:gd name="connsiteY7" fmla="*/ 583574 h 583573"/>
                <a:gd name="connsiteX8" fmla="*/ 27618 w 509513"/>
                <a:gd name="connsiteY8" fmla="*/ 582073 h 583573"/>
                <a:gd name="connsiteX9" fmla="*/ 201130 w 509513"/>
                <a:gd name="connsiteY9" fmla="*/ 478225 h 583573"/>
                <a:gd name="connsiteX10" fmla="*/ 335460 w 509513"/>
                <a:gd name="connsiteY10" fmla="*/ 345162 h 583573"/>
                <a:gd name="connsiteX11" fmla="*/ 424779 w 509513"/>
                <a:gd name="connsiteY11" fmla="*/ 168759 h 583573"/>
                <a:gd name="connsiteX12" fmla="*/ 425079 w 509513"/>
                <a:gd name="connsiteY12" fmla="*/ 168759 h 583573"/>
                <a:gd name="connsiteX13" fmla="*/ 509513 w 509513"/>
                <a:gd name="connsiteY13" fmla="*/ 84380 h 583573"/>
                <a:gd name="connsiteX14" fmla="*/ 425079 w 509513"/>
                <a:gd name="connsiteY14" fmla="*/ 0 h 583573"/>
                <a:gd name="connsiteX15" fmla="*/ 425099 w 509513"/>
                <a:gd name="connsiteY15" fmla="*/ 128740 h 583573"/>
                <a:gd name="connsiteX16" fmla="*/ 380710 w 509513"/>
                <a:gd name="connsiteY16" fmla="*/ 84380 h 583573"/>
                <a:gd name="connsiteX17" fmla="*/ 425099 w 509513"/>
                <a:gd name="connsiteY17" fmla="*/ 40019 h 583573"/>
                <a:gd name="connsiteX18" fmla="*/ 469489 w 509513"/>
                <a:gd name="connsiteY18" fmla="*/ 84380 h 583573"/>
                <a:gd name="connsiteX19" fmla="*/ 425099 w 509513"/>
                <a:gd name="connsiteY19" fmla="*/ 128740 h 583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9513" h="583573">
                  <a:moveTo>
                    <a:pt x="425099" y="0"/>
                  </a:moveTo>
                  <a:cubicBezTo>
                    <a:pt x="378548" y="0"/>
                    <a:pt x="340666" y="37858"/>
                    <a:pt x="340666" y="84380"/>
                  </a:cubicBezTo>
                  <a:cubicBezTo>
                    <a:pt x="340666" y="116775"/>
                    <a:pt x="359046" y="144948"/>
                    <a:pt x="385916" y="159095"/>
                  </a:cubicBezTo>
                  <a:cubicBezTo>
                    <a:pt x="370078" y="215401"/>
                    <a:pt x="342588" y="269627"/>
                    <a:pt x="303985" y="320430"/>
                  </a:cubicBezTo>
                  <a:cubicBezTo>
                    <a:pt x="270047" y="365111"/>
                    <a:pt x="227520" y="407311"/>
                    <a:pt x="177564" y="445849"/>
                  </a:cubicBezTo>
                  <a:cubicBezTo>
                    <a:pt x="92169" y="511760"/>
                    <a:pt x="13722" y="544516"/>
                    <a:pt x="12421" y="545056"/>
                  </a:cubicBezTo>
                  <a:cubicBezTo>
                    <a:pt x="2189" y="549258"/>
                    <a:pt x="-2696" y="560943"/>
                    <a:pt x="1509" y="571168"/>
                  </a:cubicBezTo>
                  <a:cubicBezTo>
                    <a:pt x="4692" y="578912"/>
                    <a:pt x="12161" y="583574"/>
                    <a:pt x="20029" y="583574"/>
                  </a:cubicBezTo>
                  <a:cubicBezTo>
                    <a:pt x="22572" y="583574"/>
                    <a:pt x="25135" y="583094"/>
                    <a:pt x="27618" y="582073"/>
                  </a:cubicBezTo>
                  <a:cubicBezTo>
                    <a:pt x="31001" y="580693"/>
                    <a:pt x="111291" y="547357"/>
                    <a:pt x="201130" y="478225"/>
                  </a:cubicBezTo>
                  <a:cubicBezTo>
                    <a:pt x="254049" y="437485"/>
                    <a:pt x="299240" y="392724"/>
                    <a:pt x="335460" y="345162"/>
                  </a:cubicBezTo>
                  <a:cubicBezTo>
                    <a:pt x="377607" y="289816"/>
                    <a:pt x="407580" y="230528"/>
                    <a:pt x="424779" y="168759"/>
                  </a:cubicBezTo>
                  <a:cubicBezTo>
                    <a:pt x="424879" y="168759"/>
                    <a:pt x="424979" y="168759"/>
                    <a:pt x="425079" y="168759"/>
                  </a:cubicBezTo>
                  <a:cubicBezTo>
                    <a:pt x="471631" y="168759"/>
                    <a:pt x="509513" y="130902"/>
                    <a:pt x="509513" y="84380"/>
                  </a:cubicBezTo>
                  <a:cubicBezTo>
                    <a:pt x="509513" y="37858"/>
                    <a:pt x="471631" y="0"/>
                    <a:pt x="425079" y="0"/>
                  </a:cubicBezTo>
                  <a:close/>
                  <a:moveTo>
                    <a:pt x="425099" y="128740"/>
                  </a:moveTo>
                  <a:cubicBezTo>
                    <a:pt x="400632" y="128740"/>
                    <a:pt x="380710" y="108851"/>
                    <a:pt x="380710" y="84380"/>
                  </a:cubicBezTo>
                  <a:cubicBezTo>
                    <a:pt x="380710" y="59908"/>
                    <a:pt x="400632" y="40019"/>
                    <a:pt x="425099" y="40019"/>
                  </a:cubicBezTo>
                  <a:cubicBezTo>
                    <a:pt x="449567" y="40019"/>
                    <a:pt x="469489" y="59928"/>
                    <a:pt x="469489" y="84380"/>
                  </a:cubicBezTo>
                  <a:cubicBezTo>
                    <a:pt x="469489" y="108831"/>
                    <a:pt x="449587" y="128740"/>
                    <a:pt x="425099" y="128740"/>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1" name="Freeform 26">
              <a:extLst>
                <a:ext uri="{FF2B5EF4-FFF2-40B4-BE49-F238E27FC236}">
                  <a16:creationId xmlns:a16="http://schemas.microsoft.com/office/drawing/2014/main" id="{47629DD6-E166-C165-7855-922F5A7B114B}"/>
                </a:ext>
              </a:extLst>
            </p:cNvPr>
            <p:cNvSpPr/>
            <p:nvPr/>
          </p:nvSpPr>
          <p:spPr>
            <a:xfrm>
              <a:off x="7996991" y="3508088"/>
              <a:ext cx="363735" cy="1013659"/>
            </a:xfrm>
            <a:custGeom>
              <a:avLst/>
              <a:gdLst>
                <a:gd name="connsiteX0" fmla="*/ 279321 w 363735"/>
                <a:gd name="connsiteY0" fmla="*/ 844920 h 1013659"/>
                <a:gd name="connsiteX1" fmla="*/ 226483 w 363735"/>
                <a:gd name="connsiteY1" fmla="*/ 863549 h 1013659"/>
                <a:gd name="connsiteX2" fmla="*/ 131317 w 363735"/>
                <a:gd name="connsiteY2" fmla="*/ 745313 h 1013659"/>
                <a:gd name="connsiteX3" fmla="*/ 113897 w 363735"/>
                <a:gd name="connsiteY3" fmla="*/ 716300 h 1013659"/>
                <a:gd name="connsiteX4" fmla="*/ 45081 w 363735"/>
                <a:gd name="connsiteY4" fmla="*/ 481309 h 1013659"/>
                <a:gd name="connsiteX5" fmla="*/ 40916 w 363735"/>
                <a:gd name="connsiteY5" fmla="*/ 180548 h 1013659"/>
                <a:gd name="connsiteX6" fmla="*/ 41577 w 363735"/>
                <a:gd name="connsiteY6" fmla="*/ 19813 h 1013659"/>
                <a:gd name="connsiteX7" fmla="*/ 21355 w 363735"/>
                <a:gd name="connsiteY7" fmla="*/ 3 h 1013659"/>
                <a:gd name="connsiteX8" fmla="*/ 1533 w 363735"/>
                <a:gd name="connsiteY8" fmla="*/ 20213 h 1013659"/>
                <a:gd name="connsiteX9" fmla="*/ 872 w 363735"/>
                <a:gd name="connsiteY9" fmla="*/ 180108 h 1013659"/>
                <a:gd name="connsiteX10" fmla="*/ 5117 w 363735"/>
                <a:gd name="connsiteY10" fmla="*/ 483990 h 1013659"/>
                <a:gd name="connsiteX11" fmla="*/ 78558 w 363735"/>
                <a:gd name="connsiteY11" fmla="*/ 735148 h 1013659"/>
                <a:gd name="connsiteX12" fmla="*/ 97019 w 363735"/>
                <a:gd name="connsiteY12" fmla="*/ 766003 h 1013659"/>
                <a:gd name="connsiteX13" fmla="*/ 97139 w 363735"/>
                <a:gd name="connsiteY13" fmla="*/ 766203 h 1013659"/>
                <a:gd name="connsiteX14" fmla="*/ 201935 w 363735"/>
                <a:gd name="connsiteY14" fmla="*/ 895544 h 1013659"/>
                <a:gd name="connsiteX15" fmla="*/ 194867 w 363735"/>
                <a:gd name="connsiteY15" fmla="*/ 929280 h 1013659"/>
                <a:gd name="connsiteX16" fmla="*/ 279301 w 363735"/>
                <a:gd name="connsiteY16" fmla="*/ 1013659 h 1013659"/>
                <a:gd name="connsiteX17" fmla="*/ 363735 w 363735"/>
                <a:gd name="connsiteY17" fmla="*/ 929280 h 1013659"/>
                <a:gd name="connsiteX18" fmla="*/ 279301 w 363735"/>
                <a:gd name="connsiteY18" fmla="*/ 844900 h 1013659"/>
                <a:gd name="connsiteX19" fmla="*/ 279321 w 363735"/>
                <a:gd name="connsiteY19" fmla="*/ 973660 h 1013659"/>
                <a:gd name="connsiteX20" fmla="*/ 234932 w 363735"/>
                <a:gd name="connsiteY20" fmla="*/ 929299 h 1013659"/>
                <a:gd name="connsiteX21" fmla="*/ 279321 w 363735"/>
                <a:gd name="connsiteY21" fmla="*/ 884939 h 1013659"/>
                <a:gd name="connsiteX22" fmla="*/ 323711 w 363735"/>
                <a:gd name="connsiteY22" fmla="*/ 929299 h 1013659"/>
                <a:gd name="connsiteX23" fmla="*/ 279321 w 363735"/>
                <a:gd name="connsiteY23" fmla="*/ 973660 h 101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3735" h="1013659">
                  <a:moveTo>
                    <a:pt x="279321" y="844920"/>
                  </a:moveTo>
                  <a:cubicBezTo>
                    <a:pt x="259339" y="844920"/>
                    <a:pt x="240959" y="851903"/>
                    <a:pt x="226483" y="863549"/>
                  </a:cubicBezTo>
                  <a:cubicBezTo>
                    <a:pt x="187980" y="825711"/>
                    <a:pt x="157506" y="787853"/>
                    <a:pt x="131317" y="745313"/>
                  </a:cubicBezTo>
                  <a:lnTo>
                    <a:pt x="113897" y="716300"/>
                  </a:lnTo>
                  <a:cubicBezTo>
                    <a:pt x="73633" y="637643"/>
                    <a:pt x="50467" y="558545"/>
                    <a:pt x="45081" y="481309"/>
                  </a:cubicBezTo>
                  <a:cubicBezTo>
                    <a:pt x="38674" y="381262"/>
                    <a:pt x="39815" y="279234"/>
                    <a:pt x="40916" y="180548"/>
                  </a:cubicBezTo>
                  <a:cubicBezTo>
                    <a:pt x="41517" y="127863"/>
                    <a:pt x="42118" y="73398"/>
                    <a:pt x="41577" y="19813"/>
                  </a:cubicBezTo>
                  <a:cubicBezTo>
                    <a:pt x="41477" y="8767"/>
                    <a:pt x="32427" y="-197"/>
                    <a:pt x="21355" y="3"/>
                  </a:cubicBezTo>
                  <a:cubicBezTo>
                    <a:pt x="10302" y="123"/>
                    <a:pt x="1412" y="9168"/>
                    <a:pt x="1533" y="20213"/>
                  </a:cubicBezTo>
                  <a:cubicBezTo>
                    <a:pt x="2073" y="73378"/>
                    <a:pt x="1452" y="127623"/>
                    <a:pt x="872" y="180108"/>
                  </a:cubicBezTo>
                  <a:cubicBezTo>
                    <a:pt x="-249" y="279514"/>
                    <a:pt x="-1411" y="382323"/>
                    <a:pt x="5117" y="483990"/>
                  </a:cubicBezTo>
                  <a:cubicBezTo>
                    <a:pt x="10903" y="566949"/>
                    <a:pt x="35630" y="651469"/>
                    <a:pt x="78558" y="735148"/>
                  </a:cubicBezTo>
                  <a:lnTo>
                    <a:pt x="97019" y="766003"/>
                  </a:lnTo>
                  <a:lnTo>
                    <a:pt x="97139" y="766203"/>
                  </a:lnTo>
                  <a:cubicBezTo>
                    <a:pt x="125891" y="812905"/>
                    <a:pt x="159368" y="854224"/>
                    <a:pt x="201935" y="895544"/>
                  </a:cubicBezTo>
                  <a:cubicBezTo>
                    <a:pt x="197410" y="905889"/>
                    <a:pt x="194867" y="917294"/>
                    <a:pt x="194867" y="929280"/>
                  </a:cubicBezTo>
                  <a:cubicBezTo>
                    <a:pt x="194867" y="975801"/>
                    <a:pt x="232750" y="1013659"/>
                    <a:pt x="279301" y="1013659"/>
                  </a:cubicBezTo>
                  <a:cubicBezTo>
                    <a:pt x="325853" y="1013659"/>
                    <a:pt x="363735" y="975801"/>
                    <a:pt x="363735" y="929280"/>
                  </a:cubicBezTo>
                  <a:cubicBezTo>
                    <a:pt x="363735" y="882758"/>
                    <a:pt x="325853" y="844900"/>
                    <a:pt x="279301" y="844900"/>
                  </a:cubicBezTo>
                  <a:close/>
                  <a:moveTo>
                    <a:pt x="279321" y="973660"/>
                  </a:moveTo>
                  <a:cubicBezTo>
                    <a:pt x="254854" y="973660"/>
                    <a:pt x="234932" y="953751"/>
                    <a:pt x="234932" y="929299"/>
                  </a:cubicBezTo>
                  <a:cubicBezTo>
                    <a:pt x="234932" y="904848"/>
                    <a:pt x="254834" y="884939"/>
                    <a:pt x="279321" y="884939"/>
                  </a:cubicBezTo>
                  <a:cubicBezTo>
                    <a:pt x="303809" y="884939"/>
                    <a:pt x="323711" y="904848"/>
                    <a:pt x="323711" y="929299"/>
                  </a:cubicBezTo>
                  <a:cubicBezTo>
                    <a:pt x="323711" y="953751"/>
                    <a:pt x="303789" y="973660"/>
                    <a:pt x="279321" y="973660"/>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2" name="Freeform 27">
              <a:extLst>
                <a:ext uri="{FF2B5EF4-FFF2-40B4-BE49-F238E27FC236}">
                  <a16:creationId xmlns:a16="http://schemas.microsoft.com/office/drawing/2014/main" id="{4A0155BD-4E1C-64CB-E3AA-1F3B6112958D}"/>
                </a:ext>
              </a:extLst>
            </p:cNvPr>
            <p:cNvSpPr/>
            <p:nvPr/>
          </p:nvSpPr>
          <p:spPr>
            <a:xfrm>
              <a:off x="8342546" y="3160268"/>
              <a:ext cx="668803" cy="718817"/>
            </a:xfrm>
            <a:custGeom>
              <a:avLst/>
              <a:gdLst>
                <a:gd name="connsiteX0" fmla="*/ 104877 w 668803"/>
                <a:gd name="connsiteY0" fmla="*/ 552579 h 718817"/>
                <a:gd name="connsiteX1" fmla="*/ 104877 w 668803"/>
                <a:gd name="connsiteY1" fmla="*/ 365031 h 718817"/>
                <a:gd name="connsiteX2" fmla="*/ 430098 w 668803"/>
                <a:gd name="connsiteY2" fmla="*/ 40019 h 718817"/>
                <a:gd name="connsiteX3" fmla="*/ 648781 w 668803"/>
                <a:gd name="connsiteY3" fmla="*/ 40019 h 718817"/>
                <a:gd name="connsiteX4" fmla="*/ 668803 w 668803"/>
                <a:gd name="connsiteY4" fmla="*/ 20009 h 718817"/>
                <a:gd name="connsiteX5" fmla="*/ 648781 w 668803"/>
                <a:gd name="connsiteY5" fmla="*/ 0 h 718817"/>
                <a:gd name="connsiteX6" fmla="*/ 430098 w 668803"/>
                <a:gd name="connsiteY6" fmla="*/ 0 h 718817"/>
                <a:gd name="connsiteX7" fmla="*/ 64832 w 668803"/>
                <a:gd name="connsiteY7" fmla="*/ 365031 h 718817"/>
                <a:gd name="connsiteX8" fmla="*/ 64832 w 668803"/>
                <a:gd name="connsiteY8" fmla="*/ 552379 h 718817"/>
                <a:gd name="connsiteX9" fmla="*/ 0 w 668803"/>
                <a:gd name="connsiteY9" fmla="*/ 634438 h 718817"/>
                <a:gd name="connsiteX10" fmla="*/ 84434 w 668803"/>
                <a:gd name="connsiteY10" fmla="*/ 718818 h 718817"/>
                <a:gd name="connsiteX11" fmla="*/ 168868 w 668803"/>
                <a:gd name="connsiteY11" fmla="*/ 634438 h 718817"/>
                <a:gd name="connsiteX12" fmla="*/ 104877 w 668803"/>
                <a:gd name="connsiteY12" fmla="*/ 552579 h 718817"/>
                <a:gd name="connsiteX13" fmla="*/ 84434 w 668803"/>
                <a:gd name="connsiteY13" fmla="*/ 678799 h 718817"/>
                <a:gd name="connsiteX14" fmla="*/ 40045 w 668803"/>
                <a:gd name="connsiteY14" fmla="*/ 634438 h 718817"/>
                <a:gd name="connsiteX15" fmla="*/ 84434 w 668803"/>
                <a:gd name="connsiteY15" fmla="*/ 590077 h 718817"/>
                <a:gd name="connsiteX16" fmla="*/ 128823 w 668803"/>
                <a:gd name="connsiteY16" fmla="*/ 634438 h 718817"/>
                <a:gd name="connsiteX17" fmla="*/ 84434 w 668803"/>
                <a:gd name="connsiteY17" fmla="*/ 678799 h 71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68803" h="718817">
                  <a:moveTo>
                    <a:pt x="104877" y="552579"/>
                  </a:moveTo>
                  <a:lnTo>
                    <a:pt x="104877" y="365031"/>
                  </a:lnTo>
                  <a:cubicBezTo>
                    <a:pt x="104877" y="185827"/>
                    <a:pt x="250779" y="40019"/>
                    <a:pt x="430098" y="40019"/>
                  </a:cubicBezTo>
                  <a:lnTo>
                    <a:pt x="648781" y="40019"/>
                  </a:lnTo>
                  <a:cubicBezTo>
                    <a:pt x="659833" y="40019"/>
                    <a:pt x="668803" y="31055"/>
                    <a:pt x="668803" y="20009"/>
                  </a:cubicBezTo>
                  <a:cubicBezTo>
                    <a:pt x="668803" y="8964"/>
                    <a:pt x="659833" y="0"/>
                    <a:pt x="648781" y="0"/>
                  </a:cubicBezTo>
                  <a:lnTo>
                    <a:pt x="430098" y="0"/>
                  </a:lnTo>
                  <a:cubicBezTo>
                    <a:pt x="228694" y="0"/>
                    <a:pt x="64832" y="163757"/>
                    <a:pt x="64832" y="365031"/>
                  </a:cubicBezTo>
                  <a:lnTo>
                    <a:pt x="64832" y="552379"/>
                  </a:lnTo>
                  <a:cubicBezTo>
                    <a:pt x="27711" y="561244"/>
                    <a:pt x="0" y="594659"/>
                    <a:pt x="0" y="634438"/>
                  </a:cubicBezTo>
                  <a:cubicBezTo>
                    <a:pt x="0" y="680960"/>
                    <a:pt x="37882" y="718818"/>
                    <a:pt x="84434" y="718818"/>
                  </a:cubicBezTo>
                  <a:cubicBezTo>
                    <a:pt x="130986" y="718818"/>
                    <a:pt x="168868" y="680960"/>
                    <a:pt x="168868" y="634438"/>
                  </a:cubicBezTo>
                  <a:cubicBezTo>
                    <a:pt x="168868" y="594959"/>
                    <a:pt x="141597" y="561724"/>
                    <a:pt x="104877" y="552579"/>
                  </a:cubicBezTo>
                  <a:close/>
                  <a:moveTo>
                    <a:pt x="84434" y="678799"/>
                  </a:moveTo>
                  <a:cubicBezTo>
                    <a:pt x="59967" y="678799"/>
                    <a:pt x="40045" y="658889"/>
                    <a:pt x="40045" y="634438"/>
                  </a:cubicBezTo>
                  <a:cubicBezTo>
                    <a:pt x="40045" y="609986"/>
                    <a:pt x="59967" y="590077"/>
                    <a:pt x="84434" y="590077"/>
                  </a:cubicBezTo>
                  <a:cubicBezTo>
                    <a:pt x="108901" y="590077"/>
                    <a:pt x="128823" y="609986"/>
                    <a:pt x="128823" y="634438"/>
                  </a:cubicBezTo>
                  <a:cubicBezTo>
                    <a:pt x="128823" y="658889"/>
                    <a:pt x="108921" y="678799"/>
                    <a:pt x="84434" y="678799"/>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3" name="Freeform 28">
              <a:extLst>
                <a:ext uri="{FF2B5EF4-FFF2-40B4-BE49-F238E27FC236}">
                  <a16:creationId xmlns:a16="http://schemas.microsoft.com/office/drawing/2014/main" id="{C59EF901-CB7C-10A8-DD32-3D8F61D6C0D4}"/>
                </a:ext>
              </a:extLst>
            </p:cNvPr>
            <p:cNvSpPr/>
            <p:nvPr/>
          </p:nvSpPr>
          <p:spPr>
            <a:xfrm>
              <a:off x="8209037" y="3386274"/>
              <a:ext cx="176443" cy="816803"/>
            </a:xfrm>
            <a:custGeom>
              <a:avLst/>
              <a:gdLst>
                <a:gd name="connsiteX0" fmla="*/ 139735 w 176443"/>
                <a:gd name="connsiteY0" fmla="*/ 748451 h 816803"/>
                <a:gd name="connsiteX1" fmla="*/ 40105 w 176443"/>
                <a:gd name="connsiteY1" fmla="*/ 499254 h 816803"/>
                <a:gd name="connsiteX2" fmla="*/ 40045 w 176443"/>
                <a:gd name="connsiteY2" fmla="*/ 492231 h 816803"/>
                <a:gd name="connsiteX3" fmla="*/ 40045 w 176443"/>
                <a:gd name="connsiteY3" fmla="*/ 20009 h 816803"/>
                <a:gd name="connsiteX4" fmla="*/ 20022 w 176443"/>
                <a:gd name="connsiteY4" fmla="*/ 0 h 816803"/>
                <a:gd name="connsiteX5" fmla="*/ 0 w 176443"/>
                <a:gd name="connsiteY5" fmla="*/ 20009 h 816803"/>
                <a:gd name="connsiteX6" fmla="*/ 0 w 176443"/>
                <a:gd name="connsiteY6" fmla="*/ 492231 h 816803"/>
                <a:gd name="connsiteX7" fmla="*/ 60 w 176443"/>
                <a:gd name="connsiteY7" fmla="*/ 499935 h 816803"/>
                <a:gd name="connsiteX8" fmla="*/ 109982 w 176443"/>
                <a:gd name="connsiteY8" fmla="*/ 775264 h 816803"/>
                <a:gd name="connsiteX9" fmla="*/ 141537 w 176443"/>
                <a:gd name="connsiteY9" fmla="*/ 810200 h 816803"/>
                <a:gd name="connsiteX10" fmla="*/ 156414 w 176443"/>
                <a:gd name="connsiteY10" fmla="*/ 816803 h 816803"/>
                <a:gd name="connsiteX11" fmla="*/ 169829 w 176443"/>
                <a:gd name="connsiteY11" fmla="*/ 811641 h 816803"/>
                <a:gd name="connsiteX12" fmla="*/ 171290 w 176443"/>
                <a:gd name="connsiteY12" fmla="*/ 783388 h 816803"/>
                <a:gd name="connsiteX13" fmla="*/ 139735 w 176443"/>
                <a:gd name="connsiteY13" fmla="*/ 748451 h 816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6443" h="816803">
                  <a:moveTo>
                    <a:pt x="139735" y="748451"/>
                  </a:moveTo>
                  <a:cubicBezTo>
                    <a:pt x="77066" y="679019"/>
                    <a:pt x="41686" y="590517"/>
                    <a:pt x="40105" y="499254"/>
                  </a:cubicBezTo>
                  <a:cubicBezTo>
                    <a:pt x="40065" y="496913"/>
                    <a:pt x="40045" y="494572"/>
                    <a:pt x="40045" y="492231"/>
                  </a:cubicBezTo>
                  <a:lnTo>
                    <a:pt x="40045" y="20009"/>
                  </a:lnTo>
                  <a:cubicBezTo>
                    <a:pt x="40045" y="8964"/>
                    <a:pt x="31075" y="0"/>
                    <a:pt x="20022" y="0"/>
                  </a:cubicBezTo>
                  <a:cubicBezTo>
                    <a:pt x="8970" y="0"/>
                    <a:pt x="0" y="8964"/>
                    <a:pt x="0" y="20009"/>
                  </a:cubicBezTo>
                  <a:lnTo>
                    <a:pt x="0" y="492231"/>
                  </a:lnTo>
                  <a:cubicBezTo>
                    <a:pt x="0" y="494792"/>
                    <a:pt x="20" y="497353"/>
                    <a:pt x="60" y="499935"/>
                  </a:cubicBezTo>
                  <a:cubicBezTo>
                    <a:pt x="1802" y="600882"/>
                    <a:pt x="40825" y="698648"/>
                    <a:pt x="109982" y="775264"/>
                  </a:cubicBezTo>
                  <a:lnTo>
                    <a:pt x="141537" y="810200"/>
                  </a:lnTo>
                  <a:cubicBezTo>
                    <a:pt x="145482" y="814582"/>
                    <a:pt x="150948" y="816803"/>
                    <a:pt x="156414" y="816803"/>
                  </a:cubicBezTo>
                  <a:cubicBezTo>
                    <a:pt x="161199" y="816803"/>
                    <a:pt x="165984" y="815103"/>
                    <a:pt x="169829" y="811641"/>
                  </a:cubicBezTo>
                  <a:cubicBezTo>
                    <a:pt x="178038" y="804238"/>
                    <a:pt x="178699" y="791592"/>
                    <a:pt x="171290" y="783388"/>
                  </a:cubicBezTo>
                  <a:lnTo>
                    <a:pt x="139735" y="748451"/>
                  </a:ln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4" name="Freeform 29">
              <a:extLst>
                <a:ext uri="{FF2B5EF4-FFF2-40B4-BE49-F238E27FC236}">
                  <a16:creationId xmlns:a16="http://schemas.microsoft.com/office/drawing/2014/main" id="{E063509F-CE03-A6DA-492F-71943DAC571E}"/>
                </a:ext>
              </a:extLst>
            </p:cNvPr>
            <p:cNvSpPr/>
            <p:nvPr/>
          </p:nvSpPr>
          <p:spPr>
            <a:xfrm>
              <a:off x="9188039" y="3437758"/>
              <a:ext cx="251885" cy="663651"/>
            </a:xfrm>
            <a:custGeom>
              <a:avLst/>
              <a:gdLst>
                <a:gd name="connsiteX0" fmla="*/ 186053 w 251885"/>
                <a:gd name="connsiteY0" fmla="*/ 328514 h 663651"/>
                <a:gd name="connsiteX1" fmla="*/ 186053 w 251885"/>
                <a:gd name="connsiteY1" fmla="*/ 166678 h 663651"/>
                <a:gd name="connsiteX2" fmla="*/ 251886 w 251885"/>
                <a:gd name="connsiteY2" fmla="*/ 84380 h 663651"/>
                <a:gd name="connsiteX3" fmla="*/ 167452 w 251885"/>
                <a:gd name="connsiteY3" fmla="*/ 0 h 663651"/>
                <a:gd name="connsiteX4" fmla="*/ 83018 w 251885"/>
                <a:gd name="connsiteY4" fmla="*/ 84380 h 663651"/>
                <a:gd name="connsiteX5" fmla="*/ 145988 w 251885"/>
                <a:gd name="connsiteY5" fmla="*/ 165978 h 663651"/>
                <a:gd name="connsiteX6" fmla="*/ 145988 w 251885"/>
                <a:gd name="connsiteY6" fmla="*/ 328494 h 663651"/>
                <a:gd name="connsiteX7" fmla="*/ 55087 w 251885"/>
                <a:gd name="connsiteY7" fmla="*/ 572509 h 663651"/>
                <a:gd name="connsiteX8" fmla="*/ 4871 w 251885"/>
                <a:gd name="connsiteY8" fmla="*/ 630576 h 663651"/>
                <a:gd name="connsiteX9" fmla="*/ 6934 w 251885"/>
                <a:gd name="connsiteY9" fmla="*/ 658789 h 663651"/>
                <a:gd name="connsiteX10" fmla="*/ 20008 w 251885"/>
                <a:gd name="connsiteY10" fmla="*/ 663652 h 663651"/>
                <a:gd name="connsiteX11" fmla="*/ 35165 w 251885"/>
                <a:gd name="connsiteY11" fmla="*/ 656728 h 663651"/>
                <a:gd name="connsiteX12" fmla="*/ 85381 w 251885"/>
                <a:gd name="connsiteY12" fmla="*/ 598661 h 663651"/>
                <a:gd name="connsiteX13" fmla="*/ 186033 w 251885"/>
                <a:gd name="connsiteY13" fmla="*/ 328494 h 663651"/>
                <a:gd name="connsiteX14" fmla="*/ 123083 w 251885"/>
                <a:gd name="connsiteY14" fmla="*/ 84380 h 663651"/>
                <a:gd name="connsiteX15" fmla="*/ 167472 w 251885"/>
                <a:gd name="connsiteY15" fmla="*/ 40019 h 663651"/>
                <a:gd name="connsiteX16" fmla="*/ 211861 w 251885"/>
                <a:gd name="connsiteY16" fmla="*/ 84380 h 663651"/>
                <a:gd name="connsiteX17" fmla="*/ 167472 w 251885"/>
                <a:gd name="connsiteY17" fmla="*/ 128740 h 663651"/>
                <a:gd name="connsiteX18" fmla="*/ 123083 w 251885"/>
                <a:gd name="connsiteY18" fmla="*/ 84380 h 663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1885" h="663651">
                  <a:moveTo>
                    <a:pt x="186053" y="328514"/>
                  </a:moveTo>
                  <a:lnTo>
                    <a:pt x="186053" y="166678"/>
                  </a:lnTo>
                  <a:cubicBezTo>
                    <a:pt x="223695" y="158194"/>
                    <a:pt x="251886" y="124539"/>
                    <a:pt x="251886" y="84380"/>
                  </a:cubicBezTo>
                  <a:cubicBezTo>
                    <a:pt x="251886" y="37858"/>
                    <a:pt x="214004" y="0"/>
                    <a:pt x="167452" y="0"/>
                  </a:cubicBezTo>
                  <a:cubicBezTo>
                    <a:pt x="120900" y="0"/>
                    <a:pt x="83018" y="37858"/>
                    <a:pt x="83018" y="84380"/>
                  </a:cubicBezTo>
                  <a:cubicBezTo>
                    <a:pt x="83018" y="123498"/>
                    <a:pt x="109808" y="156473"/>
                    <a:pt x="145988" y="165978"/>
                  </a:cubicBezTo>
                  <a:lnTo>
                    <a:pt x="145988" y="328494"/>
                  </a:lnTo>
                  <a:cubicBezTo>
                    <a:pt x="145988" y="418076"/>
                    <a:pt x="113712" y="504737"/>
                    <a:pt x="55087" y="572509"/>
                  </a:cubicBezTo>
                  <a:lnTo>
                    <a:pt x="4871" y="630576"/>
                  </a:lnTo>
                  <a:cubicBezTo>
                    <a:pt x="-2357" y="638940"/>
                    <a:pt x="-1436" y="651566"/>
                    <a:pt x="6934" y="658789"/>
                  </a:cubicBezTo>
                  <a:cubicBezTo>
                    <a:pt x="10718" y="662051"/>
                    <a:pt x="15383" y="663652"/>
                    <a:pt x="20008" y="663652"/>
                  </a:cubicBezTo>
                  <a:cubicBezTo>
                    <a:pt x="25614" y="663652"/>
                    <a:pt x="31201" y="661311"/>
                    <a:pt x="35165" y="656728"/>
                  </a:cubicBezTo>
                  <a:lnTo>
                    <a:pt x="85381" y="598661"/>
                  </a:lnTo>
                  <a:cubicBezTo>
                    <a:pt x="150293" y="523626"/>
                    <a:pt x="186033" y="427681"/>
                    <a:pt x="186033" y="328494"/>
                  </a:cubicBezTo>
                  <a:close/>
                  <a:moveTo>
                    <a:pt x="123083" y="84380"/>
                  </a:moveTo>
                  <a:cubicBezTo>
                    <a:pt x="123083" y="59928"/>
                    <a:pt x="143005" y="40019"/>
                    <a:pt x="167472" y="40019"/>
                  </a:cubicBezTo>
                  <a:cubicBezTo>
                    <a:pt x="191939" y="40019"/>
                    <a:pt x="211861" y="59908"/>
                    <a:pt x="211861" y="84380"/>
                  </a:cubicBezTo>
                  <a:cubicBezTo>
                    <a:pt x="211861" y="108851"/>
                    <a:pt x="191959" y="128740"/>
                    <a:pt x="167472" y="128740"/>
                  </a:cubicBezTo>
                  <a:cubicBezTo>
                    <a:pt x="142985" y="128740"/>
                    <a:pt x="123083" y="108851"/>
                    <a:pt x="123083" y="84380"/>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5" name="Freeform 30">
              <a:extLst>
                <a:ext uri="{FF2B5EF4-FFF2-40B4-BE49-F238E27FC236}">
                  <a16:creationId xmlns:a16="http://schemas.microsoft.com/office/drawing/2014/main" id="{0AB85257-F9B6-3726-FDFB-F27F31B4F451}"/>
                </a:ext>
              </a:extLst>
            </p:cNvPr>
            <p:cNvSpPr/>
            <p:nvPr/>
          </p:nvSpPr>
          <p:spPr>
            <a:xfrm>
              <a:off x="8827364" y="2954291"/>
              <a:ext cx="709909" cy="512060"/>
            </a:xfrm>
            <a:custGeom>
              <a:avLst/>
              <a:gdLst>
                <a:gd name="connsiteX0" fmla="*/ 217542 w 709909"/>
                <a:gd name="connsiteY0" fmla="*/ 0 h 512060"/>
                <a:gd name="connsiteX1" fmla="*/ 20022 w 709909"/>
                <a:gd name="connsiteY1" fmla="*/ 0 h 512060"/>
                <a:gd name="connsiteX2" fmla="*/ 0 w 709909"/>
                <a:gd name="connsiteY2" fmla="*/ 20009 h 512060"/>
                <a:gd name="connsiteX3" fmla="*/ 20022 w 709909"/>
                <a:gd name="connsiteY3" fmla="*/ 40019 h 512060"/>
                <a:gd name="connsiteX4" fmla="*/ 217542 w 709909"/>
                <a:gd name="connsiteY4" fmla="*/ 40019 h 512060"/>
                <a:gd name="connsiteX5" fmla="*/ 537377 w 709909"/>
                <a:gd name="connsiteY5" fmla="*/ 172421 h 512060"/>
                <a:gd name="connsiteX6" fmla="*/ 669865 w 709909"/>
                <a:gd name="connsiteY6" fmla="*/ 492051 h 512060"/>
                <a:gd name="connsiteX7" fmla="*/ 689887 w 709909"/>
                <a:gd name="connsiteY7" fmla="*/ 512060 h 512060"/>
                <a:gd name="connsiteX8" fmla="*/ 709909 w 709909"/>
                <a:gd name="connsiteY8" fmla="*/ 492051 h 512060"/>
                <a:gd name="connsiteX9" fmla="*/ 565709 w 709909"/>
                <a:gd name="connsiteY9" fmla="*/ 144128 h 512060"/>
                <a:gd name="connsiteX10" fmla="*/ 217562 w 709909"/>
                <a:gd name="connsiteY10" fmla="*/ 20 h 512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9909" h="512060">
                  <a:moveTo>
                    <a:pt x="217542" y="0"/>
                  </a:moveTo>
                  <a:lnTo>
                    <a:pt x="20022" y="0"/>
                  </a:lnTo>
                  <a:cubicBezTo>
                    <a:pt x="8970" y="0"/>
                    <a:pt x="0" y="8964"/>
                    <a:pt x="0" y="20009"/>
                  </a:cubicBezTo>
                  <a:cubicBezTo>
                    <a:pt x="0" y="31055"/>
                    <a:pt x="8970" y="40019"/>
                    <a:pt x="20022" y="40019"/>
                  </a:cubicBezTo>
                  <a:lnTo>
                    <a:pt x="217542" y="40019"/>
                  </a:lnTo>
                  <a:cubicBezTo>
                    <a:pt x="338356" y="40019"/>
                    <a:pt x="451942" y="87041"/>
                    <a:pt x="537377" y="172421"/>
                  </a:cubicBezTo>
                  <a:cubicBezTo>
                    <a:pt x="622812" y="257801"/>
                    <a:pt x="669865" y="371314"/>
                    <a:pt x="669865" y="492051"/>
                  </a:cubicBezTo>
                  <a:cubicBezTo>
                    <a:pt x="669865" y="503096"/>
                    <a:pt x="678835" y="512060"/>
                    <a:pt x="689887" y="512060"/>
                  </a:cubicBezTo>
                  <a:cubicBezTo>
                    <a:pt x="700939" y="512060"/>
                    <a:pt x="709909" y="503096"/>
                    <a:pt x="709909" y="492051"/>
                  </a:cubicBezTo>
                  <a:cubicBezTo>
                    <a:pt x="709909" y="360629"/>
                    <a:pt x="658692" y="237071"/>
                    <a:pt x="565709" y="144128"/>
                  </a:cubicBezTo>
                  <a:cubicBezTo>
                    <a:pt x="472725" y="51204"/>
                    <a:pt x="349068" y="20"/>
                    <a:pt x="217562" y="20"/>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6" name="Freeform 31">
              <a:extLst>
                <a:ext uri="{FF2B5EF4-FFF2-40B4-BE49-F238E27FC236}">
                  <a16:creationId xmlns:a16="http://schemas.microsoft.com/office/drawing/2014/main" id="{10E4683B-3A91-7320-86F6-34600C792C59}"/>
                </a:ext>
              </a:extLst>
            </p:cNvPr>
            <p:cNvSpPr/>
            <p:nvPr/>
          </p:nvSpPr>
          <p:spPr>
            <a:xfrm>
              <a:off x="8790143" y="2688247"/>
              <a:ext cx="993303" cy="1135693"/>
            </a:xfrm>
            <a:custGeom>
              <a:avLst/>
              <a:gdLst>
                <a:gd name="connsiteX0" fmla="*/ 801671 w 993303"/>
                <a:gd name="connsiteY0" fmla="*/ 248697 h 1135693"/>
                <a:gd name="connsiteX1" fmla="*/ 339077 w 993303"/>
                <a:gd name="connsiteY1" fmla="*/ 57207 h 1135693"/>
                <a:gd name="connsiteX2" fmla="*/ 164343 w 993303"/>
                <a:gd name="connsiteY2" fmla="*/ 57207 h 1135693"/>
                <a:gd name="connsiteX3" fmla="*/ 84434 w 993303"/>
                <a:gd name="connsiteY3" fmla="*/ 0 h 1135693"/>
                <a:gd name="connsiteX4" fmla="*/ 0 w 993303"/>
                <a:gd name="connsiteY4" fmla="*/ 84380 h 1135693"/>
                <a:gd name="connsiteX5" fmla="*/ 84434 w 993303"/>
                <a:gd name="connsiteY5" fmla="*/ 168759 h 1135693"/>
                <a:gd name="connsiteX6" fmla="*/ 167887 w 993303"/>
                <a:gd name="connsiteY6" fmla="*/ 97246 h 1135693"/>
                <a:gd name="connsiteX7" fmla="*/ 339097 w 993303"/>
                <a:gd name="connsiteY7" fmla="*/ 97246 h 1135693"/>
                <a:gd name="connsiteX8" fmla="*/ 773380 w 993303"/>
                <a:gd name="connsiteY8" fmla="*/ 277010 h 1135693"/>
                <a:gd name="connsiteX9" fmla="*/ 953259 w 993303"/>
                <a:gd name="connsiteY9" fmla="*/ 711014 h 1135693"/>
                <a:gd name="connsiteX10" fmla="*/ 953259 w 993303"/>
                <a:gd name="connsiteY10" fmla="*/ 1115684 h 1135693"/>
                <a:gd name="connsiteX11" fmla="*/ 973282 w 993303"/>
                <a:gd name="connsiteY11" fmla="*/ 1135693 h 1135693"/>
                <a:gd name="connsiteX12" fmla="*/ 993304 w 993303"/>
                <a:gd name="connsiteY12" fmla="*/ 1115684 h 1135693"/>
                <a:gd name="connsiteX13" fmla="*/ 993304 w 993303"/>
                <a:gd name="connsiteY13" fmla="*/ 711014 h 1135693"/>
                <a:gd name="connsiteX14" fmla="*/ 801691 w 993303"/>
                <a:gd name="connsiteY14" fmla="*/ 248717 h 1135693"/>
                <a:gd name="connsiteX15" fmla="*/ 84434 w 993303"/>
                <a:gd name="connsiteY15" fmla="*/ 128720 h 1135693"/>
                <a:gd name="connsiteX16" fmla="*/ 40045 w 993303"/>
                <a:gd name="connsiteY16" fmla="*/ 84360 h 1135693"/>
                <a:gd name="connsiteX17" fmla="*/ 84434 w 993303"/>
                <a:gd name="connsiteY17" fmla="*/ 39999 h 1135693"/>
                <a:gd name="connsiteX18" fmla="*/ 128823 w 993303"/>
                <a:gd name="connsiteY18" fmla="*/ 84360 h 1135693"/>
                <a:gd name="connsiteX19" fmla="*/ 84434 w 993303"/>
                <a:gd name="connsiteY19" fmla="*/ 128720 h 113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03" h="1135693">
                  <a:moveTo>
                    <a:pt x="801671" y="248697"/>
                  </a:moveTo>
                  <a:cubicBezTo>
                    <a:pt x="678114" y="125219"/>
                    <a:pt x="513831" y="57207"/>
                    <a:pt x="339077" y="57207"/>
                  </a:cubicBezTo>
                  <a:lnTo>
                    <a:pt x="164343" y="57207"/>
                  </a:lnTo>
                  <a:cubicBezTo>
                    <a:pt x="153010" y="23971"/>
                    <a:pt x="121475" y="0"/>
                    <a:pt x="84434" y="0"/>
                  </a:cubicBezTo>
                  <a:cubicBezTo>
                    <a:pt x="37882" y="0"/>
                    <a:pt x="0" y="37858"/>
                    <a:pt x="0" y="84380"/>
                  </a:cubicBezTo>
                  <a:cubicBezTo>
                    <a:pt x="0" y="130901"/>
                    <a:pt x="37882" y="168759"/>
                    <a:pt x="84434" y="168759"/>
                  </a:cubicBezTo>
                  <a:cubicBezTo>
                    <a:pt x="126621" y="168759"/>
                    <a:pt x="161680" y="137685"/>
                    <a:pt x="167887" y="97246"/>
                  </a:cubicBezTo>
                  <a:lnTo>
                    <a:pt x="339097" y="97246"/>
                  </a:lnTo>
                  <a:cubicBezTo>
                    <a:pt x="503139" y="97246"/>
                    <a:pt x="657371" y="161096"/>
                    <a:pt x="773380" y="277010"/>
                  </a:cubicBezTo>
                  <a:cubicBezTo>
                    <a:pt x="889389" y="392924"/>
                    <a:pt x="953259" y="547057"/>
                    <a:pt x="953259" y="711014"/>
                  </a:cubicBezTo>
                  <a:lnTo>
                    <a:pt x="953259" y="1115684"/>
                  </a:lnTo>
                  <a:cubicBezTo>
                    <a:pt x="953259" y="1126729"/>
                    <a:pt x="962230" y="1135693"/>
                    <a:pt x="973282" y="1135693"/>
                  </a:cubicBezTo>
                  <a:cubicBezTo>
                    <a:pt x="984334" y="1135693"/>
                    <a:pt x="993304" y="1126729"/>
                    <a:pt x="993304" y="1115684"/>
                  </a:cubicBezTo>
                  <a:lnTo>
                    <a:pt x="993304" y="711014"/>
                  </a:lnTo>
                  <a:cubicBezTo>
                    <a:pt x="993304" y="536372"/>
                    <a:pt x="925248" y="372195"/>
                    <a:pt x="801691" y="248717"/>
                  </a:cubicBezTo>
                  <a:close/>
                  <a:moveTo>
                    <a:pt x="84434" y="128720"/>
                  </a:moveTo>
                  <a:cubicBezTo>
                    <a:pt x="59967" y="128720"/>
                    <a:pt x="40045" y="108831"/>
                    <a:pt x="40045" y="84360"/>
                  </a:cubicBezTo>
                  <a:cubicBezTo>
                    <a:pt x="40045" y="59888"/>
                    <a:pt x="59967" y="39999"/>
                    <a:pt x="84434" y="39999"/>
                  </a:cubicBezTo>
                  <a:cubicBezTo>
                    <a:pt x="108901" y="39999"/>
                    <a:pt x="128823" y="59888"/>
                    <a:pt x="128823" y="84360"/>
                  </a:cubicBezTo>
                  <a:cubicBezTo>
                    <a:pt x="128823" y="108831"/>
                    <a:pt x="108921" y="128720"/>
                    <a:pt x="84434" y="128720"/>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7" name="Freeform 32">
              <a:extLst>
                <a:ext uri="{FF2B5EF4-FFF2-40B4-BE49-F238E27FC236}">
                  <a16:creationId xmlns:a16="http://schemas.microsoft.com/office/drawing/2014/main" id="{858AB0FF-0E8A-BDFC-D32E-BC20AB4AC692}"/>
                </a:ext>
              </a:extLst>
            </p:cNvPr>
            <p:cNvSpPr/>
            <p:nvPr/>
          </p:nvSpPr>
          <p:spPr>
            <a:xfrm>
              <a:off x="8192719" y="3222958"/>
              <a:ext cx="79167" cy="79117"/>
            </a:xfrm>
            <a:custGeom>
              <a:avLst/>
              <a:gdLst>
                <a:gd name="connsiteX0" fmla="*/ 79168 w 79167"/>
                <a:gd name="connsiteY0" fmla="*/ 39559 h 79117"/>
                <a:gd name="connsiteX1" fmla="*/ 39584 w 79167"/>
                <a:gd name="connsiteY1" fmla="*/ 79117 h 79117"/>
                <a:gd name="connsiteX2" fmla="*/ 0 w 79167"/>
                <a:gd name="connsiteY2" fmla="*/ 39559 h 79117"/>
                <a:gd name="connsiteX3" fmla="*/ 39584 w 79167"/>
                <a:gd name="connsiteY3" fmla="*/ 0 h 79117"/>
                <a:gd name="connsiteX4" fmla="*/ 79168 w 79167"/>
                <a:gd name="connsiteY4" fmla="*/ 39559 h 79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67" h="79117">
                  <a:moveTo>
                    <a:pt x="79168" y="39559"/>
                  </a:moveTo>
                  <a:cubicBezTo>
                    <a:pt x="79168" y="61406"/>
                    <a:pt x="61446" y="79117"/>
                    <a:pt x="39584" y="79117"/>
                  </a:cubicBezTo>
                  <a:cubicBezTo>
                    <a:pt x="17722" y="79117"/>
                    <a:pt x="0" y="61406"/>
                    <a:pt x="0" y="39559"/>
                  </a:cubicBezTo>
                  <a:cubicBezTo>
                    <a:pt x="0" y="17711"/>
                    <a:pt x="17722" y="0"/>
                    <a:pt x="39584" y="0"/>
                  </a:cubicBezTo>
                  <a:cubicBezTo>
                    <a:pt x="61446" y="0"/>
                    <a:pt x="79168" y="17711"/>
                    <a:pt x="79168" y="39559"/>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8" name="Freeform 33">
              <a:extLst>
                <a:ext uri="{FF2B5EF4-FFF2-40B4-BE49-F238E27FC236}">
                  <a16:creationId xmlns:a16="http://schemas.microsoft.com/office/drawing/2014/main" id="{9AADAEEF-9FD0-9E45-D6EF-BAF1B17FD12C}"/>
                </a:ext>
              </a:extLst>
            </p:cNvPr>
            <p:cNvSpPr/>
            <p:nvPr/>
          </p:nvSpPr>
          <p:spPr>
            <a:xfrm rot="21046799">
              <a:off x="9490331" y="3736534"/>
              <a:ext cx="79167" cy="79117"/>
            </a:xfrm>
            <a:custGeom>
              <a:avLst/>
              <a:gdLst>
                <a:gd name="connsiteX0" fmla="*/ 79168 w 79167"/>
                <a:gd name="connsiteY0" fmla="*/ 39559 h 79117"/>
                <a:gd name="connsiteX1" fmla="*/ 39584 w 79167"/>
                <a:gd name="connsiteY1" fmla="*/ 79117 h 79117"/>
                <a:gd name="connsiteX2" fmla="*/ 0 w 79167"/>
                <a:gd name="connsiteY2" fmla="*/ 39559 h 79117"/>
                <a:gd name="connsiteX3" fmla="*/ 39584 w 79167"/>
                <a:gd name="connsiteY3" fmla="*/ 0 h 79117"/>
                <a:gd name="connsiteX4" fmla="*/ 79168 w 79167"/>
                <a:gd name="connsiteY4" fmla="*/ 39559 h 79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67" h="79117">
                  <a:moveTo>
                    <a:pt x="79168" y="39559"/>
                  </a:moveTo>
                  <a:cubicBezTo>
                    <a:pt x="79168" y="61406"/>
                    <a:pt x="61446" y="79117"/>
                    <a:pt x="39584" y="79117"/>
                  </a:cubicBezTo>
                  <a:cubicBezTo>
                    <a:pt x="17722" y="79117"/>
                    <a:pt x="0" y="61406"/>
                    <a:pt x="0" y="39559"/>
                  </a:cubicBezTo>
                  <a:cubicBezTo>
                    <a:pt x="0" y="17711"/>
                    <a:pt x="17722" y="0"/>
                    <a:pt x="39584" y="0"/>
                  </a:cubicBezTo>
                  <a:cubicBezTo>
                    <a:pt x="61445" y="0"/>
                    <a:pt x="79168" y="17711"/>
                    <a:pt x="79168" y="39559"/>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9" name="Freeform 34">
              <a:extLst>
                <a:ext uri="{FF2B5EF4-FFF2-40B4-BE49-F238E27FC236}">
                  <a16:creationId xmlns:a16="http://schemas.microsoft.com/office/drawing/2014/main" id="{630758B6-DFE2-EC69-E157-16DEA6DA078D}"/>
                </a:ext>
              </a:extLst>
            </p:cNvPr>
            <p:cNvSpPr/>
            <p:nvPr/>
          </p:nvSpPr>
          <p:spPr>
            <a:xfrm>
              <a:off x="8669589" y="2939544"/>
              <a:ext cx="79167" cy="79117"/>
            </a:xfrm>
            <a:custGeom>
              <a:avLst/>
              <a:gdLst>
                <a:gd name="connsiteX0" fmla="*/ 39584 w 79167"/>
                <a:gd name="connsiteY0" fmla="*/ 79117 h 79117"/>
                <a:gd name="connsiteX1" fmla="*/ 79168 w 79167"/>
                <a:gd name="connsiteY1" fmla="*/ 39559 h 79117"/>
                <a:gd name="connsiteX2" fmla="*/ 39584 w 79167"/>
                <a:gd name="connsiteY2" fmla="*/ 0 h 79117"/>
                <a:gd name="connsiteX3" fmla="*/ 0 w 79167"/>
                <a:gd name="connsiteY3" fmla="*/ 39559 h 79117"/>
                <a:gd name="connsiteX4" fmla="*/ 39584 w 79167"/>
                <a:gd name="connsiteY4" fmla="*/ 79117 h 79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67" h="79117">
                  <a:moveTo>
                    <a:pt x="39584" y="79117"/>
                  </a:moveTo>
                  <a:cubicBezTo>
                    <a:pt x="61448" y="79117"/>
                    <a:pt x="79168" y="61409"/>
                    <a:pt x="79168" y="39559"/>
                  </a:cubicBezTo>
                  <a:cubicBezTo>
                    <a:pt x="79168" y="17708"/>
                    <a:pt x="61448" y="0"/>
                    <a:pt x="39584" y="0"/>
                  </a:cubicBezTo>
                  <a:cubicBezTo>
                    <a:pt x="17720" y="0"/>
                    <a:pt x="0" y="17708"/>
                    <a:pt x="0" y="39559"/>
                  </a:cubicBezTo>
                  <a:cubicBezTo>
                    <a:pt x="0" y="61409"/>
                    <a:pt x="17720" y="79117"/>
                    <a:pt x="39584" y="79117"/>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0" name="Freeform 35">
              <a:extLst>
                <a:ext uri="{FF2B5EF4-FFF2-40B4-BE49-F238E27FC236}">
                  <a16:creationId xmlns:a16="http://schemas.microsoft.com/office/drawing/2014/main" id="{153C2892-85DF-356F-8E5B-2A2F642524DE}"/>
                </a:ext>
              </a:extLst>
            </p:cNvPr>
            <p:cNvSpPr/>
            <p:nvPr/>
          </p:nvSpPr>
          <p:spPr>
            <a:xfrm>
              <a:off x="8053965" y="2767844"/>
              <a:ext cx="507824" cy="514681"/>
            </a:xfrm>
            <a:custGeom>
              <a:avLst/>
              <a:gdLst>
                <a:gd name="connsiteX0" fmla="*/ 20022 w 507824"/>
                <a:gd name="connsiteY0" fmla="*/ 514682 h 514681"/>
                <a:gd name="connsiteX1" fmla="*/ 40045 w 507824"/>
                <a:gd name="connsiteY1" fmla="*/ 494672 h 514681"/>
                <a:gd name="connsiteX2" fmla="*/ 40045 w 507824"/>
                <a:gd name="connsiteY2" fmla="*/ 487489 h 514681"/>
                <a:gd name="connsiteX3" fmla="*/ 171190 w 507824"/>
                <a:gd name="connsiteY3" fmla="*/ 171080 h 514681"/>
                <a:gd name="connsiteX4" fmla="*/ 487802 w 507824"/>
                <a:gd name="connsiteY4" fmla="*/ 40019 h 514681"/>
                <a:gd name="connsiteX5" fmla="*/ 507824 w 507824"/>
                <a:gd name="connsiteY5" fmla="*/ 20009 h 514681"/>
                <a:gd name="connsiteX6" fmla="*/ 487802 w 507824"/>
                <a:gd name="connsiteY6" fmla="*/ 0 h 514681"/>
                <a:gd name="connsiteX7" fmla="*/ 142879 w 507824"/>
                <a:gd name="connsiteY7" fmla="*/ 142787 h 514681"/>
                <a:gd name="connsiteX8" fmla="*/ 0 w 507824"/>
                <a:gd name="connsiteY8" fmla="*/ 487469 h 514681"/>
                <a:gd name="connsiteX9" fmla="*/ 0 w 507824"/>
                <a:gd name="connsiteY9" fmla="*/ 494652 h 514681"/>
                <a:gd name="connsiteX10" fmla="*/ 20022 w 507824"/>
                <a:gd name="connsiteY10" fmla="*/ 514662 h 51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7824" h="514681">
                  <a:moveTo>
                    <a:pt x="20022" y="514682"/>
                  </a:moveTo>
                  <a:cubicBezTo>
                    <a:pt x="31075" y="514682"/>
                    <a:pt x="40045" y="505717"/>
                    <a:pt x="40045" y="494672"/>
                  </a:cubicBezTo>
                  <a:lnTo>
                    <a:pt x="40045" y="487489"/>
                  </a:lnTo>
                  <a:cubicBezTo>
                    <a:pt x="40045" y="367973"/>
                    <a:pt x="86616" y="255600"/>
                    <a:pt x="171190" y="171080"/>
                  </a:cubicBezTo>
                  <a:cubicBezTo>
                    <a:pt x="255764" y="86561"/>
                    <a:pt x="368209" y="40019"/>
                    <a:pt x="487802" y="40019"/>
                  </a:cubicBezTo>
                  <a:cubicBezTo>
                    <a:pt x="498854" y="40019"/>
                    <a:pt x="507824" y="31055"/>
                    <a:pt x="507824" y="20009"/>
                  </a:cubicBezTo>
                  <a:cubicBezTo>
                    <a:pt x="507824" y="8964"/>
                    <a:pt x="498854" y="0"/>
                    <a:pt x="487802" y="0"/>
                  </a:cubicBezTo>
                  <a:cubicBezTo>
                    <a:pt x="357497" y="0"/>
                    <a:pt x="235021" y="50704"/>
                    <a:pt x="142879" y="142787"/>
                  </a:cubicBezTo>
                  <a:cubicBezTo>
                    <a:pt x="50736" y="234850"/>
                    <a:pt x="0" y="357268"/>
                    <a:pt x="0" y="487469"/>
                  </a:cubicBezTo>
                  <a:lnTo>
                    <a:pt x="0" y="494652"/>
                  </a:lnTo>
                  <a:cubicBezTo>
                    <a:pt x="0" y="505697"/>
                    <a:pt x="8970" y="514662"/>
                    <a:pt x="20022" y="514662"/>
                  </a:cubicBezTo>
                  <a:close/>
                </a:path>
              </a:pathLst>
            </a:custGeom>
            <a:grpFill/>
            <a:ln w="199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grpSp>
      <p:sp>
        <p:nvSpPr>
          <p:cNvPr id="31" name="Rectangle 30">
            <a:extLst>
              <a:ext uri="{FF2B5EF4-FFF2-40B4-BE49-F238E27FC236}">
                <a16:creationId xmlns:a16="http://schemas.microsoft.com/office/drawing/2014/main" id="{06A1833B-E806-9851-1923-1A04D94EA3F2}"/>
              </a:ext>
            </a:extLst>
          </p:cNvPr>
          <p:cNvSpPr/>
          <p:nvPr/>
        </p:nvSpPr>
        <p:spPr>
          <a:xfrm rot="10800000">
            <a:off x="8534400" y="633457"/>
            <a:ext cx="3025698" cy="5607155"/>
          </a:xfrm>
          <a:prstGeom prst="rect">
            <a:avLst/>
          </a:prstGeom>
          <a:noFill/>
          <a:ln w="12700" cap="flat" cmpd="sng" algn="ctr">
            <a:solidFill>
              <a:schemeClr val="accent1"/>
            </a:solidFill>
            <a:prstDash val="solid"/>
            <a:round/>
            <a:headEnd type="none" w="med" len="sm"/>
            <a:tailEnd type="none" w="sm" len="sm"/>
          </a:ln>
          <a:effectLst/>
        </p:spPr>
        <p:txBody>
          <a:bodyPr lIns="82296" tIns="41148" rIns="82296" bIns="41148" rtlCol="0" anchor="ctr"/>
          <a:lstStyle/>
          <a:p>
            <a:pPr marL="0" marR="0" lvl="0" indent="0" algn="ctr" defTabSz="127010" rtl="0" eaLnBrk="1" fontAlgn="auto" latinLnBrk="0" hangingPunct="1">
              <a:lnSpc>
                <a:spcPct val="100000"/>
              </a:lnSpc>
              <a:spcBef>
                <a:spcPts val="0"/>
              </a:spcBef>
              <a:spcAft>
                <a:spcPts val="0"/>
              </a:spcAft>
              <a:buClrTx/>
              <a:buSzTx/>
              <a:buFontTx/>
              <a:buNone/>
              <a:tabLst/>
              <a:defRPr/>
            </a:pPr>
            <a:endParaRPr kumimoji="0" lang="en-US" sz="556" b="0" i="0" u="none" strike="noStrike" kern="0" cap="none" spc="0" normalizeH="0" baseline="0" noProof="0">
              <a:ln>
                <a:noFill/>
              </a:ln>
              <a:solidFill>
                <a:srgbClr val="FFFFFF"/>
              </a:solidFill>
              <a:effectLst/>
              <a:uLnTx/>
              <a:uFillTx/>
              <a:latin typeface="Aptos" panose="020B0004020202020204" pitchFamily="34" charset="0"/>
              <a:ea typeface="+mn-ea"/>
              <a:cs typeface="+mn-cs"/>
            </a:endParaRPr>
          </a:p>
        </p:txBody>
      </p:sp>
      <p:sp>
        <p:nvSpPr>
          <p:cNvPr id="32" name="TextBox 31">
            <a:extLst>
              <a:ext uri="{FF2B5EF4-FFF2-40B4-BE49-F238E27FC236}">
                <a16:creationId xmlns:a16="http://schemas.microsoft.com/office/drawing/2014/main" id="{95F29BDC-763D-8DBF-BC4A-FAC8A73F9694}"/>
              </a:ext>
            </a:extLst>
          </p:cNvPr>
          <p:cNvSpPr txBox="1"/>
          <p:nvPr/>
        </p:nvSpPr>
        <p:spPr>
          <a:xfrm>
            <a:off x="8530996" y="761110"/>
            <a:ext cx="3025018" cy="221599"/>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ct val="0"/>
              </a:spcBef>
              <a:spcAft>
                <a:spcPts val="900"/>
              </a:spcAft>
              <a:buClrTx/>
              <a:buSzTx/>
              <a:buFontTx/>
              <a:buNone/>
              <a:tabLst/>
              <a:defRPr/>
            </a:pPr>
            <a:r>
              <a:rPr kumimoji="0" lang="en-US" sz="1500" b="0" i="0" u="none" strike="noStrike" kern="1200" cap="none" spc="-40" normalizeH="0" baseline="0" noProof="0">
                <a:ln>
                  <a:noFill/>
                </a:ln>
                <a:solidFill>
                  <a:srgbClr val="FFFFFF"/>
                </a:solidFill>
                <a:effectLst/>
                <a:uLnTx/>
                <a:uFillTx/>
                <a:latin typeface="Aptos SemiBold" panose="020B0004020202020204" pitchFamily="34" charset="0"/>
                <a:ea typeface="+mn-ea"/>
                <a:cs typeface="+mn-cs"/>
              </a:rPr>
              <a:t>Digital Twin enabling diverse uses</a:t>
            </a:r>
          </a:p>
        </p:txBody>
      </p:sp>
      <p:sp>
        <p:nvSpPr>
          <p:cNvPr id="33" name="Rectangle 32">
            <a:extLst>
              <a:ext uri="{FF2B5EF4-FFF2-40B4-BE49-F238E27FC236}">
                <a16:creationId xmlns:a16="http://schemas.microsoft.com/office/drawing/2014/main" id="{4F5CD284-8C0D-23B5-763A-0CA193D02B3D}"/>
              </a:ext>
            </a:extLst>
          </p:cNvPr>
          <p:cNvSpPr/>
          <p:nvPr/>
        </p:nvSpPr>
        <p:spPr>
          <a:xfrm rot="10800000">
            <a:off x="4547937" y="633462"/>
            <a:ext cx="3769798" cy="1168423"/>
          </a:xfrm>
          <a:prstGeom prst="rect">
            <a:avLst/>
          </a:prstGeom>
          <a:gradFill>
            <a:gsLst>
              <a:gs pos="4000">
                <a:schemeClr val="bg2"/>
              </a:gs>
              <a:gs pos="87000">
                <a:schemeClr val="accent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sp>
        <p:nvSpPr>
          <p:cNvPr id="37" name="TextBox 36">
            <a:extLst>
              <a:ext uri="{FF2B5EF4-FFF2-40B4-BE49-F238E27FC236}">
                <a16:creationId xmlns:a16="http://schemas.microsoft.com/office/drawing/2014/main" id="{AF1EF8F3-30B9-FB1D-1687-1931387312B2}"/>
              </a:ext>
            </a:extLst>
          </p:cNvPr>
          <p:cNvSpPr txBox="1"/>
          <p:nvPr/>
        </p:nvSpPr>
        <p:spPr>
          <a:xfrm>
            <a:off x="4862892" y="2458139"/>
            <a:ext cx="1050723" cy="443198"/>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solidFill>
                <a:effectLst/>
                <a:uLnTx/>
                <a:uFillTx/>
                <a:latin typeface="Aptos"/>
                <a:ea typeface="Microsoft Sans Serif" panose="020B0604020202020204" pitchFamily="34" charset="0"/>
                <a:cs typeface="Microsoft Sans Serif" panose="020B0604020202020204" pitchFamily="34" charset="0"/>
              </a:rPr>
              <a:t>Data Processing</a:t>
            </a:r>
          </a:p>
        </p:txBody>
      </p:sp>
      <p:sp>
        <p:nvSpPr>
          <p:cNvPr id="38" name="TextBox 37">
            <a:extLst>
              <a:ext uri="{FF2B5EF4-FFF2-40B4-BE49-F238E27FC236}">
                <a16:creationId xmlns:a16="http://schemas.microsoft.com/office/drawing/2014/main" id="{7D89700F-A479-3BAB-9228-C0AF01A11E21}"/>
              </a:ext>
            </a:extLst>
          </p:cNvPr>
          <p:cNvSpPr txBox="1"/>
          <p:nvPr/>
        </p:nvSpPr>
        <p:spPr>
          <a:xfrm>
            <a:off x="4797736" y="921801"/>
            <a:ext cx="1057190" cy="664797"/>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solidFill>
                <a:effectLst/>
                <a:uLnTx/>
                <a:uFillTx/>
                <a:latin typeface="Aptos"/>
                <a:ea typeface="Microsoft Sans Serif" panose="020B0604020202020204" pitchFamily="34" charset="0"/>
                <a:cs typeface="Microsoft Sans Serif" panose="020B0604020202020204" pitchFamily="34" charset="0"/>
              </a:rPr>
              <a:t>Digital Twin Service Platform</a:t>
            </a:r>
          </a:p>
        </p:txBody>
      </p:sp>
      <p:sp>
        <p:nvSpPr>
          <p:cNvPr id="39" name="Freeform 38">
            <a:extLst>
              <a:ext uri="{FF2B5EF4-FFF2-40B4-BE49-F238E27FC236}">
                <a16:creationId xmlns:a16="http://schemas.microsoft.com/office/drawing/2014/main" id="{76F8FA8A-87CA-F08A-2147-F5D44BBED0C7}"/>
              </a:ext>
            </a:extLst>
          </p:cNvPr>
          <p:cNvSpPr>
            <a:spLocks noChangeAspect="1"/>
          </p:cNvSpPr>
          <p:nvPr/>
        </p:nvSpPr>
        <p:spPr>
          <a:xfrm>
            <a:off x="6104725" y="1004349"/>
            <a:ext cx="656223" cy="426653"/>
          </a:xfrm>
          <a:custGeom>
            <a:avLst/>
            <a:gdLst>
              <a:gd name="connsiteX0" fmla="*/ 917120 w 2067131"/>
              <a:gd name="connsiteY0" fmla="*/ 205449 h 1343975"/>
              <a:gd name="connsiteX1" fmla="*/ 916951 w 2067131"/>
              <a:gd name="connsiteY1" fmla="*/ 205730 h 1343975"/>
              <a:gd name="connsiteX2" fmla="*/ 916842 w 2067131"/>
              <a:gd name="connsiteY2" fmla="*/ 205886 h 1343975"/>
              <a:gd name="connsiteX3" fmla="*/ 916782 w 2067131"/>
              <a:gd name="connsiteY3" fmla="*/ 205985 h 1343975"/>
              <a:gd name="connsiteX4" fmla="*/ 916941 w 2067131"/>
              <a:gd name="connsiteY4" fmla="*/ 205747 h 1343975"/>
              <a:gd name="connsiteX5" fmla="*/ 916951 w 2067131"/>
              <a:gd name="connsiteY5" fmla="*/ 205730 h 1343975"/>
              <a:gd name="connsiteX6" fmla="*/ 917120 w 2067131"/>
              <a:gd name="connsiteY6" fmla="*/ 205489 h 1343975"/>
              <a:gd name="connsiteX7" fmla="*/ 1297278 w 2067131"/>
              <a:gd name="connsiteY7" fmla="*/ 120285 h 1343975"/>
              <a:gd name="connsiteX8" fmla="*/ 1246946 w 2067131"/>
              <a:gd name="connsiteY8" fmla="*/ 122332 h 1343975"/>
              <a:gd name="connsiteX9" fmla="*/ 1197708 w 2067131"/>
              <a:gd name="connsiteY9" fmla="*/ 132367 h 1343975"/>
              <a:gd name="connsiteX10" fmla="*/ 1150774 w 2067131"/>
              <a:gd name="connsiteY10" fmla="*/ 150270 h 1343975"/>
              <a:gd name="connsiteX11" fmla="*/ 1107278 w 2067131"/>
              <a:gd name="connsiteY11" fmla="*/ 175525 h 1343975"/>
              <a:gd name="connsiteX12" fmla="*/ 1087150 w 2067131"/>
              <a:gd name="connsiteY12" fmla="*/ 190666 h 1343975"/>
              <a:gd name="connsiteX13" fmla="*/ 1068352 w 2067131"/>
              <a:gd name="connsiteY13" fmla="*/ 207436 h 1343975"/>
              <a:gd name="connsiteX14" fmla="*/ 1039084 w 2067131"/>
              <a:gd name="connsiteY14" fmla="*/ 239884 h 1343975"/>
              <a:gd name="connsiteX15" fmla="*/ 1032506 w 2067131"/>
              <a:gd name="connsiteY15" fmla="*/ 248608 h 1343975"/>
              <a:gd name="connsiteX16" fmla="*/ 1026228 w 2067131"/>
              <a:gd name="connsiteY16" fmla="*/ 257549 h 1343975"/>
              <a:gd name="connsiteX17" fmla="*/ 1020286 w 2067131"/>
              <a:gd name="connsiteY17" fmla="*/ 266709 h 1343975"/>
              <a:gd name="connsiteX18" fmla="*/ 1019551 w 2067131"/>
              <a:gd name="connsiteY18" fmla="*/ 267862 h 1343975"/>
              <a:gd name="connsiteX19" fmla="*/ 1019173 w 2067131"/>
              <a:gd name="connsiteY19" fmla="*/ 268438 h 1343975"/>
              <a:gd name="connsiteX20" fmla="*/ 1018995 w 2067131"/>
              <a:gd name="connsiteY20" fmla="*/ 268716 h 1343975"/>
              <a:gd name="connsiteX21" fmla="*/ 1018200 w 2067131"/>
              <a:gd name="connsiteY21" fmla="*/ 270067 h 1343975"/>
              <a:gd name="connsiteX22" fmla="*/ 1014921 w 2067131"/>
              <a:gd name="connsiteY22" fmla="*/ 275850 h 1343975"/>
              <a:gd name="connsiteX23" fmla="*/ 1008483 w 2067131"/>
              <a:gd name="connsiteY23" fmla="*/ 287235 h 1343975"/>
              <a:gd name="connsiteX24" fmla="*/ 998946 w 2067131"/>
              <a:gd name="connsiteY24" fmla="*/ 300350 h 1343975"/>
              <a:gd name="connsiteX25" fmla="*/ 993918 w 2067131"/>
              <a:gd name="connsiteY25" fmla="*/ 306490 h 1343975"/>
              <a:gd name="connsiteX26" fmla="*/ 991415 w 2067131"/>
              <a:gd name="connsiteY26" fmla="*/ 309550 h 1343975"/>
              <a:gd name="connsiteX27" fmla="*/ 990064 w 2067131"/>
              <a:gd name="connsiteY27" fmla="*/ 310881 h 1343975"/>
              <a:gd name="connsiteX28" fmla="*/ 988673 w 2067131"/>
              <a:gd name="connsiteY28" fmla="*/ 312113 h 1343975"/>
              <a:gd name="connsiteX29" fmla="*/ 962027 w 2067131"/>
              <a:gd name="connsiteY29" fmla="*/ 327532 h 1343975"/>
              <a:gd name="connsiteX30" fmla="*/ 946925 w 2067131"/>
              <a:gd name="connsiteY30" fmla="*/ 331327 h 1343975"/>
              <a:gd name="connsiteX31" fmla="*/ 939375 w 2067131"/>
              <a:gd name="connsiteY31" fmla="*/ 332142 h 1343975"/>
              <a:gd name="connsiteX32" fmla="*/ 931903 w 2067131"/>
              <a:gd name="connsiteY32" fmla="*/ 332162 h 1343975"/>
              <a:gd name="connsiteX33" fmla="*/ 924273 w 2067131"/>
              <a:gd name="connsiteY33" fmla="*/ 331665 h 1343975"/>
              <a:gd name="connsiteX34" fmla="*/ 922306 w 2067131"/>
              <a:gd name="connsiteY34" fmla="*/ 331367 h 1343975"/>
              <a:gd name="connsiteX35" fmla="*/ 920299 w 2067131"/>
              <a:gd name="connsiteY35" fmla="*/ 330970 h 1343975"/>
              <a:gd name="connsiteX36" fmla="*/ 916285 w 2067131"/>
              <a:gd name="connsiteY36" fmla="*/ 330155 h 1343975"/>
              <a:gd name="connsiteX37" fmla="*/ 912271 w 2067131"/>
              <a:gd name="connsiteY37" fmla="*/ 329340 h 1343975"/>
              <a:gd name="connsiteX38" fmla="*/ 908218 w 2067131"/>
              <a:gd name="connsiteY38" fmla="*/ 328029 h 1343975"/>
              <a:gd name="connsiteX39" fmla="*/ 900091 w 2067131"/>
              <a:gd name="connsiteY39" fmla="*/ 325307 h 1343975"/>
              <a:gd name="connsiteX40" fmla="*/ 891964 w 2067131"/>
              <a:gd name="connsiteY40" fmla="*/ 322763 h 1343975"/>
              <a:gd name="connsiteX41" fmla="*/ 887891 w 2067131"/>
              <a:gd name="connsiteY41" fmla="*/ 321511 h 1343975"/>
              <a:gd name="connsiteX42" fmla="*/ 886738 w 2067131"/>
              <a:gd name="connsiteY42" fmla="*/ 321174 h 1343975"/>
              <a:gd name="connsiteX43" fmla="*/ 885904 w 2067131"/>
              <a:gd name="connsiteY43" fmla="*/ 320955 h 1343975"/>
              <a:gd name="connsiteX44" fmla="*/ 885089 w 2067131"/>
              <a:gd name="connsiteY44" fmla="*/ 320737 h 1343975"/>
              <a:gd name="connsiteX45" fmla="*/ 878572 w 2067131"/>
              <a:gd name="connsiteY45" fmla="*/ 319107 h 1343975"/>
              <a:gd name="connsiteX46" fmla="*/ 865437 w 2067131"/>
              <a:gd name="connsiteY46" fmla="*/ 316425 h 1343975"/>
              <a:gd name="connsiteX47" fmla="*/ 838970 w 2067131"/>
              <a:gd name="connsiteY47" fmla="*/ 313464 h 1343975"/>
              <a:gd name="connsiteX48" fmla="*/ 747388 w 2067131"/>
              <a:gd name="connsiteY48" fmla="*/ 329201 h 1343975"/>
              <a:gd name="connsiteX49" fmla="*/ 726246 w 2067131"/>
              <a:gd name="connsiteY49" fmla="*/ 339216 h 1343975"/>
              <a:gd name="connsiteX50" fmla="*/ 706376 w 2067131"/>
              <a:gd name="connsiteY50" fmla="*/ 351615 h 1343975"/>
              <a:gd name="connsiteX51" fmla="*/ 687877 w 2067131"/>
              <a:gd name="connsiteY51" fmla="*/ 366041 h 1343975"/>
              <a:gd name="connsiteX52" fmla="*/ 671106 w 2067131"/>
              <a:gd name="connsiteY52" fmla="*/ 382473 h 1343975"/>
              <a:gd name="connsiteX53" fmla="*/ 661549 w 2067131"/>
              <a:gd name="connsiteY53" fmla="*/ 393521 h 1343975"/>
              <a:gd name="connsiteX54" fmla="*/ 652845 w 2067131"/>
              <a:gd name="connsiteY54" fmla="*/ 405265 h 1343975"/>
              <a:gd name="connsiteX55" fmla="*/ 637843 w 2067131"/>
              <a:gd name="connsiteY55" fmla="*/ 430281 h 1343975"/>
              <a:gd name="connsiteX56" fmla="*/ 626398 w 2067131"/>
              <a:gd name="connsiteY56" fmla="*/ 457066 h 1343975"/>
              <a:gd name="connsiteX57" fmla="*/ 624133 w 2067131"/>
              <a:gd name="connsiteY57" fmla="*/ 464001 h 1343975"/>
              <a:gd name="connsiteX58" fmla="*/ 622066 w 2067131"/>
              <a:gd name="connsiteY58" fmla="*/ 470995 h 1343975"/>
              <a:gd name="connsiteX59" fmla="*/ 620199 w 2067131"/>
              <a:gd name="connsiteY59" fmla="*/ 478049 h 1343975"/>
              <a:gd name="connsiteX60" fmla="*/ 620199 w 2067131"/>
              <a:gd name="connsiteY60" fmla="*/ 478169 h 1343975"/>
              <a:gd name="connsiteX61" fmla="*/ 619881 w 2067131"/>
              <a:gd name="connsiteY61" fmla="*/ 479659 h 1343975"/>
              <a:gd name="connsiteX62" fmla="*/ 619781 w 2067131"/>
              <a:gd name="connsiteY62" fmla="*/ 480235 h 1343975"/>
              <a:gd name="connsiteX63" fmla="*/ 619563 w 2067131"/>
              <a:gd name="connsiteY63" fmla="*/ 481388 h 1343975"/>
              <a:gd name="connsiteX64" fmla="*/ 619126 w 2067131"/>
              <a:gd name="connsiteY64" fmla="*/ 483692 h 1343975"/>
              <a:gd name="connsiteX65" fmla="*/ 618271 w 2067131"/>
              <a:gd name="connsiteY65" fmla="*/ 488302 h 1343975"/>
              <a:gd name="connsiteX66" fmla="*/ 616542 w 2067131"/>
              <a:gd name="connsiteY66" fmla="*/ 497542 h 1343975"/>
              <a:gd name="connsiteX67" fmla="*/ 615489 w 2067131"/>
              <a:gd name="connsiteY67" fmla="*/ 503185 h 1343975"/>
              <a:gd name="connsiteX68" fmla="*/ 615191 w 2067131"/>
              <a:gd name="connsiteY68" fmla="*/ 504576 h 1343975"/>
              <a:gd name="connsiteX69" fmla="*/ 614714 w 2067131"/>
              <a:gd name="connsiteY69" fmla="*/ 505808 h 1343975"/>
              <a:gd name="connsiteX70" fmla="*/ 613781 w 2067131"/>
              <a:gd name="connsiteY70" fmla="*/ 508272 h 1343975"/>
              <a:gd name="connsiteX71" fmla="*/ 610025 w 2067131"/>
              <a:gd name="connsiteY71" fmla="*/ 518108 h 1343975"/>
              <a:gd name="connsiteX72" fmla="*/ 608137 w 2067131"/>
              <a:gd name="connsiteY72" fmla="*/ 523016 h 1343975"/>
              <a:gd name="connsiteX73" fmla="*/ 606051 w 2067131"/>
              <a:gd name="connsiteY73" fmla="*/ 527685 h 1343975"/>
              <a:gd name="connsiteX74" fmla="*/ 600527 w 2067131"/>
              <a:gd name="connsiteY74" fmla="*/ 536011 h 1343975"/>
              <a:gd name="connsiteX75" fmla="*/ 568496 w 2067131"/>
              <a:gd name="connsiteY75" fmla="*/ 561703 h 1343975"/>
              <a:gd name="connsiteX76" fmla="*/ 549202 w 2067131"/>
              <a:gd name="connsiteY76" fmla="*/ 567823 h 1343975"/>
              <a:gd name="connsiteX77" fmla="*/ 527106 w 2067131"/>
              <a:gd name="connsiteY77" fmla="*/ 569294 h 1343975"/>
              <a:gd name="connsiteX78" fmla="*/ 445897 w 2067131"/>
              <a:gd name="connsiteY78" fmla="*/ 569294 h 1343975"/>
              <a:gd name="connsiteX79" fmla="*/ 444287 w 2067131"/>
              <a:gd name="connsiteY79" fmla="*/ 569333 h 1343975"/>
              <a:gd name="connsiteX80" fmla="*/ 441108 w 2067131"/>
              <a:gd name="connsiteY80" fmla="*/ 569413 h 1343975"/>
              <a:gd name="connsiteX81" fmla="*/ 434749 w 2067131"/>
              <a:gd name="connsiteY81" fmla="*/ 569572 h 1343975"/>
              <a:gd name="connsiteX82" fmla="*/ 384319 w 2067131"/>
              <a:gd name="connsiteY82" fmla="*/ 575096 h 1343975"/>
              <a:gd name="connsiteX83" fmla="*/ 371920 w 2067131"/>
              <a:gd name="connsiteY83" fmla="*/ 577699 h 1343975"/>
              <a:gd name="connsiteX84" fmla="*/ 359640 w 2067131"/>
              <a:gd name="connsiteY84" fmla="*/ 580739 h 1343975"/>
              <a:gd name="connsiteX85" fmla="*/ 347479 w 2067131"/>
              <a:gd name="connsiteY85" fmla="*/ 584216 h 1343975"/>
              <a:gd name="connsiteX86" fmla="*/ 335497 w 2067131"/>
              <a:gd name="connsiteY86" fmla="*/ 588270 h 1343975"/>
              <a:gd name="connsiteX87" fmla="*/ 289339 w 2067131"/>
              <a:gd name="connsiteY87" fmla="*/ 608935 h 1343975"/>
              <a:gd name="connsiteX88" fmla="*/ 209381 w 2067131"/>
              <a:gd name="connsiteY88" fmla="*/ 670552 h 1343975"/>
              <a:gd name="connsiteX89" fmla="*/ 151956 w 2067131"/>
              <a:gd name="connsiteY89" fmla="*/ 753590 h 1343975"/>
              <a:gd name="connsiteX90" fmla="*/ 133695 w 2067131"/>
              <a:gd name="connsiteY90" fmla="*/ 800782 h 1343975"/>
              <a:gd name="connsiteX91" fmla="*/ 130258 w 2067131"/>
              <a:gd name="connsiteY91" fmla="*/ 812982 h 1343975"/>
              <a:gd name="connsiteX92" fmla="*/ 127396 w 2067131"/>
              <a:gd name="connsiteY92" fmla="*/ 825322 h 1343975"/>
              <a:gd name="connsiteX93" fmla="*/ 124972 w 2067131"/>
              <a:gd name="connsiteY93" fmla="*/ 837760 h 1343975"/>
              <a:gd name="connsiteX94" fmla="*/ 122985 w 2067131"/>
              <a:gd name="connsiteY94" fmla="*/ 850279 h 1343975"/>
              <a:gd name="connsiteX95" fmla="*/ 119925 w 2067131"/>
              <a:gd name="connsiteY95" fmla="*/ 901027 h 1343975"/>
              <a:gd name="connsiteX96" fmla="*/ 124555 w 2067131"/>
              <a:gd name="connsiteY96" fmla="*/ 951637 h 1343975"/>
              <a:gd name="connsiteX97" fmla="*/ 216256 w 2067131"/>
              <a:gd name="connsiteY97" fmla="*/ 1129078 h 1343975"/>
              <a:gd name="connsiteX98" fmla="*/ 254824 w 2067131"/>
              <a:gd name="connsiteY98" fmla="*/ 1161944 h 1343975"/>
              <a:gd name="connsiteX99" fmla="*/ 259971 w 2067131"/>
              <a:gd name="connsiteY99" fmla="*/ 1165640 h 1343975"/>
              <a:gd name="connsiteX100" fmla="*/ 265177 w 2067131"/>
              <a:gd name="connsiteY100" fmla="*/ 1169256 h 1343975"/>
              <a:gd name="connsiteX101" fmla="*/ 275827 w 2067131"/>
              <a:gd name="connsiteY101" fmla="*/ 1176131 h 1343975"/>
              <a:gd name="connsiteX102" fmla="*/ 297923 w 2067131"/>
              <a:gd name="connsiteY102" fmla="*/ 1188471 h 1343975"/>
              <a:gd name="connsiteX103" fmla="*/ 393678 w 2067131"/>
              <a:gd name="connsiteY103" fmla="*/ 1219865 h 1343975"/>
              <a:gd name="connsiteX104" fmla="*/ 444208 w 2067131"/>
              <a:gd name="connsiteY104" fmla="*/ 1224018 h 1343975"/>
              <a:gd name="connsiteX105" fmla="*/ 503938 w 2067131"/>
              <a:gd name="connsiteY105" fmla="*/ 1224058 h 1343975"/>
              <a:gd name="connsiteX106" fmla="*/ 1584284 w 2067131"/>
              <a:gd name="connsiteY106" fmla="*/ 1224058 h 1343975"/>
              <a:gd name="connsiteX107" fmla="*/ 1614288 w 2067131"/>
              <a:gd name="connsiteY107" fmla="*/ 1224058 h 1343975"/>
              <a:gd name="connsiteX108" fmla="*/ 1621699 w 2067131"/>
              <a:gd name="connsiteY108" fmla="*/ 1224058 h 1343975"/>
              <a:gd name="connsiteX109" fmla="*/ 1628058 w 2067131"/>
              <a:gd name="connsiteY109" fmla="*/ 1223879 h 1343975"/>
              <a:gd name="connsiteX110" fmla="*/ 1634416 w 2067131"/>
              <a:gd name="connsiteY110" fmla="*/ 1223720 h 1343975"/>
              <a:gd name="connsiteX111" fmla="*/ 1640755 w 2067131"/>
              <a:gd name="connsiteY111" fmla="*/ 1223422 h 1343975"/>
              <a:gd name="connsiteX112" fmla="*/ 1653412 w 2067131"/>
              <a:gd name="connsiteY112" fmla="*/ 1222468 h 1343975"/>
              <a:gd name="connsiteX113" fmla="*/ 1665990 w 2067131"/>
              <a:gd name="connsiteY113" fmla="*/ 1220919 h 1343975"/>
              <a:gd name="connsiteX114" fmla="*/ 1672269 w 2067131"/>
              <a:gd name="connsiteY114" fmla="*/ 1220064 h 1343975"/>
              <a:gd name="connsiteX115" fmla="*/ 1678489 w 2067131"/>
              <a:gd name="connsiteY115" fmla="*/ 1218932 h 1343975"/>
              <a:gd name="connsiteX116" fmla="*/ 1690907 w 2067131"/>
              <a:gd name="connsiteY116" fmla="*/ 1216507 h 1343975"/>
              <a:gd name="connsiteX117" fmla="*/ 1703227 w 2067131"/>
              <a:gd name="connsiteY117" fmla="*/ 1213646 h 1343975"/>
              <a:gd name="connsiteX118" fmla="*/ 1715388 w 2067131"/>
              <a:gd name="connsiteY118" fmla="*/ 1210169 h 1343975"/>
              <a:gd name="connsiteX119" fmla="*/ 1718428 w 2067131"/>
              <a:gd name="connsiteY119" fmla="*/ 1209314 h 1343975"/>
              <a:gd name="connsiteX120" fmla="*/ 1721408 w 2067131"/>
              <a:gd name="connsiteY120" fmla="*/ 1208281 h 1343975"/>
              <a:gd name="connsiteX121" fmla="*/ 1727389 w 2067131"/>
              <a:gd name="connsiteY121" fmla="*/ 1206235 h 1343975"/>
              <a:gd name="connsiteX122" fmla="*/ 1733390 w 2067131"/>
              <a:gd name="connsiteY122" fmla="*/ 1204208 h 1343975"/>
              <a:gd name="connsiteX123" fmla="*/ 1739272 w 2067131"/>
              <a:gd name="connsiteY123" fmla="*/ 1201863 h 1343975"/>
              <a:gd name="connsiteX124" fmla="*/ 1745153 w 2067131"/>
              <a:gd name="connsiteY124" fmla="*/ 1199538 h 1343975"/>
              <a:gd name="connsiteX125" fmla="*/ 1748094 w 2067131"/>
              <a:gd name="connsiteY125" fmla="*/ 1198386 h 1343975"/>
              <a:gd name="connsiteX126" fmla="*/ 1750975 w 2067131"/>
              <a:gd name="connsiteY126" fmla="*/ 1197074 h 1343975"/>
              <a:gd name="connsiteX127" fmla="*/ 1762500 w 2067131"/>
              <a:gd name="connsiteY127" fmla="*/ 1191848 h 1343975"/>
              <a:gd name="connsiteX128" fmla="*/ 1773747 w 2067131"/>
              <a:gd name="connsiteY128" fmla="*/ 1186046 h 1343975"/>
              <a:gd name="connsiteX129" fmla="*/ 1776568 w 2067131"/>
              <a:gd name="connsiteY129" fmla="*/ 1184616 h 1343975"/>
              <a:gd name="connsiteX130" fmla="*/ 1779310 w 2067131"/>
              <a:gd name="connsiteY130" fmla="*/ 1183026 h 1343975"/>
              <a:gd name="connsiteX131" fmla="*/ 1784794 w 2067131"/>
              <a:gd name="connsiteY131" fmla="*/ 1179847 h 1343975"/>
              <a:gd name="connsiteX132" fmla="*/ 1790279 w 2067131"/>
              <a:gd name="connsiteY132" fmla="*/ 1176687 h 1343975"/>
              <a:gd name="connsiteX133" fmla="*/ 1795604 w 2067131"/>
              <a:gd name="connsiteY133" fmla="*/ 1173250 h 1343975"/>
              <a:gd name="connsiteX134" fmla="*/ 1800929 w 2067131"/>
              <a:gd name="connsiteY134" fmla="*/ 1169812 h 1343975"/>
              <a:gd name="connsiteX135" fmla="*/ 1803592 w 2067131"/>
              <a:gd name="connsiteY135" fmla="*/ 1168104 h 1343975"/>
              <a:gd name="connsiteX136" fmla="*/ 1806155 w 2067131"/>
              <a:gd name="connsiteY136" fmla="*/ 1166255 h 1343975"/>
              <a:gd name="connsiteX137" fmla="*/ 1816468 w 2067131"/>
              <a:gd name="connsiteY137" fmla="*/ 1158884 h 1343975"/>
              <a:gd name="connsiteX138" fmla="*/ 1826403 w 2067131"/>
              <a:gd name="connsiteY138" fmla="*/ 1151015 h 1343975"/>
              <a:gd name="connsiteX139" fmla="*/ 1863123 w 2067131"/>
              <a:gd name="connsiteY139" fmla="*/ 1116063 h 1343975"/>
              <a:gd name="connsiteX140" fmla="*/ 1863103 w 2067131"/>
              <a:gd name="connsiteY140" fmla="*/ 1116043 h 1343975"/>
              <a:gd name="connsiteX141" fmla="*/ 1918203 w 2067131"/>
              <a:gd name="connsiteY141" fmla="*/ 1031297 h 1343975"/>
              <a:gd name="connsiteX142" fmla="*/ 1927781 w 2067131"/>
              <a:gd name="connsiteY142" fmla="*/ 1007830 h 1343975"/>
              <a:gd name="connsiteX143" fmla="*/ 1931815 w 2067131"/>
              <a:gd name="connsiteY143" fmla="*/ 995808 h 1343975"/>
              <a:gd name="connsiteX144" fmla="*/ 1933643 w 2067131"/>
              <a:gd name="connsiteY144" fmla="*/ 989748 h 1343975"/>
              <a:gd name="connsiteX145" fmla="*/ 1935351 w 2067131"/>
              <a:gd name="connsiteY145" fmla="*/ 983648 h 1343975"/>
              <a:gd name="connsiteX146" fmla="*/ 1937060 w 2067131"/>
              <a:gd name="connsiteY146" fmla="*/ 977548 h 1343975"/>
              <a:gd name="connsiteX147" fmla="*/ 1938451 w 2067131"/>
              <a:gd name="connsiteY147" fmla="*/ 971368 h 1343975"/>
              <a:gd name="connsiteX148" fmla="*/ 1939882 w 2067131"/>
              <a:gd name="connsiteY148" fmla="*/ 965188 h 1343975"/>
              <a:gd name="connsiteX149" fmla="*/ 1940597 w 2067131"/>
              <a:gd name="connsiteY149" fmla="*/ 962089 h 1343975"/>
              <a:gd name="connsiteX150" fmla="*/ 1941134 w 2067131"/>
              <a:gd name="connsiteY150" fmla="*/ 958969 h 1343975"/>
              <a:gd name="connsiteX151" fmla="*/ 1943359 w 2067131"/>
              <a:gd name="connsiteY151" fmla="*/ 946471 h 1343975"/>
              <a:gd name="connsiteX152" fmla="*/ 1944969 w 2067131"/>
              <a:gd name="connsiteY152" fmla="*/ 933873 h 1343975"/>
              <a:gd name="connsiteX153" fmla="*/ 1946141 w 2067131"/>
              <a:gd name="connsiteY153" fmla="*/ 921216 h 1343975"/>
              <a:gd name="connsiteX154" fmla="*/ 1946876 w 2067131"/>
              <a:gd name="connsiteY154" fmla="*/ 908518 h 1343975"/>
              <a:gd name="connsiteX155" fmla="*/ 1947214 w 2067131"/>
              <a:gd name="connsiteY155" fmla="*/ 895782 h 1343975"/>
              <a:gd name="connsiteX156" fmla="*/ 1946916 w 2067131"/>
              <a:gd name="connsiteY156" fmla="*/ 883045 h 1343975"/>
              <a:gd name="connsiteX157" fmla="*/ 1941114 w 2067131"/>
              <a:gd name="connsiteY157" fmla="*/ 832634 h 1343975"/>
              <a:gd name="connsiteX158" fmla="*/ 1927582 w 2067131"/>
              <a:gd name="connsiteY158" fmla="*/ 783833 h 1343975"/>
              <a:gd name="connsiteX159" fmla="*/ 1906758 w 2067131"/>
              <a:gd name="connsiteY159" fmla="*/ 737674 h 1343975"/>
              <a:gd name="connsiteX160" fmla="*/ 1844942 w 2067131"/>
              <a:gd name="connsiteY160" fmla="*/ 657696 h 1343975"/>
              <a:gd name="connsiteX161" fmla="*/ 1761765 w 2067131"/>
              <a:gd name="connsiteY161" fmla="*/ 600371 h 1343975"/>
              <a:gd name="connsiteX162" fmla="*/ 1714573 w 2067131"/>
              <a:gd name="connsiteY162" fmla="*/ 582130 h 1343975"/>
              <a:gd name="connsiteX163" fmla="*/ 1708513 w 2067131"/>
              <a:gd name="connsiteY163" fmla="*/ 580282 h 1343975"/>
              <a:gd name="connsiteX164" fmla="*/ 1702373 w 2067131"/>
              <a:gd name="connsiteY164" fmla="*/ 578732 h 1343975"/>
              <a:gd name="connsiteX165" fmla="*/ 1696233 w 2067131"/>
              <a:gd name="connsiteY165" fmla="*/ 577162 h 1343975"/>
              <a:gd name="connsiteX166" fmla="*/ 1693153 w 2067131"/>
              <a:gd name="connsiteY166" fmla="*/ 576447 h 1343975"/>
              <a:gd name="connsiteX167" fmla="*/ 1689318 w 2067131"/>
              <a:gd name="connsiteY167" fmla="*/ 575652 h 1343975"/>
              <a:gd name="connsiteX168" fmla="*/ 1675071 w 2067131"/>
              <a:gd name="connsiteY168" fmla="*/ 572910 h 1343975"/>
              <a:gd name="connsiteX169" fmla="*/ 1667580 w 2067131"/>
              <a:gd name="connsiteY169" fmla="*/ 571718 h 1343975"/>
              <a:gd name="connsiteX170" fmla="*/ 1665712 w 2067131"/>
              <a:gd name="connsiteY170" fmla="*/ 571420 h 1343975"/>
              <a:gd name="connsiteX171" fmla="*/ 1664063 w 2067131"/>
              <a:gd name="connsiteY171" fmla="*/ 570863 h 1343975"/>
              <a:gd name="connsiteX172" fmla="*/ 1660764 w 2067131"/>
              <a:gd name="connsiteY172" fmla="*/ 569751 h 1343975"/>
              <a:gd name="connsiteX173" fmla="*/ 1634317 w 2067131"/>
              <a:gd name="connsiteY173" fmla="*/ 560769 h 1343975"/>
              <a:gd name="connsiteX174" fmla="*/ 1615440 w 2067131"/>
              <a:gd name="connsiteY174" fmla="*/ 545827 h 1343975"/>
              <a:gd name="connsiteX175" fmla="*/ 1601213 w 2067131"/>
              <a:gd name="connsiteY175" fmla="*/ 525400 h 1343975"/>
              <a:gd name="connsiteX176" fmla="*/ 1596663 w 2067131"/>
              <a:gd name="connsiteY176" fmla="*/ 514193 h 1343975"/>
              <a:gd name="connsiteX177" fmla="*/ 1595033 w 2067131"/>
              <a:gd name="connsiteY177" fmla="*/ 508590 h 1343975"/>
              <a:gd name="connsiteX178" fmla="*/ 1593821 w 2067131"/>
              <a:gd name="connsiteY178" fmla="*/ 502808 h 1343975"/>
              <a:gd name="connsiteX179" fmla="*/ 1593345 w 2067131"/>
              <a:gd name="connsiteY179" fmla="*/ 476619 h 1343975"/>
              <a:gd name="connsiteX180" fmla="*/ 1595808 w 2067131"/>
              <a:gd name="connsiteY180" fmla="*/ 453510 h 1343975"/>
              <a:gd name="connsiteX181" fmla="*/ 1596087 w 2067131"/>
              <a:gd name="connsiteY181" fmla="*/ 449536 h 1343975"/>
              <a:gd name="connsiteX182" fmla="*/ 1596226 w 2067131"/>
              <a:gd name="connsiteY182" fmla="*/ 447111 h 1343975"/>
              <a:gd name="connsiteX183" fmla="*/ 1596444 w 2067131"/>
              <a:gd name="connsiteY183" fmla="*/ 442303 h 1343975"/>
              <a:gd name="connsiteX184" fmla="*/ 1596643 w 2067131"/>
              <a:gd name="connsiteY184" fmla="*/ 432825 h 1343975"/>
              <a:gd name="connsiteX185" fmla="*/ 1596405 w 2067131"/>
              <a:gd name="connsiteY185" fmla="*/ 423128 h 1343975"/>
              <a:gd name="connsiteX186" fmla="*/ 1593046 w 2067131"/>
              <a:gd name="connsiteY186" fmla="*/ 384460 h 1343975"/>
              <a:gd name="connsiteX187" fmla="*/ 1571964 w 2067131"/>
              <a:gd name="connsiteY187" fmla="*/ 310126 h 1343975"/>
              <a:gd name="connsiteX188" fmla="*/ 1440741 w 2067131"/>
              <a:gd name="connsiteY188" fmla="*/ 161834 h 1343975"/>
              <a:gd name="connsiteX189" fmla="*/ 1347192 w 2067131"/>
              <a:gd name="connsiteY189" fmla="*/ 126187 h 1343975"/>
              <a:gd name="connsiteX190" fmla="*/ 1297278 w 2067131"/>
              <a:gd name="connsiteY190" fmla="*/ 120285 h 1343975"/>
              <a:gd name="connsiteX191" fmla="*/ 1298875 w 2067131"/>
              <a:gd name="connsiteY191" fmla="*/ 79800 h 1343975"/>
              <a:gd name="connsiteX192" fmla="*/ 1355279 w 2067131"/>
              <a:gd name="connsiteY192" fmla="*/ 86486 h 1343975"/>
              <a:gd name="connsiteX193" fmla="*/ 1461048 w 2067131"/>
              <a:gd name="connsiteY193" fmla="*/ 126783 h 1343975"/>
              <a:gd name="connsiteX194" fmla="*/ 1609201 w 2067131"/>
              <a:gd name="connsiteY194" fmla="*/ 294230 h 1343975"/>
              <a:gd name="connsiteX195" fmla="*/ 1633026 w 2067131"/>
              <a:gd name="connsiteY195" fmla="*/ 378261 h 1343975"/>
              <a:gd name="connsiteX196" fmla="*/ 1636821 w 2067131"/>
              <a:gd name="connsiteY196" fmla="*/ 421896 h 1343975"/>
              <a:gd name="connsiteX197" fmla="*/ 1637079 w 2067131"/>
              <a:gd name="connsiteY197" fmla="*/ 432844 h 1343975"/>
              <a:gd name="connsiteX198" fmla="*/ 1636860 w 2067131"/>
              <a:gd name="connsiteY198" fmla="*/ 443714 h 1343975"/>
              <a:gd name="connsiteX199" fmla="*/ 1636602 w 2067131"/>
              <a:gd name="connsiteY199" fmla="*/ 449178 h 1343975"/>
              <a:gd name="connsiteX200" fmla="*/ 1636225 w 2067131"/>
              <a:gd name="connsiteY200" fmla="*/ 455159 h 1343975"/>
              <a:gd name="connsiteX201" fmla="*/ 1634774 w 2067131"/>
              <a:gd name="connsiteY201" fmla="*/ 470459 h 1343975"/>
              <a:gd name="connsiteX202" fmla="*/ 1633880 w 2067131"/>
              <a:gd name="connsiteY202" fmla="*/ 488223 h 1343975"/>
              <a:gd name="connsiteX203" fmla="*/ 1634337 w 2067131"/>
              <a:gd name="connsiteY203" fmla="*/ 496549 h 1343975"/>
              <a:gd name="connsiteX204" fmla="*/ 1636463 w 2067131"/>
              <a:gd name="connsiteY204" fmla="*/ 504775 h 1343975"/>
              <a:gd name="connsiteX205" fmla="*/ 1646080 w 2067131"/>
              <a:gd name="connsiteY205" fmla="*/ 519121 h 1343975"/>
              <a:gd name="connsiteX206" fmla="*/ 1660605 w 2067131"/>
              <a:gd name="connsiteY206" fmla="*/ 527745 h 1343975"/>
              <a:gd name="connsiteX207" fmla="*/ 1679204 w 2067131"/>
              <a:gd name="connsiteY207" fmla="*/ 532275 h 1343975"/>
              <a:gd name="connsiteX208" fmla="*/ 1688841 w 2067131"/>
              <a:gd name="connsiteY208" fmla="*/ 534262 h 1343975"/>
              <a:gd name="connsiteX209" fmla="*/ 1698438 w 2067131"/>
              <a:gd name="connsiteY209" fmla="*/ 536190 h 1343975"/>
              <a:gd name="connsiteX210" fmla="*/ 1702154 w 2067131"/>
              <a:gd name="connsiteY210" fmla="*/ 536965 h 1343975"/>
              <a:gd name="connsiteX211" fmla="*/ 1705612 w 2067131"/>
              <a:gd name="connsiteY211" fmla="*/ 537779 h 1343975"/>
              <a:gd name="connsiteX212" fmla="*/ 1712507 w 2067131"/>
              <a:gd name="connsiteY212" fmla="*/ 539548 h 1343975"/>
              <a:gd name="connsiteX213" fmla="*/ 1719401 w 2067131"/>
              <a:gd name="connsiteY213" fmla="*/ 541316 h 1343975"/>
              <a:gd name="connsiteX214" fmla="*/ 1726217 w 2067131"/>
              <a:gd name="connsiteY214" fmla="*/ 543383 h 1343975"/>
              <a:gd name="connsiteX215" fmla="*/ 1779290 w 2067131"/>
              <a:gd name="connsiteY215" fmla="*/ 563909 h 1343975"/>
              <a:gd name="connsiteX216" fmla="*/ 1872760 w 2067131"/>
              <a:gd name="connsiteY216" fmla="*/ 628328 h 1343975"/>
              <a:gd name="connsiteX217" fmla="*/ 1942187 w 2067131"/>
              <a:gd name="connsiteY217" fmla="*/ 718161 h 1343975"/>
              <a:gd name="connsiteX218" fmla="*/ 1980795 w 2067131"/>
              <a:gd name="connsiteY218" fmla="*/ 824885 h 1343975"/>
              <a:gd name="connsiteX219" fmla="*/ 1980735 w 2067131"/>
              <a:gd name="connsiteY219" fmla="*/ 824924 h 1343975"/>
              <a:gd name="connsiteX220" fmla="*/ 1987253 w 2067131"/>
              <a:gd name="connsiteY220" fmla="*/ 881515 h 1343975"/>
              <a:gd name="connsiteX221" fmla="*/ 1987590 w 2067131"/>
              <a:gd name="connsiteY221" fmla="*/ 895782 h 1343975"/>
              <a:gd name="connsiteX222" fmla="*/ 1987233 w 2067131"/>
              <a:gd name="connsiteY222" fmla="*/ 910048 h 1343975"/>
              <a:gd name="connsiteX223" fmla="*/ 1986398 w 2067131"/>
              <a:gd name="connsiteY223" fmla="*/ 924276 h 1343975"/>
              <a:gd name="connsiteX224" fmla="*/ 1985087 w 2067131"/>
              <a:gd name="connsiteY224" fmla="*/ 938463 h 1343975"/>
              <a:gd name="connsiteX225" fmla="*/ 1983279 w 2067131"/>
              <a:gd name="connsiteY225" fmla="*/ 952611 h 1343975"/>
              <a:gd name="connsiteX226" fmla="*/ 1980795 w 2067131"/>
              <a:gd name="connsiteY226" fmla="*/ 966639 h 1343975"/>
              <a:gd name="connsiteX227" fmla="*/ 1980179 w 2067131"/>
              <a:gd name="connsiteY227" fmla="*/ 970156 h 1343975"/>
              <a:gd name="connsiteX228" fmla="*/ 1979384 w 2067131"/>
              <a:gd name="connsiteY228" fmla="*/ 973633 h 1343975"/>
              <a:gd name="connsiteX229" fmla="*/ 1977794 w 2067131"/>
              <a:gd name="connsiteY229" fmla="*/ 980588 h 1343975"/>
              <a:gd name="connsiteX230" fmla="*/ 1976205 w 2067131"/>
              <a:gd name="connsiteY230" fmla="*/ 987542 h 1343975"/>
              <a:gd name="connsiteX231" fmla="*/ 1974297 w 2067131"/>
              <a:gd name="connsiteY231" fmla="*/ 994398 h 1343975"/>
              <a:gd name="connsiteX232" fmla="*/ 1972370 w 2067131"/>
              <a:gd name="connsiteY232" fmla="*/ 1001253 h 1343975"/>
              <a:gd name="connsiteX233" fmla="*/ 1970323 w 2067131"/>
              <a:gd name="connsiteY233" fmla="*/ 1008068 h 1343975"/>
              <a:gd name="connsiteX234" fmla="*/ 1965793 w 2067131"/>
              <a:gd name="connsiteY234" fmla="*/ 1021580 h 1343975"/>
              <a:gd name="connsiteX235" fmla="*/ 1955043 w 2067131"/>
              <a:gd name="connsiteY235" fmla="*/ 1047968 h 1343975"/>
              <a:gd name="connsiteX236" fmla="*/ 1893147 w 2067131"/>
              <a:gd name="connsiteY236" fmla="*/ 1143146 h 1343975"/>
              <a:gd name="connsiteX237" fmla="*/ 1851916 w 2067131"/>
              <a:gd name="connsiteY237" fmla="*/ 1182410 h 1343975"/>
              <a:gd name="connsiteX238" fmla="*/ 1840749 w 2067131"/>
              <a:gd name="connsiteY238" fmla="*/ 1191252 h 1343975"/>
              <a:gd name="connsiteX239" fmla="*/ 1829165 w 2067131"/>
              <a:gd name="connsiteY239" fmla="*/ 1199538 h 1343975"/>
              <a:gd name="connsiteX240" fmla="*/ 1826264 w 2067131"/>
              <a:gd name="connsiteY240" fmla="*/ 1201605 h 1343975"/>
              <a:gd name="connsiteX241" fmla="*/ 1823263 w 2067131"/>
              <a:gd name="connsiteY241" fmla="*/ 1203532 h 1343975"/>
              <a:gd name="connsiteX242" fmla="*/ 1817282 w 2067131"/>
              <a:gd name="connsiteY242" fmla="*/ 1207387 h 1343975"/>
              <a:gd name="connsiteX243" fmla="*/ 1811301 w 2067131"/>
              <a:gd name="connsiteY243" fmla="*/ 1211242 h 1343975"/>
              <a:gd name="connsiteX244" fmla="*/ 1805142 w 2067131"/>
              <a:gd name="connsiteY244" fmla="*/ 1214799 h 1343975"/>
              <a:gd name="connsiteX245" fmla="*/ 1798982 w 2067131"/>
              <a:gd name="connsiteY245" fmla="*/ 1218375 h 1343975"/>
              <a:gd name="connsiteX246" fmla="*/ 1795902 w 2067131"/>
              <a:gd name="connsiteY246" fmla="*/ 1220144 h 1343975"/>
              <a:gd name="connsiteX247" fmla="*/ 1792743 w 2067131"/>
              <a:gd name="connsiteY247" fmla="*/ 1221773 h 1343975"/>
              <a:gd name="connsiteX248" fmla="*/ 1780085 w 2067131"/>
              <a:gd name="connsiteY248" fmla="*/ 1228290 h 1343975"/>
              <a:gd name="connsiteX249" fmla="*/ 1767130 w 2067131"/>
              <a:gd name="connsiteY249" fmla="*/ 1234172 h 1343975"/>
              <a:gd name="connsiteX250" fmla="*/ 1763891 w 2067131"/>
              <a:gd name="connsiteY250" fmla="*/ 1235642 h 1343975"/>
              <a:gd name="connsiteX251" fmla="*/ 1760573 w 2067131"/>
              <a:gd name="connsiteY251" fmla="*/ 1236954 h 1343975"/>
              <a:gd name="connsiteX252" fmla="*/ 1753956 w 2067131"/>
              <a:gd name="connsiteY252" fmla="*/ 1239577 h 1343975"/>
              <a:gd name="connsiteX253" fmla="*/ 1747339 w 2067131"/>
              <a:gd name="connsiteY253" fmla="*/ 1242200 h 1343975"/>
              <a:gd name="connsiteX254" fmla="*/ 1740603 w 2067131"/>
              <a:gd name="connsiteY254" fmla="*/ 1244485 h 1343975"/>
              <a:gd name="connsiteX255" fmla="*/ 1733867 w 2067131"/>
              <a:gd name="connsiteY255" fmla="*/ 1246770 h 1343975"/>
              <a:gd name="connsiteX256" fmla="*/ 1730489 w 2067131"/>
              <a:gd name="connsiteY256" fmla="*/ 1247922 h 1343975"/>
              <a:gd name="connsiteX257" fmla="*/ 1727071 w 2067131"/>
              <a:gd name="connsiteY257" fmla="*/ 1248896 h 1343975"/>
              <a:gd name="connsiteX258" fmla="*/ 1713381 w 2067131"/>
              <a:gd name="connsiteY258" fmla="*/ 1252810 h 1343975"/>
              <a:gd name="connsiteX259" fmla="*/ 1699511 w 2067131"/>
              <a:gd name="connsiteY259" fmla="*/ 1256029 h 1343975"/>
              <a:gd name="connsiteX260" fmla="*/ 1685543 w 2067131"/>
              <a:gd name="connsiteY260" fmla="*/ 1258752 h 1343975"/>
              <a:gd name="connsiteX261" fmla="*/ 1678528 w 2067131"/>
              <a:gd name="connsiteY261" fmla="*/ 1260003 h 1343975"/>
              <a:gd name="connsiteX262" fmla="*/ 1671474 w 2067131"/>
              <a:gd name="connsiteY262" fmla="*/ 1260977 h 1343975"/>
              <a:gd name="connsiteX263" fmla="*/ 1657347 w 2067131"/>
              <a:gd name="connsiteY263" fmla="*/ 1262706 h 1343975"/>
              <a:gd name="connsiteX264" fmla="*/ 1643139 w 2067131"/>
              <a:gd name="connsiteY264" fmla="*/ 1263799 h 1343975"/>
              <a:gd name="connsiteX265" fmla="*/ 1636026 w 2067131"/>
              <a:gd name="connsiteY265" fmla="*/ 1264136 h 1343975"/>
              <a:gd name="connsiteX266" fmla="*/ 1628892 w 2067131"/>
              <a:gd name="connsiteY266" fmla="*/ 1264315 h 1343975"/>
              <a:gd name="connsiteX267" fmla="*/ 1621759 w 2067131"/>
              <a:gd name="connsiteY267" fmla="*/ 1264514 h 1343975"/>
              <a:gd name="connsiteX268" fmla="*/ 503838 w 2067131"/>
              <a:gd name="connsiteY268" fmla="*/ 1264514 h 1343975"/>
              <a:gd name="connsiteX269" fmla="*/ 443910 w 2067131"/>
              <a:gd name="connsiteY269" fmla="*/ 1264474 h 1343975"/>
              <a:gd name="connsiteX270" fmla="*/ 387160 w 2067131"/>
              <a:gd name="connsiteY270" fmla="*/ 1259825 h 1343975"/>
              <a:gd name="connsiteX271" fmla="*/ 279384 w 2067131"/>
              <a:gd name="connsiteY271" fmla="*/ 1224495 h 1343975"/>
              <a:gd name="connsiteX272" fmla="*/ 254526 w 2067131"/>
              <a:gd name="connsiteY272" fmla="*/ 1210606 h 1343975"/>
              <a:gd name="connsiteX273" fmla="*/ 242564 w 2067131"/>
              <a:gd name="connsiteY273" fmla="*/ 1202876 h 1343975"/>
              <a:gd name="connsiteX274" fmla="*/ 236703 w 2067131"/>
              <a:gd name="connsiteY274" fmla="*/ 1198823 h 1343975"/>
              <a:gd name="connsiteX275" fmla="*/ 230920 w 2067131"/>
              <a:gd name="connsiteY275" fmla="*/ 1194670 h 1343975"/>
              <a:gd name="connsiteX276" fmla="*/ 187603 w 2067131"/>
              <a:gd name="connsiteY276" fmla="*/ 1157731 h 1343975"/>
              <a:gd name="connsiteX277" fmla="*/ 150525 w 2067131"/>
              <a:gd name="connsiteY277" fmla="*/ 1114513 h 1343975"/>
              <a:gd name="connsiteX278" fmla="*/ 120581 w 2067131"/>
              <a:gd name="connsiteY278" fmla="*/ 1066090 h 1343975"/>
              <a:gd name="connsiteX279" fmla="*/ 117362 w 2067131"/>
              <a:gd name="connsiteY279" fmla="*/ 1059731 h 1343975"/>
              <a:gd name="connsiteX280" fmla="*/ 114242 w 2067131"/>
              <a:gd name="connsiteY280" fmla="*/ 1053333 h 1343975"/>
              <a:gd name="connsiteX281" fmla="*/ 108420 w 2067131"/>
              <a:gd name="connsiteY281" fmla="*/ 1040338 h 1343975"/>
              <a:gd name="connsiteX282" fmla="*/ 98445 w 2067131"/>
              <a:gd name="connsiteY282" fmla="*/ 1013652 h 1343975"/>
              <a:gd name="connsiteX283" fmla="*/ 96180 w 2067131"/>
              <a:gd name="connsiteY283" fmla="*/ 1006896 h 1343975"/>
              <a:gd name="connsiteX284" fmla="*/ 94193 w 2067131"/>
              <a:gd name="connsiteY284" fmla="*/ 1000061 h 1343975"/>
              <a:gd name="connsiteX285" fmla="*/ 90418 w 2067131"/>
              <a:gd name="connsiteY285" fmla="*/ 986330 h 1343975"/>
              <a:gd name="connsiteX286" fmla="*/ 87238 w 2067131"/>
              <a:gd name="connsiteY286" fmla="*/ 972441 h 1343975"/>
              <a:gd name="connsiteX287" fmla="*/ 84635 w 2067131"/>
              <a:gd name="connsiteY287" fmla="*/ 958433 h 1343975"/>
              <a:gd name="connsiteX288" fmla="*/ 79449 w 2067131"/>
              <a:gd name="connsiteY288" fmla="*/ 901703 h 1343975"/>
              <a:gd name="connsiteX289" fmla="*/ 82887 w 2067131"/>
              <a:gd name="connsiteY289" fmla="*/ 844814 h 1343975"/>
              <a:gd name="connsiteX290" fmla="*/ 85132 w 2067131"/>
              <a:gd name="connsiteY290" fmla="*/ 830746 h 1343975"/>
              <a:gd name="connsiteX291" fmla="*/ 87854 w 2067131"/>
              <a:gd name="connsiteY291" fmla="*/ 816758 h 1343975"/>
              <a:gd name="connsiteX292" fmla="*/ 91093 w 2067131"/>
              <a:gd name="connsiteY292" fmla="*/ 802888 h 1343975"/>
              <a:gd name="connsiteX293" fmla="*/ 94968 w 2067131"/>
              <a:gd name="connsiteY293" fmla="*/ 789178 h 1343975"/>
              <a:gd name="connsiteX294" fmla="*/ 115514 w 2067131"/>
              <a:gd name="connsiteY294" fmla="*/ 736104 h 1343975"/>
              <a:gd name="connsiteX295" fmla="*/ 180052 w 2067131"/>
              <a:gd name="connsiteY295" fmla="*/ 642754 h 1343975"/>
              <a:gd name="connsiteX296" fmla="*/ 269945 w 2067131"/>
              <a:gd name="connsiteY296" fmla="*/ 573486 h 1343975"/>
              <a:gd name="connsiteX297" fmla="*/ 321886 w 2067131"/>
              <a:gd name="connsiteY297" fmla="*/ 550238 h 1343975"/>
              <a:gd name="connsiteX298" fmla="*/ 335378 w 2067131"/>
              <a:gd name="connsiteY298" fmla="*/ 545688 h 1343975"/>
              <a:gd name="connsiteX299" fmla="*/ 349069 w 2067131"/>
              <a:gd name="connsiteY299" fmla="*/ 541753 h 1343975"/>
              <a:gd name="connsiteX300" fmla="*/ 362879 w 2067131"/>
              <a:gd name="connsiteY300" fmla="*/ 538316 h 1343975"/>
              <a:gd name="connsiteX301" fmla="*/ 376808 w 2067131"/>
              <a:gd name="connsiteY301" fmla="*/ 535375 h 1343975"/>
              <a:gd name="connsiteX302" fmla="*/ 433418 w 2067131"/>
              <a:gd name="connsiteY302" fmla="*/ 529175 h 1343975"/>
              <a:gd name="connsiteX303" fmla="*/ 447784 w 2067131"/>
              <a:gd name="connsiteY303" fmla="*/ 528858 h 1343975"/>
              <a:gd name="connsiteX304" fmla="*/ 519258 w 2067131"/>
              <a:gd name="connsiteY304" fmla="*/ 528858 h 1343975"/>
              <a:gd name="connsiteX305" fmla="*/ 534101 w 2067131"/>
              <a:gd name="connsiteY305" fmla="*/ 528381 h 1343975"/>
              <a:gd name="connsiteX306" fmla="*/ 548010 w 2067131"/>
              <a:gd name="connsiteY306" fmla="*/ 526096 h 1343975"/>
              <a:gd name="connsiteX307" fmla="*/ 570046 w 2067131"/>
              <a:gd name="connsiteY307" fmla="*/ 508689 h 1343975"/>
              <a:gd name="connsiteX308" fmla="*/ 572987 w 2067131"/>
              <a:gd name="connsiteY308" fmla="*/ 502331 h 1343975"/>
              <a:gd name="connsiteX309" fmla="*/ 574914 w 2067131"/>
              <a:gd name="connsiteY309" fmla="*/ 495436 h 1343975"/>
              <a:gd name="connsiteX310" fmla="*/ 578372 w 2067131"/>
              <a:gd name="connsiteY310" fmla="*/ 481229 h 1343975"/>
              <a:gd name="connsiteX311" fmla="*/ 580895 w 2067131"/>
              <a:gd name="connsiteY311" fmla="*/ 468730 h 1343975"/>
              <a:gd name="connsiteX312" fmla="*/ 583081 w 2067131"/>
              <a:gd name="connsiteY312" fmla="*/ 460345 h 1343975"/>
              <a:gd name="connsiteX313" fmla="*/ 585525 w 2067131"/>
              <a:gd name="connsiteY313" fmla="*/ 452039 h 1343975"/>
              <a:gd name="connsiteX314" fmla="*/ 588227 w 2067131"/>
              <a:gd name="connsiteY314" fmla="*/ 443793 h 1343975"/>
              <a:gd name="connsiteX315" fmla="*/ 601838 w 2067131"/>
              <a:gd name="connsiteY315" fmla="*/ 411921 h 1343975"/>
              <a:gd name="connsiteX316" fmla="*/ 619662 w 2067131"/>
              <a:gd name="connsiteY316" fmla="*/ 382195 h 1343975"/>
              <a:gd name="connsiteX317" fmla="*/ 629995 w 2067131"/>
              <a:gd name="connsiteY317" fmla="*/ 368266 h 1343975"/>
              <a:gd name="connsiteX318" fmla="*/ 641341 w 2067131"/>
              <a:gd name="connsiteY318" fmla="*/ 355132 h 1343975"/>
              <a:gd name="connsiteX319" fmla="*/ 661251 w 2067131"/>
              <a:gd name="connsiteY319" fmla="*/ 335619 h 1343975"/>
              <a:gd name="connsiteX320" fmla="*/ 683227 w 2067131"/>
              <a:gd name="connsiteY320" fmla="*/ 318491 h 1343975"/>
              <a:gd name="connsiteX321" fmla="*/ 706873 w 2067131"/>
              <a:gd name="connsiteY321" fmla="*/ 303747 h 1343975"/>
              <a:gd name="connsiteX322" fmla="*/ 732028 w 2067131"/>
              <a:gd name="connsiteY322" fmla="*/ 291805 h 1343975"/>
              <a:gd name="connsiteX323" fmla="*/ 840977 w 2067131"/>
              <a:gd name="connsiteY323" fmla="*/ 273068 h 1343975"/>
              <a:gd name="connsiteX324" fmla="*/ 872332 w 2067131"/>
              <a:gd name="connsiteY324" fmla="*/ 276565 h 1343975"/>
              <a:gd name="connsiteX325" fmla="*/ 887831 w 2067131"/>
              <a:gd name="connsiteY325" fmla="*/ 279724 h 1343975"/>
              <a:gd name="connsiteX326" fmla="*/ 895501 w 2067131"/>
              <a:gd name="connsiteY326" fmla="*/ 281652 h 1343975"/>
              <a:gd name="connsiteX327" fmla="*/ 897786 w 2067131"/>
              <a:gd name="connsiteY327" fmla="*/ 282268 h 1343975"/>
              <a:gd name="connsiteX328" fmla="*/ 900488 w 2067131"/>
              <a:gd name="connsiteY328" fmla="*/ 283063 h 1343975"/>
              <a:gd name="connsiteX329" fmla="*/ 905893 w 2067131"/>
              <a:gd name="connsiteY329" fmla="*/ 284672 h 1343975"/>
              <a:gd name="connsiteX330" fmla="*/ 916623 w 2067131"/>
              <a:gd name="connsiteY330" fmla="*/ 287970 h 1343975"/>
              <a:gd name="connsiteX331" fmla="*/ 921948 w 2067131"/>
              <a:gd name="connsiteY331" fmla="*/ 289381 h 1343975"/>
              <a:gd name="connsiteX332" fmla="*/ 927134 w 2067131"/>
              <a:gd name="connsiteY332" fmla="*/ 290494 h 1343975"/>
              <a:gd name="connsiteX333" fmla="*/ 948137 w 2067131"/>
              <a:gd name="connsiteY333" fmla="*/ 289500 h 1343975"/>
              <a:gd name="connsiteX334" fmla="*/ 965623 w 2067131"/>
              <a:gd name="connsiteY334" fmla="*/ 277539 h 1343975"/>
              <a:gd name="connsiteX335" fmla="*/ 968723 w 2067131"/>
              <a:gd name="connsiteY335" fmla="*/ 273207 h 1343975"/>
              <a:gd name="connsiteX336" fmla="*/ 971723 w 2067131"/>
              <a:gd name="connsiteY336" fmla="*/ 268696 h 1343975"/>
              <a:gd name="connsiteX337" fmla="*/ 977625 w 2067131"/>
              <a:gd name="connsiteY337" fmla="*/ 259437 h 1343975"/>
              <a:gd name="connsiteX338" fmla="*/ 981957 w 2067131"/>
              <a:gd name="connsiteY338" fmla="*/ 251946 h 1343975"/>
              <a:gd name="connsiteX339" fmla="*/ 984142 w 2067131"/>
              <a:gd name="connsiteY339" fmla="*/ 248170 h 1343975"/>
              <a:gd name="connsiteX340" fmla="*/ 986010 w 2067131"/>
              <a:gd name="connsiteY340" fmla="*/ 245230 h 1343975"/>
              <a:gd name="connsiteX341" fmla="*/ 992746 w 2067131"/>
              <a:gd name="connsiteY341" fmla="*/ 234877 h 1343975"/>
              <a:gd name="connsiteX342" fmla="*/ 999840 w 2067131"/>
              <a:gd name="connsiteY342" fmla="*/ 224763 h 1343975"/>
              <a:gd name="connsiteX343" fmla="*/ 1007271 w 2067131"/>
              <a:gd name="connsiteY343" fmla="*/ 214908 h 1343975"/>
              <a:gd name="connsiteX344" fmla="*/ 1040335 w 2067131"/>
              <a:gd name="connsiteY344" fmla="*/ 178267 h 1343975"/>
              <a:gd name="connsiteX345" fmla="*/ 1061557 w 2067131"/>
              <a:gd name="connsiteY345" fmla="*/ 159330 h 1343975"/>
              <a:gd name="connsiteX346" fmla="*/ 1084288 w 2067131"/>
              <a:gd name="connsiteY346" fmla="*/ 142242 h 1343975"/>
              <a:gd name="connsiteX347" fmla="*/ 1133408 w 2067131"/>
              <a:gd name="connsiteY347" fmla="*/ 113708 h 1343975"/>
              <a:gd name="connsiteX348" fmla="*/ 1186461 w 2067131"/>
              <a:gd name="connsiteY348" fmla="*/ 93461 h 1343975"/>
              <a:gd name="connsiteX349" fmla="*/ 1242098 w 2067131"/>
              <a:gd name="connsiteY349" fmla="*/ 82115 h 1343975"/>
              <a:gd name="connsiteX350" fmla="*/ 1298875 w 2067131"/>
              <a:gd name="connsiteY350" fmla="*/ 79800 h 1343975"/>
              <a:gd name="connsiteX351" fmla="*/ 1300367 w 2067131"/>
              <a:gd name="connsiteY351" fmla="*/ 40822 h 1343975"/>
              <a:gd name="connsiteX352" fmla="*/ 1237349 w 2067131"/>
              <a:gd name="connsiteY352" fmla="*/ 43387 h 1343975"/>
              <a:gd name="connsiteX353" fmla="*/ 1175513 w 2067131"/>
              <a:gd name="connsiteY353" fmla="*/ 56005 h 1343975"/>
              <a:gd name="connsiteX354" fmla="*/ 1116538 w 2067131"/>
              <a:gd name="connsiteY354" fmla="*/ 78498 h 1343975"/>
              <a:gd name="connsiteX355" fmla="*/ 1061974 w 2067131"/>
              <a:gd name="connsiteY355" fmla="*/ 110191 h 1343975"/>
              <a:gd name="connsiteX356" fmla="*/ 1036739 w 2067131"/>
              <a:gd name="connsiteY356" fmla="*/ 129167 h 1343975"/>
              <a:gd name="connsiteX357" fmla="*/ 1013173 w 2067131"/>
              <a:gd name="connsiteY357" fmla="*/ 150190 h 1343975"/>
              <a:gd name="connsiteX358" fmla="*/ 976472 w 2067131"/>
              <a:gd name="connsiteY358" fmla="*/ 190884 h 1343975"/>
              <a:gd name="connsiteX359" fmla="*/ 968206 w 2067131"/>
              <a:gd name="connsiteY359" fmla="*/ 201833 h 1343975"/>
              <a:gd name="connsiteX360" fmla="*/ 960338 w 2067131"/>
              <a:gd name="connsiteY360" fmla="*/ 213059 h 1343975"/>
              <a:gd name="connsiteX361" fmla="*/ 952867 w 2067131"/>
              <a:gd name="connsiteY361" fmla="*/ 224564 h 1343975"/>
              <a:gd name="connsiteX362" fmla="*/ 951237 w 2067131"/>
              <a:gd name="connsiteY362" fmla="*/ 227127 h 1343975"/>
              <a:gd name="connsiteX363" fmla="*/ 950144 w 2067131"/>
              <a:gd name="connsiteY363" fmla="*/ 228995 h 1343975"/>
              <a:gd name="connsiteX364" fmla="*/ 947919 w 2067131"/>
              <a:gd name="connsiteY364" fmla="*/ 232771 h 1343975"/>
              <a:gd name="connsiteX365" fmla="*/ 942355 w 2067131"/>
              <a:gd name="connsiteY365" fmla="*/ 242765 h 1343975"/>
              <a:gd name="connsiteX366" fmla="*/ 933553 w 2067131"/>
              <a:gd name="connsiteY366" fmla="*/ 249700 h 1343975"/>
              <a:gd name="connsiteX367" fmla="*/ 922366 w 2067131"/>
              <a:gd name="connsiteY367" fmla="*/ 249183 h 1343975"/>
              <a:gd name="connsiteX368" fmla="*/ 911497 w 2067131"/>
              <a:gd name="connsiteY368" fmla="*/ 245587 h 1343975"/>
              <a:gd name="connsiteX369" fmla="*/ 908755 w 2067131"/>
              <a:gd name="connsiteY369" fmla="*/ 244792 h 1343975"/>
              <a:gd name="connsiteX370" fmla="*/ 907384 w 2067131"/>
              <a:gd name="connsiteY370" fmla="*/ 244395 h 1343975"/>
              <a:gd name="connsiteX371" fmla="*/ 905575 w 2067131"/>
              <a:gd name="connsiteY371" fmla="*/ 243918 h 1343975"/>
              <a:gd name="connsiteX372" fmla="*/ 896773 w 2067131"/>
              <a:gd name="connsiteY372" fmla="*/ 241712 h 1343975"/>
              <a:gd name="connsiteX373" fmla="*/ 878989 w 2067131"/>
              <a:gd name="connsiteY373" fmla="*/ 238096 h 1343975"/>
              <a:gd name="connsiteX374" fmla="*/ 842905 w 2067131"/>
              <a:gd name="connsiteY374" fmla="*/ 234082 h 1343975"/>
              <a:gd name="connsiteX375" fmla="*/ 717166 w 2067131"/>
              <a:gd name="connsiteY375" fmla="*/ 255701 h 1343975"/>
              <a:gd name="connsiteX376" fmla="*/ 688135 w 2067131"/>
              <a:gd name="connsiteY376" fmla="*/ 269491 h 1343975"/>
              <a:gd name="connsiteX377" fmla="*/ 660873 w 2067131"/>
              <a:gd name="connsiteY377" fmla="*/ 286480 h 1343975"/>
              <a:gd name="connsiteX378" fmla="*/ 635539 w 2067131"/>
              <a:gd name="connsiteY378" fmla="*/ 306231 h 1343975"/>
              <a:gd name="connsiteX379" fmla="*/ 612588 w 2067131"/>
              <a:gd name="connsiteY379" fmla="*/ 328704 h 1343975"/>
              <a:gd name="connsiteX380" fmla="*/ 599514 w 2067131"/>
              <a:gd name="connsiteY380" fmla="*/ 343825 h 1343975"/>
              <a:gd name="connsiteX381" fmla="*/ 587592 w 2067131"/>
              <a:gd name="connsiteY381" fmla="*/ 359881 h 1343975"/>
              <a:gd name="connsiteX382" fmla="*/ 567046 w 2067131"/>
              <a:gd name="connsiteY382" fmla="*/ 394157 h 1343975"/>
              <a:gd name="connsiteX383" fmla="*/ 551348 w 2067131"/>
              <a:gd name="connsiteY383" fmla="*/ 430917 h 1343975"/>
              <a:gd name="connsiteX384" fmla="*/ 548229 w 2067131"/>
              <a:gd name="connsiteY384" fmla="*/ 440415 h 1343975"/>
              <a:gd name="connsiteX385" fmla="*/ 545407 w 2067131"/>
              <a:gd name="connsiteY385" fmla="*/ 450012 h 1343975"/>
              <a:gd name="connsiteX386" fmla="*/ 542883 w 2067131"/>
              <a:gd name="connsiteY386" fmla="*/ 459689 h 1343975"/>
              <a:gd name="connsiteX387" fmla="*/ 541652 w 2067131"/>
              <a:gd name="connsiteY387" fmla="*/ 465511 h 1343975"/>
              <a:gd name="connsiteX388" fmla="*/ 540300 w 2067131"/>
              <a:gd name="connsiteY388" fmla="*/ 473022 h 1343975"/>
              <a:gd name="connsiteX389" fmla="*/ 538532 w 2067131"/>
              <a:gd name="connsiteY389" fmla="*/ 480433 h 1343975"/>
              <a:gd name="connsiteX390" fmla="*/ 526928 w 2067131"/>
              <a:gd name="connsiteY390" fmla="*/ 489474 h 1343975"/>
              <a:gd name="connsiteX391" fmla="*/ 519297 w 2067131"/>
              <a:gd name="connsiteY391" fmla="*/ 489753 h 1343975"/>
              <a:gd name="connsiteX392" fmla="*/ 447765 w 2067131"/>
              <a:gd name="connsiteY392" fmla="*/ 489753 h 1343975"/>
              <a:gd name="connsiteX393" fmla="*/ 432127 w 2067131"/>
              <a:gd name="connsiteY393" fmla="*/ 490090 h 1343975"/>
              <a:gd name="connsiteX394" fmla="*/ 369555 w 2067131"/>
              <a:gd name="connsiteY394" fmla="*/ 496946 h 1343975"/>
              <a:gd name="connsiteX395" fmla="*/ 354136 w 2067131"/>
              <a:gd name="connsiteY395" fmla="*/ 500184 h 1343975"/>
              <a:gd name="connsiteX396" fmla="*/ 338836 w 2067131"/>
              <a:gd name="connsiteY396" fmla="*/ 503980 h 1343975"/>
              <a:gd name="connsiteX397" fmla="*/ 323675 w 2067131"/>
              <a:gd name="connsiteY397" fmla="*/ 508331 h 1343975"/>
              <a:gd name="connsiteX398" fmla="*/ 308732 w 2067131"/>
              <a:gd name="connsiteY398" fmla="*/ 513378 h 1343975"/>
              <a:gd name="connsiteX399" fmla="*/ 251228 w 2067131"/>
              <a:gd name="connsiteY399" fmla="*/ 539130 h 1343975"/>
              <a:gd name="connsiteX400" fmla="*/ 151718 w 2067131"/>
              <a:gd name="connsiteY400" fmla="*/ 615770 h 1343975"/>
              <a:gd name="connsiteX401" fmla="*/ 80304 w 2067131"/>
              <a:gd name="connsiteY401" fmla="*/ 719095 h 1343975"/>
              <a:gd name="connsiteX402" fmla="*/ 57572 w 2067131"/>
              <a:gd name="connsiteY402" fmla="*/ 777851 h 1343975"/>
              <a:gd name="connsiteX403" fmla="*/ 53300 w 2067131"/>
              <a:gd name="connsiteY403" fmla="*/ 793032 h 1343975"/>
              <a:gd name="connsiteX404" fmla="*/ 49723 w 2067131"/>
              <a:gd name="connsiteY404" fmla="*/ 808392 h 1343975"/>
              <a:gd name="connsiteX405" fmla="*/ 46703 w 2067131"/>
              <a:gd name="connsiteY405" fmla="*/ 823851 h 1343975"/>
              <a:gd name="connsiteX406" fmla="*/ 44239 w 2067131"/>
              <a:gd name="connsiteY406" fmla="*/ 839409 h 1343975"/>
              <a:gd name="connsiteX407" fmla="*/ 40444 w 2067131"/>
              <a:gd name="connsiteY407" fmla="*/ 902219 h 1343975"/>
              <a:gd name="connsiteX408" fmla="*/ 46187 w 2067131"/>
              <a:gd name="connsiteY408" fmla="*/ 964890 h 1343975"/>
              <a:gd name="connsiteX409" fmla="*/ 49068 w 2067131"/>
              <a:gd name="connsiteY409" fmla="*/ 980389 h 1343975"/>
              <a:gd name="connsiteX410" fmla="*/ 52585 w 2067131"/>
              <a:gd name="connsiteY410" fmla="*/ 995748 h 1343975"/>
              <a:gd name="connsiteX411" fmla="*/ 56758 w 2067131"/>
              <a:gd name="connsiteY411" fmla="*/ 1010949 h 1343975"/>
              <a:gd name="connsiteX412" fmla="*/ 58963 w 2067131"/>
              <a:gd name="connsiteY412" fmla="*/ 1018520 h 1343975"/>
              <a:gd name="connsiteX413" fmla="*/ 61467 w 2067131"/>
              <a:gd name="connsiteY413" fmla="*/ 1025991 h 1343975"/>
              <a:gd name="connsiteX414" fmla="*/ 72515 w 2067131"/>
              <a:gd name="connsiteY414" fmla="*/ 1055498 h 1343975"/>
              <a:gd name="connsiteX415" fmla="*/ 78953 w 2067131"/>
              <a:gd name="connsiteY415" fmla="*/ 1069884 h 1343975"/>
              <a:gd name="connsiteX416" fmla="*/ 82390 w 2067131"/>
              <a:gd name="connsiteY416" fmla="*/ 1076978 h 1343975"/>
              <a:gd name="connsiteX417" fmla="*/ 85967 w 2067131"/>
              <a:gd name="connsiteY417" fmla="*/ 1084012 h 1343975"/>
              <a:gd name="connsiteX418" fmla="*/ 119091 w 2067131"/>
              <a:gd name="connsiteY418" fmla="*/ 1137562 h 1343975"/>
              <a:gd name="connsiteX419" fmla="*/ 160083 w 2067131"/>
              <a:gd name="connsiteY419" fmla="*/ 1185350 h 1343975"/>
              <a:gd name="connsiteX420" fmla="*/ 208010 w 2067131"/>
              <a:gd name="connsiteY420" fmla="*/ 1226204 h 1343975"/>
              <a:gd name="connsiteX421" fmla="*/ 214428 w 2067131"/>
              <a:gd name="connsiteY421" fmla="*/ 1230794 h 1343975"/>
              <a:gd name="connsiteX422" fmla="*/ 220906 w 2067131"/>
              <a:gd name="connsiteY422" fmla="*/ 1235265 h 1343975"/>
              <a:gd name="connsiteX423" fmla="*/ 234159 w 2067131"/>
              <a:gd name="connsiteY423" fmla="*/ 1243809 h 1343975"/>
              <a:gd name="connsiteX424" fmla="*/ 261680 w 2067131"/>
              <a:gd name="connsiteY424" fmla="*/ 1259188 h 1343975"/>
              <a:gd name="connsiteX425" fmla="*/ 381060 w 2067131"/>
              <a:gd name="connsiteY425" fmla="*/ 1298333 h 1343975"/>
              <a:gd name="connsiteX426" fmla="*/ 443830 w 2067131"/>
              <a:gd name="connsiteY426" fmla="*/ 1303479 h 1343975"/>
              <a:gd name="connsiteX427" fmla="*/ 503938 w 2067131"/>
              <a:gd name="connsiteY427" fmla="*/ 1303519 h 1343975"/>
              <a:gd name="connsiteX428" fmla="*/ 1584304 w 2067131"/>
              <a:gd name="connsiteY428" fmla="*/ 1303519 h 1343975"/>
              <a:gd name="connsiteX429" fmla="*/ 1614308 w 2067131"/>
              <a:gd name="connsiteY429" fmla="*/ 1303519 h 1343975"/>
              <a:gd name="connsiteX430" fmla="*/ 1621839 w 2067131"/>
              <a:gd name="connsiteY430" fmla="*/ 1303519 h 1343975"/>
              <a:gd name="connsiteX431" fmla="*/ 1629707 w 2067131"/>
              <a:gd name="connsiteY431" fmla="*/ 1303320 h 1343975"/>
              <a:gd name="connsiteX432" fmla="*/ 1637576 w 2067131"/>
              <a:gd name="connsiteY432" fmla="*/ 1303121 h 1343975"/>
              <a:gd name="connsiteX433" fmla="*/ 1645445 w 2067131"/>
              <a:gd name="connsiteY433" fmla="*/ 1302764 h 1343975"/>
              <a:gd name="connsiteX434" fmla="*/ 1661162 w 2067131"/>
              <a:gd name="connsiteY434" fmla="*/ 1301572 h 1343975"/>
              <a:gd name="connsiteX435" fmla="*/ 1676800 w 2067131"/>
              <a:gd name="connsiteY435" fmla="*/ 1299664 h 1343975"/>
              <a:gd name="connsiteX436" fmla="*/ 1684609 w 2067131"/>
              <a:gd name="connsiteY436" fmla="*/ 1298591 h 1343975"/>
              <a:gd name="connsiteX437" fmla="*/ 1692378 w 2067131"/>
              <a:gd name="connsiteY437" fmla="*/ 1297200 h 1343975"/>
              <a:gd name="connsiteX438" fmla="*/ 1707857 w 2067131"/>
              <a:gd name="connsiteY438" fmla="*/ 1294180 h 1343975"/>
              <a:gd name="connsiteX439" fmla="*/ 1723217 w 2067131"/>
              <a:gd name="connsiteY439" fmla="*/ 1290603 h 1343975"/>
              <a:gd name="connsiteX440" fmla="*/ 1738378 w 2067131"/>
              <a:gd name="connsiteY440" fmla="*/ 1286271 h 1343975"/>
              <a:gd name="connsiteX441" fmla="*/ 1742173 w 2067131"/>
              <a:gd name="connsiteY441" fmla="*/ 1285179 h 1343975"/>
              <a:gd name="connsiteX442" fmla="*/ 1745909 w 2067131"/>
              <a:gd name="connsiteY442" fmla="*/ 1283907 h 1343975"/>
              <a:gd name="connsiteX443" fmla="*/ 1753380 w 2067131"/>
              <a:gd name="connsiteY443" fmla="*/ 1281364 h 1343975"/>
              <a:gd name="connsiteX444" fmla="*/ 1760851 w 2067131"/>
              <a:gd name="connsiteY444" fmla="*/ 1278820 h 1343975"/>
              <a:gd name="connsiteX445" fmla="*/ 1768183 w 2067131"/>
              <a:gd name="connsiteY445" fmla="*/ 1275919 h 1343975"/>
              <a:gd name="connsiteX446" fmla="*/ 1775515 w 2067131"/>
              <a:gd name="connsiteY446" fmla="*/ 1273018 h 1343975"/>
              <a:gd name="connsiteX447" fmla="*/ 1779171 w 2067131"/>
              <a:gd name="connsiteY447" fmla="*/ 1271567 h 1343975"/>
              <a:gd name="connsiteX448" fmla="*/ 1782768 w 2067131"/>
              <a:gd name="connsiteY448" fmla="*/ 1269958 h 1343975"/>
              <a:gd name="connsiteX449" fmla="*/ 1797114 w 2067131"/>
              <a:gd name="connsiteY449" fmla="*/ 1263421 h 1343975"/>
              <a:gd name="connsiteX450" fmla="*/ 1811143 w 2067131"/>
              <a:gd name="connsiteY450" fmla="*/ 1256208 h 1343975"/>
              <a:gd name="connsiteX451" fmla="*/ 1814640 w 2067131"/>
              <a:gd name="connsiteY451" fmla="*/ 1254400 h 1343975"/>
              <a:gd name="connsiteX452" fmla="*/ 1818057 w 2067131"/>
              <a:gd name="connsiteY452" fmla="*/ 1252432 h 1343975"/>
              <a:gd name="connsiteX453" fmla="*/ 1824873 w 2067131"/>
              <a:gd name="connsiteY453" fmla="*/ 1248478 h 1343975"/>
              <a:gd name="connsiteX454" fmla="*/ 1831688 w 2067131"/>
              <a:gd name="connsiteY454" fmla="*/ 1244524 h 1343975"/>
              <a:gd name="connsiteX455" fmla="*/ 1838325 w 2067131"/>
              <a:gd name="connsiteY455" fmla="*/ 1240272 h 1343975"/>
              <a:gd name="connsiteX456" fmla="*/ 1844942 w 2067131"/>
              <a:gd name="connsiteY456" fmla="*/ 1236000 h 1343975"/>
              <a:gd name="connsiteX457" fmla="*/ 1848260 w 2067131"/>
              <a:gd name="connsiteY457" fmla="*/ 1233854 h 1343975"/>
              <a:gd name="connsiteX458" fmla="*/ 1851459 w 2067131"/>
              <a:gd name="connsiteY458" fmla="*/ 1231569 h 1343975"/>
              <a:gd name="connsiteX459" fmla="*/ 1864276 w 2067131"/>
              <a:gd name="connsiteY459" fmla="*/ 1222389 h 1343975"/>
              <a:gd name="connsiteX460" fmla="*/ 1876635 w 2067131"/>
              <a:gd name="connsiteY460" fmla="*/ 1212612 h 1343975"/>
              <a:gd name="connsiteX461" fmla="*/ 1922219 w 2067131"/>
              <a:gd name="connsiteY461" fmla="*/ 1169194 h 1343975"/>
              <a:gd name="connsiteX462" fmla="*/ 1922217 w 2067131"/>
              <a:gd name="connsiteY462" fmla="*/ 1169196 h 1343975"/>
              <a:gd name="connsiteX463" fmla="*/ 1922237 w 2067131"/>
              <a:gd name="connsiteY463" fmla="*/ 1169176 h 1343975"/>
              <a:gd name="connsiteX464" fmla="*/ 1922219 w 2067131"/>
              <a:gd name="connsiteY464" fmla="*/ 1169194 h 1343975"/>
              <a:gd name="connsiteX465" fmla="*/ 1990670 w 2067131"/>
              <a:gd name="connsiteY465" fmla="*/ 1063943 h 1343975"/>
              <a:gd name="connsiteX466" fmla="*/ 2002553 w 2067131"/>
              <a:gd name="connsiteY466" fmla="*/ 1034754 h 1343975"/>
              <a:gd name="connsiteX467" fmla="*/ 2007560 w 2067131"/>
              <a:gd name="connsiteY467" fmla="*/ 1019811 h 1343975"/>
              <a:gd name="connsiteX468" fmla="*/ 2009845 w 2067131"/>
              <a:gd name="connsiteY468" fmla="*/ 1012261 h 1343975"/>
              <a:gd name="connsiteX469" fmla="*/ 2011991 w 2067131"/>
              <a:gd name="connsiteY469" fmla="*/ 1004670 h 1343975"/>
              <a:gd name="connsiteX470" fmla="*/ 2014097 w 2067131"/>
              <a:gd name="connsiteY470" fmla="*/ 997080 h 1343975"/>
              <a:gd name="connsiteX471" fmla="*/ 2015866 w 2067131"/>
              <a:gd name="connsiteY471" fmla="*/ 989390 h 1343975"/>
              <a:gd name="connsiteX472" fmla="*/ 2017614 w 2067131"/>
              <a:gd name="connsiteY472" fmla="*/ 981700 h 1343975"/>
              <a:gd name="connsiteX473" fmla="*/ 2018489 w 2067131"/>
              <a:gd name="connsiteY473" fmla="*/ 977865 h 1343975"/>
              <a:gd name="connsiteX474" fmla="*/ 2019184 w 2067131"/>
              <a:gd name="connsiteY474" fmla="*/ 973991 h 1343975"/>
              <a:gd name="connsiteX475" fmla="*/ 2021926 w 2067131"/>
              <a:gd name="connsiteY475" fmla="*/ 958472 h 1343975"/>
              <a:gd name="connsiteX476" fmla="*/ 2023933 w 2067131"/>
              <a:gd name="connsiteY476" fmla="*/ 942854 h 1343975"/>
              <a:gd name="connsiteX477" fmla="*/ 2025384 w 2067131"/>
              <a:gd name="connsiteY477" fmla="*/ 927176 h 1343975"/>
              <a:gd name="connsiteX478" fmla="*/ 2026298 w 2067131"/>
              <a:gd name="connsiteY478" fmla="*/ 911459 h 1343975"/>
              <a:gd name="connsiteX479" fmla="*/ 2026675 w 2067131"/>
              <a:gd name="connsiteY479" fmla="*/ 895722 h 1343975"/>
              <a:gd name="connsiteX480" fmla="*/ 2026318 w 2067131"/>
              <a:gd name="connsiteY480" fmla="*/ 879984 h 1343975"/>
              <a:gd name="connsiteX481" fmla="*/ 2019105 w 2067131"/>
              <a:gd name="connsiteY481" fmla="*/ 817453 h 1343975"/>
              <a:gd name="connsiteX482" fmla="*/ 1976364 w 2067131"/>
              <a:gd name="connsiteY482" fmla="*/ 699344 h 1343975"/>
              <a:gd name="connsiteX483" fmla="*/ 1899585 w 2067131"/>
              <a:gd name="connsiteY483" fmla="*/ 599973 h 1343975"/>
              <a:gd name="connsiteX484" fmla="*/ 1796180 w 2067131"/>
              <a:gd name="connsiteY484" fmla="*/ 528698 h 1343975"/>
              <a:gd name="connsiteX485" fmla="*/ 1737424 w 2067131"/>
              <a:gd name="connsiteY485" fmla="*/ 505967 h 1343975"/>
              <a:gd name="connsiteX486" fmla="*/ 1729873 w 2067131"/>
              <a:gd name="connsiteY486" fmla="*/ 503701 h 1343975"/>
              <a:gd name="connsiteX487" fmla="*/ 1722243 w 2067131"/>
              <a:gd name="connsiteY487" fmla="*/ 501734 h 1343975"/>
              <a:gd name="connsiteX488" fmla="*/ 1714613 w 2067131"/>
              <a:gd name="connsiteY488" fmla="*/ 499787 h 1343975"/>
              <a:gd name="connsiteX489" fmla="*/ 1710778 w 2067131"/>
              <a:gd name="connsiteY489" fmla="*/ 498893 h 1343975"/>
              <a:gd name="connsiteX490" fmla="*/ 1707162 w 2067131"/>
              <a:gd name="connsiteY490" fmla="*/ 498138 h 1343975"/>
              <a:gd name="connsiteX491" fmla="*/ 1697067 w 2067131"/>
              <a:gd name="connsiteY491" fmla="*/ 496131 h 1343975"/>
              <a:gd name="connsiteX492" fmla="*/ 1687073 w 2067131"/>
              <a:gd name="connsiteY492" fmla="*/ 494541 h 1343975"/>
              <a:gd name="connsiteX493" fmla="*/ 1678707 w 2067131"/>
              <a:gd name="connsiteY493" fmla="*/ 490786 h 1343975"/>
              <a:gd name="connsiteX494" fmla="*/ 1673720 w 2067131"/>
              <a:gd name="connsiteY494" fmla="*/ 483096 h 1343975"/>
              <a:gd name="connsiteX495" fmla="*/ 1673084 w 2067131"/>
              <a:gd name="connsiteY495" fmla="*/ 478506 h 1343975"/>
              <a:gd name="connsiteX496" fmla="*/ 1673561 w 2067131"/>
              <a:gd name="connsiteY496" fmla="*/ 473896 h 1343975"/>
              <a:gd name="connsiteX497" fmla="*/ 1674614 w 2067131"/>
              <a:gd name="connsiteY497" fmla="*/ 464656 h 1343975"/>
              <a:gd name="connsiteX498" fmla="*/ 1675270 w 2067131"/>
              <a:gd name="connsiteY498" fmla="*/ 456887 h 1343975"/>
              <a:gd name="connsiteX499" fmla="*/ 1675608 w 2067131"/>
              <a:gd name="connsiteY499" fmla="*/ 451323 h 1343975"/>
              <a:gd name="connsiteX500" fmla="*/ 1675886 w 2067131"/>
              <a:gd name="connsiteY500" fmla="*/ 445243 h 1343975"/>
              <a:gd name="connsiteX501" fmla="*/ 1676144 w 2067131"/>
              <a:gd name="connsiteY501" fmla="*/ 433003 h 1343975"/>
              <a:gd name="connsiteX502" fmla="*/ 1675866 w 2067131"/>
              <a:gd name="connsiteY502" fmla="*/ 420842 h 1343975"/>
              <a:gd name="connsiteX503" fmla="*/ 1671634 w 2067131"/>
              <a:gd name="connsiteY503" fmla="*/ 372419 h 1343975"/>
              <a:gd name="connsiteX504" fmla="*/ 1645146 w 2067131"/>
              <a:gd name="connsiteY504" fmla="*/ 279009 h 1343975"/>
              <a:gd name="connsiteX505" fmla="*/ 1480621 w 2067131"/>
              <a:gd name="connsiteY505" fmla="*/ 93023 h 1343975"/>
              <a:gd name="connsiteX506" fmla="*/ 1363029 w 2067131"/>
              <a:gd name="connsiteY506" fmla="*/ 48255 h 1343975"/>
              <a:gd name="connsiteX507" fmla="*/ 1300367 w 2067131"/>
              <a:gd name="connsiteY507" fmla="*/ 40822 h 1343975"/>
              <a:gd name="connsiteX508" fmla="*/ 1301972 w 2067131"/>
              <a:gd name="connsiteY508" fmla="*/ 353 h 1343975"/>
              <a:gd name="connsiteX509" fmla="*/ 1371116 w 2067131"/>
              <a:gd name="connsiteY509" fmla="*/ 8574 h 1343975"/>
              <a:gd name="connsiteX510" fmla="*/ 1500928 w 2067131"/>
              <a:gd name="connsiteY510" fmla="*/ 57992 h 1343975"/>
              <a:gd name="connsiteX511" fmla="*/ 1682383 w 2067131"/>
              <a:gd name="connsiteY511" fmla="*/ 263152 h 1343975"/>
              <a:gd name="connsiteX512" fmla="*/ 1711632 w 2067131"/>
              <a:gd name="connsiteY512" fmla="*/ 366279 h 1343975"/>
              <a:gd name="connsiteX513" fmla="*/ 1716302 w 2067131"/>
              <a:gd name="connsiteY513" fmla="*/ 419670 h 1343975"/>
              <a:gd name="connsiteX514" fmla="*/ 1716580 w 2067131"/>
              <a:gd name="connsiteY514" fmla="*/ 433083 h 1343975"/>
              <a:gd name="connsiteX515" fmla="*/ 1716302 w 2067131"/>
              <a:gd name="connsiteY515" fmla="*/ 446714 h 1343975"/>
              <a:gd name="connsiteX516" fmla="*/ 1715984 w 2067131"/>
              <a:gd name="connsiteY516" fmla="*/ 453450 h 1343975"/>
              <a:gd name="connsiteX517" fmla="*/ 1715686 w 2067131"/>
              <a:gd name="connsiteY517" fmla="*/ 458596 h 1343975"/>
              <a:gd name="connsiteX518" fmla="*/ 1716222 w 2067131"/>
              <a:gd name="connsiteY518" fmla="*/ 458695 h 1343975"/>
              <a:gd name="connsiteX519" fmla="*/ 1719739 w 2067131"/>
              <a:gd name="connsiteY519" fmla="*/ 459431 h 1343975"/>
              <a:gd name="connsiteX520" fmla="*/ 1723952 w 2067131"/>
              <a:gd name="connsiteY520" fmla="*/ 460424 h 1343975"/>
              <a:gd name="connsiteX521" fmla="*/ 1732357 w 2067131"/>
              <a:gd name="connsiteY521" fmla="*/ 462570 h 1343975"/>
              <a:gd name="connsiteX522" fmla="*/ 1740762 w 2067131"/>
              <a:gd name="connsiteY522" fmla="*/ 464736 h 1343975"/>
              <a:gd name="connsiteX523" fmla="*/ 1749068 w 2067131"/>
              <a:gd name="connsiteY523" fmla="*/ 467220 h 1343975"/>
              <a:gd name="connsiteX524" fmla="*/ 1813726 w 2067131"/>
              <a:gd name="connsiteY524" fmla="*/ 492236 h 1343975"/>
              <a:gd name="connsiteX525" fmla="*/ 1927423 w 2067131"/>
              <a:gd name="connsiteY525" fmla="*/ 570605 h 1343975"/>
              <a:gd name="connsiteX526" fmla="*/ 2011812 w 2067131"/>
              <a:gd name="connsiteY526" fmla="*/ 679831 h 1343975"/>
              <a:gd name="connsiteX527" fmla="*/ 2058805 w 2067131"/>
              <a:gd name="connsiteY527" fmla="*/ 809723 h 1343975"/>
              <a:gd name="connsiteX528" fmla="*/ 2066734 w 2067131"/>
              <a:gd name="connsiteY528" fmla="*/ 878435 h 1343975"/>
              <a:gd name="connsiteX529" fmla="*/ 2066734 w 2067131"/>
              <a:gd name="connsiteY529" fmla="*/ 878494 h 1343975"/>
              <a:gd name="connsiteX530" fmla="*/ 2067131 w 2067131"/>
              <a:gd name="connsiteY530" fmla="*/ 895761 h 1343975"/>
              <a:gd name="connsiteX531" fmla="*/ 2066714 w 2067131"/>
              <a:gd name="connsiteY531" fmla="*/ 913029 h 1343975"/>
              <a:gd name="connsiteX532" fmla="*/ 2065720 w 2067131"/>
              <a:gd name="connsiteY532" fmla="*/ 930276 h 1343975"/>
              <a:gd name="connsiteX533" fmla="*/ 2064111 w 2067131"/>
              <a:gd name="connsiteY533" fmla="*/ 947484 h 1343975"/>
              <a:gd name="connsiteX534" fmla="*/ 2061905 w 2067131"/>
              <a:gd name="connsiteY534" fmla="*/ 964652 h 1343975"/>
              <a:gd name="connsiteX535" fmla="*/ 2058905 w 2067131"/>
              <a:gd name="connsiteY535" fmla="*/ 981700 h 1343975"/>
              <a:gd name="connsiteX536" fmla="*/ 2058130 w 2067131"/>
              <a:gd name="connsiteY536" fmla="*/ 985952 h 1343975"/>
              <a:gd name="connsiteX537" fmla="*/ 2057176 w 2067131"/>
              <a:gd name="connsiteY537" fmla="*/ 990185 h 1343975"/>
              <a:gd name="connsiteX538" fmla="*/ 2055249 w 2067131"/>
              <a:gd name="connsiteY538" fmla="*/ 998630 h 1343975"/>
              <a:gd name="connsiteX539" fmla="*/ 2053301 w 2067131"/>
              <a:gd name="connsiteY539" fmla="*/ 1007075 h 1343975"/>
              <a:gd name="connsiteX540" fmla="*/ 2050996 w 2067131"/>
              <a:gd name="connsiteY540" fmla="*/ 1015420 h 1343975"/>
              <a:gd name="connsiteX541" fmla="*/ 2048652 w 2067131"/>
              <a:gd name="connsiteY541" fmla="*/ 1023766 h 1343975"/>
              <a:gd name="connsiteX542" fmla="*/ 2046148 w 2067131"/>
              <a:gd name="connsiteY542" fmla="*/ 1032051 h 1343975"/>
              <a:gd name="connsiteX543" fmla="*/ 2040624 w 2067131"/>
              <a:gd name="connsiteY543" fmla="*/ 1048484 h 1343975"/>
              <a:gd name="connsiteX544" fmla="*/ 2027570 w 2067131"/>
              <a:gd name="connsiteY544" fmla="*/ 1080575 h 1343975"/>
              <a:gd name="connsiteX545" fmla="*/ 1952321 w 2067131"/>
              <a:gd name="connsiteY545" fmla="*/ 1196259 h 1343975"/>
              <a:gd name="connsiteX546" fmla="*/ 1902208 w 2067131"/>
              <a:gd name="connsiteY546" fmla="*/ 1243988 h 1343975"/>
              <a:gd name="connsiteX547" fmla="*/ 1888617 w 2067131"/>
              <a:gd name="connsiteY547" fmla="*/ 1254737 h 1343975"/>
              <a:gd name="connsiteX548" fmla="*/ 1874529 w 2067131"/>
              <a:gd name="connsiteY548" fmla="*/ 1264832 h 1343975"/>
              <a:gd name="connsiteX549" fmla="*/ 1870992 w 2067131"/>
              <a:gd name="connsiteY549" fmla="*/ 1267335 h 1343975"/>
              <a:gd name="connsiteX550" fmla="*/ 1867356 w 2067131"/>
              <a:gd name="connsiteY550" fmla="*/ 1269700 h 1343975"/>
              <a:gd name="connsiteX551" fmla="*/ 1860063 w 2067131"/>
              <a:gd name="connsiteY551" fmla="*/ 1274409 h 1343975"/>
              <a:gd name="connsiteX552" fmla="*/ 1852771 w 2067131"/>
              <a:gd name="connsiteY552" fmla="*/ 1279078 h 1343975"/>
              <a:gd name="connsiteX553" fmla="*/ 1845280 w 2067131"/>
              <a:gd name="connsiteY553" fmla="*/ 1283430 h 1343975"/>
              <a:gd name="connsiteX554" fmla="*/ 1837769 w 2067131"/>
              <a:gd name="connsiteY554" fmla="*/ 1287762 h 1343975"/>
              <a:gd name="connsiteX555" fmla="*/ 1833993 w 2067131"/>
              <a:gd name="connsiteY555" fmla="*/ 1289908 h 1343975"/>
              <a:gd name="connsiteX556" fmla="*/ 1830139 w 2067131"/>
              <a:gd name="connsiteY556" fmla="*/ 1291895 h 1343975"/>
              <a:gd name="connsiteX557" fmla="*/ 1814699 w 2067131"/>
              <a:gd name="connsiteY557" fmla="*/ 1299823 h 1343975"/>
              <a:gd name="connsiteX558" fmla="*/ 1798903 w 2067131"/>
              <a:gd name="connsiteY558" fmla="*/ 1307016 h 1343975"/>
              <a:gd name="connsiteX559" fmla="*/ 1794948 w 2067131"/>
              <a:gd name="connsiteY559" fmla="*/ 1308784 h 1343975"/>
              <a:gd name="connsiteX560" fmla="*/ 1790915 w 2067131"/>
              <a:gd name="connsiteY560" fmla="*/ 1310394 h 1343975"/>
              <a:gd name="connsiteX561" fmla="*/ 1782847 w 2067131"/>
              <a:gd name="connsiteY561" fmla="*/ 1313593 h 1343975"/>
              <a:gd name="connsiteX562" fmla="*/ 1774760 w 2067131"/>
              <a:gd name="connsiteY562" fmla="*/ 1316772 h 1343975"/>
              <a:gd name="connsiteX563" fmla="*/ 1766554 w 2067131"/>
              <a:gd name="connsiteY563" fmla="*/ 1319594 h 1343975"/>
              <a:gd name="connsiteX564" fmla="*/ 1758327 w 2067131"/>
              <a:gd name="connsiteY564" fmla="*/ 1322376 h 1343975"/>
              <a:gd name="connsiteX565" fmla="*/ 1754214 w 2067131"/>
              <a:gd name="connsiteY565" fmla="*/ 1323767 h 1343975"/>
              <a:gd name="connsiteX566" fmla="*/ 1750041 w 2067131"/>
              <a:gd name="connsiteY566" fmla="*/ 1324979 h 1343975"/>
              <a:gd name="connsiteX567" fmla="*/ 1733351 w 2067131"/>
              <a:gd name="connsiteY567" fmla="*/ 1329728 h 1343975"/>
              <a:gd name="connsiteX568" fmla="*/ 1716441 w 2067131"/>
              <a:gd name="connsiteY568" fmla="*/ 1333682 h 1343975"/>
              <a:gd name="connsiteX569" fmla="*/ 1699412 w 2067131"/>
              <a:gd name="connsiteY569" fmla="*/ 1337020 h 1343975"/>
              <a:gd name="connsiteX570" fmla="*/ 1690868 w 2067131"/>
              <a:gd name="connsiteY570" fmla="*/ 1338530 h 1343975"/>
              <a:gd name="connsiteX571" fmla="*/ 1682284 w 2067131"/>
              <a:gd name="connsiteY571" fmla="*/ 1339722 h 1343975"/>
              <a:gd name="connsiteX572" fmla="*/ 1665076 w 2067131"/>
              <a:gd name="connsiteY572" fmla="*/ 1341809 h 1343975"/>
              <a:gd name="connsiteX573" fmla="*/ 1647809 w 2067131"/>
              <a:gd name="connsiteY573" fmla="*/ 1343140 h 1343975"/>
              <a:gd name="connsiteX574" fmla="*/ 1639165 w 2067131"/>
              <a:gd name="connsiteY574" fmla="*/ 1343538 h 1343975"/>
              <a:gd name="connsiteX575" fmla="*/ 1630522 w 2067131"/>
              <a:gd name="connsiteY575" fmla="*/ 1343756 h 1343975"/>
              <a:gd name="connsiteX576" fmla="*/ 1621878 w 2067131"/>
              <a:gd name="connsiteY576" fmla="*/ 1343975 h 1343975"/>
              <a:gd name="connsiteX577" fmla="*/ 503938 w 2067131"/>
              <a:gd name="connsiteY577" fmla="*/ 1343975 h 1343975"/>
              <a:gd name="connsiteX578" fmla="*/ 443632 w 2067131"/>
              <a:gd name="connsiteY578" fmla="*/ 1343935 h 1343975"/>
              <a:gd name="connsiteX579" fmla="*/ 374642 w 2067131"/>
              <a:gd name="connsiteY579" fmla="*/ 1338272 h 1343975"/>
              <a:gd name="connsiteX580" fmla="*/ 243240 w 2067131"/>
              <a:gd name="connsiteY580" fmla="*/ 1295193 h 1343975"/>
              <a:gd name="connsiteX581" fmla="*/ 212978 w 2067131"/>
              <a:gd name="connsiteY581" fmla="*/ 1278264 h 1343975"/>
              <a:gd name="connsiteX582" fmla="*/ 198413 w 2067131"/>
              <a:gd name="connsiteY582" fmla="*/ 1268865 h 1343975"/>
              <a:gd name="connsiteX583" fmla="*/ 191279 w 2067131"/>
              <a:gd name="connsiteY583" fmla="*/ 1263937 h 1343975"/>
              <a:gd name="connsiteX584" fmla="*/ 184225 w 2067131"/>
              <a:gd name="connsiteY584" fmla="*/ 1258890 h 1343975"/>
              <a:gd name="connsiteX585" fmla="*/ 131549 w 2067131"/>
              <a:gd name="connsiteY585" fmla="*/ 1213964 h 1343975"/>
              <a:gd name="connsiteX586" fmla="*/ 86483 w 2067131"/>
              <a:gd name="connsiteY586" fmla="*/ 1161447 h 1343975"/>
              <a:gd name="connsiteX587" fmla="*/ 50061 w 2067131"/>
              <a:gd name="connsiteY587" fmla="*/ 1102591 h 1343975"/>
              <a:gd name="connsiteX588" fmla="*/ 46147 w 2067131"/>
              <a:gd name="connsiteY588" fmla="*/ 1094861 h 1343975"/>
              <a:gd name="connsiteX589" fmla="*/ 42371 w 2067131"/>
              <a:gd name="connsiteY589" fmla="*/ 1087072 h 1343975"/>
              <a:gd name="connsiteX590" fmla="*/ 35278 w 2067131"/>
              <a:gd name="connsiteY590" fmla="*/ 1071255 h 1343975"/>
              <a:gd name="connsiteX591" fmla="*/ 23117 w 2067131"/>
              <a:gd name="connsiteY591" fmla="*/ 1038807 h 1343975"/>
              <a:gd name="connsiteX592" fmla="*/ 20375 w 2067131"/>
              <a:gd name="connsiteY592" fmla="*/ 1030581 h 1343975"/>
              <a:gd name="connsiteX593" fmla="*/ 17931 w 2067131"/>
              <a:gd name="connsiteY593" fmla="*/ 1022275 h 1343975"/>
              <a:gd name="connsiteX594" fmla="*/ 13341 w 2067131"/>
              <a:gd name="connsiteY594" fmla="*/ 1005564 h 1343975"/>
              <a:gd name="connsiteX595" fmla="*/ 9486 w 2067131"/>
              <a:gd name="connsiteY595" fmla="*/ 988675 h 1343975"/>
              <a:gd name="connsiteX596" fmla="*/ 6327 w 2067131"/>
              <a:gd name="connsiteY596" fmla="*/ 971646 h 1343975"/>
              <a:gd name="connsiteX597" fmla="*/ 28 w 2067131"/>
              <a:gd name="connsiteY597" fmla="*/ 902855 h 1343975"/>
              <a:gd name="connsiteX598" fmla="*/ 4161 w 2067131"/>
              <a:gd name="connsiteY598" fmla="*/ 833885 h 1343975"/>
              <a:gd name="connsiteX599" fmla="*/ 6883 w 2067131"/>
              <a:gd name="connsiteY599" fmla="*/ 816777 h 1343975"/>
              <a:gd name="connsiteX600" fmla="*/ 10221 w 2067131"/>
              <a:gd name="connsiteY600" fmla="*/ 799768 h 1343975"/>
              <a:gd name="connsiteX601" fmla="*/ 14176 w 2067131"/>
              <a:gd name="connsiteY601" fmla="*/ 782898 h 1343975"/>
              <a:gd name="connsiteX602" fmla="*/ 18885 w 2067131"/>
              <a:gd name="connsiteY602" fmla="*/ 766207 h 1343975"/>
              <a:gd name="connsiteX603" fmla="*/ 43902 w 2067131"/>
              <a:gd name="connsiteY603" fmla="*/ 701569 h 1343975"/>
              <a:gd name="connsiteX604" fmla="*/ 122449 w 2067131"/>
              <a:gd name="connsiteY604" fmla="*/ 587931 h 1343975"/>
              <a:gd name="connsiteX605" fmla="*/ 231894 w 2067131"/>
              <a:gd name="connsiteY605" fmla="*/ 503642 h 1343975"/>
              <a:gd name="connsiteX606" fmla="*/ 295181 w 2067131"/>
              <a:gd name="connsiteY606" fmla="*/ 475307 h 1343975"/>
              <a:gd name="connsiteX607" fmla="*/ 311633 w 2067131"/>
              <a:gd name="connsiteY607" fmla="*/ 469763 h 1343975"/>
              <a:gd name="connsiteX608" fmla="*/ 328305 w 2067131"/>
              <a:gd name="connsiteY608" fmla="*/ 464954 h 1343975"/>
              <a:gd name="connsiteX609" fmla="*/ 345135 w 2067131"/>
              <a:gd name="connsiteY609" fmla="*/ 460762 h 1343975"/>
              <a:gd name="connsiteX610" fmla="*/ 362104 w 2067131"/>
              <a:gd name="connsiteY610" fmla="*/ 457185 h 1343975"/>
              <a:gd name="connsiteX611" fmla="*/ 430855 w 2067131"/>
              <a:gd name="connsiteY611" fmla="*/ 449654 h 1343975"/>
              <a:gd name="connsiteX612" fmla="*/ 439499 w 2067131"/>
              <a:gd name="connsiteY612" fmla="*/ 449436 h 1343975"/>
              <a:gd name="connsiteX613" fmla="*/ 443810 w 2067131"/>
              <a:gd name="connsiteY613" fmla="*/ 449336 h 1343975"/>
              <a:gd name="connsiteX614" fmla="*/ 445936 w 2067131"/>
              <a:gd name="connsiteY614" fmla="*/ 449297 h 1343975"/>
              <a:gd name="connsiteX615" fmla="*/ 503838 w 2067131"/>
              <a:gd name="connsiteY615" fmla="*/ 449297 h 1343975"/>
              <a:gd name="connsiteX616" fmla="*/ 506441 w 2067131"/>
              <a:gd name="connsiteY616" fmla="*/ 439302 h 1343975"/>
              <a:gd name="connsiteX617" fmla="*/ 509660 w 2067131"/>
              <a:gd name="connsiteY617" fmla="*/ 428373 h 1343975"/>
              <a:gd name="connsiteX618" fmla="*/ 513217 w 2067131"/>
              <a:gd name="connsiteY618" fmla="*/ 417564 h 1343975"/>
              <a:gd name="connsiteX619" fmla="*/ 531081 w 2067131"/>
              <a:gd name="connsiteY619" fmla="*/ 375717 h 1343975"/>
              <a:gd name="connsiteX620" fmla="*/ 554448 w 2067131"/>
              <a:gd name="connsiteY620" fmla="*/ 336732 h 1343975"/>
              <a:gd name="connsiteX621" fmla="*/ 568000 w 2067131"/>
              <a:gd name="connsiteY621" fmla="*/ 318491 h 1343975"/>
              <a:gd name="connsiteX622" fmla="*/ 582843 w 2067131"/>
              <a:gd name="connsiteY622" fmla="*/ 301283 h 1343975"/>
              <a:gd name="connsiteX623" fmla="*/ 608932 w 2067131"/>
              <a:gd name="connsiteY623" fmla="*/ 275750 h 1343975"/>
              <a:gd name="connsiteX624" fmla="*/ 637724 w 2067131"/>
              <a:gd name="connsiteY624" fmla="*/ 253277 h 1343975"/>
              <a:gd name="connsiteX625" fmla="*/ 668762 w 2067131"/>
              <a:gd name="connsiteY625" fmla="*/ 233963 h 1343975"/>
              <a:gd name="connsiteX626" fmla="*/ 701806 w 2067131"/>
              <a:gd name="connsiteY626" fmla="*/ 218265 h 1343975"/>
              <a:gd name="connsiteX627" fmla="*/ 844911 w 2067131"/>
              <a:gd name="connsiteY627" fmla="*/ 193646 h 1343975"/>
              <a:gd name="connsiteX628" fmla="*/ 885904 w 2067131"/>
              <a:gd name="connsiteY628" fmla="*/ 198216 h 1343975"/>
              <a:gd name="connsiteX629" fmla="*/ 906052 w 2067131"/>
              <a:gd name="connsiteY629" fmla="*/ 202309 h 1343975"/>
              <a:gd name="connsiteX630" fmla="*/ 916007 w 2067131"/>
              <a:gd name="connsiteY630" fmla="*/ 204813 h 1343975"/>
              <a:gd name="connsiteX631" fmla="*/ 917239 w 2067131"/>
              <a:gd name="connsiteY631" fmla="*/ 205151 h 1343975"/>
              <a:gd name="connsiteX632" fmla="*/ 917299 w 2067131"/>
              <a:gd name="connsiteY632" fmla="*/ 205151 h 1343975"/>
              <a:gd name="connsiteX633" fmla="*/ 917617 w 2067131"/>
              <a:gd name="connsiteY633" fmla="*/ 204654 h 1343975"/>
              <a:gd name="connsiteX634" fmla="*/ 918630 w 2067131"/>
              <a:gd name="connsiteY634" fmla="*/ 203065 h 1343975"/>
              <a:gd name="connsiteX635" fmla="*/ 926876 w 2067131"/>
              <a:gd name="connsiteY635" fmla="*/ 190367 h 1343975"/>
              <a:gd name="connsiteX636" fmla="*/ 935560 w 2067131"/>
              <a:gd name="connsiteY636" fmla="*/ 177968 h 1343975"/>
              <a:gd name="connsiteX637" fmla="*/ 944680 w 2067131"/>
              <a:gd name="connsiteY637" fmla="*/ 165887 h 1343975"/>
              <a:gd name="connsiteX638" fmla="*/ 985176 w 2067131"/>
              <a:gd name="connsiteY638" fmla="*/ 121000 h 1343975"/>
              <a:gd name="connsiteX639" fmla="*/ 1011166 w 2067131"/>
              <a:gd name="connsiteY639" fmla="*/ 97832 h 1343975"/>
              <a:gd name="connsiteX640" fmla="*/ 1038984 w 2067131"/>
              <a:gd name="connsiteY640" fmla="*/ 76888 h 1343975"/>
              <a:gd name="connsiteX641" fmla="*/ 1099171 w 2067131"/>
              <a:gd name="connsiteY641" fmla="*/ 41937 h 1343975"/>
              <a:gd name="connsiteX642" fmla="*/ 1164266 w 2067131"/>
              <a:gd name="connsiteY642" fmla="*/ 17119 h 1343975"/>
              <a:gd name="connsiteX643" fmla="*/ 1232501 w 2067131"/>
              <a:gd name="connsiteY643" fmla="*/ 3190 h 1343975"/>
              <a:gd name="connsiteX644" fmla="*/ 1301972 w 2067131"/>
              <a:gd name="connsiteY644" fmla="*/ 353 h 134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Lst>
            <a:rect l="l" t="t" r="r" b="b"/>
            <a:pathLst>
              <a:path w="2067131" h="1343975">
                <a:moveTo>
                  <a:pt x="917120" y="205449"/>
                </a:moveTo>
                <a:lnTo>
                  <a:pt x="916951" y="205730"/>
                </a:lnTo>
                <a:lnTo>
                  <a:pt x="916842" y="205886"/>
                </a:lnTo>
                <a:lnTo>
                  <a:pt x="916782" y="205985"/>
                </a:lnTo>
                <a:lnTo>
                  <a:pt x="916941" y="205747"/>
                </a:lnTo>
                <a:lnTo>
                  <a:pt x="916951" y="205730"/>
                </a:lnTo>
                <a:lnTo>
                  <a:pt x="917120" y="205489"/>
                </a:lnTo>
                <a:close/>
                <a:moveTo>
                  <a:pt x="1297278" y="120285"/>
                </a:moveTo>
                <a:cubicBezTo>
                  <a:pt x="1280507" y="119471"/>
                  <a:pt x="1263598" y="120345"/>
                  <a:pt x="1246946" y="122332"/>
                </a:cubicBezTo>
                <a:cubicBezTo>
                  <a:pt x="1230295" y="124379"/>
                  <a:pt x="1213803" y="127677"/>
                  <a:pt x="1197708" y="132367"/>
                </a:cubicBezTo>
                <a:cubicBezTo>
                  <a:pt x="1181633" y="137076"/>
                  <a:pt x="1165935" y="143077"/>
                  <a:pt x="1150774" y="150270"/>
                </a:cubicBezTo>
                <a:cubicBezTo>
                  <a:pt x="1135593" y="157403"/>
                  <a:pt x="1121088" y="165987"/>
                  <a:pt x="1107278" y="175525"/>
                </a:cubicBezTo>
                <a:cubicBezTo>
                  <a:pt x="1100344" y="180254"/>
                  <a:pt x="1093707" y="185420"/>
                  <a:pt x="1087150" y="190666"/>
                </a:cubicBezTo>
                <a:cubicBezTo>
                  <a:pt x="1080712" y="196071"/>
                  <a:pt x="1074353" y="201555"/>
                  <a:pt x="1068352" y="207436"/>
                </a:cubicBezTo>
                <a:cubicBezTo>
                  <a:pt x="1057861" y="217550"/>
                  <a:pt x="1048065" y="228419"/>
                  <a:pt x="1039084" y="239884"/>
                </a:cubicBezTo>
                <a:cubicBezTo>
                  <a:pt x="1036779" y="242706"/>
                  <a:pt x="1034672" y="245667"/>
                  <a:pt x="1032506" y="248608"/>
                </a:cubicBezTo>
                <a:cubicBezTo>
                  <a:pt x="1030281" y="251509"/>
                  <a:pt x="1028294" y="254549"/>
                  <a:pt x="1026228" y="257549"/>
                </a:cubicBezTo>
                <a:cubicBezTo>
                  <a:pt x="1024121" y="260530"/>
                  <a:pt x="1022273" y="263649"/>
                  <a:pt x="1020286" y="266709"/>
                </a:cubicBezTo>
                <a:lnTo>
                  <a:pt x="1019551" y="267862"/>
                </a:lnTo>
                <a:lnTo>
                  <a:pt x="1019173" y="268438"/>
                </a:lnTo>
                <a:lnTo>
                  <a:pt x="1018995" y="268716"/>
                </a:lnTo>
                <a:lnTo>
                  <a:pt x="1018200" y="270067"/>
                </a:lnTo>
                <a:lnTo>
                  <a:pt x="1014921" y="275850"/>
                </a:lnTo>
                <a:lnTo>
                  <a:pt x="1008483" y="287235"/>
                </a:lnTo>
                <a:cubicBezTo>
                  <a:pt x="1005900" y="292580"/>
                  <a:pt x="1002224" y="296137"/>
                  <a:pt x="998946" y="300350"/>
                </a:cubicBezTo>
                <a:lnTo>
                  <a:pt x="993918" y="306490"/>
                </a:lnTo>
                <a:lnTo>
                  <a:pt x="991415" y="309550"/>
                </a:lnTo>
                <a:cubicBezTo>
                  <a:pt x="991017" y="310106"/>
                  <a:pt x="990521" y="310464"/>
                  <a:pt x="990064" y="310881"/>
                </a:cubicBezTo>
                <a:lnTo>
                  <a:pt x="988673" y="312113"/>
                </a:lnTo>
                <a:cubicBezTo>
                  <a:pt x="981122" y="318591"/>
                  <a:pt x="971922" y="324055"/>
                  <a:pt x="962027" y="327532"/>
                </a:cubicBezTo>
                <a:cubicBezTo>
                  <a:pt x="957099" y="329281"/>
                  <a:pt x="951992" y="330552"/>
                  <a:pt x="946925" y="331327"/>
                </a:cubicBezTo>
                <a:cubicBezTo>
                  <a:pt x="944382" y="331705"/>
                  <a:pt x="941858" y="332003"/>
                  <a:pt x="939375" y="332142"/>
                </a:cubicBezTo>
                <a:cubicBezTo>
                  <a:pt x="936871" y="332281"/>
                  <a:pt x="934486" y="332400"/>
                  <a:pt x="931903" y="332162"/>
                </a:cubicBezTo>
                <a:lnTo>
                  <a:pt x="924273" y="331665"/>
                </a:lnTo>
                <a:cubicBezTo>
                  <a:pt x="923657" y="331645"/>
                  <a:pt x="922982" y="331506"/>
                  <a:pt x="922306" y="331367"/>
                </a:cubicBezTo>
                <a:lnTo>
                  <a:pt x="920299" y="330970"/>
                </a:lnTo>
                <a:lnTo>
                  <a:pt x="916285" y="330155"/>
                </a:lnTo>
                <a:lnTo>
                  <a:pt x="912271" y="329340"/>
                </a:lnTo>
                <a:cubicBezTo>
                  <a:pt x="910920" y="328983"/>
                  <a:pt x="909569" y="328466"/>
                  <a:pt x="908218" y="328029"/>
                </a:cubicBezTo>
                <a:lnTo>
                  <a:pt x="900091" y="325307"/>
                </a:lnTo>
                <a:lnTo>
                  <a:pt x="891964" y="322763"/>
                </a:lnTo>
                <a:lnTo>
                  <a:pt x="887891" y="321511"/>
                </a:lnTo>
                <a:lnTo>
                  <a:pt x="886738" y="321174"/>
                </a:lnTo>
                <a:lnTo>
                  <a:pt x="885904" y="320955"/>
                </a:lnTo>
                <a:lnTo>
                  <a:pt x="885089" y="320737"/>
                </a:lnTo>
                <a:cubicBezTo>
                  <a:pt x="882923" y="320160"/>
                  <a:pt x="880757" y="319624"/>
                  <a:pt x="878572" y="319107"/>
                </a:cubicBezTo>
                <a:cubicBezTo>
                  <a:pt x="874200" y="318094"/>
                  <a:pt x="869829" y="317160"/>
                  <a:pt x="865437" y="316425"/>
                </a:cubicBezTo>
                <a:cubicBezTo>
                  <a:pt x="856655" y="314875"/>
                  <a:pt x="847812" y="313921"/>
                  <a:pt x="838970" y="313464"/>
                </a:cubicBezTo>
                <a:cubicBezTo>
                  <a:pt x="807674" y="312073"/>
                  <a:pt x="776180" y="317180"/>
                  <a:pt x="747388" y="329201"/>
                </a:cubicBezTo>
                <a:cubicBezTo>
                  <a:pt x="740135" y="332063"/>
                  <a:pt x="733161" y="335619"/>
                  <a:pt x="726246" y="339216"/>
                </a:cubicBezTo>
                <a:cubicBezTo>
                  <a:pt x="719490" y="343091"/>
                  <a:pt x="712734" y="347045"/>
                  <a:pt x="706376" y="351615"/>
                </a:cubicBezTo>
                <a:cubicBezTo>
                  <a:pt x="699898" y="356006"/>
                  <a:pt x="693858" y="361014"/>
                  <a:pt x="687877" y="366041"/>
                </a:cubicBezTo>
                <a:cubicBezTo>
                  <a:pt x="682075" y="371286"/>
                  <a:pt x="676332" y="376632"/>
                  <a:pt x="671106" y="382473"/>
                </a:cubicBezTo>
                <a:cubicBezTo>
                  <a:pt x="667728" y="385990"/>
                  <a:pt x="664708" y="389806"/>
                  <a:pt x="661549" y="393521"/>
                </a:cubicBezTo>
                <a:cubicBezTo>
                  <a:pt x="658608" y="397416"/>
                  <a:pt x="655548" y="401211"/>
                  <a:pt x="652845" y="405265"/>
                </a:cubicBezTo>
                <a:cubicBezTo>
                  <a:pt x="647302" y="413252"/>
                  <a:pt x="642175" y="421578"/>
                  <a:pt x="637843" y="430281"/>
                </a:cubicBezTo>
                <a:cubicBezTo>
                  <a:pt x="633492" y="438965"/>
                  <a:pt x="629478" y="447847"/>
                  <a:pt x="626398" y="457066"/>
                </a:cubicBezTo>
                <a:cubicBezTo>
                  <a:pt x="625524" y="459351"/>
                  <a:pt x="624848" y="461676"/>
                  <a:pt x="624133" y="464001"/>
                </a:cubicBezTo>
                <a:cubicBezTo>
                  <a:pt x="623437" y="466326"/>
                  <a:pt x="622603" y="468631"/>
                  <a:pt x="622066" y="470995"/>
                </a:cubicBezTo>
                <a:cubicBezTo>
                  <a:pt x="622066" y="470995"/>
                  <a:pt x="620199" y="478049"/>
                  <a:pt x="620199" y="478049"/>
                </a:cubicBezTo>
                <a:lnTo>
                  <a:pt x="620199" y="478169"/>
                </a:lnTo>
                <a:lnTo>
                  <a:pt x="619881" y="479659"/>
                </a:lnTo>
                <a:lnTo>
                  <a:pt x="619781" y="480235"/>
                </a:lnTo>
                <a:lnTo>
                  <a:pt x="619563" y="481388"/>
                </a:lnTo>
                <a:lnTo>
                  <a:pt x="619126" y="483692"/>
                </a:lnTo>
                <a:lnTo>
                  <a:pt x="618271" y="488302"/>
                </a:lnTo>
                <a:lnTo>
                  <a:pt x="616542" y="497542"/>
                </a:lnTo>
                <a:lnTo>
                  <a:pt x="615489" y="503185"/>
                </a:lnTo>
                <a:cubicBezTo>
                  <a:pt x="615390" y="503642"/>
                  <a:pt x="615330" y="504159"/>
                  <a:pt x="615191" y="504576"/>
                </a:cubicBezTo>
                <a:lnTo>
                  <a:pt x="614714" y="505808"/>
                </a:lnTo>
                <a:lnTo>
                  <a:pt x="613781" y="508272"/>
                </a:lnTo>
                <a:lnTo>
                  <a:pt x="610025" y="518108"/>
                </a:lnTo>
                <a:lnTo>
                  <a:pt x="608137" y="523016"/>
                </a:lnTo>
                <a:cubicBezTo>
                  <a:pt x="607502" y="524625"/>
                  <a:pt x="606965" y="526394"/>
                  <a:pt x="606051" y="527685"/>
                </a:cubicBezTo>
                <a:cubicBezTo>
                  <a:pt x="604441" y="530507"/>
                  <a:pt x="602554" y="533308"/>
                  <a:pt x="600527" y="536011"/>
                </a:cubicBezTo>
                <a:cubicBezTo>
                  <a:pt x="592380" y="546940"/>
                  <a:pt x="580816" y="556120"/>
                  <a:pt x="568496" y="561703"/>
                </a:cubicBezTo>
                <a:cubicBezTo>
                  <a:pt x="562356" y="564485"/>
                  <a:pt x="556157" y="566392"/>
                  <a:pt x="549202" y="567823"/>
                </a:cubicBezTo>
                <a:cubicBezTo>
                  <a:pt x="542188" y="569075"/>
                  <a:pt x="534697" y="569433"/>
                  <a:pt x="527106" y="569294"/>
                </a:cubicBezTo>
                <a:lnTo>
                  <a:pt x="445897" y="569294"/>
                </a:lnTo>
                <a:lnTo>
                  <a:pt x="444287" y="569333"/>
                </a:lnTo>
                <a:lnTo>
                  <a:pt x="441108" y="569413"/>
                </a:lnTo>
                <a:lnTo>
                  <a:pt x="434749" y="569572"/>
                </a:lnTo>
                <a:cubicBezTo>
                  <a:pt x="417800" y="570227"/>
                  <a:pt x="400891" y="571757"/>
                  <a:pt x="384319" y="575096"/>
                </a:cubicBezTo>
                <a:cubicBezTo>
                  <a:pt x="380126" y="575712"/>
                  <a:pt x="376033" y="576765"/>
                  <a:pt x="371920" y="577699"/>
                </a:cubicBezTo>
                <a:cubicBezTo>
                  <a:pt x="367807" y="578652"/>
                  <a:pt x="363674" y="579467"/>
                  <a:pt x="359640" y="580739"/>
                </a:cubicBezTo>
                <a:cubicBezTo>
                  <a:pt x="355606" y="581911"/>
                  <a:pt x="351513" y="582964"/>
                  <a:pt x="347479" y="584216"/>
                </a:cubicBezTo>
                <a:lnTo>
                  <a:pt x="335497" y="588270"/>
                </a:lnTo>
                <a:cubicBezTo>
                  <a:pt x="319641" y="594032"/>
                  <a:pt x="304202" y="600947"/>
                  <a:pt x="289339" y="608935"/>
                </a:cubicBezTo>
                <a:cubicBezTo>
                  <a:pt x="259832" y="625308"/>
                  <a:pt x="232530" y="645893"/>
                  <a:pt x="209381" y="670552"/>
                </a:cubicBezTo>
                <a:cubicBezTo>
                  <a:pt x="185954" y="694953"/>
                  <a:pt x="166799" y="723268"/>
                  <a:pt x="151956" y="753590"/>
                </a:cubicBezTo>
                <a:cubicBezTo>
                  <a:pt x="144743" y="768850"/>
                  <a:pt x="138643" y="784627"/>
                  <a:pt x="133695" y="800782"/>
                </a:cubicBezTo>
                <a:lnTo>
                  <a:pt x="130258" y="812982"/>
                </a:lnTo>
                <a:cubicBezTo>
                  <a:pt x="129224" y="817076"/>
                  <a:pt x="128370" y="821209"/>
                  <a:pt x="127396" y="825322"/>
                </a:cubicBezTo>
                <a:cubicBezTo>
                  <a:pt x="126343" y="829415"/>
                  <a:pt x="125727" y="833608"/>
                  <a:pt x="124972" y="837760"/>
                </a:cubicBezTo>
                <a:cubicBezTo>
                  <a:pt x="124257" y="841913"/>
                  <a:pt x="123402" y="846066"/>
                  <a:pt x="122985" y="850279"/>
                </a:cubicBezTo>
                <a:cubicBezTo>
                  <a:pt x="120462" y="867010"/>
                  <a:pt x="119806" y="884058"/>
                  <a:pt x="119925" y="901027"/>
                </a:cubicBezTo>
                <a:cubicBezTo>
                  <a:pt x="119965" y="918036"/>
                  <a:pt x="121833" y="934946"/>
                  <a:pt x="124555" y="951637"/>
                </a:cubicBezTo>
                <a:cubicBezTo>
                  <a:pt x="135762" y="1018381"/>
                  <a:pt x="168210" y="1081310"/>
                  <a:pt x="216256" y="1129078"/>
                </a:cubicBezTo>
                <a:cubicBezTo>
                  <a:pt x="228218" y="1141060"/>
                  <a:pt x="241213" y="1151929"/>
                  <a:pt x="254824" y="1161944"/>
                </a:cubicBezTo>
                <a:lnTo>
                  <a:pt x="259971" y="1165640"/>
                </a:lnTo>
                <a:cubicBezTo>
                  <a:pt x="261699" y="1166871"/>
                  <a:pt x="263368" y="1168163"/>
                  <a:pt x="265177" y="1169256"/>
                </a:cubicBezTo>
                <a:lnTo>
                  <a:pt x="275827" y="1176131"/>
                </a:lnTo>
                <a:cubicBezTo>
                  <a:pt x="283119" y="1180383"/>
                  <a:pt x="290332" y="1184775"/>
                  <a:pt x="297923" y="1188471"/>
                </a:cubicBezTo>
                <a:cubicBezTo>
                  <a:pt x="327907" y="1204009"/>
                  <a:pt x="360375" y="1214381"/>
                  <a:pt x="393678" y="1219865"/>
                </a:cubicBezTo>
                <a:cubicBezTo>
                  <a:pt x="410369" y="1222409"/>
                  <a:pt x="427238" y="1223919"/>
                  <a:pt x="444208" y="1224018"/>
                </a:cubicBezTo>
                <a:lnTo>
                  <a:pt x="503938" y="1224058"/>
                </a:lnTo>
                <a:lnTo>
                  <a:pt x="1584284" y="1224058"/>
                </a:lnTo>
                <a:cubicBezTo>
                  <a:pt x="1584284" y="1224058"/>
                  <a:pt x="1614288" y="1224058"/>
                  <a:pt x="1614288" y="1224058"/>
                </a:cubicBezTo>
                <a:lnTo>
                  <a:pt x="1621699" y="1224058"/>
                </a:lnTo>
                <a:lnTo>
                  <a:pt x="1628058" y="1223879"/>
                </a:lnTo>
                <a:lnTo>
                  <a:pt x="1634416" y="1223720"/>
                </a:lnTo>
                <a:cubicBezTo>
                  <a:pt x="1636523" y="1223681"/>
                  <a:pt x="1638649" y="1223641"/>
                  <a:pt x="1640755" y="1223422"/>
                </a:cubicBezTo>
                <a:lnTo>
                  <a:pt x="1653412" y="1222468"/>
                </a:lnTo>
                <a:cubicBezTo>
                  <a:pt x="1657625" y="1222071"/>
                  <a:pt x="1661798" y="1221415"/>
                  <a:pt x="1665990" y="1220919"/>
                </a:cubicBezTo>
                <a:cubicBezTo>
                  <a:pt x="1668077" y="1220621"/>
                  <a:pt x="1670203" y="1220462"/>
                  <a:pt x="1672269" y="1220064"/>
                </a:cubicBezTo>
                <a:lnTo>
                  <a:pt x="1678489" y="1218932"/>
                </a:lnTo>
                <a:cubicBezTo>
                  <a:pt x="1682622" y="1218137"/>
                  <a:pt x="1686834" y="1217580"/>
                  <a:pt x="1690907" y="1216507"/>
                </a:cubicBezTo>
                <a:lnTo>
                  <a:pt x="1703227" y="1213646"/>
                </a:lnTo>
                <a:lnTo>
                  <a:pt x="1715388" y="1210169"/>
                </a:lnTo>
                <a:lnTo>
                  <a:pt x="1718428" y="1209314"/>
                </a:lnTo>
                <a:lnTo>
                  <a:pt x="1721408" y="1208281"/>
                </a:lnTo>
                <a:lnTo>
                  <a:pt x="1727389" y="1206235"/>
                </a:lnTo>
                <a:lnTo>
                  <a:pt x="1733390" y="1204208"/>
                </a:lnTo>
                <a:lnTo>
                  <a:pt x="1739272" y="1201863"/>
                </a:lnTo>
                <a:lnTo>
                  <a:pt x="1745153" y="1199538"/>
                </a:lnTo>
                <a:lnTo>
                  <a:pt x="1748094" y="1198386"/>
                </a:lnTo>
                <a:lnTo>
                  <a:pt x="1750975" y="1197074"/>
                </a:lnTo>
                <a:lnTo>
                  <a:pt x="1762500" y="1191848"/>
                </a:lnTo>
                <a:lnTo>
                  <a:pt x="1773747" y="1186046"/>
                </a:lnTo>
                <a:lnTo>
                  <a:pt x="1776568" y="1184616"/>
                </a:lnTo>
                <a:lnTo>
                  <a:pt x="1779310" y="1183026"/>
                </a:lnTo>
                <a:lnTo>
                  <a:pt x="1784794" y="1179847"/>
                </a:lnTo>
                <a:lnTo>
                  <a:pt x="1790279" y="1176687"/>
                </a:lnTo>
                <a:lnTo>
                  <a:pt x="1795604" y="1173250"/>
                </a:lnTo>
                <a:lnTo>
                  <a:pt x="1800929" y="1169812"/>
                </a:lnTo>
                <a:lnTo>
                  <a:pt x="1803592" y="1168104"/>
                </a:lnTo>
                <a:lnTo>
                  <a:pt x="1806155" y="1166255"/>
                </a:lnTo>
                <a:lnTo>
                  <a:pt x="1816468" y="1158884"/>
                </a:lnTo>
                <a:lnTo>
                  <a:pt x="1826403" y="1151015"/>
                </a:lnTo>
                <a:cubicBezTo>
                  <a:pt x="1839458" y="1140265"/>
                  <a:pt x="1851737" y="1128582"/>
                  <a:pt x="1863123" y="1116063"/>
                </a:cubicBezTo>
                <a:lnTo>
                  <a:pt x="1863103" y="1116043"/>
                </a:lnTo>
                <a:cubicBezTo>
                  <a:pt x="1885537" y="1090748"/>
                  <a:pt x="1904493" y="1062235"/>
                  <a:pt x="1918203" y="1031297"/>
                </a:cubicBezTo>
                <a:cubicBezTo>
                  <a:pt x="1921840" y="1023667"/>
                  <a:pt x="1924721" y="1015699"/>
                  <a:pt x="1927781" y="1007830"/>
                </a:cubicBezTo>
                <a:lnTo>
                  <a:pt x="1931815" y="995808"/>
                </a:lnTo>
                <a:cubicBezTo>
                  <a:pt x="1932550" y="993841"/>
                  <a:pt x="1933066" y="991775"/>
                  <a:pt x="1933643" y="989748"/>
                </a:cubicBezTo>
                <a:lnTo>
                  <a:pt x="1935351" y="983648"/>
                </a:lnTo>
                <a:cubicBezTo>
                  <a:pt x="1935908" y="981621"/>
                  <a:pt x="1936524" y="979594"/>
                  <a:pt x="1937060" y="977548"/>
                </a:cubicBezTo>
                <a:lnTo>
                  <a:pt x="1938451" y="971368"/>
                </a:lnTo>
                <a:lnTo>
                  <a:pt x="1939882" y="965188"/>
                </a:lnTo>
                <a:lnTo>
                  <a:pt x="1940597" y="962089"/>
                </a:lnTo>
                <a:lnTo>
                  <a:pt x="1941134" y="958969"/>
                </a:lnTo>
                <a:lnTo>
                  <a:pt x="1943359" y="946471"/>
                </a:lnTo>
                <a:lnTo>
                  <a:pt x="1944969" y="933873"/>
                </a:lnTo>
                <a:cubicBezTo>
                  <a:pt x="1945624" y="929680"/>
                  <a:pt x="1945803" y="925448"/>
                  <a:pt x="1946141" y="921216"/>
                </a:cubicBezTo>
                <a:cubicBezTo>
                  <a:pt x="1946419" y="916983"/>
                  <a:pt x="1946876" y="912771"/>
                  <a:pt x="1946876" y="908518"/>
                </a:cubicBezTo>
                <a:lnTo>
                  <a:pt x="1947214" y="895782"/>
                </a:lnTo>
                <a:lnTo>
                  <a:pt x="1946916" y="883045"/>
                </a:lnTo>
                <a:cubicBezTo>
                  <a:pt x="1946201" y="866095"/>
                  <a:pt x="1944293" y="849245"/>
                  <a:pt x="1941114" y="832634"/>
                </a:cubicBezTo>
                <a:cubicBezTo>
                  <a:pt x="1938014" y="816003"/>
                  <a:pt x="1933305" y="799709"/>
                  <a:pt x="1927582" y="783833"/>
                </a:cubicBezTo>
                <a:cubicBezTo>
                  <a:pt x="1921820" y="767956"/>
                  <a:pt x="1914865" y="752517"/>
                  <a:pt x="1906758" y="737674"/>
                </a:cubicBezTo>
                <a:cubicBezTo>
                  <a:pt x="1890425" y="708067"/>
                  <a:pt x="1869422" y="681044"/>
                  <a:pt x="1844942" y="657696"/>
                </a:cubicBezTo>
                <a:cubicBezTo>
                  <a:pt x="1820382" y="634388"/>
                  <a:pt x="1792146" y="615094"/>
                  <a:pt x="1761765" y="600371"/>
                </a:cubicBezTo>
                <a:cubicBezTo>
                  <a:pt x="1746584" y="592959"/>
                  <a:pt x="1730728" y="586998"/>
                  <a:pt x="1714573" y="582130"/>
                </a:cubicBezTo>
                <a:cubicBezTo>
                  <a:pt x="1712546" y="581514"/>
                  <a:pt x="1710539" y="580858"/>
                  <a:pt x="1708513" y="580282"/>
                </a:cubicBezTo>
                <a:lnTo>
                  <a:pt x="1702373" y="578732"/>
                </a:lnTo>
                <a:lnTo>
                  <a:pt x="1696233" y="577162"/>
                </a:lnTo>
                <a:cubicBezTo>
                  <a:pt x="1695219" y="576884"/>
                  <a:pt x="1694186" y="576645"/>
                  <a:pt x="1693153" y="576447"/>
                </a:cubicBezTo>
                <a:lnTo>
                  <a:pt x="1689318" y="575652"/>
                </a:lnTo>
                <a:cubicBezTo>
                  <a:pt x="1684629" y="574698"/>
                  <a:pt x="1680237" y="573625"/>
                  <a:pt x="1675071" y="572910"/>
                </a:cubicBezTo>
                <a:lnTo>
                  <a:pt x="1667580" y="571718"/>
                </a:lnTo>
                <a:lnTo>
                  <a:pt x="1665712" y="571420"/>
                </a:lnTo>
                <a:lnTo>
                  <a:pt x="1664063" y="570863"/>
                </a:lnTo>
                <a:lnTo>
                  <a:pt x="1660764" y="569751"/>
                </a:lnTo>
                <a:lnTo>
                  <a:pt x="1634317" y="560769"/>
                </a:lnTo>
                <a:cubicBezTo>
                  <a:pt x="1627700" y="556875"/>
                  <a:pt x="1621163" y="551887"/>
                  <a:pt x="1615440" y="545827"/>
                </a:cubicBezTo>
                <a:cubicBezTo>
                  <a:pt x="1609738" y="539786"/>
                  <a:pt x="1604849" y="532772"/>
                  <a:pt x="1601213" y="525400"/>
                </a:cubicBezTo>
                <a:cubicBezTo>
                  <a:pt x="1599445" y="521704"/>
                  <a:pt x="1597815" y="517949"/>
                  <a:pt x="1596663" y="514193"/>
                </a:cubicBezTo>
                <a:cubicBezTo>
                  <a:pt x="1596027" y="512306"/>
                  <a:pt x="1595550" y="510478"/>
                  <a:pt x="1595033" y="508590"/>
                </a:cubicBezTo>
                <a:cubicBezTo>
                  <a:pt x="1594636" y="506662"/>
                  <a:pt x="1594159" y="504795"/>
                  <a:pt x="1593821" y="502808"/>
                </a:cubicBezTo>
                <a:cubicBezTo>
                  <a:pt x="1592411" y="494860"/>
                  <a:pt x="1592152" y="485858"/>
                  <a:pt x="1593345" y="476619"/>
                </a:cubicBezTo>
                <a:cubicBezTo>
                  <a:pt x="1594398" y="468869"/>
                  <a:pt x="1595252" y="461199"/>
                  <a:pt x="1595808" y="453510"/>
                </a:cubicBezTo>
                <a:lnTo>
                  <a:pt x="1596087" y="449536"/>
                </a:lnTo>
                <a:lnTo>
                  <a:pt x="1596226" y="447111"/>
                </a:lnTo>
                <a:lnTo>
                  <a:pt x="1596444" y="442303"/>
                </a:lnTo>
                <a:cubicBezTo>
                  <a:pt x="1596564" y="439104"/>
                  <a:pt x="1596643" y="435944"/>
                  <a:pt x="1596643" y="432825"/>
                </a:cubicBezTo>
                <a:lnTo>
                  <a:pt x="1596405" y="423128"/>
                </a:lnTo>
                <a:cubicBezTo>
                  <a:pt x="1596226" y="410153"/>
                  <a:pt x="1594736" y="397277"/>
                  <a:pt x="1593046" y="384460"/>
                </a:cubicBezTo>
                <a:cubicBezTo>
                  <a:pt x="1589013" y="358927"/>
                  <a:pt x="1581919" y="333950"/>
                  <a:pt x="1571964" y="310126"/>
                </a:cubicBezTo>
                <a:cubicBezTo>
                  <a:pt x="1545676" y="248488"/>
                  <a:pt x="1499040" y="195236"/>
                  <a:pt x="1440741" y="161834"/>
                </a:cubicBezTo>
                <a:cubicBezTo>
                  <a:pt x="1411790" y="144785"/>
                  <a:pt x="1379938" y="133102"/>
                  <a:pt x="1347192" y="126187"/>
                </a:cubicBezTo>
                <a:cubicBezTo>
                  <a:pt x="1330759" y="122908"/>
                  <a:pt x="1314068" y="121021"/>
                  <a:pt x="1297278" y="120285"/>
                </a:cubicBezTo>
                <a:close/>
                <a:moveTo>
                  <a:pt x="1298875" y="79800"/>
                </a:moveTo>
                <a:cubicBezTo>
                  <a:pt x="1317819" y="80565"/>
                  <a:pt x="1336701" y="82830"/>
                  <a:pt x="1355279" y="86486"/>
                </a:cubicBezTo>
                <a:cubicBezTo>
                  <a:pt x="1392337" y="94275"/>
                  <a:pt x="1428342" y="107568"/>
                  <a:pt x="1461048" y="126783"/>
                </a:cubicBezTo>
                <a:cubicBezTo>
                  <a:pt x="1526879" y="164536"/>
                  <a:pt x="1579475" y="224525"/>
                  <a:pt x="1609201" y="294230"/>
                </a:cubicBezTo>
                <a:cubicBezTo>
                  <a:pt x="1620468" y="321154"/>
                  <a:pt x="1628495" y="349409"/>
                  <a:pt x="1633026" y="378261"/>
                </a:cubicBezTo>
                <a:cubicBezTo>
                  <a:pt x="1634973" y="392726"/>
                  <a:pt x="1636602" y="407271"/>
                  <a:pt x="1636821" y="421896"/>
                </a:cubicBezTo>
                <a:lnTo>
                  <a:pt x="1637079" y="432844"/>
                </a:lnTo>
                <a:cubicBezTo>
                  <a:pt x="1637079" y="436441"/>
                  <a:pt x="1637000" y="440077"/>
                  <a:pt x="1636860" y="443714"/>
                </a:cubicBezTo>
                <a:lnTo>
                  <a:pt x="1636602" y="449178"/>
                </a:lnTo>
                <a:lnTo>
                  <a:pt x="1636225" y="455159"/>
                </a:lnTo>
                <a:cubicBezTo>
                  <a:pt x="1635867" y="460265"/>
                  <a:pt x="1635370" y="465352"/>
                  <a:pt x="1634774" y="470459"/>
                </a:cubicBezTo>
                <a:cubicBezTo>
                  <a:pt x="1634098" y="476559"/>
                  <a:pt x="1633820" y="482560"/>
                  <a:pt x="1633880" y="488223"/>
                </a:cubicBezTo>
                <a:cubicBezTo>
                  <a:pt x="1633920" y="491044"/>
                  <a:pt x="1633939" y="493787"/>
                  <a:pt x="1634337" y="496549"/>
                </a:cubicBezTo>
                <a:cubicBezTo>
                  <a:pt x="1634675" y="499310"/>
                  <a:pt x="1635489" y="502072"/>
                  <a:pt x="1636463" y="504775"/>
                </a:cubicBezTo>
                <a:cubicBezTo>
                  <a:pt x="1638510" y="510160"/>
                  <a:pt x="1641868" y="515127"/>
                  <a:pt x="1646080" y="519121"/>
                </a:cubicBezTo>
                <a:cubicBezTo>
                  <a:pt x="1650313" y="523135"/>
                  <a:pt x="1655380" y="526036"/>
                  <a:pt x="1660605" y="527745"/>
                </a:cubicBezTo>
                <a:lnTo>
                  <a:pt x="1679204" y="532275"/>
                </a:lnTo>
                <a:cubicBezTo>
                  <a:pt x="1682224" y="533110"/>
                  <a:pt x="1685563" y="533666"/>
                  <a:pt x="1688841" y="534262"/>
                </a:cubicBezTo>
                <a:cubicBezTo>
                  <a:pt x="1692179" y="534839"/>
                  <a:pt x="1695259" y="535534"/>
                  <a:pt x="1698438" y="536190"/>
                </a:cubicBezTo>
                <a:lnTo>
                  <a:pt x="1702154" y="536965"/>
                </a:lnTo>
                <a:cubicBezTo>
                  <a:pt x="1703307" y="537183"/>
                  <a:pt x="1704459" y="537461"/>
                  <a:pt x="1705612" y="537779"/>
                </a:cubicBezTo>
                <a:lnTo>
                  <a:pt x="1712507" y="539548"/>
                </a:lnTo>
                <a:lnTo>
                  <a:pt x="1719401" y="541316"/>
                </a:lnTo>
                <a:cubicBezTo>
                  <a:pt x="1721687" y="541972"/>
                  <a:pt x="1723952" y="542707"/>
                  <a:pt x="1726217" y="543383"/>
                </a:cubicBezTo>
                <a:cubicBezTo>
                  <a:pt x="1744398" y="548867"/>
                  <a:pt x="1762222" y="555583"/>
                  <a:pt x="1779290" y="563909"/>
                </a:cubicBezTo>
                <a:cubicBezTo>
                  <a:pt x="1813467" y="580461"/>
                  <a:pt x="1845180" y="602159"/>
                  <a:pt x="1872760" y="628328"/>
                </a:cubicBezTo>
                <a:cubicBezTo>
                  <a:pt x="1900261" y="654537"/>
                  <a:pt x="1923847" y="684879"/>
                  <a:pt x="1942187" y="718161"/>
                </a:cubicBezTo>
                <a:cubicBezTo>
                  <a:pt x="1960348" y="751504"/>
                  <a:pt x="1973622" y="787568"/>
                  <a:pt x="1980795" y="824885"/>
                </a:cubicBezTo>
                <a:lnTo>
                  <a:pt x="1980735" y="824924"/>
                </a:lnTo>
                <a:cubicBezTo>
                  <a:pt x="1984312" y="843602"/>
                  <a:pt x="1986458" y="862519"/>
                  <a:pt x="1987253" y="881515"/>
                </a:cubicBezTo>
                <a:lnTo>
                  <a:pt x="1987590" y="895782"/>
                </a:lnTo>
                <a:lnTo>
                  <a:pt x="1987233" y="910048"/>
                </a:lnTo>
                <a:cubicBezTo>
                  <a:pt x="1987233" y="914797"/>
                  <a:pt x="1986736" y="919527"/>
                  <a:pt x="1986398" y="924276"/>
                </a:cubicBezTo>
                <a:cubicBezTo>
                  <a:pt x="1986021" y="929005"/>
                  <a:pt x="1985802" y="933754"/>
                  <a:pt x="1985087" y="938463"/>
                </a:cubicBezTo>
                <a:lnTo>
                  <a:pt x="1983279" y="952611"/>
                </a:lnTo>
                <a:lnTo>
                  <a:pt x="1980795" y="966639"/>
                </a:lnTo>
                <a:lnTo>
                  <a:pt x="1980179" y="970156"/>
                </a:lnTo>
                <a:lnTo>
                  <a:pt x="1979384" y="973633"/>
                </a:lnTo>
                <a:lnTo>
                  <a:pt x="1977794" y="980588"/>
                </a:lnTo>
                <a:lnTo>
                  <a:pt x="1976205" y="987542"/>
                </a:lnTo>
                <a:cubicBezTo>
                  <a:pt x="1975609" y="989828"/>
                  <a:pt x="1974933" y="992113"/>
                  <a:pt x="1974297" y="994398"/>
                </a:cubicBezTo>
                <a:lnTo>
                  <a:pt x="1972370" y="1001253"/>
                </a:lnTo>
                <a:cubicBezTo>
                  <a:pt x="1971734" y="1003538"/>
                  <a:pt x="1971138" y="1005823"/>
                  <a:pt x="1970323" y="1008068"/>
                </a:cubicBezTo>
                <a:lnTo>
                  <a:pt x="1965793" y="1021580"/>
                </a:lnTo>
                <a:cubicBezTo>
                  <a:pt x="1962375" y="1030442"/>
                  <a:pt x="1959096" y="1039384"/>
                  <a:pt x="1955043" y="1047968"/>
                </a:cubicBezTo>
                <a:cubicBezTo>
                  <a:pt x="1939624" y="1082701"/>
                  <a:pt x="1918362" y="1114752"/>
                  <a:pt x="1893147" y="1143146"/>
                </a:cubicBezTo>
                <a:cubicBezTo>
                  <a:pt x="1880370" y="1157215"/>
                  <a:pt x="1866581" y="1170349"/>
                  <a:pt x="1851916" y="1182410"/>
                </a:cubicBezTo>
                <a:lnTo>
                  <a:pt x="1840749" y="1191252"/>
                </a:lnTo>
                <a:lnTo>
                  <a:pt x="1829165" y="1199538"/>
                </a:lnTo>
                <a:lnTo>
                  <a:pt x="1826264" y="1201605"/>
                </a:lnTo>
                <a:lnTo>
                  <a:pt x="1823263" y="1203532"/>
                </a:lnTo>
                <a:lnTo>
                  <a:pt x="1817282" y="1207387"/>
                </a:lnTo>
                <a:lnTo>
                  <a:pt x="1811301" y="1211242"/>
                </a:lnTo>
                <a:lnTo>
                  <a:pt x="1805142" y="1214799"/>
                </a:lnTo>
                <a:lnTo>
                  <a:pt x="1798982" y="1218375"/>
                </a:lnTo>
                <a:lnTo>
                  <a:pt x="1795902" y="1220144"/>
                </a:lnTo>
                <a:lnTo>
                  <a:pt x="1792743" y="1221773"/>
                </a:lnTo>
                <a:lnTo>
                  <a:pt x="1780085" y="1228290"/>
                </a:lnTo>
                <a:lnTo>
                  <a:pt x="1767130" y="1234172"/>
                </a:lnTo>
                <a:lnTo>
                  <a:pt x="1763891" y="1235642"/>
                </a:lnTo>
                <a:lnTo>
                  <a:pt x="1760573" y="1236954"/>
                </a:lnTo>
                <a:lnTo>
                  <a:pt x="1753956" y="1239577"/>
                </a:lnTo>
                <a:lnTo>
                  <a:pt x="1747339" y="1242200"/>
                </a:lnTo>
                <a:lnTo>
                  <a:pt x="1740603" y="1244485"/>
                </a:lnTo>
                <a:lnTo>
                  <a:pt x="1733867" y="1246770"/>
                </a:lnTo>
                <a:lnTo>
                  <a:pt x="1730489" y="1247922"/>
                </a:lnTo>
                <a:lnTo>
                  <a:pt x="1727071" y="1248896"/>
                </a:lnTo>
                <a:lnTo>
                  <a:pt x="1713381" y="1252810"/>
                </a:lnTo>
                <a:lnTo>
                  <a:pt x="1699511" y="1256029"/>
                </a:lnTo>
                <a:cubicBezTo>
                  <a:pt x="1694921" y="1257222"/>
                  <a:pt x="1690212" y="1257857"/>
                  <a:pt x="1685543" y="1258752"/>
                </a:cubicBezTo>
                <a:lnTo>
                  <a:pt x="1678528" y="1260003"/>
                </a:lnTo>
                <a:cubicBezTo>
                  <a:pt x="1676204" y="1260441"/>
                  <a:pt x="1673819" y="1260639"/>
                  <a:pt x="1671474" y="1260977"/>
                </a:cubicBezTo>
                <a:cubicBezTo>
                  <a:pt x="1666765" y="1261533"/>
                  <a:pt x="1662076" y="1262249"/>
                  <a:pt x="1657347" y="1262706"/>
                </a:cubicBezTo>
                <a:lnTo>
                  <a:pt x="1643139" y="1263799"/>
                </a:lnTo>
                <a:cubicBezTo>
                  <a:pt x="1640775" y="1264037"/>
                  <a:pt x="1638410" y="1264097"/>
                  <a:pt x="1636026" y="1264136"/>
                </a:cubicBezTo>
                <a:lnTo>
                  <a:pt x="1628892" y="1264315"/>
                </a:lnTo>
                <a:cubicBezTo>
                  <a:pt x="1628892" y="1264315"/>
                  <a:pt x="1621759" y="1264514"/>
                  <a:pt x="1621759" y="1264514"/>
                </a:cubicBezTo>
                <a:lnTo>
                  <a:pt x="503838" y="1264514"/>
                </a:lnTo>
                <a:lnTo>
                  <a:pt x="443910" y="1264474"/>
                </a:lnTo>
                <a:cubicBezTo>
                  <a:pt x="424894" y="1264375"/>
                  <a:pt x="405918" y="1262686"/>
                  <a:pt x="387160" y="1259825"/>
                </a:cubicBezTo>
                <a:cubicBezTo>
                  <a:pt x="349705" y="1253685"/>
                  <a:pt x="313124" y="1241961"/>
                  <a:pt x="279384" y="1224495"/>
                </a:cubicBezTo>
                <a:cubicBezTo>
                  <a:pt x="270860" y="1220303"/>
                  <a:pt x="262713" y="1215395"/>
                  <a:pt x="254526" y="1210606"/>
                </a:cubicBezTo>
                <a:lnTo>
                  <a:pt x="242564" y="1202876"/>
                </a:lnTo>
                <a:cubicBezTo>
                  <a:pt x="240538" y="1201625"/>
                  <a:pt x="238630" y="1200194"/>
                  <a:pt x="236703" y="1198823"/>
                </a:cubicBezTo>
                <a:lnTo>
                  <a:pt x="230920" y="1194670"/>
                </a:lnTo>
                <a:cubicBezTo>
                  <a:pt x="215620" y="1183423"/>
                  <a:pt x="201035" y="1171183"/>
                  <a:pt x="187603" y="1157731"/>
                </a:cubicBezTo>
                <a:cubicBezTo>
                  <a:pt x="174211" y="1144239"/>
                  <a:pt x="161812" y="1129794"/>
                  <a:pt x="150525" y="1114513"/>
                </a:cubicBezTo>
                <a:cubicBezTo>
                  <a:pt x="139219" y="1099233"/>
                  <a:pt x="129383" y="1082920"/>
                  <a:pt x="120581" y="1066090"/>
                </a:cubicBezTo>
                <a:lnTo>
                  <a:pt x="117362" y="1059731"/>
                </a:lnTo>
                <a:cubicBezTo>
                  <a:pt x="116289" y="1057625"/>
                  <a:pt x="115156" y="1055519"/>
                  <a:pt x="114242" y="1053333"/>
                </a:cubicBezTo>
                <a:lnTo>
                  <a:pt x="108420" y="1040338"/>
                </a:lnTo>
                <a:cubicBezTo>
                  <a:pt x="104943" y="1031496"/>
                  <a:pt x="101287" y="1022713"/>
                  <a:pt x="98445" y="1013652"/>
                </a:cubicBezTo>
                <a:lnTo>
                  <a:pt x="96180" y="1006896"/>
                </a:lnTo>
                <a:cubicBezTo>
                  <a:pt x="95405" y="1004651"/>
                  <a:pt x="94869" y="1002346"/>
                  <a:pt x="94193" y="1000061"/>
                </a:cubicBezTo>
                <a:cubicBezTo>
                  <a:pt x="92961" y="995491"/>
                  <a:pt x="91530" y="990940"/>
                  <a:pt x="90418" y="986330"/>
                </a:cubicBezTo>
                <a:lnTo>
                  <a:pt x="87238" y="972441"/>
                </a:lnTo>
                <a:cubicBezTo>
                  <a:pt x="86165" y="967811"/>
                  <a:pt x="85510" y="963102"/>
                  <a:pt x="84635" y="958433"/>
                </a:cubicBezTo>
                <a:cubicBezTo>
                  <a:pt x="81575" y="939695"/>
                  <a:pt x="79529" y="920739"/>
                  <a:pt x="79449" y="901703"/>
                </a:cubicBezTo>
                <a:cubicBezTo>
                  <a:pt x="79290" y="882687"/>
                  <a:pt x="80085" y="863612"/>
                  <a:pt x="82887" y="844814"/>
                </a:cubicBezTo>
                <a:cubicBezTo>
                  <a:pt x="83384" y="840085"/>
                  <a:pt x="84318" y="835416"/>
                  <a:pt x="85132" y="830746"/>
                </a:cubicBezTo>
                <a:cubicBezTo>
                  <a:pt x="85967" y="826057"/>
                  <a:pt x="86682" y="821368"/>
                  <a:pt x="87854" y="816758"/>
                </a:cubicBezTo>
                <a:cubicBezTo>
                  <a:pt x="88947" y="812148"/>
                  <a:pt x="89941" y="807498"/>
                  <a:pt x="91093" y="802888"/>
                </a:cubicBezTo>
                <a:lnTo>
                  <a:pt x="94968" y="789178"/>
                </a:lnTo>
                <a:cubicBezTo>
                  <a:pt x="100532" y="771016"/>
                  <a:pt x="107387" y="753272"/>
                  <a:pt x="115514" y="736104"/>
                </a:cubicBezTo>
                <a:cubicBezTo>
                  <a:pt x="132165" y="701987"/>
                  <a:pt x="153744" y="670175"/>
                  <a:pt x="180052" y="642754"/>
                </a:cubicBezTo>
                <a:cubicBezTo>
                  <a:pt x="206063" y="615035"/>
                  <a:pt x="236742" y="591866"/>
                  <a:pt x="269945" y="573486"/>
                </a:cubicBezTo>
                <a:cubicBezTo>
                  <a:pt x="286676" y="564465"/>
                  <a:pt x="304043" y="556716"/>
                  <a:pt x="321886" y="550238"/>
                </a:cubicBezTo>
                <a:lnTo>
                  <a:pt x="335378" y="545688"/>
                </a:lnTo>
                <a:cubicBezTo>
                  <a:pt x="339909" y="544277"/>
                  <a:pt x="344519" y="543065"/>
                  <a:pt x="349069" y="541753"/>
                </a:cubicBezTo>
                <a:cubicBezTo>
                  <a:pt x="353599" y="540343"/>
                  <a:pt x="358249" y="539389"/>
                  <a:pt x="362879" y="538316"/>
                </a:cubicBezTo>
                <a:cubicBezTo>
                  <a:pt x="367508" y="537243"/>
                  <a:pt x="372118" y="536110"/>
                  <a:pt x="376808" y="535375"/>
                </a:cubicBezTo>
                <a:cubicBezTo>
                  <a:pt x="395446" y="531659"/>
                  <a:pt x="414422" y="529891"/>
                  <a:pt x="433418" y="529175"/>
                </a:cubicBezTo>
                <a:cubicBezTo>
                  <a:pt x="438227" y="529076"/>
                  <a:pt x="442837" y="528877"/>
                  <a:pt x="447784" y="528858"/>
                </a:cubicBezTo>
                <a:lnTo>
                  <a:pt x="519258" y="528858"/>
                </a:lnTo>
                <a:cubicBezTo>
                  <a:pt x="524285" y="528897"/>
                  <a:pt x="529272" y="528778"/>
                  <a:pt x="534101" y="528381"/>
                </a:cubicBezTo>
                <a:cubicBezTo>
                  <a:pt x="538909" y="527844"/>
                  <a:pt x="543499" y="527447"/>
                  <a:pt x="548010" y="526096"/>
                </a:cubicBezTo>
                <a:cubicBezTo>
                  <a:pt x="557031" y="523353"/>
                  <a:pt x="565297" y="516916"/>
                  <a:pt x="570046" y="508689"/>
                </a:cubicBezTo>
                <a:cubicBezTo>
                  <a:pt x="571218" y="506623"/>
                  <a:pt x="572271" y="504517"/>
                  <a:pt x="572987" y="502331"/>
                </a:cubicBezTo>
                <a:cubicBezTo>
                  <a:pt x="573762" y="500165"/>
                  <a:pt x="574259" y="497721"/>
                  <a:pt x="574914" y="495436"/>
                </a:cubicBezTo>
                <a:cubicBezTo>
                  <a:pt x="576087" y="490727"/>
                  <a:pt x="577497" y="486295"/>
                  <a:pt x="578372" y="481229"/>
                </a:cubicBezTo>
                <a:lnTo>
                  <a:pt x="580895" y="468730"/>
                </a:lnTo>
                <a:lnTo>
                  <a:pt x="583081" y="460345"/>
                </a:lnTo>
                <a:cubicBezTo>
                  <a:pt x="583737" y="457543"/>
                  <a:pt x="584690" y="454801"/>
                  <a:pt x="585525" y="452039"/>
                </a:cubicBezTo>
                <a:cubicBezTo>
                  <a:pt x="586379" y="449277"/>
                  <a:pt x="587194" y="446495"/>
                  <a:pt x="588227" y="443793"/>
                </a:cubicBezTo>
                <a:cubicBezTo>
                  <a:pt x="591923" y="432825"/>
                  <a:pt x="596652" y="422234"/>
                  <a:pt x="601838" y="411921"/>
                </a:cubicBezTo>
                <a:cubicBezTo>
                  <a:pt x="607005" y="401589"/>
                  <a:pt x="613065" y="391693"/>
                  <a:pt x="619662" y="382195"/>
                </a:cubicBezTo>
                <a:cubicBezTo>
                  <a:pt x="622881" y="377387"/>
                  <a:pt x="626478" y="372856"/>
                  <a:pt x="629995" y="368266"/>
                </a:cubicBezTo>
                <a:cubicBezTo>
                  <a:pt x="633730" y="363835"/>
                  <a:pt x="637347" y="359325"/>
                  <a:pt x="641341" y="355132"/>
                </a:cubicBezTo>
                <a:cubicBezTo>
                  <a:pt x="647560" y="348217"/>
                  <a:pt x="654356" y="341839"/>
                  <a:pt x="661251" y="335619"/>
                </a:cubicBezTo>
                <a:cubicBezTo>
                  <a:pt x="668344" y="329619"/>
                  <a:pt x="675537" y="323717"/>
                  <a:pt x="683227" y="318491"/>
                </a:cubicBezTo>
                <a:cubicBezTo>
                  <a:pt x="690798" y="313067"/>
                  <a:pt x="698805" y="308337"/>
                  <a:pt x="706873" y="303747"/>
                </a:cubicBezTo>
                <a:cubicBezTo>
                  <a:pt x="715099" y="299416"/>
                  <a:pt x="723405" y="295243"/>
                  <a:pt x="732028" y="291805"/>
                </a:cubicBezTo>
                <a:cubicBezTo>
                  <a:pt x="766324" y="277519"/>
                  <a:pt x="803859" y="271379"/>
                  <a:pt x="840977" y="273068"/>
                </a:cubicBezTo>
                <a:cubicBezTo>
                  <a:pt x="851469" y="273624"/>
                  <a:pt x="861960" y="274737"/>
                  <a:pt x="872332" y="276565"/>
                </a:cubicBezTo>
                <a:cubicBezTo>
                  <a:pt x="877538" y="277439"/>
                  <a:pt x="882705" y="278532"/>
                  <a:pt x="887831" y="279724"/>
                </a:cubicBezTo>
                <a:cubicBezTo>
                  <a:pt x="890394" y="280340"/>
                  <a:pt x="892958" y="280956"/>
                  <a:pt x="895501" y="281652"/>
                </a:cubicBezTo>
                <a:lnTo>
                  <a:pt x="897786" y="282268"/>
                </a:lnTo>
                <a:lnTo>
                  <a:pt x="900488" y="283063"/>
                </a:lnTo>
                <a:lnTo>
                  <a:pt x="905893" y="284672"/>
                </a:lnTo>
                <a:cubicBezTo>
                  <a:pt x="909470" y="285765"/>
                  <a:pt x="913086" y="287116"/>
                  <a:pt x="916623" y="287970"/>
                </a:cubicBezTo>
                <a:cubicBezTo>
                  <a:pt x="918392" y="288447"/>
                  <a:pt x="920200" y="288964"/>
                  <a:pt x="921948" y="289381"/>
                </a:cubicBezTo>
                <a:lnTo>
                  <a:pt x="927134" y="290494"/>
                </a:lnTo>
                <a:cubicBezTo>
                  <a:pt x="933871" y="292103"/>
                  <a:pt x="941262" y="291845"/>
                  <a:pt x="948137" y="289500"/>
                </a:cubicBezTo>
                <a:cubicBezTo>
                  <a:pt x="954993" y="287196"/>
                  <a:pt x="961172" y="282904"/>
                  <a:pt x="965623" y="277539"/>
                </a:cubicBezTo>
                <a:cubicBezTo>
                  <a:pt x="966736" y="276247"/>
                  <a:pt x="967729" y="274717"/>
                  <a:pt x="968723" y="273207"/>
                </a:cubicBezTo>
                <a:lnTo>
                  <a:pt x="971723" y="268696"/>
                </a:lnTo>
                <a:cubicBezTo>
                  <a:pt x="973710" y="265656"/>
                  <a:pt x="975797" y="262815"/>
                  <a:pt x="977625" y="259437"/>
                </a:cubicBezTo>
                <a:lnTo>
                  <a:pt x="981957" y="251946"/>
                </a:lnTo>
                <a:lnTo>
                  <a:pt x="984142" y="248170"/>
                </a:lnTo>
                <a:lnTo>
                  <a:pt x="986010" y="245230"/>
                </a:lnTo>
                <a:cubicBezTo>
                  <a:pt x="988255" y="241772"/>
                  <a:pt x="990362" y="238235"/>
                  <a:pt x="992746" y="234877"/>
                </a:cubicBezTo>
                <a:cubicBezTo>
                  <a:pt x="995091" y="231479"/>
                  <a:pt x="997356" y="228042"/>
                  <a:pt x="999840" y="224763"/>
                </a:cubicBezTo>
                <a:cubicBezTo>
                  <a:pt x="1002264" y="221445"/>
                  <a:pt x="1004668" y="218107"/>
                  <a:pt x="1007271" y="214908"/>
                </a:cubicBezTo>
                <a:cubicBezTo>
                  <a:pt x="1017425" y="201952"/>
                  <a:pt x="1028473" y="189692"/>
                  <a:pt x="1040335" y="178267"/>
                </a:cubicBezTo>
                <a:cubicBezTo>
                  <a:pt x="1047111" y="171630"/>
                  <a:pt x="1054304" y="165431"/>
                  <a:pt x="1061557" y="159330"/>
                </a:cubicBezTo>
                <a:cubicBezTo>
                  <a:pt x="1068968" y="153409"/>
                  <a:pt x="1076459" y="147587"/>
                  <a:pt x="1084288" y="142242"/>
                </a:cubicBezTo>
                <a:cubicBezTo>
                  <a:pt x="1099887" y="131472"/>
                  <a:pt x="1116260" y="121796"/>
                  <a:pt x="1133408" y="113708"/>
                </a:cubicBezTo>
                <a:cubicBezTo>
                  <a:pt x="1150516" y="105581"/>
                  <a:pt x="1168280" y="98786"/>
                  <a:pt x="1186461" y="93461"/>
                </a:cubicBezTo>
                <a:cubicBezTo>
                  <a:pt x="1204643" y="88175"/>
                  <a:pt x="1223281" y="84420"/>
                  <a:pt x="1242098" y="82115"/>
                </a:cubicBezTo>
                <a:cubicBezTo>
                  <a:pt x="1260925" y="79770"/>
                  <a:pt x="1279931" y="79035"/>
                  <a:pt x="1298875" y="79800"/>
                </a:cubicBezTo>
                <a:close/>
                <a:moveTo>
                  <a:pt x="1300367" y="40822"/>
                </a:moveTo>
                <a:cubicBezTo>
                  <a:pt x="1279340" y="39975"/>
                  <a:pt x="1258253" y="40794"/>
                  <a:pt x="1237349" y="43387"/>
                </a:cubicBezTo>
                <a:cubicBezTo>
                  <a:pt x="1216446" y="45950"/>
                  <a:pt x="1195741" y="50123"/>
                  <a:pt x="1175513" y="56005"/>
                </a:cubicBezTo>
                <a:cubicBezTo>
                  <a:pt x="1155305" y="61926"/>
                  <a:pt x="1135554" y="69457"/>
                  <a:pt x="1116538" y="78498"/>
                </a:cubicBezTo>
                <a:cubicBezTo>
                  <a:pt x="1097482" y="87499"/>
                  <a:pt x="1079301" y="98229"/>
                  <a:pt x="1061974" y="110191"/>
                </a:cubicBezTo>
                <a:cubicBezTo>
                  <a:pt x="1053271" y="116132"/>
                  <a:pt x="1044945" y="122570"/>
                  <a:pt x="1036739" y="129167"/>
                </a:cubicBezTo>
                <a:cubicBezTo>
                  <a:pt x="1028652" y="135923"/>
                  <a:pt x="1020704" y="142838"/>
                  <a:pt x="1013173" y="150190"/>
                </a:cubicBezTo>
                <a:cubicBezTo>
                  <a:pt x="1000019" y="162887"/>
                  <a:pt x="987739" y="176478"/>
                  <a:pt x="976472" y="190884"/>
                </a:cubicBezTo>
                <a:cubicBezTo>
                  <a:pt x="973591" y="194441"/>
                  <a:pt x="970909" y="198137"/>
                  <a:pt x="968206" y="201833"/>
                </a:cubicBezTo>
                <a:cubicBezTo>
                  <a:pt x="965444" y="205469"/>
                  <a:pt x="962921" y="209284"/>
                  <a:pt x="960338" y="213059"/>
                </a:cubicBezTo>
                <a:cubicBezTo>
                  <a:pt x="957695" y="216795"/>
                  <a:pt x="955350" y="220729"/>
                  <a:pt x="952867" y="224564"/>
                </a:cubicBezTo>
                <a:lnTo>
                  <a:pt x="951237" y="227127"/>
                </a:lnTo>
                <a:lnTo>
                  <a:pt x="950144" y="228995"/>
                </a:lnTo>
                <a:lnTo>
                  <a:pt x="947919" y="232771"/>
                </a:lnTo>
                <a:cubicBezTo>
                  <a:pt x="945972" y="236049"/>
                  <a:pt x="944263" y="239467"/>
                  <a:pt x="942355" y="242765"/>
                </a:cubicBezTo>
                <a:cubicBezTo>
                  <a:pt x="940368" y="246024"/>
                  <a:pt x="937189" y="248548"/>
                  <a:pt x="933553" y="249700"/>
                </a:cubicBezTo>
                <a:cubicBezTo>
                  <a:pt x="929916" y="250912"/>
                  <a:pt x="925903" y="250634"/>
                  <a:pt x="922366" y="249183"/>
                </a:cubicBezTo>
                <a:cubicBezTo>
                  <a:pt x="918769" y="247872"/>
                  <a:pt x="915153" y="246700"/>
                  <a:pt x="911497" y="245587"/>
                </a:cubicBezTo>
                <a:lnTo>
                  <a:pt x="908755" y="244792"/>
                </a:lnTo>
                <a:lnTo>
                  <a:pt x="907384" y="244395"/>
                </a:lnTo>
                <a:lnTo>
                  <a:pt x="905575" y="243918"/>
                </a:lnTo>
                <a:cubicBezTo>
                  <a:pt x="902654" y="243123"/>
                  <a:pt x="899714" y="242408"/>
                  <a:pt x="896773" y="241712"/>
                </a:cubicBezTo>
                <a:cubicBezTo>
                  <a:pt x="890871" y="240341"/>
                  <a:pt x="884950" y="239109"/>
                  <a:pt x="878989" y="238096"/>
                </a:cubicBezTo>
                <a:cubicBezTo>
                  <a:pt x="867067" y="236009"/>
                  <a:pt x="855006" y="234718"/>
                  <a:pt x="842905" y="234082"/>
                </a:cubicBezTo>
                <a:cubicBezTo>
                  <a:pt x="800144" y="232095"/>
                  <a:pt x="756787" y="239209"/>
                  <a:pt x="717166" y="255701"/>
                </a:cubicBezTo>
                <a:cubicBezTo>
                  <a:pt x="707211" y="259675"/>
                  <a:pt x="697613" y="264483"/>
                  <a:pt x="688135" y="269491"/>
                </a:cubicBezTo>
                <a:cubicBezTo>
                  <a:pt x="678816" y="274776"/>
                  <a:pt x="669596" y="280241"/>
                  <a:pt x="660873" y="286480"/>
                </a:cubicBezTo>
                <a:cubicBezTo>
                  <a:pt x="652011" y="292520"/>
                  <a:pt x="643705" y="299296"/>
                  <a:pt x="635539" y="306231"/>
                </a:cubicBezTo>
                <a:cubicBezTo>
                  <a:pt x="627571" y="313384"/>
                  <a:pt x="619762" y="320736"/>
                  <a:pt x="612588" y="328704"/>
                </a:cubicBezTo>
                <a:cubicBezTo>
                  <a:pt x="607998" y="333533"/>
                  <a:pt x="603786" y="338719"/>
                  <a:pt x="599514" y="343825"/>
                </a:cubicBezTo>
                <a:cubicBezTo>
                  <a:pt x="595440" y="349111"/>
                  <a:pt x="591327" y="354357"/>
                  <a:pt x="587592" y="359881"/>
                </a:cubicBezTo>
                <a:cubicBezTo>
                  <a:pt x="580001" y="370829"/>
                  <a:pt x="573027" y="382235"/>
                  <a:pt x="567046" y="394157"/>
                </a:cubicBezTo>
                <a:cubicBezTo>
                  <a:pt x="561045" y="406059"/>
                  <a:pt x="555620" y="418279"/>
                  <a:pt x="551348" y="430917"/>
                </a:cubicBezTo>
                <a:cubicBezTo>
                  <a:pt x="550156" y="434036"/>
                  <a:pt x="549222" y="437235"/>
                  <a:pt x="548229" y="440415"/>
                </a:cubicBezTo>
                <a:cubicBezTo>
                  <a:pt x="547275" y="443614"/>
                  <a:pt x="546182" y="446773"/>
                  <a:pt x="545407" y="450012"/>
                </a:cubicBezTo>
                <a:lnTo>
                  <a:pt x="542883" y="459689"/>
                </a:lnTo>
                <a:lnTo>
                  <a:pt x="541652" y="465511"/>
                </a:lnTo>
                <a:cubicBezTo>
                  <a:pt x="541055" y="467975"/>
                  <a:pt x="540738" y="470518"/>
                  <a:pt x="540300" y="473022"/>
                </a:cubicBezTo>
                <a:cubicBezTo>
                  <a:pt x="539843" y="475525"/>
                  <a:pt x="539625" y="478109"/>
                  <a:pt x="538532" y="480433"/>
                </a:cubicBezTo>
                <a:cubicBezTo>
                  <a:pt x="536426" y="485103"/>
                  <a:pt x="531935" y="488540"/>
                  <a:pt x="526928" y="489474"/>
                </a:cubicBezTo>
                <a:cubicBezTo>
                  <a:pt x="524404" y="489931"/>
                  <a:pt x="521841" y="489693"/>
                  <a:pt x="519297" y="489753"/>
                </a:cubicBezTo>
                <a:lnTo>
                  <a:pt x="447765" y="489753"/>
                </a:lnTo>
                <a:cubicBezTo>
                  <a:pt x="442718" y="489772"/>
                  <a:pt x="437333" y="489971"/>
                  <a:pt x="432127" y="490090"/>
                </a:cubicBezTo>
                <a:cubicBezTo>
                  <a:pt x="411164" y="490865"/>
                  <a:pt x="390181" y="492852"/>
                  <a:pt x="369555" y="496946"/>
                </a:cubicBezTo>
                <a:cubicBezTo>
                  <a:pt x="364369" y="497760"/>
                  <a:pt x="359262" y="499012"/>
                  <a:pt x="354136" y="500184"/>
                </a:cubicBezTo>
                <a:cubicBezTo>
                  <a:pt x="349009" y="501377"/>
                  <a:pt x="343863" y="502450"/>
                  <a:pt x="338836" y="503980"/>
                </a:cubicBezTo>
                <a:cubicBezTo>
                  <a:pt x="333769" y="505430"/>
                  <a:pt x="328702" y="506781"/>
                  <a:pt x="323675" y="508331"/>
                </a:cubicBezTo>
                <a:lnTo>
                  <a:pt x="308732" y="513378"/>
                </a:lnTo>
                <a:cubicBezTo>
                  <a:pt x="288961" y="520551"/>
                  <a:pt x="269727" y="529155"/>
                  <a:pt x="251228" y="539130"/>
                </a:cubicBezTo>
                <a:cubicBezTo>
                  <a:pt x="214448" y="559457"/>
                  <a:pt x="180529" y="585130"/>
                  <a:pt x="151718" y="615770"/>
                </a:cubicBezTo>
                <a:cubicBezTo>
                  <a:pt x="122627" y="646131"/>
                  <a:pt x="98724" y="681322"/>
                  <a:pt x="80304" y="719095"/>
                </a:cubicBezTo>
                <a:cubicBezTo>
                  <a:pt x="71303" y="738091"/>
                  <a:pt x="63712" y="757743"/>
                  <a:pt x="57572" y="777851"/>
                </a:cubicBezTo>
                <a:lnTo>
                  <a:pt x="53300" y="793032"/>
                </a:lnTo>
                <a:cubicBezTo>
                  <a:pt x="52009" y="798139"/>
                  <a:pt x="50916" y="803285"/>
                  <a:pt x="49723" y="808392"/>
                </a:cubicBezTo>
                <a:cubicBezTo>
                  <a:pt x="48452" y="813479"/>
                  <a:pt x="47637" y="818685"/>
                  <a:pt x="46703" y="823851"/>
                </a:cubicBezTo>
                <a:cubicBezTo>
                  <a:pt x="45809" y="829017"/>
                  <a:pt x="44796" y="834183"/>
                  <a:pt x="44239" y="839409"/>
                </a:cubicBezTo>
                <a:cubicBezTo>
                  <a:pt x="41159" y="860214"/>
                  <a:pt x="40265" y="881256"/>
                  <a:pt x="40444" y="902219"/>
                </a:cubicBezTo>
                <a:cubicBezTo>
                  <a:pt x="40563" y="923222"/>
                  <a:pt x="42789" y="944185"/>
                  <a:pt x="46187" y="964890"/>
                </a:cubicBezTo>
                <a:cubicBezTo>
                  <a:pt x="47160" y="970056"/>
                  <a:pt x="47915" y="975262"/>
                  <a:pt x="49068" y="980389"/>
                </a:cubicBezTo>
                <a:lnTo>
                  <a:pt x="52585" y="995748"/>
                </a:lnTo>
                <a:cubicBezTo>
                  <a:pt x="53817" y="1000855"/>
                  <a:pt x="55367" y="1005882"/>
                  <a:pt x="56758" y="1010949"/>
                </a:cubicBezTo>
                <a:cubicBezTo>
                  <a:pt x="57493" y="1013473"/>
                  <a:pt x="58109" y="1016036"/>
                  <a:pt x="58963" y="1018520"/>
                </a:cubicBezTo>
                <a:lnTo>
                  <a:pt x="61467" y="1025991"/>
                </a:lnTo>
                <a:cubicBezTo>
                  <a:pt x="64626" y="1036006"/>
                  <a:pt x="68620" y="1045742"/>
                  <a:pt x="72515" y="1055498"/>
                </a:cubicBezTo>
                <a:lnTo>
                  <a:pt x="78953" y="1069884"/>
                </a:lnTo>
                <a:cubicBezTo>
                  <a:pt x="79986" y="1072309"/>
                  <a:pt x="81198" y="1074633"/>
                  <a:pt x="82390" y="1076978"/>
                </a:cubicBezTo>
                <a:lnTo>
                  <a:pt x="85967" y="1084012"/>
                </a:lnTo>
                <a:cubicBezTo>
                  <a:pt x="95683" y="1102631"/>
                  <a:pt x="106592" y="1120653"/>
                  <a:pt x="119091" y="1137562"/>
                </a:cubicBezTo>
                <a:cubicBezTo>
                  <a:pt x="131569" y="1154452"/>
                  <a:pt x="145280" y="1170448"/>
                  <a:pt x="160083" y="1185350"/>
                </a:cubicBezTo>
                <a:cubicBezTo>
                  <a:pt x="174946" y="1200213"/>
                  <a:pt x="191081" y="1213765"/>
                  <a:pt x="208010" y="1226204"/>
                </a:cubicBezTo>
                <a:lnTo>
                  <a:pt x="214428" y="1230794"/>
                </a:lnTo>
                <a:cubicBezTo>
                  <a:pt x="216574" y="1232304"/>
                  <a:pt x="218660" y="1233874"/>
                  <a:pt x="220906" y="1235265"/>
                </a:cubicBezTo>
                <a:lnTo>
                  <a:pt x="234159" y="1243809"/>
                </a:lnTo>
                <a:cubicBezTo>
                  <a:pt x="243220" y="1249134"/>
                  <a:pt x="252241" y="1254539"/>
                  <a:pt x="261680" y="1259188"/>
                </a:cubicBezTo>
                <a:cubicBezTo>
                  <a:pt x="299036" y="1278522"/>
                  <a:pt x="339571" y="1291537"/>
                  <a:pt x="381060" y="1298333"/>
                </a:cubicBezTo>
                <a:cubicBezTo>
                  <a:pt x="401844" y="1301512"/>
                  <a:pt x="422827" y="1303360"/>
                  <a:pt x="443830" y="1303479"/>
                </a:cubicBezTo>
                <a:lnTo>
                  <a:pt x="503938" y="1303519"/>
                </a:lnTo>
                <a:lnTo>
                  <a:pt x="1584304" y="1303519"/>
                </a:lnTo>
                <a:cubicBezTo>
                  <a:pt x="1584304" y="1303519"/>
                  <a:pt x="1614308" y="1303519"/>
                  <a:pt x="1614308" y="1303519"/>
                </a:cubicBezTo>
                <a:lnTo>
                  <a:pt x="1621839" y="1303519"/>
                </a:lnTo>
                <a:lnTo>
                  <a:pt x="1629707" y="1303320"/>
                </a:lnTo>
                <a:lnTo>
                  <a:pt x="1637576" y="1303121"/>
                </a:lnTo>
                <a:cubicBezTo>
                  <a:pt x="1640199" y="1303082"/>
                  <a:pt x="1642822" y="1303002"/>
                  <a:pt x="1645445" y="1302764"/>
                </a:cubicBezTo>
                <a:lnTo>
                  <a:pt x="1661162" y="1301572"/>
                </a:lnTo>
                <a:cubicBezTo>
                  <a:pt x="1666388" y="1301075"/>
                  <a:pt x="1671594" y="1300300"/>
                  <a:pt x="1676800" y="1299664"/>
                </a:cubicBezTo>
                <a:cubicBezTo>
                  <a:pt x="1679403" y="1299306"/>
                  <a:pt x="1682026" y="1299068"/>
                  <a:pt x="1684609" y="1298591"/>
                </a:cubicBezTo>
                <a:lnTo>
                  <a:pt x="1692378" y="1297200"/>
                </a:lnTo>
                <a:cubicBezTo>
                  <a:pt x="1697544" y="1296226"/>
                  <a:pt x="1702750" y="1295471"/>
                  <a:pt x="1707857" y="1294180"/>
                </a:cubicBezTo>
                <a:lnTo>
                  <a:pt x="1723217" y="1290603"/>
                </a:lnTo>
                <a:lnTo>
                  <a:pt x="1738378" y="1286271"/>
                </a:lnTo>
                <a:lnTo>
                  <a:pt x="1742173" y="1285179"/>
                </a:lnTo>
                <a:lnTo>
                  <a:pt x="1745909" y="1283907"/>
                </a:lnTo>
                <a:lnTo>
                  <a:pt x="1753380" y="1281364"/>
                </a:lnTo>
                <a:lnTo>
                  <a:pt x="1760851" y="1278820"/>
                </a:lnTo>
                <a:lnTo>
                  <a:pt x="1768183" y="1275919"/>
                </a:lnTo>
                <a:lnTo>
                  <a:pt x="1775515" y="1273018"/>
                </a:lnTo>
                <a:lnTo>
                  <a:pt x="1779171" y="1271567"/>
                </a:lnTo>
                <a:lnTo>
                  <a:pt x="1782768" y="1269958"/>
                </a:lnTo>
                <a:lnTo>
                  <a:pt x="1797114" y="1263421"/>
                </a:lnTo>
                <a:lnTo>
                  <a:pt x="1811143" y="1256208"/>
                </a:lnTo>
                <a:lnTo>
                  <a:pt x="1814640" y="1254400"/>
                </a:lnTo>
                <a:lnTo>
                  <a:pt x="1818057" y="1252432"/>
                </a:lnTo>
                <a:lnTo>
                  <a:pt x="1824873" y="1248478"/>
                </a:lnTo>
                <a:lnTo>
                  <a:pt x="1831688" y="1244524"/>
                </a:lnTo>
                <a:lnTo>
                  <a:pt x="1838325" y="1240272"/>
                </a:lnTo>
                <a:lnTo>
                  <a:pt x="1844942" y="1236000"/>
                </a:lnTo>
                <a:lnTo>
                  <a:pt x="1848260" y="1233854"/>
                </a:lnTo>
                <a:lnTo>
                  <a:pt x="1851459" y="1231569"/>
                </a:lnTo>
                <a:lnTo>
                  <a:pt x="1864276" y="1222389"/>
                </a:lnTo>
                <a:lnTo>
                  <a:pt x="1876635" y="1212612"/>
                </a:lnTo>
                <a:lnTo>
                  <a:pt x="1922219" y="1169194"/>
                </a:lnTo>
                <a:lnTo>
                  <a:pt x="1922217" y="1169196"/>
                </a:lnTo>
                <a:lnTo>
                  <a:pt x="1922237" y="1169176"/>
                </a:lnTo>
                <a:lnTo>
                  <a:pt x="1922219" y="1169194"/>
                </a:lnTo>
                <a:lnTo>
                  <a:pt x="1990670" y="1063943"/>
                </a:lnTo>
                <a:cubicBezTo>
                  <a:pt x="1995141" y="1054425"/>
                  <a:pt x="1998797" y="1044570"/>
                  <a:pt x="2002553" y="1034754"/>
                </a:cubicBezTo>
                <a:lnTo>
                  <a:pt x="2007560" y="1019811"/>
                </a:lnTo>
                <a:cubicBezTo>
                  <a:pt x="2008454" y="1017328"/>
                  <a:pt x="2009130" y="1014784"/>
                  <a:pt x="2009845" y="1012261"/>
                </a:cubicBezTo>
                <a:lnTo>
                  <a:pt x="2011991" y="1004670"/>
                </a:lnTo>
                <a:cubicBezTo>
                  <a:pt x="2012687" y="1002147"/>
                  <a:pt x="2013442" y="999623"/>
                  <a:pt x="2014097" y="997080"/>
                </a:cubicBezTo>
                <a:lnTo>
                  <a:pt x="2015866" y="989390"/>
                </a:lnTo>
                <a:lnTo>
                  <a:pt x="2017614" y="981700"/>
                </a:lnTo>
                <a:lnTo>
                  <a:pt x="2018489" y="977865"/>
                </a:lnTo>
                <a:lnTo>
                  <a:pt x="2019184" y="973991"/>
                </a:lnTo>
                <a:lnTo>
                  <a:pt x="2021926" y="958472"/>
                </a:lnTo>
                <a:cubicBezTo>
                  <a:pt x="2022661" y="953286"/>
                  <a:pt x="2023258" y="948060"/>
                  <a:pt x="2023933" y="942854"/>
                </a:cubicBezTo>
                <a:cubicBezTo>
                  <a:pt x="2024688" y="937648"/>
                  <a:pt x="2024967" y="932402"/>
                  <a:pt x="2025384" y="927176"/>
                </a:cubicBezTo>
                <a:cubicBezTo>
                  <a:pt x="2025761" y="921931"/>
                  <a:pt x="2026278" y="916705"/>
                  <a:pt x="2026298" y="911459"/>
                </a:cubicBezTo>
                <a:lnTo>
                  <a:pt x="2026675" y="895722"/>
                </a:lnTo>
                <a:lnTo>
                  <a:pt x="2026318" y="879984"/>
                </a:lnTo>
                <a:cubicBezTo>
                  <a:pt x="2025443" y="859021"/>
                  <a:pt x="2023059" y="838098"/>
                  <a:pt x="2019105" y="817453"/>
                </a:cubicBezTo>
                <a:cubicBezTo>
                  <a:pt x="2011157" y="776162"/>
                  <a:pt x="1996492" y="736223"/>
                  <a:pt x="1976364" y="699344"/>
                </a:cubicBezTo>
                <a:cubicBezTo>
                  <a:pt x="1956076" y="662524"/>
                  <a:pt x="1930006" y="628944"/>
                  <a:pt x="1899585" y="599973"/>
                </a:cubicBezTo>
                <a:cubicBezTo>
                  <a:pt x="1869104" y="571022"/>
                  <a:pt x="1834013" y="547019"/>
                  <a:pt x="1796180" y="528698"/>
                </a:cubicBezTo>
                <a:cubicBezTo>
                  <a:pt x="1777284" y="519478"/>
                  <a:pt x="1757553" y="512027"/>
                  <a:pt x="1737424" y="505967"/>
                </a:cubicBezTo>
                <a:cubicBezTo>
                  <a:pt x="1734900" y="505212"/>
                  <a:pt x="1732397" y="504417"/>
                  <a:pt x="1729873" y="503701"/>
                </a:cubicBezTo>
                <a:lnTo>
                  <a:pt x="1722243" y="501734"/>
                </a:lnTo>
                <a:lnTo>
                  <a:pt x="1714613" y="499787"/>
                </a:lnTo>
                <a:cubicBezTo>
                  <a:pt x="1713341" y="499449"/>
                  <a:pt x="1712069" y="499131"/>
                  <a:pt x="1710778" y="498893"/>
                </a:cubicBezTo>
                <a:lnTo>
                  <a:pt x="1707162" y="498138"/>
                </a:lnTo>
                <a:cubicBezTo>
                  <a:pt x="1703605" y="497442"/>
                  <a:pt x="1700426" y="496647"/>
                  <a:pt x="1697067" y="496131"/>
                </a:cubicBezTo>
                <a:lnTo>
                  <a:pt x="1687073" y="494541"/>
                </a:lnTo>
                <a:cubicBezTo>
                  <a:pt x="1684013" y="494084"/>
                  <a:pt x="1681052" y="492813"/>
                  <a:pt x="1678707" y="490786"/>
                </a:cubicBezTo>
                <a:cubicBezTo>
                  <a:pt x="1676343" y="488779"/>
                  <a:pt x="1674594" y="486077"/>
                  <a:pt x="1673720" y="483096"/>
                </a:cubicBezTo>
                <a:cubicBezTo>
                  <a:pt x="1673322" y="481606"/>
                  <a:pt x="1673044" y="480056"/>
                  <a:pt x="1673084" y="478506"/>
                </a:cubicBezTo>
                <a:cubicBezTo>
                  <a:pt x="1673104" y="476956"/>
                  <a:pt x="1673362" y="475426"/>
                  <a:pt x="1673561" y="473896"/>
                </a:cubicBezTo>
                <a:cubicBezTo>
                  <a:pt x="1673958" y="470816"/>
                  <a:pt x="1674316" y="467736"/>
                  <a:pt x="1674614" y="464656"/>
                </a:cubicBezTo>
                <a:cubicBezTo>
                  <a:pt x="1674872" y="462073"/>
                  <a:pt x="1675091" y="459470"/>
                  <a:pt x="1675270" y="456887"/>
                </a:cubicBezTo>
                <a:lnTo>
                  <a:pt x="1675608" y="451323"/>
                </a:lnTo>
                <a:lnTo>
                  <a:pt x="1675886" y="445243"/>
                </a:lnTo>
                <a:cubicBezTo>
                  <a:pt x="1676045" y="441170"/>
                  <a:pt x="1676144" y="437096"/>
                  <a:pt x="1676144" y="433003"/>
                </a:cubicBezTo>
                <a:cubicBezTo>
                  <a:pt x="1676104" y="428930"/>
                  <a:pt x="1675965" y="424896"/>
                  <a:pt x="1675866" y="420842"/>
                </a:cubicBezTo>
                <a:cubicBezTo>
                  <a:pt x="1675588" y="404628"/>
                  <a:pt x="1673819" y="388474"/>
                  <a:pt x="1671634" y="372419"/>
                </a:cubicBezTo>
                <a:cubicBezTo>
                  <a:pt x="1666626" y="340368"/>
                  <a:pt x="1657704" y="308933"/>
                  <a:pt x="1645146" y="279009"/>
                </a:cubicBezTo>
                <a:cubicBezTo>
                  <a:pt x="1612102" y="201495"/>
                  <a:pt x="1553743" y="134989"/>
                  <a:pt x="1480621" y="93023"/>
                </a:cubicBezTo>
                <a:cubicBezTo>
                  <a:pt x="1444278" y="71702"/>
                  <a:pt x="1404239" y="56879"/>
                  <a:pt x="1363029" y="48255"/>
                </a:cubicBezTo>
                <a:cubicBezTo>
                  <a:pt x="1342363" y="44182"/>
                  <a:pt x="1321395" y="41669"/>
                  <a:pt x="1300367" y="40822"/>
                </a:cubicBezTo>
                <a:close/>
                <a:moveTo>
                  <a:pt x="1301972" y="353"/>
                </a:moveTo>
                <a:cubicBezTo>
                  <a:pt x="1325156" y="1287"/>
                  <a:pt x="1348285" y="4064"/>
                  <a:pt x="1371116" y="8574"/>
                </a:cubicBezTo>
                <a:cubicBezTo>
                  <a:pt x="1416638" y="18072"/>
                  <a:pt x="1460830" y="34485"/>
                  <a:pt x="1500928" y="57992"/>
                </a:cubicBezTo>
                <a:cubicBezTo>
                  <a:pt x="1581582" y="104329"/>
                  <a:pt x="1645921" y="177551"/>
                  <a:pt x="1682383" y="263152"/>
                </a:cubicBezTo>
                <a:cubicBezTo>
                  <a:pt x="1696253" y="296177"/>
                  <a:pt x="1706108" y="330910"/>
                  <a:pt x="1711632" y="366279"/>
                </a:cubicBezTo>
                <a:cubicBezTo>
                  <a:pt x="1714056" y="384003"/>
                  <a:pt x="1715984" y="401827"/>
                  <a:pt x="1716302" y="419670"/>
                </a:cubicBezTo>
                <a:cubicBezTo>
                  <a:pt x="1716401" y="424141"/>
                  <a:pt x="1716540" y="428552"/>
                  <a:pt x="1716580" y="433083"/>
                </a:cubicBezTo>
                <a:cubicBezTo>
                  <a:pt x="1716580" y="437673"/>
                  <a:pt x="1716481" y="442203"/>
                  <a:pt x="1716302" y="446714"/>
                </a:cubicBezTo>
                <a:lnTo>
                  <a:pt x="1715984" y="453450"/>
                </a:lnTo>
                <a:lnTo>
                  <a:pt x="1715686" y="458596"/>
                </a:lnTo>
                <a:lnTo>
                  <a:pt x="1716222" y="458695"/>
                </a:lnTo>
                <a:lnTo>
                  <a:pt x="1719739" y="459431"/>
                </a:lnTo>
                <a:cubicBezTo>
                  <a:pt x="1721150" y="459709"/>
                  <a:pt x="1722561" y="460046"/>
                  <a:pt x="1723952" y="460424"/>
                </a:cubicBezTo>
                <a:lnTo>
                  <a:pt x="1732357" y="462570"/>
                </a:lnTo>
                <a:lnTo>
                  <a:pt x="1740762" y="464736"/>
                </a:lnTo>
                <a:cubicBezTo>
                  <a:pt x="1743544" y="465511"/>
                  <a:pt x="1746306" y="466385"/>
                  <a:pt x="1749068" y="467220"/>
                </a:cubicBezTo>
                <a:cubicBezTo>
                  <a:pt x="1771223" y="473896"/>
                  <a:pt x="1792922" y="482122"/>
                  <a:pt x="1813726" y="492236"/>
                </a:cubicBezTo>
                <a:cubicBezTo>
                  <a:pt x="1855354" y="512385"/>
                  <a:pt x="1893922" y="538812"/>
                  <a:pt x="1927423" y="570605"/>
                </a:cubicBezTo>
                <a:cubicBezTo>
                  <a:pt x="1960865" y="602457"/>
                  <a:pt x="1989498" y="639336"/>
                  <a:pt x="2011812" y="679831"/>
                </a:cubicBezTo>
                <a:cubicBezTo>
                  <a:pt x="2033948" y="720387"/>
                  <a:pt x="2050063" y="764340"/>
                  <a:pt x="2058805" y="809723"/>
                </a:cubicBezTo>
                <a:cubicBezTo>
                  <a:pt x="2063177" y="832415"/>
                  <a:pt x="2065800" y="855405"/>
                  <a:pt x="2066734" y="878435"/>
                </a:cubicBezTo>
                <a:lnTo>
                  <a:pt x="2066734" y="878494"/>
                </a:lnTo>
                <a:lnTo>
                  <a:pt x="2067131" y="895761"/>
                </a:lnTo>
                <a:lnTo>
                  <a:pt x="2066714" y="913029"/>
                </a:lnTo>
                <a:cubicBezTo>
                  <a:pt x="2066674" y="918791"/>
                  <a:pt x="2066138" y="924534"/>
                  <a:pt x="2065720" y="930276"/>
                </a:cubicBezTo>
                <a:cubicBezTo>
                  <a:pt x="2065263" y="936019"/>
                  <a:pt x="2064925" y="941761"/>
                  <a:pt x="2064111" y="947484"/>
                </a:cubicBezTo>
                <a:cubicBezTo>
                  <a:pt x="2063396" y="953206"/>
                  <a:pt x="2062700" y="958949"/>
                  <a:pt x="2061905" y="964652"/>
                </a:cubicBezTo>
                <a:lnTo>
                  <a:pt x="2058905" y="981700"/>
                </a:lnTo>
                <a:lnTo>
                  <a:pt x="2058130" y="985952"/>
                </a:lnTo>
                <a:lnTo>
                  <a:pt x="2057176" y="990185"/>
                </a:lnTo>
                <a:lnTo>
                  <a:pt x="2055249" y="998630"/>
                </a:lnTo>
                <a:lnTo>
                  <a:pt x="2053301" y="1007075"/>
                </a:lnTo>
                <a:cubicBezTo>
                  <a:pt x="2052586" y="1009856"/>
                  <a:pt x="2051771" y="1012638"/>
                  <a:pt x="2050996" y="1015420"/>
                </a:cubicBezTo>
                <a:lnTo>
                  <a:pt x="2048652" y="1023766"/>
                </a:lnTo>
                <a:cubicBezTo>
                  <a:pt x="2047877" y="1026547"/>
                  <a:pt x="2047102" y="1029329"/>
                  <a:pt x="2046148" y="1032051"/>
                </a:cubicBezTo>
                <a:lnTo>
                  <a:pt x="2040624" y="1048484"/>
                </a:lnTo>
                <a:cubicBezTo>
                  <a:pt x="2036511" y="1059274"/>
                  <a:pt x="2032477" y="1070103"/>
                  <a:pt x="2027570" y="1080575"/>
                </a:cubicBezTo>
                <a:cubicBezTo>
                  <a:pt x="2008792" y="1122799"/>
                  <a:pt x="1983000" y="1161784"/>
                  <a:pt x="1952321" y="1196259"/>
                </a:cubicBezTo>
                <a:cubicBezTo>
                  <a:pt x="1936822" y="1213368"/>
                  <a:pt x="1920071" y="1229323"/>
                  <a:pt x="1902208" y="1243988"/>
                </a:cubicBezTo>
                <a:lnTo>
                  <a:pt x="1888617" y="1254737"/>
                </a:lnTo>
                <a:lnTo>
                  <a:pt x="1874529" y="1264832"/>
                </a:lnTo>
                <a:lnTo>
                  <a:pt x="1870992" y="1267335"/>
                </a:lnTo>
                <a:lnTo>
                  <a:pt x="1867356" y="1269700"/>
                </a:lnTo>
                <a:lnTo>
                  <a:pt x="1860063" y="1274409"/>
                </a:lnTo>
                <a:lnTo>
                  <a:pt x="1852771" y="1279078"/>
                </a:lnTo>
                <a:lnTo>
                  <a:pt x="1845280" y="1283430"/>
                </a:lnTo>
                <a:lnTo>
                  <a:pt x="1837769" y="1287762"/>
                </a:lnTo>
                <a:lnTo>
                  <a:pt x="1833993" y="1289908"/>
                </a:lnTo>
                <a:lnTo>
                  <a:pt x="1830139" y="1291895"/>
                </a:lnTo>
                <a:lnTo>
                  <a:pt x="1814699" y="1299823"/>
                </a:lnTo>
                <a:lnTo>
                  <a:pt x="1798903" y="1307016"/>
                </a:lnTo>
                <a:lnTo>
                  <a:pt x="1794948" y="1308784"/>
                </a:lnTo>
                <a:lnTo>
                  <a:pt x="1790915" y="1310394"/>
                </a:lnTo>
                <a:lnTo>
                  <a:pt x="1782847" y="1313593"/>
                </a:lnTo>
                <a:lnTo>
                  <a:pt x="1774760" y="1316772"/>
                </a:lnTo>
                <a:lnTo>
                  <a:pt x="1766554" y="1319594"/>
                </a:lnTo>
                <a:lnTo>
                  <a:pt x="1758327" y="1322376"/>
                </a:lnTo>
                <a:lnTo>
                  <a:pt x="1754214" y="1323767"/>
                </a:lnTo>
                <a:lnTo>
                  <a:pt x="1750041" y="1324979"/>
                </a:lnTo>
                <a:lnTo>
                  <a:pt x="1733351" y="1329728"/>
                </a:lnTo>
                <a:lnTo>
                  <a:pt x="1716441" y="1333682"/>
                </a:lnTo>
                <a:cubicBezTo>
                  <a:pt x="1710818" y="1335093"/>
                  <a:pt x="1705095" y="1335947"/>
                  <a:pt x="1699412" y="1337020"/>
                </a:cubicBezTo>
                <a:lnTo>
                  <a:pt x="1690868" y="1338530"/>
                </a:lnTo>
                <a:cubicBezTo>
                  <a:pt x="1688026" y="1339047"/>
                  <a:pt x="1685145" y="1339325"/>
                  <a:pt x="1682284" y="1339722"/>
                </a:cubicBezTo>
                <a:cubicBezTo>
                  <a:pt x="1676541" y="1340418"/>
                  <a:pt x="1670819" y="1341252"/>
                  <a:pt x="1665076" y="1341809"/>
                </a:cubicBezTo>
                <a:lnTo>
                  <a:pt x="1647809" y="1343140"/>
                </a:lnTo>
                <a:cubicBezTo>
                  <a:pt x="1644928" y="1343398"/>
                  <a:pt x="1642047" y="1343478"/>
                  <a:pt x="1639165" y="1343538"/>
                </a:cubicBezTo>
                <a:lnTo>
                  <a:pt x="1630522" y="1343756"/>
                </a:lnTo>
                <a:cubicBezTo>
                  <a:pt x="1630522" y="1343756"/>
                  <a:pt x="1621878" y="1343975"/>
                  <a:pt x="1621878" y="1343975"/>
                </a:cubicBezTo>
                <a:lnTo>
                  <a:pt x="503938" y="1343975"/>
                </a:lnTo>
                <a:lnTo>
                  <a:pt x="443632" y="1343935"/>
                </a:lnTo>
                <a:cubicBezTo>
                  <a:pt x="420562" y="1343816"/>
                  <a:pt x="397493" y="1341789"/>
                  <a:pt x="374642" y="1338272"/>
                </a:cubicBezTo>
                <a:cubicBezTo>
                  <a:pt x="329000" y="1330801"/>
                  <a:pt x="284352" y="1316434"/>
                  <a:pt x="243240" y="1295193"/>
                </a:cubicBezTo>
                <a:cubicBezTo>
                  <a:pt x="232868" y="1290067"/>
                  <a:pt x="222933" y="1284145"/>
                  <a:pt x="212978" y="1278264"/>
                </a:cubicBezTo>
                <a:lnTo>
                  <a:pt x="198413" y="1268865"/>
                </a:lnTo>
                <a:cubicBezTo>
                  <a:pt x="195949" y="1267335"/>
                  <a:pt x="193644" y="1265606"/>
                  <a:pt x="191279" y="1263937"/>
                </a:cubicBezTo>
                <a:lnTo>
                  <a:pt x="184225" y="1258890"/>
                </a:lnTo>
                <a:cubicBezTo>
                  <a:pt x="165587" y="1245220"/>
                  <a:pt x="147863" y="1230317"/>
                  <a:pt x="131549" y="1213964"/>
                </a:cubicBezTo>
                <a:cubicBezTo>
                  <a:pt x="115256" y="1197591"/>
                  <a:pt x="100194" y="1180025"/>
                  <a:pt x="86483" y="1161447"/>
                </a:cubicBezTo>
                <a:cubicBezTo>
                  <a:pt x="72753" y="1142868"/>
                  <a:pt x="60751" y="1123057"/>
                  <a:pt x="50061" y="1102591"/>
                </a:cubicBezTo>
                <a:lnTo>
                  <a:pt x="46147" y="1094861"/>
                </a:lnTo>
                <a:cubicBezTo>
                  <a:pt x="44855" y="1092278"/>
                  <a:pt x="43504" y="1089735"/>
                  <a:pt x="42371" y="1087072"/>
                </a:cubicBezTo>
                <a:lnTo>
                  <a:pt x="35278" y="1071255"/>
                </a:lnTo>
                <a:cubicBezTo>
                  <a:pt x="30986" y="1060526"/>
                  <a:pt x="26614" y="1049835"/>
                  <a:pt x="23117" y="1038807"/>
                </a:cubicBezTo>
                <a:lnTo>
                  <a:pt x="20375" y="1030581"/>
                </a:lnTo>
                <a:cubicBezTo>
                  <a:pt x="19441" y="1027859"/>
                  <a:pt x="18746" y="1025037"/>
                  <a:pt x="17931" y="1022275"/>
                </a:cubicBezTo>
                <a:cubicBezTo>
                  <a:pt x="16401" y="1016712"/>
                  <a:pt x="14712" y="1011168"/>
                  <a:pt x="13341" y="1005564"/>
                </a:cubicBezTo>
                <a:lnTo>
                  <a:pt x="9486" y="988675"/>
                </a:lnTo>
                <a:cubicBezTo>
                  <a:pt x="8215" y="983032"/>
                  <a:pt x="7380" y="977329"/>
                  <a:pt x="6327" y="971646"/>
                </a:cubicBezTo>
                <a:cubicBezTo>
                  <a:pt x="2571" y="948894"/>
                  <a:pt x="167" y="925865"/>
                  <a:pt x="28" y="902855"/>
                </a:cubicBezTo>
                <a:cubicBezTo>
                  <a:pt x="-191" y="879845"/>
                  <a:pt x="843" y="856756"/>
                  <a:pt x="4161" y="833885"/>
                </a:cubicBezTo>
                <a:cubicBezTo>
                  <a:pt x="4797" y="828143"/>
                  <a:pt x="5890" y="822460"/>
                  <a:pt x="6883" y="816777"/>
                </a:cubicBezTo>
                <a:cubicBezTo>
                  <a:pt x="7916" y="811094"/>
                  <a:pt x="8830" y="805391"/>
                  <a:pt x="10221" y="799768"/>
                </a:cubicBezTo>
                <a:cubicBezTo>
                  <a:pt x="11533" y="794145"/>
                  <a:pt x="12765" y="788502"/>
                  <a:pt x="14176" y="782898"/>
                </a:cubicBezTo>
                <a:lnTo>
                  <a:pt x="18885" y="766207"/>
                </a:lnTo>
                <a:cubicBezTo>
                  <a:pt x="25621" y="744092"/>
                  <a:pt x="33986" y="722473"/>
                  <a:pt x="43902" y="701569"/>
                </a:cubicBezTo>
                <a:cubicBezTo>
                  <a:pt x="64149" y="660001"/>
                  <a:pt x="90477" y="621333"/>
                  <a:pt x="122449" y="587931"/>
                </a:cubicBezTo>
                <a:cubicBezTo>
                  <a:pt x="154142" y="554271"/>
                  <a:pt x="191418" y="525996"/>
                  <a:pt x="231894" y="503642"/>
                </a:cubicBezTo>
                <a:cubicBezTo>
                  <a:pt x="252261" y="492654"/>
                  <a:pt x="273423" y="483175"/>
                  <a:pt x="295181" y="475307"/>
                </a:cubicBezTo>
                <a:lnTo>
                  <a:pt x="311633" y="469763"/>
                </a:lnTo>
                <a:cubicBezTo>
                  <a:pt x="317157" y="468054"/>
                  <a:pt x="322741" y="466544"/>
                  <a:pt x="328305" y="464954"/>
                </a:cubicBezTo>
                <a:cubicBezTo>
                  <a:pt x="333848" y="463285"/>
                  <a:pt x="339511" y="462073"/>
                  <a:pt x="345135" y="460762"/>
                </a:cubicBezTo>
                <a:cubicBezTo>
                  <a:pt x="350778" y="459470"/>
                  <a:pt x="356401" y="458099"/>
                  <a:pt x="362104" y="457185"/>
                </a:cubicBezTo>
                <a:cubicBezTo>
                  <a:pt x="384776" y="452695"/>
                  <a:pt x="407845" y="450489"/>
                  <a:pt x="430855" y="449654"/>
                </a:cubicBezTo>
                <a:lnTo>
                  <a:pt x="439499" y="449436"/>
                </a:lnTo>
                <a:lnTo>
                  <a:pt x="443810" y="449336"/>
                </a:lnTo>
                <a:lnTo>
                  <a:pt x="445936" y="449297"/>
                </a:lnTo>
                <a:lnTo>
                  <a:pt x="503838" y="449297"/>
                </a:lnTo>
                <a:lnTo>
                  <a:pt x="506441" y="439302"/>
                </a:lnTo>
                <a:cubicBezTo>
                  <a:pt x="507355" y="435606"/>
                  <a:pt x="508568" y="432010"/>
                  <a:pt x="509660" y="428373"/>
                </a:cubicBezTo>
                <a:cubicBezTo>
                  <a:pt x="510793" y="424757"/>
                  <a:pt x="511886" y="421121"/>
                  <a:pt x="513217" y="417564"/>
                </a:cubicBezTo>
                <a:cubicBezTo>
                  <a:pt x="518085" y="403178"/>
                  <a:pt x="524245" y="389249"/>
                  <a:pt x="531081" y="375717"/>
                </a:cubicBezTo>
                <a:cubicBezTo>
                  <a:pt x="537896" y="362166"/>
                  <a:pt x="545804" y="349170"/>
                  <a:pt x="554448" y="336732"/>
                </a:cubicBezTo>
                <a:cubicBezTo>
                  <a:pt x="558700" y="330453"/>
                  <a:pt x="563370" y="324492"/>
                  <a:pt x="568000" y="318491"/>
                </a:cubicBezTo>
                <a:cubicBezTo>
                  <a:pt x="572848" y="312669"/>
                  <a:pt x="577637" y="306787"/>
                  <a:pt x="582843" y="301283"/>
                </a:cubicBezTo>
                <a:cubicBezTo>
                  <a:pt x="591009" y="292242"/>
                  <a:pt x="599871" y="283877"/>
                  <a:pt x="608932" y="275750"/>
                </a:cubicBezTo>
                <a:cubicBezTo>
                  <a:pt x="618192" y="267842"/>
                  <a:pt x="627670" y="260152"/>
                  <a:pt x="637724" y="253277"/>
                </a:cubicBezTo>
                <a:cubicBezTo>
                  <a:pt x="647659" y="246203"/>
                  <a:pt x="658151" y="239944"/>
                  <a:pt x="668762" y="233963"/>
                </a:cubicBezTo>
                <a:cubicBezTo>
                  <a:pt x="679531" y="228260"/>
                  <a:pt x="690460" y="222816"/>
                  <a:pt x="701806" y="218265"/>
                </a:cubicBezTo>
                <a:cubicBezTo>
                  <a:pt x="746931" y="199488"/>
                  <a:pt x="796309" y="191361"/>
                  <a:pt x="844911" y="193646"/>
                </a:cubicBezTo>
                <a:cubicBezTo>
                  <a:pt x="858682" y="194361"/>
                  <a:pt x="872392" y="195852"/>
                  <a:pt x="885904" y="198216"/>
                </a:cubicBezTo>
                <a:cubicBezTo>
                  <a:pt x="892680" y="199349"/>
                  <a:pt x="899396" y="200760"/>
                  <a:pt x="906052" y="202309"/>
                </a:cubicBezTo>
                <a:cubicBezTo>
                  <a:pt x="909390" y="203104"/>
                  <a:pt x="912709" y="203919"/>
                  <a:pt x="916007" y="204813"/>
                </a:cubicBezTo>
                <a:cubicBezTo>
                  <a:pt x="916007" y="204813"/>
                  <a:pt x="917239" y="205151"/>
                  <a:pt x="917239" y="205151"/>
                </a:cubicBezTo>
                <a:lnTo>
                  <a:pt x="917299" y="205151"/>
                </a:lnTo>
                <a:lnTo>
                  <a:pt x="917617" y="204654"/>
                </a:lnTo>
                <a:lnTo>
                  <a:pt x="918630" y="203065"/>
                </a:lnTo>
                <a:cubicBezTo>
                  <a:pt x="921352" y="198812"/>
                  <a:pt x="923975" y="194500"/>
                  <a:pt x="926876" y="190367"/>
                </a:cubicBezTo>
                <a:cubicBezTo>
                  <a:pt x="929718" y="186195"/>
                  <a:pt x="932519" y="182002"/>
                  <a:pt x="935560" y="177968"/>
                </a:cubicBezTo>
                <a:cubicBezTo>
                  <a:pt x="938540" y="173895"/>
                  <a:pt x="941521" y="169822"/>
                  <a:pt x="944680" y="165887"/>
                </a:cubicBezTo>
                <a:cubicBezTo>
                  <a:pt x="957119" y="149991"/>
                  <a:pt x="970670" y="134989"/>
                  <a:pt x="985176" y="121000"/>
                </a:cubicBezTo>
                <a:cubicBezTo>
                  <a:pt x="993501" y="112893"/>
                  <a:pt x="1002264" y="105283"/>
                  <a:pt x="1011166" y="97832"/>
                </a:cubicBezTo>
                <a:cubicBezTo>
                  <a:pt x="1020207" y="90559"/>
                  <a:pt x="1029407" y="83446"/>
                  <a:pt x="1038984" y="76888"/>
                </a:cubicBezTo>
                <a:cubicBezTo>
                  <a:pt x="1058080" y="63695"/>
                  <a:pt x="1078149" y="51872"/>
                  <a:pt x="1099171" y="41937"/>
                </a:cubicBezTo>
                <a:cubicBezTo>
                  <a:pt x="1120174" y="31962"/>
                  <a:pt x="1141952" y="23656"/>
                  <a:pt x="1164266" y="17119"/>
                </a:cubicBezTo>
                <a:cubicBezTo>
                  <a:pt x="1186581" y="10621"/>
                  <a:pt x="1209451" y="6011"/>
                  <a:pt x="1232501" y="3190"/>
                </a:cubicBezTo>
                <a:cubicBezTo>
                  <a:pt x="1255550" y="329"/>
                  <a:pt x="1278789" y="-581"/>
                  <a:pt x="1301972" y="353"/>
                </a:cubicBezTo>
                <a:close/>
              </a:path>
            </a:pathLst>
          </a:custGeom>
          <a:solidFill>
            <a:schemeClr val="tx1"/>
          </a:solid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Aptos"/>
              <a:ea typeface="+mn-ea"/>
              <a:cs typeface="+mn-cs"/>
            </a:endParaRPr>
          </a:p>
        </p:txBody>
      </p:sp>
      <p:sp>
        <p:nvSpPr>
          <p:cNvPr id="40" name="Freeform 39">
            <a:extLst>
              <a:ext uri="{FF2B5EF4-FFF2-40B4-BE49-F238E27FC236}">
                <a16:creationId xmlns:a16="http://schemas.microsoft.com/office/drawing/2014/main" id="{168CCBC1-D3A3-3D21-827C-851A40CA2719}"/>
              </a:ext>
            </a:extLst>
          </p:cNvPr>
          <p:cNvSpPr>
            <a:spLocks noChangeAspect="1"/>
          </p:cNvSpPr>
          <p:nvPr/>
        </p:nvSpPr>
        <p:spPr>
          <a:xfrm>
            <a:off x="6112710" y="2496804"/>
            <a:ext cx="584374" cy="418215"/>
          </a:xfrm>
          <a:custGeom>
            <a:avLst/>
            <a:gdLst>
              <a:gd name="connsiteX0" fmla="*/ 1226218 w 1834471"/>
              <a:gd name="connsiteY0" fmla="*/ 1032592 h 1312866"/>
              <a:gd name="connsiteX1" fmla="*/ 1617677 w 1834471"/>
              <a:gd name="connsiteY1" fmla="*/ 1032592 h 1312866"/>
              <a:gd name="connsiteX2" fmla="*/ 1617677 w 1834471"/>
              <a:gd name="connsiteY2" fmla="*/ 1067880 h 1312866"/>
              <a:gd name="connsiteX3" fmla="*/ 1226218 w 1834471"/>
              <a:gd name="connsiteY3" fmla="*/ 1067880 h 1312866"/>
              <a:gd name="connsiteX4" fmla="*/ 575255 w 1834471"/>
              <a:gd name="connsiteY4" fmla="*/ 1014101 h 1312866"/>
              <a:gd name="connsiteX5" fmla="*/ 624645 w 1834471"/>
              <a:gd name="connsiteY5" fmla="*/ 1063151 h 1312866"/>
              <a:gd name="connsiteX6" fmla="*/ 575255 w 1834471"/>
              <a:gd name="connsiteY6" fmla="*/ 1112201 h 1312866"/>
              <a:gd name="connsiteX7" fmla="*/ 525864 w 1834471"/>
              <a:gd name="connsiteY7" fmla="*/ 1063151 h 1312866"/>
              <a:gd name="connsiteX8" fmla="*/ 575255 w 1834471"/>
              <a:gd name="connsiteY8" fmla="*/ 1014101 h 1312866"/>
              <a:gd name="connsiteX9" fmla="*/ 413933 w 1834471"/>
              <a:gd name="connsiteY9" fmla="*/ 1014101 h 1312866"/>
              <a:gd name="connsiteX10" fmla="*/ 463323 w 1834471"/>
              <a:gd name="connsiteY10" fmla="*/ 1063151 h 1312866"/>
              <a:gd name="connsiteX11" fmla="*/ 413933 w 1834471"/>
              <a:gd name="connsiteY11" fmla="*/ 1112201 h 1312866"/>
              <a:gd name="connsiteX12" fmla="*/ 364542 w 1834471"/>
              <a:gd name="connsiteY12" fmla="*/ 1063151 h 1312866"/>
              <a:gd name="connsiteX13" fmla="*/ 413933 w 1834471"/>
              <a:gd name="connsiteY13" fmla="*/ 1014101 h 1312866"/>
              <a:gd name="connsiteX14" fmla="*/ 252612 w 1834471"/>
              <a:gd name="connsiteY14" fmla="*/ 1014101 h 1312866"/>
              <a:gd name="connsiteX15" fmla="*/ 302002 w 1834471"/>
              <a:gd name="connsiteY15" fmla="*/ 1063151 h 1312866"/>
              <a:gd name="connsiteX16" fmla="*/ 252612 w 1834471"/>
              <a:gd name="connsiteY16" fmla="*/ 1112201 h 1312866"/>
              <a:gd name="connsiteX17" fmla="*/ 203221 w 1834471"/>
              <a:gd name="connsiteY17" fmla="*/ 1063151 h 1312866"/>
              <a:gd name="connsiteX18" fmla="*/ 252612 w 1834471"/>
              <a:gd name="connsiteY18" fmla="*/ 1014101 h 1312866"/>
              <a:gd name="connsiteX19" fmla="*/ 106361 w 1834471"/>
              <a:gd name="connsiteY19" fmla="*/ 881877 h 1312866"/>
              <a:gd name="connsiteX20" fmla="*/ 106361 w 1834471"/>
              <a:gd name="connsiteY20" fmla="*/ 1093887 h 1312866"/>
              <a:gd name="connsiteX21" fmla="*/ 106484 w 1834471"/>
              <a:gd name="connsiteY21" fmla="*/ 1098562 h 1312866"/>
              <a:gd name="connsiteX22" fmla="*/ 106766 w 1834471"/>
              <a:gd name="connsiteY22" fmla="*/ 1103132 h 1312866"/>
              <a:gd name="connsiteX23" fmla="*/ 107207 w 1834471"/>
              <a:gd name="connsiteY23" fmla="*/ 1107667 h 1312866"/>
              <a:gd name="connsiteX24" fmla="*/ 107824 w 1834471"/>
              <a:gd name="connsiteY24" fmla="*/ 1112183 h 1312866"/>
              <a:gd name="connsiteX25" fmla="*/ 108617 w 1834471"/>
              <a:gd name="connsiteY25" fmla="*/ 1116665 h 1312866"/>
              <a:gd name="connsiteX26" fmla="*/ 110821 w 1834471"/>
              <a:gd name="connsiteY26" fmla="*/ 1125469 h 1312866"/>
              <a:gd name="connsiteX27" fmla="*/ 151662 w 1834471"/>
              <a:gd name="connsiteY27" fmla="*/ 1184294 h 1312866"/>
              <a:gd name="connsiteX28" fmla="*/ 167103 w 1834471"/>
              <a:gd name="connsiteY28" fmla="*/ 1193910 h 1312866"/>
              <a:gd name="connsiteX29" fmla="*/ 183831 w 1834471"/>
              <a:gd name="connsiteY29" fmla="*/ 1200915 h 1312866"/>
              <a:gd name="connsiteX30" fmla="*/ 201476 w 1834471"/>
              <a:gd name="connsiteY30" fmla="*/ 1205132 h 1312866"/>
              <a:gd name="connsiteX31" fmla="*/ 205988 w 1834471"/>
              <a:gd name="connsiteY31" fmla="*/ 1205696 h 1312866"/>
              <a:gd name="connsiteX32" fmla="*/ 210536 w 1834471"/>
              <a:gd name="connsiteY32" fmla="*/ 1206084 h 1312866"/>
              <a:gd name="connsiteX33" fmla="*/ 212810 w 1834471"/>
              <a:gd name="connsiteY33" fmla="*/ 1206261 h 1312866"/>
              <a:gd name="connsiteX34" fmla="*/ 215102 w 1834471"/>
              <a:gd name="connsiteY34" fmla="*/ 1206296 h 1312866"/>
              <a:gd name="connsiteX35" fmla="*/ 217393 w 1834471"/>
              <a:gd name="connsiteY35" fmla="*/ 1206367 h 1312866"/>
              <a:gd name="connsiteX36" fmla="*/ 218556 w 1834471"/>
              <a:gd name="connsiteY36" fmla="*/ 1206402 h 1312866"/>
              <a:gd name="connsiteX37" fmla="*/ 1615950 w 1834471"/>
              <a:gd name="connsiteY37" fmla="*/ 1206402 h 1312866"/>
              <a:gd name="connsiteX38" fmla="*/ 1683726 w 1834471"/>
              <a:gd name="connsiteY38" fmla="*/ 1183571 h 1312866"/>
              <a:gd name="connsiteX39" fmla="*/ 1708756 w 1834471"/>
              <a:gd name="connsiteY39" fmla="*/ 1157193 h 1312866"/>
              <a:gd name="connsiteX40" fmla="*/ 1723968 w 1834471"/>
              <a:gd name="connsiteY40" fmla="*/ 1124340 h 1312866"/>
              <a:gd name="connsiteX41" fmla="*/ 1727423 w 1834471"/>
              <a:gd name="connsiteY41" fmla="*/ 1106502 h 1312866"/>
              <a:gd name="connsiteX42" fmla="*/ 1727811 w 1834471"/>
              <a:gd name="connsiteY42" fmla="*/ 1101950 h 1312866"/>
              <a:gd name="connsiteX43" fmla="*/ 1728022 w 1834471"/>
              <a:gd name="connsiteY43" fmla="*/ 1097380 h 1312866"/>
              <a:gd name="connsiteX44" fmla="*/ 1728093 w 1834471"/>
              <a:gd name="connsiteY44" fmla="*/ 1095086 h 1312866"/>
              <a:gd name="connsiteX45" fmla="*/ 1728128 w 1834471"/>
              <a:gd name="connsiteY45" fmla="*/ 1093851 h 1312866"/>
              <a:gd name="connsiteX46" fmla="*/ 1728128 w 1834471"/>
              <a:gd name="connsiteY46" fmla="*/ 881877 h 1312866"/>
              <a:gd name="connsiteX47" fmla="*/ 1226218 w 1834471"/>
              <a:gd name="connsiteY47" fmla="*/ 644726 h 1312866"/>
              <a:gd name="connsiteX48" fmla="*/ 1617677 w 1834471"/>
              <a:gd name="connsiteY48" fmla="*/ 644726 h 1312866"/>
              <a:gd name="connsiteX49" fmla="*/ 1617677 w 1834471"/>
              <a:gd name="connsiteY49" fmla="*/ 680014 h 1312866"/>
              <a:gd name="connsiteX50" fmla="*/ 1226218 w 1834471"/>
              <a:gd name="connsiteY50" fmla="*/ 680014 h 1312866"/>
              <a:gd name="connsiteX51" fmla="*/ 575255 w 1834471"/>
              <a:gd name="connsiteY51" fmla="*/ 618313 h 1312866"/>
              <a:gd name="connsiteX52" fmla="*/ 624645 w 1834471"/>
              <a:gd name="connsiteY52" fmla="*/ 667363 h 1312866"/>
              <a:gd name="connsiteX53" fmla="*/ 575255 w 1834471"/>
              <a:gd name="connsiteY53" fmla="*/ 716413 h 1312866"/>
              <a:gd name="connsiteX54" fmla="*/ 525864 w 1834471"/>
              <a:gd name="connsiteY54" fmla="*/ 667363 h 1312866"/>
              <a:gd name="connsiteX55" fmla="*/ 575255 w 1834471"/>
              <a:gd name="connsiteY55" fmla="*/ 618313 h 1312866"/>
              <a:gd name="connsiteX56" fmla="*/ 413933 w 1834471"/>
              <a:gd name="connsiteY56" fmla="*/ 618313 h 1312866"/>
              <a:gd name="connsiteX57" fmla="*/ 463323 w 1834471"/>
              <a:gd name="connsiteY57" fmla="*/ 667363 h 1312866"/>
              <a:gd name="connsiteX58" fmla="*/ 413933 w 1834471"/>
              <a:gd name="connsiteY58" fmla="*/ 716413 h 1312866"/>
              <a:gd name="connsiteX59" fmla="*/ 364542 w 1834471"/>
              <a:gd name="connsiteY59" fmla="*/ 667363 h 1312866"/>
              <a:gd name="connsiteX60" fmla="*/ 413933 w 1834471"/>
              <a:gd name="connsiteY60" fmla="*/ 618313 h 1312866"/>
              <a:gd name="connsiteX61" fmla="*/ 252612 w 1834471"/>
              <a:gd name="connsiteY61" fmla="*/ 618313 h 1312866"/>
              <a:gd name="connsiteX62" fmla="*/ 302002 w 1834471"/>
              <a:gd name="connsiteY62" fmla="*/ 667363 h 1312866"/>
              <a:gd name="connsiteX63" fmla="*/ 252612 w 1834471"/>
              <a:gd name="connsiteY63" fmla="*/ 716413 h 1312866"/>
              <a:gd name="connsiteX64" fmla="*/ 203221 w 1834471"/>
              <a:gd name="connsiteY64" fmla="*/ 667363 h 1312866"/>
              <a:gd name="connsiteX65" fmla="*/ 252612 w 1834471"/>
              <a:gd name="connsiteY65" fmla="*/ 618313 h 1312866"/>
              <a:gd name="connsiteX66" fmla="*/ 106361 w 1834471"/>
              <a:gd name="connsiteY66" fmla="*/ 486089 h 1312866"/>
              <a:gd name="connsiteX67" fmla="*/ 106361 w 1834471"/>
              <a:gd name="connsiteY67" fmla="*/ 603562 h 1312866"/>
              <a:gd name="connsiteX68" fmla="*/ 106361 w 1834471"/>
              <a:gd name="connsiteY68" fmla="*/ 846590 h 1312866"/>
              <a:gd name="connsiteX69" fmla="*/ 1728128 w 1834471"/>
              <a:gd name="connsiteY69" fmla="*/ 846590 h 1312866"/>
              <a:gd name="connsiteX70" fmla="*/ 1728128 w 1834471"/>
              <a:gd name="connsiteY70" fmla="*/ 486089 h 1312866"/>
              <a:gd name="connsiteX71" fmla="*/ 1226218 w 1834471"/>
              <a:gd name="connsiteY71" fmla="*/ 256860 h 1312866"/>
              <a:gd name="connsiteX72" fmla="*/ 1617677 w 1834471"/>
              <a:gd name="connsiteY72" fmla="*/ 256860 h 1312866"/>
              <a:gd name="connsiteX73" fmla="*/ 1617677 w 1834471"/>
              <a:gd name="connsiteY73" fmla="*/ 292148 h 1312866"/>
              <a:gd name="connsiteX74" fmla="*/ 1226218 w 1834471"/>
              <a:gd name="connsiteY74" fmla="*/ 292148 h 1312866"/>
              <a:gd name="connsiteX75" fmla="*/ 575255 w 1834471"/>
              <a:gd name="connsiteY75" fmla="*/ 222525 h 1312866"/>
              <a:gd name="connsiteX76" fmla="*/ 624645 w 1834471"/>
              <a:gd name="connsiteY76" fmla="*/ 271575 h 1312866"/>
              <a:gd name="connsiteX77" fmla="*/ 575255 w 1834471"/>
              <a:gd name="connsiteY77" fmla="*/ 320625 h 1312866"/>
              <a:gd name="connsiteX78" fmla="*/ 525864 w 1834471"/>
              <a:gd name="connsiteY78" fmla="*/ 271575 h 1312866"/>
              <a:gd name="connsiteX79" fmla="*/ 575255 w 1834471"/>
              <a:gd name="connsiteY79" fmla="*/ 222525 h 1312866"/>
              <a:gd name="connsiteX80" fmla="*/ 413933 w 1834471"/>
              <a:gd name="connsiteY80" fmla="*/ 222525 h 1312866"/>
              <a:gd name="connsiteX81" fmla="*/ 463323 w 1834471"/>
              <a:gd name="connsiteY81" fmla="*/ 271575 h 1312866"/>
              <a:gd name="connsiteX82" fmla="*/ 413933 w 1834471"/>
              <a:gd name="connsiteY82" fmla="*/ 320625 h 1312866"/>
              <a:gd name="connsiteX83" fmla="*/ 364542 w 1834471"/>
              <a:gd name="connsiteY83" fmla="*/ 271575 h 1312866"/>
              <a:gd name="connsiteX84" fmla="*/ 413933 w 1834471"/>
              <a:gd name="connsiteY84" fmla="*/ 222525 h 1312866"/>
              <a:gd name="connsiteX85" fmla="*/ 252612 w 1834471"/>
              <a:gd name="connsiteY85" fmla="*/ 222525 h 1312866"/>
              <a:gd name="connsiteX86" fmla="*/ 302002 w 1834471"/>
              <a:gd name="connsiteY86" fmla="*/ 271575 h 1312866"/>
              <a:gd name="connsiteX87" fmla="*/ 252612 w 1834471"/>
              <a:gd name="connsiteY87" fmla="*/ 320625 h 1312866"/>
              <a:gd name="connsiteX88" fmla="*/ 203221 w 1834471"/>
              <a:gd name="connsiteY88" fmla="*/ 271575 h 1312866"/>
              <a:gd name="connsiteX89" fmla="*/ 252612 w 1834471"/>
              <a:gd name="connsiteY89" fmla="*/ 222525 h 1312866"/>
              <a:gd name="connsiteX90" fmla="*/ 218539 w 1834471"/>
              <a:gd name="connsiteY90" fmla="*/ 106480 h 1312866"/>
              <a:gd name="connsiteX91" fmla="*/ 150763 w 1834471"/>
              <a:gd name="connsiteY91" fmla="*/ 129312 h 1312866"/>
              <a:gd name="connsiteX92" fmla="*/ 125733 w 1834471"/>
              <a:gd name="connsiteY92" fmla="*/ 155689 h 1312866"/>
              <a:gd name="connsiteX93" fmla="*/ 110521 w 1834471"/>
              <a:gd name="connsiteY93" fmla="*/ 188542 h 1312866"/>
              <a:gd name="connsiteX94" fmla="*/ 107066 w 1834471"/>
              <a:gd name="connsiteY94" fmla="*/ 206380 h 1312866"/>
              <a:gd name="connsiteX95" fmla="*/ 106678 w 1834471"/>
              <a:gd name="connsiteY95" fmla="*/ 210932 h 1312866"/>
              <a:gd name="connsiteX96" fmla="*/ 106467 w 1834471"/>
              <a:gd name="connsiteY96" fmla="*/ 215502 h 1312866"/>
              <a:gd name="connsiteX97" fmla="*/ 106396 w 1834471"/>
              <a:gd name="connsiteY97" fmla="*/ 217796 h 1312866"/>
              <a:gd name="connsiteX98" fmla="*/ 106361 w 1834471"/>
              <a:gd name="connsiteY98" fmla="*/ 219031 h 1312866"/>
              <a:gd name="connsiteX99" fmla="*/ 106361 w 1834471"/>
              <a:gd name="connsiteY99" fmla="*/ 281155 h 1312866"/>
              <a:gd name="connsiteX100" fmla="*/ 106361 w 1834471"/>
              <a:gd name="connsiteY100" fmla="*/ 450784 h 1312866"/>
              <a:gd name="connsiteX101" fmla="*/ 1728110 w 1834471"/>
              <a:gd name="connsiteY101" fmla="*/ 450784 h 1312866"/>
              <a:gd name="connsiteX102" fmla="*/ 1728110 w 1834471"/>
              <a:gd name="connsiteY102" fmla="*/ 218996 h 1312866"/>
              <a:gd name="connsiteX103" fmla="*/ 1727987 w 1834471"/>
              <a:gd name="connsiteY103" fmla="*/ 214320 h 1312866"/>
              <a:gd name="connsiteX104" fmla="*/ 1727705 w 1834471"/>
              <a:gd name="connsiteY104" fmla="*/ 209750 h 1312866"/>
              <a:gd name="connsiteX105" fmla="*/ 1727264 w 1834471"/>
              <a:gd name="connsiteY105" fmla="*/ 205216 h 1312866"/>
              <a:gd name="connsiteX106" fmla="*/ 1726647 w 1834471"/>
              <a:gd name="connsiteY106" fmla="*/ 200699 h 1312866"/>
              <a:gd name="connsiteX107" fmla="*/ 1725854 w 1834471"/>
              <a:gd name="connsiteY107" fmla="*/ 196217 h 1312866"/>
              <a:gd name="connsiteX108" fmla="*/ 1723651 w 1834471"/>
              <a:gd name="connsiteY108" fmla="*/ 187413 h 1312866"/>
              <a:gd name="connsiteX109" fmla="*/ 1682809 w 1834471"/>
              <a:gd name="connsiteY109" fmla="*/ 128588 h 1312866"/>
              <a:gd name="connsiteX110" fmla="*/ 1667368 w 1834471"/>
              <a:gd name="connsiteY110" fmla="*/ 118972 h 1312866"/>
              <a:gd name="connsiteX111" fmla="*/ 1650640 w 1834471"/>
              <a:gd name="connsiteY111" fmla="*/ 111968 h 1312866"/>
              <a:gd name="connsiteX112" fmla="*/ 1632995 w 1834471"/>
              <a:gd name="connsiteY112" fmla="*/ 107751 h 1312866"/>
              <a:gd name="connsiteX113" fmla="*/ 1628483 w 1834471"/>
              <a:gd name="connsiteY113" fmla="*/ 107186 h 1312866"/>
              <a:gd name="connsiteX114" fmla="*/ 1623935 w 1834471"/>
              <a:gd name="connsiteY114" fmla="*/ 106798 h 1312866"/>
              <a:gd name="connsiteX115" fmla="*/ 1621661 w 1834471"/>
              <a:gd name="connsiteY115" fmla="*/ 106622 h 1312866"/>
              <a:gd name="connsiteX116" fmla="*/ 1619370 w 1834471"/>
              <a:gd name="connsiteY116" fmla="*/ 106586 h 1312866"/>
              <a:gd name="connsiteX117" fmla="*/ 1617078 w 1834471"/>
              <a:gd name="connsiteY117" fmla="*/ 106516 h 1312866"/>
              <a:gd name="connsiteX118" fmla="*/ 1615915 w 1834471"/>
              <a:gd name="connsiteY118" fmla="*/ 106480 h 1312866"/>
              <a:gd name="connsiteX119" fmla="*/ 218521 w 1834471"/>
              <a:gd name="connsiteY119" fmla="*/ 70575 h 1312866"/>
              <a:gd name="connsiteX120" fmla="*/ 1615862 w 1834471"/>
              <a:gd name="connsiteY120" fmla="*/ 70575 h 1312866"/>
              <a:gd name="connsiteX121" fmla="*/ 1617378 w 1834471"/>
              <a:gd name="connsiteY121" fmla="*/ 70610 h 1312866"/>
              <a:gd name="connsiteX122" fmla="*/ 1620392 w 1834471"/>
              <a:gd name="connsiteY122" fmla="*/ 70681 h 1312866"/>
              <a:gd name="connsiteX123" fmla="*/ 1623406 w 1834471"/>
              <a:gd name="connsiteY123" fmla="*/ 70752 h 1312866"/>
              <a:gd name="connsiteX124" fmla="*/ 1626403 w 1834471"/>
              <a:gd name="connsiteY124" fmla="*/ 70981 h 1312866"/>
              <a:gd name="connsiteX125" fmla="*/ 1632396 w 1834471"/>
              <a:gd name="connsiteY125" fmla="*/ 71510 h 1312866"/>
              <a:gd name="connsiteX126" fmla="*/ 1638354 w 1834471"/>
              <a:gd name="connsiteY126" fmla="*/ 72269 h 1312866"/>
              <a:gd name="connsiteX127" fmla="*/ 1661692 w 1834471"/>
              <a:gd name="connsiteY127" fmla="*/ 77827 h 1312866"/>
              <a:gd name="connsiteX128" fmla="*/ 1683814 w 1834471"/>
              <a:gd name="connsiteY128" fmla="*/ 87090 h 1312866"/>
              <a:gd name="connsiteX129" fmla="*/ 1704191 w 1834471"/>
              <a:gd name="connsiteY129" fmla="*/ 99793 h 1312866"/>
              <a:gd name="connsiteX130" fmla="*/ 1758076 w 1834471"/>
              <a:gd name="connsiteY130" fmla="*/ 177427 h 1312866"/>
              <a:gd name="connsiteX131" fmla="*/ 1760985 w 1834471"/>
              <a:gd name="connsiteY131" fmla="*/ 189072 h 1312866"/>
              <a:gd name="connsiteX132" fmla="*/ 1762042 w 1834471"/>
              <a:gd name="connsiteY132" fmla="*/ 194982 h 1312866"/>
              <a:gd name="connsiteX133" fmla="*/ 1762853 w 1834471"/>
              <a:gd name="connsiteY133" fmla="*/ 200946 h 1312866"/>
              <a:gd name="connsiteX134" fmla="*/ 1763435 w 1834471"/>
              <a:gd name="connsiteY134" fmla="*/ 206927 h 1312866"/>
              <a:gd name="connsiteX135" fmla="*/ 1763805 w 1834471"/>
              <a:gd name="connsiteY135" fmla="*/ 212926 h 1312866"/>
              <a:gd name="connsiteX136" fmla="*/ 1763964 w 1834471"/>
              <a:gd name="connsiteY136" fmla="*/ 218978 h 1312866"/>
              <a:gd name="connsiteX137" fmla="*/ 1763964 w 1834471"/>
              <a:gd name="connsiteY137" fmla="*/ 1031710 h 1312866"/>
              <a:gd name="connsiteX138" fmla="*/ 1763946 w 1834471"/>
              <a:gd name="connsiteY138" fmla="*/ 1031710 h 1312866"/>
              <a:gd name="connsiteX139" fmla="*/ 1763946 w 1834471"/>
              <a:gd name="connsiteY139" fmla="*/ 1085435 h 1312866"/>
              <a:gd name="connsiteX140" fmla="*/ 1763047 w 1834471"/>
              <a:gd name="connsiteY140" fmla="*/ 1110384 h 1312866"/>
              <a:gd name="connsiteX141" fmla="*/ 1758499 w 1834471"/>
              <a:gd name="connsiteY141" fmla="*/ 1133956 h 1312866"/>
              <a:gd name="connsiteX142" fmla="*/ 1738387 w 1834471"/>
              <a:gd name="connsiteY142" fmla="*/ 1177378 h 1312866"/>
              <a:gd name="connsiteX143" fmla="*/ 1705425 w 1834471"/>
              <a:gd name="connsiteY143" fmla="*/ 1212119 h 1312866"/>
              <a:gd name="connsiteX144" fmla="*/ 1615950 w 1834471"/>
              <a:gd name="connsiteY144" fmla="*/ 1242272 h 1312866"/>
              <a:gd name="connsiteX145" fmla="*/ 218627 w 1834471"/>
              <a:gd name="connsiteY145" fmla="*/ 1242272 h 1312866"/>
              <a:gd name="connsiteX146" fmla="*/ 217111 w 1834471"/>
              <a:gd name="connsiteY146" fmla="*/ 1242237 h 1312866"/>
              <a:gd name="connsiteX147" fmla="*/ 214097 w 1834471"/>
              <a:gd name="connsiteY147" fmla="*/ 1242166 h 1312866"/>
              <a:gd name="connsiteX148" fmla="*/ 211083 w 1834471"/>
              <a:gd name="connsiteY148" fmla="*/ 1242096 h 1312866"/>
              <a:gd name="connsiteX149" fmla="*/ 208086 w 1834471"/>
              <a:gd name="connsiteY149" fmla="*/ 1241866 h 1312866"/>
              <a:gd name="connsiteX150" fmla="*/ 202093 w 1834471"/>
              <a:gd name="connsiteY150" fmla="*/ 1241337 h 1312866"/>
              <a:gd name="connsiteX151" fmla="*/ 196135 w 1834471"/>
              <a:gd name="connsiteY151" fmla="*/ 1240578 h 1312866"/>
              <a:gd name="connsiteX152" fmla="*/ 172797 w 1834471"/>
              <a:gd name="connsiteY152" fmla="*/ 1235020 h 1312866"/>
              <a:gd name="connsiteX153" fmla="*/ 150675 w 1834471"/>
              <a:gd name="connsiteY153" fmla="*/ 1225757 h 1312866"/>
              <a:gd name="connsiteX154" fmla="*/ 130298 w 1834471"/>
              <a:gd name="connsiteY154" fmla="*/ 1213054 h 1312866"/>
              <a:gd name="connsiteX155" fmla="*/ 76413 w 1834471"/>
              <a:gd name="connsiteY155" fmla="*/ 1135421 h 1312866"/>
              <a:gd name="connsiteX156" fmla="*/ 73504 w 1834471"/>
              <a:gd name="connsiteY156" fmla="*/ 1123775 h 1312866"/>
              <a:gd name="connsiteX157" fmla="*/ 72447 w 1834471"/>
              <a:gd name="connsiteY157" fmla="*/ 1117865 h 1312866"/>
              <a:gd name="connsiteX158" fmla="*/ 71636 w 1834471"/>
              <a:gd name="connsiteY158" fmla="*/ 1111901 h 1312866"/>
              <a:gd name="connsiteX159" fmla="*/ 71054 w 1834471"/>
              <a:gd name="connsiteY159" fmla="*/ 1105920 h 1312866"/>
              <a:gd name="connsiteX160" fmla="*/ 70684 w 1834471"/>
              <a:gd name="connsiteY160" fmla="*/ 1099921 h 1312866"/>
              <a:gd name="connsiteX161" fmla="*/ 70525 w 1834471"/>
              <a:gd name="connsiteY161" fmla="*/ 1093869 h 1312866"/>
              <a:gd name="connsiteX162" fmla="*/ 70525 w 1834471"/>
              <a:gd name="connsiteY162" fmla="*/ 227412 h 1312866"/>
              <a:gd name="connsiteX163" fmla="*/ 71424 w 1834471"/>
              <a:gd name="connsiteY163" fmla="*/ 202463 h 1312866"/>
              <a:gd name="connsiteX164" fmla="*/ 75972 w 1834471"/>
              <a:gd name="connsiteY164" fmla="*/ 178891 h 1312866"/>
              <a:gd name="connsiteX165" fmla="*/ 96084 w 1834471"/>
              <a:gd name="connsiteY165" fmla="*/ 135469 h 1312866"/>
              <a:gd name="connsiteX166" fmla="*/ 129047 w 1834471"/>
              <a:gd name="connsiteY166" fmla="*/ 100729 h 1312866"/>
              <a:gd name="connsiteX167" fmla="*/ 218521 w 1834471"/>
              <a:gd name="connsiteY167" fmla="*/ 70575 h 1312866"/>
              <a:gd name="connsiteX168" fmla="*/ 218521 w 1834471"/>
              <a:gd name="connsiteY168" fmla="*/ 35888 h 1312866"/>
              <a:gd name="connsiteX169" fmla="*/ 160264 w 1834471"/>
              <a:gd name="connsiteY169" fmla="*/ 45451 h 1312866"/>
              <a:gd name="connsiteX170" fmla="*/ 108088 w 1834471"/>
              <a:gd name="connsiteY170" fmla="*/ 73116 h 1312866"/>
              <a:gd name="connsiteX171" fmla="*/ 67441 w 1834471"/>
              <a:gd name="connsiteY171" fmla="*/ 115956 h 1312866"/>
              <a:gd name="connsiteX172" fmla="*/ 42587 w 1834471"/>
              <a:gd name="connsiteY172" fmla="*/ 169593 h 1312866"/>
              <a:gd name="connsiteX173" fmla="*/ 36964 w 1834471"/>
              <a:gd name="connsiteY173" fmla="*/ 198706 h 1312866"/>
              <a:gd name="connsiteX174" fmla="*/ 35853 w 1834471"/>
              <a:gd name="connsiteY174" fmla="*/ 227412 h 1312866"/>
              <a:gd name="connsiteX175" fmla="*/ 35853 w 1834471"/>
              <a:gd name="connsiteY175" fmla="*/ 1093852 h 1312866"/>
              <a:gd name="connsiteX176" fmla="*/ 36029 w 1834471"/>
              <a:gd name="connsiteY176" fmla="*/ 1101227 h 1312866"/>
              <a:gd name="connsiteX177" fmla="*/ 36470 w 1834471"/>
              <a:gd name="connsiteY177" fmla="*/ 1108620 h 1312866"/>
              <a:gd name="connsiteX178" fmla="*/ 37193 w 1834471"/>
              <a:gd name="connsiteY178" fmla="*/ 1115995 h 1312866"/>
              <a:gd name="connsiteX179" fmla="*/ 38198 w 1834471"/>
              <a:gd name="connsiteY179" fmla="*/ 1123353 h 1312866"/>
              <a:gd name="connsiteX180" fmla="*/ 39502 w 1834471"/>
              <a:gd name="connsiteY180" fmla="*/ 1130657 h 1312866"/>
              <a:gd name="connsiteX181" fmla="*/ 43080 w 1834471"/>
              <a:gd name="connsiteY181" fmla="*/ 1145072 h 1312866"/>
              <a:gd name="connsiteX182" fmla="*/ 109551 w 1834471"/>
              <a:gd name="connsiteY182" fmla="*/ 1240879 h 1312866"/>
              <a:gd name="connsiteX183" fmla="*/ 134688 w 1834471"/>
              <a:gd name="connsiteY183" fmla="*/ 1256564 h 1312866"/>
              <a:gd name="connsiteX184" fmla="*/ 162027 w 1834471"/>
              <a:gd name="connsiteY184" fmla="*/ 1268015 h 1312866"/>
              <a:gd name="connsiteX185" fmla="*/ 190865 w 1834471"/>
              <a:gd name="connsiteY185" fmla="*/ 1274879 h 1312866"/>
              <a:gd name="connsiteX186" fmla="*/ 198215 w 1834471"/>
              <a:gd name="connsiteY186" fmla="*/ 1275814 h 1312866"/>
              <a:gd name="connsiteX187" fmla="*/ 205601 w 1834471"/>
              <a:gd name="connsiteY187" fmla="*/ 1276467 h 1312866"/>
              <a:gd name="connsiteX188" fmla="*/ 209302 w 1834471"/>
              <a:gd name="connsiteY188" fmla="*/ 1276731 h 1312866"/>
              <a:gd name="connsiteX189" fmla="*/ 213004 w 1834471"/>
              <a:gd name="connsiteY189" fmla="*/ 1276837 h 1312866"/>
              <a:gd name="connsiteX190" fmla="*/ 216706 w 1834471"/>
              <a:gd name="connsiteY190" fmla="*/ 1276925 h 1312866"/>
              <a:gd name="connsiteX191" fmla="*/ 218556 w 1834471"/>
              <a:gd name="connsiteY191" fmla="*/ 1276960 h 1312866"/>
              <a:gd name="connsiteX192" fmla="*/ 1615968 w 1834471"/>
              <a:gd name="connsiteY192" fmla="*/ 1276960 h 1312866"/>
              <a:gd name="connsiteX193" fmla="*/ 1674225 w 1834471"/>
              <a:gd name="connsiteY193" fmla="*/ 1267398 h 1312866"/>
              <a:gd name="connsiteX194" fmla="*/ 1726401 w 1834471"/>
              <a:gd name="connsiteY194" fmla="*/ 1239732 h 1312866"/>
              <a:gd name="connsiteX195" fmla="*/ 1767048 w 1834471"/>
              <a:gd name="connsiteY195" fmla="*/ 1196892 h 1312866"/>
              <a:gd name="connsiteX196" fmla="*/ 1791902 w 1834471"/>
              <a:gd name="connsiteY196" fmla="*/ 1143255 h 1312866"/>
              <a:gd name="connsiteX197" fmla="*/ 1797525 w 1834471"/>
              <a:gd name="connsiteY197" fmla="*/ 1114143 h 1312866"/>
              <a:gd name="connsiteX198" fmla="*/ 1798636 w 1834471"/>
              <a:gd name="connsiteY198" fmla="*/ 1085436 h 1312866"/>
              <a:gd name="connsiteX199" fmla="*/ 1798636 w 1834471"/>
              <a:gd name="connsiteY199" fmla="*/ 494365 h 1312866"/>
              <a:gd name="connsiteX200" fmla="*/ 1798618 w 1834471"/>
              <a:gd name="connsiteY200" fmla="*/ 494382 h 1312866"/>
              <a:gd name="connsiteX201" fmla="*/ 1798618 w 1834471"/>
              <a:gd name="connsiteY201" fmla="*/ 218996 h 1312866"/>
              <a:gd name="connsiteX202" fmla="*/ 1798442 w 1834471"/>
              <a:gd name="connsiteY202" fmla="*/ 211621 h 1312866"/>
              <a:gd name="connsiteX203" fmla="*/ 1798001 w 1834471"/>
              <a:gd name="connsiteY203" fmla="*/ 204228 h 1312866"/>
              <a:gd name="connsiteX204" fmla="*/ 1797279 w 1834471"/>
              <a:gd name="connsiteY204" fmla="*/ 196853 h 1312866"/>
              <a:gd name="connsiteX205" fmla="*/ 1796274 w 1834471"/>
              <a:gd name="connsiteY205" fmla="*/ 189496 h 1312866"/>
              <a:gd name="connsiteX206" fmla="*/ 1794970 w 1834471"/>
              <a:gd name="connsiteY206" fmla="*/ 182191 h 1312866"/>
              <a:gd name="connsiteX207" fmla="*/ 1791391 w 1834471"/>
              <a:gd name="connsiteY207" fmla="*/ 167776 h 1312866"/>
              <a:gd name="connsiteX208" fmla="*/ 1724920 w 1834471"/>
              <a:gd name="connsiteY208" fmla="*/ 71970 h 1312866"/>
              <a:gd name="connsiteX209" fmla="*/ 1699784 w 1834471"/>
              <a:gd name="connsiteY209" fmla="*/ 56284 h 1312866"/>
              <a:gd name="connsiteX210" fmla="*/ 1672445 w 1834471"/>
              <a:gd name="connsiteY210" fmla="*/ 44833 h 1312866"/>
              <a:gd name="connsiteX211" fmla="*/ 1643607 w 1834471"/>
              <a:gd name="connsiteY211" fmla="*/ 37970 h 1312866"/>
              <a:gd name="connsiteX212" fmla="*/ 1636257 w 1834471"/>
              <a:gd name="connsiteY212" fmla="*/ 37035 h 1312866"/>
              <a:gd name="connsiteX213" fmla="*/ 1628871 w 1834471"/>
              <a:gd name="connsiteY213" fmla="*/ 36382 h 1312866"/>
              <a:gd name="connsiteX214" fmla="*/ 1625169 w 1834471"/>
              <a:gd name="connsiteY214" fmla="*/ 36117 h 1312866"/>
              <a:gd name="connsiteX215" fmla="*/ 1621468 w 1834471"/>
              <a:gd name="connsiteY215" fmla="*/ 36011 h 1312866"/>
              <a:gd name="connsiteX216" fmla="*/ 1617766 w 1834471"/>
              <a:gd name="connsiteY216" fmla="*/ 35923 h 1312866"/>
              <a:gd name="connsiteX217" fmla="*/ 1615915 w 1834471"/>
              <a:gd name="connsiteY217" fmla="*/ 35888 h 1312866"/>
              <a:gd name="connsiteX218" fmla="*/ 218521 w 1834471"/>
              <a:gd name="connsiteY218" fmla="*/ 0 h 1312866"/>
              <a:gd name="connsiteX219" fmla="*/ 1615915 w 1834471"/>
              <a:gd name="connsiteY219" fmla="*/ 0 h 1312866"/>
              <a:gd name="connsiteX220" fmla="*/ 1618118 w 1834471"/>
              <a:gd name="connsiteY220" fmla="*/ 35 h 1312866"/>
              <a:gd name="connsiteX221" fmla="*/ 1622543 w 1834471"/>
              <a:gd name="connsiteY221" fmla="*/ 141 h 1312866"/>
              <a:gd name="connsiteX222" fmla="*/ 1626949 w 1834471"/>
              <a:gd name="connsiteY222" fmla="*/ 265 h 1312866"/>
              <a:gd name="connsiteX223" fmla="*/ 1631356 w 1834471"/>
              <a:gd name="connsiteY223" fmla="*/ 582 h 1312866"/>
              <a:gd name="connsiteX224" fmla="*/ 1640170 w 1834471"/>
              <a:gd name="connsiteY224" fmla="*/ 1359 h 1312866"/>
              <a:gd name="connsiteX225" fmla="*/ 1648966 w 1834471"/>
              <a:gd name="connsiteY225" fmla="*/ 2488 h 1312866"/>
              <a:gd name="connsiteX226" fmla="*/ 1683497 w 1834471"/>
              <a:gd name="connsiteY226" fmla="*/ 10692 h 1312866"/>
              <a:gd name="connsiteX227" fmla="*/ 1716230 w 1834471"/>
              <a:gd name="connsiteY227" fmla="*/ 24402 h 1312866"/>
              <a:gd name="connsiteX228" fmla="*/ 1746302 w 1834471"/>
              <a:gd name="connsiteY228" fmla="*/ 43175 h 1312866"/>
              <a:gd name="connsiteX229" fmla="*/ 1825817 w 1834471"/>
              <a:gd name="connsiteY229" fmla="*/ 157772 h 1312866"/>
              <a:gd name="connsiteX230" fmla="*/ 1830100 w 1834471"/>
              <a:gd name="connsiteY230" fmla="*/ 175028 h 1312866"/>
              <a:gd name="connsiteX231" fmla="*/ 1831669 w 1834471"/>
              <a:gd name="connsiteY231" fmla="*/ 183779 h 1312866"/>
              <a:gd name="connsiteX232" fmla="*/ 1832885 w 1834471"/>
              <a:gd name="connsiteY232" fmla="*/ 192566 h 1312866"/>
              <a:gd name="connsiteX233" fmla="*/ 1833749 w 1834471"/>
              <a:gd name="connsiteY233" fmla="*/ 201388 h 1312866"/>
              <a:gd name="connsiteX234" fmla="*/ 1834278 w 1834471"/>
              <a:gd name="connsiteY234" fmla="*/ 210227 h 1312866"/>
              <a:gd name="connsiteX235" fmla="*/ 1834471 w 1834471"/>
              <a:gd name="connsiteY235" fmla="*/ 218979 h 1312866"/>
              <a:gd name="connsiteX236" fmla="*/ 1834471 w 1834471"/>
              <a:gd name="connsiteY236" fmla="*/ 1093817 h 1312866"/>
              <a:gd name="connsiteX237" fmla="*/ 1834436 w 1834471"/>
              <a:gd name="connsiteY237" fmla="*/ 1095934 h 1312866"/>
              <a:gd name="connsiteX238" fmla="*/ 1834331 w 1834471"/>
              <a:gd name="connsiteY238" fmla="*/ 1100363 h 1312866"/>
              <a:gd name="connsiteX239" fmla="*/ 1833907 w 1834471"/>
              <a:gd name="connsiteY239" fmla="*/ 1109202 h 1312866"/>
              <a:gd name="connsiteX240" fmla="*/ 1833149 w 1834471"/>
              <a:gd name="connsiteY240" fmla="*/ 1118024 h 1312866"/>
              <a:gd name="connsiteX241" fmla="*/ 1826434 w 1834471"/>
              <a:gd name="connsiteY241" fmla="*/ 1152888 h 1312866"/>
              <a:gd name="connsiteX242" fmla="*/ 1796679 w 1834471"/>
              <a:gd name="connsiteY242" fmla="*/ 1217095 h 1312866"/>
              <a:gd name="connsiteX243" fmla="*/ 1748099 w 1834471"/>
              <a:gd name="connsiteY243" fmla="*/ 1268315 h 1312866"/>
              <a:gd name="connsiteX244" fmla="*/ 1685647 w 1834471"/>
              <a:gd name="connsiteY244" fmla="*/ 1301433 h 1312866"/>
              <a:gd name="connsiteX245" fmla="*/ 1651204 w 1834471"/>
              <a:gd name="connsiteY245" fmla="*/ 1309990 h 1312866"/>
              <a:gd name="connsiteX246" fmla="*/ 1615950 w 1834471"/>
              <a:gd name="connsiteY246" fmla="*/ 1312866 h 1312866"/>
              <a:gd name="connsiteX247" fmla="*/ 218556 w 1834471"/>
              <a:gd name="connsiteY247" fmla="*/ 1312866 h 1312866"/>
              <a:gd name="connsiteX248" fmla="*/ 216353 w 1834471"/>
              <a:gd name="connsiteY248" fmla="*/ 1312831 h 1312866"/>
              <a:gd name="connsiteX249" fmla="*/ 211929 w 1834471"/>
              <a:gd name="connsiteY249" fmla="*/ 1312725 h 1312866"/>
              <a:gd name="connsiteX250" fmla="*/ 207522 w 1834471"/>
              <a:gd name="connsiteY250" fmla="*/ 1312601 h 1312866"/>
              <a:gd name="connsiteX251" fmla="*/ 203115 w 1834471"/>
              <a:gd name="connsiteY251" fmla="*/ 1312284 h 1312866"/>
              <a:gd name="connsiteX252" fmla="*/ 194302 w 1834471"/>
              <a:gd name="connsiteY252" fmla="*/ 1311507 h 1312866"/>
              <a:gd name="connsiteX253" fmla="*/ 185506 w 1834471"/>
              <a:gd name="connsiteY253" fmla="*/ 1310378 h 1312866"/>
              <a:gd name="connsiteX254" fmla="*/ 150975 w 1834471"/>
              <a:gd name="connsiteY254" fmla="*/ 1302174 h 1312866"/>
              <a:gd name="connsiteX255" fmla="*/ 118242 w 1834471"/>
              <a:gd name="connsiteY255" fmla="*/ 1288464 h 1312866"/>
              <a:gd name="connsiteX256" fmla="*/ 88170 w 1834471"/>
              <a:gd name="connsiteY256" fmla="*/ 1269691 h 1312866"/>
              <a:gd name="connsiteX257" fmla="*/ 8655 w 1834471"/>
              <a:gd name="connsiteY257" fmla="*/ 1155094 h 1312866"/>
              <a:gd name="connsiteX258" fmla="*/ 4371 w 1834471"/>
              <a:gd name="connsiteY258" fmla="*/ 1137838 h 1312866"/>
              <a:gd name="connsiteX259" fmla="*/ 2803 w 1834471"/>
              <a:gd name="connsiteY259" fmla="*/ 1129087 h 1312866"/>
              <a:gd name="connsiteX260" fmla="*/ 1586 w 1834471"/>
              <a:gd name="connsiteY260" fmla="*/ 1120300 h 1312866"/>
              <a:gd name="connsiteX261" fmla="*/ 723 w 1834471"/>
              <a:gd name="connsiteY261" fmla="*/ 1111478 h 1312866"/>
              <a:gd name="connsiteX262" fmla="*/ 194 w 1834471"/>
              <a:gd name="connsiteY262" fmla="*/ 1102639 h 1312866"/>
              <a:gd name="connsiteX263" fmla="*/ 0 w 1834471"/>
              <a:gd name="connsiteY263" fmla="*/ 1093887 h 1312866"/>
              <a:gd name="connsiteX264" fmla="*/ 0 w 1834471"/>
              <a:gd name="connsiteY264" fmla="*/ 219049 h 1312866"/>
              <a:gd name="connsiteX265" fmla="*/ 35 w 1834471"/>
              <a:gd name="connsiteY265" fmla="*/ 216932 h 1312866"/>
              <a:gd name="connsiteX266" fmla="*/ 141 w 1834471"/>
              <a:gd name="connsiteY266" fmla="*/ 212503 h 1312866"/>
              <a:gd name="connsiteX267" fmla="*/ 564 w 1834471"/>
              <a:gd name="connsiteY267" fmla="*/ 203664 h 1312866"/>
              <a:gd name="connsiteX268" fmla="*/ 1322 w 1834471"/>
              <a:gd name="connsiteY268" fmla="*/ 194842 h 1312866"/>
              <a:gd name="connsiteX269" fmla="*/ 8038 w 1834471"/>
              <a:gd name="connsiteY269" fmla="*/ 159977 h 1312866"/>
              <a:gd name="connsiteX270" fmla="*/ 37792 w 1834471"/>
              <a:gd name="connsiteY270" fmla="*/ 95771 h 1312866"/>
              <a:gd name="connsiteX271" fmla="*/ 86372 w 1834471"/>
              <a:gd name="connsiteY271" fmla="*/ 44551 h 1312866"/>
              <a:gd name="connsiteX272" fmla="*/ 148824 w 1834471"/>
              <a:gd name="connsiteY272" fmla="*/ 11433 h 1312866"/>
              <a:gd name="connsiteX273" fmla="*/ 183267 w 1834471"/>
              <a:gd name="connsiteY273" fmla="*/ 2876 h 1312866"/>
              <a:gd name="connsiteX274" fmla="*/ 218521 w 1834471"/>
              <a:gd name="connsiteY274" fmla="*/ 0 h 1312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Lst>
            <a:rect l="l" t="t" r="r" b="b"/>
            <a:pathLst>
              <a:path w="1834471" h="1312866">
                <a:moveTo>
                  <a:pt x="1226218" y="1032592"/>
                </a:moveTo>
                <a:lnTo>
                  <a:pt x="1617677" y="1032592"/>
                </a:lnTo>
                <a:lnTo>
                  <a:pt x="1617677" y="1067880"/>
                </a:lnTo>
                <a:lnTo>
                  <a:pt x="1226218" y="1067880"/>
                </a:lnTo>
                <a:close/>
                <a:moveTo>
                  <a:pt x="575255" y="1014101"/>
                </a:moveTo>
                <a:cubicBezTo>
                  <a:pt x="602532" y="1014101"/>
                  <a:pt x="624645" y="1036061"/>
                  <a:pt x="624645" y="1063151"/>
                </a:cubicBezTo>
                <a:cubicBezTo>
                  <a:pt x="624645" y="1090241"/>
                  <a:pt x="602532" y="1112201"/>
                  <a:pt x="575255" y="1112201"/>
                </a:cubicBezTo>
                <a:cubicBezTo>
                  <a:pt x="547977" y="1112201"/>
                  <a:pt x="525864" y="1090241"/>
                  <a:pt x="525864" y="1063151"/>
                </a:cubicBezTo>
                <a:cubicBezTo>
                  <a:pt x="525864" y="1036061"/>
                  <a:pt x="547977" y="1014101"/>
                  <a:pt x="575255" y="1014101"/>
                </a:cubicBezTo>
                <a:close/>
                <a:moveTo>
                  <a:pt x="413933" y="1014101"/>
                </a:moveTo>
                <a:cubicBezTo>
                  <a:pt x="441210" y="1014101"/>
                  <a:pt x="463323" y="1036061"/>
                  <a:pt x="463323" y="1063151"/>
                </a:cubicBezTo>
                <a:cubicBezTo>
                  <a:pt x="463323" y="1090241"/>
                  <a:pt x="441210" y="1112201"/>
                  <a:pt x="413933" y="1112201"/>
                </a:cubicBezTo>
                <a:cubicBezTo>
                  <a:pt x="386655" y="1112201"/>
                  <a:pt x="364542" y="1090241"/>
                  <a:pt x="364542" y="1063151"/>
                </a:cubicBezTo>
                <a:cubicBezTo>
                  <a:pt x="364542" y="1036061"/>
                  <a:pt x="386655" y="1014101"/>
                  <a:pt x="413933" y="1014101"/>
                </a:cubicBezTo>
                <a:close/>
                <a:moveTo>
                  <a:pt x="252612" y="1014101"/>
                </a:moveTo>
                <a:cubicBezTo>
                  <a:pt x="279889" y="1014101"/>
                  <a:pt x="302002" y="1036061"/>
                  <a:pt x="302002" y="1063151"/>
                </a:cubicBezTo>
                <a:cubicBezTo>
                  <a:pt x="302002" y="1090241"/>
                  <a:pt x="279889" y="1112201"/>
                  <a:pt x="252612" y="1112201"/>
                </a:cubicBezTo>
                <a:cubicBezTo>
                  <a:pt x="225334" y="1112201"/>
                  <a:pt x="203221" y="1090241"/>
                  <a:pt x="203221" y="1063151"/>
                </a:cubicBezTo>
                <a:cubicBezTo>
                  <a:pt x="203221" y="1036061"/>
                  <a:pt x="225334" y="1014101"/>
                  <a:pt x="252612" y="1014101"/>
                </a:cubicBezTo>
                <a:close/>
                <a:moveTo>
                  <a:pt x="106361" y="881877"/>
                </a:moveTo>
                <a:lnTo>
                  <a:pt x="106361" y="1093887"/>
                </a:lnTo>
                <a:lnTo>
                  <a:pt x="106484" y="1098562"/>
                </a:lnTo>
                <a:cubicBezTo>
                  <a:pt x="106467" y="1100097"/>
                  <a:pt x="106678" y="1101615"/>
                  <a:pt x="106766" y="1103132"/>
                </a:cubicBezTo>
                <a:cubicBezTo>
                  <a:pt x="106854" y="1104650"/>
                  <a:pt x="106960" y="1106167"/>
                  <a:pt x="107207" y="1107667"/>
                </a:cubicBezTo>
                <a:cubicBezTo>
                  <a:pt x="107436" y="1109166"/>
                  <a:pt x="107524" y="1110701"/>
                  <a:pt x="107824" y="1112183"/>
                </a:cubicBezTo>
                <a:lnTo>
                  <a:pt x="108617" y="1116665"/>
                </a:lnTo>
                <a:cubicBezTo>
                  <a:pt x="109305" y="1119612"/>
                  <a:pt x="109922" y="1122576"/>
                  <a:pt x="110821" y="1125469"/>
                </a:cubicBezTo>
                <a:cubicBezTo>
                  <a:pt x="117395" y="1148759"/>
                  <a:pt x="132167" y="1169720"/>
                  <a:pt x="151662" y="1184294"/>
                </a:cubicBezTo>
                <a:cubicBezTo>
                  <a:pt x="156545" y="1187929"/>
                  <a:pt x="161727" y="1191105"/>
                  <a:pt x="167103" y="1193910"/>
                </a:cubicBezTo>
                <a:cubicBezTo>
                  <a:pt x="172480" y="1196698"/>
                  <a:pt x="178067" y="1199097"/>
                  <a:pt x="183831" y="1200915"/>
                </a:cubicBezTo>
                <a:cubicBezTo>
                  <a:pt x="189595" y="1202767"/>
                  <a:pt x="195483" y="1204161"/>
                  <a:pt x="201476" y="1205132"/>
                </a:cubicBezTo>
                <a:lnTo>
                  <a:pt x="205988" y="1205696"/>
                </a:lnTo>
                <a:cubicBezTo>
                  <a:pt x="207487" y="1205926"/>
                  <a:pt x="209020" y="1205926"/>
                  <a:pt x="210536" y="1206084"/>
                </a:cubicBezTo>
                <a:lnTo>
                  <a:pt x="212810" y="1206261"/>
                </a:lnTo>
                <a:lnTo>
                  <a:pt x="215102" y="1206296"/>
                </a:lnTo>
                <a:lnTo>
                  <a:pt x="217393" y="1206367"/>
                </a:lnTo>
                <a:lnTo>
                  <a:pt x="218556" y="1206402"/>
                </a:lnTo>
                <a:lnTo>
                  <a:pt x="1615950" y="1206402"/>
                </a:lnTo>
                <a:cubicBezTo>
                  <a:pt x="1640416" y="1206402"/>
                  <a:pt x="1664319" y="1198374"/>
                  <a:pt x="1683726" y="1183571"/>
                </a:cubicBezTo>
                <a:cubicBezTo>
                  <a:pt x="1693421" y="1176213"/>
                  <a:pt x="1701882" y="1167215"/>
                  <a:pt x="1708756" y="1157193"/>
                </a:cubicBezTo>
                <a:cubicBezTo>
                  <a:pt x="1715489" y="1147083"/>
                  <a:pt x="1720830" y="1136038"/>
                  <a:pt x="1723968" y="1124340"/>
                </a:cubicBezTo>
                <a:cubicBezTo>
                  <a:pt x="1725555" y="1118500"/>
                  <a:pt x="1726824" y="1112554"/>
                  <a:pt x="1727423" y="1106502"/>
                </a:cubicBezTo>
                <a:cubicBezTo>
                  <a:pt x="1727652" y="1105002"/>
                  <a:pt x="1727670" y="1103467"/>
                  <a:pt x="1727811" y="1101950"/>
                </a:cubicBezTo>
                <a:cubicBezTo>
                  <a:pt x="1727969" y="1100450"/>
                  <a:pt x="1728022" y="1098915"/>
                  <a:pt x="1728022" y="1097380"/>
                </a:cubicBezTo>
                <a:lnTo>
                  <a:pt x="1728093" y="1095086"/>
                </a:lnTo>
                <a:cubicBezTo>
                  <a:pt x="1728110" y="1094663"/>
                  <a:pt x="1728128" y="1094416"/>
                  <a:pt x="1728128" y="1093851"/>
                </a:cubicBezTo>
                <a:lnTo>
                  <a:pt x="1728128" y="881877"/>
                </a:lnTo>
                <a:close/>
                <a:moveTo>
                  <a:pt x="1226218" y="644726"/>
                </a:moveTo>
                <a:lnTo>
                  <a:pt x="1617677" y="644726"/>
                </a:lnTo>
                <a:lnTo>
                  <a:pt x="1617677" y="680014"/>
                </a:lnTo>
                <a:lnTo>
                  <a:pt x="1226218" y="680014"/>
                </a:lnTo>
                <a:close/>
                <a:moveTo>
                  <a:pt x="575255" y="618313"/>
                </a:moveTo>
                <a:cubicBezTo>
                  <a:pt x="602532" y="618313"/>
                  <a:pt x="624645" y="640273"/>
                  <a:pt x="624645" y="667363"/>
                </a:cubicBezTo>
                <a:cubicBezTo>
                  <a:pt x="624645" y="694453"/>
                  <a:pt x="602532" y="716413"/>
                  <a:pt x="575255" y="716413"/>
                </a:cubicBezTo>
                <a:cubicBezTo>
                  <a:pt x="547977" y="716413"/>
                  <a:pt x="525864" y="694453"/>
                  <a:pt x="525864" y="667363"/>
                </a:cubicBezTo>
                <a:cubicBezTo>
                  <a:pt x="525864" y="640273"/>
                  <a:pt x="547977" y="618313"/>
                  <a:pt x="575255" y="618313"/>
                </a:cubicBezTo>
                <a:close/>
                <a:moveTo>
                  <a:pt x="413933" y="618313"/>
                </a:moveTo>
                <a:cubicBezTo>
                  <a:pt x="441210" y="618313"/>
                  <a:pt x="463323" y="640273"/>
                  <a:pt x="463323" y="667363"/>
                </a:cubicBezTo>
                <a:cubicBezTo>
                  <a:pt x="463323" y="694453"/>
                  <a:pt x="441210" y="716413"/>
                  <a:pt x="413933" y="716413"/>
                </a:cubicBezTo>
                <a:cubicBezTo>
                  <a:pt x="386655" y="716413"/>
                  <a:pt x="364542" y="694453"/>
                  <a:pt x="364542" y="667363"/>
                </a:cubicBezTo>
                <a:cubicBezTo>
                  <a:pt x="364542" y="640273"/>
                  <a:pt x="386655" y="618313"/>
                  <a:pt x="413933" y="618313"/>
                </a:cubicBezTo>
                <a:close/>
                <a:moveTo>
                  <a:pt x="252612" y="618313"/>
                </a:moveTo>
                <a:cubicBezTo>
                  <a:pt x="279889" y="618313"/>
                  <a:pt x="302002" y="640273"/>
                  <a:pt x="302002" y="667363"/>
                </a:cubicBezTo>
                <a:cubicBezTo>
                  <a:pt x="302002" y="694453"/>
                  <a:pt x="279889" y="716413"/>
                  <a:pt x="252612" y="716413"/>
                </a:cubicBezTo>
                <a:cubicBezTo>
                  <a:pt x="225334" y="716413"/>
                  <a:pt x="203221" y="694453"/>
                  <a:pt x="203221" y="667363"/>
                </a:cubicBezTo>
                <a:cubicBezTo>
                  <a:pt x="203221" y="640273"/>
                  <a:pt x="225334" y="618313"/>
                  <a:pt x="252612" y="618313"/>
                </a:cubicBezTo>
                <a:close/>
                <a:moveTo>
                  <a:pt x="106361" y="486089"/>
                </a:moveTo>
                <a:lnTo>
                  <a:pt x="106361" y="603562"/>
                </a:lnTo>
                <a:lnTo>
                  <a:pt x="106361" y="846590"/>
                </a:lnTo>
                <a:lnTo>
                  <a:pt x="1728128" y="846590"/>
                </a:lnTo>
                <a:lnTo>
                  <a:pt x="1728128" y="486089"/>
                </a:lnTo>
                <a:close/>
                <a:moveTo>
                  <a:pt x="1226218" y="256860"/>
                </a:moveTo>
                <a:lnTo>
                  <a:pt x="1617677" y="256860"/>
                </a:lnTo>
                <a:lnTo>
                  <a:pt x="1617677" y="292148"/>
                </a:lnTo>
                <a:lnTo>
                  <a:pt x="1226218" y="292148"/>
                </a:lnTo>
                <a:close/>
                <a:moveTo>
                  <a:pt x="575255" y="222525"/>
                </a:moveTo>
                <a:cubicBezTo>
                  <a:pt x="602532" y="222525"/>
                  <a:pt x="624645" y="244485"/>
                  <a:pt x="624645" y="271575"/>
                </a:cubicBezTo>
                <a:cubicBezTo>
                  <a:pt x="624645" y="298665"/>
                  <a:pt x="602532" y="320625"/>
                  <a:pt x="575255" y="320625"/>
                </a:cubicBezTo>
                <a:cubicBezTo>
                  <a:pt x="547977" y="320625"/>
                  <a:pt x="525864" y="298665"/>
                  <a:pt x="525864" y="271575"/>
                </a:cubicBezTo>
                <a:cubicBezTo>
                  <a:pt x="525864" y="244485"/>
                  <a:pt x="547977" y="222525"/>
                  <a:pt x="575255" y="222525"/>
                </a:cubicBezTo>
                <a:close/>
                <a:moveTo>
                  <a:pt x="413933" y="222525"/>
                </a:moveTo>
                <a:cubicBezTo>
                  <a:pt x="441210" y="222525"/>
                  <a:pt x="463323" y="244485"/>
                  <a:pt x="463323" y="271575"/>
                </a:cubicBezTo>
                <a:cubicBezTo>
                  <a:pt x="463323" y="298665"/>
                  <a:pt x="441210" y="320625"/>
                  <a:pt x="413933" y="320625"/>
                </a:cubicBezTo>
                <a:cubicBezTo>
                  <a:pt x="386655" y="320625"/>
                  <a:pt x="364542" y="298665"/>
                  <a:pt x="364542" y="271575"/>
                </a:cubicBezTo>
                <a:cubicBezTo>
                  <a:pt x="364542" y="244485"/>
                  <a:pt x="386655" y="222525"/>
                  <a:pt x="413933" y="222525"/>
                </a:cubicBezTo>
                <a:close/>
                <a:moveTo>
                  <a:pt x="252612" y="222525"/>
                </a:moveTo>
                <a:cubicBezTo>
                  <a:pt x="279889" y="222525"/>
                  <a:pt x="302002" y="244485"/>
                  <a:pt x="302002" y="271575"/>
                </a:cubicBezTo>
                <a:cubicBezTo>
                  <a:pt x="302002" y="298665"/>
                  <a:pt x="279889" y="320625"/>
                  <a:pt x="252612" y="320625"/>
                </a:cubicBezTo>
                <a:cubicBezTo>
                  <a:pt x="225334" y="320625"/>
                  <a:pt x="203221" y="298665"/>
                  <a:pt x="203221" y="271575"/>
                </a:cubicBezTo>
                <a:cubicBezTo>
                  <a:pt x="203221" y="244485"/>
                  <a:pt x="225334" y="222525"/>
                  <a:pt x="252612" y="222525"/>
                </a:cubicBezTo>
                <a:close/>
                <a:moveTo>
                  <a:pt x="218539" y="106480"/>
                </a:moveTo>
                <a:cubicBezTo>
                  <a:pt x="194073" y="106480"/>
                  <a:pt x="170170" y="114508"/>
                  <a:pt x="150763" y="129312"/>
                </a:cubicBezTo>
                <a:cubicBezTo>
                  <a:pt x="141068" y="136669"/>
                  <a:pt x="132607" y="145668"/>
                  <a:pt x="125733" y="155689"/>
                </a:cubicBezTo>
                <a:cubicBezTo>
                  <a:pt x="118999" y="165799"/>
                  <a:pt x="113658" y="176844"/>
                  <a:pt x="110521" y="188542"/>
                </a:cubicBezTo>
                <a:cubicBezTo>
                  <a:pt x="108934" y="194382"/>
                  <a:pt x="107683" y="200328"/>
                  <a:pt x="107066" y="206380"/>
                </a:cubicBezTo>
                <a:cubicBezTo>
                  <a:pt x="106837" y="207880"/>
                  <a:pt x="106819" y="209415"/>
                  <a:pt x="106678" y="210932"/>
                </a:cubicBezTo>
                <a:cubicBezTo>
                  <a:pt x="106520" y="212432"/>
                  <a:pt x="106467" y="213967"/>
                  <a:pt x="106467" y="215502"/>
                </a:cubicBezTo>
                <a:lnTo>
                  <a:pt x="106396" y="217796"/>
                </a:lnTo>
                <a:cubicBezTo>
                  <a:pt x="106379" y="218219"/>
                  <a:pt x="106361" y="218466"/>
                  <a:pt x="106361" y="219031"/>
                </a:cubicBezTo>
                <a:lnTo>
                  <a:pt x="106361" y="281155"/>
                </a:lnTo>
                <a:lnTo>
                  <a:pt x="106361" y="450784"/>
                </a:lnTo>
                <a:lnTo>
                  <a:pt x="1728110" y="450784"/>
                </a:lnTo>
                <a:lnTo>
                  <a:pt x="1728110" y="218996"/>
                </a:lnTo>
                <a:lnTo>
                  <a:pt x="1727987" y="214320"/>
                </a:lnTo>
                <a:cubicBezTo>
                  <a:pt x="1728005" y="212785"/>
                  <a:pt x="1727793" y="211268"/>
                  <a:pt x="1727705" y="209750"/>
                </a:cubicBezTo>
                <a:cubicBezTo>
                  <a:pt x="1727617" y="208233"/>
                  <a:pt x="1727511" y="206716"/>
                  <a:pt x="1727264" y="205216"/>
                </a:cubicBezTo>
                <a:cubicBezTo>
                  <a:pt x="1727035" y="203716"/>
                  <a:pt x="1726947" y="202181"/>
                  <a:pt x="1726647" y="200699"/>
                </a:cubicBezTo>
                <a:lnTo>
                  <a:pt x="1725854" y="196217"/>
                </a:lnTo>
                <a:cubicBezTo>
                  <a:pt x="1725167" y="193271"/>
                  <a:pt x="1724550" y="190307"/>
                  <a:pt x="1723651" y="187413"/>
                </a:cubicBezTo>
                <a:cubicBezTo>
                  <a:pt x="1717076" y="164123"/>
                  <a:pt x="1702305" y="143162"/>
                  <a:pt x="1682809" y="128588"/>
                </a:cubicBezTo>
                <a:cubicBezTo>
                  <a:pt x="1677926" y="124954"/>
                  <a:pt x="1672744" y="121778"/>
                  <a:pt x="1667368" y="118972"/>
                </a:cubicBezTo>
                <a:cubicBezTo>
                  <a:pt x="1661992" y="116185"/>
                  <a:pt x="1656404" y="113785"/>
                  <a:pt x="1650640" y="111968"/>
                </a:cubicBezTo>
                <a:cubicBezTo>
                  <a:pt x="1644876" y="110115"/>
                  <a:pt x="1638989" y="108721"/>
                  <a:pt x="1632995" y="107751"/>
                </a:cubicBezTo>
                <a:lnTo>
                  <a:pt x="1628483" y="107186"/>
                </a:lnTo>
                <a:cubicBezTo>
                  <a:pt x="1626985" y="106957"/>
                  <a:pt x="1625451" y="106957"/>
                  <a:pt x="1623935" y="106798"/>
                </a:cubicBezTo>
                <a:lnTo>
                  <a:pt x="1621661" y="106622"/>
                </a:lnTo>
                <a:lnTo>
                  <a:pt x="1619370" y="106586"/>
                </a:lnTo>
                <a:lnTo>
                  <a:pt x="1617078" y="106516"/>
                </a:lnTo>
                <a:lnTo>
                  <a:pt x="1615915" y="106480"/>
                </a:lnTo>
                <a:close/>
                <a:moveTo>
                  <a:pt x="218521" y="70575"/>
                </a:moveTo>
                <a:lnTo>
                  <a:pt x="1615862" y="70575"/>
                </a:lnTo>
                <a:lnTo>
                  <a:pt x="1617378" y="70610"/>
                </a:lnTo>
                <a:lnTo>
                  <a:pt x="1620392" y="70681"/>
                </a:lnTo>
                <a:lnTo>
                  <a:pt x="1623406" y="70752"/>
                </a:lnTo>
                <a:lnTo>
                  <a:pt x="1626403" y="70981"/>
                </a:lnTo>
                <a:cubicBezTo>
                  <a:pt x="1628395" y="71175"/>
                  <a:pt x="1630422" y="71210"/>
                  <a:pt x="1632396" y="71510"/>
                </a:cubicBezTo>
                <a:lnTo>
                  <a:pt x="1638354" y="72269"/>
                </a:lnTo>
                <a:cubicBezTo>
                  <a:pt x="1646269" y="73522"/>
                  <a:pt x="1654077" y="75374"/>
                  <a:pt x="1661692" y="77827"/>
                </a:cubicBezTo>
                <a:cubicBezTo>
                  <a:pt x="1669325" y="80244"/>
                  <a:pt x="1676710" y="83402"/>
                  <a:pt x="1683814" y="87090"/>
                </a:cubicBezTo>
                <a:cubicBezTo>
                  <a:pt x="1690918" y="90777"/>
                  <a:pt x="1697757" y="95012"/>
                  <a:pt x="1704191" y="99793"/>
                </a:cubicBezTo>
                <a:cubicBezTo>
                  <a:pt x="1729891" y="118972"/>
                  <a:pt x="1749316" y="146585"/>
                  <a:pt x="1758076" y="177427"/>
                </a:cubicBezTo>
                <a:cubicBezTo>
                  <a:pt x="1759257" y="181255"/>
                  <a:pt x="1760086" y="185172"/>
                  <a:pt x="1760985" y="189072"/>
                </a:cubicBezTo>
                <a:lnTo>
                  <a:pt x="1762042" y="194982"/>
                </a:lnTo>
                <a:cubicBezTo>
                  <a:pt x="1762413" y="196958"/>
                  <a:pt x="1762571" y="198970"/>
                  <a:pt x="1762853" y="200946"/>
                </a:cubicBezTo>
                <a:cubicBezTo>
                  <a:pt x="1763135" y="202922"/>
                  <a:pt x="1763311" y="204933"/>
                  <a:pt x="1763435" y="206927"/>
                </a:cubicBezTo>
                <a:cubicBezTo>
                  <a:pt x="1763576" y="208921"/>
                  <a:pt x="1763805" y="210915"/>
                  <a:pt x="1763805" y="212926"/>
                </a:cubicBezTo>
                <a:lnTo>
                  <a:pt x="1763964" y="218978"/>
                </a:lnTo>
                <a:lnTo>
                  <a:pt x="1763964" y="1031710"/>
                </a:lnTo>
                <a:lnTo>
                  <a:pt x="1763946" y="1031710"/>
                </a:lnTo>
                <a:lnTo>
                  <a:pt x="1763946" y="1085435"/>
                </a:lnTo>
                <a:cubicBezTo>
                  <a:pt x="1763999" y="1094804"/>
                  <a:pt x="1763893" y="1102285"/>
                  <a:pt x="1763047" y="1110384"/>
                </a:cubicBezTo>
                <a:cubicBezTo>
                  <a:pt x="1762236" y="1118359"/>
                  <a:pt x="1760615" y="1126228"/>
                  <a:pt x="1758499" y="1133956"/>
                </a:cubicBezTo>
                <a:cubicBezTo>
                  <a:pt x="1754322" y="1149430"/>
                  <a:pt x="1747306" y="1164074"/>
                  <a:pt x="1738387" y="1177378"/>
                </a:cubicBezTo>
                <a:cubicBezTo>
                  <a:pt x="1729327" y="1190593"/>
                  <a:pt x="1718186" y="1202414"/>
                  <a:pt x="1705425" y="1212119"/>
                </a:cubicBezTo>
                <a:cubicBezTo>
                  <a:pt x="1679918" y="1231615"/>
                  <a:pt x="1648066" y="1242307"/>
                  <a:pt x="1615950" y="1242272"/>
                </a:cubicBezTo>
                <a:lnTo>
                  <a:pt x="218627" y="1242272"/>
                </a:lnTo>
                <a:lnTo>
                  <a:pt x="217111" y="1242237"/>
                </a:lnTo>
                <a:lnTo>
                  <a:pt x="214097" y="1242166"/>
                </a:lnTo>
                <a:lnTo>
                  <a:pt x="211083" y="1242096"/>
                </a:lnTo>
                <a:lnTo>
                  <a:pt x="208086" y="1241866"/>
                </a:lnTo>
                <a:cubicBezTo>
                  <a:pt x="206094" y="1241672"/>
                  <a:pt x="204067" y="1241637"/>
                  <a:pt x="202093" y="1241337"/>
                </a:cubicBezTo>
                <a:lnTo>
                  <a:pt x="196135" y="1240578"/>
                </a:lnTo>
                <a:cubicBezTo>
                  <a:pt x="188220" y="1239325"/>
                  <a:pt x="180412" y="1237473"/>
                  <a:pt x="172797" y="1235020"/>
                </a:cubicBezTo>
                <a:cubicBezTo>
                  <a:pt x="165164" y="1232603"/>
                  <a:pt x="157779" y="1229445"/>
                  <a:pt x="150675" y="1225757"/>
                </a:cubicBezTo>
                <a:cubicBezTo>
                  <a:pt x="143571" y="1222070"/>
                  <a:pt x="136732" y="1217835"/>
                  <a:pt x="130298" y="1213054"/>
                </a:cubicBezTo>
                <a:cubicBezTo>
                  <a:pt x="104598" y="1193875"/>
                  <a:pt x="85173" y="1166262"/>
                  <a:pt x="76413" y="1135421"/>
                </a:cubicBezTo>
                <a:cubicBezTo>
                  <a:pt x="75232" y="1131592"/>
                  <a:pt x="74403" y="1127675"/>
                  <a:pt x="73504" y="1123775"/>
                </a:cubicBezTo>
                <a:lnTo>
                  <a:pt x="72447" y="1117865"/>
                </a:lnTo>
                <a:cubicBezTo>
                  <a:pt x="72076" y="1115889"/>
                  <a:pt x="71918" y="1113877"/>
                  <a:pt x="71636" y="1111901"/>
                </a:cubicBezTo>
                <a:cubicBezTo>
                  <a:pt x="71354" y="1109925"/>
                  <a:pt x="71178" y="1107914"/>
                  <a:pt x="71054" y="1105920"/>
                </a:cubicBezTo>
                <a:cubicBezTo>
                  <a:pt x="70913" y="1103926"/>
                  <a:pt x="70684" y="1101932"/>
                  <a:pt x="70684" y="1099921"/>
                </a:cubicBezTo>
                <a:lnTo>
                  <a:pt x="70525" y="1093869"/>
                </a:lnTo>
                <a:lnTo>
                  <a:pt x="70525" y="227412"/>
                </a:lnTo>
                <a:cubicBezTo>
                  <a:pt x="70472" y="218043"/>
                  <a:pt x="70578" y="210562"/>
                  <a:pt x="71424" y="202463"/>
                </a:cubicBezTo>
                <a:cubicBezTo>
                  <a:pt x="72235" y="194488"/>
                  <a:pt x="73857" y="186619"/>
                  <a:pt x="75972" y="178891"/>
                </a:cubicBezTo>
                <a:cubicBezTo>
                  <a:pt x="80150" y="163417"/>
                  <a:pt x="87165" y="148773"/>
                  <a:pt x="96084" y="135469"/>
                </a:cubicBezTo>
                <a:cubicBezTo>
                  <a:pt x="105145" y="122254"/>
                  <a:pt x="116285" y="110433"/>
                  <a:pt x="129047" y="100729"/>
                </a:cubicBezTo>
                <a:cubicBezTo>
                  <a:pt x="154553" y="81232"/>
                  <a:pt x="186405" y="70540"/>
                  <a:pt x="218521" y="70575"/>
                </a:cubicBezTo>
                <a:close/>
                <a:moveTo>
                  <a:pt x="218521" y="35888"/>
                </a:moveTo>
                <a:cubicBezTo>
                  <a:pt x="198814" y="35994"/>
                  <a:pt x="179002" y="39046"/>
                  <a:pt x="160264" y="45451"/>
                </a:cubicBezTo>
                <a:cubicBezTo>
                  <a:pt x="141474" y="51679"/>
                  <a:pt x="123847" y="61207"/>
                  <a:pt x="108088" y="73116"/>
                </a:cubicBezTo>
                <a:cubicBezTo>
                  <a:pt x="92330" y="85079"/>
                  <a:pt x="78616" y="99635"/>
                  <a:pt x="67441" y="115956"/>
                </a:cubicBezTo>
                <a:cubicBezTo>
                  <a:pt x="56406" y="132365"/>
                  <a:pt x="47787" y="150467"/>
                  <a:pt x="42587" y="169593"/>
                </a:cubicBezTo>
                <a:cubicBezTo>
                  <a:pt x="39960" y="179121"/>
                  <a:pt x="37986" y="188860"/>
                  <a:pt x="36964" y="198706"/>
                </a:cubicBezTo>
                <a:cubicBezTo>
                  <a:pt x="35888" y="208410"/>
                  <a:pt x="35800" y="218873"/>
                  <a:pt x="35853" y="227412"/>
                </a:cubicBezTo>
                <a:lnTo>
                  <a:pt x="35853" y="1093852"/>
                </a:lnTo>
                <a:lnTo>
                  <a:pt x="36029" y="1101227"/>
                </a:lnTo>
                <a:cubicBezTo>
                  <a:pt x="36029" y="1103697"/>
                  <a:pt x="36312" y="1106150"/>
                  <a:pt x="36470" y="1108620"/>
                </a:cubicBezTo>
                <a:cubicBezTo>
                  <a:pt x="36629" y="1111090"/>
                  <a:pt x="36840" y="1113543"/>
                  <a:pt x="37193" y="1115995"/>
                </a:cubicBezTo>
                <a:cubicBezTo>
                  <a:pt x="37528" y="1118448"/>
                  <a:pt x="37739" y="1120918"/>
                  <a:pt x="38198" y="1123353"/>
                </a:cubicBezTo>
                <a:lnTo>
                  <a:pt x="39502" y="1130657"/>
                </a:lnTo>
                <a:cubicBezTo>
                  <a:pt x="40577" y="1135492"/>
                  <a:pt x="41635" y="1140326"/>
                  <a:pt x="43080" y="1145072"/>
                </a:cubicBezTo>
                <a:cubicBezTo>
                  <a:pt x="53938" y="1183218"/>
                  <a:pt x="77876" y="1217254"/>
                  <a:pt x="109551" y="1240879"/>
                </a:cubicBezTo>
                <a:cubicBezTo>
                  <a:pt x="117484" y="1246789"/>
                  <a:pt x="125909" y="1252012"/>
                  <a:pt x="134688" y="1256564"/>
                </a:cubicBezTo>
                <a:cubicBezTo>
                  <a:pt x="143466" y="1261116"/>
                  <a:pt x="152596" y="1265016"/>
                  <a:pt x="162027" y="1268015"/>
                </a:cubicBezTo>
                <a:cubicBezTo>
                  <a:pt x="171440" y="1271050"/>
                  <a:pt x="181099" y="1273344"/>
                  <a:pt x="190865" y="1274879"/>
                </a:cubicBezTo>
                <a:lnTo>
                  <a:pt x="198215" y="1275814"/>
                </a:lnTo>
                <a:cubicBezTo>
                  <a:pt x="200665" y="1276166"/>
                  <a:pt x="203133" y="1276255"/>
                  <a:pt x="205601" y="1276467"/>
                </a:cubicBezTo>
                <a:lnTo>
                  <a:pt x="209302" y="1276731"/>
                </a:lnTo>
                <a:lnTo>
                  <a:pt x="213004" y="1276837"/>
                </a:lnTo>
                <a:lnTo>
                  <a:pt x="216706" y="1276925"/>
                </a:lnTo>
                <a:lnTo>
                  <a:pt x="218556" y="1276960"/>
                </a:lnTo>
                <a:lnTo>
                  <a:pt x="1615968" y="1276960"/>
                </a:lnTo>
                <a:cubicBezTo>
                  <a:pt x="1635675" y="1276855"/>
                  <a:pt x="1655487" y="1273802"/>
                  <a:pt x="1674225" y="1267398"/>
                </a:cubicBezTo>
                <a:cubicBezTo>
                  <a:pt x="1693015" y="1261169"/>
                  <a:pt x="1710642" y="1251642"/>
                  <a:pt x="1726401" y="1239732"/>
                </a:cubicBezTo>
                <a:cubicBezTo>
                  <a:pt x="1742159" y="1227769"/>
                  <a:pt x="1755873" y="1213213"/>
                  <a:pt x="1767048" y="1196892"/>
                </a:cubicBezTo>
                <a:cubicBezTo>
                  <a:pt x="1778083" y="1180484"/>
                  <a:pt x="1786702" y="1162381"/>
                  <a:pt x="1791902" y="1143255"/>
                </a:cubicBezTo>
                <a:cubicBezTo>
                  <a:pt x="1794529" y="1133727"/>
                  <a:pt x="1796503" y="1123988"/>
                  <a:pt x="1797525" y="1114143"/>
                </a:cubicBezTo>
                <a:cubicBezTo>
                  <a:pt x="1798601" y="1104438"/>
                  <a:pt x="1798689" y="1093976"/>
                  <a:pt x="1798636" y="1085436"/>
                </a:cubicBezTo>
                <a:lnTo>
                  <a:pt x="1798636" y="494365"/>
                </a:lnTo>
                <a:lnTo>
                  <a:pt x="1798618" y="494382"/>
                </a:lnTo>
                <a:lnTo>
                  <a:pt x="1798618" y="218996"/>
                </a:lnTo>
                <a:lnTo>
                  <a:pt x="1798442" y="211621"/>
                </a:lnTo>
                <a:cubicBezTo>
                  <a:pt x="1798442" y="209151"/>
                  <a:pt x="1798160" y="206698"/>
                  <a:pt x="1798001" y="204228"/>
                </a:cubicBezTo>
                <a:cubicBezTo>
                  <a:pt x="1797843" y="201758"/>
                  <a:pt x="1797631" y="199306"/>
                  <a:pt x="1797279" y="196853"/>
                </a:cubicBezTo>
                <a:cubicBezTo>
                  <a:pt x="1796944" y="194401"/>
                  <a:pt x="1796732" y="191930"/>
                  <a:pt x="1796274" y="189496"/>
                </a:cubicBezTo>
                <a:lnTo>
                  <a:pt x="1794970" y="182191"/>
                </a:lnTo>
                <a:cubicBezTo>
                  <a:pt x="1793894" y="177357"/>
                  <a:pt x="1792837" y="172522"/>
                  <a:pt x="1791391" y="167776"/>
                </a:cubicBezTo>
                <a:cubicBezTo>
                  <a:pt x="1780533" y="129630"/>
                  <a:pt x="1756596" y="95595"/>
                  <a:pt x="1724920" y="71970"/>
                </a:cubicBezTo>
                <a:cubicBezTo>
                  <a:pt x="1716988" y="66059"/>
                  <a:pt x="1708562" y="60836"/>
                  <a:pt x="1699784" y="56284"/>
                </a:cubicBezTo>
                <a:cubicBezTo>
                  <a:pt x="1691006" y="51732"/>
                  <a:pt x="1681875" y="47833"/>
                  <a:pt x="1672445" y="44833"/>
                </a:cubicBezTo>
                <a:cubicBezTo>
                  <a:pt x="1663032" y="41798"/>
                  <a:pt x="1653372" y="39505"/>
                  <a:pt x="1643607" y="37970"/>
                </a:cubicBezTo>
                <a:lnTo>
                  <a:pt x="1636257" y="37035"/>
                </a:lnTo>
                <a:cubicBezTo>
                  <a:pt x="1633806" y="36682"/>
                  <a:pt x="1631339" y="36593"/>
                  <a:pt x="1628871" y="36382"/>
                </a:cubicBezTo>
                <a:lnTo>
                  <a:pt x="1625169" y="36117"/>
                </a:lnTo>
                <a:lnTo>
                  <a:pt x="1621468" y="36011"/>
                </a:lnTo>
                <a:lnTo>
                  <a:pt x="1617766" y="35923"/>
                </a:lnTo>
                <a:lnTo>
                  <a:pt x="1615915" y="35888"/>
                </a:lnTo>
                <a:close/>
                <a:moveTo>
                  <a:pt x="218521" y="0"/>
                </a:moveTo>
                <a:lnTo>
                  <a:pt x="1615915" y="0"/>
                </a:lnTo>
                <a:lnTo>
                  <a:pt x="1618118" y="35"/>
                </a:lnTo>
                <a:lnTo>
                  <a:pt x="1622543" y="141"/>
                </a:lnTo>
                <a:lnTo>
                  <a:pt x="1626949" y="265"/>
                </a:lnTo>
                <a:lnTo>
                  <a:pt x="1631356" y="582"/>
                </a:lnTo>
                <a:cubicBezTo>
                  <a:pt x="1634282" y="829"/>
                  <a:pt x="1637244" y="953"/>
                  <a:pt x="1640170" y="1359"/>
                </a:cubicBezTo>
                <a:lnTo>
                  <a:pt x="1648966" y="2488"/>
                </a:lnTo>
                <a:cubicBezTo>
                  <a:pt x="1660670" y="4305"/>
                  <a:pt x="1672215" y="7058"/>
                  <a:pt x="1683497" y="10692"/>
                </a:cubicBezTo>
                <a:cubicBezTo>
                  <a:pt x="1694778" y="14309"/>
                  <a:pt x="1705724" y="18950"/>
                  <a:pt x="1716230" y="24402"/>
                </a:cubicBezTo>
                <a:cubicBezTo>
                  <a:pt x="1726736" y="29871"/>
                  <a:pt x="1736818" y="36117"/>
                  <a:pt x="1746302" y="43175"/>
                </a:cubicBezTo>
                <a:cubicBezTo>
                  <a:pt x="1784182" y="71387"/>
                  <a:pt x="1812773" y="112074"/>
                  <a:pt x="1825817" y="157772"/>
                </a:cubicBezTo>
                <a:cubicBezTo>
                  <a:pt x="1827527" y="163453"/>
                  <a:pt x="1828831" y="169240"/>
                  <a:pt x="1830100" y="175028"/>
                </a:cubicBezTo>
                <a:lnTo>
                  <a:pt x="1831669" y="183779"/>
                </a:lnTo>
                <a:cubicBezTo>
                  <a:pt x="1832198" y="186690"/>
                  <a:pt x="1832497" y="189637"/>
                  <a:pt x="1832885" y="192566"/>
                </a:cubicBezTo>
                <a:cubicBezTo>
                  <a:pt x="1833291" y="195495"/>
                  <a:pt x="1833537" y="198441"/>
                  <a:pt x="1833749" y="201388"/>
                </a:cubicBezTo>
                <a:cubicBezTo>
                  <a:pt x="1833960" y="204334"/>
                  <a:pt x="1834242" y="207281"/>
                  <a:pt x="1834278" y="210227"/>
                </a:cubicBezTo>
                <a:lnTo>
                  <a:pt x="1834471" y="218979"/>
                </a:lnTo>
                <a:lnTo>
                  <a:pt x="1834471" y="1093817"/>
                </a:lnTo>
                <a:lnTo>
                  <a:pt x="1834436" y="1095934"/>
                </a:lnTo>
                <a:lnTo>
                  <a:pt x="1834331" y="1100363"/>
                </a:lnTo>
                <a:cubicBezTo>
                  <a:pt x="1834278" y="1103309"/>
                  <a:pt x="1834172" y="1106256"/>
                  <a:pt x="1833907" y="1109202"/>
                </a:cubicBezTo>
                <a:cubicBezTo>
                  <a:pt x="1833661" y="1112131"/>
                  <a:pt x="1833520" y="1115095"/>
                  <a:pt x="1833149" y="1118024"/>
                </a:cubicBezTo>
                <a:cubicBezTo>
                  <a:pt x="1831916" y="1129793"/>
                  <a:pt x="1829571" y="1141455"/>
                  <a:pt x="1826434" y="1152888"/>
                </a:cubicBezTo>
                <a:cubicBezTo>
                  <a:pt x="1820176" y="1175790"/>
                  <a:pt x="1809882" y="1197492"/>
                  <a:pt x="1796679" y="1217095"/>
                </a:cubicBezTo>
                <a:cubicBezTo>
                  <a:pt x="1783336" y="1236627"/>
                  <a:pt x="1766925" y="1254006"/>
                  <a:pt x="1748099" y="1268315"/>
                </a:cubicBezTo>
                <a:cubicBezTo>
                  <a:pt x="1729256" y="1282571"/>
                  <a:pt x="1708139" y="1293952"/>
                  <a:pt x="1685647" y="1301433"/>
                </a:cubicBezTo>
                <a:cubicBezTo>
                  <a:pt x="1674419" y="1305173"/>
                  <a:pt x="1662891" y="1308173"/>
                  <a:pt x="1651204" y="1309990"/>
                </a:cubicBezTo>
                <a:cubicBezTo>
                  <a:pt x="1639517" y="1311860"/>
                  <a:pt x="1627725" y="1312813"/>
                  <a:pt x="1615950" y="1312866"/>
                </a:cubicBezTo>
                <a:lnTo>
                  <a:pt x="218556" y="1312866"/>
                </a:lnTo>
                <a:lnTo>
                  <a:pt x="216353" y="1312831"/>
                </a:lnTo>
                <a:lnTo>
                  <a:pt x="211929" y="1312725"/>
                </a:lnTo>
                <a:lnTo>
                  <a:pt x="207522" y="1312601"/>
                </a:lnTo>
                <a:lnTo>
                  <a:pt x="203115" y="1312284"/>
                </a:lnTo>
                <a:cubicBezTo>
                  <a:pt x="200189" y="1312037"/>
                  <a:pt x="197228" y="1311913"/>
                  <a:pt x="194302" y="1311507"/>
                </a:cubicBezTo>
                <a:lnTo>
                  <a:pt x="185506" y="1310378"/>
                </a:lnTo>
                <a:cubicBezTo>
                  <a:pt x="173802" y="1308561"/>
                  <a:pt x="162256" y="1305808"/>
                  <a:pt x="150975" y="1302174"/>
                </a:cubicBezTo>
                <a:cubicBezTo>
                  <a:pt x="139694" y="1298557"/>
                  <a:pt x="128747" y="1293916"/>
                  <a:pt x="118242" y="1288464"/>
                </a:cubicBezTo>
                <a:cubicBezTo>
                  <a:pt x="107736" y="1282995"/>
                  <a:pt x="97653" y="1276749"/>
                  <a:pt x="88170" y="1269691"/>
                </a:cubicBezTo>
                <a:cubicBezTo>
                  <a:pt x="50290" y="1241479"/>
                  <a:pt x="21699" y="1200792"/>
                  <a:pt x="8655" y="1155094"/>
                </a:cubicBezTo>
                <a:cubicBezTo>
                  <a:pt x="6945" y="1149413"/>
                  <a:pt x="5641" y="1143625"/>
                  <a:pt x="4371" y="1137838"/>
                </a:cubicBezTo>
                <a:lnTo>
                  <a:pt x="2803" y="1129087"/>
                </a:lnTo>
                <a:cubicBezTo>
                  <a:pt x="2274" y="1126176"/>
                  <a:pt x="1974" y="1123229"/>
                  <a:pt x="1586" y="1120300"/>
                </a:cubicBezTo>
                <a:cubicBezTo>
                  <a:pt x="1181" y="1117371"/>
                  <a:pt x="934" y="1114425"/>
                  <a:pt x="723" y="1111478"/>
                </a:cubicBezTo>
                <a:cubicBezTo>
                  <a:pt x="511" y="1108532"/>
                  <a:pt x="229" y="1105585"/>
                  <a:pt x="194" y="1102639"/>
                </a:cubicBezTo>
                <a:lnTo>
                  <a:pt x="0" y="1093887"/>
                </a:lnTo>
                <a:lnTo>
                  <a:pt x="0" y="219049"/>
                </a:lnTo>
                <a:lnTo>
                  <a:pt x="35" y="216932"/>
                </a:lnTo>
                <a:lnTo>
                  <a:pt x="141" y="212503"/>
                </a:lnTo>
                <a:cubicBezTo>
                  <a:pt x="194" y="209557"/>
                  <a:pt x="300" y="206610"/>
                  <a:pt x="564" y="203664"/>
                </a:cubicBezTo>
                <a:cubicBezTo>
                  <a:pt x="811" y="200735"/>
                  <a:pt x="952" y="197771"/>
                  <a:pt x="1322" y="194842"/>
                </a:cubicBezTo>
                <a:cubicBezTo>
                  <a:pt x="2556" y="183073"/>
                  <a:pt x="4900" y="171411"/>
                  <a:pt x="8038" y="159977"/>
                </a:cubicBezTo>
                <a:cubicBezTo>
                  <a:pt x="14295" y="137076"/>
                  <a:pt x="24590" y="115374"/>
                  <a:pt x="37792" y="95771"/>
                </a:cubicBezTo>
                <a:cubicBezTo>
                  <a:pt x="51136" y="76239"/>
                  <a:pt x="67546" y="58860"/>
                  <a:pt x="86372" y="44551"/>
                </a:cubicBezTo>
                <a:cubicBezTo>
                  <a:pt x="105215" y="30295"/>
                  <a:pt x="126332" y="18914"/>
                  <a:pt x="148824" y="11433"/>
                </a:cubicBezTo>
                <a:cubicBezTo>
                  <a:pt x="160053" y="7693"/>
                  <a:pt x="171581" y="4693"/>
                  <a:pt x="183267" y="2876"/>
                </a:cubicBezTo>
                <a:cubicBezTo>
                  <a:pt x="194954" y="1006"/>
                  <a:pt x="206746" y="53"/>
                  <a:pt x="218521" y="0"/>
                </a:cubicBezTo>
                <a:close/>
              </a:path>
            </a:pathLst>
          </a:custGeom>
          <a:solidFill>
            <a:schemeClr val="tx1"/>
          </a:solid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Aptos"/>
              <a:ea typeface="+mn-ea"/>
              <a:cs typeface="+mn-cs"/>
            </a:endParaRPr>
          </a:p>
        </p:txBody>
      </p:sp>
      <p:cxnSp>
        <p:nvCxnSpPr>
          <p:cNvPr id="41" name="Straight Connector 40">
            <a:extLst>
              <a:ext uri="{FF2B5EF4-FFF2-40B4-BE49-F238E27FC236}">
                <a16:creationId xmlns:a16="http://schemas.microsoft.com/office/drawing/2014/main" id="{8D5804B9-78C2-0F9F-BEC0-C3F07A3C52C3}"/>
              </a:ext>
            </a:extLst>
          </p:cNvPr>
          <p:cNvCxnSpPr>
            <a:cxnSpLocks/>
            <a:stCxn id="33" idx="0"/>
            <a:endCxn id="101" idx="2"/>
          </p:cNvCxnSpPr>
          <p:nvPr/>
        </p:nvCxnSpPr>
        <p:spPr>
          <a:xfrm>
            <a:off x="6432836" y="1801885"/>
            <a:ext cx="0" cy="295524"/>
          </a:xfrm>
          <a:prstGeom prst="line">
            <a:avLst/>
          </a:prstGeom>
          <a:ln w="12700" cap="rnd">
            <a:solidFill>
              <a:schemeClr val="accent6"/>
            </a:solidFill>
            <a:round/>
            <a:headEnd type="none" w="sm" len="sm"/>
            <a:tailEnd type="none" w="sm" len="sm"/>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444C44A7-8E97-5283-A094-483ADA84E88C}"/>
              </a:ext>
            </a:extLst>
          </p:cNvPr>
          <p:cNvGrpSpPr/>
          <p:nvPr/>
        </p:nvGrpSpPr>
        <p:grpSpPr>
          <a:xfrm>
            <a:off x="6536985" y="2358674"/>
            <a:ext cx="282601" cy="282601"/>
            <a:chOff x="6536985" y="2358674"/>
            <a:chExt cx="282601" cy="282601"/>
          </a:xfrm>
          <a:solidFill>
            <a:schemeClr val="tx1"/>
          </a:solidFill>
        </p:grpSpPr>
        <p:sp>
          <p:nvSpPr>
            <p:cNvPr id="43" name="Oval 42">
              <a:extLst>
                <a:ext uri="{FF2B5EF4-FFF2-40B4-BE49-F238E27FC236}">
                  <a16:creationId xmlns:a16="http://schemas.microsoft.com/office/drawing/2014/main" id="{BB86A983-EA4F-EC21-8914-1F6280E74771}"/>
                </a:ext>
              </a:extLst>
            </p:cNvPr>
            <p:cNvSpPr>
              <a:spLocks noChangeAspect="1"/>
            </p:cNvSpPr>
            <p:nvPr/>
          </p:nvSpPr>
          <p:spPr>
            <a:xfrm>
              <a:off x="6536985" y="2358674"/>
              <a:ext cx="282601" cy="28260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Aptos"/>
                <a:ea typeface="+mn-ea"/>
                <a:cs typeface="Microsoft Sans Serif" panose="020B0604020202020204" pitchFamily="34" charset="0"/>
              </a:endParaRPr>
            </a:p>
          </p:txBody>
        </p:sp>
        <p:sp>
          <p:nvSpPr>
            <p:cNvPr id="44" name="Freeform 43">
              <a:extLst>
                <a:ext uri="{FF2B5EF4-FFF2-40B4-BE49-F238E27FC236}">
                  <a16:creationId xmlns:a16="http://schemas.microsoft.com/office/drawing/2014/main" id="{C62E7AB4-29F5-77FC-28F2-75F47DF03E2C}"/>
                </a:ext>
              </a:extLst>
            </p:cNvPr>
            <p:cNvSpPr>
              <a:spLocks noChangeAspect="1"/>
            </p:cNvSpPr>
            <p:nvPr/>
          </p:nvSpPr>
          <p:spPr>
            <a:xfrm>
              <a:off x="6594185" y="2416504"/>
              <a:ext cx="168200" cy="166940"/>
            </a:xfrm>
            <a:custGeom>
              <a:avLst/>
              <a:gdLst>
                <a:gd name="connsiteX0" fmla="*/ 1297914 w 2082217"/>
                <a:gd name="connsiteY0" fmla="*/ 1454182 h 2066614"/>
                <a:gd name="connsiteX1" fmla="*/ 1405883 w 2082217"/>
                <a:gd name="connsiteY1" fmla="*/ 1566563 h 2066614"/>
                <a:gd name="connsiteX2" fmla="*/ 1438147 w 2082217"/>
                <a:gd name="connsiteY2" fmla="*/ 1646710 h 2066614"/>
                <a:gd name="connsiteX3" fmla="*/ 1438147 w 2082217"/>
                <a:gd name="connsiteY3" fmla="*/ 1751452 h 2066614"/>
                <a:gd name="connsiteX4" fmla="*/ 1438127 w 2082217"/>
                <a:gd name="connsiteY4" fmla="*/ 1751452 h 2066614"/>
                <a:gd name="connsiteX5" fmla="*/ 1483024 w 2082217"/>
                <a:gd name="connsiteY5" fmla="*/ 1813188 h 2066614"/>
                <a:gd name="connsiteX6" fmla="*/ 1418199 w 2082217"/>
                <a:gd name="connsiteY6" fmla="*/ 1878075 h 2066614"/>
                <a:gd name="connsiteX7" fmla="*/ 1353373 w 2082217"/>
                <a:gd name="connsiteY7" fmla="*/ 1813188 h 2066614"/>
                <a:gd name="connsiteX8" fmla="*/ 1398271 w 2082217"/>
                <a:gd name="connsiteY8" fmla="*/ 1751452 h 2066614"/>
                <a:gd name="connsiteX9" fmla="*/ 1398271 w 2082217"/>
                <a:gd name="connsiteY9" fmla="*/ 1646710 h 2066614"/>
                <a:gd name="connsiteX10" fmla="*/ 1377147 w 2082217"/>
                <a:gd name="connsiteY10" fmla="*/ 1594210 h 2066614"/>
                <a:gd name="connsiteX11" fmla="*/ 1269178 w 2082217"/>
                <a:gd name="connsiteY11" fmla="*/ 1481828 h 2066614"/>
                <a:gd name="connsiteX12" fmla="*/ 785608 w 2082217"/>
                <a:gd name="connsiteY12" fmla="*/ 1454182 h 2066614"/>
                <a:gd name="connsiteX13" fmla="*/ 814344 w 2082217"/>
                <a:gd name="connsiteY13" fmla="*/ 1481828 h 2066614"/>
                <a:gd name="connsiteX14" fmla="*/ 710779 w 2082217"/>
                <a:gd name="connsiteY14" fmla="*/ 1589622 h 2066614"/>
                <a:gd name="connsiteX15" fmla="*/ 685251 w 2082217"/>
                <a:gd name="connsiteY15" fmla="*/ 1653073 h 2066614"/>
                <a:gd name="connsiteX16" fmla="*/ 685251 w 2082217"/>
                <a:gd name="connsiteY16" fmla="*/ 1751452 h 2066614"/>
                <a:gd name="connsiteX17" fmla="*/ 730149 w 2082217"/>
                <a:gd name="connsiteY17" fmla="*/ 1813188 h 2066614"/>
                <a:gd name="connsiteX18" fmla="*/ 665323 w 2082217"/>
                <a:gd name="connsiteY18" fmla="*/ 1878075 h 2066614"/>
                <a:gd name="connsiteX19" fmla="*/ 600498 w 2082217"/>
                <a:gd name="connsiteY19" fmla="*/ 1813188 h 2066614"/>
                <a:gd name="connsiteX20" fmla="*/ 645396 w 2082217"/>
                <a:gd name="connsiteY20" fmla="*/ 1751452 h 2066614"/>
                <a:gd name="connsiteX21" fmla="*/ 645396 w 2082217"/>
                <a:gd name="connsiteY21" fmla="*/ 1653073 h 2066614"/>
                <a:gd name="connsiteX22" fmla="*/ 682063 w 2082217"/>
                <a:gd name="connsiteY22" fmla="*/ 1561975 h 2066614"/>
                <a:gd name="connsiteX23" fmla="*/ 682043 w 2082217"/>
                <a:gd name="connsiteY23" fmla="*/ 1561975 h 2066614"/>
                <a:gd name="connsiteX24" fmla="*/ 564807 w 2082217"/>
                <a:gd name="connsiteY24" fmla="*/ 1082809 h 2066614"/>
                <a:gd name="connsiteX25" fmla="*/ 604663 w 2082217"/>
                <a:gd name="connsiteY25" fmla="*/ 1082809 h 2066614"/>
                <a:gd name="connsiteX26" fmla="*/ 604663 w 2082217"/>
                <a:gd name="connsiteY26" fmla="*/ 1304380 h 2066614"/>
                <a:gd name="connsiteX27" fmla="*/ 623614 w 2082217"/>
                <a:gd name="connsiteY27" fmla="*/ 1323350 h 2066614"/>
                <a:gd name="connsiteX28" fmla="*/ 760698 w 2082217"/>
                <a:gd name="connsiteY28" fmla="*/ 1323350 h 2066614"/>
                <a:gd name="connsiteX29" fmla="*/ 760698 w 2082217"/>
                <a:gd name="connsiteY29" fmla="*/ 1363244 h 2066614"/>
                <a:gd name="connsiteX30" fmla="*/ 623614 w 2082217"/>
                <a:gd name="connsiteY30" fmla="*/ 1363244 h 2066614"/>
                <a:gd name="connsiteX31" fmla="*/ 564807 w 2082217"/>
                <a:gd name="connsiteY31" fmla="*/ 1304380 h 2066614"/>
                <a:gd name="connsiteX32" fmla="*/ 564807 w 2082217"/>
                <a:gd name="connsiteY32" fmla="*/ 1247412 h 2066614"/>
                <a:gd name="connsiteX33" fmla="*/ 437109 w 2082217"/>
                <a:gd name="connsiteY33" fmla="*/ 1247412 h 2066614"/>
                <a:gd name="connsiteX34" fmla="*/ 420629 w 2082217"/>
                <a:gd name="connsiteY34" fmla="*/ 1254532 h 2066614"/>
                <a:gd name="connsiteX35" fmla="*/ 369374 w 2082217"/>
                <a:gd name="connsiteY35" fmla="*/ 1308888 h 2066614"/>
                <a:gd name="connsiteX36" fmla="*/ 359330 w 2082217"/>
                <a:gd name="connsiteY36" fmla="*/ 1334161 h 2066614"/>
                <a:gd name="connsiteX37" fmla="*/ 359330 w 2082217"/>
                <a:gd name="connsiteY37" fmla="*/ 1362765 h 2066614"/>
                <a:gd name="connsiteX38" fmla="*/ 404228 w 2082217"/>
                <a:gd name="connsiteY38" fmla="*/ 1424501 h 2066614"/>
                <a:gd name="connsiteX39" fmla="*/ 339402 w 2082217"/>
                <a:gd name="connsiteY39" fmla="*/ 1489388 h 2066614"/>
                <a:gd name="connsiteX40" fmla="*/ 274577 w 2082217"/>
                <a:gd name="connsiteY40" fmla="*/ 1424501 h 2066614"/>
                <a:gd name="connsiteX41" fmla="*/ 319475 w 2082217"/>
                <a:gd name="connsiteY41" fmla="*/ 1362765 h 2066614"/>
                <a:gd name="connsiteX42" fmla="*/ 319475 w 2082217"/>
                <a:gd name="connsiteY42" fmla="*/ 1334161 h 2066614"/>
                <a:gd name="connsiteX43" fmla="*/ 340379 w 2082217"/>
                <a:gd name="connsiteY43" fmla="*/ 1281501 h 2066614"/>
                <a:gd name="connsiteX44" fmla="*/ 391633 w 2082217"/>
                <a:gd name="connsiteY44" fmla="*/ 1227145 h 2066614"/>
                <a:gd name="connsiteX45" fmla="*/ 437109 w 2082217"/>
                <a:gd name="connsiteY45" fmla="*/ 1207518 h 2066614"/>
                <a:gd name="connsiteX46" fmla="*/ 564807 w 2082217"/>
                <a:gd name="connsiteY46" fmla="*/ 1207518 h 2066614"/>
                <a:gd name="connsiteX47" fmla="*/ 1486273 w 2082217"/>
                <a:gd name="connsiteY47" fmla="*/ 1082789 h 2066614"/>
                <a:gd name="connsiteX48" fmla="*/ 1526129 w 2082217"/>
                <a:gd name="connsiteY48" fmla="*/ 1082789 h 2066614"/>
                <a:gd name="connsiteX49" fmla="*/ 1526129 w 2082217"/>
                <a:gd name="connsiteY49" fmla="*/ 1207498 h 2066614"/>
                <a:gd name="connsiteX50" fmla="*/ 1644820 w 2082217"/>
                <a:gd name="connsiteY50" fmla="*/ 1207498 h 2066614"/>
                <a:gd name="connsiteX51" fmla="*/ 1693942 w 2082217"/>
                <a:gd name="connsiteY51" fmla="*/ 1228701 h 2066614"/>
                <a:gd name="connsiteX52" fmla="*/ 1744519 w 2082217"/>
                <a:gd name="connsiteY52" fmla="*/ 1282339 h 2066614"/>
                <a:gd name="connsiteX53" fmla="*/ 1764626 w 2082217"/>
                <a:gd name="connsiteY53" fmla="*/ 1332964 h 2066614"/>
                <a:gd name="connsiteX54" fmla="*/ 1764626 w 2082217"/>
                <a:gd name="connsiteY54" fmla="*/ 1362745 h 2066614"/>
                <a:gd name="connsiteX55" fmla="*/ 1809524 w 2082217"/>
                <a:gd name="connsiteY55" fmla="*/ 1424481 h 2066614"/>
                <a:gd name="connsiteX56" fmla="*/ 1744698 w 2082217"/>
                <a:gd name="connsiteY56" fmla="*/ 1489368 h 2066614"/>
                <a:gd name="connsiteX57" fmla="*/ 1679873 w 2082217"/>
                <a:gd name="connsiteY57" fmla="*/ 1424481 h 2066614"/>
                <a:gd name="connsiteX58" fmla="*/ 1724770 w 2082217"/>
                <a:gd name="connsiteY58" fmla="*/ 1362745 h 2066614"/>
                <a:gd name="connsiteX59" fmla="*/ 1724770 w 2082217"/>
                <a:gd name="connsiteY59" fmla="*/ 1332964 h 2066614"/>
                <a:gd name="connsiteX60" fmla="*/ 1715544 w 2082217"/>
                <a:gd name="connsiteY60" fmla="*/ 1309726 h 2066614"/>
                <a:gd name="connsiteX61" fmla="*/ 1664967 w 2082217"/>
                <a:gd name="connsiteY61" fmla="*/ 1256088 h 2066614"/>
                <a:gd name="connsiteX62" fmla="*/ 1644820 w 2082217"/>
                <a:gd name="connsiteY62" fmla="*/ 1247392 h 2066614"/>
                <a:gd name="connsiteX63" fmla="*/ 1526129 w 2082217"/>
                <a:gd name="connsiteY63" fmla="*/ 1247392 h 2066614"/>
                <a:gd name="connsiteX64" fmla="*/ 1526129 w 2082217"/>
                <a:gd name="connsiteY64" fmla="*/ 1304360 h 2066614"/>
                <a:gd name="connsiteX65" fmla="*/ 1467322 w 2082217"/>
                <a:gd name="connsiteY65" fmla="*/ 1363224 h 2066614"/>
                <a:gd name="connsiteX66" fmla="*/ 1330238 w 2082217"/>
                <a:gd name="connsiteY66" fmla="*/ 1363224 h 2066614"/>
                <a:gd name="connsiteX67" fmla="*/ 1330238 w 2082217"/>
                <a:gd name="connsiteY67" fmla="*/ 1323330 h 2066614"/>
                <a:gd name="connsiteX68" fmla="*/ 1467322 w 2082217"/>
                <a:gd name="connsiteY68" fmla="*/ 1323330 h 2066614"/>
                <a:gd name="connsiteX69" fmla="*/ 1486273 w 2082217"/>
                <a:gd name="connsiteY69" fmla="*/ 1304360 h 2066614"/>
                <a:gd name="connsiteX70" fmla="*/ 1051725 w 2082217"/>
                <a:gd name="connsiteY70" fmla="*/ 1046266 h 2066614"/>
                <a:gd name="connsiteX71" fmla="*/ 1089847 w 2082217"/>
                <a:gd name="connsiteY71" fmla="*/ 1084425 h 2066614"/>
                <a:gd name="connsiteX72" fmla="*/ 1051725 w 2082217"/>
                <a:gd name="connsiteY72" fmla="*/ 1122583 h 2066614"/>
                <a:gd name="connsiteX73" fmla="*/ 1013603 w 2082217"/>
                <a:gd name="connsiteY73" fmla="*/ 1084425 h 2066614"/>
                <a:gd name="connsiteX74" fmla="*/ 1051725 w 2082217"/>
                <a:gd name="connsiteY74" fmla="*/ 1046266 h 2066614"/>
                <a:gd name="connsiteX75" fmla="*/ 887420 w 2082217"/>
                <a:gd name="connsiteY75" fmla="*/ 1046266 h 2066614"/>
                <a:gd name="connsiteX76" fmla="*/ 925542 w 2082217"/>
                <a:gd name="connsiteY76" fmla="*/ 1084425 h 2066614"/>
                <a:gd name="connsiteX77" fmla="*/ 887420 w 2082217"/>
                <a:gd name="connsiteY77" fmla="*/ 1122583 h 2066614"/>
                <a:gd name="connsiteX78" fmla="*/ 849298 w 2082217"/>
                <a:gd name="connsiteY78" fmla="*/ 1084425 h 2066614"/>
                <a:gd name="connsiteX79" fmla="*/ 887420 w 2082217"/>
                <a:gd name="connsiteY79" fmla="*/ 1046266 h 2066614"/>
                <a:gd name="connsiteX80" fmla="*/ 996107 w 2082217"/>
                <a:gd name="connsiteY80" fmla="*/ 874184 h 2066614"/>
                <a:gd name="connsiteX81" fmla="*/ 993596 w 2082217"/>
                <a:gd name="connsiteY81" fmla="*/ 876697 h 2066614"/>
                <a:gd name="connsiteX82" fmla="*/ 993596 w 2082217"/>
                <a:gd name="connsiteY82" fmla="*/ 982236 h 2066614"/>
                <a:gd name="connsiteX83" fmla="*/ 996107 w 2082217"/>
                <a:gd name="connsiteY83" fmla="*/ 984750 h 2066614"/>
                <a:gd name="connsiteX84" fmla="*/ 1105790 w 2082217"/>
                <a:gd name="connsiteY84" fmla="*/ 984750 h 2066614"/>
                <a:gd name="connsiteX85" fmla="*/ 1108301 w 2082217"/>
                <a:gd name="connsiteY85" fmla="*/ 982236 h 2066614"/>
                <a:gd name="connsiteX86" fmla="*/ 1108301 w 2082217"/>
                <a:gd name="connsiteY86" fmla="*/ 876697 h 2066614"/>
                <a:gd name="connsiteX87" fmla="*/ 1105790 w 2082217"/>
                <a:gd name="connsiteY87" fmla="*/ 874184 h 2066614"/>
                <a:gd name="connsiteX88" fmla="*/ 1564012 w 2082217"/>
                <a:gd name="connsiteY88" fmla="*/ 776204 h 2066614"/>
                <a:gd name="connsiteX89" fmla="*/ 1696971 w 2082217"/>
                <a:gd name="connsiteY89" fmla="*/ 776204 h 2066614"/>
                <a:gd name="connsiteX90" fmla="*/ 1744339 w 2082217"/>
                <a:gd name="connsiteY90" fmla="*/ 823618 h 2066614"/>
                <a:gd name="connsiteX91" fmla="*/ 1744339 w 2082217"/>
                <a:gd name="connsiteY91" fmla="*/ 920321 h 2066614"/>
                <a:gd name="connsiteX92" fmla="*/ 1789237 w 2082217"/>
                <a:gd name="connsiteY92" fmla="*/ 982057 h 2066614"/>
                <a:gd name="connsiteX93" fmla="*/ 1724411 w 2082217"/>
                <a:gd name="connsiteY93" fmla="*/ 1046944 h 2066614"/>
                <a:gd name="connsiteX94" fmla="*/ 1659586 w 2082217"/>
                <a:gd name="connsiteY94" fmla="*/ 982057 h 2066614"/>
                <a:gd name="connsiteX95" fmla="*/ 1704484 w 2082217"/>
                <a:gd name="connsiteY95" fmla="*/ 920321 h 2066614"/>
                <a:gd name="connsiteX96" fmla="*/ 1704484 w 2082217"/>
                <a:gd name="connsiteY96" fmla="*/ 823618 h 2066614"/>
                <a:gd name="connsiteX97" fmla="*/ 1696971 w 2082217"/>
                <a:gd name="connsiteY97" fmla="*/ 816098 h 2066614"/>
                <a:gd name="connsiteX98" fmla="*/ 1564012 w 2082217"/>
                <a:gd name="connsiteY98" fmla="*/ 816098 h 2066614"/>
                <a:gd name="connsiteX99" fmla="*/ 1558412 w 2082217"/>
                <a:gd name="connsiteY99" fmla="*/ 818591 h 2066614"/>
                <a:gd name="connsiteX100" fmla="*/ 1440220 w 2082217"/>
                <a:gd name="connsiteY100" fmla="*/ 950441 h 2066614"/>
                <a:gd name="connsiteX101" fmla="*/ 1410567 w 2082217"/>
                <a:gd name="connsiteY101" fmla="*/ 923792 h 2066614"/>
                <a:gd name="connsiteX102" fmla="*/ 1528759 w 2082217"/>
                <a:gd name="connsiteY102" fmla="*/ 791942 h 2066614"/>
                <a:gd name="connsiteX103" fmla="*/ 1528759 w 2082217"/>
                <a:gd name="connsiteY103" fmla="*/ 791962 h 2066614"/>
                <a:gd name="connsiteX104" fmla="*/ 1564012 w 2082217"/>
                <a:gd name="connsiteY104" fmla="*/ 776204 h 2066614"/>
                <a:gd name="connsiteX105" fmla="*/ 400601 w 2082217"/>
                <a:gd name="connsiteY105" fmla="*/ 776164 h 2066614"/>
                <a:gd name="connsiteX106" fmla="*/ 488344 w 2082217"/>
                <a:gd name="connsiteY106" fmla="*/ 776164 h 2066614"/>
                <a:gd name="connsiteX107" fmla="*/ 542707 w 2082217"/>
                <a:gd name="connsiteY107" fmla="*/ 800459 h 2066614"/>
                <a:gd name="connsiteX108" fmla="*/ 653247 w 2082217"/>
                <a:gd name="connsiteY108" fmla="*/ 923772 h 2066614"/>
                <a:gd name="connsiteX109" fmla="*/ 623574 w 2082217"/>
                <a:gd name="connsiteY109" fmla="*/ 950421 h 2066614"/>
                <a:gd name="connsiteX110" fmla="*/ 513034 w 2082217"/>
                <a:gd name="connsiteY110" fmla="*/ 827109 h 2066614"/>
                <a:gd name="connsiteX111" fmla="*/ 488324 w 2082217"/>
                <a:gd name="connsiteY111" fmla="*/ 816078 h 2066614"/>
                <a:gd name="connsiteX112" fmla="*/ 400581 w 2082217"/>
                <a:gd name="connsiteY112" fmla="*/ 816078 h 2066614"/>
                <a:gd name="connsiteX113" fmla="*/ 359310 w 2082217"/>
                <a:gd name="connsiteY113" fmla="*/ 857388 h 2066614"/>
                <a:gd name="connsiteX114" fmla="*/ 359310 w 2082217"/>
                <a:gd name="connsiteY114" fmla="*/ 920301 h 2066614"/>
                <a:gd name="connsiteX115" fmla="*/ 404208 w 2082217"/>
                <a:gd name="connsiteY115" fmla="*/ 982037 h 2066614"/>
                <a:gd name="connsiteX116" fmla="*/ 339383 w 2082217"/>
                <a:gd name="connsiteY116" fmla="*/ 1046924 h 2066614"/>
                <a:gd name="connsiteX117" fmla="*/ 339402 w 2082217"/>
                <a:gd name="connsiteY117" fmla="*/ 1046904 h 2066614"/>
                <a:gd name="connsiteX118" fmla="*/ 274577 w 2082217"/>
                <a:gd name="connsiteY118" fmla="*/ 982017 h 2066614"/>
                <a:gd name="connsiteX119" fmla="*/ 319475 w 2082217"/>
                <a:gd name="connsiteY119" fmla="*/ 920281 h 2066614"/>
                <a:gd name="connsiteX120" fmla="*/ 319475 w 2082217"/>
                <a:gd name="connsiteY120" fmla="*/ 857368 h 2066614"/>
                <a:gd name="connsiteX121" fmla="*/ 400601 w 2082217"/>
                <a:gd name="connsiteY121" fmla="*/ 776164 h 2066614"/>
                <a:gd name="connsiteX122" fmla="*/ 887440 w 2082217"/>
                <a:gd name="connsiteY122" fmla="*/ 719076 h 2066614"/>
                <a:gd name="connsiteX123" fmla="*/ 925562 w 2082217"/>
                <a:gd name="connsiteY123" fmla="*/ 757235 h 2066614"/>
                <a:gd name="connsiteX124" fmla="*/ 907368 w 2082217"/>
                <a:gd name="connsiteY124" fmla="*/ 789708 h 2066614"/>
                <a:gd name="connsiteX125" fmla="*/ 907368 w 2082217"/>
                <a:gd name="connsiteY125" fmla="*/ 885454 h 2066614"/>
                <a:gd name="connsiteX126" fmla="*/ 939053 w 2082217"/>
                <a:gd name="connsiteY126" fmla="*/ 917169 h 2066614"/>
                <a:gd name="connsiteX127" fmla="*/ 953740 w 2082217"/>
                <a:gd name="connsiteY127" fmla="*/ 917169 h 2066614"/>
                <a:gd name="connsiteX128" fmla="*/ 953740 w 2082217"/>
                <a:gd name="connsiteY128" fmla="*/ 876697 h 2066614"/>
                <a:gd name="connsiteX129" fmla="*/ 996107 w 2082217"/>
                <a:gd name="connsiteY129" fmla="*/ 834290 h 2066614"/>
                <a:gd name="connsiteX130" fmla="*/ 1105790 w 2082217"/>
                <a:gd name="connsiteY130" fmla="*/ 834290 h 2066614"/>
                <a:gd name="connsiteX131" fmla="*/ 1148157 w 2082217"/>
                <a:gd name="connsiteY131" fmla="*/ 876697 h 2066614"/>
                <a:gd name="connsiteX132" fmla="*/ 1148157 w 2082217"/>
                <a:gd name="connsiteY132" fmla="*/ 982236 h 2066614"/>
                <a:gd name="connsiteX133" fmla="*/ 1105790 w 2082217"/>
                <a:gd name="connsiteY133" fmla="*/ 1024644 h 2066614"/>
                <a:gd name="connsiteX134" fmla="*/ 996107 w 2082217"/>
                <a:gd name="connsiteY134" fmla="*/ 1024644 h 2066614"/>
                <a:gd name="connsiteX135" fmla="*/ 953740 w 2082217"/>
                <a:gd name="connsiteY135" fmla="*/ 982236 h 2066614"/>
                <a:gd name="connsiteX136" fmla="*/ 953740 w 2082217"/>
                <a:gd name="connsiteY136" fmla="*/ 957063 h 2066614"/>
                <a:gd name="connsiteX137" fmla="*/ 939053 w 2082217"/>
                <a:gd name="connsiteY137" fmla="*/ 957063 h 2066614"/>
                <a:gd name="connsiteX138" fmla="*/ 867512 w 2082217"/>
                <a:gd name="connsiteY138" fmla="*/ 885454 h 2066614"/>
                <a:gd name="connsiteX139" fmla="*/ 867512 w 2082217"/>
                <a:gd name="connsiteY139" fmla="*/ 789708 h 2066614"/>
                <a:gd name="connsiteX140" fmla="*/ 849318 w 2082217"/>
                <a:gd name="connsiteY140" fmla="*/ 757235 h 2066614"/>
                <a:gd name="connsiteX141" fmla="*/ 887440 w 2082217"/>
                <a:gd name="connsiteY141" fmla="*/ 719076 h 2066614"/>
                <a:gd name="connsiteX142" fmla="*/ 1107244 w 2082217"/>
                <a:gd name="connsiteY142" fmla="*/ 719056 h 2066614"/>
                <a:gd name="connsiteX143" fmla="*/ 1139687 w 2082217"/>
                <a:gd name="connsiteY143" fmla="*/ 737268 h 2066614"/>
                <a:gd name="connsiteX144" fmla="*/ 1155749 w 2082217"/>
                <a:gd name="connsiteY144" fmla="*/ 737268 h 2066614"/>
                <a:gd name="connsiteX145" fmla="*/ 1235580 w 2082217"/>
                <a:gd name="connsiteY145" fmla="*/ 817175 h 2066614"/>
                <a:gd name="connsiteX146" fmla="*/ 1235580 w 2082217"/>
                <a:gd name="connsiteY146" fmla="*/ 1051951 h 2066614"/>
                <a:gd name="connsiteX147" fmla="*/ 1253774 w 2082217"/>
                <a:gd name="connsiteY147" fmla="*/ 1084425 h 2066614"/>
                <a:gd name="connsiteX148" fmla="*/ 1215652 w 2082217"/>
                <a:gd name="connsiteY148" fmla="*/ 1122583 h 2066614"/>
                <a:gd name="connsiteX149" fmla="*/ 1177530 w 2082217"/>
                <a:gd name="connsiteY149" fmla="*/ 1084425 h 2066614"/>
                <a:gd name="connsiteX150" fmla="*/ 1195724 w 2082217"/>
                <a:gd name="connsiteY150" fmla="*/ 1051951 h 2066614"/>
                <a:gd name="connsiteX151" fmla="*/ 1195724 w 2082217"/>
                <a:gd name="connsiteY151" fmla="*/ 817175 h 2066614"/>
                <a:gd name="connsiteX152" fmla="*/ 1155749 w 2082217"/>
                <a:gd name="connsiteY152" fmla="*/ 777162 h 2066614"/>
                <a:gd name="connsiteX153" fmla="*/ 1139687 w 2082217"/>
                <a:gd name="connsiteY153" fmla="*/ 777162 h 2066614"/>
                <a:gd name="connsiteX154" fmla="*/ 1107244 w 2082217"/>
                <a:gd name="connsiteY154" fmla="*/ 795373 h 2066614"/>
                <a:gd name="connsiteX155" fmla="*/ 1069122 w 2082217"/>
                <a:gd name="connsiteY155" fmla="*/ 757215 h 2066614"/>
                <a:gd name="connsiteX156" fmla="*/ 1107244 w 2082217"/>
                <a:gd name="connsiteY156" fmla="*/ 719056 h 2066614"/>
                <a:gd name="connsiteX157" fmla="*/ 823671 w 2082217"/>
                <a:gd name="connsiteY157" fmla="*/ 667673 h 2066614"/>
                <a:gd name="connsiteX158" fmla="*/ 789873 w 2082217"/>
                <a:gd name="connsiteY158" fmla="*/ 701503 h 2066614"/>
                <a:gd name="connsiteX159" fmla="*/ 789873 w 2082217"/>
                <a:gd name="connsiteY159" fmla="*/ 1136906 h 2066614"/>
                <a:gd name="connsiteX160" fmla="*/ 823671 w 2082217"/>
                <a:gd name="connsiteY160" fmla="*/ 1170736 h 2066614"/>
                <a:gd name="connsiteX161" fmla="*/ 1258657 w 2082217"/>
                <a:gd name="connsiteY161" fmla="*/ 1170736 h 2066614"/>
                <a:gd name="connsiteX162" fmla="*/ 1292454 w 2082217"/>
                <a:gd name="connsiteY162" fmla="*/ 1136906 h 2066614"/>
                <a:gd name="connsiteX163" fmla="*/ 1292454 w 2082217"/>
                <a:gd name="connsiteY163" fmla="*/ 701503 h 2066614"/>
                <a:gd name="connsiteX164" fmla="*/ 1258657 w 2082217"/>
                <a:gd name="connsiteY164" fmla="*/ 667673 h 2066614"/>
                <a:gd name="connsiteX165" fmla="*/ 512048 w 2082217"/>
                <a:gd name="connsiteY165" fmla="*/ 594027 h 2066614"/>
                <a:gd name="connsiteX166" fmla="*/ 512058 w 2082217"/>
                <a:gd name="connsiteY166" fmla="*/ 594029 h 2066614"/>
                <a:gd name="connsiteX167" fmla="*/ 512039 w 2082217"/>
                <a:gd name="connsiteY167" fmla="*/ 594029 h 2066614"/>
                <a:gd name="connsiteX168" fmla="*/ 1042877 w 2082217"/>
                <a:gd name="connsiteY168" fmla="*/ 384765 h 2066614"/>
                <a:gd name="connsiteX169" fmla="*/ 1107703 w 2082217"/>
                <a:gd name="connsiteY169" fmla="*/ 449653 h 2066614"/>
                <a:gd name="connsiteX170" fmla="*/ 1061091 w 2082217"/>
                <a:gd name="connsiteY170" fmla="*/ 511907 h 2066614"/>
                <a:gd name="connsiteX171" fmla="*/ 1061091 w 2082217"/>
                <a:gd name="connsiteY171" fmla="*/ 627779 h 2066614"/>
                <a:gd name="connsiteX172" fmla="*/ 1258657 w 2082217"/>
                <a:gd name="connsiteY172" fmla="*/ 627779 h 2066614"/>
                <a:gd name="connsiteX173" fmla="*/ 1332310 w 2082217"/>
                <a:gd name="connsiteY173" fmla="*/ 701503 h 2066614"/>
                <a:gd name="connsiteX174" fmla="*/ 1332310 w 2082217"/>
                <a:gd name="connsiteY174" fmla="*/ 1136906 h 2066614"/>
                <a:gd name="connsiteX175" fmla="*/ 1332330 w 2082217"/>
                <a:gd name="connsiteY175" fmla="*/ 1136906 h 2066614"/>
                <a:gd name="connsiteX176" fmla="*/ 1258677 w 2082217"/>
                <a:gd name="connsiteY176" fmla="*/ 1210630 h 2066614"/>
                <a:gd name="connsiteX177" fmla="*/ 1061111 w 2082217"/>
                <a:gd name="connsiteY177" fmla="*/ 1210630 h 2066614"/>
                <a:gd name="connsiteX178" fmla="*/ 1061111 w 2082217"/>
                <a:gd name="connsiteY178" fmla="*/ 1437726 h 2066614"/>
                <a:gd name="connsiteX179" fmla="*/ 1106089 w 2082217"/>
                <a:gd name="connsiteY179" fmla="*/ 1499482 h 2066614"/>
                <a:gd name="connsiteX180" fmla="*/ 1041263 w 2082217"/>
                <a:gd name="connsiteY180" fmla="*/ 1564370 h 2066614"/>
                <a:gd name="connsiteX181" fmla="*/ 976438 w 2082217"/>
                <a:gd name="connsiteY181" fmla="*/ 1499482 h 2066614"/>
                <a:gd name="connsiteX182" fmla="*/ 1021236 w 2082217"/>
                <a:gd name="connsiteY182" fmla="*/ 1437786 h 2066614"/>
                <a:gd name="connsiteX183" fmla="*/ 1021236 w 2082217"/>
                <a:gd name="connsiteY183" fmla="*/ 1210630 h 2066614"/>
                <a:gd name="connsiteX184" fmla="*/ 823671 w 2082217"/>
                <a:gd name="connsiteY184" fmla="*/ 1210630 h 2066614"/>
                <a:gd name="connsiteX185" fmla="*/ 750017 w 2082217"/>
                <a:gd name="connsiteY185" fmla="*/ 1136906 h 2066614"/>
                <a:gd name="connsiteX186" fmla="*/ 750017 w 2082217"/>
                <a:gd name="connsiteY186" fmla="*/ 701503 h 2066614"/>
                <a:gd name="connsiteX187" fmla="*/ 823671 w 2082217"/>
                <a:gd name="connsiteY187" fmla="*/ 627779 h 2066614"/>
                <a:gd name="connsiteX188" fmla="*/ 1021236 w 2082217"/>
                <a:gd name="connsiteY188" fmla="*/ 627779 h 2066614"/>
                <a:gd name="connsiteX189" fmla="*/ 1021236 w 2082217"/>
                <a:gd name="connsiteY189" fmla="*/ 510810 h 2066614"/>
                <a:gd name="connsiteX190" fmla="*/ 978052 w 2082217"/>
                <a:gd name="connsiteY190" fmla="*/ 449653 h 2066614"/>
                <a:gd name="connsiteX191" fmla="*/ 1042877 w 2082217"/>
                <a:gd name="connsiteY191" fmla="*/ 384765 h 2066614"/>
                <a:gd name="connsiteX192" fmla="*/ 1351461 w 2082217"/>
                <a:gd name="connsiteY192" fmla="*/ 252736 h 2066614"/>
                <a:gd name="connsiteX193" fmla="*/ 1416286 w 2082217"/>
                <a:gd name="connsiteY193" fmla="*/ 317624 h 2066614"/>
                <a:gd name="connsiteX194" fmla="*/ 1371388 w 2082217"/>
                <a:gd name="connsiteY194" fmla="*/ 379359 h 2066614"/>
                <a:gd name="connsiteX195" fmla="*/ 1371388 w 2082217"/>
                <a:gd name="connsiteY195" fmla="*/ 509015 h 2066614"/>
                <a:gd name="connsiteX196" fmla="*/ 1390340 w 2082217"/>
                <a:gd name="connsiteY196" fmla="*/ 527984 h 2066614"/>
                <a:gd name="connsiteX197" fmla="*/ 1499684 w 2082217"/>
                <a:gd name="connsiteY197" fmla="*/ 527984 h 2066614"/>
                <a:gd name="connsiteX198" fmla="*/ 1564470 w 2082217"/>
                <a:gd name="connsiteY198" fmla="*/ 464254 h 2066614"/>
                <a:gd name="connsiteX199" fmla="*/ 1629295 w 2082217"/>
                <a:gd name="connsiteY199" fmla="*/ 529141 h 2066614"/>
                <a:gd name="connsiteX200" fmla="*/ 1564470 w 2082217"/>
                <a:gd name="connsiteY200" fmla="*/ 594029 h 2066614"/>
                <a:gd name="connsiteX201" fmla="*/ 1512498 w 2082217"/>
                <a:gd name="connsiteY201" fmla="*/ 567878 h 2066614"/>
                <a:gd name="connsiteX202" fmla="*/ 1390320 w 2082217"/>
                <a:gd name="connsiteY202" fmla="*/ 567878 h 2066614"/>
                <a:gd name="connsiteX203" fmla="*/ 1331513 w 2082217"/>
                <a:gd name="connsiteY203" fmla="*/ 509015 h 2066614"/>
                <a:gd name="connsiteX204" fmla="*/ 1331513 w 2082217"/>
                <a:gd name="connsiteY204" fmla="*/ 379359 h 2066614"/>
                <a:gd name="connsiteX205" fmla="*/ 1331533 w 2082217"/>
                <a:gd name="connsiteY205" fmla="*/ 379359 h 2066614"/>
                <a:gd name="connsiteX206" fmla="*/ 1286635 w 2082217"/>
                <a:gd name="connsiteY206" fmla="*/ 317624 h 2066614"/>
                <a:gd name="connsiteX207" fmla="*/ 1351461 w 2082217"/>
                <a:gd name="connsiteY207" fmla="*/ 252736 h 2066614"/>
                <a:gd name="connsiteX208" fmla="*/ 725068 w 2082217"/>
                <a:gd name="connsiteY208" fmla="*/ 252736 h 2066614"/>
                <a:gd name="connsiteX209" fmla="*/ 789893 w 2082217"/>
                <a:gd name="connsiteY209" fmla="*/ 317624 h 2066614"/>
                <a:gd name="connsiteX210" fmla="*/ 746331 w 2082217"/>
                <a:gd name="connsiteY210" fmla="*/ 378901 h 2066614"/>
                <a:gd name="connsiteX211" fmla="*/ 746331 w 2082217"/>
                <a:gd name="connsiteY211" fmla="*/ 509015 h 2066614"/>
                <a:gd name="connsiteX212" fmla="*/ 687524 w 2082217"/>
                <a:gd name="connsiteY212" fmla="*/ 567878 h 2066614"/>
                <a:gd name="connsiteX213" fmla="*/ 564010 w 2082217"/>
                <a:gd name="connsiteY213" fmla="*/ 567878 h 2066614"/>
                <a:gd name="connsiteX214" fmla="*/ 541552 w 2082217"/>
                <a:gd name="connsiteY214" fmla="*/ 586900 h 2066614"/>
                <a:gd name="connsiteX215" fmla="*/ 512048 w 2082217"/>
                <a:gd name="connsiteY215" fmla="*/ 594027 h 2066614"/>
                <a:gd name="connsiteX216" fmla="*/ 486847 w 2082217"/>
                <a:gd name="connsiteY216" fmla="*/ 588922 h 2066614"/>
                <a:gd name="connsiteX217" fmla="*/ 447233 w 2082217"/>
                <a:gd name="connsiteY217" fmla="*/ 529141 h 2066614"/>
                <a:gd name="connsiteX218" fmla="*/ 512058 w 2082217"/>
                <a:gd name="connsiteY218" fmla="*/ 464254 h 2066614"/>
                <a:gd name="connsiteX219" fmla="*/ 576844 w 2082217"/>
                <a:gd name="connsiteY219" fmla="*/ 527984 h 2066614"/>
                <a:gd name="connsiteX220" fmla="*/ 687524 w 2082217"/>
                <a:gd name="connsiteY220" fmla="*/ 527984 h 2066614"/>
                <a:gd name="connsiteX221" fmla="*/ 706475 w 2082217"/>
                <a:gd name="connsiteY221" fmla="*/ 509015 h 2066614"/>
                <a:gd name="connsiteX222" fmla="*/ 706475 w 2082217"/>
                <a:gd name="connsiteY222" fmla="*/ 379778 h 2066614"/>
                <a:gd name="connsiteX223" fmla="*/ 660242 w 2082217"/>
                <a:gd name="connsiteY223" fmla="*/ 317624 h 2066614"/>
                <a:gd name="connsiteX224" fmla="*/ 725068 w 2082217"/>
                <a:gd name="connsiteY224" fmla="*/ 252736 h 2066614"/>
                <a:gd name="connsiteX225" fmla="*/ 1272167 w 2082217"/>
                <a:gd name="connsiteY225" fmla="*/ 120347 h 2066614"/>
                <a:gd name="connsiteX226" fmla="*/ 1259872 w 2082217"/>
                <a:gd name="connsiteY226" fmla="*/ 120646 h 2066614"/>
                <a:gd name="connsiteX227" fmla="*/ 1247756 w 2082217"/>
                <a:gd name="connsiteY227" fmla="*/ 121504 h 2066614"/>
                <a:gd name="connsiteX228" fmla="*/ 1160053 w 2082217"/>
                <a:gd name="connsiteY228" fmla="*/ 148313 h 2066614"/>
                <a:gd name="connsiteX229" fmla="*/ 1153437 w 2082217"/>
                <a:gd name="connsiteY229" fmla="*/ 152502 h 2066614"/>
                <a:gd name="connsiteX230" fmla="*/ 1146920 w 2082217"/>
                <a:gd name="connsiteY230" fmla="*/ 156850 h 2066614"/>
                <a:gd name="connsiteX231" fmla="*/ 1134505 w 2082217"/>
                <a:gd name="connsiteY231" fmla="*/ 166524 h 2066614"/>
                <a:gd name="connsiteX232" fmla="*/ 1128487 w 2082217"/>
                <a:gd name="connsiteY232" fmla="*/ 171631 h 2066614"/>
                <a:gd name="connsiteX233" fmla="*/ 1125657 w 2082217"/>
                <a:gd name="connsiteY233" fmla="*/ 174443 h 2066614"/>
                <a:gd name="connsiteX234" fmla="*/ 1123346 w 2082217"/>
                <a:gd name="connsiteY234" fmla="*/ 176737 h 2066614"/>
                <a:gd name="connsiteX235" fmla="*/ 1119799 w 2082217"/>
                <a:gd name="connsiteY235" fmla="*/ 180168 h 2066614"/>
                <a:gd name="connsiteX236" fmla="*/ 1118025 w 2082217"/>
                <a:gd name="connsiteY236" fmla="*/ 182003 h 2066614"/>
                <a:gd name="connsiteX237" fmla="*/ 1116271 w 2082217"/>
                <a:gd name="connsiteY237" fmla="*/ 183978 h 2066614"/>
                <a:gd name="connsiteX238" fmla="*/ 1112764 w 2082217"/>
                <a:gd name="connsiteY238" fmla="*/ 187908 h 2066614"/>
                <a:gd name="connsiteX239" fmla="*/ 1106028 w 2082217"/>
                <a:gd name="connsiteY239" fmla="*/ 196505 h 2066614"/>
                <a:gd name="connsiteX240" fmla="*/ 1092876 w 2082217"/>
                <a:gd name="connsiteY240" fmla="*/ 214397 h 2066614"/>
                <a:gd name="connsiteX241" fmla="*/ 1089588 w 2082217"/>
                <a:gd name="connsiteY241" fmla="*/ 218865 h 2066614"/>
                <a:gd name="connsiteX242" fmla="*/ 1087934 w 2082217"/>
                <a:gd name="connsiteY242" fmla="*/ 221099 h 2066614"/>
                <a:gd name="connsiteX243" fmla="*/ 1086200 w 2082217"/>
                <a:gd name="connsiteY243" fmla="*/ 222575 h 2066614"/>
                <a:gd name="connsiteX244" fmla="*/ 1079126 w 2082217"/>
                <a:gd name="connsiteY244" fmla="*/ 227901 h 2066614"/>
                <a:gd name="connsiteX245" fmla="*/ 1064798 w 2082217"/>
                <a:gd name="connsiteY245" fmla="*/ 237875 h 2066614"/>
                <a:gd name="connsiteX246" fmla="*/ 1058620 w 2082217"/>
                <a:gd name="connsiteY246" fmla="*/ 240149 h 2066614"/>
                <a:gd name="connsiteX247" fmla="*/ 1052960 w 2082217"/>
                <a:gd name="connsiteY247" fmla="*/ 241206 h 2066614"/>
                <a:gd name="connsiteX248" fmla="*/ 1041641 w 2082217"/>
                <a:gd name="connsiteY248" fmla="*/ 243300 h 2066614"/>
                <a:gd name="connsiteX249" fmla="*/ 1040705 w 2082217"/>
                <a:gd name="connsiteY249" fmla="*/ 243300 h 2066614"/>
                <a:gd name="connsiteX250" fmla="*/ 1040007 w 2082217"/>
                <a:gd name="connsiteY250" fmla="*/ 243181 h 2066614"/>
                <a:gd name="connsiteX251" fmla="*/ 1038592 w 2082217"/>
                <a:gd name="connsiteY251" fmla="*/ 242921 h 2066614"/>
                <a:gd name="connsiteX252" fmla="*/ 1035763 w 2082217"/>
                <a:gd name="connsiteY252" fmla="*/ 242403 h 2066614"/>
                <a:gd name="connsiteX253" fmla="*/ 1030103 w 2082217"/>
                <a:gd name="connsiteY253" fmla="*/ 241345 h 2066614"/>
                <a:gd name="connsiteX254" fmla="*/ 1024444 w 2082217"/>
                <a:gd name="connsiteY254" fmla="*/ 240288 h 2066614"/>
                <a:gd name="connsiteX255" fmla="*/ 1021614 w 2082217"/>
                <a:gd name="connsiteY255" fmla="*/ 239770 h 2066614"/>
                <a:gd name="connsiteX256" fmla="*/ 1020199 w 2082217"/>
                <a:gd name="connsiteY256" fmla="*/ 239510 h 2066614"/>
                <a:gd name="connsiteX257" fmla="*/ 1019382 w 2082217"/>
                <a:gd name="connsiteY257" fmla="*/ 239111 h 2066614"/>
                <a:gd name="connsiteX258" fmla="*/ 1018485 w 2082217"/>
                <a:gd name="connsiteY258" fmla="*/ 238513 h 2066614"/>
                <a:gd name="connsiteX259" fmla="*/ 1004137 w 2082217"/>
                <a:gd name="connsiteY259" fmla="*/ 228599 h 2066614"/>
                <a:gd name="connsiteX260" fmla="*/ 997043 w 2082217"/>
                <a:gd name="connsiteY260" fmla="*/ 223313 h 2066614"/>
                <a:gd name="connsiteX261" fmla="*/ 995289 w 2082217"/>
                <a:gd name="connsiteY261" fmla="*/ 221957 h 2066614"/>
                <a:gd name="connsiteX262" fmla="*/ 994412 w 2082217"/>
                <a:gd name="connsiteY262" fmla="*/ 221179 h 2066614"/>
                <a:gd name="connsiteX263" fmla="*/ 993575 w 2082217"/>
                <a:gd name="connsiteY263" fmla="*/ 220022 h 2066614"/>
                <a:gd name="connsiteX264" fmla="*/ 990207 w 2082217"/>
                <a:gd name="connsiteY264" fmla="*/ 215414 h 2066614"/>
                <a:gd name="connsiteX265" fmla="*/ 978968 w 2082217"/>
                <a:gd name="connsiteY265" fmla="*/ 200135 h 2066614"/>
                <a:gd name="connsiteX266" fmla="*/ 973348 w 2082217"/>
                <a:gd name="connsiteY266" fmla="*/ 192495 h 2066614"/>
                <a:gd name="connsiteX267" fmla="*/ 971934 w 2082217"/>
                <a:gd name="connsiteY267" fmla="*/ 190580 h 2066614"/>
                <a:gd name="connsiteX268" fmla="*/ 970419 w 2082217"/>
                <a:gd name="connsiteY268" fmla="*/ 188885 h 2066614"/>
                <a:gd name="connsiteX269" fmla="*/ 967410 w 2082217"/>
                <a:gd name="connsiteY269" fmla="*/ 185494 h 2066614"/>
                <a:gd name="connsiteX270" fmla="*/ 961352 w 2082217"/>
                <a:gd name="connsiteY270" fmla="*/ 179031 h 2066614"/>
                <a:gd name="connsiteX271" fmla="*/ 956589 w 2082217"/>
                <a:gd name="connsiteY271" fmla="*/ 174364 h 2066614"/>
                <a:gd name="connsiteX272" fmla="*/ 954158 w 2082217"/>
                <a:gd name="connsiteY272" fmla="*/ 171950 h 2066614"/>
                <a:gd name="connsiteX273" fmla="*/ 951587 w 2082217"/>
                <a:gd name="connsiteY273" fmla="*/ 169716 h 2066614"/>
                <a:gd name="connsiteX274" fmla="*/ 930125 w 2082217"/>
                <a:gd name="connsiteY274" fmla="*/ 153300 h 2066614"/>
                <a:gd name="connsiteX275" fmla="*/ 889871 w 2082217"/>
                <a:gd name="connsiteY275" fmla="*/ 133273 h 2066614"/>
                <a:gd name="connsiteX276" fmla="*/ 844475 w 2082217"/>
                <a:gd name="connsiteY276" fmla="*/ 122621 h 2066614"/>
                <a:gd name="connsiteX277" fmla="*/ 838536 w 2082217"/>
                <a:gd name="connsiteY277" fmla="*/ 121843 h 2066614"/>
                <a:gd name="connsiteX278" fmla="*/ 832498 w 2082217"/>
                <a:gd name="connsiteY278" fmla="*/ 121344 h 2066614"/>
                <a:gd name="connsiteX279" fmla="*/ 826440 w 2082217"/>
                <a:gd name="connsiteY279" fmla="*/ 120886 h 2066614"/>
                <a:gd name="connsiteX280" fmla="*/ 823411 w 2082217"/>
                <a:gd name="connsiteY280" fmla="*/ 120646 h 2066614"/>
                <a:gd name="connsiteX281" fmla="*/ 820342 w 2082217"/>
                <a:gd name="connsiteY281" fmla="*/ 120586 h 2066614"/>
                <a:gd name="connsiteX282" fmla="*/ 814184 w 2082217"/>
                <a:gd name="connsiteY282" fmla="*/ 120447 h 2066614"/>
                <a:gd name="connsiteX283" fmla="*/ 811115 w 2082217"/>
                <a:gd name="connsiteY283" fmla="*/ 120367 h 2066614"/>
                <a:gd name="connsiteX284" fmla="*/ 808166 w 2082217"/>
                <a:gd name="connsiteY284" fmla="*/ 120367 h 2066614"/>
                <a:gd name="connsiteX285" fmla="*/ 797146 w 2082217"/>
                <a:gd name="connsiteY285" fmla="*/ 120826 h 2066614"/>
                <a:gd name="connsiteX286" fmla="*/ 791646 w 2082217"/>
                <a:gd name="connsiteY286" fmla="*/ 121245 h 2066614"/>
                <a:gd name="connsiteX287" fmla="*/ 786186 w 2082217"/>
                <a:gd name="connsiteY287" fmla="*/ 121943 h 2066614"/>
                <a:gd name="connsiteX288" fmla="*/ 783456 w 2082217"/>
                <a:gd name="connsiteY288" fmla="*/ 122282 h 2066614"/>
                <a:gd name="connsiteX289" fmla="*/ 780745 w 2082217"/>
                <a:gd name="connsiteY289" fmla="*/ 122781 h 2066614"/>
                <a:gd name="connsiteX290" fmla="*/ 775305 w 2082217"/>
                <a:gd name="connsiteY290" fmla="*/ 123718 h 2066614"/>
                <a:gd name="connsiteX291" fmla="*/ 753863 w 2082217"/>
                <a:gd name="connsiteY291" fmla="*/ 129503 h 2066614"/>
                <a:gd name="connsiteX292" fmla="*/ 675267 w 2082217"/>
                <a:gd name="connsiteY292" fmla="*/ 177834 h 2066614"/>
                <a:gd name="connsiteX293" fmla="*/ 642585 w 2082217"/>
                <a:gd name="connsiteY293" fmla="*/ 214457 h 2066614"/>
                <a:gd name="connsiteX294" fmla="*/ 615404 w 2082217"/>
                <a:gd name="connsiteY294" fmla="*/ 256904 h 2066614"/>
                <a:gd name="connsiteX295" fmla="*/ 597289 w 2082217"/>
                <a:gd name="connsiteY295" fmla="*/ 295681 h 2066614"/>
                <a:gd name="connsiteX296" fmla="*/ 596273 w 2082217"/>
                <a:gd name="connsiteY296" fmla="*/ 298174 h 2066614"/>
                <a:gd name="connsiteX297" fmla="*/ 595755 w 2082217"/>
                <a:gd name="connsiteY297" fmla="*/ 299411 h 2066614"/>
                <a:gd name="connsiteX298" fmla="*/ 595635 w 2082217"/>
                <a:gd name="connsiteY298" fmla="*/ 299730 h 2066614"/>
                <a:gd name="connsiteX299" fmla="*/ 595396 w 2082217"/>
                <a:gd name="connsiteY299" fmla="*/ 300369 h 2066614"/>
                <a:gd name="connsiteX300" fmla="*/ 594878 w 2082217"/>
                <a:gd name="connsiteY300" fmla="*/ 301825 h 2066614"/>
                <a:gd name="connsiteX301" fmla="*/ 590753 w 2082217"/>
                <a:gd name="connsiteY301" fmla="*/ 313474 h 2066614"/>
                <a:gd name="connsiteX302" fmla="*/ 586628 w 2082217"/>
                <a:gd name="connsiteY302" fmla="*/ 325123 h 2066614"/>
                <a:gd name="connsiteX303" fmla="*/ 585233 w 2082217"/>
                <a:gd name="connsiteY303" fmla="*/ 327656 h 2066614"/>
                <a:gd name="connsiteX304" fmla="*/ 583678 w 2082217"/>
                <a:gd name="connsiteY304" fmla="*/ 330030 h 2066614"/>
                <a:gd name="connsiteX305" fmla="*/ 580570 w 2082217"/>
                <a:gd name="connsiteY305" fmla="*/ 334777 h 2066614"/>
                <a:gd name="connsiteX306" fmla="*/ 574332 w 2082217"/>
                <a:gd name="connsiteY306" fmla="*/ 344272 h 2066614"/>
                <a:gd name="connsiteX307" fmla="*/ 572778 w 2082217"/>
                <a:gd name="connsiteY307" fmla="*/ 346646 h 2066614"/>
                <a:gd name="connsiteX308" fmla="*/ 571941 w 2082217"/>
                <a:gd name="connsiteY308" fmla="*/ 347783 h 2066614"/>
                <a:gd name="connsiteX309" fmla="*/ 570785 w 2082217"/>
                <a:gd name="connsiteY309" fmla="*/ 348580 h 2066614"/>
                <a:gd name="connsiteX310" fmla="*/ 566002 w 2082217"/>
                <a:gd name="connsiteY310" fmla="*/ 351592 h 2066614"/>
                <a:gd name="connsiteX311" fmla="*/ 556457 w 2082217"/>
                <a:gd name="connsiteY311" fmla="*/ 357596 h 2066614"/>
                <a:gd name="connsiteX312" fmla="*/ 551674 w 2082217"/>
                <a:gd name="connsiteY312" fmla="*/ 360608 h 2066614"/>
                <a:gd name="connsiteX313" fmla="*/ 550319 w 2082217"/>
                <a:gd name="connsiteY313" fmla="*/ 361207 h 2066614"/>
                <a:gd name="connsiteX314" fmla="*/ 548844 w 2082217"/>
                <a:gd name="connsiteY314" fmla="*/ 361686 h 2066614"/>
                <a:gd name="connsiteX315" fmla="*/ 545875 w 2082217"/>
                <a:gd name="connsiteY315" fmla="*/ 362643 h 2066614"/>
                <a:gd name="connsiteX316" fmla="*/ 529275 w 2082217"/>
                <a:gd name="connsiteY316" fmla="*/ 367889 h 2066614"/>
                <a:gd name="connsiteX317" fmla="*/ 527203 w 2082217"/>
                <a:gd name="connsiteY317" fmla="*/ 368547 h 2066614"/>
                <a:gd name="connsiteX318" fmla="*/ 525509 w 2082217"/>
                <a:gd name="connsiteY318" fmla="*/ 369106 h 2066614"/>
                <a:gd name="connsiteX319" fmla="*/ 523715 w 2082217"/>
                <a:gd name="connsiteY319" fmla="*/ 369784 h 2066614"/>
                <a:gd name="connsiteX320" fmla="*/ 520128 w 2082217"/>
                <a:gd name="connsiteY320" fmla="*/ 371140 h 2066614"/>
                <a:gd name="connsiteX321" fmla="*/ 516541 w 2082217"/>
                <a:gd name="connsiteY321" fmla="*/ 372497 h 2066614"/>
                <a:gd name="connsiteX322" fmla="*/ 514768 w 2082217"/>
                <a:gd name="connsiteY322" fmla="*/ 373175 h 2066614"/>
                <a:gd name="connsiteX323" fmla="*/ 513134 w 2082217"/>
                <a:gd name="connsiteY323" fmla="*/ 373873 h 2066614"/>
                <a:gd name="connsiteX324" fmla="*/ 506577 w 2082217"/>
                <a:gd name="connsiteY324" fmla="*/ 376666 h 2066614"/>
                <a:gd name="connsiteX325" fmla="*/ 481229 w 2082217"/>
                <a:gd name="connsiteY325" fmla="*/ 389532 h 2066614"/>
                <a:gd name="connsiteX326" fmla="*/ 435315 w 2082217"/>
                <a:gd name="connsiteY326" fmla="*/ 422604 h 2066614"/>
                <a:gd name="connsiteX327" fmla="*/ 402554 w 2082217"/>
                <a:gd name="connsiteY327" fmla="*/ 457990 h 2066614"/>
                <a:gd name="connsiteX328" fmla="*/ 377186 w 2082217"/>
                <a:gd name="connsiteY328" fmla="*/ 498522 h 2066614"/>
                <a:gd name="connsiteX329" fmla="*/ 360287 w 2082217"/>
                <a:gd name="connsiteY329" fmla="*/ 542864 h 2066614"/>
                <a:gd name="connsiteX330" fmla="*/ 352674 w 2082217"/>
                <a:gd name="connsiteY330" fmla="*/ 589600 h 2066614"/>
                <a:gd name="connsiteX331" fmla="*/ 352355 w 2082217"/>
                <a:gd name="connsiteY331" fmla="*/ 594347 h 2066614"/>
                <a:gd name="connsiteX332" fmla="*/ 352256 w 2082217"/>
                <a:gd name="connsiteY332" fmla="*/ 599115 h 2066614"/>
                <a:gd name="connsiteX333" fmla="*/ 352156 w 2082217"/>
                <a:gd name="connsiteY333" fmla="*/ 608629 h 2066614"/>
                <a:gd name="connsiteX334" fmla="*/ 352495 w 2082217"/>
                <a:gd name="connsiteY334" fmla="*/ 618124 h 2066614"/>
                <a:gd name="connsiteX335" fmla="*/ 352634 w 2082217"/>
                <a:gd name="connsiteY335" fmla="*/ 620498 h 2066614"/>
                <a:gd name="connsiteX336" fmla="*/ 352973 w 2082217"/>
                <a:gd name="connsiteY336" fmla="*/ 624687 h 2066614"/>
                <a:gd name="connsiteX337" fmla="*/ 353212 w 2082217"/>
                <a:gd name="connsiteY337" fmla="*/ 627419 h 2066614"/>
                <a:gd name="connsiteX338" fmla="*/ 353531 w 2082217"/>
                <a:gd name="connsiteY338" fmla="*/ 630351 h 2066614"/>
                <a:gd name="connsiteX339" fmla="*/ 354249 w 2082217"/>
                <a:gd name="connsiteY339" fmla="*/ 636296 h 2066614"/>
                <a:gd name="connsiteX340" fmla="*/ 357178 w 2082217"/>
                <a:gd name="connsiteY340" fmla="*/ 660013 h 2066614"/>
                <a:gd name="connsiteX341" fmla="*/ 353571 w 2082217"/>
                <a:gd name="connsiteY341" fmla="*/ 680558 h 2066614"/>
                <a:gd name="connsiteX342" fmla="*/ 351837 w 2082217"/>
                <a:gd name="connsiteY342" fmla="*/ 684887 h 2066614"/>
                <a:gd name="connsiteX343" fmla="*/ 351558 w 2082217"/>
                <a:gd name="connsiteY343" fmla="*/ 685485 h 2066614"/>
                <a:gd name="connsiteX344" fmla="*/ 351120 w 2082217"/>
                <a:gd name="connsiteY344" fmla="*/ 685964 h 2066614"/>
                <a:gd name="connsiteX345" fmla="*/ 350223 w 2082217"/>
                <a:gd name="connsiteY345" fmla="*/ 686941 h 2066614"/>
                <a:gd name="connsiteX346" fmla="*/ 348450 w 2082217"/>
                <a:gd name="connsiteY346" fmla="*/ 688876 h 2066614"/>
                <a:gd name="connsiteX347" fmla="*/ 341355 w 2082217"/>
                <a:gd name="connsiteY347" fmla="*/ 696655 h 2066614"/>
                <a:gd name="connsiteX348" fmla="*/ 327167 w 2082217"/>
                <a:gd name="connsiteY348" fmla="*/ 712194 h 2066614"/>
                <a:gd name="connsiteX349" fmla="*/ 311842 w 2082217"/>
                <a:gd name="connsiteY349" fmla="*/ 721808 h 2066614"/>
                <a:gd name="connsiteX350" fmla="*/ 300941 w 2082217"/>
                <a:gd name="connsiteY350" fmla="*/ 729648 h 2066614"/>
                <a:gd name="connsiteX351" fmla="*/ 297952 w 2082217"/>
                <a:gd name="connsiteY351" fmla="*/ 731762 h 2066614"/>
                <a:gd name="connsiteX352" fmla="*/ 295122 w 2082217"/>
                <a:gd name="connsiteY352" fmla="*/ 734096 h 2066614"/>
                <a:gd name="connsiteX353" fmla="*/ 289443 w 2082217"/>
                <a:gd name="connsiteY353" fmla="*/ 738743 h 2066614"/>
                <a:gd name="connsiteX354" fmla="*/ 283784 w 2082217"/>
                <a:gd name="connsiteY354" fmla="*/ 743391 h 2066614"/>
                <a:gd name="connsiteX355" fmla="*/ 278423 w 2082217"/>
                <a:gd name="connsiteY355" fmla="*/ 748398 h 2066614"/>
                <a:gd name="connsiteX356" fmla="*/ 267901 w 2082217"/>
                <a:gd name="connsiteY356" fmla="*/ 758591 h 2066614"/>
                <a:gd name="connsiteX357" fmla="*/ 262859 w 2082217"/>
                <a:gd name="connsiteY357" fmla="*/ 763897 h 2066614"/>
                <a:gd name="connsiteX358" fmla="*/ 257917 w 2082217"/>
                <a:gd name="connsiteY358" fmla="*/ 769302 h 2066614"/>
                <a:gd name="connsiteX359" fmla="*/ 248511 w 2082217"/>
                <a:gd name="connsiteY359" fmla="*/ 780512 h 2066614"/>
                <a:gd name="connsiteX360" fmla="*/ 239862 w 2082217"/>
                <a:gd name="connsiteY360" fmla="*/ 792281 h 2066614"/>
                <a:gd name="connsiteX361" fmla="*/ 237730 w 2082217"/>
                <a:gd name="connsiteY361" fmla="*/ 795233 h 2066614"/>
                <a:gd name="connsiteX362" fmla="*/ 235777 w 2082217"/>
                <a:gd name="connsiteY362" fmla="*/ 798305 h 2066614"/>
                <a:gd name="connsiteX363" fmla="*/ 231851 w 2082217"/>
                <a:gd name="connsiteY363" fmla="*/ 804449 h 2066614"/>
                <a:gd name="connsiteX364" fmla="*/ 228583 w 2082217"/>
                <a:gd name="connsiteY364" fmla="*/ 809555 h 2066614"/>
                <a:gd name="connsiteX365" fmla="*/ 225674 w 2082217"/>
                <a:gd name="connsiteY365" fmla="*/ 814881 h 2066614"/>
                <a:gd name="connsiteX366" fmla="*/ 219855 w 2082217"/>
                <a:gd name="connsiteY366" fmla="*/ 825533 h 2066614"/>
                <a:gd name="connsiteX367" fmla="*/ 210070 w 2082217"/>
                <a:gd name="connsiteY367" fmla="*/ 847674 h 2066614"/>
                <a:gd name="connsiteX368" fmla="*/ 207858 w 2082217"/>
                <a:gd name="connsiteY368" fmla="*/ 853299 h 2066614"/>
                <a:gd name="connsiteX369" fmla="*/ 206742 w 2082217"/>
                <a:gd name="connsiteY369" fmla="*/ 856111 h 2066614"/>
                <a:gd name="connsiteX370" fmla="*/ 205826 w 2082217"/>
                <a:gd name="connsiteY370" fmla="*/ 858984 h 2066614"/>
                <a:gd name="connsiteX371" fmla="*/ 202179 w 2082217"/>
                <a:gd name="connsiteY371" fmla="*/ 870513 h 2066614"/>
                <a:gd name="connsiteX372" fmla="*/ 201282 w 2082217"/>
                <a:gd name="connsiteY372" fmla="*/ 873405 h 2066614"/>
                <a:gd name="connsiteX373" fmla="*/ 200585 w 2082217"/>
                <a:gd name="connsiteY373" fmla="*/ 876338 h 2066614"/>
                <a:gd name="connsiteX374" fmla="*/ 199170 w 2082217"/>
                <a:gd name="connsiteY374" fmla="*/ 882202 h 2066614"/>
                <a:gd name="connsiteX375" fmla="*/ 196559 w 2082217"/>
                <a:gd name="connsiteY375" fmla="*/ 893991 h 2066614"/>
                <a:gd name="connsiteX376" fmla="*/ 194487 w 2082217"/>
                <a:gd name="connsiteY376" fmla="*/ 905899 h 2066614"/>
                <a:gd name="connsiteX377" fmla="*/ 193749 w 2082217"/>
                <a:gd name="connsiteY377" fmla="*/ 911903 h 2066614"/>
                <a:gd name="connsiteX378" fmla="*/ 193132 w 2082217"/>
                <a:gd name="connsiteY378" fmla="*/ 917927 h 2066614"/>
                <a:gd name="connsiteX379" fmla="*/ 191737 w 2082217"/>
                <a:gd name="connsiteY379" fmla="*/ 942123 h 2066614"/>
                <a:gd name="connsiteX380" fmla="*/ 195762 w 2082217"/>
                <a:gd name="connsiteY380" fmla="*/ 990335 h 2066614"/>
                <a:gd name="connsiteX381" fmla="*/ 198970 w 2082217"/>
                <a:gd name="connsiteY381" fmla="*/ 1005654 h 2066614"/>
                <a:gd name="connsiteX382" fmla="*/ 200903 w 2082217"/>
                <a:gd name="connsiteY382" fmla="*/ 1013234 h 2066614"/>
                <a:gd name="connsiteX383" fmla="*/ 201302 w 2082217"/>
                <a:gd name="connsiteY383" fmla="*/ 1014730 h 2066614"/>
                <a:gd name="connsiteX384" fmla="*/ 201641 w 2082217"/>
                <a:gd name="connsiteY384" fmla="*/ 1015887 h 2066614"/>
                <a:gd name="connsiteX385" fmla="*/ 202358 w 2082217"/>
                <a:gd name="connsiteY385" fmla="*/ 1018201 h 2066614"/>
                <a:gd name="connsiteX386" fmla="*/ 203813 w 2082217"/>
                <a:gd name="connsiteY386" fmla="*/ 1022808 h 2066614"/>
                <a:gd name="connsiteX387" fmla="*/ 206762 w 2082217"/>
                <a:gd name="connsiteY387" fmla="*/ 1032044 h 2066614"/>
                <a:gd name="connsiteX388" fmla="*/ 209811 w 2082217"/>
                <a:gd name="connsiteY388" fmla="*/ 1041259 h 2066614"/>
                <a:gd name="connsiteX389" fmla="*/ 210568 w 2082217"/>
                <a:gd name="connsiteY389" fmla="*/ 1043573 h 2066614"/>
                <a:gd name="connsiteX390" fmla="*/ 210867 w 2082217"/>
                <a:gd name="connsiteY390" fmla="*/ 1045827 h 2066614"/>
                <a:gd name="connsiteX391" fmla="*/ 211425 w 2082217"/>
                <a:gd name="connsiteY391" fmla="*/ 1050315 h 2066614"/>
                <a:gd name="connsiteX392" fmla="*/ 211983 w 2082217"/>
                <a:gd name="connsiteY392" fmla="*/ 1054803 h 2066614"/>
                <a:gd name="connsiteX393" fmla="*/ 212242 w 2082217"/>
                <a:gd name="connsiteY393" fmla="*/ 1057037 h 2066614"/>
                <a:gd name="connsiteX394" fmla="*/ 212063 w 2082217"/>
                <a:gd name="connsiteY394" fmla="*/ 1059072 h 2066614"/>
                <a:gd name="connsiteX395" fmla="*/ 211346 w 2082217"/>
                <a:gd name="connsiteY395" fmla="*/ 1067210 h 2066614"/>
                <a:gd name="connsiteX396" fmla="*/ 211126 w 2082217"/>
                <a:gd name="connsiteY396" fmla="*/ 1069265 h 2066614"/>
                <a:gd name="connsiteX397" fmla="*/ 210309 w 2082217"/>
                <a:gd name="connsiteY397" fmla="*/ 1071260 h 2066614"/>
                <a:gd name="connsiteX398" fmla="*/ 208476 w 2082217"/>
                <a:gd name="connsiteY398" fmla="*/ 1075169 h 2066614"/>
                <a:gd name="connsiteX399" fmla="*/ 204829 w 2082217"/>
                <a:gd name="connsiteY399" fmla="*/ 1083008 h 2066614"/>
                <a:gd name="connsiteX400" fmla="*/ 201182 w 2082217"/>
                <a:gd name="connsiteY400" fmla="*/ 1090847 h 2066614"/>
                <a:gd name="connsiteX401" fmla="*/ 199349 w 2082217"/>
                <a:gd name="connsiteY401" fmla="*/ 1094757 h 2066614"/>
                <a:gd name="connsiteX402" fmla="*/ 198014 w 2082217"/>
                <a:gd name="connsiteY402" fmla="*/ 1096652 h 2066614"/>
                <a:gd name="connsiteX403" fmla="*/ 196420 w 2082217"/>
                <a:gd name="connsiteY403" fmla="*/ 1098507 h 2066614"/>
                <a:gd name="connsiteX404" fmla="*/ 184164 w 2082217"/>
                <a:gd name="connsiteY404" fmla="*/ 1113168 h 2066614"/>
                <a:gd name="connsiteX405" fmla="*/ 181095 w 2082217"/>
                <a:gd name="connsiteY405" fmla="*/ 1116838 h 2066614"/>
                <a:gd name="connsiteX406" fmla="*/ 179561 w 2082217"/>
                <a:gd name="connsiteY406" fmla="*/ 1118673 h 2066614"/>
                <a:gd name="connsiteX407" fmla="*/ 179321 w 2082217"/>
                <a:gd name="connsiteY407" fmla="*/ 1118973 h 2066614"/>
                <a:gd name="connsiteX408" fmla="*/ 179162 w 2082217"/>
                <a:gd name="connsiteY408" fmla="*/ 1119192 h 2066614"/>
                <a:gd name="connsiteX409" fmla="*/ 178863 w 2082217"/>
                <a:gd name="connsiteY409" fmla="*/ 1119611 h 2066614"/>
                <a:gd name="connsiteX410" fmla="*/ 176412 w 2082217"/>
                <a:gd name="connsiteY410" fmla="*/ 1123002 h 2066614"/>
                <a:gd name="connsiteX411" fmla="*/ 171490 w 2082217"/>
                <a:gd name="connsiteY411" fmla="*/ 1129764 h 2066614"/>
                <a:gd name="connsiteX412" fmla="*/ 166886 w 2082217"/>
                <a:gd name="connsiteY412" fmla="*/ 1136725 h 2066614"/>
                <a:gd name="connsiteX413" fmla="*/ 164575 w 2082217"/>
                <a:gd name="connsiteY413" fmla="*/ 1140196 h 2066614"/>
                <a:gd name="connsiteX414" fmla="*/ 162423 w 2082217"/>
                <a:gd name="connsiteY414" fmla="*/ 1143767 h 2066614"/>
                <a:gd name="connsiteX415" fmla="*/ 158118 w 2082217"/>
                <a:gd name="connsiteY415" fmla="*/ 1150908 h 2066614"/>
                <a:gd name="connsiteX416" fmla="*/ 154133 w 2082217"/>
                <a:gd name="connsiteY416" fmla="*/ 1158208 h 2066614"/>
                <a:gd name="connsiteX417" fmla="*/ 150267 w 2082217"/>
                <a:gd name="connsiteY417" fmla="*/ 1165589 h 2066614"/>
                <a:gd name="connsiteX418" fmla="*/ 143292 w 2082217"/>
                <a:gd name="connsiteY418" fmla="*/ 1180669 h 2066614"/>
                <a:gd name="connsiteX419" fmla="*/ 140064 w 2082217"/>
                <a:gd name="connsiteY419" fmla="*/ 1188308 h 2066614"/>
                <a:gd name="connsiteX420" fmla="*/ 137174 w 2082217"/>
                <a:gd name="connsiteY420" fmla="*/ 1196088 h 2066614"/>
                <a:gd name="connsiteX421" fmla="*/ 135719 w 2082217"/>
                <a:gd name="connsiteY421" fmla="*/ 1199977 h 2066614"/>
                <a:gd name="connsiteX422" fmla="*/ 134464 w 2082217"/>
                <a:gd name="connsiteY422" fmla="*/ 1203927 h 2066614"/>
                <a:gd name="connsiteX423" fmla="*/ 131913 w 2082217"/>
                <a:gd name="connsiteY423" fmla="*/ 1211806 h 2066614"/>
                <a:gd name="connsiteX424" fmla="*/ 129741 w 2082217"/>
                <a:gd name="connsiteY424" fmla="*/ 1219805 h 2066614"/>
                <a:gd name="connsiteX425" fmla="*/ 127708 w 2082217"/>
                <a:gd name="connsiteY425" fmla="*/ 1227823 h 2066614"/>
                <a:gd name="connsiteX426" fmla="*/ 120733 w 2082217"/>
                <a:gd name="connsiteY426" fmla="*/ 1276275 h 2066614"/>
                <a:gd name="connsiteX427" fmla="*/ 122188 w 2082217"/>
                <a:gd name="connsiteY427" fmla="*/ 1325284 h 2066614"/>
                <a:gd name="connsiteX428" fmla="*/ 132152 w 2082217"/>
                <a:gd name="connsiteY428" fmla="*/ 1373177 h 2066614"/>
                <a:gd name="connsiteX429" fmla="*/ 135919 w 2082217"/>
                <a:gd name="connsiteY429" fmla="*/ 1384846 h 2066614"/>
                <a:gd name="connsiteX430" fmla="*/ 140163 w 2082217"/>
                <a:gd name="connsiteY430" fmla="*/ 1396355 h 2066614"/>
                <a:gd name="connsiteX431" fmla="*/ 144966 w 2082217"/>
                <a:gd name="connsiteY431" fmla="*/ 1407645 h 2066614"/>
                <a:gd name="connsiteX432" fmla="*/ 150247 w 2082217"/>
                <a:gd name="connsiteY432" fmla="*/ 1418736 h 2066614"/>
                <a:gd name="connsiteX433" fmla="*/ 175934 w 2082217"/>
                <a:gd name="connsiteY433" fmla="*/ 1460804 h 2066614"/>
                <a:gd name="connsiteX434" fmla="*/ 208436 w 2082217"/>
                <a:gd name="connsiteY434" fmla="*/ 1498225 h 2066614"/>
                <a:gd name="connsiteX435" fmla="*/ 246718 w 2082217"/>
                <a:gd name="connsiteY435" fmla="*/ 1530080 h 2066614"/>
                <a:gd name="connsiteX436" fmla="*/ 251819 w 2082217"/>
                <a:gd name="connsiteY436" fmla="*/ 1533670 h 2066614"/>
                <a:gd name="connsiteX437" fmla="*/ 257060 w 2082217"/>
                <a:gd name="connsiteY437" fmla="*/ 1537081 h 2066614"/>
                <a:gd name="connsiteX438" fmla="*/ 267662 w 2082217"/>
                <a:gd name="connsiteY438" fmla="*/ 1543684 h 2066614"/>
                <a:gd name="connsiteX439" fmla="*/ 273062 w 2082217"/>
                <a:gd name="connsiteY439" fmla="*/ 1546815 h 2066614"/>
                <a:gd name="connsiteX440" fmla="*/ 278742 w 2082217"/>
                <a:gd name="connsiteY440" fmla="*/ 1549987 h 2066614"/>
                <a:gd name="connsiteX441" fmla="*/ 285338 w 2082217"/>
                <a:gd name="connsiteY441" fmla="*/ 1553418 h 2066614"/>
                <a:gd name="connsiteX442" fmla="*/ 298431 w 2082217"/>
                <a:gd name="connsiteY442" fmla="*/ 1560379 h 2066614"/>
                <a:gd name="connsiteX443" fmla="*/ 304967 w 2082217"/>
                <a:gd name="connsiteY443" fmla="*/ 1563870 h 2066614"/>
                <a:gd name="connsiteX444" fmla="*/ 308235 w 2082217"/>
                <a:gd name="connsiteY444" fmla="*/ 1565625 h 2066614"/>
                <a:gd name="connsiteX445" fmla="*/ 311125 w 2082217"/>
                <a:gd name="connsiteY445" fmla="*/ 1567560 h 2066614"/>
                <a:gd name="connsiteX446" fmla="*/ 320570 w 2082217"/>
                <a:gd name="connsiteY446" fmla="*/ 1577853 h 2066614"/>
                <a:gd name="connsiteX447" fmla="*/ 325293 w 2082217"/>
                <a:gd name="connsiteY447" fmla="*/ 1582999 h 2066614"/>
                <a:gd name="connsiteX448" fmla="*/ 325792 w 2082217"/>
                <a:gd name="connsiteY448" fmla="*/ 1583737 h 2066614"/>
                <a:gd name="connsiteX449" fmla="*/ 326090 w 2082217"/>
                <a:gd name="connsiteY449" fmla="*/ 1584555 h 2066614"/>
                <a:gd name="connsiteX450" fmla="*/ 326628 w 2082217"/>
                <a:gd name="connsiteY450" fmla="*/ 1586251 h 2066614"/>
                <a:gd name="connsiteX451" fmla="*/ 327725 w 2082217"/>
                <a:gd name="connsiteY451" fmla="*/ 1589642 h 2066614"/>
                <a:gd name="connsiteX452" fmla="*/ 332089 w 2082217"/>
                <a:gd name="connsiteY452" fmla="*/ 1603186 h 2066614"/>
                <a:gd name="connsiteX453" fmla="*/ 334261 w 2082217"/>
                <a:gd name="connsiteY453" fmla="*/ 1609968 h 2066614"/>
                <a:gd name="connsiteX454" fmla="*/ 334460 w 2082217"/>
                <a:gd name="connsiteY454" fmla="*/ 1611902 h 2066614"/>
                <a:gd name="connsiteX455" fmla="*/ 334500 w 2082217"/>
                <a:gd name="connsiteY455" fmla="*/ 1613957 h 2066614"/>
                <a:gd name="connsiteX456" fmla="*/ 334560 w 2082217"/>
                <a:gd name="connsiteY456" fmla="*/ 1618086 h 2066614"/>
                <a:gd name="connsiteX457" fmla="*/ 334699 w 2082217"/>
                <a:gd name="connsiteY457" fmla="*/ 1642262 h 2066614"/>
                <a:gd name="connsiteX458" fmla="*/ 334699 w 2082217"/>
                <a:gd name="connsiteY458" fmla="*/ 1646790 h 2066614"/>
                <a:gd name="connsiteX459" fmla="*/ 334739 w 2082217"/>
                <a:gd name="connsiteY459" fmla="*/ 1647448 h 2066614"/>
                <a:gd name="connsiteX460" fmla="*/ 334739 w 2082217"/>
                <a:gd name="connsiteY460" fmla="*/ 1647787 h 2066614"/>
                <a:gd name="connsiteX461" fmla="*/ 334958 w 2082217"/>
                <a:gd name="connsiteY461" fmla="*/ 1650440 h 2066614"/>
                <a:gd name="connsiteX462" fmla="*/ 335397 w 2082217"/>
                <a:gd name="connsiteY462" fmla="*/ 1655746 h 2066614"/>
                <a:gd name="connsiteX463" fmla="*/ 337848 w 2082217"/>
                <a:gd name="connsiteY463" fmla="*/ 1676870 h 2066614"/>
                <a:gd name="connsiteX464" fmla="*/ 347533 w 2082217"/>
                <a:gd name="connsiteY464" fmla="*/ 1718240 h 2066614"/>
                <a:gd name="connsiteX465" fmla="*/ 349067 w 2082217"/>
                <a:gd name="connsiteY465" fmla="*/ 1723326 h 2066614"/>
                <a:gd name="connsiteX466" fmla="*/ 350861 w 2082217"/>
                <a:gd name="connsiteY466" fmla="*/ 1728333 h 2066614"/>
                <a:gd name="connsiteX467" fmla="*/ 354488 w 2082217"/>
                <a:gd name="connsiteY467" fmla="*/ 1738346 h 2066614"/>
                <a:gd name="connsiteX468" fmla="*/ 358653 w 2082217"/>
                <a:gd name="connsiteY468" fmla="*/ 1748180 h 2066614"/>
                <a:gd name="connsiteX469" fmla="*/ 360745 w 2082217"/>
                <a:gd name="connsiteY469" fmla="*/ 1753087 h 2066614"/>
                <a:gd name="connsiteX470" fmla="*/ 363097 w 2082217"/>
                <a:gd name="connsiteY470" fmla="*/ 1757894 h 2066614"/>
                <a:gd name="connsiteX471" fmla="*/ 384180 w 2082217"/>
                <a:gd name="connsiteY471" fmla="*/ 1795175 h 2066614"/>
                <a:gd name="connsiteX472" fmla="*/ 391235 w 2082217"/>
                <a:gd name="connsiteY472" fmla="*/ 1805468 h 2066614"/>
                <a:gd name="connsiteX473" fmla="*/ 398807 w 2082217"/>
                <a:gd name="connsiteY473" fmla="*/ 1815421 h 2066614"/>
                <a:gd name="connsiteX474" fmla="*/ 400700 w 2082217"/>
                <a:gd name="connsiteY474" fmla="*/ 1817915 h 2066614"/>
                <a:gd name="connsiteX475" fmla="*/ 402713 w 2082217"/>
                <a:gd name="connsiteY475" fmla="*/ 1820308 h 2066614"/>
                <a:gd name="connsiteX476" fmla="*/ 406759 w 2082217"/>
                <a:gd name="connsiteY476" fmla="*/ 1825096 h 2066614"/>
                <a:gd name="connsiteX477" fmla="*/ 410784 w 2082217"/>
                <a:gd name="connsiteY477" fmla="*/ 1829903 h 2066614"/>
                <a:gd name="connsiteX478" fmla="*/ 415049 w 2082217"/>
                <a:gd name="connsiteY478" fmla="*/ 1834491 h 2066614"/>
                <a:gd name="connsiteX479" fmla="*/ 419313 w 2082217"/>
                <a:gd name="connsiteY479" fmla="*/ 1839099 h 2066614"/>
                <a:gd name="connsiteX480" fmla="*/ 421445 w 2082217"/>
                <a:gd name="connsiteY480" fmla="*/ 1841412 h 2066614"/>
                <a:gd name="connsiteX481" fmla="*/ 423697 w 2082217"/>
                <a:gd name="connsiteY481" fmla="*/ 1843607 h 2066614"/>
                <a:gd name="connsiteX482" fmla="*/ 432665 w 2082217"/>
                <a:gd name="connsiteY482" fmla="*/ 1852423 h 2066614"/>
                <a:gd name="connsiteX483" fmla="*/ 442071 w 2082217"/>
                <a:gd name="connsiteY483" fmla="*/ 1860801 h 2066614"/>
                <a:gd name="connsiteX484" fmla="*/ 444422 w 2082217"/>
                <a:gd name="connsiteY484" fmla="*/ 1862895 h 2066614"/>
                <a:gd name="connsiteX485" fmla="*/ 446873 w 2082217"/>
                <a:gd name="connsiteY485" fmla="*/ 1864870 h 2066614"/>
                <a:gd name="connsiteX486" fmla="*/ 451776 w 2082217"/>
                <a:gd name="connsiteY486" fmla="*/ 1868839 h 2066614"/>
                <a:gd name="connsiteX487" fmla="*/ 538920 w 2082217"/>
                <a:gd name="connsiteY487" fmla="*/ 1919824 h 2066614"/>
                <a:gd name="connsiteX488" fmla="*/ 587305 w 2082217"/>
                <a:gd name="connsiteY488" fmla="*/ 1935462 h 2066614"/>
                <a:gd name="connsiteX489" fmla="*/ 599740 w 2082217"/>
                <a:gd name="connsiteY489" fmla="*/ 1938235 h 2066614"/>
                <a:gd name="connsiteX490" fmla="*/ 605978 w 2082217"/>
                <a:gd name="connsiteY490" fmla="*/ 1939591 h 2066614"/>
                <a:gd name="connsiteX491" fmla="*/ 612275 w 2082217"/>
                <a:gd name="connsiteY491" fmla="*/ 1940629 h 2066614"/>
                <a:gd name="connsiteX492" fmla="*/ 624869 w 2082217"/>
                <a:gd name="connsiteY492" fmla="*/ 1942643 h 2066614"/>
                <a:gd name="connsiteX493" fmla="*/ 637563 w 2082217"/>
                <a:gd name="connsiteY493" fmla="*/ 1944139 h 2066614"/>
                <a:gd name="connsiteX494" fmla="*/ 643920 w 2082217"/>
                <a:gd name="connsiteY494" fmla="*/ 1944718 h 2066614"/>
                <a:gd name="connsiteX495" fmla="*/ 650297 w 2082217"/>
                <a:gd name="connsiteY495" fmla="*/ 1945157 h 2066614"/>
                <a:gd name="connsiteX496" fmla="*/ 656674 w 2082217"/>
                <a:gd name="connsiteY496" fmla="*/ 1945615 h 2066614"/>
                <a:gd name="connsiteX497" fmla="*/ 663071 w 2082217"/>
                <a:gd name="connsiteY497" fmla="*/ 1945795 h 2066614"/>
                <a:gd name="connsiteX498" fmla="*/ 675905 w 2082217"/>
                <a:gd name="connsiteY498" fmla="*/ 1946094 h 2066614"/>
                <a:gd name="connsiteX499" fmla="*/ 689256 w 2082217"/>
                <a:gd name="connsiteY499" fmla="*/ 1945915 h 2066614"/>
                <a:gd name="connsiteX500" fmla="*/ 742045 w 2082217"/>
                <a:gd name="connsiteY500" fmla="*/ 1941746 h 2066614"/>
                <a:gd name="connsiteX501" fmla="*/ 841765 w 2082217"/>
                <a:gd name="connsiteY501" fmla="*/ 1915575 h 2066614"/>
                <a:gd name="connsiteX502" fmla="*/ 886443 w 2082217"/>
                <a:gd name="connsiteY502" fmla="*/ 1893055 h 2066614"/>
                <a:gd name="connsiteX503" fmla="*/ 925860 w 2082217"/>
                <a:gd name="connsiteY503" fmla="*/ 1864072 h 2066614"/>
                <a:gd name="connsiteX504" fmla="*/ 932496 w 2082217"/>
                <a:gd name="connsiteY504" fmla="*/ 1858048 h 2066614"/>
                <a:gd name="connsiteX505" fmla="*/ 938913 w 2082217"/>
                <a:gd name="connsiteY505" fmla="*/ 1851825 h 2066614"/>
                <a:gd name="connsiteX506" fmla="*/ 945111 w 2082217"/>
                <a:gd name="connsiteY506" fmla="*/ 1845402 h 2066614"/>
                <a:gd name="connsiteX507" fmla="*/ 951906 w 2082217"/>
                <a:gd name="connsiteY507" fmla="*/ 1837762 h 2066614"/>
                <a:gd name="connsiteX508" fmla="*/ 977872 w 2082217"/>
                <a:gd name="connsiteY508" fmla="*/ 1800282 h 2066614"/>
                <a:gd name="connsiteX509" fmla="*/ 983930 w 2082217"/>
                <a:gd name="connsiteY509" fmla="*/ 1789989 h 2066614"/>
                <a:gd name="connsiteX510" fmla="*/ 990367 w 2082217"/>
                <a:gd name="connsiteY510" fmla="*/ 1780494 h 2066614"/>
                <a:gd name="connsiteX511" fmla="*/ 996804 w 2082217"/>
                <a:gd name="connsiteY511" fmla="*/ 1771020 h 2066614"/>
                <a:gd name="connsiteX512" fmla="*/ 998418 w 2082217"/>
                <a:gd name="connsiteY512" fmla="*/ 1768646 h 2066614"/>
                <a:gd name="connsiteX513" fmla="*/ 1000072 w 2082217"/>
                <a:gd name="connsiteY513" fmla="*/ 1766711 h 2066614"/>
                <a:gd name="connsiteX514" fmla="*/ 1003499 w 2082217"/>
                <a:gd name="connsiteY514" fmla="*/ 1764377 h 2066614"/>
                <a:gd name="connsiteX515" fmla="*/ 1010355 w 2082217"/>
                <a:gd name="connsiteY515" fmla="*/ 1759729 h 2066614"/>
                <a:gd name="connsiteX516" fmla="*/ 1013782 w 2082217"/>
                <a:gd name="connsiteY516" fmla="*/ 1757396 h 2066614"/>
                <a:gd name="connsiteX517" fmla="*/ 1015496 w 2082217"/>
                <a:gd name="connsiteY517" fmla="*/ 1756239 h 2066614"/>
                <a:gd name="connsiteX518" fmla="*/ 1015914 w 2082217"/>
                <a:gd name="connsiteY518" fmla="*/ 1755959 h 2066614"/>
                <a:gd name="connsiteX519" fmla="*/ 1016273 w 2082217"/>
                <a:gd name="connsiteY519" fmla="*/ 1755840 h 2066614"/>
                <a:gd name="connsiteX520" fmla="*/ 1016991 w 2082217"/>
                <a:gd name="connsiteY520" fmla="*/ 1755600 h 2066614"/>
                <a:gd name="connsiteX521" fmla="*/ 1028529 w 2082217"/>
                <a:gd name="connsiteY521" fmla="*/ 1751910 h 2066614"/>
                <a:gd name="connsiteX522" fmla="*/ 1029944 w 2082217"/>
                <a:gd name="connsiteY522" fmla="*/ 1751471 h 2066614"/>
                <a:gd name="connsiteX523" fmla="*/ 1031040 w 2082217"/>
                <a:gd name="connsiteY523" fmla="*/ 1751372 h 2066614"/>
                <a:gd name="connsiteX524" fmla="*/ 1033252 w 2082217"/>
                <a:gd name="connsiteY524" fmla="*/ 1751152 h 2066614"/>
                <a:gd name="connsiteX525" fmla="*/ 1037676 w 2082217"/>
                <a:gd name="connsiteY525" fmla="*/ 1750733 h 2066614"/>
                <a:gd name="connsiteX526" fmla="*/ 1039888 w 2082217"/>
                <a:gd name="connsiteY526" fmla="*/ 1750514 h 2066614"/>
                <a:gd name="connsiteX527" fmla="*/ 1042478 w 2082217"/>
                <a:gd name="connsiteY527" fmla="*/ 1750514 h 2066614"/>
                <a:gd name="connsiteX528" fmla="*/ 1046902 w 2082217"/>
                <a:gd name="connsiteY528" fmla="*/ 1750933 h 2066614"/>
                <a:gd name="connsiteX529" fmla="*/ 1051326 w 2082217"/>
                <a:gd name="connsiteY529" fmla="*/ 1751352 h 2066614"/>
                <a:gd name="connsiteX530" fmla="*/ 1052422 w 2082217"/>
                <a:gd name="connsiteY530" fmla="*/ 1751452 h 2066614"/>
                <a:gd name="connsiteX531" fmla="*/ 1053837 w 2082217"/>
                <a:gd name="connsiteY531" fmla="*/ 1751890 h 2066614"/>
                <a:gd name="connsiteX532" fmla="*/ 1056727 w 2082217"/>
                <a:gd name="connsiteY532" fmla="*/ 1752808 h 2066614"/>
                <a:gd name="connsiteX533" fmla="*/ 1062486 w 2082217"/>
                <a:gd name="connsiteY533" fmla="*/ 1754663 h 2066614"/>
                <a:gd name="connsiteX534" fmla="*/ 1065376 w 2082217"/>
                <a:gd name="connsiteY534" fmla="*/ 1755580 h 2066614"/>
                <a:gd name="connsiteX535" fmla="*/ 1066093 w 2082217"/>
                <a:gd name="connsiteY535" fmla="*/ 1755820 h 2066614"/>
                <a:gd name="connsiteX536" fmla="*/ 1066452 w 2082217"/>
                <a:gd name="connsiteY536" fmla="*/ 1755940 h 2066614"/>
                <a:gd name="connsiteX537" fmla="*/ 1066870 w 2082217"/>
                <a:gd name="connsiteY537" fmla="*/ 1756219 h 2066614"/>
                <a:gd name="connsiteX538" fmla="*/ 1068584 w 2082217"/>
                <a:gd name="connsiteY538" fmla="*/ 1757376 h 2066614"/>
                <a:gd name="connsiteX539" fmla="*/ 1082294 w 2082217"/>
                <a:gd name="connsiteY539" fmla="*/ 1766671 h 2066614"/>
                <a:gd name="connsiteX540" fmla="*/ 1082713 w 2082217"/>
                <a:gd name="connsiteY540" fmla="*/ 1766970 h 2066614"/>
                <a:gd name="connsiteX541" fmla="*/ 1082932 w 2082217"/>
                <a:gd name="connsiteY541" fmla="*/ 1767110 h 2066614"/>
                <a:gd name="connsiteX542" fmla="*/ 1083131 w 2082217"/>
                <a:gd name="connsiteY542" fmla="*/ 1767389 h 2066614"/>
                <a:gd name="connsiteX543" fmla="*/ 1083948 w 2082217"/>
                <a:gd name="connsiteY543" fmla="*/ 1768526 h 2066614"/>
                <a:gd name="connsiteX544" fmla="*/ 1085602 w 2082217"/>
                <a:gd name="connsiteY544" fmla="*/ 1770800 h 2066614"/>
                <a:gd name="connsiteX545" fmla="*/ 1088910 w 2082217"/>
                <a:gd name="connsiteY545" fmla="*/ 1775328 h 2066614"/>
                <a:gd name="connsiteX546" fmla="*/ 1095526 w 2082217"/>
                <a:gd name="connsiteY546" fmla="*/ 1784384 h 2066614"/>
                <a:gd name="connsiteX547" fmla="*/ 1103896 w 2082217"/>
                <a:gd name="connsiteY547" fmla="*/ 1799264 h 2066614"/>
                <a:gd name="connsiteX548" fmla="*/ 1112425 w 2082217"/>
                <a:gd name="connsiteY548" fmla="*/ 1813726 h 2066614"/>
                <a:gd name="connsiteX549" fmla="*/ 1121791 w 2082217"/>
                <a:gd name="connsiteY549" fmla="*/ 1826372 h 2066614"/>
                <a:gd name="connsiteX550" fmla="*/ 1126494 w 2082217"/>
                <a:gd name="connsiteY550" fmla="*/ 1832656 h 2066614"/>
                <a:gd name="connsiteX551" fmla="*/ 1128866 w 2082217"/>
                <a:gd name="connsiteY551" fmla="*/ 1835787 h 2066614"/>
                <a:gd name="connsiteX552" fmla="*/ 1130081 w 2082217"/>
                <a:gd name="connsiteY552" fmla="*/ 1837283 h 2066614"/>
                <a:gd name="connsiteX553" fmla="*/ 1130380 w 2082217"/>
                <a:gd name="connsiteY553" fmla="*/ 1837662 h 2066614"/>
                <a:gd name="connsiteX554" fmla="*/ 1130560 w 2082217"/>
                <a:gd name="connsiteY554" fmla="*/ 1837862 h 2066614"/>
                <a:gd name="connsiteX555" fmla="*/ 1130938 w 2082217"/>
                <a:gd name="connsiteY555" fmla="*/ 1838281 h 2066614"/>
                <a:gd name="connsiteX556" fmla="*/ 1131715 w 2082217"/>
                <a:gd name="connsiteY556" fmla="*/ 1839158 h 2066614"/>
                <a:gd name="connsiteX557" fmla="*/ 1140165 w 2082217"/>
                <a:gd name="connsiteY557" fmla="*/ 1848414 h 2066614"/>
                <a:gd name="connsiteX558" fmla="*/ 1144509 w 2082217"/>
                <a:gd name="connsiteY558" fmla="*/ 1852922 h 2066614"/>
                <a:gd name="connsiteX559" fmla="*/ 1149053 w 2082217"/>
                <a:gd name="connsiteY559" fmla="*/ 1857270 h 2066614"/>
                <a:gd name="connsiteX560" fmla="*/ 1230917 w 2082217"/>
                <a:gd name="connsiteY560" fmla="*/ 1911406 h 2066614"/>
                <a:gd name="connsiteX561" fmla="*/ 1329480 w 2082217"/>
                <a:gd name="connsiteY561" fmla="*/ 1940150 h 2066614"/>
                <a:gd name="connsiteX562" fmla="*/ 1382010 w 2082217"/>
                <a:gd name="connsiteY562" fmla="*/ 1945476 h 2066614"/>
                <a:gd name="connsiteX563" fmla="*/ 1395322 w 2082217"/>
                <a:gd name="connsiteY563" fmla="*/ 1945935 h 2066614"/>
                <a:gd name="connsiteX564" fmla="*/ 1408594 w 2082217"/>
                <a:gd name="connsiteY564" fmla="*/ 1946034 h 2066614"/>
                <a:gd name="connsiteX565" fmla="*/ 1421407 w 2082217"/>
                <a:gd name="connsiteY565" fmla="*/ 1945735 h 2066614"/>
                <a:gd name="connsiteX566" fmla="*/ 1424616 w 2082217"/>
                <a:gd name="connsiteY566" fmla="*/ 1945675 h 2066614"/>
                <a:gd name="connsiteX567" fmla="*/ 1427804 w 2082217"/>
                <a:gd name="connsiteY567" fmla="*/ 1945436 h 2066614"/>
                <a:gd name="connsiteX568" fmla="*/ 1434181 w 2082217"/>
                <a:gd name="connsiteY568" fmla="*/ 1944977 h 2066614"/>
                <a:gd name="connsiteX569" fmla="*/ 1459609 w 2082217"/>
                <a:gd name="connsiteY569" fmla="*/ 1942344 h 2066614"/>
                <a:gd name="connsiteX570" fmla="*/ 1484698 w 2082217"/>
                <a:gd name="connsiteY570" fmla="*/ 1937736 h 2066614"/>
                <a:gd name="connsiteX571" fmla="*/ 1509429 w 2082217"/>
                <a:gd name="connsiteY571" fmla="*/ 1931613 h 2066614"/>
                <a:gd name="connsiteX572" fmla="*/ 1533562 w 2082217"/>
                <a:gd name="connsiteY572" fmla="*/ 1923554 h 2066614"/>
                <a:gd name="connsiteX573" fmla="*/ 1692287 w 2082217"/>
                <a:gd name="connsiteY573" fmla="*/ 1803733 h 2066614"/>
                <a:gd name="connsiteX574" fmla="*/ 1698744 w 2082217"/>
                <a:gd name="connsiteY574" fmla="*/ 1794318 h 2066614"/>
                <a:gd name="connsiteX575" fmla="*/ 1704782 w 2082217"/>
                <a:gd name="connsiteY575" fmla="*/ 1784663 h 2066614"/>
                <a:gd name="connsiteX576" fmla="*/ 1707771 w 2082217"/>
                <a:gd name="connsiteY576" fmla="*/ 1779816 h 2066614"/>
                <a:gd name="connsiteX577" fmla="*/ 1710481 w 2082217"/>
                <a:gd name="connsiteY577" fmla="*/ 1774829 h 2066614"/>
                <a:gd name="connsiteX578" fmla="*/ 1715882 w 2082217"/>
                <a:gd name="connsiteY578" fmla="*/ 1764836 h 2066614"/>
                <a:gd name="connsiteX579" fmla="*/ 1733319 w 2082217"/>
                <a:gd name="connsiteY579" fmla="*/ 1723107 h 2066614"/>
                <a:gd name="connsiteX580" fmla="*/ 1744120 w 2082217"/>
                <a:gd name="connsiteY580" fmla="*/ 1679343 h 2066614"/>
                <a:gd name="connsiteX581" fmla="*/ 1745654 w 2082217"/>
                <a:gd name="connsiteY581" fmla="*/ 1668173 h 2066614"/>
                <a:gd name="connsiteX582" fmla="*/ 1746411 w 2082217"/>
                <a:gd name="connsiteY582" fmla="*/ 1662588 h 2066614"/>
                <a:gd name="connsiteX583" fmla="*/ 1746850 w 2082217"/>
                <a:gd name="connsiteY583" fmla="*/ 1656963 h 2066614"/>
                <a:gd name="connsiteX584" fmla="*/ 1747308 w 2082217"/>
                <a:gd name="connsiteY584" fmla="*/ 1651338 h 2066614"/>
                <a:gd name="connsiteX585" fmla="*/ 1747547 w 2082217"/>
                <a:gd name="connsiteY585" fmla="*/ 1648525 h 2066614"/>
                <a:gd name="connsiteX586" fmla="*/ 1747607 w 2082217"/>
                <a:gd name="connsiteY586" fmla="*/ 1647827 h 2066614"/>
                <a:gd name="connsiteX587" fmla="*/ 1747647 w 2082217"/>
                <a:gd name="connsiteY587" fmla="*/ 1647468 h 2066614"/>
                <a:gd name="connsiteX588" fmla="*/ 1747687 w 2082217"/>
                <a:gd name="connsiteY588" fmla="*/ 1647268 h 2066614"/>
                <a:gd name="connsiteX589" fmla="*/ 1747687 w 2082217"/>
                <a:gd name="connsiteY589" fmla="*/ 1643658 h 2066614"/>
                <a:gd name="connsiteX590" fmla="*/ 1747806 w 2082217"/>
                <a:gd name="connsiteY590" fmla="*/ 1618006 h 2066614"/>
                <a:gd name="connsiteX591" fmla="*/ 1747886 w 2082217"/>
                <a:gd name="connsiteY591" fmla="*/ 1612880 h 2066614"/>
                <a:gd name="connsiteX592" fmla="*/ 1747946 w 2082217"/>
                <a:gd name="connsiteY592" fmla="*/ 1610347 h 2066614"/>
                <a:gd name="connsiteX593" fmla="*/ 1748623 w 2082217"/>
                <a:gd name="connsiteY593" fmla="*/ 1608252 h 2066614"/>
                <a:gd name="connsiteX594" fmla="*/ 1751334 w 2082217"/>
                <a:gd name="connsiteY594" fmla="*/ 1599835 h 2066614"/>
                <a:gd name="connsiteX595" fmla="*/ 1754044 w 2082217"/>
                <a:gd name="connsiteY595" fmla="*/ 1591417 h 2066614"/>
                <a:gd name="connsiteX596" fmla="*/ 1755399 w 2082217"/>
                <a:gd name="connsiteY596" fmla="*/ 1587208 h 2066614"/>
                <a:gd name="connsiteX597" fmla="*/ 1756076 w 2082217"/>
                <a:gd name="connsiteY597" fmla="*/ 1585114 h 2066614"/>
                <a:gd name="connsiteX598" fmla="*/ 1756933 w 2082217"/>
                <a:gd name="connsiteY598" fmla="*/ 1583079 h 2066614"/>
                <a:gd name="connsiteX599" fmla="*/ 1765522 w 2082217"/>
                <a:gd name="connsiteY599" fmla="*/ 1573724 h 2066614"/>
                <a:gd name="connsiteX600" fmla="*/ 1769807 w 2082217"/>
                <a:gd name="connsiteY600" fmla="*/ 1569036 h 2066614"/>
                <a:gd name="connsiteX601" fmla="*/ 1771959 w 2082217"/>
                <a:gd name="connsiteY601" fmla="*/ 1566703 h 2066614"/>
                <a:gd name="connsiteX602" fmla="*/ 1775227 w 2082217"/>
                <a:gd name="connsiteY602" fmla="*/ 1564947 h 2066614"/>
                <a:gd name="connsiteX603" fmla="*/ 1788300 w 2082217"/>
                <a:gd name="connsiteY603" fmla="*/ 1557946 h 2066614"/>
                <a:gd name="connsiteX604" fmla="*/ 1794836 w 2082217"/>
                <a:gd name="connsiteY604" fmla="*/ 1554455 h 2066614"/>
                <a:gd name="connsiteX605" fmla="*/ 1801472 w 2082217"/>
                <a:gd name="connsiteY605" fmla="*/ 1551044 h 2066614"/>
                <a:gd name="connsiteX606" fmla="*/ 1811157 w 2082217"/>
                <a:gd name="connsiteY606" fmla="*/ 1545698 h 2066614"/>
                <a:gd name="connsiteX607" fmla="*/ 1816518 w 2082217"/>
                <a:gd name="connsiteY607" fmla="*/ 1542507 h 2066614"/>
                <a:gd name="connsiteX608" fmla="*/ 1821858 w 2082217"/>
                <a:gd name="connsiteY608" fmla="*/ 1539275 h 2066614"/>
                <a:gd name="connsiteX609" fmla="*/ 1827079 w 2082217"/>
                <a:gd name="connsiteY609" fmla="*/ 1535865 h 2066614"/>
                <a:gd name="connsiteX610" fmla="*/ 1866417 w 2082217"/>
                <a:gd name="connsiteY610" fmla="*/ 1505286 h 2066614"/>
                <a:gd name="connsiteX611" fmla="*/ 1900215 w 2082217"/>
                <a:gd name="connsiteY611" fmla="*/ 1468962 h 2066614"/>
                <a:gd name="connsiteX612" fmla="*/ 1900135 w 2082217"/>
                <a:gd name="connsiteY612" fmla="*/ 1469042 h 2066614"/>
                <a:gd name="connsiteX613" fmla="*/ 1927297 w 2082217"/>
                <a:gd name="connsiteY613" fmla="*/ 1427852 h 2066614"/>
                <a:gd name="connsiteX614" fmla="*/ 1932976 w 2082217"/>
                <a:gd name="connsiteY614" fmla="*/ 1416941 h 2066614"/>
                <a:gd name="connsiteX615" fmla="*/ 1938177 w 2082217"/>
                <a:gd name="connsiteY615" fmla="*/ 1405810 h 2066614"/>
                <a:gd name="connsiteX616" fmla="*/ 1947025 w 2082217"/>
                <a:gd name="connsiteY616" fmla="*/ 1382931 h 2066614"/>
                <a:gd name="connsiteX617" fmla="*/ 1958743 w 2082217"/>
                <a:gd name="connsiteY617" fmla="*/ 1335417 h 2066614"/>
                <a:gd name="connsiteX618" fmla="*/ 1961892 w 2082217"/>
                <a:gd name="connsiteY618" fmla="*/ 1286507 h 2066614"/>
                <a:gd name="connsiteX619" fmla="*/ 1956790 w 2082217"/>
                <a:gd name="connsiteY619" fmla="*/ 1237797 h 2066614"/>
                <a:gd name="connsiteX620" fmla="*/ 1927456 w 2082217"/>
                <a:gd name="connsiteY620" fmla="*/ 1156852 h 2066614"/>
                <a:gd name="connsiteX621" fmla="*/ 1903961 w 2082217"/>
                <a:gd name="connsiteY621" fmla="*/ 1120309 h 2066614"/>
                <a:gd name="connsiteX622" fmla="*/ 1897505 w 2082217"/>
                <a:gd name="connsiteY622" fmla="*/ 1112410 h 2066614"/>
                <a:gd name="connsiteX623" fmla="*/ 1889454 w 2082217"/>
                <a:gd name="connsiteY623" fmla="*/ 1102796 h 2066614"/>
                <a:gd name="connsiteX624" fmla="*/ 1885428 w 2082217"/>
                <a:gd name="connsiteY624" fmla="*/ 1097988 h 2066614"/>
                <a:gd name="connsiteX625" fmla="*/ 1883416 w 2082217"/>
                <a:gd name="connsiteY625" fmla="*/ 1095575 h 2066614"/>
                <a:gd name="connsiteX626" fmla="*/ 1882160 w 2082217"/>
                <a:gd name="connsiteY626" fmla="*/ 1092922 h 2066614"/>
                <a:gd name="connsiteX627" fmla="*/ 1877198 w 2082217"/>
                <a:gd name="connsiteY627" fmla="*/ 1082270 h 2066614"/>
                <a:gd name="connsiteX628" fmla="*/ 1872236 w 2082217"/>
                <a:gd name="connsiteY628" fmla="*/ 1071619 h 2066614"/>
                <a:gd name="connsiteX629" fmla="*/ 1871618 w 2082217"/>
                <a:gd name="connsiteY629" fmla="*/ 1070282 h 2066614"/>
                <a:gd name="connsiteX630" fmla="*/ 1871319 w 2082217"/>
                <a:gd name="connsiteY630" fmla="*/ 1069624 h 2066614"/>
                <a:gd name="connsiteX631" fmla="*/ 1871180 w 2082217"/>
                <a:gd name="connsiteY631" fmla="*/ 1068906 h 2066614"/>
                <a:gd name="connsiteX632" fmla="*/ 1870941 w 2082217"/>
                <a:gd name="connsiteY632" fmla="*/ 1066133 h 2066614"/>
                <a:gd name="connsiteX633" fmla="*/ 1870463 w 2082217"/>
                <a:gd name="connsiteY633" fmla="*/ 1060608 h 2066614"/>
                <a:gd name="connsiteX634" fmla="*/ 1871140 w 2082217"/>
                <a:gd name="connsiteY634" fmla="*/ 1048779 h 2066614"/>
                <a:gd name="connsiteX635" fmla="*/ 1871519 w 2082217"/>
                <a:gd name="connsiteY635" fmla="*/ 1045727 h 2066614"/>
                <a:gd name="connsiteX636" fmla="*/ 1872077 w 2082217"/>
                <a:gd name="connsiteY636" fmla="*/ 1042656 h 2066614"/>
                <a:gd name="connsiteX637" fmla="*/ 1873990 w 2082217"/>
                <a:gd name="connsiteY637" fmla="*/ 1036372 h 2066614"/>
                <a:gd name="connsiteX638" fmla="*/ 1876401 w 2082217"/>
                <a:gd name="connsiteY638" fmla="*/ 1029590 h 2066614"/>
                <a:gd name="connsiteX639" fmla="*/ 1878553 w 2082217"/>
                <a:gd name="connsiteY639" fmla="*/ 1022788 h 2066614"/>
                <a:gd name="connsiteX640" fmla="*/ 1880686 w 2082217"/>
                <a:gd name="connsiteY640" fmla="*/ 1015986 h 2066614"/>
                <a:gd name="connsiteX641" fmla="*/ 1881204 w 2082217"/>
                <a:gd name="connsiteY641" fmla="*/ 1014231 h 2066614"/>
                <a:gd name="connsiteX642" fmla="*/ 1881562 w 2082217"/>
                <a:gd name="connsiteY642" fmla="*/ 1012835 h 2066614"/>
                <a:gd name="connsiteX643" fmla="*/ 1881941 w 2082217"/>
                <a:gd name="connsiteY643" fmla="*/ 1011439 h 2066614"/>
                <a:gd name="connsiteX644" fmla="*/ 1883356 w 2082217"/>
                <a:gd name="connsiteY644" fmla="*/ 1005853 h 2066614"/>
                <a:gd name="connsiteX645" fmla="*/ 1884651 w 2082217"/>
                <a:gd name="connsiteY645" fmla="*/ 1000228 h 2066614"/>
                <a:gd name="connsiteX646" fmla="*/ 1890570 w 2082217"/>
                <a:gd name="connsiteY646" fmla="*/ 952256 h 2066614"/>
                <a:gd name="connsiteX647" fmla="*/ 1890151 w 2082217"/>
                <a:gd name="connsiteY647" fmla="*/ 928000 h 2066614"/>
                <a:gd name="connsiteX648" fmla="*/ 1889673 w 2082217"/>
                <a:gd name="connsiteY648" fmla="*/ 921956 h 2066614"/>
                <a:gd name="connsiteX649" fmla="*/ 1889035 w 2082217"/>
                <a:gd name="connsiteY649" fmla="*/ 915932 h 2066614"/>
                <a:gd name="connsiteX650" fmla="*/ 1887541 w 2082217"/>
                <a:gd name="connsiteY650" fmla="*/ 903924 h 2066614"/>
                <a:gd name="connsiteX651" fmla="*/ 1885488 w 2082217"/>
                <a:gd name="connsiteY651" fmla="*/ 892016 h 2066614"/>
                <a:gd name="connsiteX652" fmla="*/ 1884173 w 2082217"/>
                <a:gd name="connsiteY652" fmla="*/ 886132 h 2066614"/>
                <a:gd name="connsiteX653" fmla="*/ 1882738 w 2082217"/>
                <a:gd name="connsiteY653" fmla="*/ 880267 h 2066614"/>
                <a:gd name="connsiteX654" fmla="*/ 1881323 w 2082217"/>
                <a:gd name="connsiteY654" fmla="*/ 874383 h 2066614"/>
                <a:gd name="connsiteX655" fmla="*/ 1879570 w 2082217"/>
                <a:gd name="connsiteY655" fmla="*/ 868598 h 2066614"/>
                <a:gd name="connsiteX656" fmla="*/ 1875943 w 2082217"/>
                <a:gd name="connsiteY656" fmla="*/ 857069 h 2066614"/>
                <a:gd name="connsiteX657" fmla="*/ 1871559 w 2082217"/>
                <a:gd name="connsiteY657" fmla="*/ 845799 h 2066614"/>
                <a:gd name="connsiteX658" fmla="*/ 1869386 w 2082217"/>
                <a:gd name="connsiteY658" fmla="*/ 840154 h 2066614"/>
                <a:gd name="connsiteX659" fmla="*/ 1866776 w 2082217"/>
                <a:gd name="connsiteY659" fmla="*/ 834688 h 2066614"/>
                <a:gd name="connsiteX660" fmla="*/ 1861595 w 2082217"/>
                <a:gd name="connsiteY660" fmla="*/ 823737 h 2066614"/>
                <a:gd name="connsiteX661" fmla="*/ 1855716 w 2082217"/>
                <a:gd name="connsiteY661" fmla="*/ 813126 h 2066614"/>
                <a:gd name="connsiteX662" fmla="*/ 1853265 w 2082217"/>
                <a:gd name="connsiteY662" fmla="*/ 808737 h 2066614"/>
                <a:gd name="connsiteX663" fmla="*/ 1850535 w 2082217"/>
                <a:gd name="connsiteY663" fmla="*/ 804528 h 2066614"/>
                <a:gd name="connsiteX664" fmla="*/ 1845134 w 2082217"/>
                <a:gd name="connsiteY664" fmla="*/ 796071 h 2066614"/>
                <a:gd name="connsiteX665" fmla="*/ 1842245 w 2082217"/>
                <a:gd name="connsiteY665" fmla="*/ 791962 h 2066614"/>
                <a:gd name="connsiteX666" fmla="*/ 1839255 w 2082217"/>
                <a:gd name="connsiteY666" fmla="*/ 787913 h 2066614"/>
                <a:gd name="connsiteX667" fmla="*/ 1833257 w 2082217"/>
                <a:gd name="connsiteY667" fmla="*/ 779834 h 2066614"/>
                <a:gd name="connsiteX668" fmla="*/ 1826780 w 2082217"/>
                <a:gd name="connsiteY668" fmla="*/ 772135 h 2066614"/>
                <a:gd name="connsiteX669" fmla="*/ 1820125 w 2082217"/>
                <a:gd name="connsiteY669" fmla="*/ 764575 h 2066614"/>
                <a:gd name="connsiteX670" fmla="*/ 1805916 w 2082217"/>
                <a:gd name="connsiteY670" fmla="*/ 750253 h 2066614"/>
                <a:gd name="connsiteX671" fmla="*/ 1798523 w 2082217"/>
                <a:gd name="connsiteY671" fmla="*/ 743371 h 2066614"/>
                <a:gd name="connsiteX672" fmla="*/ 1790711 w 2082217"/>
                <a:gd name="connsiteY672" fmla="*/ 736968 h 2066614"/>
                <a:gd name="connsiteX673" fmla="*/ 1786805 w 2082217"/>
                <a:gd name="connsiteY673" fmla="*/ 733757 h 2066614"/>
                <a:gd name="connsiteX674" fmla="*/ 1782820 w 2082217"/>
                <a:gd name="connsiteY674" fmla="*/ 730665 h 2066614"/>
                <a:gd name="connsiteX675" fmla="*/ 1778117 w 2082217"/>
                <a:gd name="connsiteY675" fmla="*/ 727314 h 2066614"/>
                <a:gd name="connsiteX676" fmla="*/ 1773354 w 2082217"/>
                <a:gd name="connsiteY676" fmla="*/ 723883 h 2066614"/>
                <a:gd name="connsiteX677" fmla="*/ 1768412 w 2082217"/>
                <a:gd name="connsiteY677" fmla="*/ 720492 h 2066614"/>
                <a:gd name="connsiteX678" fmla="*/ 1757810 w 2082217"/>
                <a:gd name="connsiteY678" fmla="*/ 713889 h 2066614"/>
                <a:gd name="connsiteX679" fmla="*/ 1755658 w 2082217"/>
                <a:gd name="connsiteY679" fmla="*/ 712014 h 2066614"/>
                <a:gd name="connsiteX680" fmla="*/ 1753785 w 2082217"/>
                <a:gd name="connsiteY680" fmla="*/ 710020 h 2066614"/>
                <a:gd name="connsiteX681" fmla="*/ 1750038 w 2082217"/>
                <a:gd name="connsiteY681" fmla="*/ 706030 h 2066614"/>
                <a:gd name="connsiteX682" fmla="*/ 1735072 w 2082217"/>
                <a:gd name="connsiteY682" fmla="*/ 690113 h 2066614"/>
                <a:gd name="connsiteX683" fmla="*/ 1731326 w 2082217"/>
                <a:gd name="connsiteY683" fmla="*/ 686123 h 2066614"/>
                <a:gd name="connsiteX684" fmla="*/ 1730031 w 2082217"/>
                <a:gd name="connsiteY684" fmla="*/ 683909 h 2066614"/>
                <a:gd name="connsiteX685" fmla="*/ 1729134 w 2082217"/>
                <a:gd name="connsiteY685" fmla="*/ 681675 h 2066614"/>
                <a:gd name="connsiteX686" fmla="*/ 1728277 w 2082217"/>
                <a:gd name="connsiteY686" fmla="*/ 679421 h 2066614"/>
                <a:gd name="connsiteX687" fmla="*/ 1727560 w 2082217"/>
                <a:gd name="connsiteY687" fmla="*/ 676968 h 2066614"/>
                <a:gd name="connsiteX688" fmla="*/ 1726842 w 2082217"/>
                <a:gd name="connsiteY688" fmla="*/ 674514 h 2066614"/>
                <a:gd name="connsiteX689" fmla="*/ 1726304 w 2082217"/>
                <a:gd name="connsiteY689" fmla="*/ 671881 h 2066614"/>
                <a:gd name="connsiteX690" fmla="*/ 1726065 w 2082217"/>
                <a:gd name="connsiteY690" fmla="*/ 648603 h 2066614"/>
                <a:gd name="connsiteX691" fmla="*/ 1729014 w 2082217"/>
                <a:gd name="connsiteY691" fmla="*/ 627898 h 2066614"/>
                <a:gd name="connsiteX692" fmla="*/ 1729413 w 2082217"/>
                <a:gd name="connsiteY692" fmla="*/ 623151 h 2066614"/>
                <a:gd name="connsiteX693" fmla="*/ 1729572 w 2082217"/>
                <a:gd name="connsiteY693" fmla="*/ 621176 h 2066614"/>
                <a:gd name="connsiteX694" fmla="*/ 1729632 w 2082217"/>
                <a:gd name="connsiteY694" fmla="*/ 620139 h 2066614"/>
                <a:gd name="connsiteX695" fmla="*/ 1729871 w 2082217"/>
                <a:gd name="connsiteY695" fmla="*/ 616030 h 2066614"/>
                <a:gd name="connsiteX696" fmla="*/ 1730011 w 2082217"/>
                <a:gd name="connsiteY696" fmla="*/ 599513 h 2066614"/>
                <a:gd name="connsiteX697" fmla="*/ 1724331 w 2082217"/>
                <a:gd name="connsiteY697" fmla="*/ 552478 h 2066614"/>
                <a:gd name="connsiteX698" fmla="*/ 1709306 w 2082217"/>
                <a:gd name="connsiteY698" fmla="*/ 507518 h 2066614"/>
                <a:gd name="connsiteX699" fmla="*/ 1685631 w 2082217"/>
                <a:gd name="connsiteY699" fmla="*/ 466068 h 2066614"/>
                <a:gd name="connsiteX700" fmla="*/ 1654305 w 2082217"/>
                <a:gd name="connsiteY700" fmla="*/ 429505 h 2066614"/>
                <a:gd name="connsiteX701" fmla="*/ 1593903 w 2082217"/>
                <a:gd name="connsiteY701" fmla="*/ 385602 h 2066614"/>
                <a:gd name="connsiteX702" fmla="*/ 1585553 w 2082217"/>
                <a:gd name="connsiteY702" fmla="*/ 381293 h 2066614"/>
                <a:gd name="connsiteX703" fmla="*/ 1577044 w 2082217"/>
                <a:gd name="connsiteY703" fmla="*/ 377264 h 2066614"/>
                <a:gd name="connsiteX704" fmla="*/ 1568395 w 2082217"/>
                <a:gd name="connsiteY704" fmla="*/ 373574 h 2066614"/>
                <a:gd name="connsiteX705" fmla="*/ 1559029 w 2082217"/>
                <a:gd name="connsiteY705" fmla="*/ 369964 h 2066614"/>
                <a:gd name="connsiteX706" fmla="*/ 1556658 w 2082217"/>
                <a:gd name="connsiteY706" fmla="*/ 369066 h 2066614"/>
                <a:gd name="connsiteX707" fmla="*/ 1551457 w 2082217"/>
                <a:gd name="connsiteY707" fmla="*/ 367390 h 2066614"/>
                <a:gd name="connsiteX708" fmla="*/ 1540496 w 2082217"/>
                <a:gd name="connsiteY708" fmla="*/ 363900 h 2066614"/>
                <a:gd name="connsiteX709" fmla="*/ 1535016 w 2082217"/>
                <a:gd name="connsiteY709" fmla="*/ 362164 h 2066614"/>
                <a:gd name="connsiteX710" fmla="*/ 1532266 w 2082217"/>
                <a:gd name="connsiteY710" fmla="*/ 361287 h 2066614"/>
                <a:gd name="connsiteX711" fmla="*/ 1530931 w 2082217"/>
                <a:gd name="connsiteY711" fmla="*/ 360808 h 2066614"/>
                <a:gd name="connsiteX712" fmla="*/ 1529835 w 2082217"/>
                <a:gd name="connsiteY712" fmla="*/ 360110 h 2066614"/>
                <a:gd name="connsiteX713" fmla="*/ 1521007 w 2082217"/>
                <a:gd name="connsiteY713" fmla="*/ 354565 h 2066614"/>
                <a:gd name="connsiteX714" fmla="*/ 1512179 w 2082217"/>
                <a:gd name="connsiteY714" fmla="*/ 349019 h 2066614"/>
                <a:gd name="connsiteX715" fmla="*/ 1511083 w 2082217"/>
                <a:gd name="connsiteY715" fmla="*/ 348321 h 2066614"/>
                <a:gd name="connsiteX716" fmla="*/ 1510525 w 2082217"/>
                <a:gd name="connsiteY716" fmla="*/ 347982 h 2066614"/>
                <a:gd name="connsiteX717" fmla="*/ 1510047 w 2082217"/>
                <a:gd name="connsiteY717" fmla="*/ 347523 h 2066614"/>
                <a:gd name="connsiteX718" fmla="*/ 1508612 w 2082217"/>
                <a:gd name="connsiteY718" fmla="*/ 345329 h 2066614"/>
                <a:gd name="connsiteX719" fmla="*/ 1505742 w 2082217"/>
                <a:gd name="connsiteY719" fmla="*/ 340941 h 2066614"/>
                <a:gd name="connsiteX720" fmla="*/ 1499983 w 2082217"/>
                <a:gd name="connsiteY720" fmla="*/ 332184 h 2066614"/>
                <a:gd name="connsiteX721" fmla="*/ 1497113 w 2082217"/>
                <a:gd name="connsiteY721" fmla="*/ 327796 h 2066614"/>
                <a:gd name="connsiteX722" fmla="*/ 1495758 w 2082217"/>
                <a:gd name="connsiteY722" fmla="*/ 325522 h 2066614"/>
                <a:gd name="connsiteX723" fmla="*/ 1494802 w 2082217"/>
                <a:gd name="connsiteY723" fmla="*/ 322809 h 2066614"/>
                <a:gd name="connsiteX724" fmla="*/ 1490258 w 2082217"/>
                <a:gd name="connsiteY724" fmla="*/ 310003 h 2066614"/>
                <a:gd name="connsiteX725" fmla="*/ 1487986 w 2082217"/>
                <a:gd name="connsiteY725" fmla="*/ 303600 h 2066614"/>
                <a:gd name="connsiteX726" fmla="*/ 1486851 w 2082217"/>
                <a:gd name="connsiteY726" fmla="*/ 300408 h 2066614"/>
                <a:gd name="connsiteX727" fmla="*/ 1486591 w 2082217"/>
                <a:gd name="connsiteY727" fmla="*/ 299710 h 2066614"/>
                <a:gd name="connsiteX728" fmla="*/ 1486452 w 2082217"/>
                <a:gd name="connsiteY728" fmla="*/ 299371 h 2066614"/>
                <a:gd name="connsiteX729" fmla="*/ 1486173 w 2082217"/>
                <a:gd name="connsiteY729" fmla="*/ 298693 h 2066614"/>
                <a:gd name="connsiteX730" fmla="*/ 1481669 w 2082217"/>
                <a:gd name="connsiteY730" fmla="*/ 287722 h 2066614"/>
                <a:gd name="connsiteX731" fmla="*/ 1476867 w 2082217"/>
                <a:gd name="connsiteY731" fmla="*/ 276931 h 2066614"/>
                <a:gd name="connsiteX732" fmla="*/ 1471745 w 2082217"/>
                <a:gd name="connsiteY732" fmla="*/ 266339 h 2066614"/>
                <a:gd name="connsiteX733" fmla="*/ 1445779 w 2082217"/>
                <a:gd name="connsiteY733" fmla="*/ 222875 h 2066614"/>
                <a:gd name="connsiteX734" fmla="*/ 1414213 w 2082217"/>
                <a:gd name="connsiteY734" fmla="*/ 184876 h 2066614"/>
                <a:gd name="connsiteX735" fmla="*/ 1337172 w 2082217"/>
                <a:gd name="connsiteY735" fmla="*/ 132674 h 2066614"/>
                <a:gd name="connsiteX736" fmla="*/ 1331931 w 2082217"/>
                <a:gd name="connsiteY736" fmla="*/ 130640 h 2066614"/>
                <a:gd name="connsiteX737" fmla="*/ 1326610 w 2082217"/>
                <a:gd name="connsiteY737" fmla="*/ 128904 h 2066614"/>
                <a:gd name="connsiteX738" fmla="*/ 1323960 w 2082217"/>
                <a:gd name="connsiteY738" fmla="*/ 128007 h 2066614"/>
                <a:gd name="connsiteX739" fmla="*/ 1321290 w 2082217"/>
                <a:gd name="connsiteY739" fmla="*/ 127269 h 2066614"/>
                <a:gd name="connsiteX740" fmla="*/ 1315929 w 2082217"/>
                <a:gd name="connsiteY740" fmla="*/ 125773 h 2066614"/>
                <a:gd name="connsiteX741" fmla="*/ 1294227 w 2082217"/>
                <a:gd name="connsiteY741" fmla="*/ 121723 h 2066614"/>
                <a:gd name="connsiteX742" fmla="*/ 1283267 w 2082217"/>
                <a:gd name="connsiteY742" fmla="*/ 120686 h 2066614"/>
                <a:gd name="connsiteX743" fmla="*/ 1277767 w 2082217"/>
                <a:gd name="connsiteY743" fmla="*/ 120467 h 2066614"/>
                <a:gd name="connsiteX744" fmla="*/ 1272167 w 2082217"/>
                <a:gd name="connsiteY744" fmla="*/ 120347 h 2066614"/>
                <a:gd name="connsiteX745" fmla="*/ 1272167 w 2082217"/>
                <a:gd name="connsiteY745" fmla="*/ 79755 h 2066614"/>
                <a:gd name="connsiteX746" fmla="*/ 1299349 w 2082217"/>
                <a:gd name="connsiteY746" fmla="*/ 81411 h 2066614"/>
                <a:gd name="connsiteX747" fmla="*/ 1326092 w 2082217"/>
                <a:gd name="connsiteY747" fmla="*/ 86417 h 2066614"/>
                <a:gd name="connsiteX748" fmla="*/ 1332668 w 2082217"/>
                <a:gd name="connsiteY748" fmla="*/ 88252 h 2066614"/>
                <a:gd name="connsiteX749" fmla="*/ 1335956 w 2082217"/>
                <a:gd name="connsiteY749" fmla="*/ 89170 h 2066614"/>
                <a:gd name="connsiteX750" fmla="*/ 1339205 w 2082217"/>
                <a:gd name="connsiteY750" fmla="*/ 90247 h 2066614"/>
                <a:gd name="connsiteX751" fmla="*/ 1345701 w 2082217"/>
                <a:gd name="connsiteY751" fmla="*/ 92381 h 2066614"/>
                <a:gd name="connsiteX752" fmla="*/ 1352098 w 2082217"/>
                <a:gd name="connsiteY752" fmla="*/ 94835 h 2066614"/>
                <a:gd name="connsiteX753" fmla="*/ 1443208 w 2082217"/>
                <a:gd name="connsiteY753" fmla="*/ 156292 h 2066614"/>
                <a:gd name="connsiteX754" fmla="*/ 1479099 w 2082217"/>
                <a:gd name="connsiteY754" fmla="*/ 199457 h 2066614"/>
                <a:gd name="connsiteX755" fmla="*/ 1508114 w 2082217"/>
                <a:gd name="connsiteY755" fmla="*/ 248008 h 2066614"/>
                <a:gd name="connsiteX756" fmla="*/ 1513793 w 2082217"/>
                <a:gd name="connsiteY756" fmla="*/ 259737 h 2066614"/>
                <a:gd name="connsiteX757" fmla="*/ 1519114 w 2082217"/>
                <a:gd name="connsiteY757" fmla="*/ 271665 h 2066614"/>
                <a:gd name="connsiteX758" fmla="*/ 1524076 w 2082217"/>
                <a:gd name="connsiteY758" fmla="*/ 283753 h 2066614"/>
                <a:gd name="connsiteX759" fmla="*/ 1524714 w 2082217"/>
                <a:gd name="connsiteY759" fmla="*/ 285388 h 2066614"/>
                <a:gd name="connsiteX760" fmla="*/ 1525491 w 2082217"/>
                <a:gd name="connsiteY760" fmla="*/ 287503 h 2066614"/>
                <a:gd name="connsiteX761" fmla="*/ 1527025 w 2082217"/>
                <a:gd name="connsiteY761" fmla="*/ 291752 h 2066614"/>
                <a:gd name="connsiteX762" fmla="*/ 1530114 w 2082217"/>
                <a:gd name="connsiteY762" fmla="*/ 300229 h 2066614"/>
                <a:gd name="connsiteX763" fmla="*/ 1533083 w 2082217"/>
                <a:gd name="connsiteY763" fmla="*/ 306931 h 2066614"/>
                <a:gd name="connsiteX764" fmla="*/ 1536192 w 2082217"/>
                <a:gd name="connsiteY764" fmla="*/ 313454 h 2066614"/>
                <a:gd name="connsiteX765" fmla="*/ 1537746 w 2082217"/>
                <a:gd name="connsiteY765" fmla="*/ 316705 h 2066614"/>
                <a:gd name="connsiteX766" fmla="*/ 1538524 w 2082217"/>
                <a:gd name="connsiteY766" fmla="*/ 318341 h 2066614"/>
                <a:gd name="connsiteX767" fmla="*/ 1539261 w 2082217"/>
                <a:gd name="connsiteY767" fmla="*/ 318840 h 2066614"/>
                <a:gd name="connsiteX768" fmla="*/ 1540078 w 2082217"/>
                <a:gd name="connsiteY768" fmla="*/ 319199 h 2066614"/>
                <a:gd name="connsiteX769" fmla="*/ 1546654 w 2082217"/>
                <a:gd name="connsiteY769" fmla="*/ 322111 h 2066614"/>
                <a:gd name="connsiteX770" fmla="*/ 1553230 w 2082217"/>
                <a:gd name="connsiteY770" fmla="*/ 325023 h 2066614"/>
                <a:gd name="connsiteX771" fmla="*/ 1560364 w 2082217"/>
                <a:gd name="connsiteY771" fmla="*/ 327477 h 2066614"/>
                <a:gd name="connsiteX772" fmla="*/ 1567598 w 2082217"/>
                <a:gd name="connsiteY772" fmla="*/ 329850 h 2066614"/>
                <a:gd name="connsiteX773" fmla="*/ 1571126 w 2082217"/>
                <a:gd name="connsiteY773" fmla="*/ 331027 h 2066614"/>
                <a:gd name="connsiteX774" fmla="*/ 1573696 w 2082217"/>
                <a:gd name="connsiteY774" fmla="*/ 332004 h 2066614"/>
                <a:gd name="connsiteX775" fmla="*/ 1583939 w 2082217"/>
                <a:gd name="connsiteY775" fmla="*/ 335974 h 2066614"/>
                <a:gd name="connsiteX776" fmla="*/ 1593863 w 2082217"/>
                <a:gd name="connsiteY776" fmla="*/ 340223 h 2066614"/>
                <a:gd name="connsiteX777" fmla="*/ 1603608 w 2082217"/>
                <a:gd name="connsiteY777" fmla="*/ 344830 h 2066614"/>
                <a:gd name="connsiteX778" fmla="*/ 1613193 w 2082217"/>
                <a:gd name="connsiteY778" fmla="*/ 349757 h 2066614"/>
                <a:gd name="connsiteX779" fmla="*/ 1682662 w 2082217"/>
                <a:gd name="connsiteY779" fmla="*/ 400283 h 2066614"/>
                <a:gd name="connsiteX780" fmla="*/ 1718911 w 2082217"/>
                <a:gd name="connsiteY780" fmla="*/ 442591 h 2066614"/>
                <a:gd name="connsiteX781" fmla="*/ 1746471 w 2082217"/>
                <a:gd name="connsiteY781" fmla="*/ 490862 h 2066614"/>
                <a:gd name="connsiteX782" fmla="*/ 1764048 w 2082217"/>
                <a:gd name="connsiteY782" fmla="*/ 543502 h 2066614"/>
                <a:gd name="connsiteX783" fmla="*/ 1770703 w 2082217"/>
                <a:gd name="connsiteY783" fmla="*/ 598576 h 2066614"/>
                <a:gd name="connsiteX784" fmla="*/ 1770524 w 2082217"/>
                <a:gd name="connsiteY784" fmla="*/ 617885 h 2066614"/>
                <a:gd name="connsiteX785" fmla="*/ 1769807 w 2082217"/>
                <a:gd name="connsiteY785" fmla="*/ 628696 h 2066614"/>
                <a:gd name="connsiteX786" fmla="*/ 1768153 w 2082217"/>
                <a:gd name="connsiteY786" fmla="*/ 642379 h 2066614"/>
                <a:gd name="connsiteX787" fmla="*/ 1767097 w 2082217"/>
                <a:gd name="connsiteY787" fmla="*/ 658178 h 2066614"/>
                <a:gd name="connsiteX788" fmla="*/ 1767176 w 2082217"/>
                <a:gd name="connsiteY788" fmla="*/ 661868 h 2066614"/>
                <a:gd name="connsiteX789" fmla="*/ 1767336 w 2082217"/>
                <a:gd name="connsiteY789" fmla="*/ 665438 h 2066614"/>
                <a:gd name="connsiteX790" fmla="*/ 1767435 w 2082217"/>
                <a:gd name="connsiteY790" fmla="*/ 667194 h 2066614"/>
                <a:gd name="connsiteX791" fmla="*/ 1767535 w 2082217"/>
                <a:gd name="connsiteY791" fmla="*/ 668071 h 2066614"/>
                <a:gd name="connsiteX792" fmla="*/ 1768213 w 2082217"/>
                <a:gd name="connsiteY792" fmla="*/ 668729 h 2066614"/>
                <a:gd name="connsiteX793" fmla="*/ 1771182 w 2082217"/>
                <a:gd name="connsiteY793" fmla="*/ 671123 h 2066614"/>
                <a:gd name="connsiteX794" fmla="*/ 1783079 w 2082217"/>
                <a:gd name="connsiteY794" fmla="*/ 680698 h 2066614"/>
                <a:gd name="connsiteX795" fmla="*/ 1789117 w 2082217"/>
                <a:gd name="connsiteY795" fmla="*/ 685465 h 2066614"/>
                <a:gd name="connsiteX796" fmla="*/ 1795932 w 2082217"/>
                <a:gd name="connsiteY796" fmla="*/ 690033 h 2066614"/>
                <a:gd name="connsiteX797" fmla="*/ 1802469 w 2082217"/>
                <a:gd name="connsiteY797" fmla="*/ 694661 h 2066614"/>
                <a:gd name="connsiteX798" fmla="*/ 1807371 w 2082217"/>
                <a:gd name="connsiteY798" fmla="*/ 698151 h 2066614"/>
                <a:gd name="connsiteX799" fmla="*/ 1811934 w 2082217"/>
                <a:gd name="connsiteY799" fmla="*/ 701702 h 2066614"/>
                <a:gd name="connsiteX800" fmla="*/ 1816418 w 2082217"/>
                <a:gd name="connsiteY800" fmla="*/ 705372 h 2066614"/>
                <a:gd name="connsiteX801" fmla="*/ 1825366 w 2082217"/>
                <a:gd name="connsiteY801" fmla="*/ 712713 h 2066614"/>
                <a:gd name="connsiteX802" fmla="*/ 1833855 w 2082217"/>
                <a:gd name="connsiteY802" fmla="*/ 720572 h 2066614"/>
                <a:gd name="connsiteX803" fmla="*/ 1850136 w 2082217"/>
                <a:gd name="connsiteY803" fmla="*/ 736988 h 2066614"/>
                <a:gd name="connsiteX804" fmla="*/ 1857768 w 2082217"/>
                <a:gd name="connsiteY804" fmla="*/ 745665 h 2066614"/>
                <a:gd name="connsiteX805" fmla="*/ 1865202 w 2082217"/>
                <a:gd name="connsiteY805" fmla="*/ 754521 h 2066614"/>
                <a:gd name="connsiteX806" fmla="*/ 1872097 w 2082217"/>
                <a:gd name="connsiteY806" fmla="*/ 763797 h 2066614"/>
                <a:gd name="connsiteX807" fmla="*/ 1875524 w 2082217"/>
                <a:gd name="connsiteY807" fmla="*/ 768444 h 2066614"/>
                <a:gd name="connsiteX808" fmla="*/ 1878852 w 2082217"/>
                <a:gd name="connsiteY808" fmla="*/ 773172 h 2066614"/>
                <a:gd name="connsiteX809" fmla="*/ 1885070 w 2082217"/>
                <a:gd name="connsiteY809" fmla="*/ 782906 h 2066614"/>
                <a:gd name="connsiteX810" fmla="*/ 1888198 w 2082217"/>
                <a:gd name="connsiteY810" fmla="*/ 787773 h 2066614"/>
                <a:gd name="connsiteX811" fmla="*/ 1891028 w 2082217"/>
                <a:gd name="connsiteY811" fmla="*/ 792800 h 2066614"/>
                <a:gd name="connsiteX812" fmla="*/ 1897784 w 2082217"/>
                <a:gd name="connsiteY812" fmla="*/ 805027 h 2066614"/>
                <a:gd name="connsiteX813" fmla="*/ 1903782 w 2082217"/>
                <a:gd name="connsiteY813" fmla="*/ 817654 h 2066614"/>
                <a:gd name="connsiteX814" fmla="*/ 1906751 w 2082217"/>
                <a:gd name="connsiteY814" fmla="*/ 823977 h 2066614"/>
                <a:gd name="connsiteX815" fmla="*/ 1909282 w 2082217"/>
                <a:gd name="connsiteY815" fmla="*/ 830480 h 2066614"/>
                <a:gd name="connsiteX816" fmla="*/ 1914324 w 2082217"/>
                <a:gd name="connsiteY816" fmla="*/ 843505 h 2066614"/>
                <a:gd name="connsiteX817" fmla="*/ 1918529 w 2082217"/>
                <a:gd name="connsiteY817" fmla="*/ 856829 h 2066614"/>
                <a:gd name="connsiteX818" fmla="*/ 1920541 w 2082217"/>
                <a:gd name="connsiteY818" fmla="*/ 863512 h 2066614"/>
                <a:gd name="connsiteX819" fmla="*/ 1922195 w 2082217"/>
                <a:gd name="connsiteY819" fmla="*/ 870294 h 2066614"/>
                <a:gd name="connsiteX820" fmla="*/ 1923849 w 2082217"/>
                <a:gd name="connsiteY820" fmla="*/ 877076 h 2066614"/>
                <a:gd name="connsiteX821" fmla="*/ 1925364 w 2082217"/>
                <a:gd name="connsiteY821" fmla="*/ 883898 h 2066614"/>
                <a:gd name="connsiteX822" fmla="*/ 1927735 w 2082217"/>
                <a:gd name="connsiteY822" fmla="*/ 897661 h 2066614"/>
                <a:gd name="connsiteX823" fmla="*/ 1929469 w 2082217"/>
                <a:gd name="connsiteY823" fmla="*/ 911524 h 2066614"/>
                <a:gd name="connsiteX824" fmla="*/ 1930186 w 2082217"/>
                <a:gd name="connsiteY824" fmla="*/ 918466 h 2066614"/>
                <a:gd name="connsiteX825" fmla="*/ 1930724 w 2082217"/>
                <a:gd name="connsiteY825" fmla="*/ 925427 h 2066614"/>
                <a:gd name="connsiteX826" fmla="*/ 1931203 w 2082217"/>
                <a:gd name="connsiteY826" fmla="*/ 953373 h 2066614"/>
                <a:gd name="connsiteX827" fmla="*/ 1924367 w 2082217"/>
                <a:gd name="connsiteY827" fmla="*/ 1008766 h 2066614"/>
                <a:gd name="connsiteX828" fmla="*/ 1922873 w 2082217"/>
                <a:gd name="connsiteY828" fmla="*/ 1015268 h 2066614"/>
                <a:gd name="connsiteX829" fmla="*/ 1921239 w 2082217"/>
                <a:gd name="connsiteY829" fmla="*/ 1021731 h 2066614"/>
                <a:gd name="connsiteX830" fmla="*/ 1920222 w 2082217"/>
                <a:gd name="connsiteY830" fmla="*/ 1025521 h 2066614"/>
                <a:gd name="connsiteX831" fmla="*/ 1918867 w 2082217"/>
                <a:gd name="connsiteY831" fmla="*/ 1030049 h 2066614"/>
                <a:gd name="connsiteX832" fmla="*/ 1915998 w 2082217"/>
                <a:gd name="connsiteY832" fmla="*/ 1039065 h 2066614"/>
                <a:gd name="connsiteX833" fmla="*/ 1914702 w 2082217"/>
                <a:gd name="connsiteY833" fmla="*/ 1043214 h 2066614"/>
                <a:gd name="connsiteX834" fmla="*/ 1913686 w 2082217"/>
                <a:gd name="connsiteY834" fmla="*/ 1047303 h 2066614"/>
                <a:gd name="connsiteX835" fmla="*/ 1912012 w 2082217"/>
                <a:gd name="connsiteY835" fmla="*/ 1055322 h 2066614"/>
                <a:gd name="connsiteX836" fmla="*/ 1911414 w 2082217"/>
                <a:gd name="connsiteY836" fmla="*/ 1059192 h 2066614"/>
                <a:gd name="connsiteX837" fmla="*/ 1911115 w 2082217"/>
                <a:gd name="connsiteY837" fmla="*/ 1061126 h 2066614"/>
                <a:gd name="connsiteX838" fmla="*/ 1911494 w 2082217"/>
                <a:gd name="connsiteY838" fmla="*/ 1062044 h 2066614"/>
                <a:gd name="connsiteX839" fmla="*/ 1912052 w 2082217"/>
                <a:gd name="connsiteY839" fmla="*/ 1062902 h 2066614"/>
                <a:gd name="connsiteX840" fmla="*/ 1916576 w 2082217"/>
                <a:gd name="connsiteY840" fmla="*/ 1069704 h 2066614"/>
                <a:gd name="connsiteX841" fmla="*/ 1921099 w 2082217"/>
                <a:gd name="connsiteY841" fmla="*/ 1076506 h 2066614"/>
                <a:gd name="connsiteX842" fmla="*/ 1922235 w 2082217"/>
                <a:gd name="connsiteY842" fmla="*/ 1078201 h 2066614"/>
                <a:gd name="connsiteX843" fmla="*/ 1923570 w 2082217"/>
                <a:gd name="connsiteY843" fmla="*/ 1079857 h 2066614"/>
                <a:gd name="connsiteX844" fmla="*/ 1926261 w 2082217"/>
                <a:gd name="connsiteY844" fmla="*/ 1083148 h 2066614"/>
                <a:gd name="connsiteX845" fmla="*/ 1931641 w 2082217"/>
                <a:gd name="connsiteY845" fmla="*/ 1089730 h 2066614"/>
                <a:gd name="connsiteX846" fmla="*/ 1936444 w 2082217"/>
                <a:gd name="connsiteY846" fmla="*/ 1095794 h 2066614"/>
                <a:gd name="connsiteX847" fmla="*/ 1963167 w 2082217"/>
                <a:gd name="connsiteY847" fmla="*/ 1137384 h 2066614"/>
                <a:gd name="connsiteX848" fmla="*/ 1996666 w 2082217"/>
                <a:gd name="connsiteY848" fmla="*/ 1229918 h 2066614"/>
                <a:gd name="connsiteX849" fmla="*/ 1996885 w 2082217"/>
                <a:gd name="connsiteY849" fmla="*/ 1229858 h 2066614"/>
                <a:gd name="connsiteX850" fmla="*/ 2002744 w 2082217"/>
                <a:gd name="connsiteY850" fmla="*/ 1285570 h 2066614"/>
                <a:gd name="connsiteX851" fmla="*/ 1999117 w 2082217"/>
                <a:gd name="connsiteY851" fmla="*/ 1341481 h 2066614"/>
                <a:gd name="connsiteX852" fmla="*/ 1985725 w 2082217"/>
                <a:gd name="connsiteY852" fmla="*/ 1395857 h 2066614"/>
                <a:gd name="connsiteX853" fmla="*/ 1975602 w 2082217"/>
                <a:gd name="connsiteY853" fmla="*/ 1422007 h 2066614"/>
                <a:gd name="connsiteX854" fmla="*/ 1969664 w 2082217"/>
                <a:gd name="connsiteY854" fmla="*/ 1434713 h 2066614"/>
                <a:gd name="connsiteX855" fmla="*/ 1963187 w 2082217"/>
                <a:gd name="connsiteY855" fmla="*/ 1447160 h 2066614"/>
                <a:gd name="connsiteX856" fmla="*/ 1932279 w 2082217"/>
                <a:gd name="connsiteY856" fmla="*/ 1494016 h 2066614"/>
                <a:gd name="connsiteX857" fmla="*/ 1893977 w 2082217"/>
                <a:gd name="connsiteY857" fmla="*/ 1535166 h 2066614"/>
                <a:gd name="connsiteX858" fmla="*/ 1849538 w 2082217"/>
                <a:gd name="connsiteY858" fmla="*/ 1569715 h 2066614"/>
                <a:gd name="connsiteX859" fmla="*/ 1843640 w 2082217"/>
                <a:gd name="connsiteY859" fmla="*/ 1573564 h 2066614"/>
                <a:gd name="connsiteX860" fmla="*/ 1837621 w 2082217"/>
                <a:gd name="connsiteY860" fmla="*/ 1577215 h 2066614"/>
                <a:gd name="connsiteX861" fmla="*/ 1831563 w 2082217"/>
                <a:gd name="connsiteY861" fmla="*/ 1580825 h 2066614"/>
                <a:gd name="connsiteX862" fmla="*/ 1824031 w 2082217"/>
                <a:gd name="connsiteY862" fmla="*/ 1585014 h 2066614"/>
                <a:gd name="connsiteX863" fmla="*/ 1806613 w 2082217"/>
                <a:gd name="connsiteY863" fmla="*/ 1594209 h 2066614"/>
                <a:gd name="connsiteX864" fmla="*/ 1804441 w 2082217"/>
                <a:gd name="connsiteY864" fmla="*/ 1595346 h 2066614"/>
                <a:gd name="connsiteX865" fmla="*/ 1802608 w 2082217"/>
                <a:gd name="connsiteY865" fmla="*/ 1596643 h 2066614"/>
                <a:gd name="connsiteX866" fmla="*/ 1798941 w 2082217"/>
                <a:gd name="connsiteY866" fmla="*/ 1599236 h 2066614"/>
                <a:gd name="connsiteX867" fmla="*/ 1791608 w 2082217"/>
                <a:gd name="connsiteY867" fmla="*/ 1604422 h 2066614"/>
                <a:gd name="connsiteX868" fmla="*/ 1791189 w 2082217"/>
                <a:gd name="connsiteY868" fmla="*/ 1605878 h 2066614"/>
                <a:gd name="connsiteX869" fmla="*/ 1790990 w 2082217"/>
                <a:gd name="connsiteY869" fmla="*/ 1607414 h 2066614"/>
                <a:gd name="connsiteX870" fmla="*/ 1790591 w 2082217"/>
                <a:gd name="connsiteY870" fmla="*/ 1610486 h 2066614"/>
                <a:gd name="connsiteX871" fmla="*/ 1789794 w 2082217"/>
                <a:gd name="connsiteY871" fmla="*/ 1616650 h 2066614"/>
                <a:gd name="connsiteX872" fmla="*/ 1788997 w 2082217"/>
                <a:gd name="connsiteY872" fmla="*/ 1622813 h 2066614"/>
                <a:gd name="connsiteX873" fmla="*/ 1788798 w 2082217"/>
                <a:gd name="connsiteY873" fmla="*/ 1624349 h 2066614"/>
                <a:gd name="connsiteX874" fmla="*/ 1788758 w 2082217"/>
                <a:gd name="connsiteY874" fmla="*/ 1626025 h 2066614"/>
                <a:gd name="connsiteX875" fmla="*/ 1788678 w 2082217"/>
                <a:gd name="connsiteY875" fmla="*/ 1629396 h 2066614"/>
                <a:gd name="connsiteX876" fmla="*/ 1788399 w 2082217"/>
                <a:gd name="connsiteY876" fmla="*/ 1646929 h 2066614"/>
                <a:gd name="connsiteX877" fmla="*/ 1788360 w 2082217"/>
                <a:gd name="connsiteY877" fmla="*/ 1649123 h 2066614"/>
                <a:gd name="connsiteX878" fmla="*/ 1788240 w 2082217"/>
                <a:gd name="connsiteY878" fmla="*/ 1650799 h 2066614"/>
                <a:gd name="connsiteX879" fmla="*/ 1787981 w 2082217"/>
                <a:gd name="connsiteY879" fmla="*/ 1654011 h 2066614"/>
                <a:gd name="connsiteX880" fmla="*/ 1787463 w 2082217"/>
                <a:gd name="connsiteY880" fmla="*/ 1660414 h 2066614"/>
                <a:gd name="connsiteX881" fmla="*/ 1786945 w 2082217"/>
                <a:gd name="connsiteY881" fmla="*/ 1666816 h 2066614"/>
                <a:gd name="connsiteX882" fmla="*/ 1786108 w 2082217"/>
                <a:gd name="connsiteY882" fmla="*/ 1673180 h 2066614"/>
                <a:gd name="connsiteX883" fmla="*/ 1784334 w 2082217"/>
                <a:gd name="connsiteY883" fmla="*/ 1685906 h 2066614"/>
                <a:gd name="connsiteX884" fmla="*/ 1772039 w 2082217"/>
                <a:gd name="connsiteY884" fmla="*/ 1735753 h 2066614"/>
                <a:gd name="connsiteX885" fmla="*/ 1752230 w 2082217"/>
                <a:gd name="connsiteY885" fmla="*/ 1783167 h 2066614"/>
                <a:gd name="connsiteX886" fmla="*/ 1746112 w 2082217"/>
                <a:gd name="connsiteY886" fmla="*/ 1794497 h 2066614"/>
                <a:gd name="connsiteX887" fmla="*/ 1743024 w 2082217"/>
                <a:gd name="connsiteY887" fmla="*/ 1800142 h 2066614"/>
                <a:gd name="connsiteX888" fmla="*/ 1739636 w 2082217"/>
                <a:gd name="connsiteY888" fmla="*/ 1805628 h 2066614"/>
                <a:gd name="connsiteX889" fmla="*/ 1732801 w 2082217"/>
                <a:gd name="connsiteY889" fmla="*/ 1816538 h 2066614"/>
                <a:gd name="connsiteX890" fmla="*/ 1725507 w 2082217"/>
                <a:gd name="connsiteY890" fmla="*/ 1827170 h 2066614"/>
                <a:gd name="connsiteX891" fmla="*/ 1689358 w 2082217"/>
                <a:gd name="connsiteY891" fmla="*/ 1870395 h 2066614"/>
                <a:gd name="connsiteX892" fmla="*/ 1646891 w 2082217"/>
                <a:gd name="connsiteY892" fmla="*/ 1907596 h 2066614"/>
                <a:gd name="connsiteX893" fmla="*/ 1599344 w 2082217"/>
                <a:gd name="connsiteY893" fmla="*/ 1938135 h 2066614"/>
                <a:gd name="connsiteX894" fmla="*/ 1593106 w 2082217"/>
                <a:gd name="connsiteY894" fmla="*/ 1941486 h 2066614"/>
                <a:gd name="connsiteX895" fmla="*/ 1586809 w 2082217"/>
                <a:gd name="connsiteY895" fmla="*/ 1944718 h 2066614"/>
                <a:gd name="connsiteX896" fmla="*/ 1574035 w 2082217"/>
                <a:gd name="connsiteY896" fmla="*/ 1950822 h 2066614"/>
                <a:gd name="connsiteX897" fmla="*/ 1561002 w 2082217"/>
                <a:gd name="connsiteY897" fmla="*/ 1956367 h 2066614"/>
                <a:gd name="connsiteX898" fmla="*/ 1547810 w 2082217"/>
                <a:gd name="connsiteY898" fmla="*/ 1961493 h 2066614"/>
                <a:gd name="connsiteX899" fmla="*/ 1520947 w 2082217"/>
                <a:gd name="connsiteY899" fmla="*/ 1970469 h 2066614"/>
                <a:gd name="connsiteX900" fmla="*/ 1493447 w 2082217"/>
                <a:gd name="connsiteY900" fmla="*/ 1977291 h 2066614"/>
                <a:gd name="connsiteX901" fmla="*/ 1465568 w 2082217"/>
                <a:gd name="connsiteY901" fmla="*/ 1982398 h 2066614"/>
                <a:gd name="connsiteX902" fmla="*/ 1437350 w 2082217"/>
                <a:gd name="connsiteY902" fmla="*/ 1985330 h 2066614"/>
                <a:gd name="connsiteX903" fmla="*/ 1430275 w 2082217"/>
                <a:gd name="connsiteY903" fmla="*/ 1985829 h 2066614"/>
                <a:gd name="connsiteX904" fmla="*/ 1426728 w 2082217"/>
                <a:gd name="connsiteY904" fmla="*/ 1986088 h 2066614"/>
                <a:gd name="connsiteX905" fmla="*/ 1423181 w 2082217"/>
                <a:gd name="connsiteY905" fmla="*/ 1986168 h 2066614"/>
                <a:gd name="connsiteX906" fmla="*/ 1408992 w 2082217"/>
                <a:gd name="connsiteY906" fmla="*/ 1986507 h 2066614"/>
                <a:gd name="connsiteX907" fmla="*/ 1394644 w 2082217"/>
                <a:gd name="connsiteY907" fmla="*/ 1986387 h 2066614"/>
                <a:gd name="connsiteX908" fmla="*/ 1380296 w 2082217"/>
                <a:gd name="connsiteY908" fmla="*/ 1985888 h 2066614"/>
                <a:gd name="connsiteX909" fmla="*/ 1323322 w 2082217"/>
                <a:gd name="connsiteY909" fmla="*/ 1980104 h 2066614"/>
                <a:gd name="connsiteX910" fmla="*/ 1214496 w 2082217"/>
                <a:gd name="connsiteY910" fmla="*/ 1948308 h 2066614"/>
                <a:gd name="connsiteX911" fmla="*/ 1121333 w 2082217"/>
                <a:gd name="connsiteY911" fmla="*/ 1886592 h 2066614"/>
                <a:gd name="connsiteX912" fmla="*/ 1116092 w 2082217"/>
                <a:gd name="connsiteY912" fmla="*/ 1881566 h 2066614"/>
                <a:gd name="connsiteX913" fmla="*/ 1111050 w 2082217"/>
                <a:gd name="connsiteY913" fmla="*/ 1876340 h 2066614"/>
                <a:gd name="connsiteX914" fmla="*/ 1101266 w 2082217"/>
                <a:gd name="connsiteY914" fmla="*/ 1865628 h 2066614"/>
                <a:gd name="connsiteX915" fmla="*/ 1099472 w 2082217"/>
                <a:gd name="connsiteY915" fmla="*/ 1863553 h 2066614"/>
                <a:gd name="connsiteX916" fmla="*/ 1097878 w 2082217"/>
                <a:gd name="connsiteY916" fmla="*/ 1861539 h 2066614"/>
                <a:gd name="connsiteX917" fmla="*/ 1094689 w 2082217"/>
                <a:gd name="connsiteY917" fmla="*/ 1857470 h 2066614"/>
                <a:gd name="connsiteX918" fmla="*/ 1088332 w 2082217"/>
                <a:gd name="connsiteY918" fmla="*/ 1849311 h 2066614"/>
                <a:gd name="connsiteX919" fmla="*/ 1082434 w 2082217"/>
                <a:gd name="connsiteY919" fmla="*/ 1840435 h 2066614"/>
                <a:gd name="connsiteX920" fmla="*/ 1076635 w 2082217"/>
                <a:gd name="connsiteY920" fmla="*/ 1831379 h 2066614"/>
                <a:gd name="connsiteX921" fmla="*/ 1072370 w 2082217"/>
                <a:gd name="connsiteY921" fmla="*/ 1825375 h 2066614"/>
                <a:gd name="connsiteX922" fmla="*/ 1070238 w 2082217"/>
                <a:gd name="connsiteY922" fmla="*/ 1822363 h 2066614"/>
                <a:gd name="connsiteX923" fmla="*/ 1069182 w 2082217"/>
                <a:gd name="connsiteY923" fmla="*/ 1820867 h 2066614"/>
                <a:gd name="connsiteX924" fmla="*/ 1068126 w 2082217"/>
                <a:gd name="connsiteY924" fmla="*/ 1819491 h 2066614"/>
                <a:gd name="connsiteX925" fmla="*/ 1059716 w 2082217"/>
                <a:gd name="connsiteY925" fmla="*/ 1810175 h 2066614"/>
                <a:gd name="connsiteX926" fmla="*/ 1055850 w 2082217"/>
                <a:gd name="connsiteY926" fmla="*/ 1806086 h 2066614"/>
                <a:gd name="connsiteX927" fmla="*/ 1052143 w 2082217"/>
                <a:gd name="connsiteY927" fmla="*/ 1802256 h 2066614"/>
                <a:gd name="connsiteX928" fmla="*/ 1050290 w 2082217"/>
                <a:gd name="connsiteY928" fmla="*/ 1800342 h 2066614"/>
                <a:gd name="connsiteX929" fmla="*/ 1049373 w 2082217"/>
                <a:gd name="connsiteY929" fmla="*/ 1799384 h 2066614"/>
                <a:gd name="connsiteX930" fmla="*/ 1048596 w 2082217"/>
                <a:gd name="connsiteY930" fmla="*/ 1798526 h 2066614"/>
                <a:gd name="connsiteX931" fmla="*/ 1045448 w 2082217"/>
                <a:gd name="connsiteY931" fmla="*/ 1795095 h 2066614"/>
                <a:gd name="connsiteX932" fmla="*/ 1042299 w 2082217"/>
                <a:gd name="connsiteY932" fmla="*/ 1791665 h 2066614"/>
                <a:gd name="connsiteX933" fmla="*/ 1041900 w 2082217"/>
                <a:gd name="connsiteY933" fmla="*/ 1791226 h 2066614"/>
                <a:gd name="connsiteX934" fmla="*/ 1041343 w 2082217"/>
                <a:gd name="connsiteY934" fmla="*/ 1790927 h 2066614"/>
                <a:gd name="connsiteX935" fmla="*/ 1040804 w 2082217"/>
                <a:gd name="connsiteY935" fmla="*/ 1791246 h 2066614"/>
                <a:gd name="connsiteX936" fmla="*/ 1040406 w 2082217"/>
                <a:gd name="connsiteY936" fmla="*/ 1791685 h 2066614"/>
                <a:gd name="connsiteX937" fmla="*/ 1038832 w 2082217"/>
                <a:gd name="connsiteY937" fmla="*/ 1793400 h 2066614"/>
                <a:gd name="connsiteX938" fmla="*/ 1035683 w 2082217"/>
                <a:gd name="connsiteY938" fmla="*/ 1796831 h 2066614"/>
                <a:gd name="connsiteX939" fmla="*/ 1034109 w 2082217"/>
                <a:gd name="connsiteY939" fmla="*/ 1798546 h 2066614"/>
                <a:gd name="connsiteX940" fmla="*/ 1033331 w 2082217"/>
                <a:gd name="connsiteY940" fmla="*/ 1799404 h 2066614"/>
                <a:gd name="connsiteX941" fmla="*/ 1032415 w 2082217"/>
                <a:gd name="connsiteY941" fmla="*/ 1800361 h 2066614"/>
                <a:gd name="connsiteX942" fmla="*/ 1024982 w 2082217"/>
                <a:gd name="connsiteY942" fmla="*/ 1808001 h 2066614"/>
                <a:gd name="connsiteX943" fmla="*/ 1022969 w 2082217"/>
                <a:gd name="connsiteY943" fmla="*/ 1810175 h 2066614"/>
                <a:gd name="connsiteX944" fmla="*/ 1020877 w 2082217"/>
                <a:gd name="connsiteY944" fmla="*/ 1812509 h 2066614"/>
                <a:gd name="connsiteX945" fmla="*/ 1016672 w 2082217"/>
                <a:gd name="connsiteY945" fmla="*/ 1817177 h 2066614"/>
                <a:gd name="connsiteX946" fmla="*/ 1014579 w 2082217"/>
                <a:gd name="connsiteY946" fmla="*/ 1819511 h 2066614"/>
                <a:gd name="connsiteX947" fmla="*/ 1013523 w 2082217"/>
                <a:gd name="connsiteY947" fmla="*/ 1820907 h 2066614"/>
                <a:gd name="connsiteX948" fmla="*/ 1012467 w 2082217"/>
                <a:gd name="connsiteY948" fmla="*/ 1822443 h 2066614"/>
                <a:gd name="connsiteX949" fmla="*/ 1008262 w 2082217"/>
                <a:gd name="connsiteY949" fmla="*/ 1828586 h 2066614"/>
                <a:gd name="connsiteX950" fmla="*/ 1004057 w 2082217"/>
                <a:gd name="connsiteY950" fmla="*/ 1834730 h 2066614"/>
                <a:gd name="connsiteX951" fmla="*/ 999853 w 2082217"/>
                <a:gd name="connsiteY951" fmla="*/ 1841053 h 2066614"/>
                <a:gd name="connsiteX952" fmla="*/ 982137 w 2082217"/>
                <a:gd name="connsiteY952" fmla="*/ 1864850 h 2066614"/>
                <a:gd name="connsiteX953" fmla="*/ 974983 w 2082217"/>
                <a:gd name="connsiteY953" fmla="*/ 1872889 h 2066614"/>
                <a:gd name="connsiteX954" fmla="*/ 967828 w 2082217"/>
                <a:gd name="connsiteY954" fmla="*/ 1880329 h 2066614"/>
                <a:gd name="connsiteX955" fmla="*/ 960415 w 2082217"/>
                <a:gd name="connsiteY955" fmla="*/ 1887530 h 2066614"/>
                <a:gd name="connsiteX956" fmla="*/ 952763 w 2082217"/>
                <a:gd name="connsiteY956" fmla="*/ 1894491 h 2066614"/>
                <a:gd name="connsiteX957" fmla="*/ 907666 w 2082217"/>
                <a:gd name="connsiteY957" fmla="*/ 1927643 h 2066614"/>
                <a:gd name="connsiteX958" fmla="*/ 857348 w 2082217"/>
                <a:gd name="connsiteY958" fmla="*/ 1953016 h 2066614"/>
                <a:gd name="connsiteX959" fmla="*/ 747565 w 2082217"/>
                <a:gd name="connsiteY959" fmla="*/ 1981899 h 2066614"/>
                <a:gd name="connsiteX960" fmla="*/ 633558 w 2082217"/>
                <a:gd name="connsiteY960" fmla="*/ 1984412 h 2066614"/>
                <a:gd name="connsiteX961" fmla="*/ 619469 w 2082217"/>
                <a:gd name="connsiteY961" fmla="*/ 1982737 h 2066614"/>
                <a:gd name="connsiteX962" fmla="*/ 605480 w 2082217"/>
                <a:gd name="connsiteY962" fmla="*/ 1980503 h 2066614"/>
                <a:gd name="connsiteX963" fmla="*/ 598485 w 2082217"/>
                <a:gd name="connsiteY963" fmla="*/ 1979346 h 2066614"/>
                <a:gd name="connsiteX964" fmla="*/ 591550 w 2082217"/>
                <a:gd name="connsiteY964" fmla="*/ 1977850 h 2066614"/>
                <a:gd name="connsiteX965" fmla="*/ 577720 w 2082217"/>
                <a:gd name="connsiteY965" fmla="*/ 1974758 h 2066614"/>
                <a:gd name="connsiteX966" fmla="*/ 523855 w 2082217"/>
                <a:gd name="connsiteY966" fmla="*/ 1957344 h 2066614"/>
                <a:gd name="connsiteX967" fmla="*/ 426527 w 2082217"/>
                <a:gd name="connsiteY967" fmla="*/ 1900396 h 2066614"/>
                <a:gd name="connsiteX968" fmla="*/ 421027 w 2082217"/>
                <a:gd name="connsiteY968" fmla="*/ 1895947 h 2066614"/>
                <a:gd name="connsiteX969" fmla="*/ 418277 w 2082217"/>
                <a:gd name="connsiteY969" fmla="*/ 1893713 h 2066614"/>
                <a:gd name="connsiteX970" fmla="*/ 415646 w 2082217"/>
                <a:gd name="connsiteY970" fmla="*/ 1891360 h 2066614"/>
                <a:gd name="connsiteX971" fmla="*/ 405105 w 2082217"/>
                <a:gd name="connsiteY971" fmla="*/ 1881965 h 2066614"/>
                <a:gd name="connsiteX972" fmla="*/ 395021 w 2082217"/>
                <a:gd name="connsiteY972" fmla="*/ 1872071 h 2066614"/>
                <a:gd name="connsiteX973" fmla="*/ 392510 w 2082217"/>
                <a:gd name="connsiteY973" fmla="*/ 1869597 h 2066614"/>
                <a:gd name="connsiteX974" fmla="*/ 390119 w 2082217"/>
                <a:gd name="connsiteY974" fmla="*/ 1867004 h 2066614"/>
                <a:gd name="connsiteX975" fmla="*/ 385316 w 2082217"/>
                <a:gd name="connsiteY975" fmla="*/ 1861838 h 2066614"/>
                <a:gd name="connsiteX976" fmla="*/ 380514 w 2082217"/>
                <a:gd name="connsiteY976" fmla="*/ 1856672 h 2066614"/>
                <a:gd name="connsiteX977" fmla="*/ 375970 w 2082217"/>
                <a:gd name="connsiteY977" fmla="*/ 1851266 h 2066614"/>
                <a:gd name="connsiteX978" fmla="*/ 371426 w 2082217"/>
                <a:gd name="connsiteY978" fmla="*/ 1845861 h 2066614"/>
                <a:gd name="connsiteX979" fmla="*/ 369155 w 2082217"/>
                <a:gd name="connsiteY979" fmla="*/ 1843168 h 2066614"/>
                <a:gd name="connsiteX980" fmla="*/ 367022 w 2082217"/>
                <a:gd name="connsiteY980" fmla="*/ 1840355 h 2066614"/>
                <a:gd name="connsiteX981" fmla="*/ 358493 w 2082217"/>
                <a:gd name="connsiteY981" fmla="*/ 1829125 h 2066614"/>
                <a:gd name="connsiteX982" fmla="*/ 350522 w 2082217"/>
                <a:gd name="connsiteY982" fmla="*/ 1817516 h 2066614"/>
                <a:gd name="connsiteX983" fmla="*/ 326628 w 2082217"/>
                <a:gd name="connsiteY983" fmla="*/ 1775288 h 2066614"/>
                <a:gd name="connsiteX984" fmla="*/ 323978 w 2082217"/>
                <a:gd name="connsiteY984" fmla="*/ 1769823 h 2066614"/>
                <a:gd name="connsiteX985" fmla="*/ 321587 w 2082217"/>
                <a:gd name="connsiteY985" fmla="*/ 1764257 h 2066614"/>
                <a:gd name="connsiteX986" fmla="*/ 316864 w 2082217"/>
                <a:gd name="connsiteY986" fmla="*/ 1753087 h 2066614"/>
                <a:gd name="connsiteX987" fmla="*/ 312739 w 2082217"/>
                <a:gd name="connsiteY987" fmla="*/ 1741697 h 2066614"/>
                <a:gd name="connsiteX988" fmla="*/ 310706 w 2082217"/>
                <a:gd name="connsiteY988" fmla="*/ 1735993 h 2066614"/>
                <a:gd name="connsiteX989" fmla="*/ 308952 w 2082217"/>
                <a:gd name="connsiteY989" fmla="*/ 1730188 h 2066614"/>
                <a:gd name="connsiteX990" fmla="*/ 297912 w 2082217"/>
                <a:gd name="connsiteY990" fmla="*/ 1683053 h 2066614"/>
                <a:gd name="connsiteX991" fmla="*/ 295103 w 2082217"/>
                <a:gd name="connsiteY991" fmla="*/ 1658997 h 2066614"/>
                <a:gd name="connsiteX992" fmla="*/ 294604 w 2082217"/>
                <a:gd name="connsiteY992" fmla="*/ 1652953 h 2066614"/>
                <a:gd name="connsiteX993" fmla="*/ 294345 w 2082217"/>
                <a:gd name="connsiteY993" fmla="*/ 1649941 h 2066614"/>
                <a:gd name="connsiteX994" fmla="*/ 294286 w 2082217"/>
                <a:gd name="connsiteY994" fmla="*/ 1648046 h 2066614"/>
                <a:gd name="connsiteX995" fmla="*/ 294246 w 2082217"/>
                <a:gd name="connsiteY995" fmla="*/ 1645972 h 2066614"/>
                <a:gd name="connsiteX996" fmla="*/ 293967 w 2082217"/>
                <a:gd name="connsiteY996" fmla="*/ 1629436 h 2066614"/>
                <a:gd name="connsiteX997" fmla="*/ 293807 w 2082217"/>
                <a:gd name="connsiteY997" fmla="*/ 1624030 h 2066614"/>
                <a:gd name="connsiteX998" fmla="*/ 293150 w 2082217"/>
                <a:gd name="connsiteY998" fmla="*/ 1619063 h 2066614"/>
                <a:gd name="connsiteX999" fmla="*/ 291854 w 2082217"/>
                <a:gd name="connsiteY999" fmla="*/ 1609130 h 2066614"/>
                <a:gd name="connsiteX1000" fmla="*/ 291535 w 2082217"/>
                <a:gd name="connsiteY1000" fmla="*/ 1606656 h 2066614"/>
                <a:gd name="connsiteX1001" fmla="*/ 291376 w 2082217"/>
                <a:gd name="connsiteY1001" fmla="*/ 1605420 h 2066614"/>
                <a:gd name="connsiteX1002" fmla="*/ 291276 w 2082217"/>
                <a:gd name="connsiteY1002" fmla="*/ 1604801 h 2066614"/>
                <a:gd name="connsiteX1003" fmla="*/ 290878 w 2082217"/>
                <a:gd name="connsiteY1003" fmla="*/ 1604323 h 2066614"/>
                <a:gd name="connsiteX1004" fmla="*/ 286852 w 2082217"/>
                <a:gd name="connsiteY1004" fmla="*/ 1601470 h 2066614"/>
                <a:gd name="connsiteX1005" fmla="*/ 278802 w 2082217"/>
                <a:gd name="connsiteY1005" fmla="*/ 1595765 h 2066614"/>
                <a:gd name="connsiteX1006" fmla="*/ 261504 w 2082217"/>
                <a:gd name="connsiteY1006" fmla="*/ 1586550 h 2066614"/>
                <a:gd name="connsiteX1007" fmla="*/ 257180 w 2082217"/>
                <a:gd name="connsiteY1007" fmla="*/ 1584216 h 2066614"/>
                <a:gd name="connsiteX1008" fmla="*/ 253134 w 2082217"/>
                <a:gd name="connsiteY1008" fmla="*/ 1581962 h 2066614"/>
                <a:gd name="connsiteX1009" fmla="*/ 247036 w 2082217"/>
                <a:gd name="connsiteY1009" fmla="*/ 1578431 h 2066614"/>
                <a:gd name="connsiteX1010" fmla="*/ 235060 w 2082217"/>
                <a:gd name="connsiteY1010" fmla="*/ 1570991 h 2066614"/>
                <a:gd name="connsiteX1011" fmla="*/ 229161 w 2082217"/>
                <a:gd name="connsiteY1011" fmla="*/ 1567141 h 2066614"/>
                <a:gd name="connsiteX1012" fmla="*/ 223402 w 2082217"/>
                <a:gd name="connsiteY1012" fmla="*/ 1563092 h 2066614"/>
                <a:gd name="connsiteX1013" fmla="*/ 180158 w 2082217"/>
                <a:gd name="connsiteY1013" fmla="*/ 1527108 h 2066614"/>
                <a:gd name="connsiteX1014" fmla="*/ 143292 w 2082217"/>
                <a:gd name="connsiteY1014" fmla="*/ 1484681 h 2066614"/>
                <a:gd name="connsiteX1015" fmla="*/ 114058 w 2082217"/>
                <a:gd name="connsiteY1015" fmla="*/ 1436788 h 2066614"/>
                <a:gd name="connsiteX1016" fmla="*/ 108039 w 2082217"/>
                <a:gd name="connsiteY1016" fmla="*/ 1424122 h 2066614"/>
                <a:gd name="connsiteX1017" fmla="*/ 102559 w 2082217"/>
                <a:gd name="connsiteY1017" fmla="*/ 1411216 h 2066614"/>
                <a:gd name="connsiteX1018" fmla="*/ 97697 w 2082217"/>
                <a:gd name="connsiteY1018" fmla="*/ 1398071 h 2066614"/>
                <a:gd name="connsiteX1019" fmla="*/ 93392 w 2082217"/>
                <a:gd name="connsiteY1019" fmla="*/ 1384726 h 2066614"/>
                <a:gd name="connsiteX1020" fmla="*/ 81994 w 2082217"/>
                <a:gd name="connsiteY1020" fmla="*/ 1329892 h 2066614"/>
                <a:gd name="connsiteX1021" fmla="*/ 80320 w 2082217"/>
                <a:gd name="connsiteY1021" fmla="*/ 1273881 h 2066614"/>
                <a:gd name="connsiteX1022" fmla="*/ 88291 w 2082217"/>
                <a:gd name="connsiteY1022" fmla="*/ 1218448 h 2066614"/>
                <a:gd name="connsiteX1023" fmla="*/ 90603 w 2082217"/>
                <a:gd name="connsiteY1023" fmla="*/ 1209273 h 2066614"/>
                <a:gd name="connsiteX1024" fmla="*/ 93094 w 2082217"/>
                <a:gd name="connsiteY1024" fmla="*/ 1200137 h 2066614"/>
                <a:gd name="connsiteX1025" fmla="*/ 96003 w 2082217"/>
                <a:gd name="connsiteY1025" fmla="*/ 1191121 h 2066614"/>
                <a:gd name="connsiteX1026" fmla="*/ 97438 w 2082217"/>
                <a:gd name="connsiteY1026" fmla="*/ 1186613 h 2066614"/>
                <a:gd name="connsiteX1027" fmla="*/ 99092 w 2082217"/>
                <a:gd name="connsiteY1027" fmla="*/ 1182165 h 2066614"/>
                <a:gd name="connsiteX1028" fmla="*/ 102400 w 2082217"/>
                <a:gd name="connsiteY1028" fmla="*/ 1173288 h 2066614"/>
                <a:gd name="connsiteX1029" fmla="*/ 106067 w 2082217"/>
                <a:gd name="connsiteY1029" fmla="*/ 1164552 h 2066614"/>
                <a:gd name="connsiteX1030" fmla="*/ 114018 w 2082217"/>
                <a:gd name="connsiteY1030" fmla="*/ 1147337 h 2066614"/>
                <a:gd name="connsiteX1031" fmla="*/ 118422 w 2082217"/>
                <a:gd name="connsiteY1031" fmla="*/ 1138940 h 2066614"/>
                <a:gd name="connsiteX1032" fmla="*/ 122965 w 2082217"/>
                <a:gd name="connsiteY1032" fmla="*/ 1130622 h 2066614"/>
                <a:gd name="connsiteX1033" fmla="*/ 127848 w 2082217"/>
                <a:gd name="connsiteY1033" fmla="*/ 1122483 h 2066614"/>
                <a:gd name="connsiteX1034" fmla="*/ 130299 w 2082217"/>
                <a:gd name="connsiteY1034" fmla="*/ 1118414 h 2066614"/>
                <a:gd name="connsiteX1035" fmla="*/ 132929 w 2082217"/>
                <a:gd name="connsiteY1035" fmla="*/ 1114465 h 2066614"/>
                <a:gd name="connsiteX1036" fmla="*/ 138170 w 2082217"/>
                <a:gd name="connsiteY1036" fmla="*/ 1106546 h 2066614"/>
                <a:gd name="connsiteX1037" fmla="*/ 143750 w 2082217"/>
                <a:gd name="connsiteY1037" fmla="*/ 1098866 h 2066614"/>
                <a:gd name="connsiteX1038" fmla="*/ 146540 w 2082217"/>
                <a:gd name="connsiteY1038" fmla="*/ 1095016 h 2066614"/>
                <a:gd name="connsiteX1039" fmla="*/ 147277 w 2082217"/>
                <a:gd name="connsiteY1039" fmla="*/ 1094019 h 2066614"/>
                <a:gd name="connsiteX1040" fmla="*/ 148314 w 2082217"/>
                <a:gd name="connsiteY1040" fmla="*/ 1092762 h 2066614"/>
                <a:gd name="connsiteX1041" fmla="*/ 150366 w 2082217"/>
                <a:gd name="connsiteY1041" fmla="*/ 1090249 h 2066614"/>
                <a:gd name="connsiteX1042" fmla="*/ 158596 w 2082217"/>
                <a:gd name="connsiteY1042" fmla="*/ 1080176 h 2066614"/>
                <a:gd name="connsiteX1043" fmla="*/ 160569 w 2082217"/>
                <a:gd name="connsiteY1043" fmla="*/ 1077702 h 2066614"/>
                <a:gd name="connsiteX1044" fmla="*/ 162223 w 2082217"/>
                <a:gd name="connsiteY1044" fmla="*/ 1075209 h 2066614"/>
                <a:gd name="connsiteX1045" fmla="*/ 165551 w 2082217"/>
                <a:gd name="connsiteY1045" fmla="*/ 1070202 h 2066614"/>
                <a:gd name="connsiteX1046" fmla="*/ 168879 w 2082217"/>
                <a:gd name="connsiteY1046" fmla="*/ 1065196 h 2066614"/>
                <a:gd name="connsiteX1047" fmla="*/ 170533 w 2082217"/>
                <a:gd name="connsiteY1047" fmla="*/ 1062702 h 2066614"/>
                <a:gd name="connsiteX1048" fmla="*/ 171310 w 2082217"/>
                <a:gd name="connsiteY1048" fmla="*/ 1061426 h 2066614"/>
                <a:gd name="connsiteX1049" fmla="*/ 171131 w 2082217"/>
                <a:gd name="connsiteY1049" fmla="*/ 1059989 h 2066614"/>
                <a:gd name="connsiteX1050" fmla="*/ 170254 w 2082217"/>
                <a:gd name="connsiteY1050" fmla="*/ 1054285 h 2066614"/>
                <a:gd name="connsiteX1051" fmla="*/ 170035 w 2082217"/>
                <a:gd name="connsiteY1051" fmla="*/ 1052848 h 2066614"/>
                <a:gd name="connsiteX1052" fmla="*/ 169696 w 2082217"/>
                <a:gd name="connsiteY1052" fmla="*/ 1051352 h 2066614"/>
                <a:gd name="connsiteX1053" fmla="*/ 168999 w 2082217"/>
                <a:gd name="connsiteY1053" fmla="*/ 1048360 h 2066614"/>
                <a:gd name="connsiteX1054" fmla="*/ 168301 w 2082217"/>
                <a:gd name="connsiteY1054" fmla="*/ 1045368 h 2066614"/>
                <a:gd name="connsiteX1055" fmla="*/ 167943 w 2082217"/>
                <a:gd name="connsiteY1055" fmla="*/ 1043872 h 2066614"/>
                <a:gd name="connsiteX1056" fmla="*/ 167444 w 2082217"/>
                <a:gd name="connsiteY1056" fmla="*/ 1042336 h 2066614"/>
                <a:gd name="connsiteX1057" fmla="*/ 165472 w 2082217"/>
                <a:gd name="connsiteY1057" fmla="*/ 1036233 h 2066614"/>
                <a:gd name="connsiteX1058" fmla="*/ 163598 w 2082217"/>
                <a:gd name="connsiteY1058" fmla="*/ 1030109 h 2066614"/>
                <a:gd name="connsiteX1059" fmla="*/ 161765 w 2082217"/>
                <a:gd name="connsiteY1059" fmla="*/ 1023866 h 2066614"/>
                <a:gd name="connsiteX1060" fmla="*/ 159513 w 2082217"/>
                <a:gd name="connsiteY1060" fmla="*/ 1015109 h 2066614"/>
                <a:gd name="connsiteX1061" fmla="*/ 155807 w 2082217"/>
                <a:gd name="connsiteY1061" fmla="*/ 997396 h 2066614"/>
                <a:gd name="connsiteX1062" fmla="*/ 151163 w 2082217"/>
                <a:gd name="connsiteY1062" fmla="*/ 941784 h 2066614"/>
                <a:gd name="connsiteX1063" fmla="*/ 152738 w 2082217"/>
                <a:gd name="connsiteY1063" fmla="*/ 913878 h 2066614"/>
                <a:gd name="connsiteX1064" fmla="*/ 153455 w 2082217"/>
                <a:gd name="connsiteY1064" fmla="*/ 906936 h 2066614"/>
                <a:gd name="connsiteX1065" fmla="*/ 154312 w 2082217"/>
                <a:gd name="connsiteY1065" fmla="*/ 900015 h 2066614"/>
                <a:gd name="connsiteX1066" fmla="*/ 156703 w 2082217"/>
                <a:gd name="connsiteY1066" fmla="*/ 886251 h 2066614"/>
                <a:gd name="connsiteX1067" fmla="*/ 159712 w 2082217"/>
                <a:gd name="connsiteY1067" fmla="*/ 872628 h 2066614"/>
                <a:gd name="connsiteX1068" fmla="*/ 161366 w 2082217"/>
                <a:gd name="connsiteY1068" fmla="*/ 865845 h 2066614"/>
                <a:gd name="connsiteX1069" fmla="*/ 162184 w 2082217"/>
                <a:gd name="connsiteY1069" fmla="*/ 862455 h 2066614"/>
                <a:gd name="connsiteX1070" fmla="*/ 163220 w 2082217"/>
                <a:gd name="connsiteY1070" fmla="*/ 859123 h 2066614"/>
                <a:gd name="connsiteX1071" fmla="*/ 167425 w 2082217"/>
                <a:gd name="connsiteY1071" fmla="*/ 845799 h 2066614"/>
                <a:gd name="connsiteX1072" fmla="*/ 168501 w 2082217"/>
                <a:gd name="connsiteY1072" fmla="*/ 842468 h 2066614"/>
                <a:gd name="connsiteX1073" fmla="*/ 169776 w 2082217"/>
                <a:gd name="connsiteY1073" fmla="*/ 839216 h 2066614"/>
                <a:gd name="connsiteX1074" fmla="*/ 172327 w 2082217"/>
                <a:gd name="connsiteY1074" fmla="*/ 832714 h 2066614"/>
                <a:gd name="connsiteX1075" fmla="*/ 183646 w 2082217"/>
                <a:gd name="connsiteY1075" fmla="*/ 807181 h 2066614"/>
                <a:gd name="connsiteX1076" fmla="*/ 190322 w 2082217"/>
                <a:gd name="connsiteY1076" fmla="*/ 794914 h 2066614"/>
                <a:gd name="connsiteX1077" fmla="*/ 193690 w 2082217"/>
                <a:gd name="connsiteY1077" fmla="*/ 788790 h 2066614"/>
                <a:gd name="connsiteX1078" fmla="*/ 197436 w 2082217"/>
                <a:gd name="connsiteY1078" fmla="*/ 782886 h 2066614"/>
                <a:gd name="connsiteX1079" fmla="*/ 201960 w 2082217"/>
                <a:gd name="connsiteY1079" fmla="*/ 775825 h 2066614"/>
                <a:gd name="connsiteX1080" fmla="*/ 204211 w 2082217"/>
                <a:gd name="connsiteY1080" fmla="*/ 772294 h 2066614"/>
                <a:gd name="connsiteX1081" fmla="*/ 206663 w 2082217"/>
                <a:gd name="connsiteY1081" fmla="*/ 768883 h 2066614"/>
                <a:gd name="connsiteX1082" fmla="*/ 216607 w 2082217"/>
                <a:gd name="connsiteY1082" fmla="*/ 755359 h 2066614"/>
                <a:gd name="connsiteX1083" fmla="*/ 227388 w 2082217"/>
                <a:gd name="connsiteY1083" fmla="*/ 742493 h 2066614"/>
                <a:gd name="connsiteX1084" fmla="*/ 233047 w 2082217"/>
                <a:gd name="connsiteY1084" fmla="*/ 736290 h 2066614"/>
                <a:gd name="connsiteX1085" fmla="*/ 238846 w 2082217"/>
                <a:gd name="connsiteY1085" fmla="*/ 730206 h 2066614"/>
                <a:gd name="connsiteX1086" fmla="*/ 250903 w 2082217"/>
                <a:gd name="connsiteY1086" fmla="*/ 718517 h 2066614"/>
                <a:gd name="connsiteX1087" fmla="*/ 257060 w 2082217"/>
                <a:gd name="connsiteY1087" fmla="*/ 712792 h 2066614"/>
                <a:gd name="connsiteX1088" fmla="*/ 263537 w 2082217"/>
                <a:gd name="connsiteY1088" fmla="*/ 707447 h 2066614"/>
                <a:gd name="connsiteX1089" fmla="*/ 270053 w 2082217"/>
                <a:gd name="connsiteY1089" fmla="*/ 702141 h 2066614"/>
                <a:gd name="connsiteX1090" fmla="*/ 273301 w 2082217"/>
                <a:gd name="connsiteY1090" fmla="*/ 699488 h 2066614"/>
                <a:gd name="connsiteX1091" fmla="*/ 276729 w 2082217"/>
                <a:gd name="connsiteY1091" fmla="*/ 697054 h 2066614"/>
                <a:gd name="connsiteX1092" fmla="*/ 285178 w 2082217"/>
                <a:gd name="connsiteY1092" fmla="*/ 691010 h 2066614"/>
                <a:gd name="connsiteX1093" fmla="*/ 295083 w 2082217"/>
                <a:gd name="connsiteY1093" fmla="*/ 684408 h 2066614"/>
                <a:gd name="connsiteX1094" fmla="*/ 306501 w 2082217"/>
                <a:gd name="connsiteY1094" fmla="*/ 675093 h 2066614"/>
                <a:gd name="connsiteX1095" fmla="*/ 312221 w 2082217"/>
                <a:gd name="connsiteY1095" fmla="*/ 670445 h 2066614"/>
                <a:gd name="connsiteX1096" fmla="*/ 313655 w 2082217"/>
                <a:gd name="connsiteY1096" fmla="*/ 669288 h 2066614"/>
                <a:gd name="connsiteX1097" fmla="*/ 314373 w 2082217"/>
                <a:gd name="connsiteY1097" fmla="*/ 668710 h 2066614"/>
                <a:gd name="connsiteX1098" fmla="*/ 314951 w 2082217"/>
                <a:gd name="connsiteY1098" fmla="*/ 668031 h 2066614"/>
                <a:gd name="connsiteX1099" fmla="*/ 315170 w 2082217"/>
                <a:gd name="connsiteY1099" fmla="*/ 664640 h 2066614"/>
                <a:gd name="connsiteX1100" fmla="*/ 315110 w 2082217"/>
                <a:gd name="connsiteY1100" fmla="*/ 650019 h 2066614"/>
                <a:gd name="connsiteX1101" fmla="*/ 313237 w 2082217"/>
                <a:gd name="connsiteY1101" fmla="*/ 634321 h 2066614"/>
                <a:gd name="connsiteX1102" fmla="*/ 312480 w 2082217"/>
                <a:gd name="connsiteY1102" fmla="*/ 626542 h 2066614"/>
                <a:gd name="connsiteX1103" fmla="*/ 312221 w 2082217"/>
                <a:gd name="connsiteY1103" fmla="*/ 623171 h 2066614"/>
                <a:gd name="connsiteX1104" fmla="*/ 312041 w 2082217"/>
                <a:gd name="connsiteY1104" fmla="*/ 620398 h 2066614"/>
                <a:gd name="connsiteX1105" fmla="*/ 311643 w 2082217"/>
                <a:gd name="connsiteY1105" fmla="*/ 609287 h 2066614"/>
                <a:gd name="connsiteX1106" fmla="*/ 311742 w 2082217"/>
                <a:gd name="connsiteY1106" fmla="*/ 598157 h 2066614"/>
                <a:gd name="connsiteX1107" fmla="*/ 311862 w 2082217"/>
                <a:gd name="connsiteY1107" fmla="*/ 592592 h 2066614"/>
                <a:gd name="connsiteX1108" fmla="*/ 312221 w 2082217"/>
                <a:gd name="connsiteY1108" fmla="*/ 587047 h 2066614"/>
                <a:gd name="connsiteX1109" fmla="*/ 321168 w 2082217"/>
                <a:gd name="connsiteY1109" fmla="*/ 532312 h 2066614"/>
                <a:gd name="connsiteX1110" fmla="*/ 340937 w 2082217"/>
                <a:gd name="connsiteY1110" fmla="*/ 480450 h 2066614"/>
                <a:gd name="connsiteX1111" fmla="*/ 370430 w 2082217"/>
                <a:gd name="connsiteY1111" fmla="*/ 433295 h 2066614"/>
                <a:gd name="connsiteX1112" fmla="*/ 408313 w 2082217"/>
                <a:gd name="connsiteY1112" fmla="*/ 392404 h 2066614"/>
                <a:gd name="connsiteX1113" fmla="*/ 461122 w 2082217"/>
                <a:gd name="connsiteY1113" fmla="*/ 354345 h 2066614"/>
                <a:gd name="connsiteX1114" fmla="*/ 490217 w 2082217"/>
                <a:gd name="connsiteY1114" fmla="*/ 339584 h 2066614"/>
                <a:gd name="connsiteX1115" fmla="*/ 505442 w 2082217"/>
                <a:gd name="connsiteY1115" fmla="*/ 333341 h 2066614"/>
                <a:gd name="connsiteX1116" fmla="*/ 509327 w 2082217"/>
                <a:gd name="connsiteY1116" fmla="*/ 331865 h 2066614"/>
                <a:gd name="connsiteX1117" fmla="*/ 511280 w 2082217"/>
                <a:gd name="connsiteY1117" fmla="*/ 331127 h 2066614"/>
                <a:gd name="connsiteX1118" fmla="*/ 512516 w 2082217"/>
                <a:gd name="connsiteY1118" fmla="*/ 330708 h 2066614"/>
                <a:gd name="connsiteX1119" fmla="*/ 513891 w 2082217"/>
                <a:gd name="connsiteY1119" fmla="*/ 330269 h 2066614"/>
                <a:gd name="connsiteX1120" fmla="*/ 524831 w 2082217"/>
                <a:gd name="connsiteY1120" fmla="*/ 326679 h 2066614"/>
                <a:gd name="connsiteX1121" fmla="*/ 528697 w 2082217"/>
                <a:gd name="connsiteY1121" fmla="*/ 325342 h 2066614"/>
                <a:gd name="connsiteX1122" fmla="*/ 532264 w 2082217"/>
                <a:gd name="connsiteY1122" fmla="*/ 323766 h 2066614"/>
                <a:gd name="connsiteX1123" fmla="*/ 539379 w 2082217"/>
                <a:gd name="connsiteY1123" fmla="*/ 320615 h 2066614"/>
                <a:gd name="connsiteX1124" fmla="*/ 542946 w 2082217"/>
                <a:gd name="connsiteY1124" fmla="*/ 319039 h 2066614"/>
                <a:gd name="connsiteX1125" fmla="*/ 543803 w 2082217"/>
                <a:gd name="connsiteY1125" fmla="*/ 318600 h 2066614"/>
                <a:gd name="connsiteX1126" fmla="*/ 544281 w 2082217"/>
                <a:gd name="connsiteY1126" fmla="*/ 317742 h 2066614"/>
                <a:gd name="connsiteX1127" fmla="*/ 545118 w 2082217"/>
                <a:gd name="connsiteY1127" fmla="*/ 315987 h 2066614"/>
                <a:gd name="connsiteX1128" fmla="*/ 548486 w 2082217"/>
                <a:gd name="connsiteY1128" fmla="*/ 308926 h 2066614"/>
                <a:gd name="connsiteX1129" fmla="*/ 551814 w 2082217"/>
                <a:gd name="connsiteY1129" fmla="*/ 301825 h 2066614"/>
                <a:gd name="connsiteX1130" fmla="*/ 554624 w 2082217"/>
                <a:gd name="connsiteY1130" fmla="*/ 294105 h 2066614"/>
                <a:gd name="connsiteX1131" fmla="*/ 557433 w 2082217"/>
                <a:gd name="connsiteY1131" fmla="*/ 286386 h 2066614"/>
                <a:gd name="connsiteX1132" fmla="*/ 558649 w 2082217"/>
                <a:gd name="connsiteY1132" fmla="*/ 283254 h 2066614"/>
                <a:gd name="connsiteX1133" fmla="*/ 559765 w 2082217"/>
                <a:gd name="connsiteY1133" fmla="*/ 280501 h 2066614"/>
                <a:gd name="connsiteX1134" fmla="*/ 579832 w 2082217"/>
                <a:gd name="connsiteY1134" fmla="*/ 237576 h 2066614"/>
                <a:gd name="connsiteX1135" fmla="*/ 610302 w 2082217"/>
                <a:gd name="connsiteY1135" fmla="*/ 190002 h 2066614"/>
                <a:gd name="connsiteX1136" fmla="*/ 647627 w 2082217"/>
                <a:gd name="connsiteY1136" fmla="*/ 148213 h 2066614"/>
                <a:gd name="connsiteX1137" fmla="*/ 691548 w 2082217"/>
                <a:gd name="connsiteY1137" fmla="*/ 114363 h 2066614"/>
                <a:gd name="connsiteX1138" fmla="*/ 741109 w 2082217"/>
                <a:gd name="connsiteY1138" fmla="*/ 90985 h 2066614"/>
                <a:gd name="connsiteX1139" fmla="*/ 767434 w 2082217"/>
                <a:gd name="connsiteY1139" fmla="*/ 83904 h 2066614"/>
                <a:gd name="connsiteX1140" fmla="*/ 774129 w 2082217"/>
                <a:gd name="connsiteY1140" fmla="*/ 82727 h 2066614"/>
                <a:gd name="connsiteX1141" fmla="*/ 777477 w 2082217"/>
                <a:gd name="connsiteY1141" fmla="*/ 82129 h 2066614"/>
                <a:gd name="connsiteX1142" fmla="*/ 780845 w 2082217"/>
                <a:gd name="connsiteY1142" fmla="*/ 81710 h 2066614"/>
                <a:gd name="connsiteX1143" fmla="*/ 787601 w 2082217"/>
                <a:gd name="connsiteY1143" fmla="*/ 80852 h 2066614"/>
                <a:gd name="connsiteX1144" fmla="*/ 794376 w 2082217"/>
                <a:gd name="connsiteY1144" fmla="*/ 80333 h 2066614"/>
                <a:gd name="connsiteX1145" fmla="*/ 807967 w 2082217"/>
                <a:gd name="connsiteY1145" fmla="*/ 79775 h 2066614"/>
                <a:gd name="connsiteX1146" fmla="*/ 821956 w 2082217"/>
                <a:gd name="connsiteY1146" fmla="*/ 80054 h 2066614"/>
                <a:gd name="connsiteX1147" fmla="*/ 825464 w 2082217"/>
                <a:gd name="connsiteY1147" fmla="*/ 80134 h 2066614"/>
                <a:gd name="connsiteX1148" fmla="*/ 828951 w 2082217"/>
                <a:gd name="connsiteY1148" fmla="*/ 80393 h 2066614"/>
                <a:gd name="connsiteX1149" fmla="*/ 835926 w 2082217"/>
                <a:gd name="connsiteY1149" fmla="*/ 80912 h 2066614"/>
                <a:gd name="connsiteX1150" fmla="*/ 842881 w 2082217"/>
                <a:gd name="connsiteY1150" fmla="*/ 81490 h 2066614"/>
                <a:gd name="connsiteX1151" fmla="*/ 849776 w 2082217"/>
                <a:gd name="connsiteY1151" fmla="*/ 82388 h 2066614"/>
                <a:gd name="connsiteX1152" fmla="*/ 903501 w 2082217"/>
                <a:gd name="connsiteY1152" fmla="*/ 95034 h 2066614"/>
                <a:gd name="connsiteX1153" fmla="*/ 952404 w 2082217"/>
                <a:gd name="connsiteY1153" fmla="*/ 119370 h 2066614"/>
                <a:gd name="connsiteX1154" fmla="*/ 978510 w 2082217"/>
                <a:gd name="connsiteY1154" fmla="*/ 139357 h 2066614"/>
                <a:gd name="connsiteX1155" fmla="*/ 981619 w 2082217"/>
                <a:gd name="connsiteY1155" fmla="*/ 142069 h 2066614"/>
                <a:gd name="connsiteX1156" fmla="*/ 984568 w 2082217"/>
                <a:gd name="connsiteY1156" fmla="*/ 144962 h 2066614"/>
                <a:gd name="connsiteX1157" fmla="*/ 988275 w 2082217"/>
                <a:gd name="connsiteY1157" fmla="*/ 148592 h 2066614"/>
                <a:gd name="connsiteX1158" fmla="*/ 992400 w 2082217"/>
                <a:gd name="connsiteY1158" fmla="*/ 152801 h 2066614"/>
                <a:gd name="connsiteX1159" fmla="*/ 1000291 w 2082217"/>
                <a:gd name="connsiteY1159" fmla="*/ 161957 h 2066614"/>
                <a:gd name="connsiteX1160" fmla="*/ 1007963 w 2082217"/>
                <a:gd name="connsiteY1160" fmla="*/ 171431 h 2066614"/>
                <a:gd name="connsiteX1161" fmla="*/ 1016931 w 2082217"/>
                <a:gd name="connsiteY1161" fmla="*/ 181145 h 2066614"/>
                <a:gd name="connsiteX1162" fmla="*/ 1025918 w 2082217"/>
                <a:gd name="connsiteY1162" fmla="*/ 189902 h 2066614"/>
                <a:gd name="connsiteX1163" fmla="*/ 1027014 w 2082217"/>
                <a:gd name="connsiteY1163" fmla="*/ 190920 h 2066614"/>
                <a:gd name="connsiteX1164" fmla="*/ 1027971 w 2082217"/>
                <a:gd name="connsiteY1164" fmla="*/ 191737 h 2066614"/>
                <a:gd name="connsiteX1165" fmla="*/ 1029884 w 2082217"/>
                <a:gd name="connsiteY1165" fmla="*/ 193353 h 2066614"/>
                <a:gd name="connsiteX1166" fmla="*/ 1033710 w 2082217"/>
                <a:gd name="connsiteY1166" fmla="*/ 196584 h 2066614"/>
                <a:gd name="connsiteX1167" fmla="*/ 1037536 w 2082217"/>
                <a:gd name="connsiteY1167" fmla="*/ 199816 h 2066614"/>
                <a:gd name="connsiteX1168" fmla="*/ 1039449 w 2082217"/>
                <a:gd name="connsiteY1168" fmla="*/ 201432 h 2066614"/>
                <a:gd name="connsiteX1169" fmla="*/ 1040406 w 2082217"/>
                <a:gd name="connsiteY1169" fmla="*/ 202249 h 2066614"/>
                <a:gd name="connsiteX1170" fmla="*/ 1040884 w 2082217"/>
                <a:gd name="connsiteY1170" fmla="*/ 202648 h 2066614"/>
                <a:gd name="connsiteX1171" fmla="*/ 1041582 w 2082217"/>
                <a:gd name="connsiteY1171" fmla="*/ 202628 h 2066614"/>
                <a:gd name="connsiteX1172" fmla="*/ 1049234 w 2082217"/>
                <a:gd name="connsiteY1172" fmla="*/ 196166 h 2066614"/>
                <a:gd name="connsiteX1173" fmla="*/ 1053060 w 2082217"/>
                <a:gd name="connsiteY1173" fmla="*/ 192934 h 2066614"/>
                <a:gd name="connsiteX1174" fmla="*/ 1057105 w 2082217"/>
                <a:gd name="connsiteY1174" fmla="*/ 189344 h 2066614"/>
                <a:gd name="connsiteX1175" fmla="*/ 1066093 w 2082217"/>
                <a:gd name="connsiteY1175" fmla="*/ 180567 h 2066614"/>
                <a:gd name="connsiteX1176" fmla="*/ 1070557 w 2082217"/>
                <a:gd name="connsiteY1176" fmla="*/ 176079 h 2066614"/>
                <a:gd name="connsiteX1177" fmla="*/ 1071673 w 2082217"/>
                <a:gd name="connsiteY1177" fmla="*/ 174902 h 2066614"/>
                <a:gd name="connsiteX1178" fmla="*/ 1072789 w 2082217"/>
                <a:gd name="connsiteY1178" fmla="*/ 173526 h 2066614"/>
                <a:gd name="connsiteX1179" fmla="*/ 1075021 w 2082217"/>
                <a:gd name="connsiteY1179" fmla="*/ 170753 h 2066614"/>
                <a:gd name="connsiteX1180" fmla="*/ 1093354 w 2082217"/>
                <a:gd name="connsiteY1180" fmla="*/ 149350 h 2066614"/>
                <a:gd name="connsiteX1181" fmla="*/ 1101206 w 2082217"/>
                <a:gd name="connsiteY1181" fmla="*/ 141670 h 2066614"/>
                <a:gd name="connsiteX1182" fmla="*/ 1108499 w 2082217"/>
                <a:gd name="connsiteY1182" fmla="*/ 135447 h 2066614"/>
                <a:gd name="connsiteX1183" fmla="*/ 1123605 w 2082217"/>
                <a:gd name="connsiteY1183" fmla="*/ 123698 h 2066614"/>
                <a:gd name="connsiteX1184" fmla="*/ 1131556 w 2082217"/>
                <a:gd name="connsiteY1184" fmla="*/ 118392 h 2066614"/>
                <a:gd name="connsiteX1185" fmla="*/ 1139647 w 2082217"/>
                <a:gd name="connsiteY1185" fmla="*/ 113286 h 2066614"/>
                <a:gd name="connsiteX1186" fmla="*/ 1244189 w 2082217"/>
                <a:gd name="connsiteY1186" fmla="*/ 81072 h 2066614"/>
                <a:gd name="connsiteX1187" fmla="*/ 1258138 w 2082217"/>
                <a:gd name="connsiteY1187" fmla="*/ 80094 h 2066614"/>
                <a:gd name="connsiteX1188" fmla="*/ 1272148 w 2082217"/>
                <a:gd name="connsiteY1188" fmla="*/ 40559 h 2066614"/>
                <a:gd name="connsiteX1189" fmla="*/ 1256465 w 2082217"/>
                <a:gd name="connsiteY1189" fmla="*/ 40938 h 2066614"/>
                <a:gd name="connsiteX1190" fmla="*/ 1240762 w 2082217"/>
                <a:gd name="connsiteY1190" fmla="*/ 42055 h 2066614"/>
                <a:gd name="connsiteX1191" fmla="*/ 1178587 w 2082217"/>
                <a:gd name="connsiteY1191" fmla="*/ 54023 h 2066614"/>
                <a:gd name="connsiteX1192" fmla="*/ 1119979 w 2082217"/>
                <a:gd name="connsiteY1192" fmla="*/ 79476 h 2066614"/>
                <a:gd name="connsiteX1193" fmla="*/ 1110473 w 2082217"/>
                <a:gd name="connsiteY1193" fmla="*/ 85460 h 2066614"/>
                <a:gd name="connsiteX1194" fmla="*/ 1101147 w 2082217"/>
                <a:gd name="connsiteY1194" fmla="*/ 91703 h 2066614"/>
                <a:gd name="connsiteX1195" fmla="*/ 1083431 w 2082217"/>
                <a:gd name="connsiteY1195" fmla="*/ 105467 h 2066614"/>
                <a:gd name="connsiteX1196" fmla="*/ 1074922 w 2082217"/>
                <a:gd name="connsiteY1196" fmla="*/ 112767 h 2066614"/>
                <a:gd name="connsiteX1197" fmla="*/ 1067907 w 2082217"/>
                <a:gd name="connsiteY1197" fmla="*/ 119629 h 2066614"/>
                <a:gd name="connsiteX1198" fmla="*/ 1058322 w 2082217"/>
                <a:gd name="connsiteY1198" fmla="*/ 129882 h 2066614"/>
                <a:gd name="connsiteX1199" fmla="*/ 1053858 w 2082217"/>
                <a:gd name="connsiteY1199" fmla="*/ 135287 h 2066614"/>
                <a:gd name="connsiteX1200" fmla="*/ 1049534 w 2082217"/>
                <a:gd name="connsiteY1200" fmla="*/ 140813 h 2066614"/>
                <a:gd name="connsiteX1201" fmla="*/ 1041563 w 2082217"/>
                <a:gd name="connsiteY1201" fmla="*/ 152342 h 2066614"/>
                <a:gd name="connsiteX1202" fmla="*/ 1041184 w 2082217"/>
                <a:gd name="connsiteY1202" fmla="*/ 152362 h 2066614"/>
                <a:gd name="connsiteX1203" fmla="*/ 1040925 w 2082217"/>
                <a:gd name="connsiteY1203" fmla="*/ 152003 h 2066614"/>
                <a:gd name="connsiteX1204" fmla="*/ 1040427 w 2082217"/>
                <a:gd name="connsiteY1204" fmla="*/ 151285 h 2066614"/>
                <a:gd name="connsiteX1205" fmla="*/ 1039430 w 2082217"/>
                <a:gd name="connsiteY1205" fmla="*/ 149829 h 2066614"/>
                <a:gd name="connsiteX1206" fmla="*/ 1037457 w 2082217"/>
                <a:gd name="connsiteY1206" fmla="*/ 146937 h 2066614"/>
                <a:gd name="connsiteX1207" fmla="*/ 1033472 w 2082217"/>
                <a:gd name="connsiteY1207" fmla="*/ 141172 h 2066614"/>
                <a:gd name="connsiteX1208" fmla="*/ 1029147 w 2082217"/>
                <a:gd name="connsiteY1208" fmla="*/ 135647 h 2066614"/>
                <a:gd name="connsiteX1209" fmla="*/ 1024723 w 2082217"/>
                <a:gd name="connsiteY1209" fmla="*/ 130221 h 2066614"/>
                <a:gd name="connsiteX1210" fmla="*/ 1020718 w 2082217"/>
                <a:gd name="connsiteY1210" fmla="*/ 125733 h 2066614"/>
                <a:gd name="connsiteX1211" fmla="*/ 1016593 w 2082217"/>
                <a:gd name="connsiteY1211" fmla="*/ 121345 h 2066614"/>
                <a:gd name="connsiteX1212" fmla="*/ 1011730 w 2082217"/>
                <a:gd name="connsiteY1212" fmla="*/ 116577 h 2066614"/>
                <a:gd name="connsiteX1213" fmla="*/ 1008283 w 2082217"/>
                <a:gd name="connsiteY1213" fmla="*/ 113226 h 2066614"/>
                <a:gd name="connsiteX1214" fmla="*/ 1004656 w 2082217"/>
                <a:gd name="connsiteY1214" fmla="*/ 110055 h 2066614"/>
                <a:gd name="connsiteX1215" fmla="*/ 974067 w 2082217"/>
                <a:gd name="connsiteY1215" fmla="*/ 86637 h 2066614"/>
                <a:gd name="connsiteX1216" fmla="*/ 916794 w 2082217"/>
                <a:gd name="connsiteY1216" fmla="*/ 58133 h 2066614"/>
                <a:gd name="connsiteX1217" fmla="*/ 855017 w 2082217"/>
                <a:gd name="connsiteY1217" fmla="*/ 43551 h 2066614"/>
                <a:gd name="connsiteX1218" fmla="*/ 847186 w 2082217"/>
                <a:gd name="connsiteY1218" fmla="*/ 42534 h 2066614"/>
                <a:gd name="connsiteX1219" fmla="*/ 839334 w 2082217"/>
                <a:gd name="connsiteY1219" fmla="*/ 41856 h 2066614"/>
                <a:gd name="connsiteX1220" fmla="*/ 831483 w 2082217"/>
                <a:gd name="connsiteY1220" fmla="*/ 41257 h 2066614"/>
                <a:gd name="connsiteX1221" fmla="*/ 827557 w 2082217"/>
                <a:gd name="connsiteY1221" fmla="*/ 40978 h 2066614"/>
                <a:gd name="connsiteX1222" fmla="*/ 823631 w 2082217"/>
                <a:gd name="connsiteY1222" fmla="*/ 40878 h 2066614"/>
                <a:gd name="connsiteX1223" fmla="*/ 807908 w 2082217"/>
                <a:gd name="connsiteY1223" fmla="*/ 40579 h 2066614"/>
                <a:gd name="connsiteX1224" fmla="*/ 791806 w 2082217"/>
                <a:gd name="connsiteY1224" fmla="*/ 41237 h 2066614"/>
                <a:gd name="connsiteX1225" fmla="*/ 783775 w 2082217"/>
                <a:gd name="connsiteY1225" fmla="*/ 41876 h 2066614"/>
                <a:gd name="connsiteX1226" fmla="*/ 775784 w 2082217"/>
                <a:gd name="connsiteY1226" fmla="*/ 42873 h 2066614"/>
                <a:gd name="connsiteX1227" fmla="*/ 771779 w 2082217"/>
                <a:gd name="connsiteY1227" fmla="*/ 43392 h 2066614"/>
                <a:gd name="connsiteX1228" fmla="*/ 767813 w 2082217"/>
                <a:gd name="connsiteY1228" fmla="*/ 44090 h 2066614"/>
                <a:gd name="connsiteX1229" fmla="*/ 759882 w 2082217"/>
                <a:gd name="connsiteY1229" fmla="*/ 45486 h 2066614"/>
                <a:gd name="connsiteX1230" fmla="*/ 728834 w 2082217"/>
                <a:gd name="connsiteY1230" fmla="*/ 53824 h 2066614"/>
                <a:gd name="connsiteX1231" fmla="*/ 671103 w 2082217"/>
                <a:gd name="connsiteY1231" fmla="*/ 81032 h 2066614"/>
                <a:gd name="connsiteX1232" fmla="*/ 620964 w 2082217"/>
                <a:gd name="connsiteY1232" fmla="*/ 119629 h 2066614"/>
                <a:gd name="connsiteX1233" fmla="*/ 579156 w 2082217"/>
                <a:gd name="connsiteY1233" fmla="*/ 166425 h 2066614"/>
                <a:gd name="connsiteX1234" fmla="*/ 545517 w 2082217"/>
                <a:gd name="connsiteY1234" fmla="*/ 218945 h 2066614"/>
                <a:gd name="connsiteX1235" fmla="*/ 523577 w 2082217"/>
                <a:gd name="connsiteY1235" fmla="*/ 265880 h 2066614"/>
                <a:gd name="connsiteX1236" fmla="*/ 522361 w 2082217"/>
                <a:gd name="connsiteY1236" fmla="*/ 268872 h 2066614"/>
                <a:gd name="connsiteX1237" fmla="*/ 521305 w 2082217"/>
                <a:gd name="connsiteY1237" fmla="*/ 271505 h 2066614"/>
                <a:gd name="connsiteX1238" fmla="*/ 519830 w 2082217"/>
                <a:gd name="connsiteY1238" fmla="*/ 275455 h 2066614"/>
                <a:gd name="connsiteX1239" fmla="*/ 517001 w 2082217"/>
                <a:gd name="connsiteY1239" fmla="*/ 283354 h 2066614"/>
                <a:gd name="connsiteX1240" fmla="*/ 515665 w 2082217"/>
                <a:gd name="connsiteY1240" fmla="*/ 287323 h 2066614"/>
                <a:gd name="connsiteX1241" fmla="*/ 515327 w 2082217"/>
                <a:gd name="connsiteY1241" fmla="*/ 288321 h 2066614"/>
                <a:gd name="connsiteX1242" fmla="*/ 515127 w 2082217"/>
                <a:gd name="connsiteY1242" fmla="*/ 288799 h 2066614"/>
                <a:gd name="connsiteX1243" fmla="*/ 514629 w 2082217"/>
                <a:gd name="connsiteY1243" fmla="*/ 288979 h 2066614"/>
                <a:gd name="connsiteX1244" fmla="*/ 512616 w 2082217"/>
                <a:gd name="connsiteY1244" fmla="*/ 289577 h 2066614"/>
                <a:gd name="connsiteX1245" fmla="*/ 504625 w 2082217"/>
                <a:gd name="connsiteY1245" fmla="*/ 292011 h 2066614"/>
                <a:gd name="connsiteX1246" fmla="*/ 499085 w 2082217"/>
                <a:gd name="connsiteY1246" fmla="*/ 293886 h 2066614"/>
                <a:gd name="connsiteX1247" fmla="*/ 498388 w 2082217"/>
                <a:gd name="connsiteY1247" fmla="*/ 294125 h 2066614"/>
                <a:gd name="connsiteX1248" fmla="*/ 497591 w 2082217"/>
                <a:gd name="connsiteY1248" fmla="*/ 294405 h 2066614"/>
                <a:gd name="connsiteX1249" fmla="*/ 495498 w 2082217"/>
                <a:gd name="connsiteY1249" fmla="*/ 295202 h 2066614"/>
                <a:gd name="connsiteX1250" fmla="*/ 491294 w 2082217"/>
                <a:gd name="connsiteY1250" fmla="*/ 296798 h 2066614"/>
                <a:gd name="connsiteX1251" fmla="*/ 474454 w 2082217"/>
                <a:gd name="connsiteY1251" fmla="*/ 303720 h 2066614"/>
                <a:gd name="connsiteX1252" fmla="*/ 441753 w 2082217"/>
                <a:gd name="connsiteY1252" fmla="*/ 320316 h 2066614"/>
                <a:gd name="connsiteX1253" fmla="*/ 382288 w 2082217"/>
                <a:gd name="connsiteY1253" fmla="*/ 363182 h 2066614"/>
                <a:gd name="connsiteX1254" fmla="*/ 339463 w 2082217"/>
                <a:gd name="connsiteY1254" fmla="*/ 409419 h 2066614"/>
                <a:gd name="connsiteX1255" fmla="*/ 305984 w 2082217"/>
                <a:gd name="connsiteY1255" fmla="*/ 462957 h 2066614"/>
                <a:gd name="connsiteX1256" fmla="*/ 283466 w 2082217"/>
                <a:gd name="connsiteY1256" fmla="*/ 522099 h 2066614"/>
                <a:gd name="connsiteX1257" fmla="*/ 273243 w 2082217"/>
                <a:gd name="connsiteY1257" fmla="*/ 584593 h 2066614"/>
                <a:gd name="connsiteX1258" fmla="*/ 272844 w 2082217"/>
                <a:gd name="connsiteY1258" fmla="*/ 590916 h 2066614"/>
                <a:gd name="connsiteX1259" fmla="*/ 272704 w 2082217"/>
                <a:gd name="connsiteY1259" fmla="*/ 597260 h 2066614"/>
                <a:gd name="connsiteX1260" fmla="*/ 272585 w 2082217"/>
                <a:gd name="connsiteY1260" fmla="*/ 609926 h 2066614"/>
                <a:gd name="connsiteX1261" fmla="*/ 273043 w 2082217"/>
                <a:gd name="connsiteY1261" fmla="*/ 622592 h 2066614"/>
                <a:gd name="connsiteX1262" fmla="*/ 273402 w 2082217"/>
                <a:gd name="connsiteY1262" fmla="*/ 628337 h 2066614"/>
                <a:gd name="connsiteX1263" fmla="*/ 273761 w 2082217"/>
                <a:gd name="connsiteY1263" fmla="*/ 632426 h 2066614"/>
                <a:gd name="connsiteX1264" fmla="*/ 275933 w 2082217"/>
                <a:gd name="connsiteY1264" fmla="*/ 648324 h 2066614"/>
                <a:gd name="connsiteX1265" fmla="*/ 276291 w 2082217"/>
                <a:gd name="connsiteY1265" fmla="*/ 650299 h 2066614"/>
                <a:gd name="connsiteX1266" fmla="*/ 274677 w 2082217"/>
                <a:gd name="connsiteY1266" fmla="*/ 651436 h 2066614"/>
                <a:gd name="connsiteX1267" fmla="*/ 271270 w 2082217"/>
                <a:gd name="connsiteY1267" fmla="*/ 653550 h 2066614"/>
                <a:gd name="connsiteX1268" fmla="*/ 264474 w 2082217"/>
                <a:gd name="connsiteY1268" fmla="*/ 657799 h 2066614"/>
                <a:gd name="connsiteX1269" fmla="*/ 259552 w 2082217"/>
                <a:gd name="connsiteY1269" fmla="*/ 661269 h 2066614"/>
                <a:gd name="connsiteX1270" fmla="*/ 253494 w 2082217"/>
                <a:gd name="connsiteY1270" fmla="*/ 665598 h 2066614"/>
                <a:gd name="connsiteX1271" fmla="*/ 249668 w 2082217"/>
                <a:gd name="connsiteY1271" fmla="*/ 668351 h 2066614"/>
                <a:gd name="connsiteX1272" fmla="*/ 246001 w 2082217"/>
                <a:gd name="connsiteY1272" fmla="*/ 671323 h 2066614"/>
                <a:gd name="connsiteX1273" fmla="*/ 238688 w 2082217"/>
                <a:gd name="connsiteY1273" fmla="*/ 677287 h 2066614"/>
                <a:gd name="connsiteX1274" fmla="*/ 231414 w 2082217"/>
                <a:gd name="connsiteY1274" fmla="*/ 683311 h 2066614"/>
                <a:gd name="connsiteX1275" fmla="*/ 224479 w 2082217"/>
                <a:gd name="connsiteY1275" fmla="*/ 689714 h 2066614"/>
                <a:gd name="connsiteX1276" fmla="*/ 210928 w 2082217"/>
                <a:gd name="connsiteY1276" fmla="*/ 702859 h 2066614"/>
                <a:gd name="connsiteX1277" fmla="*/ 204412 w 2082217"/>
                <a:gd name="connsiteY1277" fmla="*/ 709701 h 2066614"/>
                <a:gd name="connsiteX1278" fmla="*/ 198055 w 2082217"/>
                <a:gd name="connsiteY1278" fmla="*/ 716682 h 2066614"/>
                <a:gd name="connsiteX1279" fmla="*/ 185918 w 2082217"/>
                <a:gd name="connsiteY1279" fmla="*/ 731164 h 2066614"/>
                <a:gd name="connsiteX1280" fmla="*/ 174719 w 2082217"/>
                <a:gd name="connsiteY1280" fmla="*/ 746383 h 2066614"/>
                <a:gd name="connsiteX1281" fmla="*/ 171969 w 2082217"/>
                <a:gd name="connsiteY1281" fmla="*/ 750233 h 2066614"/>
                <a:gd name="connsiteX1282" fmla="*/ 169418 w 2082217"/>
                <a:gd name="connsiteY1282" fmla="*/ 754202 h 2066614"/>
                <a:gd name="connsiteX1283" fmla="*/ 164317 w 2082217"/>
                <a:gd name="connsiteY1283" fmla="*/ 762161 h 2066614"/>
                <a:gd name="connsiteX1284" fmla="*/ 160092 w 2082217"/>
                <a:gd name="connsiteY1284" fmla="*/ 768823 h 2066614"/>
                <a:gd name="connsiteX1285" fmla="*/ 156266 w 2082217"/>
                <a:gd name="connsiteY1285" fmla="*/ 775725 h 2066614"/>
                <a:gd name="connsiteX1286" fmla="*/ 148733 w 2082217"/>
                <a:gd name="connsiteY1286" fmla="*/ 789568 h 2066614"/>
                <a:gd name="connsiteX1287" fmla="*/ 135939 w 2082217"/>
                <a:gd name="connsiteY1287" fmla="*/ 818392 h 2066614"/>
                <a:gd name="connsiteX1288" fmla="*/ 133070 w 2082217"/>
                <a:gd name="connsiteY1288" fmla="*/ 825732 h 2066614"/>
                <a:gd name="connsiteX1289" fmla="*/ 131635 w 2082217"/>
                <a:gd name="connsiteY1289" fmla="*/ 829402 h 2066614"/>
                <a:gd name="connsiteX1290" fmla="*/ 130419 w 2082217"/>
                <a:gd name="connsiteY1290" fmla="*/ 833152 h 2066614"/>
                <a:gd name="connsiteX1291" fmla="*/ 125657 w 2082217"/>
                <a:gd name="connsiteY1291" fmla="*/ 848193 h 2066614"/>
                <a:gd name="connsiteX1292" fmla="*/ 124501 w 2082217"/>
                <a:gd name="connsiteY1292" fmla="*/ 851962 h 2066614"/>
                <a:gd name="connsiteX1293" fmla="*/ 123564 w 2082217"/>
                <a:gd name="connsiteY1293" fmla="*/ 855792 h 2066614"/>
                <a:gd name="connsiteX1294" fmla="*/ 121691 w 2082217"/>
                <a:gd name="connsiteY1294" fmla="*/ 863452 h 2066614"/>
                <a:gd name="connsiteX1295" fmla="*/ 118283 w 2082217"/>
                <a:gd name="connsiteY1295" fmla="*/ 878851 h 2066614"/>
                <a:gd name="connsiteX1296" fmla="*/ 115593 w 2082217"/>
                <a:gd name="connsiteY1296" fmla="*/ 894410 h 2066614"/>
                <a:gd name="connsiteX1297" fmla="*/ 114616 w 2082217"/>
                <a:gd name="connsiteY1297" fmla="*/ 902229 h 2066614"/>
                <a:gd name="connsiteX1298" fmla="*/ 113799 w 2082217"/>
                <a:gd name="connsiteY1298" fmla="*/ 910068 h 2066614"/>
                <a:gd name="connsiteX1299" fmla="*/ 112026 w 2082217"/>
                <a:gd name="connsiteY1299" fmla="*/ 941544 h 2066614"/>
                <a:gd name="connsiteX1300" fmla="*/ 117287 w 2082217"/>
                <a:gd name="connsiteY1300" fmla="*/ 1004337 h 2066614"/>
                <a:gd name="connsiteX1301" fmla="*/ 121492 w 2082217"/>
                <a:gd name="connsiteY1301" fmla="*/ 1024344 h 2066614"/>
                <a:gd name="connsiteX1302" fmla="*/ 124022 w 2082217"/>
                <a:gd name="connsiteY1302" fmla="*/ 1034258 h 2066614"/>
                <a:gd name="connsiteX1303" fmla="*/ 125796 w 2082217"/>
                <a:gd name="connsiteY1303" fmla="*/ 1040382 h 2066614"/>
                <a:gd name="connsiteX1304" fmla="*/ 129961 w 2082217"/>
                <a:gd name="connsiteY1304" fmla="*/ 1052689 h 2066614"/>
                <a:gd name="connsiteX1305" fmla="*/ 130200 w 2082217"/>
                <a:gd name="connsiteY1305" fmla="*/ 1053467 h 2066614"/>
                <a:gd name="connsiteX1306" fmla="*/ 129702 w 2082217"/>
                <a:gd name="connsiteY1306" fmla="*/ 1054105 h 2066614"/>
                <a:gd name="connsiteX1307" fmla="*/ 128626 w 2082217"/>
                <a:gd name="connsiteY1307" fmla="*/ 1055322 h 2066614"/>
                <a:gd name="connsiteX1308" fmla="*/ 126493 w 2082217"/>
                <a:gd name="connsiteY1308" fmla="*/ 1057775 h 2066614"/>
                <a:gd name="connsiteX1309" fmla="*/ 122269 w 2082217"/>
                <a:gd name="connsiteY1309" fmla="*/ 1062702 h 2066614"/>
                <a:gd name="connsiteX1310" fmla="*/ 117825 w 2082217"/>
                <a:gd name="connsiteY1310" fmla="*/ 1068268 h 2066614"/>
                <a:gd name="connsiteX1311" fmla="*/ 116709 w 2082217"/>
                <a:gd name="connsiteY1311" fmla="*/ 1069664 h 2066614"/>
                <a:gd name="connsiteX1312" fmla="*/ 116151 w 2082217"/>
                <a:gd name="connsiteY1312" fmla="*/ 1070362 h 2066614"/>
                <a:gd name="connsiteX1313" fmla="*/ 115394 w 2082217"/>
                <a:gd name="connsiteY1313" fmla="*/ 1071399 h 2066614"/>
                <a:gd name="connsiteX1314" fmla="*/ 112265 w 2082217"/>
                <a:gd name="connsiteY1314" fmla="*/ 1075688 h 2066614"/>
                <a:gd name="connsiteX1315" fmla="*/ 106047 w 2082217"/>
                <a:gd name="connsiteY1315" fmla="*/ 1084265 h 2066614"/>
                <a:gd name="connsiteX1316" fmla="*/ 100189 w 2082217"/>
                <a:gd name="connsiteY1316" fmla="*/ 1093102 h 2066614"/>
                <a:gd name="connsiteX1317" fmla="*/ 97259 w 2082217"/>
                <a:gd name="connsiteY1317" fmla="*/ 1097530 h 2066614"/>
                <a:gd name="connsiteX1318" fmla="*/ 94509 w 2082217"/>
                <a:gd name="connsiteY1318" fmla="*/ 1102058 h 2066614"/>
                <a:gd name="connsiteX1319" fmla="*/ 89049 w 2082217"/>
                <a:gd name="connsiteY1319" fmla="*/ 1111154 h 2066614"/>
                <a:gd name="connsiteX1320" fmla="*/ 83947 w 2082217"/>
                <a:gd name="connsiteY1320" fmla="*/ 1120469 h 2066614"/>
                <a:gd name="connsiteX1321" fmla="*/ 79025 w 2082217"/>
                <a:gd name="connsiteY1321" fmla="*/ 1129884 h 2066614"/>
                <a:gd name="connsiteX1322" fmla="*/ 70098 w 2082217"/>
                <a:gd name="connsiteY1322" fmla="*/ 1149153 h 2066614"/>
                <a:gd name="connsiteX1323" fmla="*/ 65992 w 2082217"/>
                <a:gd name="connsiteY1323" fmla="*/ 1158947 h 2066614"/>
                <a:gd name="connsiteX1324" fmla="*/ 62266 w 2082217"/>
                <a:gd name="connsiteY1324" fmla="*/ 1168900 h 2066614"/>
                <a:gd name="connsiteX1325" fmla="*/ 60433 w 2082217"/>
                <a:gd name="connsiteY1325" fmla="*/ 1173887 h 2066614"/>
                <a:gd name="connsiteX1326" fmla="*/ 58798 w 2082217"/>
                <a:gd name="connsiteY1326" fmla="*/ 1178953 h 2066614"/>
                <a:gd name="connsiteX1327" fmla="*/ 55550 w 2082217"/>
                <a:gd name="connsiteY1327" fmla="*/ 1189086 h 2066614"/>
                <a:gd name="connsiteX1328" fmla="*/ 52740 w 2082217"/>
                <a:gd name="connsiteY1328" fmla="*/ 1199339 h 2066614"/>
                <a:gd name="connsiteX1329" fmla="*/ 50130 w 2082217"/>
                <a:gd name="connsiteY1329" fmla="*/ 1209652 h 2066614"/>
                <a:gd name="connsiteX1330" fmla="*/ 41182 w 2082217"/>
                <a:gd name="connsiteY1330" fmla="*/ 1271846 h 2066614"/>
                <a:gd name="connsiteX1331" fmla="*/ 43055 w 2082217"/>
                <a:gd name="connsiteY1331" fmla="*/ 1334620 h 2066614"/>
                <a:gd name="connsiteX1332" fmla="*/ 55829 w 2082217"/>
                <a:gd name="connsiteY1332" fmla="*/ 1396136 h 2066614"/>
                <a:gd name="connsiteX1333" fmla="*/ 60652 w 2082217"/>
                <a:gd name="connsiteY1333" fmla="*/ 1411096 h 2066614"/>
                <a:gd name="connsiteX1334" fmla="*/ 66112 w 2082217"/>
                <a:gd name="connsiteY1334" fmla="*/ 1425837 h 2066614"/>
                <a:gd name="connsiteX1335" fmla="*/ 72250 w 2082217"/>
                <a:gd name="connsiteY1335" fmla="*/ 1440299 h 2066614"/>
                <a:gd name="connsiteX1336" fmla="*/ 79005 w 2082217"/>
                <a:gd name="connsiteY1336" fmla="*/ 1454481 h 2066614"/>
                <a:gd name="connsiteX1337" fmla="*/ 111687 w 2082217"/>
                <a:gd name="connsiteY1337" fmla="*/ 1507999 h 2066614"/>
                <a:gd name="connsiteX1338" fmla="*/ 152739 w 2082217"/>
                <a:gd name="connsiteY1338" fmla="*/ 1555273 h 2066614"/>
                <a:gd name="connsiteX1339" fmla="*/ 200805 w 2082217"/>
                <a:gd name="connsiteY1339" fmla="*/ 1595267 h 2066614"/>
                <a:gd name="connsiteX1340" fmla="*/ 207201 w 2082217"/>
                <a:gd name="connsiteY1340" fmla="*/ 1599755 h 2066614"/>
                <a:gd name="connsiteX1341" fmla="*/ 213738 w 2082217"/>
                <a:gd name="connsiteY1341" fmla="*/ 1604023 h 2066614"/>
                <a:gd name="connsiteX1342" fmla="*/ 227010 w 2082217"/>
                <a:gd name="connsiteY1342" fmla="*/ 1612282 h 2066614"/>
                <a:gd name="connsiteX1343" fmla="*/ 233765 w 2082217"/>
                <a:gd name="connsiteY1343" fmla="*/ 1616191 h 2066614"/>
                <a:gd name="connsiteX1344" fmla="*/ 238409 w 2082217"/>
                <a:gd name="connsiteY1344" fmla="*/ 1618784 h 2066614"/>
                <a:gd name="connsiteX1345" fmla="*/ 247316 w 2082217"/>
                <a:gd name="connsiteY1345" fmla="*/ 1623392 h 2066614"/>
                <a:gd name="connsiteX1346" fmla="*/ 252298 w 2082217"/>
                <a:gd name="connsiteY1346" fmla="*/ 1625746 h 2066614"/>
                <a:gd name="connsiteX1347" fmla="*/ 254789 w 2082217"/>
                <a:gd name="connsiteY1347" fmla="*/ 1626923 h 2066614"/>
                <a:gd name="connsiteX1348" fmla="*/ 255008 w 2082217"/>
                <a:gd name="connsiteY1348" fmla="*/ 1627501 h 2066614"/>
                <a:gd name="connsiteX1349" fmla="*/ 255008 w 2082217"/>
                <a:gd name="connsiteY1349" fmla="*/ 1628199 h 2066614"/>
                <a:gd name="connsiteX1350" fmla="*/ 254969 w 2082217"/>
                <a:gd name="connsiteY1350" fmla="*/ 1629576 h 2066614"/>
                <a:gd name="connsiteX1351" fmla="*/ 254849 w 2082217"/>
                <a:gd name="connsiteY1351" fmla="*/ 1635081 h 2066614"/>
                <a:gd name="connsiteX1352" fmla="*/ 254849 w 2082217"/>
                <a:gd name="connsiteY1352" fmla="*/ 1640586 h 2066614"/>
                <a:gd name="connsiteX1353" fmla="*/ 255088 w 2082217"/>
                <a:gd name="connsiteY1353" fmla="*/ 1649762 h 2066614"/>
                <a:gd name="connsiteX1354" fmla="*/ 255128 w 2082217"/>
                <a:gd name="connsiteY1354" fmla="*/ 1650899 h 2066614"/>
                <a:gd name="connsiteX1355" fmla="*/ 255188 w 2082217"/>
                <a:gd name="connsiteY1355" fmla="*/ 1652215 h 2066614"/>
                <a:gd name="connsiteX1356" fmla="*/ 255467 w 2082217"/>
                <a:gd name="connsiteY1356" fmla="*/ 1655586 h 2066614"/>
                <a:gd name="connsiteX1357" fmla="*/ 256005 w 2082217"/>
                <a:gd name="connsiteY1357" fmla="*/ 1662328 h 2066614"/>
                <a:gd name="connsiteX1358" fmla="*/ 259153 w 2082217"/>
                <a:gd name="connsiteY1358" fmla="*/ 1689237 h 2066614"/>
                <a:gd name="connsiteX1359" fmla="*/ 271489 w 2082217"/>
                <a:gd name="connsiteY1359" fmla="*/ 1741937 h 2066614"/>
                <a:gd name="connsiteX1360" fmla="*/ 273462 w 2082217"/>
                <a:gd name="connsiteY1360" fmla="*/ 1748420 h 2066614"/>
                <a:gd name="connsiteX1361" fmla="*/ 275734 w 2082217"/>
                <a:gd name="connsiteY1361" fmla="*/ 1754803 h 2066614"/>
                <a:gd name="connsiteX1362" fmla="*/ 280357 w 2082217"/>
                <a:gd name="connsiteY1362" fmla="*/ 1767529 h 2066614"/>
                <a:gd name="connsiteX1363" fmla="*/ 285618 w 2082217"/>
                <a:gd name="connsiteY1363" fmla="*/ 1779996 h 2066614"/>
                <a:gd name="connsiteX1364" fmla="*/ 288288 w 2082217"/>
                <a:gd name="connsiteY1364" fmla="*/ 1786199 h 2066614"/>
                <a:gd name="connsiteX1365" fmla="*/ 291237 w 2082217"/>
                <a:gd name="connsiteY1365" fmla="*/ 1792283 h 2066614"/>
                <a:gd name="connsiteX1366" fmla="*/ 317841 w 2082217"/>
                <a:gd name="connsiteY1366" fmla="*/ 1839298 h 2066614"/>
                <a:gd name="connsiteX1367" fmla="*/ 326709 w 2082217"/>
                <a:gd name="connsiteY1367" fmla="*/ 1852204 h 2066614"/>
                <a:gd name="connsiteX1368" fmla="*/ 336175 w 2082217"/>
                <a:gd name="connsiteY1368" fmla="*/ 1864671 h 2066614"/>
                <a:gd name="connsiteX1369" fmla="*/ 338546 w 2082217"/>
                <a:gd name="connsiteY1369" fmla="*/ 1867782 h 2066614"/>
                <a:gd name="connsiteX1370" fmla="*/ 341057 w 2082217"/>
                <a:gd name="connsiteY1370" fmla="*/ 1870774 h 2066614"/>
                <a:gd name="connsiteX1371" fmla="*/ 346079 w 2082217"/>
                <a:gd name="connsiteY1371" fmla="*/ 1876758 h 2066614"/>
                <a:gd name="connsiteX1372" fmla="*/ 351121 w 2082217"/>
                <a:gd name="connsiteY1372" fmla="*/ 1882743 h 2066614"/>
                <a:gd name="connsiteX1373" fmla="*/ 356422 w 2082217"/>
                <a:gd name="connsiteY1373" fmla="*/ 1888487 h 2066614"/>
                <a:gd name="connsiteX1374" fmla="*/ 361742 w 2082217"/>
                <a:gd name="connsiteY1374" fmla="*/ 1894212 h 2066614"/>
                <a:gd name="connsiteX1375" fmla="*/ 364393 w 2082217"/>
                <a:gd name="connsiteY1375" fmla="*/ 1897065 h 2066614"/>
                <a:gd name="connsiteX1376" fmla="*/ 367183 w 2082217"/>
                <a:gd name="connsiteY1376" fmla="*/ 1899797 h 2066614"/>
                <a:gd name="connsiteX1377" fmla="*/ 378342 w 2082217"/>
                <a:gd name="connsiteY1377" fmla="*/ 1910728 h 2066614"/>
                <a:gd name="connsiteX1378" fmla="*/ 390000 w 2082217"/>
                <a:gd name="connsiteY1378" fmla="*/ 1921121 h 2066614"/>
                <a:gd name="connsiteX1379" fmla="*/ 392910 w 2082217"/>
                <a:gd name="connsiteY1379" fmla="*/ 1923714 h 2066614"/>
                <a:gd name="connsiteX1380" fmla="*/ 395939 w 2082217"/>
                <a:gd name="connsiteY1380" fmla="*/ 1926167 h 2066614"/>
                <a:gd name="connsiteX1381" fmla="*/ 401997 w 2082217"/>
                <a:gd name="connsiteY1381" fmla="*/ 1931074 h 2066614"/>
                <a:gd name="connsiteX1382" fmla="*/ 509169 w 2082217"/>
                <a:gd name="connsiteY1382" fmla="*/ 1993807 h 2066614"/>
                <a:gd name="connsiteX1383" fmla="*/ 568335 w 2082217"/>
                <a:gd name="connsiteY1383" fmla="*/ 2012937 h 2066614"/>
                <a:gd name="connsiteX1384" fmla="*/ 583500 w 2082217"/>
                <a:gd name="connsiteY1384" fmla="*/ 2016328 h 2066614"/>
                <a:gd name="connsiteX1385" fmla="*/ 591092 w 2082217"/>
                <a:gd name="connsiteY1385" fmla="*/ 2017963 h 2066614"/>
                <a:gd name="connsiteX1386" fmla="*/ 598765 w 2082217"/>
                <a:gd name="connsiteY1386" fmla="*/ 2019240 h 2066614"/>
                <a:gd name="connsiteX1387" fmla="*/ 614109 w 2082217"/>
                <a:gd name="connsiteY1387" fmla="*/ 2021673 h 2066614"/>
                <a:gd name="connsiteX1388" fmla="*/ 629533 w 2082217"/>
                <a:gd name="connsiteY1388" fmla="*/ 2023508 h 2066614"/>
                <a:gd name="connsiteX1389" fmla="*/ 637265 w 2082217"/>
                <a:gd name="connsiteY1389" fmla="*/ 2024207 h 2066614"/>
                <a:gd name="connsiteX1390" fmla="*/ 645017 w 2082217"/>
                <a:gd name="connsiteY1390" fmla="*/ 2024765 h 2066614"/>
                <a:gd name="connsiteX1391" fmla="*/ 652769 w 2082217"/>
                <a:gd name="connsiteY1391" fmla="*/ 2025304 h 2066614"/>
                <a:gd name="connsiteX1392" fmla="*/ 660521 w 2082217"/>
                <a:gd name="connsiteY1392" fmla="*/ 2025543 h 2066614"/>
                <a:gd name="connsiteX1393" fmla="*/ 676045 w 2082217"/>
                <a:gd name="connsiteY1393" fmla="*/ 2025882 h 2066614"/>
                <a:gd name="connsiteX1394" fmla="*/ 691390 w 2082217"/>
                <a:gd name="connsiteY1394" fmla="*/ 2025683 h 2066614"/>
                <a:gd name="connsiteX1395" fmla="*/ 752728 w 2082217"/>
                <a:gd name="connsiteY1395" fmla="*/ 2020836 h 2066614"/>
                <a:gd name="connsiteX1396" fmla="*/ 872255 w 2082217"/>
                <a:gd name="connsiteY1396" fmla="*/ 1989339 h 2066614"/>
                <a:gd name="connsiteX1397" fmla="*/ 927993 w 2082217"/>
                <a:gd name="connsiteY1397" fmla="*/ 1961214 h 2066614"/>
                <a:gd name="connsiteX1398" fmla="*/ 978590 w 2082217"/>
                <a:gd name="connsiteY1398" fmla="*/ 1924013 h 2066614"/>
                <a:gd name="connsiteX1399" fmla="*/ 987219 w 2082217"/>
                <a:gd name="connsiteY1399" fmla="*/ 1916174 h 2066614"/>
                <a:gd name="connsiteX1400" fmla="*/ 995589 w 2082217"/>
                <a:gd name="connsiteY1400" fmla="*/ 1908035 h 2066614"/>
                <a:gd name="connsiteX1401" fmla="*/ 1003680 w 2082217"/>
                <a:gd name="connsiteY1401" fmla="*/ 1899618 h 2066614"/>
                <a:gd name="connsiteX1402" fmla="*/ 1011153 w 2082217"/>
                <a:gd name="connsiteY1402" fmla="*/ 1891220 h 2066614"/>
                <a:gd name="connsiteX1403" fmla="*/ 1028868 w 2082217"/>
                <a:gd name="connsiteY1403" fmla="*/ 1867443 h 2066614"/>
                <a:gd name="connsiteX1404" fmla="*/ 1032774 w 2082217"/>
                <a:gd name="connsiteY1404" fmla="*/ 1861140 h 2066614"/>
                <a:gd name="connsiteX1405" fmla="*/ 1036441 w 2082217"/>
                <a:gd name="connsiteY1405" fmla="*/ 1854697 h 2066614"/>
                <a:gd name="connsiteX1406" fmla="*/ 1039869 w 2082217"/>
                <a:gd name="connsiteY1406" fmla="*/ 1848115 h 2066614"/>
                <a:gd name="connsiteX1407" fmla="*/ 1040726 w 2082217"/>
                <a:gd name="connsiteY1407" fmla="*/ 1846459 h 2066614"/>
                <a:gd name="connsiteX1408" fmla="*/ 1040945 w 2082217"/>
                <a:gd name="connsiteY1408" fmla="*/ 1846040 h 2066614"/>
                <a:gd name="connsiteX1409" fmla="*/ 1041244 w 2082217"/>
                <a:gd name="connsiteY1409" fmla="*/ 1845741 h 2066614"/>
                <a:gd name="connsiteX1410" fmla="*/ 1041563 w 2082217"/>
                <a:gd name="connsiteY1410" fmla="*/ 1846040 h 2066614"/>
                <a:gd name="connsiteX1411" fmla="*/ 1041782 w 2082217"/>
                <a:gd name="connsiteY1411" fmla="*/ 1846459 h 2066614"/>
                <a:gd name="connsiteX1412" fmla="*/ 1043476 w 2082217"/>
                <a:gd name="connsiteY1412" fmla="*/ 1849750 h 2066614"/>
                <a:gd name="connsiteX1413" fmla="*/ 1058800 w 2082217"/>
                <a:gd name="connsiteY1413" fmla="*/ 1875123 h 2066614"/>
                <a:gd name="connsiteX1414" fmla="*/ 1064998 w 2082217"/>
                <a:gd name="connsiteY1414" fmla="*/ 1883501 h 2066614"/>
                <a:gd name="connsiteX1415" fmla="*/ 1068286 w 2082217"/>
                <a:gd name="connsiteY1415" fmla="*/ 1887550 h 2066614"/>
                <a:gd name="connsiteX1416" fmla="*/ 1069940 w 2082217"/>
                <a:gd name="connsiteY1416" fmla="*/ 1889565 h 2066614"/>
                <a:gd name="connsiteX1417" fmla="*/ 1070777 w 2082217"/>
                <a:gd name="connsiteY1417" fmla="*/ 1890562 h 2066614"/>
                <a:gd name="connsiteX1418" fmla="*/ 1071534 w 2082217"/>
                <a:gd name="connsiteY1418" fmla="*/ 1891400 h 2066614"/>
                <a:gd name="connsiteX1419" fmla="*/ 1082594 w 2082217"/>
                <a:gd name="connsiteY1419" fmla="*/ 1903547 h 2066614"/>
                <a:gd name="connsiteX1420" fmla="*/ 1088293 w 2082217"/>
                <a:gd name="connsiteY1420" fmla="*/ 1909452 h 2066614"/>
                <a:gd name="connsiteX1421" fmla="*/ 1094212 w 2082217"/>
                <a:gd name="connsiteY1421" fmla="*/ 1915137 h 2066614"/>
                <a:gd name="connsiteX1422" fmla="*/ 1143454 w 2082217"/>
                <a:gd name="connsiteY1422" fmla="*/ 1954193 h 2066614"/>
                <a:gd name="connsiteX1423" fmla="*/ 1198315 w 2082217"/>
                <a:gd name="connsiteY1423" fmla="*/ 1984193 h 2066614"/>
                <a:gd name="connsiteX1424" fmla="*/ 1317046 w 2082217"/>
                <a:gd name="connsiteY1424" fmla="*/ 2018941 h 2066614"/>
                <a:gd name="connsiteX1425" fmla="*/ 1378304 w 2082217"/>
                <a:gd name="connsiteY1425" fmla="*/ 2025164 h 2066614"/>
                <a:gd name="connsiteX1426" fmla="*/ 1393649 w 2082217"/>
                <a:gd name="connsiteY1426" fmla="*/ 2025703 h 2066614"/>
                <a:gd name="connsiteX1427" fmla="*/ 1409033 w 2082217"/>
                <a:gd name="connsiteY1427" fmla="*/ 2025822 h 2066614"/>
                <a:gd name="connsiteX1428" fmla="*/ 1424557 w 2082217"/>
                <a:gd name="connsiteY1428" fmla="*/ 2025463 h 2066614"/>
                <a:gd name="connsiteX1429" fmla="*/ 1428443 w 2082217"/>
                <a:gd name="connsiteY1429" fmla="*/ 2025363 h 2066614"/>
                <a:gd name="connsiteX1430" fmla="*/ 1432309 w 2082217"/>
                <a:gd name="connsiteY1430" fmla="*/ 2025104 h 2066614"/>
                <a:gd name="connsiteX1431" fmla="*/ 1440061 w 2082217"/>
                <a:gd name="connsiteY1431" fmla="*/ 2024566 h 2066614"/>
                <a:gd name="connsiteX1432" fmla="*/ 1470969 w 2082217"/>
                <a:gd name="connsiteY1432" fmla="*/ 2021354 h 2066614"/>
                <a:gd name="connsiteX1433" fmla="*/ 1501538 w 2082217"/>
                <a:gd name="connsiteY1433" fmla="*/ 2015769 h 2066614"/>
                <a:gd name="connsiteX1434" fmla="*/ 1531709 w 2082217"/>
                <a:gd name="connsiteY1434" fmla="*/ 2008269 h 2066614"/>
                <a:gd name="connsiteX1435" fmla="*/ 1561222 w 2082217"/>
                <a:gd name="connsiteY1435" fmla="*/ 1998435 h 2066614"/>
                <a:gd name="connsiteX1436" fmla="*/ 1575730 w 2082217"/>
                <a:gd name="connsiteY1436" fmla="*/ 1992810 h 2066614"/>
                <a:gd name="connsiteX1437" fmla="*/ 1590038 w 2082217"/>
                <a:gd name="connsiteY1437" fmla="*/ 1986706 h 2066614"/>
                <a:gd name="connsiteX1438" fmla="*/ 1604087 w 2082217"/>
                <a:gd name="connsiteY1438" fmla="*/ 1979984 h 2066614"/>
                <a:gd name="connsiteX1439" fmla="*/ 1611022 w 2082217"/>
                <a:gd name="connsiteY1439" fmla="*/ 1976434 h 2066614"/>
                <a:gd name="connsiteX1440" fmla="*/ 1617877 w 2082217"/>
                <a:gd name="connsiteY1440" fmla="*/ 1972743 h 2066614"/>
                <a:gd name="connsiteX1441" fmla="*/ 1670268 w 2082217"/>
                <a:gd name="connsiteY1441" fmla="*/ 1939073 h 2066614"/>
                <a:gd name="connsiteX1442" fmla="*/ 1717178 w 2082217"/>
                <a:gd name="connsiteY1442" fmla="*/ 1897982 h 2066614"/>
                <a:gd name="connsiteX1443" fmla="*/ 1757253 w 2082217"/>
                <a:gd name="connsiteY1443" fmla="*/ 1850070 h 2066614"/>
                <a:gd name="connsiteX1444" fmla="*/ 1765344 w 2082217"/>
                <a:gd name="connsiteY1444" fmla="*/ 1838261 h 2066614"/>
                <a:gd name="connsiteX1445" fmla="*/ 1772936 w 2082217"/>
                <a:gd name="connsiteY1445" fmla="*/ 1826113 h 2066614"/>
                <a:gd name="connsiteX1446" fmla="*/ 1776683 w 2082217"/>
                <a:gd name="connsiteY1446" fmla="*/ 1820009 h 2066614"/>
                <a:gd name="connsiteX1447" fmla="*/ 1780130 w 2082217"/>
                <a:gd name="connsiteY1447" fmla="*/ 1813726 h 2066614"/>
                <a:gd name="connsiteX1448" fmla="*/ 1786926 w 2082217"/>
                <a:gd name="connsiteY1448" fmla="*/ 1801100 h 2066614"/>
                <a:gd name="connsiteX1449" fmla="*/ 1809026 w 2082217"/>
                <a:gd name="connsiteY1449" fmla="*/ 1748180 h 2066614"/>
                <a:gd name="connsiteX1450" fmla="*/ 1822776 w 2082217"/>
                <a:gd name="connsiteY1450" fmla="*/ 1692448 h 2066614"/>
                <a:gd name="connsiteX1451" fmla="*/ 1824769 w 2082217"/>
                <a:gd name="connsiteY1451" fmla="*/ 1678226 h 2066614"/>
                <a:gd name="connsiteX1452" fmla="*/ 1825685 w 2082217"/>
                <a:gd name="connsiteY1452" fmla="*/ 1671105 h 2066614"/>
                <a:gd name="connsiteX1453" fmla="*/ 1826283 w 2082217"/>
                <a:gd name="connsiteY1453" fmla="*/ 1663944 h 2066614"/>
                <a:gd name="connsiteX1454" fmla="*/ 1826861 w 2082217"/>
                <a:gd name="connsiteY1454" fmla="*/ 1656783 h 2066614"/>
                <a:gd name="connsiteX1455" fmla="*/ 1827140 w 2082217"/>
                <a:gd name="connsiteY1455" fmla="*/ 1653213 h 2066614"/>
                <a:gd name="connsiteX1456" fmla="*/ 1827260 w 2082217"/>
                <a:gd name="connsiteY1456" fmla="*/ 1651497 h 2066614"/>
                <a:gd name="connsiteX1457" fmla="*/ 1827299 w 2082217"/>
                <a:gd name="connsiteY1457" fmla="*/ 1650281 h 2066614"/>
                <a:gd name="connsiteX1458" fmla="*/ 1827559 w 2082217"/>
                <a:gd name="connsiteY1458" fmla="*/ 1640546 h 2066614"/>
                <a:gd name="connsiteX1459" fmla="*/ 1827539 w 2082217"/>
                <a:gd name="connsiteY1459" fmla="*/ 1626923 h 2066614"/>
                <a:gd name="connsiteX1460" fmla="*/ 1836586 w 2082217"/>
                <a:gd name="connsiteY1460" fmla="*/ 1622594 h 2066614"/>
                <a:gd name="connsiteX1461" fmla="*/ 1845454 w 2082217"/>
                <a:gd name="connsiteY1461" fmla="*/ 1617927 h 2066614"/>
                <a:gd name="connsiteX1462" fmla="*/ 1850914 w 2082217"/>
                <a:gd name="connsiteY1462" fmla="*/ 1614875 h 2066614"/>
                <a:gd name="connsiteX1463" fmla="*/ 1857630 w 2082217"/>
                <a:gd name="connsiteY1463" fmla="*/ 1610885 h 2066614"/>
                <a:gd name="connsiteX1464" fmla="*/ 1864306 w 2082217"/>
                <a:gd name="connsiteY1464" fmla="*/ 1606836 h 2066614"/>
                <a:gd name="connsiteX1465" fmla="*/ 1870862 w 2082217"/>
                <a:gd name="connsiteY1465" fmla="*/ 1602567 h 2066614"/>
                <a:gd name="connsiteX1466" fmla="*/ 1920203 w 2082217"/>
                <a:gd name="connsiteY1466" fmla="*/ 1564189 h 2066614"/>
                <a:gd name="connsiteX1467" fmla="*/ 1962829 w 2082217"/>
                <a:gd name="connsiteY1467" fmla="*/ 1518351 h 2066614"/>
                <a:gd name="connsiteX1468" fmla="*/ 1997344 w 2082217"/>
                <a:gd name="connsiteY1468" fmla="*/ 1466010 h 2066614"/>
                <a:gd name="connsiteX1469" fmla="*/ 2037619 w 2082217"/>
                <a:gd name="connsiteY1469" fmla="*/ 1347525 h 2066614"/>
                <a:gd name="connsiteX1470" fmla="*/ 2037738 w 2082217"/>
                <a:gd name="connsiteY1470" fmla="*/ 1347585 h 2066614"/>
                <a:gd name="connsiteX1471" fmla="*/ 2041823 w 2082217"/>
                <a:gd name="connsiteY1471" fmla="*/ 1284912 h 2066614"/>
                <a:gd name="connsiteX1472" fmla="*/ 2035247 w 2082217"/>
                <a:gd name="connsiteY1472" fmla="*/ 1222438 h 2066614"/>
                <a:gd name="connsiteX1473" fmla="*/ 1997703 w 2082217"/>
                <a:gd name="connsiteY1473" fmla="*/ 1118694 h 2066614"/>
                <a:gd name="connsiteX1474" fmla="*/ 1967831 w 2082217"/>
                <a:gd name="connsiteY1474" fmla="*/ 1072237 h 2066614"/>
                <a:gd name="connsiteX1475" fmla="*/ 1964563 w 2082217"/>
                <a:gd name="connsiteY1475" fmla="*/ 1067968 h 2066614"/>
                <a:gd name="connsiteX1476" fmla="*/ 1961673 w 2082217"/>
                <a:gd name="connsiteY1476" fmla="*/ 1064358 h 2066614"/>
                <a:gd name="connsiteX1477" fmla="*/ 1955874 w 2082217"/>
                <a:gd name="connsiteY1477" fmla="*/ 1057496 h 2066614"/>
                <a:gd name="connsiteX1478" fmla="*/ 1952965 w 2082217"/>
                <a:gd name="connsiteY1478" fmla="*/ 1054165 h 2066614"/>
                <a:gd name="connsiteX1479" fmla="*/ 1952606 w 2082217"/>
                <a:gd name="connsiteY1479" fmla="*/ 1053746 h 2066614"/>
                <a:gd name="connsiteX1480" fmla="*/ 1952387 w 2082217"/>
                <a:gd name="connsiteY1480" fmla="*/ 1053287 h 2066614"/>
                <a:gd name="connsiteX1481" fmla="*/ 1952766 w 2082217"/>
                <a:gd name="connsiteY1481" fmla="*/ 1052250 h 2066614"/>
                <a:gd name="connsiteX1482" fmla="*/ 1953523 w 2082217"/>
                <a:gd name="connsiteY1482" fmla="*/ 1050176 h 2066614"/>
                <a:gd name="connsiteX1483" fmla="*/ 1956333 w 2082217"/>
                <a:gd name="connsiteY1483" fmla="*/ 1041798 h 2066614"/>
                <a:gd name="connsiteX1484" fmla="*/ 1957708 w 2082217"/>
                <a:gd name="connsiteY1484" fmla="*/ 1037210 h 2066614"/>
                <a:gd name="connsiteX1485" fmla="*/ 1958365 w 2082217"/>
                <a:gd name="connsiteY1485" fmla="*/ 1034916 h 2066614"/>
                <a:gd name="connsiteX1486" fmla="*/ 1959182 w 2082217"/>
                <a:gd name="connsiteY1486" fmla="*/ 1031844 h 2066614"/>
                <a:gd name="connsiteX1487" fmla="*/ 1961036 w 2082217"/>
                <a:gd name="connsiteY1487" fmla="*/ 1024544 h 2066614"/>
                <a:gd name="connsiteX1488" fmla="*/ 1962729 w 2082217"/>
                <a:gd name="connsiteY1488" fmla="*/ 1017203 h 2066614"/>
                <a:gd name="connsiteX1489" fmla="*/ 1970442 w 2082217"/>
                <a:gd name="connsiteY1489" fmla="*/ 954650 h 2066614"/>
                <a:gd name="connsiteX1490" fmla="*/ 1969923 w 2082217"/>
                <a:gd name="connsiteY1490" fmla="*/ 923133 h 2066614"/>
                <a:gd name="connsiteX1491" fmla="*/ 1969326 w 2082217"/>
                <a:gd name="connsiteY1491" fmla="*/ 915274 h 2066614"/>
                <a:gd name="connsiteX1492" fmla="*/ 1968528 w 2082217"/>
                <a:gd name="connsiteY1492" fmla="*/ 907435 h 2066614"/>
                <a:gd name="connsiteX1493" fmla="*/ 1966556 w 2082217"/>
                <a:gd name="connsiteY1493" fmla="*/ 891797 h 2066614"/>
                <a:gd name="connsiteX1494" fmla="*/ 1963865 w 2082217"/>
                <a:gd name="connsiteY1494" fmla="*/ 876238 h 2066614"/>
                <a:gd name="connsiteX1495" fmla="*/ 1962152 w 2082217"/>
                <a:gd name="connsiteY1495" fmla="*/ 868538 h 2066614"/>
                <a:gd name="connsiteX1496" fmla="*/ 1960278 w 2082217"/>
                <a:gd name="connsiteY1496" fmla="*/ 860879 h 2066614"/>
                <a:gd name="connsiteX1497" fmla="*/ 1958405 w 2082217"/>
                <a:gd name="connsiteY1497" fmla="*/ 853219 h 2066614"/>
                <a:gd name="connsiteX1498" fmla="*/ 1956133 w 2082217"/>
                <a:gd name="connsiteY1498" fmla="*/ 845659 h 2066614"/>
                <a:gd name="connsiteX1499" fmla="*/ 1951371 w 2082217"/>
                <a:gd name="connsiteY1499" fmla="*/ 830619 h 2066614"/>
                <a:gd name="connsiteX1500" fmla="*/ 1945691 w 2082217"/>
                <a:gd name="connsiteY1500" fmla="*/ 815898 h 2066614"/>
                <a:gd name="connsiteX1501" fmla="*/ 1942802 w 2082217"/>
                <a:gd name="connsiteY1501" fmla="*/ 808558 h 2066614"/>
                <a:gd name="connsiteX1502" fmla="*/ 1939454 w 2082217"/>
                <a:gd name="connsiteY1502" fmla="*/ 801417 h 2066614"/>
                <a:gd name="connsiteX1503" fmla="*/ 1932678 w 2082217"/>
                <a:gd name="connsiteY1503" fmla="*/ 787175 h 2066614"/>
                <a:gd name="connsiteX1504" fmla="*/ 1925066 w 2082217"/>
                <a:gd name="connsiteY1504" fmla="*/ 773371 h 2066614"/>
                <a:gd name="connsiteX1505" fmla="*/ 1921857 w 2082217"/>
                <a:gd name="connsiteY1505" fmla="*/ 767706 h 2066614"/>
                <a:gd name="connsiteX1506" fmla="*/ 1918350 w 2082217"/>
                <a:gd name="connsiteY1506" fmla="*/ 762221 h 2066614"/>
                <a:gd name="connsiteX1507" fmla="*/ 1911335 w 2082217"/>
                <a:gd name="connsiteY1507" fmla="*/ 751250 h 2066614"/>
                <a:gd name="connsiteX1508" fmla="*/ 1907589 w 2082217"/>
                <a:gd name="connsiteY1508" fmla="*/ 745924 h 2066614"/>
                <a:gd name="connsiteX1509" fmla="*/ 1903743 w 2082217"/>
                <a:gd name="connsiteY1509" fmla="*/ 740678 h 2066614"/>
                <a:gd name="connsiteX1510" fmla="*/ 1895971 w 2082217"/>
                <a:gd name="connsiteY1510" fmla="*/ 730246 h 2066614"/>
                <a:gd name="connsiteX1511" fmla="*/ 1887621 w 2082217"/>
                <a:gd name="connsiteY1511" fmla="*/ 720273 h 2066614"/>
                <a:gd name="connsiteX1512" fmla="*/ 1879032 w 2082217"/>
                <a:gd name="connsiteY1512" fmla="*/ 710518 h 2066614"/>
                <a:gd name="connsiteX1513" fmla="*/ 1860739 w 2082217"/>
                <a:gd name="connsiteY1513" fmla="*/ 692067 h 2066614"/>
                <a:gd name="connsiteX1514" fmla="*/ 1851193 w 2082217"/>
                <a:gd name="connsiteY1514" fmla="*/ 683231 h 2066614"/>
                <a:gd name="connsiteX1515" fmla="*/ 1841169 w 2082217"/>
                <a:gd name="connsiteY1515" fmla="*/ 674973 h 2066614"/>
                <a:gd name="connsiteX1516" fmla="*/ 1836128 w 2082217"/>
                <a:gd name="connsiteY1516" fmla="*/ 670864 h 2066614"/>
                <a:gd name="connsiteX1517" fmla="*/ 1830986 w 2082217"/>
                <a:gd name="connsiteY1517" fmla="*/ 666874 h 2066614"/>
                <a:gd name="connsiteX1518" fmla="*/ 1822397 w 2082217"/>
                <a:gd name="connsiteY1518" fmla="*/ 660731 h 2066614"/>
                <a:gd name="connsiteX1519" fmla="*/ 1819029 w 2082217"/>
                <a:gd name="connsiteY1519" fmla="*/ 658317 h 2066614"/>
                <a:gd name="connsiteX1520" fmla="*/ 1815522 w 2082217"/>
                <a:gd name="connsiteY1520" fmla="*/ 656103 h 2066614"/>
                <a:gd name="connsiteX1521" fmla="*/ 1808507 w 2082217"/>
                <a:gd name="connsiteY1521" fmla="*/ 651715 h 2066614"/>
                <a:gd name="connsiteX1522" fmla="*/ 1806754 w 2082217"/>
                <a:gd name="connsiteY1522" fmla="*/ 650618 h 2066614"/>
                <a:gd name="connsiteX1523" fmla="*/ 1806355 w 2082217"/>
                <a:gd name="connsiteY1523" fmla="*/ 650299 h 2066614"/>
                <a:gd name="connsiteX1524" fmla="*/ 1806415 w 2082217"/>
                <a:gd name="connsiteY1524" fmla="*/ 649780 h 2066614"/>
                <a:gd name="connsiteX1525" fmla="*/ 1806594 w 2082217"/>
                <a:gd name="connsiteY1525" fmla="*/ 648763 h 2066614"/>
                <a:gd name="connsiteX1526" fmla="*/ 1807292 w 2082217"/>
                <a:gd name="connsiteY1526" fmla="*/ 644674 h 2066614"/>
                <a:gd name="connsiteX1527" fmla="*/ 1808428 w 2082217"/>
                <a:gd name="connsiteY1527" fmla="*/ 636475 h 2066614"/>
                <a:gd name="connsiteX1528" fmla="*/ 1809125 w 2082217"/>
                <a:gd name="connsiteY1528" fmla="*/ 629554 h 2066614"/>
                <a:gd name="connsiteX1529" fmla="*/ 1809743 w 2082217"/>
                <a:gd name="connsiteY1529" fmla="*/ 619760 h 2066614"/>
                <a:gd name="connsiteX1530" fmla="*/ 1809942 w 2082217"/>
                <a:gd name="connsiteY1530" fmla="*/ 597758 h 2066614"/>
                <a:gd name="connsiteX1531" fmla="*/ 1802330 w 2082217"/>
                <a:gd name="connsiteY1531" fmla="*/ 534905 h 2066614"/>
                <a:gd name="connsiteX1532" fmla="*/ 1782282 w 2082217"/>
                <a:gd name="connsiteY1532" fmla="*/ 474865 h 2066614"/>
                <a:gd name="connsiteX1533" fmla="*/ 1750976 w 2082217"/>
                <a:gd name="connsiteY1533" fmla="*/ 419991 h 2066614"/>
                <a:gd name="connsiteX1534" fmla="*/ 1709964 w 2082217"/>
                <a:gd name="connsiteY1534" fmla="*/ 372118 h 2066614"/>
                <a:gd name="connsiteX1535" fmla="*/ 1631727 w 2082217"/>
                <a:gd name="connsiteY1535" fmla="*/ 315209 h 2066614"/>
                <a:gd name="connsiteX1536" fmla="*/ 1620946 w 2082217"/>
                <a:gd name="connsiteY1536" fmla="*/ 309664 h 2066614"/>
                <a:gd name="connsiteX1537" fmla="*/ 1609986 w 2082217"/>
                <a:gd name="connsiteY1537" fmla="*/ 304478 h 2066614"/>
                <a:gd name="connsiteX1538" fmla="*/ 1598846 w 2082217"/>
                <a:gd name="connsiteY1538" fmla="*/ 299710 h 2066614"/>
                <a:gd name="connsiteX1539" fmla="*/ 1587746 w 2082217"/>
                <a:gd name="connsiteY1539" fmla="*/ 295402 h 2066614"/>
                <a:gd name="connsiteX1540" fmla="*/ 1584976 w 2082217"/>
                <a:gd name="connsiteY1540" fmla="*/ 294345 h 2066614"/>
                <a:gd name="connsiteX1541" fmla="*/ 1583063 w 2082217"/>
                <a:gd name="connsiteY1541" fmla="*/ 293686 h 2066614"/>
                <a:gd name="connsiteX1542" fmla="*/ 1579416 w 2082217"/>
                <a:gd name="connsiteY1542" fmla="*/ 292450 h 2066614"/>
                <a:gd name="connsiteX1543" fmla="*/ 1572043 w 2082217"/>
                <a:gd name="connsiteY1543" fmla="*/ 290136 h 2066614"/>
                <a:gd name="connsiteX1544" fmla="*/ 1568336 w 2082217"/>
                <a:gd name="connsiteY1544" fmla="*/ 289039 h 2066614"/>
                <a:gd name="connsiteX1545" fmla="*/ 1567480 w 2082217"/>
                <a:gd name="connsiteY1545" fmla="*/ 288680 h 2066614"/>
                <a:gd name="connsiteX1546" fmla="*/ 1567161 w 2082217"/>
                <a:gd name="connsiteY1546" fmla="*/ 287762 h 2066614"/>
                <a:gd name="connsiteX1547" fmla="*/ 1566543 w 2082217"/>
                <a:gd name="connsiteY1547" fmla="*/ 285927 h 2066614"/>
                <a:gd name="connsiteX1548" fmla="*/ 1564032 w 2082217"/>
                <a:gd name="connsiteY1548" fmla="*/ 278626 h 2066614"/>
                <a:gd name="connsiteX1549" fmla="*/ 1562418 w 2082217"/>
                <a:gd name="connsiteY1549" fmla="*/ 274278 h 2066614"/>
                <a:gd name="connsiteX1550" fmla="*/ 1561601 w 2082217"/>
                <a:gd name="connsiteY1550" fmla="*/ 272104 h 2066614"/>
                <a:gd name="connsiteX1551" fmla="*/ 1561202 w 2082217"/>
                <a:gd name="connsiteY1551" fmla="*/ 271007 h 2066614"/>
                <a:gd name="connsiteX1552" fmla="*/ 1560585 w 2082217"/>
                <a:gd name="connsiteY1552" fmla="*/ 269471 h 2066614"/>
                <a:gd name="connsiteX1553" fmla="*/ 1555184 w 2082217"/>
                <a:gd name="connsiteY1553" fmla="*/ 256286 h 2066614"/>
                <a:gd name="connsiteX1554" fmla="*/ 1549365 w 2082217"/>
                <a:gd name="connsiteY1554" fmla="*/ 243260 h 2066614"/>
                <a:gd name="connsiteX1555" fmla="*/ 1543148 w 2082217"/>
                <a:gd name="connsiteY1555" fmla="*/ 230415 h 2066614"/>
                <a:gd name="connsiteX1556" fmla="*/ 1511183 w 2082217"/>
                <a:gd name="connsiteY1556" fmla="*/ 176937 h 2066614"/>
                <a:gd name="connsiteX1557" fmla="*/ 1471108 w 2082217"/>
                <a:gd name="connsiteY1557" fmla="*/ 128765 h 2066614"/>
                <a:gd name="connsiteX1558" fmla="*/ 1366407 w 2082217"/>
                <a:gd name="connsiteY1558" fmla="*/ 58352 h 2066614"/>
                <a:gd name="connsiteX1559" fmla="*/ 1358914 w 2082217"/>
                <a:gd name="connsiteY1559" fmla="*/ 55480 h 2066614"/>
                <a:gd name="connsiteX1560" fmla="*/ 1351302 w 2082217"/>
                <a:gd name="connsiteY1560" fmla="*/ 52946 h 2066614"/>
                <a:gd name="connsiteX1561" fmla="*/ 1347496 w 2082217"/>
                <a:gd name="connsiteY1561" fmla="*/ 51690 h 2066614"/>
                <a:gd name="connsiteX1562" fmla="*/ 1343630 w 2082217"/>
                <a:gd name="connsiteY1562" fmla="*/ 50593 h 2066614"/>
                <a:gd name="connsiteX1563" fmla="*/ 1335878 w 2082217"/>
                <a:gd name="connsiteY1563" fmla="*/ 48438 h 2066614"/>
                <a:gd name="connsiteX1564" fmla="*/ 1304252 w 2082217"/>
                <a:gd name="connsiteY1564" fmla="*/ 42514 h 2066614"/>
                <a:gd name="connsiteX1565" fmla="*/ 1272148 w 2082217"/>
                <a:gd name="connsiteY1565" fmla="*/ 40559 h 2066614"/>
                <a:gd name="connsiteX1566" fmla="*/ 1271829 w 2082217"/>
                <a:gd name="connsiteY1566" fmla="*/ 7 h 2066614"/>
                <a:gd name="connsiteX1567" fmla="*/ 1281076 w 2082217"/>
                <a:gd name="connsiteY1567" fmla="*/ 167 h 2066614"/>
                <a:gd name="connsiteX1568" fmla="*/ 1290422 w 2082217"/>
                <a:gd name="connsiteY1568" fmla="*/ 546 h 2066614"/>
                <a:gd name="connsiteX1569" fmla="*/ 1309035 w 2082217"/>
                <a:gd name="connsiteY1569" fmla="*/ 2281 h 2066614"/>
                <a:gd name="connsiteX1570" fmla="*/ 1345722 w 2082217"/>
                <a:gd name="connsiteY1570" fmla="*/ 9163 h 2066614"/>
                <a:gd name="connsiteX1571" fmla="*/ 1354690 w 2082217"/>
                <a:gd name="connsiteY1571" fmla="*/ 11656 h 2066614"/>
                <a:gd name="connsiteX1572" fmla="*/ 1359153 w 2082217"/>
                <a:gd name="connsiteY1572" fmla="*/ 12933 h 2066614"/>
                <a:gd name="connsiteX1573" fmla="*/ 1363558 w 2082217"/>
                <a:gd name="connsiteY1573" fmla="*/ 14369 h 2066614"/>
                <a:gd name="connsiteX1574" fmla="*/ 1372346 w 2082217"/>
                <a:gd name="connsiteY1574" fmla="*/ 17301 h 2066614"/>
                <a:gd name="connsiteX1575" fmla="*/ 1380974 w 2082217"/>
                <a:gd name="connsiteY1575" fmla="*/ 20592 h 2066614"/>
                <a:gd name="connsiteX1576" fmla="*/ 1445302 w 2082217"/>
                <a:gd name="connsiteY1576" fmla="*/ 54702 h 2066614"/>
                <a:gd name="connsiteX1577" fmla="*/ 1452655 w 2082217"/>
                <a:gd name="connsiteY1577" fmla="*/ 59868 h 2066614"/>
                <a:gd name="connsiteX1578" fmla="*/ 1459909 w 2082217"/>
                <a:gd name="connsiteY1578" fmla="*/ 65154 h 2066614"/>
                <a:gd name="connsiteX1579" fmla="*/ 1473799 w 2082217"/>
                <a:gd name="connsiteY1579" fmla="*/ 76304 h 2066614"/>
                <a:gd name="connsiteX1580" fmla="*/ 1487071 w 2082217"/>
                <a:gd name="connsiteY1580" fmla="*/ 88033 h 2066614"/>
                <a:gd name="connsiteX1581" fmla="*/ 1493507 w 2082217"/>
                <a:gd name="connsiteY1581" fmla="*/ 94057 h 2066614"/>
                <a:gd name="connsiteX1582" fmla="*/ 1499725 w 2082217"/>
                <a:gd name="connsiteY1582" fmla="*/ 100261 h 2066614"/>
                <a:gd name="connsiteX1583" fmla="*/ 1544124 w 2082217"/>
                <a:gd name="connsiteY1583" fmla="*/ 153619 h 2066614"/>
                <a:gd name="connsiteX1584" fmla="*/ 1579118 w 2082217"/>
                <a:gd name="connsiteY1584" fmla="*/ 212183 h 2066614"/>
                <a:gd name="connsiteX1585" fmla="*/ 1585893 w 2082217"/>
                <a:gd name="connsiteY1585" fmla="*/ 226166 h 2066614"/>
                <a:gd name="connsiteX1586" fmla="*/ 1592210 w 2082217"/>
                <a:gd name="connsiteY1586" fmla="*/ 240328 h 2066614"/>
                <a:gd name="connsiteX1587" fmla="*/ 1598069 w 2082217"/>
                <a:gd name="connsiteY1587" fmla="*/ 254630 h 2066614"/>
                <a:gd name="connsiteX1588" fmla="*/ 1598726 w 2082217"/>
                <a:gd name="connsiteY1588" fmla="*/ 256286 h 2066614"/>
                <a:gd name="connsiteX1589" fmla="*/ 1601975 w 2082217"/>
                <a:gd name="connsiteY1589" fmla="*/ 257523 h 2066614"/>
                <a:gd name="connsiteX1590" fmla="*/ 1613971 w 2082217"/>
                <a:gd name="connsiteY1590" fmla="*/ 262170 h 2066614"/>
                <a:gd name="connsiteX1591" fmla="*/ 1626367 w 2082217"/>
                <a:gd name="connsiteY1591" fmla="*/ 267476 h 2066614"/>
                <a:gd name="connsiteX1592" fmla="*/ 1638562 w 2082217"/>
                <a:gd name="connsiteY1592" fmla="*/ 273241 h 2066614"/>
                <a:gd name="connsiteX1593" fmla="*/ 1650579 w 2082217"/>
                <a:gd name="connsiteY1593" fmla="*/ 279424 h 2066614"/>
                <a:gd name="connsiteX1594" fmla="*/ 1737903 w 2082217"/>
                <a:gd name="connsiteY1594" fmla="*/ 342955 h 2066614"/>
                <a:gd name="connsiteX1595" fmla="*/ 1783857 w 2082217"/>
                <a:gd name="connsiteY1595" fmla="*/ 396593 h 2066614"/>
                <a:gd name="connsiteX1596" fmla="*/ 1819069 w 2082217"/>
                <a:gd name="connsiteY1596" fmla="*/ 458289 h 2066614"/>
                <a:gd name="connsiteX1597" fmla="*/ 1841668 w 2082217"/>
                <a:gd name="connsiteY1597" fmla="*/ 525989 h 2066614"/>
                <a:gd name="connsiteX1598" fmla="*/ 1850256 w 2082217"/>
                <a:gd name="connsiteY1598" fmla="*/ 596881 h 2066614"/>
                <a:gd name="connsiteX1599" fmla="*/ 1850017 w 2082217"/>
                <a:gd name="connsiteY1599" fmla="*/ 621675 h 2066614"/>
                <a:gd name="connsiteX1600" fmla="*/ 1849659 w 2082217"/>
                <a:gd name="connsiteY1600" fmla="*/ 627878 h 2066614"/>
                <a:gd name="connsiteX1601" fmla="*/ 1849539 w 2082217"/>
                <a:gd name="connsiteY1601" fmla="*/ 629434 h 2066614"/>
                <a:gd name="connsiteX1602" fmla="*/ 1849539 w 2082217"/>
                <a:gd name="connsiteY1602" fmla="*/ 629813 h 2066614"/>
                <a:gd name="connsiteX1603" fmla="*/ 1849539 w 2082217"/>
                <a:gd name="connsiteY1603" fmla="*/ 629913 h 2066614"/>
                <a:gd name="connsiteX1604" fmla="*/ 1849539 w 2082217"/>
                <a:gd name="connsiteY1604" fmla="*/ 630012 h 2066614"/>
                <a:gd name="connsiteX1605" fmla="*/ 1849499 w 2082217"/>
                <a:gd name="connsiteY1605" fmla="*/ 630411 h 2066614"/>
                <a:gd name="connsiteX1606" fmla="*/ 1849878 w 2082217"/>
                <a:gd name="connsiteY1606" fmla="*/ 630651 h 2066614"/>
                <a:gd name="connsiteX1607" fmla="*/ 1855179 w 2082217"/>
                <a:gd name="connsiteY1607" fmla="*/ 634461 h 2066614"/>
                <a:gd name="connsiteX1608" fmla="*/ 1860898 w 2082217"/>
                <a:gd name="connsiteY1608" fmla="*/ 638889 h 2066614"/>
                <a:gd name="connsiteX1609" fmla="*/ 1866518 w 2082217"/>
                <a:gd name="connsiteY1609" fmla="*/ 643457 h 2066614"/>
                <a:gd name="connsiteX1610" fmla="*/ 1877677 w 2082217"/>
                <a:gd name="connsiteY1610" fmla="*/ 652672 h 2066614"/>
                <a:gd name="connsiteX1611" fmla="*/ 1888319 w 2082217"/>
                <a:gd name="connsiteY1611" fmla="*/ 662486 h 2066614"/>
                <a:gd name="connsiteX1612" fmla="*/ 1908705 w 2082217"/>
                <a:gd name="connsiteY1612" fmla="*/ 683051 h 2066614"/>
                <a:gd name="connsiteX1613" fmla="*/ 1918290 w 2082217"/>
                <a:gd name="connsiteY1613" fmla="*/ 693923 h 2066614"/>
                <a:gd name="connsiteX1614" fmla="*/ 1927577 w 2082217"/>
                <a:gd name="connsiteY1614" fmla="*/ 705053 h 2066614"/>
                <a:gd name="connsiteX1615" fmla="*/ 1936265 w 2082217"/>
                <a:gd name="connsiteY1615" fmla="*/ 716682 h 2066614"/>
                <a:gd name="connsiteX1616" fmla="*/ 1940550 w 2082217"/>
                <a:gd name="connsiteY1616" fmla="*/ 722546 h 2066614"/>
                <a:gd name="connsiteX1617" fmla="*/ 1944715 w 2082217"/>
                <a:gd name="connsiteY1617" fmla="*/ 728491 h 2066614"/>
                <a:gd name="connsiteX1618" fmla="*/ 1952566 w 2082217"/>
                <a:gd name="connsiteY1618" fmla="*/ 740718 h 2066614"/>
                <a:gd name="connsiteX1619" fmla="*/ 1956472 w 2082217"/>
                <a:gd name="connsiteY1619" fmla="*/ 746842 h 2066614"/>
                <a:gd name="connsiteX1620" fmla="*/ 1960059 w 2082217"/>
                <a:gd name="connsiteY1620" fmla="*/ 753165 h 2066614"/>
                <a:gd name="connsiteX1621" fmla="*/ 1968548 w 2082217"/>
                <a:gd name="connsiteY1621" fmla="*/ 768584 h 2066614"/>
                <a:gd name="connsiteX1622" fmla="*/ 1976141 w 2082217"/>
                <a:gd name="connsiteY1622" fmla="*/ 784502 h 2066614"/>
                <a:gd name="connsiteX1623" fmla="*/ 1979867 w 2082217"/>
                <a:gd name="connsiteY1623" fmla="*/ 792501 h 2066614"/>
                <a:gd name="connsiteX1624" fmla="*/ 1983116 w 2082217"/>
                <a:gd name="connsiteY1624" fmla="*/ 800699 h 2066614"/>
                <a:gd name="connsiteX1625" fmla="*/ 1989453 w 2082217"/>
                <a:gd name="connsiteY1625" fmla="*/ 817155 h 2066614"/>
                <a:gd name="connsiteX1626" fmla="*/ 1994793 w 2082217"/>
                <a:gd name="connsiteY1626" fmla="*/ 833990 h 2066614"/>
                <a:gd name="connsiteX1627" fmla="*/ 1997324 w 2082217"/>
                <a:gd name="connsiteY1627" fmla="*/ 842448 h 2066614"/>
                <a:gd name="connsiteX1628" fmla="*/ 1999437 w 2082217"/>
                <a:gd name="connsiteY1628" fmla="*/ 851025 h 2066614"/>
                <a:gd name="connsiteX1629" fmla="*/ 2001529 w 2082217"/>
                <a:gd name="connsiteY1629" fmla="*/ 859602 h 2066614"/>
                <a:gd name="connsiteX1630" fmla="*/ 2003442 w 2082217"/>
                <a:gd name="connsiteY1630" fmla="*/ 868219 h 2066614"/>
                <a:gd name="connsiteX1631" fmla="*/ 2006471 w 2082217"/>
                <a:gd name="connsiteY1631" fmla="*/ 885613 h 2066614"/>
                <a:gd name="connsiteX1632" fmla="*/ 2008683 w 2082217"/>
                <a:gd name="connsiteY1632" fmla="*/ 903107 h 2066614"/>
                <a:gd name="connsiteX1633" fmla="*/ 2009580 w 2082217"/>
                <a:gd name="connsiteY1633" fmla="*/ 911883 h 2066614"/>
                <a:gd name="connsiteX1634" fmla="*/ 2010257 w 2082217"/>
                <a:gd name="connsiteY1634" fmla="*/ 920680 h 2066614"/>
                <a:gd name="connsiteX1635" fmla="*/ 2010835 w 2082217"/>
                <a:gd name="connsiteY1635" fmla="*/ 955886 h 2066614"/>
                <a:gd name="connsiteX1636" fmla="*/ 2002207 w 2082217"/>
                <a:gd name="connsiteY1636" fmla="*/ 1025840 h 2066614"/>
                <a:gd name="connsiteX1637" fmla="*/ 2000313 w 2082217"/>
                <a:gd name="connsiteY1637" fmla="*/ 1034058 h 2066614"/>
                <a:gd name="connsiteX1638" fmla="*/ 1998241 w 2082217"/>
                <a:gd name="connsiteY1638" fmla="*/ 1042237 h 2066614"/>
                <a:gd name="connsiteX1639" fmla="*/ 1997703 w 2082217"/>
                <a:gd name="connsiteY1639" fmla="*/ 1044271 h 2066614"/>
                <a:gd name="connsiteX1640" fmla="*/ 1997623 w 2082217"/>
                <a:gd name="connsiteY1640" fmla="*/ 1044551 h 2066614"/>
                <a:gd name="connsiteX1641" fmla="*/ 1997922 w 2082217"/>
                <a:gd name="connsiteY1641" fmla="*/ 1044910 h 2066614"/>
                <a:gd name="connsiteX1642" fmla="*/ 1998321 w 2082217"/>
                <a:gd name="connsiteY1642" fmla="*/ 1045388 h 2066614"/>
                <a:gd name="connsiteX1643" fmla="*/ 2000074 w 2082217"/>
                <a:gd name="connsiteY1643" fmla="*/ 1047762 h 2066614"/>
                <a:gd name="connsiteX1644" fmla="*/ 2033175 w 2082217"/>
                <a:gd name="connsiteY1644" fmla="*/ 1099245 h 2066614"/>
                <a:gd name="connsiteX1645" fmla="*/ 2074884 w 2082217"/>
                <a:gd name="connsiteY1645" fmla="*/ 1214579 h 2066614"/>
                <a:gd name="connsiteX1646" fmla="*/ 2082217 w 2082217"/>
                <a:gd name="connsiteY1646" fmla="*/ 1284054 h 2066614"/>
                <a:gd name="connsiteX1647" fmla="*/ 2082078 w 2082217"/>
                <a:gd name="connsiteY1647" fmla="*/ 1284253 h 2066614"/>
                <a:gd name="connsiteX1648" fmla="*/ 2077534 w 2082217"/>
                <a:gd name="connsiteY1648" fmla="*/ 1353928 h 2066614"/>
                <a:gd name="connsiteX1649" fmla="*/ 2032776 w 2082217"/>
                <a:gd name="connsiteY1649" fmla="*/ 1485678 h 2066614"/>
                <a:gd name="connsiteX1650" fmla="*/ 1994515 w 2082217"/>
                <a:gd name="connsiteY1650" fmla="*/ 1543684 h 2066614"/>
                <a:gd name="connsiteX1651" fmla="*/ 1947385 w 2082217"/>
                <a:gd name="connsiteY1651" fmla="*/ 1594349 h 2066614"/>
                <a:gd name="connsiteX1652" fmla="*/ 1892942 w 2082217"/>
                <a:gd name="connsiteY1652" fmla="*/ 1636677 h 2066614"/>
                <a:gd name="connsiteX1653" fmla="*/ 1885728 w 2082217"/>
                <a:gd name="connsiteY1653" fmla="*/ 1641384 h 2066614"/>
                <a:gd name="connsiteX1654" fmla="*/ 1878375 w 2082217"/>
                <a:gd name="connsiteY1654" fmla="*/ 1645852 h 2066614"/>
                <a:gd name="connsiteX1655" fmla="*/ 1870962 w 2082217"/>
                <a:gd name="connsiteY1655" fmla="*/ 1650241 h 2066614"/>
                <a:gd name="connsiteX1656" fmla="*/ 1869088 w 2082217"/>
                <a:gd name="connsiteY1656" fmla="*/ 1651298 h 2066614"/>
                <a:gd name="connsiteX1657" fmla="*/ 1868152 w 2082217"/>
                <a:gd name="connsiteY1657" fmla="*/ 1651816 h 2066614"/>
                <a:gd name="connsiteX1658" fmla="*/ 1867913 w 2082217"/>
                <a:gd name="connsiteY1658" fmla="*/ 1651956 h 2066614"/>
                <a:gd name="connsiteX1659" fmla="*/ 1867853 w 2082217"/>
                <a:gd name="connsiteY1659" fmla="*/ 1652016 h 2066614"/>
                <a:gd name="connsiteX1660" fmla="*/ 1867833 w 2082217"/>
                <a:gd name="connsiteY1660" fmla="*/ 1652016 h 2066614"/>
                <a:gd name="connsiteX1661" fmla="*/ 1867634 w 2082217"/>
                <a:gd name="connsiteY1661" fmla="*/ 1652096 h 2066614"/>
                <a:gd name="connsiteX1662" fmla="*/ 1867594 w 2082217"/>
                <a:gd name="connsiteY1662" fmla="*/ 1653811 h 2066614"/>
                <a:gd name="connsiteX1663" fmla="*/ 1866498 w 2082217"/>
                <a:gd name="connsiteY1663" fmla="*/ 1667654 h 2066614"/>
                <a:gd name="connsiteX1664" fmla="*/ 1865840 w 2082217"/>
                <a:gd name="connsiteY1664" fmla="*/ 1675593 h 2066614"/>
                <a:gd name="connsiteX1665" fmla="*/ 1864824 w 2082217"/>
                <a:gd name="connsiteY1665" fmla="*/ 1683492 h 2066614"/>
                <a:gd name="connsiteX1666" fmla="*/ 1862612 w 2082217"/>
                <a:gd name="connsiteY1666" fmla="*/ 1699270 h 2066614"/>
                <a:gd name="connsiteX1667" fmla="*/ 1847367 w 2082217"/>
                <a:gd name="connsiteY1667" fmla="*/ 1761086 h 2066614"/>
                <a:gd name="connsiteX1668" fmla="*/ 1822895 w 2082217"/>
                <a:gd name="connsiteY1668" fmla="*/ 1819690 h 2066614"/>
                <a:gd name="connsiteX1669" fmla="*/ 1815383 w 2082217"/>
                <a:gd name="connsiteY1669" fmla="*/ 1833653 h 2066614"/>
                <a:gd name="connsiteX1670" fmla="*/ 1811557 w 2082217"/>
                <a:gd name="connsiteY1670" fmla="*/ 1840595 h 2066614"/>
                <a:gd name="connsiteX1671" fmla="*/ 1807431 w 2082217"/>
                <a:gd name="connsiteY1671" fmla="*/ 1847337 h 2066614"/>
                <a:gd name="connsiteX1672" fmla="*/ 1799042 w 2082217"/>
                <a:gd name="connsiteY1672" fmla="*/ 1860741 h 2066614"/>
                <a:gd name="connsiteX1673" fmla="*/ 1790114 w 2082217"/>
                <a:gd name="connsiteY1673" fmla="*/ 1873766 h 2066614"/>
                <a:gd name="connsiteX1674" fmla="*/ 1745974 w 2082217"/>
                <a:gd name="connsiteY1674" fmla="*/ 1926526 h 2066614"/>
                <a:gd name="connsiteX1675" fmla="*/ 1694480 w 2082217"/>
                <a:gd name="connsiteY1675" fmla="*/ 1971646 h 2066614"/>
                <a:gd name="connsiteX1676" fmla="*/ 1637088 w 2082217"/>
                <a:gd name="connsiteY1676" fmla="*/ 2008528 h 2066614"/>
                <a:gd name="connsiteX1677" fmla="*/ 1629575 w 2082217"/>
                <a:gd name="connsiteY1677" fmla="*/ 2012558 h 2066614"/>
                <a:gd name="connsiteX1678" fmla="*/ 1621982 w 2082217"/>
                <a:gd name="connsiteY1678" fmla="*/ 2016427 h 2066614"/>
                <a:gd name="connsiteX1679" fmla="*/ 1606618 w 2082217"/>
                <a:gd name="connsiteY1679" fmla="*/ 2023768 h 2066614"/>
                <a:gd name="connsiteX1680" fmla="*/ 1590975 w 2082217"/>
                <a:gd name="connsiteY1680" fmla="*/ 2030450 h 2066614"/>
                <a:gd name="connsiteX1681" fmla="*/ 1575112 w 2082217"/>
                <a:gd name="connsiteY1681" fmla="*/ 2036614 h 2066614"/>
                <a:gd name="connsiteX1682" fmla="*/ 1542849 w 2082217"/>
                <a:gd name="connsiteY1682" fmla="*/ 2047365 h 2066614"/>
                <a:gd name="connsiteX1683" fmla="*/ 1509908 w 2082217"/>
                <a:gd name="connsiteY1683" fmla="*/ 2055563 h 2066614"/>
                <a:gd name="connsiteX1684" fmla="*/ 1476529 w 2082217"/>
                <a:gd name="connsiteY1684" fmla="*/ 2061647 h 2066614"/>
                <a:gd name="connsiteX1685" fmla="*/ 1442851 w 2082217"/>
                <a:gd name="connsiteY1685" fmla="*/ 2065158 h 2066614"/>
                <a:gd name="connsiteX1686" fmla="*/ 1434401 w 2082217"/>
                <a:gd name="connsiteY1686" fmla="*/ 2065756 h 2066614"/>
                <a:gd name="connsiteX1687" fmla="*/ 1430176 w 2082217"/>
                <a:gd name="connsiteY1687" fmla="*/ 2066035 h 2066614"/>
                <a:gd name="connsiteX1688" fmla="*/ 1425952 w 2082217"/>
                <a:gd name="connsiteY1688" fmla="*/ 2066155 h 2066614"/>
                <a:gd name="connsiteX1689" fmla="*/ 1409053 w 2082217"/>
                <a:gd name="connsiteY1689" fmla="*/ 2066554 h 2066614"/>
                <a:gd name="connsiteX1690" fmla="*/ 1392612 w 2082217"/>
                <a:gd name="connsiteY1690" fmla="*/ 2066414 h 2066614"/>
                <a:gd name="connsiteX1691" fmla="*/ 1376212 w 2082217"/>
                <a:gd name="connsiteY1691" fmla="*/ 2065856 h 2066614"/>
                <a:gd name="connsiteX1692" fmla="*/ 1310529 w 2082217"/>
                <a:gd name="connsiteY1692" fmla="*/ 2059174 h 2066614"/>
                <a:gd name="connsiteX1693" fmla="*/ 1181536 w 2082217"/>
                <a:gd name="connsiteY1693" fmla="*/ 2021354 h 2066614"/>
                <a:gd name="connsiteX1694" fmla="*/ 1121015 w 2082217"/>
                <a:gd name="connsiteY1694" fmla="*/ 1988242 h 2066614"/>
                <a:gd name="connsiteX1695" fmla="*/ 1066134 w 2082217"/>
                <a:gd name="connsiteY1695" fmla="*/ 1944698 h 2066614"/>
                <a:gd name="connsiteX1696" fmla="*/ 1059518 w 2082217"/>
                <a:gd name="connsiteY1696" fmla="*/ 1938335 h 2066614"/>
                <a:gd name="connsiteX1697" fmla="*/ 1053121 w 2082217"/>
                <a:gd name="connsiteY1697" fmla="*/ 1931732 h 2066614"/>
                <a:gd name="connsiteX1698" fmla="*/ 1041084 w 2082217"/>
                <a:gd name="connsiteY1698" fmla="*/ 1918527 h 2066614"/>
                <a:gd name="connsiteX1699" fmla="*/ 1033272 w 2082217"/>
                <a:gd name="connsiteY1699" fmla="*/ 1927324 h 2066614"/>
                <a:gd name="connsiteX1700" fmla="*/ 1024205 w 2082217"/>
                <a:gd name="connsiteY1700" fmla="*/ 1936759 h 2066614"/>
                <a:gd name="connsiteX1701" fmla="*/ 1014839 w 2082217"/>
                <a:gd name="connsiteY1701" fmla="*/ 1945875 h 2066614"/>
                <a:gd name="connsiteX1702" fmla="*/ 1005194 w 2082217"/>
                <a:gd name="connsiteY1702" fmla="*/ 1954652 h 2066614"/>
                <a:gd name="connsiteX1703" fmla="*/ 948918 w 2082217"/>
                <a:gd name="connsiteY1703" fmla="*/ 1996041 h 2066614"/>
                <a:gd name="connsiteX1704" fmla="*/ 887540 w 2082217"/>
                <a:gd name="connsiteY1704" fmla="*/ 2027019 h 2066614"/>
                <a:gd name="connsiteX1705" fmla="*/ 757949 w 2082217"/>
                <a:gd name="connsiteY1705" fmla="*/ 2061208 h 2066614"/>
                <a:gd name="connsiteX1706" fmla="*/ 692286 w 2082217"/>
                <a:gd name="connsiteY1706" fmla="*/ 2066394 h 2066614"/>
                <a:gd name="connsiteX1707" fmla="*/ 675925 w 2082217"/>
                <a:gd name="connsiteY1707" fmla="*/ 2066614 h 2066614"/>
                <a:gd name="connsiteX1708" fmla="*/ 659047 w 2082217"/>
                <a:gd name="connsiteY1708" fmla="*/ 2066255 h 2066614"/>
                <a:gd name="connsiteX1709" fmla="*/ 650597 w 2082217"/>
                <a:gd name="connsiteY1709" fmla="*/ 2065976 h 2066614"/>
                <a:gd name="connsiteX1710" fmla="*/ 642148 w 2082217"/>
                <a:gd name="connsiteY1710" fmla="*/ 2065397 h 2066614"/>
                <a:gd name="connsiteX1711" fmla="*/ 633698 w 2082217"/>
                <a:gd name="connsiteY1711" fmla="*/ 2064799 h 2066614"/>
                <a:gd name="connsiteX1712" fmla="*/ 625269 w 2082217"/>
                <a:gd name="connsiteY1712" fmla="*/ 2064041 h 2066614"/>
                <a:gd name="connsiteX1713" fmla="*/ 608450 w 2082217"/>
                <a:gd name="connsiteY1713" fmla="*/ 2062046 h 2066614"/>
                <a:gd name="connsiteX1714" fmla="*/ 591710 w 2082217"/>
                <a:gd name="connsiteY1714" fmla="*/ 2059393 h 2066614"/>
                <a:gd name="connsiteX1715" fmla="*/ 583341 w 2082217"/>
                <a:gd name="connsiteY1715" fmla="*/ 2057977 h 2066614"/>
                <a:gd name="connsiteX1716" fmla="*/ 575050 w 2082217"/>
                <a:gd name="connsiteY1716" fmla="*/ 2056202 h 2066614"/>
                <a:gd name="connsiteX1717" fmla="*/ 558490 w 2082217"/>
                <a:gd name="connsiteY1717" fmla="*/ 2052491 h 2066614"/>
                <a:gd name="connsiteX1718" fmla="*/ 493844 w 2082217"/>
                <a:gd name="connsiteY1718" fmla="*/ 2031587 h 2066614"/>
                <a:gd name="connsiteX1719" fmla="*/ 376469 w 2082217"/>
                <a:gd name="connsiteY1719" fmla="*/ 1962890 h 2066614"/>
                <a:gd name="connsiteX1720" fmla="*/ 369813 w 2082217"/>
                <a:gd name="connsiteY1720" fmla="*/ 1957504 h 2066614"/>
                <a:gd name="connsiteX1721" fmla="*/ 366505 w 2082217"/>
                <a:gd name="connsiteY1721" fmla="*/ 1954791 h 2066614"/>
                <a:gd name="connsiteX1722" fmla="*/ 363297 w 2082217"/>
                <a:gd name="connsiteY1722" fmla="*/ 1951959 h 2066614"/>
                <a:gd name="connsiteX1723" fmla="*/ 350503 w 2082217"/>
                <a:gd name="connsiteY1723" fmla="*/ 1940549 h 2066614"/>
                <a:gd name="connsiteX1724" fmla="*/ 338247 w 2082217"/>
                <a:gd name="connsiteY1724" fmla="*/ 1928541 h 2066614"/>
                <a:gd name="connsiteX1725" fmla="*/ 335198 w 2082217"/>
                <a:gd name="connsiteY1725" fmla="*/ 1925529 h 2066614"/>
                <a:gd name="connsiteX1726" fmla="*/ 332269 w 2082217"/>
                <a:gd name="connsiteY1726" fmla="*/ 1922377 h 2066614"/>
                <a:gd name="connsiteX1727" fmla="*/ 326430 w 2082217"/>
                <a:gd name="connsiteY1727" fmla="*/ 1916074 h 2066614"/>
                <a:gd name="connsiteX1728" fmla="*/ 320611 w 2082217"/>
                <a:gd name="connsiteY1728" fmla="*/ 1909751 h 2066614"/>
                <a:gd name="connsiteX1729" fmla="*/ 315051 w 2082217"/>
                <a:gd name="connsiteY1729" fmla="*/ 1903168 h 2066614"/>
                <a:gd name="connsiteX1730" fmla="*/ 309511 w 2082217"/>
                <a:gd name="connsiteY1730" fmla="*/ 1896586 h 2066614"/>
                <a:gd name="connsiteX1731" fmla="*/ 306761 w 2082217"/>
                <a:gd name="connsiteY1731" fmla="*/ 1893275 h 2066614"/>
                <a:gd name="connsiteX1732" fmla="*/ 304151 w 2082217"/>
                <a:gd name="connsiteY1732" fmla="*/ 1889844 h 2066614"/>
                <a:gd name="connsiteX1733" fmla="*/ 293728 w 2082217"/>
                <a:gd name="connsiteY1733" fmla="*/ 1876100 h 2066614"/>
                <a:gd name="connsiteX1734" fmla="*/ 283944 w 2082217"/>
                <a:gd name="connsiteY1734" fmla="*/ 1861858 h 2066614"/>
                <a:gd name="connsiteX1735" fmla="*/ 254550 w 2082217"/>
                <a:gd name="connsiteY1735" fmla="*/ 1809916 h 2066614"/>
                <a:gd name="connsiteX1736" fmla="*/ 251302 w 2082217"/>
                <a:gd name="connsiteY1736" fmla="*/ 1803174 h 2066614"/>
                <a:gd name="connsiteX1737" fmla="*/ 248333 w 2082217"/>
                <a:gd name="connsiteY1737" fmla="*/ 1796292 h 2066614"/>
                <a:gd name="connsiteX1738" fmla="*/ 242514 w 2082217"/>
                <a:gd name="connsiteY1738" fmla="*/ 1782489 h 2066614"/>
                <a:gd name="connsiteX1739" fmla="*/ 237392 w 2082217"/>
                <a:gd name="connsiteY1739" fmla="*/ 1768387 h 2066614"/>
                <a:gd name="connsiteX1740" fmla="*/ 234881 w 2082217"/>
                <a:gd name="connsiteY1740" fmla="*/ 1761325 h 2066614"/>
                <a:gd name="connsiteX1741" fmla="*/ 232689 w 2082217"/>
                <a:gd name="connsiteY1741" fmla="*/ 1754144 h 2066614"/>
                <a:gd name="connsiteX1742" fmla="*/ 219019 w 2082217"/>
                <a:gd name="connsiteY1742" fmla="*/ 1695680 h 2066614"/>
                <a:gd name="connsiteX1743" fmla="*/ 215511 w 2082217"/>
                <a:gd name="connsiteY1743" fmla="*/ 1665839 h 2066614"/>
                <a:gd name="connsiteX1744" fmla="*/ 214914 w 2082217"/>
                <a:gd name="connsiteY1744" fmla="*/ 1658359 h 2066614"/>
                <a:gd name="connsiteX1745" fmla="*/ 214615 w 2082217"/>
                <a:gd name="connsiteY1745" fmla="*/ 1654609 h 2066614"/>
                <a:gd name="connsiteX1746" fmla="*/ 214555 w 2082217"/>
                <a:gd name="connsiteY1746" fmla="*/ 1653891 h 2066614"/>
                <a:gd name="connsiteX1747" fmla="*/ 214555 w 2082217"/>
                <a:gd name="connsiteY1747" fmla="*/ 1653691 h 2066614"/>
                <a:gd name="connsiteX1748" fmla="*/ 214515 w 2082217"/>
                <a:gd name="connsiteY1748" fmla="*/ 1652056 h 2066614"/>
                <a:gd name="connsiteX1749" fmla="*/ 214475 w 2082217"/>
                <a:gd name="connsiteY1749" fmla="*/ 1652056 h 2066614"/>
                <a:gd name="connsiteX1750" fmla="*/ 214356 w 2082217"/>
                <a:gd name="connsiteY1750" fmla="*/ 1651996 h 2066614"/>
                <a:gd name="connsiteX1751" fmla="*/ 213678 w 2082217"/>
                <a:gd name="connsiteY1751" fmla="*/ 1651597 h 2066614"/>
                <a:gd name="connsiteX1752" fmla="*/ 206225 w 2082217"/>
                <a:gd name="connsiteY1752" fmla="*/ 1647288 h 2066614"/>
                <a:gd name="connsiteX1753" fmla="*/ 191598 w 2082217"/>
                <a:gd name="connsiteY1753" fmla="*/ 1638193 h 2066614"/>
                <a:gd name="connsiteX1754" fmla="*/ 184384 w 2082217"/>
                <a:gd name="connsiteY1754" fmla="*/ 1633485 h 2066614"/>
                <a:gd name="connsiteX1755" fmla="*/ 177330 w 2082217"/>
                <a:gd name="connsiteY1755" fmla="*/ 1628538 h 2066614"/>
                <a:gd name="connsiteX1756" fmla="*/ 124301 w 2082217"/>
                <a:gd name="connsiteY1756" fmla="*/ 1584396 h 2066614"/>
                <a:gd name="connsiteX1757" fmla="*/ 78906 w 2082217"/>
                <a:gd name="connsiteY1757" fmla="*/ 1532115 h 2066614"/>
                <a:gd name="connsiteX1758" fmla="*/ 42677 w 2082217"/>
                <a:gd name="connsiteY1758" fmla="*/ 1472772 h 2066614"/>
                <a:gd name="connsiteX1759" fmla="*/ 2701 w 2082217"/>
                <a:gd name="connsiteY1759" fmla="*/ 1339447 h 2066614"/>
                <a:gd name="connsiteX1760" fmla="*/ 609 w 2082217"/>
                <a:gd name="connsiteY1760" fmla="*/ 1269672 h 2066614"/>
                <a:gd name="connsiteX1761" fmla="*/ 10553 w 2082217"/>
                <a:gd name="connsiteY1761" fmla="*/ 1200476 h 2066614"/>
                <a:gd name="connsiteX1762" fmla="*/ 13443 w 2082217"/>
                <a:gd name="connsiteY1762" fmla="*/ 1189007 h 2066614"/>
                <a:gd name="connsiteX1763" fmla="*/ 16571 w 2082217"/>
                <a:gd name="connsiteY1763" fmla="*/ 1177597 h 2066614"/>
                <a:gd name="connsiteX1764" fmla="*/ 20178 w 2082217"/>
                <a:gd name="connsiteY1764" fmla="*/ 1166327 h 2066614"/>
                <a:gd name="connsiteX1765" fmla="*/ 21992 w 2082217"/>
                <a:gd name="connsiteY1765" fmla="*/ 1160702 h 2066614"/>
                <a:gd name="connsiteX1766" fmla="*/ 24024 w 2082217"/>
                <a:gd name="connsiteY1766" fmla="*/ 1155157 h 2066614"/>
                <a:gd name="connsiteX1767" fmla="*/ 28169 w 2082217"/>
                <a:gd name="connsiteY1767" fmla="*/ 1144086 h 2066614"/>
                <a:gd name="connsiteX1768" fmla="*/ 32733 w 2082217"/>
                <a:gd name="connsiteY1768" fmla="*/ 1133195 h 2066614"/>
                <a:gd name="connsiteX1769" fmla="*/ 42637 w 2082217"/>
                <a:gd name="connsiteY1769" fmla="*/ 1111792 h 2066614"/>
                <a:gd name="connsiteX1770" fmla="*/ 48097 w 2082217"/>
                <a:gd name="connsiteY1770" fmla="*/ 1101340 h 2066614"/>
                <a:gd name="connsiteX1771" fmla="*/ 53757 w 2082217"/>
                <a:gd name="connsiteY1771" fmla="*/ 1091007 h 2066614"/>
                <a:gd name="connsiteX1772" fmla="*/ 59795 w 2082217"/>
                <a:gd name="connsiteY1772" fmla="*/ 1080914 h 2066614"/>
                <a:gd name="connsiteX1773" fmla="*/ 62844 w 2082217"/>
                <a:gd name="connsiteY1773" fmla="*/ 1075887 h 2066614"/>
                <a:gd name="connsiteX1774" fmla="*/ 66072 w 2082217"/>
                <a:gd name="connsiteY1774" fmla="*/ 1070980 h 2066614"/>
                <a:gd name="connsiteX1775" fmla="*/ 72569 w 2082217"/>
                <a:gd name="connsiteY1775" fmla="*/ 1061186 h 2066614"/>
                <a:gd name="connsiteX1776" fmla="*/ 79464 w 2082217"/>
                <a:gd name="connsiteY1776" fmla="*/ 1051672 h 2066614"/>
                <a:gd name="connsiteX1777" fmla="*/ 82931 w 2082217"/>
                <a:gd name="connsiteY1777" fmla="*/ 1046924 h 2066614"/>
                <a:gd name="connsiteX1778" fmla="*/ 83728 w 2082217"/>
                <a:gd name="connsiteY1778" fmla="*/ 1045847 h 2066614"/>
                <a:gd name="connsiteX1779" fmla="*/ 83808 w 2082217"/>
                <a:gd name="connsiteY1779" fmla="*/ 1045747 h 2066614"/>
                <a:gd name="connsiteX1780" fmla="*/ 83987 w 2082217"/>
                <a:gd name="connsiteY1780" fmla="*/ 1045528 h 2066614"/>
                <a:gd name="connsiteX1781" fmla="*/ 84665 w 2082217"/>
                <a:gd name="connsiteY1781" fmla="*/ 1044670 h 2066614"/>
                <a:gd name="connsiteX1782" fmla="*/ 81915 w 2082217"/>
                <a:gd name="connsiteY1782" fmla="*/ 1033919 h 2066614"/>
                <a:gd name="connsiteX1783" fmla="*/ 77212 w 2082217"/>
                <a:gd name="connsiteY1783" fmla="*/ 1011518 h 2066614"/>
                <a:gd name="connsiteX1784" fmla="*/ 71333 w 2082217"/>
                <a:gd name="connsiteY1784" fmla="*/ 941325 h 2066614"/>
                <a:gd name="connsiteX1785" fmla="*/ 73306 w 2082217"/>
                <a:gd name="connsiteY1785" fmla="*/ 906138 h 2066614"/>
                <a:gd name="connsiteX1786" fmla="*/ 74223 w 2082217"/>
                <a:gd name="connsiteY1786" fmla="*/ 897362 h 2066614"/>
                <a:gd name="connsiteX1787" fmla="*/ 75319 w 2082217"/>
                <a:gd name="connsiteY1787" fmla="*/ 888605 h 2066614"/>
                <a:gd name="connsiteX1788" fmla="*/ 78328 w 2082217"/>
                <a:gd name="connsiteY1788" fmla="*/ 871191 h 2066614"/>
                <a:gd name="connsiteX1789" fmla="*/ 82134 w 2082217"/>
                <a:gd name="connsiteY1789" fmla="*/ 853957 h 2066614"/>
                <a:gd name="connsiteX1790" fmla="*/ 84246 w 2082217"/>
                <a:gd name="connsiteY1790" fmla="*/ 845380 h 2066614"/>
                <a:gd name="connsiteX1791" fmla="*/ 85303 w 2082217"/>
                <a:gd name="connsiteY1791" fmla="*/ 841091 h 2066614"/>
                <a:gd name="connsiteX1792" fmla="*/ 86598 w 2082217"/>
                <a:gd name="connsiteY1792" fmla="*/ 836863 h 2066614"/>
                <a:gd name="connsiteX1793" fmla="*/ 91919 w 2082217"/>
                <a:gd name="connsiteY1793" fmla="*/ 820027 h 2066614"/>
                <a:gd name="connsiteX1794" fmla="*/ 93294 w 2082217"/>
                <a:gd name="connsiteY1794" fmla="*/ 815839 h 2066614"/>
                <a:gd name="connsiteX1795" fmla="*/ 94888 w 2082217"/>
                <a:gd name="connsiteY1795" fmla="*/ 811729 h 2066614"/>
                <a:gd name="connsiteX1796" fmla="*/ 98096 w 2082217"/>
                <a:gd name="connsiteY1796" fmla="*/ 803511 h 2066614"/>
                <a:gd name="connsiteX1797" fmla="*/ 112404 w 2082217"/>
                <a:gd name="connsiteY1797" fmla="*/ 771297 h 2066614"/>
                <a:gd name="connsiteX1798" fmla="*/ 120794 w 2082217"/>
                <a:gd name="connsiteY1798" fmla="*/ 755818 h 2066614"/>
                <a:gd name="connsiteX1799" fmla="*/ 125079 w 2082217"/>
                <a:gd name="connsiteY1799" fmla="*/ 748119 h 2066614"/>
                <a:gd name="connsiteX1800" fmla="*/ 129762 w 2082217"/>
                <a:gd name="connsiteY1800" fmla="*/ 740678 h 2066614"/>
                <a:gd name="connsiteX1801" fmla="*/ 135461 w 2082217"/>
                <a:gd name="connsiteY1801" fmla="*/ 731782 h 2066614"/>
                <a:gd name="connsiteX1802" fmla="*/ 138331 w 2082217"/>
                <a:gd name="connsiteY1802" fmla="*/ 727354 h 2066614"/>
                <a:gd name="connsiteX1803" fmla="*/ 141380 w 2082217"/>
                <a:gd name="connsiteY1803" fmla="*/ 723065 h 2066614"/>
                <a:gd name="connsiteX1804" fmla="*/ 153894 w 2082217"/>
                <a:gd name="connsiteY1804" fmla="*/ 706090 h 2066614"/>
                <a:gd name="connsiteX1805" fmla="*/ 167405 w 2082217"/>
                <a:gd name="connsiteY1805" fmla="*/ 689933 h 2066614"/>
                <a:gd name="connsiteX1806" fmla="*/ 174480 w 2082217"/>
                <a:gd name="connsiteY1806" fmla="*/ 682154 h 2066614"/>
                <a:gd name="connsiteX1807" fmla="*/ 181734 w 2082217"/>
                <a:gd name="connsiteY1807" fmla="*/ 674534 h 2066614"/>
                <a:gd name="connsiteX1808" fmla="*/ 196819 w 2082217"/>
                <a:gd name="connsiteY1808" fmla="*/ 659893 h 2066614"/>
                <a:gd name="connsiteX1809" fmla="*/ 204551 w 2082217"/>
                <a:gd name="connsiteY1809" fmla="*/ 652772 h 2066614"/>
                <a:gd name="connsiteX1810" fmla="*/ 212622 w 2082217"/>
                <a:gd name="connsiteY1810" fmla="*/ 646070 h 2066614"/>
                <a:gd name="connsiteX1811" fmla="*/ 220772 w 2082217"/>
                <a:gd name="connsiteY1811" fmla="*/ 639427 h 2066614"/>
                <a:gd name="connsiteX1812" fmla="*/ 224858 w 2082217"/>
                <a:gd name="connsiteY1812" fmla="*/ 636136 h 2066614"/>
                <a:gd name="connsiteX1813" fmla="*/ 229122 w 2082217"/>
                <a:gd name="connsiteY1813" fmla="*/ 633064 h 2066614"/>
                <a:gd name="connsiteX1814" fmla="*/ 231254 w 2082217"/>
                <a:gd name="connsiteY1814" fmla="*/ 631528 h 2066614"/>
                <a:gd name="connsiteX1815" fmla="*/ 232311 w 2082217"/>
                <a:gd name="connsiteY1815" fmla="*/ 630770 h 2066614"/>
                <a:gd name="connsiteX1816" fmla="*/ 232390 w 2082217"/>
                <a:gd name="connsiteY1816" fmla="*/ 630711 h 2066614"/>
                <a:gd name="connsiteX1817" fmla="*/ 232709 w 2082217"/>
                <a:gd name="connsiteY1817" fmla="*/ 630491 h 2066614"/>
                <a:gd name="connsiteX1818" fmla="*/ 232669 w 2082217"/>
                <a:gd name="connsiteY1818" fmla="*/ 630212 h 2066614"/>
                <a:gd name="connsiteX1819" fmla="*/ 232669 w 2082217"/>
                <a:gd name="connsiteY1819" fmla="*/ 629973 h 2066614"/>
                <a:gd name="connsiteX1820" fmla="*/ 232570 w 2082217"/>
                <a:gd name="connsiteY1820" fmla="*/ 628457 h 2066614"/>
                <a:gd name="connsiteX1821" fmla="*/ 232350 w 2082217"/>
                <a:gd name="connsiteY1821" fmla="*/ 624886 h 2066614"/>
                <a:gd name="connsiteX1822" fmla="*/ 231832 w 2082217"/>
                <a:gd name="connsiteY1822" fmla="*/ 610604 h 2066614"/>
                <a:gd name="connsiteX1823" fmla="*/ 231952 w 2082217"/>
                <a:gd name="connsiteY1823" fmla="*/ 596322 h 2066614"/>
                <a:gd name="connsiteX1824" fmla="*/ 232131 w 2082217"/>
                <a:gd name="connsiteY1824" fmla="*/ 589181 h 2066614"/>
                <a:gd name="connsiteX1825" fmla="*/ 232570 w 2082217"/>
                <a:gd name="connsiteY1825" fmla="*/ 582040 h 2066614"/>
                <a:gd name="connsiteX1826" fmla="*/ 244108 w 2082217"/>
                <a:gd name="connsiteY1826" fmla="*/ 511527 h 2066614"/>
                <a:gd name="connsiteX1827" fmla="*/ 269476 w 2082217"/>
                <a:gd name="connsiteY1827" fmla="*/ 444865 h 2066614"/>
                <a:gd name="connsiteX1828" fmla="*/ 307080 w 2082217"/>
                <a:gd name="connsiteY1828" fmla="*/ 384704 h 2066614"/>
                <a:gd name="connsiteX1829" fmla="*/ 355027 w 2082217"/>
                <a:gd name="connsiteY1829" fmla="*/ 332942 h 2066614"/>
                <a:gd name="connsiteX1830" fmla="*/ 421386 w 2082217"/>
                <a:gd name="connsiteY1830" fmla="*/ 285109 h 2066614"/>
                <a:gd name="connsiteX1831" fmla="*/ 457815 w 2082217"/>
                <a:gd name="connsiteY1831" fmla="*/ 266638 h 2066614"/>
                <a:gd name="connsiteX1832" fmla="*/ 467201 w 2082217"/>
                <a:gd name="connsiteY1832" fmla="*/ 262629 h 2066614"/>
                <a:gd name="connsiteX1833" fmla="*/ 469552 w 2082217"/>
                <a:gd name="connsiteY1833" fmla="*/ 261632 h 2066614"/>
                <a:gd name="connsiteX1834" fmla="*/ 471824 w 2082217"/>
                <a:gd name="connsiteY1834" fmla="*/ 260754 h 2066614"/>
                <a:gd name="connsiteX1835" fmla="*/ 476348 w 2082217"/>
                <a:gd name="connsiteY1835" fmla="*/ 259019 h 2066614"/>
                <a:gd name="connsiteX1836" fmla="*/ 483482 w 2082217"/>
                <a:gd name="connsiteY1836" fmla="*/ 256306 h 2066614"/>
                <a:gd name="connsiteX1837" fmla="*/ 485734 w 2082217"/>
                <a:gd name="connsiteY1837" fmla="*/ 250721 h 2066614"/>
                <a:gd name="connsiteX1838" fmla="*/ 509627 w 2082217"/>
                <a:gd name="connsiteY1838" fmla="*/ 199656 h 2066614"/>
                <a:gd name="connsiteX1839" fmla="*/ 546554 w 2082217"/>
                <a:gd name="connsiteY1839" fmla="*/ 142030 h 2066614"/>
                <a:gd name="connsiteX1840" fmla="*/ 593006 w 2082217"/>
                <a:gd name="connsiteY1840" fmla="*/ 90048 h 2066614"/>
                <a:gd name="connsiteX1841" fmla="*/ 649561 w 2082217"/>
                <a:gd name="connsiteY1841" fmla="*/ 46523 h 2066614"/>
                <a:gd name="connsiteX1842" fmla="*/ 715761 w 2082217"/>
                <a:gd name="connsiteY1842" fmla="*/ 15366 h 2066614"/>
                <a:gd name="connsiteX1843" fmla="*/ 751691 w 2082217"/>
                <a:gd name="connsiteY1843" fmla="*/ 5732 h 2066614"/>
                <a:gd name="connsiteX1844" fmla="*/ 760898 w 2082217"/>
                <a:gd name="connsiteY1844" fmla="*/ 4096 h 2066614"/>
                <a:gd name="connsiteX1845" fmla="*/ 765501 w 2082217"/>
                <a:gd name="connsiteY1845" fmla="*/ 3298 h 2066614"/>
                <a:gd name="connsiteX1846" fmla="*/ 770145 w 2082217"/>
                <a:gd name="connsiteY1846" fmla="*/ 2700 h 2066614"/>
                <a:gd name="connsiteX1847" fmla="*/ 779431 w 2082217"/>
                <a:gd name="connsiteY1847" fmla="*/ 1543 h 2066614"/>
                <a:gd name="connsiteX1848" fmla="*/ 788757 w 2082217"/>
                <a:gd name="connsiteY1848" fmla="*/ 805 h 2066614"/>
                <a:gd name="connsiteX1849" fmla="*/ 807430 w 2082217"/>
                <a:gd name="connsiteY1849" fmla="*/ 47 h 2066614"/>
                <a:gd name="connsiteX1850" fmla="*/ 811913 w 2082217"/>
                <a:gd name="connsiteY1850" fmla="*/ 47 h 2066614"/>
                <a:gd name="connsiteX1851" fmla="*/ 816258 w 2082217"/>
                <a:gd name="connsiteY1851" fmla="*/ 147 h 2066614"/>
                <a:gd name="connsiteX1852" fmla="*/ 824966 w 2082217"/>
                <a:gd name="connsiteY1852" fmla="*/ 366 h 2066614"/>
                <a:gd name="connsiteX1853" fmla="*/ 829311 w 2082217"/>
                <a:gd name="connsiteY1853" fmla="*/ 486 h 2066614"/>
                <a:gd name="connsiteX1854" fmla="*/ 833695 w 2082217"/>
                <a:gd name="connsiteY1854" fmla="*/ 785 h 2066614"/>
                <a:gd name="connsiteX1855" fmla="*/ 842463 w 2082217"/>
                <a:gd name="connsiteY1855" fmla="*/ 1443 h 2066614"/>
                <a:gd name="connsiteX1856" fmla="*/ 851231 w 2082217"/>
                <a:gd name="connsiteY1856" fmla="*/ 2201 h 2066614"/>
                <a:gd name="connsiteX1857" fmla="*/ 860039 w 2082217"/>
                <a:gd name="connsiteY1857" fmla="*/ 3318 h 2066614"/>
                <a:gd name="connsiteX1858" fmla="*/ 930126 w 2082217"/>
                <a:gd name="connsiteY1858" fmla="*/ 19914 h 2066614"/>
                <a:gd name="connsiteX1859" fmla="*/ 996067 w 2082217"/>
                <a:gd name="connsiteY1859" fmla="*/ 52727 h 2066614"/>
                <a:gd name="connsiteX1860" fmla="*/ 1031320 w 2082217"/>
                <a:gd name="connsiteY1860" fmla="*/ 79715 h 2066614"/>
                <a:gd name="connsiteX1861" fmla="*/ 1035465 w 2082217"/>
                <a:gd name="connsiteY1861" fmla="*/ 83365 h 2066614"/>
                <a:gd name="connsiteX1862" fmla="*/ 1039410 w 2082217"/>
                <a:gd name="connsiteY1862" fmla="*/ 87195 h 2066614"/>
                <a:gd name="connsiteX1863" fmla="*/ 1040387 w 2082217"/>
                <a:gd name="connsiteY1863" fmla="*/ 88153 h 2066614"/>
                <a:gd name="connsiteX1864" fmla="*/ 1040825 w 2082217"/>
                <a:gd name="connsiteY1864" fmla="*/ 88572 h 2066614"/>
                <a:gd name="connsiteX1865" fmla="*/ 1040865 w 2082217"/>
                <a:gd name="connsiteY1865" fmla="*/ 88612 h 2066614"/>
                <a:gd name="connsiteX1866" fmla="*/ 1041024 w 2082217"/>
                <a:gd name="connsiteY1866" fmla="*/ 88771 h 2066614"/>
                <a:gd name="connsiteX1867" fmla="*/ 1041104 w 2082217"/>
                <a:gd name="connsiteY1867" fmla="*/ 88911 h 2066614"/>
                <a:gd name="connsiteX1868" fmla="*/ 1041144 w 2082217"/>
                <a:gd name="connsiteY1868" fmla="*/ 88851 h 2066614"/>
                <a:gd name="connsiteX1869" fmla="*/ 1041323 w 2082217"/>
                <a:gd name="connsiteY1869" fmla="*/ 88631 h 2066614"/>
                <a:gd name="connsiteX1870" fmla="*/ 1041383 w 2082217"/>
                <a:gd name="connsiteY1870" fmla="*/ 88592 h 2066614"/>
                <a:gd name="connsiteX1871" fmla="*/ 1041582 w 2082217"/>
                <a:gd name="connsiteY1871" fmla="*/ 88412 h 2066614"/>
                <a:gd name="connsiteX1872" fmla="*/ 1042738 w 2082217"/>
                <a:gd name="connsiteY1872" fmla="*/ 87295 h 2066614"/>
                <a:gd name="connsiteX1873" fmla="*/ 1047342 w 2082217"/>
                <a:gd name="connsiteY1873" fmla="*/ 82827 h 2066614"/>
                <a:gd name="connsiteX1874" fmla="*/ 1057126 w 2082217"/>
                <a:gd name="connsiteY1874" fmla="*/ 74429 h 2066614"/>
                <a:gd name="connsiteX1875" fmla="*/ 1077532 w 2082217"/>
                <a:gd name="connsiteY1875" fmla="*/ 58591 h 2066614"/>
                <a:gd name="connsiteX1876" fmla="*/ 1088293 w 2082217"/>
                <a:gd name="connsiteY1876" fmla="*/ 51390 h 2066614"/>
                <a:gd name="connsiteX1877" fmla="*/ 1099274 w 2082217"/>
                <a:gd name="connsiteY1877" fmla="*/ 44509 h 2066614"/>
                <a:gd name="connsiteX1878" fmla="*/ 1166610 w 2082217"/>
                <a:gd name="connsiteY1878" fmla="*/ 15227 h 2066614"/>
                <a:gd name="connsiteX1879" fmla="*/ 1236896 w 2082217"/>
                <a:gd name="connsiteY1879" fmla="*/ 1663 h 2066614"/>
                <a:gd name="connsiteX1880" fmla="*/ 1254412 w 2082217"/>
                <a:gd name="connsiteY1880" fmla="*/ 426 h 2066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Lst>
              <a:rect l="l" t="t" r="r" b="b"/>
              <a:pathLst>
                <a:path w="2082217" h="2066614">
                  <a:moveTo>
                    <a:pt x="1297914" y="1454182"/>
                  </a:moveTo>
                  <a:lnTo>
                    <a:pt x="1405883" y="1566563"/>
                  </a:lnTo>
                  <a:cubicBezTo>
                    <a:pt x="1426688" y="1588206"/>
                    <a:pt x="1438147" y="1616670"/>
                    <a:pt x="1438147" y="1646710"/>
                  </a:cubicBezTo>
                  <a:lnTo>
                    <a:pt x="1438147" y="1751452"/>
                  </a:lnTo>
                  <a:lnTo>
                    <a:pt x="1438127" y="1751452"/>
                  </a:lnTo>
                  <a:cubicBezTo>
                    <a:pt x="1464153" y="1759889"/>
                    <a:pt x="1483024" y="1784364"/>
                    <a:pt x="1483024" y="1813188"/>
                  </a:cubicBezTo>
                  <a:cubicBezTo>
                    <a:pt x="1483024" y="1848973"/>
                    <a:pt x="1453950" y="1878075"/>
                    <a:pt x="1418199" y="1878075"/>
                  </a:cubicBezTo>
                  <a:cubicBezTo>
                    <a:pt x="1382448" y="1878075"/>
                    <a:pt x="1353373" y="1848973"/>
                    <a:pt x="1353373" y="1813188"/>
                  </a:cubicBezTo>
                  <a:cubicBezTo>
                    <a:pt x="1353373" y="1784364"/>
                    <a:pt x="1372245" y="1759889"/>
                    <a:pt x="1398271" y="1751452"/>
                  </a:cubicBezTo>
                  <a:lnTo>
                    <a:pt x="1398271" y="1646710"/>
                  </a:lnTo>
                  <a:cubicBezTo>
                    <a:pt x="1398271" y="1627042"/>
                    <a:pt x="1390778" y="1608392"/>
                    <a:pt x="1377147" y="1594210"/>
                  </a:cubicBezTo>
                  <a:lnTo>
                    <a:pt x="1269178" y="1481828"/>
                  </a:lnTo>
                  <a:close/>
                  <a:moveTo>
                    <a:pt x="785608" y="1454182"/>
                  </a:moveTo>
                  <a:lnTo>
                    <a:pt x="814344" y="1481828"/>
                  </a:lnTo>
                  <a:lnTo>
                    <a:pt x="710779" y="1589622"/>
                  </a:lnTo>
                  <a:cubicBezTo>
                    <a:pt x="694319" y="1606756"/>
                    <a:pt x="685251" y="1629296"/>
                    <a:pt x="685251" y="1653073"/>
                  </a:cubicBezTo>
                  <a:lnTo>
                    <a:pt x="685251" y="1751452"/>
                  </a:lnTo>
                  <a:cubicBezTo>
                    <a:pt x="711277" y="1759889"/>
                    <a:pt x="730149" y="1784364"/>
                    <a:pt x="730149" y="1813188"/>
                  </a:cubicBezTo>
                  <a:cubicBezTo>
                    <a:pt x="730149" y="1848973"/>
                    <a:pt x="701074" y="1878075"/>
                    <a:pt x="665323" y="1878075"/>
                  </a:cubicBezTo>
                  <a:cubicBezTo>
                    <a:pt x="629573" y="1878075"/>
                    <a:pt x="600498" y="1848973"/>
                    <a:pt x="600498" y="1813188"/>
                  </a:cubicBezTo>
                  <a:cubicBezTo>
                    <a:pt x="600498" y="1784364"/>
                    <a:pt x="619370" y="1759889"/>
                    <a:pt x="645396" y="1751452"/>
                  </a:cubicBezTo>
                  <a:lnTo>
                    <a:pt x="645396" y="1653073"/>
                  </a:lnTo>
                  <a:cubicBezTo>
                    <a:pt x="645396" y="1618944"/>
                    <a:pt x="658428" y="1586590"/>
                    <a:pt x="682063" y="1561975"/>
                  </a:cubicBezTo>
                  <a:lnTo>
                    <a:pt x="682043" y="1561975"/>
                  </a:lnTo>
                  <a:close/>
                  <a:moveTo>
                    <a:pt x="564807" y="1082809"/>
                  </a:moveTo>
                  <a:lnTo>
                    <a:pt x="604663" y="1082809"/>
                  </a:lnTo>
                  <a:lnTo>
                    <a:pt x="604663" y="1304380"/>
                  </a:lnTo>
                  <a:cubicBezTo>
                    <a:pt x="604663" y="1314832"/>
                    <a:pt x="613152" y="1323350"/>
                    <a:pt x="623614" y="1323350"/>
                  </a:cubicBezTo>
                  <a:lnTo>
                    <a:pt x="760698" y="1323350"/>
                  </a:lnTo>
                  <a:lnTo>
                    <a:pt x="760698" y="1363244"/>
                  </a:lnTo>
                  <a:lnTo>
                    <a:pt x="623614" y="1363244"/>
                  </a:lnTo>
                  <a:cubicBezTo>
                    <a:pt x="591191" y="1363244"/>
                    <a:pt x="564807" y="1336834"/>
                    <a:pt x="564807" y="1304380"/>
                  </a:cubicBezTo>
                  <a:lnTo>
                    <a:pt x="564807" y="1247412"/>
                  </a:lnTo>
                  <a:lnTo>
                    <a:pt x="437109" y="1247412"/>
                  </a:lnTo>
                  <a:cubicBezTo>
                    <a:pt x="430911" y="1247412"/>
                    <a:pt x="424893" y="1250005"/>
                    <a:pt x="420629" y="1254532"/>
                  </a:cubicBezTo>
                  <a:lnTo>
                    <a:pt x="369374" y="1308888"/>
                  </a:lnTo>
                  <a:cubicBezTo>
                    <a:pt x="362897" y="1315750"/>
                    <a:pt x="359330" y="1324726"/>
                    <a:pt x="359330" y="1334161"/>
                  </a:cubicBezTo>
                  <a:lnTo>
                    <a:pt x="359330" y="1362765"/>
                  </a:lnTo>
                  <a:cubicBezTo>
                    <a:pt x="385356" y="1371202"/>
                    <a:pt x="404228" y="1395677"/>
                    <a:pt x="404228" y="1424501"/>
                  </a:cubicBezTo>
                  <a:cubicBezTo>
                    <a:pt x="404228" y="1460286"/>
                    <a:pt x="375153" y="1489388"/>
                    <a:pt x="339402" y="1489388"/>
                  </a:cubicBezTo>
                  <a:cubicBezTo>
                    <a:pt x="303652" y="1489388"/>
                    <a:pt x="274577" y="1460286"/>
                    <a:pt x="274577" y="1424501"/>
                  </a:cubicBezTo>
                  <a:cubicBezTo>
                    <a:pt x="274577" y="1395677"/>
                    <a:pt x="293449" y="1371202"/>
                    <a:pt x="319475" y="1362765"/>
                  </a:cubicBezTo>
                  <a:lnTo>
                    <a:pt x="319475" y="1334161"/>
                  </a:lnTo>
                  <a:cubicBezTo>
                    <a:pt x="319475" y="1314493"/>
                    <a:pt x="326888" y="1295803"/>
                    <a:pt x="340379" y="1281501"/>
                  </a:cubicBezTo>
                  <a:lnTo>
                    <a:pt x="391633" y="1227145"/>
                  </a:lnTo>
                  <a:cubicBezTo>
                    <a:pt x="403391" y="1214678"/>
                    <a:pt x="419971" y="1207518"/>
                    <a:pt x="437109" y="1207518"/>
                  </a:cubicBezTo>
                  <a:lnTo>
                    <a:pt x="564807" y="1207518"/>
                  </a:lnTo>
                  <a:close/>
                  <a:moveTo>
                    <a:pt x="1486273" y="1082789"/>
                  </a:moveTo>
                  <a:lnTo>
                    <a:pt x="1526129" y="1082789"/>
                  </a:lnTo>
                  <a:lnTo>
                    <a:pt x="1526129" y="1207498"/>
                  </a:lnTo>
                  <a:lnTo>
                    <a:pt x="1644820" y="1207498"/>
                  </a:lnTo>
                  <a:cubicBezTo>
                    <a:pt x="1663333" y="1207498"/>
                    <a:pt x="1681228" y="1215217"/>
                    <a:pt x="1693942" y="1228701"/>
                  </a:cubicBezTo>
                  <a:lnTo>
                    <a:pt x="1744519" y="1282339"/>
                  </a:lnTo>
                  <a:cubicBezTo>
                    <a:pt x="1757492" y="1296082"/>
                    <a:pt x="1764626" y="1314074"/>
                    <a:pt x="1764626" y="1332964"/>
                  </a:cubicBezTo>
                  <a:lnTo>
                    <a:pt x="1764626" y="1362745"/>
                  </a:lnTo>
                  <a:cubicBezTo>
                    <a:pt x="1790652" y="1371182"/>
                    <a:pt x="1809524" y="1395657"/>
                    <a:pt x="1809524" y="1424481"/>
                  </a:cubicBezTo>
                  <a:cubicBezTo>
                    <a:pt x="1809524" y="1460266"/>
                    <a:pt x="1780449" y="1489368"/>
                    <a:pt x="1744698" y="1489368"/>
                  </a:cubicBezTo>
                  <a:cubicBezTo>
                    <a:pt x="1708948" y="1489368"/>
                    <a:pt x="1679873" y="1460266"/>
                    <a:pt x="1679873" y="1424481"/>
                  </a:cubicBezTo>
                  <a:cubicBezTo>
                    <a:pt x="1679873" y="1395657"/>
                    <a:pt x="1698745" y="1371182"/>
                    <a:pt x="1724770" y="1362745"/>
                  </a:cubicBezTo>
                  <a:lnTo>
                    <a:pt x="1724770" y="1332964"/>
                  </a:lnTo>
                  <a:cubicBezTo>
                    <a:pt x="1724770" y="1324287"/>
                    <a:pt x="1721502" y="1316029"/>
                    <a:pt x="1715544" y="1309726"/>
                  </a:cubicBezTo>
                  <a:lnTo>
                    <a:pt x="1664967" y="1256088"/>
                  </a:lnTo>
                  <a:cubicBezTo>
                    <a:pt x="1659746" y="1250563"/>
                    <a:pt x="1652412" y="1247392"/>
                    <a:pt x="1644820" y="1247392"/>
                  </a:cubicBezTo>
                  <a:lnTo>
                    <a:pt x="1526129" y="1247392"/>
                  </a:lnTo>
                  <a:lnTo>
                    <a:pt x="1526129" y="1304360"/>
                  </a:lnTo>
                  <a:cubicBezTo>
                    <a:pt x="1526129" y="1336814"/>
                    <a:pt x="1499745" y="1363224"/>
                    <a:pt x="1467322" y="1363224"/>
                  </a:cubicBezTo>
                  <a:lnTo>
                    <a:pt x="1330238" y="1363224"/>
                  </a:lnTo>
                  <a:lnTo>
                    <a:pt x="1330238" y="1323330"/>
                  </a:lnTo>
                  <a:lnTo>
                    <a:pt x="1467322" y="1323330"/>
                  </a:lnTo>
                  <a:cubicBezTo>
                    <a:pt x="1477764" y="1323330"/>
                    <a:pt x="1486273" y="1314832"/>
                    <a:pt x="1486273" y="1304360"/>
                  </a:cubicBezTo>
                  <a:close/>
                  <a:moveTo>
                    <a:pt x="1051725" y="1046266"/>
                  </a:moveTo>
                  <a:cubicBezTo>
                    <a:pt x="1072749" y="1046266"/>
                    <a:pt x="1089847" y="1063381"/>
                    <a:pt x="1089847" y="1084425"/>
                  </a:cubicBezTo>
                  <a:cubicBezTo>
                    <a:pt x="1089847" y="1105469"/>
                    <a:pt x="1072749" y="1122583"/>
                    <a:pt x="1051725" y="1122583"/>
                  </a:cubicBezTo>
                  <a:cubicBezTo>
                    <a:pt x="1030701" y="1122583"/>
                    <a:pt x="1013603" y="1105469"/>
                    <a:pt x="1013603" y="1084425"/>
                  </a:cubicBezTo>
                  <a:cubicBezTo>
                    <a:pt x="1013603" y="1063381"/>
                    <a:pt x="1030701" y="1046266"/>
                    <a:pt x="1051725" y="1046266"/>
                  </a:cubicBezTo>
                  <a:close/>
                  <a:moveTo>
                    <a:pt x="887420" y="1046266"/>
                  </a:moveTo>
                  <a:cubicBezTo>
                    <a:pt x="908444" y="1046266"/>
                    <a:pt x="925542" y="1063381"/>
                    <a:pt x="925542" y="1084425"/>
                  </a:cubicBezTo>
                  <a:cubicBezTo>
                    <a:pt x="925542" y="1105469"/>
                    <a:pt x="908444" y="1122583"/>
                    <a:pt x="887420" y="1122583"/>
                  </a:cubicBezTo>
                  <a:cubicBezTo>
                    <a:pt x="866396" y="1122583"/>
                    <a:pt x="849298" y="1105469"/>
                    <a:pt x="849298" y="1084425"/>
                  </a:cubicBezTo>
                  <a:cubicBezTo>
                    <a:pt x="849298" y="1063381"/>
                    <a:pt x="866396" y="1046266"/>
                    <a:pt x="887420" y="1046266"/>
                  </a:cubicBezTo>
                  <a:close/>
                  <a:moveTo>
                    <a:pt x="996107" y="874184"/>
                  </a:moveTo>
                  <a:cubicBezTo>
                    <a:pt x="994732" y="874184"/>
                    <a:pt x="993596" y="875301"/>
                    <a:pt x="993596" y="876697"/>
                  </a:cubicBezTo>
                  <a:lnTo>
                    <a:pt x="993596" y="982236"/>
                  </a:lnTo>
                  <a:cubicBezTo>
                    <a:pt x="993596" y="983613"/>
                    <a:pt x="994712" y="984750"/>
                    <a:pt x="996107" y="984750"/>
                  </a:cubicBezTo>
                  <a:lnTo>
                    <a:pt x="1105790" y="984750"/>
                  </a:lnTo>
                  <a:cubicBezTo>
                    <a:pt x="1107165" y="984750"/>
                    <a:pt x="1108301" y="983633"/>
                    <a:pt x="1108301" y="982236"/>
                  </a:cubicBezTo>
                  <a:lnTo>
                    <a:pt x="1108301" y="876697"/>
                  </a:lnTo>
                  <a:cubicBezTo>
                    <a:pt x="1108301" y="875321"/>
                    <a:pt x="1107185" y="874184"/>
                    <a:pt x="1105790" y="874184"/>
                  </a:cubicBezTo>
                  <a:close/>
                  <a:moveTo>
                    <a:pt x="1564012" y="776204"/>
                  </a:moveTo>
                  <a:lnTo>
                    <a:pt x="1696971" y="776204"/>
                  </a:lnTo>
                  <a:cubicBezTo>
                    <a:pt x="1723076" y="776204"/>
                    <a:pt x="1744339" y="797467"/>
                    <a:pt x="1744339" y="823618"/>
                  </a:cubicBezTo>
                  <a:lnTo>
                    <a:pt x="1744339" y="920321"/>
                  </a:lnTo>
                  <a:cubicBezTo>
                    <a:pt x="1770365" y="928758"/>
                    <a:pt x="1789237" y="953233"/>
                    <a:pt x="1789237" y="982057"/>
                  </a:cubicBezTo>
                  <a:cubicBezTo>
                    <a:pt x="1789237" y="1017842"/>
                    <a:pt x="1760162" y="1046944"/>
                    <a:pt x="1724411" y="1046944"/>
                  </a:cubicBezTo>
                  <a:cubicBezTo>
                    <a:pt x="1688661" y="1046944"/>
                    <a:pt x="1659586" y="1017842"/>
                    <a:pt x="1659586" y="982057"/>
                  </a:cubicBezTo>
                  <a:cubicBezTo>
                    <a:pt x="1659586" y="953233"/>
                    <a:pt x="1678458" y="928758"/>
                    <a:pt x="1704484" y="920321"/>
                  </a:cubicBezTo>
                  <a:lnTo>
                    <a:pt x="1704484" y="823618"/>
                  </a:lnTo>
                  <a:cubicBezTo>
                    <a:pt x="1704484" y="819469"/>
                    <a:pt x="1701116" y="816098"/>
                    <a:pt x="1696971" y="816098"/>
                  </a:cubicBezTo>
                  <a:lnTo>
                    <a:pt x="1564012" y="816098"/>
                  </a:lnTo>
                  <a:cubicBezTo>
                    <a:pt x="1561879" y="816098"/>
                    <a:pt x="1559827" y="816996"/>
                    <a:pt x="1558412" y="818591"/>
                  </a:cubicBezTo>
                  <a:lnTo>
                    <a:pt x="1440220" y="950441"/>
                  </a:lnTo>
                  <a:lnTo>
                    <a:pt x="1410567" y="923792"/>
                  </a:lnTo>
                  <a:lnTo>
                    <a:pt x="1528759" y="791942"/>
                  </a:lnTo>
                  <a:lnTo>
                    <a:pt x="1528759" y="791962"/>
                  </a:lnTo>
                  <a:cubicBezTo>
                    <a:pt x="1537727" y="781949"/>
                    <a:pt x="1550580" y="776204"/>
                    <a:pt x="1564012" y="776204"/>
                  </a:cubicBezTo>
                  <a:close/>
                  <a:moveTo>
                    <a:pt x="400601" y="776164"/>
                  </a:moveTo>
                  <a:lnTo>
                    <a:pt x="488344" y="776164"/>
                  </a:lnTo>
                  <a:cubicBezTo>
                    <a:pt x="509049" y="776164"/>
                    <a:pt x="528877" y="785020"/>
                    <a:pt x="542707" y="800459"/>
                  </a:cubicBezTo>
                  <a:lnTo>
                    <a:pt x="653247" y="923772"/>
                  </a:lnTo>
                  <a:lnTo>
                    <a:pt x="623574" y="950421"/>
                  </a:lnTo>
                  <a:lnTo>
                    <a:pt x="513034" y="827109"/>
                  </a:lnTo>
                  <a:cubicBezTo>
                    <a:pt x="506737" y="820107"/>
                    <a:pt x="497730" y="816078"/>
                    <a:pt x="488324" y="816078"/>
                  </a:cubicBezTo>
                  <a:lnTo>
                    <a:pt x="400581" y="816078"/>
                  </a:lnTo>
                  <a:cubicBezTo>
                    <a:pt x="377823" y="816078"/>
                    <a:pt x="359310" y="834609"/>
                    <a:pt x="359310" y="857388"/>
                  </a:cubicBezTo>
                  <a:lnTo>
                    <a:pt x="359310" y="920301"/>
                  </a:lnTo>
                  <a:cubicBezTo>
                    <a:pt x="385336" y="928738"/>
                    <a:pt x="404208" y="953213"/>
                    <a:pt x="404208" y="982037"/>
                  </a:cubicBezTo>
                  <a:cubicBezTo>
                    <a:pt x="404208" y="1017822"/>
                    <a:pt x="375133" y="1046924"/>
                    <a:pt x="339383" y="1046924"/>
                  </a:cubicBezTo>
                  <a:lnTo>
                    <a:pt x="339402" y="1046904"/>
                  </a:lnTo>
                  <a:cubicBezTo>
                    <a:pt x="303652" y="1046904"/>
                    <a:pt x="274577" y="1017802"/>
                    <a:pt x="274577" y="982017"/>
                  </a:cubicBezTo>
                  <a:cubicBezTo>
                    <a:pt x="274577" y="953193"/>
                    <a:pt x="293449" y="928719"/>
                    <a:pt x="319475" y="920281"/>
                  </a:cubicBezTo>
                  <a:lnTo>
                    <a:pt x="319475" y="857368"/>
                  </a:lnTo>
                  <a:cubicBezTo>
                    <a:pt x="319475" y="812587"/>
                    <a:pt x="355863" y="776164"/>
                    <a:pt x="400601" y="776164"/>
                  </a:cubicBezTo>
                  <a:close/>
                  <a:moveTo>
                    <a:pt x="887440" y="719076"/>
                  </a:moveTo>
                  <a:cubicBezTo>
                    <a:pt x="908464" y="719076"/>
                    <a:pt x="925562" y="736190"/>
                    <a:pt x="925562" y="757235"/>
                  </a:cubicBezTo>
                  <a:cubicBezTo>
                    <a:pt x="925562" y="770958"/>
                    <a:pt x="918269" y="782986"/>
                    <a:pt x="907368" y="789708"/>
                  </a:cubicBezTo>
                  <a:lnTo>
                    <a:pt x="907368" y="885454"/>
                  </a:lnTo>
                  <a:cubicBezTo>
                    <a:pt x="907368" y="902947"/>
                    <a:pt x="921577" y="917169"/>
                    <a:pt x="939053" y="917169"/>
                  </a:cubicBezTo>
                  <a:lnTo>
                    <a:pt x="953740" y="917169"/>
                  </a:lnTo>
                  <a:lnTo>
                    <a:pt x="953740" y="876697"/>
                  </a:lnTo>
                  <a:cubicBezTo>
                    <a:pt x="953740" y="853319"/>
                    <a:pt x="972751" y="834290"/>
                    <a:pt x="996107" y="834290"/>
                  </a:cubicBezTo>
                  <a:lnTo>
                    <a:pt x="1105790" y="834290"/>
                  </a:lnTo>
                  <a:cubicBezTo>
                    <a:pt x="1129146" y="834290"/>
                    <a:pt x="1148157" y="853319"/>
                    <a:pt x="1148157" y="876697"/>
                  </a:cubicBezTo>
                  <a:lnTo>
                    <a:pt x="1148157" y="982236"/>
                  </a:lnTo>
                  <a:cubicBezTo>
                    <a:pt x="1148157" y="1005614"/>
                    <a:pt x="1129146" y="1024644"/>
                    <a:pt x="1105790" y="1024644"/>
                  </a:cubicBezTo>
                  <a:lnTo>
                    <a:pt x="996107" y="1024644"/>
                  </a:lnTo>
                  <a:cubicBezTo>
                    <a:pt x="972751" y="1024644"/>
                    <a:pt x="953740" y="1005614"/>
                    <a:pt x="953740" y="982236"/>
                  </a:cubicBezTo>
                  <a:lnTo>
                    <a:pt x="953740" y="957063"/>
                  </a:lnTo>
                  <a:lnTo>
                    <a:pt x="939053" y="957063"/>
                  </a:lnTo>
                  <a:cubicBezTo>
                    <a:pt x="899616" y="957063"/>
                    <a:pt x="867512" y="924949"/>
                    <a:pt x="867512" y="885454"/>
                  </a:cubicBezTo>
                  <a:lnTo>
                    <a:pt x="867512" y="789708"/>
                  </a:lnTo>
                  <a:cubicBezTo>
                    <a:pt x="856612" y="782986"/>
                    <a:pt x="849318" y="770958"/>
                    <a:pt x="849318" y="757235"/>
                  </a:cubicBezTo>
                  <a:cubicBezTo>
                    <a:pt x="849318" y="736190"/>
                    <a:pt x="866416" y="719076"/>
                    <a:pt x="887440" y="719076"/>
                  </a:cubicBezTo>
                  <a:close/>
                  <a:moveTo>
                    <a:pt x="1107244" y="719056"/>
                  </a:moveTo>
                  <a:cubicBezTo>
                    <a:pt x="1120954" y="719056"/>
                    <a:pt x="1132971" y="726357"/>
                    <a:pt x="1139687" y="737268"/>
                  </a:cubicBezTo>
                  <a:lnTo>
                    <a:pt x="1155749" y="737268"/>
                  </a:lnTo>
                  <a:cubicBezTo>
                    <a:pt x="1199769" y="737268"/>
                    <a:pt x="1235580" y="773112"/>
                    <a:pt x="1235580" y="817175"/>
                  </a:cubicBezTo>
                  <a:lnTo>
                    <a:pt x="1235580" y="1051951"/>
                  </a:lnTo>
                  <a:cubicBezTo>
                    <a:pt x="1246480" y="1058673"/>
                    <a:pt x="1253774" y="1070701"/>
                    <a:pt x="1253774" y="1084425"/>
                  </a:cubicBezTo>
                  <a:cubicBezTo>
                    <a:pt x="1253774" y="1105469"/>
                    <a:pt x="1236676" y="1122583"/>
                    <a:pt x="1215652" y="1122583"/>
                  </a:cubicBezTo>
                  <a:cubicBezTo>
                    <a:pt x="1194628" y="1122583"/>
                    <a:pt x="1177530" y="1105469"/>
                    <a:pt x="1177530" y="1084425"/>
                  </a:cubicBezTo>
                  <a:cubicBezTo>
                    <a:pt x="1177530" y="1070701"/>
                    <a:pt x="1184823" y="1058673"/>
                    <a:pt x="1195724" y="1051951"/>
                  </a:cubicBezTo>
                  <a:lnTo>
                    <a:pt x="1195724" y="817175"/>
                  </a:lnTo>
                  <a:cubicBezTo>
                    <a:pt x="1195724" y="795114"/>
                    <a:pt x="1177789" y="777162"/>
                    <a:pt x="1155749" y="777162"/>
                  </a:cubicBezTo>
                  <a:lnTo>
                    <a:pt x="1139687" y="777162"/>
                  </a:lnTo>
                  <a:cubicBezTo>
                    <a:pt x="1132971" y="788073"/>
                    <a:pt x="1120954" y="795373"/>
                    <a:pt x="1107244" y="795373"/>
                  </a:cubicBezTo>
                  <a:cubicBezTo>
                    <a:pt x="1086220" y="795373"/>
                    <a:pt x="1069122" y="778259"/>
                    <a:pt x="1069122" y="757215"/>
                  </a:cubicBezTo>
                  <a:cubicBezTo>
                    <a:pt x="1069122" y="736171"/>
                    <a:pt x="1086220" y="719056"/>
                    <a:pt x="1107244" y="719056"/>
                  </a:cubicBezTo>
                  <a:close/>
                  <a:moveTo>
                    <a:pt x="823671" y="667673"/>
                  </a:moveTo>
                  <a:cubicBezTo>
                    <a:pt x="805038" y="667673"/>
                    <a:pt x="789873" y="682853"/>
                    <a:pt x="789873" y="701503"/>
                  </a:cubicBezTo>
                  <a:lnTo>
                    <a:pt x="789873" y="1136906"/>
                  </a:lnTo>
                  <a:cubicBezTo>
                    <a:pt x="789873" y="1155556"/>
                    <a:pt x="805038" y="1170736"/>
                    <a:pt x="823671" y="1170736"/>
                  </a:cubicBezTo>
                  <a:lnTo>
                    <a:pt x="1258657" y="1170736"/>
                  </a:lnTo>
                  <a:cubicBezTo>
                    <a:pt x="1277289" y="1170736"/>
                    <a:pt x="1292454" y="1155556"/>
                    <a:pt x="1292454" y="1136906"/>
                  </a:cubicBezTo>
                  <a:lnTo>
                    <a:pt x="1292454" y="701503"/>
                  </a:lnTo>
                  <a:cubicBezTo>
                    <a:pt x="1292454" y="682853"/>
                    <a:pt x="1277289" y="667673"/>
                    <a:pt x="1258657" y="667673"/>
                  </a:cubicBezTo>
                  <a:close/>
                  <a:moveTo>
                    <a:pt x="512048" y="594027"/>
                  </a:moveTo>
                  <a:lnTo>
                    <a:pt x="512058" y="594029"/>
                  </a:lnTo>
                  <a:lnTo>
                    <a:pt x="512039" y="594029"/>
                  </a:lnTo>
                  <a:close/>
                  <a:moveTo>
                    <a:pt x="1042877" y="384765"/>
                  </a:moveTo>
                  <a:cubicBezTo>
                    <a:pt x="1078628" y="384765"/>
                    <a:pt x="1107703" y="413868"/>
                    <a:pt x="1107703" y="449653"/>
                  </a:cubicBezTo>
                  <a:cubicBezTo>
                    <a:pt x="1107703" y="479094"/>
                    <a:pt x="1087994" y="504008"/>
                    <a:pt x="1061091" y="511907"/>
                  </a:cubicBezTo>
                  <a:lnTo>
                    <a:pt x="1061091" y="627779"/>
                  </a:lnTo>
                  <a:lnTo>
                    <a:pt x="1258657" y="627779"/>
                  </a:lnTo>
                  <a:cubicBezTo>
                    <a:pt x="1299270" y="627779"/>
                    <a:pt x="1332310" y="660851"/>
                    <a:pt x="1332310" y="701503"/>
                  </a:cubicBezTo>
                  <a:lnTo>
                    <a:pt x="1332310" y="1136906"/>
                  </a:lnTo>
                  <a:lnTo>
                    <a:pt x="1332330" y="1136906"/>
                  </a:lnTo>
                  <a:cubicBezTo>
                    <a:pt x="1332330" y="1177558"/>
                    <a:pt x="1299290" y="1210630"/>
                    <a:pt x="1258677" y="1210630"/>
                  </a:cubicBezTo>
                  <a:lnTo>
                    <a:pt x="1061111" y="1210630"/>
                  </a:lnTo>
                  <a:lnTo>
                    <a:pt x="1061111" y="1437726"/>
                  </a:lnTo>
                  <a:cubicBezTo>
                    <a:pt x="1087177" y="1446124"/>
                    <a:pt x="1106089" y="1470639"/>
                    <a:pt x="1106089" y="1499482"/>
                  </a:cubicBezTo>
                  <a:cubicBezTo>
                    <a:pt x="1106089" y="1535267"/>
                    <a:pt x="1077014" y="1564370"/>
                    <a:pt x="1041263" y="1564370"/>
                  </a:cubicBezTo>
                  <a:cubicBezTo>
                    <a:pt x="1005513" y="1564370"/>
                    <a:pt x="976438" y="1535267"/>
                    <a:pt x="976438" y="1499482"/>
                  </a:cubicBezTo>
                  <a:cubicBezTo>
                    <a:pt x="976438" y="1470699"/>
                    <a:pt x="995270" y="1446244"/>
                    <a:pt x="1021236" y="1437786"/>
                  </a:cubicBezTo>
                  <a:lnTo>
                    <a:pt x="1021236" y="1210630"/>
                  </a:lnTo>
                  <a:lnTo>
                    <a:pt x="823671" y="1210630"/>
                  </a:lnTo>
                  <a:cubicBezTo>
                    <a:pt x="783057" y="1210630"/>
                    <a:pt x="750017" y="1177558"/>
                    <a:pt x="750017" y="1136906"/>
                  </a:cubicBezTo>
                  <a:lnTo>
                    <a:pt x="750017" y="701503"/>
                  </a:lnTo>
                  <a:cubicBezTo>
                    <a:pt x="750017" y="660851"/>
                    <a:pt x="783057" y="627779"/>
                    <a:pt x="823671" y="627779"/>
                  </a:cubicBezTo>
                  <a:lnTo>
                    <a:pt x="1021236" y="627779"/>
                  </a:lnTo>
                  <a:lnTo>
                    <a:pt x="1021236" y="510810"/>
                  </a:lnTo>
                  <a:cubicBezTo>
                    <a:pt x="996107" y="501874"/>
                    <a:pt x="978052" y="477838"/>
                    <a:pt x="978052" y="449653"/>
                  </a:cubicBezTo>
                  <a:cubicBezTo>
                    <a:pt x="978052" y="413868"/>
                    <a:pt x="1007127" y="384765"/>
                    <a:pt x="1042877" y="384765"/>
                  </a:cubicBezTo>
                  <a:close/>
                  <a:moveTo>
                    <a:pt x="1351461" y="252736"/>
                  </a:moveTo>
                  <a:cubicBezTo>
                    <a:pt x="1387211" y="252736"/>
                    <a:pt x="1416286" y="281839"/>
                    <a:pt x="1416286" y="317624"/>
                  </a:cubicBezTo>
                  <a:cubicBezTo>
                    <a:pt x="1416286" y="346447"/>
                    <a:pt x="1397414" y="370922"/>
                    <a:pt x="1371388" y="379359"/>
                  </a:cubicBezTo>
                  <a:lnTo>
                    <a:pt x="1371388" y="509015"/>
                  </a:lnTo>
                  <a:cubicBezTo>
                    <a:pt x="1371388" y="519467"/>
                    <a:pt x="1379878" y="527984"/>
                    <a:pt x="1390340" y="527984"/>
                  </a:cubicBezTo>
                  <a:lnTo>
                    <a:pt x="1499684" y="527984"/>
                  </a:lnTo>
                  <a:cubicBezTo>
                    <a:pt x="1500302" y="492738"/>
                    <a:pt x="1528719" y="464254"/>
                    <a:pt x="1564470" y="464254"/>
                  </a:cubicBezTo>
                  <a:cubicBezTo>
                    <a:pt x="1600220" y="464254"/>
                    <a:pt x="1629295" y="493356"/>
                    <a:pt x="1629295" y="529141"/>
                  </a:cubicBezTo>
                  <a:cubicBezTo>
                    <a:pt x="1629295" y="564926"/>
                    <a:pt x="1600220" y="594029"/>
                    <a:pt x="1564470" y="594029"/>
                  </a:cubicBezTo>
                  <a:cubicBezTo>
                    <a:pt x="1543227" y="594029"/>
                    <a:pt x="1524335" y="583736"/>
                    <a:pt x="1512498" y="567878"/>
                  </a:cubicBezTo>
                  <a:lnTo>
                    <a:pt x="1390320" y="567878"/>
                  </a:lnTo>
                  <a:cubicBezTo>
                    <a:pt x="1357897" y="567878"/>
                    <a:pt x="1331513" y="541469"/>
                    <a:pt x="1331513" y="509015"/>
                  </a:cubicBezTo>
                  <a:lnTo>
                    <a:pt x="1331513" y="379359"/>
                  </a:lnTo>
                  <a:lnTo>
                    <a:pt x="1331533" y="379359"/>
                  </a:lnTo>
                  <a:cubicBezTo>
                    <a:pt x="1305507" y="370922"/>
                    <a:pt x="1286635" y="346447"/>
                    <a:pt x="1286635" y="317624"/>
                  </a:cubicBezTo>
                  <a:cubicBezTo>
                    <a:pt x="1286635" y="281839"/>
                    <a:pt x="1315710" y="252736"/>
                    <a:pt x="1351461" y="252736"/>
                  </a:cubicBezTo>
                  <a:close/>
                  <a:moveTo>
                    <a:pt x="725068" y="252736"/>
                  </a:moveTo>
                  <a:cubicBezTo>
                    <a:pt x="760818" y="252736"/>
                    <a:pt x="789893" y="281839"/>
                    <a:pt x="789893" y="317624"/>
                  </a:cubicBezTo>
                  <a:cubicBezTo>
                    <a:pt x="789893" y="345948"/>
                    <a:pt x="771659" y="370064"/>
                    <a:pt x="746331" y="378901"/>
                  </a:cubicBezTo>
                  <a:lnTo>
                    <a:pt x="746331" y="509015"/>
                  </a:lnTo>
                  <a:cubicBezTo>
                    <a:pt x="746331" y="541469"/>
                    <a:pt x="719946" y="567878"/>
                    <a:pt x="687524" y="567878"/>
                  </a:cubicBezTo>
                  <a:lnTo>
                    <a:pt x="564010" y="567878"/>
                  </a:lnTo>
                  <a:cubicBezTo>
                    <a:pt x="558092" y="575807"/>
                    <a:pt x="550410" y="582345"/>
                    <a:pt x="541552" y="586900"/>
                  </a:cubicBezTo>
                  <a:lnTo>
                    <a:pt x="512048" y="594027"/>
                  </a:lnTo>
                  <a:lnTo>
                    <a:pt x="486847" y="588922"/>
                  </a:lnTo>
                  <a:cubicBezTo>
                    <a:pt x="463588" y="579060"/>
                    <a:pt x="447233" y="555980"/>
                    <a:pt x="447233" y="529141"/>
                  </a:cubicBezTo>
                  <a:cubicBezTo>
                    <a:pt x="447233" y="493356"/>
                    <a:pt x="476706" y="464254"/>
                    <a:pt x="512058" y="464254"/>
                  </a:cubicBezTo>
                  <a:cubicBezTo>
                    <a:pt x="547411" y="464254"/>
                    <a:pt x="576226" y="492738"/>
                    <a:pt x="576844" y="527984"/>
                  </a:cubicBezTo>
                  <a:lnTo>
                    <a:pt x="687524" y="527984"/>
                  </a:lnTo>
                  <a:cubicBezTo>
                    <a:pt x="697966" y="527984"/>
                    <a:pt x="706475" y="519487"/>
                    <a:pt x="706475" y="509015"/>
                  </a:cubicBezTo>
                  <a:lnTo>
                    <a:pt x="706475" y="379778"/>
                  </a:lnTo>
                  <a:cubicBezTo>
                    <a:pt x="679772" y="371760"/>
                    <a:pt x="660242" y="346926"/>
                    <a:pt x="660242" y="317624"/>
                  </a:cubicBezTo>
                  <a:cubicBezTo>
                    <a:pt x="660242" y="281839"/>
                    <a:pt x="689317" y="252736"/>
                    <a:pt x="725068" y="252736"/>
                  </a:cubicBezTo>
                  <a:close/>
                  <a:moveTo>
                    <a:pt x="1272167" y="120347"/>
                  </a:moveTo>
                  <a:lnTo>
                    <a:pt x="1259872" y="120646"/>
                  </a:lnTo>
                  <a:cubicBezTo>
                    <a:pt x="1255807" y="120826"/>
                    <a:pt x="1251801" y="121245"/>
                    <a:pt x="1247756" y="121504"/>
                  </a:cubicBezTo>
                  <a:cubicBezTo>
                    <a:pt x="1215672" y="124496"/>
                    <a:pt x="1185800" y="133193"/>
                    <a:pt x="1160053" y="148313"/>
                  </a:cubicBezTo>
                  <a:cubicBezTo>
                    <a:pt x="1157801" y="149609"/>
                    <a:pt x="1155649" y="151125"/>
                    <a:pt x="1153437" y="152502"/>
                  </a:cubicBezTo>
                  <a:cubicBezTo>
                    <a:pt x="1151265" y="153958"/>
                    <a:pt x="1148953" y="155175"/>
                    <a:pt x="1146920" y="156850"/>
                  </a:cubicBezTo>
                  <a:cubicBezTo>
                    <a:pt x="1142756" y="160042"/>
                    <a:pt x="1138391" y="162914"/>
                    <a:pt x="1134505" y="166524"/>
                  </a:cubicBezTo>
                  <a:lnTo>
                    <a:pt x="1128487" y="171631"/>
                  </a:lnTo>
                  <a:lnTo>
                    <a:pt x="1125657" y="174443"/>
                  </a:lnTo>
                  <a:lnTo>
                    <a:pt x="1123346" y="176737"/>
                  </a:lnTo>
                  <a:lnTo>
                    <a:pt x="1119799" y="180168"/>
                  </a:lnTo>
                  <a:cubicBezTo>
                    <a:pt x="1119201" y="180687"/>
                    <a:pt x="1118603" y="181325"/>
                    <a:pt x="1118025" y="182003"/>
                  </a:cubicBezTo>
                  <a:lnTo>
                    <a:pt x="1116271" y="183978"/>
                  </a:lnTo>
                  <a:lnTo>
                    <a:pt x="1112764" y="187908"/>
                  </a:lnTo>
                  <a:cubicBezTo>
                    <a:pt x="1110353" y="190381"/>
                    <a:pt x="1108240" y="193553"/>
                    <a:pt x="1106028" y="196505"/>
                  </a:cubicBezTo>
                  <a:lnTo>
                    <a:pt x="1092876" y="214397"/>
                  </a:lnTo>
                  <a:lnTo>
                    <a:pt x="1089588" y="218865"/>
                  </a:lnTo>
                  <a:lnTo>
                    <a:pt x="1087934" y="221099"/>
                  </a:lnTo>
                  <a:cubicBezTo>
                    <a:pt x="1087376" y="221777"/>
                    <a:pt x="1086778" y="222077"/>
                    <a:pt x="1086200" y="222575"/>
                  </a:cubicBezTo>
                  <a:cubicBezTo>
                    <a:pt x="1083849" y="224391"/>
                    <a:pt x="1081497" y="226166"/>
                    <a:pt x="1079126" y="227901"/>
                  </a:cubicBezTo>
                  <a:cubicBezTo>
                    <a:pt x="1074383" y="231372"/>
                    <a:pt x="1069600" y="234703"/>
                    <a:pt x="1064798" y="237875"/>
                  </a:cubicBezTo>
                  <a:cubicBezTo>
                    <a:pt x="1062167" y="240009"/>
                    <a:pt x="1060573" y="239650"/>
                    <a:pt x="1058620" y="240149"/>
                  </a:cubicBezTo>
                  <a:lnTo>
                    <a:pt x="1052960" y="241206"/>
                  </a:lnTo>
                  <a:lnTo>
                    <a:pt x="1041641" y="243300"/>
                  </a:lnTo>
                  <a:lnTo>
                    <a:pt x="1040705" y="243300"/>
                  </a:lnTo>
                  <a:cubicBezTo>
                    <a:pt x="1040486" y="243280"/>
                    <a:pt x="1040246" y="243221"/>
                    <a:pt x="1040007" y="243181"/>
                  </a:cubicBezTo>
                  <a:lnTo>
                    <a:pt x="1038592" y="242921"/>
                  </a:lnTo>
                  <a:lnTo>
                    <a:pt x="1035763" y="242403"/>
                  </a:lnTo>
                  <a:lnTo>
                    <a:pt x="1030103" y="241345"/>
                  </a:lnTo>
                  <a:lnTo>
                    <a:pt x="1024444" y="240288"/>
                  </a:lnTo>
                  <a:lnTo>
                    <a:pt x="1021614" y="239770"/>
                  </a:lnTo>
                  <a:lnTo>
                    <a:pt x="1020199" y="239510"/>
                  </a:lnTo>
                  <a:cubicBezTo>
                    <a:pt x="1020000" y="239530"/>
                    <a:pt x="1019681" y="239311"/>
                    <a:pt x="1019382" y="239111"/>
                  </a:cubicBezTo>
                  <a:lnTo>
                    <a:pt x="1018485" y="238513"/>
                  </a:lnTo>
                  <a:cubicBezTo>
                    <a:pt x="1013683" y="235361"/>
                    <a:pt x="1008880" y="232050"/>
                    <a:pt x="1004137" y="228599"/>
                  </a:cubicBezTo>
                  <a:cubicBezTo>
                    <a:pt x="1001746" y="226884"/>
                    <a:pt x="999394" y="225109"/>
                    <a:pt x="997043" y="223313"/>
                  </a:cubicBezTo>
                  <a:lnTo>
                    <a:pt x="995289" y="221957"/>
                  </a:lnTo>
                  <a:cubicBezTo>
                    <a:pt x="994990" y="221698"/>
                    <a:pt x="994691" y="221598"/>
                    <a:pt x="994412" y="221179"/>
                  </a:cubicBezTo>
                  <a:lnTo>
                    <a:pt x="993575" y="220022"/>
                  </a:lnTo>
                  <a:lnTo>
                    <a:pt x="990207" y="215414"/>
                  </a:lnTo>
                  <a:lnTo>
                    <a:pt x="978968" y="200135"/>
                  </a:lnTo>
                  <a:lnTo>
                    <a:pt x="973348" y="192495"/>
                  </a:lnTo>
                  <a:lnTo>
                    <a:pt x="971934" y="190580"/>
                  </a:lnTo>
                  <a:lnTo>
                    <a:pt x="970419" y="188885"/>
                  </a:lnTo>
                  <a:lnTo>
                    <a:pt x="967410" y="185494"/>
                  </a:lnTo>
                  <a:cubicBezTo>
                    <a:pt x="965397" y="183280"/>
                    <a:pt x="963404" y="180846"/>
                    <a:pt x="961352" y="179031"/>
                  </a:cubicBezTo>
                  <a:lnTo>
                    <a:pt x="956589" y="174364"/>
                  </a:lnTo>
                  <a:lnTo>
                    <a:pt x="954158" y="171950"/>
                  </a:lnTo>
                  <a:cubicBezTo>
                    <a:pt x="953361" y="171132"/>
                    <a:pt x="952444" y="170474"/>
                    <a:pt x="951587" y="169716"/>
                  </a:cubicBezTo>
                  <a:cubicBezTo>
                    <a:pt x="944752" y="163752"/>
                    <a:pt x="937658" y="158167"/>
                    <a:pt x="930125" y="153300"/>
                  </a:cubicBezTo>
                  <a:cubicBezTo>
                    <a:pt x="917650" y="145121"/>
                    <a:pt x="904259" y="138279"/>
                    <a:pt x="889871" y="133273"/>
                  </a:cubicBezTo>
                  <a:cubicBezTo>
                    <a:pt x="875503" y="128206"/>
                    <a:pt x="860278" y="124696"/>
                    <a:pt x="844475" y="122621"/>
                  </a:cubicBezTo>
                  <a:lnTo>
                    <a:pt x="838536" y="121843"/>
                  </a:lnTo>
                  <a:cubicBezTo>
                    <a:pt x="836563" y="121564"/>
                    <a:pt x="834511" y="121524"/>
                    <a:pt x="832498" y="121344"/>
                  </a:cubicBezTo>
                  <a:lnTo>
                    <a:pt x="826440" y="120886"/>
                  </a:lnTo>
                  <a:lnTo>
                    <a:pt x="823411" y="120646"/>
                  </a:lnTo>
                  <a:lnTo>
                    <a:pt x="820342" y="120586"/>
                  </a:lnTo>
                  <a:lnTo>
                    <a:pt x="814184" y="120447"/>
                  </a:lnTo>
                  <a:lnTo>
                    <a:pt x="811115" y="120367"/>
                  </a:lnTo>
                  <a:cubicBezTo>
                    <a:pt x="810079" y="120367"/>
                    <a:pt x="809043" y="120307"/>
                    <a:pt x="808166" y="120367"/>
                  </a:cubicBezTo>
                  <a:cubicBezTo>
                    <a:pt x="804480" y="120527"/>
                    <a:pt x="800793" y="120427"/>
                    <a:pt x="797146" y="120826"/>
                  </a:cubicBezTo>
                  <a:lnTo>
                    <a:pt x="791646" y="121245"/>
                  </a:lnTo>
                  <a:lnTo>
                    <a:pt x="786186" y="121943"/>
                  </a:lnTo>
                  <a:lnTo>
                    <a:pt x="783456" y="122282"/>
                  </a:lnTo>
                  <a:lnTo>
                    <a:pt x="780745" y="122781"/>
                  </a:lnTo>
                  <a:lnTo>
                    <a:pt x="775305" y="123718"/>
                  </a:lnTo>
                  <a:cubicBezTo>
                    <a:pt x="768111" y="125334"/>
                    <a:pt x="760917" y="127009"/>
                    <a:pt x="753863" y="129503"/>
                  </a:cubicBezTo>
                  <a:cubicBezTo>
                    <a:pt x="725565" y="138878"/>
                    <a:pt x="698742" y="155753"/>
                    <a:pt x="675267" y="177834"/>
                  </a:cubicBezTo>
                  <a:cubicBezTo>
                    <a:pt x="663470" y="188805"/>
                    <a:pt x="652569" y="201172"/>
                    <a:pt x="642585" y="214457"/>
                  </a:cubicBezTo>
                  <a:cubicBezTo>
                    <a:pt x="632601" y="227742"/>
                    <a:pt x="623514" y="241964"/>
                    <a:pt x="615404" y="256904"/>
                  </a:cubicBezTo>
                  <a:cubicBezTo>
                    <a:pt x="608688" y="269391"/>
                    <a:pt x="602650" y="282356"/>
                    <a:pt x="597289" y="295681"/>
                  </a:cubicBezTo>
                  <a:lnTo>
                    <a:pt x="596273" y="298174"/>
                  </a:lnTo>
                  <a:lnTo>
                    <a:pt x="595755" y="299411"/>
                  </a:lnTo>
                  <a:lnTo>
                    <a:pt x="595635" y="299730"/>
                  </a:lnTo>
                  <a:lnTo>
                    <a:pt x="595396" y="300369"/>
                  </a:lnTo>
                  <a:lnTo>
                    <a:pt x="594878" y="301825"/>
                  </a:lnTo>
                  <a:lnTo>
                    <a:pt x="590753" y="313474"/>
                  </a:lnTo>
                  <a:lnTo>
                    <a:pt x="586628" y="325123"/>
                  </a:lnTo>
                  <a:cubicBezTo>
                    <a:pt x="586369" y="326180"/>
                    <a:pt x="585711" y="326838"/>
                    <a:pt x="585233" y="327656"/>
                  </a:cubicBezTo>
                  <a:lnTo>
                    <a:pt x="583678" y="330030"/>
                  </a:lnTo>
                  <a:lnTo>
                    <a:pt x="580570" y="334777"/>
                  </a:lnTo>
                  <a:lnTo>
                    <a:pt x="574332" y="344272"/>
                  </a:lnTo>
                  <a:lnTo>
                    <a:pt x="572778" y="346646"/>
                  </a:lnTo>
                  <a:cubicBezTo>
                    <a:pt x="572499" y="347025"/>
                    <a:pt x="572320" y="347483"/>
                    <a:pt x="571941" y="347783"/>
                  </a:cubicBezTo>
                  <a:cubicBezTo>
                    <a:pt x="571622" y="348142"/>
                    <a:pt x="571164" y="348301"/>
                    <a:pt x="570785" y="348580"/>
                  </a:cubicBezTo>
                  <a:lnTo>
                    <a:pt x="566002" y="351592"/>
                  </a:lnTo>
                  <a:lnTo>
                    <a:pt x="556457" y="357596"/>
                  </a:lnTo>
                  <a:lnTo>
                    <a:pt x="551674" y="360608"/>
                  </a:lnTo>
                  <a:cubicBezTo>
                    <a:pt x="551316" y="360888"/>
                    <a:pt x="550837" y="361067"/>
                    <a:pt x="550319" y="361207"/>
                  </a:cubicBezTo>
                  <a:lnTo>
                    <a:pt x="548844" y="361686"/>
                  </a:lnTo>
                  <a:lnTo>
                    <a:pt x="545875" y="362643"/>
                  </a:lnTo>
                  <a:lnTo>
                    <a:pt x="529275" y="367889"/>
                  </a:lnTo>
                  <a:lnTo>
                    <a:pt x="527203" y="368547"/>
                  </a:lnTo>
                  <a:cubicBezTo>
                    <a:pt x="526585" y="368747"/>
                    <a:pt x="525628" y="369046"/>
                    <a:pt x="525509" y="369106"/>
                  </a:cubicBezTo>
                  <a:lnTo>
                    <a:pt x="523715" y="369784"/>
                  </a:lnTo>
                  <a:lnTo>
                    <a:pt x="520128" y="371140"/>
                  </a:lnTo>
                  <a:lnTo>
                    <a:pt x="516541" y="372497"/>
                  </a:lnTo>
                  <a:lnTo>
                    <a:pt x="514768" y="373175"/>
                  </a:lnTo>
                  <a:lnTo>
                    <a:pt x="513134" y="373873"/>
                  </a:lnTo>
                  <a:lnTo>
                    <a:pt x="506577" y="376666"/>
                  </a:lnTo>
                  <a:cubicBezTo>
                    <a:pt x="497949" y="380575"/>
                    <a:pt x="489400" y="384744"/>
                    <a:pt x="481229" y="389532"/>
                  </a:cubicBezTo>
                  <a:cubicBezTo>
                    <a:pt x="464729" y="398867"/>
                    <a:pt x="449404" y="410117"/>
                    <a:pt x="435315" y="422604"/>
                  </a:cubicBezTo>
                  <a:cubicBezTo>
                    <a:pt x="423259" y="433375"/>
                    <a:pt x="412338" y="445283"/>
                    <a:pt x="402554" y="457990"/>
                  </a:cubicBezTo>
                  <a:cubicBezTo>
                    <a:pt x="392769" y="470696"/>
                    <a:pt x="384200" y="484260"/>
                    <a:pt x="377186" y="498522"/>
                  </a:cubicBezTo>
                  <a:cubicBezTo>
                    <a:pt x="370131" y="512764"/>
                    <a:pt x="364452" y="527625"/>
                    <a:pt x="360287" y="542864"/>
                  </a:cubicBezTo>
                  <a:cubicBezTo>
                    <a:pt x="356221" y="558143"/>
                    <a:pt x="353671" y="573802"/>
                    <a:pt x="352674" y="589600"/>
                  </a:cubicBezTo>
                  <a:lnTo>
                    <a:pt x="352355" y="594347"/>
                  </a:lnTo>
                  <a:lnTo>
                    <a:pt x="352256" y="599115"/>
                  </a:lnTo>
                  <a:cubicBezTo>
                    <a:pt x="352196" y="602286"/>
                    <a:pt x="352076" y="605458"/>
                    <a:pt x="352156" y="608629"/>
                  </a:cubicBezTo>
                  <a:cubicBezTo>
                    <a:pt x="352196" y="611801"/>
                    <a:pt x="352316" y="614972"/>
                    <a:pt x="352495" y="618124"/>
                  </a:cubicBezTo>
                  <a:lnTo>
                    <a:pt x="352634" y="620498"/>
                  </a:lnTo>
                  <a:lnTo>
                    <a:pt x="352973" y="624687"/>
                  </a:lnTo>
                  <a:lnTo>
                    <a:pt x="353212" y="627419"/>
                  </a:lnTo>
                  <a:lnTo>
                    <a:pt x="353531" y="630351"/>
                  </a:lnTo>
                  <a:cubicBezTo>
                    <a:pt x="353770" y="632346"/>
                    <a:pt x="353930" y="634301"/>
                    <a:pt x="354249" y="636296"/>
                  </a:cubicBezTo>
                  <a:cubicBezTo>
                    <a:pt x="355165" y="644155"/>
                    <a:pt x="357397" y="652393"/>
                    <a:pt x="357178" y="660013"/>
                  </a:cubicBezTo>
                  <a:cubicBezTo>
                    <a:pt x="357138" y="667632"/>
                    <a:pt x="355723" y="674594"/>
                    <a:pt x="353571" y="680558"/>
                  </a:cubicBezTo>
                  <a:lnTo>
                    <a:pt x="351837" y="684887"/>
                  </a:lnTo>
                  <a:lnTo>
                    <a:pt x="351558" y="685485"/>
                  </a:lnTo>
                  <a:lnTo>
                    <a:pt x="351120" y="685964"/>
                  </a:lnTo>
                  <a:lnTo>
                    <a:pt x="350223" y="686941"/>
                  </a:lnTo>
                  <a:lnTo>
                    <a:pt x="348450" y="688876"/>
                  </a:lnTo>
                  <a:lnTo>
                    <a:pt x="341355" y="696655"/>
                  </a:lnTo>
                  <a:lnTo>
                    <a:pt x="327167" y="712194"/>
                  </a:lnTo>
                  <a:lnTo>
                    <a:pt x="311842" y="721808"/>
                  </a:lnTo>
                  <a:lnTo>
                    <a:pt x="300941" y="729648"/>
                  </a:lnTo>
                  <a:lnTo>
                    <a:pt x="297952" y="731762"/>
                  </a:lnTo>
                  <a:lnTo>
                    <a:pt x="295122" y="734096"/>
                  </a:lnTo>
                  <a:lnTo>
                    <a:pt x="289443" y="738743"/>
                  </a:lnTo>
                  <a:cubicBezTo>
                    <a:pt x="287570" y="740299"/>
                    <a:pt x="285617" y="741775"/>
                    <a:pt x="283784" y="743391"/>
                  </a:cubicBezTo>
                  <a:lnTo>
                    <a:pt x="278423" y="748398"/>
                  </a:lnTo>
                  <a:cubicBezTo>
                    <a:pt x="274856" y="751729"/>
                    <a:pt x="271149" y="754940"/>
                    <a:pt x="267901" y="758591"/>
                  </a:cubicBezTo>
                  <a:lnTo>
                    <a:pt x="262859" y="763897"/>
                  </a:lnTo>
                  <a:cubicBezTo>
                    <a:pt x="261165" y="765672"/>
                    <a:pt x="259412" y="767367"/>
                    <a:pt x="257917" y="769302"/>
                  </a:cubicBezTo>
                  <a:lnTo>
                    <a:pt x="248511" y="780512"/>
                  </a:lnTo>
                  <a:lnTo>
                    <a:pt x="239862" y="792281"/>
                  </a:lnTo>
                  <a:cubicBezTo>
                    <a:pt x="239165" y="793258"/>
                    <a:pt x="238368" y="794196"/>
                    <a:pt x="237730" y="795233"/>
                  </a:cubicBezTo>
                  <a:lnTo>
                    <a:pt x="235777" y="798305"/>
                  </a:lnTo>
                  <a:lnTo>
                    <a:pt x="231851" y="804449"/>
                  </a:lnTo>
                  <a:cubicBezTo>
                    <a:pt x="230775" y="806144"/>
                    <a:pt x="229639" y="807840"/>
                    <a:pt x="228583" y="809555"/>
                  </a:cubicBezTo>
                  <a:lnTo>
                    <a:pt x="225674" y="814881"/>
                  </a:lnTo>
                  <a:cubicBezTo>
                    <a:pt x="223761" y="818452"/>
                    <a:pt x="221668" y="821922"/>
                    <a:pt x="219855" y="825533"/>
                  </a:cubicBezTo>
                  <a:cubicBezTo>
                    <a:pt x="216547" y="832893"/>
                    <a:pt x="212741" y="840054"/>
                    <a:pt x="210070" y="847674"/>
                  </a:cubicBezTo>
                  <a:lnTo>
                    <a:pt x="207858" y="853299"/>
                  </a:lnTo>
                  <a:lnTo>
                    <a:pt x="206742" y="856111"/>
                  </a:lnTo>
                  <a:cubicBezTo>
                    <a:pt x="206404" y="857049"/>
                    <a:pt x="206144" y="858026"/>
                    <a:pt x="205826" y="858984"/>
                  </a:cubicBezTo>
                  <a:lnTo>
                    <a:pt x="202179" y="870513"/>
                  </a:lnTo>
                  <a:cubicBezTo>
                    <a:pt x="201900" y="871491"/>
                    <a:pt x="201541" y="872428"/>
                    <a:pt x="201282" y="873405"/>
                  </a:cubicBezTo>
                  <a:lnTo>
                    <a:pt x="200585" y="876338"/>
                  </a:lnTo>
                  <a:lnTo>
                    <a:pt x="199170" y="882202"/>
                  </a:lnTo>
                  <a:cubicBezTo>
                    <a:pt x="198273" y="886132"/>
                    <a:pt x="197077" y="889981"/>
                    <a:pt x="196559" y="893991"/>
                  </a:cubicBezTo>
                  <a:lnTo>
                    <a:pt x="194487" y="905899"/>
                  </a:lnTo>
                  <a:cubicBezTo>
                    <a:pt x="194048" y="907874"/>
                    <a:pt x="193969" y="909908"/>
                    <a:pt x="193749" y="911903"/>
                  </a:cubicBezTo>
                  <a:lnTo>
                    <a:pt x="193132" y="917927"/>
                  </a:lnTo>
                  <a:cubicBezTo>
                    <a:pt x="191976" y="925926"/>
                    <a:pt x="192155" y="934044"/>
                    <a:pt x="191737" y="942123"/>
                  </a:cubicBezTo>
                  <a:cubicBezTo>
                    <a:pt x="191517" y="958320"/>
                    <a:pt x="192952" y="974477"/>
                    <a:pt x="195762" y="990335"/>
                  </a:cubicBezTo>
                  <a:cubicBezTo>
                    <a:pt x="196679" y="995461"/>
                    <a:pt x="197715" y="1000587"/>
                    <a:pt x="198970" y="1005654"/>
                  </a:cubicBezTo>
                  <a:cubicBezTo>
                    <a:pt x="199548" y="1008187"/>
                    <a:pt x="200226" y="1010720"/>
                    <a:pt x="200903" y="1013234"/>
                  </a:cubicBezTo>
                  <a:lnTo>
                    <a:pt x="201302" y="1014730"/>
                  </a:lnTo>
                  <a:lnTo>
                    <a:pt x="201641" y="1015887"/>
                  </a:lnTo>
                  <a:lnTo>
                    <a:pt x="202358" y="1018201"/>
                  </a:lnTo>
                  <a:lnTo>
                    <a:pt x="203813" y="1022808"/>
                  </a:lnTo>
                  <a:cubicBezTo>
                    <a:pt x="204809" y="1025880"/>
                    <a:pt x="205726" y="1028972"/>
                    <a:pt x="206762" y="1032044"/>
                  </a:cubicBezTo>
                  <a:lnTo>
                    <a:pt x="209811" y="1041259"/>
                  </a:lnTo>
                  <a:lnTo>
                    <a:pt x="210568" y="1043573"/>
                  </a:lnTo>
                  <a:cubicBezTo>
                    <a:pt x="210708" y="1044331"/>
                    <a:pt x="210768" y="1045069"/>
                    <a:pt x="210867" y="1045827"/>
                  </a:cubicBezTo>
                  <a:lnTo>
                    <a:pt x="211425" y="1050315"/>
                  </a:lnTo>
                  <a:lnTo>
                    <a:pt x="211983" y="1054803"/>
                  </a:lnTo>
                  <a:cubicBezTo>
                    <a:pt x="212063" y="1055541"/>
                    <a:pt x="212203" y="1056319"/>
                    <a:pt x="212242" y="1057037"/>
                  </a:cubicBezTo>
                  <a:lnTo>
                    <a:pt x="212063" y="1059072"/>
                  </a:lnTo>
                  <a:lnTo>
                    <a:pt x="211346" y="1067210"/>
                  </a:lnTo>
                  <a:cubicBezTo>
                    <a:pt x="211266" y="1067908"/>
                    <a:pt x="211266" y="1068567"/>
                    <a:pt x="211126" y="1069265"/>
                  </a:cubicBezTo>
                  <a:cubicBezTo>
                    <a:pt x="211007" y="1069983"/>
                    <a:pt x="210568" y="1070601"/>
                    <a:pt x="210309" y="1071260"/>
                  </a:cubicBezTo>
                  <a:lnTo>
                    <a:pt x="208476" y="1075169"/>
                  </a:lnTo>
                  <a:lnTo>
                    <a:pt x="204829" y="1083008"/>
                  </a:lnTo>
                  <a:lnTo>
                    <a:pt x="201182" y="1090847"/>
                  </a:lnTo>
                  <a:lnTo>
                    <a:pt x="199349" y="1094757"/>
                  </a:lnTo>
                  <a:cubicBezTo>
                    <a:pt x="199130" y="1095415"/>
                    <a:pt x="198552" y="1096034"/>
                    <a:pt x="198014" y="1096652"/>
                  </a:cubicBezTo>
                  <a:lnTo>
                    <a:pt x="196420" y="1098507"/>
                  </a:lnTo>
                  <a:lnTo>
                    <a:pt x="184164" y="1113168"/>
                  </a:lnTo>
                  <a:lnTo>
                    <a:pt x="181095" y="1116838"/>
                  </a:lnTo>
                  <a:lnTo>
                    <a:pt x="179561" y="1118673"/>
                  </a:lnTo>
                  <a:cubicBezTo>
                    <a:pt x="179401" y="1118853"/>
                    <a:pt x="179321" y="1118973"/>
                    <a:pt x="179321" y="1118973"/>
                  </a:cubicBezTo>
                  <a:lnTo>
                    <a:pt x="179162" y="1119192"/>
                  </a:lnTo>
                  <a:lnTo>
                    <a:pt x="178863" y="1119611"/>
                  </a:lnTo>
                  <a:lnTo>
                    <a:pt x="176412" y="1123002"/>
                  </a:lnTo>
                  <a:lnTo>
                    <a:pt x="171490" y="1129764"/>
                  </a:lnTo>
                  <a:lnTo>
                    <a:pt x="166886" y="1136725"/>
                  </a:lnTo>
                  <a:lnTo>
                    <a:pt x="164575" y="1140196"/>
                  </a:lnTo>
                  <a:cubicBezTo>
                    <a:pt x="163838" y="1141373"/>
                    <a:pt x="163140" y="1142570"/>
                    <a:pt x="162423" y="1143767"/>
                  </a:cubicBezTo>
                  <a:lnTo>
                    <a:pt x="158118" y="1150908"/>
                  </a:lnTo>
                  <a:cubicBezTo>
                    <a:pt x="156723" y="1153301"/>
                    <a:pt x="155468" y="1155775"/>
                    <a:pt x="154133" y="1158208"/>
                  </a:cubicBezTo>
                  <a:cubicBezTo>
                    <a:pt x="152837" y="1160682"/>
                    <a:pt x="151403" y="1163056"/>
                    <a:pt x="150267" y="1165589"/>
                  </a:cubicBezTo>
                  <a:cubicBezTo>
                    <a:pt x="147875" y="1170596"/>
                    <a:pt x="145344" y="1175522"/>
                    <a:pt x="143292" y="1180669"/>
                  </a:cubicBezTo>
                  <a:cubicBezTo>
                    <a:pt x="142236" y="1183222"/>
                    <a:pt x="141060" y="1185735"/>
                    <a:pt x="140064" y="1188308"/>
                  </a:cubicBezTo>
                  <a:lnTo>
                    <a:pt x="137174" y="1196088"/>
                  </a:lnTo>
                  <a:cubicBezTo>
                    <a:pt x="136696" y="1197384"/>
                    <a:pt x="136178" y="1198681"/>
                    <a:pt x="135719" y="1199977"/>
                  </a:cubicBezTo>
                  <a:lnTo>
                    <a:pt x="134464" y="1203927"/>
                  </a:lnTo>
                  <a:lnTo>
                    <a:pt x="131913" y="1211806"/>
                  </a:lnTo>
                  <a:lnTo>
                    <a:pt x="129741" y="1219805"/>
                  </a:lnTo>
                  <a:cubicBezTo>
                    <a:pt x="129023" y="1222458"/>
                    <a:pt x="128226" y="1225111"/>
                    <a:pt x="127708" y="1227823"/>
                  </a:cubicBezTo>
                  <a:cubicBezTo>
                    <a:pt x="123962" y="1243721"/>
                    <a:pt x="121570" y="1259938"/>
                    <a:pt x="120733" y="1276275"/>
                  </a:cubicBezTo>
                  <a:cubicBezTo>
                    <a:pt x="119897" y="1292611"/>
                    <a:pt x="120255" y="1309067"/>
                    <a:pt x="122188" y="1325284"/>
                  </a:cubicBezTo>
                  <a:cubicBezTo>
                    <a:pt x="124141" y="1341501"/>
                    <a:pt x="127469" y="1357519"/>
                    <a:pt x="132152" y="1373177"/>
                  </a:cubicBezTo>
                  <a:cubicBezTo>
                    <a:pt x="133228" y="1377126"/>
                    <a:pt x="134683" y="1380956"/>
                    <a:pt x="135919" y="1384846"/>
                  </a:cubicBezTo>
                  <a:cubicBezTo>
                    <a:pt x="137214" y="1388716"/>
                    <a:pt x="138768" y="1392506"/>
                    <a:pt x="140163" y="1396355"/>
                  </a:cubicBezTo>
                  <a:cubicBezTo>
                    <a:pt x="141777" y="1400105"/>
                    <a:pt x="143252" y="1403915"/>
                    <a:pt x="144966" y="1407645"/>
                  </a:cubicBezTo>
                  <a:cubicBezTo>
                    <a:pt x="146719" y="1411336"/>
                    <a:pt x="148314" y="1415125"/>
                    <a:pt x="150247" y="1418736"/>
                  </a:cubicBezTo>
                  <a:cubicBezTo>
                    <a:pt x="157620" y="1433397"/>
                    <a:pt x="166189" y="1447499"/>
                    <a:pt x="175934" y="1460804"/>
                  </a:cubicBezTo>
                  <a:cubicBezTo>
                    <a:pt x="185718" y="1474089"/>
                    <a:pt x="196599" y="1486615"/>
                    <a:pt x="208436" y="1498225"/>
                  </a:cubicBezTo>
                  <a:cubicBezTo>
                    <a:pt x="220253" y="1509874"/>
                    <a:pt x="233127" y="1520485"/>
                    <a:pt x="246718" y="1530080"/>
                  </a:cubicBezTo>
                  <a:lnTo>
                    <a:pt x="251819" y="1533670"/>
                  </a:lnTo>
                  <a:lnTo>
                    <a:pt x="257060" y="1537081"/>
                  </a:lnTo>
                  <a:cubicBezTo>
                    <a:pt x="260488" y="1539415"/>
                    <a:pt x="264115" y="1541510"/>
                    <a:pt x="267662" y="1543684"/>
                  </a:cubicBezTo>
                  <a:cubicBezTo>
                    <a:pt x="269416" y="1544801"/>
                    <a:pt x="271229" y="1545818"/>
                    <a:pt x="273062" y="1546815"/>
                  </a:cubicBezTo>
                  <a:lnTo>
                    <a:pt x="278742" y="1549987"/>
                  </a:lnTo>
                  <a:cubicBezTo>
                    <a:pt x="280854" y="1551164"/>
                    <a:pt x="283146" y="1552261"/>
                    <a:pt x="285338" y="1553418"/>
                  </a:cubicBezTo>
                  <a:cubicBezTo>
                    <a:pt x="289762" y="1555692"/>
                    <a:pt x="294066" y="1558066"/>
                    <a:pt x="298431" y="1560379"/>
                  </a:cubicBezTo>
                  <a:lnTo>
                    <a:pt x="304967" y="1563870"/>
                  </a:lnTo>
                  <a:lnTo>
                    <a:pt x="308235" y="1565625"/>
                  </a:lnTo>
                  <a:cubicBezTo>
                    <a:pt x="309271" y="1566224"/>
                    <a:pt x="310567" y="1566703"/>
                    <a:pt x="311125" y="1567560"/>
                  </a:cubicBezTo>
                  <a:lnTo>
                    <a:pt x="320570" y="1577853"/>
                  </a:lnTo>
                  <a:lnTo>
                    <a:pt x="325293" y="1582999"/>
                  </a:lnTo>
                  <a:cubicBezTo>
                    <a:pt x="325493" y="1583199"/>
                    <a:pt x="325612" y="1583478"/>
                    <a:pt x="325792" y="1583737"/>
                  </a:cubicBezTo>
                  <a:cubicBezTo>
                    <a:pt x="325931" y="1583977"/>
                    <a:pt x="325991" y="1584276"/>
                    <a:pt x="326090" y="1584555"/>
                  </a:cubicBezTo>
                  <a:lnTo>
                    <a:pt x="326628" y="1586251"/>
                  </a:lnTo>
                  <a:lnTo>
                    <a:pt x="327725" y="1589642"/>
                  </a:lnTo>
                  <a:lnTo>
                    <a:pt x="332089" y="1603186"/>
                  </a:lnTo>
                  <a:lnTo>
                    <a:pt x="334261" y="1609968"/>
                  </a:lnTo>
                  <a:cubicBezTo>
                    <a:pt x="334520" y="1610466"/>
                    <a:pt x="334420" y="1611224"/>
                    <a:pt x="334460" y="1611902"/>
                  </a:cubicBezTo>
                  <a:lnTo>
                    <a:pt x="334500" y="1613957"/>
                  </a:lnTo>
                  <a:lnTo>
                    <a:pt x="334560" y="1618086"/>
                  </a:lnTo>
                  <a:lnTo>
                    <a:pt x="334699" y="1642262"/>
                  </a:lnTo>
                  <a:lnTo>
                    <a:pt x="334699" y="1646790"/>
                  </a:lnTo>
                  <a:cubicBezTo>
                    <a:pt x="334699" y="1646989"/>
                    <a:pt x="334739" y="1647448"/>
                    <a:pt x="334739" y="1647448"/>
                  </a:cubicBezTo>
                  <a:lnTo>
                    <a:pt x="334739" y="1647787"/>
                  </a:lnTo>
                  <a:lnTo>
                    <a:pt x="334958" y="1650440"/>
                  </a:lnTo>
                  <a:lnTo>
                    <a:pt x="335397" y="1655746"/>
                  </a:lnTo>
                  <a:cubicBezTo>
                    <a:pt x="335775" y="1662847"/>
                    <a:pt x="336951" y="1669828"/>
                    <a:pt x="337848" y="1676870"/>
                  </a:cubicBezTo>
                  <a:cubicBezTo>
                    <a:pt x="340279" y="1690813"/>
                    <a:pt x="343089" y="1704756"/>
                    <a:pt x="347533" y="1718240"/>
                  </a:cubicBezTo>
                  <a:lnTo>
                    <a:pt x="349067" y="1723326"/>
                  </a:lnTo>
                  <a:cubicBezTo>
                    <a:pt x="349605" y="1725002"/>
                    <a:pt x="350263" y="1726657"/>
                    <a:pt x="350861" y="1728333"/>
                  </a:cubicBezTo>
                  <a:lnTo>
                    <a:pt x="354488" y="1738346"/>
                  </a:lnTo>
                  <a:lnTo>
                    <a:pt x="358653" y="1748180"/>
                  </a:lnTo>
                  <a:cubicBezTo>
                    <a:pt x="359350" y="1749816"/>
                    <a:pt x="359988" y="1751471"/>
                    <a:pt x="360745" y="1753087"/>
                  </a:cubicBezTo>
                  <a:lnTo>
                    <a:pt x="363097" y="1757894"/>
                  </a:lnTo>
                  <a:cubicBezTo>
                    <a:pt x="369035" y="1770840"/>
                    <a:pt x="376408" y="1783147"/>
                    <a:pt x="384180" y="1795175"/>
                  </a:cubicBezTo>
                  <a:lnTo>
                    <a:pt x="391235" y="1805468"/>
                  </a:lnTo>
                  <a:lnTo>
                    <a:pt x="398807" y="1815421"/>
                  </a:lnTo>
                  <a:lnTo>
                    <a:pt x="400700" y="1817915"/>
                  </a:lnTo>
                  <a:lnTo>
                    <a:pt x="402713" y="1820308"/>
                  </a:lnTo>
                  <a:lnTo>
                    <a:pt x="406759" y="1825096"/>
                  </a:lnTo>
                  <a:lnTo>
                    <a:pt x="410784" y="1829903"/>
                  </a:lnTo>
                  <a:lnTo>
                    <a:pt x="415049" y="1834491"/>
                  </a:lnTo>
                  <a:lnTo>
                    <a:pt x="419313" y="1839099"/>
                  </a:lnTo>
                  <a:lnTo>
                    <a:pt x="421445" y="1841412"/>
                  </a:lnTo>
                  <a:lnTo>
                    <a:pt x="423697" y="1843607"/>
                  </a:lnTo>
                  <a:lnTo>
                    <a:pt x="432665" y="1852423"/>
                  </a:lnTo>
                  <a:lnTo>
                    <a:pt x="442071" y="1860801"/>
                  </a:lnTo>
                  <a:lnTo>
                    <a:pt x="444422" y="1862895"/>
                  </a:lnTo>
                  <a:lnTo>
                    <a:pt x="446873" y="1864870"/>
                  </a:lnTo>
                  <a:lnTo>
                    <a:pt x="451776" y="1868839"/>
                  </a:lnTo>
                  <a:cubicBezTo>
                    <a:pt x="477941" y="1890003"/>
                    <a:pt x="507554" y="1907058"/>
                    <a:pt x="538920" y="1919824"/>
                  </a:cubicBezTo>
                  <a:cubicBezTo>
                    <a:pt x="554683" y="1926027"/>
                    <a:pt x="570805" y="1931433"/>
                    <a:pt x="587305" y="1935462"/>
                  </a:cubicBezTo>
                  <a:cubicBezTo>
                    <a:pt x="591410" y="1936560"/>
                    <a:pt x="595595" y="1937298"/>
                    <a:pt x="599740" y="1938235"/>
                  </a:cubicBezTo>
                  <a:lnTo>
                    <a:pt x="605978" y="1939591"/>
                  </a:lnTo>
                  <a:lnTo>
                    <a:pt x="612275" y="1940629"/>
                  </a:lnTo>
                  <a:cubicBezTo>
                    <a:pt x="616480" y="1941267"/>
                    <a:pt x="620645" y="1942145"/>
                    <a:pt x="624869" y="1942643"/>
                  </a:cubicBezTo>
                  <a:lnTo>
                    <a:pt x="637563" y="1944139"/>
                  </a:lnTo>
                  <a:cubicBezTo>
                    <a:pt x="639656" y="1944439"/>
                    <a:pt x="641788" y="1944578"/>
                    <a:pt x="643920" y="1944718"/>
                  </a:cubicBezTo>
                  <a:lnTo>
                    <a:pt x="650297" y="1945157"/>
                  </a:lnTo>
                  <a:lnTo>
                    <a:pt x="656674" y="1945615"/>
                  </a:lnTo>
                  <a:cubicBezTo>
                    <a:pt x="658787" y="1945755"/>
                    <a:pt x="660939" y="1945715"/>
                    <a:pt x="663071" y="1945795"/>
                  </a:cubicBezTo>
                  <a:lnTo>
                    <a:pt x="675905" y="1946094"/>
                  </a:lnTo>
                  <a:lnTo>
                    <a:pt x="689256" y="1945915"/>
                  </a:lnTo>
                  <a:cubicBezTo>
                    <a:pt x="707012" y="1945456"/>
                    <a:pt x="724668" y="1944079"/>
                    <a:pt x="742045" y="1941746"/>
                  </a:cubicBezTo>
                  <a:cubicBezTo>
                    <a:pt x="776800" y="1937078"/>
                    <a:pt x="810538" y="1928461"/>
                    <a:pt x="841765" y="1915575"/>
                  </a:cubicBezTo>
                  <a:cubicBezTo>
                    <a:pt x="857368" y="1909132"/>
                    <a:pt x="872334" y="1901612"/>
                    <a:pt x="886443" y="1893055"/>
                  </a:cubicBezTo>
                  <a:cubicBezTo>
                    <a:pt x="900552" y="1884458"/>
                    <a:pt x="913724" y="1874744"/>
                    <a:pt x="925860" y="1864072"/>
                  </a:cubicBezTo>
                  <a:cubicBezTo>
                    <a:pt x="928112" y="1862097"/>
                    <a:pt x="930384" y="1860143"/>
                    <a:pt x="932496" y="1858048"/>
                  </a:cubicBezTo>
                  <a:cubicBezTo>
                    <a:pt x="934629" y="1855954"/>
                    <a:pt x="936900" y="1853999"/>
                    <a:pt x="938913" y="1851825"/>
                  </a:cubicBezTo>
                  <a:lnTo>
                    <a:pt x="945111" y="1845402"/>
                  </a:lnTo>
                  <a:lnTo>
                    <a:pt x="951906" y="1837762"/>
                  </a:lnTo>
                  <a:cubicBezTo>
                    <a:pt x="960894" y="1825874"/>
                    <a:pt x="970140" y="1814743"/>
                    <a:pt x="977872" y="1800282"/>
                  </a:cubicBezTo>
                  <a:lnTo>
                    <a:pt x="983930" y="1789989"/>
                  </a:lnTo>
                  <a:lnTo>
                    <a:pt x="990367" y="1780494"/>
                  </a:lnTo>
                  <a:lnTo>
                    <a:pt x="996804" y="1771020"/>
                  </a:lnTo>
                  <a:lnTo>
                    <a:pt x="998418" y="1768646"/>
                  </a:lnTo>
                  <a:cubicBezTo>
                    <a:pt x="998956" y="1767868"/>
                    <a:pt x="999494" y="1766930"/>
                    <a:pt x="1000072" y="1766711"/>
                  </a:cubicBezTo>
                  <a:lnTo>
                    <a:pt x="1003499" y="1764377"/>
                  </a:lnTo>
                  <a:lnTo>
                    <a:pt x="1010355" y="1759729"/>
                  </a:lnTo>
                  <a:lnTo>
                    <a:pt x="1013782" y="1757396"/>
                  </a:lnTo>
                  <a:lnTo>
                    <a:pt x="1015496" y="1756239"/>
                  </a:lnTo>
                  <a:lnTo>
                    <a:pt x="1015914" y="1755959"/>
                  </a:lnTo>
                  <a:lnTo>
                    <a:pt x="1016273" y="1755840"/>
                  </a:lnTo>
                  <a:lnTo>
                    <a:pt x="1016991" y="1755600"/>
                  </a:lnTo>
                  <a:lnTo>
                    <a:pt x="1028529" y="1751910"/>
                  </a:lnTo>
                  <a:cubicBezTo>
                    <a:pt x="1028987" y="1751771"/>
                    <a:pt x="1029505" y="1751571"/>
                    <a:pt x="1029944" y="1751471"/>
                  </a:cubicBezTo>
                  <a:lnTo>
                    <a:pt x="1031040" y="1751372"/>
                  </a:lnTo>
                  <a:lnTo>
                    <a:pt x="1033252" y="1751152"/>
                  </a:lnTo>
                  <a:lnTo>
                    <a:pt x="1037676" y="1750733"/>
                  </a:lnTo>
                  <a:lnTo>
                    <a:pt x="1039888" y="1750514"/>
                  </a:lnTo>
                  <a:cubicBezTo>
                    <a:pt x="1040406" y="1750414"/>
                    <a:pt x="1041940" y="1750414"/>
                    <a:pt x="1042478" y="1750514"/>
                  </a:cubicBezTo>
                  <a:lnTo>
                    <a:pt x="1046902" y="1750933"/>
                  </a:lnTo>
                  <a:lnTo>
                    <a:pt x="1051326" y="1751352"/>
                  </a:lnTo>
                  <a:lnTo>
                    <a:pt x="1052422" y="1751452"/>
                  </a:lnTo>
                  <a:cubicBezTo>
                    <a:pt x="1052841" y="1751551"/>
                    <a:pt x="1053379" y="1751751"/>
                    <a:pt x="1053837" y="1751890"/>
                  </a:cubicBezTo>
                  <a:lnTo>
                    <a:pt x="1056727" y="1752808"/>
                  </a:lnTo>
                  <a:lnTo>
                    <a:pt x="1062486" y="1754663"/>
                  </a:lnTo>
                  <a:lnTo>
                    <a:pt x="1065376" y="1755580"/>
                  </a:lnTo>
                  <a:lnTo>
                    <a:pt x="1066093" y="1755820"/>
                  </a:lnTo>
                  <a:lnTo>
                    <a:pt x="1066452" y="1755940"/>
                  </a:lnTo>
                  <a:cubicBezTo>
                    <a:pt x="1066571" y="1756019"/>
                    <a:pt x="1066731" y="1756119"/>
                    <a:pt x="1066870" y="1756219"/>
                  </a:cubicBezTo>
                  <a:lnTo>
                    <a:pt x="1068584" y="1757376"/>
                  </a:lnTo>
                  <a:lnTo>
                    <a:pt x="1082294" y="1766671"/>
                  </a:lnTo>
                  <a:lnTo>
                    <a:pt x="1082713" y="1766970"/>
                  </a:lnTo>
                  <a:lnTo>
                    <a:pt x="1082932" y="1767110"/>
                  </a:lnTo>
                  <a:lnTo>
                    <a:pt x="1083131" y="1767389"/>
                  </a:lnTo>
                  <a:lnTo>
                    <a:pt x="1083948" y="1768526"/>
                  </a:lnTo>
                  <a:lnTo>
                    <a:pt x="1085602" y="1770800"/>
                  </a:lnTo>
                  <a:lnTo>
                    <a:pt x="1088910" y="1775328"/>
                  </a:lnTo>
                  <a:lnTo>
                    <a:pt x="1095526" y="1784384"/>
                  </a:lnTo>
                  <a:cubicBezTo>
                    <a:pt x="1098157" y="1789790"/>
                    <a:pt x="1101066" y="1794417"/>
                    <a:pt x="1103896" y="1799264"/>
                  </a:cubicBezTo>
                  <a:lnTo>
                    <a:pt x="1112425" y="1813726"/>
                  </a:lnTo>
                  <a:cubicBezTo>
                    <a:pt x="1115494" y="1818054"/>
                    <a:pt x="1118663" y="1822144"/>
                    <a:pt x="1121791" y="1826372"/>
                  </a:cubicBezTo>
                  <a:lnTo>
                    <a:pt x="1126494" y="1832656"/>
                  </a:lnTo>
                  <a:cubicBezTo>
                    <a:pt x="1127292" y="1833693"/>
                    <a:pt x="1128049" y="1834770"/>
                    <a:pt x="1128866" y="1835787"/>
                  </a:cubicBezTo>
                  <a:lnTo>
                    <a:pt x="1130081" y="1837283"/>
                  </a:lnTo>
                  <a:lnTo>
                    <a:pt x="1130380" y="1837662"/>
                  </a:lnTo>
                  <a:lnTo>
                    <a:pt x="1130560" y="1837862"/>
                  </a:lnTo>
                  <a:lnTo>
                    <a:pt x="1130938" y="1838281"/>
                  </a:lnTo>
                  <a:lnTo>
                    <a:pt x="1131715" y="1839158"/>
                  </a:lnTo>
                  <a:cubicBezTo>
                    <a:pt x="1134545" y="1842250"/>
                    <a:pt x="1137176" y="1845482"/>
                    <a:pt x="1140165" y="1848414"/>
                  </a:cubicBezTo>
                  <a:lnTo>
                    <a:pt x="1144509" y="1852922"/>
                  </a:lnTo>
                  <a:lnTo>
                    <a:pt x="1149053" y="1857270"/>
                  </a:lnTo>
                  <a:cubicBezTo>
                    <a:pt x="1172349" y="1879571"/>
                    <a:pt x="1200268" y="1897643"/>
                    <a:pt x="1230917" y="1911406"/>
                  </a:cubicBezTo>
                  <a:cubicBezTo>
                    <a:pt x="1261566" y="1925210"/>
                    <a:pt x="1294945" y="1934704"/>
                    <a:pt x="1329480" y="1940150"/>
                  </a:cubicBezTo>
                  <a:cubicBezTo>
                    <a:pt x="1346738" y="1942883"/>
                    <a:pt x="1364294" y="1944638"/>
                    <a:pt x="1382010" y="1945476"/>
                  </a:cubicBezTo>
                  <a:cubicBezTo>
                    <a:pt x="1386454" y="1945615"/>
                    <a:pt x="1390878" y="1945875"/>
                    <a:pt x="1395322" y="1945935"/>
                  </a:cubicBezTo>
                  <a:cubicBezTo>
                    <a:pt x="1399726" y="1945954"/>
                    <a:pt x="1404289" y="1946114"/>
                    <a:pt x="1408594" y="1946034"/>
                  </a:cubicBezTo>
                  <a:lnTo>
                    <a:pt x="1421407" y="1945735"/>
                  </a:lnTo>
                  <a:lnTo>
                    <a:pt x="1424616" y="1945675"/>
                  </a:lnTo>
                  <a:lnTo>
                    <a:pt x="1427804" y="1945436"/>
                  </a:lnTo>
                  <a:lnTo>
                    <a:pt x="1434181" y="1944977"/>
                  </a:lnTo>
                  <a:cubicBezTo>
                    <a:pt x="1442710" y="1944578"/>
                    <a:pt x="1451140" y="1943262"/>
                    <a:pt x="1459609" y="1942344"/>
                  </a:cubicBezTo>
                  <a:cubicBezTo>
                    <a:pt x="1467979" y="1940848"/>
                    <a:pt x="1476428" y="1939731"/>
                    <a:pt x="1484698" y="1937736"/>
                  </a:cubicBezTo>
                  <a:cubicBezTo>
                    <a:pt x="1493068" y="1936141"/>
                    <a:pt x="1501199" y="1933707"/>
                    <a:pt x="1509429" y="1931613"/>
                  </a:cubicBezTo>
                  <a:cubicBezTo>
                    <a:pt x="1517500" y="1929000"/>
                    <a:pt x="1525670" y="1926666"/>
                    <a:pt x="1533562" y="1923554"/>
                  </a:cubicBezTo>
                  <a:cubicBezTo>
                    <a:pt x="1597112" y="1900136"/>
                    <a:pt x="1653786" y="1858148"/>
                    <a:pt x="1692287" y="1803733"/>
                  </a:cubicBezTo>
                  <a:lnTo>
                    <a:pt x="1698744" y="1794318"/>
                  </a:lnTo>
                  <a:cubicBezTo>
                    <a:pt x="1700896" y="1791186"/>
                    <a:pt x="1702749" y="1787875"/>
                    <a:pt x="1704782" y="1784663"/>
                  </a:cubicBezTo>
                  <a:lnTo>
                    <a:pt x="1707771" y="1779816"/>
                  </a:lnTo>
                  <a:lnTo>
                    <a:pt x="1710481" y="1774829"/>
                  </a:lnTo>
                  <a:cubicBezTo>
                    <a:pt x="1712255" y="1771478"/>
                    <a:pt x="1714208" y="1768227"/>
                    <a:pt x="1715882" y="1764836"/>
                  </a:cubicBezTo>
                  <a:cubicBezTo>
                    <a:pt x="1722737" y="1751352"/>
                    <a:pt x="1728416" y="1737349"/>
                    <a:pt x="1733319" y="1723107"/>
                  </a:cubicBezTo>
                  <a:cubicBezTo>
                    <a:pt x="1737942" y="1708765"/>
                    <a:pt x="1741529" y="1694144"/>
                    <a:pt x="1744120" y="1679343"/>
                  </a:cubicBezTo>
                  <a:cubicBezTo>
                    <a:pt x="1744678" y="1675633"/>
                    <a:pt x="1745116" y="1671883"/>
                    <a:pt x="1745654" y="1668173"/>
                  </a:cubicBezTo>
                  <a:cubicBezTo>
                    <a:pt x="1745913" y="1666318"/>
                    <a:pt x="1746212" y="1664463"/>
                    <a:pt x="1746411" y="1662588"/>
                  </a:cubicBezTo>
                  <a:lnTo>
                    <a:pt x="1746850" y="1656963"/>
                  </a:lnTo>
                  <a:lnTo>
                    <a:pt x="1747308" y="1651338"/>
                  </a:lnTo>
                  <a:lnTo>
                    <a:pt x="1747547" y="1648525"/>
                  </a:lnTo>
                  <a:lnTo>
                    <a:pt x="1747607" y="1647827"/>
                  </a:lnTo>
                  <a:lnTo>
                    <a:pt x="1747647" y="1647468"/>
                  </a:lnTo>
                  <a:lnTo>
                    <a:pt x="1747687" y="1647268"/>
                  </a:lnTo>
                  <a:lnTo>
                    <a:pt x="1747687" y="1643658"/>
                  </a:lnTo>
                  <a:lnTo>
                    <a:pt x="1747806" y="1618006"/>
                  </a:lnTo>
                  <a:lnTo>
                    <a:pt x="1747886" y="1612880"/>
                  </a:lnTo>
                  <a:cubicBezTo>
                    <a:pt x="1747906" y="1612042"/>
                    <a:pt x="1747886" y="1611164"/>
                    <a:pt x="1747946" y="1610347"/>
                  </a:cubicBezTo>
                  <a:lnTo>
                    <a:pt x="1748623" y="1608252"/>
                  </a:lnTo>
                  <a:lnTo>
                    <a:pt x="1751334" y="1599835"/>
                  </a:lnTo>
                  <a:lnTo>
                    <a:pt x="1754044" y="1591417"/>
                  </a:lnTo>
                  <a:lnTo>
                    <a:pt x="1755399" y="1587208"/>
                  </a:lnTo>
                  <a:lnTo>
                    <a:pt x="1756076" y="1585114"/>
                  </a:lnTo>
                  <a:cubicBezTo>
                    <a:pt x="1756315" y="1584396"/>
                    <a:pt x="1756475" y="1583697"/>
                    <a:pt x="1756933" y="1583079"/>
                  </a:cubicBezTo>
                  <a:lnTo>
                    <a:pt x="1765522" y="1573724"/>
                  </a:lnTo>
                  <a:lnTo>
                    <a:pt x="1769807" y="1569036"/>
                  </a:lnTo>
                  <a:lnTo>
                    <a:pt x="1771959" y="1566703"/>
                  </a:lnTo>
                  <a:lnTo>
                    <a:pt x="1775227" y="1564947"/>
                  </a:lnTo>
                  <a:lnTo>
                    <a:pt x="1788300" y="1557946"/>
                  </a:lnTo>
                  <a:lnTo>
                    <a:pt x="1794836" y="1554455"/>
                  </a:lnTo>
                  <a:lnTo>
                    <a:pt x="1801472" y="1551044"/>
                  </a:lnTo>
                  <a:lnTo>
                    <a:pt x="1811157" y="1545698"/>
                  </a:lnTo>
                  <a:cubicBezTo>
                    <a:pt x="1812990" y="1544721"/>
                    <a:pt x="1814724" y="1543564"/>
                    <a:pt x="1816518" y="1542507"/>
                  </a:cubicBezTo>
                  <a:lnTo>
                    <a:pt x="1821858" y="1539275"/>
                  </a:lnTo>
                  <a:lnTo>
                    <a:pt x="1827079" y="1535865"/>
                  </a:lnTo>
                  <a:cubicBezTo>
                    <a:pt x="1840989" y="1526729"/>
                    <a:pt x="1854221" y="1516536"/>
                    <a:pt x="1866417" y="1505286"/>
                  </a:cubicBezTo>
                  <a:cubicBezTo>
                    <a:pt x="1878633" y="1494076"/>
                    <a:pt x="1889952" y="1481908"/>
                    <a:pt x="1900215" y="1468962"/>
                  </a:cubicBezTo>
                  <a:lnTo>
                    <a:pt x="1900135" y="1469042"/>
                  </a:lnTo>
                  <a:cubicBezTo>
                    <a:pt x="1910338" y="1456057"/>
                    <a:pt x="1919405" y="1442253"/>
                    <a:pt x="1927297" y="1427852"/>
                  </a:cubicBezTo>
                  <a:cubicBezTo>
                    <a:pt x="1929369" y="1424301"/>
                    <a:pt x="1931063" y="1420571"/>
                    <a:pt x="1932976" y="1416941"/>
                  </a:cubicBezTo>
                  <a:cubicBezTo>
                    <a:pt x="1934790" y="1413270"/>
                    <a:pt x="1936424" y="1409520"/>
                    <a:pt x="1938177" y="1405810"/>
                  </a:cubicBezTo>
                  <a:cubicBezTo>
                    <a:pt x="1941366" y="1398270"/>
                    <a:pt x="1944455" y="1390690"/>
                    <a:pt x="1947025" y="1382931"/>
                  </a:cubicBezTo>
                  <a:cubicBezTo>
                    <a:pt x="1952286" y="1367452"/>
                    <a:pt x="1956212" y="1351554"/>
                    <a:pt x="1958743" y="1335417"/>
                  </a:cubicBezTo>
                  <a:cubicBezTo>
                    <a:pt x="1961174" y="1319280"/>
                    <a:pt x="1962270" y="1302884"/>
                    <a:pt x="1961892" y="1286507"/>
                  </a:cubicBezTo>
                  <a:cubicBezTo>
                    <a:pt x="1961593" y="1270131"/>
                    <a:pt x="1959899" y="1253834"/>
                    <a:pt x="1956790" y="1237797"/>
                  </a:cubicBezTo>
                  <a:cubicBezTo>
                    <a:pt x="1951051" y="1209652"/>
                    <a:pt x="1941446" y="1182185"/>
                    <a:pt x="1927456" y="1156852"/>
                  </a:cubicBezTo>
                  <a:cubicBezTo>
                    <a:pt x="1920501" y="1144186"/>
                    <a:pt x="1912789" y="1131878"/>
                    <a:pt x="1903961" y="1120309"/>
                  </a:cubicBezTo>
                  <a:cubicBezTo>
                    <a:pt x="1903622" y="1119611"/>
                    <a:pt x="1899996" y="1115402"/>
                    <a:pt x="1897505" y="1112410"/>
                  </a:cubicBezTo>
                  <a:lnTo>
                    <a:pt x="1889454" y="1102796"/>
                  </a:lnTo>
                  <a:lnTo>
                    <a:pt x="1885428" y="1097988"/>
                  </a:lnTo>
                  <a:lnTo>
                    <a:pt x="1883416" y="1095575"/>
                  </a:lnTo>
                  <a:cubicBezTo>
                    <a:pt x="1882977" y="1094697"/>
                    <a:pt x="1882579" y="1093800"/>
                    <a:pt x="1882160" y="1092922"/>
                  </a:cubicBezTo>
                  <a:lnTo>
                    <a:pt x="1877198" y="1082270"/>
                  </a:lnTo>
                  <a:lnTo>
                    <a:pt x="1872236" y="1071619"/>
                  </a:lnTo>
                  <a:lnTo>
                    <a:pt x="1871618" y="1070282"/>
                  </a:lnTo>
                  <a:lnTo>
                    <a:pt x="1871319" y="1069624"/>
                  </a:lnTo>
                  <a:lnTo>
                    <a:pt x="1871180" y="1068906"/>
                  </a:lnTo>
                  <a:lnTo>
                    <a:pt x="1870941" y="1066133"/>
                  </a:lnTo>
                  <a:lnTo>
                    <a:pt x="1870463" y="1060608"/>
                  </a:lnTo>
                  <a:cubicBezTo>
                    <a:pt x="1869765" y="1057077"/>
                    <a:pt x="1870722" y="1052809"/>
                    <a:pt x="1871140" y="1048779"/>
                  </a:cubicBezTo>
                  <a:lnTo>
                    <a:pt x="1871519" y="1045727"/>
                  </a:lnTo>
                  <a:cubicBezTo>
                    <a:pt x="1871658" y="1044710"/>
                    <a:pt x="1871678" y="1043713"/>
                    <a:pt x="1872077" y="1042656"/>
                  </a:cubicBezTo>
                  <a:lnTo>
                    <a:pt x="1873990" y="1036372"/>
                  </a:lnTo>
                  <a:lnTo>
                    <a:pt x="1876401" y="1029590"/>
                  </a:lnTo>
                  <a:lnTo>
                    <a:pt x="1878553" y="1022788"/>
                  </a:lnTo>
                  <a:lnTo>
                    <a:pt x="1880686" y="1015986"/>
                  </a:lnTo>
                  <a:lnTo>
                    <a:pt x="1881204" y="1014231"/>
                  </a:lnTo>
                  <a:lnTo>
                    <a:pt x="1881562" y="1012835"/>
                  </a:lnTo>
                  <a:lnTo>
                    <a:pt x="1881941" y="1011439"/>
                  </a:lnTo>
                  <a:cubicBezTo>
                    <a:pt x="1882459" y="1009583"/>
                    <a:pt x="1882917" y="1007728"/>
                    <a:pt x="1883356" y="1005853"/>
                  </a:cubicBezTo>
                  <a:cubicBezTo>
                    <a:pt x="1883834" y="1003978"/>
                    <a:pt x="1884253" y="1002103"/>
                    <a:pt x="1884651" y="1000228"/>
                  </a:cubicBezTo>
                  <a:cubicBezTo>
                    <a:pt x="1888099" y="984490"/>
                    <a:pt x="1890072" y="968433"/>
                    <a:pt x="1890570" y="952256"/>
                  </a:cubicBezTo>
                  <a:cubicBezTo>
                    <a:pt x="1890948" y="944157"/>
                    <a:pt x="1890311" y="936079"/>
                    <a:pt x="1890151" y="928000"/>
                  </a:cubicBezTo>
                  <a:cubicBezTo>
                    <a:pt x="1890151" y="925966"/>
                    <a:pt x="1889892" y="923971"/>
                    <a:pt x="1889673" y="921956"/>
                  </a:cubicBezTo>
                  <a:lnTo>
                    <a:pt x="1889035" y="915932"/>
                  </a:lnTo>
                  <a:cubicBezTo>
                    <a:pt x="1888577" y="911923"/>
                    <a:pt x="1888398" y="907874"/>
                    <a:pt x="1887541" y="903924"/>
                  </a:cubicBezTo>
                  <a:lnTo>
                    <a:pt x="1885488" y="892016"/>
                  </a:lnTo>
                  <a:cubicBezTo>
                    <a:pt x="1885249" y="890021"/>
                    <a:pt x="1884631" y="888086"/>
                    <a:pt x="1884173" y="886132"/>
                  </a:cubicBezTo>
                  <a:lnTo>
                    <a:pt x="1882738" y="880267"/>
                  </a:lnTo>
                  <a:lnTo>
                    <a:pt x="1881323" y="874383"/>
                  </a:lnTo>
                  <a:cubicBezTo>
                    <a:pt x="1880905" y="872408"/>
                    <a:pt x="1880128" y="870533"/>
                    <a:pt x="1879570" y="868598"/>
                  </a:cubicBezTo>
                  <a:lnTo>
                    <a:pt x="1875943" y="857069"/>
                  </a:lnTo>
                  <a:cubicBezTo>
                    <a:pt x="1874548" y="853299"/>
                    <a:pt x="1872993" y="849569"/>
                    <a:pt x="1871559" y="845799"/>
                  </a:cubicBezTo>
                  <a:lnTo>
                    <a:pt x="1869386" y="840154"/>
                  </a:lnTo>
                  <a:lnTo>
                    <a:pt x="1866776" y="834688"/>
                  </a:lnTo>
                  <a:cubicBezTo>
                    <a:pt x="1865022" y="831058"/>
                    <a:pt x="1863408" y="827348"/>
                    <a:pt x="1861595" y="823737"/>
                  </a:cubicBezTo>
                  <a:lnTo>
                    <a:pt x="1855716" y="813126"/>
                  </a:lnTo>
                  <a:cubicBezTo>
                    <a:pt x="1854879" y="811670"/>
                    <a:pt x="1854142" y="810154"/>
                    <a:pt x="1853265" y="808737"/>
                  </a:cubicBezTo>
                  <a:lnTo>
                    <a:pt x="1850535" y="804528"/>
                  </a:lnTo>
                  <a:lnTo>
                    <a:pt x="1845134" y="796071"/>
                  </a:lnTo>
                  <a:cubicBezTo>
                    <a:pt x="1844297" y="794615"/>
                    <a:pt x="1843221" y="793318"/>
                    <a:pt x="1842245" y="791962"/>
                  </a:cubicBezTo>
                  <a:lnTo>
                    <a:pt x="1839255" y="787913"/>
                  </a:lnTo>
                  <a:cubicBezTo>
                    <a:pt x="1837223" y="785240"/>
                    <a:pt x="1835350" y="782447"/>
                    <a:pt x="1833257" y="779834"/>
                  </a:cubicBezTo>
                  <a:lnTo>
                    <a:pt x="1826780" y="772135"/>
                  </a:lnTo>
                  <a:cubicBezTo>
                    <a:pt x="1824628" y="769561"/>
                    <a:pt x="1822536" y="766928"/>
                    <a:pt x="1820125" y="764575"/>
                  </a:cubicBezTo>
                  <a:cubicBezTo>
                    <a:pt x="1815422" y="759767"/>
                    <a:pt x="1811018" y="754661"/>
                    <a:pt x="1805916" y="750253"/>
                  </a:cubicBezTo>
                  <a:lnTo>
                    <a:pt x="1798523" y="743371"/>
                  </a:lnTo>
                  <a:cubicBezTo>
                    <a:pt x="1795972" y="741177"/>
                    <a:pt x="1793302" y="739122"/>
                    <a:pt x="1790711" y="736968"/>
                  </a:cubicBezTo>
                  <a:lnTo>
                    <a:pt x="1786805" y="733757"/>
                  </a:lnTo>
                  <a:cubicBezTo>
                    <a:pt x="1785510" y="732699"/>
                    <a:pt x="1784234" y="731602"/>
                    <a:pt x="1782820" y="730665"/>
                  </a:cubicBezTo>
                  <a:lnTo>
                    <a:pt x="1778117" y="727314"/>
                  </a:lnTo>
                  <a:lnTo>
                    <a:pt x="1773354" y="723883"/>
                  </a:lnTo>
                  <a:cubicBezTo>
                    <a:pt x="1771740" y="722746"/>
                    <a:pt x="1770265" y="721569"/>
                    <a:pt x="1768412" y="720492"/>
                  </a:cubicBezTo>
                  <a:lnTo>
                    <a:pt x="1757810" y="713889"/>
                  </a:lnTo>
                  <a:cubicBezTo>
                    <a:pt x="1756834" y="713371"/>
                    <a:pt x="1756276" y="712673"/>
                    <a:pt x="1755658" y="712014"/>
                  </a:cubicBezTo>
                  <a:lnTo>
                    <a:pt x="1753785" y="710020"/>
                  </a:lnTo>
                  <a:lnTo>
                    <a:pt x="1750038" y="706030"/>
                  </a:lnTo>
                  <a:lnTo>
                    <a:pt x="1735072" y="690113"/>
                  </a:lnTo>
                  <a:lnTo>
                    <a:pt x="1731326" y="686123"/>
                  </a:lnTo>
                  <a:cubicBezTo>
                    <a:pt x="1730589" y="685525"/>
                    <a:pt x="1730310" y="684607"/>
                    <a:pt x="1730031" y="683909"/>
                  </a:cubicBezTo>
                  <a:lnTo>
                    <a:pt x="1729134" y="681675"/>
                  </a:lnTo>
                  <a:cubicBezTo>
                    <a:pt x="1728855" y="680917"/>
                    <a:pt x="1728536" y="680219"/>
                    <a:pt x="1728277" y="679421"/>
                  </a:cubicBezTo>
                  <a:lnTo>
                    <a:pt x="1727560" y="676968"/>
                  </a:lnTo>
                  <a:lnTo>
                    <a:pt x="1726842" y="674514"/>
                  </a:lnTo>
                  <a:cubicBezTo>
                    <a:pt x="1726623" y="673656"/>
                    <a:pt x="1726483" y="672759"/>
                    <a:pt x="1726304" y="671881"/>
                  </a:cubicBezTo>
                  <a:cubicBezTo>
                    <a:pt x="1724889" y="664900"/>
                    <a:pt x="1724550" y="656901"/>
                    <a:pt x="1726065" y="648603"/>
                  </a:cubicBezTo>
                  <a:cubicBezTo>
                    <a:pt x="1727340" y="641641"/>
                    <a:pt x="1728317" y="634760"/>
                    <a:pt x="1729014" y="627898"/>
                  </a:cubicBezTo>
                  <a:lnTo>
                    <a:pt x="1729413" y="623151"/>
                  </a:lnTo>
                  <a:lnTo>
                    <a:pt x="1729572" y="621176"/>
                  </a:lnTo>
                  <a:lnTo>
                    <a:pt x="1729632" y="620139"/>
                  </a:lnTo>
                  <a:lnTo>
                    <a:pt x="1729871" y="616030"/>
                  </a:lnTo>
                  <a:cubicBezTo>
                    <a:pt x="1730130" y="610544"/>
                    <a:pt x="1730230" y="605019"/>
                    <a:pt x="1730011" y="599513"/>
                  </a:cubicBezTo>
                  <a:cubicBezTo>
                    <a:pt x="1729652" y="583656"/>
                    <a:pt x="1727799" y="567897"/>
                    <a:pt x="1724331" y="552478"/>
                  </a:cubicBezTo>
                  <a:cubicBezTo>
                    <a:pt x="1720804" y="537079"/>
                    <a:pt x="1715762" y="522019"/>
                    <a:pt x="1709306" y="507518"/>
                  </a:cubicBezTo>
                  <a:cubicBezTo>
                    <a:pt x="1702889" y="492997"/>
                    <a:pt x="1694878" y="479133"/>
                    <a:pt x="1685631" y="466068"/>
                  </a:cubicBezTo>
                  <a:cubicBezTo>
                    <a:pt x="1676365" y="453023"/>
                    <a:pt x="1665943" y="440696"/>
                    <a:pt x="1654305" y="429505"/>
                  </a:cubicBezTo>
                  <a:cubicBezTo>
                    <a:pt x="1636469" y="412171"/>
                    <a:pt x="1615963" y="397451"/>
                    <a:pt x="1593903" y="385602"/>
                  </a:cubicBezTo>
                  <a:cubicBezTo>
                    <a:pt x="1591113" y="384186"/>
                    <a:pt x="1588383" y="382630"/>
                    <a:pt x="1585553" y="381293"/>
                  </a:cubicBezTo>
                  <a:lnTo>
                    <a:pt x="1577044" y="377264"/>
                  </a:lnTo>
                  <a:lnTo>
                    <a:pt x="1568395" y="373574"/>
                  </a:lnTo>
                  <a:cubicBezTo>
                    <a:pt x="1565446" y="372337"/>
                    <a:pt x="1562138" y="371180"/>
                    <a:pt x="1559029" y="369964"/>
                  </a:cubicBezTo>
                  <a:lnTo>
                    <a:pt x="1556658" y="369066"/>
                  </a:lnTo>
                  <a:lnTo>
                    <a:pt x="1551457" y="367390"/>
                  </a:lnTo>
                  <a:lnTo>
                    <a:pt x="1540496" y="363900"/>
                  </a:lnTo>
                  <a:lnTo>
                    <a:pt x="1535016" y="362164"/>
                  </a:lnTo>
                  <a:lnTo>
                    <a:pt x="1532266" y="361287"/>
                  </a:lnTo>
                  <a:cubicBezTo>
                    <a:pt x="1531828" y="361107"/>
                    <a:pt x="1531310" y="361027"/>
                    <a:pt x="1530931" y="360808"/>
                  </a:cubicBezTo>
                  <a:lnTo>
                    <a:pt x="1529835" y="360110"/>
                  </a:lnTo>
                  <a:lnTo>
                    <a:pt x="1521007" y="354565"/>
                  </a:lnTo>
                  <a:lnTo>
                    <a:pt x="1512179" y="349019"/>
                  </a:lnTo>
                  <a:lnTo>
                    <a:pt x="1511083" y="348321"/>
                  </a:lnTo>
                  <a:lnTo>
                    <a:pt x="1510525" y="347982"/>
                  </a:lnTo>
                  <a:lnTo>
                    <a:pt x="1510047" y="347523"/>
                  </a:lnTo>
                  <a:lnTo>
                    <a:pt x="1508612" y="345329"/>
                  </a:lnTo>
                  <a:lnTo>
                    <a:pt x="1505742" y="340941"/>
                  </a:lnTo>
                  <a:lnTo>
                    <a:pt x="1499983" y="332184"/>
                  </a:lnTo>
                  <a:lnTo>
                    <a:pt x="1497113" y="327796"/>
                  </a:lnTo>
                  <a:cubicBezTo>
                    <a:pt x="1496675" y="327038"/>
                    <a:pt x="1496077" y="326419"/>
                    <a:pt x="1495758" y="325522"/>
                  </a:cubicBezTo>
                  <a:lnTo>
                    <a:pt x="1494802" y="322809"/>
                  </a:lnTo>
                  <a:lnTo>
                    <a:pt x="1490258" y="310003"/>
                  </a:lnTo>
                  <a:lnTo>
                    <a:pt x="1487986" y="303600"/>
                  </a:lnTo>
                  <a:lnTo>
                    <a:pt x="1486851" y="300408"/>
                  </a:lnTo>
                  <a:lnTo>
                    <a:pt x="1486591" y="299710"/>
                  </a:lnTo>
                  <a:lnTo>
                    <a:pt x="1486452" y="299371"/>
                  </a:lnTo>
                  <a:lnTo>
                    <a:pt x="1486173" y="298693"/>
                  </a:lnTo>
                  <a:cubicBezTo>
                    <a:pt x="1484658" y="295043"/>
                    <a:pt x="1483224" y="291353"/>
                    <a:pt x="1481669" y="287722"/>
                  </a:cubicBezTo>
                  <a:cubicBezTo>
                    <a:pt x="1480055" y="284132"/>
                    <a:pt x="1478521" y="280501"/>
                    <a:pt x="1476867" y="276931"/>
                  </a:cubicBezTo>
                  <a:cubicBezTo>
                    <a:pt x="1475153" y="273400"/>
                    <a:pt x="1473499" y="269830"/>
                    <a:pt x="1471745" y="266339"/>
                  </a:cubicBezTo>
                  <a:cubicBezTo>
                    <a:pt x="1464053" y="251120"/>
                    <a:pt x="1455384" y="236558"/>
                    <a:pt x="1445779" y="222875"/>
                  </a:cubicBezTo>
                  <a:cubicBezTo>
                    <a:pt x="1436194" y="209191"/>
                    <a:pt x="1425672" y="196385"/>
                    <a:pt x="1414213" y="184876"/>
                  </a:cubicBezTo>
                  <a:cubicBezTo>
                    <a:pt x="1391436" y="161757"/>
                    <a:pt x="1365151" y="143565"/>
                    <a:pt x="1337172" y="132674"/>
                  </a:cubicBezTo>
                  <a:lnTo>
                    <a:pt x="1331931" y="130640"/>
                  </a:lnTo>
                  <a:lnTo>
                    <a:pt x="1326610" y="128904"/>
                  </a:lnTo>
                  <a:lnTo>
                    <a:pt x="1323960" y="128007"/>
                  </a:lnTo>
                  <a:lnTo>
                    <a:pt x="1321290" y="127269"/>
                  </a:lnTo>
                  <a:lnTo>
                    <a:pt x="1315929" y="125773"/>
                  </a:lnTo>
                  <a:cubicBezTo>
                    <a:pt x="1308735" y="124097"/>
                    <a:pt x="1301541" y="122501"/>
                    <a:pt x="1294227" y="121723"/>
                  </a:cubicBezTo>
                  <a:cubicBezTo>
                    <a:pt x="1290601" y="121145"/>
                    <a:pt x="1286934" y="120985"/>
                    <a:pt x="1283267" y="120686"/>
                  </a:cubicBezTo>
                  <a:cubicBezTo>
                    <a:pt x="1281454" y="120467"/>
                    <a:pt x="1279600" y="120547"/>
                    <a:pt x="1277767" y="120467"/>
                  </a:cubicBezTo>
                  <a:cubicBezTo>
                    <a:pt x="1275894" y="120447"/>
                    <a:pt x="1274180" y="120307"/>
                    <a:pt x="1272167" y="120347"/>
                  </a:cubicBezTo>
                  <a:close/>
                  <a:moveTo>
                    <a:pt x="1272167" y="79755"/>
                  </a:moveTo>
                  <a:cubicBezTo>
                    <a:pt x="1281294" y="79835"/>
                    <a:pt x="1290341" y="80194"/>
                    <a:pt x="1299349" y="81411"/>
                  </a:cubicBezTo>
                  <a:cubicBezTo>
                    <a:pt x="1308356" y="82408"/>
                    <a:pt x="1317264" y="84323"/>
                    <a:pt x="1326092" y="86417"/>
                  </a:cubicBezTo>
                  <a:lnTo>
                    <a:pt x="1332668" y="88252"/>
                  </a:lnTo>
                  <a:lnTo>
                    <a:pt x="1335956" y="89170"/>
                  </a:lnTo>
                  <a:lnTo>
                    <a:pt x="1339205" y="90247"/>
                  </a:lnTo>
                  <a:lnTo>
                    <a:pt x="1345701" y="92381"/>
                  </a:lnTo>
                  <a:lnTo>
                    <a:pt x="1352098" y="94835"/>
                  </a:lnTo>
                  <a:cubicBezTo>
                    <a:pt x="1386155" y="108100"/>
                    <a:pt x="1417043" y="129742"/>
                    <a:pt x="1443208" y="156292"/>
                  </a:cubicBezTo>
                  <a:cubicBezTo>
                    <a:pt x="1456361" y="169516"/>
                    <a:pt x="1468298" y="184058"/>
                    <a:pt x="1479099" y="199457"/>
                  </a:cubicBezTo>
                  <a:cubicBezTo>
                    <a:pt x="1489899" y="214856"/>
                    <a:pt x="1499584" y="231113"/>
                    <a:pt x="1508114" y="248008"/>
                  </a:cubicBezTo>
                  <a:cubicBezTo>
                    <a:pt x="1510066" y="251877"/>
                    <a:pt x="1511900" y="255827"/>
                    <a:pt x="1513793" y="259737"/>
                  </a:cubicBezTo>
                  <a:cubicBezTo>
                    <a:pt x="1515626" y="263686"/>
                    <a:pt x="1517340" y="267695"/>
                    <a:pt x="1519114" y="271665"/>
                  </a:cubicBezTo>
                  <a:cubicBezTo>
                    <a:pt x="1520828" y="275674"/>
                    <a:pt x="1522422" y="279723"/>
                    <a:pt x="1524076" y="283753"/>
                  </a:cubicBezTo>
                  <a:cubicBezTo>
                    <a:pt x="1524295" y="284311"/>
                    <a:pt x="1524454" y="284650"/>
                    <a:pt x="1524714" y="285388"/>
                  </a:cubicBezTo>
                  <a:lnTo>
                    <a:pt x="1525491" y="287503"/>
                  </a:lnTo>
                  <a:lnTo>
                    <a:pt x="1527025" y="291752"/>
                  </a:lnTo>
                  <a:lnTo>
                    <a:pt x="1530114" y="300229"/>
                  </a:lnTo>
                  <a:cubicBezTo>
                    <a:pt x="1530911" y="302722"/>
                    <a:pt x="1532087" y="304717"/>
                    <a:pt x="1533083" y="306931"/>
                  </a:cubicBezTo>
                  <a:lnTo>
                    <a:pt x="1536192" y="313454"/>
                  </a:lnTo>
                  <a:lnTo>
                    <a:pt x="1537746" y="316705"/>
                  </a:lnTo>
                  <a:lnTo>
                    <a:pt x="1538524" y="318341"/>
                  </a:lnTo>
                  <a:cubicBezTo>
                    <a:pt x="1538683" y="318620"/>
                    <a:pt x="1539002" y="318720"/>
                    <a:pt x="1539261" y="318840"/>
                  </a:cubicBezTo>
                  <a:lnTo>
                    <a:pt x="1540078" y="319199"/>
                  </a:lnTo>
                  <a:lnTo>
                    <a:pt x="1546654" y="322111"/>
                  </a:lnTo>
                  <a:lnTo>
                    <a:pt x="1553230" y="325023"/>
                  </a:lnTo>
                  <a:cubicBezTo>
                    <a:pt x="1555442" y="325961"/>
                    <a:pt x="1557993" y="326659"/>
                    <a:pt x="1560364" y="327477"/>
                  </a:cubicBezTo>
                  <a:lnTo>
                    <a:pt x="1567598" y="329850"/>
                  </a:lnTo>
                  <a:lnTo>
                    <a:pt x="1571126" y="331027"/>
                  </a:lnTo>
                  <a:lnTo>
                    <a:pt x="1573696" y="332004"/>
                  </a:lnTo>
                  <a:cubicBezTo>
                    <a:pt x="1577104" y="333341"/>
                    <a:pt x="1580591" y="334578"/>
                    <a:pt x="1583939" y="335974"/>
                  </a:cubicBezTo>
                  <a:lnTo>
                    <a:pt x="1593863" y="340223"/>
                  </a:lnTo>
                  <a:lnTo>
                    <a:pt x="1603608" y="344830"/>
                  </a:lnTo>
                  <a:cubicBezTo>
                    <a:pt x="1606856" y="346366"/>
                    <a:pt x="1609985" y="348122"/>
                    <a:pt x="1613193" y="349757"/>
                  </a:cubicBezTo>
                  <a:cubicBezTo>
                    <a:pt x="1638502" y="363361"/>
                    <a:pt x="1662057" y="380296"/>
                    <a:pt x="1682662" y="400283"/>
                  </a:cubicBezTo>
                  <a:cubicBezTo>
                    <a:pt x="1696074" y="413189"/>
                    <a:pt x="1708170" y="427431"/>
                    <a:pt x="1718911" y="442591"/>
                  </a:cubicBezTo>
                  <a:cubicBezTo>
                    <a:pt x="1729652" y="457750"/>
                    <a:pt x="1738958" y="473907"/>
                    <a:pt x="1746471" y="490862"/>
                  </a:cubicBezTo>
                  <a:cubicBezTo>
                    <a:pt x="1754024" y="507797"/>
                    <a:pt x="1759922" y="525450"/>
                    <a:pt x="1764048" y="543502"/>
                  </a:cubicBezTo>
                  <a:cubicBezTo>
                    <a:pt x="1768113" y="561574"/>
                    <a:pt x="1770285" y="580045"/>
                    <a:pt x="1770703" y="598576"/>
                  </a:cubicBezTo>
                  <a:cubicBezTo>
                    <a:pt x="1770923" y="605019"/>
                    <a:pt x="1770823" y="611462"/>
                    <a:pt x="1770524" y="617885"/>
                  </a:cubicBezTo>
                  <a:cubicBezTo>
                    <a:pt x="1770365" y="621196"/>
                    <a:pt x="1770225" y="623809"/>
                    <a:pt x="1769807" y="628696"/>
                  </a:cubicBezTo>
                  <a:cubicBezTo>
                    <a:pt x="1769388" y="633244"/>
                    <a:pt x="1768830" y="637812"/>
                    <a:pt x="1768153" y="642379"/>
                  </a:cubicBezTo>
                  <a:cubicBezTo>
                    <a:pt x="1767336" y="647825"/>
                    <a:pt x="1767077" y="653171"/>
                    <a:pt x="1767097" y="658178"/>
                  </a:cubicBezTo>
                  <a:cubicBezTo>
                    <a:pt x="1767097" y="659434"/>
                    <a:pt x="1767116" y="660671"/>
                    <a:pt x="1767176" y="661868"/>
                  </a:cubicBezTo>
                  <a:cubicBezTo>
                    <a:pt x="1767216" y="663084"/>
                    <a:pt x="1767256" y="664301"/>
                    <a:pt x="1767336" y="665438"/>
                  </a:cubicBezTo>
                  <a:lnTo>
                    <a:pt x="1767435" y="667194"/>
                  </a:lnTo>
                  <a:cubicBezTo>
                    <a:pt x="1767475" y="667493"/>
                    <a:pt x="1767415" y="667772"/>
                    <a:pt x="1767535" y="668071"/>
                  </a:cubicBezTo>
                  <a:cubicBezTo>
                    <a:pt x="1767674" y="668370"/>
                    <a:pt x="1767973" y="668510"/>
                    <a:pt x="1768213" y="668729"/>
                  </a:cubicBezTo>
                  <a:lnTo>
                    <a:pt x="1771182" y="671123"/>
                  </a:lnTo>
                  <a:lnTo>
                    <a:pt x="1783079" y="680698"/>
                  </a:lnTo>
                  <a:cubicBezTo>
                    <a:pt x="1785111" y="682293"/>
                    <a:pt x="1786965" y="683909"/>
                    <a:pt x="1789117" y="685465"/>
                  </a:cubicBezTo>
                  <a:lnTo>
                    <a:pt x="1795932" y="690033"/>
                  </a:lnTo>
                  <a:cubicBezTo>
                    <a:pt x="1798204" y="691549"/>
                    <a:pt x="1800276" y="693125"/>
                    <a:pt x="1802469" y="694661"/>
                  </a:cubicBezTo>
                  <a:lnTo>
                    <a:pt x="1807371" y="698151"/>
                  </a:lnTo>
                  <a:cubicBezTo>
                    <a:pt x="1808965" y="699228"/>
                    <a:pt x="1810440" y="700485"/>
                    <a:pt x="1811934" y="701702"/>
                  </a:cubicBezTo>
                  <a:lnTo>
                    <a:pt x="1816418" y="705372"/>
                  </a:lnTo>
                  <a:cubicBezTo>
                    <a:pt x="1819407" y="707826"/>
                    <a:pt x="1822436" y="710199"/>
                    <a:pt x="1825366" y="712713"/>
                  </a:cubicBezTo>
                  <a:lnTo>
                    <a:pt x="1833855" y="720572"/>
                  </a:lnTo>
                  <a:cubicBezTo>
                    <a:pt x="1839674" y="725638"/>
                    <a:pt x="1844775" y="731443"/>
                    <a:pt x="1850136" y="736988"/>
                  </a:cubicBezTo>
                  <a:cubicBezTo>
                    <a:pt x="1852866" y="739701"/>
                    <a:pt x="1855297" y="742713"/>
                    <a:pt x="1857768" y="745665"/>
                  </a:cubicBezTo>
                  <a:lnTo>
                    <a:pt x="1865202" y="754521"/>
                  </a:lnTo>
                  <a:cubicBezTo>
                    <a:pt x="1867613" y="757533"/>
                    <a:pt x="1869785" y="760705"/>
                    <a:pt x="1872097" y="763797"/>
                  </a:cubicBezTo>
                  <a:lnTo>
                    <a:pt x="1875524" y="768444"/>
                  </a:lnTo>
                  <a:cubicBezTo>
                    <a:pt x="1876660" y="770000"/>
                    <a:pt x="1877856" y="771516"/>
                    <a:pt x="1878852" y="773172"/>
                  </a:cubicBezTo>
                  <a:lnTo>
                    <a:pt x="1885070" y="782906"/>
                  </a:lnTo>
                  <a:lnTo>
                    <a:pt x="1888198" y="787773"/>
                  </a:lnTo>
                  <a:cubicBezTo>
                    <a:pt x="1889215" y="789409"/>
                    <a:pt x="1890072" y="791124"/>
                    <a:pt x="1891028" y="792800"/>
                  </a:cubicBezTo>
                  <a:lnTo>
                    <a:pt x="1897784" y="805027"/>
                  </a:lnTo>
                  <a:cubicBezTo>
                    <a:pt x="1899876" y="809196"/>
                    <a:pt x="1901769" y="813445"/>
                    <a:pt x="1903782" y="817654"/>
                  </a:cubicBezTo>
                  <a:lnTo>
                    <a:pt x="1906751" y="823977"/>
                  </a:lnTo>
                  <a:lnTo>
                    <a:pt x="1909282" y="830480"/>
                  </a:lnTo>
                  <a:cubicBezTo>
                    <a:pt x="1910936" y="834828"/>
                    <a:pt x="1912730" y="839137"/>
                    <a:pt x="1914324" y="843505"/>
                  </a:cubicBezTo>
                  <a:lnTo>
                    <a:pt x="1918529" y="856829"/>
                  </a:lnTo>
                  <a:cubicBezTo>
                    <a:pt x="1919186" y="859064"/>
                    <a:pt x="1920043" y="861238"/>
                    <a:pt x="1920541" y="863512"/>
                  </a:cubicBezTo>
                  <a:lnTo>
                    <a:pt x="1922195" y="870294"/>
                  </a:lnTo>
                  <a:lnTo>
                    <a:pt x="1923849" y="877076"/>
                  </a:lnTo>
                  <a:cubicBezTo>
                    <a:pt x="1924367" y="879350"/>
                    <a:pt x="1925045" y="881584"/>
                    <a:pt x="1925364" y="883898"/>
                  </a:cubicBezTo>
                  <a:lnTo>
                    <a:pt x="1927735" y="897661"/>
                  </a:lnTo>
                  <a:cubicBezTo>
                    <a:pt x="1928692" y="902229"/>
                    <a:pt x="1928951" y="906896"/>
                    <a:pt x="1929469" y="911524"/>
                  </a:cubicBezTo>
                  <a:lnTo>
                    <a:pt x="1930186" y="918466"/>
                  </a:lnTo>
                  <a:cubicBezTo>
                    <a:pt x="1930425" y="920779"/>
                    <a:pt x="1930724" y="923093"/>
                    <a:pt x="1930724" y="925427"/>
                  </a:cubicBezTo>
                  <a:cubicBezTo>
                    <a:pt x="1930964" y="934742"/>
                    <a:pt x="1931621" y="944058"/>
                    <a:pt x="1931203" y="953373"/>
                  </a:cubicBezTo>
                  <a:cubicBezTo>
                    <a:pt x="1930625" y="972023"/>
                    <a:pt x="1928333" y="990574"/>
                    <a:pt x="1924367" y="1008766"/>
                  </a:cubicBezTo>
                  <a:cubicBezTo>
                    <a:pt x="1923909" y="1010940"/>
                    <a:pt x="1923411" y="1013114"/>
                    <a:pt x="1922873" y="1015268"/>
                  </a:cubicBezTo>
                  <a:cubicBezTo>
                    <a:pt x="1922375" y="1017423"/>
                    <a:pt x="1921837" y="1019597"/>
                    <a:pt x="1921239" y="1021731"/>
                  </a:cubicBezTo>
                  <a:lnTo>
                    <a:pt x="1920222" y="1025521"/>
                  </a:lnTo>
                  <a:lnTo>
                    <a:pt x="1918867" y="1030049"/>
                  </a:lnTo>
                  <a:cubicBezTo>
                    <a:pt x="1917971" y="1033061"/>
                    <a:pt x="1917034" y="1036073"/>
                    <a:pt x="1915998" y="1039065"/>
                  </a:cubicBezTo>
                  <a:lnTo>
                    <a:pt x="1914702" y="1043214"/>
                  </a:lnTo>
                  <a:cubicBezTo>
                    <a:pt x="1914264" y="1044590"/>
                    <a:pt x="1914025" y="1045947"/>
                    <a:pt x="1913686" y="1047303"/>
                  </a:cubicBezTo>
                  <a:cubicBezTo>
                    <a:pt x="1913068" y="1049996"/>
                    <a:pt x="1912311" y="1052789"/>
                    <a:pt x="1912012" y="1055322"/>
                  </a:cubicBezTo>
                  <a:lnTo>
                    <a:pt x="1911414" y="1059192"/>
                  </a:lnTo>
                  <a:lnTo>
                    <a:pt x="1911115" y="1061126"/>
                  </a:lnTo>
                  <a:cubicBezTo>
                    <a:pt x="1911056" y="1061485"/>
                    <a:pt x="1911315" y="1061765"/>
                    <a:pt x="1911494" y="1062044"/>
                  </a:cubicBezTo>
                  <a:lnTo>
                    <a:pt x="1912052" y="1062902"/>
                  </a:lnTo>
                  <a:lnTo>
                    <a:pt x="1916576" y="1069704"/>
                  </a:lnTo>
                  <a:lnTo>
                    <a:pt x="1921099" y="1076506"/>
                  </a:lnTo>
                  <a:lnTo>
                    <a:pt x="1922235" y="1078201"/>
                  </a:lnTo>
                  <a:lnTo>
                    <a:pt x="1923570" y="1079857"/>
                  </a:lnTo>
                  <a:lnTo>
                    <a:pt x="1926261" y="1083148"/>
                  </a:lnTo>
                  <a:lnTo>
                    <a:pt x="1931641" y="1089730"/>
                  </a:lnTo>
                  <a:cubicBezTo>
                    <a:pt x="1933355" y="1091865"/>
                    <a:pt x="1935487" y="1094358"/>
                    <a:pt x="1936444" y="1095794"/>
                  </a:cubicBezTo>
                  <a:cubicBezTo>
                    <a:pt x="1946448" y="1108939"/>
                    <a:pt x="1955256" y="1122942"/>
                    <a:pt x="1963167" y="1137384"/>
                  </a:cubicBezTo>
                  <a:cubicBezTo>
                    <a:pt x="1979090" y="1166267"/>
                    <a:pt x="1990130" y="1197683"/>
                    <a:pt x="1996666" y="1229918"/>
                  </a:cubicBezTo>
                  <a:lnTo>
                    <a:pt x="1996885" y="1229858"/>
                  </a:lnTo>
                  <a:cubicBezTo>
                    <a:pt x="2000452" y="1248209"/>
                    <a:pt x="2002385" y="1266860"/>
                    <a:pt x="2002744" y="1285570"/>
                  </a:cubicBezTo>
                  <a:cubicBezTo>
                    <a:pt x="2003182" y="1304280"/>
                    <a:pt x="2001907" y="1323010"/>
                    <a:pt x="1999117" y="1341481"/>
                  </a:cubicBezTo>
                  <a:cubicBezTo>
                    <a:pt x="1996227" y="1359952"/>
                    <a:pt x="1991724" y="1378144"/>
                    <a:pt x="1985725" y="1395857"/>
                  </a:cubicBezTo>
                  <a:cubicBezTo>
                    <a:pt x="1982776" y="1404733"/>
                    <a:pt x="1979269" y="1413410"/>
                    <a:pt x="1975602" y="1422007"/>
                  </a:cubicBezTo>
                  <a:cubicBezTo>
                    <a:pt x="1973629" y="1426236"/>
                    <a:pt x="1971736" y="1430525"/>
                    <a:pt x="1969664" y="1434713"/>
                  </a:cubicBezTo>
                  <a:cubicBezTo>
                    <a:pt x="1967511" y="1438862"/>
                    <a:pt x="1965538" y="1443111"/>
                    <a:pt x="1963187" y="1447160"/>
                  </a:cubicBezTo>
                  <a:cubicBezTo>
                    <a:pt x="1954199" y="1463577"/>
                    <a:pt x="1943857" y="1479275"/>
                    <a:pt x="1932279" y="1494016"/>
                  </a:cubicBezTo>
                  <a:cubicBezTo>
                    <a:pt x="1920641" y="1508717"/>
                    <a:pt x="1907807" y="1522480"/>
                    <a:pt x="1893977" y="1535166"/>
                  </a:cubicBezTo>
                  <a:cubicBezTo>
                    <a:pt x="1880167" y="1547893"/>
                    <a:pt x="1865241" y="1559402"/>
                    <a:pt x="1849538" y="1569715"/>
                  </a:cubicBezTo>
                  <a:lnTo>
                    <a:pt x="1843640" y="1573564"/>
                  </a:lnTo>
                  <a:lnTo>
                    <a:pt x="1837621" y="1577215"/>
                  </a:lnTo>
                  <a:cubicBezTo>
                    <a:pt x="1835589" y="1578412"/>
                    <a:pt x="1833636" y="1579708"/>
                    <a:pt x="1831563" y="1580825"/>
                  </a:cubicBezTo>
                  <a:lnTo>
                    <a:pt x="1824031" y="1585014"/>
                  </a:lnTo>
                  <a:cubicBezTo>
                    <a:pt x="1818231" y="1588166"/>
                    <a:pt x="1812413" y="1591138"/>
                    <a:pt x="1806613" y="1594209"/>
                  </a:cubicBezTo>
                  <a:lnTo>
                    <a:pt x="1804441" y="1595346"/>
                  </a:lnTo>
                  <a:lnTo>
                    <a:pt x="1802608" y="1596643"/>
                  </a:lnTo>
                  <a:lnTo>
                    <a:pt x="1798941" y="1599236"/>
                  </a:lnTo>
                  <a:lnTo>
                    <a:pt x="1791608" y="1604422"/>
                  </a:lnTo>
                  <a:cubicBezTo>
                    <a:pt x="1791189" y="1604781"/>
                    <a:pt x="1791309" y="1605380"/>
                    <a:pt x="1791189" y="1605878"/>
                  </a:cubicBezTo>
                  <a:lnTo>
                    <a:pt x="1790990" y="1607414"/>
                  </a:lnTo>
                  <a:lnTo>
                    <a:pt x="1790591" y="1610486"/>
                  </a:lnTo>
                  <a:lnTo>
                    <a:pt x="1789794" y="1616650"/>
                  </a:lnTo>
                  <a:lnTo>
                    <a:pt x="1788997" y="1622813"/>
                  </a:lnTo>
                  <a:lnTo>
                    <a:pt x="1788798" y="1624349"/>
                  </a:lnTo>
                  <a:lnTo>
                    <a:pt x="1788758" y="1626025"/>
                  </a:lnTo>
                  <a:lnTo>
                    <a:pt x="1788678" y="1629396"/>
                  </a:lnTo>
                  <a:lnTo>
                    <a:pt x="1788399" y="1646929"/>
                  </a:lnTo>
                  <a:lnTo>
                    <a:pt x="1788360" y="1649123"/>
                  </a:lnTo>
                  <a:cubicBezTo>
                    <a:pt x="1788340" y="1649822"/>
                    <a:pt x="1788280" y="1650221"/>
                    <a:pt x="1788240" y="1650799"/>
                  </a:cubicBezTo>
                  <a:lnTo>
                    <a:pt x="1787981" y="1654011"/>
                  </a:lnTo>
                  <a:lnTo>
                    <a:pt x="1787463" y="1660414"/>
                  </a:lnTo>
                  <a:lnTo>
                    <a:pt x="1786945" y="1666816"/>
                  </a:lnTo>
                  <a:cubicBezTo>
                    <a:pt x="1786725" y="1668931"/>
                    <a:pt x="1786387" y="1671065"/>
                    <a:pt x="1786108" y="1673180"/>
                  </a:cubicBezTo>
                  <a:cubicBezTo>
                    <a:pt x="1785510" y="1677428"/>
                    <a:pt x="1784992" y="1681677"/>
                    <a:pt x="1784334" y="1685906"/>
                  </a:cubicBezTo>
                  <a:cubicBezTo>
                    <a:pt x="1781405" y="1702781"/>
                    <a:pt x="1777300" y="1719437"/>
                    <a:pt x="1772039" y="1735753"/>
                  </a:cubicBezTo>
                  <a:cubicBezTo>
                    <a:pt x="1766479" y="1751950"/>
                    <a:pt x="1760022" y="1767868"/>
                    <a:pt x="1752230" y="1783167"/>
                  </a:cubicBezTo>
                  <a:cubicBezTo>
                    <a:pt x="1750317" y="1787017"/>
                    <a:pt x="1748145" y="1790707"/>
                    <a:pt x="1746112" y="1794497"/>
                  </a:cubicBezTo>
                  <a:lnTo>
                    <a:pt x="1743024" y="1800142"/>
                  </a:lnTo>
                  <a:lnTo>
                    <a:pt x="1739636" y="1805628"/>
                  </a:lnTo>
                  <a:cubicBezTo>
                    <a:pt x="1737344" y="1809258"/>
                    <a:pt x="1735212" y="1812988"/>
                    <a:pt x="1732801" y="1816538"/>
                  </a:cubicBezTo>
                  <a:lnTo>
                    <a:pt x="1725507" y="1827170"/>
                  </a:lnTo>
                  <a:cubicBezTo>
                    <a:pt x="1714547" y="1842430"/>
                    <a:pt x="1702450" y="1856871"/>
                    <a:pt x="1689358" y="1870395"/>
                  </a:cubicBezTo>
                  <a:cubicBezTo>
                    <a:pt x="1676166" y="1883840"/>
                    <a:pt x="1661897" y="1896187"/>
                    <a:pt x="1646891" y="1907596"/>
                  </a:cubicBezTo>
                  <a:cubicBezTo>
                    <a:pt x="1631946" y="1919066"/>
                    <a:pt x="1615864" y="1929059"/>
                    <a:pt x="1599344" y="1938135"/>
                  </a:cubicBezTo>
                  <a:lnTo>
                    <a:pt x="1593106" y="1941486"/>
                  </a:lnTo>
                  <a:cubicBezTo>
                    <a:pt x="1591034" y="1942623"/>
                    <a:pt x="1588961" y="1943740"/>
                    <a:pt x="1586809" y="1944718"/>
                  </a:cubicBezTo>
                  <a:lnTo>
                    <a:pt x="1574035" y="1950822"/>
                  </a:lnTo>
                  <a:cubicBezTo>
                    <a:pt x="1569711" y="1952736"/>
                    <a:pt x="1565346" y="1954512"/>
                    <a:pt x="1561002" y="1956367"/>
                  </a:cubicBezTo>
                  <a:cubicBezTo>
                    <a:pt x="1556698" y="1958302"/>
                    <a:pt x="1552234" y="1959858"/>
                    <a:pt x="1547810" y="1961493"/>
                  </a:cubicBezTo>
                  <a:cubicBezTo>
                    <a:pt x="1539022" y="1964964"/>
                    <a:pt x="1529935" y="1967577"/>
                    <a:pt x="1520947" y="1970469"/>
                  </a:cubicBezTo>
                  <a:cubicBezTo>
                    <a:pt x="1511800" y="1972843"/>
                    <a:pt x="1502733" y="1975496"/>
                    <a:pt x="1493447" y="1977291"/>
                  </a:cubicBezTo>
                  <a:cubicBezTo>
                    <a:pt x="1484260" y="1979485"/>
                    <a:pt x="1474874" y="1980782"/>
                    <a:pt x="1465568" y="1982398"/>
                  </a:cubicBezTo>
                  <a:cubicBezTo>
                    <a:pt x="1456162" y="1983455"/>
                    <a:pt x="1446815" y="1984871"/>
                    <a:pt x="1437350" y="1985330"/>
                  </a:cubicBezTo>
                  <a:lnTo>
                    <a:pt x="1430275" y="1985829"/>
                  </a:lnTo>
                  <a:lnTo>
                    <a:pt x="1426728" y="1986088"/>
                  </a:lnTo>
                  <a:lnTo>
                    <a:pt x="1423181" y="1986168"/>
                  </a:lnTo>
                  <a:lnTo>
                    <a:pt x="1408992" y="1986507"/>
                  </a:lnTo>
                  <a:cubicBezTo>
                    <a:pt x="1404249" y="1986586"/>
                    <a:pt x="1399427" y="1986407"/>
                    <a:pt x="1394644" y="1986387"/>
                  </a:cubicBezTo>
                  <a:cubicBezTo>
                    <a:pt x="1389861" y="1986307"/>
                    <a:pt x="1385079" y="1986048"/>
                    <a:pt x="1380296" y="1985888"/>
                  </a:cubicBezTo>
                  <a:cubicBezTo>
                    <a:pt x="1361185" y="1984991"/>
                    <a:pt x="1342134" y="1983076"/>
                    <a:pt x="1323322" y="1980104"/>
                  </a:cubicBezTo>
                  <a:cubicBezTo>
                    <a:pt x="1285678" y="1974179"/>
                    <a:pt x="1248852" y="1963767"/>
                    <a:pt x="1214496" y="1948308"/>
                  </a:cubicBezTo>
                  <a:cubicBezTo>
                    <a:pt x="1180160" y="1932889"/>
                    <a:pt x="1148256" y="1912344"/>
                    <a:pt x="1121333" y="1886592"/>
                  </a:cubicBezTo>
                  <a:lnTo>
                    <a:pt x="1116092" y="1881566"/>
                  </a:lnTo>
                  <a:lnTo>
                    <a:pt x="1111050" y="1876340"/>
                  </a:lnTo>
                  <a:cubicBezTo>
                    <a:pt x="1107603" y="1872929"/>
                    <a:pt x="1104514" y="1869218"/>
                    <a:pt x="1101266" y="1865628"/>
                  </a:cubicBezTo>
                  <a:lnTo>
                    <a:pt x="1099472" y="1863553"/>
                  </a:lnTo>
                  <a:cubicBezTo>
                    <a:pt x="1098934" y="1862895"/>
                    <a:pt x="1098416" y="1862217"/>
                    <a:pt x="1097878" y="1861539"/>
                  </a:cubicBezTo>
                  <a:lnTo>
                    <a:pt x="1094689" y="1857470"/>
                  </a:lnTo>
                  <a:cubicBezTo>
                    <a:pt x="1092577" y="1854757"/>
                    <a:pt x="1090425" y="1852064"/>
                    <a:pt x="1088332" y="1849311"/>
                  </a:cubicBezTo>
                  <a:lnTo>
                    <a:pt x="1082434" y="1840435"/>
                  </a:lnTo>
                  <a:cubicBezTo>
                    <a:pt x="1080481" y="1837463"/>
                    <a:pt x="1078448" y="1834591"/>
                    <a:pt x="1076635" y="1831379"/>
                  </a:cubicBezTo>
                  <a:lnTo>
                    <a:pt x="1072370" y="1825375"/>
                  </a:lnTo>
                  <a:lnTo>
                    <a:pt x="1070238" y="1822363"/>
                  </a:lnTo>
                  <a:lnTo>
                    <a:pt x="1069182" y="1820867"/>
                  </a:lnTo>
                  <a:cubicBezTo>
                    <a:pt x="1068823" y="1820368"/>
                    <a:pt x="1068464" y="1819830"/>
                    <a:pt x="1068126" y="1819491"/>
                  </a:cubicBezTo>
                  <a:lnTo>
                    <a:pt x="1059716" y="1810175"/>
                  </a:lnTo>
                  <a:cubicBezTo>
                    <a:pt x="1058241" y="1808480"/>
                    <a:pt x="1057125" y="1807403"/>
                    <a:pt x="1055850" y="1806086"/>
                  </a:cubicBezTo>
                  <a:lnTo>
                    <a:pt x="1052143" y="1802256"/>
                  </a:lnTo>
                  <a:lnTo>
                    <a:pt x="1050290" y="1800342"/>
                  </a:lnTo>
                  <a:lnTo>
                    <a:pt x="1049373" y="1799384"/>
                  </a:lnTo>
                  <a:lnTo>
                    <a:pt x="1048596" y="1798526"/>
                  </a:lnTo>
                  <a:lnTo>
                    <a:pt x="1045448" y="1795095"/>
                  </a:lnTo>
                  <a:lnTo>
                    <a:pt x="1042299" y="1791665"/>
                  </a:lnTo>
                  <a:lnTo>
                    <a:pt x="1041900" y="1791226"/>
                  </a:lnTo>
                  <a:cubicBezTo>
                    <a:pt x="1041781" y="1791086"/>
                    <a:pt x="1041661" y="1790927"/>
                    <a:pt x="1041343" y="1790927"/>
                  </a:cubicBezTo>
                  <a:cubicBezTo>
                    <a:pt x="1041044" y="1790927"/>
                    <a:pt x="1040924" y="1791106"/>
                    <a:pt x="1040804" y="1791246"/>
                  </a:cubicBezTo>
                  <a:lnTo>
                    <a:pt x="1040406" y="1791685"/>
                  </a:lnTo>
                  <a:lnTo>
                    <a:pt x="1038832" y="1793400"/>
                  </a:lnTo>
                  <a:lnTo>
                    <a:pt x="1035683" y="1796831"/>
                  </a:lnTo>
                  <a:lnTo>
                    <a:pt x="1034109" y="1798546"/>
                  </a:lnTo>
                  <a:lnTo>
                    <a:pt x="1033331" y="1799404"/>
                  </a:lnTo>
                  <a:lnTo>
                    <a:pt x="1032415" y="1800361"/>
                  </a:lnTo>
                  <a:lnTo>
                    <a:pt x="1024982" y="1808001"/>
                  </a:lnTo>
                  <a:cubicBezTo>
                    <a:pt x="1024384" y="1808580"/>
                    <a:pt x="1023666" y="1809398"/>
                    <a:pt x="1022969" y="1810175"/>
                  </a:cubicBezTo>
                  <a:lnTo>
                    <a:pt x="1020877" y="1812509"/>
                  </a:lnTo>
                  <a:lnTo>
                    <a:pt x="1016672" y="1817177"/>
                  </a:lnTo>
                  <a:lnTo>
                    <a:pt x="1014579" y="1819511"/>
                  </a:lnTo>
                  <a:cubicBezTo>
                    <a:pt x="1014221" y="1819850"/>
                    <a:pt x="1013882" y="1820408"/>
                    <a:pt x="1013523" y="1820907"/>
                  </a:cubicBezTo>
                  <a:lnTo>
                    <a:pt x="1012467" y="1822443"/>
                  </a:lnTo>
                  <a:lnTo>
                    <a:pt x="1008262" y="1828586"/>
                  </a:lnTo>
                  <a:lnTo>
                    <a:pt x="1004057" y="1834730"/>
                  </a:lnTo>
                  <a:lnTo>
                    <a:pt x="999853" y="1841053"/>
                  </a:lnTo>
                  <a:cubicBezTo>
                    <a:pt x="994432" y="1849750"/>
                    <a:pt x="988235" y="1857190"/>
                    <a:pt x="982137" y="1864850"/>
                  </a:cubicBezTo>
                  <a:lnTo>
                    <a:pt x="974983" y="1872889"/>
                  </a:lnTo>
                  <a:lnTo>
                    <a:pt x="967828" y="1880329"/>
                  </a:lnTo>
                  <a:cubicBezTo>
                    <a:pt x="965477" y="1882842"/>
                    <a:pt x="962866" y="1885116"/>
                    <a:pt x="960415" y="1887530"/>
                  </a:cubicBezTo>
                  <a:cubicBezTo>
                    <a:pt x="957964" y="1889963"/>
                    <a:pt x="955354" y="1892217"/>
                    <a:pt x="952763" y="1894491"/>
                  </a:cubicBezTo>
                  <a:cubicBezTo>
                    <a:pt x="938774" y="1906779"/>
                    <a:pt x="923668" y="1917909"/>
                    <a:pt x="907666" y="1927643"/>
                  </a:cubicBezTo>
                  <a:cubicBezTo>
                    <a:pt x="891644" y="1937377"/>
                    <a:pt x="874785" y="1945815"/>
                    <a:pt x="857348" y="1953016"/>
                  </a:cubicBezTo>
                  <a:cubicBezTo>
                    <a:pt x="822474" y="1967417"/>
                    <a:pt x="785349" y="1976812"/>
                    <a:pt x="747565" y="1981899"/>
                  </a:cubicBezTo>
                  <a:cubicBezTo>
                    <a:pt x="709782" y="1986906"/>
                    <a:pt x="671002" y="1988082"/>
                    <a:pt x="633558" y="1984412"/>
                  </a:cubicBezTo>
                  <a:lnTo>
                    <a:pt x="619469" y="1982737"/>
                  </a:lnTo>
                  <a:cubicBezTo>
                    <a:pt x="614786" y="1982158"/>
                    <a:pt x="610143" y="1981221"/>
                    <a:pt x="605480" y="1980503"/>
                  </a:cubicBezTo>
                  <a:lnTo>
                    <a:pt x="598485" y="1979346"/>
                  </a:lnTo>
                  <a:lnTo>
                    <a:pt x="591550" y="1977850"/>
                  </a:lnTo>
                  <a:cubicBezTo>
                    <a:pt x="586947" y="1976793"/>
                    <a:pt x="582283" y="1975955"/>
                    <a:pt x="577720" y="1974758"/>
                  </a:cubicBezTo>
                  <a:cubicBezTo>
                    <a:pt x="559366" y="1970270"/>
                    <a:pt x="541411" y="1964286"/>
                    <a:pt x="523855" y="1957344"/>
                  </a:cubicBezTo>
                  <a:cubicBezTo>
                    <a:pt x="488901" y="1943122"/>
                    <a:pt x="455841" y="1924093"/>
                    <a:pt x="426527" y="1900396"/>
                  </a:cubicBezTo>
                  <a:lnTo>
                    <a:pt x="421027" y="1895947"/>
                  </a:lnTo>
                  <a:lnTo>
                    <a:pt x="418277" y="1893713"/>
                  </a:lnTo>
                  <a:lnTo>
                    <a:pt x="415646" y="1891360"/>
                  </a:lnTo>
                  <a:lnTo>
                    <a:pt x="405105" y="1881965"/>
                  </a:lnTo>
                  <a:lnTo>
                    <a:pt x="395021" y="1872071"/>
                  </a:lnTo>
                  <a:lnTo>
                    <a:pt x="392510" y="1869597"/>
                  </a:lnTo>
                  <a:lnTo>
                    <a:pt x="390119" y="1867004"/>
                  </a:lnTo>
                  <a:lnTo>
                    <a:pt x="385316" y="1861838"/>
                  </a:lnTo>
                  <a:lnTo>
                    <a:pt x="380514" y="1856672"/>
                  </a:lnTo>
                  <a:lnTo>
                    <a:pt x="375970" y="1851266"/>
                  </a:lnTo>
                  <a:lnTo>
                    <a:pt x="371426" y="1845861"/>
                  </a:lnTo>
                  <a:lnTo>
                    <a:pt x="369155" y="1843168"/>
                  </a:lnTo>
                  <a:lnTo>
                    <a:pt x="367022" y="1840355"/>
                  </a:lnTo>
                  <a:lnTo>
                    <a:pt x="358493" y="1829125"/>
                  </a:lnTo>
                  <a:lnTo>
                    <a:pt x="350522" y="1817516"/>
                  </a:lnTo>
                  <a:cubicBezTo>
                    <a:pt x="341714" y="1803932"/>
                    <a:pt x="333404" y="1789989"/>
                    <a:pt x="326628" y="1775288"/>
                  </a:cubicBezTo>
                  <a:lnTo>
                    <a:pt x="323978" y="1769823"/>
                  </a:lnTo>
                  <a:cubicBezTo>
                    <a:pt x="323121" y="1768008"/>
                    <a:pt x="322384" y="1766113"/>
                    <a:pt x="321587" y="1764257"/>
                  </a:cubicBezTo>
                  <a:lnTo>
                    <a:pt x="316864" y="1753087"/>
                  </a:lnTo>
                  <a:lnTo>
                    <a:pt x="312739" y="1741697"/>
                  </a:lnTo>
                  <a:cubicBezTo>
                    <a:pt x="312061" y="1739802"/>
                    <a:pt x="311344" y="1737907"/>
                    <a:pt x="310706" y="1735993"/>
                  </a:cubicBezTo>
                  <a:lnTo>
                    <a:pt x="308952" y="1730188"/>
                  </a:lnTo>
                  <a:cubicBezTo>
                    <a:pt x="303911" y="1714829"/>
                    <a:pt x="300643" y="1698951"/>
                    <a:pt x="297912" y="1683053"/>
                  </a:cubicBezTo>
                  <a:cubicBezTo>
                    <a:pt x="296856" y="1675055"/>
                    <a:pt x="295561" y="1667076"/>
                    <a:pt x="295103" y="1658997"/>
                  </a:cubicBezTo>
                  <a:lnTo>
                    <a:pt x="294604" y="1652953"/>
                  </a:lnTo>
                  <a:lnTo>
                    <a:pt x="294345" y="1649941"/>
                  </a:lnTo>
                  <a:cubicBezTo>
                    <a:pt x="294286" y="1649522"/>
                    <a:pt x="294286" y="1648705"/>
                    <a:pt x="294286" y="1648046"/>
                  </a:cubicBezTo>
                  <a:lnTo>
                    <a:pt x="294246" y="1645972"/>
                  </a:lnTo>
                  <a:lnTo>
                    <a:pt x="293967" y="1629436"/>
                  </a:lnTo>
                  <a:cubicBezTo>
                    <a:pt x="293907" y="1627641"/>
                    <a:pt x="293927" y="1625766"/>
                    <a:pt x="293807" y="1624030"/>
                  </a:cubicBezTo>
                  <a:lnTo>
                    <a:pt x="293150" y="1619063"/>
                  </a:lnTo>
                  <a:lnTo>
                    <a:pt x="291854" y="1609130"/>
                  </a:lnTo>
                  <a:lnTo>
                    <a:pt x="291535" y="1606656"/>
                  </a:lnTo>
                  <a:lnTo>
                    <a:pt x="291376" y="1605420"/>
                  </a:lnTo>
                  <a:cubicBezTo>
                    <a:pt x="291336" y="1605220"/>
                    <a:pt x="291336" y="1605001"/>
                    <a:pt x="291276" y="1604801"/>
                  </a:cubicBezTo>
                  <a:cubicBezTo>
                    <a:pt x="291197" y="1604582"/>
                    <a:pt x="291057" y="1604422"/>
                    <a:pt x="290878" y="1604323"/>
                  </a:cubicBezTo>
                  <a:lnTo>
                    <a:pt x="286852" y="1601470"/>
                  </a:lnTo>
                  <a:lnTo>
                    <a:pt x="278802" y="1595765"/>
                  </a:lnTo>
                  <a:cubicBezTo>
                    <a:pt x="273222" y="1592614"/>
                    <a:pt x="267263" y="1589662"/>
                    <a:pt x="261504" y="1586550"/>
                  </a:cubicBezTo>
                  <a:lnTo>
                    <a:pt x="257180" y="1584216"/>
                  </a:lnTo>
                  <a:lnTo>
                    <a:pt x="253134" y="1581962"/>
                  </a:lnTo>
                  <a:cubicBezTo>
                    <a:pt x="251082" y="1580825"/>
                    <a:pt x="249029" y="1579668"/>
                    <a:pt x="247036" y="1578431"/>
                  </a:cubicBezTo>
                  <a:cubicBezTo>
                    <a:pt x="243011" y="1575998"/>
                    <a:pt x="238946" y="1573624"/>
                    <a:pt x="235060" y="1570991"/>
                  </a:cubicBezTo>
                  <a:lnTo>
                    <a:pt x="229161" y="1567141"/>
                  </a:lnTo>
                  <a:lnTo>
                    <a:pt x="223402" y="1563092"/>
                  </a:lnTo>
                  <a:cubicBezTo>
                    <a:pt x="208058" y="1552261"/>
                    <a:pt x="193530" y="1540293"/>
                    <a:pt x="180158" y="1527108"/>
                  </a:cubicBezTo>
                  <a:cubicBezTo>
                    <a:pt x="166747" y="1513963"/>
                    <a:pt x="154412" y="1499760"/>
                    <a:pt x="143292" y="1484681"/>
                  </a:cubicBezTo>
                  <a:cubicBezTo>
                    <a:pt x="132212" y="1469561"/>
                    <a:pt x="122447" y="1453503"/>
                    <a:pt x="114058" y="1436788"/>
                  </a:cubicBezTo>
                  <a:cubicBezTo>
                    <a:pt x="111866" y="1432659"/>
                    <a:pt x="110032" y="1428350"/>
                    <a:pt x="108039" y="1424122"/>
                  </a:cubicBezTo>
                  <a:cubicBezTo>
                    <a:pt x="106106" y="1419873"/>
                    <a:pt x="104393" y="1415504"/>
                    <a:pt x="102559" y="1411216"/>
                  </a:cubicBezTo>
                  <a:cubicBezTo>
                    <a:pt x="100945" y="1406828"/>
                    <a:pt x="99191" y="1402499"/>
                    <a:pt x="97697" y="1398071"/>
                  </a:cubicBezTo>
                  <a:cubicBezTo>
                    <a:pt x="96262" y="1393623"/>
                    <a:pt x="94628" y="1389234"/>
                    <a:pt x="93392" y="1384726"/>
                  </a:cubicBezTo>
                  <a:cubicBezTo>
                    <a:pt x="88032" y="1366814"/>
                    <a:pt x="84206" y="1348463"/>
                    <a:pt x="81994" y="1329892"/>
                  </a:cubicBezTo>
                  <a:cubicBezTo>
                    <a:pt x="79782" y="1311321"/>
                    <a:pt x="79363" y="1292551"/>
                    <a:pt x="80320" y="1273881"/>
                  </a:cubicBezTo>
                  <a:cubicBezTo>
                    <a:pt x="81276" y="1255211"/>
                    <a:pt x="84006" y="1236640"/>
                    <a:pt x="88291" y="1218448"/>
                  </a:cubicBezTo>
                  <a:cubicBezTo>
                    <a:pt x="88889" y="1215357"/>
                    <a:pt x="89785" y="1212325"/>
                    <a:pt x="90603" y="1209273"/>
                  </a:cubicBezTo>
                  <a:lnTo>
                    <a:pt x="93094" y="1200137"/>
                  </a:lnTo>
                  <a:lnTo>
                    <a:pt x="96003" y="1191121"/>
                  </a:lnTo>
                  <a:lnTo>
                    <a:pt x="97438" y="1186613"/>
                  </a:lnTo>
                  <a:cubicBezTo>
                    <a:pt x="97976" y="1185117"/>
                    <a:pt x="98554" y="1183641"/>
                    <a:pt x="99092" y="1182165"/>
                  </a:cubicBezTo>
                  <a:lnTo>
                    <a:pt x="102400" y="1173288"/>
                  </a:lnTo>
                  <a:cubicBezTo>
                    <a:pt x="103516" y="1170336"/>
                    <a:pt x="104851" y="1167464"/>
                    <a:pt x="106067" y="1164552"/>
                  </a:cubicBezTo>
                  <a:cubicBezTo>
                    <a:pt x="108418" y="1158687"/>
                    <a:pt x="111288" y="1153042"/>
                    <a:pt x="114018" y="1147337"/>
                  </a:cubicBezTo>
                  <a:cubicBezTo>
                    <a:pt x="115333" y="1144465"/>
                    <a:pt x="116947" y="1141732"/>
                    <a:pt x="118422" y="1138940"/>
                  </a:cubicBezTo>
                  <a:cubicBezTo>
                    <a:pt x="119936" y="1136187"/>
                    <a:pt x="121371" y="1133354"/>
                    <a:pt x="122965" y="1130622"/>
                  </a:cubicBezTo>
                  <a:lnTo>
                    <a:pt x="127848" y="1122483"/>
                  </a:lnTo>
                  <a:cubicBezTo>
                    <a:pt x="128665" y="1121127"/>
                    <a:pt x="129462" y="1119751"/>
                    <a:pt x="130299" y="1118414"/>
                  </a:cubicBezTo>
                  <a:lnTo>
                    <a:pt x="132929" y="1114465"/>
                  </a:lnTo>
                  <a:lnTo>
                    <a:pt x="138170" y="1106546"/>
                  </a:lnTo>
                  <a:lnTo>
                    <a:pt x="143750" y="1098866"/>
                  </a:lnTo>
                  <a:lnTo>
                    <a:pt x="146540" y="1095016"/>
                  </a:lnTo>
                  <a:lnTo>
                    <a:pt x="147277" y="1094019"/>
                  </a:lnTo>
                  <a:lnTo>
                    <a:pt x="148314" y="1092762"/>
                  </a:lnTo>
                  <a:lnTo>
                    <a:pt x="150366" y="1090249"/>
                  </a:lnTo>
                  <a:lnTo>
                    <a:pt x="158596" y="1080176"/>
                  </a:lnTo>
                  <a:cubicBezTo>
                    <a:pt x="159254" y="1079358"/>
                    <a:pt x="160031" y="1078540"/>
                    <a:pt x="160569" y="1077702"/>
                  </a:cubicBezTo>
                  <a:lnTo>
                    <a:pt x="162223" y="1075209"/>
                  </a:lnTo>
                  <a:lnTo>
                    <a:pt x="165551" y="1070202"/>
                  </a:lnTo>
                  <a:lnTo>
                    <a:pt x="168879" y="1065196"/>
                  </a:lnTo>
                  <a:lnTo>
                    <a:pt x="170533" y="1062702"/>
                  </a:lnTo>
                  <a:cubicBezTo>
                    <a:pt x="170792" y="1062283"/>
                    <a:pt x="171151" y="1061904"/>
                    <a:pt x="171310" y="1061426"/>
                  </a:cubicBezTo>
                  <a:cubicBezTo>
                    <a:pt x="171330" y="1060927"/>
                    <a:pt x="171191" y="1060468"/>
                    <a:pt x="171131" y="1059989"/>
                  </a:cubicBezTo>
                  <a:lnTo>
                    <a:pt x="170254" y="1054285"/>
                  </a:lnTo>
                  <a:lnTo>
                    <a:pt x="170035" y="1052848"/>
                  </a:lnTo>
                  <a:lnTo>
                    <a:pt x="169696" y="1051352"/>
                  </a:lnTo>
                  <a:lnTo>
                    <a:pt x="168999" y="1048360"/>
                  </a:lnTo>
                  <a:lnTo>
                    <a:pt x="168301" y="1045368"/>
                  </a:lnTo>
                  <a:lnTo>
                    <a:pt x="167943" y="1043872"/>
                  </a:lnTo>
                  <a:lnTo>
                    <a:pt x="167444" y="1042336"/>
                  </a:lnTo>
                  <a:lnTo>
                    <a:pt x="165472" y="1036233"/>
                  </a:lnTo>
                  <a:cubicBezTo>
                    <a:pt x="164814" y="1034198"/>
                    <a:pt x="164236" y="1032143"/>
                    <a:pt x="163598" y="1030109"/>
                  </a:cubicBezTo>
                  <a:cubicBezTo>
                    <a:pt x="162981" y="1028014"/>
                    <a:pt x="162363" y="1026139"/>
                    <a:pt x="161765" y="1023866"/>
                  </a:cubicBezTo>
                  <a:cubicBezTo>
                    <a:pt x="160988" y="1020953"/>
                    <a:pt x="160191" y="1018041"/>
                    <a:pt x="159513" y="1015109"/>
                  </a:cubicBezTo>
                  <a:cubicBezTo>
                    <a:pt x="158078" y="1009244"/>
                    <a:pt x="156883" y="1003340"/>
                    <a:pt x="155807" y="997396"/>
                  </a:cubicBezTo>
                  <a:cubicBezTo>
                    <a:pt x="152558" y="979065"/>
                    <a:pt x="150924" y="960434"/>
                    <a:pt x="151163" y="941784"/>
                  </a:cubicBezTo>
                  <a:cubicBezTo>
                    <a:pt x="151582" y="932468"/>
                    <a:pt x="151462" y="923113"/>
                    <a:pt x="152738" y="913878"/>
                  </a:cubicBezTo>
                  <a:lnTo>
                    <a:pt x="153455" y="906936"/>
                  </a:lnTo>
                  <a:cubicBezTo>
                    <a:pt x="153714" y="904622"/>
                    <a:pt x="153834" y="902289"/>
                    <a:pt x="154312" y="900015"/>
                  </a:cubicBezTo>
                  <a:lnTo>
                    <a:pt x="156703" y="886251"/>
                  </a:lnTo>
                  <a:cubicBezTo>
                    <a:pt x="157341" y="881644"/>
                    <a:pt x="158656" y="877155"/>
                    <a:pt x="159712" y="872628"/>
                  </a:cubicBezTo>
                  <a:lnTo>
                    <a:pt x="161366" y="865845"/>
                  </a:lnTo>
                  <a:lnTo>
                    <a:pt x="162184" y="862455"/>
                  </a:lnTo>
                  <a:cubicBezTo>
                    <a:pt x="162482" y="861338"/>
                    <a:pt x="162881" y="860240"/>
                    <a:pt x="163220" y="859123"/>
                  </a:cubicBezTo>
                  <a:lnTo>
                    <a:pt x="167425" y="845799"/>
                  </a:lnTo>
                  <a:cubicBezTo>
                    <a:pt x="167783" y="844682"/>
                    <a:pt x="168102" y="843565"/>
                    <a:pt x="168501" y="842468"/>
                  </a:cubicBezTo>
                  <a:lnTo>
                    <a:pt x="169776" y="839216"/>
                  </a:lnTo>
                  <a:lnTo>
                    <a:pt x="172327" y="832714"/>
                  </a:lnTo>
                  <a:cubicBezTo>
                    <a:pt x="175455" y="823937"/>
                    <a:pt x="179760" y="815659"/>
                    <a:pt x="183646" y="807181"/>
                  </a:cubicBezTo>
                  <a:cubicBezTo>
                    <a:pt x="185738" y="803032"/>
                    <a:pt x="188110" y="799023"/>
                    <a:pt x="190322" y="794914"/>
                  </a:cubicBezTo>
                  <a:lnTo>
                    <a:pt x="193690" y="788790"/>
                  </a:lnTo>
                  <a:cubicBezTo>
                    <a:pt x="194905" y="786796"/>
                    <a:pt x="196181" y="784861"/>
                    <a:pt x="197436" y="782886"/>
                  </a:cubicBezTo>
                  <a:lnTo>
                    <a:pt x="201960" y="775825"/>
                  </a:lnTo>
                  <a:lnTo>
                    <a:pt x="204211" y="772294"/>
                  </a:lnTo>
                  <a:cubicBezTo>
                    <a:pt x="204969" y="771097"/>
                    <a:pt x="205846" y="770020"/>
                    <a:pt x="206663" y="768883"/>
                  </a:cubicBezTo>
                  <a:lnTo>
                    <a:pt x="216607" y="755359"/>
                  </a:lnTo>
                  <a:lnTo>
                    <a:pt x="227388" y="742493"/>
                  </a:lnTo>
                  <a:cubicBezTo>
                    <a:pt x="229121" y="740299"/>
                    <a:pt x="231134" y="738324"/>
                    <a:pt x="233047" y="736290"/>
                  </a:cubicBezTo>
                  <a:lnTo>
                    <a:pt x="238846" y="730206"/>
                  </a:lnTo>
                  <a:cubicBezTo>
                    <a:pt x="242593" y="726037"/>
                    <a:pt x="246797" y="722327"/>
                    <a:pt x="250903" y="718517"/>
                  </a:cubicBezTo>
                  <a:lnTo>
                    <a:pt x="257060" y="712792"/>
                  </a:lnTo>
                  <a:cubicBezTo>
                    <a:pt x="259153" y="710937"/>
                    <a:pt x="261385" y="709242"/>
                    <a:pt x="263537" y="707447"/>
                  </a:cubicBezTo>
                  <a:lnTo>
                    <a:pt x="270053" y="702141"/>
                  </a:lnTo>
                  <a:lnTo>
                    <a:pt x="273301" y="699488"/>
                  </a:lnTo>
                  <a:lnTo>
                    <a:pt x="276729" y="697054"/>
                  </a:lnTo>
                  <a:lnTo>
                    <a:pt x="285178" y="691010"/>
                  </a:lnTo>
                  <a:cubicBezTo>
                    <a:pt x="288467" y="688796"/>
                    <a:pt x="291755" y="686542"/>
                    <a:pt x="295083" y="684408"/>
                  </a:cubicBezTo>
                  <a:lnTo>
                    <a:pt x="306501" y="675093"/>
                  </a:lnTo>
                  <a:lnTo>
                    <a:pt x="312221" y="670445"/>
                  </a:lnTo>
                  <a:lnTo>
                    <a:pt x="313655" y="669288"/>
                  </a:lnTo>
                  <a:lnTo>
                    <a:pt x="314373" y="668710"/>
                  </a:lnTo>
                  <a:cubicBezTo>
                    <a:pt x="314612" y="668510"/>
                    <a:pt x="314891" y="668370"/>
                    <a:pt x="314951" y="668031"/>
                  </a:cubicBezTo>
                  <a:lnTo>
                    <a:pt x="315170" y="664640"/>
                  </a:lnTo>
                  <a:cubicBezTo>
                    <a:pt x="315409" y="660053"/>
                    <a:pt x="315469" y="655146"/>
                    <a:pt x="315110" y="650019"/>
                  </a:cubicBezTo>
                  <a:cubicBezTo>
                    <a:pt x="314831" y="644893"/>
                    <a:pt x="313775" y="639547"/>
                    <a:pt x="313237" y="634321"/>
                  </a:cubicBezTo>
                  <a:cubicBezTo>
                    <a:pt x="312938" y="631708"/>
                    <a:pt x="312659" y="629015"/>
                    <a:pt x="312480" y="626542"/>
                  </a:cubicBezTo>
                  <a:lnTo>
                    <a:pt x="312221" y="623171"/>
                  </a:lnTo>
                  <a:lnTo>
                    <a:pt x="312041" y="620398"/>
                  </a:lnTo>
                  <a:cubicBezTo>
                    <a:pt x="311822" y="616708"/>
                    <a:pt x="311703" y="612998"/>
                    <a:pt x="311643" y="609287"/>
                  </a:cubicBezTo>
                  <a:cubicBezTo>
                    <a:pt x="311543" y="605577"/>
                    <a:pt x="311663" y="601867"/>
                    <a:pt x="311742" y="598157"/>
                  </a:cubicBezTo>
                  <a:lnTo>
                    <a:pt x="311862" y="592592"/>
                  </a:lnTo>
                  <a:lnTo>
                    <a:pt x="312221" y="587047"/>
                  </a:lnTo>
                  <a:cubicBezTo>
                    <a:pt x="313396" y="568576"/>
                    <a:pt x="316386" y="550204"/>
                    <a:pt x="321168" y="532312"/>
                  </a:cubicBezTo>
                  <a:cubicBezTo>
                    <a:pt x="326051" y="514460"/>
                    <a:pt x="332687" y="497066"/>
                    <a:pt x="340937" y="480450"/>
                  </a:cubicBezTo>
                  <a:cubicBezTo>
                    <a:pt x="349147" y="463814"/>
                    <a:pt x="359091" y="448036"/>
                    <a:pt x="370430" y="433295"/>
                  </a:cubicBezTo>
                  <a:cubicBezTo>
                    <a:pt x="381769" y="418574"/>
                    <a:pt x="394423" y="404811"/>
                    <a:pt x="408313" y="392404"/>
                  </a:cubicBezTo>
                  <a:cubicBezTo>
                    <a:pt x="424554" y="377982"/>
                    <a:pt x="442190" y="365077"/>
                    <a:pt x="461122" y="354345"/>
                  </a:cubicBezTo>
                  <a:cubicBezTo>
                    <a:pt x="470528" y="348860"/>
                    <a:pt x="480312" y="344052"/>
                    <a:pt x="490217" y="339584"/>
                  </a:cubicBezTo>
                  <a:cubicBezTo>
                    <a:pt x="495238" y="337450"/>
                    <a:pt x="500161" y="335256"/>
                    <a:pt x="505442" y="333341"/>
                  </a:cubicBezTo>
                  <a:lnTo>
                    <a:pt x="509327" y="331865"/>
                  </a:lnTo>
                  <a:lnTo>
                    <a:pt x="511280" y="331127"/>
                  </a:lnTo>
                  <a:cubicBezTo>
                    <a:pt x="511539" y="331027"/>
                    <a:pt x="512077" y="330848"/>
                    <a:pt x="512516" y="330708"/>
                  </a:cubicBezTo>
                  <a:lnTo>
                    <a:pt x="513891" y="330269"/>
                  </a:lnTo>
                  <a:lnTo>
                    <a:pt x="524831" y="326679"/>
                  </a:lnTo>
                  <a:cubicBezTo>
                    <a:pt x="526107" y="326220"/>
                    <a:pt x="527462" y="325841"/>
                    <a:pt x="528697" y="325342"/>
                  </a:cubicBezTo>
                  <a:lnTo>
                    <a:pt x="532264" y="323766"/>
                  </a:lnTo>
                  <a:lnTo>
                    <a:pt x="539379" y="320615"/>
                  </a:lnTo>
                  <a:lnTo>
                    <a:pt x="542946" y="319039"/>
                  </a:lnTo>
                  <a:cubicBezTo>
                    <a:pt x="543225" y="318879"/>
                    <a:pt x="543564" y="318820"/>
                    <a:pt x="543803" y="318600"/>
                  </a:cubicBezTo>
                  <a:cubicBezTo>
                    <a:pt x="544042" y="318361"/>
                    <a:pt x="544122" y="318022"/>
                    <a:pt x="544281" y="317742"/>
                  </a:cubicBezTo>
                  <a:lnTo>
                    <a:pt x="545118" y="315987"/>
                  </a:lnTo>
                  <a:lnTo>
                    <a:pt x="548486" y="308926"/>
                  </a:lnTo>
                  <a:cubicBezTo>
                    <a:pt x="549582" y="306552"/>
                    <a:pt x="550777" y="304278"/>
                    <a:pt x="551814" y="301825"/>
                  </a:cubicBezTo>
                  <a:lnTo>
                    <a:pt x="554624" y="294105"/>
                  </a:lnTo>
                  <a:lnTo>
                    <a:pt x="557433" y="286386"/>
                  </a:lnTo>
                  <a:cubicBezTo>
                    <a:pt x="557932" y="284950"/>
                    <a:pt x="558270" y="284192"/>
                    <a:pt x="558649" y="283254"/>
                  </a:cubicBezTo>
                  <a:lnTo>
                    <a:pt x="559765" y="280501"/>
                  </a:lnTo>
                  <a:cubicBezTo>
                    <a:pt x="565664" y="265800"/>
                    <a:pt x="572359" y="251459"/>
                    <a:pt x="579832" y="237576"/>
                  </a:cubicBezTo>
                  <a:cubicBezTo>
                    <a:pt x="588840" y="220960"/>
                    <a:pt x="599003" y="205002"/>
                    <a:pt x="610302" y="190002"/>
                  </a:cubicBezTo>
                  <a:cubicBezTo>
                    <a:pt x="621581" y="175002"/>
                    <a:pt x="634016" y="160899"/>
                    <a:pt x="647627" y="148213"/>
                  </a:cubicBezTo>
                  <a:cubicBezTo>
                    <a:pt x="661238" y="135527"/>
                    <a:pt x="675825" y="123958"/>
                    <a:pt x="691548" y="114363"/>
                  </a:cubicBezTo>
                  <a:cubicBezTo>
                    <a:pt x="707211" y="104709"/>
                    <a:pt x="723791" y="96670"/>
                    <a:pt x="741109" y="90985"/>
                  </a:cubicBezTo>
                  <a:cubicBezTo>
                    <a:pt x="749718" y="87973"/>
                    <a:pt x="758566" y="85859"/>
                    <a:pt x="767434" y="83904"/>
                  </a:cubicBezTo>
                  <a:lnTo>
                    <a:pt x="774129" y="82727"/>
                  </a:lnTo>
                  <a:lnTo>
                    <a:pt x="777477" y="82129"/>
                  </a:lnTo>
                  <a:lnTo>
                    <a:pt x="780845" y="81710"/>
                  </a:lnTo>
                  <a:lnTo>
                    <a:pt x="787601" y="80852"/>
                  </a:lnTo>
                  <a:lnTo>
                    <a:pt x="794376" y="80333"/>
                  </a:lnTo>
                  <a:cubicBezTo>
                    <a:pt x="798880" y="79875"/>
                    <a:pt x="803443" y="79935"/>
                    <a:pt x="807967" y="79775"/>
                  </a:cubicBezTo>
                  <a:cubicBezTo>
                    <a:pt x="812570" y="79755"/>
                    <a:pt x="817293" y="79974"/>
                    <a:pt x="821956" y="80054"/>
                  </a:cubicBezTo>
                  <a:lnTo>
                    <a:pt x="825464" y="80134"/>
                  </a:lnTo>
                  <a:lnTo>
                    <a:pt x="828951" y="80393"/>
                  </a:lnTo>
                  <a:lnTo>
                    <a:pt x="835926" y="80912"/>
                  </a:lnTo>
                  <a:cubicBezTo>
                    <a:pt x="838237" y="81111"/>
                    <a:pt x="840589" y="81171"/>
                    <a:pt x="842881" y="81490"/>
                  </a:cubicBezTo>
                  <a:lnTo>
                    <a:pt x="849776" y="82388"/>
                  </a:lnTo>
                  <a:cubicBezTo>
                    <a:pt x="868169" y="84782"/>
                    <a:pt x="886224" y="88931"/>
                    <a:pt x="903501" y="95034"/>
                  </a:cubicBezTo>
                  <a:cubicBezTo>
                    <a:pt x="920799" y="101078"/>
                    <a:pt x="937179" y="109356"/>
                    <a:pt x="952404" y="119370"/>
                  </a:cubicBezTo>
                  <a:cubicBezTo>
                    <a:pt x="961591" y="125334"/>
                    <a:pt x="970260" y="132116"/>
                    <a:pt x="978510" y="139357"/>
                  </a:cubicBezTo>
                  <a:cubicBezTo>
                    <a:pt x="979546" y="140274"/>
                    <a:pt x="980642" y="141092"/>
                    <a:pt x="981619" y="142069"/>
                  </a:cubicBezTo>
                  <a:lnTo>
                    <a:pt x="984568" y="144962"/>
                  </a:lnTo>
                  <a:lnTo>
                    <a:pt x="988275" y="148592"/>
                  </a:lnTo>
                  <a:cubicBezTo>
                    <a:pt x="989649" y="149889"/>
                    <a:pt x="991025" y="151385"/>
                    <a:pt x="992400" y="152801"/>
                  </a:cubicBezTo>
                  <a:cubicBezTo>
                    <a:pt x="995229" y="155554"/>
                    <a:pt x="997720" y="158805"/>
                    <a:pt x="1000291" y="161957"/>
                  </a:cubicBezTo>
                  <a:lnTo>
                    <a:pt x="1007963" y="171431"/>
                  </a:lnTo>
                  <a:cubicBezTo>
                    <a:pt x="1011012" y="175500"/>
                    <a:pt x="1013942" y="178094"/>
                    <a:pt x="1016931" y="181145"/>
                  </a:cubicBezTo>
                  <a:cubicBezTo>
                    <a:pt x="1019920" y="184118"/>
                    <a:pt x="1022909" y="187030"/>
                    <a:pt x="1025918" y="189902"/>
                  </a:cubicBezTo>
                  <a:cubicBezTo>
                    <a:pt x="1026277" y="190241"/>
                    <a:pt x="1026715" y="190660"/>
                    <a:pt x="1027014" y="190920"/>
                  </a:cubicBezTo>
                  <a:lnTo>
                    <a:pt x="1027971" y="191737"/>
                  </a:lnTo>
                  <a:lnTo>
                    <a:pt x="1029884" y="193353"/>
                  </a:lnTo>
                  <a:lnTo>
                    <a:pt x="1033710" y="196584"/>
                  </a:lnTo>
                  <a:lnTo>
                    <a:pt x="1037536" y="199816"/>
                  </a:lnTo>
                  <a:lnTo>
                    <a:pt x="1039449" y="201432"/>
                  </a:lnTo>
                  <a:lnTo>
                    <a:pt x="1040406" y="202249"/>
                  </a:lnTo>
                  <a:cubicBezTo>
                    <a:pt x="1040565" y="202389"/>
                    <a:pt x="1040725" y="202529"/>
                    <a:pt x="1040884" y="202648"/>
                  </a:cubicBezTo>
                  <a:cubicBezTo>
                    <a:pt x="1041063" y="202768"/>
                    <a:pt x="1041422" y="202748"/>
                    <a:pt x="1041582" y="202628"/>
                  </a:cubicBezTo>
                  <a:lnTo>
                    <a:pt x="1049234" y="196166"/>
                  </a:lnTo>
                  <a:lnTo>
                    <a:pt x="1053060" y="192934"/>
                  </a:lnTo>
                  <a:cubicBezTo>
                    <a:pt x="1054355" y="191817"/>
                    <a:pt x="1055511" y="190939"/>
                    <a:pt x="1057105" y="189344"/>
                  </a:cubicBezTo>
                  <a:cubicBezTo>
                    <a:pt x="1060115" y="186471"/>
                    <a:pt x="1063104" y="183539"/>
                    <a:pt x="1066093" y="180567"/>
                  </a:cubicBezTo>
                  <a:lnTo>
                    <a:pt x="1070557" y="176079"/>
                  </a:lnTo>
                  <a:cubicBezTo>
                    <a:pt x="1070935" y="175680"/>
                    <a:pt x="1071294" y="175341"/>
                    <a:pt x="1071673" y="174902"/>
                  </a:cubicBezTo>
                  <a:lnTo>
                    <a:pt x="1072789" y="173526"/>
                  </a:lnTo>
                  <a:lnTo>
                    <a:pt x="1075021" y="170753"/>
                  </a:lnTo>
                  <a:cubicBezTo>
                    <a:pt x="1081039" y="163472"/>
                    <a:pt x="1086758" y="155653"/>
                    <a:pt x="1093354" y="149350"/>
                  </a:cubicBezTo>
                  <a:lnTo>
                    <a:pt x="1101206" y="141670"/>
                  </a:lnTo>
                  <a:lnTo>
                    <a:pt x="1108499" y="135447"/>
                  </a:lnTo>
                  <a:cubicBezTo>
                    <a:pt x="1113222" y="131118"/>
                    <a:pt x="1118523" y="127548"/>
                    <a:pt x="1123605" y="123698"/>
                  </a:cubicBezTo>
                  <a:cubicBezTo>
                    <a:pt x="1126096" y="121703"/>
                    <a:pt x="1128906" y="120148"/>
                    <a:pt x="1131556" y="118392"/>
                  </a:cubicBezTo>
                  <a:cubicBezTo>
                    <a:pt x="1134266" y="116697"/>
                    <a:pt x="1136897" y="114902"/>
                    <a:pt x="1139647" y="113286"/>
                  </a:cubicBezTo>
                  <a:cubicBezTo>
                    <a:pt x="1171133" y="94775"/>
                    <a:pt x="1207182" y="84482"/>
                    <a:pt x="1244189" y="81072"/>
                  </a:cubicBezTo>
                  <a:cubicBezTo>
                    <a:pt x="1248852" y="80772"/>
                    <a:pt x="1253475" y="80314"/>
                    <a:pt x="1258138" y="80094"/>
                  </a:cubicBezTo>
                  <a:close/>
                  <a:moveTo>
                    <a:pt x="1272148" y="40559"/>
                  </a:moveTo>
                  <a:lnTo>
                    <a:pt x="1256465" y="40938"/>
                  </a:lnTo>
                  <a:cubicBezTo>
                    <a:pt x="1251224" y="41198"/>
                    <a:pt x="1246003" y="41696"/>
                    <a:pt x="1240762" y="42055"/>
                  </a:cubicBezTo>
                  <a:cubicBezTo>
                    <a:pt x="1219838" y="43990"/>
                    <a:pt x="1198933" y="47860"/>
                    <a:pt x="1178587" y="54023"/>
                  </a:cubicBezTo>
                  <a:cubicBezTo>
                    <a:pt x="1158260" y="60187"/>
                    <a:pt x="1138432" y="68585"/>
                    <a:pt x="1119979" y="79476"/>
                  </a:cubicBezTo>
                  <a:cubicBezTo>
                    <a:pt x="1116750" y="81371"/>
                    <a:pt x="1113642" y="83465"/>
                    <a:pt x="1110473" y="85460"/>
                  </a:cubicBezTo>
                  <a:cubicBezTo>
                    <a:pt x="1107345" y="87514"/>
                    <a:pt x="1104096" y="89389"/>
                    <a:pt x="1101147" y="91703"/>
                  </a:cubicBezTo>
                  <a:cubicBezTo>
                    <a:pt x="1095149" y="96191"/>
                    <a:pt x="1088991" y="100460"/>
                    <a:pt x="1083431" y="105467"/>
                  </a:cubicBezTo>
                  <a:lnTo>
                    <a:pt x="1074922" y="112767"/>
                  </a:lnTo>
                  <a:lnTo>
                    <a:pt x="1067907" y="119629"/>
                  </a:lnTo>
                  <a:cubicBezTo>
                    <a:pt x="1064440" y="122841"/>
                    <a:pt x="1061471" y="126411"/>
                    <a:pt x="1058322" y="129882"/>
                  </a:cubicBezTo>
                  <a:cubicBezTo>
                    <a:pt x="1056708" y="131577"/>
                    <a:pt x="1055293" y="133432"/>
                    <a:pt x="1053858" y="135287"/>
                  </a:cubicBezTo>
                  <a:lnTo>
                    <a:pt x="1049534" y="140813"/>
                  </a:lnTo>
                  <a:cubicBezTo>
                    <a:pt x="1046784" y="144583"/>
                    <a:pt x="1044233" y="148512"/>
                    <a:pt x="1041563" y="152342"/>
                  </a:cubicBezTo>
                  <a:cubicBezTo>
                    <a:pt x="1041483" y="152462"/>
                    <a:pt x="1041284" y="152482"/>
                    <a:pt x="1041184" y="152362"/>
                  </a:cubicBezTo>
                  <a:lnTo>
                    <a:pt x="1040925" y="152003"/>
                  </a:lnTo>
                  <a:lnTo>
                    <a:pt x="1040427" y="151285"/>
                  </a:lnTo>
                  <a:lnTo>
                    <a:pt x="1039430" y="149829"/>
                  </a:lnTo>
                  <a:lnTo>
                    <a:pt x="1037457" y="146937"/>
                  </a:lnTo>
                  <a:cubicBezTo>
                    <a:pt x="1036122" y="145022"/>
                    <a:pt x="1034867" y="143047"/>
                    <a:pt x="1033472" y="141172"/>
                  </a:cubicBezTo>
                  <a:lnTo>
                    <a:pt x="1029147" y="135647"/>
                  </a:lnTo>
                  <a:cubicBezTo>
                    <a:pt x="1027693" y="133811"/>
                    <a:pt x="1026338" y="131916"/>
                    <a:pt x="1024723" y="130221"/>
                  </a:cubicBezTo>
                  <a:lnTo>
                    <a:pt x="1020718" y="125733"/>
                  </a:lnTo>
                  <a:cubicBezTo>
                    <a:pt x="1019383" y="124237"/>
                    <a:pt x="1018068" y="122701"/>
                    <a:pt x="1016593" y="121345"/>
                  </a:cubicBezTo>
                  <a:lnTo>
                    <a:pt x="1011730" y="116577"/>
                  </a:lnTo>
                  <a:lnTo>
                    <a:pt x="1008283" y="113226"/>
                  </a:lnTo>
                  <a:cubicBezTo>
                    <a:pt x="1007127" y="112109"/>
                    <a:pt x="1005852" y="111112"/>
                    <a:pt x="1004656" y="110055"/>
                  </a:cubicBezTo>
                  <a:cubicBezTo>
                    <a:pt x="995031" y="101577"/>
                    <a:pt x="984848" y="93638"/>
                    <a:pt x="974067" y="86637"/>
                  </a:cubicBezTo>
                  <a:cubicBezTo>
                    <a:pt x="956191" y="74888"/>
                    <a:pt x="936921" y="65174"/>
                    <a:pt x="916794" y="58133"/>
                  </a:cubicBezTo>
                  <a:cubicBezTo>
                    <a:pt x="896687" y="51031"/>
                    <a:pt x="875902" y="46284"/>
                    <a:pt x="855017" y="43551"/>
                  </a:cubicBezTo>
                  <a:lnTo>
                    <a:pt x="847186" y="42534"/>
                  </a:lnTo>
                  <a:cubicBezTo>
                    <a:pt x="844575" y="42175"/>
                    <a:pt x="841945" y="42095"/>
                    <a:pt x="839334" y="41856"/>
                  </a:cubicBezTo>
                  <a:lnTo>
                    <a:pt x="831483" y="41257"/>
                  </a:lnTo>
                  <a:lnTo>
                    <a:pt x="827557" y="40978"/>
                  </a:lnTo>
                  <a:lnTo>
                    <a:pt x="823631" y="40878"/>
                  </a:lnTo>
                  <a:cubicBezTo>
                    <a:pt x="818390" y="40779"/>
                    <a:pt x="813209" y="40559"/>
                    <a:pt x="807908" y="40579"/>
                  </a:cubicBezTo>
                  <a:cubicBezTo>
                    <a:pt x="802527" y="40759"/>
                    <a:pt x="797167" y="40719"/>
                    <a:pt x="791806" y="41237"/>
                  </a:cubicBezTo>
                  <a:cubicBezTo>
                    <a:pt x="789136" y="41457"/>
                    <a:pt x="786446" y="41616"/>
                    <a:pt x="783775" y="41876"/>
                  </a:cubicBezTo>
                  <a:lnTo>
                    <a:pt x="775784" y="42873"/>
                  </a:lnTo>
                  <a:lnTo>
                    <a:pt x="771779" y="43392"/>
                  </a:lnTo>
                  <a:lnTo>
                    <a:pt x="767813" y="44090"/>
                  </a:lnTo>
                  <a:lnTo>
                    <a:pt x="759882" y="45486"/>
                  </a:lnTo>
                  <a:cubicBezTo>
                    <a:pt x="749400" y="47760"/>
                    <a:pt x="738937" y="50293"/>
                    <a:pt x="728834" y="53824"/>
                  </a:cubicBezTo>
                  <a:cubicBezTo>
                    <a:pt x="708488" y="60526"/>
                    <a:pt x="689178" y="69901"/>
                    <a:pt x="671103" y="81032"/>
                  </a:cubicBezTo>
                  <a:cubicBezTo>
                    <a:pt x="652969" y="92102"/>
                    <a:pt x="636329" y="105287"/>
                    <a:pt x="620964" y="119629"/>
                  </a:cubicBezTo>
                  <a:cubicBezTo>
                    <a:pt x="605580" y="133971"/>
                    <a:pt x="591690" y="149749"/>
                    <a:pt x="579156" y="166425"/>
                  </a:cubicBezTo>
                  <a:cubicBezTo>
                    <a:pt x="566621" y="183100"/>
                    <a:pt x="555422" y="200714"/>
                    <a:pt x="545517" y="218945"/>
                  </a:cubicBezTo>
                  <a:cubicBezTo>
                    <a:pt x="537307" y="234185"/>
                    <a:pt x="530013" y="249883"/>
                    <a:pt x="523577" y="265880"/>
                  </a:cubicBezTo>
                  <a:lnTo>
                    <a:pt x="522361" y="268872"/>
                  </a:lnTo>
                  <a:cubicBezTo>
                    <a:pt x="521963" y="269830"/>
                    <a:pt x="521484" y="270987"/>
                    <a:pt x="521305" y="271505"/>
                  </a:cubicBezTo>
                  <a:lnTo>
                    <a:pt x="519830" y="275455"/>
                  </a:lnTo>
                  <a:cubicBezTo>
                    <a:pt x="518814" y="278068"/>
                    <a:pt x="517857" y="280701"/>
                    <a:pt x="517001" y="283354"/>
                  </a:cubicBezTo>
                  <a:lnTo>
                    <a:pt x="515665" y="287323"/>
                  </a:lnTo>
                  <a:lnTo>
                    <a:pt x="515327" y="288321"/>
                  </a:lnTo>
                  <a:cubicBezTo>
                    <a:pt x="515247" y="288480"/>
                    <a:pt x="515247" y="288660"/>
                    <a:pt x="515127" y="288799"/>
                  </a:cubicBezTo>
                  <a:cubicBezTo>
                    <a:pt x="514968" y="288899"/>
                    <a:pt x="514789" y="288919"/>
                    <a:pt x="514629" y="288979"/>
                  </a:cubicBezTo>
                  <a:lnTo>
                    <a:pt x="512616" y="289577"/>
                  </a:lnTo>
                  <a:cubicBezTo>
                    <a:pt x="509966" y="290395"/>
                    <a:pt x="507256" y="291073"/>
                    <a:pt x="504625" y="292011"/>
                  </a:cubicBezTo>
                  <a:lnTo>
                    <a:pt x="499085" y="293886"/>
                  </a:lnTo>
                  <a:lnTo>
                    <a:pt x="498388" y="294125"/>
                  </a:lnTo>
                  <a:cubicBezTo>
                    <a:pt x="498149" y="294205"/>
                    <a:pt x="497989" y="294245"/>
                    <a:pt x="497591" y="294405"/>
                  </a:cubicBezTo>
                  <a:lnTo>
                    <a:pt x="495498" y="295202"/>
                  </a:lnTo>
                  <a:lnTo>
                    <a:pt x="491294" y="296798"/>
                  </a:lnTo>
                  <a:cubicBezTo>
                    <a:pt x="485694" y="298833"/>
                    <a:pt x="480074" y="301326"/>
                    <a:pt x="474454" y="303720"/>
                  </a:cubicBezTo>
                  <a:cubicBezTo>
                    <a:pt x="463315" y="308746"/>
                    <a:pt x="452315" y="314152"/>
                    <a:pt x="441753" y="320316"/>
                  </a:cubicBezTo>
                  <a:cubicBezTo>
                    <a:pt x="420470" y="332404"/>
                    <a:pt x="400602" y="346905"/>
                    <a:pt x="382288" y="363182"/>
                  </a:cubicBezTo>
                  <a:cubicBezTo>
                    <a:pt x="366605" y="377185"/>
                    <a:pt x="352296" y="392723"/>
                    <a:pt x="339463" y="409419"/>
                  </a:cubicBezTo>
                  <a:cubicBezTo>
                    <a:pt x="326629" y="426094"/>
                    <a:pt x="315330" y="444027"/>
                    <a:pt x="305984" y="462957"/>
                  </a:cubicBezTo>
                  <a:cubicBezTo>
                    <a:pt x="296598" y="481866"/>
                    <a:pt x="289025" y="501694"/>
                    <a:pt x="283466" y="522099"/>
                  </a:cubicBezTo>
                  <a:cubicBezTo>
                    <a:pt x="277985" y="542525"/>
                    <a:pt x="274578" y="563509"/>
                    <a:pt x="273243" y="584593"/>
                  </a:cubicBezTo>
                  <a:lnTo>
                    <a:pt x="272844" y="590916"/>
                  </a:lnTo>
                  <a:lnTo>
                    <a:pt x="272704" y="597260"/>
                  </a:lnTo>
                  <a:cubicBezTo>
                    <a:pt x="272585" y="601488"/>
                    <a:pt x="272485" y="605697"/>
                    <a:pt x="272585" y="609926"/>
                  </a:cubicBezTo>
                  <a:cubicBezTo>
                    <a:pt x="272665" y="614155"/>
                    <a:pt x="272804" y="618363"/>
                    <a:pt x="273043" y="622592"/>
                  </a:cubicBezTo>
                  <a:lnTo>
                    <a:pt x="273402" y="628337"/>
                  </a:lnTo>
                  <a:lnTo>
                    <a:pt x="273761" y="632426"/>
                  </a:lnTo>
                  <a:cubicBezTo>
                    <a:pt x="274259" y="637752"/>
                    <a:pt x="274996" y="643058"/>
                    <a:pt x="275933" y="648324"/>
                  </a:cubicBezTo>
                  <a:lnTo>
                    <a:pt x="276291" y="650299"/>
                  </a:lnTo>
                  <a:cubicBezTo>
                    <a:pt x="275893" y="650797"/>
                    <a:pt x="275215" y="651057"/>
                    <a:pt x="274677" y="651436"/>
                  </a:cubicBezTo>
                  <a:lnTo>
                    <a:pt x="271270" y="653550"/>
                  </a:lnTo>
                  <a:lnTo>
                    <a:pt x="264474" y="657799"/>
                  </a:lnTo>
                  <a:cubicBezTo>
                    <a:pt x="262800" y="658896"/>
                    <a:pt x="261206" y="660112"/>
                    <a:pt x="259552" y="661269"/>
                  </a:cubicBezTo>
                  <a:lnTo>
                    <a:pt x="253494" y="665598"/>
                  </a:lnTo>
                  <a:lnTo>
                    <a:pt x="249668" y="668351"/>
                  </a:lnTo>
                  <a:lnTo>
                    <a:pt x="246001" y="671323"/>
                  </a:lnTo>
                  <a:lnTo>
                    <a:pt x="238688" y="677287"/>
                  </a:lnTo>
                  <a:cubicBezTo>
                    <a:pt x="236256" y="679301"/>
                    <a:pt x="233765" y="681236"/>
                    <a:pt x="231414" y="683311"/>
                  </a:cubicBezTo>
                  <a:lnTo>
                    <a:pt x="224479" y="689714"/>
                  </a:lnTo>
                  <a:cubicBezTo>
                    <a:pt x="219876" y="694002"/>
                    <a:pt x="215153" y="698191"/>
                    <a:pt x="210928" y="702859"/>
                  </a:cubicBezTo>
                  <a:lnTo>
                    <a:pt x="204412" y="709701"/>
                  </a:lnTo>
                  <a:cubicBezTo>
                    <a:pt x="202259" y="711995"/>
                    <a:pt x="200027" y="714209"/>
                    <a:pt x="198055" y="716682"/>
                  </a:cubicBezTo>
                  <a:lnTo>
                    <a:pt x="185918" y="731164"/>
                  </a:lnTo>
                  <a:lnTo>
                    <a:pt x="174719" y="746383"/>
                  </a:lnTo>
                  <a:cubicBezTo>
                    <a:pt x="173802" y="747680"/>
                    <a:pt x="172806" y="748896"/>
                    <a:pt x="171969" y="750233"/>
                  </a:cubicBezTo>
                  <a:lnTo>
                    <a:pt x="169418" y="754202"/>
                  </a:lnTo>
                  <a:lnTo>
                    <a:pt x="164317" y="762161"/>
                  </a:lnTo>
                  <a:cubicBezTo>
                    <a:pt x="162902" y="764395"/>
                    <a:pt x="161447" y="766589"/>
                    <a:pt x="160092" y="768823"/>
                  </a:cubicBezTo>
                  <a:lnTo>
                    <a:pt x="156266" y="775725"/>
                  </a:lnTo>
                  <a:cubicBezTo>
                    <a:pt x="153755" y="780333"/>
                    <a:pt x="151085" y="784881"/>
                    <a:pt x="148733" y="789568"/>
                  </a:cubicBezTo>
                  <a:cubicBezTo>
                    <a:pt x="144309" y="799103"/>
                    <a:pt x="139506" y="808478"/>
                    <a:pt x="135939" y="818392"/>
                  </a:cubicBezTo>
                  <a:lnTo>
                    <a:pt x="133070" y="825732"/>
                  </a:lnTo>
                  <a:lnTo>
                    <a:pt x="131635" y="829402"/>
                  </a:lnTo>
                  <a:cubicBezTo>
                    <a:pt x="131196" y="830639"/>
                    <a:pt x="130838" y="831896"/>
                    <a:pt x="130419" y="833152"/>
                  </a:cubicBezTo>
                  <a:lnTo>
                    <a:pt x="125657" y="848193"/>
                  </a:lnTo>
                  <a:cubicBezTo>
                    <a:pt x="125278" y="849449"/>
                    <a:pt x="124839" y="850686"/>
                    <a:pt x="124501" y="851962"/>
                  </a:cubicBezTo>
                  <a:lnTo>
                    <a:pt x="123564" y="855792"/>
                  </a:lnTo>
                  <a:lnTo>
                    <a:pt x="121691" y="863452"/>
                  </a:lnTo>
                  <a:cubicBezTo>
                    <a:pt x="120495" y="868578"/>
                    <a:pt x="119040" y="873645"/>
                    <a:pt x="118283" y="878851"/>
                  </a:cubicBezTo>
                  <a:lnTo>
                    <a:pt x="115593" y="894410"/>
                  </a:lnTo>
                  <a:cubicBezTo>
                    <a:pt x="115075" y="896983"/>
                    <a:pt x="114915" y="899616"/>
                    <a:pt x="114616" y="902229"/>
                  </a:cubicBezTo>
                  <a:lnTo>
                    <a:pt x="113799" y="910068"/>
                  </a:lnTo>
                  <a:cubicBezTo>
                    <a:pt x="112404" y="920520"/>
                    <a:pt x="112464" y="931052"/>
                    <a:pt x="112026" y="941544"/>
                  </a:cubicBezTo>
                  <a:cubicBezTo>
                    <a:pt x="111787" y="962569"/>
                    <a:pt x="113620" y="983613"/>
                    <a:pt x="117287" y="1004337"/>
                  </a:cubicBezTo>
                  <a:cubicBezTo>
                    <a:pt x="118502" y="1011040"/>
                    <a:pt x="119877" y="1017722"/>
                    <a:pt x="121492" y="1024344"/>
                  </a:cubicBezTo>
                  <a:cubicBezTo>
                    <a:pt x="122269" y="1027675"/>
                    <a:pt x="123146" y="1030967"/>
                    <a:pt x="124022" y="1034258"/>
                  </a:cubicBezTo>
                  <a:cubicBezTo>
                    <a:pt x="124541" y="1036113"/>
                    <a:pt x="125178" y="1038367"/>
                    <a:pt x="125796" y="1040382"/>
                  </a:cubicBezTo>
                  <a:cubicBezTo>
                    <a:pt x="127071" y="1044531"/>
                    <a:pt x="128446" y="1048620"/>
                    <a:pt x="129961" y="1052689"/>
                  </a:cubicBezTo>
                  <a:cubicBezTo>
                    <a:pt x="130041" y="1052948"/>
                    <a:pt x="130180" y="1053208"/>
                    <a:pt x="130200" y="1053467"/>
                  </a:cubicBezTo>
                  <a:cubicBezTo>
                    <a:pt x="130100" y="1053726"/>
                    <a:pt x="129861" y="1053886"/>
                    <a:pt x="129702" y="1054105"/>
                  </a:cubicBezTo>
                  <a:lnTo>
                    <a:pt x="128626" y="1055322"/>
                  </a:lnTo>
                  <a:lnTo>
                    <a:pt x="126493" y="1057775"/>
                  </a:lnTo>
                  <a:cubicBezTo>
                    <a:pt x="125099" y="1059411"/>
                    <a:pt x="123604" y="1061007"/>
                    <a:pt x="122269" y="1062702"/>
                  </a:cubicBezTo>
                  <a:lnTo>
                    <a:pt x="117825" y="1068268"/>
                  </a:lnTo>
                  <a:lnTo>
                    <a:pt x="116709" y="1069664"/>
                  </a:lnTo>
                  <a:lnTo>
                    <a:pt x="116151" y="1070362"/>
                  </a:lnTo>
                  <a:lnTo>
                    <a:pt x="115394" y="1071399"/>
                  </a:lnTo>
                  <a:lnTo>
                    <a:pt x="112265" y="1075688"/>
                  </a:lnTo>
                  <a:lnTo>
                    <a:pt x="106047" y="1084265"/>
                  </a:lnTo>
                  <a:lnTo>
                    <a:pt x="100189" y="1093102"/>
                  </a:lnTo>
                  <a:lnTo>
                    <a:pt x="97259" y="1097530"/>
                  </a:lnTo>
                  <a:cubicBezTo>
                    <a:pt x="96323" y="1099006"/>
                    <a:pt x="95426" y="1100542"/>
                    <a:pt x="94509" y="1102058"/>
                  </a:cubicBezTo>
                  <a:lnTo>
                    <a:pt x="89049" y="1111154"/>
                  </a:lnTo>
                  <a:cubicBezTo>
                    <a:pt x="87255" y="1114205"/>
                    <a:pt x="85641" y="1117377"/>
                    <a:pt x="83947" y="1120469"/>
                  </a:cubicBezTo>
                  <a:cubicBezTo>
                    <a:pt x="82293" y="1123601"/>
                    <a:pt x="80500" y="1126672"/>
                    <a:pt x="79025" y="1129884"/>
                  </a:cubicBezTo>
                  <a:cubicBezTo>
                    <a:pt x="75956" y="1136247"/>
                    <a:pt x="72768" y="1142590"/>
                    <a:pt x="70098" y="1149153"/>
                  </a:cubicBezTo>
                  <a:cubicBezTo>
                    <a:pt x="68742" y="1152424"/>
                    <a:pt x="67268" y="1155635"/>
                    <a:pt x="65992" y="1158947"/>
                  </a:cubicBezTo>
                  <a:lnTo>
                    <a:pt x="62266" y="1168900"/>
                  </a:lnTo>
                  <a:cubicBezTo>
                    <a:pt x="61668" y="1170556"/>
                    <a:pt x="61010" y="1172211"/>
                    <a:pt x="60433" y="1173887"/>
                  </a:cubicBezTo>
                  <a:lnTo>
                    <a:pt x="58798" y="1178953"/>
                  </a:lnTo>
                  <a:lnTo>
                    <a:pt x="55550" y="1189086"/>
                  </a:lnTo>
                  <a:cubicBezTo>
                    <a:pt x="54554" y="1192497"/>
                    <a:pt x="53677" y="1195928"/>
                    <a:pt x="52740" y="1199339"/>
                  </a:cubicBezTo>
                  <a:cubicBezTo>
                    <a:pt x="51824" y="1202770"/>
                    <a:pt x="50827" y="1206181"/>
                    <a:pt x="50130" y="1209652"/>
                  </a:cubicBezTo>
                  <a:cubicBezTo>
                    <a:pt x="45327" y="1230058"/>
                    <a:pt x="42258" y="1250902"/>
                    <a:pt x="41182" y="1271846"/>
                  </a:cubicBezTo>
                  <a:cubicBezTo>
                    <a:pt x="40086" y="1292771"/>
                    <a:pt x="40584" y="1313795"/>
                    <a:pt x="43055" y="1334620"/>
                  </a:cubicBezTo>
                  <a:cubicBezTo>
                    <a:pt x="45526" y="1355444"/>
                    <a:pt x="49811" y="1376049"/>
                    <a:pt x="55829" y="1396136"/>
                  </a:cubicBezTo>
                  <a:cubicBezTo>
                    <a:pt x="57224" y="1401183"/>
                    <a:pt x="59018" y="1406110"/>
                    <a:pt x="60652" y="1411096"/>
                  </a:cubicBezTo>
                  <a:cubicBezTo>
                    <a:pt x="62346" y="1416063"/>
                    <a:pt x="64299" y="1420930"/>
                    <a:pt x="66112" y="1425837"/>
                  </a:cubicBezTo>
                  <a:cubicBezTo>
                    <a:pt x="68145" y="1430664"/>
                    <a:pt x="70078" y="1435531"/>
                    <a:pt x="72250" y="1440299"/>
                  </a:cubicBezTo>
                  <a:cubicBezTo>
                    <a:pt x="74482" y="1445026"/>
                    <a:pt x="76554" y="1449853"/>
                    <a:pt x="79005" y="1454481"/>
                  </a:cubicBezTo>
                  <a:cubicBezTo>
                    <a:pt x="88411" y="1473191"/>
                    <a:pt x="99332" y="1491124"/>
                    <a:pt x="111687" y="1507999"/>
                  </a:cubicBezTo>
                  <a:cubicBezTo>
                    <a:pt x="124082" y="1524834"/>
                    <a:pt x="137832" y="1540652"/>
                    <a:pt x="152739" y="1555273"/>
                  </a:cubicBezTo>
                  <a:cubicBezTo>
                    <a:pt x="167625" y="1569914"/>
                    <a:pt x="183766" y="1583239"/>
                    <a:pt x="200805" y="1595267"/>
                  </a:cubicBezTo>
                  <a:lnTo>
                    <a:pt x="207201" y="1599755"/>
                  </a:lnTo>
                  <a:lnTo>
                    <a:pt x="213738" y="1604023"/>
                  </a:lnTo>
                  <a:cubicBezTo>
                    <a:pt x="218062" y="1606936"/>
                    <a:pt x="222546" y="1609569"/>
                    <a:pt x="227010" y="1612282"/>
                  </a:cubicBezTo>
                  <a:cubicBezTo>
                    <a:pt x="229222" y="1613658"/>
                    <a:pt x="231494" y="1614935"/>
                    <a:pt x="233765" y="1616191"/>
                  </a:cubicBezTo>
                  <a:lnTo>
                    <a:pt x="238409" y="1618784"/>
                  </a:lnTo>
                  <a:cubicBezTo>
                    <a:pt x="241358" y="1620360"/>
                    <a:pt x="244347" y="1621876"/>
                    <a:pt x="247316" y="1623392"/>
                  </a:cubicBezTo>
                  <a:lnTo>
                    <a:pt x="252298" y="1625746"/>
                  </a:lnTo>
                  <a:lnTo>
                    <a:pt x="254789" y="1626923"/>
                  </a:lnTo>
                  <a:cubicBezTo>
                    <a:pt x="255068" y="1626982"/>
                    <a:pt x="255028" y="1627282"/>
                    <a:pt x="255008" y="1627501"/>
                  </a:cubicBezTo>
                  <a:lnTo>
                    <a:pt x="255008" y="1628199"/>
                  </a:lnTo>
                  <a:lnTo>
                    <a:pt x="254969" y="1629576"/>
                  </a:lnTo>
                  <a:lnTo>
                    <a:pt x="254849" y="1635081"/>
                  </a:lnTo>
                  <a:cubicBezTo>
                    <a:pt x="254789" y="1636916"/>
                    <a:pt x="254769" y="1638751"/>
                    <a:pt x="254849" y="1640586"/>
                  </a:cubicBezTo>
                  <a:lnTo>
                    <a:pt x="255088" y="1649762"/>
                  </a:lnTo>
                  <a:lnTo>
                    <a:pt x="255128" y="1650899"/>
                  </a:lnTo>
                  <a:cubicBezTo>
                    <a:pt x="255148" y="1651318"/>
                    <a:pt x="255128" y="1651577"/>
                    <a:pt x="255188" y="1652215"/>
                  </a:cubicBezTo>
                  <a:lnTo>
                    <a:pt x="255467" y="1655586"/>
                  </a:lnTo>
                  <a:lnTo>
                    <a:pt x="256005" y="1662328"/>
                  </a:lnTo>
                  <a:cubicBezTo>
                    <a:pt x="256543" y="1671364"/>
                    <a:pt x="257958" y="1680281"/>
                    <a:pt x="259153" y="1689237"/>
                  </a:cubicBezTo>
                  <a:cubicBezTo>
                    <a:pt x="262183" y="1707030"/>
                    <a:pt x="265889" y="1724763"/>
                    <a:pt x="271489" y="1741937"/>
                  </a:cubicBezTo>
                  <a:lnTo>
                    <a:pt x="273462" y="1748420"/>
                  </a:lnTo>
                  <a:cubicBezTo>
                    <a:pt x="274179" y="1750574"/>
                    <a:pt x="274976" y="1752668"/>
                    <a:pt x="275734" y="1754803"/>
                  </a:cubicBezTo>
                  <a:lnTo>
                    <a:pt x="280357" y="1767529"/>
                  </a:lnTo>
                  <a:lnTo>
                    <a:pt x="285618" y="1779996"/>
                  </a:lnTo>
                  <a:cubicBezTo>
                    <a:pt x="286515" y="1782050"/>
                    <a:pt x="287332" y="1784165"/>
                    <a:pt x="288288" y="1786199"/>
                  </a:cubicBezTo>
                  <a:lnTo>
                    <a:pt x="291237" y="1792283"/>
                  </a:lnTo>
                  <a:cubicBezTo>
                    <a:pt x="298830" y="1808660"/>
                    <a:pt x="308037" y="1824198"/>
                    <a:pt x="317841" y="1839298"/>
                  </a:cubicBezTo>
                  <a:lnTo>
                    <a:pt x="326709" y="1852204"/>
                  </a:lnTo>
                  <a:lnTo>
                    <a:pt x="336175" y="1864671"/>
                  </a:lnTo>
                  <a:lnTo>
                    <a:pt x="338546" y="1867782"/>
                  </a:lnTo>
                  <a:lnTo>
                    <a:pt x="341057" y="1870774"/>
                  </a:lnTo>
                  <a:lnTo>
                    <a:pt x="346079" y="1876758"/>
                  </a:lnTo>
                  <a:lnTo>
                    <a:pt x="351121" y="1882743"/>
                  </a:lnTo>
                  <a:lnTo>
                    <a:pt x="356422" y="1888487"/>
                  </a:lnTo>
                  <a:lnTo>
                    <a:pt x="361742" y="1894212"/>
                  </a:lnTo>
                  <a:lnTo>
                    <a:pt x="364393" y="1897065"/>
                  </a:lnTo>
                  <a:lnTo>
                    <a:pt x="367183" y="1899797"/>
                  </a:lnTo>
                  <a:lnTo>
                    <a:pt x="378342" y="1910728"/>
                  </a:lnTo>
                  <a:lnTo>
                    <a:pt x="390000" y="1921121"/>
                  </a:lnTo>
                  <a:lnTo>
                    <a:pt x="392910" y="1923714"/>
                  </a:lnTo>
                  <a:lnTo>
                    <a:pt x="395939" y="1926167"/>
                  </a:lnTo>
                  <a:lnTo>
                    <a:pt x="401997" y="1931074"/>
                  </a:lnTo>
                  <a:cubicBezTo>
                    <a:pt x="434360" y="1957225"/>
                    <a:pt x="470728" y="1978169"/>
                    <a:pt x="509169" y="1993807"/>
                  </a:cubicBezTo>
                  <a:cubicBezTo>
                    <a:pt x="528459" y="2001447"/>
                    <a:pt x="548188" y="2008010"/>
                    <a:pt x="568335" y="2012937"/>
                  </a:cubicBezTo>
                  <a:cubicBezTo>
                    <a:pt x="573337" y="2014253"/>
                    <a:pt x="578438" y="2015191"/>
                    <a:pt x="583500" y="2016328"/>
                  </a:cubicBezTo>
                  <a:lnTo>
                    <a:pt x="591092" y="2017963"/>
                  </a:lnTo>
                  <a:lnTo>
                    <a:pt x="598765" y="2019240"/>
                  </a:lnTo>
                  <a:cubicBezTo>
                    <a:pt x="603886" y="2020038"/>
                    <a:pt x="608968" y="2021055"/>
                    <a:pt x="614109" y="2021673"/>
                  </a:cubicBezTo>
                  <a:lnTo>
                    <a:pt x="629533" y="2023508"/>
                  </a:lnTo>
                  <a:cubicBezTo>
                    <a:pt x="632104" y="2023848"/>
                    <a:pt x="634675" y="2024027"/>
                    <a:pt x="637265" y="2024207"/>
                  </a:cubicBezTo>
                  <a:lnTo>
                    <a:pt x="645017" y="2024765"/>
                  </a:lnTo>
                  <a:lnTo>
                    <a:pt x="652769" y="2025304"/>
                  </a:lnTo>
                  <a:cubicBezTo>
                    <a:pt x="655340" y="2025463"/>
                    <a:pt x="657931" y="2025463"/>
                    <a:pt x="660521" y="2025543"/>
                  </a:cubicBezTo>
                  <a:lnTo>
                    <a:pt x="676045" y="2025882"/>
                  </a:lnTo>
                  <a:lnTo>
                    <a:pt x="691390" y="2025683"/>
                  </a:lnTo>
                  <a:cubicBezTo>
                    <a:pt x="711875" y="2025144"/>
                    <a:pt x="732361" y="2023568"/>
                    <a:pt x="752728" y="2020836"/>
                  </a:cubicBezTo>
                  <a:cubicBezTo>
                    <a:pt x="793460" y="2015350"/>
                    <a:pt x="833834" y="2005197"/>
                    <a:pt x="872255" y="1989339"/>
                  </a:cubicBezTo>
                  <a:cubicBezTo>
                    <a:pt x="891446" y="1981420"/>
                    <a:pt x="910138" y="1972065"/>
                    <a:pt x="927993" y="1961214"/>
                  </a:cubicBezTo>
                  <a:cubicBezTo>
                    <a:pt x="945849" y="1950343"/>
                    <a:pt x="962807" y="1937896"/>
                    <a:pt x="978590" y="1924013"/>
                  </a:cubicBezTo>
                  <a:cubicBezTo>
                    <a:pt x="981520" y="1921460"/>
                    <a:pt x="984449" y="1918906"/>
                    <a:pt x="987219" y="1916174"/>
                  </a:cubicBezTo>
                  <a:cubicBezTo>
                    <a:pt x="990009" y="1913461"/>
                    <a:pt x="992919" y="1910868"/>
                    <a:pt x="995589" y="1908035"/>
                  </a:cubicBezTo>
                  <a:lnTo>
                    <a:pt x="1003680" y="1899618"/>
                  </a:lnTo>
                  <a:lnTo>
                    <a:pt x="1011153" y="1891220"/>
                  </a:lnTo>
                  <a:cubicBezTo>
                    <a:pt x="1017589" y="1883700"/>
                    <a:pt x="1023508" y="1875761"/>
                    <a:pt x="1028868" y="1867443"/>
                  </a:cubicBezTo>
                  <a:cubicBezTo>
                    <a:pt x="1030164" y="1865329"/>
                    <a:pt x="1031519" y="1863274"/>
                    <a:pt x="1032774" y="1861140"/>
                  </a:cubicBezTo>
                  <a:lnTo>
                    <a:pt x="1036441" y="1854697"/>
                  </a:lnTo>
                  <a:cubicBezTo>
                    <a:pt x="1037637" y="1852523"/>
                    <a:pt x="1038713" y="1850309"/>
                    <a:pt x="1039869" y="1848115"/>
                  </a:cubicBezTo>
                  <a:lnTo>
                    <a:pt x="1040726" y="1846459"/>
                  </a:lnTo>
                  <a:lnTo>
                    <a:pt x="1040945" y="1846040"/>
                  </a:lnTo>
                  <a:cubicBezTo>
                    <a:pt x="1041004" y="1845921"/>
                    <a:pt x="1041064" y="1845741"/>
                    <a:pt x="1041244" y="1845741"/>
                  </a:cubicBezTo>
                  <a:cubicBezTo>
                    <a:pt x="1041423" y="1845721"/>
                    <a:pt x="1041503" y="1845901"/>
                    <a:pt x="1041563" y="1846040"/>
                  </a:cubicBezTo>
                  <a:lnTo>
                    <a:pt x="1041782" y="1846459"/>
                  </a:lnTo>
                  <a:lnTo>
                    <a:pt x="1043476" y="1849750"/>
                  </a:lnTo>
                  <a:cubicBezTo>
                    <a:pt x="1047999" y="1858547"/>
                    <a:pt x="1053041" y="1867084"/>
                    <a:pt x="1058800" y="1875123"/>
                  </a:cubicBezTo>
                  <a:cubicBezTo>
                    <a:pt x="1060773" y="1877975"/>
                    <a:pt x="1062945" y="1880708"/>
                    <a:pt x="1064998" y="1883501"/>
                  </a:cubicBezTo>
                  <a:lnTo>
                    <a:pt x="1068286" y="1887550"/>
                  </a:lnTo>
                  <a:lnTo>
                    <a:pt x="1069940" y="1889565"/>
                  </a:lnTo>
                  <a:lnTo>
                    <a:pt x="1070777" y="1890562"/>
                  </a:lnTo>
                  <a:lnTo>
                    <a:pt x="1071534" y="1891400"/>
                  </a:lnTo>
                  <a:cubicBezTo>
                    <a:pt x="1075201" y="1895469"/>
                    <a:pt x="1078728" y="1899678"/>
                    <a:pt x="1082594" y="1903547"/>
                  </a:cubicBezTo>
                  <a:lnTo>
                    <a:pt x="1088293" y="1909452"/>
                  </a:lnTo>
                  <a:cubicBezTo>
                    <a:pt x="1090246" y="1911367"/>
                    <a:pt x="1092239" y="1913242"/>
                    <a:pt x="1094212" y="1915137"/>
                  </a:cubicBezTo>
                  <a:cubicBezTo>
                    <a:pt x="1109457" y="1929598"/>
                    <a:pt x="1125937" y="1942743"/>
                    <a:pt x="1143454" y="1954193"/>
                  </a:cubicBezTo>
                  <a:cubicBezTo>
                    <a:pt x="1160951" y="1965682"/>
                    <a:pt x="1179344" y="1975656"/>
                    <a:pt x="1198315" y="1984193"/>
                  </a:cubicBezTo>
                  <a:cubicBezTo>
                    <a:pt x="1236258" y="2001268"/>
                    <a:pt x="1276413" y="2012538"/>
                    <a:pt x="1317046" y="2018941"/>
                  </a:cubicBezTo>
                  <a:cubicBezTo>
                    <a:pt x="1337372" y="2022152"/>
                    <a:pt x="1357838" y="2024187"/>
                    <a:pt x="1378304" y="2025164"/>
                  </a:cubicBezTo>
                  <a:cubicBezTo>
                    <a:pt x="1383406" y="2025344"/>
                    <a:pt x="1388527" y="2025623"/>
                    <a:pt x="1393649" y="2025703"/>
                  </a:cubicBezTo>
                  <a:cubicBezTo>
                    <a:pt x="1398790" y="2025742"/>
                    <a:pt x="1403872" y="2025902"/>
                    <a:pt x="1409033" y="2025822"/>
                  </a:cubicBezTo>
                  <a:lnTo>
                    <a:pt x="1424557" y="2025463"/>
                  </a:lnTo>
                  <a:lnTo>
                    <a:pt x="1428443" y="2025363"/>
                  </a:lnTo>
                  <a:lnTo>
                    <a:pt x="1432309" y="2025104"/>
                  </a:lnTo>
                  <a:lnTo>
                    <a:pt x="1440061" y="2024566"/>
                  </a:lnTo>
                  <a:cubicBezTo>
                    <a:pt x="1450423" y="2024047"/>
                    <a:pt x="1460686" y="2022531"/>
                    <a:pt x="1470969" y="2021354"/>
                  </a:cubicBezTo>
                  <a:cubicBezTo>
                    <a:pt x="1481172" y="2019599"/>
                    <a:pt x="1491435" y="2018163"/>
                    <a:pt x="1501538" y="2015769"/>
                  </a:cubicBezTo>
                  <a:cubicBezTo>
                    <a:pt x="1511701" y="2013794"/>
                    <a:pt x="1521685" y="2010902"/>
                    <a:pt x="1531709" y="2008269"/>
                  </a:cubicBezTo>
                  <a:cubicBezTo>
                    <a:pt x="1541593" y="2005117"/>
                    <a:pt x="1551557" y="2002205"/>
                    <a:pt x="1561222" y="1998435"/>
                  </a:cubicBezTo>
                  <a:cubicBezTo>
                    <a:pt x="1566085" y="1996660"/>
                    <a:pt x="1570987" y="1994924"/>
                    <a:pt x="1575730" y="1992810"/>
                  </a:cubicBezTo>
                  <a:cubicBezTo>
                    <a:pt x="1580493" y="1990775"/>
                    <a:pt x="1585295" y="1988821"/>
                    <a:pt x="1590038" y="1986706"/>
                  </a:cubicBezTo>
                  <a:lnTo>
                    <a:pt x="1604087" y="1979984"/>
                  </a:lnTo>
                  <a:cubicBezTo>
                    <a:pt x="1606459" y="1978907"/>
                    <a:pt x="1608750" y="1977670"/>
                    <a:pt x="1611022" y="1976434"/>
                  </a:cubicBezTo>
                  <a:lnTo>
                    <a:pt x="1617877" y="1972743"/>
                  </a:lnTo>
                  <a:cubicBezTo>
                    <a:pt x="1636071" y="1962750"/>
                    <a:pt x="1653748" y="1951719"/>
                    <a:pt x="1670268" y="1939073"/>
                  </a:cubicBezTo>
                  <a:cubicBezTo>
                    <a:pt x="1686828" y="1926506"/>
                    <a:pt x="1702591" y="1912863"/>
                    <a:pt x="1717178" y="1897982"/>
                  </a:cubicBezTo>
                  <a:cubicBezTo>
                    <a:pt x="1731666" y="1883022"/>
                    <a:pt x="1745097" y="1867024"/>
                    <a:pt x="1757253" y="1850070"/>
                  </a:cubicBezTo>
                  <a:lnTo>
                    <a:pt x="1765344" y="1838261"/>
                  </a:lnTo>
                  <a:cubicBezTo>
                    <a:pt x="1768014" y="1834311"/>
                    <a:pt x="1770405" y="1830162"/>
                    <a:pt x="1772936" y="1826113"/>
                  </a:cubicBezTo>
                  <a:lnTo>
                    <a:pt x="1776683" y="1820009"/>
                  </a:lnTo>
                  <a:lnTo>
                    <a:pt x="1780130" y="1813726"/>
                  </a:lnTo>
                  <a:cubicBezTo>
                    <a:pt x="1782382" y="1809517"/>
                    <a:pt x="1784793" y="1805388"/>
                    <a:pt x="1786926" y="1801100"/>
                  </a:cubicBezTo>
                  <a:cubicBezTo>
                    <a:pt x="1795594" y="1784045"/>
                    <a:pt x="1802828" y="1766292"/>
                    <a:pt x="1809026" y="1748180"/>
                  </a:cubicBezTo>
                  <a:cubicBezTo>
                    <a:pt x="1814924" y="1729949"/>
                    <a:pt x="1819508" y="1711318"/>
                    <a:pt x="1822776" y="1692448"/>
                  </a:cubicBezTo>
                  <a:cubicBezTo>
                    <a:pt x="1823513" y="1687721"/>
                    <a:pt x="1824111" y="1682974"/>
                    <a:pt x="1824769" y="1678226"/>
                  </a:cubicBezTo>
                  <a:cubicBezTo>
                    <a:pt x="1825068" y="1675853"/>
                    <a:pt x="1825426" y="1673479"/>
                    <a:pt x="1825685" y="1671105"/>
                  </a:cubicBezTo>
                  <a:lnTo>
                    <a:pt x="1826283" y="1663944"/>
                  </a:lnTo>
                  <a:lnTo>
                    <a:pt x="1826861" y="1656783"/>
                  </a:lnTo>
                  <a:lnTo>
                    <a:pt x="1827140" y="1653213"/>
                  </a:lnTo>
                  <a:lnTo>
                    <a:pt x="1827260" y="1651497"/>
                  </a:lnTo>
                  <a:lnTo>
                    <a:pt x="1827299" y="1650281"/>
                  </a:lnTo>
                  <a:lnTo>
                    <a:pt x="1827559" y="1640546"/>
                  </a:lnTo>
                  <a:cubicBezTo>
                    <a:pt x="1827778" y="1636018"/>
                    <a:pt x="1827280" y="1631371"/>
                    <a:pt x="1827539" y="1626923"/>
                  </a:cubicBezTo>
                  <a:cubicBezTo>
                    <a:pt x="1830568" y="1625466"/>
                    <a:pt x="1833597" y="1624090"/>
                    <a:pt x="1836586" y="1622594"/>
                  </a:cubicBezTo>
                  <a:cubicBezTo>
                    <a:pt x="1839535" y="1621038"/>
                    <a:pt x="1842564" y="1619602"/>
                    <a:pt x="1845454" y="1617927"/>
                  </a:cubicBezTo>
                  <a:lnTo>
                    <a:pt x="1850914" y="1614875"/>
                  </a:lnTo>
                  <a:cubicBezTo>
                    <a:pt x="1853206" y="1613638"/>
                    <a:pt x="1855378" y="1612202"/>
                    <a:pt x="1857630" y="1610885"/>
                  </a:cubicBezTo>
                  <a:lnTo>
                    <a:pt x="1864306" y="1606836"/>
                  </a:lnTo>
                  <a:lnTo>
                    <a:pt x="1870862" y="1602567"/>
                  </a:lnTo>
                  <a:cubicBezTo>
                    <a:pt x="1888279" y="1591118"/>
                    <a:pt x="1904839" y="1578332"/>
                    <a:pt x="1920203" y="1564189"/>
                  </a:cubicBezTo>
                  <a:cubicBezTo>
                    <a:pt x="1935588" y="1550067"/>
                    <a:pt x="1949856" y="1534748"/>
                    <a:pt x="1962829" y="1518351"/>
                  </a:cubicBezTo>
                  <a:cubicBezTo>
                    <a:pt x="1975742" y="1501915"/>
                    <a:pt x="1987301" y="1484382"/>
                    <a:pt x="1997344" y="1466010"/>
                  </a:cubicBezTo>
                  <a:cubicBezTo>
                    <a:pt x="2017531" y="1429328"/>
                    <a:pt x="2031082" y="1388955"/>
                    <a:pt x="2037619" y="1347525"/>
                  </a:cubicBezTo>
                  <a:lnTo>
                    <a:pt x="2037738" y="1347585"/>
                  </a:lnTo>
                  <a:cubicBezTo>
                    <a:pt x="2040887" y="1326860"/>
                    <a:pt x="2042302" y="1305856"/>
                    <a:pt x="2041823" y="1284912"/>
                  </a:cubicBezTo>
                  <a:cubicBezTo>
                    <a:pt x="2041425" y="1263967"/>
                    <a:pt x="2039233" y="1243023"/>
                    <a:pt x="2035247" y="1222438"/>
                  </a:cubicBezTo>
                  <a:cubicBezTo>
                    <a:pt x="2027934" y="1186234"/>
                    <a:pt x="2015499" y="1151008"/>
                    <a:pt x="1997703" y="1118694"/>
                  </a:cubicBezTo>
                  <a:cubicBezTo>
                    <a:pt x="1988855" y="1102517"/>
                    <a:pt x="1978991" y="1086898"/>
                    <a:pt x="1967831" y="1072237"/>
                  </a:cubicBezTo>
                  <a:cubicBezTo>
                    <a:pt x="1966297" y="1070083"/>
                    <a:pt x="1965579" y="1069245"/>
                    <a:pt x="1964563" y="1067968"/>
                  </a:cubicBezTo>
                  <a:lnTo>
                    <a:pt x="1961673" y="1064358"/>
                  </a:lnTo>
                  <a:cubicBezTo>
                    <a:pt x="1959740" y="1061885"/>
                    <a:pt x="1957807" y="1059710"/>
                    <a:pt x="1955874" y="1057496"/>
                  </a:cubicBezTo>
                  <a:lnTo>
                    <a:pt x="1952965" y="1054165"/>
                  </a:lnTo>
                  <a:lnTo>
                    <a:pt x="1952606" y="1053746"/>
                  </a:lnTo>
                  <a:cubicBezTo>
                    <a:pt x="1952506" y="1053626"/>
                    <a:pt x="1952307" y="1053487"/>
                    <a:pt x="1952387" y="1053287"/>
                  </a:cubicBezTo>
                  <a:lnTo>
                    <a:pt x="1952766" y="1052250"/>
                  </a:lnTo>
                  <a:lnTo>
                    <a:pt x="1953523" y="1050176"/>
                  </a:lnTo>
                  <a:cubicBezTo>
                    <a:pt x="1954519" y="1047403"/>
                    <a:pt x="1955476" y="1044610"/>
                    <a:pt x="1956333" y="1041798"/>
                  </a:cubicBezTo>
                  <a:cubicBezTo>
                    <a:pt x="1956811" y="1040282"/>
                    <a:pt x="1957269" y="1038746"/>
                    <a:pt x="1957708" y="1037210"/>
                  </a:cubicBezTo>
                  <a:lnTo>
                    <a:pt x="1958365" y="1034916"/>
                  </a:lnTo>
                  <a:lnTo>
                    <a:pt x="1959182" y="1031844"/>
                  </a:lnTo>
                  <a:cubicBezTo>
                    <a:pt x="1959840" y="1029431"/>
                    <a:pt x="1960458" y="1026997"/>
                    <a:pt x="1961036" y="1024544"/>
                  </a:cubicBezTo>
                  <a:cubicBezTo>
                    <a:pt x="1961653" y="1022110"/>
                    <a:pt x="1962211" y="1019657"/>
                    <a:pt x="1962729" y="1017203"/>
                  </a:cubicBezTo>
                  <a:cubicBezTo>
                    <a:pt x="1967213" y="996638"/>
                    <a:pt x="1969804" y="975654"/>
                    <a:pt x="1970442" y="954650"/>
                  </a:cubicBezTo>
                  <a:cubicBezTo>
                    <a:pt x="1970900" y="944137"/>
                    <a:pt x="1970222" y="933645"/>
                    <a:pt x="1969923" y="923133"/>
                  </a:cubicBezTo>
                  <a:cubicBezTo>
                    <a:pt x="1969903" y="920500"/>
                    <a:pt x="1969585" y="917887"/>
                    <a:pt x="1969326" y="915274"/>
                  </a:cubicBezTo>
                  <a:lnTo>
                    <a:pt x="1968528" y="907435"/>
                  </a:lnTo>
                  <a:cubicBezTo>
                    <a:pt x="1967931" y="902229"/>
                    <a:pt x="1967592" y="896963"/>
                    <a:pt x="1966556" y="891797"/>
                  </a:cubicBezTo>
                  <a:lnTo>
                    <a:pt x="1963865" y="876238"/>
                  </a:lnTo>
                  <a:cubicBezTo>
                    <a:pt x="1963487" y="873625"/>
                    <a:pt x="1962729" y="871092"/>
                    <a:pt x="1962152" y="868538"/>
                  </a:cubicBezTo>
                  <a:lnTo>
                    <a:pt x="1960278" y="860879"/>
                  </a:lnTo>
                  <a:lnTo>
                    <a:pt x="1958405" y="853219"/>
                  </a:lnTo>
                  <a:cubicBezTo>
                    <a:pt x="1957827" y="850646"/>
                    <a:pt x="1956871" y="848173"/>
                    <a:pt x="1956133" y="845659"/>
                  </a:cubicBezTo>
                  <a:lnTo>
                    <a:pt x="1951371" y="830619"/>
                  </a:lnTo>
                  <a:cubicBezTo>
                    <a:pt x="1949577" y="825672"/>
                    <a:pt x="1947584" y="820805"/>
                    <a:pt x="1945691" y="815898"/>
                  </a:cubicBezTo>
                  <a:lnTo>
                    <a:pt x="1942802" y="808558"/>
                  </a:lnTo>
                  <a:lnTo>
                    <a:pt x="1939454" y="801417"/>
                  </a:lnTo>
                  <a:cubicBezTo>
                    <a:pt x="1937202" y="796669"/>
                    <a:pt x="1935050" y="791862"/>
                    <a:pt x="1932678" y="787175"/>
                  </a:cubicBezTo>
                  <a:lnTo>
                    <a:pt x="1925066" y="773371"/>
                  </a:lnTo>
                  <a:cubicBezTo>
                    <a:pt x="1923990" y="771496"/>
                    <a:pt x="1922993" y="769562"/>
                    <a:pt x="1921857" y="767706"/>
                  </a:cubicBezTo>
                  <a:lnTo>
                    <a:pt x="1918350" y="762221"/>
                  </a:lnTo>
                  <a:lnTo>
                    <a:pt x="1911335" y="751250"/>
                  </a:lnTo>
                  <a:cubicBezTo>
                    <a:pt x="1910200" y="749395"/>
                    <a:pt x="1908864" y="747680"/>
                    <a:pt x="1907589" y="745924"/>
                  </a:cubicBezTo>
                  <a:lnTo>
                    <a:pt x="1903743" y="740678"/>
                  </a:lnTo>
                  <a:cubicBezTo>
                    <a:pt x="1901152" y="737208"/>
                    <a:pt x="1898681" y="733637"/>
                    <a:pt x="1895971" y="730246"/>
                  </a:cubicBezTo>
                  <a:lnTo>
                    <a:pt x="1887621" y="720273"/>
                  </a:lnTo>
                  <a:cubicBezTo>
                    <a:pt x="1884831" y="716941"/>
                    <a:pt x="1882101" y="713590"/>
                    <a:pt x="1879032" y="710518"/>
                  </a:cubicBezTo>
                  <a:cubicBezTo>
                    <a:pt x="1873034" y="704275"/>
                    <a:pt x="1867255" y="697792"/>
                    <a:pt x="1860739" y="692067"/>
                  </a:cubicBezTo>
                  <a:lnTo>
                    <a:pt x="1851193" y="683231"/>
                  </a:lnTo>
                  <a:cubicBezTo>
                    <a:pt x="1847925" y="680418"/>
                    <a:pt x="1844517" y="677726"/>
                    <a:pt x="1841169" y="674973"/>
                  </a:cubicBezTo>
                  <a:lnTo>
                    <a:pt x="1836128" y="670864"/>
                  </a:lnTo>
                  <a:cubicBezTo>
                    <a:pt x="1834434" y="669488"/>
                    <a:pt x="1832780" y="668091"/>
                    <a:pt x="1830986" y="666874"/>
                  </a:cubicBezTo>
                  <a:lnTo>
                    <a:pt x="1822397" y="660731"/>
                  </a:lnTo>
                  <a:lnTo>
                    <a:pt x="1819029" y="658317"/>
                  </a:lnTo>
                  <a:cubicBezTo>
                    <a:pt x="1817874" y="657539"/>
                    <a:pt x="1816678" y="656841"/>
                    <a:pt x="1815522" y="656103"/>
                  </a:cubicBezTo>
                  <a:lnTo>
                    <a:pt x="1808507" y="651715"/>
                  </a:lnTo>
                  <a:lnTo>
                    <a:pt x="1806754" y="650618"/>
                  </a:lnTo>
                  <a:cubicBezTo>
                    <a:pt x="1806634" y="650498"/>
                    <a:pt x="1806435" y="650458"/>
                    <a:pt x="1806355" y="650299"/>
                  </a:cubicBezTo>
                  <a:cubicBezTo>
                    <a:pt x="1806315" y="650119"/>
                    <a:pt x="1806415" y="649959"/>
                    <a:pt x="1806415" y="649780"/>
                  </a:cubicBezTo>
                  <a:lnTo>
                    <a:pt x="1806594" y="648763"/>
                  </a:lnTo>
                  <a:lnTo>
                    <a:pt x="1807292" y="644674"/>
                  </a:lnTo>
                  <a:cubicBezTo>
                    <a:pt x="1807730" y="641961"/>
                    <a:pt x="1808109" y="639228"/>
                    <a:pt x="1808428" y="636475"/>
                  </a:cubicBezTo>
                  <a:cubicBezTo>
                    <a:pt x="1808707" y="634181"/>
                    <a:pt x="1808926" y="631868"/>
                    <a:pt x="1809125" y="629554"/>
                  </a:cubicBezTo>
                  <a:cubicBezTo>
                    <a:pt x="1809305" y="627579"/>
                    <a:pt x="1809564" y="623310"/>
                    <a:pt x="1809743" y="619760"/>
                  </a:cubicBezTo>
                  <a:cubicBezTo>
                    <a:pt x="1810082" y="612439"/>
                    <a:pt x="1810201" y="605099"/>
                    <a:pt x="1809942" y="597758"/>
                  </a:cubicBezTo>
                  <a:cubicBezTo>
                    <a:pt x="1809464" y="576634"/>
                    <a:pt x="1806973" y="555530"/>
                    <a:pt x="1802330" y="534905"/>
                  </a:cubicBezTo>
                  <a:cubicBezTo>
                    <a:pt x="1797627" y="514280"/>
                    <a:pt x="1790891" y="494154"/>
                    <a:pt x="1782282" y="474865"/>
                  </a:cubicBezTo>
                  <a:cubicBezTo>
                    <a:pt x="1773733" y="455556"/>
                    <a:pt x="1763152" y="437185"/>
                    <a:pt x="1750976" y="419991"/>
                  </a:cubicBezTo>
                  <a:cubicBezTo>
                    <a:pt x="1738800" y="402816"/>
                    <a:pt x="1725109" y="386699"/>
                    <a:pt x="1709964" y="372118"/>
                  </a:cubicBezTo>
                  <a:cubicBezTo>
                    <a:pt x="1686708" y="349558"/>
                    <a:pt x="1660204" y="330489"/>
                    <a:pt x="1631727" y="315209"/>
                  </a:cubicBezTo>
                  <a:cubicBezTo>
                    <a:pt x="1628120" y="313374"/>
                    <a:pt x="1624593" y="311399"/>
                    <a:pt x="1620946" y="309664"/>
                  </a:cubicBezTo>
                  <a:lnTo>
                    <a:pt x="1609986" y="304478"/>
                  </a:lnTo>
                  <a:lnTo>
                    <a:pt x="1598846" y="299710"/>
                  </a:lnTo>
                  <a:cubicBezTo>
                    <a:pt x="1595140" y="298175"/>
                    <a:pt x="1591453" y="296838"/>
                    <a:pt x="1587746" y="295402"/>
                  </a:cubicBezTo>
                  <a:lnTo>
                    <a:pt x="1584976" y="294345"/>
                  </a:lnTo>
                  <a:lnTo>
                    <a:pt x="1583063" y="293686"/>
                  </a:lnTo>
                  <a:lnTo>
                    <a:pt x="1579416" y="292450"/>
                  </a:lnTo>
                  <a:cubicBezTo>
                    <a:pt x="1576985" y="291592"/>
                    <a:pt x="1574514" y="290854"/>
                    <a:pt x="1572043" y="290136"/>
                  </a:cubicBezTo>
                  <a:lnTo>
                    <a:pt x="1568336" y="289039"/>
                  </a:lnTo>
                  <a:cubicBezTo>
                    <a:pt x="1568058" y="288919"/>
                    <a:pt x="1567659" y="288959"/>
                    <a:pt x="1567480" y="288680"/>
                  </a:cubicBezTo>
                  <a:lnTo>
                    <a:pt x="1567161" y="287762"/>
                  </a:lnTo>
                  <a:lnTo>
                    <a:pt x="1566543" y="285927"/>
                  </a:lnTo>
                  <a:cubicBezTo>
                    <a:pt x="1565706" y="283494"/>
                    <a:pt x="1564929" y="281040"/>
                    <a:pt x="1564032" y="278626"/>
                  </a:cubicBezTo>
                  <a:lnTo>
                    <a:pt x="1562418" y="274278"/>
                  </a:lnTo>
                  <a:lnTo>
                    <a:pt x="1561601" y="272104"/>
                  </a:lnTo>
                  <a:lnTo>
                    <a:pt x="1561202" y="271007"/>
                  </a:lnTo>
                  <a:lnTo>
                    <a:pt x="1560585" y="269471"/>
                  </a:lnTo>
                  <a:cubicBezTo>
                    <a:pt x="1558791" y="265063"/>
                    <a:pt x="1557037" y="260654"/>
                    <a:pt x="1555184" y="256286"/>
                  </a:cubicBezTo>
                  <a:cubicBezTo>
                    <a:pt x="1553231" y="251937"/>
                    <a:pt x="1551358" y="247569"/>
                    <a:pt x="1549365" y="243260"/>
                  </a:cubicBezTo>
                  <a:cubicBezTo>
                    <a:pt x="1547293" y="238972"/>
                    <a:pt x="1545280" y="234663"/>
                    <a:pt x="1543148" y="230415"/>
                  </a:cubicBezTo>
                  <a:cubicBezTo>
                    <a:pt x="1533802" y="211904"/>
                    <a:pt x="1523160" y="193991"/>
                    <a:pt x="1511183" y="176937"/>
                  </a:cubicBezTo>
                  <a:cubicBezTo>
                    <a:pt x="1499227" y="159882"/>
                    <a:pt x="1485915" y="143665"/>
                    <a:pt x="1471108" y="128765"/>
                  </a:cubicBezTo>
                  <a:cubicBezTo>
                    <a:pt x="1441675" y="98924"/>
                    <a:pt x="1406323" y="73931"/>
                    <a:pt x="1366407" y="58352"/>
                  </a:cubicBezTo>
                  <a:lnTo>
                    <a:pt x="1358914" y="55480"/>
                  </a:lnTo>
                  <a:lnTo>
                    <a:pt x="1351302" y="52946"/>
                  </a:lnTo>
                  <a:lnTo>
                    <a:pt x="1347496" y="51690"/>
                  </a:lnTo>
                  <a:lnTo>
                    <a:pt x="1343630" y="50593"/>
                  </a:lnTo>
                  <a:lnTo>
                    <a:pt x="1335878" y="48438"/>
                  </a:lnTo>
                  <a:cubicBezTo>
                    <a:pt x="1325455" y="45925"/>
                    <a:pt x="1314933" y="43711"/>
                    <a:pt x="1304252" y="42514"/>
                  </a:cubicBezTo>
                  <a:cubicBezTo>
                    <a:pt x="1293611" y="41098"/>
                    <a:pt x="1282830" y="40639"/>
                    <a:pt x="1272148" y="40559"/>
                  </a:cubicBezTo>
                  <a:close/>
                  <a:moveTo>
                    <a:pt x="1271829" y="7"/>
                  </a:moveTo>
                  <a:cubicBezTo>
                    <a:pt x="1274759" y="-33"/>
                    <a:pt x="1278007" y="107"/>
                    <a:pt x="1281076" y="167"/>
                  </a:cubicBezTo>
                  <a:cubicBezTo>
                    <a:pt x="1284205" y="286"/>
                    <a:pt x="1287313" y="266"/>
                    <a:pt x="1290422" y="546"/>
                  </a:cubicBezTo>
                  <a:cubicBezTo>
                    <a:pt x="1296640" y="1004"/>
                    <a:pt x="1302857" y="1403"/>
                    <a:pt x="1309035" y="2281"/>
                  </a:cubicBezTo>
                  <a:cubicBezTo>
                    <a:pt x="1321450" y="3677"/>
                    <a:pt x="1333646" y="6231"/>
                    <a:pt x="1345722" y="9163"/>
                  </a:cubicBezTo>
                  <a:lnTo>
                    <a:pt x="1354690" y="11656"/>
                  </a:lnTo>
                  <a:lnTo>
                    <a:pt x="1359153" y="12933"/>
                  </a:lnTo>
                  <a:lnTo>
                    <a:pt x="1363558" y="14369"/>
                  </a:lnTo>
                  <a:lnTo>
                    <a:pt x="1372346" y="17301"/>
                  </a:lnTo>
                  <a:lnTo>
                    <a:pt x="1380974" y="20592"/>
                  </a:lnTo>
                  <a:cubicBezTo>
                    <a:pt x="1403971" y="29469"/>
                    <a:pt x="1425414" y="41257"/>
                    <a:pt x="1445302" y="54702"/>
                  </a:cubicBezTo>
                  <a:cubicBezTo>
                    <a:pt x="1447833" y="56337"/>
                    <a:pt x="1450244" y="58113"/>
                    <a:pt x="1452655" y="59868"/>
                  </a:cubicBezTo>
                  <a:lnTo>
                    <a:pt x="1459909" y="65154"/>
                  </a:lnTo>
                  <a:cubicBezTo>
                    <a:pt x="1464532" y="68844"/>
                    <a:pt x="1469315" y="72435"/>
                    <a:pt x="1473799" y="76304"/>
                  </a:cubicBezTo>
                  <a:cubicBezTo>
                    <a:pt x="1478282" y="80154"/>
                    <a:pt x="1482806" y="83984"/>
                    <a:pt x="1487071" y="88033"/>
                  </a:cubicBezTo>
                  <a:cubicBezTo>
                    <a:pt x="1489223" y="90028"/>
                    <a:pt x="1491415" y="92003"/>
                    <a:pt x="1493507" y="94057"/>
                  </a:cubicBezTo>
                  <a:lnTo>
                    <a:pt x="1499725" y="100261"/>
                  </a:lnTo>
                  <a:cubicBezTo>
                    <a:pt x="1516225" y="116896"/>
                    <a:pt x="1530952" y="134849"/>
                    <a:pt x="1544124" y="153619"/>
                  </a:cubicBezTo>
                  <a:cubicBezTo>
                    <a:pt x="1557296" y="172409"/>
                    <a:pt x="1568934" y="192017"/>
                    <a:pt x="1579118" y="212183"/>
                  </a:cubicBezTo>
                  <a:cubicBezTo>
                    <a:pt x="1581449" y="216811"/>
                    <a:pt x="1583641" y="221498"/>
                    <a:pt x="1585893" y="226166"/>
                  </a:cubicBezTo>
                  <a:cubicBezTo>
                    <a:pt x="1588065" y="230873"/>
                    <a:pt x="1590118" y="235601"/>
                    <a:pt x="1592210" y="240328"/>
                  </a:cubicBezTo>
                  <a:cubicBezTo>
                    <a:pt x="1594223" y="245076"/>
                    <a:pt x="1596116" y="249863"/>
                    <a:pt x="1598069" y="254630"/>
                  </a:cubicBezTo>
                  <a:lnTo>
                    <a:pt x="1598726" y="256286"/>
                  </a:lnTo>
                  <a:lnTo>
                    <a:pt x="1601975" y="257523"/>
                  </a:lnTo>
                  <a:cubicBezTo>
                    <a:pt x="1605980" y="259078"/>
                    <a:pt x="1609886" y="260475"/>
                    <a:pt x="1613971" y="262170"/>
                  </a:cubicBezTo>
                  <a:lnTo>
                    <a:pt x="1626367" y="267476"/>
                  </a:lnTo>
                  <a:lnTo>
                    <a:pt x="1638562" y="273241"/>
                  </a:lnTo>
                  <a:cubicBezTo>
                    <a:pt x="1642628" y="275196"/>
                    <a:pt x="1646573" y="277370"/>
                    <a:pt x="1650579" y="279424"/>
                  </a:cubicBezTo>
                  <a:cubicBezTo>
                    <a:pt x="1682304" y="296459"/>
                    <a:pt x="1711877" y="317723"/>
                    <a:pt x="1737903" y="342955"/>
                  </a:cubicBezTo>
                  <a:cubicBezTo>
                    <a:pt x="1754842" y="359272"/>
                    <a:pt x="1770186" y="377304"/>
                    <a:pt x="1783857" y="396593"/>
                  </a:cubicBezTo>
                  <a:cubicBezTo>
                    <a:pt x="1797507" y="415882"/>
                    <a:pt x="1809424" y="436547"/>
                    <a:pt x="1819069" y="458289"/>
                  </a:cubicBezTo>
                  <a:cubicBezTo>
                    <a:pt x="1828774" y="479991"/>
                    <a:pt x="1836367" y="502711"/>
                    <a:pt x="1841668" y="525989"/>
                  </a:cubicBezTo>
                  <a:cubicBezTo>
                    <a:pt x="1846909" y="549267"/>
                    <a:pt x="1849738" y="573084"/>
                    <a:pt x="1850256" y="596881"/>
                  </a:cubicBezTo>
                  <a:cubicBezTo>
                    <a:pt x="1850535" y="605139"/>
                    <a:pt x="1850396" y="613417"/>
                    <a:pt x="1850017" y="621675"/>
                  </a:cubicBezTo>
                  <a:lnTo>
                    <a:pt x="1849659" y="627878"/>
                  </a:lnTo>
                  <a:lnTo>
                    <a:pt x="1849539" y="629434"/>
                  </a:lnTo>
                  <a:lnTo>
                    <a:pt x="1849539" y="629813"/>
                  </a:lnTo>
                  <a:cubicBezTo>
                    <a:pt x="1849539" y="629913"/>
                    <a:pt x="1849539" y="629913"/>
                    <a:pt x="1849539" y="629913"/>
                  </a:cubicBezTo>
                  <a:lnTo>
                    <a:pt x="1849539" y="630012"/>
                  </a:lnTo>
                  <a:cubicBezTo>
                    <a:pt x="1849539" y="630132"/>
                    <a:pt x="1849519" y="630292"/>
                    <a:pt x="1849499" y="630411"/>
                  </a:cubicBezTo>
                  <a:lnTo>
                    <a:pt x="1849878" y="630651"/>
                  </a:lnTo>
                  <a:lnTo>
                    <a:pt x="1855179" y="634461"/>
                  </a:lnTo>
                  <a:cubicBezTo>
                    <a:pt x="1857171" y="635837"/>
                    <a:pt x="1859025" y="637373"/>
                    <a:pt x="1860898" y="638889"/>
                  </a:cubicBezTo>
                  <a:lnTo>
                    <a:pt x="1866518" y="643457"/>
                  </a:lnTo>
                  <a:cubicBezTo>
                    <a:pt x="1870244" y="646529"/>
                    <a:pt x="1874030" y="649521"/>
                    <a:pt x="1877677" y="652672"/>
                  </a:cubicBezTo>
                  <a:lnTo>
                    <a:pt x="1888319" y="662486"/>
                  </a:lnTo>
                  <a:cubicBezTo>
                    <a:pt x="1895553" y="668889"/>
                    <a:pt x="1902029" y="676090"/>
                    <a:pt x="1908705" y="683051"/>
                  </a:cubicBezTo>
                  <a:cubicBezTo>
                    <a:pt x="1912113" y="686482"/>
                    <a:pt x="1915182" y="690212"/>
                    <a:pt x="1918290" y="693923"/>
                  </a:cubicBezTo>
                  <a:lnTo>
                    <a:pt x="1927577" y="705053"/>
                  </a:lnTo>
                  <a:cubicBezTo>
                    <a:pt x="1930586" y="708843"/>
                    <a:pt x="1933376" y="712812"/>
                    <a:pt x="1936265" y="716682"/>
                  </a:cubicBezTo>
                  <a:lnTo>
                    <a:pt x="1940550" y="722546"/>
                  </a:lnTo>
                  <a:cubicBezTo>
                    <a:pt x="1941965" y="724501"/>
                    <a:pt x="1943439" y="726416"/>
                    <a:pt x="1944715" y="728491"/>
                  </a:cubicBezTo>
                  <a:lnTo>
                    <a:pt x="1952566" y="740718"/>
                  </a:lnTo>
                  <a:lnTo>
                    <a:pt x="1956472" y="746842"/>
                  </a:lnTo>
                  <a:cubicBezTo>
                    <a:pt x="1957748" y="748896"/>
                    <a:pt x="1958863" y="751051"/>
                    <a:pt x="1960059" y="753165"/>
                  </a:cubicBezTo>
                  <a:lnTo>
                    <a:pt x="1968548" y="768584"/>
                  </a:lnTo>
                  <a:cubicBezTo>
                    <a:pt x="1971199" y="773830"/>
                    <a:pt x="1973630" y="779196"/>
                    <a:pt x="1976141" y="784502"/>
                  </a:cubicBezTo>
                  <a:lnTo>
                    <a:pt x="1979867" y="792501"/>
                  </a:lnTo>
                  <a:lnTo>
                    <a:pt x="1983116" y="800699"/>
                  </a:lnTo>
                  <a:cubicBezTo>
                    <a:pt x="1985228" y="806164"/>
                    <a:pt x="1987440" y="811630"/>
                    <a:pt x="1989453" y="817155"/>
                  </a:cubicBezTo>
                  <a:lnTo>
                    <a:pt x="1994793" y="833990"/>
                  </a:lnTo>
                  <a:cubicBezTo>
                    <a:pt x="1995630" y="836803"/>
                    <a:pt x="1996667" y="839575"/>
                    <a:pt x="1997324" y="842448"/>
                  </a:cubicBezTo>
                  <a:lnTo>
                    <a:pt x="1999437" y="851025"/>
                  </a:lnTo>
                  <a:lnTo>
                    <a:pt x="2001529" y="859602"/>
                  </a:lnTo>
                  <a:cubicBezTo>
                    <a:pt x="2002187" y="862475"/>
                    <a:pt x="2003004" y="865307"/>
                    <a:pt x="2003442" y="868219"/>
                  </a:cubicBezTo>
                  <a:lnTo>
                    <a:pt x="2006471" y="885613"/>
                  </a:lnTo>
                  <a:cubicBezTo>
                    <a:pt x="2007607" y="891398"/>
                    <a:pt x="2008026" y="897262"/>
                    <a:pt x="2008683" y="903107"/>
                  </a:cubicBezTo>
                  <a:lnTo>
                    <a:pt x="2009580" y="911883"/>
                  </a:lnTo>
                  <a:cubicBezTo>
                    <a:pt x="2009879" y="914815"/>
                    <a:pt x="2010218" y="917748"/>
                    <a:pt x="2010257" y="920680"/>
                  </a:cubicBezTo>
                  <a:cubicBezTo>
                    <a:pt x="2010636" y="932409"/>
                    <a:pt x="2011334" y="944157"/>
                    <a:pt x="2010835" y="955886"/>
                  </a:cubicBezTo>
                  <a:cubicBezTo>
                    <a:pt x="2010118" y="979364"/>
                    <a:pt x="2007229" y="1002841"/>
                    <a:pt x="2002207" y="1025840"/>
                  </a:cubicBezTo>
                  <a:cubicBezTo>
                    <a:pt x="2001629" y="1028593"/>
                    <a:pt x="2000991" y="1031326"/>
                    <a:pt x="2000313" y="1034058"/>
                  </a:cubicBezTo>
                  <a:cubicBezTo>
                    <a:pt x="1999676" y="1036791"/>
                    <a:pt x="1998978" y="1039524"/>
                    <a:pt x="1998241" y="1042237"/>
                  </a:cubicBezTo>
                  <a:lnTo>
                    <a:pt x="1997703" y="1044271"/>
                  </a:lnTo>
                  <a:lnTo>
                    <a:pt x="1997623" y="1044551"/>
                  </a:lnTo>
                  <a:lnTo>
                    <a:pt x="1997922" y="1044910"/>
                  </a:lnTo>
                  <a:lnTo>
                    <a:pt x="1998321" y="1045388"/>
                  </a:lnTo>
                  <a:cubicBezTo>
                    <a:pt x="1998620" y="1045787"/>
                    <a:pt x="1997962" y="1044870"/>
                    <a:pt x="2000074" y="1047762"/>
                  </a:cubicBezTo>
                  <a:cubicBezTo>
                    <a:pt x="2012410" y="1063979"/>
                    <a:pt x="2023350" y="1081313"/>
                    <a:pt x="2033175" y="1099245"/>
                  </a:cubicBezTo>
                  <a:cubicBezTo>
                    <a:pt x="2052903" y="1135110"/>
                    <a:pt x="2066773" y="1174286"/>
                    <a:pt x="2074884" y="1214579"/>
                  </a:cubicBezTo>
                  <a:cubicBezTo>
                    <a:pt x="2079348" y="1237478"/>
                    <a:pt x="2081779" y="1260776"/>
                    <a:pt x="2082217" y="1284054"/>
                  </a:cubicBezTo>
                  <a:lnTo>
                    <a:pt x="2082078" y="1284253"/>
                  </a:lnTo>
                  <a:cubicBezTo>
                    <a:pt x="2082596" y="1307512"/>
                    <a:pt x="2081041" y="1330850"/>
                    <a:pt x="2077534" y="1353928"/>
                  </a:cubicBezTo>
                  <a:cubicBezTo>
                    <a:pt x="2070280" y="1400026"/>
                    <a:pt x="2055175" y="1444966"/>
                    <a:pt x="2032776" y="1485678"/>
                  </a:cubicBezTo>
                  <a:cubicBezTo>
                    <a:pt x="2021616" y="1506064"/>
                    <a:pt x="2008823" y="1525492"/>
                    <a:pt x="1994515" y="1543684"/>
                  </a:cubicBezTo>
                  <a:cubicBezTo>
                    <a:pt x="1980166" y="1561836"/>
                    <a:pt x="1964364" y="1578771"/>
                    <a:pt x="1947385" y="1594349"/>
                  </a:cubicBezTo>
                  <a:cubicBezTo>
                    <a:pt x="1930426" y="1609948"/>
                    <a:pt x="1912152" y="1624050"/>
                    <a:pt x="1892942" y="1636677"/>
                  </a:cubicBezTo>
                  <a:lnTo>
                    <a:pt x="1885728" y="1641384"/>
                  </a:lnTo>
                  <a:lnTo>
                    <a:pt x="1878375" y="1645852"/>
                  </a:lnTo>
                  <a:cubicBezTo>
                    <a:pt x="1875904" y="1647308"/>
                    <a:pt x="1873472" y="1648864"/>
                    <a:pt x="1870962" y="1650241"/>
                  </a:cubicBezTo>
                  <a:lnTo>
                    <a:pt x="1869088" y="1651298"/>
                  </a:lnTo>
                  <a:lnTo>
                    <a:pt x="1868152" y="1651816"/>
                  </a:lnTo>
                  <a:lnTo>
                    <a:pt x="1867913" y="1651956"/>
                  </a:lnTo>
                  <a:cubicBezTo>
                    <a:pt x="1867833" y="1652016"/>
                    <a:pt x="1867853" y="1652016"/>
                    <a:pt x="1867853" y="1652016"/>
                  </a:cubicBezTo>
                  <a:lnTo>
                    <a:pt x="1867833" y="1652016"/>
                  </a:lnTo>
                  <a:cubicBezTo>
                    <a:pt x="1867793" y="1652056"/>
                    <a:pt x="1867634" y="1652096"/>
                    <a:pt x="1867634" y="1652096"/>
                  </a:cubicBezTo>
                  <a:lnTo>
                    <a:pt x="1867594" y="1653811"/>
                  </a:lnTo>
                  <a:lnTo>
                    <a:pt x="1866498" y="1667654"/>
                  </a:lnTo>
                  <a:lnTo>
                    <a:pt x="1865840" y="1675593"/>
                  </a:lnTo>
                  <a:cubicBezTo>
                    <a:pt x="1865561" y="1678226"/>
                    <a:pt x="1865162" y="1680859"/>
                    <a:pt x="1864824" y="1683492"/>
                  </a:cubicBezTo>
                  <a:cubicBezTo>
                    <a:pt x="1864106" y="1688758"/>
                    <a:pt x="1863429" y="1694024"/>
                    <a:pt x="1862612" y="1699270"/>
                  </a:cubicBezTo>
                  <a:cubicBezTo>
                    <a:pt x="1859005" y="1720215"/>
                    <a:pt x="1853923" y="1740880"/>
                    <a:pt x="1847367" y="1761086"/>
                  </a:cubicBezTo>
                  <a:cubicBezTo>
                    <a:pt x="1840532" y="1781173"/>
                    <a:pt x="1832501" y="1800840"/>
                    <a:pt x="1822895" y="1819690"/>
                  </a:cubicBezTo>
                  <a:cubicBezTo>
                    <a:pt x="1820544" y="1824438"/>
                    <a:pt x="1817894" y="1829005"/>
                    <a:pt x="1815383" y="1833653"/>
                  </a:cubicBezTo>
                  <a:lnTo>
                    <a:pt x="1811557" y="1840595"/>
                  </a:lnTo>
                  <a:lnTo>
                    <a:pt x="1807431" y="1847337"/>
                  </a:lnTo>
                  <a:cubicBezTo>
                    <a:pt x="1804641" y="1851805"/>
                    <a:pt x="1801991" y="1856373"/>
                    <a:pt x="1799042" y="1860741"/>
                  </a:cubicBezTo>
                  <a:lnTo>
                    <a:pt x="1790114" y="1873766"/>
                  </a:lnTo>
                  <a:cubicBezTo>
                    <a:pt x="1776703" y="1892457"/>
                    <a:pt x="1761916" y="1910090"/>
                    <a:pt x="1745974" y="1926526"/>
                  </a:cubicBezTo>
                  <a:cubicBezTo>
                    <a:pt x="1729952" y="1942863"/>
                    <a:pt x="1712634" y="1957863"/>
                    <a:pt x="1694480" y="1971646"/>
                  </a:cubicBezTo>
                  <a:cubicBezTo>
                    <a:pt x="1676366" y="1985509"/>
                    <a:pt x="1657016" y="1997597"/>
                    <a:pt x="1637088" y="2008528"/>
                  </a:cubicBezTo>
                  <a:lnTo>
                    <a:pt x="1629575" y="2012558"/>
                  </a:lnTo>
                  <a:cubicBezTo>
                    <a:pt x="1627064" y="2013894"/>
                    <a:pt x="1624553" y="2015230"/>
                    <a:pt x="1621982" y="2016427"/>
                  </a:cubicBezTo>
                  <a:lnTo>
                    <a:pt x="1606618" y="2023768"/>
                  </a:lnTo>
                  <a:cubicBezTo>
                    <a:pt x="1601457" y="2026082"/>
                    <a:pt x="1596196" y="2028236"/>
                    <a:pt x="1590975" y="2030450"/>
                  </a:cubicBezTo>
                  <a:cubicBezTo>
                    <a:pt x="1585773" y="2032744"/>
                    <a:pt x="1580433" y="2034659"/>
                    <a:pt x="1575112" y="2036614"/>
                  </a:cubicBezTo>
                  <a:cubicBezTo>
                    <a:pt x="1564530" y="2040743"/>
                    <a:pt x="1553650" y="2043934"/>
                    <a:pt x="1542849" y="2047365"/>
                  </a:cubicBezTo>
                  <a:cubicBezTo>
                    <a:pt x="1531908" y="2050257"/>
                    <a:pt x="1521008" y="2053389"/>
                    <a:pt x="1509908" y="2055563"/>
                  </a:cubicBezTo>
                  <a:cubicBezTo>
                    <a:pt x="1498868" y="2058156"/>
                    <a:pt x="1487668" y="2059772"/>
                    <a:pt x="1476529" y="2061647"/>
                  </a:cubicBezTo>
                  <a:cubicBezTo>
                    <a:pt x="1465309" y="2062944"/>
                    <a:pt x="1454130" y="2064559"/>
                    <a:pt x="1442851" y="2065158"/>
                  </a:cubicBezTo>
                  <a:lnTo>
                    <a:pt x="1434401" y="2065756"/>
                  </a:lnTo>
                  <a:lnTo>
                    <a:pt x="1430176" y="2066035"/>
                  </a:lnTo>
                  <a:lnTo>
                    <a:pt x="1425952" y="2066155"/>
                  </a:lnTo>
                  <a:lnTo>
                    <a:pt x="1409053" y="2066554"/>
                  </a:lnTo>
                  <a:cubicBezTo>
                    <a:pt x="1403453" y="2066634"/>
                    <a:pt x="1398092" y="2066454"/>
                    <a:pt x="1392612" y="2066414"/>
                  </a:cubicBezTo>
                  <a:cubicBezTo>
                    <a:pt x="1387152" y="2066334"/>
                    <a:pt x="1381672" y="2066035"/>
                    <a:pt x="1376212" y="2065856"/>
                  </a:cubicBezTo>
                  <a:cubicBezTo>
                    <a:pt x="1354331" y="2064819"/>
                    <a:pt x="1332410" y="2062644"/>
                    <a:pt x="1310529" y="2059174"/>
                  </a:cubicBezTo>
                  <a:cubicBezTo>
                    <a:pt x="1266807" y="2052272"/>
                    <a:pt x="1223205" y="2040084"/>
                    <a:pt x="1181536" y="2021354"/>
                  </a:cubicBezTo>
                  <a:cubicBezTo>
                    <a:pt x="1160731" y="2011999"/>
                    <a:pt x="1140425" y="2000988"/>
                    <a:pt x="1121015" y="1988242"/>
                  </a:cubicBezTo>
                  <a:cubicBezTo>
                    <a:pt x="1101585" y="1975536"/>
                    <a:pt x="1083192" y="1960895"/>
                    <a:pt x="1066134" y="1944698"/>
                  </a:cubicBezTo>
                  <a:cubicBezTo>
                    <a:pt x="1063922" y="1942583"/>
                    <a:pt x="1061690" y="1940489"/>
                    <a:pt x="1059518" y="1938335"/>
                  </a:cubicBezTo>
                  <a:lnTo>
                    <a:pt x="1053121" y="1931732"/>
                  </a:lnTo>
                  <a:cubicBezTo>
                    <a:pt x="1048936" y="1927524"/>
                    <a:pt x="1045050" y="1922976"/>
                    <a:pt x="1041084" y="1918527"/>
                  </a:cubicBezTo>
                  <a:lnTo>
                    <a:pt x="1033272" y="1927324"/>
                  </a:lnTo>
                  <a:lnTo>
                    <a:pt x="1024205" y="1936759"/>
                  </a:lnTo>
                  <a:cubicBezTo>
                    <a:pt x="1021196" y="1939931"/>
                    <a:pt x="1017968" y="1942843"/>
                    <a:pt x="1014839" y="1945875"/>
                  </a:cubicBezTo>
                  <a:cubicBezTo>
                    <a:pt x="1011730" y="1948927"/>
                    <a:pt x="1008462" y="1951799"/>
                    <a:pt x="1005194" y="1954652"/>
                  </a:cubicBezTo>
                  <a:cubicBezTo>
                    <a:pt x="987558" y="1970150"/>
                    <a:pt x="968686" y="1984013"/>
                    <a:pt x="948918" y="1996041"/>
                  </a:cubicBezTo>
                  <a:cubicBezTo>
                    <a:pt x="929149" y="2008049"/>
                    <a:pt x="908564" y="2018342"/>
                    <a:pt x="887540" y="2027019"/>
                  </a:cubicBezTo>
                  <a:cubicBezTo>
                    <a:pt x="845472" y="2044373"/>
                    <a:pt x="801710" y="2055324"/>
                    <a:pt x="757949" y="2061208"/>
                  </a:cubicBezTo>
                  <a:cubicBezTo>
                    <a:pt x="736048" y="2064160"/>
                    <a:pt x="714127" y="2065836"/>
                    <a:pt x="692286" y="2066394"/>
                  </a:cubicBezTo>
                  <a:lnTo>
                    <a:pt x="675925" y="2066614"/>
                  </a:lnTo>
                  <a:lnTo>
                    <a:pt x="659047" y="2066255"/>
                  </a:lnTo>
                  <a:cubicBezTo>
                    <a:pt x="656237" y="2066155"/>
                    <a:pt x="653407" y="2066155"/>
                    <a:pt x="650597" y="2065976"/>
                  </a:cubicBezTo>
                  <a:lnTo>
                    <a:pt x="642148" y="2065397"/>
                  </a:lnTo>
                  <a:lnTo>
                    <a:pt x="633698" y="2064799"/>
                  </a:lnTo>
                  <a:cubicBezTo>
                    <a:pt x="630888" y="2064619"/>
                    <a:pt x="628079" y="2064420"/>
                    <a:pt x="625269" y="2064041"/>
                  </a:cubicBezTo>
                  <a:lnTo>
                    <a:pt x="608450" y="2062046"/>
                  </a:lnTo>
                  <a:cubicBezTo>
                    <a:pt x="602850" y="2061368"/>
                    <a:pt x="597290" y="2060271"/>
                    <a:pt x="591710" y="2059393"/>
                  </a:cubicBezTo>
                  <a:lnTo>
                    <a:pt x="583341" y="2057977"/>
                  </a:lnTo>
                  <a:lnTo>
                    <a:pt x="575050" y="2056202"/>
                  </a:lnTo>
                  <a:cubicBezTo>
                    <a:pt x="569530" y="2054965"/>
                    <a:pt x="563971" y="2053928"/>
                    <a:pt x="558490" y="2052491"/>
                  </a:cubicBezTo>
                  <a:cubicBezTo>
                    <a:pt x="536490" y="2047106"/>
                    <a:pt x="514928" y="2039945"/>
                    <a:pt x="493844" y="2031587"/>
                  </a:cubicBezTo>
                  <a:cubicBezTo>
                    <a:pt x="451816" y="2014512"/>
                    <a:pt x="412000" y="1991553"/>
                    <a:pt x="376469" y="1962890"/>
                  </a:cubicBezTo>
                  <a:lnTo>
                    <a:pt x="369813" y="1957504"/>
                  </a:lnTo>
                  <a:lnTo>
                    <a:pt x="366505" y="1954791"/>
                  </a:lnTo>
                  <a:lnTo>
                    <a:pt x="363297" y="1951959"/>
                  </a:lnTo>
                  <a:lnTo>
                    <a:pt x="350503" y="1940549"/>
                  </a:lnTo>
                  <a:lnTo>
                    <a:pt x="338247" y="1928541"/>
                  </a:lnTo>
                  <a:lnTo>
                    <a:pt x="335198" y="1925529"/>
                  </a:lnTo>
                  <a:lnTo>
                    <a:pt x="332269" y="1922377"/>
                  </a:lnTo>
                  <a:lnTo>
                    <a:pt x="326430" y="1916074"/>
                  </a:lnTo>
                  <a:lnTo>
                    <a:pt x="320611" y="1909751"/>
                  </a:lnTo>
                  <a:lnTo>
                    <a:pt x="315051" y="1903168"/>
                  </a:lnTo>
                  <a:lnTo>
                    <a:pt x="309511" y="1896586"/>
                  </a:lnTo>
                  <a:lnTo>
                    <a:pt x="306761" y="1893275"/>
                  </a:lnTo>
                  <a:lnTo>
                    <a:pt x="304151" y="1889844"/>
                  </a:lnTo>
                  <a:lnTo>
                    <a:pt x="293728" y="1876100"/>
                  </a:lnTo>
                  <a:lnTo>
                    <a:pt x="283944" y="1861858"/>
                  </a:lnTo>
                  <a:cubicBezTo>
                    <a:pt x="273123" y="1845222"/>
                    <a:pt x="262960" y="1828028"/>
                    <a:pt x="254550" y="1809916"/>
                  </a:cubicBezTo>
                  <a:lnTo>
                    <a:pt x="251302" y="1803174"/>
                  </a:lnTo>
                  <a:cubicBezTo>
                    <a:pt x="250246" y="1800920"/>
                    <a:pt x="249329" y="1798586"/>
                    <a:pt x="248333" y="1796292"/>
                  </a:cubicBezTo>
                  <a:lnTo>
                    <a:pt x="242514" y="1782489"/>
                  </a:lnTo>
                  <a:lnTo>
                    <a:pt x="237392" y="1768387"/>
                  </a:lnTo>
                  <a:cubicBezTo>
                    <a:pt x="236555" y="1766033"/>
                    <a:pt x="235659" y="1763699"/>
                    <a:pt x="234881" y="1761325"/>
                  </a:cubicBezTo>
                  <a:lnTo>
                    <a:pt x="232689" y="1754144"/>
                  </a:lnTo>
                  <a:cubicBezTo>
                    <a:pt x="226512" y="1735095"/>
                    <a:pt x="222347" y="1715427"/>
                    <a:pt x="219019" y="1695680"/>
                  </a:cubicBezTo>
                  <a:cubicBezTo>
                    <a:pt x="217664" y="1685746"/>
                    <a:pt x="216129" y="1675833"/>
                    <a:pt x="215511" y="1665839"/>
                  </a:cubicBezTo>
                  <a:lnTo>
                    <a:pt x="214914" y="1658359"/>
                  </a:lnTo>
                  <a:lnTo>
                    <a:pt x="214615" y="1654609"/>
                  </a:lnTo>
                  <a:lnTo>
                    <a:pt x="214555" y="1653891"/>
                  </a:lnTo>
                  <a:lnTo>
                    <a:pt x="214555" y="1653691"/>
                  </a:lnTo>
                  <a:lnTo>
                    <a:pt x="214515" y="1652056"/>
                  </a:lnTo>
                  <a:lnTo>
                    <a:pt x="214475" y="1652056"/>
                  </a:lnTo>
                  <a:cubicBezTo>
                    <a:pt x="214435" y="1652036"/>
                    <a:pt x="214395" y="1652016"/>
                    <a:pt x="214356" y="1651996"/>
                  </a:cubicBezTo>
                  <a:cubicBezTo>
                    <a:pt x="214216" y="1651916"/>
                    <a:pt x="214575" y="1652096"/>
                    <a:pt x="213678" y="1651597"/>
                  </a:cubicBezTo>
                  <a:cubicBezTo>
                    <a:pt x="211167" y="1650221"/>
                    <a:pt x="208676" y="1648804"/>
                    <a:pt x="206225" y="1647288"/>
                  </a:cubicBezTo>
                  <a:cubicBezTo>
                    <a:pt x="201323" y="1644316"/>
                    <a:pt x="196381" y="1641384"/>
                    <a:pt x="191598" y="1638193"/>
                  </a:cubicBezTo>
                  <a:lnTo>
                    <a:pt x="184384" y="1633485"/>
                  </a:lnTo>
                  <a:lnTo>
                    <a:pt x="177330" y="1628538"/>
                  </a:lnTo>
                  <a:cubicBezTo>
                    <a:pt x="158557" y="1615274"/>
                    <a:pt x="140742" y="1600573"/>
                    <a:pt x="124301" y="1584396"/>
                  </a:cubicBezTo>
                  <a:cubicBezTo>
                    <a:pt x="107841" y="1568259"/>
                    <a:pt x="92636" y="1550765"/>
                    <a:pt x="78906" y="1532115"/>
                  </a:cubicBezTo>
                  <a:cubicBezTo>
                    <a:pt x="65215" y="1513444"/>
                    <a:pt x="53119" y="1493557"/>
                    <a:pt x="42677" y="1472772"/>
                  </a:cubicBezTo>
                  <a:cubicBezTo>
                    <a:pt x="21713" y="1431243"/>
                    <a:pt x="8261" y="1385764"/>
                    <a:pt x="2701" y="1339447"/>
                  </a:cubicBezTo>
                  <a:cubicBezTo>
                    <a:pt x="-49" y="1316268"/>
                    <a:pt x="-607" y="1292930"/>
                    <a:pt x="609" y="1269672"/>
                  </a:cubicBezTo>
                  <a:cubicBezTo>
                    <a:pt x="1825" y="1246394"/>
                    <a:pt x="5212" y="1223196"/>
                    <a:pt x="10553" y="1200476"/>
                  </a:cubicBezTo>
                  <a:cubicBezTo>
                    <a:pt x="11330" y="1196606"/>
                    <a:pt x="12426" y="1192817"/>
                    <a:pt x="13443" y="1189007"/>
                  </a:cubicBezTo>
                  <a:cubicBezTo>
                    <a:pt x="14479" y="1185197"/>
                    <a:pt x="15475" y="1181387"/>
                    <a:pt x="16571" y="1177597"/>
                  </a:cubicBezTo>
                  <a:lnTo>
                    <a:pt x="20178" y="1166327"/>
                  </a:lnTo>
                  <a:lnTo>
                    <a:pt x="21992" y="1160702"/>
                  </a:lnTo>
                  <a:cubicBezTo>
                    <a:pt x="22629" y="1158847"/>
                    <a:pt x="23347" y="1157012"/>
                    <a:pt x="24024" y="1155157"/>
                  </a:cubicBezTo>
                  <a:lnTo>
                    <a:pt x="28169" y="1144086"/>
                  </a:lnTo>
                  <a:cubicBezTo>
                    <a:pt x="29584" y="1140416"/>
                    <a:pt x="31218" y="1136825"/>
                    <a:pt x="32733" y="1133195"/>
                  </a:cubicBezTo>
                  <a:cubicBezTo>
                    <a:pt x="35702" y="1125914"/>
                    <a:pt x="39209" y="1118873"/>
                    <a:pt x="42637" y="1111792"/>
                  </a:cubicBezTo>
                  <a:cubicBezTo>
                    <a:pt x="44291" y="1108221"/>
                    <a:pt x="46264" y="1104810"/>
                    <a:pt x="48097" y="1101340"/>
                  </a:cubicBezTo>
                  <a:cubicBezTo>
                    <a:pt x="49970" y="1097889"/>
                    <a:pt x="51784" y="1094398"/>
                    <a:pt x="53757" y="1091007"/>
                  </a:cubicBezTo>
                  <a:lnTo>
                    <a:pt x="59795" y="1080914"/>
                  </a:lnTo>
                  <a:cubicBezTo>
                    <a:pt x="60811" y="1079238"/>
                    <a:pt x="61788" y="1077543"/>
                    <a:pt x="62844" y="1075887"/>
                  </a:cubicBezTo>
                  <a:lnTo>
                    <a:pt x="66072" y="1070980"/>
                  </a:lnTo>
                  <a:lnTo>
                    <a:pt x="72569" y="1061186"/>
                  </a:lnTo>
                  <a:lnTo>
                    <a:pt x="79464" y="1051672"/>
                  </a:lnTo>
                  <a:lnTo>
                    <a:pt x="82931" y="1046924"/>
                  </a:lnTo>
                  <a:lnTo>
                    <a:pt x="83728" y="1045847"/>
                  </a:lnTo>
                  <a:lnTo>
                    <a:pt x="83808" y="1045747"/>
                  </a:lnTo>
                  <a:lnTo>
                    <a:pt x="83987" y="1045528"/>
                  </a:lnTo>
                  <a:lnTo>
                    <a:pt x="84665" y="1044670"/>
                  </a:lnTo>
                  <a:cubicBezTo>
                    <a:pt x="83708" y="1041100"/>
                    <a:pt x="82752" y="1037529"/>
                    <a:pt x="81915" y="1033919"/>
                  </a:cubicBezTo>
                  <a:cubicBezTo>
                    <a:pt x="80101" y="1026499"/>
                    <a:pt x="78567" y="1019018"/>
                    <a:pt x="77212" y="1011518"/>
                  </a:cubicBezTo>
                  <a:cubicBezTo>
                    <a:pt x="73107" y="988340"/>
                    <a:pt x="71054" y="964783"/>
                    <a:pt x="71333" y="941325"/>
                  </a:cubicBezTo>
                  <a:cubicBezTo>
                    <a:pt x="71791" y="929576"/>
                    <a:pt x="71791" y="917827"/>
                    <a:pt x="73306" y="906138"/>
                  </a:cubicBezTo>
                  <a:lnTo>
                    <a:pt x="74223" y="897362"/>
                  </a:lnTo>
                  <a:cubicBezTo>
                    <a:pt x="74561" y="894430"/>
                    <a:pt x="74761" y="891497"/>
                    <a:pt x="75319" y="888605"/>
                  </a:cubicBezTo>
                  <a:lnTo>
                    <a:pt x="78328" y="871191"/>
                  </a:lnTo>
                  <a:cubicBezTo>
                    <a:pt x="79205" y="865367"/>
                    <a:pt x="80799" y="859682"/>
                    <a:pt x="82134" y="853957"/>
                  </a:cubicBezTo>
                  <a:lnTo>
                    <a:pt x="84246" y="845380"/>
                  </a:lnTo>
                  <a:lnTo>
                    <a:pt x="85303" y="841091"/>
                  </a:lnTo>
                  <a:cubicBezTo>
                    <a:pt x="85701" y="839655"/>
                    <a:pt x="86179" y="838279"/>
                    <a:pt x="86598" y="836863"/>
                  </a:cubicBezTo>
                  <a:lnTo>
                    <a:pt x="91919" y="820027"/>
                  </a:lnTo>
                  <a:cubicBezTo>
                    <a:pt x="92377" y="818631"/>
                    <a:pt x="92795" y="817215"/>
                    <a:pt x="93294" y="815839"/>
                  </a:cubicBezTo>
                  <a:lnTo>
                    <a:pt x="94888" y="811729"/>
                  </a:lnTo>
                  <a:lnTo>
                    <a:pt x="98096" y="803511"/>
                  </a:lnTo>
                  <a:cubicBezTo>
                    <a:pt x="102122" y="792441"/>
                    <a:pt x="107422" y="781949"/>
                    <a:pt x="112404" y="771297"/>
                  </a:cubicBezTo>
                  <a:cubicBezTo>
                    <a:pt x="115035" y="766051"/>
                    <a:pt x="117984" y="760964"/>
                    <a:pt x="120794" y="755818"/>
                  </a:cubicBezTo>
                  <a:lnTo>
                    <a:pt x="125079" y="748119"/>
                  </a:lnTo>
                  <a:cubicBezTo>
                    <a:pt x="126593" y="745605"/>
                    <a:pt x="128187" y="743152"/>
                    <a:pt x="129762" y="740678"/>
                  </a:cubicBezTo>
                  <a:lnTo>
                    <a:pt x="135461" y="731782"/>
                  </a:lnTo>
                  <a:lnTo>
                    <a:pt x="138331" y="727354"/>
                  </a:lnTo>
                  <a:cubicBezTo>
                    <a:pt x="139267" y="725878"/>
                    <a:pt x="140363" y="724501"/>
                    <a:pt x="141380" y="723065"/>
                  </a:cubicBezTo>
                  <a:cubicBezTo>
                    <a:pt x="145525" y="717380"/>
                    <a:pt x="149670" y="711715"/>
                    <a:pt x="153894" y="706090"/>
                  </a:cubicBezTo>
                  <a:lnTo>
                    <a:pt x="167405" y="689933"/>
                  </a:lnTo>
                  <a:cubicBezTo>
                    <a:pt x="169598" y="687200"/>
                    <a:pt x="172089" y="684707"/>
                    <a:pt x="174480" y="682154"/>
                  </a:cubicBezTo>
                  <a:lnTo>
                    <a:pt x="181734" y="674534"/>
                  </a:lnTo>
                  <a:cubicBezTo>
                    <a:pt x="186457" y="669348"/>
                    <a:pt x="191678" y="664660"/>
                    <a:pt x="196819" y="659893"/>
                  </a:cubicBezTo>
                  <a:lnTo>
                    <a:pt x="204551" y="652772"/>
                  </a:lnTo>
                  <a:cubicBezTo>
                    <a:pt x="207162" y="650458"/>
                    <a:pt x="209932" y="648304"/>
                    <a:pt x="212622" y="646070"/>
                  </a:cubicBezTo>
                  <a:lnTo>
                    <a:pt x="220772" y="639427"/>
                  </a:lnTo>
                  <a:lnTo>
                    <a:pt x="224858" y="636136"/>
                  </a:lnTo>
                  <a:lnTo>
                    <a:pt x="229122" y="633064"/>
                  </a:lnTo>
                  <a:lnTo>
                    <a:pt x="231254" y="631528"/>
                  </a:lnTo>
                  <a:lnTo>
                    <a:pt x="232311" y="630770"/>
                  </a:lnTo>
                  <a:lnTo>
                    <a:pt x="232390" y="630711"/>
                  </a:lnTo>
                  <a:lnTo>
                    <a:pt x="232709" y="630491"/>
                  </a:lnTo>
                  <a:lnTo>
                    <a:pt x="232669" y="630212"/>
                  </a:lnTo>
                  <a:lnTo>
                    <a:pt x="232669" y="629973"/>
                  </a:lnTo>
                  <a:lnTo>
                    <a:pt x="232570" y="628457"/>
                  </a:lnTo>
                  <a:lnTo>
                    <a:pt x="232350" y="624886"/>
                  </a:lnTo>
                  <a:cubicBezTo>
                    <a:pt x="232071" y="620119"/>
                    <a:pt x="231912" y="615371"/>
                    <a:pt x="231832" y="610604"/>
                  </a:cubicBezTo>
                  <a:cubicBezTo>
                    <a:pt x="231713" y="605837"/>
                    <a:pt x="231852" y="601089"/>
                    <a:pt x="231952" y="596322"/>
                  </a:cubicBezTo>
                  <a:lnTo>
                    <a:pt x="232131" y="589181"/>
                  </a:lnTo>
                  <a:lnTo>
                    <a:pt x="232570" y="582040"/>
                  </a:lnTo>
                  <a:cubicBezTo>
                    <a:pt x="234084" y="558263"/>
                    <a:pt x="237930" y="534566"/>
                    <a:pt x="244108" y="511527"/>
                  </a:cubicBezTo>
                  <a:cubicBezTo>
                    <a:pt x="250365" y="488509"/>
                    <a:pt x="258914" y="466148"/>
                    <a:pt x="269476" y="444865"/>
                  </a:cubicBezTo>
                  <a:cubicBezTo>
                    <a:pt x="279998" y="423561"/>
                    <a:pt x="292692" y="403415"/>
                    <a:pt x="307080" y="384704"/>
                  </a:cubicBezTo>
                  <a:cubicBezTo>
                    <a:pt x="321488" y="365974"/>
                    <a:pt x="337510" y="348600"/>
                    <a:pt x="355027" y="332942"/>
                  </a:cubicBezTo>
                  <a:cubicBezTo>
                    <a:pt x="375493" y="314750"/>
                    <a:pt x="397672" y="298593"/>
                    <a:pt x="421386" y="285109"/>
                  </a:cubicBezTo>
                  <a:cubicBezTo>
                    <a:pt x="433184" y="278247"/>
                    <a:pt x="445400" y="272223"/>
                    <a:pt x="457815" y="266638"/>
                  </a:cubicBezTo>
                  <a:lnTo>
                    <a:pt x="467201" y="262629"/>
                  </a:lnTo>
                  <a:lnTo>
                    <a:pt x="469552" y="261632"/>
                  </a:lnTo>
                  <a:lnTo>
                    <a:pt x="471824" y="260754"/>
                  </a:lnTo>
                  <a:lnTo>
                    <a:pt x="476348" y="259019"/>
                  </a:lnTo>
                  <a:lnTo>
                    <a:pt x="483482" y="256306"/>
                  </a:lnTo>
                  <a:lnTo>
                    <a:pt x="485734" y="250721"/>
                  </a:lnTo>
                  <a:cubicBezTo>
                    <a:pt x="492708" y="233367"/>
                    <a:pt x="500660" y="216292"/>
                    <a:pt x="509627" y="199656"/>
                  </a:cubicBezTo>
                  <a:cubicBezTo>
                    <a:pt x="520428" y="179729"/>
                    <a:pt x="532704" y="160421"/>
                    <a:pt x="546554" y="142030"/>
                  </a:cubicBezTo>
                  <a:cubicBezTo>
                    <a:pt x="560384" y="123618"/>
                    <a:pt x="575788" y="106105"/>
                    <a:pt x="593006" y="90048"/>
                  </a:cubicBezTo>
                  <a:cubicBezTo>
                    <a:pt x="610203" y="73990"/>
                    <a:pt x="628936" y="59150"/>
                    <a:pt x="649561" y="46523"/>
                  </a:cubicBezTo>
                  <a:cubicBezTo>
                    <a:pt x="670107" y="33857"/>
                    <a:pt x="692266" y="23106"/>
                    <a:pt x="715761" y="15366"/>
                  </a:cubicBezTo>
                  <a:cubicBezTo>
                    <a:pt x="727439" y="11317"/>
                    <a:pt x="739535" y="8345"/>
                    <a:pt x="751691" y="5732"/>
                  </a:cubicBezTo>
                  <a:lnTo>
                    <a:pt x="760898" y="4096"/>
                  </a:lnTo>
                  <a:lnTo>
                    <a:pt x="765501" y="3298"/>
                  </a:lnTo>
                  <a:lnTo>
                    <a:pt x="770145" y="2700"/>
                  </a:lnTo>
                  <a:lnTo>
                    <a:pt x="779431" y="1543"/>
                  </a:lnTo>
                  <a:cubicBezTo>
                    <a:pt x="782540" y="1264"/>
                    <a:pt x="785648" y="1044"/>
                    <a:pt x="788757" y="805"/>
                  </a:cubicBezTo>
                  <a:cubicBezTo>
                    <a:pt x="794975" y="226"/>
                    <a:pt x="801212" y="226"/>
                    <a:pt x="807430" y="47"/>
                  </a:cubicBezTo>
                  <a:cubicBezTo>
                    <a:pt x="809044" y="-33"/>
                    <a:pt x="810459" y="7"/>
                    <a:pt x="811913" y="47"/>
                  </a:cubicBezTo>
                  <a:lnTo>
                    <a:pt x="816258" y="147"/>
                  </a:lnTo>
                  <a:lnTo>
                    <a:pt x="824966" y="366"/>
                  </a:lnTo>
                  <a:lnTo>
                    <a:pt x="829311" y="486"/>
                  </a:lnTo>
                  <a:lnTo>
                    <a:pt x="833695" y="785"/>
                  </a:lnTo>
                  <a:lnTo>
                    <a:pt x="842463" y="1443"/>
                  </a:lnTo>
                  <a:cubicBezTo>
                    <a:pt x="845392" y="1703"/>
                    <a:pt x="848302" y="1822"/>
                    <a:pt x="851231" y="2201"/>
                  </a:cubicBezTo>
                  <a:lnTo>
                    <a:pt x="860039" y="3318"/>
                  </a:lnTo>
                  <a:cubicBezTo>
                    <a:pt x="883494" y="6390"/>
                    <a:pt x="907109" y="11776"/>
                    <a:pt x="930126" y="19914"/>
                  </a:cubicBezTo>
                  <a:cubicBezTo>
                    <a:pt x="953162" y="27993"/>
                    <a:pt x="975442" y="39163"/>
                    <a:pt x="996067" y="52727"/>
                  </a:cubicBezTo>
                  <a:cubicBezTo>
                    <a:pt x="1008522" y="60825"/>
                    <a:pt x="1020260" y="69961"/>
                    <a:pt x="1031320" y="79715"/>
                  </a:cubicBezTo>
                  <a:cubicBezTo>
                    <a:pt x="1032695" y="80932"/>
                    <a:pt x="1034149" y="82089"/>
                    <a:pt x="1035465" y="83365"/>
                  </a:cubicBezTo>
                  <a:lnTo>
                    <a:pt x="1039410" y="87195"/>
                  </a:lnTo>
                  <a:lnTo>
                    <a:pt x="1040387" y="88153"/>
                  </a:lnTo>
                  <a:lnTo>
                    <a:pt x="1040825" y="88572"/>
                  </a:lnTo>
                  <a:lnTo>
                    <a:pt x="1040865" y="88612"/>
                  </a:lnTo>
                  <a:cubicBezTo>
                    <a:pt x="1040925" y="88651"/>
                    <a:pt x="1041024" y="88771"/>
                    <a:pt x="1041024" y="88771"/>
                  </a:cubicBezTo>
                  <a:lnTo>
                    <a:pt x="1041104" y="88911"/>
                  </a:lnTo>
                  <a:lnTo>
                    <a:pt x="1041144" y="88851"/>
                  </a:lnTo>
                  <a:cubicBezTo>
                    <a:pt x="1041204" y="88751"/>
                    <a:pt x="1041323" y="88631"/>
                    <a:pt x="1041323" y="88631"/>
                  </a:cubicBezTo>
                  <a:lnTo>
                    <a:pt x="1041383" y="88592"/>
                  </a:lnTo>
                  <a:cubicBezTo>
                    <a:pt x="1041443" y="88552"/>
                    <a:pt x="1041303" y="88691"/>
                    <a:pt x="1041582" y="88412"/>
                  </a:cubicBezTo>
                  <a:lnTo>
                    <a:pt x="1042738" y="87295"/>
                  </a:lnTo>
                  <a:lnTo>
                    <a:pt x="1047342" y="82827"/>
                  </a:lnTo>
                  <a:lnTo>
                    <a:pt x="1057126" y="74429"/>
                  </a:lnTo>
                  <a:cubicBezTo>
                    <a:pt x="1063523" y="68704"/>
                    <a:pt x="1070617" y="63738"/>
                    <a:pt x="1077532" y="58591"/>
                  </a:cubicBezTo>
                  <a:cubicBezTo>
                    <a:pt x="1080940" y="55958"/>
                    <a:pt x="1084687" y="53764"/>
                    <a:pt x="1088293" y="51390"/>
                  </a:cubicBezTo>
                  <a:cubicBezTo>
                    <a:pt x="1091960" y="49097"/>
                    <a:pt x="1095547" y="46683"/>
                    <a:pt x="1099274" y="44509"/>
                  </a:cubicBezTo>
                  <a:cubicBezTo>
                    <a:pt x="1120577" y="31942"/>
                    <a:pt x="1143394" y="22268"/>
                    <a:pt x="1166610" y="15227"/>
                  </a:cubicBezTo>
                  <a:cubicBezTo>
                    <a:pt x="1189846" y="8185"/>
                    <a:pt x="1213481" y="3837"/>
                    <a:pt x="1236896" y="1663"/>
                  </a:cubicBezTo>
                  <a:cubicBezTo>
                    <a:pt x="1242735" y="1244"/>
                    <a:pt x="1248593" y="685"/>
                    <a:pt x="1254412" y="426"/>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45" name="Group 44">
            <a:extLst>
              <a:ext uri="{FF2B5EF4-FFF2-40B4-BE49-F238E27FC236}">
                <a16:creationId xmlns:a16="http://schemas.microsoft.com/office/drawing/2014/main" id="{9CCFAA48-7641-9B79-D218-C775BB871ED1}"/>
              </a:ext>
            </a:extLst>
          </p:cNvPr>
          <p:cNvGrpSpPr>
            <a:grpSpLocks noChangeAspect="1"/>
          </p:cNvGrpSpPr>
          <p:nvPr/>
        </p:nvGrpSpPr>
        <p:grpSpPr>
          <a:xfrm>
            <a:off x="6196655" y="3846871"/>
            <a:ext cx="460033" cy="592062"/>
            <a:chOff x="2522094" y="2704289"/>
            <a:chExt cx="1601119" cy="2060656"/>
          </a:xfrm>
          <a:solidFill>
            <a:schemeClr val="tx1"/>
          </a:solidFill>
        </p:grpSpPr>
        <p:sp>
          <p:nvSpPr>
            <p:cNvPr id="46" name="Freeform 4">
              <a:extLst>
                <a:ext uri="{FF2B5EF4-FFF2-40B4-BE49-F238E27FC236}">
                  <a16:creationId xmlns:a16="http://schemas.microsoft.com/office/drawing/2014/main" id="{CE511E27-66E6-A7A9-FDC8-A80552950D31}"/>
                </a:ext>
              </a:extLst>
            </p:cNvPr>
            <p:cNvSpPr/>
            <p:nvPr/>
          </p:nvSpPr>
          <p:spPr>
            <a:xfrm>
              <a:off x="3180137" y="3355984"/>
              <a:ext cx="268116" cy="268275"/>
            </a:xfrm>
            <a:custGeom>
              <a:avLst/>
              <a:gdLst>
                <a:gd name="connsiteX0" fmla="*/ 185354 w 268116"/>
                <a:gd name="connsiteY0" fmla="*/ 258089 h 268275"/>
                <a:gd name="connsiteX1" fmla="*/ 228852 w 268116"/>
                <a:gd name="connsiteY1" fmla="*/ 228988 h 268275"/>
                <a:gd name="connsiteX2" fmla="*/ 257936 w 268116"/>
                <a:gd name="connsiteY2" fmla="*/ 185464 h 268275"/>
                <a:gd name="connsiteX3" fmla="*/ 268117 w 268116"/>
                <a:gd name="connsiteY3" fmla="*/ 134138 h 268275"/>
                <a:gd name="connsiteX4" fmla="*/ 257936 w 268116"/>
                <a:gd name="connsiteY4" fmla="*/ 82812 h 268275"/>
                <a:gd name="connsiteX5" fmla="*/ 228852 w 268116"/>
                <a:gd name="connsiteY5" fmla="*/ 39288 h 268275"/>
                <a:gd name="connsiteX6" fmla="*/ 185354 w 268116"/>
                <a:gd name="connsiteY6" fmla="*/ 10186 h 268275"/>
                <a:gd name="connsiteX7" fmla="*/ 134058 w 268116"/>
                <a:gd name="connsiteY7" fmla="*/ 0 h 268275"/>
                <a:gd name="connsiteX8" fmla="*/ 82763 w 268116"/>
                <a:gd name="connsiteY8" fmla="*/ 10186 h 268275"/>
                <a:gd name="connsiteX9" fmla="*/ 39264 w 268116"/>
                <a:gd name="connsiteY9" fmla="*/ 39288 h 268275"/>
                <a:gd name="connsiteX10" fmla="*/ 10180 w 268116"/>
                <a:gd name="connsiteY10" fmla="*/ 82812 h 268275"/>
                <a:gd name="connsiteX11" fmla="*/ 0 w 268116"/>
                <a:gd name="connsiteY11" fmla="*/ 134138 h 268275"/>
                <a:gd name="connsiteX12" fmla="*/ 10180 w 268116"/>
                <a:gd name="connsiteY12" fmla="*/ 185464 h 268275"/>
                <a:gd name="connsiteX13" fmla="*/ 39264 w 268116"/>
                <a:gd name="connsiteY13" fmla="*/ 228988 h 268275"/>
                <a:gd name="connsiteX14" fmla="*/ 82763 w 268116"/>
                <a:gd name="connsiteY14" fmla="*/ 258089 h 268275"/>
                <a:gd name="connsiteX15" fmla="*/ 134058 w 268116"/>
                <a:gd name="connsiteY15" fmla="*/ 268276 h 268275"/>
                <a:gd name="connsiteX16" fmla="*/ 185354 w 268116"/>
                <a:gd name="connsiteY16" fmla="*/ 258089 h 268275"/>
                <a:gd name="connsiteX17" fmla="*/ 96881 w 268116"/>
                <a:gd name="connsiteY17" fmla="*/ 223984 h 268275"/>
                <a:gd name="connsiteX18" fmla="*/ 65355 w 268116"/>
                <a:gd name="connsiteY18" fmla="*/ 202882 h 268275"/>
                <a:gd name="connsiteX19" fmla="*/ 44266 w 268116"/>
                <a:gd name="connsiteY19" fmla="*/ 171337 h 268275"/>
                <a:gd name="connsiteX20" fmla="*/ 36902 w 268116"/>
                <a:gd name="connsiteY20" fmla="*/ 134158 h 268275"/>
                <a:gd name="connsiteX21" fmla="*/ 44266 w 268116"/>
                <a:gd name="connsiteY21" fmla="*/ 96978 h 268275"/>
                <a:gd name="connsiteX22" fmla="*/ 65355 w 268116"/>
                <a:gd name="connsiteY22" fmla="*/ 65434 h 268275"/>
                <a:gd name="connsiteX23" fmla="*/ 96881 w 268116"/>
                <a:gd name="connsiteY23" fmla="*/ 44332 h 268275"/>
                <a:gd name="connsiteX24" fmla="*/ 134039 w 268116"/>
                <a:gd name="connsiteY24" fmla="*/ 36963 h 268275"/>
                <a:gd name="connsiteX25" fmla="*/ 171196 w 268116"/>
                <a:gd name="connsiteY25" fmla="*/ 44332 h 268275"/>
                <a:gd name="connsiteX26" fmla="*/ 202722 w 268116"/>
                <a:gd name="connsiteY26" fmla="*/ 65434 h 268275"/>
                <a:gd name="connsiteX27" fmla="*/ 223811 w 268116"/>
                <a:gd name="connsiteY27" fmla="*/ 96978 h 268275"/>
                <a:gd name="connsiteX28" fmla="*/ 231176 w 268116"/>
                <a:gd name="connsiteY28" fmla="*/ 134158 h 268275"/>
                <a:gd name="connsiteX29" fmla="*/ 223811 w 268116"/>
                <a:gd name="connsiteY29" fmla="*/ 171337 h 268275"/>
                <a:gd name="connsiteX30" fmla="*/ 202722 w 268116"/>
                <a:gd name="connsiteY30" fmla="*/ 202882 h 268275"/>
                <a:gd name="connsiteX31" fmla="*/ 171196 w 268116"/>
                <a:gd name="connsiteY31" fmla="*/ 223984 h 268275"/>
                <a:gd name="connsiteX32" fmla="*/ 134039 w 268116"/>
                <a:gd name="connsiteY32" fmla="*/ 231352 h 268275"/>
                <a:gd name="connsiteX33" fmla="*/ 96881 w 268116"/>
                <a:gd name="connsiteY33" fmla="*/ 223984 h 268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68116" h="268275">
                  <a:moveTo>
                    <a:pt x="185354" y="258089"/>
                  </a:moveTo>
                  <a:cubicBezTo>
                    <a:pt x="201560" y="251390"/>
                    <a:pt x="216427" y="241421"/>
                    <a:pt x="228852" y="228988"/>
                  </a:cubicBezTo>
                  <a:cubicBezTo>
                    <a:pt x="241278" y="216555"/>
                    <a:pt x="251222" y="201680"/>
                    <a:pt x="257936" y="185464"/>
                  </a:cubicBezTo>
                  <a:cubicBezTo>
                    <a:pt x="264671" y="169249"/>
                    <a:pt x="268117" y="151733"/>
                    <a:pt x="268117" y="134138"/>
                  </a:cubicBezTo>
                  <a:cubicBezTo>
                    <a:pt x="268117" y="116523"/>
                    <a:pt x="264651" y="99007"/>
                    <a:pt x="257936" y="82812"/>
                  </a:cubicBezTo>
                  <a:cubicBezTo>
                    <a:pt x="251241" y="66596"/>
                    <a:pt x="241278" y="51720"/>
                    <a:pt x="228852" y="39288"/>
                  </a:cubicBezTo>
                  <a:cubicBezTo>
                    <a:pt x="216427" y="26855"/>
                    <a:pt x="201560" y="16905"/>
                    <a:pt x="185354" y="10186"/>
                  </a:cubicBezTo>
                  <a:cubicBezTo>
                    <a:pt x="169148" y="3448"/>
                    <a:pt x="151643" y="0"/>
                    <a:pt x="134058" y="0"/>
                  </a:cubicBezTo>
                  <a:cubicBezTo>
                    <a:pt x="116454" y="0"/>
                    <a:pt x="98949" y="3468"/>
                    <a:pt x="82763" y="10186"/>
                  </a:cubicBezTo>
                  <a:cubicBezTo>
                    <a:pt x="66557" y="16885"/>
                    <a:pt x="51690" y="26855"/>
                    <a:pt x="39264" y="39288"/>
                  </a:cubicBezTo>
                  <a:cubicBezTo>
                    <a:pt x="26839" y="51720"/>
                    <a:pt x="16895" y="66596"/>
                    <a:pt x="10180" y="82812"/>
                  </a:cubicBezTo>
                  <a:cubicBezTo>
                    <a:pt x="3446" y="99027"/>
                    <a:pt x="0" y="116543"/>
                    <a:pt x="0" y="134138"/>
                  </a:cubicBezTo>
                  <a:cubicBezTo>
                    <a:pt x="0" y="151752"/>
                    <a:pt x="3466" y="169268"/>
                    <a:pt x="10180" y="185464"/>
                  </a:cubicBezTo>
                  <a:cubicBezTo>
                    <a:pt x="16875" y="201680"/>
                    <a:pt x="26839" y="216555"/>
                    <a:pt x="39264" y="228988"/>
                  </a:cubicBezTo>
                  <a:cubicBezTo>
                    <a:pt x="51690" y="241421"/>
                    <a:pt x="66557" y="251371"/>
                    <a:pt x="82763" y="258089"/>
                  </a:cubicBezTo>
                  <a:cubicBezTo>
                    <a:pt x="98969" y="264828"/>
                    <a:pt x="116474" y="268276"/>
                    <a:pt x="134058" y="268276"/>
                  </a:cubicBezTo>
                  <a:cubicBezTo>
                    <a:pt x="151662" y="268276"/>
                    <a:pt x="169168" y="264808"/>
                    <a:pt x="185354" y="258089"/>
                  </a:cubicBezTo>
                  <a:close/>
                  <a:moveTo>
                    <a:pt x="96881" y="223984"/>
                  </a:moveTo>
                  <a:cubicBezTo>
                    <a:pt x="85185" y="219137"/>
                    <a:pt x="74374" y="211925"/>
                    <a:pt x="65355" y="202882"/>
                  </a:cubicBezTo>
                  <a:cubicBezTo>
                    <a:pt x="56337" y="193838"/>
                    <a:pt x="49110" y="183041"/>
                    <a:pt x="44266" y="171337"/>
                  </a:cubicBezTo>
                  <a:cubicBezTo>
                    <a:pt x="39402" y="159614"/>
                    <a:pt x="36921" y="147024"/>
                    <a:pt x="36902" y="134158"/>
                  </a:cubicBezTo>
                  <a:cubicBezTo>
                    <a:pt x="36921" y="121292"/>
                    <a:pt x="39422" y="108682"/>
                    <a:pt x="44266" y="96978"/>
                  </a:cubicBezTo>
                  <a:cubicBezTo>
                    <a:pt x="49110" y="85275"/>
                    <a:pt x="56317" y="74458"/>
                    <a:pt x="65355" y="65434"/>
                  </a:cubicBezTo>
                  <a:cubicBezTo>
                    <a:pt x="74394" y="56410"/>
                    <a:pt x="85185" y="49179"/>
                    <a:pt x="96881" y="44332"/>
                  </a:cubicBezTo>
                  <a:cubicBezTo>
                    <a:pt x="108598" y="39465"/>
                    <a:pt x="121180" y="36982"/>
                    <a:pt x="134039" y="36963"/>
                  </a:cubicBezTo>
                  <a:cubicBezTo>
                    <a:pt x="146897" y="36982"/>
                    <a:pt x="159500" y="39485"/>
                    <a:pt x="171196" y="44332"/>
                  </a:cubicBezTo>
                  <a:cubicBezTo>
                    <a:pt x="182893" y="49179"/>
                    <a:pt x="193703" y="56390"/>
                    <a:pt x="202722" y="65434"/>
                  </a:cubicBezTo>
                  <a:cubicBezTo>
                    <a:pt x="211741" y="74477"/>
                    <a:pt x="218967" y="85275"/>
                    <a:pt x="223811" y="96978"/>
                  </a:cubicBezTo>
                  <a:cubicBezTo>
                    <a:pt x="228675" y="108701"/>
                    <a:pt x="231156" y="121292"/>
                    <a:pt x="231176" y="134158"/>
                  </a:cubicBezTo>
                  <a:cubicBezTo>
                    <a:pt x="231156" y="147024"/>
                    <a:pt x="228655" y="159634"/>
                    <a:pt x="223811" y="171337"/>
                  </a:cubicBezTo>
                  <a:cubicBezTo>
                    <a:pt x="218967" y="183041"/>
                    <a:pt x="211760" y="193858"/>
                    <a:pt x="202722" y="202882"/>
                  </a:cubicBezTo>
                  <a:cubicBezTo>
                    <a:pt x="193684" y="211906"/>
                    <a:pt x="182893" y="219137"/>
                    <a:pt x="171196" y="223984"/>
                  </a:cubicBezTo>
                  <a:cubicBezTo>
                    <a:pt x="159480" y="228850"/>
                    <a:pt x="146897" y="231333"/>
                    <a:pt x="134039" y="231352"/>
                  </a:cubicBezTo>
                  <a:cubicBezTo>
                    <a:pt x="121180" y="231333"/>
                    <a:pt x="108578" y="228830"/>
                    <a:pt x="96881" y="223984"/>
                  </a:cubicBezTo>
                  <a:close/>
                </a:path>
              </a:pathLst>
            </a:custGeom>
            <a:grpFill/>
            <a:ln w="196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7" name="Freeform 5">
              <a:extLst>
                <a:ext uri="{FF2B5EF4-FFF2-40B4-BE49-F238E27FC236}">
                  <a16:creationId xmlns:a16="http://schemas.microsoft.com/office/drawing/2014/main" id="{6A120488-381C-18D9-3C26-E98AB80DC156}"/>
                </a:ext>
              </a:extLst>
            </p:cNvPr>
            <p:cNvSpPr/>
            <p:nvPr/>
          </p:nvSpPr>
          <p:spPr>
            <a:xfrm>
              <a:off x="2888151" y="3283399"/>
              <a:ext cx="867884" cy="1481546"/>
            </a:xfrm>
            <a:custGeom>
              <a:avLst/>
              <a:gdLst>
                <a:gd name="connsiteX0" fmla="*/ 866854 w 867884"/>
                <a:gd name="connsiteY0" fmla="*/ 1454198 h 1481546"/>
                <a:gd name="connsiteX1" fmla="*/ 509043 w 867884"/>
                <a:gd name="connsiteY1" fmla="*/ 442805 h 1481546"/>
                <a:gd name="connsiteX2" fmla="*/ 482165 w 867884"/>
                <a:gd name="connsiteY2" fmla="*/ 405724 h 1481546"/>
                <a:gd name="connsiteX3" fmla="*/ 505144 w 867884"/>
                <a:gd name="connsiteY3" fmla="*/ 397764 h 1481546"/>
                <a:gd name="connsiteX4" fmla="*/ 572154 w 867884"/>
                <a:gd name="connsiteY4" fmla="*/ 352940 h 1481546"/>
                <a:gd name="connsiteX5" fmla="*/ 616952 w 867884"/>
                <a:gd name="connsiteY5" fmla="*/ 285890 h 1481546"/>
                <a:gd name="connsiteX6" fmla="*/ 632665 w 867884"/>
                <a:gd name="connsiteY6" fmla="*/ 206743 h 1481546"/>
                <a:gd name="connsiteX7" fmla="*/ 616952 w 867884"/>
                <a:gd name="connsiteY7" fmla="*/ 127597 h 1481546"/>
                <a:gd name="connsiteX8" fmla="*/ 572154 w 867884"/>
                <a:gd name="connsiteY8" fmla="*/ 60547 h 1481546"/>
                <a:gd name="connsiteX9" fmla="*/ 505144 w 867884"/>
                <a:gd name="connsiteY9" fmla="*/ 15723 h 1481546"/>
                <a:gd name="connsiteX10" fmla="*/ 426044 w 867884"/>
                <a:gd name="connsiteY10" fmla="*/ 0 h 1481546"/>
                <a:gd name="connsiteX11" fmla="*/ 346944 w 867884"/>
                <a:gd name="connsiteY11" fmla="*/ 15723 h 1481546"/>
                <a:gd name="connsiteX12" fmla="*/ 279935 w 867884"/>
                <a:gd name="connsiteY12" fmla="*/ 60547 h 1481546"/>
                <a:gd name="connsiteX13" fmla="*/ 235137 w 867884"/>
                <a:gd name="connsiteY13" fmla="*/ 127597 h 1481546"/>
                <a:gd name="connsiteX14" fmla="*/ 219424 w 867884"/>
                <a:gd name="connsiteY14" fmla="*/ 206743 h 1481546"/>
                <a:gd name="connsiteX15" fmla="*/ 235137 w 867884"/>
                <a:gd name="connsiteY15" fmla="*/ 285890 h 1481546"/>
                <a:gd name="connsiteX16" fmla="*/ 279935 w 867884"/>
                <a:gd name="connsiteY16" fmla="*/ 352940 h 1481546"/>
                <a:gd name="connsiteX17" fmla="*/ 346944 w 867884"/>
                <a:gd name="connsiteY17" fmla="*/ 397764 h 1481546"/>
                <a:gd name="connsiteX18" fmla="*/ 381975 w 867884"/>
                <a:gd name="connsiteY18" fmla="*/ 408738 h 1481546"/>
                <a:gd name="connsiteX19" fmla="*/ 358799 w 867884"/>
                <a:gd name="connsiteY19" fmla="*/ 442785 h 1481546"/>
                <a:gd name="connsiteX20" fmla="*/ 1362 w 867884"/>
                <a:gd name="connsiteY20" fmla="*/ 1450534 h 1481546"/>
                <a:gd name="connsiteX21" fmla="*/ 8175 w 867884"/>
                <a:gd name="connsiteY21" fmla="*/ 1475970 h 1481546"/>
                <a:gd name="connsiteX22" fmla="*/ 23200 w 867884"/>
                <a:gd name="connsiteY22" fmla="*/ 1481546 h 1481546"/>
                <a:gd name="connsiteX23" fmla="*/ 34365 w 867884"/>
                <a:gd name="connsiteY23" fmla="*/ 1478670 h 1481546"/>
                <a:gd name="connsiteX24" fmla="*/ 433271 w 867884"/>
                <a:gd name="connsiteY24" fmla="*/ 1260794 h 1481546"/>
                <a:gd name="connsiteX25" fmla="*/ 841275 w 867884"/>
                <a:gd name="connsiteY25" fmla="*/ 1476325 h 1481546"/>
                <a:gd name="connsiteX26" fmla="*/ 849722 w 867884"/>
                <a:gd name="connsiteY26" fmla="*/ 1478433 h 1481546"/>
                <a:gd name="connsiteX27" fmla="*/ 865791 w 867884"/>
                <a:gd name="connsiteY27" fmla="*/ 1468759 h 1481546"/>
                <a:gd name="connsiteX28" fmla="*/ 866834 w 867884"/>
                <a:gd name="connsiteY28" fmla="*/ 1454238 h 1481546"/>
                <a:gd name="connsiteX29" fmla="*/ 866834 w 867884"/>
                <a:gd name="connsiteY29" fmla="*/ 1454238 h 1481546"/>
                <a:gd name="connsiteX30" fmla="*/ 306026 w 867884"/>
                <a:gd name="connsiteY30" fmla="*/ 326813 h 1481546"/>
                <a:gd name="connsiteX31" fmla="*/ 269223 w 867884"/>
                <a:gd name="connsiteY31" fmla="*/ 271724 h 1481546"/>
                <a:gd name="connsiteX32" fmla="*/ 256325 w 867884"/>
                <a:gd name="connsiteY32" fmla="*/ 206724 h 1481546"/>
                <a:gd name="connsiteX33" fmla="*/ 269223 w 867884"/>
                <a:gd name="connsiteY33" fmla="*/ 141724 h 1481546"/>
                <a:gd name="connsiteX34" fmla="*/ 306026 w 867884"/>
                <a:gd name="connsiteY34" fmla="*/ 86634 h 1481546"/>
                <a:gd name="connsiteX35" fmla="*/ 361083 w 867884"/>
                <a:gd name="connsiteY35" fmla="*/ 49809 h 1481546"/>
                <a:gd name="connsiteX36" fmla="*/ 426044 w 867884"/>
                <a:gd name="connsiteY36" fmla="*/ 36904 h 1481546"/>
                <a:gd name="connsiteX37" fmla="*/ 491006 w 867884"/>
                <a:gd name="connsiteY37" fmla="*/ 49809 h 1481546"/>
                <a:gd name="connsiteX38" fmla="*/ 546063 w 867884"/>
                <a:gd name="connsiteY38" fmla="*/ 86634 h 1481546"/>
                <a:gd name="connsiteX39" fmla="*/ 582866 w 867884"/>
                <a:gd name="connsiteY39" fmla="*/ 141724 h 1481546"/>
                <a:gd name="connsiteX40" fmla="*/ 595764 w 867884"/>
                <a:gd name="connsiteY40" fmla="*/ 206724 h 1481546"/>
                <a:gd name="connsiteX41" fmla="*/ 582866 w 867884"/>
                <a:gd name="connsiteY41" fmla="*/ 271724 h 1481546"/>
                <a:gd name="connsiteX42" fmla="*/ 546063 w 867884"/>
                <a:gd name="connsiteY42" fmla="*/ 326813 h 1481546"/>
                <a:gd name="connsiteX43" fmla="*/ 491006 w 867884"/>
                <a:gd name="connsiteY43" fmla="*/ 363638 h 1481546"/>
                <a:gd name="connsiteX44" fmla="*/ 426044 w 867884"/>
                <a:gd name="connsiteY44" fmla="*/ 376544 h 1481546"/>
                <a:gd name="connsiteX45" fmla="*/ 361083 w 867884"/>
                <a:gd name="connsiteY45" fmla="*/ 363638 h 1481546"/>
                <a:gd name="connsiteX46" fmla="*/ 306026 w 867884"/>
                <a:gd name="connsiteY46" fmla="*/ 326813 h 1481546"/>
                <a:gd name="connsiteX47" fmla="*/ 393002 w 867884"/>
                <a:gd name="connsiteY47" fmla="*/ 454902 h 1481546"/>
                <a:gd name="connsiteX48" fmla="*/ 433921 w 867884"/>
                <a:gd name="connsiteY48" fmla="*/ 425979 h 1481546"/>
                <a:gd name="connsiteX49" fmla="*/ 433921 w 867884"/>
                <a:gd name="connsiteY49" fmla="*/ 425979 h 1481546"/>
                <a:gd name="connsiteX50" fmla="*/ 474820 w 867884"/>
                <a:gd name="connsiteY50" fmla="*/ 454902 h 1481546"/>
                <a:gd name="connsiteX51" fmla="*/ 694909 w 867884"/>
                <a:gd name="connsiteY51" fmla="*/ 1076965 h 1481546"/>
                <a:gd name="connsiteX52" fmla="*/ 684237 w 867884"/>
                <a:gd name="connsiteY52" fmla="*/ 1082462 h 1481546"/>
                <a:gd name="connsiteX53" fmla="*/ 682248 w 867884"/>
                <a:gd name="connsiteY53" fmla="*/ 1083388 h 1481546"/>
                <a:gd name="connsiteX54" fmla="*/ 432956 w 867884"/>
                <a:gd name="connsiteY54" fmla="*/ 1219556 h 1481546"/>
                <a:gd name="connsiteX55" fmla="*/ 170865 w 867884"/>
                <a:gd name="connsiteY55" fmla="*/ 1081103 h 1481546"/>
                <a:gd name="connsiteX56" fmla="*/ 392983 w 867884"/>
                <a:gd name="connsiteY56" fmla="*/ 454902 h 1481546"/>
                <a:gd name="connsiteX57" fmla="*/ 47007 w 867884"/>
                <a:gd name="connsiteY57" fmla="*/ 1430378 h 1481546"/>
                <a:gd name="connsiteX58" fmla="*/ 158617 w 867884"/>
                <a:gd name="connsiteY58" fmla="*/ 1115681 h 1481546"/>
                <a:gd name="connsiteX59" fmla="*/ 394755 w 867884"/>
                <a:gd name="connsiteY59" fmla="*/ 1240421 h 1481546"/>
                <a:gd name="connsiteX60" fmla="*/ 47007 w 867884"/>
                <a:gd name="connsiteY60" fmla="*/ 1430358 h 1481546"/>
                <a:gd name="connsiteX61" fmla="*/ 690144 w 867884"/>
                <a:gd name="connsiteY61" fmla="*/ 1120469 h 1481546"/>
                <a:gd name="connsiteX62" fmla="*/ 690144 w 867884"/>
                <a:gd name="connsiteY62" fmla="*/ 1120509 h 1481546"/>
                <a:gd name="connsiteX63" fmla="*/ 694575 w 867884"/>
                <a:gd name="connsiteY63" fmla="*/ 1118066 h 1481546"/>
                <a:gd name="connsiteX64" fmla="*/ 699675 w 867884"/>
                <a:gd name="connsiteY64" fmla="*/ 1115287 h 1481546"/>
                <a:gd name="connsiteX65" fmla="*/ 700325 w 867884"/>
                <a:gd name="connsiteY65" fmla="*/ 1114874 h 1481546"/>
                <a:gd name="connsiteX66" fmla="*/ 707020 w 867884"/>
                <a:gd name="connsiteY66" fmla="*/ 1111150 h 1481546"/>
                <a:gd name="connsiteX67" fmla="*/ 817153 w 867884"/>
                <a:gd name="connsiteY67" fmla="*/ 1422516 h 1481546"/>
                <a:gd name="connsiteX68" fmla="*/ 471492 w 867884"/>
                <a:gd name="connsiteY68" fmla="*/ 1239909 h 1481546"/>
                <a:gd name="connsiteX69" fmla="*/ 690144 w 867884"/>
                <a:gd name="connsiteY69" fmla="*/ 1120469 h 1481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867884" h="1481546">
                  <a:moveTo>
                    <a:pt x="866854" y="1454198"/>
                  </a:moveTo>
                  <a:cubicBezTo>
                    <a:pt x="866854" y="1454198"/>
                    <a:pt x="624690" y="769539"/>
                    <a:pt x="509043" y="442805"/>
                  </a:cubicBezTo>
                  <a:cubicBezTo>
                    <a:pt x="503648" y="427555"/>
                    <a:pt x="494216" y="414866"/>
                    <a:pt x="482165" y="405724"/>
                  </a:cubicBezTo>
                  <a:cubicBezTo>
                    <a:pt x="489982" y="403517"/>
                    <a:pt x="497662" y="400877"/>
                    <a:pt x="505144" y="397764"/>
                  </a:cubicBezTo>
                  <a:cubicBezTo>
                    <a:pt x="530192" y="387380"/>
                    <a:pt x="553053" y="372051"/>
                    <a:pt x="572154" y="352940"/>
                  </a:cubicBezTo>
                  <a:cubicBezTo>
                    <a:pt x="591254" y="333828"/>
                    <a:pt x="606594" y="310952"/>
                    <a:pt x="616952" y="285890"/>
                  </a:cubicBezTo>
                  <a:cubicBezTo>
                    <a:pt x="627349" y="260848"/>
                    <a:pt x="632685" y="233658"/>
                    <a:pt x="632665" y="206743"/>
                  </a:cubicBezTo>
                  <a:cubicBezTo>
                    <a:pt x="632665" y="179829"/>
                    <a:pt x="627349" y="152639"/>
                    <a:pt x="616952" y="127597"/>
                  </a:cubicBezTo>
                  <a:cubicBezTo>
                    <a:pt x="606574" y="102534"/>
                    <a:pt x="591254" y="79659"/>
                    <a:pt x="572154" y="60547"/>
                  </a:cubicBezTo>
                  <a:cubicBezTo>
                    <a:pt x="553053" y="41435"/>
                    <a:pt x="530192" y="26087"/>
                    <a:pt x="505144" y="15723"/>
                  </a:cubicBezTo>
                  <a:cubicBezTo>
                    <a:pt x="480117" y="5320"/>
                    <a:pt x="452943" y="-20"/>
                    <a:pt x="426044" y="0"/>
                  </a:cubicBezTo>
                  <a:cubicBezTo>
                    <a:pt x="399146" y="0"/>
                    <a:pt x="371972" y="5320"/>
                    <a:pt x="346944" y="15723"/>
                  </a:cubicBezTo>
                  <a:cubicBezTo>
                    <a:pt x="321897" y="26107"/>
                    <a:pt x="299036" y="41435"/>
                    <a:pt x="279935" y="60547"/>
                  </a:cubicBezTo>
                  <a:cubicBezTo>
                    <a:pt x="260834" y="79659"/>
                    <a:pt x="245495" y="102534"/>
                    <a:pt x="235137" y="127597"/>
                  </a:cubicBezTo>
                  <a:cubicBezTo>
                    <a:pt x="224740" y="152639"/>
                    <a:pt x="219404" y="179829"/>
                    <a:pt x="219424" y="206743"/>
                  </a:cubicBezTo>
                  <a:cubicBezTo>
                    <a:pt x="219424" y="233658"/>
                    <a:pt x="224740" y="260848"/>
                    <a:pt x="235137" y="285890"/>
                  </a:cubicBezTo>
                  <a:cubicBezTo>
                    <a:pt x="245515" y="310952"/>
                    <a:pt x="260834" y="333828"/>
                    <a:pt x="279935" y="352940"/>
                  </a:cubicBezTo>
                  <a:cubicBezTo>
                    <a:pt x="299036" y="372051"/>
                    <a:pt x="321897" y="387400"/>
                    <a:pt x="346944" y="397764"/>
                  </a:cubicBezTo>
                  <a:cubicBezTo>
                    <a:pt x="358247" y="402473"/>
                    <a:pt x="370003" y="406118"/>
                    <a:pt x="381975" y="408738"/>
                  </a:cubicBezTo>
                  <a:cubicBezTo>
                    <a:pt x="371696" y="417585"/>
                    <a:pt x="363643" y="429151"/>
                    <a:pt x="358799" y="442785"/>
                  </a:cubicBezTo>
                  <a:lnTo>
                    <a:pt x="1362" y="1450534"/>
                  </a:lnTo>
                  <a:cubicBezTo>
                    <a:pt x="-1887" y="1459696"/>
                    <a:pt x="791" y="1469665"/>
                    <a:pt x="8175" y="1475970"/>
                  </a:cubicBezTo>
                  <a:cubicBezTo>
                    <a:pt x="12507" y="1479655"/>
                    <a:pt x="17824" y="1481546"/>
                    <a:pt x="23200" y="1481546"/>
                  </a:cubicBezTo>
                  <a:cubicBezTo>
                    <a:pt x="27000" y="1481546"/>
                    <a:pt x="30840" y="1480600"/>
                    <a:pt x="34365" y="1478670"/>
                  </a:cubicBezTo>
                  <a:lnTo>
                    <a:pt x="433271" y="1260794"/>
                  </a:lnTo>
                  <a:lnTo>
                    <a:pt x="841275" y="1476325"/>
                  </a:lnTo>
                  <a:cubicBezTo>
                    <a:pt x="843973" y="1477744"/>
                    <a:pt x="846867" y="1478433"/>
                    <a:pt x="849722" y="1478433"/>
                  </a:cubicBezTo>
                  <a:cubicBezTo>
                    <a:pt x="856240" y="1478433"/>
                    <a:pt x="862522" y="1474906"/>
                    <a:pt x="865791" y="1468759"/>
                  </a:cubicBezTo>
                  <a:cubicBezTo>
                    <a:pt x="868252" y="1464089"/>
                    <a:pt x="868469" y="1458848"/>
                    <a:pt x="866834" y="1454238"/>
                  </a:cubicBezTo>
                  <a:lnTo>
                    <a:pt x="866834" y="1454238"/>
                  </a:lnTo>
                  <a:close/>
                  <a:moveTo>
                    <a:pt x="306026" y="326813"/>
                  </a:moveTo>
                  <a:cubicBezTo>
                    <a:pt x="290332" y="311110"/>
                    <a:pt x="277730" y="292294"/>
                    <a:pt x="269223" y="271724"/>
                  </a:cubicBezTo>
                  <a:cubicBezTo>
                    <a:pt x="260697" y="251174"/>
                    <a:pt x="256325" y="228909"/>
                    <a:pt x="256325" y="206724"/>
                  </a:cubicBezTo>
                  <a:cubicBezTo>
                    <a:pt x="256325" y="184538"/>
                    <a:pt x="260697" y="162274"/>
                    <a:pt x="269223" y="141724"/>
                  </a:cubicBezTo>
                  <a:cubicBezTo>
                    <a:pt x="277730" y="121173"/>
                    <a:pt x="290332" y="102357"/>
                    <a:pt x="306026" y="86634"/>
                  </a:cubicBezTo>
                  <a:cubicBezTo>
                    <a:pt x="321720" y="70931"/>
                    <a:pt x="340525" y="58321"/>
                    <a:pt x="361083" y="49809"/>
                  </a:cubicBezTo>
                  <a:cubicBezTo>
                    <a:pt x="381621" y="41278"/>
                    <a:pt x="403872" y="36904"/>
                    <a:pt x="426044" y="36904"/>
                  </a:cubicBezTo>
                  <a:cubicBezTo>
                    <a:pt x="448217" y="36904"/>
                    <a:pt x="470468" y="41278"/>
                    <a:pt x="491006" y="49809"/>
                  </a:cubicBezTo>
                  <a:cubicBezTo>
                    <a:pt x="511544" y="58321"/>
                    <a:pt x="530349" y="70931"/>
                    <a:pt x="546063" y="86634"/>
                  </a:cubicBezTo>
                  <a:cubicBezTo>
                    <a:pt x="561757" y="102337"/>
                    <a:pt x="574359" y="121154"/>
                    <a:pt x="582866" y="141724"/>
                  </a:cubicBezTo>
                  <a:cubicBezTo>
                    <a:pt x="591392" y="162274"/>
                    <a:pt x="595764" y="184538"/>
                    <a:pt x="595764" y="206724"/>
                  </a:cubicBezTo>
                  <a:cubicBezTo>
                    <a:pt x="595764" y="228909"/>
                    <a:pt x="591392" y="251174"/>
                    <a:pt x="582866" y="271724"/>
                  </a:cubicBezTo>
                  <a:cubicBezTo>
                    <a:pt x="574359" y="292274"/>
                    <a:pt x="561757" y="311090"/>
                    <a:pt x="546063" y="326813"/>
                  </a:cubicBezTo>
                  <a:cubicBezTo>
                    <a:pt x="530369" y="342517"/>
                    <a:pt x="511564" y="355127"/>
                    <a:pt x="491006" y="363638"/>
                  </a:cubicBezTo>
                  <a:cubicBezTo>
                    <a:pt x="470468" y="372170"/>
                    <a:pt x="448217" y="376544"/>
                    <a:pt x="426044" y="376544"/>
                  </a:cubicBezTo>
                  <a:cubicBezTo>
                    <a:pt x="403872" y="376544"/>
                    <a:pt x="381621" y="372170"/>
                    <a:pt x="361083" y="363638"/>
                  </a:cubicBezTo>
                  <a:cubicBezTo>
                    <a:pt x="340545" y="355127"/>
                    <a:pt x="321740" y="342517"/>
                    <a:pt x="306026" y="326813"/>
                  </a:cubicBezTo>
                  <a:close/>
                  <a:moveTo>
                    <a:pt x="393002" y="454902"/>
                  </a:moveTo>
                  <a:cubicBezTo>
                    <a:pt x="400564" y="433584"/>
                    <a:pt x="419093" y="425979"/>
                    <a:pt x="433921" y="425979"/>
                  </a:cubicBezTo>
                  <a:lnTo>
                    <a:pt x="433921" y="425979"/>
                  </a:lnTo>
                  <a:cubicBezTo>
                    <a:pt x="448749" y="425979"/>
                    <a:pt x="467258" y="433584"/>
                    <a:pt x="474820" y="454902"/>
                  </a:cubicBezTo>
                  <a:cubicBezTo>
                    <a:pt x="532082" y="616684"/>
                    <a:pt x="620358" y="866242"/>
                    <a:pt x="694909" y="1076965"/>
                  </a:cubicBezTo>
                  <a:lnTo>
                    <a:pt x="684237" y="1082462"/>
                  </a:lnTo>
                  <a:cubicBezTo>
                    <a:pt x="683567" y="1082738"/>
                    <a:pt x="682898" y="1083034"/>
                    <a:pt x="682248" y="1083388"/>
                  </a:cubicBezTo>
                  <a:lnTo>
                    <a:pt x="432956" y="1219556"/>
                  </a:lnTo>
                  <a:lnTo>
                    <a:pt x="170865" y="1081103"/>
                  </a:lnTo>
                  <a:lnTo>
                    <a:pt x="392983" y="454902"/>
                  </a:lnTo>
                  <a:close/>
                  <a:moveTo>
                    <a:pt x="47007" y="1430378"/>
                  </a:moveTo>
                  <a:lnTo>
                    <a:pt x="158617" y="1115681"/>
                  </a:lnTo>
                  <a:lnTo>
                    <a:pt x="394755" y="1240421"/>
                  </a:lnTo>
                  <a:lnTo>
                    <a:pt x="47007" y="1430358"/>
                  </a:lnTo>
                  <a:close/>
                  <a:moveTo>
                    <a:pt x="690144" y="1120469"/>
                  </a:moveTo>
                  <a:lnTo>
                    <a:pt x="690144" y="1120509"/>
                  </a:lnTo>
                  <a:cubicBezTo>
                    <a:pt x="690144" y="1120509"/>
                    <a:pt x="694575" y="1118066"/>
                    <a:pt x="694575" y="1118066"/>
                  </a:cubicBezTo>
                  <a:lnTo>
                    <a:pt x="699675" y="1115287"/>
                  </a:lnTo>
                  <a:cubicBezTo>
                    <a:pt x="699891" y="1115169"/>
                    <a:pt x="700108" y="1115012"/>
                    <a:pt x="700325" y="1114874"/>
                  </a:cubicBezTo>
                  <a:lnTo>
                    <a:pt x="707020" y="1111150"/>
                  </a:lnTo>
                  <a:cubicBezTo>
                    <a:pt x="754988" y="1246765"/>
                    <a:pt x="795946" y="1362560"/>
                    <a:pt x="817153" y="1422516"/>
                  </a:cubicBezTo>
                  <a:lnTo>
                    <a:pt x="471492" y="1239909"/>
                  </a:lnTo>
                  <a:lnTo>
                    <a:pt x="690144" y="1120469"/>
                  </a:lnTo>
                  <a:close/>
                </a:path>
              </a:pathLst>
            </a:custGeom>
            <a:grpFill/>
            <a:ln w="196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8" name="Freeform 6">
              <a:extLst>
                <a:ext uri="{FF2B5EF4-FFF2-40B4-BE49-F238E27FC236}">
                  <a16:creationId xmlns:a16="http://schemas.microsoft.com/office/drawing/2014/main" id="{9358F373-AA50-B91E-1B7E-C9D09174F272}"/>
                </a:ext>
              </a:extLst>
            </p:cNvPr>
            <p:cNvSpPr/>
            <p:nvPr/>
          </p:nvSpPr>
          <p:spPr>
            <a:xfrm>
              <a:off x="2764571" y="2946872"/>
              <a:ext cx="1116154" cy="1031004"/>
            </a:xfrm>
            <a:custGeom>
              <a:avLst/>
              <a:gdLst>
                <a:gd name="connsiteX0" fmla="*/ 860649 w 1116154"/>
                <a:gd name="connsiteY0" fmla="*/ 1027905 h 1031004"/>
                <a:gd name="connsiteX1" fmla="*/ 1020011 w 1116154"/>
                <a:gd name="connsiteY1" fmla="*/ 872606 h 1031004"/>
                <a:gd name="connsiteX2" fmla="*/ 1104860 w 1116154"/>
                <a:gd name="connsiteY2" fmla="*/ 672798 h 1031004"/>
                <a:gd name="connsiteX3" fmla="*/ 952706 w 1116154"/>
                <a:gd name="connsiteY3" fmla="*/ 163554 h 1031004"/>
                <a:gd name="connsiteX4" fmla="*/ 558072 w 1116154"/>
                <a:gd name="connsiteY4" fmla="*/ 0 h 1031004"/>
                <a:gd name="connsiteX5" fmla="*/ 163459 w 1116154"/>
                <a:gd name="connsiteY5" fmla="*/ 163554 h 1031004"/>
                <a:gd name="connsiteX6" fmla="*/ 9551 w 1116154"/>
                <a:gd name="connsiteY6" fmla="*/ 663636 h 1031004"/>
                <a:gd name="connsiteX7" fmla="*/ 99875 w 1116154"/>
                <a:gd name="connsiteY7" fmla="*/ 877926 h 1031004"/>
                <a:gd name="connsiteX8" fmla="*/ 249135 w 1116154"/>
                <a:gd name="connsiteY8" fmla="*/ 1023708 h 1031004"/>
                <a:gd name="connsiteX9" fmla="*/ 278318 w 1116154"/>
                <a:gd name="connsiteY9" fmla="*/ 1014447 h 1031004"/>
                <a:gd name="connsiteX10" fmla="*/ 270816 w 1116154"/>
                <a:gd name="connsiteY10" fmla="*/ 990784 h 1031004"/>
                <a:gd name="connsiteX11" fmla="*/ 196126 w 1116154"/>
                <a:gd name="connsiteY11" fmla="*/ 930198 h 1031004"/>
                <a:gd name="connsiteX12" fmla="*/ 39384 w 1116154"/>
                <a:gd name="connsiteY12" fmla="*/ 561279 h 1031004"/>
                <a:gd name="connsiteX13" fmla="*/ 191302 w 1116154"/>
                <a:gd name="connsiteY13" fmla="*/ 191434 h 1031004"/>
                <a:gd name="connsiteX14" fmla="*/ 558072 w 1116154"/>
                <a:gd name="connsiteY14" fmla="*/ 39406 h 1031004"/>
                <a:gd name="connsiteX15" fmla="*/ 991301 w 1116154"/>
                <a:gd name="connsiteY15" fmla="*/ 272157 h 1031004"/>
                <a:gd name="connsiteX16" fmla="*/ 1066620 w 1116154"/>
                <a:gd name="connsiteY16" fmla="*/ 453819 h 1031004"/>
                <a:gd name="connsiteX17" fmla="*/ 924862 w 1116154"/>
                <a:gd name="connsiteY17" fmla="*/ 925410 h 1031004"/>
                <a:gd name="connsiteX18" fmla="*/ 839185 w 1116154"/>
                <a:gd name="connsiteY18" fmla="*/ 994804 h 1031004"/>
                <a:gd name="connsiteX19" fmla="*/ 831663 w 1116154"/>
                <a:gd name="connsiteY19" fmla="*/ 1018428 h 1031004"/>
                <a:gd name="connsiteX20" fmla="*/ 831663 w 1116154"/>
                <a:gd name="connsiteY20" fmla="*/ 1018428 h 1031004"/>
                <a:gd name="connsiteX21" fmla="*/ 860649 w 1116154"/>
                <a:gd name="connsiteY21" fmla="*/ 1027865 h 1031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16154" h="1031004">
                  <a:moveTo>
                    <a:pt x="860649" y="1027905"/>
                  </a:moveTo>
                  <a:cubicBezTo>
                    <a:pt x="921771" y="988302"/>
                    <a:pt x="975941" y="936108"/>
                    <a:pt x="1020011" y="872606"/>
                  </a:cubicBezTo>
                  <a:cubicBezTo>
                    <a:pt x="1061677" y="812590"/>
                    <a:pt x="1090702" y="744497"/>
                    <a:pt x="1104860" y="672798"/>
                  </a:cubicBezTo>
                  <a:cubicBezTo>
                    <a:pt x="1142471" y="482368"/>
                    <a:pt x="1084736" y="295702"/>
                    <a:pt x="952706" y="163554"/>
                  </a:cubicBezTo>
                  <a:cubicBezTo>
                    <a:pt x="847298" y="58084"/>
                    <a:pt x="707155" y="0"/>
                    <a:pt x="558072" y="0"/>
                  </a:cubicBezTo>
                  <a:cubicBezTo>
                    <a:pt x="408989" y="0"/>
                    <a:pt x="268866" y="58084"/>
                    <a:pt x="163459" y="163554"/>
                  </a:cubicBezTo>
                  <a:cubicBezTo>
                    <a:pt x="33535" y="293594"/>
                    <a:pt x="-24436" y="476398"/>
                    <a:pt x="9551" y="663636"/>
                  </a:cubicBezTo>
                  <a:cubicBezTo>
                    <a:pt x="23552" y="740773"/>
                    <a:pt x="54487" y="814009"/>
                    <a:pt x="99875" y="877926"/>
                  </a:cubicBezTo>
                  <a:cubicBezTo>
                    <a:pt x="141660" y="936759"/>
                    <a:pt x="192287" y="985740"/>
                    <a:pt x="249135" y="1023708"/>
                  </a:cubicBezTo>
                  <a:cubicBezTo>
                    <a:pt x="259552" y="1030663"/>
                    <a:pt x="273730" y="1026112"/>
                    <a:pt x="278318" y="1014447"/>
                  </a:cubicBezTo>
                  <a:cubicBezTo>
                    <a:pt x="281724" y="1005778"/>
                    <a:pt x="278554" y="995946"/>
                    <a:pt x="270816" y="990784"/>
                  </a:cubicBezTo>
                  <a:cubicBezTo>
                    <a:pt x="244370" y="973111"/>
                    <a:pt x="219362" y="952876"/>
                    <a:pt x="196126" y="930198"/>
                  </a:cubicBezTo>
                  <a:cubicBezTo>
                    <a:pt x="96803" y="833318"/>
                    <a:pt x="40112" y="700086"/>
                    <a:pt x="39384" y="561279"/>
                  </a:cubicBezTo>
                  <a:cubicBezTo>
                    <a:pt x="38635" y="421585"/>
                    <a:pt x="92649" y="290126"/>
                    <a:pt x="191302" y="191434"/>
                  </a:cubicBezTo>
                  <a:cubicBezTo>
                    <a:pt x="289266" y="93392"/>
                    <a:pt x="419524" y="39406"/>
                    <a:pt x="558072" y="39406"/>
                  </a:cubicBezTo>
                  <a:cubicBezTo>
                    <a:pt x="730903" y="39406"/>
                    <a:pt x="890836" y="123419"/>
                    <a:pt x="991301" y="272157"/>
                  </a:cubicBezTo>
                  <a:cubicBezTo>
                    <a:pt x="1028340" y="326991"/>
                    <a:pt x="1053998" y="388858"/>
                    <a:pt x="1066620" y="453819"/>
                  </a:cubicBezTo>
                  <a:cubicBezTo>
                    <a:pt x="1100902" y="630220"/>
                    <a:pt x="1047185" y="803015"/>
                    <a:pt x="924862" y="925410"/>
                  </a:cubicBezTo>
                  <a:cubicBezTo>
                    <a:pt x="898496" y="951792"/>
                    <a:pt x="869766" y="975002"/>
                    <a:pt x="839185" y="994804"/>
                  </a:cubicBezTo>
                  <a:cubicBezTo>
                    <a:pt x="831388" y="999867"/>
                    <a:pt x="828276" y="1009758"/>
                    <a:pt x="831663" y="1018428"/>
                  </a:cubicBezTo>
                  <a:lnTo>
                    <a:pt x="831663" y="1018428"/>
                  </a:lnTo>
                  <a:cubicBezTo>
                    <a:pt x="836173" y="1030013"/>
                    <a:pt x="850212" y="1034623"/>
                    <a:pt x="860649" y="1027865"/>
                  </a:cubicBezTo>
                  <a:close/>
                </a:path>
              </a:pathLst>
            </a:custGeom>
            <a:grpFill/>
            <a:ln w="196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9" name="Freeform 7">
              <a:extLst>
                <a:ext uri="{FF2B5EF4-FFF2-40B4-BE49-F238E27FC236}">
                  <a16:creationId xmlns:a16="http://schemas.microsoft.com/office/drawing/2014/main" id="{0D1C98E6-E632-D9A0-1BE2-F47A62537D1E}"/>
                </a:ext>
              </a:extLst>
            </p:cNvPr>
            <p:cNvSpPr/>
            <p:nvPr/>
          </p:nvSpPr>
          <p:spPr>
            <a:xfrm>
              <a:off x="2877113" y="3059474"/>
              <a:ext cx="891121" cy="810563"/>
            </a:xfrm>
            <a:custGeom>
              <a:avLst/>
              <a:gdLst>
                <a:gd name="connsiteX0" fmla="*/ 683835 w 891121"/>
                <a:gd name="connsiteY0" fmla="*/ 774780 h 810563"/>
                <a:gd name="connsiteX1" fmla="*/ 677100 w 891121"/>
                <a:gd name="connsiteY1" fmla="*/ 797951 h 810563"/>
                <a:gd name="connsiteX2" fmla="*/ 707346 w 891121"/>
                <a:gd name="connsiteY2" fmla="*/ 806699 h 810563"/>
                <a:gd name="connsiteX3" fmla="*/ 765239 w 891121"/>
                <a:gd name="connsiteY3" fmla="*/ 756378 h 810563"/>
                <a:gd name="connsiteX4" fmla="*/ 891106 w 891121"/>
                <a:gd name="connsiteY4" fmla="*/ 441898 h 810563"/>
                <a:gd name="connsiteX5" fmla="*/ 760611 w 891121"/>
                <a:gd name="connsiteY5" fmla="*/ 130572 h 810563"/>
                <a:gd name="connsiteX6" fmla="*/ 445550 w 891121"/>
                <a:gd name="connsiteY6" fmla="*/ 0 h 810563"/>
                <a:gd name="connsiteX7" fmla="*/ 127260 w 891121"/>
                <a:gd name="connsiteY7" fmla="*/ 133862 h 810563"/>
                <a:gd name="connsiteX8" fmla="*/ 15 w 891121"/>
                <a:gd name="connsiteY8" fmla="*/ 449563 h 810563"/>
                <a:gd name="connsiteX9" fmla="*/ 130509 w 891121"/>
                <a:gd name="connsiteY9" fmla="*/ 761067 h 810563"/>
                <a:gd name="connsiteX10" fmla="*/ 177906 w 891121"/>
                <a:gd name="connsiteY10" fmla="*/ 802345 h 810563"/>
                <a:gd name="connsiteX11" fmla="*/ 208270 w 891121"/>
                <a:gd name="connsiteY11" fmla="*/ 793754 h 810563"/>
                <a:gd name="connsiteX12" fmla="*/ 201831 w 891121"/>
                <a:gd name="connsiteY12" fmla="*/ 770741 h 810563"/>
                <a:gd name="connsiteX13" fmla="*/ 39378 w 891121"/>
                <a:gd name="connsiteY13" fmla="*/ 445819 h 810563"/>
                <a:gd name="connsiteX14" fmla="*/ 446830 w 891121"/>
                <a:gd name="connsiteY14" fmla="*/ 39406 h 810563"/>
                <a:gd name="connsiteX15" fmla="*/ 851723 w 891121"/>
                <a:gd name="connsiteY15" fmla="*/ 440342 h 810563"/>
                <a:gd name="connsiteX16" fmla="*/ 683874 w 891121"/>
                <a:gd name="connsiteY16" fmla="*/ 774761 h 810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91121" h="810563">
                  <a:moveTo>
                    <a:pt x="683835" y="774780"/>
                  </a:moveTo>
                  <a:cubicBezTo>
                    <a:pt x="676588" y="780061"/>
                    <a:pt x="673851" y="789577"/>
                    <a:pt x="677100" y="797951"/>
                  </a:cubicBezTo>
                  <a:cubicBezTo>
                    <a:pt x="681846" y="810128"/>
                    <a:pt x="696792" y="814403"/>
                    <a:pt x="707346" y="806699"/>
                  </a:cubicBezTo>
                  <a:cubicBezTo>
                    <a:pt x="727825" y="791764"/>
                    <a:pt x="747182" y="774958"/>
                    <a:pt x="765239" y="756378"/>
                  </a:cubicBezTo>
                  <a:cubicBezTo>
                    <a:pt x="846820" y="672364"/>
                    <a:pt x="892110" y="559033"/>
                    <a:pt x="891106" y="441898"/>
                  </a:cubicBezTo>
                  <a:cubicBezTo>
                    <a:pt x="890101" y="324272"/>
                    <a:pt x="843846" y="213856"/>
                    <a:pt x="760611" y="130572"/>
                  </a:cubicBezTo>
                  <a:cubicBezTo>
                    <a:pt x="676451" y="46381"/>
                    <a:pt x="564565" y="0"/>
                    <a:pt x="445550" y="0"/>
                  </a:cubicBezTo>
                  <a:cubicBezTo>
                    <a:pt x="326536" y="0"/>
                    <a:pt x="211755" y="47583"/>
                    <a:pt x="127260" y="133862"/>
                  </a:cubicBezTo>
                  <a:cubicBezTo>
                    <a:pt x="44911" y="217954"/>
                    <a:pt x="-950" y="331838"/>
                    <a:pt x="15" y="449563"/>
                  </a:cubicBezTo>
                  <a:cubicBezTo>
                    <a:pt x="980" y="567249"/>
                    <a:pt x="47235" y="677743"/>
                    <a:pt x="130509" y="761067"/>
                  </a:cubicBezTo>
                  <a:cubicBezTo>
                    <a:pt x="145475" y="776041"/>
                    <a:pt x="161306" y="789814"/>
                    <a:pt x="177906" y="802345"/>
                  </a:cubicBezTo>
                  <a:cubicBezTo>
                    <a:pt x="188362" y="810246"/>
                    <a:pt x="203485" y="805951"/>
                    <a:pt x="208270" y="793754"/>
                  </a:cubicBezTo>
                  <a:cubicBezTo>
                    <a:pt x="211500" y="785499"/>
                    <a:pt x="208900" y="776081"/>
                    <a:pt x="201831" y="770741"/>
                  </a:cubicBezTo>
                  <a:cubicBezTo>
                    <a:pt x="103237" y="696520"/>
                    <a:pt x="39378" y="578499"/>
                    <a:pt x="39378" y="445819"/>
                  </a:cubicBezTo>
                  <a:cubicBezTo>
                    <a:pt x="39378" y="221284"/>
                    <a:pt x="222290" y="38716"/>
                    <a:pt x="446830" y="39406"/>
                  </a:cubicBezTo>
                  <a:cubicBezTo>
                    <a:pt x="667747" y="40096"/>
                    <a:pt x="848789" y="219314"/>
                    <a:pt x="851723" y="440342"/>
                  </a:cubicBezTo>
                  <a:cubicBezTo>
                    <a:pt x="853535" y="577672"/>
                    <a:pt x="786899" y="699811"/>
                    <a:pt x="683874" y="774761"/>
                  </a:cubicBezTo>
                  <a:close/>
                </a:path>
              </a:pathLst>
            </a:custGeom>
            <a:grpFill/>
            <a:ln w="196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50" name="Freeform 9">
              <a:extLst>
                <a:ext uri="{FF2B5EF4-FFF2-40B4-BE49-F238E27FC236}">
                  <a16:creationId xmlns:a16="http://schemas.microsoft.com/office/drawing/2014/main" id="{0EED5F59-BB96-434B-2F02-2EE7C52DBD4C}"/>
                </a:ext>
              </a:extLst>
            </p:cNvPr>
            <p:cNvSpPr/>
            <p:nvPr/>
          </p:nvSpPr>
          <p:spPr>
            <a:xfrm>
              <a:off x="2522094" y="2704289"/>
              <a:ext cx="1601119" cy="1502810"/>
            </a:xfrm>
            <a:custGeom>
              <a:avLst/>
              <a:gdLst>
                <a:gd name="connsiteX0" fmla="*/ 1538186 w 1601119"/>
                <a:gd name="connsiteY0" fmla="*/ 489225 h 1502810"/>
                <a:gd name="connsiteX1" fmla="*/ 1366636 w 1601119"/>
                <a:gd name="connsiteY1" fmla="*/ 234623 h 1502810"/>
                <a:gd name="connsiteX2" fmla="*/ 1112165 w 1601119"/>
                <a:gd name="connsiteY2" fmla="*/ 62951 h 1502810"/>
                <a:gd name="connsiteX3" fmla="*/ 800550 w 1601119"/>
                <a:gd name="connsiteY3" fmla="*/ 0 h 1502810"/>
                <a:gd name="connsiteX4" fmla="*/ 488935 w 1601119"/>
                <a:gd name="connsiteY4" fmla="*/ 62951 h 1502810"/>
                <a:gd name="connsiteX5" fmla="*/ 234484 w 1601119"/>
                <a:gd name="connsiteY5" fmla="*/ 234623 h 1502810"/>
                <a:gd name="connsiteX6" fmla="*/ 62933 w 1601119"/>
                <a:gd name="connsiteY6" fmla="*/ 489225 h 1502810"/>
                <a:gd name="connsiteX7" fmla="*/ 0 w 1601119"/>
                <a:gd name="connsiteY7" fmla="*/ 801025 h 1502810"/>
                <a:gd name="connsiteX8" fmla="*/ 62933 w 1601119"/>
                <a:gd name="connsiteY8" fmla="*/ 1112825 h 1502810"/>
                <a:gd name="connsiteX9" fmla="*/ 234484 w 1601119"/>
                <a:gd name="connsiteY9" fmla="*/ 1367427 h 1502810"/>
                <a:gd name="connsiteX10" fmla="*/ 402589 w 1601119"/>
                <a:gd name="connsiteY10" fmla="*/ 1496284 h 1502810"/>
                <a:gd name="connsiteX11" fmla="*/ 430747 w 1601119"/>
                <a:gd name="connsiteY11" fmla="*/ 1486393 h 1502810"/>
                <a:gd name="connsiteX12" fmla="*/ 422142 w 1601119"/>
                <a:gd name="connsiteY12" fmla="*/ 1462080 h 1502810"/>
                <a:gd name="connsiteX13" fmla="*/ 262328 w 1601119"/>
                <a:gd name="connsiteY13" fmla="*/ 1339566 h 1502810"/>
                <a:gd name="connsiteX14" fmla="*/ 99205 w 1601119"/>
                <a:gd name="connsiteY14" fmla="*/ 1097476 h 1502810"/>
                <a:gd name="connsiteX15" fmla="*/ 39383 w 1601119"/>
                <a:gd name="connsiteY15" fmla="*/ 801025 h 1502810"/>
                <a:gd name="connsiteX16" fmla="*/ 99205 w 1601119"/>
                <a:gd name="connsiteY16" fmla="*/ 504574 h 1502810"/>
                <a:gd name="connsiteX17" fmla="*/ 262328 w 1601119"/>
                <a:gd name="connsiteY17" fmla="*/ 262483 h 1502810"/>
                <a:gd name="connsiteX18" fmla="*/ 504275 w 1601119"/>
                <a:gd name="connsiteY18" fmla="*/ 99244 h 1502810"/>
                <a:gd name="connsiteX19" fmla="*/ 800550 w 1601119"/>
                <a:gd name="connsiteY19" fmla="*/ 39406 h 1502810"/>
                <a:gd name="connsiteX20" fmla="*/ 1096825 w 1601119"/>
                <a:gd name="connsiteY20" fmla="*/ 99244 h 1502810"/>
                <a:gd name="connsiteX21" fmla="*/ 1338792 w 1601119"/>
                <a:gd name="connsiteY21" fmla="*/ 262483 h 1502810"/>
                <a:gd name="connsiteX22" fmla="*/ 1501915 w 1601119"/>
                <a:gd name="connsiteY22" fmla="*/ 504574 h 1502810"/>
                <a:gd name="connsiteX23" fmla="*/ 1561717 w 1601119"/>
                <a:gd name="connsiteY23" fmla="*/ 801025 h 1502810"/>
                <a:gd name="connsiteX24" fmla="*/ 1501915 w 1601119"/>
                <a:gd name="connsiteY24" fmla="*/ 1097476 h 1502810"/>
                <a:gd name="connsiteX25" fmla="*/ 1338792 w 1601119"/>
                <a:gd name="connsiteY25" fmla="*/ 1339566 h 1502810"/>
                <a:gd name="connsiteX26" fmla="*/ 1172243 w 1601119"/>
                <a:gd name="connsiteY26" fmla="*/ 1465863 h 1502810"/>
                <a:gd name="connsiteX27" fmla="*/ 1163441 w 1601119"/>
                <a:gd name="connsiteY27" fmla="*/ 1490255 h 1502810"/>
                <a:gd name="connsiteX28" fmla="*/ 1191482 w 1601119"/>
                <a:gd name="connsiteY28" fmla="*/ 1500284 h 1502810"/>
                <a:gd name="connsiteX29" fmla="*/ 1366655 w 1601119"/>
                <a:gd name="connsiteY29" fmla="*/ 1367446 h 1502810"/>
                <a:gd name="connsiteX30" fmla="*/ 1538206 w 1601119"/>
                <a:gd name="connsiteY30" fmla="*/ 1112844 h 1502810"/>
                <a:gd name="connsiteX31" fmla="*/ 1601120 w 1601119"/>
                <a:gd name="connsiteY31" fmla="*/ 801044 h 1502810"/>
                <a:gd name="connsiteX32" fmla="*/ 1538206 w 1601119"/>
                <a:gd name="connsiteY32" fmla="*/ 489245 h 150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601119" h="1502810">
                  <a:moveTo>
                    <a:pt x="1538186" y="489225"/>
                  </a:moveTo>
                  <a:cubicBezTo>
                    <a:pt x="1497858" y="393843"/>
                    <a:pt x="1440143" y="308174"/>
                    <a:pt x="1366636" y="234623"/>
                  </a:cubicBezTo>
                  <a:cubicBezTo>
                    <a:pt x="1293108" y="161052"/>
                    <a:pt x="1207510" y="103303"/>
                    <a:pt x="1112165" y="62951"/>
                  </a:cubicBezTo>
                  <a:cubicBezTo>
                    <a:pt x="1013472" y="21181"/>
                    <a:pt x="908616" y="0"/>
                    <a:pt x="800550" y="0"/>
                  </a:cubicBezTo>
                  <a:cubicBezTo>
                    <a:pt x="692484" y="0"/>
                    <a:pt x="587648" y="21181"/>
                    <a:pt x="488935" y="62951"/>
                  </a:cubicBezTo>
                  <a:cubicBezTo>
                    <a:pt x="393609" y="103303"/>
                    <a:pt x="307992" y="161052"/>
                    <a:pt x="234484" y="234623"/>
                  </a:cubicBezTo>
                  <a:cubicBezTo>
                    <a:pt x="160976" y="308174"/>
                    <a:pt x="103242" y="393843"/>
                    <a:pt x="62933" y="489225"/>
                  </a:cubicBezTo>
                  <a:cubicBezTo>
                    <a:pt x="21168" y="587996"/>
                    <a:pt x="0" y="692895"/>
                    <a:pt x="0" y="801025"/>
                  </a:cubicBezTo>
                  <a:cubicBezTo>
                    <a:pt x="0" y="909155"/>
                    <a:pt x="21168" y="1014053"/>
                    <a:pt x="62933" y="1112825"/>
                  </a:cubicBezTo>
                  <a:cubicBezTo>
                    <a:pt x="103242" y="1208207"/>
                    <a:pt x="160976" y="1293875"/>
                    <a:pt x="234484" y="1367427"/>
                  </a:cubicBezTo>
                  <a:cubicBezTo>
                    <a:pt x="285051" y="1418043"/>
                    <a:pt x="341349" y="1461154"/>
                    <a:pt x="402589" y="1496284"/>
                  </a:cubicBezTo>
                  <a:cubicBezTo>
                    <a:pt x="413025" y="1502274"/>
                    <a:pt x="426336" y="1497604"/>
                    <a:pt x="430747" y="1486393"/>
                  </a:cubicBezTo>
                  <a:cubicBezTo>
                    <a:pt x="434331" y="1477271"/>
                    <a:pt x="430629" y="1466946"/>
                    <a:pt x="422142" y="1462080"/>
                  </a:cubicBezTo>
                  <a:cubicBezTo>
                    <a:pt x="363935" y="1428683"/>
                    <a:pt x="310394" y="1387681"/>
                    <a:pt x="262328" y="1339566"/>
                  </a:cubicBezTo>
                  <a:cubicBezTo>
                    <a:pt x="192423" y="1269621"/>
                    <a:pt x="137544" y="1188169"/>
                    <a:pt x="99205" y="1097476"/>
                  </a:cubicBezTo>
                  <a:cubicBezTo>
                    <a:pt x="59507" y="1003591"/>
                    <a:pt x="39383" y="903855"/>
                    <a:pt x="39383" y="801025"/>
                  </a:cubicBezTo>
                  <a:cubicBezTo>
                    <a:pt x="39383" y="698195"/>
                    <a:pt x="59507" y="598458"/>
                    <a:pt x="99205" y="504574"/>
                  </a:cubicBezTo>
                  <a:cubicBezTo>
                    <a:pt x="137544" y="413881"/>
                    <a:pt x="192423" y="332429"/>
                    <a:pt x="262328" y="262483"/>
                  </a:cubicBezTo>
                  <a:cubicBezTo>
                    <a:pt x="332232" y="192538"/>
                    <a:pt x="413636" y="137606"/>
                    <a:pt x="504275" y="99244"/>
                  </a:cubicBezTo>
                  <a:cubicBezTo>
                    <a:pt x="598104" y="59542"/>
                    <a:pt x="697801" y="39406"/>
                    <a:pt x="800550" y="39406"/>
                  </a:cubicBezTo>
                  <a:cubicBezTo>
                    <a:pt x="903299" y="39406"/>
                    <a:pt x="1002996" y="59542"/>
                    <a:pt x="1096825" y="99244"/>
                  </a:cubicBezTo>
                  <a:cubicBezTo>
                    <a:pt x="1187464" y="137606"/>
                    <a:pt x="1268868" y="192538"/>
                    <a:pt x="1338792" y="262483"/>
                  </a:cubicBezTo>
                  <a:cubicBezTo>
                    <a:pt x="1408696" y="332429"/>
                    <a:pt x="1463576" y="413881"/>
                    <a:pt x="1501915" y="504574"/>
                  </a:cubicBezTo>
                  <a:cubicBezTo>
                    <a:pt x="1541593" y="598458"/>
                    <a:pt x="1561717" y="698195"/>
                    <a:pt x="1561717" y="801025"/>
                  </a:cubicBezTo>
                  <a:cubicBezTo>
                    <a:pt x="1561717" y="903855"/>
                    <a:pt x="1541593" y="1003591"/>
                    <a:pt x="1501915" y="1097476"/>
                  </a:cubicBezTo>
                  <a:cubicBezTo>
                    <a:pt x="1463576" y="1188169"/>
                    <a:pt x="1408696" y="1269621"/>
                    <a:pt x="1338792" y="1339566"/>
                  </a:cubicBezTo>
                  <a:cubicBezTo>
                    <a:pt x="1288855" y="1389533"/>
                    <a:pt x="1233070" y="1431816"/>
                    <a:pt x="1172243" y="1465863"/>
                  </a:cubicBezTo>
                  <a:cubicBezTo>
                    <a:pt x="1163638" y="1470670"/>
                    <a:pt x="1159857" y="1481054"/>
                    <a:pt x="1163441" y="1490255"/>
                  </a:cubicBezTo>
                  <a:cubicBezTo>
                    <a:pt x="1167793" y="1501427"/>
                    <a:pt x="1181006" y="1506135"/>
                    <a:pt x="1191482" y="1500284"/>
                  </a:cubicBezTo>
                  <a:cubicBezTo>
                    <a:pt x="1255478" y="1464444"/>
                    <a:pt x="1314139" y="1419974"/>
                    <a:pt x="1366655" y="1367446"/>
                  </a:cubicBezTo>
                  <a:cubicBezTo>
                    <a:pt x="1440163" y="1293895"/>
                    <a:pt x="1497878" y="1208226"/>
                    <a:pt x="1538206" y="1112844"/>
                  </a:cubicBezTo>
                  <a:cubicBezTo>
                    <a:pt x="1579951" y="1014073"/>
                    <a:pt x="1601120" y="909174"/>
                    <a:pt x="1601120" y="801044"/>
                  </a:cubicBezTo>
                  <a:cubicBezTo>
                    <a:pt x="1601120" y="692915"/>
                    <a:pt x="1579951" y="588016"/>
                    <a:pt x="1538206" y="489245"/>
                  </a:cubicBezTo>
                  <a:close/>
                </a:path>
              </a:pathLst>
            </a:custGeom>
            <a:grpFill/>
            <a:ln w="1968"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51" name="Group 50">
            <a:extLst>
              <a:ext uri="{FF2B5EF4-FFF2-40B4-BE49-F238E27FC236}">
                <a16:creationId xmlns:a16="http://schemas.microsoft.com/office/drawing/2014/main" id="{EB8DBBAB-EA67-1763-E44F-B6534FC2964C}"/>
              </a:ext>
            </a:extLst>
          </p:cNvPr>
          <p:cNvGrpSpPr/>
          <p:nvPr/>
        </p:nvGrpSpPr>
        <p:grpSpPr>
          <a:xfrm>
            <a:off x="5988589" y="5128124"/>
            <a:ext cx="922624" cy="982449"/>
            <a:chOff x="6067101" y="4814906"/>
            <a:chExt cx="936399" cy="997119"/>
          </a:xfrm>
          <a:solidFill>
            <a:schemeClr val="tx1"/>
          </a:solidFill>
        </p:grpSpPr>
        <p:sp>
          <p:nvSpPr>
            <p:cNvPr id="52" name="Arc 51">
              <a:extLst>
                <a:ext uri="{FF2B5EF4-FFF2-40B4-BE49-F238E27FC236}">
                  <a16:creationId xmlns:a16="http://schemas.microsoft.com/office/drawing/2014/main" id="{70E1DFC7-5BEF-609C-6F86-7A0B2FDEB2BA}"/>
                </a:ext>
              </a:extLst>
            </p:cNvPr>
            <p:cNvSpPr>
              <a:spLocks noChangeAspect="1"/>
            </p:cNvSpPr>
            <p:nvPr/>
          </p:nvSpPr>
          <p:spPr>
            <a:xfrm>
              <a:off x="6096354" y="4916052"/>
              <a:ext cx="853520" cy="853517"/>
            </a:xfrm>
            <a:prstGeom prst="arc">
              <a:avLst>
                <a:gd name="adj1" fmla="val 16996591"/>
                <a:gd name="adj2" fmla="val 18736101"/>
              </a:avLst>
            </a:prstGeom>
            <a:noFill/>
            <a:ln w="127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sp>
          <p:nvSpPr>
            <p:cNvPr id="53" name="Arc 52">
              <a:extLst>
                <a:ext uri="{FF2B5EF4-FFF2-40B4-BE49-F238E27FC236}">
                  <a16:creationId xmlns:a16="http://schemas.microsoft.com/office/drawing/2014/main" id="{33BCDB89-D842-B7EC-4975-6385C0B1F59A}"/>
                </a:ext>
              </a:extLst>
            </p:cNvPr>
            <p:cNvSpPr>
              <a:spLocks noChangeAspect="1"/>
            </p:cNvSpPr>
            <p:nvPr/>
          </p:nvSpPr>
          <p:spPr>
            <a:xfrm>
              <a:off x="6096354" y="4916052"/>
              <a:ext cx="853520" cy="853517"/>
            </a:xfrm>
            <a:prstGeom prst="arc">
              <a:avLst>
                <a:gd name="adj1" fmla="val 20839140"/>
                <a:gd name="adj2" fmla="val 376965"/>
              </a:avLst>
            </a:prstGeom>
            <a:noFill/>
            <a:ln w="127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sp>
          <p:nvSpPr>
            <p:cNvPr id="54" name="Arc 53">
              <a:extLst>
                <a:ext uri="{FF2B5EF4-FFF2-40B4-BE49-F238E27FC236}">
                  <a16:creationId xmlns:a16="http://schemas.microsoft.com/office/drawing/2014/main" id="{1CFAE6C0-2B66-CFAB-CCBD-F876B00479CB}"/>
                </a:ext>
              </a:extLst>
            </p:cNvPr>
            <p:cNvSpPr>
              <a:spLocks noChangeAspect="1"/>
            </p:cNvSpPr>
            <p:nvPr/>
          </p:nvSpPr>
          <p:spPr>
            <a:xfrm>
              <a:off x="6096354" y="4916052"/>
              <a:ext cx="853520" cy="853517"/>
            </a:xfrm>
            <a:prstGeom prst="arc">
              <a:avLst>
                <a:gd name="adj1" fmla="val 2820625"/>
                <a:gd name="adj2" fmla="val 4563614"/>
              </a:avLst>
            </a:prstGeom>
            <a:noFill/>
            <a:ln w="127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sp>
          <p:nvSpPr>
            <p:cNvPr id="55" name="Arc 54">
              <a:extLst>
                <a:ext uri="{FF2B5EF4-FFF2-40B4-BE49-F238E27FC236}">
                  <a16:creationId xmlns:a16="http://schemas.microsoft.com/office/drawing/2014/main" id="{91CEC071-4116-75D1-BF7E-F6163BC9AD51}"/>
                </a:ext>
              </a:extLst>
            </p:cNvPr>
            <p:cNvSpPr>
              <a:spLocks noChangeAspect="1"/>
            </p:cNvSpPr>
            <p:nvPr/>
          </p:nvSpPr>
          <p:spPr>
            <a:xfrm>
              <a:off x="6096354" y="4916052"/>
              <a:ext cx="853520" cy="853517"/>
            </a:xfrm>
            <a:prstGeom prst="arc">
              <a:avLst>
                <a:gd name="adj1" fmla="val 6397945"/>
                <a:gd name="adj2" fmla="val 8157192"/>
              </a:avLst>
            </a:prstGeom>
            <a:noFill/>
            <a:ln w="127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sp>
          <p:nvSpPr>
            <p:cNvPr id="56" name="Arc 55">
              <a:extLst>
                <a:ext uri="{FF2B5EF4-FFF2-40B4-BE49-F238E27FC236}">
                  <a16:creationId xmlns:a16="http://schemas.microsoft.com/office/drawing/2014/main" id="{FE850344-8A53-F2CE-ECBF-DA7E73E8F1E6}"/>
                </a:ext>
              </a:extLst>
            </p:cNvPr>
            <p:cNvSpPr>
              <a:spLocks noChangeAspect="1"/>
            </p:cNvSpPr>
            <p:nvPr/>
          </p:nvSpPr>
          <p:spPr>
            <a:xfrm>
              <a:off x="6096354" y="4916052"/>
              <a:ext cx="853520" cy="853517"/>
            </a:xfrm>
            <a:prstGeom prst="arc">
              <a:avLst>
                <a:gd name="adj1" fmla="val 9991642"/>
                <a:gd name="adj2" fmla="val 11428998"/>
              </a:avLst>
            </a:prstGeom>
            <a:noFill/>
            <a:ln w="127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sp>
          <p:nvSpPr>
            <p:cNvPr id="57" name="Arc 56">
              <a:extLst>
                <a:ext uri="{FF2B5EF4-FFF2-40B4-BE49-F238E27FC236}">
                  <a16:creationId xmlns:a16="http://schemas.microsoft.com/office/drawing/2014/main" id="{7275E91A-B12E-1976-A821-46AE80D33F4E}"/>
                </a:ext>
              </a:extLst>
            </p:cNvPr>
            <p:cNvSpPr>
              <a:spLocks noChangeAspect="1"/>
            </p:cNvSpPr>
            <p:nvPr/>
          </p:nvSpPr>
          <p:spPr>
            <a:xfrm>
              <a:off x="6096354" y="4916052"/>
              <a:ext cx="853520" cy="853517"/>
            </a:xfrm>
            <a:prstGeom prst="arc">
              <a:avLst>
                <a:gd name="adj1" fmla="val 13709967"/>
                <a:gd name="adj2" fmla="val 15400592"/>
              </a:avLst>
            </a:prstGeom>
            <a:noFill/>
            <a:ln w="127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grpSp>
          <p:nvGrpSpPr>
            <p:cNvPr id="58" name="Group 57">
              <a:extLst>
                <a:ext uri="{FF2B5EF4-FFF2-40B4-BE49-F238E27FC236}">
                  <a16:creationId xmlns:a16="http://schemas.microsoft.com/office/drawing/2014/main" id="{02A385E5-F1D2-A24F-20C6-FE42BD978871}"/>
                </a:ext>
              </a:extLst>
            </p:cNvPr>
            <p:cNvGrpSpPr/>
            <p:nvPr/>
          </p:nvGrpSpPr>
          <p:grpSpPr>
            <a:xfrm>
              <a:off x="6461943" y="4814906"/>
              <a:ext cx="119310" cy="176215"/>
              <a:chOff x="5960362" y="1823422"/>
              <a:chExt cx="293926" cy="434113"/>
            </a:xfrm>
            <a:grpFill/>
          </p:grpSpPr>
          <p:sp>
            <p:nvSpPr>
              <p:cNvPr id="83" name="Freeform 390">
                <a:extLst>
                  <a:ext uri="{FF2B5EF4-FFF2-40B4-BE49-F238E27FC236}">
                    <a16:creationId xmlns:a16="http://schemas.microsoft.com/office/drawing/2014/main" id="{1B992443-09D2-1F3C-D8CC-64CA3ECCCB0B}"/>
                  </a:ext>
                </a:extLst>
              </p:cNvPr>
              <p:cNvSpPr/>
              <p:nvPr/>
            </p:nvSpPr>
            <p:spPr>
              <a:xfrm>
                <a:off x="5960362" y="1823422"/>
                <a:ext cx="293926" cy="434113"/>
              </a:xfrm>
              <a:custGeom>
                <a:avLst/>
                <a:gdLst>
                  <a:gd name="connsiteX0" fmla="*/ 91016 w 318282"/>
                  <a:gd name="connsiteY0" fmla="*/ 369546 h 470085"/>
                  <a:gd name="connsiteX1" fmla="*/ 94310 w 318282"/>
                  <a:gd name="connsiteY1" fmla="*/ 392611 h 470085"/>
                  <a:gd name="connsiteX2" fmla="*/ 98007 w 318282"/>
                  <a:gd name="connsiteY2" fmla="*/ 418481 h 470085"/>
                  <a:gd name="connsiteX3" fmla="*/ 98929 w 318282"/>
                  <a:gd name="connsiteY3" fmla="*/ 424948 h 470085"/>
                  <a:gd name="connsiteX4" fmla="*/ 99390 w 318282"/>
                  <a:gd name="connsiteY4" fmla="*/ 428184 h 470085"/>
                  <a:gd name="connsiteX5" fmla="*/ 99449 w 318282"/>
                  <a:gd name="connsiteY5" fmla="*/ 428586 h 470085"/>
                  <a:gd name="connsiteX6" fmla="*/ 99476 w 318282"/>
                  <a:gd name="connsiteY6" fmla="*/ 428780 h 470085"/>
                  <a:gd name="connsiteX7" fmla="*/ 99503 w 318282"/>
                  <a:gd name="connsiteY7" fmla="*/ 428880 h 470085"/>
                  <a:gd name="connsiteX8" fmla="*/ 99602 w 318282"/>
                  <a:gd name="connsiteY8" fmla="*/ 429286 h 470085"/>
                  <a:gd name="connsiteX9" fmla="*/ 99765 w 318282"/>
                  <a:gd name="connsiteY9" fmla="*/ 430104 h 470085"/>
                  <a:gd name="connsiteX10" fmla="*/ 102973 w 318282"/>
                  <a:gd name="connsiteY10" fmla="*/ 436508 h 470085"/>
                  <a:gd name="connsiteX11" fmla="*/ 103565 w 318282"/>
                  <a:gd name="connsiteY11" fmla="*/ 437185 h 470085"/>
                  <a:gd name="connsiteX12" fmla="*/ 104175 w 318282"/>
                  <a:gd name="connsiteY12" fmla="*/ 437859 h 470085"/>
                  <a:gd name="connsiteX13" fmla="*/ 104844 w 318282"/>
                  <a:gd name="connsiteY13" fmla="*/ 438473 h 470085"/>
                  <a:gd name="connsiteX14" fmla="*/ 105169 w 318282"/>
                  <a:gd name="connsiteY14" fmla="*/ 438790 h 470085"/>
                  <a:gd name="connsiteX15" fmla="*/ 105535 w 318282"/>
                  <a:gd name="connsiteY15" fmla="*/ 439061 h 470085"/>
                  <a:gd name="connsiteX16" fmla="*/ 106245 w 318282"/>
                  <a:gd name="connsiteY16" fmla="*/ 439621 h 470085"/>
                  <a:gd name="connsiteX17" fmla="*/ 107004 w 318282"/>
                  <a:gd name="connsiteY17" fmla="*/ 440118 h 470085"/>
                  <a:gd name="connsiteX18" fmla="*/ 107379 w 318282"/>
                  <a:gd name="connsiteY18" fmla="*/ 440367 h 470085"/>
                  <a:gd name="connsiteX19" fmla="*/ 107569 w 318282"/>
                  <a:gd name="connsiteY19" fmla="*/ 440498 h 470085"/>
                  <a:gd name="connsiteX20" fmla="*/ 107772 w 318282"/>
                  <a:gd name="connsiteY20" fmla="*/ 440597 h 470085"/>
                  <a:gd name="connsiteX21" fmla="*/ 108572 w 318282"/>
                  <a:gd name="connsiteY21" fmla="*/ 441017 h 470085"/>
                  <a:gd name="connsiteX22" fmla="*/ 109390 w 318282"/>
                  <a:gd name="connsiteY22" fmla="*/ 441393 h 470085"/>
                  <a:gd name="connsiteX23" fmla="*/ 110217 w 318282"/>
                  <a:gd name="connsiteY23" fmla="*/ 441759 h 470085"/>
                  <a:gd name="connsiteX24" fmla="*/ 111076 w 318282"/>
                  <a:gd name="connsiteY24" fmla="*/ 442025 h 470085"/>
                  <a:gd name="connsiteX25" fmla="*/ 111943 w 318282"/>
                  <a:gd name="connsiteY25" fmla="*/ 442278 h 470085"/>
                  <a:gd name="connsiteX26" fmla="*/ 113710 w 318282"/>
                  <a:gd name="connsiteY26" fmla="*/ 442617 h 470085"/>
                  <a:gd name="connsiteX27" fmla="*/ 114605 w 318282"/>
                  <a:gd name="connsiteY27" fmla="*/ 442748 h 470085"/>
                  <a:gd name="connsiteX28" fmla="*/ 115513 w 318282"/>
                  <a:gd name="connsiteY28" fmla="*/ 442780 h 470085"/>
                  <a:gd name="connsiteX29" fmla="*/ 118306 w 318282"/>
                  <a:gd name="connsiteY29" fmla="*/ 442812 h 470085"/>
                  <a:gd name="connsiteX30" fmla="*/ 166067 w 318282"/>
                  <a:gd name="connsiteY30" fmla="*/ 442812 h 470085"/>
                  <a:gd name="connsiteX31" fmla="*/ 166297 w 318282"/>
                  <a:gd name="connsiteY31" fmla="*/ 442793 h 470085"/>
                  <a:gd name="connsiteX32" fmla="*/ 166749 w 318282"/>
                  <a:gd name="connsiteY32" fmla="*/ 442771 h 470085"/>
                  <a:gd name="connsiteX33" fmla="*/ 170319 w 318282"/>
                  <a:gd name="connsiteY33" fmla="*/ 442247 h 470085"/>
                  <a:gd name="connsiteX34" fmla="*/ 171177 w 318282"/>
                  <a:gd name="connsiteY34" fmla="*/ 441966 h 470085"/>
                  <a:gd name="connsiteX35" fmla="*/ 172027 w 318282"/>
                  <a:gd name="connsiteY35" fmla="*/ 441677 h 470085"/>
                  <a:gd name="connsiteX36" fmla="*/ 173667 w 318282"/>
                  <a:gd name="connsiteY36" fmla="*/ 440927 h 470085"/>
                  <a:gd name="connsiteX37" fmla="*/ 174472 w 318282"/>
                  <a:gd name="connsiteY37" fmla="*/ 440507 h 470085"/>
                  <a:gd name="connsiteX38" fmla="*/ 175231 w 318282"/>
                  <a:gd name="connsiteY38" fmla="*/ 440019 h 470085"/>
                  <a:gd name="connsiteX39" fmla="*/ 175619 w 318282"/>
                  <a:gd name="connsiteY39" fmla="*/ 439779 h 470085"/>
                  <a:gd name="connsiteX40" fmla="*/ 175972 w 318282"/>
                  <a:gd name="connsiteY40" fmla="*/ 439499 h 470085"/>
                  <a:gd name="connsiteX41" fmla="*/ 176704 w 318282"/>
                  <a:gd name="connsiteY41" fmla="*/ 438957 h 470085"/>
                  <a:gd name="connsiteX42" fmla="*/ 179212 w 318282"/>
                  <a:gd name="connsiteY42" fmla="*/ 436354 h 470085"/>
                  <a:gd name="connsiteX43" fmla="*/ 181146 w 318282"/>
                  <a:gd name="connsiteY43" fmla="*/ 433317 h 470085"/>
                  <a:gd name="connsiteX44" fmla="*/ 181494 w 318282"/>
                  <a:gd name="connsiteY44" fmla="*/ 432481 h 470085"/>
                  <a:gd name="connsiteX45" fmla="*/ 181824 w 318282"/>
                  <a:gd name="connsiteY45" fmla="*/ 431645 h 470085"/>
                  <a:gd name="connsiteX46" fmla="*/ 182113 w 318282"/>
                  <a:gd name="connsiteY46" fmla="*/ 430791 h 470085"/>
                  <a:gd name="connsiteX47" fmla="*/ 182190 w 318282"/>
                  <a:gd name="connsiteY47" fmla="*/ 430579 h 470085"/>
                  <a:gd name="connsiteX48" fmla="*/ 182231 w 318282"/>
                  <a:gd name="connsiteY48" fmla="*/ 430375 h 470085"/>
                  <a:gd name="connsiteX49" fmla="*/ 182321 w 318282"/>
                  <a:gd name="connsiteY49" fmla="*/ 429973 h 470085"/>
                  <a:gd name="connsiteX50" fmla="*/ 182421 w 318282"/>
                  <a:gd name="connsiteY50" fmla="*/ 429576 h 470085"/>
                  <a:gd name="connsiteX51" fmla="*/ 182475 w 318282"/>
                  <a:gd name="connsiteY51" fmla="*/ 429377 h 470085"/>
                  <a:gd name="connsiteX52" fmla="*/ 182538 w 318282"/>
                  <a:gd name="connsiteY52" fmla="*/ 429115 h 470085"/>
                  <a:gd name="connsiteX53" fmla="*/ 182805 w 318282"/>
                  <a:gd name="connsiteY53" fmla="*/ 427506 h 470085"/>
                  <a:gd name="connsiteX54" fmla="*/ 183347 w 318282"/>
                  <a:gd name="connsiteY54" fmla="*/ 424284 h 470085"/>
                  <a:gd name="connsiteX55" fmla="*/ 184427 w 318282"/>
                  <a:gd name="connsiteY55" fmla="*/ 417844 h 470085"/>
                  <a:gd name="connsiteX56" fmla="*/ 188751 w 318282"/>
                  <a:gd name="connsiteY56" fmla="*/ 392077 h 470085"/>
                  <a:gd name="connsiteX57" fmla="*/ 192430 w 318282"/>
                  <a:gd name="connsiteY57" fmla="*/ 370165 h 470085"/>
                  <a:gd name="connsiteX58" fmla="*/ 186578 w 318282"/>
                  <a:gd name="connsiteY58" fmla="*/ 372212 h 470085"/>
                  <a:gd name="connsiteX59" fmla="*/ 157417 w 318282"/>
                  <a:gd name="connsiteY59" fmla="*/ 378408 h 470085"/>
                  <a:gd name="connsiteX60" fmla="*/ 127647 w 318282"/>
                  <a:gd name="connsiteY60" fmla="*/ 378408 h 470085"/>
                  <a:gd name="connsiteX61" fmla="*/ 91016 w 318282"/>
                  <a:gd name="connsiteY61" fmla="*/ 369546 h 470085"/>
                  <a:gd name="connsiteX62" fmla="*/ 71417 w 318282"/>
                  <a:gd name="connsiteY62" fmla="*/ 360156 h 470085"/>
                  <a:gd name="connsiteX63" fmla="*/ 76429 w 318282"/>
                  <a:gd name="connsiteY63" fmla="*/ 395268 h 470085"/>
                  <a:gd name="connsiteX64" fmla="*/ 80134 w 318282"/>
                  <a:gd name="connsiteY64" fmla="*/ 421184 h 470085"/>
                  <a:gd name="connsiteX65" fmla="*/ 81061 w 318282"/>
                  <a:gd name="connsiteY65" fmla="*/ 427664 h 470085"/>
                  <a:gd name="connsiteX66" fmla="*/ 81522 w 318282"/>
                  <a:gd name="connsiteY66" fmla="*/ 430904 h 470085"/>
                  <a:gd name="connsiteX67" fmla="*/ 81847 w 318282"/>
                  <a:gd name="connsiteY67" fmla="*/ 432676 h 470085"/>
                  <a:gd name="connsiteX68" fmla="*/ 82236 w 318282"/>
                  <a:gd name="connsiteY68" fmla="*/ 434533 h 470085"/>
                  <a:gd name="connsiteX69" fmla="*/ 88892 w 318282"/>
                  <a:gd name="connsiteY69" fmla="*/ 447846 h 470085"/>
                  <a:gd name="connsiteX70" fmla="*/ 90117 w 318282"/>
                  <a:gd name="connsiteY70" fmla="*/ 449265 h 470085"/>
                  <a:gd name="connsiteX71" fmla="*/ 91387 w 318282"/>
                  <a:gd name="connsiteY71" fmla="*/ 450638 h 470085"/>
                  <a:gd name="connsiteX72" fmla="*/ 92760 w 318282"/>
                  <a:gd name="connsiteY72" fmla="*/ 451913 h 470085"/>
                  <a:gd name="connsiteX73" fmla="*/ 93447 w 318282"/>
                  <a:gd name="connsiteY73" fmla="*/ 452545 h 470085"/>
                  <a:gd name="connsiteX74" fmla="*/ 94184 w 318282"/>
                  <a:gd name="connsiteY74" fmla="*/ 453128 h 470085"/>
                  <a:gd name="connsiteX75" fmla="*/ 95661 w 318282"/>
                  <a:gd name="connsiteY75" fmla="*/ 454276 h 470085"/>
                  <a:gd name="connsiteX76" fmla="*/ 97220 w 318282"/>
                  <a:gd name="connsiteY76" fmla="*/ 455315 h 470085"/>
                  <a:gd name="connsiteX77" fmla="*/ 98400 w 318282"/>
                  <a:gd name="connsiteY77" fmla="*/ 456075 h 470085"/>
                  <a:gd name="connsiteX78" fmla="*/ 98816 w 318282"/>
                  <a:gd name="connsiteY78" fmla="*/ 456296 h 470085"/>
                  <a:gd name="connsiteX79" fmla="*/ 100470 w 318282"/>
                  <a:gd name="connsiteY79" fmla="*/ 457177 h 470085"/>
                  <a:gd name="connsiteX80" fmla="*/ 102169 w 318282"/>
                  <a:gd name="connsiteY80" fmla="*/ 457964 h 470085"/>
                  <a:gd name="connsiteX81" fmla="*/ 103895 w 318282"/>
                  <a:gd name="connsiteY81" fmla="*/ 458691 h 470085"/>
                  <a:gd name="connsiteX82" fmla="*/ 105676 w 318282"/>
                  <a:gd name="connsiteY82" fmla="*/ 459274 h 470085"/>
                  <a:gd name="connsiteX83" fmla="*/ 107479 w 318282"/>
                  <a:gd name="connsiteY83" fmla="*/ 459794 h 470085"/>
                  <a:gd name="connsiteX84" fmla="*/ 111152 w 318282"/>
                  <a:gd name="connsiteY84" fmla="*/ 460512 h 470085"/>
                  <a:gd name="connsiteX85" fmla="*/ 113014 w 318282"/>
                  <a:gd name="connsiteY85" fmla="*/ 460752 h 470085"/>
                  <a:gd name="connsiteX86" fmla="*/ 114880 w 318282"/>
                  <a:gd name="connsiteY86" fmla="*/ 460842 h 470085"/>
                  <a:gd name="connsiteX87" fmla="*/ 118306 w 318282"/>
                  <a:gd name="connsiteY87" fmla="*/ 460892 h 470085"/>
                  <a:gd name="connsiteX88" fmla="*/ 165741 w 318282"/>
                  <a:gd name="connsiteY88" fmla="*/ 460892 h 470085"/>
                  <a:gd name="connsiteX89" fmla="*/ 166645 w 318282"/>
                  <a:gd name="connsiteY89" fmla="*/ 460865 h 470085"/>
                  <a:gd name="connsiteX90" fmla="*/ 167580 w 318282"/>
                  <a:gd name="connsiteY90" fmla="*/ 460829 h 470085"/>
                  <a:gd name="connsiteX91" fmla="*/ 174978 w 318282"/>
                  <a:gd name="connsiteY91" fmla="*/ 459712 h 470085"/>
                  <a:gd name="connsiteX92" fmla="*/ 176767 w 318282"/>
                  <a:gd name="connsiteY92" fmla="*/ 459157 h 470085"/>
                  <a:gd name="connsiteX93" fmla="*/ 178534 w 318282"/>
                  <a:gd name="connsiteY93" fmla="*/ 458537 h 470085"/>
                  <a:gd name="connsiteX94" fmla="*/ 181951 w 318282"/>
                  <a:gd name="connsiteY94" fmla="*/ 456997 h 470085"/>
                  <a:gd name="connsiteX95" fmla="*/ 183600 w 318282"/>
                  <a:gd name="connsiteY95" fmla="*/ 456111 h 470085"/>
                  <a:gd name="connsiteX96" fmla="*/ 185182 w 318282"/>
                  <a:gd name="connsiteY96" fmla="*/ 455108 h 470085"/>
                  <a:gd name="connsiteX97" fmla="*/ 185968 w 318282"/>
                  <a:gd name="connsiteY97" fmla="*/ 454597 h 470085"/>
                  <a:gd name="connsiteX98" fmla="*/ 186718 w 318282"/>
                  <a:gd name="connsiteY98" fmla="*/ 454037 h 470085"/>
                  <a:gd name="connsiteX99" fmla="*/ 188205 w 318282"/>
                  <a:gd name="connsiteY99" fmla="*/ 452898 h 470085"/>
                  <a:gd name="connsiteX100" fmla="*/ 193415 w 318282"/>
                  <a:gd name="connsiteY100" fmla="*/ 447534 h 470085"/>
                  <a:gd name="connsiteX101" fmla="*/ 197410 w 318282"/>
                  <a:gd name="connsiteY101" fmla="*/ 441207 h 470085"/>
                  <a:gd name="connsiteX102" fmla="*/ 199909 w 318282"/>
                  <a:gd name="connsiteY102" fmla="*/ 434135 h 470085"/>
                  <a:gd name="connsiteX103" fmla="*/ 200329 w 318282"/>
                  <a:gd name="connsiteY103" fmla="*/ 432301 h 470085"/>
                  <a:gd name="connsiteX104" fmla="*/ 200600 w 318282"/>
                  <a:gd name="connsiteY104" fmla="*/ 430687 h 470085"/>
                  <a:gd name="connsiteX105" fmla="*/ 201143 w 318282"/>
                  <a:gd name="connsiteY105" fmla="*/ 427461 h 470085"/>
                  <a:gd name="connsiteX106" fmla="*/ 202227 w 318282"/>
                  <a:gd name="connsiteY106" fmla="*/ 421003 h 470085"/>
                  <a:gd name="connsiteX107" fmla="*/ 206561 w 318282"/>
                  <a:gd name="connsiteY107" fmla="*/ 395177 h 470085"/>
                  <a:gd name="connsiteX108" fmla="*/ 212313 w 318282"/>
                  <a:gd name="connsiteY108" fmla="*/ 360910 h 470085"/>
                  <a:gd name="connsiteX109" fmla="*/ 202458 w 318282"/>
                  <a:gd name="connsiteY109" fmla="*/ 365967 h 470085"/>
                  <a:gd name="connsiteX110" fmla="*/ 197807 w 318282"/>
                  <a:gd name="connsiteY110" fmla="*/ 393654 h 470085"/>
                  <a:gd name="connsiteX111" fmla="*/ 193478 w 318282"/>
                  <a:gd name="connsiteY111" fmla="*/ 419449 h 470085"/>
                  <a:gd name="connsiteX112" fmla="*/ 192394 w 318282"/>
                  <a:gd name="connsiteY112" fmla="*/ 425897 h 470085"/>
                  <a:gd name="connsiteX113" fmla="*/ 191851 w 318282"/>
                  <a:gd name="connsiteY113" fmla="*/ 429124 h 470085"/>
                  <a:gd name="connsiteX114" fmla="*/ 191585 w 318282"/>
                  <a:gd name="connsiteY114" fmla="*/ 430737 h 470085"/>
                  <a:gd name="connsiteX115" fmla="*/ 191264 w 318282"/>
                  <a:gd name="connsiteY115" fmla="*/ 432088 h 470085"/>
                  <a:gd name="connsiteX116" fmla="*/ 191111 w 318282"/>
                  <a:gd name="connsiteY116" fmla="*/ 432757 h 470085"/>
                  <a:gd name="connsiteX117" fmla="*/ 191029 w 318282"/>
                  <a:gd name="connsiteY117" fmla="*/ 433091 h 470085"/>
                  <a:gd name="connsiteX118" fmla="*/ 190921 w 318282"/>
                  <a:gd name="connsiteY118" fmla="*/ 433421 h 470085"/>
                  <a:gd name="connsiteX119" fmla="*/ 190478 w 318282"/>
                  <a:gd name="connsiteY119" fmla="*/ 434745 h 470085"/>
                  <a:gd name="connsiteX120" fmla="*/ 189967 w 318282"/>
                  <a:gd name="connsiteY120" fmla="*/ 436047 h 470085"/>
                  <a:gd name="connsiteX121" fmla="*/ 189416 w 318282"/>
                  <a:gd name="connsiteY121" fmla="*/ 437325 h 470085"/>
                  <a:gd name="connsiteX122" fmla="*/ 186433 w 318282"/>
                  <a:gd name="connsiteY122" fmla="*/ 442039 h 470085"/>
                  <a:gd name="connsiteX123" fmla="*/ 182552 w 318282"/>
                  <a:gd name="connsiteY123" fmla="*/ 446047 h 470085"/>
                  <a:gd name="connsiteX124" fmla="*/ 181435 w 318282"/>
                  <a:gd name="connsiteY124" fmla="*/ 446888 h 470085"/>
                  <a:gd name="connsiteX125" fmla="*/ 180879 w 318282"/>
                  <a:gd name="connsiteY125" fmla="*/ 447312 h 470085"/>
                  <a:gd name="connsiteX126" fmla="*/ 180292 w 318282"/>
                  <a:gd name="connsiteY126" fmla="*/ 447692 h 470085"/>
                  <a:gd name="connsiteX127" fmla="*/ 179113 w 318282"/>
                  <a:gd name="connsiteY127" fmla="*/ 448442 h 470085"/>
                  <a:gd name="connsiteX128" fmla="*/ 177879 w 318282"/>
                  <a:gd name="connsiteY128" fmla="*/ 449097 h 470085"/>
                  <a:gd name="connsiteX129" fmla="*/ 175335 w 318282"/>
                  <a:gd name="connsiteY129" fmla="*/ 450250 h 470085"/>
                  <a:gd name="connsiteX130" fmla="*/ 174020 w 318282"/>
                  <a:gd name="connsiteY130" fmla="*/ 450706 h 470085"/>
                  <a:gd name="connsiteX131" fmla="*/ 172687 w 318282"/>
                  <a:gd name="connsiteY131" fmla="*/ 451126 h 470085"/>
                  <a:gd name="connsiteX132" fmla="*/ 167174 w 318282"/>
                  <a:gd name="connsiteY132" fmla="*/ 451949 h 470085"/>
                  <a:gd name="connsiteX133" fmla="*/ 166473 w 318282"/>
                  <a:gd name="connsiteY133" fmla="*/ 451985 h 470085"/>
                  <a:gd name="connsiteX134" fmla="*/ 165741 w 318282"/>
                  <a:gd name="connsiteY134" fmla="*/ 452008 h 470085"/>
                  <a:gd name="connsiteX135" fmla="*/ 118306 w 318282"/>
                  <a:gd name="connsiteY135" fmla="*/ 452008 h 470085"/>
                  <a:gd name="connsiteX136" fmla="*/ 115192 w 318282"/>
                  <a:gd name="connsiteY136" fmla="*/ 451962 h 470085"/>
                  <a:gd name="connsiteX137" fmla="*/ 113796 w 318282"/>
                  <a:gd name="connsiteY137" fmla="*/ 451904 h 470085"/>
                  <a:gd name="connsiteX138" fmla="*/ 112409 w 318282"/>
                  <a:gd name="connsiteY138" fmla="*/ 451718 h 470085"/>
                  <a:gd name="connsiteX139" fmla="*/ 109670 w 318282"/>
                  <a:gd name="connsiteY139" fmla="*/ 451185 h 470085"/>
                  <a:gd name="connsiteX140" fmla="*/ 108333 w 318282"/>
                  <a:gd name="connsiteY140" fmla="*/ 450797 h 470085"/>
                  <a:gd name="connsiteX141" fmla="*/ 107004 w 318282"/>
                  <a:gd name="connsiteY141" fmla="*/ 450367 h 470085"/>
                  <a:gd name="connsiteX142" fmla="*/ 105716 w 318282"/>
                  <a:gd name="connsiteY142" fmla="*/ 449820 h 470085"/>
                  <a:gd name="connsiteX143" fmla="*/ 104451 w 318282"/>
                  <a:gd name="connsiteY143" fmla="*/ 449237 h 470085"/>
                  <a:gd name="connsiteX144" fmla="*/ 103217 w 318282"/>
                  <a:gd name="connsiteY144" fmla="*/ 448578 h 470085"/>
                  <a:gd name="connsiteX145" fmla="*/ 102905 w 318282"/>
                  <a:gd name="connsiteY145" fmla="*/ 448415 h 470085"/>
                  <a:gd name="connsiteX146" fmla="*/ 102616 w 318282"/>
                  <a:gd name="connsiteY146" fmla="*/ 448225 h 470085"/>
                  <a:gd name="connsiteX147" fmla="*/ 102029 w 318282"/>
                  <a:gd name="connsiteY147" fmla="*/ 447846 h 470085"/>
                  <a:gd name="connsiteX148" fmla="*/ 100863 w 318282"/>
                  <a:gd name="connsiteY148" fmla="*/ 447073 h 470085"/>
                  <a:gd name="connsiteX149" fmla="*/ 99760 w 318282"/>
                  <a:gd name="connsiteY149" fmla="*/ 446214 h 470085"/>
                  <a:gd name="connsiteX150" fmla="*/ 99209 w 318282"/>
                  <a:gd name="connsiteY150" fmla="*/ 445785 h 470085"/>
                  <a:gd name="connsiteX151" fmla="*/ 98698 w 318282"/>
                  <a:gd name="connsiteY151" fmla="*/ 445306 h 470085"/>
                  <a:gd name="connsiteX152" fmla="*/ 97673 w 318282"/>
                  <a:gd name="connsiteY152" fmla="*/ 444357 h 470085"/>
                  <a:gd name="connsiteX153" fmla="*/ 96728 w 318282"/>
                  <a:gd name="connsiteY153" fmla="*/ 443327 h 470085"/>
                  <a:gd name="connsiteX154" fmla="*/ 95815 w 318282"/>
                  <a:gd name="connsiteY154" fmla="*/ 442269 h 470085"/>
                  <a:gd name="connsiteX155" fmla="*/ 90853 w 318282"/>
                  <a:gd name="connsiteY155" fmla="*/ 432355 h 470085"/>
                  <a:gd name="connsiteX156" fmla="*/ 90573 w 318282"/>
                  <a:gd name="connsiteY156" fmla="*/ 431013 h 470085"/>
                  <a:gd name="connsiteX157" fmla="*/ 90307 w 318282"/>
                  <a:gd name="connsiteY157" fmla="*/ 429566 h 470085"/>
                  <a:gd name="connsiteX158" fmla="*/ 89841 w 318282"/>
                  <a:gd name="connsiteY158" fmla="*/ 426331 h 470085"/>
                  <a:gd name="connsiteX159" fmla="*/ 88919 w 318282"/>
                  <a:gd name="connsiteY159" fmla="*/ 419855 h 470085"/>
                  <a:gd name="connsiteX160" fmla="*/ 85218 w 318282"/>
                  <a:gd name="connsiteY160" fmla="*/ 393962 h 470085"/>
                  <a:gd name="connsiteX161" fmla="*/ 81120 w 318282"/>
                  <a:gd name="connsiteY161" fmla="*/ 365271 h 470085"/>
                  <a:gd name="connsiteX162" fmla="*/ 71417 w 318282"/>
                  <a:gd name="connsiteY162" fmla="*/ 360156 h 470085"/>
                  <a:gd name="connsiteX163" fmla="*/ 284363 w 318282"/>
                  <a:gd name="connsiteY163" fmla="*/ 222603 h 470085"/>
                  <a:gd name="connsiteX164" fmla="*/ 285064 w 318282"/>
                  <a:gd name="connsiteY164" fmla="*/ 236653 h 470085"/>
                  <a:gd name="connsiteX165" fmla="*/ 284761 w 318282"/>
                  <a:gd name="connsiteY165" fmla="*/ 245777 h 470085"/>
                  <a:gd name="connsiteX166" fmla="*/ 287020 w 318282"/>
                  <a:gd name="connsiteY166" fmla="*/ 243955 h 470085"/>
                  <a:gd name="connsiteX167" fmla="*/ 289980 w 318282"/>
                  <a:gd name="connsiteY167" fmla="*/ 239531 h 470085"/>
                  <a:gd name="connsiteX168" fmla="*/ 291015 w 318282"/>
                  <a:gd name="connsiteY168" fmla="*/ 234317 h 470085"/>
                  <a:gd name="connsiteX169" fmla="*/ 289980 w 318282"/>
                  <a:gd name="connsiteY169" fmla="*/ 229102 h 470085"/>
                  <a:gd name="connsiteX170" fmla="*/ 287020 w 318282"/>
                  <a:gd name="connsiteY170" fmla="*/ 224673 h 470085"/>
                  <a:gd name="connsiteX171" fmla="*/ 284363 w 318282"/>
                  <a:gd name="connsiteY171" fmla="*/ 222603 h 470085"/>
                  <a:gd name="connsiteX172" fmla="*/ 280992 w 318282"/>
                  <a:gd name="connsiteY172" fmla="*/ 202819 h 470085"/>
                  <a:gd name="connsiteX173" fmla="*/ 281959 w 318282"/>
                  <a:gd name="connsiteY173" fmla="*/ 207027 h 470085"/>
                  <a:gd name="connsiteX174" fmla="*/ 282944 w 318282"/>
                  <a:gd name="connsiteY174" fmla="*/ 212178 h 470085"/>
                  <a:gd name="connsiteX175" fmla="*/ 286117 w 318282"/>
                  <a:gd name="connsiteY175" fmla="*/ 213227 h 470085"/>
                  <a:gd name="connsiteX176" fmla="*/ 293523 w 318282"/>
                  <a:gd name="connsiteY176" fmla="*/ 218175 h 470085"/>
                  <a:gd name="connsiteX177" fmla="*/ 298471 w 318282"/>
                  <a:gd name="connsiteY177" fmla="*/ 225581 h 470085"/>
                  <a:gd name="connsiteX178" fmla="*/ 300206 w 318282"/>
                  <a:gd name="connsiteY178" fmla="*/ 234317 h 470085"/>
                  <a:gd name="connsiteX179" fmla="*/ 298471 w 318282"/>
                  <a:gd name="connsiteY179" fmla="*/ 243052 h 470085"/>
                  <a:gd name="connsiteX180" fmla="*/ 293523 w 318282"/>
                  <a:gd name="connsiteY180" fmla="*/ 250454 h 470085"/>
                  <a:gd name="connsiteX181" fmla="*/ 286117 w 318282"/>
                  <a:gd name="connsiteY181" fmla="*/ 255406 h 470085"/>
                  <a:gd name="connsiteX182" fmla="*/ 283708 w 318282"/>
                  <a:gd name="connsiteY182" fmla="*/ 256242 h 470085"/>
                  <a:gd name="connsiteX183" fmla="*/ 282081 w 318282"/>
                  <a:gd name="connsiteY183" fmla="*/ 265673 h 470085"/>
                  <a:gd name="connsiteX184" fmla="*/ 289519 w 318282"/>
                  <a:gd name="connsiteY184" fmla="*/ 263613 h 470085"/>
                  <a:gd name="connsiteX185" fmla="*/ 299804 w 318282"/>
                  <a:gd name="connsiteY185" fmla="*/ 256739 h 470085"/>
                  <a:gd name="connsiteX186" fmla="*/ 306678 w 318282"/>
                  <a:gd name="connsiteY186" fmla="*/ 246454 h 470085"/>
                  <a:gd name="connsiteX187" fmla="*/ 309091 w 318282"/>
                  <a:gd name="connsiteY187" fmla="*/ 234317 h 470085"/>
                  <a:gd name="connsiteX188" fmla="*/ 306678 w 318282"/>
                  <a:gd name="connsiteY188" fmla="*/ 222179 h 470085"/>
                  <a:gd name="connsiteX189" fmla="*/ 299804 w 318282"/>
                  <a:gd name="connsiteY189" fmla="*/ 211894 h 470085"/>
                  <a:gd name="connsiteX190" fmla="*/ 289519 w 318282"/>
                  <a:gd name="connsiteY190" fmla="*/ 205016 h 470085"/>
                  <a:gd name="connsiteX191" fmla="*/ 280992 w 318282"/>
                  <a:gd name="connsiteY191" fmla="*/ 202819 h 470085"/>
                  <a:gd name="connsiteX192" fmla="*/ 142532 w 318282"/>
                  <a:gd name="connsiteY192" fmla="*/ 121384 h 470085"/>
                  <a:gd name="connsiteX193" fmla="*/ 130467 w 318282"/>
                  <a:gd name="connsiteY193" fmla="*/ 122017 h 470085"/>
                  <a:gd name="connsiteX194" fmla="*/ 84920 w 318282"/>
                  <a:gd name="connsiteY194" fmla="*/ 136834 h 470085"/>
                  <a:gd name="connsiteX195" fmla="*/ 65417 w 318282"/>
                  <a:gd name="connsiteY195" fmla="*/ 150997 h 470085"/>
                  <a:gd name="connsiteX196" fmla="*/ 49289 w 318282"/>
                  <a:gd name="connsiteY196" fmla="*/ 168923 h 470085"/>
                  <a:gd name="connsiteX197" fmla="*/ 29780 w 318282"/>
                  <a:gd name="connsiteY197" fmla="*/ 212671 h 470085"/>
                  <a:gd name="connsiteX198" fmla="*/ 29780 w 318282"/>
                  <a:gd name="connsiteY198" fmla="*/ 260635 h 470085"/>
                  <a:gd name="connsiteX199" fmla="*/ 49289 w 318282"/>
                  <a:gd name="connsiteY199" fmla="*/ 304383 h 470085"/>
                  <a:gd name="connsiteX200" fmla="*/ 65417 w 318282"/>
                  <a:gd name="connsiteY200" fmla="*/ 322305 h 470085"/>
                  <a:gd name="connsiteX201" fmla="*/ 84920 w 318282"/>
                  <a:gd name="connsiteY201" fmla="*/ 336467 h 470085"/>
                  <a:gd name="connsiteX202" fmla="*/ 106909 w 318282"/>
                  <a:gd name="connsiteY202" fmla="*/ 346278 h 470085"/>
                  <a:gd name="connsiteX203" fmla="*/ 130467 w 318282"/>
                  <a:gd name="connsiteY203" fmla="*/ 351290 h 470085"/>
                  <a:gd name="connsiteX204" fmla="*/ 154598 w 318282"/>
                  <a:gd name="connsiteY204" fmla="*/ 351290 h 470085"/>
                  <a:gd name="connsiteX205" fmla="*/ 166514 w 318282"/>
                  <a:gd name="connsiteY205" fmla="*/ 349401 h 470085"/>
                  <a:gd name="connsiteX206" fmla="*/ 178155 w 318282"/>
                  <a:gd name="connsiteY206" fmla="*/ 346283 h 470085"/>
                  <a:gd name="connsiteX207" fmla="*/ 200144 w 318282"/>
                  <a:gd name="connsiteY207" fmla="*/ 336467 h 470085"/>
                  <a:gd name="connsiteX208" fmla="*/ 219648 w 318282"/>
                  <a:gd name="connsiteY208" fmla="*/ 322305 h 470085"/>
                  <a:gd name="connsiteX209" fmla="*/ 247832 w 318282"/>
                  <a:gd name="connsiteY209" fmla="*/ 283524 h 470085"/>
                  <a:gd name="connsiteX210" fmla="*/ 257797 w 318282"/>
                  <a:gd name="connsiteY210" fmla="*/ 236653 h 470085"/>
                  <a:gd name="connsiteX211" fmla="*/ 247832 w 318282"/>
                  <a:gd name="connsiteY211" fmla="*/ 189778 h 470085"/>
                  <a:gd name="connsiteX212" fmla="*/ 235776 w 318282"/>
                  <a:gd name="connsiteY212" fmla="*/ 168923 h 470085"/>
                  <a:gd name="connsiteX213" fmla="*/ 219648 w 318282"/>
                  <a:gd name="connsiteY213" fmla="*/ 150997 h 470085"/>
                  <a:gd name="connsiteX214" fmla="*/ 200144 w 318282"/>
                  <a:gd name="connsiteY214" fmla="*/ 136834 h 470085"/>
                  <a:gd name="connsiteX215" fmla="*/ 178155 w 318282"/>
                  <a:gd name="connsiteY215" fmla="*/ 127024 h 470085"/>
                  <a:gd name="connsiteX216" fmla="*/ 154598 w 318282"/>
                  <a:gd name="connsiteY216" fmla="*/ 122017 h 470085"/>
                  <a:gd name="connsiteX217" fmla="*/ 142532 w 318282"/>
                  <a:gd name="connsiteY217" fmla="*/ 121384 h 470085"/>
                  <a:gd name="connsiteX218" fmla="*/ 142514 w 318282"/>
                  <a:gd name="connsiteY218" fmla="*/ 112197 h 470085"/>
                  <a:gd name="connsiteX219" fmla="*/ 180993 w 318282"/>
                  <a:gd name="connsiteY219" fmla="*/ 118284 h 470085"/>
                  <a:gd name="connsiteX220" fmla="*/ 196958 w 318282"/>
                  <a:gd name="connsiteY220" fmla="*/ 124737 h 470085"/>
                  <a:gd name="connsiteX221" fmla="*/ 201265 w 318282"/>
                  <a:gd name="connsiteY221" fmla="*/ 126942 h 470085"/>
                  <a:gd name="connsiteX222" fmla="*/ 225803 w 318282"/>
                  <a:gd name="connsiteY222" fmla="*/ 144169 h 470085"/>
                  <a:gd name="connsiteX223" fmla="*/ 256224 w 318282"/>
                  <a:gd name="connsiteY223" fmla="*/ 186037 h 470085"/>
                  <a:gd name="connsiteX224" fmla="*/ 266988 w 318282"/>
                  <a:gd name="connsiteY224" fmla="*/ 236653 h 470085"/>
                  <a:gd name="connsiteX225" fmla="*/ 256224 w 318282"/>
                  <a:gd name="connsiteY225" fmla="*/ 287270 h 470085"/>
                  <a:gd name="connsiteX226" fmla="*/ 243210 w 318282"/>
                  <a:gd name="connsiteY226" fmla="*/ 309788 h 470085"/>
                  <a:gd name="connsiteX227" fmla="*/ 225803 w 318282"/>
                  <a:gd name="connsiteY227" fmla="*/ 329133 h 470085"/>
                  <a:gd name="connsiteX228" fmla="*/ 206218 w 318282"/>
                  <a:gd name="connsiteY228" fmla="*/ 343558 h 470085"/>
                  <a:gd name="connsiteX229" fmla="*/ 195978 w 318282"/>
                  <a:gd name="connsiteY229" fmla="*/ 349039 h 470085"/>
                  <a:gd name="connsiteX230" fmla="*/ 180993 w 318282"/>
                  <a:gd name="connsiteY230" fmla="*/ 355022 h 470085"/>
                  <a:gd name="connsiteX231" fmla="*/ 142514 w 318282"/>
                  <a:gd name="connsiteY231" fmla="*/ 361109 h 470085"/>
                  <a:gd name="connsiteX232" fmla="*/ 129518 w 318282"/>
                  <a:gd name="connsiteY232" fmla="*/ 360431 h 470085"/>
                  <a:gd name="connsiteX233" fmla="*/ 88016 w 318282"/>
                  <a:gd name="connsiteY233" fmla="*/ 348524 h 470085"/>
                  <a:gd name="connsiteX234" fmla="*/ 80316 w 318282"/>
                  <a:gd name="connsiteY234" fmla="*/ 344425 h 470085"/>
                  <a:gd name="connsiteX235" fmla="*/ 77943 w 318282"/>
                  <a:gd name="connsiteY235" fmla="*/ 343015 h 470085"/>
                  <a:gd name="connsiteX236" fmla="*/ 59262 w 318282"/>
                  <a:gd name="connsiteY236" fmla="*/ 329133 h 470085"/>
                  <a:gd name="connsiteX237" fmla="*/ 50048 w 318282"/>
                  <a:gd name="connsiteY237" fmla="*/ 319919 h 470085"/>
                  <a:gd name="connsiteX238" fmla="*/ 41859 w 318282"/>
                  <a:gd name="connsiteY238" fmla="*/ 309788 h 470085"/>
                  <a:gd name="connsiteX239" fmla="*/ 20788 w 318282"/>
                  <a:gd name="connsiteY239" fmla="*/ 262538 h 470085"/>
                  <a:gd name="connsiteX240" fmla="*/ 20788 w 318282"/>
                  <a:gd name="connsiteY240" fmla="*/ 210769 h 470085"/>
                  <a:gd name="connsiteX241" fmla="*/ 41859 w 318282"/>
                  <a:gd name="connsiteY241" fmla="*/ 163514 h 470085"/>
                  <a:gd name="connsiteX242" fmla="*/ 59262 w 318282"/>
                  <a:gd name="connsiteY242" fmla="*/ 144169 h 470085"/>
                  <a:gd name="connsiteX243" fmla="*/ 69393 w 318282"/>
                  <a:gd name="connsiteY243" fmla="*/ 135976 h 470085"/>
                  <a:gd name="connsiteX244" fmla="*/ 80316 w 318282"/>
                  <a:gd name="connsiteY244" fmla="*/ 128881 h 470085"/>
                  <a:gd name="connsiteX245" fmla="*/ 82426 w 318282"/>
                  <a:gd name="connsiteY245" fmla="*/ 127688 h 470085"/>
                  <a:gd name="connsiteX246" fmla="*/ 87437 w 318282"/>
                  <a:gd name="connsiteY246" fmla="*/ 125063 h 470085"/>
                  <a:gd name="connsiteX247" fmla="*/ 107935 w 318282"/>
                  <a:gd name="connsiteY247" fmla="*/ 117096 h 470085"/>
                  <a:gd name="connsiteX248" fmla="*/ 129518 w 318282"/>
                  <a:gd name="connsiteY248" fmla="*/ 112875 h 470085"/>
                  <a:gd name="connsiteX249" fmla="*/ 142514 w 318282"/>
                  <a:gd name="connsiteY249" fmla="*/ 112197 h 470085"/>
                  <a:gd name="connsiteX250" fmla="*/ 128596 w 318282"/>
                  <a:gd name="connsiteY250" fmla="*/ 104035 h 470085"/>
                  <a:gd name="connsiteX251" fmla="*/ 89249 w 318282"/>
                  <a:gd name="connsiteY251" fmla="*/ 114424 h 470085"/>
                  <a:gd name="connsiteX252" fmla="*/ 79082 w 318282"/>
                  <a:gd name="connsiteY252" fmla="*/ 119391 h 470085"/>
                  <a:gd name="connsiteX253" fmla="*/ 75869 w 318282"/>
                  <a:gd name="connsiteY253" fmla="*/ 121189 h 470085"/>
                  <a:gd name="connsiteX254" fmla="*/ 53315 w 318282"/>
                  <a:gd name="connsiteY254" fmla="*/ 137570 h 470085"/>
                  <a:gd name="connsiteX255" fmla="*/ 34674 w 318282"/>
                  <a:gd name="connsiteY255" fmla="*/ 158285 h 470085"/>
                  <a:gd name="connsiteX256" fmla="*/ 12097 w 318282"/>
                  <a:gd name="connsiteY256" fmla="*/ 208929 h 470085"/>
                  <a:gd name="connsiteX257" fmla="*/ 12097 w 318282"/>
                  <a:gd name="connsiteY257" fmla="*/ 264372 h 470085"/>
                  <a:gd name="connsiteX258" fmla="*/ 20724 w 318282"/>
                  <a:gd name="connsiteY258" fmla="*/ 290885 h 470085"/>
                  <a:gd name="connsiteX259" fmla="*/ 34674 w 318282"/>
                  <a:gd name="connsiteY259" fmla="*/ 315016 h 470085"/>
                  <a:gd name="connsiteX260" fmla="*/ 53315 w 318282"/>
                  <a:gd name="connsiteY260" fmla="*/ 335735 h 470085"/>
                  <a:gd name="connsiteX261" fmla="*/ 63722 w 318282"/>
                  <a:gd name="connsiteY261" fmla="*/ 344181 h 470085"/>
                  <a:gd name="connsiteX262" fmla="*/ 69727 w 318282"/>
                  <a:gd name="connsiteY262" fmla="*/ 348343 h 470085"/>
                  <a:gd name="connsiteX263" fmla="*/ 75869 w 318282"/>
                  <a:gd name="connsiteY263" fmla="*/ 352116 h 470085"/>
                  <a:gd name="connsiteX264" fmla="*/ 79533 w 318282"/>
                  <a:gd name="connsiteY264" fmla="*/ 354159 h 470085"/>
                  <a:gd name="connsiteX265" fmla="*/ 89511 w 318282"/>
                  <a:gd name="connsiteY265" fmla="*/ 358999 h 470085"/>
                  <a:gd name="connsiteX266" fmla="*/ 128596 w 318282"/>
                  <a:gd name="connsiteY266" fmla="*/ 369266 h 470085"/>
                  <a:gd name="connsiteX267" fmla="*/ 142523 w 318282"/>
                  <a:gd name="connsiteY267" fmla="*/ 369993 h 470085"/>
                  <a:gd name="connsiteX268" fmla="*/ 183735 w 318282"/>
                  <a:gd name="connsiteY268" fmla="*/ 363472 h 470085"/>
                  <a:gd name="connsiteX269" fmla="*/ 194211 w 318282"/>
                  <a:gd name="connsiteY269" fmla="*/ 359568 h 470085"/>
                  <a:gd name="connsiteX270" fmla="*/ 204333 w 318282"/>
                  <a:gd name="connsiteY270" fmla="*/ 354792 h 470085"/>
                  <a:gd name="connsiteX271" fmla="*/ 214315 w 318282"/>
                  <a:gd name="connsiteY271" fmla="*/ 348994 h 470085"/>
                  <a:gd name="connsiteX272" fmla="*/ 220931 w 318282"/>
                  <a:gd name="connsiteY272" fmla="*/ 344488 h 470085"/>
                  <a:gd name="connsiteX273" fmla="*/ 231749 w 318282"/>
                  <a:gd name="connsiteY273" fmla="*/ 335735 h 470085"/>
                  <a:gd name="connsiteX274" fmla="*/ 264340 w 318282"/>
                  <a:gd name="connsiteY274" fmla="*/ 290885 h 470085"/>
                  <a:gd name="connsiteX275" fmla="*/ 275872 w 318282"/>
                  <a:gd name="connsiteY275" fmla="*/ 236653 h 470085"/>
                  <a:gd name="connsiteX276" fmla="*/ 264340 w 318282"/>
                  <a:gd name="connsiteY276" fmla="*/ 182416 h 470085"/>
                  <a:gd name="connsiteX277" fmla="*/ 250390 w 318282"/>
                  <a:gd name="connsiteY277" fmla="*/ 158285 h 470085"/>
                  <a:gd name="connsiteX278" fmla="*/ 231749 w 318282"/>
                  <a:gd name="connsiteY278" fmla="*/ 137570 h 470085"/>
                  <a:gd name="connsiteX279" fmla="*/ 223746 w 318282"/>
                  <a:gd name="connsiteY279" fmla="*/ 130914 h 470085"/>
                  <a:gd name="connsiteX280" fmla="*/ 215246 w 318282"/>
                  <a:gd name="connsiteY280" fmla="*/ 124904 h 470085"/>
                  <a:gd name="connsiteX281" fmla="*/ 205417 w 318282"/>
                  <a:gd name="connsiteY281" fmla="*/ 119088 h 470085"/>
                  <a:gd name="connsiteX282" fmla="*/ 195431 w 318282"/>
                  <a:gd name="connsiteY282" fmla="*/ 114253 h 470085"/>
                  <a:gd name="connsiteX283" fmla="*/ 183735 w 318282"/>
                  <a:gd name="connsiteY283" fmla="*/ 109833 h 470085"/>
                  <a:gd name="connsiteX284" fmla="*/ 128596 w 318282"/>
                  <a:gd name="connsiteY284" fmla="*/ 104035 h 470085"/>
                  <a:gd name="connsiteX285" fmla="*/ 118451 w 318282"/>
                  <a:gd name="connsiteY285" fmla="*/ 27267 h 470085"/>
                  <a:gd name="connsiteX286" fmla="*/ 118161 w 318282"/>
                  <a:gd name="connsiteY286" fmla="*/ 27281 h 470085"/>
                  <a:gd name="connsiteX287" fmla="*/ 117935 w 318282"/>
                  <a:gd name="connsiteY287" fmla="*/ 27294 h 470085"/>
                  <a:gd name="connsiteX288" fmla="*/ 117488 w 318282"/>
                  <a:gd name="connsiteY288" fmla="*/ 27317 h 470085"/>
                  <a:gd name="connsiteX289" fmla="*/ 113950 w 318282"/>
                  <a:gd name="connsiteY289" fmla="*/ 27841 h 470085"/>
                  <a:gd name="connsiteX290" fmla="*/ 113100 w 318282"/>
                  <a:gd name="connsiteY290" fmla="*/ 28117 h 470085"/>
                  <a:gd name="connsiteX291" fmla="*/ 112255 w 318282"/>
                  <a:gd name="connsiteY291" fmla="*/ 28406 h 470085"/>
                  <a:gd name="connsiteX292" fmla="*/ 110628 w 318282"/>
                  <a:gd name="connsiteY292" fmla="*/ 29147 h 470085"/>
                  <a:gd name="connsiteX293" fmla="*/ 109833 w 318282"/>
                  <a:gd name="connsiteY293" fmla="*/ 29558 h 470085"/>
                  <a:gd name="connsiteX294" fmla="*/ 109078 w 318282"/>
                  <a:gd name="connsiteY294" fmla="*/ 30047 h 470085"/>
                  <a:gd name="connsiteX295" fmla="*/ 108694 w 318282"/>
                  <a:gd name="connsiteY295" fmla="*/ 30277 h 470085"/>
                  <a:gd name="connsiteX296" fmla="*/ 108342 w 318282"/>
                  <a:gd name="connsiteY296" fmla="*/ 30557 h 470085"/>
                  <a:gd name="connsiteX297" fmla="*/ 107623 w 318282"/>
                  <a:gd name="connsiteY297" fmla="*/ 31095 h 470085"/>
                  <a:gd name="connsiteX298" fmla="*/ 106954 w 318282"/>
                  <a:gd name="connsiteY298" fmla="*/ 31696 h 470085"/>
                  <a:gd name="connsiteX299" fmla="*/ 106299 w 318282"/>
                  <a:gd name="connsiteY299" fmla="*/ 32311 h 470085"/>
                  <a:gd name="connsiteX300" fmla="*/ 105120 w 318282"/>
                  <a:gd name="connsiteY300" fmla="*/ 33657 h 470085"/>
                  <a:gd name="connsiteX301" fmla="*/ 104564 w 318282"/>
                  <a:gd name="connsiteY301" fmla="*/ 34362 h 470085"/>
                  <a:gd name="connsiteX302" fmla="*/ 104080 w 318282"/>
                  <a:gd name="connsiteY302" fmla="*/ 35112 h 470085"/>
                  <a:gd name="connsiteX303" fmla="*/ 103823 w 318282"/>
                  <a:gd name="connsiteY303" fmla="*/ 35483 h 470085"/>
                  <a:gd name="connsiteX304" fmla="*/ 103619 w 318282"/>
                  <a:gd name="connsiteY304" fmla="*/ 35881 h 470085"/>
                  <a:gd name="connsiteX305" fmla="*/ 103190 w 318282"/>
                  <a:gd name="connsiteY305" fmla="*/ 36662 h 470085"/>
                  <a:gd name="connsiteX306" fmla="*/ 102833 w 318282"/>
                  <a:gd name="connsiteY306" fmla="*/ 37480 h 470085"/>
                  <a:gd name="connsiteX307" fmla="*/ 102652 w 318282"/>
                  <a:gd name="connsiteY307" fmla="*/ 37887 h 470085"/>
                  <a:gd name="connsiteX308" fmla="*/ 102490 w 318282"/>
                  <a:gd name="connsiteY308" fmla="*/ 38303 h 470085"/>
                  <a:gd name="connsiteX309" fmla="*/ 102209 w 318282"/>
                  <a:gd name="connsiteY309" fmla="*/ 39157 h 470085"/>
                  <a:gd name="connsiteX310" fmla="*/ 102069 w 318282"/>
                  <a:gd name="connsiteY310" fmla="*/ 39573 h 470085"/>
                  <a:gd name="connsiteX311" fmla="*/ 101984 w 318282"/>
                  <a:gd name="connsiteY311" fmla="*/ 39979 h 470085"/>
                  <a:gd name="connsiteX312" fmla="*/ 101780 w 318282"/>
                  <a:gd name="connsiteY312" fmla="*/ 40774 h 470085"/>
                  <a:gd name="connsiteX313" fmla="*/ 101753 w 318282"/>
                  <a:gd name="connsiteY313" fmla="*/ 40888 h 470085"/>
                  <a:gd name="connsiteX314" fmla="*/ 101717 w 318282"/>
                  <a:gd name="connsiteY314" fmla="*/ 41086 h 470085"/>
                  <a:gd name="connsiteX315" fmla="*/ 101649 w 318282"/>
                  <a:gd name="connsiteY315" fmla="*/ 41484 h 470085"/>
                  <a:gd name="connsiteX316" fmla="*/ 101514 w 318282"/>
                  <a:gd name="connsiteY316" fmla="*/ 42284 h 470085"/>
                  <a:gd name="connsiteX317" fmla="*/ 100971 w 318282"/>
                  <a:gd name="connsiteY317" fmla="*/ 45474 h 470085"/>
                  <a:gd name="connsiteX318" fmla="*/ 99887 w 318282"/>
                  <a:gd name="connsiteY318" fmla="*/ 51855 h 470085"/>
                  <a:gd name="connsiteX319" fmla="*/ 95549 w 318282"/>
                  <a:gd name="connsiteY319" fmla="*/ 77387 h 470085"/>
                  <a:gd name="connsiteX320" fmla="*/ 91066 w 318282"/>
                  <a:gd name="connsiteY320" fmla="*/ 103733 h 470085"/>
                  <a:gd name="connsiteX321" fmla="*/ 127647 w 318282"/>
                  <a:gd name="connsiteY321" fmla="*/ 94894 h 470085"/>
                  <a:gd name="connsiteX322" fmla="*/ 157417 w 318282"/>
                  <a:gd name="connsiteY322" fmla="*/ 94894 h 470085"/>
                  <a:gd name="connsiteX323" fmla="*/ 186578 w 318282"/>
                  <a:gd name="connsiteY323" fmla="*/ 101089 h 470085"/>
                  <a:gd name="connsiteX324" fmla="*/ 193890 w 318282"/>
                  <a:gd name="connsiteY324" fmla="*/ 103692 h 470085"/>
                  <a:gd name="connsiteX325" fmla="*/ 189890 w 318282"/>
                  <a:gd name="connsiteY325" fmla="*/ 76248 h 470085"/>
                  <a:gd name="connsiteX326" fmla="*/ 186153 w 318282"/>
                  <a:gd name="connsiteY326" fmla="*/ 50617 h 470085"/>
                  <a:gd name="connsiteX327" fmla="*/ 185222 w 318282"/>
                  <a:gd name="connsiteY327" fmla="*/ 44209 h 470085"/>
                  <a:gd name="connsiteX328" fmla="*/ 184987 w 318282"/>
                  <a:gd name="connsiteY328" fmla="*/ 42609 h 470085"/>
                  <a:gd name="connsiteX329" fmla="*/ 184870 w 318282"/>
                  <a:gd name="connsiteY329" fmla="*/ 41805 h 470085"/>
                  <a:gd name="connsiteX330" fmla="*/ 184811 w 318282"/>
                  <a:gd name="connsiteY330" fmla="*/ 41407 h 470085"/>
                  <a:gd name="connsiteX331" fmla="*/ 184784 w 318282"/>
                  <a:gd name="connsiteY331" fmla="*/ 41272 h 470085"/>
                  <a:gd name="connsiteX332" fmla="*/ 184761 w 318282"/>
                  <a:gd name="connsiteY332" fmla="*/ 41168 h 470085"/>
                  <a:gd name="connsiteX333" fmla="*/ 184581 w 318282"/>
                  <a:gd name="connsiteY333" fmla="*/ 40350 h 470085"/>
                  <a:gd name="connsiteX334" fmla="*/ 184504 w 318282"/>
                  <a:gd name="connsiteY334" fmla="*/ 39934 h 470085"/>
                  <a:gd name="connsiteX335" fmla="*/ 184364 w 318282"/>
                  <a:gd name="connsiteY335" fmla="*/ 39509 h 470085"/>
                  <a:gd name="connsiteX336" fmla="*/ 184111 w 318282"/>
                  <a:gd name="connsiteY336" fmla="*/ 38655 h 470085"/>
                  <a:gd name="connsiteX337" fmla="*/ 183952 w 318282"/>
                  <a:gd name="connsiteY337" fmla="*/ 38235 h 470085"/>
                  <a:gd name="connsiteX338" fmla="*/ 183781 w 318282"/>
                  <a:gd name="connsiteY338" fmla="*/ 37824 h 470085"/>
                  <a:gd name="connsiteX339" fmla="*/ 183442 w 318282"/>
                  <a:gd name="connsiteY339" fmla="*/ 36997 h 470085"/>
                  <a:gd name="connsiteX340" fmla="*/ 183031 w 318282"/>
                  <a:gd name="connsiteY340" fmla="*/ 36206 h 470085"/>
                  <a:gd name="connsiteX341" fmla="*/ 182836 w 318282"/>
                  <a:gd name="connsiteY341" fmla="*/ 35804 h 470085"/>
                  <a:gd name="connsiteX342" fmla="*/ 182588 w 318282"/>
                  <a:gd name="connsiteY342" fmla="*/ 35429 h 470085"/>
                  <a:gd name="connsiteX343" fmla="*/ 182118 w 318282"/>
                  <a:gd name="connsiteY343" fmla="*/ 34670 h 470085"/>
                  <a:gd name="connsiteX344" fmla="*/ 181580 w 318282"/>
                  <a:gd name="connsiteY344" fmla="*/ 33955 h 470085"/>
                  <a:gd name="connsiteX345" fmla="*/ 181313 w 318282"/>
                  <a:gd name="connsiteY345" fmla="*/ 33594 h 470085"/>
                  <a:gd name="connsiteX346" fmla="*/ 181033 w 318282"/>
                  <a:gd name="connsiteY346" fmla="*/ 33246 h 470085"/>
                  <a:gd name="connsiteX347" fmla="*/ 175385 w 318282"/>
                  <a:gd name="connsiteY347" fmla="*/ 28890 h 470085"/>
                  <a:gd name="connsiteX348" fmla="*/ 168457 w 318282"/>
                  <a:gd name="connsiteY348" fmla="*/ 27290 h 470085"/>
                  <a:gd name="connsiteX349" fmla="*/ 167074 w 318282"/>
                  <a:gd name="connsiteY349" fmla="*/ 27267 h 470085"/>
                  <a:gd name="connsiteX350" fmla="*/ 118451 w 318282"/>
                  <a:gd name="connsiteY350" fmla="*/ 9192 h 470085"/>
                  <a:gd name="connsiteX351" fmla="*/ 116616 w 318282"/>
                  <a:gd name="connsiteY351" fmla="*/ 9264 h 470085"/>
                  <a:gd name="connsiteX352" fmla="*/ 109286 w 318282"/>
                  <a:gd name="connsiteY352" fmla="*/ 10376 h 470085"/>
                  <a:gd name="connsiteX353" fmla="*/ 107510 w 318282"/>
                  <a:gd name="connsiteY353" fmla="*/ 10927 h 470085"/>
                  <a:gd name="connsiteX354" fmla="*/ 105757 w 318282"/>
                  <a:gd name="connsiteY354" fmla="*/ 11537 h 470085"/>
                  <a:gd name="connsiteX355" fmla="*/ 102377 w 318282"/>
                  <a:gd name="connsiteY355" fmla="*/ 13064 h 470085"/>
                  <a:gd name="connsiteX356" fmla="*/ 100736 w 318282"/>
                  <a:gd name="connsiteY356" fmla="*/ 13937 h 470085"/>
                  <a:gd name="connsiteX357" fmla="*/ 99168 w 318282"/>
                  <a:gd name="connsiteY357" fmla="*/ 14931 h 470085"/>
                  <a:gd name="connsiteX358" fmla="*/ 98386 w 318282"/>
                  <a:gd name="connsiteY358" fmla="*/ 15428 h 470085"/>
                  <a:gd name="connsiteX359" fmla="*/ 97645 w 318282"/>
                  <a:gd name="connsiteY359" fmla="*/ 15988 h 470085"/>
                  <a:gd name="connsiteX360" fmla="*/ 96168 w 318282"/>
                  <a:gd name="connsiteY360" fmla="*/ 17109 h 470085"/>
                  <a:gd name="connsiteX361" fmla="*/ 94776 w 318282"/>
                  <a:gd name="connsiteY361" fmla="*/ 18338 h 470085"/>
                  <a:gd name="connsiteX362" fmla="*/ 93434 w 318282"/>
                  <a:gd name="connsiteY362" fmla="*/ 19617 h 470085"/>
                  <a:gd name="connsiteX363" fmla="*/ 90980 w 318282"/>
                  <a:gd name="connsiteY363" fmla="*/ 22401 h 470085"/>
                  <a:gd name="connsiteX364" fmla="*/ 89846 w 318282"/>
                  <a:gd name="connsiteY364" fmla="*/ 23869 h 470085"/>
                  <a:gd name="connsiteX365" fmla="*/ 88820 w 318282"/>
                  <a:gd name="connsiteY365" fmla="*/ 25424 h 470085"/>
                  <a:gd name="connsiteX366" fmla="*/ 88314 w 318282"/>
                  <a:gd name="connsiteY366" fmla="*/ 26201 h 470085"/>
                  <a:gd name="connsiteX367" fmla="*/ 87866 w 318282"/>
                  <a:gd name="connsiteY367" fmla="*/ 27014 h 470085"/>
                  <a:gd name="connsiteX368" fmla="*/ 86985 w 318282"/>
                  <a:gd name="connsiteY368" fmla="*/ 28650 h 470085"/>
                  <a:gd name="connsiteX369" fmla="*/ 86226 w 318282"/>
                  <a:gd name="connsiteY369" fmla="*/ 30345 h 470085"/>
                  <a:gd name="connsiteX370" fmla="*/ 85860 w 318282"/>
                  <a:gd name="connsiteY370" fmla="*/ 31199 h 470085"/>
                  <a:gd name="connsiteX371" fmla="*/ 85526 w 318282"/>
                  <a:gd name="connsiteY371" fmla="*/ 32062 h 470085"/>
                  <a:gd name="connsiteX372" fmla="*/ 84938 w 318282"/>
                  <a:gd name="connsiteY372" fmla="*/ 33824 h 470085"/>
                  <a:gd name="connsiteX373" fmla="*/ 84662 w 318282"/>
                  <a:gd name="connsiteY373" fmla="*/ 34715 h 470085"/>
                  <a:gd name="connsiteX374" fmla="*/ 84441 w 318282"/>
                  <a:gd name="connsiteY374" fmla="*/ 35627 h 470085"/>
                  <a:gd name="connsiteX375" fmla="*/ 84012 w 318282"/>
                  <a:gd name="connsiteY375" fmla="*/ 37458 h 470085"/>
                  <a:gd name="connsiteX376" fmla="*/ 83930 w 318282"/>
                  <a:gd name="connsiteY376" fmla="*/ 37882 h 470085"/>
                  <a:gd name="connsiteX377" fmla="*/ 83863 w 318282"/>
                  <a:gd name="connsiteY377" fmla="*/ 38285 h 470085"/>
                  <a:gd name="connsiteX378" fmla="*/ 83727 w 318282"/>
                  <a:gd name="connsiteY378" fmla="*/ 39085 h 470085"/>
                  <a:gd name="connsiteX379" fmla="*/ 83180 w 318282"/>
                  <a:gd name="connsiteY379" fmla="*/ 42279 h 470085"/>
                  <a:gd name="connsiteX380" fmla="*/ 82096 w 318282"/>
                  <a:gd name="connsiteY380" fmla="*/ 48674 h 470085"/>
                  <a:gd name="connsiteX381" fmla="*/ 77744 w 318282"/>
                  <a:gd name="connsiteY381" fmla="*/ 74255 h 470085"/>
                  <a:gd name="connsiteX382" fmla="*/ 71101 w 318282"/>
                  <a:gd name="connsiteY382" fmla="*/ 113331 h 470085"/>
                  <a:gd name="connsiteX383" fmla="*/ 71264 w 318282"/>
                  <a:gd name="connsiteY383" fmla="*/ 113236 h 470085"/>
                  <a:gd name="connsiteX384" fmla="*/ 81002 w 318282"/>
                  <a:gd name="connsiteY384" fmla="*/ 108089 h 470085"/>
                  <a:gd name="connsiteX385" fmla="*/ 86493 w 318282"/>
                  <a:gd name="connsiteY385" fmla="*/ 75796 h 470085"/>
                  <a:gd name="connsiteX386" fmla="*/ 90840 w 318282"/>
                  <a:gd name="connsiteY386" fmla="*/ 50237 h 470085"/>
                  <a:gd name="connsiteX387" fmla="*/ 91924 w 318282"/>
                  <a:gd name="connsiteY387" fmla="*/ 43852 h 470085"/>
                  <a:gd name="connsiteX388" fmla="*/ 92471 w 318282"/>
                  <a:gd name="connsiteY388" fmla="*/ 40657 h 470085"/>
                  <a:gd name="connsiteX389" fmla="*/ 92607 w 318282"/>
                  <a:gd name="connsiteY389" fmla="*/ 39857 h 470085"/>
                  <a:gd name="connsiteX390" fmla="*/ 92675 w 318282"/>
                  <a:gd name="connsiteY390" fmla="*/ 39460 h 470085"/>
                  <a:gd name="connsiteX391" fmla="*/ 92747 w 318282"/>
                  <a:gd name="connsiteY391" fmla="*/ 39089 h 470085"/>
                  <a:gd name="connsiteX392" fmla="*/ 93063 w 318282"/>
                  <a:gd name="connsiteY392" fmla="*/ 37765 h 470085"/>
                  <a:gd name="connsiteX393" fmla="*/ 93217 w 318282"/>
                  <a:gd name="connsiteY393" fmla="*/ 37101 h 470085"/>
                  <a:gd name="connsiteX394" fmla="*/ 93429 w 318282"/>
                  <a:gd name="connsiteY394" fmla="*/ 36446 h 470085"/>
                  <a:gd name="connsiteX395" fmla="*/ 93863 w 318282"/>
                  <a:gd name="connsiteY395" fmla="*/ 35130 h 470085"/>
                  <a:gd name="connsiteX396" fmla="*/ 94112 w 318282"/>
                  <a:gd name="connsiteY396" fmla="*/ 34484 h 470085"/>
                  <a:gd name="connsiteX397" fmla="*/ 94392 w 318282"/>
                  <a:gd name="connsiteY397" fmla="*/ 33852 h 470085"/>
                  <a:gd name="connsiteX398" fmla="*/ 94952 w 318282"/>
                  <a:gd name="connsiteY398" fmla="*/ 32586 h 470085"/>
                  <a:gd name="connsiteX399" fmla="*/ 95612 w 318282"/>
                  <a:gd name="connsiteY399" fmla="*/ 31371 h 470085"/>
                  <a:gd name="connsiteX400" fmla="*/ 95937 w 318282"/>
                  <a:gd name="connsiteY400" fmla="*/ 30761 h 470085"/>
                  <a:gd name="connsiteX401" fmla="*/ 96321 w 318282"/>
                  <a:gd name="connsiteY401" fmla="*/ 30187 h 470085"/>
                  <a:gd name="connsiteX402" fmla="*/ 97081 w 318282"/>
                  <a:gd name="connsiteY402" fmla="*/ 29030 h 470085"/>
                  <a:gd name="connsiteX403" fmla="*/ 97930 w 318282"/>
                  <a:gd name="connsiteY403" fmla="*/ 27936 h 470085"/>
                  <a:gd name="connsiteX404" fmla="*/ 99756 w 318282"/>
                  <a:gd name="connsiteY404" fmla="*/ 25858 h 470085"/>
                  <a:gd name="connsiteX405" fmla="*/ 100763 w 318282"/>
                  <a:gd name="connsiteY405" fmla="*/ 24904 h 470085"/>
                  <a:gd name="connsiteX406" fmla="*/ 101798 w 318282"/>
                  <a:gd name="connsiteY406" fmla="*/ 23982 h 470085"/>
                  <a:gd name="connsiteX407" fmla="*/ 102901 w 318282"/>
                  <a:gd name="connsiteY407" fmla="*/ 23146 h 470085"/>
                  <a:gd name="connsiteX408" fmla="*/ 103452 w 318282"/>
                  <a:gd name="connsiteY408" fmla="*/ 22726 h 470085"/>
                  <a:gd name="connsiteX409" fmla="*/ 104040 w 318282"/>
                  <a:gd name="connsiteY409" fmla="*/ 22360 h 470085"/>
                  <a:gd name="connsiteX410" fmla="*/ 105210 w 318282"/>
                  <a:gd name="connsiteY410" fmla="*/ 21614 h 470085"/>
                  <a:gd name="connsiteX411" fmla="*/ 106430 w 318282"/>
                  <a:gd name="connsiteY411" fmla="*/ 20968 h 470085"/>
                  <a:gd name="connsiteX412" fmla="*/ 108952 w 318282"/>
                  <a:gd name="connsiteY412" fmla="*/ 19829 h 470085"/>
                  <a:gd name="connsiteX413" fmla="*/ 110258 w 318282"/>
                  <a:gd name="connsiteY413" fmla="*/ 19377 h 470085"/>
                  <a:gd name="connsiteX414" fmla="*/ 111577 w 318282"/>
                  <a:gd name="connsiteY414" fmla="*/ 18962 h 470085"/>
                  <a:gd name="connsiteX415" fmla="*/ 117045 w 318282"/>
                  <a:gd name="connsiteY415" fmla="*/ 18139 h 470085"/>
                  <a:gd name="connsiteX416" fmla="*/ 118451 w 318282"/>
                  <a:gd name="connsiteY416" fmla="*/ 18076 h 470085"/>
                  <a:gd name="connsiteX417" fmla="*/ 167074 w 318282"/>
                  <a:gd name="connsiteY417" fmla="*/ 18076 h 470085"/>
                  <a:gd name="connsiteX418" fmla="*/ 168620 w 318282"/>
                  <a:gd name="connsiteY418" fmla="*/ 18098 h 470085"/>
                  <a:gd name="connsiteX419" fmla="*/ 179325 w 318282"/>
                  <a:gd name="connsiteY419" fmla="*/ 20588 h 470085"/>
                  <a:gd name="connsiteX420" fmla="*/ 188042 w 318282"/>
                  <a:gd name="connsiteY420" fmla="*/ 27299 h 470085"/>
                  <a:gd name="connsiteX421" fmla="*/ 193203 w 318282"/>
                  <a:gd name="connsiteY421" fmla="*/ 36997 h 470085"/>
                  <a:gd name="connsiteX422" fmla="*/ 193411 w 318282"/>
                  <a:gd name="connsiteY422" fmla="*/ 37657 h 470085"/>
                  <a:gd name="connsiteX423" fmla="*/ 193546 w 318282"/>
                  <a:gd name="connsiteY423" fmla="*/ 38325 h 470085"/>
                  <a:gd name="connsiteX424" fmla="*/ 193826 w 318282"/>
                  <a:gd name="connsiteY424" fmla="*/ 39663 h 470085"/>
                  <a:gd name="connsiteX425" fmla="*/ 193899 w 318282"/>
                  <a:gd name="connsiteY425" fmla="*/ 40011 h 470085"/>
                  <a:gd name="connsiteX426" fmla="*/ 193957 w 318282"/>
                  <a:gd name="connsiteY426" fmla="*/ 40409 h 470085"/>
                  <a:gd name="connsiteX427" fmla="*/ 194070 w 318282"/>
                  <a:gd name="connsiteY427" fmla="*/ 41213 h 470085"/>
                  <a:gd name="connsiteX428" fmla="*/ 194305 w 318282"/>
                  <a:gd name="connsiteY428" fmla="*/ 42813 h 470085"/>
                  <a:gd name="connsiteX429" fmla="*/ 195241 w 318282"/>
                  <a:gd name="connsiteY429" fmla="*/ 49230 h 470085"/>
                  <a:gd name="connsiteX430" fmla="*/ 198978 w 318282"/>
                  <a:gd name="connsiteY430" fmla="*/ 74879 h 470085"/>
                  <a:gd name="connsiteX431" fmla="*/ 203800 w 318282"/>
                  <a:gd name="connsiteY431" fmla="*/ 107967 h 470085"/>
                  <a:gd name="connsiteX432" fmla="*/ 213524 w 318282"/>
                  <a:gd name="connsiteY432" fmla="*/ 113082 h 470085"/>
                  <a:gd name="connsiteX433" fmla="*/ 207763 w 318282"/>
                  <a:gd name="connsiteY433" fmla="*/ 73559 h 470085"/>
                  <a:gd name="connsiteX434" fmla="*/ 204021 w 318282"/>
                  <a:gd name="connsiteY434" fmla="*/ 47883 h 470085"/>
                  <a:gd name="connsiteX435" fmla="*/ 203086 w 318282"/>
                  <a:gd name="connsiteY435" fmla="*/ 41466 h 470085"/>
                  <a:gd name="connsiteX436" fmla="*/ 202855 w 318282"/>
                  <a:gd name="connsiteY436" fmla="*/ 39862 h 470085"/>
                  <a:gd name="connsiteX437" fmla="*/ 202738 w 318282"/>
                  <a:gd name="connsiteY437" fmla="*/ 39057 h 470085"/>
                  <a:gd name="connsiteX438" fmla="*/ 202679 w 318282"/>
                  <a:gd name="connsiteY438" fmla="*/ 38660 h 470085"/>
                  <a:gd name="connsiteX439" fmla="*/ 202593 w 318282"/>
                  <a:gd name="connsiteY439" fmla="*/ 38208 h 470085"/>
                  <a:gd name="connsiteX440" fmla="*/ 202214 w 318282"/>
                  <a:gd name="connsiteY440" fmla="*/ 36373 h 470085"/>
                  <a:gd name="connsiteX441" fmla="*/ 202015 w 318282"/>
                  <a:gd name="connsiteY441" fmla="*/ 35456 h 470085"/>
                  <a:gd name="connsiteX442" fmla="*/ 201748 w 318282"/>
                  <a:gd name="connsiteY442" fmla="*/ 34566 h 470085"/>
                  <a:gd name="connsiteX443" fmla="*/ 194816 w 318282"/>
                  <a:gd name="connsiteY443" fmla="*/ 21551 h 470085"/>
                  <a:gd name="connsiteX444" fmla="*/ 183135 w 318282"/>
                  <a:gd name="connsiteY444" fmla="*/ 12563 h 470085"/>
                  <a:gd name="connsiteX445" fmla="*/ 168773 w 318282"/>
                  <a:gd name="connsiteY445" fmla="*/ 9219 h 470085"/>
                  <a:gd name="connsiteX446" fmla="*/ 167074 w 318282"/>
                  <a:gd name="connsiteY446" fmla="*/ 9192 h 470085"/>
                  <a:gd name="connsiteX447" fmla="*/ 118451 w 318282"/>
                  <a:gd name="connsiteY447" fmla="*/ 0 h 470085"/>
                  <a:gd name="connsiteX448" fmla="*/ 167074 w 318282"/>
                  <a:gd name="connsiteY448" fmla="*/ 0 h 470085"/>
                  <a:gd name="connsiteX449" fmla="*/ 168931 w 318282"/>
                  <a:gd name="connsiteY449" fmla="*/ 27 h 470085"/>
                  <a:gd name="connsiteX450" fmla="*/ 187075 w 318282"/>
                  <a:gd name="connsiteY450" fmla="*/ 4257 h 470085"/>
                  <a:gd name="connsiteX451" fmla="*/ 201825 w 318282"/>
                  <a:gd name="connsiteY451" fmla="*/ 15604 h 470085"/>
                  <a:gd name="connsiteX452" fmla="*/ 210592 w 318282"/>
                  <a:gd name="connsiteY452" fmla="*/ 32049 h 470085"/>
                  <a:gd name="connsiteX453" fmla="*/ 210922 w 318282"/>
                  <a:gd name="connsiteY453" fmla="*/ 33174 h 470085"/>
                  <a:gd name="connsiteX454" fmla="*/ 211179 w 318282"/>
                  <a:gd name="connsiteY454" fmla="*/ 34349 h 470085"/>
                  <a:gd name="connsiteX455" fmla="*/ 211658 w 318282"/>
                  <a:gd name="connsiteY455" fmla="*/ 36703 h 470085"/>
                  <a:gd name="connsiteX456" fmla="*/ 211717 w 318282"/>
                  <a:gd name="connsiteY456" fmla="*/ 36997 h 470085"/>
                  <a:gd name="connsiteX457" fmla="*/ 211762 w 318282"/>
                  <a:gd name="connsiteY457" fmla="*/ 37259 h 470085"/>
                  <a:gd name="connsiteX458" fmla="*/ 211821 w 318282"/>
                  <a:gd name="connsiteY458" fmla="*/ 37661 h 470085"/>
                  <a:gd name="connsiteX459" fmla="*/ 211938 w 318282"/>
                  <a:gd name="connsiteY459" fmla="*/ 38465 h 470085"/>
                  <a:gd name="connsiteX460" fmla="*/ 212173 w 318282"/>
                  <a:gd name="connsiteY460" fmla="*/ 40070 h 470085"/>
                  <a:gd name="connsiteX461" fmla="*/ 213109 w 318282"/>
                  <a:gd name="connsiteY461" fmla="*/ 46496 h 470085"/>
                  <a:gd name="connsiteX462" fmla="*/ 216850 w 318282"/>
                  <a:gd name="connsiteY462" fmla="*/ 72190 h 470085"/>
                  <a:gd name="connsiteX463" fmla="*/ 223755 w 318282"/>
                  <a:gd name="connsiteY463" fmla="*/ 119558 h 470085"/>
                  <a:gd name="connsiteX464" fmla="*/ 237899 w 318282"/>
                  <a:gd name="connsiteY464" fmla="*/ 130742 h 470085"/>
                  <a:gd name="connsiteX465" fmla="*/ 272736 w 318282"/>
                  <a:gd name="connsiteY465" fmla="*/ 178675 h 470085"/>
                  <a:gd name="connsiteX466" fmla="*/ 278353 w 318282"/>
                  <a:gd name="connsiteY466" fmla="*/ 193438 h 470085"/>
                  <a:gd name="connsiteX467" fmla="*/ 293040 w 318282"/>
                  <a:gd name="connsiteY467" fmla="*/ 196529 h 470085"/>
                  <a:gd name="connsiteX468" fmla="*/ 306303 w 318282"/>
                  <a:gd name="connsiteY468" fmla="*/ 205395 h 470085"/>
                  <a:gd name="connsiteX469" fmla="*/ 315169 w 318282"/>
                  <a:gd name="connsiteY469" fmla="*/ 218658 h 470085"/>
                  <a:gd name="connsiteX470" fmla="*/ 318282 w 318282"/>
                  <a:gd name="connsiteY470" fmla="*/ 234317 h 470085"/>
                  <a:gd name="connsiteX471" fmla="*/ 315169 w 318282"/>
                  <a:gd name="connsiteY471" fmla="*/ 249975 h 470085"/>
                  <a:gd name="connsiteX472" fmla="*/ 306303 w 318282"/>
                  <a:gd name="connsiteY472" fmla="*/ 263238 h 470085"/>
                  <a:gd name="connsiteX473" fmla="*/ 293040 w 318282"/>
                  <a:gd name="connsiteY473" fmla="*/ 272104 h 470085"/>
                  <a:gd name="connsiteX474" fmla="*/ 279763 w 318282"/>
                  <a:gd name="connsiteY474" fmla="*/ 275141 h 470085"/>
                  <a:gd name="connsiteX475" fmla="*/ 272736 w 318282"/>
                  <a:gd name="connsiteY475" fmla="*/ 294626 h 470085"/>
                  <a:gd name="connsiteX476" fmla="*/ 237899 w 318282"/>
                  <a:gd name="connsiteY476" fmla="*/ 342563 h 470085"/>
                  <a:gd name="connsiteX477" fmla="*/ 222720 w 318282"/>
                  <a:gd name="connsiteY477" fmla="*/ 354457 h 470085"/>
                  <a:gd name="connsiteX478" fmla="*/ 215617 w 318282"/>
                  <a:gd name="connsiteY478" fmla="*/ 396759 h 470085"/>
                  <a:gd name="connsiteX479" fmla="*/ 211274 w 318282"/>
                  <a:gd name="connsiteY479" fmla="*/ 422607 h 470085"/>
                  <a:gd name="connsiteX480" fmla="*/ 210189 w 318282"/>
                  <a:gd name="connsiteY480" fmla="*/ 429074 h 470085"/>
                  <a:gd name="connsiteX481" fmla="*/ 209647 w 318282"/>
                  <a:gd name="connsiteY481" fmla="*/ 432305 h 470085"/>
                  <a:gd name="connsiteX482" fmla="*/ 209376 w 318282"/>
                  <a:gd name="connsiteY482" fmla="*/ 433918 h 470085"/>
                  <a:gd name="connsiteX483" fmla="*/ 209263 w 318282"/>
                  <a:gd name="connsiteY483" fmla="*/ 434456 h 470085"/>
                  <a:gd name="connsiteX484" fmla="*/ 209132 w 318282"/>
                  <a:gd name="connsiteY484" fmla="*/ 435057 h 470085"/>
                  <a:gd name="connsiteX485" fmla="*/ 208856 w 318282"/>
                  <a:gd name="connsiteY485" fmla="*/ 436250 h 470085"/>
                  <a:gd name="connsiteX486" fmla="*/ 208567 w 318282"/>
                  <a:gd name="connsiteY486" fmla="*/ 437438 h 470085"/>
                  <a:gd name="connsiteX487" fmla="*/ 208418 w 318282"/>
                  <a:gd name="connsiteY487" fmla="*/ 438035 h 470085"/>
                  <a:gd name="connsiteX488" fmla="*/ 208237 w 318282"/>
                  <a:gd name="connsiteY488" fmla="*/ 438595 h 470085"/>
                  <a:gd name="connsiteX489" fmla="*/ 207496 w 318282"/>
                  <a:gd name="connsiteY489" fmla="*/ 440846 h 470085"/>
                  <a:gd name="connsiteX490" fmla="*/ 206628 w 318282"/>
                  <a:gd name="connsiteY490" fmla="*/ 443046 h 470085"/>
                  <a:gd name="connsiteX491" fmla="*/ 205679 w 318282"/>
                  <a:gd name="connsiteY491" fmla="*/ 445220 h 470085"/>
                  <a:gd name="connsiteX492" fmla="*/ 200636 w 318282"/>
                  <a:gd name="connsiteY492" fmla="*/ 453219 h 470085"/>
                  <a:gd name="connsiteX493" fmla="*/ 194057 w 318282"/>
                  <a:gd name="connsiteY493" fmla="*/ 459988 h 470085"/>
                  <a:gd name="connsiteX494" fmla="*/ 192177 w 318282"/>
                  <a:gd name="connsiteY494" fmla="*/ 461425 h 470085"/>
                  <a:gd name="connsiteX495" fmla="*/ 191232 w 318282"/>
                  <a:gd name="connsiteY495" fmla="*/ 462134 h 470085"/>
                  <a:gd name="connsiteX496" fmla="*/ 190243 w 318282"/>
                  <a:gd name="connsiteY496" fmla="*/ 462781 h 470085"/>
                  <a:gd name="connsiteX497" fmla="*/ 188241 w 318282"/>
                  <a:gd name="connsiteY497" fmla="*/ 464041 h 470085"/>
                  <a:gd name="connsiteX498" fmla="*/ 186158 w 318282"/>
                  <a:gd name="connsiteY498" fmla="*/ 465167 h 470085"/>
                  <a:gd name="connsiteX499" fmla="*/ 181847 w 318282"/>
                  <a:gd name="connsiteY499" fmla="*/ 467114 h 470085"/>
                  <a:gd name="connsiteX500" fmla="*/ 179610 w 318282"/>
                  <a:gd name="connsiteY500" fmla="*/ 467896 h 470085"/>
                  <a:gd name="connsiteX501" fmla="*/ 177346 w 318282"/>
                  <a:gd name="connsiteY501" fmla="*/ 468592 h 470085"/>
                  <a:gd name="connsiteX502" fmla="*/ 168005 w 318282"/>
                  <a:gd name="connsiteY502" fmla="*/ 470006 h 470085"/>
                  <a:gd name="connsiteX503" fmla="*/ 166821 w 318282"/>
                  <a:gd name="connsiteY503" fmla="*/ 470056 h 470085"/>
                  <a:gd name="connsiteX504" fmla="*/ 166234 w 318282"/>
                  <a:gd name="connsiteY504" fmla="*/ 470074 h 470085"/>
                  <a:gd name="connsiteX505" fmla="*/ 165944 w 318282"/>
                  <a:gd name="connsiteY505" fmla="*/ 470083 h 470085"/>
                  <a:gd name="connsiteX506" fmla="*/ 118306 w 318282"/>
                  <a:gd name="connsiteY506" fmla="*/ 470083 h 470085"/>
                  <a:gd name="connsiteX507" fmla="*/ 114560 w 318282"/>
                  <a:gd name="connsiteY507" fmla="*/ 470029 h 470085"/>
                  <a:gd name="connsiteX508" fmla="*/ 112201 w 318282"/>
                  <a:gd name="connsiteY508" fmla="*/ 469907 h 470085"/>
                  <a:gd name="connsiteX509" fmla="*/ 109856 w 318282"/>
                  <a:gd name="connsiteY509" fmla="*/ 469609 h 470085"/>
                  <a:gd name="connsiteX510" fmla="*/ 105210 w 318282"/>
                  <a:gd name="connsiteY510" fmla="*/ 468700 h 470085"/>
                  <a:gd name="connsiteX511" fmla="*/ 102932 w 318282"/>
                  <a:gd name="connsiteY511" fmla="*/ 468045 h 470085"/>
                  <a:gd name="connsiteX512" fmla="*/ 100682 w 318282"/>
                  <a:gd name="connsiteY512" fmla="*/ 467304 h 470085"/>
                  <a:gd name="connsiteX513" fmla="*/ 98495 w 318282"/>
                  <a:gd name="connsiteY513" fmla="*/ 466391 h 470085"/>
                  <a:gd name="connsiteX514" fmla="*/ 96349 w 318282"/>
                  <a:gd name="connsiteY514" fmla="*/ 465393 h 470085"/>
                  <a:gd name="connsiteX515" fmla="*/ 94261 w 318282"/>
                  <a:gd name="connsiteY515" fmla="*/ 464281 h 470085"/>
                  <a:gd name="connsiteX516" fmla="*/ 93741 w 318282"/>
                  <a:gd name="connsiteY516" fmla="*/ 463996 h 470085"/>
                  <a:gd name="connsiteX517" fmla="*/ 93239 w 318282"/>
                  <a:gd name="connsiteY517" fmla="*/ 463680 h 470085"/>
                  <a:gd name="connsiteX518" fmla="*/ 92245 w 318282"/>
                  <a:gd name="connsiteY518" fmla="*/ 463043 h 470085"/>
                  <a:gd name="connsiteX519" fmla="*/ 90280 w 318282"/>
                  <a:gd name="connsiteY519" fmla="*/ 461728 h 470085"/>
                  <a:gd name="connsiteX520" fmla="*/ 88413 w 318282"/>
                  <a:gd name="connsiteY520" fmla="*/ 460282 h 470085"/>
                  <a:gd name="connsiteX521" fmla="*/ 87487 w 318282"/>
                  <a:gd name="connsiteY521" fmla="*/ 459545 h 470085"/>
                  <a:gd name="connsiteX522" fmla="*/ 86615 w 318282"/>
                  <a:gd name="connsiteY522" fmla="*/ 458745 h 470085"/>
                  <a:gd name="connsiteX523" fmla="*/ 84889 w 318282"/>
                  <a:gd name="connsiteY523" fmla="*/ 457132 h 470085"/>
                  <a:gd name="connsiteX524" fmla="*/ 83275 w 318282"/>
                  <a:gd name="connsiteY524" fmla="*/ 455401 h 470085"/>
                  <a:gd name="connsiteX525" fmla="*/ 81734 w 318282"/>
                  <a:gd name="connsiteY525" fmla="*/ 453607 h 470085"/>
                  <a:gd name="connsiteX526" fmla="*/ 73325 w 318282"/>
                  <a:gd name="connsiteY526" fmla="*/ 436783 h 470085"/>
                  <a:gd name="connsiteX527" fmla="*/ 72818 w 318282"/>
                  <a:gd name="connsiteY527" fmla="*/ 434402 h 470085"/>
                  <a:gd name="connsiteX528" fmla="*/ 72583 w 318282"/>
                  <a:gd name="connsiteY528" fmla="*/ 433209 h 470085"/>
                  <a:gd name="connsiteX529" fmla="*/ 72525 w 318282"/>
                  <a:gd name="connsiteY529" fmla="*/ 432906 h 470085"/>
                  <a:gd name="connsiteX530" fmla="*/ 72493 w 318282"/>
                  <a:gd name="connsiteY530" fmla="*/ 432693 h 470085"/>
                  <a:gd name="connsiteX531" fmla="*/ 72434 w 318282"/>
                  <a:gd name="connsiteY531" fmla="*/ 432291 h 470085"/>
                  <a:gd name="connsiteX532" fmla="*/ 71973 w 318282"/>
                  <a:gd name="connsiteY532" fmla="*/ 429047 h 470085"/>
                  <a:gd name="connsiteX533" fmla="*/ 71047 w 318282"/>
                  <a:gd name="connsiteY533" fmla="*/ 422562 h 470085"/>
                  <a:gd name="connsiteX534" fmla="*/ 67341 w 318282"/>
                  <a:gd name="connsiteY534" fmla="*/ 396614 h 470085"/>
                  <a:gd name="connsiteX535" fmla="*/ 61209 w 318282"/>
                  <a:gd name="connsiteY535" fmla="*/ 353680 h 470085"/>
                  <a:gd name="connsiteX536" fmla="*/ 47164 w 318282"/>
                  <a:gd name="connsiteY536" fmla="*/ 342563 h 470085"/>
                  <a:gd name="connsiteX537" fmla="*/ 27245 w 318282"/>
                  <a:gd name="connsiteY537" fmla="*/ 320425 h 470085"/>
                  <a:gd name="connsiteX538" fmla="*/ 3104 w 318282"/>
                  <a:gd name="connsiteY538" fmla="*/ 266274 h 470085"/>
                  <a:gd name="connsiteX539" fmla="*/ 3104 w 318282"/>
                  <a:gd name="connsiteY539" fmla="*/ 207027 h 470085"/>
                  <a:gd name="connsiteX540" fmla="*/ 27245 w 318282"/>
                  <a:gd name="connsiteY540" fmla="*/ 152881 h 470085"/>
                  <a:gd name="connsiteX541" fmla="*/ 47164 w 318282"/>
                  <a:gd name="connsiteY541" fmla="*/ 130742 h 470085"/>
                  <a:gd name="connsiteX542" fmla="*/ 60635 w 318282"/>
                  <a:gd name="connsiteY542" fmla="*/ 120037 h 470085"/>
                  <a:gd name="connsiteX543" fmla="*/ 68693 w 318282"/>
                  <a:gd name="connsiteY543" fmla="*/ 72665 h 470085"/>
                  <a:gd name="connsiteX544" fmla="*/ 73044 w 318282"/>
                  <a:gd name="connsiteY544" fmla="*/ 47056 h 470085"/>
                  <a:gd name="connsiteX545" fmla="*/ 74133 w 318282"/>
                  <a:gd name="connsiteY545" fmla="*/ 40657 h 470085"/>
                  <a:gd name="connsiteX546" fmla="*/ 74680 w 318282"/>
                  <a:gd name="connsiteY546" fmla="*/ 37458 h 470085"/>
                  <a:gd name="connsiteX547" fmla="*/ 74816 w 318282"/>
                  <a:gd name="connsiteY547" fmla="*/ 36658 h 470085"/>
                  <a:gd name="connsiteX548" fmla="*/ 74884 w 318282"/>
                  <a:gd name="connsiteY548" fmla="*/ 36256 h 470085"/>
                  <a:gd name="connsiteX549" fmla="*/ 74915 w 318282"/>
                  <a:gd name="connsiteY549" fmla="*/ 36057 h 470085"/>
                  <a:gd name="connsiteX550" fmla="*/ 74978 w 318282"/>
                  <a:gd name="connsiteY550" fmla="*/ 35772 h 470085"/>
                  <a:gd name="connsiteX551" fmla="*/ 75521 w 318282"/>
                  <a:gd name="connsiteY551" fmla="*/ 33418 h 470085"/>
                  <a:gd name="connsiteX552" fmla="*/ 75810 w 318282"/>
                  <a:gd name="connsiteY552" fmla="*/ 32243 h 470085"/>
                  <a:gd name="connsiteX553" fmla="*/ 76158 w 318282"/>
                  <a:gd name="connsiteY553" fmla="*/ 31118 h 470085"/>
                  <a:gd name="connsiteX554" fmla="*/ 76899 w 318282"/>
                  <a:gd name="connsiteY554" fmla="*/ 28890 h 470085"/>
                  <a:gd name="connsiteX555" fmla="*/ 77319 w 318282"/>
                  <a:gd name="connsiteY555" fmla="*/ 27796 h 470085"/>
                  <a:gd name="connsiteX556" fmla="*/ 77780 w 318282"/>
                  <a:gd name="connsiteY556" fmla="*/ 26716 h 470085"/>
                  <a:gd name="connsiteX557" fmla="*/ 78747 w 318282"/>
                  <a:gd name="connsiteY557" fmla="*/ 24579 h 470085"/>
                  <a:gd name="connsiteX558" fmla="*/ 79859 w 318282"/>
                  <a:gd name="connsiteY558" fmla="*/ 22509 h 470085"/>
                  <a:gd name="connsiteX559" fmla="*/ 80428 w 318282"/>
                  <a:gd name="connsiteY559" fmla="*/ 21479 h 470085"/>
                  <a:gd name="connsiteX560" fmla="*/ 81065 w 318282"/>
                  <a:gd name="connsiteY560" fmla="*/ 20494 h 470085"/>
                  <a:gd name="connsiteX561" fmla="*/ 82358 w 318282"/>
                  <a:gd name="connsiteY561" fmla="*/ 18537 h 470085"/>
                  <a:gd name="connsiteX562" fmla="*/ 83786 w 318282"/>
                  <a:gd name="connsiteY562" fmla="*/ 16675 h 470085"/>
                  <a:gd name="connsiteX563" fmla="*/ 86890 w 318282"/>
                  <a:gd name="connsiteY563" fmla="*/ 13164 h 470085"/>
                  <a:gd name="connsiteX564" fmla="*/ 88585 w 318282"/>
                  <a:gd name="connsiteY564" fmla="*/ 11546 h 470085"/>
                  <a:gd name="connsiteX565" fmla="*/ 90343 w 318282"/>
                  <a:gd name="connsiteY565" fmla="*/ 10001 h 470085"/>
                  <a:gd name="connsiteX566" fmla="*/ 92205 w 318282"/>
                  <a:gd name="connsiteY566" fmla="*/ 8577 h 470085"/>
                  <a:gd name="connsiteX567" fmla="*/ 93145 w 318282"/>
                  <a:gd name="connsiteY567" fmla="*/ 7877 h 470085"/>
                  <a:gd name="connsiteX568" fmla="*/ 94125 w 318282"/>
                  <a:gd name="connsiteY568" fmla="*/ 7244 h 470085"/>
                  <a:gd name="connsiteX569" fmla="*/ 96113 w 318282"/>
                  <a:gd name="connsiteY569" fmla="*/ 5997 h 470085"/>
                  <a:gd name="connsiteX570" fmla="*/ 98179 w 318282"/>
                  <a:gd name="connsiteY570" fmla="*/ 4890 h 470085"/>
                  <a:gd name="connsiteX571" fmla="*/ 102453 w 318282"/>
                  <a:gd name="connsiteY571" fmla="*/ 2965 h 470085"/>
                  <a:gd name="connsiteX572" fmla="*/ 104668 w 318282"/>
                  <a:gd name="connsiteY572" fmla="*/ 2187 h 470085"/>
                  <a:gd name="connsiteX573" fmla="*/ 106914 w 318282"/>
                  <a:gd name="connsiteY573" fmla="*/ 1496 h 470085"/>
                  <a:gd name="connsiteX574" fmla="*/ 116173 w 318282"/>
                  <a:gd name="connsiteY574" fmla="*/ 82 h 470085"/>
                  <a:gd name="connsiteX575" fmla="*/ 117339 w 318282"/>
                  <a:gd name="connsiteY575" fmla="*/ 36 h 470085"/>
                  <a:gd name="connsiteX576" fmla="*/ 117926 w 318282"/>
                  <a:gd name="connsiteY576" fmla="*/ 14 h 470085"/>
                  <a:gd name="connsiteX577" fmla="*/ 118451 w 318282"/>
                  <a:gd name="connsiteY577" fmla="*/ 0 h 470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Lst>
                <a:rect l="l" t="t" r="r" b="b"/>
                <a:pathLst>
                  <a:path w="318282" h="470085">
                    <a:moveTo>
                      <a:pt x="91016" y="369546"/>
                    </a:moveTo>
                    <a:lnTo>
                      <a:pt x="94310" y="392611"/>
                    </a:lnTo>
                    <a:lnTo>
                      <a:pt x="98007" y="418481"/>
                    </a:lnTo>
                    <a:lnTo>
                      <a:pt x="98929" y="424948"/>
                    </a:lnTo>
                    <a:lnTo>
                      <a:pt x="99390" y="428184"/>
                    </a:lnTo>
                    <a:lnTo>
                      <a:pt x="99449" y="428586"/>
                    </a:lnTo>
                    <a:lnTo>
                      <a:pt x="99476" y="428780"/>
                    </a:lnTo>
                    <a:lnTo>
                      <a:pt x="99503" y="428880"/>
                    </a:lnTo>
                    <a:lnTo>
                      <a:pt x="99602" y="429286"/>
                    </a:lnTo>
                    <a:cubicBezTo>
                      <a:pt x="99661" y="429557"/>
                      <a:pt x="99715" y="429829"/>
                      <a:pt x="99765" y="430104"/>
                    </a:cubicBezTo>
                    <a:cubicBezTo>
                      <a:pt x="100366" y="432436"/>
                      <a:pt x="101482" y="434610"/>
                      <a:pt x="102973" y="436508"/>
                    </a:cubicBezTo>
                    <a:cubicBezTo>
                      <a:pt x="103131" y="436765"/>
                      <a:pt x="103371" y="436959"/>
                      <a:pt x="103565" y="437185"/>
                    </a:cubicBezTo>
                    <a:cubicBezTo>
                      <a:pt x="103773" y="437407"/>
                      <a:pt x="103958" y="437646"/>
                      <a:pt x="104175" y="437859"/>
                    </a:cubicBezTo>
                    <a:cubicBezTo>
                      <a:pt x="104401" y="438057"/>
                      <a:pt x="104627" y="438261"/>
                      <a:pt x="104844" y="438473"/>
                    </a:cubicBezTo>
                    <a:lnTo>
                      <a:pt x="105169" y="438790"/>
                    </a:lnTo>
                    <a:lnTo>
                      <a:pt x="105535" y="439061"/>
                    </a:lnTo>
                    <a:cubicBezTo>
                      <a:pt x="105775" y="439241"/>
                      <a:pt x="106010" y="439431"/>
                      <a:pt x="106245" y="439621"/>
                    </a:cubicBezTo>
                    <a:cubicBezTo>
                      <a:pt x="106484" y="439806"/>
                      <a:pt x="106756" y="439946"/>
                      <a:pt x="107004" y="440118"/>
                    </a:cubicBezTo>
                    <a:lnTo>
                      <a:pt x="107379" y="440367"/>
                    </a:lnTo>
                    <a:lnTo>
                      <a:pt x="107569" y="440498"/>
                    </a:lnTo>
                    <a:lnTo>
                      <a:pt x="107772" y="440597"/>
                    </a:lnTo>
                    <a:cubicBezTo>
                      <a:pt x="108039" y="440733"/>
                      <a:pt x="108305" y="440873"/>
                      <a:pt x="108572" y="441017"/>
                    </a:cubicBezTo>
                    <a:cubicBezTo>
                      <a:pt x="108825" y="441185"/>
                      <a:pt x="109114" y="441280"/>
                      <a:pt x="109390" y="441393"/>
                    </a:cubicBezTo>
                    <a:cubicBezTo>
                      <a:pt x="109670" y="441510"/>
                      <a:pt x="109941" y="441632"/>
                      <a:pt x="110217" y="441759"/>
                    </a:cubicBezTo>
                    <a:cubicBezTo>
                      <a:pt x="110506" y="441840"/>
                      <a:pt x="110791" y="441930"/>
                      <a:pt x="111076" y="442025"/>
                    </a:cubicBezTo>
                    <a:cubicBezTo>
                      <a:pt x="111360" y="442120"/>
                      <a:pt x="111640" y="442233"/>
                      <a:pt x="111943" y="442278"/>
                    </a:cubicBezTo>
                    <a:cubicBezTo>
                      <a:pt x="112531" y="442396"/>
                      <a:pt x="113105" y="442581"/>
                      <a:pt x="113710" y="442617"/>
                    </a:cubicBezTo>
                    <a:lnTo>
                      <a:pt x="114605" y="442748"/>
                    </a:lnTo>
                    <a:cubicBezTo>
                      <a:pt x="114908" y="442753"/>
                      <a:pt x="115210" y="442762"/>
                      <a:pt x="115513" y="442780"/>
                    </a:cubicBezTo>
                    <a:cubicBezTo>
                      <a:pt x="115902" y="442834"/>
                      <a:pt x="117276" y="442816"/>
                      <a:pt x="118306" y="442812"/>
                    </a:cubicBezTo>
                    <a:lnTo>
                      <a:pt x="166067" y="442812"/>
                    </a:lnTo>
                    <a:lnTo>
                      <a:pt x="166297" y="442793"/>
                    </a:lnTo>
                    <a:lnTo>
                      <a:pt x="166749" y="442771"/>
                    </a:lnTo>
                    <a:cubicBezTo>
                      <a:pt x="167969" y="442762"/>
                      <a:pt x="169144" y="442495"/>
                      <a:pt x="170319" y="442247"/>
                    </a:cubicBezTo>
                    <a:cubicBezTo>
                      <a:pt x="170608" y="442161"/>
                      <a:pt x="170888" y="442052"/>
                      <a:pt x="171177" y="441966"/>
                    </a:cubicBezTo>
                    <a:cubicBezTo>
                      <a:pt x="171462" y="441872"/>
                      <a:pt x="171760" y="441817"/>
                      <a:pt x="172027" y="441677"/>
                    </a:cubicBezTo>
                    <a:cubicBezTo>
                      <a:pt x="172578" y="441429"/>
                      <a:pt x="173152" y="441243"/>
                      <a:pt x="173667" y="440927"/>
                    </a:cubicBezTo>
                    <a:cubicBezTo>
                      <a:pt x="173934" y="440778"/>
                      <a:pt x="174214" y="440669"/>
                      <a:pt x="174472" y="440507"/>
                    </a:cubicBezTo>
                    <a:cubicBezTo>
                      <a:pt x="174720" y="440340"/>
                      <a:pt x="174973" y="440177"/>
                      <a:pt x="175231" y="440019"/>
                    </a:cubicBezTo>
                    <a:cubicBezTo>
                      <a:pt x="175362" y="439937"/>
                      <a:pt x="175498" y="439870"/>
                      <a:pt x="175619" y="439779"/>
                    </a:cubicBezTo>
                    <a:lnTo>
                      <a:pt x="175972" y="439499"/>
                    </a:lnTo>
                    <a:cubicBezTo>
                      <a:pt x="176211" y="439314"/>
                      <a:pt x="176455" y="439133"/>
                      <a:pt x="176704" y="438957"/>
                    </a:cubicBezTo>
                    <a:cubicBezTo>
                      <a:pt x="177590" y="438143"/>
                      <a:pt x="178503" y="437334"/>
                      <a:pt x="179212" y="436354"/>
                    </a:cubicBezTo>
                    <a:cubicBezTo>
                      <a:pt x="179998" y="435432"/>
                      <a:pt x="180563" y="434366"/>
                      <a:pt x="181146" y="433317"/>
                    </a:cubicBezTo>
                    <a:cubicBezTo>
                      <a:pt x="181255" y="433037"/>
                      <a:pt x="181372" y="432757"/>
                      <a:pt x="181494" y="432481"/>
                    </a:cubicBezTo>
                    <a:cubicBezTo>
                      <a:pt x="181616" y="432210"/>
                      <a:pt x="181756" y="431939"/>
                      <a:pt x="181824" y="431645"/>
                    </a:cubicBezTo>
                    <a:cubicBezTo>
                      <a:pt x="181914" y="431356"/>
                      <a:pt x="182009" y="431071"/>
                      <a:pt x="182113" y="430791"/>
                    </a:cubicBezTo>
                    <a:lnTo>
                      <a:pt x="182190" y="430579"/>
                    </a:lnTo>
                    <a:lnTo>
                      <a:pt x="182231" y="430375"/>
                    </a:lnTo>
                    <a:lnTo>
                      <a:pt x="182321" y="429973"/>
                    </a:lnTo>
                    <a:lnTo>
                      <a:pt x="182421" y="429576"/>
                    </a:lnTo>
                    <a:lnTo>
                      <a:pt x="182475" y="429377"/>
                    </a:lnTo>
                    <a:cubicBezTo>
                      <a:pt x="182493" y="429300"/>
                      <a:pt x="182511" y="429282"/>
                      <a:pt x="182538" y="429115"/>
                    </a:cubicBezTo>
                    <a:lnTo>
                      <a:pt x="182805" y="427506"/>
                    </a:lnTo>
                    <a:lnTo>
                      <a:pt x="183347" y="424284"/>
                    </a:lnTo>
                    <a:lnTo>
                      <a:pt x="184427" y="417844"/>
                    </a:lnTo>
                    <a:lnTo>
                      <a:pt x="188751" y="392077"/>
                    </a:lnTo>
                    <a:lnTo>
                      <a:pt x="192430" y="370165"/>
                    </a:lnTo>
                    <a:cubicBezTo>
                      <a:pt x="190496" y="370893"/>
                      <a:pt x="188544" y="371575"/>
                      <a:pt x="186578" y="372212"/>
                    </a:cubicBezTo>
                    <a:cubicBezTo>
                      <a:pt x="177106" y="375298"/>
                      <a:pt x="167309" y="377377"/>
                      <a:pt x="157417" y="378408"/>
                    </a:cubicBezTo>
                    <a:cubicBezTo>
                      <a:pt x="147516" y="379442"/>
                      <a:pt x="137548" y="379442"/>
                      <a:pt x="127647" y="378408"/>
                    </a:cubicBezTo>
                    <a:cubicBezTo>
                      <a:pt x="115120" y="377111"/>
                      <a:pt x="102765" y="374110"/>
                      <a:pt x="91016" y="369546"/>
                    </a:cubicBezTo>
                    <a:close/>
                    <a:moveTo>
                      <a:pt x="71417" y="360156"/>
                    </a:moveTo>
                    <a:lnTo>
                      <a:pt x="76429" y="395268"/>
                    </a:lnTo>
                    <a:lnTo>
                      <a:pt x="80134" y="421184"/>
                    </a:lnTo>
                    <a:lnTo>
                      <a:pt x="81061" y="427664"/>
                    </a:lnTo>
                    <a:lnTo>
                      <a:pt x="81522" y="430904"/>
                    </a:lnTo>
                    <a:cubicBezTo>
                      <a:pt x="81581" y="431410"/>
                      <a:pt x="81721" y="432061"/>
                      <a:pt x="81847" y="432676"/>
                    </a:cubicBezTo>
                    <a:lnTo>
                      <a:pt x="82236" y="434533"/>
                    </a:lnTo>
                    <a:cubicBezTo>
                      <a:pt x="83474" y="439377"/>
                      <a:pt x="85779" y="443941"/>
                      <a:pt x="88892" y="447846"/>
                    </a:cubicBezTo>
                    <a:cubicBezTo>
                      <a:pt x="89254" y="448356"/>
                      <a:pt x="89706" y="448790"/>
                      <a:pt x="90117" y="449265"/>
                    </a:cubicBezTo>
                    <a:cubicBezTo>
                      <a:pt x="90537" y="449721"/>
                      <a:pt x="90944" y="450195"/>
                      <a:pt x="91387" y="450638"/>
                    </a:cubicBezTo>
                    <a:lnTo>
                      <a:pt x="92760" y="451913"/>
                    </a:lnTo>
                    <a:lnTo>
                      <a:pt x="93447" y="452545"/>
                    </a:lnTo>
                    <a:lnTo>
                      <a:pt x="94184" y="453128"/>
                    </a:lnTo>
                    <a:lnTo>
                      <a:pt x="95661" y="454276"/>
                    </a:lnTo>
                    <a:cubicBezTo>
                      <a:pt x="96163" y="454647"/>
                      <a:pt x="96701" y="454967"/>
                      <a:pt x="97220" y="455315"/>
                    </a:cubicBezTo>
                    <a:lnTo>
                      <a:pt x="98400" y="456075"/>
                    </a:lnTo>
                    <a:lnTo>
                      <a:pt x="98816" y="456296"/>
                    </a:lnTo>
                    <a:lnTo>
                      <a:pt x="100470" y="457177"/>
                    </a:lnTo>
                    <a:cubicBezTo>
                      <a:pt x="101012" y="457489"/>
                      <a:pt x="101595" y="457720"/>
                      <a:pt x="102169" y="457964"/>
                    </a:cubicBezTo>
                    <a:lnTo>
                      <a:pt x="103895" y="458691"/>
                    </a:lnTo>
                    <a:lnTo>
                      <a:pt x="105676" y="459274"/>
                    </a:lnTo>
                    <a:cubicBezTo>
                      <a:pt x="106272" y="459468"/>
                      <a:pt x="106864" y="459672"/>
                      <a:pt x="107479" y="459794"/>
                    </a:cubicBezTo>
                    <a:cubicBezTo>
                      <a:pt x="108694" y="460069"/>
                      <a:pt x="109910" y="460386"/>
                      <a:pt x="111152" y="460512"/>
                    </a:cubicBezTo>
                    <a:cubicBezTo>
                      <a:pt x="111772" y="460593"/>
                      <a:pt x="112391" y="460684"/>
                      <a:pt x="113014" y="460752"/>
                    </a:cubicBezTo>
                    <a:lnTo>
                      <a:pt x="114880" y="460842"/>
                    </a:lnTo>
                    <a:cubicBezTo>
                      <a:pt x="116200" y="460919"/>
                      <a:pt x="117199" y="460887"/>
                      <a:pt x="118306" y="460892"/>
                    </a:cubicBezTo>
                    <a:lnTo>
                      <a:pt x="165741" y="460892"/>
                    </a:lnTo>
                    <a:cubicBezTo>
                      <a:pt x="165994" y="460901"/>
                      <a:pt x="166342" y="460874"/>
                      <a:pt x="166645" y="460865"/>
                    </a:cubicBezTo>
                    <a:lnTo>
                      <a:pt x="167580" y="460829"/>
                    </a:lnTo>
                    <a:cubicBezTo>
                      <a:pt x="170079" y="460761"/>
                      <a:pt x="172551" y="460295"/>
                      <a:pt x="174978" y="459712"/>
                    </a:cubicBezTo>
                    <a:cubicBezTo>
                      <a:pt x="175579" y="459545"/>
                      <a:pt x="176171" y="459342"/>
                      <a:pt x="176767" y="459157"/>
                    </a:cubicBezTo>
                    <a:cubicBezTo>
                      <a:pt x="177359" y="458962"/>
                      <a:pt x="177965" y="458795"/>
                      <a:pt x="178534" y="458537"/>
                    </a:cubicBezTo>
                    <a:cubicBezTo>
                      <a:pt x="179691" y="458058"/>
                      <a:pt x="180857" y="457606"/>
                      <a:pt x="181951" y="456997"/>
                    </a:cubicBezTo>
                    <a:cubicBezTo>
                      <a:pt x="182497" y="456698"/>
                      <a:pt x="183067" y="456436"/>
                      <a:pt x="183600" y="456111"/>
                    </a:cubicBezTo>
                    <a:lnTo>
                      <a:pt x="185182" y="455108"/>
                    </a:lnTo>
                    <a:cubicBezTo>
                      <a:pt x="185444" y="454940"/>
                      <a:pt x="185715" y="454778"/>
                      <a:pt x="185968" y="454597"/>
                    </a:cubicBezTo>
                    <a:lnTo>
                      <a:pt x="186718" y="454037"/>
                    </a:lnTo>
                    <a:lnTo>
                      <a:pt x="188205" y="452898"/>
                    </a:lnTo>
                    <a:cubicBezTo>
                      <a:pt x="190089" y="451266"/>
                      <a:pt x="191906" y="449531"/>
                      <a:pt x="193415" y="447534"/>
                    </a:cubicBezTo>
                    <a:cubicBezTo>
                      <a:pt x="195001" y="445600"/>
                      <a:pt x="196258" y="443421"/>
                      <a:pt x="197410" y="441207"/>
                    </a:cubicBezTo>
                    <a:cubicBezTo>
                      <a:pt x="198440" y="438921"/>
                      <a:pt x="199362" y="436616"/>
                      <a:pt x="199909" y="434135"/>
                    </a:cubicBezTo>
                    <a:cubicBezTo>
                      <a:pt x="200053" y="433525"/>
                      <a:pt x="200212" y="432883"/>
                      <a:pt x="200329" y="432301"/>
                    </a:cubicBezTo>
                    <a:lnTo>
                      <a:pt x="200600" y="430687"/>
                    </a:lnTo>
                    <a:lnTo>
                      <a:pt x="201143" y="427461"/>
                    </a:lnTo>
                    <a:lnTo>
                      <a:pt x="202227" y="421003"/>
                    </a:lnTo>
                    <a:lnTo>
                      <a:pt x="206561" y="395177"/>
                    </a:lnTo>
                    <a:lnTo>
                      <a:pt x="212313" y="360910"/>
                    </a:lnTo>
                    <a:cubicBezTo>
                      <a:pt x="209096" y="362727"/>
                      <a:pt x="205806" y="364412"/>
                      <a:pt x="202458" y="365967"/>
                    </a:cubicBezTo>
                    <a:lnTo>
                      <a:pt x="197807" y="393654"/>
                    </a:lnTo>
                    <a:lnTo>
                      <a:pt x="193478" y="419449"/>
                    </a:lnTo>
                    <a:lnTo>
                      <a:pt x="192394" y="425897"/>
                    </a:lnTo>
                    <a:lnTo>
                      <a:pt x="191851" y="429124"/>
                    </a:lnTo>
                    <a:lnTo>
                      <a:pt x="191585" y="430737"/>
                    </a:lnTo>
                    <a:cubicBezTo>
                      <a:pt x="191481" y="431220"/>
                      <a:pt x="191368" y="431636"/>
                      <a:pt x="191264" y="432088"/>
                    </a:cubicBezTo>
                    <a:lnTo>
                      <a:pt x="191111" y="432757"/>
                    </a:lnTo>
                    <a:lnTo>
                      <a:pt x="191029" y="433091"/>
                    </a:lnTo>
                    <a:lnTo>
                      <a:pt x="190921" y="433421"/>
                    </a:lnTo>
                    <a:lnTo>
                      <a:pt x="190478" y="434745"/>
                    </a:lnTo>
                    <a:cubicBezTo>
                      <a:pt x="190351" y="435197"/>
                      <a:pt x="190152" y="435617"/>
                      <a:pt x="189967" y="436047"/>
                    </a:cubicBezTo>
                    <a:lnTo>
                      <a:pt x="189416" y="437325"/>
                    </a:lnTo>
                    <a:cubicBezTo>
                      <a:pt x="188544" y="438970"/>
                      <a:pt x="187626" y="440602"/>
                      <a:pt x="186433" y="442039"/>
                    </a:cubicBezTo>
                    <a:cubicBezTo>
                      <a:pt x="185317" y="443534"/>
                      <a:pt x="183948" y="444813"/>
                      <a:pt x="182552" y="446047"/>
                    </a:cubicBezTo>
                    <a:lnTo>
                      <a:pt x="181435" y="446888"/>
                    </a:lnTo>
                    <a:lnTo>
                      <a:pt x="180879" y="447312"/>
                    </a:lnTo>
                    <a:cubicBezTo>
                      <a:pt x="180690" y="447448"/>
                      <a:pt x="180487" y="447565"/>
                      <a:pt x="180292" y="447692"/>
                    </a:cubicBezTo>
                    <a:lnTo>
                      <a:pt x="179113" y="448442"/>
                    </a:lnTo>
                    <a:cubicBezTo>
                      <a:pt x="178715" y="448686"/>
                      <a:pt x="178290" y="448876"/>
                      <a:pt x="177879" y="449097"/>
                    </a:cubicBezTo>
                    <a:cubicBezTo>
                      <a:pt x="177070" y="449563"/>
                      <a:pt x="176193" y="449888"/>
                      <a:pt x="175335" y="450250"/>
                    </a:cubicBezTo>
                    <a:cubicBezTo>
                      <a:pt x="174915" y="450449"/>
                      <a:pt x="174463" y="450561"/>
                      <a:pt x="174020" y="450706"/>
                    </a:cubicBezTo>
                    <a:cubicBezTo>
                      <a:pt x="173572" y="450846"/>
                      <a:pt x="173134" y="451000"/>
                      <a:pt x="172687" y="451126"/>
                    </a:cubicBezTo>
                    <a:cubicBezTo>
                      <a:pt x="170875" y="451547"/>
                      <a:pt x="169040" y="451913"/>
                      <a:pt x="167174" y="451949"/>
                    </a:cubicBezTo>
                    <a:lnTo>
                      <a:pt x="166473" y="451985"/>
                    </a:lnTo>
                    <a:cubicBezTo>
                      <a:pt x="166229" y="451989"/>
                      <a:pt x="166035" y="452017"/>
                      <a:pt x="165741" y="452008"/>
                    </a:cubicBezTo>
                    <a:lnTo>
                      <a:pt x="118306" y="452008"/>
                    </a:lnTo>
                    <a:cubicBezTo>
                      <a:pt x="117235" y="452003"/>
                      <a:pt x="116056" y="452030"/>
                      <a:pt x="115192" y="451962"/>
                    </a:cubicBezTo>
                    <a:lnTo>
                      <a:pt x="113796" y="451904"/>
                    </a:lnTo>
                    <a:cubicBezTo>
                      <a:pt x="113331" y="451849"/>
                      <a:pt x="112874" y="451777"/>
                      <a:pt x="112409" y="451718"/>
                    </a:cubicBezTo>
                    <a:cubicBezTo>
                      <a:pt x="111478" y="451633"/>
                      <a:pt x="110579" y="451384"/>
                      <a:pt x="109670" y="451185"/>
                    </a:cubicBezTo>
                    <a:cubicBezTo>
                      <a:pt x="109214" y="451099"/>
                      <a:pt x="108776" y="450941"/>
                      <a:pt x="108333" y="450797"/>
                    </a:cubicBezTo>
                    <a:lnTo>
                      <a:pt x="107004" y="450367"/>
                    </a:lnTo>
                    <a:lnTo>
                      <a:pt x="105716" y="449820"/>
                    </a:lnTo>
                    <a:cubicBezTo>
                      <a:pt x="105291" y="449635"/>
                      <a:pt x="104853" y="449472"/>
                      <a:pt x="104451" y="449237"/>
                    </a:cubicBezTo>
                    <a:lnTo>
                      <a:pt x="103217" y="448578"/>
                    </a:lnTo>
                    <a:lnTo>
                      <a:pt x="102905" y="448415"/>
                    </a:lnTo>
                    <a:lnTo>
                      <a:pt x="102616" y="448225"/>
                    </a:lnTo>
                    <a:lnTo>
                      <a:pt x="102029" y="447846"/>
                    </a:lnTo>
                    <a:cubicBezTo>
                      <a:pt x="101645" y="447584"/>
                      <a:pt x="101238" y="447353"/>
                      <a:pt x="100863" y="447073"/>
                    </a:cubicBezTo>
                    <a:lnTo>
                      <a:pt x="99760" y="446214"/>
                    </a:lnTo>
                    <a:lnTo>
                      <a:pt x="99209" y="445785"/>
                    </a:lnTo>
                    <a:lnTo>
                      <a:pt x="98698" y="445306"/>
                    </a:lnTo>
                    <a:lnTo>
                      <a:pt x="97673" y="444357"/>
                    </a:lnTo>
                    <a:cubicBezTo>
                      <a:pt x="97343" y="444027"/>
                      <a:pt x="97044" y="443665"/>
                      <a:pt x="96728" y="443327"/>
                    </a:cubicBezTo>
                    <a:cubicBezTo>
                      <a:pt x="96425" y="442974"/>
                      <a:pt x="96077" y="442658"/>
                      <a:pt x="95815" y="442269"/>
                    </a:cubicBezTo>
                    <a:cubicBezTo>
                      <a:pt x="93497" y="439354"/>
                      <a:pt x="91780" y="435965"/>
                      <a:pt x="90853" y="432355"/>
                    </a:cubicBezTo>
                    <a:lnTo>
                      <a:pt x="90573" y="431013"/>
                    </a:lnTo>
                    <a:cubicBezTo>
                      <a:pt x="90478" y="430561"/>
                      <a:pt x="90374" y="430145"/>
                      <a:pt x="90307" y="429566"/>
                    </a:cubicBezTo>
                    <a:lnTo>
                      <a:pt x="89841" y="426331"/>
                    </a:lnTo>
                    <a:lnTo>
                      <a:pt x="88919" y="419855"/>
                    </a:lnTo>
                    <a:lnTo>
                      <a:pt x="85218" y="393962"/>
                    </a:lnTo>
                    <a:lnTo>
                      <a:pt x="81120" y="365271"/>
                    </a:lnTo>
                    <a:cubicBezTo>
                      <a:pt x="77821" y="363694"/>
                      <a:pt x="74581" y="361986"/>
                      <a:pt x="71417" y="360156"/>
                    </a:cubicBezTo>
                    <a:close/>
                    <a:moveTo>
                      <a:pt x="284363" y="222603"/>
                    </a:moveTo>
                    <a:cubicBezTo>
                      <a:pt x="284824" y="227276"/>
                      <a:pt x="285064" y="231967"/>
                      <a:pt x="285064" y="236653"/>
                    </a:cubicBezTo>
                    <a:cubicBezTo>
                      <a:pt x="285064" y="239694"/>
                      <a:pt x="284955" y="242735"/>
                      <a:pt x="284761" y="245777"/>
                    </a:cubicBezTo>
                    <a:cubicBezTo>
                      <a:pt x="285574" y="245252"/>
                      <a:pt x="286333" y="244642"/>
                      <a:pt x="287020" y="243955"/>
                    </a:cubicBezTo>
                    <a:cubicBezTo>
                      <a:pt x="288290" y="242685"/>
                      <a:pt x="289307" y="241167"/>
                      <a:pt x="289980" y="239531"/>
                    </a:cubicBezTo>
                    <a:cubicBezTo>
                      <a:pt x="290663" y="237891"/>
                      <a:pt x="291010" y="236137"/>
                      <a:pt x="291015" y="234317"/>
                    </a:cubicBezTo>
                    <a:cubicBezTo>
                      <a:pt x="291010" y="232495"/>
                      <a:pt x="290663" y="230742"/>
                      <a:pt x="289980" y="229102"/>
                    </a:cubicBezTo>
                    <a:cubicBezTo>
                      <a:pt x="289307" y="227466"/>
                      <a:pt x="288290" y="225947"/>
                      <a:pt x="287020" y="224673"/>
                    </a:cubicBezTo>
                    <a:cubicBezTo>
                      <a:pt x="286225" y="223878"/>
                      <a:pt x="285326" y="223182"/>
                      <a:pt x="284363" y="222603"/>
                    </a:cubicBezTo>
                    <a:close/>
                    <a:moveTo>
                      <a:pt x="280992" y="202819"/>
                    </a:moveTo>
                    <a:cubicBezTo>
                      <a:pt x="281335" y="204220"/>
                      <a:pt x="281661" y="205621"/>
                      <a:pt x="281959" y="207027"/>
                    </a:cubicBezTo>
                    <a:cubicBezTo>
                      <a:pt x="282325" y="208739"/>
                      <a:pt x="282642" y="210457"/>
                      <a:pt x="282944" y="212178"/>
                    </a:cubicBezTo>
                    <a:cubicBezTo>
                      <a:pt x="284024" y="212449"/>
                      <a:pt x="285086" y="212797"/>
                      <a:pt x="286117" y="213227"/>
                    </a:cubicBezTo>
                    <a:cubicBezTo>
                      <a:pt x="288873" y="214365"/>
                      <a:pt x="291404" y="216060"/>
                      <a:pt x="293523" y="218175"/>
                    </a:cubicBezTo>
                    <a:cubicBezTo>
                      <a:pt x="295638" y="220294"/>
                      <a:pt x="297333" y="222825"/>
                      <a:pt x="298471" y="225581"/>
                    </a:cubicBezTo>
                    <a:cubicBezTo>
                      <a:pt x="299619" y="228338"/>
                      <a:pt x="300202" y="231316"/>
                      <a:pt x="300206" y="234317"/>
                    </a:cubicBezTo>
                    <a:cubicBezTo>
                      <a:pt x="300202" y="237317"/>
                      <a:pt x="299619" y="240295"/>
                      <a:pt x="298471" y="243052"/>
                    </a:cubicBezTo>
                    <a:cubicBezTo>
                      <a:pt x="297333" y="245808"/>
                      <a:pt x="295638" y="248339"/>
                      <a:pt x="293523" y="250454"/>
                    </a:cubicBezTo>
                    <a:cubicBezTo>
                      <a:pt x="291404" y="252569"/>
                      <a:pt x="288873" y="254268"/>
                      <a:pt x="286117" y="255406"/>
                    </a:cubicBezTo>
                    <a:cubicBezTo>
                      <a:pt x="285330" y="255732"/>
                      <a:pt x="284526" y="256007"/>
                      <a:pt x="283708" y="256242"/>
                    </a:cubicBezTo>
                    <a:cubicBezTo>
                      <a:pt x="283269" y="259406"/>
                      <a:pt x="282727" y="262551"/>
                      <a:pt x="282081" y="265673"/>
                    </a:cubicBezTo>
                    <a:cubicBezTo>
                      <a:pt x="284630" y="265294"/>
                      <a:pt x="287138" y="264602"/>
                      <a:pt x="289519" y="263613"/>
                    </a:cubicBezTo>
                    <a:cubicBezTo>
                      <a:pt x="293360" y="262022"/>
                      <a:pt x="296872" y="259672"/>
                      <a:pt x="299804" y="256739"/>
                    </a:cubicBezTo>
                    <a:cubicBezTo>
                      <a:pt x="302737" y="253807"/>
                      <a:pt x="305092" y="250291"/>
                      <a:pt x="306678" y="246454"/>
                    </a:cubicBezTo>
                    <a:cubicBezTo>
                      <a:pt x="308273" y="242618"/>
                      <a:pt x="309091" y="238456"/>
                      <a:pt x="309091" y="234317"/>
                    </a:cubicBezTo>
                    <a:cubicBezTo>
                      <a:pt x="309091" y="230177"/>
                      <a:pt x="308273" y="226015"/>
                      <a:pt x="306678" y="222179"/>
                    </a:cubicBezTo>
                    <a:cubicBezTo>
                      <a:pt x="305092" y="218338"/>
                      <a:pt x="302737" y="214826"/>
                      <a:pt x="299804" y="211894"/>
                    </a:cubicBezTo>
                    <a:cubicBezTo>
                      <a:pt x="296872" y="208961"/>
                      <a:pt x="293360" y="206606"/>
                      <a:pt x="289519" y="205016"/>
                    </a:cubicBezTo>
                    <a:cubicBezTo>
                      <a:pt x="286799" y="203886"/>
                      <a:pt x="283916" y="203154"/>
                      <a:pt x="280992" y="202819"/>
                    </a:cubicBezTo>
                    <a:close/>
                    <a:moveTo>
                      <a:pt x="142532" y="121384"/>
                    </a:moveTo>
                    <a:cubicBezTo>
                      <a:pt x="138501" y="121384"/>
                      <a:pt x="134470" y="121596"/>
                      <a:pt x="130467" y="122017"/>
                    </a:cubicBezTo>
                    <a:cubicBezTo>
                      <a:pt x="114452" y="123680"/>
                      <a:pt x="98848" y="128768"/>
                      <a:pt x="84920" y="136834"/>
                    </a:cubicBezTo>
                    <a:cubicBezTo>
                      <a:pt x="77957" y="140861"/>
                      <a:pt x="71409" y="145619"/>
                      <a:pt x="65417" y="150997"/>
                    </a:cubicBezTo>
                    <a:cubicBezTo>
                      <a:pt x="59411" y="156365"/>
                      <a:pt x="54029" y="162421"/>
                      <a:pt x="49289" y="168923"/>
                    </a:cubicBezTo>
                    <a:cubicBezTo>
                      <a:pt x="39821" y="181947"/>
                      <a:pt x="33115" y="196936"/>
                      <a:pt x="29780" y="212671"/>
                    </a:cubicBezTo>
                    <a:cubicBezTo>
                      <a:pt x="26432" y="228388"/>
                      <a:pt x="26432" y="244918"/>
                      <a:pt x="29780" y="260635"/>
                    </a:cubicBezTo>
                    <a:cubicBezTo>
                      <a:pt x="33115" y="276370"/>
                      <a:pt x="39821" y="291359"/>
                      <a:pt x="49289" y="304383"/>
                    </a:cubicBezTo>
                    <a:cubicBezTo>
                      <a:pt x="54029" y="310886"/>
                      <a:pt x="59411" y="316941"/>
                      <a:pt x="65417" y="322305"/>
                    </a:cubicBezTo>
                    <a:cubicBezTo>
                      <a:pt x="71409" y="327687"/>
                      <a:pt x="77957" y="332441"/>
                      <a:pt x="84920" y="336467"/>
                    </a:cubicBezTo>
                    <a:cubicBezTo>
                      <a:pt x="91884" y="340498"/>
                      <a:pt x="99268" y="343788"/>
                      <a:pt x="106909" y="346278"/>
                    </a:cubicBezTo>
                    <a:cubicBezTo>
                      <a:pt x="114556" y="348768"/>
                      <a:pt x="122459" y="350458"/>
                      <a:pt x="130467" y="351290"/>
                    </a:cubicBezTo>
                    <a:cubicBezTo>
                      <a:pt x="138470" y="352126"/>
                      <a:pt x="146595" y="352126"/>
                      <a:pt x="154598" y="351290"/>
                    </a:cubicBezTo>
                    <a:cubicBezTo>
                      <a:pt x="158602" y="350869"/>
                      <a:pt x="162578" y="350241"/>
                      <a:pt x="166514" y="349401"/>
                    </a:cubicBezTo>
                    <a:cubicBezTo>
                      <a:pt x="170446" y="348569"/>
                      <a:pt x="174336" y="347525"/>
                      <a:pt x="178155" y="346283"/>
                    </a:cubicBezTo>
                    <a:cubicBezTo>
                      <a:pt x="185801" y="343797"/>
                      <a:pt x="193180" y="340494"/>
                      <a:pt x="200144" y="336467"/>
                    </a:cubicBezTo>
                    <a:cubicBezTo>
                      <a:pt x="207108" y="332441"/>
                      <a:pt x="213660" y="327692"/>
                      <a:pt x="219648" y="322305"/>
                    </a:cubicBezTo>
                    <a:cubicBezTo>
                      <a:pt x="231632" y="311537"/>
                      <a:pt x="241275" y="298206"/>
                      <a:pt x="247832" y="283524"/>
                    </a:cubicBezTo>
                    <a:cubicBezTo>
                      <a:pt x="254398" y="268842"/>
                      <a:pt x="257810" y="252790"/>
                      <a:pt x="257797" y="236653"/>
                    </a:cubicBezTo>
                    <a:cubicBezTo>
                      <a:pt x="257810" y="220516"/>
                      <a:pt x="254398" y="204465"/>
                      <a:pt x="247832" y="189778"/>
                    </a:cubicBezTo>
                    <a:cubicBezTo>
                      <a:pt x="244552" y="182439"/>
                      <a:pt x="240503" y="175440"/>
                      <a:pt x="235776" y="168923"/>
                    </a:cubicBezTo>
                    <a:cubicBezTo>
                      <a:pt x="231049" y="162407"/>
                      <a:pt x="225640" y="156383"/>
                      <a:pt x="219648" y="150997"/>
                    </a:cubicBezTo>
                    <a:cubicBezTo>
                      <a:pt x="213660" y="145615"/>
                      <a:pt x="207108" y="140861"/>
                      <a:pt x="200144" y="136834"/>
                    </a:cubicBezTo>
                    <a:cubicBezTo>
                      <a:pt x="193180" y="132808"/>
                      <a:pt x="185801" y="129509"/>
                      <a:pt x="178155" y="127024"/>
                    </a:cubicBezTo>
                    <a:cubicBezTo>
                      <a:pt x="170513" y="124534"/>
                      <a:pt x="162605" y="122853"/>
                      <a:pt x="154598" y="122017"/>
                    </a:cubicBezTo>
                    <a:cubicBezTo>
                      <a:pt x="150594" y="121596"/>
                      <a:pt x="146563" y="121384"/>
                      <a:pt x="142532" y="121384"/>
                    </a:cubicBezTo>
                    <a:close/>
                    <a:moveTo>
                      <a:pt x="142514" y="112197"/>
                    </a:moveTo>
                    <a:cubicBezTo>
                      <a:pt x="155560" y="112197"/>
                      <a:pt x="168602" y="114240"/>
                      <a:pt x="180993" y="118284"/>
                    </a:cubicBezTo>
                    <a:cubicBezTo>
                      <a:pt x="186461" y="120060"/>
                      <a:pt x="191793" y="122220"/>
                      <a:pt x="196958" y="124737"/>
                    </a:cubicBezTo>
                    <a:cubicBezTo>
                      <a:pt x="198409" y="125442"/>
                      <a:pt x="199846" y="126179"/>
                      <a:pt x="201265" y="126942"/>
                    </a:cubicBezTo>
                    <a:cubicBezTo>
                      <a:pt x="210090" y="131678"/>
                      <a:pt x="218351" y="137471"/>
                      <a:pt x="225803" y="144169"/>
                    </a:cubicBezTo>
                    <a:cubicBezTo>
                      <a:pt x="238731" y="155791"/>
                      <a:pt x="249147" y="170175"/>
                      <a:pt x="256224" y="186037"/>
                    </a:cubicBezTo>
                    <a:cubicBezTo>
                      <a:pt x="263323" y="201898"/>
                      <a:pt x="267002" y="219260"/>
                      <a:pt x="266988" y="236653"/>
                    </a:cubicBezTo>
                    <a:cubicBezTo>
                      <a:pt x="267002" y="254046"/>
                      <a:pt x="263323" y="271408"/>
                      <a:pt x="256224" y="287270"/>
                    </a:cubicBezTo>
                    <a:cubicBezTo>
                      <a:pt x="252686" y="295201"/>
                      <a:pt x="248311" y="302756"/>
                      <a:pt x="243210" y="309788"/>
                    </a:cubicBezTo>
                    <a:cubicBezTo>
                      <a:pt x="238103" y="316819"/>
                      <a:pt x="232269" y="323322"/>
                      <a:pt x="225803" y="329133"/>
                    </a:cubicBezTo>
                    <a:cubicBezTo>
                      <a:pt x="219761" y="334565"/>
                      <a:pt x="213190" y="339400"/>
                      <a:pt x="206218" y="343558"/>
                    </a:cubicBezTo>
                    <a:cubicBezTo>
                      <a:pt x="202892" y="345546"/>
                      <a:pt x="199471" y="347372"/>
                      <a:pt x="195978" y="349039"/>
                    </a:cubicBezTo>
                    <a:cubicBezTo>
                      <a:pt x="191120" y="351357"/>
                      <a:pt x="186113" y="353359"/>
                      <a:pt x="180993" y="355022"/>
                    </a:cubicBezTo>
                    <a:cubicBezTo>
                      <a:pt x="168602" y="359067"/>
                      <a:pt x="155560" y="361109"/>
                      <a:pt x="142514" y="361109"/>
                    </a:cubicBezTo>
                    <a:cubicBezTo>
                      <a:pt x="138172" y="361109"/>
                      <a:pt x="133833" y="360883"/>
                      <a:pt x="129518" y="360431"/>
                    </a:cubicBezTo>
                    <a:cubicBezTo>
                      <a:pt x="115120" y="358936"/>
                      <a:pt x="101012" y="354873"/>
                      <a:pt x="88016" y="348524"/>
                    </a:cubicBezTo>
                    <a:cubicBezTo>
                      <a:pt x="85404" y="347250"/>
                      <a:pt x="82833" y="345880"/>
                      <a:pt x="80316" y="344425"/>
                    </a:cubicBezTo>
                    <a:cubicBezTo>
                      <a:pt x="79520" y="343964"/>
                      <a:pt x="78729" y="343494"/>
                      <a:pt x="77943" y="343015"/>
                    </a:cubicBezTo>
                    <a:cubicBezTo>
                      <a:pt x="71305" y="338980"/>
                      <a:pt x="65041" y="334326"/>
                      <a:pt x="59262" y="329133"/>
                    </a:cubicBezTo>
                    <a:cubicBezTo>
                      <a:pt x="56022" y="326237"/>
                      <a:pt x="52949" y="323155"/>
                      <a:pt x="50048" y="319919"/>
                    </a:cubicBezTo>
                    <a:cubicBezTo>
                      <a:pt x="47146" y="316688"/>
                      <a:pt x="44417" y="313299"/>
                      <a:pt x="41859" y="309788"/>
                    </a:cubicBezTo>
                    <a:cubicBezTo>
                      <a:pt x="31638" y="295734"/>
                      <a:pt x="24389" y="279533"/>
                      <a:pt x="20788" y="262538"/>
                    </a:cubicBezTo>
                    <a:cubicBezTo>
                      <a:pt x="17172" y="245547"/>
                      <a:pt x="17172" y="227760"/>
                      <a:pt x="20788" y="210769"/>
                    </a:cubicBezTo>
                    <a:cubicBezTo>
                      <a:pt x="24389" y="193768"/>
                      <a:pt x="31638" y="177568"/>
                      <a:pt x="41859" y="163514"/>
                    </a:cubicBezTo>
                    <a:cubicBezTo>
                      <a:pt x="46970" y="156492"/>
                      <a:pt x="52782" y="149962"/>
                      <a:pt x="59262" y="144169"/>
                    </a:cubicBezTo>
                    <a:cubicBezTo>
                      <a:pt x="62493" y="141267"/>
                      <a:pt x="65877" y="138529"/>
                      <a:pt x="69393" y="135976"/>
                    </a:cubicBezTo>
                    <a:cubicBezTo>
                      <a:pt x="72909" y="133423"/>
                      <a:pt x="76556" y="131055"/>
                      <a:pt x="80316" y="128881"/>
                    </a:cubicBezTo>
                    <a:cubicBezTo>
                      <a:pt x="81016" y="128474"/>
                      <a:pt x="81716" y="128077"/>
                      <a:pt x="82426" y="127688"/>
                    </a:cubicBezTo>
                    <a:cubicBezTo>
                      <a:pt x="84075" y="126775"/>
                      <a:pt x="85747" y="125899"/>
                      <a:pt x="87437" y="125063"/>
                    </a:cubicBezTo>
                    <a:cubicBezTo>
                      <a:pt x="94017" y="121809"/>
                      <a:pt x="100886" y="119138"/>
                      <a:pt x="107935" y="117096"/>
                    </a:cubicBezTo>
                    <a:cubicBezTo>
                      <a:pt x="114985" y="115048"/>
                      <a:pt x="122215" y="113630"/>
                      <a:pt x="129518" y="112875"/>
                    </a:cubicBezTo>
                    <a:cubicBezTo>
                      <a:pt x="133833" y="112423"/>
                      <a:pt x="138172" y="112197"/>
                      <a:pt x="142514" y="112197"/>
                    </a:cubicBezTo>
                    <a:close/>
                    <a:moveTo>
                      <a:pt x="128596" y="104035"/>
                    </a:moveTo>
                    <a:cubicBezTo>
                      <a:pt x="115052" y="105441"/>
                      <a:pt x="101730" y="108974"/>
                      <a:pt x="89249" y="114424"/>
                    </a:cubicBezTo>
                    <a:cubicBezTo>
                      <a:pt x="85792" y="115929"/>
                      <a:pt x="82398" y="117588"/>
                      <a:pt x="79082" y="119391"/>
                    </a:cubicBezTo>
                    <a:cubicBezTo>
                      <a:pt x="78001" y="119974"/>
                      <a:pt x="76931" y="120575"/>
                      <a:pt x="75869" y="121189"/>
                    </a:cubicBezTo>
                    <a:cubicBezTo>
                      <a:pt x="67811" y="125848"/>
                      <a:pt x="60242" y="131348"/>
                      <a:pt x="53315" y="137570"/>
                    </a:cubicBezTo>
                    <a:cubicBezTo>
                      <a:pt x="46378" y="143775"/>
                      <a:pt x="40151" y="150766"/>
                      <a:pt x="34674" y="158285"/>
                    </a:cubicBezTo>
                    <a:cubicBezTo>
                      <a:pt x="23725" y="173338"/>
                      <a:pt x="15952" y="190709"/>
                      <a:pt x="12097" y="208929"/>
                    </a:cubicBezTo>
                    <a:cubicBezTo>
                      <a:pt x="8224" y="227150"/>
                      <a:pt x="8224" y="246156"/>
                      <a:pt x="12097" y="264372"/>
                    </a:cubicBezTo>
                    <a:cubicBezTo>
                      <a:pt x="14022" y="273482"/>
                      <a:pt x="16932" y="282385"/>
                      <a:pt x="20724" y="290885"/>
                    </a:cubicBezTo>
                    <a:cubicBezTo>
                      <a:pt x="24520" y="299385"/>
                      <a:pt x="29197" y="307492"/>
                      <a:pt x="34674" y="315016"/>
                    </a:cubicBezTo>
                    <a:cubicBezTo>
                      <a:pt x="40151" y="322540"/>
                      <a:pt x="46378" y="329531"/>
                      <a:pt x="53315" y="335735"/>
                    </a:cubicBezTo>
                    <a:cubicBezTo>
                      <a:pt x="56641" y="338722"/>
                      <a:pt x="60116" y="341537"/>
                      <a:pt x="63722" y="344181"/>
                    </a:cubicBezTo>
                    <a:cubicBezTo>
                      <a:pt x="65683" y="345623"/>
                      <a:pt x="67689" y="347010"/>
                      <a:pt x="69727" y="348343"/>
                    </a:cubicBezTo>
                    <a:cubicBezTo>
                      <a:pt x="71738" y="349653"/>
                      <a:pt x="73785" y="350914"/>
                      <a:pt x="75869" y="352116"/>
                    </a:cubicBezTo>
                    <a:cubicBezTo>
                      <a:pt x="77080" y="352817"/>
                      <a:pt x="78300" y="353499"/>
                      <a:pt x="79533" y="354159"/>
                    </a:cubicBezTo>
                    <a:cubicBezTo>
                      <a:pt x="82787" y="355912"/>
                      <a:pt x="86117" y="357525"/>
                      <a:pt x="89511" y="358999"/>
                    </a:cubicBezTo>
                    <a:cubicBezTo>
                      <a:pt x="101916" y="364381"/>
                      <a:pt x="115147" y="367869"/>
                      <a:pt x="128596" y="369266"/>
                    </a:cubicBezTo>
                    <a:cubicBezTo>
                      <a:pt x="133218" y="369754"/>
                      <a:pt x="137868" y="369993"/>
                      <a:pt x="142523" y="369993"/>
                    </a:cubicBezTo>
                    <a:cubicBezTo>
                      <a:pt x="156486" y="369993"/>
                      <a:pt x="170450" y="367806"/>
                      <a:pt x="183735" y="363472"/>
                    </a:cubicBezTo>
                    <a:cubicBezTo>
                      <a:pt x="187283" y="362320"/>
                      <a:pt x="190776" y="361019"/>
                      <a:pt x="194211" y="359568"/>
                    </a:cubicBezTo>
                    <a:cubicBezTo>
                      <a:pt x="197649" y="358122"/>
                      <a:pt x="201030" y="356527"/>
                      <a:pt x="204333" y="354792"/>
                    </a:cubicBezTo>
                    <a:cubicBezTo>
                      <a:pt x="207745" y="353007"/>
                      <a:pt x="211075" y="351073"/>
                      <a:pt x="214315" y="348994"/>
                    </a:cubicBezTo>
                    <a:lnTo>
                      <a:pt x="220931" y="344488"/>
                    </a:lnTo>
                    <a:cubicBezTo>
                      <a:pt x="224686" y="341759"/>
                      <a:pt x="228301" y="338840"/>
                      <a:pt x="231749" y="335735"/>
                    </a:cubicBezTo>
                    <a:cubicBezTo>
                      <a:pt x="245595" y="323290"/>
                      <a:pt x="256753" y="307885"/>
                      <a:pt x="264340" y="290885"/>
                    </a:cubicBezTo>
                    <a:cubicBezTo>
                      <a:pt x="271945" y="273889"/>
                      <a:pt x="275890" y="255262"/>
                      <a:pt x="275872" y="236653"/>
                    </a:cubicBezTo>
                    <a:cubicBezTo>
                      <a:pt x="275890" y="218044"/>
                      <a:pt x="271945" y="199417"/>
                      <a:pt x="264340" y="182416"/>
                    </a:cubicBezTo>
                    <a:cubicBezTo>
                      <a:pt x="260548" y="173916"/>
                      <a:pt x="255858" y="165814"/>
                      <a:pt x="250390" y="158285"/>
                    </a:cubicBezTo>
                    <a:cubicBezTo>
                      <a:pt x="244922" y="150757"/>
                      <a:pt x="238672" y="143793"/>
                      <a:pt x="231749" y="137570"/>
                    </a:cubicBezTo>
                    <a:cubicBezTo>
                      <a:pt x="229169" y="135248"/>
                      <a:pt x="226498" y="133029"/>
                      <a:pt x="223746" y="130914"/>
                    </a:cubicBezTo>
                    <a:cubicBezTo>
                      <a:pt x="220990" y="128804"/>
                      <a:pt x="218156" y="126797"/>
                      <a:pt x="215246" y="124904"/>
                    </a:cubicBezTo>
                    <a:cubicBezTo>
                      <a:pt x="212056" y="122830"/>
                      <a:pt x="208775" y="120886"/>
                      <a:pt x="205417" y="119088"/>
                    </a:cubicBezTo>
                    <a:cubicBezTo>
                      <a:pt x="202159" y="117339"/>
                      <a:pt x="198824" y="115726"/>
                      <a:pt x="195431" y="114253"/>
                    </a:cubicBezTo>
                    <a:cubicBezTo>
                      <a:pt x="191603" y="112599"/>
                      <a:pt x="187703" y="111121"/>
                      <a:pt x="183735" y="109833"/>
                    </a:cubicBezTo>
                    <a:cubicBezTo>
                      <a:pt x="166026" y="104053"/>
                      <a:pt x="147105" y="102092"/>
                      <a:pt x="128596" y="104035"/>
                    </a:cubicBezTo>
                    <a:close/>
                    <a:moveTo>
                      <a:pt x="118451" y="27267"/>
                    </a:moveTo>
                    <a:cubicBezTo>
                      <a:pt x="118288" y="27267"/>
                      <a:pt x="118243" y="27277"/>
                      <a:pt x="118161" y="27281"/>
                    </a:cubicBezTo>
                    <a:lnTo>
                      <a:pt x="117935" y="27294"/>
                    </a:lnTo>
                    <a:lnTo>
                      <a:pt x="117488" y="27317"/>
                    </a:lnTo>
                    <a:cubicBezTo>
                      <a:pt x="116281" y="27331"/>
                      <a:pt x="115116" y="27593"/>
                      <a:pt x="113950" y="27841"/>
                    </a:cubicBezTo>
                    <a:lnTo>
                      <a:pt x="113100" y="28117"/>
                    </a:lnTo>
                    <a:cubicBezTo>
                      <a:pt x="112820" y="28212"/>
                      <a:pt x="112522" y="28266"/>
                      <a:pt x="112255" y="28406"/>
                    </a:cubicBezTo>
                    <a:cubicBezTo>
                      <a:pt x="111713" y="28650"/>
                      <a:pt x="111143" y="28831"/>
                      <a:pt x="110628" y="29147"/>
                    </a:cubicBezTo>
                    <a:cubicBezTo>
                      <a:pt x="110366" y="29292"/>
                      <a:pt x="110091" y="29405"/>
                      <a:pt x="109833" y="29558"/>
                    </a:cubicBezTo>
                    <a:cubicBezTo>
                      <a:pt x="109584" y="29726"/>
                      <a:pt x="109336" y="29888"/>
                      <a:pt x="109078" y="30047"/>
                    </a:cubicBezTo>
                    <a:lnTo>
                      <a:pt x="108694" y="30277"/>
                    </a:lnTo>
                    <a:lnTo>
                      <a:pt x="108342" y="30557"/>
                    </a:lnTo>
                    <a:cubicBezTo>
                      <a:pt x="108107" y="30742"/>
                      <a:pt x="107867" y="30919"/>
                      <a:pt x="107623" y="31095"/>
                    </a:cubicBezTo>
                    <a:cubicBezTo>
                      <a:pt x="107388" y="31280"/>
                      <a:pt x="107180" y="31502"/>
                      <a:pt x="106954" y="31696"/>
                    </a:cubicBezTo>
                    <a:cubicBezTo>
                      <a:pt x="106737" y="31904"/>
                      <a:pt x="106484" y="32076"/>
                      <a:pt x="106299" y="32311"/>
                    </a:cubicBezTo>
                    <a:cubicBezTo>
                      <a:pt x="105906" y="32762"/>
                      <a:pt x="105459" y="33165"/>
                      <a:pt x="105120" y="33657"/>
                    </a:cubicBezTo>
                    <a:cubicBezTo>
                      <a:pt x="104939" y="33897"/>
                      <a:pt x="104736" y="34118"/>
                      <a:pt x="104564" y="34362"/>
                    </a:cubicBezTo>
                    <a:cubicBezTo>
                      <a:pt x="104406" y="34615"/>
                      <a:pt x="104248" y="34868"/>
                      <a:pt x="104080" y="35112"/>
                    </a:cubicBezTo>
                    <a:lnTo>
                      <a:pt x="103823" y="35483"/>
                    </a:lnTo>
                    <a:lnTo>
                      <a:pt x="103619" y="35881"/>
                    </a:lnTo>
                    <a:cubicBezTo>
                      <a:pt x="103484" y="36143"/>
                      <a:pt x="103339" y="36405"/>
                      <a:pt x="103190" y="36662"/>
                    </a:cubicBezTo>
                    <a:cubicBezTo>
                      <a:pt x="103050" y="36924"/>
                      <a:pt x="102960" y="37214"/>
                      <a:pt x="102833" y="37480"/>
                    </a:cubicBezTo>
                    <a:lnTo>
                      <a:pt x="102652" y="37887"/>
                    </a:lnTo>
                    <a:cubicBezTo>
                      <a:pt x="102584" y="38022"/>
                      <a:pt x="102526" y="38158"/>
                      <a:pt x="102490" y="38303"/>
                    </a:cubicBezTo>
                    <a:cubicBezTo>
                      <a:pt x="102404" y="38592"/>
                      <a:pt x="102309" y="38872"/>
                      <a:pt x="102209" y="39157"/>
                    </a:cubicBezTo>
                    <a:cubicBezTo>
                      <a:pt x="102169" y="39297"/>
                      <a:pt x="102101" y="39437"/>
                      <a:pt x="102069" y="39573"/>
                    </a:cubicBezTo>
                    <a:lnTo>
                      <a:pt x="101984" y="39979"/>
                    </a:lnTo>
                    <a:cubicBezTo>
                      <a:pt x="101925" y="40246"/>
                      <a:pt x="101857" y="40508"/>
                      <a:pt x="101780" y="40774"/>
                    </a:cubicBezTo>
                    <a:cubicBezTo>
                      <a:pt x="101771" y="40815"/>
                      <a:pt x="101762" y="40829"/>
                      <a:pt x="101753" y="40888"/>
                    </a:cubicBezTo>
                    <a:lnTo>
                      <a:pt x="101717" y="41086"/>
                    </a:lnTo>
                    <a:lnTo>
                      <a:pt x="101649" y="41484"/>
                    </a:lnTo>
                    <a:lnTo>
                      <a:pt x="101514" y="42284"/>
                    </a:lnTo>
                    <a:lnTo>
                      <a:pt x="100971" y="45474"/>
                    </a:lnTo>
                    <a:lnTo>
                      <a:pt x="99887" y="51855"/>
                    </a:lnTo>
                    <a:lnTo>
                      <a:pt x="95549" y="77387"/>
                    </a:lnTo>
                    <a:lnTo>
                      <a:pt x="91066" y="103733"/>
                    </a:lnTo>
                    <a:cubicBezTo>
                      <a:pt x="102797" y="99186"/>
                      <a:pt x="115138" y="96190"/>
                      <a:pt x="127647" y="94894"/>
                    </a:cubicBezTo>
                    <a:cubicBezTo>
                      <a:pt x="137548" y="93863"/>
                      <a:pt x="147516" y="93863"/>
                      <a:pt x="157417" y="94894"/>
                    </a:cubicBezTo>
                    <a:cubicBezTo>
                      <a:pt x="167309" y="95928"/>
                      <a:pt x="177106" y="98007"/>
                      <a:pt x="186578" y="101089"/>
                    </a:cubicBezTo>
                    <a:cubicBezTo>
                      <a:pt x="189041" y="101889"/>
                      <a:pt x="191476" y="102756"/>
                      <a:pt x="193890" y="103692"/>
                    </a:cubicBezTo>
                    <a:lnTo>
                      <a:pt x="189890" y="76248"/>
                    </a:lnTo>
                    <a:lnTo>
                      <a:pt x="186153" y="50617"/>
                    </a:lnTo>
                    <a:lnTo>
                      <a:pt x="185222" y="44209"/>
                    </a:lnTo>
                    <a:lnTo>
                      <a:pt x="184987" y="42609"/>
                    </a:lnTo>
                    <a:lnTo>
                      <a:pt x="184870" y="41805"/>
                    </a:lnTo>
                    <a:lnTo>
                      <a:pt x="184811" y="41407"/>
                    </a:lnTo>
                    <a:cubicBezTo>
                      <a:pt x="184802" y="41326"/>
                      <a:pt x="184793" y="41308"/>
                      <a:pt x="184784" y="41272"/>
                    </a:cubicBezTo>
                    <a:lnTo>
                      <a:pt x="184761" y="41168"/>
                    </a:lnTo>
                    <a:cubicBezTo>
                      <a:pt x="184694" y="40897"/>
                      <a:pt x="184630" y="40626"/>
                      <a:pt x="184581" y="40350"/>
                    </a:cubicBezTo>
                    <a:lnTo>
                      <a:pt x="184504" y="39934"/>
                    </a:lnTo>
                    <a:lnTo>
                      <a:pt x="184364" y="39509"/>
                    </a:lnTo>
                    <a:cubicBezTo>
                      <a:pt x="184273" y="39229"/>
                      <a:pt x="184187" y="38940"/>
                      <a:pt x="184111" y="38655"/>
                    </a:cubicBezTo>
                    <a:cubicBezTo>
                      <a:pt x="184079" y="38506"/>
                      <a:pt x="184016" y="38370"/>
                      <a:pt x="183952" y="38235"/>
                    </a:cubicBezTo>
                    <a:lnTo>
                      <a:pt x="183781" y="37824"/>
                    </a:lnTo>
                    <a:cubicBezTo>
                      <a:pt x="183659" y="37553"/>
                      <a:pt x="183577" y="37263"/>
                      <a:pt x="183442" y="36997"/>
                    </a:cubicBezTo>
                    <a:cubicBezTo>
                      <a:pt x="183302" y="36735"/>
                      <a:pt x="183162" y="36473"/>
                      <a:pt x="183031" y="36206"/>
                    </a:cubicBezTo>
                    <a:lnTo>
                      <a:pt x="182836" y="35804"/>
                    </a:lnTo>
                    <a:lnTo>
                      <a:pt x="182588" y="35429"/>
                    </a:lnTo>
                    <a:cubicBezTo>
                      <a:pt x="182425" y="35180"/>
                      <a:pt x="182271" y="34927"/>
                      <a:pt x="182118" y="34670"/>
                    </a:cubicBezTo>
                    <a:cubicBezTo>
                      <a:pt x="181964" y="34412"/>
                      <a:pt x="181752" y="34199"/>
                      <a:pt x="181580" y="33955"/>
                    </a:cubicBezTo>
                    <a:lnTo>
                      <a:pt x="181313" y="33594"/>
                    </a:lnTo>
                    <a:cubicBezTo>
                      <a:pt x="181227" y="33472"/>
                      <a:pt x="181142" y="33346"/>
                      <a:pt x="181033" y="33246"/>
                    </a:cubicBezTo>
                    <a:cubicBezTo>
                      <a:pt x="179465" y="31438"/>
                      <a:pt x="177531" y="29934"/>
                      <a:pt x="175385" y="28890"/>
                    </a:cubicBezTo>
                    <a:cubicBezTo>
                      <a:pt x="173211" y="27896"/>
                      <a:pt x="170866" y="27349"/>
                      <a:pt x="168457" y="27290"/>
                    </a:cubicBezTo>
                    <a:cubicBezTo>
                      <a:pt x="168267" y="27258"/>
                      <a:pt x="167585" y="27272"/>
                      <a:pt x="167074" y="27267"/>
                    </a:cubicBezTo>
                    <a:close/>
                    <a:moveTo>
                      <a:pt x="118451" y="9192"/>
                    </a:moveTo>
                    <a:cubicBezTo>
                      <a:pt x="117872" y="9205"/>
                      <a:pt x="117226" y="9237"/>
                      <a:pt x="116616" y="9264"/>
                    </a:cubicBezTo>
                    <a:cubicBezTo>
                      <a:pt x="114140" y="9336"/>
                      <a:pt x="111690" y="9797"/>
                      <a:pt x="109286" y="10376"/>
                    </a:cubicBezTo>
                    <a:cubicBezTo>
                      <a:pt x="108690" y="10547"/>
                      <a:pt x="108102" y="10742"/>
                      <a:pt x="107510" y="10927"/>
                    </a:cubicBezTo>
                    <a:cubicBezTo>
                      <a:pt x="106923" y="11121"/>
                      <a:pt x="106322" y="11284"/>
                      <a:pt x="105757" y="11537"/>
                    </a:cubicBezTo>
                    <a:cubicBezTo>
                      <a:pt x="104614" y="12016"/>
                      <a:pt x="103457" y="12459"/>
                      <a:pt x="102377" y="13064"/>
                    </a:cubicBezTo>
                    <a:cubicBezTo>
                      <a:pt x="101830" y="13354"/>
                      <a:pt x="101269" y="13625"/>
                      <a:pt x="100736" y="13937"/>
                    </a:cubicBezTo>
                    <a:lnTo>
                      <a:pt x="99168" y="14931"/>
                    </a:lnTo>
                    <a:lnTo>
                      <a:pt x="98386" y="15428"/>
                    </a:lnTo>
                    <a:lnTo>
                      <a:pt x="97645" y="15988"/>
                    </a:lnTo>
                    <a:lnTo>
                      <a:pt x="96168" y="17109"/>
                    </a:lnTo>
                    <a:cubicBezTo>
                      <a:pt x="95689" y="17502"/>
                      <a:pt x="95237" y="17931"/>
                      <a:pt x="94776" y="18338"/>
                    </a:cubicBezTo>
                    <a:cubicBezTo>
                      <a:pt x="94324" y="18758"/>
                      <a:pt x="93841" y="19151"/>
                      <a:pt x="93434" y="19617"/>
                    </a:cubicBezTo>
                    <a:cubicBezTo>
                      <a:pt x="92589" y="20521"/>
                      <a:pt x="91717" y="21402"/>
                      <a:pt x="90980" y="22401"/>
                    </a:cubicBezTo>
                    <a:cubicBezTo>
                      <a:pt x="90600" y="22889"/>
                      <a:pt x="90203" y="23368"/>
                      <a:pt x="89846" y="23869"/>
                    </a:cubicBezTo>
                    <a:lnTo>
                      <a:pt x="88820" y="25424"/>
                    </a:lnTo>
                    <a:lnTo>
                      <a:pt x="88314" y="26201"/>
                    </a:lnTo>
                    <a:lnTo>
                      <a:pt x="87866" y="27014"/>
                    </a:lnTo>
                    <a:lnTo>
                      <a:pt x="86985" y="28650"/>
                    </a:lnTo>
                    <a:cubicBezTo>
                      <a:pt x="86705" y="29202"/>
                      <a:pt x="86479" y="29780"/>
                      <a:pt x="86226" y="30345"/>
                    </a:cubicBezTo>
                    <a:lnTo>
                      <a:pt x="85860" y="31199"/>
                    </a:lnTo>
                    <a:cubicBezTo>
                      <a:pt x="85733" y="31479"/>
                      <a:pt x="85616" y="31768"/>
                      <a:pt x="85526" y="32062"/>
                    </a:cubicBezTo>
                    <a:lnTo>
                      <a:pt x="84938" y="33824"/>
                    </a:lnTo>
                    <a:cubicBezTo>
                      <a:pt x="84848" y="34123"/>
                      <a:pt x="84735" y="34412"/>
                      <a:pt x="84662" y="34715"/>
                    </a:cubicBezTo>
                    <a:lnTo>
                      <a:pt x="84441" y="35627"/>
                    </a:lnTo>
                    <a:lnTo>
                      <a:pt x="84012" y="37458"/>
                    </a:lnTo>
                    <a:cubicBezTo>
                      <a:pt x="83971" y="37620"/>
                      <a:pt x="83949" y="37756"/>
                      <a:pt x="83930" y="37882"/>
                    </a:cubicBezTo>
                    <a:lnTo>
                      <a:pt x="83863" y="38285"/>
                    </a:lnTo>
                    <a:lnTo>
                      <a:pt x="83727" y="39085"/>
                    </a:lnTo>
                    <a:lnTo>
                      <a:pt x="83180" y="42279"/>
                    </a:lnTo>
                    <a:lnTo>
                      <a:pt x="82096" y="48674"/>
                    </a:lnTo>
                    <a:lnTo>
                      <a:pt x="77744" y="74255"/>
                    </a:lnTo>
                    <a:lnTo>
                      <a:pt x="71101" y="113331"/>
                    </a:lnTo>
                    <a:lnTo>
                      <a:pt x="71264" y="113236"/>
                    </a:lnTo>
                    <a:cubicBezTo>
                      <a:pt x="74441" y="111392"/>
                      <a:pt x="77690" y="109675"/>
                      <a:pt x="81002" y="108089"/>
                    </a:cubicBezTo>
                    <a:lnTo>
                      <a:pt x="86493" y="75796"/>
                    </a:lnTo>
                    <a:lnTo>
                      <a:pt x="90840" y="50237"/>
                    </a:lnTo>
                    <a:lnTo>
                      <a:pt x="91924" y="43852"/>
                    </a:lnTo>
                    <a:lnTo>
                      <a:pt x="92471" y="40657"/>
                    </a:lnTo>
                    <a:lnTo>
                      <a:pt x="92607" y="39857"/>
                    </a:lnTo>
                    <a:lnTo>
                      <a:pt x="92675" y="39460"/>
                    </a:lnTo>
                    <a:cubicBezTo>
                      <a:pt x="92692" y="39324"/>
                      <a:pt x="92720" y="39188"/>
                      <a:pt x="92747" y="39089"/>
                    </a:cubicBezTo>
                    <a:lnTo>
                      <a:pt x="93063" y="37765"/>
                    </a:lnTo>
                    <a:lnTo>
                      <a:pt x="93217" y="37101"/>
                    </a:lnTo>
                    <a:cubicBezTo>
                      <a:pt x="93271" y="36884"/>
                      <a:pt x="93361" y="36667"/>
                      <a:pt x="93429" y="36446"/>
                    </a:cubicBezTo>
                    <a:lnTo>
                      <a:pt x="93863" y="35130"/>
                    </a:lnTo>
                    <a:cubicBezTo>
                      <a:pt x="93926" y="34909"/>
                      <a:pt x="94017" y="34697"/>
                      <a:pt x="94112" y="34484"/>
                    </a:cubicBezTo>
                    <a:lnTo>
                      <a:pt x="94392" y="33852"/>
                    </a:lnTo>
                    <a:cubicBezTo>
                      <a:pt x="94581" y="33431"/>
                      <a:pt x="94740" y="32998"/>
                      <a:pt x="94952" y="32586"/>
                    </a:cubicBezTo>
                    <a:lnTo>
                      <a:pt x="95612" y="31371"/>
                    </a:lnTo>
                    <a:lnTo>
                      <a:pt x="95937" y="30761"/>
                    </a:lnTo>
                    <a:lnTo>
                      <a:pt x="96321" y="30187"/>
                    </a:lnTo>
                    <a:lnTo>
                      <a:pt x="97081" y="29030"/>
                    </a:lnTo>
                    <a:cubicBezTo>
                      <a:pt x="97347" y="28650"/>
                      <a:pt x="97650" y="28302"/>
                      <a:pt x="97930" y="27936"/>
                    </a:cubicBezTo>
                    <a:cubicBezTo>
                      <a:pt x="98468" y="27182"/>
                      <a:pt x="99132" y="26540"/>
                      <a:pt x="99756" y="25858"/>
                    </a:cubicBezTo>
                    <a:cubicBezTo>
                      <a:pt x="100058" y="25505"/>
                      <a:pt x="100424" y="25220"/>
                      <a:pt x="100763" y="24904"/>
                    </a:cubicBezTo>
                    <a:cubicBezTo>
                      <a:pt x="101111" y="24601"/>
                      <a:pt x="101441" y="24276"/>
                      <a:pt x="101798" y="23982"/>
                    </a:cubicBezTo>
                    <a:lnTo>
                      <a:pt x="102901" y="23146"/>
                    </a:lnTo>
                    <a:lnTo>
                      <a:pt x="103452" y="22726"/>
                    </a:lnTo>
                    <a:lnTo>
                      <a:pt x="104040" y="22360"/>
                    </a:lnTo>
                    <a:lnTo>
                      <a:pt x="105210" y="21614"/>
                    </a:lnTo>
                    <a:cubicBezTo>
                      <a:pt x="105608" y="21384"/>
                      <a:pt x="106028" y="21190"/>
                      <a:pt x="106430" y="20968"/>
                    </a:cubicBezTo>
                    <a:cubicBezTo>
                      <a:pt x="107235" y="20507"/>
                      <a:pt x="108107" y="20191"/>
                      <a:pt x="108952" y="19829"/>
                    </a:cubicBezTo>
                    <a:cubicBezTo>
                      <a:pt x="109372" y="19630"/>
                      <a:pt x="109824" y="19522"/>
                      <a:pt x="110258" y="19377"/>
                    </a:cubicBezTo>
                    <a:cubicBezTo>
                      <a:pt x="110700" y="19242"/>
                      <a:pt x="111134" y="19088"/>
                      <a:pt x="111577" y="18962"/>
                    </a:cubicBezTo>
                    <a:cubicBezTo>
                      <a:pt x="113371" y="18546"/>
                      <a:pt x="115192" y="18180"/>
                      <a:pt x="117045" y="18139"/>
                    </a:cubicBezTo>
                    <a:cubicBezTo>
                      <a:pt x="117515" y="18121"/>
                      <a:pt x="117944" y="18090"/>
                      <a:pt x="118451" y="18076"/>
                    </a:cubicBezTo>
                    <a:lnTo>
                      <a:pt x="167074" y="18076"/>
                    </a:lnTo>
                    <a:cubicBezTo>
                      <a:pt x="167607" y="18080"/>
                      <a:pt x="168190" y="18067"/>
                      <a:pt x="168620" y="18098"/>
                    </a:cubicBezTo>
                    <a:cubicBezTo>
                      <a:pt x="172316" y="18175"/>
                      <a:pt x="175977" y="19034"/>
                      <a:pt x="179325" y="20588"/>
                    </a:cubicBezTo>
                    <a:cubicBezTo>
                      <a:pt x="182651" y="22193"/>
                      <a:pt x="185634" y="24502"/>
                      <a:pt x="188042" y="27299"/>
                    </a:cubicBezTo>
                    <a:cubicBezTo>
                      <a:pt x="190442" y="30110"/>
                      <a:pt x="192177" y="33458"/>
                      <a:pt x="193203" y="36997"/>
                    </a:cubicBezTo>
                    <a:lnTo>
                      <a:pt x="193411" y="37657"/>
                    </a:lnTo>
                    <a:lnTo>
                      <a:pt x="193546" y="38325"/>
                    </a:lnTo>
                    <a:lnTo>
                      <a:pt x="193826" y="39663"/>
                    </a:lnTo>
                    <a:cubicBezTo>
                      <a:pt x="193849" y="39780"/>
                      <a:pt x="193876" y="39875"/>
                      <a:pt x="193899" y="40011"/>
                    </a:cubicBezTo>
                    <a:lnTo>
                      <a:pt x="193957" y="40409"/>
                    </a:lnTo>
                    <a:lnTo>
                      <a:pt x="194070" y="41213"/>
                    </a:lnTo>
                    <a:lnTo>
                      <a:pt x="194305" y="42813"/>
                    </a:lnTo>
                    <a:lnTo>
                      <a:pt x="195241" y="49230"/>
                    </a:lnTo>
                    <a:lnTo>
                      <a:pt x="198978" y="74879"/>
                    </a:lnTo>
                    <a:lnTo>
                      <a:pt x="203800" y="107967"/>
                    </a:lnTo>
                    <a:cubicBezTo>
                      <a:pt x="207107" y="109548"/>
                      <a:pt x="210352" y="111252"/>
                      <a:pt x="213524" y="113082"/>
                    </a:cubicBezTo>
                    <a:lnTo>
                      <a:pt x="207763" y="73559"/>
                    </a:lnTo>
                    <a:lnTo>
                      <a:pt x="204021" y="47883"/>
                    </a:lnTo>
                    <a:lnTo>
                      <a:pt x="203086" y="41466"/>
                    </a:lnTo>
                    <a:lnTo>
                      <a:pt x="202855" y="39862"/>
                    </a:lnTo>
                    <a:lnTo>
                      <a:pt x="202738" y="39057"/>
                    </a:lnTo>
                    <a:lnTo>
                      <a:pt x="202679" y="38660"/>
                    </a:lnTo>
                    <a:cubicBezTo>
                      <a:pt x="202661" y="38524"/>
                      <a:pt x="202620" y="38357"/>
                      <a:pt x="202593" y="38208"/>
                    </a:cubicBezTo>
                    <a:lnTo>
                      <a:pt x="202214" y="36373"/>
                    </a:lnTo>
                    <a:lnTo>
                      <a:pt x="202015" y="35456"/>
                    </a:lnTo>
                    <a:lnTo>
                      <a:pt x="201748" y="34566"/>
                    </a:lnTo>
                    <a:cubicBezTo>
                      <a:pt x="200379" y="29812"/>
                      <a:pt x="198033" y="25320"/>
                      <a:pt x="194816" y="21551"/>
                    </a:cubicBezTo>
                    <a:cubicBezTo>
                      <a:pt x="191594" y="17796"/>
                      <a:pt x="187599" y="14705"/>
                      <a:pt x="183135" y="12563"/>
                    </a:cubicBezTo>
                    <a:cubicBezTo>
                      <a:pt x="178647" y="10462"/>
                      <a:pt x="173717" y="9314"/>
                      <a:pt x="168773" y="9219"/>
                    </a:cubicBezTo>
                    <a:cubicBezTo>
                      <a:pt x="168118" y="9178"/>
                      <a:pt x="167626" y="9196"/>
                      <a:pt x="167074" y="9192"/>
                    </a:cubicBezTo>
                    <a:close/>
                    <a:moveTo>
                      <a:pt x="118451" y="0"/>
                    </a:moveTo>
                    <a:lnTo>
                      <a:pt x="167074" y="0"/>
                    </a:lnTo>
                    <a:cubicBezTo>
                      <a:pt x="167644" y="5"/>
                      <a:pt x="168046" y="-13"/>
                      <a:pt x="168931" y="27"/>
                    </a:cubicBezTo>
                    <a:cubicBezTo>
                      <a:pt x="175163" y="145"/>
                      <a:pt x="181413" y="1600"/>
                      <a:pt x="187075" y="4257"/>
                    </a:cubicBezTo>
                    <a:cubicBezTo>
                      <a:pt x="192719" y="6959"/>
                      <a:pt x="197762" y="10859"/>
                      <a:pt x="201825" y="15604"/>
                    </a:cubicBezTo>
                    <a:cubicBezTo>
                      <a:pt x="205883" y="20362"/>
                      <a:pt x="208865" y="26043"/>
                      <a:pt x="210592" y="32049"/>
                    </a:cubicBezTo>
                    <a:lnTo>
                      <a:pt x="210922" y="33174"/>
                    </a:lnTo>
                    <a:lnTo>
                      <a:pt x="211179" y="34349"/>
                    </a:lnTo>
                    <a:cubicBezTo>
                      <a:pt x="211346" y="35130"/>
                      <a:pt x="211504" y="35917"/>
                      <a:pt x="211658" y="36703"/>
                    </a:cubicBezTo>
                    <a:lnTo>
                      <a:pt x="211717" y="36997"/>
                    </a:lnTo>
                    <a:cubicBezTo>
                      <a:pt x="211735" y="37092"/>
                      <a:pt x="211762" y="37209"/>
                      <a:pt x="211762" y="37259"/>
                    </a:cubicBezTo>
                    <a:lnTo>
                      <a:pt x="211821" y="37661"/>
                    </a:lnTo>
                    <a:lnTo>
                      <a:pt x="211938" y="38465"/>
                    </a:lnTo>
                    <a:lnTo>
                      <a:pt x="212173" y="40070"/>
                    </a:lnTo>
                    <a:lnTo>
                      <a:pt x="213109" y="46496"/>
                    </a:lnTo>
                    <a:lnTo>
                      <a:pt x="216850" y="72190"/>
                    </a:lnTo>
                    <a:lnTo>
                      <a:pt x="223755" y="119558"/>
                    </a:lnTo>
                    <a:cubicBezTo>
                      <a:pt x="228699" y="122979"/>
                      <a:pt x="233426" y="126720"/>
                      <a:pt x="237899" y="130742"/>
                    </a:cubicBezTo>
                    <a:cubicBezTo>
                      <a:pt x="252694" y="144042"/>
                      <a:pt x="264620" y="160495"/>
                      <a:pt x="272736" y="178675"/>
                    </a:cubicBezTo>
                    <a:cubicBezTo>
                      <a:pt x="274882" y="183487"/>
                      <a:pt x="276753" y="188418"/>
                      <a:pt x="278353" y="193438"/>
                    </a:cubicBezTo>
                    <a:cubicBezTo>
                      <a:pt x="283355" y="193556"/>
                      <a:pt x="288385" y="194590"/>
                      <a:pt x="293040" y="196529"/>
                    </a:cubicBezTo>
                    <a:cubicBezTo>
                      <a:pt x="297997" y="198581"/>
                      <a:pt x="302525" y="201618"/>
                      <a:pt x="306303" y="205395"/>
                    </a:cubicBezTo>
                    <a:cubicBezTo>
                      <a:pt x="310080" y="209173"/>
                      <a:pt x="313117" y="213697"/>
                      <a:pt x="315169" y="218658"/>
                    </a:cubicBezTo>
                    <a:cubicBezTo>
                      <a:pt x="317229" y="223611"/>
                      <a:pt x="318282" y="228998"/>
                      <a:pt x="318282" y="234317"/>
                    </a:cubicBezTo>
                    <a:cubicBezTo>
                      <a:pt x="318282" y="239635"/>
                      <a:pt x="317229" y="245022"/>
                      <a:pt x="315169" y="249975"/>
                    </a:cubicBezTo>
                    <a:cubicBezTo>
                      <a:pt x="313117" y="254932"/>
                      <a:pt x="310080" y="259460"/>
                      <a:pt x="306303" y="263238"/>
                    </a:cubicBezTo>
                    <a:cubicBezTo>
                      <a:pt x="302525" y="267016"/>
                      <a:pt x="297997" y="270052"/>
                      <a:pt x="293040" y="272104"/>
                    </a:cubicBezTo>
                    <a:cubicBezTo>
                      <a:pt x="288823" y="273857"/>
                      <a:pt x="284295" y="274874"/>
                      <a:pt x="279763" y="275141"/>
                    </a:cubicBezTo>
                    <a:cubicBezTo>
                      <a:pt x="277897" y="281797"/>
                      <a:pt x="275551" y="288318"/>
                      <a:pt x="272736" y="294626"/>
                    </a:cubicBezTo>
                    <a:cubicBezTo>
                      <a:pt x="264620" y="312811"/>
                      <a:pt x="252694" y="329264"/>
                      <a:pt x="237899" y="342563"/>
                    </a:cubicBezTo>
                    <a:cubicBezTo>
                      <a:pt x="233118" y="346861"/>
                      <a:pt x="228044" y="350837"/>
                      <a:pt x="222720" y="354457"/>
                    </a:cubicBezTo>
                    <a:lnTo>
                      <a:pt x="215617" y="396759"/>
                    </a:lnTo>
                    <a:lnTo>
                      <a:pt x="211274" y="422607"/>
                    </a:lnTo>
                    <a:lnTo>
                      <a:pt x="210189" y="429074"/>
                    </a:lnTo>
                    <a:lnTo>
                      <a:pt x="209647" y="432305"/>
                    </a:lnTo>
                    <a:lnTo>
                      <a:pt x="209376" y="433918"/>
                    </a:lnTo>
                    <a:cubicBezTo>
                      <a:pt x="209363" y="434022"/>
                      <a:pt x="209304" y="434271"/>
                      <a:pt x="209263" y="434456"/>
                    </a:cubicBezTo>
                    <a:lnTo>
                      <a:pt x="209132" y="435057"/>
                    </a:lnTo>
                    <a:lnTo>
                      <a:pt x="208856" y="436250"/>
                    </a:lnTo>
                    <a:lnTo>
                      <a:pt x="208567" y="437438"/>
                    </a:lnTo>
                    <a:lnTo>
                      <a:pt x="208418" y="438035"/>
                    </a:lnTo>
                    <a:lnTo>
                      <a:pt x="208237" y="438595"/>
                    </a:lnTo>
                    <a:lnTo>
                      <a:pt x="207496" y="440846"/>
                    </a:lnTo>
                    <a:cubicBezTo>
                      <a:pt x="207257" y="441596"/>
                      <a:pt x="206945" y="442323"/>
                      <a:pt x="206628" y="443046"/>
                    </a:cubicBezTo>
                    <a:lnTo>
                      <a:pt x="205679" y="445220"/>
                    </a:lnTo>
                    <a:cubicBezTo>
                      <a:pt x="204243" y="448031"/>
                      <a:pt x="202629" y="450769"/>
                      <a:pt x="200636" y="453219"/>
                    </a:cubicBezTo>
                    <a:cubicBezTo>
                      <a:pt x="198720" y="455731"/>
                      <a:pt x="196443" y="457936"/>
                      <a:pt x="194057" y="459988"/>
                    </a:cubicBezTo>
                    <a:lnTo>
                      <a:pt x="192177" y="461425"/>
                    </a:lnTo>
                    <a:lnTo>
                      <a:pt x="191232" y="462134"/>
                    </a:lnTo>
                    <a:cubicBezTo>
                      <a:pt x="190912" y="462361"/>
                      <a:pt x="190573" y="462568"/>
                      <a:pt x="190243" y="462781"/>
                    </a:cubicBezTo>
                    <a:lnTo>
                      <a:pt x="188241" y="464041"/>
                    </a:lnTo>
                    <a:cubicBezTo>
                      <a:pt x="187568" y="464448"/>
                      <a:pt x="186854" y="464796"/>
                      <a:pt x="186158" y="465167"/>
                    </a:cubicBezTo>
                    <a:cubicBezTo>
                      <a:pt x="184775" y="465926"/>
                      <a:pt x="183306" y="466518"/>
                      <a:pt x="181847" y="467114"/>
                    </a:cubicBezTo>
                    <a:cubicBezTo>
                      <a:pt x="181124" y="467431"/>
                      <a:pt x="180364" y="467652"/>
                      <a:pt x="179610" y="467896"/>
                    </a:cubicBezTo>
                    <a:cubicBezTo>
                      <a:pt x="178860" y="468136"/>
                      <a:pt x="178105" y="468380"/>
                      <a:pt x="177346" y="468592"/>
                    </a:cubicBezTo>
                    <a:cubicBezTo>
                      <a:pt x="174282" y="469347"/>
                      <a:pt x="171150" y="469912"/>
                      <a:pt x="168005" y="470006"/>
                    </a:cubicBezTo>
                    <a:lnTo>
                      <a:pt x="166821" y="470056"/>
                    </a:lnTo>
                    <a:lnTo>
                      <a:pt x="166234" y="470074"/>
                    </a:lnTo>
                    <a:lnTo>
                      <a:pt x="165944" y="470083"/>
                    </a:lnTo>
                    <a:lnTo>
                      <a:pt x="118306" y="470083"/>
                    </a:lnTo>
                    <a:cubicBezTo>
                      <a:pt x="117158" y="470074"/>
                      <a:pt x="116349" y="470115"/>
                      <a:pt x="114560" y="470029"/>
                    </a:cubicBezTo>
                    <a:lnTo>
                      <a:pt x="112201" y="469907"/>
                    </a:lnTo>
                    <a:cubicBezTo>
                      <a:pt x="111419" y="469826"/>
                      <a:pt x="110637" y="469717"/>
                      <a:pt x="109856" y="469609"/>
                    </a:cubicBezTo>
                    <a:cubicBezTo>
                      <a:pt x="108283" y="469437"/>
                      <a:pt x="106746" y="469057"/>
                      <a:pt x="105210" y="468700"/>
                    </a:cubicBezTo>
                    <a:cubicBezTo>
                      <a:pt x="104433" y="468538"/>
                      <a:pt x="103683" y="468289"/>
                      <a:pt x="102932" y="468045"/>
                    </a:cubicBezTo>
                    <a:lnTo>
                      <a:pt x="100682" y="467304"/>
                    </a:lnTo>
                    <a:cubicBezTo>
                      <a:pt x="99950" y="467006"/>
                      <a:pt x="99222" y="466699"/>
                      <a:pt x="98495" y="466391"/>
                    </a:cubicBezTo>
                    <a:cubicBezTo>
                      <a:pt x="97767" y="466075"/>
                      <a:pt x="97040" y="465777"/>
                      <a:pt x="96349" y="465393"/>
                    </a:cubicBezTo>
                    <a:lnTo>
                      <a:pt x="94261" y="464281"/>
                    </a:lnTo>
                    <a:lnTo>
                      <a:pt x="93741" y="463996"/>
                    </a:lnTo>
                    <a:lnTo>
                      <a:pt x="93239" y="463680"/>
                    </a:lnTo>
                    <a:lnTo>
                      <a:pt x="92245" y="463043"/>
                    </a:lnTo>
                    <a:cubicBezTo>
                      <a:pt x="91585" y="462609"/>
                      <a:pt x="90917" y="462193"/>
                      <a:pt x="90280" y="461728"/>
                    </a:cubicBezTo>
                    <a:lnTo>
                      <a:pt x="88413" y="460282"/>
                    </a:lnTo>
                    <a:lnTo>
                      <a:pt x="87487" y="459545"/>
                    </a:lnTo>
                    <a:lnTo>
                      <a:pt x="86615" y="458745"/>
                    </a:lnTo>
                    <a:lnTo>
                      <a:pt x="84889" y="457132"/>
                    </a:lnTo>
                    <a:cubicBezTo>
                      <a:pt x="84328" y="456576"/>
                      <a:pt x="83808" y="455984"/>
                      <a:pt x="83275" y="455401"/>
                    </a:cubicBezTo>
                    <a:cubicBezTo>
                      <a:pt x="82756" y="454809"/>
                      <a:pt x="82200" y="454249"/>
                      <a:pt x="81734" y="453607"/>
                    </a:cubicBezTo>
                    <a:cubicBezTo>
                      <a:pt x="77798" y="448682"/>
                      <a:pt x="74884" y="442911"/>
                      <a:pt x="73325" y="436783"/>
                    </a:cubicBezTo>
                    <a:cubicBezTo>
                      <a:pt x="73148" y="435992"/>
                      <a:pt x="72981" y="435197"/>
                      <a:pt x="72818" y="434402"/>
                    </a:cubicBezTo>
                    <a:lnTo>
                      <a:pt x="72583" y="433209"/>
                    </a:lnTo>
                    <a:lnTo>
                      <a:pt x="72525" y="432906"/>
                    </a:lnTo>
                    <a:lnTo>
                      <a:pt x="72493" y="432693"/>
                    </a:lnTo>
                    <a:lnTo>
                      <a:pt x="72434" y="432291"/>
                    </a:lnTo>
                    <a:lnTo>
                      <a:pt x="71973" y="429047"/>
                    </a:lnTo>
                    <a:lnTo>
                      <a:pt x="71047" y="422562"/>
                    </a:lnTo>
                    <a:lnTo>
                      <a:pt x="67341" y="396614"/>
                    </a:lnTo>
                    <a:lnTo>
                      <a:pt x="61209" y="353680"/>
                    </a:lnTo>
                    <a:cubicBezTo>
                      <a:pt x="56302" y="350273"/>
                      <a:pt x="51606" y="346558"/>
                      <a:pt x="47164" y="342563"/>
                    </a:cubicBezTo>
                    <a:cubicBezTo>
                      <a:pt x="39753" y="335929"/>
                      <a:pt x="33097" y="328464"/>
                      <a:pt x="27245" y="320425"/>
                    </a:cubicBezTo>
                    <a:cubicBezTo>
                      <a:pt x="15540" y="304342"/>
                      <a:pt x="7226" y="285765"/>
                      <a:pt x="3104" y="266274"/>
                    </a:cubicBezTo>
                    <a:cubicBezTo>
                      <a:pt x="-1035" y="246784"/>
                      <a:pt x="-1035" y="226521"/>
                      <a:pt x="3104" y="207027"/>
                    </a:cubicBezTo>
                    <a:cubicBezTo>
                      <a:pt x="7226" y="187541"/>
                      <a:pt x="15540" y="168964"/>
                      <a:pt x="27245" y="152881"/>
                    </a:cubicBezTo>
                    <a:cubicBezTo>
                      <a:pt x="33097" y="144842"/>
                      <a:pt x="39753" y="137376"/>
                      <a:pt x="47164" y="130742"/>
                    </a:cubicBezTo>
                    <a:cubicBezTo>
                      <a:pt x="51435" y="126906"/>
                      <a:pt x="55940" y="123336"/>
                      <a:pt x="60635" y="120037"/>
                    </a:cubicBezTo>
                    <a:lnTo>
                      <a:pt x="68693" y="72665"/>
                    </a:lnTo>
                    <a:lnTo>
                      <a:pt x="73044" y="47056"/>
                    </a:lnTo>
                    <a:lnTo>
                      <a:pt x="74133" y="40657"/>
                    </a:lnTo>
                    <a:lnTo>
                      <a:pt x="74680" y="37458"/>
                    </a:lnTo>
                    <a:lnTo>
                      <a:pt x="74816" y="36658"/>
                    </a:lnTo>
                    <a:lnTo>
                      <a:pt x="74884" y="36256"/>
                    </a:lnTo>
                    <a:lnTo>
                      <a:pt x="74915" y="36057"/>
                    </a:lnTo>
                    <a:lnTo>
                      <a:pt x="74978" y="35772"/>
                    </a:lnTo>
                    <a:cubicBezTo>
                      <a:pt x="75150" y="34986"/>
                      <a:pt x="75331" y="34199"/>
                      <a:pt x="75521" y="33418"/>
                    </a:cubicBezTo>
                    <a:lnTo>
                      <a:pt x="75810" y="32243"/>
                    </a:lnTo>
                    <a:cubicBezTo>
                      <a:pt x="75909" y="31854"/>
                      <a:pt x="76040" y="31493"/>
                      <a:pt x="76158" y="31118"/>
                    </a:cubicBezTo>
                    <a:lnTo>
                      <a:pt x="76899" y="28890"/>
                    </a:lnTo>
                    <a:cubicBezTo>
                      <a:pt x="77017" y="28519"/>
                      <a:pt x="77165" y="28153"/>
                      <a:pt x="77319" y="27796"/>
                    </a:cubicBezTo>
                    <a:lnTo>
                      <a:pt x="77780" y="26716"/>
                    </a:lnTo>
                    <a:cubicBezTo>
                      <a:pt x="78101" y="26002"/>
                      <a:pt x="78390" y="25275"/>
                      <a:pt x="78747" y="24579"/>
                    </a:cubicBezTo>
                    <a:lnTo>
                      <a:pt x="79859" y="22509"/>
                    </a:lnTo>
                    <a:lnTo>
                      <a:pt x="80428" y="21479"/>
                    </a:lnTo>
                    <a:lnTo>
                      <a:pt x="81065" y="20494"/>
                    </a:lnTo>
                    <a:lnTo>
                      <a:pt x="82358" y="18537"/>
                    </a:lnTo>
                    <a:cubicBezTo>
                      <a:pt x="82810" y="17900"/>
                      <a:pt x="83307" y="17294"/>
                      <a:pt x="83786" y="16675"/>
                    </a:cubicBezTo>
                    <a:cubicBezTo>
                      <a:pt x="84726" y="15423"/>
                      <a:pt x="85815" y="14298"/>
                      <a:pt x="86890" y="13164"/>
                    </a:cubicBezTo>
                    <a:cubicBezTo>
                      <a:pt x="87410" y="12581"/>
                      <a:pt x="88011" y="12079"/>
                      <a:pt x="88585" y="11546"/>
                    </a:cubicBezTo>
                    <a:cubicBezTo>
                      <a:pt x="89168" y="11026"/>
                      <a:pt x="89737" y="10493"/>
                      <a:pt x="90343" y="10001"/>
                    </a:cubicBezTo>
                    <a:lnTo>
                      <a:pt x="92205" y="8577"/>
                    </a:lnTo>
                    <a:lnTo>
                      <a:pt x="93145" y="7877"/>
                    </a:lnTo>
                    <a:lnTo>
                      <a:pt x="94125" y="7244"/>
                    </a:lnTo>
                    <a:lnTo>
                      <a:pt x="96113" y="5997"/>
                    </a:lnTo>
                    <a:cubicBezTo>
                      <a:pt x="96787" y="5599"/>
                      <a:pt x="97487" y="5251"/>
                      <a:pt x="98179" y="4890"/>
                    </a:cubicBezTo>
                    <a:cubicBezTo>
                      <a:pt x="99548" y="4135"/>
                      <a:pt x="101007" y="3557"/>
                      <a:pt x="102453" y="2965"/>
                    </a:cubicBezTo>
                    <a:cubicBezTo>
                      <a:pt x="103172" y="2648"/>
                      <a:pt x="103927" y="2431"/>
                      <a:pt x="104668" y="2187"/>
                    </a:cubicBezTo>
                    <a:cubicBezTo>
                      <a:pt x="105418" y="1952"/>
                      <a:pt x="106159" y="1708"/>
                      <a:pt x="106914" y="1496"/>
                    </a:cubicBezTo>
                    <a:cubicBezTo>
                      <a:pt x="109950" y="746"/>
                      <a:pt x="113050" y="186"/>
                      <a:pt x="116173" y="82"/>
                    </a:cubicBezTo>
                    <a:lnTo>
                      <a:pt x="117339" y="36"/>
                    </a:lnTo>
                    <a:lnTo>
                      <a:pt x="117926" y="14"/>
                    </a:lnTo>
                    <a:cubicBezTo>
                      <a:pt x="118116" y="9"/>
                      <a:pt x="118338" y="0"/>
                      <a:pt x="118451" y="0"/>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61E"/>
                  </a:solidFill>
                  <a:effectLst/>
                  <a:uLnTx/>
                  <a:uFillTx/>
                  <a:latin typeface="Aptos" panose="020B0004020202020204" pitchFamily="34" charset="0"/>
                  <a:ea typeface="+mn-ea"/>
                  <a:cs typeface="+mn-cs"/>
                </a:endParaRPr>
              </a:p>
            </p:txBody>
          </p:sp>
          <p:sp>
            <p:nvSpPr>
              <p:cNvPr id="84" name="Oval 83">
                <a:extLst>
                  <a:ext uri="{FF2B5EF4-FFF2-40B4-BE49-F238E27FC236}">
                    <a16:creationId xmlns:a16="http://schemas.microsoft.com/office/drawing/2014/main" id="{721414A6-05F9-B23D-0821-8A090B5C9C58}"/>
                  </a:ext>
                </a:extLst>
              </p:cNvPr>
              <p:cNvSpPr/>
              <p:nvPr/>
            </p:nvSpPr>
            <p:spPr>
              <a:xfrm>
                <a:off x="5985865" y="1934714"/>
                <a:ext cx="210844" cy="210844"/>
              </a:xfrm>
              <a:prstGeom prst="ellipse">
                <a:avLst/>
              </a:prstGeom>
              <a:solidFill>
                <a:schemeClr val="accent1"/>
              </a:solidFill>
              <a:ln>
                <a:noFill/>
              </a:ln>
              <a:effectLst>
                <a:outerShdw blurRad="76200" dist="76200" dir="10800000" sx="31000" sy="31000" algn="r" rotWithShape="0">
                  <a:schemeClr val="tx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err="1">
                  <a:ln>
                    <a:noFill/>
                  </a:ln>
                  <a:solidFill>
                    <a:prstClr val="white"/>
                  </a:solidFill>
                  <a:effectLst/>
                  <a:uLnTx/>
                  <a:uFillTx/>
                  <a:latin typeface="Aptos" panose="020B0004020202020204" pitchFamily="34" charset="0"/>
                  <a:ea typeface="+mn-ea"/>
                  <a:cs typeface="+mn-cs"/>
                </a:endParaRPr>
              </a:p>
            </p:txBody>
          </p:sp>
          <p:sp>
            <p:nvSpPr>
              <p:cNvPr id="85" name="Freeform 114">
                <a:extLst>
                  <a:ext uri="{FF2B5EF4-FFF2-40B4-BE49-F238E27FC236}">
                    <a16:creationId xmlns:a16="http://schemas.microsoft.com/office/drawing/2014/main" id="{7BFFCEAD-45CC-889B-3C69-C66F21D2F60E}"/>
                  </a:ext>
                </a:extLst>
              </p:cNvPr>
              <p:cNvSpPr/>
              <p:nvPr/>
            </p:nvSpPr>
            <p:spPr>
              <a:xfrm>
                <a:off x="6023117" y="1972477"/>
                <a:ext cx="136340" cy="135318"/>
              </a:xfrm>
              <a:custGeom>
                <a:avLst/>
                <a:gdLst>
                  <a:gd name="connsiteX0" fmla="*/ 440000 w 705883"/>
                  <a:gd name="connsiteY0" fmla="*/ 492976 h 700593"/>
                  <a:gd name="connsiteX1" fmla="*/ 476602 w 705883"/>
                  <a:gd name="connsiteY1" fmla="*/ 531074 h 700593"/>
                  <a:gd name="connsiteX2" fmla="*/ 487540 w 705883"/>
                  <a:gd name="connsiteY2" fmla="*/ 558244 h 700593"/>
                  <a:gd name="connsiteX3" fmla="*/ 487540 w 705883"/>
                  <a:gd name="connsiteY3" fmla="*/ 593752 h 700593"/>
                  <a:gd name="connsiteX4" fmla="*/ 487533 w 705883"/>
                  <a:gd name="connsiteY4" fmla="*/ 593752 h 700593"/>
                  <a:gd name="connsiteX5" fmla="*/ 502753 w 705883"/>
                  <a:gd name="connsiteY5" fmla="*/ 614681 h 700593"/>
                  <a:gd name="connsiteX6" fmla="*/ 480777 w 705883"/>
                  <a:gd name="connsiteY6" fmla="*/ 636678 h 700593"/>
                  <a:gd name="connsiteX7" fmla="*/ 458801 w 705883"/>
                  <a:gd name="connsiteY7" fmla="*/ 614681 h 700593"/>
                  <a:gd name="connsiteX8" fmla="*/ 474022 w 705883"/>
                  <a:gd name="connsiteY8" fmla="*/ 593752 h 700593"/>
                  <a:gd name="connsiteX9" fmla="*/ 474022 w 705883"/>
                  <a:gd name="connsiteY9" fmla="*/ 558244 h 700593"/>
                  <a:gd name="connsiteX10" fmla="*/ 466860 w 705883"/>
                  <a:gd name="connsiteY10" fmla="*/ 540446 h 700593"/>
                  <a:gd name="connsiteX11" fmla="*/ 430258 w 705883"/>
                  <a:gd name="connsiteY11" fmla="*/ 502348 h 700593"/>
                  <a:gd name="connsiteX12" fmla="*/ 266325 w 705883"/>
                  <a:gd name="connsiteY12" fmla="*/ 492976 h 700593"/>
                  <a:gd name="connsiteX13" fmla="*/ 276067 w 705883"/>
                  <a:gd name="connsiteY13" fmla="*/ 502348 h 700593"/>
                  <a:gd name="connsiteX14" fmla="*/ 240958 w 705883"/>
                  <a:gd name="connsiteY14" fmla="*/ 538891 h 700593"/>
                  <a:gd name="connsiteX15" fmla="*/ 232303 w 705883"/>
                  <a:gd name="connsiteY15" fmla="*/ 560401 h 700593"/>
                  <a:gd name="connsiteX16" fmla="*/ 232303 w 705883"/>
                  <a:gd name="connsiteY16" fmla="*/ 593752 h 700593"/>
                  <a:gd name="connsiteX17" fmla="*/ 247524 w 705883"/>
                  <a:gd name="connsiteY17" fmla="*/ 614681 h 700593"/>
                  <a:gd name="connsiteX18" fmla="*/ 225548 w 705883"/>
                  <a:gd name="connsiteY18" fmla="*/ 636678 h 700593"/>
                  <a:gd name="connsiteX19" fmla="*/ 203572 w 705883"/>
                  <a:gd name="connsiteY19" fmla="*/ 614681 h 700593"/>
                  <a:gd name="connsiteX20" fmla="*/ 218792 w 705883"/>
                  <a:gd name="connsiteY20" fmla="*/ 593752 h 700593"/>
                  <a:gd name="connsiteX21" fmla="*/ 218792 w 705883"/>
                  <a:gd name="connsiteY21" fmla="*/ 560401 h 700593"/>
                  <a:gd name="connsiteX22" fmla="*/ 231223 w 705883"/>
                  <a:gd name="connsiteY22" fmla="*/ 529519 h 700593"/>
                  <a:gd name="connsiteX23" fmla="*/ 231216 w 705883"/>
                  <a:gd name="connsiteY23" fmla="*/ 529519 h 700593"/>
                  <a:gd name="connsiteX24" fmla="*/ 191473 w 705883"/>
                  <a:gd name="connsiteY24" fmla="*/ 367078 h 700593"/>
                  <a:gd name="connsiteX25" fmla="*/ 204984 w 705883"/>
                  <a:gd name="connsiteY25" fmla="*/ 367078 h 700593"/>
                  <a:gd name="connsiteX26" fmla="*/ 204984 w 705883"/>
                  <a:gd name="connsiteY26" fmla="*/ 442192 h 700593"/>
                  <a:gd name="connsiteX27" fmla="*/ 211408 w 705883"/>
                  <a:gd name="connsiteY27" fmla="*/ 448623 h 700593"/>
                  <a:gd name="connsiteX28" fmla="*/ 257881 w 705883"/>
                  <a:gd name="connsiteY28" fmla="*/ 448623 h 700593"/>
                  <a:gd name="connsiteX29" fmla="*/ 257881 w 705883"/>
                  <a:gd name="connsiteY29" fmla="*/ 462147 h 700593"/>
                  <a:gd name="connsiteX30" fmla="*/ 211408 w 705883"/>
                  <a:gd name="connsiteY30" fmla="*/ 462147 h 700593"/>
                  <a:gd name="connsiteX31" fmla="*/ 191473 w 705883"/>
                  <a:gd name="connsiteY31" fmla="*/ 442192 h 700593"/>
                  <a:gd name="connsiteX32" fmla="*/ 191473 w 705883"/>
                  <a:gd name="connsiteY32" fmla="*/ 422879 h 700593"/>
                  <a:gd name="connsiteX33" fmla="*/ 148182 w 705883"/>
                  <a:gd name="connsiteY33" fmla="*/ 422879 h 700593"/>
                  <a:gd name="connsiteX34" fmla="*/ 142595 w 705883"/>
                  <a:gd name="connsiteY34" fmla="*/ 425293 h 700593"/>
                  <a:gd name="connsiteX35" fmla="*/ 125220 w 705883"/>
                  <a:gd name="connsiteY35" fmla="*/ 443720 h 700593"/>
                  <a:gd name="connsiteX36" fmla="*/ 121815 w 705883"/>
                  <a:gd name="connsiteY36" fmla="*/ 452288 h 700593"/>
                  <a:gd name="connsiteX37" fmla="*/ 121815 w 705883"/>
                  <a:gd name="connsiteY37" fmla="*/ 461984 h 700593"/>
                  <a:gd name="connsiteX38" fmla="*/ 137035 w 705883"/>
                  <a:gd name="connsiteY38" fmla="*/ 482913 h 700593"/>
                  <a:gd name="connsiteX39" fmla="*/ 115059 w 705883"/>
                  <a:gd name="connsiteY39" fmla="*/ 504910 h 700593"/>
                  <a:gd name="connsiteX40" fmla="*/ 93083 w 705883"/>
                  <a:gd name="connsiteY40" fmla="*/ 482913 h 700593"/>
                  <a:gd name="connsiteX41" fmla="*/ 108303 w 705883"/>
                  <a:gd name="connsiteY41" fmla="*/ 461984 h 700593"/>
                  <a:gd name="connsiteX42" fmla="*/ 108303 w 705883"/>
                  <a:gd name="connsiteY42" fmla="*/ 452288 h 700593"/>
                  <a:gd name="connsiteX43" fmla="*/ 115390 w 705883"/>
                  <a:gd name="connsiteY43" fmla="*/ 434436 h 700593"/>
                  <a:gd name="connsiteX44" fmla="*/ 132765 w 705883"/>
                  <a:gd name="connsiteY44" fmla="*/ 416009 h 700593"/>
                  <a:gd name="connsiteX45" fmla="*/ 148182 w 705883"/>
                  <a:gd name="connsiteY45" fmla="*/ 409355 h 700593"/>
                  <a:gd name="connsiteX46" fmla="*/ 191473 w 705883"/>
                  <a:gd name="connsiteY46" fmla="*/ 409355 h 700593"/>
                  <a:gd name="connsiteX47" fmla="*/ 503855 w 705883"/>
                  <a:gd name="connsiteY47" fmla="*/ 367071 h 700593"/>
                  <a:gd name="connsiteX48" fmla="*/ 517366 w 705883"/>
                  <a:gd name="connsiteY48" fmla="*/ 367071 h 700593"/>
                  <a:gd name="connsiteX49" fmla="*/ 517366 w 705883"/>
                  <a:gd name="connsiteY49" fmla="*/ 409348 h 700593"/>
                  <a:gd name="connsiteX50" fmla="*/ 557603 w 705883"/>
                  <a:gd name="connsiteY50" fmla="*/ 409348 h 700593"/>
                  <a:gd name="connsiteX51" fmla="*/ 574256 w 705883"/>
                  <a:gd name="connsiteY51" fmla="*/ 416536 h 700593"/>
                  <a:gd name="connsiteX52" fmla="*/ 591402 w 705883"/>
                  <a:gd name="connsiteY52" fmla="*/ 434719 h 700593"/>
                  <a:gd name="connsiteX53" fmla="*/ 598218 w 705883"/>
                  <a:gd name="connsiteY53" fmla="*/ 451882 h 700593"/>
                  <a:gd name="connsiteX54" fmla="*/ 598218 w 705883"/>
                  <a:gd name="connsiteY54" fmla="*/ 461977 h 700593"/>
                  <a:gd name="connsiteX55" fmla="*/ 613439 w 705883"/>
                  <a:gd name="connsiteY55" fmla="*/ 482906 h 700593"/>
                  <a:gd name="connsiteX56" fmla="*/ 591462 w 705883"/>
                  <a:gd name="connsiteY56" fmla="*/ 504903 h 700593"/>
                  <a:gd name="connsiteX57" fmla="*/ 569486 w 705883"/>
                  <a:gd name="connsiteY57" fmla="*/ 482906 h 700593"/>
                  <a:gd name="connsiteX58" fmla="*/ 584707 w 705883"/>
                  <a:gd name="connsiteY58" fmla="*/ 461977 h 700593"/>
                  <a:gd name="connsiteX59" fmla="*/ 584707 w 705883"/>
                  <a:gd name="connsiteY59" fmla="*/ 451882 h 700593"/>
                  <a:gd name="connsiteX60" fmla="*/ 581579 w 705883"/>
                  <a:gd name="connsiteY60" fmla="*/ 444004 h 700593"/>
                  <a:gd name="connsiteX61" fmla="*/ 564433 w 705883"/>
                  <a:gd name="connsiteY61" fmla="*/ 425820 h 700593"/>
                  <a:gd name="connsiteX62" fmla="*/ 557603 w 705883"/>
                  <a:gd name="connsiteY62" fmla="*/ 422872 h 700593"/>
                  <a:gd name="connsiteX63" fmla="*/ 517366 w 705883"/>
                  <a:gd name="connsiteY63" fmla="*/ 422872 h 700593"/>
                  <a:gd name="connsiteX64" fmla="*/ 517366 w 705883"/>
                  <a:gd name="connsiteY64" fmla="*/ 442185 h 700593"/>
                  <a:gd name="connsiteX65" fmla="*/ 497430 w 705883"/>
                  <a:gd name="connsiteY65" fmla="*/ 462140 h 700593"/>
                  <a:gd name="connsiteX66" fmla="*/ 450958 w 705883"/>
                  <a:gd name="connsiteY66" fmla="*/ 462140 h 700593"/>
                  <a:gd name="connsiteX67" fmla="*/ 450958 w 705883"/>
                  <a:gd name="connsiteY67" fmla="*/ 448616 h 700593"/>
                  <a:gd name="connsiteX68" fmla="*/ 497430 w 705883"/>
                  <a:gd name="connsiteY68" fmla="*/ 448616 h 700593"/>
                  <a:gd name="connsiteX69" fmla="*/ 503855 w 705883"/>
                  <a:gd name="connsiteY69" fmla="*/ 442185 h 700593"/>
                  <a:gd name="connsiteX70" fmla="*/ 356541 w 705883"/>
                  <a:gd name="connsiteY70" fmla="*/ 354690 h 700593"/>
                  <a:gd name="connsiteX71" fmla="*/ 369464 w 705883"/>
                  <a:gd name="connsiteY71" fmla="*/ 367626 h 700593"/>
                  <a:gd name="connsiteX72" fmla="*/ 356541 w 705883"/>
                  <a:gd name="connsiteY72" fmla="*/ 380562 h 700593"/>
                  <a:gd name="connsiteX73" fmla="*/ 343617 w 705883"/>
                  <a:gd name="connsiteY73" fmla="*/ 367626 h 700593"/>
                  <a:gd name="connsiteX74" fmla="*/ 356541 w 705883"/>
                  <a:gd name="connsiteY74" fmla="*/ 354690 h 700593"/>
                  <a:gd name="connsiteX75" fmla="*/ 300841 w 705883"/>
                  <a:gd name="connsiteY75" fmla="*/ 354690 h 700593"/>
                  <a:gd name="connsiteX76" fmla="*/ 313764 w 705883"/>
                  <a:gd name="connsiteY76" fmla="*/ 367626 h 700593"/>
                  <a:gd name="connsiteX77" fmla="*/ 300841 w 705883"/>
                  <a:gd name="connsiteY77" fmla="*/ 380562 h 700593"/>
                  <a:gd name="connsiteX78" fmla="*/ 287917 w 705883"/>
                  <a:gd name="connsiteY78" fmla="*/ 367626 h 700593"/>
                  <a:gd name="connsiteX79" fmla="*/ 300841 w 705883"/>
                  <a:gd name="connsiteY79" fmla="*/ 354690 h 700593"/>
                  <a:gd name="connsiteX80" fmla="*/ 337686 w 705883"/>
                  <a:gd name="connsiteY80" fmla="*/ 296354 h 700593"/>
                  <a:gd name="connsiteX81" fmla="*/ 336834 w 705883"/>
                  <a:gd name="connsiteY81" fmla="*/ 297206 h 700593"/>
                  <a:gd name="connsiteX82" fmla="*/ 336834 w 705883"/>
                  <a:gd name="connsiteY82" fmla="*/ 332984 h 700593"/>
                  <a:gd name="connsiteX83" fmla="*/ 337686 w 705883"/>
                  <a:gd name="connsiteY83" fmla="*/ 333836 h 700593"/>
                  <a:gd name="connsiteX84" fmla="*/ 374869 w 705883"/>
                  <a:gd name="connsiteY84" fmla="*/ 333836 h 700593"/>
                  <a:gd name="connsiteX85" fmla="*/ 375720 w 705883"/>
                  <a:gd name="connsiteY85" fmla="*/ 332984 h 700593"/>
                  <a:gd name="connsiteX86" fmla="*/ 375720 w 705883"/>
                  <a:gd name="connsiteY86" fmla="*/ 297206 h 700593"/>
                  <a:gd name="connsiteX87" fmla="*/ 374869 w 705883"/>
                  <a:gd name="connsiteY87" fmla="*/ 296354 h 700593"/>
                  <a:gd name="connsiteX88" fmla="*/ 530209 w 705883"/>
                  <a:gd name="connsiteY88" fmla="*/ 263137 h 700593"/>
                  <a:gd name="connsiteX89" fmla="*/ 575283 w 705883"/>
                  <a:gd name="connsiteY89" fmla="*/ 263137 h 700593"/>
                  <a:gd name="connsiteX90" fmla="*/ 591341 w 705883"/>
                  <a:gd name="connsiteY90" fmla="*/ 279211 h 700593"/>
                  <a:gd name="connsiteX91" fmla="*/ 591341 w 705883"/>
                  <a:gd name="connsiteY91" fmla="*/ 311993 h 700593"/>
                  <a:gd name="connsiteX92" fmla="*/ 606562 w 705883"/>
                  <a:gd name="connsiteY92" fmla="*/ 332922 h 700593"/>
                  <a:gd name="connsiteX93" fmla="*/ 584585 w 705883"/>
                  <a:gd name="connsiteY93" fmla="*/ 354919 h 700593"/>
                  <a:gd name="connsiteX94" fmla="*/ 562609 w 705883"/>
                  <a:gd name="connsiteY94" fmla="*/ 332922 h 700593"/>
                  <a:gd name="connsiteX95" fmla="*/ 577830 w 705883"/>
                  <a:gd name="connsiteY95" fmla="*/ 311993 h 700593"/>
                  <a:gd name="connsiteX96" fmla="*/ 577830 w 705883"/>
                  <a:gd name="connsiteY96" fmla="*/ 279211 h 700593"/>
                  <a:gd name="connsiteX97" fmla="*/ 575283 w 705883"/>
                  <a:gd name="connsiteY97" fmla="*/ 276661 h 700593"/>
                  <a:gd name="connsiteX98" fmla="*/ 530209 w 705883"/>
                  <a:gd name="connsiteY98" fmla="*/ 276661 h 700593"/>
                  <a:gd name="connsiteX99" fmla="*/ 528311 w 705883"/>
                  <a:gd name="connsiteY99" fmla="*/ 277506 h 700593"/>
                  <a:gd name="connsiteX100" fmla="*/ 488243 w 705883"/>
                  <a:gd name="connsiteY100" fmla="*/ 322204 h 700593"/>
                  <a:gd name="connsiteX101" fmla="*/ 478190 w 705883"/>
                  <a:gd name="connsiteY101" fmla="*/ 313170 h 700593"/>
                  <a:gd name="connsiteX102" fmla="*/ 518258 w 705883"/>
                  <a:gd name="connsiteY102" fmla="*/ 268472 h 700593"/>
                  <a:gd name="connsiteX103" fmla="*/ 518258 w 705883"/>
                  <a:gd name="connsiteY103" fmla="*/ 268479 h 700593"/>
                  <a:gd name="connsiteX104" fmla="*/ 530209 w 705883"/>
                  <a:gd name="connsiteY104" fmla="*/ 263137 h 700593"/>
                  <a:gd name="connsiteX105" fmla="*/ 135806 w 705883"/>
                  <a:gd name="connsiteY105" fmla="*/ 263124 h 700593"/>
                  <a:gd name="connsiteX106" fmla="*/ 165551 w 705883"/>
                  <a:gd name="connsiteY106" fmla="*/ 263124 h 700593"/>
                  <a:gd name="connsiteX107" fmla="*/ 183980 w 705883"/>
                  <a:gd name="connsiteY107" fmla="*/ 271360 h 700593"/>
                  <a:gd name="connsiteX108" fmla="*/ 221454 w 705883"/>
                  <a:gd name="connsiteY108" fmla="*/ 313164 h 700593"/>
                  <a:gd name="connsiteX109" fmla="*/ 211395 w 705883"/>
                  <a:gd name="connsiteY109" fmla="*/ 322198 h 700593"/>
                  <a:gd name="connsiteX110" fmla="*/ 173921 w 705883"/>
                  <a:gd name="connsiteY110" fmla="*/ 280395 h 700593"/>
                  <a:gd name="connsiteX111" fmla="*/ 165544 w 705883"/>
                  <a:gd name="connsiteY111" fmla="*/ 276655 h 700593"/>
                  <a:gd name="connsiteX112" fmla="*/ 135799 w 705883"/>
                  <a:gd name="connsiteY112" fmla="*/ 276655 h 700593"/>
                  <a:gd name="connsiteX113" fmla="*/ 121808 w 705883"/>
                  <a:gd name="connsiteY113" fmla="*/ 290659 h 700593"/>
                  <a:gd name="connsiteX114" fmla="*/ 121808 w 705883"/>
                  <a:gd name="connsiteY114" fmla="*/ 311987 h 700593"/>
                  <a:gd name="connsiteX115" fmla="*/ 137028 w 705883"/>
                  <a:gd name="connsiteY115" fmla="*/ 332916 h 700593"/>
                  <a:gd name="connsiteX116" fmla="*/ 115052 w 705883"/>
                  <a:gd name="connsiteY116" fmla="*/ 354913 h 700593"/>
                  <a:gd name="connsiteX117" fmla="*/ 115059 w 705883"/>
                  <a:gd name="connsiteY117" fmla="*/ 354906 h 700593"/>
                  <a:gd name="connsiteX118" fmla="*/ 93083 w 705883"/>
                  <a:gd name="connsiteY118" fmla="*/ 332909 h 700593"/>
                  <a:gd name="connsiteX119" fmla="*/ 108303 w 705883"/>
                  <a:gd name="connsiteY119" fmla="*/ 311981 h 700593"/>
                  <a:gd name="connsiteX120" fmla="*/ 108303 w 705883"/>
                  <a:gd name="connsiteY120" fmla="*/ 290653 h 700593"/>
                  <a:gd name="connsiteX121" fmla="*/ 135806 w 705883"/>
                  <a:gd name="connsiteY121" fmla="*/ 263124 h 700593"/>
                  <a:gd name="connsiteX122" fmla="*/ 300847 w 705883"/>
                  <a:gd name="connsiteY122" fmla="*/ 243771 h 700593"/>
                  <a:gd name="connsiteX123" fmla="*/ 313770 w 705883"/>
                  <a:gd name="connsiteY123" fmla="*/ 256707 h 700593"/>
                  <a:gd name="connsiteX124" fmla="*/ 307603 w 705883"/>
                  <a:gd name="connsiteY124" fmla="*/ 267716 h 700593"/>
                  <a:gd name="connsiteX125" fmla="*/ 307603 w 705883"/>
                  <a:gd name="connsiteY125" fmla="*/ 300174 h 700593"/>
                  <a:gd name="connsiteX126" fmla="*/ 318344 w 705883"/>
                  <a:gd name="connsiteY126" fmla="*/ 310926 h 700593"/>
                  <a:gd name="connsiteX127" fmla="*/ 323323 w 705883"/>
                  <a:gd name="connsiteY127" fmla="*/ 310926 h 700593"/>
                  <a:gd name="connsiteX128" fmla="*/ 323323 w 705883"/>
                  <a:gd name="connsiteY128" fmla="*/ 297206 h 700593"/>
                  <a:gd name="connsiteX129" fmla="*/ 337686 w 705883"/>
                  <a:gd name="connsiteY129" fmla="*/ 282829 h 700593"/>
                  <a:gd name="connsiteX130" fmla="*/ 374869 w 705883"/>
                  <a:gd name="connsiteY130" fmla="*/ 282829 h 700593"/>
                  <a:gd name="connsiteX131" fmla="*/ 389232 w 705883"/>
                  <a:gd name="connsiteY131" fmla="*/ 297206 h 700593"/>
                  <a:gd name="connsiteX132" fmla="*/ 389232 w 705883"/>
                  <a:gd name="connsiteY132" fmla="*/ 332984 h 700593"/>
                  <a:gd name="connsiteX133" fmla="*/ 374869 w 705883"/>
                  <a:gd name="connsiteY133" fmla="*/ 347360 h 700593"/>
                  <a:gd name="connsiteX134" fmla="*/ 337686 w 705883"/>
                  <a:gd name="connsiteY134" fmla="*/ 347360 h 700593"/>
                  <a:gd name="connsiteX135" fmla="*/ 323323 w 705883"/>
                  <a:gd name="connsiteY135" fmla="*/ 332984 h 700593"/>
                  <a:gd name="connsiteX136" fmla="*/ 323323 w 705883"/>
                  <a:gd name="connsiteY136" fmla="*/ 324450 h 700593"/>
                  <a:gd name="connsiteX137" fmla="*/ 318344 w 705883"/>
                  <a:gd name="connsiteY137" fmla="*/ 324450 h 700593"/>
                  <a:gd name="connsiteX138" fmla="*/ 294091 w 705883"/>
                  <a:gd name="connsiteY138" fmla="*/ 300174 h 700593"/>
                  <a:gd name="connsiteX139" fmla="*/ 294091 w 705883"/>
                  <a:gd name="connsiteY139" fmla="*/ 267716 h 700593"/>
                  <a:gd name="connsiteX140" fmla="*/ 287923 w 705883"/>
                  <a:gd name="connsiteY140" fmla="*/ 256707 h 700593"/>
                  <a:gd name="connsiteX141" fmla="*/ 300847 w 705883"/>
                  <a:gd name="connsiteY141" fmla="*/ 243771 h 700593"/>
                  <a:gd name="connsiteX142" fmla="*/ 375362 w 705883"/>
                  <a:gd name="connsiteY142" fmla="*/ 243764 h 700593"/>
                  <a:gd name="connsiteX143" fmla="*/ 386360 w 705883"/>
                  <a:gd name="connsiteY143" fmla="*/ 249938 h 700593"/>
                  <a:gd name="connsiteX144" fmla="*/ 391805 w 705883"/>
                  <a:gd name="connsiteY144" fmla="*/ 249938 h 700593"/>
                  <a:gd name="connsiteX145" fmla="*/ 418869 w 705883"/>
                  <a:gd name="connsiteY145" fmla="*/ 277027 h 700593"/>
                  <a:gd name="connsiteX146" fmla="*/ 418869 w 705883"/>
                  <a:gd name="connsiteY146" fmla="*/ 356617 h 700593"/>
                  <a:gd name="connsiteX147" fmla="*/ 425037 w 705883"/>
                  <a:gd name="connsiteY147" fmla="*/ 367626 h 700593"/>
                  <a:gd name="connsiteX148" fmla="*/ 412113 w 705883"/>
                  <a:gd name="connsiteY148" fmla="*/ 380562 h 700593"/>
                  <a:gd name="connsiteX149" fmla="*/ 399189 w 705883"/>
                  <a:gd name="connsiteY149" fmla="*/ 367626 h 700593"/>
                  <a:gd name="connsiteX150" fmla="*/ 405357 w 705883"/>
                  <a:gd name="connsiteY150" fmla="*/ 356617 h 700593"/>
                  <a:gd name="connsiteX151" fmla="*/ 405357 w 705883"/>
                  <a:gd name="connsiteY151" fmla="*/ 277027 h 700593"/>
                  <a:gd name="connsiteX152" fmla="*/ 391805 w 705883"/>
                  <a:gd name="connsiteY152" fmla="*/ 263462 h 700593"/>
                  <a:gd name="connsiteX153" fmla="*/ 386360 w 705883"/>
                  <a:gd name="connsiteY153" fmla="*/ 263462 h 700593"/>
                  <a:gd name="connsiteX154" fmla="*/ 375362 w 705883"/>
                  <a:gd name="connsiteY154" fmla="*/ 269636 h 700593"/>
                  <a:gd name="connsiteX155" fmla="*/ 362438 w 705883"/>
                  <a:gd name="connsiteY155" fmla="*/ 256700 h 700593"/>
                  <a:gd name="connsiteX156" fmla="*/ 375362 w 705883"/>
                  <a:gd name="connsiteY156" fmla="*/ 243764 h 700593"/>
                  <a:gd name="connsiteX157" fmla="*/ 279229 w 705883"/>
                  <a:gd name="connsiteY157" fmla="*/ 226344 h 700593"/>
                  <a:gd name="connsiteX158" fmla="*/ 267771 w 705883"/>
                  <a:gd name="connsiteY158" fmla="*/ 237813 h 700593"/>
                  <a:gd name="connsiteX159" fmla="*/ 267771 w 705883"/>
                  <a:gd name="connsiteY159" fmla="*/ 385417 h 700593"/>
                  <a:gd name="connsiteX160" fmla="*/ 279229 w 705883"/>
                  <a:gd name="connsiteY160" fmla="*/ 396885 h 700593"/>
                  <a:gd name="connsiteX161" fmla="*/ 426692 w 705883"/>
                  <a:gd name="connsiteY161" fmla="*/ 396885 h 700593"/>
                  <a:gd name="connsiteX162" fmla="*/ 438149 w 705883"/>
                  <a:gd name="connsiteY162" fmla="*/ 385417 h 700593"/>
                  <a:gd name="connsiteX163" fmla="*/ 438149 w 705883"/>
                  <a:gd name="connsiteY163" fmla="*/ 237813 h 700593"/>
                  <a:gd name="connsiteX164" fmla="*/ 426692 w 705883"/>
                  <a:gd name="connsiteY164" fmla="*/ 226344 h 700593"/>
                  <a:gd name="connsiteX165" fmla="*/ 173586 w 705883"/>
                  <a:gd name="connsiteY165" fmla="*/ 201378 h 700593"/>
                  <a:gd name="connsiteX166" fmla="*/ 173590 w 705883"/>
                  <a:gd name="connsiteY166" fmla="*/ 201379 h 700593"/>
                  <a:gd name="connsiteX167" fmla="*/ 173583 w 705883"/>
                  <a:gd name="connsiteY167" fmla="*/ 201379 h 700593"/>
                  <a:gd name="connsiteX168" fmla="*/ 353541 w 705883"/>
                  <a:gd name="connsiteY168" fmla="*/ 130437 h 700593"/>
                  <a:gd name="connsiteX169" fmla="*/ 375518 w 705883"/>
                  <a:gd name="connsiteY169" fmla="*/ 152434 h 700593"/>
                  <a:gd name="connsiteX170" fmla="*/ 359716 w 705883"/>
                  <a:gd name="connsiteY170" fmla="*/ 173539 h 700593"/>
                  <a:gd name="connsiteX171" fmla="*/ 359716 w 705883"/>
                  <a:gd name="connsiteY171" fmla="*/ 212820 h 700593"/>
                  <a:gd name="connsiteX172" fmla="*/ 426692 w 705883"/>
                  <a:gd name="connsiteY172" fmla="*/ 212820 h 700593"/>
                  <a:gd name="connsiteX173" fmla="*/ 451661 w 705883"/>
                  <a:gd name="connsiteY173" fmla="*/ 237813 h 700593"/>
                  <a:gd name="connsiteX174" fmla="*/ 451661 w 705883"/>
                  <a:gd name="connsiteY174" fmla="*/ 385417 h 700593"/>
                  <a:gd name="connsiteX175" fmla="*/ 451668 w 705883"/>
                  <a:gd name="connsiteY175" fmla="*/ 385417 h 700593"/>
                  <a:gd name="connsiteX176" fmla="*/ 426699 w 705883"/>
                  <a:gd name="connsiteY176" fmla="*/ 410410 h 700593"/>
                  <a:gd name="connsiteX177" fmla="*/ 359723 w 705883"/>
                  <a:gd name="connsiteY177" fmla="*/ 410410 h 700593"/>
                  <a:gd name="connsiteX178" fmla="*/ 359723 w 705883"/>
                  <a:gd name="connsiteY178" fmla="*/ 487396 h 700593"/>
                  <a:gd name="connsiteX179" fmla="*/ 374971 w 705883"/>
                  <a:gd name="connsiteY179" fmla="*/ 508332 h 700593"/>
                  <a:gd name="connsiteX180" fmla="*/ 352994 w 705883"/>
                  <a:gd name="connsiteY180" fmla="*/ 530329 h 700593"/>
                  <a:gd name="connsiteX181" fmla="*/ 331018 w 705883"/>
                  <a:gd name="connsiteY181" fmla="*/ 508332 h 700593"/>
                  <a:gd name="connsiteX182" fmla="*/ 346205 w 705883"/>
                  <a:gd name="connsiteY182" fmla="*/ 487417 h 700593"/>
                  <a:gd name="connsiteX183" fmla="*/ 346205 w 705883"/>
                  <a:gd name="connsiteY183" fmla="*/ 410410 h 700593"/>
                  <a:gd name="connsiteX184" fmla="*/ 279229 w 705883"/>
                  <a:gd name="connsiteY184" fmla="*/ 410410 h 700593"/>
                  <a:gd name="connsiteX185" fmla="*/ 254260 w 705883"/>
                  <a:gd name="connsiteY185" fmla="*/ 385417 h 700593"/>
                  <a:gd name="connsiteX186" fmla="*/ 254260 w 705883"/>
                  <a:gd name="connsiteY186" fmla="*/ 237813 h 700593"/>
                  <a:gd name="connsiteX187" fmla="*/ 279229 w 705883"/>
                  <a:gd name="connsiteY187" fmla="*/ 212820 h 700593"/>
                  <a:gd name="connsiteX188" fmla="*/ 346205 w 705883"/>
                  <a:gd name="connsiteY188" fmla="*/ 212820 h 700593"/>
                  <a:gd name="connsiteX189" fmla="*/ 346205 w 705883"/>
                  <a:gd name="connsiteY189" fmla="*/ 173167 h 700593"/>
                  <a:gd name="connsiteX190" fmla="*/ 331565 w 705883"/>
                  <a:gd name="connsiteY190" fmla="*/ 152434 h 700593"/>
                  <a:gd name="connsiteX191" fmla="*/ 353541 w 705883"/>
                  <a:gd name="connsiteY191" fmla="*/ 130437 h 700593"/>
                  <a:gd name="connsiteX192" fmla="*/ 458153 w 705883"/>
                  <a:gd name="connsiteY192" fmla="*/ 85679 h 700593"/>
                  <a:gd name="connsiteX193" fmla="*/ 480129 w 705883"/>
                  <a:gd name="connsiteY193" fmla="*/ 107676 h 700593"/>
                  <a:gd name="connsiteX194" fmla="*/ 464908 w 705883"/>
                  <a:gd name="connsiteY194" fmla="*/ 128605 h 700593"/>
                  <a:gd name="connsiteX195" fmla="*/ 464908 w 705883"/>
                  <a:gd name="connsiteY195" fmla="*/ 172559 h 700593"/>
                  <a:gd name="connsiteX196" fmla="*/ 471333 w 705883"/>
                  <a:gd name="connsiteY196" fmla="*/ 178990 h 700593"/>
                  <a:gd name="connsiteX197" fmla="*/ 508401 w 705883"/>
                  <a:gd name="connsiteY197" fmla="*/ 178990 h 700593"/>
                  <a:gd name="connsiteX198" fmla="*/ 530364 w 705883"/>
                  <a:gd name="connsiteY198" fmla="*/ 157385 h 700593"/>
                  <a:gd name="connsiteX199" fmla="*/ 552340 w 705883"/>
                  <a:gd name="connsiteY199" fmla="*/ 179382 h 700593"/>
                  <a:gd name="connsiteX200" fmla="*/ 530364 w 705883"/>
                  <a:gd name="connsiteY200" fmla="*/ 201379 h 700593"/>
                  <a:gd name="connsiteX201" fmla="*/ 512745 w 705883"/>
                  <a:gd name="connsiteY201" fmla="*/ 192514 h 700593"/>
                  <a:gd name="connsiteX202" fmla="*/ 471326 w 705883"/>
                  <a:gd name="connsiteY202" fmla="*/ 192514 h 700593"/>
                  <a:gd name="connsiteX203" fmla="*/ 451390 w 705883"/>
                  <a:gd name="connsiteY203" fmla="*/ 172559 h 700593"/>
                  <a:gd name="connsiteX204" fmla="*/ 451390 w 705883"/>
                  <a:gd name="connsiteY204" fmla="*/ 128605 h 700593"/>
                  <a:gd name="connsiteX205" fmla="*/ 451397 w 705883"/>
                  <a:gd name="connsiteY205" fmla="*/ 128605 h 700593"/>
                  <a:gd name="connsiteX206" fmla="*/ 436176 w 705883"/>
                  <a:gd name="connsiteY206" fmla="*/ 107676 h 700593"/>
                  <a:gd name="connsiteX207" fmla="*/ 458153 w 705883"/>
                  <a:gd name="connsiteY207" fmla="*/ 85679 h 700593"/>
                  <a:gd name="connsiteX208" fmla="*/ 245802 w 705883"/>
                  <a:gd name="connsiteY208" fmla="*/ 85679 h 700593"/>
                  <a:gd name="connsiteX209" fmla="*/ 267778 w 705883"/>
                  <a:gd name="connsiteY209" fmla="*/ 107676 h 700593"/>
                  <a:gd name="connsiteX210" fmla="*/ 253010 w 705883"/>
                  <a:gd name="connsiteY210" fmla="*/ 128450 h 700593"/>
                  <a:gd name="connsiteX211" fmla="*/ 253010 w 705883"/>
                  <a:gd name="connsiteY211" fmla="*/ 172559 h 700593"/>
                  <a:gd name="connsiteX212" fmla="*/ 233074 w 705883"/>
                  <a:gd name="connsiteY212" fmla="*/ 192514 h 700593"/>
                  <a:gd name="connsiteX213" fmla="*/ 191202 w 705883"/>
                  <a:gd name="connsiteY213" fmla="*/ 192514 h 700593"/>
                  <a:gd name="connsiteX214" fmla="*/ 173586 w 705883"/>
                  <a:gd name="connsiteY214" fmla="*/ 201378 h 700593"/>
                  <a:gd name="connsiteX215" fmla="*/ 158057 w 705883"/>
                  <a:gd name="connsiteY215" fmla="*/ 194930 h 700593"/>
                  <a:gd name="connsiteX216" fmla="*/ 151614 w 705883"/>
                  <a:gd name="connsiteY216" fmla="*/ 179382 h 700593"/>
                  <a:gd name="connsiteX217" fmla="*/ 173590 w 705883"/>
                  <a:gd name="connsiteY217" fmla="*/ 157385 h 700593"/>
                  <a:gd name="connsiteX218" fmla="*/ 195553 w 705883"/>
                  <a:gd name="connsiteY218" fmla="*/ 178990 h 700593"/>
                  <a:gd name="connsiteX219" fmla="*/ 233074 w 705883"/>
                  <a:gd name="connsiteY219" fmla="*/ 178990 h 700593"/>
                  <a:gd name="connsiteX220" fmla="*/ 239499 w 705883"/>
                  <a:gd name="connsiteY220" fmla="*/ 172559 h 700593"/>
                  <a:gd name="connsiteX221" fmla="*/ 239499 w 705883"/>
                  <a:gd name="connsiteY221" fmla="*/ 128747 h 700593"/>
                  <a:gd name="connsiteX222" fmla="*/ 223825 w 705883"/>
                  <a:gd name="connsiteY222" fmla="*/ 107676 h 700593"/>
                  <a:gd name="connsiteX223" fmla="*/ 245802 w 705883"/>
                  <a:gd name="connsiteY223" fmla="*/ 85679 h 700593"/>
                  <a:gd name="connsiteX224" fmla="*/ 431272 w 705883"/>
                  <a:gd name="connsiteY224" fmla="*/ 40798 h 700593"/>
                  <a:gd name="connsiteX225" fmla="*/ 427104 w 705883"/>
                  <a:gd name="connsiteY225" fmla="*/ 40899 h 700593"/>
                  <a:gd name="connsiteX226" fmla="*/ 422996 w 705883"/>
                  <a:gd name="connsiteY226" fmla="*/ 41190 h 700593"/>
                  <a:gd name="connsiteX227" fmla="*/ 393265 w 705883"/>
                  <a:gd name="connsiteY227" fmla="*/ 50278 h 700593"/>
                  <a:gd name="connsiteX228" fmla="*/ 391022 w 705883"/>
                  <a:gd name="connsiteY228" fmla="*/ 51699 h 700593"/>
                  <a:gd name="connsiteX229" fmla="*/ 388813 w 705883"/>
                  <a:gd name="connsiteY229" fmla="*/ 53173 h 700593"/>
                  <a:gd name="connsiteX230" fmla="*/ 384604 w 705883"/>
                  <a:gd name="connsiteY230" fmla="*/ 56452 h 700593"/>
                  <a:gd name="connsiteX231" fmla="*/ 382564 w 705883"/>
                  <a:gd name="connsiteY231" fmla="*/ 58183 h 700593"/>
                  <a:gd name="connsiteX232" fmla="*/ 381604 w 705883"/>
                  <a:gd name="connsiteY232" fmla="*/ 59137 h 700593"/>
                  <a:gd name="connsiteX233" fmla="*/ 380821 w 705883"/>
                  <a:gd name="connsiteY233" fmla="*/ 59914 h 700593"/>
                  <a:gd name="connsiteX234" fmla="*/ 379618 w 705883"/>
                  <a:gd name="connsiteY234" fmla="*/ 61077 h 700593"/>
                  <a:gd name="connsiteX235" fmla="*/ 379017 w 705883"/>
                  <a:gd name="connsiteY235" fmla="*/ 61700 h 700593"/>
                  <a:gd name="connsiteX236" fmla="*/ 378422 w 705883"/>
                  <a:gd name="connsiteY236" fmla="*/ 62369 h 700593"/>
                  <a:gd name="connsiteX237" fmla="*/ 377233 w 705883"/>
                  <a:gd name="connsiteY237" fmla="*/ 63701 h 700593"/>
                  <a:gd name="connsiteX238" fmla="*/ 374950 w 705883"/>
                  <a:gd name="connsiteY238" fmla="*/ 66616 h 700593"/>
                  <a:gd name="connsiteX239" fmla="*/ 370491 w 705883"/>
                  <a:gd name="connsiteY239" fmla="*/ 72681 h 700593"/>
                  <a:gd name="connsiteX240" fmla="*/ 369377 w 705883"/>
                  <a:gd name="connsiteY240" fmla="*/ 74196 h 700593"/>
                  <a:gd name="connsiteX241" fmla="*/ 368816 w 705883"/>
                  <a:gd name="connsiteY241" fmla="*/ 74953 h 700593"/>
                  <a:gd name="connsiteX242" fmla="*/ 368228 w 705883"/>
                  <a:gd name="connsiteY242" fmla="*/ 75454 h 700593"/>
                  <a:gd name="connsiteX243" fmla="*/ 365830 w 705883"/>
                  <a:gd name="connsiteY243" fmla="*/ 77259 h 700593"/>
                  <a:gd name="connsiteX244" fmla="*/ 360973 w 705883"/>
                  <a:gd name="connsiteY244" fmla="*/ 80640 h 700593"/>
                  <a:gd name="connsiteX245" fmla="*/ 358878 w 705883"/>
                  <a:gd name="connsiteY245" fmla="*/ 81411 h 700593"/>
                  <a:gd name="connsiteX246" fmla="*/ 356960 w 705883"/>
                  <a:gd name="connsiteY246" fmla="*/ 81770 h 700593"/>
                  <a:gd name="connsiteX247" fmla="*/ 353122 w 705883"/>
                  <a:gd name="connsiteY247" fmla="*/ 82480 h 700593"/>
                  <a:gd name="connsiteX248" fmla="*/ 352805 w 705883"/>
                  <a:gd name="connsiteY248" fmla="*/ 82480 h 700593"/>
                  <a:gd name="connsiteX249" fmla="*/ 352568 w 705883"/>
                  <a:gd name="connsiteY249" fmla="*/ 82439 h 700593"/>
                  <a:gd name="connsiteX250" fmla="*/ 352089 w 705883"/>
                  <a:gd name="connsiteY250" fmla="*/ 82351 h 700593"/>
                  <a:gd name="connsiteX251" fmla="*/ 351130 w 705883"/>
                  <a:gd name="connsiteY251" fmla="*/ 82175 h 700593"/>
                  <a:gd name="connsiteX252" fmla="*/ 349211 w 705883"/>
                  <a:gd name="connsiteY252" fmla="*/ 81817 h 700593"/>
                  <a:gd name="connsiteX253" fmla="*/ 347292 w 705883"/>
                  <a:gd name="connsiteY253" fmla="*/ 81458 h 700593"/>
                  <a:gd name="connsiteX254" fmla="*/ 346333 w 705883"/>
                  <a:gd name="connsiteY254" fmla="*/ 81283 h 700593"/>
                  <a:gd name="connsiteX255" fmla="*/ 345853 w 705883"/>
                  <a:gd name="connsiteY255" fmla="*/ 81195 h 700593"/>
                  <a:gd name="connsiteX256" fmla="*/ 345576 w 705883"/>
                  <a:gd name="connsiteY256" fmla="*/ 81059 h 700593"/>
                  <a:gd name="connsiteX257" fmla="*/ 345272 w 705883"/>
                  <a:gd name="connsiteY257" fmla="*/ 80857 h 700593"/>
                  <a:gd name="connsiteX258" fmla="*/ 340408 w 705883"/>
                  <a:gd name="connsiteY258" fmla="*/ 77496 h 700593"/>
                  <a:gd name="connsiteX259" fmla="*/ 338003 w 705883"/>
                  <a:gd name="connsiteY259" fmla="*/ 75704 h 700593"/>
                  <a:gd name="connsiteX260" fmla="*/ 337409 w 705883"/>
                  <a:gd name="connsiteY260" fmla="*/ 75244 h 700593"/>
                  <a:gd name="connsiteX261" fmla="*/ 337111 w 705883"/>
                  <a:gd name="connsiteY261" fmla="*/ 74980 h 700593"/>
                  <a:gd name="connsiteX262" fmla="*/ 336828 w 705883"/>
                  <a:gd name="connsiteY262" fmla="*/ 74588 h 700593"/>
                  <a:gd name="connsiteX263" fmla="*/ 335686 w 705883"/>
                  <a:gd name="connsiteY263" fmla="*/ 73026 h 700593"/>
                  <a:gd name="connsiteX264" fmla="*/ 331876 w 705883"/>
                  <a:gd name="connsiteY264" fmla="*/ 67846 h 700593"/>
                  <a:gd name="connsiteX265" fmla="*/ 329971 w 705883"/>
                  <a:gd name="connsiteY265" fmla="*/ 65256 h 700593"/>
                  <a:gd name="connsiteX266" fmla="*/ 329491 w 705883"/>
                  <a:gd name="connsiteY266" fmla="*/ 64607 h 700593"/>
                  <a:gd name="connsiteX267" fmla="*/ 328978 w 705883"/>
                  <a:gd name="connsiteY267" fmla="*/ 64033 h 700593"/>
                  <a:gd name="connsiteX268" fmla="*/ 327958 w 705883"/>
                  <a:gd name="connsiteY268" fmla="*/ 62883 h 700593"/>
                  <a:gd name="connsiteX269" fmla="*/ 325904 w 705883"/>
                  <a:gd name="connsiteY269" fmla="*/ 60692 h 700593"/>
                  <a:gd name="connsiteX270" fmla="*/ 324289 w 705883"/>
                  <a:gd name="connsiteY270" fmla="*/ 59110 h 700593"/>
                  <a:gd name="connsiteX271" fmla="*/ 323465 w 705883"/>
                  <a:gd name="connsiteY271" fmla="*/ 58292 h 700593"/>
                  <a:gd name="connsiteX272" fmla="*/ 322593 w 705883"/>
                  <a:gd name="connsiteY272" fmla="*/ 57534 h 700593"/>
                  <a:gd name="connsiteX273" fmla="*/ 315318 w 705883"/>
                  <a:gd name="connsiteY273" fmla="*/ 51969 h 700593"/>
                  <a:gd name="connsiteX274" fmla="*/ 301671 w 705883"/>
                  <a:gd name="connsiteY274" fmla="*/ 45180 h 700593"/>
                  <a:gd name="connsiteX275" fmla="*/ 286281 w 705883"/>
                  <a:gd name="connsiteY275" fmla="*/ 41569 h 700593"/>
                  <a:gd name="connsiteX276" fmla="*/ 284268 w 705883"/>
                  <a:gd name="connsiteY276" fmla="*/ 41305 h 700593"/>
                  <a:gd name="connsiteX277" fmla="*/ 282221 w 705883"/>
                  <a:gd name="connsiteY277" fmla="*/ 41136 h 700593"/>
                  <a:gd name="connsiteX278" fmla="*/ 280167 w 705883"/>
                  <a:gd name="connsiteY278" fmla="*/ 40981 h 700593"/>
                  <a:gd name="connsiteX279" fmla="*/ 279141 w 705883"/>
                  <a:gd name="connsiteY279" fmla="*/ 40899 h 700593"/>
                  <a:gd name="connsiteX280" fmla="*/ 278100 w 705883"/>
                  <a:gd name="connsiteY280" fmla="*/ 40879 h 700593"/>
                  <a:gd name="connsiteX281" fmla="*/ 276013 w 705883"/>
                  <a:gd name="connsiteY281" fmla="*/ 40832 h 700593"/>
                  <a:gd name="connsiteX282" fmla="*/ 274972 w 705883"/>
                  <a:gd name="connsiteY282" fmla="*/ 40805 h 700593"/>
                  <a:gd name="connsiteX283" fmla="*/ 273972 w 705883"/>
                  <a:gd name="connsiteY283" fmla="*/ 40805 h 700593"/>
                  <a:gd name="connsiteX284" fmla="*/ 270237 w 705883"/>
                  <a:gd name="connsiteY284" fmla="*/ 40960 h 700593"/>
                  <a:gd name="connsiteX285" fmla="*/ 268372 w 705883"/>
                  <a:gd name="connsiteY285" fmla="*/ 41102 h 700593"/>
                  <a:gd name="connsiteX286" fmla="*/ 266521 w 705883"/>
                  <a:gd name="connsiteY286" fmla="*/ 41339 h 700593"/>
                  <a:gd name="connsiteX287" fmla="*/ 265596 w 705883"/>
                  <a:gd name="connsiteY287" fmla="*/ 41454 h 700593"/>
                  <a:gd name="connsiteX288" fmla="*/ 264677 w 705883"/>
                  <a:gd name="connsiteY288" fmla="*/ 41623 h 700593"/>
                  <a:gd name="connsiteX289" fmla="*/ 262832 w 705883"/>
                  <a:gd name="connsiteY289" fmla="*/ 41941 h 700593"/>
                  <a:gd name="connsiteX290" fmla="*/ 255563 w 705883"/>
                  <a:gd name="connsiteY290" fmla="*/ 43902 h 700593"/>
                  <a:gd name="connsiteX291" fmla="*/ 228919 w 705883"/>
                  <a:gd name="connsiteY291" fmla="*/ 60286 h 700593"/>
                  <a:gd name="connsiteX292" fmla="*/ 217840 w 705883"/>
                  <a:gd name="connsiteY292" fmla="*/ 72702 h 700593"/>
                  <a:gd name="connsiteX293" fmla="*/ 208625 w 705883"/>
                  <a:gd name="connsiteY293" fmla="*/ 87091 h 700593"/>
                  <a:gd name="connsiteX294" fmla="*/ 202484 w 705883"/>
                  <a:gd name="connsiteY294" fmla="*/ 100237 h 700593"/>
                  <a:gd name="connsiteX295" fmla="*/ 202140 w 705883"/>
                  <a:gd name="connsiteY295" fmla="*/ 101082 h 700593"/>
                  <a:gd name="connsiteX296" fmla="*/ 201964 w 705883"/>
                  <a:gd name="connsiteY296" fmla="*/ 101501 h 700593"/>
                  <a:gd name="connsiteX297" fmla="*/ 201923 w 705883"/>
                  <a:gd name="connsiteY297" fmla="*/ 101610 h 700593"/>
                  <a:gd name="connsiteX298" fmla="*/ 201842 w 705883"/>
                  <a:gd name="connsiteY298" fmla="*/ 101826 h 700593"/>
                  <a:gd name="connsiteX299" fmla="*/ 201667 w 705883"/>
                  <a:gd name="connsiteY299" fmla="*/ 102320 h 700593"/>
                  <a:gd name="connsiteX300" fmla="*/ 200268 w 705883"/>
                  <a:gd name="connsiteY300" fmla="*/ 106269 h 700593"/>
                  <a:gd name="connsiteX301" fmla="*/ 198870 w 705883"/>
                  <a:gd name="connsiteY301" fmla="*/ 110218 h 700593"/>
                  <a:gd name="connsiteX302" fmla="*/ 198397 w 705883"/>
                  <a:gd name="connsiteY302" fmla="*/ 111077 h 700593"/>
                  <a:gd name="connsiteX303" fmla="*/ 197870 w 705883"/>
                  <a:gd name="connsiteY303" fmla="*/ 111882 h 700593"/>
                  <a:gd name="connsiteX304" fmla="*/ 196816 w 705883"/>
                  <a:gd name="connsiteY304" fmla="*/ 113491 h 700593"/>
                  <a:gd name="connsiteX305" fmla="*/ 194701 w 705883"/>
                  <a:gd name="connsiteY305" fmla="*/ 116710 h 700593"/>
                  <a:gd name="connsiteX306" fmla="*/ 194175 w 705883"/>
                  <a:gd name="connsiteY306" fmla="*/ 117514 h 700593"/>
                  <a:gd name="connsiteX307" fmla="*/ 193891 w 705883"/>
                  <a:gd name="connsiteY307" fmla="*/ 117900 h 700593"/>
                  <a:gd name="connsiteX308" fmla="*/ 193499 w 705883"/>
                  <a:gd name="connsiteY308" fmla="*/ 118170 h 700593"/>
                  <a:gd name="connsiteX309" fmla="*/ 191877 w 705883"/>
                  <a:gd name="connsiteY309" fmla="*/ 119191 h 700593"/>
                  <a:gd name="connsiteX310" fmla="*/ 188642 w 705883"/>
                  <a:gd name="connsiteY310" fmla="*/ 121227 h 700593"/>
                  <a:gd name="connsiteX311" fmla="*/ 187020 w 705883"/>
                  <a:gd name="connsiteY311" fmla="*/ 122248 h 700593"/>
                  <a:gd name="connsiteX312" fmla="*/ 186561 w 705883"/>
                  <a:gd name="connsiteY312" fmla="*/ 122451 h 700593"/>
                  <a:gd name="connsiteX313" fmla="*/ 186061 w 705883"/>
                  <a:gd name="connsiteY313" fmla="*/ 122613 h 700593"/>
                  <a:gd name="connsiteX314" fmla="*/ 185054 w 705883"/>
                  <a:gd name="connsiteY314" fmla="*/ 122938 h 700593"/>
                  <a:gd name="connsiteX315" fmla="*/ 179427 w 705883"/>
                  <a:gd name="connsiteY315" fmla="*/ 124716 h 700593"/>
                  <a:gd name="connsiteX316" fmla="*/ 178724 w 705883"/>
                  <a:gd name="connsiteY316" fmla="*/ 124939 h 700593"/>
                  <a:gd name="connsiteX317" fmla="*/ 178150 w 705883"/>
                  <a:gd name="connsiteY317" fmla="*/ 125128 h 700593"/>
                  <a:gd name="connsiteX318" fmla="*/ 177542 w 705883"/>
                  <a:gd name="connsiteY318" fmla="*/ 125358 h 700593"/>
                  <a:gd name="connsiteX319" fmla="*/ 176326 w 705883"/>
                  <a:gd name="connsiteY319" fmla="*/ 125818 h 700593"/>
                  <a:gd name="connsiteX320" fmla="*/ 175110 w 705883"/>
                  <a:gd name="connsiteY320" fmla="*/ 126278 h 700593"/>
                  <a:gd name="connsiteX321" fmla="*/ 174509 w 705883"/>
                  <a:gd name="connsiteY321" fmla="*/ 126508 h 700593"/>
                  <a:gd name="connsiteX322" fmla="*/ 173955 w 705883"/>
                  <a:gd name="connsiteY322" fmla="*/ 126745 h 700593"/>
                  <a:gd name="connsiteX323" fmla="*/ 171732 w 705883"/>
                  <a:gd name="connsiteY323" fmla="*/ 127691 h 700593"/>
                  <a:gd name="connsiteX324" fmla="*/ 163139 w 705883"/>
                  <a:gd name="connsiteY324" fmla="*/ 132053 h 700593"/>
                  <a:gd name="connsiteX325" fmla="*/ 147574 w 705883"/>
                  <a:gd name="connsiteY325" fmla="*/ 143265 h 700593"/>
                  <a:gd name="connsiteX326" fmla="*/ 136468 w 705883"/>
                  <a:gd name="connsiteY326" fmla="*/ 155261 h 700593"/>
                  <a:gd name="connsiteX327" fmla="*/ 127868 w 705883"/>
                  <a:gd name="connsiteY327" fmla="*/ 169001 h 700593"/>
                  <a:gd name="connsiteX328" fmla="*/ 122139 w 705883"/>
                  <a:gd name="connsiteY328" fmla="*/ 184033 h 700593"/>
                  <a:gd name="connsiteX329" fmla="*/ 119558 w 705883"/>
                  <a:gd name="connsiteY329" fmla="*/ 199877 h 700593"/>
                  <a:gd name="connsiteX330" fmla="*/ 119450 w 705883"/>
                  <a:gd name="connsiteY330" fmla="*/ 201486 h 700593"/>
                  <a:gd name="connsiteX331" fmla="*/ 119416 w 705883"/>
                  <a:gd name="connsiteY331" fmla="*/ 203103 h 700593"/>
                  <a:gd name="connsiteX332" fmla="*/ 119382 w 705883"/>
                  <a:gd name="connsiteY332" fmla="*/ 206328 h 700593"/>
                  <a:gd name="connsiteX333" fmla="*/ 119497 w 705883"/>
                  <a:gd name="connsiteY333" fmla="*/ 209547 h 700593"/>
                  <a:gd name="connsiteX334" fmla="*/ 119545 w 705883"/>
                  <a:gd name="connsiteY334" fmla="*/ 210352 h 700593"/>
                  <a:gd name="connsiteX335" fmla="*/ 119659 w 705883"/>
                  <a:gd name="connsiteY335" fmla="*/ 211772 h 700593"/>
                  <a:gd name="connsiteX336" fmla="*/ 119740 w 705883"/>
                  <a:gd name="connsiteY336" fmla="*/ 212698 h 700593"/>
                  <a:gd name="connsiteX337" fmla="*/ 119849 w 705883"/>
                  <a:gd name="connsiteY337" fmla="*/ 213692 h 700593"/>
                  <a:gd name="connsiteX338" fmla="*/ 120092 w 705883"/>
                  <a:gd name="connsiteY338" fmla="*/ 215707 h 700593"/>
                  <a:gd name="connsiteX339" fmla="*/ 121085 w 705883"/>
                  <a:gd name="connsiteY339" fmla="*/ 223748 h 700593"/>
                  <a:gd name="connsiteX340" fmla="*/ 119862 w 705883"/>
                  <a:gd name="connsiteY340" fmla="*/ 230712 h 700593"/>
                  <a:gd name="connsiteX341" fmla="*/ 119274 w 705883"/>
                  <a:gd name="connsiteY341" fmla="*/ 232180 h 700593"/>
                  <a:gd name="connsiteX342" fmla="*/ 119180 w 705883"/>
                  <a:gd name="connsiteY342" fmla="*/ 232383 h 700593"/>
                  <a:gd name="connsiteX343" fmla="*/ 119031 w 705883"/>
                  <a:gd name="connsiteY343" fmla="*/ 232545 h 700593"/>
                  <a:gd name="connsiteX344" fmla="*/ 118727 w 705883"/>
                  <a:gd name="connsiteY344" fmla="*/ 232876 h 700593"/>
                  <a:gd name="connsiteX345" fmla="*/ 118126 w 705883"/>
                  <a:gd name="connsiteY345" fmla="*/ 233532 h 700593"/>
                  <a:gd name="connsiteX346" fmla="*/ 115721 w 705883"/>
                  <a:gd name="connsiteY346" fmla="*/ 236169 h 700593"/>
                  <a:gd name="connsiteX347" fmla="*/ 110911 w 705883"/>
                  <a:gd name="connsiteY347" fmla="*/ 241437 h 700593"/>
                  <a:gd name="connsiteX348" fmla="*/ 105716 w 705883"/>
                  <a:gd name="connsiteY348" fmla="*/ 244697 h 700593"/>
                  <a:gd name="connsiteX349" fmla="*/ 102020 w 705883"/>
                  <a:gd name="connsiteY349" fmla="*/ 247355 h 700593"/>
                  <a:gd name="connsiteX350" fmla="*/ 101007 w 705883"/>
                  <a:gd name="connsiteY350" fmla="*/ 248071 h 700593"/>
                  <a:gd name="connsiteX351" fmla="*/ 100048 w 705883"/>
                  <a:gd name="connsiteY351" fmla="*/ 248862 h 700593"/>
                  <a:gd name="connsiteX352" fmla="*/ 98122 w 705883"/>
                  <a:gd name="connsiteY352" fmla="*/ 250438 h 700593"/>
                  <a:gd name="connsiteX353" fmla="*/ 96204 w 705883"/>
                  <a:gd name="connsiteY353" fmla="*/ 252013 h 700593"/>
                  <a:gd name="connsiteX354" fmla="*/ 94387 w 705883"/>
                  <a:gd name="connsiteY354" fmla="*/ 253711 h 700593"/>
                  <a:gd name="connsiteX355" fmla="*/ 90820 w 705883"/>
                  <a:gd name="connsiteY355" fmla="*/ 257166 h 700593"/>
                  <a:gd name="connsiteX356" fmla="*/ 89110 w 705883"/>
                  <a:gd name="connsiteY356" fmla="*/ 258965 h 700593"/>
                  <a:gd name="connsiteX357" fmla="*/ 87435 w 705883"/>
                  <a:gd name="connsiteY357" fmla="*/ 260797 h 700593"/>
                  <a:gd name="connsiteX358" fmla="*/ 84246 w 705883"/>
                  <a:gd name="connsiteY358" fmla="*/ 264598 h 700593"/>
                  <a:gd name="connsiteX359" fmla="*/ 81314 w 705883"/>
                  <a:gd name="connsiteY359" fmla="*/ 268587 h 700593"/>
                  <a:gd name="connsiteX360" fmla="*/ 80591 w 705883"/>
                  <a:gd name="connsiteY360" fmla="*/ 269588 h 700593"/>
                  <a:gd name="connsiteX361" fmla="*/ 79929 w 705883"/>
                  <a:gd name="connsiteY361" fmla="*/ 270630 h 700593"/>
                  <a:gd name="connsiteX362" fmla="*/ 78598 w 705883"/>
                  <a:gd name="connsiteY362" fmla="*/ 272713 h 700593"/>
                  <a:gd name="connsiteX363" fmla="*/ 77491 w 705883"/>
                  <a:gd name="connsiteY363" fmla="*/ 274443 h 700593"/>
                  <a:gd name="connsiteX364" fmla="*/ 76504 w 705883"/>
                  <a:gd name="connsiteY364" fmla="*/ 276249 h 700593"/>
                  <a:gd name="connsiteX365" fmla="*/ 74532 w 705883"/>
                  <a:gd name="connsiteY365" fmla="*/ 279860 h 700593"/>
                  <a:gd name="connsiteX366" fmla="*/ 71214 w 705883"/>
                  <a:gd name="connsiteY366" fmla="*/ 287366 h 700593"/>
                  <a:gd name="connsiteX367" fmla="*/ 70465 w 705883"/>
                  <a:gd name="connsiteY367" fmla="*/ 289273 h 700593"/>
                  <a:gd name="connsiteX368" fmla="*/ 70086 w 705883"/>
                  <a:gd name="connsiteY368" fmla="*/ 290226 h 700593"/>
                  <a:gd name="connsiteX369" fmla="*/ 69776 w 705883"/>
                  <a:gd name="connsiteY369" fmla="*/ 291200 h 700593"/>
                  <a:gd name="connsiteX370" fmla="*/ 68539 w 705883"/>
                  <a:gd name="connsiteY370" fmla="*/ 295109 h 700593"/>
                  <a:gd name="connsiteX371" fmla="*/ 68235 w 705883"/>
                  <a:gd name="connsiteY371" fmla="*/ 296089 h 700593"/>
                  <a:gd name="connsiteX372" fmla="*/ 67999 w 705883"/>
                  <a:gd name="connsiteY372" fmla="*/ 297083 h 700593"/>
                  <a:gd name="connsiteX373" fmla="*/ 67519 w 705883"/>
                  <a:gd name="connsiteY373" fmla="*/ 299071 h 700593"/>
                  <a:gd name="connsiteX374" fmla="*/ 66634 w 705883"/>
                  <a:gd name="connsiteY374" fmla="*/ 303068 h 700593"/>
                  <a:gd name="connsiteX375" fmla="*/ 65932 w 705883"/>
                  <a:gd name="connsiteY375" fmla="*/ 307105 h 700593"/>
                  <a:gd name="connsiteX376" fmla="*/ 65682 w 705883"/>
                  <a:gd name="connsiteY376" fmla="*/ 309140 h 700593"/>
                  <a:gd name="connsiteX377" fmla="*/ 65472 w 705883"/>
                  <a:gd name="connsiteY377" fmla="*/ 311182 h 700593"/>
                  <a:gd name="connsiteX378" fmla="*/ 64999 w 705883"/>
                  <a:gd name="connsiteY378" fmla="*/ 319385 h 700593"/>
                  <a:gd name="connsiteX379" fmla="*/ 66364 w 705883"/>
                  <a:gd name="connsiteY379" fmla="*/ 335729 h 700593"/>
                  <a:gd name="connsiteX380" fmla="*/ 67452 w 705883"/>
                  <a:gd name="connsiteY380" fmla="*/ 340922 h 700593"/>
                  <a:gd name="connsiteX381" fmla="*/ 68107 w 705883"/>
                  <a:gd name="connsiteY381" fmla="*/ 343492 h 700593"/>
                  <a:gd name="connsiteX382" fmla="*/ 68242 w 705883"/>
                  <a:gd name="connsiteY382" fmla="*/ 343999 h 700593"/>
                  <a:gd name="connsiteX383" fmla="*/ 68357 w 705883"/>
                  <a:gd name="connsiteY383" fmla="*/ 344391 h 700593"/>
                  <a:gd name="connsiteX384" fmla="*/ 68600 w 705883"/>
                  <a:gd name="connsiteY384" fmla="*/ 345176 h 700593"/>
                  <a:gd name="connsiteX385" fmla="*/ 69093 w 705883"/>
                  <a:gd name="connsiteY385" fmla="*/ 346737 h 700593"/>
                  <a:gd name="connsiteX386" fmla="*/ 70093 w 705883"/>
                  <a:gd name="connsiteY386" fmla="*/ 349869 h 700593"/>
                  <a:gd name="connsiteX387" fmla="*/ 71127 w 705883"/>
                  <a:gd name="connsiteY387" fmla="*/ 352992 h 700593"/>
                  <a:gd name="connsiteX388" fmla="*/ 71383 w 705883"/>
                  <a:gd name="connsiteY388" fmla="*/ 353777 h 700593"/>
                  <a:gd name="connsiteX389" fmla="*/ 71485 w 705883"/>
                  <a:gd name="connsiteY389" fmla="*/ 354541 h 700593"/>
                  <a:gd name="connsiteX390" fmla="*/ 71674 w 705883"/>
                  <a:gd name="connsiteY390" fmla="*/ 356062 h 700593"/>
                  <a:gd name="connsiteX391" fmla="*/ 71863 w 705883"/>
                  <a:gd name="connsiteY391" fmla="*/ 357584 h 700593"/>
                  <a:gd name="connsiteX392" fmla="*/ 71951 w 705883"/>
                  <a:gd name="connsiteY392" fmla="*/ 358341 h 700593"/>
                  <a:gd name="connsiteX393" fmla="*/ 71890 w 705883"/>
                  <a:gd name="connsiteY393" fmla="*/ 359031 h 700593"/>
                  <a:gd name="connsiteX394" fmla="*/ 71647 w 705883"/>
                  <a:gd name="connsiteY394" fmla="*/ 361790 h 700593"/>
                  <a:gd name="connsiteX395" fmla="*/ 71572 w 705883"/>
                  <a:gd name="connsiteY395" fmla="*/ 362487 h 700593"/>
                  <a:gd name="connsiteX396" fmla="*/ 71296 w 705883"/>
                  <a:gd name="connsiteY396" fmla="*/ 363163 h 700593"/>
                  <a:gd name="connsiteX397" fmla="*/ 70674 w 705883"/>
                  <a:gd name="connsiteY397" fmla="*/ 364488 h 700593"/>
                  <a:gd name="connsiteX398" fmla="*/ 69438 w 705883"/>
                  <a:gd name="connsiteY398" fmla="*/ 367146 h 700593"/>
                  <a:gd name="connsiteX399" fmla="*/ 68201 w 705883"/>
                  <a:gd name="connsiteY399" fmla="*/ 369803 h 700593"/>
                  <a:gd name="connsiteX400" fmla="*/ 67580 w 705883"/>
                  <a:gd name="connsiteY400" fmla="*/ 371129 h 700593"/>
                  <a:gd name="connsiteX401" fmla="*/ 67127 w 705883"/>
                  <a:gd name="connsiteY401" fmla="*/ 371771 h 700593"/>
                  <a:gd name="connsiteX402" fmla="*/ 66587 w 705883"/>
                  <a:gd name="connsiteY402" fmla="*/ 372400 h 700593"/>
                  <a:gd name="connsiteX403" fmla="*/ 62432 w 705883"/>
                  <a:gd name="connsiteY403" fmla="*/ 377370 h 700593"/>
                  <a:gd name="connsiteX404" fmla="*/ 61392 w 705883"/>
                  <a:gd name="connsiteY404" fmla="*/ 378614 h 700593"/>
                  <a:gd name="connsiteX405" fmla="*/ 60872 w 705883"/>
                  <a:gd name="connsiteY405" fmla="*/ 379236 h 700593"/>
                  <a:gd name="connsiteX406" fmla="*/ 60790 w 705883"/>
                  <a:gd name="connsiteY406" fmla="*/ 379338 h 700593"/>
                  <a:gd name="connsiteX407" fmla="*/ 60736 w 705883"/>
                  <a:gd name="connsiteY407" fmla="*/ 379412 h 700593"/>
                  <a:gd name="connsiteX408" fmla="*/ 60635 w 705883"/>
                  <a:gd name="connsiteY408" fmla="*/ 379554 h 700593"/>
                  <a:gd name="connsiteX409" fmla="*/ 59804 w 705883"/>
                  <a:gd name="connsiteY409" fmla="*/ 380704 h 700593"/>
                  <a:gd name="connsiteX410" fmla="*/ 58136 w 705883"/>
                  <a:gd name="connsiteY410" fmla="*/ 382996 h 700593"/>
                  <a:gd name="connsiteX411" fmla="*/ 56575 w 705883"/>
                  <a:gd name="connsiteY411" fmla="*/ 385356 h 700593"/>
                  <a:gd name="connsiteX412" fmla="*/ 55791 w 705883"/>
                  <a:gd name="connsiteY412" fmla="*/ 386533 h 700593"/>
                  <a:gd name="connsiteX413" fmla="*/ 55062 w 705883"/>
                  <a:gd name="connsiteY413" fmla="*/ 387743 h 700593"/>
                  <a:gd name="connsiteX414" fmla="*/ 53602 w 705883"/>
                  <a:gd name="connsiteY414" fmla="*/ 390164 h 700593"/>
                  <a:gd name="connsiteX415" fmla="*/ 52252 w 705883"/>
                  <a:gd name="connsiteY415" fmla="*/ 392639 h 700593"/>
                  <a:gd name="connsiteX416" fmla="*/ 50941 w 705883"/>
                  <a:gd name="connsiteY416" fmla="*/ 395141 h 700593"/>
                  <a:gd name="connsiteX417" fmla="*/ 48576 w 705883"/>
                  <a:gd name="connsiteY417" fmla="*/ 400253 h 700593"/>
                  <a:gd name="connsiteX418" fmla="*/ 47482 w 705883"/>
                  <a:gd name="connsiteY418" fmla="*/ 402843 h 700593"/>
                  <a:gd name="connsiteX419" fmla="*/ 46502 w 705883"/>
                  <a:gd name="connsiteY419" fmla="*/ 405480 h 700593"/>
                  <a:gd name="connsiteX420" fmla="*/ 46009 w 705883"/>
                  <a:gd name="connsiteY420" fmla="*/ 406799 h 700593"/>
                  <a:gd name="connsiteX421" fmla="*/ 45584 w 705883"/>
                  <a:gd name="connsiteY421" fmla="*/ 408138 h 700593"/>
                  <a:gd name="connsiteX422" fmla="*/ 44719 w 705883"/>
                  <a:gd name="connsiteY422" fmla="*/ 410809 h 700593"/>
                  <a:gd name="connsiteX423" fmla="*/ 43982 w 705883"/>
                  <a:gd name="connsiteY423" fmla="*/ 413521 h 700593"/>
                  <a:gd name="connsiteX424" fmla="*/ 43293 w 705883"/>
                  <a:gd name="connsiteY424" fmla="*/ 416239 h 700593"/>
                  <a:gd name="connsiteX425" fmla="*/ 40929 w 705883"/>
                  <a:gd name="connsiteY425" fmla="*/ 432664 h 700593"/>
                  <a:gd name="connsiteX426" fmla="*/ 41422 w 705883"/>
                  <a:gd name="connsiteY426" fmla="*/ 449279 h 700593"/>
                  <a:gd name="connsiteX427" fmla="*/ 44800 w 705883"/>
                  <a:gd name="connsiteY427" fmla="*/ 465515 h 700593"/>
                  <a:gd name="connsiteX428" fmla="*/ 46077 w 705883"/>
                  <a:gd name="connsiteY428" fmla="*/ 469470 h 700593"/>
                  <a:gd name="connsiteX429" fmla="*/ 47516 w 705883"/>
                  <a:gd name="connsiteY429" fmla="*/ 473372 h 700593"/>
                  <a:gd name="connsiteX430" fmla="*/ 49144 w 705883"/>
                  <a:gd name="connsiteY430" fmla="*/ 477199 h 700593"/>
                  <a:gd name="connsiteX431" fmla="*/ 50934 w 705883"/>
                  <a:gd name="connsiteY431" fmla="*/ 480959 h 700593"/>
                  <a:gd name="connsiteX432" fmla="*/ 59642 w 705883"/>
                  <a:gd name="connsiteY432" fmla="*/ 495221 h 700593"/>
                  <a:gd name="connsiteX433" fmla="*/ 70661 w 705883"/>
                  <a:gd name="connsiteY433" fmla="*/ 507907 h 700593"/>
                  <a:gd name="connsiteX434" fmla="*/ 83638 w 705883"/>
                  <a:gd name="connsiteY434" fmla="*/ 518706 h 700593"/>
                  <a:gd name="connsiteX435" fmla="*/ 85368 w 705883"/>
                  <a:gd name="connsiteY435" fmla="*/ 519923 h 700593"/>
                  <a:gd name="connsiteX436" fmla="*/ 87144 w 705883"/>
                  <a:gd name="connsiteY436" fmla="*/ 521079 h 700593"/>
                  <a:gd name="connsiteX437" fmla="*/ 90739 w 705883"/>
                  <a:gd name="connsiteY437" fmla="*/ 523317 h 700593"/>
                  <a:gd name="connsiteX438" fmla="*/ 92569 w 705883"/>
                  <a:gd name="connsiteY438" fmla="*/ 524379 h 700593"/>
                  <a:gd name="connsiteX439" fmla="*/ 94495 w 705883"/>
                  <a:gd name="connsiteY439" fmla="*/ 525454 h 700593"/>
                  <a:gd name="connsiteX440" fmla="*/ 96731 w 705883"/>
                  <a:gd name="connsiteY440" fmla="*/ 526617 h 700593"/>
                  <a:gd name="connsiteX441" fmla="*/ 101169 w 705883"/>
                  <a:gd name="connsiteY441" fmla="*/ 528977 h 700593"/>
                  <a:gd name="connsiteX442" fmla="*/ 103385 w 705883"/>
                  <a:gd name="connsiteY442" fmla="*/ 530161 h 700593"/>
                  <a:gd name="connsiteX443" fmla="*/ 104493 w 705883"/>
                  <a:gd name="connsiteY443" fmla="*/ 530755 h 700593"/>
                  <a:gd name="connsiteX444" fmla="*/ 105473 w 705883"/>
                  <a:gd name="connsiteY444" fmla="*/ 531411 h 700593"/>
                  <a:gd name="connsiteX445" fmla="*/ 108675 w 705883"/>
                  <a:gd name="connsiteY445" fmla="*/ 534901 h 700593"/>
                  <a:gd name="connsiteX446" fmla="*/ 110276 w 705883"/>
                  <a:gd name="connsiteY446" fmla="*/ 536645 h 700593"/>
                  <a:gd name="connsiteX447" fmla="*/ 110445 w 705883"/>
                  <a:gd name="connsiteY447" fmla="*/ 536896 h 700593"/>
                  <a:gd name="connsiteX448" fmla="*/ 110546 w 705883"/>
                  <a:gd name="connsiteY448" fmla="*/ 537173 h 700593"/>
                  <a:gd name="connsiteX449" fmla="*/ 110728 w 705883"/>
                  <a:gd name="connsiteY449" fmla="*/ 537748 h 700593"/>
                  <a:gd name="connsiteX450" fmla="*/ 111100 w 705883"/>
                  <a:gd name="connsiteY450" fmla="*/ 538897 h 700593"/>
                  <a:gd name="connsiteX451" fmla="*/ 112580 w 705883"/>
                  <a:gd name="connsiteY451" fmla="*/ 543489 h 700593"/>
                  <a:gd name="connsiteX452" fmla="*/ 113316 w 705883"/>
                  <a:gd name="connsiteY452" fmla="*/ 545788 h 700593"/>
                  <a:gd name="connsiteX453" fmla="*/ 113383 w 705883"/>
                  <a:gd name="connsiteY453" fmla="*/ 546444 h 700593"/>
                  <a:gd name="connsiteX454" fmla="*/ 113397 w 705883"/>
                  <a:gd name="connsiteY454" fmla="*/ 547140 h 700593"/>
                  <a:gd name="connsiteX455" fmla="*/ 113417 w 705883"/>
                  <a:gd name="connsiteY455" fmla="*/ 548540 h 700593"/>
                  <a:gd name="connsiteX456" fmla="*/ 113464 w 705883"/>
                  <a:gd name="connsiteY456" fmla="*/ 556736 h 700593"/>
                  <a:gd name="connsiteX457" fmla="*/ 113464 w 705883"/>
                  <a:gd name="connsiteY457" fmla="*/ 558271 h 700593"/>
                  <a:gd name="connsiteX458" fmla="*/ 113478 w 705883"/>
                  <a:gd name="connsiteY458" fmla="*/ 558494 h 700593"/>
                  <a:gd name="connsiteX459" fmla="*/ 113478 w 705883"/>
                  <a:gd name="connsiteY459" fmla="*/ 558609 h 700593"/>
                  <a:gd name="connsiteX460" fmla="*/ 113552 w 705883"/>
                  <a:gd name="connsiteY460" fmla="*/ 559508 h 700593"/>
                  <a:gd name="connsiteX461" fmla="*/ 113701 w 705883"/>
                  <a:gd name="connsiteY461" fmla="*/ 561307 h 700593"/>
                  <a:gd name="connsiteX462" fmla="*/ 114532 w 705883"/>
                  <a:gd name="connsiteY462" fmla="*/ 568468 h 700593"/>
                  <a:gd name="connsiteX463" fmla="*/ 117815 w 705883"/>
                  <a:gd name="connsiteY463" fmla="*/ 582493 h 700593"/>
                  <a:gd name="connsiteX464" fmla="*/ 118335 w 705883"/>
                  <a:gd name="connsiteY464" fmla="*/ 584217 h 700593"/>
                  <a:gd name="connsiteX465" fmla="*/ 118943 w 705883"/>
                  <a:gd name="connsiteY465" fmla="*/ 585914 h 700593"/>
                  <a:gd name="connsiteX466" fmla="*/ 120173 w 705883"/>
                  <a:gd name="connsiteY466" fmla="*/ 589309 h 700593"/>
                  <a:gd name="connsiteX467" fmla="*/ 121585 w 705883"/>
                  <a:gd name="connsiteY467" fmla="*/ 592643 h 700593"/>
                  <a:gd name="connsiteX468" fmla="*/ 122294 w 705883"/>
                  <a:gd name="connsiteY468" fmla="*/ 594306 h 700593"/>
                  <a:gd name="connsiteX469" fmla="*/ 123092 w 705883"/>
                  <a:gd name="connsiteY469" fmla="*/ 595936 h 700593"/>
                  <a:gd name="connsiteX470" fmla="*/ 130239 w 705883"/>
                  <a:gd name="connsiteY470" fmla="*/ 608574 h 700593"/>
                  <a:gd name="connsiteX471" fmla="*/ 132630 w 705883"/>
                  <a:gd name="connsiteY471" fmla="*/ 612064 h 700593"/>
                  <a:gd name="connsiteX472" fmla="*/ 135197 w 705883"/>
                  <a:gd name="connsiteY472" fmla="*/ 615438 h 700593"/>
                  <a:gd name="connsiteX473" fmla="*/ 135839 w 705883"/>
                  <a:gd name="connsiteY473" fmla="*/ 616283 h 700593"/>
                  <a:gd name="connsiteX474" fmla="*/ 136522 w 705883"/>
                  <a:gd name="connsiteY474" fmla="*/ 617094 h 700593"/>
                  <a:gd name="connsiteX475" fmla="*/ 137893 w 705883"/>
                  <a:gd name="connsiteY475" fmla="*/ 618718 h 700593"/>
                  <a:gd name="connsiteX476" fmla="*/ 139258 w 705883"/>
                  <a:gd name="connsiteY476" fmla="*/ 620347 h 700593"/>
                  <a:gd name="connsiteX477" fmla="*/ 140704 w 705883"/>
                  <a:gd name="connsiteY477" fmla="*/ 621903 h 700593"/>
                  <a:gd name="connsiteX478" fmla="*/ 142149 w 705883"/>
                  <a:gd name="connsiteY478" fmla="*/ 623465 h 700593"/>
                  <a:gd name="connsiteX479" fmla="*/ 142872 w 705883"/>
                  <a:gd name="connsiteY479" fmla="*/ 624249 h 700593"/>
                  <a:gd name="connsiteX480" fmla="*/ 143635 w 705883"/>
                  <a:gd name="connsiteY480" fmla="*/ 624993 h 700593"/>
                  <a:gd name="connsiteX481" fmla="*/ 146675 w 705883"/>
                  <a:gd name="connsiteY481" fmla="*/ 627982 h 700593"/>
                  <a:gd name="connsiteX482" fmla="*/ 149864 w 705883"/>
                  <a:gd name="connsiteY482" fmla="*/ 630822 h 700593"/>
                  <a:gd name="connsiteX483" fmla="*/ 150661 w 705883"/>
                  <a:gd name="connsiteY483" fmla="*/ 631532 h 700593"/>
                  <a:gd name="connsiteX484" fmla="*/ 151492 w 705883"/>
                  <a:gd name="connsiteY484" fmla="*/ 632201 h 700593"/>
                  <a:gd name="connsiteX485" fmla="*/ 153154 w 705883"/>
                  <a:gd name="connsiteY485" fmla="*/ 633547 h 700593"/>
                  <a:gd name="connsiteX486" fmla="*/ 182697 w 705883"/>
                  <a:gd name="connsiteY486" fmla="*/ 650831 h 700593"/>
                  <a:gd name="connsiteX487" fmla="*/ 199099 w 705883"/>
                  <a:gd name="connsiteY487" fmla="*/ 656132 h 700593"/>
                  <a:gd name="connsiteX488" fmla="*/ 203315 w 705883"/>
                  <a:gd name="connsiteY488" fmla="*/ 657072 h 700593"/>
                  <a:gd name="connsiteX489" fmla="*/ 205430 w 705883"/>
                  <a:gd name="connsiteY489" fmla="*/ 657532 h 700593"/>
                  <a:gd name="connsiteX490" fmla="*/ 207564 w 705883"/>
                  <a:gd name="connsiteY490" fmla="*/ 657884 h 700593"/>
                  <a:gd name="connsiteX491" fmla="*/ 211834 w 705883"/>
                  <a:gd name="connsiteY491" fmla="*/ 658567 h 700593"/>
                  <a:gd name="connsiteX492" fmla="*/ 216137 w 705883"/>
                  <a:gd name="connsiteY492" fmla="*/ 659074 h 700593"/>
                  <a:gd name="connsiteX493" fmla="*/ 218292 w 705883"/>
                  <a:gd name="connsiteY493" fmla="*/ 659270 h 700593"/>
                  <a:gd name="connsiteX494" fmla="*/ 220454 w 705883"/>
                  <a:gd name="connsiteY494" fmla="*/ 659419 h 700593"/>
                  <a:gd name="connsiteX495" fmla="*/ 222616 w 705883"/>
                  <a:gd name="connsiteY495" fmla="*/ 659574 h 700593"/>
                  <a:gd name="connsiteX496" fmla="*/ 224784 w 705883"/>
                  <a:gd name="connsiteY496" fmla="*/ 659635 h 700593"/>
                  <a:gd name="connsiteX497" fmla="*/ 229135 w 705883"/>
                  <a:gd name="connsiteY497" fmla="*/ 659737 h 700593"/>
                  <a:gd name="connsiteX498" fmla="*/ 233661 w 705883"/>
                  <a:gd name="connsiteY498" fmla="*/ 659676 h 700593"/>
                  <a:gd name="connsiteX499" fmla="*/ 251557 w 705883"/>
                  <a:gd name="connsiteY499" fmla="*/ 658263 h 700593"/>
                  <a:gd name="connsiteX500" fmla="*/ 285363 w 705883"/>
                  <a:gd name="connsiteY500" fmla="*/ 649391 h 700593"/>
                  <a:gd name="connsiteX501" fmla="*/ 300509 w 705883"/>
                  <a:gd name="connsiteY501" fmla="*/ 641756 h 700593"/>
                  <a:gd name="connsiteX502" fmla="*/ 313872 w 705883"/>
                  <a:gd name="connsiteY502" fmla="*/ 631931 h 700593"/>
                  <a:gd name="connsiteX503" fmla="*/ 316122 w 705883"/>
                  <a:gd name="connsiteY503" fmla="*/ 629889 h 700593"/>
                  <a:gd name="connsiteX504" fmla="*/ 318297 w 705883"/>
                  <a:gd name="connsiteY504" fmla="*/ 627779 h 700593"/>
                  <a:gd name="connsiteX505" fmla="*/ 320398 w 705883"/>
                  <a:gd name="connsiteY505" fmla="*/ 625601 h 700593"/>
                  <a:gd name="connsiteX506" fmla="*/ 322702 w 705883"/>
                  <a:gd name="connsiteY506" fmla="*/ 623011 h 700593"/>
                  <a:gd name="connsiteX507" fmla="*/ 331504 w 705883"/>
                  <a:gd name="connsiteY507" fmla="*/ 610306 h 700593"/>
                  <a:gd name="connsiteX508" fmla="*/ 333558 w 705883"/>
                  <a:gd name="connsiteY508" fmla="*/ 606816 h 700593"/>
                  <a:gd name="connsiteX509" fmla="*/ 335740 w 705883"/>
                  <a:gd name="connsiteY509" fmla="*/ 603597 h 700593"/>
                  <a:gd name="connsiteX510" fmla="*/ 337922 w 705883"/>
                  <a:gd name="connsiteY510" fmla="*/ 600386 h 700593"/>
                  <a:gd name="connsiteX511" fmla="*/ 338469 w 705883"/>
                  <a:gd name="connsiteY511" fmla="*/ 599581 h 700593"/>
                  <a:gd name="connsiteX512" fmla="*/ 339030 w 705883"/>
                  <a:gd name="connsiteY512" fmla="*/ 598925 h 700593"/>
                  <a:gd name="connsiteX513" fmla="*/ 340192 w 705883"/>
                  <a:gd name="connsiteY513" fmla="*/ 598134 h 700593"/>
                  <a:gd name="connsiteX514" fmla="*/ 342516 w 705883"/>
                  <a:gd name="connsiteY514" fmla="*/ 596558 h 700593"/>
                  <a:gd name="connsiteX515" fmla="*/ 343678 w 705883"/>
                  <a:gd name="connsiteY515" fmla="*/ 595767 h 700593"/>
                  <a:gd name="connsiteX516" fmla="*/ 344259 w 705883"/>
                  <a:gd name="connsiteY516" fmla="*/ 595375 h 700593"/>
                  <a:gd name="connsiteX517" fmla="*/ 344401 w 705883"/>
                  <a:gd name="connsiteY517" fmla="*/ 595280 h 700593"/>
                  <a:gd name="connsiteX518" fmla="*/ 344522 w 705883"/>
                  <a:gd name="connsiteY518" fmla="*/ 595239 h 700593"/>
                  <a:gd name="connsiteX519" fmla="*/ 344766 w 705883"/>
                  <a:gd name="connsiteY519" fmla="*/ 595158 h 700593"/>
                  <a:gd name="connsiteX520" fmla="*/ 348677 w 705883"/>
                  <a:gd name="connsiteY520" fmla="*/ 593907 h 700593"/>
                  <a:gd name="connsiteX521" fmla="*/ 349157 w 705883"/>
                  <a:gd name="connsiteY521" fmla="*/ 593758 h 700593"/>
                  <a:gd name="connsiteX522" fmla="*/ 349529 w 705883"/>
                  <a:gd name="connsiteY522" fmla="*/ 593725 h 700593"/>
                  <a:gd name="connsiteX523" fmla="*/ 350278 w 705883"/>
                  <a:gd name="connsiteY523" fmla="*/ 593650 h 700593"/>
                  <a:gd name="connsiteX524" fmla="*/ 351778 w 705883"/>
                  <a:gd name="connsiteY524" fmla="*/ 593508 h 700593"/>
                  <a:gd name="connsiteX525" fmla="*/ 352528 w 705883"/>
                  <a:gd name="connsiteY525" fmla="*/ 593434 h 700593"/>
                  <a:gd name="connsiteX526" fmla="*/ 353406 w 705883"/>
                  <a:gd name="connsiteY526" fmla="*/ 593434 h 700593"/>
                  <a:gd name="connsiteX527" fmla="*/ 354906 w 705883"/>
                  <a:gd name="connsiteY527" fmla="*/ 593576 h 700593"/>
                  <a:gd name="connsiteX528" fmla="*/ 356406 w 705883"/>
                  <a:gd name="connsiteY528" fmla="*/ 593718 h 700593"/>
                  <a:gd name="connsiteX529" fmla="*/ 356777 w 705883"/>
                  <a:gd name="connsiteY529" fmla="*/ 593752 h 700593"/>
                  <a:gd name="connsiteX530" fmla="*/ 357257 w 705883"/>
                  <a:gd name="connsiteY530" fmla="*/ 593900 h 700593"/>
                  <a:gd name="connsiteX531" fmla="*/ 358237 w 705883"/>
                  <a:gd name="connsiteY531" fmla="*/ 594212 h 700593"/>
                  <a:gd name="connsiteX532" fmla="*/ 360189 w 705883"/>
                  <a:gd name="connsiteY532" fmla="*/ 594840 h 700593"/>
                  <a:gd name="connsiteX533" fmla="*/ 361169 w 705883"/>
                  <a:gd name="connsiteY533" fmla="*/ 595151 h 700593"/>
                  <a:gd name="connsiteX534" fmla="*/ 361412 w 705883"/>
                  <a:gd name="connsiteY534" fmla="*/ 595233 h 700593"/>
                  <a:gd name="connsiteX535" fmla="*/ 361533 w 705883"/>
                  <a:gd name="connsiteY535" fmla="*/ 595273 h 700593"/>
                  <a:gd name="connsiteX536" fmla="*/ 361675 w 705883"/>
                  <a:gd name="connsiteY536" fmla="*/ 595368 h 700593"/>
                  <a:gd name="connsiteX537" fmla="*/ 362256 w 705883"/>
                  <a:gd name="connsiteY537" fmla="*/ 595760 h 700593"/>
                  <a:gd name="connsiteX538" fmla="*/ 366904 w 705883"/>
                  <a:gd name="connsiteY538" fmla="*/ 598911 h 700593"/>
                  <a:gd name="connsiteX539" fmla="*/ 367046 w 705883"/>
                  <a:gd name="connsiteY539" fmla="*/ 599013 h 700593"/>
                  <a:gd name="connsiteX540" fmla="*/ 367120 w 705883"/>
                  <a:gd name="connsiteY540" fmla="*/ 599060 h 700593"/>
                  <a:gd name="connsiteX541" fmla="*/ 367188 w 705883"/>
                  <a:gd name="connsiteY541" fmla="*/ 599155 h 700593"/>
                  <a:gd name="connsiteX542" fmla="*/ 367465 w 705883"/>
                  <a:gd name="connsiteY542" fmla="*/ 599540 h 700593"/>
                  <a:gd name="connsiteX543" fmla="*/ 368025 w 705883"/>
                  <a:gd name="connsiteY543" fmla="*/ 600311 h 700593"/>
                  <a:gd name="connsiteX544" fmla="*/ 369147 w 705883"/>
                  <a:gd name="connsiteY544" fmla="*/ 601846 h 700593"/>
                  <a:gd name="connsiteX545" fmla="*/ 371390 w 705883"/>
                  <a:gd name="connsiteY545" fmla="*/ 604916 h 700593"/>
                  <a:gd name="connsiteX546" fmla="*/ 374227 w 705883"/>
                  <a:gd name="connsiteY546" fmla="*/ 609960 h 700593"/>
                  <a:gd name="connsiteX547" fmla="*/ 377119 w 705883"/>
                  <a:gd name="connsiteY547" fmla="*/ 614863 h 700593"/>
                  <a:gd name="connsiteX548" fmla="*/ 380294 w 705883"/>
                  <a:gd name="connsiteY548" fmla="*/ 619150 h 700593"/>
                  <a:gd name="connsiteX549" fmla="*/ 381888 w 705883"/>
                  <a:gd name="connsiteY549" fmla="*/ 621281 h 700593"/>
                  <a:gd name="connsiteX550" fmla="*/ 382692 w 705883"/>
                  <a:gd name="connsiteY550" fmla="*/ 622342 h 700593"/>
                  <a:gd name="connsiteX551" fmla="*/ 383104 w 705883"/>
                  <a:gd name="connsiteY551" fmla="*/ 622849 h 700593"/>
                  <a:gd name="connsiteX552" fmla="*/ 383205 w 705883"/>
                  <a:gd name="connsiteY552" fmla="*/ 622978 h 700593"/>
                  <a:gd name="connsiteX553" fmla="*/ 383266 w 705883"/>
                  <a:gd name="connsiteY553" fmla="*/ 623045 h 700593"/>
                  <a:gd name="connsiteX554" fmla="*/ 383395 w 705883"/>
                  <a:gd name="connsiteY554" fmla="*/ 623187 h 700593"/>
                  <a:gd name="connsiteX555" fmla="*/ 383658 w 705883"/>
                  <a:gd name="connsiteY555" fmla="*/ 623485 h 700593"/>
                  <a:gd name="connsiteX556" fmla="*/ 386523 w 705883"/>
                  <a:gd name="connsiteY556" fmla="*/ 626623 h 700593"/>
                  <a:gd name="connsiteX557" fmla="*/ 387995 w 705883"/>
                  <a:gd name="connsiteY557" fmla="*/ 628151 h 700593"/>
                  <a:gd name="connsiteX558" fmla="*/ 389536 w 705883"/>
                  <a:gd name="connsiteY558" fmla="*/ 629625 h 700593"/>
                  <a:gd name="connsiteX559" fmla="*/ 417288 w 705883"/>
                  <a:gd name="connsiteY559" fmla="*/ 647977 h 700593"/>
                  <a:gd name="connsiteX560" fmla="*/ 450701 w 705883"/>
                  <a:gd name="connsiteY560" fmla="*/ 657722 h 700593"/>
                  <a:gd name="connsiteX561" fmla="*/ 468509 w 705883"/>
                  <a:gd name="connsiteY561" fmla="*/ 659527 h 700593"/>
                  <a:gd name="connsiteX562" fmla="*/ 473022 w 705883"/>
                  <a:gd name="connsiteY562" fmla="*/ 659683 h 700593"/>
                  <a:gd name="connsiteX563" fmla="*/ 477521 w 705883"/>
                  <a:gd name="connsiteY563" fmla="*/ 659716 h 700593"/>
                  <a:gd name="connsiteX564" fmla="*/ 481865 w 705883"/>
                  <a:gd name="connsiteY564" fmla="*/ 659615 h 700593"/>
                  <a:gd name="connsiteX565" fmla="*/ 482953 w 705883"/>
                  <a:gd name="connsiteY565" fmla="*/ 659595 h 700593"/>
                  <a:gd name="connsiteX566" fmla="*/ 484034 w 705883"/>
                  <a:gd name="connsiteY566" fmla="*/ 659514 h 700593"/>
                  <a:gd name="connsiteX567" fmla="*/ 486196 w 705883"/>
                  <a:gd name="connsiteY567" fmla="*/ 659358 h 700593"/>
                  <a:gd name="connsiteX568" fmla="*/ 494816 w 705883"/>
                  <a:gd name="connsiteY568" fmla="*/ 658465 h 700593"/>
                  <a:gd name="connsiteX569" fmla="*/ 503321 w 705883"/>
                  <a:gd name="connsiteY569" fmla="*/ 656903 h 700593"/>
                  <a:gd name="connsiteX570" fmla="*/ 511705 w 705883"/>
                  <a:gd name="connsiteY570" fmla="*/ 654828 h 700593"/>
                  <a:gd name="connsiteX571" fmla="*/ 519886 w 705883"/>
                  <a:gd name="connsiteY571" fmla="*/ 652095 h 700593"/>
                  <a:gd name="connsiteX572" fmla="*/ 573695 w 705883"/>
                  <a:gd name="connsiteY572" fmla="*/ 611475 h 700593"/>
                  <a:gd name="connsiteX573" fmla="*/ 575884 w 705883"/>
                  <a:gd name="connsiteY573" fmla="*/ 608284 h 700593"/>
                  <a:gd name="connsiteX574" fmla="*/ 577931 w 705883"/>
                  <a:gd name="connsiteY574" fmla="*/ 605011 h 700593"/>
                  <a:gd name="connsiteX575" fmla="*/ 578944 w 705883"/>
                  <a:gd name="connsiteY575" fmla="*/ 603367 h 700593"/>
                  <a:gd name="connsiteX576" fmla="*/ 579863 w 705883"/>
                  <a:gd name="connsiteY576" fmla="*/ 601677 h 700593"/>
                  <a:gd name="connsiteX577" fmla="*/ 581694 w 705883"/>
                  <a:gd name="connsiteY577" fmla="*/ 598289 h 700593"/>
                  <a:gd name="connsiteX578" fmla="*/ 587605 w 705883"/>
                  <a:gd name="connsiteY578" fmla="*/ 584143 h 700593"/>
                  <a:gd name="connsiteX579" fmla="*/ 591267 w 705883"/>
                  <a:gd name="connsiteY579" fmla="*/ 569307 h 700593"/>
                  <a:gd name="connsiteX580" fmla="*/ 591787 w 705883"/>
                  <a:gd name="connsiteY580" fmla="*/ 565520 h 700593"/>
                  <a:gd name="connsiteX581" fmla="*/ 592043 w 705883"/>
                  <a:gd name="connsiteY581" fmla="*/ 563627 h 700593"/>
                  <a:gd name="connsiteX582" fmla="*/ 592192 w 705883"/>
                  <a:gd name="connsiteY582" fmla="*/ 561720 h 700593"/>
                  <a:gd name="connsiteX583" fmla="*/ 592347 w 705883"/>
                  <a:gd name="connsiteY583" fmla="*/ 559813 h 700593"/>
                  <a:gd name="connsiteX584" fmla="*/ 592428 w 705883"/>
                  <a:gd name="connsiteY584" fmla="*/ 558859 h 700593"/>
                  <a:gd name="connsiteX585" fmla="*/ 592449 w 705883"/>
                  <a:gd name="connsiteY585" fmla="*/ 558622 h 700593"/>
                  <a:gd name="connsiteX586" fmla="*/ 592462 w 705883"/>
                  <a:gd name="connsiteY586" fmla="*/ 558501 h 700593"/>
                  <a:gd name="connsiteX587" fmla="*/ 592476 w 705883"/>
                  <a:gd name="connsiteY587" fmla="*/ 558433 h 700593"/>
                  <a:gd name="connsiteX588" fmla="*/ 592476 w 705883"/>
                  <a:gd name="connsiteY588" fmla="*/ 557209 h 700593"/>
                  <a:gd name="connsiteX589" fmla="*/ 592516 w 705883"/>
                  <a:gd name="connsiteY589" fmla="*/ 548513 h 700593"/>
                  <a:gd name="connsiteX590" fmla="*/ 592543 w 705883"/>
                  <a:gd name="connsiteY590" fmla="*/ 546775 h 700593"/>
                  <a:gd name="connsiteX591" fmla="*/ 592564 w 705883"/>
                  <a:gd name="connsiteY591" fmla="*/ 545916 h 700593"/>
                  <a:gd name="connsiteX592" fmla="*/ 592793 w 705883"/>
                  <a:gd name="connsiteY592" fmla="*/ 545206 h 700593"/>
                  <a:gd name="connsiteX593" fmla="*/ 593712 w 705883"/>
                  <a:gd name="connsiteY593" fmla="*/ 542353 h 700593"/>
                  <a:gd name="connsiteX594" fmla="*/ 594631 w 705883"/>
                  <a:gd name="connsiteY594" fmla="*/ 539499 h 700593"/>
                  <a:gd name="connsiteX595" fmla="*/ 595090 w 705883"/>
                  <a:gd name="connsiteY595" fmla="*/ 538072 h 700593"/>
                  <a:gd name="connsiteX596" fmla="*/ 595320 w 705883"/>
                  <a:gd name="connsiteY596" fmla="*/ 537362 h 700593"/>
                  <a:gd name="connsiteX597" fmla="*/ 595610 w 705883"/>
                  <a:gd name="connsiteY597" fmla="*/ 536672 h 700593"/>
                  <a:gd name="connsiteX598" fmla="*/ 598522 w 705883"/>
                  <a:gd name="connsiteY598" fmla="*/ 533501 h 700593"/>
                  <a:gd name="connsiteX599" fmla="*/ 599975 w 705883"/>
                  <a:gd name="connsiteY599" fmla="*/ 531912 h 700593"/>
                  <a:gd name="connsiteX600" fmla="*/ 600704 w 705883"/>
                  <a:gd name="connsiteY600" fmla="*/ 531121 h 700593"/>
                  <a:gd name="connsiteX601" fmla="*/ 601812 w 705883"/>
                  <a:gd name="connsiteY601" fmla="*/ 530526 h 700593"/>
                  <a:gd name="connsiteX602" fmla="*/ 606244 w 705883"/>
                  <a:gd name="connsiteY602" fmla="*/ 528152 h 700593"/>
                  <a:gd name="connsiteX603" fmla="*/ 608460 w 705883"/>
                  <a:gd name="connsiteY603" fmla="*/ 526969 h 700593"/>
                  <a:gd name="connsiteX604" fmla="*/ 610709 w 705883"/>
                  <a:gd name="connsiteY604" fmla="*/ 525812 h 700593"/>
                  <a:gd name="connsiteX605" fmla="*/ 613993 w 705883"/>
                  <a:gd name="connsiteY605" fmla="*/ 524000 h 700593"/>
                  <a:gd name="connsiteX606" fmla="*/ 615810 w 705883"/>
                  <a:gd name="connsiteY606" fmla="*/ 522918 h 700593"/>
                  <a:gd name="connsiteX607" fmla="*/ 617620 w 705883"/>
                  <a:gd name="connsiteY607" fmla="*/ 521823 h 700593"/>
                  <a:gd name="connsiteX608" fmla="*/ 619390 w 705883"/>
                  <a:gd name="connsiteY608" fmla="*/ 520667 h 700593"/>
                  <a:gd name="connsiteX609" fmla="*/ 632726 w 705883"/>
                  <a:gd name="connsiteY609" fmla="*/ 510300 h 700593"/>
                  <a:gd name="connsiteX610" fmla="*/ 644184 w 705883"/>
                  <a:gd name="connsiteY610" fmla="*/ 497986 h 700593"/>
                  <a:gd name="connsiteX611" fmla="*/ 644157 w 705883"/>
                  <a:gd name="connsiteY611" fmla="*/ 498013 h 700593"/>
                  <a:gd name="connsiteX612" fmla="*/ 653365 w 705883"/>
                  <a:gd name="connsiteY612" fmla="*/ 484050 h 700593"/>
                  <a:gd name="connsiteX613" fmla="*/ 655290 w 705883"/>
                  <a:gd name="connsiteY613" fmla="*/ 480351 h 700593"/>
                  <a:gd name="connsiteX614" fmla="*/ 657053 w 705883"/>
                  <a:gd name="connsiteY614" fmla="*/ 476577 h 700593"/>
                  <a:gd name="connsiteX615" fmla="*/ 660053 w 705883"/>
                  <a:gd name="connsiteY615" fmla="*/ 468821 h 700593"/>
                  <a:gd name="connsiteX616" fmla="*/ 664025 w 705883"/>
                  <a:gd name="connsiteY616" fmla="*/ 452714 h 700593"/>
                  <a:gd name="connsiteX617" fmla="*/ 665093 w 705883"/>
                  <a:gd name="connsiteY617" fmla="*/ 436133 h 700593"/>
                  <a:gd name="connsiteX618" fmla="*/ 663363 w 705883"/>
                  <a:gd name="connsiteY618" fmla="*/ 419620 h 700593"/>
                  <a:gd name="connsiteX619" fmla="*/ 653419 w 705883"/>
                  <a:gd name="connsiteY619" fmla="*/ 392179 h 700593"/>
                  <a:gd name="connsiteX620" fmla="*/ 645454 w 705883"/>
                  <a:gd name="connsiteY620" fmla="*/ 379791 h 700593"/>
                  <a:gd name="connsiteX621" fmla="*/ 643265 w 705883"/>
                  <a:gd name="connsiteY621" fmla="*/ 377113 h 700593"/>
                  <a:gd name="connsiteX622" fmla="*/ 640536 w 705883"/>
                  <a:gd name="connsiteY622" fmla="*/ 373854 h 700593"/>
                  <a:gd name="connsiteX623" fmla="*/ 639171 w 705883"/>
                  <a:gd name="connsiteY623" fmla="*/ 372224 h 700593"/>
                  <a:gd name="connsiteX624" fmla="*/ 638489 w 705883"/>
                  <a:gd name="connsiteY624" fmla="*/ 371406 h 700593"/>
                  <a:gd name="connsiteX625" fmla="*/ 638063 w 705883"/>
                  <a:gd name="connsiteY625" fmla="*/ 370506 h 700593"/>
                  <a:gd name="connsiteX626" fmla="*/ 636381 w 705883"/>
                  <a:gd name="connsiteY626" fmla="*/ 366895 h 700593"/>
                  <a:gd name="connsiteX627" fmla="*/ 634699 w 705883"/>
                  <a:gd name="connsiteY627" fmla="*/ 363285 h 700593"/>
                  <a:gd name="connsiteX628" fmla="*/ 634489 w 705883"/>
                  <a:gd name="connsiteY628" fmla="*/ 362831 h 700593"/>
                  <a:gd name="connsiteX629" fmla="*/ 634388 w 705883"/>
                  <a:gd name="connsiteY629" fmla="*/ 362608 h 700593"/>
                  <a:gd name="connsiteX630" fmla="*/ 634341 w 705883"/>
                  <a:gd name="connsiteY630" fmla="*/ 362365 h 700593"/>
                  <a:gd name="connsiteX631" fmla="*/ 634260 w 705883"/>
                  <a:gd name="connsiteY631" fmla="*/ 361425 h 700593"/>
                  <a:gd name="connsiteX632" fmla="*/ 634098 w 705883"/>
                  <a:gd name="connsiteY632" fmla="*/ 359552 h 700593"/>
                  <a:gd name="connsiteX633" fmla="*/ 634327 w 705883"/>
                  <a:gd name="connsiteY633" fmla="*/ 355542 h 700593"/>
                  <a:gd name="connsiteX634" fmla="*/ 634456 w 705883"/>
                  <a:gd name="connsiteY634" fmla="*/ 354507 h 700593"/>
                  <a:gd name="connsiteX635" fmla="*/ 634645 w 705883"/>
                  <a:gd name="connsiteY635" fmla="*/ 353466 h 700593"/>
                  <a:gd name="connsiteX636" fmla="*/ 635293 w 705883"/>
                  <a:gd name="connsiteY636" fmla="*/ 351336 h 700593"/>
                  <a:gd name="connsiteX637" fmla="*/ 636111 w 705883"/>
                  <a:gd name="connsiteY637" fmla="*/ 349037 h 700593"/>
                  <a:gd name="connsiteX638" fmla="*/ 636840 w 705883"/>
                  <a:gd name="connsiteY638" fmla="*/ 346731 h 700593"/>
                  <a:gd name="connsiteX639" fmla="*/ 637563 w 705883"/>
                  <a:gd name="connsiteY639" fmla="*/ 344425 h 700593"/>
                  <a:gd name="connsiteX640" fmla="*/ 637739 w 705883"/>
                  <a:gd name="connsiteY640" fmla="*/ 343830 h 700593"/>
                  <a:gd name="connsiteX641" fmla="*/ 637860 w 705883"/>
                  <a:gd name="connsiteY641" fmla="*/ 343357 h 700593"/>
                  <a:gd name="connsiteX642" fmla="*/ 637989 w 705883"/>
                  <a:gd name="connsiteY642" fmla="*/ 342883 h 700593"/>
                  <a:gd name="connsiteX643" fmla="*/ 638469 w 705883"/>
                  <a:gd name="connsiteY643" fmla="*/ 340990 h 700593"/>
                  <a:gd name="connsiteX644" fmla="*/ 638908 w 705883"/>
                  <a:gd name="connsiteY644" fmla="*/ 339083 h 700593"/>
                  <a:gd name="connsiteX645" fmla="*/ 640914 w 705883"/>
                  <a:gd name="connsiteY645" fmla="*/ 322820 h 700593"/>
                  <a:gd name="connsiteX646" fmla="*/ 640772 w 705883"/>
                  <a:gd name="connsiteY646" fmla="*/ 314597 h 700593"/>
                  <a:gd name="connsiteX647" fmla="*/ 640610 w 705883"/>
                  <a:gd name="connsiteY647" fmla="*/ 312548 h 700593"/>
                  <a:gd name="connsiteX648" fmla="*/ 640394 w 705883"/>
                  <a:gd name="connsiteY648" fmla="*/ 310506 h 700593"/>
                  <a:gd name="connsiteX649" fmla="*/ 639887 w 705883"/>
                  <a:gd name="connsiteY649" fmla="*/ 306435 h 700593"/>
                  <a:gd name="connsiteX650" fmla="*/ 639191 w 705883"/>
                  <a:gd name="connsiteY650" fmla="*/ 302398 h 700593"/>
                  <a:gd name="connsiteX651" fmla="*/ 638745 w 705883"/>
                  <a:gd name="connsiteY651" fmla="*/ 300404 h 700593"/>
                  <a:gd name="connsiteX652" fmla="*/ 638259 w 705883"/>
                  <a:gd name="connsiteY652" fmla="*/ 298415 h 700593"/>
                  <a:gd name="connsiteX653" fmla="*/ 637779 w 705883"/>
                  <a:gd name="connsiteY653" fmla="*/ 296421 h 700593"/>
                  <a:gd name="connsiteX654" fmla="*/ 637185 w 705883"/>
                  <a:gd name="connsiteY654" fmla="*/ 294459 h 700593"/>
                  <a:gd name="connsiteX655" fmla="*/ 635955 w 705883"/>
                  <a:gd name="connsiteY655" fmla="*/ 290551 h 700593"/>
                  <a:gd name="connsiteX656" fmla="*/ 634469 w 705883"/>
                  <a:gd name="connsiteY656" fmla="*/ 286730 h 700593"/>
                  <a:gd name="connsiteX657" fmla="*/ 633733 w 705883"/>
                  <a:gd name="connsiteY657" fmla="*/ 284817 h 700593"/>
                  <a:gd name="connsiteX658" fmla="*/ 632848 w 705883"/>
                  <a:gd name="connsiteY658" fmla="*/ 282964 h 700593"/>
                  <a:gd name="connsiteX659" fmla="*/ 631091 w 705883"/>
                  <a:gd name="connsiteY659" fmla="*/ 279251 h 700593"/>
                  <a:gd name="connsiteX660" fmla="*/ 629098 w 705883"/>
                  <a:gd name="connsiteY660" fmla="*/ 275654 h 700593"/>
                  <a:gd name="connsiteX661" fmla="*/ 628268 w 705883"/>
                  <a:gd name="connsiteY661" fmla="*/ 274166 h 700593"/>
                  <a:gd name="connsiteX662" fmla="*/ 627342 w 705883"/>
                  <a:gd name="connsiteY662" fmla="*/ 272739 h 700593"/>
                  <a:gd name="connsiteX663" fmla="*/ 625511 w 705883"/>
                  <a:gd name="connsiteY663" fmla="*/ 269872 h 700593"/>
                  <a:gd name="connsiteX664" fmla="*/ 624532 w 705883"/>
                  <a:gd name="connsiteY664" fmla="*/ 268479 h 700593"/>
                  <a:gd name="connsiteX665" fmla="*/ 623518 w 705883"/>
                  <a:gd name="connsiteY665" fmla="*/ 267107 h 700593"/>
                  <a:gd name="connsiteX666" fmla="*/ 621485 w 705883"/>
                  <a:gd name="connsiteY666" fmla="*/ 264368 h 700593"/>
                  <a:gd name="connsiteX667" fmla="*/ 619289 w 705883"/>
                  <a:gd name="connsiteY667" fmla="*/ 261758 h 700593"/>
                  <a:gd name="connsiteX668" fmla="*/ 617033 w 705883"/>
                  <a:gd name="connsiteY668" fmla="*/ 259195 h 700593"/>
                  <a:gd name="connsiteX669" fmla="*/ 612216 w 705883"/>
                  <a:gd name="connsiteY669" fmla="*/ 254340 h 700593"/>
                  <a:gd name="connsiteX670" fmla="*/ 609710 w 705883"/>
                  <a:gd name="connsiteY670" fmla="*/ 252007 h 700593"/>
                  <a:gd name="connsiteX671" fmla="*/ 607061 w 705883"/>
                  <a:gd name="connsiteY671" fmla="*/ 249836 h 700593"/>
                  <a:gd name="connsiteX672" fmla="*/ 605737 w 705883"/>
                  <a:gd name="connsiteY672" fmla="*/ 248748 h 700593"/>
                  <a:gd name="connsiteX673" fmla="*/ 604386 w 705883"/>
                  <a:gd name="connsiteY673" fmla="*/ 247699 h 700593"/>
                  <a:gd name="connsiteX674" fmla="*/ 602792 w 705883"/>
                  <a:gd name="connsiteY674" fmla="*/ 246563 h 700593"/>
                  <a:gd name="connsiteX675" fmla="*/ 601177 w 705883"/>
                  <a:gd name="connsiteY675" fmla="*/ 245400 h 700593"/>
                  <a:gd name="connsiteX676" fmla="*/ 599502 w 705883"/>
                  <a:gd name="connsiteY676" fmla="*/ 244251 h 700593"/>
                  <a:gd name="connsiteX677" fmla="*/ 595908 w 705883"/>
                  <a:gd name="connsiteY677" fmla="*/ 242012 h 700593"/>
                  <a:gd name="connsiteX678" fmla="*/ 595178 w 705883"/>
                  <a:gd name="connsiteY678" fmla="*/ 241376 h 700593"/>
                  <a:gd name="connsiteX679" fmla="*/ 594543 w 705883"/>
                  <a:gd name="connsiteY679" fmla="*/ 240700 h 700593"/>
                  <a:gd name="connsiteX680" fmla="*/ 593273 w 705883"/>
                  <a:gd name="connsiteY680" fmla="*/ 239348 h 700593"/>
                  <a:gd name="connsiteX681" fmla="*/ 588199 w 705883"/>
                  <a:gd name="connsiteY681" fmla="*/ 233952 h 700593"/>
                  <a:gd name="connsiteX682" fmla="*/ 586929 w 705883"/>
                  <a:gd name="connsiteY682" fmla="*/ 232599 h 700593"/>
                  <a:gd name="connsiteX683" fmla="*/ 586490 w 705883"/>
                  <a:gd name="connsiteY683" fmla="*/ 231848 h 700593"/>
                  <a:gd name="connsiteX684" fmla="*/ 586186 w 705883"/>
                  <a:gd name="connsiteY684" fmla="*/ 231091 h 700593"/>
                  <a:gd name="connsiteX685" fmla="*/ 585896 w 705883"/>
                  <a:gd name="connsiteY685" fmla="*/ 230327 h 700593"/>
                  <a:gd name="connsiteX686" fmla="*/ 585653 w 705883"/>
                  <a:gd name="connsiteY686" fmla="*/ 229495 h 700593"/>
                  <a:gd name="connsiteX687" fmla="*/ 585409 w 705883"/>
                  <a:gd name="connsiteY687" fmla="*/ 228664 h 700593"/>
                  <a:gd name="connsiteX688" fmla="*/ 585227 w 705883"/>
                  <a:gd name="connsiteY688" fmla="*/ 227771 h 700593"/>
                  <a:gd name="connsiteX689" fmla="*/ 585146 w 705883"/>
                  <a:gd name="connsiteY689" fmla="*/ 219880 h 700593"/>
                  <a:gd name="connsiteX690" fmla="*/ 586146 w 705883"/>
                  <a:gd name="connsiteY690" fmla="*/ 212860 h 700593"/>
                  <a:gd name="connsiteX691" fmla="*/ 586281 w 705883"/>
                  <a:gd name="connsiteY691" fmla="*/ 211251 h 700593"/>
                  <a:gd name="connsiteX692" fmla="*/ 586335 w 705883"/>
                  <a:gd name="connsiteY692" fmla="*/ 210582 h 700593"/>
                  <a:gd name="connsiteX693" fmla="*/ 586355 w 705883"/>
                  <a:gd name="connsiteY693" fmla="*/ 210230 h 700593"/>
                  <a:gd name="connsiteX694" fmla="*/ 586436 w 705883"/>
                  <a:gd name="connsiteY694" fmla="*/ 208837 h 700593"/>
                  <a:gd name="connsiteX695" fmla="*/ 586484 w 705883"/>
                  <a:gd name="connsiteY695" fmla="*/ 203238 h 700593"/>
                  <a:gd name="connsiteX696" fmla="*/ 584558 w 705883"/>
                  <a:gd name="connsiteY696" fmla="*/ 187293 h 700593"/>
                  <a:gd name="connsiteX697" fmla="*/ 579465 w 705883"/>
                  <a:gd name="connsiteY697" fmla="*/ 172051 h 700593"/>
                  <a:gd name="connsiteX698" fmla="*/ 571439 w 705883"/>
                  <a:gd name="connsiteY698" fmla="*/ 157999 h 700593"/>
                  <a:gd name="connsiteX699" fmla="*/ 560819 w 705883"/>
                  <a:gd name="connsiteY699" fmla="*/ 145604 h 700593"/>
                  <a:gd name="connsiteX700" fmla="*/ 540342 w 705883"/>
                  <a:gd name="connsiteY700" fmla="*/ 130721 h 700593"/>
                  <a:gd name="connsiteX701" fmla="*/ 537512 w 705883"/>
                  <a:gd name="connsiteY701" fmla="*/ 129260 h 700593"/>
                  <a:gd name="connsiteX702" fmla="*/ 534627 w 705883"/>
                  <a:gd name="connsiteY702" fmla="*/ 127894 h 700593"/>
                  <a:gd name="connsiteX703" fmla="*/ 531695 w 705883"/>
                  <a:gd name="connsiteY703" fmla="*/ 126643 h 700593"/>
                  <a:gd name="connsiteX704" fmla="*/ 528520 w 705883"/>
                  <a:gd name="connsiteY704" fmla="*/ 125419 h 700593"/>
                  <a:gd name="connsiteX705" fmla="*/ 527716 w 705883"/>
                  <a:gd name="connsiteY705" fmla="*/ 125115 h 700593"/>
                  <a:gd name="connsiteX706" fmla="*/ 525953 w 705883"/>
                  <a:gd name="connsiteY706" fmla="*/ 124547 h 700593"/>
                  <a:gd name="connsiteX707" fmla="*/ 522237 w 705883"/>
                  <a:gd name="connsiteY707" fmla="*/ 123364 h 700593"/>
                  <a:gd name="connsiteX708" fmla="*/ 520379 w 705883"/>
                  <a:gd name="connsiteY708" fmla="*/ 122775 h 700593"/>
                  <a:gd name="connsiteX709" fmla="*/ 519447 w 705883"/>
                  <a:gd name="connsiteY709" fmla="*/ 122478 h 700593"/>
                  <a:gd name="connsiteX710" fmla="*/ 518994 w 705883"/>
                  <a:gd name="connsiteY710" fmla="*/ 122315 h 700593"/>
                  <a:gd name="connsiteX711" fmla="*/ 518623 w 705883"/>
                  <a:gd name="connsiteY711" fmla="*/ 122079 h 700593"/>
                  <a:gd name="connsiteX712" fmla="*/ 515630 w 705883"/>
                  <a:gd name="connsiteY712" fmla="*/ 120199 h 700593"/>
                  <a:gd name="connsiteX713" fmla="*/ 512637 w 705883"/>
                  <a:gd name="connsiteY713" fmla="*/ 118319 h 700593"/>
                  <a:gd name="connsiteX714" fmla="*/ 512266 w 705883"/>
                  <a:gd name="connsiteY714" fmla="*/ 118082 h 700593"/>
                  <a:gd name="connsiteX715" fmla="*/ 512077 w 705883"/>
                  <a:gd name="connsiteY715" fmla="*/ 117967 h 700593"/>
                  <a:gd name="connsiteX716" fmla="*/ 511915 w 705883"/>
                  <a:gd name="connsiteY716" fmla="*/ 117812 h 700593"/>
                  <a:gd name="connsiteX717" fmla="*/ 511428 w 705883"/>
                  <a:gd name="connsiteY717" fmla="*/ 117068 h 700593"/>
                  <a:gd name="connsiteX718" fmla="*/ 510455 w 705883"/>
                  <a:gd name="connsiteY718" fmla="*/ 115580 h 700593"/>
                  <a:gd name="connsiteX719" fmla="*/ 508503 w 705883"/>
                  <a:gd name="connsiteY719" fmla="*/ 112612 h 700593"/>
                  <a:gd name="connsiteX720" fmla="*/ 507530 w 705883"/>
                  <a:gd name="connsiteY720" fmla="*/ 111124 h 700593"/>
                  <a:gd name="connsiteX721" fmla="*/ 507071 w 705883"/>
                  <a:gd name="connsiteY721" fmla="*/ 110353 h 700593"/>
                  <a:gd name="connsiteX722" fmla="*/ 506747 w 705883"/>
                  <a:gd name="connsiteY722" fmla="*/ 109434 h 700593"/>
                  <a:gd name="connsiteX723" fmla="*/ 505206 w 705883"/>
                  <a:gd name="connsiteY723" fmla="*/ 105092 h 700593"/>
                  <a:gd name="connsiteX724" fmla="*/ 504436 w 705883"/>
                  <a:gd name="connsiteY724" fmla="*/ 102922 h 700593"/>
                  <a:gd name="connsiteX725" fmla="*/ 504051 w 705883"/>
                  <a:gd name="connsiteY725" fmla="*/ 101839 h 700593"/>
                  <a:gd name="connsiteX726" fmla="*/ 503963 w 705883"/>
                  <a:gd name="connsiteY726" fmla="*/ 101603 h 700593"/>
                  <a:gd name="connsiteX727" fmla="*/ 503916 w 705883"/>
                  <a:gd name="connsiteY727" fmla="*/ 101488 h 700593"/>
                  <a:gd name="connsiteX728" fmla="*/ 503821 w 705883"/>
                  <a:gd name="connsiteY728" fmla="*/ 101258 h 700593"/>
                  <a:gd name="connsiteX729" fmla="*/ 502294 w 705883"/>
                  <a:gd name="connsiteY729" fmla="*/ 97539 h 700593"/>
                  <a:gd name="connsiteX730" fmla="*/ 500666 w 705883"/>
                  <a:gd name="connsiteY730" fmla="*/ 93881 h 700593"/>
                  <a:gd name="connsiteX731" fmla="*/ 498930 w 705883"/>
                  <a:gd name="connsiteY731" fmla="*/ 90290 h 700593"/>
                  <a:gd name="connsiteX732" fmla="*/ 490127 w 705883"/>
                  <a:gd name="connsiteY732" fmla="*/ 75555 h 700593"/>
                  <a:gd name="connsiteX733" fmla="*/ 479426 w 705883"/>
                  <a:gd name="connsiteY733" fmla="*/ 62673 h 700593"/>
                  <a:gd name="connsiteX734" fmla="*/ 453309 w 705883"/>
                  <a:gd name="connsiteY734" fmla="*/ 44977 h 700593"/>
                  <a:gd name="connsiteX735" fmla="*/ 451532 w 705883"/>
                  <a:gd name="connsiteY735" fmla="*/ 44287 h 700593"/>
                  <a:gd name="connsiteX736" fmla="*/ 449728 w 705883"/>
                  <a:gd name="connsiteY736" fmla="*/ 43699 h 700593"/>
                  <a:gd name="connsiteX737" fmla="*/ 448830 w 705883"/>
                  <a:gd name="connsiteY737" fmla="*/ 43395 h 700593"/>
                  <a:gd name="connsiteX738" fmla="*/ 447925 w 705883"/>
                  <a:gd name="connsiteY738" fmla="*/ 43144 h 700593"/>
                  <a:gd name="connsiteX739" fmla="*/ 446108 w 705883"/>
                  <a:gd name="connsiteY739" fmla="*/ 42637 h 700593"/>
                  <a:gd name="connsiteX740" fmla="*/ 438750 w 705883"/>
                  <a:gd name="connsiteY740" fmla="*/ 41264 h 700593"/>
                  <a:gd name="connsiteX741" fmla="*/ 435035 w 705883"/>
                  <a:gd name="connsiteY741" fmla="*/ 40913 h 700593"/>
                  <a:gd name="connsiteX742" fmla="*/ 433170 w 705883"/>
                  <a:gd name="connsiteY742" fmla="*/ 40838 h 700593"/>
                  <a:gd name="connsiteX743" fmla="*/ 431272 w 705883"/>
                  <a:gd name="connsiteY743" fmla="*/ 40798 h 700593"/>
                  <a:gd name="connsiteX744" fmla="*/ 431272 w 705883"/>
                  <a:gd name="connsiteY744" fmla="*/ 27037 h 700593"/>
                  <a:gd name="connsiteX745" fmla="*/ 440487 w 705883"/>
                  <a:gd name="connsiteY745" fmla="*/ 27598 h 700593"/>
                  <a:gd name="connsiteX746" fmla="*/ 449553 w 705883"/>
                  <a:gd name="connsiteY746" fmla="*/ 29295 h 700593"/>
                  <a:gd name="connsiteX747" fmla="*/ 451782 w 705883"/>
                  <a:gd name="connsiteY747" fmla="*/ 29917 h 700593"/>
                  <a:gd name="connsiteX748" fmla="*/ 452897 w 705883"/>
                  <a:gd name="connsiteY748" fmla="*/ 30229 h 700593"/>
                  <a:gd name="connsiteX749" fmla="*/ 453998 w 705883"/>
                  <a:gd name="connsiteY749" fmla="*/ 30594 h 700593"/>
                  <a:gd name="connsiteX750" fmla="*/ 456200 w 705883"/>
                  <a:gd name="connsiteY750" fmla="*/ 31317 h 700593"/>
                  <a:gd name="connsiteX751" fmla="*/ 458369 w 705883"/>
                  <a:gd name="connsiteY751" fmla="*/ 32149 h 700593"/>
                  <a:gd name="connsiteX752" fmla="*/ 489256 w 705883"/>
                  <a:gd name="connsiteY752" fmla="*/ 52983 h 700593"/>
                  <a:gd name="connsiteX753" fmla="*/ 501423 w 705883"/>
                  <a:gd name="connsiteY753" fmla="*/ 67617 h 700593"/>
                  <a:gd name="connsiteX754" fmla="*/ 511259 w 705883"/>
                  <a:gd name="connsiteY754" fmla="*/ 84076 h 700593"/>
                  <a:gd name="connsiteX755" fmla="*/ 513185 w 705883"/>
                  <a:gd name="connsiteY755" fmla="*/ 88052 h 700593"/>
                  <a:gd name="connsiteX756" fmla="*/ 514988 w 705883"/>
                  <a:gd name="connsiteY756" fmla="*/ 92095 h 700593"/>
                  <a:gd name="connsiteX757" fmla="*/ 516671 w 705883"/>
                  <a:gd name="connsiteY757" fmla="*/ 96193 h 700593"/>
                  <a:gd name="connsiteX758" fmla="*/ 516887 w 705883"/>
                  <a:gd name="connsiteY758" fmla="*/ 96748 h 700593"/>
                  <a:gd name="connsiteX759" fmla="*/ 517150 w 705883"/>
                  <a:gd name="connsiteY759" fmla="*/ 97465 h 700593"/>
                  <a:gd name="connsiteX760" fmla="*/ 517670 w 705883"/>
                  <a:gd name="connsiteY760" fmla="*/ 98905 h 700593"/>
                  <a:gd name="connsiteX761" fmla="*/ 518717 w 705883"/>
                  <a:gd name="connsiteY761" fmla="*/ 101779 h 700593"/>
                  <a:gd name="connsiteX762" fmla="*/ 519724 w 705883"/>
                  <a:gd name="connsiteY762" fmla="*/ 104051 h 700593"/>
                  <a:gd name="connsiteX763" fmla="*/ 520778 w 705883"/>
                  <a:gd name="connsiteY763" fmla="*/ 106262 h 700593"/>
                  <a:gd name="connsiteX764" fmla="*/ 521305 w 705883"/>
                  <a:gd name="connsiteY764" fmla="*/ 107364 h 700593"/>
                  <a:gd name="connsiteX765" fmla="*/ 521569 w 705883"/>
                  <a:gd name="connsiteY765" fmla="*/ 107919 h 700593"/>
                  <a:gd name="connsiteX766" fmla="*/ 521818 w 705883"/>
                  <a:gd name="connsiteY766" fmla="*/ 108088 h 700593"/>
                  <a:gd name="connsiteX767" fmla="*/ 522095 w 705883"/>
                  <a:gd name="connsiteY767" fmla="*/ 108210 h 700593"/>
                  <a:gd name="connsiteX768" fmla="*/ 524325 w 705883"/>
                  <a:gd name="connsiteY768" fmla="*/ 109197 h 700593"/>
                  <a:gd name="connsiteX769" fmla="*/ 526554 w 705883"/>
                  <a:gd name="connsiteY769" fmla="*/ 110184 h 700593"/>
                  <a:gd name="connsiteX770" fmla="*/ 528972 w 705883"/>
                  <a:gd name="connsiteY770" fmla="*/ 111016 h 700593"/>
                  <a:gd name="connsiteX771" fmla="*/ 531425 w 705883"/>
                  <a:gd name="connsiteY771" fmla="*/ 111820 h 700593"/>
                  <a:gd name="connsiteX772" fmla="*/ 532621 w 705883"/>
                  <a:gd name="connsiteY772" fmla="*/ 112220 h 700593"/>
                  <a:gd name="connsiteX773" fmla="*/ 533492 w 705883"/>
                  <a:gd name="connsiteY773" fmla="*/ 112551 h 700593"/>
                  <a:gd name="connsiteX774" fmla="*/ 536964 w 705883"/>
                  <a:gd name="connsiteY774" fmla="*/ 113897 h 700593"/>
                  <a:gd name="connsiteX775" fmla="*/ 540329 w 705883"/>
                  <a:gd name="connsiteY775" fmla="*/ 115337 h 700593"/>
                  <a:gd name="connsiteX776" fmla="*/ 543632 w 705883"/>
                  <a:gd name="connsiteY776" fmla="*/ 116899 h 700593"/>
                  <a:gd name="connsiteX777" fmla="*/ 546882 w 705883"/>
                  <a:gd name="connsiteY777" fmla="*/ 118569 h 700593"/>
                  <a:gd name="connsiteX778" fmla="*/ 570432 w 705883"/>
                  <a:gd name="connsiteY778" fmla="*/ 135698 h 700593"/>
                  <a:gd name="connsiteX779" fmla="*/ 582721 w 705883"/>
                  <a:gd name="connsiteY779" fmla="*/ 150040 h 700593"/>
                  <a:gd name="connsiteX780" fmla="*/ 592064 w 705883"/>
                  <a:gd name="connsiteY780" fmla="*/ 166404 h 700593"/>
                  <a:gd name="connsiteX781" fmla="*/ 598022 w 705883"/>
                  <a:gd name="connsiteY781" fmla="*/ 184250 h 700593"/>
                  <a:gd name="connsiteX782" fmla="*/ 600279 w 705883"/>
                  <a:gd name="connsiteY782" fmla="*/ 202920 h 700593"/>
                  <a:gd name="connsiteX783" fmla="*/ 600218 w 705883"/>
                  <a:gd name="connsiteY783" fmla="*/ 209466 h 700593"/>
                  <a:gd name="connsiteX784" fmla="*/ 599975 w 705883"/>
                  <a:gd name="connsiteY784" fmla="*/ 213131 h 700593"/>
                  <a:gd name="connsiteX785" fmla="*/ 599414 w 705883"/>
                  <a:gd name="connsiteY785" fmla="*/ 217770 h 700593"/>
                  <a:gd name="connsiteX786" fmla="*/ 599056 w 705883"/>
                  <a:gd name="connsiteY786" fmla="*/ 223126 h 700593"/>
                  <a:gd name="connsiteX787" fmla="*/ 599083 w 705883"/>
                  <a:gd name="connsiteY787" fmla="*/ 224376 h 700593"/>
                  <a:gd name="connsiteX788" fmla="*/ 599137 w 705883"/>
                  <a:gd name="connsiteY788" fmla="*/ 225587 h 700593"/>
                  <a:gd name="connsiteX789" fmla="*/ 599171 w 705883"/>
                  <a:gd name="connsiteY789" fmla="*/ 226182 h 700593"/>
                  <a:gd name="connsiteX790" fmla="*/ 599205 w 705883"/>
                  <a:gd name="connsiteY790" fmla="*/ 226479 h 700593"/>
                  <a:gd name="connsiteX791" fmla="*/ 599434 w 705883"/>
                  <a:gd name="connsiteY791" fmla="*/ 226702 h 700593"/>
                  <a:gd name="connsiteX792" fmla="*/ 600441 w 705883"/>
                  <a:gd name="connsiteY792" fmla="*/ 227514 h 700593"/>
                  <a:gd name="connsiteX793" fmla="*/ 604474 w 705883"/>
                  <a:gd name="connsiteY793" fmla="*/ 230760 h 700593"/>
                  <a:gd name="connsiteX794" fmla="*/ 606521 w 705883"/>
                  <a:gd name="connsiteY794" fmla="*/ 232376 h 700593"/>
                  <a:gd name="connsiteX795" fmla="*/ 608831 w 705883"/>
                  <a:gd name="connsiteY795" fmla="*/ 233925 h 700593"/>
                  <a:gd name="connsiteX796" fmla="*/ 611047 w 705883"/>
                  <a:gd name="connsiteY796" fmla="*/ 235493 h 700593"/>
                  <a:gd name="connsiteX797" fmla="*/ 612709 w 705883"/>
                  <a:gd name="connsiteY797" fmla="*/ 236677 h 700593"/>
                  <a:gd name="connsiteX798" fmla="*/ 614256 w 705883"/>
                  <a:gd name="connsiteY798" fmla="*/ 237880 h 700593"/>
                  <a:gd name="connsiteX799" fmla="*/ 615776 w 705883"/>
                  <a:gd name="connsiteY799" fmla="*/ 239125 h 700593"/>
                  <a:gd name="connsiteX800" fmla="*/ 618810 w 705883"/>
                  <a:gd name="connsiteY800" fmla="*/ 241613 h 700593"/>
                  <a:gd name="connsiteX801" fmla="*/ 621687 w 705883"/>
                  <a:gd name="connsiteY801" fmla="*/ 244278 h 700593"/>
                  <a:gd name="connsiteX802" fmla="*/ 627207 w 705883"/>
                  <a:gd name="connsiteY802" fmla="*/ 249843 h 700593"/>
                  <a:gd name="connsiteX803" fmla="*/ 629794 w 705883"/>
                  <a:gd name="connsiteY803" fmla="*/ 252784 h 700593"/>
                  <a:gd name="connsiteX804" fmla="*/ 632314 w 705883"/>
                  <a:gd name="connsiteY804" fmla="*/ 255787 h 700593"/>
                  <a:gd name="connsiteX805" fmla="*/ 634652 w 705883"/>
                  <a:gd name="connsiteY805" fmla="*/ 258931 h 700593"/>
                  <a:gd name="connsiteX806" fmla="*/ 635813 w 705883"/>
                  <a:gd name="connsiteY806" fmla="*/ 260507 h 700593"/>
                  <a:gd name="connsiteX807" fmla="*/ 636942 w 705883"/>
                  <a:gd name="connsiteY807" fmla="*/ 262109 h 700593"/>
                  <a:gd name="connsiteX808" fmla="*/ 639050 w 705883"/>
                  <a:gd name="connsiteY808" fmla="*/ 265409 h 700593"/>
                  <a:gd name="connsiteX809" fmla="*/ 640110 w 705883"/>
                  <a:gd name="connsiteY809" fmla="*/ 267059 h 700593"/>
                  <a:gd name="connsiteX810" fmla="*/ 641069 w 705883"/>
                  <a:gd name="connsiteY810" fmla="*/ 268763 h 700593"/>
                  <a:gd name="connsiteX811" fmla="*/ 643360 w 705883"/>
                  <a:gd name="connsiteY811" fmla="*/ 272908 h 700593"/>
                  <a:gd name="connsiteX812" fmla="*/ 645393 w 705883"/>
                  <a:gd name="connsiteY812" fmla="*/ 277189 h 700593"/>
                  <a:gd name="connsiteX813" fmla="*/ 646400 w 705883"/>
                  <a:gd name="connsiteY813" fmla="*/ 279333 h 700593"/>
                  <a:gd name="connsiteX814" fmla="*/ 647258 w 705883"/>
                  <a:gd name="connsiteY814" fmla="*/ 281537 h 700593"/>
                  <a:gd name="connsiteX815" fmla="*/ 648967 w 705883"/>
                  <a:gd name="connsiteY815" fmla="*/ 285953 h 700593"/>
                  <a:gd name="connsiteX816" fmla="*/ 650392 w 705883"/>
                  <a:gd name="connsiteY816" fmla="*/ 290470 h 700593"/>
                  <a:gd name="connsiteX817" fmla="*/ 651074 w 705883"/>
                  <a:gd name="connsiteY817" fmla="*/ 292735 h 700593"/>
                  <a:gd name="connsiteX818" fmla="*/ 651635 w 705883"/>
                  <a:gd name="connsiteY818" fmla="*/ 295034 h 700593"/>
                  <a:gd name="connsiteX819" fmla="*/ 652196 w 705883"/>
                  <a:gd name="connsiteY819" fmla="*/ 297333 h 700593"/>
                  <a:gd name="connsiteX820" fmla="*/ 652709 w 705883"/>
                  <a:gd name="connsiteY820" fmla="*/ 299646 h 700593"/>
                  <a:gd name="connsiteX821" fmla="*/ 653513 w 705883"/>
                  <a:gd name="connsiteY821" fmla="*/ 304312 h 700593"/>
                  <a:gd name="connsiteX822" fmla="*/ 654101 w 705883"/>
                  <a:gd name="connsiteY822" fmla="*/ 309012 h 700593"/>
                  <a:gd name="connsiteX823" fmla="*/ 654344 w 705883"/>
                  <a:gd name="connsiteY823" fmla="*/ 311365 h 700593"/>
                  <a:gd name="connsiteX824" fmla="*/ 654527 w 705883"/>
                  <a:gd name="connsiteY824" fmla="*/ 313725 h 700593"/>
                  <a:gd name="connsiteX825" fmla="*/ 654689 w 705883"/>
                  <a:gd name="connsiteY825" fmla="*/ 323199 h 700593"/>
                  <a:gd name="connsiteX826" fmla="*/ 652371 w 705883"/>
                  <a:gd name="connsiteY826" fmla="*/ 341977 h 700593"/>
                  <a:gd name="connsiteX827" fmla="*/ 651865 w 705883"/>
                  <a:gd name="connsiteY827" fmla="*/ 344181 h 700593"/>
                  <a:gd name="connsiteX828" fmla="*/ 651311 w 705883"/>
                  <a:gd name="connsiteY828" fmla="*/ 346372 h 700593"/>
                  <a:gd name="connsiteX829" fmla="*/ 650966 w 705883"/>
                  <a:gd name="connsiteY829" fmla="*/ 347657 h 700593"/>
                  <a:gd name="connsiteX830" fmla="*/ 650507 w 705883"/>
                  <a:gd name="connsiteY830" fmla="*/ 349192 h 700593"/>
                  <a:gd name="connsiteX831" fmla="*/ 649534 w 705883"/>
                  <a:gd name="connsiteY831" fmla="*/ 352249 h 700593"/>
                  <a:gd name="connsiteX832" fmla="*/ 649095 w 705883"/>
                  <a:gd name="connsiteY832" fmla="*/ 353655 h 700593"/>
                  <a:gd name="connsiteX833" fmla="*/ 648751 w 705883"/>
                  <a:gd name="connsiteY833" fmla="*/ 355041 h 700593"/>
                  <a:gd name="connsiteX834" fmla="*/ 648183 w 705883"/>
                  <a:gd name="connsiteY834" fmla="*/ 357760 h 700593"/>
                  <a:gd name="connsiteX835" fmla="*/ 647980 w 705883"/>
                  <a:gd name="connsiteY835" fmla="*/ 359072 h 700593"/>
                  <a:gd name="connsiteX836" fmla="*/ 647879 w 705883"/>
                  <a:gd name="connsiteY836" fmla="*/ 359727 h 700593"/>
                  <a:gd name="connsiteX837" fmla="*/ 648007 w 705883"/>
                  <a:gd name="connsiteY837" fmla="*/ 360039 h 700593"/>
                  <a:gd name="connsiteX838" fmla="*/ 648197 w 705883"/>
                  <a:gd name="connsiteY838" fmla="*/ 360330 h 700593"/>
                  <a:gd name="connsiteX839" fmla="*/ 649730 w 705883"/>
                  <a:gd name="connsiteY839" fmla="*/ 362635 h 700593"/>
                  <a:gd name="connsiteX840" fmla="*/ 651264 w 705883"/>
                  <a:gd name="connsiteY840" fmla="*/ 364941 h 700593"/>
                  <a:gd name="connsiteX841" fmla="*/ 651649 w 705883"/>
                  <a:gd name="connsiteY841" fmla="*/ 365516 h 700593"/>
                  <a:gd name="connsiteX842" fmla="*/ 652101 w 705883"/>
                  <a:gd name="connsiteY842" fmla="*/ 366077 h 700593"/>
                  <a:gd name="connsiteX843" fmla="*/ 653014 w 705883"/>
                  <a:gd name="connsiteY843" fmla="*/ 367193 h 700593"/>
                  <a:gd name="connsiteX844" fmla="*/ 654837 w 705883"/>
                  <a:gd name="connsiteY844" fmla="*/ 369424 h 700593"/>
                  <a:gd name="connsiteX845" fmla="*/ 656466 w 705883"/>
                  <a:gd name="connsiteY845" fmla="*/ 371480 h 700593"/>
                  <a:gd name="connsiteX846" fmla="*/ 665525 w 705883"/>
                  <a:gd name="connsiteY846" fmla="*/ 385579 h 700593"/>
                  <a:gd name="connsiteX847" fmla="*/ 676881 w 705883"/>
                  <a:gd name="connsiteY847" fmla="*/ 416949 h 700593"/>
                  <a:gd name="connsiteX848" fmla="*/ 676956 w 705883"/>
                  <a:gd name="connsiteY848" fmla="*/ 416929 h 700593"/>
                  <a:gd name="connsiteX849" fmla="*/ 678942 w 705883"/>
                  <a:gd name="connsiteY849" fmla="*/ 435815 h 700593"/>
                  <a:gd name="connsiteX850" fmla="*/ 677712 w 705883"/>
                  <a:gd name="connsiteY850" fmla="*/ 454769 h 700593"/>
                  <a:gd name="connsiteX851" fmla="*/ 673172 w 705883"/>
                  <a:gd name="connsiteY851" fmla="*/ 473203 h 700593"/>
                  <a:gd name="connsiteX852" fmla="*/ 669740 w 705883"/>
                  <a:gd name="connsiteY852" fmla="*/ 482068 h 700593"/>
                  <a:gd name="connsiteX853" fmla="*/ 667727 w 705883"/>
                  <a:gd name="connsiteY853" fmla="*/ 486376 h 700593"/>
                  <a:gd name="connsiteX854" fmla="*/ 665532 w 705883"/>
                  <a:gd name="connsiteY854" fmla="*/ 490595 h 700593"/>
                  <a:gd name="connsiteX855" fmla="*/ 655054 w 705883"/>
                  <a:gd name="connsiteY855" fmla="*/ 506480 h 700593"/>
                  <a:gd name="connsiteX856" fmla="*/ 642069 w 705883"/>
                  <a:gd name="connsiteY856" fmla="*/ 520430 h 700593"/>
                  <a:gd name="connsiteX857" fmla="*/ 627004 w 705883"/>
                  <a:gd name="connsiteY857" fmla="*/ 532142 h 700593"/>
                  <a:gd name="connsiteX858" fmla="*/ 625005 w 705883"/>
                  <a:gd name="connsiteY858" fmla="*/ 533447 h 700593"/>
                  <a:gd name="connsiteX859" fmla="*/ 622964 w 705883"/>
                  <a:gd name="connsiteY859" fmla="*/ 534685 h 700593"/>
                  <a:gd name="connsiteX860" fmla="*/ 620910 w 705883"/>
                  <a:gd name="connsiteY860" fmla="*/ 535908 h 700593"/>
                  <a:gd name="connsiteX861" fmla="*/ 618357 w 705883"/>
                  <a:gd name="connsiteY861" fmla="*/ 537328 h 700593"/>
                  <a:gd name="connsiteX862" fmla="*/ 612452 w 705883"/>
                  <a:gd name="connsiteY862" fmla="*/ 540446 h 700593"/>
                  <a:gd name="connsiteX863" fmla="*/ 611716 w 705883"/>
                  <a:gd name="connsiteY863" fmla="*/ 540831 h 700593"/>
                  <a:gd name="connsiteX864" fmla="*/ 611094 w 705883"/>
                  <a:gd name="connsiteY864" fmla="*/ 541271 h 700593"/>
                  <a:gd name="connsiteX865" fmla="*/ 609851 w 705883"/>
                  <a:gd name="connsiteY865" fmla="*/ 542150 h 700593"/>
                  <a:gd name="connsiteX866" fmla="*/ 607365 w 705883"/>
                  <a:gd name="connsiteY866" fmla="*/ 543908 h 700593"/>
                  <a:gd name="connsiteX867" fmla="*/ 607223 w 705883"/>
                  <a:gd name="connsiteY867" fmla="*/ 544401 h 700593"/>
                  <a:gd name="connsiteX868" fmla="*/ 607156 w 705883"/>
                  <a:gd name="connsiteY868" fmla="*/ 544922 h 700593"/>
                  <a:gd name="connsiteX869" fmla="*/ 607021 w 705883"/>
                  <a:gd name="connsiteY869" fmla="*/ 545964 h 700593"/>
                  <a:gd name="connsiteX870" fmla="*/ 606750 w 705883"/>
                  <a:gd name="connsiteY870" fmla="*/ 548053 h 700593"/>
                  <a:gd name="connsiteX871" fmla="*/ 606480 w 705883"/>
                  <a:gd name="connsiteY871" fmla="*/ 550143 h 700593"/>
                  <a:gd name="connsiteX872" fmla="*/ 606413 w 705883"/>
                  <a:gd name="connsiteY872" fmla="*/ 550663 h 700593"/>
                  <a:gd name="connsiteX873" fmla="*/ 606399 w 705883"/>
                  <a:gd name="connsiteY873" fmla="*/ 551231 h 700593"/>
                  <a:gd name="connsiteX874" fmla="*/ 606372 w 705883"/>
                  <a:gd name="connsiteY874" fmla="*/ 552374 h 700593"/>
                  <a:gd name="connsiteX875" fmla="*/ 606278 w 705883"/>
                  <a:gd name="connsiteY875" fmla="*/ 558318 h 700593"/>
                  <a:gd name="connsiteX876" fmla="*/ 606264 w 705883"/>
                  <a:gd name="connsiteY876" fmla="*/ 559062 h 700593"/>
                  <a:gd name="connsiteX877" fmla="*/ 606224 w 705883"/>
                  <a:gd name="connsiteY877" fmla="*/ 559630 h 700593"/>
                  <a:gd name="connsiteX878" fmla="*/ 606136 w 705883"/>
                  <a:gd name="connsiteY878" fmla="*/ 560719 h 700593"/>
                  <a:gd name="connsiteX879" fmla="*/ 605960 w 705883"/>
                  <a:gd name="connsiteY879" fmla="*/ 562890 h 700593"/>
                  <a:gd name="connsiteX880" fmla="*/ 605785 w 705883"/>
                  <a:gd name="connsiteY880" fmla="*/ 565060 h 700593"/>
                  <a:gd name="connsiteX881" fmla="*/ 605501 w 705883"/>
                  <a:gd name="connsiteY881" fmla="*/ 567217 h 700593"/>
                  <a:gd name="connsiteX882" fmla="*/ 604899 w 705883"/>
                  <a:gd name="connsiteY882" fmla="*/ 571531 h 700593"/>
                  <a:gd name="connsiteX883" fmla="*/ 600731 w 705883"/>
                  <a:gd name="connsiteY883" fmla="*/ 588430 h 700593"/>
                  <a:gd name="connsiteX884" fmla="*/ 594016 w 705883"/>
                  <a:gd name="connsiteY884" fmla="*/ 604503 h 700593"/>
                  <a:gd name="connsiteX885" fmla="*/ 591942 w 705883"/>
                  <a:gd name="connsiteY885" fmla="*/ 608344 h 700593"/>
                  <a:gd name="connsiteX886" fmla="*/ 590895 w 705883"/>
                  <a:gd name="connsiteY886" fmla="*/ 610258 h 700593"/>
                  <a:gd name="connsiteX887" fmla="*/ 589747 w 705883"/>
                  <a:gd name="connsiteY887" fmla="*/ 612118 h 700593"/>
                  <a:gd name="connsiteX888" fmla="*/ 587430 w 705883"/>
                  <a:gd name="connsiteY888" fmla="*/ 615816 h 700593"/>
                  <a:gd name="connsiteX889" fmla="*/ 584957 w 705883"/>
                  <a:gd name="connsiteY889" fmla="*/ 619421 h 700593"/>
                  <a:gd name="connsiteX890" fmla="*/ 572702 w 705883"/>
                  <a:gd name="connsiteY890" fmla="*/ 634074 h 700593"/>
                  <a:gd name="connsiteX891" fmla="*/ 558306 w 705883"/>
                  <a:gd name="connsiteY891" fmla="*/ 646686 h 700593"/>
                  <a:gd name="connsiteX892" fmla="*/ 542187 w 705883"/>
                  <a:gd name="connsiteY892" fmla="*/ 657039 h 700593"/>
                  <a:gd name="connsiteX893" fmla="*/ 540072 w 705883"/>
                  <a:gd name="connsiteY893" fmla="*/ 658175 h 700593"/>
                  <a:gd name="connsiteX894" fmla="*/ 537937 w 705883"/>
                  <a:gd name="connsiteY894" fmla="*/ 659270 h 700593"/>
                  <a:gd name="connsiteX895" fmla="*/ 533607 w 705883"/>
                  <a:gd name="connsiteY895" fmla="*/ 661339 h 700593"/>
                  <a:gd name="connsiteX896" fmla="*/ 529189 w 705883"/>
                  <a:gd name="connsiteY896" fmla="*/ 663219 h 700593"/>
                  <a:gd name="connsiteX897" fmla="*/ 524717 w 705883"/>
                  <a:gd name="connsiteY897" fmla="*/ 664957 h 700593"/>
                  <a:gd name="connsiteX898" fmla="*/ 515610 w 705883"/>
                  <a:gd name="connsiteY898" fmla="*/ 668000 h 700593"/>
                  <a:gd name="connsiteX899" fmla="*/ 506287 w 705883"/>
                  <a:gd name="connsiteY899" fmla="*/ 670313 h 700593"/>
                  <a:gd name="connsiteX900" fmla="*/ 496836 w 705883"/>
                  <a:gd name="connsiteY900" fmla="*/ 672044 h 700593"/>
                  <a:gd name="connsiteX901" fmla="*/ 487270 w 705883"/>
                  <a:gd name="connsiteY901" fmla="*/ 673038 h 700593"/>
                  <a:gd name="connsiteX902" fmla="*/ 484871 w 705883"/>
                  <a:gd name="connsiteY902" fmla="*/ 673207 h 700593"/>
                  <a:gd name="connsiteX903" fmla="*/ 483669 w 705883"/>
                  <a:gd name="connsiteY903" fmla="*/ 673295 h 700593"/>
                  <a:gd name="connsiteX904" fmla="*/ 482467 w 705883"/>
                  <a:gd name="connsiteY904" fmla="*/ 673322 h 700593"/>
                  <a:gd name="connsiteX905" fmla="*/ 477656 w 705883"/>
                  <a:gd name="connsiteY905" fmla="*/ 673437 h 700593"/>
                  <a:gd name="connsiteX906" fmla="*/ 472792 w 705883"/>
                  <a:gd name="connsiteY906" fmla="*/ 673396 h 700593"/>
                  <a:gd name="connsiteX907" fmla="*/ 467928 w 705883"/>
                  <a:gd name="connsiteY907" fmla="*/ 673227 h 700593"/>
                  <a:gd name="connsiteX908" fmla="*/ 448614 w 705883"/>
                  <a:gd name="connsiteY908" fmla="*/ 671266 h 700593"/>
                  <a:gd name="connsiteX909" fmla="*/ 411721 w 705883"/>
                  <a:gd name="connsiteY909" fmla="*/ 660487 h 700593"/>
                  <a:gd name="connsiteX910" fmla="*/ 380138 w 705883"/>
                  <a:gd name="connsiteY910" fmla="*/ 639565 h 700593"/>
                  <a:gd name="connsiteX911" fmla="*/ 378362 w 705883"/>
                  <a:gd name="connsiteY911" fmla="*/ 637861 h 700593"/>
                  <a:gd name="connsiteX912" fmla="*/ 376652 w 705883"/>
                  <a:gd name="connsiteY912" fmla="*/ 636090 h 700593"/>
                  <a:gd name="connsiteX913" fmla="*/ 373336 w 705883"/>
                  <a:gd name="connsiteY913" fmla="*/ 632458 h 700593"/>
                  <a:gd name="connsiteX914" fmla="*/ 372727 w 705883"/>
                  <a:gd name="connsiteY914" fmla="*/ 631755 h 700593"/>
                  <a:gd name="connsiteX915" fmla="*/ 372187 w 705883"/>
                  <a:gd name="connsiteY915" fmla="*/ 631072 h 700593"/>
                  <a:gd name="connsiteX916" fmla="*/ 371106 w 705883"/>
                  <a:gd name="connsiteY916" fmla="*/ 629693 h 700593"/>
                  <a:gd name="connsiteX917" fmla="*/ 368951 w 705883"/>
                  <a:gd name="connsiteY917" fmla="*/ 626927 h 700593"/>
                  <a:gd name="connsiteX918" fmla="*/ 366951 w 705883"/>
                  <a:gd name="connsiteY918" fmla="*/ 623918 h 700593"/>
                  <a:gd name="connsiteX919" fmla="*/ 364985 w 705883"/>
                  <a:gd name="connsiteY919" fmla="*/ 620848 h 700593"/>
                  <a:gd name="connsiteX920" fmla="*/ 363540 w 705883"/>
                  <a:gd name="connsiteY920" fmla="*/ 618812 h 700593"/>
                  <a:gd name="connsiteX921" fmla="*/ 362817 w 705883"/>
                  <a:gd name="connsiteY921" fmla="*/ 617791 h 700593"/>
                  <a:gd name="connsiteX922" fmla="*/ 362459 w 705883"/>
                  <a:gd name="connsiteY922" fmla="*/ 617284 h 700593"/>
                  <a:gd name="connsiteX923" fmla="*/ 362101 w 705883"/>
                  <a:gd name="connsiteY923" fmla="*/ 616818 h 700593"/>
                  <a:gd name="connsiteX924" fmla="*/ 359250 w 705883"/>
                  <a:gd name="connsiteY924" fmla="*/ 613659 h 700593"/>
                  <a:gd name="connsiteX925" fmla="*/ 357939 w 705883"/>
                  <a:gd name="connsiteY925" fmla="*/ 612273 h 700593"/>
                  <a:gd name="connsiteX926" fmla="*/ 356683 w 705883"/>
                  <a:gd name="connsiteY926" fmla="*/ 610975 h 700593"/>
                  <a:gd name="connsiteX927" fmla="*/ 356054 w 705883"/>
                  <a:gd name="connsiteY927" fmla="*/ 610326 h 700593"/>
                  <a:gd name="connsiteX928" fmla="*/ 355744 w 705883"/>
                  <a:gd name="connsiteY928" fmla="*/ 610001 h 700593"/>
                  <a:gd name="connsiteX929" fmla="*/ 355480 w 705883"/>
                  <a:gd name="connsiteY929" fmla="*/ 609710 h 700593"/>
                  <a:gd name="connsiteX930" fmla="*/ 354413 w 705883"/>
                  <a:gd name="connsiteY930" fmla="*/ 608547 h 700593"/>
                  <a:gd name="connsiteX931" fmla="*/ 353345 w 705883"/>
                  <a:gd name="connsiteY931" fmla="*/ 607384 h 700593"/>
                  <a:gd name="connsiteX932" fmla="*/ 353210 w 705883"/>
                  <a:gd name="connsiteY932" fmla="*/ 607236 h 700593"/>
                  <a:gd name="connsiteX933" fmla="*/ 353021 w 705883"/>
                  <a:gd name="connsiteY933" fmla="*/ 607134 h 700593"/>
                  <a:gd name="connsiteX934" fmla="*/ 352839 w 705883"/>
                  <a:gd name="connsiteY934" fmla="*/ 607242 h 700593"/>
                  <a:gd name="connsiteX935" fmla="*/ 352704 w 705883"/>
                  <a:gd name="connsiteY935" fmla="*/ 607391 h 700593"/>
                  <a:gd name="connsiteX936" fmla="*/ 352170 w 705883"/>
                  <a:gd name="connsiteY936" fmla="*/ 607973 h 700593"/>
                  <a:gd name="connsiteX937" fmla="*/ 351103 w 705883"/>
                  <a:gd name="connsiteY937" fmla="*/ 609136 h 700593"/>
                  <a:gd name="connsiteX938" fmla="*/ 350569 w 705883"/>
                  <a:gd name="connsiteY938" fmla="*/ 609717 h 700593"/>
                  <a:gd name="connsiteX939" fmla="*/ 350305 w 705883"/>
                  <a:gd name="connsiteY939" fmla="*/ 610008 h 700593"/>
                  <a:gd name="connsiteX940" fmla="*/ 349995 w 705883"/>
                  <a:gd name="connsiteY940" fmla="*/ 610332 h 700593"/>
                  <a:gd name="connsiteX941" fmla="*/ 347475 w 705883"/>
                  <a:gd name="connsiteY941" fmla="*/ 612922 h 700593"/>
                  <a:gd name="connsiteX942" fmla="*/ 346792 w 705883"/>
                  <a:gd name="connsiteY942" fmla="*/ 613659 h 700593"/>
                  <a:gd name="connsiteX943" fmla="*/ 346083 w 705883"/>
                  <a:gd name="connsiteY943" fmla="*/ 614451 h 700593"/>
                  <a:gd name="connsiteX944" fmla="*/ 344658 w 705883"/>
                  <a:gd name="connsiteY944" fmla="*/ 616033 h 700593"/>
                  <a:gd name="connsiteX945" fmla="*/ 343948 w 705883"/>
                  <a:gd name="connsiteY945" fmla="*/ 616824 h 700593"/>
                  <a:gd name="connsiteX946" fmla="*/ 343590 w 705883"/>
                  <a:gd name="connsiteY946" fmla="*/ 617298 h 700593"/>
                  <a:gd name="connsiteX947" fmla="*/ 343232 w 705883"/>
                  <a:gd name="connsiteY947" fmla="*/ 617818 h 700593"/>
                  <a:gd name="connsiteX948" fmla="*/ 341807 w 705883"/>
                  <a:gd name="connsiteY948" fmla="*/ 619901 h 700593"/>
                  <a:gd name="connsiteX949" fmla="*/ 340381 w 705883"/>
                  <a:gd name="connsiteY949" fmla="*/ 621984 h 700593"/>
                  <a:gd name="connsiteX950" fmla="*/ 338956 w 705883"/>
                  <a:gd name="connsiteY950" fmla="*/ 624127 h 700593"/>
                  <a:gd name="connsiteX951" fmla="*/ 332950 w 705883"/>
                  <a:gd name="connsiteY951" fmla="*/ 632194 h 700593"/>
                  <a:gd name="connsiteX952" fmla="*/ 330525 w 705883"/>
                  <a:gd name="connsiteY952" fmla="*/ 634920 h 700593"/>
                  <a:gd name="connsiteX953" fmla="*/ 328099 w 705883"/>
                  <a:gd name="connsiteY953" fmla="*/ 637442 h 700593"/>
                  <a:gd name="connsiteX954" fmla="*/ 325586 w 705883"/>
                  <a:gd name="connsiteY954" fmla="*/ 639883 h 700593"/>
                  <a:gd name="connsiteX955" fmla="*/ 322992 w 705883"/>
                  <a:gd name="connsiteY955" fmla="*/ 642243 h 700593"/>
                  <a:gd name="connsiteX956" fmla="*/ 307704 w 705883"/>
                  <a:gd name="connsiteY956" fmla="*/ 653482 h 700593"/>
                  <a:gd name="connsiteX957" fmla="*/ 290646 w 705883"/>
                  <a:gd name="connsiteY957" fmla="*/ 662083 h 700593"/>
                  <a:gd name="connsiteX958" fmla="*/ 253428 w 705883"/>
                  <a:gd name="connsiteY958" fmla="*/ 671875 h 700593"/>
                  <a:gd name="connsiteX959" fmla="*/ 214779 w 705883"/>
                  <a:gd name="connsiteY959" fmla="*/ 672727 h 700593"/>
                  <a:gd name="connsiteX960" fmla="*/ 210003 w 705883"/>
                  <a:gd name="connsiteY960" fmla="*/ 672159 h 700593"/>
                  <a:gd name="connsiteX961" fmla="*/ 205261 w 705883"/>
                  <a:gd name="connsiteY961" fmla="*/ 671401 h 700593"/>
                  <a:gd name="connsiteX962" fmla="*/ 202889 w 705883"/>
                  <a:gd name="connsiteY962" fmla="*/ 671009 h 700593"/>
                  <a:gd name="connsiteX963" fmla="*/ 200538 w 705883"/>
                  <a:gd name="connsiteY963" fmla="*/ 670502 h 700593"/>
                  <a:gd name="connsiteX964" fmla="*/ 195850 w 705883"/>
                  <a:gd name="connsiteY964" fmla="*/ 669454 h 700593"/>
                  <a:gd name="connsiteX965" fmla="*/ 177589 w 705883"/>
                  <a:gd name="connsiteY965" fmla="*/ 663550 h 700593"/>
                  <a:gd name="connsiteX966" fmla="*/ 144595 w 705883"/>
                  <a:gd name="connsiteY966" fmla="*/ 644245 h 700593"/>
                  <a:gd name="connsiteX967" fmla="*/ 142730 w 705883"/>
                  <a:gd name="connsiteY967" fmla="*/ 642737 h 700593"/>
                  <a:gd name="connsiteX968" fmla="*/ 141798 w 705883"/>
                  <a:gd name="connsiteY968" fmla="*/ 641979 h 700593"/>
                  <a:gd name="connsiteX969" fmla="*/ 140906 w 705883"/>
                  <a:gd name="connsiteY969" fmla="*/ 641182 h 700593"/>
                  <a:gd name="connsiteX970" fmla="*/ 137332 w 705883"/>
                  <a:gd name="connsiteY970" fmla="*/ 637997 h 700593"/>
                  <a:gd name="connsiteX971" fmla="*/ 133914 w 705883"/>
                  <a:gd name="connsiteY971" fmla="*/ 634642 h 700593"/>
                  <a:gd name="connsiteX972" fmla="*/ 133063 w 705883"/>
                  <a:gd name="connsiteY972" fmla="*/ 633804 h 700593"/>
                  <a:gd name="connsiteX973" fmla="*/ 132252 w 705883"/>
                  <a:gd name="connsiteY973" fmla="*/ 632925 h 700593"/>
                  <a:gd name="connsiteX974" fmla="*/ 130624 w 705883"/>
                  <a:gd name="connsiteY974" fmla="*/ 631173 h 700593"/>
                  <a:gd name="connsiteX975" fmla="*/ 128996 w 705883"/>
                  <a:gd name="connsiteY975" fmla="*/ 629422 h 700593"/>
                  <a:gd name="connsiteX976" fmla="*/ 127456 w 705883"/>
                  <a:gd name="connsiteY976" fmla="*/ 627589 h 700593"/>
                  <a:gd name="connsiteX977" fmla="*/ 125915 w 705883"/>
                  <a:gd name="connsiteY977" fmla="*/ 625757 h 700593"/>
                  <a:gd name="connsiteX978" fmla="*/ 125145 w 705883"/>
                  <a:gd name="connsiteY978" fmla="*/ 624844 h 700593"/>
                  <a:gd name="connsiteX979" fmla="*/ 124422 w 705883"/>
                  <a:gd name="connsiteY979" fmla="*/ 623891 h 700593"/>
                  <a:gd name="connsiteX980" fmla="*/ 121531 w 705883"/>
                  <a:gd name="connsiteY980" fmla="*/ 620083 h 700593"/>
                  <a:gd name="connsiteX981" fmla="*/ 118829 w 705883"/>
                  <a:gd name="connsiteY981" fmla="*/ 616148 h 700593"/>
                  <a:gd name="connsiteX982" fmla="*/ 110728 w 705883"/>
                  <a:gd name="connsiteY982" fmla="*/ 601832 h 700593"/>
                  <a:gd name="connsiteX983" fmla="*/ 109830 w 705883"/>
                  <a:gd name="connsiteY983" fmla="*/ 599980 h 700593"/>
                  <a:gd name="connsiteX984" fmla="*/ 109019 w 705883"/>
                  <a:gd name="connsiteY984" fmla="*/ 598093 h 700593"/>
                  <a:gd name="connsiteX985" fmla="*/ 107418 w 705883"/>
                  <a:gd name="connsiteY985" fmla="*/ 594306 h 700593"/>
                  <a:gd name="connsiteX986" fmla="*/ 106020 w 705883"/>
                  <a:gd name="connsiteY986" fmla="*/ 590445 h 700593"/>
                  <a:gd name="connsiteX987" fmla="*/ 105331 w 705883"/>
                  <a:gd name="connsiteY987" fmla="*/ 588511 h 700593"/>
                  <a:gd name="connsiteX988" fmla="*/ 104736 w 705883"/>
                  <a:gd name="connsiteY988" fmla="*/ 586543 h 700593"/>
                  <a:gd name="connsiteX989" fmla="*/ 100993 w 705883"/>
                  <a:gd name="connsiteY989" fmla="*/ 570564 h 700593"/>
                  <a:gd name="connsiteX990" fmla="*/ 100041 w 705883"/>
                  <a:gd name="connsiteY990" fmla="*/ 562409 h 700593"/>
                  <a:gd name="connsiteX991" fmla="*/ 99872 w 705883"/>
                  <a:gd name="connsiteY991" fmla="*/ 560360 h 700593"/>
                  <a:gd name="connsiteX992" fmla="*/ 99784 w 705883"/>
                  <a:gd name="connsiteY992" fmla="*/ 559339 h 700593"/>
                  <a:gd name="connsiteX993" fmla="*/ 99764 w 705883"/>
                  <a:gd name="connsiteY993" fmla="*/ 558697 h 700593"/>
                  <a:gd name="connsiteX994" fmla="*/ 99751 w 705883"/>
                  <a:gd name="connsiteY994" fmla="*/ 557994 h 700593"/>
                  <a:gd name="connsiteX995" fmla="*/ 99656 w 705883"/>
                  <a:gd name="connsiteY995" fmla="*/ 552388 h 700593"/>
                  <a:gd name="connsiteX996" fmla="*/ 99602 w 705883"/>
                  <a:gd name="connsiteY996" fmla="*/ 550555 h 700593"/>
                  <a:gd name="connsiteX997" fmla="*/ 99379 w 705883"/>
                  <a:gd name="connsiteY997" fmla="*/ 548871 h 700593"/>
                  <a:gd name="connsiteX998" fmla="*/ 98940 w 705883"/>
                  <a:gd name="connsiteY998" fmla="*/ 545504 h 700593"/>
                  <a:gd name="connsiteX999" fmla="*/ 98832 w 705883"/>
                  <a:gd name="connsiteY999" fmla="*/ 544665 h 700593"/>
                  <a:gd name="connsiteX1000" fmla="*/ 98778 w 705883"/>
                  <a:gd name="connsiteY1000" fmla="*/ 544246 h 700593"/>
                  <a:gd name="connsiteX1001" fmla="*/ 98744 w 705883"/>
                  <a:gd name="connsiteY1001" fmla="*/ 544036 h 700593"/>
                  <a:gd name="connsiteX1002" fmla="*/ 98609 w 705883"/>
                  <a:gd name="connsiteY1002" fmla="*/ 543874 h 700593"/>
                  <a:gd name="connsiteX1003" fmla="*/ 97244 w 705883"/>
                  <a:gd name="connsiteY1003" fmla="*/ 542907 h 700593"/>
                  <a:gd name="connsiteX1004" fmla="*/ 94515 w 705883"/>
                  <a:gd name="connsiteY1004" fmla="*/ 540973 h 700593"/>
                  <a:gd name="connsiteX1005" fmla="*/ 88651 w 705883"/>
                  <a:gd name="connsiteY1005" fmla="*/ 537849 h 700593"/>
                  <a:gd name="connsiteX1006" fmla="*/ 87185 w 705883"/>
                  <a:gd name="connsiteY1006" fmla="*/ 537058 h 700593"/>
                  <a:gd name="connsiteX1007" fmla="*/ 85813 w 705883"/>
                  <a:gd name="connsiteY1007" fmla="*/ 536294 h 700593"/>
                  <a:gd name="connsiteX1008" fmla="*/ 83746 w 705883"/>
                  <a:gd name="connsiteY1008" fmla="*/ 535097 h 700593"/>
                  <a:gd name="connsiteX1009" fmla="*/ 79686 w 705883"/>
                  <a:gd name="connsiteY1009" fmla="*/ 532575 h 700593"/>
                  <a:gd name="connsiteX1010" fmla="*/ 77686 w 705883"/>
                  <a:gd name="connsiteY1010" fmla="*/ 531269 h 700593"/>
                  <a:gd name="connsiteX1011" fmla="*/ 75734 w 705883"/>
                  <a:gd name="connsiteY1011" fmla="*/ 529897 h 700593"/>
                  <a:gd name="connsiteX1012" fmla="*/ 61074 w 705883"/>
                  <a:gd name="connsiteY1012" fmla="*/ 517698 h 700593"/>
                  <a:gd name="connsiteX1013" fmla="*/ 48576 w 705883"/>
                  <a:gd name="connsiteY1013" fmla="*/ 503315 h 700593"/>
                  <a:gd name="connsiteX1014" fmla="*/ 38666 w 705883"/>
                  <a:gd name="connsiteY1014" fmla="*/ 487079 h 700593"/>
                  <a:gd name="connsiteX1015" fmla="*/ 36625 w 705883"/>
                  <a:gd name="connsiteY1015" fmla="*/ 482785 h 700593"/>
                  <a:gd name="connsiteX1016" fmla="*/ 34768 w 705883"/>
                  <a:gd name="connsiteY1016" fmla="*/ 478410 h 700593"/>
                  <a:gd name="connsiteX1017" fmla="*/ 33119 w 705883"/>
                  <a:gd name="connsiteY1017" fmla="*/ 473954 h 700593"/>
                  <a:gd name="connsiteX1018" fmla="*/ 31660 w 705883"/>
                  <a:gd name="connsiteY1018" fmla="*/ 469430 h 700593"/>
                  <a:gd name="connsiteX1019" fmla="*/ 27796 w 705883"/>
                  <a:gd name="connsiteY1019" fmla="*/ 450841 h 700593"/>
                  <a:gd name="connsiteX1020" fmla="*/ 27228 w 705883"/>
                  <a:gd name="connsiteY1020" fmla="*/ 431853 h 700593"/>
                  <a:gd name="connsiteX1021" fmla="*/ 29931 w 705883"/>
                  <a:gd name="connsiteY1021" fmla="*/ 413061 h 700593"/>
                  <a:gd name="connsiteX1022" fmla="*/ 30714 w 705883"/>
                  <a:gd name="connsiteY1022" fmla="*/ 409950 h 700593"/>
                  <a:gd name="connsiteX1023" fmla="*/ 31559 w 705883"/>
                  <a:gd name="connsiteY1023" fmla="*/ 406853 h 700593"/>
                  <a:gd name="connsiteX1024" fmla="*/ 32545 w 705883"/>
                  <a:gd name="connsiteY1024" fmla="*/ 403797 h 700593"/>
                  <a:gd name="connsiteX1025" fmla="*/ 33032 w 705883"/>
                  <a:gd name="connsiteY1025" fmla="*/ 402268 h 700593"/>
                  <a:gd name="connsiteX1026" fmla="*/ 33592 w 705883"/>
                  <a:gd name="connsiteY1026" fmla="*/ 400760 h 700593"/>
                  <a:gd name="connsiteX1027" fmla="*/ 34714 w 705883"/>
                  <a:gd name="connsiteY1027" fmla="*/ 397751 h 700593"/>
                  <a:gd name="connsiteX1028" fmla="*/ 35957 w 705883"/>
                  <a:gd name="connsiteY1028" fmla="*/ 394789 h 700593"/>
                  <a:gd name="connsiteX1029" fmla="*/ 38652 w 705883"/>
                  <a:gd name="connsiteY1029" fmla="*/ 388953 h 700593"/>
                  <a:gd name="connsiteX1030" fmla="*/ 40145 w 705883"/>
                  <a:gd name="connsiteY1030" fmla="*/ 386107 h 700593"/>
                  <a:gd name="connsiteX1031" fmla="*/ 41685 w 705883"/>
                  <a:gd name="connsiteY1031" fmla="*/ 383287 h 700593"/>
                  <a:gd name="connsiteX1032" fmla="*/ 43341 w 705883"/>
                  <a:gd name="connsiteY1032" fmla="*/ 380528 h 700593"/>
                  <a:gd name="connsiteX1033" fmla="*/ 44172 w 705883"/>
                  <a:gd name="connsiteY1033" fmla="*/ 379148 h 700593"/>
                  <a:gd name="connsiteX1034" fmla="*/ 45063 w 705883"/>
                  <a:gd name="connsiteY1034" fmla="*/ 377810 h 700593"/>
                  <a:gd name="connsiteX1035" fmla="*/ 46840 w 705883"/>
                  <a:gd name="connsiteY1035" fmla="*/ 375125 h 700593"/>
                  <a:gd name="connsiteX1036" fmla="*/ 48732 w 705883"/>
                  <a:gd name="connsiteY1036" fmla="*/ 372522 h 700593"/>
                  <a:gd name="connsiteX1037" fmla="*/ 49677 w 705883"/>
                  <a:gd name="connsiteY1037" fmla="*/ 371216 h 700593"/>
                  <a:gd name="connsiteX1038" fmla="*/ 49927 w 705883"/>
                  <a:gd name="connsiteY1038" fmla="*/ 370878 h 700593"/>
                  <a:gd name="connsiteX1039" fmla="*/ 50279 w 705883"/>
                  <a:gd name="connsiteY1039" fmla="*/ 370452 h 700593"/>
                  <a:gd name="connsiteX1040" fmla="*/ 50974 w 705883"/>
                  <a:gd name="connsiteY1040" fmla="*/ 369600 h 700593"/>
                  <a:gd name="connsiteX1041" fmla="*/ 53765 w 705883"/>
                  <a:gd name="connsiteY1041" fmla="*/ 366186 h 700593"/>
                  <a:gd name="connsiteX1042" fmla="*/ 54433 w 705883"/>
                  <a:gd name="connsiteY1042" fmla="*/ 365347 h 700593"/>
                  <a:gd name="connsiteX1043" fmla="*/ 54994 w 705883"/>
                  <a:gd name="connsiteY1043" fmla="*/ 364502 h 700593"/>
                  <a:gd name="connsiteX1044" fmla="*/ 56122 w 705883"/>
                  <a:gd name="connsiteY1044" fmla="*/ 362804 h 700593"/>
                  <a:gd name="connsiteX1045" fmla="*/ 57251 w 705883"/>
                  <a:gd name="connsiteY1045" fmla="*/ 361107 h 700593"/>
                  <a:gd name="connsiteX1046" fmla="*/ 57811 w 705883"/>
                  <a:gd name="connsiteY1046" fmla="*/ 360262 h 700593"/>
                  <a:gd name="connsiteX1047" fmla="*/ 58075 w 705883"/>
                  <a:gd name="connsiteY1047" fmla="*/ 359829 h 700593"/>
                  <a:gd name="connsiteX1048" fmla="*/ 58014 w 705883"/>
                  <a:gd name="connsiteY1048" fmla="*/ 359342 h 700593"/>
                  <a:gd name="connsiteX1049" fmla="*/ 57717 w 705883"/>
                  <a:gd name="connsiteY1049" fmla="*/ 357408 h 700593"/>
                  <a:gd name="connsiteX1050" fmla="*/ 57642 w 705883"/>
                  <a:gd name="connsiteY1050" fmla="*/ 356921 h 700593"/>
                  <a:gd name="connsiteX1051" fmla="*/ 57527 w 705883"/>
                  <a:gd name="connsiteY1051" fmla="*/ 356414 h 700593"/>
                  <a:gd name="connsiteX1052" fmla="*/ 57291 w 705883"/>
                  <a:gd name="connsiteY1052" fmla="*/ 355400 h 700593"/>
                  <a:gd name="connsiteX1053" fmla="*/ 57055 w 705883"/>
                  <a:gd name="connsiteY1053" fmla="*/ 354385 h 700593"/>
                  <a:gd name="connsiteX1054" fmla="*/ 56933 w 705883"/>
                  <a:gd name="connsiteY1054" fmla="*/ 353878 h 700593"/>
                  <a:gd name="connsiteX1055" fmla="*/ 56764 w 705883"/>
                  <a:gd name="connsiteY1055" fmla="*/ 353358 h 700593"/>
                  <a:gd name="connsiteX1056" fmla="*/ 56096 w 705883"/>
                  <a:gd name="connsiteY1056" fmla="*/ 351289 h 700593"/>
                  <a:gd name="connsiteX1057" fmla="*/ 55460 w 705883"/>
                  <a:gd name="connsiteY1057" fmla="*/ 349213 h 700593"/>
                  <a:gd name="connsiteX1058" fmla="*/ 54839 w 705883"/>
                  <a:gd name="connsiteY1058" fmla="*/ 347096 h 700593"/>
                  <a:gd name="connsiteX1059" fmla="*/ 54075 w 705883"/>
                  <a:gd name="connsiteY1059" fmla="*/ 344127 h 700593"/>
                  <a:gd name="connsiteX1060" fmla="*/ 52819 w 705883"/>
                  <a:gd name="connsiteY1060" fmla="*/ 338123 h 700593"/>
                  <a:gd name="connsiteX1061" fmla="*/ 51245 w 705883"/>
                  <a:gd name="connsiteY1061" fmla="*/ 319270 h 700593"/>
                  <a:gd name="connsiteX1062" fmla="*/ 51779 w 705883"/>
                  <a:gd name="connsiteY1062" fmla="*/ 309810 h 700593"/>
                  <a:gd name="connsiteX1063" fmla="*/ 52022 w 705883"/>
                  <a:gd name="connsiteY1063" fmla="*/ 307456 h 700593"/>
                  <a:gd name="connsiteX1064" fmla="*/ 52312 w 705883"/>
                  <a:gd name="connsiteY1064" fmla="*/ 305110 h 700593"/>
                  <a:gd name="connsiteX1065" fmla="*/ 53123 w 705883"/>
                  <a:gd name="connsiteY1065" fmla="*/ 300444 h 700593"/>
                  <a:gd name="connsiteX1066" fmla="*/ 54143 w 705883"/>
                  <a:gd name="connsiteY1066" fmla="*/ 295826 h 700593"/>
                  <a:gd name="connsiteX1067" fmla="*/ 54704 w 705883"/>
                  <a:gd name="connsiteY1067" fmla="*/ 293526 h 700593"/>
                  <a:gd name="connsiteX1068" fmla="*/ 54981 w 705883"/>
                  <a:gd name="connsiteY1068" fmla="*/ 292377 h 700593"/>
                  <a:gd name="connsiteX1069" fmla="*/ 55332 w 705883"/>
                  <a:gd name="connsiteY1069" fmla="*/ 291247 h 700593"/>
                  <a:gd name="connsiteX1070" fmla="*/ 56758 w 705883"/>
                  <a:gd name="connsiteY1070" fmla="*/ 286730 h 700593"/>
                  <a:gd name="connsiteX1071" fmla="*/ 57122 w 705883"/>
                  <a:gd name="connsiteY1071" fmla="*/ 285601 h 700593"/>
                  <a:gd name="connsiteX1072" fmla="*/ 57555 w 705883"/>
                  <a:gd name="connsiteY1072" fmla="*/ 284499 h 700593"/>
                  <a:gd name="connsiteX1073" fmla="*/ 58419 w 705883"/>
                  <a:gd name="connsiteY1073" fmla="*/ 282294 h 700593"/>
                  <a:gd name="connsiteX1074" fmla="*/ 62257 w 705883"/>
                  <a:gd name="connsiteY1074" fmla="*/ 273639 h 700593"/>
                  <a:gd name="connsiteX1075" fmla="*/ 64520 w 705883"/>
                  <a:gd name="connsiteY1075" fmla="*/ 269480 h 700593"/>
                  <a:gd name="connsiteX1076" fmla="*/ 65662 w 705883"/>
                  <a:gd name="connsiteY1076" fmla="*/ 267404 h 700593"/>
                  <a:gd name="connsiteX1077" fmla="*/ 66931 w 705883"/>
                  <a:gd name="connsiteY1077" fmla="*/ 265403 h 700593"/>
                  <a:gd name="connsiteX1078" fmla="*/ 68465 w 705883"/>
                  <a:gd name="connsiteY1078" fmla="*/ 263009 h 700593"/>
                  <a:gd name="connsiteX1079" fmla="*/ 69228 w 705883"/>
                  <a:gd name="connsiteY1079" fmla="*/ 261812 h 700593"/>
                  <a:gd name="connsiteX1080" fmla="*/ 70059 w 705883"/>
                  <a:gd name="connsiteY1080" fmla="*/ 260655 h 700593"/>
                  <a:gd name="connsiteX1081" fmla="*/ 73431 w 705883"/>
                  <a:gd name="connsiteY1081" fmla="*/ 256071 h 700593"/>
                  <a:gd name="connsiteX1082" fmla="*/ 77085 w 705883"/>
                  <a:gd name="connsiteY1082" fmla="*/ 251709 h 700593"/>
                  <a:gd name="connsiteX1083" fmla="*/ 79004 w 705883"/>
                  <a:gd name="connsiteY1083" fmla="*/ 249606 h 700593"/>
                  <a:gd name="connsiteX1084" fmla="*/ 80970 w 705883"/>
                  <a:gd name="connsiteY1084" fmla="*/ 247544 h 700593"/>
                  <a:gd name="connsiteX1085" fmla="*/ 85057 w 705883"/>
                  <a:gd name="connsiteY1085" fmla="*/ 243581 h 700593"/>
                  <a:gd name="connsiteX1086" fmla="*/ 87144 w 705883"/>
                  <a:gd name="connsiteY1086" fmla="*/ 241640 h 700593"/>
                  <a:gd name="connsiteX1087" fmla="*/ 89340 w 705883"/>
                  <a:gd name="connsiteY1087" fmla="*/ 239828 h 700593"/>
                  <a:gd name="connsiteX1088" fmla="*/ 91549 w 705883"/>
                  <a:gd name="connsiteY1088" fmla="*/ 238029 h 700593"/>
                  <a:gd name="connsiteX1089" fmla="*/ 92650 w 705883"/>
                  <a:gd name="connsiteY1089" fmla="*/ 237130 h 700593"/>
                  <a:gd name="connsiteX1090" fmla="*/ 93812 w 705883"/>
                  <a:gd name="connsiteY1090" fmla="*/ 236305 h 700593"/>
                  <a:gd name="connsiteX1091" fmla="*/ 96677 w 705883"/>
                  <a:gd name="connsiteY1091" fmla="*/ 234256 h 700593"/>
                  <a:gd name="connsiteX1092" fmla="*/ 100034 w 705883"/>
                  <a:gd name="connsiteY1092" fmla="*/ 232018 h 700593"/>
                  <a:gd name="connsiteX1093" fmla="*/ 103905 w 705883"/>
                  <a:gd name="connsiteY1093" fmla="*/ 228860 h 700593"/>
                  <a:gd name="connsiteX1094" fmla="*/ 105844 w 705883"/>
                  <a:gd name="connsiteY1094" fmla="*/ 227284 h 700593"/>
                  <a:gd name="connsiteX1095" fmla="*/ 106330 w 705883"/>
                  <a:gd name="connsiteY1095" fmla="*/ 226892 h 700593"/>
                  <a:gd name="connsiteX1096" fmla="*/ 106574 w 705883"/>
                  <a:gd name="connsiteY1096" fmla="*/ 226696 h 700593"/>
                  <a:gd name="connsiteX1097" fmla="*/ 106770 w 705883"/>
                  <a:gd name="connsiteY1097" fmla="*/ 226466 h 700593"/>
                  <a:gd name="connsiteX1098" fmla="*/ 106844 w 705883"/>
                  <a:gd name="connsiteY1098" fmla="*/ 225316 h 700593"/>
                  <a:gd name="connsiteX1099" fmla="*/ 106824 w 705883"/>
                  <a:gd name="connsiteY1099" fmla="*/ 220360 h 700593"/>
                  <a:gd name="connsiteX1100" fmla="*/ 106189 w 705883"/>
                  <a:gd name="connsiteY1100" fmla="*/ 215038 h 700593"/>
                  <a:gd name="connsiteX1101" fmla="*/ 105932 w 705883"/>
                  <a:gd name="connsiteY1101" fmla="*/ 212401 h 700593"/>
                  <a:gd name="connsiteX1102" fmla="*/ 105844 w 705883"/>
                  <a:gd name="connsiteY1102" fmla="*/ 211258 h 700593"/>
                  <a:gd name="connsiteX1103" fmla="*/ 105783 w 705883"/>
                  <a:gd name="connsiteY1103" fmla="*/ 210318 h 700593"/>
                  <a:gd name="connsiteX1104" fmla="*/ 105648 w 705883"/>
                  <a:gd name="connsiteY1104" fmla="*/ 206551 h 700593"/>
                  <a:gd name="connsiteX1105" fmla="*/ 105682 w 705883"/>
                  <a:gd name="connsiteY1105" fmla="*/ 202778 h 700593"/>
                  <a:gd name="connsiteX1106" fmla="*/ 105723 w 705883"/>
                  <a:gd name="connsiteY1106" fmla="*/ 200892 h 700593"/>
                  <a:gd name="connsiteX1107" fmla="*/ 105844 w 705883"/>
                  <a:gd name="connsiteY1107" fmla="*/ 199012 h 700593"/>
                  <a:gd name="connsiteX1108" fmla="*/ 108877 w 705883"/>
                  <a:gd name="connsiteY1108" fmla="*/ 180456 h 700593"/>
                  <a:gd name="connsiteX1109" fmla="*/ 115579 w 705883"/>
                  <a:gd name="connsiteY1109" fmla="*/ 162875 h 700593"/>
                  <a:gd name="connsiteX1110" fmla="*/ 125577 w 705883"/>
                  <a:gd name="connsiteY1110" fmla="*/ 146889 h 700593"/>
                  <a:gd name="connsiteX1111" fmla="*/ 138420 w 705883"/>
                  <a:gd name="connsiteY1111" fmla="*/ 133027 h 700593"/>
                  <a:gd name="connsiteX1112" fmla="*/ 156323 w 705883"/>
                  <a:gd name="connsiteY1112" fmla="*/ 120124 h 700593"/>
                  <a:gd name="connsiteX1113" fmla="*/ 166186 w 705883"/>
                  <a:gd name="connsiteY1113" fmla="*/ 115120 h 700593"/>
                  <a:gd name="connsiteX1114" fmla="*/ 171347 w 705883"/>
                  <a:gd name="connsiteY1114" fmla="*/ 113004 h 700593"/>
                  <a:gd name="connsiteX1115" fmla="*/ 172664 w 705883"/>
                  <a:gd name="connsiteY1115" fmla="*/ 112504 h 700593"/>
                  <a:gd name="connsiteX1116" fmla="*/ 173326 w 705883"/>
                  <a:gd name="connsiteY1116" fmla="*/ 112253 h 700593"/>
                  <a:gd name="connsiteX1117" fmla="*/ 173745 w 705883"/>
                  <a:gd name="connsiteY1117" fmla="*/ 112111 h 700593"/>
                  <a:gd name="connsiteX1118" fmla="*/ 174212 w 705883"/>
                  <a:gd name="connsiteY1118" fmla="*/ 111963 h 700593"/>
                  <a:gd name="connsiteX1119" fmla="*/ 177920 w 705883"/>
                  <a:gd name="connsiteY1119" fmla="*/ 110746 h 700593"/>
                  <a:gd name="connsiteX1120" fmla="*/ 179231 w 705883"/>
                  <a:gd name="connsiteY1120" fmla="*/ 110292 h 700593"/>
                  <a:gd name="connsiteX1121" fmla="*/ 180440 w 705883"/>
                  <a:gd name="connsiteY1121" fmla="*/ 109758 h 700593"/>
                  <a:gd name="connsiteX1122" fmla="*/ 182852 w 705883"/>
                  <a:gd name="connsiteY1122" fmla="*/ 108690 h 700593"/>
                  <a:gd name="connsiteX1123" fmla="*/ 184061 w 705883"/>
                  <a:gd name="connsiteY1123" fmla="*/ 108156 h 700593"/>
                  <a:gd name="connsiteX1124" fmla="*/ 184352 w 705883"/>
                  <a:gd name="connsiteY1124" fmla="*/ 108007 h 700593"/>
                  <a:gd name="connsiteX1125" fmla="*/ 184514 w 705883"/>
                  <a:gd name="connsiteY1125" fmla="*/ 107716 h 700593"/>
                  <a:gd name="connsiteX1126" fmla="*/ 184798 w 705883"/>
                  <a:gd name="connsiteY1126" fmla="*/ 107121 h 700593"/>
                  <a:gd name="connsiteX1127" fmla="*/ 185939 w 705883"/>
                  <a:gd name="connsiteY1127" fmla="*/ 104727 h 700593"/>
                  <a:gd name="connsiteX1128" fmla="*/ 187068 w 705883"/>
                  <a:gd name="connsiteY1128" fmla="*/ 102320 h 700593"/>
                  <a:gd name="connsiteX1129" fmla="*/ 188020 w 705883"/>
                  <a:gd name="connsiteY1129" fmla="*/ 99703 h 700593"/>
                  <a:gd name="connsiteX1130" fmla="*/ 188973 w 705883"/>
                  <a:gd name="connsiteY1130" fmla="*/ 97086 h 700593"/>
                  <a:gd name="connsiteX1131" fmla="*/ 189385 w 705883"/>
                  <a:gd name="connsiteY1131" fmla="*/ 96024 h 700593"/>
                  <a:gd name="connsiteX1132" fmla="*/ 189763 w 705883"/>
                  <a:gd name="connsiteY1132" fmla="*/ 95091 h 700593"/>
                  <a:gd name="connsiteX1133" fmla="*/ 196566 w 705883"/>
                  <a:gd name="connsiteY1133" fmla="*/ 80539 h 700593"/>
                  <a:gd name="connsiteX1134" fmla="*/ 206895 w 705883"/>
                  <a:gd name="connsiteY1134" fmla="*/ 64411 h 700593"/>
                  <a:gd name="connsiteX1135" fmla="*/ 219549 w 705883"/>
                  <a:gd name="connsiteY1135" fmla="*/ 50245 h 700593"/>
                  <a:gd name="connsiteX1136" fmla="*/ 234438 w 705883"/>
                  <a:gd name="connsiteY1136" fmla="*/ 38769 h 700593"/>
                  <a:gd name="connsiteX1137" fmla="*/ 251240 w 705883"/>
                  <a:gd name="connsiteY1137" fmla="*/ 30844 h 700593"/>
                  <a:gd name="connsiteX1138" fmla="*/ 260164 w 705883"/>
                  <a:gd name="connsiteY1138" fmla="*/ 28443 h 700593"/>
                  <a:gd name="connsiteX1139" fmla="*/ 262434 w 705883"/>
                  <a:gd name="connsiteY1139" fmla="*/ 28044 h 700593"/>
                  <a:gd name="connsiteX1140" fmla="*/ 263569 w 705883"/>
                  <a:gd name="connsiteY1140" fmla="*/ 27842 h 700593"/>
                  <a:gd name="connsiteX1141" fmla="*/ 264710 w 705883"/>
                  <a:gd name="connsiteY1141" fmla="*/ 27700 h 700593"/>
                  <a:gd name="connsiteX1142" fmla="*/ 267001 w 705883"/>
                  <a:gd name="connsiteY1142" fmla="*/ 27409 h 700593"/>
                  <a:gd name="connsiteX1143" fmla="*/ 269298 w 705883"/>
                  <a:gd name="connsiteY1143" fmla="*/ 27233 h 700593"/>
                  <a:gd name="connsiteX1144" fmla="*/ 273905 w 705883"/>
                  <a:gd name="connsiteY1144" fmla="*/ 27044 h 700593"/>
                  <a:gd name="connsiteX1145" fmla="*/ 278647 w 705883"/>
                  <a:gd name="connsiteY1145" fmla="*/ 27138 h 700593"/>
                  <a:gd name="connsiteX1146" fmla="*/ 279837 w 705883"/>
                  <a:gd name="connsiteY1146" fmla="*/ 27165 h 700593"/>
                  <a:gd name="connsiteX1147" fmla="*/ 281019 w 705883"/>
                  <a:gd name="connsiteY1147" fmla="*/ 27253 h 700593"/>
                  <a:gd name="connsiteX1148" fmla="*/ 283383 w 705883"/>
                  <a:gd name="connsiteY1148" fmla="*/ 27429 h 700593"/>
                  <a:gd name="connsiteX1149" fmla="*/ 285741 w 705883"/>
                  <a:gd name="connsiteY1149" fmla="*/ 27625 h 700593"/>
                  <a:gd name="connsiteX1150" fmla="*/ 288079 w 705883"/>
                  <a:gd name="connsiteY1150" fmla="*/ 27929 h 700593"/>
                  <a:gd name="connsiteX1151" fmla="*/ 306292 w 705883"/>
                  <a:gd name="connsiteY1151" fmla="*/ 32217 h 700593"/>
                  <a:gd name="connsiteX1152" fmla="*/ 322870 w 705883"/>
                  <a:gd name="connsiteY1152" fmla="*/ 40467 h 700593"/>
                  <a:gd name="connsiteX1153" fmla="*/ 331721 w 705883"/>
                  <a:gd name="connsiteY1153" fmla="*/ 47242 h 700593"/>
                  <a:gd name="connsiteX1154" fmla="*/ 332775 w 705883"/>
                  <a:gd name="connsiteY1154" fmla="*/ 48162 h 700593"/>
                  <a:gd name="connsiteX1155" fmla="*/ 333774 w 705883"/>
                  <a:gd name="connsiteY1155" fmla="*/ 49142 h 700593"/>
                  <a:gd name="connsiteX1156" fmla="*/ 335031 w 705883"/>
                  <a:gd name="connsiteY1156" fmla="*/ 50373 h 700593"/>
                  <a:gd name="connsiteX1157" fmla="*/ 336429 w 705883"/>
                  <a:gd name="connsiteY1157" fmla="*/ 51800 h 700593"/>
                  <a:gd name="connsiteX1158" fmla="*/ 339104 w 705883"/>
                  <a:gd name="connsiteY1158" fmla="*/ 54904 h 700593"/>
                  <a:gd name="connsiteX1159" fmla="*/ 341705 w 705883"/>
                  <a:gd name="connsiteY1159" fmla="*/ 58116 h 700593"/>
                  <a:gd name="connsiteX1160" fmla="*/ 344745 w 705883"/>
                  <a:gd name="connsiteY1160" fmla="*/ 61409 h 700593"/>
                  <a:gd name="connsiteX1161" fmla="*/ 347792 w 705883"/>
                  <a:gd name="connsiteY1161" fmla="*/ 64377 h 700593"/>
                  <a:gd name="connsiteX1162" fmla="*/ 348164 w 705883"/>
                  <a:gd name="connsiteY1162" fmla="*/ 64722 h 700593"/>
                  <a:gd name="connsiteX1163" fmla="*/ 348488 w 705883"/>
                  <a:gd name="connsiteY1163" fmla="*/ 64999 h 700593"/>
                  <a:gd name="connsiteX1164" fmla="*/ 349137 w 705883"/>
                  <a:gd name="connsiteY1164" fmla="*/ 65547 h 700593"/>
                  <a:gd name="connsiteX1165" fmla="*/ 350434 w 705883"/>
                  <a:gd name="connsiteY1165" fmla="*/ 66643 h 700593"/>
                  <a:gd name="connsiteX1166" fmla="*/ 351731 w 705883"/>
                  <a:gd name="connsiteY1166" fmla="*/ 67738 h 700593"/>
                  <a:gd name="connsiteX1167" fmla="*/ 352379 w 705883"/>
                  <a:gd name="connsiteY1167" fmla="*/ 68286 h 700593"/>
                  <a:gd name="connsiteX1168" fmla="*/ 352704 w 705883"/>
                  <a:gd name="connsiteY1168" fmla="*/ 68563 h 700593"/>
                  <a:gd name="connsiteX1169" fmla="*/ 352866 w 705883"/>
                  <a:gd name="connsiteY1169" fmla="*/ 68698 h 700593"/>
                  <a:gd name="connsiteX1170" fmla="*/ 353102 w 705883"/>
                  <a:gd name="connsiteY1170" fmla="*/ 68692 h 700593"/>
                  <a:gd name="connsiteX1171" fmla="*/ 355696 w 705883"/>
                  <a:gd name="connsiteY1171" fmla="*/ 66501 h 700593"/>
                  <a:gd name="connsiteX1172" fmla="*/ 356993 w 705883"/>
                  <a:gd name="connsiteY1172" fmla="*/ 65405 h 700593"/>
                  <a:gd name="connsiteX1173" fmla="*/ 358365 w 705883"/>
                  <a:gd name="connsiteY1173" fmla="*/ 64188 h 700593"/>
                  <a:gd name="connsiteX1174" fmla="*/ 361412 w 705883"/>
                  <a:gd name="connsiteY1174" fmla="*/ 61213 h 700593"/>
                  <a:gd name="connsiteX1175" fmla="*/ 362925 w 705883"/>
                  <a:gd name="connsiteY1175" fmla="*/ 59691 h 700593"/>
                  <a:gd name="connsiteX1176" fmla="*/ 363303 w 705883"/>
                  <a:gd name="connsiteY1176" fmla="*/ 59292 h 700593"/>
                  <a:gd name="connsiteX1177" fmla="*/ 363682 w 705883"/>
                  <a:gd name="connsiteY1177" fmla="*/ 58826 h 700593"/>
                  <a:gd name="connsiteX1178" fmla="*/ 364438 w 705883"/>
                  <a:gd name="connsiteY1178" fmla="*/ 57886 h 700593"/>
                  <a:gd name="connsiteX1179" fmla="*/ 370653 w 705883"/>
                  <a:gd name="connsiteY1179" fmla="*/ 50630 h 700593"/>
                  <a:gd name="connsiteX1180" fmla="*/ 373315 w 705883"/>
                  <a:gd name="connsiteY1180" fmla="*/ 48026 h 700593"/>
                  <a:gd name="connsiteX1181" fmla="*/ 375788 w 705883"/>
                  <a:gd name="connsiteY1181" fmla="*/ 45917 h 700593"/>
                  <a:gd name="connsiteX1182" fmla="*/ 380909 w 705883"/>
                  <a:gd name="connsiteY1182" fmla="*/ 41934 h 700593"/>
                  <a:gd name="connsiteX1183" fmla="*/ 383604 w 705883"/>
                  <a:gd name="connsiteY1183" fmla="*/ 40135 h 700593"/>
                  <a:gd name="connsiteX1184" fmla="*/ 386347 w 705883"/>
                  <a:gd name="connsiteY1184" fmla="*/ 38404 h 700593"/>
                  <a:gd name="connsiteX1185" fmla="*/ 421787 w 705883"/>
                  <a:gd name="connsiteY1185" fmla="*/ 27483 h 700593"/>
                  <a:gd name="connsiteX1186" fmla="*/ 426516 w 705883"/>
                  <a:gd name="connsiteY1186" fmla="*/ 27152 h 700593"/>
                  <a:gd name="connsiteX1187" fmla="*/ 431265 w 705883"/>
                  <a:gd name="connsiteY1187" fmla="*/ 13750 h 700593"/>
                  <a:gd name="connsiteX1188" fmla="*/ 425949 w 705883"/>
                  <a:gd name="connsiteY1188" fmla="*/ 13878 h 700593"/>
                  <a:gd name="connsiteX1189" fmla="*/ 420625 w 705883"/>
                  <a:gd name="connsiteY1189" fmla="*/ 14257 h 700593"/>
                  <a:gd name="connsiteX1190" fmla="*/ 399548 w 705883"/>
                  <a:gd name="connsiteY1190" fmla="*/ 18314 h 700593"/>
                  <a:gd name="connsiteX1191" fmla="*/ 379679 w 705883"/>
                  <a:gd name="connsiteY1191" fmla="*/ 26943 h 700593"/>
                  <a:gd name="connsiteX1192" fmla="*/ 376457 w 705883"/>
                  <a:gd name="connsiteY1192" fmla="*/ 28971 h 700593"/>
                  <a:gd name="connsiteX1193" fmla="*/ 373295 w 705883"/>
                  <a:gd name="connsiteY1193" fmla="*/ 31088 h 700593"/>
                  <a:gd name="connsiteX1194" fmla="*/ 367289 w 705883"/>
                  <a:gd name="connsiteY1194" fmla="*/ 35754 h 700593"/>
                  <a:gd name="connsiteX1195" fmla="*/ 364405 w 705883"/>
                  <a:gd name="connsiteY1195" fmla="*/ 38228 h 700593"/>
                  <a:gd name="connsiteX1196" fmla="*/ 362027 w 705883"/>
                  <a:gd name="connsiteY1196" fmla="*/ 40555 h 700593"/>
                  <a:gd name="connsiteX1197" fmla="*/ 358777 w 705883"/>
                  <a:gd name="connsiteY1197" fmla="*/ 44031 h 700593"/>
                  <a:gd name="connsiteX1198" fmla="*/ 357264 w 705883"/>
                  <a:gd name="connsiteY1198" fmla="*/ 45863 h 700593"/>
                  <a:gd name="connsiteX1199" fmla="*/ 355798 w 705883"/>
                  <a:gd name="connsiteY1199" fmla="*/ 47736 h 700593"/>
                  <a:gd name="connsiteX1200" fmla="*/ 353096 w 705883"/>
                  <a:gd name="connsiteY1200" fmla="*/ 51645 h 700593"/>
                  <a:gd name="connsiteX1201" fmla="*/ 352967 w 705883"/>
                  <a:gd name="connsiteY1201" fmla="*/ 51651 h 700593"/>
                  <a:gd name="connsiteX1202" fmla="*/ 352880 w 705883"/>
                  <a:gd name="connsiteY1202" fmla="*/ 51530 h 700593"/>
                  <a:gd name="connsiteX1203" fmla="*/ 352711 w 705883"/>
                  <a:gd name="connsiteY1203" fmla="*/ 51286 h 700593"/>
                  <a:gd name="connsiteX1204" fmla="*/ 352373 w 705883"/>
                  <a:gd name="connsiteY1204" fmla="*/ 50793 h 700593"/>
                  <a:gd name="connsiteX1205" fmla="*/ 351704 w 705883"/>
                  <a:gd name="connsiteY1205" fmla="*/ 49812 h 700593"/>
                  <a:gd name="connsiteX1206" fmla="*/ 350353 w 705883"/>
                  <a:gd name="connsiteY1206" fmla="*/ 47858 h 700593"/>
                  <a:gd name="connsiteX1207" fmla="*/ 348887 w 705883"/>
                  <a:gd name="connsiteY1207" fmla="*/ 45985 h 700593"/>
                  <a:gd name="connsiteX1208" fmla="*/ 347387 w 705883"/>
                  <a:gd name="connsiteY1208" fmla="*/ 44145 h 700593"/>
                  <a:gd name="connsiteX1209" fmla="*/ 346029 w 705883"/>
                  <a:gd name="connsiteY1209" fmla="*/ 42624 h 700593"/>
                  <a:gd name="connsiteX1210" fmla="*/ 344631 w 705883"/>
                  <a:gd name="connsiteY1210" fmla="*/ 41136 h 700593"/>
                  <a:gd name="connsiteX1211" fmla="*/ 342982 w 705883"/>
                  <a:gd name="connsiteY1211" fmla="*/ 39520 h 700593"/>
                  <a:gd name="connsiteX1212" fmla="*/ 341814 w 705883"/>
                  <a:gd name="connsiteY1212" fmla="*/ 38384 h 700593"/>
                  <a:gd name="connsiteX1213" fmla="*/ 340584 w 705883"/>
                  <a:gd name="connsiteY1213" fmla="*/ 37309 h 700593"/>
                  <a:gd name="connsiteX1214" fmla="*/ 330214 w 705883"/>
                  <a:gd name="connsiteY1214" fmla="*/ 29370 h 700593"/>
                  <a:gd name="connsiteX1215" fmla="*/ 310798 w 705883"/>
                  <a:gd name="connsiteY1215" fmla="*/ 19707 h 700593"/>
                  <a:gd name="connsiteX1216" fmla="*/ 289856 w 705883"/>
                  <a:gd name="connsiteY1216" fmla="*/ 14764 h 700593"/>
                  <a:gd name="connsiteX1217" fmla="*/ 287200 w 705883"/>
                  <a:gd name="connsiteY1217" fmla="*/ 14419 h 700593"/>
                  <a:gd name="connsiteX1218" fmla="*/ 284539 w 705883"/>
                  <a:gd name="connsiteY1218" fmla="*/ 14189 h 700593"/>
                  <a:gd name="connsiteX1219" fmla="*/ 281877 w 705883"/>
                  <a:gd name="connsiteY1219" fmla="*/ 13986 h 700593"/>
                  <a:gd name="connsiteX1220" fmla="*/ 280546 w 705883"/>
                  <a:gd name="connsiteY1220" fmla="*/ 13892 h 700593"/>
                  <a:gd name="connsiteX1221" fmla="*/ 279215 w 705883"/>
                  <a:gd name="connsiteY1221" fmla="*/ 13858 h 700593"/>
                  <a:gd name="connsiteX1222" fmla="*/ 273885 w 705883"/>
                  <a:gd name="connsiteY1222" fmla="*/ 13756 h 700593"/>
                  <a:gd name="connsiteX1223" fmla="*/ 268426 w 705883"/>
                  <a:gd name="connsiteY1223" fmla="*/ 13979 h 700593"/>
                  <a:gd name="connsiteX1224" fmla="*/ 265704 w 705883"/>
                  <a:gd name="connsiteY1224" fmla="*/ 14196 h 700593"/>
                  <a:gd name="connsiteX1225" fmla="*/ 262995 w 705883"/>
                  <a:gd name="connsiteY1225" fmla="*/ 14534 h 700593"/>
                  <a:gd name="connsiteX1226" fmla="*/ 261637 w 705883"/>
                  <a:gd name="connsiteY1226" fmla="*/ 14710 h 700593"/>
                  <a:gd name="connsiteX1227" fmla="*/ 260293 w 705883"/>
                  <a:gd name="connsiteY1227" fmla="*/ 14947 h 700593"/>
                  <a:gd name="connsiteX1228" fmla="*/ 257604 w 705883"/>
                  <a:gd name="connsiteY1228" fmla="*/ 15420 h 700593"/>
                  <a:gd name="connsiteX1229" fmla="*/ 247078 w 705883"/>
                  <a:gd name="connsiteY1229" fmla="*/ 18247 h 700593"/>
                  <a:gd name="connsiteX1230" fmla="*/ 227507 w 705883"/>
                  <a:gd name="connsiteY1230" fmla="*/ 27470 h 700593"/>
                  <a:gd name="connsiteX1231" fmla="*/ 210510 w 705883"/>
                  <a:gd name="connsiteY1231" fmla="*/ 40555 h 700593"/>
                  <a:gd name="connsiteX1232" fmla="*/ 196337 w 705883"/>
                  <a:gd name="connsiteY1232" fmla="*/ 56419 h 700593"/>
                  <a:gd name="connsiteX1233" fmla="*/ 184933 w 705883"/>
                  <a:gd name="connsiteY1233" fmla="*/ 74223 h 700593"/>
                  <a:gd name="connsiteX1234" fmla="*/ 177495 w 705883"/>
                  <a:gd name="connsiteY1234" fmla="*/ 90135 h 700593"/>
                  <a:gd name="connsiteX1235" fmla="*/ 177083 w 705883"/>
                  <a:gd name="connsiteY1235" fmla="*/ 91149 h 700593"/>
                  <a:gd name="connsiteX1236" fmla="*/ 176725 w 705883"/>
                  <a:gd name="connsiteY1236" fmla="*/ 92042 h 700593"/>
                  <a:gd name="connsiteX1237" fmla="*/ 176225 w 705883"/>
                  <a:gd name="connsiteY1237" fmla="*/ 93381 h 700593"/>
                  <a:gd name="connsiteX1238" fmla="*/ 175266 w 705883"/>
                  <a:gd name="connsiteY1238" fmla="*/ 96058 h 700593"/>
                  <a:gd name="connsiteX1239" fmla="*/ 174813 w 705883"/>
                  <a:gd name="connsiteY1239" fmla="*/ 97404 h 700593"/>
                  <a:gd name="connsiteX1240" fmla="*/ 174698 w 705883"/>
                  <a:gd name="connsiteY1240" fmla="*/ 97742 h 700593"/>
                  <a:gd name="connsiteX1241" fmla="*/ 174631 w 705883"/>
                  <a:gd name="connsiteY1241" fmla="*/ 97904 h 700593"/>
                  <a:gd name="connsiteX1242" fmla="*/ 174462 w 705883"/>
                  <a:gd name="connsiteY1242" fmla="*/ 97965 h 700593"/>
                  <a:gd name="connsiteX1243" fmla="*/ 173779 w 705883"/>
                  <a:gd name="connsiteY1243" fmla="*/ 98168 h 700593"/>
                  <a:gd name="connsiteX1244" fmla="*/ 171070 w 705883"/>
                  <a:gd name="connsiteY1244" fmla="*/ 98993 h 700593"/>
                  <a:gd name="connsiteX1245" fmla="*/ 169192 w 705883"/>
                  <a:gd name="connsiteY1245" fmla="*/ 99629 h 700593"/>
                  <a:gd name="connsiteX1246" fmla="*/ 168956 w 705883"/>
                  <a:gd name="connsiteY1246" fmla="*/ 99710 h 700593"/>
                  <a:gd name="connsiteX1247" fmla="*/ 168686 w 705883"/>
                  <a:gd name="connsiteY1247" fmla="*/ 99805 h 700593"/>
                  <a:gd name="connsiteX1248" fmla="*/ 167976 w 705883"/>
                  <a:gd name="connsiteY1248" fmla="*/ 100075 h 700593"/>
                  <a:gd name="connsiteX1249" fmla="*/ 166551 w 705883"/>
                  <a:gd name="connsiteY1249" fmla="*/ 100616 h 700593"/>
                  <a:gd name="connsiteX1250" fmla="*/ 160842 w 705883"/>
                  <a:gd name="connsiteY1250" fmla="*/ 102963 h 700593"/>
                  <a:gd name="connsiteX1251" fmla="*/ 149756 w 705883"/>
                  <a:gd name="connsiteY1251" fmla="*/ 108589 h 700593"/>
                  <a:gd name="connsiteX1252" fmla="*/ 129597 w 705883"/>
                  <a:gd name="connsiteY1252" fmla="*/ 123121 h 700593"/>
                  <a:gd name="connsiteX1253" fmla="*/ 115080 w 705883"/>
                  <a:gd name="connsiteY1253" fmla="*/ 138795 h 700593"/>
                  <a:gd name="connsiteX1254" fmla="*/ 103730 w 705883"/>
                  <a:gd name="connsiteY1254" fmla="*/ 156945 h 700593"/>
                  <a:gd name="connsiteX1255" fmla="*/ 96096 w 705883"/>
                  <a:gd name="connsiteY1255" fmla="*/ 176994 h 700593"/>
                  <a:gd name="connsiteX1256" fmla="*/ 92631 w 705883"/>
                  <a:gd name="connsiteY1256" fmla="*/ 198180 h 700593"/>
                  <a:gd name="connsiteX1257" fmla="*/ 92495 w 705883"/>
                  <a:gd name="connsiteY1257" fmla="*/ 200324 h 700593"/>
                  <a:gd name="connsiteX1258" fmla="*/ 92448 w 705883"/>
                  <a:gd name="connsiteY1258" fmla="*/ 202474 h 700593"/>
                  <a:gd name="connsiteX1259" fmla="*/ 92408 w 705883"/>
                  <a:gd name="connsiteY1259" fmla="*/ 206768 h 700593"/>
                  <a:gd name="connsiteX1260" fmla="*/ 92563 w 705883"/>
                  <a:gd name="connsiteY1260" fmla="*/ 211062 h 700593"/>
                  <a:gd name="connsiteX1261" fmla="*/ 92685 w 705883"/>
                  <a:gd name="connsiteY1261" fmla="*/ 213010 h 700593"/>
                  <a:gd name="connsiteX1262" fmla="*/ 92806 w 705883"/>
                  <a:gd name="connsiteY1262" fmla="*/ 214396 h 700593"/>
                  <a:gd name="connsiteX1263" fmla="*/ 93543 w 705883"/>
                  <a:gd name="connsiteY1263" fmla="*/ 219785 h 700593"/>
                  <a:gd name="connsiteX1264" fmla="*/ 93664 w 705883"/>
                  <a:gd name="connsiteY1264" fmla="*/ 220455 h 700593"/>
                  <a:gd name="connsiteX1265" fmla="*/ 93117 w 705883"/>
                  <a:gd name="connsiteY1265" fmla="*/ 220840 h 700593"/>
                  <a:gd name="connsiteX1266" fmla="*/ 91962 w 705883"/>
                  <a:gd name="connsiteY1266" fmla="*/ 221557 h 700593"/>
                  <a:gd name="connsiteX1267" fmla="*/ 89658 w 705883"/>
                  <a:gd name="connsiteY1267" fmla="*/ 222997 h 700593"/>
                  <a:gd name="connsiteX1268" fmla="*/ 87989 w 705883"/>
                  <a:gd name="connsiteY1268" fmla="*/ 224174 h 700593"/>
                  <a:gd name="connsiteX1269" fmla="*/ 85936 w 705883"/>
                  <a:gd name="connsiteY1269" fmla="*/ 225641 h 700593"/>
                  <a:gd name="connsiteX1270" fmla="*/ 84639 w 705883"/>
                  <a:gd name="connsiteY1270" fmla="*/ 226574 h 700593"/>
                  <a:gd name="connsiteX1271" fmla="*/ 83395 w 705883"/>
                  <a:gd name="connsiteY1271" fmla="*/ 227582 h 700593"/>
                  <a:gd name="connsiteX1272" fmla="*/ 80916 w 705883"/>
                  <a:gd name="connsiteY1272" fmla="*/ 229604 h 700593"/>
                  <a:gd name="connsiteX1273" fmla="*/ 78450 w 705883"/>
                  <a:gd name="connsiteY1273" fmla="*/ 231646 h 700593"/>
                  <a:gd name="connsiteX1274" fmla="*/ 76099 w 705883"/>
                  <a:gd name="connsiteY1274" fmla="*/ 233817 h 700593"/>
                  <a:gd name="connsiteX1275" fmla="*/ 71506 w 705883"/>
                  <a:gd name="connsiteY1275" fmla="*/ 238273 h 700593"/>
                  <a:gd name="connsiteX1276" fmla="*/ 69297 w 705883"/>
                  <a:gd name="connsiteY1276" fmla="*/ 240592 h 700593"/>
                  <a:gd name="connsiteX1277" fmla="*/ 67141 w 705883"/>
                  <a:gd name="connsiteY1277" fmla="*/ 242959 h 700593"/>
                  <a:gd name="connsiteX1278" fmla="*/ 63027 w 705883"/>
                  <a:gd name="connsiteY1278" fmla="*/ 247869 h 700593"/>
                  <a:gd name="connsiteX1279" fmla="*/ 59230 w 705883"/>
                  <a:gd name="connsiteY1279" fmla="*/ 253028 h 700593"/>
                  <a:gd name="connsiteX1280" fmla="*/ 58298 w 705883"/>
                  <a:gd name="connsiteY1280" fmla="*/ 254333 h 700593"/>
                  <a:gd name="connsiteX1281" fmla="*/ 57433 w 705883"/>
                  <a:gd name="connsiteY1281" fmla="*/ 255679 h 700593"/>
                  <a:gd name="connsiteX1282" fmla="*/ 55704 w 705883"/>
                  <a:gd name="connsiteY1282" fmla="*/ 258377 h 700593"/>
                  <a:gd name="connsiteX1283" fmla="*/ 54272 w 705883"/>
                  <a:gd name="connsiteY1283" fmla="*/ 260635 h 700593"/>
                  <a:gd name="connsiteX1284" fmla="*/ 52975 w 705883"/>
                  <a:gd name="connsiteY1284" fmla="*/ 262975 h 700593"/>
                  <a:gd name="connsiteX1285" fmla="*/ 50421 w 705883"/>
                  <a:gd name="connsiteY1285" fmla="*/ 267668 h 700593"/>
                  <a:gd name="connsiteX1286" fmla="*/ 46084 w 705883"/>
                  <a:gd name="connsiteY1286" fmla="*/ 277439 h 700593"/>
                  <a:gd name="connsiteX1287" fmla="*/ 45111 w 705883"/>
                  <a:gd name="connsiteY1287" fmla="*/ 279928 h 700593"/>
                  <a:gd name="connsiteX1288" fmla="*/ 44625 w 705883"/>
                  <a:gd name="connsiteY1288" fmla="*/ 281172 h 700593"/>
                  <a:gd name="connsiteX1289" fmla="*/ 44213 w 705883"/>
                  <a:gd name="connsiteY1289" fmla="*/ 282443 h 700593"/>
                  <a:gd name="connsiteX1290" fmla="*/ 42598 w 705883"/>
                  <a:gd name="connsiteY1290" fmla="*/ 287542 h 700593"/>
                  <a:gd name="connsiteX1291" fmla="*/ 42206 w 705883"/>
                  <a:gd name="connsiteY1291" fmla="*/ 288820 h 700593"/>
                  <a:gd name="connsiteX1292" fmla="*/ 41889 w 705883"/>
                  <a:gd name="connsiteY1292" fmla="*/ 290118 h 700593"/>
                  <a:gd name="connsiteX1293" fmla="*/ 41254 w 705883"/>
                  <a:gd name="connsiteY1293" fmla="*/ 292715 h 700593"/>
                  <a:gd name="connsiteX1294" fmla="*/ 40098 w 705883"/>
                  <a:gd name="connsiteY1294" fmla="*/ 297935 h 700593"/>
                  <a:gd name="connsiteX1295" fmla="*/ 39186 w 705883"/>
                  <a:gd name="connsiteY1295" fmla="*/ 303210 h 700593"/>
                  <a:gd name="connsiteX1296" fmla="*/ 38855 w 705883"/>
                  <a:gd name="connsiteY1296" fmla="*/ 305861 h 700593"/>
                  <a:gd name="connsiteX1297" fmla="*/ 38578 w 705883"/>
                  <a:gd name="connsiteY1297" fmla="*/ 308518 h 700593"/>
                  <a:gd name="connsiteX1298" fmla="*/ 37977 w 705883"/>
                  <a:gd name="connsiteY1298" fmla="*/ 319189 h 700593"/>
                  <a:gd name="connsiteX1299" fmla="*/ 39761 w 705883"/>
                  <a:gd name="connsiteY1299" fmla="*/ 340476 h 700593"/>
                  <a:gd name="connsiteX1300" fmla="*/ 41186 w 705883"/>
                  <a:gd name="connsiteY1300" fmla="*/ 347258 h 700593"/>
                  <a:gd name="connsiteX1301" fmla="*/ 42044 w 705883"/>
                  <a:gd name="connsiteY1301" fmla="*/ 350619 h 700593"/>
                  <a:gd name="connsiteX1302" fmla="*/ 42645 w 705883"/>
                  <a:gd name="connsiteY1302" fmla="*/ 352695 h 700593"/>
                  <a:gd name="connsiteX1303" fmla="*/ 44057 w 705883"/>
                  <a:gd name="connsiteY1303" fmla="*/ 356867 h 700593"/>
                  <a:gd name="connsiteX1304" fmla="*/ 44138 w 705883"/>
                  <a:gd name="connsiteY1304" fmla="*/ 357131 h 700593"/>
                  <a:gd name="connsiteX1305" fmla="*/ 43969 w 705883"/>
                  <a:gd name="connsiteY1305" fmla="*/ 357347 h 700593"/>
                  <a:gd name="connsiteX1306" fmla="*/ 43605 w 705883"/>
                  <a:gd name="connsiteY1306" fmla="*/ 357760 h 700593"/>
                  <a:gd name="connsiteX1307" fmla="*/ 42882 w 705883"/>
                  <a:gd name="connsiteY1307" fmla="*/ 358592 h 700593"/>
                  <a:gd name="connsiteX1308" fmla="*/ 41450 w 705883"/>
                  <a:gd name="connsiteY1308" fmla="*/ 360262 h 700593"/>
                  <a:gd name="connsiteX1309" fmla="*/ 39943 w 705883"/>
                  <a:gd name="connsiteY1309" fmla="*/ 362149 h 700593"/>
                  <a:gd name="connsiteX1310" fmla="*/ 39565 w 705883"/>
                  <a:gd name="connsiteY1310" fmla="*/ 362622 h 700593"/>
                  <a:gd name="connsiteX1311" fmla="*/ 39376 w 705883"/>
                  <a:gd name="connsiteY1311" fmla="*/ 362859 h 700593"/>
                  <a:gd name="connsiteX1312" fmla="*/ 39119 w 705883"/>
                  <a:gd name="connsiteY1312" fmla="*/ 363210 h 700593"/>
                  <a:gd name="connsiteX1313" fmla="*/ 38058 w 705883"/>
                  <a:gd name="connsiteY1313" fmla="*/ 364664 h 700593"/>
                  <a:gd name="connsiteX1314" fmla="*/ 35950 w 705883"/>
                  <a:gd name="connsiteY1314" fmla="*/ 367572 h 700593"/>
                  <a:gd name="connsiteX1315" fmla="*/ 33964 w 705883"/>
                  <a:gd name="connsiteY1315" fmla="*/ 370568 h 700593"/>
                  <a:gd name="connsiteX1316" fmla="*/ 32971 w 705883"/>
                  <a:gd name="connsiteY1316" fmla="*/ 372069 h 700593"/>
                  <a:gd name="connsiteX1317" fmla="*/ 32039 w 705883"/>
                  <a:gd name="connsiteY1317" fmla="*/ 373604 h 700593"/>
                  <a:gd name="connsiteX1318" fmla="*/ 30188 w 705883"/>
                  <a:gd name="connsiteY1318" fmla="*/ 376687 h 700593"/>
                  <a:gd name="connsiteX1319" fmla="*/ 28458 w 705883"/>
                  <a:gd name="connsiteY1319" fmla="*/ 379845 h 700593"/>
                  <a:gd name="connsiteX1320" fmla="*/ 26790 w 705883"/>
                  <a:gd name="connsiteY1320" fmla="*/ 383037 h 700593"/>
                  <a:gd name="connsiteX1321" fmla="*/ 23763 w 705883"/>
                  <a:gd name="connsiteY1321" fmla="*/ 389569 h 700593"/>
                  <a:gd name="connsiteX1322" fmla="*/ 22371 w 705883"/>
                  <a:gd name="connsiteY1322" fmla="*/ 392889 h 700593"/>
                  <a:gd name="connsiteX1323" fmla="*/ 21108 w 705883"/>
                  <a:gd name="connsiteY1323" fmla="*/ 396264 h 700593"/>
                  <a:gd name="connsiteX1324" fmla="*/ 20487 w 705883"/>
                  <a:gd name="connsiteY1324" fmla="*/ 397954 h 700593"/>
                  <a:gd name="connsiteX1325" fmla="*/ 19933 w 705883"/>
                  <a:gd name="connsiteY1325" fmla="*/ 399672 h 700593"/>
                  <a:gd name="connsiteX1326" fmla="*/ 18832 w 705883"/>
                  <a:gd name="connsiteY1326" fmla="*/ 403107 h 700593"/>
                  <a:gd name="connsiteX1327" fmla="*/ 17879 w 705883"/>
                  <a:gd name="connsiteY1327" fmla="*/ 406583 h 700593"/>
                  <a:gd name="connsiteX1328" fmla="*/ 16994 w 705883"/>
                  <a:gd name="connsiteY1328" fmla="*/ 410079 h 700593"/>
                  <a:gd name="connsiteX1329" fmla="*/ 13961 w 705883"/>
                  <a:gd name="connsiteY1329" fmla="*/ 431163 h 700593"/>
                  <a:gd name="connsiteX1330" fmla="*/ 14596 w 705883"/>
                  <a:gd name="connsiteY1330" fmla="*/ 452444 h 700593"/>
                  <a:gd name="connsiteX1331" fmla="*/ 18926 w 705883"/>
                  <a:gd name="connsiteY1331" fmla="*/ 473298 h 700593"/>
                  <a:gd name="connsiteX1332" fmla="*/ 20561 w 705883"/>
                  <a:gd name="connsiteY1332" fmla="*/ 478369 h 700593"/>
                  <a:gd name="connsiteX1333" fmla="*/ 22412 w 705883"/>
                  <a:gd name="connsiteY1333" fmla="*/ 483367 h 700593"/>
                  <a:gd name="connsiteX1334" fmla="*/ 24493 w 705883"/>
                  <a:gd name="connsiteY1334" fmla="*/ 488269 h 700593"/>
                  <a:gd name="connsiteX1335" fmla="*/ 26783 w 705883"/>
                  <a:gd name="connsiteY1335" fmla="*/ 493077 h 700593"/>
                  <a:gd name="connsiteX1336" fmla="*/ 37862 w 705883"/>
                  <a:gd name="connsiteY1336" fmla="*/ 511220 h 700593"/>
                  <a:gd name="connsiteX1337" fmla="*/ 51779 w 705883"/>
                  <a:gd name="connsiteY1337" fmla="*/ 527246 h 700593"/>
                  <a:gd name="connsiteX1338" fmla="*/ 68074 w 705883"/>
                  <a:gd name="connsiteY1338" fmla="*/ 540804 h 700593"/>
                  <a:gd name="connsiteX1339" fmla="*/ 70242 w 705883"/>
                  <a:gd name="connsiteY1339" fmla="*/ 542326 h 700593"/>
                  <a:gd name="connsiteX1340" fmla="*/ 72458 w 705883"/>
                  <a:gd name="connsiteY1340" fmla="*/ 543773 h 700593"/>
                  <a:gd name="connsiteX1341" fmla="*/ 76957 w 705883"/>
                  <a:gd name="connsiteY1341" fmla="*/ 546572 h 700593"/>
                  <a:gd name="connsiteX1342" fmla="*/ 79247 w 705883"/>
                  <a:gd name="connsiteY1342" fmla="*/ 547898 h 700593"/>
                  <a:gd name="connsiteX1343" fmla="*/ 80822 w 705883"/>
                  <a:gd name="connsiteY1343" fmla="*/ 548777 h 700593"/>
                  <a:gd name="connsiteX1344" fmla="*/ 83841 w 705883"/>
                  <a:gd name="connsiteY1344" fmla="*/ 550339 h 700593"/>
                  <a:gd name="connsiteX1345" fmla="*/ 85530 w 705883"/>
                  <a:gd name="connsiteY1345" fmla="*/ 551137 h 700593"/>
                  <a:gd name="connsiteX1346" fmla="*/ 86375 w 705883"/>
                  <a:gd name="connsiteY1346" fmla="*/ 551536 h 700593"/>
                  <a:gd name="connsiteX1347" fmla="*/ 86449 w 705883"/>
                  <a:gd name="connsiteY1347" fmla="*/ 551732 h 700593"/>
                  <a:gd name="connsiteX1348" fmla="*/ 86449 w 705883"/>
                  <a:gd name="connsiteY1348" fmla="*/ 551968 h 700593"/>
                  <a:gd name="connsiteX1349" fmla="*/ 86436 w 705883"/>
                  <a:gd name="connsiteY1349" fmla="*/ 552435 h 700593"/>
                  <a:gd name="connsiteX1350" fmla="*/ 86395 w 705883"/>
                  <a:gd name="connsiteY1350" fmla="*/ 554301 h 700593"/>
                  <a:gd name="connsiteX1351" fmla="*/ 86395 w 705883"/>
                  <a:gd name="connsiteY1351" fmla="*/ 556168 h 700593"/>
                  <a:gd name="connsiteX1352" fmla="*/ 86476 w 705883"/>
                  <a:gd name="connsiteY1352" fmla="*/ 559278 h 700593"/>
                  <a:gd name="connsiteX1353" fmla="*/ 86490 w 705883"/>
                  <a:gd name="connsiteY1353" fmla="*/ 559664 h 700593"/>
                  <a:gd name="connsiteX1354" fmla="*/ 86510 w 705883"/>
                  <a:gd name="connsiteY1354" fmla="*/ 560110 h 700593"/>
                  <a:gd name="connsiteX1355" fmla="*/ 86604 w 705883"/>
                  <a:gd name="connsiteY1355" fmla="*/ 561253 h 700593"/>
                  <a:gd name="connsiteX1356" fmla="*/ 86787 w 705883"/>
                  <a:gd name="connsiteY1356" fmla="*/ 563538 h 700593"/>
                  <a:gd name="connsiteX1357" fmla="*/ 87854 w 705883"/>
                  <a:gd name="connsiteY1357" fmla="*/ 572661 h 700593"/>
                  <a:gd name="connsiteX1358" fmla="*/ 92036 w 705883"/>
                  <a:gd name="connsiteY1358" fmla="*/ 590526 h 700593"/>
                  <a:gd name="connsiteX1359" fmla="*/ 92705 w 705883"/>
                  <a:gd name="connsiteY1359" fmla="*/ 592724 h 700593"/>
                  <a:gd name="connsiteX1360" fmla="*/ 93475 w 705883"/>
                  <a:gd name="connsiteY1360" fmla="*/ 594888 h 700593"/>
                  <a:gd name="connsiteX1361" fmla="*/ 95042 w 705883"/>
                  <a:gd name="connsiteY1361" fmla="*/ 599202 h 700593"/>
                  <a:gd name="connsiteX1362" fmla="*/ 96826 w 705883"/>
                  <a:gd name="connsiteY1362" fmla="*/ 603428 h 700593"/>
                  <a:gd name="connsiteX1363" fmla="*/ 97731 w 705883"/>
                  <a:gd name="connsiteY1363" fmla="*/ 605531 h 700593"/>
                  <a:gd name="connsiteX1364" fmla="*/ 98731 w 705883"/>
                  <a:gd name="connsiteY1364" fmla="*/ 607594 h 700593"/>
                  <a:gd name="connsiteX1365" fmla="*/ 107750 w 705883"/>
                  <a:gd name="connsiteY1365" fmla="*/ 623532 h 700593"/>
                  <a:gd name="connsiteX1366" fmla="*/ 110756 w 705883"/>
                  <a:gd name="connsiteY1366" fmla="*/ 627907 h 700593"/>
                  <a:gd name="connsiteX1367" fmla="*/ 113965 w 705883"/>
                  <a:gd name="connsiteY1367" fmla="*/ 632134 h 700593"/>
                  <a:gd name="connsiteX1368" fmla="*/ 114769 w 705883"/>
                  <a:gd name="connsiteY1368" fmla="*/ 633188 h 700593"/>
                  <a:gd name="connsiteX1369" fmla="*/ 115620 w 705883"/>
                  <a:gd name="connsiteY1369" fmla="*/ 634203 h 700593"/>
                  <a:gd name="connsiteX1370" fmla="*/ 117322 w 705883"/>
                  <a:gd name="connsiteY1370" fmla="*/ 636231 h 700593"/>
                  <a:gd name="connsiteX1371" fmla="*/ 119032 w 705883"/>
                  <a:gd name="connsiteY1371" fmla="*/ 638260 h 700593"/>
                  <a:gd name="connsiteX1372" fmla="*/ 120829 w 705883"/>
                  <a:gd name="connsiteY1372" fmla="*/ 640207 h 700593"/>
                  <a:gd name="connsiteX1373" fmla="*/ 122632 w 705883"/>
                  <a:gd name="connsiteY1373" fmla="*/ 642148 h 700593"/>
                  <a:gd name="connsiteX1374" fmla="*/ 123531 w 705883"/>
                  <a:gd name="connsiteY1374" fmla="*/ 643115 h 700593"/>
                  <a:gd name="connsiteX1375" fmla="*/ 124477 w 705883"/>
                  <a:gd name="connsiteY1375" fmla="*/ 644042 h 700593"/>
                  <a:gd name="connsiteX1376" fmla="*/ 128260 w 705883"/>
                  <a:gd name="connsiteY1376" fmla="*/ 647747 h 700593"/>
                  <a:gd name="connsiteX1377" fmla="*/ 132212 w 705883"/>
                  <a:gd name="connsiteY1377" fmla="*/ 651271 h 700593"/>
                  <a:gd name="connsiteX1378" fmla="*/ 133198 w 705883"/>
                  <a:gd name="connsiteY1378" fmla="*/ 652150 h 700593"/>
                  <a:gd name="connsiteX1379" fmla="*/ 134225 w 705883"/>
                  <a:gd name="connsiteY1379" fmla="*/ 652981 h 700593"/>
                  <a:gd name="connsiteX1380" fmla="*/ 136279 w 705883"/>
                  <a:gd name="connsiteY1380" fmla="*/ 654645 h 700593"/>
                  <a:gd name="connsiteX1381" fmla="*/ 172611 w 705883"/>
                  <a:gd name="connsiteY1381" fmla="*/ 675912 h 700593"/>
                  <a:gd name="connsiteX1382" fmla="*/ 192668 w 705883"/>
                  <a:gd name="connsiteY1382" fmla="*/ 682397 h 700593"/>
                  <a:gd name="connsiteX1383" fmla="*/ 197809 w 705883"/>
                  <a:gd name="connsiteY1383" fmla="*/ 683546 h 700593"/>
                  <a:gd name="connsiteX1384" fmla="*/ 200383 w 705883"/>
                  <a:gd name="connsiteY1384" fmla="*/ 684101 h 700593"/>
                  <a:gd name="connsiteX1385" fmla="*/ 202984 w 705883"/>
                  <a:gd name="connsiteY1385" fmla="*/ 684533 h 700593"/>
                  <a:gd name="connsiteX1386" fmla="*/ 208186 w 705883"/>
                  <a:gd name="connsiteY1386" fmla="*/ 685358 h 700593"/>
                  <a:gd name="connsiteX1387" fmla="*/ 213415 w 705883"/>
                  <a:gd name="connsiteY1387" fmla="*/ 685980 h 700593"/>
                  <a:gd name="connsiteX1388" fmla="*/ 216036 w 705883"/>
                  <a:gd name="connsiteY1388" fmla="*/ 686217 h 700593"/>
                  <a:gd name="connsiteX1389" fmla="*/ 218664 w 705883"/>
                  <a:gd name="connsiteY1389" fmla="*/ 686406 h 700593"/>
                  <a:gd name="connsiteX1390" fmla="*/ 221292 w 705883"/>
                  <a:gd name="connsiteY1390" fmla="*/ 686589 h 700593"/>
                  <a:gd name="connsiteX1391" fmla="*/ 223920 w 705883"/>
                  <a:gd name="connsiteY1391" fmla="*/ 686670 h 700593"/>
                  <a:gd name="connsiteX1392" fmla="*/ 229183 w 705883"/>
                  <a:gd name="connsiteY1392" fmla="*/ 686785 h 700593"/>
                  <a:gd name="connsiteX1393" fmla="*/ 234385 w 705883"/>
                  <a:gd name="connsiteY1393" fmla="*/ 686718 h 700593"/>
                  <a:gd name="connsiteX1394" fmla="*/ 255179 w 705883"/>
                  <a:gd name="connsiteY1394" fmla="*/ 685075 h 700593"/>
                  <a:gd name="connsiteX1395" fmla="*/ 295699 w 705883"/>
                  <a:gd name="connsiteY1395" fmla="*/ 674397 h 700593"/>
                  <a:gd name="connsiteX1396" fmla="*/ 314595 w 705883"/>
                  <a:gd name="connsiteY1396" fmla="*/ 664862 h 700593"/>
                  <a:gd name="connsiteX1397" fmla="*/ 331748 w 705883"/>
                  <a:gd name="connsiteY1397" fmla="*/ 652251 h 700593"/>
                  <a:gd name="connsiteX1398" fmla="*/ 334673 w 705883"/>
                  <a:gd name="connsiteY1398" fmla="*/ 649594 h 700593"/>
                  <a:gd name="connsiteX1399" fmla="*/ 337510 w 705883"/>
                  <a:gd name="connsiteY1399" fmla="*/ 646834 h 700593"/>
                  <a:gd name="connsiteX1400" fmla="*/ 340253 w 705883"/>
                  <a:gd name="connsiteY1400" fmla="*/ 643981 h 700593"/>
                  <a:gd name="connsiteX1401" fmla="*/ 342787 w 705883"/>
                  <a:gd name="connsiteY1401" fmla="*/ 641134 h 700593"/>
                  <a:gd name="connsiteX1402" fmla="*/ 348792 w 705883"/>
                  <a:gd name="connsiteY1402" fmla="*/ 633073 h 700593"/>
                  <a:gd name="connsiteX1403" fmla="*/ 350116 w 705883"/>
                  <a:gd name="connsiteY1403" fmla="*/ 630937 h 700593"/>
                  <a:gd name="connsiteX1404" fmla="*/ 351359 w 705883"/>
                  <a:gd name="connsiteY1404" fmla="*/ 628752 h 700593"/>
                  <a:gd name="connsiteX1405" fmla="*/ 352522 w 705883"/>
                  <a:gd name="connsiteY1405" fmla="*/ 626521 h 700593"/>
                  <a:gd name="connsiteX1406" fmla="*/ 352812 w 705883"/>
                  <a:gd name="connsiteY1406" fmla="*/ 625960 h 700593"/>
                  <a:gd name="connsiteX1407" fmla="*/ 352886 w 705883"/>
                  <a:gd name="connsiteY1407" fmla="*/ 625818 h 700593"/>
                  <a:gd name="connsiteX1408" fmla="*/ 352988 w 705883"/>
                  <a:gd name="connsiteY1408" fmla="*/ 625716 h 700593"/>
                  <a:gd name="connsiteX1409" fmla="*/ 353096 w 705883"/>
                  <a:gd name="connsiteY1409" fmla="*/ 625818 h 700593"/>
                  <a:gd name="connsiteX1410" fmla="*/ 353170 w 705883"/>
                  <a:gd name="connsiteY1410" fmla="*/ 625960 h 700593"/>
                  <a:gd name="connsiteX1411" fmla="*/ 353744 w 705883"/>
                  <a:gd name="connsiteY1411" fmla="*/ 627075 h 700593"/>
                  <a:gd name="connsiteX1412" fmla="*/ 358939 w 705883"/>
                  <a:gd name="connsiteY1412" fmla="*/ 635677 h 700593"/>
                  <a:gd name="connsiteX1413" fmla="*/ 361040 w 705883"/>
                  <a:gd name="connsiteY1413" fmla="*/ 638517 h 700593"/>
                  <a:gd name="connsiteX1414" fmla="*/ 362155 w 705883"/>
                  <a:gd name="connsiteY1414" fmla="*/ 639890 h 700593"/>
                  <a:gd name="connsiteX1415" fmla="*/ 362716 w 705883"/>
                  <a:gd name="connsiteY1415" fmla="*/ 640573 h 700593"/>
                  <a:gd name="connsiteX1416" fmla="*/ 363000 w 705883"/>
                  <a:gd name="connsiteY1416" fmla="*/ 640911 h 700593"/>
                  <a:gd name="connsiteX1417" fmla="*/ 363256 w 705883"/>
                  <a:gd name="connsiteY1417" fmla="*/ 641195 h 700593"/>
                  <a:gd name="connsiteX1418" fmla="*/ 367006 w 705883"/>
                  <a:gd name="connsiteY1418" fmla="*/ 645313 h 700593"/>
                  <a:gd name="connsiteX1419" fmla="*/ 368938 w 705883"/>
                  <a:gd name="connsiteY1419" fmla="*/ 647315 h 700593"/>
                  <a:gd name="connsiteX1420" fmla="*/ 370944 w 705883"/>
                  <a:gd name="connsiteY1420" fmla="*/ 649242 h 700593"/>
                  <a:gd name="connsiteX1421" fmla="*/ 387637 w 705883"/>
                  <a:gd name="connsiteY1421" fmla="*/ 662482 h 700593"/>
                  <a:gd name="connsiteX1422" fmla="*/ 406236 w 705883"/>
                  <a:gd name="connsiteY1422" fmla="*/ 672652 h 700593"/>
                  <a:gd name="connsiteX1423" fmla="*/ 446486 w 705883"/>
                  <a:gd name="connsiteY1423" fmla="*/ 684432 h 700593"/>
                  <a:gd name="connsiteX1424" fmla="*/ 467253 w 705883"/>
                  <a:gd name="connsiteY1424" fmla="*/ 686542 h 700593"/>
                  <a:gd name="connsiteX1425" fmla="*/ 472455 w 705883"/>
                  <a:gd name="connsiteY1425" fmla="*/ 686724 h 700593"/>
                  <a:gd name="connsiteX1426" fmla="*/ 477670 w 705883"/>
                  <a:gd name="connsiteY1426" fmla="*/ 686765 h 700593"/>
                  <a:gd name="connsiteX1427" fmla="*/ 482933 w 705883"/>
                  <a:gd name="connsiteY1427" fmla="*/ 686643 h 700593"/>
                  <a:gd name="connsiteX1428" fmla="*/ 484250 w 705883"/>
                  <a:gd name="connsiteY1428" fmla="*/ 686609 h 700593"/>
                  <a:gd name="connsiteX1429" fmla="*/ 485561 w 705883"/>
                  <a:gd name="connsiteY1429" fmla="*/ 686521 h 700593"/>
                  <a:gd name="connsiteX1430" fmla="*/ 488189 w 705883"/>
                  <a:gd name="connsiteY1430" fmla="*/ 686339 h 700593"/>
                  <a:gd name="connsiteX1431" fmla="*/ 498667 w 705883"/>
                  <a:gd name="connsiteY1431" fmla="*/ 685250 h 700593"/>
                  <a:gd name="connsiteX1432" fmla="*/ 509030 w 705883"/>
                  <a:gd name="connsiteY1432" fmla="*/ 683357 h 700593"/>
                  <a:gd name="connsiteX1433" fmla="*/ 519258 w 705883"/>
                  <a:gd name="connsiteY1433" fmla="*/ 680814 h 700593"/>
                  <a:gd name="connsiteX1434" fmla="*/ 529263 w 705883"/>
                  <a:gd name="connsiteY1434" fmla="*/ 677480 h 700593"/>
                  <a:gd name="connsiteX1435" fmla="*/ 534181 w 705883"/>
                  <a:gd name="connsiteY1435" fmla="*/ 675574 h 700593"/>
                  <a:gd name="connsiteX1436" fmla="*/ 539032 w 705883"/>
                  <a:gd name="connsiteY1436" fmla="*/ 673504 h 700593"/>
                  <a:gd name="connsiteX1437" fmla="*/ 543795 w 705883"/>
                  <a:gd name="connsiteY1437" fmla="*/ 671225 h 700593"/>
                  <a:gd name="connsiteX1438" fmla="*/ 546146 w 705883"/>
                  <a:gd name="connsiteY1438" fmla="*/ 670022 h 700593"/>
                  <a:gd name="connsiteX1439" fmla="*/ 548469 w 705883"/>
                  <a:gd name="connsiteY1439" fmla="*/ 668771 h 700593"/>
                  <a:gd name="connsiteX1440" fmla="*/ 566230 w 705883"/>
                  <a:gd name="connsiteY1440" fmla="*/ 657356 h 700593"/>
                  <a:gd name="connsiteX1441" fmla="*/ 582133 w 705883"/>
                  <a:gd name="connsiteY1441" fmla="*/ 643426 h 700593"/>
                  <a:gd name="connsiteX1442" fmla="*/ 595719 w 705883"/>
                  <a:gd name="connsiteY1442" fmla="*/ 627184 h 700593"/>
                  <a:gd name="connsiteX1443" fmla="*/ 598462 w 705883"/>
                  <a:gd name="connsiteY1443" fmla="*/ 623181 h 700593"/>
                  <a:gd name="connsiteX1444" fmla="*/ 601035 w 705883"/>
                  <a:gd name="connsiteY1444" fmla="*/ 619062 h 700593"/>
                  <a:gd name="connsiteX1445" fmla="*/ 602306 w 705883"/>
                  <a:gd name="connsiteY1445" fmla="*/ 616993 h 700593"/>
                  <a:gd name="connsiteX1446" fmla="*/ 603474 w 705883"/>
                  <a:gd name="connsiteY1446" fmla="*/ 614863 h 700593"/>
                  <a:gd name="connsiteX1447" fmla="*/ 605778 w 705883"/>
                  <a:gd name="connsiteY1447" fmla="*/ 610583 h 700593"/>
                  <a:gd name="connsiteX1448" fmla="*/ 613270 w 705883"/>
                  <a:gd name="connsiteY1448" fmla="*/ 592643 h 700593"/>
                  <a:gd name="connsiteX1449" fmla="*/ 617931 w 705883"/>
                  <a:gd name="connsiteY1449" fmla="*/ 573749 h 700593"/>
                  <a:gd name="connsiteX1450" fmla="*/ 618607 w 705883"/>
                  <a:gd name="connsiteY1450" fmla="*/ 568928 h 700593"/>
                  <a:gd name="connsiteX1451" fmla="*/ 618917 w 705883"/>
                  <a:gd name="connsiteY1451" fmla="*/ 566514 h 700593"/>
                  <a:gd name="connsiteX1452" fmla="*/ 619120 w 705883"/>
                  <a:gd name="connsiteY1452" fmla="*/ 564086 h 700593"/>
                  <a:gd name="connsiteX1453" fmla="*/ 619316 w 705883"/>
                  <a:gd name="connsiteY1453" fmla="*/ 561659 h 700593"/>
                  <a:gd name="connsiteX1454" fmla="*/ 619411 w 705883"/>
                  <a:gd name="connsiteY1454" fmla="*/ 560448 h 700593"/>
                  <a:gd name="connsiteX1455" fmla="*/ 619451 w 705883"/>
                  <a:gd name="connsiteY1455" fmla="*/ 559867 h 700593"/>
                  <a:gd name="connsiteX1456" fmla="*/ 619465 w 705883"/>
                  <a:gd name="connsiteY1456" fmla="*/ 559454 h 700593"/>
                  <a:gd name="connsiteX1457" fmla="*/ 619553 w 705883"/>
                  <a:gd name="connsiteY1457" fmla="*/ 556154 h 700593"/>
                  <a:gd name="connsiteX1458" fmla="*/ 619546 w 705883"/>
                  <a:gd name="connsiteY1458" fmla="*/ 551536 h 700593"/>
                  <a:gd name="connsiteX1459" fmla="*/ 622613 w 705883"/>
                  <a:gd name="connsiteY1459" fmla="*/ 550068 h 700593"/>
                  <a:gd name="connsiteX1460" fmla="*/ 625619 w 705883"/>
                  <a:gd name="connsiteY1460" fmla="*/ 548486 h 700593"/>
                  <a:gd name="connsiteX1461" fmla="*/ 627470 w 705883"/>
                  <a:gd name="connsiteY1461" fmla="*/ 547452 h 700593"/>
                  <a:gd name="connsiteX1462" fmla="*/ 629747 w 705883"/>
                  <a:gd name="connsiteY1462" fmla="*/ 546099 h 700593"/>
                  <a:gd name="connsiteX1463" fmla="*/ 632010 w 705883"/>
                  <a:gd name="connsiteY1463" fmla="*/ 544726 h 700593"/>
                  <a:gd name="connsiteX1464" fmla="*/ 634233 w 705883"/>
                  <a:gd name="connsiteY1464" fmla="*/ 543279 h 700593"/>
                  <a:gd name="connsiteX1465" fmla="*/ 650960 w 705883"/>
                  <a:gd name="connsiteY1465" fmla="*/ 530269 h 700593"/>
                  <a:gd name="connsiteX1466" fmla="*/ 665410 w 705883"/>
                  <a:gd name="connsiteY1466" fmla="*/ 514729 h 700593"/>
                  <a:gd name="connsiteX1467" fmla="*/ 677111 w 705883"/>
                  <a:gd name="connsiteY1467" fmla="*/ 496985 h 700593"/>
                  <a:gd name="connsiteX1468" fmla="*/ 690764 w 705883"/>
                  <a:gd name="connsiteY1468" fmla="*/ 456818 h 700593"/>
                  <a:gd name="connsiteX1469" fmla="*/ 690805 w 705883"/>
                  <a:gd name="connsiteY1469" fmla="*/ 456839 h 700593"/>
                  <a:gd name="connsiteX1470" fmla="*/ 692189 w 705883"/>
                  <a:gd name="connsiteY1470" fmla="*/ 435592 h 700593"/>
                  <a:gd name="connsiteX1471" fmla="*/ 689960 w 705883"/>
                  <a:gd name="connsiteY1471" fmla="*/ 414413 h 700593"/>
                  <a:gd name="connsiteX1472" fmla="*/ 677233 w 705883"/>
                  <a:gd name="connsiteY1472" fmla="*/ 379243 h 700593"/>
                  <a:gd name="connsiteX1473" fmla="*/ 667106 w 705883"/>
                  <a:gd name="connsiteY1473" fmla="*/ 363494 h 700593"/>
                  <a:gd name="connsiteX1474" fmla="*/ 665998 w 705883"/>
                  <a:gd name="connsiteY1474" fmla="*/ 362047 h 700593"/>
                  <a:gd name="connsiteX1475" fmla="*/ 665018 w 705883"/>
                  <a:gd name="connsiteY1475" fmla="*/ 360823 h 700593"/>
                  <a:gd name="connsiteX1476" fmla="*/ 663052 w 705883"/>
                  <a:gd name="connsiteY1476" fmla="*/ 358497 h 700593"/>
                  <a:gd name="connsiteX1477" fmla="*/ 662066 w 705883"/>
                  <a:gd name="connsiteY1477" fmla="*/ 357368 h 700593"/>
                  <a:gd name="connsiteX1478" fmla="*/ 661944 w 705883"/>
                  <a:gd name="connsiteY1478" fmla="*/ 357226 h 700593"/>
                  <a:gd name="connsiteX1479" fmla="*/ 661870 w 705883"/>
                  <a:gd name="connsiteY1479" fmla="*/ 357070 h 700593"/>
                  <a:gd name="connsiteX1480" fmla="*/ 661999 w 705883"/>
                  <a:gd name="connsiteY1480" fmla="*/ 356719 h 700593"/>
                  <a:gd name="connsiteX1481" fmla="*/ 662255 w 705883"/>
                  <a:gd name="connsiteY1481" fmla="*/ 356015 h 700593"/>
                  <a:gd name="connsiteX1482" fmla="*/ 663208 w 705883"/>
                  <a:gd name="connsiteY1482" fmla="*/ 353175 h 700593"/>
                  <a:gd name="connsiteX1483" fmla="*/ 663674 w 705883"/>
                  <a:gd name="connsiteY1483" fmla="*/ 351620 h 700593"/>
                  <a:gd name="connsiteX1484" fmla="*/ 663897 w 705883"/>
                  <a:gd name="connsiteY1484" fmla="*/ 350842 h 700593"/>
                  <a:gd name="connsiteX1485" fmla="*/ 664174 w 705883"/>
                  <a:gd name="connsiteY1485" fmla="*/ 349801 h 700593"/>
                  <a:gd name="connsiteX1486" fmla="*/ 664802 w 705883"/>
                  <a:gd name="connsiteY1486" fmla="*/ 347326 h 700593"/>
                  <a:gd name="connsiteX1487" fmla="*/ 665376 w 705883"/>
                  <a:gd name="connsiteY1487" fmla="*/ 344837 h 700593"/>
                  <a:gd name="connsiteX1488" fmla="*/ 667991 w 705883"/>
                  <a:gd name="connsiteY1488" fmla="*/ 323632 h 700593"/>
                  <a:gd name="connsiteX1489" fmla="*/ 667815 w 705883"/>
                  <a:gd name="connsiteY1489" fmla="*/ 312947 h 700593"/>
                  <a:gd name="connsiteX1490" fmla="*/ 667613 w 705883"/>
                  <a:gd name="connsiteY1490" fmla="*/ 310283 h 700593"/>
                  <a:gd name="connsiteX1491" fmla="*/ 667342 w 705883"/>
                  <a:gd name="connsiteY1491" fmla="*/ 307626 h 700593"/>
                  <a:gd name="connsiteX1492" fmla="*/ 666674 w 705883"/>
                  <a:gd name="connsiteY1492" fmla="*/ 302324 h 700593"/>
                  <a:gd name="connsiteX1493" fmla="*/ 665761 w 705883"/>
                  <a:gd name="connsiteY1493" fmla="*/ 297050 h 700593"/>
                  <a:gd name="connsiteX1494" fmla="*/ 665181 w 705883"/>
                  <a:gd name="connsiteY1494" fmla="*/ 294439 h 700593"/>
                  <a:gd name="connsiteX1495" fmla="*/ 664545 w 705883"/>
                  <a:gd name="connsiteY1495" fmla="*/ 291843 h 700593"/>
                  <a:gd name="connsiteX1496" fmla="*/ 663910 w 705883"/>
                  <a:gd name="connsiteY1496" fmla="*/ 289246 h 700593"/>
                  <a:gd name="connsiteX1497" fmla="*/ 663140 w 705883"/>
                  <a:gd name="connsiteY1497" fmla="*/ 286683 h 700593"/>
                  <a:gd name="connsiteX1498" fmla="*/ 661526 w 705883"/>
                  <a:gd name="connsiteY1498" fmla="*/ 281584 h 700593"/>
                  <a:gd name="connsiteX1499" fmla="*/ 659600 w 705883"/>
                  <a:gd name="connsiteY1499" fmla="*/ 276594 h 700593"/>
                  <a:gd name="connsiteX1500" fmla="*/ 658621 w 705883"/>
                  <a:gd name="connsiteY1500" fmla="*/ 274106 h 700593"/>
                  <a:gd name="connsiteX1501" fmla="*/ 657486 w 705883"/>
                  <a:gd name="connsiteY1501" fmla="*/ 271685 h 700593"/>
                  <a:gd name="connsiteX1502" fmla="*/ 655189 w 705883"/>
                  <a:gd name="connsiteY1502" fmla="*/ 266857 h 700593"/>
                  <a:gd name="connsiteX1503" fmla="*/ 652608 w 705883"/>
                  <a:gd name="connsiteY1503" fmla="*/ 262177 h 700593"/>
                  <a:gd name="connsiteX1504" fmla="*/ 651520 w 705883"/>
                  <a:gd name="connsiteY1504" fmla="*/ 260257 h 700593"/>
                  <a:gd name="connsiteX1505" fmla="*/ 650331 w 705883"/>
                  <a:gd name="connsiteY1505" fmla="*/ 258397 h 700593"/>
                  <a:gd name="connsiteX1506" fmla="*/ 647953 w 705883"/>
                  <a:gd name="connsiteY1506" fmla="*/ 254678 h 700593"/>
                  <a:gd name="connsiteX1507" fmla="*/ 646683 w 705883"/>
                  <a:gd name="connsiteY1507" fmla="*/ 252872 h 700593"/>
                  <a:gd name="connsiteX1508" fmla="*/ 645380 w 705883"/>
                  <a:gd name="connsiteY1508" fmla="*/ 251094 h 700593"/>
                  <a:gd name="connsiteX1509" fmla="*/ 642745 w 705883"/>
                  <a:gd name="connsiteY1509" fmla="*/ 247557 h 700593"/>
                  <a:gd name="connsiteX1510" fmla="*/ 639914 w 705883"/>
                  <a:gd name="connsiteY1510" fmla="*/ 244177 h 700593"/>
                  <a:gd name="connsiteX1511" fmla="*/ 637002 w 705883"/>
                  <a:gd name="connsiteY1511" fmla="*/ 240869 h 700593"/>
                  <a:gd name="connsiteX1512" fmla="*/ 630801 w 705883"/>
                  <a:gd name="connsiteY1512" fmla="*/ 234614 h 700593"/>
                  <a:gd name="connsiteX1513" fmla="*/ 627565 w 705883"/>
                  <a:gd name="connsiteY1513" fmla="*/ 231619 h 700593"/>
                  <a:gd name="connsiteX1514" fmla="*/ 624167 w 705883"/>
                  <a:gd name="connsiteY1514" fmla="*/ 228819 h 700593"/>
                  <a:gd name="connsiteX1515" fmla="*/ 622458 w 705883"/>
                  <a:gd name="connsiteY1515" fmla="*/ 227426 h 700593"/>
                  <a:gd name="connsiteX1516" fmla="*/ 620715 w 705883"/>
                  <a:gd name="connsiteY1516" fmla="*/ 226074 h 700593"/>
                  <a:gd name="connsiteX1517" fmla="*/ 617803 w 705883"/>
                  <a:gd name="connsiteY1517" fmla="*/ 223991 h 700593"/>
                  <a:gd name="connsiteX1518" fmla="*/ 616661 w 705883"/>
                  <a:gd name="connsiteY1518" fmla="*/ 223173 h 700593"/>
                  <a:gd name="connsiteX1519" fmla="*/ 615472 w 705883"/>
                  <a:gd name="connsiteY1519" fmla="*/ 222422 h 700593"/>
                  <a:gd name="connsiteX1520" fmla="*/ 613094 w 705883"/>
                  <a:gd name="connsiteY1520" fmla="*/ 220935 h 700593"/>
                  <a:gd name="connsiteX1521" fmla="*/ 612500 w 705883"/>
                  <a:gd name="connsiteY1521" fmla="*/ 220563 h 700593"/>
                  <a:gd name="connsiteX1522" fmla="*/ 612364 w 705883"/>
                  <a:gd name="connsiteY1522" fmla="*/ 220455 h 700593"/>
                  <a:gd name="connsiteX1523" fmla="*/ 612385 w 705883"/>
                  <a:gd name="connsiteY1523" fmla="*/ 220279 h 700593"/>
                  <a:gd name="connsiteX1524" fmla="*/ 612446 w 705883"/>
                  <a:gd name="connsiteY1524" fmla="*/ 219934 h 700593"/>
                  <a:gd name="connsiteX1525" fmla="*/ 612682 w 705883"/>
                  <a:gd name="connsiteY1525" fmla="*/ 218548 h 700593"/>
                  <a:gd name="connsiteX1526" fmla="*/ 613067 w 705883"/>
                  <a:gd name="connsiteY1526" fmla="*/ 215768 h 700593"/>
                  <a:gd name="connsiteX1527" fmla="*/ 613304 w 705883"/>
                  <a:gd name="connsiteY1527" fmla="*/ 213422 h 700593"/>
                  <a:gd name="connsiteX1528" fmla="*/ 613513 w 705883"/>
                  <a:gd name="connsiteY1528" fmla="*/ 210102 h 700593"/>
                  <a:gd name="connsiteX1529" fmla="*/ 613580 w 705883"/>
                  <a:gd name="connsiteY1529" fmla="*/ 202643 h 700593"/>
                  <a:gd name="connsiteX1530" fmla="*/ 611000 w 705883"/>
                  <a:gd name="connsiteY1530" fmla="*/ 181336 h 700593"/>
                  <a:gd name="connsiteX1531" fmla="*/ 604204 w 705883"/>
                  <a:gd name="connsiteY1531" fmla="*/ 160982 h 700593"/>
                  <a:gd name="connsiteX1532" fmla="*/ 593591 w 705883"/>
                  <a:gd name="connsiteY1532" fmla="*/ 142379 h 700593"/>
                  <a:gd name="connsiteX1533" fmla="*/ 579687 w 705883"/>
                  <a:gd name="connsiteY1533" fmla="*/ 126150 h 700593"/>
                  <a:gd name="connsiteX1534" fmla="*/ 553165 w 705883"/>
                  <a:gd name="connsiteY1534" fmla="*/ 106857 h 700593"/>
                  <a:gd name="connsiteX1535" fmla="*/ 549510 w 705883"/>
                  <a:gd name="connsiteY1535" fmla="*/ 104978 h 700593"/>
                  <a:gd name="connsiteX1536" fmla="*/ 545794 w 705883"/>
                  <a:gd name="connsiteY1536" fmla="*/ 103220 h 700593"/>
                  <a:gd name="connsiteX1537" fmla="*/ 542018 w 705883"/>
                  <a:gd name="connsiteY1537" fmla="*/ 101603 h 700593"/>
                  <a:gd name="connsiteX1538" fmla="*/ 538255 w 705883"/>
                  <a:gd name="connsiteY1538" fmla="*/ 100143 h 700593"/>
                  <a:gd name="connsiteX1539" fmla="*/ 537316 w 705883"/>
                  <a:gd name="connsiteY1539" fmla="*/ 99784 h 700593"/>
                  <a:gd name="connsiteX1540" fmla="*/ 536667 w 705883"/>
                  <a:gd name="connsiteY1540" fmla="*/ 99561 h 700593"/>
                  <a:gd name="connsiteX1541" fmla="*/ 535431 w 705883"/>
                  <a:gd name="connsiteY1541" fmla="*/ 99142 h 700593"/>
                  <a:gd name="connsiteX1542" fmla="*/ 532931 w 705883"/>
                  <a:gd name="connsiteY1542" fmla="*/ 98358 h 700593"/>
                  <a:gd name="connsiteX1543" fmla="*/ 531675 w 705883"/>
                  <a:gd name="connsiteY1543" fmla="*/ 97986 h 700593"/>
                  <a:gd name="connsiteX1544" fmla="*/ 531385 w 705883"/>
                  <a:gd name="connsiteY1544" fmla="*/ 97864 h 700593"/>
                  <a:gd name="connsiteX1545" fmla="*/ 531276 w 705883"/>
                  <a:gd name="connsiteY1545" fmla="*/ 97553 h 700593"/>
                  <a:gd name="connsiteX1546" fmla="*/ 531067 w 705883"/>
                  <a:gd name="connsiteY1546" fmla="*/ 96931 h 700593"/>
                  <a:gd name="connsiteX1547" fmla="*/ 530216 w 705883"/>
                  <a:gd name="connsiteY1547" fmla="*/ 94456 h 700593"/>
                  <a:gd name="connsiteX1548" fmla="*/ 529669 w 705883"/>
                  <a:gd name="connsiteY1548" fmla="*/ 92982 h 700593"/>
                  <a:gd name="connsiteX1549" fmla="*/ 529392 w 705883"/>
                  <a:gd name="connsiteY1549" fmla="*/ 92245 h 700593"/>
                  <a:gd name="connsiteX1550" fmla="*/ 529256 w 705883"/>
                  <a:gd name="connsiteY1550" fmla="*/ 91873 h 700593"/>
                  <a:gd name="connsiteX1551" fmla="*/ 529047 w 705883"/>
                  <a:gd name="connsiteY1551" fmla="*/ 91352 h 700593"/>
                  <a:gd name="connsiteX1552" fmla="*/ 527216 w 705883"/>
                  <a:gd name="connsiteY1552" fmla="*/ 86882 h 700593"/>
                  <a:gd name="connsiteX1553" fmla="*/ 525243 w 705883"/>
                  <a:gd name="connsiteY1553" fmla="*/ 82466 h 700593"/>
                  <a:gd name="connsiteX1554" fmla="*/ 523136 w 705883"/>
                  <a:gd name="connsiteY1554" fmla="*/ 78112 h 700593"/>
                  <a:gd name="connsiteX1555" fmla="*/ 512300 w 705883"/>
                  <a:gd name="connsiteY1555" fmla="*/ 59982 h 700593"/>
                  <a:gd name="connsiteX1556" fmla="*/ 498714 w 705883"/>
                  <a:gd name="connsiteY1556" fmla="*/ 43652 h 700593"/>
                  <a:gd name="connsiteX1557" fmla="*/ 463220 w 705883"/>
                  <a:gd name="connsiteY1557" fmla="*/ 19782 h 700593"/>
                  <a:gd name="connsiteX1558" fmla="*/ 460680 w 705883"/>
                  <a:gd name="connsiteY1558" fmla="*/ 18808 h 700593"/>
                  <a:gd name="connsiteX1559" fmla="*/ 458099 w 705883"/>
                  <a:gd name="connsiteY1559" fmla="*/ 17949 h 700593"/>
                  <a:gd name="connsiteX1560" fmla="*/ 456809 w 705883"/>
                  <a:gd name="connsiteY1560" fmla="*/ 17523 h 700593"/>
                  <a:gd name="connsiteX1561" fmla="*/ 455498 w 705883"/>
                  <a:gd name="connsiteY1561" fmla="*/ 17151 h 700593"/>
                  <a:gd name="connsiteX1562" fmla="*/ 452870 w 705883"/>
                  <a:gd name="connsiteY1562" fmla="*/ 16421 h 700593"/>
                  <a:gd name="connsiteX1563" fmla="*/ 442149 w 705883"/>
                  <a:gd name="connsiteY1563" fmla="*/ 14412 h 700593"/>
                  <a:gd name="connsiteX1564" fmla="*/ 431265 w 705883"/>
                  <a:gd name="connsiteY1564" fmla="*/ 13750 h 700593"/>
                  <a:gd name="connsiteX1565" fmla="*/ 431157 w 705883"/>
                  <a:gd name="connsiteY1565" fmla="*/ 2 h 700593"/>
                  <a:gd name="connsiteX1566" fmla="*/ 434292 w 705883"/>
                  <a:gd name="connsiteY1566" fmla="*/ 56 h 700593"/>
                  <a:gd name="connsiteX1567" fmla="*/ 437460 w 705883"/>
                  <a:gd name="connsiteY1567" fmla="*/ 185 h 700593"/>
                  <a:gd name="connsiteX1568" fmla="*/ 443770 w 705883"/>
                  <a:gd name="connsiteY1568" fmla="*/ 773 h 700593"/>
                  <a:gd name="connsiteX1569" fmla="*/ 456207 w 705883"/>
                  <a:gd name="connsiteY1569" fmla="*/ 3106 h 700593"/>
                  <a:gd name="connsiteX1570" fmla="*/ 459248 w 705883"/>
                  <a:gd name="connsiteY1570" fmla="*/ 3951 h 700593"/>
                  <a:gd name="connsiteX1571" fmla="*/ 460761 w 705883"/>
                  <a:gd name="connsiteY1571" fmla="*/ 4384 h 700593"/>
                  <a:gd name="connsiteX1572" fmla="*/ 462254 w 705883"/>
                  <a:gd name="connsiteY1572" fmla="*/ 4871 h 700593"/>
                  <a:gd name="connsiteX1573" fmla="*/ 465233 w 705883"/>
                  <a:gd name="connsiteY1573" fmla="*/ 5865 h 700593"/>
                  <a:gd name="connsiteX1574" fmla="*/ 468158 w 705883"/>
                  <a:gd name="connsiteY1574" fmla="*/ 6981 h 700593"/>
                  <a:gd name="connsiteX1575" fmla="*/ 489966 w 705883"/>
                  <a:gd name="connsiteY1575" fmla="*/ 18544 h 700593"/>
                  <a:gd name="connsiteX1576" fmla="*/ 492458 w 705883"/>
                  <a:gd name="connsiteY1576" fmla="*/ 20295 h 700593"/>
                  <a:gd name="connsiteX1577" fmla="*/ 494917 w 705883"/>
                  <a:gd name="connsiteY1577" fmla="*/ 22087 h 700593"/>
                  <a:gd name="connsiteX1578" fmla="*/ 499626 w 705883"/>
                  <a:gd name="connsiteY1578" fmla="*/ 25867 h 700593"/>
                  <a:gd name="connsiteX1579" fmla="*/ 504125 w 705883"/>
                  <a:gd name="connsiteY1579" fmla="*/ 29844 h 700593"/>
                  <a:gd name="connsiteX1580" fmla="*/ 506307 w 705883"/>
                  <a:gd name="connsiteY1580" fmla="*/ 31886 h 700593"/>
                  <a:gd name="connsiteX1581" fmla="*/ 508415 w 705883"/>
                  <a:gd name="connsiteY1581" fmla="*/ 33989 h 700593"/>
                  <a:gd name="connsiteX1582" fmla="*/ 523467 w 705883"/>
                  <a:gd name="connsiteY1582" fmla="*/ 52078 h 700593"/>
                  <a:gd name="connsiteX1583" fmla="*/ 535330 w 705883"/>
                  <a:gd name="connsiteY1583" fmla="*/ 71931 h 700593"/>
                  <a:gd name="connsiteX1584" fmla="*/ 537627 w 705883"/>
                  <a:gd name="connsiteY1584" fmla="*/ 76671 h 700593"/>
                  <a:gd name="connsiteX1585" fmla="*/ 539768 w 705883"/>
                  <a:gd name="connsiteY1585" fmla="*/ 81472 h 700593"/>
                  <a:gd name="connsiteX1586" fmla="*/ 541754 w 705883"/>
                  <a:gd name="connsiteY1586" fmla="*/ 86321 h 700593"/>
                  <a:gd name="connsiteX1587" fmla="*/ 541977 w 705883"/>
                  <a:gd name="connsiteY1587" fmla="*/ 86882 h 700593"/>
                  <a:gd name="connsiteX1588" fmla="*/ 543079 w 705883"/>
                  <a:gd name="connsiteY1588" fmla="*/ 87302 h 700593"/>
                  <a:gd name="connsiteX1589" fmla="*/ 547145 w 705883"/>
                  <a:gd name="connsiteY1589" fmla="*/ 88877 h 700593"/>
                  <a:gd name="connsiteX1590" fmla="*/ 551348 w 705883"/>
                  <a:gd name="connsiteY1590" fmla="*/ 90676 h 700593"/>
                  <a:gd name="connsiteX1591" fmla="*/ 555482 w 705883"/>
                  <a:gd name="connsiteY1591" fmla="*/ 92630 h 700593"/>
                  <a:gd name="connsiteX1592" fmla="*/ 559556 w 705883"/>
                  <a:gd name="connsiteY1592" fmla="*/ 94726 h 700593"/>
                  <a:gd name="connsiteX1593" fmla="*/ 589159 w 705883"/>
                  <a:gd name="connsiteY1593" fmla="*/ 116263 h 700593"/>
                  <a:gd name="connsiteX1594" fmla="*/ 604738 w 705883"/>
                  <a:gd name="connsiteY1594" fmla="*/ 134447 h 700593"/>
                  <a:gd name="connsiteX1595" fmla="*/ 616675 w 705883"/>
                  <a:gd name="connsiteY1595" fmla="*/ 155362 h 700593"/>
                  <a:gd name="connsiteX1596" fmla="*/ 624336 w 705883"/>
                  <a:gd name="connsiteY1596" fmla="*/ 178313 h 700593"/>
                  <a:gd name="connsiteX1597" fmla="*/ 627247 w 705883"/>
                  <a:gd name="connsiteY1597" fmla="*/ 202346 h 700593"/>
                  <a:gd name="connsiteX1598" fmla="*/ 627166 w 705883"/>
                  <a:gd name="connsiteY1598" fmla="*/ 210751 h 700593"/>
                  <a:gd name="connsiteX1599" fmla="*/ 627045 w 705883"/>
                  <a:gd name="connsiteY1599" fmla="*/ 212854 h 700593"/>
                  <a:gd name="connsiteX1600" fmla="*/ 627004 w 705883"/>
                  <a:gd name="connsiteY1600" fmla="*/ 213381 h 700593"/>
                  <a:gd name="connsiteX1601" fmla="*/ 627004 w 705883"/>
                  <a:gd name="connsiteY1601" fmla="*/ 213510 h 700593"/>
                  <a:gd name="connsiteX1602" fmla="*/ 627004 w 705883"/>
                  <a:gd name="connsiteY1602" fmla="*/ 213544 h 700593"/>
                  <a:gd name="connsiteX1603" fmla="*/ 627004 w 705883"/>
                  <a:gd name="connsiteY1603" fmla="*/ 213577 h 700593"/>
                  <a:gd name="connsiteX1604" fmla="*/ 626991 w 705883"/>
                  <a:gd name="connsiteY1604" fmla="*/ 213713 h 700593"/>
                  <a:gd name="connsiteX1605" fmla="*/ 627119 w 705883"/>
                  <a:gd name="connsiteY1605" fmla="*/ 213794 h 700593"/>
                  <a:gd name="connsiteX1606" fmla="*/ 628916 w 705883"/>
                  <a:gd name="connsiteY1606" fmla="*/ 215086 h 700593"/>
                  <a:gd name="connsiteX1607" fmla="*/ 630855 w 705883"/>
                  <a:gd name="connsiteY1607" fmla="*/ 216587 h 700593"/>
                  <a:gd name="connsiteX1608" fmla="*/ 632760 w 705883"/>
                  <a:gd name="connsiteY1608" fmla="*/ 218135 h 700593"/>
                  <a:gd name="connsiteX1609" fmla="*/ 636543 w 705883"/>
                  <a:gd name="connsiteY1609" fmla="*/ 221259 h 700593"/>
                  <a:gd name="connsiteX1610" fmla="*/ 640151 w 705883"/>
                  <a:gd name="connsiteY1610" fmla="*/ 224586 h 700593"/>
                  <a:gd name="connsiteX1611" fmla="*/ 647062 w 705883"/>
                  <a:gd name="connsiteY1611" fmla="*/ 231558 h 700593"/>
                  <a:gd name="connsiteX1612" fmla="*/ 650311 w 705883"/>
                  <a:gd name="connsiteY1612" fmla="*/ 235244 h 700593"/>
                  <a:gd name="connsiteX1613" fmla="*/ 653459 w 705883"/>
                  <a:gd name="connsiteY1613" fmla="*/ 239017 h 700593"/>
                  <a:gd name="connsiteX1614" fmla="*/ 656405 w 705883"/>
                  <a:gd name="connsiteY1614" fmla="*/ 242959 h 700593"/>
                  <a:gd name="connsiteX1615" fmla="*/ 657857 w 705883"/>
                  <a:gd name="connsiteY1615" fmla="*/ 244947 h 700593"/>
                  <a:gd name="connsiteX1616" fmla="*/ 659269 w 705883"/>
                  <a:gd name="connsiteY1616" fmla="*/ 246963 h 700593"/>
                  <a:gd name="connsiteX1617" fmla="*/ 661931 w 705883"/>
                  <a:gd name="connsiteY1617" fmla="*/ 251108 h 700593"/>
                  <a:gd name="connsiteX1618" fmla="*/ 663255 w 705883"/>
                  <a:gd name="connsiteY1618" fmla="*/ 253184 h 700593"/>
                  <a:gd name="connsiteX1619" fmla="*/ 664471 w 705883"/>
                  <a:gd name="connsiteY1619" fmla="*/ 255327 h 700593"/>
                  <a:gd name="connsiteX1620" fmla="*/ 667349 w 705883"/>
                  <a:gd name="connsiteY1620" fmla="*/ 260554 h 700593"/>
                  <a:gd name="connsiteX1621" fmla="*/ 669923 w 705883"/>
                  <a:gd name="connsiteY1621" fmla="*/ 265951 h 700593"/>
                  <a:gd name="connsiteX1622" fmla="*/ 671186 w 705883"/>
                  <a:gd name="connsiteY1622" fmla="*/ 268662 h 700593"/>
                  <a:gd name="connsiteX1623" fmla="*/ 672287 w 705883"/>
                  <a:gd name="connsiteY1623" fmla="*/ 271441 h 700593"/>
                  <a:gd name="connsiteX1624" fmla="*/ 674436 w 705883"/>
                  <a:gd name="connsiteY1624" fmla="*/ 277020 h 700593"/>
                  <a:gd name="connsiteX1625" fmla="*/ 676246 w 705883"/>
                  <a:gd name="connsiteY1625" fmla="*/ 282727 h 700593"/>
                  <a:gd name="connsiteX1626" fmla="*/ 677104 w 705883"/>
                  <a:gd name="connsiteY1626" fmla="*/ 285595 h 700593"/>
                  <a:gd name="connsiteX1627" fmla="*/ 677820 w 705883"/>
                  <a:gd name="connsiteY1627" fmla="*/ 288502 h 700593"/>
                  <a:gd name="connsiteX1628" fmla="*/ 678530 w 705883"/>
                  <a:gd name="connsiteY1628" fmla="*/ 291410 h 700593"/>
                  <a:gd name="connsiteX1629" fmla="*/ 679178 w 705883"/>
                  <a:gd name="connsiteY1629" fmla="*/ 294331 h 700593"/>
                  <a:gd name="connsiteX1630" fmla="*/ 680205 w 705883"/>
                  <a:gd name="connsiteY1630" fmla="*/ 300228 h 700593"/>
                  <a:gd name="connsiteX1631" fmla="*/ 680955 w 705883"/>
                  <a:gd name="connsiteY1631" fmla="*/ 306158 h 700593"/>
                  <a:gd name="connsiteX1632" fmla="*/ 681259 w 705883"/>
                  <a:gd name="connsiteY1632" fmla="*/ 309133 h 700593"/>
                  <a:gd name="connsiteX1633" fmla="*/ 681488 w 705883"/>
                  <a:gd name="connsiteY1633" fmla="*/ 312116 h 700593"/>
                  <a:gd name="connsiteX1634" fmla="*/ 681684 w 705883"/>
                  <a:gd name="connsiteY1634" fmla="*/ 324051 h 700593"/>
                  <a:gd name="connsiteX1635" fmla="*/ 678759 w 705883"/>
                  <a:gd name="connsiteY1635" fmla="*/ 347765 h 700593"/>
                  <a:gd name="connsiteX1636" fmla="*/ 678117 w 705883"/>
                  <a:gd name="connsiteY1636" fmla="*/ 350551 h 700593"/>
                  <a:gd name="connsiteX1637" fmla="*/ 677415 w 705883"/>
                  <a:gd name="connsiteY1637" fmla="*/ 353324 h 700593"/>
                  <a:gd name="connsiteX1638" fmla="*/ 677233 w 705883"/>
                  <a:gd name="connsiteY1638" fmla="*/ 354014 h 700593"/>
                  <a:gd name="connsiteX1639" fmla="*/ 677205 w 705883"/>
                  <a:gd name="connsiteY1639" fmla="*/ 354109 h 700593"/>
                  <a:gd name="connsiteX1640" fmla="*/ 677307 w 705883"/>
                  <a:gd name="connsiteY1640" fmla="*/ 354230 h 700593"/>
                  <a:gd name="connsiteX1641" fmla="*/ 677442 w 705883"/>
                  <a:gd name="connsiteY1641" fmla="*/ 354392 h 700593"/>
                  <a:gd name="connsiteX1642" fmla="*/ 678036 w 705883"/>
                  <a:gd name="connsiteY1642" fmla="*/ 355197 h 700593"/>
                  <a:gd name="connsiteX1643" fmla="*/ 689258 w 705883"/>
                  <a:gd name="connsiteY1643" fmla="*/ 372650 h 700593"/>
                  <a:gd name="connsiteX1644" fmla="*/ 703397 w 705883"/>
                  <a:gd name="connsiteY1644" fmla="*/ 411749 h 700593"/>
                  <a:gd name="connsiteX1645" fmla="*/ 705883 w 705883"/>
                  <a:gd name="connsiteY1645" fmla="*/ 435301 h 700593"/>
                  <a:gd name="connsiteX1646" fmla="*/ 705836 w 705883"/>
                  <a:gd name="connsiteY1646" fmla="*/ 435369 h 700593"/>
                  <a:gd name="connsiteX1647" fmla="*/ 704296 w 705883"/>
                  <a:gd name="connsiteY1647" fmla="*/ 458989 h 700593"/>
                  <a:gd name="connsiteX1648" fmla="*/ 689122 w 705883"/>
                  <a:gd name="connsiteY1648" fmla="*/ 503653 h 700593"/>
                  <a:gd name="connsiteX1649" fmla="*/ 676152 w 705883"/>
                  <a:gd name="connsiteY1649" fmla="*/ 523317 h 700593"/>
                  <a:gd name="connsiteX1650" fmla="*/ 660174 w 705883"/>
                  <a:gd name="connsiteY1650" fmla="*/ 540493 h 700593"/>
                  <a:gd name="connsiteX1651" fmla="*/ 641718 w 705883"/>
                  <a:gd name="connsiteY1651" fmla="*/ 554843 h 700593"/>
                  <a:gd name="connsiteX1652" fmla="*/ 639272 w 705883"/>
                  <a:gd name="connsiteY1652" fmla="*/ 556438 h 700593"/>
                  <a:gd name="connsiteX1653" fmla="*/ 636780 w 705883"/>
                  <a:gd name="connsiteY1653" fmla="*/ 557953 h 700593"/>
                  <a:gd name="connsiteX1654" fmla="*/ 634267 w 705883"/>
                  <a:gd name="connsiteY1654" fmla="*/ 559441 h 700593"/>
                  <a:gd name="connsiteX1655" fmla="*/ 633631 w 705883"/>
                  <a:gd name="connsiteY1655" fmla="*/ 559799 h 700593"/>
                  <a:gd name="connsiteX1656" fmla="*/ 633314 w 705883"/>
                  <a:gd name="connsiteY1656" fmla="*/ 559975 h 700593"/>
                  <a:gd name="connsiteX1657" fmla="*/ 633233 w 705883"/>
                  <a:gd name="connsiteY1657" fmla="*/ 560022 h 700593"/>
                  <a:gd name="connsiteX1658" fmla="*/ 633213 w 705883"/>
                  <a:gd name="connsiteY1658" fmla="*/ 560043 h 700593"/>
                  <a:gd name="connsiteX1659" fmla="*/ 633206 w 705883"/>
                  <a:gd name="connsiteY1659" fmla="*/ 560043 h 700593"/>
                  <a:gd name="connsiteX1660" fmla="*/ 633138 w 705883"/>
                  <a:gd name="connsiteY1660" fmla="*/ 560070 h 700593"/>
                  <a:gd name="connsiteX1661" fmla="*/ 633125 w 705883"/>
                  <a:gd name="connsiteY1661" fmla="*/ 560651 h 700593"/>
                  <a:gd name="connsiteX1662" fmla="*/ 632753 w 705883"/>
                  <a:gd name="connsiteY1662" fmla="*/ 565344 h 700593"/>
                  <a:gd name="connsiteX1663" fmla="*/ 632530 w 705883"/>
                  <a:gd name="connsiteY1663" fmla="*/ 568035 h 700593"/>
                  <a:gd name="connsiteX1664" fmla="*/ 632186 w 705883"/>
                  <a:gd name="connsiteY1664" fmla="*/ 570713 h 700593"/>
                  <a:gd name="connsiteX1665" fmla="*/ 631436 w 705883"/>
                  <a:gd name="connsiteY1665" fmla="*/ 576062 h 700593"/>
                  <a:gd name="connsiteX1666" fmla="*/ 626268 w 705883"/>
                  <a:gd name="connsiteY1666" fmla="*/ 597018 h 700593"/>
                  <a:gd name="connsiteX1667" fmla="*/ 617972 w 705883"/>
                  <a:gd name="connsiteY1667" fmla="*/ 616885 h 700593"/>
                  <a:gd name="connsiteX1668" fmla="*/ 615425 w 705883"/>
                  <a:gd name="connsiteY1668" fmla="*/ 621618 h 700593"/>
                  <a:gd name="connsiteX1669" fmla="*/ 614128 w 705883"/>
                  <a:gd name="connsiteY1669" fmla="*/ 623972 h 700593"/>
                  <a:gd name="connsiteX1670" fmla="*/ 612729 w 705883"/>
                  <a:gd name="connsiteY1670" fmla="*/ 626257 h 700593"/>
                  <a:gd name="connsiteX1671" fmla="*/ 609885 w 705883"/>
                  <a:gd name="connsiteY1671" fmla="*/ 630801 h 700593"/>
                  <a:gd name="connsiteX1672" fmla="*/ 606859 w 705883"/>
                  <a:gd name="connsiteY1672" fmla="*/ 635217 h 700593"/>
                  <a:gd name="connsiteX1673" fmla="*/ 591895 w 705883"/>
                  <a:gd name="connsiteY1673" fmla="*/ 653103 h 700593"/>
                  <a:gd name="connsiteX1674" fmla="*/ 574438 w 705883"/>
                  <a:gd name="connsiteY1674" fmla="*/ 668399 h 700593"/>
                  <a:gd name="connsiteX1675" fmla="*/ 554982 w 705883"/>
                  <a:gd name="connsiteY1675" fmla="*/ 680902 h 700593"/>
                  <a:gd name="connsiteX1676" fmla="*/ 552435 w 705883"/>
                  <a:gd name="connsiteY1676" fmla="*/ 682268 h 700593"/>
                  <a:gd name="connsiteX1677" fmla="*/ 549861 w 705883"/>
                  <a:gd name="connsiteY1677" fmla="*/ 683580 h 700593"/>
                  <a:gd name="connsiteX1678" fmla="*/ 544653 w 705883"/>
                  <a:gd name="connsiteY1678" fmla="*/ 686068 h 700593"/>
                  <a:gd name="connsiteX1679" fmla="*/ 539349 w 705883"/>
                  <a:gd name="connsiteY1679" fmla="*/ 688334 h 700593"/>
                  <a:gd name="connsiteX1680" fmla="*/ 533972 w 705883"/>
                  <a:gd name="connsiteY1680" fmla="*/ 690423 h 700593"/>
                  <a:gd name="connsiteX1681" fmla="*/ 523035 w 705883"/>
                  <a:gd name="connsiteY1681" fmla="*/ 694068 h 700593"/>
                  <a:gd name="connsiteX1682" fmla="*/ 511867 w 705883"/>
                  <a:gd name="connsiteY1682" fmla="*/ 696847 h 700593"/>
                  <a:gd name="connsiteX1683" fmla="*/ 500552 w 705883"/>
                  <a:gd name="connsiteY1683" fmla="*/ 698910 h 700593"/>
                  <a:gd name="connsiteX1684" fmla="*/ 489135 w 705883"/>
                  <a:gd name="connsiteY1684" fmla="*/ 700100 h 700593"/>
                  <a:gd name="connsiteX1685" fmla="*/ 486270 w 705883"/>
                  <a:gd name="connsiteY1685" fmla="*/ 700303 h 700593"/>
                  <a:gd name="connsiteX1686" fmla="*/ 484838 w 705883"/>
                  <a:gd name="connsiteY1686" fmla="*/ 700397 h 700593"/>
                  <a:gd name="connsiteX1687" fmla="*/ 483406 w 705883"/>
                  <a:gd name="connsiteY1687" fmla="*/ 700438 h 700593"/>
                  <a:gd name="connsiteX1688" fmla="*/ 477677 w 705883"/>
                  <a:gd name="connsiteY1688" fmla="*/ 700573 h 700593"/>
                  <a:gd name="connsiteX1689" fmla="*/ 472103 w 705883"/>
                  <a:gd name="connsiteY1689" fmla="*/ 700526 h 700593"/>
                  <a:gd name="connsiteX1690" fmla="*/ 466544 w 705883"/>
                  <a:gd name="connsiteY1690" fmla="*/ 700337 h 700593"/>
                  <a:gd name="connsiteX1691" fmla="*/ 444277 w 705883"/>
                  <a:gd name="connsiteY1691" fmla="*/ 698071 h 700593"/>
                  <a:gd name="connsiteX1692" fmla="*/ 400547 w 705883"/>
                  <a:gd name="connsiteY1692" fmla="*/ 685250 h 700593"/>
                  <a:gd name="connsiteX1693" fmla="*/ 380030 w 705883"/>
                  <a:gd name="connsiteY1693" fmla="*/ 674025 h 700593"/>
                  <a:gd name="connsiteX1694" fmla="*/ 361426 w 705883"/>
                  <a:gd name="connsiteY1694" fmla="*/ 659263 h 700593"/>
                  <a:gd name="connsiteX1695" fmla="*/ 359183 w 705883"/>
                  <a:gd name="connsiteY1695" fmla="*/ 657106 h 700593"/>
                  <a:gd name="connsiteX1696" fmla="*/ 357014 w 705883"/>
                  <a:gd name="connsiteY1696" fmla="*/ 654868 h 700593"/>
                  <a:gd name="connsiteX1697" fmla="*/ 352933 w 705883"/>
                  <a:gd name="connsiteY1697" fmla="*/ 650391 h 700593"/>
                  <a:gd name="connsiteX1698" fmla="*/ 350285 w 705883"/>
                  <a:gd name="connsiteY1698" fmla="*/ 653373 h 700593"/>
                  <a:gd name="connsiteX1699" fmla="*/ 347211 w 705883"/>
                  <a:gd name="connsiteY1699" fmla="*/ 656572 h 700593"/>
                  <a:gd name="connsiteX1700" fmla="*/ 344036 w 705883"/>
                  <a:gd name="connsiteY1700" fmla="*/ 659662 h 700593"/>
                  <a:gd name="connsiteX1701" fmla="*/ 340767 w 705883"/>
                  <a:gd name="connsiteY1701" fmla="*/ 662638 h 700593"/>
                  <a:gd name="connsiteX1702" fmla="*/ 321689 w 705883"/>
                  <a:gd name="connsiteY1702" fmla="*/ 676669 h 700593"/>
                  <a:gd name="connsiteX1703" fmla="*/ 300881 w 705883"/>
                  <a:gd name="connsiteY1703" fmla="*/ 687171 h 700593"/>
                  <a:gd name="connsiteX1704" fmla="*/ 256949 w 705883"/>
                  <a:gd name="connsiteY1704" fmla="*/ 698761 h 700593"/>
                  <a:gd name="connsiteX1705" fmla="*/ 234689 w 705883"/>
                  <a:gd name="connsiteY1705" fmla="*/ 700519 h 700593"/>
                  <a:gd name="connsiteX1706" fmla="*/ 229142 w 705883"/>
                  <a:gd name="connsiteY1706" fmla="*/ 700593 h 700593"/>
                  <a:gd name="connsiteX1707" fmla="*/ 223420 w 705883"/>
                  <a:gd name="connsiteY1707" fmla="*/ 700472 h 700593"/>
                  <a:gd name="connsiteX1708" fmla="*/ 220556 w 705883"/>
                  <a:gd name="connsiteY1708" fmla="*/ 700377 h 700593"/>
                  <a:gd name="connsiteX1709" fmla="*/ 217691 w 705883"/>
                  <a:gd name="connsiteY1709" fmla="*/ 700181 h 700593"/>
                  <a:gd name="connsiteX1710" fmla="*/ 214827 w 705883"/>
                  <a:gd name="connsiteY1710" fmla="*/ 699978 h 700593"/>
                  <a:gd name="connsiteX1711" fmla="*/ 211969 w 705883"/>
                  <a:gd name="connsiteY1711" fmla="*/ 699721 h 700593"/>
                  <a:gd name="connsiteX1712" fmla="*/ 206268 w 705883"/>
                  <a:gd name="connsiteY1712" fmla="*/ 699045 h 700593"/>
                  <a:gd name="connsiteX1713" fmla="*/ 200593 w 705883"/>
                  <a:gd name="connsiteY1713" fmla="*/ 698146 h 700593"/>
                  <a:gd name="connsiteX1714" fmla="*/ 197756 w 705883"/>
                  <a:gd name="connsiteY1714" fmla="*/ 697666 h 700593"/>
                  <a:gd name="connsiteX1715" fmla="*/ 194945 w 705883"/>
                  <a:gd name="connsiteY1715" fmla="*/ 697064 h 700593"/>
                  <a:gd name="connsiteX1716" fmla="*/ 189331 w 705883"/>
                  <a:gd name="connsiteY1716" fmla="*/ 695806 h 700593"/>
                  <a:gd name="connsiteX1717" fmla="*/ 167416 w 705883"/>
                  <a:gd name="connsiteY1717" fmla="*/ 688719 h 700593"/>
                  <a:gd name="connsiteX1718" fmla="*/ 127625 w 705883"/>
                  <a:gd name="connsiteY1718" fmla="*/ 665430 h 700593"/>
                  <a:gd name="connsiteX1719" fmla="*/ 125368 w 705883"/>
                  <a:gd name="connsiteY1719" fmla="*/ 663605 h 700593"/>
                  <a:gd name="connsiteX1720" fmla="*/ 124247 w 705883"/>
                  <a:gd name="connsiteY1720" fmla="*/ 662685 h 700593"/>
                  <a:gd name="connsiteX1721" fmla="*/ 123159 w 705883"/>
                  <a:gd name="connsiteY1721" fmla="*/ 661725 h 700593"/>
                  <a:gd name="connsiteX1722" fmla="*/ 118822 w 705883"/>
                  <a:gd name="connsiteY1722" fmla="*/ 657857 h 700593"/>
                  <a:gd name="connsiteX1723" fmla="*/ 114667 w 705883"/>
                  <a:gd name="connsiteY1723" fmla="*/ 653786 h 700593"/>
                  <a:gd name="connsiteX1724" fmla="*/ 113634 w 705883"/>
                  <a:gd name="connsiteY1724" fmla="*/ 652765 h 700593"/>
                  <a:gd name="connsiteX1725" fmla="*/ 112641 w 705883"/>
                  <a:gd name="connsiteY1725" fmla="*/ 651696 h 700593"/>
                  <a:gd name="connsiteX1726" fmla="*/ 110661 w 705883"/>
                  <a:gd name="connsiteY1726" fmla="*/ 649560 h 700593"/>
                  <a:gd name="connsiteX1727" fmla="*/ 108689 w 705883"/>
                  <a:gd name="connsiteY1727" fmla="*/ 647416 h 700593"/>
                  <a:gd name="connsiteX1728" fmla="*/ 106804 w 705883"/>
                  <a:gd name="connsiteY1728" fmla="*/ 645184 h 700593"/>
                  <a:gd name="connsiteX1729" fmla="*/ 104926 w 705883"/>
                  <a:gd name="connsiteY1729" fmla="*/ 642953 h 700593"/>
                  <a:gd name="connsiteX1730" fmla="*/ 103993 w 705883"/>
                  <a:gd name="connsiteY1730" fmla="*/ 641831 h 700593"/>
                  <a:gd name="connsiteX1731" fmla="*/ 103109 w 705883"/>
                  <a:gd name="connsiteY1731" fmla="*/ 640668 h 700593"/>
                  <a:gd name="connsiteX1732" fmla="*/ 99575 w 705883"/>
                  <a:gd name="connsiteY1732" fmla="*/ 636008 h 700593"/>
                  <a:gd name="connsiteX1733" fmla="*/ 96258 w 705883"/>
                  <a:gd name="connsiteY1733" fmla="*/ 631180 h 700593"/>
                  <a:gd name="connsiteX1734" fmla="*/ 86294 w 705883"/>
                  <a:gd name="connsiteY1734" fmla="*/ 613571 h 700593"/>
                  <a:gd name="connsiteX1735" fmla="*/ 85193 w 705883"/>
                  <a:gd name="connsiteY1735" fmla="*/ 611286 h 700593"/>
                  <a:gd name="connsiteX1736" fmla="*/ 84186 w 705883"/>
                  <a:gd name="connsiteY1736" fmla="*/ 608953 h 700593"/>
                  <a:gd name="connsiteX1737" fmla="*/ 82213 w 705883"/>
                  <a:gd name="connsiteY1737" fmla="*/ 604274 h 700593"/>
                  <a:gd name="connsiteX1738" fmla="*/ 80477 w 705883"/>
                  <a:gd name="connsiteY1738" fmla="*/ 599493 h 700593"/>
                  <a:gd name="connsiteX1739" fmla="*/ 79626 w 705883"/>
                  <a:gd name="connsiteY1739" fmla="*/ 597099 h 700593"/>
                  <a:gd name="connsiteX1740" fmla="*/ 78883 w 705883"/>
                  <a:gd name="connsiteY1740" fmla="*/ 594664 h 700593"/>
                  <a:gd name="connsiteX1741" fmla="*/ 74248 w 705883"/>
                  <a:gd name="connsiteY1741" fmla="*/ 574845 h 700593"/>
                  <a:gd name="connsiteX1742" fmla="*/ 73059 w 705883"/>
                  <a:gd name="connsiteY1742" fmla="*/ 564729 h 700593"/>
                  <a:gd name="connsiteX1743" fmla="*/ 72857 w 705883"/>
                  <a:gd name="connsiteY1743" fmla="*/ 562193 h 700593"/>
                  <a:gd name="connsiteX1744" fmla="*/ 72755 w 705883"/>
                  <a:gd name="connsiteY1744" fmla="*/ 560922 h 700593"/>
                  <a:gd name="connsiteX1745" fmla="*/ 72735 w 705883"/>
                  <a:gd name="connsiteY1745" fmla="*/ 560678 h 700593"/>
                  <a:gd name="connsiteX1746" fmla="*/ 72735 w 705883"/>
                  <a:gd name="connsiteY1746" fmla="*/ 560610 h 700593"/>
                  <a:gd name="connsiteX1747" fmla="*/ 72722 w 705883"/>
                  <a:gd name="connsiteY1747" fmla="*/ 560056 h 700593"/>
                  <a:gd name="connsiteX1748" fmla="*/ 72708 w 705883"/>
                  <a:gd name="connsiteY1748" fmla="*/ 560056 h 700593"/>
                  <a:gd name="connsiteX1749" fmla="*/ 72668 w 705883"/>
                  <a:gd name="connsiteY1749" fmla="*/ 560036 h 700593"/>
                  <a:gd name="connsiteX1750" fmla="*/ 72438 w 705883"/>
                  <a:gd name="connsiteY1750" fmla="*/ 559900 h 700593"/>
                  <a:gd name="connsiteX1751" fmla="*/ 69911 w 705883"/>
                  <a:gd name="connsiteY1751" fmla="*/ 558440 h 700593"/>
                  <a:gd name="connsiteX1752" fmla="*/ 64953 w 705883"/>
                  <a:gd name="connsiteY1752" fmla="*/ 555356 h 700593"/>
                  <a:gd name="connsiteX1753" fmla="*/ 62507 w 705883"/>
                  <a:gd name="connsiteY1753" fmla="*/ 553760 h 700593"/>
                  <a:gd name="connsiteX1754" fmla="*/ 60116 w 705883"/>
                  <a:gd name="connsiteY1754" fmla="*/ 552083 h 700593"/>
                  <a:gd name="connsiteX1755" fmla="*/ 42138 w 705883"/>
                  <a:gd name="connsiteY1755" fmla="*/ 537119 h 700593"/>
                  <a:gd name="connsiteX1756" fmla="*/ 26749 w 705883"/>
                  <a:gd name="connsiteY1756" fmla="*/ 519395 h 700593"/>
                  <a:gd name="connsiteX1757" fmla="*/ 14467 w 705883"/>
                  <a:gd name="connsiteY1757" fmla="*/ 499278 h 700593"/>
                  <a:gd name="connsiteX1758" fmla="*/ 915 w 705883"/>
                  <a:gd name="connsiteY1758" fmla="*/ 454080 h 700593"/>
                  <a:gd name="connsiteX1759" fmla="*/ 206 w 705883"/>
                  <a:gd name="connsiteY1759" fmla="*/ 430426 h 700593"/>
                  <a:gd name="connsiteX1760" fmla="*/ 3577 w 705883"/>
                  <a:gd name="connsiteY1760" fmla="*/ 406968 h 700593"/>
                  <a:gd name="connsiteX1761" fmla="*/ 4557 w 705883"/>
                  <a:gd name="connsiteY1761" fmla="*/ 403080 h 700593"/>
                  <a:gd name="connsiteX1762" fmla="*/ 5617 w 705883"/>
                  <a:gd name="connsiteY1762" fmla="*/ 399212 h 700593"/>
                  <a:gd name="connsiteX1763" fmla="*/ 6840 w 705883"/>
                  <a:gd name="connsiteY1763" fmla="*/ 395391 h 700593"/>
                  <a:gd name="connsiteX1764" fmla="*/ 7455 w 705883"/>
                  <a:gd name="connsiteY1764" fmla="*/ 393484 h 700593"/>
                  <a:gd name="connsiteX1765" fmla="*/ 8144 w 705883"/>
                  <a:gd name="connsiteY1765" fmla="*/ 391605 h 700593"/>
                  <a:gd name="connsiteX1766" fmla="*/ 9549 w 705883"/>
                  <a:gd name="connsiteY1766" fmla="*/ 387851 h 700593"/>
                  <a:gd name="connsiteX1767" fmla="*/ 11096 w 705883"/>
                  <a:gd name="connsiteY1767" fmla="*/ 384159 h 700593"/>
                  <a:gd name="connsiteX1768" fmla="*/ 14454 w 705883"/>
                  <a:gd name="connsiteY1768" fmla="*/ 376904 h 700593"/>
                  <a:gd name="connsiteX1769" fmla="*/ 16305 w 705883"/>
                  <a:gd name="connsiteY1769" fmla="*/ 373360 h 700593"/>
                  <a:gd name="connsiteX1770" fmla="*/ 18224 w 705883"/>
                  <a:gd name="connsiteY1770" fmla="*/ 369857 h 700593"/>
                  <a:gd name="connsiteX1771" fmla="*/ 20271 w 705883"/>
                  <a:gd name="connsiteY1771" fmla="*/ 366436 h 700593"/>
                  <a:gd name="connsiteX1772" fmla="*/ 21304 w 705883"/>
                  <a:gd name="connsiteY1772" fmla="*/ 364732 h 700593"/>
                  <a:gd name="connsiteX1773" fmla="*/ 22399 w 705883"/>
                  <a:gd name="connsiteY1773" fmla="*/ 363068 h 700593"/>
                  <a:gd name="connsiteX1774" fmla="*/ 24601 w 705883"/>
                  <a:gd name="connsiteY1774" fmla="*/ 359748 h 700593"/>
                  <a:gd name="connsiteX1775" fmla="*/ 26938 w 705883"/>
                  <a:gd name="connsiteY1775" fmla="*/ 356523 h 700593"/>
                  <a:gd name="connsiteX1776" fmla="*/ 28114 w 705883"/>
                  <a:gd name="connsiteY1776" fmla="*/ 354913 h 700593"/>
                  <a:gd name="connsiteX1777" fmla="*/ 28384 w 705883"/>
                  <a:gd name="connsiteY1777" fmla="*/ 354548 h 700593"/>
                  <a:gd name="connsiteX1778" fmla="*/ 28411 w 705883"/>
                  <a:gd name="connsiteY1778" fmla="*/ 354514 h 700593"/>
                  <a:gd name="connsiteX1779" fmla="*/ 28472 w 705883"/>
                  <a:gd name="connsiteY1779" fmla="*/ 354440 h 700593"/>
                  <a:gd name="connsiteX1780" fmla="*/ 28702 w 705883"/>
                  <a:gd name="connsiteY1780" fmla="*/ 354149 h 700593"/>
                  <a:gd name="connsiteX1781" fmla="*/ 27769 w 705883"/>
                  <a:gd name="connsiteY1781" fmla="*/ 350504 h 700593"/>
                  <a:gd name="connsiteX1782" fmla="*/ 26175 w 705883"/>
                  <a:gd name="connsiteY1782" fmla="*/ 342910 h 700593"/>
                  <a:gd name="connsiteX1783" fmla="*/ 24182 w 705883"/>
                  <a:gd name="connsiteY1783" fmla="*/ 319114 h 700593"/>
                  <a:gd name="connsiteX1784" fmla="*/ 24851 w 705883"/>
                  <a:gd name="connsiteY1784" fmla="*/ 307186 h 700593"/>
                  <a:gd name="connsiteX1785" fmla="*/ 25162 w 705883"/>
                  <a:gd name="connsiteY1785" fmla="*/ 304211 h 700593"/>
                  <a:gd name="connsiteX1786" fmla="*/ 25533 w 705883"/>
                  <a:gd name="connsiteY1786" fmla="*/ 301242 h 700593"/>
                  <a:gd name="connsiteX1787" fmla="*/ 26553 w 705883"/>
                  <a:gd name="connsiteY1787" fmla="*/ 295339 h 700593"/>
                  <a:gd name="connsiteX1788" fmla="*/ 27844 w 705883"/>
                  <a:gd name="connsiteY1788" fmla="*/ 289496 h 700593"/>
                  <a:gd name="connsiteX1789" fmla="*/ 28560 w 705883"/>
                  <a:gd name="connsiteY1789" fmla="*/ 286589 h 700593"/>
                  <a:gd name="connsiteX1790" fmla="*/ 28918 w 705883"/>
                  <a:gd name="connsiteY1790" fmla="*/ 285135 h 700593"/>
                  <a:gd name="connsiteX1791" fmla="*/ 29357 w 705883"/>
                  <a:gd name="connsiteY1791" fmla="*/ 283701 h 700593"/>
                  <a:gd name="connsiteX1792" fmla="*/ 31161 w 705883"/>
                  <a:gd name="connsiteY1792" fmla="*/ 277994 h 700593"/>
                  <a:gd name="connsiteX1793" fmla="*/ 31627 w 705883"/>
                  <a:gd name="connsiteY1793" fmla="*/ 276574 h 700593"/>
                  <a:gd name="connsiteX1794" fmla="*/ 32167 w 705883"/>
                  <a:gd name="connsiteY1794" fmla="*/ 275181 h 700593"/>
                  <a:gd name="connsiteX1795" fmla="*/ 33255 w 705883"/>
                  <a:gd name="connsiteY1795" fmla="*/ 272395 h 700593"/>
                  <a:gd name="connsiteX1796" fmla="*/ 38105 w 705883"/>
                  <a:gd name="connsiteY1796" fmla="*/ 261474 h 700593"/>
                  <a:gd name="connsiteX1797" fmla="*/ 40950 w 705883"/>
                  <a:gd name="connsiteY1797" fmla="*/ 256227 h 700593"/>
                  <a:gd name="connsiteX1798" fmla="*/ 42402 w 705883"/>
                  <a:gd name="connsiteY1798" fmla="*/ 253617 h 700593"/>
                  <a:gd name="connsiteX1799" fmla="*/ 43990 w 705883"/>
                  <a:gd name="connsiteY1799" fmla="*/ 251094 h 700593"/>
                  <a:gd name="connsiteX1800" fmla="*/ 45922 w 705883"/>
                  <a:gd name="connsiteY1800" fmla="*/ 248078 h 700593"/>
                  <a:gd name="connsiteX1801" fmla="*/ 46895 w 705883"/>
                  <a:gd name="connsiteY1801" fmla="*/ 246577 h 700593"/>
                  <a:gd name="connsiteX1802" fmla="*/ 47928 w 705883"/>
                  <a:gd name="connsiteY1802" fmla="*/ 245123 h 700593"/>
                  <a:gd name="connsiteX1803" fmla="*/ 52171 w 705883"/>
                  <a:gd name="connsiteY1803" fmla="*/ 239368 h 700593"/>
                  <a:gd name="connsiteX1804" fmla="*/ 56751 w 705883"/>
                  <a:gd name="connsiteY1804" fmla="*/ 233891 h 700593"/>
                  <a:gd name="connsiteX1805" fmla="*/ 59149 w 705883"/>
                  <a:gd name="connsiteY1805" fmla="*/ 231254 h 700593"/>
                  <a:gd name="connsiteX1806" fmla="*/ 61609 w 705883"/>
                  <a:gd name="connsiteY1806" fmla="*/ 228671 h 700593"/>
                  <a:gd name="connsiteX1807" fmla="*/ 66722 w 705883"/>
                  <a:gd name="connsiteY1807" fmla="*/ 223707 h 700593"/>
                  <a:gd name="connsiteX1808" fmla="*/ 69344 w 705883"/>
                  <a:gd name="connsiteY1808" fmla="*/ 221293 h 700593"/>
                  <a:gd name="connsiteX1809" fmla="*/ 72080 w 705883"/>
                  <a:gd name="connsiteY1809" fmla="*/ 219021 h 700593"/>
                  <a:gd name="connsiteX1810" fmla="*/ 74843 w 705883"/>
                  <a:gd name="connsiteY1810" fmla="*/ 216769 h 700593"/>
                  <a:gd name="connsiteX1811" fmla="*/ 76228 w 705883"/>
                  <a:gd name="connsiteY1811" fmla="*/ 215653 h 700593"/>
                  <a:gd name="connsiteX1812" fmla="*/ 77673 w 705883"/>
                  <a:gd name="connsiteY1812" fmla="*/ 214612 h 700593"/>
                  <a:gd name="connsiteX1813" fmla="*/ 78396 w 705883"/>
                  <a:gd name="connsiteY1813" fmla="*/ 214091 h 700593"/>
                  <a:gd name="connsiteX1814" fmla="*/ 78754 w 705883"/>
                  <a:gd name="connsiteY1814" fmla="*/ 213834 h 700593"/>
                  <a:gd name="connsiteX1815" fmla="*/ 78781 w 705883"/>
                  <a:gd name="connsiteY1815" fmla="*/ 213814 h 700593"/>
                  <a:gd name="connsiteX1816" fmla="*/ 78889 w 705883"/>
                  <a:gd name="connsiteY1816" fmla="*/ 213740 h 700593"/>
                  <a:gd name="connsiteX1817" fmla="*/ 78876 w 705883"/>
                  <a:gd name="connsiteY1817" fmla="*/ 213645 h 700593"/>
                  <a:gd name="connsiteX1818" fmla="*/ 78876 w 705883"/>
                  <a:gd name="connsiteY1818" fmla="*/ 213564 h 700593"/>
                  <a:gd name="connsiteX1819" fmla="*/ 78842 w 705883"/>
                  <a:gd name="connsiteY1819" fmla="*/ 213050 h 700593"/>
                  <a:gd name="connsiteX1820" fmla="*/ 78768 w 705883"/>
                  <a:gd name="connsiteY1820" fmla="*/ 211840 h 700593"/>
                  <a:gd name="connsiteX1821" fmla="*/ 78592 w 705883"/>
                  <a:gd name="connsiteY1821" fmla="*/ 206998 h 700593"/>
                  <a:gd name="connsiteX1822" fmla="*/ 78633 w 705883"/>
                  <a:gd name="connsiteY1822" fmla="*/ 202156 h 700593"/>
                  <a:gd name="connsiteX1823" fmla="*/ 78693 w 705883"/>
                  <a:gd name="connsiteY1823" fmla="*/ 199735 h 700593"/>
                  <a:gd name="connsiteX1824" fmla="*/ 78842 w 705883"/>
                  <a:gd name="connsiteY1824" fmla="*/ 197315 h 700593"/>
                  <a:gd name="connsiteX1825" fmla="*/ 82754 w 705883"/>
                  <a:gd name="connsiteY1825" fmla="*/ 173410 h 700593"/>
                  <a:gd name="connsiteX1826" fmla="*/ 91354 w 705883"/>
                  <a:gd name="connsiteY1826" fmla="*/ 150812 h 700593"/>
                  <a:gd name="connsiteX1827" fmla="*/ 104102 w 705883"/>
                  <a:gd name="connsiteY1827" fmla="*/ 130417 h 700593"/>
                  <a:gd name="connsiteX1828" fmla="*/ 120356 w 705883"/>
                  <a:gd name="connsiteY1828" fmla="*/ 112869 h 700593"/>
                  <a:gd name="connsiteX1829" fmla="*/ 142852 w 705883"/>
                  <a:gd name="connsiteY1829" fmla="*/ 96653 h 700593"/>
                  <a:gd name="connsiteX1830" fmla="*/ 155202 w 705883"/>
                  <a:gd name="connsiteY1830" fmla="*/ 90392 h 700593"/>
                  <a:gd name="connsiteX1831" fmla="*/ 158383 w 705883"/>
                  <a:gd name="connsiteY1831" fmla="*/ 89033 h 700593"/>
                  <a:gd name="connsiteX1832" fmla="*/ 159180 w 705883"/>
                  <a:gd name="connsiteY1832" fmla="*/ 88695 h 700593"/>
                  <a:gd name="connsiteX1833" fmla="*/ 159951 w 705883"/>
                  <a:gd name="connsiteY1833" fmla="*/ 88397 h 700593"/>
                  <a:gd name="connsiteX1834" fmla="*/ 161484 w 705883"/>
                  <a:gd name="connsiteY1834" fmla="*/ 87809 h 700593"/>
                  <a:gd name="connsiteX1835" fmla="*/ 163903 w 705883"/>
                  <a:gd name="connsiteY1835" fmla="*/ 86889 h 700593"/>
                  <a:gd name="connsiteX1836" fmla="*/ 164666 w 705883"/>
                  <a:gd name="connsiteY1836" fmla="*/ 84996 h 700593"/>
                  <a:gd name="connsiteX1837" fmla="*/ 172766 w 705883"/>
                  <a:gd name="connsiteY1837" fmla="*/ 67684 h 700593"/>
                  <a:gd name="connsiteX1838" fmla="*/ 185285 w 705883"/>
                  <a:gd name="connsiteY1838" fmla="*/ 48149 h 700593"/>
                  <a:gd name="connsiteX1839" fmla="*/ 201032 w 705883"/>
                  <a:gd name="connsiteY1839" fmla="*/ 30527 h 700593"/>
                  <a:gd name="connsiteX1840" fmla="*/ 220205 w 705883"/>
                  <a:gd name="connsiteY1840" fmla="*/ 15771 h 700593"/>
                  <a:gd name="connsiteX1841" fmla="*/ 242647 w 705883"/>
                  <a:gd name="connsiteY1841" fmla="*/ 5209 h 700593"/>
                  <a:gd name="connsiteX1842" fmla="*/ 254827 w 705883"/>
                  <a:gd name="connsiteY1842" fmla="*/ 1943 h 700593"/>
                  <a:gd name="connsiteX1843" fmla="*/ 257948 w 705883"/>
                  <a:gd name="connsiteY1843" fmla="*/ 1388 h 700593"/>
                  <a:gd name="connsiteX1844" fmla="*/ 259509 w 705883"/>
                  <a:gd name="connsiteY1844" fmla="*/ 1118 h 700593"/>
                  <a:gd name="connsiteX1845" fmla="*/ 261083 w 705883"/>
                  <a:gd name="connsiteY1845" fmla="*/ 915 h 700593"/>
                  <a:gd name="connsiteX1846" fmla="*/ 264231 w 705883"/>
                  <a:gd name="connsiteY1846" fmla="*/ 523 h 700593"/>
                  <a:gd name="connsiteX1847" fmla="*/ 267393 w 705883"/>
                  <a:gd name="connsiteY1847" fmla="*/ 273 h 700593"/>
                  <a:gd name="connsiteX1848" fmla="*/ 273723 w 705883"/>
                  <a:gd name="connsiteY1848" fmla="*/ 16 h 700593"/>
                  <a:gd name="connsiteX1849" fmla="*/ 275243 w 705883"/>
                  <a:gd name="connsiteY1849" fmla="*/ 16 h 700593"/>
                  <a:gd name="connsiteX1850" fmla="*/ 276716 w 705883"/>
                  <a:gd name="connsiteY1850" fmla="*/ 50 h 700593"/>
                  <a:gd name="connsiteX1851" fmla="*/ 279668 w 705883"/>
                  <a:gd name="connsiteY1851" fmla="*/ 124 h 700593"/>
                  <a:gd name="connsiteX1852" fmla="*/ 281141 w 705883"/>
                  <a:gd name="connsiteY1852" fmla="*/ 165 h 700593"/>
                  <a:gd name="connsiteX1853" fmla="*/ 282627 w 705883"/>
                  <a:gd name="connsiteY1853" fmla="*/ 266 h 700593"/>
                  <a:gd name="connsiteX1854" fmla="*/ 285599 w 705883"/>
                  <a:gd name="connsiteY1854" fmla="*/ 489 h 700593"/>
                  <a:gd name="connsiteX1855" fmla="*/ 288572 w 705883"/>
                  <a:gd name="connsiteY1855" fmla="*/ 746 h 700593"/>
                  <a:gd name="connsiteX1856" fmla="*/ 291558 w 705883"/>
                  <a:gd name="connsiteY1856" fmla="*/ 1125 h 700593"/>
                  <a:gd name="connsiteX1857" fmla="*/ 315318 w 705883"/>
                  <a:gd name="connsiteY1857" fmla="*/ 6751 h 700593"/>
                  <a:gd name="connsiteX1858" fmla="*/ 337672 w 705883"/>
                  <a:gd name="connsiteY1858" fmla="*/ 17875 h 700593"/>
                  <a:gd name="connsiteX1859" fmla="*/ 349623 w 705883"/>
                  <a:gd name="connsiteY1859" fmla="*/ 27024 h 700593"/>
                  <a:gd name="connsiteX1860" fmla="*/ 351029 w 705883"/>
                  <a:gd name="connsiteY1860" fmla="*/ 28261 h 700593"/>
                  <a:gd name="connsiteX1861" fmla="*/ 352366 w 705883"/>
                  <a:gd name="connsiteY1861" fmla="*/ 29559 h 700593"/>
                  <a:gd name="connsiteX1862" fmla="*/ 352697 w 705883"/>
                  <a:gd name="connsiteY1862" fmla="*/ 29884 h 700593"/>
                  <a:gd name="connsiteX1863" fmla="*/ 352846 w 705883"/>
                  <a:gd name="connsiteY1863" fmla="*/ 30026 h 700593"/>
                  <a:gd name="connsiteX1864" fmla="*/ 352859 w 705883"/>
                  <a:gd name="connsiteY1864" fmla="*/ 30040 h 700593"/>
                  <a:gd name="connsiteX1865" fmla="*/ 352913 w 705883"/>
                  <a:gd name="connsiteY1865" fmla="*/ 30094 h 700593"/>
                  <a:gd name="connsiteX1866" fmla="*/ 352940 w 705883"/>
                  <a:gd name="connsiteY1866" fmla="*/ 30141 h 700593"/>
                  <a:gd name="connsiteX1867" fmla="*/ 352954 w 705883"/>
                  <a:gd name="connsiteY1867" fmla="*/ 30121 h 700593"/>
                  <a:gd name="connsiteX1868" fmla="*/ 353014 w 705883"/>
                  <a:gd name="connsiteY1868" fmla="*/ 30046 h 700593"/>
                  <a:gd name="connsiteX1869" fmla="*/ 353035 w 705883"/>
                  <a:gd name="connsiteY1869" fmla="*/ 30033 h 700593"/>
                  <a:gd name="connsiteX1870" fmla="*/ 353102 w 705883"/>
                  <a:gd name="connsiteY1870" fmla="*/ 29972 h 700593"/>
                  <a:gd name="connsiteX1871" fmla="*/ 353494 w 705883"/>
                  <a:gd name="connsiteY1871" fmla="*/ 29593 h 700593"/>
                  <a:gd name="connsiteX1872" fmla="*/ 355055 w 705883"/>
                  <a:gd name="connsiteY1872" fmla="*/ 28079 h 700593"/>
                  <a:gd name="connsiteX1873" fmla="*/ 358372 w 705883"/>
                  <a:gd name="connsiteY1873" fmla="*/ 25232 h 700593"/>
                  <a:gd name="connsiteX1874" fmla="*/ 365290 w 705883"/>
                  <a:gd name="connsiteY1874" fmla="*/ 19863 h 700593"/>
                  <a:gd name="connsiteX1875" fmla="*/ 368938 w 705883"/>
                  <a:gd name="connsiteY1875" fmla="*/ 17421 h 700593"/>
                  <a:gd name="connsiteX1876" fmla="*/ 372660 w 705883"/>
                  <a:gd name="connsiteY1876" fmla="*/ 15089 h 700593"/>
                  <a:gd name="connsiteX1877" fmla="*/ 395487 w 705883"/>
                  <a:gd name="connsiteY1877" fmla="*/ 5162 h 700593"/>
                  <a:gd name="connsiteX1878" fmla="*/ 419315 w 705883"/>
                  <a:gd name="connsiteY1878" fmla="*/ 564 h 700593"/>
                  <a:gd name="connsiteX1879" fmla="*/ 425253 w 705883"/>
                  <a:gd name="connsiteY1879" fmla="*/ 144 h 700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Lst>
                <a:rect l="l" t="t" r="r" b="b"/>
                <a:pathLst>
                  <a:path w="705883" h="700593">
                    <a:moveTo>
                      <a:pt x="440000" y="492976"/>
                    </a:moveTo>
                    <a:lnTo>
                      <a:pt x="476602" y="531074"/>
                    </a:lnTo>
                    <a:cubicBezTo>
                      <a:pt x="483655" y="538411"/>
                      <a:pt x="487540" y="548060"/>
                      <a:pt x="487540" y="558244"/>
                    </a:cubicBezTo>
                    <a:lnTo>
                      <a:pt x="487540" y="593752"/>
                    </a:lnTo>
                    <a:lnTo>
                      <a:pt x="487533" y="593752"/>
                    </a:lnTo>
                    <a:cubicBezTo>
                      <a:pt x="496356" y="596612"/>
                      <a:pt x="502753" y="604910"/>
                      <a:pt x="502753" y="614681"/>
                    </a:cubicBezTo>
                    <a:cubicBezTo>
                      <a:pt x="502753" y="626812"/>
                      <a:pt x="492897" y="636678"/>
                      <a:pt x="480777" y="636678"/>
                    </a:cubicBezTo>
                    <a:cubicBezTo>
                      <a:pt x="468657" y="636678"/>
                      <a:pt x="458801" y="626812"/>
                      <a:pt x="458801" y="614681"/>
                    </a:cubicBezTo>
                    <a:cubicBezTo>
                      <a:pt x="458801" y="604910"/>
                      <a:pt x="465199" y="596612"/>
                      <a:pt x="474022" y="593752"/>
                    </a:cubicBezTo>
                    <a:lnTo>
                      <a:pt x="474022" y="558244"/>
                    </a:lnTo>
                    <a:cubicBezTo>
                      <a:pt x="474022" y="551577"/>
                      <a:pt x="471481" y="545254"/>
                      <a:pt x="466860" y="540446"/>
                    </a:cubicBezTo>
                    <a:lnTo>
                      <a:pt x="430258" y="502348"/>
                    </a:lnTo>
                    <a:close/>
                    <a:moveTo>
                      <a:pt x="266325" y="492976"/>
                    </a:moveTo>
                    <a:lnTo>
                      <a:pt x="276067" y="502348"/>
                    </a:lnTo>
                    <a:lnTo>
                      <a:pt x="240958" y="538891"/>
                    </a:lnTo>
                    <a:cubicBezTo>
                      <a:pt x="235378" y="544700"/>
                      <a:pt x="232303" y="552341"/>
                      <a:pt x="232303" y="560401"/>
                    </a:cubicBezTo>
                    <a:lnTo>
                      <a:pt x="232303" y="593752"/>
                    </a:lnTo>
                    <a:cubicBezTo>
                      <a:pt x="241126" y="596612"/>
                      <a:pt x="247524" y="604910"/>
                      <a:pt x="247524" y="614681"/>
                    </a:cubicBezTo>
                    <a:cubicBezTo>
                      <a:pt x="247524" y="626812"/>
                      <a:pt x="237668" y="636678"/>
                      <a:pt x="225548" y="636678"/>
                    </a:cubicBezTo>
                    <a:cubicBezTo>
                      <a:pt x="213428" y="636678"/>
                      <a:pt x="203572" y="626812"/>
                      <a:pt x="203572" y="614681"/>
                    </a:cubicBezTo>
                    <a:cubicBezTo>
                      <a:pt x="203572" y="604910"/>
                      <a:pt x="209969" y="596612"/>
                      <a:pt x="218792" y="593752"/>
                    </a:cubicBezTo>
                    <a:lnTo>
                      <a:pt x="218792" y="560401"/>
                    </a:lnTo>
                    <a:cubicBezTo>
                      <a:pt x="218792" y="548831"/>
                      <a:pt x="223210" y="537863"/>
                      <a:pt x="231223" y="529519"/>
                    </a:cubicBezTo>
                    <a:lnTo>
                      <a:pt x="231216" y="529519"/>
                    </a:lnTo>
                    <a:close/>
                    <a:moveTo>
                      <a:pt x="191473" y="367078"/>
                    </a:moveTo>
                    <a:lnTo>
                      <a:pt x="204984" y="367078"/>
                    </a:lnTo>
                    <a:lnTo>
                      <a:pt x="204984" y="442192"/>
                    </a:lnTo>
                    <a:cubicBezTo>
                      <a:pt x="204984" y="445735"/>
                      <a:pt x="207862" y="448623"/>
                      <a:pt x="211408" y="448623"/>
                    </a:cubicBezTo>
                    <a:lnTo>
                      <a:pt x="257881" y="448623"/>
                    </a:lnTo>
                    <a:lnTo>
                      <a:pt x="257881" y="462147"/>
                    </a:lnTo>
                    <a:lnTo>
                      <a:pt x="211408" y="462147"/>
                    </a:lnTo>
                    <a:cubicBezTo>
                      <a:pt x="200417" y="462147"/>
                      <a:pt x="191473" y="453194"/>
                      <a:pt x="191473" y="442192"/>
                    </a:cubicBezTo>
                    <a:lnTo>
                      <a:pt x="191473" y="422879"/>
                    </a:lnTo>
                    <a:lnTo>
                      <a:pt x="148182" y="422879"/>
                    </a:lnTo>
                    <a:cubicBezTo>
                      <a:pt x="146081" y="422879"/>
                      <a:pt x="144041" y="423758"/>
                      <a:pt x="142595" y="425293"/>
                    </a:cubicBezTo>
                    <a:lnTo>
                      <a:pt x="125220" y="443720"/>
                    </a:lnTo>
                    <a:cubicBezTo>
                      <a:pt x="123024" y="446046"/>
                      <a:pt x="121815" y="449089"/>
                      <a:pt x="121815" y="452288"/>
                    </a:cubicBezTo>
                    <a:lnTo>
                      <a:pt x="121815" y="461984"/>
                    </a:lnTo>
                    <a:cubicBezTo>
                      <a:pt x="130638" y="464845"/>
                      <a:pt x="137035" y="473142"/>
                      <a:pt x="137035" y="482913"/>
                    </a:cubicBezTo>
                    <a:cubicBezTo>
                      <a:pt x="137035" y="495044"/>
                      <a:pt x="127179" y="504910"/>
                      <a:pt x="115059" y="504910"/>
                    </a:cubicBezTo>
                    <a:cubicBezTo>
                      <a:pt x="102939" y="504910"/>
                      <a:pt x="93083" y="495044"/>
                      <a:pt x="93083" y="482913"/>
                    </a:cubicBezTo>
                    <a:cubicBezTo>
                      <a:pt x="93083" y="473142"/>
                      <a:pt x="99480" y="464845"/>
                      <a:pt x="108303" y="461984"/>
                    </a:cubicBezTo>
                    <a:lnTo>
                      <a:pt x="108303" y="452288"/>
                    </a:lnTo>
                    <a:cubicBezTo>
                      <a:pt x="108303" y="445620"/>
                      <a:pt x="110817" y="439284"/>
                      <a:pt x="115390" y="434436"/>
                    </a:cubicBezTo>
                    <a:lnTo>
                      <a:pt x="132765" y="416009"/>
                    </a:lnTo>
                    <a:cubicBezTo>
                      <a:pt x="136751" y="411782"/>
                      <a:pt x="142372" y="409355"/>
                      <a:pt x="148182" y="409355"/>
                    </a:cubicBezTo>
                    <a:lnTo>
                      <a:pt x="191473" y="409355"/>
                    </a:lnTo>
                    <a:close/>
                    <a:moveTo>
                      <a:pt x="503855" y="367071"/>
                    </a:moveTo>
                    <a:lnTo>
                      <a:pt x="517366" y="367071"/>
                    </a:lnTo>
                    <a:lnTo>
                      <a:pt x="517366" y="409348"/>
                    </a:lnTo>
                    <a:lnTo>
                      <a:pt x="557603" y="409348"/>
                    </a:lnTo>
                    <a:cubicBezTo>
                      <a:pt x="563879" y="409348"/>
                      <a:pt x="569946" y="411965"/>
                      <a:pt x="574256" y="416536"/>
                    </a:cubicBezTo>
                    <a:lnTo>
                      <a:pt x="591402" y="434719"/>
                    </a:lnTo>
                    <a:cubicBezTo>
                      <a:pt x="595799" y="439378"/>
                      <a:pt x="598218" y="445478"/>
                      <a:pt x="598218" y="451882"/>
                    </a:cubicBezTo>
                    <a:lnTo>
                      <a:pt x="598218" y="461977"/>
                    </a:lnTo>
                    <a:cubicBezTo>
                      <a:pt x="607041" y="464838"/>
                      <a:pt x="613439" y="473135"/>
                      <a:pt x="613439" y="482906"/>
                    </a:cubicBezTo>
                    <a:cubicBezTo>
                      <a:pt x="613439" y="495037"/>
                      <a:pt x="603582" y="504903"/>
                      <a:pt x="591462" y="504903"/>
                    </a:cubicBezTo>
                    <a:cubicBezTo>
                      <a:pt x="579343" y="504903"/>
                      <a:pt x="569486" y="495037"/>
                      <a:pt x="569486" y="482906"/>
                    </a:cubicBezTo>
                    <a:cubicBezTo>
                      <a:pt x="569486" y="473135"/>
                      <a:pt x="575884" y="464838"/>
                      <a:pt x="584707" y="461977"/>
                    </a:cubicBezTo>
                    <a:lnTo>
                      <a:pt x="584707" y="451882"/>
                    </a:lnTo>
                    <a:cubicBezTo>
                      <a:pt x="584707" y="448940"/>
                      <a:pt x="583599" y="446140"/>
                      <a:pt x="581579" y="444004"/>
                    </a:cubicBezTo>
                    <a:lnTo>
                      <a:pt x="564433" y="425820"/>
                    </a:lnTo>
                    <a:cubicBezTo>
                      <a:pt x="562663" y="423947"/>
                      <a:pt x="560177" y="422872"/>
                      <a:pt x="557603" y="422872"/>
                    </a:cubicBezTo>
                    <a:lnTo>
                      <a:pt x="517366" y="422872"/>
                    </a:lnTo>
                    <a:lnTo>
                      <a:pt x="517366" y="442185"/>
                    </a:lnTo>
                    <a:cubicBezTo>
                      <a:pt x="517366" y="453187"/>
                      <a:pt x="508422" y="462140"/>
                      <a:pt x="497430" y="462140"/>
                    </a:cubicBezTo>
                    <a:lnTo>
                      <a:pt x="450958" y="462140"/>
                    </a:lnTo>
                    <a:lnTo>
                      <a:pt x="450958" y="448616"/>
                    </a:lnTo>
                    <a:lnTo>
                      <a:pt x="497430" y="448616"/>
                    </a:lnTo>
                    <a:cubicBezTo>
                      <a:pt x="500970" y="448616"/>
                      <a:pt x="503855" y="445735"/>
                      <a:pt x="503855" y="442185"/>
                    </a:cubicBezTo>
                    <a:close/>
                    <a:moveTo>
                      <a:pt x="356541" y="354690"/>
                    </a:moveTo>
                    <a:cubicBezTo>
                      <a:pt x="363668" y="354690"/>
                      <a:pt x="369464" y="360492"/>
                      <a:pt x="369464" y="367626"/>
                    </a:cubicBezTo>
                    <a:cubicBezTo>
                      <a:pt x="369464" y="374760"/>
                      <a:pt x="363668" y="380562"/>
                      <a:pt x="356541" y="380562"/>
                    </a:cubicBezTo>
                    <a:cubicBezTo>
                      <a:pt x="349414" y="380562"/>
                      <a:pt x="343617" y="374760"/>
                      <a:pt x="343617" y="367626"/>
                    </a:cubicBezTo>
                    <a:cubicBezTo>
                      <a:pt x="343617" y="360492"/>
                      <a:pt x="349414" y="354690"/>
                      <a:pt x="356541" y="354690"/>
                    </a:cubicBezTo>
                    <a:close/>
                    <a:moveTo>
                      <a:pt x="300841" y="354690"/>
                    </a:moveTo>
                    <a:cubicBezTo>
                      <a:pt x="307968" y="354690"/>
                      <a:pt x="313764" y="360492"/>
                      <a:pt x="313764" y="367626"/>
                    </a:cubicBezTo>
                    <a:cubicBezTo>
                      <a:pt x="313764" y="374760"/>
                      <a:pt x="307968" y="380562"/>
                      <a:pt x="300841" y="380562"/>
                    </a:cubicBezTo>
                    <a:cubicBezTo>
                      <a:pt x="293714" y="380562"/>
                      <a:pt x="287917" y="374760"/>
                      <a:pt x="287917" y="367626"/>
                    </a:cubicBezTo>
                    <a:cubicBezTo>
                      <a:pt x="287917" y="360492"/>
                      <a:pt x="293714" y="354690"/>
                      <a:pt x="300841" y="354690"/>
                    </a:cubicBezTo>
                    <a:close/>
                    <a:moveTo>
                      <a:pt x="337686" y="296354"/>
                    </a:moveTo>
                    <a:cubicBezTo>
                      <a:pt x="337220" y="296354"/>
                      <a:pt x="336834" y="296732"/>
                      <a:pt x="336834" y="297206"/>
                    </a:cubicBezTo>
                    <a:lnTo>
                      <a:pt x="336834" y="332984"/>
                    </a:lnTo>
                    <a:cubicBezTo>
                      <a:pt x="336834" y="333451"/>
                      <a:pt x="337213" y="333836"/>
                      <a:pt x="337686" y="333836"/>
                    </a:cubicBezTo>
                    <a:lnTo>
                      <a:pt x="374869" y="333836"/>
                    </a:lnTo>
                    <a:cubicBezTo>
                      <a:pt x="375335" y="333836"/>
                      <a:pt x="375720" y="333457"/>
                      <a:pt x="375720" y="332984"/>
                    </a:cubicBezTo>
                    <a:lnTo>
                      <a:pt x="375720" y="297206"/>
                    </a:lnTo>
                    <a:cubicBezTo>
                      <a:pt x="375720" y="296739"/>
                      <a:pt x="375342" y="296354"/>
                      <a:pt x="374869" y="296354"/>
                    </a:cubicBezTo>
                    <a:close/>
                    <a:moveTo>
                      <a:pt x="530209" y="263137"/>
                    </a:moveTo>
                    <a:lnTo>
                      <a:pt x="575283" y="263137"/>
                    </a:lnTo>
                    <a:cubicBezTo>
                      <a:pt x="584133" y="263137"/>
                      <a:pt x="591341" y="270345"/>
                      <a:pt x="591341" y="279211"/>
                    </a:cubicBezTo>
                    <a:lnTo>
                      <a:pt x="591341" y="311993"/>
                    </a:lnTo>
                    <a:cubicBezTo>
                      <a:pt x="600164" y="314854"/>
                      <a:pt x="606562" y="323151"/>
                      <a:pt x="606562" y="332922"/>
                    </a:cubicBezTo>
                    <a:cubicBezTo>
                      <a:pt x="606562" y="345053"/>
                      <a:pt x="596705" y="354919"/>
                      <a:pt x="584585" y="354919"/>
                    </a:cubicBezTo>
                    <a:cubicBezTo>
                      <a:pt x="572466" y="354919"/>
                      <a:pt x="562609" y="345053"/>
                      <a:pt x="562609" y="332922"/>
                    </a:cubicBezTo>
                    <a:cubicBezTo>
                      <a:pt x="562609" y="323151"/>
                      <a:pt x="569007" y="314854"/>
                      <a:pt x="577830" y="311993"/>
                    </a:cubicBezTo>
                    <a:lnTo>
                      <a:pt x="577830" y="279211"/>
                    </a:lnTo>
                    <a:cubicBezTo>
                      <a:pt x="577830" y="277804"/>
                      <a:pt x="576688" y="276661"/>
                      <a:pt x="575283" y="276661"/>
                    </a:cubicBezTo>
                    <a:lnTo>
                      <a:pt x="530209" y="276661"/>
                    </a:lnTo>
                    <a:cubicBezTo>
                      <a:pt x="529486" y="276661"/>
                      <a:pt x="528790" y="276966"/>
                      <a:pt x="528311" y="277506"/>
                    </a:cubicBezTo>
                    <a:lnTo>
                      <a:pt x="488243" y="322204"/>
                    </a:lnTo>
                    <a:lnTo>
                      <a:pt x="478190" y="313170"/>
                    </a:lnTo>
                    <a:lnTo>
                      <a:pt x="518258" y="268472"/>
                    </a:lnTo>
                    <a:lnTo>
                      <a:pt x="518258" y="268479"/>
                    </a:lnTo>
                    <a:cubicBezTo>
                      <a:pt x="521298" y="265085"/>
                      <a:pt x="525655" y="263137"/>
                      <a:pt x="530209" y="263137"/>
                    </a:cubicBezTo>
                    <a:close/>
                    <a:moveTo>
                      <a:pt x="135806" y="263124"/>
                    </a:moveTo>
                    <a:lnTo>
                      <a:pt x="165551" y="263124"/>
                    </a:lnTo>
                    <a:cubicBezTo>
                      <a:pt x="172570" y="263124"/>
                      <a:pt x="179292" y="266126"/>
                      <a:pt x="183980" y="271360"/>
                    </a:cubicBezTo>
                    <a:lnTo>
                      <a:pt x="221454" y="313164"/>
                    </a:lnTo>
                    <a:lnTo>
                      <a:pt x="211395" y="322198"/>
                    </a:lnTo>
                    <a:lnTo>
                      <a:pt x="173921" y="280395"/>
                    </a:lnTo>
                    <a:cubicBezTo>
                      <a:pt x="171786" y="278021"/>
                      <a:pt x="168733" y="276655"/>
                      <a:pt x="165544" y="276655"/>
                    </a:cubicBezTo>
                    <a:lnTo>
                      <a:pt x="135799" y="276655"/>
                    </a:lnTo>
                    <a:cubicBezTo>
                      <a:pt x="128084" y="276655"/>
                      <a:pt x="121808" y="282937"/>
                      <a:pt x="121808" y="290659"/>
                    </a:cubicBezTo>
                    <a:lnTo>
                      <a:pt x="121808" y="311987"/>
                    </a:lnTo>
                    <a:cubicBezTo>
                      <a:pt x="130631" y="314847"/>
                      <a:pt x="137028" y="323145"/>
                      <a:pt x="137028" y="332916"/>
                    </a:cubicBezTo>
                    <a:cubicBezTo>
                      <a:pt x="137028" y="345047"/>
                      <a:pt x="127172" y="354913"/>
                      <a:pt x="115052" y="354913"/>
                    </a:cubicBezTo>
                    <a:lnTo>
                      <a:pt x="115059" y="354906"/>
                    </a:lnTo>
                    <a:cubicBezTo>
                      <a:pt x="102939" y="354906"/>
                      <a:pt x="93083" y="345041"/>
                      <a:pt x="93083" y="332909"/>
                    </a:cubicBezTo>
                    <a:cubicBezTo>
                      <a:pt x="93083" y="323138"/>
                      <a:pt x="99480" y="314841"/>
                      <a:pt x="108303" y="311981"/>
                    </a:cubicBezTo>
                    <a:lnTo>
                      <a:pt x="108303" y="290653"/>
                    </a:lnTo>
                    <a:cubicBezTo>
                      <a:pt x="108303" y="275472"/>
                      <a:pt x="120639" y="263124"/>
                      <a:pt x="135806" y="263124"/>
                    </a:cubicBezTo>
                    <a:close/>
                    <a:moveTo>
                      <a:pt x="300847" y="243771"/>
                    </a:moveTo>
                    <a:cubicBezTo>
                      <a:pt x="307974" y="243771"/>
                      <a:pt x="313770" y="249573"/>
                      <a:pt x="313770" y="256707"/>
                    </a:cubicBezTo>
                    <a:cubicBezTo>
                      <a:pt x="313770" y="261359"/>
                      <a:pt x="311298" y="265437"/>
                      <a:pt x="307603" y="267716"/>
                    </a:cubicBezTo>
                    <a:lnTo>
                      <a:pt x="307603" y="300174"/>
                    </a:lnTo>
                    <a:cubicBezTo>
                      <a:pt x="307603" y="306104"/>
                      <a:pt x="312420" y="310926"/>
                      <a:pt x="318344" y="310926"/>
                    </a:cubicBezTo>
                    <a:lnTo>
                      <a:pt x="323323" y="310926"/>
                    </a:lnTo>
                    <a:lnTo>
                      <a:pt x="323323" y="297206"/>
                    </a:lnTo>
                    <a:cubicBezTo>
                      <a:pt x="323323" y="289280"/>
                      <a:pt x="329768" y="282829"/>
                      <a:pt x="337686" y="282829"/>
                    </a:cubicBezTo>
                    <a:lnTo>
                      <a:pt x="374869" y="282829"/>
                    </a:lnTo>
                    <a:cubicBezTo>
                      <a:pt x="382787" y="282829"/>
                      <a:pt x="389232" y="289280"/>
                      <a:pt x="389232" y="297206"/>
                    </a:cubicBezTo>
                    <a:lnTo>
                      <a:pt x="389232" y="332984"/>
                    </a:lnTo>
                    <a:cubicBezTo>
                      <a:pt x="389232" y="340909"/>
                      <a:pt x="382787" y="347360"/>
                      <a:pt x="374869" y="347360"/>
                    </a:cubicBezTo>
                    <a:lnTo>
                      <a:pt x="337686" y="347360"/>
                    </a:lnTo>
                    <a:cubicBezTo>
                      <a:pt x="329768" y="347360"/>
                      <a:pt x="323323" y="340909"/>
                      <a:pt x="323323" y="332984"/>
                    </a:cubicBezTo>
                    <a:lnTo>
                      <a:pt x="323323" y="324450"/>
                    </a:lnTo>
                    <a:lnTo>
                      <a:pt x="318344" y="324450"/>
                    </a:lnTo>
                    <a:cubicBezTo>
                      <a:pt x="304975" y="324450"/>
                      <a:pt x="294091" y="313563"/>
                      <a:pt x="294091" y="300174"/>
                    </a:cubicBezTo>
                    <a:lnTo>
                      <a:pt x="294091" y="267716"/>
                    </a:lnTo>
                    <a:cubicBezTo>
                      <a:pt x="290396" y="265437"/>
                      <a:pt x="287923" y="261359"/>
                      <a:pt x="287923" y="256707"/>
                    </a:cubicBezTo>
                    <a:cubicBezTo>
                      <a:pt x="287923" y="249573"/>
                      <a:pt x="293720" y="243771"/>
                      <a:pt x="300847" y="243771"/>
                    </a:cubicBezTo>
                    <a:close/>
                    <a:moveTo>
                      <a:pt x="375362" y="243764"/>
                    </a:moveTo>
                    <a:cubicBezTo>
                      <a:pt x="380010" y="243764"/>
                      <a:pt x="384084" y="246239"/>
                      <a:pt x="386360" y="249938"/>
                    </a:cubicBezTo>
                    <a:lnTo>
                      <a:pt x="391805" y="249938"/>
                    </a:lnTo>
                    <a:cubicBezTo>
                      <a:pt x="406729" y="249938"/>
                      <a:pt x="418869" y="262089"/>
                      <a:pt x="418869" y="277027"/>
                    </a:cubicBezTo>
                    <a:lnTo>
                      <a:pt x="418869" y="356617"/>
                    </a:lnTo>
                    <a:cubicBezTo>
                      <a:pt x="422564" y="358896"/>
                      <a:pt x="425037" y="362974"/>
                      <a:pt x="425037" y="367626"/>
                    </a:cubicBezTo>
                    <a:cubicBezTo>
                      <a:pt x="425037" y="374760"/>
                      <a:pt x="419240" y="380562"/>
                      <a:pt x="412113" y="380562"/>
                    </a:cubicBezTo>
                    <a:cubicBezTo>
                      <a:pt x="404986" y="380562"/>
                      <a:pt x="399189" y="374760"/>
                      <a:pt x="399189" y="367626"/>
                    </a:cubicBezTo>
                    <a:cubicBezTo>
                      <a:pt x="399189" y="362974"/>
                      <a:pt x="401662" y="358896"/>
                      <a:pt x="405357" y="356617"/>
                    </a:cubicBezTo>
                    <a:lnTo>
                      <a:pt x="405357" y="277027"/>
                    </a:lnTo>
                    <a:cubicBezTo>
                      <a:pt x="405357" y="269548"/>
                      <a:pt x="399277" y="263462"/>
                      <a:pt x="391805" y="263462"/>
                    </a:cubicBezTo>
                    <a:lnTo>
                      <a:pt x="386360" y="263462"/>
                    </a:lnTo>
                    <a:cubicBezTo>
                      <a:pt x="384084" y="267161"/>
                      <a:pt x="380010" y="269636"/>
                      <a:pt x="375362" y="269636"/>
                    </a:cubicBezTo>
                    <a:cubicBezTo>
                      <a:pt x="368235" y="269636"/>
                      <a:pt x="362438" y="263834"/>
                      <a:pt x="362438" y="256700"/>
                    </a:cubicBezTo>
                    <a:cubicBezTo>
                      <a:pt x="362438" y="249566"/>
                      <a:pt x="368235" y="243764"/>
                      <a:pt x="375362" y="243764"/>
                    </a:cubicBezTo>
                    <a:close/>
                    <a:moveTo>
                      <a:pt x="279229" y="226344"/>
                    </a:moveTo>
                    <a:cubicBezTo>
                      <a:pt x="272912" y="226344"/>
                      <a:pt x="267771" y="231490"/>
                      <a:pt x="267771" y="237813"/>
                    </a:cubicBezTo>
                    <a:lnTo>
                      <a:pt x="267771" y="385417"/>
                    </a:lnTo>
                    <a:cubicBezTo>
                      <a:pt x="267771" y="391739"/>
                      <a:pt x="272912" y="396885"/>
                      <a:pt x="279229" y="396885"/>
                    </a:cubicBezTo>
                    <a:lnTo>
                      <a:pt x="426692" y="396885"/>
                    </a:lnTo>
                    <a:cubicBezTo>
                      <a:pt x="433008" y="396885"/>
                      <a:pt x="438149" y="391739"/>
                      <a:pt x="438149" y="385417"/>
                    </a:cubicBezTo>
                    <a:lnTo>
                      <a:pt x="438149" y="237813"/>
                    </a:lnTo>
                    <a:cubicBezTo>
                      <a:pt x="438149" y="231490"/>
                      <a:pt x="433008" y="226344"/>
                      <a:pt x="426692" y="226344"/>
                    </a:cubicBezTo>
                    <a:close/>
                    <a:moveTo>
                      <a:pt x="173586" y="201378"/>
                    </a:moveTo>
                    <a:lnTo>
                      <a:pt x="173590" y="201379"/>
                    </a:lnTo>
                    <a:lnTo>
                      <a:pt x="173583" y="201379"/>
                    </a:lnTo>
                    <a:close/>
                    <a:moveTo>
                      <a:pt x="353541" y="130437"/>
                    </a:moveTo>
                    <a:cubicBezTo>
                      <a:pt x="365661" y="130437"/>
                      <a:pt x="375518" y="140303"/>
                      <a:pt x="375518" y="152434"/>
                    </a:cubicBezTo>
                    <a:cubicBezTo>
                      <a:pt x="375518" y="162415"/>
                      <a:pt x="368836" y="170861"/>
                      <a:pt x="359716" y="173539"/>
                    </a:cubicBezTo>
                    <a:lnTo>
                      <a:pt x="359716" y="212820"/>
                    </a:lnTo>
                    <a:lnTo>
                      <a:pt x="426692" y="212820"/>
                    </a:lnTo>
                    <a:cubicBezTo>
                      <a:pt x="440460" y="212820"/>
                      <a:pt x="451661" y="224031"/>
                      <a:pt x="451661" y="237813"/>
                    </a:cubicBezTo>
                    <a:lnTo>
                      <a:pt x="451661" y="385417"/>
                    </a:lnTo>
                    <a:lnTo>
                      <a:pt x="451668" y="385417"/>
                    </a:lnTo>
                    <a:cubicBezTo>
                      <a:pt x="451668" y="399198"/>
                      <a:pt x="440467" y="410410"/>
                      <a:pt x="426699" y="410410"/>
                    </a:cubicBezTo>
                    <a:lnTo>
                      <a:pt x="359723" y="410410"/>
                    </a:lnTo>
                    <a:lnTo>
                      <a:pt x="359723" y="487396"/>
                    </a:lnTo>
                    <a:cubicBezTo>
                      <a:pt x="368559" y="490243"/>
                      <a:pt x="374971" y="498554"/>
                      <a:pt x="374971" y="508332"/>
                    </a:cubicBezTo>
                    <a:cubicBezTo>
                      <a:pt x="374971" y="520463"/>
                      <a:pt x="365114" y="530329"/>
                      <a:pt x="352994" y="530329"/>
                    </a:cubicBezTo>
                    <a:cubicBezTo>
                      <a:pt x="340875" y="530329"/>
                      <a:pt x="331018" y="520463"/>
                      <a:pt x="331018" y="508332"/>
                    </a:cubicBezTo>
                    <a:cubicBezTo>
                      <a:pt x="331018" y="498575"/>
                      <a:pt x="337402" y="490284"/>
                      <a:pt x="346205" y="487417"/>
                    </a:cubicBezTo>
                    <a:lnTo>
                      <a:pt x="346205" y="410410"/>
                    </a:lnTo>
                    <a:lnTo>
                      <a:pt x="279229" y="410410"/>
                    </a:lnTo>
                    <a:cubicBezTo>
                      <a:pt x="265460" y="410410"/>
                      <a:pt x="254260" y="399198"/>
                      <a:pt x="254260" y="385417"/>
                    </a:cubicBezTo>
                    <a:lnTo>
                      <a:pt x="254260" y="237813"/>
                    </a:lnTo>
                    <a:cubicBezTo>
                      <a:pt x="254260" y="224031"/>
                      <a:pt x="265460" y="212820"/>
                      <a:pt x="279229" y="212820"/>
                    </a:cubicBezTo>
                    <a:lnTo>
                      <a:pt x="346205" y="212820"/>
                    </a:lnTo>
                    <a:lnTo>
                      <a:pt x="346205" y="173167"/>
                    </a:lnTo>
                    <a:cubicBezTo>
                      <a:pt x="337686" y="170137"/>
                      <a:pt x="331565" y="161989"/>
                      <a:pt x="331565" y="152434"/>
                    </a:cubicBezTo>
                    <a:cubicBezTo>
                      <a:pt x="331565" y="140303"/>
                      <a:pt x="341422" y="130437"/>
                      <a:pt x="353541" y="130437"/>
                    </a:cubicBezTo>
                    <a:close/>
                    <a:moveTo>
                      <a:pt x="458153" y="85679"/>
                    </a:moveTo>
                    <a:cubicBezTo>
                      <a:pt x="470272" y="85679"/>
                      <a:pt x="480129" y="95545"/>
                      <a:pt x="480129" y="107676"/>
                    </a:cubicBezTo>
                    <a:cubicBezTo>
                      <a:pt x="480129" y="117447"/>
                      <a:pt x="473731" y="125745"/>
                      <a:pt x="464908" y="128605"/>
                    </a:cubicBezTo>
                    <a:lnTo>
                      <a:pt x="464908" y="172559"/>
                    </a:lnTo>
                    <a:cubicBezTo>
                      <a:pt x="464908" y="176102"/>
                      <a:pt x="467786" y="178990"/>
                      <a:pt x="471333" y="178990"/>
                    </a:cubicBezTo>
                    <a:lnTo>
                      <a:pt x="508401" y="178990"/>
                    </a:lnTo>
                    <a:cubicBezTo>
                      <a:pt x="508611" y="167041"/>
                      <a:pt x="518244" y="157385"/>
                      <a:pt x="530364" y="157385"/>
                    </a:cubicBezTo>
                    <a:cubicBezTo>
                      <a:pt x="542484" y="157385"/>
                      <a:pt x="552340" y="167250"/>
                      <a:pt x="552340" y="179382"/>
                    </a:cubicBezTo>
                    <a:cubicBezTo>
                      <a:pt x="552340" y="191513"/>
                      <a:pt x="542484" y="201379"/>
                      <a:pt x="530364" y="201379"/>
                    </a:cubicBezTo>
                    <a:cubicBezTo>
                      <a:pt x="523163" y="201379"/>
                      <a:pt x="516758" y="197890"/>
                      <a:pt x="512745" y="192514"/>
                    </a:cubicBezTo>
                    <a:lnTo>
                      <a:pt x="471326" y="192514"/>
                    </a:lnTo>
                    <a:cubicBezTo>
                      <a:pt x="460335" y="192514"/>
                      <a:pt x="451390" y="183561"/>
                      <a:pt x="451390" y="172559"/>
                    </a:cubicBezTo>
                    <a:lnTo>
                      <a:pt x="451390" y="128605"/>
                    </a:lnTo>
                    <a:lnTo>
                      <a:pt x="451397" y="128605"/>
                    </a:lnTo>
                    <a:cubicBezTo>
                      <a:pt x="442574" y="125745"/>
                      <a:pt x="436176" y="117447"/>
                      <a:pt x="436176" y="107676"/>
                    </a:cubicBezTo>
                    <a:cubicBezTo>
                      <a:pt x="436176" y="95545"/>
                      <a:pt x="446033" y="85679"/>
                      <a:pt x="458153" y="85679"/>
                    </a:cubicBezTo>
                    <a:close/>
                    <a:moveTo>
                      <a:pt x="245802" y="85679"/>
                    </a:moveTo>
                    <a:cubicBezTo>
                      <a:pt x="257921" y="85679"/>
                      <a:pt x="267778" y="95545"/>
                      <a:pt x="267778" y="107676"/>
                    </a:cubicBezTo>
                    <a:cubicBezTo>
                      <a:pt x="267778" y="117278"/>
                      <a:pt x="261596" y="125454"/>
                      <a:pt x="253010" y="128450"/>
                    </a:cubicBezTo>
                    <a:lnTo>
                      <a:pt x="253010" y="172559"/>
                    </a:lnTo>
                    <a:cubicBezTo>
                      <a:pt x="253010" y="183561"/>
                      <a:pt x="244065" y="192514"/>
                      <a:pt x="233074" y="192514"/>
                    </a:cubicBezTo>
                    <a:lnTo>
                      <a:pt x="191202" y="192514"/>
                    </a:lnTo>
                    <a:lnTo>
                      <a:pt x="173586" y="201378"/>
                    </a:lnTo>
                    <a:lnTo>
                      <a:pt x="158057" y="194930"/>
                    </a:lnTo>
                    <a:cubicBezTo>
                      <a:pt x="154078" y="190947"/>
                      <a:pt x="151614" y="185448"/>
                      <a:pt x="151614" y="179382"/>
                    </a:cubicBezTo>
                    <a:cubicBezTo>
                      <a:pt x="151614" y="167250"/>
                      <a:pt x="161605" y="157385"/>
                      <a:pt x="173590" y="157385"/>
                    </a:cubicBezTo>
                    <a:cubicBezTo>
                      <a:pt x="185575" y="157385"/>
                      <a:pt x="195343" y="167041"/>
                      <a:pt x="195553" y="178990"/>
                    </a:cubicBezTo>
                    <a:lnTo>
                      <a:pt x="233074" y="178990"/>
                    </a:lnTo>
                    <a:cubicBezTo>
                      <a:pt x="236614" y="178990"/>
                      <a:pt x="239499" y="176109"/>
                      <a:pt x="239499" y="172559"/>
                    </a:cubicBezTo>
                    <a:lnTo>
                      <a:pt x="239499" y="128747"/>
                    </a:lnTo>
                    <a:cubicBezTo>
                      <a:pt x="230446" y="126029"/>
                      <a:pt x="223825" y="117610"/>
                      <a:pt x="223825" y="107676"/>
                    </a:cubicBezTo>
                    <a:cubicBezTo>
                      <a:pt x="223825" y="95545"/>
                      <a:pt x="233682" y="85679"/>
                      <a:pt x="245802" y="85679"/>
                    </a:cubicBezTo>
                    <a:close/>
                    <a:moveTo>
                      <a:pt x="431272" y="40798"/>
                    </a:moveTo>
                    <a:lnTo>
                      <a:pt x="427104" y="40899"/>
                    </a:lnTo>
                    <a:cubicBezTo>
                      <a:pt x="425726" y="40960"/>
                      <a:pt x="424368" y="41102"/>
                      <a:pt x="422996" y="41190"/>
                    </a:cubicBezTo>
                    <a:cubicBezTo>
                      <a:pt x="412120" y="42204"/>
                      <a:pt x="401993" y="45153"/>
                      <a:pt x="393265" y="50278"/>
                    </a:cubicBezTo>
                    <a:cubicBezTo>
                      <a:pt x="392501" y="50718"/>
                      <a:pt x="391772" y="51232"/>
                      <a:pt x="391022" y="51699"/>
                    </a:cubicBezTo>
                    <a:cubicBezTo>
                      <a:pt x="390285" y="52192"/>
                      <a:pt x="389502" y="52605"/>
                      <a:pt x="388813" y="53173"/>
                    </a:cubicBezTo>
                    <a:cubicBezTo>
                      <a:pt x="387401" y="54255"/>
                      <a:pt x="385921" y="55228"/>
                      <a:pt x="384604" y="56452"/>
                    </a:cubicBezTo>
                    <a:lnTo>
                      <a:pt x="382564" y="58183"/>
                    </a:lnTo>
                    <a:lnTo>
                      <a:pt x="381604" y="59137"/>
                    </a:lnTo>
                    <a:lnTo>
                      <a:pt x="380821" y="59914"/>
                    </a:lnTo>
                    <a:lnTo>
                      <a:pt x="379618" y="61077"/>
                    </a:lnTo>
                    <a:cubicBezTo>
                      <a:pt x="379416" y="61253"/>
                      <a:pt x="379213" y="61470"/>
                      <a:pt x="379017" y="61700"/>
                    </a:cubicBezTo>
                    <a:lnTo>
                      <a:pt x="378422" y="62369"/>
                    </a:lnTo>
                    <a:lnTo>
                      <a:pt x="377233" y="63701"/>
                    </a:lnTo>
                    <a:cubicBezTo>
                      <a:pt x="376416" y="64540"/>
                      <a:pt x="375700" y="65615"/>
                      <a:pt x="374950" y="66616"/>
                    </a:cubicBezTo>
                    <a:lnTo>
                      <a:pt x="370491" y="72681"/>
                    </a:lnTo>
                    <a:lnTo>
                      <a:pt x="369377" y="74196"/>
                    </a:lnTo>
                    <a:lnTo>
                      <a:pt x="368816" y="74953"/>
                    </a:lnTo>
                    <a:cubicBezTo>
                      <a:pt x="368627" y="75183"/>
                      <a:pt x="368424" y="75285"/>
                      <a:pt x="368228" y="75454"/>
                    </a:cubicBezTo>
                    <a:cubicBezTo>
                      <a:pt x="367431" y="76069"/>
                      <a:pt x="366634" y="76671"/>
                      <a:pt x="365830" y="77259"/>
                    </a:cubicBezTo>
                    <a:cubicBezTo>
                      <a:pt x="364222" y="78436"/>
                      <a:pt x="362601" y="79565"/>
                      <a:pt x="360973" y="80640"/>
                    </a:cubicBezTo>
                    <a:cubicBezTo>
                      <a:pt x="360081" y="81364"/>
                      <a:pt x="359540" y="81242"/>
                      <a:pt x="358878" y="81411"/>
                    </a:cubicBezTo>
                    <a:lnTo>
                      <a:pt x="356960" y="81770"/>
                    </a:lnTo>
                    <a:lnTo>
                      <a:pt x="353122" y="82480"/>
                    </a:lnTo>
                    <a:lnTo>
                      <a:pt x="352805" y="82480"/>
                    </a:lnTo>
                    <a:cubicBezTo>
                      <a:pt x="352731" y="82473"/>
                      <a:pt x="352649" y="82453"/>
                      <a:pt x="352568" y="82439"/>
                    </a:cubicBezTo>
                    <a:lnTo>
                      <a:pt x="352089" y="82351"/>
                    </a:lnTo>
                    <a:lnTo>
                      <a:pt x="351130" y="82175"/>
                    </a:lnTo>
                    <a:lnTo>
                      <a:pt x="349211" y="81817"/>
                    </a:lnTo>
                    <a:lnTo>
                      <a:pt x="347292" y="81458"/>
                    </a:lnTo>
                    <a:lnTo>
                      <a:pt x="346333" y="81283"/>
                    </a:lnTo>
                    <a:lnTo>
                      <a:pt x="345853" y="81195"/>
                    </a:lnTo>
                    <a:cubicBezTo>
                      <a:pt x="345786" y="81202"/>
                      <a:pt x="345678" y="81127"/>
                      <a:pt x="345576" y="81059"/>
                    </a:cubicBezTo>
                    <a:lnTo>
                      <a:pt x="345272" y="80857"/>
                    </a:lnTo>
                    <a:cubicBezTo>
                      <a:pt x="343644" y="79788"/>
                      <a:pt x="342016" y="78666"/>
                      <a:pt x="340408" y="77496"/>
                    </a:cubicBezTo>
                    <a:cubicBezTo>
                      <a:pt x="339598" y="76914"/>
                      <a:pt x="338800" y="76313"/>
                      <a:pt x="338003" y="75704"/>
                    </a:cubicBezTo>
                    <a:lnTo>
                      <a:pt x="337409" y="75244"/>
                    </a:lnTo>
                    <a:cubicBezTo>
                      <a:pt x="337307" y="75156"/>
                      <a:pt x="337206" y="75122"/>
                      <a:pt x="337111" y="74980"/>
                    </a:cubicBezTo>
                    <a:lnTo>
                      <a:pt x="336828" y="74588"/>
                    </a:lnTo>
                    <a:lnTo>
                      <a:pt x="335686" y="73026"/>
                    </a:lnTo>
                    <a:lnTo>
                      <a:pt x="331876" y="67846"/>
                    </a:lnTo>
                    <a:lnTo>
                      <a:pt x="329971" y="65256"/>
                    </a:lnTo>
                    <a:lnTo>
                      <a:pt x="329491" y="64607"/>
                    </a:lnTo>
                    <a:lnTo>
                      <a:pt x="328978" y="64033"/>
                    </a:lnTo>
                    <a:lnTo>
                      <a:pt x="327958" y="62883"/>
                    </a:lnTo>
                    <a:cubicBezTo>
                      <a:pt x="327275" y="62132"/>
                      <a:pt x="326600" y="61307"/>
                      <a:pt x="325904" y="60692"/>
                    </a:cubicBezTo>
                    <a:lnTo>
                      <a:pt x="324289" y="59110"/>
                    </a:lnTo>
                    <a:lnTo>
                      <a:pt x="323465" y="58292"/>
                    </a:lnTo>
                    <a:cubicBezTo>
                      <a:pt x="323195" y="58014"/>
                      <a:pt x="322884" y="57791"/>
                      <a:pt x="322593" y="57534"/>
                    </a:cubicBezTo>
                    <a:cubicBezTo>
                      <a:pt x="320276" y="55512"/>
                      <a:pt x="317871" y="53619"/>
                      <a:pt x="315318" y="51969"/>
                    </a:cubicBezTo>
                    <a:cubicBezTo>
                      <a:pt x="311089" y="49196"/>
                      <a:pt x="306549" y="46877"/>
                      <a:pt x="301671" y="45180"/>
                    </a:cubicBezTo>
                    <a:cubicBezTo>
                      <a:pt x="296801" y="43462"/>
                      <a:pt x="291639" y="42272"/>
                      <a:pt x="286281" y="41569"/>
                    </a:cubicBezTo>
                    <a:lnTo>
                      <a:pt x="284268" y="41305"/>
                    </a:lnTo>
                    <a:cubicBezTo>
                      <a:pt x="283599" y="41210"/>
                      <a:pt x="282904" y="41197"/>
                      <a:pt x="282221" y="41136"/>
                    </a:cubicBezTo>
                    <a:lnTo>
                      <a:pt x="280167" y="40981"/>
                    </a:lnTo>
                    <a:lnTo>
                      <a:pt x="279141" y="40899"/>
                    </a:lnTo>
                    <a:lnTo>
                      <a:pt x="278100" y="40879"/>
                    </a:lnTo>
                    <a:lnTo>
                      <a:pt x="276013" y="40832"/>
                    </a:lnTo>
                    <a:lnTo>
                      <a:pt x="274972" y="40805"/>
                    </a:lnTo>
                    <a:cubicBezTo>
                      <a:pt x="274621" y="40805"/>
                      <a:pt x="274270" y="40784"/>
                      <a:pt x="273972" y="40805"/>
                    </a:cubicBezTo>
                    <a:cubicBezTo>
                      <a:pt x="272723" y="40859"/>
                      <a:pt x="271473" y="40825"/>
                      <a:pt x="270237" y="40960"/>
                    </a:cubicBezTo>
                    <a:lnTo>
                      <a:pt x="268372" y="41102"/>
                    </a:lnTo>
                    <a:lnTo>
                      <a:pt x="266521" y="41339"/>
                    </a:lnTo>
                    <a:lnTo>
                      <a:pt x="265596" y="41454"/>
                    </a:lnTo>
                    <a:lnTo>
                      <a:pt x="264677" y="41623"/>
                    </a:lnTo>
                    <a:lnTo>
                      <a:pt x="262832" y="41941"/>
                    </a:lnTo>
                    <a:cubicBezTo>
                      <a:pt x="260394" y="42488"/>
                      <a:pt x="257955" y="43056"/>
                      <a:pt x="255563" y="43902"/>
                    </a:cubicBezTo>
                    <a:cubicBezTo>
                      <a:pt x="245970" y="47080"/>
                      <a:pt x="236877" y="52801"/>
                      <a:pt x="228919" y="60286"/>
                    </a:cubicBezTo>
                    <a:cubicBezTo>
                      <a:pt x="224920" y="64005"/>
                      <a:pt x="221224" y="68198"/>
                      <a:pt x="217840" y="72702"/>
                    </a:cubicBezTo>
                    <a:cubicBezTo>
                      <a:pt x="214455" y="77205"/>
                      <a:pt x="211374" y="82027"/>
                      <a:pt x="208625" y="87091"/>
                    </a:cubicBezTo>
                    <a:cubicBezTo>
                      <a:pt x="206348" y="91325"/>
                      <a:pt x="204301" y="95720"/>
                      <a:pt x="202484" y="100237"/>
                    </a:cubicBezTo>
                    <a:lnTo>
                      <a:pt x="202140" y="101082"/>
                    </a:lnTo>
                    <a:lnTo>
                      <a:pt x="201964" y="101501"/>
                    </a:lnTo>
                    <a:lnTo>
                      <a:pt x="201923" y="101610"/>
                    </a:lnTo>
                    <a:lnTo>
                      <a:pt x="201842" y="101826"/>
                    </a:lnTo>
                    <a:lnTo>
                      <a:pt x="201667" y="102320"/>
                    </a:lnTo>
                    <a:lnTo>
                      <a:pt x="200268" y="106269"/>
                    </a:lnTo>
                    <a:lnTo>
                      <a:pt x="198870" y="110218"/>
                    </a:lnTo>
                    <a:cubicBezTo>
                      <a:pt x="198782" y="110576"/>
                      <a:pt x="198559" y="110799"/>
                      <a:pt x="198397" y="111077"/>
                    </a:cubicBezTo>
                    <a:lnTo>
                      <a:pt x="197870" y="111882"/>
                    </a:lnTo>
                    <a:lnTo>
                      <a:pt x="196816" y="113491"/>
                    </a:lnTo>
                    <a:lnTo>
                      <a:pt x="194701" y="116710"/>
                    </a:lnTo>
                    <a:lnTo>
                      <a:pt x="194175" y="117514"/>
                    </a:lnTo>
                    <a:cubicBezTo>
                      <a:pt x="194080" y="117643"/>
                      <a:pt x="194019" y="117798"/>
                      <a:pt x="193891" y="117900"/>
                    </a:cubicBezTo>
                    <a:cubicBezTo>
                      <a:pt x="193783" y="118022"/>
                      <a:pt x="193627" y="118075"/>
                      <a:pt x="193499" y="118170"/>
                    </a:cubicBezTo>
                    <a:lnTo>
                      <a:pt x="191877" y="119191"/>
                    </a:lnTo>
                    <a:lnTo>
                      <a:pt x="188642" y="121227"/>
                    </a:lnTo>
                    <a:lnTo>
                      <a:pt x="187020" y="122248"/>
                    </a:lnTo>
                    <a:cubicBezTo>
                      <a:pt x="186899" y="122343"/>
                      <a:pt x="186736" y="122403"/>
                      <a:pt x="186561" y="122451"/>
                    </a:cubicBezTo>
                    <a:lnTo>
                      <a:pt x="186061" y="122613"/>
                    </a:lnTo>
                    <a:lnTo>
                      <a:pt x="185054" y="122938"/>
                    </a:lnTo>
                    <a:lnTo>
                      <a:pt x="179427" y="124716"/>
                    </a:lnTo>
                    <a:lnTo>
                      <a:pt x="178724" y="124939"/>
                    </a:lnTo>
                    <a:cubicBezTo>
                      <a:pt x="178515" y="125007"/>
                      <a:pt x="178190" y="125108"/>
                      <a:pt x="178150" y="125128"/>
                    </a:cubicBezTo>
                    <a:lnTo>
                      <a:pt x="177542" y="125358"/>
                    </a:lnTo>
                    <a:lnTo>
                      <a:pt x="176326" y="125818"/>
                    </a:lnTo>
                    <a:lnTo>
                      <a:pt x="175110" y="126278"/>
                    </a:lnTo>
                    <a:lnTo>
                      <a:pt x="174509" y="126508"/>
                    </a:lnTo>
                    <a:lnTo>
                      <a:pt x="173955" y="126745"/>
                    </a:lnTo>
                    <a:lnTo>
                      <a:pt x="171732" y="127691"/>
                    </a:lnTo>
                    <a:cubicBezTo>
                      <a:pt x="168807" y="129017"/>
                      <a:pt x="165909" y="130430"/>
                      <a:pt x="163139" y="132053"/>
                    </a:cubicBezTo>
                    <a:cubicBezTo>
                      <a:pt x="157545" y="135218"/>
                      <a:pt x="152350" y="139031"/>
                      <a:pt x="147574" y="143265"/>
                    </a:cubicBezTo>
                    <a:cubicBezTo>
                      <a:pt x="143487" y="146916"/>
                      <a:pt x="139785" y="150953"/>
                      <a:pt x="136468" y="155261"/>
                    </a:cubicBezTo>
                    <a:cubicBezTo>
                      <a:pt x="133151" y="159568"/>
                      <a:pt x="130246" y="164166"/>
                      <a:pt x="127868" y="169001"/>
                    </a:cubicBezTo>
                    <a:cubicBezTo>
                      <a:pt x="125476" y="173829"/>
                      <a:pt x="123551" y="178867"/>
                      <a:pt x="122139" y="184033"/>
                    </a:cubicBezTo>
                    <a:cubicBezTo>
                      <a:pt x="120761" y="189213"/>
                      <a:pt x="119896" y="194522"/>
                      <a:pt x="119558" y="199877"/>
                    </a:cubicBezTo>
                    <a:lnTo>
                      <a:pt x="119450" y="201486"/>
                    </a:lnTo>
                    <a:lnTo>
                      <a:pt x="119416" y="203103"/>
                    </a:lnTo>
                    <a:cubicBezTo>
                      <a:pt x="119396" y="204178"/>
                      <a:pt x="119355" y="205253"/>
                      <a:pt x="119382" y="206328"/>
                    </a:cubicBezTo>
                    <a:cubicBezTo>
                      <a:pt x="119396" y="207403"/>
                      <a:pt x="119437" y="208478"/>
                      <a:pt x="119497" y="209547"/>
                    </a:cubicBezTo>
                    <a:lnTo>
                      <a:pt x="119545" y="210352"/>
                    </a:lnTo>
                    <a:lnTo>
                      <a:pt x="119659" y="211772"/>
                    </a:lnTo>
                    <a:lnTo>
                      <a:pt x="119740" y="212698"/>
                    </a:lnTo>
                    <a:lnTo>
                      <a:pt x="119849" y="213692"/>
                    </a:lnTo>
                    <a:cubicBezTo>
                      <a:pt x="119930" y="214368"/>
                      <a:pt x="119984" y="215031"/>
                      <a:pt x="120092" y="215707"/>
                    </a:cubicBezTo>
                    <a:cubicBezTo>
                      <a:pt x="120403" y="218372"/>
                      <a:pt x="121159" y="221164"/>
                      <a:pt x="121085" y="223748"/>
                    </a:cubicBezTo>
                    <a:cubicBezTo>
                      <a:pt x="121071" y="226330"/>
                      <a:pt x="120592" y="228691"/>
                      <a:pt x="119862" y="230712"/>
                    </a:cubicBezTo>
                    <a:lnTo>
                      <a:pt x="119274" y="232180"/>
                    </a:lnTo>
                    <a:lnTo>
                      <a:pt x="119180" y="232383"/>
                    </a:lnTo>
                    <a:lnTo>
                      <a:pt x="119031" y="232545"/>
                    </a:lnTo>
                    <a:lnTo>
                      <a:pt x="118727" y="232876"/>
                    </a:lnTo>
                    <a:lnTo>
                      <a:pt x="118126" y="233532"/>
                    </a:lnTo>
                    <a:lnTo>
                      <a:pt x="115721" y="236169"/>
                    </a:lnTo>
                    <a:lnTo>
                      <a:pt x="110911" y="241437"/>
                    </a:lnTo>
                    <a:lnTo>
                      <a:pt x="105716" y="244697"/>
                    </a:lnTo>
                    <a:lnTo>
                      <a:pt x="102020" y="247355"/>
                    </a:lnTo>
                    <a:lnTo>
                      <a:pt x="101007" y="248071"/>
                    </a:lnTo>
                    <a:lnTo>
                      <a:pt x="100048" y="248862"/>
                    </a:lnTo>
                    <a:lnTo>
                      <a:pt x="98122" y="250438"/>
                    </a:lnTo>
                    <a:cubicBezTo>
                      <a:pt x="97487" y="250965"/>
                      <a:pt x="96825" y="251466"/>
                      <a:pt x="96204" y="252013"/>
                    </a:cubicBezTo>
                    <a:lnTo>
                      <a:pt x="94387" y="253711"/>
                    </a:lnTo>
                    <a:cubicBezTo>
                      <a:pt x="93177" y="254840"/>
                      <a:pt x="91921" y="255929"/>
                      <a:pt x="90820" y="257166"/>
                    </a:cubicBezTo>
                    <a:lnTo>
                      <a:pt x="89110" y="258965"/>
                    </a:lnTo>
                    <a:cubicBezTo>
                      <a:pt x="88536" y="259567"/>
                      <a:pt x="87942" y="260141"/>
                      <a:pt x="87435" y="260797"/>
                    </a:cubicBezTo>
                    <a:lnTo>
                      <a:pt x="84246" y="264598"/>
                    </a:lnTo>
                    <a:lnTo>
                      <a:pt x="81314" y="268587"/>
                    </a:lnTo>
                    <a:cubicBezTo>
                      <a:pt x="81078" y="268919"/>
                      <a:pt x="80808" y="269237"/>
                      <a:pt x="80591" y="269588"/>
                    </a:cubicBezTo>
                    <a:lnTo>
                      <a:pt x="79929" y="270630"/>
                    </a:lnTo>
                    <a:lnTo>
                      <a:pt x="78598" y="272713"/>
                    </a:lnTo>
                    <a:cubicBezTo>
                      <a:pt x="78234" y="273287"/>
                      <a:pt x="77848" y="273862"/>
                      <a:pt x="77491" y="274443"/>
                    </a:cubicBezTo>
                    <a:lnTo>
                      <a:pt x="76504" y="276249"/>
                    </a:lnTo>
                    <a:cubicBezTo>
                      <a:pt x="75856" y="277460"/>
                      <a:pt x="75146" y="278636"/>
                      <a:pt x="74532" y="279860"/>
                    </a:cubicBezTo>
                    <a:cubicBezTo>
                      <a:pt x="73410" y="282355"/>
                      <a:pt x="72120" y="284783"/>
                      <a:pt x="71214" y="287366"/>
                    </a:cubicBezTo>
                    <a:lnTo>
                      <a:pt x="70465" y="289273"/>
                    </a:lnTo>
                    <a:lnTo>
                      <a:pt x="70086" y="290226"/>
                    </a:lnTo>
                    <a:cubicBezTo>
                      <a:pt x="69972" y="290544"/>
                      <a:pt x="69884" y="290875"/>
                      <a:pt x="69776" y="291200"/>
                    </a:cubicBezTo>
                    <a:lnTo>
                      <a:pt x="68539" y="295109"/>
                    </a:lnTo>
                    <a:cubicBezTo>
                      <a:pt x="68445" y="295440"/>
                      <a:pt x="68323" y="295758"/>
                      <a:pt x="68235" y="296089"/>
                    </a:cubicBezTo>
                    <a:lnTo>
                      <a:pt x="67999" y="297083"/>
                    </a:lnTo>
                    <a:lnTo>
                      <a:pt x="67519" y="299071"/>
                    </a:lnTo>
                    <a:cubicBezTo>
                      <a:pt x="67215" y="300404"/>
                      <a:pt x="66810" y="301708"/>
                      <a:pt x="66634" y="303068"/>
                    </a:cubicBezTo>
                    <a:lnTo>
                      <a:pt x="65932" y="307105"/>
                    </a:lnTo>
                    <a:cubicBezTo>
                      <a:pt x="65783" y="307774"/>
                      <a:pt x="65756" y="308464"/>
                      <a:pt x="65682" y="309140"/>
                    </a:cubicBezTo>
                    <a:lnTo>
                      <a:pt x="65472" y="311182"/>
                    </a:lnTo>
                    <a:cubicBezTo>
                      <a:pt x="65081" y="313894"/>
                      <a:pt x="65141" y="316646"/>
                      <a:pt x="64999" y="319385"/>
                    </a:cubicBezTo>
                    <a:cubicBezTo>
                      <a:pt x="64925" y="324876"/>
                      <a:pt x="65411" y="330353"/>
                      <a:pt x="66364" y="335729"/>
                    </a:cubicBezTo>
                    <a:cubicBezTo>
                      <a:pt x="66675" y="337467"/>
                      <a:pt x="67026" y="339204"/>
                      <a:pt x="67452" y="340922"/>
                    </a:cubicBezTo>
                    <a:cubicBezTo>
                      <a:pt x="67647" y="341781"/>
                      <a:pt x="67877" y="342640"/>
                      <a:pt x="68107" y="343492"/>
                    </a:cubicBezTo>
                    <a:lnTo>
                      <a:pt x="68242" y="343999"/>
                    </a:lnTo>
                    <a:lnTo>
                      <a:pt x="68357" y="344391"/>
                    </a:lnTo>
                    <a:lnTo>
                      <a:pt x="68600" y="345176"/>
                    </a:lnTo>
                    <a:lnTo>
                      <a:pt x="69093" y="346737"/>
                    </a:lnTo>
                    <a:cubicBezTo>
                      <a:pt x="69431" y="347779"/>
                      <a:pt x="69742" y="348827"/>
                      <a:pt x="70093" y="349869"/>
                    </a:cubicBezTo>
                    <a:lnTo>
                      <a:pt x="71127" y="352992"/>
                    </a:lnTo>
                    <a:lnTo>
                      <a:pt x="71383" y="353777"/>
                    </a:lnTo>
                    <a:cubicBezTo>
                      <a:pt x="71431" y="354034"/>
                      <a:pt x="71451" y="354284"/>
                      <a:pt x="71485" y="354541"/>
                    </a:cubicBezTo>
                    <a:lnTo>
                      <a:pt x="71674" y="356062"/>
                    </a:lnTo>
                    <a:lnTo>
                      <a:pt x="71863" y="357584"/>
                    </a:lnTo>
                    <a:cubicBezTo>
                      <a:pt x="71890" y="357834"/>
                      <a:pt x="71938" y="358098"/>
                      <a:pt x="71951" y="358341"/>
                    </a:cubicBezTo>
                    <a:lnTo>
                      <a:pt x="71890" y="359031"/>
                    </a:lnTo>
                    <a:lnTo>
                      <a:pt x="71647" y="361790"/>
                    </a:lnTo>
                    <a:cubicBezTo>
                      <a:pt x="71620" y="362027"/>
                      <a:pt x="71620" y="362250"/>
                      <a:pt x="71572" y="362487"/>
                    </a:cubicBezTo>
                    <a:cubicBezTo>
                      <a:pt x="71532" y="362730"/>
                      <a:pt x="71383" y="362940"/>
                      <a:pt x="71296" y="363163"/>
                    </a:cubicBezTo>
                    <a:lnTo>
                      <a:pt x="70674" y="364488"/>
                    </a:lnTo>
                    <a:lnTo>
                      <a:pt x="69438" y="367146"/>
                    </a:lnTo>
                    <a:lnTo>
                      <a:pt x="68201" y="369803"/>
                    </a:lnTo>
                    <a:lnTo>
                      <a:pt x="67580" y="371129"/>
                    </a:lnTo>
                    <a:cubicBezTo>
                      <a:pt x="67506" y="371352"/>
                      <a:pt x="67310" y="371561"/>
                      <a:pt x="67127" y="371771"/>
                    </a:cubicBezTo>
                    <a:lnTo>
                      <a:pt x="66587" y="372400"/>
                    </a:lnTo>
                    <a:lnTo>
                      <a:pt x="62432" y="377370"/>
                    </a:lnTo>
                    <a:lnTo>
                      <a:pt x="61392" y="378614"/>
                    </a:lnTo>
                    <a:lnTo>
                      <a:pt x="60872" y="379236"/>
                    </a:lnTo>
                    <a:cubicBezTo>
                      <a:pt x="60818" y="379297"/>
                      <a:pt x="60790" y="379338"/>
                      <a:pt x="60790" y="379338"/>
                    </a:cubicBezTo>
                    <a:lnTo>
                      <a:pt x="60736" y="379412"/>
                    </a:lnTo>
                    <a:lnTo>
                      <a:pt x="60635" y="379554"/>
                    </a:lnTo>
                    <a:lnTo>
                      <a:pt x="59804" y="380704"/>
                    </a:lnTo>
                    <a:lnTo>
                      <a:pt x="58136" y="382996"/>
                    </a:lnTo>
                    <a:lnTo>
                      <a:pt x="56575" y="385356"/>
                    </a:lnTo>
                    <a:lnTo>
                      <a:pt x="55791" y="386533"/>
                    </a:lnTo>
                    <a:cubicBezTo>
                      <a:pt x="55542" y="386932"/>
                      <a:pt x="55305" y="387337"/>
                      <a:pt x="55062" y="387743"/>
                    </a:cubicBezTo>
                    <a:lnTo>
                      <a:pt x="53602" y="390164"/>
                    </a:lnTo>
                    <a:cubicBezTo>
                      <a:pt x="53130" y="390975"/>
                      <a:pt x="52704" y="391814"/>
                      <a:pt x="52252" y="392639"/>
                    </a:cubicBezTo>
                    <a:cubicBezTo>
                      <a:pt x="51812" y="393478"/>
                      <a:pt x="51326" y="394282"/>
                      <a:pt x="50941" y="395141"/>
                    </a:cubicBezTo>
                    <a:cubicBezTo>
                      <a:pt x="50130" y="396838"/>
                      <a:pt x="49272" y="398508"/>
                      <a:pt x="48576" y="400253"/>
                    </a:cubicBezTo>
                    <a:cubicBezTo>
                      <a:pt x="48218" y="401119"/>
                      <a:pt x="47820" y="401971"/>
                      <a:pt x="47482" y="402843"/>
                    </a:cubicBezTo>
                    <a:lnTo>
                      <a:pt x="46502" y="405480"/>
                    </a:lnTo>
                    <a:cubicBezTo>
                      <a:pt x="46340" y="405920"/>
                      <a:pt x="46165" y="406359"/>
                      <a:pt x="46009" y="406799"/>
                    </a:cubicBezTo>
                    <a:lnTo>
                      <a:pt x="45584" y="408138"/>
                    </a:lnTo>
                    <a:lnTo>
                      <a:pt x="44719" y="410809"/>
                    </a:lnTo>
                    <a:lnTo>
                      <a:pt x="43982" y="413521"/>
                    </a:lnTo>
                    <a:cubicBezTo>
                      <a:pt x="43739" y="414420"/>
                      <a:pt x="43469" y="415319"/>
                      <a:pt x="43293" y="416239"/>
                    </a:cubicBezTo>
                    <a:cubicBezTo>
                      <a:pt x="42023" y="421628"/>
                      <a:pt x="41212" y="427126"/>
                      <a:pt x="40929" y="432664"/>
                    </a:cubicBezTo>
                    <a:cubicBezTo>
                      <a:pt x="40645" y="438202"/>
                      <a:pt x="40767" y="443781"/>
                      <a:pt x="41422" y="449279"/>
                    </a:cubicBezTo>
                    <a:cubicBezTo>
                      <a:pt x="42084" y="454776"/>
                      <a:pt x="43212" y="460206"/>
                      <a:pt x="44800" y="465515"/>
                    </a:cubicBezTo>
                    <a:cubicBezTo>
                      <a:pt x="45165" y="466853"/>
                      <a:pt x="45658" y="468152"/>
                      <a:pt x="46077" y="469470"/>
                    </a:cubicBezTo>
                    <a:cubicBezTo>
                      <a:pt x="46516" y="470782"/>
                      <a:pt x="47043" y="472067"/>
                      <a:pt x="47516" y="473372"/>
                    </a:cubicBezTo>
                    <a:cubicBezTo>
                      <a:pt x="48063" y="474643"/>
                      <a:pt x="48563" y="475935"/>
                      <a:pt x="49144" y="477199"/>
                    </a:cubicBezTo>
                    <a:cubicBezTo>
                      <a:pt x="49738" y="478451"/>
                      <a:pt x="50279" y="479735"/>
                      <a:pt x="50934" y="480959"/>
                    </a:cubicBezTo>
                    <a:cubicBezTo>
                      <a:pt x="53434" y="485929"/>
                      <a:pt x="56339" y="490710"/>
                      <a:pt x="59642" y="495221"/>
                    </a:cubicBezTo>
                    <a:cubicBezTo>
                      <a:pt x="62959" y="499724"/>
                      <a:pt x="66648" y="503971"/>
                      <a:pt x="70661" y="507907"/>
                    </a:cubicBezTo>
                    <a:cubicBezTo>
                      <a:pt x="74667" y="511856"/>
                      <a:pt x="79031" y="515453"/>
                      <a:pt x="83638" y="518706"/>
                    </a:cubicBezTo>
                    <a:lnTo>
                      <a:pt x="85368" y="519923"/>
                    </a:lnTo>
                    <a:lnTo>
                      <a:pt x="87144" y="521079"/>
                    </a:lnTo>
                    <a:cubicBezTo>
                      <a:pt x="88306" y="521870"/>
                      <a:pt x="89536" y="522580"/>
                      <a:pt x="90739" y="523317"/>
                    </a:cubicBezTo>
                    <a:cubicBezTo>
                      <a:pt x="91333" y="523696"/>
                      <a:pt x="91948" y="524041"/>
                      <a:pt x="92569" y="524379"/>
                    </a:cubicBezTo>
                    <a:lnTo>
                      <a:pt x="94495" y="525454"/>
                    </a:lnTo>
                    <a:cubicBezTo>
                      <a:pt x="95211" y="525853"/>
                      <a:pt x="95988" y="526225"/>
                      <a:pt x="96731" y="526617"/>
                    </a:cubicBezTo>
                    <a:cubicBezTo>
                      <a:pt x="98231" y="527388"/>
                      <a:pt x="99690" y="528193"/>
                      <a:pt x="101169" y="528977"/>
                    </a:cubicBezTo>
                    <a:lnTo>
                      <a:pt x="103385" y="530161"/>
                    </a:lnTo>
                    <a:lnTo>
                      <a:pt x="104493" y="530755"/>
                    </a:lnTo>
                    <a:cubicBezTo>
                      <a:pt x="104844" y="530959"/>
                      <a:pt x="105284" y="531121"/>
                      <a:pt x="105473" y="531411"/>
                    </a:cubicBezTo>
                    <a:lnTo>
                      <a:pt x="108675" y="534901"/>
                    </a:lnTo>
                    <a:lnTo>
                      <a:pt x="110276" y="536645"/>
                    </a:lnTo>
                    <a:cubicBezTo>
                      <a:pt x="110344" y="536713"/>
                      <a:pt x="110384" y="536808"/>
                      <a:pt x="110445" y="536896"/>
                    </a:cubicBezTo>
                    <a:cubicBezTo>
                      <a:pt x="110492" y="536977"/>
                      <a:pt x="110512" y="537078"/>
                      <a:pt x="110546" y="537173"/>
                    </a:cubicBezTo>
                    <a:lnTo>
                      <a:pt x="110728" y="537748"/>
                    </a:lnTo>
                    <a:lnTo>
                      <a:pt x="111100" y="538897"/>
                    </a:lnTo>
                    <a:lnTo>
                      <a:pt x="112580" y="543489"/>
                    </a:lnTo>
                    <a:lnTo>
                      <a:pt x="113316" y="545788"/>
                    </a:lnTo>
                    <a:cubicBezTo>
                      <a:pt x="113404" y="545957"/>
                      <a:pt x="113370" y="546214"/>
                      <a:pt x="113383" y="546444"/>
                    </a:cubicBezTo>
                    <a:lnTo>
                      <a:pt x="113397" y="547140"/>
                    </a:lnTo>
                    <a:lnTo>
                      <a:pt x="113417" y="548540"/>
                    </a:lnTo>
                    <a:lnTo>
                      <a:pt x="113464" y="556736"/>
                    </a:lnTo>
                    <a:lnTo>
                      <a:pt x="113464" y="558271"/>
                    </a:lnTo>
                    <a:cubicBezTo>
                      <a:pt x="113464" y="558338"/>
                      <a:pt x="113478" y="558494"/>
                      <a:pt x="113478" y="558494"/>
                    </a:cubicBezTo>
                    <a:lnTo>
                      <a:pt x="113478" y="558609"/>
                    </a:lnTo>
                    <a:lnTo>
                      <a:pt x="113552" y="559508"/>
                    </a:lnTo>
                    <a:lnTo>
                      <a:pt x="113701" y="561307"/>
                    </a:lnTo>
                    <a:cubicBezTo>
                      <a:pt x="113829" y="563714"/>
                      <a:pt x="114228" y="566081"/>
                      <a:pt x="114532" y="568468"/>
                    </a:cubicBezTo>
                    <a:cubicBezTo>
                      <a:pt x="115356" y="573195"/>
                      <a:pt x="116309" y="577922"/>
                      <a:pt x="117815" y="582493"/>
                    </a:cubicBezTo>
                    <a:lnTo>
                      <a:pt x="118335" y="584217"/>
                    </a:lnTo>
                    <a:cubicBezTo>
                      <a:pt x="118518" y="584785"/>
                      <a:pt x="118741" y="585346"/>
                      <a:pt x="118943" y="585914"/>
                    </a:cubicBezTo>
                    <a:lnTo>
                      <a:pt x="120173" y="589309"/>
                    </a:lnTo>
                    <a:lnTo>
                      <a:pt x="121585" y="592643"/>
                    </a:lnTo>
                    <a:cubicBezTo>
                      <a:pt x="121821" y="593197"/>
                      <a:pt x="122038" y="593758"/>
                      <a:pt x="122294" y="594306"/>
                    </a:cubicBezTo>
                    <a:lnTo>
                      <a:pt x="123092" y="595936"/>
                    </a:lnTo>
                    <a:cubicBezTo>
                      <a:pt x="125105" y="600325"/>
                      <a:pt x="127604" y="604497"/>
                      <a:pt x="130239" y="608574"/>
                    </a:cubicBezTo>
                    <a:lnTo>
                      <a:pt x="132630" y="612064"/>
                    </a:lnTo>
                    <a:lnTo>
                      <a:pt x="135197" y="615438"/>
                    </a:lnTo>
                    <a:lnTo>
                      <a:pt x="135839" y="616283"/>
                    </a:lnTo>
                    <a:lnTo>
                      <a:pt x="136522" y="617094"/>
                    </a:lnTo>
                    <a:lnTo>
                      <a:pt x="137893" y="618718"/>
                    </a:lnTo>
                    <a:lnTo>
                      <a:pt x="139258" y="620347"/>
                    </a:lnTo>
                    <a:lnTo>
                      <a:pt x="140704" y="621903"/>
                    </a:lnTo>
                    <a:lnTo>
                      <a:pt x="142149" y="623465"/>
                    </a:lnTo>
                    <a:lnTo>
                      <a:pt x="142872" y="624249"/>
                    </a:lnTo>
                    <a:lnTo>
                      <a:pt x="143635" y="624993"/>
                    </a:lnTo>
                    <a:lnTo>
                      <a:pt x="146675" y="627982"/>
                    </a:lnTo>
                    <a:lnTo>
                      <a:pt x="149864" y="630822"/>
                    </a:lnTo>
                    <a:lnTo>
                      <a:pt x="150661" y="631532"/>
                    </a:lnTo>
                    <a:lnTo>
                      <a:pt x="151492" y="632201"/>
                    </a:lnTo>
                    <a:lnTo>
                      <a:pt x="153154" y="633547"/>
                    </a:lnTo>
                    <a:cubicBezTo>
                      <a:pt x="162024" y="640721"/>
                      <a:pt x="172063" y="646503"/>
                      <a:pt x="182697" y="650831"/>
                    </a:cubicBezTo>
                    <a:cubicBezTo>
                      <a:pt x="188040" y="652934"/>
                      <a:pt x="193506" y="654766"/>
                      <a:pt x="199099" y="656132"/>
                    </a:cubicBezTo>
                    <a:cubicBezTo>
                      <a:pt x="200491" y="656505"/>
                      <a:pt x="201910" y="656755"/>
                      <a:pt x="203315" y="657072"/>
                    </a:cubicBezTo>
                    <a:lnTo>
                      <a:pt x="205430" y="657532"/>
                    </a:lnTo>
                    <a:lnTo>
                      <a:pt x="207564" y="657884"/>
                    </a:lnTo>
                    <a:cubicBezTo>
                      <a:pt x="208990" y="658100"/>
                      <a:pt x="210402" y="658398"/>
                      <a:pt x="211834" y="658567"/>
                    </a:cubicBezTo>
                    <a:lnTo>
                      <a:pt x="216137" y="659074"/>
                    </a:lnTo>
                    <a:cubicBezTo>
                      <a:pt x="216847" y="659176"/>
                      <a:pt x="217569" y="659223"/>
                      <a:pt x="218292" y="659270"/>
                    </a:cubicBezTo>
                    <a:lnTo>
                      <a:pt x="220454" y="659419"/>
                    </a:lnTo>
                    <a:lnTo>
                      <a:pt x="222616" y="659574"/>
                    </a:lnTo>
                    <a:cubicBezTo>
                      <a:pt x="223332" y="659622"/>
                      <a:pt x="224062" y="659608"/>
                      <a:pt x="224784" y="659635"/>
                    </a:cubicBezTo>
                    <a:lnTo>
                      <a:pt x="229135" y="659737"/>
                    </a:lnTo>
                    <a:lnTo>
                      <a:pt x="233661" y="659676"/>
                    </a:lnTo>
                    <a:cubicBezTo>
                      <a:pt x="239681" y="659520"/>
                      <a:pt x="245666" y="659054"/>
                      <a:pt x="251557" y="658263"/>
                    </a:cubicBezTo>
                    <a:cubicBezTo>
                      <a:pt x="263339" y="656680"/>
                      <a:pt x="274777" y="653759"/>
                      <a:pt x="285363" y="649391"/>
                    </a:cubicBezTo>
                    <a:cubicBezTo>
                      <a:pt x="290653" y="647206"/>
                      <a:pt x="295726" y="644657"/>
                      <a:pt x="300509" y="641756"/>
                    </a:cubicBezTo>
                    <a:cubicBezTo>
                      <a:pt x="305292" y="638842"/>
                      <a:pt x="309758" y="635549"/>
                      <a:pt x="313872" y="631931"/>
                    </a:cubicBezTo>
                    <a:cubicBezTo>
                      <a:pt x="314635" y="631261"/>
                      <a:pt x="315406" y="630599"/>
                      <a:pt x="316122" y="629889"/>
                    </a:cubicBezTo>
                    <a:cubicBezTo>
                      <a:pt x="316845" y="629179"/>
                      <a:pt x="317615" y="628516"/>
                      <a:pt x="318297" y="627779"/>
                    </a:cubicBezTo>
                    <a:lnTo>
                      <a:pt x="320398" y="625601"/>
                    </a:lnTo>
                    <a:lnTo>
                      <a:pt x="322702" y="623011"/>
                    </a:lnTo>
                    <a:cubicBezTo>
                      <a:pt x="325749" y="618981"/>
                      <a:pt x="328883" y="615208"/>
                      <a:pt x="331504" y="610306"/>
                    </a:cubicBezTo>
                    <a:lnTo>
                      <a:pt x="333558" y="606816"/>
                    </a:lnTo>
                    <a:lnTo>
                      <a:pt x="335740" y="603597"/>
                    </a:lnTo>
                    <a:lnTo>
                      <a:pt x="337922" y="600386"/>
                    </a:lnTo>
                    <a:lnTo>
                      <a:pt x="338469" y="599581"/>
                    </a:lnTo>
                    <a:cubicBezTo>
                      <a:pt x="338652" y="599317"/>
                      <a:pt x="338834" y="598999"/>
                      <a:pt x="339030" y="598925"/>
                    </a:cubicBezTo>
                    <a:lnTo>
                      <a:pt x="340192" y="598134"/>
                    </a:lnTo>
                    <a:lnTo>
                      <a:pt x="342516" y="596558"/>
                    </a:lnTo>
                    <a:lnTo>
                      <a:pt x="343678" y="595767"/>
                    </a:lnTo>
                    <a:lnTo>
                      <a:pt x="344259" y="595375"/>
                    </a:lnTo>
                    <a:lnTo>
                      <a:pt x="344401" y="595280"/>
                    </a:lnTo>
                    <a:lnTo>
                      <a:pt x="344522" y="595239"/>
                    </a:lnTo>
                    <a:lnTo>
                      <a:pt x="344766" y="595158"/>
                    </a:lnTo>
                    <a:lnTo>
                      <a:pt x="348677" y="593907"/>
                    </a:lnTo>
                    <a:cubicBezTo>
                      <a:pt x="348833" y="593860"/>
                      <a:pt x="349008" y="593792"/>
                      <a:pt x="349157" y="593758"/>
                    </a:cubicBezTo>
                    <a:lnTo>
                      <a:pt x="349529" y="593725"/>
                    </a:lnTo>
                    <a:lnTo>
                      <a:pt x="350278" y="593650"/>
                    </a:lnTo>
                    <a:lnTo>
                      <a:pt x="351778" y="593508"/>
                    </a:lnTo>
                    <a:lnTo>
                      <a:pt x="352528" y="593434"/>
                    </a:lnTo>
                    <a:cubicBezTo>
                      <a:pt x="352704" y="593400"/>
                      <a:pt x="353224" y="593400"/>
                      <a:pt x="353406" y="593434"/>
                    </a:cubicBezTo>
                    <a:lnTo>
                      <a:pt x="354906" y="593576"/>
                    </a:lnTo>
                    <a:lnTo>
                      <a:pt x="356406" y="593718"/>
                    </a:lnTo>
                    <a:lnTo>
                      <a:pt x="356777" y="593752"/>
                    </a:lnTo>
                    <a:cubicBezTo>
                      <a:pt x="356919" y="593785"/>
                      <a:pt x="357102" y="593853"/>
                      <a:pt x="357257" y="593900"/>
                    </a:cubicBezTo>
                    <a:lnTo>
                      <a:pt x="358237" y="594212"/>
                    </a:lnTo>
                    <a:lnTo>
                      <a:pt x="360189" y="594840"/>
                    </a:lnTo>
                    <a:lnTo>
                      <a:pt x="361169" y="595151"/>
                    </a:lnTo>
                    <a:lnTo>
                      <a:pt x="361412" y="595233"/>
                    </a:lnTo>
                    <a:lnTo>
                      <a:pt x="361533" y="595273"/>
                    </a:lnTo>
                    <a:cubicBezTo>
                      <a:pt x="361574" y="595300"/>
                      <a:pt x="361628" y="595334"/>
                      <a:pt x="361675" y="595368"/>
                    </a:cubicBezTo>
                    <a:lnTo>
                      <a:pt x="362256" y="595760"/>
                    </a:lnTo>
                    <a:lnTo>
                      <a:pt x="366904" y="598911"/>
                    </a:lnTo>
                    <a:lnTo>
                      <a:pt x="367046" y="599013"/>
                    </a:lnTo>
                    <a:lnTo>
                      <a:pt x="367120" y="599060"/>
                    </a:lnTo>
                    <a:lnTo>
                      <a:pt x="367188" y="599155"/>
                    </a:lnTo>
                    <a:lnTo>
                      <a:pt x="367465" y="599540"/>
                    </a:lnTo>
                    <a:lnTo>
                      <a:pt x="368025" y="600311"/>
                    </a:lnTo>
                    <a:lnTo>
                      <a:pt x="369147" y="601846"/>
                    </a:lnTo>
                    <a:lnTo>
                      <a:pt x="371390" y="604916"/>
                    </a:lnTo>
                    <a:cubicBezTo>
                      <a:pt x="372282" y="606749"/>
                      <a:pt x="373268" y="608317"/>
                      <a:pt x="374227" y="609960"/>
                    </a:cubicBezTo>
                    <a:lnTo>
                      <a:pt x="377119" y="614863"/>
                    </a:lnTo>
                    <a:cubicBezTo>
                      <a:pt x="378159" y="616330"/>
                      <a:pt x="379233" y="617717"/>
                      <a:pt x="380294" y="619150"/>
                    </a:cubicBezTo>
                    <a:lnTo>
                      <a:pt x="381888" y="621281"/>
                    </a:lnTo>
                    <a:cubicBezTo>
                      <a:pt x="382158" y="621632"/>
                      <a:pt x="382415" y="621997"/>
                      <a:pt x="382692" y="622342"/>
                    </a:cubicBezTo>
                    <a:lnTo>
                      <a:pt x="383104" y="622849"/>
                    </a:lnTo>
                    <a:lnTo>
                      <a:pt x="383205" y="622978"/>
                    </a:lnTo>
                    <a:lnTo>
                      <a:pt x="383266" y="623045"/>
                    </a:lnTo>
                    <a:lnTo>
                      <a:pt x="383395" y="623187"/>
                    </a:lnTo>
                    <a:lnTo>
                      <a:pt x="383658" y="623485"/>
                    </a:lnTo>
                    <a:cubicBezTo>
                      <a:pt x="384617" y="624533"/>
                      <a:pt x="385509" y="625629"/>
                      <a:pt x="386523" y="626623"/>
                    </a:cubicBezTo>
                    <a:lnTo>
                      <a:pt x="387995" y="628151"/>
                    </a:lnTo>
                    <a:lnTo>
                      <a:pt x="389536" y="629625"/>
                    </a:lnTo>
                    <a:cubicBezTo>
                      <a:pt x="397433" y="637185"/>
                      <a:pt x="406898" y="643311"/>
                      <a:pt x="417288" y="647977"/>
                    </a:cubicBezTo>
                    <a:cubicBezTo>
                      <a:pt x="427678" y="652657"/>
                      <a:pt x="438994" y="655875"/>
                      <a:pt x="450701" y="657722"/>
                    </a:cubicBezTo>
                    <a:cubicBezTo>
                      <a:pt x="456552" y="658648"/>
                      <a:pt x="462504" y="659243"/>
                      <a:pt x="468509" y="659527"/>
                    </a:cubicBezTo>
                    <a:cubicBezTo>
                      <a:pt x="470016" y="659574"/>
                      <a:pt x="471516" y="659662"/>
                      <a:pt x="473022" y="659683"/>
                    </a:cubicBezTo>
                    <a:cubicBezTo>
                      <a:pt x="474515" y="659689"/>
                      <a:pt x="476062" y="659743"/>
                      <a:pt x="477521" y="659716"/>
                    </a:cubicBezTo>
                    <a:lnTo>
                      <a:pt x="481865" y="659615"/>
                    </a:lnTo>
                    <a:lnTo>
                      <a:pt x="482953" y="659595"/>
                    </a:lnTo>
                    <a:lnTo>
                      <a:pt x="484034" y="659514"/>
                    </a:lnTo>
                    <a:lnTo>
                      <a:pt x="486196" y="659358"/>
                    </a:lnTo>
                    <a:cubicBezTo>
                      <a:pt x="489087" y="659223"/>
                      <a:pt x="491945" y="658777"/>
                      <a:pt x="494816" y="658465"/>
                    </a:cubicBezTo>
                    <a:cubicBezTo>
                      <a:pt x="497653" y="657958"/>
                      <a:pt x="500518" y="657580"/>
                      <a:pt x="503321" y="656903"/>
                    </a:cubicBezTo>
                    <a:cubicBezTo>
                      <a:pt x="506159" y="656363"/>
                      <a:pt x="508915" y="655537"/>
                      <a:pt x="511705" y="654828"/>
                    </a:cubicBezTo>
                    <a:cubicBezTo>
                      <a:pt x="514441" y="653942"/>
                      <a:pt x="517211" y="653150"/>
                      <a:pt x="519886" y="652095"/>
                    </a:cubicBezTo>
                    <a:cubicBezTo>
                      <a:pt x="541430" y="644157"/>
                      <a:pt x="560643" y="629922"/>
                      <a:pt x="573695" y="611475"/>
                    </a:cubicBezTo>
                    <a:lnTo>
                      <a:pt x="575884" y="608284"/>
                    </a:lnTo>
                    <a:cubicBezTo>
                      <a:pt x="576614" y="607222"/>
                      <a:pt x="577242" y="606100"/>
                      <a:pt x="577931" y="605011"/>
                    </a:cubicBezTo>
                    <a:lnTo>
                      <a:pt x="578944" y="603367"/>
                    </a:lnTo>
                    <a:lnTo>
                      <a:pt x="579863" y="601677"/>
                    </a:lnTo>
                    <a:cubicBezTo>
                      <a:pt x="580464" y="600541"/>
                      <a:pt x="581126" y="599439"/>
                      <a:pt x="581694" y="598289"/>
                    </a:cubicBezTo>
                    <a:cubicBezTo>
                      <a:pt x="584018" y="593718"/>
                      <a:pt x="585943" y="588971"/>
                      <a:pt x="587605" y="584143"/>
                    </a:cubicBezTo>
                    <a:cubicBezTo>
                      <a:pt x="589172" y="579281"/>
                      <a:pt x="590388" y="574324"/>
                      <a:pt x="591267" y="569307"/>
                    </a:cubicBezTo>
                    <a:cubicBezTo>
                      <a:pt x="591456" y="568049"/>
                      <a:pt x="591604" y="566778"/>
                      <a:pt x="591787" y="565520"/>
                    </a:cubicBezTo>
                    <a:cubicBezTo>
                      <a:pt x="591875" y="564891"/>
                      <a:pt x="591976" y="564262"/>
                      <a:pt x="592043" y="563627"/>
                    </a:cubicBezTo>
                    <a:lnTo>
                      <a:pt x="592192" y="561720"/>
                    </a:lnTo>
                    <a:lnTo>
                      <a:pt x="592347" y="559813"/>
                    </a:lnTo>
                    <a:lnTo>
                      <a:pt x="592428" y="558859"/>
                    </a:lnTo>
                    <a:lnTo>
                      <a:pt x="592449" y="558622"/>
                    </a:lnTo>
                    <a:lnTo>
                      <a:pt x="592462" y="558501"/>
                    </a:lnTo>
                    <a:lnTo>
                      <a:pt x="592476" y="558433"/>
                    </a:lnTo>
                    <a:lnTo>
                      <a:pt x="592476" y="557209"/>
                    </a:lnTo>
                    <a:lnTo>
                      <a:pt x="592516" y="548513"/>
                    </a:lnTo>
                    <a:lnTo>
                      <a:pt x="592543" y="546775"/>
                    </a:lnTo>
                    <a:cubicBezTo>
                      <a:pt x="592550" y="546491"/>
                      <a:pt x="592543" y="546193"/>
                      <a:pt x="592564" y="545916"/>
                    </a:cubicBezTo>
                    <a:lnTo>
                      <a:pt x="592793" y="545206"/>
                    </a:lnTo>
                    <a:lnTo>
                      <a:pt x="593712" y="542353"/>
                    </a:lnTo>
                    <a:lnTo>
                      <a:pt x="594631" y="539499"/>
                    </a:lnTo>
                    <a:lnTo>
                      <a:pt x="595090" y="538072"/>
                    </a:lnTo>
                    <a:lnTo>
                      <a:pt x="595320" y="537362"/>
                    </a:lnTo>
                    <a:cubicBezTo>
                      <a:pt x="595401" y="537119"/>
                      <a:pt x="595455" y="536882"/>
                      <a:pt x="595610" y="536672"/>
                    </a:cubicBezTo>
                    <a:lnTo>
                      <a:pt x="598522" y="533501"/>
                    </a:lnTo>
                    <a:lnTo>
                      <a:pt x="599975" y="531912"/>
                    </a:lnTo>
                    <a:lnTo>
                      <a:pt x="600704" y="531121"/>
                    </a:lnTo>
                    <a:lnTo>
                      <a:pt x="601812" y="530526"/>
                    </a:lnTo>
                    <a:lnTo>
                      <a:pt x="606244" y="528152"/>
                    </a:lnTo>
                    <a:lnTo>
                      <a:pt x="608460" y="526969"/>
                    </a:lnTo>
                    <a:lnTo>
                      <a:pt x="610709" y="525812"/>
                    </a:lnTo>
                    <a:lnTo>
                      <a:pt x="613993" y="524000"/>
                    </a:lnTo>
                    <a:cubicBezTo>
                      <a:pt x="614614" y="523669"/>
                      <a:pt x="615202" y="523277"/>
                      <a:pt x="615810" y="522918"/>
                    </a:cubicBezTo>
                    <a:lnTo>
                      <a:pt x="617620" y="521823"/>
                    </a:lnTo>
                    <a:lnTo>
                      <a:pt x="619390" y="520667"/>
                    </a:lnTo>
                    <a:cubicBezTo>
                      <a:pt x="624106" y="517570"/>
                      <a:pt x="628592" y="514114"/>
                      <a:pt x="632726" y="510300"/>
                    </a:cubicBezTo>
                    <a:cubicBezTo>
                      <a:pt x="636867" y="506500"/>
                      <a:pt x="640705" y="502375"/>
                      <a:pt x="644184" y="497986"/>
                    </a:cubicBezTo>
                    <a:lnTo>
                      <a:pt x="644157" y="498013"/>
                    </a:lnTo>
                    <a:cubicBezTo>
                      <a:pt x="647616" y="493611"/>
                      <a:pt x="650689" y="488932"/>
                      <a:pt x="653365" y="484050"/>
                    </a:cubicBezTo>
                    <a:cubicBezTo>
                      <a:pt x="654067" y="482846"/>
                      <a:pt x="654641" y="481581"/>
                      <a:pt x="655290" y="480351"/>
                    </a:cubicBezTo>
                    <a:cubicBezTo>
                      <a:pt x="655905" y="479106"/>
                      <a:pt x="656459" y="477835"/>
                      <a:pt x="657053" y="476577"/>
                    </a:cubicBezTo>
                    <a:cubicBezTo>
                      <a:pt x="658134" y="474021"/>
                      <a:pt x="659181" y="471452"/>
                      <a:pt x="660053" y="468821"/>
                    </a:cubicBezTo>
                    <a:cubicBezTo>
                      <a:pt x="661836" y="463574"/>
                      <a:pt x="663167" y="458184"/>
                      <a:pt x="664025" y="452714"/>
                    </a:cubicBezTo>
                    <a:cubicBezTo>
                      <a:pt x="664849" y="447243"/>
                      <a:pt x="665221" y="441685"/>
                      <a:pt x="665093" y="436133"/>
                    </a:cubicBezTo>
                    <a:cubicBezTo>
                      <a:pt x="664991" y="430581"/>
                      <a:pt x="664417" y="425057"/>
                      <a:pt x="663363" y="419620"/>
                    </a:cubicBezTo>
                    <a:cubicBezTo>
                      <a:pt x="661418" y="410079"/>
                      <a:pt x="658161" y="400767"/>
                      <a:pt x="653419" y="392179"/>
                    </a:cubicBezTo>
                    <a:cubicBezTo>
                      <a:pt x="651061" y="387885"/>
                      <a:pt x="648446" y="383713"/>
                      <a:pt x="645454" y="379791"/>
                    </a:cubicBezTo>
                    <a:cubicBezTo>
                      <a:pt x="645339" y="379554"/>
                      <a:pt x="644110" y="378127"/>
                      <a:pt x="643265" y="377113"/>
                    </a:cubicBezTo>
                    <a:lnTo>
                      <a:pt x="640536" y="373854"/>
                    </a:lnTo>
                    <a:lnTo>
                      <a:pt x="639171" y="372224"/>
                    </a:lnTo>
                    <a:lnTo>
                      <a:pt x="638489" y="371406"/>
                    </a:lnTo>
                    <a:cubicBezTo>
                      <a:pt x="638340" y="371108"/>
                      <a:pt x="638205" y="370804"/>
                      <a:pt x="638063" y="370506"/>
                    </a:cubicBezTo>
                    <a:lnTo>
                      <a:pt x="636381" y="366895"/>
                    </a:lnTo>
                    <a:lnTo>
                      <a:pt x="634699" y="363285"/>
                    </a:lnTo>
                    <a:lnTo>
                      <a:pt x="634489" y="362831"/>
                    </a:lnTo>
                    <a:lnTo>
                      <a:pt x="634388" y="362608"/>
                    </a:lnTo>
                    <a:lnTo>
                      <a:pt x="634341" y="362365"/>
                    </a:lnTo>
                    <a:lnTo>
                      <a:pt x="634260" y="361425"/>
                    </a:lnTo>
                    <a:lnTo>
                      <a:pt x="634098" y="359552"/>
                    </a:lnTo>
                    <a:cubicBezTo>
                      <a:pt x="633861" y="358355"/>
                      <a:pt x="634186" y="356908"/>
                      <a:pt x="634327" y="355542"/>
                    </a:cubicBezTo>
                    <a:lnTo>
                      <a:pt x="634456" y="354507"/>
                    </a:lnTo>
                    <a:cubicBezTo>
                      <a:pt x="634503" y="354162"/>
                      <a:pt x="634510" y="353824"/>
                      <a:pt x="634645" y="353466"/>
                    </a:cubicBezTo>
                    <a:lnTo>
                      <a:pt x="635293" y="351336"/>
                    </a:lnTo>
                    <a:lnTo>
                      <a:pt x="636111" y="349037"/>
                    </a:lnTo>
                    <a:lnTo>
                      <a:pt x="636840" y="346731"/>
                    </a:lnTo>
                    <a:lnTo>
                      <a:pt x="637563" y="344425"/>
                    </a:lnTo>
                    <a:lnTo>
                      <a:pt x="637739" y="343830"/>
                    </a:lnTo>
                    <a:lnTo>
                      <a:pt x="637860" y="343357"/>
                    </a:lnTo>
                    <a:lnTo>
                      <a:pt x="637989" y="342883"/>
                    </a:lnTo>
                    <a:cubicBezTo>
                      <a:pt x="638164" y="342254"/>
                      <a:pt x="638320" y="341625"/>
                      <a:pt x="638469" y="340990"/>
                    </a:cubicBezTo>
                    <a:cubicBezTo>
                      <a:pt x="638631" y="340354"/>
                      <a:pt x="638773" y="339718"/>
                      <a:pt x="638908" y="339083"/>
                    </a:cubicBezTo>
                    <a:cubicBezTo>
                      <a:pt x="640076" y="333747"/>
                      <a:pt x="640745" y="328304"/>
                      <a:pt x="640914" y="322820"/>
                    </a:cubicBezTo>
                    <a:cubicBezTo>
                      <a:pt x="641042" y="320074"/>
                      <a:pt x="640826" y="317336"/>
                      <a:pt x="640772" y="314597"/>
                    </a:cubicBezTo>
                    <a:cubicBezTo>
                      <a:pt x="640772" y="313907"/>
                      <a:pt x="640684" y="313231"/>
                      <a:pt x="640610" y="312548"/>
                    </a:cubicBezTo>
                    <a:lnTo>
                      <a:pt x="640394" y="310506"/>
                    </a:lnTo>
                    <a:cubicBezTo>
                      <a:pt x="640238" y="309147"/>
                      <a:pt x="640178" y="307774"/>
                      <a:pt x="639887" y="306435"/>
                    </a:cubicBezTo>
                    <a:lnTo>
                      <a:pt x="639191" y="302398"/>
                    </a:lnTo>
                    <a:cubicBezTo>
                      <a:pt x="639110" y="301722"/>
                      <a:pt x="638901" y="301066"/>
                      <a:pt x="638745" y="300404"/>
                    </a:cubicBezTo>
                    <a:lnTo>
                      <a:pt x="638259" y="298415"/>
                    </a:lnTo>
                    <a:lnTo>
                      <a:pt x="637779" y="296421"/>
                    </a:lnTo>
                    <a:cubicBezTo>
                      <a:pt x="637638" y="295751"/>
                      <a:pt x="637374" y="295115"/>
                      <a:pt x="637185" y="294459"/>
                    </a:cubicBezTo>
                    <a:lnTo>
                      <a:pt x="635955" y="290551"/>
                    </a:lnTo>
                    <a:cubicBezTo>
                      <a:pt x="635483" y="289273"/>
                      <a:pt x="634955" y="288008"/>
                      <a:pt x="634469" y="286730"/>
                    </a:cubicBezTo>
                    <a:lnTo>
                      <a:pt x="633733" y="284817"/>
                    </a:lnTo>
                    <a:lnTo>
                      <a:pt x="632848" y="282964"/>
                    </a:lnTo>
                    <a:cubicBezTo>
                      <a:pt x="632253" y="281733"/>
                      <a:pt x="631706" y="280475"/>
                      <a:pt x="631091" y="279251"/>
                    </a:cubicBezTo>
                    <a:lnTo>
                      <a:pt x="629098" y="275654"/>
                    </a:lnTo>
                    <a:cubicBezTo>
                      <a:pt x="628815" y="275160"/>
                      <a:pt x="628565" y="274647"/>
                      <a:pt x="628268" y="274166"/>
                    </a:cubicBezTo>
                    <a:lnTo>
                      <a:pt x="627342" y="272739"/>
                    </a:lnTo>
                    <a:lnTo>
                      <a:pt x="625511" y="269872"/>
                    </a:lnTo>
                    <a:cubicBezTo>
                      <a:pt x="625227" y="269379"/>
                      <a:pt x="624863" y="268939"/>
                      <a:pt x="624532" y="268479"/>
                    </a:cubicBezTo>
                    <a:lnTo>
                      <a:pt x="623518" y="267107"/>
                    </a:lnTo>
                    <a:cubicBezTo>
                      <a:pt x="622829" y="266201"/>
                      <a:pt x="622194" y="265254"/>
                      <a:pt x="621485" y="264368"/>
                    </a:cubicBezTo>
                    <a:lnTo>
                      <a:pt x="619289" y="261758"/>
                    </a:lnTo>
                    <a:cubicBezTo>
                      <a:pt x="618559" y="260885"/>
                      <a:pt x="617850" y="259993"/>
                      <a:pt x="617033" y="259195"/>
                    </a:cubicBezTo>
                    <a:cubicBezTo>
                      <a:pt x="615439" y="257565"/>
                      <a:pt x="613946" y="255834"/>
                      <a:pt x="612216" y="254340"/>
                    </a:cubicBezTo>
                    <a:lnTo>
                      <a:pt x="609710" y="252007"/>
                    </a:lnTo>
                    <a:cubicBezTo>
                      <a:pt x="608845" y="251263"/>
                      <a:pt x="607940" y="250566"/>
                      <a:pt x="607061" y="249836"/>
                    </a:cubicBezTo>
                    <a:lnTo>
                      <a:pt x="605737" y="248748"/>
                    </a:lnTo>
                    <a:cubicBezTo>
                      <a:pt x="605298" y="248389"/>
                      <a:pt x="604866" y="248017"/>
                      <a:pt x="604386" y="247699"/>
                    </a:cubicBezTo>
                    <a:lnTo>
                      <a:pt x="602792" y="246563"/>
                    </a:lnTo>
                    <a:lnTo>
                      <a:pt x="601177" y="245400"/>
                    </a:lnTo>
                    <a:cubicBezTo>
                      <a:pt x="600630" y="245015"/>
                      <a:pt x="600130" y="244616"/>
                      <a:pt x="599502" y="244251"/>
                    </a:cubicBezTo>
                    <a:lnTo>
                      <a:pt x="595908" y="242012"/>
                    </a:lnTo>
                    <a:cubicBezTo>
                      <a:pt x="595577" y="241836"/>
                      <a:pt x="595388" y="241600"/>
                      <a:pt x="595178" y="241376"/>
                    </a:cubicBezTo>
                    <a:lnTo>
                      <a:pt x="594543" y="240700"/>
                    </a:lnTo>
                    <a:lnTo>
                      <a:pt x="593273" y="239348"/>
                    </a:lnTo>
                    <a:lnTo>
                      <a:pt x="588199" y="233952"/>
                    </a:lnTo>
                    <a:lnTo>
                      <a:pt x="586929" y="232599"/>
                    </a:lnTo>
                    <a:cubicBezTo>
                      <a:pt x="586680" y="232396"/>
                      <a:pt x="586585" y="232085"/>
                      <a:pt x="586490" y="231848"/>
                    </a:cubicBezTo>
                    <a:lnTo>
                      <a:pt x="586186" y="231091"/>
                    </a:lnTo>
                    <a:cubicBezTo>
                      <a:pt x="586092" y="230834"/>
                      <a:pt x="585984" y="230598"/>
                      <a:pt x="585896" y="230327"/>
                    </a:cubicBezTo>
                    <a:lnTo>
                      <a:pt x="585653" y="229495"/>
                    </a:lnTo>
                    <a:lnTo>
                      <a:pt x="585409" y="228664"/>
                    </a:lnTo>
                    <a:cubicBezTo>
                      <a:pt x="585335" y="228373"/>
                      <a:pt x="585288" y="228069"/>
                      <a:pt x="585227" y="227771"/>
                    </a:cubicBezTo>
                    <a:cubicBezTo>
                      <a:pt x="584747" y="225404"/>
                      <a:pt x="584632" y="222693"/>
                      <a:pt x="585146" y="219880"/>
                    </a:cubicBezTo>
                    <a:cubicBezTo>
                      <a:pt x="585578" y="217519"/>
                      <a:pt x="585909" y="215187"/>
                      <a:pt x="586146" y="212860"/>
                    </a:cubicBezTo>
                    <a:lnTo>
                      <a:pt x="586281" y="211251"/>
                    </a:lnTo>
                    <a:lnTo>
                      <a:pt x="586335" y="210582"/>
                    </a:lnTo>
                    <a:lnTo>
                      <a:pt x="586355" y="210230"/>
                    </a:lnTo>
                    <a:lnTo>
                      <a:pt x="586436" y="208837"/>
                    </a:lnTo>
                    <a:cubicBezTo>
                      <a:pt x="586524" y="206977"/>
                      <a:pt x="586558" y="205104"/>
                      <a:pt x="586484" y="203238"/>
                    </a:cubicBezTo>
                    <a:cubicBezTo>
                      <a:pt x="586362" y="197862"/>
                      <a:pt x="585734" y="192520"/>
                      <a:pt x="584558" y="187293"/>
                    </a:cubicBezTo>
                    <a:cubicBezTo>
                      <a:pt x="583362" y="182072"/>
                      <a:pt x="581653" y="176967"/>
                      <a:pt x="579465" y="172051"/>
                    </a:cubicBezTo>
                    <a:cubicBezTo>
                      <a:pt x="577289" y="167128"/>
                      <a:pt x="574573" y="162428"/>
                      <a:pt x="571439" y="157999"/>
                    </a:cubicBezTo>
                    <a:cubicBezTo>
                      <a:pt x="568297" y="153577"/>
                      <a:pt x="564764" y="149398"/>
                      <a:pt x="560819" y="145604"/>
                    </a:cubicBezTo>
                    <a:cubicBezTo>
                      <a:pt x="554772" y="139728"/>
                      <a:pt x="547821" y="134738"/>
                      <a:pt x="540342" y="130721"/>
                    </a:cubicBezTo>
                    <a:cubicBezTo>
                      <a:pt x="539396" y="130241"/>
                      <a:pt x="538471" y="129713"/>
                      <a:pt x="537512" y="129260"/>
                    </a:cubicBezTo>
                    <a:lnTo>
                      <a:pt x="534627" y="127894"/>
                    </a:lnTo>
                    <a:lnTo>
                      <a:pt x="531695" y="126643"/>
                    </a:lnTo>
                    <a:cubicBezTo>
                      <a:pt x="530695" y="126224"/>
                      <a:pt x="529574" y="125832"/>
                      <a:pt x="528520" y="125419"/>
                    </a:cubicBezTo>
                    <a:lnTo>
                      <a:pt x="527716" y="125115"/>
                    </a:lnTo>
                    <a:lnTo>
                      <a:pt x="525953" y="124547"/>
                    </a:lnTo>
                    <a:lnTo>
                      <a:pt x="522237" y="123364"/>
                    </a:lnTo>
                    <a:lnTo>
                      <a:pt x="520379" y="122775"/>
                    </a:lnTo>
                    <a:lnTo>
                      <a:pt x="519447" y="122478"/>
                    </a:lnTo>
                    <a:cubicBezTo>
                      <a:pt x="519299" y="122417"/>
                      <a:pt x="519123" y="122390"/>
                      <a:pt x="518994" y="122315"/>
                    </a:cubicBezTo>
                    <a:lnTo>
                      <a:pt x="518623" y="122079"/>
                    </a:lnTo>
                    <a:lnTo>
                      <a:pt x="515630" y="120199"/>
                    </a:lnTo>
                    <a:lnTo>
                      <a:pt x="512637" y="118319"/>
                    </a:lnTo>
                    <a:lnTo>
                      <a:pt x="512266" y="118082"/>
                    </a:lnTo>
                    <a:lnTo>
                      <a:pt x="512077" y="117967"/>
                    </a:lnTo>
                    <a:lnTo>
                      <a:pt x="511915" y="117812"/>
                    </a:lnTo>
                    <a:lnTo>
                      <a:pt x="511428" y="117068"/>
                    </a:lnTo>
                    <a:lnTo>
                      <a:pt x="510455" y="115580"/>
                    </a:lnTo>
                    <a:lnTo>
                      <a:pt x="508503" y="112612"/>
                    </a:lnTo>
                    <a:lnTo>
                      <a:pt x="507530" y="111124"/>
                    </a:lnTo>
                    <a:cubicBezTo>
                      <a:pt x="507381" y="110867"/>
                      <a:pt x="507179" y="110657"/>
                      <a:pt x="507071" y="110353"/>
                    </a:cubicBezTo>
                    <a:lnTo>
                      <a:pt x="506747" y="109434"/>
                    </a:lnTo>
                    <a:lnTo>
                      <a:pt x="505206" y="105092"/>
                    </a:lnTo>
                    <a:lnTo>
                      <a:pt x="504436" y="102922"/>
                    </a:lnTo>
                    <a:lnTo>
                      <a:pt x="504051" y="101839"/>
                    </a:lnTo>
                    <a:lnTo>
                      <a:pt x="503963" y="101603"/>
                    </a:lnTo>
                    <a:lnTo>
                      <a:pt x="503916" y="101488"/>
                    </a:lnTo>
                    <a:lnTo>
                      <a:pt x="503821" y="101258"/>
                    </a:lnTo>
                    <a:cubicBezTo>
                      <a:pt x="503308" y="100021"/>
                      <a:pt x="502821" y="98770"/>
                      <a:pt x="502294" y="97539"/>
                    </a:cubicBezTo>
                    <a:cubicBezTo>
                      <a:pt x="501747" y="96322"/>
                      <a:pt x="501227" y="95091"/>
                      <a:pt x="500666" y="93881"/>
                    </a:cubicBezTo>
                    <a:cubicBezTo>
                      <a:pt x="500085" y="92684"/>
                      <a:pt x="499525" y="91473"/>
                      <a:pt x="498930" y="90290"/>
                    </a:cubicBezTo>
                    <a:cubicBezTo>
                      <a:pt x="496322" y="85131"/>
                      <a:pt x="493384" y="80194"/>
                      <a:pt x="490127" y="75555"/>
                    </a:cubicBezTo>
                    <a:cubicBezTo>
                      <a:pt x="486878" y="70916"/>
                      <a:pt x="483311" y="66575"/>
                      <a:pt x="479426" y="62673"/>
                    </a:cubicBezTo>
                    <a:cubicBezTo>
                      <a:pt x="471705" y="54836"/>
                      <a:pt x="462794" y="48669"/>
                      <a:pt x="453309" y="44977"/>
                    </a:cubicBezTo>
                    <a:lnTo>
                      <a:pt x="451532" y="44287"/>
                    </a:lnTo>
                    <a:lnTo>
                      <a:pt x="449728" y="43699"/>
                    </a:lnTo>
                    <a:lnTo>
                      <a:pt x="448830" y="43395"/>
                    </a:lnTo>
                    <a:lnTo>
                      <a:pt x="447925" y="43144"/>
                    </a:lnTo>
                    <a:lnTo>
                      <a:pt x="446108" y="42637"/>
                    </a:lnTo>
                    <a:cubicBezTo>
                      <a:pt x="443669" y="42069"/>
                      <a:pt x="441230" y="41528"/>
                      <a:pt x="438750" y="41264"/>
                    </a:cubicBezTo>
                    <a:cubicBezTo>
                      <a:pt x="437521" y="41068"/>
                      <a:pt x="436278" y="41014"/>
                      <a:pt x="435035" y="40913"/>
                    </a:cubicBezTo>
                    <a:cubicBezTo>
                      <a:pt x="434420" y="40838"/>
                      <a:pt x="433792" y="40866"/>
                      <a:pt x="433170" y="40838"/>
                    </a:cubicBezTo>
                    <a:cubicBezTo>
                      <a:pt x="432535" y="40832"/>
                      <a:pt x="431954" y="40784"/>
                      <a:pt x="431272" y="40798"/>
                    </a:cubicBezTo>
                    <a:close/>
                    <a:moveTo>
                      <a:pt x="431272" y="27037"/>
                    </a:moveTo>
                    <a:cubicBezTo>
                      <a:pt x="434366" y="27064"/>
                      <a:pt x="437433" y="27186"/>
                      <a:pt x="440487" y="27598"/>
                    </a:cubicBezTo>
                    <a:cubicBezTo>
                      <a:pt x="443540" y="27936"/>
                      <a:pt x="446560" y="28585"/>
                      <a:pt x="449553" y="29295"/>
                    </a:cubicBezTo>
                    <a:lnTo>
                      <a:pt x="451782" y="29917"/>
                    </a:lnTo>
                    <a:lnTo>
                      <a:pt x="452897" y="30229"/>
                    </a:lnTo>
                    <a:lnTo>
                      <a:pt x="453998" y="30594"/>
                    </a:lnTo>
                    <a:lnTo>
                      <a:pt x="456200" y="31317"/>
                    </a:lnTo>
                    <a:lnTo>
                      <a:pt x="458369" y="32149"/>
                    </a:lnTo>
                    <a:cubicBezTo>
                      <a:pt x="469915" y="36646"/>
                      <a:pt x="480386" y="43983"/>
                      <a:pt x="489256" y="52983"/>
                    </a:cubicBezTo>
                    <a:cubicBezTo>
                      <a:pt x="493715" y="57466"/>
                      <a:pt x="497761" y="62396"/>
                      <a:pt x="501423" y="67617"/>
                    </a:cubicBezTo>
                    <a:cubicBezTo>
                      <a:pt x="505084" y="72837"/>
                      <a:pt x="508368" y="78348"/>
                      <a:pt x="511259" y="84076"/>
                    </a:cubicBezTo>
                    <a:cubicBezTo>
                      <a:pt x="511921" y="85387"/>
                      <a:pt x="512543" y="86726"/>
                      <a:pt x="513185" y="88052"/>
                    </a:cubicBezTo>
                    <a:cubicBezTo>
                      <a:pt x="513806" y="89391"/>
                      <a:pt x="514387" y="90750"/>
                      <a:pt x="514988" y="92095"/>
                    </a:cubicBezTo>
                    <a:cubicBezTo>
                      <a:pt x="515569" y="93455"/>
                      <a:pt x="516110" y="94827"/>
                      <a:pt x="516671" y="96193"/>
                    </a:cubicBezTo>
                    <a:cubicBezTo>
                      <a:pt x="516745" y="96383"/>
                      <a:pt x="516799" y="96497"/>
                      <a:pt x="516887" y="96748"/>
                    </a:cubicBezTo>
                    <a:lnTo>
                      <a:pt x="517150" y="97465"/>
                    </a:lnTo>
                    <a:lnTo>
                      <a:pt x="517670" y="98905"/>
                    </a:lnTo>
                    <a:lnTo>
                      <a:pt x="518717" y="101779"/>
                    </a:lnTo>
                    <a:cubicBezTo>
                      <a:pt x="518988" y="102624"/>
                      <a:pt x="519386" y="103300"/>
                      <a:pt x="519724" y="104051"/>
                    </a:cubicBezTo>
                    <a:lnTo>
                      <a:pt x="520778" y="106262"/>
                    </a:lnTo>
                    <a:lnTo>
                      <a:pt x="521305" y="107364"/>
                    </a:lnTo>
                    <a:lnTo>
                      <a:pt x="521569" y="107919"/>
                    </a:lnTo>
                    <a:cubicBezTo>
                      <a:pt x="521622" y="108013"/>
                      <a:pt x="521731" y="108047"/>
                      <a:pt x="521818" y="108088"/>
                    </a:cubicBezTo>
                    <a:lnTo>
                      <a:pt x="522095" y="108210"/>
                    </a:lnTo>
                    <a:lnTo>
                      <a:pt x="524325" y="109197"/>
                    </a:lnTo>
                    <a:lnTo>
                      <a:pt x="526554" y="110184"/>
                    </a:lnTo>
                    <a:cubicBezTo>
                      <a:pt x="527304" y="110502"/>
                      <a:pt x="528169" y="110739"/>
                      <a:pt x="528972" y="111016"/>
                    </a:cubicBezTo>
                    <a:lnTo>
                      <a:pt x="531425" y="111820"/>
                    </a:lnTo>
                    <a:lnTo>
                      <a:pt x="532621" y="112220"/>
                    </a:lnTo>
                    <a:lnTo>
                      <a:pt x="533492" y="112551"/>
                    </a:lnTo>
                    <a:cubicBezTo>
                      <a:pt x="534647" y="113004"/>
                      <a:pt x="535829" y="113423"/>
                      <a:pt x="536964" y="113897"/>
                    </a:cubicBezTo>
                    <a:lnTo>
                      <a:pt x="540329" y="115337"/>
                    </a:lnTo>
                    <a:lnTo>
                      <a:pt x="543632" y="116899"/>
                    </a:lnTo>
                    <a:cubicBezTo>
                      <a:pt x="544733" y="117420"/>
                      <a:pt x="545794" y="118015"/>
                      <a:pt x="546882" y="118569"/>
                    </a:cubicBezTo>
                    <a:cubicBezTo>
                      <a:pt x="555462" y="123181"/>
                      <a:pt x="563447" y="128922"/>
                      <a:pt x="570432" y="135698"/>
                    </a:cubicBezTo>
                    <a:cubicBezTo>
                      <a:pt x="574979" y="140073"/>
                      <a:pt x="579079" y="144901"/>
                      <a:pt x="582721" y="150040"/>
                    </a:cubicBezTo>
                    <a:cubicBezTo>
                      <a:pt x="586362" y="155179"/>
                      <a:pt x="589517" y="160657"/>
                      <a:pt x="592064" y="166404"/>
                    </a:cubicBezTo>
                    <a:cubicBezTo>
                      <a:pt x="594624" y="172146"/>
                      <a:pt x="596624" y="178130"/>
                      <a:pt x="598022" y="184250"/>
                    </a:cubicBezTo>
                    <a:cubicBezTo>
                      <a:pt x="599400" y="190376"/>
                      <a:pt x="600137" y="196638"/>
                      <a:pt x="600279" y="202920"/>
                    </a:cubicBezTo>
                    <a:cubicBezTo>
                      <a:pt x="600353" y="205104"/>
                      <a:pt x="600319" y="207289"/>
                      <a:pt x="600218" y="209466"/>
                    </a:cubicBezTo>
                    <a:cubicBezTo>
                      <a:pt x="600164" y="210588"/>
                      <a:pt x="600116" y="211474"/>
                      <a:pt x="599975" y="213131"/>
                    </a:cubicBezTo>
                    <a:cubicBezTo>
                      <a:pt x="599833" y="214673"/>
                      <a:pt x="599644" y="216221"/>
                      <a:pt x="599414" y="217770"/>
                    </a:cubicBezTo>
                    <a:cubicBezTo>
                      <a:pt x="599137" y="219616"/>
                      <a:pt x="599049" y="221428"/>
                      <a:pt x="599056" y="223126"/>
                    </a:cubicBezTo>
                    <a:cubicBezTo>
                      <a:pt x="599056" y="223551"/>
                      <a:pt x="599062" y="223971"/>
                      <a:pt x="599083" y="224376"/>
                    </a:cubicBezTo>
                    <a:cubicBezTo>
                      <a:pt x="599096" y="224789"/>
                      <a:pt x="599110" y="225201"/>
                      <a:pt x="599137" y="225587"/>
                    </a:cubicBezTo>
                    <a:lnTo>
                      <a:pt x="599171" y="226182"/>
                    </a:lnTo>
                    <a:cubicBezTo>
                      <a:pt x="599184" y="226283"/>
                      <a:pt x="599164" y="226378"/>
                      <a:pt x="599205" y="226479"/>
                    </a:cubicBezTo>
                    <a:cubicBezTo>
                      <a:pt x="599252" y="226581"/>
                      <a:pt x="599353" y="226628"/>
                      <a:pt x="599434" y="226702"/>
                    </a:cubicBezTo>
                    <a:lnTo>
                      <a:pt x="600441" y="227514"/>
                    </a:lnTo>
                    <a:lnTo>
                      <a:pt x="604474" y="230760"/>
                    </a:lnTo>
                    <a:cubicBezTo>
                      <a:pt x="605163" y="231301"/>
                      <a:pt x="605791" y="231848"/>
                      <a:pt x="606521" y="232376"/>
                    </a:cubicBezTo>
                    <a:lnTo>
                      <a:pt x="608831" y="233925"/>
                    </a:lnTo>
                    <a:cubicBezTo>
                      <a:pt x="609602" y="234438"/>
                      <a:pt x="610304" y="234973"/>
                      <a:pt x="611047" y="235493"/>
                    </a:cubicBezTo>
                    <a:lnTo>
                      <a:pt x="612709" y="236677"/>
                    </a:lnTo>
                    <a:cubicBezTo>
                      <a:pt x="613250" y="237042"/>
                      <a:pt x="613750" y="237468"/>
                      <a:pt x="614256" y="237880"/>
                    </a:cubicBezTo>
                    <a:lnTo>
                      <a:pt x="615776" y="239125"/>
                    </a:lnTo>
                    <a:cubicBezTo>
                      <a:pt x="616789" y="239956"/>
                      <a:pt x="617816" y="240761"/>
                      <a:pt x="618810" y="241613"/>
                    </a:cubicBezTo>
                    <a:lnTo>
                      <a:pt x="621687" y="244278"/>
                    </a:lnTo>
                    <a:cubicBezTo>
                      <a:pt x="623660" y="245995"/>
                      <a:pt x="625389" y="247963"/>
                      <a:pt x="627207" y="249843"/>
                    </a:cubicBezTo>
                    <a:cubicBezTo>
                      <a:pt x="628132" y="250763"/>
                      <a:pt x="628956" y="251784"/>
                      <a:pt x="629794" y="252784"/>
                    </a:cubicBezTo>
                    <a:lnTo>
                      <a:pt x="632314" y="255787"/>
                    </a:lnTo>
                    <a:cubicBezTo>
                      <a:pt x="633132" y="256808"/>
                      <a:pt x="633868" y="257883"/>
                      <a:pt x="634652" y="258931"/>
                    </a:cubicBezTo>
                    <a:lnTo>
                      <a:pt x="635813" y="260507"/>
                    </a:lnTo>
                    <a:cubicBezTo>
                      <a:pt x="636199" y="261034"/>
                      <a:pt x="636604" y="261548"/>
                      <a:pt x="636942" y="262109"/>
                    </a:cubicBezTo>
                    <a:lnTo>
                      <a:pt x="639050" y="265409"/>
                    </a:lnTo>
                    <a:lnTo>
                      <a:pt x="640110" y="267059"/>
                    </a:lnTo>
                    <a:cubicBezTo>
                      <a:pt x="640455" y="267614"/>
                      <a:pt x="640745" y="268195"/>
                      <a:pt x="641069" y="268763"/>
                    </a:cubicBezTo>
                    <a:lnTo>
                      <a:pt x="643360" y="272908"/>
                    </a:lnTo>
                    <a:cubicBezTo>
                      <a:pt x="644069" y="274322"/>
                      <a:pt x="644711" y="275762"/>
                      <a:pt x="645393" y="277189"/>
                    </a:cubicBezTo>
                    <a:lnTo>
                      <a:pt x="646400" y="279333"/>
                    </a:lnTo>
                    <a:lnTo>
                      <a:pt x="647258" y="281537"/>
                    </a:lnTo>
                    <a:cubicBezTo>
                      <a:pt x="647818" y="283011"/>
                      <a:pt x="648426" y="284472"/>
                      <a:pt x="648967" y="285953"/>
                    </a:cubicBezTo>
                    <a:lnTo>
                      <a:pt x="650392" y="290470"/>
                    </a:lnTo>
                    <a:cubicBezTo>
                      <a:pt x="650615" y="291227"/>
                      <a:pt x="650906" y="291964"/>
                      <a:pt x="651074" y="292735"/>
                    </a:cubicBezTo>
                    <a:lnTo>
                      <a:pt x="651635" y="295034"/>
                    </a:lnTo>
                    <a:lnTo>
                      <a:pt x="652196" y="297333"/>
                    </a:lnTo>
                    <a:cubicBezTo>
                      <a:pt x="652371" y="298104"/>
                      <a:pt x="652601" y="298862"/>
                      <a:pt x="652709" y="299646"/>
                    </a:cubicBezTo>
                    <a:lnTo>
                      <a:pt x="653513" y="304312"/>
                    </a:lnTo>
                    <a:cubicBezTo>
                      <a:pt x="653838" y="305860"/>
                      <a:pt x="653925" y="307443"/>
                      <a:pt x="654101" y="309012"/>
                    </a:cubicBezTo>
                    <a:lnTo>
                      <a:pt x="654344" y="311365"/>
                    </a:lnTo>
                    <a:cubicBezTo>
                      <a:pt x="654425" y="312149"/>
                      <a:pt x="654527" y="312933"/>
                      <a:pt x="654527" y="313725"/>
                    </a:cubicBezTo>
                    <a:cubicBezTo>
                      <a:pt x="654608" y="316883"/>
                      <a:pt x="654831" y="320041"/>
                      <a:pt x="654689" y="323199"/>
                    </a:cubicBezTo>
                    <a:cubicBezTo>
                      <a:pt x="654493" y="329521"/>
                      <a:pt x="653716" y="335810"/>
                      <a:pt x="652371" y="341977"/>
                    </a:cubicBezTo>
                    <a:cubicBezTo>
                      <a:pt x="652216" y="342714"/>
                      <a:pt x="652047" y="343451"/>
                      <a:pt x="651865" y="344181"/>
                    </a:cubicBezTo>
                    <a:cubicBezTo>
                      <a:pt x="651696" y="344912"/>
                      <a:pt x="651514" y="345649"/>
                      <a:pt x="651311" y="346372"/>
                    </a:cubicBezTo>
                    <a:lnTo>
                      <a:pt x="650966" y="347657"/>
                    </a:lnTo>
                    <a:lnTo>
                      <a:pt x="650507" y="349192"/>
                    </a:lnTo>
                    <a:cubicBezTo>
                      <a:pt x="650203" y="350213"/>
                      <a:pt x="649886" y="351234"/>
                      <a:pt x="649534" y="352249"/>
                    </a:cubicBezTo>
                    <a:lnTo>
                      <a:pt x="649095" y="353655"/>
                    </a:lnTo>
                    <a:cubicBezTo>
                      <a:pt x="648947" y="354122"/>
                      <a:pt x="648865" y="354582"/>
                      <a:pt x="648751" y="355041"/>
                    </a:cubicBezTo>
                    <a:cubicBezTo>
                      <a:pt x="648541" y="355954"/>
                      <a:pt x="648284" y="356901"/>
                      <a:pt x="648183" y="357760"/>
                    </a:cubicBezTo>
                    <a:lnTo>
                      <a:pt x="647980" y="359072"/>
                    </a:lnTo>
                    <a:lnTo>
                      <a:pt x="647879" y="359727"/>
                    </a:lnTo>
                    <a:cubicBezTo>
                      <a:pt x="647859" y="359849"/>
                      <a:pt x="647947" y="359944"/>
                      <a:pt x="648007" y="360039"/>
                    </a:cubicBezTo>
                    <a:lnTo>
                      <a:pt x="648197" y="360330"/>
                    </a:lnTo>
                    <a:lnTo>
                      <a:pt x="649730" y="362635"/>
                    </a:lnTo>
                    <a:lnTo>
                      <a:pt x="651264" y="364941"/>
                    </a:lnTo>
                    <a:lnTo>
                      <a:pt x="651649" y="365516"/>
                    </a:lnTo>
                    <a:lnTo>
                      <a:pt x="652101" y="366077"/>
                    </a:lnTo>
                    <a:lnTo>
                      <a:pt x="653014" y="367193"/>
                    </a:lnTo>
                    <a:lnTo>
                      <a:pt x="654837" y="369424"/>
                    </a:lnTo>
                    <a:cubicBezTo>
                      <a:pt x="655418" y="370148"/>
                      <a:pt x="656141" y="370993"/>
                      <a:pt x="656466" y="371480"/>
                    </a:cubicBezTo>
                    <a:cubicBezTo>
                      <a:pt x="659857" y="375936"/>
                      <a:pt x="662843" y="380683"/>
                      <a:pt x="665525" y="385579"/>
                    </a:cubicBezTo>
                    <a:cubicBezTo>
                      <a:pt x="670923" y="395371"/>
                      <a:pt x="674666" y="406021"/>
                      <a:pt x="676881" y="416949"/>
                    </a:cubicBezTo>
                    <a:lnTo>
                      <a:pt x="676956" y="416929"/>
                    </a:lnTo>
                    <a:cubicBezTo>
                      <a:pt x="678165" y="423150"/>
                      <a:pt x="678820" y="429472"/>
                      <a:pt x="678942" y="435815"/>
                    </a:cubicBezTo>
                    <a:cubicBezTo>
                      <a:pt x="679090" y="442158"/>
                      <a:pt x="678658" y="448508"/>
                      <a:pt x="677712" y="454769"/>
                    </a:cubicBezTo>
                    <a:cubicBezTo>
                      <a:pt x="676732" y="461031"/>
                      <a:pt x="675206" y="467198"/>
                      <a:pt x="673172" y="473203"/>
                    </a:cubicBezTo>
                    <a:cubicBezTo>
                      <a:pt x="672172" y="476212"/>
                      <a:pt x="670984" y="479154"/>
                      <a:pt x="669740" y="482068"/>
                    </a:cubicBezTo>
                    <a:cubicBezTo>
                      <a:pt x="669072" y="483502"/>
                      <a:pt x="668430" y="484956"/>
                      <a:pt x="667727" y="486376"/>
                    </a:cubicBezTo>
                    <a:cubicBezTo>
                      <a:pt x="666998" y="487782"/>
                      <a:pt x="666329" y="489223"/>
                      <a:pt x="665532" y="490595"/>
                    </a:cubicBezTo>
                    <a:cubicBezTo>
                      <a:pt x="662485" y="496161"/>
                      <a:pt x="658979" y="501482"/>
                      <a:pt x="655054" y="506480"/>
                    </a:cubicBezTo>
                    <a:cubicBezTo>
                      <a:pt x="651108" y="511463"/>
                      <a:pt x="646758" y="516129"/>
                      <a:pt x="642069" y="520430"/>
                    </a:cubicBezTo>
                    <a:cubicBezTo>
                      <a:pt x="637387" y="524744"/>
                      <a:pt x="632327" y="528646"/>
                      <a:pt x="627004" y="532142"/>
                    </a:cubicBezTo>
                    <a:lnTo>
                      <a:pt x="625005" y="533447"/>
                    </a:lnTo>
                    <a:lnTo>
                      <a:pt x="622964" y="534685"/>
                    </a:lnTo>
                    <a:cubicBezTo>
                      <a:pt x="622275" y="535090"/>
                      <a:pt x="621613" y="535530"/>
                      <a:pt x="620910" y="535908"/>
                    </a:cubicBezTo>
                    <a:lnTo>
                      <a:pt x="618357" y="537328"/>
                    </a:lnTo>
                    <a:cubicBezTo>
                      <a:pt x="616391" y="538397"/>
                      <a:pt x="614418" y="539405"/>
                      <a:pt x="612452" y="540446"/>
                    </a:cubicBezTo>
                    <a:lnTo>
                      <a:pt x="611716" y="540831"/>
                    </a:lnTo>
                    <a:lnTo>
                      <a:pt x="611094" y="541271"/>
                    </a:lnTo>
                    <a:lnTo>
                      <a:pt x="609851" y="542150"/>
                    </a:lnTo>
                    <a:lnTo>
                      <a:pt x="607365" y="543908"/>
                    </a:lnTo>
                    <a:cubicBezTo>
                      <a:pt x="607223" y="544030"/>
                      <a:pt x="607264" y="544233"/>
                      <a:pt x="607223" y="544401"/>
                    </a:cubicBezTo>
                    <a:lnTo>
                      <a:pt x="607156" y="544922"/>
                    </a:lnTo>
                    <a:lnTo>
                      <a:pt x="607021" y="545964"/>
                    </a:lnTo>
                    <a:lnTo>
                      <a:pt x="606750" y="548053"/>
                    </a:lnTo>
                    <a:lnTo>
                      <a:pt x="606480" y="550143"/>
                    </a:lnTo>
                    <a:lnTo>
                      <a:pt x="606413" y="550663"/>
                    </a:lnTo>
                    <a:lnTo>
                      <a:pt x="606399" y="551231"/>
                    </a:lnTo>
                    <a:lnTo>
                      <a:pt x="606372" y="552374"/>
                    </a:lnTo>
                    <a:lnTo>
                      <a:pt x="606278" y="558318"/>
                    </a:lnTo>
                    <a:lnTo>
                      <a:pt x="606264" y="559062"/>
                    </a:lnTo>
                    <a:cubicBezTo>
                      <a:pt x="606258" y="559299"/>
                      <a:pt x="606237" y="559434"/>
                      <a:pt x="606224" y="559630"/>
                    </a:cubicBezTo>
                    <a:lnTo>
                      <a:pt x="606136" y="560719"/>
                    </a:lnTo>
                    <a:lnTo>
                      <a:pt x="605960" y="562890"/>
                    </a:lnTo>
                    <a:lnTo>
                      <a:pt x="605785" y="565060"/>
                    </a:lnTo>
                    <a:cubicBezTo>
                      <a:pt x="605710" y="565777"/>
                      <a:pt x="605595" y="566500"/>
                      <a:pt x="605501" y="567217"/>
                    </a:cubicBezTo>
                    <a:cubicBezTo>
                      <a:pt x="605298" y="568657"/>
                      <a:pt x="605123" y="570098"/>
                      <a:pt x="604899" y="571531"/>
                    </a:cubicBezTo>
                    <a:cubicBezTo>
                      <a:pt x="603907" y="577252"/>
                      <a:pt x="602515" y="582899"/>
                      <a:pt x="600731" y="588430"/>
                    </a:cubicBezTo>
                    <a:cubicBezTo>
                      <a:pt x="598847" y="593921"/>
                      <a:pt x="596658" y="599317"/>
                      <a:pt x="594016" y="604503"/>
                    </a:cubicBezTo>
                    <a:cubicBezTo>
                      <a:pt x="593368" y="605809"/>
                      <a:pt x="592631" y="607060"/>
                      <a:pt x="591942" y="608344"/>
                    </a:cubicBezTo>
                    <a:lnTo>
                      <a:pt x="590895" y="610258"/>
                    </a:lnTo>
                    <a:lnTo>
                      <a:pt x="589747" y="612118"/>
                    </a:lnTo>
                    <a:cubicBezTo>
                      <a:pt x="588970" y="613348"/>
                      <a:pt x="588247" y="614613"/>
                      <a:pt x="587430" y="615816"/>
                    </a:cubicBezTo>
                    <a:lnTo>
                      <a:pt x="584957" y="619421"/>
                    </a:lnTo>
                    <a:cubicBezTo>
                      <a:pt x="581241" y="624594"/>
                      <a:pt x="577140" y="629490"/>
                      <a:pt x="572702" y="634074"/>
                    </a:cubicBezTo>
                    <a:cubicBezTo>
                      <a:pt x="568230" y="638632"/>
                      <a:pt x="563393" y="642818"/>
                      <a:pt x="558306" y="646686"/>
                    </a:cubicBezTo>
                    <a:cubicBezTo>
                      <a:pt x="553239" y="650574"/>
                      <a:pt x="547787" y="653962"/>
                      <a:pt x="542187" y="657039"/>
                    </a:cubicBezTo>
                    <a:lnTo>
                      <a:pt x="540072" y="658175"/>
                    </a:lnTo>
                    <a:cubicBezTo>
                      <a:pt x="539370" y="658560"/>
                      <a:pt x="538667" y="658939"/>
                      <a:pt x="537937" y="659270"/>
                    </a:cubicBezTo>
                    <a:lnTo>
                      <a:pt x="533607" y="661339"/>
                    </a:lnTo>
                    <a:cubicBezTo>
                      <a:pt x="532141" y="661988"/>
                      <a:pt x="530661" y="662590"/>
                      <a:pt x="529189" y="663219"/>
                    </a:cubicBezTo>
                    <a:cubicBezTo>
                      <a:pt x="527730" y="663875"/>
                      <a:pt x="526216" y="664403"/>
                      <a:pt x="524717" y="664957"/>
                    </a:cubicBezTo>
                    <a:cubicBezTo>
                      <a:pt x="521737" y="666134"/>
                      <a:pt x="518657" y="667020"/>
                      <a:pt x="515610" y="668000"/>
                    </a:cubicBezTo>
                    <a:cubicBezTo>
                      <a:pt x="512509" y="668805"/>
                      <a:pt x="509435" y="669704"/>
                      <a:pt x="506287" y="670313"/>
                    </a:cubicBezTo>
                    <a:cubicBezTo>
                      <a:pt x="503173" y="671056"/>
                      <a:pt x="499991" y="671496"/>
                      <a:pt x="496836" y="672044"/>
                    </a:cubicBezTo>
                    <a:cubicBezTo>
                      <a:pt x="493647" y="672402"/>
                      <a:pt x="490479" y="672882"/>
                      <a:pt x="487270" y="673038"/>
                    </a:cubicBezTo>
                    <a:lnTo>
                      <a:pt x="484871" y="673207"/>
                    </a:lnTo>
                    <a:lnTo>
                      <a:pt x="483669" y="673295"/>
                    </a:lnTo>
                    <a:lnTo>
                      <a:pt x="482467" y="673322"/>
                    </a:lnTo>
                    <a:lnTo>
                      <a:pt x="477656" y="673437"/>
                    </a:lnTo>
                    <a:cubicBezTo>
                      <a:pt x="476049" y="673464"/>
                      <a:pt x="474414" y="673403"/>
                      <a:pt x="472792" y="673396"/>
                    </a:cubicBezTo>
                    <a:cubicBezTo>
                      <a:pt x="471171" y="673369"/>
                      <a:pt x="469550" y="673281"/>
                      <a:pt x="467928" y="673227"/>
                    </a:cubicBezTo>
                    <a:cubicBezTo>
                      <a:pt x="461450" y="672923"/>
                      <a:pt x="454991" y="672274"/>
                      <a:pt x="448614" y="671266"/>
                    </a:cubicBezTo>
                    <a:cubicBezTo>
                      <a:pt x="435852" y="669258"/>
                      <a:pt x="423368" y="665728"/>
                      <a:pt x="411721" y="660487"/>
                    </a:cubicBezTo>
                    <a:cubicBezTo>
                      <a:pt x="400081" y="655260"/>
                      <a:pt x="389265" y="648295"/>
                      <a:pt x="380138" y="639565"/>
                    </a:cubicBezTo>
                    <a:lnTo>
                      <a:pt x="378362" y="637861"/>
                    </a:lnTo>
                    <a:lnTo>
                      <a:pt x="376652" y="636090"/>
                    </a:lnTo>
                    <a:cubicBezTo>
                      <a:pt x="375484" y="634933"/>
                      <a:pt x="374437" y="633675"/>
                      <a:pt x="373336" y="632458"/>
                    </a:cubicBezTo>
                    <a:lnTo>
                      <a:pt x="372727" y="631755"/>
                    </a:lnTo>
                    <a:cubicBezTo>
                      <a:pt x="372545" y="631532"/>
                      <a:pt x="372369" y="631302"/>
                      <a:pt x="372187" y="631072"/>
                    </a:cubicBezTo>
                    <a:lnTo>
                      <a:pt x="371106" y="629693"/>
                    </a:lnTo>
                    <a:cubicBezTo>
                      <a:pt x="370390" y="628773"/>
                      <a:pt x="369660" y="627860"/>
                      <a:pt x="368951" y="626927"/>
                    </a:cubicBezTo>
                    <a:lnTo>
                      <a:pt x="366951" y="623918"/>
                    </a:lnTo>
                    <a:cubicBezTo>
                      <a:pt x="366289" y="622910"/>
                      <a:pt x="365600" y="621936"/>
                      <a:pt x="364985" y="620848"/>
                    </a:cubicBezTo>
                    <a:lnTo>
                      <a:pt x="363540" y="618812"/>
                    </a:lnTo>
                    <a:lnTo>
                      <a:pt x="362817" y="617791"/>
                    </a:lnTo>
                    <a:lnTo>
                      <a:pt x="362459" y="617284"/>
                    </a:lnTo>
                    <a:cubicBezTo>
                      <a:pt x="362337" y="617115"/>
                      <a:pt x="362215" y="616932"/>
                      <a:pt x="362101" y="616818"/>
                    </a:cubicBezTo>
                    <a:lnTo>
                      <a:pt x="359250" y="613659"/>
                    </a:lnTo>
                    <a:cubicBezTo>
                      <a:pt x="358750" y="613085"/>
                      <a:pt x="358371" y="612720"/>
                      <a:pt x="357939" y="612273"/>
                    </a:cubicBezTo>
                    <a:lnTo>
                      <a:pt x="356683" y="610975"/>
                    </a:lnTo>
                    <a:lnTo>
                      <a:pt x="356054" y="610326"/>
                    </a:lnTo>
                    <a:lnTo>
                      <a:pt x="355744" y="610001"/>
                    </a:lnTo>
                    <a:lnTo>
                      <a:pt x="355480" y="609710"/>
                    </a:lnTo>
                    <a:lnTo>
                      <a:pt x="354413" y="608547"/>
                    </a:lnTo>
                    <a:lnTo>
                      <a:pt x="353345" y="607384"/>
                    </a:lnTo>
                    <a:lnTo>
                      <a:pt x="353210" y="607236"/>
                    </a:lnTo>
                    <a:cubicBezTo>
                      <a:pt x="353170" y="607188"/>
                      <a:pt x="353129" y="607134"/>
                      <a:pt x="353021" y="607134"/>
                    </a:cubicBezTo>
                    <a:cubicBezTo>
                      <a:pt x="352920" y="607134"/>
                      <a:pt x="352879" y="607195"/>
                      <a:pt x="352839" y="607242"/>
                    </a:cubicBezTo>
                    <a:lnTo>
                      <a:pt x="352704" y="607391"/>
                    </a:lnTo>
                    <a:lnTo>
                      <a:pt x="352170" y="607973"/>
                    </a:lnTo>
                    <a:lnTo>
                      <a:pt x="351103" y="609136"/>
                    </a:lnTo>
                    <a:lnTo>
                      <a:pt x="350569" y="609717"/>
                    </a:lnTo>
                    <a:lnTo>
                      <a:pt x="350305" y="610008"/>
                    </a:lnTo>
                    <a:lnTo>
                      <a:pt x="349995" y="610332"/>
                    </a:lnTo>
                    <a:lnTo>
                      <a:pt x="347475" y="612922"/>
                    </a:lnTo>
                    <a:cubicBezTo>
                      <a:pt x="347272" y="613119"/>
                      <a:pt x="347029" y="613396"/>
                      <a:pt x="346792" y="613659"/>
                    </a:cubicBezTo>
                    <a:lnTo>
                      <a:pt x="346083" y="614451"/>
                    </a:lnTo>
                    <a:lnTo>
                      <a:pt x="344658" y="616033"/>
                    </a:lnTo>
                    <a:lnTo>
                      <a:pt x="343948" y="616824"/>
                    </a:lnTo>
                    <a:cubicBezTo>
                      <a:pt x="343827" y="616939"/>
                      <a:pt x="343712" y="617128"/>
                      <a:pt x="343590" y="617298"/>
                    </a:cubicBezTo>
                    <a:lnTo>
                      <a:pt x="343232" y="617818"/>
                    </a:lnTo>
                    <a:lnTo>
                      <a:pt x="341807" y="619901"/>
                    </a:lnTo>
                    <a:lnTo>
                      <a:pt x="340381" y="621984"/>
                    </a:lnTo>
                    <a:lnTo>
                      <a:pt x="338956" y="624127"/>
                    </a:lnTo>
                    <a:cubicBezTo>
                      <a:pt x="337118" y="627075"/>
                      <a:pt x="335017" y="629598"/>
                      <a:pt x="332950" y="632194"/>
                    </a:cubicBezTo>
                    <a:lnTo>
                      <a:pt x="330525" y="634920"/>
                    </a:lnTo>
                    <a:lnTo>
                      <a:pt x="328099" y="637442"/>
                    </a:lnTo>
                    <a:cubicBezTo>
                      <a:pt x="327302" y="638294"/>
                      <a:pt x="326417" y="639065"/>
                      <a:pt x="325586" y="639883"/>
                    </a:cubicBezTo>
                    <a:cubicBezTo>
                      <a:pt x="324755" y="640708"/>
                      <a:pt x="323871" y="641472"/>
                      <a:pt x="322992" y="642243"/>
                    </a:cubicBezTo>
                    <a:cubicBezTo>
                      <a:pt x="318250" y="646409"/>
                      <a:pt x="313129" y="650182"/>
                      <a:pt x="307704" y="653482"/>
                    </a:cubicBezTo>
                    <a:cubicBezTo>
                      <a:pt x="302272" y="656782"/>
                      <a:pt x="296557" y="659642"/>
                      <a:pt x="290646" y="662083"/>
                    </a:cubicBezTo>
                    <a:cubicBezTo>
                      <a:pt x="278823" y="666965"/>
                      <a:pt x="266237" y="670150"/>
                      <a:pt x="253428" y="671875"/>
                    </a:cubicBezTo>
                    <a:cubicBezTo>
                      <a:pt x="240620" y="673572"/>
                      <a:pt x="227473" y="673971"/>
                      <a:pt x="214779" y="672727"/>
                    </a:cubicBezTo>
                    <a:lnTo>
                      <a:pt x="210003" y="672159"/>
                    </a:lnTo>
                    <a:cubicBezTo>
                      <a:pt x="208416" y="671963"/>
                      <a:pt x="206842" y="671645"/>
                      <a:pt x="205261" y="671401"/>
                    </a:cubicBezTo>
                    <a:lnTo>
                      <a:pt x="202889" y="671009"/>
                    </a:lnTo>
                    <a:lnTo>
                      <a:pt x="200538" y="670502"/>
                    </a:lnTo>
                    <a:cubicBezTo>
                      <a:pt x="198978" y="670144"/>
                      <a:pt x="197397" y="669860"/>
                      <a:pt x="195850" y="669454"/>
                    </a:cubicBezTo>
                    <a:cubicBezTo>
                      <a:pt x="189628" y="667932"/>
                      <a:pt x="183541" y="665904"/>
                      <a:pt x="177589" y="663550"/>
                    </a:cubicBezTo>
                    <a:cubicBezTo>
                      <a:pt x="165740" y="658729"/>
                      <a:pt x="154532" y="652278"/>
                      <a:pt x="144595" y="644245"/>
                    </a:cubicBezTo>
                    <a:lnTo>
                      <a:pt x="142730" y="642737"/>
                    </a:lnTo>
                    <a:lnTo>
                      <a:pt x="141798" y="641979"/>
                    </a:lnTo>
                    <a:lnTo>
                      <a:pt x="140906" y="641182"/>
                    </a:lnTo>
                    <a:lnTo>
                      <a:pt x="137332" y="637997"/>
                    </a:lnTo>
                    <a:lnTo>
                      <a:pt x="133914" y="634642"/>
                    </a:lnTo>
                    <a:lnTo>
                      <a:pt x="133063" y="633804"/>
                    </a:lnTo>
                    <a:lnTo>
                      <a:pt x="132252" y="632925"/>
                    </a:lnTo>
                    <a:lnTo>
                      <a:pt x="130624" y="631173"/>
                    </a:lnTo>
                    <a:lnTo>
                      <a:pt x="128996" y="629422"/>
                    </a:lnTo>
                    <a:lnTo>
                      <a:pt x="127456" y="627589"/>
                    </a:lnTo>
                    <a:lnTo>
                      <a:pt x="125915" y="625757"/>
                    </a:lnTo>
                    <a:lnTo>
                      <a:pt x="125145" y="624844"/>
                    </a:lnTo>
                    <a:lnTo>
                      <a:pt x="124422" y="623891"/>
                    </a:lnTo>
                    <a:lnTo>
                      <a:pt x="121531" y="620083"/>
                    </a:lnTo>
                    <a:lnTo>
                      <a:pt x="118829" y="616148"/>
                    </a:lnTo>
                    <a:cubicBezTo>
                      <a:pt x="115843" y="611543"/>
                      <a:pt x="113025" y="606816"/>
                      <a:pt x="110728" y="601832"/>
                    </a:cubicBezTo>
                    <a:lnTo>
                      <a:pt x="109830" y="599980"/>
                    </a:lnTo>
                    <a:cubicBezTo>
                      <a:pt x="109539" y="599364"/>
                      <a:pt x="109290" y="598722"/>
                      <a:pt x="109019" y="598093"/>
                    </a:cubicBezTo>
                    <a:lnTo>
                      <a:pt x="107418" y="594306"/>
                    </a:lnTo>
                    <a:lnTo>
                      <a:pt x="106020" y="590445"/>
                    </a:lnTo>
                    <a:cubicBezTo>
                      <a:pt x="105790" y="589802"/>
                      <a:pt x="105547" y="589160"/>
                      <a:pt x="105331" y="588511"/>
                    </a:cubicBezTo>
                    <a:lnTo>
                      <a:pt x="104736" y="586543"/>
                    </a:lnTo>
                    <a:cubicBezTo>
                      <a:pt x="103027" y="581337"/>
                      <a:pt x="101919" y="575954"/>
                      <a:pt x="100993" y="570564"/>
                    </a:cubicBezTo>
                    <a:cubicBezTo>
                      <a:pt x="100635" y="567853"/>
                      <a:pt x="100196" y="565148"/>
                      <a:pt x="100041" y="562409"/>
                    </a:cubicBezTo>
                    <a:lnTo>
                      <a:pt x="99872" y="560360"/>
                    </a:lnTo>
                    <a:lnTo>
                      <a:pt x="99784" y="559339"/>
                    </a:lnTo>
                    <a:cubicBezTo>
                      <a:pt x="99764" y="559197"/>
                      <a:pt x="99764" y="558920"/>
                      <a:pt x="99764" y="558697"/>
                    </a:cubicBezTo>
                    <a:lnTo>
                      <a:pt x="99751" y="557994"/>
                    </a:lnTo>
                    <a:lnTo>
                      <a:pt x="99656" y="552388"/>
                    </a:lnTo>
                    <a:cubicBezTo>
                      <a:pt x="99636" y="551779"/>
                      <a:pt x="99642" y="551144"/>
                      <a:pt x="99602" y="550555"/>
                    </a:cubicBezTo>
                    <a:lnTo>
                      <a:pt x="99379" y="548871"/>
                    </a:lnTo>
                    <a:lnTo>
                      <a:pt x="98940" y="545504"/>
                    </a:lnTo>
                    <a:lnTo>
                      <a:pt x="98832" y="544665"/>
                    </a:lnTo>
                    <a:lnTo>
                      <a:pt x="98778" y="544246"/>
                    </a:lnTo>
                    <a:cubicBezTo>
                      <a:pt x="98764" y="544178"/>
                      <a:pt x="98764" y="544104"/>
                      <a:pt x="98744" y="544036"/>
                    </a:cubicBezTo>
                    <a:cubicBezTo>
                      <a:pt x="98717" y="543962"/>
                      <a:pt x="98670" y="543908"/>
                      <a:pt x="98609" y="543874"/>
                    </a:cubicBezTo>
                    <a:lnTo>
                      <a:pt x="97244" y="542907"/>
                    </a:lnTo>
                    <a:lnTo>
                      <a:pt x="94515" y="540973"/>
                    </a:lnTo>
                    <a:cubicBezTo>
                      <a:pt x="92623" y="539905"/>
                      <a:pt x="90603" y="538904"/>
                      <a:pt x="88651" y="537849"/>
                    </a:cubicBezTo>
                    <a:lnTo>
                      <a:pt x="87185" y="537058"/>
                    </a:lnTo>
                    <a:lnTo>
                      <a:pt x="85813" y="536294"/>
                    </a:lnTo>
                    <a:cubicBezTo>
                      <a:pt x="85118" y="535908"/>
                      <a:pt x="84422" y="535516"/>
                      <a:pt x="83746" y="535097"/>
                    </a:cubicBezTo>
                    <a:cubicBezTo>
                      <a:pt x="82382" y="534272"/>
                      <a:pt x="81004" y="533467"/>
                      <a:pt x="79686" y="532575"/>
                    </a:cubicBezTo>
                    <a:lnTo>
                      <a:pt x="77686" y="531269"/>
                    </a:lnTo>
                    <a:lnTo>
                      <a:pt x="75734" y="529897"/>
                    </a:lnTo>
                    <a:cubicBezTo>
                      <a:pt x="70532" y="526225"/>
                      <a:pt x="65607" y="522168"/>
                      <a:pt x="61074" y="517698"/>
                    </a:cubicBezTo>
                    <a:cubicBezTo>
                      <a:pt x="56528" y="513242"/>
                      <a:pt x="52346" y="508427"/>
                      <a:pt x="48576" y="503315"/>
                    </a:cubicBezTo>
                    <a:cubicBezTo>
                      <a:pt x="44820" y="498189"/>
                      <a:pt x="41510" y="492745"/>
                      <a:pt x="38666" y="487079"/>
                    </a:cubicBezTo>
                    <a:cubicBezTo>
                      <a:pt x="37923" y="485679"/>
                      <a:pt x="37301" y="484218"/>
                      <a:pt x="36625" y="482785"/>
                    </a:cubicBezTo>
                    <a:cubicBezTo>
                      <a:pt x="35970" y="481345"/>
                      <a:pt x="35389" y="479864"/>
                      <a:pt x="34768" y="478410"/>
                    </a:cubicBezTo>
                    <a:cubicBezTo>
                      <a:pt x="34220" y="476922"/>
                      <a:pt x="33626" y="475455"/>
                      <a:pt x="33119" y="473954"/>
                    </a:cubicBezTo>
                    <a:cubicBezTo>
                      <a:pt x="32633" y="472446"/>
                      <a:pt x="32079" y="470958"/>
                      <a:pt x="31660" y="469430"/>
                    </a:cubicBezTo>
                    <a:cubicBezTo>
                      <a:pt x="29843" y="463357"/>
                      <a:pt x="28546" y="457136"/>
                      <a:pt x="27796" y="450841"/>
                    </a:cubicBezTo>
                    <a:cubicBezTo>
                      <a:pt x="27046" y="444545"/>
                      <a:pt x="26904" y="438182"/>
                      <a:pt x="27228" y="431853"/>
                    </a:cubicBezTo>
                    <a:cubicBezTo>
                      <a:pt x="27553" y="425523"/>
                      <a:pt x="28478" y="419228"/>
                      <a:pt x="29931" y="413061"/>
                    </a:cubicBezTo>
                    <a:cubicBezTo>
                      <a:pt x="30133" y="412013"/>
                      <a:pt x="30437" y="410985"/>
                      <a:pt x="30714" y="409950"/>
                    </a:cubicBezTo>
                    <a:lnTo>
                      <a:pt x="31559" y="406853"/>
                    </a:lnTo>
                    <a:lnTo>
                      <a:pt x="32545" y="403797"/>
                    </a:lnTo>
                    <a:lnTo>
                      <a:pt x="33032" y="402268"/>
                    </a:lnTo>
                    <a:cubicBezTo>
                      <a:pt x="33214" y="401761"/>
                      <a:pt x="33410" y="401261"/>
                      <a:pt x="33592" y="400760"/>
                    </a:cubicBezTo>
                    <a:lnTo>
                      <a:pt x="34714" y="397751"/>
                    </a:lnTo>
                    <a:cubicBezTo>
                      <a:pt x="35092" y="396750"/>
                      <a:pt x="35545" y="395777"/>
                      <a:pt x="35957" y="394789"/>
                    </a:cubicBezTo>
                    <a:cubicBezTo>
                      <a:pt x="36754" y="392801"/>
                      <a:pt x="37727" y="390888"/>
                      <a:pt x="38652" y="388953"/>
                    </a:cubicBezTo>
                    <a:cubicBezTo>
                      <a:pt x="39098" y="387980"/>
                      <a:pt x="39645" y="387053"/>
                      <a:pt x="40145" y="386107"/>
                    </a:cubicBezTo>
                    <a:cubicBezTo>
                      <a:pt x="40659" y="385174"/>
                      <a:pt x="41145" y="384213"/>
                      <a:pt x="41685" y="383287"/>
                    </a:cubicBezTo>
                    <a:lnTo>
                      <a:pt x="43341" y="380528"/>
                    </a:lnTo>
                    <a:cubicBezTo>
                      <a:pt x="43618" y="380068"/>
                      <a:pt x="43888" y="379602"/>
                      <a:pt x="44172" y="379148"/>
                    </a:cubicBezTo>
                    <a:lnTo>
                      <a:pt x="45063" y="377810"/>
                    </a:lnTo>
                    <a:lnTo>
                      <a:pt x="46840" y="375125"/>
                    </a:lnTo>
                    <a:lnTo>
                      <a:pt x="48732" y="372522"/>
                    </a:lnTo>
                    <a:lnTo>
                      <a:pt x="49677" y="371216"/>
                    </a:lnTo>
                    <a:lnTo>
                      <a:pt x="49927" y="370878"/>
                    </a:lnTo>
                    <a:lnTo>
                      <a:pt x="50279" y="370452"/>
                    </a:lnTo>
                    <a:lnTo>
                      <a:pt x="50974" y="369600"/>
                    </a:lnTo>
                    <a:lnTo>
                      <a:pt x="53765" y="366186"/>
                    </a:lnTo>
                    <a:cubicBezTo>
                      <a:pt x="53988" y="365908"/>
                      <a:pt x="54251" y="365631"/>
                      <a:pt x="54433" y="365347"/>
                    </a:cubicBezTo>
                    <a:lnTo>
                      <a:pt x="54994" y="364502"/>
                    </a:lnTo>
                    <a:lnTo>
                      <a:pt x="56122" y="362804"/>
                    </a:lnTo>
                    <a:lnTo>
                      <a:pt x="57251" y="361107"/>
                    </a:lnTo>
                    <a:lnTo>
                      <a:pt x="57811" y="360262"/>
                    </a:lnTo>
                    <a:cubicBezTo>
                      <a:pt x="57899" y="360120"/>
                      <a:pt x="58021" y="359991"/>
                      <a:pt x="58075" y="359829"/>
                    </a:cubicBezTo>
                    <a:cubicBezTo>
                      <a:pt x="58081" y="359660"/>
                      <a:pt x="58034" y="359504"/>
                      <a:pt x="58014" y="359342"/>
                    </a:cubicBezTo>
                    <a:lnTo>
                      <a:pt x="57717" y="357408"/>
                    </a:lnTo>
                    <a:lnTo>
                      <a:pt x="57642" y="356921"/>
                    </a:lnTo>
                    <a:lnTo>
                      <a:pt x="57527" y="356414"/>
                    </a:lnTo>
                    <a:lnTo>
                      <a:pt x="57291" y="355400"/>
                    </a:lnTo>
                    <a:lnTo>
                      <a:pt x="57055" y="354385"/>
                    </a:lnTo>
                    <a:lnTo>
                      <a:pt x="56933" y="353878"/>
                    </a:lnTo>
                    <a:lnTo>
                      <a:pt x="56764" y="353358"/>
                    </a:lnTo>
                    <a:lnTo>
                      <a:pt x="56096" y="351289"/>
                    </a:lnTo>
                    <a:cubicBezTo>
                      <a:pt x="55872" y="350599"/>
                      <a:pt x="55676" y="349902"/>
                      <a:pt x="55460" y="349213"/>
                    </a:cubicBezTo>
                    <a:cubicBezTo>
                      <a:pt x="55251" y="348502"/>
                      <a:pt x="55042" y="347867"/>
                      <a:pt x="54839" y="347096"/>
                    </a:cubicBezTo>
                    <a:cubicBezTo>
                      <a:pt x="54575" y="346109"/>
                      <a:pt x="54305" y="345121"/>
                      <a:pt x="54075" y="344127"/>
                    </a:cubicBezTo>
                    <a:cubicBezTo>
                      <a:pt x="53589" y="342139"/>
                      <a:pt x="53184" y="340138"/>
                      <a:pt x="52819" y="338123"/>
                    </a:cubicBezTo>
                    <a:cubicBezTo>
                      <a:pt x="51718" y="331908"/>
                      <a:pt x="51164" y="325592"/>
                      <a:pt x="51245" y="319270"/>
                    </a:cubicBezTo>
                    <a:cubicBezTo>
                      <a:pt x="51387" y="316112"/>
                      <a:pt x="51346" y="312940"/>
                      <a:pt x="51779" y="309810"/>
                    </a:cubicBezTo>
                    <a:lnTo>
                      <a:pt x="52022" y="307456"/>
                    </a:lnTo>
                    <a:cubicBezTo>
                      <a:pt x="52109" y="306672"/>
                      <a:pt x="52150" y="305881"/>
                      <a:pt x="52312" y="305110"/>
                    </a:cubicBezTo>
                    <a:lnTo>
                      <a:pt x="53123" y="300444"/>
                    </a:lnTo>
                    <a:cubicBezTo>
                      <a:pt x="53339" y="298882"/>
                      <a:pt x="53785" y="297360"/>
                      <a:pt x="54143" y="295826"/>
                    </a:cubicBezTo>
                    <a:lnTo>
                      <a:pt x="54704" y="293526"/>
                    </a:lnTo>
                    <a:lnTo>
                      <a:pt x="54981" y="292377"/>
                    </a:lnTo>
                    <a:cubicBezTo>
                      <a:pt x="55082" y="291998"/>
                      <a:pt x="55217" y="291626"/>
                      <a:pt x="55332" y="291247"/>
                    </a:cubicBezTo>
                    <a:lnTo>
                      <a:pt x="56758" y="286730"/>
                    </a:lnTo>
                    <a:cubicBezTo>
                      <a:pt x="56879" y="286352"/>
                      <a:pt x="56987" y="285973"/>
                      <a:pt x="57122" y="285601"/>
                    </a:cubicBezTo>
                    <a:lnTo>
                      <a:pt x="57555" y="284499"/>
                    </a:lnTo>
                    <a:lnTo>
                      <a:pt x="58419" y="282294"/>
                    </a:lnTo>
                    <a:cubicBezTo>
                      <a:pt x="59480" y="279319"/>
                      <a:pt x="60939" y="276513"/>
                      <a:pt x="62257" y="273639"/>
                    </a:cubicBezTo>
                    <a:cubicBezTo>
                      <a:pt x="62966" y="272232"/>
                      <a:pt x="63770" y="270873"/>
                      <a:pt x="64520" y="269480"/>
                    </a:cubicBezTo>
                    <a:lnTo>
                      <a:pt x="65662" y="267404"/>
                    </a:lnTo>
                    <a:cubicBezTo>
                      <a:pt x="66073" y="266728"/>
                      <a:pt x="66506" y="266072"/>
                      <a:pt x="66931" y="265403"/>
                    </a:cubicBezTo>
                    <a:lnTo>
                      <a:pt x="68465" y="263009"/>
                    </a:lnTo>
                    <a:lnTo>
                      <a:pt x="69228" y="261812"/>
                    </a:lnTo>
                    <a:cubicBezTo>
                      <a:pt x="69485" y="261406"/>
                      <a:pt x="69783" y="261041"/>
                      <a:pt x="70059" y="260655"/>
                    </a:cubicBezTo>
                    <a:lnTo>
                      <a:pt x="73431" y="256071"/>
                    </a:lnTo>
                    <a:lnTo>
                      <a:pt x="77085" y="251709"/>
                    </a:lnTo>
                    <a:cubicBezTo>
                      <a:pt x="77673" y="250965"/>
                      <a:pt x="78355" y="250296"/>
                      <a:pt x="79004" y="249606"/>
                    </a:cubicBezTo>
                    <a:lnTo>
                      <a:pt x="80970" y="247544"/>
                    </a:lnTo>
                    <a:cubicBezTo>
                      <a:pt x="82240" y="246130"/>
                      <a:pt x="83665" y="244873"/>
                      <a:pt x="85057" y="243581"/>
                    </a:cubicBezTo>
                    <a:lnTo>
                      <a:pt x="87144" y="241640"/>
                    </a:lnTo>
                    <a:cubicBezTo>
                      <a:pt x="87854" y="241011"/>
                      <a:pt x="88611" y="240437"/>
                      <a:pt x="89340" y="239828"/>
                    </a:cubicBezTo>
                    <a:lnTo>
                      <a:pt x="91549" y="238029"/>
                    </a:lnTo>
                    <a:lnTo>
                      <a:pt x="92650" y="237130"/>
                    </a:lnTo>
                    <a:lnTo>
                      <a:pt x="93812" y="236305"/>
                    </a:lnTo>
                    <a:lnTo>
                      <a:pt x="96677" y="234256"/>
                    </a:lnTo>
                    <a:cubicBezTo>
                      <a:pt x="97792" y="233505"/>
                      <a:pt x="98906" y="232741"/>
                      <a:pt x="100034" y="232018"/>
                    </a:cubicBezTo>
                    <a:lnTo>
                      <a:pt x="103905" y="228860"/>
                    </a:lnTo>
                    <a:lnTo>
                      <a:pt x="105844" y="227284"/>
                    </a:lnTo>
                    <a:lnTo>
                      <a:pt x="106330" y="226892"/>
                    </a:lnTo>
                    <a:lnTo>
                      <a:pt x="106574" y="226696"/>
                    </a:lnTo>
                    <a:cubicBezTo>
                      <a:pt x="106655" y="226628"/>
                      <a:pt x="106749" y="226581"/>
                      <a:pt x="106770" y="226466"/>
                    </a:cubicBezTo>
                    <a:lnTo>
                      <a:pt x="106844" y="225316"/>
                    </a:lnTo>
                    <a:cubicBezTo>
                      <a:pt x="106925" y="223761"/>
                      <a:pt x="106945" y="222098"/>
                      <a:pt x="106824" y="220360"/>
                    </a:cubicBezTo>
                    <a:cubicBezTo>
                      <a:pt x="106729" y="218622"/>
                      <a:pt x="106371" y="216810"/>
                      <a:pt x="106189" y="215038"/>
                    </a:cubicBezTo>
                    <a:cubicBezTo>
                      <a:pt x="106087" y="214152"/>
                      <a:pt x="105993" y="213239"/>
                      <a:pt x="105932" y="212401"/>
                    </a:cubicBezTo>
                    <a:lnTo>
                      <a:pt x="105844" y="211258"/>
                    </a:lnTo>
                    <a:lnTo>
                      <a:pt x="105783" y="210318"/>
                    </a:lnTo>
                    <a:cubicBezTo>
                      <a:pt x="105709" y="209067"/>
                      <a:pt x="105669" y="207809"/>
                      <a:pt x="105648" y="206551"/>
                    </a:cubicBezTo>
                    <a:cubicBezTo>
                      <a:pt x="105614" y="205294"/>
                      <a:pt x="105655" y="204036"/>
                      <a:pt x="105682" y="202778"/>
                    </a:cubicBezTo>
                    <a:lnTo>
                      <a:pt x="105723" y="200892"/>
                    </a:lnTo>
                    <a:lnTo>
                      <a:pt x="105844" y="199012"/>
                    </a:lnTo>
                    <a:cubicBezTo>
                      <a:pt x="106243" y="192750"/>
                      <a:pt x="107256" y="186522"/>
                      <a:pt x="108877" y="180456"/>
                    </a:cubicBezTo>
                    <a:cubicBezTo>
                      <a:pt x="110533" y="174404"/>
                      <a:pt x="112782" y="168508"/>
                      <a:pt x="115579" y="162875"/>
                    </a:cubicBezTo>
                    <a:cubicBezTo>
                      <a:pt x="118362" y="157235"/>
                      <a:pt x="121733" y="151886"/>
                      <a:pt x="125577" y="146889"/>
                    </a:cubicBezTo>
                    <a:cubicBezTo>
                      <a:pt x="129421" y="141898"/>
                      <a:pt x="133711" y="137233"/>
                      <a:pt x="138420" y="133027"/>
                    </a:cubicBezTo>
                    <a:cubicBezTo>
                      <a:pt x="143926" y="128138"/>
                      <a:pt x="149905" y="123763"/>
                      <a:pt x="156323" y="120124"/>
                    </a:cubicBezTo>
                    <a:cubicBezTo>
                      <a:pt x="159511" y="118265"/>
                      <a:pt x="162828" y="116635"/>
                      <a:pt x="166186" y="115120"/>
                    </a:cubicBezTo>
                    <a:cubicBezTo>
                      <a:pt x="167888" y="114397"/>
                      <a:pt x="169557" y="113653"/>
                      <a:pt x="171347" y="113004"/>
                    </a:cubicBezTo>
                    <a:lnTo>
                      <a:pt x="172664" y="112504"/>
                    </a:lnTo>
                    <a:lnTo>
                      <a:pt x="173326" y="112253"/>
                    </a:lnTo>
                    <a:cubicBezTo>
                      <a:pt x="173414" y="112220"/>
                      <a:pt x="173597" y="112159"/>
                      <a:pt x="173745" y="112111"/>
                    </a:cubicBezTo>
                    <a:lnTo>
                      <a:pt x="174212" y="111963"/>
                    </a:lnTo>
                    <a:lnTo>
                      <a:pt x="177920" y="110746"/>
                    </a:lnTo>
                    <a:cubicBezTo>
                      <a:pt x="178353" y="110590"/>
                      <a:pt x="178812" y="110461"/>
                      <a:pt x="179231" y="110292"/>
                    </a:cubicBezTo>
                    <a:lnTo>
                      <a:pt x="180440" y="109758"/>
                    </a:lnTo>
                    <a:lnTo>
                      <a:pt x="182852" y="108690"/>
                    </a:lnTo>
                    <a:lnTo>
                      <a:pt x="184061" y="108156"/>
                    </a:lnTo>
                    <a:cubicBezTo>
                      <a:pt x="184156" y="108101"/>
                      <a:pt x="184271" y="108081"/>
                      <a:pt x="184352" y="108007"/>
                    </a:cubicBezTo>
                    <a:cubicBezTo>
                      <a:pt x="184433" y="107926"/>
                      <a:pt x="184460" y="107811"/>
                      <a:pt x="184514" y="107716"/>
                    </a:cubicBezTo>
                    <a:lnTo>
                      <a:pt x="184798" y="107121"/>
                    </a:lnTo>
                    <a:lnTo>
                      <a:pt x="185939" y="104727"/>
                    </a:lnTo>
                    <a:cubicBezTo>
                      <a:pt x="186311" y="103922"/>
                      <a:pt x="186716" y="103151"/>
                      <a:pt x="187068" y="102320"/>
                    </a:cubicBezTo>
                    <a:lnTo>
                      <a:pt x="188020" y="99703"/>
                    </a:lnTo>
                    <a:lnTo>
                      <a:pt x="188973" y="97086"/>
                    </a:lnTo>
                    <a:cubicBezTo>
                      <a:pt x="189142" y="96599"/>
                      <a:pt x="189256" y="96342"/>
                      <a:pt x="189385" y="96024"/>
                    </a:cubicBezTo>
                    <a:lnTo>
                      <a:pt x="189763" y="95091"/>
                    </a:lnTo>
                    <a:cubicBezTo>
                      <a:pt x="191763" y="90107"/>
                      <a:pt x="194033" y="85246"/>
                      <a:pt x="196566" y="80539"/>
                    </a:cubicBezTo>
                    <a:cubicBezTo>
                      <a:pt x="199620" y="74906"/>
                      <a:pt x="203065" y="69496"/>
                      <a:pt x="206895" y="64411"/>
                    </a:cubicBezTo>
                    <a:cubicBezTo>
                      <a:pt x="210719" y="59326"/>
                      <a:pt x="214935" y="54545"/>
                      <a:pt x="219549" y="50245"/>
                    </a:cubicBezTo>
                    <a:cubicBezTo>
                      <a:pt x="224163" y="45944"/>
                      <a:pt x="229108" y="42022"/>
                      <a:pt x="234438" y="38769"/>
                    </a:cubicBezTo>
                    <a:cubicBezTo>
                      <a:pt x="239748" y="35496"/>
                      <a:pt x="245369" y="32771"/>
                      <a:pt x="251240" y="30844"/>
                    </a:cubicBezTo>
                    <a:cubicBezTo>
                      <a:pt x="254158" y="29823"/>
                      <a:pt x="257158" y="29106"/>
                      <a:pt x="260164" y="28443"/>
                    </a:cubicBezTo>
                    <a:lnTo>
                      <a:pt x="262434" y="28044"/>
                    </a:lnTo>
                    <a:lnTo>
                      <a:pt x="263569" y="27842"/>
                    </a:lnTo>
                    <a:lnTo>
                      <a:pt x="264710" y="27700"/>
                    </a:lnTo>
                    <a:lnTo>
                      <a:pt x="267001" y="27409"/>
                    </a:lnTo>
                    <a:lnTo>
                      <a:pt x="269298" y="27233"/>
                    </a:lnTo>
                    <a:cubicBezTo>
                      <a:pt x="270824" y="27078"/>
                      <a:pt x="272371" y="27098"/>
                      <a:pt x="273905" y="27044"/>
                    </a:cubicBezTo>
                    <a:cubicBezTo>
                      <a:pt x="275465" y="27037"/>
                      <a:pt x="277067" y="27111"/>
                      <a:pt x="278647" y="27138"/>
                    </a:cubicBezTo>
                    <a:lnTo>
                      <a:pt x="279837" y="27165"/>
                    </a:lnTo>
                    <a:lnTo>
                      <a:pt x="281019" y="27253"/>
                    </a:lnTo>
                    <a:lnTo>
                      <a:pt x="283383" y="27429"/>
                    </a:lnTo>
                    <a:cubicBezTo>
                      <a:pt x="284167" y="27497"/>
                      <a:pt x="284964" y="27517"/>
                      <a:pt x="285741" y="27625"/>
                    </a:cubicBezTo>
                    <a:lnTo>
                      <a:pt x="288079" y="27929"/>
                    </a:lnTo>
                    <a:cubicBezTo>
                      <a:pt x="294314" y="28741"/>
                      <a:pt x="300435" y="30148"/>
                      <a:pt x="306292" y="32217"/>
                    </a:cubicBezTo>
                    <a:cubicBezTo>
                      <a:pt x="312156" y="34265"/>
                      <a:pt x="317709" y="37072"/>
                      <a:pt x="322870" y="40467"/>
                    </a:cubicBezTo>
                    <a:cubicBezTo>
                      <a:pt x="325985" y="42488"/>
                      <a:pt x="328924" y="44788"/>
                      <a:pt x="331721" y="47242"/>
                    </a:cubicBezTo>
                    <a:cubicBezTo>
                      <a:pt x="332072" y="47553"/>
                      <a:pt x="332443" y="47830"/>
                      <a:pt x="332775" y="48162"/>
                    </a:cubicBezTo>
                    <a:lnTo>
                      <a:pt x="333774" y="49142"/>
                    </a:lnTo>
                    <a:lnTo>
                      <a:pt x="335031" y="50373"/>
                    </a:lnTo>
                    <a:cubicBezTo>
                      <a:pt x="335497" y="50813"/>
                      <a:pt x="335963" y="51320"/>
                      <a:pt x="336429" y="51800"/>
                    </a:cubicBezTo>
                    <a:cubicBezTo>
                      <a:pt x="337388" y="52733"/>
                      <a:pt x="338233" y="53835"/>
                      <a:pt x="339104" y="54904"/>
                    </a:cubicBezTo>
                    <a:lnTo>
                      <a:pt x="341705" y="58116"/>
                    </a:lnTo>
                    <a:cubicBezTo>
                      <a:pt x="342739" y="59495"/>
                      <a:pt x="343732" y="60374"/>
                      <a:pt x="344745" y="61409"/>
                    </a:cubicBezTo>
                    <a:cubicBezTo>
                      <a:pt x="345759" y="62417"/>
                      <a:pt x="346772" y="63404"/>
                      <a:pt x="347792" y="64377"/>
                    </a:cubicBezTo>
                    <a:cubicBezTo>
                      <a:pt x="347914" y="64492"/>
                      <a:pt x="348062" y="64634"/>
                      <a:pt x="348164" y="64722"/>
                    </a:cubicBezTo>
                    <a:lnTo>
                      <a:pt x="348488" y="64999"/>
                    </a:lnTo>
                    <a:lnTo>
                      <a:pt x="349137" y="65547"/>
                    </a:lnTo>
                    <a:lnTo>
                      <a:pt x="350434" y="66643"/>
                    </a:lnTo>
                    <a:lnTo>
                      <a:pt x="351731" y="67738"/>
                    </a:lnTo>
                    <a:lnTo>
                      <a:pt x="352379" y="68286"/>
                    </a:lnTo>
                    <a:lnTo>
                      <a:pt x="352704" y="68563"/>
                    </a:lnTo>
                    <a:cubicBezTo>
                      <a:pt x="352758" y="68610"/>
                      <a:pt x="352812" y="68658"/>
                      <a:pt x="352866" y="68698"/>
                    </a:cubicBezTo>
                    <a:cubicBezTo>
                      <a:pt x="352926" y="68739"/>
                      <a:pt x="353048" y="68732"/>
                      <a:pt x="353102" y="68692"/>
                    </a:cubicBezTo>
                    <a:lnTo>
                      <a:pt x="355696" y="66501"/>
                    </a:lnTo>
                    <a:lnTo>
                      <a:pt x="356993" y="65405"/>
                    </a:lnTo>
                    <a:cubicBezTo>
                      <a:pt x="357432" y="65027"/>
                      <a:pt x="357824" y="64729"/>
                      <a:pt x="358365" y="64188"/>
                    </a:cubicBezTo>
                    <a:cubicBezTo>
                      <a:pt x="359385" y="63214"/>
                      <a:pt x="360398" y="62220"/>
                      <a:pt x="361412" y="61213"/>
                    </a:cubicBezTo>
                    <a:lnTo>
                      <a:pt x="362925" y="59691"/>
                    </a:lnTo>
                    <a:cubicBezTo>
                      <a:pt x="363053" y="59556"/>
                      <a:pt x="363175" y="59441"/>
                      <a:pt x="363303" y="59292"/>
                    </a:cubicBezTo>
                    <a:lnTo>
                      <a:pt x="363682" y="58826"/>
                    </a:lnTo>
                    <a:lnTo>
                      <a:pt x="364438" y="57886"/>
                    </a:lnTo>
                    <a:cubicBezTo>
                      <a:pt x="366478" y="55417"/>
                      <a:pt x="368417" y="52767"/>
                      <a:pt x="370653" y="50630"/>
                    </a:cubicBezTo>
                    <a:lnTo>
                      <a:pt x="373315" y="48026"/>
                    </a:lnTo>
                    <a:lnTo>
                      <a:pt x="375788" y="45917"/>
                    </a:lnTo>
                    <a:cubicBezTo>
                      <a:pt x="377389" y="44449"/>
                      <a:pt x="379186" y="43239"/>
                      <a:pt x="380909" y="41934"/>
                    </a:cubicBezTo>
                    <a:cubicBezTo>
                      <a:pt x="381753" y="41257"/>
                      <a:pt x="382706" y="40730"/>
                      <a:pt x="383604" y="40135"/>
                    </a:cubicBezTo>
                    <a:cubicBezTo>
                      <a:pt x="384523" y="39560"/>
                      <a:pt x="385415" y="38952"/>
                      <a:pt x="386347" y="38404"/>
                    </a:cubicBezTo>
                    <a:cubicBezTo>
                      <a:pt x="397021" y="32129"/>
                      <a:pt x="409242" y="28639"/>
                      <a:pt x="421787" y="27483"/>
                    </a:cubicBezTo>
                    <a:cubicBezTo>
                      <a:pt x="423368" y="27382"/>
                      <a:pt x="424935" y="27226"/>
                      <a:pt x="426516" y="27152"/>
                    </a:cubicBezTo>
                    <a:close/>
                    <a:moveTo>
                      <a:pt x="431265" y="13750"/>
                    </a:moveTo>
                    <a:lnTo>
                      <a:pt x="425949" y="13878"/>
                    </a:lnTo>
                    <a:cubicBezTo>
                      <a:pt x="424172" y="13966"/>
                      <a:pt x="422402" y="14135"/>
                      <a:pt x="420625" y="14257"/>
                    </a:cubicBezTo>
                    <a:cubicBezTo>
                      <a:pt x="413532" y="14913"/>
                      <a:pt x="406445" y="16225"/>
                      <a:pt x="399548" y="18314"/>
                    </a:cubicBezTo>
                    <a:cubicBezTo>
                      <a:pt x="392657" y="20404"/>
                      <a:pt x="385935" y="23251"/>
                      <a:pt x="379679" y="26943"/>
                    </a:cubicBezTo>
                    <a:cubicBezTo>
                      <a:pt x="378585" y="27585"/>
                      <a:pt x="377531" y="28295"/>
                      <a:pt x="376457" y="28971"/>
                    </a:cubicBezTo>
                    <a:cubicBezTo>
                      <a:pt x="375396" y="29668"/>
                      <a:pt x="374295" y="30303"/>
                      <a:pt x="373295" y="31088"/>
                    </a:cubicBezTo>
                    <a:cubicBezTo>
                      <a:pt x="371262" y="32609"/>
                      <a:pt x="369174" y="34056"/>
                      <a:pt x="367289" y="35754"/>
                    </a:cubicBezTo>
                    <a:lnTo>
                      <a:pt x="364405" y="38228"/>
                    </a:lnTo>
                    <a:lnTo>
                      <a:pt x="362027" y="40555"/>
                    </a:lnTo>
                    <a:cubicBezTo>
                      <a:pt x="360851" y="41644"/>
                      <a:pt x="359845" y="42854"/>
                      <a:pt x="358777" y="44031"/>
                    </a:cubicBezTo>
                    <a:cubicBezTo>
                      <a:pt x="358230" y="44605"/>
                      <a:pt x="357750" y="45234"/>
                      <a:pt x="357264" y="45863"/>
                    </a:cubicBezTo>
                    <a:lnTo>
                      <a:pt x="355798" y="47736"/>
                    </a:lnTo>
                    <a:cubicBezTo>
                      <a:pt x="354866" y="49014"/>
                      <a:pt x="354001" y="50346"/>
                      <a:pt x="353096" y="51645"/>
                    </a:cubicBezTo>
                    <a:cubicBezTo>
                      <a:pt x="353069" y="51685"/>
                      <a:pt x="353001" y="51692"/>
                      <a:pt x="352967" y="51651"/>
                    </a:cubicBezTo>
                    <a:lnTo>
                      <a:pt x="352880" y="51530"/>
                    </a:lnTo>
                    <a:lnTo>
                      <a:pt x="352711" y="51286"/>
                    </a:lnTo>
                    <a:lnTo>
                      <a:pt x="352373" y="50793"/>
                    </a:lnTo>
                    <a:lnTo>
                      <a:pt x="351704" y="49812"/>
                    </a:lnTo>
                    <a:cubicBezTo>
                      <a:pt x="351251" y="49163"/>
                      <a:pt x="350826" y="48494"/>
                      <a:pt x="350353" y="47858"/>
                    </a:cubicBezTo>
                    <a:lnTo>
                      <a:pt x="348887" y="45985"/>
                    </a:lnTo>
                    <a:cubicBezTo>
                      <a:pt x="348394" y="45363"/>
                      <a:pt x="347934" y="44720"/>
                      <a:pt x="347387" y="44145"/>
                    </a:cubicBezTo>
                    <a:lnTo>
                      <a:pt x="346029" y="42624"/>
                    </a:lnTo>
                    <a:cubicBezTo>
                      <a:pt x="345577" y="42117"/>
                      <a:pt x="345131" y="41596"/>
                      <a:pt x="344631" y="41136"/>
                    </a:cubicBezTo>
                    <a:lnTo>
                      <a:pt x="342982" y="39520"/>
                    </a:lnTo>
                    <a:lnTo>
                      <a:pt x="341814" y="38384"/>
                    </a:lnTo>
                    <a:cubicBezTo>
                      <a:pt x="341422" y="38005"/>
                      <a:pt x="340990" y="37667"/>
                      <a:pt x="340584" y="37309"/>
                    </a:cubicBezTo>
                    <a:cubicBezTo>
                      <a:pt x="337321" y="34435"/>
                      <a:pt x="333869" y="31744"/>
                      <a:pt x="330214" y="29370"/>
                    </a:cubicBezTo>
                    <a:cubicBezTo>
                      <a:pt x="324154" y="25387"/>
                      <a:pt x="317622" y="22094"/>
                      <a:pt x="310798" y="19707"/>
                    </a:cubicBezTo>
                    <a:cubicBezTo>
                      <a:pt x="303982" y="17300"/>
                      <a:pt x="296936" y="15690"/>
                      <a:pt x="289856" y="14764"/>
                    </a:cubicBezTo>
                    <a:lnTo>
                      <a:pt x="287200" y="14419"/>
                    </a:lnTo>
                    <a:cubicBezTo>
                      <a:pt x="286315" y="14297"/>
                      <a:pt x="285424" y="14270"/>
                      <a:pt x="284539" y="14189"/>
                    </a:cubicBezTo>
                    <a:lnTo>
                      <a:pt x="281877" y="13986"/>
                    </a:lnTo>
                    <a:lnTo>
                      <a:pt x="280546" y="13892"/>
                    </a:lnTo>
                    <a:lnTo>
                      <a:pt x="279215" y="13858"/>
                    </a:lnTo>
                    <a:cubicBezTo>
                      <a:pt x="277438" y="13824"/>
                      <a:pt x="275682" y="13750"/>
                      <a:pt x="273885" y="13756"/>
                    </a:cubicBezTo>
                    <a:cubicBezTo>
                      <a:pt x="272061" y="13817"/>
                      <a:pt x="270244" y="13804"/>
                      <a:pt x="268426" y="13979"/>
                    </a:cubicBezTo>
                    <a:cubicBezTo>
                      <a:pt x="267521" y="14054"/>
                      <a:pt x="266609" y="14108"/>
                      <a:pt x="265704" y="14196"/>
                    </a:cubicBezTo>
                    <a:lnTo>
                      <a:pt x="262995" y="14534"/>
                    </a:lnTo>
                    <a:lnTo>
                      <a:pt x="261637" y="14710"/>
                    </a:lnTo>
                    <a:lnTo>
                      <a:pt x="260293" y="14947"/>
                    </a:lnTo>
                    <a:lnTo>
                      <a:pt x="257604" y="15420"/>
                    </a:lnTo>
                    <a:cubicBezTo>
                      <a:pt x="254050" y="16191"/>
                      <a:pt x="250503" y="17049"/>
                      <a:pt x="247078" y="18247"/>
                    </a:cubicBezTo>
                    <a:cubicBezTo>
                      <a:pt x="240181" y="20519"/>
                      <a:pt x="233635" y="23697"/>
                      <a:pt x="227507" y="27470"/>
                    </a:cubicBezTo>
                    <a:cubicBezTo>
                      <a:pt x="221360" y="31223"/>
                      <a:pt x="215719" y="35693"/>
                      <a:pt x="210510" y="40555"/>
                    </a:cubicBezTo>
                    <a:cubicBezTo>
                      <a:pt x="205295" y="45417"/>
                      <a:pt x="200586" y="50766"/>
                      <a:pt x="196337" y="56419"/>
                    </a:cubicBezTo>
                    <a:cubicBezTo>
                      <a:pt x="192087" y="62072"/>
                      <a:pt x="188291" y="68043"/>
                      <a:pt x="184933" y="74223"/>
                    </a:cubicBezTo>
                    <a:cubicBezTo>
                      <a:pt x="182150" y="79390"/>
                      <a:pt x="179677" y="84712"/>
                      <a:pt x="177495" y="90135"/>
                    </a:cubicBezTo>
                    <a:lnTo>
                      <a:pt x="177083" y="91149"/>
                    </a:lnTo>
                    <a:cubicBezTo>
                      <a:pt x="176948" y="91474"/>
                      <a:pt x="176786" y="91866"/>
                      <a:pt x="176725" y="92042"/>
                    </a:cubicBezTo>
                    <a:lnTo>
                      <a:pt x="176225" y="93381"/>
                    </a:lnTo>
                    <a:cubicBezTo>
                      <a:pt x="175881" y="94266"/>
                      <a:pt x="175556" y="95159"/>
                      <a:pt x="175266" y="96058"/>
                    </a:cubicBezTo>
                    <a:lnTo>
                      <a:pt x="174813" y="97404"/>
                    </a:lnTo>
                    <a:lnTo>
                      <a:pt x="174698" y="97742"/>
                    </a:lnTo>
                    <a:cubicBezTo>
                      <a:pt x="174671" y="97796"/>
                      <a:pt x="174671" y="97857"/>
                      <a:pt x="174631" y="97904"/>
                    </a:cubicBezTo>
                    <a:cubicBezTo>
                      <a:pt x="174577" y="97938"/>
                      <a:pt x="174516" y="97945"/>
                      <a:pt x="174462" y="97965"/>
                    </a:cubicBezTo>
                    <a:lnTo>
                      <a:pt x="173779" y="98168"/>
                    </a:lnTo>
                    <a:cubicBezTo>
                      <a:pt x="172881" y="98445"/>
                      <a:pt x="171962" y="98675"/>
                      <a:pt x="171070" y="98993"/>
                    </a:cubicBezTo>
                    <a:lnTo>
                      <a:pt x="169192" y="99629"/>
                    </a:lnTo>
                    <a:lnTo>
                      <a:pt x="168956" y="99710"/>
                    </a:lnTo>
                    <a:cubicBezTo>
                      <a:pt x="168875" y="99737"/>
                      <a:pt x="168821" y="99751"/>
                      <a:pt x="168686" y="99805"/>
                    </a:cubicBezTo>
                    <a:lnTo>
                      <a:pt x="167976" y="100075"/>
                    </a:lnTo>
                    <a:lnTo>
                      <a:pt x="166551" y="100616"/>
                    </a:lnTo>
                    <a:cubicBezTo>
                      <a:pt x="164653" y="101306"/>
                      <a:pt x="162747" y="102151"/>
                      <a:pt x="160842" y="102963"/>
                    </a:cubicBezTo>
                    <a:cubicBezTo>
                      <a:pt x="157066" y="104666"/>
                      <a:pt x="153337" y="106499"/>
                      <a:pt x="149756" y="108589"/>
                    </a:cubicBezTo>
                    <a:cubicBezTo>
                      <a:pt x="142541" y="112687"/>
                      <a:pt x="135806" y="117603"/>
                      <a:pt x="129597" y="123121"/>
                    </a:cubicBezTo>
                    <a:cubicBezTo>
                      <a:pt x="124281" y="127868"/>
                      <a:pt x="119430" y="133135"/>
                      <a:pt x="115080" y="138795"/>
                    </a:cubicBezTo>
                    <a:cubicBezTo>
                      <a:pt x="110729" y="144448"/>
                      <a:pt x="106898" y="150527"/>
                      <a:pt x="103730" y="156945"/>
                    </a:cubicBezTo>
                    <a:cubicBezTo>
                      <a:pt x="100548" y="163355"/>
                      <a:pt x="97981" y="170077"/>
                      <a:pt x="96096" y="176994"/>
                    </a:cubicBezTo>
                    <a:cubicBezTo>
                      <a:pt x="94238" y="183919"/>
                      <a:pt x="93083" y="191032"/>
                      <a:pt x="92631" y="198180"/>
                    </a:cubicBezTo>
                    <a:lnTo>
                      <a:pt x="92495" y="200324"/>
                    </a:lnTo>
                    <a:lnTo>
                      <a:pt x="92448" y="202474"/>
                    </a:lnTo>
                    <a:cubicBezTo>
                      <a:pt x="92408" y="203908"/>
                      <a:pt x="92374" y="205334"/>
                      <a:pt x="92408" y="206768"/>
                    </a:cubicBezTo>
                    <a:cubicBezTo>
                      <a:pt x="92435" y="208202"/>
                      <a:pt x="92482" y="209628"/>
                      <a:pt x="92563" y="211062"/>
                    </a:cubicBezTo>
                    <a:lnTo>
                      <a:pt x="92685" y="213010"/>
                    </a:lnTo>
                    <a:lnTo>
                      <a:pt x="92806" y="214396"/>
                    </a:lnTo>
                    <a:cubicBezTo>
                      <a:pt x="92975" y="216201"/>
                      <a:pt x="93225" y="218000"/>
                      <a:pt x="93543" y="219785"/>
                    </a:cubicBezTo>
                    <a:lnTo>
                      <a:pt x="93664" y="220455"/>
                    </a:lnTo>
                    <a:cubicBezTo>
                      <a:pt x="93529" y="220624"/>
                      <a:pt x="93299" y="220712"/>
                      <a:pt x="93117" y="220840"/>
                    </a:cubicBezTo>
                    <a:lnTo>
                      <a:pt x="91962" y="221557"/>
                    </a:lnTo>
                    <a:lnTo>
                      <a:pt x="89658" y="222997"/>
                    </a:lnTo>
                    <a:cubicBezTo>
                      <a:pt x="89090" y="223369"/>
                      <a:pt x="88550" y="223781"/>
                      <a:pt x="87989" y="224174"/>
                    </a:cubicBezTo>
                    <a:lnTo>
                      <a:pt x="85936" y="225641"/>
                    </a:lnTo>
                    <a:lnTo>
                      <a:pt x="84639" y="226574"/>
                    </a:lnTo>
                    <a:lnTo>
                      <a:pt x="83395" y="227582"/>
                    </a:lnTo>
                    <a:lnTo>
                      <a:pt x="80916" y="229604"/>
                    </a:lnTo>
                    <a:cubicBezTo>
                      <a:pt x="80092" y="230287"/>
                      <a:pt x="79247" y="230943"/>
                      <a:pt x="78450" y="231646"/>
                    </a:cubicBezTo>
                    <a:lnTo>
                      <a:pt x="76099" y="233817"/>
                    </a:lnTo>
                    <a:cubicBezTo>
                      <a:pt x="74539" y="235270"/>
                      <a:pt x="72938" y="236690"/>
                      <a:pt x="71506" y="238273"/>
                    </a:cubicBezTo>
                    <a:lnTo>
                      <a:pt x="69297" y="240592"/>
                    </a:lnTo>
                    <a:cubicBezTo>
                      <a:pt x="68567" y="241370"/>
                      <a:pt x="67810" y="242121"/>
                      <a:pt x="67141" y="242959"/>
                    </a:cubicBezTo>
                    <a:lnTo>
                      <a:pt x="63027" y="247869"/>
                    </a:lnTo>
                    <a:lnTo>
                      <a:pt x="59230" y="253028"/>
                    </a:lnTo>
                    <a:cubicBezTo>
                      <a:pt x="58920" y="253468"/>
                      <a:pt x="58582" y="253880"/>
                      <a:pt x="58298" y="254333"/>
                    </a:cubicBezTo>
                    <a:lnTo>
                      <a:pt x="57433" y="255679"/>
                    </a:lnTo>
                    <a:lnTo>
                      <a:pt x="55704" y="258377"/>
                    </a:lnTo>
                    <a:cubicBezTo>
                      <a:pt x="55224" y="259134"/>
                      <a:pt x="54731" y="259878"/>
                      <a:pt x="54272" y="260635"/>
                    </a:cubicBezTo>
                    <a:lnTo>
                      <a:pt x="52975" y="262975"/>
                    </a:lnTo>
                    <a:cubicBezTo>
                      <a:pt x="52124" y="264537"/>
                      <a:pt x="51218" y="266079"/>
                      <a:pt x="50421" y="267668"/>
                    </a:cubicBezTo>
                    <a:cubicBezTo>
                      <a:pt x="48921" y="270900"/>
                      <a:pt x="47293" y="274079"/>
                      <a:pt x="46084" y="277439"/>
                    </a:cubicBezTo>
                    <a:lnTo>
                      <a:pt x="45111" y="279928"/>
                    </a:lnTo>
                    <a:lnTo>
                      <a:pt x="44625" y="281172"/>
                    </a:lnTo>
                    <a:cubicBezTo>
                      <a:pt x="44476" y="281591"/>
                      <a:pt x="44355" y="282017"/>
                      <a:pt x="44213" y="282443"/>
                    </a:cubicBezTo>
                    <a:lnTo>
                      <a:pt x="42598" y="287542"/>
                    </a:lnTo>
                    <a:cubicBezTo>
                      <a:pt x="42470" y="287968"/>
                      <a:pt x="42321" y="288387"/>
                      <a:pt x="42206" y="288820"/>
                    </a:cubicBezTo>
                    <a:lnTo>
                      <a:pt x="41889" y="290118"/>
                    </a:lnTo>
                    <a:lnTo>
                      <a:pt x="41254" y="292715"/>
                    </a:lnTo>
                    <a:cubicBezTo>
                      <a:pt x="40848" y="294453"/>
                      <a:pt x="40355" y="296171"/>
                      <a:pt x="40098" y="297935"/>
                    </a:cubicBezTo>
                    <a:lnTo>
                      <a:pt x="39186" y="303210"/>
                    </a:lnTo>
                    <a:cubicBezTo>
                      <a:pt x="39011" y="304082"/>
                      <a:pt x="38957" y="304975"/>
                      <a:pt x="38855" y="305861"/>
                    </a:cubicBezTo>
                    <a:lnTo>
                      <a:pt x="38578" y="308518"/>
                    </a:lnTo>
                    <a:cubicBezTo>
                      <a:pt x="38105" y="312061"/>
                      <a:pt x="38126" y="315632"/>
                      <a:pt x="37977" y="319189"/>
                    </a:cubicBezTo>
                    <a:cubicBezTo>
                      <a:pt x="37896" y="326316"/>
                      <a:pt x="38518" y="333450"/>
                      <a:pt x="39761" y="340476"/>
                    </a:cubicBezTo>
                    <a:cubicBezTo>
                      <a:pt x="40173" y="342748"/>
                      <a:pt x="40639" y="345013"/>
                      <a:pt x="41186" y="347258"/>
                    </a:cubicBezTo>
                    <a:cubicBezTo>
                      <a:pt x="41450" y="348388"/>
                      <a:pt x="41747" y="349504"/>
                      <a:pt x="42044" y="350619"/>
                    </a:cubicBezTo>
                    <a:cubicBezTo>
                      <a:pt x="42220" y="351248"/>
                      <a:pt x="42436" y="352012"/>
                      <a:pt x="42645" y="352695"/>
                    </a:cubicBezTo>
                    <a:cubicBezTo>
                      <a:pt x="43078" y="354102"/>
                      <a:pt x="43544" y="355488"/>
                      <a:pt x="44057" y="356867"/>
                    </a:cubicBezTo>
                    <a:cubicBezTo>
                      <a:pt x="44084" y="356955"/>
                      <a:pt x="44131" y="357043"/>
                      <a:pt x="44138" y="357131"/>
                    </a:cubicBezTo>
                    <a:cubicBezTo>
                      <a:pt x="44104" y="357219"/>
                      <a:pt x="44023" y="357273"/>
                      <a:pt x="43969" y="357347"/>
                    </a:cubicBezTo>
                    <a:lnTo>
                      <a:pt x="43605" y="357760"/>
                    </a:lnTo>
                    <a:lnTo>
                      <a:pt x="42882" y="358592"/>
                    </a:lnTo>
                    <a:cubicBezTo>
                      <a:pt x="42409" y="359146"/>
                      <a:pt x="41902" y="359687"/>
                      <a:pt x="41450" y="360262"/>
                    </a:cubicBezTo>
                    <a:lnTo>
                      <a:pt x="39943" y="362149"/>
                    </a:lnTo>
                    <a:lnTo>
                      <a:pt x="39565" y="362622"/>
                    </a:lnTo>
                    <a:lnTo>
                      <a:pt x="39376" y="362859"/>
                    </a:lnTo>
                    <a:lnTo>
                      <a:pt x="39119" y="363210"/>
                    </a:lnTo>
                    <a:lnTo>
                      <a:pt x="38058" y="364664"/>
                    </a:lnTo>
                    <a:lnTo>
                      <a:pt x="35950" y="367572"/>
                    </a:lnTo>
                    <a:lnTo>
                      <a:pt x="33964" y="370568"/>
                    </a:lnTo>
                    <a:lnTo>
                      <a:pt x="32971" y="372069"/>
                    </a:lnTo>
                    <a:cubicBezTo>
                      <a:pt x="32654" y="372569"/>
                      <a:pt x="32350" y="373090"/>
                      <a:pt x="32039" y="373604"/>
                    </a:cubicBezTo>
                    <a:lnTo>
                      <a:pt x="30188" y="376687"/>
                    </a:lnTo>
                    <a:cubicBezTo>
                      <a:pt x="29580" y="377722"/>
                      <a:pt x="29033" y="378797"/>
                      <a:pt x="28458" y="379845"/>
                    </a:cubicBezTo>
                    <a:cubicBezTo>
                      <a:pt x="27898" y="380907"/>
                      <a:pt x="27290" y="381948"/>
                      <a:pt x="26790" y="383037"/>
                    </a:cubicBezTo>
                    <a:cubicBezTo>
                      <a:pt x="25749" y="385194"/>
                      <a:pt x="24669" y="387344"/>
                      <a:pt x="23763" y="389569"/>
                    </a:cubicBezTo>
                    <a:cubicBezTo>
                      <a:pt x="23304" y="390678"/>
                      <a:pt x="22804" y="391767"/>
                      <a:pt x="22371" y="392889"/>
                    </a:cubicBezTo>
                    <a:lnTo>
                      <a:pt x="21108" y="396264"/>
                    </a:lnTo>
                    <a:cubicBezTo>
                      <a:pt x="20906" y="396825"/>
                      <a:pt x="20682" y="397386"/>
                      <a:pt x="20487" y="397954"/>
                    </a:cubicBezTo>
                    <a:lnTo>
                      <a:pt x="19933" y="399672"/>
                    </a:lnTo>
                    <a:lnTo>
                      <a:pt x="18832" y="403107"/>
                    </a:lnTo>
                    <a:cubicBezTo>
                      <a:pt x="18494" y="404263"/>
                      <a:pt x="18197" y="405426"/>
                      <a:pt x="17879" y="406583"/>
                    </a:cubicBezTo>
                    <a:cubicBezTo>
                      <a:pt x="17568" y="407746"/>
                      <a:pt x="17230" y="408902"/>
                      <a:pt x="16994" y="410079"/>
                    </a:cubicBezTo>
                    <a:cubicBezTo>
                      <a:pt x="15366" y="416996"/>
                      <a:pt x="14325" y="424063"/>
                      <a:pt x="13961" y="431163"/>
                    </a:cubicBezTo>
                    <a:cubicBezTo>
                      <a:pt x="13589" y="438257"/>
                      <a:pt x="13758" y="445384"/>
                      <a:pt x="14596" y="452444"/>
                    </a:cubicBezTo>
                    <a:cubicBezTo>
                      <a:pt x="15433" y="459503"/>
                      <a:pt x="16886" y="466488"/>
                      <a:pt x="18926" y="473298"/>
                    </a:cubicBezTo>
                    <a:cubicBezTo>
                      <a:pt x="19399" y="475009"/>
                      <a:pt x="20007" y="476679"/>
                      <a:pt x="20561" y="478369"/>
                    </a:cubicBezTo>
                    <a:cubicBezTo>
                      <a:pt x="21135" y="480053"/>
                      <a:pt x="21797" y="481703"/>
                      <a:pt x="22412" y="483367"/>
                    </a:cubicBezTo>
                    <a:cubicBezTo>
                      <a:pt x="23101" y="485003"/>
                      <a:pt x="23757" y="486653"/>
                      <a:pt x="24493" y="488269"/>
                    </a:cubicBezTo>
                    <a:cubicBezTo>
                      <a:pt x="25250" y="489872"/>
                      <a:pt x="25952" y="491508"/>
                      <a:pt x="26783" y="493077"/>
                    </a:cubicBezTo>
                    <a:cubicBezTo>
                      <a:pt x="29972" y="499420"/>
                      <a:pt x="33674" y="505499"/>
                      <a:pt x="37862" y="511220"/>
                    </a:cubicBezTo>
                    <a:cubicBezTo>
                      <a:pt x="42064" y="516927"/>
                      <a:pt x="46726" y="522290"/>
                      <a:pt x="51779" y="527246"/>
                    </a:cubicBezTo>
                    <a:cubicBezTo>
                      <a:pt x="56826" y="532210"/>
                      <a:pt x="62297" y="536727"/>
                      <a:pt x="68074" y="540804"/>
                    </a:cubicBezTo>
                    <a:lnTo>
                      <a:pt x="70242" y="542326"/>
                    </a:lnTo>
                    <a:lnTo>
                      <a:pt x="72458" y="543773"/>
                    </a:lnTo>
                    <a:cubicBezTo>
                      <a:pt x="73924" y="544760"/>
                      <a:pt x="75444" y="545653"/>
                      <a:pt x="76957" y="546572"/>
                    </a:cubicBezTo>
                    <a:cubicBezTo>
                      <a:pt x="77707" y="547039"/>
                      <a:pt x="78477" y="547472"/>
                      <a:pt x="79247" y="547898"/>
                    </a:cubicBezTo>
                    <a:lnTo>
                      <a:pt x="80822" y="548777"/>
                    </a:lnTo>
                    <a:cubicBezTo>
                      <a:pt x="81821" y="549311"/>
                      <a:pt x="82835" y="549825"/>
                      <a:pt x="83841" y="550339"/>
                    </a:cubicBezTo>
                    <a:lnTo>
                      <a:pt x="85530" y="551137"/>
                    </a:lnTo>
                    <a:lnTo>
                      <a:pt x="86375" y="551536"/>
                    </a:lnTo>
                    <a:cubicBezTo>
                      <a:pt x="86469" y="551556"/>
                      <a:pt x="86456" y="551658"/>
                      <a:pt x="86449" y="551732"/>
                    </a:cubicBezTo>
                    <a:lnTo>
                      <a:pt x="86449" y="551968"/>
                    </a:lnTo>
                    <a:lnTo>
                      <a:pt x="86436" y="552435"/>
                    </a:lnTo>
                    <a:lnTo>
                      <a:pt x="86395" y="554301"/>
                    </a:lnTo>
                    <a:cubicBezTo>
                      <a:pt x="86375" y="554924"/>
                      <a:pt x="86368" y="555546"/>
                      <a:pt x="86395" y="556168"/>
                    </a:cubicBezTo>
                    <a:lnTo>
                      <a:pt x="86476" y="559278"/>
                    </a:lnTo>
                    <a:lnTo>
                      <a:pt x="86490" y="559664"/>
                    </a:lnTo>
                    <a:cubicBezTo>
                      <a:pt x="86496" y="559806"/>
                      <a:pt x="86490" y="559894"/>
                      <a:pt x="86510" y="560110"/>
                    </a:cubicBezTo>
                    <a:lnTo>
                      <a:pt x="86604" y="561253"/>
                    </a:lnTo>
                    <a:lnTo>
                      <a:pt x="86787" y="563538"/>
                    </a:lnTo>
                    <a:cubicBezTo>
                      <a:pt x="86969" y="566602"/>
                      <a:pt x="87449" y="569625"/>
                      <a:pt x="87854" y="572661"/>
                    </a:cubicBezTo>
                    <a:cubicBezTo>
                      <a:pt x="88881" y="578693"/>
                      <a:pt x="90138" y="584704"/>
                      <a:pt x="92036" y="590526"/>
                    </a:cubicBezTo>
                    <a:lnTo>
                      <a:pt x="92705" y="592724"/>
                    </a:lnTo>
                    <a:cubicBezTo>
                      <a:pt x="92948" y="593454"/>
                      <a:pt x="93218" y="594164"/>
                      <a:pt x="93475" y="594888"/>
                    </a:cubicBezTo>
                    <a:lnTo>
                      <a:pt x="95042" y="599202"/>
                    </a:lnTo>
                    <a:lnTo>
                      <a:pt x="96826" y="603428"/>
                    </a:lnTo>
                    <a:cubicBezTo>
                      <a:pt x="97130" y="604125"/>
                      <a:pt x="97407" y="604842"/>
                      <a:pt x="97731" y="605531"/>
                    </a:cubicBezTo>
                    <a:lnTo>
                      <a:pt x="98731" y="607594"/>
                    </a:lnTo>
                    <a:cubicBezTo>
                      <a:pt x="101305" y="613146"/>
                      <a:pt x="104426" y="618413"/>
                      <a:pt x="107750" y="623532"/>
                    </a:cubicBezTo>
                    <a:lnTo>
                      <a:pt x="110756" y="627907"/>
                    </a:lnTo>
                    <a:lnTo>
                      <a:pt x="113965" y="632134"/>
                    </a:lnTo>
                    <a:lnTo>
                      <a:pt x="114769" y="633188"/>
                    </a:lnTo>
                    <a:lnTo>
                      <a:pt x="115620" y="634203"/>
                    </a:lnTo>
                    <a:lnTo>
                      <a:pt x="117322" y="636231"/>
                    </a:lnTo>
                    <a:lnTo>
                      <a:pt x="119032" y="638260"/>
                    </a:lnTo>
                    <a:lnTo>
                      <a:pt x="120829" y="640207"/>
                    </a:lnTo>
                    <a:lnTo>
                      <a:pt x="122632" y="642148"/>
                    </a:lnTo>
                    <a:lnTo>
                      <a:pt x="123531" y="643115"/>
                    </a:lnTo>
                    <a:lnTo>
                      <a:pt x="124477" y="644042"/>
                    </a:lnTo>
                    <a:lnTo>
                      <a:pt x="128260" y="647747"/>
                    </a:lnTo>
                    <a:lnTo>
                      <a:pt x="132212" y="651271"/>
                    </a:lnTo>
                    <a:lnTo>
                      <a:pt x="133198" y="652150"/>
                    </a:lnTo>
                    <a:lnTo>
                      <a:pt x="134225" y="652981"/>
                    </a:lnTo>
                    <a:lnTo>
                      <a:pt x="136279" y="654645"/>
                    </a:lnTo>
                    <a:cubicBezTo>
                      <a:pt x="147250" y="663510"/>
                      <a:pt x="159579" y="670610"/>
                      <a:pt x="172611" y="675912"/>
                    </a:cubicBezTo>
                    <a:cubicBezTo>
                      <a:pt x="179150" y="678502"/>
                      <a:pt x="185839" y="680726"/>
                      <a:pt x="192668" y="682397"/>
                    </a:cubicBezTo>
                    <a:cubicBezTo>
                      <a:pt x="194364" y="682843"/>
                      <a:pt x="196093" y="683161"/>
                      <a:pt x="197809" y="683546"/>
                    </a:cubicBezTo>
                    <a:lnTo>
                      <a:pt x="200383" y="684101"/>
                    </a:lnTo>
                    <a:lnTo>
                      <a:pt x="202984" y="684533"/>
                    </a:lnTo>
                    <a:cubicBezTo>
                      <a:pt x="204720" y="684804"/>
                      <a:pt x="206443" y="685149"/>
                      <a:pt x="208186" y="685358"/>
                    </a:cubicBezTo>
                    <a:lnTo>
                      <a:pt x="213415" y="685980"/>
                    </a:lnTo>
                    <a:cubicBezTo>
                      <a:pt x="214286" y="686096"/>
                      <a:pt x="215158" y="686156"/>
                      <a:pt x="216036" y="686217"/>
                    </a:cubicBezTo>
                    <a:lnTo>
                      <a:pt x="218664" y="686406"/>
                    </a:lnTo>
                    <a:lnTo>
                      <a:pt x="221292" y="686589"/>
                    </a:lnTo>
                    <a:cubicBezTo>
                      <a:pt x="222164" y="686643"/>
                      <a:pt x="223042" y="686643"/>
                      <a:pt x="223920" y="686670"/>
                    </a:cubicBezTo>
                    <a:lnTo>
                      <a:pt x="229183" y="686785"/>
                    </a:lnTo>
                    <a:lnTo>
                      <a:pt x="234385" y="686718"/>
                    </a:lnTo>
                    <a:cubicBezTo>
                      <a:pt x="241329" y="686535"/>
                      <a:pt x="248274" y="686001"/>
                      <a:pt x="255179" y="685075"/>
                    </a:cubicBezTo>
                    <a:cubicBezTo>
                      <a:pt x="268987" y="683215"/>
                      <a:pt x="282674" y="679773"/>
                      <a:pt x="295699" y="674397"/>
                    </a:cubicBezTo>
                    <a:cubicBezTo>
                      <a:pt x="302205" y="671712"/>
                      <a:pt x="308542" y="668541"/>
                      <a:pt x="314595" y="664862"/>
                    </a:cubicBezTo>
                    <a:cubicBezTo>
                      <a:pt x="320648" y="661177"/>
                      <a:pt x="326397" y="656957"/>
                      <a:pt x="331748" y="652251"/>
                    </a:cubicBezTo>
                    <a:cubicBezTo>
                      <a:pt x="332741" y="651386"/>
                      <a:pt x="333734" y="650520"/>
                      <a:pt x="334673" y="649594"/>
                    </a:cubicBezTo>
                    <a:cubicBezTo>
                      <a:pt x="335619" y="648674"/>
                      <a:pt x="336605" y="647795"/>
                      <a:pt x="337510" y="646834"/>
                    </a:cubicBezTo>
                    <a:lnTo>
                      <a:pt x="340253" y="643981"/>
                    </a:lnTo>
                    <a:lnTo>
                      <a:pt x="342787" y="641134"/>
                    </a:lnTo>
                    <a:cubicBezTo>
                      <a:pt x="344968" y="638585"/>
                      <a:pt x="346975" y="635893"/>
                      <a:pt x="348792" y="633073"/>
                    </a:cubicBezTo>
                    <a:cubicBezTo>
                      <a:pt x="349231" y="632357"/>
                      <a:pt x="349691" y="631660"/>
                      <a:pt x="350116" y="630937"/>
                    </a:cubicBezTo>
                    <a:lnTo>
                      <a:pt x="351359" y="628752"/>
                    </a:lnTo>
                    <a:cubicBezTo>
                      <a:pt x="351765" y="628015"/>
                      <a:pt x="352130" y="627265"/>
                      <a:pt x="352522" y="626521"/>
                    </a:cubicBezTo>
                    <a:lnTo>
                      <a:pt x="352812" y="625960"/>
                    </a:lnTo>
                    <a:lnTo>
                      <a:pt x="352886" y="625818"/>
                    </a:lnTo>
                    <a:cubicBezTo>
                      <a:pt x="352906" y="625777"/>
                      <a:pt x="352927" y="625716"/>
                      <a:pt x="352988" y="625716"/>
                    </a:cubicBezTo>
                    <a:cubicBezTo>
                      <a:pt x="353048" y="625710"/>
                      <a:pt x="353075" y="625771"/>
                      <a:pt x="353096" y="625818"/>
                    </a:cubicBezTo>
                    <a:lnTo>
                      <a:pt x="353170" y="625960"/>
                    </a:lnTo>
                    <a:lnTo>
                      <a:pt x="353744" y="627075"/>
                    </a:lnTo>
                    <a:cubicBezTo>
                      <a:pt x="355278" y="630058"/>
                      <a:pt x="356987" y="632952"/>
                      <a:pt x="358939" y="635677"/>
                    </a:cubicBezTo>
                    <a:cubicBezTo>
                      <a:pt x="359608" y="636644"/>
                      <a:pt x="360344" y="637570"/>
                      <a:pt x="361040" y="638517"/>
                    </a:cubicBezTo>
                    <a:lnTo>
                      <a:pt x="362155" y="639890"/>
                    </a:lnTo>
                    <a:lnTo>
                      <a:pt x="362716" y="640573"/>
                    </a:lnTo>
                    <a:lnTo>
                      <a:pt x="363000" y="640911"/>
                    </a:lnTo>
                    <a:lnTo>
                      <a:pt x="363256" y="641195"/>
                    </a:lnTo>
                    <a:cubicBezTo>
                      <a:pt x="364499" y="642574"/>
                      <a:pt x="365695" y="644001"/>
                      <a:pt x="367006" y="645313"/>
                    </a:cubicBezTo>
                    <a:lnTo>
                      <a:pt x="368938" y="647315"/>
                    </a:lnTo>
                    <a:cubicBezTo>
                      <a:pt x="369600" y="647964"/>
                      <a:pt x="370275" y="648600"/>
                      <a:pt x="370944" y="649242"/>
                    </a:cubicBezTo>
                    <a:cubicBezTo>
                      <a:pt x="376112" y="654144"/>
                      <a:pt x="381699" y="658601"/>
                      <a:pt x="387637" y="662482"/>
                    </a:cubicBezTo>
                    <a:cubicBezTo>
                      <a:pt x="393569" y="666377"/>
                      <a:pt x="399804" y="669758"/>
                      <a:pt x="406236" y="672652"/>
                    </a:cubicBezTo>
                    <a:cubicBezTo>
                      <a:pt x="419098" y="678441"/>
                      <a:pt x="432711" y="682261"/>
                      <a:pt x="446486" y="684432"/>
                    </a:cubicBezTo>
                    <a:cubicBezTo>
                      <a:pt x="453377" y="685521"/>
                      <a:pt x="460315" y="686211"/>
                      <a:pt x="467253" y="686542"/>
                    </a:cubicBezTo>
                    <a:cubicBezTo>
                      <a:pt x="468982" y="686603"/>
                      <a:pt x="470719" y="686697"/>
                      <a:pt x="472455" y="686724"/>
                    </a:cubicBezTo>
                    <a:cubicBezTo>
                      <a:pt x="474198" y="686738"/>
                      <a:pt x="475921" y="686792"/>
                      <a:pt x="477670" y="686765"/>
                    </a:cubicBezTo>
                    <a:lnTo>
                      <a:pt x="482933" y="686643"/>
                    </a:lnTo>
                    <a:lnTo>
                      <a:pt x="484250" y="686609"/>
                    </a:lnTo>
                    <a:lnTo>
                      <a:pt x="485561" y="686521"/>
                    </a:lnTo>
                    <a:lnTo>
                      <a:pt x="488189" y="686339"/>
                    </a:lnTo>
                    <a:cubicBezTo>
                      <a:pt x="491702" y="686163"/>
                      <a:pt x="495181" y="685649"/>
                      <a:pt x="498667" y="685250"/>
                    </a:cubicBezTo>
                    <a:cubicBezTo>
                      <a:pt x="502126" y="684655"/>
                      <a:pt x="505605" y="684168"/>
                      <a:pt x="509030" y="683357"/>
                    </a:cubicBezTo>
                    <a:cubicBezTo>
                      <a:pt x="512475" y="682687"/>
                      <a:pt x="515860" y="681707"/>
                      <a:pt x="519258" y="680814"/>
                    </a:cubicBezTo>
                    <a:cubicBezTo>
                      <a:pt x="522609" y="679746"/>
                      <a:pt x="525987" y="678758"/>
                      <a:pt x="529263" y="677480"/>
                    </a:cubicBezTo>
                    <a:cubicBezTo>
                      <a:pt x="530912" y="676879"/>
                      <a:pt x="532573" y="676290"/>
                      <a:pt x="534181" y="675574"/>
                    </a:cubicBezTo>
                    <a:cubicBezTo>
                      <a:pt x="535796" y="674884"/>
                      <a:pt x="537424" y="674221"/>
                      <a:pt x="539032" y="673504"/>
                    </a:cubicBezTo>
                    <a:lnTo>
                      <a:pt x="543795" y="671225"/>
                    </a:lnTo>
                    <a:cubicBezTo>
                      <a:pt x="544599" y="670860"/>
                      <a:pt x="545375" y="670441"/>
                      <a:pt x="546146" y="670022"/>
                    </a:cubicBezTo>
                    <a:lnTo>
                      <a:pt x="548469" y="668771"/>
                    </a:lnTo>
                    <a:cubicBezTo>
                      <a:pt x="554637" y="665383"/>
                      <a:pt x="560630" y="661643"/>
                      <a:pt x="566230" y="657356"/>
                    </a:cubicBezTo>
                    <a:cubicBezTo>
                      <a:pt x="571844" y="653096"/>
                      <a:pt x="577188" y="648471"/>
                      <a:pt x="582133" y="643426"/>
                    </a:cubicBezTo>
                    <a:cubicBezTo>
                      <a:pt x="587045" y="638355"/>
                      <a:pt x="591598" y="632931"/>
                      <a:pt x="595719" y="627184"/>
                    </a:cubicBezTo>
                    <a:lnTo>
                      <a:pt x="598462" y="623181"/>
                    </a:lnTo>
                    <a:cubicBezTo>
                      <a:pt x="599367" y="621842"/>
                      <a:pt x="600177" y="620435"/>
                      <a:pt x="601035" y="619062"/>
                    </a:cubicBezTo>
                    <a:lnTo>
                      <a:pt x="602306" y="616993"/>
                    </a:lnTo>
                    <a:lnTo>
                      <a:pt x="603474" y="614863"/>
                    </a:lnTo>
                    <a:cubicBezTo>
                      <a:pt x="604238" y="613436"/>
                      <a:pt x="605055" y="612036"/>
                      <a:pt x="605778" y="610583"/>
                    </a:cubicBezTo>
                    <a:cubicBezTo>
                      <a:pt x="608716" y="604801"/>
                      <a:pt x="611169" y="598783"/>
                      <a:pt x="613270" y="592643"/>
                    </a:cubicBezTo>
                    <a:cubicBezTo>
                      <a:pt x="615269" y="586462"/>
                      <a:pt x="616823" y="580146"/>
                      <a:pt x="617931" y="573749"/>
                    </a:cubicBezTo>
                    <a:cubicBezTo>
                      <a:pt x="618181" y="572147"/>
                      <a:pt x="618384" y="570537"/>
                      <a:pt x="618607" y="568928"/>
                    </a:cubicBezTo>
                    <a:cubicBezTo>
                      <a:pt x="618708" y="568123"/>
                      <a:pt x="618830" y="567319"/>
                      <a:pt x="618917" y="566514"/>
                    </a:cubicBezTo>
                    <a:lnTo>
                      <a:pt x="619120" y="564086"/>
                    </a:lnTo>
                    <a:lnTo>
                      <a:pt x="619316" y="561659"/>
                    </a:lnTo>
                    <a:lnTo>
                      <a:pt x="619411" y="560448"/>
                    </a:lnTo>
                    <a:lnTo>
                      <a:pt x="619451" y="559867"/>
                    </a:lnTo>
                    <a:lnTo>
                      <a:pt x="619465" y="559454"/>
                    </a:lnTo>
                    <a:lnTo>
                      <a:pt x="619553" y="556154"/>
                    </a:lnTo>
                    <a:cubicBezTo>
                      <a:pt x="619627" y="554619"/>
                      <a:pt x="619458" y="553044"/>
                      <a:pt x="619546" y="551536"/>
                    </a:cubicBezTo>
                    <a:cubicBezTo>
                      <a:pt x="620573" y="551042"/>
                      <a:pt x="621600" y="550575"/>
                      <a:pt x="622613" y="550068"/>
                    </a:cubicBezTo>
                    <a:cubicBezTo>
                      <a:pt x="623613" y="549541"/>
                      <a:pt x="624640" y="549054"/>
                      <a:pt x="625619" y="548486"/>
                    </a:cubicBezTo>
                    <a:lnTo>
                      <a:pt x="627470" y="547452"/>
                    </a:lnTo>
                    <a:cubicBezTo>
                      <a:pt x="628247" y="547032"/>
                      <a:pt x="628984" y="546545"/>
                      <a:pt x="629747" y="546099"/>
                    </a:cubicBezTo>
                    <a:lnTo>
                      <a:pt x="632010" y="544726"/>
                    </a:lnTo>
                    <a:lnTo>
                      <a:pt x="634233" y="543279"/>
                    </a:lnTo>
                    <a:cubicBezTo>
                      <a:pt x="640137" y="539398"/>
                      <a:pt x="645751" y="535063"/>
                      <a:pt x="650960" y="530269"/>
                    </a:cubicBezTo>
                    <a:cubicBezTo>
                      <a:pt x="656175" y="525481"/>
                      <a:pt x="661012" y="520288"/>
                      <a:pt x="665410" y="514729"/>
                    </a:cubicBezTo>
                    <a:cubicBezTo>
                      <a:pt x="669788" y="509157"/>
                      <a:pt x="673706" y="503214"/>
                      <a:pt x="677111" y="496985"/>
                    </a:cubicBezTo>
                    <a:cubicBezTo>
                      <a:pt x="683954" y="484550"/>
                      <a:pt x="688548" y="470863"/>
                      <a:pt x="690764" y="456818"/>
                    </a:cubicBezTo>
                    <a:lnTo>
                      <a:pt x="690805" y="456839"/>
                    </a:lnTo>
                    <a:cubicBezTo>
                      <a:pt x="691872" y="449813"/>
                      <a:pt x="692352" y="442692"/>
                      <a:pt x="692189" y="435592"/>
                    </a:cubicBezTo>
                    <a:cubicBezTo>
                      <a:pt x="692055" y="428492"/>
                      <a:pt x="691311" y="421392"/>
                      <a:pt x="689960" y="414413"/>
                    </a:cubicBezTo>
                    <a:cubicBezTo>
                      <a:pt x="687481" y="402140"/>
                      <a:pt x="683265" y="390198"/>
                      <a:pt x="677233" y="379243"/>
                    </a:cubicBezTo>
                    <a:cubicBezTo>
                      <a:pt x="674233" y="373759"/>
                      <a:pt x="670889" y="368464"/>
                      <a:pt x="667106" y="363494"/>
                    </a:cubicBezTo>
                    <a:cubicBezTo>
                      <a:pt x="666586" y="362764"/>
                      <a:pt x="666342" y="362480"/>
                      <a:pt x="665998" y="362047"/>
                    </a:cubicBezTo>
                    <a:lnTo>
                      <a:pt x="665018" y="360823"/>
                    </a:lnTo>
                    <a:cubicBezTo>
                      <a:pt x="664363" y="359985"/>
                      <a:pt x="663708" y="359248"/>
                      <a:pt x="663052" y="358497"/>
                    </a:cubicBezTo>
                    <a:lnTo>
                      <a:pt x="662066" y="357368"/>
                    </a:lnTo>
                    <a:lnTo>
                      <a:pt x="661944" y="357226"/>
                    </a:lnTo>
                    <a:cubicBezTo>
                      <a:pt x="661910" y="357185"/>
                      <a:pt x="661843" y="357138"/>
                      <a:pt x="661870" y="357070"/>
                    </a:cubicBezTo>
                    <a:lnTo>
                      <a:pt x="661999" y="356719"/>
                    </a:lnTo>
                    <a:lnTo>
                      <a:pt x="662255" y="356015"/>
                    </a:lnTo>
                    <a:cubicBezTo>
                      <a:pt x="662593" y="355075"/>
                      <a:pt x="662917" y="354129"/>
                      <a:pt x="663208" y="353175"/>
                    </a:cubicBezTo>
                    <a:cubicBezTo>
                      <a:pt x="663370" y="352661"/>
                      <a:pt x="663525" y="352141"/>
                      <a:pt x="663674" y="351620"/>
                    </a:cubicBezTo>
                    <a:lnTo>
                      <a:pt x="663897" y="350842"/>
                    </a:lnTo>
                    <a:lnTo>
                      <a:pt x="664174" y="349801"/>
                    </a:lnTo>
                    <a:cubicBezTo>
                      <a:pt x="664397" y="348983"/>
                      <a:pt x="664606" y="348158"/>
                      <a:pt x="664802" y="347326"/>
                    </a:cubicBezTo>
                    <a:cubicBezTo>
                      <a:pt x="665011" y="346501"/>
                      <a:pt x="665201" y="345669"/>
                      <a:pt x="665376" y="344837"/>
                    </a:cubicBezTo>
                    <a:cubicBezTo>
                      <a:pt x="666896" y="337866"/>
                      <a:pt x="667775" y="330752"/>
                      <a:pt x="667991" y="323632"/>
                    </a:cubicBezTo>
                    <a:cubicBezTo>
                      <a:pt x="668146" y="320068"/>
                      <a:pt x="667916" y="316511"/>
                      <a:pt x="667815" y="312947"/>
                    </a:cubicBezTo>
                    <a:cubicBezTo>
                      <a:pt x="667808" y="312055"/>
                      <a:pt x="667700" y="311169"/>
                      <a:pt x="667613" y="310283"/>
                    </a:cubicBezTo>
                    <a:lnTo>
                      <a:pt x="667342" y="307626"/>
                    </a:lnTo>
                    <a:cubicBezTo>
                      <a:pt x="667140" y="305861"/>
                      <a:pt x="667025" y="304075"/>
                      <a:pt x="666674" y="302324"/>
                    </a:cubicBezTo>
                    <a:lnTo>
                      <a:pt x="665761" y="297050"/>
                    </a:lnTo>
                    <a:cubicBezTo>
                      <a:pt x="665633" y="296164"/>
                      <a:pt x="665376" y="295305"/>
                      <a:pt x="665181" y="294439"/>
                    </a:cubicBezTo>
                    <a:lnTo>
                      <a:pt x="664545" y="291843"/>
                    </a:lnTo>
                    <a:lnTo>
                      <a:pt x="663910" y="289246"/>
                    </a:lnTo>
                    <a:cubicBezTo>
                      <a:pt x="663714" y="288374"/>
                      <a:pt x="663390" y="287535"/>
                      <a:pt x="663140" y="286683"/>
                    </a:cubicBezTo>
                    <a:lnTo>
                      <a:pt x="661526" y="281584"/>
                    </a:lnTo>
                    <a:cubicBezTo>
                      <a:pt x="660918" y="279907"/>
                      <a:pt x="660242" y="278257"/>
                      <a:pt x="659600" y="276594"/>
                    </a:cubicBezTo>
                    <a:lnTo>
                      <a:pt x="658621" y="274106"/>
                    </a:lnTo>
                    <a:lnTo>
                      <a:pt x="657486" y="271685"/>
                    </a:lnTo>
                    <a:cubicBezTo>
                      <a:pt x="656722" y="270075"/>
                      <a:pt x="655993" y="268446"/>
                      <a:pt x="655189" y="266857"/>
                    </a:cubicBezTo>
                    <a:lnTo>
                      <a:pt x="652608" y="262177"/>
                    </a:lnTo>
                    <a:cubicBezTo>
                      <a:pt x="652243" y="261541"/>
                      <a:pt x="651905" y="260886"/>
                      <a:pt x="651520" y="260257"/>
                    </a:cubicBezTo>
                    <a:lnTo>
                      <a:pt x="650331" y="258397"/>
                    </a:lnTo>
                    <a:lnTo>
                      <a:pt x="647953" y="254678"/>
                    </a:lnTo>
                    <a:cubicBezTo>
                      <a:pt x="647569" y="254049"/>
                      <a:pt x="647116" y="253468"/>
                      <a:pt x="646683" y="252872"/>
                    </a:cubicBezTo>
                    <a:lnTo>
                      <a:pt x="645380" y="251094"/>
                    </a:lnTo>
                    <a:cubicBezTo>
                      <a:pt x="644501" y="249918"/>
                      <a:pt x="643664" y="248707"/>
                      <a:pt x="642745" y="247557"/>
                    </a:cubicBezTo>
                    <a:lnTo>
                      <a:pt x="639914" y="244177"/>
                    </a:lnTo>
                    <a:cubicBezTo>
                      <a:pt x="638968" y="243047"/>
                      <a:pt x="638043" y="241911"/>
                      <a:pt x="637002" y="240869"/>
                    </a:cubicBezTo>
                    <a:cubicBezTo>
                      <a:pt x="634969" y="238753"/>
                      <a:pt x="633010" y="236555"/>
                      <a:pt x="630801" y="234614"/>
                    </a:cubicBezTo>
                    <a:lnTo>
                      <a:pt x="627565" y="231619"/>
                    </a:lnTo>
                    <a:cubicBezTo>
                      <a:pt x="626457" y="230665"/>
                      <a:pt x="625302" y="229753"/>
                      <a:pt x="624167" y="228819"/>
                    </a:cubicBezTo>
                    <a:lnTo>
                      <a:pt x="622458" y="227426"/>
                    </a:lnTo>
                    <a:cubicBezTo>
                      <a:pt x="621883" y="226960"/>
                      <a:pt x="621323" y="226486"/>
                      <a:pt x="620715" y="226074"/>
                    </a:cubicBezTo>
                    <a:lnTo>
                      <a:pt x="617803" y="223991"/>
                    </a:lnTo>
                    <a:lnTo>
                      <a:pt x="616661" y="223173"/>
                    </a:lnTo>
                    <a:cubicBezTo>
                      <a:pt x="616269" y="222909"/>
                      <a:pt x="615864" y="222673"/>
                      <a:pt x="615472" y="222422"/>
                    </a:cubicBezTo>
                    <a:lnTo>
                      <a:pt x="613094" y="220935"/>
                    </a:lnTo>
                    <a:lnTo>
                      <a:pt x="612500" y="220563"/>
                    </a:lnTo>
                    <a:cubicBezTo>
                      <a:pt x="612459" y="220522"/>
                      <a:pt x="612392" y="220509"/>
                      <a:pt x="612364" y="220455"/>
                    </a:cubicBezTo>
                    <a:cubicBezTo>
                      <a:pt x="612351" y="220394"/>
                      <a:pt x="612385" y="220339"/>
                      <a:pt x="612385" y="220279"/>
                    </a:cubicBezTo>
                    <a:lnTo>
                      <a:pt x="612446" y="219934"/>
                    </a:lnTo>
                    <a:lnTo>
                      <a:pt x="612682" y="218548"/>
                    </a:lnTo>
                    <a:cubicBezTo>
                      <a:pt x="612831" y="217628"/>
                      <a:pt x="612959" y="216702"/>
                      <a:pt x="613067" y="215768"/>
                    </a:cubicBezTo>
                    <a:cubicBezTo>
                      <a:pt x="613162" y="214991"/>
                      <a:pt x="613236" y="214207"/>
                      <a:pt x="613304" y="213422"/>
                    </a:cubicBezTo>
                    <a:cubicBezTo>
                      <a:pt x="613365" y="212753"/>
                      <a:pt x="613452" y="211305"/>
                      <a:pt x="613513" y="210102"/>
                    </a:cubicBezTo>
                    <a:cubicBezTo>
                      <a:pt x="613628" y="207620"/>
                      <a:pt x="613668" y="205132"/>
                      <a:pt x="613580" y="202643"/>
                    </a:cubicBezTo>
                    <a:cubicBezTo>
                      <a:pt x="613418" y="195482"/>
                      <a:pt x="612574" y="188328"/>
                      <a:pt x="611000" y="181336"/>
                    </a:cubicBezTo>
                    <a:cubicBezTo>
                      <a:pt x="609406" y="174344"/>
                      <a:pt x="607122" y="167521"/>
                      <a:pt x="604204" y="160982"/>
                    </a:cubicBezTo>
                    <a:cubicBezTo>
                      <a:pt x="601305" y="154436"/>
                      <a:pt x="597718" y="148208"/>
                      <a:pt x="593591" y="142379"/>
                    </a:cubicBezTo>
                    <a:cubicBezTo>
                      <a:pt x="589463" y="136557"/>
                      <a:pt x="584822" y="131093"/>
                      <a:pt x="579687" y="126150"/>
                    </a:cubicBezTo>
                    <a:cubicBezTo>
                      <a:pt x="571803" y="118502"/>
                      <a:pt x="562818" y="112037"/>
                      <a:pt x="553165" y="106857"/>
                    </a:cubicBezTo>
                    <a:cubicBezTo>
                      <a:pt x="551942" y="106235"/>
                      <a:pt x="550746" y="105566"/>
                      <a:pt x="549510" y="104978"/>
                    </a:cubicBezTo>
                    <a:lnTo>
                      <a:pt x="545794" y="103220"/>
                    </a:lnTo>
                    <a:lnTo>
                      <a:pt x="542018" y="101603"/>
                    </a:lnTo>
                    <a:cubicBezTo>
                      <a:pt x="540761" y="101083"/>
                      <a:pt x="539512" y="100630"/>
                      <a:pt x="538255" y="100143"/>
                    </a:cubicBezTo>
                    <a:lnTo>
                      <a:pt x="537316" y="99784"/>
                    </a:lnTo>
                    <a:lnTo>
                      <a:pt x="536667" y="99561"/>
                    </a:lnTo>
                    <a:lnTo>
                      <a:pt x="535431" y="99142"/>
                    </a:lnTo>
                    <a:cubicBezTo>
                      <a:pt x="534607" y="98851"/>
                      <a:pt x="533769" y="98601"/>
                      <a:pt x="532931" y="98358"/>
                    </a:cubicBezTo>
                    <a:lnTo>
                      <a:pt x="531675" y="97986"/>
                    </a:lnTo>
                    <a:cubicBezTo>
                      <a:pt x="531580" y="97945"/>
                      <a:pt x="531445" y="97959"/>
                      <a:pt x="531385" y="97864"/>
                    </a:cubicBezTo>
                    <a:lnTo>
                      <a:pt x="531276" y="97553"/>
                    </a:lnTo>
                    <a:lnTo>
                      <a:pt x="531067" y="96931"/>
                    </a:lnTo>
                    <a:cubicBezTo>
                      <a:pt x="530783" y="96106"/>
                      <a:pt x="530520" y="95274"/>
                      <a:pt x="530216" y="94456"/>
                    </a:cubicBezTo>
                    <a:lnTo>
                      <a:pt x="529669" y="92982"/>
                    </a:lnTo>
                    <a:lnTo>
                      <a:pt x="529392" y="92245"/>
                    </a:lnTo>
                    <a:lnTo>
                      <a:pt x="529256" y="91873"/>
                    </a:lnTo>
                    <a:lnTo>
                      <a:pt x="529047" y="91352"/>
                    </a:lnTo>
                    <a:cubicBezTo>
                      <a:pt x="528439" y="89858"/>
                      <a:pt x="527844" y="88363"/>
                      <a:pt x="527216" y="86882"/>
                    </a:cubicBezTo>
                    <a:cubicBezTo>
                      <a:pt x="526554" y="85408"/>
                      <a:pt x="525919" y="83927"/>
                      <a:pt x="525243" y="82466"/>
                    </a:cubicBezTo>
                    <a:cubicBezTo>
                      <a:pt x="524541" y="81013"/>
                      <a:pt x="523859" y="79552"/>
                      <a:pt x="523136" y="78112"/>
                    </a:cubicBezTo>
                    <a:cubicBezTo>
                      <a:pt x="519968" y="71836"/>
                      <a:pt x="516360" y="65764"/>
                      <a:pt x="512300" y="59982"/>
                    </a:cubicBezTo>
                    <a:cubicBezTo>
                      <a:pt x="508246" y="54201"/>
                      <a:pt x="503734" y="48703"/>
                      <a:pt x="498714" y="43652"/>
                    </a:cubicBezTo>
                    <a:cubicBezTo>
                      <a:pt x="488736" y="33536"/>
                      <a:pt x="476751" y="25063"/>
                      <a:pt x="463220" y="19782"/>
                    </a:cubicBezTo>
                    <a:lnTo>
                      <a:pt x="460680" y="18808"/>
                    </a:lnTo>
                    <a:lnTo>
                      <a:pt x="458099" y="17949"/>
                    </a:lnTo>
                    <a:lnTo>
                      <a:pt x="456809" y="17523"/>
                    </a:lnTo>
                    <a:lnTo>
                      <a:pt x="455498" y="17151"/>
                    </a:lnTo>
                    <a:lnTo>
                      <a:pt x="452870" y="16421"/>
                    </a:lnTo>
                    <a:cubicBezTo>
                      <a:pt x="449337" y="15569"/>
                      <a:pt x="445770" y="14818"/>
                      <a:pt x="442149" y="14412"/>
                    </a:cubicBezTo>
                    <a:cubicBezTo>
                      <a:pt x="438541" y="13932"/>
                      <a:pt x="434887" y="13777"/>
                      <a:pt x="431265" y="13750"/>
                    </a:cubicBezTo>
                    <a:close/>
                    <a:moveTo>
                      <a:pt x="431157" y="2"/>
                    </a:moveTo>
                    <a:cubicBezTo>
                      <a:pt x="432151" y="-11"/>
                      <a:pt x="433252" y="36"/>
                      <a:pt x="434292" y="56"/>
                    </a:cubicBezTo>
                    <a:cubicBezTo>
                      <a:pt x="435353" y="97"/>
                      <a:pt x="436406" y="90"/>
                      <a:pt x="437460" y="185"/>
                    </a:cubicBezTo>
                    <a:cubicBezTo>
                      <a:pt x="439568" y="340"/>
                      <a:pt x="441676" y="475"/>
                      <a:pt x="443770" y="773"/>
                    </a:cubicBezTo>
                    <a:cubicBezTo>
                      <a:pt x="447979" y="1246"/>
                      <a:pt x="452114" y="2112"/>
                      <a:pt x="456207" y="3106"/>
                    </a:cubicBezTo>
                    <a:lnTo>
                      <a:pt x="459248" y="3951"/>
                    </a:lnTo>
                    <a:lnTo>
                      <a:pt x="460761" y="4384"/>
                    </a:lnTo>
                    <a:lnTo>
                      <a:pt x="462254" y="4871"/>
                    </a:lnTo>
                    <a:lnTo>
                      <a:pt x="465233" y="5865"/>
                    </a:lnTo>
                    <a:lnTo>
                      <a:pt x="468158" y="6981"/>
                    </a:lnTo>
                    <a:cubicBezTo>
                      <a:pt x="475954" y="9990"/>
                      <a:pt x="483223" y="13986"/>
                      <a:pt x="489966" y="18544"/>
                    </a:cubicBezTo>
                    <a:cubicBezTo>
                      <a:pt x="490824" y="19098"/>
                      <a:pt x="491641" y="19700"/>
                      <a:pt x="492458" y="20295"/>
                    </a:cubicBezTo>
                    <a:lnTo>
                      <a:pt x="494917" y="22087"/>
                    </a:lnTo>
                    <a:cubicBezTo>
                      <a:pt x="496485" y="23338"/>
                      <a:pt x="498106" y="24556"/>
                      <a:pt x="499626" y="25867"/>
                    </a:cubicBezTo>
                    <a:cubicBezTo>
                      <a:pt x="501146" y="27173"/>
                      <a:pt x="502680" y="28471"/>
                      <a:pt x="504125" y="29844"/>
                    </a:cubicBezTo>
                    <a:cubicBezTo>
                      <a:pt x="504855" y="30520"/>
                      <a:pt x="505598" y="31189"/>
                      <a:pt x="506307" y="31886"/>
                    </a:cubicBezTo>
                    <a:lnTo>
                      <a:pt x="508415" y="33989"/>
                    </a:lnTo>
                    <a:cubicBezTo>
                      <a:pt x="514009" y="39628"/>
                      <a:pt x="519001" y="45714"/>
                      <a:pt x="523467" y="52078"/>
                    </a:cubicBezTo>
                    <a:cubicBezTo>
                      <a:pt x="527932" y="58447"/>
                      <a:pt x="531877" y="65095"/>
                      <a:pt x="535330" y="71931"/>
                    </a:cubicBezTo>
                    <a:cubicBezTo>
                      <a:pt x="536120" y="73500"/>
                      <a:pt x="536863" y="75089"/>
                      <a:pt x="537627" y="76671"/>
                    </a:cubicBezTo>
                    <a:cubicBezTo>
                      <a:pt x="538363" y="78267"/>
                      <a:pt x="539059" y="79870"/>
                      <a:pt x="539768" y="81472"/>
                    </a:cubicBezTo>
                    <a:cubicBezTo>
                      <a:pt x="540451" y="83082"/>
                      <a:pt x="541092" y="84705"/>
                      <a:pt x="541754" y="86321"/>
                    </a:cubicBezTo>
                    <a:lnTo>
                      <a:pt x="541977" y="86882"/>
                    </a:lnTo>
                    <a:lnTo>
                      <a:pt x="543079" y="87302"/>
                    </a:lnTo>
                    <a:cubicBezTo>
                      <a:pt x="544436" y="87829"/>
                      <a:pt x="545760" y="88302"/>
                      <a:pt x="547145" y="88877"/>
                    </a:cubicBezTo>
                    <a:lnTo>
                      <a:pt x="551348" y="90676"/>
                    </a:lnTo>
                    <a:lnTo>
                      <a:pt x="555482" y="92630"/>
                    </a:lnTo>
                    <a:cubicBezTo>
                      <a:pt x="556860" y="93293"/>
                      <a:pt x="558198" y="94030"/>
                      <a:pt x="559556" y="94726"/>
                    </a:cubicBezTo>
                    <a:cubicBezTo>
                      <a:pt x="570311" y="100501"/>
                      <a:pt x="580336" y="107710"/>
                      <a:pt x="589159" y="116263"/>
                    </a:cubicBezTo>
                    <a:cubicBezTo>
                      <a:pt x="594901" y="121795"/>
                      <a:pt x="600103" y="127908"/>
                      <a:pt x="604738" y="134447"/>
                    </a:cubicBezTo>
                    <a:cubicBezTo>
                      <a:pt x="609365" y="140986"/>
                      <a:pt x="613405" y="147992"/>
                      <a:pt x="616675" y="155362"/>
                    </a:cubicBezTo>
                    <a:cubicBezTo>
                      <a:pt x="619965" y="162719"/>
                      <a:pt x="622539" y="170422"/>
                      <a:pt x="624336" y="178313"/>
                    </a:cubicBezTo>
                    <a:cubicBezTo>
                      <a:pt x="626113" y="186204"/>
                      <a:pt x="627072" y="194278"/>
                      <a:pt x="627247" y="202346"/>
                    </a:cubicBezTo>
                    <a:cubicBezTo>
                      <a:pt x="627342" y="205145"/>
                      <a:pt x="627295" y="207952"/>
                      <a:pt x="627166" y="210751"/>
                    </a:cubicBezTo>
                    <a:lnTo>
                      <a:pt x="627045" y="212854"/>
                    </a:lnTo>
                    <a:lnTo>
                      <a:pt x="627004" y="213381"/>
                    </a:lnTo>
                    <a:lnTo>
                      <a:pt x="627004" y="213510"/>
                    </a:lnTo>
                    <a:cubicBezTo>
                      <a:pt x="627004" y="213544"/>
                      <a:pt x="627004" y="213544"/>
                      <a:pt x="627004" y="213544"/>
                    </a:cubicBezTo>
                    <a:lnTo>
                      <a:pt x="627004" y="213577"/>
                    </a:lnTo>
                    <a:cubicBezTo>
                      <a:pt x="627004" y="213618"/>
                      <a:pt x="626997" y="213672"/>
                      <a:pt x="626991" y="213713"/>
                    </a:cubicBezTo>
                    <a:lnTo>
                      <a:pt x="627119" y="213794"/>
                    </a:lnTo>
                    <a:lnTo>
                      <a:pt x="628916" y="215086"/>
                    </a:lnTo>
                    <a:cubicBezTo>
                      <a:pt x="629591" y="215552"/>
                      <a:pt x="630220" y="216073"/>
                      <a:pt x="630855" y="216587"/>
                    </a:cubicBezTo>
                    <a:lnTo>
                      <a:pt x="632760" y="218135"/>
                    </a:lnTo>
                    <a:cubicBezTo>
                      <a:pt x="634023" y="219177"/>
                      <a:pt x="635307" y="220191"/>
                      <a:pt x="636543" y="221259"/>
                    </a:cubicBezTo>
                    <a:lnTo>
                      <a:pt x="640151" y="224586"/>
                    </a:lnTo>
                    <a:cubicBezTo>
                      <a:pt x="642603" y="226757"/>
                      <a:pt x="644798" y="229198"/>
                      <a:pt x="647062" y="231558"/>
                    </a:cubicBezTo>
                    <a:cubicBezTo>
                      <a:pt x="648217" y="232721"/>
                      <a:pt x="649257" y="233985"/>
                      <a:pt x="650311" y="235244"/>
                    </a:cubicBezTo>
                    <a:lnTo>
                      <a:pt x="653459" y="239017"/>
                    </a:lnTo>
                    <a:cubicBezTo>
                      <a:pt x="654479" y="240301"/>
                      <a:pt x="655425" y="241647"/>
                      <a:pt x="656405" y="242959"/>
                    </a:cubicBezTo>
                    <a:lnTo>
                      <a:pt x="657857" y="244947"/>
                    </a:lnTo>
                    <a:cubicBezTo>
                      <a:pt x="658337" y="245610"/>
                      <a:pt x="658837" y="246259"/>
                      <a:pt x="659269" y="246963"/>
                    </a:cubicBezTo>
                    <a:lnTo>
                      <a:pt x="661931" y="251108"/>
                    </a:lnTo>
                    <a:lnTo>
                      <a:pt x="663255" y="253184"/>
                    </a:lnTo>
                    <a:cubicBezTo>
                      <a:pt x="663688" y="253880"/>
                      <a:pt x="664066" y="254610"/>
                      <a:pt x="664471" y="255327"/>
                    </a:cubicBezTo>
                    <a:lnTo>
                      <a:pt x="667349" y="260554"/>
                    </a:lnTo>
                    <a:cubicBezTo>
                      <a:pt x="668248" y="262333"/>
                      <a:pt x="669072" y="264152"/>
                      <a:pt x="669923" y="265951"/>
                    </a:cubicBezTo>
                    <a:lnTo>
                      <a:pt x="671186" y="268662"/>
                    </a:lnTo>
                    <a:lnTo>
                      <a:pt x="672287" y="271441"/>
                    </a:lnTo>
                    <a:cubicBezTo>
                      <a:pt x="673003" y="273294"/>
                      <a:pt x="673753" y="275147"/>
                      <a:pt x="674436" y="277020"/>
                    </a:cubicBezTo>
                    <a:lnTo>
                      <a:pt x="676246" y="282727"/>
                    </a:lnTo>
                    <a:cubicBezTo>
                      <a:pt x="676530" y="283681"/>
                      <a:pt x="676881" y="284621"/>
                      <a:pt x="677104" y="285595"/>
                    </a:cubicBezTo>
                    <a:lnTo>
                      <a:pt x="677820" y="288502"/>
                    </a:lnTo>
                    <a:lnTo>
                      <a:pt x="678530" y="291410"/>
                    </a:lnTo>
                    <a:cubicBezTo>
                      <a:pt x="678753" y="292384"/>
                      <a:pt x="679030" y="293344"/>
                      <a:pt x="679178" y="294331"/>
                    </a:cubicBezTo>
                    <a:lnTo>
                      <a:pt x="680205" y="300228"/>
                    </a:lnTo>
                    <a:cubicBezTo>
                      <a:pt x="680590" y="302189"/>
                      <a:pt x="680732" y="304177"/>
                      <a:pt x="680955" y="306158"/>
                    </a:cubicBezTo>
                    <a:lnTo>
                      <a:pt x="681259" y="309133"/>
                    </a:lnTo>
                    <a:cubicBezTo>
                      <a:pt x="681360" y="310127"/>
                      <a:pt x="681475" y="311122"/>
                      <a:pt x="681488" y="312116"/>
                    </a:cubicBezTo>
                    <a:cubicBezTo>
                      <a:pt x="681617" y="316092"/>
                      <a:pt x="681853" y="320074"/>
                      <a:pt x="681684" y="324051"/>
                    </a:cubicBezTo>
                    <a:cubicBezTo>
                      <a:pt x="681441" y="332010"/>
                      <a:pt x="680462" y="339969"/>
                      <a:pt x="678759" y="347765"/>
                    </a:cubicBezTo>
                    <a:cubicBezTo>
                      <a:pt x="678563" y="348699"/>
                      <a:pt x="678347" y="349625"/>
                      <a:pt x="678117" y="350551"/>
                    </a:cubicBezTo>
                    <a:cubicBezTo>
                      <a:pt x="677901" y="351478"/>
                      <a:pt x="677665" y="352404"/>
                      <a:pt x="677415" y="353324"/>
                    </a:cubicBezTo>
                    <a:lnTo>
                      <a:pt x="677233" y="354014"/>
                    </a:lnTo>
                    <a:lnTo>
                      <a:pt x="677205" y="354109"/>
                    </a:lnTo>
                    <a:lnTo>
                      <a:pt x="677307" y="354230"/>
                    </a:lnTo>
                    <a:lnTo>
                      <a:pt x="677442" y="354392"/>
                    </a:lnTo>
                    <a:cubicBezTo>
                      <a:pt x="677543" y="354528"/>
                      <a:pt x="677320" y="354217"/>
                      <a:pt x="678036" y="355197"/>
                    </a:cubicBezTo>
                    <a:cubicBezTo>
                      <a:pt x="682218" y="360695"/>
                      <a:pt x="685927" y="366571"/>
                      <a:pt x="689258" y="372650"/>
                    </a:cubicBezTo>
                    <a:cubicBezTo>
                      <a:pt x="695946" y="384809"/>
                      <a:pt x="700648" y="398089"/>
                      <a:pt x="703397" y="411749"/>
                    </a:cubicBezTo>
                    <a:cubicBezTo>
                      <a:pt x="704911" y="419512"/>
                      <a:pt x="705735" y="427410"/>
                      <a:pt x="705883" y="435301"/>
                    </a:cubicBezTo>
                    <a:lnTo>
                      <a:pt x="705836" y="435369"/>
                    </a:lnTo>
                    <a:cubicBezTo>
                      <a:pt x="706012" y="443254"/>
                      <a:pt x="705485" y="451165"/>
                      <a:pt x="704296" y="458989"/>
                    </a:cubicBezTo>
                    <a:cubicBezTo>
                      <a:pt x="701837" y="474617"/>
                      <a:pt x="696716" y="489851"/>
                      <a:pt x="689122" y="503653"/>
                    </a:cubicBezTo>
                    <a:cubicBezTo>
                      <a:pt x="685339" y="510564"/>
                      <a:pt x="681002" y="517150"/>
                      <a:pt x="676152" y="523317"/>
                    </a:cubicBezTo>
                    <a:cubicBezTo>
                      <a:pt x="671287" y="529471"/>
                      <a:pt x="665930" y="535212"/>
                      <a:pt x="660174" y="540493"/>
                    </a:cubicBezTo>
                    <a:cubicBezTo>
                      <a:pt x="654425" y="545781"/>
                      <a:pt x="648230" y="550562"/>
                      <a:pt x="641718" y="554843"/>
                    </a:cubicBezTo>
                    <a:lnTo>
                      <a:pt x="639272" y="556438"/>
                    </a:lnTo>
                    <a:lnTo>
                      <a:pt x="636780" y="557953"/>
                    </a:lnTo>
                    <a:cubicBezTo>
                      <a:pt x="635942" y="558446"/>
                      <a:pt x="635118" y="558974"/>
                      <a:pt x="634267" y="559441"/>
                    </a:cubicBezTo>
                    <a:lnTo>
                      <a:pt x="633631" y="559799"/>
                    </a:lnTo>
                    <a:lnTo>
                      <a:pt x="633314" y="559975"/>
                    </a:lnTo>
                    <a:lnTo>
                      <a:pt x="633233" y="560022"/>
                    </a:lnTo>
                    <a:cubicBezTo>
                      <a:pt x="633206" y="560043"/>
                      <a:pt x="633213" y="560043"/>
                      <a:pt x="633213" y="560043"/>
                    </a:cubicBezTo>
                    <a:lnTo>
                      <a:pt x="633206" y="560043"/>
                    </a:lnTo>
                    <a:cubicBezTo>
                      <a:pt x="633192" y="560056"/>
                      <a:pt x="633138" y="560070"/>
                      <a:pt x="633138" y="560070"/>
                    </a:cubicBezTo>
                    <a:lnTo>
                      <a:pt x="633125" y="560651"/>
                    </a:lnTo>
                    <a:lnTo>
                      <a:pt x="632753" y="565344"/>
                    </a:lnTo>
                    <a:lnTo>
                      <a:pt x="632530" y="568035"/>
                    </a:lnTo>
                    <a:cubicBezTo>
                      <a:pt x="632436" y="568928"/>
                      <a:pt x="632300" y="569820"/>
                      <a:pt x="632186" y="570713"/>
                    </a:cubicBezTo>
                    <a:cubicBezTo>
                      <a:pt x="631942" y="572498"/>
                      <a:pt x="631713" y="574283"/>
                      <a:pt x="631436" y="576062"/>
                    </a:cubicBezTo>
                    <a:cubicBezTo>
                      <a:pt x="630213" y="583162"/>
                      <a:pt x="628490" y="590168"/>
                      <a:pt x="626268" y="597018"/>
                    </a:cubicBezTo>
                    <a:cubicBezTo>
                      <a:pt x="623951" y="603827"/>
                      <a:pt x="621228" y="610495"/>
                      <a:pt x="617972" y="616885"/>
                    </a:cubicBezTo>
                    <a:cubicBezTo>
                      <a:pt x="617175" y="618495"/>
                      <a:pt x="616276" y="620043"/>
                      <a:pt x="615425" y="621618"/>
                    </a:cubicBezTo>
                    <a:lnTo>
                      <a:pt x="614128" y="623972"/>
                    </a:lnTo>
                    <a:lnTo>
                      <a:pt x="612729" y="626257"/>
                    </a:lnTo>
                    <a:cubicBezTo>
                      <a:pt x="611783" y="627772"/>
                      <a:pt x="610885" y="629321"/>
                      <a:pt x="609885" y="630801"/>
                    </a:cubicBezTo>
                    <a:lnTo>
                      <a:pt x="606859" y="635217"/>
                    </a:lnTo>
                    <a:cubicBezTo>
                      <a:pt x="602312" y="641553"/>
                      <a:pt x="597299" y="647531"/>
                      <a:pt x="591895" y="653103"/>
                    </a:cubicBezTo>
                    <a:cubicBezTo>
                      <a:pt x="586463" y="658641"/>
                      <a:pt x="580593" y="663726"/>
                      <a:pt x="574438" y="668399"/>
                    </a:cubicBezTo>
                    <a:cubicBezTo>
                      <a:pt x="568298" y="673098"/>
                      <a:pt x="561738" y="677196"/>
                      <a:pt x="554982" y="680902"/>
                    </a:cubicBezTo>
                    <a:lnTo>
                      <a:pt x="552435" y="682268"/>
                    </a:lnTo>
                    <a:cubicBezTo>
                      <a:pt x="551584" y="682721"/>
                      <a:pt x="550733" y="683174"/>
                      <a:pt x="549861" y="683580"/>
                    </a:cubicBezTo>
                    <a:lnTo>
                      <a:pt x="544653" y="686068"/>
                    </a:lnTo>
                    <a:cubicBezTo>
                      <a:pt x="542903" y="686853"/>
                      <a:pt x="541119" y="687583"/>
                      <a:pt x="539349" y="688334"/>
                    </a:cubicBezTo>
                    <a:cubicBezTo>
                      <a:pt x="537586" y="689111"/>
                      <a:pt x="535776" y="689761"/>
                      <a:pt x="533972" y="690423"/>
                    </a:cubicBezTo>
                    <a:cubicBezTo>
                      <a:pt x="530384" y="691823"/>
                      <a:pt x="526696" y="692905"/>
                      <a:pt x="523035" y="694068"/>
                    </a:cubicBezTo>
                    <a:cubicBezTo>
                      <a:pt x="519325" y="695048"/>
                      <a:pt x="515630" y="696110"/>
                      <a:pt x="511867" y="696847"/>
                    </a:cubicBezTo>
                    <a:cubicBezTo>
                      <a:pt x="508125" y="697726"/>
                      <a:pt x="504328" y="698274"/>
                      <a:pt x="500552" y="698910"/>
                    </a:cubicBezTo>
                    <a:cubicBezTo>
                      <a:pt x="496748" y="699349"/>
                      <a:pt x="492958" y="699897"/>
                      <a:pt x="489135" y="700100"/>
                    </a:cubicBezTo>
                    <a:lnTo>
                      <a:pt x="486270" y="700303"/>
                    </a:lnTo>
                    <a:lnTo>
                      <a:pt x="484838" y="700397"/>
                    </a:lnTo>
                    <a:lnTo>
                      <a:pt x="483406" y="700438"/>
                    </a:lnTo>
                    <a:lnTo>
                      <a:pt x="477677" y="700573"/>
                    </a:lnTo>
                    <a:cubicBezTo>
                      <a:pt x="475779" y="700600"/>
                      <a:pt x="473961" y="700539"/>
                      <a:pt x="472103" y="700526"/>
                    </a:cubicBezTo>
                    <a:cubicBezTo>
                      <a:pt x="470252" y="700499"/>
                      <a:pt x="468395" y="700397"/>
                      <a:pt x="466544" y="700337"/>
                    </a:cubicBezTo>
                    <a:cubicBezTo>
                      <a:pt x="459126" y="699985"/>
                      <a:pt x="451695" y="699248"/>
                      <a:pt x="444277" y="698071"/>
                    </a:cubicBezTo>
                    <a:cubicBezTo>
                      <a:pt x="429455" y="695731"/>
                      <a:pt x="414673" y="691600"/>
                      <a:pt x="400547" y="685250"/>
                    </a:cubicBezTo>
                    <a:cubicBezTo>
                      <a:pt x="393494" y="682079"/>
                      <a:pt x="386611" y="678346"/>
                      <a:pt x="380030" y="674025"/>
                    </a:cubicBezTo>
                    <a:cubicBezTo>
                      <a:pt x="373444" y="669718"/>
                      <a:pt x="367208" y="664754"/>
                      <a:pt x="361426" y="659263"/>
                    </a:cubicBezTo>
                    <a:cubicBezTo>
                      <a:pt x="360676" y="658546"/>
                      <a:pt x="359919" y="657836"/>
                      <a:pt x="359183" y="657106"/>
                    </a:cubicBezTo>
                    <a:lnTo>
                      <a:pt x="357014" y="654868"/>
                    </a:lnTo>
                    <a:cubicBezTo>
                      <a:pt x="355595" y="653441"/>
                      <a:pt x="354278" y="651899"/>
                      <a:pt x="352933" y="650391"/>
                    </a:cubicBezTo>
                    <a:lnTo>
                      <a:pt x="350285" y="653373"/>
                    </a:lnTo>
                    <a:lnTo>
                      <a:pt x="347211" y="656572"/>
                    </a:lnTo>
                    <a:cubicBezTo>
                      <a:pt x="346191" y="657647"/>
                      <a:pt x="345097" y="658634"/>
                      <a:pt x="344036" y="659662"/>
                    </a:cubicBezTo>
                    <a:cubicBezTo>
                      <a:pt x="342982" y="660697"/>
                      <a:pt x="341874" y="661671"/>
                      <a:pt x="340767" y="662638"/>
                    </a:cubicBezTo>
                    <a:cubicBezTo>
                      <a:pt x="334788" y="667892"/>
                      <a:pt x="328390" y="672591"/>
                      <a:pt x="321689" y="676669"/>
                    </a:cubicBezTo>
                    <a:cubicBezTo>
                      <a:pt x="314987" y="680740"/>
                      <a:pt x="308008" y="684229"/>
                      <a:pt x="300881" y="687171"/>
                    </a:cubicBezTo>
                    <a:cubicBezTo>
                      <a:pt x="286619" y="693054"/>
                      <a:pt x="271784" y="696766"/>
                      <a:pt x="256949" y="698761"/>
                    </a:cubicBezTo>
                    <a:cubicBezTo>
                      <a:pt x="249524" y="699762"/>
                      <a:pt x="242093" y="700330"/>
                      <a:pt x="234689" y="700519"/>
                    </a:cubicBezTo>
                    <a:lnTo>
                      <a:pt x="229142" y="700593"/>
                    </a:lnTo>
                    <a:lnTo>
                      <a:pt x="223420" y="700472"/>
                    </a:lnTo>
                    <a:cubicBezTo>
                      <a:pt x="222468" y="700438"/>
                      <a:pt x="221508" y="700438"/>
                      <a:pt x="220556" y="700377"/>
                    </a:cubicBezTo>
                    <a:lnTo>
                      <a:pt x="217691" y="700181"/>
                    </a:lnTo>
                    <a:lnTo>
                      <a:pt x="214827" y="699978"/>
                    </a:lnTo>
                    <a:cubicBezTo>
                      <a:pt x="213874" y="699917"/>
                      <a:pt x="212922" y="699850"/>
                      <a:pt x="211969" y="699721"/>
                    </a:cubicBezTo>
                    <a:lnTo>
                      <a:pt x="206268" y="699045"/>
                    </a:lnTo>
                    <a:cubicBezTo>
                      <a:pt x="204369" y="698815"/>
                      <a:pt x="202484" y="698443"/>
                      <a:pt x="200593" y="698146"/>
                    </a:cubicBezTo>
                    <a:lnTo>
                      <a:pt x="197756" y="697666"/>
                    </a:lnTo>
                    <a:lnTo>
                      <a:pt x="194945" y="697064"/>
                    </a:lnTo>
                    <a:cubicBezTo>
                      <a:pt x="193074" y="696644"/>
                      <a:pt x="191189" y="696293"/>
                      <a:pt x="189331" y="695806"/>
                    </a:cubicBezTo>
                    <a:cubicBezTo>
                      <a:pt x="181873" y="693980"/>
                      <a:pt x="174563" y="691553"/>
                      <a:pt x="167416" y="688719"/>
                    </a:cubicBezTo>
                    <a:cubicBezTo>
                      <a:pt x="153168" y="682931"/>
                      <a:pt x="139670" y="675147"/>
                      <a:pt x="127625" y="665430"/>
                    </a:cubicBezTo>
                    <a:lnTo>
                      <a:pt x="125368" y="663605"/>
                    </a:lnTo>
                    <a:lnTo>
                      <a:pt x="124247" y="662685"/>
                    </a:lnTo>
                    <a:lnTo>
                      <a:pt x="123159" y="661725"/>
                    </a:lnTo>
                    <a:lnTo>
                      <a:pt x="118822" y="657857"/>
                    </a:lnTo>
                    <a:lnTo>
                      <a:pt x="114667" y="653786"/>
                    </a:lnTo>
                    <a:lnTo>
                      <a:pt x="113634" y="652765"/>
                    </a:lnTo>
                    <a:lnTo>
                      <a:pt x="112641" y="651696"/>
                    </a:lnTo>
                    <a:lnTo>
                      <a:pt x="110661" y="649560"/>
                    </a:lnTo>
                    <a:lnTo>
                      <a:pt x="108689" y="647416"/>
                    </a:lnTo>
                    <a:lnTo>
                      <a:pt x="106804" y="645184"/>
                    </a:lnTo>
                    <a:lnTo>
                      <a:pt x="104926" y="642953"/>
                    </a:lnTo>
                    <a:lnTo>
                      <a:pt x="103993" y="641831"/>
                    </a:lnTo>
                    <a:lnTo>
                      <a:pt x="103109" y="640668"/>
                    </a:lnTo>
                    <a:lnTo>
                      <a:pt x="99575" y="636008"/>
                    </a:lnTo>
                    <a:lnTo>
                      <a:pt x="96258" y="631180"/>
                    </a:lnTo>
                    <a:cubicBezTo>
                      <a:pt x="92590" y="625540"/>
                      <a:pt x="89145" y="619712"/>
                      <a:pt x="86294" y="613571"/>
                    </a:cubicBezTo>
                    <a:lnTo>
                      <a:pt x="85193" y="611286"/>
                    </a:lnTo>
                    <a:cubicBezTo>
                      <a:pt x="84835" y="610522"/>
                      <a:pt x="84524" y="609731"/>
                      <a:pt x="84186" y="608953"/>
                    </a:cubicBezTo>
                    <a:lnTo>
                      <a:pt x="82213" y="604274"/>
                    </a:lnTo>
                    <a:lnTo>
                      <a:pt x="80477" y="599493"/>
                    </a:lnTo>
                    <a:cubicBezTo>
                      <a:pt x="80193" y="598695"/>
                      <a:pt x="79889" y="597904"/>
                      <a:pt x="79626" y="597099"/>
                    </a:cubicBezTo>
                    <a:lnTo>
                      <a:pt x="78883" y="594664"/>
                    </a:lnTo>
                    <a:cubicBezTo>
                      <a:pt x="76789" y="588207"/>
                      <a:pt x="75377" y="581539"/>
                      <a:pt x="74248" y="574845"/>
                    </a:cubicBezTo>
                    <a:cubicBezTo>
                      <a:pt x="73789" y="571477"/>
                      <a:pt x="73269" y="568117"/>
                      <a:pt x="73059" y="564729"/>
                    </a:cubicBezTo>
                    <a:lnTo>
                      <a:pt x="72857" y="562193"/>
                    </a:lnTo>
                    <a:lnTo>
                      <a:pt x="72755" y="560922"/>
                    </a:lnTo>
                    <a:lnTo>
                      <a:pt x="72735" y="560678"/>
                    </a:lnTo>
                    <a:lnTo>
                      <a:pt x="72735" y="560610"/>
                    </a:lnTo>
                    <a:lnTo>
                      <a:pt x="72722" y="560056"/>
                    </a:lnTo>
                    <a:lnTo>
                      <a:pt x="72708" y="560056"/>
                    </a:lnTo>
                    <a:cubicBezTo>
                      <a:pt x="72694" y="560049"/>
                      <a:pt x="72681" y="560043"/>
                      <a:pt x="72668" y="560036"/>
                    </a:cubicBezTo>
                    <a:cubicBezTo>
                      <a:pt x="72620" y="560009"/>
                      <a:pt x="72742" y="560070"/>
                      <a:pt x="72438" y="559900"/>
                    </a:cubicBezTo>
                    <a:cubicBezTo>
                      <a:pt x="71587" y="559434"/>
                      <a:pt x="70742" y="558954"/>
                      <a:pt x="69911" y="558440"/>
                    </a:cubicBezTo>
                    <a:cubicBezTo>
                      <a:pt x="68249" y="557432"/>
                      <a:pt x="66574" y="556438"/>
                      <a:pt x="64953" y="555356"/>
                    </a:cubicBezTo>
                    <a:lnTo>
                      <a:pt x="62507" y="553760"/>
                    </a:lnTo>
                    <a:lnTo>
                      <a:pt x="60116" y="552083"/>
                    </a:lnTo>
                    <a:cubicBezTo>
                      <a:pt x="53751" y="547587"/>
                      <a:pt x="47712" y="542603"/>
                      <a:pt x="42138" y="537119"/>
                    </a:cubicBezTo>
                    <a:cubicBezTo>
                      <a:pt x="36558" y="531648"/>
                      <a:pt x="31404" y="525718"/>
                      <a:pt x="26749" y="519395"/>
                    </a:cubicBezTo>
                    <a:cubicBezTo>
                      <a:pt x="22108" y="513066"/>
                      <a:pt x="18007" y="506324"/>
                      <a:pt x="14467" y="499278"/>
                    </a:cubicBezTo>
                    <a:cubicBezTo>
                      <a:pt x="7361" y="485199"/>
                      <a:pt x="2800" y="469782"/>
                      <a:pt x="915" y="454080"/>
                    </a:cubicBezTo>
                    <a:cubicBezTo>
                      <a:pt x="-17" y="446222"/>
                      <a:pt x="-206" y="438310"/>
                      <a:pt x="206" y="430426"/>
                    </a:cubicBezTo>
                    <a:cubicBezTo>
                      <a:pt x="618" y="422534"/>
                      <a:pt x="1767" y="414670"/>
                      <a:pt x="3577" y="406968"/>
                    </a:cubicBezTo>
                    <a:cubicBezTo>
                      <a:pt x="3841" y="405656"/>
                      <a:pt x="4212" y="404372"/>
                      <a:pt x="4557" y="403080"/>
                    </a:cubicBezTo>
                    <a:cubicBezTo>
                      <a:pt x="4908" y="401788"/>
                      <a:pt x="5246" y="400497"/>
                      <a:pt x="5617" y="399212"/>
                    </a:cubicBezTo>
                    <a:lnTo>
                      <a:pt x="6840" y="395391"/>
                    </a:lnTo>
                    <a:lnTo>
                      <a:pt x="7455" y="393484"/>
                    </a:lnTo>
                    <a:cubicBezTo>
                      <a:pt x="7671" y="392856"/>
                      <a:pt x="7915" y="392233"/>
                      <a:pt x="8144" y="391605"/>
                    </a:cubicBezTo>
                    <a:lnTo>
                      <a:pt x="9549" y="387851"/>
                    </a:lnTo>
                    <a:cubicBezTo>
                      <a:pt x="10029" y="386607"/>
                      <a:pt x="10583" y="385390"/>
                      <a:pt x="11096" y="384159"/>
                    </a:cubicBezTo>
                    <a:cubicBezTo>
                      <a:pt x="12103" y="381691"/>
                      <a:pt x="13292" y="379304"/>
                      <a:pt x="14454" y="376904"/>
                    </a:cubicBezTo>
                    <a:cubicBezTo>
                      <a:pt x="15015" y="375693"/>
                      <a:pt x="15684" y="374537"/>
                      <a:pt x="16305" y="373360"/>
                    </a:cubicBezTo>
                    <a:cubicBezTo>
                      <a:pt x="16940" y="372190"/>
                      <a:pt x="17555" y="371007"/>
                      <a:pt x="18224" y="369857"/>
                    </a:cubicBezTo>
                    <a:lnTo>
                      <a:pt x="20271" y="366436"/>
                    </a:lnTo>
                    <a:cubicBezTo>
                      <a:pt x="20615" y="365868"/>
                      <a:pt x="20946" y="365293"/>
                      <a:pt x="21304" y="364732"/>
                    </a:cubicBezTo>
                    <a:lnTo>
                      <a:pt x="22399" y="363068"/>
                    </a:lnTo>
                    <a:lnTo>
                      <a:pt x="24601" y="359748"/>
                    </a:lnTo>
                    <a:lnTo>
                      <a:pt x="26938" y="356523"/>
                    </a:lnTo>
                    <a:lnTo>
                      <a:pt x="28114" y="354913"/>
                    </a:lnTo>
                    <a:lnTo>
                      <a:pt x="28384" y="354548"/>
                    </a:lnTo>
                    <a:lnTo>
                      <a:pt x="28411" y="354514"/>
                    </a:lnTo>
                    <a:lnTo>
                      <a:pt x="28472" y="354440"/>
                    </a:lnTo>
                    <a:lnTo>
                      <a:pt x="28702" y="354149"/>
                    </a:lnTo>
                    <a:cubicBezTo>
                      <a:pt x="28377" y="352939"/>
                      <a:pt x="28053" y="351728"/>
                      <a:pt x="27769" y="350504"/>
                    </a:cubicBezTo>
                    <a:cubicBezTo>
                      <a:pt x="27154" y="347989"/>
                      <a:pt x="26634" y="345453"/>
                      <a:pt x="26175" y="342910"/>
                    </a:cubicBezTo>
                    <a:cubicBezTo>
                      <a:pt x="24783" y="335053"/>
                      <a:pt x="24087" y="327067"/>
                      <a:pt x="24182" y="319114"/>
                    </a:cubicBezTo>
                    <a:cubicBezTo>
                      <a:pt x="24337" y="315131"/>
                      <a:pt x="24337" y="311148"/>
                      <a:pt x="24851" y="307186"/>
                    </a:cubicBezTo>
                    <a:lnTo>
                      <a:pt x="25162" y="304211"/>
                    </a:lnTo>
                    <a:cubicBezTo>
                      <a:pt x="25276" y="303217"/>
                      <a:pt x="25344" y="302222"/>
                      <a:pt x="25533" y="301242"/>
                    </a:cubicBezTo>
                    <a:lnTo>
                      <a:pt x="26553" y="295339"/>
                    </a:lnTo>
                    <a:cubicBezTo>
                      <a:pt x="26851" y="293364"/>
                      <a:pt x="27391" y="291437"/>
                      <a:pt x="27844" y="289496"/>
                    </a:cubicBezTo>
                    <a:lnTo>
                      <a:pt x="28560" y="286589"/>
                    </a:lnTo>
                    <a:lnTo>
                      <a:pt x="28918" y="285135"/>
                    </a:lnTo>
                    <a:cubicBezTo>
                      <a:pt x="29053" y="284648"/>
                      <a:pt x="29215" y="284181"/>
                      <a:pt x="29357" y="283701"/>
                    </a:cubicBezTo>
                    <a:lnTo>
                      <a:pt x="31161" y="277994"/>
                    </a:lnTo>
                    <a:cubicBezTo>
                      <a:pt x="31316" y="277520"/>
                      <a:pt x="31458" y="277040"/>
                      <a:pt x="31627" y="276574"/>
                    </a:cubicBezTo>
                    <a:lnTo>
                      <a:pt x="32167" y="275181"/>
                    </a:lnTo>
                    <a:lnTo>
                      <a:pt x="33255" y="272395"/>
                    </a:lnTo>
                    <a:cubicBezTo>
                      <a:pt x="34620" y="268642"/>
                      <a:pt x="36416" y="265085"/>
                      <a:pt x="38105" y="261474"/>
                    </a:cubicBezTo>
                    <a:cubicBezTo>
                      <a:pt x="38997" y="259696"/>
                      <a:pt x="39997" y="257971"/>
                      <a:pt x="40950" y="256227"/>
                    </a:cubicBezTo>
                    <a:lnTo>
                      <a:pt x="42402" y="253617"/>
                    </a:lnTo>
                    <a:cubicBezTo>
                      <a:pt x="42915" y="252764"/>
                      <a:pt x="43456" y="251933"/>
                      <a:pt x="43990" y="251094"/>
                    </a:cubicBezTo>
                    <a:lnTo>
                      <a:pt x="45922" y="248078"/>
                    </a:lnTo>
                    <a:lnTo>
                      <a:pt x="46895" y="246577"/>
                    </a:lnTo>
                    <a:cubicBezTo>
                      <a:pt x="47212" y="246077"/>
                      <a:pt x="47584" y="245610"/>
                      <a:pt x="47928" y="245123"/>
                    </a:cubicBezTo>
                    <a:cubicBezTo>
                      <a:pt x="49334" y="243196"/>
                      <a:pt x="50739" y="241275"/>
                      <a:pt x="52171" y="239368"/>
                    </a:cubicBezTo>
                    <a:lnTo>
                      <a:pt x="56751" y="233891"/>
                    </a:lnTo>
                    <a:cubicBezTo>
                      <a:pt x="57494" y="232964"/>
                      <a:pt x="58339" y="232119"/>
                      <a:pt x="59149" y="231254"/>
                    </a:cubicBezTo>
                    <a:lnTo>
                      <a:pt x="61609" y="228671"/>
                    </a:lnTo>
                    <a:cubicBezTo>
                      <a:pt x="63210" y="226912"/>
                      <a:pt x="64980" y="225323"/>
                      <a:pt x="66722" y="223707"/>
                    </a:cubicBezTo>
                    <a:lnTo>
                      <a:pt x="69344" y="221293"/>
                    </a:lnTo>
                    <a:cubicBezTo>
                      <a:pt x="70229" y="220509"/>
                      <a:pt x="71168" y="219778"/>
                      <a:pt x="72080" y="219021"/>
                    </a:cubicBezTo>
                    <a:lnTo>
                      <a:pt x="74843" y="216769"/>
                    </a:lnTo>
                    <a:lnTo>
                      <a:pt x="76228" y="215653"/>
                    </a:lnTo>
                    <a:lnTo>
                      <a:pt x="77673" y="214612"/>
                    </a:lnTo>
                    <a:lnTo>
                      <a:pt x="78396" y="214091"/>
                    </a:lnTo>
                    <a:lnTo>
                      <a:pt x="78754" y="213834"/>
                    </a:lnTo>
                    <a:lnTo>
                      <a:pt x="78781" y="213814"/>
                    </a:lnTo>
                    <a:lnTo>
                      <a:pt x="78889" y="213740"/>
                    </a:lnTo>
                    <a:lnTo>
                      <a:pt x="78876" y="213645"/>
                    </a:lnTo>
                    <a:lnTo>
                      <a:pt x="78876" y="213564"/>
                    </a:lnTo>
                    <a:lnTo>
                      <a:pt x="78842" y="213050"/>
                    </a:lnTo>
                    <a:lnTo>
                      <a:pt x="78768" y="211840"/>
                    </a:lnTo>
                    <a:cubicBezTo>
                      <a:pt x="78673" y="210224"/>
                      <a:pt x="78619" y="208614"/>
                      <a:pt x="78592" y="206998"/>
                    </a:cubicBezTo>
                    <a:cubicBezTo>
                      <a:pt x="78552" y="205382"/>
                      <a:pt x="78599" y="203772"/>
                      <a:pt x="78633" y="202156"/>
                    </a:cubicBezTo>
                    <a:lnTo>
                      <a:pt x="78693" y="199735"/>
                    </a:lnTo>
                    <a:lnTo>
                      <a:pt x="78842" y="197315"/>
                    </a:lnTo>
                    <a:cubicBezTo>
                      <a:pt x="79356" y="189254"/>
                      <a:pt x="80659" y="181221"/>
                      <a:pt x="82754" y="173410"/>
                    </a:cubicBezTo>
                    <a:cubicBezTo>
                      <a:pt x="84875" y="165607"/>
                      <a:pt x="87773" y="158027"/>
                      <a:pt x="91354" y="150812"/>
                    </a:cubicBezTo>
                    <a:cubicBezTo>
                      <a:pt x="94921" y="143589"/>
                      <a:pt x="99224" y="136760"/>
                      <a:pt x="104102" y="130417"/>
                    </a:cubicBezTo>
                    <a:cubicBezTo>
                      <a:pt x="108986" y="124067"/>
                      <a:pt x="114417" y="118177"/>
                      <a:pt x="120356" y="112869"/>
                    </a:cubicBezTo>
                    <a:cubicBezTo>
                      <a:pt x="127294" y="106702"/>
                      <a:pt x="134813" y="101225"/>
                      <a:pt x="142852" y="96653"/>
                    </a:cubicBezTo>
                    <a:cubicBezTo>
                      <a:pt x="146852" y="94327"/>
                      <a:pt x="150993" y="92285"/>
                      <a:pt x="155202" y="90392"/>
                    </a:cubicBezTo>
                    <a:lnTo>
                      <a:pt x="158383" y="89033"/>
                    </a:lnTo>
                    <a:lnTo>
                      <a:pt x="159180" y="88695"/>
                    </a:lnTo>
                    <a:lnTo>
                      <a:pt x="159951" y="88397"/>
                    </a:lnTo>
                    <a:lnTo>
                      <a:pt x="161484" y="87809"/>
                    </a:lnTo>
                    <a:lnTo>
                      <a:pt x="163903" y="86889"/>
                    </a:lnTo>
                    <a:lnTo>
                      <a:pt x="164666" y="84996"/>
                    </a:lnTo>
                    <a:cubicBezTo>
                      <a:pt x="167030" y="79113"/>
                      <a:pt x="169726" y="73324"/>
                      <a:pt x="172766" y="67684"/>
                    </a:cubicBezTo>
                    <a:cubicBezTo>
                      <a:pt x="176428" y="60929"/>
                      <a:pt x="180589" y="54383"/>
                      <a:pt x="185285" y="48149"/>
                    </a:cubicBezTo>
                    <a:cubicBezTo>
                      <a:pt x="189973" y="41907"/>
                      <a:pt x="195195" y="35970"/>
                      <a:pt x="201032" y="30527"/>
                    </a:cubicBezTo>
                    <a:cubicBezTo>
                      <a:pt x="206862" y="25083"/>
                      <a:pt x="213213" y="20052"/>
                      <a:pt x="220205" y="15771"/>
                    </a:cubicBezTo>
                    <a:cubicBezTo>
                      <a:pt x="227170" y="11478"/>
                      <a:pt x="234682" y="7833"/>
                      <a:pt x="242647" y="5209"/>
                    </a:cubicBezTo>
                    <a:cubicBezTo>
                      <a:pt x="246606" y="3836"/>
                      <a:pt x="250706" y="2829"/>
                      <a:pt x="254827" y="1943"/>
                    </a:cubicBezTo>
                    <a:lnTo>
                      <a:pt x="257948" y="1388"/>
                    </a:lnTo>
                    <a:lnTo>
                      <a:pt x="259509" y="1118"/>
                    </a:lnTo>
                    <a:lnTo>
                      <a:pt x="261083" y="915"/>
                    </a:lnTo>
                    <a:lnTo>
                      <a:pt x="264231" y="523"/>
                    </a:lnTo>
                    <a:cubicBezTo>
                      <a:pt x="265285" y="428"/>
                      <a:pt x="266339" y="354"/>
                      <a:pt x="267393" y="273"/>
                    </a:cubicBezTo>
                    <a:cubicBezTo>
                      <a:pt x="269501" y="76"/>
                      <a:pt x="271615" y="76"/>
                      <a:pt x="273723" y="16"/>
                    </a:cubicBezTo>
                    <a:cubicBezTo>
                      <a:pt x="274270" y="-11"/>
                      <a:pt x="274750" y="2"/>
                      <a:pt x="275243" y="16"/>
                    </a:cubicBezTo>
                    <a:lnTo>
                      <a:pt x="276716" y="50"/>
                    </a:lnTo>
                    <a:lnTo>
                      <a:pt x="279668" y="124"/>
                    </a:lnTo>
                    <a:lnTo>
                      <a:pt x="281141" y="165"/>
                    </a:lnTo>
                    <a:lnTo>
                      <a:pt x="282627" y="266"/>
                    </a:lnTo>
                    <a:lnTo>
                      <a:pt x="285599" y="489"/>
                    </a:lnTo>
                    <a:cubicBezTo>
                      <a:pt x="286592" y="577"/>
                      <a:pt x="287579" y="618"/>
                      <a:pt x="288572" y="746"/>
                    </a:cubicBezTo>
                    <a:lnTo>
                      <a:pt x="291558" y="1125"/>
                    </a:lnTo>
                    <a:cubicBezTo>
                      <a:pt x="299510" y="2166"/>
                      <a:pt x="307515" y="3992"/>
                      <a:pt x="315318" y="6751"/>
                    </a:cubicBezTo>
                    <a:cubicBezTo>
                      <a:pt x="323127" y="9490"/>
                      <a:pt x="330680" y="13276"/>
                      <a:pt x="337672" y="17875"/>
                    </a:cubicBezTo>
                    <a:cubicBezTo>
                      <a:pt x="341895" y="20620"/>
                      <a:pt x="345874" y="23717"/>
                      <a:pt x="349623" y="27024"/>
                    </a:cubicBezTo>
                    <a:cubicBezTo>
                      <a:pt x="350090" y="27436"/>
                      <a:pt x="350582" y="27828"/>
                      <a:pt x="351029" y="28261"/>
                    </a:cubicBezTo>
                    <a:lnTo>
                      <a:pt x="352366" y="29559"/>
                    </a:lnTo>
                    <a:lnTo>
                      <a:pt x="352697" y="29884"/>
                    </a:lnTo>
                    <a:lnTo>
                      <a:pt x="352846" y="30026"/>
                    </a:lnTo>
                    <a:lnTo>
                      <a:pt x="352859" y="30040"/>
                    </a:lnTo>
                    <a:cubicBezTo>
                      <a:pt x="352880" y="30053"/>
                      <a:pt x="352913" y="30094"/>
                      <a:pt x="352913" y="30094"/>
                    </a:cubicBezTo>
                    <a:lnTo>
                      <a:pt x="352940" y="30141"/>
                    </a:lnTo>
                    <a:lnTo>
                      <a:pt x="352954" y="30121"/>
                    </a:lnTo>
                    <a:cubicBezTo>
                      <a:pt x="352974" y="30087"/>
                      <a:pt x="353014" y="30046"/>
                      <a:pt x="353014" y="30046"/>
                    </a:cubicBezTo>
                    <a:lnTo>
                      <a:pt x="353035" y="30033"/>
                    </a:lnTo>
                    <a:cubicBezTo>
                      <a:pt x="353055" y="30019"/>
                      <a:pt x="353008" y="30067"/>
                      <a:pt x="353102" y="29972"/>
                    </a:cubicBezTo>
                    <a:lnTo>
                      <a:pt x="353494" y="29593"/>
                    </a:lnTo>
                    <a:lnTo>
                      <a:pt x="355055" y="28079"/>
                    </a:lnTo>
                    <a:lnTo>
                      <a:pt x="358372" y="25232"/>
                    </a:lnTo>
                    <a:cubicBezTo>
                      <a:pt x="360540" y="23291"/>
                      <a:pt x="362945" y="21607"/>
                      <a:pt x="365290" y="19863"/>
                    </a:cubicBezTo>
                    <a:cubicBezTo>
                      <a:pt x="366445" y="18970"/>
                      <a:pt x="367715" y="18226"/>
                      <a:pt x="368938" y="17421"/>
                    </a:cubicBezTo>
                    <a:cubicBezTo>
                      <a:pt x="370181" y="16644"/>
                      <a:pt x="371397" y="15826"/>
                      <a:pt x="372660" y="15089"/>
                    </a:cubicBezTo>
                    <a:cubicBezTo>
                      <a:pt x="379882" y="10828"/>
                      <a:pt x="387617" y="7549"/>
                      <a:pt x="395487" y="5162"/>
                    </a:cubicBezTo>
                    <a:cubicBezTo>
                      <a:pt x="403365" y="2775"/>
                      <a:pt x="411377" y="1301"/>
                      <a:pt x="419315" y="564"/>
                    </a:cubicBezTo>
                    <a:cubicBezTo>
                      <a:pt x="421294" y="422"/>
                      <a:pt x="423280" y="232"/>
                      <a:pt x="425253" y="144"/>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61E"/>
                  </a:solidFill>
                  <a:effectLst/>
                  <a:uLnTx/>
                  <a:uFillTx/>
                  <a:latin typeface="Aptos" panose="020B0004020202020204" pitchFamily="34" charset="0"/>
                  <a:ea typeface="+mn-ea"/>
                  <a:cs typeface="+mn-cs"/>
                </a:endParaRPr>
              </a:p>
            </p:txBody>
          </p:sp>
        </p:grpSp>
        <p:sp>
          <p:nvSpPr>
            <p:cNvPr id="59" name="Freeform 107">
              <a:extLst>
                <a:ext uri="{FF2B5EF4-FFF2-40B4-BE49-F238E27FC236}">
                  <a16:creationId xmlns:a16="http://schemas.microsoft.com/office/drawing/2014/main" id="{2E06AF79-5110-0871-CA3B-63516F1F0ABA}"/>
                </a:ext>
              </a:extLst>
            </p:cNvPr>
            <p:cNvSpPr/>
            <p:nvPr/>
          </p:nvSpPr>
          <p:spPr>
            <a:xfrm>
              <a:off x="6101627" y="5017015"/>
              <a:ext cx="114048" cy="195394"/>
            </a:xfrm>
            <a:custGeom>
              <a:avLst/>
              <a:gdLst>
                <a:gd name="connsiteX0" fmla="*/ 174486 w 440244"/>
                <a:gd name="connsiteY0" fmla="*/ 523875 h 605754"/>
                <a:gd name="connsiteX1" fmla="*/ 267526 w 440244"/>
                <a:gd name="connsiteY1" fmla="*/ 523875 h 605754"/>
                <a:gd name="connsiteX2" fmla="*/ 267526 w 440244"/>
                <a:gd name="connsiteY2" fmla="*/ 535520 h 605754"/>
                <a:gd name="connsiteX3" fmla="*/ 174486 w 440244"/>
                <a:gd name="connsiteY3" fmla="*/ 535520 h 605754"/>
                <a:gd name="connsiteX4" fmla="*/ 72456 w 440244"/>
                <a:gd name="connsiteY4" fmla="*/ 35129 h 605754"/>
                <a:gd name="connsiteX5" fmla="*/ 50586 w 440244"/>
                <a:gd name="connsiteY5" fmla="*/ 42221 h 605754"/>
                <a:gd name="connsiteX6" fmla="*/ 36973 w 440244"/>
                <a:gd name="connsiteY6" fmla="*/ 60807 h 605754"/>
                <a:gd name="connsiteX7" fmla="*/ 35083 w 440244"/>
                <a:gd name="connsiteY7" fmla="*/ 72313 h 605754"/>
                <a:gd name="connsiteX8" fmla="*/ 35083 w 440244"/>
                <a:gd name="connsiteY8" fmla="*/ 532458 h 605754"/>
                <a:gd name="connsiteX9" fmla="*/ 35112 w 440244"/>
                <a:gd name="connsiteY9" fmla="*/ 534164 h 605754"/>
                <a:gd name="connsiteX10" fmla="*/ 35176 w 440244"/>
                <a:gd name="connsiteY10" fmla="*/ 535637 h 605754"/>
                <a:gd name="connsiteX11" fmla="*/ 43643 w 440244"/>
                <a:gd name="connsiteY11" fmla="*/ 557030 h 605754"/>
                <a:gd name="connsiteX12" fmla="*/ 63036 w 440244"/>
                <a:gd name="connsiteY12" fmla="*/ 569426 h 605754"/>
                <a:gd name="connsiteX13" fmla="*/ 68781 w 440244"/>
                <a:gd name="connsiteY13" fmla="*/ 570439 h 605754"/>
                <a:gd name="connsiteX14" fmla="*/ 70247 w 440244"/>
                <a:gd name="connsiteY14" fmla="*/ 570550 h 605754"/>
                <a:gd name="connsiteX15" fmla="*/ 71718 w 440244"/>
                <a:gd name="connsiteY15" fmla="*/ 570597 h 605754"/>
                <a:gd name="connsiteX16" fmla="*/ 72456 w 440244"/>
                <a:gd name="connsiteY16" fmla="*/ 570620 h 605754"/>
                <a:gd name="connsiteX17" fmla="*/ 367784 w 440244"/>
                <a:gd name="connsiteY17" fmla="*/ 570620 h 605754"/>
                <a:gd name="connsiteX18" fmla="*/ 389654 w 440244"/>
                <a:gd name="connsiteY18" fmla="*/ 563528 h 605754"/>
                <a:gd name="connsiteX19" fmla="*/ 403267 w 440244"/>
                <a:gd name="connsiteY19" fmla="*/ 544942 h 605754"/>
                <a:gd name="connsiteX20" fmla="*/ 405157 w 440244"/>
                <a:gd name="connsiteY20" fmla="*/ 533436 h 605754"/>
                <a:gd name="connsiteX21" fmla="*/ 405157 w 440244"/>
                <a:gd name="connsiteY21" fmla="*/ 206637 h 605754"/>
                <a:gd name="connsiteX22" fmla="*/ 405163 w 440244"/>
                <a:gd name="connsiteY22" fmla="*/ 206637 h 605754"/>
                <a:gd name="connsiteX23" fmla="*/ 405163 w 440244"/>
                <a:gd name="connsiteY23" fmla="*/ 73291 h 605754"/>
                <a:gd name="connsiteX24" fmla="*/ 405133 w 440244"/>
                <a:gd name="connsiteY24" fmla="*/ 71585 h 605754"/>
                <a:gd name="connsiteX25" fmla="*/ 405070 w 440244"/>
                <a:gd name="connsiteY25" fmla="*/ 70112 h 605754"/>
                <a:gd name="connsiteX26" fmla="*/ 396603 w 440244"/>
                <a:gd name="connsiteY26" fmla="*/ 48719 h 605754"/>
                <a:gd name="connsiteX27" fmla="*/ 377210 w 440244"/>
                <a:gd name="connsiteY27" fmla="*/ 36322 h 605754"/>
                <a:gd name="connsiteX28" fmla="*/ 371464 w 440244"/>
                <a:gd name="connsiteY28" fmla="*/ 35309 h 605754"/>
                <a:gd name="connsiteX29" fmla="*/ 369999 w 440244"/>
                <a:gd name="connsiteY29" fmla="*/ 35199 h 605754"/>
                <a:gd name="connsiteX30" fmla="*/ 368528 w 440244"/>
                <a:gd name="connsiteY30" fmla="*/ 35152 h 605754"/>
                <a:gd name="connsiteX31" fmla="*/ 367789 w 440244"/>
                <a:gd name="connsiteY31" fmla="*/ 35129 h 605754"/>
                <a:gd name="connsiteX32" fmla="*/ 72462 w 440244"/>
                <a:gd name="connsiteY32" fmla="*/ 23291 h 605754"/>
                <a:gd name="connsiteX33" fmla="*/ 364580 w 440244"/>
                <a:gd name="connsiteY33" fmla="*/ 23291 h 605754"/>
                <a:gd name="connsiteX34" fmla="*/ 366725 w 440244"/>
                <a:gd name="connsiteY34" fmla="*/ 23291 h 605754"/>
                <a:gd name="connsiteX35" fmla="*/ 367795 w 440244"/>
                <a:gd name="connsiteY35" fmla="*/ 23291 h 605754"/>
                <a:gd name="connsiteX36" fmla="*/ 368761 w 440244"/>
                <a:gd name="connsiteY36" fmla="*/ 23315 h 605754"/>
                <a:gd name="connsiteX37" fmla="*/ 370685 w 440244"/>
                <a:gd name="connsiteY37" fmla="*/ 23379 h 605754"/>
                <a:gd name="connsiteX38" fmla="*/ 372604 w 440244"/>
                <a:gd name="connsiteY38" fmla="*/ 23524 h 605754"/>
                <a:gd name="connsiteX39" fmla="*/ 380176 w 440244"/>
                <a:gd name="connsiteY39" fmla="*/ 24863 h 605754"/>
                <a:gd name="connsiteX40" fmla="*/ 405715 w 440244"/>
                <a:gd name="connsiteY40" fmla="*/ 41173 h 605754"/>
                <a:gd name="connsiteX41" fmla="*/ 416868 w 440244"/>
                <a:gd name="connsiteY41" fmla="*/ 69355 h 605754"/>
                <a:gd name="connsiteX42" fmla="*/ 416950 w 440244"/>
                <a:gd name="connsiteY42" fmla="*/ 71282 h 605754"/>
                <a:gd name="connsiteX43" fmla="*/ 416985 w 440244"/>
                <a:gd name="connsiteY43" fmla="*/ 73285 h 605754"/>
                <a:gd name="connsiteX44" fmla="*/ 416985 w 440244"/>
                <a:gd name="connsiteY44" fmla="*/ 481922 h 605754"/>
                <a:gd name="connsiteX45" fmla="*/ 416979 w 440244"/>
                <a:gd name="connsiteY45" fmla="*/ 516335 h 605754"/>
                <a:gd name="connsiteX46" fmla="*/ 416979 w 440244"/>
                <a:gd name="connsiteY46" fmla="*/ 533506 h 605754"/>
                <a:gd name="connsiteX47" fmla="*/ 414502 w 440244"/>
                <a:gd name="connsiteY47" fmla="*/ 548657 h 605754"/>
                <a:gd name="connsiteX48" fmla="*/ 396597 w 440244"/>
                <a:gd name="connsiteY48" fmla="*/ 573118 h 605754"/>
                <a:gd name="connsiteX49" fmla="*/ 390038 w 440244"/>
                <a:gd name="connsiteY49" fmla="*/ 577130 h 605754"/>
                <a:gd name="connsiteX50" fmla="*/ 382938 w 440244"/>
                <a:gd name="connsiteY50" fmla="*/ 580070 h 605754"/>
                <a:gd name="connsiteX51" fmla="*/ 375465 w 440244"/>
                <a:gd name="connsiteY51" fmla="*/ 581858 h 605754"/>
                <a:gd name="connsiteX52" fmla="*/ 367789 w 440244"/>
                <a:gd name="connsiteY52" fmla="*/ 582457 h 605754"/>
                <a:gd name="connsiteX53" fmla="*/ 75672 w 440244"/>
                <a:gd name="connsiteY53" fmla="*/ 582457 h 605754"/>
                <a:gd name="connsiteX54" fmla="*/ 73526 w 440244"/>
                <a:gd name="connsiteY54" fmla="*/ 582457 h 605754"/>
                <a:gd name="connsiteX55" fmla="*/ 72456 w 440244"/>
                <a:gd name="connsiteY55" fmla="*/ 582457 h 605754"/>
                <a:gd name="connsiteX56" fmla="*/ 71491 w 440244"/>
                <a:gd name="connsiteY56" fmla="*/ 582434 h 605754"/>
                <a:gd name="connsiteX57" fmla="*/ 69566 w 440244"/>
                <a:gd name="connsiteY57" fmla="*/ 582370 h 605754"/>
                <a:gd name="connsiteX58" fmla="*/ 67647 w 440244"/>
                <a:gd name="connsiteY58" fmla="*/ 582224 h 605754"/>
                <a:gd name="connsiteX59" fmla="*/ 60076 w 440244"/>
                <a:gd name="connsiteY59" fmla="*/ 580885 h 605754"/>
                <a:gd name="connsiteX60" fmla="*/ 34537 w 440244"/>
                <a:gd name="connsiteY60" fmla="*/ 564576 h 605754"/>
                <a:gd name="connsiteX61" fmla="*/ 23383 w 440244"/>
                <a:gd name="connsiteY61" fmla="*/ 536394 h 605754"/>
                <a:gd name="connsiteX62" fmla="*/ 23302 w 440244"/>
                <a:gd name="connsiteY62" fmla="*/ 534467 h 605754"/>
                <a:gd name="connsiteX63" fmla="*/ 23267 w 440244"/>
                <a:gd name="connsiteY63" fmla="*/ 532464 h 605754"/>
                <a:gd name="connsiteX64" fmla="*/ 23267 w 440244"/>
                <a:gd name="connsiteY64" fmla="*/ 158238 h 605754"/>
                <a:gd name="connsiteX65" fmla="*/ 23273 w 440244"/>
                <a:gd name="connsiteY65" fmla="*/ 89414 h 605754"/>
                <a:gd name="connsiteX66" fmla="*/ 23273 w 440244"/>
                <a:gd name="connsiteY66" fmla="*/ 72243 h 605754"/>
                <a:gd name="connsiteX67" fmla="*/ 25750 w 440244"/>
                <a:gd name="connsiteY67" fmla="*/ 57092 h 605754"/>
                <a:gd name="connsiteX68" fmla="*/ 43655 w 440244"/>
                <a:gd name="connsiteY68" fmla="*/ 32631 h 605754"/>
                <a:gd name="connsiteX69" fmla="*/ 50214 w 440244"/>
                <a:gd name="connsiteY69" fmla="*/ 28619 h 605754"/>
                <a:gd name="connsiteX70" fmla="*/ 57314 w 440244"/>
                <a:gd name="connsiteY70" fmla="*/ 25678 h 605754"/>
                <a:gd name="connsiteX71" fmla="*/ 64786 w 440244"/>
                <a:gd name="connsiteY71" fmla="*/ 23891 h 605754"/>
                <a:gd name="connsiteX72" fmla="*/ 72462 w 440244"/>
                <a:gd name="connsiteY72" fmla="*/ 23291 h 605754"/>
                <a:gd name="connsiteX73" fmla="*/ 72474 w 440244"/>
                <a:gd name="connsiteY73" fmla="*/ 11838 h 605754"/>
                <a:gd name="connsiteX74" fmla="*/ 63030 w 440244"/>
                <a:gd name="connsiteY74" fmla="*/ 12577 h 605754"/>
                <a:gd name="connsiteX75" fmla="*/ 53807 w 440244"/>
                <a:gd name="connsiteY75" fmla="*/ 14784 h 605754"/>
                <a:gd name="connsiteX76" fmla="*/ 45044 w 440244"/>
                <a:gd name="connsiteY76" fmla="*/ 18411 h 605754"/>
                <a:gd name="connsiteX77" fmla="*/ 36956 w 440244"/>
                <a:gd name="connsiteY77" fmla="*/ 23355 h 605754"/>
                <a:gd name="connsiteX78" fmla="*/ 14899 w 440244"/>
                <a:gd name="connsiteY78" fmla="*/ 53499 h 605754"/>
                <a:gd name="connsiteX79" fmla="*/ 11846 w 440244"/>
                <a:gd name="connsiteY79" fmla="*/ 72167 h 605754"/>
                <a:gd name="connsiteX80" fmla="*/ 11835 w 440244"/>
                <a:gd name="connsiteY80" fmla="*/ 89408 h 605754"/>
                <a:gd name="connsiteX81" fmla="*/ 11835 w 440244"/>
                <a:gd name="connsiteY81" fmla="*/ 532458 h 605754"/>
                <a:gd name="connsiteX82" fmla="*/ 11870 w 440244"/>
                <a:gd name="connsiteY82" fmla="*/ 534752 h 605754"/>
                <a:gd name="connsiteX83" fmla="*/ 11968 w 440244"/>
                <a:gd name="connsiteY83" fmla="*/ 537122 h 605754"/>
                <a:gd name="connsiteX84" fmla="*/ 13312 w 440244"/>
                <a:gd name="connsiteY84" fmla="*/ 546514 h 605754"/>
                <a:gd name="connsiteX85" fmla="*/ 13870 w 440244"/>
                <a:gd name="connsiteY85" fmla="*/ 548826 h 605754"/>
                <a:gd name="connsiteX86" fmla="*/ 14521 w 440244"/>
                <a:gd name="connsiteY86" fmla="*/ 551114 h 605754"/>
                <a:gd name="connsiteX87" fmla="*/ 16109 w 440244"/>
                <a:gd name="connsiteY87" fmla="*/ 555592 h 605754"/>
                <a:gd name="connsiteX88" fmla="*/ 25727 w 440244"/>
                <a:gd name="connsiteY88" fmla="*/ 571878 h 605754"/>
                <a:gd name="connsiteX89" fmla="*/ 57203 w 440244"/>
                <a:gd name="connsiteY89" fmla="*/ 591972 h 605754"/>
                <a:gd name="connsiteX90" fmla="*/ 66537 w 440244"/>
                <a:gd name="connsiteY90" fmla="*/ 593620 h 605754"/>
                <a:gd name="connsiteX91" fmla="*/ 68898 w 440244"/>
                <a:gd name="connsiteY91" fmla="*/ 593800 h 605754"/>
                <a:gd name="connsiteX92" fmla="*/ 71264 w 440244"/>
                <a:gd name="connsiteY92" fmla="*/ 593882 h 605754"/>
                <a:gd name="connsiteX93" fmla="*/ 72451 w 440244"/>
                <a:gd name="connsiteY93" fmla="*/ 593911 h 605754"/>
                <a:gd name="connsiteX94" fmla="*/ 367778 w 440244"/>
                <a:gd name="connsiteY94" fmla="*/ 593911 h 605754"/>
                <a:gd name="connsiteX95" fmla="*/ 377221 w 440244"/>
                <a:gd name="connsiteY95" fmla="*/ 593171 h 605754"/>
                <a:gd name="connsiteX96" fmla="*/ 386444 w 440244"/>
                <a:gd name="connsiteY96" fmla="*/ 590965 h 605754"/>
                <a:gd name="connsiteX97" fmla="*/ 395207 w 440244"/>
                <a:gd name="connsiteY97" fmla="*/ 587337 h 605754"/>
                <a:gd name="connsiteX98" fmla="*/ 403296 w 440244"/>
                <a:gd name="connsiteY98" fmla="*/ 582394 h 605754"/>
                <a:gd name="connsiteX99" fmla="*/ 425352 w 440244"/>
                <a:gd name="connsiteY99" fmla="*/ 552249 h 605754"/>
                <a:gd name="connsiteX100" fmla="*/ 428405 w 440244"/>
                <a:gd name="connsiteY100" fmla="*/ 533582 h 605754"/>
                <a:gd name="connsiteX101" fmla="*/ 428417 w 440244"/>
                <a:gd name="connsiteY101" fmla="*/ 516341 h 605754"/>
                <a:gd name="connsiteX102" fmla="*/ 428417 w 440244"/>
                <a:gd name="connsiteY102" fmla="*/ 206637 h 605754"/>
                <a:gd name="connsiteX103" fmla="*/ 428428 w 440244"/>
                <a:gd name="connsiteY103" fmla="*/ 206642 h 605754"/>
                <a:gd name="connsiteX104" fmla="*/ 428428 w 440244"/>
                <a:gd name="connsiteY104" fmla="*/ 73296 h 605754"/>
                <a:gd name="connsiteX105" fmla="*/ 428393 w 440244"/>
                <a:gd name="connsiteY105" fmla="*/ 71002 h 605754"/>
                <a:gd name="connsiteX106" fmla="*/ 428295 w 440244"/>
                <a:gd name="connsiteY106" fmla="*/ 68633 h 605754"/>
                <a:gd name="connsiteX107" fmla="*/ 426951 w 440244"/>
                <a:gd name="connsiteY107" fmla="*/ 59240 h 605754"/>
                <a:gd name="connsiteX108" fmla="*/ 426393 w 440244"/>
                <a:gd name="connsiteY108" fmla="*/ 56929 h 605754"/>
                <a:gd name="connsiteX109" fmla="*/ 425742 w 440244"/>
                <a:gd name="connsiteY109" fmla="*/ 54641 h 605754"/>
                <a:gd name="connsiteX110" fmla="*/ 424154 w 440244"/>
                <a:gd name="connsiteY110" fmla="*/ 50163 h 605754"/>
                <a:gd name="connsiteX111" fmla="*/ 414536 w 440244"/>
                <a:gd name="connsiteY111" fmla="*/ 33877 h 605754"/>
                <a:gd name="connsiteX112" fmla="*/ 383060 w 440244"/>
                <a:gd name="connsiteY112" fmla="*/ 13782 h 605754"/>
                <a:gd name="connsiteX113" fmla="*/ 373726 w 440244"/>
                <a:gd name="connsiteY113" fmla="*/ 12129 h 605754"/>
                <a:gd name="connsiteX114" fmla="*/ 371365 w 440244"/>
                <a:gd name="connsiteY114" fmla="*/ 11948 h 605754"/>
                <a:gd name="connsiteX115" fmla="*/ 368999 w 440244"/>
                <a:gd name="connsiteY115" fmla="*/ 11867 h 605754"/>
                <a:gd name="connsiteX116" fmla="*/ 367813 w 440244"/>
                <a:gd name="connsiteY116" fmla="*/ 11838 h 605754"/>
                <a:gd name="connsiteX117" fmla="*/ 72462 w 440244"/>
                <a:gd name="connsiteY117" fmla="*/ 0 h 605754"/>
                <a:gd name="connsiteX118" fmla="*/ 364579 w 440244"/>
                <a:gd name="connsiteY118" fmla="*/ 0 h 605754"/>
                <a:gd name="connsiteX119" fmla="*/ 366725 w 440244"/>
                <a:gd name="connsiteY119" fmla="*/ 0 h 605754"/>
                <a:gd name="connsiteX120" fmla="*/ 367801 w 440244"/>
                <a:gd name="connsiteY120" fmla="*/ 0 h 605754"/>
                <a:gd name="connsiteX121" fmla="*/ 369214 w 440244"/>
                <a:gd name="connsiteY121" fmla="*/ 29 h 605754"/>
                <a:gd name="connsiteX122" fmla="*/ 372034 w 440244"/>
                <a:gd name="connsiteY122" fmla="*/ 128 h 605754"/>
                <a:gd name="connsiteX123" fmla="*/ 374855 w 440244"/>
                <a:gd name="connsiteY123" fmla="*/ 344 h 605754"/>
                <a:gd name="connsiteX124" fmla="*/ 386014 w 440244"/>
                <a:gd name="connsiteY124" fmla="*/ 2317 h 605754"/>
                <a:gd name="connsiteX125" fmla="*/ 406733 w 440244"/>
                <a:gd name="connsiteY125" fmla="*/ 11378 h 605754"/>
                <a:gd name="connsiteX126" fmla="*/ 423637 w 440244"/>
                <a:gd name="connsiteY126" fmla="*/ 26325 h 605754"/>
                <a:gd name="connsiteX127" fmla="*/ 435133 w 440244"/>
                <a:gd name="connsiteY127" fmla="*/ 45790 h 605754"/>
                <a:gd name="connsiteX128" fmla="*/ 437029 w 440244"/>
                <a:gd name="connsiteY128" fmla="*/ 51147 h 605754"/>
                <a:gd name="connsiteX129" fmla="*/ 437808 w 440244"/>
                <a:gd name="connsiteY129" fmla="*/ 53884 h 605754"/>
                <a:gd name="connsiteX130" fmla="*/ 438477 w 440244"/>
                <a:gd name="connsiteY130" fmla="*/ 56644 h 605754"/>
                <a:gd name="connsiteX131" fmla="*/ 440082 w 440244"/>
                <a:gd name="connsiteY131" fmla="*/ 67870 h 605754"/>
                <a:gd name="connsiteX132" fmla="*/ 440204 w 440244"/>
                <a:gd name="connsiteY132" fmla="*/ 70694 h 605754"/>
                <a:gd name="connsiteX133" fmla="*/ 440204 w 440244"/>
                <a:gd name="connsiteY133" fmla="*/ 70688 h 605754"/>
                <a:gd name="connsiteX134" fmla="*/ 440244 w 440244"/>
                <a:gd name="connsiteY134" fmla="*/ 73285 h 605754"/>
                <a:gd name="connsiteX135" fmla="*/ 440244 w 440244"/>
                <a:gd name="connsiteY135" fmla="*/ 516341 h 605754"/>
                <a:gd name="connsiteX136" fmla="*/ 440233 w 440244"/>
                <a:gd name="connsiteY136" fmla="*/ 533657 h 605754"/>
                <a:gd name="connsiteX137" fmla="*/ 436581 w 440244"/>
                <a:gd name="connsiteY137" fmla="*/ 555964 h 605754"/>
                <a:gd name="connsiteX138" fmla="*/ 410227 w 440244"/>
                <a:gd name="connsiteY138" fmla="*/ 591989 h 605754"/>
                <a:gd name="connsiteX139" fmla="*/ 400563 w 440244"/>
                <a:gd name="connsiteY139" fmla="*/ 597900 h 605754"/>
                <a:gd name="connsiteX140" fmla="*/ 390084 w 440244"/>
                <a:gd name="connsiteY140" fmla="*/ 602238 h 605754"/>
                <a:gd name="connsiteX141" fmla="*/ 379053 w 440244"/>
                <a:gd name="connsiteY141" fmla="*/ 604875 h 605754"/>
                <a:gd name="connsiteX142" fmla="*/ 367784 w 440244"/>
                <a:gd name="connsiteY142" fmla="*/ 605754 h 605754"/>
                <a:gd name="connsiteX143" fmla="*/ 75666 w 440244"/>
                <a:gd name="connsiteY143" fmla="*/ 605754 h 605754"/>
                <a:gd name="connsiteX144" fmla="*/ 73520 w 440244"/>
                <a:gd name="connsiteY144" fmla="*/ 605754 h 605754"/>
                <a:gd name="connsiteX145" fmla="*/ 72445 w 440244"/>
                <a:gd name="connsiteY145" fmla="*/ 605754 h 605754"/>
                <a:gd name="connsiteX146" fmla="*/ 71032 w 440244"/>
                <a:gd name="connsiteY146" fmla="*/ 605725 h 605754"/>
                <a:gd name="connsiteX147" fmla="*/ 68211 w 440244"/>
                <a:gd name="connsiteY147" fmla="*/ 605626 h 605754"/>
                <a:gd name="connsiteX148" fmla="*/ 65391 w 440244"/>
                <a:gd name="connsiteY148" fmla="*/ 605411 h 605754"/>
                <a:gd name="connsiteX149" fmla="*/ 54232 w 440244"/>
                <a:gd name="connsiteY149" fmla="*/ 603437 h 605754"/>
                <a:gd name="connsiteX150" fmla="*/ 33513 w 440244"/>
                <a:gd name="connsiteY150" fmla="*/ 594377 h 605754"/>
                <a:gd name="connsiteX151" fmla="*/ 16609 w 440244"/>
                <a:gd name="connsiteY151" fmla="*/ 579430 h 605754"/>
                <a:gd name="connsiteX152" fmla="*/ 5112 w 440244"/>
                <a:gd name="connsiteY152" fmla="*/ 559965 h 605754"/>
                <a:gd name="connsiteX153" fmla="*/ 3217 w 440244"/>
                <a:gd name="connsiteY153" fmla="*/ 554608 h 605754"/>
                <a:gd name="connsiteX154" fmla="*/ 2438 w 440244"/>
                <a:gd name="connsiteY154" fmla="*/ 551871 h 605754"/>
                <a:gd name="connsiteX155" fmla="*/ 1769 w 440244"/>
                <a:gd name="connsiteY155" fmla="*/ 549111 h 605754"/>
                <a:gd name="connsiteX156" fmla="*/ 164 w 440244"/>
                <a:gd name="connsiteY156" fmla="*/ 537885 h 605754"/>
                <a:gd name="connsiteX157" fmla="*/ 42 w 440244"/>
                <a:gd name="connsiteY157" fmla="*/ 535061 h 605754"/>
                <a:gd name="connsiteX158" fmla="*/ 1 w 440244"/>
                <a:gd name="connsiteY158" fmla="*/ 532464 h 605754"/>
                <a:gd name="connsiteX159" fmla="*/ 1 w 440244"/>
                <a:gd name="connsiteY159" fmla="*/ 89408 h 605754"/>
                <a:gd name="connsiteX160" fmla="*/ 13 w 440244"/>
                <a:gd name="connsiteY160" fmla="*/ 72091 h 605754"/>
                <a:gd name="connsiteX161" fmla="*/ 3665 w 440244"/>
                <a:gd name="connsiteY161" fmla="*/ 49784 h 605754"/>
                <a:gd name="connsiteX162" fmla="*/ 30018 w 440244"/>
                <a:gd name="connsiteY162" fmla="*/ 13765 h 605754"/>
                <a:gd name="connsiteX163" fmla="*/ 39683 w 440244"/>
                <a:gd name="connsiteY163" fmla="*/ 7855 h 605754"/>
                <a:gd name="connsiteX164" fmla="*/ 50162 w 440244"/>
                <a:gd name="connsiteY164" fmla="*/ 3517 h 605754"/>
                <a:gd name="connsiteX165" fmla="*/ 61193 w 440244"/>
                <a:gd name="connsiteY165" fmla="*/ 879 h 605754"/>
                <a:gd name="connsiteX166" fmla="*/ 72462 w 440244"/>
                <a:gd name="connsiteY166" fmla="*/ 0 h 605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Lst>
              <a:rect l="l" t="t" r="r" b="b"/>
              <a:pathLst>
                <a:path w="440244" h="605754">
                  <a:moveTo>
                    <a:pt x="174486" y="523875"/>
                  </a:moveTo>
                  <a:lnTo>
                    <a:pt x="267526" y="523875"/>
                  </a:lnTo>
                  <a:lnTo>
                    <a:pt x="267526" y="535520"/>
                  </a:lnTo>
                  <a:lnTo>
                    <a:pt x="174486" y="535520"/>
                  </a:lnTo>
                  <a:close/>
                  <a:moveTo>
                    <a:pt x="72456" y="35129"/>
                  </a:moveTo>
                  <a:cubicBezTo>
                    <a:pt x="64595" y="35117"/>
                    <a:pt x="56924" y="37627"/>
                    <a:pt x="50586" y="42221"/>
                  </a:cubicBezTo>
                  <a:cubicBezTo>
                    <a:pt x="44224" y="46780"/>
                    <a:pt x="39398" y="53430"/>
                    <a:pt x="36973" y="60807"/>
                  </a:cubicBezTo>
                  <a:cubicBezTo>
                    <a:pt x="35740" y="64493"/>
                    <a:pt x="35136" y="68376"/>
                    <a:pt x="35083" y="72313"/>
                  </a:cubicBezTo>
                  <a:lnTo>
                    <a:pt x="35083" y="532458"/>
                  </a:lnTo>
                  <a:cubicBezTo>
                    <a:pt x="35072" y="533273"/>
                    <a:pt x="35101" y="533651"/>
                    <a:pt x="35112" y="534164"/>
                  </a:cubicBezTo>
                  <a:cubicBezTo>
                    <a:pt x="35130" y="534659"/>
                    <a:pt x="35118" y="535148"/>
                    <a:pt x="35176" y="535637"/>
                  </a:cubicBezTo>
                  <a:cubicBezTo>
                    <a:pt x="35665" y="543451"/>
                    <a:pt x="38654" y="550980"/>
                    <a:pt x="43643" y="557030"/>
                  </a:cubicBezTo>
                  <a:cubicBezTo>
                    <a:pt x="48638" y="563062"/>
                    <a:pt x="55523" y="567481"/>
                    <a:pt x="63036" y="569426"/>
                  </a:cubicBezTo>
                  <a:cubicBezTo>
                    <a:pt x="64920" y="569898"/>
                    <a:pt x="66839" y="570235"/>
                    <a:pt x="68781" y="570439"/>
                  </a:cubicBezTo>
                  <a:lnTo>
                    <a:pt x="70247" y="570550"/>
                  </a:lnTo>
                  <a:cubicBezTo>
                    <a:pt x="70735" y="570597"/>
                    <a:pt x="71229" y="570573"/>
                    <a:pt x="71718" y="570597"/>
                  </a:cubicBezTo>
                  <a:cubicBezTo>
                    <a:pt x="71718" y="570597"/>
                    <a:pt x="72456" y="570620"/>
                    <a:pt x="72456" y="570620"/>
                  </a:cubicBezTo>
                  <a:lnTo>
                    <a:pt x="367784" y="570620"/>
                  </a:lnTo>
                  <a:cubicBezTo>
                    <a:pt x="375646" y="570632"/>
                    <a:pt x="383315" y="568122"/>
                    <a:pt x="389654" y="563528"/>
                  </a:cubicBezTo>
                  <a:cubicBezTo>
                    <a:pt x="396015" y="558969"/>
                    <a:pt x="400842" y="552319"/>
                    <a:pt x="403267" y="544942"/>
                  </a:cubicBezTo>
                  <a:cubicBezTo>
                    <a:pt x="404500" y="541256"/>
                    <a:pt x="405105" y="537372"/>
                    <a:pt x="405157" y="533436"/>
                  </a:cubicBezTo>
                  <a:lnTo>
                    <a:pt x="405157" y="206637"/>
                  </a:lnTo>
                  <a:lnTo>
                    <a:pt x="405163" y="206637"/>
                  </a:lnTo>
                  <a:lnTo>
                    <a:pt x="405163" y="73291"/>
                  </a:lnTo>
                  <a:cubicBezTo>
                    <a:pt x="405174" y="72475"/>
                    <a:pt x="405145" y="72097"/>
                    <a:pt x="405133" y="71585"/>
                  </a:cubicBezTo>
                  <a:cubicBezTo>
                    <a:pt x="405116" y="71090"/>
                    <a:pt x="405128" y="70601"/>
                    <a:pt x="405070" y="70112"/>
                  </a:cubicBezTo>
                  <a:cubicBezTo>
                    <a:pt x="404581" y="62297"/>
                    <a:pt x="401592" y="54769"/>
                    <a:pt x="396603" y="48719"/>
                  </a:cubicBezTo>
                  <a:cubicBezTo>
                    <a:pt x="391608" y="42687"/>
                    <a:pt x="384723" y="38267"/>
                    <a:pt x="377210" y="36322"/>
                  </a:cubicBezTo>
                  <a:cubicBezTo>
                    <a:pt x="375326" y="35851"/>
                    <a:pt x="373407" y="35513"/>
                    <a:pt x="371464" y="35309"/>
                  </a:cubicBezTo>
                  <a:lnTo>
                    <a:pt x="369999" y="35199"/>
                  </a:lnTo>
                  <a:cubicBezTo>
                    <a:pt x="369511" y="35152"/>
                    <a:pt x="369016" y="35175"/>
                    <a:pt x="368528" y="35152"/>
                  </a:cubicBezTo>
                  <a:cubicBezTo>
                    <a:pt x="368528" y="35152"/>
                    <a:pt x="367789" y="35129"/>
                    <a:pt x="367789" y="35129"/>
                  </a:cubicBezTo>
                  <a:close/>
                  <a:moveTo>
                    <a:pt x="72462" y="23291"/>
                  </a:moveTo>
                  <a:lnTo>
                    <a:pt x="364580" y="23291"/>
                  </a:lnTo>
                  <a:cubicBezTo>
                    <a:pt x="364580" y="23291"/>
                    <a:pt x="366725" y="23291"/>
                    <a:pt x="366725" y="23291"/>
                  </a:cubicBezTo>
                  <a:lnTo>
                    <a:pt x="367795" y="23291"/>
                  </a:lnTo>
                  <a:lnTo>
                    <a:pt x="368761" y="23315"/>
                  </a:lnTo>
                  <a:cubicBezTo>
                    <a:pt x="369400" y="23338"/>
                    <a:pt x="370046" y="23326"/>
                    <a:pt x="370685" y="23379"/>
                  </a:cubicBezTo>
                  <a:lnTo>
                    <a:pt x="372604" y="23524"/>
                  </a:lnTo>
                  <a:cubicBezTo>
                    <a:pt x="375157" y="23792"/>
                    <a:pt x="377687" y="24234"/>
                    <a:pt x="380176" y="24863"/>
                  </a:cubicBezTo>
                  <a:cubicBezTo>
                    <a:pt x="390108" y="27437"/>
                    <a:pt x="399161" y="33248"/>
                    <a:pt x="405715" y="41173"/>
                  </a:cubicBezTo>
                  <a:cubicBezTo>
                    <a:pt x="412269" y="49097"/>
                    <a:pt x="416234" y="59083"/>
                    <a:pt x="416868" y="69355"/>
                  </a:cubicBezTo>
                  <a:cubicBezTo>
                    <a:pt x="416932" y="69995"/>
                    <a:pt x="416932" y="70641"/>
                    <a:pt x="416950" y="71282"/>
                  </a:cubicBezTo>
                  <a:cubicBezTo>
                    <a:pt x="416967" y="71928"/>
                    <a:pt x="416990" y="72534"/>
                    <a:pt x="416985" y="73285"/>
                  </a:cubicBezTo>
                  <a:lnTo>
                    <a:pt x="416985" y="481922"/>
                  </a:lnTo>
                  <a:cubicBezTo>
                    <a:pt x="416985" y="481922"/>
                    <a:pt x="416979" y="516335"/>
                    <a:pt x="416979" y="516335"/>
                  </a:cubicBezTo>
                  <a:lnTo>
                    <a:pt x="416979" y="533506"/>
                  </a:lnTo>
                  <a:cubicBezTo>
                    <a:pt x="416932" y="538653"/>
                    <a:pt x="416124" y="543783"/>
                    <a:pt x="414502" y="548657"/>
                  </a:cubicBezTo>
                  <a:cubicBezTo>
                    <a:pt x="411297" y="558404"/>
                    <a:pt x="404947" y="567120"/>
                    <a:pt x="396597" y="573118"/>
                  </a:cubicBezTo>
                  <a:cubicBezTo>
                    <a:pt x="394533" y="574638"/>
                    <a:pt x="392329" y="575971"/>
                    <a:pt x="390038" y="577130"/>
                  </a:cubicBezTo>
                  <a:cubicBezTo>
                    <a:pt x="387747" y="578282"/>
                    <a:pt x="385386" y="579307"/>
                    <a:pt x="382938" y="580070"/>
                  </a:cubicBezTo>
                  <a:cubicBezTo>
                    <a:pt x="380495" y="580844"/>
                    <a:pt x="378001" y="581456"/>
                    <a:pt x="375465" y="581858"/>
                  </a:cubicBezTo>
                  <a:cubicBezTo>
                    <a:pt x="372924" y="582236"/>
                    <a:pt x="370360" y="582434"/>
                    <a:pt x="367789" y="582457"/>
                  </a:cubicBezTo>
                  <a:lnTo>
                    <a:pt x="75672" y="582457"/>
                  </a:lnTo>
                  <a:cubicBezTo>
                    <a:pt x="75672" y="582457"/>
                    <a:pt x="73526" y="582457"/>
                    <a:pt x="73526" y="582457"/>
                  </a:cubicBezTo>
                  <a:lnTo>
                    <a:pt x="72456" y="582457"/>
                  </a:lnTo>
                  <a:lnTo>
                    <a:pt x="71491" y="582434"/>
                  </a:lnTo>
                  <a:cubicBezTo>
                    <a:pt x="70851" y="582411"/>
                    <a:pt x="70206" y="582423"/>
                    <a:pt x="69566" y="582370"/>
                  </a:cubicBezTo>
                  <a:lnTo>
                    <a:pt x="67647" y="582224"/>
                  </a:lnTo>
                  <a:cubicBezTo>
                    <a:pt x="65095" y="581957"/>
                    <a:pt x="62565" y="581514"/>
                    <a:pt x="60076" y="580885"/>
                  </a:cubicBezTo>
                  <a:cubicBezTo>
                    <a:pt x="50144" y="578311"/>
                    <a:pt x="41090" y="572501"/>
                    <a:pt x="34537" y="564576"/>
                  </a:cubicBezTo>
                  <a:cubicBezTo>
                    <a:pt x="27983" y="556651"/>
                    <a:pt x="24017" y="546665"/>
                    <a:pt x="23383" y="536394"/>
                  </a:cubicBezTo>
                  <a:cubicBezTo>
                    <a:pt x="23319" y="535753"/>
                    <a:pt x="23319" y="535107"/>
                    <a:pt x="23302" y="534467"/>
                  </a:cubicBezTo>
                  <a:cubicBezTo>
                    <a:pt x="23285" y="533820"/>
                    <a:pt x="23261" y="533215"/>
                    <a:pt x="23267" y="532464"/>
                  </a:cubicBezTo>
                  <a:lnTo>
                    <a:pt x="23267" y="158238"/>
                  </a:lnTo>
                  <a:cubicBezTo>
                    <a:pt x="23267" y="158238"/>
                    <a:pt x="23273" y="89414"/>
                    <a:pt x="23273" y="89414"/>
                  </a:cubicBezTo>
                  <a:lnTo>
                    <a:pt x="23273" y="72243"/>
                  </a:lnTo>
                  <a:cubicBezTo>
                    <a:pt x="23319" y="67095"/>
                    <a:pt x="24128" y="61965"/>
                    <a:pt x="25750" y="57092"/>
                  </a:cubicBezTo>
                  <a:cubicBezTo>
                    <a:pt x="28954" y="47345"/>
                    <a:pt x="35304" y="38628"/>
                    <a:pt x="43655" y="32631"/>
                  </a:cubicBezTo>
                  <a:cubicBezTo>
                    <a:pt x="45719" y="31111"/>
                    <a:pt x="47923" y="29778"/>
                    <a:pt x="50214" y="28619"/>
                  </a:cubicBezTo>
                  <a:cubicBezTo>
                    <a:pt x="52505" y="27466"/>
                    <a:pt x="54866" y="26441"/>
                    <a:pt x="57314" y="25678"/>
                  </a:cubicBezTo>
                  <a:cubicBezTo>
                    <a:pt x="59756" y="24904"/>
                    <a:pt x="62251" y="24293"/>
                    <a:pt x="64786" y="23891"/>
                  </a:cubicBezTo>
                  <a:cubicBezTo>
                    <a:pt x="67328" y="23512"/>
                    <a:pt x="69892" y="23315"/>
                    <a:pt x="72462" y="23291"/>
                  </a:cubicBezTo>
                  <a:close/>
                  <a:moveTo>
                    <a:pt x="72474" y="11838"/>
                  </a:moveTo>
                  <a:cubicBezTo>
                    <a:pt x="69316" y="11861"/>
                    <a:pt x="66159" y="12105"/>
                    <a:pt x="63030" y="12577"/>
                  </a:cubicBezTo>
                  <a:cubicBezTo>
                    <a:pt x="59902" y="13072"/>
                    <a:pt x="56820" y="13823"/>
                    <a:pt x="53807" y="14784"/>
                  </a:cubicBezTo>
                  <a:cubicBezTo>
                    <a:pt x="50784" y="15733"/>
                    <a:pt x="47865" y="16991"/>
                    <a:pt x="45044" y="18411"/>
                  </a:cubicBezTo>
                  <a:cubicBezTo>
                    <a:pt x="42218" y="19838"/>
                    <a:pt x="39508" y="21486"/>
                    <a:pt x="36956" y="23355"/>
                  </a:cubicBezTo>
                  <a:cubicBezTo>
                    <a:pt x="26680" y="30744"/>
                    <a:pt x="18859" y="41458"/>
                    <a:pt x="14899" y="53499"/>
                  </a:cubicBezTo>
                  <a:cubicBezTo>
                    <a:pt x="12899" y="59514"/>
                    <a:pt x="11899" y="65849"/>
                    <a:pt x="11846" y="72167"/>
                  </a:cubicBezTo>
                  <a:lnTo>
                    <a:pt x="11835" y="89408"/>
                  </a:lnTo>
                  <a:lnTo>
                    <a:pt x="11835" y="532458"/>
                  </a:lnTo>
                  <a:cubicBezTo>
                    <a:pt x="11823" y="533139"/>
                    <a:pt x="11852" y="533966"/>
                    <a:pt x="11870" y="534752"/>
                  </a:cubicBezTo>
                  <a:cubicBezTo>
                    <a:pt x="11893" y="535544"/>
                    <a:pt x="11893" y="536336"/>
                    <a:pt x="11968" y="537122"/>
                  </a:cubicBezTo>
                  <a:cubicBezTo>
                    <a:pt x="12143" y="540284"/>
                    <a:pt x="12637" y="543422"/>
                    <a:pt x="13312" y="546514"/>
                  </a:cubicBezTo>
                  <a:cubicBezTo>
                    <a:pt x="13498" y="547288"/>
                    <a:pt x="13649" y="548063"/>
                    <a:pt x="13870" y="548826"/>
                  </a:cubicBezTo>
                  <a:lnTo>
                    <a:pt x="14521" y="551114"/>
                  </a:lnTo>
                  <a:cubicBezTo>
                    <a:pt x="15016" y="552616"/>
                    <a:pt x="15504" y="554130"/>
                    <a:pt x="16109" y="555592"/>
                  </a:cubicBezTo>
                  <a:cubicBezTo>
                    <a:pt x="18417" y="561496"/>
                    <a:pt x="21726" y="566981"/>
                    <a:pt x="25727" y="571878"/>
                  </a:cubicBezTo>
                  <a:cubicBezTo>
                    <a:pt x="33781" y="581631"/>
                    <a:pt x="44934" y="588799"/>
                    <a:pt x="57203" y="591972"/>
                  </a:cubicBezTo>
                  <a:cubicBezTo>
                    <a:pt x="60268" y="592746"/>
                    <a:pt x="63391" y="593294"/>
                    <a:pt x="66537" y="593620"/>
                  </a:cubicBezTo>
                  <a:lnTo>
                    <a:pt x="68898" y="593800"/>
                  </a:lnTo>
                  <a:cubicBezTo>
                    <a:pt x="69683" y="593864"/>
                    <a:pt x="70473" y="593853"/>
                    <a:pt x="71264" y="593882"/>
                  </a:cubicBezTo>
                  <a:cubicBezTo>
                    <a:pt x="71264" y="593882"/>
                    <a:pt x="72451" y="593911"/>
                    <a:pt x="72451" y="593911"/>
                  </a:cubicBezTo>
                  <a:lnTo>
                    <a:pt x="367778" y="593911"/>
                  </a:lnTo>
                  <a:cubicBezTo>
                    <a:pt x="370935" y="593888"/>
                    <a:pt x="374093" y="593643"/>
                    <a:pt x="377221" y="593171"/>
                  </a:cubicBezTo>
                  <a:cubicBezTo>
                    <a:pt x="380350" y="592676"/>
                    <a:pt x="383432" y="591925"/>
                    <a:pt x="386444" y="590965"/>
                  </a:cubicBezTo>
                  <a:cubicBezTo>
                    <a:pt x="389468" y="590016"/>
                    <a:pt x="392387" y="588758"/>
                    <a:pt x="395207" y="587337"/>
                  </a:cubicBezTo>
                  <a:cubicBezTo>
                    <a:pt x="398033" y="585911"/>
                    <a:pt x="400743" y="584263"/>
                    <a:pt x="403296" y="582394"/>
                  </a:cubicBezTo>
                  <a:cubicBezTo>
                    <a:pt x="413571" y="575005"/>
                    <a:pt x="421392" y="564291"/>
                    <a:pt x="425352" y="552249"/>
                  </a:cubicBezTo>
                  <a:cubicBezTo>
                    <a:pt x="427353" y="546234"/>
                    <a:pt x="428353" y="539900"/>
                    <a:pt x="428405" y="533582"/>
                  </a:cubicBezTo>
                  <a:lnTo>
                    <a:pt x="428417" y="516341"/>
                  </a:lnTo>
                  <a:lnTo>
                    <a:pt x="428417" y="206637"/>
                  </a:lnTo>
                  <a:lnTo>
                    <a:pt x="428428" y="206642"/>
                  </a:lnTo>
                  <a:lnTo>
                    <a:pt x="428428" y="73296"/>
                  </a:lnTo>
                  <a:cubicBezTo>
                    <a:pt x="428440" y="72615"/>
                    <a:pt x="428411" y="71788"/>
                    <a:pt x="428393" y="71002"/>
                  </a:cubicBezTo>
                  <a:cubicBezTo>
                    <a:pt x="428370" y="70210"/>
                    <a:pt x="428370" y="69418"/>
                    <a:pt x="428295" y="68633"/>
                  </a:cubicBezTo>
                  <a:cubicBezTo>
                    <a:pt x="428120" y="65471"/>
                    <a:pt x="427626" y="62332"/>
                    <a:pt x="426951" y="59240"/>
                  </a:cubicBezTo>
                  <a:cubicBezTo>
                    <a:pt x="426765" y="58466"/>
                    <a:pt x="426614" y="57692"/>
                    <a:pt x="426393" y="56929"/>
                  </a:cubicBezTo>
                  <a:lnTo>
                    <a:pt x="425742" y="54641"/>
                  </a:lnTo>
                  <a:cubicBezTo>
                    <a:pt x="425247" y="53138"/>
                    <a:pt x="424759" y="51624"/>
                    <a:pt x="424154" y="50163"/>
                  </a:cubicBezTo>
                  <a:cubicBezTo>
                    <a:pt x="421846" y="44258"/>
                    <a:pt x="418537" y="38774"/>
                    <a:pt x="414536" y="33877"/>
                  </a:cubicBezTo>
                  <a:cubicBezTo>
                    <a:pt x="406482" y="24124"/>
                    <a:pt x="395329" y="16956"/>
                    <a:pt x="383060" y="13782"/>
                  </a:cubicBezTo>
                  <a:cubicBezTo>
                    <a:pt x="379995" y="13002"/>
                    <a:pt x="376872" y="12455"/>
                    <a:pt x="373726" y="12129"/>
                  </a:cubicBezTo>
                  <a:lnTo>
                    <a:pt x="371365" y="11948"/>
                  </a:lnTo>
                  <a:cubicBezTo>
                    <a:pt x="370575" y="11884"/>
                    <a:pt x="369790" y="11896"/>
                    <a:pt x="368999" y="11867"/>
                  </a:cubicBezTo>
                  <a:cubicBezTo>
                    <a:pt x="368999" y="11867"/>
                    <a:pt x="367813" y="11838"/>
                    <a:pt x="367813" y="11838"/>
                  </a:cubicBezTo>
                  <a:close/>
                  <a:moveTo>
                    <a:pt x="72462" y="0"/>
                  </a:moveTo>
                  <a:lnTo>
                    <a:pt x="364579" y="0"/>
                  </a:lnTo>
                  <a:cubicBezTo>
                    <a:pt x="364579" y="0"/>
                    <a:pt x="366725" y="0"/>
                    <a:pt x="366725" y="0"/>
                  </a:cubicBezTo>
                  <a:lnTo>
                    <a:pt x="367801" y="0"/>
                  </a:lnTo>
                  <a:lnTo>
                    <a:pt x="369214" y="29"/>
                  </a:lnTo>
                  <a:cubicBezTo>
                    <a:pt x="370156" y="58"/>
                    <a:pt x="371092" y="58"/>
                    <a:pt x="372034" y="128"/>
                  </a:cubicBezTo>
                  <a:lnTo>
                    <a:pt x="374855" y="344"/>
                  </a:lnTo>
                  <a:cubicBezTo>
                    <a:pt x="378611" y="728"/>
                    <a:pt x="382344" y="1380"/>
                    <a:pt x="386014" y="2317"/>
                  </a:cubicBezTo>
                  <a:cubicBezTo>
                    <a:pt x="393335" y="4251"/>
                    <a:pt x="400377" y="7284"/>
                    <a:pt x="406733" y="11378"/>
                  </a:cubicBezTo>
                  <a:cubicBezTo>
                    <a:pt x="413117" y="15425"/>
                    <a:pt x="418799" y="20525"/>
                    <a:pt x="423637" y="26325"/>
                  </a:cubicBezTo>
                  <a:cubicBezTo>
                    <a:pt x="428423" y="32171"/>
                    <a:pt x="432365" y="38733"/>
                    <a:pt x="435133" y="45790"/>
                  </a:cubicBezTo>
                  <a:cubicBezTo>
                    <a:pt x="435854" y="47543"/>
                    <a:pt x="436441" y="49348"/>
                    <a:pt x="437029" y="51147"/>
                  </a:cubicBezTo>
                  <a:lnTo>
                    <a:pt x="437808" y="53884"/>
                  </a:lnTo>
                  <a:cubicBezTo>
                    <a:pt x="438070" y="54792"/>
                    <a:pt x="438256" y="55723"/>
                    <a:pt x="438477" y="56644"/>
                  </a:cubicBezTo>
                  <a:cubicBezTo>
                    <a:pt x="439291" y="60341"/>
                    <a:pt x="439872" y="64102"/>
                    <a:pt x="440082" y="67870"/>
                  </a:cubicBezTo>
                  <a:cubicBezTo>
                    <a:pt x="440169" y="68807"/>
                    <a:pt x="440175" y="69750"/>
                    <a:pt x="440204" y="70694"/>
                  </a:cubicBezTo>
                  <a:lnTo>
                    <a:pt x="440204" y="70688"/>
                  </a:lnTo>
                  <a:cubicBezTo>
                    <a:pt x="440227" y="71614"/>
                    <a:pt x="440250" y="72668"/>
                    <a:pt x="440244" y="73285"/>
                  </a:cubicBezTo>
                  <a:lnTo>
                    <a:pt x="440244" y="516341"/>
                  </a:lnTo>
                  <a:lnTo>
                    <a:pt x="440233" y="533657"/>
                  </a:lnTo>
                  <a:cubicBezTo>
                    <a:pt x="440175" y="541186"/>
                    <a:pt x="438977" y="548767"/>
                    <a:pt x="436581" y="555964"/>
                  </a:cubicBezTo>
                  <a:cubicBezTo>
                    <a:pt x="431836" y="570381"/>
                    <a:pt x="422491" y="583162"/>
                    <a:pt x="410227" y="591989"/>
                  </a:cubicBezTo>
                  <a:cubicBezTo>
                    <a:pt x="407180" y="594220"/>
                    <a:pt x="403936" y="596193"/>
                    <a:pt x="400563" y="597900"/>
                  </a:cubicBezTo>
                  <a:cubicBezTo>
                    <a:pt x="397190" y="599605"/>
                    <a:pt x="393695" y="601096"/>
                    <a:pt x="390084" y="602238"/>
                  </a:cubicBezTo>
                  <a:cubicBezTo>
                    <a:pt x="386479" y="603390"/>
                    <a:pt x="382792" y="604287"/>
                    <a:pt x="379053" y="604875"/>
                  </a:cubicBezTo>
                  <a:cubicBezTo>
                    <a:pt x="375314" y="605446"/>
                    <a:pt x="371546" y="605731"/>
                    <a:pt x="367784" y="605754"/>
                  </a:cubicBezTo>
                  <a:lnTo>
                    <a:pt x="75666" y="605754"/>
                  </a:lnTo>
                  <a:cubicBezTo>
                    <a:pt x="75666" y="605754"/>
                    <a:pt x="73520" y="605754"/>
                    <a:pt x="73520" y="605754"/>
                  </a:cubicBezTo>
                  <a:lnTo>
                    <a:pt x="72445" y="605754"/>
                  </a:lnTo>
                  <a:lnTo>
                    <a:pt x="71032" y="605725"/>
                  </a:lnTo>
                  <a:cubicBezTo>
                    <a:pt x="70090" y="605696"/>
                    <a:pt x="69153" y="605696"/>
                    <a:pt x="68211" y="605626"/>
                  </a:cubicBezTo>
                  <a:lnTo>
                    <a:pt x="65391" y="605411"/>
                  </a:lnTo>
                  <a:cubicBezTo>
                    <a:pt x="61635" y="605026"/>
                    <a:pt x="57901" y="604374"/>
                    <a:pt x="54232" y="603437"/>
                  </a:cubicBezTo>
                  <a:cubicBezTo>
                    <a:pt x="46911" y="601504"/>
                    <a:pt x="39869" y="598470"/>
                    <a:pt x="33513" y="594377"/>
                  </a:cubicBezTo>
                  <a:cubicBezTo>
                    <a:pt x="27128" y="590330"/>
                    <a:pt x="21447" y="585229"/>
                    <a:pt x="16609" y="579430"/>
                  </a:cubicBezTo>
                  <a:cubicBezTo>
                    <a:pt x="11823" y="573584"/>
                    <a:pt x="7881" y="567022"/>
                    <a:pt x="5112" y="559965"/>
                  </a:cubicBezTo>
                  <a:cubicBezTo>
                    <a:pt x="4392" y="558212"/>
                    <a:pt x="3804" y="556407"/>
                    <a:pt x="3217" y="554608"/>
                  </a:cubicBezTo>
                  <a:lnTo>
                    <a:pt x="2438" y="551871"/>
                  </a:lnTo>
                  <a:cubicBezTo>
                    <a:pt x="2176" y="550963"/>
                    <a:pt x="1990" y="550031"/>
                    <a:pt x="1769" y="549111"/>
                  </a:cubicBezTo>
                  <a:cubicBezTo>
                    <a:pt x="955" y="545414"/>
                    <a:pt x="373" y="541652"/>
                    <a:pt x="164" y="537885"/>
                  </a:cubicBezTo>
                  <a:cubicBezTo>
                    <a:pt x="77" y="536947"/>
                    <a:pt x="71" y="536004"/>
                    <a:pt x="42" y="535061"/>
                  </a:cubicBezTo>
                  <a:cubicBezTo>
                    <a:pt x="19" y="534135"/>
                    <a:pt x="-5" y="533081"/>
                    <a:pt x="1" y="532464"/>
                  </a:cubicBezTo>
                  <a:lnTo>
                    <a:pt x="1" y="89408"/>
                  </a:lnTo>
                  <a:lnTo>
                    <a:pt x="13" y="72091"/>
                  </a:lnTo>
                  <a:cubicBezTo>
                    <a:pt x="71" y="64562"/>
                    <a:pt x="1269" y="56975"/>
                    <a:pt x="3665" y="49784"/>
                  </a:cubicBezTo>
                  <a:cubicBezTo>
                    <a:pt x="8404" y="35367"/>
                    <a:pt x="17749" y="22586"/>
                    <a:pt x="30018" y="13765"/>
                  </a:cubicBezTo>
                  <a:cubicBezTo>
                    <a:pt x="33065" y="11535"/>
                    <a:pt x="36310" y="9561"/>
                    <a:pt x="39683" y="7855"/>
                  </a:cubicBezTo>
                  <a:cubicBezTo>
                    <a:pt x="43056" y="6149"/>
                    <a:pt x="46550" y="4658"/>
                    <a:pt x="50162" y="3517"/>
                  </a:cubicBezTo>
                  <a:cubicBezTo>
                    <a:pt x="53767" y="2364"/>
                    <a:pt x="57453" y="1468"/>
                    <a:pt x="61193" y="879"/>
                  </a:cubicBezTo>
                  <a:cubicBezTo>
                    <a:pt x="64931" y="309"/>
                    <a:pt x="68700" y="24"/>
                    <a:pt x="72462" y="0"/>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nvGrpSpPr>
            <p:cNvPr id="60" name="Group 59">
              <a:extLst>
                <a:ext uri="{FF2B5EF4-FFF2-40B4-BE49-F238E27FC236}">
                  <a16:creationId xmlns:a16="http://schemas.microsoft.com/office/drawing/2014/main" id="{F4200A4E-5C81-E959-11F1-ECB0C0716846}"/>
                </a:ext>
              </a:extLst>
            </p:cNvPr>
            <p:cNvGrpSpPr/>
            <p:nvPr/>
          </p:nvGrpSpPr>
          <p:grpSpPr>
            <a:xfrm>
              <a:off x="6124065" y="5080127"/>
              <a:ext cx="69172" cy="69170"/>
              <a:chOff x="6111829" y="5067890"/>
              <a:chExt cx="93644" cy="93643"/>
            </a:xfrm>
            <a:grpFill/>
          </p:grpSpPr>
          <p:sp>
            <p:nvSpPr>
              <p:cNvPr id="81" name="Oval 80">
                <a:extLst>
                  <a:ext uri="{FF2B5EF4-FFF2-40B4-BE49-F238E27FC236}">
                    <a16:creationId xmlns:a16="http://schemas.microsoft.com/office/drawing/2014/main" id="{82AE9C96-E21F-CDAB-09D4-5F153822DACD}"/>
                  </a:ext>
                </a:extLst>
              </p:cNvPr>
              <p:cNvSpPr/>
              <p:nvPr/>
            </p:nvSpPr>
            <p:spPr>
              <a:xfrm>
                <a:off x="6111829" y="5067890"/>
                <a:ext cx="93644" cy="93643"/>
              </a:xfrm>
              <a:prstGeom prst="ellipse">
                <a:avLst/>
              </a:prstGeom>
              <a:solidFill>
                <a:schemeClr val="accent1"/>
              </a:solidFill>
              <a:ln w="6350"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err="1">
                  <a:ln>
                    <a:noFill/>
                  </a:ln>
                  <a:solidFill>
                    <a:prstClr val="white"/>
                  </a:solidFill>
                  <a:effectLst/>
                  <a:uLnTx/>
                  <a:uFillTx/>
                  <a:latin typeface="Aptos" panose="020B0004020202020204" pitchFamily="34" charset="0"/>
                  <a:ea typeface="+mn-ea"/>
                  <a:cs typeface="+mn-cs"/>
                </a:endParaRPr>
              </a:p>
            </p:txBody>
          </p:sp>
          <p:sp>
            <p:nvSpPr>
              <p:cNvPr id="82" name="Freeform 111">
                <a:extLst>
                  <a:ext uri="{FF2B5EF4-FFF2-40B4-BE49-F238E27FC236}">
                    <a16:creationId xmlns:a16="http://schemas.microsoft.com/office/drawing/2014/main" id="{075505F8-64D4-A5BE-FF36-DFA45E59936B}"/>
                  </a:ext>
                </a:extLst>
              </p:cNvPr>
              <p:cNvSpPr/>
              <p:nvPr/>
            </p:nvSpPr>
            <p:spPr>
              <a:xfrm>
                <a:off x="6128374" y="5084662"/>
                <a:ext cx="60554" cy="60099"/>
              </a:xfrm>
              <a:custGeom>
                <a:avLst/>
                <a:gdLst>
                  <a:gd name="connsiteX0" fmla="*/ 440000 w 705883"/>
                  <a:gd name="connsiteY0" fmla="*/ 492976 h 700593"/>
                  <a:gd name="connsiteX1" fmla="*/ 476602 w 705883"/>
                  <a:gd name="connsiteY1" fmla="*/ 531074 h 700593"/>
                  <a:gd name="connsiteX2" fmla="*/ 487540 w 705883"/>
                  <a:gd name="connsiteY2" fmla="*/ 558244 h 700593"/>
                  <a:gd name="connsiteX3" fmla="*/ 487540 w 705883"/>
                  <a:gd name="connsiteY3" fmla="*/ 593752 h 700593"/>
                  <a:gd name="connsiteX4" fmla="*/ 487533 w 705883"/>
                  <a:gd name="connsiteY4" fmla="*/ 593752 h 700593"/>
                  <a:gd name="connsiteX5" fmla="*/ 502753 w 705883"/>
                  <a:gd name="connsiteY5" fmla="*/ 614681 h 700593"/>
                  <a:gd name="connsiteX6" fmla="*/ 480777 w 705883"/>
                  <a:gd name="connsiteY6" fmla="*/ 636678 h 700593"/>
                  <a:gd name="connsiteX7" fmla="*/ 458801 w 705883"/>
                  <a:gd name="connsiteY7" fmla="*/ 614681 h 700593"/>
                  <a:gd name="connsiteX8" fmla="*/ 474022 w 705883"/>
                  <a:gd name="connsiteY8" fmla="*/ 593752 h 700593"/>
                  <a:gd name="connsiteX9" fmla="*/ 474022 w 705883"/>
                  <a:gd name="connsiteY9" fmla="*/ 558244 h 700593"/>
                  <a:gd name="connsiteX10" fmla="*/ 466860 w 705883"/>
                  <a:gd name="connsiteY10" fmla="*/ 540446 h 700593"/>
                  <a:gd name="connsiteX11" fmla="*/ 430258 w 705883"/>
                  <a:gd name="connsiteY11" fmla="*/ 502348 h 700593"/>
                  <a:gd name="connsiteX12" fmla="*/ 266325 w 705883"/>
                  <a:gd name="connsiteY12" fmla="*/ 492976 h 700593"/>
                  <a:gd name="connsiteX13" fmla="*/ 276067 w 705883"/>
                  <a:gd name="connsiteY13" fmla="*/ 502348 h 700593"/>
                  <a:gd name="connsiteX14" fmla="*/ 240958 w 705883"/>
                  <a:gd name="connsiteY14" fmla="*/ 538891 h 700593"/>
                  <a:gd name="connsiteX15" fmla="*/ 232303 w 705883"/>
                  <a:gd name="connsiteY15" fmla="*/ 560401 h 700593"/>
                  <a:gd name="connsiteX16" fmla="*/ 232303 w 705883"/>
                  <a:gd name="connsiteY16" fmla="*/ 593752 h 700593"/>
                  <a:gd name="connsiteX17" fmla="*/ 247524 w 705883"/>
                  <a:gd name="connsiteY17" fmla="*/ 614681 h 700593"/>
                  <a:gd name="connsiteX18" fmla="*/ 225548 w 705883"/>
                  <a:gd name="connsiteY18" fmla="*/ 636678 h 700593"/>
                  <a:gd name="connsiteX19" fmla="*/ 203572 w 705883"/>
                  <a:gd name="connsiteY19" fmla="*/ 614681 h 700593"/>
                  <a:gd name="connsiteX20" fmla="*/ 218792 w 705883"/>
                  <a:gd name="connsiteY20" fmla="*/ 593752 h 700593"/>
                  <a:gd name="connsiteX21" fmla="*/ 218792 w 705883"/>
                  <a:gd name="connsiteY21" fmla="*/ 560401 h 700593"/>
                  <a:gd name="connsiteX22" fmla="*/ 231223 w 705883"/>
                  <a:gd name="connsiteY22" fmla="*/ 529519 h 700593"/>
                  <a:gd name="connsiteX23" fmla="*/ 231216 w 705883"/>
                  <a:gd name="connsiteY23" fmla="*/ 529519 h 700593"/>
                  <a:gd name="connsiteX24" fmla="*/ 191473 w 705883"/>
                  <a:gd name="connsiteY24" fmla="*/ 367078 h 700593"/>
                  <a:gd name="connsiteX25" fmla="*/ 204984 w 705883"/>
                  <a:gd name="connsiteY25" fmla="*/ 367078 h 700593"/>
                  <a:gd name="connsiteX26" fmla="*/ 204984 w 705883"/>
                  <a:gd name="connsiteY26" fmla="*/ 442192 h 700593"/>
                  <a:gd name="connsiteX27" fmla="*/ 211408 w 705883"/>
                  <a:gd name="connsiteY27" fmla="*/ 448623 h 700593"/>
                  <a:gd name="connsiteX28" fmla="*/ 257881 w 705883"/>
                  <a:gd name="connsiteY28" fmla="*/ 448623 h 700593"/>
                  <a:gd name="connsiteX29" fmla="*/ 257881 w 705883"/>
                  <a:gd name="connsiteY29" fmla="*/ 462147 h 700593"/>
                  <a:gd name="connsiteX30" fmla="*/ 211408 w 705883"/>
                  <a:gd name="connsiteY30" fmla="*/ 462147 h 700593"/>
                  <a:gd name="connsiteX31" fmla="*/ 191473 w 705883"/>
                  <a:gd name="connsiteY31" fmla="*/ 442192 h 700593"/>
                  <a:gd name="connsiteX32" fmla="*/ 191473 w 705883"/>
                  <a:gd name="connsiteY32" fmla="*/ 422879 h 700593"/>
                  <a:gd name="connsiteX33" fmla="*/ 148182 w 705883"/>
                  <a:gd name="connsiteY33" fmla="*/ 422879 h 700593"/>
                  <a:gd name="connsiteX34" fmla="*/ 142595 w 705883"/>
                  <a:gd name="connsiteY34" fmla="*/ 425293 h 700593"/>
                  <a:gd name="connsiteX35" fmla="*/ 125220 w 705883"/>
                  <a:gd name="connsiteY35" fmla="*/ 443720 h 700593"/>
                  <a:gd name="connsiteX36" fmla="*/ 121815 w 705883"/>
                  <a:gd name="connsiteY36" fmla="*/ 452288 h 700593"/>
                  <a:gd name="connsiteX37" fmla="*/ 121815 w 705883"/>
                  <a:gd name="connsiteY37" fmla="*/ 461984 h 700593"/>
                  <a:gd name="connsiteX38" fmla="*/ 137035 w 705883"/>
                  <a:gd name="connsiteY38" fmla="*/ 482913 h 700593"/>
                  <a:gd name="connsiteX39" fmla="*/ 115059 w 705883"/>
                  <a:gd name="connsiteY39" fmla="*/ 504910 h 700593"/>
                  <a:gd name="connsiteX40" fmla="*/ 93083 w 705883"/>
                  <a:gd name="connsiteY40" fmla="*/ 482913 h 700593"/>
                  <a:gd name="connsiteX41" fmla="*/ 108303 w 705883"/>
                  <a:gd name="connsiteY41" fmla="*/ 461984 h 700593"/>
                  <a:gd name="connsiteX42" fmla="*/ 108303 w 705883"/>
                  <a:gd name="connsiteY42" fmla="*/ 452288 h 700593"/>
                  <a:gd name="connsiteX43" fmla="*/ 115390 w 705883"/>
                  <a:gd name="connsiteY43" fmla="*/ 434436 h 700593"/>
                  <a:gd name="connsiteX44" fmla="*/ 132765 w 705883"/>
                  <a:gd name="connsiteY44" fmla="*/ 416009 h 700593"/>
                  <a:gd name="connsiteX45" fmla="*/ 148182 w 705883"/>
                  <a:gd name="connsiteY45" fmla="*/ 409355 h 700593"/>
                  <a:gd name="connsiteX46" fmla="*/ 191473 w 705883"/>
                  <a:gd name="connsiteY46" fmla="*/ 409355 h 700593"/>
                  <a:gd name="connsiteX47" fmla="*/ 503855 w 705883"/>
                  <a:gd name="connsiteY47" fmla="*/ 367071 h 700593"/>
                  <a:gd name="connsiteX48" fmla="*/ 517366 w 705883"/>
                  <a:gd name="connsiteY48" fmla="*/ 367071 h 700593"/>
                  <a:gd name="connsiteX49" fmla="*/ 517366 w 705883"/>
                  <a:gd name="connsiteY49" fmla="*/ 409348 h 700593"/>
                  <a:gd name="connsiteX50" fmla="*/ 557603 w 705883"/>
                  <a:gd name="connsiteY50" fmla="*/ 409348 h 700593"/>
                  <a:gd name="connsiteX51" fmla="*/ 574256 w 705883"/>
                  <a:gd name="connsiteY51" fmla="*/ 416536 h 700593"/>
                  <a:gd name="connsiteX52" fmla="*/ 591402 w 705883"/>
                  <a:gd name="connsiteY52" fmla="*/ 434719 h 700593"/>
                  <a:gd name="connsiteX53" fmla="*/ 598218 w 705883"/>
                  <a:gd name="connsiteY53" fmla="*/ 451882 h 700593"/>
                  <a:gd name="connsiteX54" fmla="*/ 598218 w 705883"/>
                  <a:gd name="connsiteY54" fmla="*/ 461977 h 700593"/>
                  <a:gd name="connsiteX55" fmla="*/ 613439 w 705883"/>
                  <a:gd name="connsiteY55" fmla="*/ 482906 h 700593"/>
                  <a:gd name="connsiteX56" fmla="*/ 591462 w 705883"/>
                  <a:gd name="connsiteY56" fmla="*/ 504903 h 700593"/>
                  <a:gd name="connsiteX57" fmla="*/ 569486 w 705883"/>
                  <a:gd name="connsiteY57" fmla="*/ 482906 h 700593"/>
                  <a:gd name="connsiteX58" fmla="*/ 584707 w 705883"/>
                  <a:gd name="connsiteY58" fmla="*/ 461977 h 700593"/>
                  <a:gd name="connsiteX59" fmla="*/ 584707 w 705883"/>
                  <a:gd name="connsiteY59" fmla="*/ 451882 h 700593"/>
                  <a:gd name="connsiteX60" fmla="*/ 581579 w 705883"/>
                  <a:gd name="connsiteY60" fmla="*/ 444004 h 700593"/>
                  <a:gd name="connsiteX61" fmla="*/ 564433 w 705883"/>
                  <a:gd name="connsiteY61" fmla="*/ 425820 h 700593"/>
                  <a:gd name="connsiteX62" fmla="*/ 557603 w 705883"/>
                  <a:gd name="connsiteY62" fmla="*/ 422872 h 700593"/>
                  <a:gd name="connsiteX63" fmla="*/ 517366 w 705883"/>
                  <a:gd name="connsiteY63" fmla="*/ 422872 h 700593"/>
                  <a:gd name="connsiteX64" fmla="*/ 517366 w 705883"/>
                  <a:gd name="connsiteY64" fmla="*/ 442185 h 700593"/>
                  <a:gd name="connsiteX65" fmla="*/ 497430 w 705883"/>
                  <a:gd name="connsiteY65" fmla="*/ 462140 h 700593"/>
                  <a:gd name="connsiteX66" fmla="*/ 450958 w 705883"/>
                  <a:gd name="connsiteY66" fmla="*/ 462140 h 700593"/>
                  <a:gd name="connsiteX67" fmla="*/ 450958 w 705883"/>
                  <a:gd name="connsiteY67" fmla="*/ 448616 h 700593"/>
                  <a:gd name="connsiteX68" fmla="*/ 497430 w 705883"/>
                  <a:gd name="connsiteY68" fmla="*/ 448616 h 700593"/>
                  <a:gd name="connsiteX69" fmla="*/ 503855 w 705883"/>
                  <a:gd name="connsiteY69" fmla="*/ 442185 h 700593"/>
                  <a:gd name="connsiteX70" fmla="*/ 356541 w 705883"/>
                  <a:gd name="connsiteY70" fmla="*/ 354690 h 700593"/>
                  <a:gd name="connsiteX71" fmla="*/ 369464 w 705883"/>
                  <a:gd name="connsiteY71" fmla="*/ 367626 h 700593"/>
                  <a:gd name="connsiteX72" fmla="*/ 356541 w 705883"/>
                  <a:gd name="connsiteY72" fmla="*/ 380562 h 700593"/>
                  <a:gd name="connsiteX73" fmla="*/ 343617 w 705883"/>
                  <a:gd name="connsiteY73" fmla="*/ 367626 h 700593"/>
                  <a:gd name="connsiteX74" fmla="*/ 356541 w 705883"/>
                  <a:gd name="connsiteY74" fmla="*/ 354690 h 700593"/>
                  <a:gd name="connsiteX75" fmla="*/ 300841 w 705883"/>
                  <a:gd name="connsiteY75" fmla="*/ 354690 h 700593"/>
                  <a:gd name="connsiteX76" fmla="*/ 313764 w 705883"/>
                  <a:gd name="connsiteY76" fmla="*/ 367626 h 700593"/>
                  <a:gd name="connsiteX77" fmla="*/ 300841 w 705883"/>
                  <a:gd name="connsiteY77" fmla="*/ 380562 h 700593"/>
                  <a:gd name="connsiteX78" fmla="*/ 287917 w 705883"/>
                  <a:gd name="connsiteY78" fmla="*/ 367626 h 700593"/>
                  <a:gd name="connsiteX79" fmla="*/ 300841 w 705883"/>
                  <a:gd name="connsiteY79" fmla="*/ 354690 h 700593"/>
                  <a:gd name="connsiteX80" fmla="*/ 337686 w 705883"/>
                  <a:gd name="connsiteY80" fmla="*/ 296354 h 700593"/>
                  <a:gd name="connsiteX81" fmla="*/ 336834 w 705883"/>
                  <a:gd name="connsiteY81" fmla="*/ 297206 h 700593"/>
                  <a:gd name="connsiteX82" fmla="*/ 336834 w 705883"/>
                  <a:gd name="connsiteY82" fmla="*/ 332984 h 700593"/>
                  <a:gd name="connsiteX83" fmla="*/ 337686 w 705883"/>
                  <a:gd name="connsiteY83" fmla="*/ 333836 h 700593"/>
                  <a:gd name="connsiteX84" fmla="*/ 374869 w 705883"/>
                  <a:gd name="connsiteY84" fmla="*/ 333836 h 700593"/>
                  <a:gd name="connsiteX85" fmla="*/ 375720 w 705883"/>
                  <a:gd name="connsiteY85" fmla="*/ 332984 h 700593"/>
                  <a:gd name="connsiteX86" fmla="*/ 375720 w 705883"/>
                  <a:gd name="connsiteY86" fmla="*/ 297206 h 700593"/>
                  <a:gd name="connsiteX87" fmla="*/ 374869 w 705883"/>
                  <a:gd name="connsiteY87" fmla="*/ 296354 h 700593"/>
                  <a:gd name="connsiteX88" fmla="*/ 530209 w 705883"/>
                  <a:gd name="connsiteY88" fmla="*/ 263137 h 700593"/>
                  <a:gd name="connsiteX89" fmla="*/ 575283 w 705883"/>
                  <a:gd name="connsiteY89" fmla="*/ 263137 h 700593"/>
                  <a:gd name="connsiteX90" fmla="*/ 591341 w 705883"/>
                  <a:gd name="connsiteY90" fmla="*/ 279211 h 700593"/>
                  <a:gd name="connsiteX91" fmla="*/ 591341 w 705883"/>
                  <a:gd name="connsiteY91" fmla="*/ 311993 h 700593"/>
                  <a:gd name="connsiteX92" fmla="*/ 606562 w 705883"/>
                  <a:gd name="connsiteY92" fmla="*/ 332922 h 700593"/>
                  <a:gd name="connsiteX93" fmla="*/ 584585 w 705883"/>
                  <a:gd name="connsiteY93" fmla="*/ 354919 h 700593"/>
                  <a:gd name="connsiteX94" fmla="*/ 562609 w 705883"/>
                  <a:gd name="connsiteY94" fmla="*/ 332922 h 700593"/>
                  <a:gd name="connsiteX95" fmla="*/ 577830 w 705883"/>
                  <a:gd name="connsiteY95" fmla="*/ 311993 h 700593"/>
                  <a:gd name="connsiteX96" fmla="*/ 577830 w 705883"/>
                  <a:gd name="connsiteY96" fmla="*/ 279211 h 700593"/>
                  <a:gd name="connsiteX97" fmla="*/ 575283 w 705883"/>
                  <a:gd name="connsiteY97" fmla="*/ 276661 h 700593"/>
                  <a:gd name="connsiteX98" fmla="*/ 530209 w 705883"/>
                  <a:gd name="connsiteY98" fmla="*/ 276661 h 700593"/>
                  <a:gd name="connsiteX99" fmla="*/ 528311 w 705883"/>
                  <a:gd name="connsiteY99" fmla="*/ 277506 h 700593"/>
                  <a:gd name="connsiteX100" fmla="*/ 488243 w 705883"/>
                  <a:gd name="connsiteY100" fmla="*/ 322204 h 700593"/>
                  <a:gd name="connsiteX101" fmla="*/ 478190 w 705883"/>
                  <a:gd name="connsiteY101" fmla="*/ 313170 h 700593"/>
                  <a:gd name="connsiteX102" fmla="*/ 518258 w 705883"/>
                  <a:gd name="connsiteY102" fmla="*/ 268472 h 700593"/>
                  <a:gd name="connsiteX103" fmla="*/ 518258 w 705883"/>
                  <a:gd name="connsiteY103" fmla="*/ 268479 h 700593"/>
                  <a:gd name="connsiteX104" fmla="*/ 530209 w 705883"/>
                  <a:gd name="connsiteY104" fmla="*/ 263137 h 700593"/>
                  <a:gd name="connsiteX105" fmla="*/ 135806 w 705883"/>
                  <a:gd name="connsiteY105" fmla="*/ 263124 h 700593"/>
                  <a:gd name="connsiteX106" fmla="*/ 165551 w 705883"/>
                  <a:gd name="connsiteY106" fmla="*/ 263124 h 700593"/>
                  <a:gd name="connsiteX107" fmla="*/ 183980 w 705883"/>
                  <a:gd name="connsiteY107" fmla="*/ 271360 h 700593"/>
                  <a:gd name="connsiteX108" fmla="*/ 221454 w 705883"/>
                  <a:gd name="connsiteY108" fmla="*/ 313164 h 700593"/>
                  <a:gd name="connsiteX109" fmla="*/ 211395 w 705883"/>
                  <a:gd name="connsiteY109" fmla="*/ 322198 h 700593"/>
                  <a:gd name="connsiteX110" fmla="*/ 173921 w 705883"/>
                  <a:gd name="connsiteY110" fmla="*/ 280395 h 700593"/>
                  <a:gd name="connsiteX111" fmla="*/ 165544 w 705883"/>
                  <a:gd name="connsiteY111" fmla="*/ 276655 h 700593"/>
                  <a:gd name="connsiteX112" fmla="*/ 135799 w 705883"/>
                  <a:gd name="connsiteY112" fmla="*/ 276655 h 700593"/>
                  <a:gd name="connsiteX113" fmla="*/ 121808 w 705883"/>
                  <a:gd name="connsiteY113" fmla="*/ 290659 h 700593"/>
                  <a:gd name="connsiteX114" fmla="*/ 121808 w 705883"/>
                  <a:gd name="connsiteY114" fmla="*/ 311987 h 700593"/>
                  <a:gd name="connsiteX115" fmla="*/ 137028 w 705883"/>
                  <a:gd name="connsiteY115" fmla="*/ 332916 h 700593"/>
                  <a:gd name="connsiteX116" fmla="*/ 115052 w 705883"/>
                  <a:gd name="connsiteY116" fmla="*/ 354913 h 700593"/>
                  <a:gd name="connsiteX117" fmla="*/ 115059 w 705883"/>
                  <a:gd name="connsiteY117" fmla="*/ 354906 h 700593"/>
                  <a:gd name="connsiteX118" fmla="*/ 93083 w 705883"/>
                  <a:gd name="connsiteY118" fmla="*/ 332909 h 700593"/>
                  <a:gd name="connsiteX119" fmla="*/ 108303 w 705883"/>
                  <a:gd name="connsiteY119" fmla="*/ 311981 h 700593"/>
                  <a:gd name="connsiteX120" fmla="*/ 108303 w 705883"/>
                  <a:gd name="connsiteY120" fmla="*/ 290653 h 700593"/>
                  <a:gd name="connsiteX121" fmla="*/ 135806 w 705883"/>
                  <a:gd name="connsiteY121" fmla="*/ 263124 h 700593"/>
                  <a:gd name="connsiteX122" fmla="*/ 300847 w 705883"/>
                  <a:gd name="connsiteY122" fmla="*/ 243771 h 700593"/>
                  <a:gd name="connsiteX123" fmla="*/ 313770 w 705883"/>
                  <a:gd name="connsiteY123" fmla="*/ 256707 h 700593"/>
                  <a:gd name="connsiteX124" fmla="*/ 307603 w 705883"/>
                  <a:gd name="connsiteY124" fmla="*/ 267716 h 700593"/>
                  <a:gd name="connsiteX125" fmla="*/ 307603 w 705883"/>
                  <a:gd name="connsiteY125" fmla="*/ 300174 h 700593"/>
                  <a:gd name="connsiteX126" fmla="*/ 318344 w 705883"/>
                  <a:gd name="connsiteY126" fmla="*/ 310926 h 700593"/>
                  <a:gd name="connsiteX127" fmla="*/ 323323 w 705883"/>
                  <a:gd name="connsiteY127" fmla="*/ 310926 h 700593"/>
                  <a:gd name="connsiteX128" fmla="*/ 323323 w 705883"/>
                  <a:gd name="connsiteY128" fmla="*/ 297206 h 700593"/>
                  <a:gd name="connsiteX129" fmla="*/ 337686 w 705883"/>
                  <a:gd name="connsiteY129" fmla="*/ 282829 h 700593"/>
                  <a:gd name="connsiteX130" fmla="*/ 374869 w 705883"/>
                  <a:gd name="connsiteY130" fmla="*/ 282829 h 700593"/>
                  <a:gd name="connsiteX131" fmla="*/ 389232 w 705883"/>
                  <a:gd name="connsiteY131" fmla="*/ 297206 h 700593"/>
                  <a:gd name="connsiteX132" fmla="*/ 389232 w 705883"/>
                  <a:gd name="connsiteY132" fmla="*/ 332984 h 700593"/>
                  <a:gd name="connsiteX133" fmla="*/ 374869 w 705883"/>
                  <a:gd name="connsiteY133" fmla="*/ 347360 h 700593"/>
                  <a:gd name="connsiteX134" fmla="*/ 337686 w 705883"/>
                  <a:gd name="connsiteY134" fmla="*/ 347360 h 700593"/>
                  <a:gd name="connsiteX135" fmla="*/ 323323 w 705883"/>
                  <a:gd name="connsiteY135" fmla="*/ 332984 h 700593"/>
                  <a:gd name="connsiteX136" fmla="*/ 323323 w 705883"/>
                  <a:gd name="connsiteY136" fmla="*/ 324450 h 700593"/>
                  <a:gd name="connsiteX137" fmla="*/ 318344 w 705883"/>
                  <a:gd name="connsiteY137" fmla="*/ 324450 h 700593"/>
                  <a:gd name="connsiteX138" fmla="*/ 294091 w 705883"/>
                  <a:gd name="connsiteY138" fmla="*/ 300174 h 700593"/>
                  <a:gd name="connsiteX139" fmla="*/ 294091 w 705883"/>
                  <a:gd name="connsiteY139" fmla="*/ 267716 h 700593"/>
                  <a:gd name="connsiteX140" fmla="*/ 287923 w 705883"/>
                  <a:gd name="connsiteY140" fmla="*/ 256707 h 700593"/>
                  <a:gd name="connsiteX141" fmla="*/ 300847 w 705883"/>
                  <a:gd name="connsiteY141" fmla="*/ 243771 h 700593"/>
                  <a:gd name="connsiteX142" fmla="*/ 375362 w 705883"/>
                  <a:gd name="connsiteY142" fmla="*/ 243764 h 700593"/>
                  <a:gd name="connsiteX143" fmla="*/ 386360 w 705883"/>
                  <a:gd name="connsiteY143" fmla="*/ 249938 h 700593"/>
                  <a:gd name="connsiteX144" fmla="*/ 391805 w 705883"/>
                  <a:gd name="connsiteY144" fmla="*/ 249938 h 700593"/>
                  <a:gd name="connsiteX145" fmla="*/ 418869 w 705883"/>
                  <a:gd name="connsiteY145" fmla="*/ 277027 h 700593"/>
                  <a:gd name="connsiteX146" fmla="*/ 418869 w 705883"/>
                  <a:gd name="connsiteY146" fmla="*/ 356617 h 700593"/>
                  <a:gd name="connsiteX147" fmla="*/ 425037 w 705883"/>
                  <a:gd name="connsiteY147" fmla="*/ 367626 h 700593"/>
                  <a:gd name="connsiteX148" fmla="*/ 412113 w 705883"/>
                  <a:gd name="connsiteY148" fmla="*/ 380562 h 700593"/>
                  <a:gd name="connsiteX149" fmla="*/ 399189 w 705883"/>
                  <a:gd name="connsiteY149" fmla="*/ 367626 h 700593"/>
                  <a:gd name="connsiteX150" fmla="*/ 405357 w 705883"/>
                  <a:gd name="connsiteY150" fmla="*/ 356617 h 700593"/>
                  <a:gd name="connsiteX151" fmla="*/ 405357 w 705883"/>
                  <a:gd name="connsiteY151" fmla="*/ 277027 h 700593"/>
                  <a:gd name="connsiteX152" fmla="*/ 391805 w 705883"/>
                  <a:gd name="connsiteY152" fmla="*/ 263462 h 700593"/>
                  <a:gd name="connsiteX153" fmla="*/ 386360 w 705883"/>
                  <a:gd name="connsiteY153" fmla="*/ 263462 h 700593"/>
                  <a:gd name="connsiteX154" fmla="*/ 375362 w 705883"/>
                  <a:gd name="connsiteY154" fmla="*/ 269636 h 700593"/>
                  <a:gd name="connsiteX155" fmla="*/ 362438 w 705883"/>
                  <a:gd name="connsiteY155" fmla="*/ 256700 h 700593"/>
                  <a:gd name="connsiteX156" fmla="*/ 375362 w 705883"/>
                  <a:gd name="connsiteY156" fmla="*/ 243764 h 700593"/>
                  <a:gd name="connsiteX157" fmla="*/ 279229 w 705883"/>
                  <a:gd name="connsiteY157" fmla="*/ 226344 h 700593"/>
                  <a:gd name="connsiteX158" fmla="*/ 267771 w 705883"/>
                  <a:gd name="connsiteY158" fmla="*/ 237813 h 700593"/>
                  <a:gd name="connsiteX159" fmla="*/ 267771 w 705883"/>
                  <a:gd name="connsiteY159" fmla="*/ 385417 h 700593"/>
                  <a:gd name="connsiteX160" fmla="*/ 279229 w 705883"/>
                  <a:gd name="connsiteY160" fmla="*/ 396885 h 700593"/>
                  <a:gd name="connsiteX161" fmla="*/ 426692 w 705883"/>
                  <a:gd name="connsiteY161" fmla="*/ 396885 h 700593"/>
                  <a:gd name="connsiteX162" fmla="*/ 438149 w 705883"/>
                  <a:gd name="connsiteY162" fmla="*/ 385417 h 700593"/>
                  <a:gd name="connsiteX163" fmla="*/ 438149 w 705883"/>
                  <a:gd name="connsiteY163" fmla="*/ 237813 h 700593"/>
                  <a:gd name="connsiteX164" fmla="*/ 426692 w 705883"/>
                  <a:gd name="connsiteY164" fmla="*/ 226344 h 700593"/>
                  <a:gd name="connsiteX165" fmla="*/ 173586 w 705883"/>
                  <a:gd name="connsiteY165" fmla="*/ 201378 h 700593"/>
                  <a:gd name="connsiteX166" fmla="*/ 173590 w 705883"/>
                  <a:gd name="connsiteY166" fmla="*/ 201379 h 700593"/>
                  <a:gd name="connsiteX167" fmla="*/ 173583 w 705883"/>
                  <a:gd name="connsiteY167" fmla="*/ 201379 h 700593"/>
                  <a:gd name="connsiteX168" fmla="*/ 353541 w 705883"/>
                  <a:gd name="connsiteY168" fmla="*/ 130437 h 700593"/>
                  <a:gd name="connsiteX169" fmla="*/ 375518 w 705883"/>
                  <a:gd name="connsiteY169" fmla="*/ 152434 h 700593"/>
                  <a:gd name="connsiteX170" fmla="*/ 359716 w 705883"/>
                  <a:gd name="connsiteY170" fmla="*/ 173539 h 700593"/>
                  <a:gd name="connsiteX171" fmla="*/ 359716 w 705883"/>
                  <a:gd name="connsiteY171" fmla="*/ 212820 h 700593"/>
                  <a:gd name="connsiteX172" fmla="*/ 426692 w 705883"/>
                  <a:gd name="connsiteY172" fmla="*/ 212820 h 700593"/>
                  <a:gd name="connsiteX173" fmla="*/ 451661 w 705883"/>
                  <a:gd name="connsiteY173" fmla="*/ 237813 h 700593"/>
                  <a:gd name="connsiteX174" fmla="*/ 451661 w 705883"/>
                  <a:gd name="connsiteY174" fmla="*/ 385417 h 700593"/>
                  <a:gd name="connsiteX175" fmla="*/ 451668 w 705883"/>
                  <a:gd name="connsiteY175" fmla="*/ 385417 h 700593"/>
                  <a:gd name="connsiteX176" fmla="*/ 426699 w 705883"/>
                  <a:gd name="connsiteY176" fmla="*/ 410410 h 700593"/>
                  <a:gd name="connsiteX177" fmla="*/ 359723 w 705883"/>
                  <a:gd name="connsiteY177" fmla="*/ 410410 h 700593"/>
                  <a:gd name="connsiteX178" fmla="*/ 359723 w 705883"/>
                  <a:gd name="connsiteY178" fmla="*/ 487396 h 700593"/>
                  <a:gd name="connsiteX179" fmla="*/ 374971 w 705883"/>
                  <a:gd name="connsiteY179" fmla="*/ 508332 h 700593"/>
                  <a:gd name="connsiteX180" fmla="*/ 352994 w 705883"/>
                  <a:gd name="connsiteY180" fmla="*/ 530329 h 700593"/>
                  <a:gd name="connsiteX181" fmla="*/ 331018 w 705883"/>
                  <a:gd name="connsiteY181" fmla="*/ 508332 h 700593"/>
                  <a:gd name="connsiteX182" fmla="*/ 346205 w 705883"/>
                  <a:gd name="connsiteY182" fmla="*/ 487417 h 700593"/>
                  <a:gd name="connsiteX183" fmla="*/ 346205 w 705883"/>
                  <a:gd name="connsiteY183" fmla="*/ 410410 h 700593"/>
                  <a:gd name="connsiteX184" fmla="*/ 279229 w 705883"/>
                  <a:gd name="connsiteY184" fmla="*/ 410410 h 700593"/>
                  <a:gd name="connsiteX185" fmla="*/ 254260 w 705883"/>
                  <a:gd name="connsiteY185" fmla="*/ 385417 h 700593"/>
                  <a:gd name="connsiteX186" fmla="*/ 254260 w 705883"/>
                  <a:gd name="connsiteY186" fmla="*/ 237813 h 700593"/>
                  <a:gd name="connsiteX187" fmla="*/ 279229 w 705883"/>
                  <a:gd name="connsiteY187" fmla="*/ 212820 h 700593"/>
                  <a:gd name="connsiteX188" fmla="*/ 346205 w 705883"/>
                  <a:gd name="connsiteY188" fmla="*/ 212820 h 700593"/>
                  <a:gd name="connsiteX189" fmla="*/ 346205 w 705883"/>
                  <a:gd name="connsiteY189" fmla="*/ 173167 h 700593"/>
                  <a:gd name="connsiteX190" fmla="*/ 331565 w 705883"/>
                  <a:gd name="connsiteY190" fmla="*/ 152434 h 700593"/>
                  <a:gd name="connsiteX191" fmla="*/ 353541 w 705883"/>
                  <a:gd name="connsiteY191" fmla="*/ 130437 h 700593"/>
                  <a:gd name="connsiteX192" fmla="*/ 458153 w 705883"/>
                  <a:gd name="connsiteY192" fmla="*/ 85679 h 700593"/>
                  <a:gd name="connsiteX193" fmla="*/ 480129 w 705883"/>
                  <a:gd name="connsiteY193" fmla="*/ 107676 h 700593"/>
                  <a:gd name="connsiteX194" fmla="*/ 464908 w 705883"/>
                  <a:gd name="connsiteY194" fmla="*/ 128605 h 700593"/>
                  <a:gd name="connsiteX195" fmla="*/ 464908 w 705883"/>
                  <a:gd name="connsiteY195" fmla="*/ 172559 h 700593"/>
                  <a:gd name="connsiteX196" fmla="*/ 471333 w 705883"/>
                  <a:gd name="connsiteY196" fmla="*/ 178990 h 700593"/>
                  <a:gd name="connsiteX197" fmla="*/ 508401 w 705883"/>
                  <a:gd name="connsiteY197" fmla="*/ 178990 h 700593"/>
                  <a:gd name="connsiteX198" fmla="*/ 530364 w 705883"/>
                  <a:gd name="connsiteY198" fmla="*/ 157385 h 700593"/>
                  <a:gd name="connsiteX199" fmla="*/ 552340 w 705883"/>
                  <a:gd name="connsiteY199" fmla="*/ 179382 h 700593"/>
                  <a:gd name="connsiteX200" fmla="*/ 530364 w 705883"/>
                  <a:gd name="connsiteY200" fmla="*/ 201379 h 700593"/>
                  <a:gd name="connsiteX201" fmla="*/ 512745 w 705883"/>
                  <a:gd name="connsiteY201" fmla="*/ 192514 h 700593"/>
                  <a:gd name="connsiteX202" fmla="*/ 471326 w 705883"/>
                  <a:gd name="connsiteY202" fmla="*/ 192514 h 700593"/>
                  <a:gd name="connsiteX203" fmla="*/ 451390 w 705883"/>
                  <a:gd name="connsiteY203" fmla="*/ 172559 h 700593"/>
                  <a:gd name="connsiteX204" fmla="*/ 451390 w 705883"/>
                  <a:gd name="connsiteY204" fmla="*/ 128605 h 700593"/>
                  <a:gd name="connsiteX205" fmla="*/ 451397 w 705883"/>
                  <a:gd name="connsiteY205" fmla="*/ 128605 h 700593"/>
                  <a:gd name="connsiteX206" fmla="*/ 436176 w 705883"/>
                  <a:gd name="connsiteY206" fmla="*/ 107676 h 700593"/>
                  <a:gd name="connsiteX207" fmla="*/ 458153 w 705883"/>
                  <a:gd name="connsiteY207" fmla="*/ 85679 h 700593"/>
                  <a:gd name="connsiteX208" fmla="*/ 245802 w 705883"/>
                  <a:gd name="connsiteY208" fmla="*/ 85679 h 700593"/>
                  <a:gd name="connsiteX209" fmla="*/ 267778 w 705883"/>
                  <a:gd name="connsiteY209" fmla="*/ 107676 h 700593"/>
                  <a:gd name="connsiteX210" fmla="*/ 253010 w 705883"/>
                  <a:gd name="connsiteY210" fmla="*/ 128450 h 700593"/>
                  <a:gd name="connsiteX211" fmla="*/ 253010 w 705883"/>
                  <a:gd name="connsiteY211" fmla="*/ 172559 h 700593"/>
                  <a:gd name="connsiteX212" fmla="*/ 233074 w 705883"/>
                  <a:gd name="connsiteY212" fmla="*/ 192514 h 700593"/>
                  <a:gd name="connsiteX213" fmla="*/ 191202 w 705883"/>
                  <a:gd name="connsiteY213" fmla="*/ 192514 h 700593"/>
                  <a:gd name="connsiteX214" fmla="*/ 173586 w 705883"/>
                  <a:gd name="connsiteY214" fmla="*/ 201378 h 700593"/>
                  <a:gd name="connsiteX215" fmla="*/ 158057 w 705883"/>
                  <a:gd name="connsiteY215" fmla="*/ 194930 h 700593"/>
                  <a:gd name="connsiteX216" fmla="*/ 151614 w 705883"/>
                  <a:gd name="connsiteY216" fmla="*/ 179382 h 700593"/>
                  <a:gd name="connsiteX217" fmla="*/ 173590 w 705883"/>
                  <a:gd name="connsiteY217" fmla="*/ 157385 h 700593"/>
                  <a:gd name="connsiteX218" fmla="*/ 195553 w 705883"/>
                  <a:gd name="connsiteY218" fmla="*/ 178990 h 700593"/>
                  <a:gd name="connsiteX219" fmla="*/ 233074 w 705883"/>
                  <a:gd name="connsiteY219" fmla="*/ 178990 h 700593"/>
                  <a:gd name="connsiteX220" fmla="*/ 239499 w 705883"/>
                  <a:gd name="connsiteY220" fmla="*/ 172559 h 700593"/>
                  <a:gd name="connsiteX221" fmla="*/ 239499 w 705883"/>
                  <a:gd name="connsiteY221" fmla="*/ 128747 h 700593"/>
                  <a:gd name="connsiteX222" fmla="*/ 223825 w 705883"/>
                  <a:gd name="connsiteY222" fmla="*/ 107676 h 700593"/>
                  <a:gd name="connsiteX223" fmla="*/ 245802 w 705883"/>
                  <a:gd name="connsiteY223" fmla="*/ 85679 h 700593"/>
                  <a:gd name="connsiteX224" fmla="*/ 431272 w 705883"/>
                  <a:gd name="connsiteY224" fmla="*/ 40798 h 700593"/>
                  <a:gd name="connsiteX225" fmla="*/ 427104 w 705883"/>
                  <a:gd name="connsiteY225" fmla="*/ 40899 h 700593"/>
                  <a:gd name="connsiteX226" fmla="*/ 422996 w 705883"/>
                  <a:gd name="connsiteY226" fmla="*/ 41190 h 700593"/>
                  <a:gd name="connsiteX227" fmla="*/ 393265 w 705883"/>
                  <a:gd name="connsiteY227" fmla="*/ 50278 h 700593"/>
                  <a:gd name="connsiteX228" fmla="*/ 391022 w 705883"/>
                  <a:gd name="connsiteY228" fmla="*/ 51699 h 700593"/>
                  <a:gd name="connsiteX229" fmla="*/ 388813 w 705883"/>
                  <a:gd name="connsiteY229" fmla="*/ 53173 h 700593"/>
                  <a:gd name="connsiteX230" fmla="*/ 384604 w 705883"/>
                  <a:gd name="connsiteY230" fmla="*/ 56452 h 700593"/>
                  <a:gd name="connsiteX231" fmla="*/ 382564 w 705883"/>
                  <a:gd name="connsiteY231" fmla="*/ 58183 h 700593"/>
                  <a:gd name="connsiteX232" fmla="*/ 381604 w 705883"/>
                  <a:gd name="connsiteY232" fmla="*/ 59137 h 700593"/>
                  <a:gd name="connsiteX233" fmla="*/ 380821 w 705883"/>
                  <a:gd name="connsiteY233" fmla="*/ 59914 h 700593"/>
                  <a:gd name="connsiteX234" fmla="*/ 379618 w 705883"/>
                  <a:gd name="connsiteY234" fmla="*/ 61077 h 700593"/>
                  <a:gd name="connsiteX235" fmla="*/ 379017 w 705883"/>
                  <a:gd name="connsiteY235" fmla="*/ 61700 h 700593"/>
                  <a:gd name="connsiteX236" fmla="*/ 378422 w 705883"/>
                  <a:gd name="connsiteY236" fmla="*/ 62369 h 700593"/>
                  <a:gd name="connsiteX237" fmla="*/ 377233 w 705883"/>
                  <a:gd name="connsiteY237" fmla="*/ 63701 h 700593"/>
                  <a:gd name="connsiteX238" fmla="*/ 374950 w 705883"/>
                  <a:gd name="connsiteY238" fmla="*/ 66616 h 700593"/>
                  <a:gd name="connsiteX239" fmla="*/ 370491 w 705883"/>
                  <a:gd name="connsiteY239" fmla="*/ 72681 h 700593"/>
                  <a:gd name="connsiteX240" fmla="*/ 369377 w 705883"/>
                  <a:gd name="connsiteY240" fmla="*/ 74196 h 700593"/>
                  <a:gd name="connsiteX241" fmla="*/ 368816 w 705883"/>
                  <a:gd name="connsiteY241" fmla="*/ 74953 h 700593"/>
                  <a:gd name="connsiteX242" fmla="*/ 368228 w 705883"/>
                  <a:gd name="connsiteY242" fmla="*/ 75454 h 700593"/>
                  <a:gd name="connsiteX243" fmla="*/ 365830 w 705883"/>
                  <a:gd name="connsiteY243" fmla="*/ 77259 h 700593"/>
                  <a:gd name="connsiteX244" fmla="*/ 360973 w 705883"/>
                  <a:gd name="connsiteY244" fmla="*/ 80640 h 700593"/>
                  <a:gd name="connsiteX245" fmla="*/ 358878 w 705883"/>
                  <a:gd name="connsiteY245" fmla="*/ 81411 h 700593"/>
                  <a:gd name="connsiteX246" fmla="*/ 356960 w 705883"/>
                  <a:gd name="connsiteY246" fmla="*/ 81770 h 700593"/>
                  <a:gd name="connsiteX247" fmla="*/ 353122 w 705883"/>
                  <a:gd name="connsiteY247" fmla="*/ 82480 h 700593"/>
                  <a:gd name="connsiteX248" fmla="*/ 352805 w 705883"/>
                  <a:gd name="connsiteY248" fmla="*/ 82480 h 700593"/>
                  <a:gd name="connsiteX249" fmla="*/ 352568 w 705883"/>
                  <a:gd name="connsiteY249" fmla="*/ 82439 h 700593"/>
                  <a:gd name="connsiteX250" fmla="*/ 352089 w 705883"/>
                  <a:gd name="connsiteY250" fmla="*/ 82351 h 700593"/>
                  <a:gd name="connsiteX251" fmla="*/ 351130 w 705883"/>
                  <a:gd name="connsiteY251" fmla="*/ 82175 h 700593"/>
                  <a:gd name="connsiteX252" fmla="*/ 349211 w 705883"/>
                  <a:gd name="connsiteY252" fmla="*/ 81817 h 700593"/>
                  <a:gd name="connsiteX253" fmla="*/ 347292 w 705883"/>
                  <a:gd name="connsiteY253" fmla="*/ 81458 h 700593"/>
                  <a:gd name="connsiteX254" fmla="*/ 346333 w 705883"/>
                  <a:gd name="connsiteY254" fmla="*/ 81283 h 700593"/>
                  <a:gd name="connsiteX255" fmla="*/ 345853 w 705883"/>
                  <a:gd name="connsiteY255" fmla="*/ 81195 h 700593"/>
                  <a:gd name="connsiteX256" fmla="*/ 345576 w 705883"/>
                  <a:gd name="connsiteY256" fmla="*/ 81059 h 700593"/>
                  <a:gd name="connsiteX257" fmla="*/ 345272 w 705883"/>
                  <a:gd name="connsiteY257" fmla="*/ 80857 h 700593"/>
                  <a:gd name="connsiteX258" fmla="*/ 340408 w 705883"/>
                  <a:gd name="connsiteY258" fmla="*/ 77496 h 700593"/>
                  <a:gd name="connsiteX259" fmla="*/ 338003 w 705883"/>
                  <a:gd name="connsiteY259" fmla="*/ 75704 h 700593"/>
                  <a:gd name="connsiteX260" fmla="*/ 337409 w 705883"/>
                  <a:gd name="connsiteY260" fmla="*/ 75244 h 700593"/>
                  <a:gd name="connsiteX261" fmla="*/ 337111 w 705883"/>
                  <a:gd name="connsiteY261" fmla="*/ 74980 h 700593"/>
                  <a:gd name="connsiteX262" fmla="*/ 336828 w 705883"/>
                  <a:gd name="connsiteY262" fmla="*/ 74588 h 700593"/>
                  <a:gd name="connsiteX263" fmla="*/ 335686 w 705883"/>
                  <a:gd name="connsiteY263" fmla="*/ 73026 h 700593"/>
                  <a:gd name="connsiteX264" fmla="*/ 331876 w 705883"/>
                  <a:gd name="connsiteY264" fmla="*/ 67846 h 700593"/>
                  <a:gd name="connsiteX265" fmla="*/ 329971 w 705883"/>
                  <a:gd name="connsiteY265" fmla="*/ 65256 h 700593"/>
                  <a:gd name="connsiteX266" fmla="*/ 329491 w 705883"/>
                  <a:gd name="connsiteY266" fmla="*/ 64607 h 700593"/>
                  <a:gd name="connsiteX267" fmla="*/ 328978 w 705883"/>
                  <a:gd name="connsiteY267" fmla="*/ 64033 h 700593"/>
                  <a:gd name="connsiteX268" fmla="*/ 327958 w 705883"/>
                  <a:gd name="connsiteY268" fmla="*/ 62883 h 700593"/>
                  <a:gd name="connsiteX269" fmla="*/ 325904 w 705883"/>
                  <a:gd name="connsiteY269" fmla="*/ 60692 h 700593"/>
                  <a:gd name="connsiteX270" fmla="*/ 324289 w 705883"/>
                  <a:gd name="connsiteY270" fmla="*/ 59110 h 700593"/>
                  <a:gd name="connsiteX271" fmla="*/ 323465 w 705883"/>
                  <a:gd name="connsiteY271" fmla="*/ 58292 h 700593"/>
                  <a:gd name="connsiteX272" fmla="*/ 322593 w 705883"/>
                  <a:gd name="connsiteY272" fmla="*/ 57534 h 700593"/>
                  <a:gd name="connsiteX273" fmla="*/ 315318 w 705883"/>
                  <a:gd name="connsiteY273" fmla="*/ 51969 h 700593"/>
                  <a:gd name="connsiteX274" fmla="*/ 301671 w 705883"/>
                  <a:gd name="connsiteY274" fmla="*/ 45180 h 700593"/>
                  <a:gd name="connsiteX275" fmla="*/ 286281 w 705883"/>
                  <a:gd name="connsiteY275" fmla="*/ 41569 h 700593"/>
                  <a:gd name="connsiteX276" fmla="*/ 284268 w 705883"/>
                  <a:gd name="connsiteY276" fmla="*/ 41305 h 700593"/>
                  <a:gd name="connsiteX277" fmla="*/ 282221 w 705883"/>
                  <a:gd name="connsiteY277" fmla="*/ 41136 h 700593"/>
                  <a:gd name="connsiteX278" fmla="*/ 280167 w 705883"/>
                  <a:gd name="connsiteY278" fmla="*/ 40981 h 700593"/>
                  <a:gd name="connsiteX279" fmla="*/ 279141 w 705883"/>
                  <a:gd name="connsiteY279" fmla="*/ 40899 h 700593"/>
                  <a:gd name="connsiteX280" fmla="*/ 278100 w 705883"/>
                  <a:gd name="connsiteY280" fmla="*/ 40879 h 700593"/>
                  <a:gd name="connsiteX281" fmla="*/ 276013 w 705883"/>
                  <a:gd name="connsiteY281" fmla="*/ 40832 h 700593"/>
                  <a:gd name="connsiteX282" fmla="*/ 274972 w 705883"/>
                  <a:gd name="connsiteY282" fmla="*/ 40805 h 700593"/>
                  <a:gd name="connsiteX283" fmla="*/ 273972 w 705883"/>
                  <a:gd name="connsiteY283" fmla="*/ 40805 h 700593"/>
                  <a:gd name="connsiteX284" fmla="*/ 270237 w 705883"/>
                  <a:gd name="connsiteY284" fmla="*/ 40960 h 700593"/>
                  <a:gd name="connsiteX285" fmla="*/ 268372 w 705883"/>
                  <a:gd name="connsiteY285" fmla="*/ 41102 h 700593"/>
                  <a:gd name="connsiteX286" fmla="*/ 266521 w 705883"/>
                  <a:gd name="connsiteY286" fmla="*/ 41339 h 700593"/>
                  <a:gd name="connsiteX287" fmla="*/ 265596 w 705883"/>
                  <a:gd name="connsiteY287" fmla="*/ 41454 h 700593"/>
                  <a:gd name="connsiteX288" fmla="*/ 264677 w 705883"/>
                  <a:gd name="connsiteY288" fmla="*/ 41623 h 700593"/>
                  <a:gd name="connsiteX289" fmla="*/ 262832 w 705883"/>
                  <a:gd name="connsiteY289" fmla="*/ 41941 h 700593"/>
                  <a:gd name="connsiteX290" fmla="*/ 255563 w 705883"/>
                  <a:gd name="connsiteY290" fmla="*/ 43902 h 700593"/>
                  <a:gd name="connsiteX291" fmla="*/ 228919 w 705883"/>
                  <a:gd name="connsiteY291" fmla="*/ 60286 h 700593"/>
                  <a:gd name="connsiteX292" fmla="*/ 217840 w 705883"/>
                  <a:gd name="connsiteY292" fmla="*/ 72702 h 700593"/>
                  <a:gd name="connsiteX293" fmla="*/ 208625 w 705883"/>
                  <a:gd name="connsiteY293" fmla="*/ 87091 h 700593"/>
                  <a:gd name="connsiteX294" fmla="*/ 202484 w 705883"/>
                  <a:gd name="connsiteY294" fmla="*/ 100237 h 700593"/>
                  <a:gd name="connsiteX295" fmla="*/ 202140 w 705883"/>
                  <a:gd name="connsiteY295" fmla="*/ 101082 h 700593"/>
                  <a:gd name="connsiteX296" fmla="*/ 201964 w 705883"/>
                  <a:gd name="connsiteY296" fmla="*/ 101501 h 700593"/>
                  <a:gd name="connsiteX297" fmla="*/ 201923 w 705883"/>
                  <a:gd name="connsiteY297" fmla="*/ 101610 h 700593"/>
                  <a:gd name="connsiteX298" fmla="*/ 201842 w 705883"/>
                  <a:gd name="connsiteY298" fmla="*/ 101826 h 700593"/>
                  <a:gd name="connsiteX299" fmla="*/ 201667 w 705883"/>
                  <a:gd name="connsiteY299" fmla="*/ 102320 h 700593"/>
                  <a:gd name="connsiteX300" fmla="*/ 200268 w 705883"/>
                  <a:gd name="connsiteY300" fmla="*/ 106269 h 700593"/>
                  <a:gd name="connsiteX301" fmla="*/ 198870 w 705883"/>
                  <a:gd name="connsiteY301" fmla="*/ 110218 h 700593"/>
                  <a:gd name="connsiteX302" fmla="*/ 198397 w 705883"/>
                  <a:gd name="connsiteY302" fmla="*/ 111077 h 700593"/>
                  <a:gd name="connsiteX303" fmla="*/ 197870 w 705883"/>
                  <a:gd name="connsiteY303" fmla="*/ 111882 h 700593"/>
                  <a:gd name="connsiteX304" fmla="*/ 196816 w 705883"/>
                  <a:gd name="connsiteY304" fmla="*/ 113491 h 700593"/>
                  <a:gd name="connsiteX305" fmla="*/ 194701 w 705883"/>
                  <a:gd name="connsiteY305" fmla="*/ 116710 h 700593"/>
                  <a:gd name="connsiteX306" fmla="*/ 194175 w 705883"/>
                  <a:gd name="connsiteY306" fmla="*/ 117514 h 700593"/>
                  <a:gd name="connsiteX307" fmla="*/ 193891 w 705883"/>
                  <a:gd name="connsiteY307" fmla="*/ 117900 h 700593"/>
                  <a:gd name="connsiteX308" fmla="*/ 193499 w 705883"/>
                  <a:gd name="connsiteY308" fmla="*/ 118170 h 700593"/>
                  <a:gd name="connsiteX309" fmla="*/ 191877 w 705883"/>
                  <a:gd name="connsiteY309" fmla="*/ 119191 h 700593"/>
                  <a:gd name="connsiteX310" fmla="*/ 188642 w 705883"/>
                  <a:gd name="connsiteY310" fmla="*/ 121227 h 700593"/>
                  <a:gd name="connsiteX311" fmla="*/ 187020 w 705883"/>
                  <a:gd name="connsiteY311" fmla="*/ 122248 h 700593"/>
                  <a:gd name="connsiteX312" fmla="*/ 186561 w 705883"/>
                  <a:gd name="connsiteY312" fmla="*/ 122451 h 700593"/>
                  <a:gd name="connsiteX313" fmla="*/ 186061 w 705883"/>
                  <a:gd name="connsiteY313" fmla="*/ 122613 h 700593"/>
                  <a:gd name="connsiteX314" fmla="*/ 185054 w 705883"/>
                  <a:gd name="connsiteY314" fmla="*/ 122938 h 700593"/>
                  <a:gd name="connsiteX315" fmla="*/ 179427 w 705883"/>
                  <a:gd name="connsiteY315" fmla="*/ 124716 h 700593"/>
                  <a:gd name="connsiteX316" fmla="*/ 178724 w 705883"/>
                  <a:gd name="connsiteY316" fmla="*/ 124939 h 700593"/>
                  <a:gd name="connsiteX317" fmla="*/ 178150 w 705883"/>
                  <a:gd name="connsiteY317" fmla="*/ 125128 h 700593"/>
                  <a:gd name="connsiteX318" fmla="*/ 177542 w 705883"/>
                  <a:gd name="connsiteY318" fmla="*/ 125358 h 700593"/>
                  <a:gd name="connsiteX319" fmla="*/ 176326 w 705883"/>
                  <a:gd name="connsiteY319" fmla="*/ 125818 h 700593"/>
                  <a:gd name="connsiteX320" fmla="*/ 175110 w 705883"/>
                  <a:gd name="connsiteY320" fmla="*/ 126278 h 700593"/>
                  <a:gd name="connsiteX321" fmla="*/ 174509 w 705883"/>
                  <a:gd name="connsiteY321" fmla="*/ 126508 h 700593"/>
                  <a:gd name="connsiteX322" fmla="*/ 173955 w 705883"/>
                  <a:gd name="connsiteY322" fmla="*/ 126745 h 700593"/>
                  <a:gd name="connsiteX323" fmla="*/ 171732 w 705883"/>
                  <a:gd name="connsiteY323" fmla="*/ 127691 h 700593"/>
                  <a:gd name="connsiteX324" fmla="*/ 163139 w 705883"/>
                  <a:gd name="connsiteY324" fmla="*/ 132053 h 700593"/>
                  <a:gd name="connsiteX325" fmla="*/ 147574 w 705883"/>
                  <a:gd name="connsiteY325" fmla="*/ 143265 h 700593"/>
                  <a:gd name="connsiteX326" fmla="*/ 136468 w 705883"/>
                  <a:gd name="connsiteY326" fmla="*/ 155261 h 700593"/>
                  <a:gd name="connsiteX327" fmla="*/ 127868 w 705883"/>
                  <a:gd name="connsiteY327" fmla="*/ 169001 h 700593"/>
                  <a:gd name="connsiteX328" fmla="*/ 122139 w 705883"/>
                  <a:gd name="connsiteY328" fmla="*/ 184033 h 700593"/>
                  <a:gd name="connsiteX329" fmla="*/ 119558 w 705883"/>
                  <a:gd name="connsiteY329" fmla="*/ 199877 h 700593"/>
                  <a:gd name="connsiteX330" fmla="*/ 119450 w 705883"/>
                  <a:gd name="connsiteY330" fmla="*/ 201486 h 700593"/>
                  <a:gd name="connsiteX331" fmla="*/ 119416 w 705883"/>
                  <a:gd name="connsiteY331" fmla="*/ 203103 h 700593"/>
                  <a:gd name="connsiteX332" fmla="*/ 119382 w 705883"/>
                  <a:gd name="connsiteY332" fmla="*/ 206328 h 700593"/>
                  <a:gd name="connsiteX333" fmla="*/ 119497 w 705883"/>
                  <a:gd name="connsiteY333" fmla="*/ 209547 h 700593"/>
                  <a:gd name="connsiteX334" fmla="*/ 119545 w 705883"/>
                  <a:gd name="connsiteY334" fmla="*/ 210352 h 700593"/>
                  <a:gd name="connsiteX335" fmla="*/ 119659 w 705883"/>
                  <a:gd name="connsiteY335" fmla="*/ 211772 h 700593"/>
                  <a:gd name="connsiteX336" fmla="*/ 119740 w 705883"/>
                  <a:gd name="connsiteY336" fmla="*/ 212698 h 700593"/>
                  <a:gd name="connsiteX337" fmla="*/ 119849 w 705883"/>
                  <a:gd name="connsiteY337" fmla="*/ 213692 h 700593"/>
                  <a:gd name="connsiteX338" fmla="*/ 120092 w 705883"/>
                  <a:gd name="connsiteY338" fmla="*/ 215707 h 700593"/>
                  <a:gd name="connsiteX339" fmla="*/ 121085 w 705883"/>
                  <a:gd name="connsiteY339" fmla="*/ 223748 h 700593"/>
                  <a:gd name="connsiteX340" fmla="*/ 119862 w 705883"/>
                  <a:gd name="connsiteY340" fmla="*/ 230712 h 700593"/>
                  <a:gd name="connsiteX341" fmla="*/ 119274 w 705883"/>
                  <a:gd name="connsiteY341" fmla="*/ 232180 h 700593"/>
                  <a:gd name="connsiteX342" fmla="*/ 119180 w 705883"/>
                  <a:gd name="connsiteY342" fmla="*/ 232383 h 700593"/>
                  <a:gd name="connsiteX343" fmla="*/ 119031 w 705883"/>
                  <a:gd name="connsiteY343" fmla="*/ 232545 h 700593"/>
                  <a:gd name="connsiteX344" fmla="*/ 118727 w 705883"/>
                  <a:gd name="connsiteY344" fmla="*/ 232876 h 700593"/>
                  <a:gd name="connsiteX345" fmla="*/ 118126 w 705883"/>
                  <a:gd name="connsiteY345" fmla="*/ 233532 h 700593"/>
                  <a:gd name="connsiteX346" fmla="*/ 115721 w 705883"/>
                  <a:gd name="connsiteY346" fmla="*/ 236169 h 700593"/>
                  <a:gd name="connsiteX347" fmla="*/ 110911 w 705883"/>
                  <a:gd name="connsiteY347" fmla="*/ 241437 h 700593"/>
                  <a:gd name="connsiteX348" fmla="*/ 105716 w 705883"/>
                  <a:gd name="connsiteY348" fmla="*/ 244697 h 700593"/>
                  <a:gd name="connsiteX349" fmla="*/ 102020 w 705883"/>
                  <a:gd name="connsiteY349" fmla="*/ 247355 h 700593"/>
                  <a:gd name="connsiteX350" fmla="*/ 101007 w 705883"/>
                  <a:gd name="connsiteY350" fmla="*/ 248071 h 700593"/>
                  <a:gd name="connsiteX351" fmla="*/ 100048 w 705883"/>
                  <a:gd name="connsiteY351" fmla="*/ 248862 h 700593"/>
                  <a:gd name="connsiteX352" fmla="*/ 98122 w 705883"/>
                  <a:gd name="connsiteY352" fmla="*/ 250438 h 700593"/>
                  <a:gd name="connsiteX353" fmla="*/ 96204 w 705883"/>
                  <a:gd name="connsiteY353" fmla="*/ 252013 h 700593"/>
                  <a:gd name="connsiteX354" fmla="*/ 94387 w 705883"/>
                  <a:gd name="connsiteY354" fmla="*/ 253711 h 700593"/>
                  <a:gd name="connsiteX355" fmla="*/ 90820 w 705883"/>
                  <a:gd name="connsiteY355" fmla="*/ 257166 h 700593"/>
                  <a:gd name="connsiteX356" fmla="*/ 89110 w 705883"/>
                  <a:gd name="connsiteY356" fmla="*/ 258965 h 700593"/>
                  <a:gd name="connsiteX357" fmla="*/ 87435 w 705883"/>
                  <a:gd name="connsiteY357" fmla="*/ 260797 h 700593"/>
                  <a:gd name="connsiteX358" fmla="*/ 84246 w 705883"/>
                  <a:gd name="connsiteY358" fmla="*/ 264598 h 700593"/>
                  <a:gd name="connsiteX359" fmla="*/ 81314 w 705883"/>
                  <a:gd name="connsiteY359" fmla="*/ 268587 h 700593"/>
                  <a:gd name="connsiteX360" fmla="*/ 80591 w 705883"/>
                  <a:gd name="connsiteY360" fmla="*/ 269588 h 700593"/>
                  <a:gd name="connsiteX361" fmla="*/ 79929 w 705883"/>
                  <a:gd name="connsiteY361" fmla="*/ 270630 h 700593"/>
                  <a:gd name="connsiteX362" fmla="*/ 78598 w 705883"/>
                  <a:gd name="connsiteY362" fmla="*/ 272713 h 700593"/>
                  <a:gd name="connsiteX363" fmla="*/ 77491 w 705883"/>
                  <a:gd name="connsiteY363" fmla="*/ 274443 h 700593"/>
                  <a:gd name="connsiteX364" fmla="*/ 76504 w 705883"/>
                  <a:gd name="connsiteY364" fmla="*/ 276249 h 700593"/>
                  <a:gd name="connsiteX365" fmla="*/ 74532 w 705883"/>
                  <a:gd name="connsiteY365" fmla="*/ 279860 h 700593"/>
                  <a:gd name="connsiteX366" fmla="*/ 71214 w 705883"/>
                  <a:gd name="connsiteY366" fmla="*/ 287366 h 700593"/>
                  <a:gd name="connsiteX367" fmla="*/ 70465 w 705883"/>
                  <a:gd name="connsiteY367" fmla="*/ 289273 h 700593"/>
                  <a:gd name="connsiteX368" fmla="*/ 70086 w 705883"/>
                  <a:gd name="connsiteY368" fmla="*/ 290226 h 700593"/>
                  <a:gd name="connsiteX369" fmla="*/ 69776 w 705883"/>
                  <a:gd name="connsiteY369" fmla="*/ 291200 h 700593"/>
                  <a:gd name="connsiteX370" fmla="*/ 68539 w 705883"/>
                  <a:gd name="connsiteY370" fmla="*/ 295109 h 700593"/>
                  <a:gd name="connsiteX371" fmla="*/ 68235 w 705883"/>
                  <a:gd name="connsiteY371" fmla="*/ 296089 h 700593"/>
                  <a:gd name="connsiteX372" fmla="*/ 67999 w 705883"/>
                  <a:gd name="connsiteY372" fmla="*/ 297083 h 700593"/>
                  <a:gd name="connsiteX373" fmla="*/ 67519 w 705883"/>
                  <a:gd name="connsiteY373" fmla="*/ 299071 h 700593"/>
                  <a:gd name="connsiteX374" fmla="*/ 66634 w 705883"/>
                  <a:gd name="connsiteY374" fmla="*/ 303068 h 700593"/>
                  <a:gd name="connsiteX375" fmla="*/ 65932 w 705883"/>
                  <a:gd name="connsiteY375" fmla="*/ 307105 h 700593"/>
                  <a:gd name="connsiteX376" fmla="*/ 65682 w 705883"/>
                  <a:gd name="connsiteY376" fmla="*/ 309140 h 700593"/>
                  <a:gd name="connsiteX377" fmla="*/ 65472 w 705883"/>
                  <a:gd name="connsiteY377" fmla="*/ 311182 h 700593"/>
                  <a:gd name="connsiteX378" fmla="*/ 64999 w 705883"/>
                  <a:gd name="connsiteY378" fmla="*/ 319385 h 700593"/>
                  <a:gd name="connsiteX379" fmla="*/ 66364 w 705883"/>
                  <a:gd name="connsiteY379" fmla="*/ 335729 h 700593"/>
                  <a:gd name="connsiteX380" fmla="*/ 67452 w 705883"/>
                  <a:gd name="connsiteY380" fmla="*/ 340922 h 700593"/>
                  <a:gd name="connsiteX381" fmla="*/ 68107 w 705883"/>
                  <a:gd name="connsiteY381" fmla="*/ 343492 h 700593"/>
                  <a:gd name="connsiteX382" fmla="*/ 68242 w 705883"/>
                  <a:gd name="connsiteY382" fmla="*/ 343999 h 700593"/>
                  <a:gd name="connsiteX383" fmla="*/ 68357 w 705883"/>
                  <a:gd name="connsiteY383" fmla="*/ 344391 h 700593"/>
                  <a:gd name="connsiteX384" fmla="*/ 68600 w 705883"/>
                  <a:gd name="connsiteY384" fmla="*/ 345176 h 700593"/>
                  <a:gd name="connsiteX385" fmla="*/ 69093 w 705883"/>
                  <a:gd name="connsiteY385" fmla="*/ 346737 h 700593"/>
                  <a:gd name="connsiteX386" fmla="*/ 70093 w 705883"/>
                  <a:gd name="connsiteY386" fmla="*/ 349869 h 700593"/>
                  <a:gd name="connsiteX387" fmla="*/ 71127 w 705883"/>
                  <a:gd name="connsiteY387" fmla="*/ 352992 h 700593"/>
                  <a:gd name="connsiteX388" fmla="*/ 71383 w 705883"/>
                  <a:gd name="connsiteY388" fmla="*/ 353777 h 700593"/>
                  <a:gd name="connsiteX389" fmla="*/ 71485 w 705883"/>
                  <a:gd name="connsiteY389" fmla="*/ 354541 h 700593"/>
                  <a:gd name="connsiteX390" fmla="*/ 71674 w 705883"/>
                  <a:gd name="connsiteY390" fmla="*/ 356062 h 700593"/>
                  <a:gd name="connsiteX391" fmla="*/ 71863 w 705883"/>
                  <a:gd name="connsiteY391" fmla="*/ 357584 h 700593"/>
                  <a:gd name="connsiteX392" fmla="*/ 71951 w 705883"/>
                  <a:gd name="connsiteY392" fmla="*/ 358341 h 700593"/>
                  <a:gd name="connsiteX393" fmla="*/ 71890 w 705883"/>
                  <a:gd name="connsiteY393" fmla="*/ 359031 h 700593"/>
                  <a:gd name="connsiteX394" fmla="*/ 71647 w 705883"/>
                  <a:gd name="connsiteY394" fmla="*/ 361790 h 700593"/>
                  <a:gd name="connsiteX395" fmla="*/ 71572 w 705883"/>
                  <a:gd name="connsiteY395" fmla="*/ 362487 h 700593"/>
                  <a:gd name="connsiteX396" fmla="*/ 71296 w 705883"/>
                  <a:gd name="connsiteY396" fmla="*/ 363163 h 700593"/>
                  <a:gd name="connsiteX397" fmla="*/ 70674 w 705883"/>
                  <a:gd name="connsiteY397" fmla="*/ 364488 h 700593"/>
                  <a:gd name="connsiteX398" fmla="*/ 69438 w 705883"/>
                  <a:gd name="connsiteY398" fmla="*/ 367146 h 700593"/>
                  <a:gd name="connsiteX399" fmla="*/ 68201 w 705883"/>
                  <a:gd name="connsiteY399" fmla="*/ 369803 h 700593"/>
                  <a:gd name="connsiteX400" fmla="*/ 67580 w 705883"/>
                  <a:gd name="connsiteY400" fmla="*/ 371129 h 700593"/>
                  <a:gd name="connsiteX401" fmla="*/ 67127 w 705883"/>
                  <a:gd name="connsiteY401" fmla="*/ 371771 h 700593"/>
                  <a:gd name="connsiteX402" fmla="*/ 66587 w 705883"/>
                  <a:gd name="connsiteY402" fmla="*/ 372400 h 700593"/>
                  <a:gd name="connsiteX403" fmla="*/ 62432 w 705883"/>
                  <a:gd name="connsiteY403" fmla="*/ 377370 h 700593"/>
                  <a:gd name="connsiteX404" fmla="*/ 61392 w 705883"/>
                  <a:gd name="connsiteY404" fmla="*/ 378614 h 700593"/>
                  <a:gd name="connsiteX405" fmla="*/ 60872 w 705883"/>
                  <a:gd name="connsiteY405" fmla="*/ 379236 h 700593"/>
                  <a:gd name="connsiteX406" fmla="*/ 60790 w 705883"/>
                  <a:gd name="connsiteY406" fmla="*/ 379338 h 700593"/>
                  <a:gd name="connsiteX407" fmla="*/ 60736 w 705883"/>
                  <a:gd name="connsiteY407" fmla="*/ 379412 h 700593"/>
                  <a:gd name="connsiteX408" fmla="*/ 60635 w 705883"/>
                  <a:gd name="connsiteY408" fmla="*/ 379554 h 700593"/>
                  <a:gd name="connsiteX409" fmla="*/ 59804 w 705883"/>
                  <a:gd name="connsiteY409" fmla="*/ 380704 h 700593"/>
                  <a:gd name="connsiteX410" fmla="*/ 58136 w 705883"/>
                  <a:gd name="connsiteY410" fmla="*/ 382996 h 700593"/>
                  <a:gd name="connsiteX411" fmla="*/ 56575 w 705883"/>
                  <a:gd name="connsiteY411" fmla="*/ 385356 h 700593"/>
                  <a:gd name="connsiteX412" fmla="*/ 55791 w 705883"/>
                  <a:gd name="connsiteY412" fmla="*/ 386533 h 700593"/>
                  <a:gd name="connsiteX413" fmla="*/ 55062 w 705883"/>
                  <a:gd name="connsiteY413" fmla="*/ 387743 h 700593"/>
                  <a:gd name="connsiteX414" fmla="*/ 53602 w 705883"/>
                  <a:gd name="connsiteY414" fmla="*/ 390164 h 700593"/>
                  <a:gd name="connsiteX415" fmla="*/ 52252 w 705883"/>
                  <a:gd name="connsiteY415" fmla="*/ 392639 h 700593"/>
                  <a:gd name="connsiteX416" fmla="*/ 50941 w 705883"/>
                  <a:gd name="connsiteY416" fmla="*/ 395141 h 700593"/>
                  <a:gd name="connsiteX417" fmla="*/ 48576 w 705883"/>
                  <a:gd name="connsiteY417" fmla="*/ 400253 h 700593"/>
                  <a:gd name="connsiteX418" fmla="*/ 47482 w 705883"/>
                  <a:gd name="connsiteY418" fmla="*/ 402843 h 700593"/>
                  <a:gd name="connsiteX419" fmla="*/ 46502 w 705883"/>
                  <a:gd name="connsiteY419" fmla="*/ 405480 h 700593"/>
                  <a:gd name="connsiteX420" fmla="*/ 46009 w 705883"/>
                  <a:gd name="connsiteY420" fmla="*/ 406799 h 700593"/>
                  <a:gd name="connsiteX421" fmla="*/ 45584 w 705883"/>
                  <a:gd name="connsiteY421" fmla="*/ 408138 h 700593"/>
                  <a:gd name="connsiteX422" fmla="*/ 44719 w 705883"/>
                  <a:gd name="connsiteY422" fmla="*/ 410809 h 700593"/>
                  <a:gd name="connsiteX423" fmla="*/ 43982 w 705883"/>
                  <a:gd name="connsiteY423" fmla="*/ 413521 h 700593"/>
                  <a:gd name="connsiteX424" fmla="*/ 43293 w 705883"/>
                  <a:gd name="connsiteY424" fmla="*/ 416239 h 700593"/>
                  <a:gd name="connsiteX425" fmla="*/ 40929 w 705883"/>
                  <a:gd name="connsiteY425" fmla="*/ 432664 h 700593"/>
                  <a:gd name="connsiteX426" fmla="*/ 41422 w 705883"/>
                  <a:gd name="connsiteY426" fmla="*/ 449279 h 700593"/>
                  <a:gd name="connsiteX427" fmla="*/ 44800 w 705883"/>
                  <a:gd name="connsiteY427" fmla="*/ 465515 h 700593"/>
                  <a:gd name="connsiteX428" fmla="*/ 46077 w 705883"/>
                  <a:gd name="connsiteY428" fmla="*/ 469470 h 700593"/>
                  <a:gd name="connsiteX429" fmla="*/ 47516 w 705883"/>
                  <a:gd name="connsiteY429" fmla="*/ 473372 h 700593"/>
                  <a:gd name="connsiteX430" fmla="*/ 49144 w 705883"/>
                  <a:gd name="connsiteY430" fmla="*/ 477199 h 700593"/>
                  <a:gd name="connsiteX431" fmla="*/ 50934 w 705883"/>
                  <a:gd name="connsiteY431" fmla="*/ 480959 h 700593"/>
                  <a:gd name="connsiteX432" fmla="*/ 59642 w 705883"/>
                  <a:gd name="connsiteY432" fmla="*/ 495221 h 700593"/>
                  <a:gd name="connsiteX433" fmla="*/ 70661 w 705883"/>
                  <a:gd name="connsiteY433" fmla="*/ 507907 h 700593"/>
                  <a:gd name="connsiteX434" fmla="*/ 83638 w 705883"/>
                  <a:gd name="connsiteY434" fmla="*/ 518706 h 700593"/>
                  <a:gd name="connsiteX435" fmla="*/ 85368 w 705883"/>
                  <a:gd name="connsiteY435" fmla="*/ 519923 h 700593"/>
                  <a:gd name="connsiteX436" fmla="*/ 87144 w 705883"/>
                  <a:gd name="connsiteY436" fmla="*/ 521079 h 700593"/>
                  <a:gd name="connsiteX437" fmla="*/ 90739 w 705883"/>
                  <a:gd name="connsiteY437" fmla="*/ 523317 h 700593"/>
                  <a:gd name="connsiteX438" fmla="*/ 92569 w 705883"/>
                  <a:gd name="connsiteY438" fmla="*/ 524379 h 700593"/>
                  <a:gd name="connsiteX439" fmla="*/ 94495 w 705883"/>
                  <a:gd name="connsiteY439" fmla="*/ 525454 h 700593"/>
                  <a:gd name="connsiteX440" fmla="*/ 96731 w 705883"/>
                  <a:gd name="connsiteY440" fmla="*/ 526617 h 700593"/>
                  <a:gd name="connsiteX441" fmla="*/ 101169 w 705883"/>
                  <a:gd name="connsiteY441" fmla="*/ 528977 h 700593"/>
                  <a:gd name="connsiteX442" fmla="*/ 103385 w 705883"/>
                  <a:gd name="connsiteY442" fmla="*/ 530161 h 700593"/>
                  <a:gd name="connsiteX443" fmla="*/ 104493 w 705883"/>
                  <a:gd name="connsiteY443" fmla="*/ 530755 h 700593"/>
                  <a:gd name="connsiteX444" fmla="*/ 105473 w 705883"/>
                  <a:gd name="connsiteY444" fmla="*/ 531411 h 700593"/>
                  <a:gd name="connsiteX445" fmla="*/ 108675 w 705883"/>
                  <a:gd name="connsiteY445" fmla="*/ 534901 h 700593"/>
                  <a:gd name="connsiteX446" fmla="*/ 110276 w 705883"/>
                  <a:gd name="connsiteY446" fmla="*/ 536645 h 700593"/>
                  <a:gd name="connsiteX447" fmla="*/ 110445 w 705883"/>
                  <a:gd name="connsiteY447" fmla="*/ 536896 h 700593"/>
                  <a:gd name="connsiteX448" fmla="*/ 110546 w 705883"/>
                  <a:gd name="connsiteY448" fmla="*/ 537173 h 700593"/>
                  <a:gd name="connsiteX449" fmla="*/ 110728 w 705883"/>
                  <a:gd name="connsiteY449" fmla="*/ 537748 h 700593"/>
                  <a:gd name="connsiteX450" fmla="*/ 111100 w 705883"/>
                  <a:gd name="connsiteY450" fmla="*/ 538897 h 700593"/>
                  <a:gd name="connsiteX451" fmla="*/ 112580 w 705883"/>
                  <a:gd name="connsiteY451" fmla="*/ 543489 h 700593"/>
                  <a:gd name="connsiteX452" fmla="*/ 113316 w 705883"/>
                  <a:gd name="connsiteY452" fmla="*/ 545788 h 700593"/>
                  <a:gd name="connsiteX453" fmla="*/ 113383 w 705883"/>
                  <a:gd name="connsiteY453" fmla="*/ 546444 h 700593"/>
                  <a:gd name="connsiteX454" fmla="*/ 113397 w 705883"/>
                  <a:gd name="connsiteY454" fmla="*/ 547140 h 700593"/>
                  <a:gd name="connsiteX455" fmla="*/ 113417 w 705883"/>
                  <a:gd name="connsiteY455" fmla="*/ 548540 h 700593"/>
                  <a:gd name="connsiteX456" fmla="*/ 113464 w 705883"/>
                  <a:gd name="connsiteY456" fmla="*/ 556736 h 700593"/>
                  <a:gd name="connsiteX457" fmla="*/ 113464 w 705883"/>
                  <a:gd name="connsiteY457" fmla="*/ 558271 h 700593"/>
                  <a:gd name="connsiteX458" fmla="*/ 113478 w 705883"/>
                  <a:gd name="connsiteY458" fmla="*/ 558494 h 700593"/>
                  <a:gd name="connsiteX459" fmla="*/ 113478 w 705883"/>
                  <a:gd name="connsiteY459" fmla="*/ 558609 h 700593"/>
                  <a:gd name="connsiteX460" fmla="*/ 113552 w 705883"/>
                  <a:gd name="connsiteY460" fmla="*/ 559508 h 700593"/>
                  <a:gd name="connsiteX461" fmla="*/ 113701 w 705883"/>
                  <a:gd name="connsiteY461" fmla="*/ 561307 h 700593"/>
                  <a:gd name="connsiteX462" fmla="*/ 114532 w 705883"/>
                  <a:gd name="connsiteY462" fmla="*/ 568468 h 700593"/>
                  <a:gd name="connsiteX463" fmla="*/ 117815 w 705883"/>
                  <a:gd name="connsiteY463" fmla="*/ 582493 h 700593"/>
                  <a:gd name="connsiteX464" fmla="*/ 118335 w 705883"/>
                  <a:gd name="connsiteY464" fmla="*/ 584217 h 700593"/>
                  <a:gd name="connsiteX465" fmla="*/ 118943 w 705883"/>
                  <a:gd name="connsiteY465" fmla="*/ 585914 h 700593"/>
                  <a:gd name="connsiteX466" fmla="*/ 120173 w 705883"/>
                  <a:gd name="connsiteY466" fmla="*/ 589309 h 700593"/>
                  <a:gd name="connsiteX467" fmla="*/ 121585 w 705883"/>
                  <a:gd name="connsiteY467" fmla="*/ 592643 h 700593"/>
                  <a:gd name="connsiteX468" fmla="*/ 122294 w 705883"/>
                  <a:gd name="connsiteY468" fmla="*/ 594306 h 700593"/>
                  <a:gd name="connsiteX469" fmla="*/ 123092 w 705883"/>
                  <a:gd name="connsiteY469" fmla="*/ 595936 h 700593"/>
                  <a:gd name="connsiteX470" fmla="*/ 130239 w 705883"/>
                  <a:gd name="connsiteY470" fmla="*/ 608574 h 700593"/>
                  <a:gd name="connsiteX471" fmla="*/ 132630 w 705883"/>
                  <a:gd name="connsiteY471" fmla="*/ 612064 h 700593"/>
                  <a:gd name="connsiteX472" fmla="*/ 135197 w 705883"/>
                  <a:gd name="connsiteY472" fmla="*/ 615438 h 700593"/>
                  <a:gd name="connsiteX473" fmla="*/ 135839 w 705883"/>
                  <a:gd name="connsiteY473" fmla="*/ 616283 h 700593"/>
                  <a:gd name="connsiteX474" fmla="*/ 136522 w 705883"/>
                  <a:gd name="connsiteY474" fmla="*/ 617094 h 700593"/>
                  <a:gd name="connsiteX475" fmla="*/ 137893 w 705883"/>
                  <a:gd name="connsiteY475" fmla="*/ 618718 h 700593"/>
                  <a:gd name="connsiteX476" fmla="*/ 139258 w 705883"/>
                  <a:gd name="connsiteY476" fmla="*/ 620347 h 700593"/>
                  <a:gd name="connsiteX477" fmla="*/ 140704 w 705883"/>
                  <a:gd name="connsiteY477" fmla="*/ 621903 h 700593"/>
                  <a:gd name="connsiteX478" fmla="*/ 142149 w 705883"/>
                  <a:gd name="connsiteY478" fmla="*/ 623465 h 700593"/>
                  <a:gd name="connsiteX479" fmla="*/ 142872 w 705883"/>
                  <a:gd name="connsiteY479" fmla="*/ 624249 h 700593"/>
                  <a:gd name="connsiteX480" fmla="*/ 143635 w 705883"/>
                  <a:gd name="connsiteY480" fmla="*/ 624993 h 700593"/>
                  <a:gd name="connsiteX481" fmla="*/ 146675 w 705883"/>
                  <a:gd name="connsiteY481" fmla="*/ 627982 h 700593"/>
                  <a:gd name="connsiteX482" fmla="*/ 149864 w 705883"/>
                  <a:gd name="connsiteY482" fmla="*/ 630822 h 700593"/>
                  <a:gd name="connsiteX483" fmla="*/ 150661 w 705883"/>
                  <a:gd name="connsiteY483" fmla="*/ 631532 h 700593"/>
                  <a:gd name="connsiteX484" fmla="*/ 151492 w 705883"/>
                  <a:gd name="connsiteY484" fmla="*/ 632201 h 700593"/>
                  <a:gd name="connsiteX485" fmla="*/ 153154 w 705883"/>
                  <a:gd name="connsiteY485" fmla="*/ 633547 h 700593"/>
                  <a:gd name="connsiteX486" fmla="*/ 182697 w 705883"/>
                  <a:gd name="connsiteY486" fmla="*/ 650831 h 700593"/>
                  <a:gd name="connsiteX487" fmla="*/ 199099 w 705883"/>
                  <a:gd name="connsiteY487" fmla="*/ 656132 h 700593"/>
                  <a:gd name="connsiteX488" fmla="*/ 203315 w 705883"/>
                  <a:gd name="connsiteY488" fmla="*/ 657072 h 700593"/>
                  <a:gd name="connsiteX489" fmla="*/ 205430 w 705883"/>
                  <a:gd name="connsiteY489" fmla="*/ 657532 h 700593"/>
                  <a:gd name="connsiteX490" fmla="*/ 207564 w 705883"/>
                  <a:gd name="connsiteY490" fmla="*/ 657884 h 700593"/>
                  <a:gd name="connsiteX491" fmla="*/ 211834 w 705883"/>
                  <a:gd name="connsiteY491" fmla="*/ 658567 h 700593"/>
                  <a:gd name="connsiteX492" fmla="*/ 216137 w 705883"/>
                  <a:gd name="connsiteY492" fmla="*/ 659074 h 700593"/>
                  <a:gd name="connsiteX493" fmla="*/ 218292 w 705883"/>
                  <a:gd name="connsiteY493" fmla="*/ 659270 h 700593"/>
                  <a:gd name="connsiteX494" fmla="*/ 220454 w 705883"/>
                  <a:gd name="connsiteY494" fmla="*/ 659419 h 700593"/>
                  <a:gd name="connsiteX495" fmla="*/ 222616 w 705883"/>
                  <a:gd name="connsiteY495" fmla="*/ 659574 h 700593"/>
                  <a:gd name="connsiteX496" fmla="*/ 224784 w 705883"/>
                  <a:gd name="connsiteY496" fmla="*/ 659635 h 700593"/>
                  <a:gd name="connsiteX497" fmla="*/ 229135 w 705883"/>
                  <a:gd name="connsiteY497" fmla="*/ 659737 h 700593"/>
                  <a:gd name="connsiteX498" fmla="*/ 233661 w 705883"/>
                  <a:gd name="connsiteY498" fmla="*/ 659676 h 700593"/>
                  <a:gd name="connsiteX499" fmla="*/ 251557 w 705883"/>
                  <a:gd name="connsiteY499" fmla="*/ 658263 h 700593"/>
                  <a:gd name="connsiteX500" fmla="*/ 285363 w 705883"/>
                  <a:gd name="connsiteY500" fmla="*/ 649391 h 700593"/>
                  <a:gd name="connsiteX501" fmla="*/ 300509 w 705883"/>
                  <a:gd name="connsiteY501" fmla="*/ 641756 h 700593"/>
                  <a:gd name="connsiteX502" fmla="*/ 313872 w 705883"/>
                  <a:gd name="connsiteY502" fmla="*/ 631931 h 700593"/>
                  <a:gd name="connsiteX503" fmla="*/ 316122 w 705883"/>
                  <a:gd name="connsiteY503" fmla="*/ 629889 h 700593"/>
                  <a:gd name="connsiteX504" fmla="*/ 318297 w 705883"/>
                  <a:gd name="connsiteY504" fmla="*/ 627779 h 700593"/>
                  <a:gd name="connsiteX505" fmla="*/ 320398 w 705883"/>
                  <a:gd name="connsiteY505" fmla="*/ 625601 h 700593"/>
                  <a:gd name="connsiteX506" fmla="*/ 322702 w 705883"/>
                  <a:gd name="connsiteY506" fmla="*/ 623011 h 700593"/>
                  <a:gd name="connsiteX507" fmla="*/ 331504 w 705883"/>
                  <a:gd name="connsiteY507" fmla="*/ 610306 h 700593"/>
                  <a:gd name="connsiteX508" fmla="*/ 333558 w 705883"/>
                  <a:gd name="connsiteY508" fmla="*/ 606816 h 700593"/>
                  <a:gd name="connsiteX509" fmla="*/ 335740 w 705883"/>
                  <a:gd name="connsiteY509" fmla="*/ 603597 h 700593"/>
                  <a:gd name="connsiteX510" fmla="*/ 337922 w 705883"/>
                  <a:gd name="connsiteY510" fmla="*/ 600386 h 700593"/>
                  <a:gd name="connsiteX511" fmla="*/ 338469 w 705883"/>
                  <a:gd name="connsiteY511" fmla="*/ 599581 h 700593"/>
                  <a:gd name="connsiteX512" fmla="*/ 339030 w 705883"/>
                  <a:gd name="connsiteY512" fmla="*/ 598925 h 700593"/>
                  <a:gd name="connsiteX513" fmla="*/ 340192 w 705883"/>
                  <a:gd name="connsiteY513" fmla="*/ 598134 h 700593"/>
                  <a:gd name="connsiteX514" fmla="*/ 342516 w 705883"/>
                  <a:gd name="connsiteY514" fmla="*/ 596558 h 700593"/>
                  <a:gd name="connsiteX515" fmla="*/ 343678 w 705883"/>
                  <a:gd name="connsiteY515" fmla="*/ 595767 h 700593"/>
                  <a:gd name="connsiteX516" fmla="*/ 344259 w 705883"/>
                  <a:gd name="connsiteY516" fmla="*/ 595375 h 700593"/>
                  <a:gd name="connsiteX517" fmla="*/ 344401 w 705883"/>
                  <a:gd name="connsiteY517" fmla="*/ 595280 h 700593"/>
                  <a:gd name="connsiteX518" fmla="*/ 344522 w 705883"/>
                  <a:gd name="connsiteY518" fmla="*/ 595239 h 700593"/>
                  <a:gd name="connsiteX519" fmla="*/ 344766 w 705883"/>
                  <a:gd name="connsiteY519" fmla="*/ 595158 h 700593"/>
                  <a:gd name="connsiteX520" fmla="*/ 348677 w 705883"/>
                  <a:gd name="connsiteY520" fmla="*/ 593907 h 700593"/>
                  <a:gd name="connsiteX521" fmla="*/ 349157 w 705883"/>
                  <a:gd name="connsiteY521" fmla="*/ 593758 h 700593"/>
                  <a:gd name="connsiteX522" fmla="*/ 349529 w 705883"/>
                  <a:gd name="connsiteY522" fmla="*/ 593725 h 700593"/>
                  <a:gd name="connsiteX523" fmla="*/ 350278 w 705883"/>
                  <a:gd name="connsiteY523" fmla="*/ 593650 h 700593"/>
                  <a:gd name="connsiteX524" fmla="*/ 351778 w 705883"/>
                  <a:gd name="connsiteY524" fmla="*/ 593508 h 700593"/>
                  <a:gd name="connsiteX525" fmla="*/ 352528 w 705883"/>
                  <a:gd name="connsiteY525" fmla="*/ 593434 h 700593"/>
                  <a:gd name="connsiteX526" fmla="*/ 353406 w 705883"/>
                  <a:gd name="connsiteY526" fmla="*/ 593434 h 700593"/>
                  <a:gd name="connsiteX527" fmla="*/ 354906 w 705883"/>
                  <a:gd name="connsiteY527" fmla="*/ 593576 h 700593"/>
                  <a:gd name="connsiteX528" fmla="*/ 356406 w 705883"/>
                  <a:gd name="connsiteY528" fmla="*/ 593718 h 700593"/>
                  <a:gd name="connsiteX529" fmla="*/ 356777 w 705883"/>
                  <a:gd name="connsiteY529" fmla="*/ 593752 h 700593"/>
                  <a:gd name="connsiteX530" fmla="*/ 357257 w 705883"/>
                  <a:gd name="connsiteY530" fmla="*/ 593900 h 700593"/>
                  <a:gd name="connsiteX531" fmla="*/ 358237 w 705883"/>
                  <a:gd name="connsiteY531" fmla="*/ 594212 h 700593"/>
                  <a:gd name="connsiteX532" fmla="*/ 360189 w 705883"/>
                  <a:gd name="connsiteY532" fmla="*/ 594840 h 700593"/>
                  <a:gd name="connsiteX533" fmla="*/ 361169 w 705883"/>
                  <a:gd name="connsiteY533" fmla="*/ 595151 h 700593"/>
                  <a:gd name="connsiteX534" fmla="*/ 361412 w 705883"/>
                  <a:gd name="connsiteY534" fmla="*/ 595233 h 700593"/>
                  <a:gd name="connsiteX535" fmla="*/ 361533 w 705883"/>
                  <a:gd name="connsiteY535" fmla="*/ 595273 h 700593"/>
                  <a:gd name="connsiteX536" fmla="*/ 361675 w 705883"/>
                  <a:gd name="connsiteY536" fmla="*/ 595368 h 700593"/>
                  <a:gd name="connsiteX537" fmla="*/ 362256 w 705883"/>
                  <a:gd name="connsiteY537" fmla="*/ 595760 h 700593"/>
                  <a:gd name="connsiteX538" fmla="*/ 366904 w 705883"/>
                  <a:gd name="connsiteY538" fmla="*/ 598911 h 700593"/>
                  <a:gd name="connsiteX539" fmla="*/ 367046 w 705883"/>
                  <a:gd name="connsiteY539" fmla="*/ 599013 h 700593"/>
                  <a:gd name="connsiteX540" fmla="*/ 367120 w 705883"/>
                  <a:gd name="connsiteY540" fmla="*/ 599060 h 700593"/>
                  <a:gd name="connsiteX541" fmla="*/ 367188 w 705883"/>
                  <a:gd name="connsiteY541" fmla="*/ 599155 h 700593"/>
                  <a:gd name="connsiteX542" fmla="*/ 367465 w 705883"/>
                  <a:gd name="connsiteY542" fmla="*/ 599540 h 700593"/>
                  <a:gd name="connsiteX543" fmla="*/ 368025 w 705883"/>
                  <a:gd name="connsiteY543" fmla="*/ 600311 h 700593"/>
                  <a:gd name="connsiteX544" fmla="*/ 369147 w 705883"/>
                  <a:gd name="connsiteY544" fmla="*/ 601846 h 700593"/>
                  <a:gd name="connsiteX545" fmla="*/ 371390 w 705883"/>
                  <a:gd name="connsiteY545" fmla="*/ 604916 h 700593"/>
                  <a:gd name="connsiteX546" fmla="*/ 374227 w 705883"/>
                  <a:gd name="connsiteY546" fmla="*/ 609960 h 700593"/>
                  <a:gd name="connsiteX547" fmla="*/ 377119 w 705883"/>
                  <a:gd name="connsiteY547" fmla="*/ 614863 h 700593"/>
                  <a:gd name="connsiteX548" fmla="*/ 380294 w 705883"/>
                  <a:gd name="connsiteY548" fmla="*/ 619150 h 700593"/>
                  <a:gd name="connsiteX549" fmla="*/ 381888 w 705883"/>
                  <a:gd name="connsiteY549" fmla="*/ 621281 h 700593"/>
                  <a:gd name="connsiteX550" fmla="*/ 382692 w 705883"/>
                  <a:gd name="connsiteY550" fmla="*/ 622342 h 700593"/>
                  <a:gd name="connsiteX551" fmla="*/ 383104 w 705883"/>
                  <a:gd name="connsiteY551" fmla="*/ 622849 h 700593"/>
                  <a:gd name="connsiteX552" fmla="*/ 383205 w 705883"/>
                  <a:gd name="connsiteY552" fmla="*/ 622978 h 700593"/>
                  <a:gd name="connsiteX553" fmla="*/ 383266 w 705883"/>
                  <a:gd name="connsiteY553" fmla="*/ 623045 h 700593"/>
                  <a:gd name="connsiteX554" fmla="*/ 383395 w 705883"/>
                  <a:gd name="connsiteY554" fmla="*/ 623187 h 700593"/>
                  <a:gd name="connsiteX555" fmla="*/ 383658 w 705883"/>
                  <a:gd name="connsiteY555" fmla="*/ 623485 h 700593"/>
                  <a:gd name="connsiteX556" fmla="*/ 386523 w 705883"/>
                  <a:gd name="connsiteY556" fmla="*/ 626623 h 700593"/>
                  <a:gd name="connsiteX557" fmla="*/ 387995 w 705883"/>
                  <a:gd name="connsiteY557" fmla="*/ 628151 h 700593"/>
                  <a:gd name="connsiteX558" fmla="*/ 389536 w 705883"/>
                  <a:gd name="connsiteY558" fmla="*/ 629625 h 700593"/>
                  <a:gd name="connsiteX559" fmla="*/ 417288 w 705883"/>
                  <a:gd name="connsiteY559" fmla="*/ 647977 h 700593"/>
                  <a:gd name="connsiteX560" fmla="*/ 450701 w 705883"/>
                  <a:gd name="connsiteY560" fmla="*/ 657722 h 700593"/>
                  <a:gd name="connsiteX561" fmla="*/ 468509 w 705883"/>
                  <a:gd name="connsiteY561" fmla="*/ 659527 h 700593"/>
                  <a:gd name="connsiteX562" fmla="*/ 473022 w 705883"/>
                  <a:gd name="connsiteY562" fmla="*/ 659683 h 700593"/>
                  <a:gd name="connsiteX563" fmla="*/ 477521 w 705883"/>
                  <a:gd name="connsiteY563" fmla="*/ 659716 h 700593"/>
                  <a:gd name="connsiteX564" fmla="*/ 481865 w 705883"/>
                  <a:gd name="connsiteY564" fmla="*/ 659615 h 700593"/>
                  <a:gd name="connsiteX565" fmla="*/ 482953 w 705883"/>
                  <a:gd name="connsiteY565" fmla="*/ 659595 h 700593"/>
                  <a:gd name="connsiteX566" fmla="*/ 484034 w 705883"/>
                  <a:gd name="connsiteY566" fmla="*/ 659514 h 700593"/>
                  <a:gd name="connsiteX567" fmla="*/ 486196 w 705883"/>
                  <a:gd name="connsiteY567" fmla="*/ 659358 h 700593"/>
                  <a:gd name="connsiteX568" fmla="*/ 494816 w 705883"/>
                  <a:gd name="connsiteY568" fmla="*/ 658465 h 700593"/>
                  <a:gd name="connsiteX569" fmla="*/ 503321 w 705883"/>
                  <a:gd name="connsiteY569" fmla="*/ 656903 h 700593"/>
                  <a:gd name="connsiteX570" fmla="*/ 511705 w 705883"/>
                  <a:gd name="connsiteY570" fmla="*/ 654828 h 700593"/>
                  <a:gd name="connsiteX571" fmla="*/ 519886 w 705883"/>
                  <a:gd name="connsiteY571" fmla="*/ 652095 h 700593"/>
                  <a:gd name="connsiteX572" fmla="*/ 573695 w 705883"/>
                  <a:gd name="connsiteY572" fmla="*/ 611475 h 700593"/>
                  <a:gd name="connsiteX573" fmla="*/ 575884 w 705883"/>
                  <a:gd name="connsiteY573" fmla="*/ 608284 h 700593"/>
                  <a:gd name="connsiteX574" fmla="*/ 577931 w 705883"/>
                  <a:gd name="connsiteY574" fmla="*/ 605011 h 700593"/>
                  <a:gd name="connsiteX575" fmla="*/ 578944 w 705883"/>
                  <a:gd name="connsiteY575" fmla="*/ 603367 h 700593"/>
                  <a:gd name="connsiteX576" fmla="*/ 579863 w 705883"/>
                  <a:gd name="connsiteY576" fmla="*/ 601677 h 700593"/>
                  <a:gd name="connsiteX577" fmla="*/ 581694 w 705883"/>
                  <a:gd name="connsiteY577" fmla="*/ 598289 h 700593"/>
                  <a:gd name="connsiteX578" fmla="*/ 587605 w 705883"/>
                  <a:gd name="connsiteY578" fmla="*/ 584143 h 700593"/>
                  <a:gd name="connsiteX579" fmla="*/ 591267 w 705883"/>
                  <a:gd name="connsiteY579" fmla="*/ 569307 h 700593"/>
                  <a:gd name="connsiteX580" fmla="*/ 591787 w 705883"/>
                  <a:gd name="connsiteY580" fmla="*/ 565520 h 700593"/>
                  <a:gd name="connsiteX581" fmla="*/ 592043 w 705883"/>
                  <a:gd name="connsiteY581" fmla="*/ 563627 h 700593"/>
                  <a:gd name="connsiteX582" fmla="*/ 592192 w 705883"/>
                  <a:gd name="connsiteY582" fmla="*/ 561720 h 700593"/>
                  <a:gd name="connsiteX583" fmla="*/ 592347 w 705883"/>
                  <a:gd name="connsiteY583" fmla="*/ 559813 h 700593"/>
                  <a:gd name="connsiteX584" fmla="*/ 592428 w 705883"/>
                  <a:gd name="connsiteY584" fmla="*/ 558859 h 700593"/>
                  <a:gd name="connsiteX585" fmla="*/ 592449 w 705883"/>
                  <a:gd name="connsiteY585" fmla="*/ 558622 h 700593"/>
                  <a:gd name="connsiteX586" fmla="*/ 592462 w 705883"/>
                  <a:gd name="connsiteY586" fmla="*/ 558501 h 700593"/>
                  <a:gd name="connsiteX587" fmla="*/ 592476 w 705883"/>
                  <a:gd name="connsiteY587" fmla="*/ 558433 h 700593"/>
                  <a:gd name="connsiteX588" fmla="*/ 592476 w 705883"/>
                  <a:gd name="connsiteY588" fmla="*/ 557209 h 700593"/>
                  <a:gd name="connsiteX589" fmla="*/ 592516 w 705883"/>
                  <a:gd name="connsiteY589" fmla="*/ 548513 h 700593"/>
                  <a:gd name="connsiteX590" fmla="*/ 592543 w 705883"/>
                  <a:gd name="connsiteY590" fmla="*/ 546775 h 700593"/>
                  <a:gd name="connsiteX591" fmla="*/ 592564 w 705883"/>
                  <a:gd name="connsiteY591" fmla="*/ 545916 h 700593"/>
                  <a:gd name="connsiteX592" fmla="*/ 592793 w 705883"/>
                  <a:gd name="connsiteY592" fmla="*/ 545206 h 700593"/>
                  <a:gd name="connsiteX593" fmla="*/ 593712 w 705883"/>
                  <a:gd name="connsiteY593" fmla="*/ 542353 h 700593"/>
                  <a:gd name="connsiteX594" fmla="*/ 594631 w 705883"/>
                  <a:gd name="connsiteY594" fmla="*/ 539499 h 700593"/>
                  <a:gd name="connsiteX595" fmla="*/ 595090 w 705883"/>
                  <a:gd name="connsiteY595" fmla="*/ 538072 h 700593"/>
                  <a:gd name="connsiteX596" fmla="*/ 595320 w 705883"/>
                  <a:gd name="connsiteY596" fmla="*/ 537362 h 700593"/>
                  <a:gd name="connsiteX597" fmla="*/ 595610 w 705883"/>
                  <a:gd name="connsiteY597" fmla="*/ 536672 h 700593"/>
                  <a:gd name="connsiteX598" fmla="*/ 598522 w 705883"/>
                  <a:gd name="connsiteY598" fmla="*/ 533501 h 700593"/>
                  <a:gd name="connsiteX599" fmla="*/ 599975 w 705883"/>
                  <a:gd name="connsiteY599" fmla="*/ 531912 h 700593"/>
                  <a:gd name="connsiteX600" fmla="*/ 600704 w 705883"/>
                  <a:gd name="connsiteY600" fmla="*/ 531121 h 700593"/>
                  <a:gd name="connsiteX601" fmla="*/ 601812 w 705883"/>
                  <a:gd name="connsiteY601" fmla="*/ 530526 h 700593"/>
                  <a:gd name="connsiteX602" fmla="*/ 606244 w 705883"/>
                  <a:gd name="connsiteY602" fmla="*/ 528152 h 700593"/>
                  <a:gd name="connsiteX603" fmla="*/ 608460 w 705883"/>
                  <a:gd name="connsiteY603" fmla="*/ 526969 h 700593"/>
                  <a:gd name="connsiteX604" fmla="*/ 610709 w 705883"/>
                  <a:gd name="connsiteY604" fmla="*/ 525812 h 700593"/>
                  <a:gd name="connsiteX605" fmla="*/ 613993 w 705883"/>
                  <a:gd name="connsiteY605" fmla="*/ 524000 h 700593"/>
                  <a:gd name="connsiteX606" fmla="*/ 615810 w 705883"/>
                  <a:gd name="connsiteY606" fmla="*/ 522918 h 700593"/>
                  <a:gd name="connsiteX607" fmla="*/ 617620 w 705883"/>
                  <a:gd name="connsiteY607" fmla="*/ 521823 h 700593"/>
                  <a:gd name="connsiteX608" fmla="*/ 619390 w 705883"/>
                  <a:gd name="connsiteY608" fmla="*/ 520667 h 700593"/>
                  <a:gd name="connsiteX609" fmla="*/ 632726 w 705883"/>
                  <a:gd name="connsiteY609" fmla="*/ 510300 h 700593"/>
                  <a:gd name="connsiteX610" fmla="*/ 644184 w 705883"/>
                  <a:gd name="connsiteY610" fmla="*/ 497986 h 700593"/>
                  <a:gd name="connsiteX611" fmla="*/ 644157 w 705883"/>
                  <a:gd name="connsiteY611" fmla="*/ 498013 h 700593"/>
                  <a:gd name="connsiteX612" fmla="*/ 653365 w 705883"/>
                  <a:gd name="connsiteY612" fmla="*/ 484050 h 700593"/>
                  <a:gd name="connsiteX613" fmla="*/ 655290 w 705883"/>
                  <a:gd name="connsiteY613" fmla="*/ 480351 h 700593"/>
                  <a:gd name="connsiteX614" fmla="*/ 657053 w 705883"/>
                  <a:gd name="connsiteY614" fmla="*/ 476577 h 700593"/>
                  <a:gd name="connsiteX615" fmla="*/ 660053 w 705883"/>
                  <a:gd name="connsiteY615" fmla="*/ 468821 h 700593"/>
                  <a:gd name="connsiteX616" fmla="*/ 664025 w 705883"/>
                  <a:gd name="connsiteY616" fmla="*/ 452714 h 700593"/>
                  <a:gd name="connsiteX617" fmla="*/ 665093 w 705883"/>
                  <a:gd name="connsiteY617" fmla="*/ 436133 h 700593"/>
                  <a:gd name="connsiteX618" fmla="*/ 663363 w 705883"/>
                  <a:gd name="connsiteY618" fmla="*/ 419620 h 700593"/>
                  <a:gd name="connsiteX619" fmla="*/ 653419 w 705883"/>
                  <a:gd name="connsiteY619" fmla="*/ 392179 h 700593"/>
                  <a:gd name="connsiteX620" fmla="*/ 645454 w 705883"/>
                  <a:gd name="connsiteY620" fmla="*/ 379791 h 700593"/>
                  <a:gd name="connsiteX621" fmla="*/ 643265 w 705883"/>
                  <a:gd name="connsiteY621" fmla="*/ 377113 h 700593"/>
                  <a:gd name="connsiteX622" fmla="*/ 640536 w 705883"/>
                  <a:gd name="connsiteY622" fmla="*/ 373854 h 700593"/>
                  <a:gd name="connsiteX623" fmla="*/ 639171 w 705883"/>
                  <a:gd name="connsiteY623" fmla="*/ 372224 h 700593"/>
                  <a:gd name="connsiteX624" fmla="*/ 638489 w 705883"/>
                  <a:gd name="connsiteY624" fmla="*/ 371406 h 700593"/>
                  <a:gd name="connsiteX625" fmla="*/ 638063 w 705883"/>
                  <a:gd name="connsiteY625" fmla="*/ 370506 h 700593"/>
                  <a:gd name="connsiteX626" fmla="*/ 636381 w 705883"/>
                  <a:gd name="connsiteY626" fmla="*/ 366895 h 700593"/>
                  <a:gd name="connsiteX627" fmla="*/ 634699 w 705883"/>
                  <a:gd name="connsiteY627" fmla="*/ 363285 h 700593"/>
                  <a:gd name="connsiteX628" fmla="*/ 634489 w 705883"/>
                  <a:gd name="connsiteY628" fmla="*/ 362831 h 700593"/>
                  <a:gd name="connsiteX629" fmla="*/ 634388 w 705883"/>
                  <a:gd name="connsiteY629" fmla="*/ 362608 h 700593"/>
                  <a:gd name="connsiteX630" fmla="*/ 634341 w 705883"/>
                  <a:gd name="connsiteY630" fmla="*/ 362365 h 700593"/>
                  <a:gd name="connsiteX631" fmla="*/ 634260 w 705883"/>
                  <a:gd name="connsiteY631" fmla="*/ 361425 h 700593"/>
                  <a:gd name="connsiteX632" fmla="*/ 634098 w 705883"/>
                  <a:gd name="connsiteY632" fmla="*/ 359552 h 700593"/>
                  <a:gd name="connsiteX633" fmla="*/ 634327 w 705883"/>
                  <a:gd name="connsiteY633" fmla="*/ 355542 h 700593"/>
                  <a:gd name="connsiteX634" fmla="*/ 634456 w 705883"/>
                  <a:gd name="connsiteY634" fmla="*/ 354507 h 700593"/>
                  <a:gd name="connsiteX635" fmla="*/ 634645 w 705883"/>
                  <a:gd name="connsiteY635" fmla="*/ 353466 h 700593"/>
                  <a:gd name="connsiteX636" fmla="*/ 635293 w 705883"/>
                  <a:gd name="connsiteY636" fmla="*/ 351336 h 700593"/>
                  <a:gd name="connsiteX637" fmla="*/ 636111 w 705883"/>
                  <a:gd name="connsiteY637" fmla="*/ 349037 h 700593"/>
                  <a:gd name="connsiteX638" fmla="*/ 636840 w 705883"/>
                  <a:gd name="connsiteY638" fmla="*/ 346731 h 700593"/>
                  <a:gd name="connsiteX639" fmla="*/ 637563 w 705883"/>
                  <a:gd name="connsiteY639" fmla="*/ 344425 h 700593"/>
                  <a:gd name="connsiteX640" fmla="*/ 637739 w 705883"/>
                  <a:gd name="connsiteY640" fmla="*/ 343830 h 700593"/>
                  <a:gd name="connsiteX641" fmla="*/ 637860 w 705883"/>
                  <a:gd name="connsiteY641" fmla="*/ 343357 h 700593"/>
                  <a:gd name="connsiteX642" fmla="*/ 637989 w 705883"/>
                  <a:gd name="connsiteY642" fmla="*/ 342883 h 700593"/>
                  <a:gd name="connsiteX643" fmla="*/ 638469 w 705883"/>
                  <a:gd name="connsiteY643" fmla="*/ 340990 h 700593"/>
                  <a:gd name="connsiteX644" fmla="*/ 638908 w 705883"/>
                  <a:gd name="connsiteY644" fmla="*/ 339083 h 700593"/>
                  <a:gd name="connsiteX645" fmla="*/ 640914 w 705883"/>
                  <a:gd name="connsiteY645" fmla="*/ 322820 h 700593"/>
                  <a:gd name="connsiteX646" fmla="*/ 640772 w 705883"/>
                  <a:gd name="connsiteY646" fmla="*/ 314597 h 700593"/>
                  <a:gd name="connsiteX647" fmla="*/ 640610 w 705883"/>
                  <a:gd name="connsiteY647" fmla="*/ 312548 h 700593"/>
                  <a:gd name="connsiteX648" fmla="*/ 640394 w 705883"/>
                  <a:gd name="connsiteY648" fmla="*/ 310506 h 700593"/>
                  <a:gd name="connsiteX649" fmla="*/ 639887 w 705883"/>
                  <a:gd name="connsiteY649" fmla="*/ 306435 h 700593"/>
                  <a:gd name="connsiteX650" fmla="*/ 639191 w 705883"/>
                  <a:gd name="connsiteY650" fmla="*/ 302398 h 700593"/>
                  <a:gd name="connsiteX651" fmla="*/ 638745 w 705883"/>
                  <a:gd name="connsiteY651" fmla="*/ 300404 h 700593"/>
                  <a:gd name="connsiteX652" fmla="*/ 638259 w 705883"/>
                  <a:gd name="connsiteY652" fmla="*/ 298415 h 700593"/>
                  <a:gd name="connsiteX653" fmla="*/ 637779 w 705883"/>
                  <a:gd name="connsiteY653" fmla="*/ 296421 h 700593"/>
                  <a:gd name="connsiteX654" fmla="*/ 637185 w 705883"/>
                  <a:gd name="connsiteY654" fmla="*/ 294459 h 700593"/>
                  <a:gd name="connsiteX655" fmla="*/ 635955 w 705883"/>
                  <a:gd name="connsiteY655" fmla="*/ 290551 h 700593"/>
                  <a:gd name="connsiteX656" fmla="*/ 634469 w 705883"/>
                  <a:gd name="connsiteY656" fmla="*/ 286730 h 700593"/>
                  <a:gd name="connsiteX657" fmla="*/ 633733 w 705883"/>
                  <a:gd name="connsiteY657" fmla="*/ 284817 h 700593"/>
                  <a:gd name="connsiteX658" fmla="*/ 632848 w 705883"/>
                  <a:gd name="connsiteY658" fmla="*/ 282964 h 700593"/>
                  <a:gd name="connsiteX659" fmla="*/ 631091 w 705883"/>
                  <a:gd name="connsiteY659" fmla="*/ 279251 h 700593"/>
                  <a:gd name="connsiteX660" fmla="*/ 629098 w 705883"/>
                  <a:gd name="connsiteY660" fmla="*/ 275654 h 700593"/>
                  <a:gd name="connsiteX661" fmla="*/ 628268 w 705883"/>
                  <a:gd name="connsiteY661" fmla="*/ 274166 h 700593"/>
                  <a:gd name="connsiteX662" fmla="*/ 627342 w 705883"/>
                  <a:gd name="connsiteY662" fmla="*/ 272739 h 700593"/>
                  <a:gd name="connsiteX663" fmla="*/ 625511 w 705883"/>
                  <a:gd name="connsiteY663" fmla="*/ 269872 h 700593"/>
                  <a:gd name="connsiteX664" fmla="*/ 624532 w 705883"/>
                  <a:gd name="connsiteY664" fmla="*/ 268479 h 700593"/>
                  <a:gd name="connsiteX665" fmla="*/ 623518 w 705883"/>
                  <a:gd name="connsiteY665" fmla="*/ 267107 h 700593"/>
                  <a:gd name="connsiteX666" fmla="*/ 621485 w 705883"/>
                  <a:gd name="connsiteY666" fmla="*/ 264368 h 700593"/>
                  <a:gd name="connsiteX667" fmla="*/ 619289 w 705883"/>
                  <a:gd name="connsiteY667" fmla="*/ 261758 h 700593"/>
                  <a:gd name="connsiteX668" fmla="*/ 617033 w 705883"/>
                  <a:gd name="connsiteY668" fmla="*/ 259195 h 700593"/>
                  <a:gd name="connsiteX669" fmla="*/ 612216 w 705883"/>
                  <a:gd name="connsiteY669" fmla="*/ 254340 h 700593"/>
                  <a:gd name="connsiteX670" fmla="*/ 609710 w 705883"/>
                  <a:gd name="connsiteY670" fmla="*/ 252007 h 700593"/>
                  <a:gd name="connsiteX671" fmla="*/ 607061 w 705883"/>
                  <a:gd name="connsiteY671" fmla="*/ 249836 h 700593"/>
                  <a:gd name="connsiteX672" fmla="*/ 605737 w 705883"/>
                  <a:gd name="connsiteY672" fmla="*/ 248748 h 700593"/>
                  <a:gd name="connsiteX673" fmla="*/ 604386 w 705883"/>
                  <a:gd name="connsiteY673" fmla="*/ 247699 h 700593"/>
                  <a:gd name="connsiteX674" fmla="*/ 602792 w 705883"/>
                  <a:gd name="connsiteY674" fmla="*/ 246563 h 700593"/>
                  <a:gd name="connsiteX675" fmla="*/ 601177 w 705883"/>
                  <a:gd name="connsiteY675" fmla="*/ 245400 h 700593"/>
                  <a:gd name="connsiteX676" fmla="*/ 599502 w 705883"/>
                  <a:gd name="connsiteY676" fmla="*/ 244251 h 700593"/>
                  <a:gd name="connsiteX677" fmla="*/ 595908 w 705883"/>
                  <a:gd name="connsiteY677" fmla="*/ 242012 h 700593"/>
                  <a:gd name="connsiteX678" fmla="*/ 595178 w 705883"/>
                  <a:gd name="connsiteY678" fmla="*/ 241376 h 700593"/>
                  <a:gd name="connsiteX679" fmla="*/ 594543 w 705883"/>
                  <a:gd name="connsiteY679" fmla="*/ 240700 h 700593"/>
                  <a:gd name="connsiteX680" fmla="*/ 593273 w 705883"/>
                  <a:gd name="connsiteY680" fmla="*/ 239348 h 700593"/>
                  <a:gd name="connsiteX681" fmla="*/ 588199 w 705883"/>
                  <a:gd name="connsiteY681" fmla="*/ 233952 h 700593"/>
                  <a:gd name="connsiteX682" fmla="*/ 586929 w 705883"/>
                  <a:gd name="connsiteY682" fmla="*/ 232599 h 700593"/>
                  <a:gd name="connsiteX683" fmla="*/ 586490 w 705883"/>
                  <a:gd name="connsiteY683" fmla="*/ 231848 h 700593"/>
                  <a:gd name="connsiteX684" fmla="*/ 586186 w 705883"/>
                  <a:gd name="connsiteY684" fmla="*/ 231091 h 700593"/>
                  <a:gd name="connsiteX685" fmla="*/ 585896 w 705883"/>
                  <a:gd name="connsiteY685" fmla="*/ 230327 h 700593"/>
                  <a:gd name="connsiteX686" fmla="*/ 585653 w 705883"/>
                  <a:gd name="connsiteY686" fmla="*/ 229495 h 700593"/>
                  <a:gd name="connsiteX687" fmla="*/ 585409 w 705883"/>
                  <a:gd name="connsiteY687" fmla="*/ 228664 h 700593"/>
                  <a:gd name="connsiteX688" fmla="*/ 585227 w 705883"/>
                  <a:gd name="connsiteY688" fmla="*/ 227771 h 700593"/>
                  <a:gd name="connsiteX689" fmla="*/ 585146 w 705883"/>
                  <a:gd name="connsiteY689" fmla="*/ 219880 h 700593"/>
                  <a:gd name="connsiteX690" fmla="*/ 586146 w 705883"/>
                  <a:gd name="connsiteY690" fmla="*/ 212860 h 700593"/>
                  <a:gd name="connsiteX691" fmla="*/ 586281 w 705883"/>
                  <a:gd name="connsiteY691" fmla="*/ 211251 h 700593"/>
                  <a:gd name="connsiteX692" fmla="*/ 586335 w 705883"/>
                  <a:gd name="connsiteY692" fmla="*/ 210582 h 700593"/>
                  <a:gd name="connsiteX693" fmla="*/ 586355 w 705883"/>
                  <a:gd name="connsiteY693" fmla="*/ 210230 h 700593"/>
                  <a:gd name="connsiteX694" fmla="*/ 586436 w 705883"/>
                  <a:gd name="connsiteY694" fmla="*/ 208837 h 700593"/>
                  <a:gd name="connsiteX695" fmla="*/ 586484 w 705883"/>
                  <a:gd name="connsiteY695" fmla="*/ 203238 h 700593"/>
                  <a:gd name="connsiteX696" fmla="*/ 584558 w 705883"/>
                  <a:gd name="connsiteY696" fmla="*/ 187293 h 700593"/>
                  <a:gd name="connsiteX697" fmla="*/ 579465 w 705883"/>
                  <a:gd name="connsiteY697" fmla="*/ 172051 h 700593"/>
                  <a:gd name="connsiteX698" fmla="*/ 571439 w 705883"/>
                  <a:gd name="connsiteY698" fmla="*/ 157999 h 700593"/>
                  <a:gd name="connsiteX699" fmla="*/ 560819 w 705883"/>
                  <a:gd name="connsiteY699" fmla="*/ 145604 h 700593"/>
                  <a:gd name="connsiteX700" fmla="*/ 540342 w 705883"/>
                  <a:gd name="connsiteY700" fmla="*/ 130721 h 700593"/>
                  <a:gd name="connsiteX701" fmla="*/ 537512 w 705883"/>
                  <a:gd name="connsiteY701" fmla="*/ 129260 h 700593"/>
                  <a:gd name="connsiteX702" fmla="*/ 534627 w 705883"/>
                  <a:gd name="connsiteY702" fmla="*/ 127894 h 700593"/>
                  <a:gd name="connsiteX703" fmla="*/ 531695 w 705883"/>
                  <a:gd name="connsiteY703" fmla="*/ 126643 h 700593"/>
                  <a:gd name="connsiteX704" fmla="*/ 528520 w 705883"/>
                  <a:gd name="connsiteY704" fmla="*/ 125419 h 700593"/>
                  <a:gd name="connsiteX705" fmla="*/ 527716 w 705883"/>
                  <a:gd name="connsiteY705" fmla="*/ 125115 h 700593"/>
                  <a:gd name="connsiteX706" fmla="*/ 525953 w 705883"/>
                  <a:gd name="connsiteY706" fmla="*/ 124547 h 700593"/>
                  <a:gd name="connsiteX707" fmla="*/ 522237 w 705883"/>
                  <a:gd name="connsiteY707" fmla="*/ 123364 h 700593"/>
                  <a:gd name="connsiteX708" fmla="*/ 520379 w 705883"/>
                  <a:gd name="connsiteY708" fmla="*/ 122775 h 700593"/>
                  <a:gd name="connsiteX709" fmla="*/ 519447 w 705883"/>
                  <a:gd name="connsiteY709" fmla="*/ 122478 h 700593"/>
                  <a:gd name="connsiteX710" fmla="*/ 518994 w 705883"/>
                  <a:gd name="connsiteY710" fmla="*/ 122315 h 700593"/>
                  <a:gd name="connsiteX711" fmla="*/ 518623 w 705883"/>
                  <a:gd name="connsiteY711" fmla="*/ 122079 h 700593"/>
                  <a:gd name="connsiteX712" fmla="*/ 515630 w 705883"/>
                  <a:gd name="connsiteY712" fmla="*/ 120199 h 700593"/>
                  <a:gd name="connsiteX713" fmla="*/ 512637 w 705883"/>
                  <a:gd name="connsiteY713" fmla="*/ 118319 h 700593"/>
                  <a:gd name="connsiteX714" fmla="*/ 512266 w 705883"/>
                  <a:gd name="connsiteY714" fmla="*/ 118082 h 700593"/>
                  <a:gd name="connsiteX715" fmla="*/ 512077 w 705883"/>
                  <a:gd name="connsiteY715" fmla="*/ 117967 h 700593"/>
                  <a:gd name="connsiteX716" fmla="*/ 511915 w 705883"/>
                  <a:gd name="connsiteY716" fmla="*/ 117812 h 700593"/>
                  <a:gd name="connsiteX717" fmla="*/ 511428 w 705883"/>
                  <a:gd name="connsiteY717" fmla="*/ 117068 h 700593"/>
                  <a:gd name="connsiteX718" fmla="*/ 510455 w 705883"/>
                  <a:gd name="connsiteY718" fmla="*/ 115580 h 700593"/>
                  <a:gd name="connsiteX719" fmla="*/ 508503 w 705883"/>
                  <a:gd name="connsiteY719" fmla="*/ 112612 h 700593"/>
                  <a:gd name="connsiteX720" fmla="*/ 507530 w 705883"/>
                  <a:gd name="connsiteY720" fmla="*/ 111124 h 700593"/>
                  <a:gd name="connsiteX721" fmla="*/ 507071 w 705883"/>
                  <a:gd name="connsiteY721" fmla="*/ 110353 h 700593"/>
                  <a:gd name="connsiteX722" fmla="*/ 506747 w 705883"/>
                  <a:gd name="connsiteY722" fmla="*/ 109434 h 700593"/>
                  <a:gd name="connsiteX723" fmla="*/ 505206 w 705883"/>
                  <a:gd name="connsiteY723" fmla="*/ 105092 h 700593"/>
                  <a:gd name="connsiteX724" fmla="*/ 504436 w 705883"/>
                  <a:gd name="connsiteY724" fmla="*/ 102922 h 700593"/>
                  <a:gd name="connsiteX725" fmla="*/ 504051 w 705883"/>
                  <a:gd name="connsiteY725" fmla="*/ 101839 h 700593"/>
                  <a:gd name="connsiteX726" fmla="*/ 503963 w 705883"/>
                  <a:gd name="connsiteY726" fmla="*/ 101603 h 700593"/>
                  <a:gd name="connsiteX727" fmla="*/ 503916 w 705883"/>
                  <a:gd name="connsiteY727" fmla="*/ 101488 h 700593"/>
                  <a:gd name="connsiteX728" fmla="*/ 503821 w 705883"/>
                  <a:gd name="connsiteY728" fmla="*/ 101258 h 700593"/>
                  <a:gd name="connsiteX729" fmla="*/ 502294 w 705883"/>
                  <a:gd name="connsiteY729" fmla="*/ 97539 h 700593"/>
                  <a:gd name="connsiteX730" fmla="*/ 500666 w 705883"/>
                  <a:gd name="connsiteY730" fmla="*/ 93881 h 700593"/>
                  <a:gd name="connsiteX731" fmla="*/ 498930 w 705883"/>
                  <a:gd name="connsiteY731" fmla="*/ 90290 h 700593"/>
                  <a:gd name="connsiteX732" fmla="*/ 490127 w 705883"/>
                  <a:gd name="connsiteY732" fmla="*/ 75555 h 700593"/>
                  <a:gd name="connsiteX733" fmla="*/ 479426 w 705883"/>
                  <a:gd name="connsiteY733" fmla="*/ 62673 h 700593"/>
                  <a:gd name="connsiteX734" fmla="*/ 453309 w 705883"/>
                  <a:gd name="connsiteY734" fmla="*/ 44977 h 700593"/>
                  <a:gd name="connsiteX735" fmla="*/ 451532 w 705883"/>
                  <a:gd name="connsiteY735" fmla="*/ 44287 h 700593"/>
                  <a:gd name="connsiteX736" fmla="*/ 449728 w 705883"/>
                  <a:gd name="connsiteY736" fmla="*/ 43699 h 700593"/>
                  <a:gd name="connsiteX737" fmla="*/ 448830 w 705883"/>
                  <a:gd name="connsiteY737" fmla="*/ 43395 h 700593"/>
                  <a:gd name="connsiteX738" fmla="*/ 447925 w 705883"/>
                  <a:gd name="connsiteY738" fmla="*/ 43144 h 700593"/>
                  <a:gd name="connsiteX739" fmla="*/ 446108 w 705883"/>
                  <a:gd name="connsiteY739" fmla="*/ 42637 h 700593"/>
                  <a:gd name="connsiteX740" fmla="*/ 438750 w 705883"/>
                  <a:gd name="connsiteY740" fmla="*/ 41264 h 700593"/>
                  <a:gd name="connsiteX741" fmla="*/ 435035 w 705883"/>
                  <a:gd name="connsiteY741" fmla="*/ 40913 h 700593"/>
                  <a:gd name="connsiteX742" fmla="*/ 433170 w 705883"/>
                  <a:gd name="connsiteY742" fmla="*/ 40838 h 700593"/>
                  <a:gd name="connsiteX743" fmla="*/ 431272 w 705883"/>
                  <a:gd name="connsiteY743" fmla="*/ 40798 h 700593"/>
                  <a:gd name="connsiteX744" fmla="*/ 431272 w 705883"/>
                  <a:gd name="connsiteY744" fmla="*/ 27037 h 700593"/>
                  <a:gd name="connsiteX745" fmla="*/ 440487 w 705883"/>
                  <a:gd name="connsiteY745" fmla="*/ 27598 h 700593"/>
                  <a:gd name="connsiteX746" fmla="*/ 449553 w 705883"/>
                  <a:gd name="connsiteY746" fmla="*/ 29295 h 700593"/>
                  <a:gd name="connsiteX747" fmla="*/ 451782 w 705883"/>
                  <a:gd name="connsiteY747" fmla="*/ 29917 h 700593"/>
                  <a:gd name="connsiteX748" fmla="*/ 452897 w 705883"/>
                  <a:gd name="connsiteY748" fmla="*/ 30229 h 700593"/>
                  <a:gd name="connsiteX749" fmla="*/ 453998 w 705883"/>
                  <a:gd name="connsiteY749" fmla="*/ 30594 h 700593"/>
                  <a:gd name="connsiteX750" fmla="*/ 456200 w 705883"/>
                  <a:gd name="connsiteY750" fmla="*/ 31317 h 700593"/>
                  <a:gd name="connsiteX751" fmla="*/ 458369 w 705883"/>
                  <a:gd name="connsiteY751" fmla="*/ 32149 h 700593"/>
                  <a:gd name="connsiteX752" fmla="*/ 489256 w 705883"/>
                  <a:gd name="connsiteY752" fmla="*/ 52983 h 700593"/>
                  <a:gd name="connsiteX753" fmla="*/ 501423 w 705883"/>
                  <a:gd name="connsiteY753" fmla="*/ 67617 h 700593"/>
                  <a:gd name="connsiteX754" fmla="*/ 511259 w 705883"/>
                  <a:gd name="connsiteY754" fmla="*/ 84076 h 700593"/>
                  <a:gd name="connsiteX755" fmla="*/ 513185 w 705883"/>
                  <a:gd name="connsiteY755" fmla="*/ 88052 h 700593"/>
                  <a:gd name="connsiteX756" fmla="*/ 514988 w 705883"/>
                  <a:gd name="connsiteY756" fmla="*/ 92095 h 700593"/>
                  <a:gd name="connsiteX757" fmla="*/ 516671 w 705883"/>
                  <a:gd name="connsiteY757" fmla="*/ 96193 h 700593"/>
                  <a:gd name="connsiteX758" fmla="*/ 516887 w 705883"/>
                  <a:gd name="connsiteY758" fmla="*/ 96748 h 700593"/>
                  <a:gd name="connsiteX759" fmla="*/ 517150 w 705883"/>
                  <a:gd name="connsiteY759" fmla="*/ 97465 h 700593"/>
                  <a:gd name="connsiteX760" fmla="*/ 517670 w 705883"/>
                  <a:gd name="connsiteY760" fmla="*/ 98905 h 700593"/>
                  <a:gd name="connsiteX761" fmla="*/ 518717 w 705883"/>
                  <a:gd name="connsiteY761" fmla="*/ 101779 h 700593"/>
                  <a:gd name="connsiteX762" fmla="*/ 519724 w 705883"/>
                  <a:gd name="connsiteY762" fmla="*/ 104051 h 700593"/>
                  <a:gd name="connsiteX763" fmla="*/ 520778 w 705883"/>
                  <a:gd name="connsiteY763" fmla="*/ 106262 h 700593"/>
                  <a:gd name="connsiteX764" fmla="*/ 521305 w 705883"/>
                  <a:gd name="connsiteY764" fmla="*/ 107364 h 700593"/>
                  <a:gd name="connsiteX765" fmla="*/ 521569 w 705883"/>
                  <a:gd name="connsiteY765" fmla="*/ 107919 h 700593"/>
                  <a:gd name="connsiteX766" fmla="*/ 521818 w 705883"/>
                  <a:gd name="connsiteY766" fmla="*/ 108088 h 700593"/>
                  <a:gd name="connsiteX767" fmla="*/ 522095 w 705883"/>
                  <a:gd name="connsiteY767" fmla="*/ 108210 h 700593"/>
                  <a:gd name="connsiteX768" fmla="*/ 524325 w 705883"/>
                  <a:gd name="connsiteY768" fmla="*/ 109197 h 700593"/>
                  <a:gd name="connsiteX769" fmla="*/ 526554 w 705883"/>
                  <a:gd name="connsiteY769" fmla="*/ 110184 h 700593"/>
                  <a:gd name="connsiteX770" fmla="*/ 528972 w 705883"/>
                  <a:gd name="connsiteY770" fmla="*/ 111016 h 700593"/>
                  <a:gd name="connsiteX771" fmla="*/ 531425 w 705883"/>
                  <a:gd name="connsiteY771" fmla="*/ 111820 h 700593"/>
                  <a:gd name="connsiteX772" fmla="*/ 532621 w 705883"/>
                  <a:gd name="connsiteY772" fmla="*/ 112220 h 700593"/>
                  <a:gd name="connsiteX773" fmla="*/ 533492 w 705883"/>
                  <a:gd name="connsiteY773" fmla="*/ 112551 h 700593"/>
                  <a:gd name="connsiteX774" fmla="*/ 536964 w 705883"/>
                  <a:gd name="connsiteY774" fmla="*/ 113897 h 700593"/>
                  <a:gd name="connsiteX775" fmla="*/ 540329 w 705883"/>
                  <a:gd name="connsiteY775" fmla="*/ 115337 h 700593"/>
                  <a:gd name="connsiteX776" fmla="*/ 543632 w 705883"/>
                  <a:gd name="connsiteY776" fmla="*/ 116899 h 700593"/>
                  <a:gd name="connsiteX777" fmla="*/ 546882 w 705883"/>
                  <a:gd name="connsiteY777" fmla="*/ 118569 h 700593"/>
                  <a:gd name="connsiteX778" fmla="*/ 570432 w 705883"/>
                  <a:gd name="connsiteY778" fmla="*/ 135698 h 700593"/>
                  <a:gd name="connsiteX779" fmla="*/ 582721 w 705883"/>
                  <a:gd name="connsiteY779" fmla="*/ 150040 h 700593"/>
                  <a:gd name="connsiteX780" fmla="*/ 592064 w 705883"/>
                  <a:gd name="connsiteY780" fmla="*/ 166404 h 700593"/>
                  <a:gd name="connsiteX781" fmla="*/ 598022 w 705883"/>
                  <a:gd name="connsiteY781" fmla="*/ 184250 h 700593"/>
                  <a:gd name="connsiteX782" fmla="*/ 600279 w 705883"/>
                  <a:gd name="connsiteY782" fmla="*/ 202920 h 700593"/>
                  <a:gd name="connsiteX783" fmla="*/ 600218 w 705883"/>
                  <a:gd name="connsiteY783" fmla="*/ 209466 h 700593"/>
                  <a:gd name="connsiteX784" fmla="*/ 599975 w 705883"/>
                  <a:gd name="connsiteY784" fmla="*/ 213131 h 700593"/>
                  <a:gd name="connsiteX785" fmla="*/ 599414 w 705883"/>
                  <a:gd name="connsiteY785" fmla="*/ 217770 h 700593"/>
                  <a:gd name="connsiteX786" fmla="*/ 599056 w 705883"/>
                  <a:gd name="connsiteY786" fmla="*/ 223126 h 700593"/>
                  <a:gd name="connsiteX787" fmla="*/ 599083 w 705883"/>
                  <a:gd name="connsiteY787" fmla="*/ 224376 h 700593"/>
                  <a:gd name="connsiteX788" fmla="*/ 599137 w 705883"/>
                  <a:gd name="connsiteY788" fmla="*/ 225587 h 700593"/>
                  <a:gd name="connsiteX789" fmla="*/ 599171 w 705883"/>
                  <a:gd name="connsiteY789" fmla="*/ 226182 h 700593"/>
                  <a:gd name="connsiteX790" fmla="*/ 599205 w 705883"/>
                  <a:gd name="connsiteY790" fmla="*/ 226479 h 700593"/>
                  <a:gd name="connsiteX791" fmla="*/ 599434 w 705883"/>
                  <a:gd name="connsiteY791" fmla="*/ 226702 h 700593"/>
                  <a:gd name="connsiteX792" fmla="*/ 600441 w 705883"/>
                  <a:gd name="connsiteY792" fmla="*/ 227514 h 700593"/>
                  <a:gd name="connsiteX793" fmla="*/ 604474 w 705883"/>
                  <a:gd name="connsiteY793" fmla="*/ 230760 h 700593"/>
                  <a:gd name="connsiteX794" fmla="*/ 606521 w 705883"/>
                  <a:gd name="connsiteY794" fmla="*/ 232376 h 700593"/>
                  <a:gd name="connsiteX795" fmla="*/ 608831 w 705883"/>
                  <a:gd name="connsiteY795" fmla="*/ 233925 h 700593"/>
                  <a:gd name="connsiteX796" fmla="*/ 611047 w 705883"/>
                  <a:gd name="connsiteY796" fmla="*/ 235493 h 700593"/>
                  <a:gd name="connsiteX797" fmla="*/ 612709 w 705883"/>
                  <a:gd name="connsiteY797" fmla="*/ 236677 h 700593"/>
                  <a:gd name="connsiteX798" fmla="*/ 614256 w 705883"/>
                  <a:gd name="connsiteY798" fmla="*/ 237880 h 700593"/>
                  <a:gd name="connsiteX799" fmla="*/ 615776 w 705883"/>
                  <a:gd name="connsiteY799" fmla="*/ 239125 h 700593"/>
                  <a:gd name="connsiteX800" fmla="*/ 618810 w 705883"/>
                  <a:gd name="connsiteY800" fmla="*/ 241613 h 700593"/>
                  <a:gd name="connsiteX801" fmla="*/ 621687 w 705883"/>
                  <a:gd name="connsiteY801" fmla="*/ 244278 h 700593"/>
                  <a:gd name="connsiteX802" fmla="*/ 627207 w 705883"/>
                  <a:gd name="connsiteY802" fmla="*/ 249843 h 700593"/>
                  <a:gd name="connsiteX803" fmla="*/ 629794 w 705883"/>
                  <a:gd name="connsiteY803" fmla="*/ 252784 h 700593"/>
                  <a:gd name="connsiteX804" fmla="*/ 632314 w 705883"/>
                  <a:gd name="connsiteY804" fmla="*/ 255787 h 700593"/>
                  <a:gd name="connsiteX805" fmla="*/ 634652 w 705883"/>
                  <a:gd name="connsiteY805" fmla="*/ 258931 h 700593"/>
                  <a:gd name="connsiteX806" fmla="*/ 635813 w 705883"/>
                  <a:gd name="connsiteY806" fmla="*/ 260507 h 700593"/>
                  <a:gd name="connsiteX807" fmla="*/ 636942 w 705883"/>
                  <a:gd name="connsiteY807" fmla="*/ 262109 h 700593"/>
                  <a:gd name="connsiteX808" fmla="*/ 639050 w 705883"/>
                  <a:gd name="connsiteY808" fmla="*/ 265409 h 700593"/>
                  <a:gd name="connsiteX809" fmla="*/ 640110 w 705883"/>
                  <a:gd name="connsiteY809" fmla="*/ 267059 h 700593"/>
                  <a:gd name="connsiteX810" fmla="*/ 641069 w 705883"/>
                  <a:gd name="connsiteY810" fmla="*/ 268763 h 700593"/>
                  <a:gd name="connsiteX811" fmla="*/ 643360 w 705883"/>
                  <a:gd name="connsiteY811" fmla="*/ 272908 h 700593"/>
                  <a:gd name="connsiteX812" fmla="*/ 645393 w 705883"/>
                  <a:gd name="connsiteY812" fmla="*/ 277189 h 700593"/>
                  <a:gd name="connsiteX813" fmla="*/ 646400 w 705883"/>
                  <a:gd name="connsiteY813" fmla="*/ 279333 h 700593"/>
                  <a:gd name="connsiteX814" fmla="*/ 647258 w 705883"/>
                  <a:gd name="connsiteY814" fmla="*/ 281537 h 700593"/>
                  <a:gd name="connsiteX815" fmla="*/ 648967 w 705883"/>
                  <a:gd name="connsiteY815" fmla="*/ 285953 h 700593"/>
                  <a:gd name="connsiteX816" fmla="*/ 650392 w 705883"/>
                  <a:gd name="connsiteY816" fmla="*/ 290470 h 700593"/>
                  <a:gd name="connsiteX817" fmla="*/ 651074 w 705883"/>
                  <a:gd name="connsiteY817" fmla="*/ 292735 h 700593"/>
                  <a:gd name="connsiteX818" fmla="*/ 651635 w 705883"/>
                  <a:gd name="connsiteY818" fmla="*/ 295034 h 700593"/>
                  <a:gd name="connsiteX819" fmla="*/ 652196 w 705883"/>
                  <a:gd name="connsiteY819" fmla="*/ 297333 h 700593"/>
                  <a:gd name="connsiteX820" fmla="*/ 652709 w 705883"/>
                  <a:gd name="connsiteY820" fmla="*/ 299646 h 700593"/>
                  <a:gd name="connsiteX821" fmla="*/ 653513 w 705883"/>
                  <a:gd name="connsiteY821" fmla="*/ 304312 h 700593"/>
                  <a:gd name="connsiteX822" fmla="*/ 654101 w 705883"/>
                  <a:gd name="connsiteY822" fmla="*/ 309012 h 700593"/>
                  <a:gd name="connsiteX823" fmla="*/ 654344 w 705883"/>
                  <a:gd name="connsiteY823" fmla="*/ 311365 h 700593"/>
                  <a:gd name="connsiteX824" fmla="*/ 654527 w 705883"/>
                  <a:gd name="connsiteY824" fmla="*/ 313725 h 700593"/>
                  <a:gd name="connsiteX825" fmla="*/ 654689 w 705883"/>
                  <a:gd name="connsiteY825" fmla="*/ 323199 h 700593"/>
                  <a:gd name="connsiteX826" fmla="*/ 652371 w 705883"/>
                  <a:gd name="connsiteY826" fmla="*/ 341977 h 700593"/>
                  <a:gd name="connsiteX827" fmla="*/ 651865 w 705883"/>
                  <a:gd name="connsiteY827" fmla="*/ 344181 h 700593"/>
                  <a:gd name="connsiteX828" fmla="*/ 651311 w 705883"/>
                  <a:gd name="connsiteY828" fmla="*/ 346372 h 700593"/>
                  <a:gd name="connsiteX829" fmla="*/ 650966 w 705883"/>
                  <a:gd name="connsiteY829" fmla="*/ 347657 h 700593"/>
                  <a:gd name="connsiteX830" fmla="*/ 650507 w 705883"/>
                  <a:gd name="connsiteY830" fmla="*/ 349192 h 700593"/>
                  <a:gd name="connsiteX831" fmla="*/ 649534 w 705883"/>
                  <a:gd name="connsiteY831" fmla="*/ 352249 h 700593"/>
                  <a:gd name="connsiteX832" fmla="*/ 649095 w 705883"/>
                  <a:gd name="connsiteY832" fmla="*/ 353655 h 700593"/>
                  <a:gd name="connsiteX833" fmla="*/ 648751 w 705883"/>
                  <a:gd name="connsiteY833" fmla="*/ 355041 h 700593"/>
                  <a:gd name="connsiteX834" fmla="*/ 648183 w 705883"/>
                  <a:gd name="connsiteY834" fmla="*/ 357760 h 700593"/>
                  <a:gd name="connsiteX835" fmla="*/ 647980 w 705883"/>
                  <a:gd name="connsiteY835" fmla="*/ 359072 h 700593"/>
                  <a:gd name="connsiteX836" fmla="*/ 647879 w 705883"/>
                  <a:gd name="connsiteY836" fmla="*/ 359727 h 700593"/>
                  <a:gd name="connsiteX837" fmla="*/ 648007 w 705883"/>
                  <a:gd name="connsiteY837" fmla="*/ 360039 h 700593"/>
                  <a:gd name="connsiteX838" fmla="*/ 648197 w 705883"/>
                  <a:gd name="connsiteY838" fmla="*/ 360330 h 700593"/>
                  <a:gd name="connsiteX839" fmla="*/ 649730 w 705883"/>
                  <a:gd name="connsiteY839" fmla="*/ 362635 h 700593"/>
                  <a:gd name="connsiteX840" fmla="*/ 651264 w 705883"/>
                  <a:gd name="connsiteY840" fmla="*/ 364941 h 700593"/>
                  <a:gd name="connsiteX841" fmla="*/ 651649 w 705883"/>
                  <a:gd name="connsiteY841" fmla="*/ 365516 h 700593"/>
                  <a:gd name="connsiteX842" fmla="*/ 652101 w 705883"/>
                  <a:gd name="connsiteY842" fmla="*/ 366077 h 700593"/>
                  <a:gd name="connsiteX843" fmla="*/ 653014 w 705883"/>
                  <a:gd name="connsiteY843" fmla="*/ 367193 h 700593"/>
                  <a:gd name="connsiteX844" fmla="*/ 654837 w 705883"/>
                  <a:gd name="connsiteY844" fmla="*/ 369424 h 700593"/>
                  <a:gd name="connsiteX845" fmla="*/ 656466 w 705883"/>
                  <a:gd name="connsiteY845" fmla="*/ 371480 h 700593"/>
                  <a:gd name="connsiteX846" fmla="*/ 665525 w 705883"/>
                  <a:gd name="connsiteY846" fmla="*/ 385579 h 700593"/>
                  <a:gd name="connsiteX847" fmla="*/ 676881 w 705883"/>
                  <a:gd name="connsiteY847" fmla="*/ 416949 h 700593"/>
                  <a:gd name="connsiteX848" fmla="*/ 676956 w 705883"/>
                  <a:gd name="connsiteY848" fmla="*/ 416929 h 700593"/>
                  <a:gd name="connsiteX849" fmla="*/ 678942 w 705883"/>
                  <a:gd name="connsiteY849" fmla="*/ 435815 h 700593"/>
                  <a:gd name="connsiteX850" fmla="*/ 677712 w 705883"/>
                  <a:gd name="connsiteY850" fmla="*/ 454769 h 700593"/>
                  <a:gd name="connsiteX851" fmla="*/ 673172 w 705883"/>
                  <a:gd name="connsiteY851" fmla="*/ 473203 h 700593"/>
                  <a:gd name="connsiteX852" fmla="*/ 669740 w 705883"/>
                  <a:gd name="connsiteY852" fmla="*/ 482068 h 700593"/>
                  <a:gd name="connsiteX853" fmla="*/ 667727 w 705883"/>
                  <a:gd name="connsiteY853" fmla="*/ 486376 h 700593"/>
                  <a:gd name="connsiteX854" fmla="*/ 665532 w 705883"/>
                  <a:gd name="connsiteY854" fmla="*/ 490595 h 700593"/>
                  <a:gd name="connsiteX855" fmla="*/ 655054 w 705883"/>
                  <a:gd name="connsiteY855" fmla="*/ 506480 h 700593"/>
                  <a:gd name="connsiteX856" fmla="*/ 642069 w 705883"/>
                  <a:gd name="connsiteY856" fmla="*/ 520430 h 700593"/>
                  <a:gd name="connsiteX857" fmla="*/ 627004 w 705883"/>
                  <a:gd name="connsiteY857" fmla="*/ 532142 h 700593"/>
                  <a:gd name="connsiteX858" fmla="*/ 625005 w 705883"/>
                  <a:gd name="connsiteY858" fmla="*/ 533447 h 700593"/>
                  <a:gd name="connsiteX859" fmla="*/ 622964 w 705883"/>
                  <a:gd name="connsiteY859" fmla="*/ 534685 h 700593"/>
                  <a:gd name="connsiteX860" fmla="*/ 620910 w 705883"/>
                  <a:gd name="connsiteY860" fmla="*/ 535908 h 700593"/>
                  <a:gd name="connsiteX861" fmla="*/ 618357 w 705883"/>
                  <a:gd name="connsiteY861" fmla="*/ 537328 h 700593"/>
                  <a:gd name="connsiteX862" fmla="*/ 612452 w 705883"/>
                  <a:gd name="connsiteY862" fmla="*/ 540446 h 700593"/>
                  <a:gd name="connsiteX863" fmla="*/ 611716 w 705883"/>
                  <a:gd name="connsiteY863" fmla="*/ 540831 h 700593"/>
                  <a:gd name="connsiteX864" fmla="*/ 611094 w 705883"/>
                  <a:gd name="connsiteY864" fmla="*/ 541271 h 700593"/>
                  <a:gd name="connsiteX865" fmla="*/ 609851 w 705883"/>
                  <a:gd name="connsiteY865" fmla="*/ 542150 h 700593"/>
                  <a:gd name="connsiteX866" fmla="*/ 607365 w 705883"/>
                  <a:gd name="connsiteY866" fmla="*/ 543908 h 700593"/>
                  <a:gd name="connsiteX867" fmla="*/ 607223 w 705883"/>
                  <a:gd name="connsiteY867" fmla="*/ 544401 h 700593"/>
                  <a:gd name="connsiteX868" fmla="*/ 607156 w 705883"/>
                  <a:gd name="connsiteY868" fmla="*/ 544922 h 700593"/>
                  <a:gd name="connsiteX869" fmla="*/ 607021 w 705883"/>
                  <a:gd name="connsiteY869" fmla="*/ 545964 h 700593"/>
                  <a:gd name="connsiteX870" fmla="*/ 606750 w 705883"/>
                  <a:gd name="connsiteY870" fmla="*/ 548053 h 700593"/>
                  <a:gd name="connsiteX871" fmla="*/ 606480 w 705883"/>
                  <a:gd name="connsiteY871" fmla="*/ 550143 h 700593"/>
                  <a:gd name="connsiteX872" fmla="*/ 606413 w 705883"/>
                  <a:gd name="connsiteY872" fmla="*/ 550663 h 700593"/>
                  <a:gd name="connsiteX873" fmla="*/ 606399 w 705883"/>
                  <a:gd name="connsiteY873" fmla="*/ 551231 h 700593"/>
                  <a:gd name="connsiteX874" fmla="*/ 606372 w 705883"/>
                  <a:gd name="connsiteY874" fmla="*/ 552374 h 700593"/>
                  <a:gd name="connsiteX875" fmla="*/ 606278 w 705883"/>
                  <a:gd name="connsiteY875" fmla="*/ 558318 h 700593"/>
                  <a:gd name="connsiteX876" fmla="*/ 606264 w 705883"/>
                  <a:gd name="connsiteY876" fmla="*/ 559062 h 700593"/>
                  <a:gd name="connsiteX877" fmla="*/ 606224 w 705883"/>
                  <a:gd name="connsiteY877" fmla="*/ 559630 h 700593"/>
                  <a:gd name="connsiteX878" fmla="*/ 606136 w 705883"/>
                  <a:gd name="connsiteY878" fmla="*/ 560719 h 700593"/>
                  <a:gd name="connsiteX879" fmla="*/ 605960 w 705883"/>
                  <a:gd name="connsiteY879" fmla="*/ 562890 h 700593"/>
                  <a:gd name="connsiteX880" fmla="*/ 605785 w 705883"/>
                  <a:gd name="connsiteY880" fmla="*/ 565060 h 700593"/>
                  <a:gd name="connsiteX881" fmla="*/ 605501 w 705883"/>
                  <a:gd name="connsiteY881" fmla="*/ 567217 h 700593"/>
                  <a:gd name="connsiteX882" fmla="*/ 604899 w 705883"/>
                  <a:gd name="connsiteY882" fmla="*/ 571531 h 700593"/>
                  <a:gd name="connsiteX883" fmla="*/ 600731 w 705883"/>
                  <a:gd name="connsiteY883" fmla="*/ 588430 h 700593"/>
                  <a:gd name="connsiteX884" fmla="*/ 594016 w 705883"/>
                  <a:gd name="connsiteY884" fmla="*/ 604503 h 700593"/>
                  <a:gd name="connsiteX885" fmla="*/ 591942 w 705883"/>
                  <a:gd name="connsiteY885" fmla="*/ 608344 h 700593"/>
                  <a:gd name="connsiteX886" fmla="*/ 590895 w 705883"/>
                  <a:gd name="connsiteY886" fmla="*/ 610258 h 700593"/>
                  <a:gd name="connsiteX887" fmla="*/ 589747 w 705883"/>
                  <a:gd name="connsiteY887" fmla="*/ 612118 h 700593"/>
                  <a:gd name="connsiteX888" fmla="*/ 587430 w 705883"/>
                  <a:gd name="connsiteY888" fmla="*/ 615816 h 700593"/>
                  <a:gd name="connsiteX889" fmla="*/ 584957 w 705883"/>
                  <a:gd name="connsiteY889" fmla="*/ 619421 h 700593"/>
                  <a:gd name="connsiteX890" fmla="*/ 572702 w 705883"/>
                  <a:gd name="connsiteY890" fmla="*/ 634074 h 700593"/>
                  <a:gd name="connsiteX891" fmla="*/ 558306 w 705883"/>
                  <a:gd name="connsiteY891" fmla="*/ 646686 h 700593"/>
                  <a:gd name="connsiteX892" fmla="*/ 542187 w 705883"/>
                  <a:gd name="connsiteY892" fmla="*/ 657039 h 700593"/>
                  <a:gd name="connsiteX893" fmla="*/ 540072 w 705883"/>
                  <a:gd name="connsiteY893" fmla="*/ 658175 h 700593"/>
                  <a:gd name="connsiteX894" fmla="*/ 537937 w 705883"/>
                  <a:gd name="connsiteY894" fmla="*/ 659270 h 700593"/>
                  <a:gd name="connsiteX895" fmla="*/ 533607 w 705883"/>
                  <a:gd name="connsiteY895" fmla="*/ 661339 h 700593"/>
                  <a:gd name="connsiteX896" fmla="*/ 529189 w 705883"/>
                  <a:gd name="connsiteY896" fmla="*/ 663219 h 700593"/>
                  <a:gd name="connsiteX897" fmla="*/ 524717 w 705883"/>
                  <a:gd name="connsiteY897" fmla="*/ 664957 h 700593"/>
                  <a:gd name="connsiteX898" fmla="*/ 515610 w 705883"/>
                  <a:gd name="connsiteY898" fmla="*/ 668000 h 700593"/>
                  <a:gd name="connsiteX899" fmla="*/ 506287 w 705883"/>
                  <a:gd name="connsiteY899" fmla="*/ 670313 h 700593"/>
                  <a:gd name="connsiteX900" fmla="*/ 496836 w 705883"/>
                  <a:gd name="connsiteY900" fmla="*/ 672044 h 700593"/>
                  <a:gd name="connsiteX901" fmla="*/ 487270 w 705883"/>
                  <a:gd name="connsiteY901" fmla="*/ 673038 h 700593"/>
                  <a:gd name="connsiteX902" fmla="*/ 484871 w 705883"/>
                  <a:gd name="connsiteY902" fmla="*/ 673207 h 700593"/>
                  <a:gd name="connsiteX903" fmla="*/ 483669 w 705883"/>
                  <a:gd name="connsiteY903" fmla="*/ 673295 h 700593"/>
                  <a:gd name="connsiteX904" fmla="*/ 482467 w 705883"/>
                  <a:gd name="connsiteY904" fmla="*/ 673322 h 700593"/>
                  <a:gd name="connsiteX905" fmla="*/ 477656 w 705883"/>
                  <a:gd name="connsiteY905" fmla="*/ 673437 h 700593"/>
                  <a:gd name="connsiteX906" fmla="*/ 472792 w 705883"/>
                  <a:gd name="connsiteY906" fmla="*/ 673396 h 700593"/>
                  <a:gd name="connsiteX907" fmla="*/ 467928 w 705883"/>
                  <a:gd name="connsiteY907" fmla="*/ 673227 h 700593"/>
                  <a:gd name="connsiteX908" fmla="*/ 448614 w 705883"/>
                  <a:gd name="connsiteY908" fmla="*/ 671266 h 700593"/>
                  <a:gd name="connsiteX909" fmla="*/ 411721 w 705883"/>
                  <a:gd name="connsiteY909" fmla="*/ 660487 h 700593"/>
                  <a:gd name="connsiteX910" fmla="*/ 380138 w 705883"/>
                  <a:gd name="connsiteY910" fmla="*/ 639565 h 700593"/>
                  <a:gd name="connsiteX911" fmla="*/ 378362 w 705883"/>
                  <a:gd name="connsiteY911" fmla="*/ 637861 h 700593"/>
                  <a:gd name="connsiteX912" fmla="*/ 376652 w 705883"/>
                  <a:gd name="connsiteY912" fmla="*/ 636090 h 700593"/>
                  <a:gd name="connsiteX913" fmla="*/ 373336 w 705883"/>
                  <a:gd name="connsiteY913" fmla="*/ 632458 h 700593"/>
                  <a:gd name="connsiteX914" fmla="*/ 372727 w 705883"/>
                  <a:gd name="connsiteY914" fmla="*/ 631755 h 700593"/>
                  <a:gd name="connsiteX915" fmla="*/ 372187 w 705883"/>
                  <a:gd name="connsiteY915" fmla="*/ 631072 h 700593"/>
                  <a:gd name="connsiteX916" fmla="*/ 371106 w 705883"/>
                  <a:gd name="connsiteY916" fmla="*/ 629693 h 700593"/>
                  <a:gd name="connsiteX917" fmla="*/ 368951 w 705883"/>
                  <a:gd name="connsiteY917" fmla="*/ 626927 h 700593"/>
                  <a:gd name="connsiteX918" fmla="*/ 366951 w 705883"/>
                  <a:gd name="connsiteY918" fmla="*/ 623918 h 700593"/>
                  <a:gd name="connsiteX919" fmla="*/ 364985 w 705883"/>
                  <a:gd name="connsiteY919" fmla="*/ 620848 h 700593"/>
                  <a:gd name="connsiteX920" fmla="*/ 363540 w 705883"/>
                  <a:gd name="connsiteY920" fmla="*/ 618812 h 700593"/>
                  <a:gd name="connsiteX921" fmla="*/ 362817 w 705883"/>
                  <a:gd name="connsiteY921" fmla="*/ 617791 h 700593"/>
                  <a:gd name="connsiteX922" fmla="*/ 362459 w 705883"/>
                  <a:gd name="connsiteY922" fmla="*/ 617284 h 700593"/>
                  <a:gd name="connsiteX923" fmla="*/ 362101 w 705883"/>
                  <a:gd name="connsiteY923" fmla="*/ 616818 h 700593"/>
                  <a:gd name="connsiteX924" fmla="*/ 359250 w 705883"/>
                  <a:gd name="connsiteY924" fmla="*/ 613659 h 700593"/>
                  <a:gd name="connsiteX925" fmla="*/ 357939 w 705883"/>
                  <a:gd name="connsiteY925" fmla="*/ 612273 h 700593"/>
                  <a:gd name="connsiteX926" fmla="*/ 356683 w 705883"/>
                  <a:gd name="connsiteY926" fmla="*/ 610975 h 700593"/>
                  <a:gd name="connsiteX927" fmla="*/ 356054 w 705883"/>
                  <a:gd name="connsiteY927" fmla="*/ 610326 h 700593"/>
                  <a:gd name="connsiteX928" fmla="*/ 355744 w 705883"/>
                  <a:gd name="connsiteY928" fmla="*/ 610001 h 700593"/>
                  <a:gd name="connsiteX929" fmla="*/ 355480 w 705883"/>
                  <a:gd name="connsiteY929" fmla="*/ 609710 h 700593"/>
                  <a:gd name="connsiteX930" fmla="*/ 354413 w 705883"/>
                  <a:gd name="connsiteY930" fmla="*/ 608547 h 700593"/>
                  <a:gd name="connsiteX931" fmla="*/ 353345 w 705883"/>
                  <a:gd name="connsiteY931" fmla="*/ 607384 h 700593"/>
                  <a:gd name="connsiteX932" fmla="*/ 353210 w 705883"/>
                  <a:gd name="connsiteY932" fmla="*/ 607236 h 700593"/>
                  <a:gd name="connsiteX933" fmla="*/ 353021 w 705883"/>
                  <a:gd name="connsiteY933" fmla="*/ 607134 h 700593"/>
                  <a:gd name="connsiteX934" fmla="*/ 352839 w 705883"/>
                  <a:gd name="connsiteY934" fmla="*/ 607242 h 700593"/>
                  <a:gd name="connsiteX935" fmla="*/ 352704 w 705883"/>
                  <a:gd name="connsiteY935" fmla="*/ 607391 h 700593"/>
                  <a:gd name="connsiteX936" fmla="*/ 352170 w 705883"/>
                  <a:gd name="connsiteY936" fmla="*/ 607973 h 700593"/>
                  <a:gd name="connsiteX937" fmla="*/ 351103 w 705883"/>
                  <a:gd name="connsiteY937" fmla="*/ 609136 h 700593"/>
                  <a:gd name="connsiteX938" fmla="*/ 350569 w 705883"/>
                  <a:gd name="connsiteY938" fmla="*/ 609717 h 700593"/>
                  <a:gd name="connsiteX939" fmla="*/ 350305 w 705883"/>
                  <a:gd name="connsiteY939" fmla="*/ 610008 h 700593"/>
                  <a:gd name="connsiteX940" fmla="*/ 349995 w 705883"/>
                  <a:gd name="connsiteY940" fmla="*/ 610332 h 700593"/>
                  <a:gd name="connsiteX941" fmla="*/ 347475 w 705883"/>
                  <a:gd name="connsiteY941" fmla="*/ 612922 h 700593"/>
                  <a:gd name="connsiteX942" fmla="*/ 346792 w 705883"/>
                  <a:gd name="connsiteY942" fmla="*/ 613659 h 700593"/>
                  <a:gd name="connsiteX943" fmla="*/ 346083 w 705883"/>
                  <a:gd name="connsiteY943" fmla="*/ 614451 h 700593"/>
                  <a:gd name="connsiteX944" fmla="*/ 344658 w 705883"/>
                  <a:gd name="connsiteY944" fmla="*/ 616033 h 700593"/>
                  <a:gd name="connsiteX945" fmla="*/ 343948 w 705883"/>
                  <a:gd name="connsiteY945" fmla="*/ 616824 h 700593"/>
                  <a:gd name="connsiteX946" fmla="*/ 343590 w 705883"/>
                  <a:gd name="connsiteY946" fmla="*/ 617298 h 700593"/>
                  <a:gd name="connsiteX947" fmla="*/ 343232 w 705883"/>
                  <a:gd name="connsiteY947" fmla="*/ 617818 h 700593"/>
                  <a:gd name="connsiteX948" fmla="*/ 341807 w 705883"/>
                  <a:gd name="connsiteY948" fmla="*/ 619901 h 700593"/>
                  <a:gd name="connsiteX949" fmla="*/ 340381 w 705883"/>
                  <a:gd name="connsiteY949" fmla="*/ 621984 h 700593"/>
                  <a:gd name="connsiteX950" fmla="*/ 338956 w 705883"/>
                  <a:gd name="connsiteY950" fmla="*/ 624127 h 700593"/>
                  <a:gd name="connsiteX951" fmla="*/ 332950 w 705883"/>
                  <a:gd name="connsiteY951" fmla="*/ 632194 h 700593"/>
                  <a:gd name="connsiteX952" fmla="*/ 330525 w 705883"/>
                  <a:gd name="connsiteY952" fmla="*/ 634920 h 700593"/>
                  <a:gd name="connsiteX953" fmla="*/ 328099 w 705883"/>
                  <a:gd name="connsiteY953" fmla="*/ 637442 h 700593"/>
                  <a:gd name="connsiteX954" fmla="*/ 325586 w 705883"/>
                  <a:gd name="connsiteY954" fmla="*/ 639883 h 700593"/>
                  <a:gd name="connsiteX955" fmla="*/ 322992 w 705883"/>
                  <a:gd name="connsiteY955" fmla="*/ 642243 h 700593"/>
                  <a:gd name="connsiteX956" fmla="*/ 307704 w 705883"/>
                  <a:gd name="connsiteY956" fmla="*/ 653482 h 700593"/>
                  <a:gd name="connsiteX957" fmla="*/ 290646 w 705883"/>
                  <a:gd name="connsiteY957" fmla="*/ 662083 h 700593"/>
                  <a:gd name="connsiteX958" fmla="*/ 253428 w 705883"/>
                  <a:gd name="connsiteY958" fmla="*/ 671875 h 700593"/>
                  <a:gd name="connsiteX959" fmla="*/ 214779 w 705883"/>
                  <a:gd name="connsiteY959" fmla="*/ 672727 h 700593"/>
                  <a:gd name="connsiteX960" fmla="*/ 210003 w 705883"/>
                  <a:gd name="connsiteY960" fmla="*/ 672159 h 700593"/>
                  <a:gd name="connsiteX961" fmla="*/ 205261 w 705883"/>
                  <a:gd name="connsiteY961" fmla="*/ 671401 h 700593"/>
                  <a:gd name="connsiteX962" fmla="*/ 202889 w 705883"/>
                  <a:gd name="connsiteY962" fmla="*/ 671009 h 700593"/>
                  <a:gd name="connsiteX963" fmla="*/ 200538 w 705883"/>
                  <a:gd name="connsiteY963" fmla="*/ 670502 h 700593"/>
                  <a:gd name="connsiteX964" fmla="*/ 195850 w 705883"/>
                  <a:gd name="connsiteY964" fmla="*/ 669454 h 700593"/>
                  <a:gd name="connsiteX965" fmla="*/ 177589 w 705883"/>
                  <a:gd name="connsiteY965" fmla="*/ 663550 h 700593"/>
                  <a:gd name="connsiteX966" fmla="*/ 144595 w 705883"/>
                  <a:gd name="connsiteY966" fmla="*/ 644245 h 700593"/>
                  <a:gd name="connsiteX967" fmla="*/ 142730 w 705883"/>
                  <a:gd name="connsiteY967" fmla="*/ 642737 h 700593"/>
                  <a:gd name="connsiteX968" fmla="*/ 141798 w 705883"/>
                  <a:gd name="connsiteY968" fmla="*/ 641979 h 700593"/>
                  <a:gd name="connsiteX969" fmla="*/ 140906 w 705883"/>
                  <a:gd name="connsiteY969" fmla="*/ 641182 h 700593"/>
                  <a:gd name="connsiteX970" fmla="*/ 137332 w 705883"/>
                  <a:gd name="connsiteY970" fmla="*/ 637997 h 700593"/>
                  <a:gd name="connsiteX971" fmla="*/ 133914 w 705883"/>
                  <a:gd name="connsiteY971" fmla="*/ 634642 h 700593"/>
                  <a:gd name="connsiteX972" fmla="*/ 133063 w 705883"/>
                  <a:gd name="connsiteY972" fmla="*/ 633804 h 700593"/>
                  <a:gd name="connsiteX973" fmla="*/ 132252 w 705883"/>
                  <a:gd name="connsiteY973" fmla="*/ 632925 h 700593"/>
                  <a:gd name="connsiteX974" fmla="*/ 130624 w 705883"/>
                  <a:gd name="connsiteY974" fmla="*/ 631173 h 700593"/>
                  <a:gd name="connsiteX975" fmla="*/ 128996 w 705883"/>
                  <a:gd name="connsiteY975" fmla="*/ 629422 h 700593"/>
                  <a:gd name="connsiteX976" fmla="*/ 127456 w 705883"/>
                  <a:gd name="connsiteY976" fmla="*/ 627589 h 700593"/>
                  <a:gd name="connsiteX977" fmla="*/ 125915 w 705883"/>
                  <a:gd name="connsiteY977" fmla="*/ 625757 h 700593"/>
                  <a:gd name="connsiteX978" fmla="*/ 125145 w 705883"/>
                  <a:gd name="connsiteY978" fmla="*/ 624844 h 700593"/>
                  <a:gd name="connsiteX979" fmla="*/ 124422 w 705883"/>
                  <a:gd name="connsiteY979" fmla="*/ 623891 h 700593"/>
                  <a:gd name="connsiteX980" fmla="*/ 121531 w 705883"/>
                  <a:gd name="connsiteY980" fmla="*/ 620083 h 700593"/>
                  <a:gd name="connsiteX981" fmla="*/ 118829 w 705883"/>
                  <a:gd name="connsiteY981" fmla="*/ 616148 h 700593"/>
                  <a:gd name="connsiteX982" fmla="*/ 110728 w 705883"/>
                  <a:gd name="connsiteY982" fmla="*/ 601832 h 700593"/>
                  <a:gd name="connsiteX983" fmla="*/ 109830 w 705883"/>
                  <a:gd name="connsiteY983" fmla="*/ 599980 h 700593"/>
                  <a:gd name="connsiteX984" fmla="*/ 109019 w 705883"/>
                  <a:gd name="connsiteY984" fmla="*/ 598093 h 700593"/>
                  <a:gd name="connsiteX985" fmla="*/ 107418 w 705883"/>
                  <a:gd name="connsiteY985" fmla="*/ 594306 h 700593"/>
                  <a:gd name="connsiteX986" fmla="*/ 106020 w 705883"/>
                  <a:gd name="connsiteY986" fmla="*/ 590445 h 700593"/>
                  <a:gd name="connsiteX987" fmla="*/ 105331 w 705883"/>
                  <a:gd name="connsiteY987" fmla="*/ 588511 h 700593"/>
                  <a:gd name="connsiteX988" fmla="*/ 104736 w 705883"/>
                  <a:gd name="connsiteY988" fmla="*/ 586543 h 700593"/>
                  <a:gd name="connsiteX989" fmla="*/ 100993 w 705883"/>
                  <a:gd name="connsiteY989" fmla="*/ 570564 h 700593"/>
                  <a:gd name="connsiteX990" fmla="*/ 100041 w 705883"/>
                  <a:gd name="connsiteY990" fmla="*/ 562409 h 700593"/>
                  <a:gd name="connsiteX991" fmla="*/ 99872 w 705883"/>
                  <a:gd name="connsiteY991" fmla="*/ 560360 h 700593"/>
                  <a:gd name="connsiteX992" fmla="*/ 99784 w 705883"/>
                  <a:gd name="connsiteY992" fmla="*/ 559339 h 700593"/>
                  <a:gd name="connsiteX993" fmla="*/ 99764 w 705883"/>
                  <a:gd name="connsiteY993" fmla="*/ 558697 h 700593"/>
                  <a:gd name="connsiteX994" fmla="*/ 99751 w 705883"/>
                  <a:gd name="connsiteY994" fmla="*/ 557994 h 700593"/>
                  <a:gd name="connsiteX995" fmla="*/ 99656 w 705883"/>
                  <a:gd name="connsiteY995" fmla="*/ 552388 h 700593"/>
                  <a:gd name="connsiteX996" fmla="*/ 99602 w 705883"/>
                  <a:gd name="connsiteY996" fmla="*/ 550555 h 700593"/>
                  <a:gd name="connsiteX997" fmla="*/ 99379 w 705883"/>
                  <a:gd name="connsiteY997" fmla="*/ 548871 h 700593"/>
                  <a:gd name="connsiteX998" fmla="*/ 98940 w 705883"/>
                  <a:gd name="connsiteY998" fmla="*/ 545504 h 700593"/>
                  <a:gd name="connsiteX999" fmla="*/ 98832 w 705883"/>
                  <a:gd name="connsiteY999" fmla="*/ 544665 h 700593"/>
                  <a:gd name="connsiteX1000" fmla="*/ 98778 w 705883"/>
                  <a:gd name="connsiteY1000" fmla="*/ 544246 h 700593"/>
                  <a:gd name="connsiteX1001" fmla="*/ 98744 w 705883"/>
                  <a:gd name="connsiteY1001" fmla="*/ 544036 h 700593"/>
                  <a:gd name="connsiteX1002" fmla="*/ 98609 w 705883"/>
                  <a:gd name="connsiteY1002" fmla="*/ 543874 h 700593"/>
                  <a:gd name="connsiteX1003" fmla="*/ 97244 w 705883"/>
                  <a:gd name="connsiteY1003" fmla="*/ 542907 h 700593"/>
                  <a:gd name="connsiteX1004" fmla="*/ 94515 w 705883"/>
                  <a:gd name="connsiteY1004" fmla="*/ 540973 h 700593"/>
                  <a:gd name="connsiteX1005" fmla="*/ 88651 w 705883"/>
                  <a:gd name="connsiteY1005" fmla="*/ 537849 h 700593"/>
                  <a:gd name="connsiteX1006" fmla="*/ 87185 w 705883"/>
                  <a:gd name="connsiteY1006" fmla="*/ 537058 h 700593"/>
                  <a:gd name="connsiteX1007" fmla="*/ 85813 w 705883"/>
                  <a:gd name="connsiteY1007" fmla="*/ 536294 h 700593"/>
                  <a:gd name="connsiteX1008" fmla="*/ 83746 w 705883"/>
                  <a:gd name="connsiteY1008" fmla="*/ 535097 h 700593"/>
                  <a:gd name="connsiteX1009" fmla="*/ 79686 w 705883"/>
                  <a:gd name="connsiteY1009" fmla="*/ 532575 h 700593"/>
                  <a:gd name="connsiteX1010" fmla="*/ 77686 w 705883"/>
                  <a:gd name="connsiteY1010" fmla="*/ 531269 h 700593"/>
                  <a:gd name="connsiteX1011" fmla="*/ 75734 w 705883"/>
                  <a:gd name="connsiteY1011" fmla="*/ 529897 h 700593"/>
                  <a:gd name="connsiteX1012" fmla="*/ 61074 w 705883"/>
                  <a:gd name="connsiteY1012" fmla="*/ 517698 h 700593"/>
                  <a:gd name="connsiteX1013" fmla="*/ 48576 w 705883"/>
                  <a:gd name="connsiteY1013" fmla="*/ 503315 h 700593"/>
                  <a:gd name="connsiteX1014" fmla="*/ 38666 w 705883"/>
                  <a:gd name="connsiteY1014" fmla="*/ 487079 h 700593"/>
                  <a:gd name="connsiteX1015" fmla="*/ 36625 w 705883"/>
                  <a:gd name="connsiteY1015" fmla="*/ 482785 h 700593"/>
                  <a:gd name="connsiteX1016" fmla="*/ 34768 w 705883"/>
                  <a:gd name="connsiteY1016" fmla="*/ 478410 h 700593"/>
                  <a:gd name="connsiteX1017" fmla="*/ 33119 w 705883"/>
                  <a:gd name="connsiteY1017" fmla="*/ 473954 h 700593"/>
                  <a:gd name="connsiteX1018" fmla="*/ 31660 w 705883"/>
                  <a:gd name="connsiteY1018" fmla="*/ 469430 h 700593"/>
                  <a:gd name="connsiteX1019" fmla="*/ 27796 w 705883"/>
                  <a:gd name="connsiteY1019" fmla="*/ 450841 h 700593"/>
                  <a:gd name="connsiteX1020" fmla="*/ 27228 w 705883"/>
                  <a:gd name="connsiteY1020" fmla="*/ 431853 h 700593"/>
                  <a:gd name="connsiteX1021" fmla="*/ 29931 w 705883"/>
                  <a:gd name="connsiteY1021" fmla="*/ 413061 h 700593"/>
                  <a:gd name="connsiteX1022" fmla="*/ 30714 w 705883"/>
                  <a:gd name="connsiteY1022" fmla="*/ 409950 h 700593"/>
                  <a:gd name="connsiteX1023" fmla="*/ 31559 w 705883"/>
                  <a:gd name="connsiteY1023" fmla="*/ 406853 h 700593"/>
                  <a:gd name="connsiteX1024" fmla="*/ 32545 w 705883"/>
                  <a:gd name="connsiteY1024" fmla="*/ 403797 h 700593"/>
                  <a:gd name="connsiteX1025" fmla="*/ 33032 w 705883"/>
                  <a:gd name="connsiteY1025" fmla="*/ 402268 h 700593"/>
                  <a:gd name="connsiteX1026" fmla="*/ 33592 w 705883"/>
                  <a:gd name="connsiteY1026" fmla="*/ 400760 h 700593"/>
                  <a:gd name="connsiteX1027" fmla="*/ 34714 w 705883"/>
                  <a:gd name="connsiteY1027" fmla="*/ 397751 h 700593"/>
                  <a:gd name="connsiteX1028" fmla="*/ 35957 w 705883"/>
                  <a:gd name="connsiteY1028" fmla="*/ 394789 h 700593"/>
                  <a:gd name="connsiteX1029" fmla="*/ 38652 w 705883"/>
                  <a:gd name="connsiteY1029" fmla="*/ 388953 h 700593"/>
                  <a:gd name="connsiteX1030" fmla="*/ 40145 w 705883"/>
                  <a:gd name="connsiteY1030" fmla="*/ 386107 h 700593"/>
                  <a:gd name="connsiteX1031" fmla="*/ 41685 w 705883"/>
                  <a:gd name="connsiteY1031" fmla="*/ 383287 h 700593"/>
                  <a:gd name="connsiteX1032" fmla="*/ 43341 w 705883"/>
                  <a:gd name="connsiteY1032" fmla="*/ 380528 h 700593"/>
                  <a:gd name="connsiteX1033" fmla="*/ 44172 w 705883"/>
                  <a:gd name="connsiteY1033" fmla="*/ 379148 h 700593"/>
                  <a:gd name="connsiteX1034" fmla="*/ 45063 w 705883"/>
                  <a:gd name="connsiteY1034" fmla="*/ 377810 h 700593"/>
                  <a:gd name="connsiteX1035" fmla="*/ 46840 w 705883"/>
                  <a:gd name="connsiteY1035" fmla="*/ 375125 h 700593"/>
                  <a:gd name="connsiteX1036" fmla="*/ 48732 w 705883"/>
                  <a:gd name="connsiteY1036" fmla="*/ 372522 h 700593"/>
                  <a:gd name="connsiteX1037" fmla="*/ 49677 w 705883"/>
                  <a:gd name="connsiteY1037" fmla="*/ 371216 h 700593"/>
                  <a:gd name="connsiteX1038" fmla="*/ 49927 w 705883"/>
                  <a:gd name="connsiteY1038" fmla="*/ 370878 h 700593"/>
                  <a:gd name="connsiteX1039" fmla="*/ 50279 w 705883"/>
                  <a:gd name="connsiteY1039" fmla="*/ 370452 h 700593"/>
                  <a:gd name="connsiteX1040" fmla="*/ 50974 w 705883"/>
                  <a:gd name="connsiteY1040" fmla="*/ 369600 h 700593"/>
                  <a:gd name="connsiteX1041" fmla="*/ 53765 w 705883"/>
                  <a:gd name="connsiteY1041" fmla="*/ 366186 h 700593"/>
                  <a:gd name="connsiteX1042" fmla="*/ 54433 w 705883"/>
                  <a:gd name="connsiteY1042" fmla="*/ 365347 h 700593"/>
                  <a:gd name="connsiteX1043" fmla="*/ 54994 w 705883"/>
                  <a:gd name="connsiteY1043" fmla="*/ 364502 h 700593"/>
                  <a:gd name="connsiteX1044" fmla="*/ 56122 w 705883"/>
                  <a:gd name="connsiteY1044" fmla="*/ 362804 h 700593"/>
                  <a:gd name="connsiteX1045" fmla="*/ 57251 w 705883"/>
                  <a:gd name="connsiteY1045" fmla="*/ 361107 h 700593"/>
                  <a:gd name="connsiteX1046" fmla="*/ 57811 w 705883"/>
                  <a:gd name="connsiteY1046" fmla="*/ 360262 h 700593"/>
                  <a:gd name="connsiteX1047" fmla="*/ 58075 w 705883"/>
                  <a:gd name="connsiteY1047" fmla="*/ 359829 h 700593"/>
                  <a:gd name="connsiteX1048" fmla="*/ 58014 w 705883"/>
                  <a:gd name="connsiteY1048" fmla="*/ 359342 h 700593"/>
                  <a:gd name="connsiteX1049" fmla="*/ 57717 w 705883"/>
                  <a:gd name="connsiteY1049" fmla="*/ 357408 h 700593"/>
                  <a:gd name="connsiteX1050" fmla="*/ 57642 w 705883"/>
                  <a:gd name="connsiteY1050" fmla="*/ 356921 h 700593"/>
                  <a:gd name="connsiteX1051" fmla="*/ 57527 w 705883"/>
                  <a:gd name="connsiteY1051" fmla="*/ 356414 h 700593"/>
                  <a:gd name="connsiteX1052" fmla="*/ 57291 w 705883"/>
                  <a:gd name="connsiteY1052" fmla="*/ 355400 h 700593"/>
                  <a:gd name="connsiteX1053" fmla="*/ 57055 w 705883"/>
                  <a:gd name="connsiteY1053" fmla="*/ 354385 h 700593"/>
                  <a:gd name="connsiteX1054" fmla="*/ 56933 w 705883"/>
                  <a:gd name="connsiteY1054" fmla="*/ 353878 h 700593"/>
                  <a:gd name="connsiteX1055" fmla="*/ 56764 w 705883"/>
                  <a:gd name="connsiteY1055" fmla="*/ 353358 h 700593"/>
                  <a:gd name="connsiteX1056" fmla="*/ 56096 w 705883"/>
                  <a:gd name="connsiteY1056" fmla="*/ 351289 h 700593"/>
                  <a:gd name="connsiteX1057" fmla="*/ 55460 w 705883"/>
                  <a:gd name="connsiteY1057" fmla="*/ 349213 h 700593"/>
                  <a:gd name="connsiteX1058" fmla="*/ 54839 w 705883"/>
                  <a:gd name="connsiteY1058" fmla="*/ 347096 h 700593"/>
                  <a:gd name="connsiteX1059" fmla="*/ 54075 w 705883"/>
                  <a:gd name="connsiteY1059" fmla="*/ 344127 h 700593"/>
                  <a:gd name="connsiteX1060" fmla="*/ 52819 w 705883"/>
                  <a:gd name="connsiteY1060" fmla="*/ 338123 h 700593"/>
                  <a:gd name="connsiteX1061" fmla="*/ 51245 w 705883"/>
                  <a:gd name="connsiteY1061" fmla="*/ 319270 h 700593"/>
                  <a:gd name="connsiteX1062" fmla="*/ 51779 w 705883"/>
                  <a:gd name="connsiteY1062" fmla="*/ 309810 h 700593"/>
                  <a:gd name="connsiteX1063" fmla="*/ 52022 w 705883"/>
                  <a:gd name="connsiteY1063" fmla="*/ 307456 h 700593"/>
                  <a:gd name="connsiteX1064" fmla="*/ 52312 w 705883"/>
                  <a:gd name="connsiteY1064" fmla="*/ 305110 h 700593"/>
                  <a:gd name="connsiteX1065" fmla="*/ 53123 w 705883"/>
                  <a:gd name="connsiteY1065" fmla="*/ 300444 h 700593"/>
                  <a:gd name="connsiteX1066" fmla="*/ 54143 w 705883"/>
                  <a:gd name="connsiteY1066" fmla="*/ 295826 h 700593"/>
                  <a:gd name="connsiteX1067" fmla="*/ 54704 w 705883"/>
                  <a:gd name="connsiteY1067" fmla="*/ 293526 h 700593"/>
                  <a:gd name="connsiteX1068" fmla="*/ 54981 w 705883"/>
                  <a:gd name="connsiteY1068" fmla="*/ 292377 h 700593"/>
                  <a:gd name="connsiteX1069" fmla="*/ 55332 w 705883"/>
                  <a:gd name="connsiteY1069" fmla="*/ 291247 h 700593"/>
                  <a:gd name="connsiteX1070" fmla="*/ 56758 w 705883"/>
                  <a:gd name="connsiteY1070" fmla="*/ 286730 h 700593"/>
                  <a:gd name="connsiteX1071" fmla="*/ 57122 w 705883"/>
                  <a:gd name="connsiteY1071" fmla="*/ 285601 h 700593"/>
                  <a:gd name="connsiteX1072" fmla="*/ 57555 w 705883"/>
                  <a:gd name="connsiteY1072" fmla="*/ 284499 h 700593"/>
                  <a:gd name="connsiteX1073" fmla="*/ 58419 w 705883"/>
                  <a:gd name="connsiteY1073" fmla="*/ 282294 h 700593"/>
                  <a:gd name="connsiteX1074" fmla="*/ 62257 w 705883"/>
                  <a:gd name="connsiteY1074" fmla="*/ 273639 h 700593"/>
                  <a:gd name="connsiteX1075" fmla="*/ 64520 w 705883"/>
                  <a:gd name="connsiteY1075" fmla="*/ 269480 h 700593"/>
                  <a:gd name="connsiteX1076" fmla="*/ 65662 w 705883"/>
                  <a:gd name="connsiteY1076" fmla="*/ 267404 h 700593"/>
                  <a:gd name="connsiteX1077" fmla="*/ 66931 w 705883"/>
                  <a:gd name="connsiteY1077" fmla="*/ 265403 h 700593"/>
                  <a:gd name="connsiteX1078" fmla="*/ 68465 w 705883"/>
                  <a:gd name="connsiteY1078" fmla="*/ 263009 h 700593"/>
                  <a:gd name="connsiteX1079" fmla="*/ 69228 w 705883"/>
                  <a:gd name="connsiteY1079" fmla="*/ 261812 h 700593"/>
                  <a:gd name="connsiteX1080" fmla="*/ 70059 w 705883"/>
                  <a:gd name="connsiteY1080" fmla="*/ 260655 h 700593"/>
                  <a:gd name="connsiteX1081" fmla="*/ 73431 w 705883"/>
                  <a:gd name="connsiteY1081" fmla="*/ 256071 h 700593"/>
                  <a:gd name="connsiteX1082" fmla="*/ 77085 w 705883"/>
                  <a:gd name="connsiteY1082" fmla="*/ 251709 h 700593"/>
                  <a:gd name="connsiteX1083" fmla="*/ 79004 w 705883"/>
                  <a:gd name="connsiteY1083" fmla="*/ 249606 h 700593"/>
                  <a:gd name="connsiteX1084" fmla="*/ 80970 w 705883"/>
                  <a:gd name="connsiteY1084" fmla="*/ 247544 h 700593"/>
                  <a:gd name="connsiteX1085" fmla="*/ 85057 w 705883"/>
                  <a:gd name="connsiteY1085" fmla="*/ 243581 h 700593"/>
                  <a:gd name="connsiteX1086" fmla="*/ 87144 w 705883"/>
                  <a:gd name="connsiteY1086" fmla="*/ 241640 h 700593"/>
                  <a:gd name="connsiteX1087" fmla="*/ 89340 w 705883"/>
                  <a:gd name="connsiteY1087" fmla="*/ 239828 h 700593"/>
                  <a:gd name="connsiteX1088" fmla="*/ 91549 w 705883"/>
                  <a:gd name="connsiteY1088" fmla="*/ 238029 h 700593"/>
                  <a:gd name="connsiteX1089" fmla="*/ 92650 w 705883"/>
                  <a:gd name="connsiteY1089" fmla="*/ 237130 h 700593"/>
                  <a:gd name="connsiteX1090" fmla="*/ 93812 w 705883"/>
                  <a:gd name="connsiteY1090" fmla="*/ 236305 h 700593"/>
                  <a:gd name="connsiteX1091" fmla="*/ 96677 w 705883"/>
                  <a:gd name="connsiteY1091" fmla="*/ 234256 h 700593"/>
                  <a:gd name="connsiteX1092" fmla="*/ 100034 w 705883"/>
                  <a:gd name="connsiteY1092" fmla="*/ 232018 h 700593"/>
                  <a:gd name="connsiteX1093" fmla="*/ 103905 w 705883"/>
                  <a:gd name="connsiteY1093" fmla="*/ 228860 h 700593"/>
                  <a:gd name="connsiteX1094" fmla="*/ 105844 w 705883"/>
                  <a:gd name="connsiteY1094" fmla="*/ 227284 h 700593"/>
                  <a:gd name="connsiteX1095" fmla="*/ 106330 w 705883"/>
                  <a:gd name="connsiteY1095" fmla="*/ 226892 h 700593"/>
                  <a:gd name="connsiteX1096" fmla="*/ 106574 w 705883"/>
                  <a:gd name="connsiteY1096" fmla="*/ 226696 h 700593"/>
                  <a:gd name="connsiteX1097" fmla="*/ 106770 w 705883"/>
                  <a:gd name="connsiteY1097" fmla="*/ 226466 h 700593"/>
                  <a:gd name="connsiteX1098" fmla="*/ 106844 w 705883"/>
                  <a:gd name="connsiteY1098" fmla="*/ 225316 h 700593"/>
                  <a:gd name="connsiteX1099" fmla="*/ 106824 w 705883"/>
                  <a:gd name="connsiteY1099" fmla="*/ 220360 h 700593"/>
                  <a:gd name="connsiteX1100" fmla="*/ 106189 w 705883"/>
                  <a:gd name="connsiteY1100" fmla="*/ 215038 h 700593"/>
                  <a:gd name="connsiteX1101" fmla="*/ 105932 w 705883"/>
                  <a:gd name="connsiteY1101" fmla="*/ 212401 h 700593"/>
                  <a:gd name="connsiteX1102" fmla="*/ 105844 w 705883"/>
                  <a:gd name="connsiteY1102" fmla="*/ 211258 h 700593"/>
                  <a:gd name="connsiteX1103" fmla="*/ 105783 w 705883"/>
                  <a:gd name="connsiteY1103" fmla="*/ 210318 h 700593"/>
                  <a:gd name="connsiteX1104" fmla="*/ 105648 w 705883"/>
                  <a:gd name="connsiteY1104" fmla="*/ 206551 h 700593"/>
                  <a:gd name="connsiteX1105" fmla="*/ 105682 w 705883"/>
                  <a:gd name="connsiteY1105" fmla="*/ 202778 h 700593"/>
                  <a:gd name="connsiteX1106" fmla="*/ 105723 w 705883"/>
                  <a:gd name="connsiteY1106" fmla="*/ 200892 h 700593"/>
                  <a:gd name="connsiteX1107" fmla="*/ 105844 w 705883"/>
                  <a:gd name="connsiteY1107" fmla="*/ 199012 h 700593"/>
                  <a:gd name="connsiteX1108" fmla="*/ 108877 w 705883"/>
                  <a:gd name="connsiteY1108" fmla="*/ 180456 h 700593"/>
                  <a:gd name="connsiteX1109" fmla="*/ 115579 w 705883"/>
                  <a:gd name="connsiteY1109" fmla="*/ 162875 h 700593"/>
                  <a:gd name="connsiteX1110" fmla="*/ 125577 w 705883"/>
                  <a:gd name="connsiteY1110" fmla="*/ 146889 h 700593"/>
                  <a:gd name="connsiteX1111" fmla="*/ 138420 w 705883"/>
                  <a:gd name="connsiteY1111" fmla="*/ 133027 h 700593"/>
                  <a:gd name="connsiteX1112" fmla="*/ 156323 w 705883"/>
                  <a:gd name="connsiteY1112" fmla="*/ 120124 h 700593"/>
                  <a:gd name="connsiteX1113" fmla="*/ 166186 w 705883"/>
                  <a:gd name="connsiteY1113" fmla="*/ 115120 h 700593"/>
                  <a:gd name="connsiteX1114" fmla="*/ 171347 w 705883"/>
                  <a:gd name="connsiteY1114" fmla="*/ 113004 h 700593"/>
                  <a:gd name="connsiteX1115" fmla="*/ 172664 w 705883"/>
                  <a:gd name="connsiteY1115" fmla="*/ 112504 h 700593"/>
                  <a:gd name="connsiteX1116" fmla="*/ 173326 w 705883"/>
                  <a:gd name="connsiteY1116" fmla="*/ 112253 h 700593"/>
                  <a:gd name="connsiteX1117" fmla="*/ 173745 w 705883"/>
                  <a:gd name="connsiteY1117" fmla="*/ 112111 h 700593"/>
                  <a:gd name="connsiteX1118" fmla="*/ 174212 w 705883"/>
                  <a:gd name="connsiteY1118" fmla="*/ 111963 h 700593"/>
                  <a:gd name="connsiteX1119" fmla="*/ 177920 w 705883"/>
                  <a:gd name="connsiteY1119" fmla="*/ 110746 h 700593"/>
                  <a:gd name="connsiteX1120" fmla="*/ 179231 w 705883"/>
                  <a:gd name="connsiteY1120" fmla="*/ 110292 h 700593"/>
                  <a:gd name="connsiteX1121" fmla="*/ 180440 w 705883"/>
                  <a:gd name="connsiteY1121" fmla="*/ 109758 h 700593"/>
                  <a:gd name="connsiteX1122" fmla="*/ 182852 w 705883"/>
                  <a:gd name="connsiteY1122" fmla="*/ 108690 h 700593"/>
                  <a:gd name="connsiteX1123" fmla="*/ 184061 w 705883"/>
                  <a:gd name="connsiteY1123" fmla="*/ 108156 h 700593"/>
                  <a:gd name="connsiteX1124" fmla="*/ 184352 w 705883"/>
                  <a:gd name="connsiteY1124" fmla="*/ 108007 h 700593"/>
                  <a:gd name="connsiteX1125" fmla="*/ 184514 w 705883"/>
                  <a:gd name="connsiteY1125" fmla="*/ 107716 h 700593"/>
                  <a:gd name="connsiteX1126" fmla="*/ 184798 w 705883"/>
                  <a:gd name="connsiteY1126" fmla="*/ 107121 h 700593"/>
                  <a:gd name="connsiteX1127" fmla="*/ 185939 w 705883"/>
                  <a:gd name="connsiteY1127" fmla="*/ 104727 h 700593"/>
                  <a:gd name="connsiteX1128" fmla="*/ 187068 w 705883"/>
                  <a:gd name="connsiteY1128" fmla="*/ 102320 h 700593"/>
                  <a:gd name="connsiteX1129" fmla="*/ 188020 w 705883"/>
                  <a:gd name="connsiteY1129" fmla="*/ 99703 h 700593"/>
                  <a:gd name="connsiteX1130" fmla="*/ 188973 w 705883"/>
                  <a:gd name="connsiteY1130" fmla="*/ 97086 h 700593"/>
                  <a:gd name="connsiteX1131" fmla="*/ 189385 w 705883"/>
                  <a:gd name="connsiteY1131" fmla="*/ 96024 h 700593"/>
                  <a:gd name="connsiteX1132" fmla="*/ 189763 w 705883"/>
                  <a:gd name="connsiteY1132" fmla="*/ 95091 h 700593"/>
                  <a:gd name="connsiteX1133" fmla="*/ 196566 w 705883"/>
                  <a:gd name="connsiteY1133" fmla="*/ 80539 h 700593"/>
                  <a:gd name="connsiteX1134" fmla="*/ 206895 w 705883"/>
                  <a:gd name="connsiteY1134" fmla="*/ 64411 h 700593"/>
                  <a:gd name="connsiteX1135" fmla="*/ 219549 w 705883"/>
                  <a:gd name="connsiteY1135" fmla="*/ 50245 h 700593"/>
                  <a:gd name="connsiteX1136" fmla="*/ 234438 w 705883"/>
                  <a:gd name="connsiteY1136" fmla="*/ 38769 h 700593"/>
                  <a:gd name="connsiteX1137" fmla="*/ 251240 w 705883"/>
                  <a:gd name="connsiteY1137" fmla="*/ 30844 h 700593"/>
                  <a:gd name="connsiteX1138" fmla="*/ 260164 w 705883"/>
                  <a:gd name="connsiteY1138" fmla="*/ 28443 h 700593"/>
                  <a:gd name="connsiteX1139" fmla="*/ 262434 w 705883"/>
                  <a:gd name="connsiteY1139" fmla="*/ 28044 h 700593"/>
                  <a:gd name="connsiteX1140" fmla="*/ 263569 w 705883"/>
                  <a:gd name="connsiteY1140" fmla="*/ 27842 h 700593"/>
                  <a:gd name="connsiteX1141" fmla="*/ 264710 w 705883"/>
                  <a:gd name="connsiteY1141" fmla="*/ 27700 h 700593"/>
                  <a:gd name="connsiteX1142" fmla="*/ 267001 w 705883"/>
                  <a:gd name="connsiteY1142" fmla="*/ 27409 h 700593"/>
                  <a:gd name="connsiteX1143" fmla="*/ 269298 w 705883"/>
                  <a:gd name="connsiteY1143" fmla="*/ 27233 h 700593"/>
                  <a:gd name="connsiteX1144" fmla="*/ 273905 w 705883"/>
                  <a:gd name="connsiteY1144" fmla="*/ 27044 h 700593"/>
                  <a:gd name="connsiteX1145" fmla="*/ 278647 w 705883"/>
                  <a:gd name="connsiteY1145" fmla="*/ 27138 h 700593"/>
                  <a:gd name="connsiteX1146" fmla="*/ 279837 w 705883"/>
                  <a:gd name="connsiteY1146" fmla="*/ 27165 h 700593"/>
                  <a:gd name="connsiteX1147" fmla="*/ 281019 w 705883"/>
                  <a:gd name="connsiteY1147" fmla="*/ 27253 h 700593"/>
                  <a:gd name="connsiteX1148" fmla="*/ 283383 w 705883"/>
                  <a:gd name="connsiteY1148" fmla="*/ 27429 h 700593"/>
                  <a:gd name="connsiteX1149" fmla="*/ 285741 w 705883"/>
                  <a:gd name="connsiteY1149" fmla="*/ 27625 h 700593"/>
                  <a:gd name="connsiteX1150" fmla="*/ 288079 w 705883"/>
                  <a:gd name="connsiteY1150" fmla="*/ 27929 h 700593"/>
                  <a:gd name="connsiteX1151" fmla="*/ 306292 w 705883"/>
                  <a:gd name="connsiteY1151" fmla="*/ 32217 h 700593"/>
                  <a:gd name="connsiteX1152" fmla="*/ 322870 w 705883"/>
                  <a:gd name="connsiteY1152" fmla="*/ 40467 h 700593"/>
                  <a:gd name="connsiteX1153" fmla="*/ 331721 w 705883"/>
                  <a:gd name="connsiteY1153" fmla="*/ 47242 h 700593"/>
                  <a:gd name="connsiteX1154" fmla="*/ 332775 w 705883"/>
                  <a:gd name="connsiteY1154" fmla="*/ 48162 h 700593"/>
                  <a:gd name="connsiteX1155" fmla="*/ 333774 w 705883"/>
                  <a:gd name="connsiteY1155" fmla="*/ 49142 h 700593"/>
                  <a:gd name="connsiteX1156" fmla="*/ 335031 w 705883"/>
                  <a:gd name="connsiteY1156" fmla="*/ 50373 h 700593"/>
                  <a:gd name="connsiteX1157" fmla="*/ 336429 w 705883"/>
                  <a:gd name="connsiteY1157" fmla="*/ 51800 h 700593"/>
                  <a:gd name="connsiteX1158" fmla="*/ 339104 w 705883"/>
                  <a:gd name="connsiteY1158" fmla="*/ 54904 h 700593"/>
                  <a:gd name="connsiteX1159" fmla="*/ 341705 w 705883"/>
                  <a:gd name="connsiteY1159" fmla="*/ 58116 h 700593"/>
                  <a:gd name="connsiteX1160" fmla="*/ 344745 w 705883"/>
                  <a:gd name="connsiteY1160" fmla="*/ 61409 h 700593"/>
                  <a:gd name="connsiteX1161" fmla="*/ 347792 w 705883"/>
                  <a:gd name="connsiteY1161" fmla="*/ 64377 h 700593"/>
                  <a:gd name="connsiteX1162" fmla="*/ 348164 w 705883"/>
                  <a:gd name="connsiteY1162" fmla="*/ 64722 h 700593"/>
                  <a:gd name="connsiteX1163" fmla="*/ 348488 w 705883"/>
                  <a:gd name="connsiteY1163" fmla="*/ 64999 h 700593"/>
                  <a:gd name="connsiteX1164" fmla="*/ 349137 w 705883"/>
                  <a:gd name="connsiteY1164" fmla="*/ 65547 h 700593"/>
                  <a:gd name="connsiteX1165" fmla="*/ 350434 w 705883"/>
                  <a:gd name="connsiteY1165" fmla="*/ 66643 h 700593"/>
                  <a:gd name="connsiteX1166" fmla="*/ 351731 w 705883"/>
                  <a:gd name="connsiteY1166" fmla="*/ 67738 h 700593"/>
                  <a:gd name="connsiteX1167" fmla="*/ 352379 w 705883"/>
                  <a:gd name="connsiteY1167" fmla="*/ 68286 h 700593"/>
                  <a:gd name="connsiteX1168" fmla="*/ 352704 w 705883"/>
                  <a:gd name="connsiteY1168" fmla="*/ 68563 h 700593"/>
                  <a:gd name="connsiteX1169" fmla="*/ 352866 w 705883"/>
                  <a:gd name="connsiteY1169" fmla="*/ 68698 h 700593"/>
                  <a:gd name="connsiteX1170" fmla="*/ 353102 w 705883"/>
                  <a:gd name="connsiteY1170" fmla="*/ 68692 h 700593"/>
                  <a:gd name="connsiteX1171" fmla="*/ 355696 w 705883"/>
                  <a:gd name="connsiteY1171" fmla="*/ 66501 h 700593"/>
                  <a:gd name="connsiteX1172" fmla="*/ 356993 w 705883"/>
                  <a:gd name="connsiteY1172" fmla="*/ 65405 h 700593"/>
                  <a:gd name="connsiteX1173" fmla="*/ 358365 w 705883"/>
                  <a:gd name="connsiteY1173" fmla="*/ 64188 h 700593"/>
                  <a:gd name="connsiteX1174" fmla="*/ 361412 w 705883"/>
                  <a:gd name="connsiteY1174" fmla="*/ 61213 h 700593"/>
                  <a:gd name="connsiteX1175" fmla="*/ 362925 w 705883"/>
                  <a:gd name="connsiteY1175" fmla="*/ 59691 h 700593"/>
                  <a:gd name="connsiteX1176" fmla="*/ 363303 w 705883"/>
                  <a:gd name="connsiteY1176" fmla="*/ 59292 h 700593"/>
                  <a:gd name="connsiteX1177" fmla="*/ 363682 w 705883"/>
                  <a:gd name="connsiteY1177" fmla="*/ 58826 h 700593"/>
                  <a:gd name="connsiteX1178" fmla="*/ 364438 w 705883"/>
                  <a:gd name="connsiteY1178" fmla="*/ 57886 h 700593"/>
                  <a:gd name="connsiteX1179" fmla="*/ 370653 w 705883"/>
                  <a:gd name="connsiteY1179" fmla="*/ 50630 h 700593"/>
                  <a:gd name="connsiteX1180" fmla="*/ 373315 w 705883"/>
                  <a:gd name="connsiteY1180" fmla="*/ 48026 h 700593"/>
                  <a:gd name="connsiteX1181" fmla="*/ 375788 w 705883"/>
                  <a:gd name="connsiteY1181" fmla="*/ 45917 h 700593"/>
                  <a:gd name="connsiteX1182" fmla="*/ 380909 w 705883"/>
                  <a:gd name="connsiteY1182" fmla="*/ 41934 h 700593"/>
                  <a:gd name="connsiteX1183" fmla="*/ 383604 w 705883"/>
                  <a:gd name="connsiteY1183" fmla="*/ 40135 h 700593"/>
                  <a:gd name="connsiteX1184" fmla="*/ 386347 w 705883"/>
                  <a:gd name="connsiteY1184" fmla="*/ 38404 h 700593"/>
                  <a:gd name="connsiteX1185" fmla="*/ 421787 w 705883"/>
                  <a:gd name="connsiteY1185" fmla="*/ 27483 h 700593"/>
                  <a:gd name="connsiteX1186" fmla="*/ 426516 w 705883"/>
                  <a:gd name="connsiteY1186" fmla="*/ 27152 h 700593"/>
                  <a:gd name="connsiteX1187" fmla="*/ 431265 w 705883"/>
                  <a:gd name="connsiteY1187" fmla="*/ 13750 h 700593"/>
                  <a:gd name="connsiteX1188" fmla="*/ 425949 w 705883"/>
                  <a:gd name="connsiteY1188" fmla="*/ 13878 h 700593"/>
                  <a:gd name="connsiteX1189" fmla="*/ 420625 w 705883"/>
                  <a:gd name="connsiteY1189" fmla="*/ 14257 h 700593"/>
                  <a:gd name="connsiteX1190" fmla="*/ 399548 w 705883"/>
                  <a:gd name="connsiteY1190" fmla="*/ 18314 h 700593"/>
                  <a:gd name="connsiteX1191" fmla="*/ 379679 w 705883"/>
                  <a:gd name="connsiteY1191" fmla="*/ 26943 h 700593"/>
                  <a:gd name="connsiteX1192" fmla="*/ 376457 w 705883"/>
                  <a:gd name="connsiteY1192" fmla="*/ 28971 h 700593"/>
                  <a:gd name="connsiteX1193" fmla="*/ 373295 w 705883"/>
                  <a:gd name="connsiteY1193" fmla="*/ 31088 h 700593"/>
                  <a:gd name="connsiteX1194" fmla="*/ 367289 w 705883"/>
                  <a:gd name="connsiteY1194" fmla="*/ 35754 h 700593"/>
                  <a:gd name="connsiteX1195" fmla="*/ 364405 w 705883"/>
                  <a:gd name="connsiteY1195" fmla="*/ 38228 h 700593"/>
                  <a:gd name="connsiteX1196" fmla="*/ 362027 w 705883"/>
                  <a:gd name="connsiteY1196" fmla="*/ 40555 h 700593"/>
                  <a:gd name="connsiteX1197" fmla="*/ 358777 w 705883"/>
                  <a:gd name="connsiteY1197" fmla="*/ 44031 h 700593"/>
                  <a:gd name="connsiteX1198" fmla="*/ 357264 w 705883"/>
                  <a:gd name="connsiteY1198" fmla="*/ 45863 h 700593"/>
                  <a:gd name="connsiteX1199" fmla="*/ 355798 w 705883"/>
                  <a:gd name="connsiteY1199" fmla="*/ 47736 h 700593"/>
                  <a:gd name="connsiteX1200" fmla="*/ 353096 w 705883"/>
                  <a:gd name="connsiteY1200" fmla="*/ 51645 h 700593"/>
                  <a:gd name="connsiteX1201" fmla="*/ 352967 w 705883"/>
                  <a:gd name="connsiteY1201" fmla="*/ 51651 h 700593"/>
                  <a:gd name="connsiteX1202" fmla="*/ 352880 w 705883"/>
                  <a:gd name="connsiteY1202" fmla="*/ 51530 h 700593"/>
                  <a:gd name="connsiteX1203" fmla="*/ 352711 w 705883"/>
                  <a:gd name="connsiteY1203" fmla="*/ 51286 h 700593"/>
                  <a:gd name="connsiteX1204" fmla="*/ 352373 w 705883"/>
                  <a:gd name="connsiteY1204" fmla="*/ 50793 h 700593"/>
                  <a:gd name="connsiteX1205" fmla="*/ 351704 w 705883"/>
                  <a:gd name="connsiteY1205" fmla="*/ 49812 h 700593"/>
                  <a:gd name="connsiteX1206" fmla="*/ 350353 w 705883"/>
                  <a:gd name="connsiteY1206" fmla="*/ 47858 h 700593"/>
                  <a:gd name="connsiteX1207" fmla="*/ 348887 w 705883"/>
                  <a:gd name="connsiteY1207" fmla="*/ 45985 h 700593"/>
                  <a:gd name="connsiteX1208" fmla="*/ 347387 w 705883"/>
                  <a:gd name="connsiteY1208" fmla="*/ 44145 h 700593"/>
                  <a:gd name="connsiteX1209" fmla="*/ 346029 w 705883"/>
                  <a:gd name="connsiteY1209" fmla="*/ 42624 h 700593"/>
                  <a:gd name="connsiteX1210" fmla="*/ 344631 w 705883"/>
                  <a:gd name="connsiteY1210" fmla="*/ 41136 h 700593"/>
                  <a:gd name="connsiteX1211" fmla="*/ 342982 w 705883"/>
                  <a:gd name="connsiteY1211" fmla="*/ 39520 h 700593"/>
                  <a:gd name="connsiteX1212" fmla="*/ 341814 w 705883"/>
                  <a:gd name="connsiteY1212" fmla="*/ 38384 h 700593"/>
                  <a:gd name="connsiteX1213" fmla="*/ 340584 w 705883"/>
                  <a:gd name="connsiteY1213" fmla="*/ 37309 h 700593"/>
                  <a:gd name="connsiteX1214" fmla="*/ 330214 w 705883"/>
                  <a:gd name="connsiteY1214" fmla="*/ 29370 h 700593"/>
                  <a:gd name="connsiteX1215" fmla="*/ 310798 w 705883"/>
                  <a:gd name="connsiteY1215" fmla="*/ 19707 h 700593"/>
                  <a:gd name="connsiteX1216" fmla="*/ 289856 w 705883"/>
                  <a:gd name="connsiteY1216" fmla="*/ 14764 h 700593"/>
                  <a:gd name="connsiteX1217" fmla="*/ 287200 w 705883"/>
                  <a:gd name="connsiteY1217" fmla="*/ 14419 h 700593"/>
                  <a:gd name="connsiteX1218" fmla="*/ 284539 w 705883"/>
                  <a:gd name="connsiteY1218" fmla="*/ 14189 h 700593"/>
                  <a:gd name="connsiteX1219" fmla="*/ 281877 w 705883"/>
                  <a:gd name="connsiteY1219" fmla="*/ 13986 h 700593"/>
                  <a:gd name="connsiteX1220" fmla="*/ 280546 w 705883"/>
                  <a:gd name="connsiteY1220" fmla="*/ 13892 h 700593"/>
                  <a:gd name="connsiteX1221" fmla="*/ 279215 w 705883"/>
                  <a:gd name="connsiteY1221" fmla="*/ 13858 h 700593"/>
                  <a:gd name="connsiteX1222" fmla="*/ 273885 w 705883"/>
                  <a:gd name="connsiteY1222" fmla="*/ 13756 h 700593"/>
                  <a:gd name="connsiteX1223" fmla="*/ 268426 w 705883"/>
                  <a:gd name="connsiteY1223" fmla="*/ 13979 h 700593"/>
                  <a:gd name="connsiteX1224" fmla="*/ 265704 w 705883"/>
                  <a:gd name="connsiteY1224" fmla="*/ 14196 h 700593"/>
                  <a:gd name="connsiteX1225" fmla="*/ 262995 w 705883"/>
                  <a:gd name="connsiteY1225" fmla="*/ 14534 h 700593"/>
                  <a:gd name="connsiteX1226" fmla="*/ 261637 w 705883"/>
                  <a:gd name="connsiteY1226" fmla="*/ 14710 h 700593"/>
                  <a:gd name="connsiteX1227" fmla="*/ 260293 w 705883"/>
                  <a:gd name="connsiteY1227" fmla="*/ 14947 h 700593"/>
                  <a:gd name="connsiteX1228" fmla="*/ 257604 w 705883"/>
                  <a:gd name="connsiteY1228" fmla="*/ 15420 h 700593"/>
                  <a:gd name="connsiteX1229" fmla="*/ 247078 w 705883"/>
                  <a:gd name="connsiteY1229" fmla="*/ 18247 h 700593"/>
                  <a:gd name="connsiteX1230" fmla="*/ 227507 w 705883"/>
                  <a:gd name="connsiteY1230" fmla="*/ 27470 h 700593"/>
                  <a:gd name="connsiteX1231" fmla="*/ 210510 w 705883"/>
                  <a:gd name="connsiteY1231" fmla="*/ 40555 h 700593"/>
                  <a:gd name="connsiteX1232" fmla="*/ 196337 w 705883"/>
                  <a:gd name="connsiteY1232" fmla="*/ 56419 h 700593"/>
                  <a:gd name="connsiteX1233" fmla="*/ 184933 w 705883"/>
                  <a:gd name="connsiteY1233" fmla="*/ 74223 h 700593"/>
                  <a:gd name="connsiteX1234" fmla="*/ 177495 w 705883"/>
                  <a:gd name="connsiteY1234" fmla="*/ 90135 h 700593"/>
                  <a:gd name="connsiteX1235" fmla="*/ 177083 w 705883"/>
                  <a:gd name="connsiteY1235" fmla="*/ 91149 h 700593"/>
                  <a:gd name="connsiteX1236" fmla="*/ 176725 w 705883"/>
                  <a:gd name="connsiteY1236" fmla="*/ 92042 h 700593"/>
                  <a:gd name="connsiteX1237" fmla="*/ 176225 w 705883"/>
                  <a:gd name="connsiteY1237" fmla="*/ 93381 h 700593"/>
                  <a:gd name="connsiteX1238" fmla="*/ 175266 w 705883"/>
                  <a:gd name="connsiteY1238" fmla="*/ 96058 h 700593"/>
                  <a:gd name="connsiteX1239" fmla="*/ 174813 w 705883"/>
                  <a:gd name="connsiteY1239" fmla="*/ 97404 h 700593"/>
                  <a:gd name="connsiteX1240" fmla="*/ 174698 w 705883"/>
                  <a:gd name="connsiteY1240" fmla="*/ 97742 h 700593"/>
                  <a:gd name="connsiteX1241" fmla="*/ 174631 w 705883"/>
                  <a:gd name="connsiteY1241" fmla="*/ 97904 h 700593"/>
                  <a:gd name="connsiteX1242" fmla="*/ 174462 w 705883"/>
                  <a:gd name="connsiteY1242" fmla="*/ 97965 h 700593"/>
                  <a:gd name="connsiteX1243" fmla="*/ 173779 w 705883"/>
                  <a:gd name="connsiteY1243" fmla="*/ 98168 h 700593"/>
                  <a:gd name="connsiteX1244" fmla="*/ 171070 w 705883"/>
                  <a:gd name="connsiteY1244" fmla="*/ 98993 h 700593"/>
                  <a:gd name="connsiteX1245" fmla="*/ 169192 w 705883"/>
                  <a:gd name="connsiteY1245" fmla="*/ 99629 h 700593"/>
                  <a:gd name="connsiteX1246" fmla="*/ 168956 w 705883"/>
                  <a:gd name="connsiteY1246" fmla="*/ 99710 h 700593"/>
                  <a:gd name="connsiteX1247" fmla="*/ 168686 w 705883"/>
                  <a:gd name="connsiteY1247" fmla="*/ 99805 h 700593"/>
                  <a:gd name="connsiteX1248" fmla="*/ 167976 w 705883"/>
                  <a:gd name="connsiteY1248" fmla="*/ 100075 h 700593"/>
                  <a:gd name="connsiteX1249" fmla="*/ 166551 w 705883"/>
                  <a:gd name="connsiteY1249" fmla="*/ 100616 h 700593"/>
                  <a:gd name="connsiteX1250" fmla="*/ 160842 w 705883"/>
                  <a:gd name="connsiteY1250" fmla="*/ 102963 h 700593"/>
                  <a:gd name="connsiteX1251" fmla="*/ 149756 w 705883"/>
                  <a:gd name="connsiteY1251" fmla="*/ 108589 h 700593"/>
                  <a:gd name="connsiteX1252" fmla="*/ 129597 w 705883"/>
                  <a:gd name="connsiteY1252" fmla="*/ 123121 h 700593"/>
                  <a:gd name="connsiteX1253" fmla="*/ 115080 w 705883"/>
                  <a:gd name="connsiteY1253" fmla="*/ 138795 h 700593"/>
                  <a:gd name="connsiteX1254" fmla="*/ 103730 w 705883"/>
                  <a:gd name="connsiteY1254" fmla="*/ 156945 h 700593"/>
                  <a:gd name="connsiteX1255" fmla="*/ 96096 w 705883"/>
                  <a:gd name="connsiteY1255" fmla="*/ 176994 h 700593"/>
                  <a:gd name="connsiteX1256" fmla="*/ 92631 w 705883"/>
                  <a:gd name="connsiteY1256" fmla="*/ 198180 h 700593"/>
                  <a:gd name="connsiteX1257" fmla="*/ 92495 w 705883"/>
                  <a:gd name="connsiteY1257" fmla="*/ 200324 h 700593"/>
                  <a:gd name="connsiteX1258" fmla="*/ 92448 w 705883"/>
                  <a:gd name="connsiteY1258" fmla="*/ 202474 h 700593"/>
                  <a:gd name="connsiteX1259" fmla="*/ 92408 w 705883"/>
                  <a:gd name="connsiteY1259" fmla="*/ 206768 h 700593"/>
                  <a:gd name="connsiteX1260" fmla="*/ 92563 w 705883"/>
                  <a:gd name="connsiteY1260" fmla="*/ 211062 h 700593"/>
                  <a:gd name="connsiteX1261" fmla="*/ 92685 w 705883"/>
                  <a:gd name="connsiteY1261" fmla="*/ 213010 h 700593"/>
                  <a:gd name="connsiteX1262" fmla="*/ 92806 w 705883"/>
                  <a:gd name="connsiteY1262" fmla="*/ 214396 h 700593"/>
                  <a:gd name="connsiteX1263" fmla="*/ 93543 w 705883"/>
                  <a:gd name="connsiteY1263" fmla="*/ 219785 h 700593"/>
                  <a:gd name="connsiteX1264" fmla="*/ 93664 w 705883"/>
                  <a:gd name="connsiteY1264" fmla="*/ 220455 h 700593"/>
                  <a:gd name="connsiteX1265" fmla="*/ 93117 w 705883"/>
                  <a:gd name="connsiteY1265" fmla="*/ 220840 h 700593"/>
                  <a:gd name="connsiteX1266" fmla="*/ 91962 w 705883"/>
                  <a:gd name="connsiteY1266" fmla="*/ 221557 h 700593"/>
                  <a:gd name="connsiteX1267" fmla="*/ 89658 w 705883"/>
                  <a:gd name="connsiteY1267" fmla="*/ 222997 h 700593"/>
                  <a:gd name="connsiteX1268" fmla="*/ 87989 w 705883"/>
                  <a:gd name="connsiteY1268" fmla="*/ 224174 h 700593"/>
                  <a:gd name="connsiteX1269" fmla="*/ 85936 w 705883"/>
                  <a:gd name="connsiteY1269" fmla="*/ 225641 h 700593"/>
                  <a:gd name="connsiteX1270" fmla="*/ 84639 w 705883"/>
                  <a:gd name="connsiteY1270" fmla="*/ 226574 h 700593"/>
                  <a:gd name="connsiteX1271" fmla="*/ 83395 w 705883"/>
                  <a:gd name="connsiteY1271" fmla="*/ 227582 h 700593"/>
                  <a:gd name="connsiteX1272" fmla="*/ 80916 w 705883"/>
                  <a:gd name="connsiteY1272" fmla="*/ 229604 h 700593"/>
                  <a:gd name="connsiteX1273" fmla="*/ 78450 w 705883"/>
                  <a:gd name="connsiteY1273" fmla="*/ 231646 h 700593"/>
                  <a:gd name="connsiteX1274" fmla="*/ 76099 w 705883"/>
                  <a:gd name="connsiteY1274" fmla="*/ 233817 h 700593"/>
                  <a:gd name="connsiteX1275" fmla="*/ 71506 w 705883"/>
                  <a:gd name="connsiteY1275" fmla="*/ 238273 h 700593"/>
                  <a:gd name="connsiteX1276" fmla="*/ 69297 w 705883"/>
                  <a:gd name="connsiteY1276" fmla="*/ 240592 h 700593"/>
                  <a:gd name="connsiteX1277" fmla="*/ 67141 w 705883"/>
                  <a:gd name="connsiteY1277" fmla="*/ 242959 h 700593"/>
                  <a:gd name="connsiteX1278" fmla="*/ 63027 w 705883"/>
                  <a:gd name="connsiteY1278" fmla="*/ 247869 h 700593"/>
                  <a:gd name="connsiteX1279" fmla="*/ 59230 w 705883"/>
                  <a:gd name="connsiteY1279" fmla="*/ 253028 h 700593"/>
                  <a:gd name="connsiteX1280" fmla="*/ 58298 w 705883"/>
                  <a:gd name="connsiteY1280" fmla="*/ 254333 h 700593"/>
                  <a:gd name="connsiteX1281" fmla="*/ 57433 w 705883"/>
                  <a:gd name="connsiteY1281" fmla="*/ 255679 h 700593"/>
                  <a:gd name="connsiteX1282" fmla="*/ 55704 w 705883"/>
                  <a:gd name="connsiteY1282" fmla="*/ 258377 h 700593"/>
                  <a:gd name="connsiteX1283" fmla="*/ 54272 w 705883"/>
                  <a:gd name="connsiteY1283" fmla="*/ 260635 h 700593"/>
                  <a:gd name="connsiteX1284" fmla="*/ 52975 w 705883"/>
                  <a:gd name="connsiteY1284" fmla="*/ 262975 h 700593"/>
                  <a:gd name="connsiteX1285" fmla="*/ 50421 w 705883"/>
                  <a:gd name="connsiteY1285" fmla="*/ 267668 h 700593"/>
                  <a:gd name="connsiteX1286" fmla="*/ 46084 w 705883"/>
                  <a:gd name="connsiteY1286" fmla="*/ 277439 h 700593"/>
                  <a:gd name="connsiteX1287" fmla="*/ 45111 w 705883"/>
                  <a:gd name="connsiteY1287" fmla="*/ 279928 h 700593"/>
                  <a:gd name="connsiteX1288" fmla="*/ 44625 w 705883"/>
                  <a:gd name="connsiteY1288" fmla="*/ 281172 h 700593"/>
                  <a:gd name="connsiteX1289" fmla="*/ 44213 w 705883"/>
                  <a:gd name="connsiteY1289" fmla="*/ 282443 h 700593"/>
                  <a:gd name="connsiteX1290" fmla="*/ 42598 w 705883"/>
                  <a:gd name="connsiteY1290" fmla="*/ 287542 h 700593"/>
                  <a:gd name="connsiteX1291" fmla="*/ 42206 w 705883"/>
                  <a:gd name="connsiteY1291" fmla="*/ 288820 h 700593"/>
                  <a:gd name="connsiteX1292" fmla="*/ 41889 w 705883"/>
                  <a:gd name="connsiteY1292" fmla="*/ 290118 h 700593"/>
                  <a:gd name="connsiteX1293" fmla="*/ 41254 w 705883"/>
                  <a:gd name="connsiteY1293" fmla="*/ 292715 h 700593"/>
                  <a:gd name="connsiteX1294" fmla="*/ 40098 w 705883"/>
                  <a:gd name="connsiteY1294" fmla="*/ 297935 h 700593"/>
                  <a:gd name="connsiteX1295" fmla="*/ 39186 w 705883"/>
                  <a:gd name="connsiteY1295" fmla="*/ 303210 h 700593"/>
                  <a:gd name="connsiteX1296" fmla="*/ 38855 w 705883"/>
                  <a:gd name="connsiteY1296" fmla="*/ 305861 h 700593"/>
                  <a:gd name="connsiteX1297" fmla="*/ 38578 w 705883"/>
                  <a:gd name="connsiteY1297" fmla="*/ 308518 h 700593"/>
                  <a:gd name="connsiteX1298" fmla="*/ 37977 w 705883"/>
                  <a:gd name="connsiteY1298" fmla="*/ 319189 h 700593"/>
                  <a:gd name="connsiteX1299" fmla="*/ 39761 w 705883"/>
                  <a:gd name="connsiteY1299" fmla="*/ 340476 h 700593"/>
                  <a:gd name="connsiteX1300" fmla="*/ 41186 w 705883"/>
                  <a:gd name="connsiteY1300" fmla="*/ 347258 h 700593"/>
                  <a:gd name="connsiteX1301" fmla="*/ 42044 w 705883"/>
                  <a:gd name="connsiteY1301" fmla="*/ 350619 h 700593"/>
                  <a:gd name="connsiteX1302" fmla="*/ 42645 w 705883"/>
                  <a:gd name="connsiteY1302" fmla="*/ 352695 h 700593"/>
                  <a:gd name="connsiteX1303" fmla="*/ 44057 w 705883"/>
                  <a:gd name="connsiteY1303" fmla="*/ 356867 h 700593"/>
                  <a:gd name="connsiteX1304" fmla="*/ 44138 w 705883"/>
                  <a:gd name="connsiteY1304" fmla="*/ 357131 h 700593"/>
                  <a:gd name="connsiteX1305" fmla="*/ 43969 w 705883"/>
                  <a:gd name="connsiteY1305" fmla="*/ 357347 h 700593"/>
                  <a:gd name="connsiteX1306" fmla="*/ 43605 w 705883"/>
                  <a:gd name="connsiteY1306" fmla="*/ 357760 h 700593"/>
                  <a:gd name="connsiteX1307" fmla="*/ 42882 w 705883"/>
                  <a:gd name="connsiteY1307" fmla="*/ 358592 h 700593"/>
                  <a:gd name="connsiteX1308" fmla="*/ 41450 w 705883"/>
                  <a:gd name="connsiteY1308" fmla="*/ 360262 h 700593"/>
                  <a:gd name="connsiteX1309" fmla="*/ 39943 w 705883"/>
                  <a:gd name="connsiteY1309" fmla="*/ 362149 h 700593"/>
                  <a:gd name="connsiteX1310" fmla="*/ 39565 w 705883"/>
                  <a:gd name="connsiteY1310" fmla="*/ 362622 h 700593"/>
                  <a:gd name="connsiteX1311" fmla="*/ 39376 w 705883"/>
                  <a:gd name="connsiteY1311" fmla="*/ 362859 h 700593"/>
                  <a:gd name="connsiteX1312" fmla="*/ 39119 w 705883"/>
                  <a:gd name="connsiteY1312" fmla="*/ 363210 h 700593"/>
                  <a:gd name="connsiteX1313" fmla="*/ 38058 w 705883"/>
                  <a:gd name="connsiteY1313" fmla="*/ 364664 h 700593"/>
                  <a:gd name="connsiteX1314" fmla="*/ 35950 w 705883"/>
                  <a:gd name="connsiteY1314" fmla="*/ 367572 h 700593"/>
                  <a:gd name="connsiteX1315" fmla="*/ 33964 w 705883"/>
                  <a:gd name="connsiteY1315" fmla="*/ 370568 h 700593"/>
                  <a:gd name="connsiteX1316" fmla="*/ 32971 w 705883"/>
                  <a:gd name="connsiteY1316" fmla="*/ 372069 h 700593"/>
                  <a:gd name="connsiteX1317" fmla="*/ 32039 w 705883"/>
                  <a:gd name="connsiteY1317" fmla="*/ 373604 h 700593"/>
                  <a:gd name="connsiteX1318" fmla="*/ 30188 w 705883"/>
                  <a:gd name="connsiteY1318" fmla="*/ 376687 h 700593"/>
                  <a:gd name="connsiteX1319" fmla="*/ 28458 w 705883"/>
                  <a:gd name="connsiteY1319" fmla="*/ 379845 h 700593"/>
                  <a:gd name="connsiteX1320" fmla="*/ 26790 w 705883"/>
                  <a:gd name="connsiteY1320" fmla="*/ 383037 h 700593"/>
                  <a:gd name="connsiteX1321" fmla="*/ 23763 w 705883"/>
                  <a:gd name="connsiteY1321" fmla="*/ 389569 h 700593"/>
                  <a:gd name="connsiteX1322" fmla="*/ 22371 w 705883"/>
                  <a:gd name="connsiteY1322" fmla="*/ 392889 h 700593"/>
                  <a:gd name="connsiteX1323" fmla="*/ 21108 w 705883"/>
                  <a:gd name="connsiteY1323" fmla="*/ 396264 h 700593"/>
                  <a:gd name="connsiteX1324" fmla="*/ 20487 w 705883"/>
                  <a:gd name="connsiteY1324" fmla="*/ 397954 h 700593"/>
                  <a:gd name="connsiteX1325" fmla="*/ 19933 w 705883"/>
                  <a:gd name="connsiteY1325" fmla="*/ 399672 h 700593"/>
                  <a:gd name="connsiteX1326" fmla="*/ 18832 w 705883"/>
                  <a:gd name="connsiteY1326" fmla="*/ 403107 h 700593"/>
                  <a:gd name="connsiteX1327" fmla="*/ 17879 w 705883"/>
                  <a:gd name="connsiteY1327" fmla="*/ 406583 h 700593"/>
                  <a:gd name="connsiteX1328" fmla="*/ 16994 w 705883"/>
                  <a:gd name="connsiteY1328" fmla="*/ 410079 h 700593"/>
                  <a:gd name="connsiteX1329" fmla="*/ 13961 w 705883"/>
                  <a:gd name="connsiteY1329" fmla="*/ 431163 h 700593"/>
                  <a:gd name="connsiteX1330" fmla="*/ 14596 w 705883"/>
                  <a:gd name="connsiteY1330" fmla="*/ 452444 h 700593"/>
                  <a:gd name="connsiteX1331" fmla="*/ 18926 w 705883"/>
                  <a:gd name="connsiteY1331" fmla="*/ 473298 h 700593"/>
                  <a:gd name="connsiteX1332" fmla="*/ 20561 w 705883"/>
                  <a:gd name="connsiteY1332" fmla="*/ 478369 h 700593"/>
                  <a:gd name="connsiteX1333" fmla="*/ 22412 w 705883"/>
                  <a:gd name="connsiteY1333" fmla="*/ 483367 h 700593"/>
                  <a:gd name="connsiteX1334" fmla="*/ 24493 w 705883"/>
                  <a:gd name="connsiteY1334" fmla="*/ 488269 h 700593"/>
                  <a:gd name="connsiteX1335" fmla="*/ 26783 w 705883"/>
                  <a:gd name="connsiteY1335" fmla="*/ 493077 h 700593"/>
                  <a:gd name="connsiteX1336" fmla="*/ 37862 w 705883"/>
                  <a:gd name="connsiteY1336" fmla="*/ 511220 h 700593"/>
                  <a:gd name="connsiteX1337" fmla="*/ 51779 w 705883"/>
                  <a:gd name="connsiteY1337" fmla="*/ 527246 h 700593"/>
                  <a:gd name="connsiteX1338" fmla="*/ 68074 w 705883"/>
                  <a:gd name="connsiteY1338" fmla="*/ 540804 h 700593"/>
                  <a:gd name="connsiteX1339" fmla="*/ 70242 w 705883"/>
                  <a:gd name="connsiteY1339" fmla="*/ 542326 h 700593"/>
                  <a:gd name="connsiteX1340" fmla="*/ 72458 w 705883"/>
                  <a:gd name="connsiteY1340" fmla="*/ 543773 h 700593"/>
                  <a:gd name="connsiteX1341" fmla="*/ 76957 w 705883"/>
                  <a:gd name="connsiteY1341" fmla="*/ 546572 h 700593"/>
                  <a:gd name="connsiteX1342" fmla="*/ 79247 w 705883"/>
                  <a:gd name="connsiteY1342" fmla="*/ 547898 h 700593"/>
                  <a:gd name="connsiteX1343" fmla="*/ 80822 w 705883"/>
                  <a:gd name="connsiteY1343" fmla="*/ 548777 h 700593"/>
                  <a:gd name="connsiteX1344" fmla="*/ 83841 w 705883"/>
                  <a:gd name="connsiteY1344" fmla="*/ 550339 h 700593"/>
                  <a:gd name="connsiteX1345" fmla="*/ 85530 w 705883"/>
                  <a:gd name="connsiteY1345" fmla="*/ 551137 h 700593"/>
                  <a:gd name="connsiteX1346" fmla="*/ 86375 w 705883"/>
                  <a:gd name="connsiteY1346" fmla="*/ 551536 h 700593"/>
                  <a:gd name="connsiteX1347" fmla="*/ 86449 w 705883"/>
                  <a:gd name="connsiteY1347" fmla="*/ 551732 h 700593"/>
                  <a:gd name="connsiteX1348" fmla="*/ 86449 w 705883"/>
                  <a:gd name="connsiteY1348" fmla="*/ 551968 h 700593"/>
                  <a:gd name="connsiteX1349" fmla="*/ 86436 w 705883"/>
                  <a:gd name="connsiteY1349" fmla="*/ 552435 h 700593"/>
                  <a:gd name="connsiteX1350" fmla="*/ 86395 w 705883"/>
                  <a:gd name="connsiteY1350" fmla="*/ 554301 h 700593"/>
                  <a:gd name="connsiteX1351" fmla="*/ 86395 w 705883"/>
                  <a:gd name="connsiteY1351" fmla="*/ 556168 h 700593"/>
                  <a:gd name="connsiteX1352" fmla="*/ 86476 w 705883"/>
                  <a:gd name="connsiteY1352" fmla="*/ 559278 h 700593"/>
                  <a:gd name="connsiteX1353" fmla="*/ 86490 w 705883"/>
                  <a:gd name="connsiteY1353" fmla="*/ 559664 h 700593"/>
                  <a:gd name="connsiteX1354" fmla="*/ 86510 w 705883"/>
                  <a:gd name="connsiteY1354" fmla="*/ 560110 h 700593"/>
                  <a:gd name="connsiteX1355" fmla="*/ 86604 w 705883"/>
                  <a:gd name="connsiteY1355" fmla="*/ 561253 h 700593"/>
                  <a:gd name="connsiteX1356" fmla="*/ 86787 w 705883"/>
                  <a:gd name="connsiteY1356" fmla="*/ 563538 h 700593"/>
                  <a:gd name="connsiteX1357" fmla="*/ 87854 w 705883"/>
                  <a:gd name="connsiteY1357" fmla="*/ 572661 h 700593"/>
                  <a:gd name="connsiteX1358" fmla="*/ 92036 w 705883"/>
                  <a:gd name="connsiteY1358" fmla="*/ 590526 h 700593"/>
                  <a:gd name="connsiteX1359" fmla="*/ 92705 w 705883"/>
                  <a:gd name="connsiteY1359" fmla="*/ 592724 h 700593"/>
                  <a:gd name="connsiteX1360" fmla="*/ 93475 w 705883"/>
                  <a:gd name="connsiteY1360" fmla="*/ 594888 h 700593"/>
                  <a:gd name="connsiteX1361" fmla="*/ 95042 w 705883"/>
                  <a:gd name="connsiteY1361" fmla="*/ 599202 h 700593"/>
                  <a:gd name="connsiteX1362" fmla="*/ 96826 w 705883"/>
                  <a:gd name="connsiteY1362" fmla="*/ 603428 h 700593"/>
                  <a:gd name="connsiteX1363" fmla="*/ 97731 w 705883"/>
                  <a:gd name="connsiteY1363" fmla="*/ 605531 h 700593"/>
                  <a:gd name="connsiteX1364" fmla="*/ 98731 w 705883"/>
                  <a:gd name="connsiteY1364" fmla="*/ 607594 h 700593"/>
                  <a:gd name="connsiteX1365" fmla="*/ 107750 w 705883"/>
                  <a:gd name="connsiteY1365" fmla="*/ 623532 h 700593"/>
                  <a:gd name="connsiteX1366" fmla="*/ 110756 w 705883"/>
                  <a:gd name="connsiteY1366" fmla="*/ 627907 h 700593"/>
                  <a:gd name="connsiteX1367" fmla="*/ 113965 w 705883"/>
                  <a:gd name="connsiteY1367" fmla="*/ 632134 h 700593"/>
                  <a:gd name="connsiteX1368" fmla="*/ 114769 w 705883"/>
                  <a:gd name="connsiteY1368" fmla="*/ 633188 h 700593"/>
                  <a:gd name="connsiteX1369" fmla="*/ 115620 w 705883"/>
                  <a:gd name="connsiteY1369" fmla="*/ 634203 h 700593"/>
                  <a:gd name="connsiteX1370" fmla="*/ 117322 w 705883"/>
                  <a:gd name="connsiteY1370" fmla="*/ 636231 h 700593"/>
                  <a:gd name="connsiteX1371" fmla="*/ 119032 w 705883"/>
                  <a:gd name="connsiteY1371" fmla="*/ 638260 h 700593"/>
                  <a:gd name="connsiteX1372" fmla="*/ 120829 w 705883"/>
                  <a:gd name="connsiteY1372" fmla="*/ 640207 h 700593"/>
                  <a:gd name="connsiteX1373" fmla="*/ 122632 w 705883"/>
                  <a:gd name="connsiteY1373" fmla="*/ 642148 h 700593"/>
                  <a:gd name="connsiteX1374" fmla="*/ 123531 w 705883"/>
                  <a:gd name="connsiteY1374" fmla="*/ 643115 h 700593"/>
                  <a:gd name="connsiteX1375" fmla="*/ 124477 w 705883"/>
                  <a:gd name="connsiteY1375" fmla="*/ 644042 h 700593"/>
                  <a:gd name="connsiteX1376" fmla="*/ 128260 w 705883"/>
                  <a:gd name="connsiteY1376" fmla="*/ 647747 h 700593"/>
                  <a:gd name="connsiteX1377" fmla="*/ 132212 w 705883"/>
                  <a:gd name="connsiteY1377" fmla="*/ 651271 h 700593"/>
                  <a:gd name="connsiteX1378" fmla="*/ 133198 w 705883"/>
                  <a:gd name="connsiteY1378" fmla="*/ 652150 h 700593"/>
                  <a:gd name="connsiteX1379" fmla="*/ 134225 w 705883"/>
                  <a:gd name="connsiteY1379" fmla="*/ 652981 h 700593"/>
                  <a:gd name="connsiteX1380" fmla="*/ 136279 w 705883"/>
                  <a:gd name="connsiteY1380" fmla="*/ 654645 h 700593"/>
                  <a:gd name="connsiteX1381" fmla="*/ 172611 w 705883"/>
                  <a:gd name="connsiteY1381" fmla="*/ 675912 h 700593"/>
                  <a:gd name="connsiteX1382" fmla="*/ 192668 w 705883"/>
                  <a:gd name="connsiteY1382" fmla="*/ 682397 h 700593"/>
                  <a:gd name="connsiteX1383" fmla="*/ 197809 w 705883"/>
                  <a:gd name="connsiteY1383" fmla="*/ 683546 h 700593"/>
                  <a:gd name="connsiteX1384" fmla="*/ 200383 w 705883"/>
                  <a:gd name="connsiteY1384" fmla="*/ 684101 h 700593"/>
                  <a:gd name="connsiteX1385" fmla="*/ 202984 w 705883"/>
                  <a:gd name="connsiteY1385" fmla="*/ 684533 h 700593"/>
                  <a:gd name="connsiteX1386" fmla="*/ 208186 w 705883"/>
                  <a:gd name="connsiteY1386" fmla="*/ 685358 h 700593"/>
                  <a:gd name="connsiteX1387" fmla="*/ 213415 w 705883"/>
                  <a:gd name="connsiteY1387" fmla="*/ 685980 h 700593"/>
                  <a:gd name="connsiteX1388" fmla="*/ 216036 w 705883"/>
                  <a:gd name="connsiteY1388" fmla="*/ 686217 h 700593"/>
                  <a:gd name="connsiteX1389" fmla="*/ 218664 w 705883"/>
                  <a:gd name="connsiteY1389" fmla="*/ 686406 h 700593"/>
                  <a:gd name="connsiteX1390" fmla="*/ 221292 w 705883"/>
                  <a:gd name="connsiteY1390" fmla="*/ 686589 h 700593"/>
                  <a:gd name="connsiteX1391" fmla="*/ 223920 w 705883"/>
                  <a:gd name="connsiteY1391" fmla="*/ 686670 h 700593"/>
                  <a:gd name="connsiteX1392" fmla="*/ 229183 w 705883"/>
                  <a:gd name="connsiteY1392" fmla="*/ 686785 h 700593"/>
                  <a:gd name="connsiteX1393" fmla="*/ 234385 w 705883"/>
                  <a:gd name="connsiteY1393" fmla="*/ 686718 h 700593"/>
                  <a:gd name="connsiteX1394" fmla="*/ 255179 w 705883"/>
                  <a:gd name="connsiteY1394" fmla="*/ 685075 h 700593"/>
                  <a:gd name="connsiteX1395" fmla="*/ 295699 w 705883"/>
                  <a:gd name="connsiteY1395" fmla="*/ 674397 h 700593"/>
                  <a:gd name="connsiteX1396" fmla="*/ 314595 w 705883"/>
                  <a:gd name="connsiteY1396" fmla="*/ 664862 h 700593"/>
                  <a:gd name="connsiteX1397" fmla="*/ 331748 w 705883"/>
                  <a:gd name="connsiteY1397" fmla="*/ 652251 h 700593"/>
                  <a:gd name="connsiteX1398" fmla="*/ 334673 w 705883"/>
                  <a:gd name="connsiteY1398" fmla="*/ 649594 h 700593"/>
                  <a:gd name="connsiteX1399" fmla="*/ 337510 w 705883"/>
                  <a:gd name="connsiteY1399" fmla="*/ 646834 h 700593"/>
                  <a:gd name="connsiteX1400" fmla="*/ 340253 w 705883"/>
                  <a:gd name="connsiteY1400" fmla="*/ 643981 h 700593"/>
                  <a:gd name="connsiteX1401" fmla="*/ 342787 w 705883"/>
                  <a:gd name="connsiteY1401" fmla="*/ 641134 h 700593"/>
                  <a:gd name="connsiteX1402" fmla="*/ 348792 w 705883"/>
                  <a:gd name="connsiteY1402" fmla="*/ 633073 h 700593"/>
                  <a:gd name="connsiteX1403" fmla="*/ 350116 w 705883"/>
                  <a:gd name="connsiteY1403" fmla="*/ 630937 h 700593"/>
                  <a:gd name="connsiteX1404" fmla="*/ 351359 w 705883"/>
                  <a:gd name="connsiteY1404" fmla="*/ 628752 h 700593"/>
                  <a:gd name="connsiteX1405" fmla="*/ 352522 w 705883"/>
                  <a:gd name="connsiteY1405" fmla="*/ 626521 h 700593"/>
                  <a:gd name="connsiteX1406" fmla="*/ 352812 w 705883"/>
                  <a:gd name="connsiteY1406" fmla="*/ 625960 h 700593"/>
                  <a:gd name="connsiteX1407" fmla="*/ 352886 w 705883"/>
                  <a:gd name="connsiteY1407" fmla="*/ 625818 h 700593"/>
                  <a:gd name="connsiteX1408" fmla="*/ 352988 w 705883"/>
                  <a:gd name="connsiteY1408" fmla="*/ 625716 h 700593"/>
                  <a:gd name="connsiteX1409" fmla="*/ 353096 w 705883"/>
                  <a:gd name="connsiteY1409" fmla="*/ 625818 h 700593"/>
                  <a:gd name="connsiteX1410" fmla="*/ 353170 w 705883"/>
                  <a:gd name="connsiteY1410" fmla="*/ 625960 h 700593"/>
                  <a:gd name="connsiteX1411" fmla="*/ 353744 w 705883"/>
                  <a:gd name="connsiteY1411" fmla="*/ 627075 h 700593"/>
                  <a:gd name="connsiteX1412" fmla="*/ 358939 w 705883"/>
                  <a:gd name="connsiteY1412" fmla="*/ 635677 h 700593"/>
                  <a:gd name="connsiteX1413" fmla="*/ 361040 w 705883"/>
                  <a:gd name="connsiteY1413" fmla="*/ 638517 h 700593"/>
                  <a:gd name="connsiteX1414" fmla="*/ 362155 w 705883"/>
                  <a:gd name="connsiteY1414" fmla="*/ 639890 h 700593"/>
                  <a:gd name="connsiteX1415" fmla="*/ 362716 w 705883"/>
                  <a:gd name="connsiteY1415" fmla="*/ 640573 h 700593"/>
                  <a:gd name="connsiteX1416" fmla="*/ 363000 w 705883"/>
                  <a:gd name="connsiteY1416" fmla="*/ 640911 h 700593"/>
                  <a:gd name="connsiteX1417" fmla="*/ 363256 w 705883"/>
                  <a:gd name="connsiteY1417" fmla="*/ 641195 h 700593"/>
                  <a:gd name="connsiteX1418" fmla="*/ 367006 w 705883"/>
                  <a:gd name="connsiteY1418" fmla="*/ 645313 h 700593"/>
                  <a:gd name="connsiteX1419" fmla="*/ 368938 w 705883"/>
                  <a:gd name="connsiteY1419" fmla="*/ 647315 h 700593"/>
                  <a:gd name="connsiteX1420" fmla="*/ 370944 w 705883"/>
                  <a:gd name="connsiteY1420" fmla="*/ 649242 h 700593"/>
                  <a:gd name="connsiteX1421" fmla="*/ 387637 w 705883"/>
                  <a:gd name="connsiteY1421" fmla="*/ 662482 h 700593"/>
                  <a:gd name="connsiteX1422" fmla="*/ 406236 w 705883"/>
                  <a:gd name="connsiteY1422" fmla="*/ 672652 h 700593"/>
                  <a:gd name="connsiteX1423" fmla="*/ 446486 w 705883"/>
                  <a:gd name="connsiteY1423" fmla="*/ 684432 h 700593"/>
                  <a:gd name="connsiteX1424" fmla="*/ 467253 w 705883"/>
                  <a:gd name="connsiteY1424" fmla="*/ 686542 h 700593"/>
                  <a:gd name="connsiteX1425" fmla="*/ 472455 w 705883"/>
                  <a:gd name="connsiteY1425" fmla="*/ 686724 h 700593"/>
                  <a:gd name="connsiteX1426" fmla="*/ 477670 w 705883"/>
                  <a:gd name="connsiteY1426" fmla="*/ 686765 h 700593"/>
                  <a:gd name="connsiteX1427" fmla="*/ 482933 w 705883"/>
                  <a:gd name="connsiteY1427" fmla="*/ 686643 h 700593"/>
                  <a:gd name="connsiteX1428" fmla="*/ 484250 w 705883"/>
                  <a:gd name="connsiteY1428" fmla="*/ 686609 h 700593"/>
                  <a:gd name="connsiteX1429" fmla="*/ 485561 w 705883"/>
                  <a:gd name="connsiteY1429" fmla="*/ 686521 h 700593"/>
                  <a:gd name="connsiteX1430" fmla="*/ 488189 w 705883"/>
                  <a:gd name="connsiteY1430" fmla="*/ 686339 h 700593"/>
                  <a:gd name="connsiteX1431" fmla="*/ 498667 w 705883"/>
                  <a:gd name="connsiteY1431" fmla="*/ 685250 h 700593"/>
                  <a:gd name="connsiteX1432" fmla="*/ 509030 w 705883"/>
                  <a:gd name="connsiteY1432" fmla="*/ 683357 h 700593"/>
                  <a:gd name="connsiteX1433" fmla="*/ 519258 w 705883"/>
                  <a:gd name="connsiteY1433" fmla="*/ 680814 h 700593"/>
                  <a:gd name="connsiteX1434" fmla="*/ 529263 w 705883"/>
                  <a:gd name="connsiteY1434" fmla="*/ 677480 h 700593"/>
                  <a:gd name="connsiteX1435" fmla="*/ 534181 w 705883"/>
                  <a:gd name="connsiteY1435" fmla="*/ 675574 h 700593"/>
                  <a:gd name="connsiteX1436" fmla="*/ 539032 w 705883"/>
                  <a:gd name="connsiteY1436" fmla="*/ 673504 h 700593"/>
                  <a:gd name="connsiteX1437" fmla="*/ 543795 w 705883"/>
                  <a:gd name="connsiteY1437" fmla="*/ 671225 h 700593"/>
                  <a:gd name="connsiteX1438" fmla="*/ 546146 w 705883"/>
                  <a:gd name="connsiteY1438" fmla="*/ 670022 h 700593"/>
                  <a:gd name="connsiteX1439" fmla="*/ 548469 w 705883"/>
                  <a:gd name="connsiteY1439" fmla="*/ 668771 h 700593"/>
                  <a:gd name="connsiteX1440" fmla="*/ 566230 w 705883"/>
                  <a:gd name="connsiteY1440" fmla="*/ 657356 h 700593"/>
                  <a:gd name="connsiteX1441" fmla="*/ 582133 w 705883"/>
                  <a:gd name="connsiteY1441" fmla="*/ 643426 h 700593"/>
                  <a:gd name="connsiteX1442" fmla="*/ 595719 w 705883"/>
                  <a:gd name="connsiteY1442" fmla="*/ 627184 h 700593"/>
                  <a:gd name="connsiteX1443" fmla="*/ 598462 w 705883"/>
                  <a:gd name="connsiteY1443" fmla="*/ 623181 h 700593"/>
                  <a:gd name="connsiteX1444" fmla="*/ 601035 w 705883"/>
                  <a:gd name="connsiteY1444" fmla="*/ 619062 h 700593"/>
                  <a:gd name="connsiteX1445" fmla="*/ 602306 w 705883"/>
                  <a:gd name="connsiteY1445" fmla="*/ 616993 h 700593"/>
                  <a:gd name="connsiteX1446" fmla="*/ 603474 w 705883"/>
                  <a:gd name="connsiteY1446" fmla="*/ 614863 h 700593"/>
                  <a:gd name="connsiteX1447" fmla="*/ 605778 w 705883"/>
                  <a:gd name="connsiteY1447" fmla="*/ 610583 h 700593"/>
                  <a:gd name="connsiteX1448" fmla="*/ 613270 w 705883"/>
                  <a:gd name="connsiteY1448" fmla="*/ 592643 h 700593"/>
                  <a:gd name="connsiteX1449" fmla="*/ 617931 w 705883"/>
                  <a:gd name="connsiteY1449" fmla="*/ 573749 h 700593"/>
                  <a:gd name="connsiteX1450" fmla="*/ 618607 w 705883"/>
                  <a:gd name="connsiteY1450" fmla="*/ 568928 h 700593"/>
                  <a:gd name="connsiteX1451" fmla="*/ 618917 w 705883"/>
                  <a:gd name="connsiteY1451" fmla="*/ 566514 h 700593"/>
                  <a:gd name="connsiteX1452" fmla="*/ 619120 w 705883"/>
                  <a:gd name="connsiteY1452" fmla="*/ 564086 h 700593"/>
                  <a:gd name="connsiteX1453" fmla="*/ 619316 w 705883"/>
                  <a:gd name="connsiteY1453" fmla="*/ 561659 h 700593"/>
                  <a:gd name="connsiteX1454" fmla="*/ 619411 w 705883"/>
                  <a:gd name="connsiteY1454" fmla="*/ 560448 h 700593"/>
                  <a:gd name="connsiteX1455" fmla="*/ 619451 w 705883"/>
                  <a:gd name="connsiteY1455" fmla="*/ 559867 h 700593"/>
                  <a:gd name="connsiteX1456" fmla="*/ 619465 w 705883"/>
                  <a:gd name="connsiteY1456" fmla="*/ 559454 h 700593"/>
                  <a:gd name="connsiteX1457" fmla="*/ 619553 w 705883"/>
                  <a:gd name="connsiteY1457" fmla="*/ 556154 h 700593"/>
                  <a:gd name="connsiteX1458" fmla="*/ 619546 w 705883"/>
                  <a:gd name="connsiteY1458" fmla="*/ 551536 h 700593"/>
                  <a:gd name="connsiteX1459" fmla="*/ 622613 w 705883"/>
                  <a:gd name="connsiteY1459" fmla="*/ 550068 h 700593"/>
                  <a:gd name="connsiteX1460" fmla="*/ 625619 w 705883"/>
                  <a:gd name="connsiteY1460" fmla="*/ 548486 h 700593"/>
                  <a:gd name="connsiteX1461" fmla="*/ 627470 w 705883"/>
                  <a:gd name="connsiteY1461" fmla="*/ 547452 h 700593"/>
                  <a:gd name="connsiteX1462" fmla="*/ 629747 w 705883"/>
                  <a:gd name="connsiteY1462" fmla="*/ 546099 h 700593"/>
                  <a:gd name="connsiteX1463" fmla="*/ 632010 w 705883"/>
                  <a:gd name="connsiteY1463" fmla="*/ 544726 h 700593"/>
                  <a:gd name="connsiteX1464" fmla="*/ 634233 w 705883"/>
                  <a:gd name="connsiteY1464" fmla="*/ 543279 h 700593"/>
                  <a:gd name="connsiteX1465" fmla="*/ 650960 w 705883"/>
                  <a:gd name="connsiteY1465" fmla="*/ 530269 h 700593"/>
                  <a:gd name="connsiteX1466" fmla="*/ 665410 w 705883"/>
                  <a:gd name="connsiteY1466" fmla="*/ 514729 h 700593"/>
                  <a:gd name="connsiteX1467" fmla="*/ 677111 w 705883"/>
                  <a:gd name="connsiteY1467" fmla="*/ 496985 h 700593"/>
                  <a:gd name="connsiteX1468" fmla="*/ 690764 w 705883"/>
                  <a:gd name="connsiteY1468" fmla="*/ 456818 h 700593"/>
                  <a:gd name="connsiteX1469" fmla="*/ 690805 w 705883"/>
                  <a:gd name="connsiteY1469" fmla="*/ 456839 h 700593"/>
                  <a:gd name="connsiteX1470" fmla="*/ 692189 w 705883"/>
                  <a:gd name="connsiteY1470" fmla="*/ 435592 h 700593"/>
                  <a:gd name="connsiteX1471" fmla="*/ 689960 w 705883"/>
                  <a:gd name="connsiteY1471" fmla="*/ 414413 h 700593"/>
                  <a:gd name="connsiteX1472" fmla="*/ 677233 w 705883"/>
                  <a:gd name="connsiteY1472" fmla="*/ 379243 h 700593"/>
                  <a:gd name="connsiteX1473" fmla="*/ 667106 w 705883"/>
                  <a:gd name="connsiteY1473" fmla="*/ 363494 h 700593"/>
                  <a:gd name="connsiteX1474" fmla="*/ 665998 w 705883"/>
                  <a:gd name="connsiteY1474" fmla="*/ 362047 h 700593"/>
                  <a:gd name="connsiteX1475" fmla="*/ 665018 w 705883"/>
                  <a:gd name="connsiteY1475" fmla="*/ 360823 h 700593"/>
                  <a:gd name="connsiteX1476" fmla="*/ 663052 w 705883"/>
                  <a:gd name="connsiteY1476" fmla="*/ 358497 h 700593"/>
                  <a:gd name="connsiteX1477" fmla="*/ 662066 w 705883"/>
                  <a:gd name="connsiteY1477" fmla="*/ 357368 h 700593"/>
                  <a:gd name="connsiteX1478" fmla="*/ 661944 w 705883"/>
                  <a:gd name="connsiteY1478" fmla="*/ 357226 h 700593"/>
                  <a:gd name="connsiteX1479" fmla="*/ 661870 w 705883"/>
                  <a:gd name="connsiteY1479" fmla="*/ 357070 h 700593"/>
                  <a:gd name="connsiteX1480" fmla="*/ 661999 w 705883"/>
                  <a:gd name="connsiteY1480" fmla="*/ 356719 h 700593"/>
                  <a:gd name="connsiteX1481" fmla="*/ 662255 w 705883"/>
                  <a:gd name="connsiteY1481" fmla="*/ 356015 h 700593"/>
                  <a:gd name="connsiteX1482" fmla="*/ 663208 w 705883"/>
                  <a:gd name="connsiteY1482" fmla="*/ 353175 h 700593"/>
                  <a:gd name="connsiteX1483" fmla="*/ 663674 w 705883"/>
                  <a:gd name="connsiteY1483" fmla="*/ 351620 h 700593"/>
                  <a:gd name="connsiteX1484" fmla="*/ 663897 w 705883"/>
                  <a:gd name="connsiteY1484" fmla="*/ 350842 h 700593"/>
                  <a:gd name="connsiteX1485" fmla="*/ 664174 w 705883"/>
                  <a:gd name="connsiteY1485" fmla="*/ 349801 h 700593"/>
                  <a:gd name="connsiteX1486" fmla="*/ 664802 w 705883"/>
                  <a:gd name="connsiteY1486" fmla="*/ 347326 h 700593"/>
                  <a:gd name="connsiteX1487" fmla="*/ 665376 w 705883"/>
                  <a:gd name="connsiteY1487" fmla="*/ 344837 h 700593"/>
                  <a:gd name="connsiteX1488" fmla="*/ 667991 w 705883"/>
                  <a:gd name="connsiteY1488" fmla="*/ 323632 h 700593"/>
                  <a:gd name="connsiteX1489" fmla="*/ 667815 w 705883"/>
                  <a:gd name="connsiteY1489" fmla="*/ 312947 h 700593"/>
                  <a:gd name="connsiteX1490" fmla="*/ 667613 w 705883"/>
                  <a:gd name="connsiteY1490" fmla="*/ 310283 h 700593"/>
                  <a:gd name="connsiteX1491" fmla="*/ 667342 w 705883"/>
                  <a:gd name="connsiteY1491" fmla="*/ 307626 h 700593"/>
                  <a:gd name="connsiteX1492" fmla="*/ 666674 w 705883"/>
                  <a:gd name="connsiteY1492" fmla="*/ 302324 h 700593"/>
                  <a:gd name="connsiteX1493" fmla="*/ 665761 w 705883"/>
                  <a:gd name="connsiteY1493" fmla="*/ 297050 h 700593"/>
                  <a:gd name="connsiteX1494" fmla="*/ 665181 w 705883"/>
                  <a:gd name="connsiteY1494" fmla="*/ 294439 h 700593"/>
                  <a:gd name="connsiteX1495" fmla="*/ 664545 w 705883"/>
                  <a:gd name="connsiteY1495" fmla="*/ 291843 h 700593"/>
                  <a:gd name="connsiteX1496" fmla="*/ 663910 w 705883"/>
                  <a:gd name="connsiteY1496" fmla="*/ 289246 h 700593"/>
                  <a:gd name="connsiteX1497" fmla="*/ 663140 w 705883"/>
                  <a:gd name="connsiteY1497" fmla="*/ 286683 h 700593"/>
                  <a:gd name="connsiteX1498" fmla="*/ 661526 w 705883"/>
                  <a:gd name="connsiteY1498" fmla="*/ 281584 h 700593"/>
                  <a:gd name="connsiteX1499" fmla="*/ 659600 w 705883"/>
                  <a:gd name="connsiteY1499" fmla="*/ 276594 h 700593"/>
                  <a:gd name="connsiteX1500" fmla="*/ 658621 w 705883"/>
                  <a:gd name="connsiteY1500" fmla="*/ 274106 h 700593"/>
                  <a:gd name="connsiteX1501" fmla="*/ 657486 w 705883"/>
                  <a:gd name="connsiteY1501" fmla="*/ 271685 h 700593"/>
                  <a:gd name="connsiteX1502" fmla="*/ 655189 w 705883"/>
                  <a:gd name="connsiteY1502" fmla="*/ 266857 h 700593"/>
                  <a:gd name="connsiteX1503" fmla="*/ 652608 w 705883"/>
                  <a:gd name="connsiteY1503" fmla="*/ 262177 h 700593"/>
                  <a:gd name="connsiteX1504" fmla="*/ 651520 w 705883"/>
                  <a:gd name="connsiteY1504" fmla="*/ 260257 h 700593"/>
                  <a:gd name="connsiteX1505" fmla="*/ 650331 w 705883"/>
                  <a:gd name="connsiteY1505" fmla="*/ 258397 h 700593"/>
                  <a:gd name="connsiteX1506" fmla="*/ 647953 w 705883"/>
                  <a:gd name="connsiteY1506" fmla="*/ 254678 h 700593"/>
                  <a:gd name="connsiteX1507" fmla="*/ 646683 w 705883"/>
                  <a:gd name="connsiteY1507" fmla="*/ 252872 h 700593"/>
                  <a:gd name="connsiteX1508" fmla="*/ 645380 w 705883"/>
                  <a:gd name="connsiteY1508" fmla="*/ 251094 h 700593"/>
                  <a:gd name="connsiteX1509" fmla="*/ 642745 w 705883"/>
                  <a:gd name="connsiteY1509" fmla="*/ 247557 h 700593"/>
                  <a:gd name="connsiteX1510" fmla="*/ 639914 w 705883"/>
                  <a:gd name="connsiteY1510" fmla="*/ 244177 h 700593"/>
                  <a:gd name="connsiteX1511" fmla="*/ 637002 w 705883"/>
                  <a:gd name="connsiteY1511" fmla="*/ 240869 h 700593"/>
                  <a:gd name="connsiteX1512" fmla="*/ 630801 w 705883"/>
                  <a:gd name="connsiteY1512" fmla="*/ 234614 h 700593"/>
                  <a:gd name="connsiteX1513" fmla="*/ 627565 w 705883"/>
                  <a:gd name="connsiteY1513" fmla="*/ 231619 h 700593"/>
                  <a:gd name="connsiteX1514" fmla="*/ 624167 w 705883"/>
                  <a:gd name="connsiteY1514" fmla="*/ 228819 h 700593"/>
                  <a:gd name="connsiteX1515" fmla="*/ 622458 w 705883"/>
                  <a:gd name="connsiteY1515" fmla="*/ 227426 h 700593"/>
                  <a:gd name="connsiteX1516" fmla="*/ 620715 w 705883"/>
                  <a:gd name="connsiteY1516" fmla="*/ 226074 h 700593"/>
                  <a:gd name="connsiteX1517" fmla="*/ 617803 w 705883"/>
                  <a:gd name="connsiteY1517" fmla="*/ 223991 h 700593"/>
                  <a:gd name="connsiteX1518" fmla="*/ 616661 w 705883"/>
                  <a:gd name="connsiteY1518" fmla="*/ 223173 h 700593"/>
                  <a:gd name="connsiteX1519" fmla="*/ 615472 w 705883"/>
                  <a:gd name="connsiteY1519" fmla="*/ 222422 h 700593"/>
                  <a:gd name="connsiteX1520" fmla="*/ 613094 w 705883"/>
                  <a:gd name="connsiteY1520" fmla="*/ 220935 h 700593"/>
                  <a:gd name="connsiteX1521" fmla="*/ 612500 w 705883"/>
                  <a:gd name="connsiteY1521" fmla="*/ 220563 h 700593"/>
                  <a:gd name="connsiteX1522" fmla="*/ 612364 w 705883"/>
                  <a:gd name="connsiteY1522" fmla="*/ 220455 h 700593"/>
                  <a:gd name="connsiteX1523" fmla="*/ 612385 w 705883"/>
                  <a:gd name="connsiteY1523" fmla="*/ 220279 h 700593"/>
                  <a:gd name="connsiteX1524" fmla="*/ 612446 w 705883"/>
                  <a:gd name="connsiteY1524" fmla="*/ 219934 h 700593"/>
                  <a:gd name="connsiteX1525" fmla="*/ 612682 w 705883"/>
                  <a:gd name="connsiteY1525" fmla="*/ 218548 h 700593"/>
                  <a:gd name="connsiteX1526" fmla="*/ 613067 w 705883"/>
                  <a:gd name="connsiteY1526" fmla="*/ 215768 h 700593"/>
                  <a:gd name="connsiteX1527" fmla="*/ 613304 w 705883"/>
                  <a:gd name="connsiteY1527" fmla="*/ 213422 h 700593"/>
                  <a:gd name="connsiteX1528" fmla="*/ 613513 w 705883"/>
                  <a:gd name="connsiteY1528" fmla="*/ 210102 h 700593"/>
                  <a:gd name="connsiteX1529" fmla="*/ 613580 w 705883"/>
                  <a:gd name="connsiteY1529" fmla="*/ 202643 h 700593"/>
                  <a:gd name="connsiteX1530" fmla="*/ 611000 w 705883"/>
                  <a:gd name="connsiteY1530" fmla="*/ 181336 h 700593"/>
                  <a:gd name="connsiteX1531" fmla="*/ 604204 w 705883"/>
                  <a:gd name="connsiteY1531" fmla="*/ 160982 h 700593"/>
                  <a:gd name="connsiteX1532" fmla="*/ 593591 w 705883"/>
                  <a:gd name="connsiteY1532" fmla="*/ 142379 h 700593"/>
                  <a:gd name="connsiteX1533" fmla="*/ 579687 w 705883"/>
                  <a:gd name="connsiteY1533" fmla="*/ 126150 h 700593"/>
                  <a:gd name="connsiteX1534" fmla="*/ 553165 w 705883"/>
                  <a:gd name="connsiteY1534" fmla="*/ 106857 h 700593"/>
                  <a:gd name="connsiteX1535" fmla="*/ 549510 w 705883"/>
                  <a:gd name="connsiteY1535" fmla="*/ 104978 h 700593"/>
                  <a:gd name="connsiteX1536" fmla="*/ 545794 w 705883"/>
                  <a:gd name="connsiteY1536" fmla="*/ 103220 h 700593"/>
                  <a:gd name="connsiteX1537" fmla="*/ 542018 w 705883"/>
                  <a:gd name="connsiteY1537" fmla="*/ 101603 h 700593"/>
                  <a:gd name="connsiteX1538" fmla="*/ 538255 w 705883"/>
                  <a:gd name="connsiteY1538" fmla="*/ 100143 h 700593"/>
                  <a:gd name="connsiteX1539" fmla="*/ 537316 w 705883"/>
                  <a:gd name="connsiteY1539" fmla="*/ 99784 h 700593"/>
                  <a:gd name="connsiteX1540" fmla="*/ 536667 w 705883"/>
                  <a:gd name="connsiteY1540" fmla="*/ 99561 h 700593"/>
                  <a:gd name="connsiteX1541" fmla="*/ 535431 w 705883"/>
                  <a:gd name="connsiteY1541" fmla="*/ 99142 h 700593"/>
                  <a:gd name="connsiteX1542" fmla="*/ 532931 w 705883"/>
                  <a:gd name="connsiteY1542" fmla="*/ 98358 h 700593"/>
                  <a:gd name="connsiteX1543" fmla="*/ 531675 w 705883"/>
                  <a:gd name="connsiteY1543" fmla="*/ 97986 h 700593"/>
                  <a:gd name="connsiteX1544" fmla="*/ 531385 w 705883"/>
                  <a:gd name="connsiteY1544" fmla="*/ 97864 h 700593"/>
                  <a:gd name="connsiteX1545" fmla="*/ 531276 w 705883"/>
                  <a:gd name="connsiteY1545" fmla="*/ 97553 h 700593"/>
                  <a:gd name="connsiteX1546" fmla="*/ 531067 w 705883"/>
                  <a:gd name="connsiteY1546" fmla="*/ 96931 h 700593"/>
                  <a:gd name="connsiteX1547" fmla="*/ 530216 w 705883"/>
                  <a:gd name="connsiteY1547" fmla="*/ 94456 h 700593"/>
                  <a:gd name="connsiteX1548" fmla="*/ 529669 w 705883"/>
                  <a:gd name="connsiteY1548" fmla="*/ 92982 h 700593"/>
                  <a:gd name="connsiteX1549" fmla="*/ 529392 w 705883"/>
                  <a:gd name="connsiteY1549" fmla="*/ 92245 h 700593"/>
                  <a:gd name="connsiteX1550" fmla="*/ 529256 w 705883"/>
                  <a:gd name="connsiteY1550" fmla="*/ 91873 h 700593"/>
                  <a:gd name="connsiteX1551" fmla="*/ 529047 w 705883"/>
                  <a:gd name="connsiteY1551" fmla="*/ 91352 h 700593"/>
                  <a:gd name="connsiteX1552" fmla="*/ 527216 w 705883"/>
                  <a:gd name="connsiteY1552" fmla="*/ 86882 h 700593"/>
                  <a:gd name="connsiteX1553" fmla="*/ 525243 w 705883"/>
                  <a:gd name="connsiteY1553" fmla="*/ 82466 h 700593"/>
                  <a:gd name="connsiteX1554" fmla="*/ 523136 w 705883"/>
                  <a:gd name="connsiteY1554" fmla="*/ 78112 h 700593"/>
                  <a:gd name="connsiteX1555" fmla="*/ 512300 w 705883"/>
                  <a:gd name="connsiteY1555" fmla="*/ 59982 h 700593"/>
                  <a:gd name="connsiteX1556" fmla="*/ 498714 w 705883"/>
                  <a:gd name="connsiteY1556" fmla="*/ 43652 h 700593"/>
                  <a:gd name="connsiteX1557" fmla="*/ 463220 w 705883"/>
                  <a:gd name="connsiteY1557" fmla="*/ 19782 h 700593"/>
                  <a:gd name="connsiteX1558" fmla="*/ 460680 w 705883"/>
                  <a:gd name="connsiteY1558" fmla="*/ 18808 h 700593"/>
                  <a:gd name="connsiteX1559" fmla="*/ 458099 w 705883"/>
                  <a:gd name="connsiteY1559" fmla="*/ 17949 h 700593"/>
                  <a:gd name="connsiteX1560" fmla="*/ 456809 w 705883"/>
                  <a:gd name="connsiteY1560" fmla="*/ 17523 h 700593"/>
                  <a:gd name="connsiteX1561" fmla="*/ 455498 w 705883"/>
                  <a:gd name="connsiteY1561" fmla="*/ 17151 h 700593"/>
                  <a:gd name="connsiteX1562" fmla="*/ 452870 w 705883"/>
                  <a:gd name="connsiteY1562" fmla="*/ 16421 h 700593"/>
                  <a:gd name="connsiteX1563" fmla="*/ 442149 w 705883"/>
                  <a:gd name="connsiteY1563" fmla="*/ 14412 h 700593"/>
                  <a:gd name="connsiteX1564" fmla="*/ 431265 w 705883"/>
                  <a:gd name="connsiteY1564" fmla="*/ 13750 h 700593"/>
                  <a:gd name="connsiteX1565" fmla="*/ 431157 w 705883"/>
                  <a:gd name="connsiteY1565" fmla="*/ 2 h 700593"/>
                  <a:gd name="connsiteX1566" fmla="*/ 434292 w 705883"/>
                  <a:gd name="connsiteY1566" fmla="*/ 56 h 700593"/>
                  <a:gd name="connsiteX1567" fmla="*/ 437460 w 705883"/>
                  <a:gd name="connsiteY1567" fmla="*/ 185 h 700593"/>
                  <a:gd name="connsiteX1568" fmla="*/ 443770 w 705883"/>
                  <a:gd name="connsiteY1568" fmla="*/ 773 h 700593"/>
                  <a:gd name="connsiteX1569" fmla="*/ 456207 w 705883"/>
                  <a:gd name="connsiteY1569" fmla="*/ 3106 h 700593"/>
                  <a:gd name="connsiteX1570" fmla="*/ 459248 w 705883"/>
                  <a:gd name="connsiteY1570" fmla="*/ 3951 h 700593"/>
                  <a:gd name="connsiteX1571" fmla="*/ 460761 w 705883"/>
                  <a:gd name="connsiteY1571" fmla="*/ 4384 h 700593"/>
                  <a:gd name="connsiteX1572" fmla="*/ 462254 w 705883"/>
                  <a:gd name="connsiteY1572" fmla="*/ 4871 h 700593"/>
                  <a:gd name="connsiteX1573" fmla="*/ 465233 w 705883"/>
                  <a:gd name="connsiteY1573" fmla="*/ 5865 h 700593"/>
                  <a:gd name="connsiteX1574" fmla="*/ 468158 w 705883"/>
                  <a:gd name="connsiteY1574" fmla="*/ 6981 h 700593"/>
                  <a:gd name="connsiteX1575" fmla="*/ 489966 w 705883"/>
                  <a:gd name="connsiteY1575" fmla="*/ 18544 h 700593"/>
                  <a:gd name="connsiteX1576" fmla="*/ 492458 w 705883"/>
                  <a:gd name="connsiteY1576" fmla="*/ 20295 h 700593"/>
                  <a:gd name="connsiteX1577" fmla="*/ 494917 w 705883"/>
                  <a:gd name="connsiteY1577" fmla="*/ 22087 h 700593"/>
                  <a:gd name="connsiteX1578" fmla="*/ 499626 w 705883"/>
                  <a:gd name="connsiteY1578" fmla="*/ 25867 h 700593"/>
                  <a:gd name="connsiteX1579" fmla="*/ 504125 w 705883"/>
                  <a:gd name="connsiteY1579" fmla="*/ 29844 h 700593"/>
                  <a:gd name="connsiteX1580" fmla="*/ 506307 w 705883"/>
                  <a:gd name="connsiteY1580" fmla="*/ 31886 h 700593"/>
                  <a:gd name="connsiteX1581" fmla="*/ 508415 w 705883"/>
                  <a:gd name="connsiteY1581" fmla="*/ 33989 h 700593"/>
                  <a:gd name="connsiteX1582" fmla="*/ 523467 w 705883"/>
                  <a:gd name="connsiteY1582" fmla="*/ 52078 h 700593"/>
                  <a:gd name="connsiteX1583" fmla="*/ 535330 w 705883"/>
                  <a:gd name="connsiteY1583" fmla="*/ 71931 h 700593"/>
                  <a:gd name="connsiteX1584" fmla="*/ 537627 w 705883"/>
                  <a:gd name="connsiteY1584" fmla="*/ 76671 h 700593"/>
                  <a:gd name="connsiteX1585" fmla="*/ 539768 w 705883"/>
                  <a:gd name="connsiteY1585" fmla="*/ 81472 h 700593"/>
                  <a:gd name="connsiteX1586" fmla="*/ 541754 w 705883"/>
                  <a:gd name="connsiteY1586" fmla="*/ 86321 h 700593"/>
                  <a:gd name="connsiteX1587" fmla="*/ 541977 w 705883"/>
                  <a:gd name="connsiteY1587" fmla="*/ 86882 h 700593"/>
                  <a:gd name="connsiteX1588" fmla="*/ 543079 w 705883"/>
                  <a:gd name="connsiteY1588" fmla="*/ 87302 h 700593"/>
                  <a:gd name="connsiteX1589" fmla="*/ 547145 w 705883"/>
                  <a:gd name="connsiteY1589" fmla="*/ 88877 h 700593"/>
                  <a:gd name="connsiteX1590" fmla="*/ 551348 w 705883"/>
                  <a:gd name="connsiteY1590" fmla="*/ 90676 h 700593"/>
                  <a:gd name="connsiteX1591" fmla="*/ 555482 w 705883"/>
                  <a:gd name="connsiteY1591" fmla="*/ 92630 h 700593"/>
                  <a:gd name="connsiteX1592" fmla="*/ 559556 w 705883"/>
                  <a:gd name="connsiteY1592" fmla="*/ 94726 h 700593"/>
                  <a:gd name="connsiteX1593" fmla="*/ 589159 w 705883"/>
                  <a:gd name="connsiteY1593" fmla="*/ 116263 h 700593"/>
                  <a:gd name="connsiteX1594" fmla="*/ 604738 w 705883"/>
                  <a:gd name="connsiteY1594" fmla="*/ 134447 h 700593"/>
                  <a:gd name="connsiteX1595" fmla="*/ 616675 w 705883"/>
                  <a:gd name="connsiteY1595" fmla="*/ 155362 h 700593"/>
                  <a:gd name="connsiteX1596" fmla="*/ 624336 w 705883"/>
                  <a:gd name="connsiteY1596" fmla="*/ 178313 h 700593"/>
                  <a:gd name="connsiteX1597" fmla="*/ 627247 w 705883"/>
                  <a:gd name="connsiteY1597" fmla="*/ 202346 h 700593"/>
                  <a:gd name="connsiteX1598" fmla="*/ 627166 w 705883"/>
                  <a:gd name="connsiteY1598" fmla="*/ 210751 h 700593"/>
                  <a:gd name="connsiteX1599" fmla="*/ 627045 w 705883"/>
                  <a:gd name="connsiteY1599" fmla="*/ 212854 h 700593"/>
                  <a:gd name="connsiteX1600" fmla="*/ 627004 w 705883"/>
                  <a:gd name="connsiteY1600" fmla="*/ 213381 h 700593"/>
                  <a:gd name="connsiteX1601" fmla="*/ 627004 w 705883"/>
                  <a:gd name="connsiteY1601" fmla="*/ 213510 h 700593"/>
                  <a:gd name="connsiteX1602" fmla="*/ 627004 w 705883"/>
                  <a:gd name="connsiteY1602" fmla="*/ 213544 h 700593"/>
                  <a:gd name="connsiteX1603" fmla="*/ 627004 w 705883"/>
                  <a:gd name="connsiteY1603" fmla="*/ 213577 h 700593"/>
                  <a:gd name="connsiteX1604" fmla="*/ 626991 w 705883"/>
                  <a:gd name="connsiteY1604" fmla="*/ 213713 h 700593"/>
                  <a:gd name="connsiteX1605" fmla="*/ 627119 w 705883"/>
                  <a:gd name="connsiteY1605" fmla="*/ 213794 h 700593"/>
                  <a:gd name="connsiteX1606" fmla="*/ 628916 w 705883"/>
                  <a:gd name="connsiteY1606" fmla="*/ 215086 h 700593"/>
                  <a:gd name="connsiteX1607" fmla="*/ 630855 w 705883"/>
                  <a:gd name="connsiteY1607" fmla="*/ 216587 h 700593"/>
                  <a:gd name="connsiteX1608" fmla="*/ 632760 w 705883"/>
                  <a:gd name="connsiteY1608" fmla="*/ 218135 h 700593"/>
                  <a:gd name="connsiteX1609" fmla="*/ 636543 w 705883"/>
                  <a:gd name="connsiteY1609" fmla="*/ 221259 h 700593"/>
                  <a:gd name="connsiteX1610" fmla="*/ 640151 w 705883"/>
                  <a:gd name="connsiteY1610" fmla="*/ 224586 h 700593"/>
                  <a:gd name="connsiteX1611" fmla="*/ 647062 w 705883"/>
                  <a:gd name="connsiteY1611" fmla="*/ 231558 h 700593"/>
                  <a:gd name="connsiteX1612" fmla="*/ 650311 w 705883"/>
                  <a:gd name="connsiteY1612" fmla="*/ 235244 h 700593"/>
                  <a:gd name="connsiteX1613" fmla="*/ 653459 w 705883"/>
                  <a:gd name="connsiteY1613" fmla="*/ 239017 h 700593"/>
                  <a:gd name="connsiteX1614" fmla="*/ 656405 w 705883"/>
                  <a:gd name="connsiteY1614" fmla="*/ 242959 h 700593"/>
                  <a:gd name="connsiteX1615" fmla="*/ 657857 w 705883"/>
                  <a:gd name="connsiteY1615" fmla="*/ 244947 h 700593"/>
                  <a:gd name="connsiteX1616" fmla="*/ 659269 w 705883"/>
                  <a:gd name="connsiteY1616" fmla="*/ 246963 h 700593"/>
                  <a:gd name="connsiteX1617" fmla="*/ 661931 w 705883"/>
                  <a:gd name="connsiteY1617" fmla="*/ 251108 h 700593"/>
                  <a:gd name="connsiteX1618" fmla="*/ 663255 w 705883"/>
                  <a:gd name="connsiteY1618" fmla="*/ 253184 h 700593"/>
                  <a:gd name="connsiteX1619" fmla="*/ 664471 w 705883"/>
                  <a:gd name="connsiteY1619" fmla="*/ 255327 h 700593"/>
                  <a:gd name="connsiteX1620" fmla="*/ 667349 w 705883"/>
                  <a:gd name="connsiteY1620" fmla="*/ 260554 h 700593"/>
                  <a:gd name="connsiteX1621" fmla="*/ 669923 w 705883"/>
                  <a:gd name="connsiteY1621" fmla="*/ 265951 h 700593"/>
                  <a:gd name="connsiteX1622" fmla="*/ 671186 w 705883"/>
                  <a:gd name="connsiteY1622" fmla="*/ 268662 h 700593"/>
                  <a:gd name="connsiteX1623" fmla="*/ 672287 w 705883"/>
                  <a:gd name="connsiteY1623" fmla="*/ 271441 h 700593"/>
                  <a:gd name="connsiteX1624" fmla="*/ 674436 w 705883"/>
                  <a:gd name="connsiteY1624" fmla="*/ 277020 h 700593"/>
                  <a:gd name="connsiteX1625" fmla="*/ 676246 w 705883"/>
                  <a:gd name="connsiteY1625" fmla="*/ 282727 h 700593"/>
                  <a:gd name="connsiteX1626" fmla="*/ 677104 w 705883"/>
                  <a:gd name="connsiteY1626" fmla="*/ 285595 h 700593"/>
                  <a:gd name="connsiteX1627" fmla="*/ 677820 w 705883"/>
                  <a:gd name="connsiteY1627" fmla="*/ 288502 h 700593"/>
                  <a:gd name="connsiteX1628" fmla="*/ 678530 w 705883"/>
                  <a:gd name="connsiteY1628" fmla="*/ 291410 h 700593"/>
                  <a:gd name="connsiteX1629" fmla="*/ 679178 w 705883"/>
                  <a:gd name="connsiteY1629" fmla="*/ 294331 h 700593"/>
                  <a:gd name="connsiteX1630" fmla="*/ 680205 w 705883"/>
                  <a:gd name="connsiteY1630" fmla="*/ 300228 h 700593"/>
                  <a:gd name="connsiteX1631" fmla="*/ 680955 w 705883"/>
                  <a:gd name="connsiteY1631" fmla="*/ 306158 h 700593"/>
                  <a:gd name="connsiteX1632" fmla="*/ 681259 w 705883"/>
                  <a:gd name="connsiteY1632" fmla="*/ 309133 h 700593"/>
                  <a:gd name="connsiteX1633" fmla="*/ 681488 w 705883"/>
                  <a:gd name="connsiteY1633" fmla="*/ 312116 h 700593"/>
                  <a:gd name="connsiteX1634" fmla="*/ 681684 w 705883"/>
                  <a:gd name="connsiteY1634" fmla="*/ 324051 h 700593"/>
                  <a:gd name="connsiteX1635" fmla="*/ 678759 w 705883"/>
                  <a:gd name="connsiteY1635" fmla="*/ 347765 h 700593"/>
                  <a:gd name="connsiteX1636" fmla="*/ 678117 w 705883"/>
                  <a:gd name="connsiteY1636" fmla="*/ 350551 h 700593"/>
                  <a:gd name="connsiteX1637" fmla="*/ 677415 w 705883"/>
                  <a:gd name="connsiteY1637" fmla="*/ 353324 h 700593"/>
                  <a:gd name="connsiteX1638" fmla="*/ 677233 w 705883"/>
                  <a:gd name="connsiteY1638" fmla="*/ 354014 h 700593"/>
                  <a:gd name="connsiteX1639" fmla="*/ 677205 w 705883"/>
                  <a:gd name="connsiteY1639" fmla="*/ 354109 h 700593"/>
                  <a:gd name="connsiteX1640" fmla="*/ 677307 w 705883"/>
                  <a:gd name="connsiteY1640" fmla="*/ 354230 h 700593"/>
                  <a:gd name="connsiteX1641" fmla="*/ 677442 w 705883"/>
                  <a:gd name="connsiteY1641" fmla="*/ 354392 h 700593"/>
                  <a:gd name="connsiteX1642" fmla="*/ 678036 w 705883"/>
                  <a:gd name="connsiteY1642" fmla="*/ 355197 h 700593"/>
                  <a:gd name="connsiteX1643" fmla="*/ 689258 w 705883"/>
                  <a:gd name="connsiteY1643" fmla="*/ 372650 h 700593"/>
                  <a:gd name="connsiteX1644" fmla="*/ 703397 w 705883"/>
                  <a:gd name="connsiteY1644" fmla="*/ 411749 h 700593"/>
                  <a:gd name="connsiteX1645" fmla="*/ 705883 w 705883"/>
                  <a:gd name="connsiteY1645" fmla="*/ 435301 h 700593"/>
                  <a:gd name="connsiteX1646" fmla="*/ 705836 w 705883"/>
                  <a:gd name="connsiteY1646" fmla="*/ 435369 h 700593"/>
                  <a:gd name="connsiteX1647" fmla="*/ 704296 w 705883"/>
                  <a:gd name="connsiteY1647" fmla="*/ 458989 h 700593"/>
                  <a:gd name="connsiteX1648" fmla="*/ 689122 w 705883"/>
                  <a:gd name="connsiteY1648" fmla="*/ 503653 h 700593"/>
                  <a:gd name="connsiteX1649" fmla="*/ 676152 w 705883"/>
                  <a:gd name="connsiteY1649" fmla="*/ 523317 h 700593"/>
                  <a:gd name="connsiteX1650" fmla="*/ 660174 w 705883"/>
                  <a:gd name="connsiteY1650" fmla="*/ 540493 h 700593"/>
                  <a:gd name="connsiteX1651" fmla="*/ 641718 w 705883"/>
                  <a:gd name="connsiteY1651" fmla="*/ 554843 h 700593"/>
                  <a:gd name="connsiteX1652" fmla="*/ 639272 w 705883"/>
                  <a:gd name="connsiteY1652" fmla="*/ 556438 h 700593"/>
                  <a:gd name="connsiteX1653" fmla="*/ 636780 w 705883"/>
                  <a:gd name="connsiteY1653" fmla="*/ 557953 h 700593"/>
                  <a:gd name="connsiteX1654" fmla="*/ 634267 w 705883"/>
                  <a:gd name="connsiteY1654" fmla="*/ 559441 h 700593"/>
                  <a:gd name="connsiteX1655" fmla="*/ 633631 w 705883"/>
                  <a:gd name="connsiteY1655" fmla="*/ 559799 h 700593"/>
                  <a:gd name="connsiteX1656" fmla="*/ 633314 w 705883"/>
                  <a:gd name="connsiteY1656" fmla="*/ 559975 h 700593"/>
                  <a:gd name="connsiteX1657" fmla="*/ 633233 w 705883"/>
                  <a:gd name="connsiteY1657" fmla="*/ 560022 h 700593"/>
                  <a:gd name="connsiteX1658" fmla="*/ 633213 w 705883"/>
                  <a:gd name="connsiteY1658" fmla="*/ 560043 h 700593"/>
                  <a:gd name="connsiteX1659" fmla="*/ 633206 w 705883"/>
                  <a:gd name="connsiteY1659" fmla="*/ 560043 h 700593"/>
                  <a:gd name="connsiteX1660" fmla="*/ 633138 w 705883"/>
                  <a:gd name="connsiteY1660" fmla="*/ 560070 h 700593"/>
                  <a:gd name="connsiteX1661" fmla="*/ 633125 w 705883"/>
                  <a:gd name="connsiteY1661" fmla="*/ 560651 h 700593"/>
                  <a:gd name="connsiteX1662" fmla="*/ 632753 w 705883"/>
                  <a:gd name="connsiteY1662" fmla="*/ 565344 h 700593"/>
                  <a:gd name="connsiteX1663" fmla="*/ 632530 w 705883"/>
                  <a:gd name="connsiteY1663" fmla="*/ 568035 h 700593"/>
                  <a:gd name="connsiteX1664" fmla="*/ 632186 w 705883"/>
                  <a:gd name="connsiteY1664" fmla="*/ 570713 h 700593"/>
                  <a:gd name="connsiteX1665" fmla="*/ 631436 w 705883"/>
                  <a:gd name="connsiteY1665" fmla="*/ 576062 h 700593"/>
                  <a:gd name="connsiteX1666" fmla="*/ 626268 w 705883"/>
                  <a:gd name="connsiteY1666" fmla="*/ 597018 h 700593"/>
                  <a:gd name="connsiteX1667" fmla="*/ 617972 w 705883"/>
                  <a:gd name="connsiteY1667" fmla="*/ 616885 h 700593"/>
                  <a:gd name="connsiteX1668" fmla="*/ 615425 w 705883"/>
                  <a:gd name="connsiteY1668" fmla="*/ 621618 h 700593"/>
                  <a:gd name="connsiteX1669" fmla="*/ 614128 w 705883"/>
                  <a:gd name="connsiteY1669" fmla="*/ 623972 h 700593"/>
                  <a:gd name="connsiteX1670" fmla="*/ 612729 w 705883"/>
                  <a:gd name="connsiteY1670" fmla="*/ 626257 h 700593"/>
                  <a:gd name="connsiteX1671" fmla="*/ 609885 w 705883"/>
                  <a:gd name="connsiteY1671" fmla="*/ 630801 h 700593"/>
                  <a:gd name="connsiteX1672" fmla="*/ 606859 w 705883"/>
                  <a:gd name="connsiteY1672" fmla="*/ 635217 h 700593"/>
                  <a:gd name="connsiteX1673" fmla="*/ 591895 w 705883"/>
                  <a:gd name="connsiteY1673" fmla="*/ 653103 h 700593"/>
                  <a:gd name="connsiteX1674" fmla="*/ 574438 w 705883"/>
                  <a:gd name="connsiteY1674" fmla="*/ 668399 h 700593"/>
                  <a:gd name="connsiteX1675" fmla="*/ 554982 w 705883"/>
                  <a:gd name="connsiteY1675" fmla="*/ 680902 h 700593"/>
                  <a:gd name="connsiteX1676" fmla="*/ 552435 w 705883"/>
                  <a:gd name="connsiteY1676" fmla="*/ 682268 h 700593"/>
                  <a:gd name="connsiteX1677" fmla="*/ 549861 w 705883"/>
                  <a:gd name="connsiteY1677" fmla="*/ 683580 h 700593"/>
                  <a:gd name="connsiteX1678" fmla="*/ 544653 w 705883"/>
                  <a:gd name="connsiteY1678" fmla="*/ 686068 h 700593"/>
                  <a:gd name="connsiteX1679" fmla="*/ 539349 w 705883"/>
                  <a:gd name="connsiteY1679" fmla="*/ 688334 h 700593"/>
                  <a:gd name="connsiteX1680" fmla="*/ 533972 w 705883"/>
                  <a:gd name="connsiteY1680" fmla="*/ 690423 h 700593"/>
                  <a:gd name="connsiteX1681" fmla="*/ 523035 w 705883"/>
                  <a:gd name="connsiteY1681" fmla="*/ 694068 h 700593"/>
                  <a:gd name="connsiteX1682" fmla="*/ 511867 w 705883"/>
                  <a:gd name="connsiteY1682" fmla="*/ 696847 h 700593"/>
                  <a:gd name="connsiteX1683" fmla="*/ 500552 w 705883"/>
                  <a:gd name="connsiteY1683" fmla="*/ 698910 h 700593"/>
                  <a:gd name="connsiteX1684" fmla="*/ 489135 w 705883"/>
                  <a:gd name="connsiteY1684" fmla="*/ 700100 h 700593"/>
                  <a:gd name="connsiteX1685" fmla="*/ 486270 w 705883"/>
                  <a:gd name="connsiteY1685" fmla="*/ 700303 h 700593"/>
                  <a:gd name="connsiteX1686" fmla="*/ 484838 w 705883"/>
                  <a:gd name="connsiteY1686" fmla="*/ 700397 h 700593"/>
                  <a:gd name="connsiteX1687" fmla="*/ 483406 w 705883"/>
                  <a:gd name="connsiteY1687" fmla="*/ 700438 h 700593"/>
                  <a:gd name="connsiteX1688" fmla="*/ 477677 w 705883"/>
                  <a:gd name="connsiteY1688" fmla="*/ 700573 h 700593"/>
                  <a:gd name="connsiteX1689" fmla="*/ 472103 w 705883"/>
                  <a:gd name="connsiteY1689" fmla="*/ 700526 h 700593"/>
                  <a:gd name="connsiteX1690" fmla="*/ 466544 w 705883"/>
                  <a:gd name="connsiteY1690" fmla="*/ 700337 h 700593"/>
                  <a:gd name="connsiteX1691" fmla="*/ 444277 w 705883"/>
                  <a:gd name="connsiteY1691" fmla="*/ 698071 h 700593"/>
                  <a:gd name="connsiteX1692" fmla="*/ 400547 w 705883"/>
                  <a:gd name="connsiteY1692" fmla="*/ 685250 h 700593"/>
                  <a:gd name="connsiteX1693" fmla="*/ 380030 w 705883"/>
                  <a:gd name="connsiteY1693" fmla="*/ 674025 h 700593"/>
                  <a:gd name="connsiteX1694" fmla="*/ 361426 w 705883"/>
                  <a:gd name="connsiteY1694" fmla="*/ 659263 h 700593"/>
                  <a:gd name="connsiteX1695" fmla="*/ 359183 w 705883"/>
                  <a:gd name="connsiteY1695" fmla="*/ 657106 h 700593"/>
                  <a:gd name="connsiteX1696" fmla="*/ 357014 w 705883"/>
                  <a:gd name="connsiteY1696" fmla="*/ 654868 h 700593"/>
                  <a:gd name="connsiteX1697" fmla="*/ 352933 w 705883"/>
                  <a:gd name="connsiteY1697" fmla="*/ 650391 h 700593"/>
                  <a:gd name="connsiteX1698" fmla="*/ 350285 w 705883"/>
                  <a:gd name="connsiteY1698" fmla="*/ 653373 h 700593"/>
                  <a:gd name="connsiteX1699" fmla="*/ 347211 w 705883"/>
                  <a:gd name="connsiteY1699" fmla="*/ 656572 h 700593"/>
                  <a:gd name="connsiteX1700" fmla="*/ 344036 w 705883"/>
                  <a:gd name="connsiteY1700" fmla="*/ 659662 h 700593"/>
                  <a:gd name="connsiteX1701" fmla="*/ 340767 w 705883"/>
                  <a:gd name="connsiteY1701" fmla="*/ 662638 h 700593"/>
                  <a:gd name="connsiteX1702" fmla="*/ 321689 w 705883"/>
                  <a:gd name="connsiteY1702" fmla="*/ 676669 h 700593"/>
                  <a:gd name="connsiteX1703" fmla="*/ 300881 w 705883"/>
                  <a:gd name="connsiteY1703" fmla="*/ 687171 h 700593"/>
                  <a:gd name="connsiteX1704" fmla="*/ 256949 w 705883"/>
                  <a:gd name="connsiteY1704" fmla="*/ 698761 h 700593"/>
                  <a:gd name="connsiteX1705" fmla="*/ 234689 w 705883"/>
                  <a:gd name="connsiteY1705" fmla="*/ 700519 h 700593"/>
                  <a:gd name="connsiteX1706" fmla="*/ 229142 w 705883"/>
                  <a:gd name="connsiteY1706" fmla="*/ 700593 h 700593"/>
                  <a:gd name="connsiteX1707" fmla="*/ 223420 w 705883"/>
                  <a:gd name="connsiteY1707" fmla="*/ 700472 h 700593"/>
                  <a:gd name="connsiteX1708" fmla="*/ 220556 w 705883"/>
                  <a:gd name="connsiteY1708" fmla="*/ 700377 h 700593"/>
                  <a:gd name="connsiteX1709" fmla="*/ 217691 w 705883"/>
                  <a:gd name="connsiteY1709" fmla="*/ 700181 h 700593"/>
                  <a:gd name="connsiteX1710" fmla="*/ 214827 w 705883"/>
                  <a:gd name="connsiteY1710" fmla="*/ 699978 h 700593"/>
                  <a:gd name="connsiteX1711" fmla="*/ 211969 w 705883"/>
                  <a:gd name="connsiteY1711" fmla="*/ 699721 h 700593"/>
                  <a:gd name="connsiteX1712" fmla="*/ 206268 w 705883"/>
                  <a:gd name="connsiteY1712" fmla="*/ 699045 h 700593"/>
                  <a:gd name="connsiteX1713" fmla="*/ 200593 w 705883"/>
                  <a:gd name="connsiteY1713" fmla="*/ 698146 h 700593"/>
                  <a:gd name="connsiteX1714" fmla="*/ 197756 w 705883"/>
                  <a:gd name="connsiteY1714" fmla="*/ 697666 h 700593"/>
                  <a:gd name="connsiteX1715" fmla="*/ 194945 w 705883"/>
                  <a:gd name="connsiteY1715" fmla="*/ 697064 h 700593"/>
                  <a:gd name="connsiteX1716" fmla="*/ 189331 w 705883"/>
                  <a:gd name="connsiteY1716" fmla="*/ 695806 h 700593"/>
                  <a:gd name="connsiteX1717" fmla="*/ 167416 w 705883"/>
                  <a:gd name="connsiteY1717" fmla="*/ 688719 h 700593"/>
                  <a:gd name="connsiteX1718" fmla="*/ 127625 w 705883"/>
                  <a:gd name="connsiteY1718" fmla="*/ 665430 h 700593"/>
                  <a:gd name="connsiteX1719" fmla="*/ 125368 w 705883"/>
                  <a:gd name="connsiteY1719" fmla="*/ 663605 h 700593"/>
                  <a:gd name="connsiteX1720" fmla="*/ 124247 w 705883"/>
                  <a:gd name="connsiteY1720" fmla="*/ 662685 h 700593"/>
                  <a:gd name="connsiteX1721" fmla="*/ 123159 w 705883"/>
                  <a:gd name="connsiteY1721" fmla="*/ 661725 h 700593"/>
                  <a:gd name="connsiteX1722" fmla="*/ 118822 w 705883"/>
                  <a:gd name="connsiteY1722" fmla="*/ 657857 h 700593"/>
                  <a:gd name="connsiteX1723" fmla="*/ 114667 w 705883"/>
                  <a:gd name="connsiteY1723" fmla="*/ 653786 h 700593"/>
                  <a:gd name="connsiteX1724" fmla="*/ 113634 w 705883"/>
                  <a:gd name="connsiteY1724" fmla="*/ 652765 h 700593"/>
                  <a:gd name="connsiteX1725" fmla="*/ 112641 w 705883"/>
                  <a:gd name="connsiteY1725" fmla="*/ 651696 h 700593"/>
                  <a:gd name="connsiteX1726" fmla="*/ 110661 w 705883"/>
                  <a:gd name="connsiteY1726" fmla="*/ 649560 h 700593"/>
                  <a:gd name="connsiteX1727" fmla="*/ 108689 w 705883"/>
                  <a:gd name="connsiteY1727" fmla="*/ 647416 h 700593"/>
                  <a:gd name="connsiteX1728" fmla="*/ 106804 w 705883"/>
                  <a:gd name="connsiteY1728" fmla="*/ 645184 h 700593"/>
                  <a:gd name="connsiteX1729" fmla="*/ 104926 w 705883"/>
                  <a:gd name="connsiteY1729" fmla="*/ 642953 h 700593"/>
                  <a:gd name="connsiteX1730" fmla="*/ 103993 w 705883"/>
                  <a:gd name="connsiteY1730" fmla="*/ 641831 h 700593"/>
                  <a:gd name="connsiteX1731" fmla="*/ 103109 w 705883"/>
                  <a:gd name="connsiteY1731" fmla="*/ 640668 h 700593"/>
                  <a:gd name="connsiteX1732" fmla="*/ 99575 w 705883"/>
                  <a:gd name="connsiteY1732" fmla="*/ 636008 h 700593"/>
                  <a:gd name="connsiteX1733" fmla="*/ 96258 w 705883"/>
                  <a:gd name="connsiteY1733" fmla="*/ 631180 h 700593"/>
                  <a:gd name="connsiteX1734" fmla="*/ 86294 w 705883"/>
                  <a:gd name="connsiteY1734" fmla="*/ 613571 h 700593"/>
                  <a:gd name="connsiteX1735" fmla="*/ 85193 w 705883"/>
                  <a:gd name="connsiteY1735" fmla="*/ 611286 h 700593"/>
                  <a:gd name="connsiteX1736" fmla="*/ 84186 w 705883"/>
                  <a:gd name="connsiteY1736" fmla="*/ 608953 h 700593"/>
                  <a:gd name="connsiteX1737" fmla="*/ 82213 w 705883"/>
                  <a:gd name="connsiteY1737" fmla="*/ 604274 h 700593"/>
                  <a:gd name="connsiteX1738" fmla="*/ 80477 w 705883"/>
                  <a:gd name="connsiteY1738" fmla="*/ 599493 h 700593"/>
                  <a:gd name="connsiteX1739" fmla="*/ 79626 w 705883"/>
                  <a:gd name="connsiteY1739" fmla="*/ 597099 h 700593"/>
                  <a:gd name="connsiteX1740" fmla="*/ 78883 w 705883"/>
                  <a:gd name="connsiteY1740" fmla="*/ 594664 h 700593"/>
                  <a:gd name="connsiteX1741" fmla="*/ 74248 w 705883"/>
                  <a:gd name="connsiteY1741" fmla="*/ 574845 h 700593"/>
                  <a:gd name="connsiteX1742" fmla="*/ 73059 w 705883"/>
                  <a:gd name="connsiteY1742" fmla="*/ 564729 h 700593"/>
                  <a:gd name="connsiteX1743" fmla="*/ 72857 w 705883"/>
                  <a:gd name="connsiteY1743" fmla="*/ 562193 h 700593"/>
                  <a:gd name="connsiteX1744" fmla="*/ 72755 w 705883"/>
                  <a:gd name="connsiteY1744" fmla="*/ 560922 h 700593"/>
                  <a:gd name="connsiteX1745" fmla="*/ 72735 w 705883"/>
                  <a:gd name="connsiteY1745" fmla="*/ 560678 h 700593"/>
                  <a:gd name="connsiteX1746" fmla="*/ 72735 w 705883"/>
                  <a:gd name="connsiteY1746" fmla="*/ 560610 h 700593"/>
                  <a:gd name="connsiteX1747" fmla="*/ 72722 w 705883"/>
                  <a:gd name="connsiteY1747" fmla="*/ 560056 h 700593"/>
                  <a:gd name="connsiteX1748" fmla="*/ 72708 w 705883"/>
                  <a:gd name="connsiteY1748" fmla="*/ 560056 h 700593"/>
                  <a:gd name="connsiteX1749" fmla="*/ 72668 w 705883"/>
                  <a:gd name="connsiteY1749" fmla="*/ 560036 h 700593"/>
                  <a:gd name="connsiteX1750" fmla="*/ 72438 w 705883"/>
                  <a:gd name="connsiteY1750" fmla="*/ 559900 h 700593"/>
                  <a:gd name="connsiteX1751" fmla="*/ 69911 w 705883"/>
                  <a:gd name="connsiteY1751" fmla="*/ 558440 h 700593"/>
                  <a:gd name="connsiteX1752" fmla="*/ 64953 w 705883"/>
                  <a:gd name="connsiteY1752" fmla="*/ 555356 h 700593"/>
                  <a:gd name="connsiteX1753" fmla="*/ 62507 w 705883"/>
                  <a:gd name="connsiteY1753" fmla="*/ 553760 h 700593"/>
                  <a:gd name="connsiteX1754" fmla="*/ 60116 w 705883"/>
                  <a:gd name="connsiteY1754" fmla="*/ 552083 h 700593"/>
                  <a:gd name="connsiteX1755" fmla="*/ 42138 w 705883"/>
                  <a:gd name="connsiteY1755" fmla="*/ 537119 h 700593"/>
                  <a:gd name="connsiteX1756" fmla="*/ 26749 w 705883"/>
                  <a:gd name="connsiteY1756" fmla="*/ 519395 h 700593"/>
                  <a:gd name="connsiteX1757" fmla="*/ 14467 w 705883"/>
                  <a:gd name="connsiteY1757" fmla="*/ 499278 h 700593"/>
                  <a:gd name="connsiteX1758" fmla="*/ 915 w 705883"/>
                  <a:gd name="connsiteY1758" fmla="*/ 454080 h 700593"/>
                  <a:gd name="connsiteX1759" fmla="*/ 206 w 705883"/>
                  <a:gd name="connsiteY1759" fmla="*/ 430426 h 700593"/>
                  <a:gd name="connsiteX1760" fmla="*/ 3577 w 705883"/>
                  <a:gd name="connsiteY1760" fmla="*/ 406968 h 700593"/>
                  <a:gd name="connsiteX1761" fmla="*/ 4557 w 705883"/>
                  <a:gd name="connsiteY1761" fmla="*/ 403080 h 700593"/>
                  <a:gd name="connsiteX1762" fmla="*/ 5617 w 705883"/>
                  <a:gd name="connsiteY1762" fmla="*/ 399212 h 700593"/>
                  <a:gd name="connsiteX1763" fmla="*/ 6840 w 705883"/>
                  <a:gd name="connsiteY1763" fmla="*/ 395391 h 700593"/>
                  <a:gd name="connsiteX1764" fmla="*/ 7455 w 705883"/>
                  <a:gd name="connsiteY1764" fmla="*/ 393484 h 700593"/>
                  <a:gd name="connsiteX1765" fmla="*/ 8144 w 705883"/>
                  <a:gd name="connsiteY1765" fmla="*/ 391605 h 700593"/>
                  <a:gd name="connsiteX1766" fmla="*/ 9549 w 705883"/>
                  <a:gd name="connsiteY1766" fmla="*/ 387851 h 700593"/>
                  <a:gd name="connsiteX1767" fmla="*/ 11096 w 705883"/>
                  <a:gd name="connsiteY1767" fmla="*/ 384159 h 700593"/>
                  <a:gd name="connsiteX1768" fmla="*/ 14454 w 705883"/>
                  <a:gd name="connsiteY1768" fmla="*/ 376904 h 700593"/>
                  <a:gd name="connsiteX1769" fmla="*/ 16305 w 705883"/>
                  <a:gd name="connsiteY1769" fmla="*/ 373360 h 700593"/>
                  <a:gd name="connsiteX1770" fmla="*/ 18224 w 705883"/>
                  <a:gd name="connsiteY1770" fmla="*/ 369857 h 700593"/>
                  <a:gd name="connsiteX1771" fmla="*/ 20271 w 705883"/>
                  <a:gd name="connsiteY1771" fmla="*/ 366436 h 700593"/>
                  <a:gd name="connsiteX1772" fmla="*/ 21304 w 705883"/>
                  <a:gd name="connsiteY1772" fmla="*/ 364732 h 700593"/>
                  <a:gd name="connsiteX1773" fmla="*/ 22399 w 705883"/>
                  <a:gd name="connsiteY1773" fmla="*/ 363068 h 700593"/>
                  <a:gd name="connsiteX1774" fmla="*/ 24601 w 705883"/>
                  <a:gd name="connsiteY1774" fmla="*/ 359748 h 700593"/>
                  <a:gd name="connsiteX1775" fmla="*/ 26938 w 705883"/>
                  <a:gd name="connsiteY1775" fmla="*/ 356523 h 700593"/>
                  <a:gd name="connsiteX1776" fmla="*/ 28114 w 705883"/>
                  <a:gd name="connsiteY1776" fmla="*/ 354913 h 700593"/>
                  <a:gd name="connsiteX1777" fmla="*/ 28384 w 705883"/>
                  <a:gd name="connsiteY1777" fmla="*/ 354548 h 700593"/>
                  <a:gd name="connsiteX1778" fmla="*/ 28411 w 705883"/>
                  <a:gd name="connsiteY1778" fmla="*/ 354514 h 700593"/>
                  <a:gd name="connsiteX1779" fmla="*/ 28472 w 705883"/>
                  <a:gd name="connsiteY1779" fmla="*/ 354440 h 700593"/>
                  <a:gd name="connsiteX1780" fmla="*/ 28702 w 705883"/>
                  <a:gd name="connsiteY1780" fmla="*/ 354149 h 700593"/>
                  <a:gd name="connsiteX1781" fmla="*/ 27769 w 705883"/>
                  <a:gd name="connsiteY1781" fmla="*/ 350504 h 700593"/>
                  <a:gd name="connsiteX1782" fmla="*/ 26175 w 705883"/>
                  <a:gd name="connsiteY1782" fmla="*/ 342910 h 700593"/>
                  <a:gd name="connsiteX1783" fmla="*/ 24182 w 705883"/>
                  <a:gd name="connsiteY1783" fmla="*/ 319114 h 700593"/>
                  <a:gd name="connsiteX1784" fmla="*/ 24851 w 705883"/>
                  <a:gd name="connsiteY1784" fmla="*/ 307186 h 700593"/>
                  <a:gd name="connsiteX1785" fmla="*/ 25162 w 705883"/>
                  <a:gd name="connsiteY1785" fmla="*/ 304211 h 700593"/>
                  <a:gd name="connsiteX1786" fmla="*/ 25533 w 705883"/>
                  <a:gd name="connsiteY1786" fmla="*/ 301242 h 700593"/>
                  <a:gd name="connsiteX1787" fmla="*/ 26553 w 705883"/>
                  <a:gd name="connsiteY1787" fmla="*/ 295339 h 700593"/>
                  <a:gd name="connsiteX1788" fmla="*/ 27844 w 705883"/>
                  <a:gd name="connsiteY1788" fmla="*/ 289496 h 700593"/>
                  <a:gd name="connsiteX1789" fmla="*/ 28560 w 705883"/>
                  <a:gd name="connsiteY1789" fmla="*/ 286589 h 700593"/>
                  <a:gd name="connsiteX1790" fmla="*/ 28918 w 705883"/>
                  <a:gd name="connsiteY1790" fmla="*/ 285135 h 700593"/>
                  <a:gd name="connsiteX1791" fmla="*/ 29357 w 705883"/>
                  <a:gd name="connsiteY1791" fmla="*/ 283701 h 700593"/>
                  <a:gd name="connsiteX1792" fmla="*/ 31161 w 705883"/>
                  <a:gd name="connsiteY1792" fmla="*/ 277994 h 700593"/>
                  <a:gd name="connsiteX1793" fmla="*/ 31627 w 705883"/>
                  <a:gd name="connsiteY1793" fmla="*/ 276574 h 700593"/>
                  <a:gd name="connsiteX1794" fmla="*/ 32167 w 705883"/>
                  <a:gd name="connsiteY1794" fmla="*/ 275181 h 700593"/>
                  <a:gd name="connsiteX1795" fmla="*/ 33255 w 705883"/>
                  <a:gd name="connsiteY1795" fmla="*/ 272395 h 700593"/>
                  <a:gd name="connsiteX1796" fmla="*/ 38105 w 705883"/>
                  <a:gd name="connsiteY1796" fmla="*/ 261474 h 700593"/>
                  <a:gd name="connsiteX1797" fmla="*/ 40950 w 705883"/>
                  <a:gd name="connsiteY1797" fmla="*/ 256227 h 700593"/>
                  <a:gd name="connsiteX1798" fmla="*/ 42402 w 705883"/>
                  <a:gd name="connsiteY1798" fmla="*/ 253617 h 700593"/>
                  <a:gd name="connsiteX1799" fmla="*/ 43990 w 705883"/>
                  <a:gd name="connsiteY1799" fmla="*/ 251094 h 700593"/>
                  <a:gd name="connsiteX1800" fmla="*/ 45922 w 705883"/>
                  <a:gd name="connsiteY1800" fmla="*/ 248078 h 700593"/>
                  <a:gd name="connsiteX1801" fmla="*/ 46895 w 705883"/>
                  <a:gd name="connsiteY1801" fmla="*/ 246577 h 700593"/>
                  <a:gd name="connsiteX1802" fmla="*/ 47928 w 705883"/>
                  <a:gd name="connsiteY1802" fmla="*/ 245123 h 700593"/>
                  <a:gd name="connsiteX1803" fmla="*/ 52171 w 705883"/>
                  <a:gd name="connsiteY1803" fmla="*/ 239368 h 700593"/>
                  <a:gd name="connsiteX1804" fmla="*/ 56751 w 705883"/>
                  <a:gd name="connsiteY1804" fmla="*/ 233891 h 700593"/>
                  <a:gd name="connsiteX1805" fmla="*/ 59149 w 705883"/>
                  <a:gd name="connsiteY1805" fmla="*/ 231254 h 700593"/>
                  <a:gd name="connsiteX1806" fmla="*/ 61609 w 705883"/>
                  <a:gd name="connsiteY1806" fmla="*/ 228671 h 700593"/>
                  <a:gd name="connsiteX1807" fmla="*/ 66722 w 705883"/>
                  <a:gd name="connsiteY1807" fmla="*/ 223707 h 700593"/>
                  <a:gd name="connsiteX1808" fmla="*/ 69344 w 705883"/>
                  <a:gd name="connsiteY1808" fmla="*/ 221293 h 700593"/>
                  <a:gd name="connsiteX1809" fmla="*/ 72080 w 705883"/>
                  <a:gd name="connsiteY1809" fmla="*/ 219021 h 700593"/>
                  <a:gd name="connsiteX1810" fmla="*/ 74843 w 705883"/>
                  <a:gd name="connsiteY1810" fmla="*/ 216769 h 700593"/>
                  <a:gd name="connsiteX1811" fmla="*/ 76228 w 705883"/>
                  <a:gd name="connsiteY1811" fmla="*/ 215653 h 700593"/>
                  <a:gd name="connsiteX1812" fmla="*/ 77673 w 705883"/>
                  <a:gd name="connsiteY1812" fmla="*/ 214612 h 700593"/>
                  <a:gd name="connsiteX1813" fmla="*/ 78396 w 705883"/>
                  <a:gd name="connsiteY1813" fmla="*/ 214091 h 700593"/>
                  <a:gd name="connsiteX1814" fmla="*/ 78754 w 705883"/>
                  <a:gd name="connsiteY1814" fmla="*/ 213834 h 700593"/>
                  <a:gd name="connsiteX1815" fmla="*/ 78781 w 705883"/>
                  <a:gd name="connsiteY1815" fmla="*/ 213814 h 700593"/>
                  <a:gd name="connsiteX1816" fmla="*/ 78889 w 705883"/>
                  <a:gd name="connsiteY1816" fmla="*/ 213740 h 700593"/>
                  <a:gd name="connsiteX1817" fmla="*/ 78876 w 705883"/>
                  <a:gd name="connsiteY1817" fmla="*/ 213645 h 700593"/>
                  <a:gd name="connsiteX1818" fmla="*/ 78876 w 705883"/>
                  <a:gd name="connsiteY1818" fmla="*/ 213564 h 700593"/>
                  <a:gd name="connsiteX1819" fmla="*/ 78842 w 705883"/>
                  <a:gd name="connsiteY1819" fmla="*/ 213050 h 700593"/>
                  <a:gd name="connsiteX1820" fmla="*/ 78768 w 705883"/>
                  <a:gd name="connsiteY1820" fmla="*/ 211840 h 700593"/>
                  <a:gd name="connsiteX1821" fmla="*/ 78592 w 705883"/>
                  <a:gd name="connsiteY1821" fmla="*/ 206998 h 700593"/>
                  <a:gd name="connsiteX1822" fmla="*/ 78633 w 705883"/>
                  <a:gd name="connsiteY1822" fmla="*/ 202156 h 700593"/>
                  <a:gd name="connsiteX1823" fmla="*/ 78693 w 705883"/>
                  <a:gd name="connsiteY1823" fmla="*/ 199735 h 700593"/>
                  <a:gd name="connsiteX1824" fmla="*/ 78842 w 705883"/>
                  <a:gd name="connsiteY1824" fmla="*/ 197315 h 700593"/>
                  <a:gd name="connsiteX1825" fmla="*/ 82754 w 705883"/>
                  <a:gd name="connsiteY1825" fmla="*/ 173410 h 700593"/>
                  <a:gd name="connsiteX1826" fmla="*/ 91354 w 705883"/>
                  <a:gd name="connsiteY1826" fmla="*/ 150812 h 700593"/>
                  <a:gd name="connsiteX1827" fmla="*/ 104102 w 705883"/>
                  <a:gd name="connsiteY1827" fmla="*/ 130417 h 700593"/>
                  <a:gd name="connsiteX1828" fmla="*/ 120356 w 705883"/>
                  <a:gd name="connsiteY1828" fmla="*/ 112869 h 700593"/>
                  <a:gd name="connsiteX1829" fmla="*/ 142852 w 705883"/>
                  <a:gd name="connsiteY1829" fmla="*/ 96653 h 700593"/>
                  <a:gd name="connsiteX1830" fmla="*/ 155202 w 705883"/>
                  <a:gd name="connsiteY1830" fmla="*/ 90392 h 700593"/>
                  <a:gd name="connsiteX1831" fmla="*/ 158383 w 705883"/>
                  <a:gd name="connsiteY1831" fmla="*/ 89033 h 700593"/>
                  <a:gd name="connsiteX1832" fmla="*/ 159180 w 705883"/>
                  <a:gd name="connsiteY1832" fmla="*/ 88695 h 700593"/>
                  <a:gd name="connsiteX1833" fmla="*/ 159951 w 705883"/>
                  <a:gd name="connsiteY1833" fmla="*/ 88397 h 700593"/>
                  <a:gd name="connsiteX1834" fmla="*/ 161484 w 705883"/>
                  <a:gd name="connsiteY1834" fmla="*/ 87809 h 700593"/>
                  <a:gd name="connsiteX1835" fmla="*/ 163903 w 705883"/>
                  <a:gd name="connsiteY1835" fmla="*/ 86889 h 700593"/>
                  <a:gd name="connsiteX1836" fmla="*/ 164666 w 705883"/>
                  <a:gd name="connsiteY1836" fmla="*/ 84996 h 700593"/>
                  <a:gd name="connsiteX1837" fmla="*/ 172766 w 705883"/>
                  <a:gd name="connsiteY1837" fmla="*/ 67684 h 700593"/>
                  <a:gd name="connsiteX1838" fmla="*/ 185285 w 705883"/>
                  <a:gd name="connsiteY1838" fmla="*/ 48149 h 700593"/>
                  <a:gd name="connsiteX1839" fmla="*/ 201032 w 705883"/>
                  <a:gd name="connsiteY1839" fmla="*/ 30527 h 700593"/>
                  <a:gd name="connsiteX1840" fmla="*/ 220205 w 705883"/>
                  <a:gd name="connsiteY1840" fmla="*/ 15771 h 700593"/>
                  <a:gd name="connsiteX1841" fmla="*/ 242647 w 705883"/>
                  <a:gd name="connsiteY1841" fmla="*/ 5209 h 700593"/>
                  <a:gd name="connsiteX1842" fmla="*/ 254827 w 705883"/>
                  <a:gd name="connsiteY1842" fmla="*/ 1943 h 700593"/>
                  <a:gd name="connsiteX1843" fmla="*/ 257948 w 705883"/>
                  <a:gd name="connsiteY1843" fmla="*/ 1388 h 700593"/>
                  <a:gd name="connsiteX1844" fmla="*/ 259509 w 705883"/>
                  <a:gd name="connsiteY1844" fmla="*/ 1118 h 700593"/>
                  <a:gd name="connsiteX1845" fmla="*/ 261083 w 705883"/>
                  <a:gd name="connsiteY1845" fmla="*/ 915 h 700593"/>
                  <a:gd name="connsiteX1846" fmla="*/ 264231 w 705883"/>
                  <a:gd name="connsiteY1846" fmla="*/ 523 h 700593"/>
                  <a:gd name="connsiteX1847" fmla="*/ 267393 w 705883"/>
                  <a:gd name="connsiteY1847" fmla="*/ 273 h 700593"/>
                  <a:gd name="connsiteX1848" fmla="*/ 273723 w 705883"/>
                  <a:gd name="connsiteY1848" fmla="*/ 16 h 700593"/>
                  <a:gd name="connsiteX1849" fmla="*/ 275243 w 705883"/>
                  <a:gd name="connsiteY1849" fmla="*/ 16 h 700593"/>
                  <a:gd name="connsiteX1850" fmla="*/ 276716 w 705883"/>
                  <a:gd name="connsiteY1850" fmla="*/ 50 h 700593"/>
                  <a:gd name="connsiteX1851" fmla="*/ 279668 w 705883"/>
                  <a:gd name="connsiteY1851" fmla="*/ 124 h 700593"/>
                  <a:gd name="connsiteX1852" fmla="*/ 281141 w 705883"/>
                  <a:gd name="connsiteY1852" fmla="*/ 165 h 700593"/>
                  <a:gd name="connsiteX1853" fmla="*/ 282627 w 705883"/>
                  <a:gd name="connsiteY1853" fmla="*/ 266 h 700593"/>
                  <a:gd name="connsiteX1854" fmla="*/ 285599 w 705883"/>
                  <a:gd name="connsiteY1854" fmla="*/ 489 h 700593"/>
                  <a:gd name="connsiteX1855" fmla="*/ 288572 w 705883"/>
                  <a:gd name="connsiteY1855" fmla="*/ 746 h 700593"/>
                  <a:gd name="connsiteX1856" fmla="*/ 291558 w 705883"/>
                  <a:gd name="connsiteY1856" fmla="*/ 1125 h 700593"/>
                  <a:gd name="connsiteX1857" fmla="*/ 315318 w 705883"/>
                  <a:gd name="connsiteY1857" fmla="*/ 6751 h 700593"/>
                  <a:gd name="connsiteX1858" fmla="*/ 337672 w 705883"/>
                  <a:gd name="connsiteY1858" fmla="*/ 17875 h 700593"/>
                  <a:gd name="connsiteX1859" fmla="*/ 349623 w 705883"/>
                  <a:gd name="connsiteY1859" fmla="*/ 27024 h 700593"/>
                  <a:gd name="connsiteX1860" fmla="*/ 351029 w 705883"/>
                  <a:gd name="connsiteY1860" fmla="*/ 28261 h 700593"/>
                  <a:gd name="connsiteX1861" fmla="*/ 352366 w 705883"/>
                  <a:gd name="connsiteY1861" fmla="*/ 29559 h 700593"/>
                  <a:gd name="connsiteX1862" fmla="*/ 352697 w 705883"/>
                  <a:gd name="connsiteY1862" fmla="*/ 29884 h 700593"/>
                  <a:gd name="connsiteX1863" fmla="*/ 352846 w 705883"/>
                  <a:gd name="connsiteY1863" fmla="*/ 30026 h 700593"/>
                  <a:gd name="connsiteX1864" fmla="*/ 352859 w 705883"/>
                  <a:gd name="connsiteY1864" fmla="*/ 30040 h 700593"/>
                  <a:gd name="connsiteX1865" fmla="*/ 352913 w 705883"/>
                  <a:gd name="connsiteY1865" fmla="*/ 30094 h 700593"/>
                  <a:gd name="connsiteX1866" fmla="*/ 352940 w 705883"/>
                  <a:gd name="connsiteY1866" fmla="*/ 30141 h 700593"/>
                  <a:gd name="connsiteX1867" fmla="*/ 352954 w 705883"/>
                  <a:gd name="connsiteY1867" fmla="*/ 30121 h 700593"/>
                  <a:gd name="connsiteX1868" fmla="*/ 353014 w 705883"/>
                  <a:gd name="connsiteY1868" fmla="*/ 30046 h 700593"/>
                  <a:gd name="connsiteX1869" fmla="*/ 353035 w 705883"/>
                  <a:gd name="connsiteY1869" fmla="*/ 30033 h 700593"/>
                  <a:gd name="connsiteX1870" fmla="*/ 353102 w 705883"/>
                  <a:gd name="connsiteY1870" fmla="*/ 29972 h 700593"/>
                  <a:gd name="connsiteX1871" fmla="*/ 353494 w 705883"/>
                  <a:gd name="connsiteY1871" fmla="*/ 29593 h 700593"/>
                  <a:gd name="connsiteX1872" fmla="*/ 355055 w 705883"/>
                  <a:gd name="connsiteY1872" fmla="*/ 28079 h 700593"/>
                  <a:gd name="connsiteX1873" fmla="*/ 358372 w 705883"/>
                  <a:gd name="connsiteY1873" fmla="*/ 25232 h 700593"/>
                  <a:gd name="connsiteX1874" fmla="*/ 365290 w 705883"/>
                  <a:gd name="connsiteY1874" fmla="*/ 19863 h 700593"/>
                  <a:gd name="connsiteX1875" fmla="*/ 368938 w 705883"/>
                  <a:gd name="connsiteY1875" fmla="*/ 17421 h 700593"/>
                  <a:gd name="connsiteX1876" fmla="*/ 372660 w 705883"/>
                  <a:gd name="connsiteY1876" fmla="*/ 15089 h 700593"/>
                  <a:gd name="connsiteX1877" fmla="*/ 395487 w 705883"/>
                  <a:gd name="connsiteY1877" fmla="*/ 5162 h 700593"/>
                  <a:gd name="connsiteX1878" fmla="*/ 419315 w 705883"/>
                  <a:gd name="connsiteY1878" fmla="*/ 564 h 700593"/>
                  <a:gd name="connsiteX1879" fmla="*/ 425253 w 705883"/>
                  <a:gd name="connsiteY1879" fmla="*/ 144 h 700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Lst>
                <a:rect l="l" t="t" r="r" b="b"/>
                <a:pathLst>
                  <a:path w="705883" h="700593">
                    <a:moveTo>
                      <a:pt x="440000" y="492976"/>
                    </a:moveTo>
                    <a:lnTo>
                      <a:pt x="476602" y="531074"/>
                    </a:lnTo>
                    <a:cubicBezTo>
                      <a:pt x="483655" y="538411"/>
                      <a:pt x="487540" y="548060"/>
                      <a:pt x="487540" y="558244"/>
                    </a:cubicBezTo>
                    <a:lnTo>
                      <a:pt x="487540" y="593752"/>
                    </a:lnTo>
                    <a:lnTo>
                      <a:pt x="487533" y="593752"/>
                    </a:lnTo>
                    <a:cubicBezTo>
                      <a:pt x="496356" y="596612"/>
                      <a:pt x="502753" y="604910"/>
                      <a:pt x="502753" y="614681"/>
                    </a:cubicBezTo>
                    <a:cubicBezTo>
                      <a:pt x="502753" y="626812"/>
                      <a:pt x="492897" y="636678"/>
                      <a:pt x="480777" y="636678"/>
                    </a:cubicBezTo>
                    <a:cubicBezTo>
                      <a:pt x="468657" y="636678"/>
                      <a:pt x="458801" y="626812"/>
                      <a:pt x="458801" y="614681"/>
                    </a:cubicBezTo>
                    <a:cubicBezTo>
                      <a:pt x="458801" y="604910"/>
                      <a:pt x="465199" y="596612"/>
                      <a:pt x="474022" y="593752"/>
                    </a:cubicBezTo>
                    <a:lnTo>
                      <a:pt x="474022" y="558244"/>
                    </a:lnTo>
                    <a:cubicBezTo>
                      <a:pt x="474022" y="551577"/>
                      <a:pt x="471481" y="545254"/>
                      <a:pt x="466860" y="540446"/>
                    </a:cubicBezTo>
                    <a:lnTo>
                      <a:pt x="430258" y="502348"/>
                    </a:lnTo>
                    <a:close/>
                    <a:moveTo>
                      <a:pt x="266325" y="492976"/>
                    </a:moveTo>
                    <a:lnTo>
                      <a:pt x="276067" y="502348"/>
                    </a:lnTo>
                    <a:lnTo>
                      <a:pt x="240958" y="538891"/>
                    </a:lnTo>
                    <a:cubicBezTo>
                      <a:pt x="235378" y="544700"/>
                      <a:pt x="232303" y="552341"/>
                      <a:pt x="232303" y="560401"/>
                    </a:cubicBezTo>
                    <a:lnTo>
                      <a:pt x="232303" y="593752"/>
                    </a:lnTo>
                    <a:cubicBezTo>
                      <a:pt x="241126" y="596612"/>
                      <a:pt x="247524" y="604910"/>
                      <a:pt x="247524" y="614681"/>
                    </a:cubicBezTo>
                    <a:cubicBezTo>
                      <a:pt x="247524" y="626812"/>
                      <a:pt x="237668" y="636678"/>
                      <a:pt x="225548" y="636678"/>
                    </a:cubicBezTo>
                    <a:cubicBezTo>
                      <a:pt x="213428" y="636678"/>
                      <a:pt x="203572" y="626812"/>
                      <a:pt x="203572" y="614681"/>
                    </a:cubicBezTo>
                    <a:cubicBezTo>
                      <a:pt x="203572" y="604910"/>
                      <a:pt x="209969" y="596612"/>
                      <a:pt x="218792" y="593752"/>
                    </a:cubicBezTo>
                    <a:lnTo>
                      <a:pt x="218792" y="560401"/>
                    </a:lnTo>
                    <a:cubicBezTo>
                      <a:pt x="218792" y="548831"/>
                      <a:pt x="223210" y="537863"/>
                      <a:pt x="231223" y="529519"/>
                    </a:cubicBezTo>
                    <a:lnTo>
                      <a:pt x="231216" y="529519"/>
                    </a:lnTo>
                    <a:close/>
                    <a:moveTo>
                      <a:pt x="191473" y="367078"/>
                    </a:moveTo>
                    <a:lnTo>
                      <a:pt x="204984" y="367078"/>
                    </a:lnTo>
                    <a:lnTo>
                      <a:pt x="204984" y="442192"/>
                    </a:lnTo>
                    <a:cubicBezTo>
                      <a:pt x="204984" y="445735"/>
                      <a:pt x="207862" y="448623"/>
                      <a:pt x="211408" y="448623"/>
                    </a:cubicBezTo>
                    <a:lnTo>
                      <a:pt x="257881" y="448623"/>
                    </a:lnTo>
                    <a:lnTo>
                      <a:pt x="257881" y="462147"/>
                    </a:lnTo>
                    <a:lnTo>
                      <a:pt x="211408" y="462147"/>
                    </a:lnTo>
                    <a:cubicBezTo>
                      <a:pt x="200417" y="462147"/>
                      <a:pt x="191473" y="453194"/>
                      <a:pt x="191473" y="442192"/>
                    </a:cubicBezTo>
                    <a:lnTo>
                      <a:pt x="191473" y="422879"/>
                    </a:lnTo>
                    <a:lnTo>
                      <a:pt x="148182" y="422879"/>
                    </a:lnTo>
                    <a:cubicBezTo>
                      <a:pt x="146081" y="422879"/>
                      <a:pt x="144041" y="423758"/>
                      <a:pt x="142595" y="425293"/>
                    </a:cubicBezTo>
                    <a:lnTo>
                      <a:pt x="125220" y="443720"/>
                    </a:lnTo>
                    <a:cubicBezTo>
                      <a:pt x="123024" y="446046"/>
                      <a:pt x="121815" y="449089"/>
                      <a:pt x="121815" y="452288"/>
                    </a:cubicBezTo>
                    <a:lnTo>
                      <a:pt x="121815" y="461984"/>
                    </a:lnTo>
                    <a:cubicBezTo>
                      <a:pt x="130638" y="464845"/>
                      <a:pt x="137035" y="473142"/>
                      <a:pt x="137035" y="482913"/>
                    </a:cubicBezTo>
                    <a:cubicBezTo>
                      <a:pt x="137035" y="495044"/>
                      <a:pt x="127179" y="504910"/>
                      <a:pt x="115059" y="504910"/>
                    </a:cubicBezTo>
                    <a:cubicBezTo>
                      <a:pt x="102939" y="504910"/>
                      <a:pt x="93083" y="495044"/>
                      <a:pt x="93083" y="482913"/>
                    </a:cubicBezTo>
                    <a:cubicBezTo>
                      <a:pt x="93083" y="473142"/>
                      <a:pt x="99480" y="464845"/>
                      <a:pt x="108303" y="461984"/>
                    </a:cubicBezTo>
                    <a:lnTo>
                      <a:pt x="108303" y="452288"/>
                    </a:lnTo>
                    <a:cubicBezTo>
                      <a:pt x="108303" y="445620"/>
                      <a:pt x="110817" y="439284"/>
                      <a:pt x="115390" y="434436"/>
                    </a:cubicBezTo>
                    <a:lnTo>
                      <a:pt x="132765" y="416009"/>
                    </a:lnTo>
                    <a:cubicBezTo>
                      <a:pt x="136751" y="411782"/>
                      <a:pt x="142372" y="409355"/>
                      <a:pt x="148182" y="409355"/>
                    </a:cubicBezTo>
                    <a:lnTo>
                      <a:pt x="191473" y="409355"/>
                    </a:lnTo>
                    <a:close/>
                    <a:moveTo>
                      <a:pt x="503855" y="367071"/>
                    </a:moveTo>
                    <a:lnTo>
                      <a:pt x="517366" y="367071"/>
                    </a:lnTo>
                    <a:lnTo>
                      <a:pt x="517366" y="409348"/>
                    </a:lnTo>
                    <a:lnTo>
                      <a:pt x="557603" y="409348"/>
                    </a:lnTo>
                    <a:cubicBezTo>
                      <a:pt x="563879" y="409348"/>
                      <a:pt x="569946" y="411965"/>
                      <a:pt x="574256" y="416536"/>
                    </a:cubicBezTo>
                    <a:lnTo>
                      <a:pt x="591402" y="434719"/>
                    </a:lnTo>
                    <a:cubicBezTo>
                      <a:pt x="595799" y="439378"/>
                      <a:pt x="598218" y="445478"/>
                      <a:pt x="598218" y="451882"/>
                    </a:cubicBezTo>
                    <a:lnTo>
                      <a:pt x="598218" y="461977"/>
                    </a:lnTo>
                    <a:cubicBezTo>
                      <a:pt x="607041" y="464838"/>
                      <a:pt x="613439" y="473135"/>
                      <a:pt x="613439" y="482906"/>
                    </a:cubicBezTo>
                    <a:cubicBezTo>
                      <a:pt x="613439" y="495037"/>
                      <a:pt x="603582" y="504903"/>
                      <a:pt x="591462" y="504903"/>
                    </a:cubicBezTo>
                    <a:cubicBezTo>
                      <a:pt x="579343" y="504903"/>
                      <a:pt x="569486" y="495037"/>
                      <a:pt x="569486" y="482906"/>
                    </a:cubicBezTo>
                    <a:cubicBezTo>
                      <a:pt x="569486" y="473135"/>
                      <a:pt x="575884" y="464838"/>
                      <a:pt x="584707" y="461977"/>
                    </a:cubicBezTo>
                    <a:lnTo>
                      <a:pt x="584707" y="451882"/>
                    </a:lnTo>
                    <a:cubicBezTo>
                      <a:pt x="584707" y="448940"/>
                      <a:pt x="583599" y="446140"/>
                      <a:pt x="581579" y="444004"/>
                    </a:cubicBezTo>
                    <a:lnTo>
                      <a:pt x="564433" y="425820"/>
                    </a:lnTo>
                    <a:cubicBezTo>
                      <a:pt x="562663" y="423947"/>
                      <a:pt x="560177" y="422872"/>
                      <a:pt x="557603" y="422872"/>
                    </a:cubicBezTo>
                    <a:lnTo>
                      <a:pt x="517366" y="422872"/>
                    </a:lnTo>
                    <a:lnTo>
                      <a:pt x="517366" y="442185"/>
                    </a:lnTo>
                    <a:cubicBezTo>
                      <a:pt x="517366" y="453187"/>
                      <a:pt x="508422" y="462140"/>
                      <a:pt x="497430" y="462140"/>
                    </a:cubicBezTo>
                    <a:lnTo>
                      <a:pt x="450958" y="462140"/>
                    </a:lnTo>
                    <a:lnTo>
                      <a:pt x="450958" y="448616"/>
                    </a:lnTo>
                    <a:lnTo>
                      <a:pt x="497430" y="448616"/>
                    </a:lnTo>
                    <a:cubicBezTo>
                      <a:pt x="500970" y="448616"/>
                      <a:pt x="503855" y="445735"/>
                      <a:pt x="503855" y="442185"/>
                    </a:cubicBezTo>
                    <a:close/>
                    <a:moveTo>
                      <a:pt x="356541" y="354690"/>
                    </a:moveTo>
                    <a:cubicBezTo>
                      <a:pt x="363668" y="354690"/>
                      <a:pt x="369464" y="360492"/>
                      <a:pt x="369464" y="367626"/>
                    </a:cubicBezTo>
                    <a:cubicBezTo>
                      <a:pt x="369464" y="374760"/>
                      <a:pt x="363668" y="380562"/>
                      <a:pt x="356541" y="380562"/>
                    </a:cubicBezTo>
                    <a:cubicBezTo>
                      <a:pt x="349414" y="380562"/>
                      <a:pt x="343617" y="374760"/>
                      <a:pt x="343617" y="367626"/>
                    </a:cubicBezTo>
                    <a:cubicBezTo>
                      <a:pt x="343617" y="360492"/>
                      <a:pt x="349414" y="354690"/>
                      <a:pt x="356541" y="354690"/>
                    </a:cubicBezTo>
                    <a:close/>
                    <a:moveTo>
                      <a:pt x="300841" y="354690"/>
                    </a:moveTo>
                    <a:cubicBezTo>
                      <a:pt x="307968" y="354690"/>
                      <a:pt x="313764" y="360492"/>
                      <a:pt x="313764" y="367626"/>
                    </a:cubicBezTo>
                    <a:cubicBezTo>
                      <a:pt x="313764" y="374760"/>
                      <a:pt x="307968" y="380562"/>
                      <a:pt x="300841" y="380562"/>
                    </a:cubicBezTo>
                    <a:cubicBezTo>
                      <a:pt x="293714" y="380562"/>
                      <a:pt x="287917" y="374760"/>
                      <a:pt x="287917" y="367626"/>
                    </a:cubicBezTo>
                    <a:cubicBezTo>
                      <a:pt x="287917" y="360492"/>
                      <a:pt x="293714" y="354690"/>
                      <a:pt x="300841" y="354690"/>
                    </a:cubicBezTo>
                    <a:close/>
                    <a:moveTo>
                      <a:pt x="337686" y="296354"/>
                    </a:moveTo>
                    <a:cubicBezTo>
                      <a:pt x="337220" y="296354"/>
                      <a:pt x="336834" y="296732"/>
                      <a:pt x="336834" y="297206"/>
                    </a:cubicBezTo>
                    <a:lnTo>
                      <a:pt x="336834" y="332984"/>
                    </a:lnTo>
                    <a:cubicBezTo>
                      <a:pt x="336834" y="333451"/>
                      <a:pt x="337213" y="333836"/>
                      <a:pt x="337686" y="333836"/>
                    </a:cubicBezTo>
                    <a:lnTo>
                      <a:pt x="374869" y="333836"/>
                    </a:lnTo>
                    <a:cubicBezTo>
                      <a:pt x="375335" y="333836"/>
                      <a:pt x="375720" y="333457"/>
                      <a:pt x="375720" y="332984"/>
                    </a:cubicBezTo>
                    <a:lnTo>
                      <a:pt x="375720" y="297206"/>
                    </a:lnTo>
                    <a:cubicBezTo>
                      <a:pt x="375720" y="296739"/>
                      <a:pt x="375342" y="296354"/>
                      <a:pt x="374869" y="296354"/>
                    </a:cubicBezTo>
                    <a:close/>
                    <a:moveTo>
                      <a:pt x="530209" y="263137"/>
                    </a:moveTo>
                    <a:lnTo>
                      <a:pt x="575283" y="263137"/>
                    </a:lnTo>
                    <a:cubicBezTo>
                      <a:pt x="584133" y="263137"/>
                      <a:pt x="591341" y="270345"/>
                      <a:pt x="591341" y="279211"/>
                    </a:cubicBezTo>
                    <a:lnTo>
                      <a:pt x="591341" y="311993"/>
                    </a:lnTo>
                    <a:cubicBezTo>
                      <a:pt x="600164" y="314854"/>
                      <a:pt x="606562" y="323151"/>
                      <a:pt x="606562" y="332922"/>
                    </a:cubicBezTo>
                    <a:cubicBezTo>
                      <a:pt x="606562" y="345053"/>
                      <a:pt x="596705" y="354919"/>
                      <a:pt x="584585" y="354919"/>
                    </a:cubicBezTo>
                    <a:cubicBezTo>
                      <a:pt x="572466" y="354919"/>
                      <a:pt x="562609" y="345053"/>
                      <a:pt x="562609" y="332922"/>
                    </a:cubicBezTo>
                    <a:cubicBezTo>
                      <a:pt x="562609" y="323151"/>
                      <a:pt x="569007" y="314854"/>
                      <a:pt x="577830" y="311993"/>
                    </a:cubicBezTo>
                    <a:lnTo>
                      <a:pt x="577830" y="279211"/>
                    </a:lnTo>
                    <a:cubicBezTo>
                      <a:pt x="577830" y="277804"/>
                      <a:pt x="576688" y="276661"/>
                      <a:pt x="575283" y="276661"/>
                    </a:cubicBezTo>
                    <a:lnTo>
                      <a:pt x="530209" y="276661"/>
                    </a:lnTo>
                    <a:cubicBezTo>
                      <a:pt x="529486" y="276661"/>
                      <a:pt x="528790" y="276966"/>
                      <a:pt x="528311" y="277506"/>
                    </a:cubicBezTo>
                    <a:lnTo>
                      <a:pt x="488243" y="322204"/>
                    </a:lnTo>
                    <a:lnTo>
                      <a:pt x="478190" y="313170"/>
                    </a:lnTo>
                    <a:lnTo>
                      <a:pt x="518258" y="268472"/>
                    </a:lnTo>
                    <a:lnTo>
                      <a:pt x="518258" y="268479"/>
                    </a:lnTo>
                    <a:cubicBezTo>
                      <a:pt x="521298" y="265085"/>
                      <a:pt x="525655" y="263137"/>
                      <a:pt x="530209" y="263137"/>
                    </a:cubicBezTo>
                    <a:close/>
                    <a:moveTo>
                      <a:pt x="135806" y="263124"/>
                    </a:moveTo>
                    <a:lnTo>
                      <a:pt x="165551" y="263124"/>
                    </a:lnTo>
                    <a:cubicBezTo>
                      <a:pt x="172570" y="263124"/>
                      <a:pt x="179292" y="266126"/>
                      <a:pt x="183980" y="271360"/>
                    </a:cubicBezTo>
                    <a:lnTo>
                      <a:pt x="221454" y="313164"/>
                    </a:lnTo>
                    <a:lnTo>
                      <a:pt x="211395" y="322198"/>
                    </a:lnTo>
                    <a:lnTo>
                      <a:pt x="173921" y="280395"/>
                    </a:lnTo>
                    <a:cubicBezTo>
                      <a:pt x="171786" y="278021"/>
                      <a:pt x="168733" y="276655"/>
                      <a:pt x="165544" y="276655"/>
                    </a:cubicBezTo>
                    <a:lnTo>
                      <a:pt x="135799" y="276655"/>
                    </a:lnTo>
                    <a:cubicBezTo>
                      <a:pt x="128084" y="276655"/>
                      <a:pt x="121808" y="282937"/>
                      <a:pt x="121808" y="290659"/>
                    </a:cubicBezTo>
                    <a:lnTo>
                      <a:pt x="121808" y="311987"/>
                    </a:lnTo>
                    <a:cubicBezTo>
                      <a:pt x="130631" y="314847"/>
                      <a:pt x="137028" y="323145"/>
                      <a:pt x="137028" y="332916"/>
                    </a:cubicBezTo>
                    <a:cubicBezTo>
                      <a:pt x="137028" y="345047"/>
                      <a:pt x="127172" y="354913"/>
                      <a:pt x="115052" y="354913"/>
                    </a:cubicBezTo>
                    <a:lnTo>
                      <a:pt x="115059" y="354906"/>
                    </a:lnTo>
                    <a:cubicBezTo>
                      <a:pt x="102939" y="354906"/>
                      <a:pt x="93083" y="345041"/>
                      <a:pt x="93083" y="332909"/>
                    </a:cubicBezTo>
                    <a:cubicBezTo>
                      <a:pt x="93083" y="323138"/>
                      <a:pt x="99480" y="314841"/>
                      <a:pt x="108303" y="311981"/>
                    </a:cubicBezTo>
                    <a:lnTo>
                      <a:pt x="108303" y="290653"/>
                    </a:lnTo>
                    <a:cubicBezTo>
                      <a:pt x="108303" y="275472"/>
                      <a:pt x="120639" y="263124"/>
                      <a:pt x="135806" y="263124"/>
                    </a:cubicBezTo>
                    <a:close/>
                    <a:moveTo>
                      <a:pt x="300847" y="243771"/>
                    </a:moveTo>
                    <a:cubicBezTo>
                      <a:pt x="307974" y="243771"/>
                      <a:pt x="313770" y="249573"/>
                      <a:pt x="313770" y="256707"/>
                    </a:cubicBezTo>
                    <a:cubicBezTo>
                      <a:pt x="313770" y="261359"/>
                      <a:pt x="311298" y="265437"/>
                      <a:pt x="307603" y="267716"/>
                    </a:cubicBezTo>
                    <a:lnTo>
                      <a:pt x="307603" y="300174"/>
                    </a:lnTo>
                    <a:cubicBezTo>
                      <a:pt x="307603" y="306104"/>
                      <a:pt x="312420" y="310926"/>
                      <a:pt x="318344" y="310926"/>
                    </a:cubicBezTo>
                    <a:lnTo>
                      <a:pt x="323323" y="310926"/>
                    </a:lnTo>
                    <a:lnTo>
                      <a:pt x="323323" y="297206"/>
                    </a:lnTo>
                    <a:cubicBezTo>
                      <a:pt x="323323" y="289280"/>
                      <a:pt x="329768" y="282829"/>
                      <a:pt x="337686" y="282829"/>
                    </a:cubicBezTo>
                    <a:lnTo>
                      <a:pt x="374869" y="282829"/>
                    </a:lnTo>
                    <a:cubicBezTo>
                      <a:pt x="382787" y="282829"/>
                      <a:pt x="389232" y="289280"/>
                      <a:pt x="389232" y="297206"/>
                    </a:cubicBezTo>
                    <a:lnTo>
                      <a:pt x="389232" y="332984"/>
                    </a:lnTo>
                    <a:cubicBezTo>
                      <a:pt x="389232" y="340909"/>
                      <a:pt x="382787" y="347360"/>
                      <a:pt x="374869" y="347360"/>
                    </a:cubicBezTo>
                    <a:lnTo>
                      <a:pt x="337686" y="347360"/>
                    </a:lnTo>
                    <a:cubicBezTo>
                      <a:pt x="329768" y="347360"/>
                      <a:pt x="323323" y="340909"/>
                      <a:pt x="323323" y="332984"/>
                    </a:cubicBezTo>
                    <a:lnTo>
                      <a:pt x="323323" y="324450"/>
                    </a:lnTo>
                    <a:lnTo>
                      <a:pt x="318344" y="324450"/>
                    </a:lnTo>
                    <a:cubicBezTo>
                      <a:pt x="304975" y="324450"/>
                      <a:pt x="294091" y="313563"/>
                      <a:pt x="294091" y="300174"/>
                    </a:cubicBezTo>
                    <a:lnTo>
                      <a:pt x="294091" y="267716"/>
                    </a:lnTo>
                    <a:cubicBezTo>
                      <a:pt x="290396" y="265437"/>
                      <a:pt x="287923" y="261359"/>
                      <a:pt x="287923" y="256707"/>
                    </a:cubicBezTo>
                    <a:cubicBezTo>
                      <a:pt x="287923" y="249573"/>
                      <a:pt x="293720" y="243771"/>
                      <a:pt x="300847" y="243771"/>
                    </a:cubicBezTo>
                    <a:close/>
                    <a:moveTo>
                      <a:pt x="375362" y="243764"/>
                    </a:moveTo>
                    <a:cubicBezTo>
                      <a:pt x="380010" y="243764"/>
                      <a:pt x="384084" y="246239"/>
                      <a:pt x="386360" y="249938"/>
                    </a:cubicBezTo>
                    <a:lnTo>
                      <a:pt x="391805" y="249938"/>
                    </a:lnTo>
                    <a:cubicBezTo>
                      <a:pt x="406729" y="249938"/>
                      <a:pt x="418869" y="262089"/>
                      <a:pt x="418869" y="277027"/>
                    </a:cubicBezTo>
                    <a:lnTo>
                      <a:pt x="418869" y="356617"/>
                    </a:lnTo>
                    <a:cubicBezTo>
                      <a:pt x="422564" y="358896"/>
                      <a:pt x="425037" y="362974"/>
                      <a:pt x="425037" y="367626"/>
                    </a:cubicBezTo>
                    <a:cubicBezTo>
                      <a:pt x="425037" y="374760"/>
                      <a:pt x="419240" y="380562"/>
                      <a:pt x="412113" y="380562"/>
                    </a:cubicBezTo>
                    <a:cubicBezTo>
                      <a:pt x="404986" y="380562"/>
                      <a:pt x="399189" y="374760"/>
                      <a:pt x="399189" y="367626"/>
                    </a:cubicBezTo>
                    <a:cubicBezTo>
                      <a:pt x="399189" y="362974"/>
                      <a:pt x="401662" y="358896"/>
                      <a:pt x="405357" y="356617"/>
                    </a:cubicBezTo>
                    <a:lnTo>
                      <a:pt x="405357" y="277027"/>
                    </a:lnTo>
                    <a:cubicBezTo>
                      <a:pt x="405357" y="269548"/>
                      <a:pt x="399277" y="263462"/>
                      <a:pt x="391805" y="263462"/>
                    </a:cubicBezTo>
                    <a:lnTo>
                      <a:pt x="386360" y="263462"/>
                    </a:lnTo>
                    <a:cubicBezTo>
                      <a:pt x="384084" y="267161"/>
                      <a:pt x="380010" y="269636"/>
                      <a:pt x="375362" y="269636"/>
                    </a:cubicBezTo>
                    <a:cubicBezTo>
                      <a:pt x="368235" y="269636"/>
                      <a:pt x="362438" y="263834"/>
                      <a:pt x="362438" y="256700"/>
                    </a:cubicBezTo>
                    <a:cubicBezTo>
                      <a:pt x="362438" y="249566"/>
                      <a:pt x="368235" y="243764"/>
                      <a:pt x="375362" y="243764"/>
                    </a:cubicBezTo>
                    <a:close/>
                    <a:moveTo>
                      <a:pt x="279229" y="226344"/>
                    </a:moveTo>
                    <a:cubicBezTo>
                      <a:pt x="272912" y="226344"/>
                      <a:pt x="267771" y="231490"/>
                      <a:pt x="267771" y="237813"/>
                    </a:cubicBezTo>
                    <a:lnTo>
                      <a:pt x="267771" y="385417"/>
                    </a:lnTo>
                    <a:cubicBezTo>
                      <a:pt x="267771" y="391739"/>
                      <a:pt x="272912" y="396885"/>
                      <a:pt x="279229" y="396885"/>
                    </a:cubicBezTo>
                    <a:lnTo>
                      <a:pt x="426692" y="396885"/>
                    </a:lnTo>
                    <a:cubicBezTo>
                      <a:pt x="433008" y="396885"/>
                      <a:pt x="438149" y="391739"/>
                      <a:pt x="438149" y="385417"/>
                    </a:cubicBezTo>
                    <a:lnTo>
                      <a:pt x="438149" y="237813"/>
                    </a:lnTo>
                    <a:cubicBezTo>
                      <a:pt x="438149" y="231490"/>
                      <a:pt x="433008" y="226344"/>
                      <a:pt x="426692" y="226344"/>
                    </a:cubicBezTo>
                    <a:close/>
                    <a:moveTo>
                      <a:pt x="173586" y="201378"/>
                    </a:moveTo>
                    <a:lnTo>
                      <a:pt x="173590" y="201379"/>
                    </a:lnTo>
                    <a:lnTo>
                      <a:pt x="173583" y="201379"/>
                    </a:lnTo>
                    <a:close/>
                    <a:moveTo>
                      <a:pt x="353541" y="130437"/>
                    </a:moveTo>
                    <a:cubicBezTo>
                      <a:pt x="365661" y="130437"/>
                      <a:pt x="375518" y="140303"/>
                      <a:pt x="375518" y="152434"/>
                    </a:cubicBezTo>
                    <a:cubicBezTo>
                      <a:pt x="375518" y="162415"/>
                      <a:pt x="368836" y="170861"/>
                      <a:pt x="359716" y="173539"/>
                    </a:cubicBezTo>
                    <a:lnTo>
                      <a:pt x="359716" y="212820"/>
                    </a:lnTo>
                    <a:lnTo>
                      <a:pt x="426692" y="212820"/>
                    </a:lnTo>
                    <a:cubicBezTo>
                      <a:pt x="440460" y="212820"/>
                      <a:pt x="451661" y="224031"/>
                      <a:pt x="451661" y="237813"/>
                    </a:cubicBezTo>
                    <a:lnTo>
                      <a:pt x="451661" y="385417"/>
                    </a:lnTo>
                    <a:lnTo>
                      <a:pt x="451668" y="385417"/>
                    </a:lnTo>
                    <a:cubicBezTo>
                      <a:pt x="451668" y="399198"/>
                      <a:pt x="440467" y="410410"/>
                      <a:pt x="426699" y="410410"/>
                    </a:cubicBezTo>
                    <a:lnTo>
                      <a:pt x="359723" y="410410"/>
                    </a:lnTo>
                    <a:lnTo>
                      <a:pt x="359723" y="487396"/>
                    </a:lnTo>
                    <a:cubicBezTo>
                      <a:pt x="368559" y="490243"/>
                      <a:pt x="374971" y="498554"/>
                      <a:pt x="374971" y="508332"/>
                    </a:cubicBezTo>
                    <a:cubicBezTo>
                      <a:pt x="374971" y="520463"/>
                      <a:pt x="365114" y="530329"/>
                      <a:pt x="352994" y="530329"/>
                    </a:cubicBezTo>
                    <a:cubicBezTo>
                      <a:pt x="340875" y="530329"/>
                      <a:pt x="331018" y="520463"/>
                      <a:pt x="331018" y="508332"/>
                    </a:cubicBezTo>
                    <a:cubicBezTo>
                      <a:pt x="331018" y="498575"/>
                      <a:pt x="337402" y="490284"/>
                      <a:pt x="346205" y="487417"/>
                    </a:cubicBezTo>
                    <a:lnTo>
                      <a:pt x="346205" y="410410"/>
                    </a:lnTo>
                    <a:lnTo>
                      <a:pt x="279229" y="410410"/>
                    </a:lnTo>
                    <a:cubicBezTo>
                      <a:pt x="265460" y="410410"/>
                      <a:pt x="254260" y="399198"/>
                      <a:pt x="254260" y="385417"/>
                    </a:cubicBezTo>
                    <a:lnTo>
                      <a:pt x="254260" y="237813"/>
                    </a:lnTo>
                    <a:cubicBezTo>
                      <a:pt x="254260" y="224031"/>
                      <a:pt x="265460" y="212820"/>
                      <a:pt x="279229" y="212820"/>
                    </a:cubicBezTo>
                    <a:lnTo>
                      <a:pt x="346205" y="212820"/>
                    </a:lnTo>
                    <a:lnTo>
                      <a:pt x="346205" y="173167"/>
                    </a:lnTo>
                    <a:cubicBezTo>
                      <a:pt x="337686" y="170137"/>
                      <a:pt x="331565" y="161989"/>
                      <a:pt x="331565" y="152434"/>
                    </a:cubicBezTo>
                    <a:cubicBezTo>
                      <a:pt x="331565" y="140303"/>
                      <a:pt x="341422" y="130437"/>
                      <a:pt x="353541" y="130437"/>
                    </a:cubicBezTo>
                    <a:close/>
                    <a:moveTo>
                      <a:pt x="458153" y="85679"/>
                    </a:moveTo>
                    <a:cubicBezTo>
                      <a:pt x="470272" y="85679"/>
                      <a:pt x="480129" y="95545"/>
                      <a:pt x="480129" y="107676"/>
                    </a:cubicBezTo>
                    <a:cubicBezTo>
                      <a:pt x="480129" y="117447"/>
                      <a:pt x="473731" y="125745"/>
                      <a:pt x="464908" y="128605"/>
                    </a:cubicBezTo>
                    <a:lnTo>
                      <a:pt x="464908" y="172559"/>
                    </a:lnTo>
                    <a:cubicBezTo>
                      <a:pt x="464908" y="176102"/>
                      <a:pt x="467786" y="178990"/>
                      <a:pt x="471333" y="178990"/>
                    </a:cubicBezTo>
                    <a:lnTo>
                      <a:pt x="508401" y="178990"/>
                    </a:lnTo>
                    <a:cubicBezTo>
                      <a:pt x="508611" y="167041"/>
                      <a:pt x="518244" y="157385"/>
                      <a:pt x="530364" y="157385"/>
                    </a:cubicBezTo>
                    <a:cubicBezTo>
                      <a:pt x="542484" y="157385"/>
                      <a:pt x="552340" y="167250"/>
                      <a:pt x="552340" y="179382"/>
                    </a:cubicBezTo>
                    <a:cubicBezTo>
                      <a:pt x="552340" y="191513"/>
                      <a:pt x="542484" y="201379"/>
                      <a:pt x="530364" y="201379"/>
                    </a:cubicBezTo>
                    <a:cubicBezTo>
                      <a:pt x="523163" y="201379"/>
                      <a:pt x="516758" y="197890"/>
                      <a:pt x="512745" y="192514"/>
                    </a:cubicBezTo>
                    <a:lnTo>
                      <a:pt x="471326" y="192514"/>
                    </a:lnTo>
                    <a:cubicBezTo>
                      <a:pt x="460335" y="192514"/>
                      <a:pt x="451390" y="183561"/>
                      <a:pt x="451390" y="172559"/>
                    </a:cubicBezTo>
                    <a:lnTo>
                      <a:pt x="451390" y="128605"/>
                    </a:lnTo>
                    <a:lnTo>
                      <a:pt x="451397" y="128605"/>
                    </a:lnTo>
                    <a:cubicBezTo>
                      <a:pt x="442574" y="125745"/>
                      <a:pt x="436176" y="117447"/>
                      <a:pt x="436176" y="107676"/>
                    </a:cubicBezTo>
                    <a:cubicBezTo>
                      <a:pt x="436176" y="95545"/>
                      <a:pt x="446033" y="85679"/>
                      <a:pt x="458153" y="85679"/>
                    </a:cubicBezTo>
                    <a:close/>
                    <a:moveTo>
                      <a:pt x="245802" y="85679"/>
                    </a:moveTo>
                    <a:cubicBezTo>
                      <a:pt x="257921" y="85679"/>
                      <a:pt x="267778" y="95545"/>
                      <a:pt x="267778" y="107676"/>
                    </a:cubicBezTo>
                    <a:cubicBezTo>
                      <a:pt x="267778" y="117278"/>
                      <a:pt x="261596" y="125454"/>
                      <a:pt x="253010" y="128450"/>
                    </a:cubicBezTo>
                    <a:lnTo>
                      <a:pt x="253010" y="172559"/>
                    </a:lnTo>
                    <a:cubicBezTo>
                      <a:pt x="253010" y="183561"/>
                      <a:pt x="244065" y="192514"/>
                      <a:pt x="233074" y="192514"/>
                    </a:cubicBezTo>
                    <a:lnTo>
                      <a:pt x="191202" y="192514"/>
                    </a:lnTo>
                    <a:lnTo>
                      <a:pt x="173586" y="201378"/>
                    </a:lnTo>
                    <a:lnTo>
                      <a:pt x="158057" y="194930"/>
                    </a:lnTo>
                    <a:cubicBezTo>
                      <a:pt x="154078" y="190947"/>
                      <a:pt x="151614" y="185448"/>
                      <a:pt x="151614" y="179382"/>
                    </a:cubicBezTo>
                    <a:cubicBezTo>
                      <a:pt x="151614" y="167250"/>
                      <a:pt x="161605" y="157385"/>
                      <a:pt x="173590" y="157385"/>
                    </a:cubicBezTo>
                    <a:cubicBezTo>
                      <a:pt x="185575" y="157385"/>
                      <a:pt x="195343" y="167041"/>
                      <a:pt x="195553" y="178990"/>
                    </a:cubicBezTo>
                    <a:lnTo>
                      <a:pt x="233074" y="178990"/>
                    </a:lnTo>
                    <a:cubicBezTo>
                      <a:pt x="236614" y="178990"/>
                      <a:pt x="239499" y="176109"/>
                      <a:pt x="239499" y="172559"/>
                    </a:cubicBezTo>
                    <a:lnTo>
                      <a:pt x="239499" y="128747"/>
                    </a:lnTo>
                    <a:cubicBezTo>
                      <a:pt x="230446" y="126029"/>
                      <a:pt x="223825" y="117610"/>
                      <a:pt x="223825" y="107676"/>
                    </a:cubicBezTo>
                    <a:cubicBezTo>
                      <a:pt x="223825" y="95545"/>
                      <a:pt x="233682" y="85679"/>
                      <a:pt x="245802" y="85679"/>
                    </a:cubicBezTo>
                    <a:close/>
                    <a:moveTo>
                      <a:pt x="431272" y="40798"/>
                    </a:moveTo>
                    <a:lnTo>
                      <a:pt x="427104" y="40899"/>
                    </a:lnTo>
                    <a:cubicBezTo>
                      <a:pt x="425726" y="40960"/>
                      <a:pt x="424368" y="41102"/>
                      <a:pt x="422996" y="41190"/>
                    </a:cubicBezTo>
                    <a:cubicBezTo>
                      <a:pt x="412120" y="42204"/>
                      <a:pt x="401993" y="45153"/>
                      <a:pt x="393265" y="50278"/>
                    </a:cubicBezTo>
                    <a:cubicBezTo>
                      <a:pt x="392501" y="50718"/>
                      <a:pt x="391772" y="51232"/>
                      <a:pt x="391022" y="51699"/>
                    </a:cubicBezTo>
                    <a:cubicBezTo>
                      <a:pt x="390285" y="52192"/>
                      <a:pt x="389502" y="52605"/>
                      <a:pt x="388813" y="53173"/>
                    </a:cubicBezTo>
                    <a:cubicBezTo>
                      <a:pt x="387401" y="54255"/>
                      <a:pt x="385921" y="55228"/>
                      <a:pt x="384604" y="56452"/>
                    </a:cubicBezTo>
                    <a:lnTo>
                      <a:pt x="382564" y="58183"/>
                    </a:lnTo>
                    <a:lnTo>
                      <a:pt x="381604" y="59137"/>
                    </a:lnTo>
                    <a:lnTo>
                      <a:pt x="380821" y="59914"/>
                    </a:lnTo>
                    <a:lnTo>
                      <a:pt x="379618" y="61077"/>
                    </a:lnTo>
                    <a:cubicBezTo>
                      <a:pt x="379416" y="61253"/>
                      <a:pt x="379213" y="61470"/>
                      <a:pt x="379017" y="61700"/>
                    </a:cubicBezTo>
                    <a:lnTo>
                      <a:pt x="378422" y="62369"/>
                    </a:lnTo>
                    <a:lnTo>
                      <a:pt x="377233" y="63701"/>
                    </a:lnTo>
                    <a:cubicBezTo>
                      <a:pt x="376416" y="64540"/>
                      <a:pt x="375700" y="65615"/>
                      <a:pt x="374950" y="66616"/>
                    </a:cubicBezTo>
                    <a:lnTo>
                      <a:pt x="370491" y="72681"/>
                    </a:lnTo>
                    <a:lnTo>
                      <a:pt x="369377" y="74196"/>
                    </a:lnTo>
                    <a:lnTo>
                      <a:pt x="368816" y="74953"/>
                    </a:lnTo>
                    <a:cubicBezTo>
                      <a:pt x="368627" y="75183"/>
                      <a:pt x="368424" y="75285"/>
                      <a:pt x="368228" y="75454"/>
                    </a:cubicBezTo>
                    <a:cubicBezTo>
                      <a:pt x="367431" y="76069"/>
                      <a:pt x="366634" y="76671"/>
                      <a:pt x="365830" y="77259"/>
                    </a:cubicBezTo>
                    <a:cubicBezTo>
                      <a:pt x="364222" y="78436"/>
                      <a:pt x="362601" y="79565"/>
                      <a:pt x="360973" y="80640"/>
                    </a:cubicBezTo>
                    <a:cubicBezTo>
                      <a:pt x="360081" y="81364"/>
                      <a:pt x="359540" y="81242"/>
                      <a:pt x="358878" y="81411"/>
                    </a:cubicBezTo>
                    <a:lnTo>
                      <a:pt x="356960" y="81770"/>
                    </a:lnTo>
                    <a:lnTo>
                      <a:pt x="353122" y="82480"/>
                    </a:lnTo>
                    <a:lnTo>
                      <a:pt x="352805" y="82480"/>
                    </a:lnTo>
                    <a:cubicBezTo>
                      <a:pt x="352731" y="82473"/>
                      <a:pt x="352649" y="82453"/>
                      <a:pt x="352568" y="82439"/>
                    </a:cubicBezTo>
                    <a:lnTo>
                      <a:pt x="352089" y="82351"/>
                    </a:lnTo>
                    <a:lnTo>
                      <a:pt x="351130" y="82175"/>
                    </a:lnTo>
                    <a:lnTo>
                      <a:pt x="349211" y="81817"/>
                    </a:lnTo>
                    <a:lnTo>
                      <a:pt x="347292" y="81458"/>
                    </a:lnTo>
                    <a:lnTo>
                      <a:pt x="346333" y="81283"/>
                    </a:lnTo>
                    <a:lnTo>
                      <a:pt x="345853" y="81195"/>
                    </a:lnTo>
                    <a:cubicBezTo>
                      <a:pt x="345786" y="81202"/>
                      <a:pt x="345678" y="81127"/>
                      <a:pt x="345576" y="81059"/>
                    </a:cubicBezTo>
                    <a:lnTo>
                      <a:pt x="345272" y="80857"/>
                    </a:lnTo>
                    <a:cubicBezTo>
                      <a:pt x="343644" y="79788"/>
                      <a:pt x="342016" y="78666"/>
                      <a:pt x="340408" y="77496"/>
                    </a:cubicBezTo>
                    <a:cubicBezTo>
                      <a:pt x="339598" y="76914"/>
                      <a:pt x="338800" y="76313"/>
                      <a:pt x="338003" y="75704"/>
                    </a:cubicBezTo>
                    <a:lnTo>
                      <a:pt x="337409" y="75244"/>
                    </a:lnTo>
                    <a:cubicBezTo>
                      <a:pt x="337307" y="75156"/>
                      <a:pt x="337206" y="75122"/>
                      <a:pt x="337111" y="74980"/>
                    </a:cubicBezTo>
                    <a:lnTo>
                      <a:pt x="336828" y="74588"/>
                    </a:lnTo>
                    <a:lnTo>
                      <a:pt x="335686" y="73026"/>
                    </a:lnTo>
                    <a:lnTo>
                      <a:pt x="331876" y="67846"/>
                    </a:lnTo>
                    <a:lnTo>
                      <a:pt x="329971" y="65256"/>
                    </a:lnTo>
                    <a:lnTo>
                      <a:pt x="329491" y="64607"/>
                    </a:lnTo>
                    <a:lnTo>
                      <a:pt x="328978" y="64033"/>
                    </a:lnTo>
                    <a:lnTo>
                      <a:pt x="327958" y="62883"/>
                    </a:lnTo>
                    <a:cubicBezTo>
                      <a:pt x="327275" y="62132"/>
                      <a:pt x="326600" y="61307"/>
                      <a:pt x="325904" y="60692"/>
                    </a:cubicBezTo>
                    <a:lnTo>
                      <a:pt x="324289" y="59110"/>
                    </a:lnTo>
                    <a:lnTo>
                      <a:pt x="323465" y="58292"/>
                    </a:lnTo>
                    <a:cubicBezTo>
                      <a:pt x="323195" y="58014"/>
                      <a:pt x="322884" y="57791"/>
                      <a:pt x="322593" y="57534"/>
                    </a:cubicBezTo>
                    <a:cubicBezTo>
                      <a:pt x="320276" y="55512"/>
                      <a:pt x="317871" y="53619"/>
                      <a:pt x="315318" y="51969"/>
                    </a:cubicBezTo>
                    <a:cubicBezTo>
                      <a:pt x="311089" y="49196"/>
                      <a:pt x="306549" y="46877"/>
                      <a:pt x="301671" y="45180"/>
                    </a:cubicBezTo>
                    <a:cubicBezTo>
                      <a:pt x="296801" y="43462"/>
                      <a:pt x="291639" y="42272"/>
                      <a:pt x="286281" y="41569"/>
                    </a:cubicBezTo>
                    <a:lnTo>
                      <a:pt x="284268" y="41305"/>
                    </a:lnTo>
                    <a:cubicBezTo>
                      <a:pt x="283599" y="41210"/>
                      <a:pt x="282904" y="41197"/>
                      <a:pt x="282221" y="41136"/>
                    </a:cubicBezTo>
                    <a:lnTo>
                      <a:pt x="280167" y="40981"/>
                    </a:lnTo>
                    <a:lnTo>
                      <a:pt x="279141" y="40899"/>
                    </a:lnTo>
                    <a:lnTo>
                      <a:pt x="278100" y="40879"/>
                    </a:lnTo>
                    <a:lnTo>
                      <a:pt x="276013" y="40832"/>
                    </a:lnTo>
                    <a:lnTo>
                      <a:pt x="274972" y="40805"/>
                    </a:lnTo>
                    <a:cubicBezTo>
                      <a:pt x="274621" y="40805"/>
                      <a:pt x="274270" y="40784"/>
                      <a:pt x="273972" y="40805"/>
                    </a:cubicBezTo>
                    <a:cubicBezTo>
                      <a:pt x="272723" y="40859"/>
                      <a:pt x="271473" y="40825"/>
                      <a:pt x="270237" y="40960"/>
                    </a:cubicBezTo>
                    <a:lnTo>
                      <a:pt x="268372" y="41102"/>
                    </a:lnTo>
                    <a:lnTo>
                      <a:pt x="266521" y="41339"/>
                    </a:lnTo>
                    <a:lnTo>
                      <a:pt x="265596" y="41454"/>
                    </a:lnTo>
                    <a:lnTo>
                      <a:pt x="264677" y="41623"/>
                    </a:lnTo>
                    <a:lnTo>
                      <a:pt x="262832" y="41941"/>
                    </a:lnTo>
                    <a:cubicBezTo>
                      <a:pt x="260394" y="42488"/>
                      <a:pt x="257955" y="43056"/>
                      <a:pt x="255563" y="43902"/>
                    </a:cubicBezTo>
                    <a:cubicBezTo>
                      <a:pt x="245970" y="47080"/>
                      <a:pt x="236877" y="52801"/>
                      <a:pt x="228919" y="60286"/>
                    </a:cubicBezTo>
                    <a:cubicBezTo>
                      <a:pt x="224920" y="64005"/>
                      <a:pt x="221224" y="68198"/>
                      <a:pt x="217840" y="72702"/>
                    </a:cubicBezTo>
                    <a:cubicBezTo>
                      <a:pt x="214455" y="77205"/>
                      <a:pt x="211374" y="82027"/>
                      <a:pt x="208625" y="87091"/>
                    </a:cubicBezTo>
                    <a:cubicBezTo>
                      <a:pt x="206348" y="91325"/>
                      <a:pt x="204301" y="95720"/>
                      <a:pt x="202484" y="100237"/>
                    </a:cubicBezTo>
                    <a:lnTo>
                      <a:pt x="202140" y="101082"/>
                    </a:lnTo>
                    <a:lnTo>
                      <a:pt x="201964" y="101501"/>
                    </a:lnTo>
                    <a:lnTo>
                      <a:pt x="201923" y="101610"/>
                    </a:lnTo>
                    <a:lnTo>
                      <a:pt x="201842" y="101826"/>
                    </a:lnTo>
                    <a:lnTo>
                      <a:pt x="201667" y="102320"/>
                    </a:lnTo>
                    <a:lnTo>
                      <a:pt x="200268" y="106269"/>
                    </a:lnTo>
                    <a:lnTo>
                      <a:pt x="198870" y="110218"/>
                    </a:lnTo>
                    <a:cubicBezTo>
                      <a:pt x="198782" y="110576"/>
                      <a:pt x="198559" y="110799"/>
                      <a:pt x="198397" y="111077"/>
                    </a:cubicBezTo>
                    <a:lnTo>
                      <a:pt x="197870" y="111882"/>
                    </a:lnTo>
                    <a:lnTo>
                      <a:pt x="196816" y="113491"/>
                    </a:lnTo>
                    <a:lnTo>
                      <a:pt x="194701" y="116710"/>
                    </a:lnTo>
                    <a:lnTo>
                      <a:pt x="194175" y="117514"/>
                    </a:lnTo>
                    <a:cubicBezTo>
                      <a:pt x="194080" y="117643"/>
                      <a:pt x="194019" y="117798"/>
                      <a:pt x="193891" y="117900"/>
                    </a:cubicBezTo>
                    <a:cubicBezTo>
                      <a:pt x="193783" y="118022"/>
                      <a:pt x="193627" y="118075"/>
                      <a:pt x="193499" y="118170"/>
                    </a:cubicBezTo>
                    <a:lnTo>
                      <a:pt x="191877" y="119191"/>
                    </a:lnTo>
                    <a:lnTo>
                      <a:pt x="188642" y="121227"/>
                    </a:lnTo>
                    <a:lnTo>
                      <a:pt x="187020" y="122248"/>
                    </a:lnTo>
                    <a:cubicBezTo>
                      <a:pt x="186899" y="122343"/>
                      <a:pt x="186736" y="122403"/>
                      <a:pt x="186561" y="122451"/>
                    </a:cubicBezTo>
                    <a:lnTo>
                      <a:pt x="186061" y="122613"/>
                    </a:lnTo>
                    <a:lnTo>
                      <a:pt x="185054" y="122938"/>
                    </a:lnTo>
                    <a:lnTo>
                      <a:pt x="179427" y="124716"/>
                    </a:lnTo>
                    <a:lnTo>
                      <a:pt x="178724" y="124939"/>
                    </a:lnTo>
                    <a:cubicBezTo>
                      <a:pt x="178515" y="125007"/>
                      <a:pt x="178190" y="125108"/>
                      <a:pt x="178150" y="125128"/>
                    </a:cubicBezTo>
                    <a:lnTo>
                      <a:pt x="177542" y="125358"/>
                    </a:lnTo>
                    <a:lnTo>
                      <a:pt x="176326" y="125818"/>
                    </a:lnTo>
                    <a:lnTo>
                      <a:pt x="175110" y="126278"/>
                    </a:lnTo>
                    <a:lnTo>
                      <a:pt x="174509" y="126508"/>
                    </a:lnTo>
                    <a:lnTo>
                      <a:pt x="173955" y="126745"/>
                    </a:lnTo>
                    <a:lnTo>
                      <a:pt x="171732" y="127691"/>
                    </a:lnTo>
                    <a:cubicBezTo>
                      <a:pt x="168807" y="129017"/>
                      <a:pt x="165909" y="130430"/>
                      <a:pt x="163139" y="132053"/>
                    </a:cubicBezTo>
                    <a:cubicBezTo>
                      <a:pt x="157545" y="135218"/>
                      <a:pt x="152350" y="139031"/>
                      <a:pt x="147574" y="143265"/>
                    </a:cubicBezTo>
                    <a:cubicBezTo>
                      <a:pt x="143487" y="146916"/>
                      <a:pt x="139785" y="150953"/>
                      <a:pt x="136468" y="155261"/>
                    </a:cubicBezTo>
                    <a:cubicBezTo>
                      <a:pt x="133151" y="159568"/>
                      <a:pt x="130246" y="164166"/>
                      <a:pt x="127868" y="169001"/>
                    </a:cubicBezTo>
                    <a:cubicBezTo>
                      <a:pt x="125476" y="173829"/>
                      <a:pt x="123551" y="178867"/>
                      <a:pt x="122139" y="184033"/>
                    </a:cubicBezTo>
                    <a:cubicBezTo>
                      <a:pt x="120761" y="189213"/>
                      <a:pt x="119896" y="194522"/>
                      <a:pt x="119558" y="199877"/>
                    </a:cubicBezTo>
                    <a:lnTo>
                      <a:pt x="119450" y="201486"/>
                    </a:lnTo>
                    <a:lnTo>
                      <a:pt x="119416" y="203103"/>
                    </a:lnTo>
                    <a:cubicBezTo>
                      <a:pt x="119396" y="204178"/>
                      <a:pt x="119355" y="205253"/>
                      <a:pt x="119382" y="206328"/>
                    </a:cubicBezTo>
                    <a:cubicBezTo>
                      <a:pt x="119396" y="207403"/>
                      <a:pt x="119437" y="208478"/>
                      <a:pt x="119497" y="209547"/>
                    </a:cubicBezTo>
                    <a:lnTo>
                      <a:pt x="119545" y="210352"/>
                    </a:lnTo>
                    <a:lnTo>
                      <a:pt x="119659" y="211772"/>
                    </a:lnTo>
                    <a:lnTo>
                      <a:pt x="119740" y="212698"/>
                    </a:lnTo>
                    <a:lnTo>
                      <a:pt x="119849" y="213692"/>
                    </a:lnTo>
                    <a:cubicBezTo>
                      <a:pt x="119930" y="214368"/>
                      <a:pt x="119984" y="215031"/>
                      <a:pt x="120092" y="215707"/>
                    </a:cubicBezTo>
                    <a:cubicBezTo>
                      <a:pt x="120403" y="218372"/>
                      <a:pt x="121159" y="221164"/>
                      <a:pt x="121085" y="223748"/>
                    </a:cubicBezTo>
                    <a:cubicBezTo>
                      <a:pt x="121071" y="226330"/>
                      <a:pt x="120592" y="228691"/>
                      <a:pt x="119862" y="230712"/>
                    </a:cubicBezTo>
                    <a:lnTo>
                      <a:pt x="119274" y="232180"/>
                    </a:lnTo>
                    <a:lnTo>
                      <a:pt x="119180" y="232383"/>
                    </a:lnTo>
                    <a:lnTo>
                      <a:pt x="119031" y="232545"/>
                    </a:lnTo>
                    <a:lnTo>
                      <a:pt x="118727" y="232876"/>
                    </a:lnTo>
                    <a:lnTo>
                      <a:pt x="118126" y="233532"/>
                    </a:lnTo>
                    <a:lnTo>
                      <a:pt x="115721" y="236169"/>
                    </a:lnTo>
                    <a:lnTo>
                      <a:pt x="110911" y="241437"/>
                    </a:lnTo>
                    <a:lnTo>
                      <a:pt x="105716" y="244697"/>
                    </a:lnTo>
                    <a:lnTo>
                      <a:pt x="102020" y="247355"/>
                    </a:lnTo>
                    <a:lnTo>
                      <a:pt x="101007" y="248071"/>
                    </a:lnTo>
                    <a:lnTo>
                      <a:pt x="100048" y="248862"/>
                    </a:lnTo>
                    <a:lnTo>
                      <a:pt x="98122" y="250438"/>
                    </a:lnTo>
                    <a:cubicBezTo>
                      <a:pt x="97487" y="250965"/>
                      <a:pt x="96825" y="251466"/>
                      <a:pt x="96204" y="252013"/>
                    </a:cubicBezTo>
                    <a:lnTo>
                      <a:pt x="94387" y="253711"/>
                    </a:lnTo>
                    <a:cubicBezTo>
                      <a:pt x="93177" y="254840"/>
                      <a:pt x="91921" y="255929"/>
                      <a:pt x="90820" y="257166"/>
                    </a:cubicBezTo>
                    <a:lnTo>
                      <a:pt x="89110" y="258965"/>
                    </a:lnTo>
                    <a:cubicBezTo>
                      <a:pt x="88536" y="259567"/>
                      <a:pt x="87942" y="260141"/>
                      <a:pt x="87435" y="260797"/>
                    </a:cubicBezTo>
                    <a:lnTo>
                      <a:pt x="84246" y="264598"/>
                    </a:lnTo>
                    <a:lnTo>
                      <a:pt x="81314" y="268587"/>
                    </a:lnTo>
                    <a:cubicBezTo>
                      <a:pt x="81078" y="268919"/>
                      <a:pt x="80808" y="269237"/>
                      <a:pt x="80591" y="269588"/>
                    </a:cubicBezTo>
                    <a:lnTo>
                      <a:pt x="79929" y="270630"/>
                    </a:lnTo>
                    <a:lnTo>
                      <a:pt x="78598" y="272713"/>
                    </a:lnTo>
                    <a:cubicBezTo>
                      <a:pt x="78234" y="273287"/>
                      <a:pt x="77848" y="273862"/>
                      <a:pt x="77491" y="274443"/>
                    </a:cubicBezTo>
                    <a:lnTo>
                      <a:pt x="76504" y="276249"/>
                    </a:lnTo>
                    <a:cubicBezTo>
                      <a:pt x="75856" y="277460"/>
                      <a:pt x="75146" y="278636"/>
                      <a:pt x="74532" y="279860"/>
                    </a:cubicBezTo>
                    <a:cubicBezTo>
                      <a:pt x="73410" y="282355"/>
                      <a:pt x="72120" y="284783"/>
                      <a:pt x="71214" y="287366"/>
                    </a:cubicBezTo>
                    <a:lnTo>
                      <a:pt x="70465" y="289273"/>
                    </a:lnTo>
                    <a:lnTo>
                      <a:pt x="70086" y="290226"/>
                    </a:lnTo>
                    <a:cubicBezTo>
                      <a:pt x="69972" y="290544"/>
                      <a:pt x="69884" y="290875"/>
                      <a:pt x="69776" y="291200"/>
                    </a:cubicBezTo>
                    <a:lnTo>
                      <a:pt x="68539" y="295109"/>
                    </a:lnTo>
                    <a:cubicBezTo>
                      <a:pt x="68445" y="295440"/>
                      <a:pt x="68323" y="295758"/>
                      <a:pt x="68235" y="296089"/>
                    </a:cubicBezTo>
                    <a:lnTo>
                      <a:pt x="67999" y="297083"/>
                    </a:lnTo>
                    <a:lnTo>
                      <a:pt x="67519" y="299071"/>
                    </a:lnTo>
                    <a:cubicBezTo>
                      <a:pt x="67215" y="300404"/>
                      <a:pt x="66810" y="301708"/>
                      <a:pt x="66634" y="303068"/>
                    </a:cubicBezTo>
                    <a:lnTo>
                      <a:pt x="65932" y="307105"/>
                    </a:lnTo>
                    <a:cubicBezTo>
                      <a:pt x="65783" y="307774"/>
                      <a:pt x="65756" y="308464"/>
                      <a:pt x="65682" y="309140"/>
                    </a:cubicBezTo>
                    <a:lnTo>
                      <a:pt x="65472" y="311182"/>
                    </a:lnTo>
                    <a:cubicBezTo>
                      <a:pt x="65081" y="313894"/>
                      <a:pt x="65141" y="316646"/>
                      <a:pt x="64999" y="319385"/>
                    </a:cubicBezTo>
                    <a:cubicBezTo>
                      <a:pt x="64925" y="324876"/>
                      <a:pt x="65411" y="330353"/>
                      <a:pt x="66364" y="335729"/>
                    </a:cubicBezTo>
                    <a:cubicBezTo>
                      <a:pt x="66675" y="337467"/>
                      <a:pt x="67026" y="339204"/>
                      <a:pt x="67452" y="340922"/>
                    </a:cubicBezTo>
                    <a:cubicBezTo>
                      <a:pt x="67647" y="341781"/>
                      <a:pt x="67877" y="342640"/>
                      <a:pt x="68107" y="343492"/>
                    </a:cubicBezTo>
                    <a:lnTo>
                      <a:pt x="68242" y="343999"/>
                    </a:lnTo>
                    <a:lnTo>
                      <a:pt x="68357" y="344391"/>
                    </a:lnTo>
                    <a:lnTo>
                      <a:pt x="68600" y="345176"/>
                    </a:lnTo>
                    <a:lnTo>
                      <a:pt x="69093" y="346737"/>
                    </a:lnTo>
                    <a:cubicBezTo>
                      <a:pt x="69431" y="347779"/>
                      <a:pt x="69742" y="348827"/>
                      <a:pt x="70093" y="349869"/>
                    </a:cubicBezTo>
                    <a:lnTo>
                      <a:pt x="71127" y="352992"/>
                    </a:lnTo>
                    <a:lnTo>
                      <a:pt x="71383" y="353777"/>
                    </a:lnTo>
                    <a:cubicBezTo>
                      <a:pt x="71431" y="354034"/>
                      <a:pt x="71451" y="354284"/>
                      <a:pt x="71485" y="354541"/>
                    </a:cubicBezTo>
                    <a:lnTo>
                      <a:pt x="71674" y="356062"/>
                    </a:lnTo>
                    <a:lnTo>
                      <a:pt x="71863" y="357584"/>
                    </a:lnTo>
                    <a:cubicBezTo>
                      <a:pt x="71890" y="357834"/>
                      <a:pt x="71938" y="358098"/>
                      <a:pt x="71951" y="358341"/>
                    </a:cubicBezTo>
                    <a:lnTo>
                      <a:pt x="71890" y="359031"/>
                    </a:lnTo>
                    <a:lnTo>
                      <a:pt x="71647" y="361790"/>
                    </a:lnTo>
                    <a:cubicBezTo>
                      <a:pt x="71620" y="362027"/>
                      <a:pt x="71620" y="362250"/>
                      <a:pt x="71572" y="362487"/>
                    </a:cubicBezTo>
                    <a:cubicBezTo>
                      <a:pt x="71532" y="362730"/>
                      <a:pt x="71383" y="362940"/>
                      <a:pt x="71296" y="363163"/>
                    </a:cubicBezTo>
                    <a:lnTo>
                      <a:pt x="70674" y="364488"/>
                    </a:lnTo>
                    <a:lnTo>
                      <a:pt x="69438" y="367146"/>
                    </a:lnTo>
                    <a:lnTo>
                      <a:pt x="68201" y="369803"/>
                    </a:lnTo>
                    <a:lnTo>
                      <a:pt x="67580" y="371129"/>
                    </a:lnTo>
                    <a:cubicBezTo>
                      <a:pt x="67506" y="371352"/>
                      <a:pt x="67310" y="371561"/>
                      <a:pt x="67127" y="371771"/>
                    </a:cubicBezTo>
                    <a:lnTo>
                      <a:pt x="66587" y="372400"/>
                    </a:lnTo>
                    <a:lnTo>
                      <a:pt x="62432" y="377370"/>
                    </a:lnTo>
                    <a:lnTo>
                      <a:pt x="61392" y="378614"/>
                    </a:lnTo>
                    <a:lnTo>
                      <a:pt x="60872" y="379236"/>
                    </a:lnTo>
                    <a:cubicBezTo>
                      <a:pt x="60818" y="379297"/>
                      <a:pt x="60790" y="379338"/>
                      <a:pt x="60790" y="379338"/>
                    </a:cubicBezTo>
                    <a:lnTo>
                      <a:pt x="60736" y="379412"/>
                    </a:lnTo>
                    <a:lnTo>
                      <a:pt x="60635" y="379554"/>
                    </a:lnTo>
                    <a:lnTo>
                      <a:pt x="59804" y="380704"/>
                    </a:lnTo>
                    <a:lnTo>
                      <a:pt x="58136" y="382996"/>
                    </a:lnTo>
                    <a:lnTo>
                      <a:pt x="56575" y="385356"/>
                    </a:lnTo>
                    <a:lnTo>
                      <a:pt x="55791" y="386533"/>
                    </a:lnTo>
                    <a:cubicBezTo>
                      <a:pt x="55542" y="386932"/>
                      <a:pt x="55305" y="387337"/>
                      <a:pt x="55062" y="387743"/>
                    </a:cubicBezTo>
                    <a:lnTo>
                      <a:pt x="53602" y="390164"/>
                    </a:lnTo>
                    <a:cubicBezTo>
                      <a:pt x="53130" y="390975"/>
                      <a:pt x="52704" y="391814"/>
                      <a:pt x="52252" y="392639"/>
                    </a:cubicBezTo>
                    <a:cubicBezTo>
                      <a:pt x="51812" y="393478"/>
                      <a:pt x="51326" y="394282"/>
                      <a:pt x="50941" y="395141"/>
                    </a:cubicBezTo>
                    <a:cubicBezTo>
                      <a:pt x="50130" y="396838"/>
                      <a:pt x="49272" y="398508"/>
                      <a:pt x="48576" y="400253"/>
                    </a:cubicBezTo>
                    <a:cubicBezTo>
                      <a:pt x="48218" y="401119"/>
                      <a:pt x="47820" y="401971"/>
                      <a:pt x="47482" y="402843"/>
                    </a:cubicBezTo>
                    <a:lnTo>
                      <a:pt x="46502" y="405480"/>
                    </a:lnTo>
                    <a:cubicBezTo>
                      <a:pt x="46340" y="405920"/>
                      <a:pt x="46165" y="406359"/>
                      <a:pt x="46009" y="406799"/>
                    </a:cubicBezTo>
                    <a:lnTo>
                      <a:pt x="45584" y="408138"/>
                    </a:lnTo>
                    <a:lnTo>
                      <a:pt x="44719" y="410809"/>
                    </a:lnTo>
                    <a:lnTo>
                      <a:pt x="43982" y="413521"/>
                    </a:lnTo>
                    <a:cubicBezTo>
                      <a:pt x="43739" y="414420"/>
                      <a:pt x="43469" y="415319"/>
                      <a:pt x="43293" y="416239"/>
                    </a:cubicBezTo>
                    <a:cubicBezTo>
                      <a:pt x="42023" y="421628"/>
                      <a:pt x="41212" y="427126"/>
                      <a:pt x="40929" y="432664"/>
                    </a:cubicBezTo>
                    <a:cubicBezTo>
                      <a:pt x="40645" y="438202"/>
                      <a:pt x="40767" y="443781"/>
                      <a:pt x="41422" y="449279"/>
                    </a:cubicBezTo>
                    <a:cubicBezTo>
                      <a:pt x="42084" y="454776"/>
                      <a:pt x="43212" y="460206"/>
                      <a:pt x="44800" y="465515"/>
                    </a:cubicBezTo>
                    <a:cubicBezTo>
                      <a:pt x="45165" y="466853"/>
                      <a:pt x="45658" y="468152"/>
                      <a:pt x="46077" y="469470"/>
                    </a:cubicBezTo>
                    <a:cubicBezTo>
                      <a:pt x="46516" y="470782"/>
                      <a:pt x="47043" y="472067"/>
                      <a:pt x="47516" y="473372"/>
                    </a:cubicBezTo>
                    <a:cubicBezTo>
                      <a:pt x="48063" y="474643"/>
                      <a:pt x="48563" y="475935"/>
                      <a:pt x="49144" y="477199"/>
                    </a:cubicBezTo>
                    <a:cubicBezTo>
                      <a:pt x="49738" y="478451"/>
                      <a:pt x="50279" y="479735"/>
                      <a:pt x="50934" y="480959"/>
                    </a:cubicBezTo>
                    <a:cubicBezTo>
                      <a:pt x="53434" y="485929"/>
                      <a:pt x="56339" y="490710"/>
                      <a:pt x="59642" y="495221"/>
                    </a:cubicBezTo>
                    <a:cubicBezTo>
                      <a:pt x="62959" y="499724"/>
                      <a:pt x="66648" y="503971"/>
                      <a:pt x="70661" y="507907"/>
                    </a:cubicBezTo>
                    <a:cubicBezTo>
                      <a:pt x="74667" y="511856"/>
                      <a:pt x="79031" y="515453"/>
                      <a:pt x="83638" y="518706"/>
                    </a:cubicBezTo>
                    <a:lnTo>
                      <a:pt x="85368" y="519923"/>
                    </a:lnTo>
                    <a:lnTo>
                      <a:pt x="87144" y="521079"/>
                    </a:lnTo>
                    <a:cubicBezTo>
                      <a:pt x="88306" y="521870"/>
                      <a:pt x="89536" y="522580"/>
                      <a:pt x="90739" y="523317"/>
                    </a:cubicBezTo>
                    <a:cubicBezTo>
                      <a:pt x="91333" y="523696"/>
                      <a:pt x="91948" y="524041"/>
                      <a:pt x="92569" y="524379"/>
                    </a:cubicBezTo>
                    <a:lnTo>
                      <a:pt x="94495" y="525454"/>
                    </a:lnTo>
                    <a:cubicBezTo>
                      <a:pt x="95211" y="525853"/>
                      <a:pt x="95988" y="526225"/>
                      <a:pt x="96731" y="526617"/>
                    </a:cubicBezTo>
                    <a:cubicBezTo>
                      <a:pt x="98231" y="527388"/>
                      <a:pt x="99690" y="528193"/>
                      <a:pt x="101169" y="528977"/>
                    </a:cubicBezTo>
                    <a:lnTo>
                      <a:pt x="103385" y="530161"/>
                    </a:lnTo>
                    <a:lnTo>
                      <a:pt x="104493" y="530755"/>
                    </a:lnTo>
                    <a:cubicBezTo>
                      <a:pt x="104844" y="530959"/>
                      <a:pt x="105284" y="531121"/>
                      <a:pt x="105473" y="531411"/>
                    </a:cubicBezTo>
                    <a:lnTo>
                      <a:pt x="108675" y="534901"/>
                    </a:lnTo>
                    <a:lnTo>
                      <a:pt x="110276" y="536645"/>
                    </a:lnTo>
                    <a:cubicBezTo>
                      <a:pt x="110344" y="536713"/>
                      <a:pt x="110384" y="536808"/>
                      <a:pt x="110445" y="536896"/>
                    </a:cubicBezTo>
                    <a:cubicBezTo>
                      <a:pt x="110492" y="536977"/>
                      <a:pt x="110512" y="537078"/>
                      <a:pt x="110546" y="537173"/>
                    </a:cubicBezTo>
                    <a:lnTo>
                      <a:pt x="110728" y="537748"/>
                    </a:lnTo>
                    <a:lnTo>
                      <a:pt x="111100" y="538897"/>
                    </a:lnTo>
                    <a:lnTo>
                      <a:pt x="112580" y="543489"/>
                    </a:lnTo>
                    <a:lnTo>
                      <a:pt x="113316" y="545788"/>
                    </a:lnTo>
                    <a:cubicBezTo>
                      <a:pt x="113404" y="545957"/>
                      <a:pt x="113370" y="546214"/>
                      <a:pt x="113383" y="546444"/>
                    </a:cubicBezTo>
                    <a:lnTo>
                      <a:pt x="113397" y="547140"/>
                    </a:lnTo>
                    <a:lnTo>
                      <a:pt x="113417" y="548540"/>
                    </a:lnTo>
                    <a:lnTo>
                      <a:pt x="113464" y="556736"/>
                    </a:lnTo>
                    <a:lnTo>
                      <a:pt x="113464" y="558271"/>
                    </a:lnTo>
                    <a:cubicBezTo>
                      <a:pt x="113464" y="558338"/>
                      <a:pt x="113478" y="558494"/>
                      <a:pt x="113478" y="558494"/>
                    </a:cubicBezTo>
                    <a:lnTo>
                      <a:pt x="113478" y="558609"/>
                    </a:lnTo>
                    <a:lnTo>
                      <a:pt x="113552" y="559508"/>
                    </a:lnTo>
                    <a:lnTo>
                      <a:pt x="113701" y="561307"/>
                    </a:lnTo>
                    <a:cubicBezTo>
                      <a:pt x="113829" y="563714"/>
                      <a:pt x="114228" y="566081"/>
                      <a:pt x="114532" y="568468"/>
                    </a:cubicBezTo>
                    <a:cubicBezTo>
                      <a:pt x="115356" y="573195"/>
                      <a:pt x="116309" y="577922"/>
                      <a:pt x="117815" y="582493"/>
                    </a:cubicBezTo>
                    <a:lnTo>
                      <a:pt x="118335" y="584217"/>
                    </a:lnTo>
                    <a:cubicBezTo>
                      <a:pt x="118518" y="584785"/>
                      <a:pt x="118741" y="585346"/>
                      <a:pt x="118943" y="585914"/>
                    </a:cubicBezTo>
                    <a:lnTo>
                      <a:pt x="120173" y="589309"/>
                    </a:lnTo>
                    <a:lnTo>
                      <a:pt x="121585" y="592643"/>
                    </a:lnTo>
                    <a:cubicBezTo>
                      <a:pt x="121821" y="593197"/>
                      <a:pt x="122038" y="593758"/>
                      <a:pt x="122294" y="594306"/>
                    </a:cubicBezTo>
                    <a:lnTo>
                      <a:pt x="123092" y="595936"/>
                    </a:lnTo>
                    <a:cubicBezTo>
                      <a:pt x="125105" y="600325"/>
                      <a:pt x="127604" y="604497"/>
                      <a:pt x="130239" y="608574"/>
                    </a:cubicBezTo>
                    <a:lnTo>
                      <a:pt x="132630" y="612064"/>
                    </a:lnTo>
                    <a:lnTo>
                      <a:pt x="135197" y="615438"/>
                    </a:lnTo>
                    <a:lnTo>
                      <a:pt x="135839" y="616283"/>
                    </a:lnTo>
                    <a:lnTo>
                      <a:pt x="136522" y="617094"/>
                    </a:lnTo>
                    <a:lnTo>
                      <a:pt x="137893" y="618718"/>
                    </a:lnTo>
                    <a:lnTo>
                      <a:pt x="139258" y="620347"/>
                    </a:lnTo>
                    <a:lnTo>
                      <a:pt x="140704" y="621903"/>
                    </a:lnTo>
                    <a:lnTo>
                      <a:pt x="142149" y="623465"/>
                    </a:lnTo>
                    <a:lnTo>
                      <a:pt x="142872" y="624249"/>
                    </a:lnTo>
                    <a:lnTo>
                      <a:pt x="143635" y="624993"/>
                    </a:lnTo>
                    <a:lnTo>
                      <a:pt x="146675" y="627982"/>
                    </a:lnTo>
                    <a:lnTo>
                      <a:pt x="149864" y="630822"/>
                    </a:lnTo>
                    <a:lnTo>
                      <a:pt x="150661" y="631532"/>
                    </a:lnTo>
                    <a:lnTo>
                      <a:pt x="151492" y="632201"/>
                    </a:lnTo>
                    <a:lnTo>
                      <a:pt x="153154" y="633547"/>
                    </a:lnTo>
                    <a:cubicBezTo>
                      <a:pt x="162024" y="640721"/>
                      <a:pt x="172063" y="646503"/>
                      <a:pt x="182697" y="650831"/>
                    </a:cubicBezTo>
                    <a:cubicBezTo>
                      <a:pt x="188040" y="652934"/>
                      <a:pt x="193506" y="654766"/>
                      <a:pt x="199099" y="656132"/>
                    </a:cubicBezTo>
                    <a:cubicBezTo>
                      <a:pt x="200491" y="656505"/>
                      <a:pt x="201910" y="656755"/>
                      <a:pt x="203315" y="657072"/>
                    </a:cubicBezTo>
                    <a:lnTo>
                      <a:pt x="205430" y="657532"/>
                    </a:lnTo>
                    <a:lnTo>
                      <a:pt x="207564" y="657884"/>
                    </a:lnTo>
                    <a:cubicBezTo>
                      <a:pt x="208990" y="658100"/>
                      <a:pt x="210402" y="658398"/>
                      <a:pt x="211834" y="658567"/>
                    </a:cubicBezTo>
                    <a:lnTo>
                      <a:pt x="216137" y="659074"/>
                    </a:lnTo>
                    <a:cubicBezTo>
                      <a:pt x="216847" y="659176"/>
                      <a:pt x="217569" y="659223"/>
                      <a:pt x="218292" y="659270"/>
                    </a:cubicBezTo>
                    <a:lnTo>
                      <a:pt x="220454" y="659419"/>
                    </a:lnTo>
                    <a:lnTo>
                      <a:pt x="222616" y="659574"/>
                    </a:lnTo>
                    <a:cubicBezTo>
                      <a:pt x="223332" y="659622"/>
                      <a:pt x="224062" y="659608"/>
                      <a:pt x="224784" y="659635"/>
                    </a:cubicBezTo>
                    <a:lnTo>
                      <a:pt x="229135" y="659737"/>
                    </a:lnTo>
                    <a:lnTo>
                      <a:pt x="233661" y="659676"/>
                    </a:lnTo>
                    <a:cubicBezTo>
                      <a:pt x="239681" y="659520"/>
                      <a:pt x="245666" y="659054"/>
                      <a:pt x="251557" y="658263"/>
                    </a:cubicBezTo>
                    <a:cubicBezTo>
                      <a:pt x="263339" y="656680"/>
                      <a:pt x="274777" y="653759"/>
                      <a:pt x="285363" y="649391"/>
                    </a:cubicBezTo>
                    <a:cubicBezTo>
                      <a:pt x="290653" y="647206"/>
                      <a:pt x="295726" y="644657"/>
                      <a:pt x="300509" y="641756"/>
                    </a:cubicBezTo>
                    <a:cubicBezTo>
                      <a:pt x="305292" y="638842"/>
                      <a:pt x="309758" y="635549"/>
                      <a:pt x="313872" y="631931"/>
                    </a:cubicBezTo>
                    <a:cubicBezTo>
                      <a:pt x="314635" y="631261"/>
                      <a:pt x="315406" y="630599"/>
                      <a:pt x="316122" y="629889"/>
                    </a:cubicBezTo>
                    <a:cubicBezTo>
                      <a:pt x="316845" y="629179"/>
                      <a:pt x="317615" y="628516"/>
                      <a:pt x="318297" y="627779"/>
                    </a:cubicBezTo>
                    <a:lnTo>
                      <a:pt x="320398" y="625601"/>
                    </a:lnTo>
                    <a:lnTo>
                      <a:pt x="322702" y="623011"/>
                    </a:lnTo>
                    <a:cubicBezTo>
                      <a:pt x="325749" y="618981"/>
                      <a:pt x="328883" y="615208"/>
                      <a:pt x="331504" y="610306"/>
                    </a:cubicBezTo>
                    <a:lnTo>
                      <a:pt x="333558" y="606816"/>
                    </a:lnTo>
                    <a:lnTo>
                      <a:pt x="335740" y="603597"/>
                    </a:lnTo>
                    <a:lnTo>
                      <a:pt x="337922" y="600386"/>
                    </a:lnTo>
                    <a:lnTo>
                      <a:pt x="338469" y="599581"/>
                    </a:lnTo>
                    <a:cubicBezTo>
                      <a:pt x="338652" y="599317"/>
                      <a:pt x="338834" y="598999"/>
                      <a:pt x="339030" y="598925"/>
                    </a:cubicBezTo>
                    <a:lnTo>
                      <a:pt x="340192" y="598134"/>
                    </a:lnTo>
                    <a:lnTo>
                      <a:pt x="342516" y="596558"/>
                    </a:lnTo>
                    <a:lnTo>
                      <a:pt x="343678" y="595767"/>
                    </a:lnTo>
                    <a:lnTo>
                      <a:pt x="344259" y="595375"/>
                    </a:lnTo>
                    <a:lnTo>
                      <a:pt x="344401" y="595280"/>
                    </a:lnTo>
                    <a:lnTo>
                      <a:pt x="344522" y="595239"/>
                    </a:lnTo>
                    <a:lnTo>
                      <a:pt x="344766" y="595158"/>
                    </a:lnTo>
                    <a:lnTo>
                      <a:pt x="348677" y="593907"/>
                    </a:lnTo>
                    <a:cubicBezTo>
                      <a:pt x="348833" y="593860"/>
                      <a:pt x="349008" y="593792"/>
                      <a:pt x="349157" y="593758"/>
                    </a:cubicBezTo>
                    <a:lnTo>
                      <a:pt x="349529" y="593725"/>
                    </a:lnTo>
                    <a:lnTo>
                      <a:pt x="350278" y="593650"/>
                    </a:lnTo>
                    <a:lnTo>
                      <a:pt x="351778" y="593508"/>
                    </a:lnTo>
                    <a:lnTo>
                      <a:pt x="352528" y="593434"/>
                    </a:lnTo>
                    <a:cubicBezTo>
                      <a:pt x="352704" y="593400"/>
                      <a:pt x="353224" y="593400"/>
                      <a:pt x="353406" y="593434"/>
                    </a:cubicBezTo>
                    <a:lnTo>
                      <a:pt x="354906" y="593576"/>
                    </a:lnTo>
                    <a:lnTo>
                      <a:pt x="356406" y="593718"/>
                    </a:lnTo>
                    <a:lnTo>
                      <a:pt x="356777" y="593752"/>
                    </a:lnTo>
                    <a:cubicBezTo>
                      <a:pt x="356919" y="593785"/>
                      <a:pt x="357102" y="593853"/>
                      <a:pt x="357257" y="593900"/>
                    </a:cubicBezTo>
                    <a:lnTo>
                      <a:pt x="358237" y="594212"/>
                    </a:lnTo>
                    <a:lnTo>
                      <a:pt x="360189" y="594840"/>
                    </a:lnTo>
                    <a:lnTo>
                      <a:pt x="361169" y="595151"/>
                    </a:lnTo>
                    <a:lnTo>
                      <a:pt x="361412" y="595233"/>
                    </a:lnTo>
                    <a:lnTo>
                      <a:pt x="361533" y="595273"/>
                    </a:lnTo>
                    <a:cubicBezTo>
                      <a:pt x="361574" y="595300"/>
                      <a:pt x="361628" y="595334"/>
                      <a:pt x="361675" y="595368"/>
                    </a:cubicBezTo>
                    <a:lnTo>
                      <a:pt x="362256" y="595760"/>
                    </a:lnTo>
                    <a:lnTo>
                      <a:pt x="366904" y="598911"/>
                    </a:lnTo>
                    <a:lnTo>
                      <a:pt x="367046" y="599013"/>
                    </a:lnTo>
                    <a:lnTo>
                      <a:pt x="367120" y="599060"/>
                    </a:lnTo>
                    <a:lnTo>
                      <a:pt x="367188" y="599155"/>
                    </a:lnTo>
                    <a:lnTo>
                      <a:pt x="367465" y="599540"/>
                    </a:lnTo>
                    <a:lnTo>
                      <a:pt x="368025" y="600311"/>
                    </a:lnTo>
                    <a:lnTo>
                      <a:pt x="369147" y="601846"/>
                    </a:lnTo>
                    <a:lnTo>
                      <a:pt x="371390" y="604916"/>
                    </a:lnTo>
                    <a:cubicBezTo>
                      <a:pt x="372282" y="606749"/>
                      <a:pt x="373268" y="608317"/>
                      <a:pt x="374227" y="609960"/>
                    </a:cubicBezTo>
                    <a:lnTo>
                      <a:pt x="377119" y="614863"/>
                    </a:lnTo>
                    <a:cubicBezTo>
                      <a:pt x="378159" y="616330"/>
                      <a:pt x="379233" y="617717"/>
                      <a:pt x="380294" y="619150"/>
                    </a:cubicBezTo>
                    <a:lnTo>
                      <a:pt x="381888" y="621281"/>
                    </a:lnTo>
                    <a:cubicBezTo>
                      <a:pt x="382158" y="621632"/>
                      <a:pt x="382415" y="621997"/>
                      <a:pt x="382692" y="622342"/>
                    </a:cubicBezTo>
                    <a:lnTo>
                      <a:pt x="383104" y="622849"/>
                    </a:lnTo>
                    <a:lnTo>
                      <a:pt x="383205" y="622978"/>
                    </a:lnTo>
                    <a:lnTo>
                      <a:pt x="383266" y="623045"/>
                    </a:lnTo>
                    <a:lnTo>
                      <a:pt x="383395" y="623187"/>
                    </a:lnTo>
                    <a:lnTo>
                      <a:pt x="383658" y="623485"/>
                    </a:lnTo>
                    <a:cubicBezTo>
                      <a:pt x="384617" y="624533"/>
                      <a:pt x="385509" y="625629"/>
                      <a:pt x="386523" y="626623"/>
                    </a:cubicBezTo>
                    <a:lnTo>
                      <a:pt x="387995" y="628151"/>
                    </a:lnTo>
                    <a:lnTo>
                      <a:pt x="389536" y="629625"/>
                    </a:lnTo>
                    <a:cubicBezTo>
                      <a:pt x="397433" y="637185"/>
                      <a:pt x="406898" y="643311"/>
                      <a:pt x="417288" y="647977"/>
                    </a:cubicBezTo>
                    <a:cubicBezTo>
                      <a:pt x="427678" y="652657"/>
                      <a:pt x="438994" y="655875"/>
                      <a:pt x="450701" y="657722"/>
                    </a:cubicBezTo>
                    <a:cubicBezTo>
                      <a:pt x="456552" y="658648"/>
                      <a:pt x="462504" y="659243"/>
                      <a:pt x="468509" y="659527"/>
                    </a:cubicBezTo>
                    <a:cubicBezTo>
                      <a:pt x="470016" y="659574"/>
                      <a:pt x="471516" y="659662"/>
                      <a:pt x="473022" y="659683"/>
                    </a:cubicBezTo>
                    <a:cubicBezTo>
                      <a:pt x="474515" y="659689"/>
                      <a:pt x="476062" y="659743"/>
                      <a:pt x="477521" y="659716"/>
                    </a:cubicBezTo>
                    <a:lnTo>
                      <a:pt x="481865" y="659615"/>
                    </a:lnTo>
                    <a:lnTo>
                      <a:pt x="482953" y="659595"/>
                    </a:lnTo>
                    <a:lnTo>
                      <a:pt x="484034" y="659514"/>
                    </a:lnTo>
                    <a:lnTo>
                      <a:pt x="486196" y="659358"/>
                    </a:lnTo>
                    <a:cubicBezTo>
                      <a:pt x="489087" y="659223"/>
                      <a:pt x="491945" y="658777"/>
                      <a:pt x="494816" y="658465"/>
                    </a:cubicBezTo>
                    <a:cubicBezTo>
                      <a:pt x="497653" y="657958"/>
                      <a:pt x="500518" y="657580"/>
                      <a:pt x="503321" y="656903"/>
                    </a:cubicBezTo>
                    <a:cubicBezTo>
                      <a:pt x="506159" y="656363"/>
                      <a:pt x="508915" y="655537"/>
                      <a:pt x="511705" y="654828"/>
                    </a:cubicBezTo>
                    <a:cubicBezTo>
                      <a:pt x="514441" y="653942"/>
                      <a:pt x="517211" y="653150"/>
                      <a:pt x="519886" y="652095"/>
                    </a:cubicBezTo>
                    <a:cubicBezTo>
                      <a:pt x="541430" y="644157"/>
                      <a:pt x="560643" y="629922"/>
                      <a:pt x="573695" y="611475"/>
                    </a:cubicBezTo>
                    <a:lnTo>
                      <a:pt x="575884" y="608284"/>
                    </a:lnTo>
                    <a:cubicBezTo>
                      <a:pt x="576614" y="607222"/>
                      <a:pt x="577242" y="606100"/>
                      <a:pt x="577931" y="605011"/>
                    </a:cubicBezTo>
                    <a:lnTo>
                      <a:pt x="578944" y="603367"/>
                    </a:lnTo>
                    <a:lnTo>
                      <a:pt x="579863" y="601677"/>
                    </a:lnTo>
                    <a:cubicBezTo>
                      <a:pt x="580464" y="600541"/>
                      <a:pt x="581126" y="599439"/>
                      <a:pt x="581694" y="598289"/>
                    </a:cubicBezTo>
                    <a:cubicBezTo>
                      <a:pt x="584018" y="593718"/>
                      <a:pt x="585943" y="588971"/>
                      <a:pt x="587605" y="584143"/>
                    </a:cubicBezTo>
                    <a:cubicBezTo>
                      <a:pt x="589172" y="579281"/>
                      <a:pt x="590388" y="574324"/>
                      <a:pt x="591267" y="569307"/>
                    </a:cubicBezTo>
                    <a:cubicBezTo>
                      <a:pt x="591456" y="568049"/>
                      <a:pt x="591604" y="566778"/>
                      <a:pt x="591787" y="565520"/>
                    </a:cubicBezTo>
                    <a:cubicBezTo>
                      <a:pt x="591875" y="564891"/>
                      <a:pt x="591976" y="564262"/>
                      <a:pt x="592043" y="563627"/>
                    </a:cubicBezTo>
                    <a:lnTo>
                      <a:pt x="592192" y="561720"/>
                    </a:lnTo>
                    <a:lnTo>
                      <a:pt x="592347" y="559813"/>
                    </a:lnTo>
                    <a:lnTo>
                      <a:pt x="592428" y="558859"/>
                    </a:lnTo>
                    <a:lnTo>
                      <a:pt x="592449" y="558622"/>
                    </a:lnTo>
                    <a:lnTo>
                      <a:pt x="592462" y="558501"/>
                    </a:lnTo>
                    <a:lnTo>
                      <a:pt x="592476" y="558433"/>
                    </a:lnTo>
                    <a:lnTo>
                      <a:pt x="592476" y="557209"/>
                    </a:lnTo>
                    <a:lnTo>
                      <a:pt x="592516" y="548513"/>
                    </a:lnTo>
                    <a:lnTo>
                      <a:pt x="592543" y="546775"/>
                    </a:lnTo>
                    <a:cubicBezTo>
                      <a:pt x="592550" y="546491"/>
                      <a:pt x="592543" y="546193"/>
                      <a:pt x="592564" y="545916"/>
                    </a:cubicBezTo>
                    <a:lnTo>
                      <a:pt x="592793" y="545206"/>
                    </a:lnTo>
                    <a:lnTo>
                      <a:pt x="593712" y="542353"/>
                    </a:lnTo>
                    <a:lnTo>
                      <a:pt x="594631" y="539499"/>
                    </a:lnTo>
                    <a:lnTo>
                      <a:pt x="595090" y="538072"/>
                    </a:lnTo>
                    <a:lnTo>
                      <a:pt x="595320" y="537362"/>
                    </a:lnTo>
                    <a:cubicBezTo>
                      <a:pt x="595401" y="537119"/>
                      <a:pt x="595455" y="536882"/>
                      <a:pt x="595610" y="536672"/>
                    </a:cubicBezTo>
                    <a:lnTo>
                      <a:pt x="598522" y="533501"/>
                    </a:lnTo>
                    <a:lnTo>
                      <a:pt x="599975" y="531912"/>
                    </a:lnTo>
                    <a:lnTo>
                      <a:pt x="600704" y="531121"/>
                    </a:lnTo>
                    <a:lnTo>
                      <a:pt x="601812" y="530526"/>
                    </a:lnTo>
                    <a:lnTo>
                      <a:pt x="606244" y="528152"/>
                    </a:lnTo>
                    <a:lnTo>
                      <a:pt x="608460" y="526969"/>
                    </a:lnTo>
                    <a:lnTo>
                      <a:pt x="610709" y="525812"/>
                    </a:lnTo>
                    <a:lnTo>
                      <a:pt x="613993" y="524000"/>
                    </a:lnTo>
                    <a:cubicBezTo>
                      <a:pt x="614614" y="523669"/>
                      <a:pt x="615202" y="523277"/>
                      <a:pt x="615810" y="522918"/>
                    </a:cubicBezTo>
                    <a:lnTo>
                      <a:pt x="617620" y="521823"/>
                    </a:lnTo>
                    <a:lnTo>
                      <a:pt x="619390" y="520667"/>
                    </a:lnTo>
                    <a:cubicBezTo>
                      <a:pt x="624106" y="517570"/>
                      <a:pt x="628592" y="514114"/>
                      <a:pt x="632726" y="510300"/>
                    </a:cubicBezTo>
                    <a:cubicBezTo>
                      <a:pt x="636867" y="506500"/>
                      <a:pt x="640705" y="502375"/>
                      <a:pt x="644184" y="497986"/>
                    </a:cubicBezTo>
                    <a:lnTo>
                      <a:pt x="644157" y="498013"/>
                    </a:lnTo>
                    <a:cubicBezTo>
                      <a:pt x="647616" y="493611"/>
                      <a:pt x="650689" y="488932"/>
                      <a:pt x="653365" y="484050"/>
                    </a:cubicBezTo>
                    <a:cubicBezTo>
                      <a:pt x="654067" y="482846"/>
                      <a:pt x="654641" y="481581"/>
                      <a:pt x="655290" y="480351"/>
                    </a:cubicBezTo>
                    <a:cubicBezTo>
                      <a:pt x="655905" y="479106"/>
                      <a:pt x="656459" y="477835"/>
                      <a:pt x="657053" y="476577"/>
                    </a:cubicBezTo>
                    <a:cubicBezTo>
                      <a:pt x="658134" y="474021"/>
                      <a:pt x="659181" y="471452"/>
                      <a:pt x="660053" y="468821"/>
                    </a:cubicBezTo>
                    <a:cubicBezTo>
                      <a:pt x="661836" y="463574"/>
                      <a:pt x="663167" y="458184"/>
                      <a:pt x="664025" y="452714"/>
                    </a:cubicBezTo>
                    <a:cubicBezTo>
                      <a:pt x="664849" y="447243"/>
                      <a:pt x="665221" y="441685"/>
                      <a:pt x="665093" y="436133"/>
                    </a:cubicBezTo>
                    <a:cubicBezTo>
                      <a:pt x="664991" y="430581"/>
                      <a:pt x="664417" y="425057"/>
                      <a:pt x="663363" y="419620"/>
                    </a:cubicBezTo>
                    <a:cubicBezTo>
                      <a:pt x="661418" y="410079"/>
                      <a:pt x="658161" y="400767"/>
                      <a:pt x="653419" y="392179"/>
                    </a:cubicBezTo>
                    <a:cubicBezTo>
                      <a:pt x="651061" y="387885"/>
                      <a:pt x="648446" y="383713"/>
                      <a:pt x="645454" y="379791"/>
                    </a:cubicBezTo>
                    <a:cubicBezTo>
                      <a:pt x="645339" y="379554"/>
                      <a:pt x="644110" y="378127"/>
                      <a:pt x="643265" y="377113"/>
                    </a:cubicBezTo>
                    <a:lnTo>
                      <a:pt x="640536" y="373854"/>
                    </a:lnTo>
                    <a:lnTo>
                      <a:pt x="639171" y="372224"/>
                    </a:lnTo>
                    <a:lnTo>
                      <a:pt x="638489" y="371406"/>
                    </a:lnTo>
                    <a:cubicBezTo>
                      <a:pt x="638340" y="371108"/>
                      <a:pt x="638205" y="370804"/>
                      <a:pt x="638063" y="370506"/>
                    </a:cubicBezTo>
                    <a:lnTo>
                      <a:pt x="636381" y="366895"/>
                    </a:lnTo>
                    <a:lnTo>
                      <a:pt x="634699" y="363285"/>
                    </a:lnTo>
                    <a:lnTo>
                      <a:pt x="634489" y="362831"/>
                    </a:lnTo>
                    <a:lnTo>
                      <a:pt x="634388" y="362608"/>
                    </a:lnTo>
                    <a:lnTo>
                      <a:pt x="634341" y="362365"/>
                    </a:lnTo>
                    <a:lnTo>
                      <a:pt x="634260" y="361425"/>
                    </a:lnTo>
                    <a:lnTo>
                      <a:pt x="634098" y="359552"/>
                    </a:lnTo>
                    <a:cubicBezTo>
                      <a:pt x="633861" y="358355"/>
                      <a:pt x="634186" y="356908"/>
                      <a:pt x="634327" y="355542"/>
                    </a:cubicBezTo>
                    <a:lnTo>
                      <a:pt x="634456" y="354507"/>
                    </a:lnTo>
                    <a:cubicBezTo>
                      <a:pt x="634503" y="354162"/>
                      <a:pt x="634510" y="353824"/>
                      <a:pt x="634645" y="353466"/>
                    </a:cubicBezTo>
                    <a:lnTo>
                      <a:pt x="635293" y="351336"/>
                    </a:lnTo>
                    <a:lnTo>
                      <a:pt x="636111" y="349037"/>
                    </a:lnTo>
                    <a:lnTo>
                      <a:pt x="636840" y="346731"/>
                    </a:lnTo>
                    <a:lnTo>
                      <a:pt x="637563" y="344425"/>
                    </a:lnTo>
                    <a:lnTo>
                      <a:pt x="637739" y="343830"/>
                    </a:lnTo>
                    <a:lnTo>
                      <a:pt x="637860" y="343357"/>
                    </a:lnTo>
                    <a:lnTo>
                      <a:pt x="637989" y="342883"/>
                    </a:lnTo>
                    <a:cubicBezTo>
                      <a:pt x="638164" y="342254"/>
                      <a:pt x="638320" y="341625"/>
                      <a:pt x="638469" y="340990"/>
                    </a:cubicBezTo>
                    <a:cubicBezTo>
                      <a:pt x="638631" y="340354"/>
                      <a:pt x="638773" y="339718"/>
                      <a:pt x="638908" y="339083"/>
                    </a:cubicBezTo>
                    <a:cubicBezTo>
                      <a:pt x="640076" y="333747"/>
                      <a:pt x="640745" y="328304"/>
                      <a:pt x="640914" y="322820"/>
                    </a:cubicBezTo>
                    <a:cubicBezTo>
                      <a:pt x="641042" y="320074"/>
                      <a:pt x="640826" y="317336"/>
                      <a:pt x="640772" y="314597"/>
                    </a:cubicBezTo>
                    <a:cubicBezTo>
                      <a:pt x="640772" y="313907"/>
                      <a:pt x="640684" y="313231"/>
                      <a:pt x="640610" y="312548"/>
                    </a:cubicBezTo>
                    <a:lnTo>
                      <a:pt x="640394" y="310506"/>
                    </a:lnTo>
                    <a:cubicBezTo>
                      <a:pt x="640238" y="309147"/>
                      <a:pt x="640178" y="307774"/>
                      <a:pt x="639887" y="306435"/>
                    </a:cubicBezTo>
                    <a:lnTo>
                      <a:pt x="639191" y="302398"/>
                    </a:lnTo>
                    <a:cubicBezTo>
                      <a:pt x="639110" y="301722"/>
                      <a:pt x="638901" y="301066"/>
                      <a:pt x="638745" y="300404"/>
                    </a:cubicBezTo>
                    <a:lnTo>
                      <a:pt x="638259" y="298415"/>
                    </a:lnTo>
                    <a:lnTo>
                      <a:pt x="637779" y="296421"/>
                    </a:lnTo>
                    <a:cubicBezTo>
                      <a:pt x="637638" y="295751"/>
                      <a:pt x="637374" y="295115"/>
                      <a:pt x="637185" y="294459"/>
                    </a:cubicBezTo>
                    <a:lnTo>
                      <a:pt x="635955" y="290551"/>
                    </a:lnTo>
                    <a:cubicBezTo>
                      <a:pt x="635483" y="289273"/>
                      <a:pt x="634955" y="288008"/>
                      <a:pt x="634469" y="286730"/>
                    </a:cubicBezTo>
                    <a:lnTo>
                      <a:pt x="633733" y="284817"/>
                    </a:lnTo>
                    <a:lnTo>
                      <a:pt x="632848" y="282964"/>
                    </a:lnTo>
                    <a:cubicBezTo>
                      <a:pt x="632253" y="281733"/>
                      <a:pt x="631706" y="280475"/>
                      <a:pt x="631091" y="279251"/>
                    </a:cubicBezTo>
                    <a:lnTo>
                      <a:pt x="629098" y="275654"/>
                    </a:lnTo>
                    <a:cubicBezTo>
                      <a:pt x="628815" y="275160"/>
                      <a:pt x="628565" y="274647"/>
                      <a:pt x="628268" y="274166"/>
                    </a:cubicBezTo>
                    <a:lnTo>
                      <a:pt x="627342" y="272739"/>
                    </a:lnTo>
                    <a:lnTo>
                      <a:pt x="625511" y="269872"/>
                    </a:lnTo>
                    <a:cubicBezTo>
                      <a:pt x="625227" y="269379"/>
                      <a:pt x="624863" y="268939"/>
                      <a:pt x="624532" y="268479"/>
                    </a:cubicBezTo>
                    <a:lnTo>
                      <a:pt x="623518" y="267107"/>
                    </a:lnTo>
                    <a:cubicBezTo>
                      <a:pt x="622829" y="266201"/>
                      <a:pt x="622194" y="265254"/>
                      <a:pt x="621485" y="264368"/>
                    </a:cubicBezTo>
                    <a:lnTo>
                      <a:pt x="619289" y="261758"/>
                    </a:lnTo>
                    <a:cubicBezTo>
                      <a:pt x="618559" y="260885"/>
                      <a:pt x="617850" y="259993"/>
                      <a:pt x="617033" y="259195"/>
                    </a:cubicBezTo>
                    <a:cubicBezTo>
                      <a:pt x="615439" y="257565"/>
                      <a:pt x="613946" y="255834"/>
                      <a:pt x="612216" y="254340"/>
                    </a:cubicBezTo>
                    <a:lnTo>
                      <a:pt x="609710" y="252007"/>
                    </a:lnTo>
                    <a:cubicBezTo>
                      <a:pt x="608845" y="251263"/>
                      <a:pt x="607940" y="250566"/>
                      <a:pt x="607061" y="249836"/>
                    </a:cubicBezTo>
                    <a:lnTo>
                      <a:pt x="605737" y="248748"/>
                    </a:lnTo>
                    <a:cubicBezTo>
                      <a:pt x="605298" y="248389"/>
                      <a:pt x="604866" y="248017"/>
                      <a:pt x="604386" y="247699"/>
                    </a:cubicBezTo>
                    <a:lnTo>
                      <a:pt x="602792" y="246563"/>
                    </a:lnTo>
                    <a:lnTo>
                      <a:pt x="601177" y="245400"/>
                    </a:lnTo>
                    <a:cubicBezTo>
                      <a:pt x="600630" y="245015"/>
                      <a:pt x="600130" y="244616"/>
                      <a:pt x="599502" y="244251"/>
                    </a:cubicBezTo>
                    <a:lnTo>
                      <a:pt x="595908" y="242012"/>
                    </a:lnTo>
                    <a:cubicBezTo>
                      <a:pt x="595577" y="241836"/>
                      <a:pt x="595388" y="241600"/>
                      <a:pt x="595178" y="241376"/>
                    </a:cubicBezTo>
                    <a:lnTo>
                      <a:pt x="594543" y="240700"/>
                    </a:lnTo>
                    <a:lnTo>
                      <a:pt x="593273" y="239348"/>
                    </a:lnTo>
                    <a:lnTo>
                      <a:pt x="588199" y="233952"/>
                    </a:lnTo>
                    <a:lnTo>
                      <a:pt x="586929" y="232599"/>
                    </a:lnTo>
                    <a:cubicBezTo>
                      <a:pt x="586680" y="232396"/>
                      <a:pt x="586585" y="232085"/>
                      <a:pt x="586490" y="231848"/>
                    </a:cubicBezTo>
                    <a:lnTo>
                      <a:pt x="586186" y="231091"/>
                    </a:lnTo>
                    <a:cubicBezTo>
                      <a:pt x="586092" y="230834"/>
                      <a:pt x="585984" y="230598"/>
                      <a:pt x="585896" y="230327"/>
                    </a:cubicBezTo>
                    <a:lnTo>
                      <a:pt x="585653" y="229495"/>
                    </a:lnTo>
                    <a:lnTo>
                      <a:pt x="585409" y="228664"/>
                    </a:lnTo>
                    <a:cubicBezTo>
                      <a:pt x="585335" y="228373"/>
                      <a:pt x="585288" y="228069"/>
                      <a:pt x="585227" y="227771"/>
                    </a:cubicBezTo>
                    <a:cubicBezTo>
                      <a:pt x="584747" y="225404"/>
                      <a:pt x="584632" y="222693"/>
                      <a:pt x="585146" y="219880"/>
                    </a:cubicBezTo>
                    <a:cubicBezTo>
                      <a:pt x="585578" y="217519"/>
                      <a:pt x="585909" y="215187"/>
                      <a:pt x="586146" y="212860"/>
                    </a:cubicBezTo>
                    <a:lnTo>
                      <a:pt x="586281" y="211251"/>
                    </a:lnTo>
                    <a:lnTo>
                      <a:pt x="586335" y="210582"/>
                    </a:lnTo>
                    <a:lnTo>
                      <a:pt x="586355" y="210230"/>
                    </a:lnTo>
                    <a:lnTo>
                      <a:pt x="586436" y="208837"/>
                    </a:lnTo>
                    <a:cubicBezTo>
                      <a:pt x="586524" y="206977"/>
                      <a:pt x="586558" y="205104"/>
                      <a:pt x="586484" y="203238"/>
                    </a:cubicBezTo>
                    <a:cubicBezTo>
                      <a:pt x="586362" y="197862"/>
                      <a:pt x="585734" y="192520"/>
                      <a:pt x="584558" y="187293"/>
                    </a:cubicBezTo>
                    <a:cubicBezTo>
                      <a:pt x="583362" y="182072"/>
                      <a:pt x="581653" y="176967"/>
                      <a:pt x="579465" y="172051"/>
                    </a:cubicBezTo>
                    <a:cubicBezTo>
                      <a:pt x="577289" y="167128"/>
                      <a:pt x="574573" y="162428"/>
                      <a:pt x="571439" y="157999"/>
                    </a:cubicBezTo>
                    <a:cubicBezTo>
                      <a:pt x="568297" y="153577"/>
                      <a:pt x="564764" y="149398"/>
                      <a:pt x="560819" y="145604"/>
                    </a:cubicBezTo>
                    <a:cubicBezTo>
                      <a:pt x="554772" y="139728"/>
                      <a:pt x="547821" y="134738"/>
                      <a:pt x="540342" y="130721"/>
                    </a:cubicBezTo>
                    <a:cubicBezTo>
                      <a:pt x="539396" y="130241"/>
                      <a:pt x="538471" y="129713"/>
                      <a:pt x="537512" y="129260"/>
                    </a:cubicBezTo>
                    <a:lnTo>
                      <a:pt x="534627" y="127894"/>
                    </a:lnTo>
                    <a:lnTo>
                      <a:pt x="531695" y="126643"/>
                    </a:lnTo>
                    <a:cubicBezTo>
                      <a:pt x="530695" y="126224"/>
                      <a:pt x="529574" y="125832"/>
                      <a:pt x="528520" y="125419"/>
                    </a:cubicBezTo>
                    <a:lnTo>
                      <a:pt x="527716" y="125115"/>
                    </a:lnTo>
                    <a:lnTo>
                      <a:pt x="525953" y="124547"/>
                    </a:lnTo>
                    <a:lnTo>
                      <a:pt x="522237" y="123364"/>
                    </a:lnTo>
                    <a:lnTo>
                      <a:pt x="520379" y="122775"/>
                    </a:lnTo>
                    <a:lnTo>
                      <a:pt x="519447" y="122478"/>
                    </a:lnTo>
                    <a:cubicBezTo>
                      <a:pt x="519299" y="122417"/>
                      <a:pt x="519123" y="122390"/>
                      <a:pt x="518994" y="122315"/>
                    </a:cubicBezTo>
                    <a:lnTo>
                      <a:pt x="518623" y="122079"/>
                    </a:lnTo>
                    <a:lnTo>
                      <a:pt x="515630" y="120199"/>
                    </a:lnTo>
                    <a:lnTo>
                      <a:pt x="512637" y="118319"/>
                    </a:lnTo>
                    <a:lnTo>
                      <a:pt x="512266" y="118082"/>
                    </a:lnTo>
                    <a:lnTo>
                      <a:pt x="512077" y="117967"/>
                    </a:lnTo>
                    <a:lnTo>
                      <a:pt x="511915" y="117812"/>
                    </a:lnTo>
                    <a:lnTo>
                      <a:pt x="511428" y="117068"/>
                    </a:lnTo>
                    <a:lnTo>
                      <a:pt x="510455" y="115580"/>
                    </a:lnTo>
                    <a:lnTo>
                      <a:pt x="508503" y="112612"/>
                    </a:lnTo>
                    <a:lnTo>
                      <a:pt x="507530" y="111124"/>
                    </a:lnTo>
                    <a:cubicBezTo>
                      <a:pt x="507381" y="110867"/>
                      <a:pt x="507179" y="110657"/>
                      <a:pt x="507071" y="110353"/>
                    </a:cubicBezTo>
                    <a:lnTo>
                      <a:pt x="506747" y="109434"/>
                    </a:lnTo>
                    <a:lnTo>
                      <a:pt x="505206" y="105092"/>
                    </a:lnTo>
                    <a:lnTo>
                      <a:pt x="504436" y="102922"/>
                    </a:lnTo>
                    <a:lnTo>
                      <a:pt x="504051" y="101839"/>
                    </a:lnTo>
                    <a:lnTo>
                      <a:pt x="503963" y="101603"/>
                    </a:lnTo>
                    <a:lnTo>
                      <a:pt x="503916" y="101488"/>
                    </a:lnTo>
                    <a:lnTo>
                      <a:pt x="503821" y="101258"/>
                    </a:lnTo>
                    <a:cubicBezTo>
                      <a:pt x="503308" y="100021"/>
                      <a:pt x="502821" y="98770"/>
                      <a:pt x="502294" y="97539"/>
                    </a:cubicBezTo>
                    <a:cubicBezTo>
                      <a:pt x="501747" y="96322"/>
                      <a:pt x="501227" y="95091"/>
                      <a:pt x="500666" y="93881"/>
                    </a:cubicBezTo>
                    <a:cubicBezTo>
                      <a:pt x="500085" y="92684"/>
                      <a:pt x="499525" y="91473"/>
                      <a:pt x="498930" y="90290"/>
                    </a:cubicBezTo>
                    <a:cubicBezTo>
                      <a:pt x="496322" y="85131"/>
                      <a:pt x="493384" y="80194"/>
                      <a:pt x="490127" y="75555"/>
                    </a:cubicBezTo>
                    <a:cubicBezTo>
                      <a:pt x="486878" y="70916"/>
                      <a:pt x="483311" y="66575"/>
                      <a:pt x="479426" y="62673"/>
                    </a:cubicBezTo>
                    <a:cubicBezTo>
                      <a:pt x="471705" y="54836"/>
                      <a:pt x="462794" y="48669"/>
                      <a:pt x="453309" y="44977"/>
                    </a:cubicBezTo>
                    <a:lnTo>
                      <a:pt x="451532" y="44287"/>
                    </a:lnTo>
                    <a:lnTo>
                      <a:pt x="449728" y="43699"/>
                    </a:lnTo>
                    <a:lnTo>
                      <a:pt x="448830" y="43395"/>
                    </a:lnTo>
                    <a:lnTo>
                      <a:pt x="447925" y="43144"/>
                    </a:lnTo>
                    <a:lnTo>
                      <a:pt x="446108" y="42637"/>
                    </a:lnTo>
                    <a:cubicBezTo>
                      <a:pt x="443669" y="42069"/>
                      <a:pt x="441230" y="41528"/>
                      <a:pt x="438750" y="41264"/>
                    </a:cubicBezTo>
                    <a:cubicBezTo>
                      <a:pt x="437521" y="41068"/>
                      <a:pt x="436278" y="41014"/>
                      <a:pt x="435035" y="40913"/>
                    </a:cubicBezTo>
                    <a:cubicBezTo>
                      <a:pt x="434420" y="40838"/>
                      <a:pt x="433792" y="40866"/>
                      <a:pt x="433170" y="40838"/>
                    </a:cubicBezTo>
                    <a:cubicBezTo>
                      <a:pt x="432535" y="40832"/>
                      <a:pt x="431954" y="40784"/>
                      <a:pt x="431272" y="40798"/>
                    </a:cubicBezTo>
                    <a:close/>
                    <a:moveTo>
                      <a:pt x="431272" y="27037"/>
                    </a:moveTo>
                    <a:cubicBezTo>
                      <a:pt x="434366" y="27064"/>
                      <a:pt x="437433" y="27186"/>
                      <a:pt x="440487" y="27598"/>
                    </a:cubicBezTo>
                    <a:cubicBezTo>
                      <a:pt x="443540" y="27936"/>
                      <a:pt x="446560" y="28585"/>
                      <a:pt x="449553" y="29295"/>
                    </a:cubicBezTo>
                    <a:lnTo>
                      <a:pt x="451782" y="29917"/>
                    </a:lnTo>
                    <a:lnTo>
                      <a:pt x="452897" y="30229"/>
                    </a:lnTo>
                    <a:lnTo>
                      <a:pt x="453998" y="30594"/>
                    </a:lnTo>
                    <a:lnTo>
                      <a:pt x="456200" y="31317"/>
                    </a:lnTo>
                    <a:lnTo>
                      <a:pt x="458369" y="32149"/>
                    </a:lnTo>
                    <a:cubicBezTo>
                      <a:pt x="469915" y="36646"/>
                      <a:pt x="480386" y="43983"/>
                      <a:pt x="489256" y="52983"/>
                    </a:cubicBezTo>
                    <a:cubicBezTo>
                      <a:pt x="493715" y="57466"/>
                      <a:pt x="497761" y="62396"/>
                      <a:pt x="501423" y="67617"/>
                    </a:cubicBezTo>
                    <a:cubicBezTo>
                      <a:pt x="505084" y="72837"/>
                      <a:pt x="508368" y="78348"/>
                      <a:pt x="511259" y="84076"/>
                    </a:cubicBezTo>
                    <a:cubicBezTo>
                      <a:pt x="511921" y="85387"/>
                      <a:pt x="512543" y="86726"/>
                      <a:pt x="513185" y="88052"/>
                    </a:cubicBezTo>
                    <a:cubicBezTo>
                      <a:pt x="513806" y="89391"/>
                      <a:pt x="514387" y="90750"/>
                      <a:pt x="514988" y="92095"/>
                    </a:cubicBezTo>
                    <a:cubicBezTo>
                      <a:pt x="515569" y="93455"/>
                      <a:pt x="516110" y="94827"/>
                      <a:pt x="516671" y="96193"/>
                    </a:cubicBezTo>
                    <a:cubicBezTo>
                      <a:pt x="516745" y="96383"/>
                      <a:pt x="516799" y="96497"/>
                      <a:pt x="516887" y="96748"/>
                    </a:cubicBezTo>
                    <a:lnTo>
                      <a:pt x="517150" y="97465"/>
                    </a:lnTo>
                    <a:lnTo>
                      <a:pt x="517670" y="98905"/>
                    </a:lnTo>
                    <a:lnTo>
                      <a:pt x="518717" y="101779"/>
                    </a:lnTo>
                    <a:cubicBezTo>
                      <a:pt x="518988" y="102624"/>
                      <a:pt x="519386" y="103300"/>
                      <a:pt x="519724" y="104051"/>
                    </a:cubicBezTo>
                    <a:lnTo>
                      <a:pt x="520778" y="106262"/>
                    </a:lnTo>
                    <a:lnTo>
                      <a:pt x="521305" y="107364"/>
                    </a:lnTo>
                    <a:lnTo>
                      <a:pt x="521569" y="107919"/>
                    </a:lnTo>
                    <a:cubicBezTo>
                      <a:pt x="521622" y="108013"/>
                      <a:pt x="521731" y="108047"/>
                      <a:pt x="521818" y="108088"/>
                    </a:cubicBezTo>
                    <a:lnTo>
                      <a:pt x="522095" y="108210"/>
                    </a:lnTo>
                    <a:lnTo>
                      <a:pt x="524325" y="109197"/>
                    </a:lnTo>
                    <a:lnTo>
                      <a:pt x="526554" y="110184"/>
                    </a:lnTo>
                    <a:cubicBezTo>
                      <a:pt x="527304" y="110502"/>
                      <a:pt x="528169" y="110739"/>
                      <a:pt x="528972" y="111016"/>
                    </a:cubicBezTo>
                    <a:lnTo>
                      <a:pt x="531425" y="111820"/>
                    </a:lnTo>
                    <a:lnTo>
                      <a:pt x="532621" y="112220"/>
                    </a:lnTo>
                    <a:lnTo>
                      <a:pt x="533492" y="112551"/>
                    </a:lnTo>
                    <a:cubicBezTo>
                      <a:pt x="534647" y="113004"/>
                      <a:pt x="535829" y="113423"/>
                      <a:pt x="536964" y="113897"/>
                    </a:cubicBezTo>
                    <a:lnTo>
                      <a:pt x="540329" y="115337"/>
                    </a:lnTo>
                    <a:lnTo>
                      <a:pt x="543632" y="116899"/>
                    </a:lnTo>
                    <a:cubicBezTo>
                      <a:pt x="544733" y="117420"/>
                      <a:pt x="545794" y="118015"/>
                      <a:pt x="546882" y="118569"/>
                    </a:cubicBezTo>
                    <a:cubicBezTo>
                      <a:pt x="555462" y="123181"/>
                      <a:pt x="563447" y="128922"/>
                      <a:pt x="570432" y="135698"/>
                    </a:cubicBezTo>
                    <a:cubicBezTo>
                      <a:pt x="574979" y="140073"/>
                      <a:pt x="579079" y="144901"/>
                      <a:pt x="582721" y="150040"/>
                    </a:cubicBezTo>
                    <a:cubicBezTo>
                      <a:pt x="586362" y="155179"/>
                      <a:pt x="589517" y="160657"/>
                      <a:pt x="592064" y="166404"/>
                    </a:cubicBezTo>
                    <a:cubicBezTo>
                      <a:pt x="594624" y="172146"/>
                      <a:pt x="596624" y="178130"/>
                      <a:pt x="598022" y="184250"/>
                    </a:cubicBezTo>
                    <a:cubicBezTo>
                      <a:pt x="599400" y="190376"/>
                      <a:pt x="600137" y="196638"/>
                      <a:pt x="600279" y="202920"/>
                    </a:cubicBezTo>
                    <a:cubicBezTo>
                      <a:pt x="600353" y="205104"/>
                      <a:pt x="600319" y="207289"/>
                      <a:pt x="600218" y="209466"/>
                    </a:cubicBezTo>
                    <a:cubicBezTo>
                      <a:pt x="600164" y="210588"/>
                      <a:pt x="600116" y="211474"/>
                      <a:pt x="599975" y="213131"/>
                    </a:cubicBezTo>
                    <a:cubicBezTo>
                      <a:pt x="599833" y="214673"/>
                      <a:pt x="599644" y="216221"/>
                      <a:pt x="599414" y="217770"/>
                    </a:cubicBezTo>
                    <a:cubicBezTo>
                      <a:pt x="599137" y="219616"/>
                      <a:pt x="599049" y="221428"/>
                      <a:pt x="599056" y="223126"/>
                    </a:cubicBezTo>
                    <a:cubicBezTo>
                      <a:pt x="599056" y="223551"/>
                      <a:pt x="599062" y="223971"/>
                      <a:pt x="599083" y="224376"/>
                    </a:cubicBezTo>
                    <a:cubicBezTo>
                      <a:pt x="599096" y="224789"/>
                      <a:pt x="599110" y="225201"/>
                      <a:pt x="599137" y="225587"/>
                    </a:cubicBezTo>
                    <a:lnTo>
                      <a:pt x="599171" y="226182"/>
                    </a:lnTo>
                    <a:cubicBezTo>
                      <a:pt x="599184" y="226283"/>
                      <a:pt x="599164" y="226378"/>
                      <a:pt x="599205" y="226479"/>
                    </a:cubicBezTo>
                    <a:cubicBezTo>
                      <a:pt x="599252" y="226581"/>
                      <a:pt x="599353" y="226628"/>
                      <a:pt x="599434" y="226702"/>
                    </a:cubicBezTo>
                    <a:lnTo>
                      <a:pt x="600441" y="227514"/>
                    </a:lnTo>
                    <a:lnTo>
                      <a:pt x="604474" y="230760"/>
                    </a:lnTo>
                    <a:cubicBezTo>
                      <a:pt x="605163" y="231301"/>
                      <a:pt x="605791" y="231848"/>
                      <a:pt x="606521" y="232376"/>
                    </a:cubicBezTo>
                    <a:lnTo>
                      <a:pt x="608831" y="233925"/>
                    </a:lnTo>
                    <a:cubicBezTo>
                      <a:pt x="609602" y="234438"/>
                      <a:pt x="610304" y="234973"/>
                      <a:pt x="611047" y="235493"/>
                    </a:cubicBezTo>
                    <a:lnTo>
                      <a:pt x="612709" y="236677"/>
                    </a:lnTo>
                    <a:cubicBezTo>
                      <a:pt x="613250" y="237042"/>
                      <a:pt x="613750" y="237468"/>
                      <a:pt x="614256" y="237880"/>
                    </a:cubicBezTo>
                    <a:lnTo>
                      <a:pt x="615776" y="239125"/>
                    </a:lnTo>
                    <a:cubicBezTo>
                      <a:pt x="616789" y="239956"/>
                      <a:pt x="617816" y="240761"/>
                      <a:pt x="618810" y="241613"/>
                    </a:cubicBezTo>
                    <a:lnTo>
                      <a:pt x="621687" y="244278"/>
                    </a:lnTo>
                    <a:cubicBezTo>
                      <a:pt x="623660" y="245995"/>
                      <a:pt x="625389" y="247963"/>
                      <a:pt x="627207" y="249843"/>
                    </a:cubicBezTo>
                    <a:cubicBezTo>
                      <a:pt x="628132" y="250763"/>
                      <a:pt x="628956" y="251784"/>
                      <a:pt x="629794" y="252784"/>
                    </a:cubicBezTo>
                    <a:lnTo>
                      <a:pt x="632314" y="255787"/>
                    </a:lnTo>
                    <a:cubicBezTo>
                      <a:pt x="633132" y="256808"/>
                      <a:pt x="633868" y="257883"/>
                      <a:pt x="634652" y="258931"/>
                    </a:cubicBezTo>
                    <a:lnTo>
                      <a:pt x="635813" y="260507"/>
                    </a:lnTo>
                    <a:cubicBezTo>
                      <a:pt x="636199" y="261034"/>
                      <a:pt x="636604" y="261548"/>
                      <a:pt x="636942" y="262109"/>
                    </a:cubicBezTo>
                    <a:lnTo>
                      <a:pt x="639050" y="265409"/>
                    </a:lnTo>
                    <a:lnTo>
                      <a:pt x="640110" y="267059"/>
                    </a:lnTo>
                    <a:cubicBezTo>
                      <a:pt x="640455" y="267614"/>
                      <a:pt x="640745" y="268195"/>
                      <a:pt x="641069" y="268763"/>
                    </a:cubicBezTo>
                    <a:lnTo>
                      <a:pt x="643360" y="272908"/>
                    </a:lnTo>
                    <a:cubicBezTo>
                      <a:pt x="644069" y="274322"/>
                      <a:pt x="644711" y="275762"/>
                      <a:pt x="645393" y="277189"/>
                    </a:cubicBezTo>
                    <a:lnTo>
                      <a:pt x="646400" y="279333"/>
                    </a:lnTo>
                    <a:lnTo>
                      <a:pt x="647258" y="281537"/>
                    </a:lnTo>
                    <a:cubicBezTo>
                      <a:pt x="647818" y="283011"/>
                      <a:pt x="648426" y="284472"/>
                      <a:pt x="648967" y="285953"/>
                    </a:cubicBezTo>
                    <a:lnTo>
                      <a:pt x="650392" y="290470"/>
                    </a:lnTo>
                    <a:cubicBezTo>
                      <a:pt x="650615" y="291227"/>
                      <a:pt x="650906" y="291964"/>
                      <a:pt x="651074" y="292735"/>
                    </a:cubicBezTo>
                    <a:lnTo>
                      <a:pt x="651635" y="295034"/>
                    </a:lnTo>
                    <a:lnTo>
                      <a:pt x="652196" y="297333"/>
                    </a:lnTo>
                    <a:cubicBezTo>
                      <a:pt x="652371" y="298104"/>
                      <a:pt x="652601" y="298862"/>
                      <a:pt x="652709" y="299646"/>
                    </a:cubicBezTo>
                    <a:lnTo>
                      <a:pt x="653513" y="304312"/>
                    </a:lnTo>
                    <a:cubicBezTo>
                      <a:pt x="653838" y="305860"/>
                      <a:pt x="653925" y="307443"/>
                      <a:pt x="654101" y="309012"/>
                    </a:cubicBezTo>
                    <a:lnTo>
                      <a:pt x="654344" y="311365"/>
                    </a:lnTo>
                    <a:cubicBezTo>
                      <a:pt x="654425" y="312149"/>
                      <a:pt x="654527" y="312933"/>
                      <a:pt x="654527" y="313725"/>
                    </a:cubicBezTo>
                    <a:cubicBezTo>
                      <a:pt x="654608" y="316883"/>
                      <a:pt x="654831" y="320041"/>
                      <a:pt x="654689" y="323199"/>
                    </a:cubicBezTo>
                    <a:cubicBezTo>
                      <a:pt x="654493" y="329521"/>
                      <a:pt x="653716" y="335810"/>
                      <a:pt x="652371" y="341977"/>
                    </a:cubicBezTo>
                    <a:cubicBezTo>
                      <a:pt x="652216" y="342714"/>
                      <a:pt x="652047" y="343451"/>
                      <a:pt x="651865" y="344181"/>
                    </a:cubicBezTo>
                    <a:cubicBezTo>
                      <a:pt x="651696" y="344912"/>
                      <a:pt x="651514" y="345649"/>
                      <a:pt x="651311" y="346372"/>
                    </a:cubicBezTo>
                    <a:lnTo>
                      <a:pt x="650966" y="347657"/>
                    </a:lnTo>
                    <a:lnTo>
                      <a:pt x="650507" y="349192"/>
                    </a:lnTo>
                    <a:cubicBezTo>
                      <a:pt x="650203" y="350213"/>
                      <a:pt x="649886" y="351234"/>
                      <a:pt x="649534" y="352249"/>
                    </a:cubicBezTo>
                    <a:lnTo>
                      <a:pt x="649095" y="353655"/>
                    </a:lnTo>
                    <a:cubicBezTo>
                      <a:pt x="648947" y="354122"/>
                      <a:pt x="648865" y="354582"/>
                      <a:pt x="648751" y="355041"/>
                    </a:cubicBezTo>
                    <a:cubicBezTo>
                      <a:pt x="648541" y="355954"/>
                      <a:pt x="648284" y="356901"/>
                      <a:pt x="648183" y="357760"/>
                    </a:cubicBezTo>
                    <a:lnTo>
                      <a:pt x="647980" y="359072"/>
                    </a:lnTo>
                    <a:lnTo>
                      <a:pt x="647879" y="359727"/>
                    </a:lnTo>
                    <a:cubicBezTo>
                      <a:pt x="647859" y="359849"/>
                      <a:pt x="647947" y="359944"/>
                      <a:pt x="648007" y="360039"/>
                    </a:cubicBezTo>
                    <a:lnTo>
                      <a:pt x="648197" y="360330"/>
                    </a:lnTo>
                    <a:lnTo>
                      <a:pt x="649730" y="362635"/>
                    </a:lnTo>
                    <a:lnTo>
                      <a:pt x="651264" y="364941"/>
                    </a:lnTo>
                    <a:lnTo>
                      <a:pt x="651649" y="365516"/>
                    </a:lnTo>
                    <a:lnTo>
                      <a:pt x="652101" y="366077"/>
                    </a:lnTo>
                    <a:lnTo>
                      <a:pt x="653014" y="367193"/>
                    </a:lnTo>
                    <a:lnTo>
                      <a:pt x="654837" y="369424"/>
                    </a:lnTo>
                    <a:cubicBezTo>
                      <a:pt x="655418" y="370148"/>
                      <a:pt x="656141" y="370993"/>
                      <a:pt x="656466" y="371480"/>
                    </a:cubicBezTo>
                    <a:cubicBezTo>
                      <a:pt x="659857" y="375936"/>
                      <a:pt x="662843" y="380683"/>
                      <a:pt x="665525" y="385579"/>
                    </a:cubicBezTo>
                    <a:cubicBezTo>
                      <a:pt x="670923" y="395371"/>
                      <a:pt x="674666" y="406021"/>
                      <a:pt x="676881" y="416949"/>
                    </a:cubicBezTo>
                    <a:lnTo>
                      <a:pt x="676956" y="416929"/>
                    </a:lnTo>
                    <a:cubicBezTo>
                      <a:pt x="678165" y="423150"/>
                      <a:pt x="678820" y="429472"/>
                      <a:pt x="678942" y="435815"/>
                    </a:cubicBezTo>
                    <a:cubicBezTo>
                      <a:pt x="679090" y="442158"/>
                      <a:pt x="678658" y="448508"/>
                      <a:pt x="677712" y="454769"/>
                    </a:cubicBezTo>
                    <a:cubicBezTo>
                      <a:pt x="676732" y="461031"/>
                      <a:pt x="675206" y="467198"/>
                      <a:pt x="673172" y="473203"/>
                    </a:cubicBezTo>
                    <a:cubicBezTo>
                      <a:pt x="672172" y="476212"/>
                      <a:pt x="670984" y="479154"/>
                      <a:pt x="669740" y="482068"/>
                    </a:cubicBezTo>
                    <a:cubicBezTo>
                      <a:pt x="669072" y="483502"/>
                      <a:pt x="668430" y="484956"/>
                      <a:pt x="667727" y="486376"/>
                    </a:cubicBezTo>
                    <a:cubicBezTo>
                      <a:pt x="666998" y="487782"/>
                      <a:pt x="666329" y="489223"/>
                      <a:pt x="665532" y="490595"/>
                    </a:cubicBezTo>
                    <a:cubicBezTo>
                      <a:pt x="662485" y="496161"/>
                      <a:pt x="658979" y="501482"/>
                      <a:pt x="655054" y="506480"/>
                    </a:cubicBezTo>
                    <a:cubicBezTo>
                      <a:pt x="651108" y="511463"/>
                      <a:pt x="646758" y="516129"/>
                      <a:pt x="642069" y="520430"/>
                    </a:cubicBezTo>
                    <a:cubicBezTo>
                      <a:pt x="637387" y="524744"/>
                      <a:pt x="632327" y="528646"/>
                      <a:pt x="627004" y="532142"/>
                    </a:cubicBezTo>
                    <a:lnTo>
                      <a:pt x="625005" y="533447"/>
                    </a:lnTo>
                    <a:lnTo>
                      <a:pt x="622964" y="534685"/>
                    </a:lnTo>
                    <a:cubicBezTo>
                      <a:pt x="622275" y="535090"/>
                      <a:pt x="621613" y="535530"/>
                      <a:pt x="620910" y="535908"/>
                    </a:cubicBezTo>
                    <a:lnTo>
                      <a:pt x="618357" y="537328"/>
                    </a:lnTo>
                    <a:cubicBezTo>
                      <a:pt x="616391" y="538397"/>
                      <a:pt x="614418" y="539405"/>
                      <a:pt x="612452" y="540446"/>
                    </a:cubicBezTo>
                    <a:lnTo>
                      <a:pt x="611716" y="540831"/>
                    </a:lnTo>
                    <a:lnTo>
                      <a:pt x="611094" y="541271"/>
                    </a:lnTo>
                    <a:lnTo>
                      <a:pt x="609851" y="542150"/>
                    </a:lnTo>
                    <a:lnTo>
                      <a:pt x="607365" y="543908"/>
                    </a:lnTo>
                    <a:cubicBezTo>
                      <a:pt x="607223" y="544030"/>
                      <a:pt x="607264" y="544233"/>
                      <a:pt x="607223" y="544401"/>
                    </a:cubicBezTo>
                    <a:lnTo>
                      <a:pt x="607156" y="544922"/>
                    </a:lnTo>
                    <a:lnTo>
                      <a:pt x="607021" y="545964"/>
                    </a:lnTo>
                    <a:lnTo>
                      <a:pt x="606750" y="548053"/>
                    </a:lnTo>
                    <a:lnTo>
                      <a:pt x="606480" y="550143"/>
                    </a:lnTo>
                    <a:lnTo>
                      <a:pt x="606413" y="550663"/>
                    </a:lnTo>
                    <a:lnTo>
                      <a:pt x="606399" y="551231"/>
                    </a:lnTo>
                    <a:lnTo>
                      <a:pt x="606372" y="552374"/>
                    </a:lnTo>
                    <a:lnTo>
                      <a:pt x="606278" y="558318"/>
                    </a:lnTo>
                    <a:lnTo>
                      <a:pt x="606264" y="559062"/>
                    </a:lnTo>
                    <a:cubicBezTo>
                      <a:pt x="606258" y="559299"/>
                      <a:pt x="606237" y="559434"/>
                      <a:pt x="606224" y="559630"/>
                    </a:cubicBezTo>
                    <a:lnTo>
                      <a:pt x="606136" y="560719"/>
                    </a:lnTo>
                    <a:lnTo>
                      <a:pt x="605960" y="562890"/>
                    </a:lnTo>
                    <a:lnTo>
                      <a:pt x="605785" y="565060"/>
                    </a:lnTo>
                    <a:cubicBezTo>
                      <a:pt x="605710" y="565777"/>
                      <a:pt x="605595" y="566500"/>
                      <a:pt x="605501" y="567217"/>
                    </a:cubicBezTo>
                    <a:cubicBezTo>
                      <a:pt x="605298" y="568657"/>
                      <a:pt x="605123" y="570098"/>
                      <a:pt x="604899" y="571531"/>
                    </a:cubicBezTo>
                    <a:cubicBezTo>
                      <a:pt x="603907" y="577252"/>
                      <a:pt x="602515" y="582899"/>
                      <a:pt x="600731" y="588430"/>
                    </a:cubicBezTo>
                    <a:cubicBezTo>
                      <a:pt x="598847" y="593921"/>
                      <a:pt x="596658" y="599317"/>
                      <a:pt x="594016" y="604503"/>
                    </a:cubicBezTo>
                    <a:cubicBezTo>
                      <a:pt x="593368" y="605809"/>
                      <a:pt x="592631" y="607060"/>
                      <a:pt x="591942" y="608344"/>
                    </a:cubicBezTo>
                    <a:lnTo>
                      <a:pt x="590895" y="610258"/>
                    </a:lnTo>
                    <a:lnTo>
                      <a:pt x="589747" y="612118"/>
                    </a:lnTo>
                    <a:cubicBezTo>
                      <a:pt x="588970" y="613348"/>
                      <a:pt x="588247" y="614613"/>
                      <a:pt x="587430" y="615816"/>
                    </a:cubicBezTo>
                    <a:lnTo>
                      <a:pt x="584957" y="619421"/>
                    </a:lnTo>
                    <a:cubicBezTo>
                      <a:pt x="581241" y="624594"/>
                      <a:pt x="577140" y="629490"/>
                      <a:pt x="572702" y="634074"/>
                    </a:cubicBezTo>
                    <a:cubicBezTo>
                      <a:pt x="568230" y="638632"/>
                      <a:pt x="563393" y="642818"/>
                      <a:pt x="558306" y="646686"/>
                    </a:cubicBezTo>
                    <a:cubicBezTo>
                      <a:pt x="553239" y="650574"/>
                      <a:pt x="547787" y="653962"/>
                      <a:pt x="542187" y="657039"/>
                    </a:cubicBezTo>
                    <a:lnTo>
                      <a:pt x="540072" y="658175"/>
                    </a:lnTo>
                    <a:cubicBezTo>
                      <a:pt x="539370" y="658560"/>
                      <a:pt x="538667" y="658939"/>
                      <a:pt x="537937" y="659270"/>
                    </a:cubicBezTo>
                    <a:lnTo>
                      <a:pt x="533607" y="661339"/>
                    </a:lnTo>
                    <a:cubicBezTo>
                      <a:pt x="532141" y="661988"/>
                      <a:pt x="530661" y="662590"/>
                      <a:pt x="529189" y="663219"/>
                    </a:cubicBezTo>
                    <a:cubicBezTo>
                      <a:pt x="527730" y="663875"/>
                      <a:pt x="526216" y="664403"/>
                      <a:pt x="524717" y="664957"/>
                    </a:cubicBezTo>
                    <a:cubicBezTo>
                      <a:pt x="521737" y="666134"/>
                      <a:pt x="518657" y="667020"/>
                      <a:pt x="515610" y="668000"/>
                    </a:cubicBezTo>
                    <a:cubicBezTo>
                      <a:pt x="512509" y="668805"/>
                      <a:pt x="509435" y="669704"/>
                      <a:pt x="506287" y="670313"/>
                    </a:cubicBezTo>
                    <a:cubicBezTo>
                      <a:pt x="503173" y="671056"/>
                      <a:pt x="499991" y="671496"/>
                      <a:pt x="496836" y="672044"/>
                    </a:cubicBezTo>
                    <a:cubicBezTo>
                      <a:pt x="493647" y="672402"/>
                      <a:pt x="490479" y="672882"/>
                      <a:pt x="487270" y="673038"/>
                    </a:cubicBezTo>
                    <a:lnTo>
                      <a:pt x="484871" y="673207"/>
                    </a:lnTo>
                    <a:lnTo>
                      <a:pt x="483669" y="673295"/>
                    </a:lnTo>
                    <a:lnTo>
                      <a:pt x="482467" y="673322"/>
                    </a:lnTo>
                    <a:lnTo>
                      <a:pt x="477656" y="673437"/>
                    </a:lnTo>
                    <a:cubicBezTo>
                      <a:pt x="476049" y="673464"/>
                      <a:pt x="474414" y="673403"/>
                      <a:pt x="472792" y="673396"/>
                    </a:cubicBezTo>
                    <a:cubicBezTo>
                      <a:pt x="471171" y="673369"/>
                      <a:pt x="469550" y="673281"/>
                      <a:pt x="467928" y="673227"/>
                    </a:cubicBezTo>
                    <a:cubicBezTo>
                      <a:pt x="461450" y="672923"/>
                      <a:pt x="454991" y="672274"/>
                      <a:pt x="448614" y="671266"/>
                    </a:cubicBezTo>
                    <a:cubicBezTo>
                      <a:pt x="435852" y="669258"/>
                      <a:pt x="423368" y="665728"/>
                      <a:pt x="411721" y="660487"/>
                    </a:cubicBezTo>
                    <a:cubicBezTo>
                      <a:pt x="400081" y="655260"/>
                      <a:pt x="389265" y="648295"/>
                      <a:pt x="380138" y="639565"/>
                    </a:cubicBezTo>
                    <a:lnTo>
                      <a:pt x="378362" y="637861"/>
                    </a:lnTo>
                    <a:lnTo>
                      <a:pt x="376652" y="636090"/>
                    </a:lnTo>
                    <a:cubicBezTo>
                      <a:pt x="375484" y="634933"/>
                      <a:pt x="374437" y="633675"/>
                      <a:pt x="373336" y="632458"/>
                    </a:cubicBezTo>
                    <a:lnTo>
                      <a:pt x="372727" y="631755"/>
                    </a:lnTo>
                    <a:cubicBezTo>
                      <a:pt x="372545" y="631532"/>
                      <a:pt x="372369" y="631302"/>
                      <a:pt x="372187" y="631072"/>
                    </a:cubicBezTo>
                    <a:lnTo>
                      <a:pt x="371106" y="629693"/>
                    </a:lnTo>
                    <a:cubicBezTo>
                      <a:pt x="370390" y="628773"/>
                      <a:pt x="369660" y="627860"/>
                      <a:pt x="368951" y="626927"/>
                    </a:cubicBezTo>
                    <a:lnTo>
                      <a:pt x="366951" y="623918"/>
                    </a:lnTo>
                    <a:cubicBezTo>
                      <a:pt x="366289" y="622910"/>
                      <a:pt x="365600" y="621936"/>
                      <a:pt x="364985" y="620848"/>
                    </a:cubicBezTo>
                    <a:lnTo>
                      <a:pt x="363540" y="618812"/>
                    </a:lnTo>
                    <a:lnTo>
                      <a:pt x="362817" y="617791"/>
                    </a:lnTo>
                    <a:lnTo>
                      <a:pt x="362459" y="617284"/>
                    </a:lnTo>
                    <a:cubicBezTo>
                      <a:pt x="362337" y="617115"/>
                      <a:pt x="362215" y="616932"/>
                      <a:pt x="362101" y="616818"/>
                    </a:cubicBezTo>
                    <a:lnTo>
                      <a:pt x="359250" y="613659"/>
                    </a:lnTo>
                    <a:cubicBezTo>
                      <a:pt x="358750" y="613085"/>
                      <a:pt x="358371" y="612720"/>
                      <a:pt x="357939" y="612273"/>
                    </a:cubicBezTo>
                    <a:lnTo>
                      <a:pt x="356683" y="610975"/>
                    </a:lnTo>
                    <a:lnTo>
                      <a:pt x="356054" y="610326"/>
                    </a:lnTo>
                    <a:lnTo>
                      <a:pt x="355744" y="610001"/>
                    </a:lnTo>
                    <a:lnTo>
                      <a:pt x="355480" y="609710"/>
                    </a:lnTo>
                    <a:lnTo>
                      <a:pt x="354413" y="608547"/>
                    </a:lnTo>
                    <a:lnTo>
                      <a:pt x="353345" y="607384"/>
                    </a:lnTo>
                    <a:lnTo>
                      <a:pt x="353210" y="607236"/>
                    </a:lnTo>
                    <a:cubicBezTo>
                      <a:pt x="353170" y="607188"/>
                      <a:pt x="353129" y="607134"/>
                      <a:pt x="353021" y="607134"/>
                    </a:cubicBezTo>
                    <a:cubicBezTo>
                      <a:pt x="352920" y="607134"/>
                      <a:pt x="352879" y="607195"/>
                      <a:pt x="352839" y="607242"/>
                    </a:cubicBezTo>
                    <a:lnTo>
                      <a:pt x="352704" y="607391"/>
                    </a:lnTo>
                    <a:lnTo>
                      <a:pt x="352170" y="607973"/>
                    </a:lnTo>
                    <a:lnTo>
                      <a:pt x="351103" y="609136"/>
                    </a:lnTo>
                    <a:lnTo>
                      <a:pt x="350569" y="609717"/>
                    </a:lnTo>
                    <a:lnTo>
                      <a:pt x="350305" y="610008"/>
                    </a:lnTo>
                    <a:lnTo>
                      <a:pt x="349995" y="610332"/>
                    </a:lnTo>
                    <a:lnTo>
                      <a:pt x="347475" y="612922"/>
                    </a:lnTo>
                    <a:cubicBezTo>
                      <a:pt x="347272" y="613119"/>
                      <a:pt x="347029" y="613396"/>
                      <a:pt x="346792" y="613659"/>
                    </a:cubicBezTo>
                    <a:lnTo>
                      <a:pt x="346083" y="614451"/>
                    </a:lnTo>
                    <a:lnTo>
                      <a:pt x="344658" y="616033"/>
                    </a:lnTo>
                    <a:lnTo>
                      <a:pt x="343948" y="616824"/>
                    </a:lnTo>
                    <a:cubicBezTo>
                      <a:pt x="343827" y="616939"/>
                      <a:pt x="343712" y="617128"/>
                      <a:pt x="343590" y="617298"/>
                    </a:cubicBezTo>
                    <a:lnTo>
                      <a:pt x="343232" y="617818"/>
                    </a:lnTo>
                    <a:lnTo>
                      <a:pt x="341807" y="619901"/>
                    </a:lnTo>
                    <a:lnTo>
                      <a:pt x="340381" y="621984"/>
                    </a:lnTo>
                    <a:lnTo>
                      <a:pt x="338956" y="624127"/>
                    </a:lnTo>
                    <a:cubicBezTo>
                      <a:pt x="337118" y="627075"/>
                      <a:pt x="335017" y="629598"/>
                      <a:pt x="332950" y="632194"/>
                    </a:cubicBezTo>
                    <a:lnTo>
                      <a:pt x="330525" y="634920"/>
                    </a:lnTo>
                    <a:lnTo>
                      <a:pt x="328099" y="637442"/>
                    </a:lnTo>
                    <a:cubicBezTo>
                      <a:pt x="327302" y="638294"/>
                      <a:pt x="326417" y="639065"/>
                      <a:pt x="325586" y="639883"/>
                    </a:cubicBezTo>
                    <a:cubicBezTo>
                      <a:pt x="324755" y="640708"/>
                      <a:pt x="323871" y="641472"/>
                      <a:pt x="322992" y="642243"/>
                    </a:cubicBezTo>
                    <a:cubicBezTo>
                      <a:pt x="318250" y="646409"/>
                      <a:pt x="313129" y="650182"/>
                      <a:pt x="307704" y="653482"/>
                    </a:cubicBezTo>
                    <a:cubicBezTo>
                      <a:pt x="302272" y="656782"/>
                      <a:pt x="296557" y="659642"/>
                      <a:pt x="290646" y="662083"/>
                    </a:cubicBezTo>
                    <a:cubicBezTo>
                      <a:pt x="278823" y="666965"/>
                      <a:pt x="266237" y="670150"/>
                      <a:pt x="253428" y="671875"/>
                    </a:cubicBezTo>
                    <a:cubicBezTo>
                      <a:pt x="240620" y="673572"/>
                      <a:pt x="227473" y="673971"/>
                      <a:pt x="214779" y="672727"/>
                    </a:cubicBezTo>
                    <a:lnTo>
                      <a:pt x="210003" y="672159"/>
                    </a:lnTo>
                    <a:cubicBezTo>
                      <a:pt x="208416" y="671963"/>
                      <a:pt x="206842" y="671645"/>
                      <a:pt x="205261" y="671401"/>
                    </a:cubicBezTo>
                    <a:lnTo>
                      <a:pt x="202889" y="671009"/>
                    </a:lnTo>
                    <a:lnTo>
                      <a:pt x="200538" y="670502"/>
                    </a:lnTo>
                    <a:cubicBezTo>
                      <a:pt x="198978" y="670144"/>
                      <a:pt x="197397" y="669860"/>
                      <a:pt x="195850" y="669454"/>
                    </a:cubicBezTo>
                    <a:cubicBezTo>
                      <a:pt x="189628" y="667932"/>
                      <a:pt x="183541" y="665904"/>
                      <a:pt x="177589" y="663550"/>
                    </a:cubicBezTo>
                    <a:cubicBezTo>
                      <a:pt x="165740" y="658729"/>
                      <a:pt x="154532" y="652278"/>
                      <a:pt x="144595" y="644245"/>
                    </a:cubicBezTo>
                    <a:lnTo>
                      <a:pt x="142730" y="642737"/>
                    </a:lnTo>
                    <a:lnTo>
                      <a:pt x="141798" y="641979"/>
                    </a:lnTo>
                    <a:lnTo>
                      <a:pt x="140906" y="641182"/>
                    </a:lnTo>
                    <a:lnTo>
                      <a:pt x="137332" y="637997"/>
                    </a:lnTo>
                    <a:lnTo>
                      <a:pt x="133914" y="634642"/>
                    </a:lnTo>
                    <a:lnTo>
                      <a:pt x="133063" y="633804"/>
                    </a:lnTo>
                    <a:lnTo>
                      <a:pt x="132252" y="632925"/>
                    </a:lnTo>
                    <a:lnTo>
                      <a:pt x="130624" y="631173"/>
                    </a:lnTo>
                    <a:lnTo>
                      <a:pt x="128996" y="629422"/>
                    </a:lnTo>
                    <a:lnTo>
                      <a:pt x="127456" y="627589"/>
                    </a:lnTo>
                    <a:lnTo>
                      <a:pt x="125915" y="625757"/>
                    </a:lnTo>
                    <a:lnTo>
                      <a:pt x="125145" y="624844"/>
                    </a:lnTo>
                    <a:lnTo>
                      <a:pt x="124422" y="623891"/>
                    </a:lnTo>
                    <a:lnTo>
                      <a:pt x="121531" y="620083"/>
                    </a:lnTo>
                    <a:lnTo>
                      <a:pt x="118829" y="616148"/>
                    </a:lnTo>
                    <a:cubicBezTo>
                      <a:pt x="115843" y="611543"/>
                      <a:pt x="113025" y="606816"/>
                      <a:pt x="110728" y="601832"/>
                    </a:cubicBezTo>
                    <a:lnTo>
                      <a:pt x="109830" y="599980"/>
                    </a:lnTo>
                    <a:cubicBezTo>
                      <a:pt x="109539" y="599364"/>
                      <a:pt x="109290" y="598722"/>
                      <a:pt x="109019" y="598093"/>
                    </a:cubicBezTo>
                    <a:lnTo>
                      <a:pt x="107418" y="594306"/>
                    </a:lnTo>
                    <a:lnTo>
                      <a:pt x="106020" y="590445"/>
                    </a:lnTo>
                    <a:cubicBezTo>
                      <a:pt x="105790" y="589802"/>
                      <a:pt x="105547" y="589160"/>
                      <a:pt x="105331" y="588511"/>
                    </a:cubicBezTo>
                    <a:lnTo>
                      <a:pt x="104736" y="586543"/>
                    </a:lnTo>
                    <a:cubicBezTo>
                      <a:pt x="103027" y="581337"/>
                      <a:pt x="101919" y="575954"/>
                      <a:pt x="100993" y="570564"/>
                    </a:cubicBezTo>
                    <a:cubicBezTo>
                      <a:pt x="100635" y="567853"/>
                      <a:pt x="100196" y="565148"/>
                      <a:pt x="100041" y="562409"/>
                    </a:cubicBezTo>
                    <a:lnTo>
                      <a:pt x="99872" y="560360"/>
                    </a:lnTo>
                    <a:lnTo>
                      <a:pt x="99784" y="559339"/>
                    </a:lnTo>
                    <a:cubicBezTo>
                      <a:pt x="99764" y="559197"/>
                      <a:pt x="99764" y="558920"/>
                      <a:pt x="99764" y="558697"/>
                    </a:cubicBezTo>
                    <a:lnTo>
                      <a:pt x="99751" y="557994"/>
                    </a:lnTo>
                    <a:lnTo>
                      <a:pt x="99656" y="552388"/>
                    </a:lnTo>
                    <a:cubicBezTo>
                      <a:pt x="99636" y="551779"/>
                      <a:pt x="99642" y="551144"/>
                      <a:pt x="99602" y="550555"/>
                    </a:cubicBezTo>
                    <a:lnTo>
                      <a:pt x="99379" y="548871"/>
                    </a:lnTo>
                    <a:lnTo>
                      <a:pt x="98940" y="545504"/>
                    </a:lnTo>
                    <a:lnTo>
                      <a:pt x="98832" y="544665"/>
                    </a:lnTo>
                    <a:lnTo>
                      <a:pt x="98778" y="544246"/>
                    </a:lnTo>
                    <a:cubicBezTo>
                      <a:pt x="98764" y="544178"/>
                      <a:pt x="98764" y="544104"/>
                      <a:pt x="98744" y="544036"/>
                    </a:cubicBezTo>
                    <a:cubicBezTo>
                      <a:pt x="98717" y="543962"/>
                      <a:pt x="98670" y="543908"/>
                      <a:pt x="98609" y="543874"/>
                    </a:cubicBezTo>
                    <a:lnTo>
                      <a:pt x="97244" y="542907"/>
                    </a:lnTo>
                    <a:lnTo>
                      <a:pt x="94515" y="540973"/>
                    </a:lnTo>
                    <a:cubicBezTo>
                      <a:pt x="92623" y="539905"/>
                      <a:pt x="90603" y="538904"/>
                      <a:pt x="88651" y="537849"/>
                    </a:cubicBezTo>
                    <a:lnTo>
                      <a:pt x="87185" y="537058"/>
                    </a:lnTo>
                    <a:lnTo>
                      <a:pt x="85813" y="536294"/>
                    </a:lnTo>
                    <a:cubicBezTo>
                      <a:pt x="85118" y="535908"/>
                      <a:pt x="84422" y="535516"/>
                      <a:pt x="83746" y="535097"/>
                    </a:cubicBezTo>
                    <a:cubicBezTo>
                      <a:pt x="82382" y="534272"/>
                      <a:pt x="81004" y="533467"/>
                      <a:pt x="79686" y="532575"/>
                    </a:cubicBezTo>
                    <a:lnTo>
                      <a:pt x="77686" y="531269"/>
                    </a:lnTo>
                    <a:lnTo>
                      <a:pt x="75734" y="529897"/>
                    </a:lnTo>
                    <a:cubicBezTo>
                      <a:pt x="70532" y="526225"/>
                      <a:pt x="65607" y="522168"/>
                      <a:pt x="61074" y="517698"/>
                    </a:cubicBezTo>
                    <a:cubicBezTo>
                      <a:pt x="56528" y="513242"/>
                      <a:pt x="52346" y="508427"/>
                      <a:pt x="48576" y="503315"/>
                    </a:cubicBezTo>
                    <a:cubicBezTo>
                      <a:pt x="44820" y="498189"/>
                      <a:pt x="41510" y="492745"/>
                      <a:pt x="38666" y="487079"/>
                    </a:cubicBezTo>
                    <a:cubicBezTo>
                      <a:pt x="37923" y="485679"/>
                      <a:pt x="37301" y="484218"/>
                      <a:pt x="36625" y="482785"/>
                    </a:cubicBezTo>
                    <a:cubicBezTo>
                      <a:pt x="35970" y="481345"/>
                      <a:pt x="35389" y="479864"/>
                      <a:pt x="34768" y="478410"/>
                    </a:cubicBezTo>
                    <a:cubicBezTo>
                      <a:pt x="34220" y="476922"/>
                      <a:pt x="33626" y="475455"/>
                      <a:pt x="33119" y="473954"/>
                    </a:cubicBezTo>
                    <a:cubicBezTo>
                      <a:pt x="32633" y="472446"/>
                      <a:pt x="32079" y="470958"/>
                      <a:pt x="31660" y="469430"/>
                    </a:cubicBezTo>
                    <a:cubicBezTo>
                      <a:pt x="29843" y="463357"/>
                      <a:pt x="28546" y="457136"/>
                      <a:pt x="27796" y="450841"/>
                    </a:cubicBezTo>
                    <a:cubicBezTo>
                      <a:pt x="27046" y="444545"/>
                      <a:pt x="26904" y="438182"/>
                      <a:pt x="27228" y="431853"/>
                    </a:cubicBezTo>
                    <a:cubicBezTo>
                      <a:pt x="27553" y="425523"/>
                      <a:pt x="28478" y="419228"/>
                      <a:pt x="29931" y="413061"/>
                    </a:cubicBezTo>
                    <a:cubicBezTo>
                      <a:pt x="30133" y="412013"/>
                      <a:pt x="30437" y="410985"/>
                      <a:pt x="30714" y="409950"/>
                    </a:cubicBezTo>
                    <a:lnTo>
                      <a:pt x="31559" y="406853"/>
                    </a:lnTo>
                    <a:lnTo>
                      <a:pt x="32545" y="403797"/>
                    </a:lnTo>
                    <a:lnTo>
                      <a:pt x="33032" y="402268"/>
                    </a:lnTo>
                    <a:cubicBezTo>
                      <a:pt x="33214" y="401761"/>
                      <a:pt x="33410" y="401261"/>
                      <a:pt x="33592" y="400760"/>
                    </a:cubicBezTo>
                    <a:lnTo>
                      <a:pt x="34714" y="397751"/>
                    </a:lnTo>
                    <a:cubicBezTo>
                      <a:pt x="35092" y="396750"/>
                      <a:pt x="35545" y="395777"/>
                      <a:pt x="35957" y="394789"/>
                    </a:cubicBezTo>
                    <a:cubicBezTo>
                      <a:pt x="36754" y="392801"/>
                      <a:pt x="37727" y="390888"/>
                      <a:pt x="38652" y="388953"/>
                    </a:cubicBezTo>
                    <a:cubicBezTo>
                      <a:pt x="39098" y="387980"/>
                      <a:pt x="39645" y="387053"/>
                      <a:pt x="40145" y="386107"/>
                    </a:cubicBezTo>
                    <a:cubicBezTo>
                      <a:pt x="40659" y="385174"/>
                      <a:pt x="41145" y="384213"/>
                      <a:pt x="41685" y="383287"/>
                    </a:cubicBezTo>
                    <a:lnTo>
                      <a:pt x="43341" y="380528"/>
                    </a:lnTo>
                    <a:cubicBezTo>
                      <a:pt x="43618" y="380068"/>
                      <a:pt x="43888" y="379602"/>
                      <a:pt x="44172" y="379148"/>
                    </a:cubicBezTo>
                    <a:lnTo>
                      <a:pt x="45063" y="377810"/>
                    </a:lnTo>
                    <a:lnTo>
                      <a:pt x="46840" y="375125"/>
                    </a:lnTo>
                    <a:lnTo>
                      <a:pt x="48732" y="372522"/>
                    </a:lnTo>
                    <a:lnTo>
                      <a:pt x="49677" y="371216"/>
                    </a:lnTo>
                    <a:lnTo>
                      <a:pt x="49927" y="370878"/>
                    </a:lnTo>
                    <a:lnTo>
                      <a:pt x="50279" y="370452"/>
                    </a:lnTo>
                    <a:lnTo>
                      <a:pt x="50974" y="369600"/>
                    </a:lnTo>
                    <a:lnTo>
                      <a:pt x="53765" y="366186"/>
                    </a:lnTo>
                    <a:cubicBezTo>
                      <a:pt x="53988" y="365908"/>
                      <a:pt x="54251" y="365631"/>
                      <a:pt x="54433" y="365347"/>
                    </a:cubicBezTo>
                    <a:lnTo>
                      <a:pt x="54994" y="364502"/>
                    </a:lnTo>
                    <a:lnTo>
                      <a:pt x="56122" y="362804"/>
                    </a:lnTo>
                    <a:lnTo>
                      <a:pt x="57251" y="361107"/>
                    </a:lnTo>
                    <a:lnTo>
                      <a:pt x="57811" y="360262"/>
                    </a:lnTo>
                    <a:cubicBezTo>
                      <a:pt x="57899" y="360120"/>
                      <a:pt x="58021" y="359991"/>
                      <a:pt x="58075" y="359829"/>
                    </a:cubicBezTo>
                    <a:cubicBezTo>
                      <a:pt x="58081" y="359660"/>
                      <a:pt x="58034" y="359504"/>
                      <a:pt x="58014" y="359342"/>
                    </a:cubicBezTo>
                    <a:lnTo>
                      <a:pt x="57717" y="357408"/>
                    </a:lnTo>
                    <a:lnTo>
                      <a:pt x="57642" y="356921"/>
                    </a:lnTo>
                    <a:lnTo>
                      <a:pt x="57527" y="356414"/>
                    </a:lnTo>
                    <a:lnTo>
                      <a:pt x="57291" y="355400"/>
                    </a:lnTo>
                    <a:lnTo>
                      <a:pt x="57055" y="354385"/>
                    </a:lnTo>
                    <a:lnTo>
                      <a:pt x="56933" y="353878"/>
                    </a:lnTo>
                    <a:lnTo>
                      <a:pt x="56764" y="353358"/>
                    </a:lnTo>
                    <a:lnTo>
                      <a:pt x="56096" y="351289"/>
                    </a:lnTo>
                    <a:cubicBezTo>
                      <a:pt x="55872" y="350599"/>
                      <a:pt x="55676" y="349902"/>
                      <a:pt x="55460" y="349213"/>
                    </a:cubicBezTo>
                    <a:cubicBezTo>
                      <a:pt x="55251" y="348502"/>
                      <a:pt x="55042" y="347867"/>
                      <a:pt x="54839" y="347096"/>
                    </a:cubicBezTo>
                    <a:cubicBezTo>
                      <a:pt x="54575" y="346109"/>
                      <a:pt x="54305" y="345121"/>
                      <a:pt x="54075" y="344127"/>
                    </a:cubicBezTo>
                    <a:cubicBezTo>
                      <a:pt x="53589" y="342139"/>
                      <a:pt x="53184" y="340138"/>
                      <a:pt x="52819" y="338123"/>
                    </a:cubicBezTo>
                    <a:cubicBezTo>
                      <a:pt x="51718" y="331908"/>
                      <a:pt x="51164" y="325592"/>
                      <a:pt x="51245" y="319270"/>
                    </a:cubicBezTo>
                    <a:cubicBezTo>
                      <a:pt x="51387" y="316112"/>
                      <a:pt x="51346" y="312940"/>
                      <a:pt x="51779" y="309810"/>
                    </a:cubicBezTo>
                    <a:lnTo>
                      <a:pt x="52022" y="307456"/>
                    </a:lnTo>
                    <a:cubicBezTo>
                      <a:pt x="52109" y="306672"/>
                      <a:pt x="52150" y="305881"/>
                      <a:pt x="52312" y="305110"/>
                    </a:cubicBezTo>
                    <a:lnTo>
                      <a:pt x="53123" y="300444"/>
                    </a:lnTo>
                    <a:cubicBezTo>
                      <a:pt x="53339" y="298882"/>
                      <a:pt x="53785" y="297360"/>
                      <a:pt x="54143" y="295826"/>
                    </a:cubicBezTo>
                    <a:lnTo>
                      <a:pt x="54704" y="293526"/>
                    </a:lnTo>
                    <a:lnTo>
                      <a:pt x="54981" y="292377"/>
                    </a:lnTo>
                    <a:cubicBezTo>
                      <a:pt x="55082" y="291998"/>
                      <a:pt x="55217" y="291626"/>
                      <a:pt x="55332" y="291247"/>
                    </a:cubicBezTo>
                    <a:lnTo>
                      <a:pt x="56758" y="286730"/>
                    </a:lnTo>
                    <a:cubicBezTo>
                      <a:pt x="56879" y="286352"/>
                      <a:pt x="56987" y="285973"/>
                      <a:pt x="57122" y="285601"/>
                    </a:cubicBezTo>
                    <a:lnTo>
                      <a:pt x="57555" y="284499"/>
                    </a:lnTo>
                    <a:lnTo>
                      <a:pt x="58419" y="282294"/>
                    </a:lnTo>
                    <a:cubicBezTo>
                      <a:pt x="59480" y="279319"/>
                      <a:pt x="60939" y="276513"/>
                      <a:pt x="62257" y="273639"/>
                    </a:cubicBezTo>
                    <a:cubicBezTo>
                      <a:pt x="62966" y="272232"/>
                      <a:pt x="63770" y="270873"/>
                      <a:pt x="64520" y="269480"/>
                    </a:cubicBezTo>
                    <a:lnTo>
                      <a:pt x="65662" y="267404"/>
                    </a:lnTo>
                    <a:cubicBezTo>
                      <a:pt x="66073" y="266728"/>
                      <a:pt x="66506" y="266072"/>
                      <a:pt x="66931" y="265403"/>
                    </a:cubicBezTo>
                    <a:lnTo>
                      <a:pt x="68465" y="263009"/>
                    </a:lnTo>
                    <a:lnTo>
                      <a:pt x="69228" y="261812"/>
                    </a:lnTo>
                    <a:cubicBezTo>
                      <a:pt x="69485" y="261406"/>
                      <a:pt x="69783" y="261041"/>
                      <a:pt x="70059" y="260655"/>
                    </a:cubicBezTo>
                    <a:lnTo>
                      <a:pt x="73431" y="256071"/>
                    </a:lnTo>
                    <a:lnTo>
                      <a:pt x="77085" y="251709"/>
                    </a:lnTo>
                    <a:cubicBezTo>
                      <a:pt x="77673" y="250965"/>
                      <a:pt x="78355" y="250296"/>
                      <a:pt x="79004" y="249606"/>
                    </a:cubicBezTo>
                    <a:lnTo>
                      <a:pt x="80970" y="247544"/>
                    </a:lnTo>
                    <a:cubicBezTo>
                      <a:pt x="82240" y="246130"/>
                      <a:pt x="83665" y="244873"/>
                      <a:pt x="85057" y="243581"/>
                    </a:cubicBezTo>
                    <a:lnTo>
                      <a:pt x="87144" y="241640"/>
                    </a:lnTo>
                    <a:cubicBezTo>
                      <a:pt x="87854" y="241011"/>
                      <a:pt x="88611" y="240437"/>
                      <a:pt x="89340" y="239828"/>
                    </a:cubicBezTo>
                    <a:lnTo>
                      <a:pt x="91549" y="238029"/>
                    </a:lnTo>
                    <a:lnTo>
                      <a:pt x="92650" y="237130"/>
                    </a:lnTo>
                    <a:lnTo>
                      <a:pt x="93812" y="236305"/>
                    </a:lnTo>
                    <a:lnTo>
                      <a:pt x="96677" y="234256"/>
                    </a:lnTo>
                    <a:cubicBezTo>
                      <a:pt x="97792" y="233505"/>
                      <a:pt x="98906" y="232741"/>
                      <a:pt x="100034" y="232018"/>
                    </a:cubicBezTo>
                    <a:lnTo>
                      <a:pt x="103905" y="228860"/>
                    </a:lnTo>
                    <a:lnTo>
                      <a:pt x="105844" y="227284"/>
                    </a:lnTo>
                    <a:lnTo>
                      <a:pt x="106330" y="226892"/>
                    </a:lnTo>
                    <a:lnTo>
                      <a:pt x="106574" y="226696"/>
                    </a:lnTo>
                    <a:cubicBezTo>
                      <a:pt x="106655" y="226628"/>
                      <a:pt x="106749" y="226581"/>
                      <a:pt x="106770" y="226466"/>
                    </a:cubicBezTo>
                    <a:lnTo>
                      <a:pt x="106844" y="225316"/>
                    </a:lnTo>
                    <a:cubicBezTo>
                      <a:pt x="106925" y="223761"/>
                      <a:pt x="106945" y="222098"/>
                      <a:pt x="106824" y="220360"/>
                    </a:cubicBezTo>
                    <a:cubicBezTo>
                      <a:pt x="106729" y="218622"/>
                      <a:pt x="106371" y="216810"/>
                      <a:pt x="106189" y="215038"/>
                    </a:cubicBezTo>
                    <a:cubicBezTo>
                      <a:pt x="106087" y="214152"/>
                      <a:pt x="105993" y="213239"/>
                      <a:pt x="105932" y="212401"/>
                    </a:cubicBezTo>
                    <a:lnTo>
                      <a:pt x="105844" y="211258"/>
                    </a:lnTo>
                    <a:lnTo>
                      <a:pt x="105783" y="210318"/>
                    </a:lnTo>
                    <a:cubicBezTo>
                      <a:pt x="105709" y="209067"/>
                      <a:pt x="105669" y="207809"/>
                      <a:pt x="105648" y="206551"/>
                    </a:cubicBezTo>
                    <a:cubicBezTo>
                      <a:pt x="105614" y="205294"/>
                      <a:pt x="105655" y="204036"/>
                      <a:pt x="105682" y="202778"/>
                    </a:cubicBezTo>
                    <a:lnTo>
                      <a:pt x="105723" y="200892"/>
                    </a:lnTo>
                    <a:lnTo>
                      <a:pt x="105844" y="199012"/>
                    </a:lnTo>
                    <a:cubicBezTo>
                      <a:pt x="106243" y="192750"/>
                      <a:pt x="107256" y="186522"/>
                      <a:pt x="108877" y="180456"/>
                    </a:cubicBezTo>
                    <a:cubicBezTo>
                      <a:pt x="110533" y="174404"/>
                      <a:pt x="112782" y="168508"/>
                      <a:pt x="115579" y="162875"/>
                    </a:cubicBezTo>
                    <a:cubicBezTo>
                      <a:pt x="118362" y="157235"/>
                      <a:pt x="121733" y="151886"/>
                      <a:pt x="125577" y="146889"/>
                    </a:cubicBezTo>
                    <a:cubicBezTo>
                      <a:pt x="129421" y="141898"/>
                      <a:pt x="133711" y="137233"/>
                      <a:pt x="138420" y="133027"/>
                    </a:cubicBezTo>
                    <a:cubicBezTo>
                      <a:pt x="143926" y="128138"/>
                      <a:pt x="149905" y="123763"/>
                      <a:pt x="156323" y="120124"/>
                    </a:cubicBezTo>
                    <a:cubicBezTo>
                      <a:pt x="159511" y="118265"/>
                      <a:pt x="162828" y="116635"/>
                      <a:pt x="166186" y="115120"/>
                    </a:cubicBezTo>
                    <a:cubicBezTo>
                      <a:pt x="167888" y="114397"/>
                      <a:pt x="169557" y="113653"/>
                      <a:pt x="171347" y="113004"/>
                    </a:cubicBezTo>
                    <a:lnTo>
                      <a:pt x="172664" y="112504"/>
                    </a:lnTo>
                    <a:lnTo>
                      <a:pt x="173326" y="112253"/>
                    </a:lnTo>
                    <a:cubicBezTo>
                      <a:pt x="173414" y="112220"/>
                      <a:pt x="173597" y="112159"/>
                      <a:pt x="173745" y="112111"/>
                    </a:cubicBezTo>
                    <a:lnTo>
                      <a:pt x="174212" y="111963"/>
                    </a:lnTo>
                    <a:lnTo>
                      <a:pt x="177920" y="110746"/>
                    </a:lnTo>
                    <a:cubicBezTo>
                      <a:pt x="178353" y="110590"/>
                      <a:pt x="178812" y="110461"/>
                      <a:pt x="179231" y="110292"/>
                    </a:cubicBezTo>
                    <a:lnTo>
                      <a:pt x="180440" y="109758"/>
                    </a:lnTo>
                    <a:lnTo>
                      <a:pt x="182852" y="108690"/>
                    </a:lnTo>
                    <a:lnTo>
                      <a:pt x="184061" y="108156"/>
                    </a:lnTo>
                    <a:cubicBezTo>
                      <a:pt x="184156" y="108101"/>
                      <a:pt x="184271" y="108081"/>
                      <a:pt x="184352" y="108007"/>
                    </a:cubicBezTo>
                    <a:cubicBezTo>
                      <a:pt x="184433" y="107926"/>
                      <a:pt x="184460" y="107811"/>
                      <a:pt x="184514" y="107716"/>
                    </a:cubicBezTo>
                    <a:lnTo>
                      <a:pt x="184798" y="107121"/>
                    </a:lnTo>
                    <a:lnTo>
                      <a:pt x="185939" y="104727"/>
                    </a:lnTo>
                    <a:cubicBezTo>
                      <a:pt x="186311" y="103922"/>
                      <a:pt x="186716" y="103151"/>
                      <a:pt x="187068" y="102320"/>
                    </a:cubicBezTo>
                    <a:lnTo>
                      <a:pt x="188020" y="99703"/>
                    </a:lnTo>
                    <a:lnTo>
                      <a:pt x="188973" y="97086"/>
                    </a:lnTo>
                    <a:cubicBezTo>
                      <a:pt x="189142" y="96599"/>
                      <a:pt x="189256" y="96342"/>
                      <a:pt x="189385" y="96024"/>
                    </a:cubicBezTo>
                    <a:lnTo>
                      <a:pt x="189763" y="95091"/>
                    </a:lnTo>
                    <a:cubicBezTo>
                      <a:pt x="191763" y="90107"/>
                      <a:pt x="194033" y="85246"/>
                      <a:pt x="196566" y="80539"/>
                    </a:cubicBezTo>
                    <a:cubicBezTo>
                      <a:pt x="199620" y="74906"/>
                      <a:pt x="203065" y="69496"/>
                      <a:pt x="206895" y="64411"/>
                    </a:cubicBezTo>
                    <a:cubicBezTo>
                      <a:pt x="210719" y="59326"/>
                      <a:pt x="214935" y="54545"/>
                      <a:pt x="219549" y="50245"/>
                    </a:cubicBezTo>
                    <a:cubicBezTo>
                      <a:pt x="224163" y="45944"/>
                      <a:pt x="229108" y="42022"/>
                      <a:pt x="234438" y="38769"/>
                    </a:cubicBezTo>
                    <a:cubicBezTo>
                      <a:pt x="239748" y="35496"/>
                      <a:pt x="245369" y="32771"/>
                      <a:pt x="251240" y="30844"/>
                    </a:cubicBezTo>
                    <a:cubicBezTo>
                      <a:pt x="254158" y="29823"/>
                      <a:pt x="257158" y="29106"/>
                      <a:pt x="260164" y="28443"/>
                    </a:cubicBezTo>
                    <a:lnTo>
                      <a:pt x="262434" y="28044"/>
                    </a:lnTo>
                    <a:lnTo>
                      <a:pt x="263569" y="27842"/>
                    </a:lnTo>
                    <a:lnTo>
                      <a:pt x="264710" y="27700"/>
                    </a:lnTo>
                    <a:lnTo>
                      <a:pt x="267001" y="27409"/>
                    </a:lnTo>
                    <a:lnTo>
                      <a:pt x="269298" y="27233"/>
                    </a:lnTo>
                    <a:cubicBezTo>
                      <a:pt x="270824" y="27078"/>
                      <a:pt x="272371" y="27098"/>
                      <a:pt x="273905" y="27044"/>
                    </a:cubicBezTo>
                    <a:cubicBezTo>
                      <a:pt x="275465" y="27037"/>
                      <a:pt x="277067" y="27111"/>
                      <a:pt x="278647" y="27138"/>
                    </a:cubicBezTo>
                    <a:lnTo>
                      <a:pt x="279837" y="27165"/>
                    </a:lnTo>
                    <a:lnTo>
                      <a:pt x="281019" y="27253"/>
                    </a:lnTo>
                    <a:lnTo>
                      <a:pt x="283383" y="27429"/>
                    </a:lnTo>
                    <a:cubicBezTo>
                      <a:pt x="284167" y="27497"/>
                      <a:pt x="284964" y="27517"/>
                      <a:pt x="285741" y="27625"/>
                    </a:cubicBezTo>
                    <a:lnTo>
                      <a:pt x="288079" y="27929"/>
                    </a:lnTo>
                    <a:cubicBezTo>
                      <a:pt x="294314" y="28741"/>
                      <a:pt x="300435" y="30148"/>
                      <a:pt x="306292" y="32217"/>
                    </a:cubicBezTo>
                    <a:cubicBezTo>
                      <a:pt x="312156" y="34265"/>
                      <a:pt x="317709" y="37072"/>
                      <a:pt x="322870" y="40467"/>
                    </a:cubicBezTo>
                    <a:cubicBezTo>
                      <a:pt x="325985" y="42488"/>
                      <a:pt x="328924" y="44788"/>
                      <a:pt x="331721" y="47242"/>
                    </a:cubicBezTo>
                    <a:cubicBezTo>
                      <a:pt x="332072" y="47553"/>
                      <a:pt x="332443" y="47830"/>
                      <a:pt x="332775" y="48162"/>
                    </a:cubicBezTo>
                    <a:lnTo>
                      <a:pt x="333774" y="49142"/>
                    </a:lnTo>
                    <a:lnTo>
                      <a:pt x="335031" y="50373"/>
                    </a:lnTo>
                    <a:cubicBezTo>
                      <a:pt x="335497" y="50813"/>
                      <a:pt x="335963" y="51320"/>
                      <a:pt x="336429" y="51800"/>
                    </a:cubicBezTo>
                    <a:cubicBezTo>
                      <a:pt x="337388" y="52733"/>
                      <a:pt x="338233" y="53835"/>
                      <a:pt x="339104" y="54904"/>
                    </a:cubicBezTo>
                    <a:lnTo>
                      <a:pt x="341705" y="58116"/>
                    </a:lnTo>
                    <a:cubicBezTo>
                      <a:pt x="342739" y="59495"/>
                      <a:pt x="343732" y="60374"/>
                      <a:pt x="344745" y="61409"/>
                    </a:cubicBezTo>
                    <a:cubicBezTo>
                      <a:pt x="345759" y="62417"/>
                      <a:pt x="346772" y="63404"/>
                      <a:pt x="347792" y="64377"/>
                    </a:cubicBezTo>
                    <a:cubicBezTo>
                      <a:pt x="347914" y="64492"/>
                      <a:pt x="348062" y="64634"/>
                      <a:pt x="348164" y="64722"/>
                    </a:cubicBezTo>
                    <a:lnTo>
                      <a:pt x="348488" y="64999"/>
                    </a:lnTo>
                    <a:lnTo>
                      <a:pt x="349137" y="65547"/>
                    </a:lnTo>
                    <a:lnTo>
                      <a:pt x="350434" y="66643"/>
                    </a:lnTo>
                    <a:lnTo>
                      <a:pt x="351731" y="67738"/>
                    </a:lnTo>
                    <a:lnTo>
                      <a:pt x="352379" y="68286"/>
                    </a:lnTo>
                    <a:lnTo>
                      <a:pt x="352704" y="68563"/>
                    </a:lnTo>
                    <a:cubicBezTo>
                      <a:pt x="352758" y="68610"/>
                      <a:pt x="352812" y="68658"/>
                      <a:pt x="352866" y="68698"/>
                    </a:cubicBezTo>
                    <a:cubicBezTo>
                      <a:pt x="352926" y="68739"/>
                      <a:pt x="353048" y="68732"/>
                      <a:pt x="353102" y="68692"/>
                    </a:cubicBezTo>
                    <a:lnTo>
                      <a:pt x="355696" y="66501"/>
                    </a:lnTo>
                    <a:lnTo>
                      <a:pt x="356993" y="65405"/>
                    </a:lnTo>
                    <a:cubicBezTo>
                      <a:pt x="357432" y="65027"/>
                      <a:pt x="357824" y="64729"/>
                      <a:pt x="358365" y="64188"/>
                    </a:cubicBezTo>
                    <a:cubicBezTo>
                      <a:pt x="359385" y="63214"/>
                      <a:pt x="360398" y="62220"/>
                      <a:pt x="361412" y="61213"/>
                    </a:cubicBezTo>
                    <a:lnTo>
                      <a:pt x="362925" y="59691"/>
                    </a:lnTo>
                    <a:cubicBezTo>
                      <a:pt x="363053" y="59556"/>
                      <a:pt x="363175" y="59441"/>
                      <a:pt x="363303" y="59292"/>
                    </a:cubicBezTo>
                    <a:lnTo>
                      <a:pt x="363682" y="58826"/>
                    </a:lnTo>
                    <a:lnTo>
                      <a:pt x="364438" y="57886"/>
                    </a:lnTo>
                    <a:cubicBezTo>
                      <a:pt x="366478" y="55417"/>
                      <a:pt x="368417" y="52767"/>
                      <a:pt x="370653" y="50630"/>
                    </a:cubicBezTo>
                    <a:lnTo>
                      <a:pt x="373315" y="48026"/>
                    </a:lnTo>
                    <a:lnTo>
                      <a:pt x="375788" y="45917"/>
                    </a:lnTo>
                    <a:cubicBezTo>
                      <a:pt x="377389" y="44449"/>
                      <a:pt x="379186" y="43239"/>
                      <a:pt x="380909" y="41934"/>
                    </a:cubicBezTo>
                    <a:cubicBezTo>
                      <a:pt x="381753" y="41257"/>
                      <a:pt x="382706" y="40730"/>
                      <a:pt x="383604" y="40135"/>
                    </a:cubicBezTo>
                    <a:cubicBezTo>
                      <a:pt x="384523" y="39560"/>
                      <a:pt x="385415" y="38952"/>
                      <a:pt x="386347" y="38404"/>
                    </a:cubicBezTo>
                    <a:cubicBezTo>
                      <a:pt x="397021" y="32129"/>
                      <a:pt x="409242" y="28639"/>
                      <a:pt x="421787" y="27483"/>
                    </a:cubicBezTo>
                    <a:cubicBezTo>
                      <a:pt x="423368" y="27382"/>
                      <a:pt x="424935" y="27226"/>
                      <a:pt x="426516" y="27152"/>
                    </a:cubicBezTo>
                    <a:close/>
                    <a:moveTo>
                      <a:pt x="431265" y="13750"/>
                    </a:moveTo>
                    <a:lnTo>
                      <a:pt x="425949" y="13878"/>
                    </a:lnTo>
                    <a:cubicBezTo>
                      <a:pt x="424172" y="13966"/>
                      <a:pt x="422402" y="14135"/>
                      <a:pt x="420625" y="14257"/>
                    </a:cubicBezTo>
                    <a:cubicBezTo>
                      <a:pt x="413532" y="14913"/>
                      <a:pt x="406445" y="16225"/>
                      <a:pt x="399548" y="18314"/>
                    </a:cubicBezTo>
                    <a:cubicBezTo>
                      <a:pt x="392657" y="20404"/>
                      <a:pt x="385935" y="23251"/>
                      <a:pt x="379679" y="26943"/>
                    </a:cubicBezTo>
                    <a:cubicBezTo>
                      <a:pt x="378585" y="27585"/>
                      <a:pt x="377531" y="28295"/>
                      <a:pt x="376457" y="28971"/>
                    </a:cubicBezTo>
                    <a:cubicBezTo>
                      <a:pt x="375396" y="29668"/>
                      <a:pt x="374295" y="30303"/>
                      <a:pt x="373295" y="31088"/>
                    </a:cubicBezTo>
                    <a:cubicBezTo>
                      <a:pt x="371262" y="32609"/>
                      <a:pt x="369174" y="34056"/>
                      <a:pt x="367289" y="35754"/>
                    </a:cubicBezTo>
                    <a:lnTo>
                      <a:pt x="364405" y="38228"/>
                    </a:lnTo>
                    <a:lnTo>
                      <a:pt x="362027" y="40555"/>
                    </a:lnTo>
                    <a:cubicBezTo>
                      <a:pt x="360851" y="41644"/>
                      <a:pt x="359845" y="42854"/>
                      <a:pt x="358777" y="44031"/>
                    </a:cubicBezTo>
                    <a:cubicBezTo>
                      <a:pt x="358230" y="44605"/>
                      <a:pt x="357750" y="45234"/>
                      <a:pt x="357264" y="45863"/>
                    </a:cubicBezTo>
                    <a:lnTo>
                      <a:pt x="355798" y="47736"/>
                    </a:lnTo>
                    <a:cubicBezTo>
                      <a:pt x="354866" y="49014"/>
                      <a:pt x="354001" y="50346"/>
                      <a:pt x="353096" y="51645"/>
                    </a:cubicBezTo>
                    <a:cubicBezTo>
                      <a:pt x="353069" y="51685"/>
                      <a:pt x="353001" y="51692"/>
                      <a:pt x="352967" y="51651"/>
                    </a:cubicBezTo>
                    <a:lnTo>
                      <a:pt x="352880" y="51530"/>
                    </a:lnTo>
                    <a:lnTo>
                      <a:pt x="352711" y="51286"/>
                    </a:lnTo>
                    <a:lnTo>
                      <a:pt x="352373" y="50793"/>
                    </a:lnTo>
                    <a:lnTo>
                      <a:pt x="351704" y="49812"/>
                    </a:lnTo>
                    <a:cubicBezTo>
                      <a:pt x="351251" y="49163"/>
                      <a:pt x="350826" y="48494"/>
                      <a:pt x="350353" y="47858"/>
                    </a:cubicBezTo>
                    <a:lnTo>
                      <a:pt x="348887" y="45985"/>
                    </a:lnTo>
                    <a:cubicBezTo>
                      <a:pt x="348394" y="45363"/>
                      <a:pt x="347934" y="44720"/>
                      <a:pt x="347387" y="44145"/>
                    </a:cubicBezTo>
                    <a:lnTo>
                      <a:pt x="346029" y="42624"/>
                    </a:lnTo>
                    <a:cubicBezTo>
                      <a:pt x="345577" y="42117"/>
                      <a:pt x="345131" y="41596"/>
                      <a:pt x="344631" y="41136"/>
                    </a:cubicBezTo>
                    <a:lnTo>
                      <a:pt x="342982" y="39520"/>
                    </a:lnTo>
                    <a:lnTo>
                      <a:pt x="341814" y="38384"/>
                    </a:lnTo>
                    <a:cubicBezTo>
                      <a:pt x="341422" y="38005"/>
                      <a:pt x="340990" y="37667"/>
                      <a:pt x="340584" y="37309"/>
                    </a:cubicBezTo>
                    <a:cubicBezTo>
                      <a:pt x="337321" y="34435"/>
                      <a:pt x="333869" y="31744"/>
                      <a:pt x="330214" y="29370"/>
                    </a:cubicBezTo>
                    <a:cubicBezTo>
                      <a:pt x="324154" y="25387"/>
                      <a:pt x="317622" y="22094"/>
                      <a:pt x="310798" y="19707"/>
                    </a:cubicBezTo>
                    <a:cubicBezTo>
                      <a:pt x="303982" y="17300"/>
                      <a:pt x="296936" y="15690"/>
                      <a:pt x="289856" y="14764"/>
                    </a:cubicBezTo>
                    <a:lnTo>
                      <a:pt x="287200" y="14419"/>
                    </a:lnTo>
                    <a:cubicBezTo>
                      <a:pt x="286315" y="14297"/>
                      <a:pt x="285424" y="14270"/>
                      <a:pt x="284539" y="14189"/>
                    </a:cubicBezTo>
                    <a:lnTo>
                      <a:pt x="281877" y="13986"/>
                    </a:lnTo>
                    <a:lnTo>
                      <a:pt x="280546" y="13892"/>
                    </a:lnTo>
                    <a:lnTo>
                      <a:pt x="279215" y="13858"/>
                    </a:lnTo>
                    <a:cubicBezTo>
                      <a:pt x="277438" y="13824"/>
                      <a:pt x="275682" y="13750"/>
                      <a:pt x="273885" y="13756"/>
                    </a:cubicBezTo>
                    <a:cubicBezTo>
                      <a:pt x="272061" y="13817"/>
                      <a:pt x="270244" y="13804"/>
                      <a:pt x="268426" y="13979"/>
                    </a:cubicBezTo>
                    <a:cubicBezTo>
                      <a:pt x="267521" y="14054"/>
                      <a:pt x="266609" y="14108"/>
                      <a:pt x="265704" y="14196"/>
                    </a:cubicBezTo>
                    <a:lnTo>
                      <a:pt x="262995" y="14534"/>
                    </a:lnTo>
                    <a:lnTo>
                      <a:pt x="261637" y="14710"/>
                    </a:lnTo>
                    <a:lnTo>
                      <a:pt x="260293" y="14947"/>
                    </a:lnTo>
                    <a:lnTo>
                      <a:pt x="257604" y="15420"/>
                    </a:lnTo>
                    <a:cubicBezTo>
                      <a:pt x="254050" y="16191"/>
                      <a:pt x="250503" y="17049"/>
                      <a:pt x="247078" y="18247"/>
                    </a:cubicBezTo>
                    <a:cubicBezTo>
                      <a:pt x="240181" y="20519"/>
                      <a:pt x="233635" y="23697"/>
                      <a:pt x="227507" y="27470"/>
                    </a:cubicBezTo>
                    <a:cubicBezTo>
                      <a:pt x="221360" y="31223"/>
                      <a:pt x="215719" y="35693"/>
                      <a:pt x="210510" y="40555"/>
                    </a:cubicBezTo>
                    <a:cubicBezTo>
                      <a:pt x="205295" y="45417"/>
                      <a:pt x="200586" y="50766"/>
                      <a:pt x="196337" y="56419"/>
                    </a:cubicBezTo>
                    <a:cubicBezTo>
                      <a:pt x="192087" y="62072"/>
                      <a:pt x="188291" y="68043"/>
                      <a:pt x="184933" y="74223"/>
                    </a:cubicBezTo>
                    <a:cubicBezTo>
                      <a:pt x="182150" y="79390"/>
                      <a:pt x="179677" y="84712"/>
                      <a:pt x="177495" y="90135"/>
                    </a:cubicBezTo>
                    <a:lnTo>
                      <a:pt x="177083" y="91149"/>
                    </a:lnTo>
                    <a:cubicBezTo>
                      <a:pt x="176948" y="91474"/>
                      <a:pt x="176786" y="91866"/>
                      <a:pt x="176725" y="92042"/>
                    </a:cubicBezTo>
                    <a:lnTo>
                      <a:pt x="176225" y="93381"/>
                    </a:lnTo>
                    <a:cubicBezTo>
                      <a:pt x="175881" y="94266"/>
                      <a:pt x="175556" y="95159"/>
                      <a:pt x="175266" y="96058"/>
                    </a:cubicBezTo>
                    <a:lnTo>
                      <a:pt x="174813" y="97404"/>
                    </a:lnTo>
                    <a:lnTo>
                      <a:pt x="174698" y="97742"/>
                    </a:lnTo>
                    <a:cubicBezTo>
                      <a:pt x="174671" y="97796"/>
                      <a:pt x="174671" y="97857"/>
                      <a:pt x="174631" y="97904"/>
                    </a:cubicBezTo>
                    <a:cubicBezTo>
                      <a:pt x="174577" y="97938"/>
                      <a:pt x="174516" y="97945"/>
                      <a:pt x="174462" y="97965"/>
                    </a:cubicBezTo>
                    <a:lnTo>
                      <a:pt x="173779" y="98168"/>
                    </a:lnTo>
                    <a:cubicBezTo>
                      <a:pt x="172881" y="98445"/>
                      <a:pt x="171962" y="98675"/>
                      <a:pt x="171070" y="98993"/>
                    </a:cubicBezTo>
                    <a:lnTo>
                      <a:pt x="169192" y="99629"/>
                    </a:lnTo>
                    <a:lnTo>
                      <a:pt x="168956" y="99710"/>
                    </a:lnTo>
                    <a:cubicBezTo>
                      <a:pt x="168875" y="99737"/>
                      <a:pt x="168821" y="99751"/>
                      <a:pt x="168686" y="99805"/>
                    </a:cubicBezTo>
                    <a:lnTo>
                      <a:pt x="167976" y="100075"/>
                    </a:lnTo>
                    <a:lnTo>
                      <a:pt x="166551" y="100616"/>
                    </a:lnTo>
                    <a:cubicBezTo>
                      <a:pt x="164653" y="101306"/>
                      <a:pt x="162747" y="102151"/>
                      <a:pt x="160842" y="102963"/>
                    </a:cubicBezTo>
                    <a:cubicBezTo>
                      <a:pt x="157066" y="104666"/>
                      <a:pt x="153337" y="106499"/>
                      <a:pt x="149756" y="108589"/>
                    </a:cubicBezTo>
                    <a:cubicBezTo>
                      <a:pt x="142541" y="112687"/>
                      <a:pt x="135806" y="117603"/>
                      <a:pt x="129597" y="123121"/>
                    </a:cubicBezTo>
                    <a:cubicBezTo>
                      <a:pt x="124281" y="127868"/>
                      <a:pt x="119430" y="133135"/>
                      <a:pt x="115080" y="138795"/>
                    </a:cubicBezTo>
                    <a:cubicBezTo>
                      <a:pt x="110729" y="144448"/>
                      <a:pt x="106898" y="150527"/>
                      <a:pt x="103730" y="156945"/>
                    </a:cubicBezTo>
                    <a:cubicBezTo>
                      <a:pt x="100548" y="163355"/>
                      <a:pt x="97981" y="170077"/>
                      <a:pt x="96096" y="176994"/>
                    </a:cubicBezTo>
                    <a:cubicBezTo>
                      <a:pt x="94238" y="183919"/>
                      <a:pt x="93083" y="191032"/>
                      <a:pt x="92631" y="198180"/>
                    </a:cubicBezTo>
                    <a:lnTo>
                      <a:pt x="92495" y="200324"/>
                    </a:lnTo>
                    <a:lnTo>
                      <a:pt x="92448" y="202474"/>
                    </a:lnTo>
                    <a:cubicBezTo>
                      <a:pt x="92408" y="203908"/>
                      <a:pt x="92374" y="205334"/>
                      <a:pt x="92408" y="206768"/>
                    </a:cubicBezTo>
                    <a:cubicBezTo>
                      <a:pt x="92435" y="208202"/>
                      <a:pt x="92482" y="209628"/>
                      <a:pt x="92563" y="211062"/>
                    </a:cubicBezTo>
                    <a:lnTo>
                      <a:pt x="92685" y="213010"/>
                    </a:lnTo>
                    <a:lnTo>
                      <a:pt x="92806" y="214396"/>
                    </a:lnTo>
                    <a:cubicBezTo>
                      <a:pt x="92975" y="216201"/>
                      <a:pt x="93225" y="218000"/>
                      <a:pt x="93543" y="219785"/>
                    </a:cubicBezTo>
                    <a:lnTo>
                      <a:pt x="93664" y="220455"/>
                    </a:lnTo>
                    <a:cubicBezTo>
                      <a:pt x="93529" y="220624"/>
                      <a:pt x="93299" y="220712"/>
                      <a:pt x="93117" y="220840"/>
                    </a:cubicBezTo>
                    <a:lnTo>
                      <a:pt x="91962" y="221557"/>
                    </a:lnTo>
                    <a:lnTo>
                      <a:pt x="89658" y="222997"/>
                    </a:lnTo>
                    <a:cubicBezTo>
                      <a:pt x="89090" y="223369"/>
                      <a:pt x="88550" y="223781"/>
                      <a:pt x="87989" y="224174"/>
                    </a:cubicBezTo>
                    <a:lnTo>
                      <a:pt x="85936" y="225641"/>
                    </a:lnTo>
                    <a:lnTo>
                      <a:pt x="84639" y="226574"/>
                    </a:lnTo>
                    <a:lnTo>
                      <a:pt x="83395" y="227582"/>
                    </a:lnTo>
                    <a:lnTo>
                      <a:pt x="80916" y="229604"/>
                    </a:lnTo>
                    <a:cubicBezTo>
                      <a:pt x="80092" y="230287"/>
                      <a:pt x="79247" y="230943"/>
                      <a:pt x="78450" y="231646"/>
                    </a:cubicBezTo>
                    <a:lnTo>
                      <a:pt x="76099" y="233817"/>
                    </a:lnTo>
                    <a:cubicBezTo>
                      <a:pt x="74539" y="235270"/>
                      <a:pt x="72938" y="236690"/>
                      <a:pt x="71506" y="238273"/>
                    </a:cubicBezTo>
                    <a:lnTo>
                      <a:pt x="69297" y="240592"/>
                    </a:lnTo>
                    <a:cubicBezTo>
                      <a:pt x="68567" y="241370"/>
                      <a:pt x="67810" y="242121"/>
                      <a:pt x="67141" y="242959"/>
                    </a:cubicBezTo>
                    <a:lnTo>
                      <a:pt x="63027" y="247869"/>
                    </a:lnTo>
                    <a:lnTo>
                      <a:pt x="59230" y="253028"/>
                    </a:lnTo>
                    <a:cubicBezTo>
                      <a:pt x="58920" y="253468"/>
                      <a:pt x="58582" y="253880"/>
                      <a:pt x="58298" y="254333"/>
                    </a:cubicBezTo>
                    <a:lnTo>
                      <a:pt x="57433" y="255679"/>
                    </a:lnTo>
                    <a:lnTo>
                      <a:pt x="55704" y="258377"/>
                    </a:lnTo>
                    <a:cubicBezTo>
                      <a:pt x="55224" y="259134"/>
                      <a:pt x="54731" y="259878"/>
                      <a:pt x="54272" y="260635"/>
                    </a:cubicBezTo>
                    <a:lnTo>
                      <a:pt x="52975" y="262975"/>
                    </a:lnTo>
                    <a:cubicBezTo>
                      <a:pt x="52124" y="264537"/>
                      <a:pt x="51218" y="266079"/>
                      <a:pt x="50421" y="267668"/>
                    </a:cubicBezTo>
                    <a:cubicBezTo>
                      <a:pt x="48921" y="270900"/>
                      <a:pt x="47293" y="274079"/>
                      <a:pt x="46084" y="277439"/>
                    </a:cubicBezTo>
                    <a:lnTo>
                      <a:pt x="45111" y="279928"/>
                    </a:lnTo>
                    <a:lnTo>
                      <a:pt x="44625" y="281172"/>
                    </a:lnTo>
                    <a:cubicBezTo>
                      <a:pt x="44476" y="281591"/>
                      <a:pt x="44355" y="282017"/>
                      <a:pt x="44213" y="282443"/>
                    </a:cubicBezTo>
                    <a:lnTo>
                      <a:pt x="42598" y="287542"/>
                    </a:lnTo>
                    <a:cubicBezTo>
                      <a:pt x="42470" y="287968"/>
                      <a:pt x="42321" y="288387"/>
                      <a:pt x="42206" y="288820"/>
                    </a:cubicBezTo>
                    <a:lnTo>
                      <a:pt x="41889" y="290118"/>
                    </a:lnTo>
                    <a:lnTo>
                      <a:pt x="41254" y="292715"/>
                    </a:lnTo>
                    <a:cubicBezTo>
                      <a:pt x="40848" y="294453"/>
                      <a:pt x="40355" y="296171"/>
                      <a:pt x="40098" y="297935"/>
                    </a:cubicBezTo>
                    <a:lnTo>
                      <a:pt x="39186" y="303210"/>
                    </a:lnTo>
                    <a:cubicBezTo>
                      <a:pt x="39011" y="304082"/>
                      <a:pt x="38957" y="304975"/>
                      <a:pt x="38855" y="305861"/>
                    </a:cubicBezTo>
                    <a:lnTo>
                      <a:pt x="38578" y="308518"/>
                    </a:lnTo>
                    <a:cubicBezTo>
                      <a:pt x="38105" y="312061"/>
                      <a:pt x="38126" y="315632"/>
                      <a:pt x="37977" y="319189"/>
                    </a:cubicBezTo>
                    <a:cubicBezTo>
                      <a:pt x="37896" y="326316"/>
                      <a:pt x="38518" y="333450"/>
                      <a:pt x="39761" y="340476"/>
                    </a:cubicBezTo>
                    <a:cubicBezTo>
                      <a:pt x="40173" y="342748"/>
                      <a:pt x="40639" y="345013"/>
                      <a:pt x="41186" y="347258"/>
                    </a:cubicBezTo>
                    <a:cubicBezTo>
                      <a:pt x="41450" y="348388"/>
                      <a:pt x="41747" y="349504"/>
                      <a:pt x="42044" y="350619"/>
                    </a:cubicBezTo>
                    <a:cubicBezTo>
                      <a:pt x="42220" y="351248"/>
                      <a:pt x="42436" y="352012"/>
                      <a:pt x="42645" y="352695"/>
                    </a:cubicBezTo>
                    <a:cubicBezTo>
                      <a:pt x="43078" y="354102"/>
                      <a:pt x="43544" y="355488"/>
                      <a:pt x="44057" y="356867"/>
                    </a:cubicBezTo>
                    <a:cubicBezTo>
                      <a:pt x="44084" y="356955"/>
                      <a:pt x="44131" y="357043"/>
                      <a:pt x="44138" y="357131"/>
                    </a:cubicBezTo>
                    <a:cubicBezTo>
                      <a:pt x="44104" y="357219"/>
                      <a:pt x="44023" y="357273"/>
                      <a:pt x="43969" y="357347"/>
                    </a:cubicBezTo>
                    <a:lnTo>
                      <a:pt x="43605" y="357760"/>
                    </a:lnTo>
                    <a:lnTo>
                      <a:pt x="42882" y="358592"/>
                    </a:lnTo>
                    <a:cubicBezTo>
                      <a:pt x="42409" y="359146"/>
                      <a:pt x="41902" y="359687"/>
                      <a:pt x="41450" y="360262"/>
                    </a:cubicBezTo>
                    <a:lnTo>
                      <a:pt x="39943" y="362149"/>
                    </a:lnTo>
                    <a:lnTo>
                      <a:pt x="39565" y="362622"/>
                    </a:lnTo>
                    <a:lnTo>
                      <a:pt x="39376" y="362859"/>
                    </a:lnTo>
                    <a:lnTo>
                      <a:pt x="39119" y="363210"/>
                    </a:lnTo>
                    <a:lnTo>
                      <a:pt x="38058" y="364664"/>
                    </a:lnTo>
                    <a:lnTo>
                      <a:pt x="35950" y="367572"/>
                    </a:lnTo>
                    <a:lnTo>
                      <a:pt x="33964" y="370568"/>
                    </a:lnTo>
                    <a:lnTo>
                      <a:pt x="32971" y="372069"/>
                    </a:lnTo>
                    <a:cubicBezTo>
                      <a:pt x="32654" y="372569"/>
                      <a:pt x="32350" y="373090"/>
                      <a:pt x="32039" y="373604"/>
                    </a:cubicBezTo>
                    <a:lnTo>
                      <a:pt x="30188" y="376687"/>
                    </a:lnTo>
                    <a:cubicBezTo>
                      <a:pt x="29580" y="377722"/>
                      <a:pt x="29033" y="378797"/>
                      <a:pt x="28458" y="379845"/>
                    </a:cubicBezTo>
                    <a:cubicBezTo>
                      <a:pt x="27898" y="380907"/>
                      <a:pt x="27290" y="381948"/>
                      <a:pt x="26790" y="383037"/>
                    </a:cubicBezTo>
                    <a:cubicBezTo>
                      <a:pt x="25749" y="385194"/>
                      <a:pt x="24669" y="387344"/>
                      <a:pt x="23763" y="389569"/>
                    </a:cubicBezTo>
                    <a:cubicBezTo>
                      <a:pt x="23304" y="390678"/>
                      <a:pt x="22804" y="391767"/>
                      <a:pt x="22371" y="392889"/>
                    </a:cubicBezTo>
                    <a:lnTo>
                      <a:pt x="21108" y="396264"/>
                    </a:lnTo>
                    <a:cubicBezTo>
                      <a:pt x="20906" y="396825"/>
                      <a:pt x="20682" y="397386"/>
                      <a:pt x="20487" y="397954"/>
                    </a:cubicBezTo>
                    <a:lnTo>
                      <a:pt x="19933" y="399672"/>
                    </a:lnTo>
                    <a:lnTo>
                      <a:pt x="18832" y="403107"/>
                    </a:lnTo>
                    <a:cubicBezTo>
                      <a:pt x="18494" y="404263"/>
                      <a:pt x="18197" y="405426"/>
                      <a:pt x="17879" y="406583"/>
                    </a:cubicBezTo>
                    <a:cubicBezTo>
                      <a:pt x="17568" y="407746"/>
                      <a:pt x="17230" y="408902"/>
                      <a:pt x="16994" y="410079"/>
                    </a:cubicBezTo>
                    <a:cubicBezTo>
                      <a:pt x="15366" y="416996"/>
                      <a:pt x="14325" y="424063"/>
                      <a:pt x="13961" y="431163"/>
                    </a:cubicBezTo>
                    <a:cubicBezTo>
                      <a:pt x="13589" y="438257"/>
                      <a:pt x="13758" y="445384"/>
                      <a:pt x="14596" y="452444"/>
                    </a:cubicBezTo>
                    <a:cubicBezTo>
                      <a:pt x="15433" y="459503"/>
                      <a:pt x="16886" y="466488"/>
                      <a:pt x="18926" y="473298"/>
                    </a:cubicBezTo>
                    <a:cubicBezTo>
                      <a:pt x="19399" y="475009"/>
                      <a:pt x="20007" y="476679"/>
                      <a:pt x="20561" y="478369"/>
                    </a:cubicBezTo>
                    <a:cubicBezTo>
                      <a:pt x="21135" y="480053"/>
                      <a:pt x="21797" y="481703"/>
                      <a:pt x="22412" y="483367"/>
                    </a:cubicBezTo>
                    <a:cubicBezTo>
                      <a:pt x="23101" y="485003"/>
                      <a:pt x="23757" y="486653"/>
                      <a:pt x="24493" y="488269"/>
                    </a:cubicBezTo>
                    <a:cubicBezTo>
                      <a:pt x="25250" y="489872"/>
                      <a:pt x="25952" y="491508"/>
                      <a:pt x="26783" y="493077"/>
                    </a:cubicBezTo>
                    <a:cubicBezTo>
                      <a:pt x="29972" y="499420"/>
                      <a:pt x="33674" y="505499"/>
                      <a:pt x="37862" y="511220"/>
                    </a:cubicBezTo>
                    <a:cubicBezTo>
                      <a:pt x="42064" y="516927"/>
                      <a:pt x="46726" y="522290"/>
                      <a:pt x="51779" y="527246"/>
                    </a:cubicBezTo>
                    <a:cubicBezTo>
                      <a:pt x="56826" y="532210"/>
                      <a:pt x="62297" y="536727"/>
                      <a:pt x="68074" y="540804"/>
                    </a:cubicBezTo>
                    <a:lnTo>
                      <a:pt x="70242" y="542326"/>
                    </a:lnTo>
                    <a:lnTo>
                      <a:pt x="72458" y="543773"/>
                    </a:lnTo>
                    <a:cubicBezTo>
                      <a:pt x="73924" y="544760"/>
                      <a:pt x="75444" y="545653"/>
                      <a:pt x="76957" y="546572"/>
                    </a:cubicBezTo>
                    <a:cubicBezTo>
                      <a:pt x="77707" y="547039"/>
                      <a:pt x="78477" y="547472"/>
                      <a:pt x="79247" y="547898"/>
                    </a:cubicBezTo>
                    <a:lnTo>
                      <a:pt x="80822" y="548777"/>
                    </a:lnTo>
                    <a:cubicBezTo>
                      <a:pt x="81821" y="549311"/>
                      <a:pt x="82835" y="549825"/>
                      <a:pt x="83841" y="550339"/>
                    </a:cubicBezTo>
                    <a:lnTo>
                      <a:pt x="85530" y="551137"/>
                    </a:lnTo>
                    <a:lnTo>
                      <a:pt x="86375" y="551536"/>
                    </a:lnTo>
                    <a:cubicBezTo>
                      <a:pt x="86469" y="551556"/>
                      <a:pt x="86456" y="551658"/>
                      <a:pt x="86449" y="551732"/>
                    </a:cubicBezTo>
                    <a:lnTo>
                      <a:pt x="86449" y="551968"/>
                    </a:lnTo>
                    <a:lnTo>
                      <a:pt x="86436" y="552435"/>
                    </a:lnTo>
                    <a:lnTo>
                      <a:pt x="86395" y="554301"/>
                    </a:lnTo>
                    <a:cubicBezTo>
                      <a:pt x="86375" y="554924"/>
                      <a:pt x="86368" y="555546"/>
                      <a:pt x="86395" y="556168"/>
                    </a:cubicBezTo>
                    <a:lnTo>
                      <a:pt x="86476" y="559278"/>
                    </a:lnTo>
                    <a:lnTo>
                      <a:pt x="86490" y="559664"/>
                    </a:lnTo>
                    <a:cubicBezTo>
                      <a:pt x="86496" y="559806"/>
                      <a:pt x="86490" y="559894"/>
                      <a:pt x="86510" y="560110"/>
                    </a:cubicBezTo>
                    <a:lnTo>
                      <a:pt x="86604" y="561253"/>
                    </a:lnTo>
                    <a:lnTo>
                      <a:pt x="86787" y="563538"/>
                    </a:lnTo>
                    <a:cubicBezTo>
                      <a:pt x="86969" y="566602"/>
                      <a:pt x="87449" y="569625"/>
                      <a:pt x="87854" y="572661"/>
                    </a:cubicBezTo>
                    <a:cubicBezTo>
                      <a:pt x="88881" y="578693"/>
                      <a:pt x="90138" y="584704"/>
                      <a:pt x="92036" y="590526"/>
                    </a:cubicBezTo>
                    <a:lnTo>
                      <a:pt x="92705" y="592724"/>
                    </a:lnTo>
                    <a:cubicBezTo>
                      <a:pt x="92948" y="593454"/>
                      <a:pt x="93218" y="594164"/>
                      <a:pt x="93475" y="594888"/>
                    </a:cubicBezTo>
                    <a:lnTo>
                      <a:pt x="95042" y="599202"/>
                    </a:lnTo>
                    <a:lnTo>
                      <a:pt x="96826" y="603428"/>
                    </a:lnTo>
                    <a:cubicBezTo>
                      <a:pt x="97130" y="604125"/>
                      <a:pt x="97407" y="604842"/>
                      <a:pt x="97731" y="605531"/>
                    </a:cubicBezTo>
                    <a:lnTo>
                      <a:pt x="98731" y="607594"/>
                    </a:lnTo>
                    <a:cubicBezTo>
                      <a:pt x="101305" y="613146"/>
                      <a:pt x="104426" y="618413"/>
                      <a:pt x="107750" y="623532"/>
                    </a:cubicBezTo>
                    <a:lnTo>
                      <a:pt x="110756" y="627907"/>
                    </a:lnTo>
                    <a:lnTo>
                      <a:pt x="113965" y="632134"/>
                    </a:lnTo>
                    <a:lnTo>
                      <a:pt x="114769" y="633188"/>
                    </a:lnTo>
                    <a:lnTo>
                      <a:pt x="115620" y="634203"/>
                    </a:lnTo>
                    <a:lnTo>
                      <a:pt x="117322" y="636231"/>
                    </a:lnTo>
                    <a:lnTo>
                      <a:pt x="119032" y="638260"/>
                    </a:lnTo>
                    <a:lnTo>
                      <a:pt x="120829" y="640207"/>
                    </a:lnTo>
                    <a:lnTo>
                      <a:pt x="122632" y="642148"/>
                    </a:lnTo>
                    <a:lnTo>
                      <a:pt x="123531" y="643115"/>
                    </a:lnTo>
                    <a:lnTo>
                      <a:pt x="124477" y="644042"/>
                    </a:lnTo>
                    <a:lnTo>
                      <a:pt x="128260" y="647747"/>
                    </a:lnTo>
                    <a:lnTo>
                      <a:pt x="132212" y="651271"/>
                    </a:lnTo>
                    <a:lnTo>
                      <a:pt x="133198" y="652150"/>
                    </a:lnTo>
                    <a:lnTo>
                      <a:pt x="134225" y="652981"/>
                    </a:lnTo>
                    <a:lnTo>
                      <a:pt x="136279" y="654645"/>
                    </a:lnTo>
                    <a:cubicBezTo>
                      <a:pt x="147250" y="663510"/>
                      <a:pt x="159579" y="670610"/>
                      <a:pt x="172611" y="675912"/>
                    </a:cubicBezTo>
                    <a:cubicBezTo>
                      <a:pt x="179150" y="678502"/>
                      <a:pt x="185839" y="680726"/>
                      <a:pt x="192668" y="682397"/>
                    </a:cubicBezTo>
                    <a:cubicBezTo>
                      <a:pt x="194364" y="682843"/>
                      <a:pt x="196093" y="683161"/>
                      <a:pt x="197809" y="683546"/>
                    </a:cubicBezTo>
                    <a:lnTo>
                      <a:pt x="200383" y="684101"/>
                    </a:lnTo>
                    <a:lnTo>
                      <a:pt x="202984" y="684533"/>
                    </a:lnTo>
                    <a:cubicBezTo>
                      <a:pt x="204720" y="684804"/>
                      <a:pt x="206443" y="685149"/>
                      <a:pt x="208186" y="685358"/>
                    </a:cubicBezTo>
                    <a:lnTo>
                      <a:pt x="213415" y="685980"/>
                    </a:lnTo>
                    <a:cubicBezTo>
                      <a:pt x="214286" y="686096"/>
                      <a:pt x="215158" y="686156"/>
                      <a:pt x="216036" y="686217"/>
                    </a:cubicBezTo>
                    <a:lnTo>
                      <a:pt x="218664" y="686406"/>
                    </a:lnTo>
                    <a:lnTo>
                      <a:pt x="221292" y="686589"/>
                    </a:lnTo>
                    <a:cubicBezTo>
                      <a:pt x="222164" y="686643"/>
                      <a:pt x="223042" y="686643"/>
                      <a:pt x="223920" y="686670"/>
                    </a:cubicBezTo>
                    <a:lnTo>
                      <a:pt x="229183" y="686785"/>
                    </a:lnTo>
                    <a:lnTo>
                      <a:pt x="234385" y="686718"/>
                    </a:lnTo>
                    <a:cubicBezTo>
                      <a:pt x="241329" y="686535"/>
                      <a:pt x="248274" y="686001"/>
                      <a:pt x="255179" y="685075"/>
                    </a:cubicBezTo>
                    <a:cubicBezTo>
                      <a:pt x="268987" y="683215"/>
                      <a:pt x="282674" y="679773"/>
                      <a:pt x="295699" y="674397"/>
                    </a:cubicBezTo>
                    <a:cubicBezTo>
                      <a:pt x="302205" y="671712"/>
                      <a:pt x="308542" y="668541"/>
                      <a:pt x="314595" y="664862"/>
                    </a:cubicBezTo>
                    <a:cubicBezTo>
                      <a:pt x="320648" y="661177"/>
                      <a:pt x="326397" y="656957"/>
                      <a:pt x="331748" y="652251"/>
                    </a:cubicBezTo>
                    <a:cubicBezTo>
                      <a:pt x="332741" y="651386"/>
                      <a:pt x="333734" y="650520"/>
                      <a:pt x="334673" y="649594"/>
                    </a:cubicBezTo>
                    <a:cubicBezTo>
                      <a:pt x="335619" y="648674"/>
                      <a:pt x="336605" y="647795"/>
                      <a:pt x="337510" y="646834"/>
                    </a:cubicBezTo>
                    <a:lnTo>
                      <a:pt x="340253" y="643981"/>
                    </a:lnTo>
                    <a:lnTo>
                      <a:pt x="342787" y="641134"/>
                    </a:lnTo>
                    <a:cubicBezTo>
                      <a:pt x="344968" y="638585"/>
                      <a:pt x="346975" y="635893"/>
                      <a:pt x="348792" y="633073"/>
                    </a:cubicBezTo>
                    <a:cubicBezTo>
                      <a:pt x="349231" y="632357"/>
                      <a:pt x="349691" y="631660"/>
                      <a:pt x="350116" y="630937"/>
                    </a:cubicBezTo>
                    <a:lnTo>
                      <a:pt x="351359" y="628752"/>
                    </a:lnTo>
                    <a:cubicBezTo>
                      <a:pt x="351765" y="628015"/>
                      <a:pt x="352130" y="627265"/>
                      <a:pt x="352522" y="626521"/>
                    </a:cubicBezTo>
                    <a:lnTo>
                      <a:pt x="352812" y="625960"/>
                    </a:lnTo>
                    <a:lnTo>
                      <a:pt x="352886" y="625818"/>
                    </a:lnTo>
                    <a:cubicBezTo>
                      <a:pt x="352906" y="625777"/>
                      <a:pt x="352927" y="625716"/>
                      <a:pt x="352988" y="625716"/>
                    </a:cubicBezTo>
                    <a:cubicBezTo>
                      <a:pt x="353048" y="625710"/>
                      <a:pt x="353075" y="625771"/>
                      <a:pt x="353096" y="625818"/>
                    </a:cubicBezTo>
                    <a:lnTo>
                      <a:pt x="353170" y="625960"/>
                    </a:lnTo>
                    <a:lnTo>
                      <a:pt x="353744" y="627075"/>
                    </a:lnTo>
                    <a:cubicBezTo>
                      <a:pt x="355278" y="630058"/>
                      <a:pt x="356987" y="632952"/>
                      <a:pt x="358939" y="635677"/>
                    </a:cubicBezTo>
                    <a:cubicBezTo>
                      <a:pt x="359608" y="636644"/>
                      <a:pt x="360344" y="637570"/>
                      <a:pt x="361040" y="638517"/>
                    </a:cubicBezTo>
                    <a:lnTo>
                      <a:pt x="362155" y="639890"/>
                    </a:lnTo>
                    <a:lnTo>
                      <a:pt x="362716" y="640573"/>
                    </a:lnTo>
                    <a:lnTo>
                      <a:pt x="363000" y="640911"/>
                    </a:lnTo>
                    <a:lnTo>
                      <a:pt x="363256" y="641195"/>
                    </a:lnTo>
                    <a:cubicBezTo>
                      <a:pt x="364499" y="642574"/>
                      <a:pt x="365695" y="644001"/>
                      <a:pt x="367006" y="645313"/>
                    </a:cubicBezTo>
                    <a:lnTo>
                      <a:pt x="368938" y="647315"/>
                    </a:lnTo>
                    <a:cubicBezTo>
                      <a:pt x="369600" y="647964"/>
                      <a:pt x="370275" y="648600"/>
                      <a:pt x="370944" y="649242"/>
                    </a:cubicBezTo>
                    <a:cubicBezTo>
                      <a:pt x="376112" y="654144"/>
                      <a:pt x="381699" y="658601"/>
                      <a:pt x="387637" y="662482"/>
                    </a:cubicBezTo>
                    <a:cubicBezTo>
                      <a:pt x="393569" y="666377"/>
                      <a:pt x="399804" y="669758"/>
                      <a:pt x="406236" y="672652"/>
                    </a:cubicBezTo>
                    <a:cubicBezTo>
                      <a:pt x="419098" y="678441"/>
                      <a:pt x="432711" y="682261"/>
                      <a:pt x="446486" y="684432"/>
                    </a:cubicBezTo>
                    <a:cubicBezTo>
                      <a:pt x="453377" y="685521"/>
                      <a:pt x="460315" y="686211"/>
                      <a:pt x="467253" y="686542"/>
                    </a:cubicBezTo>
                    <a:cubicBezTo>
                      <a:pt x="468982" y="686603"/>
                      <a:pt x="470719" y="686697"/>
                      <a:pt x="472455" y="686724"/>
                    </a:cubicBezTo>
                    <a:cubicBezTo>
                      <a:pt x="474198" y="686738"/>
                      <a:pt x="475921" y="686792"/>
                      <a:pt x="477670" y="686765"/>
                    </a:cubicBezTo>
                    <a:lnTo>
                      <a:pt x="482933" y="686643"/>
                    </a:lnTo>
                    <a:lnTo>
                      <a:pt x="484250" y="686609"/>
                    </a:lnTo>
                    <a:lnTo>
                      <a:pt x="485561" y="686521"/>
                    </a:lnTo>
                    <a:lnTo>
                      <a:pt x="488189" y="686339"/>
                    </a:lnTo>
                    <a:cubicBezTo>
                      <a:pt x="491702" y="686163"/>
                      <a:pt x="495181" y="685649"/>
                      <a:pt x="498667" y="685250"/>
                    </a:cubicBezTo>
                    <a:cubicBezTo>
                      <a:pt x="502126" y="684655"/>
                      <a:pt x="505605" y="684168"/>
                      <a:pt x="509030" y="683357"/>
                    </a:cubicBezTo>
                    <a:cubicBezTo>
                      <a:pt x="512475" y="682687"/>
                      <a:pt x="515860" y="681707"/>
                      <a:pt x="519258" y="680814"/>
                    </a:cubicBezTo>
                    <a:cubicBezTo>
                      <a:pt x="522609" y="679746"/>
                      <a:pt x="525987" y="678758"/>
                      <a:pt x="529263" y="677480"/>
                    </a:cubicBezTo>
                    <a:cubicBezTo>
                      <a:pt x="530912" y="676879"/>
                      <a:pt x="532573" y="676290"/>
                      <a:pt x="534181" y="675574"/>
                    </a:cubicBezTo>
                    <a:cubicBezTo>
                      <a:pt x="535796" y="674884"/>
                      <a:pt x="537424" y="674221"/>
                      <a:pt x="539032" y="673504"/>
                    </a:cubicBezTo>
                    <a:lnTo>
                      <a:pt x="543795" y="671225"/>
                    </a:lnTo>
                    <a:cubicBezTo>
                      <a:pt x="544599" y="670860"/>
                      <a:pt x="545375" y="670441"/>
                      <a:pt x="546146" y="670022"/>
                    </a:cubicBezTo>
                    <a:lnTo>
                      <a:pt x="548469" y="668771"/>
                    </a:lnTo>
                    <a:cubicBezTo>
                      <a:pt x="554637" y="665383"/>
                      <a:pt x="560630" y="661643"/>
                      <a:pt x="566230" y="657356"/>
                    </a:cubicBezTo>
                    <a:cubicBezTo>
                      <a:pt x="571844" y="653096"/>
                      <a:pt x="577188" y="648471"/>
                      <a:pt x="582133" y="643426"/>
                    </a:cubicBezTo>
                    <a:cubicBezTo>
                      <a:pt x="587045" y="638355"/>
                      <a:pt x="591598" y="632931"/>
                      <a:pt x="595719" y="627184"/>
                    </a:cubicBezTo>
                    <a:lnTo>
                      <a:pt x="598462" y="623181"/>
                    </a:lnTo>
                    <a:cubicBezTo>
                      <a:pt x="599367" y="621842"/>
                      <a:pt x="600177" y="620435"/>
                      <a:pt x="601035" y="619062"/>
                    </a:cubicBezTo>
                    <a:lnTo>
                      <a:pt x="602306" y="616993"/>
                    </a:lnTo>
                    <a:lnTo>
                      <a:pt x="603474" y="614863"/>
                    </a:lnTo>
                    <a:cubicBezTo>
                      <a:pt x="604238" y="613436"/>
                      <a:pt x="605055" y="612036"/>
                      <a:pt x="605778" y="610583"/>
                    </a:cubicBezTo>
                    <a:cubicBezTo>
                      <a:pt x="608716" y="604801"/>
                      <a:pt x="611169" y="598783"/>
                      <a:pt x="613270" y="592643"/>
                    </a:cubicBezTo>
                    <a:cubicBezTo>
                      <a:pt x="615269" y="586462"/>
                      <a:pt x="616823" y="580146"/>
                      <a:pt x="617931" y="573749"/>
                    </a:cubicBezTo>
                    <a:cubicBezTo>
                      <a:pt x="618181" y="572147"/>
                      <a:pt x="618384" y="570537"/>
                      <a:pt x="618607" y="568928"/>
                    </a:cubicBezTo>
                    <a:cubicBezTo>
                      <a:pt x="618708" y="568123"/>
                      <a:pt x="618830" y="567319"/>
                      <a:pt x="618917" y="566514"/>
                    </a:cubicBezTo>
                    <a:lnTo>
                      <a:pt x="619120" y="564086"/>
                    </a:lnTo>
                    <a:lnTo>
                      <a:pt x="619316" y="561659"/>
                    </a:lnTo>
                    <a:lnTo>
                      <a:pt x="619411" y="560448"/>
                    </a:lnTo>
                    <a:lnTo>
                      <a:pt x="619451" y="559867"/>
                    </a:lnTo>
                    <a:lnTo>
                      <a:pt x="619465" y="559454"/>
                    </a:lnTo>
                    <a:lnTo>
                      <a:pt x="619553" y="556154"/>
                    </a:lnTo>
                    <a:cubicBezTo>
                      <a:pt x="619627" y="554619"/>
                      <a:pt x="619458" y="553044"/>
                      <a:pt x="619546" y="551536"/>
                    </a:cubicBezTo>
                    <a:cubicBezTo>
                      <a:pt x="620573" y="551042"/>
                      <a:pt x="621600" y="550575"/>
                      <a:pt x="622613" y="550068"/>
                    </a:cubicBezTo>
                    <a:cubicBezTo>
                      <a:pt x="623613" y="549541"/>
                      <a:pt x="624640" y="549054"/>
                      <a:pt x="625619" y="548486"/>
                    </a:cubicBezTo>
                    <a:lnTo>
                      <a:pt x="627470" y="547452"/>
                    </a:lnTo>
                    <a:cubicBezTo>
                      <a:pt x="628247" y="547032"/>
                      <a:pt x="628984" y="546545"/>
                      <a:pt x="629747" y="546099"/>
                    </a:cubicBezTo>
                    <a:lnTo>
                      <a:pt x="632010" y="544726"/>
                    </a:lnTo>
                    <a:lnTo>
                      <a:pt x="634233" y="543279"/>
                    </a:lnTo>
                    <a:cubicBezTo>
                      <a:pt x="640137" y="539398"/>
                      <a:pt x="645751" y="535063"/>
                      <a:pt x="650960" y="530269"/>
                    </a:cubicBezTo>
                    <a:cubicBezTo>
                      <a:pt x="656175" y="525481"/>
                      <a:pt x="661012" y="520288"/>
                      <a:pt x="665410" y="514729"/>
                    </a:cubicBezTo>
                    <a:cubicBezTo>
                      <a:pt x="669788" y="509157"/>
                      <a:pt x="673706" y="503214"/>
                      <a:pt x="677111" y="496985"/>
                    </a:cubicBezTo>
                    <a:cubicBezTo>
                      <a:pt x="683954" y="484550"/>
                      <a:pt x="688548" y="470863"/>
                      <a:pt x="690764" y="456818"/>
                    </a:cubicBezTo>
                    <a:lnTo>
                      <a:pt x="690805" y="456839"/>
                    </a:lnTo>
                    <a:cubicBezTo>
                      <a:pt x="691872" y="449813"/>
                      <a:pt x="692352" y="442692"/>
                      <a:pt x="692189" y="435592"/>
                    </a:cubicBezTo>
                    <a:cubicBezTo>
                      <a:pt x="692055" y="428492"/>
                      <a:pt x="691311" y="421392"/>
                      <a:pt x="689960" y="414413"/>
                    </a:cubicBezTo>
                    <a:cubicBezTo>
                      <a:pt x="687481" y="402140"/>
                      <a:pt x="683265" y="390198"/>
                      <a:pt x="677233" y="379243"/>
                    </a:cubicBezTo>
                    <a:cubicBezTo>
                      <a:pt x="674233" y="373759"/>
                      <a:pt x="670889" y="368464"/>
                      <a:pt x="667106" y="363494"/>
                    </a:cubicBezTo>
                    <a:cubicBezTo>
                      <a:pt x="666586" y="362764"/>
                      <a:pt x="666342" y="362480"/>
                      <a:pt x="665998" y="362047"/>
                    </a:cubicBezTo>
                    <a:lnTo>
                      <a:pt x="665018" y="360823"/>
                    </a:lnTo>
                    <a:cubicBezTo>
                      <a:pt x="664363" y="359985"/>
                      <a:pt x="663708" y="359248"/>
                      <a:pt x="663052" y="358497"/>
                    </a:cubicBezTo>
                    <a:lnTo>
                      <a:pt x="662066" y="357368"/>
                    </a:lnTo>
                    <a:lnTo>
                      <a:pt x="661944" y="357226"/>
                    </a:lnTo>
                    <a:cubicBezTo>
                      <a:pt x="661910" y="357185"/>
                      <a:pt x="661843" y="357138"/>
                      <a:pt x="661870" y="357070"/>
                    </a:cubicBezTo>
                    <a:lnTo>
                      <a:pt x="661999" y="356719"/>
                    </a:lnTo>
                    <a:lnTo>
                      <a:pt x="662255" y="356015"/>
                    </a:lnTo>
                    <a:cubicBezTo>
                      <a:pt x="662593" y="355075"/>
                      <a:pt x="662917" y="354129"/>
                      <a:pt x="663208" y="353175"/>
                    </a:cubicBezTo>
                    <a:cubicBezTo>
                      <a:pt x="663370" y="352661"/>
                      <a:pt x="663525" y="352141"/>
                      <a:pt x="663674" y="351620"/>
                    </a:cubicBezTo>
                    <a:lnTo>
                      <a:pt x="663897" y="350842"/>
                    </a:lnTo>
                    <a:lnTo>
                      <a:pt x="664174" y="349801"/>
                    </a:lnTo>
                    <a:cubicBezTo>
                      <a:pt x="664397" y="348983"/>
                      <a:pt x="664606" y="348158"/>
                      <a:pt x="664802" y="347326"/>
                    </a:cubicBezTo>
                    <a:cubicBezTo>
                      <a:pt x="665011" y="346501"/>
                      <a:pt x="665201" y="345669"/>
                      <a:pt x="665376" y="344837"/>
                    </a:cubicBezTo>
                    <a:cubicBezTo>
                      <a:pt x="666896" y="337866"/>
                      <a:pt x="667775" y="330752"/>
                      <a:pt x="667991" y="323632"/>
                    </a:cubicBezTo>
                    <a:cubicBezTo>
                      <a:pt x="668146" y="320068"/>
                      <a:pt x="667916" y="316511"/>
                      <a:pt x="667815" y="312947"/>
                    </a:cubicBezTo>
                    <a:cubicBezTo>
                      <a:pt x="667808" y="312055"/>
                      <a:pt x="667700" y="311169"/>
                      <a:pt x="667613" y="310283"/>
                    </a:cubicBezTo>
                    <a:lnTo>
                      <a:pt x="667342" y="307626"/>
                    </a:lnTo>
                    <a:cubicBezTo>
                      <a:pt x="667140" y="305861"/>
                      <a:pt x="667025" y="304075"/>
                      <a:pt x="666674" y="302324"/>
                    </a:cubicBezTo>
                    <a:lnTo>
                      <a:pt x="665761" y="297050"/>
                    </a:lnTo>
                    <a:cubicBezTo>
                      <a:pt x="665633" y="296164"/>
                      <a:pt x="665376" y="295305"/>
                      <a:pt x="665181" y="294439"/>
                    </a:cubicBezTo>
                    <a:lnTo>
                      <a:pt x="664545" y="291843"/>
                    </a:lnTo>
                    <a:lnTo>
                      <a:pt x="663910" y="289246"/>
                    </a:lnTo>
                    <a:cubicBezTo>
                      <a:pt x="663714" y="288374"/>
                      <a:pt x="663390" y="287535"/>
                      <a:pt x="663140" y="286683"/>
                    </a:cubicBezTo>
                    <a:lnTo>
                      <a:pt x="661526" y="281584"/>
                    </a:lnTo>
                    <a:cubicBezTo>
                      <a:pt x="660918" y="279907"/>
                      <a:pt x="660242" y="278257"/>
                      <a:pt x="659600" y="276594"/>
                    </a:cubicBezTo>
                    <a:lnTo>
                      <a:pt x="658621" y="274106"/>
                    </a:lnTo>
                    <a:lnTo>
                      <a:pt x="657486" y="271685"/>
                    </a:lnTo>
                    <a:cubicBezTo>
                      <a:pt x="656722" y="270075"/>
                      <a:pt x="655993" y="268446"/>
                      <a:pt x="655189" y="266857"/>
                    </a:cubicBezTo>
                    <a:lnTo>
                      <a:pt x="652608" y="262177"/>
                    </a:lnTo>
                    <a:cubicBezTo>
                      <a:pt x="652243" y="261541"/>
                      <a:pt x="651905" y="260886"/>
                      <a:pt x="651520" y="260257"/>
                    </a:cubicBezTo>
                    <a:lnTo>
                      <a:pt x="650331" y="258397"/>
                    </a:lnTo>
                    <a:lnTo>
                      <a:pt x="647953" y="254678"/>
                    </a:lnTo>
                    <a:cubicBezTo>
                      <a:pt x="647569" y="254049"/>
                      <a:pt x="647116" y="253468"/>
                      <a:pt x="646683" y="252872"/>
                    </a:cubicBezTo>
                    <a:lnTo>
                      <a:pt x="645380" y="251094"/>
                    </a:lnTo>
                    <a:cubicBezTo>
                      <a:pt x="644501" y="249918"/>
                      <a:pt x="643664" y="248707"/>
                      <a:pt x="642745" y="247557"/>
                    </a:cubicBezTo>
                    <a:lnTo>
                      <a:pt x="639914" y="244177"/>
                    </a:lnTo>
                    <a:cubicBezTo>
                      <a:pt x="638968" y="243047"/>
                      <a:pt x="638043" y="241911"/>
                      <a:pt x="637002" y="240869"/>
                    </a:cubicBezTo>
                    <a:cubicBezTo>
                      <a:pt x="634969" y="238753"/>
                      <a:pt x="633010" y="236555"/>
                      <a:pt x="630801" y="234614"/>
                    </a:cubicBezTo>
                    <a:lnTo>
                      <a:pt x="627565" y="231619"/>
                    </a:lnTo>
                    <a:cubicBezTo>
                      <a:pt x="626457" y="230665"/>
                      <a:pt x="625302" y="229753"/>
                      <a:pt x="624167" y="228819"/>
                    </a:cubicBezTo>
                    <a:lnTo>
                      <a:pt x="622458" y="227426"/>
                    </a:lnTo>
                    <a:cubicBezTo>
                      <a:pt x="621883" y="226960"/>
                      <a:pt x="621323" y="226486"/>
                      <a:pt x="620715" y="226074"/>
                    </a:cubicBezTo>
                    <a:lnTo>
                      <a:pt x="617803" y="223991"/>
                    </a:lnTo>
                    <a:lnTo>
                      <a:pt x="616661" y="223173"/>
                    </a:lnTo>
                    <a:cubicBezTo>
                      <a:pt x="616269" y="222909"/>
                      <a:pt x="615864" y="222673"/>
                      <a:pt x="615472" y="222422"/>
                    </a:cubicBezTo>
                    <a:lnTo>
                      <a:pt x="613094" y="220935"/>
                    </a:lnTo>
                    <a:lnTo>
                      <a:pt x="612500" y="220563"/>
                    </a:lnTo>
                    <a:cubicBezTo>
                      <a:pt x="612459" y="220522"/>
                      <a:pt x="612392" y="220509"/>
                      <a:pt x="612364" y="220455"/>
                    </a:cubicBezTo>
                    <a:cubicBezTo>
                      <a:pt x="612351" y="220394"/>
                      <a:pt x="612385" y="220339"/>
                      <a:pt x="612385" y="220279"/>
                    </a:cubicBezTo>
                    <a:lnTo>
                      <a:pt x="612446" y="219934"/>
                    </a:lnTo>
                    <a:lnTo>
                      <a:pt x="612682" y="218548"/>
                    </a:lnTo>
                    <a:cubicBezTo>
                      <a:pt x="612831" y="217628"/>
                      <a:pt x="612959" y="216702"/>
                      <a:pt x="613067" y="215768"/>
                    </a:cubicBezTo>
                    <a:cubicBezTo>
                      <a:pt x="613162" y="214991"/>
                      <a:pt x="613236" y="214207"/>
                      <a:pt x="613304" y="213422"/>
                    </a:cubicBezTo>
                    <a:cubicBezTo>
                      <a:pt x="613365" y="212753"/>
                      <a:pt x="613452" y="211305"/>
                      <a:pt x="613513" y="210102"/>
                    </a:cubicBezTo>
                    <a:cubicBezTo>
                      <a:pt x="613628" y="207620"/>
                      <a:pt x="613668" y="205132"/>
                      <a:pt x="613580" y="202643"/>
                    </a:cubicBezTo>
                    <a:cubicBezTo>
                      <a:pt x="613418" y="195482"/>
                      <a:pt x="612574" y="188328"/>
                      <a:pt x="611000" y="181336"/>
                    </a:cubicBezTo>
                    <a:cubicBezTo>
                      <a:pt x="609406" y="174344"/>
                      <a:pt x="607122" y="167521"/>
                      <a:pt x="604204" y="160982"/>
                    </a:cubicBezTo>
                    <a:cubicBezTo>
                      <a:pt x="601305" y="154436"/>
                      <a:pt x="597718" y="148208"/>
                      <a:pt x="593591" y="142379"/>
                    </a:cubicBezTo>
                    <a:cubicBezTo>
                      <a:pt x="589463" y="136557"/>
                      <a:pt x="584822" y="131093"/>
                      <a:pt x="579687" y="126150"/>
                    </a:cubicBezTo>
                    <a:cubicBezTo>
                      <a:pt x="571803" y="118502"/>
                      <a:pt x="562818" y="112037"/>
                      <a:pt x="553165" y="106857"/>
                    </a:cubicBezTo>
                    <a:cubicBezTo>
                      <a:pt x="551942" y="106235"/>
                      <a:pt x="550746" y="105566"/>
                      <a:pt x="549510" y="104978"/>
                    </a:cubicBezTo>
                    <a:lnTo>
                      <a:pt x="545794" y="103220"/>
                    </a:lnTo>
                    <a:lnTo>
                      <a:pt x="542018" y="101603"/>
                    </a:lnTo>
                    <a:cubicBezTo>
                      <a:pt x="540761" y="101083"/>
                      <a:pt x="539512" y="100630"/>
                      <a:pt x="538255" y="100143"/>
                    </a:cubicBezTo>
                    <a:lnTo>
                      <a:pt x="537316" y="99784"/>
                    </a:lnTo>
                    <a:lnTo>
                      <a:pt x="536667" y="99561"/>
                    </a:lnTo>
                    <a:lnTo>
                      <a:pt x="535431" y="99142"/>
                    </a:lnTo>
                    <a:cubicBezTo>
                      <a:pt x="534607" y="98851"/>
                      <a:pt x="533769" y="98601"/>
                      <a:pt x="532931" y="98358"/>
                    </a:cubicBezTo>
                    <a:lnTo>
                      <a:pt x="531675" y="97986"/>
                    </a:lnTo>
                    <a:cubicBezTo>
                      <a:pt x="531580" y="97945"/>
                      <a:pt x="531445" y="97959"/>
                      <a:pt x="531385" y="97864"/>
                    </a:cubicBezTo>
                    <a:lnTo>
                      <a:pt x="531276" y="97553"/>
                    </a:lnTo>
                    <a:lnTo>
                      <a:pt x="531067" y="96931"/>
                    </a:lnTo>
                    <a:cubicBezTo>
                      <a:pt x="530783" y="96106"/>
                      <a:pt x="530520" y="95274"/>
                      <a:pt x="530216" y="94456"/>
                    </a:cubicBezTo>
                    <a:lnTo>
                      <a:pt x="529669" y="92982"/>
                    </a:lnTo>
                    <a:lnTo>
                      <a:pt x="529392" y="92245"/>
                    </a:lnTo>
                    <a:lnTo>
                      <a:pt x="529256" y="91873"/>
                    </a:lnTo>
                    <a:lnTo>
                      <a:pt x="529047" y="91352"/>
                    </a:lnTo>
                    <a:cubicBezTo>
                      <a:pt x="528439" y="89858"/>
                      <a:pt x="527844" y="88363"/>
                      <a:pt x="527216" y="86882"/>
                    </a:cubicBezTo>
                    <a:cubicBezTo>
                      <a:pt x="526554" y="85408"/>
                      <a:pt x="525919" y="83927"/>
                      <a:pt x="525243" y="82466"/>
                    </a:cubicBezTo>
                    <a:cubicBezTo>
                      <a:pt x="524541" y="81013"/>
                      <a:pt x="523859" y="79552"/>
                      <a:pt x="523136" y="78112"/>
                    </a:cubicBezTo>
                    <a:cubicBezTo>
                      <a:pt x="519968" y="71836"/>
                      <a:pt x="516360" y="65764"/>
                      <a:pt x="512300" y="59982"/>
                    </a:cubicBezTo>
                    <a:cubicBezTo>
                      <a:pt x="508246" y="54201"/>
                      <a:pt x="503734" y="48703"/>
                      <a:pt x="498714" y="43652"/>
                    </a:cubicBezTo>
                    <a:cubicBezTo>
                      <a:pt x="488736" y="33536"/>
                      <a:pt x="476751" y="25063"/>
                      <a:pt x="463220" y="19782"/>
                    </a:cubicBezTo>
                    <a:lnTo>
                      <a:pt x="460680" y="18808"/>
                    </a:lnTo>
                    <a:lnTo>
                      <a:pt x="458099" y="17949"/>
                    </a:lnTo>
                    <a:lnTo>
                      <a:pt x="456809" y="17523"/>
                    </a:lnTo>
                    <a:lnTo>
                      <a:pt x="455498" y="17151"/>
                    </a:lnTo>
                    <a:lnTo>
                      <a:pt x="452870" y="16421"/>
                    </a:lnTo>
                    <a:cubicBezTo>
                      <a:pt x="449337" y="15569"/>
                      <a:pt x="445770" y="14818"/>
                      <a:pt x="442149" y="14412"/>
                    </a:cubicBezTo>
                    <a:cubicBezTo>
                      <a:pt x="438541" y="13932"/>
                      <a:pt x="434887" y="13777"/>
                      <a:pt x="431265" y="13750"/>
                    </a:cubicBezTo>
                    <a:close/>
                    <a:moveTo>
                      <a:pt x="431157" y="2"/>
                    </a:moveTo>
                    <a:cubicBezTo>
                      <a:pt x="432151" y="-11"/>
                      <a:pt x="433252" y="36"/>
                      <a:pt x="434292" y="56"/>
                    </a:cubicBezTo>
                    <a:cubicBezTo>
                      <a:pt x="435353" y="97"/>
                      <a:pt x="436406" y="90"/>
                      <a:pt x="437460" y="185"/>
                    </a:cubicBezTo>
                    <a:cubicBezTo>
                      <a:pt x="439568" y="340"/>
                      <a:pt x="441676" y="475"/>
                      <a:pt x="443770" y="773"/>
                    </a:cubicBezTo>
                    <a:cubicBezTo>
                      <a:pt x="447979" y="1246"/>
                      <a:pt x="452114" y="2112"/>
                      <a:pt x="456207" y="3106"/>
                    </a:cubicBezTo>
                    <a:lnTo>
                      <a:pt x="459248" y="3951"/>
                    </a:lnTo>
                    <a:lnTo>
                      <a:pt x="460761" y="4384"/>
                    </a:lnTo>
                    <a:lnTo>
                      <a:pt x="462254" y="4871"/>
                    </a:lnTo>
                    <a:lnTo>
                      <a:pt x="465233" y="5865"/>
                    </a:lnTo>
                    <a:lnTo>
                      <a:pt x="468158" y="6981"/>
                    </a:lnTo>
                    <a:cubicBezTo>
                      <a:pt x="475954" y="9990"/>
                      <a:pt x="483223" y="13986"/>
                      <a:pt x="489966" y="18544"/>
                    </a:cubicBezTo>
                    <a:cubicBezTo>
                      <a:pt x="490824" y="19098"/>
                      <a:pt x="491641" y="19700"/>
                      <a:pt x="492458" y="20295"/>
                    </a:cubicBezTo>
                    <a:lnTo>
                      <a:pt x="494917" y="22087"/>
                    </a:lnTo>
                    <a:cubicBezTo>
                      <a:pt x="496485" y="23338"/>
                      <a:pt x="498106" y="24556"/>
                      <a:pt x="499626" y="25867"/>
                    </a:cubicBezTo>
                    <a:cubicBezTo>
                      <a:pt x="501146" y="27173"/>
                      <a:pt x="502680" y="28471"/>
                      <a:pt x="504125" y="29844"/>
                    </a:cubicBezTo>
                    <a:cubicBezTo>
                      <a:pt x="504855" y="30520"/>
                      <a:pt x="505598" y="31189"/>
                      <a:pt x="506307" y="31886"/>
                    </a:cubicBezTo>
                    <a:lnTo>
                      <a:pt x="508415" y="33989"/>
                    </a:lnTo>
                    <a:cubicBezTo>
                      <a:pt x="514009" y="39628"/>
                      <a:pt x="519001" y="45714"/>
                      <a:pt x="523467" y="52078"/>
                    </a:cubicBezTo>
                    <a:cubicBezTo>
                      <a:pt x="527932" y="58447"/>
                      <a:pt x="531877" y="65095"/>
                      <a:pt x="535330" y="71931"/>
                    </a:cubicBezTo>
                    <a:cubicBezTo>
                      <a:pt x="536120" y="73500"/>
                      <a:pt x="536863" y="75089"/>
                      <a:pt x="537627" y="76671"/>
                    </a:cubicBezTo>
                    <a:cubicBezTo>
                      <a:pt x="538363" y="78267"/>
                      <a:pt x="539059" y="79870"/>
                      <a:pt x="539768" y="81472"/>
                    </a:cubicBezTo>
                    <a:cubicBezTo>
                      <a:pt x="540451" y="83082"/>
                      <a:pt x="541092" y="84705"/>
                      <a:pt x="541754" y="86321"/>
                    </a:cubicBezTo>
                    <a:lnTo>
                      <a:pt x="541977" y="86882"/>
                    </a:lnTo>
                    <a:lnTo>
                      <a:pt x="543079" y="87302"/>
                    </a:lnTo>
                    <a:cubicBezTo>
                      <a:pt x="544436" y="87829"/>
                      <a:pt x="545760" y="88302"/>
                      <a:pt x="547145" y="88877"/>
                    </a:cubicBezTo>
                    <a:lnTo>
                      <a:pt x="551348" y="90676"/>
                    </a:lnTo>
                    <a:lnTo>
                      <a:pt x="555482" y="92630"/>
                    </a:lnTo>
                    <a:cubicBezTo>
                      <a:pt x="556860" y="93293"/>
                      <a:pt x="558198" y="94030"/>
                      <a:pt x="559556" y="94726"/>
                    </a:cubicBezTo>
                    <a:cubicBezTo>
                      <a:pt x="570311" y="100501"/>
                      <a:pt x="580336" y="107710"/>
                      <a:pt x="589159" y="116263"/>
                    </a:cubicBezTo>
                    <a:cubicBezTo>
                      <a:pt x="594901" y="121795"/>
                      <a:pt x="600103" y="127908"/>
                      <a:pt x="604738" y="134447"/>
                    </a:cubicBezTo>
                    <a:cubicBezTo>
                      <a:pt x="609365" y="140986"/>
                      <a:pt x="613405" y="147992"/>
                      <a:pt x="616675" y="155362"/>
                    </a:cubicBezTo>
                    <a:cubicBezTo>
                      <a:pt x="619965" y="162719"/>
                      <a:pt x="622539" y="170422"/>
                      <a:pt x="624336" y="178313"/>
                    </a:cubicBezTo>
                    <a:cubicBezTo>
                      <a:pt x="626113" y="186204"/>
                      <a:pt x="627072" y="194278"/>
                      <a:pt x="627247" y="202346"/>
                    </a:cubicBezTo>
                    <a:cubicBezTo>
                      <a:pt x="627342" y="205145"/>
                      <a:pt x="627295" y="207952"/>
                      <a:pt x="627166" y="210751"/>
                    </a:cubicBezTo>
                    <a:lnTo>
                      <a:pt x="627045" y="212854"/>
                    </a:lnTo>
                    <a:lnTo>
                      <a:pt x="627004" y="213381"/>
                    </a:lnTo>
                    <a:lnTo>
                      <a:pt x="627004" y="213510"/>
                    </a:lnTo>
                    <a:cubicBezTo>
                      <a:pt x="627004" y="213544"/>
                      <a:pt x="627004" y="213544"/>
                      <a:pt x="627004" y="213544"/>
                    </a:cubicBezTo>
                    <a:lnTo>
                      <a:pt x="627004" y="213577"/>
                    </a:lnTo>
                    <a:cubicBezTo>
                      <a:pt x="627004" y="213618"/>
                      <a:pt x="626997" y="213672"/>
                      <a:pt x="626991" y="213713"/>
                    </a:cubicBezTo>
                    <a:lnTo>
                      <a:pt x="627119" y="213794"/>
                    </a:lnTo>
                    <a:lnTo>
                      <a:pt x="628916" y="215086"/>
                    </a:lnTo>
                    <a:cubicBezTo>
                      <a:pt x="629591" y="215552"/>
                      <a:pt x="630220" y="216073"/>
                      <a:pt x="630855" y="216587"/>
                    </a:cubicBezTo>
                    <a:lnTo>
                      <a:pt x="632760" y="218135"/>
                    </a:lnTo>
                    <a:cubicBezTo>
                      <a:pt x="634023" y="219177"/>
                      <a:pt x="635307" y="220191"/>
                      <a:pt x="636543" y="221259"/>
                    </a:cubicBezTo>
                    <a:lnTo>
                      <a:pt x="640151" y="224586"/>
                    </a:lnTo>
                    <a:cubicBezTo>
                      <a:pt x="642603" y="226757"/>
                      <a:pt x="644798" y="229198"/>
                      <a:pt x="647062" y="231558"/>
                    </a:cubicBezTo>
                    <a:cubicBezTo>
                      <a:pt x="648217" y="232721"/>
                      <a:pt x="649257" y="233985"/>
                      <a:pt x="650311" y="235244"/>
                    </a:cubicBezTo>
                    <a:lnTo>
                      <a:pt x="653459" y="239017"/>
                    </a:lnTo>
                    <a:cubicBezTo>
                      <a:pt x="654479" y="240301"/>
                      <a:pt x="655425" y="241647"/>
                      <a:pt x="656405" y="242959"/>
                    </a:cubicBezTo>
                    <a:lnTo>
                      <a:pt x="657857" y="244947"/>
                    </a:lnTo>
                    <a:cubicBezTo>
                      <a:pt x="658337" y="245610"/>
                      <a:pt x="658837" y="246259"/>
                      <a:pt x="659269" y="246963"/>
                    </a:cubicBezTo>
                    <a:lnTo>
                      <a:pt x="661931" y="251108"/>
                    </a:lnTo>
                    <a:lnTo>
                      <a:pt x="663255" y="253184"/>
                    </a:lnTo>
                    <a:cubicBezTo>
                      <a:pt x="663688" y="253880"/>
                      <a:pt x="664066" y="254610"/>
                      <a:pt x="664471" y="255327"/>
                    </a:cubicBezTo>
                    <a:lnTo>
                      <a:pt x="667349" y="260554"/>
                    </a:lnTo>
                    <a:cubicBezTo>
                      <a:pt x="668248" y="262333"/>
                      <a:pt x="669072" y="264152"/>
                      <a:pt x="669923" y="265951"/>
                    </a:cubicBezTo>
                    <a:lnTo>
                      <a:pt x="671186" y="268662"/>
                    </a:lnTo>
                    <a:lnTo>
                      <a:pt x="672287" y="271441"/>
                    </a:lnTo>
                    <a:cubicBezTo>
                      <a:pt x="673003" y="273294"/>
                      <a:pt x="673753" y="275147"/>
                      <a:pt x="674436" y="277020"/>
                    </a:cubicBezTo>
                    <a:lnTo>
                      <a:pt x="676246" y="282727"/>
                    </a:lnTo>
                    <a:cubicBezTo>
                      <a:pt x="676530" y="283681"/>
                      <a:pt x="676881" y="284621"/>
                      <a:pt x="677104" y="285595"/>
                    </a:cubicBezTo>
                    <a:lnTo>
                      <a:pt x="677820" y="288502"/>
                    </a:lnTo>
                    <a:lnTo>
                      <a:pt x="678530" y="291410"/>
                    </a:lnTo>
                    <a:cubicBezTo>
                      <a:pt x="678753" y="292384"/>
                      <a:pt x="679030" y="293344"/>
                      <a:pt x="679178" y="294331"/>
                    </a:cubicBezTo>
                    <a:lnTo>
                      <a:pt x="680205" y="300228"/>
                    </a:lnTo>
                    <a:cubicBezTo>
                      <a:pt x="680590" y="302189"/>
                      <a:pt x="680732" y="304177"/>
                      <a:pt x="680955" y="306158"/>
                    </a:cubicBezTo>
                    <a:lnTo>
                      <a:pt x="681259" y="309133"/>
                    </a:lnTo>
                    <a:cubicBezTo>
                      <a:pt x="681360" y="310127"/>
                      <a:pt x="681475" y="311122"/>
                      <a:pt x="681488" y="312116"/>
                    </a:cubicBezTo>
                    <a:cubicBezTo>
                      <a:pt x="681617" y="316092"/>
                      <a:pt x="681853" y="320074"/>
                      <a:pt x="681684" y="324051"/>
                    </a:cubicBezTo>
                    <a:cubicBezTo>
                      <a:pt x="681441" y="332010"/>
                      <a:pt x="680462" y="339969"/>
                      <a:pt x="678759" y="347765"/>
                    </a:cubicBezTo>
                    <a:cubicBezTo>
                      <a:pt x="678563" y="348699"/>
                      <a:pt x="678347" y="349625"/>
                      <a:pt x="678117" y="350551"/>
                    </a:cubicBezTo>
                    <a:cubicBezTo>
                      <a:pt x="677901" y="351478"/>
                      <a:pt x="677665" y="352404"/>
                      <a:pt x="677415" y="353324"/>
                    </a:cubicBezTo>
                    <a:lnTo>
                      <a:pt x="677233" y="354014"/>
                    </a:lnTo>
                    <a:lnTo>
                      <a:pt x="677205" y="354109"/>
                    </a:lnTo>
                    <a:lnTo>
                      <a:pt x="677307" y="354230"/>
                    </a:lnTo>
                    <a:lnTo>
                      <a:pt x="677442" y="354392"/>
                    </a:lnTo>
                    <a:cubicBezTo>
                      <a:pt x="677543" y="354528"/>
                      <a:pt x="677320" y="354217"/>
                      <a:pt x="678036" y="355197"/>
                    </a:cubicBezTo>
                    <a:cubicBezTo>
                      <a:pt x="682218" y="360695"/>
                      <a:pt x="685927" y="366571"/>
                      <a:pt x="689258" y="372650"/>
                    </a:cubicBezTo>
                    <a:cubicBezTo>
                      <a:pt x="695946" y="384809"/>
                      <a:pt x="700648" y="398089"/>
                      <a:pt x="703397" y="411749"/>
                    </a:cubicBezTo>
                    <a:cubicBezTo>
                      <a:pt x="704911" y="419512"/>
                      <a:pt x="705735" y="427410"/>
                      <a:pt x="705883" y="435301"/>
                    </a:cubicBezTo>
                    <a:lnTo>
                      <a:pt x="705836" y="435369"/>
                    </a:lnTo>
                    <a:cubicBezTo>
                      <a:pt x="706012" y="443254"/>
                      <a:pt x="705485" y="451165"/>
                      <a:pt x="704296" y="458989"/>
                    </a:cubicBezTo>
                    <a:cubicBezTo>
                      <a:pt x="701837" y="474617"/>
                      <a:pt x="696716" y="489851"/>
                      <a:pt x="689122" y="503653"/>
                    </a:cubicBezTo>
                    <a:cubicBezTo>
                      <a:pt x="685339" y="510564"/>
                      <a:pt x="681002" y="517150"/>
                      <a:pt x="676152" y="523317"/>
                    </a:cubicBezTo>
                    <a:cubicBezTo>
                      <a:pt x="671287" y="529471"/>
                      <a:pt x="665930" y="535212"/>
                      <a:pt x="660174" y="540493"/>
                    </a:cubicBezTo>
                    <a:cubicBezTo>
                      <a:pt x="654425" y="545781"/>
                      <a:pt x="648230" y="550562"/>
                      <a:pt x="641718" y="554843"/>
                    </a:cubicBezTo>
                    <a:lnTo>
                      <a:pt x="639272" y="556438"/>
                    </a:lnTo>
                    <a:lnTo>
                      <a:pt x="636780" y="557953"/>
                    </a:lnTo>
                    <a:cubicBezTo>
                      <a:pt x="635942" y="558446"/>
                      <a:pt x="635118" y="558974"/>
                      <a:pt x="634267" y="559441"/>
                    </a:cubicBezTo>
                    <a:lnTo>
                      <a:pt x="633631" y="559799"/>
                    </a:lnTo>
                    <a:lnTo>
                      <a:pt x="633314" y="559975"/>
                    </a:lnTo>
                    <a:lnTo>
                      <a:pt x="633233" y="560022"/>
                    </a:lnTo>
                    <a:cubicBezTo>
                      <a:pt x="633206" y="560043"/>
                      <a:pt x="633213" y="560043"/>
                      <a:pt x="633213" y="560043"/>
                    </a:cubicBezTo>
                    <a:lnTo>
                      <a:pt x="633206" y="560043"/>
                    </a:lnTo>
                    <a:cubicBezTo>
                      <a:pt x="633192" y="560056"/>
                      <a:pt x="633138" y="560070"/>
                      <a:pt x="633138" y="560070"/>
                    </a:cubicBezTo>
                    <a:lnTo>
                      <a:pt x="633125" y="560651"/>
                    </a:lnTo>
                    <a:lnTo>
                      <a:pt x="632753" y="565344"/>
                    </a:lnTo>
                    <a:lnTo>
                      <a:pt x="632530" y="568035"/>
                    </a:lnTo>
                    <a:cubicBezTo>
                      <a:pt x="632436" y="568928"/>
                      <a:pt x="632300" y="569820"/>
                      <a:pt x="632186" y="570713"/>
                    </a:cubicBezTo>
                    <a:cubicBezTo>
                      <a:pt x="631942" y="572498"/>
                      <a:pt x="631713" y="574283"/>
                      <a:pt x="631436" y="576062"/>
                    </a:cubicBezTo>
                    <a:cubicBezTo>
                      <a:pt x="630213" y="583162"/>
                      <a:pt x="628490" y="590168"/>
                      <a:pt x="626268" y="597018"/>
                    </a:cubicBezTo>
                    <a:cubicBezTo>
                      <a:pt x="623951" y="603827"/>
                      <a:pt x="621228" y="610495"/>
                      <a:pt x="617972" y="616885"/>
                    </a:cubicBezTo>
                    <a:cubicBezTo>
                      <a:pt x="617175" y="618495"/>
                      <a:pt x="616276" y="620043"/>
                      <a:pt x="615425" y="621618"/>
                    </a:cubicBezTo>
                    <a:lnTo>
                      <a:pt x="614128" y="623972"/>
                    </a:lnTo>
                    <a:lnTo>
                      <a:pt x="612729" y="626257"/>
                    </a:lnTo>
                    <a:cubicBezTo>
                      <a:pt x="611783" y="627772"/>
                      <a:pt x="610885" y="629321"/>
                      <a:pt x="609885" y="630801"/>
                    </a:cubicBezTo>
                    <a:lnTo>
                      <a:pt x="606859" y="635217"/>
                    </a:lnTo>
                    <a:cubicBezTo>
                      <a:pt x="602312" y="641553"/>
                      <a:pt x="597299" y="647531"/>
                      <a:pt x="591895" y="653103"/>
                    </a:cubicBezTo>
                    <a:cubicBezTo>
                      <a:pt x="586463" y="658641"/>
                      <a:pt x="580593" y="663726"/>
                      <a:pt x="574438" y="668399"/>
                    </a:cubicBezTo>
                    <a:cubicBezTo>
                      <a:pt x="568298" y="673098"/>
                      <a:pt x="561738" y="677196"/>
                      <a:pt x="554982" y="680902"/>
                    </a:cubicBezTo>
                    <a:lnTo>
                      <a:pt x="552435" y="682268"/>
                    </a:lnTo>
                    <a:cubicBezTo>
                      <a:pt x="551584" y="682721"/>
                      <a:pt x="550733" y="683174"/>
                      <a:pt x="549861" y="683580"/>
                    </a:cubicBezTo>
                    <a:lnTo>
                      <a:pt x="544653" y="686068"/>
                    </a:lnTo>
                    <a:cubicBezTo>
                      <a:pt x="542903" y="686853"/>
                      <a:pt x="541119" y="687583"/>
                      <a:pt x="539349" y="688334"/>
                    </a:cubicBezTo>
                    <a:cubicBezTo>
                      <a:pt x="537586" y="689111"/>
                      <a:pt x="535776" y="689761"/>
                      <a:pt x="533972" y="690423"/>
                    </a:cubicBezTo>
                    <a:cubicBezTo>
                      <a:pt x="530384" y="691823"/>
                      <a:pt x="526696" y="692905"/>
                      <a:pt x="523035" y="694068"/>
                    </a:cubicBezTo>
                    <a:cubicBezTo>
                      <a:pt x="519325" y="695048"/>
                      <a:pt x="515630" y="696110"/>
                      <a:pt x="511867" y="696847"/>
                    </a:cubicBezTo>
                    <a:cubicBezTo>
                      <a:pt x="508125" y="697726"/>
                      <a:pt x="504328" y="698274"/>
                      <a:pt x="500552" y="698910"/>
                    </a:cubicBezTo>
                    <a:cubicBezTo>
                      <a:pt x="496748" y="699349"/>
                      <a:pt x="492958" y="699897"/>
                      <a:pt x="489135" y="700100"/>
                    </a:cubicBezTo>
                    <a:lnTo>
                      <a:pt x="486270" y="700303"/>
                    </a:lnTo>
                    <a:lnTo>
                      <a:pt x="484838" y="700397"/>
                    </a:lnTo>
                    <a:lnTo>
                      <a:pt x="483406" y="700438"/>
                    </a:lnTo>
                    <a:lnTo>
                      <a:pt x="477677" y="700573"/>
                    </a:lnTo>
                    <a:cubicBezTo>
                      <a:pt x="475779" y="700600"/>
                      <a:pt x="473961" y="700539"/>
                      <a:pt x="472103" y="700526"/>
                    </a:cubicBezTo>
                    <a:cubicBezTo>
                      <a:pt x="470252" y="700499"/>
                      <a:pt x="468395" y="700397"/>
                      <a:pt x="466544" y="700337"/>
                    </a:cubicBezTo>
                    <a:cubicBezTo>
                      <a:pt x="459126" y="699985"/>
                      <a:pt x="451695" y="699248"/>
                      <a:pt x="444277" y="698071"/>
                    </a:cubicBezTo>
                    <a:cubicBezTo>
                      <a:pt x="429455" y="695731"/>
                      <a:pt x="414673" y="691600"/>
                      <a:pt x="400547" y="685250"/>
                    </a:cubicBezTo>
                    <a:cubicBezTo>
                      <a:pt x="393494" y="682079"/>
                      <a:pt x="386611" y="678346"/>
                      <a:pt x="380030" y="674025"/>
                    </a:cubicBezTo>
                    <a:cubicBezTo>
                      <a:pt x="373444" y="669718"/>
                      <a:pt x="367208" y="664754"/>
                      <a:pt x="361426" y="659263"/>
                    </a:cubicBezTo>
                    <a:cubicBezTo>
                      <a:pt x="360676" y="658546"/>
                      <a:pt x="359919" y="657836"/>
                      <a:pt x="359183" y="657106"/>
                    </a:cubicBezTo>
                    <a:lnTo>
                      <a:pt x="357014" y="654868"/>
                    </a:lnTo>
                    <a:cubicBezTo>
                      <a:pt x="355595" y="653441"/>
                      <a:pt x="354278" y="651899"/>
                      <a:pt x="352933" y="650391"/>
                    </a:cubicBezTo>
                    <a:lnTo>
                      <a:pt x="350285" y="653373"/>
                    </a:lnTo>
                    <a:lnTo>
                      <a:pt x="347211" y="656572"/>
                    </a:lnTo>
                    <a:cubicBezTo>
                      <a:pt x="346191" y="657647"/>
                      <a:pt x="345097" y="658634"/>
                      <a:pt x="344036" y="659662"/>
                    </a:cubicBezTo>
                    <a:cubicBezTo>
                      <a:pt x="342982" y="660697"/>
                      <a:pt x="341874" y="661671"/>
                      <a:pt x="340767" y="662638"/>
                    </a:cubicBezTo>
                    <a:cubicBezTo>
                      <a:pt x="334788" y="667892"/>
                      <a:pt x="328390" y="672591"/>
                      <a:pt x="321689" y="676669"/>
                    </a:cubicBezTo>
                    <a:cubicBezTo>
                      <a:pt x="314987" y="680740"/>
                      <a:pt x="308008" y="684229"/>
                      <a:pt x="300881" y="687171"/>
                    </a:cubicBezTo>
                    <a:cubicBezTo>
                      <a:pt x="286619" y="693054"/>
                      <a:pt x="271784" y="696766"/>
                      <a:pt x="256949" y="698761"/>
                    </a:cubicBezTo>
                    <a:cubicBezTo>
                      <a:pt x="249524" y="699762"/>
                      <a:pt x="242093" y="700330"/>
                      <a:pt x="234689" y="700519"/>
                    </a:cubicBezTo>
                    <a:lnTo>
                      <a:pt x="229142" y="700593"/>
                    </a:lnTo>
                    <a:lnTo>
                      <a:pt x="223420" y="700472"/>
                    </a:lnTo>
                    <a:cubicBezTo>
                      <a:pt x="222468" y="700438"/>
                      <a:pt x="221508" y="700438"/>
                      <a:pt x="220556" y="700377"/>
                    </a:cubicBezTo>
                    <a:lnTo>
                      <a:pt x="217691" y="700181"/>
                    </a:lnTo>
                    <a:lnTo>
                      <a:pt x="214827" y="699978"/>
                    </a:lnTo>
                    <a:cubicBezTo>
                      <a:pt x="213874" y="699917"/>
                      <a:pt x="212922" y="699850"/>
                      <a:pt x="211969" y="699721"/>
                    </a:cubicBezTo>
                    <a:lnTo>
                      <a:pt x="206268" y="699045"/>
                    </a:lnTo>
                    <a:cubicBezTo>
                      <a:pt x="204369" y="698815"/>
                      <a:pt x="202484" y="698443"/>
                      <a:pt x="200593" y="698146"/>
                    </a:cubicBezTo>
                    <a:lnTo>
                      <a:pt x="197756" y="697666"/>
                    </a:lnTo>
                    <a:lnTo>
                      <a:pt x="194945" y="697064"/>
                    </a:lnTo>
                    <a:cubicBezTo>
                      <a:pt x="193074" y="696644"/>
                      <a:pt x="191189" y="696293"/>
                      <a:pt x="189331" y="695806"/>
                    </a:cubicBezTo>
                    <a:cubicBezTo>
                      <a:pt x="181873" y="693980"/>
                      <a:pt x="174563" y="691553"/>
                      <a:pt x="167416" y="688719"/>
                    </a:cubicBezTo>
                    <a:cubicBezTo>
                      <a:pt x="153168" y="682931"/>
                      <a:pt x="139670" y="675147"/>
                      <a:pt x="127625" y="665430"/>
                    </a:cubicBezTo>
                    <a:lnTo>
                      <a:pt x="125368" y="663605"/>
                    </a:lnTo>
                    <a:lnTo>
                      <a:pt x="124247" y="662685"/>
                    </a:lnTo>
                    <a:lnTo>
                      <a:pt x="123159" y="661725"/>
                    </a:lnTo>
                    <a:lnTo>
                      <a:pt x="118822" y="657857"/>
                    </a:lnTo>
                    <a:lnTo>
                      <a:pt x="114667" y="653786"/>
                    </a:lnTo>
                    <a:lnTo>
                      <a:pt x="113634" y="652765"/>
                    </a:lnTo>
                    <a:lnTo>
                      <a:pt x="112641" y="651696"/>
                    </a:lnTo>
                    <a:lnTo>
                      <a:pt x="110661" y="649560"/>
                    </a:lnTo>
                    <a:lnTo>
                      <a:pt x="108689" y="647416"/>
                    </a:lnTo>
                    <a:lnTo>
                      <a:pt x="106804" y="645184"/>
                    </a:lnTo>
                    <a:lnTo>
                      <a:pt x="104926" y="642953"/>
                    </a:lnTo>
                    <a:lnTo>
                      <a:pt x="103993" y="641831"/>
                    </a:lnTo>
                    <a:lnTo>
                      <a:pt x="103109" y="640668"/>
                    </a:lnTo>
                    <a:lnTo>
                      <a:pt x="99575" y="636008"/>
                    </a:lnTo>
                    <a:lnTo>
                      <a:pt x="96258" y="631180"/>
                    </a:lnTo>
                    <a:cubicBezTo>
                      <a:pt x="92590" y="625540"/>
                      <a:pt x="89145" y="619712"/>
                      <a:pt x="86294" y="613571"/>
                    </a:cubicBezTo>
                    <a:lnTo>
                      <a:pt x="85193" y="611286"/>
                    </a:lnTo>
                    <a:cubicBezTo>
                      <a:pt x="84835" y="610522"/>
                      <a:pt x="84524" y="609731"/>
                      <a:pt x="84186" y="608953"/>
                    </a:cubicBezTo>
                    <a:lnTo>
                      <a:pt x="82213" y="604274"/>
                    </a:lnTo>
                    <a:lnTo>
                      <a:pt x="80477" y="599493"/>
                    </a:lnTo>
                    <a:cubicBezTo>
                      <a:pt x="80193" y="598695"/>
                      <a:pt x="79889" y="597904"/>
                      <a:pt x="79626" y="597099"/>
                    </a:cubicBezTo>
                    <a:lnTo>
                      <a:pt x="78883" y="594664"/>
                    </a:lnTo>
                    <a:cubicBezTo>
                      <a:pt x="76789" y="588207"/>
                      <a:pt x="75377" y="581539"/>
                      <a:pt x="74248" y="574845"/>
                    </a:cubicBezTo>
                    <a:cubicBezTo>
                      <a:pt x="73789" y="571477"/>
                      <a:pt x="73269" y="568117"/>
                      <a:pt x="73059" y="564729"/>
                    </a:cubicBezTo>
                    <a:lnTo>
                      <a:pt x="72857" y="562193"/>
                    </a:lnTo>
                    <a:lnTo>
                      <a:pt x="72755" y="560922"/>
                    </a:lnTo>
                    <a:lnTo>
                      <a:pt x="72735" y="560678"/>
                    </a:lnTo>
                    <a:lnTo>
                      <a:pt x="72735" y="560610"/>
                    </a:lnTo>
                    <a:lnTo>
                      <a:pt x="72722" y="560056"/>
                    </a:lnTo>
                    <a:lnTo>
                      <a:pt x="72708" y="560056"/>
                    </a:lnTo>
                    <a:cubicBezTo>
                      <a:pt x="72694" y="560049"/>
                      <a:pt x="72681" y="560043"/>
                      <a:pt x="72668" y="560036"/>
                    </a:cubicBezTo>
                    <a:cubicBezTo>
                      <a:pt x="72620" y="560009"/>
                      <a:pt x="72742" y="560070"/>
                      <a:pt x="72438" y="559900"/>
                    </a:cubicBezTo>
                    <a:cubicBezTo>
                      <a:pt x="71587" y="559434"/>
                      <a:pt x="70742" y="558954"/>
                      <a:pt x="69911" y="558440"/>
                    </a:cubicBezTo>
                    <a:cubicBezTo>
                      <a:pt x="68249" y="557432"/>
                      <a:pt x="66574" y="556438"/>
                      <a:pt x="64953" y="555356"/>
                    </a:cubicBezTo>
                    <a:lnTo>
                      <a:pt x="62507" y="553760"/>
                    </a:lnTo>
                    <a:lnTo>
                      <a:pt x="60116" y="552083"/>
                    </a:lnTo>
                    <a:cubicBezTo>
                      <a:pt x="53751" y="547587"/>
                      <a:pt x="47712" y="542603"/>
                      <a:pt x="42138" y="537119"/>
                    </a:cubicBezTo>
                    <a:cubicBezTo>
                      <a:pt x="36558" y="531648"/>
                      <a:pt x="31404" y="525718"/>
                      <a:pt x="26749" y="519395"/>
                    </a:cubicBezTo>
                    <a:cubicBezTo>
                      <a:pt x="22108" y="513066"/>
                      <a:pt x="18007" y="506324"/>
                      <a:pt x="14467" y="499278"/>
                    </a:cubicBezTo>
                    <a:cubicBezTo>
                      <a:pt x="7361" y="485199"/>
                      <a:pt x="2800" y="469782"/>
                      <a:pt x="915" y="454080"/>
                    </a:cubicBezTo>
                    <a:cubicBezTo>
                      <a:pt x="-17" y="446222"/>
                      <a:pt x="-206" y="438310"/>
                      <a:pt x="206" y="430426"/>
                    </a:cubicBezTo>
                    <a:cubicBezTo>
                      <a:pt x="618" y="422534"/>
                      <a:pt x="1767" y="414670"/>
                      <a:pt x="3577" y="406968"/>
                    </a:cubicBezTo>
                    <a:cubicBezTo>
                      <a:pt x="3841" y="405656"/>
                      <a:pt x="4212" y="404372"/>
                      <a:pt x="4557" y="403080"/>
                    </a:cubicBezTo>
                    <a:cubicBezTo>
                      <a:pt x="4908" y="401788"/>
                      <a:pt x="5246" y="400497"/>
                      <a:pt x="5617" y="399212"/>
                    </a:cubicBezTo>
                    <a:lnTo>
                      <a:pt x="6840" y="395391"/>
                    </a:lnTo>
                    <a:lnTo>
                      <a:pt x="7455" y="393484"/>
                    </a:lnTo>
                    <a:cubicBezTo>
                      <a:pt x="7671" y="392856"/>
                      <a:pt x="7915" y="392233"/>
                      <a:pt x="8144" y="391605"/>
                    </a:cubicBezTo>
                    <a:lnTo>
                      <a:pt x="9549" y="387851"/>
                    </a:lnTo>
                    <a:cubicBezTo>
                      <a:pt x="10029" y="386607"/>
                      <a:pt x="10583" y="385390"/>
                      <a:pt x="11096" y="384159"/>
                    </a:cubicBezTo>
                    <a:cubicBezTo>
                      <a:pt x="12103" y="381691"/>
                      <a:pt x="13292" y="379304"/>
                      <a:pt x="14454" y="376904"/>
                    </a:cubicBezTo>
                    <a:cubicBezTo>
                      <a:pt x="15015" y="375693"/>
                      <a:pt x="15684" y="374537"/>
                      <a:pt x="16305" y="373360"/>
                    </a:cubicBezTo>
                    <a:cubicBezTo>
                      <a:pt x="16940" y="372190"/>
                      <a:pt x="17555" y="371007"/>
                      <a:pt x="18224" y="369857"/>
                    </a:cubicBezTo>
                    <a:lnTo>
                      <a:pt x="20271" y="366436"/>
                    </a:lnTo>
                    <a:cubicBezTo>
                      <a:pt x="20615" y="365868"/>
                      <a:pt x="20946" y="365293"/>
                      <a:pt x="21304" y="364732"/>
                    </a:cubicBezTo>
                    <a:lnTo>
                      <a:pt x="22399" y="363068"/>
                    </a:lnTo>
                    <a:lnTo>
                      <a:pt x="24601" y="359748"/>
                    </a:lnTo>
                    <a:lnTo>
                      <a:pt x="26938" y="356523"/>
                    </a:lnTo>
                    <a:lnTo>
                      <a:pt x="28114" y="354913"/>
                    </a:lnTo>
                    <a:lnTo>
                      <a:pt x="28384" y="354548"/>
                    </a:lnTo>
                    <a:lnTo>
                      <a:pt x="28411" y="354514"/>
                    </a:lnTo>
                    <a:lnTo>
                      <a:pt x="28472" y="354440"/>
                    </a:lnTo>
                    <a:lnTo>
                      <a:pt x="28702" y="354149"/>
                    </a:lnTo>
                    <a:cubicBezTo>
                      <a:pt x="28377" y="352939"/>
                      <a:pt x="28053" y="351728"/>
                      <a:pt x="27769" y="350504"/>
                    </a:cubicBezTo>
                    <a:cubicBezTo>
                      <a:pt x="27154" y="347989"/>
                      <a:pt x="26634" y="345453"/>
                      <a:pt x="26175" y="342910"/>
                    </a:cubicBezTo>
                    <a:cubicBezTo>
                      <a:pt x="24783" y="335053"/>
                      <a:pt x="24087" y="327067"/>
                      <a:pt x="24182" y="319114"/>
                    </a:cubicBezTo>
                    <a:cubicBezTo>
                      <a:pt x="24337" y="315131"/>
                      <a:pt x="24337" y="311148"/>
                      <a:pt x="24851" y="307186"/>
                    </a:cubicBezTo>
                    <a:lnTo>
                      <a:pt x="25162" y="304211"/>
                    </a:lnTo>
                    <a:cubicBezTo>
                      <a:pt x="25276" y="303217"/>
                      <a:pt x="25344" y="302222"/>
                      <a:pt x="25533" y="301242"/>
                    </a:cubicBezTo>
                    <a:lnTo>
                      <a:pt x="26553" y="295339"/>
                    </a:lnTo>
                    <a:cubicBezTo>
                      <a:pt x="26851" y="293364"/>
                      <a:pt x="27391" y="291437"/>
                      <a:pt x="27844" y="289496"/>
                    </a:cubicBezTo>
                    <a:lnTo>
                      <a:pt x="28560" y="286589"/>
                    </a:lnTo>
                    <a:lnTo>
                      <a:pt x="28918" y="285135"/>
                    </a:lnTo>
                    <a:cubicBezTo>
                      <a:pt x="29053" y="284648"/>
                      <a:pt x="29215" y="284181"/>
                      <a:pt x="29357" y="283701"/>
                    </a:cubicBezTo>
                    <a:lnTo>
                      <a:pt x="31161" y="277994"/>
                    </a:lnTo>
                    <a:cubicBezTo>
                      <a:pt x="31316" y="277520"/>
                      <a:pt x="31458" y="277040"/>
                      <a:pt x="31627" y="276574"/>
                    </a:cubicBezTo>
                    <a:lnTo>
                      <a:pt x="32167" y="275181"/>
                    </a:lnTo>
                    <a:lnTo>
                      <a:pt x="33255" y="272395"/>
                    </a:lnTo>
                    <a:cubicBezTo>
                      <a:pt x="34620" y="268642"/>
                      <a:pt x="36416" y="265085"/>
                      <a:pt x="38105" y="261474"/>
                    </a:cubicBezTo>
                    <a:cubicBezTo>
                      <a:pt x="38997" y="259696"/>
                      <a:pt x="39997" y="257971"/>
                      <a:pt x="40950" y="256227"/>
                    </a:cubicBezTo>
                    <a:lnTo>
                      <a:pt x="42402" y="253617"/>
                    </a:lnTo>
                    <a:cubicBezTo>
                      <a:pt x="42915" y="252764"/>
                      <a:pt x="43456" y="251933"/>
                      <a:pt x="43990" y="251094"/>
                    </a:cubicBezTo>
                    <a:lnTo>
                      <a:pt x="45922" y="248078"/>
                    </a:lnTo>
                    <a:lnTo>
                      <a:pt x="46895" y="246577"/>
                    </a:lnTo>
                    <a:cubicBezTo>
                      <a:pt x="47212" y="246077"/>
                      <a:pt x="47584" y="245610"/>
                      <a:pt x="47928" y="245123"/>
                    </a:cubicBezTo>
                    <a:cubicBezTo>
                      <a:pt x="49334" y="243196"/>
                      <a:pt x="50739" y="241275"/>
                      <a:pt x="52171" y="239368"/>
                    </a:cubicBezTo>
                    <a:lnTo>
                      <a:pt x="56751" y="233891"/>
                    </a:lnTo>
                    <a:cubicBezTo>
                      <a:pt x="57494" y="232964"/>
                      <a:pt x="58339" y="232119"/>
                      <a:pt x="59149" y="231254"/>
                    </a:cubicBezTo>
                    <a:lnTo>
                      <a:pt x="61609" y="228671"/>
                    </a:lnTo>
                    <a:cubicBezTo>
                      <a:pt x="63210" y="226912"/>
                      <a:pt x="64980" y="225323"/>
                      <a:pt x="66722" y="223707"/>
                    </a:cubicBezTo>
                    <a:lnTo>
                      <a:pt x="69344" y="221293"/>
                    </a:lnTo>
                    <a:cubicBezTo>
                      <a:pt x="70229" y="220509"/>
                      <a:pt x="71168" y="219778"/>
                      <a:pt x="72080" y="219021"/>
                    </a:cubicBezTo>
                    <a:lnTo>
                      <a:pt x="74843" y="216769"/>
                    </a:lnTo>
                    <a:lnTo>
                      <a:pt x="76228" y="215653"/>
                    </a:lnTo>
                    <a:lnTo>
                      <a:pt x="77673" y="214612"/>
                    </a:lnTo>
                    <a:lnTo>
                      <a:pt x="78396" y="214091"/>
                    </a:lnTo>
                    <a:lnTo>
                      <a:pt x="78754" y="213834"/>
                    </a:lnTo>
                    <a:lnTo>
                      <a:pt x="78781" y="213814"/>
                    </a:lnTo>
                    <a:lnTo>
                      <a:pt x="78889" y="213740"/>
                    </a:lnTo>
                    <a:lnTo>
                      <a:pt x="78876" y="213645"/>
                    </a:lnTo>
                    <a:lnTo>
                      <a:pt x="78876" y="213564"/>
                    </a:lnTo>
                    <a:lnTo>
                      <a:pt x="78842" y="213050"/>
                    </a:lnTo>
                    <a:lnTo>
                      <a:pt x="78768" y="211840"/>
                    </a:lnTo>
                    <a:cubicBezTo>
                      <a:pt x="78673" y="210224"/>
                      <a:pt x="78619" y="208614"/>
                      <a:pt x="78592" y="206998"/>
                    </a:cubicBezTo>
                    <a:cubicBezTo>
                      <a:pt x="78552" y="205382"/>
                      <a:pt x="78599" y="203772"/>
                      <a:pt x="78633" y="202156"/>
                    </a:cubicBezTo>
                    <a:lnTo>
                      <a:pt x="78693" y="199735"/>
                    </a:lnTo>
                    <a:lnTo>
                      <a:pt x="78842" y="197315"/>
                    </a:lnTo>
                    <a:cubicBezTo>
                      <a:pt x="79356" y="189254"/>
                      <a:pt x="80659" y="181221"/>
                      <a:pt x="82754" y="173410"/>
                    </a:cubicBezTo>
                    <a:cubicBezTo>
                      <a:pt x="84875" y="165607"/>
                      <a:pt x="87773" y="158027"/>
                      <a:pt x="91354" y="150812"/>
                    </a:cubicBezTo>
                    <a:cubicBezTo>
                      <a:pt x="94921" y="143589"/>
                      <a:pt x="99224" y="136760"/>
                      <a:pt x="104102" y="130417"/>
                    </a:cubicBezTo>
                    <a:cubicBezTo>
                      <a:pt x="108986" y="124067"/>
                      <a:pt x="114417" y="118177"/>
                      <a:pt x="120356" y="112869"/>
                    </a:cubicBezTo>
                    <a:cubicBezTo>
                      <a:pt x="127294" y="106702"/>
                      <a:pt x="134813" y="101225"/>
                      <a:pt x="142852" y="96653"/>
                    </a:cubicBezTo>
                    <a:cubicBezTo>
                      <a:pt x="146852" y="94327"/>
                      <a:pt x="150993" y="92285"/>
                      <a:pt x="155202" y="90392"/>
                    </a:cubicBezTo>
                    <a:lnTo>
                      <a:pt x="158383" y="89033"/>
                    </a:lnTo>
                    <a:lnTo>
                      <a:pt x="159180" y="88695"/>
                    </a:lnTo>
                    <a:lnTo>
                      <a:pt x="159951" y="88397"/>
                    </a:lnTo>
                    <a:lnTo>
                      <a:pt x="161484" y="87809"/>
                    </a:lnTo>
                    <a:lnTo>
                      <a:pt x="163903" y="86889"/>
                    </a:lnTo>
                    <a:lnTo>
                      <a:pt x="164666" y="84996"/>
                    </a:lnTo>
                    <a:cubicBezTo>
                      <a:pt x="167030" y="79113"/>
                      <a:pt x="169726" y="73324"/>
                      <a:pt x="172766" y="67684"/>
                    </a:cubicBezTo>
                    <a:cubicBezTo>
                      <a:pt x="176428" y="60929"/>
                      <a:pt x="180589" y="54383"/>
                      <a:pt x="185285" y="48149"/>
                    </a:cubicBezTo>
                    <a:cubicBezTo>
                      <a:pt x="189973" y="41907"/>
                      <a:pt x="195195" y="35970"/>
                      <a:pt x="201032" y="30527"/>
                    </a:cubicBezTo>
                    <a:cubicBezTo>
                      <a:pt x="206862" y="25083"/>
                      <a:pt x="213213" y="20052"/>
                      <a:pt x="220205" y="15771"/>
                    </a:cubicBezTo>
                    <a:cubicBezTo>
                      <a:pt x="227170" y="11478"/>
                      <a:pt x="234682" y="7833"/>
                      <a:pt x="242647" y="5209"/>
                    </a:cubicBezTo>
                    <a:cubicBezTo>
                      <a:pt x="246606" y="3836"/>
                      <a:pt x="250706" y="2829"/>
                      <a:pt x="254827" y="1943"/>
                    </a:cubicBezTo>
                    <a:lnTo>
                      <a:pt x="257948" y="1388"/>
                    </a:lnTo>
                    <a:lnTo>
                      <a:pt x="259509" y="1118"/>
                    </a:lnTo>
                    <a:lnTo>
                      <a:pt x="261083" y="915"/>
                    </a:lnTo>
                    <a:lnTo>
                      <a:pt x="264231" y="523"/>
                    </a:lnTo>
                    <a:cubicBezTo>
                      <a:pt x="265285" y="428"/>
                      <a:pt x="266339" y="354"/>
                      <a:pt x="267393" y="273"/>
                    </a:cubicBezTo>
                    <a:cubicBezTo>
                      <a:pt x="269501" y="76"/>
                      <a:pt x="271615" y="76"/>
                      <a:pt x="273723" y="16"/>
                    </a:cubicBezTo>
                    <a:cubicBezTo>
                      <a:pt x="274270" y="-11"/>
                      <a:pt x="274750" y="2"/>
                      <a:pt x="275243" y="16"/>
                    </a:cubicBezTo>
                    <a:lnTo>
                      <a:pt x="276716" y="50"/>
                    </a:lnTo>
                    <a:lnTo>
                      <a:pt x="279668" y="124"/>
                    </a:lnTo>
                    <a:lnTo>
                      <a:pt x="281141" y="165"/>
                    </a:lnTo>
                    <a:lnTo>
                      <a:pt x="282627" y="266"/>
                    </a:lnTo>
                    <a:lnTo>
                      <a:pt x="285599" y="489"/>
                    </a:lnTo>
                    <a:cubicBezTo>
                      <a:pt x="286592" y="577"/>
                      <a:pt x="287579" y="618"/>
                      <a:pt x="288572" y="746"/>
                    </a:cubicBezTo>
                    <a:lnTo>
                      <a:pt x="291558" y="1125"/>
                    </a:lnTo>
                    <a:cubicBezTo>
                      <a:pt x="299510" y="2166"/>
                      <a:pt x="307515" y="3992"/>
                      <a:pt x="315318" y="6751"/>
                    </a:cubicBezTo>
                    <a:cubicBezTo>
                      <a:pt x="323127" y="9490"/>
                      <a:pt x="330680" y="13276"/>
                      <a:pt x="337672" y="17875"/>
                    </a:cubicBezTo>
                    <a:cubicBezTo>
                      <a:pt x="341895" y="20620"/>
                      <a:pt x="345874" y="23717"/>
                      <a:pt x="349623" y="27024"/>
                    </a:cubicBezTo>
                    <a:cubicBezTo>
                      <a:pt x="350090" y="27436"/>
                      <a:pt x="350582" y="27828"/>
                      <a:pt x="351029" y="28261"/>
                    </a:cubicBezTo>
                    <a:lnTo>
                      <a:pt x="352366" y="29559"/>
                    </a:lnTo>
                    <a:lnTo>
                      <a:pt x="352697" y="29884"/>
                    </a:lnTo>
                    <a:lnTo>
                      <a:pt x="352846" y="30026"/>
                    </a:lnTo>
                    <a:lnTo>
                      <a:pt x="352859" y="30040"/>
                    </a:lnTo>
                    <a:cubicBezTo>
                      <a:pt x="352880" y="30053"/>
                      <a:pt x="352913" y="30094"/>
                      <a:pt x="352913" y="30094"/>
                    </a:cubicBezTo>
                    <a:lnTo>
                      <a:pt x="352940" y="30141"/>
                    </a:lnTo>
                    <a:lnTo>
                      <a:pt x="352954" y="30121"/>
                    </a:lnTo>
                    <a:cubicBezTo>
                      <a:pt x="352974" y="30087"/>
                      <a:pt x="353014" y="30046"/>
                      <a:pt x="353014" y="30046"/>
                    </a:cubicBezTo>
                    <a:lnTo>
                      <a:pt x="353035" y="30033"/>
                    </a:lnTo>
                    <a:cubicBezTo>
                      <a:pt x="353055" y="30019"/>
                      <a:pt x="353008" y="30067"/>
                      <a:pt x="353102" y="29972"/>
                    </a:cubicBezTo>
                    <a:lnTo>
                      <a:pt x="353494" y="29593"/>
                    </a:lnTo>
                    <a:lnTo>
                      <a:pt x="355055" y="28079"/>
                    </a:lnTo>
                    <a:lnTo>
                      <a:pt x="358372" y="25232"/>
                    </a:lnTo>
                    <a:cubicBezTo>
                      <a:pt x="360540" y="23291"/>
                      <a:pt x="362945" y="21607"/>
                      <a:pt x="365290" y="19863"/>
                    </a:cubicBezTo>
                    <a:cubicBezTo>
                      <a:pt x="366445" y="18970"/>
                      <a:pt x="367715" y="18226"/>
                      <a:pt x="368938" y="17421"/>
                    </a:cubicBezTo>
                    <a:cubicBezTo>
                      <a:pt x="370181" y="16644"/>
                      <a:pt x="371397" y="15826"/>
                      <a:pt x="372660" y="15089"/>
                    </a:cubicBezTo>
                    <a:cubicBezTo>
                      <a:pt x="379882" y="10828"/>
                      <a:pt x="387617" y="7549"/>
                      <a:pt x="395487" y="5162"/>
                    </a:cubicBezTo>
                    <a:cubicBezTo>
                      <a:pt x="403365" y="2775"/>
                      <a:pt x="411377" y="1301"/>
                      <a:pt x="419315" y="564"/>
                    </a:cubicBezTo>
                    <a:cubicBezTo>
                      <a:pt x="421294" y="422"/>
                      <a:pt x="423280" y="232"/>
                      <a:pt x="425253" y="144"/>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grpSp>
          <p:nvGrpSpPr>
            <p:cNvPr id="61" name="Group 60">
              <a:extLst>
                <a:ext uri="{FF2B5EF4-FFF2-40B4-BE49-F238E27FC236}">
                  <a16:creationId xmlns:a16="http://schemas.microsoft.com/office/drawing/2014/main" id="{7A943137-B7D5-94F7-3CFA-3A4C02A314C0}"/>
                </a:ext>
              </a:extLst>
            </p:cNvPr>
            <p:cNvGrpSpPr/>
            <p:nvPr/>
          </p:nvGrpSpPr>
          <p:grpSpPr>
            <a:xfrm>
              <a:off x="6067101" y="5439597"/>
              <a:ext cx="161422" cy="138658"/>
              <a:chOff x="281982" y="2084804"/>
              <a:chExt cx="409597" cy="351840"/>
            </a:xfrm>
            <a:grpFill/>
          </p:grpSpPr>
          <p:sp>
            <p:nvSpPr>
              <p:cNvPr id="77" name="Freeform 125">
                <a:extLst>
                  <a:ext uri="{FF2B5EF4-FFF2-40B4-BE49-F238E27FC236}">
                    <a16:creationId xmlns:a16="http://schemas.microsoft.com/office/drawing/2014/main" id="{F4690E34-71C6-A644-F2C5-C03150AAA25F}"/>
                  </a:ext>
                </a:extLst>
              </p:cNvPr>
              <p:cNvSpPr/>
              <p:nvPr/>
            </p:nvSpPr>
            <p:spPr>
              <a:xfrm>
                <a:off x="281982" y="2206806"/>
                <a:ext cx="331807" cy="229838"/>
              </a:xfrm>
              <a:custGeom>
                <a:avLst/>
                <a:gdLst>
                  <a:gd name="connsiteX0" fmla="*/ 35690 w 615095"/>
                  <a:gd name="connsiteY0" fmla="*/ 342067 h 426066"/>
                  <a:gd name="connsiteX1" fmla="*/ 35679 w 615095"/>
                  <a:gd name="connsiteY1" fmla="*/ 343024 h 426066"/>
                  <a:gd name="connsiteX2" fmla="*/ 35679 w 615095"/>
                  <a:gd name="connsiteY2" fmla="*/ 351776 h 426066"/>
                  <a:gd name="connsiteX3" fmla="*/ 35679 w 615095"/>
                  <a:gd name="connsiteY3" fmla="*/ 386785 h 426066"/>
                  <a:gd name="connsiteX4" fmla="*/ 35679 w 615095"/>
                  <a:gd name="connsiteY4" fmla="*/ 390435 h 426066"/>
                  <a:gd name="connsiteX5" fmla="*/ 104250 w 615095"/>
                  <a:gd name="connsiteY5" fmla="*/ 390435 h 426066"/>
                  <a:gd name="connsiteX6" fmla="*/ 104250 w 615095"/>
                  <a:gd name="connsiteY6" fmla="*/ 390429 h 426066"/>
                  <a:gd name="connsiteX7" fmla="*/ 104250 w 615095"/>
                  <a:gd name="connsiteY7" fmla="*/ 368312 h 426066"/>
                  <a:gd name="connsiteX8" fmla="*/ 104693 w 615095"/>
                  <a:gd name="connsiteY8" fmla="*/ 359784 h 426066"/>
                  <a:gd name="connsiteX9" fmla="*/ 107183 w 615095"/>
                  <a:gd name="connsiteY9" fmla="*/ 353058 h 426066"/>
                  <a:gd name="connsiteX10" fmla="*/ 108336 w 615095"/>
                  <a:gd name="connsiteY10" fmla="*/ 351239 h 426066"/>
                  <a:gd name="connsiteX11" fmla="*/ 35690 w 615095"/>
                  <a:gd name="connsiteY11" fmla="*/ 342067 h 426066"/>
                  <a:gd name="connsiteX12" fmla="*/ 579393 w 615095"/>
                  <a:gd name="connsiteY12" fmla="*/ 342032 h 426066"/>
                  <a:gd name="connsiteX13" fmla="*/ 506067 w 615095"/>
                  <a:gd name="connsiteY13" fmla="*/ 350317 h 426066"/>
                  <a:gd name="connsiteX14" fmla="*/ 506818 w 615095"/>
                  <a:gd name="connsiteY14" fmla="*/ 351327 h 426066"/>
                  <a:gd name="connsiteX15" fmla="*/ 507752 w 615095"/>
                  <a:gd name="connsiteY15" fmla="*/ 352786 h 426066"/>
                  <a:gd name="connsiteX16" fmla="*/ 508562 w 615095"/>
                  <a:gd name="connsiteY16" fmla="*/ 354345 h 426066"/>
                  <a:gd name="connsiteX17" fmla="*/ 509296 w 615095"/>
                  <a:gd name="connsiteY17" fmla="*/ 356046 h 426066"/>
                  <a:gd name="connsiteX18" fmla="*/ 509639 w 615095"/>
                  <a:gd name="connsiteY18" fmla="*/ 356932 h 426066"/>
                  <a:gd name="connsiteX19" fmla="*/ 509923 w 615095"/>
                  <a:gd name="connsiteY19" fmla="*/ 357895 h 426066"/>
                  <a:gd name="connsiteX20" fmla="*/ 510727 w 615095"/>
                  <a:gd name="connsiteY20" fmla="*/ 362058 h 426066"/>
                  <a:gd name="connsiteX21" fmla="*/ 510839 w 615095"/>
                  <a:gd name="connsiteY21" fmla="*/ 364337 h 426066"/>
                  <a:gd name="connsiteX22" fmla="*/ 510839 w 615095"/>
                  <a:gd name="connsiteY22" fmla="*/ 390435 h 426066"/>
                  <a:gd name="connsiteX23" fmla="*/ 579405 w 615095"/>
                  <a:gd name="connsiteY23" fmla="*/ 390435 h 426066"/>
                  <a:gd name="connsiteX24" fmla="*/ 579405 w 615095"/>
                  <a:gd name="connsiteY24" fmla="*/ 386773 h 426066"/>
                  <a:gd name="connsiteX25" fmla="*/ 579405 w 615095"/>
                  <a:gd name="connsiteY25" fmla="*/ 351776 h 426066"/>
                  <a:gd name="connsiteX26" fmla="*/ 579405 w 615095"/>
                  <a:gd name="connsiteY26" fmla="*/ 343030 h 426066"/>
                  <a:gd name="connsiteX27" fmla="*/ 526185 w 615095"/>
                  <a:gd name="connsiteY27" fmla="*/ 225897 h 426066"/>
                  <a:gd name="connsiteX28" fmla="*/ 412971 w 615095"/>
                  <a:gd name="connsiteY28" fmla="*/ 267515 h 426066"/>
                  <a:gd name="connsiteX29" fmla="*/ 526996 w 615095"/>
                  <a:gd name="connsiteY29" fmla="*/ 261107 h 426066"/>
                  <a:gd name="connsiteX30" fmla="*/ 533371 w 615095"/>
                  <a:gd name="connsiteY30" fmla="*/ 251427 h 426066"/>
                  <a:gd name="connsiteX31" fmla="*/ 530633 w 615095"/>
                  <a:gd name="connsiteY31" fmla="*/ 229193 h 426066"/>
                  <a:gd name="connsiteX32" fmla="*/ 526185 w 615095"/>
                  <a:gd name="connsiteY32" fmla="*/ 225897 h 426066"/>
                  <a:gd name="connsiteX33" fmla="*/ 88412 w 615095"/>
                  <a:gd name="connsiteY33" fmla="*/ 225897 h 426066"/>
                  <a:gd name="connsiteX34" fmla="*/ 83965 w 615095"/>
                  <a:gd name="connsiteY34" fmla="*/ 229193 h 426066"/>
                  <a:gd name="connsiteX35" fmla="*/ 81227 w 615095"/>
                  <a:gd name="connsiteY35" fmla="*/ 251427 h 426066"/>
                  <a:gd name="connsiteX36" fmla="*/ 81233 w 615095"/>
                  <a:gd name="connsiteY36" fmla="*/ 251427 h 426066"/>
                  <a:gd name="connsiteX37" fmla="*/ 87608 w 615095"/>
                  <a:gd name="connsiteY37" fmla="*/ 261107 h 426066"/>
                  <a:gd name="connsiteX38" fmla="*/ 201633 w 615095"/>
                  <a:gd name="connsiteY38" fmla="*/ 267514 h 426066"/>
                  <a:gd name="connsiteX39" fmla="*/ 88412 w 615095"/>
                  <a:gd name="connsiteY39" fmla="*/ 225897 h 426066"/>
                  <a:gd name="connsiteX40" fmla="*/ 526481 w 615095"/>
                  <a:gd name="connsiteY40" fmla="*/ 214092 h 426066"/>
                  <a:gd name="connsiteX41" fmla="*/ 542366 w 615095"/>
                  <a:gd name="connsiteY41" fmla="*/ 227752 h 426066"/>
                  <a:gd name="connsiteX42" fmla="*/ 545104 w 615095"/>
                  <a:gd name="connsiteY42" fmla="*/ 249987 h 426066"/>
                  <a:gd name="connsiteX43" fmla="*/ 531502 w 615095"/>
                  <a:gd name="connsiteY43" fmla="*/ 272027 h 426066"/>
                  <a:gd name="connsiteX44" fmla="*/ 461914 w 615095"/>
                  <a:gd name="connsiteY44" fmla="*/ 285244 h 426066"/>
                  <a:gd name="connsiteX45" fmla="*/ 453445 w 615095"/>
                  <a:gd name="connsiteY45" fmla="*/ 285072 h 426066"/>
                  <a:gd name="connsiteX46" fmla="*/ 403538 w 615095"/>
                  <a:gd name="connsiteY46" fmla="*/ 277235 h 426066"/>
                  <a:gd name="connsiteX47" fmla="*/ 403532 w 615095"/>
                  <a:gd name="connsiteY47" fmla="*/ 277235 h 426066"/>
                  <a:gd name="connsiteX48" fmla="*/ 397074 w 615095"/>
                  <a:gd name="connsiteY48" fmla="*/ 270131 h 426066"/>
                  <a:gd name="connsiteX49" fmla="*/ 400770 w 615095"/>
                  <a:gd name="connsiteY49" fmla="*/ 261526 h 426066"/>
                  <a:gd name="connsiteX50" fmla="*/ 479578 w 615095"/>
                  <a:gd name="connsiteY50" fmla="*/ 221474 h 426066"/>
                  <a:gd name="connsiteX51" fmla="*/ 526481 w 615095"/>
                  <a:gd name="connsiteY51" fmla="*/ 214092 h 426066"/>
                  <a:gd name="connsiteX52" fmla="*/ 88104 w 615095"/>
                  <a:gd name="connsiteY52" fmla="*/ 214092 h 426066"/>
                  <a:gd name="connsiteX53" fmla="*/ 135007 w 615095"/>
                  <a:gd name="connsiteY53" fmla="*/ 221474 h 426066"/>
                  <a:gd name="connsiteX54" fmla="*/ 213815 w 615095"/>
                  <a:gd name="connsiteY54" fmla="*/ 261526 h 426066"/>
                  <a:gd name="connsiteX55" fmla="*/ 217511 w 615095"/>
                  <a:gd name="connsiteY55" fmla="*/ 270131 h 426066"/>
                  <a:gd name="connsiteX56" fmla="*/ 211053 w 615095"/>
                  <a:gd name="connsiteY56" fmla="*/ 277235 h 426066"/>
                  <a:gd name="connsiteX57" fmla="*/ 161147 w 615095"/>
                  <a:gd name="connsiteY57" fmla="*/ 285072 h 426066"/>
                  <a:gd name="connsiteX58" fmla="*/ 152678 w 615095"/>
                  <a:gd name="connsiteY58" fmla="*/ 285243 h 426066"/>
                  <a:gd name="connsiteX59" fmla="*/ 83090 w 615095"/>
                  <a:gd name="connsiteY59" fmla="*/ 272026 h 426066"/>
                  <a:gd name="connsiteX60" fmla="*/ 83084 w 615095"/>
                  <a:gd name="connsiteY60" fmla="*/ 272026 h 426066"/>
                  <a:gd name="connsiteX61" fmla="*/ 69482 w 615095"/>
                  <a:gd name="connsiteY61" fmla="*/ 249986 h 426066"/>
                  <a:gd name="connsiteX62" fmla="*/ 72220 w 615095"/>
                  <a:gd name="connsiteY62" fmla="*/ 227751 h 426066"/>
                  <a:gd name="connsiteX63" fmla="*/ 88104 w 615095"/>
                  <a:gd name="connsiteY63" fmla="*/ 214092 h 426066"/>
                  <a:gd name="connsiteX64" fmla="*/ 518533 w 615095"/>
                  <a:gd name="connsiteY64" fmla="*/ 138275 h 426066"/>
                  <a:gd name="connsiteX65" fmla="*/ 295386 w 615095"/>
                  <a:gd name="connsiteY65" fmla="*/ 147689 h 426066"/>
                  <a:gd name="connsiteX66" fmla="*/ 211095 w 615095"/>
                  <a:gd name="connsiteY66" fmla="*/ 146224 h 426066"/>
                  <a:gd name="connsiteX67" fmla="*/ 96366 w 615095"/>
                  <a:gd name="connsiteY67" fmla="*/ 138511 h 426066"/>
                  <a:gd name="connsiteX68" fmla="*/ 94486 w 615095"/>
                  <a:gd name="connsiteY68" fmla="*/ 140637 h 426066"/>
                  <a:gd name="connsiteX69" fmla="*/ 80127 w 615095"/>
                  <a:gd name="connsiteY69" fmla="*/ 154504 h 426066"/>
                  <a:gd name="connsiteX70" fmla="*/ 76254 w 615095"/>
                  <a:gd name="connsiteY70" fmla="*/ 157657 h 426066"/>
                  <a:gd name="connsiteX71" fmla="*/ 71984 w 615095"/>
                  <a:gd name="connsiteY71" fmla="*/ 160882 h 426066"/>
                  <a:gd name="connsiteX72" fmla="*/ 64751 w 615095"/>
                  <a:gd name="connsiteY72" fmla="*/ 165736 h 426066"/>
                  <a:gd name="connsiteX73" fmla="*/ 62947 w 615095"/>
                  <a:gd name="connsiteY73" fmla="*/ 166947 h 426066"/>
                  <a:gd name="connsiteX74" fmla="*/ 62516 w 615095"/>
                  <a:gd name="connsiteY74" fmla="*/ 167236 h 426066"/>
                  <a:gd name="connsiteX75" fmla="*/ 62326 w 615095"/>
                  <a:gd name="connsiteY75" fmla="*/ 167396 h 426066"/>
                  <a:gd name="connsiteX76" fmla="*/ 61942 w 615095"/>
                  <a:gd name="connsiteY76" fmla="*/ 167697 h 426066"/>
                  <a:gd name="connsiteX77" fmla="*/ 59606 w 615095"/>
                  <a:gd name="connsiteY77" fmla="*/ 169699 h 426066"/>
                  <a:gd name="connsiteX78" fmla="*/ 55383 w 615095"/>
                  <a:gd name="connsiteY78" fmla="*/ 174181 h 426066"/>
                  <a:gd name="connsiteX79" fmla="*/ 51894 w 615095"/>
                  <a:gd name="connsiteY79" fmla="*/ 179201 h 426066"/>
                  <a:gd name="connsiteX80" fmla="*/ 50446 w 615095"/>
                  <a:gd name="connsiteY80" fmla="*/ 181877 h 426066"/>
                  <a:gd name="connsiteX81" fmla="*/ 50085 w 615095"/>
                  <a:gd name="connsiteY81" fmla="*/ 182644 h 426066"/>
                  <a:gd name="connsiteX82" fmla="*/ 49712 w 615095"/>
                  <a:gd name="connsiteY82" fmla="*/ 183465 h 426066"/>
                  <a:gd name="connsiteX83" fmla="*/ 48961 w 615095"/>
                  <a:gd name="connsiteY83" fmla="*/ 185107 h 426066"/>
                  <a:gd name="connsiteX84" fmla="*/ 40463 w 615095"/>
                  <a:gd name="connsiteY84" fmla="*/ 214794 h 426066"/>
                  <a:gd name="connsiteX85" fmla="*/ 38168 w 615095"/>
                  <a:gd name="connsiteY85" fmla="*/ 230905 h 426066"/>
                  <a:gd name="connsiteX86" fmla="*/ 37405 w 615095"/>
                  <a:gd name="connsiteY86" fmla="*/ 239108 h 426066"/>
                  <a:gd name="connsiteX87" fmla="*/ 37110 w 615095"/>
                  <a:gd name="connsiteY87" fmla="*/ 243236 h 426066"/>
                  <a:gd name="connsiteX88" fmla="*/ 36980 w 615095"/>
                  <a:gd name="connsiteY88" fmla="*/ 245274 h 426066"/>
                  <a:gd name="connsiteX89" fmla="*/ 36879 w 615095"/>
                  <a:gd name="connsiteY89" fmla="*/ 247199 h 426066"/>
                  <a:gd name="connsiteX90" fmla="*/ 36826 w 615095"/>
                  <a:gd name="connsiteY90" fmla="*/ 248161 h 426066"/>
                  <a:gd name="connsiteX91" fmla="*/ 36790 w 615095"/>
                  <a:gd name="connsiteY91" fmla="*/ 249171 h 426066"/>
                  <a:gd name="connsiteX92" fmla="*/ 36767 w 615095"/>
                  <a:gd name="connsiteY92" fmla="*/ 251357 h 426066"/>
                  <a:gd name="connsiteX93" fmla="*/ 36713 w 615095"/>
                  <a:gd name="connsiteY93" fmla="*/ 255721 h 426066"/>
                  <a:gd name="connsiteX94" fmla="*/ 36613 w 615095"/>
                  <a:gd name="connsiteY94" fmla="*/ 264449 h 426066"/>
                  <a:gd name="connsiteX95" fmla="*/ 36406 w 615095"/>
                  <a:gd name="connsiteY95" fmla="*/ 281912 h 426066"/>
                  <a:gd name="connsiteX96" fmla="*/ 36424 w 615095"/>
                  <a:gd name="connsiteY96" fmla="*/ 281906 h 426066"/>
                  <a:gd name="connsiteX97" fmla="*/ 36010 w 615095"/>
                  <a:gd name="connsiteY97" fmla="*/ 316826 h 426066"/>
                  <a:gd name="connsiteX98" fmla="*/ 35850 w 615095"/>
                  <a:gd name="connsiteY98" fmla="*/ 330108 h 426066"/>
                  <a:gd name="connsiteX99" fmla="*/ 189936 w 615095"/>
                  <a:gd name="connsiteY99" fmla="*/ 345552 h 426066"/>
                  <a:gd name="connsiteX100" fmla="*/ 579269 w 615095"/>
                  <a:gd name="connsiteY100" fmla="*/ 330132 h 426066"/>
                  <a:gd name="connsiteX101" fmla="*/ 579109 w 615095"/>
                  <a:gd name="connsiteY101" fmla="*/ 316826 h 426066"/>
                  <a:gd name="connsiteX102" fmla="*/ 578695 w 615095"/>
                  <a:gd name="connsiteY102" fmla="*/ 281906 h 426066"/>
                  <a:gd name="connsiteX103" fmla="*/ 578488 w 615095"/>
                  <a:gd name="connsiteY103" fmla="*/ 264444 h 426066"/>
                  <a:gd name="connsiteX104" fmla="*/ 578387 w 615095"/>
                  <a:gd name="connsiteY104" fmla="*/ 255715 h 426066"/>
                  <a:gd name="connsiteX105" fmla="*/ 578334 w 615095"/>
                  <a:gd name="connsiteY105" fmla="*/ 251351 h 426066"/>
                  <a:gd name="connsiteX106" fmla="*/ 578310 w 615095"/>
                  <a:gd name="connsiteY106" fmla="*/ 249165 h 426066"/>
                  <a:gd name="connsiteX107" fmla="*/ 578275 w 615095"/>
                  <a:gd name="connsiteY107" fmla="*/ 248156 h 426066"/>
                  <a:gd name="connsiteX108" fmla="*/ 578222 w 615095"/>
                  <a:gd name="connsiteY108" fmla="*/ 247193 h 426066"/>
                  <a:gd name="connsiteX109" fmla="*/ 578121 w 615095"/>
                  <a:gd name="connsiteY109" fmla="*/ 245268 h 426066"/>
                  <a:gd name="connsiteX110" fmla="*/ 577991 w 615095"/>
                  <a:gd name="connsiteY110" fmla="*/ 243230 h 426066"/>
                  <a:gd name="connsiteX111" fmla="*/ 577695 w 615095"/>
                  <a:gd name="connsiteY111" fmla="*/ 239102 h 426066"/>
                  <a:gd name="connsiteX112" fmla="*/ 576933 w 615095"/>
                  <a:gd name="connsiteY112" fmla="*/ 230899 h 426066"/>
                  <a:gd name="connsiteX113" fmla="*/ 574638 w 615095"/>
                  <a:gd name="connsiteY113" fmla="*/ 214789 h 426066"/>
                  <a:gd name="connsiteX114" fmla="*/ 566140 w 615095"/>
                  <a:gd name="connsiteY114" fmla="*/ 185101 h 426066"/>
                  <a:gd name="connsiteX115" fmla="*/ 565389 w 615095"/>
                  <a:gd name="connsiteY115" fmla="*/ 183459 h 426066"/>
                  <a:gd name="connsiteX116" fmla="*/ 565016 w 615095"/>
                  <a:gd name="connsiteY116" fmla="*/ 182638 h 426066"/>
                  <a:gd name="connsiteX117" fmla="*/ 564656 w 615095"/>
                  <a:gd name="connsiteY117" fmla="*/ 181871 h 426066"/>
                  <a:gd name="connsiteX118" fmla="*/ 563207 w 615095"/>
                  <a:gd name="connsiteY118" fmla="*/ 179195 h 426066"/>
                  <a:gd name="connsiteX119" fmla="*/ 559718 w 615095"/>
                  <a:gd name="connsiteY119" fmla="*/ 174175 h 426066"/>
                  <a:gd name="connsiteX120" fmla="*/ 555495 w 615095"/>
                  <a:gd name="connsiteY120" fmla="*/ 169693 h 426066"/>
                  <a:gd name="connsiteX121" fmla="*/ 553159 w 615095"/>
                  <a:gd name="connsiteY121" fmla="*/ 167691 h 426066"/>
                  <a:gd name="connsiteX122" fmla="*/ 552775 w 615095"/>
                  <a:gd name="connsiteY122" fmla="*/ 167390 h 426066"/>
                  <a:gd name="connsiteX123" fmla="*/ 552585 w 615095"/>
                  <a:gd name="connsiteY123" fmla="*/ 167230 h 426066"/>
                  <a:gd name="connsiteX124" fmla="*/ 552154 w 615095"/>
                  <a:gd name="connsiteY124" fmla="*/ 166941 h 426066"/>
                  <a:gd name="connsiteX125" fmla="*/ 550350 w 615095"/>
                  <a:gd name="connsiteY125" fmla="*/ 165730 h 426066"/>
                  <a:gd name="connsiteX126" fmla="*/ 543117 w 615095"/>
                  <a:gd name="connsiteY126" fmla="*/ 160876 h 426066"/>
                  <a:gd name="connsiteX127" fmla="*/ 538847 w 615095"/>
                  <a:gd name="connsiteY127" fmla="*/ 157651 h 426066"/>
                  <a:gd name="connsiteX128" fmla="*/ 534974 w 615095"/>
                  <a:gd name="connsiteY128" fmla="*/ 154498 h 426066"/>
                  <a:gd name="connsiteX129" fmla="*/ 520615 w 615095"/>
                  <a:gd name="connsiteY129" fmla="*/ 140631 h 426066"/>
                  <a:gd name="connsiteX130" fmla="*/ 518533 w 615095"/>
                  <a:gd name="connsiteY130" fmla="*/ 138275 h 426066"/>
                  <a:gd name="connsiteX131" fmla="*/ 307539 w 615095"/>
                  <a:gd name="connsiteY131" fmla="*/ 35646 h 426066"/>
                  <a:gd name="connsiteX132" fmla="*/ 290223 w 615095"/>
                  <a:gd name="connsiteY132" fmla="*/ 35723 h 426066"/>
                  <a:gd name="connsiteX133" fmla="*/ 272954 w 615095"/>
                  <a:gd name="connsiteY133" fmla="*/ 36007 h 426066"/>
                  <a:gd name="connsiteX134" fmla="*/ 238583 w 615095"/>
                  <a:gd name="connsiteY134" fmla="*/ 37501 h 426066"/>
                  <a:gd name="connsiteX135" fmla="*/ 171283 w 615095"/>
                  <a:gd name="connsiteY135" fmla="*/ 45775 h 426066"/>
                  <a:gd name="connsiteX136" fmla="*/ 167215 w 615095"/>
                  <a:gd name="connsiteY136" fmla="*/ 46625 h 426066"/>
                  <a:gd name="connsiteX137" fmla="*/ 163163 w 615095"/>
                  <a:gd name="connsiteY137" fmla="*/ 47505 h 426066"/>
                  <a:gd name="connsiteX138" fmla="*/ 155452 w 615095"/>
                  <a:gd name="connsiteY138" fmla="*/ 49436 h 426066"/>
                  <a:gd name="connsiteX139" fmla="*/ 148752 w 615095"/>
                  <a:gd name="connsiteY139" fmla="*/ 51598 h 426066"/>
                  <a:gd name="connsiteX140" fmla="*/ 144257 w 615095"/>
                  <a:gd name="connsiteY140" fmla="*/ 53765 h 426066"/>
                  <a:gd name="connsiteX141" fmla="*/ 143086 w 615095"/>
                  <a:gd name="connsiteY141" fmla="*/ 54651 h 426066"/>
                  <a:gd name="connsiteX142" fmla="*/ 142140 w 615095"/>
                  <a:gd name="connsiteY142" fmla="*/ 55696 h 426066"/>
                  <a:gd name="connsiteX143" fmla="*/ 140934 w 615095"/>
                  <a:gd name="connsiteY143" fmla="*/ 57515 h 426066"/>
                  <a:gd name="connsiteX144" fmla="*/ 140579 w 615095"/>
                  <a:gd name="connsiteY144" fmla="*/ 58129 h 426066"/>
                  <a:gd name="connsiteX145" fmla="*/ 140212 w 615095"/>
                  <a:gd name="connsiteY145" fmla="*/ 58785 h 426066"/>
                  <a:gd name="connsiteX146" fmla="*/ 139437 w 615095"/>
                  <a:gd name="connsiteY146" fmla="*/ 60285 h 426066"/>
                  <a:gd name="connsiteX147" fmla="*/ 135966 w 615095"/>
                  <a:gd name="connsiteY147" fmla="*/ 67649 h 426066"/>
                  <a:gd name="connsiteX148" fmla="*/ 132051 w 615095"/>
                  <a:gd name="connsiteY148" fmla="*/ 75941 h 426066"/>
                  <a:gd name="connsiteX149" fmla="*/ 130099 w 615095"/>
                  <a:gd name="connsiteY149" fmla="*/ 79874 h 426066"/>
                  <a:gd name="connsiteX150" fmla="*/ 128260 w 615095"/>
                  <a:gd name="connsiteY150" fmla="*/ 83801 h 426066"/>
                  <a:gd name="connsiteX151" fmla="*/ 124582 w 615095"/>
                  <a:gd name="connsiteY151" fmla="*/ 91656 h 426066"/>
                  <a:gd name="connsiteX152" fmla="*/ 120897 w 615095"/>
                  <a:gd name="connsiteY152" fmla="*/ 99510 h 426066"/>
                  <a:gd name="connsiteX153" fmla="*/ 119058 w 615095"/>
                  <a:gd name="connsiteY153" fmla="*/ 103438 h 426066"/>
                  <a:gd name="connsiteX154" fmla="*/ 118579 w 615095"/>
                  <a:gd name="connsiteY154" fmla="*/ 104447 h 426066"/>
                  <a:gd name="connsiteX155" fmla="*/ 118035 w 615095"/>
                  <a:gd name="connsiteY155" fmla="*/ 105569 h 426066"/>
                  <a:gd name="connsiteX156" fmla="*/ 116941 w 615095"/>
                  <a:gd name="connsiteY156" fmla="*/ 107808 h 426066"/>
                  <a:gd name="connsiteX157" fmla="*/ 116935 w 615095"/>
                  <a:gd name="connsiteY157" fmla="*/ 107814 h 426066"/>
                  <a:gd name="connsiteX158" fmla="*/ 105012 w 615095"/>
                  <a:gd name="connsiteY158" fmla="*/ 127556 h 426066"/>
                  <a:gd name="connsiteX159" fmla="*/ 211704 w 615095"/>
                  <a:gd name="connsiteY159" fmla="*/ 134430 h 426066"/>
                  <a:gd name="connsiteX160" fmla="*/ 509769 w 615095"/>
                  <a:gd name="connsiteY160" fmla="*/ 127149 h 426066"/>
                  <a:gd name="connsiteX161" fmla="*/ 498137 w 615095"/>
                  <a:gd name="connsiteY161" fmla="*/ 107808 h 426066"/>
                  <a:gd name="connsiteX162" fmla="*/ 497042 w 615095"/>
                  <a:gd name="connsiteY162" fmla="*/ 105569 h 426066"/>
                  <a:gd name="connsiteX163" fmla="*/ 496498 w 615095"/>
                  <a:gd name="connsiteY163" fmla="*/ 104447 h 426066"/>
                  <a:gd name="connsiteX164" fmla="*/ 496019 w 615095"/>
                  <a:gd name="connsiteY164" fmla="*/ 103438 h 426066"/>
                  <a:gd name="connsiteX165" fmla="*/ 494180 w 615095"/>
                  <a:gd name="connsiteY165" fmla="*/ 99510 h 426066"/>
                  <a:gd name="connsiteX166" fmla="*/ 490496 w 615095"/>
                  <a:gd name="connsiteY166" fmla="*/ 91656 h 426066"/>
                  <a:gd name="connsiteX167" fmla="*/ 486817 w 615095"/>
                  <a:gd name="connsiteY167" fmla="*/ 83801 h 426066"/>
                  <a:gd name="connsiteX168" fmla="*/ 484978 w 615095"/>
                  <a:gd name="connsiteY168" fmla="*/ 79874 h 426066"/>
                  <a:gd name="connsiteX169" fmla="*/ 483026 w 615095"/>
                  <a:gd name="connsiteY169" fmla="*/ 75941 h 426066"/>
                  <a:gd name="connsiteX170" fmla="*/ 479111 w 615095"/>
                  <a:gd name="connsiteY170" fmla="*/ 67649 h 426066"/>
                  <a:gd name="connsiteX171" fmla="*/ 475640 w 615095"/>
                  <a:gd name="connsiteY171" fmla="*/ 60285 h 426066"/>
                  <a:gd name="connsiteX172" fmla="*/ 474865 w 615095"/>
                  <a:gd name="connsiteY172" fmla="*/ 58785 h 426066"/>
                  <a:gd name="connsiteX173" fmla="*/ 474499 w 615095"/>
                  <a:gd name="connsiteY173" fmla="*/ 58129 h 426066"/>
                  <a:gd name="connsiteX174" fmla="*/ 474144 w 615095"/>
                  <a:gd name="connsiteY174" fmla="*/ 57515 h 426066"/>
                  <a:gd name="connsiteX175" fmla="*/ 472938 w 615095"/>
                  <a:gd name="connsiteY175" fmla="*/ 55696 h 426066"/>
                  <a:gd name="connsiteX176" fmla="*/ 471991 w 615095"/>
                  <a:gd name="connsiteY176" fmla="*/ 54651 h 426066"/>
                  <a:gd name="connsiteX177" fmla="*/ 470820 w 615095"/>
                  <a:gd name="connsiteY177" fmla="*/ 53765 h 426066"/>
                  <a:gd name="connsiteX178" fmla="*/ 466326 w 615095"/>
                  <a:gd name="connsiteY178" fmla="*/ 51598 h 426066"/>
                  <a:gd name="connsiteX179" fmla="*/ 459625 w 615095"/>
                  <a:gd name="connsiteY179" fmla="*/ 49436 h 426066"/>
                  <a:gd name="connsiteX180" fmla="*/ 451914 w 615095"/>
                  <a:gd name="connsiteY180" fmla="*/ 47505 h 426066"/>
                  <a:gd name="connsiteX181" fmla="*/ 447863 w 615095"/>
                  <a:gd name="connsiteY181" fmla="*/ 46625 h 426066"/>
                  <a:gd name="connsiteX182" fmla="*/ 443794 w 615095"/>
                  <a:gd name="connsiteY182" fmla="*/ 45775 h 426066"/>
                  <a:gd name="connsiteX183" fmla="*/ 376494 w 615095"/>
                  <a:gd name="connsiteY183" fmla="*/ 37501 h 426066"/>
                  <a:gd name="connsiteX184" fmla="*/ 342123 w 615095"/>
                  <a:gd name="connsiteY184" fmla="*/ 36007 h 426066"/>
                  <a:gd name="connsiteX185" fmla="*/ 324854 w 615095"/>
                  <a:gd name="connsiteY185" fmla="*/ 35723 h 426066"/>
                  <a:gd name="connsiteX186" fmla="*/ 307420 w 615095"/>
                  <a:gd name="connsiteY186" fmla="*/ 23640 h 426066"/>
                  <a:gd name="connsiteX187" fmla="*/ 307551 w 615095"/>
                  <a:gd name="connsiteY187" fmla="*/ 23640 h 426066"/>
                  <a:gd name="connsiteX188" fmla="*/ 307681 w 615095"/>
                  <a:gd name="connsiteY188" fmla="*/ 23640 h 426066"/>
                  <a:gd name="connsiteX189" fmla="*/ 324967 w 615095"/>
                  <a:gd name="connsiteY189" fmla="*/ 23717 h 426066"/>
                  <a:gd name="connsiteX190" fmla="*/ 342430 w 615095"/>
                  <a:gd name="connsiteY190" fmla="*/ 24001 h 426066"/>
                  <a:gd name="connsiteX191" fmla="*/ 377287 w 615095"/>
                  <a:gd name="connsiteY191" fmla="*/ 25518 h 426066"/>
                  <a:gd name="connsiteX192" fmla="*/ 446183 w 615095"/>
                  <a:gd name="connsiteY192" fmla="*/ 34005 h 426066"/>
                  <a:gd name="connsiteX193" fmla="*/ 450406 w 615095"/>
                  <a:gd name="connsiteY193" fmla="*/ 34885 h 426066"/>
                  <a:gd name="connsiteX194" fmla="*/ 454616 w 615095"/>
                  <a:gd name="connsiteY194" fmla="*/ 35800 h 426066"/>
                  <a:gd name="connsiteX195" fmla="*/ 462872 w 615095"/>
                  <a:gd name="connsiteY195" fmla="*/ 37867 h 426066"/>
                  <a:gd name="connsiteX196" fmla="*/ 477438 w 615095"/>
                  <a:gd name="connsiteY196" fmla="*/ 43725 h 426066"/>
                  <a:gd name="connsiteX197" fmla="*/ 480158 w 615095"/>
                  <a:gd name="connsiteY197" fmla="*/ 45822 h 426066"/>
                  <a:gd name="connsiteX198" fmla="*/ 482459 w 615095"/>
                  <a:gd name="connsiteY198" fmla="*/ 48343 h 426066"/>
                  <a:gd name="connsiteX199" fmla="*/ 486397 w 615095"/>
                  <a:gd name="connsiteY199" fmla="*/ 54887 h 426066"/>
                  <a:gd name="connsiteX200" fmla="*/ 490052 w 615095"/>
                  <a:gd name="connsiteY200" fmla="*/ 62635 h 426066"/>
                  <a:gd name="connsiteX201" fmla="*/ 493855 w 615095"/>
                  <a:gd name="connsiteY201" fmla="*/ 70685 h 426066"/>
                  <a:gd name="connsiteX202" fmla="*/ 495806 w 615095"/>
                  <a:gd name="connsiteY202" fmla="*/ 74612 h 426066"/>
                  <a:gd name="connsiteX203" fmla="*/ 497663 w 615095"/>
                  <a:gd name="connsiteY203" fmla="*/ 78569 h 426066"/>
                  <a:gd name="connsiteX204" fmla="*/ 501371 w 615095"/>
                  <a:gd name="connsiteY204" fmla="*/ 86482 h 426066"/>
                  <a:gd name="connsiteX205" fmla="*/ 505079 w 615095"/>
                  <a:gd name="connsiteY205" fmla="*/ 94396 h 426066"/>
                  <a:gd name="connsiteX206" fmla="*/ 506936 w 615095"/>
                  <a:gd name="connsiteY206" fmla="*/ 98353 h 426066"/>
                  <a:gd name="connsiteX207" fmla="*/ 507906 w 615095"/>
                  <a:gd name="connsiteY207" fmla="*/ 100378 h 426066"/>
                  <a:gd name="connsiteX208" fmla="*/ 508912 w 615095"/>
                  <a:gd name="connsiteY208" fmla="*/ 102439 h 426066"/>
                  <a:gd name="connsiteX209" fmla="*/ 529545 w 615095"/>
                  <a:gd name="connsiteY209" fmla="*/ 132600 h 426066"/>
                  <a:gd name="connsiteX210" fmla="*/ 542727 w 615095"/>
                  <a:gd name="connsiteY210" fmla="*/ 145332 h 426066"/>
                  <a:gd name="connsiteX211" fmla="*/ 546281 w 615095"/>
                  <a:gd name="connsiteY211" fmla="*/ 148226 h 426066"/>
                  <a:gd name="connsiteX212" fmla="*/ 550031 w 615095"/>
                  <a:gd name="connsiteY212" fmla="*/ 151067 h 426066"/>
                  <a:gd name="connsiteX213" fmla="*/ 557299 w 615095"/>
                  <a:gd name="connsiteY213" fmla="*/ 155945 h 426066"/>
                  <a:gd name="connsiteX214" fmla="*/ 559114 w 615095"/>
                  <a:gd name="connsiteY214" fmla="*/ 157161 h 426066"/>
                  <a:gd name="connsiteX215" fmla="*/ 559558 w 615095"/>
                  <a:gd name="connsiteY215" fmla="*/ 157462 h 426066"/>
                  <a:gd name="connsiteX216" fmla="*/ 559912 w 615095"/>
                  <a:gd name="connsiteY216" fmla="*/ 157740 h 426066"/>
                  <a:gd name="connsiteX217" fmla="*/ 560622 w 615095"/>
                  <a:gd name="connsiteY217" fmla="*/ 158289 h 426066"/>
                  <a:gd name="connsiteX218" fmla="*/ 563632 w 615095"/>
                  <a:gd name="connsiteY218" fmla="*/ 160864 h 426066"/>
                  <a:gd name="connsiteX219" fmla="*/ 569055 w 615095"/>
                  <a:gd name="connsiteY219" fmla="*/ 166628 h 426066"/>
                  <a:gd name="connsiteX220" fmla="*/ 573568 w 615095"/>
                  <a:gd name="connsiteY220" fmla="*/ 173112 h 426066"/>
                  <a:gd name="connsiteX221" fmla="*/ 575442 w 615095"/>
                  <a:gd name="connsiteY221" fmla="*/ 176585 h 426066"/>
                  <a:gd name="connsiteX222" fmla="*/ 577157 w 615095"/>
                  <a:gd name="connsiteY222" fmla="*/ 180323 h 426066"/>
                  <a:gd name="connsiteX223" fmla="*/ 586460 w 615095"/>
                  <a:gd name="connsiteY223" fmla="*/ 212668 h 426066"/>
                  <a:gd name="connsiteX224" fmla="*/ 588879 w 615095"/>
                  <a:gd name="connsiteY224" fmla="*/ 229618 h 426066"/>
                  <a:gd name="connsiteX225" fmla="*/ 589671 w 615095"/>
                  <a:gd name="connsiteY225" fmla="*/ 238175 h 426066"/>
                  <a:gd name="connsiteX226" fmla="*/ 589979 w 615095"/>
                  <a:gd name="connsiteY226" fmla="*/ 242469 h 426066"/>
                  <a:gd name="connsiteX227" fmla="*/ 590227 w 615095"/>
                  <a:gd name="connsiteY227" fmla="*/ 246709 h 426066"/>
                  <a:gd name="connsiteX228" fmla="*/ 590322 w 615095"/>
                  <a:gd name="connsiteY228" fmla="*/ 248829 h 426066"/>
                  <a:gd name="connsiteX229" fmla="*/ 590345 w 615095"/>
                  <a:gd name="connsiteY229" fmla="*/ 251020 h 426066"/>
                  <a:gd name="connsiteX230" fmla="*/ 590399 w 615095"/>
                  <a:gd name="connsiteY230" fmla="*/ 255396 h 426066"/>
                  <a:gd name="connsiteX231" fmla="*/ 590505 w 615095"/>
                  <a:gd name="connsiteY231" fmla="*/ 264154 h 426066"/>
                  <a:gd name="connsiteX232" fmla="*/ 590712 w 615095"/>
                  <a:gd name="connsiteY232" fmla="*/ 281664 h 426066"/>
                  <a:gd name="connsiteX233" fmla="*/ 591126 w 615095"/>
                  <a:gd name="connsiteY233" fmla="*/ 316685 h 426066"/>
                  <a:gd name="connsiteX234" fmla="*/ 591333 w 615095"/>
                  <a:gd name="connsiteY234" fmla="*/ 334195 h 426066"/>
                  <a:gd name="connsiteX235" fmla="*/ 591439 w 615095"/>
                  <a:gd name="connsiteY235" fmla="*/ 342953 h 426066"/>
                  <a:gd name="connsiteX236" fmla="*/ 591439 w 615095"/>
                  <a:gd name="connsiteY236" fmla="*/ 351717 h 426066"/>
                  <a:gd name="connsiteX237" fmla="*/ 591439 w 615095"/>
                  <a:gd name="connsiteY237" fmla="*/ 393872 h 426066"/>
                  <a:gd name="connsiteX238" fmla="*/ 591422 w 615095"/>
                  <a:gd name="connsiteY238" fmla="*/ 393878 h 426066"/>
                  <a:gd name="connsiteX239" fmla="*/ 591327 w 615095"/>
                  <a:gd name="connsiteY239" fmla="*/ 396831 h 426066"/>
                  <a:gd name="connsiteX240" fmla="*/ 590239 w 615095"/>
                  <a:gd name="connsiteY240" fmla="*/ 399553 h 426066"/>
                  <a:gd name="connsiteX241" fmla="*/ 585295 w 615095"/>
                  <a:gd name="connsiteY241" fmla="*/ 402429 h 426066"/>
                  <a:gd name="connsiteX242" fmla="*/ 579363 w 615095"/>
                  <a:gd name="connsiteY242" fmla="*/ 402453 h 426066"/>
                  <a:gd name="connsiteX243" fmla="*/ 503755 w 615095"/>
                  <a:gd name="connsiteY243" fmla="*/ 402453 h 426066"/>
                  <a:gd name="connsiteX244" fmla="*/ 502282 w 615095"/>
                  <a:gd name="connsiteY244" fmla="*/ 402370 h 426066"/>
                  <a:gd name="connsiteX245" fmla="*/ 500910 w 615095"/>
                  <a:gd name="connsiteY245" fmla="*/ 401838 h 426066"/>
                  <a:gd name="connsiteX246" fmla="*/ 499065 w 615095"/>
                  <a:gd name="connsiteY246" fmla="*/ 399606 h 426066"/>
                  <a:gd name="connsiteX247" fmla="*/ 498799 w 615095"/>
                  <a:gd name="connsiteY247" fmla="*/ 396683 h 426066"/>
                  <a:gd name="connsiteX248" fmla="*/ 498799 w 615095"/>
                  <a:gd name="connsiteY248" fmla="*/ 370645 h 426066"/>
                  <a:gd name="connsiteX249" fmla="*/ 498763 w 615095"/>
                  <a:gd name="connsiteY249" fmla="*/ 367574 h 426066"/>
                  <a:gd name="connsiteX250" fmla="*/ 498503 w 615095"/>
                  <a:gd name="connsiteY250" fmla="*/ 364645 h 426066"/>
                  <a:gd name="connsiteX251" fmla="*/ 498296 w 615095"/>
                  <a:gd name="connsiteY251" fmla="*/ 363257 h 426066"/>
                  <a:gd name="connsiteX252" fmla="*/ 498060 w 615095"/>
                  <a:gd name="connsiteY252" fmla="*/ 361916 h 426066"/>
                  <a:gd name="connsiteX253" fmla="*/ 497793 w 615095"/>
                  <a:gd name="connsiteY253" fmla="*/ 360623 h 426066"/>
                  <a:gd name="connsiteX254" fmla="*/ 497427 w 615095"/>
                  <a:gd name="connsiteY254" fmla="*/ 359365 h 426066"/>
                  <a:gd name="connsiteX255" fmla="*/ 493689 w 615095"/>
                  <a:gd name="connsiteY255" fmla="*/ 355243 h 426066"/>
                  <a:gd name="connsiteX256" fmla="*/ 491111 w 615095"/>
                  <a:gd name="connsiteY256" fmla="*/ 354457 h 426066"/>
                  <a:gd name="connsiteX257" fmla="*/ 488396 w 615095"/>
                  <a:gd name="connsiteY257" fmla="*/ 354215 h 426066"/>
                  <a:gd name="connsiteX258" fmla="*/ 482601 w 615095"/>
                  <a:gd name="connsiteY258" fmla="*/ 354138 h 426066"/>
                  <a:gd name="connsiteX259" fmla="*/ 472186 w 615095"/>
                  <a:gd name="connsiteY259" fmla="*/ 354983 h 426066"/>
                  <a:gd name="connsiteX260" fmla="*/ 463931 w 615095"/>
                  <a:gd name="connsiteY260" fmla="*/ 355603 h 426066"/>
                  <a:gd name="connsiteX261" fmla="*/ 447561 w 615095"/>
                  <a:gd name="connsiteY261" fmla="*/ 356719 h 426066"/>
                  <a:gd name="connsiteX262" fmla="*/ 377583 w 615095"/>
                  <a:gd name="connsiteY262" fmla="*/ 360038 h 426066"/>
                  <a:gd name="connsiteX263" fmla="*/ 307533 w 615095"/>
                  <a:gd name="connsiteY263" fmla="*/ 361190 h 426066"/>
                  <a:gd name="connsiteX264" fmla="*/ 237483 w 615095"/>
                  <a:gd name="connsiteY264" fmla="*/ 360038 h 426066"/>
                  <a:gd name="connsiteX265" fmla="*/ 167504 w 615095"/>
                  <a:gd name="connsiteY265" fmla="*/ 356719 h 426066"/>
                  <a:gd name="connsiteX266" fmla="*/ 158769 w 615095"/>
                  <a:gd name="connsiteY266" fmla="*/ 356140 h 426066"/>
                  <a:gd name="connsiteX267" fmla="*/ 150041 w 615095"/>
                  <a:gd name="connsiteY267" fmla="*/ 355520 h 426066"/>
                  <a:gd name="connsiteX268" fmla="*/ 140827 w 615095"/>
                  <a:gd name="connsiteY268" fmla="*/ 354818 h 426066"/>
                  <a:gd name="connsiteX269" fmla="*/ 135362 w 615095"/>
                  <a:gd name="connsiteY269" fmla="*/ 354381 h 426066"/>
                  <a:gd name="connsiteX270" fmla="*/ 129656 w 615095"/>
                  <a:gd name="connsiteY270" fmla="*/ 354097 h 426066"/>
                  <a:gd name="connsiteX271" fmla="*/ 128940 w 615095"/>
                  <a:gd name="connsiteY271" fmla="*/ 354062 h 426066"/>
                  <a:gd name="connsiteX272" fmla="*/ 128585 w 615095"/>
                  <a:gd name="connsiteY272" fmla="*/ 354044 h 426066"/>
                  <a:gd name="connsiteX273" fmla="*/ 128260 w 615095"/>
                  <a:gd name="connsiteY273" fmla="*/ 354068 h 426066"/>
                  <a:gd name="connsiteX274" fmla="*/ 126983 w 615095"/>
                  <a:gd name="connsiteY274" fmla="*/ 354180 h 426066"/>
                  <a:gd name="connsiteX275" fmla="*/ 124428 w 615095"/>
                  <a:gd name="connsiteY275" fmla="*/ 354404 h 426066"/>
                  <a:gd name="connsiteX276" fmla="*/ 123789 w 615095"/>
                  <a:gd name="connsiteY276" fmla="*/ 354463 h 426066"/>
                  <a:gd name="connsiteX277" fmla="*/ 123186 w 615095"/>
                  <a:gd name="connsiteY277" fmla="*/ 354570 h 426066"/>
                  <a:gd name="connsiteX278" fmla="*/ 121973 w 615095"/>
                  <a:gd name="connsiteY278" fmla="*/ 354959 h 426066"/>
                  <a:gd name="connsiteX279" fmla="*/ 119714 w 615095"/>
                  <a:gd name="connsiteY279" fmla="*/ 356389 h 426066"/>
                  <a:gd name="connsiteX280" fmla="*/ 117225 w 615095"/>
                  <a:gd name="connsiteY280" fmla="*/ 360847 h 426066"/>
                  <a:gd name="connsiteX281" fmla="*/ 116415 w 615095"/>
                  <a:gd name="connsiteY281" fmla="*/ 365997 h 426066"/>
                  <a:gd name="connsiteX282" fmla="*/ 116273 w 615095"/>
                  <a:gd name="connsiteY282" fmla="*/ 371732 h 426066"/>
                  <a:gd name="connsiteX283" fmla="*/ 116273 w 615095"/>
                  <a:gd name="connsiteY283" fmla="*/ 396671 h 426066"/>
                  <a:gd name="connsiteX284" fmla="*/ 116006 w 615095"/>
                  <a:gd name="connsiteY284" fmla="*/ 399594 h 426066"/>
                  <a:gd name="connsiteX285" fmla="*/ 114161 w 615095"/>
                  <a:gd name="connsiteY285" fmla="*/ 401827 h 426066"/>
                  <a:gd name="connsiteX286" fmla="*/ 112789 w 615095"/>
                  <a:gd name="connsiteY286" fmla="*/ 402358 h 426066"/>
                  <a:gd name="connsiteX287" fmla="*/ 111317 w 615095"/>
                  <a:gd name="connsiteY287" fmla="*/ 402441 h 426066"/>
                  <a:gd name="connsiteX288" fmla="*/ 30368 w 615095"/>
                  <a:gd name="connsiteY288" fmla="*/ 402441 h 426066"/>
                  <a:gd name="connsiteX289" fmla="*/ 27795 w 615095"/>
                  <a:gd name="connsiteY289" fmla="*/ 401933 h 426066"/>
                  <a:gd name="connsiteX290" fmla="*/ 24176 w 615095"/>
                  <a:gd name="connsiteY290" fmla="*/ 398283 h 426066"/>
                  <a:gd name="connsiteX291" fmla="*/ 23667 w 615095"/>
                  <a:gd name="connsiteY291" fmla="*/ 393080 h 426066"/>
                  <a:gd name="connsiteX292" fmla="*/ 23667 w 615095"/>
                  <a:gd name="connsiteY292" fmla="*/ 386767 h 426066"/>
                  <a:gd name="connsiteX293" fmla="*/ 23667 w 615095"/>
                  <a:gd name="connsiteY293" fmla="*/ 351717 h 426066"/>
                  <a:gd name="connsiteX294" fmla="*/ 23667 w 615095"/>
                  <a:gd name="connsiteY294" fmla="*/ 342953 h 426066"/>
                  <a:gd name="connsiteX295" fmla="*/ 23774 w 615095"/>
                  <a:gd name="connsiteY295" fmla="*/ 334195 h 426066"/>
                  <a:gd name="connsiteX296" fmla="*/ 23981 w 615095"/>
                  <a:gd name="connsiteY296" fmla="*/ 316685 h 426066"/>
                  <a:gd name="connsiteX297" fmla="*/ 24395 w 615095"/>
                  <a:gd name="connsiteY297" fmla="*/ 281664 h 426066"/>
                  <a:gd name="connsiteX298" fmla="*/ 24602 w 615095"/>
                  <a:gd name="connsiteY298" fmla="*/ 264154 h 426066"/>
                  <a:gd name="connsiteX299" fmla="*/ 24702 w 615095"/>
                  <a:gd name="connsiteY299" fmla="*/ 255396 h 426066"/>
                  <a:gd name="connsiteX300" fmla="*/ 24756 w 615095"/>
                  <a:gd name="connsiteY300" fmla="*/ 251020 h 426066"/>
                  <a:gd name="connsiteX301" fmla="*/ 24779 w 615095"/>
                  <a:gd name="connsiteY301" fmla="*/ 248829 h 426066"/>
                  <a:gd name="connsiteX302" fmla="*/ 24874 w 615095"/>
                  <a:gd name="connsiteY302" fmla="*/ 246709 h 426066"/>
                  <a:gd name="connsiteX303" fmla="*/ 25122 w 615095"/>
                  <a:gd name="connsiteY303" fmla="*/ 242469 h 426066"/>
                  <a:gd name="connsiteX304" fmla="*/ 25430 w 615095"/>
                  <a:gd name="connsiteY304" fmla="*/ 238175 h 426066"/>
                  <a:gd name="connsiteX305" fmla="*/ 26222 w 615095"/>
                  <a:gd name="connsiteY305" fmla="*/ 229618 h 426066"/>
                  <a:gd name="connsiteX306" fmla="*/ 28641 w 615095"/>
                  <a:gd name="connsiteY306" fmla="*/ 212668 h 426066"/>
                  <a:gd name="connsiteX307" fmla="*/ 37944 w 615095"/>
                  <a:gd name="connsiteY307" fmla="*/ 180323 h 426066"/>
                  <a:gd name="connsiteX308" fmla="*/ 39658 w 615095"/>
                  <a:gd name="connsiteY308" fmla="*/ 176585 h 426066"/>
                  <a:gd name="connsiteX309" fmla="*/ 41533 w 615095"/>
                  <a:gd name="connsiteY309" fmla="*/ 173112 h 426066"/>
                  <a:gd name="connsiteX310" fmla="*/ 46046 w 615095"/>
                  <a:gd name="connsiteY310" fmla="*/ 166628 h 426066"/>
                  <a:gd name="connsiteX311" fmla="*/ 51468 w 615095"/>
                  <a:gd name="connsiteY311" fmla="*/ 160864 h 426066"/>
                  <a:gd name="connsiteX312" fmla="*/ 54479 w 615095"/>
                  <a:gd name="connsiteY312" fmla="*/ 158289 h 426066"/>
                  <a:gd name="connsiteX313" fmla="*/ 55188 w 615095"/>
                  <a:gd name="connsiteY313" fmla="*/ 157740 h 426066"/>
                  <a:gd name="connsiteX314" fmla="*/ 55543 w 615095"/>
                  <a:gd name="connsiteY314" fmla="*/ 157462 h 426066"/>
                  <a:gd name="connsiteX315" fmla="*/ 55987 w 615095"/>
                  <a:gd name="connsiteY315" fmla="*/ 157161 h 426066"/>
                  <a:gd name="connsiteX316" fmla="*/ 57802 w 615095"/>
                  <a:gd name="connsiteY316" fmla="*/ 155945 h 426066"/>
                  <a:gd name="connsiteX317" fmla="*/ 65070 w 615095"/>
                  <a:gd name="connsiteY317" fmla="*/ 151067 h 426066"/>
                  <a:gd name="connsiteX318" fmla="*/ 68820 w 615095"/>
                  <a:gd name="connsiteY318" fmla="*/ 148226 h 426066"/>
                  <a:gd name="connsiteX319" fmla="*/ 72374 w 615095"/>
                  <a:gd name="connsiteY319" fmla="*/ 145332 h 426066"/>
                  <a:gd name="connsiteX320" fmla="*/ 85556 w 615095"/>
                  <a:gd name="connsiteY320" fmla="*/ 132600 h 426066"/>
                  <a:gd name="connsiteX321" fmla="*/ 106190 w 615095"/>
                  <a:gd name="connsiteY321" fmla="*/ 102439 h 426066"/>
                  <a:gd name="connsiteX322" fmla="*/ 107195 w 615095"/>
                  <a:gd name="connsiteY322" fmla="*/ 100378 h 426066"/>
                  <a:gd name="connsiteX323" fmla="*/ 108165 w 615095"/>
                  <a:gd name="connsiteY323" fmla="*/ 98353 h 426066"/>
                  <a:gd name="connsiteX324" fmla="*/ 110022 w 615095"/>
                  <a:gd name="connsiteY324" fmla="*/ 94396 h 426066"/>
                  <a:gd name="connsiteX325" fmla="*/ 113730 w 615095"/>
                  <a:gd name="connsiteY325" fmla="*/ 86482 h 426066"/>
                  <a:gd name="connsiteX326" fmla="*/ 117438 w 615095"/>
                  <a:gd name="connsiteY326" fmla="*/ 78569 h 426066"/>
                  <a:gd name="connsiteX327" fmla="*/ 119295 w 615095"/>
                  <a:gd name="connsiteY327" fmla="*/ 74612 h 426066"/>
                  <a:gd name="connsiteX328" fmla="*/ 121246 w 615095"/>
                  <a:gd name="connsiteY328" fmla="*/ 70685 h 426066"/>
                  <a:gd name="connsiteX329" fmla="*/ 125049 w 615095"/>
                  <a:gd name="connsiteY329" fmla="*/ 62635 h 426066"/>
                  <a:gd name="connsiteX330" fmla="*/ 128703 w 615095"/>
                  <a:gd name="connsiteY330" fmla="*/ 54887 h 426066"/>
                  <a:gd name="connsiteX331" fmla="*/ 132642 w 615095"/>
                  <a:gd name="connsiteY331" fmla="*/ 48343 h 426066"/>
                  <a:gd name="connsiteX332" fmla="*/ 134943 w 615095"/>
                  <a:gd name="connsiteY332" fmla="*/ 45822 h 426066"/>
                  <a:gd name="connsiteX333" fmla="*/ 137663 w 615095"/>
                  <a:gd name="connsiteY333" fmla="*/ 43725 h 426066"/>
                  <a:gd name="connsiteX334" fmla="*/ 152229 w 615095"/>
                  <a:gd name="connsiteY334" fmla="*/ 37867 h 426066"/>
                  <a:gd name="connsiteX335" fmla="*/ 160485 w 615095"/>
                  <a:gd name="connsiteY335" fmla="*/ 35800 h 426066"/>
                  <a:gd name="connsiteX336" fmla="*/ 164695 w 615095"/>
                  <a:gd name="connsiteY336" fmla="*/ 34885 h 426066"/>
                  <a:gd name="connsiteX337" fmla="*/ 168918 w 615095"/>
                  <a:gd name="connsiteY337" fmla="*/ 34005 h 426066"/>
                  <a:gd name="connsiteX338" fmla="*/ 237814 w 615095"/>
                  <a:gd name="connsiteY338" fmla="*/ 25518 h 426066"/>
                  <a:gd name="connsiteX339" fmla="*/ 272670 w 615095"/>
                  <a:gd name="connsiteY339" fmla="*/ 24001 h 426066"/>
                  <a:gd name="connsiteX340" fmla="*/ 290134 w 615095"/>
                  <a:gd name="connsiteY340" fmla="*/ 23717 h 426066"/>
                  <a:gd name="connsiteX341" fmla="*/ 307533 w 615095"/>
                  <a:gd name="connsiteY341" fmla="*/ 12018 h 426066"/>
                  <a:gd name="connsiteX342" fmla="*/ 290027 w 615095"/>
                  <a:gd name="connsiteY342" fmla="*/ 12095 h 426066"/>
                  <a:gd name="connsiteX343" fmla="*/ 272375 w 615095"/>
                  <a:gd name="connsiteY343" fmla="*/ 12384 h 426066"/>
                  <a:gd name="connsiteX344" fmla="*/ 237057 w 615095"/>
                  <a:gd name="connsiteY344" fmla="*/ 13919 h 426066"/>
                  <a:gd name="connsiteX345" fmla="*/ 166617 w 615095"/>
                  <a:gd name="connsiteY345" fmla="*/ 22607 h 426066"/>
                  <a:gd name="connsiteX346" fmla="*/ 162247 w 615095"/>
                  <a:gd name="connsiteY346" fmla="*/ 23516 h 426066"/>
                  <a:gd name="connsiteX347" fmla="*/ 157882 w 615095"/>
                  <a:gd name="connsiteY347" fmla="*/ 24467 h 426066"/>
                  <a:gd name="connsiteX348" fmla="*/ 149106 w 615095"/>
                  <a:gd name="connsiteY348" fmla="*/ 26670 h 426066"/>
                  <a:gd name="connsiteX349" fmla="*/ 140224 w 615095"/>
                  <a:gd name="connsiteY349" fmla="*/ 29558 h 426066"/>
                  <a:gd name="connsiteX350" fmla="*/ 131282 w 615095"/>
                  <a:gd name="connsiteY350" fmla="*/ 34011 h 426066"/>
                  <a:gd name="connsiteX351" fmla="*/ 127065 w 615095"/>
                  <a:gd name="connsiteY351" fmla="*/ 37277 h 426066"/>
                  <a:gd name="connsiteX352" fmla="*/ 123452 w 615095"/>
                  <a:gd name="connsiteY352" fmla="*/ 41222 h 426066"/>
                  <a:gd name="connsiteX353" fmla="*/ 118313 w 615095"/>
                  <a:gd name="connsiteY353" fmla="*/ 49661 h 426066"/>
                  <a:gd name="connsiteX354" fmla="*/ 114481 w 615095"/>
                  <a:gd name="connsiteY354" fmla="*/ 57775 h 426066"/>
                  <a:gd name="connsiteX355" fmla="*/ 110790 w 615095"/>
                  <a:gd name="connsiteY355" fmla="*/ 65589 h 426066"/>
                  <a:gd name="connsiteX356" fmla="*/ 108839 w 615095"/>
                  <a:gd name="connsiteY356" fmla="*/ 69516 h 426066"/>
                  <a:gd name="connsiteX357" fmla="*/ 106970 w 615095"/>
                  <a:gd name="connsiteY357" fmla="*/ 73502 h 426066"/>
                  <a:gd name="connsiteX358" fmla="*/ 103233 w 615095"/>
                  <a:gd name="connsiteY358" fmla="*/ 81469 h 426066"/>
                  <a:gd name="connsiteX359" fmla="*/ 99495 w 615095"/>
                  <a:gd name="connsiteY359" fmla="*/ 89435 h 426066"/>
                  <a:gd name="connsiteX360" fmla="*/ 97626 w 615095"/>
                  <a:gd name="connsiteY360" fmla="*/ 93422 h 426066"/>
                  <a:gd name="connsiteX361" fmla="*/ 96704 w 615095"/>
                  <a:gd name="connsiteY361" fmla="*/ 95347 h 426066"/>
                  <a:gd name="connsiteX362" fmla="*/ 95787 w 615095"/>
                  <a:gd name="connsiteY362" fmla="*/ 97231 h 426066"/>
                  <a:gd name="connsiteX363" fmla="*/ 76916 w 615095"/>
                  <a:gd name="connsiteY363" fmla="*/ 124810 h 426066"/>
                  <a:gd name="connsiteX364" fmla="*/ 64875 w 615095"/>
                  <a:gd name="connsiteY364" fmla="*/ 136445 h 426066"/>
                  <a:gd name="connsiteX365" fmla="*/ 61629 w 615095"/>
                  <a:gd name="connsiteY365" fmla="*/ 139090 h 426066"/>
                  <a:gd name="connsiteX366" fmla="*/ 58382 w 615095"/>
                  <a:gd name="connsiteY366" fmla="*/ 141559 h 426066"/>
                  <a:gd name="connsiteX367" fmla="*/ 51078 w 615095"/>
                  <a:gd name="connsiteY367" fmla="*/ 146461 h 426066"/>
                  <a:gd name="connsiteX368" fmla="*/ 49251 w 615095"/>
                  <a:gd name="connsiteY368" fmla="*/ 147689 h 426066"/>
                  <a:gd name="connsiteX369" fmla="*/ 48790 w 615095"/>
                  <a:gd name="connsiteY369" fmla="*/ 148002 h 426066"/>
                  <a:gd name="connsiteX370" fmla="*/ 48275 w 615095"/>
                  <a:gd name="connsiteY370" fmla="*/ 148397 h 426066"/>
                  <a:gd name="connsiteX371" fmla="*/ 47252 w 615095"/>
                  <a:gd name="connsiteY371" fmla="*/ 149189 h 426066"/>
                  <a:gd name="connsiteX372" fmla="*/ 43591 w 615095"/>
                  <a:gd name="connsiteY372" fmla="*/ 152319 h 426066"/>
                  <a:gd name="connsiteX373" fmla="*/ 37003 w 615095"/>
                  <a:gd name="connsiteY373" fmla="*/ 159323 h 426066"/>
                  <a:gd name="connsiteX374" fmla="*/ 31509 w 615095"/>
                  <a:gd name="connsiteY374" fmla="*/ 167225 h 426066"/>
                  <a:gd name="connsiteX375" fmla="*/ 29215 w 615095"/>
                  <a:gd name="connsiteY375" fmla="*/ 171465 h 426066"/>
                  <a:gd name="connsiteX376" fmla="*/ 27269 w 615095"/>
                  <a:gd name="connsiteY376" fmla="*/ 175694 h 426066"/>
                  <a:gd name="connsiteX377" fmla="*/ 17186 w 615095"/>
                  <a:gd name="connsiteY377" fmla="*/ 210608 h 426066"/>
                  <a:gd name="connsiteX378" fmla="*/ 14648 w 615095"/>
                  <a:gd name="connsiteY378" fmla="*/ 228372 h 426066"/>
                  <a:gd name="connsiteX379" fmla="*/ 13820 w 615095"/>
                  <a:gd name="connsiteY379" fmla="*/ 237272 h 426066"/>
                  <a:gd name="connsiteX380" fmla="*/ 13501 w 615095"/>
                  <a:gd name="connsiteY380" fmla="*/ 241725 h 426066"/>
                  <a:gd name="connsiteX381" fmla="*/ 13241 w 615095"/>
                  <a:gd name="connsiteY381" fmla="*/ 246237 h 426066"/>
                  <a:gd name="connsiteX382" fmla="*/ 13140 w 615095"/>
                  <a:gd name="connsiteY382" fmla="*/ 248498 h 426066"/>
                  <a:gd name="connsiteX383" fmla="*/ 13117 w 615095"/>
                  <a:gd name="connsiteY383" fmla="*/ 250695 h 426066"/>
                  <a:gd name="connsiteX384" fmla="*/ 13063 w 615095"/>
                  <a:gd name="connsiteY384" fmla="*/ 255083 h 426066"/>
                  <a:gd name="connsiteX385" fmla="*/ 12957 w 615095"/>
                  <a:gd name="connsiteY385" fmla="*/ 263865 h 426066"/>
                  <a:gd name="connsiteX386" fmla="*/ 12750 w 615095"/>
                  <a:gd name="connsiteY386" fmla="*/ 281428 h 426066"/>
                  <a:gd name="connsiteX387" fmla="*/ 12336 w 615095"/>
                  <a:gd name="connsiteY387" fmla="*/ 316549 h 426066"/>
                  <a:gd name="connsiteX388" fmla="*/ 12129 w 615095"/>
                  <a:gd name="connsiteY388" fmla="*/ 334113 h 426066"/>
                  <a:gd name="connsiteX389" fmla="*/ 12023 w 615095"/>
                  <a:gd name="connsiteY389" fmla="*/ 342894 h 426066"/>
                  <a:gd name="connsiteX390" fmla="*/ 12023 w 615095"/>
                  <a:gd name="connsiteY390" fmla="*/ 351670 h 426066"/>
                  <a:gd name="connsiteX391" fmla="*/ 12023 w 615095"/>
                  <a:gd name="connsiteY391" fmla="*/ 395656 h 426066"/>
                  <a:gd name="connsiteX392" fmla="*/ 13749 w 615095"/>
                  <a:gd name="connsiteY392" fmla="*/ 405394 h 426066"/>
                  <a:gd name="connsiteX393" fmla="*/ 16618 w 615095"/>
                  <a:gd name="connsiteY393" fmla="*/ 409439 h 426066"/>
                  <a:gd name="connsiteX394" fmla="*/ 20645 w 615095"/>
                  <a:gd name="connsiteY394" fmla="*/ 412333 h 426066"/>
                  <a:gd name="connsiteX395" fmla="*/ 30386 w 615095"/>
                  <a:gd name="connsiteY395" fmla="*/ 414069 h 426066"/>
                  <a:gd name="connsiteX396" fmla="*/ 106532 w 615095"/>
                  <a:gd name="connsiteY396" fmla="*/ 414069 h 426066"/>
                  <a:gd name="connsiteX397" fmla="*/ 112346 w 615095"/>
                  <a:gd name="connsiteY397" fmla="*/ 414057 h 426066"/>
                  <a:gd name="connsiteX398" fmla="*/ 117858 w 615095"/>
                  <a:gd name="connsiteY398" fmla="*/ 413550 h 426066"/>
                  <a:gd name="connsiteX399" fmla="*/ 120400 w 615095"/>
                  <a:gd name="connsiteY399" fmla="*/ 412971 h 426066"/>
                  <a:gd name="connsiteX400" fmla="*/ 122802 w 615095"/>
                  <a:gd name="connsiteY400" fmla="*/ 411748 h 426066"/>
                  <a:gd name="connsiteX401" fmla="*/ 126356 w 615095"/>
                  <a:gd name="connsiteY401" fmla="*/ 407650 h 426066"/>
                  <a:gd name="connsiteX402" fmla="*/ 127609 w 615095"/>
                  <a:gd name="connsiteY402" fmla="*/ 402547 h 426066"/>
                  <a:gd name="connsiteX403" fmla="*/ 127917 w 615095"/>
                  <a:gd name="connsiteY403" fmla="*/ 396896 h 426066"/>
                  <a:gd name="connsiteX404" fmla="*/ 127917 w 615095"/>
                  <a:gd name="connsiteY404" fmla="*/ 369127 h 426066"/>
                  <a:gd name="connsiteX405" fmla="*/ 128969 w 615095"/>
                  <a:gd name="connsiteY405" fmla="*/ 366476 h 426066"/>
                  <a:gd name="connsiteX406" fmla="*/ 130259 w 615095"/>
                  <a:gd name="connsiteY406" fmla="*/ 365785 h 426066"/>
                  <a:gd name="connsiteX407" fmla="*/ 131726 w 615095"/>
                  <a:gd name="connsiteY407" fmla="*/ 365726 h 426066"/>
                  <a:gd name="connsiteX408" fmla="*/ 134677 w 615095"/>
                  <a:gd name="connsiteY408" fmla="*/ 365974 h 426066"/>
                  <a:gd name="connsiteX409" fmla="*/ 140916 w 615095"/>
                  <a:gd name="connsiteY409" fmla="*/ 366476 h 426066"/>
                  <a:gd name="connsiteX410" fmla="*/ 149213 w 615095"/>
                  <a:gd name="connsiteY410" fmla="*/ 367108 h 426066"/>
                  <a:gd name="connsiteX411" fmla="*/ 158001 w 615095"/>
                  <a:gd name="connsiteY411" fmla="*/ 367734 h 426066"/>
                  <a:gd name="connsiteX412" fmla="*/ 166789 w 615095"/>
                  <a:gd name="connsiteY412" fmla="*/ 368312 h 426066"/>
                  <a:gd name="connsiteX413" fmla="*/ 237140 w 615095"/>
                  <a:gd name="connsiteY413" fmla="*/ 371649 h 426066"/>
                  <a:gd name="connsiteX414" fmla="*/ 307556 w 615095"/>
                  <a:gd name="connsiteY414" fmla="*/ 372807 h 426066"/>
                  <a:gd name="connsiteX415" fmla="*/ 377973 w 615095"/>
                  <a:gd name="connsiteY415" fmla="*/ 371649 h 426066"/>
                  <a:gd name="connsiteX416" fmla="*/ 448324 w 615095"/>
                  <a:gd name="connsiteY416" fmla="*/ 368312 h 426066"/>
                  <a:gd name="connsiteX417" fmla="*/ 464794 w 615095"/>
                  <a:gd name="connsiteY417" fmla="*/ 367184 h 426066"/>
                  <a:gd name="connsiteX418" fmla="*/ 472955 w 615095"/>
                  <a:gd name="connsiteY418" fmla="*/ 366570 h 426066"/>
                  <a:gd name="connsiteX419" fmla="*/ 478952 w 615095"/>
                  <a:gd name="connsiteY419" fmla="*/ 366092 h 426066"/>
                  <a:gd name="connsiteX420" fmla="*/ 482086 w 615095"/>
                  <a:gd name="connsiteY420" fmla="*/ 365832 h 426066"/>
                  <a:gd name="connsiteX421" fmla="*/ 483653 w 615095"/>
                  <a:gd name="connsiteY421" fmla="*/ 365696 h 426066"/>
                  <a:gd name="connsiteX422" fmla="*/ 485197 w 615095"/>
                  <a:gd name="connsiteY422" fmla="*/ 365891 h 426066"/>
                  <a:gd name="connsiteX423" fmla="*/ 487130 w 615095"/>
                  <a:gd name="connsiteY423" fmla="*/ 368200 h 426066"/>
                  <a:gd name="connsiteX424" fmla="*/ 487190 w 615095"/>
                  <a:gd name="connsiteY424" fmla="*/ 369765 h 426066"/>
                  <a:gd name="connsiteX425" fmla="*/ 487190 w 615095"/>
                  <a:gd name="connsiteY425" fmla="*/ 396890 h 426066"/>
                  <a:gd name="connsiteX426" fmla="*/ 487497 w 615095"/>
                  <a:gd name="connsiteY426" fmla="*/ 402542 h 426066"/>
                  <a:gd name="connsiteX427" fmla="*/ 488751 w 615095"/>
                  <a:gd name="connsiteY427" fmla="*/ 407644 h 426066"/>
                  <a:gd name="connsiteX428" fmla="*/ 492305 w 615095"/>
                  <a:gd name="connsiteY428" fmla="*/ 411742 h 426066"/>
                  <a:gd name="connsiteX429" fmla="*/ 494706 w 615095"/>
                  <a:gd name="connsiteY429" fmla="*/ 412965 h 426066"/>
                  <a:gd name="connsiteX430" fmla="*/ 497249 w 615095"/>
                  <a:gd name="connsiteY430" fmla="*/ 413544 h 426066"/>
                  <a:gd name="connsiteX431" fmla="*/ 502761 w 615095"/>
                  <a:gd name="connsiteY431" fmla="*/ 414052 h 426066"/>
                  <a:gd name="connsiteX432" fmla="*/ 508574 w 615095"/>
                  <a:gd name="connsiteY432" fmla="*/ 414063 h 426066"/>
                  <a:gd name="connsiteX433" fmla="*/ 579375 w 615095"/>
                  <a:gd name="connsiteY433" fmla="*/ 414063 h 426066"/>
                  <a:gd name="connsiteX434" fmla="*/ 590783 w 615095"/>
                  <a:gd name="connsiteY434" fmla="*/ 413555 h 426066"/>
                  <a:gd name="connsiteX435" fmla="*/ 599949 w 615095"/>
                  <a:gd name="connsiteY435" fmla="*/ 407691 h 426066"/>
                  <a:gd name="connsiteX436" fmla="*/ 602332 w 615095"/>
                  <a:gd name="connsiteY436" fmla="*/ 402707 h 426066"/>
                  <a:gd name="connsiteX437" fmla="*/ 603030 w 615095"/>
                  <a:gd name="connsiteY437" fmla="*/ 397185 h 426066"/>
                  <a:gd name="connsiteX438" fmla="*/ 603006 w 615095"/>
                  <a:gd name="connsiteY438" fmla="*/ 397185 h 426066"/>
                  <a:gd name="connsiteX439" fmla="*/ 603042 w 615095"/>
                  <a:gd name="connsiteY439" fmla="*/ 391386 h 426066"/>
                  <a:gd name="connsiteX440" fmla="*/ 603042 w 615095"/>
                  <a:gd name="connsiteY440" fmla="*/ 386767 h 426066"/>
                  <a:gd name="connsiteX441" fmla="*/ 603042 w 615095"/>
                  <a:gd name="connsiteY441" fmla="*/ 351670 h 426066"/>
                  <a:gd name="connsiteX442" fmla="*/ 603042 w 615095"/>
                  <a:gd name="connsiteY442" fmla="*/ 342894 h 426066"/>
                  <a:gd name="connsiteX443" fmla="*/ 602935 w 615095"/>
                  <a:gd name="connsiteY443" fmla="*/ 334113 h 426066"/>
                  <a:gd name="connsiteX444" fmla="*/ 602729 w 615095"/>
                  <a:gd name="connsiteY444" fmla="*/ 316549 h 426066"/>
                  <a:gd name="connsiteX445" fmla="*/ 602315 w 615095"/>
                  <a:gd name="connsiteY445" fmla="*/ 281428 h 426066"/>
                  <a:gd name="connsiteX446" fmla="*/ 602108 w 615095"/>
                  <a:gd name="connsiteY446" fmla="*/ 263865 h 426066"/>
                  <a:gd name="connsiteX447" fmla="*/ 602001 w 615095"/>
                  <a:gd name="connsiteY447" fmla="*/ 255083 h 426066"/>
                  <a:gd name="connsiteX448" fmla="*/ 601948 w 615095"/>
                  <a:gd name="connsiteY448" fmla="*/ 250695 h 426066"/>
                  <a:gd name="connsiteX449" fmla="*/ 601924 w 615095"/>
                  <a:gd name="connsiteY449" fmla="*/ 248498 h 426066"/>
                  <a:gd name="connsiteX450" fmla="*/ 601824 w 615095"/>
                  <a:gd name="connsiteY450" fmla="*/ 246237 h 426066"/>
                  <a:gd name="connsiteX451" fmla="*/ 601563 w 615095"/>
                  <a:gd name="connsiteY451" fmla="*/ 241725 h 426066"/>
                  <a:gd name="connsiteX452" fmla="*/ 601244 w 615095"/>
                  <a:gd name="connsiteY452" fmla="*/ 237272 h 426066"/>
                  <a:gd name="connsiteX453" fmla="*/ 600416 w 615095"/>
                  <a:gd name="connsiteY453" fmla="*/ 228372 h 426066"/>
                  <a:gd name="connsiteX454" fmla="*/ 597879 w 615095"/>
                  <a:gd name="connsiteY454" fmla="*/ 210608 h 426066"/>
                  <a:gd name="connsiteX455" fmla="*/ 587796 w 615095"/>
                  <a:gd name="connsiteY455" fmla="*/ 175694 h 426066"/>
                  <a:gd name="connsiteX456" fmla="*/ 585851 w 615095"/>
                  <a:gd name="connsiteY456" fmla="*/ 171465 h 426066"/>
                  <a:gd name="connsiteX457" fmla="*/ 583556 w 615095"/>
                  <a:gd name="connsiteY457" fmla="*/ 167225 h 426066"/>
                  <a:gd name="connsiteX458" fmla="*/ 578062 w 615095"/>
                  <a:gd name="connsiteY458" fmla="*/ 159323 h 426066"/>
                  <a:gd name="connsiteX459" fmla="*/ 571474 w 615095"/>
                  <a:gd name="connsiteY459" fmla="*/ 152319 h 426066"/>
                  <a:gd name="connsiteX460" fmla="*/ 567813 w 615095"/>
                  <a:gd name="connsiteY460" fmla="*/ 149189 h 426066"/>
                  <a:gd name="connsiteX461" fmla="*/ 566790 w 615095"/>
                  <a:gd name="connsiteY461" fmla="*/ 148397 h 426066"/>
                  <a:gd name="connsiteX462" fmla="*/ 566276 w 615095"/>
                  <a:gd name="connsiteY462" fmla="*/ 148002 h 426066"/>
                  <a:gd name="connsiteX463" fmla="*/ 565814 w 615095"/>
                  <a:gd name="connsiteY463" fmla="*/ 147689 h 426066"/>
                  <a:gd name="connsiteX464" fmla="*/ 563987 w 615095"/>
                  <a:gd name="connsiteY464" fmla="*/ 146461 h 426066"/>
                  <a:gd name="connsiteX465" fmla="*/ 556684 w 615095"/>
                  <a:gd name="connsiteY465" fmla="*/ 141559 h 426066"/>
                  <a:gd name="connsiteX466" fmla="*/ 553437 w 615095"/>
                  <a:gd name="connsiteY466" fmla="*/ 139090 h 426066"/>
                  <a:gd name="connsiteX467" fmla="*/ 550190 w 615095"/>
                  <a:gd name="connsiteY467" fmla="*/ 136445 h 426066"/>
                  <a:gd name="connsiteX468" fmla="*/ 538149 w 615095"/>
                  <a:gd name="connsiteY468" fmla="*/ 124810 h 426066"/>
                  <a:gd name="connsiteX469" fmla="*/ 519278 w 615095"/>
                  <a:gd name="connsiteY469" fmla="*/ 97231 h 426066"/>
                  <a:gd name="connsiteX470" fmla="*/ 518362 w 615095"/>
                  <a:gd name="connsiteY470" fmla="*/ 95347 h 426066"/>
                  <a:gd name="connsiteX471" fmla="*/ 517439 w 615095"/>
                  <a:gd name="connsiteY471" fmla="*/ 93422 h 426066"/>
                  <a:gd name="connsiteX472" fmla="*/ 515570 w 615095"/>
                  <a:gd name="connsiteY472" fmla="*/ 89435 h 426066"/>
                  <a:gd name="connsiteX473" fmla="*/ 511833 w 615095"/>
                  <a:gd name="connsiteY473" fmla="*/ 81469 h 426066"/>
                  <a:gd name="connsiteX474" fmla="*/ 508095 w 615095"/>
                  <a:gd name="connsiteY474" fmla="*/ 73502 h 426066"/>
                  <a:gd name="connsiteX475" fmla="*/ 506226 w 615095"/>
                  <a:gd name="connsiteY475" fmla="*/ 69516 h 426066"/>
                  <a:gd name="connsiteX476" fmla="*/ 504275 w 615095"/>
                  <a:gd name="connsiteY476" fmla="*/ 65589 h 426066"/>
                  <a:gd name="connsiteX477" fmla="*/ 500585 w 615095"/>
                  <a:gd name="connsiteY477" fmla="*/ 57775 h 426066"/>
                  <a:gd name="connsiteX478" fmla="*/ 496752 w 615095"/>
                  <a:gd name="connsiteY478" fmla="*/ 49661 h 426066"/>
                  <a:gd name="connsiteX479" fmla="*/ 491613 w 615095"/>
                  <a:gd name="connsiteY479" fmla="*/ 41222 h 426066"/>
                  <a:gd name="connsiteX480" fmla="*/ 488000 w 615095"/>
                  <a:gd name="connsiteY480" fmla="*/ 37277 h 426066"/>
                  <a:gd name="connsiteX481" fmla="*/ 483783 w 615095"/>
                  <a:gd name="connsiteY481" fmla="*/ 34011 h 426066"/>
                  <a:gd name="connsiteX482" fmla="*/ 474842 w 615095"/>
                  <a:gd name="connsiteY482" fmla="*/ 29558 h 426066"/>
                  <a:gd name="connsiteX483" fmla="*/ 465959 w 615095"/>
                  <a:gd name="connsiteY483" fmla="*/ 26670 h 426066"/>
                  <a:gd name="connsiteX484" fmla="*/ 457183 w 615095"/>
                  <a:gd name="connsiteY484" fmla="*/ 24467 h 426066"/>
                  <a:gd name="connsiteX485" fmla="*/ 452818 w 615095"/>
                  <a:gd name="connsiteY485" fmla="*/ 23516 h 426066"/>
                  <a:gd name="connsiteX486" fmla="*/ 448448 w 615095"/>
                  <a:gd name="connsiteY486" fmla="*/ 22607 h 426066"/>
                  <a:gd name="connsiteX487" fmla="*/ 378008 w 615095"/>
                  <a:gd name="connsiteY487" fmla="*/ 13919 h 426066"/>
                  <a:gd name="connsiteX488" fmla="*/ 342691 w 615095"/>
                  <a:gd name="connsiteY488" fmla="*/ 12384 h 426066"/>
                  <a:gd name="connsiteX489" fmla="*/ 325038 w 615095"/>
                  <a:gd name="connsiteY489" fmla="*/ 12095 h 426066"/>
                  <a:gd name="connsiteX490" fmla="*/ 307521 w 615095"/>
                  <a:gd name="connsiteY490" fmla="*/ 0 h 426066"/>
                  <a:gd name="connsiteX491" fmla="*/ 307544 w 615095"/>
                  <a:gd name="connsiteY491" fmla="*/ 0 h 426066"/>
                  <a:gd name="connsiteX492" fmla="*/ 307568 w 615095"/>
                  <a:gd name="connsiteY492" fmla="*/ 0 h 426066"/>
                  <a:gd name="connsiteX493" fmla="*/ 325156 w 615095"/>
                  <a:gd name="connsiteY493" fmla="*/ 82 h 426066"/>
                  <a:gd name="connsiteX494" fmla="*/ 343010 w 615095"/>
                  <a:gd name="connsiteY494" fmla="*/ 372 h 426066"/>
                  <a:gd name="connsiteX495" fmla="*/ 378812 w 615095"/>
                  <a:gd name="connsiteY495" fmla="*/ 1931 h 426066"/>
                  <a:gd name="connsiteX496" fmla="*/ 414745 w 615095"/>
                  <a:gd name="connsiteY496" fmla="*/ 5173 h 426066"/>
                  <a:gd name="connsiteX497" fmla="*/ 450843 w 615095"/>
                  <a:gd name="connsiteY497" fmla="*/ 10831 h 426066"/>
                  <a:gd name="connsiteX498" fmla="*/ 455367 w 615095"/>
                  <a:gd name="connsiteY498" fmla="*/ 11776 h 426066"/>
                  <a:gd name="connsiteX499" fmla="*/ 459897 w 615095"/>
                  <a:gd name="connsiteY499" fmla="*/ 12762 h 426066"/>
                  <a:gd name="connsiteX500" fmla="*/ 469217 w 615095"/>
                  <a:gd name="connsiteY500" fmla="*/ 15101 h 426066"/>
                  <a:gd name="connsiteX501" fmla="*/ 479212 w 615095"/>
                  <a:gd name="connsiteY501" fmla="*/ 18355 h 426066"/>
                  <a:gd name="connsiteX502" fmla="*/ 490419 w 615095"/>
                  <a:gd name="connsiteY502" fmla="*/ 23965 h 426066"/>
                  <a:gd name="connsiteX503" fmla="*/ 496191 w 615095"/>
                  <a:gd name="connsiteY503" fmla="*/ 28436 h 426066"/>
                  <a:gd name="connsiteX504" fmla="*/ 501164 w 615095"/>
                  <a:gd name="connsiteY504" fmla="*/ 33857 h 426066"/>
                  <a:gd name="connsiteX505" fmla="*/ 504854 w 615095"/>
                  <a:gd name="connsiteY505" fmla="*/ 39314 h 426066"/>
                  <a:gd name="connsiteX506" fmla="*/ 505599 w 615095"/>
                  <a:gd name="connsiteY506" fmla="*/ 40602 h 426066"/>
                  <a:gd name="connsiteX507" fmla="*/ 506297 w 615095"/>
                  <a:gd name="connsiteY507" fmla="*/ 41859 h 426066"/>
                  <a:gd name="connsiteX508" fmla="*/ 507539 w 615095"/>
                  <a:gd name="connsiteY508" fmla="*/ 44251 h 426066"/>
                  <a:gd name="connsiteX509" fmla="*/ 511555 w 615095"/>
                  <a:gd name="connsiteY509" fmla="*/ 52744 h 426066"/>
                  <a:gd name="connsiteX510" fmla="*/ 515127 w 615095"/>
                  <a:gd name="connsiteY510" fmla="*/ 60315 h 426066"/>
                  <a:gd name="connsiteX511" fmla="*/ 517072 w 615095"/>
                  <a:gd name="connsiteY511" fmla="*/ 64236 h 426066"/>
                  <a:gd name="connsiteX512" fmla="*/ 518953 w 615095"/>
                  <a:gd name="connsiteY512" fmla="*/ 68252 h 426066"/>
                  <a:gd name="connsiteX513" fmla="*/ 522714 w 615095"/>
                  <a:gd name="connsiteY513" fmla="*/ 76278 h 426066"/>
                  <a:gd name="connsiteX514" fmla="*/ 526475 w 615095"/>
                  <a:gd name="connsiteY514" fmla="*/ 84303 h 426066"/>
                  <a:gd name="connsiteX515" fmla="*/ 528356 w 615095"/>
                  <a:gd name="connsiteY515" fmla="*/ 88319 h 426066"/>
                  <a:gd name="connsiteX516" fmla="*/ 528817 w 615095"/>
                  <a:gd name="connsiteY516" fmla="*/ 89294 h 426066"/>
                  <a:gd name="connsiteX517" fmla="*/ 529231 w 615095"/>
                  <a:gd name="connsiteY517" fmla="*/ 90144 h 426066"/>
                  <a:gd name="connsiteX518" fmla="*/ 530059 w 615095"/>
                  <a:gd name="connsiteY518" fmla="*/ 91845 h 426066"/>
                  <a:gd name="connsiteX519" fmla="*/ 547103 w 615095"/>
                  <a:gd name="connsiteY519" fmla="*/ 116755 h 426066"/>
                  <a:gd name="connsiteX520" fmla="*/ 557967 w 615095"/>
                  <a:gd name="connsiteY520" fmla="*/ 127249 h 426066"/>
                  <a:gd name="connsiteX521" fmla="*/ 560894 w 615095"/>
                  <a:gd name="connsiteY521" fmla="*/ 129635 h 426066"/>
                  <a:gd name="connsiteX522" fmla="*/ 563620 w 615095"/>
                  <a:gd name="connsiteY522" fmla="*/ 131714 h 426066"/>
                  <a:gd name="connsiteX523" fmla="*/ 570965 w 615095"/>
                  <a:gd name="connsiteY523" fmla="*/ 136645 h 426066"/>
                  <a:gd name="connsiteX524" fmla="*/ 572805 w 615095"/>
                  <a:gd name="connsiteY524" fmla="*/ 137880 h 426066"/>
                  <a:gd name="connsiteX525" fmla="*/ 573284 w 615095"/>
                  <a:gd name="connsiteY525" fmla="*/ 138204 h 426066"/>
                  <a:gd name="connsiteX526" fmla="*/ 573964 w 615095"/>
                  <a:gd name="connsiteY526" fmla="*/ 138718 h 426066"/>
                  <a:gd name="connsiteX527" fmla="*/ 575312 w 615095"/>
                  <a:gd name="connsiteY527" fmla="*/ 139758 h 426066"/>
                  <a:gd name="connsiteX528" fmla="*/ 579647 w 615095"/>
                  <a:gd name="connsiteY528" fmla="*/ 143460 h 426066"/>
                  <a:gd name="connsiteX529" fmla="*/ 587441 w 615095"/>
                  <a:gd name="connsiteY529" fmla="*/ 151740 h 426066"/>
                  <a:gd name="connsiteX530" fmla="*/ 593953 w 615095"/>
                  <a:gd name="connsiteY530" fmla="*/ 161112 h 426066"/>
                  <a:gd name="connsiteX531" fmla="*/ 596673 w 615095"/>
                  <a:gd name="connsiteY531" fmla="*/ 166150 h 426066"/>
                  <a:gd name="connsiteX532" fmla="*/ 597246 w 615095"/>
                  <a:gd name="connsiteY532" fmla="*/ 167360 h 426066"/>
                  <a:gd name="connsiteX533" fmla="*/ 597785 w 615095"/>
                  <a:gd name="connsiteY533" fmla="*/ 168536 h 426066"/>
                  <a:gd name="connsiteX534" fmla="*/ 598855 w 615095"/>
                  <a:gd name="connsiteY534" fmla="*/ 170886 h 426066"/>
                  <a:gd name="connsiteX535" fmla="*/ 605467 w 615095"/>
                  <a:gd name="connsiteY535" fmla="*/ 189719 h 426066"/>
                  <a:gd name="connsiteX536" fmla="*/ 609742 w 615095"/>
                  <a:gd name="connsiteY536" fmla="*/ 208464 h 426066"/>
                  <a:gd name="connsiteX537" fmla="*/ 612398 w 615095"/>
                  <a:gd name="connsiteY537" fmla="*/ 227073 h 426066"/>
                  <a:gd name="connsiteX538" fmla="*/ 613255 w 615095"/>
                  <a:gd name="connsiteY538" fmla="*/ 236333 h 426066"/>
                  <a:gd name="connsiteX539" fmla="*/ 613586 w 615095"/>
                  <a:gd name="connsiteY539" fmla="*/ 240951 h 426066"/>
                  <a:gd name="connsiteX540" fmla="*/ 613734 w 615095"/>
                  <a:gd name="connsiteY540" fmla="*/ 243289 h 426066"/>
                  <a:gd name="connsiteX541" fmla="*/ 613865 w 615095"/>
                  <a:gd name="connsiteY541" fmla="*/ 245746 h 426066"/>
                  <a:gd name="connsiteX542" fmla="*/ 613930 w 615095"/>
                  <a:gd name="connsiteY542" fmla="*/ 246975 h 426066"/>
                  <a:gd name="connsiteX543" fmla="*/ 613971 w 615095"/>
                  <a:gd name="connsiteY543" fmla="*/ 248156 h 426066"/>
                  <a:gd name="connsiteX544" fmla="*/ 613994 w 615095"/>
                  <a:gd name="connsiteY544" fmla="*/ 250359 h 426066"/>
                  <a:gd name="connsiteX545" fmla="*/ 614048 w 615095"/>
                  <a:gd name="connsiteY545" fmla="*/ 254764 h 426066"/>
                  <a:gd name="connsiteX546" fmla="*/ 614154 w 615095"/>
                  <a:gd name="connsiteY546" fmla="*/ 263570 h 426066"/>
                  <a:gd name="connsiteX547" fmla="*/ 614361 w 615095"/>
                  <a:gd name="connsiteY547" fmla="*/ 281180 h 426066"/>
                  <a:gd name="connsiteX548" fmla="*/ 614781 w 615095"/>
                  <a:gd name="connsiteY548" fmla="*/ 316402 h 426066"/>
                  <a:gd name="connsiteX549" fmla="*/ 614988 w 615095"/>
                  <a:gd name="connsiteY549" fmla="*/ 334012 h 426066"/>
                  <a:gd name="connsiteX550" fmla="*/ 615095 w 615095"/>
                  <a:gd name="connsiteY550" fmla="*/ 342818 h 426066"/>
                  <a:gd name="connsiteX551" fmla="*/ 615095 w 615095"/>
                  <a:gd name="connsiteY551" fmla="*/ 351605 h 426066"/>
                  <a:gd name="connsiteX552" fmla="*/ 615095 w 615095"/>
                  <a:gd name="connsiteY552" fmla="*/ 396246 h 426066"/>
                  <a:gd name="connsiteX553" fmla="*/ 615089 w 615095"/>
                  <a:gd name="connsiteY553" fmla="*/ 396240 h 426066"/>
                  <a:gd name="connsiteX554" fmla="*/ 615083 w 615095"/>
                  <a:gd name="connsiteY554" fmla="*/ 398431 h 426066"/>
                  <a:gd name="connsiteX555" fmla="*/ 614976 w 615095"/>
                  <a:gd name="connsiteY555" fmla="*/ 400593 h 426066"/>
                  <a:gd name="connsiteX556" fmla="*/ 614947 w 615095"/>
                  <a:gd name="connsiteY556" fmla="*/ 401130 h 426066"/>
                  <a:gd name="connsiteX557" fmla="*/ 614876 w 615095"/>
                  <a:gd name="connsiteY557" fmla="*/ 401650 h 426066"/>
                  <a:gd name="connsiteX558" fmla="*/ 614722 w 615095"/>
                  <a:gd name="connsiteY558" fmla="*/ 402683 h 426066"/>
                  <a:gd name="connsiteX559" fmla="*/ 614556 w 615095"/>
                  <a:gd name="connsiteY559" fmla="*/ 403711 h 426066"/>
                  <a:gd name="connsiteX560" fmla="*/ 614326 w 615095"/>
                  <a:gd name="connsiteY560" fmla="*/ 404691 h 426066"/>
                  <a:gd name="connsiteX561" fmla="*/ 614089 w 615095"/>
                  <a:gd name="connsiteY561" fmla="*/ 405666 h 426066"/>
                  <a:gd name="connsiteX562" fmla="*/ 613794 w 615095"/>
                  <a:gd name="connsiteY562" fmla="*/ 406610 h 426066"/>
                  <a:gd name="connsiteX563" fmla="*/ 613492 w 615095"/>
                  <a:gd name="connsiteY563" fmla="*/ 407550 h 426066"/>
                  <a:gd name="connsiteX564" fmla="*/ 613137 w 615095"/>
                  <a:gd name="connsiteY564" fmla="*/ 408477 h 426066"/>
                  <a:gd name="connsiteX565" fmla="*/ 611410 w 615095"/>
                  <a:gd name="connsiteY565" fmla="*/ 412079 h 426066"/>
                  <a:gd name="connsiteX566" fmla="*/ 610363 w 615095"/>
                  <a:gd name="connsiteY566" fmla="*/ 413798 h 426066"/>
                  <a:gd name="connsiteX567" fmla="*/ 609169 w 615095"/>
                  <a:gd name="connsiteY567" fmla="*/ 415422 h 426066"/>
                  <a:gd name="connsiteX568" fmla="*/ 596218 w 615095"/>
                  <a:gd name="connsiteY568" fmla="*/ 424593 h 426066"/>
                  <a:gd name="connsiteX569" fmla="*/ 594319 w 615095"/>
                  <a:gd name="connsiteY569" fmla="*/ 425160 h 426066"/>
                  <a:gd name="connsiteX570" fmla="*/ 592344 w 615095"/>
                  <a:gd name="connsiteY570" fmla="*/ 425603 h 426066"/>
                  <a:gd name="connsiteX571" fmla="*/ 590280 w 615095"/>
                  <a:gd name="connsiteY571" fmla="*/ 425916 h 426066"/>
                  <a:gd name="connsiteX572" fmla="*/ 588122 w 615095"/>
                  <a:gd name="connsiteY572" fmla="*/ 426028 h 426066"/>
                  <a:gd name="connsiteX573" fmla="*/ 585939 w 615095"/>
                  <a:gd name="connsiteY573" fmla="*/ 426064 h 426066"/>
                  <a:gd name="connsiteX574" fmla="*/ 500845 w 615095"/>
                  <a:gd name="connsiteY574" fmla="*/ 426064 h 426066"/>
                  <a:gd name="connsiteX575" fmla="*/ 498662 w 615095"/>
                  <a:gd name="connsiteY575" fmla="*/ 426022 h 426066"/>
                  <a:gd name="connsiteX576" fmla="*/ 497586 w 615095"/>
                  <a:gd name="connsiteY576" fmla="*/ 425969 h 426066"/>
                  <a:gd name="connsiteX577" fmla="*/ 496533 w 615095"/>
                  <a:gd name="connsiteY577" fmla="*/ 425869 h 426066"/>
                  <a:gd name="connsiteX578" fmla="*/ 494493 w 615095"/>
                  <a:gd name="connsiteY578" fmla="*/ 425550 h 426066"/>
                  <a:gd name="connsiteX579" fmla="*/ 492589 w 615095"/>
                  <a:gd name="connsiteY579" fmla="*/ 425060 h 426066"/>
                  <a:gd name="connsiteX580" fmla="*/ 491690 w 615095"/>
                  <a:gd name="connsiteY580" fmla="*/ 424770 h 426066"/>
                  <a:gd name="connsiteX581" fmla="*/ 490821 w 615095"/>
                  <a:gd name="connsiteY581" fmla="*/ 424451 h 426066"/>
                  <a:gd name="connsiteX582" fmla="*/ 489957 w 615095"/>
                  <a:gd name="connsiteY582" fmla="*/ 424133 h 426066"/>
                  <a:gd name="connsiteX583" fmla="*/ 489153 w 615095"/>
                  <a:gd name="connsiteY583" fmla="*/ 423760 h 426066"/>
                  <a:gd name="connsiteX584" fmla="*/ 487545 w 615095"/>
                  <a:gd name="connsiteY584" fmla="*/ 422940 h 426066"/>
                  <a:gd name="connsiteX585" fmla="*/ 484387 w 615095"/>
                  <a:gd name="connsiteY585" fmla="*/ 420819 h 426066"/>
                  <a:gd name="connsiteX586" fmla="*/ 479147 w 615095"/>
                  <a:gd name="connsiteY586" fmla="*/ 415103 h 426066"/>
                  <a:gd name="connsiteX587" fmla="*/ 477367 w 615095"/>
                  <a:gd name="connsiteY587" fmla="*/ 411896 h 426066"/>
                  <a:gd name="connsiteX588" fmla="*/ 476692 w 615095"/>
                  <a:gd name="connsiteY588" fmla="*/ 410213 h 426066"/>
                  <a:gd name="connsiteX589" fmla="*/ 476101 w 615095"/>
                  <a:gd name="connsiteY589" fmla="*/ 408429 h 426066"/>
                  <a:gd name="connsiteX590" fmla="*/ 475628 w 615095"/>
                  <a:gd name="connsiteY590" fmla="*/ 406516 h 426066"/>
                  <a:gd name="connsiteX591" fmla="*/ 475315 w 615095"/>
                  <a:gd name="connsiteY591" fmla="*/ 404478 h 426066"/>
                  <a:gd name="connsiteX592" fmla="*/ 475161 w 615095"/>
                  <a:gd name="connsiteY592" fmla="*/ 400155 h 426066"/>
                  <a:gd name="connsiteX593" fmla="*/ 475161 w 615095"/>
                  <a:gd name="connsiteY593" fmla="*/ 378435 h 426066"/>
                  <a:gd name="connsiteX594" fmla="*/ 465663 w 615095"/>
                  <a:gd name="connsiteY594" fmla="*/ 379149 h 426066"/>
                  <a:gd name="connsiteX595" fmla="*/ 449087 w 615095"/>
                  <a:gd name="connsiteY595" fmla="*/ 380283 h 426066"/>
                  <a:gd name="connsiteX596" fmla="*/ 378345 w 615095"/>
                  <a:gd name="connsiteY596" fmla="*/ 383637 h 426066"/>
                  <a:gd name="connsiteX597" fmla="*/ 307544 w 615095"/>
                  <a:gd name="connsiteY597" fmla="*/ 384801 h 426066"/>
                  <a:gd name="connsiteX598" fmla="*/ 236744 w 615095"/>
                  <a:gd name="connsiteY598" fmla="*/ 383637 h 426066"/>
                  <a:gd name="connsiteX599" fmla="*/ 166002 w 615095"/>
                  <a:gd name="connsiteY599" fmla="*/ 380283 h 426066"/>
                  <a:gd name="connsiteX600" fmla="*/ 157161 w 615095"/>
                  <a:gd name="connsiteY600" fmla="*/ 379698 h 426066"/>
                  <a:gd name="connsiteX601" fmla="*/ 148320 w 615095"/>
                  <a:gd name="connsiteY601" fmla="*/ 379072 h 426066"/>
                  <a:gd name="connsiteX602" fmla="*/ 139934 w 615095"/>
                  <a:gd name="connsiteY602" fmla="*/ 378435 h 426066"/>
                  <a:gd name="connsiteX603" fmla="*/ 139934 w 615095"/>
                  <a:gd name="connsiteY603" fmla="*/ 400155 h 426066"/>
                  <a:gd name="connsiteX604" fmla="*/ 139780 w 615095"/>
                  <a:gd name="connsiteY604" fmla="*/ 404478 h 426066"/>
                  <a:gd name="connsiteX605" fmla="*/ 139467 w 615095"/>
                  <a:gd name="connsiteY605" fmla="*/ 406516 h 426066"/>
                  <a:gd name="connsiteX606" fmla="*/ 138994 w 615095"/>
                  <a:gd name="connsiteY606" fmla="*/ 408429 h 426066"/>
                  <a:gd name="connsiteX607" fmla="*/ 138402 w 615095"/>
                  <a:gd name="connsiteY607" fmla="*/ 410213 h 426066"/>
                  <a:gd name="connsiteX608" fmla="*/ 137728 w 615095"/>
                  <a:gd name="connsiteY608" fmla="*/ 411896 h 426066"/>
                  <a:gd name="connsiteX609" fmla="*/ 135948 w 615095"/>
                  <a:gd name="connsiteY609" fmla="*/ 415103 h 426066"/>
                  <a:gd name="connsiteX610" fmla="*/ 130708 w 615095"/>
                  <a:gd name="connsiteY610" fmla="*/ 420819 h 426066"/>
                  <a:gd name="connsiteX611" fmla="*/ 127550 w 615095"/>
                  <a:gd name="connsiteY611" fmla="*/ 422940 h 426066"/>
                  <a:gd name="connsiteX612" fmla="*/ 125942 w 615095"/>
                  <a:gd name="connsiteY612" fmla="*/ 423760 h 426066"/>
                  <a:gd name="connsiteX613" fmla="*/ 125138 w 615095"/>
                  <a:gd name="connsiteY613" fmla="*/ 424133 h 426066"/>
                  <a:gd name="connsiteX614" fmla="*/ 124274 w 615095"/>
                  <a:gd name="connsiteY614" fmla="*/ 424451 h 426066"/>
                  <a:gd name="connsiteX615" fmla="*/ 123405 w 615095"/>
                  <a:gd name="connsiteY615" fmla="*/ 424770 h 426066"/>
                  <a:gd name="connsiteX616" fmla="*/ 122506 w 615095"/>
                  <a:gd name="connsiteY616" fmla="*/ 425060 h 426066"/>
                  <a:gd name="connsiteX617" fmla="*/ 120602 w 615095"/>
                  <a:gd name="connsiteY617" fmla="*/ 425550 h 426066"/>
                  <a:gd name="connsiteX618" fmla="*/ 118561 w 615095"/>
                  <a:gd name="connsiteY618" fmla="*/ 425869 h 426066"/>
                  <a:gd name="connsiteX619" fmla="*/ 117509 w 615095"/>
                  <a:gd name="connsiteY619" fmla="*/ 425969 h 426066"/>
                  <a:gd name="connsiteX620" fmla="*/ 116432 w 615095"/>
                  <a:gd name="connsiteY620" fmla="*/ 426022 h 426066"/>
                  <a:gd name="connsiteX621" fmla="*/ 114250 w 615095"/>
                  <a:gd name="connsiteY621" fmla="*/ 426064 h 426066"/>
                  <a:gd name="connsiteX622" fmla="*/ 27701 w 615095"/>
                  <a:gd name="connsiteY622" fmla="*/ 426064 h 426066"/>
                  <a:gd name="connsiteX623" fmla="*/ 25773 w 615095"/>
                  <a:gd name="connsiteY623" fmla="*/ 425963 h 426066"/>
                  <a:gd name="connsiteX624" fmla="*/ 24809 w 615095"/>
                  <a:gd name="connsiteY624" fmla="*/ 425910 h 426066"/>
                  <a:gd name="connsiteX625" fmla="*/ 23886 w 615095"/>
                  <a:gd name="connsiteY625" fmla="*/ 425780 h 426066"/>
                  <a:gd name="connsiteX626" fmla="*/ 22053 w 615095"/>
                  <a:gd name="connsiteY626" fmla="*/ 425485 h 426066"/>
                  <a:gd name="connsiteX627" fmla="*/ 20320 w 615095"/>
                  <a:gd name="connsiteY627" fmla="*/ 425048 h 426066"/>
                  <a:gd name="connsiteX628" fmla="*/ 18640 w 615095"/>
                  <a:gd name="connsiteY628" fmla="*/ 424522 h 426066"/>
                  <a:gd name="connsiteX629" fmla="*/ 16984 w 615095"/>
                  <a:gd name="connsiteY629" fmla="*/ 423896 h 426066"/>
                  <a:gd name="connsiteX630" fmla="*/ 15370 w 615095"/>
                  <a:gd name="connsiteY630" fmla="*/ 423146 h 426066"/>
                  <a:gd name="connsiteX631" fmla="*/ 13797 w 615095"/>
                  <a:gd name="connsiteY631" fmla="*/ 422296 h 426066"/>
                  <a:gd name="connsiteX632" fmla="*/ 8102 w 615095"/>
                  <a:gd name="connsiteY632" fmla="*/ 417914 h 426066"/>
                  <a:gd name="connsiteX633" fmla="*/ 3743 w 615095"/>
                  <a:gd name="connsiteY633" fmla="*/ 412209 h 426066"/>
                  <a:gd name="connsiteX634" fmla="*/ 2898 w 615095"/>
                  <a:gd name="connsiteY634" fmla="*/ 410632 h 426066"/>
                  <a:gd name="connsiteX635" fmla="*/ 2152 w 615095"/>
                  <a:gd name="connsiteY635" fmla="*/ 409014 h 426066"/>
                  <a:gd name="connsiteX636" fmla="*/ 1526 w 615095"/>
                  <a:gd name="connsiteY636" fmla="*/ 407355 h 426066"/>
                  <a:gd name="connsiteX637" fmla="*/ 999 w 615095"/>
                  <a:gd name="connsiteY637" fmla="*/ 405671 h 426066"/>
                  <a:gd name="connsiteX638" fmla="*/ 573 w 615095"/>
                  <a:gd name="connsiteY638" fmla="*/ 403935 h 426066"/>
                  <a:gd name="connsiteX639" fmla="*/ 278 w 615095"/>
                  <a:gd name="connsiteY639" fmla="*/ 402105 h 426066"/>
                  <a:gd name="connsiteX640" fmla="*/ 148 w 615095"/>
                  <a:gd name="connsiteY640" fmla="*/ 401183 h 426066"/>
                  <a:gd name="connsiteX641" fmla="*/ 94 w 615095"/>
                  <a:gd name="connsiteY641" fmla="*/ 400226 h 426066"/>
                  <a:gd name="connsiteX642" fmla="*/ 0 w 615095"/>
                  <a:gd name="connsiteY642" fmla="*/ 398301 h 426066"/>
                  <a:gd name="connsiteX643" fmla="*/ 0 w 615095"/>
                  <a:gd name="connsiteY643" fmla="*/ 386750 h 426066"/>
                  <a:gd name="connsiteX644" fmla="*/ 0 w 615095"/>
                  <a:gd name="connsiteY644" fmla="*/ 351605 h 426066"/>
                  <a:gd name="connsiteX645" fmla="*/ 0 w 615095"/>
                  <a:gd name="connsiteY645" fmla="*/ 342818 h 426066"/>
                  <a:gd name="connsiteX646" fmla="*/ 106 w 615095"/>
                  <a:gd name="connsiteY646" fmla="*/ 334012 h 426066"/>
                  <a:gd name="connsiteX647" fmla="*/ 313 w 615095"/>
                  <a:gd name="connsiteY647" fmla="*/ 316402 h 426066"/>
                  <a:gd name="connsiteX648" fmla="*/ 733 w 615095"/>
                  <a:gd name="connsiteY648" fmla="*/ 281180 h 426066"/>
                  <a:gd name="connsiteX649" fmla="*/ 940 w 615095"/>
                  <a:gd name="connsiteY649" fmla="*/ 263570 h 426066"/>
                  <a:gd name="connsiteX650" fmla="*/ 1047 w 615095"/>
                  <a:gd name="connsiteY650" fmla="*/ 254764 h 426066"/>
                  <a:gd name="connsiteX651" fmla="*/ 1100 w 615095"/>
                  <a:gd name="connsiteY651" fmla="*/ 250359 h 426066"/>
                  <a:gd name="connsiteX652" fmla="*/ 1123 w 615095"/>
                  <a:gd name="connsiteY652" fmla="*/ 248156 h 426066"/>
                  <a:gd name="connsiteX653" fmla="*/ 1165 w 615095"/>
                  <a:gd name="connsiteY653" fmla="*/ 246975 h 426066"/>
                  <a:gd name="connsiteX654" fmla="*/ 1230 w 615095"/>
                  <a:gd name="connsiteY654" fmla="*/ 245746 h 426066"/>
                  <a:gd name="connsiteX655" fmla="*/ 1360 w 615095"/>
                  <a:gd name="connsiteY655" fmla="*/ 243289 h 426066"/>
                  <a:gd name="connsiteX656" fmla="*/ 1508 w 615095"/>
                  <a:gd name="connsiteY656" fmla="*/ 240951 h 426066"/>
                  <a:gd name="connsiteX657" fmla="*/ 1839 w 615095"/>
                  <a:gd name="connsiteY657" fmla="*/ 236333 h 426066"/>
                  <a:gd name="connsiteX658" fmla="*/ 2696 w 615095"/>
                  <a:gd name="connsiteY658" fmla="*/ 227073 h 426066"/>
                  <a:gd name="connsiteX659" fmla="*/ 5352 w 615095"/>
                  <a:gd name="connsiteY659" fmla="*/ 208464 h 426066"/>
                  <a:gd name="connsiteX660" fmla="*/ 9628 w 615095"/>
                  <a:gd name="connsiteY660" fmla="*/ 189719 h 426066"/>
                  <a:gd name="connsiteX661" fmla="*/ 16239 w 615095"/>
                  <a:gd name="connsiteY661" fmla="*/ 170886 h 426066"/>
                  <a:gd name="connsiteX662" fmla="*/ 17309 w 615095"/>
                  <a:gd name="connsiteY662" fmla="*/ 168536 h 426066"/>
                  <a:gd name="connsiteX663" fmla="*/ 17848 w 615095"/>
                  <a:gd name="connsiteY663" fmla="*/ 167360 h 426066"/>
                  <a:gd name="connsiteX664" fmla="*/ 18421 w 615095"/>
                  <a:gd name="connsiteY664" fmla="*/ 166150 h 426066"/>
                  <a:gd name="connsiteX665" fmla="*/ 21142 w 615095"/>
                  <a:gd name="connsiteY665" fmla="*/ 161112 h 426066"/>
                  <a:gd name="connsiteX666" fmla="*/ 27653 w 615095"/>
                  <a:gd name="connsiteY666" fmla="*/ 151740 h 426066"/>
                  <a:gd name="connsiteX667" fmla="*/ 35448 w 615095"/>
                  <a:gd name="connsiteY667" fmla="*/ 143460 h 426066"/>
                  <a:gd name="connsiteX668" fmla="*/ 39783 w 615095"/>
                  <a:gd name="connsiteY668" fmla="*/ 139758 h 426066"/>
                  <a:gd name="connsiteX669" fmla="*/ 41131 w 615095"/>
                  <a:gd name="connsiteY669" fmla="*/ 138718 h 426066"/>
                  <a:gd name="connsiteX670" fmla="*/ 41811 w 615095"/>
                  <a:gd name="connsiteY670" fmla="*/ 138204 h 426066"/>
                  <a:gd name="connsiteX671" fmla="*/ 42290 w 615095"/>
                  <a:gd name="connsiteY671" fmla="*/ 137880 h 426066"/>
                  <a:gd name="connsiteX672" fmla="*/ 44129 w 615095"/>
                  <a:gd name="connsiteY672" fmla="*/ 136645 h 426066"/>
                  <a:gd name="connsiteX673" fmla="*/ 51474 w 615095"/>
                  <a:gd name="connsiteY673" fmla="*/ 131714 h 426066"/>
                  <a:gd name="connsiteX674" fmla="*/ 54201 w 615095"/>
                  <a:gd name="connsiteY674" fmla="*/ 129635 h 426066"/>
                  <a:gd name="connsiteX675" fmla="*/ 57128 w 615095"/>
                  <a:gd name="connsiteY675" fmla="*/ 127249 h 426066"/>
                  <a:gd name="connsiteX676" fmla="*/ 67992 w 615095"/>
                  <a:gd name="connsiteY676" fmla="*/ 116755 h 426066"/>
                  <a:gd name="connsiteX677" fmla="*/ 85036 w 615095"/>
                  <a:gd name="connsiteY677" fmla="*/ 91845 h 426066"/>
                  <a:gd name="connsiteX678" fmla="*/ 85863 w 615095"/>
                  <a:gd name="connsiteY678" fmla="*/ 90144 h 426066"/>
                  <a:gd name="connsiteX679" fmla="*/ 86278 w 615095"/>
                  <a:gd name="connsiteY679" fmla="*/ 89294 h 426066"/>
                  <a:gd name="connsiteX680" fmla="*/ 86739 w 615095"/>
                  <a:gd name="connsiteY680" fmla="*/ 88319 h 426066"/>
                  <a:gd name="connsiteX681" fmla="*/ 88619 w 615095"/>
                  <a:gd name="connsiteY681" fmla="*/ 84303 h 426066"/>
                  <a:gd name="connsiteX682" fmla="*/ 92381 w 615095"/>
                  <a:gd name="connsiteY682" fmla="*/ 76278 h 426066"/>
                  <a:gd name="connsiteX683" fmla="*/ 96142 w 615095"/>
                  <a:gd name="connsiteY683" fmla="*/ 68252 h 426066"/>
                  <a:gd name="connsiteX684" fmla="*/ 98023 w 615095"/>
                  <a:gd name="connsiteY684" fmla="*/ 64236 h 426066"/>
                  <a:gd name="connsiteX685" fmla="*/ 99968 w 615095"/>
                  <a:gd name="connsiteY685" fmla="*/ 60315 h 426066"/>
                  <a:gd name="connsiteX686" fmla="*/ 103540 w 615095"/>
                  <a:gd name="connsiteY686" fmla="*/ 52744 h 426066"/>
                  <a:gd name="connsiteX687" fmla="*/ 107556 w 615095"/>
                  <a:gd name="connsiteY687" fmla="*/ 44251 h 426066"/>
                  <a:gd name="connsiteX688" fmla="*/ 108797 w 615095"/>
                  <a:gd name="connsiteY688" fmla="*/ 41859 h 426066"/>
                  <a:gd name="connsiteX689" fmla="*/ 109495 w 615095"/>
                  <a:gd name="connsiteY689" fmla="*/ 40602 h 426066"/>
                  <a:gd name="connsiteX690" fmla="*/ 110240 w 615095"/>
                  <a:gd name="connsiteY690" fmla="*/ 39314 h 426066"/>
                  <a:gd name="connsiteX691" fmla="*/ 113931 w 615095"/>
                  <a:gd name="connsiteY691" fmla="*/ 33857 h 426066"/>
                  <a:gd name="connsiteX692" fmla="*/ 118904 w 615095"/>
                  <a:gd name="connsiteY692" fmla="*/ 28436 h 426066"/>
                  <a:gd name="connsiteX693" fmla="*/ 124676 w 615095"/>
                  <a:gd name="connsiteY693" fmla="*/ 23965 h 426066"/>
                  <a:gd name="connsiteX694" fmla="*/ 135883 w 615095"/>
                  <a:gd name="connsiteY694" fmla="*/ 18355 h 426066"/>
                  <a:gd name="connsiteX695" fmla="*/ 145877 w 615095"/>
                  <a:gd name="connsiteY695" fmla="*/ 15101 h 426066"/>
                  <a:gd name="connsiteX696" fmla="*/ 155198 w 615095"/>
                  <a:gd name="connsiteY696" fmla="*/ 12762 h 426066"/>
                  <a:gd name="connsiteX697" fmla="*/ 159728 w 615095"/>
                  <a:gd name="connsiteY697" fmla="*/ 11776 h 426066"/>
                  <a:gd name="connsiteX698" fmla="*/ 164252 w 615095"/>
                  <a:gd name="connsiteY698" fmla="*/ 10831 h 426066"/>
                  <a:gd name="connsiteX699" fmla="*/ 200350 w 615095"/>
                  <a:gd name="connsiteY699" fmla="*/ 5173 h 426066"/>
                  <a:gd name="connsiteX700" fmla="*/ 236282 w 615095"/>
                  <a:gd name="connsiteY700" fmla="*/ 1931 h 426066"/>
                  <a:gd name="connsiteX701" fmla="*/ 272085 w 615095"/>
                  <a:gd name="connsiteY701" fmla="*/ 372 h 426066"/>
                  <a:gd name="connsiteX702" fmla="*/ 289939 w 615095"/>
                  <a:gd name="connsiteY702" fmla="*/ 82 h 426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Lst>
                <a:rect l="l" t="t" r="r" b="b"/>
                <a:pathLst>
                  <a:path w="615095" h="426066">
                    <a:moveTo>
                      <a:pt x="35690" y="342067"/>
                    </a:moveTo>
                    <a:lnTo>
                      <a:pt x="35679" y="343024"/>
                    </a:lnTo>
                    <a:cubicBezTo>
                      <a:pt x="35679" y="343024"/>
                      <a:pt x="35679" y="351776"/>
                      <a:pt x="35679" y="351776"/>
                    </a:cubicBezTo>
                    <a:lnTo>
                      <a:pt x="35679" y="386785"/>
                    </a:lnTo>
                    <a:lnTo>
                      <a:pt x="35679" y="390435"/>
                    </a:lnTo>
                    <a:lnTo>
                      <a:pt x="104250" y="390435"/>
                    </a:lnTo>
                    <a:lnTo>
                      <a:pt x="104250" y="390429"/>
                    </a:lnTo>
                    <a:lnTo>
                      <a:pt x="104250" y="368312"/>
                    </a:lnTo>
                    <a:cubicBezTo>
                      <a:pt x="104285" y="365424"/>
                      <a:pt x="104090" y="362365"/>
                      <a:pt x="104693" y="359784"/>
                    </a:cubicBezTo>
                    <a:cubicBezTo>
                      <a:pt x="105231" y="357192"/>
                      <a:pt x="106130" y="354936"/>
                      <a:pt x="107183" y="353058"/>
                    </a:cubicBezTo>
                    <a:cubicBezTo>
                      <a:pt x="107508" y="352473"/>
                      <a:pt x="107899" y="351859"/>
                      <a:pt x="108336" y="351239"/>
                    </a:cubicBezTo>
                    <a:cubicBezTo>
                      <a:pt x="68985" y="347347"/>
                      <a:pt x="43579" y="343372"/>
                      <a:pt x="35690" y="342067"/>
                    </a:cubicBezTo>
                    <a:close/>
                    <a:moveTo>
                      <a:pt x="579393" y="342032"/>
                    </a:moveTo>
                    <a:cubicBezTo>
                      <a:pt x="555099" y="345203"/>
                      <a:pt x="530633" y="347967"/>
                      <a:pt x="506067" y="350317"/>
                    </a:cubicBezTo>
                    <a:cubicBezTo>
                      <a:pt x="506333" y="350654"/>
                      <a:pt x="506587" y="350991"/>
                      <a:pt x="506818" y="351327"/>
                    </a:cubicBezTo>
                    <a:cubicBezTo>
                      <a:pt x="507161" y="351829"/>
                      <a:pt x="507469" y="352308"/>
                      <a:pt x="507752" y="352786"/>
                    </a:cubicBezTo>
                    <a:cubicBezTo>
                      <a:pt x="508030" y="353288"/>
                      <a:pt x="508291" y="353825"/>
                      <a:pt x="508562" y="354345"/>
                    </a:cubicBezTo>
                    <a:cubicBezTo>
                      <a:pt x="508846" y="354841"/>
                      <a:pt x="509065" y="355455"/>
                      <a:pt x="509296" y="356046"/>
                    </a:cubicBezTo>
                    <a:lnTo>
                      <a:pt x="509639" y="356932"/>
                    </a:lnTo>
                    <a:cubicBezTo>
                      <a:pt x="509757" y="357221"/>
                      <a:pt x="509828" y="357575"/>
                      <a:pt x="509923" y="357895"/>
                    </a:cubicBezTo>
                    <a:cubicBezTo>
                      <a:pt x="510319" y="359170"/>
                      <a:pt x="510562" y="360593"/>
                      <a:pt x="510727" y="362058"/>
                    </a:cubicBezTo>
                    <a:cubicBezTo>
                      <a:pt x="510762" y="362820"/>
                      <a:pt x="510822" y="363570"/>
                      <a:pt x="510839" y="364337"/>
                    </a:cubicBezTo>
                    <a:lnTo>
                      <a:pt x="510839" y="390435"/>
                    </a:lnTo>
                    <a:lnTo>
                      <a:pt x="579405" y="390435"/>
                    </a:lnTo>
                    <a:lnTo>
                      <a:pt x="579405" y="386773"/>
                    </a:lnTo>
                    <a:cubicBezTo>
                      <a:pt x="579405" y="386773"/>
                      <a:pt x="579405" y="351776"/>
                      <a:pt x="579405" y="351776"/>
                    </a:cubicBezTo>
                    <a:lnTo>
                      <a:pt x="579405" y="343030"/>
                    </a:lnTo>
                    <a:close/>
                    <a:moveTo>
                      <a:pt x="526185" y="225897"/>
                    </a:moveTo>
                    <a:cubicBezTo>
                      <a:pt x="483245" y="224828"/>
                      <a:pt x="435934" y="252207"/>
                      <a:pt x="412971" y="267515"/>
                    </a:cubicBezTo>
                    <a:cubicBezTo>
                      <a:pt x="433285" y="272481"/>
                      <a:pt x="480483" y="280265"/>
                      <a:pt x="526996" y="261107"/>
                    </a:cubicBezTo>
                    <a:cubicBezTo>
                      <a:pt x="531301" y="259335"/>
                      <a:pt x="533867" y="255443"/>
                      <a:pt x="533371" y="251427"/>
                    </a:cubicBezTo>
                    <a:lnTo>
                      <a:pt x="530633" y="229193"/>
                    </a:lnTo>
                    <a:cubicBezTo>
                      <a:pt x="530408" y="227403"/>
                      <a:pt x="528456" y="225956"/>
                      <a:pt x="526185" y="225897"/>
                    </a:cubicBezTo>
                    <a:close/>
                    <a:moveTo>
                      <a:pt x="88412" y="225897"/>
                    </a:moveTo>
                    <a:cubicBezTo>
                      <a:pt x="86135" y="225956"/>
                      <a:pt x="84183" y="227403"/>
                      <a:pt x="83965" y="229193"/>
                    </a:cubicBezTo>
                    <a:lnTo>
                      <a:pt x="81227" y="251427"/>
                    </a:lnTo>
                    <a:lnTo>
                      <a:pt x="81233" y="251427"/>
                    </a:lnTo>
                    <a:cubicBezTo>
                      <a:pt x="80736" y="255443"/>
                      <a:pt x="83303" y="259335"/>
                      <a:pt x="87608" y="261107"/>
                    </a:cubicBezTo>
                    <a:cubicBezTo>
                      <a:pt x="134120" y="280265"/>
                      <a:pt x="181318" y="272481"/>
                      <a:pt x="201633" y="267514"/>
                    </a:cubicBezTo>
                    <a:cubicBezTo>
                      <a:pt x="178669" y="252207"/>
                      <a:pt x="131364" y="224816"/>
                      <a:pt x="88412" y="225897"/>
                    </a:cubicBezTo>
                    <a:close/>
                    <a:moveTo>
                      <a:pt x="526481" y="214092"/>
                    </a:moveTo>
                    <a:cubicBezTo>
                      <a:pt x="534601" y="214298"/>
                      <a:pt x="541431" y="220169"/>
                      <a:pt x="542366" y="227752"/>
                    </a:cubicBezTo>
                    <a:lnTo>
                      <a:pt x="545104" y="249987"/>
                    </a:lnTo>
                    <a:cubicBezTo>
                      <a:pt x="546257" y="259341"/>
                      <a:pt x="540793" y="268200"/>
                      <a:pt x="531502" y="272027"/>
                    </a:cubicBezTo>
                    <a:cubicBezTo>
                      <a:pt x="510188" y="280808"/>
                      <a:pt x="486811" y="285244"/>
                      <a:pt x="461914" y="285244"/>
                    </a:cubicBezTo>
                    <a:cubicBezTo>
                      <a:pt x="459111" y="285244"/>
                      <a:pt x="456290" y="285184"/>
                      <a:pt x="453445" y="285072"/>
                    </a:cubicBezTo>
                    <a:cubicBezTo>
                      <a:pt x="430606" y="284169"/>
                      <a:pt x="412373" y="279775"/>
                      <a:pt x="403538" y="277235"/>
                    </a:cubicBezTo>
                    <a:lnTo>
                      <a:pt x="403532" y="277235"/>
                    </a:lnTo>
                    <a:cubicBezTo>
                      <a:pt x="400114" y="276255"/>
                      <a:pt x="397642" y="273532"/>
                      <a:pt x="397074" y="270131"/>
                    </a:cubicBezTo>
                    <a:cubicBezTo>
                      <a:pt x="396518" y="266800"/>
                      <a:pt x="397938" y="263499"/>
                      <a:pt x="400770" y="261526"/>
                    </a:cubicBezTo>
                    <a:cubicBezTo>
                      <a:pt x="427779" y="242711"/>
                      <a:pt x="454291" y="229234"/>
                      <a:pt x="479578" y="221474"/>
                    </a:cubicBezTo>
                    <a:cubicBezTo>
                      <a:pt x="500886" y="214930"/>
                      <a:pt x="516853" y="213850"/>
                      <a:pt x="526481" y="214092"/>
                    </a:cubicBezTo>
                    <a:close/>
                    <a:moveTo>
                      <a:pt x="88104" y="214092"/>
                    </a:moveTo>
                    <a:cubicBezTo>
                      <a:pt x="97744" y="213855"/>
                      <a:pt x="113705" y="214936"/>
                      <a:pt x="135007" y="221474"/>
                    </a:cubicBezTo>
                    <a:cubicBezTo>
                      <a:pt x="160295" y="229234"/>
                      <a:pt x="186807" y="242711"/>
                      <a:pt x="213815" y="261526"/>
                    </a:cubicBezTo>
                    <a:cubicBezTo>
                      <a:pt x="216648" y="263499"/>
                      <a:pt x="218067" y="266794"/>
                      <a:pt x="217511" y="270131"/>
                    </a:cubicBezTo>
                    <a:cubicBezTo>
                      <a:pt x="216950" y="273532"/>
                      <a:pt x="214472" y="276255"/>
                      <a:pt x="211053" y="277235"/>
                    </a:cubicBezTo>
                    <a:cubicBezTo>
                      <a:pt x="202218" y="279775"/>
                      <a:pt x="183980" y="284169"/>
                      <a:pt x="161147" y="285072"/>
                    </a:cubicBezTo>
                    <a:cubicBezTo>
                      <a:pt x="158308" y="285184"/>
                      <a:pt x="155481" y="285243"/>
                      <a:pt x="152678" y="285243"/>
                    </a:cubicBezTo>
                    <a:cubicBezTo>
                      <a:pt x="127780" y="285243"/>
                      <a:pt x="104409" y="280808"/>
                      <a:pt x="83090" y="272026"/>
                    </a:cubicBezTo>
                    <a:lnTo>
                      <a:pt x="83084" y="272026"/>
                    </a:lnTo>
                    <a:cubicBezTo>
                      <a:pt x="73799" y="268199"/>
                      <a:pt x="68329" y="259347"/>
                      <a:pt x="69482" y="249986"/>
                    </a:cubicBezTo>
                    <a:lnTo>
                      <a:pt x="72220" y="227751"/>
                    </a:lnTo>
                    <a:cubicBezTo>
                      <a:pt x="73154" y="220168"/>
                      <a:pt x="79985" y="214298"/>
                      <a:pt x="88104" y="214092"/>
                    </a:cubicBezTo>
                    <a:close/>
                    <a:moveTo>
                      <a:pt x="518533" y="138275"/>
                    </a:moveTo>
                    <a:cubicBezTo>
                      <a:pt x="432800" y="145456"/>
                      <a:pt x="356748" y="147689"/>
                      <a:pt x="295386" y="147689"/>
                    </a:cubicBezTo>
                    <a:cubicBezTo>
                      <a:pt x="262931" y="147689"/>
                      <a:pt x="234603" y="147068"/>
                      <a:pt x="211095" y="146224"/>
                    </a:cubicBezTo>
                    <a:cubicBezTo>
                      <a:pt x="148267" y="143968"/>
                      <a:pt x="107473" y="139757"/>
                      <a:pt x="96366" y="138511"/>
                    </a:cubicBezTo>
                    <a:cubicBezTo>
                      <a:pt x="95746" y="139226"/>
                      <a:pt x="95119" y="139935"/>
                      <a:pt x="94486" y="140637"/>
                    </a:cubicBezTo>
                    <a:cubicBezTo>
                      <a:pt x="90021" y="145574"/>
                      <a:pt x="85225" y="150210"/>
                      <a:pt x="80127" y="154504"/>
                    </a:cubicBezTo>
                    <a:cubicBezTo>
                      <a:pt x="78862" y="155584"/>
                      <a:pt x="77549" y="156606"/>
                      <a:pt x="76254" y="157657"/>
                    </a:cubicBezTo>
                    <a:cubicBezTo>
                      <a:pt x="74887" y="158720"/>
                      <a:pt x="73409" y="159813"/>
                      <a:pt x="71984" y="160882"/>
                    </a:cubicBezTo>
                    <a:lnTo>
                      <a:pt x="64751" y="165736"/>
                    </a:lnTo>
                    <a:lnTo>
                      <a:pt x="62947" y="166947"/>
                    </a:lnTo>
                    <a:lnTo>
                      <a:pt x="62516" y="167236"/>
                    </a:lnTo>
                    <a:lnTo>
                      <a:pt x="62326" y="167396"/>
                    </a:lnTo>
                    <a:lnTo>
                      <a:pt x="61942" y="167697"/>
                    </a:lnTo>
                    <a:cubicBezTo>
                      <a:pt x="61173" y="168323"/>
                      <a:pt x="60351" y="169002"/>
                      <a:pt x="59606" y="169699"/>
                    </a:cubicBezTo>
                    <a:cubicBezTo>
                      <a:pt x="58086" y="171093"/>
                      <a:pt x="56667" y="172587"/>
                      <a:pt x="55383" y="174181"/>
                    </a:cubicBezTo>
                    <a:cubicBezTo>
                      <a:pt x="54100" y="175770"/>
                      <a:pt x="52917" y="177441"/>
                      <a:pt x="51894" y="179201"/>
                    </a:cubicBezTo>
                    <a:cubicBezTo>
                      <a:pt x="51368" y="180075"/>
                      <a:pt x="50895" y="180973"/>
                      <a:pt x="50446" y="181877"/>
                    </a:cubicBezTo>
                    <a:cubicBezTo>
                      <a:pt x="50333" y="182077"/>
                      <a:pt x="50209" y="182373"/>
                      <a:pt x="50085" y="182644"/>
                    </a:cubicBezTo>
                    <a:lnTo>
                      <a:pt x="49712" y="183465"/>
                    </a:lnTo>
                    <a:lnTo>
                      <a:pt x="48961" y="185107"/>
                    </a:lnTo>
                    <a:cubicBezTo>
                      <a:pt x="45087" y="194042"/>
                      <a:pt x="42385" y="204259"/>
                      <a:pt x="40463" y="214794"/>
                    </a:cubicBezTo>
                    <a:cubicBezTo>
                      <a:pt x="39499" y="220074"/>
                      <a:pt x="38754" y="225460"/>
                      <a:pt x="38168" y="230905"/>
                    </a:cubicBezTo>
                    <a:cubicBezTo>
                      <a:pt x="37879" y="233628"/>
                      <a:pt x="37612" y="236362"/>
                      <a:pt x="37405" y="239108"/>
                    </a:cubicBezTo>
                    <a:cubicBezTo>
                      <a:pt x="37287" y="240478"/>
                      <a:pt x="37198" y="241860"/>
                      <a:pt x="37110" y="243236"/>
                    </a:cubicBezTo>
                    <a:lnTo>
                      <a:pt x="36980" y="245274"/>
                    </a:lnTo>
                    <a:lnTo>
                      <a:pt x="36879" y="247199"/>
                    </a:lnTo>
                    <a:lnTo>
                      <a:pt x="36826" y="248161"/>
                    </a:lnTo>
                    <a:cubicBezTo>
                      <a:pt x="36808" y="248480"/>
                      <a:pt x="36790" y="248787"/>
                      <a:pt x="36790" y="249171"/>
                    </a:cubicBezTo>
                    <a:lnTo>
                      <a:pt x="36767" y="251357"/>
                    </a:lnTo>
                    <a:lnTo>
                      <a:pt x="36713" y="255721"/>
                    </a:lnTo>
                    <a:lnTo>
                      <a:pt x="36613" y="264449"/>
                    </a:lnTo>
                    <a:lnTo>
                      <a:pt x="36406" y="281912"/>
                    </a:lnTo>
                    <a:lnTo>
                      <a:pt x="36424" y="281906"/>
                    </a:lnTo>
                    <a:lnTo>
                      <a:pt x="36010" y="316826"/>
                    </a:lnTo>
                    <a:lnTo>
                      <a:pt x="35850" y="330108"/>
                    </a:lnTo>
                    <a:cubicBezTo>
                      <a:pt x="42562" y="331266"/>
                      <a:pt x="99489" y="340721"/>
                      <a:pt x="189936" y="345552"/>
                    </a:cubicBezTo>
                    <a:cubicBezTo>
                      <a:pt x="278206" y="350259"/>
                      <a:pt x="417306" y="351398"/>
                      <a:pt x="579269" y="330132"/>
                    </a:cubicBezTo>
                    <a:lnTo>
                      <a:pt x="579109" y="316826"/>
                    </a:lnTo>
                    <a:lnTo>
                      <a:pt x="578695" y="281906"/>
                    </a:lnTo>
                    <a:lnTo>
                      <a:pt x="578488" y="264444"/>
                    </a:lnTo>
                    <a:lnTo>
                      <a:pt x="578387" y="255715"/>
                    </a:lnTo>
                    <a:lnTo>
                      <a:pt x="578334" y="251351"/>
                    </a:lnTo>
                    <a:lnTo>
                      <a:pt x="578310" y="249165"/>
                    </a:lnTo>
                    <a:cubicBezTo>
                      <a:pt x="578316" y="248781"/>
                      <a:pt x="578293" y="248474"/>
                      <a:pt x="578275" y="248156"/>
                    </a:cubicBezTo>
                    <a:lnTo>
                      <a:pt x="578222" y="247193"/>
                    </a:lnTo>
                    <a:lnTo>
                      <a:pt x="578121" y="245268"/>
                    </a:lnTo>
                    <a:lnTo>
                      <a:pt x="577991" y="243230"/>
                    </a:lnTo>
                    <a:cubicBezTo>
                      <a:pt x="577897" y="241854"/>
                      <a:pt x="577814" y="240472"/>
                      <a:pt x="577695" y="239102"/>
                    </a:cubicBezTo>
                    <a:cubicBezTo>
                      <a:pt x="577483" y="236356"/>
                      <a:pt x="577222" y="233622"/>
                      <a:pt x="576933" y="230899"/>
                    </a:cubicBezTo>
                    <a:cubicBezTo>
                      <a:pt x="576347" y="225454"/>
                      <a:pt x="575602" y="220068"/>
                      <a:pt x="574638" y="214789"/>
                    </a:cubicBezTo>
                    <a:cubicBezTo>
                      <a:pt x="572716" y="204253"/>
                      <a:pt x="570008" y="194036"/>
                      <a:pt x="566140" y="185101"/>
                    </a:cubicBezTo>
                    <a:lnTo>
                      <a:pt x="565389" y="183459"/>
                    </a:lnTo>
                    <a:lnTo>
                      <a:pt x="565016" y="182638"/>
                    </a:lnTo>
                    <a:cubicBezTo>
                      <a:pt x="564892" y="182367"/>
                      <a:pt x="564768" y="182077"/>
                      <a:pt x="564656" y="181871"/>
                    </a:cubicBezTo>
                    <a:cubicBezTo>
                      <a:pt x="564206" y="180967"/>
                      <a:pt x="563727" y="180069"/>
                      <a:pt x="563207" y="179195"/>
                    </a:cubicBezTo>
                    <a:cubicBezTo>
                      <a:pt x="562183" y="177441"/>
                      <a:pt x="561007" y="175770"/>
                      <a:pt x="559718" y="174175"/>
                    </a:cubicBezTo>
                    <a:cubicBezTo>
                      <a:pt x="558434" y="172581"/>
                      <a:pt x="557015" y="171087"/>
                      <a:pt x="555495" y="169693"/>
                    </a:cubicBezTo>
                    <a:cubicBezTo>
                      <a:pt x="554750" y="168996"/>
                      <a:pt x="553922" y="168311"/>
                      <a:pt x="553159" y="167691"/>
                    </a:cubicBezTo>
                    <a:lnTo>
                      <a:pt x="552775" y="167390"/>
                    </a:lnTo>
                    <a:lnTo>
                      <a:pt x="552585" y="167230"/>
                    </a:lnTo>
                    <a:lnTo>
                      <a:pt x="552154" y="166941"/>
                    </a:lnTo>
                    <a:lnTo>
                      <a:pt x="550350" y="165730"/>
                    </a:lnTo>
                    <a:lnTo>
                      <a:pt x="543117" y="160876"/>
                    </a:lnTo>
                    <a:cubicBezTo>
                      <a:pt x="541692" y="159813"/>
                      <a:pt x="540208" y="158714"/>
                      <a:pt x="538847" y="157651"/>
                    </a:cubicBezTo>
                    <a:cubicBezTo>
                      <a:pt x="537558" y="156600"/>
                      <a:pt x="536240" y="155579"/>
                      <a:pt x="534974" y="154498"/>
                    </a:cubicBezTo>
                    <a:cubicBezTo>
                      <a:pt x="529876" y="150204"/>
                      <a:pt x="525080" y="145569"/>
                      <a:pt x="520615" y="140631"/>
                    </a:cubicBezTo>
                    <a:cubicBezTo>
                      <a:pt x="519911" y="139858"/>
                      <a:pt x="519219" y="139066"/>
                      <a:pt x="518533" y="138275"/>
                    </a:cubicBezTo>
                    <a:close/>
                    <a:moveTo>
                      <a:pt x="307539" y="35646"/>
                    </a:moveTo>
                    <a:lnTo>
                      <a:pt x="290223" y="35723"/>
                    </a:lnTo>
                    <a:cubicBezTo>
                      <a:pt x="284451" y="35782"/>
                      <a:pt x="278703" y="35853"/>
                      <a:pt x="272954" y="36007"/>
                    </a:cubicBezTo>
                    <a:cubicBezTo>
                      <a:pt x="261464" y="36290"/>
                      <a:pt x="249997" y="36768"/>
                      <a:pt x="238583" y="37501"/>
                    </a:cubicBezTo>
                    <a:cubicBezTo>
                      <a:pt x="215773" y="38983"/>
                      <a:pt x="193100" y="41434"/>
                      <a:pt x="171283" y="45775"/>
                    </a:cubicBezTo>
                    <a:cubicBezTo>
                      <a:pt x="169917" y="46034"/>
                      <a:pt x="168563" y="46324"/>
                      <a:pt x="167215" y="46625"/>
                    </a:cubicBezTo>
                    <a:lnTo>
                      <a:pt x="163163" y="47505"/>
                    </a:lnTo>
                    <a:cubicBezTo>
                      <a:pt x="160520" y="48119"/>
                      <a:pt x="157900" y="48751"/>
                      <a:pt x="155452" y="49436"/>
                    </a:cubicBezTo>
                    <a:cubicBezTo>
                      <a:pt x="153015" y="50115"/>
                      <a:pt x="150709" y="50842"/>
                      <a:pt x="148752" y="51598"/>
                    </a:cubicBezTo>
                    <a:cubicBezTo>
                      <a:pt x="146800" y="52348"/>
                      <a:pt x="145209" y="53121"/>
                      <a:pt x="144257" y="53765"/>
                    </a:cubicBezTo>
                    <a:cubicBezTo>
                      <a:pt x="143754" y="54078"/>
                      <a:pt x="143423" y="54379"/>
                      <a:pt x="143086" y="54651"/>
                    </a:cubicBezTo>
                    <a:cubicBezTo>
                      <a:pt x="142784" y="54952"/>
                      <a:pt x="142483" y="55259"/>
                      <a:pt x="142140" y="55696"/>
                    </a:cubicBezTo>
                    <a:cubicBezTo>
                      <a:pt x="141797" y="56175"/>
                      <a:pt x="141395" y="56730"/>
                      <a:pt x="140934" y="57515"/>
                    </a:cubicBezTo>
                    <a:cubicBezTo>
                      <a:pt x="140821" y="57686"/>
                      <a:pt x="140697" y="57922"/>
                      <a:pt x="140579" y="58129"/>
                    </a:cubicBezTo>
                    <a:cubicBezTo>
                      <a:pt x="140454" y="58348"/>
                      <a:pt x="140342" y="58537"/>
                      <a:pt x="140212" y="58785"/>
                    </a:cubicBezTo>
                    <a:cubicBezTo>
                      <a:pt x="139958" y="59275"/>
                      <a:pt x="139709" y="59730"/>
                      <a:pt x="139437" y="60285"/>
                    </a:cubicBezTo>
                    <a:cubicBezTo>
                      <a:pt x="138373" y="62405"/>
                      <a:pt x="137202" y="64968"/>
                      <a:pt x="135966" y="67649"/>
                    </a:cubicBezTo>
                    <a:cubicBezTo>
                      <a:pt x="134730" y="70336"/>
                      <a:pt x="133423" y="73141"/>
                      <a:pt x="132051" y="75941"/>
                    </a:cubicBezTo>
                    <a:cubicBezTo>
                      <a:pt x="131347" y="77411"/>
                      <a:pt x="130738" y="78575"/>
                      <a:pt x="130099" y="79874"/>
                    </a:cubicBezTo>
                    <a:lnTo>
                      <a:pt x="128260" y="83801"/>
                    </a:lnTo>
                    <a:lnTo>
                      <a:pt x="124582" y="91656"/>
                    </a:lnTo>
                    <a:lnTo>
                      <a:pt x="120897" y="99510"/>
                    </a:lnTo>
                    <a:lnTo>
                      <a:pt x="119058" y="103438"/>
                    </a:lnTo>
                    <a:lnTo>
                      <a:pt x="118579" y="104447"/>
                    </a:lnTo>
                    <a:lnTo>
                      <a:pt x="118035" y="105569"/>
                    </a:lnTo>
                    <a:lnTo>
                      <a:pt x="116941" y="107808"/>
                    </a:lnTo>
                    <a:lnTo>
                      <a:pt x="116935" y="107814"/>
                    </a:lnTo>
                    <a:cubicBezTo>
                      <a:pt x="113499" y="114694"/>
                      <a:pt x="109501" y="121296"/>
                      <a:pt x="105012" y="127556"/>
                    </a:cubicBezTo>
                    <a:cubicBezTo>
                      <a:pt x="121879" y="129269"/>
                      <a:pt x="158947" y="132540"/>
                      <a:pt x="211704" y="134430"/>
                    </a:cubicBezTo>
                    <a:cubicBezTo>
                      <a:pt x="277940" y="136799"/>
                      <a:pt x="382852" y="137407"/>
                      <a:pt x="509769" y="127149"/>
                    </a:cubicBezTo>
                    <a:cubicBezTo>
                      <a:pt x="505399" y="121007"/>
                      <a:pt x="501501" y="114540"/>
                      <a:pt x="498137" y="107808"/>
                    </a:cubicBezTo>
                    <a:lnTo>
                      <a:pt x="497042" y="105569"/>
                    </a:lnTo>
                    <a:lnTo>
                      <a:pt x="496498" y="104447"/>
                    </a:lnTo>
                    <a:lnTo>
                      <a:pt x="496019" y="103438"/>
                    </a:lnTo>
                    <a:lnTo>
                      <a:pt x="494180" y="99510"/>
                    </a:lnTo>
                    <a:lnTo>
                      <a:pt x="490496" y="91656"/>
                    </a:lnTo>
                    <a:lnTo>
                      <a:pt x="486817" y="83801"/>
                    </a:lnTo>
                    <a:lnTo>
                      <a:pt x="484978" y="79874"/>
                    </a:lnTo>
                    <a:cubicBezTo>
                      <a:pt x="484339" y="78575"/>
                      <a:pt x="483730" y="77405"/>
                      <a:pt x="483026" y="75941"/>
                    </a:cubicBezTo>
                    <a:cubicBezTo>
                      <a:pt x="481655" y="73141"/>
                      <a:pt x="480348" y="70336"/>
                      <a:pt x="479111" y="67649"/>
                    </a:cubicBezTo>
                    <a:cubicBezTo>
                      <a:pt x="477881" y="64974"/>
                      <a:pt x="476711" y="62411"/>
                      <a:pt x="475640" y="60285"/>
                    </a:cubicBezTo>
                    <a:cubicBezTo>
                      <a:pt x="475374" y="59730"/>
                      <a:pt x="475120" y="59275"/>
                      <a:pt x="474865" y="58785"/>
                    </a:cubicBezTo>
                    <a:cubicBezTo>
                      <a:pt x="474735" y="58537"/>
                      <a:pt x="474623" y="58354"/>
                      <a:pt x="474499" y="58129"/>
                    </a:cubicBezTo>
                    <a:cubicBezTo>
                      <a:pt x="474375" y="57922"/>
                      <a:pt x="474256" y="57681"/>
                      <a:pt x="474144" y="57515"/>
                    </a:cubicBezTo>
                    <a:cubicBezTo>
                      <a:pt x="473689" y="56724"/>
                      <a:pt x="473286" y="56175"/>
                      <a:pt x="472938" y="55696"/>
                    </a:cubicBezTo>
                    <a:cubicBezTo>
                      <a:pt x="472594" y="55259"/>
                      <a:pt x="472293" y="54952"/>
                      <a:pt x="471991" y="54651"/>
                    </a:cubicBezTo>
                    <a:cubicBezTo>
                      <a:pt x="471654" y="54379"/>
                      <a:pt x="471317" y="54084"/>
                      <a:pt x="470820" y="53765"/>
                    </a:cubicBezTo>
                    <a:cubicBezTo>
                      <a:pt x="469868" y="53121"/>
                      <a:pt x="468277" y="52348"/>
                      <a:pt x="466326" y="51598"/>
                    </a:cubicBezTo>
                    <a:cubicBezTo>
                      <a:pt x="464374" y="50848"/>
                      <a:pt x="462062" y="50121"/>
                      <a:pt x="459625" y="49436"/>
                    </a:cubicBezTo>
                    <a:cubicBezTo>
                      <a:pt x="457183" y="48751"/>
                      <a:pt x="454563" y="48119"/>
                      <a:pt x="451914" y="47505"/>
                    </a:cubicBezTo>
                    <a:lnTo>
                      <a:pt x="447863" y="46625"/>
                    </a:lnTo>
                    <a:cubicBezTo>
                      <a:pt x="446514" y="46324"/>
                      <a:pt x="445166" y="46028"/>
                      <a:pt x="443794" y="45775"/>
                    </a:cubicBezTo>
                    <a:cubicBezTo>
                      <a:pt x="421978" y="41434"/>
                      <a:pt x="399298" y="38983"/>
                      <a:pt x="376494" y="37501"/>
                    </a:cubicBezTo>
                    <a:cubicBezTo>
                      <a:pt x="365087" y="36768"/>
                      <a:pt x="353619" y="36290"/>
                      <a:pt x="342123" y="36007"/>
                    </a:cubicBezTo>
                    <a:cubicBezTo>
                      <a:pt x="336375" y="35847"/>
                      <a:pt x="330626" y="35782"/>
                      <a:pt x="324854" y="35723"/>
                    </a:cubicBezTo>
                    <a:close/>
                    <a:moveTo>
                      <a:pt x="307420" y="23640"/>
                    </a:moveTo>
                    <a:lnTo>
                      <a:pt x="307551" y="23640"/>
                    </a:lnTo>
                    <a:cubicBezTo>
                      <a:pt x="307551" y="23640"/>
                      <a:pt x="307681" y="23640"/>
                      <a:pt x="307681" y="23640"/>
                    </a:cubicBezTo>
                    <a:lnTo>
                      <a:pt x="324967" y="23717"/>
                    </a:lnTo>
                    <a:cubicBezTo>
                      <a:pt x="330792" y="23776"/>
                      <a:pt x="336611" y="23841"/>
                      <a:pt x="342430" y="24001"/>
                    </a:cubicBezTo>
                    <a:cubicBezTo>
                      <a:pt x="354069" y="24290"/>
                      <a:pt x="365690" y="24774"/>
                      <a:pt x="377287" y="25518"/>
                    </a:cubicBezTo>
                    <a:cubicBezTo>
                      <a:pt x="400469" y="27030"/>
                      <a:pt x="423586" y="29510"/>
                      <a:pt x="446183" y="34005"/>
                    </a:cubicBezTo>
                    <a:cubicBezTo>
                      <a:pt x="447596" y="34271"/>
                      <a:pt x="449004" y="34572"/>
                      <a:pt x="450406" y="34885"/>
                    </a:cubicBezTo>
                    <a:lnTo>
                      <a:pt x="454616" y="35800"/>
                    </a:lnTo>
                    <a:cubicBezTo>
                      <a:pt x="457402" y="36449"/>
                      <a:pt x="460175" y="37111"/>
                      <a:pt x="462872" y="37867"/>
                    </a:cubicBezTo>
                    <a:cubicBezTo>
                      <a:pt x="468236" y="39379"/>
                      <a:pt x="473487" y="41151"/>
                      <a:pt x="477438" y="43725"/>
                    </a:cubicBezTo>
                    <a:cubicBezTo>
                      <a:pt x="478431" y="44363"/>
                      <a:pt x="479313" y="45078"/>
                      <a:pt x="480158" y="45822"/>
                    </a:cubicBezTo>
                    <a:cubicBezTo>
                      <a:pt x="480969" y="46596"/>
                      <a:pt x="481737" y="47422"/>
                      <a:pt x="482459" y="48343"/>
                    </a:cubicBezTo>
                    <a:cubicBezTo>
                      <a:pt x="483884" y="50204"/>
                      <a:pt x="485167" y="52419"/>
                      <a:pt x="486397" y="54887"/>
                    </a:cubicBezTo>
                    <a:cubicBezTo>
                      <a:pt x="487628" y="57344"/>
                      <a:pt x="488822" y="59972"/>
                      <a:pt x="490052" y="62635"/>
                    </a:cubicBezTo>
                    <a:cubicBezTo>
                      <a:pt x="491282" y="65299"/>
                      <a:pt x="492542" y="68003"/>
                      <a:pt x="493855" y="70685"/>
                    </a:cubicBezTo>
                    <a:lnTo>
                      <a:pt x="495806" y="74612"/>
                    </a:lnTo>
                    <a:lnTo>
                      <a:pt x="497663" y="78569"/>
                    </a:lnTo>
                    <a:lnTo>
                      <a:pt x="501371" y="86482"/>
                    </a:lnTo>
                    <a:lnTo>
                      <a:pt x="505079" y="94396"/>
                    </a:lnTo>
                    <a:lnTo>
                      <a:pt x="506936" y="98353"/>
                    </a:lnTo>
                    <a:cubicBezTo>
                      <a:pt x="507232" y="99002"/>
                      <a:pt x="507569" y="99687"/>
                      <a:pt x="507906" y="100378"/>
                    </a:cubicBezTo>
                    <a:lnTo>
                      <a:pt x="508912" y="102439"/>
                    </a:lnTo>
                    <a:cubicBezTo>
                      <a:pt x="514370" y="113365"/>
                      <a:pt x="521354" y="123529"/>
                      <a:pt x="529545" y="132600"/>
                    </a:cubicBezTo>
                    <a:cubicBezTo>
                      <a:pt x="533643" y="137135"/>
                      <a:pt x="538049" y="141393"/>
                      <a:pt x="542727" y="145332"/>
                    </a:cubicBezTo>
                    <a:cubicBezTo>
                      <a:pt x="543886" y="146324"/>
                      <a:pt x="545099" y="147257"/>
                      <a:pt x="546281" y="148226"/>
                    </a:cubicBezTo>
                    <a:cubicBezTo>
                      <a:pt x="547505" y="149183"/>
                      <a:pt x="548783" y="150122"/>
                      <a:pt x="550031" y="151067"/>
                    </a:cubicBezTo>
                    <a:lnTo>
                      <a:pt x="557299" y="155945"/>
                    </a:lnTo>
                    <a:lnTo>
                      <a:pt x="559114" y="157161"/>
                    </a:lnTo>
                    <a:lnTo>
                      <a:pt x="559558" y="157462"/>
                    </a:lnTo>
                    <a:lnTo>
                      <a:pt x="559912" y="157740"/>
                    </a:lnTo>
                    <a:lnTo>
                      <a:pt x="560622" y="158289"/>
                    </a:lnTo>
                    <a:cubicBezTo>
                      <a:pt x="561639" y="159110"/>
                      <a:pt x="562669" y="159966"/>
                      <a:pt x="563632" y="160864"/>
                    </a:cubicBezTo>
                    <a:cubicBezTo>
                      <a:pt x="565578" y="162653"/>
                      <a:pt x="567399" y="164573"/>
                      <a:pt x="569055" y="166628"/>
                    </a:cubicBezTo>
                    <a:cubicBezTo>
                      <a:pt x="570717" y="168677"/>
                      <a:pt x="572237" y="170839"/>
                      <a:pt x="573568" y="173112"/>
                    </a:cubicBezTo>
                    <a:cubicBezTo>
                      <a:pt x="574242" y="174246"/>
                      <a:pt x="574857" y="175410"/>
                      <a:pt x="575442" y="176585"/>
                    </a:cubicBezTo>
                    <a:cubicBezTo>
                      <a:pt x="576022" y="177795"/>
                      <a:pt x="576584" y="179083"/>
                      <a:pt x="577157" y="180323"/>
                    </a:cubicBezTo>
                    <a:cubicBezTo>
                      <a:pt x="581545" y="190475"/>
                      <a:pt x="584414" y="201489"/>
                      <a:pt x="586460" y="212668"/>
                    </a:cubicBezTo>
                    <a:cubicBezTo>
                      <a:pt x="587483" y="218261"/>
                      <a:pt x="588264" y="223925"/>
                      <a:pt x="588879" y="229618"/>
                    </a:cubicBezTo>
                    <a:cubicBezTo>
                      <a:pt x="589180" y="232464"/>
                      <a:pt x="589452" y="235317"/>
                      <a:pt x="589671" y="238175"/>
                    </a:cubicBezTo>
                    <a:cubicBezTo>
                      <a:pt x="589795" y="239604"/>
                      <a:pt x="589884" y="241039"/>
                      <a:pt x="589979" y="242469"/>
                    </a:cubicBezTo>
                    <a:cubicBezTo>
                      <a:pt x="590085" y="243909"/>
                      <a:pt x="590156" y="245309"/>
                      <a:pt x="590227" y="246709"/>
                    </a:cubicBezTo>
                    <a:cubicBezTo>
                      <a:pt x="590257" y="247417"/>
                      <a:pt x="590322" y="248097"/>
                      <a:pt x="590322" y="248829"/>
                    </a:cubicBezTo>
                    <a:lnTo>
                      <a:pt x="590345" y="251020"/>
                    </a:lnTo>
                    <a:lnTo>
                      <a:pt x="590399" y="255396"/>
                    </a:lnTo>
                    <a:lnTo>
                      <a:pt x="590505" y="264154"/>
                    </a:lnTo>
                    <a:lnTo>
                      <a:pt x="590712" y="281664"/>
                    </a:lnTo>
                    <a:lnTo>
                      <a:pt x="591126" y="316685"/>
                    </a:lnTo>
                    <a:lnTo>
                      <a:pt x="591333" y="334195"/>
                    </a:lnTo>
                    <a:lnTo>
                      <a:pt x="591439" y="342953"/>
                    </a:lnTo>
                    <a:cubicBezTo>
                      <a:pt x="591439" y="342953"/>
                      <a:pt x="591439" y="351717"/>
                      <a:pt x="591439" y="351717"/>
                    </a:cubicBezTo>
                    <a:lnTo>
                      <a:pt x="591439" y="393872"/>
                    </a:lnTo>
                    <a:lnTo>
                      <a:pt x="591422" y="393878"/>
                    </a:lnTo>
                    <a:cubicBezTo>
                      <a:pt x="591404" y="394864"/>
                      <a:pt x="591481" y="395856"/>
                      <a:pt x="591327" y="396831"/>
                    </a:cubicBezTo>
                    <a:cubicBezTo>
                      <a:pt x="591167" y="397805"/>
                      <a:pt x="590806" y="398744"/>
                      <a:pt x="590239" y="399553"/>
                    </a:cubicBezTo>
                    <a:cubicBezTo>
                      <a:pt x="589121" y="401165"/>
                      <a:pt x="587276" y="402305"/>
                      <a:pt x="585295" y="402429"/>
                    </a:cubicBezTo>
                    <a:cubicBezTo>
                      <a:pt x="583314" y="402476"/>
                      <a:pt x="581356" y="402441"/>
                      <a:pt x="579363" y="402453"/>
                    </a:cubicBezTo>
                    <a:lnTo>
                      <a:pt x="503755" y="402453"/>
                    </a:lnTo>
                    <a:cubicBezTo>
                      <a:pt x="503264" y="402453"/>
                      <a:pt x="502767" y="402471"/>
                      <a:pt x="502282" y="402370"/>
                    </a:cubicBezTo>
                    <a:cubicBezTo>
                      <a:pt x="501797" y="402270"/>
                      <a:pt x="501336" y="402092"/>
                      <a:pt x="500910" y="401838"/>
                    </a:cubicBezTo>
                    <a:cubicBezTo>
                      <a:pt x="500064" y="401336"/>
                      <a:pt x="499396" y="400533"/>
                      <a:pt x="499065" y="399606"/>
                    </a:cubicBezTo>
                    <a:cubicBezTo>
                      <a:pt x="498692" y="398673"/>
                      <a:pt x="498823" y="397657"/>
                      <a:pt x="498799" y="396683"/>
                    </a:cubicBezTo>
                    <a:lnTo>
                      <a:pt x="498799" y="370645"/>
                    </a:lnTo>
                    <a:cubicBezTo>
                      <a:pt x="498805" y="369611"/>
                      <a:pt x="498799" y="368584"/>
                      <a:pt x="498763" y="367574"/>
                    </a:cubicBezTo>
                    <a:cubicBezTo>
                      <a:pt x="498710" y="366570"/>
                      <a:pt x="498633" y="365584"/>
                      <a:pt x="498503" y="364645"/>
                    </a:cubicBezTo>
                    <a:cubicBezTo>
                      <a:pt x="498450" y="364161"/>
                      <a:pt x="498373" y="363711"/>
                      <a:pt x="498296" y="363257"/>
                    </a:cubicBezTo>
                    <a:cubicBezTo>
                      <a:pt x="498225" y="362802"/>
                      <a:pt x="498154" y="362342"/>
                      <a:pt x="498060" y="361916"/>
                    </a:cubicBezTo>
                    <a:lnTo>
                      <a:pt x="497793" y="360623"/>
                    </a:lnTo>
                    <a:cubicBezTo>
                      <a:pt x="497705" y="360204"/>
                      <a:pt x="497586" y="359784"/>
                      <a:pt x="497427" y="359365"/>
                    </a:cubicBezTo>
                    <a:cubicBezTo>
                      <a:pt x="496788" y="357682"/>
                      <a:pt x="495375" y="356099"/>
                      <a:pt x="493689" y="355243"/>
                    </a:cubicBezTo>
                    <a:cubicBezTo>
                      <a:pt x="492844" y="354800"/>
                      <a:pt x="491980" y="354540"/>
                      <a:pt x="491111" y="354457"/>
                    </a:cubicBezTo>
                    <a:lnTo>
                      <a:pt x="488396" y="354215"/>
                    </a:lnTo>
                    <a:cubicBezTo>
                      <a:pt x="486669" y="353961"/>
                      <a:pt x="484582" y="354109"/>
                      <a:pt x="482601" y="354138"/>
                    </a:cubicBezTo>
                    <a:lnTo>
                      <a:pt x="472186" y="354983"/>
                    </a:lnTo>
                    <a:lnTo>
                      <a:pt x="463931" y="355603"/>
                    </a:lnTo>
                    <a:cubicBezTo>
                      <a:pt x="458478" y="355999"/>
                      <a:pt x="453020" y="356365"/>
                      <a:pt x="447561" y="356719"/>
                    </a:cubicBezTo>
                    <a:cubicBezTo>
                      <a:pt x="424260" y="358202"/>
                      <a:pt x="400924" y="359300"/>
                      <a:pt x="377583" y="360038"/>
                    </a:cubicBezTo>
                    <a:cubicBezTo>
                      <a:pt x="354240" y="360794"/>
                      <a:pt x="330881" y="361160"/>
                      <a:pt x="307533" y="361190"/>
                    </a:cubicBezTo>
                    <a:cubicBezTo>
                      <a:pt x="284185" y="361160"/>
                      <a:pt x="260825" y="360794"/>
                      <a:pt x="237483" y="360038"/>
                    </a:cubicBezTo>
                    <a:cubicBezTo>
                      <a:pt x="214135" y="359300"/>
                      <a:pt x="190805" y="358202"/>
                      <a:pt x="167504" y="356719"/>
                    </a:cubicBezTo>
                    <a:lnTo>
                      <a:pt x="158769" y="356140"/>
                    </a:lnTo>
                    <a:lnTo>
                      <a:pt x="150041" y="355520"/>
                    </a:lnTo>
                    <a:lnTo>
                      <a:pt x="140827" y="354818"/>
                    </a:lnTo>
                    <a:lnTo>
                      <a:pt x="135362" y="354381"/>
                    </a:lnTo>
                    <a:lnTo>
                      <a:pt x="129656" y="354097"/>
                    </a:lnTo>
                    <a:lnTo>
                      <a:pt x="128940" y="354062"/>
                    </a:lnTo>
                    <a:lnTo>
                      <a:pt x="128585" y="354044"/>
                    </a:lnTo>
                    <a:cubicBezTo>
                      <a:pt x="128467" y="354044"/>
                      <a:pt x="128367" y="354062"/>
                      <a:pt x="128260" y="354068"/>
                    </a:cubicBezTo>
                    <a:lnTo>
                      <a:pt x="126983" y="354180"/>
                    </a:lnTo>
                    <a:lnTo>
                      <a:pt x="124428" y="354404"/>
                    </a:lnTo>
                    <a:lnTo>
                      <a:pt x="123789" y="354463"/>
                    </a:lnTo>
                    <a:cubicBezTo>
                      <a:pt x="123582" y="354493"/>
                      <a:pt x="123387" y="354534"/>
                      <a:pt x="123186" y="354570"/>
                    </a:cubicBezTo>
                    <a:cubicBezTo>
                      <a:pt x="122784" y="354664"/>
                      <a:pt x="122376" y="354788"/>
                      <a:pt x="121973" y="354959"/>
                    </a:cubicBezTo>
                    <a:cubicBezTo>
                      <a:pt x="121169" y="355290"/>
                      <a:pt x="120395" y="355786"/>
                      <a:pt x="119714" y="356389"/>
                    </a:cubicBezTo>
                    <a:cubicBezTo>
                      <a:pt x="118348" y="357605"/>
                      <a:pt x="117479" y="359282"/>
                      <a:pt x="117225" y="360847"/>
                    </a:cubicBezTo>
                    <a:cubicBezTo>
                      <a:pt x="116882" y="362448"/>
                      <a:pt x="116592" y="364166"/>
                      <a:pt x="116415" y="365997"/>
                    </a:cubicBezTo>
                    <a:cubicBezTo>
                      <a:pt x="116219" y="367822"/>
                      <a:pt x="116284" y="369806"/>
                      <a:pt x="116273" y="371732"/>
                    </a:cubicBezTo>
                    <a:lnTo>
                      <a:pt x="116273" y="396671"/>
                    </a:lnTo>
                    <a:cubicBezTo>
                      <a:pt x="116249" y="397646"/>
                      <a:pt x="116373" y="398661"/>
                      <a:pt x="116006" y="399594"/>
                    </a:cubicBezTo>
                    <a:cubicBezTo>
                      <a:pt x="115675" y="400521"/>
                      <a:pt x="115013" y="401325"/>
                      <a:pt x="114161" y="401827"/>
                    </a:cubicBezTo>
                    <a:cubicBezTo>
                      <a:pt x="113736" y="402081"/>
                      <a:pt x="113274" y="402258"/>
                      <a:pt x="112789" y="402358"/>
                    </a:cubicBezTo>
                    <a:cubicBezTo>
                      <a:pt x="112305" y="402459"/>
                      <a:pt x="111808" y="402441"/>
                      <a:pt x="111317" y="402441"/>
                    </a:cubicBezTo>
                    <a:lnTo>
                      <a:pt x="30368" y="402441"/>
                    </a:lnTo>
                    <a:cubicBezTo>
                      <a:pt x="29487" y="402441"/>
                      <a:pt x="28605" y="402276"/>
                      <a:pt x="27795" y="401933"/>
                    </a:cubicBezTo>
                    <a:cubicBezTo>
                      <a:pt x="26169" y="401260"/>
                      <a:pt x="24839" y="399913"/>
                      <a:pt x="24176" y="398283"/>
                    </a:cubicBezTo>
                    <a:cubicBezTo>
                      <a:pt x="23442" y="396642"/>
                      <a:pt x="23721" y="394817"/>
                      <a:pt x="23667" y="393080"/>
                    </a:cubicBezTo>
                    <a:lnTo>
                      <a:pt x="23667" y="386767"/>
                    </a:lnTo>
                    <a:cubicBezTo>
                      <a:pt x="23667" y="386767"/>
                      <a:pt x="23667" y="351717"/>
                      <a:pt x="23667" y="351717"/>
                    </a:cubicBezTo>
                    <a:lnTo>
                      <a:pt x="23667" y="342953"/>
                    </a:lnTo>
                    <a:lnTo>
                      <a:pt x="23774" y="334195"/>
                    </a:lnTo>
                    <a:lnTo>
                      <a:pt x="23981" y="316685"/>
                    </a:lnTo>
                    <a:lnTo>
                      <a:pt x="24395" y="281664"/>
                    </a:lnTo>
                    <a:lnTo>
                      <a:pt x="24602" y="264154"/>
                    </a:lnTo>
                    <a:lnTo>
                      <a:pt x="24702" y="255396"/>
                    </a:lnTo>
                    <a:lnTo>
                      <a:pt x="24756" y="251020"/>
                    </a:lnTo>
                    <a:lnTo>
                      <a:pt x="24779" y="248829"/>
                    </a:lnTo>
                    <a:cubicBezTo>
                      <a:pt x="24785" y="248097"/>
                      <a:pt x="24844" y="247417"/>
                      <a:pt x="24874" y="246709"/>
                    </a:cubicBezTo>
                    <a:cubicBezTo>
                      <a:pt x="24951" y="245309"/>
                      <a:pt x="25022" y="243915"/>
                      <a:pt x="25122" y="242469"/>
                    </a:cubicBezTo>
                    <a:cubicBezTo>
                      <a:pt x="25217" y="241033"/>
                      <a:pt x="25306" y="239604"/>
                      <a:pt x="25430" y="238175"/>
                    </a:cubicBezTo>
                    <a:cubicBezTo>
                      <a:pt x="25643" y="235317"/>
                      <a:pt x="25915" y="232464"/>
                      <a:pt x="26222" y="229618"/>
                    </a:cubicBezTo>
                    <a:cubicBezTo>
                      <a:pt x="26837" y="223931"/>
                      <a:pt x="27618" y="218267"/>
                      <a:pt x="28641" y="212668"/>
                    </a:cubicBezTo>
                    <a:cubicBezTo>
                      <a:pt x="30687" y="201495"/>
                      <a:pt x="33556" y="190481"/>
                      <a:pt x="37944" y="180323"/>
                    </a:cubicBezTo>
                    <a:cubicBezTo>
                      <a:pt x="38517" y="179083"/>
                      <a:pt x="39079" y="177795"/>
                      <a:pt x="39658" y="176585"/>
                    </a:cubicBezTo>
                    <a:cubicBezTo>
                      <a:pt x="40238" y="175410"/>
                      <a:pt x="40859" y="174246"/>
                      <a:pt x="41533" y="173112"/>
                    </a:cubicBezTo>
                    <a:cubicBezTo>
                      <a:pt x="42864" y="170839"/>
                      <a:pt x="44384" y="168677"/>
                      <a:pt x="46046" y="166628"/>
                    </a:cubicBezTo>
                    <a:cubicBezTo>
                      <a:pt x="47695" y="164573"/>
                      <a:pt x="49523" y="162653"/>
                      <a:pt x="51468" y="160864"/>
                    </a:cubicBezTo>
                    <a:cubicBezTo>
                      <a:pt x="52438" y="159966"/>
                      <a:pt x="53462" y="159110"/>
                      <a:pt x="54479" y="158289"/>
                    </a:cubicBezTo>
                    <a:lnTo>
                      <a:pt x="55188" y="157740"/>
                    </a:lnTo>
                    <a:lnTo>
                      <a:pt x="55543" y="157462"/>
                    </a:lnTo>
                    <a:lnTo>
                      <a:pt x="55987" y="157161"/>
                    </a:lnTo>
                    <a:lnTo>
                      <a:pt x="57802" y="155945"/>
                    </a:lnTo>
                    <a:lnTo>
                      <a:pt x="65070" y="151067"/>
                    </a:lnTo>
                    <a:cubicBezTo>
                      <a:pt x="66324" y="150122"/>
                      <a:pt x="67601" y="149177"/>
                      <a:pt x="68820" y="148226"/>
                    </a:cubicBezTo>
                    <a:cubicBezTo>
                      <a:pt x="70003" y="147263"/>
                      <a:pt x="71215" y="146324"/>
                      <a:pt x="72374" y="145332"/>
                    </a:cubicBezTo>
                    <a:cubicBezTo>
                      <a:pt x="77052" y="141393"/>
                      <a:pt x="81458" y="137135"/>
                      <a:pt x="85556" y="132600"/>
                    </a:cubicBezTo>
                    <a:cubicBezTo>
                      <a:pt x="93747" y="123529"/>
                      <a:pt x="100731" y="113365"/>
                      <a:pt x="106190" y="102439"/>
                    </a:cubicBezTo>
                    <a:lnTo>
                      <a:pt x="107195" y="100378"/>
                    </a:lnTo>
                    <a:cubicBezTo>
                      <a:pt x="107526" y="99693"/>
                      <a:pt x="107863" y="99002"/>
                      <a:pt x="108165" y="98353"/>
                    </a:cubicBezTo>
                    <a:lnTo>
                      <a:pt x="110022" y="94396"/>
                    </a:lnTo>
                    <a:lnTo>
                      <a:pt x="113730" y="86482"/>
                    </a:lnTo>
                    <a:lnTo>
                      <a:pt x="117438" y="78569"/>
                    </a:lnTo>
                    <a:lnTo>
                      <a:pt x="119295" y="74612"/>
                    </a:lnTo>
                    <a:lnTo>
                      <a:pt x="121246" y="70685"/>
                    </a:lnTo>
                    <a:cubicBezTo>
                      <a:pt x="122559" y="68003"/>
                      <a:pt x="123825" y="65299"/>
                      <a:pt x="125049" y="62635"/>
                    </a:cubicBezTo>
                    <a:cubicBezTo>
                      <a:pt x="126273" y="59972"/>
                      <a:pt x="127468" y="57338"/>
                      <a:pt x="128703" y="54887"/>
                    </a:cubicBezTo>
                    <a:cubicBezTo>
                      <a:pt x="129934" y="52419"/>
                      <a:pt x="131217" y="50204"/>
                      <a:pt x="132642" y="48343"/>
                    </a:cubicBezTo>
                    <a:cubicBezTo>
                      <a:pt x="133358" y="47422"/>
                      <a:pt x="134127" y="46596"/>
                      <a:pt x="134943" y="45822"/>
                    </a:cubicBezTo>
                    <a:cubicBezTo>
                      <a:pt x="135788" y="45078"/>
                      <a:pt x="136669" y="44363"/>
                      <a:pt x="137663" y="43725"/>
                    </a:cubicBezTo>
                    <a:cubicBezTo>
                      <a:pt x="141614" y="41151"/>
                      <a:pt x="146865" y="39379"/>
                      <a:pt x="152229" y="37867"/>
                    </a:cubicBezTo>
                    <a:cubicBezTo>
                      <a:pt x="154926" y="37117"/>
                      <a:pt x="157699" y="36449"/>
                      <a:pt x="160485" y="35800"/>
                    </a:cubicBezTo>
                    <a:lnTo>
                      <a:pt x="164695" y="34885"/>
                    </a:lnTo>
                    <a:cubicBezTo>
                      <a:pt x="166097" y="34572"/>
                      <a:pt x="167504" y="34271"/>
                      <a:pt x="168918" y="34005"/>
                    </a:cubicBezTo>
                    <a:cubicBezTo>
                      <a:pt x="191515" y="29510"/>
                      <a:pt x="214638" y="27030"/>
                      <a:pt x="237814" y="25518"/>
                    </a:cubicBezTo>
                    <a:cubicBezTo>
                      <a:pt x="249411" y="24768"/>
                      <a:pt x="261038" y="24284"/>
                      <a:pt x="272670" y="24001"/>
                    </a:cubicBezTo>
                    <a:cubicBezTo>
                      <a:pt x="278490" y="23847"/>
                      <a:pt x="284309" y="23776"/>
                      <a:pt x="290134" y="23717"/>
                    </a:cubicBezTo>
                    <a:close/>
                    <a:moveTo>
                      <a:pt x="307533" y="12018"/>
                    </a:moveTo>
                    <a:lnTo>
                      <a:pt x="290027" y="12095"/>
                    </a:lnTo>
                    <a:cubicBezTo>
                      <a:pt x="284149" y="12153"/>
                      <a:pt x="278259" y="12224"/>
                      <a:pt x="272375" y="12384"/>
                    </a:cubicBezTo>
                    <a:cubicBezTo>
                      <a:pt x="260606" y="12673"/>
                      <a:pt x="248832" y="13163"/>
                      <a:pt x="237057" y="13919"/>
                    </a:cubicBezTo>
                    <a:cubicBezTo>
                      <a:pt x="213520" y="15455"/>
                      <a:pt x="189965" y="17965"/>
                      <a:pt x="166617" y="22607"/>
                    </a:cubicBezTo>
                    <a:cubicBezTo>
                      <a:pt x="165156" y="22878"/>
                      <a:pt x="163702" y="23191"/>
                      <a:pt x="162247" y="23516"/>
                    </a:cubicBezTo>
                    <a:lnTo>
                      <a:pt x="157882" y="24467"/>
                    </a:lnTo>
                    <a:cubicBezTo>
                      <a:pt x="154967" y="25147"/>
                      <a:pt x="152045" y="25849"/>
                      <a:pt x="149106" y="26670"/>
                    </a:cubicBezTo>
                    <a:cubicBezTo>
                      <a:pt x="146167" y="27497"/>
                      <a:pt x="143210" y="28412"/>
                      <a:pt x="140224" y="29558"/>
                    </a:cubicBezTo>
                    <a:cubicBezTo>
                      <a:pt x="137249" y="30716"/>
                      <a:pt x="134215" y="32086"/>
                      <a:pt x="131282" y="34011"/>
                    </a:cubicBezTo>
                    <a:cubicBezTo>
                      <a:pt x="129815" y="34962"/>
                      <a:pt x="128402" y="36078"/>
                      <a:pt x="127065" y="37277"/>
                    </a:cubicBezTo>
                    <a:cubicBezTo>
                      <a:pt x="125753" y="38505"/>
                      <a:pt x="124534" y="39834"/>
                      <a:pt x="123452" y="41222"/>
                    </a:cubicBezTo>
                    <a:cubicBezTo>
                      <a:pt x="121311" y="44009"/>
                      <a:pt x="119697" y="46903"/>
                      <a:pt x="118313" y="49661"/>
                    </a:cubicBezTo>
                    <a:cubicBezTo>
                      <a:pt x="116923" y="52436"/>
                      <a:pt x="115705" y="55130"/>
                      <a:pt x="114481" y="57775"/>
                    </a:cubicBezTo>
                    <a:cubicBezTo>
                      <a:pt x="113262" y="60421"/>
                      <a:pt x="112050" y="63019"/>
                      <a:pt x="110790" y="65589"/>
                    </a:cubicBezTo>
                    <a:lnTo>
                      <a:pt x="108839" y="69516"/>
                    </a:lnTo>
                    <a:lnTo>
                      <a:pt x="106970" y="73502"/>
                    </a:lnTo>
                    <a:lnTo>
                      <a:pt x="103233" y="81469"/>
                    </a:lnTo>
                    <a:lnTo>
                      <a:pt x="99495" y="89435"/>
                    </a:lnTo>
                    <a:lnTo>
                      <a:pt x="97626" y="93422"/>
                    </a:lnTo>
                    <a:cubicBezTo>
                      <a:pt x="97319" y="94101"/>
                      <a:pt x="97011" y="94721"/>
                      <a:pt x="96704" y="95347"/>
                    </a:cubicBezTo>
                    <a:lnTo>
                      <a:pt x="95787" y="97231"/>
                    </a:lnTo>
                    <a:cubicBezTo>
                      <a:pt x="90796" y="107229"/>
                      <a:pt x="84403" y="116519"/>
                      <a:pt x="76916" y="124810"/>
                    </a:cubicBezTo>
                    <a:cubicBezTo>
                      <a:pt x="73172" y="128956"/>
                      <a:pt x="69145" y="132842"/>
                      <a:pt x="64875" y="136445"/>
                    </a:cubicBezTo>
                    <a:cubicBezTo>
                      <a:pt x="63817" y="137354"/>
                      <a:pt x="62711" y="138204"/>
                      <a:pt x="61629" y="139090"/>
                    </a:cubicBezTo>
                    <a:cubicBezTo>
                      <a:pt x="60541" y="139941"/>
                      <a:pt x="59464" y="140732"/>
                      <a:pt x="58382" y="141559"/>
                    </a:cubicBezTo>
                    <a:lnTo>
                      <a:pt x="51078" y="146461"/>
                    </a:lnTo>
                    <a:lnTo>
                      <a:pt x="49251" y="147689"/>
                    </a:lnTo>
                    <a:lnTo>
                      <a:pt x="48790" y="148002"/>
                    </a:lnTo>
                    <a:lnTo>
                      <a:pt x="48275" y="148397"/>
                    </a:lnTo>
                    <a:lnTo>
                      <a:pt x="47252" y="149189"/>
                    </a:lnTo>
                    <a:cubicBezTo>
                      <a:pt x="45992" y="150205"/>
                      <a:pt x="44768" y="151226"/>
                      <a:pt x="43591" y="152319"/>
                    </a:cubicBezTo>
                    <a:cubicBezTo>
                      <a:pt x="41232" y="154492"/>
                      <a:pt x="39020" y="156825"/>
                      <a:pt x="37003" y="159323"/>
                    </a:cubicBezTo>
                    <a:cubicBezTo>
                      <a:pt x="34987" y="161815"/>
                      <a:pt x="33136" y="164449"/>
                      <a:pt x="31509" y="167225"/>
                    </a:cubicBezTo>
                    <a:cubicBezTo>
                      <a:pt x="30687" y="168607"/>
                      <a:pt x="29930" y="170024"/>
                      <a:pt x="29215" y="171465"/>
                    </a:cubicBezTo>
                    <a:cubicBezTo>
                      <a:pt x="28529" y="172888"/>
                      <a:pt x="27920" y="174282"/>
                      <a:pt x="27269" y="175694"/>
                    </a:cubicBezTo>
                    <a:cubicBezTo>
                      <a:pt x="22378" y="187026"/>
                      <a:pt x="19350" y="198808"/>
                      <a:pt x="17186" y="210608"/>
                    </a:cubicBezTo>
                    <a:cubicBezTo>
                      <a:pt x="16109" y="216513"/>
                      <a:pt x="15287" y="222443"/>
                      <a:pt x="14648" y="228372"/>
                    </a:cubicBezTo>
                    <a:cubicBezTo>
                      <a:pt x="14329" y="231337"/>
                      <a:pt x="14045" y="234301"/>
                      <a:pt x="13820" y="237272"/>
                    </a:cubicBezTo>
                    <a:cubicBezTo>
                      <a:pt x="13690" y="238754"/>
                      <a:pt x="13601" y="240242"/>
                      <a:pt x="13501" y="241725"/>
                    </a:cubicBezTo>
                    <a:cubicBezTo>
                      <a:pt x="13395" y="243195"/>
                      <a:pt x="13318" y="244719"/>
                      <a:pt x="13241" y="246237"/>
                    </a:cubicBezTo>
                    <a:cubicBezTo>
                      <a:pt x="13211" y="246987"/>
                      <a:pt x="13140" y="247772"/>
                      <a:pt x="13140" y="248498"/>
                    </a:cubicBezTo>
                    <a:lnTo>
                      <a:pt x="13117" y="250695"/>
                    </a:lnTo>
                    <a:lnTo>
                      <a:pt x="13063" y="255083"/>
                    </a:lnTo>
                    <a:lnTo>
                      <a:pt x="12957" y="263865"/>
                    </a:lnTo>
                    <a:lnTo>
                      <a:pt x="12750" y="281428"/>
                    </a:lnTo>
                    <a:lnTo>
                      <a:pt x="12336" y="316549"/>
                    </a:lnTo>
                    <a:lnTo>
                      <a:pt x="12129" y="334113"/>
                    </a:lnTo>
                    <a:lnTo>
                      <a:pt x="12023" y="342894"/>
                    </a:lnTo>
                    <a:cubicBezTo>
                      <a:pt x="12023" y="342894"/>
                      <a:pt x="12023" y="351670"/>
                      <a:pt x="12023" y="351670"/>
                    </a:cubicBezTo>
                    <a:lnTo>
                      <a:pt x="12023" y="395656"/>
                    </a:lnTo>
                    <a:cubicBezTo>
                      <a:pt x="12106" y="399110"/>
                      <a:pt x="12235" y="402394"/>
                      <a:pt x="13749" y="405394"/>
                    </a:cubicBezTo>
                    <a:cubicBezTo>
                      <a:pt x="14471" y="406888"/>
                      <a:pt x="15453" y="408252"/>
                      <a:pt x="16618" y="409439"/>
                    </a:cubicBezTo>
                    <a:cubicBezTo>
                      <a:pt x="17795" y="410615"/>
                      <a:pt x="19155" y="411607"/>
                      <a:pt x="20645" y="412333"/>
                    </a:cubicBezTo>
                    <a:cubicBezTo>
                      <a:pt x="23643" y="413857"/>
                      <a:pt x="26926" y="413981"/>
                      <a:pt x="30386" y="414069"/>
                    </a:cubicBezTo>
                    <a:lnTo>
                      <a:pt x="106532" y="414069"/>
                    </a:lnTo>
                    <a:cubicBezTo>
                      <a:pt x="108466" y="414063"/>
                      <a:pt x="110418" y="414081"/>
                      <a:pt x="112346" y="414057"/>
                    </a:cubicBezTo>
                    <a:cubicBezTo>
                      <a:pt x="114274" y="414034"/>
                      <a:pt x="116137" y="413839"/>
                      <a:pt x="117858" y="413550"/>
                    </a:cubicBezTo>
                    <a:cubicBezTo>
                      <a:pt x="118739" y="413414"/>
                      <a:pt x="119555" y="413266"/>
                      <a:pt x="120400" y="412971"/>
                    </a:cubicBezTo>
                    <a:cubicBezTo>
                      <a:pt x="121234" y="412676"/>
                      <a:pt x="122045" y="412262"/>
                      <a:pt x="122802" y="411748"/>
                    </a:cubicBezTo>
                    <a:cubicBezTo>
                      <a:pt x="124315" y="410727"/>
                      <a:pt x="125575" y="409268"/>
                      <a:pt x="126356" y="407650"/>
                    </a:cubicBezTo>
                    <a:cubicBezTo>
                      <a:pt x="127184" y="406020"/>
                      <a:pt x="127343" y="404331"/>
                      <a:pt x="127609" y="402547"/>
                    </a:cubicBezTo>
                    <a:cubicBezTo>
                      <a:pt x="127864" y="400770"/>
                      <a:pt x="127929" y="398833"/>
                      <a:pt x="127917" y="396896"/>
                    </a:cubicBezTo>
                    <a:lnTo>
                      <a:pt x="127917" y="369127"/>
                    </a:lnTo>
                    <a:cubicBezTo>
                      <a:pt x="127852" y="368147"/>
                      <a:pt x="128219" y="367131"/>
                      <a:pt x="128969" y="366476"/>
                    </a:cubicBezTo>
                    <a:cubicBezTo>
                      <a:pt x="129336" y="366151"/>
                      <a:pt x="129780" y="365909"/>
                      <a:pt x="130259" y="365785"/>
                    </a:cubicBezTo>
                    <a:cubicBezTo>
                      <a:pt x="130732" y="365643"/>
                      <a:pt x="131235" y="365672"/>
                      <a:pt x="131726" y="365726"/>
                    </a:cubicBezTo>
                    <a:lnTo>
                      <a:pt x="134677" y="365974"/>
                    </a:lnTo>
                    <a:lnTo>
                      <a:pt x="140916" y="366476"/>
                    </a:lnTo>
                    <a:lnTo>
                      <a:pt x="149213" y="367108"/>
                    </a:lnTo>
                    <a:lnTo>
                      <a:pt x="158001" y="367734"/>
                    </a:lnTo>
                    <a:lnTo>
                      <a:pt x="166789" y="368312"/>
                    </a:lnTo>
                    <a:cubicBezTo>
                      <a:pt x="190225" y="369806"/>
                      <a:pt x="213674" y="370905"/>
                      <a:pt x="237140" y="371649"/>
                    </a:cubicBezTo>
                    <a:cubicBezTo>
                      <a:pt x="260600" y="372411"/>
                      <a:pt x="284072" y="372777"/>
                      <a:pt x="307556" y="372807"/>
                    </a:cubicBezTo>
                    <a:cubicBezTo>
                      <a:pt x="331040" y="372777"/>
                      <a:pt x="354506" y="372411"/>
                      <a:pt x="377973" y="371649"/>
                    </a:cubicBezTo>
                    <a:cubicBezTo>
                      <a:pt x="401433" y="370905"/>
                      <a:pt x="424887" y="369806"/>
                      <a:pt x="448324" y="368312"/>
                    </a:cubicBezTo>
                    <a:cubicBezTo>
                      <a:pt x="453812" y="367952"/>
                      <a:pt x="459306" y="367580"/>
                      <a:pt x="464794" y="367184"/>
                    </a:cubicBezTo>
                    <a:lnTo>
                      <a:pt x="472955" y="366570"/>
                    </a:lnTo>
                    <a:lnTo>
                      <a:pt x="478952" y="366092"/>
                    </a:lnTo>
                    <a:lnTo>
                      <a:pt x="482086" y="365832"/>
                    </a:lnTo>
                    <a:lnTo>
                      <a:pt x="483653" y="365696"/>
                    </a:lnTo>
                    <a:cubicBezTo>
                      <a:pt x="484174" y="365643"/>
                      <a:pt x="484712" y="365690"/>
                      <a:pt x="485197" y="365891"/>
                    </a:cubicBezTo>
                    <a:cubicBezTo>
                      <a:pt x="486178" y="366263"/>
                      <a:pt x="486935" y="367167"/>
                      <a:pt x="487130" y="368200"/>
                    </a:cubicBezTo>
                    <a:cubicBezTo>
                      <a:pt x="487225" y="368714"/>
                      <a:pt x="487178" y="369246"/>
                      <a:pt x="487190" y="369765"/>
                    </a:cubicBezTo>
                    <a:lnTo>
                      <a:pt x="487190" y="396890"/>
                    </a:lnTo>
                    <a:cubicBezTo>
                      <a:pt x="487178" y="398827"/>
                      <a:pt x="487243" y="400764"/>
                      <a:pt x="487497" y="402542"/>
                    </a:cubicBezTo>
                    <a:cubicBezTo>
                      <a:pt x="487757" y="404325"/>
                      <a:pt x="487917" y="406014"/>
                      <a:pt x="488751" y="407644"/>
                    </a:cubicBezTo>
                    <a:cubicBezTo>
                      <a:pt x="489532" y="409262"/>
                      <a:pt x="490791" y="410721"/>
                      <a:pt x="492305" y="411742"/>
                    </a:cubicBezTo>
                    <a:cubicBezTo>
                      <a:pt x="493056" y="412256"/>
                      <a:pt x="493872" y="412664"/>
                      <a:pt x="494706" y="412965"/>
                    </a:cubicBezTo>
                    <a:cubicBezTo>
                      <a:pt x="495552" y="413260"/>
                      <a:pt x="496368" y="413414"/>
                      <a:pt x="497249" y="413544"/>
                    </a:cubicBezTo>
                    <a:cubicBezTo>
                      <a:pt x="498964" y="413833"/>
                      <a:pt x="500827" y="414028"/>
                      <a:pt x="502761" y="414052"/>
                    </a:cubicBezTo>
                    <a:cubicBezTo>
                      <a:pt x="504689" y="414075"/>
                      <a:pt x="506635" y="414063"/>
                      <a:pt x="508574" y="414063"/>
                    </a:cubicBezTo>
                    <a:lnTo>
                      <a:pt x="579375" y="414063"/>
                    </a:lnTo>
                    <a:cubicBezTo>
                      <a:pt x="583213" y="414028"/>
                      <a:pt x="587228" y="414223"/>
                      <a:pt x="590783" y="413555"/>
                    </a:cubicBezTo>
                    <a:cubicBezTo>
                      <a:pt x="594396" y="412894"/>
                      <a:pt x="597755" y="410691"/>
                      <a:pt x="599949" y="407691"/>
                    </a:cubicBezTo>
                    <a:cubicBezTo>
                      <a:pt x="601061" y="406197"/>
                      <a:pt x="601853" y="404478"/>
                      <a:pt x="602332" y="402707"/>
                    </a:cubicBezTo>
                    <a:cubicBezTo>
                      <a:pt x="602800" y="400929"/>
                      <a:pt x="602935" y="399099"/>
                      <a:pt x="603030" y="397185"/>
                    </a:cubicBezTo>
                    <a:lnTo>
                      <a:pt x="603006" y="397185"/>
                    </a:lnTo>
                    <a:cubicBezTo>
                      <a:pt x="603077" y="395272"/>
                      <a:pt x="603030" y="393317"/>
                      <a:pt x="603042" y="391386"/>
                    </a:cubicBezTo>
                    <a:lnTo>
                      <a:pt x="603042" y="386767"/>
                    </a:lnTo>
                    <a:cubicBezTo>
                      <a:pt x="603042" y="386767"/>
                      <a:pt x="603042" y="351670"/>
                      <a:pt x="603042" y="351670"/>
                    </a:cubicBezTo>
                    <a:lnTo>
                      <a:pt x="603042" y="342894"/>
                    </a:lnTo>
                    <a:lnTo>
                      <a:pt x="602935" y="334113"/>
                    </a:lnTo>
                    <a:lnTo>
                      <a:pt x="602729" y="316549"/>
                    </a:lnTo>
                    <a:lnTo>
                      <a:pt x="602315" y="281428"/>
                    </a:lnTo>
                    <a:lnTo>
                      <a:pt x="602108" y="263865"/>
                    </a:lnTo>
                    <a:lnTo>
                      <a:pt x="602001" y="255083"/>
                    </a:lnTo>
                    <a:lnTo>
                      <a:pt x="601948" y="250695"/>
                    </a:lnTo>
                    <a:lnTo>
                      <a:pt x="601924" y="248498"/>
                    </a:lnTo>
                    <a:cubicBezTo>
                      <a:pt x="601918" y="247772"/>
                      <a:pt x="601853" y="246987"/>
                      <a:pt x="601824" y="246237"/>
                    </a:cubicBezTo>
                    <a:cubicBezTo>
                      <a:pt x="601747" y="244719"/>
                      <a:pt x="601670" y="243195"/>
                      <a:pt x="601563" y="241725"/>
                    </a:cubicBezTo>
                    <a:cubicBezTo>
                      <a:pt x="601463" y="240242"/>
                      <a:pt x="601374" y="238754"/>
                      <a:pt x="601244" y="237272"/>
                    </a:cubicBezTo>
                    <a:cubicBezTo>
                      <a:pt x="601014" y="234307"/>
                      <a:pt x="600736" y="231337"/>
                      <a:pt x="600416" y="228372"/>
                    </a:cubicBezTo>
                    <a:cubicBezTo>
                      <a:pt x="599772" y="222443"/>
                      <a:pt x="598956" y="216513"/>
                      <a:pt x="597879" y="210608"/>
                    </a:cubicBezTo>
                    <a:cubicBezTo>
                      <a:pt x="595715" y="198808"/>
                      <a:pt x="592687" y="187032"/>
                      <a:pt x="587796" y="175694"/>
                    </a:cubicBezTo>
                    <a:cubicBezTo>
                      <a:pt x="587146" y="174282"/>
                      <a:pt x="586537" y="172888"/>
                      <a:pt x="585851" y="171465"/>
                    </a:cubicBezTo>
                    <a:cubicBezTo>
                      <a:pt x="585135" y="170024"/>
                      <a:pt x="584378" y="168607"/>
                      <a:pt x="583556" y="167225"/>
                    </a:cubicBezTo>
                    <a:cubicBezTo>
                      <a:pt x="581935" y="164455"/>
                      <a:pt x="580079" y="161815"/>
                      <a:pt x="578062" y="159323"/>
                    </a:cubicBezTo>
                    <a:cubicBezTo>
                      <a:pt x="576045" y="156825"/>
                      <a:pt x="573833" y="154486"/>
                      <a:pt x="571474" y="152319"/>
                    </a:cubicBezTo>
                    <a:cubicBezTo>
                      <a:pt x="570297" y="151226"/>
                      <a:pt x="569073" y="150205"/>
                      <a:pt x="567813" y="149189"/>
                    </a:cubicBezTo>
                    <a:lnTo>
                      <a:pt x="566790" y="148397"/>
                    </a:lnTo>
                    <a:lnTo>
                      <a:pt x="566276" y="148002"/>
                    </a:lnTo>
                    <a:lnTo>
                      <a:pt x="565814" y="147689"/>
                    </a:lnTo>
                    <a:lnTo>
                      <a:pt x="563987" y="146461"/>
                    </a:lnTo>
                    <a:lnTo>
                      <a:pt x="556684" y="141559"/>
                    </a:lnTo>
                    <a:cubicBezTo>
                      <a:pt x="555601" y="140732"/>
                      <a:pt x="554519" y="139935"/>
                      <a:pt x="553437" y="139090"/>
                    </a:cubicBezTo>
                    <a:cubicBezTo>
                      <a:pt x="552360" y="138204"/>
                      <a:pt x="551249" y="137354"/>
                      <a:pt x="550190" y="136445"/>
                    </a:cubicBezTo>
                    <a:cubicBezTo>
                      <a:pt x="545920" y="132842"/>
                      <a:pt x="541893" y="128956"/>
                      <a:pt x="538149" y="124810"/>
                    </a:cubicBezTo>
                    <a:cubicBezTo>
                      <a:pt x="530662" y="116525"/>
                      <a:pt x="524270" y="107229"/>
                      <a:pt x="519278" y="97231"/>
                    </a:cubicBezTo>
                    <a:lnTo>
                      <a:pt x="518362" y="95347"/>
                    </a:lnTo>
                    <a:cubicBezTo>
                      <a:pt x="518060" y="94721"/>
                      <a:pt x="517752" y="94101"/>
                      <a:pt x="517439" y="93422"/>
                    </a:cubicBezTo>
                    <a:lnTo>
                      <a:pt x="515570" y="89435"/>
                    </a:lnTo>
                    <a:lnTo>
                      <a:pt x="511833" y="81469"/>
                    </a:lnTo>
                    <a:lnTo>
                      <a:pt x="508095" y="73502"/>
                    </a:lnTo>
                    <a:lnTo>
                      <a:pt x="506226" y="69516"/>
                    </a:lnTo>
                    <a:lnTo>
                      <a:pt x="504275" y="65589"/>
                    </a:lnTo>
                    <a:cubicBezTo>
                      <a:pt x="503015" y="63019"/>
                      <a:pt x="501803" y="60421"/>
                      <a:pt x="500585" y="57775"/>
                    </a:cubicBezTo>
                    <a:cubicBezTo>
                      <a:pt x="499366" y="55130"/>
                      <a:pt x="498142" y="52431"/>
                      <a:pt x="496752" y="49661"/>
                    </a:cubicBezTo>
                    <a:cubicBezTo>
                      <a:pt x="495369" y="46897"/>
                      <a:pt x="493754" y="44009"/>
                      <a:pt x="491613" y="41222"/>
                    </a:cubicBezTo>
                    <a:cubicBezTo>
                      <a:pt x="490531" y="39834"/>
                      <a:pt x="489313" y="38511"/>
                      <a:pt x="488000" y="37277"/>
                    </a:cubicBezTo>
                    <a:cubicBezTo>
                      <a:pt x="486663" y="36072"/>
                      <a:pt x="485250" y="34962"/>
                      <a:pt x="483783" y="34011"/>
                    </a:cubicBezTo>
                    <a:cubicBezTo>
                      <a:pt x="480850" y="32086"/>
                      <a:pt x="477816" y="30716"/>
                      <a:pt x="474842" y="29558"/>
                    </a:cubicBezTo>
                    <a:cubicBezTo>
                      <a:pt x="471855" y="28406"/>
                      <a:pt x="468898" y="27497"/>
                      <a:pt x="465959" y="26670"/>
                    </a:cubicBezTo>
                    <a:cubicBezTo>
                      <a:pt x="463020" y="25849"/>
                      <a:pt x="460098" y="25147"/>
                      <a:pt x="457183" y="24467"/>
                    </a:cubicBezTo>
                    <a:lnTo>
                      <a:pt x="452818" y="23516"/>
                    </a:lnTo>
                    <a:cubicBezTo>
                      <a:pt x="451364" y="23197"/>
                      <a:pt x="449909" y="22878"/>
                      <a:pt x="448448" y="22607"/>
                    </a:cubicBezTo>
                    <a:cubicBezTo>
                      <a:pt x="425094" y="17965"/>
                      <a:pt x="401545" y="15455"/>
                      <a:pt x="378008" y="13919"/>
                    </a:cubicBezTo>
                    <a:cubicBezTo>
                      <a:pt x="366240" y="13163"/>
                      <a:pt x="354465" y="12673"/>
                      <a:pt x="342691" y="12384"/>
                    </a:cubicBezTo>
                    <a:cubicBezTo>
                      <a:pt x="336806" y="12224"/>
                      <a:pt x="330916" y="12153"/>
                      <a:pt x="325038" y="12095"/>
                    </a:cubicBezTo>
                    <a:close/>
                    <a:moveTo>
                      <a:pt x="307521" y="0"/>
                    </a:moveTo>
                    <a:lnTo>
                      <a:pt x="307544" y="0"/>
                    </a:lnTo>
                    <a:cubicBezTo>
                      <a:pt x="307544" y="0"/>
                      <a:pt x="307568" y="0"/>
                      <a:pt x="307568" y="0"/>
                    </a:cubicBezTo>
                    <a:lnTo>
                      <a:pt x="325156" y="82"/>
                    </a:lnTo>
                    <a:cubicBezTo>
                      <a:pt x="331093" y="141"/>
                      <a:pt x="337054" y="212"/>
                      <a:pt x="343010" y="372"/>
                    </a:cubicBezTo>
                    <a:cubicBezTo>
                      <a:pt x="354926" y="667"/>
                      <a:pt x="366860" y="1163"/>
                      <a:pt x="378812" y="1931"/>
                    </a:cubicBezTo>
                    <a:cubicBezTo>
                      <a:pt x="390764" y="2705"/>
                      <a:pt x="402740" y="3744"/>
                      <a:pt x="414745" y="5173"/>
                    </a:cubicBezTo>
                    <a:cubicBezTo>
                      <a:pt x="426750" y="6608"/>
                      <a:pt x="438779" y="8421"/>
                      <a:pt x="450843" y="10831"/>
                    </a:cubicBezTo>
                    <a:cubicBezTo>
                      <a:pt x="452351" y="11114"/>
                      <a:pt x="453859" y="11445"/>
                      <a:pt x="455367" y="11776"/>
                    </a:cubicBezTo>
                    <a:lnTo>
                      <a:pt x="459897" y="12762"/>
                    </a:lnTo>
                    <a:cubicBezTo>
                      <a:pt x="462955" y="13470"/>
                      <a:pt x="466024" y="14209"/>
                      <a:pt x="469217" y="15101"/>
                    </a:cubicBezTo>
                    <a:cubicBezTo>
                      <a:pt x="472417" y="15998"/>
                      <a:pt x="475705" y="17008"/>
                      <a:pt x="479212" y="18355"/>
                    </a:cubicBezTo>
                    <a:cubicBezTo>
                      <a:pt x="482713" y="19719"/>
                      <a:pt x="486480" y="21390"/>
                      <a:pt x="490419" y="23965"/>
                    </a:cubicBezTo>
                    <a:cubicBezTo>
                      <a:pt x="492382" y="25235"/>
                      <a:pt x="494339" y="26765"/>
                      <a:pt x="496191" y="28436"/>
                    </a:cubicBezTo>
                    <a:cubicBezTo>
                      <a:pt x="498024" y="30143"/>
                      <a:pt x="499709" y="31985"/>
                      <a:pt x="501164" y="33857"/>
                    </a:cubicBezTo>
                    <a:cubicBezTo>
                      <a:pt x="502583" y="35712"/>
                      <a:pt x="503837" y="37578"/>
                      <a:pt x="504854" y="39314"/>
                    </a:cubicBezTo>
                    <a:cubicBezTo>
                      <a:pt x="505138" y="39769"/>
                      <a:pt x="505357" y="40177"/>
                      <a:pt x="505599" y="40602"/>
                    </a:cubicBezTo>
                    <a:cubicBezTo>
                      <a:pt x="505830" y="41015"/>
                      <a:pt x="506084" y="41458"/>
                      <a:pt x="506297" y="41859"/>
                    </a:cubicBezTo>
                    <a:cubicBezTo>
                      <a:pt x="506717" y="42663"/>
                      <a:pt x="507167" y="43496"/>
                      <a:pt x="507539" y="44251"/>
                    </a:cubicBezTo>
                    <a:cubicBezTo>
                      <a:pt x="509094" y="47352"/>
                      <a:pt x="510337" y="50115"/>
                      <a:pt x="511555" y="52744"/>
                    </a:cubicBezTo>
                    <a:cubicBezTo>
                      <a:pt x="512761" y="55372"/>
                      <a:pt x="513926" y="57864"/>
                      <a:pt x="515127" y="60315"/>
                    </a:cubicBezTo>
                    <a:lnTo>
                      <a:pt x="517072" y="64236"/>
                    </a:lnTo>
                    <a:lnTo>
                      <a:pt x="518953" y="68252"/>
                    </a:lnTo>
                    <a:lnTo>
                      <a:pt x="522714" y="76278"/>
                    </a:lnTo>
                    <a:lnTo>
                      <a:pt x="526475" y="84303"/>
                    </a:lnTo>
                    <a:lnTo>
                      <a:pt x="528356" y="88319"/>
                    </a:lnTo>
                    <a:lnTo>
                      <a:pt x="528817" y="89294"/>
                    </a:lnTo>
                    <a:lnTo>
                      <a:pt x="529231" y="90144"/>
                    </a:lnTo>
                    <a:lnTo>
                      <a:pt x="530059" y="91845"/>
                    </a:lnTo>
                    <a:cubicBezTo>
                      <a:pt x="534572" y="100881"/>
                      <a:pt x="540343" y="109273"/>
                      <a:pt x="547103" y="116755"/>
                    </a:cubicBezTo>
                    <a:cubicBezTo>
                      <a:pt x="550480" y="120493"/>
                      <a:pt x="554117" y="124001"/>
                      <a:pt x="557967" y="127249"/>
                    </a:cubicBezTo>
                    <a:cubicBezTo>
                      <a:pt x="558919" y="128070"/>
                      <a:pt x="559924" y="128838"/>
                      <a:pt x="560894" y="129635"/>
                    </a:cubicBezTo>
                    <a:lnTo>
                      <a:pt x="563620" y="131714"/>
                    </a:lnTo>
                    <a:lnTo>
                      <a:pt x="570965" y="136645"/>
                    </a:lnTo>
                    <a:lnTo>
                      <a:pt x="572805" y="137880"/>
                    </a:lnTo>
                    <a:cubicBezTo>
                      <a:pt x="572964" y="137992"/>
                      <a:pt x="573094" y="138069"/>
                      <a:pt x="573284" y="138204"/>
                    </a:cubicBezTo>
                    <a:lnTo>
                      <a:pt x="573964" y="138718"/>
                    </a:lnTo>
                    <a:lnTo>
                      <a:pt x="575312" y="139758"/>
                    </a:lnTo>
                    <a:cubicBezTo>
                      <a:pt x="576826" y="140968"/>
                      <a:pt x="578251" y="142167"/>
                      <a:pt x="579647" y="143460"/>
                    </a:cubicBezTo>
                    <a:cubicBezTo>
                      <a:pt x="582438" y="146018"/>
                      <a:pt x="585052" y="148781"/>
                      <a:pt x="587441" y="151740"/>
                    </a:cubicBezTo>
                    <a:cubicBezTo>
                      <a:pt x="589830" y="154693"/>
                      <a:pt x="592024" y="157823"/>
                      <a:pt x="593953" y="161112"/>
                    </a:cubicBezTo>
                    <a:cubicBezTo>
                      <a:pt x="594922" y="162754"/>
                      <a:pt x="595821" y="164437"/>
                      <a:pt x="596673" y="166150"/>
                    </a:cubicBezTo>
                    <a:cubicBezTo>
                      <a:pt x="596898" y="166593"/>
                      <a:pt x="597063" y="166965"/>
                      <a:pt x="597246" y="167360"/>
                    </a:cubicBezTo>
                    <a:lnTo>
                      <a:pt x="597785" y="168536"/>
                    </a:lnTo>
                    <a:lnTo>
                      <a:pt x="598855" y="170886"/>
                    </a:lnTo>
                    <a:cubicBezTo>
                      <a:pt x="601575" y="177164"/>
                      <a:pt x="603705" y="183454"/>
                      <a:pt x="605467" y="189719"/>
                    </a:cubicBezTo>
                    <a:cubicBezTo>
                      <a:pt x="607223" y="195991"/>
                      <a:pt x="608613" y="202239"/>
                      <a:pt x="609742" y="208464"/>
                    </a:cubicBezTo>
                    <a:cubicBezTo>
                      <a:pt x="610878" y="214695"/>
                      <a:pt x="611730" y="220889"/>
                      <a:pt x="612398" y="227073"/>
                    </a:cubicBezTo>
                    <a:cubicBezTo>
                      <a:pt x="612729" y="230167"/>
                      <a:pt x="613019" y="233250"/>
                      <a:pt x="613255" y="236333"/>
                    </a:cubicBezTo>
                    <a:cubicBezTo>
                      <a:pt x="613391" y="237874"/>
                      <a:pt x="613486" y="239410"/>
                      <a:pt x="613586" y="240951"/>
                    </a:cubicBezTo>
                    <a:lnTo>
                      <a:pt x="613734" y="243289"/>
                    </a:lnTo>
                    <a:lnTo>
                      <a:pt x="613865" y="245746"/>
                    </a:lnTo>
                    <a:lnTo>
                      <a:pt x="613930" y="246975"/>
                    </a:lnTo>
                    <a:cubicBezTo>
                      <a:pt x="613947" y="247382"/>
                      <a:pt x="613971" y="247807"/>
                      <a:pt x="613971" y="248156"/>
                    </a:cubicBezTo>
                    <a:lnTo>
                      <a:pt x="613994" y="250359"/>
                    </a:lnTo>
                    <a:lnTo>
                      <a:pt x="614048" y="254764"/>
                    </a:lnTo>
                    <a:lnTo>
                      <a:pt x="614154" y="263570"/>
                    </a:lnTo>
                    <a:lnTo>
                      <a:pt x="614361" y="281180"/>
                    </a:lnTo>
                    <a:lnTo>
                      <a:pt x="614781" y="316402"/>
                    </a:lnTo>
                    <a:lnTo>
                      <a:pt x="614988" y="334012"/>
                    </a:lnTo>
                    <a:lnTo>
                      <a:pt x="615095" y="342818"/>
                    </a:lnTo>
                    <a:cubicBezTo>
                      <a:pt x="615095" y="342818"/>
                      <a:pt x="615095" y="351605"/>
                      <a:pt x="615095" y="351605"/>
                    </a:cubicBezTo>
                    <a:lnTo>
                      <a:pt x="615095" y="396246"/>
                    </a:lnTo>
                    <a:lnTo>
                      <a:pt x="615089" y="396240"/>
                    </a:lnTo>
                    <a:cubicBezTo>
                      <a:pt x="615083" y="396973"/>
                      <a:pt x="615095" y="397705"/>
                      <a:pt x="615083" y="398431"/>
                    </a:cubicBezTo>
                    <a:lnTo>
                      <a:pt x="614976" y="400593"/>
                    </a:lnTo>
                    <a:lnTo>
                      <a:pt x="614947" y="401130"/>
                    </a:lnTo>
                    <a:lnTo>
                      <a:pt x="614876" y="401650"/>
                    </a:lnTo>
                    <a:lnTo>
                      <a:pt x="614722" y="402683"/>
                    </a:lnTo>
                    <a:lnTo>
                      <a:pt x="614556" y="403711"/>
                    </a:lnTo>
                    <a:cubicBezTo>
                      <a:pt x="614491" y="404047"/>
                      <a:pt x="614403" y="404366"/>
                      <a:pt x="614326" y="404691"/>
                    </a:cubicBezTo>
                    <a:lnTo>
                      <a:pt x="614089" y="405666"/>
                    </a:lnTo>
                    <a:lnTo>
                      <a:pt x="613794" y="406610"/>
                    </a:lnTo>
                    <a:cubicBezTo>
                      <a:pt x="613693" y="406923"/>
                      <a:pt x="613604" y="407237"/>
                      <a:pt x="613492" y="407550"/>
                    </a:cubicBezTo>
                    <a:lnTo>
                      <a:pt x="613137" y="408477"/>
                    </a:lnTo>
                    <a:cubicBezTo>
                      <a:pt x="612676" y="409717"/>
                      <a:pt x="612061" y="410910"/>
                      <a:pt x="611410" y="412079"/>
                    </a:cubicBezTo>
                    <a:cubicBezTo>
                      <a:pt x="611085" y="412664"/>
                      <a:pt x="610712" y="413225"/>
                      <a:pt x="610363" y="413798"/>
                    </a:cubicBezTo>
                    <a:cubicBezTo>
                      <a:pt x="609967" y="414341"/>
                      <a:pt x="609583" y="414890"/>
                      <a:pt x="609169" y="415422"/>
                    </a:cubicBezTo>
                    <a:cubicBezTo>
                      <a:pt x="605851" y="419668"/>
                      <a:pt x="601227" y="422940"/>
                      <a:pt x="596218" y="424593"/>
                    </a:cubicBezTo>
                    <a:cubicBezTo>
                      <a:pt x="595585" y="424788"/>
                      <a:pt x="594975" y="425013"/>
                      <a:pt x="594319" y="425160"/>
                    </a:cubicBezTo>
                    <a:cubicBezTo>
                      <a:pt x="593669" y="425320"/>
                      <a:pt x="593048" y="425509"/>
                      <a:pt x="592344" y="425603"/>
                    </a:cubicBezTo>
                    <a:cubicBezTo>
                      <a:pt x="591658" y="425715"/>
                      <a:pt x="590972" y="425822"/>
                      <a:pt x="590280" y="425916"/>
                    </a:cubicBezTo>
                    <a:lnTo>
                      <a:pt x="588122" y="426028"/>
                    </a:lnTo>
                    <a:cubicBezTo>
                      <a:pt x="587406" y="426081"/>
                      <a:pt x="586673" y="426064"/>
                      <a:pt x="585939" y="426064"/>
                    </a:cubicBezTo>
                    <a:lnTo>
                      <a:pt x="500845" y="426064"/>
                    </a:lnTo>
                    <a:cubicBezTo>
                      <a:pt x="500111" y="426058"/>
                      <a:pt x="499372" y="426075"/>
                      <a:pt x="498662" y="426022"/>
                    </a:cubicBezTo>
                    <a:lnTo>
                      <a:pt x="497586" y="425969"/>
                    </a:lnTo>
                    <a:cubicBezTo>
                      <a:pt x="497225" y="425951"/>
                      <a:pt x="496865" y="425934"/>
                      <a:pt x="496533" y="425869"/>
                    </a:cubicBezTo>
                    <a:cubicBezTo>
                      <a:pt x="495853" y="425762"/>
                      <a:pt x="495167" y="425668"/>
                      <a:pt x="494493" y="425550"/>
                    </a:cubicBezTo>
                    <a:lnTo>
                      <a:pt x="492589" y="425060"/>
                    </a:lnTo>
                    <a:cubicBezTo>
                      <a:pt x="492264" y="424989"/>
                      <a:pt x="491980" y="424877"/>
                      <a:pt x="491690" y="424770"/>
                    </a:cubicBezTo>
                    <a:lnTo>
                      <a:pt x="490821" y="424451"/>
                    </a:lnTo>
                    <a:lnTo>
                      <a:pt x="489957" y="424133"/>
                    </a:lnTo>
                    <a:cubicBezTo>
                      <a:pt x="489691" y="424009"/>
                      <a:pt x="489419" y="423891"/>
                      <a:pt x="489153" y="423760"/>
                    </a:cubicBezTo>
                    <a:cubicBezTo>
                      <a:pt x="488621" y="423518"/>
                      <a:pt x="488083" y="423235"/>
                      <a:pt x="487545" y="422940"/>
                    </a:cubicBezTo>
                    <a:cubicBezTo>
                      <a:pt x="486474" y="422331"/>
                      <a:pt x="485404" y="421623"/>
                      <a:pt x="484387" y="420819"/>
                    </a:cubicBezTo>
                    <a:cubicBezTo>
                      <a:pt x="482346" y="419225"/>
                      <a:pt x="480531" y="417223"/>
                      <a:pt x="479147" y="415103"/>
                    </a:cubicBezTo>
                    <a:cubicBezTo>
                      <a:pt x="478455" y="414046"/>
                      <a:pt x="477852" y="412959"/>
                      <a:pt x="477367" y="411896"/>
                    </a:cubicBezTo>
                    <a:cubicBezTo>
                      <a:pt x="477107" y="411376"/>
                      <a:pt x="476905" y="410792"/>
                      <a:pt x="476692" y="410213"/>
                    </a:cubicBezTo>
                    <a:cubicBezTo>
                      <a:pt x="476486" y="409628"/>
                      <a:pt x="476243" y="409085"/>
                      <a:pt x="476101" y="408429"/>
                    </a:cubicBezTo>
                    <a:cubicBezTo>
                      <a:pt x="475947" y="407786"/>
                      <a:pt x="475764" y="407172"/>
                      <a:pt x="475628" y="406516"/>
                    </a:cubicBezTo>
                    <a:lnTo>
                      <a:pt x="475315" y="404478"/>
                    </a:lnTo>
                    <a:cubicBezTo>
                      <a:pt x="475202" y="403067"/>
                      <a:pt x="475137" y="401626"/>
                      <a:pt x="475161" y="400155"/>
                    </a:cubicBezTo>
                    <a:lnTo>
                      <a:pt x="475161" y="378435"/>
                    </a:lnTo>
                    <a:lnTo>
                      <a:pt x="465663" y="379149"/>
                    </a:lnTo>
                    <a:cubicBezTo>
                      <a:pt x="460134" y="379551"/>
                      <a:pt x="454610" y="379923"/>
                      <a:pt x="449087" y="380283"/>
                    </a:cubicBezTo>
                    <a:cubicBezTo>
                      <a:pt x="425508" y="381783"/>
                      <a:pt x="401935" y="382887"/>
                      <a:pt x="378345" y="383637"/>
                    </a:cubicBezTo>
                    <a:cubicBezTo>
                      <a:pt x="354755" y="384405"/>
                      <a:pt x="331170" y="384772"/>
                      <a:pt x="307544" y="384801"/>
                    </a:cubicBezTo>
                    <a:cubicBezTo>
                      <a:pt x="283919" y="384772"/>
                      <a:pt x="260334" y="384399"/>
                      <a:pt x="236744" y="383637"/>
                    </a:cubicBezTo>
                    <a:cubicBezTo>
                      <a:pt x="213153" y="382887"/>
                      <a:pt x="189581" y="381783"/>
                      <a:pt x="166002" y="380283"/>
                    </a:cubicBezTo>
                    <a:lnTo>
                      <a:pt x="157161" y="379698"/>
                    </a:lnTo>
                    <a:lnTo>
                      <a:pt x="148320" y="379072"/>
                    </a:lnTo>
                    <a:lnTo>
                      <a:pt x="139934" y="378435"/>
                    </a:lnTo>
                    <a:lnTo>
                      <a:pt x="139934" y="400155"/>
                    </a:lnTo>
                    <a:cubicBezTo>
                      <a:pt x="139958" y="401626"/>
                      <a:pt x="139893" y="403067"/>
                      <a:pt x="139780" y="404478"/>
                    </a:cubicBezTo>
                    <a:lnTo>
                      <a:pt x="139467" y="406516"/>
                    </a:lnTo>
                    <a:cubicBezTo>
                      <a:pt x="139336" y="407177"/>
                      <a:pt x="139147" y="407792"/>
                      <a:pt x="138994" y="408429"/>
                    </a:cubicBezTo>
                    <a:cubicBezTo>
                      <a:pt x="138852" y="409085"/>
                      <a:pt x="138603" y="409628"/>
                      <a:pt x="138402" y="410213"/>
                    </a:cubicBezTo>
                    <a:cubicBezTo>
                      <a:pt x="138189" y="410792"/>
                      <a:pt x="137988" y="411376"/>
                      <a:pt x="137728" y="411896"/>
                    </a:cubicBezTo>
                    <a:cubicBezTo>
                      <a:pt x="137243" y="412959"/>
                      <a:pt x="136640" y="414046"/>
                      <a:pt x="135948" y="415103"/>
                    </a:cubicBezTo>
                    <a:cubicBezTo>
                      <a:pt x="134564" y="417223"/>
                      <a:pt x="132748" y="419219"/>
                      <a:pt x="130708" y="420819"/>
                    </a:cubicBezTo>
                    <a:cubicBezTo>
                      <a:pt x="129691" y="421623"/>
                      <a:pt x="128621" y="422331"/>
                      <a:pt x="127550" y="422940"/>
                    </a:cubicBezTo>
                    <a:cubicBezTo>
                      <a:pt x="127012" y="423229"/>
                      <a:pt x="126474" y="423512"/>
                      <a:pt x="125942" y="423760"/>
                    </a:cubicBezTo>
                    <a:cubicBezTo>
                      <a:pt x="125676" y="423896"/>
                      <a:pt x="125403" y="424009"/>
                      <a:pt x="125138" y="424133"/>
                    </a:cubicBezTo>
                    <a:lnTo>
                      <a:pt x="124274" y="424451"/>
                    </a:lnTo>
                    <a:lnTo>
                      <a:pt x="123405" y="424770"/>
                    </a:lnTo>
                    <a:cubicBezTo>
                      <a:pt x="123121" y="424877"/>
                      <a:pt x="122831" y="424989"/>
                      <a:pt x="122506" y="425060"/>
                    </a:cubicBezTo>
                    <a:lnTo>
                      <a:pt x="120602" y="425550"/>
                    </a:lnTo>
                    <a:cubicBezTo>
                      <a:pt x="119927" y="425668"/>
                      <a:pt x="119241" y="425762"/>
                      <a:pt x="118561" y="425869"/>
                    </a:cubicBezTo>
                    <a:cubicBezTo>
                      <a:pt x="118230" y="425934"/>
                      <a:pt x="117869" y="425957"/>
                      <a:pt x="117509" y="425969"/>
                    </a:cubicBezTo>
                    <a:lnTo>
                      <a:pt x="116432" y="426022"/>
                    </a:lnTo>
                    <a:cubicBezTo>
                      <a:pt x="115717" y="426075"/>
                      <a:pt x="114983" y="426064"/>
                      <a:pt x="114250" y="426064"/>
                    </a:cubicBezTo>
                    <a:lnTo>
                      <a:pt x="27701" y="426064"/>
                    </a:lnTo>
                    <a:lnTo>
                      <a:pt x="25773" y="425963"/>
                    </a:lnTo>
                    <a:lnTo>
                      <a:pt x="24809" y="425910"/>
                    </a:lnTo>
                    <a:lnTo>
                      <a:pt x="23886" y="425780"/>
                    </a:lnTo>
                    <a:cubicBezTo>
                      <a:pt x="23271" y="425692"/>
                      <a:pt x="22662" y="425591"/>
                      <a:pt x="22053" y="425485"/>
                    </a:cubicBezTo>
                    <a:lnTo>
                      <a:pt x="20320" y="425048"/>
                    </a:lnTo>
                    <a:cubicBezTo>
                      <a:pt x="19752" y="424889"/>
                      <a:pt x="19202" y="424700"/>
                      <a:pt x="18640" y="424522"/>
                    </a:cubicBezTo>
                    <a:cubicBezTo>
                      <a:pt x="18084" y="424333"/>
                      <a:pt x="17534" y="424103"/>
                      <a:pt x="16984" y="423896"/>
                    </a:cubicBezTo>
                    <a:cubicBezTo>
                      <a:pt x="16434" y="423672"/>
                      <a:pt x="15908" y="423394"/>
                      <a:pt x="15370" y="423146"/>
                    </a:cubicBezTo>
                    <a:cubicBezTo>
                      <a:pt x="14838" y="422881"/>
                      <a:pt x="14323" y="422580"/>
                      <a:pt x="13797" y="422296"/>
                    </a:cubicBezTo>
                    <a:cubicBezTo>
                      <a:pt x="11715" y="421109"/>
                      <a:pt x="9817" y="419597"/>
                      <a:pt x="8102" y="417914"/>
                    </a:cubicBezTo>
                    <a:cubicBezTo>
                      <a:pt x="6428" y="416195"/>
                      <a:pt x="4920" y="414294"/>
                      <a:pt x="3743" y="412209"/>
                    </a:cubicBezTo>
                    <a:cubicBezTo>
                      <a:pt x="3465" y="411684"/>
                      <a:pt x="3164" y="411164"/>
                      <a:pt x="2898" y="410632"/>
                    </a:cubicBezTo>
                    <a:cubicBezTo>
                      <a:pt x="2649" y="410089"/>
                      <a:pt x="2383" y="409557"/>
                      <a:pt x="2152" y="409014"/>
                    </a:cubicBezTo>
                    <a:cubicBezTo>
                      <a:pt x="1945" y="408459"/>
                      <a:pt x="1721" y="407910"/>
                      <a:pt x="1526" y="407355"/>
                    </a:cubicBezTo>
                    <a:lnTo>
                      <a:pt x="999" y="405671"/>
                    </a:lnTo>
                    <a:lnTo>
                      <a:pt x="573" y="403935"/>
                    </a:lnTo>
                    <a:cubicBezTo>
                      <a:pt x="461" y="403333"/>
                      <a:pt x="372" y="402719"/>
                      <a:pt x="278" y="402105"/>
                    </a:cubicBezTo>
                    <a:lnTo>
                      <a:pt x="148" y="401183"/>
                    </a:lnTo>
                    <a:cubicBezTo>
                      <a:pt x="118" y="400870"/>
                      <a:pt x="112" y="400545"/>
                      <a:pt x="94" y="400226"/>
                    </a:cubicBezTo>
                    <a:lnTo>
                      <a:pt x="0" y="398301"/>
                    </a:lnTo>
                    <a:lnTo>
                      <a:pt x="0" y="386750"/>
                    </a:lnTo>
                    <a:cubicBezTo>
                      <a:pt x="0" y="386750"/>
                      <a:pt x="0" y="351605"/>
                      <a:pt x="0" y="351605"/>
                    </a:cubicBezTo>
                    <a:lnTo>
                      <a:pt x="0" y="342818"/>
                    </a:lnTo>
                    <a:lnTo>
                      <a:pt x="106" y="334012"/>
                    </a:lnTo>
                    <a:lnTo>
                      <a:pt x="313" y="316402"/>
                    </a:lnTo>
                    <a:lnTo>
                      <a:pt x="733" y="281180"/>
                    </a:lnTo>
                    <a:lnTo>
                      <a:pt x="940" y="263570"/>
                    </a:lnTo>
                    <a:lnTo>
                      <a:pt x="1047" y="254764"/>
                    </a:lnTo>
                    <a:lnTo>
                      <a:pt x="1100" y="250359"/>
                    </a:lnTo>
                    <a:lnTo>
                      <a:pt x="1123" y="248156"/>
                    </a:lnTo>
                    <a:cubicBezTo>
                      <a:pt x="1117" y="247807"/>
                      <a:pt x="1147" y="247382"/>
                      <a:pt x="1165" y="246975"/>
                    </a:cubicBezTo>
                    <a:lnTo>
                      <a:pt x="1230" y="245746"/>
                    </a:lnTo>
                    <a:lnTo>
                      <a:pt x="1360" y="243289"/>
                    </a:lnTo>
                    <a:lnTo>
                      <a:pt x="1508" y="240951"/>
                    </a:lnTo>
                    <a:cubicBezTo>
                      <a:pt x="1608" y="239416"/>
                      <a:pt x="1709" y="237874"/>
                      <a:pt x="1839" y="236333"/>
                    </a:cubicBezTo>
                    <a:cubicBezTo>
                      <a:pt x="2070" y="233250"/>
                      <a:pt x="2365" y="230161"/>
                      <a:pt x="2696" y="227073"/>
                    </a:cubicBezTo>
                    <a:cubicBezTo>
                      <a:pt x="3365" y="220889"/>
                      <a:pt x="4216" y="214689"/>
                      <a:pt x="5352" y="208464"/>
                    </a:cubicBezTo>
                    <a:cubicBezTo>
                      <a:pt x="6481" y="202239"/>
                      <a:pt x="7871" y="195985"/>
                      <a:pt x="9628" y="189719"/>
                    </a:cubicBezTo>
                    <a:cubicBezTo>
                      <a:pt x="11390" y="183448"/>
                      <a:pt x="13519" y="177158"/>
                      <a:pt x="16239" y="170886"/>
                    </a:cubicBezTo>
                    <a:lnTo>
                      <a:pt x="17309" y="168536"/>
                    </a:lnTo>
                    <a:lnTo>
                      <a:pt x="17848" y="167360"/>
                    </a:lnTo>
                    <a:cubicBezTo>
                      <a:pt x="18025" y="166971"/>
                      <a:pt x="18191" y="166593"/>
                      <a:pt x="18421" y="166150"/>
                    </a:cubicBezTo>
                    <a:cubicBezTo>
                      <a:pt x="19267" y="164437"/>
                      <a:pt x="20166" y="162754"/>
                      <a:pt x="21142" y="161112"/>
                    </a:cubicBezTo>
                    <a:cubicBezTo>
                      <a:pt x="23070" y="157817"/>
                      <a:pt x="25264" y="154693"/>
                      <a:pt x="27653" y="151740"/>
                    </a:cubicBezTo>
                    <a:cubicBezTo>
                      <a:pt x="30043" y="148787"/>
                      <a:pt x="32657" y="146024"/>
                      <a:pt x="35448" y="143460"/>
                    </a:cubicBezTo>
                    <a:cubicBezTo>
                      <a:pt x="36850" y="142167"/>
                      <a:pt x="38269" y="140968"/>
                      <a:pt x="39783" y="139758"/>
                    </a:cubicBezTo>
                    <a:lnTo>
                      <a:pt x="41131" y="138718"/>
                    </a:lnTo>
                    <a:lnTo>
                      <a:pt x="41811" y="138204"/>
                    </a:lnTo>
                    <a:cubicBezTo>
                      <a:pt x="42001" y="138069"/>
                      <a:pt x="42131" y="137992"/>
                      <a:pt x="42290" y="137880"/>
                    </a:cubicBezTo>
                    <a:lnTo>
                      <a:pt x="44129" y="136645"/>
                    </a:lnTo>
                    <a:lnTo>
                      <a:pt x="51474" y="131714"/>
                    </a:lnTo>
                    <a:lnTo>
                      <a:pt x="54201" y="129635"/>
                    </a:lnTo>
                    <a:cubicBezTo>
                      <a:pt x="55171" y="128838"/>
                      <a:pt x="56170" y="128070"/>
                      <a:pt x="57128" y="127249"/>
                    </a:cubicBezTo>
                    <a:cubicBezTo>
                      <a:pt x="60978" y="124007"/>
                      <a:pt x="64609" y="120493"/>
                      <a:pt x="67992" y="116755"/>
                    </a:cubicBezTo>
                    <a:cubicBezTo>
                      <a:pt x="74745" y="109273"/>
                      <a:pt x="80523" y="100881"/>
                      <a:pt x="85036" y="91845"/>
                    </a:cubicBezTo>
                    <a:lnTo>
                      <a:pt x="85863" y="90144"/>
                    </a:lnTo>
                    <a:lnTo>
                      <a:pt x="86278" y="89294"/>
                    </a:lnTo>
                    <a:lnTo>
                      <a:pt x="86739" y="88319"/>
                    </a:lnTo>
                    <a:lnTo>
                      <a:pt x="88619" y="84303"/>
                    </a:lnTo>
                    <a:lnTo>
                      <a:pt x="92381" y="76278"/>
                    </a:lnTo>
                    <a:lnTo>
                      <a:pt x="96142" y="68252"/>
                    </a:lnTo>
                    <a:lnTo>
                      <a:pt x="98023" y="64236"/>
                    </a:lnTo>
                    <a:lnTo>
                      <a:pt x="99968" y="60315"/>
                    </a:lnTo>
                    <a:cubicBezTo>
                      <a:pt x="101168" y="57858"/>
                      <a:pt x="102334" y="55366"/>
                      <a:pt x="103540" y="52744"/>
                    </a:cubicBezTo>
                    <a:cubicBezTo>
                      <a:pt x="104752" y="50115"/>
                      <a:pt x="106000" y="47352"/>
                      <a:pt x="107556" y="44251"/>
                    </a:cubicBezTo>
                    <a:cubicBezTo>
                      <a:pt x="107922" y="43496"/>
                      <a:pt x="108372" y="42663"/>
                      <a:pt x="108797" y="41859"/>
                    </a:cubicBezTo>
                    <a:cubicBezTo>
                      <a:pt x="109005" y="41464"/>
                      <a:pt x="109265" y="41021"/>
                      <a:pt x="109495" y="40602"/>
                    </a:cubicBezTo>
                    <a:cubicBezTo>
                      <a:pt x="109744" y="40177"/>
                      <a:pt x="109962" y="39763"/>
                      <a:pt x="110240" y="39314"/>
                    </a:cubicBezTo>
                    <a:cubicBezTo>
                      <a:pt x="111264" y="37578"/>
                      <a:pt x="112511" y="35712"/>
                      <a:pt x="113931" y="33857"/>
                    </a:cubicBezTo>
                    <a:cubicBezTo>
                      <a:pt x="115391" y="31985"/>
                      <a:pt x="117077" y="30143"/>
                      <a:pt x="118904" y="28436"/>
                    </a:cubicBezTo>
                    <a:cubicBezTo>
                      <a:pt x="120755" y="26765"/>
                      <a:pt x="122719" y="25235"/>
                      <a:pt x="124676" y="23965"/>
                    </a:cubicBezTo>
                    <a:cubicBezTo>
                      <a:pt x="128621" y="21390"/>
                      <a:pt x="132382" y="19719"/>
                      <a:pt x="135883" y="18355"/>
                    </a:cubicBezTo>
                    <a:cubicBezTo>
                      <a:pt x="139390" y="17008"/>
                      <a:pt x="142684" y="15998"/>
                      <a:pt x="145877" y="15101"/>
                    </a:cubicBezTo>
                    <a:cubicBezTo>
                      <a:pt x="149071" y="14209"/>
                      <a:pt x="152146" y="13470"/>
                      <a:pt x="155198" y="12762"/>
                    </a:cubicBezTo>
                    <a:lnTo>
                      <a:pt x="159728" y="11776"/>
                    </a:lnTo>
                    <a:cubicBezTo>
                      <a:pt x="161236" y="11439"/>
                      <a:pt x="162744" y="11114"/>
                      <a:pt x="164252" y="10831"/>
                    </a:cubicBezTo>
                    <a:cubicBezTo>
                      <a:pt x="176316" y="8421"/>
                      <a:pt x="188345" y="6608"/>
                      <a:pt x="200350" y="5173"/>
                    </a:cubicBezTo>
                    <a:cubicBezTo>
                      <a:pt x="212349" y="3744"/>
                      <a:pt x="224331" y="2705"/>
                      <a:pt x="236282" y="1931"/>
                    </a:cubicBezTo>
                    <a:cubicBezTo>
                      <a:pt x="248240" y="1163"/>
                      <a:pt x="260169" y="667"/>
                      <a:pt x="272085" y="372"/>
                    </a:cubicBezTo>
                    <a:cubicBezTo>
                      <a:pt x="278046" y="212"/>
                      <a:pt x="284001" y="141"/>
                      <a:pt x="289939" y="82"/>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nvGrpSpPr>
              <p:cNvPr id="78" name="Group 77">
                <a:extLst>
                  <a:ext uri="{FF2B5EF4-FFF2-40B4-BE49-F238E27FC236}">
                    <a16:creationId xmlns:a16="http://schemas.microsoft.com/office/drawing/2014/main" id="{4CDF8E0F-849A-CBFF-DF98-A137945DED70}"/>
                  </a:ext>
                </a:extLst>
              </p:cNvPr>
              <p:cNvGrpSpPr/>
              <p:nvPr/>
            </p:nvGrpSpPr>
            <p:grpSpPr>
              <a:xfrm>
                <a:off x="480735" y="2084804"/>
                <a:ext cx="210844" cy="210844"/>
                <a:chOff x="1422285" y="2613576"/>
                <a:chExt cx="210844" cy="210844"/>
              </a:xfrm>
              <a:grpFill/>
            </p:grpSpPr>
            <p:sp>
              <p:nvSpPr>
                <p:cNvPr id="79" name="Oval 78">
                  <a:extLst>
                    <a:ext uri="{FF2B5EF4-FFF2-40B4-BE49-F238E27FC236}">
                      <a16:creationId xmlns:a16="http://schemas.microsoft.com/office/drawing/2014/main" id="{C602DC3F-A64F-9B32-7064-5B0D6947EA65}"/>
                    </a:ext>
                  </a:extLst>
                </p:cNvPr>
                <p:cNvSpPr/>
                <p:nvPr/>
              </p:nvSpPr>
              <p:spPr>
                <a:xfrm>
                  <a:off x="1422285" y="2613576"/>
                  <a:ext cx="210844" cy="210844"/>
                </a:xfrm>
                <a:prstGeom prst="ellipse">
                  <a:avLst/>
                </a:prstGeom>
                <a:solidFill>
                  <a:schemeClr val="accent1"/>
                </a:solidFill>
                <a:ln w="6350" cap="rnd">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err="1">
                    <a:ln>
                      <a:noFill/>
                    </a:ln>
                    <a:solidFill>
                      <a:prstClr val="white"/>
                    </a:solidFill>
                    <a:effectLst/>
                    <a:uLnTx/>
                    <a:uFillTx/>
                    <a:latin typeface="Aptos" panose="020B0004020202020204" pitchFamily="34" charset="0"/>
                    <a:ea typeface="+mn-ea"/>
                    <a:cs typeface="+mn-cs"/>
                  </a:endParaRPr>
                </a:p>
              </p:txBody>
            </p:sp>
            <p:sp>
              <p:nvSpPr>
                <p:cNvPr id="80" name="Freeform 128">
                  <a:extLst>
                    <a:ext uri="{FF2B5EF4-FFF2-40B4-BE49-F238E27FC236}">
                      <a16:creationId xmlns:a16="http://schemas.microsoft.com/office/drawing/2014/main" id="{D8DDB79E-E2A3-45EF-0553-76179D865F8D}"/>
                    </a:ext>
                  </a:extLst>
                </p:cNvPr>
                <p:cNvSpPr/>
                <p:nvPr/>
              </p:nvSpPr>
              <p:spPr>
                <a:xfrm>
                  <a:off x="1459537" y="2651339"/>
                  <a:ext cx="136340" cy="135318"/>
                </a:xfrm>
                <a:custGeom>
                  <a:avLst/>
                  <a:gdLst>
                    <a:gd name="connsiteX0" fmla="*/ 440000 w 705883"/>
                    <a:gd name="connsiteY0" fmla="*/ 492976 h 700593"/>
                    <a:gd name="connsiteX1" fmla="*/ 476602 w 705883"/>
                    <a:gd name="connsiteY1" fmla="*/ 531074 h 700593"/>
                    <a:gd name="connsiteX2" fmla="*/ 487540 w 705883"/>
                    <a:gd name="connsiteY2" fmla="*/ 558244 h 700593"/>
                    <a:gd name="connsiteX3" fmla="*/ 487540 w 705883"/>
                    <a:gd name="connsiteY3" fmla="*/ 593752 h 700593"/>
                    <a:gd name="connsiteX4" fmla="*/ 487533 w 705883"/>
                    <a:gd name="connsiteY4" fmla="*/ 593752 h 700593"/>
                    <a:gd name="connsiteX5" fmla="*/ 502753 w 705883"/>
                    <a:gd name="connsiteY5" fmla="*/ 614681 h 700593"/>
                    <a:gd name="connsiteX6" fmla="*/ 480777 w 705883"/>
                    <a:gd name="connsiteY6" fmla="*/ 636678 h 700593"/>
                    <a:gd name="connsiteX7" fmla="*/ 458801 w 705883"/>
                    <a:gd name="connsiteY7" fmla="*/ 614681 h 700593"/>
                    <a:gd name="connsiteX8" fmla="*/ 474022 w 705883"/>
                    <a:gd name="connsiteY8" fmla="*/ 593752 h 700593"/>
                    <a:gd name="connsiteX9" fmla="*/ 474022 w 705883"/>
                    <a:gd name="connsiteY9" fmla="*/ 558244 h 700593"/>
                    <a:gd name="connsiteX10" fmla="*/ 466860 w 705883"/>
                    <a:gd name="connsiteY10" fmla="*/ 540446 h 700593"/>
                    <a:gd name="connsiteX11" fmla="*/ 430258 w 705883"/>
                    <a:gd name="connsiteY11" fmla="*/ 502348 h 700593"/>
                    <a:gd name="connsiteX12" fmla="*/ 266325 w 705883"/>
                    <a:gd name="connsiteY12" fmla="*/ 492976 h 700593"/>
                    <a:gd name="connsiteX13" fmla="*/ 276067 w 705883"/>
                    <a:gd name="connsiteY13" fmla="*/ 502348 h 700593"/>
                    <a:gd name="connsiteX14" fmla="*/ 240958 w 705883"/>
                    <a:gd name="connsiteY14" fmla="*/ 538891 h 700593"/>
                    <a:gd name="connsiteX15" fmla="*/ 232303 w 705883"/>
                    <a:gd name="connsiteY15" fmla="*/ 560401 h 700593"/>
                    <a:gd name="connsiteX16" fmla="*/ 232303 w 705883"/>
                    <a:gd name="connsiteY16" fmla="*/ 593752 h 700593"/>
                    <a:gd name="connsiteX17" fmla="*/ 247524 w 705883"/>
                    <a:gd name="connsiteY17" fmla="*/ 614681 h 700593"/>
                    <a:gd name="connsiteX18" fmla="*/ 225548 w 705883"/>
                    <a:gd name="connsiteY18" fmla="*/ 636678 h 700593"/>
                    <a:gd name="connsiteX19" fmla="*/ 203572 w 705883"/>
                    <a:gd name="connsiteY19" fmla="*/ 614681 h 700593"/>
                    <a:gd name="connsiteX20" fmla="*/ 218792 w 705883"/>
                    <a:gd name="connsiteY20" fmla="*/ 593752 h 700593"/>
                    <a:gd name="connsiteX21" fmla="*/ 218792 w 705883"/>
                    <a:gd name="connsiteY21" fmla="*/ 560401 h 700593"/>
                    <a:gd name="connsiteX22" fmla="*/ 231223 w 705883"/>
                    <a:gd name="connsiteY22" fmla="*/ 529519 h 700593"/>
                    <a:gd name="connsiteX23" fmla="*/ 231216 w 705883"/>
                    <a:gd name="connsiteY23" fmla="*/ 529519 h 700593"/>
                    <a:gd name="connsiteX24" fmla="*/ 191473 w 705883"/>
                    <a:gd name="connsiteY24" fmla="*/ 367078 h 700593"/>
                    <a:gd name="connsiteX25" fmla="*/ 204984 w 705883"/>
                    <a:gd name="connsiteY25" fmla="*/ 367078 h 700593"/>
                    <a:gd name="connsiteX26" fmla="*/ 204984 w 705883"/>
                    <a:gd name="connsiteY26" fmla="*/ 442192 h 700593"/>
                    <a:gd name="connsiteX27" fmla="*/ 211408 w 705883"/>
                    <a:gd name="connsiteY27" fmla="*/ 448623 h 700593"/>
                    <a:gd name="connsiteX28" fmla="*/ 257881 w 705883"/>
                    <a:gd name="connsiteY28" fmla="*/ 448623 h 700593"/>
                    <a:gd name="connsiteX29" fmla="*/ 257881 w 705883"/>
                    <a:gd name="connsiteY29" fmla="*/ 462147 h 700593"/>
                    <a:gd name="connsiteX30" fmla="*/ 211408 w 705883"/>
                    <a:gd name="connsiteY30" fmla="*/ 462147 h 700593"/>
                    <a:gd name="connsiteX31" fmla="*/ 191473 w 705883"/>
                    <a:gd name="connsiteY31" fmla="*/ 442192 h 700593"/>
                    <a:gd name="connsiteX32" fmla="*/ 191473 w 705883"/>
                    <a:gd name="connsiteY32" fmla="*/ 422879 h 700593"/>
                    <a:gd name="connsiteX33" fmla="*/ 148182 w 705883"/>
                    <a:gd name="connsiteY33" fmla="*/ 422879 h 700593"/>
                    <a:gd name="connsiteX34" fmla="*/ 142595 w 705883"/>
                    <a:gd name="connsiteY34" fmla="*/ 425293 h 700593"/>
                    <a:gd name="connsiteX35" fmla="*/ 125220 w 705883"/>
                    <a:gd name="connsiteY35" fmla="*/ 443720 h 700593"/>
                    <a:gd name="connsiteX36" fmla="*/ 121815 w 705883"/>
                    <a:gd name="connsiteY36" fmla="*/ 452288 h 700593"/>
                    <a:gd name="connsiteX37" fmla="*/ 121815 w 705883"/>
                    <a:gd name="connsiteY37" fmla="*/ 461984 h 700593"/>
                    <a:gd name="connsiteX38" fmla="*/ 137035 w 705883"/>
                    <a:gd name="connsiteY38" fmla="*/ 482913 h 700593"/>
                    <a:gd name="connsiteX39" fmla="*/ 115059 w 705883"/>
                    <a:gd name="connsiteY39" fmla="*/ 504910 h 700593"/>
                    <a:gd name="connsiteX40" fmla="*/ 93083 w 705883"/>
                    <a:gd name="connsiteY40" fmla="*/ 482913 h 700593"/>
                    <a:gd name="connsiteX41" fmla="*/ 108303 w 705883"/>
                    <a:gd name="connsiteY41" fmla="*/ 461984 h 700593"/>
                    <a:gd name="connsiteX42" fmla="*/ 108303 w 705883"/>
                    <a:gd name="connsiteY42" fmla="*/ 452288 h 700593"/>
                    <a:gd name="connsiteX43" fmla="*/ 115390 w 705883"/>
                    <a:gd name="connsiteY43" fmla="*/ 434436 h 700593"/>
                    <a:gd name="connsiteX44" fmla="*/ 132765 w 705883"/>
                    <a:gd name="connsiteY44" fmla="*/ 416009 h 700593"/>
                    <a:gd name="connsiteX45" fmla="*/ 148182 w 705883"/>
                    <a:gd name="connsiteY45" fmla="*/ 409355 h 700593"/>
                    <a:gd name="connsiteX46" fmla="*/ 191473 w 705883"/>
                    <a:gd name="connsiteY46" fmla="*/ 409355 h 700593"/>
                    <a:gd name="connsiteX47" fmla="*/ 503855 w 705883"/>
                    <a:gd name="connsiteY47" fmla="*/ 367071 h 700593"/>
                    <a:gd name="connsiteX48" fmla="*/ 517366 w 705883"/>
                    <a:gd name="connsiteY48" fmla="*/ 367071 h 700593"/>
                    <a:gd name="connsiteX49" fmla="*/ 517366 w 705883"/>
                    <a:gd name="connsiteY49" fmla="*/ 409348 h 700593"/>
                    <a:gd name="connsiteX50" fmla="*/ 557603 w 705883"/>
                    <a:gd name="connsiteY50" fmla="*/ 409348 h 700593"/>
                    <a:gd name="connsiteX51" fmla="*/ 574256 w 705883"/>
                    <a:gd name="connsiteY51" fmla="*/ 416536 h 700593"/>
                    <a:gd name="connsiteX52" fmla="*/ 591402 w 705883"/>
                    <a:gd name="connsiteY52" fmla="*/ 434719 h 700593"/>
                    <a:gd name="connsiteX53" fmla="*/ 598218 w 705883"/>
                    <a:gd name="connsiteY53" fmla="*/ 451882 h 700593"/>
                    <a:gd name="connsiteX54" fmla="*/ 598218 w 705883"/>
                    <a:gd name="connsiteY54" fmla="*/ 461977 h 700593"/>
                    <a:gd name="connsiteX55" fmla="*/ 613439 w 705883"/>
                    <a:gd name="connsiteY55" fmla="*/ 482906 h 700593"/>
                    <a:gd name="connsiteX56" fmla="*/ 591462 w 705883"/>
                    <a:gd name="connsiteY56" fmla="*/ 504903 h 700593"/>
                    <a:gd name="connsiteX57" fmla="*/ 569486 w 705883"/>
                    <a:gd name="connsiteY57" fmla="*/ 482906 h 700593"/>
                    <a:gd name="connsiteX58" fmla="*/ 584707 w 705883"/>
                    <a:gd name="connsiteY58" fmla="*/ 461977 h 700593"/>
                    <a:gd name="connsiteX59" fmla="*/ 584707 w 705883"/>
                    <a:gd name="connsiteY59" fmla="*/ 451882 h 700593"/>
                    <a:gd name="connsiteX60" fmla="*/ 581579 w 705883"/>
                    <a:gd name="connsiteY60" fmla="*/ 444004 h 700593"/>
                    <a:gd name="connsiteX61" fmla="*/ 564433 w 705883"/>
                    <a:gd name="connsiteY61" fmla="*/ 425820 h 700593"/>
                    <a:gd name="connsiteX62" fmla="*/ 557603 w 705883"/>
                    <a:gd name="connsiteY62" fmla="*/ 422872 h 700593"/>
                    <a:gd name="connsiteX63" fmla="*/ 517366 w 705883"/>
                    <a:gd name="connsiteY63" fmla="*/ 422872 h 700593"/>
                    <a:gd name="connsiteX64" fmla="*/ 517366 w 705883"/>
                    <a:gd name="connsiteY64" fmla="*/ 442185 h 700593"/>
                    <a:gd name="connsiteX65" fmla="*/ 497430 w 705883"/>
                    <a:gd name="connsiteY65" fmla="*/ 462140 h 700593"/>
                    <a:gd name="connsiteX66" fmla="*/ 450958 w 705883"/>
                    <a:gd name="connsiteY66" fmla="*/ 462140 h 700593"/>
                    <a:gd name="connsiteX67" fmla="*/ 450958 w 705883"/>
                    <a:gd name="connsiteY67" fmla="*/ 448616 h 700593"/>
                    <a:gd name="connsiteX68" fmla="*/ 497430 w 705883"/>
                    <a:gd name="connsiteY68" fmla="*/ 448616 h 700593"/>
                    <a:gd name="connsiteX69" fmla="*/ 503855 w 705883"/>
                    <a:gd name="connsiteY69" fmla="*/ 442185 h 700593"/>
                    <a:gd name="connsiteX70" fmla="*/ 356541 w 705883"/>
                    <a:gd name="connsiteY70" fmla="*/ 354690 h 700593"/>
                    <a:gd name="connsiteX71" fmla="*/ 369464 w 705883"/>
                    <a:gd name="connsiteY71" fmla="*/ 367626 h 700593"/>
                    <a:gd name="connsiteX72" fmla="*/ 356541 w 705883"/>
                    <a:gd name="connsiteY72" fmla="*/ 380562 h 700593"/>
                    <a:gd name="connsiteX73" fmla="*/ 343617 w 705883"/>
                    <a:gd name="connsiteY73" fmla="*/ 367626 h 700593"/>
                    <a:gd name="connsiteX74" fmla="*/ 356541 w 705883"/>
                    <a:gd name="connsiteY74" fmla="*/ 354690 h 700593"/>
                    <a:gd name="connsiteX75" fmla="*/ 300841 w 705883"/>
                    <a:gd name="connsiteY75" fmla="*/ 354690 h 700593"/>
                    <a:gd name="connsiteX76" fmla="*/ 313764 w 705883"/>
                    <a:gd name="connsiteY76" fmla="*/ 367626 h 700593"/>
                    <a:gd name="connsiteX77" fmla="*/ 300841 w 705883"/>
                    <a:gd name="connsiteY77" fmla="*/ 380562 h 700593"/>
                    <a:gd name="connsiteX78" fmla="*/ 287917 w 705883"/>
                    <a:gd name="connsiteY78" fmla="*/ 367626 h 700593"/>
                    <a:gd name="connsiteX79" fmla="*/ 300841 w 705883"/>
                    <a:gd name="connsiteY79" fmla="*/ 354690 h 700593"/>
                    <a:gd name="connsiteX80" fmla="*/ 337686 w 705883"/>
                    <a:gd name="connsiteY80" fmla="*/ 296354 h 700593"/>
                    <a:gd name="connsiteX81" fmla="*/ 336834 w 705883"/>
                    <a:gd name="connsiteY81" fmla="*/ 297206 h 700593"/>
                    <a:gd name="connsiteX82" fmla="*/ 336834 w 705883"/>
                    <a:gd name="connsiteY82" fmla="*/ 332984 h 700593"/>
                    <a:gd name="connsiteX83" fmla="*/ 337686 w 705883"/>
                    <a:gd name="connsiteY83" fmla="*/ 333836 h 700593"/>
                    <a:gd name="connsiteX84" fmla="*/ 374869 w 705883"/>
                    <a:gd name="connsiteY84" fmla="*/ 333836 h 700593"/>
                    <a:gd name="connsiteX85" fmla="*/ 375720 w 705883"/>
                    <a:gd name="connsiteY85" fmla="*/ 332984 h 700593"/>
                    <a:gd name="connsiteX86" fmla="*/ 375720 w 705883"/>
                    <a:gd name="connsiteY86" fmla="*/ 297206 h 700593"/>
                    <a:gd name="connsiteX87" fmla="*/ 374869 w 705883"/>
                    <a:gd name="connsiteY87" fmla="*/ 296354 h 700593"/>
                    <a:gd name="connsiteX88" fmla="*/ 530209 w 705883"/>
                    <a:gd name="connsiteY88" fmla="*/ 263137 h 700593"/>
                    <a:gd name="connsiteX89" fmla="*/ 575283 w 705883"/>
                    <a:gd name="connsiteY89" fmla="*/ 263137 h 700593"/>
                    <a:gd name="connsiteX90" fmla="*/ 591341 w 705883"/>
                    <a:gd name="connsiteY90" fmla="*/ 279211 h 700593"/>
                    <a:gd name="connsiteX91" fmla="*/ 591341 w 705883"/>
                    <a:gd name="connsiteY91" fmla="*/ 311993 h 700593"/>
                    <a:gd name="connsiteX92" fmla="*/ 606562 w 705883"/>
                    <a:gd name="connsiteY92" fmla="*/ 332922 h 700593"/>
                    <a:gd name="connsiteX93" fmla="*/ 584585 w 705883"/>
                    <a:gd name="connsiteY93" fmla="*/ 354919 h 700593"/>
                    <a:gd name="connsiteX94" fmla="*/ 562609 w 705883"/>
                    <a:gd name="connsiteY94" fmla="*/ 332922 h 700593"/>
                    <a:gd name="connsiteX95" fmla="*/ 577830 w 705883"/>
                    <a:gd name="connsiteY95" fmla="*/ 311993 h 700593"/>
                    <a:gd name="connsiteX96" fmla="*/ 577830 w 705883"/>
                    <a:gd name="connsiteY96" fmla="*/ 279211 h 700593"/>
                    <a:gd name="connsiteX97" fmla="*/ 575283 w 705883"/>
                    <a:gd name="connsiteY97" fmla="*/ 276661 h 700593"/>
                    <a:gd name="connsiteX98" fmla="*/ 530209 w 705883"/>
                    <a:gd name="connsiteY98" fmla="*/ 276661 h 700593"/>
                    <a:gd name="connsiteX99" fmla="*/ 528311 w 705883"/>
                    <a:gd name="connsiteY99" fmla="*/ 277506 h 700593"/>
                    <a:gd name="connsiteX100" fmla="*/ 488243 w 705883"/>
                    <a:gd name="connsiteY100" fmla="*/ 322204 h 700593"/>
                    <a:gd name="connsiteX101" fmla="*/ 478190 w 705883"/>
                    <a:gd name="connsiteY101" fmla="*/ 313170 h 700593"/>
                    <a:gd name="connsiteX102" fmla="*/ 518258 w 705883"/>
                    <a:gd name="connsiteY102" fmla="*/ 268472 h 700593"/>
                    <a:gd name="connsiteX103" fmla="*/ 518258 w 705883"/>
                    <a:gd name="connsiteY103" fmla="*/ 268479 h 700593"/>
                    <a:gd name="connsiteX104" fmla="*/ 530209 w 705883"/>
                    <a:gd name="connsiteY104" fmla="*/ 263137 h 700593"/>
                    <a:gd name="connsiteX105" fmla="*/ 135806 w 705883"/>
                    <a:gd name="connsiteY105" fmla="*/ 263124 h 700593"/>
                    <a:gd name="connsiteX106" fmla="*/ 165551 w 705883"/>
                    <a:gd name="connsiteY106" fmla="*/ 263124 h 700593"/>
                    <a:gd name="connsiteX107" fmla="*/ 183980 w 705883"/>
                    <a:gd name="connsiteY107" fmla="*/ 271360 h 700593"/>
                    <a:gd name="connsiteX108" fmla="*/ 221454 w 705883"/>
                    <a:gd name="connsiteY108" fmla="*/ 313164 h 700593"/>
                    <a:gd name="connsiteX109" fmla="*/ 211395 w 705883"/>
                    <a:gd name="connsiteY109" fmla="*/ 322198 h 700593"/>
                    <a:gd name="connsiteX110" fmla="*/ 173921 w 705883"/>
                    <a:gd name="connsiteY110" fmla="*/ 280395 h 700593"/>
                    <a:gd name="connsiteX111" fmla="*/ 165544 w 705883"/>
                    <a:gd name="connsiteY111" fmla="*/ 276655 h 700593"/>
                    <a:gd name="connsiteX112" fmla="*/ 135799 w 705883"/>
                    <a:gd name="connsiteY112" fmla="*/ 276655 h 700593"/>
                    <a:gd name="connsiteX113" fmla="*/ 121808 w 705883"/>
                    <a:gd name="connsiteY113" fmla="*/ 290659 h 700593"/>
                    <a:gd name="connsiteX114" fmla="*/ 121808 w 705883"/>
                    <a:gd name="connsiteY114" fmla="*/ 311987 h 700593"/>
                    <a:gd name="connsiteX115" fmla="*/ 137028 w 705883"/>
                    <a:gd name="connsiteY115" fmla="*/ 332916 h 700593"/>
                    <a:gd name="connsiteX116" fmla="*/ 115052 w 705883"/>
                    <a:gd name="connsiteY116" fmla="*/ 354913 h 700593"/>
                    <a:gd name="connsiteX117" fmla="*/ 115059 w 705883"/>
                    <a:gd name="connsiteY117" fmla="*/ 354906 h 700593"/>
                    <a:gd name="connsiteX118" fmla="*/ 93083 w 705883"/>
                    <a:gd name="connsiteY118" fmla="*/ 332909 h 700593"/>
                    <a:gd name="connsiteX119" fmla="*/ 108303 w 705883"/>
                    <a:gd name="connsiteY119" fmla="*/ 311981 h 700593"/>
                    <a:gd name="connsiteX120" fmla="*/ 108303 w 705883"/>
                    <a:gd name="connsiteY120" fmla="*/ 290653 h 700593"/>
                    <a:gd name="connsiteX121" fmla="*/ 135806 w 705883"/>
                    <a:gd name="connsiteY121" fmla="*/ 263124 h 700593"/>
                    <a:gd name="connsiteX122" fmla="*/ 300847 w 705883"/>
                    <a:gd name="connsiteY122" fmla="*/ 243771 h 700593"/>
                    <a:gd name="connsiteX123" fmla="*/ 313770 w 705883"/>
                    <a:gd name="connsiteY123" fmla="*/ 256707 h 700593"/>
                    <a:gd name="connsiteX124" fmla="*/ 307603 w 705883"/>
                    <a:gd name="connsiteY124" fmla="*/ 267716 h 700593"/>
                    <a:gd name="connsiteX125" fmla="*/ 307603 w 705883"/>
                    <a:gd name="connsiteY125" fmla="*/ 300174 h 700593"/>
                    <a:gd name="connsiteX126" fmla="*/ 318344 w 705883"/>
                    <a:gd name="connsiteY126" fmla="*/ 310926 h 700593"/>
                    <a:gd name="connsiteX127" fmla="*/ 323323 w 705883"/>
                    <a:gd name="connsiteY127" fmla="*/ 310926 h 700593"/>
                    <a:gd name="connsiteX128" fmla="*/ 323323 w 705883"/>
                    <a:gd name="connsiteY128" fmla="*/ 297206 h 700593"/>
                    <a:gd name="connsiteX129" fmla="*/ 337686 w 705883"/>
                    <a:gd name="connsiteY129" fmla="*/ 282829 h 700593"/>
                    <a:gd name="connsiteX130" fmla="*/ 374869 w 705883"/>
                    <a:gd name="connsiteY130" fmla="*/ 282829 h 700593"/>
                    <a:gd name="connsiteX131" fmla="*/ 389232 w 705883"/>
                    <a:gd name="connsiteY131" fmla="*/ 297206 h 700593"/>
                    <a:gd name="connsiteX132" fmla="*/ 389232 w 705883"/>
                    <a:gd name="connsiteY132" fmla="*/ 332984 h 700593"/>
                    <a:gd name="connsiteX133" fmla="*/ 374869 w 705883"/>
                    <a:gd name="connsiteY133" fmla="*/ 347360 h 700593"/>
                    <a:gd name="connsiteX134" fmla="*/ 337686 w 705883"/>
                    <a:gd name="connsiteY134" fmla="*/ 347360 h 700593"/>
                    <a:gd name="connsiteX135" fmla="*/ 323323 w 705883"/>
                    <a:gd name="connsiteY135" fmla="*/ 332984 h 700593"/>
                    <a:gd name="connsiteX136" fmla="*/ 323323 w 705883"/>
                    <a:gd name="connsiteY136" fmla="*/ 324450 h 700593"/>
                    <a:gd name="connsiteX137" fmla="*/ 318344 w 705883"/>
                    <a:gd name="connsiteY137" fmla="*/ 324450 h 700593"/>
                    <a:gd name="connsiteX138" fmla="*/ 294091 w 705883"/>
                    <a:gd name="connsiteY138" fmla="*/ 300174 h 700593"/>
                    <a:gd name="connsiteX139" fmla="*/ 294091 w 705883"/>
                    <a:gd name="connsiteY139" fmla="*/ 267716 h 700593"/>
                    <a:gd name="connsiteX140" fmla="*/ 287923 w 705883"/>
                    <a:gd name="connsiteY140" fmla="*/ 256707 h 700593"/>
                    <a:gd name="connsiteX141" fmla="*/ 300847 w 705883"/>
                    <a:gd name="connsiteY141" fmla="*/ 243771 h 700593"/>
                    <a:gd name="connsiteX142" fmla="*/ 375362 w 705883"/>
                    <a:gd name="connsiteY142" fmla="*/ 243764 h 700593"/>
                    <a:gd name="connsiteX143" fmla="*/ 386360 w 705883"/>
                    <a:gd name="connsiteY143" fmla="*/ 249938 h 700593"/>
                    <a:gd name="connsiteX144" fmla="*/ 391805 w 705883"/>
                    <a:gd name="connsiteY144" fmla="*/ 249938 h 700593"/>
                    <a:gd name="connsiteX145" fmla="*/ 418869 w 705883"/>
                    <a:gd name="connsiteY145" fmla="*/ 277027 h 700593"/>
                    <a:gd name="connsiteX146" fmla="*/ 418869 w 705883"/>
                    <a:gd name="connsiteY146" fmla="*/ 356617 h 700593"/>
                    <a:gd name="connsiteX147" fmla="*/ 425037 w 705883"/>
                    <a:gd name="connsiteY147" fmla="*/ 367626 h 700593"/>
                    <a:gd name="connsiteX148" fmla="*/ 412113 w 705883"/>
                    <a:gd name="connsiteY148" fmla="*/ 380562 h 700593"/>
                    <a:gd name="connsiteX149" fmla="*/ 399189 w 705883"/>
                    <a:gd name="connsiteY149" fmla="*/ 367626 h 700593"/>
                    <a:gd name="connsiteX150" fmla="*/ 405357 w 705883"/>
                    <a:gd name="connsiteY150" fmla="*/ 356617 h 700593"/>
                    <a:gd name="connsiteX151" fmla="*/ 405357 w 705883"/>
                    <a:gd name="connsiteY151" fmla="*/ 277027 h 700593"/>
                    <a:gd name="connsiteX152" fmla="*/ 391805 w 705883"/>
                    <a:gd name="connsiteY152" fmla="*/ 263462 h 700593"/>
                    <a:gd name="connsiteX153" fmla="*/ 386360 w 705883"/>
                    <a:gd name="connsiteY153" fmla="*/ 263462 h 700593"/>
                    <a:gd name="connsiteX154" fmla="*/ 375362 w 705883"/>
                    <a:gd name="connsiteY154" fmla="*/ 269636 h 700593"/>
                    <a:gd name="connsiteX155" fmla="*/ 362438 w 705883"/>
                    <a:gd name="connsiteY155" fmla="*/ 256700 h 700593"/>
                    <a:gd name="connsiteX156" fmla="*/ 375362 w 705883"/>
                    <a:gd name="connsiteY156" fmla="*/ 243764 h 700593"/>
                    <a:gd name="connsiteX157" fmla="*/ 279229 w 705883"/>
                    <a:gd name="connsiteY157" fmla="*/ 226344 h 700593"/>
                    <a:gd name="connsiteX158" fmla="*/ 267771 w 705883"/>
                    <a:gd name="connsiteY158" fmla="*/ 237813 h 700593"/>
                    <a:gd name="connsiteX159" fmla="*/ 267771 w 705883"/>
                    <a:gd name="connsiteY159" fmla="*/ 385417 h 700593"/>
                    <a:gd name="connsiteX160" fmla="*/ 279229 w 705883"/>
                    <a:gd name="connsiteY160" fmla="*/ 396885 h 700593"/>
                    <a:gd name="connsiteX161" fmla="*/ 426692 w 705883"/>
                    <a:gd name="connsiteY161" fmla="*/ 396885 h 700593"/>
                    <a:gd name="connsiteX162" fmla="*/ 438149 w 705883"/>
                    <a:gd name="connsiteY162" fmla="*/ 385417 h 700593"/>
                    <a:gd name="connsiteX163" fmla="*/ 438149 w 705883"/>
                    <a:gd name="connsiteY163" fmla="*/ 237813 h 700593"/>
                    <a:gd name="connsiteX164" fmla="*/ 426692 w 705883"/>
                    <a:gd name="connsiteY164" fmla="*/ 226344 h 700593"/>
                    <a:gd name="connsiteX165" fmla="*/ 173586 w 705883"/>
                    <a:gd name="connsiteY165" fmla="*/ 201378 h 700593"/>
                    <a:gd name="connsiteX166" fmla="*/ 173590 w 705883"/>
                    <a:gd name="connsiteY166" fmla="*/ 201379 h 700593"/>
                    <a:gd name="connsiteX167" fmla="*/ 173583 w 705883"/>
                    <a:gd name="connsiteY167" fmla="*/ 201379 h 700593"/>
                    <a:gd name="connsiteX168" fmla="*/ 353541 w 705883"/>
                    <a:gd name="connsiteY168" fmla="*/ 130437 h 700593"/>
                    <a:gd name="connsiteX169" fmla="*/ 375518 w 705883"/>
                    <a:gd name="connsiteY169" fmla="*/ 152434 h 700593"/>
                    <a:gd name="connsiteX170" fmla="*/ 359716 w 705883"/>
                    <a:gd name="connsiteY170" fmla="*/ 173539 h 700593"/>
                    <a:gd name="connsiteX171" fmla="*/ 359716 w 705883"/>
                    <a:gd name="connsiteY171" fmla="*/ 212820 h 700593"/>
                    <a:gd name="connsiteX172" fmla="*/ 426692 w 705883"/>
                    <a:gd name="connsiteY172" fmla="*/ 212820 h 700593"/>
                    <a:gd name="connsiteX173" fmla="*/ 451661 w 705883"/>
                    <a:gd name="connsiteY173" fmla="*/ 237813 h 700593"/>
                    <a:gd name="connsiteX174" fmla="*/ 451661 w 705883"/>
                    <a:gd name="connsiteY174" fmla="*/ 385417 h 700593"/>
                    <a:gd name="connsiteX175" fmla="*/ 451668 w 705883"/>
                    <a:gd name="connsiteY175" fmla="*/ 385417 h 700593"/>
                    <a:gd name="connsiteX176" fmla="*/ 426699 w 705883"/>
                    <a:gd name="connsiteY176" fmla="*/ 410410 h 700593"/>
                    <a:gd name="connsiteX177" fmla="*/ 359723 w 705883"/>
                    <a:gd name="connsiteY177" fmla="*/ 410410 h 700593"/>
                    <a:gd name="connsiteX178" fmla="*/ 359723 w 705883"/>
                    <a:gd name="connsiteY178" fmla="*/ 487396 h 700593"/>
                    <a:gd name="connsiteX179" fmla="*/ 374971 w 705883"/>
                    <a:gd name="connsiteY179" fmla="*/ 508332 h 700593"/>
                    <a:gd name="connsiteX180" fmla="*/ 352994 w 705883"/>
                    <a:gd name="connsiteY180" fmla="*/ 530329 h 700593"/>
                    <a:gd name="connsiteX181" fmla="*/ 331018 w 705883"/>
                    <a:gd name="connsiteY181" fmla="*/ 508332 h 700593"/>
                    <a:gd name="connsiteX182" fmla="*/ 346205 w 705883"/>
                    <a:gd name="connsiteY182" fmla="*/ 487417 h 700593"/>
                    <a:gd name="connsiteX183" fmla="*/ 346205 w 705883"/>
                    <a:gd name="connsiteY183" fmla="*/ 410410 h 700593"/>
                    <a:gd name="connsiteX184" fmla="*/ 279229 w 705883"/>
                    <a:gd name="connsiteY184" fmla="*/ 410410 h 700593"/>
                    <a:gd name="connsiteX185" fmla="*/ 254260 w 705883"/>
                    <a:gd name="connsiteY185" fmla="*/ 385417 h 700593"/>
                    <a:gd name="connsiteX186" fmla="*/ 254260 w 705883"/>
                    <a:gd name="connsiteY186" fmla="*/ 237813 h 700593"/>
                    <a:gd name="connsiteX187" fmla="*/ 279229 w 705883"/>
                    <a:gd name="connsiteY187" fmla="*/ 212820 h 700593"/>
                    <a:gd name="connsiteX188" fmla="*/ 346205 w 705883"/>
                    <a:gd name="connsiteY188" fmla="*/ 212820 h 700593"/>
                    <a:gd name="connsiteX189" fmla="*/ 346205 w 705883"/>
                    <a:gd name="connsiteY189" fmla="*/ 173167 h 700593"/>
                    <a:gd name="connsiteX190" fmla="*/ 331565 w 705883"/>
                    <a:gd name="connsiteY190" fmla="*/ 152434 h 700593"/>
                    <a:gd name="connsiteX191" fmla="*/ 353541 w 705883"/>
                    <a:gd name="connsiteY191" fmla="*/ 130437 h 700593"/>
                    <a:gd name="connsiteX192" fmla="*/ 458153 w 705883"/>
                    <a:gd name="connsiteY192" fmla="*/ 85679 h 700593"/>
                    <a:gd name="connsiteX193" fmla="*/ 480129 w 705883"/>
                    <a:gd name="connsiteY193" fmla="*/ 107676 h 700593"/>
                    <a:gd name="connsiteX194" fmla="*/ 464908 w 705883"/>
                    <a:gd name="connsiteY194" fmla="*/ 128605 h 700593"/>
                    <a:gd name="connsiteX195" fmla="*/ 464908 w 705883"/>
                    <a:gd name="connsiteY195" fmla="*/ 172559 h 700593"/>
                    <a:gd name="connsiteX196" fmla="*/ 471333 w 705883"/>
                    <a:gd name="connsiteY196" fmla="*/ 178990 h 700593"/>
                    <a:gd name="connsiteX197" fmla="*/ 508401 w 705883"/>
                    <a:gd name="connsiteY197" fmla="*/ 178990 h 700593"/>
                    <a:gd name="connsiteX198" fmla="*/ 530364 w 705883"/>
                    <a:gd name="connsiteY198" fmla="*/ 157385 h 700593"/>
                    <a:gd name="connsiteX199" fmla="*/ 552340 w 705883"/>
                    <a:gd name="connsiteY199" fmla="*/ 179382 h 700593"/>
                    <a:gd name="connsiteX200" fmla="*/ 530364 w 705883"/>
                    <a:gd name="connsiteY200" fmla="*/ 201379 h 700593"/>
                    <a:gd name="connsiteX201" fmla="*/ 512745 w 705883"/>
                    <a:gd name="connsiteY201" fmla="*/ 192514 h 700593"/>
                    <a:gd name="connsiteX202" fmla="*/ 471326 w 705883"/>
                    <a:gd name="connsiteY202" fmla="*/ 192514 h 700593"/>
                    <a:gd name="connsiteX203" fmla="*/ 451390 w 705883"/>
                    <a:gd name="connsiteY203" fmla="*/ 172559 h 700593"/>
                    <a:gd name="connsiteX204" fmla="*/ 451390 w 705883"/>
                    <a:gd name="connsiteY204" fmla="*/ 128605 h 700593"/>
                    <a:gd name="connsiteX205" fmla="*/ 451397 w 705883"/>
                    <a:gd name="connsiteY205" fmla="*/ 128605 h 700593"/>
                    <a:gd name="connsiteX206" fmla="*/ 436176 w 705883"/>
                    <a:gd name="connsiteY206" fmla="*/ 107676 h 700593"/>
                    <a:gd name="connsiteX207" fmla="*/ 458153 w 705883"/>
                    <a:gd name="connsiteY207" fmla="*/ 85679 h 700593"/>
                    <a:gd name="connsiteX208" fmla="*/ 245802 w 705883"/>
                    <a:gd name="connsiteY208" fmla="*/ 85679 h 700593"/>
                    <a:gd name="connsiteX209" fmla="*/ 267778 w 705883"/>
                    <a:gd name="connsiteY209" fmla="*/ 107676 h 700593"/>
                    <a:gd name="connsiteX210" fmla="*/ 253010 w 705883"/>
                    <a:gd name="connsiteY210" fmla="*/ 128450 h 700593"/>
                    <a:gd name="connsiteX211" fmla="*/ 253010 w 705883"/>
                    <a:gd name="connsiteY211" fmla="*/ 172559 h 700593"/>
                    <a:gd name="connsiteX212" fmla="*/ 233074 w 705883"/>
                    <a:gd name="connsiteY212" fmla="*/ 192514 h 700593"/>
                    <a:gd name="connsiteX213" fmla="*/ 191202 w 705883"/>
                    <a:gd name="connsiteY213" fmla="*/ 192514 h 700593"/>
                    <a:gd name="connsiteX214" fmla="*/ 173586 w 705883"/>
                    <a:gd name="connsiteY214" fmla="*/ 201378 h 700593"/>
                    <a:gd name="connsiteX215" fmla="*/ 158057 w 705883"/>
                    <a:gd name="connsiteY215" fmla="*/ 194930 h 700593"/>
                    <a:gd name="connsiteX216" fmla="*/ 151614 w 705883"/>
                    <a:gd name="connsiteY216" fmla="*/ 179382 h 700593"/>
                    <a:gd name="connsiteX217" fmla="*/ 173590 w 705883"/>
                    <a:gd name="connsiteY217" fmla="*/ 157385 h 700593"/>
                    <a:gd name="connsiteX218" fmla="*/ 195553 w 705883"/>
                    <a:gd name="connsiteY218" fmla="*/ 178990 h 700593"/>
                    <a:gd name="connsiteX219" fmla="*/ 233074 w 705883"/>
                    <a:gd name="connsiteY219" fmla="*/ 178990 h 700593"/>
                    <a:gd name="connsiteX220" fmla="*/ 239499 w 705883"/>
                    <a:gd name="connsiteY220" fmla="*/ 172559 h 700593"/>
                    <a:gd name="connsiteX221" fmla="*/ 239499 w 705883"/>
                    <a:gd name="connsiteY221" fmla="*/ 128747 h 700593"/>
                    <a:gd name="connsiteX222" fmla="*/ 223825 w 705883"/>
                    <a:gd name="connsiteY222" fmla="*/ 107676 h 700593"/>
                    <a:gd name="connsiteX223" fmla="*/ 245802 w 705883"/>
                    <a:gd name="connsiteY223" fmla="*/ 85679 h 700593"/>
                    <a:gd name="connsiteX224" fmla="*/ 431272 w 705883"/>
                    <a:gd name="connsiteY224" fmla="*/ 40798 h 700593"/>
                    <a:gd name="connsiteX225" fmla="*/ 427104 w 705883"/>
                    <a:gd name="connsiteY225" fmla="*/ 40899 h 700593"/>
                    <a:gd name="connsiteX226" fmla="*/ 422996 w 705883"/>
                    <a:gd name="connsiteY226" fmla="*/ 41190 h 700593"/>
                    <a:gd name="connsiteX227" fmla="*/ 393265 w 705883"/>
                    <a:gd name="connsiteY227" fmla="*/ 50278 h 700593"/>
                    <a:gd name="connsiteX228" fmla="*/ 391022 w 705883"/>
                    <a:gd name="connsiteY228" fmla="*/ 51699 h 700593"/>
                    <a:gd name="connsiteX229" fmla="*/ 388813 w 705883"/>
                    <a:gd name="connsiteY229" fmla="*/ 53173 h 700593"/>
                    <a:gd name="connsiteX230" fmla="*/ 384604 w 705883"/>
                    <a:gd name="connsiteY230" fmla="*/ 56452 h 700593"/>
                    <a:gd name="connsiteX231" fmla="*/ 382564 w 705883"/>
                    <a:gd name="connsiteY231" fmla="*/ 58183 h 700593"/>
                    <a:gd name="connsiteX232" fmla="*/ 381604 w 705883"/>
                    <a:gd name="connsiteY232" fmla="*/ 59137 h 700593"/>
                    <a:gd name="connsiteX233" fmla="*/ 380821 w 705883"/>
                    <a:gd name="connsiteY233" fmla="*/ 59914 h 700593"/>
                    <a:gd name="connsiteX234" fmla="*/ 379618 w 705883"/>
                    <a:gd name="connsiteY234" fmla="*/ 61077 h 700593"/>
                    <a:gd name="connsiteX235" fmla="*/ 379017 w 705883"/>
                    <a:gd name="connsiteY235" fmla="*/ 61700 h 700593"/>
                    <a:gd name="connsiteX236" fmla="*/ 378422 w 705883"/>
                    <a:gd name="connsiteY236" fmla="*/ 62369 h 700593"/>
                    <a:gd name="connsiteX237" fmla="*/ 377233 w 705883"/>
                    <a:gd name="connsiteY237" fmla="*/ 63701 h 700593"/>
                    <a:gd name="connsiteX238" fmla="*/ 374950 w 705883"/>
                    <a:gd name="connsiteY238" fmla="*/ 66616 h 700593"/>
                    <a:gd name="connsiteX239" fmla="*/ 370491 w 705883"/>
                    <a:gd name="connsiteY239" fmla="*/ 72681 h 700593"/>
                    <a:gd name="connsiteX240" fmla="*/ 369377 w 705883"/>
                    <a:gd name="connsiteY240" fmla="*/ 74196 h 700593"/>
                    <a:gd name="connsiteX241" fmla="*/ 368816 w 705883"/>
                    <a:gd name="connsiteY241" fmla="*/ 74953 h 700593"/>
                    <a:gd name="connsiteX242" fmla="*/ 368228 w 705883"/>
                    <a:gd name="connsiteY242" fmla="*/ 75454 h 700593"/>
                    <a:gd name="connsiteX243" fmla="*/ 365830 w 705883"/>
                    <a:gd name="connsiteY243" fmla="*/ 77259 h 700593"/>
                    <a:gd name="connsiteX244" fmla="*/ 360973 w 705883"/>
                    <a:gd name="connsiteY244" fmla="*/ 80640 h 700593"/>
                    <a:gd name="connsiteX245" fmla="*/ 358878 w 705883"/>
                    <a:gd name="connsiteY245" fmla="*/ 81411 h 700593"/>
                    <a:gd name="connsiteX246" fmla="*/ 356960 w 705883"/>
                    <a:gd name="connsiteY246" fmla="*/ 81770 h 700593"/>
                    <a:gd name="connsiteX247" fmla="*/ 353122 w 705883"/>
                    <a:gd name="connsiteY247" fmla="*/ 82480 h 700593"/>
                    <a:gd name="connsiteX248" fmla="*/ 352805 w 705883"/>
                    <a:gd name="connsiteY248" fmla="*/ 82480 h 700593"/>
                    <a:gd name="connsiteX249" fmla="*/ 352568 w 705883"/>
                    <a:gd name="connsiteY249" fmla="*/ 82439 h 700593"/>
                    <a:gd name="connsiteX250" fmla="*/ 352089 w 705883"/>
                    <a:gd name="connsiteY250" fmla="*/ 82351 h 700593"/>
                    <a:gd name="connsiteX251" fmla="*/ 351130 w 705883"/>
                    <a:gd name="connsiteY251" fmla="*/ 82175 h 700593"/>
                    <a:gd name="connsiteX252" fmla="*/ 349211 w 705883"/>
                    <a:gd name="connsiteY252" fmla="*/ 81817 h 700593"/>
                    <a:gd name="connsiteX253" fmla="*/ 347292 w 705883"/>
                    <a:gd name="connsiteY253" fmla="*/ 81458 h 700593"/>
                    <a:gd name="connsiteX254" fmla="*/ 346333 w 705883"/>
                    <a:gd name="connsiteY254" fmla="*/ 81283 h 700593"/>
                    <a:gd name="connsiteX255" fmla="*/ 345853 w 705883"/>
                    <a:gd name="connsiteY255" fmla="*/ 81195 h 700593"/>
                    <a:gd name="connsiteX256" fmla="*/ 345576 w 705883"/>
                    <a:gd name="connsiteY256" fmla="*/ 81059 h 700593"/>
                    <a:gd name="connsiteX257" fmla="*/ 345272 w 705883"/>
                    <a:gd name="connsiteY257" fmla="*/ 80857 h 700593"/>
                    <a:gd name="connsiteX258" fmla="*/ 340408 w 705883"/>
                    <a:gd name="connsiteY258" fmla="*/ 77496 h 700593"/>
                    <a:gd name="connsiteX259" fmla="*/ 338003 w 705883"/>
                    <a:gd name="connsiteY259" fmla="*/ 75704 h 700593"/>
                    <a:gd name="connsiteX260" fmla="*/ 337409 w 705883"/>
                    <a:gd name="connsiteY260" fmla="*/ 75244 h 700593"/>
                    <a:gd name="connsiteX261" fmla="*/ 337111 w 705883"/>
                    <a:gd name="connsiteY261" fmla="*/ 74980 h 700593"/>
                    <a:gd name="connsiteX262" fmla="*/ 336828 w 705883"/>
                    <a:gd name="connsiteY262" fmla="*/ 74588 h 700593"/>
                    <a:gd name="connsiteX263" fmla="*/ 335686 w 705883"/>
                    <a:gd name="connsiteY263" fmla="*/ 73026 h 700593"/>
                    <a:gd name="connsiteX264" fmla="*/ 331876 w 705883"/>
                    <a:gd name="connsiteY264" fmla="*/ 67846 h 700593"/>
                    <a:gd name="connsiteX265" fmla="*/ 329971 w 705883"/>
                    <a:gd name="connsiteY265" fmla="*/ 65256 h 700593"/>
                    <a:gd name="connsiteX266" fmla="*/ 329491 w 705883"/>
                    <a:gd name="connsiteY266" fmla="*/ 64607 h 700593"/>
                    <a:gd name="connsiteX267" fmla="*/ 328978 w 705883"/>
                    <a:gd name="connsiteY267" fmla="*/ 64033 h 700593"/>
                    <a:gd name="connsiteX268" fmla="*/ 327958 w 705883"/>
                    <a:gd name="connsiteY268" fmla="*/ 62883 h 700593"/>
                    <a:gd name="connsiteX269" fmla="*/ 325904 w 705883"/>
                    <a:gd name="connsiteY269" fmla="*/ 60692 h 700593"/>
                    <a:gd name="connsiteX270" fmla="*/ 324289 w 705883"/>
                    <a:gd name="connsiteY270" fmla="*/ 59110 h 700593"/>
                    <a:gd name="connsiteX271" fmla="*/ 323465 w 705883"/>
                    <a:gd name="connsiteY271" fmla="*/ 58292 h 700593"/>
                    <a:gd name="connsiteX272" fmla="*/ 322593 w 705883"/>
                    <a:gd name="connsiteY272" fmla="*/ 57534 h 700593"/>
                    <a:gd name="connsiteX273" fmla="*/ 315318 w 705883"/>
                    <a:gd name="connsiteY273" fmla="*/ 51969 h 700593"/>
                    <a:gd name="connsiteX274" fmla="*/ 301671 w 705883"/>
                    <a:gd name="connsiteY274" fmla="*/ 45180 h 700593"/>
                    <a:gd name="connsiteX275" fmla="*/ 286281 w 705883"/>
                    <a:gd name="connsiteY275" fmla="*/ 41569 h 700593"/>
                    <a:gd name="connsiteX276" fmla="*/ 284268 w 705883"/>
                    <a:gd name="connsiteY276" fmla="*/ 41305 h 700593"/>
                    <a:gd name="connsiteX277" fmla="*/ 282221 w 705883"/>
                    <a:gd name="connsiteY277" fmla="*/ 41136 h 700593"/>
                    <a:gd name="connsiteX278" fmla="*/ 280167 w 705883"/>
                    <a:gd name="connsiteY278" fmla="*/ 40981 h 700593"/>
                    <a:gd name="connsiteX279" fmla="*/ 279141 w 705883"/>
                    <a:gd name="connsiteY279" fmla="*/ 40899 h 700593"/>
                    <a:gd name="connsiteX280" fmla="*/ 278100 w 705883"/>
                    <a:gd name="connsiteY280" fmla="*/ 40879 h 700593"/>
                    <a:gd name="connsiteX281" fmla="*/ 276013 w 705883"/>
                    <a:gd name="connsiteY281" fmla="*/ 40832 h 700593"/>
                    <a:gd name="connsiteX282" fmla="*/ 274972 w 705883"/>
                    <a:gd name="connsiteY282" fmla="*/ 40805 h 700593"/>
                    <a:gd name="connsiteX283" fmla="*/ 273972 w 705883"/>
                    <a:gd name="connsiteY283" fmla="*/ 40805 h 700593"/>
                    <a:gd name="connsiteX284" fmla="*/ 270237 w 705883"/>
                    <a:gd name="connsiteY284" fmla="*/ 40960 h 700593"/>
                    <a:gd name="connsiteX285" fmla="*/ 268372 w 705883"/>
                    <a:gd name="connsiteY285" fmla="*/ 41102 h 700593"/>
                    <a:gd name="connsiteX286" fmla="*/ 266521 w 705883"/>
                    <a:gd name="connsiteY286" fmla="*/ 41339 h 700593"/>
                    <a:gd name="connsiteX287" fmla="*/ 265596 w 705883"/>
                    <a:gd name="connsiteY287" fmla="*/ 41454 h 700593"/>
                    <a:gd name="connsiteX288" fmla="*/ 264677 w 705883"/>
                    <a:gd name="connsiteY288" fmla="*/ 41623 h 700593"/>
                    <a:gd name="connsiteX289" fmla="*/ 262832 w 705883"/>
                    <a:gd name="connsiteY289" fmla="*/ 41941 h 700593"/>
                    <a:gd name="connsiteX290" fmla="*/ 255563 w 705883"/>
                    <a:gd name="connsiteY290" fmla="*/ 43902 h 700593"/>
                    <a:gd name="connsiteX291" fmla="*/ 228919 w 705883"/>
                    <a:gd name="connsiteY291" fmla="*/ 60286 h 700593"/>
                    <a:gd name="connsiteX292" fmla="*/ 217840 w 705883"/>
                    <a:gd name="connsiteY292" fmla="*/ 72702 h 700593"/>
                    <a:gd name="connsiteX293" fmla="*/ 208625 w 705883"/>
                    <a:gd name="connsiteY293" fmla="*/ 87091 h 700593"/>
                    <a:gd name="connsiteX294" fmla="*/ 202484 w 705883"/>
                    <a:gd name="connsiteY294" fmla="*/ 100237 h 700593"/>
                    <a:gd name="connsiteX295" fmla="*/ 202140 w 705883"/>
                    <a:gd name="connsiteY295" fmla="*/ 101082 h 700593"/>
                    <a:gd name="connsiteX296" fmla="*/ 201964 w 705883"/>
                    <a:gd name="connsiteY296" fmla="*/ 101501 h 700593"/>
                    <a:gd name="connsiteX297" fmla="*/ 201923 w 705883"/>
                    <a:gd name="connsiteY297" fmla="*/ 101610 h 700593"/>
                    <a:gd name="connsiteX298" fmla="*/ 201842 w 705883"/>
                    <a:gd name="connsiteY298" fmla="*/ 101826 h 700593"/>
                    <a:gd name="connsiteX299" fmla="*/ 201667 w 705883"/>
                    <a:gd name="connsiteY299" fmla="*/ 102320 h 700593"/>
                    <a:gd name="connsiteX300" fmla="*/ 200268 w 705883"/>
                    <a:gd name="connsiteY300" fmla="*/ 106269 h 700593"/>
                    <a:gd name="connsiteX301" fmla="*/ 198870 w 705883"/>
                    <a:gd name="connsiteY301" fmla="*/ 110218 h 700593"/>
                    <a:gd name="connsiteX302" fmla="*/ 198397 w 705883"/>
                    <a:gd name="connsiteY302" fmla="*/ 111077 h 700593"/>
                    <a:gd name="connsiteX303" fmla="*/ 197870 w 705883"/>
                    <a:gd name="connsiteY303" fmla="*/ 111882 h 700593"/>
                    <a:gd name="connsiteX304" fmla="*/ 196816 w 705883"/>
                    <a:gd name="connsiteY304" fmla="*/ 113491 h 700593"/>
                    <a:gd name="connsiteX305" fmla="*/ 194701 w 705883"/>
                    <a:gd name="connsiteY305" fmla="*/ 116710 h 700593"/>
                    <a:gd name="connsiteX306" fmla="*/ 194175 w 705883"/>
                    <a:gd name="connsiteY306" fmla="*/ 117514 h 700593"/>
                    <a:gd name="connsiteX307" fmla="*/ 193891 w 705883"/>
                    <a:gd name="connsiteY307" fmla="*/ 117900 h 700593"/>
                    <a:gd name="connsiteX308" fmla="*/ 193499 w 705883"/>
                    <a:gd name="connsiteY308" fmla="*/ 118170 h 700593"/>
                    <a:gd name="connsiteX309" fmla="*/ 191877 w 705883"/>
                    <a:gd name="connsiteY309" fmla="*/ 119191 h 700593"/>
                    <a:gd name="connsiteX310" fmla="*/ 188642 w 705883"/>
                    <a:gd name="connsiteY310" fmla="*/ 121227 h 700593"/>
                    <a:gd name="connsiteX311" fmla="*/ 187020 w 705883"/>
                    <a:gd name="connsiteY311" fmla="*/ 122248 h 700593"/>
                    <a:gd name="connsiteX312" fmla="*/ 186561 w 705883"/>
                    <a:gd name="connsiteY312" fmla="*/ 122451 h 700593"/>
                    <a:gd name="connsiteX313" fmla="*/ 186061 w 705883"/>
                    <a:gd name="connsiteY313" fmla="*/ 122613 h 700593"/>
                    <a:gd name="connsiteX314" fmla="*/ 185054 w 705883"/>
                    <a:gd name="connsiteY314" fmla="*/ 122938 h 700593"/>
                    <a:gd name="connsiteX315" fmla="*/ 179427 w 705883"/>
                    <a:gd name="connsiteY315" fmla="*/ 124716 h 700593"/>
                    <a:gd name="connsiteX316" fmla="*/ 178724 w 705883"/>
                    <a:gd name="connsiteY316" fmla="*/ 124939 h 700593"/>
                    <a:gd name="connsiteX317" fmla="*/ 178150 w 705883"/>
                    <a:gd name="connsiteY317" fmla="*/ 125128 h 700593"/>
                    <a:gd name="connsiteX318" fmla="*/ 177542 w 705883"/>
                    <a:gd name="connsiteY318" fmla="*/ 125358 h 700593"/>
                    <a:gd name="connsiteX319" fmla="*/ 176326 w 705883"/>
                    <a:gd name="connsiteY319" fmla="*/ 125818 h 700593"/>
                    <a:gd name="connsiteX320" fmla="*/ 175110 w 705883"/>
                    <a:gd name="connsiteY320" fmla="*/ 126278 h 700593"/>
                    <a:gd name="connsiteX321" fmla="*/ 174509 w 705883"/>
                    <a:gd name="connsiteY321" fmla="*/ 126508 h 700593"/>
                    <a:gd name="connsiteX322" fmla="*/ 173955 w 705883"/>
                    <a:gd name="connsiteY322" fmla="*/ 126745 h 700593"/>
                    <a:gd name="connsiteX323" fmla="*/ 171732 w 705883"/>
                    <a:gd name="connsiteY323" fmla="*/ 127691 h 700593"/>
                    <a:gd name="connsiteX324" fmla="*/ 163139 w 705883"/>
                    <a:gd name="connsiteY324" fmla="*/ 132053 h 700593"/>
                    <a:gd name="connsiteX325" fmla="*/ 147574 w 705883"/>
                    <a:gd name="connsiteY325" fmla="*/ 143265 h 700593"/>
                    <a:gd name="connsiteX326" fmla="*/ 136468 w 705883"/>
                    <a:gd name="connsiteY326" fmla="*/ 155261 h 700593"/>
                    <a:gd name="connsiteX327" fmla="*/ 127868 w 705883"/>
                    <a:gd name="connsiteY327" fmla="*/ 169001 h 700593"/>
                    <a:gd name="connsiteX328" fmla="*/ 122139 w 705883"/>
                    <a:gd name="connsiteY328" fmla="*/ 184033 h 700593"/>
                    <a:gd name="connsiteX329" fmla="*/ 119558 w 705883"/>
                    <a:gd name="connsiteY329" fmla="*/ 199877 h 700593"/>
                    <a:gd name="connsiteX330" fmla="*/ 119450 w 705883"/>
                    <a:gd name="connsiteY330" fmla="*/ 201486 h 700593"/>
                    <a:gd name="connsiteX331" fmla="*/ 119416 w 705883"/>
                    <a:gd name="connsiteY331" fmla="*/ 203103 h 700593"/>
                    <a:gd name="connsiteX332" fmla="*/ 119382 w 705883"/>
                    <a:gd name="connsiteY332" fmla="*/ 206328 h 700593"/>
                    <a:gd name="connsiteX333" fmla="*/ 119497 w 705883"/>
                    <a:gd name="connsiteY333" fmla="*/ 209547 h 700593"/>
                    <a:gd name="connsiteX334" fmla="*/ 119545 w 705883"/>
                    <a:gd name="connsiteY334" fmla="*/ 210352 h 700593"/>
                    <a:gd name="connsiteX335" fmla="*/ 119659 w 705883"/>
                    <a:gd name="connsiteY335" fmla="*/ 211772 h 700593"/>
                    <a:gd name="connsiteX336" fmla="*/ 119740 w 705883"/>
                    <a:gd name="connsiteY336" fmla="*/ 212698 h 700593"/>
                    <a:gd name="connsiteX337" fmla="*/ 119849 w 705883"/>
                    <a:gd name="connsiteY337" fmla="*/ 213692 h 700593"/>
                    <a:gd name="connsiteX338" fmla="*/ 120092 w 705883"/>
                    <a:gd name="connsiteY338" fmla="*/ 215707 h 700593"/>
                    <a:gd name="connsiteX339" fmla="*/ 121085 w 705883"/>
                    <a:gd name="connsiteY339" fmla="*/ 223748 h 700593"/>
                    <a:gd name="connsiteX340" fmla="*/ 119862 w 705883"/>
                    <a:gd name="connsiteY340" fmla="*/ 230712 h 700593"/>
                    <a:gd name="connsiteX341" fmla="*/ 119274 w 705883"/>
                    <a:gd name="connsiteY341" fmla="*/ 232180 h 700593"/>
                    <a:gd name="connsiteX342" fmla="*/ 119180 w 705883"/>
                    <a:gd name="connsiteY342" fmla="*/ 232383 h 700593"/>
                    <a:gd name="connsiteX343" fmla="*/ 119031 w 705883"/>
                    <a:gd name="connsiteY343" fmla="*/ 232545 h 700593"/>
                    <a:gd name="connsiteX344" fmla="*/ 118727 w 705883"/>
                    <a:gd name="connsiteY344" fmla="*/ 232876 h 700593"/>
                    <a:gd name="connsiteX345" fmla="*/ 118126 w 705883"/>
                    <a:gd name="connsiteY345" fmla="*/ 233532 h 700593"/>
                    <a:gd name="connsiteX346" fmla="*/ 115721 w 705883"/>
                    <a:gd name="connsiteY346" fmla="*/ 236169 h 700593"/>
                    <a:gd name="connsiteX347" fmla="*/ 110911 w 705883"/>
                    <a:gd name="connsiteY347" fmla="*/ 241437 h 700593"/>
                    <a:gd name="connsiteX348" fmla="*/ 105716 w 705883"/>
                    <a:gd name="connsiteY348" fmla="*/ 244697 h 700593"/>
                    <a:gd name="connsiteX349" fmla="*/ 102020 w 705883"/>
                    <a:gd name="connsiteY349" fmla="*/ 247355 h 700593"/>
                    <a:gd name="connsiteX350" fmla="*/ 101007 w 705883"/>
                    <a:gd name="connsiteY350" fmla="*/ 248071 h 700593"/>
                    <a:gd name="connsiteX351" fmla="*/ 100048 w 705883"/>
                    <a:gd name="connsiteY351" fmla="*/ 248862 h 700593"/>
                    <a:gd name="connsiteX352" fmla="*/ 98122 w 705883"/>
                    <a:gd name="connsiteY352" fmla="*/ 250438 h 700593"/>
                    <a:gd name="connsiteX353" fmla="*/ 96204 w 705883"/>
                    <a:gd name="connsiteY353" fmla="*/ 252013 h 700593"/>
                    <a:gd name="connsiteX354" fmla="*/ 94387 w 705883"/>
                    <a:gd name="connsiteY354" fmla="*/ 253711 h 700593"/>
                    <a:gd name="connsiteX355" fmla="*/ 90820 w 705883"/>
                    <a:gd name="connsiteY355" fmla="*/ 257166 h 700593"/>
                    <a:gd name="connsiteX356" fmla="*/ 89110 w 705883"/>
                    <a:gd name="connsiteY356" fmla="*/ 258965 h 700593"/>
                    <a:gd name="connsiteX357" fmla="*/ 87435 w 705883"/>
                    <a:gd name="connsiteY357" fmla="*/ 260797 h 700593"/>
                    <a:gd name="connsiteX358" fmla="*/ 84246 w 705883"/>
                    <a:gd name="connsiteY358" fmla="*/ 264598 h 700593"/>
                    <a:gd name="connsiteX359" fmla="*/ 81314 w 705883"/>
                    <a:gd name="connsiteY359" fmla="*/ 268587 h 700593"/>
                    <a:gd name="connsiteX360" fmla="*/ 80591 w 705883"/>
                    <a:gd name="connsiteY360" fmla="*/ 269588 h 700593"/>
                    <a:gd name="connsiteX361" fmla="*/ 79929 w 705883"/>
                    <a:gd name="connsiteY361" fmla="*/ 270630 h 700593"/>
                    <a:gd name="connsiteX362" fmla="*/ 78598 w 705883"/>
                    <a:gd name="connsiteY362" fmla="*/ 272713 h 700593"/>
                    <a:gd name="connsiteX363" fmla="*/ 77491 w 705883"/>
                    <a:gd name="connsiteY363" fmla="*/ 274443 h 700593"/>
                    <a:gd name="connsiteX364" fmla="*/ 76504 w 705883"/>
                    <a:gd name="connsiteY364" fmla="*/ 276249 h 700593"/>
                    <a:gd name="connsiteX365" fmla="*/ 74532 w 705883"/>
                    <a:gd name="connsiteY365" fmla="*/ 279860 h 700593"/>
                    <a:gd name="connsiteX366" fmla="*/ 71214 w 705883"/>
                    <a:gd name="connsiteY366" fmla="*/ 287366 h 700593"/>
                    <a:gd name="connsiteX367" fmla="*/ 70465 w 705883"/>
                    <a:gd name="connsiteY367" fmla="*/ 289273 h 700593"/>
                    <a:gd name="connsiteX368" fmla="*/ 70086 w 705883"/>
                    <a:gd name="connsiteY368" fmla="*/ 290226 h 700593"/>
                    <a:gd name="connsiteX369" fmla="*/ 69776 w 705883"/>
                    <a:gd name="connsiteY369" fmla="*/ 291200 h 700593"/>
                    <a:gd name="connsiteX370" fmla="*/ 68539 w 705883"/>
                    <a:gd name="connsiteY370" fmla="*/ 295109 h 700593"/>
                    <a:gd name="connsiteX371" fmla="*/ 68235 w 705883"/>
                    <a:gd name="connsiteY371" fmla="*/ 296089 h 700593"/>
                    <a:gd name="connsiteX372" fmla="*/ 67999 w 705883"/>
                    <a:gd name="connsiteY372" fmla="*/ 297083 h 700593"/>
                    <a:gd name="connsiteX373" fmla="*/ 67519 w 705883"/>
                    <a:gd name="connsiteY373" fmla="*/ 299071 h 700593"/>
                    <a:gd name="connsiteX374" fmla="*/ 66634 w 705883"/>
                    <a:gd name="connsiteY374" fmla="*/ 303068 h 700593"/>
                    <a:gd name="connsiteX375" fmla="*/ 65932 w 705883"/>
                    <a:gd name="connsiteY375" fmla="*/ 307105 h 700593"/>
                    <a:gd name="connsiteX376" fmla="*/ 65682 w 705883"/>
                    <a:gd name="connsiteY376" fmla="*/ 309140 h 700593"/>
                    <a:gd name="connsiteX377" fmla="*/ 65472 w 705883"/>
                    <a:gd name="connsiteY377" fmla="*/ 311182 h 700593"/>
                    <a:gd name="connsiteX378" fmla="*/ 64999 w 705883"/>
                    <a:gd name="connsiteY378" fmla="*/ 319385 h 700593"/>
                    <a:gd name="connsiteX379" fmla="*/ 66364 w 705883"/>
                    <a:gd name="connsiteY379" fmla="*/ 335729 h 700593"/>
                    <a:gd name="connsiteX380" fmla="*/ 67452 w 705883"/>
                    <a:gd name="connsiteY380" fmla="*/ 340922 h 700593"/>
                    <a:gd name="connsiteX381" fmla="*/ 68107 w 705883"/>
                    <a:gd name="connsiteY381" fmla="*/ 343492 h 700593"/>
                    <a:gd name="connsiteX382" fmla="*/ 68242 w 705883"/>
                    <a:gd name="connsiteY382" fmla="*/ 343999 h 700593"/>
                    <a:gd name="connsiteX383" fmla="*/ 68357 w 705883"/>
                    <a:gd name="connsiteY383" fmla="*/ 344391 h 700593"/>
                    <a:gd name="connsiteX384" fmla="*/ 68600 w 705883"/>
                    <a:gd name="connsiteY384" fmla="*/ 345176 h 700593"/>
                    <a:gd name="connsiteX385" fmla="*/ 69093 w 705883"/>
                    <a:gd name="connsiteY385" fmla="*/ 346737 h 700593"/>
                    <a:gd name="connsiteX386" fmla="*/ 70093 w 705883"/>
                    <a:gd name="connsiteY386" fmla="*/ 349869 h 700593"/>
                    <a:gd name="connsiteX387" fmla="*/ 71127 w 705883"/>
                    <a:gd name="connsiteY387" fmla="*/ 352992 h 700593"/>
                    <a:gd name="connsiteX388" fmla="*/ 71383 w 705883"/>
                    <a:gd name="connsiteY388" fmla="*/ 353777 h 700593"/>
                    <a:gd name="connsiteX389" fmla="*/ 71485 w 705883"/>
                    <a:gd name="connsiteY389" fmla="*/ 354541 h 700593"/>
                    <a:gd name="connsiteX390" fmla="*/ 71674 w 705883"/>
                    <a:gd name="connsiteY390" fmla="*/ 356062 h 700593"/>
                    <a:gd name="connsiteX391" fmla="*/ 71863 w 705883"/>
                    <a:gd name="connsiteY391" fmla="*/ 357584 h 700593"/>
                    <a:gd name="connsiteX392" fmla="*/ 71951 w 705883"/>
                    <a:gd name="connsiteY392" fmla="*/ 358341 h 700593"/>
                    <a:gd name="connsiteX393" fmla="*/ 71890 w 705883"/>
                    <a:gd name="connsiteY393" fmla="*/ 359031 h 700593"/>
                    <a:gd name="connsiteX394" fmla="*/ 71647 w 705883"/>
                    <a:gd name="connsiteY394" fmla="*/ 361790 h 700593"/>
                    <a:gd name="connsiteX395" fmla="*/ 71572 w 705883"/>
                    <a:gd name="connsiteY395" fmla="*/ 362487 h 700593"/>
                    <a:gd name="connsiteX396" fmla="*/ 71296 w 705883"/>
                    <a:gd name="connsiteY396" fmla="*/ 363163 h 700593"/>
                    <a:gd name="connsiteX397" fmla="*/ 70674 w 705883"/>
                    <a:gd name="connsiteY397" fmla="*/ 364488 h 700593"/>
                    <a:gd name="connsiteX398" fmla="*/ 69438 w 705883"/>
                    <a:gd name="connsiteY398" fmla="*/ 367146 h 700593"/>
                    <a:gd name="connsiteX399" fmla="*/ 68201 w 705883"/>
                    <a:gd name="connsiteY399" fmla="*/ 369803 h 700593"/>
                    <a:gd name="connsiteX400" fmla="*/ 67580 w 705883"/>
                    <a:gd name="connsiteY400" fmla="*/ 371129 h 700593"/>
                    <a:gd name="connsiteX401" fmla="*/ 67127 w 705883"/>
                    <a:gd name="connsiteY401" fmla="*/ 371771 h 700593"/>
                    <a:gd name="connsiteX402" fmla="*/ 66587 w 705883"/>
                    <a:gd name="connsiteY402" fmla="*/ 372400 h 700593"/>
                    <a:gd name="connsiteX403" fmla="*/ 62432 w 705883"/>
                    <a:gd name="connsiteY403" fmla="*/ 377370 h 700593"/>
                    <a:gd name="connsiteX404" fmla="*/ 61392 w 705883"/>
                    <a:gd name="connsiteY404" fmla="*/ 378614 h 700593"/>
                    <a:gd name="connsiteX405" fmla="*/ 60872 w 705883"/>
                    <a:gd name="connsiteY405" fmla="*/ 379236 h 700593"/>
                    <a:gd name="connsiteX406" fmla="*/ 60790 w 705883"/>
                    <a:gd name="connsiteY406" fmla="*/ 379338 h 700593"/>
                    <a:gd name="connsiteX407" fmla="*/ 60736 w 705883"/>
                    <a:gd name="connsiteY407" fmla="*/ 379412 h 700593"/>
                    <a:gd name="connsiteX408" fmla="*/ 60635 w 705883"/>
                    <a:gd name="connsiteY408" fmla="*/ 379554 h 700593"/>
                    <a:gd name="connsiteX409" fmla="*/ 59804 w 705883"/>
                    <a:gd name="connsiteY409" fmla="*/ 380704 h 700593"/>
                    <a:gd name="connsiteX410" fmla="*/ 58136 w 705883"/>
                    <a:gd name="connsiteY410" fmla="*/ 382996 h 700593"/>
                    <a:gd name="connsiteX411" fmla="*/ 56575 w 705883"/>
                    <a:gd name="connsiteY411" fmla="*/ 385356 h 700593"/>
                    <a:gd name="connsiteX412" fmla="*/ 55791 w 705883"/>
                    <a:gd name="connsiteY412" fmla="*/ 386533 h 700593"/>
                    <a:gd name="connsiteX413" fmla="*/ 55062 w 705883"/>
                    <a:gd name="connsiteY413" fmla="*/ 387743 h 700593"/>
                    <a:gd name="connsiteX414" fmla="*/ 53602 w 705883"/>
                    <a:gd name="connsiteY414" fmla="*/ 390164 h 700593"/>
                    <a:gd name="connsiteX415" fmla="*/ 52252 w 705883"/>
                    <a:gd name="connsiteY415" fmla="*/ 392639 h 700593"/>
                    <a:gd name="connsiteX416" fmla="*/ 50941 w 705883"/>
                    <a:gd name="connsiteY416" fmla="*/ 395141 h 700593"/>
                    <a:gd name="connsiteX417" fmla="*/ 48576 w 705883"/>
                    <a:gd name="connsiteY417" fmla="*/ 400253 h 700593"/>
                    <a:gd name="connsiteX418" fmla="*/ 47482 w 705883"/>
                    <a:gd name="connsiteY418" fmla="*/ 402843 h 700593"/>
                    <a:gd name="connsiteX419" fmla="*/ 46502 w 705883"/>
                    <a:gd name="connsiteY419" fmla="*/ 405480 h 700593"/>
                    <a:gd name="connsiteX420" fmla="*/ 46009 w 705883"/>
                    <a:gd name="connsiteY420" fmla="*/ 406799 h 700593"/>
                    <a:gd name="connsiteX421" fmla="*/ 45584 w 705883"/>
                    <a:gd name="connsiteY421" fmla="*/ 408138 h 700593"/>
                    <a:gd name="connsiteX422" fmla="*/ 44719 w 705883"/>
                    <a:gd name="connsiteY422" fmla="*/ 410809 h 700593"/>
                    <a:gd name="connsiteX423" fmla="*/ 43982 w 705883"/>
                    <a:gd name="connsiteY423" fmla="*/ 413521 h 700593"/>
                    <a:gd name="connsiteX424" fmla="*/ 43293 w 705883"/>
                    <a:gd name="connsiteY424" fmla="*/ 416239 h 700593"/>
                    <a:gd name="connsiteX425" fmla="*/ 40929 w 705883"/>
                    <a:gd name="connsiteY425" fmla="*/ 432664 h 700593"/>
                    <a:gd name="connsiteX426" fmla="*/ 41422 w 705883"/>
                    <a:gd name="connsiteY426" fmla="*/ 449279 h 700593"/>
                    <a:gd name="connsiteX427" fmla="*/ 44800 w 705883"/>
                    <a:gd name="connsiteY427" fmla="*/ 465515 h 700593"/>
                    <a:gd name="connsiteX428" fmla="*/ 46077 w 705883"/>
                    <a:gd name="connsiteY428" fmla="*/ 469470 h 700593"/>
                    <a:gd name="connsiteX429" fmla="*/ 47516 w 705883"/>
                    <a:gd name="connsiteY429" fmla="*/ 473372 h 700593"/>
                    <a:gd name="connsiteX430" fmla="*/ 49144 w 705883"/>
                    <a:gd name="connsiteY430" fmla="*/ 477199 h 700593"/>
                    <a:gd name="connsiteX431" fmla="*/ 50934 w 705883"/>
                    <a:gd name="connsiteY431" fmla="*/ 480959 h 700593"/>
                    <a:gd name="connsiteX432" fmla="*/ 59642 w 705883"/>
                    <a:gd name="connsiteY432" fmla="*/ 495221 h 700593"/>
                    <a:gd name="connsiteX433" fmla="*/ 70661 w 705883"/>
                    <a:gd name="connsiteY433" fmla="*/ 507907 h 700593"/>
                    <a:gd name="connsiteX434" fmla="*/ 83638 w 705883"/>
                    <a:gd name="connsiteY434" fmla="*/ 518706 h 700593"/>
                    <a:gd name="connsiteX435" fmla="*/ 85368 w 705883"/>
                    <a:gd name="connsiteY435" fmla="*/ 519923 h 700593"/>
                    <a:gd name="connsiteX436" fmla="*/ 87144 w 705883"/>
                    <a:gd name="connsiteY436" fmla="*/ 521079 h 700593"/>
                    <a:gd name="connsiteX437" fmla="*/ 90739 w 705883"/>
                    <a:gd name="connsiteY437" fmla="*/ 523317 h 700593"/>
                    <a:gd name="connsiteX438" fmla="*/ 92569 w 705883"/>
                    <a:gd name="connsiteY438" fmla="*/ 524379 h 700593"/>
                    <a:gd name="connsiteX439" fmla="*/ 94495 w 705883"/>
                    <a:gd name="connsiteY439" fmla="*/ 525454 h 700593"/>
                    <a:gd name="connsiteX440" fmla="*/ 96731 w 705883"/>
                    <a:gd name="connsiteY440" fmla="*/ 526617 h 700593"/>
                    <a:gd name="connsiteX441" fmla="*/ 101169 w 705883"/>
                    <a:gd name="connsiteY441" fmla="*/ 528977 h 700593"/>
                    <a:gd name="connsiteX442" fmla="*/ 103385 w 705883"/>
                    <a:gd name="connsiteY442" fmla="*/ 530161 h 700593"/>
                    <a:gd name="connsiteX443" fmla="*/ 104493 w 705883"/>
                    <a:gd name="connsiteY443" fmla="*/ 530755 h 700593"/>
                    <a:gd name="connsiteX444" fmla="*/ 105473 w 705883"/>
                    <a:gd name="connsiteY444" fmla="*/ 531411 h 700593"/>
                    <a:gd name="connsiteX445" fmla="*/ 108675 w 705883"/>
                    <a:gd name="connsiteY445" fmla="*/ 534901 h 700593"/>
                    <a:gd name="connsiteX446" fmla="*/ 110276 w 705883"/>
                    <a:gd name="connsiteY446" fmla="*/ 536645 h 700593"/>
                    <a:gd name="connsiteX447" fmla="*/ 110445 w 705883"/>
                    <a:gd name="connsiteY447" fmla="*/ 536896 h 700593"/>
                    <a:gd name="connsiteX448" fmla="*/ 110546 w 705883"/>
                    <a:gd name="connsiteY448" fmla="*/ 537173 h 700593"/>
                    <a:gd name="connsiteX449" fmla="*/ 110728 w 705883"/>
                    <a:gd name="connsiteY449" fmla="*/ 537748 h 700593"/>
                    <a:gd name="connsiteX450" fmla="*/ 111100 w 705883"/>
                    <a:gd name="connsiteY450" fmla="*/ 538897 h 700593"/>
                    <a:gd name="connsiteX451" fmla="*/ 112580 w 705883"/>
                    <a:gd name="connsiteY451" fmla="*/ 543489 h 700593"/>
                    <a:gd name="connsiteX452" fmla="*/ 113316 w 705883"/>
                    <a:gd name="connsiteY452" fmla="*/ 545788 h 700593"/>
                    <a:gd name="connsiteX453" fmla="*/ 113383 w 705883"/>
                    <a:gd name="connsiteY453" fmla="*/ 546444 h 700593"/>
                    <a:gd name="connsiteX454" fmla="*/ 113397 w 705883"/>
                    <a:gd name="connsiteY454" fmla="*/ 547140 h 700593"/>
                    <a:gd name="connsiteX455" fmla="*/ 113417 w 705883"/>
                    <a:gd name="connsiteY455" fmla="*/ 548540 h 700593"/>
                    <a:gd name="connsiteX456" fmla="*/ 113464 w 705883"/>
                    <a:gd name="connsiteY456" fmla="*/ 556736 h 700593"/>
                    <a:gd name="connsiteX457" fmla="*/ 113464 w 705883"/>
                    <a:gd name="connsiteY457" fmla="*/ 558271 h 700593"/>
                    <a:gd name="connsiteX458" fmla="*/ 113478 w 705883"/>
                    <a:gd name="connsiteY458" fmla="*/ 558494 h 700593"/>
                    <a:gd name="connsiteX459" fmla="*/ 113478 w 705883"/>
                    <a:gd name="connsiteY459" fmla="*/ 558609 h 700593"/>
                    <a:gd name="connsiteX460" fmla="*/ 113552 w 705883"/>
                    <a:gd name="connsiteY460" fmla="*/ 559508 h 700593"/>
                    <a:gd name="connsiteX461" fmla="*/ 113701 w 705883"/>
                    <a:gd name="connsiteY461" fmla="*/ 561307 h 700593"/>
                    <a:gd name="connsiteX462" fmla="*/ 114532 w 705883"/>
                    <a:gd name="connsiteY462" fmla="*/ 568468 h 700593"/>
                    <a:gd name="connsiteX463" fmla="*/ 117815 w 705883"/>
                    <a:gd name="connsiteY463" fmla="*/ 582493 h 700593"/>
                    <a:gd name="connsiteX464" fmla="*/ 118335 w 705883"/>
                    <a:gd name="connsiteY464" fmla="*/ 584217 h 700593"/>
                    <a:gd name="connsiteX465" fmla="*/ 118943 w 705883"/>
                    <a:gd name="connsiteY465" fmla="*/ 585914 h 700593"/>
                    <a:gd name="connsiteX466" fmla="*/ 120173 w 705883"/>
                    <a:gd name="connsiteY466" fmla="*/ 589309 h 700593"/>
                    <a:gd name="connsiteX467" fmla="*/ 121585 w 705883"/>
                    <a:gd name="connsiteY467" fmla="*/ 592643 h 700593"/>
                    <a:gd name="connsiteX468" fmla="*/ 122294 w 705883"/>
                    <a:gd name="connsiteY468" fmla="*/ 594306 h 700593"/>
                    <a:gd name="connsiteX469" fmla="*/ 123092 w 705883"/>
                    <a:gd name="connsiteY469" fmla="*/ 595936 h 700593"/>
                    <a:gd name="connsiteX470" fmla="*/ 130239 w 705883"/>
                    <a:gd name="connsiteY470" fmla="*/ 608574 h 700593"/>
                    <a:gd name="connsiteX471" fmla="*/ 132630 w 705883"/>
                    <a:gd name="connsiteY471" fmla="*/ 612064 h 700593"/>
                    <a:gd name="connsiteX472" fmla="*/ 135197 w 705883"/>
                    <a:gd name="connsiteY472" fmla="*/ 615438 h 700593"/>
                    <a:gd name="connsiteX473" fmla="*/ 135839 w 705883"/>
                    <a:gd name="connsiteY473" fmla="*/ 616283 h 700593"/>
                    <a:gd name="connsiteX474" fmla="*/ 136522 w 705883"/>
                    <a:gd name="connsiteY474" fmla="*/ 617094 h 700593"/>
                    <a:gd name="connsiteX475" fmla="*/ 137893 w 705883"/>
                    <a:gd name="connsiteY475" fmla="*/ 618718 h 700593"/>
                    <a:gd name="connsiteX476" fmla="*/ 139258 w 705883"/>
                    <a:gd name="connsiteY476" fmla="*/ 620347 h 700593"/>
                    <a:gd name="connsiteX477" fmla="*/ 140704 w 705883"/>
                    <a:gd name="connsiteY477" fmla="*/ 621903 h 700593"/>
                    <a:gd name="connsiteX478" fmla="*/ 142149 w 705883"/>
                    <a:gd name="connsiteY478" fmla="*/ 623465 h 700593"/>
                    <a:gd name="connsiteX479" fmla="*/ 142872 w 705883"/>
                    <a:gd name="connsiteY479" fmla="*/ 624249 h 700593"/>
                    <a:gd name="connsiteX480" fmla="*/ 143635 w 705883"/>
                    <a:gd name="connsiteY480" fmla="*/ 624993 h 700593"/>
                    <a:gd name="connsiteX481" fmla="*/ 146675 w 705883"/>
                    <a:gd name="connsiteY481" fmla="*/ 627982 h 700593"/>
                    <a:gd name="connsiteX482" fmla="*/ 149864 w 705883"/>
                    <a:gd name="connsiteY482" fmla="*/ 630822 h 700593"/>
                    <a:gd name="connsiteX483" fmla="*/ 150661 w 705883"/>
                    <a:gd name="connsiteY483" fmla="*/ 631532 h 700593"/>
                    <a:gd name="connsiteX484" fmla="*/ 151492 w 705883"/>
                    <a:gd name="connsiteY484" fmla="*/ 632201 h 700593"/>
                    <a:gd name="connsiteX485" fmla="*/ 153154 w 705883"/>
                    <a:gd name="connsiteY485" fmla="*/ 633547 h 700593"/>
                    <a:gd name="connsiteX486" fmla="*/ 182697 w 705883"/>
                    <a:gd name="connsiteY486" fmla="*/ 650831 h 700593"/>
                    <a:gd name="connsiteX487" fmla="*/ 199099 w 705883"/>
                    <a:gd name="connsiteY487" fmla="*/ 656132 h 700593"/>
                    <a:gd name="connsiteX488" fmla="*/ 203315 w 705883"/>
                    <a:gd name="connsiteY488" fmla="*/ 657072 h 700593"/>
                    <a:gd name="connsiteX489" fmla="*/ 205430 w 705883"/>
                    <a:gd name="connsiteY489" fmla="*/ 657532 h 700593"/>
                    <a:gd name="connsiteX490" fmla="*/ 207564 w 705883"/>
                    <a:gd name="connsiteY490" fmla="*/ 657884 h 700593"/>
                    <a:gd name="connsiteX491" fmla="*/ 211834 w 705883"/>
                    <a:gd name="connsiteY491" fmla="*/ 658567 h 700593"/>
                    <a:gd name="connsiteX492" fmla="*/ 216137 w 705883"/>
                    <a:gd name="connsiteY492" fmla="*/ 659074 h 700593"/>
                    <a:gd name="connsiteX493" fmla="*/ 218292 w 705883"/>
                    <a:gd name="connsiteY493" fmla="*/ 659270 h 700593"/>
                    <a:gd name="connsiteX494" fmla="*/ 220454 w 705883"/>
                    <a:gd name="connsiteY494" fmla="*/ 659419 h 700593"/>
                    <a:gd name="connsiteX495" fmla="*/ 222616 w 705883"/>
                    <a:gd name="connsiteY495" fmla="*/ 659574 h 700593"/>
                    <a:gd name="connsiteX496" fmla="*/ 224784 w 705883"/>
                    <a:gd name="connsiteY496" fmla="*/ 659635 h 700593"/>
                    <a:gd name="connsiteX497" fmla="*/ 229135 w 705883"/>
                    <a:gd name="connsiteY497" fmla="*/ 659737 h 700593"/>
                    <a:gd name="connsiteX498" fmla="*/ 233661 w 705883"/>
                    <a:gd name="connsiteY498" fmla="*/ 659676 h 700593"/>
                    <a:gd name="connsiteX499" fmla="*/ 251557 w 705883"/>
                    <a:gd name="connsiteY499" fmla="*/ 658263 h 700593"/>
                    <a:gd name="connsiteX500" fmla="*/ 285363 w 705883"/>
                    <a:gd name="connsiteY500" fmla="*/ 649391 h 700593"/>
                    <a:gd name="connsiteX501" fmla="*/ 300509 w 705883"/>
                    <a:gd name="connsiteY501" fmla="*/ 641756 h 700593"/>
                    <a:gd name="connsiteX502" fmla="*/ 313872 w 705883"/>
                    <a:gd name="connsiteY502" fmla="*/ 631931 h 700593"/>
                    <a:gd name="connsiteX503" fmla="*/ 316122 w 705883"/>
                    <a:gd name="connsiteY503" fmla="*/ 629889 h 700593"/>
                    <a:gd name="connsiteX504" fmla="*/ 318297 w 705883"/>
                    <a:gd name="connsiteY504" fmla="*/ 627779 h 700593"/>
                    <a:gd name="connsiteX505" fmla="*/ 320398 w 705883"/>
                    <a:gd name="connsiteY505" fmla="*/ 625601 h 700593"/>
                    <a:gd name="connsiteX506" fmla="*/ 322702 w 705883"/>
                    <a:gd name="connsiteY506" fmla="*/ 623011 h 700593"/>
                    <a:gd name="connsiteX507" fmla="*/ 331504 w 705883"/>
                    <a:gd name="connsiteY507" fmla="*/ 610306 h 700593"/>
                    <a:gd name="connsiteX508" fmla="*/ 333558 w 705883"/>
                    <a:gd name="connsiteY508" fmla="*/ 606816 h 700593"/>
                    <a:gd name="connsiteX509" fmla="*/ 335740 w 705883"/>
                    <a:gd name="connsiteY509" fmla="*/ 603597 h 700593"/>
                    <a:gd name="connsiteX510" fmla="*/ 337922 w 705883"/>
                    <a:gd name="connsiteY510" fmla="*/ 600386 h 700593"/>
                    <a:gd name="connsiteX511" fmla="*/ 338469 w 705883"/>
                    <a:gd name="connsiteY511" fmla="*/ 599581 h 700593"/>
                    <a:gd name="connsiteX512" fmla="*/ 339030 w 705883"/>
                    <a:gd name="connsiteY512" fmla="*/ 598925 h 700593"/>
                    <a:gd name="connsiteX513" fmla="*/ 340192 w 705883"/>
                    <a:gd name="connsiteY513" fmla="*/ 598134 h 700593"/>
                    <a:gd name="connsiteX514" fmla="*/ 342516 w 705883"/>
                    <a:gd name="connsiteY514" fmla="*/ 596558 h 700593"/>
                    <a:gd name="connsiteX515" fmla="*/ 343678 w 705883"/>
                    <a:gd name="connsiteY515" fmla="*/ 595767 h 700593"/>
                    <a:gd name="connsiteX516" fmla="*/ 344259 w 705883"/>
                    <a:gd name="connsiteY516" fmla="*/ 595375 h 700593"/>
                    <a:gd name="connsiteX517" fmla="*/ 344401 w 705883"/>
                    <a:gd name="connsiteY517" fmla="*/ 595280 h 700593"/>
                    <a:gd name="connsiteX518" fmla="*/ 344522 w 705883"/>
                    <a:gd name="connsiteY518" fmla="*/ 595239 h 700593"/>
                    <a:gd name="connsiteX519" fmla="*/ 344766 w 705883"/>
                    <a:gd name="connsiteY519" fmla="*/ 595158 h 700593"/>
                    <a:gd name="connsiteX520" fmla="*/ 348677 w 705883"/>
                    <a:gd name="connsiteY520" fmla="*/ 593907 h 700593"/>
                    <a:gd name="connsiteX521" fmla="*/ 349157 w 705883"/>
                    <a:gd name="connsiteY521" fmla="*/ 593758 h 700593"/>
                    <a:gd name="connsiteX522" fmla="*/ 349529 w 705883"/>
                    <a:gd name="connsiteY522" fmla="*/ 593725 h 700593"/>
                    <a:gd name="connsiteX523" fmla="*/ 350278 w 705883"/>
                    <a:gd name="connsiteY523" fmla="*/ 593650 h 700593"/>
                    <a:gd name="connsiteX524" fmla="*/ 351778 w 705883"/>
                    <a:gd name="connsiteY524" fmla="*/ 593508 h 700593"/>
                    <a:gd name="connsiteX525" fmla="*/ 352528 w 705883"/>
                    <a:gd name="connsiteY525" fmla="*/ 593434 h 700593"/>
                    <a:gd name="connsiteX526" fmla="*/ 353406 w 705883"/>
                    <a:gd name="connsiteY526" fmla="*/ 593434 h 700593"/>
                    <a:gd name="connsiteX527" fmla="*/ 354906 w 705883"/>
                    <a:gd name="connsiteY527" fmla="*/ 593576 h 700593"/>
                    <a:gd name="connsiteX528" fmla="*/ 356406 w 705883"/>
                    <a:gd name="connsiteY528" fmla="*/ 593718 h 700593"/>
                    <a:gd name="connsiteX529" fmla="*/ 356777 w 705883"/>
                    <a:gd name="connsiteY529" fmla="*/ 593752 h 700593"/>
                    <a:gd name="connsiteX530" fmla="*/ 357257 w 705883"/>
                    <a:gd name="connsiteY530" fmla="*/ 593900 h 700593"/>
                    <a:gd name="connsiteX531" fmla="*/ 358237 w 705883"/>
                    <a:gd name="connsiteY531" fmla="*/ 594212 h 700593"/>
                    <a:gd name="connsiteX532" fmla="*/ 360189 w 705883"/>
                    <a:gd name="connsiteY532" fmla="*/ 594840 h 700593"/>
                    <a:gd name="connsiteX533" fmla="*/ 361169 w 705883"/>
                    <a:gd name="connsiteY533" fmla="*/ 595151 h 700593"/>
                    <a:gd name="connsiteX534" fmla="*/ 361412 w 705883"/>
                    <a:gd name="connsiteY534" fmla="*/ 595233 h 700593"/>
                    <a:gd name="connsiteX535" fmla="*/ 361533 w 705883"/>
                    <a:gd name="connsiteY535" fmla="*/ 595273 h 700593"/>
                    <a:gd name="connsiteX536" fmla="*/ 361675 w 705883"/>
                    <a:gd name="connsiteY536" fmla="*/ 595368 h 700593"/>
                    <a:gd name="connsiteX537" fmla="*/ 362256 w 705883"/>
                    <a:gd name="connsiteY537" fmla="*/ 595760 h 700593"/>
                    <a:gd name="connsiteX538" fmla="*/ 366904 w 705883"/>
                    <a:gd name="connsiteY538" fmla="*/ 598911 h 700593"/>
                    <a:gd name="connsiteX539" fmla="*/ 367046 w 705883"/>
                    <a:gd name="connsiteY539" fmla="*/ 599013 h 700593"/>
                    <a:gd name="connsiteX540" fmla="*/ 367120 w 705883"/>
                    <a:gd name="connsiteY540" fmla="*/ 599060 h 700593"/>
                    <a:gd name="connsiteX541" fmla="*/ 367188 w 705883"/>
                    <a:gd name="connsiteY541" fmla="*/ 599155 h 700593"/>
                    <a:gd name="connsiteX542" fmla="*/ 367465 w 705883"/>
                    <a:gd name="connsiteY542" fmla="*/ 599540 h 700593"/>
                    <a:gd name="connsiteX543" fmla="*/ 368025 w 705883"/>
                    <a:gd name="connsiteY543" fmla="*/ 600311 h 700593"/>
                    <a:gd name="connsiteX544" fmla="*/ 369147 w 705883"/>
                    <a:gd name="connsiteY544" fmla="*/ 601846 h 700593"/>
                    <a:gd name="connsiteX545" fmla="*/ 371390 w 705883"/>
                    <a:gd name="connsiteY545" fmla="*/ 604916 h 700593"/>
                    <a:gd name="connsiteX546" fmla="*/ 374227 w 705883"/>
                    <a:gd name="connsiteY546" fmla="*/ 609960 h 700593"/>
                    <a:gd name="connsiteX547" fmla="*/ 377119 w 705883"/>
                    <a:gd name="connsiteY547" fmla="*/ 614863 h 700593"/>
                    <a:gd name="connsiteX548" fmla="*/ 380294 w 705883"/>
                    <a:gd name="connsiteY548" fmla="*/ 619150 h 700593"/>
                    <a:gd name="connsiteX549" fmla="*/ 381888 w 705883"/>
                    <a:gd name="connsiteY549" fmla="*/ 621281 h 700593"/>
                    <a:gd name="connsiteX550" fmla="*/ 382692 w 705883"/>
                    <a:gd name="connsiteY550" fmla="*/ 622342 h 700593"/>
                    <a:gd name="connsiteX551" fmla="*/ 383104 w 705883"/>
                    <a:gd name="connsiteY551" fmla="*/ 622849 h 700593"/>
                    <a:gd name="connsiteX552" fmla="*/ 383205 w 705883"/>
                    <a:gd name="connsiteY552" fmla="*/ 622978 h 700593"/>
                    <a:gd name="connsiteX553" fmla="*/ 383266 w 705883"/>
                    <a:gd name="connsiteY553" fmla="*/ 623045 h 700593"/>
                    <a:gd name="connsiteX554" fmla="*/ 383395 w 705883"/>
                    <a:gd name="connsiteY554" fmla="*/ 623187 h 700593"/>
                    <a:gd name="connsiteX555" fmla="*/ 383658 w 705883"/>
                    <a:gd name="connsiteY555" fmla="*/ 623485 h 700593"/>
                    <a:gd name="connsiteX556" fmla="*/ 386523 w 705883"/>
                    <a:gd name="connsiteY556" fmla="*/ 626623 h 700593"/>
                    <a:gd name="connsiteX557" fmla="*/ 387995 w 705883"/>
                    <a:gd name="connsiteY557" fmla="*/ 628151 h 700593"/>
                    <a:gd name="connsiteX558" fmla="*/ 389536 w 705883"/>
                    <a:gd name="connsiteY558" fmla="*/ 629625 h 700593"/>
                    <a:gd name="connsiteX559" fmla="*/ 417288 w 705883"/>
                    <a:gd name="connsiteY559" fmla="*/ 647977 h 700593"/>
                    <a:gd name="connsiteX560" fmla="*/ 450701 w 705883"/>
                    <a:gd name="connsiteY560" fmla="*/ 657722 h 700593"/>
                    <a:gd name="connsiteX561" fmla="*/ 468509 w 705883"/>
                    <a:gd name="connsiteY561" fmla="*/ 659527 h 700593"/>
                    <a:gd name="connsiteX562" fmla="*/ 473022 w 705883"/>
                    <a:gd name="connsiteY562" fmla="*/ 659683 h 700593"/>
                    <a:gd name="connsiteX563" fmla="*/ 477521 w 705883"/>
                    <a:gd name="connsiteY563" fmla="*/ 659716 h 700593"/>
                    <a:gd name="connsiteX564" fmla="*/ 481865 w 705883"/>
                    <a:gd name="connsiteY564" fmla="*/ 659615 h 700593"/>
                    <a:gd name="connsiteX565" fmla="*/ 482953 w 705883"/>
                    <a:gd name="connsiteY565" fmla="*/ 659595 h 700593"/>
                    <a:gd name="connsiteX566" fmla="*/ 484034 w 705883"/>
                    <a:gd name="connsiteY566" fmla="*/ 659514 h 700593"/>
                    <a:gd name="connsiteX567" fmla="*/ 486196 w 705883"/>
                    <a:gd name="connsiteY567" fmla="*/ 659358 h 700593"/>
                    <a:gd name="connsiteX568" fmla="*/ 494816 w 705883"/>
                    <a:gd name="connsiteY568" fmla="*/ 658465 h 700593"/>
                    <a:gd name="connsiteX569" fmla="*/ 503321 w 705883"/>
                    <a:gd name="connsiteY569" fmla="*/ 656903 h 700593"/>
                    <a:gd name="connsiteX570" fmla="*/ 511705 w 705883"/>
                    <a:gd name="connsiteY570" fmla="*/ 654828 h 700593"/>
                    <a:gd name="connsiteX571" fmla="*/ 519886 w 705883"/>
                    <a:gd name="connsiteY571" fmla="*/ 652095 h 700593"/>
                    <a:gd name="connsiteX572" fmla="*/ 573695 w 705883"/>
                    <a:gd name="connsiteY572" fmla="*/ 611475 h 700593"/>
                    <a:gd name="connsiteX573" fmla="*/ 575884 w 705883"/>
                    <a:gd name="connsiteY573" fmla="*/ 608284 h 700593"/>
                    <a:gd name="connsiteX574" fmla="*/ 577931 w 705883"/>
                    <a:gd name="connsiteY574" fmla="*/ 605011 h 700593"/>
                    <a:gd name="connsiteX575" fmla="*/ 578944 w 705883"/>
                    <a:gd name="connsiteY575" fmla="*/ 603367 h 700593"/>
                    <a:gd name="connsiteX576" fmla="*/ 579863 w 705883"/>
                    <a:gd name="connsiteY576" fmla="*/ 601677 h 700593"/>
                    <a:gd name="connsiteX577" fmla="*/ 581694 w 705883"/>
                    <a:gd name="connsiteY577" fmla="*/ 598289 h 700593"/>
                    <a:gd name="connsiteX578" fmla="*/ 587605 w 705883"/>
                    <a:gd name="connsiteY578" fmla="*/ 584143 h 700593"/>
                    <a:gd name="connsiteX579" fmla="*/ 591267 w 705883"/>
                    <a:gd name="connsiteY579" fmla="*/ 569307 h 700593"/>
                    <a:gd name="connsiteX580" fmla="*/ 591787 w 705883"/>
                    <a:gd name="connsiteY580" fmla="*/ 565520 h 700593"/>
                    <a:gd name="connsiteX581" fmla="*/ 592043 w 705883"/>
                    <a:gd name="connsiteY581" fmla="*/ 563627 h 700593"/>
                    <a:gd name="connsiteX582" fmla="*/ 592192 w 705883"/>
                    <a:gd name="connsiteY582" fmla="*/ 561720 h 700593"/>
                    <a:gd name="connsiteX583" fmla="*/ 592347 w 705883"/>
                    <a:gd name="connsiteY583" fmla="*/ 559813 h 700593"/>
                    <a:gd name="connsiteX584" fmla="*/ 592428 w 705883"/>
                    <a:gd name="connsiteY584" fmla="*/ 558859 h 700593"/>
                    <a:gd name="connsiteX585" fmla="*/ 592449 w 705883"/>
                    <a:gd name="connsiteY585" fmla="*/ 558622 h 700593"/>
                    <a:gd name="connsiteX586" fmla="*/ 592462 w 705883"/>
                    <a:gd name="connsiteY586" fmla="*/ 558501 h 700593"/>
                    <a:gd name="connsiteX587" fmla="*/ 592476 w 705883"/>
                    <a:gd name="connsiteY587" fmla="*/ 558433 h 700593"/>
                    <a:gd name="connsiteX588" fmla="*/ 592476 w 705883"/>
                    <a:gd name="connsiteY588" fmla="*/ 557209 h 700593"/>
                    <a:gd name="connsiteX589" fmla="*/ 592516 w 705883"/>
                    <a:gd name="connsiteY589" fmla="*/ 548513 h 700593"/>
                    <a:gd name="connsiteX590" fmla="*/ 592543 w 705883"/>
                    <a:gd name="connsiteY590" fmla="*/ 546775 h 700593"/>
                    <a:gd name="connsiteX591" fmla="*/ 592564 w 705883"/>
                    <a:gd name="connsiteY591" fmla="*/ 545916 h 700593"/>
                    <a:gd name="connsiteX592" fmla="*/ 592793 w 705883"/>
                    <a:gd name="connsiteY592" fmla="*/ 545206 h 700593"/>
                    <a:gd name="connsiteX593" fmla="*/ 593712 w 705883"/>
                    <a:gd name="connsiteY593" fmla="*/ 542353 h 700593"/>
                    <a:gd name="connsiteX594" fmla="*/ 594631 w 705883"/>
                    <a:gd name="connsiteY594" fmla="*/ 539499 h 700593"/>
                    <a:gd name="connsiteX595" fmla="*/ 595090 w 705883"/>
                    <a:gd name="connsiteY595" fmla="*/ 538072 h 700593"/>
                    <a:gd name="connsiteX596" fmla="*/ 595320 w 705883"/>
                    <a:gd name="connsiteY596" fmla="*/ 537362 h 700593"/>
                    <a:gd name="connsiteX597" fmla="*/ 595610 w 705883"/>
                    <a:gd name="connsiteY597" fmla="*/ 536672 h 700593"/>
                    <a:gd name="connsiteX598" fmla="*/ 598522 w 705883"/>
                    <a:gd name="connsiteY598" fmla="*/ 533501 h 700593"/>
                    <a:gd name="connsiteX599" fmla="*/ 599975 w 705883"/>
                    <a:gd name="connsiteY599" fmla="*/ 531912 h 700593"/>
                    <a:gd name="connsiteX600" fmla="*/ 600704 w 705883"/>
                    <a:gd name="connsiteY600" fmla="*/ 531121 h 700593"/>
                    <a:gd name="connsiteX601" fmla="*/ 601812 w 705883"/>
                    <a:gd name="connsiteY601" fmla="*/ 530526 h 700593"/>
                    <a:gd name="connsiteX602" fmla="*/ 606244 w 705883"/>
                    <a:gd name="connsiteY602" fmla="*/ 528152 h 700593"/>
                    <a:gd name="connsiteX603" fmla="*/ 608460 w 705883"/>
                    <a:gd name="connsiteY603" fmla="*/ 526969 h 700593"/>
                    <a:gd name="connsiteX604" fmla="*/ 610709 w 705883"/>
                    <a:gd name="connsiteY604" fmla="*/ 525812 h 700593"/>
                    <a:gd name="connsiteX605" fmla="*/ 613993 w 705883"/>
                    <a:gd name="connsiteY605" fmla="*/ 524000 h 700593"/>
                    <a:gd name="connsiteX606" fmla="*/ 615810 w 705883"/>
                    <a:gd name="connsiteY606" fmla="*/ 522918 h 700593"/>
                    <a:gd name="connsiteX607" fmla="*/ 617620 w 705883"/>
                    <a:gd name="connsiteY607" fmla="*/ 521823 h 700593"/>
                    <a:gd name="connsiteX608" fmla="*/ 619390 w 705883"/>
                    <a:gd name="connsiteY608" fmla="*/ 520667 h 700593"/>
                    <a:gd name="connsiteX609" fmla="*/ 632726 w 705883"/>
                    <a:gd name="connsiteY609" fmla="*/ 510300 h 700593"/>
                    <a:gd name="connsiteX610" fmla="*/ 644184 w 705883"/>
                    <a:gd name="connsiteY610" fmla="*/ 497986 h 700593"/>
                    <a:gd name="connsiteX611" fmla="*/ 644157 w 705883"/>
                    <a:gd name="connsiteY611" fmla="*/ 498013 h 700593"/>
                    <a:gd name="connsiteX612" fmla="*/ 653365 w 705883"/>
                    <a:gd name="connsiteY612" fmla="*/ 484050 h 700593"/>
                    <a:gd name="connsiteX613" fmla="*/ 655290 w 705883"/>
                    <a:gd name="connsiteY613" fmla="*/ 480351 h 700593"/>
                    <a:gd name="connsiteX614" fmla="*/ 657053 w 705883"/>
                    <a:gd name="connsiteY614" fmla="*/ 476577 h 700593"/>
                    <a:gd name="connsiteX615" fmla="*/ 660053 w 705883"/>
                    <a:gd name="connsiteY615" fmla="*/ 468821 h 700593"/>
                    <a:gd name="connsiteX616" fmla="*/ 664025 w 705883"/>
                    <a:gd name="connsiteY616" fmla="*/ 452714 h 700593"/>
                    <a:gd name="connsiteX617" fmla="*/ 665093 w 705883"/>
                    <a:gd name="connsiteY617" fmla="*/ 436133 h 700593"/>
                    <a:gd name="connsiteX618" fmla="*/ 663363 w 705883"/>
                    <a:gd name="connsiteY618" fmla="*/ 419620 h 700593"/>
                    <a:gd name="connsiteX619" fmla="*/ 653419 w 705883"/>
                    <a:gd name="connsiteY619" fmla="*/ 392179 h 700593"/>
                    <a:gd name="connsiteX620" fmla="*/ 645454 w 705883"/>
                    <a:gd name="connsiteY620" fmla="*/ 379791 h 700593"/>
                    <a:gd name="connsiteX621" fmla="*/ 643265 w 705883"/>
                    <a:gd name="connsiteY621" fmla="*/ 377113 h 700593"/>
                    <a:gd name="connsiteX622" fmla="*/ 640536 w 705883"/>
                    <a:gd name="connsiteY622" fmla="*/ 373854 h 700593"/>
                    <a:gd name="connsiteX623" fmla="*/ 639171 w 705883"/>
                    <a:gd name="connsiteY623" fmla="*/ 372224 h 700593"/>
                    <a:gd name="connsiteX624" fmla="*/ 638489 w 705883"/>
                    <a:gd name="connsiteY624" fmla="*/ 371406 h 700593"/>
                    <a:gd name="connsiteX625" fmla="*/ 638063 w 705883"/>
                    <a:gd name="connsiteY625" fmla="*/ 370506 h 700593"/>
                    <a:gd name="connsiteX626" fmla="*/ 636381 w 705883"/>
                    <a:gd name="connsiteY626" fmla="*/ 366895 h 700593"/>
                    <a:gd name="connsiteX627" fmla="*/ 634699 w 705883"/>
                    <a:gd name="connsiteY627" fmla="*/ 363285 h 700593"/>
                    <a:gd name="connsiteX628" fmla="*/ 634489 w 705883"/>
                    <a:gd name="connsiteY628" fmla="*/ 362831 h 700593"/>
                    <a:gd name="connsiteX629" fmla="*/ 634388 w 705883"/>
                    <a:gd name="connsiteY629" fmla="*/ 362608 h 700593"/>
                    <a:gd name="connsiteX630" fmla="*/ 634341 w 705883"/>
                    <a:gd name="connsiteY630" fmla="*/ 362365 h 700593"/>
                    <a:gd name="connsiteX631" fmla="*/ 634260 w 705883"/>
                    <a:gd name="connsiteY631" fmla="*/ 361425 h 700593"/>
                    <a:gd name="connsiteX632" fmla="*/ 634098 w 705883"/>
                    <a:gd name="connsiteY632" fmla="*/ 359552 h 700593"/>
                    <a:gd name="connsiteX633" fmla="*/ 634327 w 705883"/>
                    <a:gd name="connsiteY633" fmla="*/ 355542 h 700593"/>
                    <a:gd name="connsiteX634" fmla="*/ 634456 w 705883"/>
                    <a:gd name="connsiteY634" fmla="*/ 354507 h 700593"/>
                    <a:gd name="connsiteX635" fmla="*/ 634645 w 705883"/>
                    <a:gd name="connsiteY635" fmla="*/ 353466 h 700593"/>
                    <a:gd name="connsiteX636" fmla="*/ 635293 w 705883"/>
                    <a:gd name="connsiteY636" fmla="*/ 351336 h 700593"/>
                    <a:gd name="connsiteX637" fmla="*/ 636111 w 705883"/>
                    <a:gd name="connsiteY637" fmla="*/ 349037 h 700593"/>
                    <a:gd name="connsiteX638" fmla="*/ 636840 w 705883"/>
                    <a:gd name="connsiteY638" fmla="*/ 346731 h 700593"/>
                    <a:gd name="connsiteX639" fmla="*/ 637563 w 705883"/>
                    <a:gd name="connsiteY639" fmla="*/ 344425 h 700593"/>
                    <a:gd name="connsiteX640" fmla="*/ 637739 w 705883"/>
                    <a:gd name="connsiteY640" fmla="*/ 343830 h 700593"/>
                    <a:gd name="connsiteX641" fmla="*/ 637860 w 705883"/>
                    <a:gd name="connsiteY641" fmla="*/ 343357 h 700593"/>
                    <a:gd name="connsiteX642" fmla="*/ 637989 w 705883"/>
                    <a:gd name="connsiteY642" fmla="*/ 342883 h 700593"/>
                    <a:gd name="connsiteX643" fmla="*/ 638469 w 705883"/>
                    <a:gd name="connsiteY643" fmla="*/ 340990 h 700593"/>
                    <a:gd name="connsiteX644" fmla="*/ 638908 w 705883"/>
                    <a:gd name="connsiteY644" fmla="*/ 339083 h 700593"/>
                    <a:gd name="connsiteX645" fmla="*/ 640914 w 705883"/>
                    <a:gd name="connsiteY645" fmla="*/ 322820 h 700593"/>
                    <a:gd name="connsiteX646" fmla="*/ 640772 w 705883"/>
                    <a:gd name="connsiteY646" fmla="*/ 314597 h 700593"/>
                    <a:gd name="connsiteX647" fmla="*/ 640610 w 705883"/>
                    <a:gd name="connsiteY647" fmla="*/ 312548 h 700593"/>
                    <a:gd name="connsiteX648" fmla="*/ 640394 w 705883"/>
                    <a:gd name="connsiteY648" fmla="*/ 310506 h 700593"/>
                    <a:gd name="connsiteX649" fmla="*/ 639887 w 705883"/>
                    <a:gd name="connsiteY649" fmla="*/ 306435 h 700593"/>
                    <a:gd name="connsiteX650" fmla="*/ 639191 w 705883"/>
                    <a:gd name="connsiteY650" fmla="*/ 302398 h 700593"/>
                    <a:gd name="connsiteX651" fmla="*/ 638745 w 705883"/>
                    <a:gd name="connsiteY651" fmla="*/ 300404 h 700593"/>
                    <a:gd name="connsiteX652" fmla="*/ 638259 w 705883"/>
                    <a:gd name="connsiteY652" fmla="*/ 298415 h 700593"/>
                    <a:gd name="connsiteX653" fmla="*/ 637779 w 705883"/>
                    <a:gd name="connsiteY653" fmla="*/ 296421 h 700593"/>
                    <a:gd name="connsiteX654" fmla="*/ 637185 w 705883"/>
                    <a:gd name="connsiteY654" fmla="*/ 294459 h 700593"/>
                    <a:gd name="connsiteX655" fmla="*/ 635955 w 705883"/>
                    <a:gd name="connsiteY655" fmla="*/ 290551 h 700593"/>
                    <a:gd name="connsiteX656" fmla="*/ 634469 w 705883"/>
                    <a:gd name="connsiteY656" fmla="*/ 286730 h 700593"/>
                    <a:gd name="connsiteX657" fmla="*/ 633733 w 705883"/>
                    <a:gd name="connsiteY657" fmla="*/ 284817 h 700593"/>
                    <a:gd name="connsiteX658" fmla="*/ 632848 w 705883"/>
                    <a:gd name="connsiteY658" fmla="*/ 282964 h 700593"/>
                    <a:gd name="connsiteX659" fmla="*/ 631091 w 705883"/>
                    <a:gd name="connsiteY659" fmla="*/ 279251 h 700593"/>
                    <a:gd name="connsiteX660" fmla="*/ 629098 w 705883"/>
                    <a:gd name="connsiteY660" fmla="*/ 275654 h 700593"/>
                    <a:gd name="connsiteX661" fmla="*/ 628268 w 705883"/>
                    <a:gd name="connsiteY661" fmla="*/ 274166 h 700593"/>
                    <a:gd name="connsiteX662" fmla="*/ 627342 w 705883"/>
                    <a:gd name="connsiteY662" fmla="*/ 272739 h 700593"/>
                    <a:gd name="connsiteX663" fmla="*/ 625511 w 705883"/>
                    <a:gd name="connsiteY663" fmla="*/ 269872 h 700593"/>
                    <a:gd name="connsiteX664" fmla="*/ 624532 w 705883"/>
                    <a:gd name="connsiteY664" fmla="*/ 268479 h 700593"/>
                    <a:gd name="connsiteX665" fmla="*/ 623518 w 705883"/>
                    <a:gd name="connsiteY665" fmla="*/ 267107 h 700593"/>
                    <a:gd name="connsiteX666" fmla="*/ 621485 w 705883"/>
                    <a:gd name="connsiteY666" fmla="*/ 264368 h 700593"/>
                    <a:gd name="connsiteX667" fmla="*/ 619289 w 705883"/>
                    <a:gd name="connsiteY667" fmla="*/ 261758 h 700593"/>
                    <a:gd name="connsiteX668" fmla="*/ 617033 w 705883"/>
                    <a:gd name="connsiteY668" fmla="*/ 259195 h 700593"/>
                    <a:gd name="connsiteX669" fmla="*/ 612216 w 705883"/>
                    <a:gd name="connsiteY669" fmla="*/ 254340 h 700593"/>
                    <a:gd name="connsiteX670" fmla="*/ 609710 w 705883"/>
                    <a:gd name="connsiteY670" fmla="*/ 252007 h 700593"/>
                    <a:gd name="connsiteX671" fmla="*/ 607061 w 705883"/>
                    <a:gd name="connsiteY671" fmla="*/ 249836 h 700593"/>
                    <a:gd name="connsiteX672" fmla="*/ 605737 w 705883"/>
                    <a:gd name="connsiteY672" fmla="*/ 248748 h 700593"/>
                    <a:gd name="connsiteX673" fmla="*/ 604386 w 705883"/>
                    <a:gd name="connsiteY673" fmla="*/ 247699 h 700593"/>
                    <a:gd name="connsiteX674" fmla="*/ 602792 w 705883"/>
                    <a:gd name="connsiteY674" fmla="*/ 246563 h 700593"/>
                    <a:gd name="connsiteX675" fmla="*/ 601177 w 705883"/>
                    <a:gd name="connsiteY675" fmla="*/ 245400 h 700593"/>
                    <a:gd name="connsiteX676" fmla="*/ 599502 w 705883"/>
                    <a:gd name="connsiteY676" fmla="*/ 244251 h 700593"/>
                    <a:gd name="connsiteX677" fmla="*/ 595908 w 705883"/>
                    <a:gd name="connsiteY677" fmla="*/ 242012 h 700593"/>
                    <a:gd name="connsiteX678" fmla="*/ 595178 w 705883"/>
                    <a:gd name="connsiteY678" fmla="*/ 241376 h 700593"/>
                    <a:gd name="connsiteX679" fmla="*/ 594543 w 705883"/>
                    <a:gd name="connsiteY679" fmla="*/ 240700 h 700593"/>
                    <a:gd name="connsiteX680" fmla="*/ 593273 w 705883"/>
                    <a:gd name="connsiteY680" fmla="*/ 239348 h 700593"/>
                    <a:gd name="connsiteX681" fmla="*/ 588199 w 705883"/>
                    <a:gd name="connsiteY681" fmla="*/ 233952 h 700593"/>
                    <a:gd name="connsiteX682" fmla="*/ 586929 w 705883"/>
                    <a:gd name="connsiteY682" fmla="*/ 232599 h 700593"/>
                    <a:gd name="connsiteX683" fmla="*/ 586490 w 705883"/>
                    <a:gd name="connsiteY683" fmla="*/ 231848 h 700593"/>
                    <a:gd name="connsiteX684" fmla="*/ 586186 w 705883"/>
                    <a:gd name="connsiteY684" fmla="*/ 231091 h 700593"/>
                    <a:gd name="connsiteX685" fmla="*/ 585896 w 705883"/>
                    <a:gd name="connsiteY685" fmla="*/ 230327 h 700593"/>
                    <a:gd name="connsiteX686" fmla="*/ 585653 w 705883"/>
                    <a:gd name="connsiteY686" fmla="*/ 229495 h 700593"/>
                    <a:gd name="connsiteX687" fmla="*/ 585409 w 705883"/>
                    <a:gd name="connsiteY687" fmla="*/ 228664 h 700593"/>
                    <a:gd name="connsiteX688" fmla="*/ 585227 w 705883"/>
                    <a:gd name="connsiteY688" fmla="*/ 227771 h 700593"/>
                    <a:gd name="connsiteX689" fmla="*/ 585146 w 705883"/>
                    <a:gd name="connsiteY689" fmla="*/ 219880 h 700593"/>
                    <a:gd name="connsiteX690" fmla="*/ 586146 w 705883"/>
                    <a:gd name="connsiteY690" fmla="*/ 212860 h 700593"/>
                    <a:gd name="connsiteX691" fmla="*/ 586281 w 705883"/>
                    <a:gd name="connsiteY691" fmla="*/ 211251 h 700593"/>
                    <a:gd name="connsiteX692" fmla="*/ 586335 w 705883"/>
                    <a:gd name="connsiteY692" fmla="*/ 210582 h 700593"/>
                    <a:gd name="connsiteX693" fmla="*/ 586355 w 705883"/>
                    <a:gd name="connsiteY693" fmla="*/ 210230 h 700593"/>
                    <a:gd name="connsiteX694" fmla="*/ 586436 w 705883"/>
                    <a:gd name="connsiteY694" fmla="*/ 208837 h 700593"/>
                    <a:gd name="connsiteX695" fmla="*/ 586484 w 705883"/>
                    <a:gd name="connsiteY695" fmla="*/ 203238 h 700593"/>
                    <a:gd name="connsiteX696" fmla="*/ 584558 w 705883"/>
                    <a:gd name="connsiteY696" fmla="*/ 187293 h 700593"/>
                    <a:gd name="connsiteX697" fmla="*/ 579465 w 705883"/>
                    <a:gd name="connsiteY697" fmla="*/ 172051 h 700593"/>
                    <a:gd name="connsiteX698" fmla="*/ 571439 w 705883"/>
                    <a:gd name="connsiteY698" fmla="*/ 157999 h 700593"/>
                    <a:gd name="connsiteX699" fmla="*/ 560819 w 705883"/>
                    <a:gd name="connsiteY699" fmla="*/ 145604 h 700593"/>
                    <a:gd name="connsiteX700" fmla="*/ 540342 w 705883"/>
                    <a:gd name="connsiteY700" fmla="*/ 130721 h 700593"/>
                    <a:gd name="connsiteX701" fmla="*/ 537512 w 705883"/>
                    <a:gd name="connsiteY701" fmla="*/ 129260 h 700593"/>
                    <a:gd name="connsiteX702" fmla="*/ 534627 w 705883"/>
                    <a:gd name="connsiteY702" fmla="*/ 127894 h 700593"/>
                    <a:gd name="connsiteX703" fmla="*/ 531695 w 705883"/>
                    <a:gd name="connsiteY703" fmla="*/ 126643 h 700593"/>
                    <a:gd name="connsiteX704" fmla="*/ 528520 w 705883"/>
                    <a:gd name="connsiteY704" fmla="*/ 125419 h 700593"/>
                    <a:gd name="connsiteX705" fmla="*/ 527716 w 705883"/>
                    <a:gd name="connsiteY705" fmla="*/ 125115 h 700593"/>
                    <a:gd name="connsiteX706" fmla="*/ 525953 w 705883"/>
                    <a:gd name="connsiteY706" fmla="*/ 124547 h 700593"/>
                    <a:gd name="connsiteX707" fmla="*/ 522237 w 705883"/>
                    <a:gd name="connsiteY707" fmla="*/ 123364 h 700593"/>
                    <a:gd name="connsiteX708" fmla="*/ 520379 w 705883"/>
                    <a:gd name="connsiteY708" fmla="*/ 122775 h 700593"/>
                    <a:gd name="connsiteX709" fmla="*/ 519447 w 705883"/>
                    <a:gd name="connsiteY709" fmla="*/ 122478 h 700593"/>
                    <a:gd name="connsiteX710" fmla="*/ 518994 w 705883"/>
                    <a:gd name="connsiteY710" fmla="*/ 122315 h 700593"/>
                    <a:gd name="connsiteX711" fmla="*/ 518623 w 705883"/>
                    <a:gd name="connsiteY711" fmla="*/ 122079 h 700593"/>
                    <a:gd name="connsiteX712" fmla="*/ 515630 w 705883"/>
                    <a:gd name="connsiteY712" fmla="*/ 120199 h 700593"/>
                    <a:gd name="connsiteX713" fmla="*/ 512637 w 705883"/>
                    <a:gd name="connsiteY713" fmla="*/ 118319 h 700593"/>
                    <a:gd name="connsiteX714" fmla="*/ 512266 w 705883"/>
                    <a:gd name="connsiteY714" fmla="*/ 118082 h 700593"/>
                    <a:gd name="connsiteX715" fmla="*/ 512077 w 705883"/>
                    <a:gd name="connsiteY715" fmla="*/ 117967 h 700593"/>
                    <a:gd name="connsiteX716" fmla="*/ 511915 w 705883"/>
                    <a:gd name="connsiteY716" fmla="*/ 117812 h 700593"/>
                    <a:gd name="connsiteX717" fmla="*/ 511428 w 705883"/>
                    <a:gd name="connsiteY717" fmla="*/ 117068 h 700593"/>
                    <a:gd name="connsiteX718" fmla="*/ 510455 w 705883"/>
                    <a:gd name="connsiteY718" fmla="*/ 115580 h 700593"/>
                    <a:gd name="connsiteX719" fmla="*/ 508503 w 705883"/>
                    <a:gd name="connsiteY719" fmla="*/ 112612 h 700593"/>
                    <a:gd name="connsiteX720" fmla="*/ 507530 w 705883"/>
                    <a:gd name="connsiteY720" fmla="*/ 111124 h 700593"/>
                    <a:gd name="connsiteX721" fmla="*/ 507071 w 705883"/>
                    <a:gd name="connsiteY721" fmla="*/ 110353 h 700593"/>
                    <a:gd name="connsiteX722" fmla="*/ 506747 w 705883"/>
                    <a:gd name="connsiteY722" fmla="*/ 109434 h 700593"/>
                    <a:gd name="connsiteX723" fmla="*/ 505206 w 705883"/>
                    <a:gd name="connsiteY723" fmla="*/ 105092 h 700593"/>
                    <a:gd name="connsiteX724" fmla="*/ 504436 w 705883"/>
                    <a:gd name="connsiteY724" fmla="*/ 102922 h 700593"/>
                    <a:gd name="connsiteX725" fmla="*/ 504051 w 705883"/>
                    <a:gd name="connsiteY725" fmla="*/ 101839 h 700593"/>
                    <a:gd name="connsiteX726" fmla="*/ 503963 w 705883"/>
                    <a:gd name="connsiteY726" fmla="*/ 101603 h 700593"/>
                    <a:gd name="connsiteX727" fmla="*/ 503916 w 705883"/>
                    <a:gd name="connsiteY727" fmla="*/ 101488 h 700593"/>
                    <a:gd name="connsiteX728" fmla="*/ 503821 w 705883"/>
                    <a:gd name="connsiteY728" fmla="*/ 101258 h 700593"/>
                    <a:gd name="connsiteX729" fmla="*/ 502294 w 705883"/>
                    <a:gd name="connsiteY729" fmla="*/ 97539 h 700593"/>
                    <a:gd name="connsiteX730" fmla="*/ 500666 w 705883"/>
                    <a:gd name="connsiteY730" fmla="*/ 93881 h 700593"/>
                    <a:gd name="connsiteX731" fmla="*/ 498930 w 705883"/>
                    <a:gd name="connsiteY731" fmla="*/ 90290 h 700593"/>
                    <a:gd name="connsiteX732" fmla="*/ 490127 w 705883"/>
                    <a:gd name="connsiteY732" fmla="*/ 75555 h 700593"/>
                    <a:gd name="connsiteX733" fmla="*/ 479426 w 705883"/>
                    <a:gd name="connsiteY733" fmla="*/ 62673 h 700593"/>
                    <a:gd name="connsiteX734" fmla="*/ 453309 w 705883"/>
                    <a:gd name="connsiteY734" fmla="*/ 44977 h 700593"/>
                    <a:gd name="connsiteX735" fmla="*/ 451532 w 705883"/>
                    <a:gd name="connsiteY735" fmla="*/ 44287 h 700593"/>
                    <a:gd name="connsiteX736" fmla="*/ 449728 w 705883"/>
                    <a:gd name="connsiteY736" fmla="*/ 43699 h 700593"/>
                    <a:gd name="connsiteX737" fmla="*/ 448830 w 705883"/>
                    <a:gd name="connsiteY737" fmla="*/ 43395 h 700593"/>
                    <a:gd name="connsiteX738" fmla="*/ 447925 w 705883"/>
                    <a:gd name="connsiteY738" fmla="*/ 43144 h 700593"/>
                    <a:gd name="connsiteX739" fmla="*/ 446108 w 705883"/>
                    <a:gd name="connsiteY739" fmla="*/ 42637 h 700593"/>
                    <a:gd name="connsiteX740" fmla="*/ 438750 w 705883"/>
                    <a:gd name="connsiteY740" fmla="*/ 41264 h 700593"/>
                    <a:gd name="connsiteX741" fmla="*/ 435035 w 705883"/>
                    <a:gd name="connsiteY741" fmla="*/ 40913 h 700593"/>
                    <a:gd name="connsiteX742" fmla="*/ 433170 w 705883"/>
                    <a:gd name="connsiteY742" fmla="*/ 40838 h 700593"/>
                    <a:gd name="connsiteX743" fmla="*/ 431272 w 705883"/>
                    <a:gd name="connsiteY743" fmla="*/ 40798 h 700593"/>
                    <a:gd name="connsiteX744" fmla="*/ 431272 w 705883"/>
                    <a:gd name="connsiteY744" fmla="*/ 27037 h 700593"/>
                    <a:gd name="connsiteX745" fmla="*/ 440487 w 705883"/>
                    <a:gd name="connsiteY745" fmla="*/ 27598 h 700593"/>
                    <a:gd name="connsiteX746" fmla="*/ 449553 w 705883"/>
                    <a:gd name="connsiteY746" fmla="*/ 29295 h 700593"/>
                    <a:gd name="connsiteX747" fmla="*/ 451782 w 705883"/>
                    <a:gd name="connsiteY747" fmla="*/ 29917 h 700593"/>
                    <a:gd name="connsiteX748" fmla="*/ 452897 w 705883"/>
                    <a:gd name="connsiteY748" fmla="*/ 30229 h 700593"/>
                    <a:gd name="connsiteX749" fmla="*/ 453998 w 705883"/>
                    <a:gd name="connsiteY749" fmla="*/ 30594 h 700593"/>
                    <a:gd name="connsiteX750" fmla="*/ 456200 w 705883"/>
                    <a:gd name="connsiteY750" fmla="*/ 31317 h 700593"/>
                    <a:gd name="connsiteX751" fmla="*/ 458369 w 705883"/>
                    <a:gd name="connsiteY751" fmla="*/ 32149 h 700593"/>
                    <a:gd name="connsiteX752" fmla="*/ 489256 w 705883"/>
                    <a:gd name="connsiteY752" fmla="*/ 52983 h 700593"/>
                    <a:gd name="connsiteX753" fmla="*/ 501423 w 705883"/>
                    <a:gd name="connsiteY753" fmla="*/ 67617 h 700593"/>
                    <a:gd name="connsiteX754" fmla="*/ 511259 w 705883"/>
                    <a:gd name="connsiteY754" fmla="*/ 84076 h 700593"/>
                    <a:gd name="connsiteX755" fmla="*/ 513185 w 705883"/>
                    <a:gd name="connsiteY755" fmla="*/ 88052 h 700593"/>
                    <a:gd name="connsiteX756" fmla="*/ 514988 w 705883"/>
                    <a:gd name="connsiteY756" fmla="*/ 92095 h 700593"/>
                    <a:gd name="connsiteX757" fmla="*/ 516671 w 705883"/>
                    <a:gd name="connsiteY757" fmla="*/ 96193 h 700593"/>
                    <a:gd name="connsiteX758" fmla="*/ 516887 w 705883"/>
                    <a:gd name="connsiteY758" fmla="*/ 96748 h 700593"/>
                    <a:gd name="connsiteX759" fmla="*/ 517150 w 705883"/>
                    <a:gd name="connsiteY759" fmla="*/ 97465 h 700593"/>
                    <a:gd name="connsiteX760" fmla="*/ 517670 w 705883"/>
                    <a:gd name="connsiteY760" fmla="*/ 98905 h 700593"/>
                    <a:gd name="connsiteX761" fmla="*/ 518717 w 705883"/>
                    <a:gd name="connsiteY761" fmla="*/ 101779 h 700593"/>
                    <a:gd name="connsiteX762" fmla="*/ 519724 w 705883"/>
                    <a:gd name="connsiteY762" fmla="*/ 104051 h 700593"/>
                    <a:gd name="connsiteX763" fmla="*/ 520778 w 705883"/>
                    <a:gd name="connsiteY763" fmla="*/ 106262 h 700593"/>
                    <a:gd name="connsiteX764" fmla="*/ 521305 w 705883"/>
                    <a:gd name="connsiteY764" fmla="*/ 107364 h 700593"/>
                    <a:gd name="connsiteX765" fmla="*/ 521569 w 705883"/>
                    <a:gd name="connsiteY765" fmla="*/ 107919 h 700593"/>
                    <a:gd name="connsiteX766" fmla="*/ 521818 w 705883"/>
                    <a:gd name="connsiteY766" fmla="*/ 108088 h 700593"/>
                    <a:gd name="connsiteX767" fmla="*/ 522095 w 705883"/>
                    <a:gd name="connsiteY767" fmla="*/ 108210 h 700593"/>
                    <a:gd name="connsiteX768" fmla="*/ 524325 w 705883"/>
                    <a:gd name="connsiteY768" fmla="*/ 109197 h 700593"/>
                    <a:gd name="connsiteX769" fmla="*/ 526554 w 705883"/>
                    <a:gd name="connsiteY769" fmla="*/ 110184 h 700593"/>
                    <a:gd name="connsiteX770" fmla="*/ 528972 w 705883"/>
                    <a:gd name="connsiteY770" fmla="*/ 111016 h 700593"/>
                    <a:gd name="connsiteX771" fmla="*/ 531425 w 705883"/>
                    <a:gd name="connsiteY771" fmla="*/ 111820 h 700593"/>
                    <a:gd name="connsiteX772" fmla="*/ 532621 w 705883"/>
                    <a:gd name="connsiteY772" fmla="*/ 112220 h 700593"/>
                    <a:gd name="connsiteX773" fmla="*/ 533492 w 705883"/>
                    <a:gd name="connsiteY773" fmla="*/ 112551 h 700593"/>
                    <a:gd name="connsiteX774" fmla="*/ 536964 w 705883"/>
                    <a:gd name="connsiteY774" fmla="*/ 113897 h 700593"/>
                    <a:gd name="connsiteX775" fmla="*/ 540329 w 705883"/>
                    <a:gd name="connsiteY775" fmla="*/ 115337 h 700593"/>
                    <a:gd name="connsiteX776" fmla="*/ 543632 w 705883"/>
                    <a:gd name="connsiteY776" fmla="*/ 116899 h 700593"/>
                    <a:gd name="connsiteX777" fmla="*/ 546882 w 705883"/>
                    <a:gd name="connsiteY777" fmla="*/ 118569 h 700593"/>
                    <a:gd name="connsiteX778" fmla="*/ 570432 w 705883"/>
                    <a:gd name="connsiteY778" fmla="*/ 135698 h 700593"/>
                    <a:gd name="connsiteX779" fmla="*/ 582721 w 705883"/>
                    <a:gd name="connsiteY779" fmla="*/ 150040 h 700593"/>
                    <a:gd name="connsiteX780" fmla="*/ 592064 w 705883"/>
                    <a:gd name="connsiteY780" fmla="*/ 166404 h 700593"/>
                    <a:gd name="connsiteX781" fmla="*/ 598022 w 705883"/>
                    <a:gd name="connsiteY781" fmla="*/ 184250 h 700593"/>
                    <a:gd name="connsiteX782" fmla="*/ 600279 w 705883"/>
                    <a:gd name="connsiteY782" fmla="*/ 202920 h 700593"/>
                    <a:gd name="connsiteX783" fmla="*/ 600218 w 705883"/>
                    <a:gd name="connsiteY783" fmla="*/ 209466 h 700593"/>
                    <a:gd name="connsiteX784" fmla="*/ 599975 w 705883"/>
                    <a:gd name="connsiteY784" fmla="*/ 213131 h 700593"/>
                    <a:gd name="connsiteX785" fmla="*/ 599414 w 705883"/>
                    <a:gd name="connsiteY785" fmla="*/ 217770 h 700593"/>
                    <a:gd name="connsiteX786" fmla="*/ 599056 w 705883"/>
                    <a:gd name="connsiteY786" fmla="*/ 223126 h 700593"/>
                    <a:gd name="connsiteX787" fmla="*/ 599083 w 705883"/>
                    <a:gd name="connsiteY787" fmla="*/ 224376 h 700593"/>
                    <a:gd name="connsiteX788" fmla="*/ 599137 w 705883"/>
                    <a:gd name="connsiteY788" fmla="*/ 225587 h 700593"/>
                    <a:gd name="connsiteX789" fmla="*/ 599171 w 705883"/>
                    <a:gd name="connsiteY789" fmla="*/ 226182 h 700593"/>
                    <a:gd name="connsiteX790" fmla="*/ 599205 w 705883"/>
                    <a:gd name="connsiteY790" fmla="*/ 226479 h 700593"/>
                    <a:gd name="connsiteX791" fmla="*/ 599434 w 705883"/>
                    <a:gd name="connsiteY791" fmla="*/ 226702 h 700593"/>
                    <a:gd name="connsiteX792" fmla="*/ 600441 w 705883"/>
                    <a:gd name="connsiteY792" fmla="*/ 227514 h 700593"/>
                    <a:gd name="connsiteX793" fmla="*/ 604474 w 705883"/>
                    <a:gd name="connsiteY793" fmla="*/ 230760 h 700593"/>
                    <a:gd name="connsiteX794" fmla="*/ 606521 w 705883"/>
                    <a:gd name="connsiteY794" fmla="*/ 232376 h 700593"/>
                    <a:gd name="connsiteX795" fmla="*/ 608831 w 705883"/>
                    <a:gd name="connsiteY795" fmla="*/ 233925 h 700593"/>
                    <a:gd name="connsiteX796" fmla="*/ 611047 w 705883"/>
                    <a:gd name="connsiteY796" fmla="*/ 235493 h 700593"/>
                    <a:gd name="connsiteX797" fmla="*/ 612709 w 705883"/>
                    <a:gd name="connsiteY797" fmla="*/ 236677 h 700593"/>
                    <a:gd name="connsiteX798" fmla="*/ 614256 w 705883"/>
                    <a:gd name="connsiteY798" fmla="*/ 237880 h 700593"/>
                    <a:gd name="connsiteX799" fmla="*/ 615776 w 705883"/>
                    <a:gd name="connsiteY799" fmla="*/ 239125 h 700593"/>
                    <a:gd name="connsiteX800" fmla="*/ 618810 w 705883"/>
                    <a:gd name="connsiteY800" fmla="*/ 241613 h 700593"/>
                    <a:gd name="connsiteX801" fmla="*/ 621687 w 705883"/>
                    <a:gd name="connsiteY801" fmla="*/ 244278 h 700593"/>
                    <a:gd name="connsiteX802" fmla="*/ 627207 w 705883"/>
                    <a:gd name="connsiteY802" fmla="*/ 249843 h 700593"/>
                    <a:gd name="connsiteX803" fmla="*/ 629794 w 705883"/>
                    <a:gd name="connsiteY803" fmla="*/ 252784 h 700593"/>
                    <a:gd name="connsiteX804" fmla="*/ 632314 w 705883"/>
                    <a:gd name="connsiteY804" fmla="*/ 255787 h 700593"/>
                    <a:gd name="connsiteX805" fmla="*/ 634652 w 705883"/>
                    <a:gd name="connsiteY805" fmla="*/ 258931 h 700593"/>
                    <a:gd name="connsiteX806" fmla="*/ 635813 w 705883"/>
                    <a:gd name="connsiteY806" fmla="*/ 260507 h 700593"/>
                    <a:gd name="connsiteX807" fmla="*/ 636942 w 705883"/>
                    <a:gd name="connsiteY807" fmla="*/ 262109 h 700593"/>
                    <a:gd name="connsiteX808" fmla="*/ 639050 w 705883"/>
                    <a:gd name="connsiteY808" fmla="*/ 265409 h 700593"/>
                    <a:gd name="connsiteX809" fmla="*/ 640110 w 705883"/>
                    <a:gd name="connsiteY809" fmla="*/ 267059 h 700593"/>
                    <a:gd name="connsiteX810" fmla="*/ 641069 w 705883"/>
                    <a:gd name="connsiteY810" fmla="*/ 268763 h 700593"/>
                    <a:gd name="connsiteX811" fmla="*/ 643360 w 705883"/>
                    <a:gd name="connsiteY811" fmla="*/ 272908 h 700593"/>
                    <a:gd name="connsiteX812" fmla="*/ 645393 w 705883"/>
                    <a:gd name="connsiteY812" fmla="*/ 277189 h 700593"/>
                    <a:gd name="connsiteX813" fmla="*/ 646400 w 705883"/>
                    <a:gd name="connsiteY813" fmla="*/ 279333 h 700593"/>
                    <a:gd name="connsiteX814" fmla="*/ 647258 w 705883"/>
                    <a:gd name="connsiteY814" fmla="*/ 281537 h 700593"/>
                    <a:gd name="connsiteX815" fmla="*/ 648967 w 705883"/>
                    <a:gd name="connsiteY815" fmla="*/ 285953 h 700593"/>
                    <a:gd name="connsiteX816" fmla="*/ 650392 w 705883"/>
                    <a:gd name="connsiteY816" fmla="*/ 290470 h 700593"/>
                    <a:gd name="connsiteX817" fmla="*/ 651074 w 705883"/>
                    <a:gd name="connsiteY817" fmla="*/ 292735 h 700593"/>
                    <a:gd name="connsiteX818" fmla="*/ 651635 w 705883"/>
                    <a:gd name="connsiteY818" fmla="*/ 295034 h 700593"/>
                    <a:gd name="connsiteX819" fmla="*/ 652196 w 705883"/>
                    <a:gd name="connsiteY819" fmla="*/ 297333 h 700593"/>
                    <a:gd name="connsiteX820" fmla="*/ 652709 w 705883"/>
                    <a:gd name="connsiteY820" fmla="*/ 299646 h 700593"/>
                    <a:gd name="connsiteX821" fmla="*/ 653513 w 705883"/>
                    <a:gd name="connsiteY821" fmla="*/ 304312 h 700593"/>
                    <a:gd name="connsiteX822" fmla="*/ 654101 w 705883"/>
                    <a:gd name="connsiteY822" fmla="*/ 309012 h 700593"/>
                    <a:gd name="connsiteX823" fmla="*/ 654344 w 705883"/>
                    <a:gd name="connsiteY823" fmla="*/ 311365 h 700593"/>
                    <a:gd name="connsiteX824" fmla="*/ 654527 w 705883"/>
                    <a:gd name="connsiteY824" fmla="*/ 313725 h 700593"/>
                    <a:gd name="connsiteX825" fmla="*/ 654689 w 705883"/>
                    <a:gd name="connsiteY825" fmla="*/ 323199 h 700593"/>
                    <a:gd name="connsiteX826" fmla="*/ 652371 w 705883"/>
                    <a:gd name="connsiteY826" fmla="*/ 341977 h 700593"/>
                    <a:gd name="connsiteX827" fmla="*/ 651865 w 705883"/>
                    <a:gd name="connsiteY827" fmla="*/ 344181 h 700593"/>
                    <a:gd name="connsiteX828" fmla="*/ 651311 w 705883"/>
                    <a:gd name="connsiteY828" fmla="*/ 346372 h 700593"/>
                    <a:gd name="connsiteX829" fmla="*/ 650966 w 705883"/>
                    <a:gd name="connsiteY829" fmla="*/ 347657 h 700593"/>
                    <a:gd name="connsiteX830" fmla="*/ 650507 w 705883"/>
                    <a:gd name="connsiteY830" fmla="*/ 349192 h 700593"/>
                    <a:gd name="connsiteX831" fmla="*/ 649534 w 705883"/>
                    <a:gd name="connsiteY831" fmla="*/ 352249 h 700593"/>
                    <a:gd name="connsiteX832" fmla="*/ 649095 w 705883"/>
                    <a:gd name="connsiteY832" fmla="*/ 353655 h 700593"/>
                    <a:gd name="connsiteX833" fmla="*/ 648751 w 705883"/>
                    <a:gd name="connsiteY833" fmla="*/ 355041 h 700593"/>
                    <a:gd name="connsiteX834" fmla="*/ 648183 w 705883"/>
                    <a:gd name="connsiteY834" fmla="*/ 357760 h 700593"/>
                    <a:gd name="connsiteX835" fmla="*/ 647980 w 705883"/>
                    <a:gd name="connsiteY835" fmla="*/ 359072 h 700593"/>
                    <a:gd name="connsiteX836" fmla="*/ 647879 w 705883"/>
                    <a:gd name="connsiteY836" fmla="*/ 359727 h 700593"/>
                    <a:gd name="connsiteX837" fmla="*/ 648007 w 705883"/>
                    <a:gd name="connsiteY837" fmla="*/ 360039 h 700593"/>
                    <a:gd name="connsiteX838" fmla="*/ 648197 w 705883"/>
                    <a:gd name="connsiteY838" fmla="*/ 360330 h 700593"/>
                    <a:gd name="connsiteX839" fmla="*/ 649730 w 705883"/>
                    <a:gd name="connsiteY839" fmla="*/ 362635 h 700593"/>
                    <a:gd name="connsiteX840" fmla="*/ 651264 w 705883"/>
                    <a:gd name="connsiteY840" fmla="*/ 364941 h 700593"/>
                    <a:gd name="connsiteX841" fmla="*/ 651649 w 705883"/>
                    <a:gd name="connsiteY841" fmla="*/ 365516 h 700593"/>
                    <a:gd name="connsiteX842" fmla="*/ 652101 w 705883"/>
                    <a:gd name="connsiteY842" fmla="*/ 366077 h 700593"/>
                    <a:gd name="connsiteX843" fmla="*/ 653014 w 705883"/>
                    <a:gd name="connsiteY843" fmla="*/ 367193 h 700593"/>
                    <a:gd name="connsiteX844" fmla="*/ 654837 w 705883"/>
                    <a:gd name="connsiteY844" fmla="*/ 369424 h 700593"/>
                    <a:gd name="connsiteX845" fmla="*/ 656466 w 705883"/>
                    <a:gd name="connsiteY845" fmla="*/ 371480 h 700593"/>
                    <a:gd name="connsiteX846" fmla="*/ 665525 w 705883"/>
                    <a:gd name="connsiteY846" fmla="*/ 385579 h 700593"/>
                    <a:gd name="connsiteX847" fmla="*/ 676881 w 705883"/>
                    <a:gd name="connsiteY847" fmla="*/ 416949 h 700593"/>
                    <a:gd name="connsiteX848" fmla="*/ 676956 w 705883"/>
                    <a:gd name="connsiteY848" fmla="*/ 416929 h 700593"/>
                    <a:gd name="connsiteX849" fmla="*/ 678942 w 705883"/>
                    <a:gd name="connsiteY849" fmla="*/ 435815 h 700593"/>
                    <a:gd name="connsiteX850" fmla="*/ 677712 w 705883"/>
                    <a:gd name="connsiteY850" fmla="*/ 454769 h 700593"/>
                    <a:gd name="connsiteX851" fmla="*/ 673172 w 705883"/>
                    <a:gd name="connsiteY851" fmla="*/ 473203 h 700593"/>
                    <a:gd name="connsiteX852" fmla="*/ 669740 w 705883"/>
                    <a:gd name="connsiteY852" fmla="*/ 482068 h 700593"/>
                    <a:gd name="connsiteX853" fmla="*/ 667727 w 705883"/>
                    <a:gd name="connsiteY853" fmla="*/ 486376 h 700593"/>
                    <a:gd name="connsiteX854" fmla="*/ 665532 w 705883"/>
                    <a:gd name="connsiteY854" fmla="*/ 490595 h 700593"/>
                    <a:gd name="connsiteX855" fmla="*/ 655054 w 705883"/>
                    <a:gd name="connsiteY855" fmla="*/ 506480 h 700593"/>
                    <a:gd name="connsiteX856" fmla="*/ 642069 w 705883"/>
                    <a:gd name="connsiteY856" fmla="*/ 520430 h 700593"/>
                    <a:gd name="connsiteX857" fmla="*/ 627004 w 705883"/>
                    <a:gd name="connsiteY857" fmla="*/ 532142 h 700593"/>
                    <a:gd name="connsiteX858" fmla="*/ 625005 w 705883"/>
                    <a:gd name="connsiteY858" fmla="*/ 533447 h 700593"/>
                    <a:gd name="connsiteX859" fmla="*/ 622964 w 705883"/>
                    <a:gd name="connsiteY859" fmla="*/ 534685 h 700593"/>
                    <a:gd name="connsiteX860" fmla="*/ 620910 w 705883"/>
                    <a:gd name="connsiteY860" fmla="*/ 535908 h 700593"/>
                    <a:gd name="connsiteX861" fmla="*/ 618357 w 705883"/>
                    <a:gd name="connsiteY861" fmla="*/ 537328 h 700593"/>
                    <a:gd name="connsiteX862" fmla="*/ 612452 w 705883"/>
                    <a:gd name="connsiteY862" fmla="*/ 540446 h 700593"/>
                    <a:gd name="connsiteX863" fmla="*/ 611716 w 705883"/>
                    <a:gd name="connsiteY863" fmla="*/ 540831 h 700593"/>
                    <a:gd name="connsiteX864" fmla="*/ 611094 w 705883"/>
                    <a:gd name="connsiteY864" fmla="*/ 541271 h 700593"/>
                    <a:gd name="connsiteX865" fmla="*/ 609851 w 705883"/>
                    <a:gd name="connsiteY865" fmla="*/ 542150 h 700593"/>
                    <a:gd name="connsiteX866" fmla="*/ 607365 w 705883"/>
                    <a:gd name="connsiteY866" fmla="*/ 543908 h 700593"/>
                    <a:gd name="connsiteX867" fmla="*/ 607223 w 705883"/>
                    <a:gd name="connsiteY867" fmla="*/ 544401 h 700593"/>
                    <a:gd name="connsiteX868" fmla="*/ 607156 w 705883"/>
                    <a:gd name="connsiteY868" fmla="*/ 544922 h 700593"/>
                    <a:gd name="connsiteX869" fmla="*/ 607021 w 705883"/>
                    <a:gd name="connsiteY869" fmla="*/ 545964 h 700593"/>
                    <a:gd name="connsiteX870" fmla="*/ 606750 w 705883"/>
                    <a:gd name="connsiteY870" fmla="*/ 548053 h 700593"/>
                    <a:gd name="connsiteX871" fmla="*/ 606480 w 705883"/>
                    <a:gd name="connsiteY871" fmla="*/ 550143 h 700593"/>
                    <a:gd name="connsiteX872" fmla="*/ 606413 w 705883"/>
                    <a:gd name="connsiteY872" fmla="*/ 550663 h 700593"/>
                    <a:gd name="connsiteX873" fmla="*/ 606399 w 705883"/>
                    <a:gd name="connsiteY873" fmla="*/ 551231 h 700593"/>
                    <a:gd name="connsiteX874" fmla="*/ 606372 w 705883"/>
                    <a:gd name="connsiteY874" fmla="*/ 552374 h 700593"/>
                    <a:gd name="connsiteX875" fmla="*/ 606278 w 705883"/>
                    <a:gd name="connsiteY875" fmla="*/ 558318 h 700593"/>
                    <a:gd name="connsiteX876" fmla="*/ 606264 w 705883"/>
                    <a:gd name="connsiteY876" fmla="*/ 559062 h 700593"/>
                    <a:gd name="connsiteX877" fmla="*/ 606224 w 705883"/>
                    <a:gd name="connsiteY877" fmla="*/ 559630 h 700593"/>
                    <a:gd name="connsiteX878" fmla="*/ 606136 w 705883"/>
                    <a:gd name="connsiteY878" fmla="*/ 560719 h 700593"/>
                    <a:gd name="connsiteX879" fmla="*/ 605960 w 705883"/>
                    <a:gd name="connsiteY879" fmla="*/ 562890 h 700593"/>
                    <a:gd name="connsiteX880" fmla="*/ 605785 w 705883"/>
                    <a:gd name="connsiteY880" fmla="*/ 565060 h 700593"/>
                    <a:gd name="connsiteX881" fmla="*/ 605501 w 705883"/>
                    <a:gd name="connsiteY881" fmla="*/ 567217 h 700593"/>
                    <a:gd name="connsiteX882" fmla="*/ 604899 w 705883"/>
                    <a:gd name="connsiteY882" fmla="*/ 571531 h 700593"/>
                    <a:gd name="connsiteX883" fmla="*/ 600731 w 705883"/>
                    <a:gd name="connsiteY883" fmla="*/ 588430 h 700593"/>
                    <a:gd name="connsiteX884" fmla="*/ 594016 w 705883"/>
                    <a:gd name="connsiteY884" fmla="*/ 604503 h 700593"/>
                    <a:gd name="connsiteX885" fmla="*/ 591942 w 705883"/>
                    <a:gd name="connsiteY885" fmla="*/ 608344 h 700593"/>
                    <a:gd name="connsiteX886" fmla="*/ 590895 w 705883"/>
                    <a:gd name="connsiteY886" fmla="*/ 610258 h 700593"/>
                    <a:gd name="connsiteX887" fmla="*/ 589747 w 705883"/>
                    <a:gd name="connsiteY887" fmla="*/ 612118 h 700593"/>
                    <a:gd name="connsiteX888" fmla="*/ 587430 w 705883"/>
                    <a:gd name="connsiteY888" fmla="*/ 615816 h 700593"/>
                    <a:gd name="connsiteX889" fmla="*/ 584957 w 705883"/>
                    <a:gd name="connsiteY889" fmla="*/ 619421 h 700593"/>
                    <a:gd name="connsiteX890" fmla="*/ 572702 w 705883"/>
                    <a:gd name="connsiteY890" fmla="*/ 634074 h 700593"/>
                    <a:gd name="connsiteX891" fmla="*/ 558306 w 705883"/>
                    <a:gd name="connsiteY891" fmla="*/ 646686 h 700593"/>
                    <a:gd name="connsiteX892" fmla="*/ 542187 w 705883"/>
                    <a:gd name="connsiteY892" fmla="*/ 657039 h 700593"/>
                    <a:gd name="connsiteX893" fmla="*/ 540072 w 705883"/>
                    <a:gd name="connsiteY893" fmla="*/ 658175 h 700593"/>
                    <a:gd name="connsiteX894" fmla="*/ 537937 w 705883"/>
                    <a:gd name="connsiteY894" fmla="*/ 659270 h 700593"/>
                    <a:gd name="connsiteX895" fmla="*/ 533607 w 705883"/>
                    <a:gd name="connsiteY895" fmla="*/ 661339 h 700593"/>
                    <a:gd name="connsiteX896" fmla="*/ 529189 w 705883"/>
                    <a:gd name="connsiteY896" fmla="*/ 663219 h 700593"/>
                    <a:gd name="connsiteX897" fmla="*/ 524717 w 705883"/>
                    <a:gd name="connsiteY897" fmla="*/ 664957 h 700593"/>
                    <a:gd name="connsiteX898" fmla="*/ 515610 w 705883"/>
                    <a:gd name="connsiteY898" fmla="*/ 668000 h 700593"/>
                    <a:gd name="connsiteX899" fmla="*/ 506287 w 705883"/>
                    <a:gd name="connsiteY899" fmla="*/ 670313 h 700593"/>
                    <a:gd name="connsiteX900" fmla="*/ 496836 w 705883"/>
                    <a:gd name="connsiteY900" fmla="*/ 672044 h 700593"/>
                    <a:gd name="connsiteX901" fmla="*/ 487270 w 705883"/>
                    <a:gd name="connsiteY901" fmla="*/ 673038 h 700593"/>
                    <a:gd name="connsiteX902" fmla="*/ 484871 w 705883"/>
                    <a:gd name="connsiteY902" fmla="*/ 673207 h 700593"/>
                    <a:gd name="connsiteX903" fmla="*/ 483669 w 705883"/>
                    <a:gd name="connsiteY903" fmla="*/ 673295 h 700593"/>
                    <a:gd name="connsiteX904" fmla="*/ 482467 w 705883"/>
                    <a:gd name="connsiteY904" fmla="*/ 673322 h 700593"/>
                    <a:gd name="connsiteX905" fmla="*/ 477656 w 705883"/>
                    <a:gd name="connsiteY905" fmla="*/ 673437 h 700593"/>
                    <a:gd name="connsiteX906" fmla="*/ 472792 w 705883"/>
                    <a:gd name="connsiteY906" fmla="*/ 673396 h 700593"/>
                    <a:gd name="connsiteX907" fmla="*/ 467928 w 705883"/>
                    <a:gd name="connsiteY907" fmla="*/ 673227 h 700593"/>
                    <a:gd name="connsiteX908" fmla="*/ 448614 w 705883"/>
                    <a:gd name="connsiteY908" fmla="*/ 671266 h 700593"/>
                    <a:gd name="connsiteX909" fmla="*/ 411721 w 705883"/>
                    <a:gd name="connsiteY909" fmla="*/ 660487 h 700593"/>
                    <a:gd name="connsiteX910" fmla="*/ 380138 w 705883"/>
                    <a:gd name="connsiteY910" fmla="*/ 639565 h 700593"/>
                    <a:gd name="connsiteX911" fmla="*/ 378362 w 705883"/>
                    <a:gd name="connsiteY911" fmla="*/ 637861 h 700593"/>
                    <a:gd name="connsiteX912" fmla="*/ 376652 w 705883"/>
                    <a:gd name="connsiteY912" fmla="*/ 636090 h 700593"/>
                    <a:gd name="connsiteX913" fmla="*/ 373336 w 705883"/>
                    <a:gd name="connsiteY913" fmla="*/ 632458 h 700593"/>
                    <a:gd name="connsiteX914" fmla="*/ 372727 w 705883"/>
                    <a:gd name="connsiteY914" fmla="*/ 631755 h 700593"/>
                    <a:gd name="connsiteX915" fmla="*/ 372187 w 705883"/>
                    <a:gd name="connsiteY915" fmla="*/ 631072 h 700593"/>
                    <a:gd name="connsiteX916" fmla="*/ 371106 w 705883"/>
                    <a:gd name="connsiteY916" fmla="*/ 629693 h 700593"/>
                    <a:gd name="connsiteX917" fmla="*/ 368951 w 705883"/>
                    <a:gd name="connsiteY917" fmla="*/ 626927 h 700593"/>
                    <a:gd name="connsiteX918" fmla="*/ 366951 w 705883"/>
                    <a:gd name="connsiteY918" fmla="*/ 623918 h 700593"/>
                    <a:gd name="connsiteX919" fmla="*/ 364985 w 705883"/>
                    <a:gd name="connsiteY919" fmla="*/ 620848 h 700593"/>
                    <a:gd name="connsiteX920" fmla="*/ 363540 w 705883"/>
                    <a:gd name="connsiteY920" fmla="*/ 618812 h 700593"/>
                    <a:gd name="connsiteX921" fmla="*/ 362817 w 705883"/>
                    <a:gd name="connsiteY921" fmla="*/ 617791 h 700593"/>
                    <a:gd name="connsiteX922" fmla="*/ 362459 w 705883"/>
                    <a:gd name="connsiteY922" fmla="*/ 617284 h 700593"/>
                    <a:gd name="connsiteX923" fmla="*/ 362101 w 705883"/>
                    <a:gd name="connsiteY923" fmla="*/ 616818 h 700593"/>
                    <a:gd name="connsiteX924" fmla="*/ 359250 w 705883"/>
                    <a:gd name="connsiteY924" fmla="*/ 613659 h 700593"/>
                    <a:gd name="connsiteX925" fmla="*/ 357939 w 705883"/>
                    <a:gd name="connsiteY925" fmla="*/ 612273 h 700593"/>
                    <a:gd name="connsiteX926" fmla="*/ 356683 w 705883"/>
                    <a:gd name="connsiteY926" fmla="*/ 610975 h 700593"/>
                    <a:gd name="connsiteX927" fmla="*/ 356054 w 705883"/>
                    <a:gd name="connsiteY927" fmla="*/ 610326 h 700593"/>
                    <a:gd name="connsiteX928" fmla="*/ 355744 w 705883"/>
                    <a:gd name="connsiteY928" fmla="*/ 610001 h 700593"/>
                    <a:gd name="connsiteX929" fmla="*/ 355480 w 705883"/>
                    <a:gd name="connsiteY929" fmla="*/ 609710 h 700593"/>
                    <a:gd name="connsiteX930" fmla="*/ 354413 w 705883"/>
                    <a:gd name="connsiteY930" fmla="*/ 608547 h 700593"/>
                    <a:gd name="connsiteX931" fmla="*/ 353345 w 705883"/>
                    <a:gd name="connsiteY931" fmla="*/ 607384 h 700593"/>
                    <a:gd name="connsiteX932" fmla="*/ 353210 w 705883"/>
                    <a:gd name="connsiteY932" fmla="*/ 607236 h 700593"/>
                    <a:gd name="connsiteX933" fmla="*/ 353021 w 705883"/>
                    <a:gd name="connsiteY933" fmla="*/ 607134 h 700593"/>
                    <a:gd name="connsiteX934" fmla="*/ 352839 w 705883"/>
                    <a:gd name="connsiteY934" fmla="*/ 607242 h 700593"/>
                    <a:gd name="connsiteX935" fmla="*/ 352704 w 705883"/>
                    <a:gd name="connsiteY935" fmla="*/ 607391 h 700593"/>
                    <a:gd name="connsiteX936" fmla="*/ 352170 w 705883"/>
                    <a:gd name="connsiteY936" fmla="*/ 607973 h 700593"/>
                    <a:gd name="connsiteX937" fmla="*/ 351103 w 705883"/>
                    <a:gd name="connsiteY937" fmla="*/ 609136 h 700593"/>
                    <a:gd name="connsiteX938" fmla="*/ 350569 w 705883"/>
                    <a:gd name="connsiteY938" fmla="*/ 609717 h 700593"/>
                    <a:gd name="connsiteX939" fmla="*/ 350305 w 705883"/>
                    <a:gd name="connsiteY939" fmla="*/ 610008 h 700593"/>
                    <a:gd name="connsiteX940" fmla="*/ 349995 w 705883"/>
                    <a:gd name="connsiteY940" fmla="*/ 610332 h 700593"/>
                    <a:gd name="connsiteX941" fmla="*/ 347475 w 705883"/>
                    <a:gd name="connsiteY941" fmla="*/ 612922 h 700593"/>
                    <a:gd name="connsiteX942" fmla="*/ 346792 w 705883"/>
                    <a:gd name="connsiteY942" fmla="*/ 613659 h 700593"/>
                    <a:gd name="connsiteX943" fmla="*/ 346083 w 705883"/>
                    <a:gd name="connsiteY943" fmla="*/ 614451 h 700593"/>
                    <a:gd name="connsiteX944" fmla="*/ 344658 w 705883"/>
                    <a:gd name="connsiteY944" fmla="*/ 616033 h 700593"/>
                    <a:gd name="connsiteX945" fmla="*/ 343948 w 705883"/>
                    <a:gd name="connsiteY945" fmla="*/ 616824 h 700593"/>
                    <a:gd name="connsiteX946" fmla="*/ 343590 w 705883"/>
                    <a:gd name="connsiteY946" fmla="*/ 617298 h 700593"/>
                    <a:gd name="connsiteX947" fmla="*/ 343232 w 705883"/>
                    <a:gd name="connsiteY947" fmla="*/ 617818 h 700593"/>
                    <a:gd name="connsiteX948" fmla="*/ 341807 w 705883"/>
                    <a:gd name="connsiteY948" fmla="*/ 619901 h 700593"/>
                    <a:gd name="connsiteX949" fmla="*/ 340381 w 705883"/>
                    <a:gd name="connsiteY949" fmla="*/ 621984 h 700593"/>
                    <a:gd name="connsiteX950" fmla="*/ 338956 w 705883"/>
                    <a:gd name="connsiteY950" fmla="*/ 624127 h 700593"/>
                    <a:gd name="connsiteX951" fmla="*/ 332950 w 705883"/>
                    <a:gd name="connsiteY951" fmla="*/ 632194 h 700593"/>
                    <a:gd name="connsiteX952" fmla="*/ 330525 w 705883"/>
                    <a:gd name="connsiteY952" fmla="*/ 634920 h 700593"/>
                    <a:gd name="connsiteX953" fmla="*/ 328099 w 705883"/>
                    <a:gd name="connsiteY953" fmla="*/ 637442 h 700593"/>
                    <a:gd name="connsiteX954" fmla="*/ 325586 w 705883"/>
                    <a:gd name="connsiteY954" fmla="*/ 639883 h 700593"/>
                    <a:gd name="connsiteX955" fmla="*/ 322992 w 705883"/>
                    <a:gd name="connsiteY955" fmla="*/ 642243 h 700593"/>
                    <a:gd name="connsiteX956" fmla="*/ 307704 w 705883"/>
                    <a:gd name="connsiteY956" fmla="*/ 653482 h 700593"/>
                    <a:gd name="connsiteX957" fmla="*/ 290646 w 705883"/>
                    <a:gd name="connsiteY957" fmla="*/ 662083 h 700593"/>
                    <a:gd name="connsiteX958" fmla="*/ 253428 w 705883"/>
                    <a:gd name="connsiteY958" fmla="*/ 671875 h 700593"/>
                    <a:gd name="connsiteX959" fmla="*/ 214779 w 705883"/>
                    <a:gd name="connsiteY959" fmla="*/ 672727 h 700593"/>
                    <a:gd name="connsiteX960" fmla="*/ 210003 w 705883"/>
                    <a:gd name="connsiteY960" fmla="*/ 672159 h 700593"/>
                    <a:gd name="connsiteX961" fmla="*/ 205261 w 705883"/>
                    <a:gd name="connsiteY961" fmla="*/ 671401 h 700593"/>
                    <a:gd name="connsiteX962" fmla="*/ 202889 w 705883"/>
                    <a:gd name="connsiteY962" fmla="*/ 671009 h 700593"/>
                    <a:gd name="connsiteX963" fmla="*/ 200538 w 705883"/>
                    <a:gd name="connsiteY963" fmla="*/ 670502 h 700593"/>
                    <a:gd name="connsiteX964" fmla="*/ 195850 w 705883"/>
                    <a:gd name="connsiteY964" fmla="*/ 669454 h 700593"/>
                    <a:gd name="connsiteX965" fmla="*/ 177589 w 705883"/>
                    <a:gd name="connsiteY965" fmla="*/ 663550 h 700593"/>
                    <a:gd name="connsiteX966" fmla="*/ 144595 w 705883"/>
                    <a:gd name="connsiteY966" fmla="*/ 644245 h 700593"/>
                    <a:gd name="connsiteX967" fmla="*/ 142730 w 705883"/>
                    <a:gd name="connsiteY967" fmla="*/ 642737 h 700593"/>
                    <a:gd name="connsiteX968" fmla="*/ 141798 w 705883"/>
                    <a:gd name="connsiteY968" fmla="*/ 641979 h 700593"/>
                    <a:gd name="connsiteX969" fmla="*/ 140906 w 705883"/>
                    <a:gd name="connsiteY969" fmla="*/ 641182 h 700593"/>
                    <a:gd name="connsiteX970" fmla="*/ 137332 w 705883"/>
                    <a:gd name="connsiteY970" fmla="*/ 637997 h 700593"/>
                    <a:gd name="connsiteX971" fmla="*/ 133914 w 705883"/>
                    <a:gd name="connsiteY971" fmla="*/ 634642 h 700593"/>
                    <a:gd name="connsiteX972" fmla="*/ 133063 w 705883"/>
                    <a:gd name="connsiteY972" fmla="*/ 633804 h 700593"/>
                    <a:gd name="connsiteX973" fmla="*/ 132252 w 705883"/>
                    <a:gd name="connsiteY973" fmla="*/ 632925 h 700593"/>
                    <a:gd name="connsiteX974" fmla="*/ 130624 w 705883"/>
                    <a:gd name="connsiteY974" fmla="*/ 631173 h 700593"/>
                    <a:gd name="connsiteX975" fmla="*/ 128996 w 705883"/>
                    <a:gd name="connsiteY975" fmla="*/ 629422 h 700593"/>
                    <a:gd name="connsiteX976" fmla="*/ 127456 w 705883"/>
                    <a:gd name="connsiteY976" fmla="*/ 627589 h 700593"/>
                    <a:gd name="connsiteX977" fmla="*/ 125915 w 705883"/>
                    <a:gd name="connsiteY977" fmla="*/ 625757 h 700593"/>
                    <a:gd name="connsiteX978" fmla="*/ 125145 w 705883"/>
                    <a:gd name="connsiteY978" fmla="*/ 624844 h 700593"/>
                    <a:gd name="connsiteX979" fmla="*/ 124422 w 705883"/>
                    <a:gd name="connsiteY979" fmla="*/ 623891 h 700593"/>
                    <a:gd name="connsiteX980" fmla="*/ 121531 w 705883"/>
                    <a:gd name="connsiteY980" fmla="*/ 620083 h 700593"/>
                    <a:gd name="connsiteX981" fmla="*/ 118829 w 705883"/>
                    <a:gd name="connsiteY981" fmla="*/ 616148 h 700593"/>
                    <a:gd name="connsiteX982" fmla="*/ 110728 w 705883"/>
                    <a:gd name="connsiteY982" fmla="*/ 601832 h 700593"/>
                    <a:gd name="connsiteX983" fmla="*/ 109830 w 705883"/>
                    <a:gd name="connsiteY983" fmla="*/ 599980 h 700593"/>
                    <a:gd name="connsiteX984" fmla="*/ 109019 w 705883"/>
                    <a:gd name="connsiteY984" fmla="*/ 598093 h 700593"/>
                    <a:gd name="connsiteX985" fmla="*/ 107418 w 705883"/>
                    <a:gd name="connsiteY985" fmla="*/ 594306 h 700593"/>
                    <a:gd name="connsiteX986" fmla="*/ 106020 w 705883"/>
                    <a:gd name="connsiteY986" fmla="*/ 590445 h 700593"/>
                    <a:gd name="connsiteX987" fmla="*/ 105331 w 705883"/>
                    <a:gd name="connsiteY987" fmla="*/ 588511 h 700593"/>
                    <a:gd name="connsiteX988" fmla="*/ 104736 w 705883"/>
                    <a:gd name="connsiteY988" fmla="*/ 586543 h 700593"/>
                    <a:gd name="connsiteX989" fmla="*/ 100993 w 705883"/>
                    <a:gd name="connsiteY989" fmla="*/ 570564 h 700593"/>
                    <a:gd name="connsiteX990" fmla="*/ 100041 w 705883"/>
                    <a:gd name="connsiteY990" fmla="*/ 562409 h 700593"/>
                    <a:gd name="connsiteX991" fmla="*/ 99872 w 705883"/>
                    <a:gd name="connsiteY991" fmla="*/ 560360 h 700593"/>
                    <a:gd name="connsiteX992" fmla="*/ 99784 w 705883"/>
                    <a:gd name="connsiteY992" fmla="*/ 559339 h 700593"/>
                    <a:gd name="connsiteX993" fmla="*/ 99764 w 705883"/>
                    <a:gd name="connsiteY993" fmla="*/ 558697 h 700593"/>
                    <a:gd name="connsiteX994" fmla="*/ 99751 w 705883"/>
                    <a:gd name="connsiteY994" fmla="*/ 557994 h 700593"/>
                    <a:gd name="connsiteX995" fmla="*/ 99656 w 705883"/>
                    <a:gd name="connsiteY995" fmla="*/ 552388 h 700593"/>
                    <a:gd name="connsiteX996" fmla="*/ 99602 w 705883"/>
                    <a:gd name="connsiteY996" fmla="*/ 550555 h 700593"/>
                    <a:gd name="connsiteX997" fmla="*/ 99379 w 705883"/>
                    <a:gd name="connsiteY997" fmla="*/ 548871 h 700593"/>
                    <a:gd name="connsiteX998" fmla="*/ 98940 w 705883"/>
                    <a:gd name="connsiteY998" fmla="*/ 545504 h 700593"/>
                    <a:gd name="connsiteX999" fmla="*/ 98832 w 705883"/>
                    <a:gd name="connsiteY999" fmla="*/ 544665 h 700593"/>
                    <a:gd name="connsiteX1000" fmla="*/ 98778 w 705883"/>
                    <a:gd name="connsiteY1000" fmla="*/ 544246 h 700593"/>
                    <a:gd name="connsiteX1001" fmla="*/ 98744 w 705883"/>
                    <a:gd name="connsiteY1001" fmla="*/ 544036 h 700593"/>
                    <a:gd name="connsiteX1002" fmla="*/ 98609 w 705883"/>
                    <a:gd name="connsiteY1002" fmla="*/ 543874 h 700593"/>
                    <a:gd name="connsiteX1003" fmla="*/ 97244 w 705883"/>
                    <a:gd name="connsiteY1003" fmla="*/ 542907 h 700593"/>
                    <a:gd name="connsiteX1004" fmla="*/ 94515 w 705883"/>
                    <a:gd name="connsiteY1004" fmla="*/ 540973 h 700593"/>
                    <a:gd name="connsiteX1005" fmla="*/ 88651 w 705883"/>
                    <a:gd name="connsiteY1005" fmla="*/ 537849 h 700593"/>
                    <a:gd name="connsiteX1006" fmla="*/ 87185 w 705883"/>
                    <a:gd name="connsiteY1006" fmla="*/ 537058 h 700593"/>
                    <a:gd name="connsiteX1007" fmla="*/ 85813 w 705883"/>
                    <a:gd name="connsiteY1007" fmla="*/ 536294 h 700593"/>
                    <a:gd name="connsiteX1008" fmla="*/ 83746 w 705883"/>
                    <a:gd name="connsiteY1008" fmla="*/ 535097 h 700593"/>
                    <a:gd name="connsiteX1009" fmla="*/ 79686 w 705883"/>
                    <a:gd name="connsiteY1009" fmla="*/ 532575 h 700593"/>
                    <a:gd name="connsiteX1010" fmla="*/ 77686 w 705883"/>
                    <a:gd name="connsiteY1010" fmla="*/ 531269 h 700593"/>
                    <a:gd name="connsiteX1011" fmla="*/ 75734 w 705883"/>
                    <a:gd name="connsiteY1011" fmla="*/ 529897 h 700593"/>
                    <a:gd name="connsiteX1012" fmla="*/ 61074 w 705883"/>
                    <a:gd name="connsiteY1012" fmla="*/ 517698 h 700593"/>
                    <a:gd name="connsiteX1013" fmla="*/ 48576 w 705883"/>
                    <a:gd name="connsiteY1013" fmla="*/ 503315 h 700593"/>
                    <a:gd name="connsiteX1014" fmla="*/ 38666 w 705883"/>
                    <a:gd name="connsiteY1014" fmla="*/ 487079 h 700593"/>
                    <a:gd name="connsiteX1015" fmla="*/ 36625 w 705883"/>
                    <a:gd name="connsiteY1015" fmla="*/ 482785 h 700593"/>
                    <a:gd name="connsiteX1016" fmla="*/ 34768 w 705883"/>
                    <a:gd name="connsiteY1016" fmla="*/ 478410 h 700593"/>
                    <a:gd name="connsiteX1017" fmla="*/ 33119 w 705883"/>
                    <a:gd name="connsiteY1017" fmla="*/ 473954 h 700593"/>
                    <a:gd name="connsiteX1018" fmla="*/ 31660 w 705883"/>
                    <a:gd name="connsiteY1018" fmla="*/ 469430 h 700593"/>
                    <a:gd name="connsiteX1019" fmla="*/ 27796 w 705883"/>
                    <a:gd name="connsiteY1019" fmla="*/ 450841 h 700593"/>
                    <a:gd name="connsiteX1020" fmla="*/ 27228 w 705883"/>
                    <a:gd name="connsiteY1020" fmla="*/ 431853 h 700593"/>
                    <a:gd name="connsiteX1021" fmla="*/ 29931 w 705883"/>
                    <a:gd name="connsiteY1021" fmla="*/ 413061 h 700593"/>
                    <a:gd name="connsiteX1022" fmla="*/ 30714 w 705883"/>
                    <a:gd name="connsiteY1022" fmla="*/ 409950 h 700593"/>
                    <a:gd name="connsiteX1023" fmla="*/ 31559 w 705883"/>
                    <a:gd name="connsiteY1023" fmla="*/ 406853 h 700593"/>
                    <a:gd name="connsiteX1024" fmla="*/ 32545 w 705883"/>
                    <a:gd name="connsiteY1024" fmla="*/ 403797 h 700593"/>
                    <a:gd name="connsiteX1025" fmla="*/ 33032 w 705883"/>
                    <a:gd name="connsiteY1025" fmla="*/ 402268 h 700593"/>
                    <a:gd name="connsiteX1026" fmla="*/ 33592 w 705883"/>
                    <a:gd name="connsiteY1026" fmla="*/ 400760 h 700593"/>
                    <a:gd name="connsiteX1027" fmla="*/ 34714 w 705883"/>
                    <a:gd name="connsiteY1027" fmla="*/ 397751 h 700593"/>
                    <a:gd name="connsiteX1028" fmla="*/ 35957 w 705883"/>
                    <a:gd name="connsiteY1028" fmla="*/ 394789 h 700593"/>
                    <a:gd name="connsiteX1029" fmla="*/ 38652 w 705883"/>
                    <a:gd name="connsiteY1029" fmla="*/ 388953 h 700593"/>
                    <a:gd name="connsiteX1030" fmla="*/ 40145 w 705883"/>
                    <a:gd name="connsiteY1030" fmla="*/ 386107 h 700593"/>
                    <a:gd name="connsiteX1031" fmla="*/ 41685 w 705883"/>
                    <a:gd name="connsiteY1031" fmla="*/ 383287 h 700593"/>
                    <a:gd name="connsiteX1032" fmla="*/ 43341 w 705883"/>
                    <a:gd name="connsiteY1032" fmla="*/ 380528 h 700593"/>
                    <a:gd name="connsiteX1033" fmla="*/ 44172 w 705883"/>
                    <a:gd name="connsiteY1033" fmla="*/ 379148 h 700593"/>
                    <a:gd name="connsiteX1034" fmla="*/ 45063 w 705883"/>
                    <a:gd name="connsiteY1034" fmla="*/ 377810 h 700593"/>
                    <a:gd name="connsiteX1035" fmla="*/ 46840 w 705883"/>
                    <a:gd name="connsiteY1035" fmla="*/ 375125 h 700593"/>
                    <a:gd name="connsiteX1036" fmla="*/ 48732 w 705883"/>
                    <a:gd name="connsiteY1036" fmla="*/ 372522 h 700593"/>
                    <a:gd name="connsiteX1037" fmla="*/ 49677 w 705883"/>
                    <a:gd name="connsiteY1037" fmla="*/ 371216 h 700593"/>
                    <a:gd name="connsiteX1038" fmla="*/ 49927 w 705883"/>
                    <a:gd name="connsiteY1038" fmla="*/ 370878 h 700593"/>
                    <a:gd name="connsiteX1039" fmla="*/ 50279 w 705883"/>
                    <a:gd name="connsiteY1039" fmla="*/ 370452 h 700593"/>
                    <a:gd name="connsiteX1040" fmla="*/ 50974 w 705883"/>
                    <a:gd name="connsiteY1040" fmla="*/ 369600 h 700593"/>
                    <a:gd name="connsiteX1041" fmla="*/ 53765 w 705883"/>
                    <a:gd name="connsiteY1041" fmla="*/ 366186 h 700593"/>
                    <a:gd name="connsiteX1042" fmla="*/ 54433 w 705883"/>
                    <a:gd name="connsiteY1042" fmla="*/ 365347 h 700593"/>
                    <a:gd name="connsiteX1043" fmla="*/ 54994 w 705883"/>
                    <a:gd name="connsiteY1043" fmla="*/ 364502 h 700593"/>
                    <a:gd name="connsiteX1044" fmla="*/ 56122 w 705883"/>
                    <a:gd name="connsiteY1044" fmla="*/ 362804 h 700593"/>
                    <a:gd name="connsiteX1045" fmla="*/ 57251 w 705883"/>
                    <a:gd name="connsiteY1045" fmla="*/ 361107 h 700593"/>
                    <a:gd name="connsiteX1046" fmla="*/ 57811 w 705883"/>
                    <a:gd name="connsiteY1046" fmla="*/ 360262 h 700593"/>
                    <a:gd name="connsiteX1047" fmla="*/ 58075 w 705883"/>
                    <a:gd name="connsiteY1047" fmla="*/ 359829 h 700593"/>
                    <a:gd name="connsiteX1048" fmla="*/ 58014 w 705883"/>
                    <a:gd name="connsiteY1048" fmla="*/ 359342 h 700593"/>
                    <a:gd name="connsiteX1049" fmla="*/ 57717 w 705883"/>
                    <a:gd name="connsiteY1049" fmla="*/ 357408 h 700593"/>
                    <a:gd name="connsiteX1050" fmla="*/ 57642 w 705883"/>
                    <a:gd name="connsiteY1050" fmla="*/ 356921 h 700593"/>
                    <a:gd name="connsiteX1051" fmla="*/ 57527 w 705883"/>
                    <a:gd name="connsiteY1051" fmla="*/ 356414 h 700593"/>
                    <a:gd name="connsiteX1052" fmla="*/ 57291 w 705883"/>
                    <a:gd name="connsiteY1052" fmla="*/ 355400 h 700593"/>
                    <a:gd name="connsiteX1053" fmla="*/ 57055 w 705883"/>
                    <a:gd name="connsiteY1053" fmla="*/ 354385 h 700593"/>
                    <a:gd name="connsiteX1054" fmla="*/ 56933 w 705883"/>
                    <a:gd name="connsiteY1054" fmla="*/ 353878 h 700593"/>
                    <a:gd name="connsiteX1055" fmla="*/ 56764 w 705883"/>
                    <a:gd name="connsiteY1055" fmla="*/ 353358 h 700593"/>
                    <a:gd name="connsiteX1056" fmla="*/ 56096 w 705883"/>
                    <a:gd name="connsiteY1056" fmla="*/ 351289 h 700593"/>
                    <a:gd name="connsiteX1057" fmla="*/ 55460 w 705883"/>
                    <a:gd name="connsiteY1057" fmla="*/ 349213 h 700593"/>
                    <a:gd name="connsiteX1058" fmla="*/ 54839 w 705883"/>
                    <a:gd name="connsiteY1058" fmla="*/ 347096 h 700593"/>
                    <a:gd name="connsiteX1059" fmla="*/ 54075 w 705883"/>
                    <a:gd name="connsiteY1059" fmla="*/ 344127 h 700593"/>
                    <a:gd name="connsiteX1060" fmla="*/ 52819 w 705883"/>
                    <a:gd name="connsiteY1060" fmla="*/ 338123 h 700593"/>
                    <a:gd name="connsiteX1061" fmla="*/ 51245 w 705883"/>
                    <a:gd name="connsiteY1061" fmla="*/ 319270 h 700593"/>
                    <a:gd name="connsiteX1062" fmla="*/ 51779 w 705883"/>
                    <a:gd name="connsiteY1062" fmla="*/ 309810 h 700593"/>
                    <a:gd name="connsiteX1063" fmla="*/ 52022 w 705883"/>
                    <a:gd name="connsiteY1063" fmla="*/ 307456 h 700593"/>
                    <a:gd name="connsiteX1064" fmla="*/ 52312 w 705883"/>
                    <a:gd name="connsiteY1064" fmla="*/ 305110 h 700593"/>
                    <a:gd name="connsiteX1065" fmla="*/ 53123 w 705883"/>
                    <a:gd name="connsiteY1065" fmla="*/ 300444 h 700593"/>
                    <a:gd name="connsiteX1066" fmla="*/ 54143 w 705883"/>
                    <a:gd name="connsiteY1066" fmla="*/ 295826 h 700593"/>
                    <a:gd name="connsiteX1067" fmla="*/ 54704 w 705883"/>
                    <a:gd name="connsiteY1067" fmla="*/ 293526 h 700593"/>
                    <a:gd name="connsiteX1068" fmla="*/ 54981 w 705883"/>
                    <a:gd name="connsiteY1068" fmla="*/ 292377 h 700593"/>
                    <a:gd name="connsiteX1069" fmla="*/ 55332 w 705883"/>
                    <a:gd name="connsiteY1069" fmla="*/ 291247 h 700593"/>
                    <a:gd name="connsiteX1070" fmla="*/ 56758 w 705883"/>
                    <a:gd name="connsiteY1070" fmla="*/ 286730 h 700593"/>
                    <a:gd name="connsiteX1071" fmla="*/ 57122 w 705883"/>
                    <a:gd name="connsiteY1071" fmla="*/ 285601 h 700593"/>
                    <a:gd name="connsiteX1072" fmla="*/ 57555 w 705883"/>
                    <a:gd name="connsiteY1072" fmla="*/ 284499 h 700593"/>
                    <a:gd name="connsiteX1073" fmla="*/ 58419 w 705883"/>
                    <a:gd name="connsiteY1073" fmla="*/ 282294 h 700593"/>
                    <a:gd name="connsiteX1074" fmla="*/ 62257 w 705883"/>
                    <a:gd name="connsiteY1074" fmla="*/ 273639 h 700593"/>
                    <a:gd name="connsiteX1075" fmla="*/ 64520 w 705883"/>
                    <a:gd name="connsiteY1075" fmla="*/ 269480 h 700593"/>
                    <a:gd name="connsiteX1076" fmla="*/ 65662 w 705883"/>
                    <a:gd name="connsiteY1076" fmla="*/ 267404 h 700593"/>
                    <a:gd name="connsiteX1077" fmla="*/ 66931 w 705883"/>
                    <a:gd name="connsiteY1077" fmla="*/ 265403 h 700593"/>
                    <a:gd name="connsiteX1078" fmla="*/ 68465 w 705883"/>
                    <a:gd name="connsiteY1078" fmla="*/ 263009 h 700593"/>
                    <a:gd name="connsiteX1079" fmla="*/ 69228 w 705883"/>
                    <a:gd name="connsiteY1079" fmla="*/ 261812 h 700593"/>
                    <a:gd name="connsiteX1080" fmla="*/ 70059 w 705883"/>
                    <a:gd name="connsiteY1080" fmla="*/ 260655 h 700593"/>
                    <a:gd name="connsiteX1081" fmla="*/ 73431 w 705883"/>
                    <a:gd name="connsiteY1081" fmla="*/ 256071 h 700593"/>
                    <a:gd name="connsiteX1082" fmla="*/ 77085 w 705883"/>
                    <a:gd name="connsiteY1082" fmla="*/ 251709 h 700593"/>
                    <a:gd name="connsiteX1083" fmla="*/ 79004 w 705883"/>
                    <a:gd name="connsiteY1083" fmla="*/ 249606 h 700593"/>
                    <a:gd name="connsiteX1084" fmla="*/ 80970 w 705883"/>
                    <a:gd name="connsiteY1084" fmla="*/ 247544 h 700593"/>
                    <a:gd name="connsiteX1085" fmla="*/ 85057 w 705883"/>
                    <a:gd name="connsiteY1085" fmla="*/ 243581 h 700593"/>
                    <a:gd name="connsiteX1086" fmla="*/ 87144 w 705883"/>
                    <a:gd name="connsiteY1086" fmla="*/ 241640 h 700593"/>
                    <a:gd name="connsiteX1087" fmla="*/ 89340 w 705883"/>
                    <a:gd name="connsiteY1087" fmla="*/ 239828 h 700593"/>
                    <a:gd name="connsiteX1088" fmla="*/ 91549 w 705883"/>
                    <a:gd name="connsiteY1088" fmla="*/ 238029 h 700593"/>
                    <a:gd name="connsiteX1089" fmla="*/ 92650 w 705883"/>
                    <a:gd name="connsiteY1089" fmla="*/ 237130 h 700593"/>
                    <a:gd name="connsiteX1090" fmla="*/ 93812 w 705883"/>
                    <a:gd name="connsiteY1090" fmla="*/ 236305 h 700593"/>
                    <a:gd name="connsiteX1091" fmla="*/ 96677 w 705883"/>
                    <a:gd name="connsiteY1091" fmla="*/ 234256 h 700593"/>
                    <a:gd name="connsiteX1092" fmla="*/ 100034 w 705883"/>
                    <a:gd name="connsiteY1092" fmla="*/ 232018 h 700593"/>
                    <a:gd name="connsiteX1093" fmla="*/ 103905 w 705883"/>
                    <a:gd name="connsiteY1093" fmla="*/ 228860 h 700593"/>
                    <a:gd name="connsiteX1094" fmla="*/ 105844 w 705883"/>
                    <a:gd name="connsiteY1094" fmla="*/ 227284 h 700593"/>
                    <a:gd name="connsiteX1095" fmla="*/ 106330 w 705883"/>
                    <a:gd name="connsiteY1095" fmla="*/ 226892 h 700593"/>
                    <a:gd name="connsiteX1096" fmla="*/ 106574 w 705883"/>
                    <a:gd name="connsiteY1096" fmla="*/ 226696 h 700593"/>
                    <a:gd name="connsiteX1097" fmla="*/ 106770 w 705883"/>
                    <a:gd name="connsiteY1097" fmla="*/ 226466 h 700593"/>
                    <a:gd name="connsiteX1098" fmla="*/ 106844 w 705883"/>
                    <a:gd name="connsiteY1098" fmla="*/ 225316 h 700593"/>
                    <a:gd name="connsiteX1099" fmla="*/ 106824 w 705883"/>
                    <a:gd name="connsiteY1099" fmla="*/ 220360 h 700593"/>
                    <a:gd name="connsiteX1100" fmla="*/ 106189 w 705883"/>
                    <a:gd name="connsiteY1100" fmla="*/ 215038 h 700593"/>
                    <a:gd name="connsiteX1101" fmla="*/ 105932 w 705883"/>
                    <a:gd name="connsiteY1101" fmla="*/ 212401 h 700593"/>
                    <a:gd name="connsiteX1102" fmla="*/ 105844 w 705883"/>
                    <a:gd name="connsiteY1102" fmla="*/ 211258 h 700593"/>
                    <a:gd name="connsiteX1103" fmla="*/ 105783 w 705883"/>
                    <a:gd name="connsiteY1103" fmla="*/ 210318 h 700593"/>
                    <a:gd name="connsiteX1104" fmla="*/ 105648 w 705883"/>
                    <a:gd name="connsiteY1104" fmla="*/ 206551 h 700593"/>
                    <a:gd name="connsiteX1105" fmla="*/ 105682 w 705883"/>
                    <a:gd name="connsiteY1105" fmla="*/ 202778 h 700593"/>
                    <a:gd name="connsiteX1106" fmla="*/ 105723 w 705883"/>
                    <a:gd name="connsiteY1106" fmla="*/ 200892 h 700593"/>
                    <a:gd name="connsiteX1107" fmla="*/ 105844 w 705883"/>
                    <a:gd name="connsiteY1107" fmla="*/ 199012 h 700593"/>
                    <a:gd name="connsiteX1108" fmla="*/ 108877 w 705883"/>
                    <a:gd name="connsiteY1108" fmla="*/ 180456 h 700593"/>
                    <a:gd name="connsiteX1109" fmla="*/ 115579 w 705883"/>
                    <a:gd name="connsiteY1109" fmla="*/ 162875 h 700593"/>
                    <a:gd name="connsiteX1110" fmla="*/ 125577 w 705883"/>
                    <a:gd name="connsiteY1110" fmla="*/ 146889 h 700593"/>
                    <a:gd name="connsiteX1111" fmla="*/ 138420 w 705883"/>
                    <a:gd name="connsiteY1111" fmla="*/ 133027 h 700593"/>
                    <a:gd name="connsiteX1112" fmla="*/ 156323 w 705883"/>
                    <a:gd name="connsiteY1112" fmla="*/ 120124 h 700593"/>
                    <a:gd name="connsiteX1113" fmla="*/ 166186 w 705883"/>
                    <a:gd name="connsiteY1113" fmla="*/ 115120 h 700593"/>
                    <a:gd name="connsiteX1114" fmla="*/ 171347 w 705883"/>
                    <a:gd name="connsiteY1114" fmla="*/ 113004 h 700593"/>
                    <a:gd name="connsiteX1115" fmla="*/ 172664 w 705883"/>
                    <a:gd name="connsiteY1115" fmla="*/ 112504 h 700593"/>
                    <a:gd name="connsiteX1116" fmla="*/ 173326 w 705883"/>
                    <a:gd name="connsiteY1116" fmla="*/ 112253 h 700593"/>
                    <a:gd name="connsiteX1117" fmla="*/ 173745 w 705883"/>
                    <a:gd name="connsiteY1117" fmla="*/ 112111 h 700593"/>
                    <a:gd name="connsiteX1118" fmla="*/ 174212 w 705883"/>
                    <a:gd name="connsiteY1118" fmla="*/ 111963 h 700593"/>
                    <a:gd name="connsiteX1119" fmla="*/ 177920 w 705883"/>
                    <a:gd name="connsiteY1119" fmla="*/ 110746 h 700593"/>
                    <a:gd name="connsiteX1120" fmla="*/ 179231 w 705883"/>
                    <a:gd name="connsiteY1120" fmla="*/ 110292 h 700593"/>
                    <a:gd name="connsiteX1121" fmla="*/ 180440 w 705883"/>
                    <a:gd name="connsiteY1121" fmla="*/ 109758 h 700593"/>
                    <a:gd name="connsiteX1122" fmla="*/ 182852 w 705883"/>
                    <a:gd name="connsiteY1122" fmla="*/ 108690 h 700593"/>
                    <a:gd name="connsiteX1123" fmla="*/ 184061 w 705883"/>
                    <a:gd name="connsiteY1123" fmla="*/ 108156 h 700593"/>
                    <a:gd name="connsiteX1124" fmla="*/ 184352 w 705883"/>
                    <a:gd name="connsiteY1124" fmla="*/ 108007 h 700593"/>
                    <a:gd name="connsiteX1125" fmla="*/ 184514 w 705883"/>
                    <a:gd name="connsiteY1125" fmla="*/ 107716 h 700593"/>
                    <a:gd name="connsiteX1126" fmla="*/ 184798 w 705883"/>
                    <a:gd name="connsiteY1126" fmla="*/ 107121 h 700593"/>
                    <a:gd name="connsiteX1127" fmla="*/ 185939 w 705883"/>
                    <a:gd name="connsiteY1127" fmla="*/ 104727 h 700593"/>
                    <a:gd name="connsiteX1128" fmla="*/ 187068 w 705883"/>
                    <a:gd name="connsiteY1128" fmla="*/ 102320 h 700593"/>
                    <a:gd name="connsiteX1129" fmla="*/ 188020 w 705883"/>
                    <a:gd name="connsiteY1129" fmla="*/ 99703 h 700593"/>
                    <a:gd name="connsiteX1130" fmla="*/ 188973 w 705883"/>
                    <a:gd name="connsiteY1130" fmla="*/ 97086 h 700593"/>
                    <a:gd name="connsiteX1131" fmla="*/ 189385 w 705883"/>
                    <a:gd name="connsiteY1131" fmla="*/ 96024 h 700593"/>
                    <a:gd name="connsiteX1132" fmla="*/ 189763 w 705883"/>
                    <a:gd name="connsiteY1132" fmla="*/ 95091 h 700593"/>
                    <a:gd name="connsiteX1133" fmla="*/ 196566 w 705883"/>
                    <a:gd name="connsiteY1133" fmla="*/ 80539 h 700593"/>
                    <a:gd name="connsiteX1134" fmla="*/ 206895 w 705883"/>
                    <a:gd name="connsiteY1134" fmla="*/ 64411 h 700593"/>
                    <a:gd name="connsiteX1135" fmla="*/ 219549 w 705883"/>
                    <a:gd name="connsiteY1135" fmla="*/ 50245 h 700593"/>
                    <a:gd name="connsiteX1136" fmla="*/ 234438 w 705883"/>
                    <a:gd name="connsiteY1136" fmla="*/ 38769 h 700593"/>
                    <a:gd name="connsiteX1137" fmla="*/ 251240 w 705883"/>
                    <a:gd name="connsiteY1137" fmla="*/ 30844 h 700593"/>
                    <a:gd name="connsiteX1138" fmla="*/ 260164 w 705883"/>
                    <a:gd name="connsiteY1138" fmla="*/ 28443 h 700593"/>
                    <a:gd name="connsiteX1139" fmla="*/ 262434 w 705883"/>
                    <a:gd name="connsiteY1139" fmla="*/ 28044 h 700593"/>
                    <a:gd name="connsiteX1140" fmla="*/ 263569 w 705883"/>
                    <a:gd name="connsiteY1140" fmla="*/ 27842 h 700593"/>
                    <a:gd name="connsiteX1141" fmla="*/ 264710 w 705883"/>
                    <a:gd name="connsiteY1141" fmla="*/ 27700 h 700593"/>
                    <a:gd name="connsiteX1142" fmla="*/ 267001 w 705883"/>
                    <a:gd name="connsiteY1142" fmla="*/ 27409 h 700593"/>
                    <a:gd name="connsiteX1143" fmla="*/ 269298 w 705883"/>
                    <a:gd name="connsiteY1143" fmla="*/ 27233 h 700593"/>
                    <a:gd name="connsiteX1144" fmla="*/ 273905 w 705883"/>
                    <a:gd name="connsiteY1144" fmla="*/ 27044 h 700593"/>
                    <a:gd name="connsiteX1145" fmla="*/ 278647 w 705883"/>
                    <a:gd name="connsiteY1145" fmla="*/ 27138 h 700593"/>
                    <a:gd name="connsiteX1146" fmla="*/ 279837 w 705883"/>
                    <a:gd name="connsiteY1146" fmla="*/ 27165 h 700593"/>
                    <a:gd name="connsiteX1147" fmla="*/ 281019 w 705883"/>
                    <a:gd name="connsiteY1147" fmla="*/ 27253 h 700593"/>
                    <a:gd name="connsiteX1148" fmla="*/ 283383 w 705883"/>
                    <a:gd name="connsiteY1148" fmla="*/ 27429 h 700593"/>
                    <a:gd name="connsiteX1149" fmla="*/ 285741 w 705883"/>
                    <a:gd name="connsiteY1149" fmla="*/ 27625 h 700593"/>
                    <a:gd name="connsiteX1150" fmla="*/ 288079 w 705883"/>
                    <a:gd name="connsiteY1150" fmla="*/ 27929 h 700593"/>
                    <a:gd name="connsiteX1151" fmla="*/ 306292 w 705883"/>
                    <a:gd name="connsiteY1151" fmla="*/ 32217 h 700593"/>
                    <a:gd name="connsiteX1152" fmla="*/ 322870 w 705883"/>
                    <a:gd name="connsiteY1152" fmla="*/ 40467 h 700593"/>
                    <a:gd name="connsiteX1153" fmla="*/ 331721 w 705883"/>
                    <a:gd name="connsiteY1153" fmla="*/ 47242 h 700593"/>
                    <a:gd name="connsiteX1154" fmla="*/ 332775 w 705883"/>
                    <a:gd name="connsiteY1154" fmla="*/ 48162 h 700593"/>
                    <a:gd name="connsiteX1155" fmla="*/ 333774 w 705883"/>
                    <a:gd name="connsiteY1155" fmla="*/ 49142 h 700593"/>
                    <a:gd name="connsiteX1156" fmla="*/ 335031 w 705883"/>
                    <a:gd name="connsiteY1156" fmla="*/ 50373 h 700593"/>
                    <a:gd name="connsiteX1157" fmla="*/ 336429 w 705883"/>
                    <a:gd name="connsiteY1157" fmla="*/ 51800 h 700593"/>
                    <a:gd name="connsiteX1158" fmla="*/ 339104 w 705883"/>
                    <a:gd name="connsiteY1158" fmla="*/ 54904 h 700593"/>
                    <a:gd name="connsiteX1159" fmla="*/ 341705 w 705883"/>
                    <a:gd name="connsiteY1159" fmla="*/ 58116 h 700593"/>
                    <a:gd name="connsiteX1160" fmla="*/ 344745 w 705883"/>
                    <a:gd name="connsiteY1160" fmla="*/ 61409 h 700593"/>
                    <a:gd name="connsiteX1161" fmla="*/ 347792 w 705883"/>
                    <a:gd name="connsiteY1161" fmla="*/ 64377 h 700593"/>
                    <a:gd name="connsiteX1162" fmla="*/ 348164 w 705883"/>
                    <a:gd name="connsiteY1162" fmla="*/ 64722 h 700593"/>
                    <a:gd name="connsiteX1163" fmla="*/ 348488 w 705883"/>
                    <a:gd name="connsiteY1163" fmla="*/ 64999 h 700593"/>
                    <a:gd name="connsiteX1164" fmla="*/ 349137 w 705883"/>
                    <a:gd name="connsiteY1164" fmla="*/ 65547 h 700593"/>
                    <a:gd name="connsiteX1165" fmla="*/ 350434 w 705883"/>
                    <a:gd name="connsiteY1165" fmla="*/ 66643 h 700593"/>
                    <a:gd name="connsiteX1166" fmla="*/ 351731 w 705883"/>
                    <a:gd name="connsiteY1166" fmla="*/ 67738 h 700593"/>
                    <a:gd name="connsiteX1167" fmla="*/ 352379 w 705883"/>
                    <a:gd name="connsiteY1167" fmla="*/ 68286 h 700593"/>
                    <a:gd name="connsiteX1168" fmla="*/ 352704 w 705883"/>
                    <a:gd name="connsiteY1168" fmla="*/ 68563 h 700593"/>
                    <a:gd name="connsiteX1169" fmla="*/ 352866 w 705883"/>
                    <a:gd name="connsiteY1169" fmla="*/ 68698 h 700593"/>
                    <a:gd name="connsiteX1170" fmla="*/ 353102 w 705883"/>
                    <a:gd name="connsiteY1170" fmla="*/ 68692 h 700593"/>
                    <a:gd name="connsiteX1171" fmla="*/ 355696 w 705883"/>
                    <a:gd name="connsiteY1171" fmla="*/ 66501 h 700593"/>
                    <a:gd name="connsiteX1172" fmla="*/ 356993 w 705883"/>
                    <a:gd name="connsiteY1172" fmla="*/ 65405 h 700593"/>
                    <a:gd name="connsiteX1173" fmla="*/ 358365 w 705883"/>
                    <a:gd name="connsiteY1173" fmla="*/ 64188 h 700593"/>
                    <a:gd name="connsiteX1174" fmla="*/ 361412 w 705883"/>
                    <a:gd name="connsiteY1174" fmla="*/ 61213 h 700593"/>
                    <a:gd name="connsiteX1175" fmla="*/ 362925 w 705883"/>
                    <a:gd name="connsiteY1175" fmla="*/ 59691 h 700593"/>
                    <a:gd name="connsiteX1176" fmla="*/ 363303 w 705883"/>
                    <a:gd name="connsiteY1176" fmla="*/ 59292 h 700593"/>
                    <a:gd name="connsiteX1177" fmla="*/ 363682 w 705883"/>
                    <a:gd name="connsiteY1177" fmla="*/ 58826 h 700593"/>
                    <a:gd name="connsiteX1178" fmla="*/ 364438 w 705883"/>
                    <a:gd name="connsiteY1178" fmla="*/ 57886 h 700593"/>
                    <a:gd name="connsiteX1179" fmla="*/ 370653 w 705883"/>
                    <a:gd name="connsiteY1179" fmla="*/ 50630 h 700593"/>
                    <a:gd name="connsiteX1180" fmla="*/ 373315 w 705883"/>
                    <a:gd name="connsiteY1180" fmla="*/ 48026 h 700593"/>
                    <a:gd name="connsiteX1181" fmla="*/ 375788 w 705883"/>
                    <a:gd name="connsiteY1181" fmla="*/ 45917 h 700593"/>
                    <a:gd name="connsiteX1182" fmla="*/ 380909 w 705883"/>
                    <a:gd name="connsiteY1182" fmla="*/ 41934 h 700593"/>
                    <a:gd name="connsiteX1183" fmla="*/ 383604 w 705883"/>
                    <a:gd name="connsiteY1183" fmla="*/ 40135 h 700593"/>
                    <a:gd name="connsiteX1184" fmla="*/ 386347 w 705883"/>
                    <a:gd name="connsiteY1184" fmla="*/ 38404 h 700593"/>
                    <a:gd name="connsiteX1185" fmla="*/ 421787 w 705883"/>
                    <a:gd name="connsiteY1185" fmla="*/ 27483 h 700593"/>
                    <a:gd name="connsiteX1186" fmla="*/ 426516 w 705883"/>
                    <a:gd name="connsiteY1186" fmla="*/ 27152 h 700593"/>
                    <a:gd name="connsiteX1187" fmla="*/ 431265 w 705883"/>
                    <a:gd name="connsiteY1187" fmla="*/ 13750 h 700593"/>
                    <a:gd name="connsiteX1188" fmla="*/ 425949 w 705883"/>
                    <a:gd name="connsiteY1188" fmla="*/ 13878 h 700593"/>
                    <a:gd name="connsiteX1189" fmla="*/ 420625 w 705883"/>
                    <a:gd name="connsiteY1189" fmla="*/ 14257 h 700593"/>
                    <a:gd name="connsiteX1190" fmla="*/ 399548 w 705883"/>
                    <a:gd name="connsiteY1190" fmla="*/ 18314 h 700593"/>
                    <a:gd name="connsiteX1191" fmla="*/ 379679 w 705883"/>
                    <a:gd name="connsiteY1191" fmla="*/ 26943 h 700593"/>
                    <a:gd name="connsiteX1192" fmla="*/ 376457 w 705883"/>
                    <a:gd name="connsiteY1192" fmla="*/ 28971 h 700593"/>
                    <a:gd name="connsiteX1193" fmla="*/ 373295 w 705883"/>
                    <a:gd name="connsiteY1193" fmla="*/ 31088 h 700593"/>
                    <a:gd name="connsiteX1194" fmla="*/ 367289 w 705883"/>
                    <a:gd name="connsiteY1194" fmla="*/ 35754 h 700593"/>
                    <a:gd name="connsiteX1195" fmla="*/ 364405 w 705883"/>
                    <a:gd name="connsiteY1195" fmla="*/ 38228 h 700593"/>
                    <a:gd name="connsiteX1196" fmla="*/ 362027 w 705883"/>
                    <a:gd name="connsiteY1196" fmla="*/ 40555 h 700593"/>
                    <a:gd name="connsiteX1197" fmla="*/ 358777 w 705883"/>
                    <a:gd name="connsiteY1197" fmla="*/ 44031 h 700593"/>
                    <a:gd name="connsiteX1198" fmla="*/ 357264 w 705883"/>
                    <a:gd name="connsiteY1198" fmla="*/ 45863 h 700593"/>
                    <a:gd name="connsiteX1199" fmla="*/ 355798 w 705883"/>
                    <a:gd name="connsiteY1199" fmla="*/ 47736 h 700593"/>
                    <a:gd name="connsiteX1200" fmla="*/ 353096 w 705883"/>
                    <a:gd name="connsiteY1200" fmla="*/ 51645 h 700593"/>
                    <a:gd name="connsiteX1201" fmla="*/ 352967 w 705883"/>
                    <a:gd name="connsiteY1201" fmla="*/ 51651 h 700593"/>
                    <a:gd name="connsiteX1202" fmla="*/ 352880 w 705883"/>
                    <a:gd name="connsiteY1202" fmla="*/ 51530 h 700593"/>
                    <a:gd name="connsiteX1203" fmla="*/ 352711 w 705883"/>
                    <a:gd name="connsiteY1203" fmla="*/ 51286 h 700593"/>
                    <a:gd name="connsiteX1204" fmla="*/ 352373 w 705883"/>
                    <a:gd name="connsiteY1204" fmla="*/ 50793 h 700593"/>
                    <a:gd name="connsiteX1205" fmla="*/ 351704 w 705883"/>
                    <a:gd name="connsiteY1205" fmla="*/ 49812 h 700593"/>
                    <a:gd name="connsiteX1206" fmla="*/ 350353 w 705883"/>
                    <a:gd name="connsiteY1206" fmla="*/ 47858 h 700593"/>
                    <a:gd name="connsiteX1207" fmla="*/ 348887 w 705883"/>
                    <a:gd name="connsiteY1207" fmla="*/ 45985 h 700593"/>
                    <a:gd name="connsiteX1208" fmla="*/ 347387 w 705883"/>
                    <a:gd name="connsiteY1208" fmla="*/ 44145 h 700593"/>
                    <a:gd name="connsiteX1209" fmla="*/ 346029 w 705883"/>
                    <a:gd name="connsiteY1209" fmla="*/ 42624 h 700593"/>
                    <a:gd name="connsiteX1210" fmla="*/ 344631 w 705883"/>
                    <a:gd name="connsiteY1210" fmla="*/ 41136 h 700593"/>
                    <a:gd name="connsiteX1211" fmla="*/ 342982 w 705883"/>
                    <a:gd name="connsiteY1211" fmla="*/ 39520 h 700593"/>
                    <a:gd name="connsiteX1212" fmla="*/ 341814 w 705883"/>
                    <a:gd name="connsiteY1212" fmla="*/ 38384 h 700593"/>
                    <a:gd name="connsiteX1213" fmla="*/ 340584 w 705883"/>
                    <a:gd name="connsiteY1213" fmla="*/ 37309 h 700593"/>
                    <a:gd name="connsiteX1214" fmla="*/ 330214 w 705883"/>
                    <a:gd name="connsiteY1214" fmla="*/ 29370 h 700593"/>
                    <a:gd name="connsiteX1215" fmla="*/ 310798 w 705883"/>
                    <a:gd name="connsiteY1215" fmla="*/ 19707 h 700593"/>
                    <a:gd name="connsiteX1216" fmla="*/ 289856 w 705883"/>
                    <a:gd name="connsiteY1216" fmla="*/ 14764 h 700593"/>
                    <a:gd name="connsiteX1217" fmla="*/ 287200 w 705883"/>
                    <a:gd name="connsiteY1217" fmla="*/ 14419 h 700593"/>
                    <a:gd name="connsiteX1218" fmla="*/ 284539 w 705883"/>
                    <a:gd name="connsiteY1218" fmla="*/ 14189 h 700593"/>
                    <a:gd name="connsiteX1219" fmla="*/ 281877 w 705883"/>
                    <a:gd name="connsiteY1219" fmla="*/ 13986 h 700593"/>
                    <a:gd name="connsiteX1220" fmla="*/ 280546 w 705883"/>
                    <a:gd name="connsiteY1220" fmla="*/ 13892 h 700593"/>
                    <a:gd name="connsiteX1221" fmla="*/ 279215 w 705883"/>
                    <a:gd name="connsiteY1221" fmla="*/ 13858 h 700593"/>
                    <a:gd name="connsiteX1222" fmla="*/ 273885 w 705883"/>
                    <a:gd name="connsiteY1222" fmla="*/ 13756 h 700593"/>
                    <a:gd name="connsiteX1223" fmla="*/ 268426 w 705883"/>
                    <a:gd name="connsiteY1223" fmla="*/ 13979 h 700593"/>
                    <a:gd name="connsiteX1224" fmla="*/ 265704 w 705883"/>
                    <a:gd name="connsiteY1224" fmla="*/ 14196 h 700593"/>
                    <a:gd name="connsiteX1225" fmla="*/ 262995 w 705883"/>
                    <a:gd name="connsiteY1225" fmla="*/ 14534 h 700593"/>
                    <a:gd name="connsiteX1226" fmla="*/ 261637 w 705883"/>
                    <a:gd name="connsiteY1226" fmla="*/ 14710 h 700593"/>
                    <a:gd name="connsiteX1227" fmla="*/ 260293 w 705883"/>
                    <a:gd name="connsiteY1227" fmla="*/ 14947 h 700593"/>
                    <a:gd name="connsiteX1228" fmla="*/ 257604 w 705883"/>
                    <a:gd name="connsiteY1228" fmla="*/ 15420 h 700593"/>
                    <a:gd name="connsiteX1229" fmla="*/ 247078 w 705883"/>
                    <a:gd name="connsiteY1229" fmla="*/ 18247 h 700593"/>
                    <a:gd name="connsiteX1230" fmla="*/ 227507 w 705883"/>
                    <a:gd name="connsiteY1230" fmla="*/ 27470 h 700593"/>
                    <a:gd name="connsiteX1231" fmla="*/ 210510 w 705883"/>
                    <a:gd name="connsiteY1231" fmla="*/ 40555 h 700593"/>
                    <a:gd name="connsiteX1232" fmla="*/ 196337 w 705883"/>
                    <a:gd name="connsiteY1232" fmla="*/ 56419 h 700593"/>
                    <a:gd name="connsiteX1233" fmla="*/ 184933 w 705883"/>
                    <a:gd name="connsiteY1233" fmla="*/ 74223 h 700593"/>
                    <a:gd name="connsiteX1234" fmla="*/ 177495 w 705883"/>
                    <a:gd name="connsiteY1234" fmla="*/ 90135 h 700593"/>
                    <a:gd name="connsiteX1235" fmla="*/ 177083 w 705883"/>
                    <a:gd name="connsiteY1235" fmla="*/ 91149 h 700593"/>
                    <a:gd name="connsiteX1236" fmla="*/ 176725 w 705883"/>
                    <a:gd name="connsiteY1236" fmla="*/ 92042 h 700593"/>
                    <a:gd name="connsiteX1237" fmla="*/ 176225 w 705883"/>
                    <a:gd name="connsiteY1237" fmla="*/ 93381 h 700593"/>
                    <a:gd name="connsiteX1238" fmla="*/ 175266 w 705883"/>
                    <a:gd name="connsiteY1238" fmla="*/ 96058 h 700593"/>
                    <a:gd name="connsiteX1239" fmla="*/ 174813 w 705883"/>
                    <a:gd name="connsiteY1239" fmla="*/ 97404 h 700593"/>
                    <a:gd name="connsiteX1240" fmla="*/ 174698 w 705883"/>
                    <a:gd name="connsiteY1240" fmla="*/ 97742 h 700593"/>
                    <a:gd name="connsiteX1241" fmla="*/ 174631 w 705883"/>
                    <a:gd name="connsiteY1241" fmla="*/ 97904 h 700593"/>
                    <a:gd name="connsiteX1242" fmla="*/ 174462 w 705883"/>
                    <a:gd name="connsiteY1242" fmla="*/ 97965 h 700593"/>
                    <a:gd name="connsiteX1243" fmla="*/ 173779 w 705883"/>
                    <a:gd name="connsiteY1243" fmla="*/ 98168 h 700593"/>
                    <a:gd name="connsiteX1244" fmla="*/ 171070 w 705883"/>
                    <a:gd name="connsiteY1244" fmla="*/ 98993 h 700593"/>
                    <a:gd name="connsiteX1245" fmla="*/ 169192 w 705883"/>
                    <a:gd name="connsiteY1245" fmla="*/ 99629 h 700593"/>
                    <a:gd name="connsiteX1246" fmla="*/ 168956 w 705883"/>
                    <a:gd name="connsiteY1246" fmla="*/ 99710 h 700593"/>
                    <a:gd name="connsiteX1247" fmla="*/ 168686 w 705883"/>
                    <a:gd name="connsiteY1247" fmla="*/ 99805 h 700593"/>
                    <a:gd name="connsiteX1248" fmla="*/ 167976 w 705883"/>
                    <a:gd name="connsiteY1248" fmla="*/ 100075 h 700593"/>
                    <a:gd name="connsiteX1249" fmla="*/ 166551 w 705883"/>
                    <a:gd name="connsiteY1249" fmla="*/ 100616 h 700593"/>
                    <a:gd name="connsiteX1250" fmla="*/ 160842 w 705883"/>
                    <a:gd name="connsiteY1250" fmla="*/ 102963 h 700593"/>
                    <a:gd name="connsiteX1251" fmla="*/ 149756 w 705883"/>
                    <a:gd name="connsiteY1251" fmla="*/ 108589 h 700593"/>
                    <a:gd name="connsiteX1252" fmla="*/ 129597 w 705883"/>
                    <a:gd name="connsiteY1252" fmla="*/ 123121 h 700593"/>
                    <a:gd name="connsiteX1253" fmla="*/ 115080 w 705883"/>
                    <a:gd name="connsiteY1253" fmla="*/ 138795 h 700593"/>
                    <a:gd name="connsiteX1254" fmla="*/ 103730 w 705883"/>
                    <a:gd name="connsiteY1254" fmla="*/ 156945 h 700593"/>
                    <a:gd name="connsiteX1255" fmla="*/ 96096 w 705883"/>
                    <a:gd name="connsiteY1255" fmla="*/ 176994 h 700593"/>
                    <a:gd name="connsiteX1256" fmla="*/ 92631 w 705883"/>
                    <a:gd name="connsiteY1256" fmla="*/ 198180 h 700593"/>
                    <a:gd name="connsiteX1257" fmla="*/ 92495 w 705883"/>
                    <a:gd name="connsiteY1257" fmla="*/ 200324 h 700593"/>
                    <a:gd name="connsiteX1258" fmla="*/ 92448 w 705883"/>
                    <a:gd name="connsiteY1258" fmla="*/ 202474 h 700593"/>
                    <a:gd name="connsiteX1259" fmla="*/ 92408 w 705883"/>
                    <a:gd name="connsiteY1259" fmla="*/ 206768 h 700593"/>
                    <a:gd name="connsiteX1260" fmla="*/ 92563 w 705883"/>
                    <a:gd name="connsiteY1260" fmla="*/ 211062 h 700593"/>
                    <a:gd name="connsiteX1261" fmla="*/ 92685 w 705883"/>
                    <a:gd name="connsiteY1261" fmla="*/ 213010 h 700593"/>
                    <a:gd name="connsiteX1262" fmla="*/ 92806 w 705883"/>
                    <a:gd name="connsiteY1262" fmla="*/ 214396 h 700593"/>
                    <a:gd name="connsiteX1263" fmla="*/ 93543 w 705883"/>
                    <a:gd name="connsiteY1263" fmla="*/ 219785 h 700593"/>
                    <a:gd name="connsiteX1264" fmla="*/ 93664 w 705883"/>
                    <a:gd name="connsiteY1264" fmla="*/ 220455 h 700593"/>
                    <a:gd name="connsiteX1265" fmla="*/ 93117 w 705883"/>
                    <a:gd name="connsiteY1265" fmla="*/ 220840 h 700593"/>
                    <a:gd name="connsiteX1266" fmla="*/ 91962 w 705883"/>
                    <a:gd name="connsiteY1266" fmla="*/ 221557 h 700593"/>
                    <a:gd name="connsiteX1267" fmla="*/ 89658 w 705883"/>
                    <a:gd name="connsiteY1267" fmla="*/ 222997 h 700593"/>
                    <a:gd name="connsiteX1268" fmla="*/ 87989 w 705883"/>
                    <a:gd name="connsiteY1268" fmla="*/ 224174 h 700593"/>
                    <a:gd name="connsiteX1269" fmla="*/ 85936 w 705883"/>
                    <a:gd name="connsiteY1269" fmla="*/ 225641 h 700593"/>
                    <a:gd name="connsiteX1270" fmla="*/ 84639 w 705883"/>
                    <a:gd name="connsiteY1270" fmla="*/ 226574 h 700593"/>
                    <a:gd name="connsiteX1271" fmla="*/ 83395 w 705883"/>
                    <a:gd name="connsiteY1271" fmla="*/ 227582 h 700593"/>
                    <a:gd name="connsiteX1272" fmla="*/ 80916 w 705883"/>
                    <a:gd name="connsiteY1272" fmla="*/ 229604 h 700593"/>
                    <a:gd name="connsiteX1273" fmla="*/ 78450 w 705883"/>
                    <a:gd name="connsiteY1273" fmla="*/ 231646 h 700593"/>
                    <a:gd name="connsiteX1274" fmla="*/ 76099 w 705883"/>
                    <a:gd name="connsiteY1274" fmla="*/ 233817 h 700593"/>
                    <a:gd name="connsiteX1275" fmla="*/ 71506 w 705883"/>
                    <a:gd name="connsiteY1275" fmla="*/ 238273 h 700593"/>
                    <a:gd name="connsiteX1276" fmla="*/ 69297 w 705883"/>
                    <a:gd name="connsiteY1276" fmla="*/ 240592 h 700593"/>
                    <a:gd name="connsiteX1277" fmla="*/ 67141 w 705883"/>
                    <a:gd name="connsiteY1277" fmla="*/ 242959 h 700593"/>
                    <a:gd name="connsiteX1278" fmla="*/ 63027 w 705883"/>
                    <a:gd name="connsiteY1278" fmla="*/ 247869 h 700593"/>
                    <a:gd name="connsiteX1279" fmla="*/ 59230 w 705883"/>
                    <a:gd name="connsiteY1279" fmla="*/ 253028 h 700593"/>
                    <a:gd name="connsiteX1280" fmla="*/ 58298 w 705883"/>
                    <a:gd name="connsiteY1280" fmla="*/ 254333 h 700593"/>
                    <a:gd name="connsiteX1281" fmla="*/ 57433 w 705883"/>
                    <a:gd name="connsiteY1281" fmla="*/ 255679 h 700593"/>
                    <a:gd name="connsiteX1282" fmla="*/ 55704 w 705883"/>
                    <a:gd name="connsiteY1282" fmla="*/ 258377 h 700593"/>
                    <a:gd name="connsiteX1283" fmla="*/ 54272 w 705883"/>
                    <a:gd name="connsiteY1283" fmla="*/ 260635 h 700593"/>
                    <a:gd name="connsiteX1284" fmla="*/ 52975 w 705883"/>
                    <a:gd name="connsiteY1284" fmla="*/ 262975 h 700593"/>
                    <a:gd name="connsiteX1285" fmla="*/ 50421 w 705883"/>
                    <a:gd name="connsiteY1285" fmla="*/ 267668 h 700593"/>
                    <a:gd name="connsiteX1286" fmla="*/ 46084 w 705883"/>
                    <a:gd name="connsiteY1286" fmla="*/ 277439 h 700593"/>
                    <a:gd name="connsiteX1287" fmla="*/ 45111 w 705883"/>
                    <a:gd name="connsiteY1287" fmla="*/ 279928 h 700593"/>
                    <a:gd name="connsiteX1288" fmla="*/ 44625 w 705883"/>
                    <a:gd name="connsiteY1288" fmla="*/ 281172 h 700593"/>
                    <a:gd name="connsiteX1289" fmla="*/ 44213 w 705883"/>
                    <a:gd name="connsiteY1289" fmla="*/ 282443 h 700593"/>
                    <a:gd name="connsiteX1290" fmla="*/ 42598 w 705883"/>
                    <a:gd name="connsiteY1290" fmla="*/ 287542 h 700593"/>
                    <a:gd name="connsiteX1291" fmla="*/ 42206 w 705883"/>
                    <a:gd name="connsiteY1291" fmla="*/ 288820 h 700593"/>
                    <a:gd name="connsiteX1292" fmla="*/ 41889 w 705883"/>
                    <a:gd name="connsiteY1292" fmla="*/ 290118 h 700593"/>
                    <a:gd name="connsiteX1293" fmla="*/ 41254 w 705883"/>
                    <a:gd name="connsiteY1293" fmla="*/ 292715 h 700593"/>
                    <a:gd name="connsiteX1294" fmla="*/ 40098 w 705883"/>
                    <a:gd name="connsiteY1294" fmla="*/ 297935 h 700593"/>
                    <a:gd name="connsiteX1295" fmla="*/ 39186 w 705883"/>
                    <a:gd name="connsiteY1295" fmla="*/ 303210 h 700593"/>
                    <a:gd name="connsiteX1296" fmla="*/ 38855 w 705883"/>
                    <a:gd name="connsiteY1296" fmla="*/ 305861 h 700593"/>
                    <a:gd name="connsiteX1297" fmla="*/ 38578 w 705883"/>
                    <a:gd name="connsiteY1297" fmla="*/ 308518 h 700593"/>
                    <a:gd name="connsiteX1298" fmla="*/ 37977 w 705883"/>
                    <a:gd name="connsiteY1298" fmla="*/ 319189 h 700593"/>
                    <a:gd name="connsiteX1299" fmla="*/ 39761 w 705883"/>
                    <a:gd name="connsiteY1299" fmla="*/ 340476 h 700593"/>
                    <a:gd name="connsiteX1300" fmla="*/ 41186 w 705883"/>
                    <a:gd name="connsiteY1300" fmla="*/ 347258 h 700593"/>
                    <a:gd name="connsiteX1301" fmla="*/ 42044 w 705883"/>
                    <a:gd name="connsiteY1301" fmla="*/ 350619 h 700593"/>
                    <a:gd name="connsiteX1302" fmla="*/ 42645 w 705883"/>
                    <a:gd name="connsiteY1302" fmla="*/ 352695 h 700593"/>
                    <a:gd name="connsiteX1303" fmla="*/ 44057 w 705883"/>
                    <a:gd name="connsiteY1303" fmla="*/ 356867 h 700593"/>
                    <a:gd name="connsiteX1304" fmla="*/ 44138 w 705883"/>
                    <a:gd name="connsiteY1304" fmla="*/ 357131 h 700593"/>
                    <a:gd name="connsiteX1305" fmla="*/ 43969 w 705883"/>
                    <a:gd name="connsiteY1305" fmla="*/ 357347 h 700593"/>
                    <a:gd name="connsiteX1306" fmla="*/ 43605 w 705883"/>
                    <a:gd name="connsiteY1306" fmla="*/ 357760 h 700593"/>
                    <a:gd name="connsiteX1307" fmla="*/ 42882 w 705883"/>
                    <a:gd name="connsiteY1307" fmla="*/ 358592 h 700593"/>
                    <a:gd name="connsiteX1308" fmla="*/ 41450 w 705883"/>
                    <a:gd name="connsiteY1308" fmla="*/ 360262 h 700593"/>
                    <a:gd name="connsiteX1309" fmla="*/ 39943 w 705883"/>
                    <a:gd name="connsiteY1309" fmla="*/ 362149 h 700593"/>
                    <a:gd name="connsiteX1310" fmla="*/ 39565 w 705883"/>
                    <a:gd name="connsiteY1310" fmla="*/ 362622 h 700593"/>
                    <a:gd name="connsiteX1311" fmla="*/ 39376 w 705883"/>
                    <a:gd name="connsiteY1311" fmla="*/ 362859 h 700593"/>
                    <a:gd name="connsiteX1312" fmla="*/ 39119 w 705883"/>
                    <a:gd name="connsiteY1312" fmla="*/ 363210 h 700593"/>
                    <a:gd name="connsiteX1313" fmla="*/ 38058 w 705883"/>
                    <a:gd name="connsiteY1313" fmla="*/ 364664 h 700593"/>
                    <a:gd name="connsiteX1314" fmla="*/ 35950 w 705883"/>
                    <a:gd name="connsiteY1314" fmla="*/ 367572 h 700593"/>
                    <a:gd name="connsiteX1315" fmla="*/ 33964 w 705883"/>
                    <a:gd name="connsiteY1315" fmla="*/ 370568 h 700593"/>
                    <a:gd name="connsiteX1316" fmla="*/ 32971 w 705883"/>
                    <a:gd name="connsiteY1316" fmla="*/ 372069 h 700593"/>
                    <a:gd name="connsiteX1317" fmla="*/ 32039 w 705883"/>
                    <a:gd name="connsiteY1317" fmla="*/ 373604 h 700593"/>
                    <a:gd name="connsiteX1318" fmla="*/ 30188 w 705883"/>
                    <a:gd name="connsiteY1318" fmla="*/ 376687 h 700593"/>
                    <a:gd name="connsiteX1319" fmla="*/ 28458 w 705883"/>
                    <a:gd name="connsiteY1319" fmla="*/ 379845 h 700593"/>
                    <a:gd name="connsiteX1320" fmla="*/ 26790 w 705883"/>
                    <a:gd name="connsiteY1320" fmla="*/ 383037 h 700593"/>
                    <a:gd name="connsiteX1321" fmla="*/ 23763 w 705883"/>
                    <a:gd name="connsiteY1321" fmla="*/ 389569 h 700593"/>
                    <a:gd name="connsiteX1322" fmla="*/ 22371 w 705883"/>
                    <a:gd name="connsiteY1322" fmla="*/ 392889 h 700593"/>
                    <a:gd name="connsiteX1323" fmla="*/ 21108 w 705883"/>
                    <a:gd name="connsiteY1323" fmla="*/ 396264 h 700593"/>
                    <a:gd name="connsiteX1324" fmla="*/ 20487 w 705883"/>
                    <a:gd name="connsiteY1324" fmla="*/ 397954 h 700593"/>
                    <a:gd name="connsiteX1325" fmla="*/ 19933 w 705883"/>
                    <a:gd name="connsiteY1325" fmla="*/ 399672 h 700593"/>
                    <a:gd name="connsiteX1326" fmla="*/ 18832 w 705883"/>
                    <a:gd name="connsiteY1326" fmla="*/ 403107 h 700593"/>
                    <a:gd name="connsiteX1327" fmla="*/ 17879 w 705883"/>
                    <a:gd name="connsiteY1327" fmla="*/ 406583 h 700593"/>
                    <a:gd name="connsiteX1328" fmla="*/ 16994 w 705883"/>
                    <a:gd name="connsiteY1328" fmla="*/ 410079 h 700593"/>
                    <a:gd name="connsiteX1329" fmla="*/ 13961 w 705883"/>
                    <a:gd name="connsiteY1329" fmla="*/ 431163 h 700593"/>
                    <a:gd name="connsiteX1330" fmla="*/ 14596 w 705883"/>
                    <a:gd name="connsiteY1330" fmla="*/ 452444 h 700593"/>
                    <a:gd name="connsiteX1331" fmla="*/ 18926 w 705883"/>
                    <a:gd name="connsiteY1331" fmla="*/ 473298 h 700593"/>
                    <a:gd name="connsiteX1332" fmla="*/ 20561 w 705883"/>
                    <a:gd name="connsiteY1332" fmla="*/ 478369 h 700593"/>
                    <a:gd name="connsiteX1333" fmla="*/ 22412 w 705883"/>
                    <a:gd name="connsiteY1333" fmla="*/ 483367 h 700593"/>
                    <a:gd name="connsiteX1334" fmla="*/ 24493 w 705883"/>
                    <a:gd name="connsiteY1334" fmla="*/ 488269 h 700593"/>
                    <a:gd name="connsiteX1335" fmla="*/ 26783 w 705883"/>
                    <a:gd name="connsiteY1335" fmla="*/ 493077 h 700593"/>
                    <a:gd name="connsiteX1336" fmla="*/ 37862 w 705883"/>
                    <a:gd name="connsiteY1336" fmla="*/ 511220 h 700593"/>
                    <a:gd name="connsiteX1337" fmla="*/ 51779 w 705883"/>
                    <a:gd name="connsiteY1337" fmla="*/ 527246 h 700593"/>
                    <a:gd name="connsiteX1338" fmla="*/ 68074 w 705883"/>
                    <a:gd name="connsiteY1338" fmla="*/ 540804 h 700593"/>
                    <a:gd name="connsiteX1339" fmla="*/ 70242 w 705883"/>
                    <a:gd name="connsiteY1339" fmla="*/ 542326 h 700593"/>
                    <a:gd name="connsiteX1340" fmla="*/ 72458 w 705883"/>
                    <a:gd name="connsiteY1340" fmla="*/ 543773 h 700593"/>
                    <a:gd name="connsiteX1341" fmla="*/ 76957 w 705883"/>
                    <a:gd name="connsiteY1341" fmla="*/ 546572 h 700593"/>
                    <a:gd name="connsiteX1342" fmla="*/ 79247 w 705883"/>
                    <a:gd name="connsiteY1342" fmla="*/ 547898 h 700593"/>
                    <a:gd name="connsiteX1343" fmla="*/ 80822 w 705883"/>
                    <a:gd name="connsiteY1343" fmla="*/ 548777 h 700593"/>
                    <a:gd name="connsiteX1344" fmla="*/ 83841 w 705883"/>
                    <a:gd name="connsiteY1344" fmla="*/ 550339 h 700593"/>
                    <a:gd name="connsiteX1345" fmla="*/ 85530 w 705883"/>
                    <a:gd name="connsiteY1345" fmla="*/ 551137 h 700593"/>
                    <a:gd name="connsiteX1346" fmla="*/ 86375 w 705883"/>
                    <a:gd name="connsiteY1346" fmla="*/ 551536 h 700593"/>
                    <a:gd name="connsiteX1347" fmla="*/ 86449 w 705883"/>
                    <a:gd name="connsiteY1347" fmla="*/ 551732 h 700593"/>
                    <a:gd name="connsiteX1348" fmla="*/ 86449 w 705883"/>
                    <a:gd name="connsiteY1348" fmla="*/ 551968 h 700593"/>
                    <a:gd name="connsiteX1349" fmla="*/ 86436 w 705883"/>
                    <a:gd name="connsiteY1349" fmla="*/ 552435 h 700593"/>
                    <a:gd name="connsiteX1350" fmla="*/ 86395 w 705883"/>
                    <a:gd name="connsiteY1350" fmla="*/ 554301 h 700593"/>
                    <a:gd name="connsiteX1351" fmla="*/ 86395 w 705883"/>
                    <a:gd name="connsiteY1351" fmla="*/ 556168 h 700593"/>
                    <a:gd name="connsiteX1352" fmla="*/ 86476 w 705883"/>
                    <a:gd name="connsiteY1352" fmla="*/ 559278 h 700593"/>
                    <a:gd name="connsiteX1353" fmla="*/ 86490 w 705883"/>
                    <a:gd name="connsiteY1353" fmla="*/ 559664 h 700593"/>
                    <a:gd name="connsiteX1354" fmla="*/ 86510 w 705883"/>
                    <a:gd name="connsiteY1354" fmla="*/ 560110 h 700593"/>
                    <a:gd name="connsiteX1355" fmla="*/ 86604 w 705883"/>
                    <a:gd name="connsiteY1355" fmla="*/ 561253 h 700593"/>
                    <a:gd name="connsiteX1356" fmla="*/ 86787 w 705883"/>
                    <a:gd name="connsiteY1356" fmla="*/ 563538 h 700593"/>
                    <a:gd name="connsiteX1357" fmla="*/ 87854 w 705883"/>
                    <a:gd name="connsiteY1357" fmla="*/ 572661 h 700593"/>
                    <a:gd name="connsiteX1358" fmla="*/ 92036 w 705883"/>
                    <a:gd name="connsiteY1358" fmla="*/ 590526 h 700593"/>
                    <a:gd name="connsiteX1359" fmla="*/ 92705 w 705883"/>
                    <a:gd name="connsiteY1359" fmla="*/ 592724 h 700593"/>
                    <a:gd name="connsiteX1360" fmla="*/ 93475 w 705883"/>
                    <a:gd name="connsiteY1360" fmla="*/ 594888 h 700593"/>
                    <a:gd name="connsiteX1361" fmla="*/ 95042 w 705883"/>
                    <a:gd name="connsiteY1361" fmla="*/ 599202 h 700593"/>
                    <a:gd name="connsiteX1362" fmla="*/ 96826 w 705883"/>
                    <a:gd name="connsiteY1362" fmla="*/ 603428 h 700593"/>
                    <a:gd name="connsiteX1363" fmla="*/ 97731 w 705883"/>
                    <a:gd name="connsiteY1363" fmla="*/ 605531 h 700593"/>
                    <a:gd name="connsiteX1364" fmla="*/ 98731 w 705883"/>
                    <a:gd name="connsiteY1364" fmla="*/ 607594 h 700593"/>
                    <a:gd name="connsiteX1365" fmla="*/ 107750 w 705883"/>
                    <a:gd name="connsiteY1365" fmla="*/ 623532 h 700593"/>
                    <a:gd name="connsiteX1366" fmla="*/ 110756 w 705883"/>
                    <a:gd name="connsiteY1366" fmla="*/ 627907 h 700593"/>
                    <a:gd name="connsiteX1367" fmla="*/ 113965 w 705883"/>
                    <a:gd name="connsiteY1367" fmla="*/ 632134 h 700593"/>
                    <a:gd name="connsiteX1368" fmla="*/ 114769 w 705883"/>
                    <a:gd name="connsiteY1368" fmla="*/ 633188 h 700593"/>
                    <a:gd name="connsiteX1369" fmla="*/ 115620 w 705883"/>
                    <a:gd name="connsiteY1369" fmla="*/ 634203 h 700593"/>
                    <a:gd name="connsiteX1370" fmla="*/ 117322 w 705883"/>
                    <a:gd name="connsiteY1370" fmla="*/ 636231 h 700593"/>
                    <a:gd name="connsiteX1371" fmla="*/ 119032 w 705883"/>
                    <a:gd name="connsiteY1371" fmla="*/ 638260 h 700593"/>
                    <a:gd name="connsiteX1372" fmla="*/ 120829 w 705883"/>
                    <a:gd name="connsiteY1372" fmla="*/ 640207 h 700593"/>
                    <a:gd name="connsiteX1373" fmla="*/ 122632 w 705883"/>
                    <a:gd name="connsiteY1373" fmla="*/ 642148 h 700593"/>
                    <a:gd name="connsiteX1374" fmla="*/ 123531 w 705883"/>
                    <a:gd name="connsiteY1374" fmla="*/ 643115 h 700593"/>
                    <a:gd name="connsiteX1375" fmla="*/ 124477 w 705883"/>
                    <a:gd name="connsiteY1375" fmla="*/ 644042 h 700593"/>
                    <a:gd name="connsiteX1376" fmla="*/ 128260 w 705883"/>
                    <a:gd name="connsiteY1376" fmla="*/ 647747 h 700593"/>
                    <a:gd name="connsiteX1377" fmla="*/ 132212 w 705883"/>
                    <a:gd name="connsiteY1377" fmla="*/ 651271 h 700593"/>
                    <a:gd name="connsiteX1378" fmla="*/ 133198 w 705883"/>
                    <a:gd name="connsiteY1378" fmla="*/ 652150 h 700593"/>
                    <a:gd name="connsiteX1379" fmla="*/ 134225 w 705883"/>
                    <a:gd name="connsiteY1379" fmla="*/ 652981 h 700593"/>
                    <a:gd name="connsiteX1380" fmla="*/ 136279 w 705883"/>
                    <a:gd name="connsiteY1380" fmla="*/ 654645 h 700593"/>
                    <a:gd name="connsiteX1381" fmla="*/ 172611 w 705883"/>
                    <a:gd name="connsiteY1381" fmla="*/ 675912 h 700593"/>
                    <a:gd name="connsiteX1382" fmla="*/ 192668 w 705883"/>
                    <a:gd name="connsiteY1382" fmla="*/ 682397 h 700593"/>
                    <a:gd name="connsiteX1383" fmla="*/ 197809 w 705883"/>
                    <a:gd name="connsiteY1383" fmla="*/ 683546 h 700593"/>
                    <a:gd name="connsiteX1384" fmla="*/ 200383 w 705883"/>
                    <a:gd name="connsiteY1384" fmla="*/ 684101 h 700593"/>
                    <a:gd name="connsiteX1385" fmla="*/ 202984 w 705883"/>
                    <a:gd name="connsiteY1385" fmla="*/ 684533 h 700593"/>
                    <a:gd name="connsiteX1386" fmla="*/ 208186 w 705883"/>
                    <a:gd name="connsiteY1386" fmla="*/ 685358 h 700593"/>
                    <a:gd name="connsiteX1387" fmla="*/ 213415 w 705883"/>
                    <a:gd name="connsiteY1387" fmla="*/ 685980 h 700593"/>
                    <a:gd name="connsiteX1388" fmla="*/ 216036 w 705883"/>
                    <a:gd name="connsiteY1388" fmla="*/ 686217 h 700593"/>
                    <a:gd name="connsiteX1389" fmla="*/ 218664 w 705883"/>
                    <a:gd name="connsiteY1389" fmla="*/ 686406 h 700593"/>
                    <a:gd name="connsiteX1390" fmla="*/ 221292 w 705883"/>
                    <a:gd name="connsiteY1390" fmla="*/ 686589 h 700593"/>
                    <a:gd name="connsiteX1391" fmla="*/ 223920 w 705883"/>
                    <a:gd name="connsiteY1391" fmla="*/ 686670 h 700593"/>
                    <a:gd name="connsiteX1392" fmla="*/ 229183 w 705883"/>
                    <a:gd name="connsiteY1392" fmla="*/ 686785 h 700593"/>
                    <a:gd name="connsiteX1393" fmla="*/ 234385 w 705883"/>
                    <a:gd name="connsiteY1393" fmla="*/ 686718 h 700593"/>
                    <a:gd name="connsiteX1394" fmla="*/ 255179 w 705883"/>
                    <a:gd name="connsiteY1394" fmla="*/ 685075 h 700593"/>
                    <a:gd name="connsiteX1395" fmla="*/ 295699 w 705883"/>
                    <a:gd name="connsiteY1395" fmla="*/ 674397 h 700593"/>
                    <a:gd name="connsiteX1396" fmla="*/ 314595 w 705883"/>
                    <a:gd name="connsiteY1396" fmla="*/ 664862 h 700593"/>
                    <a:gd name="connsiteX1397" fmla="*/ 331748 w 705883"/>
                    <a:gd name="connsiteY1397" fmla="*/ 652251 h 700593"/>
                    <a:gd name="connsiteX1398" fmla="*/ 334673 w 705883"/>
                    <a:gd name="connsiteY1398" fmla="*/ 649594 h 700593"/>
                    <a:gd name="connsiteX1399" fmla="*/ 337510 w 705883"/>
                    <a:gd name="connsiteY1399" fmla="*/ 646834 h 700593"/>
                    <a:gd name="connsiteX1400" fmla="*/ 340253 w 705883"/>
                    <a:gd name="connsiteY1400" fmla="*/ 643981 h 700593"/>
                    <a:gd name="connsiteX1401" fmla="*/ 342787 w 705883"/>
                    <a:gd name="connsiteY1401" fmla="*/ 641134 h 700593"/>
                    <a:gd name="connsiteX1402" fmla="*/ 348792 w 705883"/>
                    <a:gd name="connsiteY1402" fmla="*/ 633073 h 700593"/>
                    <a:gd name="connsiteX1403" fmla="*/ 350116 w 705883"/>
                    <a:gd name="connsiteY1403" fmla="*/ 630937 h 700593"/>
                    <a:gd name="connsiteX1404" fmla="*/ 351359 w 705883"/>
                    <a:gd name="connsiteY1404" fmla="*/ 628752 h 700593"/>
                    <a:gd name="connsiteX1405" fmla="*/ 352522 w 705883"/>
                    <a:gd name="connsiteY1405" fmla="*/ 626521 h 700593"/>
                    <a:gd name="connsiteX1406" fmla="*/ 352812 w 705883"/>
                    <a:gd name="connsiteY1406" fmla="*/ 625960 h 700593"/>
                    <a:gd name="connsiteX1407" fmla="*/ 352886 w 705883"/>
                    <a:gd name="connsiteY1407" fmla="*/ 625818 h 700593"/>
                    <a:gd name="connsiteX1408" fmla="*/ 352988 w 705883"/>
                    <a:gd name="connsiteY1408" fmla="*/ 625716 h 700593"/>
                    <a:gd name="connsiteX1409" fmla="*/ 353096 w 705883"/>
                    <a:gd name="connsiteY1409" fmla="*/ 625818 h 700593"/>
                    <a:gd name="connsiteX1410" fmla="*/ 353170 w 705883"/>
                    <a:gd name="connsiteY1410" fmla="*/ 625960 h 700593"/>
                    <a:gd name="connsiteX1411" fmla="*/ 353744 w 705883"/>
                    <a:gd name="connsiteY1411" fmla="*/ 627075 h 700593"/>
                    <a:gd name="connsiteX1412" fmla="*/ 358939 w 705883"/>
                    <a:gd name="connsiteY1412" fmla="*/ 635677 h 700593"/>
                    <a:gd name="connsiteX1413" fmla="*/ 361040 w 705883"/>
                    <a:gd name="connsiteY1413" fmla="*/ 638517 h 700593"/>
                    <a:gd name="connsiteX1414" fmla="*/ 362155 w 705883"/>
                    <a:gd name="connsiteY1414" fmla="*/ 639890 h 700593"/>
                    <a:gd name="connsiteX1415" fmla="*/ 362716 w 705883"/>
                    <a:gd name="connsiteY1415" fmla="*/ 640573 h 700593"/>
                    <a:gd name="connsiteX1416" fmla="*/ 363000 w 705883"/>
                    <a:gd name="connsiteY1416" fmla="*/ 640911 h 700593"/>
                    <a:gd name="connsiteX1417" fmla="*/ 363256 w 705883"/>
                    <a:gd name="connsiteY1417" fmla="*/ 641195 h 700593"/>
                    <a:gd name="connsiteX1418" fmla="*/ 367006 w 705883"/>
                    <a:gd name="connsiteY1418" fmla="*/ 645313 h 700593"/>
                    <a:gd name="connsiteX1419" fmla="*/ 368938 w 705883"/>
                    <a:gd name="connsiteY1419" fmla="*/ 647315 h 700593"/>
                    <a:gd name="connsiteX1420" fmla="*/ 370944 w 705883"/>
                    <a:gd name="connsiteY1420" fmla="*/ 649242 h 700593"/>
                    <a:gd name="connsiteX1421" fmla="*/ 387637 w 705883"/>
                    <a:gd name="connsiteY1421" fmla="*/ 662482 h 700593"/>
                    <a:gd name="connsiteX1422" fmla="*/ 406236 w 705883"/>
                    <a:gd name="connsiteY1422" fmla="*/ 672652 h 700593"/>
                    <a:gd name="connsiteX1423" fmla="*/ 446486 w 705883"/>
                    <a:gd name="connsiteY1423" fmla="*/ 684432 h 700593"/>
                    <a:gd name="connsiteX1424" fmla="*/ 467253 w 705883"/>
                    <a:gd name="connsiteY1424" fmla="*/ 686542 h 700593"/>
                    <a:gd name="connsiteX1425" fmla="*/ 472455 w 705883"/>
                    <a:gd name="connsiteY1425" fmla="*/ 686724 h 700593"/>
                    <a:gd name="connsiteX1426" fmla="*/ 477670 w 705883"/>
                    <a:gd name="connsiteY1426" fmla="*/ 686765 h 700593"/>
                    <a:gd name="connsiteX1427" fmla="*/ 482933 w 705883"/>
                    <a:gd name="connsiteY1427" fmla="*/ 686643 h 700593"/>
                    <a:gd name="connsiteX1428" fmla="*/ 484250 w 705883"/>
                    <a:gd name="connsiteY1428" fmla="*/ 686609 h 700593"/>
                    <a:gd name="connsiteX1429" fmla="*/ 485561 w 705883"/>
                    <a:gd name="connsiteY1429" fmla="*/ 686521 h 700593"/>
                    <a:gd name="connsiteX1430" fmla="*/ 488189 w 705883"/>
                    <a:gd name="connsiteY1430" fmla="*/ 686339 h 700593"/>
                    <a:gd name="connsiteX1431" fmla="*/ 498667 w 705883"/>
                    <a:gd name="connsiteY1431" fmla="*/ 685250 h 700593"/>
                    <a:gd name="connsiteX1432" fmla="*/ 509030 w 705883"/>
                    <a:gd name="connsiteY1432" fmla="*/ 683357 h 700593"/>
                    <a:gd name="connsiteX1433" fmla="*/ 519258 w 705883"/>
                    <a:gd name="connsiteY1433" fmla="*/ 680814 h 700593"/>
                    <a:gd name="connsiteX1434" fmla="*/ 529263 w 705883"/>
                    <a:gd name="connsiteY1434" fmla="*/ 677480 h 700593"/>
                    <a:gd name="connsiteX1435" fmla="*/ 534181 w 705883"/>
                    <a:gd name="connsiteY1435" fmla="*/ 675574 h 700593"/>
                    <a:gd name="connsiteX1436" fmla="*/ 539032 w 705883"/>
                    <a:gd name="connsiteY1436" fmla="*/ 673504 h 700593"/>
                    <a:gd name="connsiteX1437" fmla="*/ 543795 w 705883"/>
                    <a:gd name="connsiteY1437" fmla="*/ 671225 h 700593"/>
                    <a:gd name="connsiteX1438" fmla="*/ 546146 w 705883"/>
                    <a:gd name="connsiteY1438" fmla="*/ 670022 h 700593"/>
                    <a:gd name="connsiteX1439" fmla="*/ 548469 w 705883"/>
                    <a:gd name="connsiteY1439" fmla="*/ 668771 h 700593"/>
                    <a:gd name="connsiteX1440" fmla="*/ 566230 w 705883"/>
                    <a:gd name="connsiteY1440" fmla="*/ 657356 h 700593"/>
                    <a:gd name="connsiteX1441" fmla="*/ 582133 w 705883"/>
                    <a:gd name="connsiteY1441" fmla="*/ 643426 h 700593"/>
                    <a:gd name="connsiteX1442" fmla="*/ 595719 w 705883"/>
                    <a:gd name="connsiteY1442" fmla="*/ 627184 h 700593"/>
                    <a:gd name="connsiteX1443" fmla="*/ 598462 w 705883"/>
                    <a:gd name="connsiteY1443" fmla="*/ 623181 h 700593"/>
                    <a:gd name="connsiteX1444" fmla="*/ 601035 w 705883"/>
                    <a:gd name="connsiteY1444" fmla="*/ 619062 h 700593"/>
                    <a:gd name="connsiteX1445" fmla="*/ 602306 w 705883"/>
                    <a:gd name="connsiteY1445" fmla="*/ 616993 h 700593"/>
                    <a:gd name="connsiteX1446" fmla="*/ 603474 w 705883"/>
                    <a:gd name="connsiteY1446" fmla="*/ 614863 h 700593"/>
                    <a:gd name="connsiteX1447" fmla="*/ 605778 w 705883"/>
                    <a:gd name="connsiteY1447" fmla="*/ 610583 h 700593"/>
                    <a:gd name="connsiteX1448" fmla="*/ 613270 w 705883"/>
                    <a:gd name="connsiteY1448" fmla="*/ 592643 h 700593"/>
                    <a:gd name="connsiteX1449" fmla="*/ 617931 w 705883"/>
                    <a:gd name="connsiteY1449" fmla="*/ 573749 h 700593"/>
                    <a:gd name="connsiteX1450" fmla="*/ 618607 w 705883"/>
                    <a:gd name="connsiteY1450" fmla="*/ 568928 h 700593"/>
                    <a:gd name="connsiteX1451" fmla="*/ 618917 w 705883"/>
                    <a:gd name="connsiteY1451" fmla="*/ 566514 h 700593"/>
                    <a:gd name="connsiteX1452" fmla="*/ 619120 w 705883"/>
                    <a:gd name="connsiteY1452" fmla="*/ 564086 h 700593"/>
                    <a:gd name="connsiteX1453" fmla="*/ 619316 w 705883"/>
                    <a:gd name="connsiteY1453" fmla="*/ 561659 h 700593"/>
                    <a:gd name="connsiteX1454" fmla="*/ 619411 w 705883"/>
                    <a:gd name="connsiteY1454" fmla="*/ 560448 h 700593"/>
                    <a:gd name="connsiteX1455" fmla="*/ 619451 w 705883"/>
                    <a:gd name="connsiteY1455" fmla="*/ 559867 h 700593"/>
                    <a:gd name="connsiteX1456" fmla="*/ 619465 w 705883"/>
                    <a:gd name="connsiteY1456" fmla="*/ 559454 h 700593"/>
                    <a:gd name="connsiteX1457" fmla="*/ 619553 w 705883"/>
                    <a:gd name="connsiteY1457" fmla="*/ 556154 h 700593"/>
                    <a:gd name="connsiteX1458" fmla="*/ 619546 w 705883"/>
                    <a:gd name="connsiteY1458" fmla="*/ 551536 h 700593"/>
                    <a:gd name="connsiteX1459" fmla="*/ 622613 w 705883"/>
                    <a:gd name="connsiteY1459" fmla="*/ 550068 h 700593"/>
                    <a:gd name="connsiteX1460" fmla="*/ 625619 w 705883"/>
                    <a:gd name="connsiteY1460" fmla="*/ 548486 h 700593"/>
                    <a:gd name="connsiteX1461" fmla="*/ 627470 w 705883"/>
                    <a:gd name="connsiteY1461" fmla="*/ 547452 h 700593"/>
                    <a:gd name="connsiteX1462" fmla="*/ 629747 w 705883"/>
                    <a:gd name="connsiteY1462" fmla="*/ 546099 h 700593"/>
                    <a:gd name="connsiteX1463" fmla="*/ 632010 w 705883"/>
                    <a:gd name="connsiteY1463" fmla="*/ 544726 h 700593"/>
                    <a:gd name="connsiteX1464" fmla="*/ 634233 w 705883"/>
                    <a:gd name="connsiteY1464" fmla="*/ 543279 h 700593"/>
                    <a:gd name="connsiteX1465" fmla="*/ 650960 w 705883"/>
                    <a:gd name="connsiteY1465" fmla="*/ 530269 h 700593"/>
                    <a:gd name="connsiteX1466" fmla="*/ 665410 w 705883"/>
                    <a:gd name="connsiteY1466" fmla="*/ 514729 h 700593"/>
                    <a:gd name="connsiteX1467" fmla="*/ 677111 w 705883"/>
                    <a:gd name="connsiteY1467" fmla="*/ 496985 h 700593"/>
                    <a:gd name="connsiteX1468" fmla="*/ 690764 w 705883"/>
                    <a:gd name="connsiteY1468" fmla="*/ 456818 h 700593"/>
                    <a:gd name="connsiteX1469" fmla="*/ 690805 w 705883"/>
                    <a:gd name="connsiteY1469" fmla="*/ 456839 h 700593"/>
                    <a:gd name="connsiteX1470" fmla="*/ 692189 w 705883"/>
                    <a:gd name="connsiteY1470" fmla="*/ 435592 h 700593"/>
                    <a:gd name="connsiteX1471" fmla="*/ 689960 w 705883"/>
                    <a:gd name="connsiteY1471" fmla="*/ 414413 h 700593"/>
                    <a:gd name="connsiteX1472" fmla="*/ 677233 w 705883"/>
                    <a:gd name="connsiteY1472" fmla="*/ 379243 h 700593"/>
                    <a:gd name="connsiteX1473" fmla="*/ 667106 w 705883"/>
                    <a:gd name="connsiteY1473" fmla="*/ 363494 h 700593"/>
                    <a:gd name="connsiteX1474" fmla="*/ 665998 w 705883"/>
                    <a:gd name="connsiteY1474" fmla="*/ 362047 h 700593"/>
                    <a:gd name="connsiteX1475" fmla="*/ 665018 w 705883"/>
                    <a:gd name="connsiteY1475" fmla="*/ 360823 h 700593"/>
                    <a:gd name="connsiteX1476" fmla="*/ 663052 w 705883"/>
                    <a:gd name="connsiteY1476" fmla="*/ 358497 h 700593"/>
                    <a:gd name="connsiteX1477" fmla="*/ 662066 w 705883"/>
                    <a:gd name="connsiteY1477" fmla="*/ 357368 h 700593"/>
                    <a:gd name="connsiteX1478" fmla="*/ 661944 w 705883"/>
                    <a:gd name="connsiteY1478" fmla="*/ 357226 h 700593"/>
                    <a:gd name="connsiteX1479" fmla="*/ 661870 w 705883"/>
                    <a:gd name="connsiteY1479" fmla="*/ 357070 h 700593"/>
                    <a:gd name="connsiteX1480" fmla="*/ 661999 w 705883"/>
                    <a:gd name="connsiteY1480" fmla="*/ 356719 h 700593"/>
                    <a:gd name="connsiteX1481" fmla="*/ 662255 w 705883"/>
                    <a:gd name="connsiteY1481" fmla="*/ 356015 h 700593"/>
                    <a:gd name="connsiteX1482" fmla="*/ 663208 w 705883"/>
                    <a:gd name="connsiteY1482" fmla="*/ 353175 h 700593"/>
                    <a:gd name="connsiteX1483" fmla="*/ 663674 w 705883"/>
                    <a:gd name="connsiteY1483" fmla="*/ 351620 h 700593"/>
                    <a:gd name="connsiteX1484" fmla="*/ 663897 w 705883"/>
                    <a:gd name="connsiteY1484" fmla="*/ 350842 h 700593"/>
                    <a:gd name="connsiteX1485" fmla="*/ 664174 w 705883"/>
                    <a:gd name="connsiteY1485" fmla="*/ 349801 h 700593"/>
                    <a:gd name="connsiteX1486" fmla="*/ 664802 w 705883"/>
                    <a:gd name="connsiteY1486" fmla="*/ 347326 h 700593"/>
                    <a:gd name="connsiteX1487" fmla="*/ 665376 w 705883"/>
                    <a:gd name="connsiteY1487" fmla="*/ 344837 h 700593"/>
                    <a:gd name="connsiteX1488" fmla="*/ 667991 w 705883"/>
                    <a:gd name="connsiteY1488" fmla="*/ 323632 h 700593"/>
                    <a:gd name="connsiteX1489" fmla="*/ 667815 w 705883"/>
                    <a:gd name="connsiteY1489" fmla="*/ 312947 h 700593"/>
                    <a:gd name="connsiteX1490" fmla="*/ 667613 w 705883"/>
                    <a:gd name="connsiteY1490" fmla="*/ 310283 h 700593"/>
                    <a:gd name="connsiteX1491" fmla="*/ 667342 w 705883"/>
                    <a:gd name="connsiteY1491" fmla="*/ 307626 h 700593"/>
                    <a:gd name="connsiteX1492" fmla="*/ 666674 w 705883"/>
                    <a:gd name="connsiteY1492" fmla="*/ 302324 h 700593"/>
                    <a:gd name="connsiteX1493" fmla="*/ 665761 w 705883"/>
                    <a:gd name="connsiteY1493" fmla="*/ 297050 h 700593"/>
                    <a:gd name="connsiteX1494" fmla="*/ 665181 w 705883"/>
                    <a:gd name="connsiteY1494" fmla="*/ 294439 h 700593"/>
                    <a:gd name="connsiteX1495" fmla="*/ 664545 w 705883"/>
                    <a:gd name="connsiteY1495" fmla="*/ 291843 h 700593"/>
                    <a:gd name="connsiteX1496" fmla="*/ 663910 w 705883"/>
                    <a:gd name="connsiteY1496" fmla="*/ 289246 h 700593"/>
                    <a:gd name="connsiteX1497" fmla="*/ 663140 w 705883"/>
                    <a:gd name="connsiteY1497" fmla="*/ 286683 h 700593"/>
                    <a:gd name="connsiteX1498" fmla="*/ 661526 w 705883"/>
                    <a:gd name="connsiteY1498" fmla="*/ 281584 h 700593"/>
                    <a:gd name="connsiteX1499" fmla="*/ 659600 w 705883"/>
                    <a:gd name="connsiteY1499" fmla="*/ 276594 h 700593"/>
                    <a:gd name="connsiteX1500" fmla="*/ 658621 w 705883"/>
                    <a:gd name="connsiteY1500" fmla="*/ 274106 h 700593"/>
                    <a:gd name="connsiteX1501" fmla="*/ 657486 w 705883"/>
                    <a:gd name="connsiteY1501" fmla="*/ 271685 h 700593"/>
                    <a:gd name="connsiteX1502" fmla="*/ 655189 w 705883"/>
                    <a:gd name="connsiteY1502" fmla="*/ 266857 h 700593"/>
                    <a:gd name="connsiteX1503" fmla="*/ 652608 w 705883"/>
                    <a:gd name="connsiteY1503" fmla="*/ 262177 h 700593"/>
                    <a:gd name="connsiteX1504" fmla="*/ 651520 w 705883"/>
                    <a:gd name="connsiteY1504" fmla="*/ 260257 h 700593"/>
                    <a:gd name="connsiteX1505" fmla="*/ 650331 w 705883"/>
                    <a:gd name="connsiteY1505" fmla="*/ 258397 h 700593"/>
                    <a:gd name="connsiteX1506" fmla="*/ 647953 w 705883"/>
                    <a:gd name="connsiteY1506" fmla="*/ 254678 h 700593"/>
                    <a:gd name="connsiteX1507" fmla="*/ 646683 w 705883"/>
                    <a:gd name="connsiteY1507" fmla="*/ 252872 h 700593"/>
                    <a:gd name="connsiteX1508" fmla="*/ 645380 w 705883"/>
                    <a:gd name="connsiteY1508" fmla="*/ 251094 h 700593"/>
                    <a:gd name="connsiteX1509" fmla="*/ 642745 w 705883"/>
                    <a:gd name="connsiteY1509" fmla="*/ 247557 h 700593"/>
                    <a:gd name="connsiteX1510" fmla="*/ 639914 w 705883"/>
                    <a:gd name="connsiteY1510" fmla="*/ 244177 h 700593"/>
                    <a:gd name="connsiteX1511" fmla="*/ 637002 w 705883"/>
                    <a:gd name="connsiteY1511" fmla="*/ 240869 h 700593"/>
                    <a:gd name="connsiteX1512" fmla="*/ 630801 w 705883"/>
                    <a:gd name="connsiteY1512" fmla="*/ 234614 h 700593"/>
                    <a:gd name="connsiteX1513" fmla="*/ 627565 w 705883"/>
                    <a:gd name="connsiteY1513" fmla="*/ 231619 h 700593"/>
                    <a:gd name="connsiteX1514" fmla="*/ 624167 w 705883"/>
                    <a:gd name="connsiteY1514" fmla="*/ 228819 h 700593"/>
                    <a:gd name="connsiteX1515" fmla="*/ 622458 w 705883"/>
                    <a:gd name="connsiteY1515" fmla="*/ 227426 h 700593"/>
                    <a:gd name="connsiteX1516" fmla="*/ 620715 w 705883"/>
                    <a:gd name="connsiteY1516" fmla="*/ 226074 h 700593"/>
                    <a:gd name="connsiteX1517" fmla="*/ 617803 w 705883"/>
                    <a:gd name="connsiteY1517" fmla="*/ 223991 h 700593"/>
                    <a:gd name="connsiteX1518" fmla="*/ 616661 w 705883"/>
                    <a:gd name="connsiteY1518" fmla="*/ 223173 h 700593"/>
                    <a:gd name="connsiteX1519" fmla="*/ 615472 w 705883"/>
                    <a:gd name="connsiteY1519" fmla="*/ 222422 h 700593"/>
                    <a:gd name="connsiteX1520" fmla="*/ 613094 w 705883"/>
                    <a:gd name="connsiteY1520" fmla="*/ 220935 h 700593"/>
                    <a:gd name="connsiteX1521" fmla="*/ 612500 w 705883"/>
                    <a:gd name="connsiteY1521" fmla="*/ 220563 h 700593"/>
                    <a:gd name="connsiteX1522" fmla="*/ 612364 w 705883"/>
                    <a:gd name="connsiteY1522" fmla="*/ 220455 h 700593"/>
                    <a:gd name="connsiteX1523" fmla="*/ 612385 w 705883"/>
                    <a:gd name="connsiteY1523" fmla="*/ 220279 h 700593"/>
                    <a:gd name="connsiteX1524" fmla="*/ 612446 w 705883"/>
                    <a:gd name="connsiteY1524" fmla="*/ 219934 h 700593"/>
                    <a:gd name="connsiteX1525" fmla="*/ 612682 w 705883"/>
                    <a:gd name="connsiteY1525" fmla="*/ 218548 h 700593"/>
                    <a:gd name="connsiteX1526" fmla="*/ 613067 w 705883"/>
                    <a:gd name="connsiteY1526" fmla="*/ 215768 h 700593"/>
                    <a:gd name="connsiteX1527" fmla="*/ 613304 w 705883"/>
                    <a:gd name="connsiteY1527" fmla="*/ 213422 h 700593"/>
                    <a:gd name="connsiteX1528" fmla="*/ 613513 w 705883"/>
                    <a:gd name="connsiteY1528" fmla="*/ 210102 h 700593"/>
                    <a:gd name="connsiteX1529" fmla="*/ 613580 w 705883"/>
                    <a:gd name="connsiteY1529" fmla="*/ 202643 h 700593"/>
                    <a:gd name="connsiteX1530" fmla="*/ 611000 w 705883"/>
                    <a:gd name="connsiteY1530" fmla="*/ 181336 h 700593"/>
                    <a:gd name="connsiteX1531" fmla="*/ 604204 w 705883"/>
                    <a:gd name="connsiteY1531" fmla="*/ 160982 h 700593"/>
                    <a:gd name="connsiteX1532" fmla="*/ 593591 w 705883"/>
                    <a:gd name="connsiteY1532" fmla="*/ 142379 h 700593"/>
                    <a:gd name="connsiteX1533" fmla="*/ 579687 w 705883"/>
                    <a:gd name="connsiteY1533" fmla="*/ 126150 h 700593"/>
                    <a:gd name="connsiteX1534" fmla="*/ 553165 w 705883"/>
                    <a:gd name="connsiteY1534" fmla="*/ 106857 h 700593"/>
                    <a:gd name="connsiteX1535" fmla="*/ 549510 w 705883"/>
                    <a:gd name="connsiteY1535" fmla="*/ 104978 h 700593"/>
                    <a:gd name="connsiteX1536" fmla="*/ 545794 w 705883"/>
                    <a:gd name="connsiteY1536" fmla="*/ 103220 h 700593"/>
                    <a:gd name="connsiteX1537" fmla="*/ 542018 w 705883"/>
                    <a:gd name="connsiteY1537" fmla="*/ 101603 h 700593"/>
                    <a:gd name="connsiteX1538" fmla="*/ 538255 w 705883"/>
                    <a:gd name="connsiteY1538" fmla="*/ 100143 h 700593"/>
                    <a:gd name="connsiteX1539" fmla="*/ 537316 w 705883"/>
                    <a:gd name="connsiteY1539" fmla="*/ 99784 h 700593"/>
                    <a:gd name="connsiteX1540" fmla="*/ 536667 w 705883"/>
                    <a:gd name="connsiteY1540" fmla="*/ 99561 h 700593"/>
                    <a:gd name="connsiteX1541" fmla="*/ 535431 w 705883"/>
                    <a:gd name="connsiteY1541" fmla="*/ 99142 h 700593"/>
                    <a:gd name="connsiteX1542" fmla="*/ 532931 w 705883"/>
                    <a:gd name="connsiteY1542" fmla="*/ 98358 h 700593"/>
                    <a:gd name="connsiteX1543" fmla="*/ 531675 w 705883"/>
                    <a:gd name="connsiteY1543" fmla="*/ 97986 h 700593"/>
                    <a:gd name="connsiteX1544" fmla="*/ 531385 w 705883"/>
                    <a:gd name="connsiteY1544" fmla="*/ 97864 h 700593"/>
                    <a:gd name="connsiteX1545" fmla="*/ 531276 w 705883"/>
                    <a:gd name="connsiteY1545" fmla="*/ 97553 h 700593"/>
                    <a:gd name="connsiteX1546" fmla="*/ 531067 w 705883"/>
                    <a:gd name="connsiteY1546" fmla="*/ 96931 h 700593"/>
                    <a:gd name="connsiteX1547" fmla="*/ 530216 w 705883"/>
                    <a:gd name="connsiteY1547" fmla="*/ 94456 h 700593"/>
                    <a:gd name="connsiteX1548" fmla="*/ 529669 w 705883"/>
                    <a:gd name="connsiteY1548" fmla="*/ 92982 h 700593"/>
                    <a:gd name="connsiteX1549" fmla="*/ 529392 w 705883"/>
                    <a:gd name="connsiteY1549" fmla="*/ 92245 h 700593"/>
                    <a:gd name="connsiteX1550" fmla="*/ 529256 w 705883"/>
                    <a:gd name="connsiteY1550" fmla="*/ 91873 h 700593"/>
                    <a:gd name="connsiteX1551" fmla="*/ 529047 w 705883"/>
                    <a:gd name="connsiteY1551" fmla="*/ 91352 h 700593"/>
                    <a:gd name="connsiteX1552" fmla="*/ 527216 w 705883"/>
                    <a:gd name="connsiteY1552" fmla="*/ 86882 h 700593"/>
                    <a:gd name="connsiteX1553" fmla="*/ 525243 w 705883"/>
                    <a:gd name="connsiteY1553" fmla="*/ 82466 h 700593"/>
                    <a:gd name="connsiteX1554" fmla="*/ 523136 w 705883"/>
                    <a:gd name="connsiteY1554" fmla="*/ 78112 h 700593"/>
                    <a:gd name="connsiteX1555" fmla="*/ 512300 w 705883"/>
                    <a:gd name="connsiteY1555" fmla="*/ 59982 h 700593"/>
                    <a:gd name="connsiteX1556" fmla="*/ 498714 w 705883"/>
                    <a:gd name="connsiteY1556" fmla="*/ 43652 h 700593"/>
                    <a:gd name="connsiteX1557" fmla="*/ 463220 w 705883"/>
                    <a:gd name="connsiteY1557" fmla="*/ 19782 h 700593"/>
                    <a:gd name="connsiteX1558" fmla="*/ 460680 w 705883"/>
                    <a:gd name="connsiteY1558" fmla="*/ 18808 h 700593"/>
                    <a:gd name="connsiteX1559" fmla="*/ 458099 w 705883"/>
                    <a:gd name="connsiteY1559" fmla="*/ 17949 h 700593"/>
                    <a:gd name="connsiteX1560" fmla="*/ 456809 w 705883"/>
                    <a:gd name="connsiteY1560" fmla="*/ 17523 h 700593"/>
                    <a:gd name="connsiteX1561" fmla="*/ 455498 w 705883"/>
                    <a:gd name="connsiteY1561" fmla="*/ 17151 h 700593"/>
                    <a:gd name="connsiteX1562" fmla="*/ 452870 w 705883"/>
                    <a:gd name="connsiteY1562" fmla="*/ 16421 h 700593"/>
                    <a:gd name="connsiteX1563" fmla="*/ 442149 w 705883"/>
                    <a:gd name="connsiteY1563" fmla="*/ 14412 h 700593"/>
                    <a:gd name="connsiteX1564" fmla="*/ 431265 w 705883"/>
                    <a:gd name="connsiteY1564" fmla="*/ 13750 h 700593"/>
                    <a:gd name="connsiteX1565" fmla="*/ 431157 w 705883"/>
                    <a:gd name="connsiteY1565" fmla="*/ 2 h 700593"/>
                    <a:gd name="connsiteX1566" fmla="*/ 434292 w 705883"/>
                    <a:gd name="connsiteY1566" fmla="*/ 56 h 700593"/>
                    <a:gd name="connsiteX1567" fmla="*/ 437460 w 705883"/>
                    <a:gd name="connsiteY1567" fmla="*/ 185 h 700593"/>
                    <a:gd name="connsiteX1568" fmla="*/ 443770 w 705883"/>
                    <a:gd name="connsiteY1568" fmla="*/ 773 h 700593"/>
                    <a:gd name="connsiteX1569" fmla="*/ 456207 w 705883"/>
                    <a:gd name="connsiteY1569" fmla="*/ 3106 h 700593"/>
                    <a:gd name="connsiteX1570" fmla="*/ 459248 w 705883"/>
                    <a:gd name="connsiteY1570" fmla="*/ 3951 h 700593"/>
                    <a:gd name="connsiteX1571" fmla="*/ 460761 w 705883"/>
                    <a:gd name="connsiteY1571" fmla="*/ 4384 h 700593"/>
                    <a:gd name="connsiteX1572" fmla="*/ 462254 w 705883"/>
                    <a:gd name="connsiteY1572" fmla="*/ 4871 h 700593"/>
                    <a:gd name="connsiteX1573" fmla="*/ 465233 w 705883"/>
                    <a:gd name="connsiteY1573" fmla="*/ 5865 h 700593"/>
                    <a:gd name="connsiteX1574" fmla="*/ 468158 w 705883"/>
                    <a:gd name="connsiteY1574" fmla="*/ 6981 h 700593"/>
                    <a:gd name="connsiteX1575" fmla="*/ 489966 w 705883"/>
                    <a:gd name="connsiteY1575" fmla="*/ 18544 h 700593"/>
                    <a:gd name="connsiteX1576" fmla="*/ 492458 w 705883"/>
                    <a:gd name="connsiteY1576" fmla="*/ 20295 h 700593"/>
                    <a:gd name="connsiteX1577" fmla="*/ 494917 w 705883"/>
                    <a:gd name="connsiteY1577" fmla="*/ 22087 h 700593"/>
                    <a:gd name="connsiteX1578" fmla="*/ 499626 w 705883"/>
                    <a:gd name="connsiteY1578" fmla="*/ 25867 h 700593"/>
                    <a:gd name="connsiteX1579" fmla="*/ 504125 w 705883"/>
                    <a:gd name="connsiteY1579" fmla="*/ 29844 h 700593"/>
                    <a:gd name="connsiteX1580" fmla="*/ 506307 w 705883"/>
                    <a:gd name="connsiteY1580" fmla="*/ 31886 h 700593"/>
                    <a:gd name="connsiteX1581" fmla="*/ 508415 w 705883"/>
                    <a:gd name="connsiteY1581" fmla="*/ 33989 h 700593"/>
                    <a:gd name="connsiteX1582" fmla="*/ 523467 w 705883"/>
                    <a:gd name="connsiteY1582" fmla="*/ 52078 h 700593"/>
                    <a:gd name="connsiteX1583" fmla="*/ 535330 w 705883"/>
                    <a:gd name="connsiteY1583" fmla="*/ 71931 h 700593"/>
                    <a:gd name="connsiteX1584" fmla="*/ 537627 w 705883"/>
                    <a:gd name="connsiteY1584" fmla="*/ 76671 h 700593"/>
                    <a:gd name="connsiteX1585" fmla="*/ 539768 w 705883"/>
                    <a:gd name="connsiteY1585" fmla="*/ 81472 h 700593"/>
                    <a:gd name="connsiteX1586" fmla="*/ 541754 w 705883"/>
                    <a:gd name="connsiteY1586" fmla="*/ 86321 h 700593"/>
                    <a:gd name="connsiteX1587" fmla="*/ 541977 w 705883"/>
                    <a:gd name="connsiteY1587" fmla="*/ 86882 h 700593"/>
                    <a:gd name="connsiteX1588" fmla="*/ 543079 w 705883"/>
                    <a:gd name="connsiteY1588" fmla="*/ 87302 h 700593"/>
                    <a:gd name="connsiteX1589" fmla="*/ 547145 w 705883"/>
                    <a:gd name="connsiteY1589" fmla="*/ 88877 h 700593"/>
                    <a:gd name="connsiteX1590" fmla="*/ 551348 w 705883"/>
                    <a:gd name="connsiteY1590" fmla="*/ 90676 h 700593"/>
                    <a:gd name="connsiteX1591" fmla="*/ 555482 w 705883"/>
                    <a:gd name="connsiteY1591" fmla="*/ 92630 h 700593"/>
                    <a:gd name="connsiteX1592" fmla="*/ 559556 w 705883"/>
                    <a:gd name="connsiteY1592" fmla="*/ 94726 h 700593"/>
                    <a:gd name="connsiteX1593" fmla="*/ 589159 w 705883"/>
                    <a:gd name="connsiteY1593" fmla="*/ 116263 h 700593"/>
                    <a:gd name="connsiteX1594" fmla="*/ 604738 w 705883"/>
                    <a:gd name="connsiteY1594" fmla="*/ 134447 h 700593"/>
                    <a:gd name="connsiteX1595" fmla="*/ 616675 w 705883"/>
                    <a:gd name="connsiteY1595" fmla="*/ 155362 h 700593"/>
                    <a:gd name="connsiteX1596" fmla="*/ 624336 w 705883"/>
                    <a:gd name="connsiteY1596" fmla="*/ 178313 h 700593"/>
                    <a:gd name="connsiteX1597" fmla="*/ 627247 w 705883"/>
                    <a:gd name="connsiteY1597" fmla="*/ 202346 h 700593"/>
                    <a:gd name="connsiteX1598" fmla="*/ 627166 w 705883"/>
                    <a:gd name="connsiteY1598" fmla="*/ 210751 h 700593"/>
                    <a:gd name="connsiteX1599" fmla="*/ 627045 w 705883"/>
                    <a:gd name="connsiteY1599" fmla="*/ 212854 h 700593"/>
                    <a:gd name="connsiteX1600" fmla="*/ 627004 w 705883"/>
                    <a:gd name="connsiteY1600" fmla="*/ 213381 h 700593"/>
                    <a:gd name="connsiteX1601" fmla="*/ 627004 w 705883"/>
                    <a:gd name="connsiteY1601" fmla="*/ 213510 h 700593"/>
                    <a:gd name="connsiteX1602" fmla="*/ 627004 w 705883"/>
                    <a:gd name="connsiteY1602" fmla="*/ 213544 h 700593"/>
                    <a:gd name="connsiteX1603" fmla="*/ 627004 w 705883"/>
                    <a:gd name="connsiteY1603" fmla="*/ 213577 h 700593"/>
                    <a:gd name="connsiteX1604" fmla="*/ 626991 w 705883"/>
                    <a:gd name="connsiteY1604" fmla="*/ 213713 h 700593"/>
                    <a:gd name="connsiteX1605" fmla="*/ 627119 w 705883"/>
                    <a:gd name="connsiteY1605" fmla="*/ 213794 h 700593"/>
                    <a:gd name="connsiteX1606" fmla="*/ 628916 w 705883"/>
                    <a:gd name="connsiteY1606" fmla="*/ 215086 h 700593"/>
                    <a:gd name="connsiteX1607" fmla="*/ 630855 w 705883"/>
                    <a:gd name="connsiteY1607" fmla="*/ 216587 h 700593"/>
                    <a:gd name="connsiteX1608" fmla="*/ 632760 w 705883"/>
                    <a:gd name="connsiteY1608" fmla="*/ 218135 h 700593"/>
                    <a:gd name="connsiteX1609" fmla="*/ 636543 w 705883"/>
                    <a:gd name="connsiteY1609" fmla="*/ 221259 h 700593"/>
                    <a:gd name="connsiteX1610" fmla="*/ 640151 w 705883"/>
                    <a:gd name="connsiteY1610" fmla="*/ 224586 h 700593"/>
                    <a:gd name="connsiteX1611" fmla="*/ 647062 w 705883"/>
                    <a:gd name="connsiteY1611" fmla="*/ 231558 h 700593"/>
                    <a:gd name="connsiteX1612" fmla="*/ 650311 w 705883"/>
                    <a:gd name="connsiteY1612" fmla="*/ 235244 h 700593"/>
                    <a:gd name="connsiteX1613" fmla="*/ 653459 w 705883"/>
                    <a:gd name="connsiteY1613" fmla="*/ 239017 h 700593"/>
                    <a:gd name="connsiteX1614" fmla="*/ 656405 w 705883"/>
                    <a:gd name="connsiteY1614" fmla="*/ 242959 h 700593"/>
                    <a:gd name="connsiteX1615" fmla="*/ 657857 w 705883"/>
                    <a:gd name="connsiteY1615" fmla="*/ 244947 h 700593"/>
                    <a:gd name="connsiteX1616" fmla="*/ 659269 w 705883"/>
                    <a:gd name="connsiteY1616" fmla="*/ 246963 h 700593"/>
                    <a:gd name="connsiteX1617" fmla="*/ 661931 w 705883"/>
                    <a:gd name="connsiteY1617" fmla="*/ 251108 h 700593"/>
                    <a:gd name="connsiteX1618" fmla="*/ 663255 w 705883"/>
                    <a:gd name="connsiteY1618" fmla="*/ 253184 h 700593"/>
                    <a:gd name="connsiteX1619" fmla="*/ 664471 w 705883"/>
                    <a:gd name="connsiteY1619" fmla="*/ 255327 h 700593"/>
                    <a:gd name="connsiteX1620" fmla="*/ 667349 w 705883"/>
                    <a:gd name="connsiteY1620" fmla="*/ 260554 h 700593"/>
                    <a:gd name="connsiteX1621" fmla="*/ 669923 w 705883"/>
                    <a:gd name="connsiteY1621" fmla="*/ 265951 h 700593"/>
                    <a:gd name="connsiteX1622" fmla="*/ 671186 w 705883"/>
                    <a:gd name="connsiteY1622" fmla="*/ 268662 h 700593"/>
                    <a:gd name="connsiteX1623" fmla="*/ 672287 w 705883"/>
                    <a:gd name="connsiteY1623" fmla="*/ 271441 h 700593"/>
                    <a:gd name="connsiteX1624" fmla="*/ 674436 w 705883"/>
                    <a:gd name="connsiteY1624" fmla="*/ 277020 h 700593"/>
                    <a:gd name="connsiteX1625" fmla="*/ 676246 w 705883"/>
                    <a:gd name="connsiteY1625" fmla="*/ 282727 h 700593"/>
                    <a:gd name="connsiteX1626" fmla="*/ 677104 w 705883"/>
                    <a:gd name="connsiteY1626" fmla="*/ 285595 h 700593"/>
                    <a:gd name="connsiteX1627" fmla="*/ 677820 w 705883"/>
                    <a:gd name="connsiteY1627" fmla="*/ 288502 h 700593"/>
                    <a:gd name="connsiteX1628" fmla="*/ 678530 w 705883"/>
                    <a:gd name="connsiteY1628" fmla="*/ 291410 h 700593"/>
                    <a:gd name="connsiteX1629" fmla="*/ 679178 w 705883"/>
                    <a:gd name="connsiteY1629" fmla="*/ 294331 h 700593"/>
                    <a:gd name="connsiteX1630" fmla="*/ 680205 w 705883"/>
                    <a:gd name="connsiteY1630" fmla="*/ 300228 h 700593"/>
                    <a:gd name="connsiteX1631" fmla="*/ 680955 w 705883"/>
                    <a:gd name="connsiteY1631" fmla="*/ 306158 h 700593"/>
                    <a:gd name="connsiteX1632" fmla="*/ 681259 w 705883"/>
                    <a:gd name="connsiteY1632" fmla="*/ 309133 h 700593"/>
                    <a:gd name="connsiteX1633" fmla="*/ 681488 w 705883"/>
                    <a:gd name="connsiteY1633" fmla="*/ 312116 h 700593"/>
                    <a:gd name="connsiteX1634" fmla="*/ 681684 w 705883"/>
                    <a:gd name="connsiteY1634" fmla="*/ 324051 h 700593"/>
                    <a:gd name="connsiteX1635" fmla="*/ 678759 w 705883"/>
                    <a:gd name="connsiteY1635" fmla="*/ 347765 h 700593"/>
                    <a:gd name="connsiteX1636" fmla="*/ 678117 w 705883"/>
                    <a:gd name="connsiteY1636" fmla="*/ 350551 h 700593"/>
                    <a:gd name="connsiteX1637" fmla="*/ 677415 w 705883"/>
                    <a:gd name="connsiteY1637" fmla="*/ 353324 h 700593"/>
                    <a:gd name="connsiteX1638" fmla="*/ 677233 w 705883"/>
                    <a:gd name="connsiteY1638" fmla="*/ 354014 h 700593"/>
                    <a:gd name="connsiteX1639" fmla="*/ 677205 w 705883"/>
                    <a:gd name="connsiteY1639" fmla="*/ 354109 h 700593"/>
                    <a:gd name="connsiteX1640" fmla="*/ 677307 w 705883"/>
                    <a:gd name="connsiteY1640" fmla="*/ 354230 h 700593"/>
                    <a:gd name="connsiteX1641" fmla="*/ 677442 w 705883"/>
                    <a:gd name="connsiteY1641" fmla="*/ 354392 h 700593"/>
                    <a:gd name="connsiteX1642" fmla="*/ 678036 w 705883"/>
                    <a:gd name="connsiteY1642" fmla="*/ 355197 h 700593"/>
                    <a:gd name="connsiteX1643" fmla="*/ 689258 w 705883"/>
                    <a:gd name="connsiteY1643" fmla="*/ 372650 h 700593"/>
                    <a:gd name="connsiteX1644" fmla="*/ 703397 w 705883"/>
                    <a:gd name="connsiteY1644" fmla="*/ 411749 h 700593"/>
                    <a:gd name="connsiteX1645" fmla="*/ 705883 w 705883"/>
                    <a:gd name="connsiteY1645" fmla="*/ 435301 h 700593"/>
                    <a:gd name="connsiteX1646" fmla="*/ 705836 w 705883"/>
                    <a:gd name="connsiteY1646" fmla="*/ 435369 h 700593"/>
                    <a:gd name="connsiteX1647" fmla="*/ 704296 w 705883"/>
                    <a:gd name="connsiteY1647" fmla="*/ 458989 h 700593"/>
                    <a:gd name="connsiteX1648" fmla="*/ 689122 w 705883"/>
                    <a:gd name="connsiteY1648" fmla="*/ 503653 h 700593"/>
                    <a:gd name="connsiteX1649" fmla="*/ 676152 w 705883"/>
                    <a:gd name="connsiteY1649" fmla="*/ 523317 h 700593"/>
                    <a:gd name="connsiteX1650" fmla="*/ 660174 w 705883"/>
                    <a:gd name="connsiteY1650" fmla="*/ 540493 h 700593"/>
                    <a:gd name="connsiteX1651" fmla="*/ 641718 w 705883"/>
                    <a:gd name="connsiteY1651" fmla="*/ 554843 h 700593"/>
                    <a:gd name="connsiteX1652" fmla="*/ 639272 w 705883"/>
                    <a:gd name="connsiteY1652" fmla="*/ 556438 h 700593"/>
                    <a:gd name="connsiteX1653" fmla="*/ 636780 w 705883"/>
                    <a:gd name="connsiteY1653" fmla="*/ 557953 h 700593"/>
                    <a:gd name="connsiteX1654" fmla="*/ 634267 w 705883"/>
                    <a:gd name="connsiteY1654" fmla="*/ 559441 h 700593"/>
                    <a:gd name="connsiteX1655" fmla="*/ 633631 w 705883"/>
                    <a:gd name="connsiteY1655" fmla="*/ 559799 h 700593"/>
                    <a:gd name="connsiteX1656" fmla="*/ 633314 w 705883"/>
                    <a:gd name="connsiteY1656" fmla="*/ 559975 h 700593"/>
                    <a:gd name="connsiteX1657" fmla="*/ 633233 w 705883"/>
                    <a:gd name="connsiteY1657" fmla="*/ 560022 h 700593"/>
                    <a:gd name="connsiteX1658" fmla="*/ 633213 w 705883"/>
                    <a:gd name="connsiteY1658" fmla="*/ 560043 h 700593"/>
                    <a:gd name="connsiteX1659" fmla="*/ 633206 w 705883"/>
                    <a:gd name="connsiteY1659" fmla="*/ 560043 h 700593"/>
                    <a:gd name="connsiteX1660" fmla="*/ 633138 w 705883"/>
                    <a:gd name="connsiteY1660" fmla="*/ 560070 h 700593"/>
                    <a:gd name="connsiteX1661" fmla="*/ 633125 w 705883"/>
                    <a:gd name="connsiteY1661" fmla="*/ 560651 h 700593"/>
                    <a:gd name="connsiteX1662" fmla="*/ 632753 w 705883"/>
                    <a:gd name="connsiteY1662" fmla="*/ 565344 h 700593"/>
                    <a:gd name="connsiteX1663" fmla="*/ 632530 w 705883"/>
                    <a:gd name="connsiteY1663" fmla="*/ 568035 h 700593"/>
                    <a:gd name="connsiteX1664" fmla="*/ 632186 w 705883"/>
                    <a:gd name="connsiteY1664" fmla="*/ 570713 h 700593"/>
                    <a:gd name="connsiteX1665" fmla="*/ 631436 w 705883"/>
                    <a:gd name="connsiteY1665" fmla="*/ 576062 h 700593"/>
                    <a:gd name="connsiteX1666" fmla="*/ 626268 w 705883"/>
                    <a:gd name="connsiteY1666" fmla="*/ 597018 h 700593"/>
                    <a:gd name="connsiteX1667" fmla="*/ 617972 w 705883"/>
                    <a:gd name="connsiteY1667" fmla="*/ 616885 h 700593"/>
                    <a:gd name="connsiteX1668" fmla="*/ 615425 w 705883"/>
                    <a:gd name="connsiteY1668" fmla="*/ 621618 h 700593"/>
                    <a:gd name="connsiteX1669" fmla="*/ 614128 w 705883"/>
                    <a:gd name="connsiteY1669" fmla="*/ 623972 h 700593"/>
                    <a:gd name="connsiteX1670" fmla="*/ 612729 w 705883"/>
                    <a:gd name="connsiteY1670" fmla="*/ 626257 h 700593"/>
                    <a:gd name="connsiteX1671" fmla="*/ 609885 w 705883"/>
                    <a:gd name="connsiteY1671" fmla="*/ 630801 h 700593"/>
                    <a:gd name="connsiteX1672" fmla="*/ 606859 w 705883"/>
                    <a:gd name="connsiteY1672" fmla="*/ 635217 h 700593"/>
                    <a:gd name="connsiteX1673" fmla="*/ 591895 w 705883"/>
                    <a:gd name="connsiteY1673" fmla="*/ 653103 h 700593"/>
                    <a:gd name="connsiteX1674" fmla="*/ 574438 w 705883"/>
                    <a:gd name="connsiteY1674" fmla="*/ 668399 h 700593"/>
                    <a:gd name="connsiteX1675" fmla="*/ 554982 w 705883"/>
                    <a:gd name="connsiteY1675" fmla="*/ 680902 h 700593"/>
                    <a:gd name="connsiteX1676" fmla="*/ 552435 w 705883"/>
                    <a:gd name="connsiteY1676" fmla="*/ 682268 h 700593"/>
                    <a:gd name="connsiteX1677" fmla="*/ 549861 w 705883"/>
                    <a:gd name="connsiteY1677" fmla="*/ 683580 h 700593"/>
                    <a:gd name="connsiteX1678" fmla="*/ 544653 w 705883"/>
                    <a:gd name="connsiteY1678" fmla="*/ 686068 h 700593"/>
                    <a:gd name="connsiteX1679" fmla="*/ 539349 w 705883"/>
                    <a:gd name="connsiteY1679" fmla="*/ 688334 h 700593"/>
                    <a:gd name="connsiteX1680" fmla="*/ 533972 w 705883"/>
                    <a:gd name="connsiteY1680" fmla="*/ 690423 h 700593"/>
                    <a:gd name="connsiteX1681" fmla="*/ 523035 w 705883"/>
                    <a:gd name="connsiteY1681" fmla="*/ 694068 h 700593"/>
                    <a:gd name="connsiteX1682" fmla="*/ 511867 w 705883"/>
                    <a:gd name="connsiteY1682" fmla="*/ 696847 h 700593"/>
                    <a:gd name="connsiteX1683" fmla="*/ 500552 w 705883"/>
                    <a:gd name="connsiteY1683" fmla="*/ 698910 h 700593"/>
                    <a:gd name="connsiteX1684" fmla="*/ 489135 w 705883"/>
                    <a:gd name="connsiteY1684" fmla="*/ 700100 h 700593"/>
                    <a:gd name="connsiteX1685" fmla="*/ 486270 w 705883"/>
                    <a:gd name="connsiteY1685" fmla="*/ 700303 h 700593"/>
                    <a:gd name="connsiteX1686" fmla="*/ 484838 w 705883"/>
                    <a:gd name="connsiteY1686" fmla="*/ 700397 h 700593"/>
                    <a:gd name="connsiteX1687" fmla="*/ 483406 w 705883"/>
                    <a:gd name="connsiteY1687" fmla="*/ 700438 h 700593"/>
                    <a:gd name="connsiteX1688" fmla="*/ 477677 w 705883"/>
                    <a:gd name="connsiteY1688" fmla="*/ 700573 h 700593"/>
                    <a:gd name="connsiteX1689" fmla="*/ 472103 w 705883"/>
                    <a:gd name="connsiteY1689" fmla="*/ 700526 h 700593"/>
                    <a:gd name="connsiteX1690" fmla="*/ 466544 w 705883"/>
                    <a:gd name="connsiteY1690" fmla="*/ 700337 h 700593"/>
                    <a:gd name="connsiteX1691" fmla="*/ 444277 w 705883"/>
                    <a:gd name="connsiteY1691" fmla="*/ 698071 h 700593"/>
                    <a:gd name="connsiteX1692" fmla="*/ 400547 w 705883"/>
                    <a:gd name="connsiteY1692" fmla="*/ 685250 h 700593"/>
                    <a:gd name="connsiteX1693" fmla="*/ 380030 w 705883"/>
                    <a:gd name="connsiteY1693" fmla="*/ 674025 h 700593"/>
                    <a:gd name="connsiteX1694" fmla="*/ 361426 w 705883"/>
                    <a:gd name="connsiteY1694" fmla="*/ 659263 h 700593"/>
                    <a:gd name="connsiteX1695" fmla="*/ 359183 w 705883"/>
                    <a:gd name="connsiteY1695" fmla="*/ 657106 h 700593"/>
                    <a:gd name="connsiteX1696" fmla="*/ 357014 w 705883"/>
                    <a:gd name="connsiteY1696" fmla="*/ 654868 h 700593"/>
                    <a:gd name="connsiteX1697" fmla="*/ 352933 w 705883"/>
                    <a:gd name="connsiteY1697" fmla="*/ 650391 h 700593"/>
                    <a:gd name="connsiteX1698" fmla="*/ 350285 w 705883"/>
                    <a:gd name="connsiteY1698" fmla="*/ 653373 h 700593"/>
                    <a:gd name="connsiteX1699" fmla="*/ 347211 w 705883"/>
                    <a:gd name="connsiteY1699" fmla="*/ 656572 h 700593"/>
                    <a:gd name="connsiteX1700" fmla="*/ 344036 w 705883"/>
                    <a:gd name="connsiteY1700" fmla="*/ 659662 h 700593"/>
                    <a:gd name="connsiteX1701" fmla="*/ 340767 w 705883"/>
                    <a:gd name="connsiteY1701" fmla="*/ 662638 h 700593"/>
                    <a:gd name="connsiteX1702" fmla="*/ 321689 w 705883"/>
                    <a:gd name="connsiteY1702" fmla="*/ 676669 h 700593"/>
                    <a:gd name="connsiteX1703" fmla="*/ 300881 w 705883"/>
                    <a:gd name="connsiteY1703" fmla="*/ 687171 h 700593"/>
                    <a:gd name="connsiteX1704" fmla="*/ 256949 w 705883"/>
                    <a:gd name="connsiteY1704" fmla="*/ 698761 h 700593"/>
                    <a:gd name="connsiteX1705" fmla="*/ 234689 w 705883"/>
                    <a:gd name="connsiteY1705" fmla="*/ 700519 h 700593"/>
                    <a:gd name="connsiteX1706" fmla="*/ 229142 w 705883"/>
                    <a:gd name="connsiteY1706" fmla="*/ 700593 h 700593"/>
                    <a:gd name="connsiteX1707" fmla="*/ 223420 w 705883"/>
                    <a:gd name="connsiteY1707" fmla="*/ 700472 h 700593"/>
                    <a:gd name="connsiteX1708" fmla="*/ 220556 w 705883"/>
                    <a:gd name="connsiteY1708" fmla="*/ 700377 h 700593"/>
                    <a:gd name="connsiteX1709" fmla="*/ 217691 w 705883"/>
                    <a:gd name="connsiteY1709" fmla="*/ 700181 h 700593"/>
                    <a:gd name="connsiteX1710" fmla="*/ 214827 w 705883"/>
                    <a:gd name="connsiteY1710" fmla="*/ 699978 h 700593"/>
                    <a:gd name="connsiteX1711" fmla="*/ 211969 w 705883"/>
                    <a:gd name="connsiteY1711" fmla="*/ 699721 h 700593"/>
                    <a:gd name="connsiteX1712" fmla="*/ 206268 w 705883"/>
                    <a:gd name="connsiteY1712" fmla="*/ 699045 h 700593"/>
                    <a:gd name="connsiteX1713" fmla="*/ 200593 w 705883"/>
                    <a:gd name="connsiteY1713" fmla="*/ 698146 h 700593"/>
                    <a:gd name="connsiteX1714" fmla="*/ 197756 w 705883"/>
                    <a:gd name="connsiteY1714" fmla="*/ 697666 h 700593"/>
                    <a:gd name="connsiteX1715" fmla="*/ 194945 w 705883"/>
                    <a:gd name="connsiteY1715" fmla="*/ 697064 h 700593"/>
                    <a:gd name="connsiteX1716" fmla="*/ 189331 w 705883"/>
                    <a:gd name="connsiteY1716" fmla="*/ 695806 h 700593"/>
                    <a:gd name="connsiteX1717" fmla="*/ 167416 w 705883"/>
                    <a:gd name="connsiteY1717" fmla="*/ 688719 h 700593"/>
                    <a:gd name="connsiteX1718" fmla="*/ 127625 w 705883"/>
                    <a:gd name="connsiteY1718" fmla="*/ 665430 h 700593"/>
                    <a:gd name="connsiteX1719" fmla="*/ 125368 w 705883"/>
                    <a:gd name="connsiteY1719" fmla="*/ 663605 h 700593"/>
                    <a:gd name="connsiteX1720" fmla="*/ 124247 w 705883"/>
                    <a:gd name="connsiteY1720" fmla="*/ 662685 h 700593"/>
                    <a:gd name="connsiteX1721" fmla="*/ 123159 w 705883"/>
                    <a:gd name="connsiteY1721" fmla="*/ 661725 h 700593"/>
                    <a:gd name="connsiteX1722" fmla="*/ 118822 w 705883"/>
                    <a:gd name="connsiteY1722" fmla="*/ 657857 h 700593"/>
                    <a:gd name="connsiteX1723" fmla="*/ 114667 w 705883"/>
                    <a:gd name="connsiteY1723" fmla="*/ 653786 h 700593"/>
                    <a:gd name="connsiteX1724" fmla="*/ 113634 w 705883"/>
                    <a:gd name="connsiteY1724" fmla="*/ 652765 h 700593"/>
                    <a:gd name="connsiteX1725" fmla="*/ 112641 w 705883"/>
                    <a:gd name="connsiteY1725" fmla="*/ 651696 h 700593"/>
                    <a:gd name="connsiteX1726" fmla="*/ 110661 w 705883"/>
                    <a:gd name="connsiteY1726" fmla="*/ 649560 h 700593"/>
                    <a:gd name="connsiteX1727" fmla="*/ 108689 w 705883"/>
                    <a:gd name="connsiteY1727" fmla="*/ 647416 h 700593"/>
                    <a:gd name="connsiteX1728" fmla="*/ 106804 w 705883"/>
                    <a:gd name="connsiteY1728" fmla="*/ 645184 h 700593"/>
                    <a:gd name="connsiteX1729" fmla="*/ 104926 w 705883"/>
                    <a:gd name="connsiteY1729" fmla="*/ 642953 h 700593"/>
                    <a:gd name="connsiteX1730" fmla="*/ 103993 w 705883"/>
                    <a:gd name="connsiteY1730" fmla="*/ 641831 h 700593"/>
                    <a:gd name="connsiteX1731" fmla="*/ 103109 w 705883"/>
                    <a:gd name="connsiteY1731" fmla="*/ 640668 h 700593"/>
                    <a:gd name="connsiteX1732" fmla="*/ 99575 w 705883"/>
                    <a:gd name="connsiteY1732" fmla="*/ 636008 h 700593"/>
                    <a:gd name="connsiteX1733" fmla="*/ 96258 w 705883"/>
                    <a:gd name="connsiteY1733" fmla="*/ 631180 h 700593"/>
                    <a:gd name="connsiteX1734" fmla="*/ 86294 w 705883"/>
                    <a:gd name="connsiteY1734" fmla="*/ 613571 h 700593"/>
                    <a:gd name="connsiteX1735" fmla="*/ 85193 w 705883"/>
                    <a:gd name="connsiteY1735" fmla="*/ 611286 h 700593"/>
                    <a:gd name="connsiteX1736" fmla="*/ 84186 w 705883"/>
                    <a:gd name="connsiteY1736" fmla="*/ 608953 h 700593"/>
                    <a:gd name="connsiteX1737" fmla="*/ 82213 w 705883"/>
                    <a:gd name="connsiteY1737" fmla="*/ 604274 h 700593"/>
                    <a:gd name="connsiteX1738" fmla="*/ 80477 w 705883"/>
                    <a:gd name="connsiteY1738" fmla="*/ 599493 h 700593"/>
                    <a:gd name="connsiteX1739" fmla="*/ 79626 w 705883"/>
                    <a:gd name="connsiteY1739" fmla="*/ 597099 h 700593"/>
                    <a:gd name="connsiteX1740" fmla="*/ 78883 w 705883"/>
                    <a:gd name="connsiteY1740" fmla="*/ 594664 h 700593"/>
                    <a:gd name="connsiteX1741" fmla="*/ 74248 w 705883"/>
                    <a:gd name="connsiteY1741" fmla="*/ 574845 h 700593"/>
                    <a:gd name="connsiteX1742" fmla="*/ 73059 w 705883"/>
                    <a:gd name="connsiteY1742" fmla="*/ 564729 h 700593"/>
                    <a:gd name="connsiteX1743" fmla="*/ 72857 w 705883"/>
                    <a:gd name="connsiteY1743" fmla="*/ 562193 h 700593"/>
                    <a:gd name="connsiteX1744" fmla="*/ 72755 w 705883"/>
                    <a:gd name="connsiteY1744" fmla="*/ 560922 h 700593"/>
                    <a:gd name="connsiteX1745" fmla="*/ 72735 w 705883"/>
                    <a:gd name="connsiteY1745" fmla="*/ 560678 h 700593"/>
                    <a:gd name="connsiteX1746" fmla="*/ 72735 w 705883"/>
                    <a:gd name="connsiteY1746" fmla="*/ 560610 h 700593"/>
                    <a:gd name="connsiteX1747" fmla="*/ 72722 w 705883"/>
                    <a:gd name="connsiteY1747" fmla="*/ 560056 h 700593"/>
                    <a:gd name="connsiteX1748" fmla="*/ 72708 w 705883"/>
                    <a:gd name="connsiteY1748" fmla="*/ 560056 h 700593"/>
                    <a:gd name="connsiteX1749" fmla="*/ 72668 w 705883"/>
                    <a:gd name="connsiteY1749" fmla="*/ 560036 h 700593"/>
                    <a:gd name="connsiteX1750" fmla="*/ 72438 w 705883"/>
                    <a:gd name="connsiteY1750" fmla="*/ 559900 h 700593"/>
                    <a:gd name="connsiteX1751" fmla="*/ 69911 w 705883"/>
                    <a:gd name="connsiteY1751" fmla="*/ 558440 h 700593"/>
                    <a:gd name="connsiteX1752" fmla="*/ 64953 w 705883"/>
                    <a:gd name="connsiteY1752" fmla="*/ 555356 h 700593"/>
                    <a:gd name="connsiteX1753" fmla="*/ 62507 w 705883"/>
                    <a:gd name="connsiteY1753" fmla="*/ 553760 h 700593"/>
                    <a:gd name="connsiteX1754" fmla="*/ 60116 w 705883"/>
                    <a:gd name="connsiteY1754" fmla="*/ 552083 h 700593"/>
                    <a:gd name="connsiteX1755" fmla="*/ 42138 w 705883"/>
                    <a:gd name="connsiteY1755" fmla="*/ 537119 h 700593"/>
                    <a:gd name="connsiteX1756" fmla="*/ 26749 w 705883"/>
                    <a:gd name="connsiteY1756" fmla="*/ 519395 h 700593"/>
                    <a:gd name="connsiteX1757" fmla="*/ 14467 w 705883"/>
                    <a:gd name="connsiteY1757" fmla="*/ 499278 h 700593"/>
                    <a:gd name="connsiteX1758" fmla="*/ 915 w 705883"/>
                    <a:gd name="connsiteY1758" fmla="*/ 454080 h 700593"/>
                    <a:gd name="connsiteX1759" fmla="*/ 206 w 705883"/>
                    <a:gd name="connsiteY1759" fmla="*/ 430426 h 700593"/>
                    <a:gd name="connsiteX1760" fmla="*/ 3577 w 705883"/>
                    <a:gd name="connsiteY1760" fmla="*/ 406968 h 700593"/>
                    <a:gd name="connsiteX1761" fmla="*/ 4557 w 705883"/>
                    <a:gd name="connsiteY1761" fmla="*/ 403080 h 700593"/>
                    <a:gd name="connsiteX1762" fmla="*/ 5617 w 705883"/>
                    <a:gd name="connsiteY1762" fmla="*/ 399212 h 700593"/>
                    <a:gd name="connsiteX1763" fmla="*/ 6840 w 705883"/>
                    <a:gd name="connsiteY1763" fmla="*/ 395391 h 700593"/>
                    <a:gd name="connsiteX1764" fmla="*/ 7455 w 705883"/>
                    <a:gd name="connsiteY1764" fmla="*/ 393484 h 700593"/>
                    <a:gd name="connsiteX1765" fmla="*/ 8144 w 705883"/>
                    <a:gd name="connsiteY1765" fmla="*/ 391605 h 700593"/>
                    <a:gd name="connsiteX1766" fmla="*/ 9549 w 705883"/>
                    <a:gd name="connsiteY1766" fmla="*/ 387851 h 700593"/>
                    <a:gd name="connsiteX1767" fmla="*/ 11096 w 705883"/>
                    <a:gd name="connsiteY1767" fmla="*/ 384159 h 700593"/>
                    <a:gd name="connsiteX1768" fmla="*/ 14454 w 705883"/>
                    <a:gd name="connsiteY1768" fmla="*/ 376904 h 700593"/>
                    <a:gd name="connsiteX1769" fmla="*/ 16305 w 705883"/>
                    <a:gd name="connsiteY1769" fmla="*/ 373360 h 700593"/>
                    <a:gd name="connsiteX1770" fmla="*/ 18224 w 705883"/>
                    <a:gd name="connsiteY1770" fmla="*/ 369857 h 700593"/>
                    <a:gd name="connsiteX1771" fmla="*/ 20271 w 705883"/>
                    <a:gd name="connsiteY1771" fmla="*/ 366436 h 700593"/>
                    <a:gd name="connsiteX1772" fmla="*/ 21304 w 705883"/>
                    <a:gd name="connsiteY1772" fmla="*/ 364732 h 700593"/>
                    <a:gd name="connsiteX1773" fmla="*/ 22399 w 705883"/>
                    <a:gd name="connsiteY1773" fmla="*/ 363068 h 700593"/>
                    <a:gd name="connsiteX1774" fmla="*/ 24601 w 705883"/>
                    <a:gd name="connsiteY1774" fmla="*/ 359748 h 700593"/>
                    <a:gd name="connsiteX1775" fmla="*/ 26938 w 705883"/>
                    <a:gd name="connsiteY1775" fmla="*/ 356523 h 700593"/>
                    <a:gd name="connsiteX1776" fmla="*/ 28114 w 705883"/>
                    <a:gd name="connsiteY1776" fmla="*/ 354913 h 700593"/>
                    <a:gd name="connsiteX1777" fmla="*/ 28384 w 705883"/>
                    <a:gd name="connsiteY1777" fmla="*/ 354548 h 700593"/>
                    <a:gd name="connsiteX1778" fmla="*/ 28411 w 705883"/>
                    <a:gd name="connsiteY1778" fmla="*/ 354514 h 700593"/>
                    <a:gd name="connsiteX1779" fmla="*/ 28472 w 705883"/>
                    <a:gd name="connsiteY1779" fmla="*/ 354440 h 700593"/>
                    <a:gd name="connsiteX1780" fmla="*/ 28702 w 705883"/>
                    <a:gd name="connsiteY1780" fmla="*/ 354149 h 700593"/>
                    <a:gd name="connsiteX1781" fmla="*/ 27769 w 705883"/>
                    <a:gd name="connsiteY1781" fmla="*/ 350504 h 700593"/>
                    <a:gd name="connsiteX1782" fmla="*/ 26175 w 705883"/>
                    <a:gd name="connsiteY1782" fmla="*/ 342910 h 700593"/>
                    <a:gd name="connsiteX1783" fmla="*/ 24182 w 705883"/>
                    <a:gd name="connsiteY1783" fmla="*/ 319114 h 700593"/>
                    <a:gd name="connsiteX1784" fmla="*/ 24851 w 705883"/>
                    <a:gd name="connsiteY1784" fmla="*/ 307186 h 700593"/>
                    <a:gd name="connsiteX1785" fmla="*/ 25162 w 705883"/>
                    <a:gd name="connsiteY1785" fmla="*/ 304211 h 700593"/>
                    <a:gd name="connsiteX1786" fmla="*/ 25533 w 705883"/>
                    <a:gd name="connsiteY1786" fmla="*/ 301242 h 700593"/>
                    <a:gd name="connsiteX1787" fmla="*/ 26553 w 705883"/>
                    <a:gd name="connsiteY1787" fmla="*/ 295339 h 700593"/>
                    <a:gd name="connsiteX1788" fmla="*/ 27844 w 705883"/>
                    <a:gd name="connsiteY1788" fmla="*/ 289496 h 700593"/>
                    <a:gd name="connsiteX1789" fmla="*/ 28560 w 705883"/>
                    <a:gd name="connsiteY1789" fmla="*/ 286589 h 700593"/>
                    <a:gd name="connsiteX1790" fmla="*/ 28918 w 705883"/>
                    <a:gd name="connsiteY1790" fmla="*/ 285135 h 700593"/>
                    <a:gd name="connsiteX1791" fmla="*/ 29357 w 705883"/>
                    <a:gd name="connsiteY1791" fmla="*/ 283701 h 700593"/>
                    <a:gd name="connsiteX1792" fmla="*/ 31161 w 705883"/>
                    <a:gd name="connsiteY1792" fmla="*/ 277994 h 700593"/>
                    <a:gd name="connsiteX1793" fmla="*/ 31627 w 705883"/>
                    <a:gd name="connsiteY1793" fmla="*/ 276574 h 700593"/>
                    <a:gd name="connsiteX1794" fmla="*/ 32167 w 705883"/>
                    <a:gd name="connsiteY1794" fmla="*/ 275181 h 700593"/>
                    <a:gd name="connsiteX1795" fmla="*/ 33255 w 705883"/>
                    <a:gd name="connsiteY1795" fmla="*/ 272395 h 700593"/>
                    <a:gd name="connsiteX1796" fmla="*/ 38105 w 705883"/>
                    <a:gd name="connsiteY1796" fmla="*/ 261474 h 700593"/>
                    <a:gd name="connsiteX1797" fmla="*/ 40950 w 705883"/>
                    <a:gd name="connsiteY1797" fmla="*/ 256227 h 700593"/>
                    <a:gd name="connsiteX1798" fmla="*/ 42402 w 705883"/>
                    <a:gd name="connsiteY1798" fmla="*/ 253617 h 700593"/>
                    <a:gd name="connsiteX1799" fmla="*/ 43990 w 705883"/>
                    <a:gd name="connsiteY1799" fmla="*/ 251094 h 700593"/>
                    <a:gd name="connsiteX1800" fmla="*/ 45922 w 705883"/>
                    <a:gd name="connsiteY1800" fmla="*/ 248078 h 700593"/>
                    <a:gd name="connsiteX1801" fmla="*/ 46895 w 705883"/>
                    <a:gd name="connsiteY1801" fmla="*/ 246577 h 700593"/>
                    <a:gd name="connsiteX1802" fmla="*/ 47928 w 705883"/>
                    <a:gd name="connsiteY1802" fmla="*/ 245123 h 700593"/>
                    <a:gd name="connsiteX1803" fmla="*/ 52171 w 705883"/>
                    <a:gd name="connsiteY1803" fmla="*/ 239368 h 700593"/>
                    <a:gd name="connsiteX1804" fmla="*/ 56751 w 705883"/>
                    <a:gd name="connsiteY1804" fmla="*/ 233891 h 700593"/>
                    <a:gd name="connsiteX1805" fmla="*/ 59149 w 705883"/>
                    <a:gd name="connsiteY1805" fmla="*/ 231254 h 700593"/>
                    <a:gd name="connsiteX1806" fmla="*/ 61609 w 705883"/>
                    <a:gd name="connsiteY1806" fmla="*/ 228671 h 700593"/>
                    <a:gd name="connsiteX1807" fmla="*/ 66722 w 705883"/>
                    <a:gd name="connsiteY1807" fmla="*/ 223707 h 700593"/>
                    <a:gd name="connsiteX1808" fmla="*/ 69344 w 705883"/>
                    <a:gd name="connsiteY1808" fmla="*/ 221293 h 700593"/>
                    <a:gd name="connsiteX1809" fmla="*/ 72080 w 705883"/>
                    <a:gd name="connsiteY1809" fmla="*/ 219021 h 700593"/>
                    <a:gd name="connsiteX1810" fmla="*/ 74843 w 705883"/>
                    <a:gd name="connsiteY1810" fmla="*/ 216769 h 700593"/>
                    <a:gd name="connsiteX1811" fmla="*/ 76228 w 705883"/>
                    <a:gd name="connsiteY1811" fmla="*/ 215653 h 700593"/>
                    <a:gd name="connsiteX1812" fmla="*/ 77673 w 705883"/>
                    <a:gd name="connsiteY1812" fmla="*/ 214612 h 700593"/>
                    <a:gd name="connsiteX1813" fmla="*/ 78396 w 705883"/>
                    <a:gd name="connsiteY1813" fmla="*/ 214091 h 700593"/>
                    <a:gd name="connsiteX1814" fmla="*/ 78754 w 705883"/>
                    <a:gd name="connsiteY1814" fmla="*/ 213834 h 700593"/>
                    <a:gd name="connsiteX1815" fmla="*/ 78781 w 705883"/>
                    <a:gd name="connsiteY1815" fmla="*/ 213814 h 700593"/>
                    <a:gd name="connsiteX1816" fmla="*/ 78889 w 705883"/>
                    <a:gd name="connsiteY1816" fmla="*/ 213740 h 700593"/>
                    <a:gd name="connsiteX1817" fmla="*/ 78876 w 705883"/>
                    <a:gd name="connsiteY1817" fmla="*/ 213645 h 700593"/>
                    <a:gd name="connsiteX1818" fmla="*/ 78876 w 705883"/>
                    <a:gd name="connsiteY1818" fmla="*/ 213564 h 700593"/>
                    <a:gd name="connsiteX1819" fmla="*/ 78842 w 705883"/>
                    <a:gd name="connsiteY1819" fmla="*/ 213050 h 700593"/>
                    <a:gd name="connsiteX1820" fmla="*/ 78768 w 705883"/>
                    <a:gd name="connsiteY1820" fmla="*/ 211840 h 700593"/>
                    <a:gd name="connsiteX1821" fmla="*/ 78592 w 705883"/>
                    <a:gd name="connsiteY1821" fmla="*/ 206998 h 700593"/>
                    <a:gd name="connsiteX1822" fmla="*/ 78633 w 705883"/>
                    <a:gd name="connsiteY1822" fmla="*/ 202156 h 700593"/>
                    <a:gd name="connsiteX1823" fmla="*/ 78693 w 705883"/>
                    <a:gd name="connsiteY1823" fmla="*/ 199735 h 700593"/>
                    <a:gd name="connsiteX1824" fmla="*/ 78842 w 705883"/>
                    <a:gd name="connsiteY1824" fmla="*/ 197315 h 700593"/>
                    <a:gd name="connsiteX1825" fmla="*/ 82754 w 705883"/>
                    <a:gd name="connsiteY1825" fmla="*/ 173410 h 700593"/>
                    <a:gd name="connsiteX1826" fmla="*/ 91354 w 705883"/>
                    <a:gd name="connsiteY1826" fmla="*/ 150812 h 700593"/>
                    <a:gd name="connsiteX1827" fmla="*/ 104102 w 705883"/>
                    <a:gd name="connsiteY1827" fmla="*/ 130417 h 700593"/>
                    <a:gd name="connsiteX1828" fmla="*/ 120356 w 705883"/>
                    <a:gd name="connsiteY1828" fmla="*/ 112869 h 700593"/>
                    <a:gd name="connsiteX1829" fmla="*/ 142852 w 705883"/>
                    <a:gd name="connsiteY1829" fmla="*/ 96653 h 700593"/>
                    <a:gd name="connsiteX1830" fmla="*/ 155202 w 705883"/>
                    <a:gd name="connsiteY1830" fmla="*/ 90392 h 700593"/>
                    <a:gd name="connsiteX1831" fmla="*/ 158383 w 705883"/>
                    <a:gd name="connsiteY1831" fmla="*/ 89033 h 700593"/>
                    <a:gd name="connsiteX1832" fmla="*/ 159180 w 705883"/>
                    <a:gd name="connsiteY1832" fmla="*/ 88695 h 700593"/>
                    <a:gd name="connsiteX1833" fmla="*/ 159951 w 705883"/>
                    <a:gd name="connsiteY1833" fmla="*/ 88397 h 700593"/>
                    <a:gd name="connsiteX1834" fmla="*/ 161484 w 705883"/>
                    <a:gd name="connsiteY1834" fmla="*/ 87809 h 700593"/>
                    <a:gd name="connsiteX1835" fmla="*/ 163903 w 705883"/>
                    <a:gd name="connsiteY1835" fmla="*/ 86889 h 700593"/>
                    <a:gd name="connsiteX1836" fmla="*/ 164666 w 705883"/>
                    <a:gd name="connsiteY1836" fmla="*/ 84996 h 700593"/>
                    <a:gd name="connsiteX1837" fmla="*/ 172766 w 705883"/>
                    <a:gd name="connsiteY1837" fmla="*/ 67684 h 700593"/>
                    <a:gd name="connsiteX1838" fmla="*/ 185285 w 705883"/>
                    <a:gd name="connsiteY1838" fmla="*/ 48149 h 700593"/>
                    <a:gd name="connsiteX1839" fmla="*/ 201032 w 705883"/>
                    <a:gd name="connsiteY1839" fmla="*/ 30527 h 700593"/>
                    <a:gd name="connsiteX1840" fmla="*/ 220205 w 705883"/>
                    <a:gd name="connsiteY1840" fmla="*/ 15771 h 700593"/>
                    <a:gd name="connsiteX1841" fmla="*/ 242647 w 705883"/>
                    <a:gd name="connsiteY1841" fmla="*/ 5209 h 700593"/>
                    <a:gd name="connsiteX1842" fmla="*/ 254827 w 705883"/>
                    <a:gd name="connsiteY1842" fmla="*/ 1943 h 700593"/>
                    <a:gd name="connsiteX1843" fmla="*/ 257948 w 705883"/>
                    <a:gd name="connsiteY1843" fmla="*/ 1388 h 700593"/>
                    <a:gd name="connsiteX1844" fmla="*/ 259509 w 705883"/>
                    <a:gd name="connsiteY1844" fmla="*/ 1118 h 700593"/>
                    <a:gd name="connsiteX1845" fmla="*/ 261083 w 705883"/>
                    <a:gd name="connsiteY1845" fmla="*/ 915 h 700593"/>
                    <a:gd name="connsiteX1846" fmla="*/ 264231 w 705883"/>
                    <a:gd name="connsiteY1846" fmla="*/ 523 h 700593"/>
                    <a:gd name="connsiteX1847" fmla="*/ 267393 w 705883"/>
                    <a:gd name="connsiteY1847" fmla="*/ 273 h 700593"/>
                    <a:gd name="connsiteX1848" fmla="*/ 273723 w 705883"/>
                    <a:gd name="connsiteY1848" fmla="*/ 16 h 700593"/>
                    <a:gd name="connsiteX1849" fmla="*/ 275243 w 705883"/>
                    <a:gd name="connsiteY1849" fmla="*/ 16 h 700593"/>
                    <a:gd name="connsiteX1850" fmla="*/ 276716 w 705883"/>
                    <a:gd name="connsiteY1850" fmla="*/ 50 h 700593"/>
                    <a:gd name="connsiteX1851" fmla="*/ 279668 w 705883"/>
                    <a:gd name="connsiteY1851" fmla="*/ 124 h 700593"/>
                    <a:gd name="connsiteX1852" fmla="*/ 281141 w 705883"/>
                    <a:gd name="connsiteY1852" fmla="*/ 165 h 700593"/>
                    <a:gd name="connsiteX1853" fmla="*/ 282627 w 705883"/>
                    <a:gd name="connsiteY1853" fmla="*/ 266 h 700593"/>
                    <a:gd name="connsiteX1854" fmla="*/ 285599 w 705883"/>
                    <a:gd name="connsiteY1854" fmla="*/ 489 h 700593"/>
                    <a:gd name="connsiteX1855" fmla="*/ 288572 w 705883"/>
                    <a:gd name="connsiteY1855" fmla="*/ 746 h 700593"/>
                    <a:gd name="connsiteX1856" fmla="*/ 291558 w 705883"/>
                    <a:gd name="connsiteY1856" fmla="*/ 1125 h 700593"/>
                    <a:gd name="connsiteX1857" fmla="*/ 315318 w 705883"/>
                    <a:gd name="connsiteY1857" fmla="*/ 6751 h 700593"/>
                    <a:gd name="connsiteX1858" fmla="*/ 337672 w 705883"/>
                    <a:gd name="connsiteY1858" fmla="*/ 17875 h 700593"/>
                    <a:gd name="connsiteX1859" fmla="*/ 349623 w 705883"/>
                    <a:gd name="connsiteY1859" fmla="*/ 27024 h 700593"/>
                    <a:gd name="connsiteX1860" fmla="*/ 351029 w 705883"/>
                    <a:gd name="connsiteY1860" fmla="*/ 28261 h 700593"/>
                    <a:gd name="connsiteX1861" fmla="*/ 352366 w 705883"/>
                    <a:gd name="connsiteY1861" fmla="*/ 29559 h 700593"/>
                    <a:gd name="connsiteX1862" fmla="*/ 352697 w 705883"/>
                    <a:gd name="connsiteY1862" fmla="*/ 29884 h 700593"/>
                    <a:gd name="connsiteX1863" fmla="*/ 352846 w 705883"/>
                    <a:gd name="connsiteY1863" fmla="*/ 30026 h 700593"/>
                    <a:gd name="connsiteX1864" fmla="*/ 352859 w 705883"/>
                    <a:gd name="connsiteY1864" fmla="*/ 30040 h 700593"/>
                    <a:gd name="connsiteX1865" fmla="*/ 352913 w 705883"/>
                    <a:gd name="connsiteY1865" fmla="*/ 30094 h 700593"/>
                    <a:gd name="connsiteX1866" fmla="*/ 352940 w 705883"/>
                    <a:gd name="connsiteY1866" fmla="*/ 30141 h 700593"/>
                    <a:gd name="connsiteX1867" fmla="*/ 352954 w 705883"/>
                    <a:gd name="connsiteY1867" fmla="*/ 30121 h 700593"/>
                    <a:gd name="connsiteX1868" fmla="*/ 353014 w 705883"/>
                    <a:gd name="connsiteY1868" fmla="*/ 30046 h 700593"/>
                    <a:gd name="connsiteX1869" fmla="*/ 353035 w 705883"/>
                    <a:gd name="connsiteY1869" fmla="*/ 30033 h 700593"/>
                    <a:gd name="connsiteX1870" fmla="*/ 353102 w 705883"/>
                    <a:gd name="connsiteY1870" fmla="*/ 29972 h 700593"/>
                    <a:gd name="connsiteX1871" fmla="*/ 353494 w 705883"/>
                    <a:gd name="connsiteY1871" fmla="*/ 29593 h 700593"/>
                    <a:gd name="connsiteX1872" fmla="*/ 355055 w 705883"/>
                    <a:gd name="connsiteY1872" fmla="*/ 28079 h 700593"/>
                    <a:gd name="connsiteX1873" fmla="*/ 358372 w 705883"/>
                    <a:gd name="connsiteY1873" fmla="*/ 25232 h 700593"/>
                    <a:gd name="connsiteX1874" fmla="*/ 365290 w 705883"/>
                    <a:gd name="connsiteY1874" fmla="*/ 19863 h 700593"/>
                    <a:gd name="connsiteX1875" fmla="*/ 368938 w 705883"/>
                    <a:gd name="connsiteY1875" fmla="*/ 17421 h 700593"/>
                    <a:gd name="connsiteX1876" fmla="*/ 372660 w 705883"/>
                    <a:gd name="connsiteY1876" fmla="*/ 15089 h 700593"/>
                    <a:gd name="connsiteX1877" fmla="*/ 395487 w 705883"/>
                    <a:gd name="connsiteY1877" fmla="*/ 5162 h 700593"/>
                    <a:gd name="connsiteX1878" fmla="*/ 419315 w 705883"/>
                    <a:gd name="connsiteY1878" fmla="*/ 564 h 700593"/>
                    <a:gd name="connsiteX1879" fmla="*/ 425253 w 705883"/>
                    <a:gd name="connsiteY1879" fmla="*/ 144 h 700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Lst>
                  <a:rect l="l" t="t" r="r" b="b"/>
                  <a:pathLst>
                    <a:path w="705883" h="700593">
                      <a:moveTo>
                        <a:pt x="440000" y="492976"/>
                      </a:moveTo>
                      <a:lnTo>
                        <a:pt x="476602" y="531074"/>
                      </a:lnTo>
                      <a:cubicBezTo>
                        <a:pt x="483655" y="538411"/>
                        <a:pt x="487540" y="548060"/>
                        <a:pt x="487540" y="558244"/>
                      </a:cubicBezTo>
                      <a:lnTo>
                        <a:pt x="487540" y="593752"/>
                      </a:lnTo>
                      <a:lnTo>
                        <a:pt x="487533" y="593752"/>
                      </a:lnTo>
                      <a:cubicBezTo>
                        <a:pt x="496356" y="596612"/>
                        <a:pt x="502753" y="604910"/>
                        <a:pt x="502753" y="614681"/>
                      </a:cubicBezTo>
                      <a:cubicBezTo>
                        <a:pt x="502753" y="626812"/>
                        <a:pt x="492897" y="636678"/>
                        <a:pt x="480777" y="636678"/>
                      </a:cubicBezTo>
                      <a:cubicBezTo>
                        <a:pt x="468657" y="636678"/>
                        <a:pt x="458801" y="626812"/>
                        <a:pt x="458801" y="614681"/>
                      </a:cubicBezTo>
                      <a:cubicBezTo>
                        <a:pt x="458801" y="604910"/>
                        <a:pt x="465199" y="596612"/>
                        <a:pt x="474022" y="593752"/>
                      </a:cubicBezTo>
                      <a:lnTo>
                        <a:pt x="474022" y="558244"/>
                      </a:lnTo>
                      <a:cubicBezTo>
                        <a:pt x="474022" y="551577"/>
                        <a:pt x="471481" y="545254"/>
                        <a:pt x="466860" y="540446"/>
                      </a:cubicBezTo>
                      <a:lnTo>
                        <a:pt x="430258" y="502348"/>
                      </a:lnTo>
                      <a:close/>
                      <a:moveTo>
                        <a:pt x="266325" y="492976"/>
                      </a:moveTo>
                      <a:lnTo>
                        <a:pt x="276067" y="502348"/>
                      </a:lnTo>
                      <a:lnTo>
                        <a:pt x="240958" y="538891"/>
                      </a:lnTo>
                      <a:cubicBezTo>
                        <a:pt x="235378" y="544700"/>
                        <a:pt x="232303" y="552341"/>
                        <a:pt x="232303" y="560401"/>
                      </a:cubicBezTo>
                      <a:lnTo>
                        <a:pt x="232303" y="593752"/>
                      </a:lnTo>
                      <a:cubicBezTo>
                        <a:pt x="241126" y="596612"/>
                        <a:pt x="247524" y="604910"/>
                        <a:pt x="247524" y="614681"/>
                      </a:cubicBezTo>
                      <a:cubicBezTo>
                        <a:pt x="247524" y="626812"/>
                        <a:pt x="237668" y="636678"/>
                        <a:pt x="225548" y="636678"/>
                      </a:cubicBezTo>
                      <a:cubicBezTo>
                        <a:pt x="213428" y="636678"/>
                        <a:pt x="203572" y="626812"/>
                        <a:pt x="203572" y="614681"/>
                      </a:cubicBezTo>
                      <a:cubicBezTo>
                        <a:pt x="203572" y="604910"/>
                        <a:pt x="209969" y="596612"/>
                        <a:pt x="218792" y="593752"/>
                      </a:cubicBezTo>
                      <a:lnTo>
                        <a:pt x="218792" y="560401"/>
                      </a:lnTo>
                      <a:cubicBezTo>
                        <a:pt x="218792" y="548831"/>
                        <a:pt x="223210" y="537863"/>
                        <a:pt x="231223" y="529519"/>
                      </a:cubicBezTo>
                      <a:lnTo>
                        <a:pt x="231216" y="529519"/>
                      </a:lnTo>
                      <a:close/>
                      <a:moveTo>
                        <a:pt x="191473" y="367078"/>
                      </a:moveTo>
                      <a:lnTo>
                        <a:pt x="204984" y="367078"/>
                      </a:lnTo>
                      <a:lnTo>
                        <a:pt x="204984" y="442192"/>
                      </a:lnTo>
                      <a:cubicBezTo>
                        <a:pt x="204984" y="445735"/>
                        <a:pt x="207862" y="448623"/>
                        <a:pt x="211408" y="448623"/>
                      </a:cubicBezTo>
                      <a:lnTo>
                        <a:pt x="257881" y="448623"/>
                      </a:lnTo>
                      <a:lnTo>
                        <a:pt x="257881" y="462147"/>
                      </a:lnTo>
                      <a:lnTo>
                        <a:pt x="211408" y="462147"/>
                      </a:lnTo>
                      <a:cubicBezTo>
                        <a:pt x="200417" y="462147"/>
                        <a:pt x="191473" y="453194"/>
                        <a:pt x="191473" y="442192"/>
                      </a:cubicBezTo>
                      <a:lnTo>
                        <a:pt x="191473" y="422879"/>
                      </a:lnTo>
                      <a:lnTo>
                        <a:pt x="148182" y="422879"/>
                      </a:lnTo>
                      <a:cubicBezTo>
                        <a:pt x="146081" y="422879"/>
                        <a:pt x="144041" y="423758"/>
                        <a:pt x="142595" y="425293"/>
                      </a:cubicBezTo>
                      <a:lnTo>
                        <a:pt x="125220" y="443720"/>
                      </a:lnTo>
                      <a:cubicBezTo>
                        <a:pt x="123024" y="446046"/>
                        <a:pt x="121815" y="449089"/>
                        <a:pt x="121815" y="452288"/>
                      </a:cubicBezTo>
                      <a:lnTo>
                        <a:pt x="121815" y="461984"/>
                      </a:lnTo>
                      <a:cubicBezTo>
                        <a:pt x="130638" y="464845"/>
                        <a:pt x="137035" y="473142"/>
                        <a:pt x="137035" y="482913"/>
                      </a:cubicBezTo>
                      <a:cubicBezTo>
                        <a:pt x="137035" y="495044"/>
                        <a:pt x="127179" y="504910"/>
                        <a:pt x="115059" y="504910"/>
                      </a:cubicBezTo>
                      <a:cubicBezTo>
                        <a:pt x="102939" y="504910"/>
                        <a:pt x="93083" y="495044"/>
                        <a:pt x="93083" y="482913"/>
                      </a:cubicBezTo>
                      <a:cubicBezTo>
                        <a:pt x="93083" y="473142"/>
                        <a:pt x="99480" y="464845"/>
                        <a:pt x="108303" y="461984"/>
                      </a:cubicBezTo>
                      <a:lnTo>
                        <a:pt x="108303" y="452288"/>
                      </a:lnTo>
                      <a:cubicBezTo>
                        <a:pt x="108303" y="445620"/>
                        <a:pt x="110817" y="439284"/>
                        <a:pt x="115390" y="434436"/>
                      </a:cubicBezTo>
                      <a:lnTo>
                        <a:pt x="132765" y="416009"/>
                      </a:lnTo>
                      <a:cubicBezTo>
                        <a:pt x="136751" y="411782"/>
                        <a:pt x="142372" y="409355"/>
                        <a:pt x="148182" y="409355"/>
                      </a:cubicBezTo>
                      <a:lnTo>
                        <a:pt x="191473" y="409355"/>
                      </a:lnTo>
                      <a:close/>
                      <a:moveTo>
                        <a:pt x="503855" y="367071"/>
                      </a:moveTo>
                      <a:lnTo>
                        <a:pt x="517366" y="367071"/>
                      </a:lnTo>
                      <a:lnTo>
                        <a:pt x="517366" y="409348"/>
                      </a:lnTo>
                      <a:lnTo>
                        <a:pt x="557603" y="409348"/>
                      </a:lnTo>
                      <a:cubicBezTo>
                        <a:pt x="563879" y="409348"/>
                        <a:pt x="569946" y="411965"/>
                        <a:pt x="574256" y="416536"/>
                      </a:cubicBezTo>
                      <a:lnTo>
                        <a:pt x="591402" y="434719"/>
                      </a:lnTo>
                      <a:cubicBezTo>
                        <a:pt x="595799" y="439378"/>
                        <a:pt x="598218" y="445478"/>
                        <a:pt x="598218" y="451882"/>
                      </a:cubicBezTo>
                      <a:lnTo>
                        <a:pt x="598218" y="461977"/>
                      </a:lnTo>
                      <a:cubicBezTo>
                        <a:pt x="607041" y="464838"/>
                        <a:pt x="613439" y="473135"/>
                        <a:pt x="613439" y="482906"/>
                      </a:cubicBezTo>
                      <a:cubicBezTo>
                        <a:pt x="613439" y="495037"/>
                        <a:pt x="603582" y="504903"/>
                        <a:pt x="591462" y="504903"/>
                      </a:cubicBezTo>
                      <a:cubicBezTo>
                        <a:pt x="579343" y="504903"/>
                        <a:pt x="569486" y="495037"/>
                        <a:pt x="569486" y="482906"/>
                      </a:cubicBezTo>
                      <a:cubicBezTo>
                        <a:pt x="569486" y="473135"/>
                        <a:pt x="575884" y="464838"/>
                        <a:pt x="584707" y="461977"/>
                      </a:cubicBezTo>
                      <a:lnTo>
                        <a:pt x="584707" y="451882"/>
                      </a:lnTo>
                      <a:cubicBezTo>
                        <a:pt x="584707" y="448940"/>
                        <a:pt x="583599" y="446140"/>
                        <a:pt x="581579" y="444004"/>
                      </a:cubicBezTo>
                      <a:lnTo>
                        <a:pt x="564433" y="425820"/>
                      </a:lnTo>
                      <a:cubicBezTo>
                        <a:pt x="562663" y="423947"/>
                        <a:pt x="560177" y="422872"/>
                        <a:pt x="557603" y="422872"/>
                      </a:cubicBezTo>
                      <a:lnTo>
                        <a:pt x="517366" y="422872"/>
                      </a:lnTo>
                      <a:lnTo>
                        <a:pt x="517366" y="442185"/>
                      </a:lnTo>
                      <a:cubicBezTo>
                        <a:pt x="517366" y="453187"/>
                        <a:pt x="508422" y="462140"/>
                        <a:pt x="497430" y="462140"/>
                      </a:cubicBezTo>
                      <a:lnTo>
                        <a:pt x="450958" y="462140"/>
                      </a:lnTo>
                      <a:lnTo>
                        <a:pt x="450958" y="448616"/>
                      </a:lnTo>
                      <a:lnTo>
                        <a:pt x="497430" y="448616"/>
                      </a:lnTo>
                      <a:cubicBezTo>
                        <a:pt x="500970" y="448616"/>
                        <a:pt x="503855" y="445735"/>
                        <a:pt x="503855" y="442185"/>
                      </a:cubicBezTo>
                      <a:close/>
                      <a:moveTo>
                        <a:pt x="356541" y="354690"/>
                      </a:moveTo>
                      <a:cubicBezTo>
                        <a:pt x="363668" y="354690"/>
                        <a:pt x="369464" y="360492"/>
                        <a:pt x="369464" y="367626"/>
                      </a:cubicBezTo>
                      <a:cubicBezTo>
                        <a:pt x="369464" y="374760"/>
                        <a:pt x="363668" y="380562"/>
                        <a:pt x="356541" y="380562"/>
                      </a:cubicBezTo>
                      <a:cubicBezTo>
                        <a:pt x="349414" y="380562"/>
                        <a:pt x="343617" y="374760"/>
                        <a:pt x="343617" y="367626"/>
                      </a:cubicBezTo>
                      <a:cubicBezTo>
                        <a:pt x="343617" y="360492"/>
                        <a:pt x="349414" y="354690"/>
                        <a:pt x="356541" y="354690"/>
                      </a:cubicBezTo>
                      <a:close/>
                      <a:moveTo>
                        <a:pt x="300841" y="354690"/>
                      </a:moveTo>
                      <a:cubicBezTo>
                        <a:pt x="307968" y="354690"/>
                        <a:pt x="313764" y="360492"/>
                        <a:pt x="313764" y="367626"/>
                      </a:cubicBezTo>
                      <a:cubicBezTo>
                        <a:pt x="313764" y="374760"/>
                        <a:pt x="307968" y="380562"/>
                        <a:pt x="300841" y="380562"/>
                      </a:cubicBezTo>
                      <a:cubicBezTo>
                        <a:pt x="293714" y="380562"/>
                        <a:pt x="287917" y="374760"/>
                        <a:pt x="287917" y="367626"/>
                      </a:cubicBezTo>
                      <a:cubicBezTo>
                        <a:pt x="287917" y="360492"/>
                        <a:pt x="293714" y="354690"/>
                        <a:pt x="300841" y="354690"/>
                      </a:cubicBezTo>
                      <a:close/>
                      <a:moveTo>
                        <a:pt x="337686" y="296354"/>
                      </a:moveTo>
                      <a:cubicBezTo>
                        <a:pt x="337220" y="296354"/>
                        <a:pt x="336834" y="296732"/>
                        <a:pt x="336834" y="297206"/>
                      </a:cubicBezTo>
                      <a:lnTo>
                        <a:pt x="336834" y="332984"/>
                      </a:lnTo>
                      <a:cubicBezTo>
                        <a:pt x="336834" y="333451"/>
                        <a:pt x="337213" y="333836"/>
                        <a:pt x="337686" y="333836"/>
                      </a:cubicBezTo>
                      <a:lnTo>
                        <a:pt x="374869" y="333836"/>
                      </a:lnTo>
                      <a:cubicBezTo>
                        <a:pt x="375335" y="333836"/>
                        <a:pt x="375720" y="333457"/>
                        <a:pt x="375720" y="332984"/>
                      </a:cubicBezTo>
                      <a:lnTo>
                        <a:pt x="375720" y="297206"/>
                      </a:lnTo>
                      <a:cubicBezTo>
                        <a:pt x="375720" y="296739"/>
                        <a:pt x="375342" y="296354"/>
                        <a:pt x="374869" y="296354"/>
                      </a:cubicBezTo>
                      <a:close/>
                      <a:moveTo>
                        <a:pt x="530209" y="263137"/>
                      </a:moveTo>
                      <a:lnTo>
                        <a:pt x="575283" y="263137"/>
                      </a:lnTo>
                      <a:cubicBezTo>
                        <a:pt x="584133" y="263137"/>
                        <a:pt x="591341" y="270345"/>
                        <a:pt x="591341" y="279211"/>
                      </a:cubicBezTo>
                      <a:lnTo>
                        <a:pt x="591341" y="311993"/>
                      </a:lnTo>
                      <a:cubicBezTo>
                        <a:pt x="600164" y="314854"/>
                        <a:pt x="606562" y="323151"/>
                        <a:pt x="606562" y="332922"/>
                      </a:cubicBezTo>
                      <a:cubicBezTo>
                        <a:pt x="606562" y="345053"/>
                        <a:pt x="596705" y="354919"/>
                        <a:pt x="584585" y="354919"/>
                      </a:cubicBezTo>
                      <a:cubicBezTo>
                        <a:pt x="572466" y="354919"/>
                        <a:pt x="562609" y="345053"/>
                        <a:pt x="562609" y="332922"/>
                      </a:cubicBezTo>
                      <a:cubicBezTo>
                        <a:pt x="562609" y="323151"/>
                        <a:pt x="569007" y="314854"/>
                        <a:pt x="577830" y="311993"/>
                      </a:cubicBezTo>
                      <a:lnTo>
                        <a:pt x="577830" y="279211"/>
                      </a:lnTo>
                      <a:cubicBezTo>
                        <a:pt x="577830" y="277804"/>
                        <a:pt x="576688" y="276661"/>
                        <a:pt x="575283" y="276661"/>
                      </a:cubicBezTo>
                      <a:lnTo>
                        <a:pt x="530209" y="276661"/>
                      </a:lnTo>
                      <a:cubicBezTo>
                        <a:pt x="529486" y="276661"/>
                        <a:pt x="528790" y="276966"/>
                        <a:pt x="528311" y="277506"/>
                      </a:cubicBezTo>
                      <a:lnTo>
                        <a:pt x="488243" y="322204"/>
                      </a:lnTo>
                      <a:lnTo>
                        <a:pt x="478190" y="313170"/>
                      </a:lnTo>
                      <a:lnTo>
                        <a:pt x="518258" y="268472"/>
                      </a:lnTo>
                      <a:lnTo>
                        <a:pt x="518258" y="268479"/>
                      </a:lnTo>
                      <a:cubicBezTo>
                        <a:pt x="521298" y="265085"/>
                        <a:pt x="525655" y="263137"/>
                        <a:pt x="530209" y="263137"/>
                      </a:cubicBezTo>
                      <a:close/>
                      <a:moveTo>
                        <a:pt x="135806" y="263124"/>
                      </a:moveTo>
                      <a:lnTo>
                        <a:pt x="165551" y="263124"/>
                      </a:lnTo>
                      <a:cubicBezTo>
                        <a:pt x="172570" y="263124"/>
                        <a:pt x="179292" y="266126"/>
                        <a:pt x="183980" y="271360"/>
                      </a:cubicBezTo>
                      <a:lnTo>
                        <a:pt x="221454" y="313164"/>
                      </a:lnTo>
                      <a:lnTo>
                        <a:pt x="211395" y="322198"/>
                      </a:lnTo>
                      <a:lnTo>
                        <a:pt x="173921" y="280395"/>
                      </a:lnTo>
                      <a:cubicBezTo>
                        <a:pt x="171786" y="278021"/>
                        <a:pt x="168733" y="276655"/>
                        <a:pt x="165544" y="276655"/>
                      </a:cubicBezTo>
                      <a:lnTo>
                        <a:pt x="135799" y="276655"/>
                      </a:lnTo>
                      <a:cubicBezTo>
                        <a:pt x="128084" y="276655"/>
                        <a:pt x="121808" y="282937"/>
                        <a:pt x="121808" y="290659"/>
                      </a:cubicBezTo>
                      <a:lnTo>
                        <a:pt x="121808" y="311987"/>
                      </a:lnTo>
                      <a:cubicBezTo>
                        <a:pt x="130631" y="314847"/>
                        <a:pt x="137028" y="323145"/>
                        <a:pt x="137028" y="332916"/>
                      </a:cubicBezTo>
                      <a:cubicBezTo>
                        <a:pt x="137028" y="345047"/>
                        <a:pt x="127172" y="354913"/>
                        <a:pt x="115052" y="354913"/>
                      </a:cubicBezTo>
                      <a:lnTo>
                        <a:pt x="115059" y="354906"/>
                      </a:lnTo>
                      <a:cubicBezTo>
                        <a:pt x="102939" y="354906"/>
                        <a:pt x="93083" y="345041"/>
                        <a:pt x="93083" y="332909"/>
                      </a:cubicBezTo>
                      <a:cubicBezTo>
                        <a:pt x="93083" y="323138"/>
                        <a:pt x="99480" y="314841"/>
                        <a:pt x="108303" y="311981"/>
                      </a:cubicBezTo>
                      <a:lnTo>
                        <a:pt x="108303" y="290653"/>
                      </a:lnTo>
                      <a:cubicBezTo>
                        <a:pt x="108303" y="275472"/>
                        <a:pt x="120639" y="263124"/>
                        <a:pt x="135806" y="263124"/>
                      </a:cubicBezTo>
                      <a:close/>
                      <a:moveTo>
                        <a:pt x="300847" y="243771"/>
                      </a:moveTo>
                      <a:cubicBezTo>
                        <a:pt x="307974" y="243771"/>
                        <a:pt x="313770" y="249573"/>
                        <a:pt x="313770" y="256707"/>
                      </a:cubicBezTo>
                      <a:cubicBezTo>
                        <a:pt x="313770" y="261359"/>
                        <a:pt x="311298" y="265437"/>
                        <a:pt x="307603" y="267716"/>
                      </a:cubicBezTo>
                      <a:lnTo>
                        <a:pt x="307603" y="300174"/>
                      </a:lnTo>
                      <a:cubicBezTo>
                        <a:pt x="307603" y="306104"/>
                        <a:pt x="312420" y="310926"/>
                        <a:pt x="318344" y="310926"/>
                      </a:cubicBezTo>
                      <a:lnTo>
                        <a:pt x="323323" y="310926"/>
                      </a:lnTo>
                      <a:lnTo>
                        <a:pt x="323323" y="297206"/>
                      </a:lnTo>
                      <a:cubicBezTo>
                        <a:pt x="323323" y="289280"/>
                        <a:pt x="329768" y="282829"/>
                        <a:pt x="337686" y="282829"/>
                      </a:cubicBezTo>
                      <a:lnTo>
                        <a:pt x="374869" y="282829"/>
                      </a:lnTo>
                      <a:cubicBezTo>
                        <a:pt x="382787" y="282829"/>
                        <a:pt x="389232" y="289280"/>
                        <a:pt x="389232" y="297206"/>
                      </a:cubicBezTo>
                      <a:lnTo>
                        <a:pt x="389232" y="332984"/>
                      </a:lnTo>
                      <a:cubicBezTo>
                        <a:pt x="389232" y="340909"/>
                        <a:pt x="382787" y="347360"/>
                        <a:pt x="374869" y="347360"/>
                      </a:cubicBezTo>
                      <a:lnTo>
                        <a:pt x="337686" y="347360"/>
                      </a:lnTo>
                      <a:cubicBezTo>
                        <a:pt x="329768" y="347360"/>
                        <a:pt x="323323" y="340909"/>
                        <a:pt x="323323" y="332984"/>
                      </a:cubicBezTo>
                      <a:lnTo>
                        <a:pt x="323323" y="324450"/>
                      </a:lnTo>
                      <a:lnTo>
                        <a:pt x="318344" y="324450"/>
                      </a:lnTo>
                      <a:cubicBezTo>
                        <a:pt x="304975" y="324450"/>
                        <a:pt x="294091" y="313563"/>
                        <a:pt x="294091" y="300174"/>
                      </a:cubicBezTo>
                      <a:lnTo>
                        <a:pt x="294091" y="267716"/>
                      </a:lnTo>
                      <a:cubicBezTo>
                        <a:pt x="290396" y="265437"/>
                        <a:pt x="287923" y="261359"/>
                        <a:pt x="287923" y="256707"/>
                      </a:cubicBezTo>
                      <a:cubicBezTo>
                        <a:pt x="287923" y="249573"/>
                        <a:pt x="293720" y="243771"/>
                        <a:pt x="300847" y="243771"/>
                      </a:cubicBezTo>
                      <a:close/>
                      <a:moveTo>
                        <a:pt x="375362" y="243764"/>
                      </a:moveTo>
                      <a:cubicBezTo>
                        <a:pt x="380010" y="243764"/>
                        <a:pt x="384084" y="246239"/>
                        <a:pt x="386360" y="249938"/>
                      </a:cubicBezTo>
                      <a:lnTo>
                        <a:pt x="391805" y="249938"/>
                      </a:lnTo>
                      <a:cubicBezTo>
                        <a:pt x="406729" y="249938"/>
                        <a:pt x="418869" y="262089"/>
                        <a:pt x="418869" y="277027"/>
                      </a:cubicBezTo>
                      <a:lnTo>
                        <a:pt x="418869" y="356617"/>
                      </a:lnTo>
                      <a:cubicBezTo>
                        <a:pt x="422564" y="358896"/>
                        <a:pt x="425037" y="362974"/>
                        <a:pt x="425037" y="367626"/>
                      </a:cubicBezTo>
                      <a:cubicBezTo>
                        <a:pt x="425037" y="374760"/>
                        <a:pt x="419240" y="380562"/>
                        <a:pt x="412113" y="380562"/>
                      </a:cubicBezTo>
                      <a:cubicBezTo>
                        <a:pt x="404986" y="380562"/>
                        <a:pt x="399189" y="374760"/>
                        <a:pt x="399189" y="367626"/>
                      </a:cubicBezTo>
                      <a:cubicBezTo>
                        <a:pt x="399189" y="362974"/>
                        <a:pt x="401662" y="358896"/>
                        <a:pt x="405357" y="356617"/>
                      </a:cubicBezTo>
                      <a:lnTo>
                        <a:pt x="405357" y="277027"/>
                      </a:lnTo>
                      <a:cubicBezTo>
                        <a:pt x="405357" y="269548"/>
                        <a:pt x="399277" y="263462"/>
                        <a:pt x="391805" y="263462"/>
                      </a:cubicBezTo>
                      <a:lnTo>
                        <a:pt x="386360" y="263462"/>
                      </a:lnTo>
                      <a:cubicBezTo>
                        <a:pt x="384084" y="267161"/>
                        <a:pt x="380010" y="269636"/>
                        <a:pt x="375362" y="269636"/>
                      </a:cubicBezTo>
                      <a:cubicBezTo>
                        <a:pt x="368235" y="269636"/>
                        <a:pt x="362438" y="263834"/>
                        <a:pt x="362438" y="256700"/>
                      </a:cubicBezTo>
                      <a:cubicBezTo>
                        <a:pt x="362438" y="249566"/>
                        <a:pt x="368235" y="243764"/>
                        <a:pt x="375362" y="243764"/>
                      </a:cubicBezTo>
                      <a:close/>
                      <a:moveTo>
                        <a:pt x="279229" y="226344"/>
                      </a:moveTo>
                      <a:cubicBezTo>
                        <a:pt x="272912" y="226344"/>
                        <a:pt x="267771" y="231490"/>
                        <a:pt x="267771" y="237813"/>
                      </a:cubicBezTo>
                      <a:lnTo>
                        <a:pt x="267771" y="385417"/>
                      </a:lnTo>
                      <a:cubicBezTo>
                        <a:pt x="267771" y="391739"/>
                        <a:pt x="272912" y="396885"/>
                        <a:pt x="279229" y="396885"/>
                      </a:cubicBezTo>
                      <a:lnTo>
                        <a:pt x="426692" y="396885"/>
                      </a:lnTo>
                      <a:cubicBezTo>
                        <a:pt x="433008" y="396885"/>
                        <a:pt x="438149" y="391739"/>
                        <a:pt x="438149" y="385417"/>
                      </a:cubicBezTo>
                      <a:lnTo>
                        <a:pt x="438149" y="237813"/>
                      </a:lnTo>
                      <a:cubicBezTo>
                        <a:pt x="438149" y="231490"/>
                        <a:pt x="433008" y="226344"/>
                        <a:pt x="426692" y="226344"/>
                      </a:cubicBezTo>
                      <a:close/>
                      <a:moveTo>
                        <a:pt x="173586" y="201378"/>
                      </a:moveTo>
                      <a:lnTo>
                        <a:pt x="173590" y="201379"/>
                      </a:lnTo>
                      <a:lnTo>
                        <a:pt x="173583" y="201379"/>
                      </a:lnTo>
                      <a:close/>
                      <a:moveTo>
                        <a:pt x="353541" y="130437"/>
                      </a:moveTo>
                      <a:cubicBezTo>
                        <a:pt x="365661" y="130437"/>
                        <a:pt x="375518" y="140303"/>
                        <a:pt x="375518" y="152434"/>
                      </a:cubicBezTo>
                      <a:cubicBezTo>
                        <a:pt x="375518" y="162415"/>
                        <a:pt x="368836" y="170861"/>
                        <a:pt x="359716" y="173539"/>
                      </a:cubicBezTo>
                      <a:lnTo>
                        <a:pt x="359716" y="212820"/>
                      </a:lnTo>
                      <a:lnTo>
                        <a:pt x="426692" y="212820"/>
                      </a:lnTo>
                      <a:cubicBezTo>
                        <a:pt x="440460" y="212820"/>
                        <a:pt x="451661" y="224031"/>
                        <a:pt x="451661" y="237813"/>
                      </a:cubicBezTo>
                      <a:lnTo>
                        <a:pt x="451661" y="385417"/>
                      </a:lnTo>
                      <a:lnTo>
                        <a:pt x="451668" y="385417"/>
                      </a:lnTo>
                      <a:cubicBezTo>
                        <a:pt x="451668" y="399198"/>
                        <a:pt x="440467" y="410410"/>
                        <a:pt x="426699" y="410410"/>
                      </a:cubicBezTo>
                      <a:lnTo>
                        <a:pt x="359723" y="410410"/>
                      </a:lnTo>
                      <a:lnTo>
                        <a:pt x="359723" y="487396"/>
                      </a:lnTo>
                      <a:cubicBezTo>
                        <a:pt x="368559" y="490243"/>
                        <a:pt x="374971" y="498554"/>
                        <a:pt x="374971" y="508332"/>
                      </a:cubicBezTo>
                      <a:cubicBezTo>
                        <a:pt x="374971" y="520463"/>
                        <a:pt x="365114" y="530329"/>
                        <a:pt x="352994" y="530329"/>
                      </a:cubicBezTo>
                      <a:cubicBezTo>
                        <a:pt x="340875" y="530329"/>
                        <a:pt x="331018" y="520463"/>
                        <a:pt x="331018" y="508332"/>
                      </a:cubicBezTo>
                      <a:cubicBezTo>
                        <a:pt x="331018" y="498575"/>
                        <a:pt x="337402" y="490284"/>
                        <a:pt x="346205" y="487417"/>
                      </a:cubicBezTo>
                      <a:lnTo>
                        <a:pt x="346205" y="410410"/>
                      </a:lnTo>
                      <a:lnTo>
                        <a:pt x="279229" y="410410"/>
                      </a:lnTo>
                      <a:cubicBezTo>
                        <a:pt x="265460" y="410410"/>
                        <a:pt x="254260" y="399198"/>
                        <a:pt x="254260" y="385417"/>
                      </a:cubicBezTo>
                      <a:lnTo>
                        <a:pt x="254260" y="237813"/>
                      </a:lnTo>
                      <a:cubicBezTo>
                        <a:pt x="254260" y="224031"/>
                        <a:pt x="265460" y="212820"/>
                        <a:pt x="279229" y="212820"/>
                      </a:cubicBezTo>
                      <a:lnTo>
                        <a:pt x="346205" y="212820"/>
                      </a:lnTo>
                      <a:lnTo>
                        <a:pt x="346205" y="173167"/>
                      </a:lnTo>
                      <a:cubicBezTo>
                        <a:pt x="337686" y="170137"/>
                        <a:pt x="331565" y="161989"/>
                        <a:pt x="331565" y="152434"/>
                      </a:cubicBezTo>
                      <a:cubicBezTo>
                        <a:pt x="331565" y="140303"/>
                        <a:pt x="341422" y="130437"/>
                        <a:pt x="353541" y="130437"/>
                      </a:cubicBezTo>
                      <a:close/>
                      <a:moveTo>
                        <a:pt x="458153" y="85679"/>
                      </a:moveTo>
                      <a:cubicBezTo>
                        <a:pt x="470272" y="85679"/>
                        <a:pt x="480129" y="95545"/>
                        <a:pt x="480129" y="107676"/>
                      </a:cubicBezTo>
                      <a:cubicBezTo>
                        <a:pt x="480129" y="117447"/>
                        <a:pt x="473731" y="125745"/>
                        <a:pt x="464908" y="128605"/>
                      </a:cubicBezTo>
                      <a:lnTo>
                        <a:pt x="464908" y="172559"/>
                      </a:lnTo>
                      <a:cubicBezTo>
                        <a:pt x="464908" y="176102"/>
                        <a:pt x="467786" y="178990"/>
                        <a:pt x="471333" y="178990"/>
                      </a:cubicBezTo>
                      <a:lnTo>
                        <a:pt x="508401" y="178990"/>
                      </a:lnTo>
                      <a:cubicBezTo>
                        <a:pt x="508611" y="167041"/>
                        <a:pt x="518244" y="157385"/>
                        <a:pt x="530364" y="157385"/>
                      </a:cubicBezTo>
                      <a:cubicBezTo>
                        <a:pt x="542484" y="157385"/>
                        <a:pt x="552340" y="167250"/>
                        <a:pt x="552340" y="179382"/>
                      </a:cubicBezTo>
                      <a:cubicBezTo>
                        <a:pt x="552340" y="191513"/>
                        <a:pt x="542484" y="201379"/>
                        <a:pt x="530364" y="201379"/>
                      </a:cubicBezTo>
                      <a:cubicBezTo>
                        <a:pt x="523163" y="201379"/>
                        <a:pt x="516758" y="197890"/>
                        <a:pt x="512745" y="192514"/>
                      </a:cubicBezTo>
                      <a:lnTo>
                        <a:pt x="471326" y="192514"/>
                      </a:lnTo>
                      <a:cubicBezTo>
                        <a:pt x="460335" y="192514"/>
                        <a:pt x="451390" y="183561"/>
                        <a:pt x="451390" y="172559"/>
                      </a:cubicBezTo>
                      <a:lnTo>
                        <a:pt x="451390" y="128605"/>
                      </a:lnTo>
                      <a:lnTo>
                        <a:pt x="451397" y="128605"/>
                      </a:lnTo>
                      <a:cubicBezTo>
                        <a:pt x="442574" y="125745"/>
                        <a:pt x="436176" y="117447"/>
                        <a:pt x="436176" y="107676"/>
                      </a:cubicBezTo>
                      <a:cubicBezTo>
                        <a:pt x="436176" y="95545"/>
                        <a:pt x="446033" y="85679"/>
                        <a:pt x="458153" y="85679"/>
                      </a:cubicBezTo>
                      <a:close/>
                      <a:moveTo>
                        <a:pt x="245802" y="85679"/>
                      </a:moveTo>
                      <a:cubicBezTo>
                        <a:pt x="257921" y="85679"/>
                        <a:pt x="267778" y="95545"/>
                        <a:pt x="267778" y="107676"/>
                      </a:cubicBezTo>
                      <a:cubicBezTo>
                        <a:pt x="267778" y="117278"/>
                        <a:pt x="261596" y="125454"/>
                        <a:pt x="253010" y="128450"/>
                      </a:cubicBezTo>
                      <a:lnTo>
                        <a:pt x="253010" y="172559"/>
                      </a:lnTo>
                      <a:cubicBezTo>
                        <a:pt x="253010" y="183561"/>
                        <a:pt x="244065" y="192514"/>
                        <a:pt x="233074" y="192514"/>
                      </a:cubicBezTo>
                      <a:lnTo>
                        <a:pt x="191202" y="192514"/>
                      </a:lnTo>
                      <a:lnTo>
                        <a:pt x="173586" y="201378"/>
                      </a:lnTo>
                      <a:lnTo>
                        <a:pt x="158057" y="194930"/>
                      </a:lnTo>
                      <a:cubicBezTo>
                        <a:pt x="154078" y="190947"/>
                        <a:pt x="151614" y="185448"/>
                        <a:pt x="151614" y="179382"/>
                      </a:cubicBezTo>
                      <a:cubicBezTo>
                        <a:pt x="151614" y="167250"/>
                        <a:pt x="161605" y="157385"/>
                        <a:pt x="173590" y="157385"/>
                      </a:cubicBezTo>
                      <a:cubicBezTo>
                        <a:pt x="185575" y="157385"/>
                        <a:pt x="195343" y="167041"/>
                        <a:pt x="195553" y="178990"/>
                      </a:cubicBezTo>
                      <a:lnTo>
                        <a:pt x="233074" y="178990"/>
                      </a:lnTo>
                      <a:cubicBezTo>
                        <a:pt x="236614" y="178990"/>
                        <a:pt x="239499" y="176109"/>
                        <a:pt x="239499" y="172559"/>
                      </a:cubicBezTo>
                      <a:lnTo>
                        <a:pt x="239499" y="128747"/>
                      </a:lnTo>
                      <a:cubicBezTo>
                        <a:pt x="230446" y="126029"/>
                        <a:pt x="223825" y="117610"/>
                        <a:pt x="223825" y="107676"/>
                      </a:cubicBezTo>
                      <a:cubicBezTo>
                        <a:pt x="223825" y="95545"/>
                        <a:pt x="233682" y="85679"/>
                        <a:pt x="245802" y="85679"/>
                      </a:cubicBezTo>
                      <a:close/>
                      <a:moveTo>
                        <a:pt x="431272" y="40798"/>
                      </a:moveTo>
                      <a:lnTo>
                        <a:pt x="427104" y="40899"/>
                      </a:lnTo>
                      <a:cubicBezTo>
                        <a:pt x="425726" y="40960"/>
                        <a:pt x="424368" y="41102"/>
                        <a:pt x="422996" y="41190"/>
                      </a:cubicBezTo>
                      <a:cubicBezTo>
                        <a:pt x="412120" y="42204"/>
                        <a:pt x="401993" y="45153"/>
                        <a:pt x="393265" y="50278"/>
                      </a:cubicBezTo>
                      <a:cubicBezTo>
                        <a:pt x="392501" y="50718"/>
                        <a:pt x="391772" y="51232"/>
                        <a:pt x="391022" y="51699"/>
                      </a:cubicBezTo>
                      <a:cubicBezTo>
                        <a:pt x="390285" y="52192"/>
                        <a:pt x="389502" y="52605"/>
                        <a:pt x="388813" y="53173"/>
                      </a:cubicBezTo>
                      <a:cubicBezTo>
                        <a:pt x="387401" y="54255"/>
                        <a:pt x="385921" y="55228"/>
                        <a:pt x="384604" y="56452"/>
                      </a:cubicBezTo>
                      <a:lnTo>
                        <a:pt x="382564" y="58183"/>
                      </a:lnTo>
                      <a:lnTo>
                        <a:pt x="381604" y="59137"/>
                      </a:lnTo>
                      <a:lnTo>
                        <a:pt x="380821" y="59914"/>
                      </a:lnTo>
                      <a:lnTo>
                        <a:pt x="379618" y="61077"/>
                      </a:lnTo>
                      <a:cubicBezTo>
                        <a:pt x="379416" y="61253"/>
                        <a:pt x="379213" y="61470"/>
                        <a:pt x="379017" y="61700"/>
                      </a:cubicBezTo>
                      <a:lnTo>
                        <a:pt x="378422" y="62369"/>
                      </a:lnTo>
                      <a:lnTo>
                        <a:pt x="377233" y="63701"/>
                      </a:lnTo>
                      <a:cubicBezTo>
                        <a:pt x="376416" y="64540"/>
                        <a:pt x="375700" y="65615"/>
                        <a:pt x="374950" y="66616"/>
                      </a:cubicBezTo>
                      <a:lnTo>
                        <a:pt x="370491" y="72681"/>
                      </a:lnTo>
                      <a:lnTo>
                        <a:pt x="369377" y="74196"/>
                      </a:lnTo>
                      <a:lnTo>
                        <a:pt x="368816" y="74953"/>
                      </a:lnTo>
                      <a:cubicBezTo>
                        <a:pt x="368627" y="75183"/>
                        <a:pt x="368424" y="75285"/>
                        <a:pt x="368228" y="75454"/>
                      </a:cubicBezTo>
                      <a:cubicBezTo>
                        <a:pt x="367431" y="76069"/>
                        <a:pt x="366634" y="76671"/>
                        <a:pt x="365830" y="77259"/>
                      </a:cubicBezTo>
                      <a:cubicBezTo>
                        <a:pt x="364222" y="78436"/>
                        <a:pt x="362601" y="79565"/>
                        <a:pt x="360973" y="80640"/>
                      </a:cubicBezTo>
                      <a:cubicBezTo>
                        <a:pt x="360081" y="81364"/>
                        <a:pt x="359540" y="81242"/>
                        <a:pt x="358878" y="81411"/>
                      </a:cubicBezTo>
                      <a:lnTo>
                        <a:pt x="356960" y="81770"/>
                      </a:lnTo>
                      <a:lnTo>
                        <a:pt x="353122" y="82480"/>
                      </a:lnTo>
                      <a:lnTo>
                        <a:pt x="352805" y="82480"/>
                      </a:lnTo>
                      <a:cubicBezTo>
                        <a:pt x="352731" y="82473"/>
                        <a:pt x="352649" y="82453"/>
                        <a:pt x="352568" y="82439"/>
                      </a:cubicBezTo>
                      <a:lnTo>
                        <a:pt x="352089" y="82351"/>
                      </a:lnTo>
                      <a:lnTo>
                        <a:pt x="351130" y="82175"/>
                      </a:lnTo>
                      <a:lnTo>
                        <a:pt x="349211" y="81817"/>
                      </a:lnTo>
                      <a:lnTo>
                        <a:pt x="347292" y="81458"/>
                      </a:lnTo>
                      <a:lnTo>
                        <a:pt x="346333" y="81283"/>
                      </a:lnTo>
                      <a:lnTo>
                        <a:pt x="345853" y="81195"/>
                      </a:lnTo>
                      <a:cubicBezTo>
                        <a:pt x="345786" y="81202"/>
                        <a:pt x="345678" y="81127"/>
                        <a:pt x="345576" y="81059"/>
                      </a:cubicBezTo>
                      <a:lnTo>
                        <a:pt x="345272" y="80857"/>
                      </a:lnTo>
                      <a:cubicBezTo>
                        <a:pt x="343644" y="79788"/>
                        <a:pt x="342016" y="78666"/>
                        <a:pt x="340408" y="77496"/>
                      </a:cubicBezTo>
                      <a:cubicBezTo>
                        <a:pt x="339598" y="76914"/>
                        <a:pt x="338800" y="76313"/>
                        <a:pt x="338003" y="75704"/>
                      </a:cubicBezTo>
                      <a:lnTo>
                        <a:pt x="337409" y="75244"/>
                      </a:lnTo>
                      <a:cubicBezTo>
                        <a:pt x="337307" y="75156"/>
                        <a:pt x="337206" y="75122"/>
                        <a:pt x="337111" y="74980"/>
                      </a:cubicBezTo>
                      <a:lnTo>
                        <a:pt x="336828" y="74588"/>
                      </a:lnTo>
                      <a:lnTo>
                        <a:pt x="335686" y="73026"/>
                      </a:lnTo>
                      <a:lnTo>
                        <a:pt x="331876" y="67846"/>
                      </a:lnTo>
                      <a:lnTo>
                        <a:pt x="329971" y="65256"/>
                      </a:lnTo>
                      <a:lnTo>
                        <a:pt x="329491" y="64607"/>
                      </a:lnTo>
                      <a:lnTo>
                        <a:pt x="328978" y="64033"/>
                      </a:lnTo>
                      <a:lnTo>
                        <a:pt x="327958" y="62883"/>
                      </a:lnTo>
                      <a:cubicBezTo>
                        <a:pt x="327275" y="62132"/>
                        <a:pt x="326600" y="61307"/>
                        <a:pt x="325904" y="60692"/>
                      </a:cubicBezTo>
                      <a:lnTo>
                        <a:pt x="324289" y="59110"/>
                      </a:lnTo>
                      <a:lnTo>
                        <a:pt x="323465" y="58292"/>
                      </a:lnTo>
                      <a:cubicBezTo>
                        <a:pt x="323195" y="58014"/>
                        <a:pt x="322884" y="57791"/>
                        <a:pt x="322593" y="57534"/>
                      </a:cubicBezTo>
                      <a:cubicBezTo>
                        <a:pt x="320276" y="55512"/>
                        <a:pt x="317871" y="53619"/>
                        <a:pt x="315318" y="51969"/>
                      </a:cubicBezTo>
                      <a:cubicBezTo>
                        <a:pt x="311089" y="49196"/>
                        <a:pt x="306549" y="46877"/>
                        <a:pt x="301671" y="45180"/>
                      </a:cubicBezTo>
                      <a:cubicBezTo>
                        <a:pt x="296801" y="43462"/>
                        <a:pt x="291639" y="42272"/>
                        <a:pt x="286281" y="41569"/>
                      </a:cubicBezTo>
                      <a:lnTo>
                        <a:pt x="284268" y="41305"/>
                      </a:lnTo>
                      <a:cubicBezTo>
                        <a:pt x="283599" y="41210"/>
                        <a:pt x="282904" y="41197"/>
                        <a:pt x="282221" y="41136"/>
                      </a:cubicBezTo>
                      <a:lnTo>
                        <a:pt x="280167" y="40981"/>
                      </a:lnTo>
                      <a:lnTo>
                        <a:pt x="279141" y="40899"/>
                      </a:lnTo>
                      <a:lnTo>
                        <a:pt x="278100" y="40879"/>
                      </a:lnTo>
                      <a:lnTo>
                        <a:pt x="276013" y="40832"/>
                      </a:lnTo>
                      <a:lnTo>
                        <a:pt x="274972" y="40805"/>
                      </a:lnTo>
                      <a:cubicBezTo>
                        <a:pt x="274621" y="40805"/>
                        <a:pt x="274270" y="40784"/>
                        <a:pt x="273972" y="40805"/>
                      </a:cubicBezTo>
                      <a:cubicBezTo>
                        <a:pt x="272723" y="40859"/>
                        <a:pt x="271473" y="40825"/>
                        <a:pt x="270237" y="40960"/>
                      </a:cubicBezTo>
                      <a:lnTo>
                        <a:pt x="268372" y="41102"/>
                      </a:lnTo>
                      <a:lnTo>
                        <a:pt x="266521" y="41339"/>
                      </a:lnTo>
                      <a:lnTo>
                        <a:pt x="265596" y="41454"/>
                      </a:lnTo>
                      <a:lnTo>
                        <a:pt x="264677" y="41623"/>
                      </a:lnTo>
                      <a:lnTo>
                        <a:pt x="262832" y="41941"/>
                      </a:lnTo>
                      <a:cubicBezTo>
                        <a:pt x="260394" y="42488"/>
                        <a:pt x="257955" y="43056"/>
                        <a:pt x="255563" y="43902"/>
                      </a:cubicBezTo>
                      <a:cubicBezTo>
                        <a:pt x="245970" y="47080"/>
                        <a:pt x="236877" y="52801"/>
                        <a:pt x="228919" y="60286"/>
                      </a:cubicBezTo>
                      <a:cubicBezTo>
                        <a:pt x="224920" y="64005"/>
                        <a:pt x="221224" y="68198"/>
                        <a:pt x="217840" y="72702"/>
                      </a:cubicBezTo>
                      <a:cubicBezTo>
                        <a:pt x="214455" y="77205"/>
                        <a:pt x="211374" y="82027"/>
                        <a:pt x="208625" y="87091"/>
                      </a:cubicBezTo>
                      <a:cubicBezTo>
                        <a:pt x="206348" y="91325"/>
                        <a:pt x="204301" y="95720"/>
                        <a:pt x="202484" y="100237"/>
                      </a:cubicBezTo>
                      <a:lnTo>
                        <a:pt x="202140" y="101082"/>
                      </a:lnTo>
                      <a:lnTo>
                        <a:pt x="201964" y="101501"/>
                      </a:lnTo>
                      <a:lnTo>
                        <a:pt x="201923" y="101610"/>
                      </a:lnTo>
                      <a:lnTo>
                        <a:pt x="201842" y="101826"/>
                      </a:lnTo>
                      <a:lnTo>
                        <a:pt x="201667" y="102320"/>
                      </a:lnTo>
                      <a:lnTo>
                        <a:pt x="200268" y="106269"/>
                      </a:lnTo>
                      <a:lnTo>
                        <a:pt x="198870" y="110218"/>
                      </a:lnTo>
                      <a:cubicBezTo>
                        <a:pt x="198782" y="110576"/>
                        <a:pt x="198559" y="110799"/>
                        <a:pt x="198397" y="111077"/>
                      </a:cubicBezTo>
                      <a:lnTo>
                        <a:pt x="197870" y="111882"/>
                      </a:lnTo>
                      <a:lnTo>
                        <a:pt x="196816" y="113491"/>
                      </a:lnTo>
                      <a:lnTo>
                        <a:pt x="194701" y="116710"/>
                      </a:lnTo>
                      <a:lnTo>
                        <a:pt x="194175" y="117514"/>
                      </a:lnTo>
                      <a:cubicBezTo>
                        <a:pt x="194080" y="117643"/>
                        <a:pt x="194019" y="117798"/>
                        <a:pt x="193891" y="117900"/>
                      </a:cubicBezTo>
                      <a:cubicBezTo>
                        <a:pt x="193783" y="118022"/>
                        <a:pt x="193627" y="118075"/>
                        <a:pt x="193499" y="118170"/>
                      </a:cubicBezTo>
                      <a:lnTo>
                        <a:pt x="191877" y="119191"/>
                      </a:lnTo>
                      <a:lnTo>
                        <a:pt x="188642" y="121227"/>
                      </a:lnTo>
                      <a:lnTo>
                        <a:pt x="187020" y="122248"/>
                      </a:lnTo>
                      <a:cubicBezTo>
                        <a:pt x="186899" y="122343"/>
                        <a:pt x="186736" y="122403"/>
                        <a:pt x="186561" y="122451"/>
                      </a:cubicBezTo>
                      <a:lnTo>
                        <a:pt x="186061" y="122613"/>
                      </a:lnTo>
                      <a:lnTo>
                        <a:pt x="185054" y="122938"/>
                      </a:lnTo>
                      <a:lnTo>
                        <a:pt x="179427" y="124716"/>
                      </a:lnTo>
                      <a:lnTo>
                        <a:pt x="178724" y="124939"/>
                      </a:lnTo>
                      <a:cubicBezTo>
                        <a:pt x="178515" y="125007"/>
                        <a:pt x="178190" y="125108"/>
                        <a:pt x="178150" y="125128"/>
                      </a:cubicBezTo>
                      <a:lnTo>
                        <a:pt x="177542" y="125358"/>
                      </a:lnTo>
                      <a:lnTo>
                        <a:pt x="176326" y="125818"/>
                      </a:lnTo>
                      <a:lnTo>
                        <a:pt x="175110" y="126278"/>
                      </a:lnTo>
                      <a:lnTo>
                        <a:pt x="174509" y="126508"/>
                      </a:lnTo>
                      <a:lnTo>
                        <a:pt x="173955" y="126745"/>
                      </a:lnTo>
                      <a:lnTo>
                        <a:pt x="171732" y="127691"/>
                      </a:lnTo>
                      <a:cubicBezTo>
                        <a:pt x="168807" y="129017"/>
                        <a:pt x="165909" y="130430"/>
                        <a:pt x="163139" y="132053"/>
                      </a:cubicBezTo>
                      <a:cubicBezTo>
                        <a:pt x="157545" y="135218"/>
                        <a:pt x="152350" y="139031"/>
                        <a:pt x="147574" y="143265"/>
                      </a:cubicBezTo>
                      <a:cubicBezTo>
                        <a:pt x="143487" y="146916"/>
                        <a:pt x="139785" y="150953"/>
                        <a:pt x="136468" y="155261"/>
                      </a:cubicBezTo>
                      <a:cubicBezTo>
                        <a:pt x="133151" y="159568"/>
                        <a:pt x="130246" y="164166"/>
                        <a:pt x="127868" y="169001"/>
                      </a:cubicBezTo>
                      <a:cubicBezTo>
                        <a:pt x="125476" y="173829"/>
                        <a:pt x="123551" y="178867"/>
                        <a:pt x="122139" y="184033"/>
                      </a:cubicBezTo>
                      <a:cubicBezTo>
                        <a:pt x="120761" y="189213"/>
                        <a:pt x="119896" y="194522"/>
                        <a:pt x="119558" y="199877"/>
                      </a:cubicBezTo>
                      <a:lnTo>
                        <a:pt x="119450" y="201486"/>
                      </a:lnTo>
                      <a:lnTo>
                        <a:pt x="119416" y="203103"/>
                      </a:lnTo>
                      <a:cubicBezTo>
                        <a:pt x="119396" y="204178"/>
                        <a:pt x="119355" y="205253"/>
                        <a:pt x="119382" y="206328"/>
                      </a:cubicBezTo>
                      <a:cubicBezTo>
                        <a:pt x="119396" y="207403"/>
                        <a:pt x="119437" y="208478"/>
                        <a:pt x="119497" y="209547"/>
                      </a:cubicBezTo>
                      <a:lnTo>
                        <a:pt x="119545" y="210352"/>
                      </a:lnTo>
                      <a:lnTo>
                        <a:pt x="119659" y="211772"/>
                      </a:lnTo>
                      <a:lnTo>
                        <a:pt x="119740" y="212698"/>
                      </a:lnTo>
                      <a:lnTo>
                        <a:pt x="119849" y="213692"/>
                      </a:lnTo>
                      <a:cubicBezTo>
                        <a:pt x="119930" y="214368"/>
                        <a:pt x="119984" y="215031"/>
                        <a:pt x="120092" y="215707"/>
                      </a:cubicBezTo>
                      <a:cubicBezTo>
                        <a:pt x="120403" y="218372"/>
                        <a:pt x="121159" y="221164"/>
                        <a:pt x="121085" y="223748"/>
                      </a:cubicBezTo>
                      <a:cubicBezTo>
                        <a:pt x="121071" y="226330"/>
                        <a:pt x="120592" y="228691"/>
                        <a:pt x="119862" y="230712"/>
                      </a:cubicBezTo>
                      <a:lnTo>
                        <a:pt x="119274" y="232180"/>
                      </a:lnTo>
                      <a:lnTo>
                        <a:pt x="119180" y="232383"/>
                      </a:lnTo>
                      <a:lnTo>
                        <a:pt x="119031" y="232545"/>
                      </a:lnTo>
                      <a:lnTo>
                        <a:pt x="118727" y="232876"/>
                      </a:lnTo>
                      <a:lnTo>
                        <a:pt x="118126" y="233532"/>
                      </a:lnTo>
                      <a:lnTo>
                        <a:pt x="115721" y="236169"/>
                      </a:lnTo>
                      <a:lnTo>
                        <a:pt x="110911" y="241437"/>
                      </a:lnTo>
                      <a:lnTo>
                        <a:pt x="105716" y="244697"/>
                      </a:lnTo>
                      <a:lnTo>
                        <a:pt x="102020" y="247355"/>
                      </a:lnTo>
                      <a:lnTo>
                        <a:pt x="101007" y="248071"/>
                      </a:lnTo>
                      <a:lnTo>
                        <a:pt x="100048" y="248862"/>
                      </a:lnTo>
                      <a:lnTo>
                        <a:pt x="98122" y="250438"/>
                      </a:lnTo>
                      <a:cubicBezTo>
                        <a:pt x="97487" y="250965"/>
                        <a:pt x="96825" y="251466"/>
                        <a:pt x="96204" y="252013"/>
                      </a:cubicBezTo>
                      <a:lnTo>
                        <a:pt x="94387" y="253711"/>
                      </a:lnTo>
                      <a:cubicBezTo>
                        <a:pt x="93177" y="254840"/>
                        <a:pt x="91921" y="255929"/>
                        <a:pt x="90820" y="257166"/>
                      </a:cubicBezTo>
                      <a:lnTo>
                        <a:pt x="89110" y="258965"/>
                      </a:lnTo>
                      <a:cubicBezTo>
                        <a:pt x="88536" y="259567"/>
                        <a:pt x="87942" y="260141"/>
                        <a:pt x="87435" y="260797"/>
                      </a:cubicBezTo>
                      <a:lnTo>
                        <a:pt x="84246" y="264598"/>
                      </a:lnTo>
                      <a:lnTo>
                        <a:pt x="81314" y="268587"/>
                      </a:lnTo>
                      <a:cubicBezTo>
                        <a:pt x="81078" y="268919"/>
                        <a:pt x="80808" y="269237"/>
                        <a:pt x="80591" y="269588"/>
                      </a:cubicBezTo>
                      <a:lnTo>
                        <a:pt x="79929" y="270630"/>
                      </a:lnTo>
                      <a:lnTo>
                        <a:pt x="78598" y="272713"/>
                      </a:lnTo>
                      <a:cubicBezTo>
                        <a:pt x="78234" y="273287"/>
                        <a:pt x="77848" y="273862"/>
                        <a:pt x="77491" y="274443"/>
                      </a:cubicBezTo>
                      <a:lnTo>
                        <a:pt x="76504" y="276249"/>
                      </a:lnTo>
                      <a:cubicBezTo>
                        <a:pt x="75856" y="277460"/>
                        <a:pt x="75146" y="278636"/>
                        <a:pt x="74532" y="279860"/>
                      </a:cubicBezTo>
                      <a:cubicBezTo>
                        <a:pt x="73410" y="282355"/>
                        <a:pt x="72120" y="284783"/>
                        <a:pt x="71214" y="287366"/>
                      </a:cubicBezTo>
                      <a:lnTo>
                        <a:pt x="70465" y="289273"/>
                      </a:lnTo>
                      <a:lnTo>
                        <a:pt x="70086" y="290226"/>
                      </a:lnTo>
                      <a:cubicBezTo>
                        <a:pt x="69972" y="290544"/>
                        <a:pt x="69884" y="290875"/>
                        <a:pt x="69776" y="291200"/>
                      </a:cubicBezTo>
                      <a:lnTo>
                        <a:pt x="68539" y="295109"/>
                      </a:lnTo>
                      <a:cubicBezTo>
                        <a:pt x="68445" y="295440"/>
                        <a:pt x="68323" y="295758"/>
                        <a:pt x="68235" y="296089"/>
                      </a:cubicBezTo>
                      <a:lnTo>
                        <a:pt x="67999" y="297083"/>
                      </a:lnTo>
                      <a:lnTo>
                        <a:pt x="67519" y="299071"/>
                      </a:lnTo>
                      <a:cubicBezTo>
                        <a:pt x="67215" y="300404"/>
                        <a:pt x="66810" y="301708"/>
                        <a:pt x="66634" y="303068"/>
                      </a:cubicBezTo>
                      <a:lnTo>
                        <a:pt x="65932" y="307105"/>
                      </a:lnTo>
                      <a:cubicBezTo>
                        <a:pt x="65783" y="307774"/>
                        <a:pt x="65756" y="308464"/>
                        <a:pt x="65682" y="309140"/>
                      </a:cubicBezTo>
                      <a:lnTo>
                        <a:pt x="65472" y="311182"/>
                      </a:lnTo>
                      <a:cubicBezTo>
                        <a:pt x="65081" y="313894"/>
                        <a:pt x="65141" y="316646"/>
                        <a:pt x="64999" y="319385"/>
                      </a:cubicBezTo>
                      <a:cubicBezTo>
                        <a:pt x="64925" y="324876"/>
                        <a:pt x="65411" y="330353"/>
                        <a:pt x="66364" y="335729"/>
                      </a:cubicBezTo>
                      <a:cubicBezTo>
                        <a:pt x="66675" y="337467"/>
                        <a:pt x="67026" y="339204"/>
                        <a:pt x="67452" y="340922"/>
                      </a:cubicBezTo>
                      <a:cubicBezTo>
                        <a:pt x="67647" y="341781"/>
                        <a:pt x="67877" y="342640"/>
                        <a:pt x="68107" y="343492"/>
                      </a:cubicBezTo>
                      <a:lnTo>
                        <a:pt x="68242" y="343999"/>
                      </a:lnTo>
                      <a:lnTo>
                        <a:pt x="68357" y="344391"/>
                      </a:lnTo>
                      <a:lnTo>
                        <a:pt x="68600" y="345176"/>
                      </a:lnTo>
                      <a:lnTo>
                        <a:pt x="69093" y="346737"/>
                      </a:lnTo>
                      <a:cubicBezTo>
                        <a:pt x="69431" y="347779"/>
                        <a:pt x="69742" y="348827"/>
                        <a:pt x="70093" y="349869"/>
                      </a:cubicBezTo>
                      <a:lnTo>
                        <a:pt x="71127" y="352992"/>
                      </a:lnTo>
                      <a:lnTo>
                        <a:pt x="71383" y="353777"/>
                      </a:lnTo>
                      <a:cubicBezTo>
                        <a:pt x="71431" y="354034"/>
                        <a:pt x="71451" y="354284"/>
                        <a:pt x="71485" y="354541"/>
                      </a:cubicBezTo>
                      <a:lnTo>
                        <a:pt x="71674" y="356062"/>
                      </a:lnTo>
                      <a:lnTo>
                        <a:pt x="71863" y="357584"/>
                      </a:lnTo>
                      <a:cubicBezTo>
                        <a:pt x="71890" y="357834"/>
                        <a:pt x="71938" y="358098"/>
                        <a:pt x="71951" y="358341"/>
                      </a:cubicBezTo>
                      <a:lnTo>
                        <a:pt x="71890" y="359031"/>
                      </a:lnTo>
                      <a:lnTo>
                        <a:pt x="71647" y="361790"/>
                      </a:lnTo>
                      <a:cubicBezTo>
                        <a:pt x="71620" y="362027"/>
                        <a:pt x="71620" y="362250"/>
                        <a:pt x="71572" y="362487"/>
                      </a:cubicBezTo>
                      <a:cubicBezTo>
                        <a:pt x="71532" y="362730"/>
                        <a:pt x="71383" y="362940"/>
                        <a:pt x="71296" y="363163"/>
                      </a:cubicBezTo>
                      <a:lnTo>
                        <a:pt x="70674" y="364488"/>
                      </a:lnTo>
                      <a:lnTo>
                        <a:pt x="69438" y="367146"/>
                      </a:lnTo>
                      <a:lnTo>
                        <a:pt x="68201" y="369803"/>
                      </a:lnTo>
                      <a:lnTo>
                        <a:pt x="67580" y="371129"/>
                      </a:lnTo>
                      <a:cubicBezTo>
                        <a:pt x="67506" y="371352"/>
                        <a:pt x="67310" y="371561"/>
                        <a:pt x="67127" y="371771"/>
                      </a:cubicBezTo>
                      <a:lnTo>
                        <a:pt x="66587" y="372400"/>
                      </a:lnTo>
                      <a:lnTo>
                        <a:pt x="62432" y="377370"/>
                      </a:lnTo>
                      <a:lnTo>
                        <a:pt x="61392" y="378614"/>
                      </a:lnTo>
                      <a:lnTo>
                        <a:pt x="60872" y="379236"/>
                      </a:lnTo>
                      <a:cubicBezTo>
                        <a:pt x="60818" y="379297"/>
                        <a:pt x="60790" y="379338"/>
                        <a:pt x="60790" y="379338"/>
                      </a:cubicBezTo>
                      <a:lnTo>
                        <a:pt x="60736" y="379412"/>
                      </a:lnTo>
                      <a:lnTo>
                        <a:pt x="60635" y="379554"/>
                      </a:lnTo>
                      <a:lnTo>
                        <a:pt x="59804" y="380704"/>
                      </a:lnTo>
                      <a:lnTo>
                        <a:pt x="58136" y="382996"/>
                      </a:lnTo>
                      <a:lnTo>
                        <a:pt x="56575" y="385356"/>
                      </a:lnTo>
                      <a:lnTo>
                        <a:pt x="55791" y="386533"/>
                      </a:lnTo>
                      <a:cubicBezTo>
                        <a:pt x="55542" y="386932"/>
                        <a:pt x="55305" y="387337"/>
                        <a:pt x="55062" y="387743"/>
                      </a:cubicBezTo>
                      <a:lnTo>
                        <a:pt x="53602" y="390164"/>
                      </a:lnTo>
                      <a:cubicBezTo>
                        <a:pt x="53130" y="390975"/>
                        <a:pt x="52704" y="391814"/>
                        <a:pt x="52252" y="392639"/>
                      </a:cubicBezTo>
                      <a:cubicBezTo>
                        <a:pt x="51812" y="393478"/>
                        <a:pt x="51326" y="394282"/>
                        <a:pt x="50941" y="395141"/>
                      </a:cubicBezTo>
                      <a:cubicBezTo>
                        <a:pt x="50130" y="396838"/>
                        <a:pt x="49272" y="398508"/>
                        <a:pt x="48576" y="400253"/>
                      </a:cubicBezTo>
                      <a:cubicBezTo>
                        <a:pt x="48218" y="401119"/>
                        <a:pt x="47820" y="401971"/>
                        <a:pt x="47482" y="402843"/>
                      </a:cubicBezTo>
                      <a:lnTo>
                        <a:pt x="46502" y="405480"/>
                      </a:lnTo>
                      <a:cubicBezTo>
                        <a:pt x="46340" y="405920"/>
                        <a:pt x="46165" y="406359"/>
                        <a:pt x="46009" y="406799"/>
                      </a:cubicBezTo>
                      <a:lnTo>
                        <a:pt x="45584" y="408138"/>
                      </a:lnTo>
                      <a:lnTo>
                        <a:pt x="44719" y="410809"/>
                      </a:lnTo>
                      <a:lnTo>
                        <a:pt x="43982" y="413521"/>
                      </a:lnTo>
                      <a:cubicBezTo>
                        <a:pt x="43739" y="414420"/>
                        <a:pt x="43469" y="415319"/>
                        <a:pt x="43293" y="416239"/>
                      </a:cubicBezTo>
                      <a:cubicBezTo>
                        <a:pt x="42023" y="421628"/>
                        <a:pt x="41212" y="427126"/>
                        <a:pt x="40929" y="432664"/>
                      </a:cubicBezTo>
                      <a:cubicBezTo>
                        <a:pt x="40645" y="438202"/>
                        <a:pt x="40767" y="443781"/>
                        <a:pt x="41422" y="449279"/>
                      </a:cubicBezTo>
                      <a:cubicBezTo>
                        <a:pt x="42084" y="454776"/>
                        <a:pt x="43212" y="460206"/>
                        <a:pt x="44800" y="465515"/>
                      </a:cubicBezTo>
                      <a:cubicBezTo>
                        <a:pt x="45165" y="466853"/>
                        <a:pt x="45658" y="468152"/>
                        <a:pt x="46077" y="469470"/>
                      </a:cubicBezTo>
                      <a:cubicBezTo>
                        <a:pt x="46516" y="470782"/>
                        <a:pt x="47043" y="472067"/>
                        <a:pt x="47516" y="473372"/>
                      </a:cubicBezTo>
                      <a:cubicBezTo>
                        <a:pt x="48063" y="474643"/>
                        <a:pt x="48563" y="475935"/>
                        <a:pt x="49144" y="477199"/>
                      </a:cubicBezTo>
                      <a:cubicBezTo>
                        <a:pt x="49738" y="478451"/>
                        <a:pt x="50279" y="479735"/>
                        <a:pt x="50934" y="480959"/>
                      </a:cubicBezTo>
                      <a:cubicBezTo>
                        <a:pt x="53434" y="485929"/>
                        <a:pt x="56339" y="490710"/>
                        <a:pt x="59642" y="495221"/>
                      </a:cubicBezTo>
                      <a:cubicBezTo>
                        <a:pt x="62959" y="499724"/>
                        <a:pt x="66648" y="503971"/>
                        <a:pt x="70661" y="507907"/>
                      </a:cubicBezTo>
                      <a:cubicBezTo>
                        <a:pt x="74667" y="511856"/>
                        <a:pt x="79031" y="515453"/>
                        <a:pt x="83638" y="518706"/>
                      </a:cubicBezTo>
                      <a:lnTo>
                        <a:pt x="85368" y="519923"/>
                      </a:lnTo>
                      <a:lnTo>
                        <a:pt x="87144" y="521079"/>
                      </a:lnTo>
                      <a:cubicBezTo>
                        <a:pt x="88306" y="521870"/>
                        <a:pt x="89536" y="522580"/>
                        <a:pt x="90739" y="523317"/>
                      </a:cubicBezTo>
                      <a:cubicBezTo>
                        <a:pt x="91333" y="523696"/>
                        <a:pt x="91948" y="524041"/>
                        <a:pt x="92569" y="524379"/>
                      </a:cubicBezTo>
                      <a:lnTo>
                        <a:pt x="94495" y="525454"/>
                      </a:lnTo>
                      <a:cubicBezTo>
                        <a:pt x="95211" y="525853"/>
                        <a:pt x="95988" y="526225"/>
                        <a:pt x="96731" y="526617"/>
                      </a:cubicBezTo>
                      <a:cubicBezTo>
                        <a:pt x="98231" y="527388"/>
                        <a:pt x="99690" y="528193"/>
                        <a:pt x="101169" y="528977"/>
                      </a:cubicBezTo>
                      <a:lnTo>
                        <a:pt x="103385" y="530161"/>
                      </a:lnTo>
                      <a:lnTo>
                        <a:pt x="104493" y="530755"/>
                      </a:lnTo>
                      <a:cubicBezTo>
                        <a:pt x="104844" y="530959"/>
                        <a:pt x="105284" y="531121"/>
                        <a:pt x="105473" y="531411"/>
                      </a:cubicBezTo>
                      <a:lnTo>
                        <a:pt x="108675" y="534901"/>
                      </a:lnTo>
                      <a:lnTo>
                        <a:pt x="110276" y="536645"/>
                      </a:lnTo>
                      <a:cubicBezTo>
                        <a:pt x="110344" y="536713"/>
                        <a:pt x="110384" y="536808"/>
                        <a:pt x="110445" y="536896"/>
                      </a:cubicBezTo>
                      <a:cubicBezTo>
                        <a:pt x="110492" y="536977"/>
                        <a:pt x="110512" y="537078"/>
                        <a:pt x="110546" y="537173"/>
                      </a:cubicBezTo>
                      <a:lnTo>
                        <a:pt x="110728" y="537748"/>
                      </a:lnTo>
                      <a:lnTo>
                        <a:pt x="111100" y="538897"/>
                      </a:lnTo>
                      <a:lnTo>
                        <a:pt x="112580" y="543489"/>
                      </a:lnTo>
                      <a:lnTo>
                        <a:pt x="113316" y="545788"/>
                      </a:lnTo>
                      <a:cubicBezTo>
                        <a:pt x="113404" y="545957"/>
                        <a:pt x="113370" y="546214"/>
                        <a:pt x="113383" y="546444"/>
                      </a:cubicBezTo>
                      <a:lnTo>
                        <a:pt x="113397" y="547140"/>
                      </a:lnTo>
                      <a:lnTo>
                        <a:pt x="113417" y="548540"/>
                      </a:lnTo>
                      <a:lnTo>
                        <a:pt x="113464" y="556736"/>
                      </a:lnTo>
                      <a:lnTo>
                        <a:pt x="113464" y="558271"/>
                      </a:lnTo>
                      <a:cubicBezTo>
                        <a:pt x="113464" y="558338"/>
                        <a:pt x="113478" y="558494"/>
                        <a:pt x="113478" y="558494"/>
                      </a:cubicBezTo>
                      <a:lnTo>
                        <a:pt x="113478" y="558609"/>
                      </a:lnTo>
                      <a:lnTo>
                        <a:pt x="113552" y="559508"/>
                      </a:lnTo>
                      <a:lnTo>
                        <a:pt x="113701" y="561307"/>
                      </a:lnTo>
                      <a:cubicBezTo>
                        <a:pt x="113829" y="563714"/>
                        <a:pt x="114228" y="566081"/>
                        <a:pt x="114532" y="568468"/>
                      </a:cubicBezTo>
                      <a:cubicBezTo>
                        <a:pt x="115356" y="573195"/>
                        <a:pt x="116309" y="577922"/>
                        <a:pt x="117815" y="582493"/>
                      </a:cubicBezTo>
                      <a:lnTo>
                        <a:pt x="118335" y="584217"/>
                      </a:lnTo>
                      <a:cubicBezTo>
                        <a:pt x="118518" y="584785"/>
                        <a:pt x="118741" y="585346"/>
                        <a:pt x="118943" y="585914"/>
                      </a:cubicBezTo>
                      <a:lnTo>
                        <a:pt x="120173" y="589309"/>
                      </a:lnTo>
                      <a:lnTo>
                        <a:pt x="121585" y="592643"/>
                      </a:lnTo>
                      <a:cubicBezTo>
                        <a:pt x="121821" y="593197"/>
                        <a:pt x="122038" y="593758"/>
                        <a:pt x="122294" y="594306"/>
                      </a:cubicBezTo>
                      <a:lnTo>
                        <a:pt x="123092" y="595936"/>
                      </a:lnTo>
                      <a:cubicBezTo>
                        <a:pt x="125105" y="600325"/>
                        <a:pt x="127604" y="604497"/>
                        <a:pt x="130239" y="608574"/>
                      </a:cubicBezTo>
                      <a:lnTo>
                        <a:pt x="132630" y="612064"/>
                      </a:lnTo>
                      <a:lnTo>
                        <a:pt x="135197" y="615438"/>
                      </a:lnTo>
                      <a:lnTo>
                        <a:pt x="135839" y="616283"/>
                      </a:lnTo>
                      <a:lnTo>
                        <a:pt x="136522" y="617094"/>
                      </a:lnTo>
                      <a:lnTo>
                        <a:pt x="137893" y="618718"/>
                      </a:lnTo>
                      <a:lnTo>
                        <a:pt x="139258" y="620347"/>
                      </a:lnTo>
                      <a:lnTo>
                        <a:pt x="140704" y="621903"/>
                      </a:lnTo>
                      <a:lnTo>
                        <a:pt x="142149" y="623465"/>
                      </a:lnTo>
                      <a:lnTo>
                        <a:pt x="142872" y="624249"/>
                      </a:lnTo>
                      <a:lnTo>
                        <a:pt x="143635" y="624993"/>
                      </a:lnTo>
                      <a:lnTo>
                        <a:pt x="146675" y="627982"/>
                      </a:lnTo>
                      <a:lnTo>
                        <a:pt x="149864" y="630822"/>
                      </a:lnTo>
                      <a:lnTo>
                        <a:pt x="150661" y="631532"/>
                      </a:lnTo>
                      <a:lnTo>
                        <a:pt x="151492" y="632201"/>
                      </a:lnTo>
                      <a:lnTo>
                        <a:pt x="153154" y="633547"/>
                      </a:lnTo>
                      <a:cubicBezTo>
                        <a:pt x="162024" y="640721"/>
                        <a:pt x="172063" y="646503"/>
                        <a:pt x="182697" y="650831"/>
                      </a:cubicBezTo>
                      <a:cubicBezTo>
                        <a:pt x="188040" y="652934"/>
                        <a:pt x="193506" y="654766"/>
                        <a:pt x="199099" y="656132"/>
                      </a:cubicBezTo>
                      <a:cubicBezTo>
                        <a:pt x="200491" y="656505"/>
                        <a:pt x="201910" y="656755"/>
                        <a:pt x="203315" y="657072"/>
                      </a:cubicBezTo>
                      <a:lnTo>
                        <a:pt x="205430" y="657532"/>
                      </a:lnTo>
                      <a:lnTo>
                        <a:pt x="207564" y="657884"/>
                      </a:lnTo>
                      <a:cubicBezTo>
                        <a:pt x="208990" y="658100"/>
                        <a:pt x="210402" y="658398"/>
                        <a:pt x="211834" y="658567"/>
                      </a:cubicBezTo>
                      <a:lnTo>
                        <a:pt x="216137" y="659074"/>
                      </a:lnTo>
                      <a:cubicBezTo>
                        <a:pt x="216847" y="659176"/>
                        <a:pt x="217569" y="659223"/>
                        <a:pt x="218292" y="659270"/>
                      </a:cubicBezTo>
                      <a:lnTo>
                        <a:pt x="220454" y="659419"/>
                      </a:lnTo>
                      <a:lnTo>
                        <a:pt x="222616" y="659574"/>
                      </a:lnTo>
                      <a:cubicBezTo>
                        <a:pt x="223332" y="659622"/>
                        <a:pt x="224062" y="659608"/>
                        <a:pt x="224784" y="659635"/>
                      </a:cubicBezTo>
                      <a:lnTo>
                        <a:pt x="229135" y="659737"/>
                      </a:lnTo>
                      <a:lnTo>
                        <a:pt x="233661" y="659676"/>
                      </a:lnTo>
                      <a:cubicBezTo>
                        <a:pt x="239681" y="659520"/>
                        <a:pt x="245666" y="659054"/>
                        <a:pt x="251557" y="658263"/>
                      </a:cubicBezTo>
                      <a:cubicBezTo>
                        <a:pt x="263339" y="656680"/>
                        <a:pt x="274777" y="653759"/>
                        <a:pt x="285363" y="649391"/>
                      </a:cubicBezTo>
                      <a:cubicBezTo>
                        <a:pt x="290653" y="647206"/>
                        <a:pt x="295726" y="644657"/>
                        <a:pt x="300509" y="641756"/>
                      </a:cubicBezTo>
                      <a:cubicBezTo>
                        <a:pt x="305292" y="638842"/>
                        <a:pt x="309758" y="635549"/>
                        <a:pt x="313872" y="631931"/>
                      </a:cubicBezTo>
                      <a:cubicBezTo>
                        <a:pt x="314635" y="631261"/>
                        <a:pt x="315406" y="630599"/>
                        <a:pt x="316122" y="629889"/>
                      </a:cubicBezTo>
                      <a:cubicBezTo>
                        <a:pt x="316845" y="629179"/>
                        <a:pt x="317615" y="628516"/>
                        <a:pt x="318297" y="627779"/>
                      </a:cubicBezTo>
                      <a:lnTo>
                        <a:pt x="320398" y="625601"/>
                      </a:lnTo>
                      <a:lnTo>
                        <a:pt x="322702" y="623011"/>
                      </a:lnTo>
                      <a:cubicBezTo>
                        <a:pt x="325749" y="618981"/>
                        <a:pt x="328883" y="615208"/>
                        <a:pt x="331504" y="610306"/>
                      </a:cubicBezTo>
                      <a:lnTo>
                        <a:pt x="333558" y="606816"/>
                      </a:lnTo>
                      <a:lnTo>
                        <a:pt x="335740" y="603597"/>
                      </a:lnTo>
                      <a:lnTo>
                        <a:pt x="337922" y="600386"/>
                      </a:lnTo>
                      <a:lnTo>
                        <a:pt x="338469" y="599581"/>
                      </a:lnTo>
                      <a:cubicBezTo>
                        <a:pt x="338652" y="599317"/>
                        <a:pt x="338834" y="598999"/>
                        <a:pt x="339030" y="598925"/>
                      </a:cubicBezTo>
                      <a:lnTo>
                        <a:pt x="340192" y="598134"/>
                      </a:lnTo>
                      <a:lnTo>
                        <a:pt x="342516" y="596558"/>
                      </a:lnTo>
                      <a:lnTo>
                        <a:pt x="343678" y="595767"/>
                      </a:lnTo>
                      <a:lnTo>
                        <a:pt x="344259" y="595375"/>
                      </a:lnTo>
                      <a:lnTo>
                        <a:pt x="344401" y="595280"/>
                      </a:lnTo>
                      <a:lnTo>
                        <a:pt x="344522" y="595239"/>
                      </a:lnTo>
                      <a:lnTo>
                        <a:pt x="344766" y="595158"/>
                      </a:lnTo>
                      <a:lnTo>
                        <a:pt x="348677" y="593907"/>
                      </a:lnTo>
                      <a:cubicBezTo>
                        <a:pt x="348833" y="593860"/>
                        <a:pt x="349008" y="593792"/>
                        <a:pt x="349157" y="593758"/>
                      </a:cubicBezTo>
                      <a:lnTo>
                        <a:pt x="349529" y="593725"/>
                      </a:lnTo>
                      <a:lnTo>
                        <a:pt x="350278" y="593650"/>
                      </a:lnTo>
                      <a:lnTo>
                        <a:pt x="351778" y="593508"/>
                      </a:lnTo>
                      <a:lnTo>
                        <a:pt x="352528" y="593434"/>
                      </a:lnTo>
                      <a:cubicBezTo>
                        <a:pt x="352704" y="593400"/>
                        <a:pt x="353224" y="593400"/>
                        <a:pt x="353406" y="593434"/>
                      </a:cubicBezTo>
                      <a:lnTo>
                        <a:pt x="354906" y="593576"/>
                      </a:lnTo>
                      <a:lnTo>
                        <a:pt x="356406" y="593718"/>
                      </a:lnTo>
                      <a:lnTo>
                        <a:pt x="356777" y="593752"/>
                      </a:lnTo>
                      <a:cubicBezTo>
                        <a:pt x="356919" y="593785"/>
                        <a:pt x="357102" y="593853"/>
                        <a:pt x="357257" y="593900"/>
                      </a:cubicBezTo>
                      <a:lnTo>
                        <a:pt x="358237" y="594212"/>
                      </a:lnTo>
                      <a:lnTo>
                        <a:pt x="360189" y="594840"/>
                      </a:lnTo>
                      <a:lnTo>
                        <a:pt x="361169" y="595151"/>
                      </a:lnTo>
                      <a:lnTo>
                        <a:pt x="361412" y="595233"/>
                      </a:lnTo>
                      <a:lnTo>
                        <a:pt x="361533" y="595273"/>
                      </a:lnTo>
                      <a:cubicBezTo>
                        <a:pt x="361574" y="595300"/>
                        <a:pt x="361628" y="595334"/>
                        <a:pt x="361675" y="595368"/>
                      </a:cubicBezTo>
                      <a:lnTo>
                        <a:pt x="362256" y="595760"/>
                      </a:lnTo>
                      <a:lnTo>
                        <a:pt x="366904" y="598911"/>
                      </a:lnTo>
                      <a:lnTo>
                        <a:pt x="367046" y="599013"/>
                      </a:lnTo>
                      <a:lnTo>
                        <a:pt x="367120" y="599060"/>
                      </a:lnTo>
                      <a:lnTo>
                        <a:pt x="367188" y="599155"/>
                      </a:lnTo>
                      <a:lnTo>
                        <a:pt x="367465" y="599540"/>
                      </a:lnTo>
                      <a:lnTo>
                        <a:pt x="368025" y="600311"/>
                      </a:lnTo>
                      <a:lnTo>
                        <a:pt x="369147" y="601846"/>
                      </a:lnTo>
                      <a:lnTo>
                        <a:pt x="371390" y="604916"/>
                      </a:lnTo>
                      <a:cubicBezTo>
                        <a:pt x="372282" y="606749"/>
                        <a:pt x="373268" y="608317"/>
                        <a:pt x="374227" y="609960"/>
                      </a:cubicBezTo>
                      <a:lnTo>
                        <a:pt x="377119" y="614863"/>
                      </a:lnTo>
                      <a:cubicBezTo>
                        <a:pt x="378159" y="616330"/>
                        <a:pt x="379233" y="617717"/>
                        <a:pt x="380294" y="619150"/>
                      </a:cubicBezTo>
                      <a:lnTo>
                        <a:pt x="381888" y="621281"/>
                      </a:lnTo>
                      <a:cubicBezTo>
                        <a:pt x="382158" y="621632"/>
                        <a:pt x="382415" y="621997"/>
                        <a:pt x="382692" y="622342"/>
                      </a:cubicBezTo>
                      <a:lnTo>
                        <a:pt x="383104" y="622849"/>
                      </a:lnTo>
                      <a:lnTo>
                        <a:pt x="383205" y="622978"/>
                      </a:lnTo>
                      <a:lnTo>
                        <a:pt x="383266" y="623045"/>
                      </a:lnTo>
                      <a:lnTo>
                        <a:pt x="383395" y="623187"/>
                      </a:lnTo>
                      <a:lnTo>
                        <a:pt x="383658" y="623485"/>
                      </a:lnTo>
                      <a:cubicBezTo>
                        <a:pt x="384617" y="624533"/>
                        <a:pt x="385509" y="625629"/>
                        <a:pt x="386523" y="626623"/>
                      </a:cubicBezTo>
                      <a:lnTo>
                        <a:pt x="387995" y="628151"/>
                      </a:lnTo>
                      <a:lnTo>
                        <a:pt x="389536" y="629625"/>
                      </a:lnTo>
                      <a:cubicBezTo>
                        <a:pt x="397433" y="637185"/>
                        <a:pt x="406898" y="643311"/>
                        <a:pt x="417288" y="647977"/>
                      </a:cubicBezTo>
                      <a:cubicBezTo>
                        <a:pt x="427678" y="652657"/>
                        <a:pt x="438994" y="655875"/>
                        <a:pt x="450701" y="657722"/>
                      </a:cubicBezTo>
                      <a:cubicBezTo>
                        <a:pt x="456552" y="658648"/>
                        <a:pt x="462504" y="659243"/>
                        <a:pt x="468509" y="659527"/>
                      </a:cubicBezTo>
                      <a:cubicBezTo>
                        <a:pt x="470016" y="659574"/>
                        <a:pt x="471516" y="659662"/>
                        <a:pt x="473022" y="659683"/>
                      </a:cubicBezTo>
                      <a:cubicBezTo>
                        <a:pt x="474515" y="659689"/>
                        <a:pt x="476062" y="659743"/>
                        <a:pt x="477521" y="659716"/>
                      </a:cubicBezTo>
                      <a:lnTo>
                        <a:pt x="481865" y="659615"/>
                      </a:lnTo>
                      <a:lnTo>
                        <a:pt x="482953" y="659595"/>
                      </a:lnTo>
                      <a:lnTo>
                        <a:pt x="484034" y="659514"/>
                      </a:lnTo>
                      <a:lnTo>
                        <a:pt x="486196" y="659358"/>
                      </a:lnTo>
                      <a:cubicBezTo>
                        <a:pt x="489087" y="659223"/>
                        <a:pt x="491945" y="658777"/>
                        <a:pt x="494816" y="658465"/>
                      </a:cubicBezTo>
                      <a:cubicBezTo>
                        <a:pt x="497653" y="657958"/>
                        <a:pt x="500518" y="657580"/>
                        <a:pt x="503321" y="656903"/>
                      </a:cubicBezTo>
                      <a:cubicBezTo>
                        <a:pt x="506159" y="656363"/>
                        <a:pt x="508915" y="655537"/>
                        <a:pt x="511705" y="654828"/>
                      </a:cubicBezTo>
                      <a:cubicBezTo>
                        <a:pt x="514441" y="653942"/>
                        <a:pt x="517211" y="653150"/>
                        <a:pt x="519886" y="652095"/>
                      </a:cubicBezTo>
                      <a:cubicBezTo>
                        <a:pt x="541430" y="644157"/>
                        <a:pt x="560643" y="629922"/>
                        <a:pt x="573695" y="611475"/>
                      </a:cubicBezTo>
                      <a:lnTo>
                        <a:pt x="575884" y="608284"/>
                      </a:lnTo>
                      <a:cubicBezTo>
                        <a:pt x="576614" y="607222"/>
                        <a:pt x="577242" y="606100"/>
                        <a:pt x="577931" y="605011"/>
                      </a:cubicBezTo>
                      <a:lnTo>
                        <a:pt x="578944" y="603367"/>
                      </a:lnTo>
                      <a:lnTo>
                        <a:pt x="579863" y="601677"/>
                      </a:lnTo>
                      <a:cubicBezTo>
                        <a:pt x="580464" y="600541"/>
                        <a:pt x="581126" y="599439"/>
                        <a:pt x="581694" y="598289"/>
                      </a:cubicBezTo>
                      <a:cubicBezTo>
                        <a:pt x="584018" y="593718"/>
                        <a:pt x="585943" y="588971"/>
                        <a:pt x="587605" y="584143"/>
                      </a:cubicBezTo>
                      <a:cubicBezTo>
                        <a:pt x="589172" y="579281"/>
                        <a:pt x="590388" y="574324"/>
                        <a:pt x="591267" y="569307"/>
                      </a:cubicBezTo>
                      <a:cubicBezTo>
                        <a:pt x="591456" y="568049"/>
                        <a:pt x="591604" y="566778"/>
                        <a:pt x="591787" y="565520"/>
                      </a:cubicBezTo>
                      <a:cubicBezTo>
                        <a:pt x="591875" y="564891"/>
                        <a:pt x="591976" y="564262"/>
                        <a:pt x="592043" y="563627"/>
                      </a:cubicBezTo>
                      <a:lnTo>
                        <a:pt x="592192" y="561720"/>
                      </a:lnTo>
                      <a:lnTo>
                        <a:pt x="592347" y="559813"/>
                      </a:lnTo>
                      <a:lnTo>
                        <a:pt x="592428" y="558859"/>
                      </a:lnTo>
                      <a:lnTo>
                        <a:pt x="592449" y="558622"/>
                      </a:lnTo>
                      <a:lnTo>
                        <a:pt x="592462" y="558501"/>
                      </a:lnTo>
                      <a:lnTo>
                        <a:pt x="592476" y="558433"/>
                      </a:lnTo>
                      <a:lnTo>
                        <a:pt x="592476" y="557209"/>
                      </a:lnTo>
                      <a:lnTo>
                        <a:pt x="592516" y="548513"/>
                      </a:lnTo>
                      <a:lnTo>
                        <a:pt x="592543" y="546775"/>
                      </a:lnTo>
                      <a:cubicBezTo>
                        <a:pt x="592550" y="546491"/>
                        <a:pt x="592543" y="546193"/>
                        <a:pt x="592564" y="545916"/>
                      </a:cubicBezTo>
                      <a:lnTo>
                        <a:pt x="592793" y="545206"/>
                      </a:lnTo>
                      <a:lnTo>
                        <a:pt x="593712" y="542353"/>
                      </a:lnTo>
                      <a:lnTo>
                        <a:pt x="594631" y="539499"/>
                      </a:lnTo>
                      <a:lnTo>
                        <a:pt x="595090" y="538072"/>
                      </a:lnTo>
                      <a:lnTo>
                        <a:pt x="595320" y="537362"/>
                      </a:lnTo>
                      <a:cubicBezTo>
                        <a:pt x="595401" y="537119"/>
                        <a:pt x="595455" y="536882"/>
                        <a:pt x="595610" y="536672"/>
                      </a:cubicBezTo>
                      <a:lnTo>
                        <a:pt x="598522" y="533501"/>
                      </a:lnTo>
                      <a:lnTo>
                        <a:pt x="599975" y="531912"/>
                      </a:lnTo>
                      <a:lnTo>
                        <a:pt x="600704" y="531121"/>
                      </a:lnTo>
                      <a:lnTo>
                        <a:pt x="601812" y="530526"/>
                      </a:lnTo>
                      <a:lnTo>
                        <a:pt x="606244" y="528152"/>
                      </a:lnTo>
                      <a:lnTo>
                        <a:pt x="608460" y="526969"/>
                      </a:lnTo>
                      <a:lnTo>
                        <a:pt x="610709" y="525812"/>
                      </a:lnTo>
                      <a:lnTo>
                        <a:pt x="613993" y="524000"/>
                      </a:lnTo>
                      <a:cubicBezTo>
                        <a:pt x="614614" y="523669"/>
                        <a:pt x="615202" y="523277"/>
                        <a:pt x="615810" y="522918"/>
                      </a:cubicBezTo>
                      <a:lnTo>
                        <a:pt x="617620" y="521823"/>
                      </a:lnTo>
                      <a:lnTo>
                        <a:pt x="619390" y="520667"/>
                      </a:lnTo>
                      <a:cubicBezTo>
                        <a:pt x="624106" y="517570"/>
                        <a:pt x="628592" y="514114"/>
                        <a:pt x="632726" y="510300"/>
                      </a:cubicBezTo>
                      <a:cubicBezTo>
                        <a:pt x="636867" y="506500"/>
                        <a:pt x="640705" y="502375"/>
                        <a:pt x="644184" y="497986"/>
                      </a:cubicBezTo>
                      <a:lnTo>
                        <a:pt x="644157" y="498013"/>
                      </a:lnTo>
                      <a:cubicBezTo>
                        <a:pt x="647616" y="493611"/>
                        <a:pt x="650689" y="488932"/>
                        <a:pt x="653365" y="484050"/>
                      </a:cubicBezTo>
                      <a:cubicBezTo>
                        <a:pt x="654067" y="482846"/>
                        <a:pt x="654641" y="481581"/>
                        <a:pt x="655290" y="480351"/>
                      </a:cubicBezTo>
                      <a:cubicBezTo>
                        <a:pt x="655905" y="479106"/>
                        <a:pt x="656459" y="477835"/>
                        <a:pt x="657053" y="476577"/>
                      </a:cubicBezTo>
                      <a:cubicBezTo>
                        <a:pt x="658134" y="474021"/>
                        <a:pt x="659181" y="471452"/>
                        <a:pt x="660053" y="468821"/>
                      </a:cubicBezTo>
                      <a:cubicBezTo>
                        <a:pt x="661836" y="463574"/>
                        <a:pt x="663167" y="458184"/>
                        <a:pt x="664025" y="452714"/>
                      </a:cubicBezTo>
                      <a:cubicBezTo>
                        <a:pt x="664849" y="447243"/>
                        <a:pt x="665221" y="441685"/>
                        <a:pt x="665093" y="436133"/>
                      </a:cubicBezTo>
                      <a:cubicBezTo>
                        <a:pt x="664991" y="430581"/>
                        <a:pt x="664417" y="425057"/>
                        <a:pt x="663363" y="419620"/>
                      </a:cubicBezTo>
                      <a:cubicBezTo>
                        <a:pt x="661418" y="410079"/>
                        <a:pt x="658161" y="400767"/>
                        <a:pt x="653419" y="392179"/>
                      </a:cubicBezTo>
                      <a:cubicBezTo>
                        <a:pt x="651061" y="387885"/>
                        <a:pt x="648446" y="383713"/>
                        <a:pt x="645454" y="379791"/>
                      </a:cubicBezTo>
                      <a:cubicBezTo>
                        <a:pt x="645339" y="379554"/>
                        <a:pt x="644110" y="378127"/>
                        <a:pt x="643265" y="377113"/>
                      </a:cubicBezTo>
                      <a:lnTo>
                        <a:pt x="640536" y="373854"/>
                      </a:lnTo>
                      <a:lnTo>
                        <a:pt x="639171" y="372224"/>
                      </a:lnTo>
                      <a:lnTo>
                        <a:pt x="638489" y="371406"/>
                      </a:lnTo>
                      <a:cubicBezTo>
                        <a:pt x="638340" y="371108"/>
                        <a:pt x="638205" y="370804"/>
                        <a:pt x="638063" y="370506"/>
                      </a:cubicBezTo>
                      <a:lnTo>
                        <a:pt x="636381" y="366895"/>
                      </a:lnTo>
                      <a:lnTo>
                        <a:pt x="634699" y="363285"/>
                      </a:lnTo>
                      <a:lnTo>
                        <a:pt x="634489" y="362831"/>
                      </a:lnTo>
                      <a:lnTo>
                        <a:pt x="634388" y="362608"/>
                      </a:lnTo>
                      <a:lnTo>
                        <a:pt x="634341" y="362365"/>
                      </a:lnTo>
                      <a:lnTo>
                        <a:pt x="634260" y="361425"/>
                      </a:lnTo>
                      <a:lnTo>
                        <a:pt x="634098" y="359552"/>
                      </a:lnTo>
                      <a:cubicBezTo>
                        <a:pt x="633861" y="358355"/>
                        <a:pt x="634186" y="356908"/>
                        <a:pt x="634327" y="355542"/>
                      </a:cubicBezTo>
                      <a:lnTo>
                        <a:pt x="634456" y="354507"/>
                      </a:lnTo>
                      <a:cubicBezTo>
                        <a:pt x="634503" y="354162"/>
                        <a:pt x="634510" y="353824"/>
                        <a:pt x="634645" y="353466"/>
                      </a:cubicBezTo>
                      <a:lnTo>
                        <a:pt x="635293" y="351336"/>
                      </a:lnTo>
                      <a:lnTo>
                        <a:pt x="636111" y="349037"/>
                      </a:lnTo>
                      <a:lnTo>
                        <a:pt x="636840" y="346731"/>
                      </a:lnTo>
                      <a:lnTo>
                        <a:pt x="637563" y="344425"/>
                      </a:lnTo>
                      <a:lnTo>
                        <a:pt x="637739" y="343830"/>
                      </a:lnTo>
                      <a:lnTo>
                        <a:pt x="637860" y="343357"/>
                      </a:lnTo>
                      <a:lnTo>
                        <a:pt x="637989" y="342883"/>
                      </a:lnTo>
                      <a:cubicBezTo>
                        <a:pt x="638164" y="342254"/>
                        <a:pt x="638320" y="341625"/>
                        <a:pt x="638469" y="340990"/>
                      </a:cubicBezTo>
                      <a:cubicBezTo>
                        <a:pt x="638631" y="340354"/>
                        <a:pt x="638773" y="339718"/>
                        <a:pt x="638908" y="339083"/>
                      </a:cubicBezTo>
                      <a:cubicBezTo>
                        <a:pt x="640076" y="333747"/>
                        <a:pt x="640745" y="328304"/>
                        <a:pt x="640914" y="322820"/>
                      </a:cubicBezTo>
                      <a:cubicBezTo>
                        <a:pt x="641042" y="320074"/>
                        <a:pt x="640826" y="317336"/>
                        <a:pt x="640772" y="314597"/>
                      </a:cubicBezTo>
                      <a:cubicBezTo>
                        <a:pt x="640772" y="313907"/>
                        <a:pt x="640684" y="313231"/>
                        <a:pt x="640610" y="312548"/>
                      </a:cubicBezTo>
                      <a:lnTo>
                        <a:pt x="640394" y="310506"/>
                      </a:lnTo>
                      <a:cubicBezTo>
                        <a:pt x="640238" y="309147"/>
                        <a:pt x="640178" y="307774"/>
                        <a:pt x="639887" y="306435"/>
                      </a:cubicBezTo>
                      <a:lnTo>
                        <a:pt x="639191" y="302398"/>
                      </a:lnTo>
                      <a:cubicBezTo>
                        <a:pt x="639110" y="301722"/>
                        <a:pt x="638901" y="301066"/>
                        <a:pt x="638745" y="300404"/>
                      </a:cubicBezTo>
                      <a:lnTo>
                        <a:pt x="638259" y="298415"/>
                      </a:lnTo>
                      <a:lnTo>
                        <a:pt x="637779" y="296421"/>
                      </a:lnTo>
                      <a:cubicBezTo>
                        <a:pt x="637638" y="295751"/>
                        <a:pt x="637374" y="295115"/>
                        <a:pt x="637185" y="294459"/>
                      </a:cubicBezTo>
                      <a:lnTo>
                        <a:pt x="635955" y="290551"/>
                      </a:lnTo>
                      <a:cubicBezTo>
                        <a:pt x="635483" y="289273"/>
                        <a:pt x="634955" y="288008"/>
                        <a:pt x="634469" y="286730"/>
                      </a:cubicBezTo>
                      <a:lnTo>
                        <a:pt x="633733" y="284817"/>
                      </a:lnTo>
                      <a:lnTo>
                        <a:pt x="632848" y="282964"/>
                      </a:lnTo>
                      <a:cubicBezTo>
                        <a:pt x="632253" y="281733"/>
                        <a:pt x="631706" y="280475"/>
                        <a:pt x="631091" y="279251"/>
                      </a:cubicBezTo>
                      <a:lnTo>
                        <a:pt x="629098" y="275654"/>
                      </a:lnTo>
                      <a:cubicBezTo>
                        <a:pt x="628815" y="275160"/>
                        <a:pt x="628565" y="274647"/>
                        <a:pt x="628268" y="274166"/>
                      </a:cubicBezTo>
                      <a:lnTo>
                        <a:pt x="627342" y="272739"/>
                      </a:lnTo>
                      <a:lnTo>
                        <a:pt x="625511" y="269872"/>
                      </a:lnTo>
                      <a:cubicBezTo>
                        <a:pt x="625227" y="269379"/>
                        <a:pt x="624863" y="268939"/>
                        <a:pt x="624532" y="268479"/>
                      </a:cubicBezTo>
                      <a:lnTo>
                        <a:pt x="623518" y="267107"/>
                      </a:lnTo>
                      <a:cubicBezTo>
                        <a:pt x="622829" y="266201"/>
                        <a:pt x="622194" y="265254"/>
                        <a:pt x="621485" y="264368"/>
                      </a:cubicBezTo>
                      <a:lnTo>
                        <a:pt x="619289" y="261758"/>
                      </a:lnTo>
                      <a:cubicBezTo>
                        <a:pt x="618559" y="260885"/>
                        <a:pt x="617850" y="259993"/>
                        <a:pt x="617033" y="259195"/>
                      </a:cubicBezTo>
                      <a:cubicBezTo>
                        <a:pt x="615439" y="257565"/>
                        <a:pt x="613946" y="255834"/>
                        <a:pt x="612216" y="254340"/>
                      </a:cubicBezTo>
                      <a:lnTo>
                        <a:pt x="609710" y="252007"/>
                      </a:lnTo>
                      <a:cubicBezTo>
                        <a:pt x="608845" y="251263"/>
                        <a:pt x="607940" y="250566"/>
                        <a:pt x="607061" y="249836"/>
                      </a:cubicBezTo>
                      <a:lnTo>
                        <a:pt x="605737" y="248748"/>
                      </a:lnTo>
                      <a:cubicBezTo>
                        <a:pt x="605298" y="248389"/>
                        <a:pt x="604866" y="248017"/>
                        <a:pt x="604386" y="247699"/>
                      </a:cubicBezTo>
                      <a:lnTo>
                        <a:pt x="602792" y="246563"/>
                      </a:lnTo>
                      <a:lnTo>
                        <a:pt x="601177" y="245400"/>
                      </a:lnTo>
                      <a:cubicBezTo>
                        <a:pt x="600630" y="245015"/>
                        <a:pt x="600130" y="244616"/>
                        <a:pt x="599502" y="244251"/>
                      </a:cubicBezTo>
                      <a:lnTo>
                        <a:pt x="595908" y="242012"/>
                      </a:lnTo>
                      <a:cubicBezTo>
                        <a:pt x="595577" y="241836"/>
                        <a:pt x="595388" y="241600"/>
                        <a:pt x="595178" y="241376"/>
                      </a:cubicBezTo>
                      <a:lnTo>
                        <a:pt x="594543" y="240700"/>
                      </a:lnTo>
                      <a:lnTo>
                        <a:pt x="593273" y="239348"/>
                      </a:lnTo>
                      <a:lnTo>
                        <a:pt x="588199" y="233952"/>
                      </a:lnTo>
                      <a:lnTo>
                        <a:pt x="586929" y="232599"/>
                      </a:lnTo>
                      <a:cubicBezTo>
                        <a:pt x="586680" y="232396"/>
                        <a:pt x="586585" y="232085"/>
                        <a:pt x="586490" y="231848"/>
                      </a:cubicBezTo>
                      <a:lnTo>
                        <a:pt x="586186" y="231091"/>
                      </a:lnTo>
                      <a:cubicBezTo>
                        <a:pt x="586092" y="230834"/>
                        <a:pt x="585984" y="230598"/>
                        <a:pt x="585896" y="230327"/>
                      </a:cubicBezTo>
                      <a:lnTo>
                        <a:pt x="585653" y="229495"/>
                      </a:lnTo>
                      <a:lnTo>
                        <a:pt x="585409" y="228664"/>
                      </a:lnTo>
                      <a:cubicBezTo>
                        <a:pt x="585335" y="228373"/>
                        <a:pt x="585288" y="228069"/>
                        <a:pt x="585227" y="227771"/>
                      </a:cubicBezTo>
                      <a:cubicBezTo>
                        <a:pt x="584747" y="225404"/>
                        <a:pt x="584632" y="222693"/>
                        <a:pt x="585146" y="219880"/>
                      </a:cubicBezTo>
                      <a:cubicBezTo>
                        <a:pt x="585578" y="217519"/>
                        <a:pt x="585909" y="215187"/>
                        <a:pt x="586146" y="212860"/>
                      </a:cubicBezTo>
                      <a:lnTo>
                        <a:pt x="586281" y="211251"/>
                      </a:lnTo>
                      <a:lnTo>
                        <a:pt x="586335" y="210582"/>
                      </a:lnTo>
                      <a:lnTo>
                        <a:pt x="586355" y="210230"/>
                      </a:lnTo>
                      <a:lnTo>
                        <a:pt x="586436" y="208837"/>
                      </a:lnTo>
                      <a:cubicBezTo>
                        <a:pt x="586524" y="206977"/>
                        <a:pt x="586558" y="205104"/>
                        <a:pt x="586484" y="203238"/>
                      </a:cubicBezTo>
                      <a:cubicBezTo>
                        <a:pt x="586362" y="197862"/>
                        <a:pt x="585734" y="192520"/>
                        <a:pt x="584558" y="187293"/>
                      </a:cubicBezTo>
                      <a:cubicBezTo>
                        <a:pt x="583362" y="182072"/>
                        <a:pt x="581653" y="176967"/>
                        <a:pt x="579465" y="172051"/>
                      </a:cubicBezTo>
                      <a:cubicBezTo>
                        <a:pt x="577289" y="167128"/>
                        <a:pt x="574573" y="162428"/>
                        <a:pt x="571439" y="157999"/>
                      </a:cubicBezTo>
                      <a:cubicBezTo>
                        <a:pt x="568297" y="153577"/>
                        <a:pt x="564764" y="149398"/>
                        <a:pt x="560819" y="145604"/>
                      </a:cubicBezTo>
                      <a:cubicBezTo>
                        <a:pt x="554772" y="139728"/>
                        <a:pt x="547821" y="134738"/>
                        <a:pt x="540342" y="130721"/>
                      </a:cubicBezTo>
                      <a:cubicBezTo>
                        <a:pt x="539396" y="130241"/>
                        <a:pt x="538471" y="129713"/>
                        <a:pt x="537512" y="129260"/>
                      </a:cubicBezTo>
                      <a:lnTo>
                        <a:pt x="534627" y="127894"/>
                      </a:lnTo>
                      <a:lnTo>
                        <a:pt x="531695" y="126643"/>
                      </a:lnTo>
                      <a:cubicBezTo>
                        <a:pt x="530695" y="126224"/>
                        <a:pt x="529574" y="125832"/>
                        <a:pt x="528520" y="125419"/>
                      </a:cubicBezTo>
                      <a:lnTo>
                        <a:pt x="527716" y="125115"/>
                      </a:lnTo>
                      <a:lnTo>
                        <a:pt x="525953" y="124547"/>
                      </a:lnTo>
                      <a:lnTo>
                        <a:pt x="522237" y="123364"/>
                      </a:lnTo>
                      <a:lnTo>
                        <a:pt x="520379" y="122775"/>
                      </a:lnTo>
                      <a:lnTo>
                        <a:pt x="519447" y="122478"/>
                      </a:lnTo>
                      <a:cubicBezTo>
                        <a:pt x="519299" y="122417"/>
                        <a:pt x="519123" y="122390"/>
                        <a:pt x="518994" y="122315"/>
                      </a:cubicBezTo>
                      <a:lnTo>
                        <a:pt x="518623" y="122079"/>
                      </a:lnTo>
                      <a:lnTo>
                        <a:pt x="515630" y="120199"/>
                      </a:lnTo>
                      <a:lnTo>
                        <a:pt x="512637" y="118319"/>
                      </a:lnTo>
                      <a:lnTo>
                        <a:pt x="512266" y="118082"/>
                      </a:lnTo>
                      <a:lnTo>
                        <a:pt x="512077" y="117967"/>
                      </a:lnTo>
                      <a:lnTo>
                        <a:pt x="511915" y="117812"/>
                      </a:lnTo>
                      <a:lnTo>
                        <a:pt x="511428" y="117068"/>
                      </a:lnTo>
                      <a:lnTo>
                        <a:pt x="510455" y="115580"/>
                      </a:lnTo>
                      <a:lnTo>
                        <a:pt x="508503" y="112612"/>
                      </a:lnTo>
                      <a:lnTo>
                        <a:pt x="507530" y="111124"/>
                      </a:lnTo>
                      <a:cubicBezTo>
                        <a:pt x="507381" y="110867"/>
                        <a:pt x="507179" y="110657"/>
                        <a:pt x="507071" y="110353"/>
                      </a:cubicBezTo>
                      <a:lnTo>
                        <a:pt x="506747" y="109434"/>
                      </a:lnTo>
                      <a:lnTo>
                        <a:pt x="505206" y="105092"/>
                      </a:lnTo>
                      <a:lnTo>
                        <a:pt x="504436" y="102922"/>
                      </a:lnTo>
                      <a:lnTo>
                        <a:pt x="504051" y="101839"/>
                      </a:lnTo>
                      <a:lnTo>
                        <a:pt x="503963" y="101603"/>
                      </a:lnTo>
                      <a:lnTo>
                        <a:pt x="503916" y="101488"/>
                      </a:lnTo>
                      <a:lnTo>
                        <a:pt x="503821" y="101258"/>
                      </a:lnTo>
                      <a:cubicBezTo>
                        <a:pt x="503308" y="100021"/>
                        <a:pt x="502821" y="98770"/>
                        <a:pt x="502294" y="97539"/>
                      </a:cubicBezTo>
                      <a:cubicBezTo>
                        <a:pt x="501747" y="96322"/>
                        <a:pt x="501227" y="95091"/>
                        <a:pt x="500666" y="93881"/>
                      </a:cubicBezTo>
                      <a:cubicBezTo>
                        <a:pt x="500085" y="92684"/>
                        <a:pt x="499525" y="91473"/>
                        <a:pt x="498930" y="90290"/>
                      </a:cubicBezTo>
                      <a:cubicBezTo>
                        <a:pt x="496322" y="85131"/>
                        <a:pt x="493384" y="80194"/>
                        <a:pt x="490127" y="75555"/>
                      </a:cubicBezTo>
                      <a:cubicBezTo>
                        <a:pt x="486878" y="70916"/>
                        <a:pt x="483311" y="66575"/>
                        <a:pt x="479426" y="62673"/>
                      </a:cubicBezTo>
                      <a:cubicBezTo>
                        <a:pt x="471705" y="54836"/>
                        <a:pt x="462794" y="48669"/>
                        <a:pt x="453309" y="44977"/>
                      </a:cubicBezTo>
                      <a:lnTo>
                        <a:pt x="451532" y="44287"/>
                      </a:lnTo>
                      <a:lnTo>
                        <a:pt x="449728" y="43699"/>
                      </a:lnTo>
                      <a:lnTo>
                        <a:pt x="448830" y="43395"/>
                      </a:lnTo>
                      <a:lnTo>
                        <a:pt x="447925" y="43144"/>
                      </a:lnTo>
                      <a:lnTo>
                        <a:pt x="446108" y="42637"/>
                      </a:lnTo>
                      <a:cubicBezTo>
                        <a:pt x="443669" y="42069"/>
                        <a:pt x="441230" y="41528"/>
                        <a:pt x="438750" y="41264"/>
                      </a:cubicBezTo>
                      <a:cubicBezTo>
                        <a:pt x="437521" y="41068"/>
                        <a:pt x="436278" y="41014"/>
                        <a:pt x="435035" y="40913"/>
                      </a:cubicBezTo>
                      <a:cubicBezTo>
                        <a:pt x="434420" y="40838"/>
                        <a:pt x="433792" y="40866"/>
                        <a:pt x="433170" y="40838"/>
                      </a:cubicBezTo>
                      <a:cubicBezTo>
                        <a:pt x="432535" y="40832"/>
                        <a:pt x="431954" y="40784"/>
                        <a:pt x="431272" y="40798"/>
                      </a:cubicBezTo>
                      <a:close/>
                      <a:moveTo>
                        <a:pt x="431272" y="27037"/>
                      </a:moveTo>
                      <a:cubicBezTo>
                        <a:pt x="434366" y="27064"/>
                        <a:pt x="437433" y="27186"/>
                        <a:pt x="440487" y="27598"/>
                      </a:cubicBezTo>
                      <a:cubicBezTo>
                        <a:pt x="443540" y="27936"/>
                        <a:pt x="446560" y="28585"/>
                        <a:pt x="449553" y="29295"/>
                      </a:cubicBezTo>
                      <a:lnTo>
                        <a:pt x="451782" y="29917"/>
                      </a:lnTo>
                      <a:lnTo>
                        <a:pt x="452897" y="30229"/>
                      </a:lnTo>
                      <a:lnTo>
                        <a:pt x="453998" y="30594"/>
                      </a:lnTo>
                      <a:lnTo>
                        <a:pt x="456200" y="31317"/>
                      </a:lnTo>
                      <a:lnTo>
                        <a:pt x="458369" y="32149"/>
                      </a:lnTo>
                      <a:cubicBezTo>
                        <a:pt x="469915" y="36646"/>
                        <a:pt x="480386" y="43983"/>
                        <a:pt x="489256" y="52983"/>
                      </a:cubicBezTo>
                      <a:cubicBezTo>
                        <a:pt x="493715" y="57466"/>
                        <a:pt x="497761" y="62396"/>
                        <a:pt x="501423" y="67617"/>
                      </a:cubicBezTo>
                      <a:cubicBezTo>
                        <a:pt x="505084" y="72837"/>
                        <a:pt x="508368" y="78348"/>
                        <a:pt x="511259" y="84076"/>
                      </a:cubicBezTo>
                      <a:cubicBezTo>
                        <a:pt x="511921" y="85387"/>
                        <a:pt x="512543" y="86726"/>
                        <a:pt x="513185" y="88052"/>
                      </a:cubicBezTo>
                      <a:cubicBezTo>
                        <a:pt x="513806" y="89391"/>
                        <a:pt x="514387" y="90750"/>
                        <a:pt x="514988" y="92095"/>
                      </a:cubicBezTo>
                      <a:cubicBezTo>
                        <a:pt x="515569" y="93455"/>
                        <a:pt x="516110" y="94827"/>
                        <a:pt x="516671" y="96193"/>
                      </a:cubicBezTo>
                      <a:cubicBezTo>
                        <a:pt x="516745" y="96383"/>
                        <a:pt x="516799" y="96497"/>
                        <a:pt x="516887" y="96748"/>
                      </a:cubicBezTo>
                      <a:lnTo>
                        <a:pt x="517150" y="97465"/>
                      </a:lnTo>
                      <a:lnTo>
                        <a:pt x="517670" y="98905"/>
                      </a:lnTo>
                      <a:lnTo>
                        <a:pt x="518717" y="101779"/>
                      </a:lnTo>
                      <a:cubicBezTo>
                        <a:pt x="518988" y="102624"/>
                        <a:pt x="519386" y="103300"/>
                        <a:pt x="519724" y="104051"/>
                      </a:cubicBezTo>
                      <a:lnTo>
                        <a:pt x="520778" y="106262"/>
                      </a:lnTo>
                      <a:lnTo>
                        <a:pt x="521305" y="107364"/>
                      </a:lnTo>
                      <a:lnTo>
                        <a:pt x="521569" y="107919"/>
                      </a:lnTo>
                      <a:cubicBezTo>
                        <a:pt x="521622" y="108013"/>
                        <a:pt x="521731" y="108047"/>
                        <a:pt x="521818" y="108088"/>
                      </a:cubicBezTo>
                      <a:lnTo>
                        <a:pt x="522095" y="108210"/>
                      </a:lnTo>
                      <a:lnTo>
                        <a:pt x="524325" y="109197"/>
                      </a:lnTo>
                      <a:lnTo>
                        <a:pt x="526554" y="110184"/>
                      </a:lnTo>
                      <a:cubicBezTo>
                        <a:pt x="527304" y="110502"/>
                        <a:pt x="528169" y="110739"/>
                        <a:pt x="528972" y="111016"/>
                      </a:cubicBezTo>
                      <a:lnTo>
                        <a:pt x="531425" y="111820"/>
                      </a:lnTo>
                      <a:lnTo>
                        <a:pt x="532621" y="112220"/>
                      </a:lnTo>
                      <a:lnTo>
                        <a:pt x="533492" y="112551"/>
                      </a:lnTo>
                      <a:cubicBezTo>
                        <a:pt x="534647" y="113004"/>
                        <a:pt x="535829" y="113423"/>
                        <a:pt x="536964" y="113897"/>
                      </a:cubicBezTo>
                      <a:lnTo>
                        <a:pt x="540329" y="115337"/>
                      </a:lnTo>
                      <a:lnTo>
                        <a:pt x="543632" y="116899"/>
                      </a:lnTo>
                      <a:cubicBezTo>
                        <a:pt x="544733" y="117420"/>
                        <a:pt x="545794" y="118015"/>
                        <a:pt x="546882" y="118569"/>
                      </a:cubicBezTo>
                      <a:cubicBezTo>
                        <a:pt x="555462" y="123181"/>
                        <a:pt x="563447" y="128922"/>
                        <a:pt x="570432" y="135698"/>
                      </a:cubicBezTo>
                      <a:cubicBezTo>
                        <a:pt x="574979" y="140073"/>
                        <a:pt x="579079" y="144901"/>
                        <a:pt x="582721" y="150040"/>
                      </a:cubicBezTo>
                      <a:cubicBezTo>
                        <a:pt x="586362" y="155179"/>
                        <a:pt x="589517" y="160657"/>
                        <a:pt x="592064" y="166404"/>
                      </a:cubicBezTo>
                      <a:cubicBezTo>
                        <a:pt x="594624" y="172146"/>
                        <a:pt x="596624" y="178130"/>
                        <a:pt x="598022" y="184250"/>
                      </a:cubicBezTo>
                      <a:cubicBezTo>
                        <a:pt x="599400" y="190376"/>
                        <a:pt x="600137" y="196638"/>
                        <a:pt x="600279" y="202920"/>
                      </a:cubicBezTo>
                      <a:cubicBezTo>
                        <a:pt x="600353" y="205104"/>
                        <a:pt x="600319" y="207289"/>
                        <a:pt x="600218" y="209466"/>
                      </a:cubicBezTo>
                      <a:cubicBezTo>
                        <a:pt x="600164" y="210588"/>
                        <a:pt x="600116" y="211474"/>
                        <a:pt x="599975" y="213131"/>
                      </a:cubicBezTo>
                      <a:cubicBezTo>
                        <a:pt x="599833" y="214673"/>
                        <a:pt x="599644" y="216221"/>
                        <a:pt x="599414" y="217770"/>
                      </a:cubicBezTo>
                      <a:cubicBezTo>
                        <a:pt x="599137" y="219616"/>
                        <a:pt x="599049" y="221428"/>
                        <a:pt x="599056" y="223126"/>
                      </a:cubicBezTo>
                      <a:cubicBezTo>
                        <a:pt x="599056" y="223551"/>
                        <a:pt x="599062" y="223971"/>
                        <a:pt x="599083" y="224376"/>
                      </a:cubicBezTo>
                      <a:cubicBezTo>
                        <a:pt x="599096" y="224789"/>
                        <a:pt x="599110" y="225201"/>
                        <a:pt x="599137" y="225587"/>
                      </a:cubicBezTo>
                      <a:lnTo>
                        <a:pt x="599171" y="226182"/>
                      </a:lnTo>
                      <a:cubicBezTo>
                        <a:pt x="599184" y="226283"/>
                        <a:pt x="599164" y="226378"/>
                        <a:pt x="599205" y="226479"/>
                      </a:cubicBezTo>
                      <a:cubicBezTo>
                        <a:pt x="599252" y="226581"/>
                        <a:pt x="599353" y="226628"/>
                        <a:pt x="599434" y="226702"/>
                      </a:cubicBezTo>
                      <a:lnTo>
                        <a:pt x="600441" y="227514"/>
                      </a:lnTo>
                      <a:lnTo>
                        <a:pt x="604474" y="230760"/>
                      </a:lnTo>
                      <a:cubicBezTo>
                        <a:pt x="605163" y="231301"/>
                        <a:pt x="605791" y="231848"/>
                        <a:pt x="606521" y="232376"/>
                      </a:cubicBezTo>
                      <a:lnTo>
                        <a:pt x="608831" y="233925"/>
                      </a:lnTo>
                      <a:cubicBezTo>
                        <a:pt x="609602" y="234438"/>
                        <a:pt x="610304" y="234973"/>
                        <a:pt x="611047" y="235493"/>
                      </a:cubicBezTo>
                      <a:lnTo>
                        <a:pt x="612709" y="236677"/>
                      </a:lnTo>
                      <a:cubicBezTo>
                        <a:pt x="613250" y="237042"/>
                        <a:pt x="613750" y="237468"/>
                        <a:pt x="614256" y="237880"/>
                      </a:cubicBezTo>
                      <a:lnTo>
                        <a:pt x="615776" y="239125"/>
                      </a:lnTo>
                      <a:cubicBezTo>
                        <a:pt x="616789" y="239956"/>
                        <a:pt x="617816" y="240761"/>
                        <a:pt x="618810" y="241613"/>
                      </a:cubicBezTo>
                      <a:lnTo>
                        <a:pt x="621687" y="244278"/>
                      </a:lnTo>
                      <a:cubicBezTo>
                        <a:pt x="623660" y="245995"/>
                        <a:pt x="625389" y="247963"/>
                        <a:pt x="627207" y="249843"/>
                      </a:cubicBezTo>
                      <a:cubicBezTo>
                        <a:pt x="628132" y="250763"/>
                        <a:pt x="628956" y="251784"/>
                        <a:pt x="629794" y="252784"/>
                      </a:cubicBezTo>
                      <a:lnTo>
                        <a:pt x="632314" y="255787"/>
                      </a:lnTo>
                      <a:cubicBezTo>
                        <a:pt x="633132" y="256808"/>
                        <a:pt x="633868" y="257883"/>
                        <a:pt x="634652" y="258931"/>
                      </a:cubicBezTo>
                      <a:lnTo>
                        <a:pt x="635813" y="260507"/>
                      </a:lnTo>
                      <a:cubicBezTo>
                        <a:pt x="636199" y="261034"/>
                        <a:pt x="636604" y="261548"/>
                        <a:pt x="636942" y="262109"/>
                      </a:cubicBezTo>
                      <a:lnTo>
                        <a:pt x="639050" y="265409"/>
                      </a:lnTo>
                      <a:lnTo>
                        <a:pt x="640110" y="267059"/>
                      </a:lnTo>
                      <a:cubicBezTo>
                        <a:pt x="640455" y="267614"/>
                        <a:pt x="640745" y="268195"/>
                        <a:pt x="641069" y="268763"/>
                      </a:cubicBezTo>
                      <a:lnTo>
                        <a:pt x="643360" y="272908"/>
                      </a:lnTo>
                      <a:cubicBezTo>
                        <a:pt x="644069" y="274322"/>
                        <a:pt x="644711" y="275762"/>
                        <a:pt x="645393" y="277189"/>
                      </a:cubicBezTo>
                      <a:lnTo>
                        <a:pt x="646400" y="279333"/>
                      </a:lnTo>
                      <a:lnTo>
                        <a:pt x="647258" y="281537"/>
                      </a:lnTo>
                      <a:cubicBezTo>
                        <a:pt x="647818" y="283011"/>
                        <a:pt x="648426" y="284472"/>
                        <a:pt x="648967" y="285953"/>
                      </a:cubicBezTo>
                      <a:lnTo>
                        <a:pt x="650392" y="290470"/>
                      </a:lnTo>
                      <a:cubicBezTo>
                        <a:pt x="650615" y="291227"/>
                        <a:pt x="650906" y="291964"/>
                        <a:pt x="651074" y="292735"/>
                      </a:cubicBezTo>
                      <a:lnTo>
                        <a:pt x="651635" y="295034"/>
                      </a:lnTo>
                      <a:lnTo>
                        <a:pt x="652196" y="297333"/>
                      </a:lnTo>
                      <a:cubicBezTo>
                        <a:pt x="652371" y="298104"/>
                        <a:pt x="652601" y="298862"/>
                        <a:pt x="652709" y="299646"/>
                      </a:cubicBezTo>
                      <a:lnTo>
                        <a:pt x="653513" y="304312"/>
                      </a:lnTo>
                      <a:cubicBezTo>
                        <a:pt x="653838" y="305860"/>
                        <a:pt x="653925" y="307443"/>
                        <a:pt x="654101" y="309012"/>
                      </a:cubicBezTo>
                      <a:lnTo>
                        <a:pt x="654344" y="311365"/>
                      </a:lnTo>
                      <a:cubicBezTo>
                        <a:pt x="654425" y="312149"/>
                        <a:pt x="654527" y="312933"/>
                        <a:pt x="654527" y="313725"/>
                      </a:cubicBezTo>
                      <a:cubicBezTo>
                        <a:pt x="654608" y="316883"/>
                        <a:pt x="654831" y="320041"/>
                        <a:pt x="654689" y="323199"/>
                      </a:cubicBezTo>
                      <a:cubicBezTo>
                        <a:pt x="654493" y="329521"/>
                        <a:pt x="653716" y="335810"/>
                        <a:pt x="652371" y="341977"/>
                      </a:cubicBezTo>
                      <a:cubicBezTo>
                        <a:pt x="652216" y="342714"/>
                        <a:pt x="652047" y="343451"/>
                        <a:pt x="651865" y="344181"/>
                      </a:cubicBezTo>
                      <a:cubicBezTo>
                        <a:pt x="651696" y="344912"/>
                        <a:pt x="651514" y="345649"/>
                        <a:pt x="651311" y="346372"/>
                      </a:cubicBezTo>
                      <a:lnTo>
                        <a:pt x="650966" y="347657"/>
                      </a:lnTo>
                      <a:lnTo>
                        <a:pt x="650507" y="349192"/>
                      </a:lnTo>
                      <a:cubicBezTo>
                        <a:pt x="650203" y="350213"/>
                        <a:pt x="649886" y="351234"/>
                        <a:pt x="649534" y="352249"/>
                      </a:cubicBezTo>
                      <a:lnTo>
                        <a:pt x="649095" y="353655"/>
                      </a:lnTo>
                      <a:cubicBezTo>
                        <a:pt x="648947" y="354122"/>
                        <a:pt x="648865" y="354582"/>
                        <a:pt x="648751" y="355041"/>
                      </a:cubicBezTo>
                      <a:cubicBezTo>
                        <a:pt x="648541" y="355954"/>
                        <a:pt x="648284" y="356901"/>
                        <a:pt x="648183" y="357760"/>
                      </a:cubicBezTo>
                      <a:lnTo>
                        <a:pt x="647980" y="359072"/>
                      </a:lnTo>
                      <a:lnTo>
                        <a:pt x="647879" y="359727"/>
                      </a:lnTo>
                      <a:cubicBezTo>
                        <a:pt x="647859" y="359849"/>
                        <a:pt x="647947" y="359944"/>
                        <a:pt x="648007" y="360039"/>
                      </a:cubicBezTo>
                      <a:lnTo>
                        <a:pt x="648197" y="360330"/>
                      </a:lnTo>
                      <a:lnTo>
                        <a:pt x="649730" y="362635"/>
                      </a:lnTo>
                      <a:lnTo>
                        <a:pt x="651264" y="364941"/>
                      </a:lnTo>
                      <a:lnTo>
                        <a:pt x="651649" y="365516"/>
                      </a:lnTo>
                      <a:lnTo>
                        <a:pt x="652101" y="366077"/>
                      </a:lnTo>
                      <a:lnTo>
                        <a:pt x="653014" y="367193"/>
                      </a:lnTo>
                      <a:lnTo>
                        <a:pt x="654837" y="369424"/>
                      </a:lnTo>
                      <a:cubicBezTo>
                        <a:pt x="655418" y="370148"/>
                        <a:pt x="656141" y="370993"/>
                        <a:pt x="656466" y="371480"/>
                      </a:cubicBezTo>
                      <a:cubicBezTo>
                        <a:pt x="659857" y="375936"/>
                        <a:pt x="662843" y="380683"/>
                        <a:pt x="665525" y="385579"/>
                      </a:cubicBezTo>
                      <a:cubicBezTo>
                        <a:pt x="670923" y="395371"/>
                        <a:pt x="674666" y="406021"/>
                        <a:pt x="676881" y="416949"/>
                      </a:cubicBezTo>
                      <a:lnTo>
                        <a:pt x="676956" y="416929"/>
                      </a:lnTo>
                      <a:cubicBezTo>
                        <a:pt x="678165" y="423150"/>
                        <a:pt x="678820" y="429472"/>
                        <a:pt x="678942" y="435815"/>
                      </a:cubicBezTo>
                      <a:cubicBezTo>
                        <a:pt x="679090" y="442158"/>
                        <a:pt x="678658" y="448508"/>
                        <a:pt x="677712" y="454769"/>
                      </a:cubicBezTo>
                      <a:cubicBezTo>
                        <a:pt x="676732" y="461031"/>
                        <a:pt x="675206" y="467198"/>
                        <a:pt x="673172" y="473203"/>
                      </a:cubicBezTo>
                      <a:cubicBezTo>
                        <a:pt x="672172" y="476212"/>
                        <a:pt x="670984" y="479154"/>
                        <a:pt x="669740" y="482068"/>
                      </a:cubicBezTo>
                      <a:cubicBezTo>
                        <a:pt x="669072" y="483502"/>
                        <a:pt x="668430" y="484956"/>
                        <a:pt x="667727" y="486376"/>
                      </a:cubicBezTo>
                      <a:cubicBezTo>
                        <a:pt x="666998" y="487782"/>
                        <a:pt x="666329" y="489223"/>
                        <a:pt x="665532" y="490595"/>
                      </a:cubicBezTo>
                      <a:cubicBezTo>
                        <a:pt x="662485" y="496161"/>
                        <a:pt x="658979" y="501482"/>
                        <a:pt x="655054" y="506480"/>
                      </a:cubicBezTo>
                      <a:cubicBezTo>
                        <a:pt x="651108" y="511463"/>
                        <a:pt x="646758" y="516129"/>
                        <a:pt x="642069" y="520430"/>
                      </a:cubicBezTo>
                      <a:cubicBezTo>
                        <a:pt x="637387" y="524744"/>
                        <a:pt x="632327" y="528646"/>
                        <a:pt x="627004" y="532142"/>
                      </a:cubicBezTo>
                      <a:lnTo>
                        <a:pt x="625005" y="533447"/>
                      </a:lnTo>
                      <a:lnTo>
                        <a:pt x="622964" y="534685"/>
                      </a:lnTo>
                      <a:cubicBezTo>
                        <a:pt x="622275" y="535090"/>
                        <a:pt x="621613" y="535530"/>
                        <a:pt x="620910" y="535908"/>
                      </a:cubicBezTo>
                      <a:lnTo>
                        <a:pt x="618357" y="537328"/>
                      </a:lnTo>
                      <a:cubicBezTo>
                        <a:pt x="616391" y="538397"/>
                        <a:pt x="614418" y="539405"/>
                        <a:pt x="612452" y="540446"/>
                      </a:cubicBezTo>
                      <a:lnTo>
                        <a:pt x="611716" y="540831"/>
                      </a:lnTo>
                      <a:lnTo>
                        <a:pt x="611094" y="541271"/>
                      </a:lnTo>
                      <a:lnTo>
                        <a:pt x="609851" y="542150"/>
                      </a:lnTo>
                      <a:lnTo>
                        <a:pt x="607365" y="543908"/>
                      </a:lnTo>
                      <a:cubicBezTo>
                        <a:pt x="607223" y="544030"/>
                        <a:pt x="607264" y="544233"/>
                        <a:pt x="607223" y="544401"/>
                      </a:cubicBezTo>
                      <a:lnTo>
                        <a:pt x="607156" y="544922"/>
                      </a:lnTo>
                      <a:lnTo>
                        <a:pt x="607021" y="545964"/>
                      </a:lnTo>
                      <a:lnTo>
                        <a:pt x="606750" y="548053"/>
                      </a:lnTo>
                      <a:lnTo>
                        <a:pt x="606480" y="550143"/>
                      </a:lnTo>
                      <a:lnTo>
                        <a:pt x="606413" y="550663"/>
                      </a:lnTo>
                      <a:lnTo>
                        <a:pt x="606399" y="551231"/>
                      </a:lnTo>
                      <a:lnTo>
                        <a:pt x="606372" y="552374"/>
                      </a:lnTo>
                      <a:lnTo>
                        <a:pt x="606278" y="558318"/>
                      </a:lnTo>
                      <a:lnTo>
                        <a:pt x="606264" y="559062"/>
                      </a:lnTo>
                      <a:cubicBezTo>
                        <a:pt x="606258" y="559299"/>
                        <a:pt x="606237" y="559434"/>
                        <a:pt x="606224" y="559630"/>
                      </a:cubicBezTo>
                      <a:lnTo>
                        <a:pt x="606136" y="560719"/>
                      </a:lnTo>
                      <a:lnTo>
                        <a:pt x="605960" y="562890"/>
                      </a:lnTo>
                      <a:lnTo>
                        <a:pt x="605785" y="565060"/>
                      </a:lnTo>
                      <a:cubicBezTo>
                        <a:pt x="605710" y="565777"/>
                        <a:pt x="605595" y="566500"/>
                        <a:pt x="605501" y="567217"/>
                      </a:cubicBezTo>
                      <a:cubicBezTo>
                        <a:pt x="605298" y="568657"/>
                        <a:pt x="605123" y="570098"/>
                        <a:pt x="604899" y="571531"/>
                      </a:cubicBezTo>
                      <a:cubicBezTo>
                        <a:pt x="603907" y="577252"/>
                        <a:pt x="602515" y="582899"/>
                        <a:pt x="600731" y="588430"/>
                      </a:cubicBezTo>
                      <a:cubicBezTo>
                        <a:pt x="598847" y="593921"/>
                        <a:pt x="596658" y="599317"/>
                        <a:pt x="594016" y="604503"/>
                      </a:cubicBezTo>
                      <a:cubicBezTo>
                        <a:pt x="593368" y="605809"/>
                        <a:pt x="592631" y="607060"/>
                        <a:pt x="591942" y="608344"/>
                      </a:cubicBezTo>
                      <a:lnTo>
                        <a:pt x="590895" y="610258"/>
                      </a:lnTo>
                      <a:lnTo>
                        <a:pt x="589747" y="612118"/>
                      </a:lnTo>
                      <a:cubicBezTo>
                        <a:pt x="588970" y="613348"/>
                        <a:pt x="588247" y="614613"/>
                        <a:pt x="587430" y="615816"/>
                      </a:cubicBezTo>
                      <a:lnTo>
                        <a:pt x="584957" y="619421"/>
                      </a:lnTo>
                      <a:cubicBezTo>
                        <a:pt x="581241" y="624594"/>
                        <a:pt x="577140" y="629490"/>
                        <a:pt x="572702" y="634074"/>
                      </a:cubicBezTo>
                      <a:cubicBezTo>
                        <a:pt x="568230" y="638632"/>
                        <a:pt x="563393" y="642818"/>
                        <a:pt x="558306" y="646686"/>
                      </a:cubicBezTo>
                      <a:cubicBezTo>
                        <a:pt x="553239" y="650574"/>
                        <a:pt x="547787" y="653962"/>
                        <a:pt x="542187" y="657039"/>
                      </a:cubicBezTo>
                      <a:lnTo>
                        <a:pt x="540072" y="658175"/>
                      </a:lnTo>
                      <a:cubicBezTo>
                        <a:pt x="539370" y="658560"/>
                        <a:pt x="538667" y="658939"/>
                        <a:pt x="537937" y="659270"/>
                      </a:cubicBezTo>
                      <a:lnTo>
                        <a:pt x="533607" y="661339"/>
                      </a:lnTo>
                      <a:cubicBezTo>
                        <a:pt x="532141" y="661988"/>
                        <a:pt x="530661" y="662590"/>
                        <a:pt x="529189" y="663219"/>
                      </a:cubicBezTo>
                      <a:cubicBezTo>
                        <a:pt x="527730" y="663875"/>
                        <a:pt x="526216" y="664403"/>
                        <a:pt x="524717" y="664957"/>
                      </a:cubicBezTo>
                      <a:cubicBezTo>
                        <a:pt x="521737" y="666134"/>
                        <a:pt x="518657" y="667020"/>
                        <a:pt x="515610" y="668000"/>
                      </a:cubicBezTo>
                      <a:cubicBezTo>
                        <a:pt x="512509" y="668805"/>
                        <a:pt x="509435" y="669704"/>
                        <a:pt x="506287" y="670313"/>
                      </a:cubicBezTo>
                      <a:cubicBezTo>
                        <a:pt x="503173" y="671056"/>
                        <a:pt x="499991" y="671496"/>
                        <a:pt x="496836" y="672044"/>
                      </a:cubicBezTo>
                      <a:cubicBezTo>
                        <a:pt x="493647" y="672402"/>
                        <a:pt x="490479" y="672882"/>
                        <a:pt x="487270" y="673038"/>
                      </a:cubicBezTo>
                      <a:lnTo>
                        <a:pt x="484871" y="673207"/>
                      </a:lnTo>
                      <a:lnTo>
                        <a:pt x="483669" y="673295"/>
                      </a:lnTo>
                      <a:lnTo>
                        <a:pt x="482467" y="673322"/>
                      </a:lnTo>
                      <a:lnTo>
                        <a:pt x="477656" y="673437"/>
                      </a:lnTo>
                      <a:cubicBezTo>
                        <a:pt x="476049" y="673464"/>
                        <a:pt x="474414" y="673403"/>
                        <a:pt x="472792" y="673396"/>
                      </a:cubicBezTo>
                      <a:cubicBezTo>
                        <a:pt x="471171" y="673369"/>
                        <a:pt x="469550" y="673281"/>
                        <a:pt x="467928" y="673227"/>
                      </a:cubicBezTo>
                      <a:cubicBezTo>
                        <a:pt x="461450" y="672923"/>
                        <a:pt x="454991" y="672274"/>
                        <a:pt x="448614" y="671266"/>
                      </a:cubicBezTo>
                      <a:cubicBezTo>
                        <a:pt x="435852" y="669258"/>
                        <a:pt x="423368" y="665728"/>
                        <a:pt x="411721" y="660487"/>
                      </a:cubicBezTo>
                      <a:cubicBezTo>
                        <a:pt x="400081" y="655260"/>
                        <a:pt x="389265" y="648295"/>
                        <a:pt x="380138" y="639565"/>
                      </a:cubicBezTo>
                      <a:lnTo>
                        <a:pt x="378362" y="637861"/>
                      </a:lnTo>
                      <a:lnTo>
                        <a:pt x="376652" y="636090"/>
                      </a:lnTo>
                      <a:cubicBezTo>
                        <a:pt x="375484" y="634933"/>
                        <a:pt x="374437" y="633675"/>
                        <a:pt x="373336" y="632458"/>
                      </a:cubicBezTo>
                      <a:lnTo>
                        <a:pt x="372727" y="631755"/>
                      </a:lnTo>
                      <a:cubicBezTo>
                        <a:pt x="372545" y="631532"/>
                        <a:pt x="372369" y="631302"/>
                        <a:pt x="372187" y="631072"/>
                      </a:cubicBezTo>
                      <a:lnTo>
                        <a:pt x="371106" y="629693"/>
                      </a:lnTo>
                      <a:cubicBezTo>
                        <a:pt x="370390" y="628773"/>
                        <a:pt x="369660" y="627860"/>
                        <a:pt x="368951" y="626927"/>
                      </a:cubicBezTo>
                      <a:lnTo>
                        <a:pt x="366951" y="623918"/>
                      </a:lnTo>
                      <a:cubicBezTo>
                        <a:pt x="366289" y="622910"/>
                        <a:pt x="365600" y="621936"/>
                        <a:pt x="364985" y="620848"/>
                      </a:cubicBezTo>
                      <a:lnTo>
                        <a:pt x="363540" y="618812"/>
                      </a:lnTo>
                      <a:lnTo>
                        <a:pt x="362817" y="617791"/>
                      </a:lnTo>
                      <a:lnTo>
                        <a:pt x="362459" y="617284"/>
                      </a:lnTo>
                      <a:cubicBezTo>
                        <a:pt x="362337" y="617115"/>
                        <a:pt x="362215" y="616932"/>
                        <a:pt x="362101" y="616818"/>
                      </a:cubicBezTo>
                      <a:lnTo>
                        <a:pt x="359250" y="613659"/>
                      </a:lnTo>
                      <a:cubicBezTo>
                        <a:pt x="358750" y="613085"/>
                        <a:pt x="358371" y="612720"/>
                        <a:pt x="357939" y="612273"/>
                      </a:cubicBezTo>
                      <a:lnTo>
                        <a:pt x="356683" y="610975"/>
                      </a:lnTo>
                      <a:lnTo>
                        <a:pt x="356054" y="610326"/>
                      </a:lnTo>
                      <a:lnTo>
                        <a:pt x="355744" y="610001"/>
                      </a:lnTo>
                      <a:lnTo>
                        <a:pt x="355480" y="609710"/>
                      </a:lnTo>
                      <a:lnTo>
                        <a:pt x="354413" y="608547"/>
                      </a:lnTo>
                      <a:lnTo>
                        <a:pt x="353345" y="607384"/>
                      </a:lnTo>
                      <a:lnTo>
                        <a:pt x="353210" y="607236"/>
                      </a:lnTo>
                      <a:cubicBezTo>
                        <a:pt x="353170" y="607188"/>
                        <a:pt x="353129" y="607134"/>
                        <a:pt x="353021" y="607134"/>
                      </a:cubicBezTo>
                      <a:cubicBezTo>
                        <a:pt x="352920" y="607134"/>
                        <a:pt x="352879" y="607195"/>
                        <a:pt x="352839" y="607242"/>
                      </a:cubicBezTo>
                      <a:lnTo>
                        <a:pt x="352704" y="607391"/>
                      </a:lnTo>
                      <a:lnTo>
                        <a:pt x="352170" y="607973"/>
                      </a:lnTo>
                      <a:lnTo>
                        <a:pt x="351103" y="609136"/>
                      </a:lnTo>
                      <a:lnTo>
                        <a:pt x="350569" y="609717"/>
                      </a:lnTo>
                      <a:lnTo>
                        <a:pt x="350305" y="610008"/>
                      </a:lnTo>
                      <a:lnTo>
                        <a:pt x="349995" y="610332"/>
                      </a:lnTo>
                      <a:lnTo>
                        <a:pt x="347475" y="612922"/>
                      </a:lnTo>
                      <a:cubicBezTo>
                        <a:pt x="347272" y="613119"/>
                        <a:pt x="347029" y="613396"/>
                        <a:pt x="346792" y="613659"/>
                      </a:cubicBezTo>
                      <a:lnTo>
                        <a:pt x="346083" y="614451"/>
                      </a:lnTo>
                      <a:lnTo>
                        <a:pt x="344658" y="616033"/>
                      </a:lnTo>
                      <a:lnTo>
                        <a:pt x="343948" y="616824"/>
                      </a:lnTo>
                      <a:cubicBezTo>
                        <a:pt x="343827" y="616939"/>
                        <a:pt x="343712" y="617128"/>
                        <a:pt x="343590" y="617298"/>
                      </a:cubicBezTo>
                      <a:lnTo>
                        <a:pt x="343232" y="617818"/>
                      </a:lnTo>
                      <a:lnTo>
                        <a:pt x="341807" y="619901"/>
                      </a:lnTo>
                      <a:lnTo>
                        <a:pt x="340381" y="621984"/>
                      </a:lnTo>
                      <a:lnTo>
                        <a:pt x="338956" y="624127"/>
                      </a:lnTo>
                      <a:cubicBezTo>
                        <a:pt x="337118" y="627075"/>
                        <a:pt x="335017" y="629598"/>
                        <a:pt x="332950" y="632194"/>
                      </a:cubicBezTo>
                      <a:lnTo>
                        <a:pt x="330525" y="634920"/>
                      </a:lnTo>
                      <a:lnTo>
                        <a:pt x="328099" y="637442"/>
                      </a:lnTo>
                      <a:cubicBezTo>
                        <a:pt x="327302" y="638294"/>
                        <a:pt x="326417" y="639065"/>
                        <a:pt x="325586" y="639883"/>
                      </a:cubicBezTo>
                      <a:cubicBezTo>
                        <a:pt x="324755" y="640708"/>
                        <a:pt x="323871" y="641472"/>
                        <a:pt x="322992" y="642243"/>
                      </a:cubicBezTo>
                      <a:cubicBezTo>
                        <a:pt x="318250" y="646409"/>
                        <a:pt x="313129" y="650182"/>
                        <a:pt x="307704" y="653482"/>
                      </a:cubicBezTo>
                      <a:cubicBezTo>
                        <a:pt x="302272" y="656782"/>
                        <a:pt x="296557" y="659642"/>
                        <a:pt x="290646" y="662083"/>
                      </a:cubicBezTo>
                      <a:cubicBezTo>
                        <a:pt x="278823" y="666965"/>
                        <a:pt x="266237" y="670150"/>
                        <a:pt x="253428" y="671875"/>
                      </a:cubicBezTo>
                      <a:cubicBezTo>
                        <a:pt x="240620" y="673572"/>
                        <a:pt x="227473" y="673971"/>
                        <a:pt x="214779" y="672727"/>
                      </a:cubicBezTo>
                      <a:lnTo>
                        <a:pt x="210003" y="672159"/>
                      </a:lnTo>
                      <a:cubicBezTo>
                        <a:pt x="208416" y="671963"/>
                        <a:pt x="206842" y="671645"/>
                        <a:pt x="205261" y="671401"/>
                      </a:cubicBezTo>
                      <a:lnTo>
                        <a:pt x="202889" y="671009"/>
                      </a:lnTo>
                      <a:lnTo>
                        <a:pt x="200538" y="670502"/>
                      </a:lnTo>
                      <a:cubicBezTo>
                        <a:pt x="198978" y="670144"/>
                        <a:pt x="197397" y="669860"/>
                        <a:pt x="195850" y="669454"/>
                      </a:cubicBezTo>
                      <a:cubicBezTo>
                        <a:pt x="189628" y="667932"/>
                        <a:pt x="183541" y="665904"/>
                        <a:pt x="177589" y="663550"/>
                      </a:cubicBezTo>
                      <a:cubicBezTo>
                        <a:pt x="165740" y="658729"/>
                        <a:pt x="154532" y="652278"/>
                        <a:pt x="144595" y="644245"/>
                      </a:cubicBezTo>
                      <a:lnTo>
                        <a:pt x="142730" y="642737"/>
                      </a:lnTo>
                      <a:lnTo>
                        <a:pt x="141798" y="641979"/>
                      </a:lnTo>
                      <a:lnTo>
                        <a:pt x="140906" y="641182"/>
                      </a:lnTo>
                      <a:lnTo>
                        <a:pt x="137332" y="637997"/>
                      </a:lnTo>
                      <a:lnTo>
                        <a:pt x="133914" y="634642"/>
                      </a:lnTo>
                      <a:lnTo>
                        <a:pt x="133063" y="633804"/>
                      </a:lnTo>
                      <a:lnTo>
                        <a:pt x="132252" y="632925"/>
                      </a:lnTo>
                      <a:lnTo>
                        <a:pt x="130624" y="631173"/>
                      </a:lnTo>
                      <a:lnTo>
                        <a:pt x="128996" y="629422"/>
                      </a:lnTo>
                      <a:lnTo>
                        <a:pt x="127456" y="627589"/>
                      </a:lnTo>
                      <a:lnTo>
                        <a:pt x="125915" y="625757"/>
                      </a:lnTo>
                      <a:lnTo>
                        <a:pt x="125145" y="624844"/>
                      </a:lnTo>
                      <a:lnTo>
                        <a:pt x="124422" y="623891"/>
                      </a:lnTo>
                      <a:lnTo>
                        <a:pt x="121531" y="620083"/>
                      </a:lnTo>
                      <a:lnTo>
                        <a:pt x="118829" y="616148"/>
                      </a:lnTo>
                      <a:cubicBezTo>
                        <a:pt x="115843" y="611543"/>
                        <a:pt x="113025" y="606816"/>
                        <a:pt x="110728" y="601832"/>
                      </a:cubicBezTo>
                      <a:lnTo>
                        <a:pt x="109830" y="599980"/>
                      </a:lnTo>
                      <a:cubicBezTo>
                        <a:pt x="109539" y="599364"/>
                        <a:pt x="109290" y="598722"/>
                        <a:pt x="109019" y="598093"/>
                      </a:cubicBezTo>
                      <a:lnTo>
                        <a:pt x="107418" y="594306"/>
                      </a:lnTo>
                      <a:lnTo>
                        <a:pt x="106020" y="590445"/>
                      </a:lnTo>
                      <a:cubicBezTo>
                        <a:pt x="105790" y="589802"/>
                        <a:pt x="105547" y="589160"/>
                        <a:pt x="105331" y="588511"/>
                      </a:cubicBezTo>
                      <a:lnTo>
                        <a:pt x="104736" y="586543"/>
                      </a:lnTo>
                      <a:cubicBezTo>
                        <a:pt x="103027" y="581337"/>
                        <a:pt x="101919" y="575954"/>
                        <a:pt x="100993" y="570564"/>
                      </a:cubicBezTo>
                      <a:cubicBezTo>
                        <a:pt x="100635" y="567853"/>
                        <a:pt x="100196" y="565148"/>
                        <a:pt x="100041" y="562409"/>
                      </a:cubicBezTo>
                      <a:lnTo>
                        <a:pt x="99872" y="560360"/>
                      </a:lnTo>
                      <a:lnTo>
                        <a:pt x="99784" y="559339"/>
                      </a:lnTo>
                      <a:cubicBezTo>
                        <a:pt x="99764" y="559197"/>
                        <a:pt x="99764" y="558920"/>
                        <a:pt x="99764" y="558697"/>
                      </a:cubicBezTo>
                      <a:lnTo>
                        <a:pt x="99751" y="557994"/>
                      </a:lnTo>
                      <a:lnTo>
                        <a:pt x="99656" y="552388"/>
                      </a:lnTo>
                      <a:cubicBezTo>
                        <a:pt x="99636" y="551779"/>
                        <a:pt x="99642" y="551144"/>
                        <a:pt x="99602" y="550555"/>
                      </a:cubicBezTo>
                      <a:lnTo>
                        <a:pt x="99379" y="548871"/>
                      </a:lnTo>
                      <a:lnTo>
                        <a:pt x="98940" y="545504"/>
                      </a:lnTo>
                      <a:lnTo>
                        <a:pt x="98832" y="544665"/>
                      </a:lnTo>
                      <a:lnTo>
                        <a:pt x="98778" y="544246"/>
                      </a:lnTo>
                      <a:cubicBezTo>
                        <a:pt x="98764" y="544178"/>
                        <a:pt x="98764" y="544104"/>
                        <a:pt x="98744" y="544036"/>
                      </a:cubicBezTo>
                      <a:cubicBezTo>
                        <a:pt x="98717" y="543962"/>
                        <a:pt x="98670" y="543908"/>
                        <a:pt x="98609" y="543874"/>
                      </a:cubicBezTo>
                      <a:lnTo>
                        <a:pt x="97244" y="542907"/>
                      </a:lnTo>
                      <a:lnTo>
                        <a:pt x="94515" y="540973"/>
                      </a:lnTo>
                      <a:cubicBezTo>
                        <a:pt x="92623" y="539905"/>
                        <a:pt x="90603" y="538904"/>
                        <a:pt x="88651" y="537849"/>
                      </a:cubicBezTo>
                      <a:lnTo>
                        <a:pt x="87185" y="537058"/>
                      </a:lnTo>
                      <a:lnTo>
                        <a:pt x="85813" y="536294"/>
                      </a:lnTo>
                      <a:cubicBezTo>
                        <a:pt x="85118" y="535908"/>
                        <a:pt x="84422" y="535516"/>
                        <a:pt x="83746" y="535097"/>
                      </a:cubicBezTo>
                      <a:cubicBezTo>
                        <a:pt x="82382" y="534272"/>
                        <a:pt x="81004" y="533467"/>
                        <a:pt x="79686" y="532575"/>
                      </a:cubicBezTo>
                      <a:lnTo>
                        <a:pt x="77686" y="531269"/>
                      </a:lnTo>
                      <a:lnTo>
                        <a:pt x="75734" y="529897"/>
                      </a:lnTo>
                      <a:cubicBezTo>
                        <a:pt x="70532" y="526225"/>
                        <a:pt x="65607" y="522168"/>
                        <a:pt x="61074" y="517698"/>
                      </a:cubicBezTo>
                      <a:cubicBezTo>
                        <a:pt x="56528" y="513242"/>
                        <a:pt x="52346" y="508427"/>
                        <a:pt x="48576" y="503315"/>
                      </a:cubicBezTo>
                      <a:cubicBezTo>
                        <a:pt x="44820" y="498189"/>
                        <a:pt x="41510" y="492745"/>
                        <a:pt x="38666" y="487079"/>
                      </a:cubicBezTo>
                      <a:cubicBezTo>
                        <a:pt x="37923" y="485679"/>
                        <a:pt x="37301" y="484218"/>
                        <a:pt x="36625" y="482785"/>
                      </a:cubicBezTo>
                      <a:cubicBezTo>
                        <a:pt x="35970" y="481345"/>
                        <a:pt x="35389" y="479864"/>
                        <a:pt x="34768" y="478410"/>
                      </a:cubicBezTo>
                      <a:cubicBezTo>
                        <a:pt x="34220" y="476922"/>
                        <a:pt x="33626" y="475455"/>
                        <a:pt x="33119" y="473954"/>
                      </a:cubicBezTo>
                      <a:cubicBezTo>
                        <a:pt x="32633" y="472446"/>
                        <a:pt x="32079" y="470958"/>
                        <a:pt x="31660" y="469430"/>
                      </a:cubicBezTo>
                      <a:cubicBezTo>
                        <a:pt x="29843" y="463357"/>
                        <a:pt x="28546" y="457136"/>
                        <a:pt x="27796" y="450841"/>
                      </a:cubicBezTo>
                      <a:cubicBezTo>
                        <a:pt x="27046" y="444545"/>
                        <a:pt x="26904" y="438182"/>
                        <a:pt x="27228" y="431853"/>
                      </a:cubicBezTo>
                      <a:cubicBezTo>
                        <a:pt x="27553" y="425523"/>
                        <a:pt x="28478" y="419228"/>
                        <a:pt x="29931" y="413061"/>
                      </a:cubicBezTo>
                      <a:cubicBezTo>
                        <a:pt x="30133" y="412013"/>
                        <a:pt x="30437" y="410985"/>
                        <a:pt x="30714" y="409950"/>
                      </a:cubicBezTo>
                      <a:lnTo>
                        <a:pt x="31559" y="406853"/>
                      </a:lnTo>
                      <a:lnTo>
                        <a:pt x="32545" y="403797"/>
                      </a:lnTo>
                      <a:lnTo>
                        <a:pt x="33032" y="402268"/>
                      </a:lnTo>
                      <a:cubicBezTo>
                        <a:pt x="33214" y="401761"/>
                        <a:pt x="33410" y="401261"/>
                        <a:pt x="33592" y="400760"/>
                      </a:cubicBezTo>
                      <a:lnTo>
                        <a:pt x="34714" y="397751"/>
                      </a:lnTo>
                      <a:cubicBezTo>
                        <a:pt x="35092" y="396750"/>
                        <a:pt x="35545" y="395777"/>
                        <a:pt x="35957" y="394789"/>
                      </a:cubicBezTo>
                      <a:cubicBezTo>
                        <a:pt x="36754" y="392801"/>
                        <a:pt x="37727" y="390888"/>
                        <a:pt x="38652" y="388953"/>
                      </a:cubicBezTo>
                      <a:cubicBezTo>
                        <a:pt x="39098" y="387980"/>
                        <a:pt x="39645" y="387053"/>
                        <a:pt x="40145" y="386107"/>
                      </a:cubicBezTo>
                      <a:cubicBezTo>
                        <a:pt x="40659" y="385174"/>
                        <a:pt x="41145" y="384213"/>
                        <a:pt x="41685" y="383287"/>
                      </a:cubicBezTo>
                      <a:lnTo>
                        <a:pt x="43341" y="380528"/>
                      </a:lnTo>
                      <a:cubicBezTo>
                        <a:pt x="43618" y="380068"/>
                        <a:pt x="43888" y="379602"/>
                        <a:pt x="44172" y="379148"/>
                      </a:cubicBezTo>
                      <a:lnTo>
                        <a:pt x="45063" y="377810"/>
                      </a:lnTo>
                      <a:lnTo>
                        <a:pt x="46840" y="375125"/>
                      </a:lnTo>
                      <a:lnTo>
                        <a:pt x="48732" y="372522"/>
                      </a:lnTo>
                      <a:lnTo>
                        <a:pt x="49677" y="371216"/>
                      </a:lnTo>
                      <a:lnTo>
                        <a:pt x="49927" y="370878"/>
                      </a:lnTo>
                      <a:lnTo>
                        <a:pt x="50279" y="370452"/>
                      </a:lnTo>
                      <a:lnTo>
                        <a:pt x="50974" y="369600"/>
                      </a:lnTo>
                      <a:lnTo>
                        <a:pt x="53765" y="366186"/>
                      </a:lnTo>
                      <a:cubicBezTo>
                        <a:pt x="53988" y="365908"/>
                        <a:pt x="54251" y="365631"/>
                        <a:pt x="54433" y="365347"/>
                      </a:cubicBezTo>
                      <a:lnTo>
                        <a:pt x="54994" y="364502"/>
                      </a:lnTo>
                      <a:lnTo>
                        <a:pt x="56122" y="362804"/>
                      </a:lnTo>
                      <a:lnTo>
                        <a:pt x="57251" y="361107"/>
                      </a:lnTo>
                      <a:lnTo>
                        <a:pt x="57811" y="360262"/>
                      </a:lnTo>
                      <a:cubicBezTo>
                        <a:pt x="57899" y="360120"/>
                        <a:pt x="58021" y="359991"/>
                        <a:pt x="58075" y="359829"/>
                      </a:cubicBezTo>
                      <a:cubicBezTo>
                        <a:pt x="58081" y="359660"/>
                        <a:pt x="58034" y="359504"/>
                        <a:pt x="58014" y="359342"/>
                      </a:cubicBezTo>
                      <a:lnTo>
                        <a:pt x="57717" y="357408"/>
                      </a:lnTo>
                      <a:lnTo>
                        <a:pt x="57642" y="356921"/>
                      </a:lnTo>
                      <a:lnTo>
                        <a:pt x="57527" y="356414"/>
                      </a:lnTo>
                      <a:lnTo>
                        <a:pt x="57291" y="355400"/>
                      </a:lnTo>
                      <a:lnTo>
                        <a:pt x="57055" y="354385"/>
                      </a:lnTo>
                      <a:lnTo>
                        <a:pt x="56933" y="353878"/>
                      </a:lnTo>
                      <a:lnTo>
                        <a:pt x="56764" y="353358"/>
                      </a:lnTo>
                      <a:lnTo>
                        <a:pt x="56096" y="351289"/>
                      </a:lnTo>
                      <a:cubicBezTo>
                        <a:pt x="55872" y="350599"/>
                        <a:pt x="55676" y="349902"/>
                        <a:pt x="55460" y="349213"/>
                      </a:cubicBezTo>
                      <a:cubicBezTo>
                        <a:pt x="55251" y="348502"/>
                        <a:pt x="55042" y="347867"/>
                        <a:pt x="54839" y="347096"/>
                      </a:cubicBezTo>
                      <a:cubicBezTo>
                        <a:pt x="54575" y="346109"/>
                        <a:pt x="54305" y="345121"/>
                        <a:pt x="54075" y="344127"/>
                      </a:cubicBezTo>
                      <a:cubicBezTo>
                        <a:pt x="53589" y="342139"/>
                        <a:pt x="53184" y="340138"/>
                        <a:pt x="52819" y="338123"/>
                      </a:cubicBezTo>
                      <a:cubicBezTo>
                        <a:pt x="51718" y="331908"/>
                        <a:pt x="51164" y="325592"/>
                        <a:pt x="51245" y="319270"/>
                      </a:cubicBezTo>
                      <a:cubicBezTo>
                        <a:pt x="51387" y="316112"/>
                        <a:pt x="51346" y="312940"/>
                        <a:pt x="51779" y="309810"/>
                      </a:cubicBezTo>
                      <a:lnTo>
                        <a:pt x="52022" y="307456"/>
                      </a:lnTo>
                      <a:cubicBezTo>
                        <a:pt x="52109" y="306672"/>
                        <a:pt x="52150" y="305881"/>
                        <a:pt x="52312" y="305110"/>
                      </a:cubicBezTo>
                      <a:lnTo>
                        <a:pt x="53123" y="300444"/>
                      </a:lnTo>
                      <a:cubicBezTo>
                        <a:pt x="53339" y="298882"/>
                        <a:pt x="53785" y="297360"/>
                        <a:pt x="54143" y="295826"/>
                      </a:cubicBezTo>
                      <a:lnTo>
                        <a:pt x="54704" y="293526"/>
                      </a:lnTo>
                      <a:lnTo>
                        <a:pt x="54981" y="292377"/>
                      </a:lnTo>
                      <a:cubicBezTo>
                        <a:pt x="55082" y="291998"/>
                        <a:pt x="55217" y="291626"/>
                        <a:pt x="55332" y="291247"/>
                      </a:cubicBezTo>
                      <a:lnTo>
                        <a:pt x="56758" y="286730"/>
                      </a:lnTo>
                      <a:cubicBezTo>
                        <a:pt x="56879" y="286352"/>
                        <a:pt x="56987" y="285973"/>
                        <a:pt x="57122" y="285601"/>
                      </a:cubicBezTo>
                      <a:lnTo>
                        <a:pt x="57555" y="284499"/>
                      </a:lnTo>
                      <a:lnTo>
                        <a:pt x="58419" y="282294"/>
                      </a:lnTo>
                      <a:cubicBezTo>
                        <a:pt x="59480" y="279319"/>
                        <a:pt x="60939" y="276513"/>
                        <a:pt x="62257" y="273639"/>
                      </a:cubicBezTo>
                      <a:cubicBezTo>
                        <a:pt x="62966" y="272232"/>
                        <a:pt x="63770" y="270873"/>
                        <a:pt x="64520" y="269480"/>
                      </a:cubicBezTo>
                      <a:lnTo>
                        <a:pt x="65662" y="267404"/>
                      </a:lnTo>
                      <a:cubicBezTo>
                        <a:pt x="66073" y="266728"/>
                        <a:pt x="66506" y="266072"/>
                        <a:pt x="66931" y="265403"/>
                      </a:cubicBezTo>
                      <a:lnTo>
                        <a:pt x="68465" y="263009"/>
                      </a:lnTo>
                      <a:lnTo>
                        <a:pt x="69228" y="261812"/>
                      </a:lnTo>
                      <a:cubicBezTo>
                        <a:pt x="69485" y="261406"/>
                        <a:pt x="69783" y="261041"/>
                        <a:pt x="70059" y="260655"/>
                      </a:cubicBezTo>
                      <a:lnTo>
                        <a:pt x="73431" y="256071"/>
                      </a:lnTo>
                      <a:lnTo>
                        <a:pt x="77085" y="251709"/>
                      </a:lnTo>
                      <a:cubicBezTo>
                        <a:pt x="77673" y="250965"/>
                        <a:pt x="78355" y="250296"/>
                        <a:pt x="79004" y="249606"/>
                      </a:cubicBezTo>
                      <a:lnTo>
                        <a:pt x="80970" y="247544"/>
                      </a:lnTo>
                      <a:cubicBezTo>
                        <a:pt x="82240" y="246130"/>
                        <a:pt x="83665" y="244873"/>
                        <a:pt x="85057" y="243581"/>
                      </a:cubicBezTo>
                      <a:lnTo>
                        <a:pt x="87144" y="241640"/>
                      </a:lnTo>
                      <a:cubicBezTo>
                        <a:pt x="87854" y="241011"/>
                        <a:pt x="88611" y="240437"/>
                        <a:pt x="89340" y="239828"/>
                      </a:cubicBezTo>
                      <a:lnTo>
                        <a:pt x="91549" y="238029"/>
                      </a:lnTo>
                      <a:lnTo>
                        <a:pt x="92650" y="237130"/>
                      </a:lnTo>
                      <a:lnTo>
                        <a:pt x="93812" y="236305"/>
                      </a:lnTo>
                      <a:lnTo>
                        <a:pt x="96677" y="234256"/>
                      </a:lnTo>
                      <a:cubicBezTo>
                        <a:pt x="97792" y="233505"/>
                        <a:pt x="98906" y="232741"/>
                        <a:pt x="100034" y="232018"/>
                      </a:cubicBezTo>
                      <a:lnTo>
                        <a:pt x="103905" y="228860"/>
                      </a:lnTo>
                      <a:lnTo>
                        <a:pt x="105844" y="227284"/>
                      </a:lnTo>
                      <a:lnTo>
                        <a:pt x="106330" y="226892"/>
                      </a:lnTo>
                      <a:lnTo>
                        <a:pt x="106574" y="226696"/>
                      </a:lnTo>
                      <a:cubicBezTo>
                        <a:pt x="106655" y="226628"/>
                        <a:pt x="106749" y="226581"/>
                        <a:pt x="106770" y="226466"/>
                      </a:cubicBezTo>
                      <a:lnTo>
                        <a:pt x="106844" y="225316"/>
                      </a:lnTo>
                      <a:cubicBezTo>
                        <a:pt x="106925" y="223761"/>
                        <a:pt x="106945" y="222098"/>
                        <a:pt x="106824" y="220360"/>
                      </a:cubicBezTo>
                      <a:cubicBezTo>
                        <a:pt x="106729" y="218622"/>
                        <a:pt x="106371" y="216810"/>
                        <a:pt x="106189" y="215038"/>
                      </a:cubicBezTo>
                      <a:cubicBezTo>
                        <a:pt x="106087" y="214152"/>
                        <a:pt x="105993" y="213239"/>
                        <a:pt x="105932" y="212401"/>
                      </a:cubicBezTo>
                      <a:lnTo>
                        <a:pt x="105844" y="211258"/>
                      </a:lnTo>
                      <a:lnTo>
                        <a:pt x="105783" y="210318"/>
                      </a:lnTo>
                      <a:cubicBezTo>
                        <a:pt x="105709" y="209067"/>
                        <a:pt x="105669" y="207809"/>
                        <a:pt x="105648" y="206551"/>
                      </a:cubicBezTo>
                      <a:cubicBezTo>
                        <a:pt x="105614" y="205294"/>
                        <a:pt x="105655" y="204036"/>
                        <a:pt x="105682" y="202778"/>
                      </a:cubicBezTo>
                      <a:lnTo>
                        <a:pt x="105723" y="200892"/>
                      </a:lnTo>
                      <a:lnTo>
                        <a:pt x="105844" y="199012"/>
                      </a:lnTo>
                      <a:cubicBezTo>
                        <a:pt x="106243" y="192750"/>
                        <a:pt x="107256" y="186522"/>
                        <a:pt x="108877" y="180456"/>
                      </a:cubicBezTo>
                      <a:cubicBezTo>
                        <a:pt x="110533" y="174404"/>
                        <a:pt x="112782" y="168508"/>
                        <a:pt x="115579" y="162875"/>
                      </a:cubicBezTo>
                      <a:cubicBezTo>
                        <a:pt x="118362" y="157235"/>
                        <a:pt x="121733" y="151886"/>
                        <a:pt x="125577" y="146889"/>
                      </a:cubicBezTo>
                      <a:cubicBezTo>
                        <a:pt x="129421" y="141898"/>
                        <a:pt x="133711" y="137233"/>
                        <a:pt x="138420" y="133027"/>
                      </a:cubicBezTo>
                      <a:cubicBezTo>
                        <a:pt x="143926" y="128138"/>
                        <a:pt x="149905" y="123763"/>
                        <a:pt x="156323" y="120124"/>
                      </a:cubicBezTo>
                      <a:cubicBezTo>
                        <a:pt x="159511" y="118265"/>
                        <a:pt x="162828" y="116635"/>
                        <a:pt x="166186" y="115120"/>
                      </a:cubicBezTo>
                      <a:cubicBezTo>
                        <a:pt x="167888" y="114397"/>
                        <a:pt x="169557" y="113653"/>
                        <a:pt x="171347" y="113004"/>
                      </a:cubicBezTo>
                      <a:lnTo>
                        <a:pt x="172664" y="112504"/>
                      </a:lnTo>
                      <a:lnTo>
                        <a:pt x="173326" y="112253"/>
                      </a:lnTo>
                      <a:cubicBezTo>
                        <a:pt x="173414" y="112220"/>
                        <a:pt x="173597" y="112159"/>
                        <a:pt x="173745" y="112111"/>
                      </a:cubicBezTo>
                      <a:lnTo>
                        <a:pt x="174212" y="111963"/>
                      </a:lnTo>
                      <a:lnTo>
                        <a:pt x="177920" y="110746"/>
                      </a:lnTo>
                      <a:cubicBezTo>
                        <a:pt x="178353" y="110590"/>
                        <a:pt x="178812" y="110461"/>
                        <a:pt x="179231" y="110292"/>
                      </a:cubicBezTo>
                      <a:lnTo>
                        <a:pt x="180440" y="109758"/>
                      </a:lnTo>
                      <a:lnTo>
                        <a:pt x="182852" y="108690"/>
                      </a:lnTo>
                      <a:lnTo>
                        <a:pt x="184061" y="108156"/>
                      </a:lnTo>
                      <a:cubicBezTo>
                        <a:pt x="184156" y="108101"/>
                        <a:pt x="184271" y="108081"/>
                        <a:pt x="184352" y="108007"/>
                      </a:cubicBezTo>
                      <a:cubicBezTo>
                        <a:pt x="184433" y="107926"/>
                        <a:pt x="184460" y="107811"/>
                        <a:pt x="184514" y="107716"/>
                      </a:cubicBezTo>
                      <a:lnTo>
                        <a:pt x="184798" y="107121"/>
                      </a:lnTo>
                      <a:lnTo>
                        <a:pt x="185939" y="104727"/>
                      </a:lnTo>
                      <a:cubicBezTo>
                        <a:pt x="186311" y="103922"/>
                        <a:pt x="186716" y="103151"/>
                        <a:pt x="187068" y="102320"/>
                      </a:cubicBezTo>
                      <a:lnTo>
                        <a:pt x="188020" y="99703"/>
                      </a:lnTo>
                      <a:lnTo>
                        <a:pt x="188973" y="97086"/>
                      </a:lnTo>
                      <a:cubicBezTo>
                        <a:pt x="189142" y="96599"/>
                        <a:pt x="189256" y="96342"/>
                        <a:pt x="189385" y="96024"/>
                      </a:cubicBezTo>
                      <a:lnTo>
                        <a:pt x="189763" y="95091"/>
                      </a:lnTo>
                      <a:cubicBezTo>
                        <a:pt x="191763" y="90107"/>
                        <a:pt x="194033" y="85246"/>
                        <a:pt x="196566" y="80539"/>
                      </a:cubicBezTo>
                      <a:cubicBezTo>
                        <a:pt x="199620" y="74906"/>
                        <a:pt x="203065" y="69496"/>
                        <a:pt x="206895" y="64411"/>
                      </a:cubicBezTo>
                      <a:cubicBezTo>
                        <a:pt x="210719" y="59326"/>
                        <a:pt x="214935" y="54545"/>
                        <a:pt x="219549" y="50245"/>
                      </a:cubicBezTo>
                      <a:cubicBezTo>
                        <a:pt x="224163" y="45944"/>
                        <a:pt x="229108" y="42022"/>
                        <a:pt x="234438" y="38769"/>
                      </a:cubicBezTo>
                      <a:cubicBezTo>
                        <a:pt x="239748" y="35496"/>
                        <a:pt x="245369" y="32771"/>
                        <a:pt x="251240" y="30844"/>
                      </a:cubicBezTo>
                      <a:cubicBezTo>
                        <a:pt x="254158" y="29823"/>
                        <a:pt x="257158" y="29106"/>
                        <a:pt x="260164" y="28443"/>
                      </a:cubicBezTo>
                      <a:lnTo>
                        <a:pt x="262434" y="28044"/>
                      </a:lnTo>
                      <a:lnTo>
                        <a:pt x="263569" y="27842"/>
                      </a:lnTo>
                      <a:lnTo>
                        <a:pt x="264710" y="27700"/>
                      </a:lnTo>
                      <a:lnTo>
                        <a:pt x="267001" y="27409"/>
                      </a:lnTo>
                      <a:lnTo>
                        <a:pt x="269298" y="27233"/>
                      </a:lnTo>
                      <a:cubicBezTo>
                        <a:pt x="270824" y="27078"/>
                        <a:pt x="272371" y="27098"/>
                        <a:pt x="273905" y="27044"/>
                      </a:cubicBezTo>
                      <a:cubicBezTo>
                        <a:pt x="275465" y="27037"/>
                        <a:pt x="277067" y="27111"/>
                        <a:pt x="278647" y="27138"/>
                      </a:cubicBezTo>
                      <a:lnTo>
                        <a:pt x="279837" y="27165"/>
                      </a:lnTo>
                      <a:lnTo>
                        <a:pt x="281019" y="27253"/>
                      </a:lnTo>
                      <a:lnTo>
                        <a:pt x="283383" y="27429"/>
                      </a:lnTo>
                      <a:cubicBezTo>
                        <a:pt x="284167" y="27497"/>
                        <a:pt x="284964" y="27517"/>
                        <a:pt x="285741" y="27625"/>
                      </a:cubicBezTo>
                      <a:lnTo>
                        <a:pt x="288079" y="27929"/>
                      </a:lnTo>
                      <a:cubicBezTo>
                        <a:pt x="294314" y="28741"/>
                        <a:pt x="300435" y="30148"/>
                        <a:pt x="306292" y="32217"/>
                      </a:cubicBezTo>
                      <a:cubicBezTo>
                        <a:pt x="312156" y="34265"/>
                        <a:pt x="317709" y="37072"/>
                        <a:pt x="322870" y="40467"/>
                      </a:cubicBezTo>
                      <a:cubicBezTo>
                        <a:pt x="325985" y="42488"/>
                        <a:pt x="328924" y="44788"/>
                        <a:pt x="331721" y="47242"/>
                      </a:cubicBezTo>
                      <a:cubicBezTo>
                        <a:pt x="332072" y="47553"/>
                        <a:pt x="332443" y="47830"/>
                        <a:pt x="332775" y="48162"/>
                      </a:cubicBezTo>
                      <a:lnTo>
                        <a:pt x="333774" y="49142"/>
                      </a:lnTo>
                      <a:lnTo>
                        <a:pt x="335031" y="50373"/>
                      </a:lnTo>
                      <a:cubicBezTo>
                        <a:pt x="335497" y="50813"/>
                        <a:pt x="335963" y="51320"/>
                        <a:pt x="336429" y="51800"/>
                      </a:cubicBezTo>
                      <a:cubicBezTo>
                        <a:pt x="337388" y="52733"/>
                        <a:pt x="338233" y="53835"/>
                        <a:pt x="339104" y="54904"/>
                      </a:cubicBezTo>
                      <a:lnTo>
                        <a:pt x="341705" y="58116"/>
                      </a:lnTo>
                      <a:cubicBezTo>
                        <a:pt x="342739" y="59495"/>
                        <a:pt x="343732" y="60374"/>
                        <a:pt x="344745" y="61409"/>
                      </a:cubicBezTo>
                      <a:cubicBezTo>
                        <a:pt x="345759" y="62417"/>
                        <a:pt x="346772" y="63404"/>
                        <a:pt x="347792" y="64377"/>
                      </a:cubicBezTo>
                      <a:cubicBezTo>
                        <a:pt x="347914" y="64492"/>
                        <a:pt x="348062" y="64634"/>
                        <a:pt x="348164" y="64722"/>
                      </a:cubicBezTo>
                      <a:lnTo>
                        <a:pt x="348488" y="64999"/>
                      </a:lnTo>
                      <a:lnTo>
                        <a:pt x="349137" y="65547"/>
                      </a:lnTo>
                      <a:lnTo>
                        <a:pt x="350434" y="66643"/>
                      </a:lnTo>
                      <a:lnTo>
                        <a:pt x="351731" y="67738"/>
                      </a:lnTo>
                      <a:lnTo>
                        <a:pt x="352379" y="68286"/>
                      </a:lnTo>
                      <a:lnTo>
                        <a:pt x="352704" y="68563"/>
                      </a:lnTo>
                      <a:cubicBezTo>
                        <a:pt x="352758" y="68610"/>
                        <a:pt x="352812" y="68658"/>
                        <a:pt x="352866" y="68698"/>
                      </a:cubicBezTo>
                      <a:cubicBezTo>
                        <a:pt x="352926" y="68739"/>
                        <a:pt x="353048" y="68732"/>
                        <a:pt x="353102" y="68692"/>
                      </a:cubicBezTo>
                      <a:lnTo>
                        <a:pt x="355696" y="66501"/>
                      </a:lnTo>
                      <a:lnTo>
                        <a:pt x="356993" y="65405"/>
                      </a:lnTo>
                      <a:cubicBezTo>
                        <a:pt x="357432" y="65027"/>
                        <a:pt x="357824" y="64729"/>
                        <a:pt x="358365" y="64188"/>
                      </a:cubicBezTo>
                      <a:cubicBezTo>
                        <a:pt x="359385" y="63214"/>
                        <a:pt x="360398" y="62220"/>
                        <a:pt x="361412" y="61213"/>
                      </a:cubicBezTo>
                      <a:lnTo>
                        <a:pt x="362925" y="59691"/>
                      </a:lnTo>
                      <a:cubicBezTo>
                        <a:pt x="363053" y="59556"/>
                        <a:pt x="363175" y="59441"/>
                        <a:pt x="363303" y="59292"/>
                      </a:cubicBezTo>
                      <a:lnTo>
                        <a:pt x="363682" y="58826"/>
                      </a:lnTo>
                      <a:lnTo>
                        <a:pt x="364438" y="57886"/>
                      </a:lnTo>
                      <a:cubicBezTo>
                        <a:pt x="366478" y="55417"/>
                        <a:pt x="368417" y="52767"/>
                        <a:pt x="370653" y="50630"/>
                      </a:cubicBezTo>
                      <a:lnTo>
                        <a:pt x="373315" y="48026"/>
                      </a:lnTo>
                      <a:lnTo>
                        <a:pt x="375788" y="45917"/>
                      </a:lnTo>
                      <a:cubicBezTo>
                        <a:pt x="377389" y="44449"/>
                        <a:pt x="379186" y="43239"/>
                        <a:pt x="380909" y="41934"/>
                      </a:cubicBezTo>
                      <a:cubicBezTo>
                        <a:pt x="381753" y="41257"/>
                        <a:pt x="382706" y="40730"/>
                        <a:pt x="383604" y="40135"/>
                      </a:cubicBezTo>
                      <a:cubicBezTo>
                        <a:pt x="384523" y="39560"/>
                        <a:pt x="385415" y="38952"/>
                        <a:pt x="386347" y="38404"/>
                      </a:cubicBezTo>
                      <a:cubicBezTo>
                        <a:pt x="397021" y="32129"/>
                        <a:pt x="409242" y="28639"/>
                        <a:pt x="421787" y="27483"/>
                      </a:cubicBezTo>
                      <a:cubicBezTo>
                        <a:pt x="423368" y="27382"/>
                        <a:pt x="424935" y="27226"/>
                        <a:pt x="426516" y="27152"/>
                      </a:cubicBezTo>
                      <a:close/>
                      <a:moveTo>
                        <a:pt x="431265" y="13750"/>
                      </a:moveTo>
                      <a:lnTo>
                        <a:pt x="425949" y="13878"/>
                      </a:lnTo>
                      <a:cubicBezTo>
                        <a:pt x="424172" y="13966"/>
                        <a:pt x="422402" y="14135"/>
                        <a:pt x="420625" y="14257"/>
                      </a:cubicBezTo>
                      <a:cubicBezTo>
                        <a:pt x="413532" y="14913"/>
                        <a:pt x="406445" y="16225"/>
                        <a:pt x="399548" y="18314"/>
                      </a:cubicBezTo>
                      <a:cubicBezTo>
                        <a:pt x="392657" y="20404"/>
                        <a:pt x="385935" y="23251"/>
                        <a:pt x="379679" y="26943"/>
                      </a:cubicBezTo>
                      <a:cubicBezTo>
                        <a:pt x="378585" y="27585"/>
                        <a:pt x="377531" y="28295"/>
                        <a:pt x="376457" y="28971"/>
                      </a:cubicBezTo>
                      <a:cubicBezTo>
                        <a:pt x="375396" y="29668"/>
                        <a:pt x="374295" y="30303"/>
                        <a:pt x="373295" y="31088"/>
                      </a:cubicBezTo>
                      <a:cubicBezTo>
                        <a:pt x="371262" y="32609"/>
                        <a:pt x="369174" y="34056"/>
                        <a:pt x="367289" y="35754"/>
                      </a:cubicBezTo>
                      <a:lnTo>
                        <a:pt x="364405" y="38228"/>
                      </a:lnTo>
                      <a:lnTo>
                        <a:pt x="362027" y="40555"/>
                      </a:lnTo>
                      <a:cubicBezTo>
                        <a:pt x="360851" y="41644"/>
                        <a:pt x="359845" y="42854"/>
                        <a:pt x="358777" y="44031"/>
                      </a:cubicBezTo>
                      <a:cubicBezTo>
                        <a:pt x="358230" y="44605"/>
                        <a:pt x="357750" y="45234"/>
                        <a:pt x="357264" y="45863"/>
                      </a:cubicBezTo>
                      <a:lnTo>
                        <a:pt x="355798" y="47736"/>
                      </a:lnTo>
                      <a:cubicBezTo>
                        <a:pt x="354866" y="49014"/>
                        <a:pt x="354001" y="50346"/>
                        <a:pt x="353096" y="51645"/>
                      </a:cubicBezTo>
                      <a:cubicBezTo>
                        <a:pt x="353069" y="51685"/>
                        <a:pt x="353001" y="51692"/>
                        <a:pt x="352967" y="51651"/>
                      </a:cubicBezTo>
                      <a:lnTo>
                        <a:pt x="352880" y="51530"/>
                      </a:lnTo>
                      <a:lnTo>
                        <a:pt x="352711" y="51286"/>
                      </a:lnTo>
                      <a:lnTo>
                        <a:pt x="352373" y="50793"/>
                      </a:lnTo>
                      <a:lnTo>
                        <a:pt x="351704" y="49812"/>
                      </a:lnTo>
                      <a:cubicBezTo>
                        <a:pt x="351251" y="49163"/>
                        <a:pt x="350826" y="48494"/>
                        <a:pt x="350353" y="47858"/>
                      </a:cubicBezTo>
                      <a:lnTo>
                        <a:pt x="348887" y="45985"/>
                      </a:lnTo>
                      <a:cubicBezTo>
                        <a:pt x="348394" y="45363"/>
                        <a:pt x="347934" y="44720"/>
                        <a:pt x="347387" y="44145"/>
                      </a:cubicBezTo>
                      <a:lnTo>
                        <a:pt x="346029" y="42624"/>
                      </a:lnTo>
                      <a:cubicBezTo>
                        <a:pt x="345577" y="42117"/>
                        <a:pt x="345131" y="41596"/>
                        <a:pt x="344631" y="41136"/>
                      </a:cubicBezTo>
                      <a:lnTo>
                        <a:pt x="342982" y="39520"/>
                      </a:lnTo>
                      <a:lnTo>
                        <a:pt x="341814" y="38384"/>
                      </a:lnTo>
                      <a:cubicBezTo>
                        <a:pt x="341422" y="38005"/>
                        <a:pt x="340990" y="37667"/>
                        <a:pt x="340584" y="37309"/>
                      </a:cubicBezTo>
                      <a:cubicBezTo>
                        <a:pt x="337321" y="34435"/>
                        <a:pt x="333869" y="31744"/>
                        <a:pt x="330214" y="29370"/>
                      </a:cubicBezTo>
                      <a:cubicBezTo>
                        <a:pt x="324154" y="25387"/>
                        <a:pt x="317622" y="22094"/>
                        <a:pt x="310798" y="19707"/>
                      </a:cubicBezTo>
                      <a:cubicBezTo>
                        <a:pt x="303982" y="17300"/>
                        <a:pt x="296936" y="15690"/>
                        <a:pt x="289856" y="14764"/>
                      </a:cubicBezTo>
                      <a:lnTo>
                        <a:pt x="287200" y="14419"/>
                      </a:lnTo>
                      <a:cubicBezTo>
                        <a:pt x="286315" y="14297"/>
                        <a:pt x="285424" y="14270"/>
                        <a:pt x="284539" y="14189"/>
                      </a:cubicBezTo>
                      <a:lnTo>
                        <a:pt x="281877" y="13986"/>
                      </a:lnTo>
                      <a:lnTo>
                        <a:pt x="280546" y="13892"/>
                      </a:lnTo>
                      <a:lnTo>
                        <a:pt x="279215" y="13858"/>
                      </a:lnTo>
                      <a:cubicBezTo>
                        <a:pt x="277438" y="13824"/>
                        <a:pt x="275682" y="13750"/>
                        <a:pt x="273885" y="13756"/>
                      </a:cubicBezTo>
                      <a:cubicBezTo>
                        <a:pt x="272061" y="13817"/>
                        <a:pt x="270244" y="13804"/>
                        <a:pt x="268426" y="13979"/>
                      </a:cubicBezTo>
                      <a:cubicBezTo>
                        <a:pt x="267521" y="14054"/>
                        <a:pt x="266609" y="14108"/>
                        <a:pt x="265704" y="14196"/>
                      </a:cubicBezTo>
                      <a:lnTo>
                        <a:pt x="262995" y="14534"/>
                      </a:lnTo>
                      <a:lnTo>
                        <a:pt x="261637" y="14710"/>
                      </a:lnTo>
                      <a:lnTo>
                        <a:pt x="260293" y="14947"/>
                      </a:lnTo>
                      <a:lnTo>
                        <a:pt x="257604" y="15420"/>
                      </a:lnTo>
                      <a:cubicBezTo>
                        <a:pt x="254050" y="16191"/>
                        <a:pt x="250503" y="17049"/>
                        <a:pt x="247078" y="18247"/>
                      </a:cubicBezTo>
                      <a:cubicBezTo>
                        <a:pt x="240181" y="20519"/>
                        <a:pt x="233635" y="23697"/>
                        <a:pt x="227507" y="27470"/>
                      </a:cubicBezTo>
                      <a:cubicBezTo>
                        <a:pt x="221360" y="31223"/>
                        <a:pt x="215719" y="35693"/>
                        <a:pt x="210510" y="40555"/>
                      </a:cubicBezTo>
                      <a:cubicBezTo>
                        <a:pt x="205295" y="45417"/>
                        <a:pt x="200586" y="50766"/>
                        <a:pt x="196337" y="56419"/>
                      </a:cubicBezTo>
                      <a:cubicBezTo>
                        <a:pt x="192087" y="62072"/>
                        <a:pt x="188291" y="68043"/>
                        <a:pt x="184933" y="74223"/>
                      </a:cubicBezTo>
                      <a:cubicBezTo>
                        <a:pt x="182150" y="79390"/>
                        <a:pt x="179677" y="84712"/>
                        <a:pt x="177495" y="90135"/>
                      </a:cubicBezTo>
                      <a:lnTo>
                        <a:pt x="177083" y="91149"/>
                      </a:lnTo>
                      <a:cubicBezTo>
                        <a:pt x="176948" y="91474"/>
                        <a:pt x="176786" y="91866"/>
                        <a:pt x="176725" y="92042"/>
                      </a:cubicBezTo>
                      <a:lnTo>
                        <a:pt x="176225" y="93381"/>
                      </a:lnTo>
                      <a:cubicBezTo>
                        <a:pt x="175881" y="94266"/>
                        <a:pt x="175556" y="95159"/>
                        <a:pt x="175266" y="96058"/>
                      </a:cubicBezTo>
                      <a:lnTo>
                        <a:pt x="174813" y="97404"/>
                      </a:lnTo>
                      <a:lnTo>
                        <a:pt x="174698" y="97742"/>
                      </a:lnTo>
                      <a:cubicBezTo>
                        <a:pt x="174671" y="97796"/>
                        <a:pt x="174671" y="97857"/>
                        <a:pt x="174631" y="97904"/>
                      </a:cubicBezTo>
                      <a:cubicBezTo>
                        <a:pt x="174577" y="97938"/>
                        <a:pt x="174516" y="97945"/>
                        <a:pt x="174462" y="97965"/>
                      </a:cubicBezTo>
                      <a:lnTo>
                        <a:pt x="173779" y="98168"/>
                      </a:lnTo>
                      <a:cubicBezTo>
                        <a:pt x="172881" y="98445"/>
                        <a:pt x="171962" y="98675"/>
                        <a:pt x="171070" y="98993"/>
                      </a:cubicBezTo>
                      <a:lnTo>
                        <a:pt x="169192" y="99629"/>
                      </a:lnTo>
                      <a:lnTo>
                        <a:pt x="168956" y="99710"/>
                      </a:lnTo>
                      <a:cubicBezTo>
                        <a:pt x="168875" y="99737"/>
                        <a:pt x="168821" y="99751"/>
                        <a:pt x="168686" y="99805"/>
                      </a:cubicBezTo>
                      <a:lnTo>
                        <a:pt x="167976" y="100075"/>
                      </a:lnTo>
                      <a:lnTo>
                        <a:pt x="166551" y="100616"/>
                      </a:lnTo>
                      <a:cubicBezTo>
                        <a:pt x="164653" y="101306"/>
                        <a:pt x="162747" y="102151"/>
                        <a:pt x="160842" y="102963"/>
                      </a:cubicBezTo>
                      <a:cubicBezTo>
                        <a:pt x="157066" y="104666"/>
                        <a:pt x="153337" y="106499"/>
                        <a:pt x="149756" y="108589"/>
                      </a:cubicBezTo>
                      <a:cubicBezTo>
                        <a:pt x="142541" y="112687"/>
                        <a:pt x="135806" y="117603"/>
                        <a:pt x="129597" y="123121"/>
                      </a:cubicBezTo>
                      <a:cubicBezTo>
                        <a:pt x="124281" y="127868"/>
                        <a:pt x="119430" y="133135"/>
                        <a:pt x="115080" y="138795"/>
                      </a:cubicBezTo>
                      <a:cubicBezTo>
                        <a:pt x="110729" y="144448"/>
                        <a:pt x="106898" y="150527"/>
                        <a:pt x="103730" y="156945"/>
                      </a:cubicBezTo>
                      <a:cubicBezTo>
                        <a:pt x="100548" y="163355"/>
                        <a:pt x="97981" y="170077"/>
                        <a:pt x="96096" y="176994"/>
                      </a:cubicBezTo>
                      <a:cubicBezTo>
                        <a:pt x="94238" y="183919"/>
                        <a:pt x="93083" y="191032"/>
                        <a:pt x="92631" y="198180"/>
                      </a:cubicBezTo>
                      <a:lnTo>
                        <a:pt x="92495" y="200324"/>
                      </a:lnTo>
                      <a:lnTo>
                        <a:pt x="92448" y="202474"/>
                      </a:lnTo>
                      <a:cubicBezTo>
                        <a:pt x="92408" y="203908"/>
                        <a:pt x="92374" y="205334"/>
                        <a:pt x="92408" y="206768"/>
                      </a:cubicBezTo>
                      <a:cubicBezTo>
                        <a:pt x="92435" y="208202"/>
                        <a:pt x="92482" y="209628"/>
                        <a:pt x="92563" y="211062"/>
                      </a:cubicBezTo>
                      <a:lnTo>
                        <a:pt x="92685" y="213010"/>
                      </a:lnTo>
                      <a:lnTo>
                        <a:pt x="92806" y="214396"/>
                      </a:lnTo>
                      <a:cubicBezTo>
                        <a:pt x="92975" y="216201"/>
                        <a:pt x="93225" y="218000"/>
                        <a:pt x="93543" y="219785"/>
                      </a:cubicBezTo>
                      <a:lnTo>
                        <a:pt x="93664" y="220455"/>
                      </a:lnTo>
                      <a:cubicBezTo>
                        <a:pt x="93529" y="220624"/>
                        <a:pt x="93299" y="220712"/>
                        <a:pt x="93117" y="220840"/>
                      </a:cubicBezTo>
                      <a:lnTo>
                        <a:pt x="91962" y="221557"/>
                      </a:lnTo>
                      <a:lnTo>
                        <a:pt x="89658" y="222997"/>
                      </a:lnTo>
                      <a:cubicBezTo>
                        <a:pt x="89090" y="223369"/>
                        <a:pt x="88550" y="223781"/>
                        <a:pt x="87989" y="224174"/>
                      </a:cubicBezTo>
                      <a:lnTo>
                        <a:pt x="85936" y="225641"/>
                      </a:lnTo>
                      <a:lnTo>
                        <a:pt x="84639" y="226574"/>
                      </a:lnTo>
                      <a:lnTo>
                        <a:pt x="83395" y="227582"/>
                      </a:lnTo>
                      <a:lnTo>
                        <a:pt x="80916" y="229604"/>
                      </a:lnTo>
                      <a:cubicBezTo>
                        <a:pt x="80092" y="230287"/>
                        <a:pt x="79247" y="230943"/>
                        <a:pt x="78450" y="231646"/>
                      </a:cubicBezTo>
                      <a:lnTo>
                        <a:pt x="76099" y="233817"/>
                      </a:lnTo>
                      <a:cubicBezTo>
                        <a:pt x="74539" y="235270"/>
                        <a:pt x="72938" y="236690"/>
                        <a:pt x="71506" y="238273"/>
                      </a:cubicBezTo>
                      <a:lnTo>
                        <a:pt x="69297" y="240592"/>
                      </a:lnTo>
                      <a:cubicBezTo>
                        <a:pt x="68567" y="241370"/>
                        <a:pt x="67810" y="242121"/>
                        <a:pt x="67141" y="242959"/>
                      </a:cubicBezTo>
                      <a:lnTo>
                        <a:pt x="63027" y="247869"/>
                      </a:lnTo>
                      <a:lnTo>
                        <a:pt x="59230" y="253028"/>
                      </a:lnTo>
                      <a:cubicBezTo>
                        <a:pt x="58920" y="253468"/>
                        <a:pt x="58582" y="253880"/>
                        <a:pt x="58298" y="254333"/>
                      </a:cubicBezTo>
                      <a:lnTo>
                        <a:pt x="57433" y="255679"/>
                      </a:lnTo>
                      <a:lnTo>
                        <a:pt x="55704" y="258377"/>
                      </a:lnTo>
                      <a:cubicBezTo>
                        <a:pt x="55224" y="259134"/>
                        <a:pt x="54731" y="259878"/>
                        <a:pt x="54272" y="260635"/>
                      </a:cubicBezTo>
                      <a:lnTo>
                        <a:pt x="52975" y="262975"/>
                      </a:lnTo>
                      <a:cubicBezTo>
                        <a:pt x="52124" y="264537"/>
                        <a:pt x="51218" y="266079"/>
                        <a:pt x="50421" y="267668"/>
                      </a:cubicBezTo>
                      <a:cubicBezTo>
                        <a:pt x="48921" y="270900"/>
                        <a:pt x="47293" y="274079"/>
                        <a:pt x="46084" y="277439"/>
                      </a:cubicBezTo>
                      <a:lnTo>
                        <a:pt x="45111" y="279928"/>
                      </a:lnTo>
                      <a:lnTo>
                        <a:pt x="44625" y="281172"/>
                      </a:lnTo>
                      <a:cubicBezTo>
                        <a:pt x="44476" y="281591"/>
                        <a:pt x="44355" y="282017"/>
                        <a:pt x="44213" y="282443"/>
                      </a:cubicBezTo>
                      <a:lnTo>
                        <a:pt x="42598" y="287542"/>
                      </a:lnTo>
                      <a:cubicBezTo>
                        <a:pt x="42470" y="287968"/>
                        <a:pt x="42321" y="288387"/>
                        <a:pt x="42206" y="288820"/>
                      </a:cubicBezTo>
                      <a:lnTo>
                        <a:pt x="41889" y="290118"/>
                      </a:lnTo>
                      <a:lnTo>
                        <a:pt x="41254" y="292715"/>
                      </a:lnTo>
                      <a:cubicBezTo>
                        <a:pt x="40848" y="294453"/>
                        <a:pt x="40355" y="296171"/>
                        <a:pt x="40098" y="297935"/>
                      </a:cubicBezTo>
                      <a:lnTo>
                        <a:pt x="39186" y="303210"/>
                      </a:lnTo>
                      <a:cubicBezTo>
                        <a:pt x="39011" y="304082"/>
                        <a:pt x="38957" y="304975"/>
                        <a:pt x="38855" y="305861"/>
                      </a:cubicBezTo>
                      <a:lnTo>
                        <a:pt x="38578" y="308518"/>
                      </a:lnTo>
                      <a:cubicBezTo>
                        <a:pt x="38105" y="312061"/>
                        <a:pt x="38126" y="315632"/>
                        <a:pt x="37977" y="319189"/>
                      </a:cubicBezTo>
                      <a:cubicBezTo>
                        <a:pt x="37896" y="326316"/>
                        <a:pt x="38518" y="333450"/>
                        <a:pt x="39761" y="340476"/>
                      </a:cubicBezTo>
                      <a:cubicBezTo>
                        <a:pt x="40173" y="342748"/>
                        <a:pt x="40639" y="345013"/>
                        <a:pt x="41186" y="347258"/>
                      </a:cubicBezTo>
                      <a:cubicBezTo>
                        <a:pt x="41450" y="348388"/>
                        <a:pt x="41747" y="349504"/>
                        <a:pt x="42044" y="350619"/>
                      </a:cubicBezTo>
                      <a:cubicBezTo>
                        <a:pt x="42220" y="351248"/>
                        <a:pt x="42436" y="352012"/>
                        <a:pt x="42645" y="352695"/>
                      </a:cubicBezTo>
                      <a:cubicBezTo>
                        <a:pt x="43078" y="354102"/>
                        <a:pt x="43544" y="355488"/>
                        <a:pt x="44057" y="356867"/>
                      </a:cubicBezTo>
                      <a:cubicBezTo>
                        <a:pt x="44084" y="356955"/>
                        <a:pt x="44131" y="357043"/>
                        <a:pt x="44138" y="357131"/>
                      </a:cubicBezTo>
                      <a:cubicBezTo>
                        <a:pt x="44104" y="357219"/>
                        <a:pt x="44023" y="357273"/>
                        <a:pt x="43969" y="357347"/>
                      </a:cubicBezTo>
                      <a:lnTo>
                        <a:pt x="43605" y="357760"/>
                      </a:lnTo>
                      <a:lnTo>
                        <a:pt x="42882" y="358592"/>
                      </a:lnTo>
                      <a:cubicBezTo>
                        <a:pt x="42409" y="359146"/>
                        <a:pt x="41902" y="359687"/>
                        <a:pt x="41450" y="360262"/>
                      </a:cubicBezTo>
                      <a:lnTo>
                        <a:pt x="39943" y="362149"/>
                      </a:lnTo>
                      <a:lnTo>
                        <a:pt x="39565" y="362622"/>
                      </a:lnTo>
                      <a:lnTo>
                        <a:pt x="39376" y="362859"/>
                      </a:lnTo>
                      <a:lnTo>
                        <a:pt x="39119" y="363210"/>
                      </a:lnTo>
                      <a:lnTo>
                        <a:pt x="38058" y="364664"/>
                      </a:lnTo>
                      <a:lnTo>
                        <a:pt x="35950" y="367572"/>
                      </a:lnTo>
                      <a:lnTo>
                        <a:pt x="33964" y="370568"/>
                      </a:lnTo>
                      <a:lnTo>
                        <a:pt x="32971" y="372069"/>
                      </a:lnTo>
                      <a:cubicBezTo>
                        <a:pt x="32654" y="372569"/>
                        <a:pt x="32350" y="373090"/>
                        <a:pt x="32039" y="373604"/>
                      </a:cubicBezTo>
                      <a:lnTo>
                        <a:pt x="30188" y="376687"/>
                      </a:lnTo>
                      <a:cubicBezTo>
                        <a:pt x="29580" y="377722"/>
                        <a:pt x="29033" y="378797"/>
                        <a:pt x="28458" y="379845"/>
                      </a:cubicBezTo>
                      <a:cubicBezTo>
                        <a:pt x="27898" y="380907"/>
                        <a:pt x="27290" y="381948"/>
                        <a:pt x="26790" y="383037"/>
                      </a:cubicBezTo>
                      <a:cubicBezTo>
                        <a:pt x="25749" y="385194"/>
                        <a:pt x="24669" y="387344"/>
                        <a:pt x="23763" y="389569"/>
                      </a:cubicBezTo>
                      <a:cubicBezTo>
                        <a:pt x="23304" y="390678"/>
                        <a:pt x="22804" y="391767"/>
                        <a:pt x="22371" y="392889"/>
                      </a:cubicBezTo>
                      <a:lnTo>
                        <a:pt x="21108" y="396264"/>
                      </a:lnTo>
                      <a:cubicBezTo>
                        <a:pt x="20906" y="396825"/>
                        <a:pt x="20682" y="397386"/>
                        <a:pt x="20487" y="397954"/>
                      </a:cubicBezTo>
                      <a:lnTo>
                        <a:pt x="19933" y="399672"/>
                      </a:lnTo>
                      <a:lnTo>
                        <a:pt x="18832" y="403107"/>
                      </a:lnTo>
                      <a:cubicBezTo>
                        <a:pt x="18494" y="404263"/>
                        <a:pt x="18197" y="405426"/>
                        <a:pt x="17879" y="406583"/>
                      </a:cubicBezTo>
                      <a:cubicBezTo>
                        <a:pt x="17568" y="407746"/>
                        <a:pt x="17230" y="408902"/>
                        <a:pt x="16994" y="410079"/>
                      </a:cubicBezTo>
                      <a:cubicBezTo>
                        <a:pt x="15366" y="416996"/>
                        <a:pt x="14325" y="424063"/>
                        <a:pt x="13961" y="431163"/>
                      </a:cubicBezTo>
                      <a:cubicBezTo>
                        <a:pt x="13589" y="438257"/>
                        <a:pt x="13758" y="445384"/>
                        <a:pt x="14596" y="452444"/>
                      </a:cubicBezTo>
                      <a:cubicBezTo>
                        <a:pt x="15433" y="459503"/>
                        <a:pt x="16886" y="466488"/>
                        <a:pt x="18926" y="473298"/>
                      </a:cubicBezTo>
                      <a:cubicBezTo>
                        <a:pt x="19399" y="475009"/>
                        <a:pt x="20007" y="476679"/>
                        <a:pt x="20561" y="478369"/>
                      </a:cubicBezTo>
                      <a:cubicBezTo>
                        <a:pt x="21135" y="480053"/>
                        <a:pt x="21797" y="481703"/>
                        <a:pt x="22412" y="483367"/>
                      </a:cubicBezTo>
                      <a:cubicBezTo>
                        <a:pt x="23101" y="485003"/>
                        <a:pt x="23757" y="486653"/>
                        <a:pt x="24493" y="488269"/>
                      </a:cubicBezTo>
                      <a:cubicBezTo>
                        <a:pt x="25250" y="489872"/>
                        <a:pt x="25952" y="491508"/>
                        <a:pt x="26783" y="493077"/>
                      </a:cubicBezTo>
                      <a:cubicBezTo>
                        <a:pt x="29972" y="499420"/>
                        <a:pt x="33674" y="505499"/>
                        <a:pt x="37862" y="511220"/>
                      </a:cubicBezTo>
                      <a:cubicBezTo>
                        <a:pt x="42064" y="516927"/>
                        <a:pt x="46726" y="522290"/>
                        <a:pt x="51779" y="527246"/>
                      </a:cubicBezTo>
                      <a:cubicBezTo>
                        <a:pt x="56826" y="532210"/>
                        <a:pt x="62297" y="536727"/>
                        <a:pt x="68074" y="540804"/>
                      </a:cubicBezTo>
                      <a:lnTo>
                        <a:pt x="70242" y="542326"/>
                      </a:lnTo>
                      <a:lnTo>
                        <a:pt x="72458" y="543773"/>
                      </a:lnTo>
                      <a:cubicBezTo>
                        <a:pt x="73924" y="544760"/>
                        <a:pt x="75444" y="545653"/>
                        <a:pt x="76957" y="546572"/>
                      </a:cubicBezTo>
                      <a:cubicBezTo>
                        <a:pt x="77707" y="547039"/>
                        <a:pt x="78477" y="547472"/>
                        <a:pt x="79247" y="547898"/>
                      </a:cubicBezTo>
                      <a:lnTo>
                        <a:pt x="80822" y="548777"/>
                      </a:lnTo>
                      <a:cubicBezTo>
                        <a:pt x="81821" y="549311"/>
                        <a:pt x="82835" y="549825"/>
                        <a:pt x="83841" y="550339"/>
                      </a:cubicBezTo>
                      <a:lnTo>
                        <a:pt x="85530" y="551137"/>
                      </a:lnTo>
                      <a:lnTo>
                        <a:pt x="86375" y="551536"/>
                      </a:lnTo>
                      <a:cubicBezTo>
                        <a:pt x="86469" y="551556"/>
                        <a:pt x="86456" y="551658"/>
                        <a:pt x="86449" y="551732"/>
                      </a:cubicBezTo>
                      <a:lnTo>
                        <a:pt x="86449" y="551968"/>
                      </a:lnTo>
                      <a:lnTo>
                        <a:pt x="86436" y="552435"/>
                      </a:lnTo>
                      <a:lnTo>
                        <a:pt x="86395" y="554301"/>
                      </a:lnTo>
                      <a:cubicBezTo>
                        <a:pt x="86375" y="554924"/>
                        <a:pt x="86368" y="555546"/>
                        <a:pt x="86395" y="556168"/>
                      </a:cubicBezTo>
                      <a:lnTo>
                        <a:pt x="86476" y="559278"/>
                      </a:lnTo>
                      <a:lnTo>
                        <a:pt x="86490" y="559664"/>
                      </a:lnTo>
                      <a:cubicBezTo>
                        <a:pt x="86496" y="559806"/>
                        <a:pt x="86490" y="559894"/>
                        <a:pt x="86510" y="560110"/>
                      </a:cubicBezTo>
                      <a:lnTo>
                        <a:pt x="86604" y="561253"/>
                      </a:lnTo>
                      <a:lnTo>
                        <a:pt x="86787" y="563538"/>
                      </a:lnTo>
                      <a:cubicBezTo>
                        <a:pt x="86969" y="566602"/>
                        <a:pt x="87449" y="569625"/>
                        <a:pt x="87854" y="572661"/>
                      </a:cubicBezTo>
                      <a:cubicBezTo>
                        <a:pt x="88881" y="578693"/>
                        <a:pt x="90138" y="584704"/>
                        <a:pt x="92036" y="590526"/>
                      </a:cubicBezTo>
                      <a:lnTo>
                        <a:pt x="92705" y="592724"/>
                      </a:lnTo>
                      <a:cubicBezTo>
                        <a:pt x="92948" y="593454"/>
                        <a:pt x="93218" y="594164"/>
                        <a:pt x="93475" y="594888"/>
                      </a:cubicBezTo>
                      <a:lnTo>
                        <a:pt x="95042" y="599202"/>
                      </a:lnTo>
                      <a:lnTo>
                        <a:pt x="96826" y="603428"/>
                      </a:lnTo>
                      <a:cubicBezTo>
                        <a:pt x="97130" y="604125"/>
                        <a:pt x="97407" y="604842"/>
                        <a:pt x="97731" y="605531"/>
                      </a:cubicBezTo>
                      <a:lnTo>
                        <a:pt x="98731" y="607594"/>
                      </a:lnTo>
                      <a:cubicBezTo>
                        <a:pt x="101305" y="613146"/>
                        <a:pt x="104426" y="618413"/>
                        <a:pt x="107750" y="623532"/>
                      </a:cubicBezTo>
                      <a:lnTo>
                        <a:pt x="110756" y="627907"/>
                      </a:lnTo>
                      <a:lnTo>
                        <a:pt x="113965" y="632134"/>
                      </a:lnTo>
                      <a:lnTo>
                        <a:pt x="114769" y="633188"/>
                      </a:lnTo>
                      <a:lnTo>
                        <a:pt x="115620" y="634203"/>
                      </a:lnTo>
                      <a:lnTo>
                        <a:pt x="117322" y="636231"/>
                      </a:lnTo>
                      <a:lnTo>
                        <a:pt x="119032" y="638260"/>
                      </a:lnTo>
                      <a:lnTo>
                        <a:pt x="120829" y="640207"/>
                      </a:lnTo>
                      <a:lnTo>
                        <a:pt x="122632" y="642148"/>
                      </a:lnTo>
                      <a:lnTo>
                        <a:pt x="123531" y="643115"/>
                      </a:lnTo>
                      <a:lnTo>
                        <a:pt x="124477" y="644042"/>
                      </a:lnTo>
                      <a:lnTo>
                        <a:pt x="128260" y="647747"/>
                      </a:lnTo>
                      <a:lnTo>
                        <a:pt x="132212" y="651271"/>
                      </a:lnTo>
                      <a:lnTo>
                        <a:pt x="133198" y="652150"/>
                      </a:lnTo>
                      <a:lnTo>
                        <a:pt x="134225" y="652981"/>
                      </a:lnTo>
                      <a:lnTo>
                        <a:pt x="136279" y="654645"/>
                      </a:lnTo>
                      <a:cubicBezTo>
                        <a:pt x="147250" y="663510"/>
                        <a:pt x="159579" y="670610"/>
                        <a:pt x="172611" y="675912"/>
                      </a:cubicBezTo>
                      <a:cubicBezTo>
                        <a:pt x="179150" y="678502"/>
                        <a:pt x="185839" y="680726"/>
                        <a:pt x="192668" y="682397"/>
                      </a:cubicBezTo>
                      <a:cubicBezTo>
                        <a:pt x="194364" y="682843"/>
                        <a:pt x="196093" y="683161"/>
                        <a:pt x="197809" y="683546"/>
                      </a:cubicBezTo>
                      <a:lnTo>
                        <a:pt x="200383" y="684101"/>
                      </a:lnTo>
                      <a:lnTo>
                        <a:pt x="202984" y="684533"/>
                      </a:lnTo>
                      <a:cubicBezTo>
                        <a:pt x="204720" y="684804"/>
                        <a:pt x="206443" y="685149"/>
                        <a:pt x="208186" y="685358"/>
                      </a:cubicBezTo>
                      <a:lnTo>
                        <a:pt x="213415" y="685980"/>
                      </a:lnTo>
                      <a:cubicBezTo>
                        <a:pt x="214286" y="686096"/>
                        <a:pt x="215158" y="686156"/>
                        <a:pt x="216036" y="686217"/>
                      </a:cubicBezTo>
                      <a:lnTo>
                        <a:pt x="218664" y="686406"/>
                      </a:lnTo>
                      <a:lnTo>
                        <a:pt x="221292" y="686589"/>
                      </a:lnTo>
                      <a:cubicBezTo>
                        <a:pt x="222164" y="686643"/>
                        <a:pt x="223042" y="686643"/>
                        <a:pt x="223920" y="686670"/>
                      </a:cubicBezTo>
                      <a:lnTo>
                        <a:pt x="229183" y="686785"/>
                      </a:lnTo>
                      <a:lnTo>
                        <a:pt x="234385" y="686718"/>
                      </a:lnTo>
                      <a:cubicBezTo>
                        <a:pt x="241329" y="686535"/>
                        <a:pt x="248274" y="686001"/>
                        <a:pt x="255179" y="685075"/>
                      </a:cubicBezTo>
                      <a:cubicBezTo>
                        <a:pt x="268987" y="683215"/>
                        <a:pt x="282674" y="679773"/>
                        <a:pt x="295699" y="674397"/>
                      </a:cubicBezTo>
                      <a:cubicBezTo>
                        <a:pt x="302205" y="671712"/>
                        <a:pt x="308542" y="668541"/>
                        <a:pt x="314595" y="664862"/>
                      </a:cubicBezTo>
                      <a:cubicBezTo>
                        <a:pt x="320648" y="661177"/>
                        <a:pt x="326397" y="656957"/>
                        <a:pt x="331748" y="652251"/>
                      </a:cubicBezTo>
                      <a:cubicBezTo>
                        <a:pt x="332741" y="651386"/>
                        <a:pt x="333734" y="650520"/>
                        <a:pt x="334673" y="649594"/>
                      </a:cubicBezTo>
                      <a:cubicBezTo>
                        <a:pt x="335619" y="648674"/>
                        <a:pt x="336605" y="647795"/>
                        <a:pt x="337510" y="646834"/>
                      </a:cubicBezTo>
                      <a:lnTo>
                        <a:pt x="340253" y="643981"/>
                      </a:lnTo>
                      <a:lnTo>
                        <a:pt x="342787" y="641134"/>
                      </a:lnTo>
                      <a:cubicBezTo>
                        <a:pt x="344968" y="638585"/>
                        <a:pt x="346975" y="635893"/>
                        <a:pt x="348792" y="633073"/>
                      </a:cubicBezTo>
                      <a:cubicBezTo>
                        <a:pt x="349231" y="632357"/>
                        <a:pt x="349691" y="631660"/>
                        <a:pt x="350116" y="630937"/>
                      </a:cubicBezTo>
                      <a:lnTo>
                        <a:pt x="351359" y="628752"/>
                      </a:lnTo>
                      <a:cubicBezTo>
                        <a:pt x="351765" y="628015"/>
                        <a:pt x="352130" y="627265"/>
                        <a:pt x="352522" y="626521"/>
                      </a:cubicBezTo>
                      <a:lnTo>
                        <a:pt x="352812" y="625960"/>
                      </a:lnTo>
                      <a:lnTo>
                        <a:pt x="352886" y="625818"/>
                      </a:lnTo>
                      <a:cubicBezTo>
                        <a:pt x="352906" y="625777"/>
                        <a:pt x="352927" y="625716"/>
                        <a:pt x="352988" y="625716"/>
                      </a:cubicBezTo>
                      <a:cubicBezTo>
                        <a:pt x="353048" y="625710"/>
                        <a:pt x="353075" y="625771"/>
                        <a:pt x="353096" y="625818"/>
                      </a:cubicBezTo>
                      <a:lnTo>
                        <a:pt x="353170" y="625960"/>
                      </a:lnTo>
                      <a:lnTo>
                        <a:pt x="353744" y="627075"/>
                      </a:lnTo>
                      <a:cubicBezTo>
                        <a:pt x="355278" y="630058"/>
                        <a:pt x="356987" y="632952"/>
                        <a:pt x="358939" y="635677"/>
                      </a:cubicBezTo>
                      <a:cubicBezTo>
                        <a:pt x="359608" y="636644"/>
                        <a:pt x="360344" y="637570"/>
                        <a:pt x="361040" y="638517"/>
                      </a:cubicBezTo>
                      <a:lnTo>
                        <a:pt x="362155" y="639890"/>
                      </a:lnTo>
                      <a:lnTo>
                        <a:pt x="362716" y="640573"/>
                      </a:lnTo>
                      <a:lnTo>
                        <a:pt x="363000" y="640911"/>
                      </a:lnTo>
                      <a:lnTo>
                        <a:pt x="363256" y="641195"/>
                      </a:lnTo>
                      <a:cubicBezTo>
                        <a:pt x="364499" y="642574"/>
                        <a:pt x="365695" y="644001"/>
                        <a:pt x="367006" y="645313"/>
                      </a:cubicBezTo>
                      <a:lnTo>
                        <a:pt x="368938" y="647315"/>
                      </a:lnTo>
                      <a:cubicBezTo>
                        <a:pt x="369600" y="647964"/>
                        <a:pt x="370275" y="648600"/>
                        <a:pt x="370944" y="649242"/>
                      </a:cubicBezTo>
                      <a:cubicBezTo>
                        <a:pt x="376112" y="654144"/>
                        <a:pt x="381699" y="658601"/>
                        <a:pt x="387637" y="662482"/>
                      </a:cubicBezTo>
                      <a:cubicBezTo>
                        <a:pt x="393569" y="666377"/>
                        <a:pt x="399804" y="669758"/>
                        <a:pt x="406236" y="672652"/>
                      </a:cubicBezTo>
                      <a:cubicBezTo>
                        <a:pt x="419098" y="678441"/>
                        <a:pt x="432711" y="682261"/>
                        <a:pt x="446486" y="684432"/>
                      </a:cubicBezTo>
                      <a:cubicBezTo>
                        <a:pt x="453377" y="685521"/>
                        <a:pt x="460315" y="686211"/>
                        <a:pt x="467253" y="686542"/>
                      </a:cubicBezTo>
                      <a:cubicBezTo>
                        <a:pt x="468982" y="686603"/>
                        <a:pt x="470719" y="686697"/>
                        <a:pt x="472455" y="686724"/>
                      </a:cubicBezTo>
                      <a:cubicBezTo>
                        <a:pt x="474198" y="686738"/>
                        <a:pt x="475921" y="686792"/>
                        <a:pt x="477670" y="686765"/>
                      </a:cubicBezTo>
                      <a:lnTo>
                        <a:pt x="482933" y="686643"/>
                      </a:lnTo>
                      <a:lnTo>
                        <a:pt x="484250" y="686609"/>
                      </a:lnTo>
                      <a:lnTo>
                        <a:pt x="485561" y="686521"/>
                      </a:lnTo>
                      <a:lnTo>
                        <a:pt x="488189" y="686339"/>
                      </a:lnTo>
                      <a:cubicBezTo>
                        <a:pt x="491702" y="686163"/>
                        <a:pt x="495181" y="685649"/>
                        <a:pt x="498667" y="685250"/>
                      </a:cubicBezTo>
                      <a:cubicBezTo>
                        <a:pt x="502126" y="684655"/>
                        <a:pt x="505605" y="684168"/>
                        <a:pt x="509030" y="683357"/>
                      </a:cubicBezTo>
                      <a:cubicBezTo>
                        <a:pt x="512475" y="682687"/>
                        <a:pt x="515860" y="681707"/>
                        <a:pt x="519258" y="680814"/>
                      </a:cubicBezTo>
                      <a:cubicBezTo>
                        <a:pt x="522609" y="679746"/>
                        <a:pt x="525987" y="678758"/>
                        <a:pt x="529263" y="677480"/>
                      </a:cubicBezTo>
                      <a:cubicBezTo>
                        <a:pt x="530912" y="676879"/>
                        <a:pt x="532573" y="676290"/>
                        <a:pt x="534181" y="675574"/>
                      </a:cubicBezTo>
                      <a:cubicBezTo>
                        <a:pt x="535796" y="674884"/>
                        <a:pt x="537424" y="674221"/>
                        <a:pt x="539032" y="673504"/>
                      </a:cubicBezTo>
                      <a:lnTo>
                        <a:pt x="543795" y="671225"/>
                      </a:lnTo>
                      <a:cubicBezTo>
                        <a:pt x="544599" y="670860"/>
                        <a:pt x="545375" y="670441"/>
                        <a:pt x="546146" y="670022"/>
                      </a:cubicBezTo>
                      <a:lnTo>
                        <a:pt x="548469" y="668771"/>
                      </a:lnTo>
                      <a:cubicBezTo>
                        <a:pt x="554637" y="665383"/>
                        <a:pt x="560630" y="661643"/>
                        <a:pt x="566230" y="657356"/>
                      </a:cubicBezTo>
                      <a:cubicBezTo>
                        <a:pt x="571844" y="653096"/>
                        <a:pt x="577188" y="648471"/>
                        <a:pt x="582133" y="643426"/>
                      </a:cubicBezTo>
                      <a:cubicBezTo>
                        <a:pt x="587045" y="638355"/>
                        <a:pt x="591598" y="632931"/>
                        <a:pt x="595719" y="627184"/>
                      </a:cubicBezTo>
                      <a:lnTo>
                        <a:pt x="598462" y="623181"/>
                      </a:lnTo>
                      <a:cubicBezTo>
                        <a:pt x="599367" y="621842"/>
                        <a:pt x="600177" y="620435"/>
                        <a:pt x="601035" y="619062"/>
                      </a:cubicBezTo>
                      <a:lnTo>
                        <a:pt x="602306" y="616993"/>
                      </a:lnTo>
                      <a:lnTo>
                        <a:pt x="603474" y="614863"/>
                      </a:lnTo>
                      <a:cubicBezTo>
                        <a:pt x="604238" y="613436"/>
                        <a:pt x="605055" y="612036"/>
                        <a:pt x="605778" y="610583"/>
                      </a:cubicBezTo>
                      <a:cubicBezTo>
                        <a:pt x="608716" y="604801"/>
                        <a:pt x="611169" y="598783"/>
                        <a:pt x="613270" y="592643"/>
                      </a:cubicBezTo>
                      <a:cubicBezTo>
                        <a:pt x="615269" y="586462"/>
                        <a:pt x="616823" y="580146"/>
                        <a:pt x="617931" y="573749"/>
                      </a:cubicBezTo>
                      <a:cubicBezTo>
                        <a:pt x="618181" y="572147"/>
                        <a:pt x="618384" y="570537"/>
                        <a:pt x="618607" y="568928"/>
                      </a:cubicBezTo>
                      <a:cubicBezTo>
                        <a:pt x="618708" y="568123"/>
                        <a:pt x="618830" y="567319"/>
                        <a:pt x="618917" y="566514"/>
                      </a:cubicBezTo>
                      <a:lnTo>
                        <a:pt x="619120" y="564086"/>
                      </a:lnTo>
                      <a:lnTo>
                        <a:pt x="619316" y="561659"/>
                      </a:lnTo>
                      <a:lnTo>
                        <a:pt x="619411" y="560448"/>
                      </a:lnTo>
                      <a:lnTo>
                        <a:pt x="619451" y="559867"/>
                      </a:lnTo>
                      <a:lnTo>
                        <a:pt x="619465" y="559454"/>
                      </a:lnTo>
                      <a:lnTo>
                        <a:pt x="619553" y="556154"/>
                      </a:lnTo>
                      <a:cubicBezTo>
                        <a:pt x="619627" y="554619"/>
                        <a:pt x="619458" y="553044"/>
                        <a:pt x="619546" y="551536"/>
                      </a:cubicBezTo>
                      <a:cubicBezTo>
                        <a:pt x="620573" y="551042"/>
                        <a:pt x="621600" y="550575"/>
                        <a:pt x="622613" y="550068"/>
                      </a:cubicBezTo>
                      <a:cubicBezTo>
                        <a:pt x="623613" y="549541"/>
                        <a:pt x="624640" y="549054"/>
                        <a:pt x="625619" y="548486"/>
                      </a:cubicBezTo>
                      <a:lnTo>
                        <a:pt x="627470" y="547452"/>
                      </a:lnTo>
                      <a:cubicBezTo>
                        <a:pt x="628247" y="547032"/>
                        <a:pt x="628984" y="546545"/>
                        <a:pt x="629747" y="546099"/>
                      </a:cubicBezTo>
                      <a:lnTo>
                        <a:pt x="632010" y="544726"/>
                      </a:lnTo>
                      <a:lnTo>
                        <a:pt x="634233" y="543279"/>
                      </a:lnTo>
                      <a:cubicBezTo>
                        <a:pt x="640137" y="539398"/>
                        <a:pt x="645751" y="535063"/>
                        <a:pt x="650960" y="530269"/>
                      </a:cubicBezTo>
                      <a:cubicBezTo>
                        <a:pt x="656175" y="525481"/>
                        <a:pt x="661012" y="520288"/>
                        <a:pt x="665410" y="514729"/>
                      </a:cubicBezTo>
                      <a:cubicBezTo>
                        <a:pt x="669788" y="509157"/>
                        <a:pt x="673706" y="503214"/>
                        <a:pt x="677111" y="496985"/>
                      </a:cubicBezTo>
                      <a:cubicBezTo>
                        <a:pt x="683954" y="484550"/>
                        <a:pt x="688548" y="470863"/>
                        <a:pt x="690764" y="456818"/>
                      </a:cubicBezTo>
                      <a:lnTo>
                        <a:pt x="690805" y="456839"/>
                      </a:lnTo>
                      <a:cubicBezTo>
                        <a:pt x="691872" y="449813"/>
                        <a:pt x="692352" y="442692"/>
                        <a:pt x="692189" y="435592"/>
                      </a:cubicBezTo>
                      <a:cubicBezTo>
                        <a:pt x="692055" y="428492"/>
                        <a:pt x="691311" y="421392"/>
                        <a:pt x="689960" y="414413"/>
                      </a:cubicBezTo>
                      <a:cubicBezTo>
                        <a:pt x="687481" y="402140"/>
                        <a:pt x="683265" y="390198"/>
                        <a:pt x="677233" y="379243"/>
                      </a:cubicBezTo>
                      <a:cubicBezTo>
                        <a:pt x="674233" y="373759"/>
                        <a:pt x="670889" y="368464"/>
                        <a:pt x="667106" y="363494"/>
                      </a:cubicBezTo>
                      <a:cubicBezTo>
                        <a:pt x="666586" y="362764"/>
                        <a:pt x="666342" y="362480"/>
                        <a:pt x="665998" y="362047"/>
                      </a:cubicBezTo>
                      <a:lnTo>
                        <a:pt x="665018" y="360823"/>
                      </a:lnTo>
                      <a:cubicBezTo>
                        <a:pt x="664363" y="359985"/>
                        <a:pt x="663708" y="359248"/>
                        <a:pt x="663052" y="358497"/>
                      </a:cubicBezTo>
                      <a:lnTo>
                        <a:pt x="662066" y="357368"/>
                      </a:lnTo>
                      <a:lnTo>
                        <a:pt x="661944" y="357226"/>
                      </a:lnTo>
                      <a:cubicBezTo>
                        <a:pt x="661910" y="357185"/>
                        <a:pt x="661843" y="357138"/>
                        <a:pt x="661870" y="357070"/>
                      </a:cubicBezTo>
                      <a:lnTo>
                        <a:pt x="661999" y="356719"/>
                      </a:lnTo>
                      <a:lnTo>
                        <a:pt x="662255" y="356015"/>
                      </a:lnTo>
                      <a:cubicBezTo>
                        <a:pt x="662593" y="355075"/>
                        <a:pt x="662917" y="354129"/>
                        <a:pt x="663208" y="353175"/>
                      </a:cubicBezTo>
                      <a:cubicBezTo>
                        <a:pt x="663370" y="352661"/>
                        <a:pt x="663525" y="352141"/>
                        <a:pt x="663674" y="351620"/>
                      </a:cubicBezTo>
                      <a:lnTo>
                        <a:pt x="663897" y="350842"/>
                      </a:lnTo>
                      <a:lnTo>
                        <a:pt x="664174" y="349801"/>
                      </a:lnTo>
                      <a:cubicBezTo>
                        <a:pt x="664397" y="348983"/>
                        <a:pt x="664606" y="348158"/>
                        <a:pt x="664802" y="347326"/>
                      </a:cubicBezTo>
                      <a:cubicBezTo>
                        <a:pt x="665011" y="346501"/>
                        <a:pt x="665201" y="345669"/>
                        <a:pt x="665376" y="344837"/>
                      </a:cubicBezTo>
                      <a:cubicBezTo>
                        <a:pt x="666896" y="337866"/>
                        <a:pt x="667775" y="330752"/>
                        <a:pt x="667991" y="323632"/>
                      </a:cubicBezTo>
                      <a:cubicBezTo>
                        <a:pt x="668146" y="320068"/>
                        <a:pt x="667916" y="316511"/>
                        <a:pt x="667815" y="312947"/>
                      </a:cubicBezTo>
                      <a:cubicBezTo>
                        <a:pt x="667808" y="312055"/>
                        <a:pt x="667700" y="311169"/>
                        <a:pt x="667613" y="310283"/>
                      </a:cubicBezTo>
                      <a:lnTo>
                        <a:pt x="667342" y="307626"/>
                      </a:lnTo>
                      <a:cubicBezTo>
                        <a:pt x="667140" y="305861"/>
                        <a:pt x="667025" y="304075"/>
                        <a:pt x="666674" y="302324"/>
                      </a:cubicBezTo>
                      <a:lnTo>
                        <a:pt x="665761" y="297050"/>
                      </a:lnTo>
                      <a:cubicBezTo>
                        <a:pt x="665633" y="296164"/>
                        <a:pt x="665376" y="295305"/>
                        <a:pt x="665181" y="294439"/>
                      </a:cubicBezTo>
                      <a:lnTo>
                        <a:pt x="664545" y="291843"/>
                      </a:lnTo>
                      <a:lnTo>
                        <a:pt x="663910" y="289246"/>
                      </a:lnTo>
                      <a:cubicBezTo>
                        <a:pt x="663714" y="288374"/>
                        <a:pt x="663390" y="287535"/>
                        <a:pt x="663140" y="286683"/>
                      </a:cubicBezTo>
                      <a:lnTo>
                        <a:pt x="661526" y="281584"/>
                      </a:lnTo>
                      <a:cubicBezTo>
                        <a:pt x="660918" y="279907"/>
                        <a:pt x="660242" y="278257"/>
                        <a:pt x="659600" y="276594"/>
                      </a:cubicBezTo>
                      <a:lnTo>
                        <a:pt x="658621" y="274106"/>
                      </a:lnTo>
                      <a:lnTo>
                        <a:pt x="657486" y="271685"/>
                      </a:lnTo>
                      <a:cubicBezTo>
                        <a:pt x="656722" y="270075"/>
                        <a:pt x="655993" y="268446"/>
                        <a:pt x="655189" y="266857"/>
                      </a:cubicBezTo>
                      <a:lnTo>
                        <a:pt x="652608" y="262177"/>
                      </a:lnTo>
                      <a:cubicBezTo>
                        <a:pt x="652243" y="261541"/>
                        <a:pt x="651905" y="260886"/>
                        <a:pt x="651520" y="260257"/>
                      </a:cubicBezTo>
                      <a:lnTo>
                        <a:pt x="650331" y="258397"/>
                      </a:lnTo>
                      <a:lnTo>
                        <a:pt x="647953" y="254678"/>
                      </a:lnTo>
                      <a:cubicBezTo>
                        <a:pt x="647569" y="254049"/>
                        <a:pt x="647116" y="253468"/>
                        <a:pt x="646683" y="252872"/>
                      </a:cubicBezTo>
                      <a:lnTo>
                        <a:pt x="645380" y="251094"/>
                      </a:lnTo>
                      <a:cubicBezTo>
                        <a:pt x="644501" y="249918"/>
                        <a:pt x="643664" y="248707"/>
                        <a:pt x="642745" y="247557"/>
                      </a:cubicBezTo>
                      <a:lnTo>
                        <a:pt x="639914" y="244177"/>
                      </a:lnTo>
                      <a:cubicBezTo>
                        <a:pt x="638968" y="243047"/>
                        <a:pt x="638043" y="241911"/>
                        <a:pt x="637002" y="240869"/>
                      </a:cubicBezTo>
                      <a:cubicBezTo>
                        <a:pt x="634969" y="238753"/>
                        <a:pt x="633010" y="236555"/>
                        <a:pt x="630801" y="234614"/>
                      </a:cubicBezTo>
                      <a:lnTo>
                        <a:pt x="627565" y="231619"/>
                      </a:lnTo>
                      <a:cubicBezTo>
                        <a:pt x="626457" y="230665"/>
                        <a:pt x="625302" y="229753"/>
                        <a:pt x="624167" y="228819"/>
                      </a:cubicBezTo>
                      <a:lnTo>
                        <a:pt x="622458" y="227426"/>
                      </a:lnTo>
                      <a:cubicBezTo>
                        <a:pt x="621883" y="226960"/>
                        <a:pt x="621323" y="226486"/>
                        <a:pt x="620715" y="226074"/>
                      </a:cubicBezTo>
                      <a:lnTo>
                        <a:pt x="617803" y="223991"/>
                      </a:lnTo>
                      <a:lnTo>
                        <a:pt x="616661" y="223173"/>
                      </a:lnTo>
                      <a:cubicBezTo>
                        <a:pt x="616269" y="222909"/>
                        <a:pt x="615864" y="222673"/>
                        <a:pt x="615472" y="222422"/>
                      </a:cubicBezTo>
                      <a:lnTo>
                        <a:pt x="613094" y="220935"/>
                      </a:lnTo>
                      <a:lnTo>
                        <a:pt x="612500" y="220563"/>
                      </a:lnTo>
                      <a:cubicBezTo>
                        <a:pt x="612459" y="220522"/>
                        <a:pt x="612392" y="220509"/>
                        <a:pt x="612364" y="220455"/>
                      </a:cubicBezTo>
                      <a:cubicBezTo>
                        <a:pt x="612351" y="220394"/>
                        <a:pt x="612385" y="220339"/>
                        <a:pt x="612385" y="220279"/>
                      </a:cubicBezTo>
                      <a:lnTo>
                        <a:pt x="612446" y="219934"/>
                      </a:lnTo>
                      <a:lnTo>
                        <a:pt x="612682" y="218548"/>
                      </a:lnTo>
                      <a:cubicBezTo>
                        <a:pt x="612831" y="217628"/>
                        <a:pt x="612959" y="216702"/>
                        <a:pt x="613067" y="215768"/>
                      </a:cubicBezTo>
                      <a:cubicBezTo>
                        <a:pt x="613162" y="214991"/>
                        <a:pt x="613236" y="214207"/>
                        <a:pt x="613304" y="213422"/>
                      </a:cubicBezTo>
                      <a:cubicBezTo>
                        <a:pt x="613365" y="212753"/>
                        <a:pt x="613452" y="211305"/>
                        <a:pt x="613513" y="210102"/>
                      </a:cubicBezTo>
                      <a:cubicBezTo>
                        <a:pt x="613628" y="207620"/>
                        <a:pt x="613668" y="205132"/>
                        <a:pt x="613580" y="202643"/>
                      </a:cubicBezTo>
                      <a:cubicBezTo>
                        <a:pt x="613418" y="195482"/>
                        <a:pt x="612574" y="188328"/>
                        <a:pt x="611000" y="181336"/>
                      </a:cubicBezTo>
                      <a:cubicBezTo>
                        <a:pt x="609406" y="174344"/>
                        <a:pt x="607122" y="167521"/>
                        <a:pt x="604204" y="160982"/>
                      </a:cubicBezTo>
                      <a:cubicBezTo>
                        <a:pt x="601305" y="154436"/>
                        <a:pt x="597718" y="148208"/>
                        <a:pt x="593591" y="142379"/>
                      </a:cubicBezTo>
                      <a:cubicBezTo>
                        <a:pt x="589463" y="136557"/>
                        <a:pt x="584822" y="131093"/>
                        <a:pt x="579687" y="126150"/>
                      </a:cubicBezTo>
                      <a:cubicBezTo>
                        <a:pt x="571803" y="118502"/>
                        <a:pt x="562818" y="112037"/>
                        <a:pt x="553165" y="106857"/>
                      </a:cubicBezTo>
                      <a:cubicBezTo>
                        <a:pt x="551942" y="106235"/>
                        <a:pt x="550746" y="105566"/>
                        <a:pt x="549510" y="104978"/>
                      </a:cubicBezTo>
                      <a:lnTo>
                        <a:pt x="545794" y="103220"/>
                      </a:lnTo>
                      <a:lnTo>
                        <a:pt x="542018" y="101603"/>
                      </a:lnTo>
                      <a:cubicBezTo>
                        <a:pt x="540761" y="101083"/>
                        <a:pt x="539512" y="100630"/>
                        <a:pt x="538255" y="100143"/>
                      </a:cubicBezTo>
                      <a:lnTo>
                        <a:pt x="537316" y="99784"/>
                      </a:lnTo>
                      <a:lnTo>
                        <a:pt x="536667" y="99561"/>
                      </a:lnTo>
                      <a:lnTo>
                        <a:pt x="535431" y="99142"/>
                      </a:lnTo>
                      <a:cubicBezTo>
                        <a:pt x="534607" y="98851"/>
                        <a:pt x="533769" y="98601"/>
                        <a:pt x="532931" y="98358"/>
                      </a:cubicBezTo>
                      <a:lnTo>
                        <a:pt x="531675" y="97986"/>
                      </a:lnTo>
                      <a:cubicBezTo>
                        <a:pt x="531580" y="97945"/>
                        <a:pt x="531445" y="97959"/>
                        <a:pt x="531385" y="97864"/>
                      </a:cubicBezTo>
                      <a:lnTo>
                        <a:pt x="531276" y="97553"/>
                      </a:lnTo>
                      <a:lnTo>
                        <a:pt x="531067" y="96931"/>
                      </a:lnTo>
                      <a:cubicBezTo>
                        <a:pt x="530783" y="96106"/>
                        <a:pt x="530520" y="95274"/>
                        <a:pt x="530216" y="94456"/>
                      </a:cubicBezTo>
                      <a:lnTo>
                        <a:pt x="529669" y="92982"/>
                      </a:lnTo>
                      <a:lnTo>
                        <a:pt x="529392" y="92245"/>
                      </a:lnTo>
                      <a:lnTo>
                        <a:pt x="529256" y="91873"/>
                      </a:lnTo>
                      <a:lnTo>
                        <a:pt x="529047" y="91352"/>
                      </a:lnTo>
                      <a:cubicBezTo>
                        <a:pt x="528439" y="89858"/>
                        <a:pt x="527844" y="88363"/>
                        <a:pt x="527216" y="86882"/>
                      </a:cubicBezTo>
                      <a:cubicBezTo>
                        <a:pt x="526554" y="85408"/>
                        <a:pt x="525919" y="83927"/>
                        <a:pt x="525243" y="82466"/>
                      </a:cubicBezTo>
                      <a:cubicBezTo>
                        <a:pt x="524541" y="81013"/>
                        <a:pt x="523859" y="79552"/>
                        <a:pt x="523136" y="78112"/>
                      </a:cubicBezTo>
                      <a:cubicBezTo>
                        <a:pt x="519968" y="71836"/>
                        <a:pt x="516360" y="65764"/>
                        <a:pt x="512300" y="59982"/>
                      </a:cubicBezTo>
                      <a:cubicBezTo>
                        <a:pt x="508246" y="54201"/>
                        <a:pt x="503734" y="48703"/>
                        <a:pt x="498714" y="43652"/>
                      </a:cubicBezTo>
                      <a:cubicBezTo>
                        <a:pt x="488736" y="33536"/>
                        <a:pt x="476751" y="25063"/>
                        <a:pt x="463220" y="19782"/>
                      </a:cubicBezTo>
                      <a:lnTo>
                        <a:pt x="460680" y="18808"/>
                      </a:lnTo>
                      <a:lnTo>
                        <a:pt x="458099" y="17949"/>
                      </a:lnTo>
                      <a:lnTo>
                        <a:pt x="456809" y="17523"/>
                      </a:lnTo>
                      <a:lnTo>
                        <a:pt x="455498" y="17151"/>
                      </a:lnTo>
                      <a:lnTo>
                        <a:pt x="452870" y="16421"/>
                      </a:lnTo>
                      <a:cubicBezTo>
                        <a:pt x="449337" y="15569"/>
                        <a:pt x="445770" y="14818"/>
                        <a:pt x="442149" y="14412"/>
                      </a:cubicBezTo>
                      <a:cubicBezTo>
                        <a:pt x="438541" y="13932"/>
                        <a:pt x="434887" y="13777"/>
                        <a:pt x="431265" y="13750"/>
                      </a:cubicBezTo>
                      <a:close/>
                      <a:moveTo>
                        <a:pt x="431157" y="2"/>
                      </a:moveTo>
                      <a:cubicBezTo>
                        <a:pt x="432151" y="-11"/>
                        <a:pt x="433252" y="36"/>
                        <a:pt x="434292" y="56"/>
                      </a:cubicBezTo>
                      <a:cubicBezTo>
                        <a:pt x="435353" y="97"/>
                        <a:pt x="436406" y="90"/>
                        <a:pt x="437460" y="185"/>
                      </a:cubicBezTo>
                      <a:cubicBezTo>
                        <a:pt x="439568" y="340"/>
                        <a:pt x="441676" y="475"/>
                        <a:pt x="443770" y="773"/>
                      </a:cubicBezTo>
                      <a:cubicBezTo>
                        <a:pt x="447979" y="1246"/>
                        <a:pt x="452114" y="2112"/>
                        <a:pt x="456207" y="3106"/>
                      </a:cubicBezTo>
                      <a:lnTo>
                        <a:pt x="459248" y="3951"/>
                      </a:lnTo>
                      <a:lnTo>
                        <a:pt x="460761" y="4384"/>
                      </a:lnTo>
                      <a:lnTo>
                        <a:pt x="462254" y="4871"/>
                      </a:lnTo>
                      <a:lnTo>
                        <a:pt x="465233" y="5865"/>
                      </a:lnTo>
                      <a:lnTo>
                        <a:pt x="468158" y="6981"/>
                      </a:lnTo>
                      <a:cubicBezTo>
                        <a:pt x="475954" y="9990"/>
                        <a:pt x="483223" y="13986"/>
                        <a:pt x="489966" y="18544"/>
                      </a:cubicBezTo>
                      <a:cubicBezTo>
                        <a:pt x="490824" y="19098"/>
                        <a:pt x="491641" y="19700"/>
                        <a:pt x="492458" y="20295"/>
                      </a:cubicBezTo>
                      <a:lnTo>
                        <a:pt x="494917" y="22087"/>
                      </a:lnTo>
                      <a:cubicBezTo>
                        <a:pt x="496485" y="23338"/>
                        <a:pt x="498106" y="24556"/>
                        <a:pt x="499626" y="25867"/>
                      </a:cubicBezTo>
                      <a:cubicBezTo>
                        <a:pt x="501146" y="27173"/>
                        <a:pt x="502680" y="28471"/>
                        <a:pt x="504125" y="29844"/>
                      </a:cubicBezTo>
                      <a:cubicBezTo>
                        <a:pt x="504855" y="30520"/>
                        <a:pt x="505598" y="31189"/>
                        <a:pt x="506307" y="31886"/>
                      </a:cubicBezTo>
                      <a:lnTo>
                        <a:pt x="508415" y="33989"/>
                      </a:lnTo>
                      <a:cubicBezTo>
                        <a:pt x="514009" y="39628"/>
                        <a:pt x="519001" y="45714"/>
                        <a:pt x="523467" y="52078"/>
                      </a:cubicBezTo>
                      <a:cubicBezTo>
                        <a:pt x="527932" y="58447"/>
                        <a:pt x="531877" y="65095"/>
                        <a:pt x="535330" y="71931"/>
                      </a:cubicBezTo>
                      <a:cubicBezTo>
                        <a:pt x="536120" y="73500"/>
                        <a:pt x="536863" y="75089"/>
                        <a:pt x="537627" y="76671"/>
                      </a:cubicBezTo>
                      <a:cubicBezTo>
                        <a:pt x="538363" y="78267"/>
                        <a:pt x="539059" y="79870"/>
                        <a:pt x="539768" y="81472"/>
                      </a:cubicBezTo>
                      <a:cubicBezTo>
                        <a:pt x="540451" y="83082"/>
                        <a:pt x="541092" y="84705"/>
                        <a:pt x="541754" y="86321"/>
                      </a:cubicBezTo>
                      <a:lnTo>
                        <a:pt x="541977" y="86882"/>
                      </a:lnTo>
                      <a:lnTo>
                        <a:pt x="543079" y="87302"/>
                      </a:lnTo>
                      <a:cubicBezTo>
                        <a:pt x="544436" y="87829"/>
                        <a:pt x="545760" y="88302"/>
                        <a:pt x="547145" y="88877"/>
                      </a:cubicBezTo>
                      <a:lnTo>
                        <a:pt x="551348" y="90676"/>
                      </a:lnTo>
                      <a:lnTo>
                        <a:pt x="555482" y="92630"/>
                      </a:lnTo>
                      <a:cubicBezTo>
                        <a:pt x="556860" y="93293"/>
                        <a:pt x="558198" y="94030"/>
                        <a:pt x="559556" y="94726"/>
                      </a:cubicBezTo>
                      <a:cubicBezTo>
                        <a:pt x="570311" y="100501"/>
                        <a:pt x="580336" y="107710"/>
                        <a:pt x="589159" y="116263"/>
                      </a:cubicBezTo>
                      <a:cubicBezTo>
                        <a:pt x="594901" y="121795"/>
                        <a:pt x="600103" y="127908"/>
                        <a:pt x="604738" y="134447"/>
                      </a:cubicBezTo>
                      <a:cubicBezTo>
                        <a:pt x="609365" y="140986"/>
                        <a:pt x="613405" y="147992"/>
                        <a:pt x="616675" y="155362"/>
                      </a:cubicBezTo>
                      <a:cubicBezTo>
                        <a:pt x="619965" y="162719"/>
                        <a:pt x="622539" y="170422"/>
                        <a:pt x="624336" y="178313"/>
                      </a:cubicBezTo>
                      <a:cubicBezTo>
                        <a:pt x="626113" y="186204"/>
                        <a:pt x="627072" y="194278"/>
                        <a:pt x="627247" y="202346"/>
                      </a:cubicBezTo>
                      <a:cubicBezTo>
                        <a:pt x="627342" y="205145"/>
                        <a:pt x="627295" y="207952"/>
                        <a:pt x="627166" y="210751"/>
                      </a:cubicBezTo>
                      <a:lnTo>
                        <a:pt x="627045" y="212854"/>
                      </a:lnTo>
                      <a:lnTo>
                        <a:pt x="627004" y="213381"/>
                      </a:lnTo>
                      <a:lnTo>
                        <a:pt x="627004" y="213510"/>
                      </a:lnTo>
                      <a:cubicBezTo>
                        <a:pt x="627004" y="213544"/>
                        <a:pt x="627004" y="213544"/>
                        <a:pt x="627004" y="213544"/>
                      </a:cubicBezTo>
                      <a:lnTo>
                        <a:pt x="627004" y="213577"/>
                      </a:lnTo>
                      <a:cubicBezTo>
                        <a:pt x="627004" y="213618"/>
                        <a:pt x="626997" y="213672"/>
                        <a:pt x="626991" y="213713"/>
                      </a:cubicBezTo>
                      <a:lnTo>
                        <a:pt x="627119" y="213794"/>
                      </a:lnTo>
                      <a:lnTo>
                        <a:pt x="628916" y="215086"/>
                      </a:lnTo>
                      <a:cubicBezTo>
                        <a:pt x="629591" y="215552"/>
                        <a:pt x="630220" y="216073"/>
                        <a:pt x="630855" y="216587"/>
                      </a:cubicBezTo>
                      <a:lnTo>
                        <a:pt x="632760" y="218135"/>
                      </a:lnTo>
                      <a:cubicBezTo>
                        <a:pt x="634023" y="219177"/>
                        <a:pt x="635307" y="220191"/>
                        <a:pt x="636543" y="221259"/>
                      </a:cubicBezTo>
                      <a:lnTo>
                        <a:pt x="640151" y="224586"/>
                      </a:lnTo>
                      <a:cubicBezTo>
                        <a:pt x="642603" y="226757"/>
                        <a:pt x="644798" y="229198"/>
                        <a:pt x="647062" y="231558"/>
                      </a:cubicBezTo>
                      <a:cubicBezTo>
                        <a:pt x="648217" y="232721"/>
                        <a:pt x="649257" y="233985"/>
                        <a:pt x="650311" y="235244"/>
                      </a:cubicBezTo>
                      <a:lnTo>
                        <a:pt x="653459" y="239017"/>
                      </a:lnTo>
                      <a:cubicBezTo>
                        <a:pt x="654479" y="240301"/>
                        <a:pt x="655425" y="241647"/>
                        <a:pt x="656405" y="242959"/>
                      </a:cubicBezTo>
                      <a:lnTo>
                        <a:pt x="657857" y="244947"/>
                      </a:lnTo>
                      <a:cubicBezTo>
                        <a:pt x="658337" y="245610"/>
                        <a:pt x="658837" y="246259"/>
                        <a:pt x="659269" y="246963"/>
                      </a:cubicBezTo>
                      <a:lnTo>
                        <a:pt x="661931" y="251108"/>
                      </a:lnTo>
                      <a:lnTo>
                        <a:pt x="663255" y="253184"/>
                      </a:lnTo>
                      <a:cubicBezTo>
                        <a:pt x="663688" y="253880"/>
                        <a:pt x="664066" y="254610"/>
                        <a:pt x="664471" y="255327"/>
                      </a:cubicBezTo>
                      <a:lnTo>
                        <a:pt x="667349" y="260554"/>
                      </a:lnTo>
                      <a:cubicBezTo>
                        <a:pt x="668248" y="262333"/>
                        <a:pt x="669072" y="264152"/>
                        <a:pt x="669923" y="265951"/>
                      </a:cubicBezTo>
                      <a:lnTo>
                        <a:pt x="671186" y="268662"/>
                      </a:lnTo>
                      <a:lnTo>
                        <a:pt x="672287" y="271441"/>
                      </a:lnTo>
                      <a:cubicBezTo>
                        <a:pt x="673003" y="273294"/>
                        <a:pt x="673753" y="275147"/>
                        <a:pt x="674436" y="277020"/>
                      </a:cubicBezTo>
                      <a:lnTo>
                        <a:pt x="676246" y="282727"/>
                      </a:lnTo>
                      <a:cubicBezTo>
                        <a:pt x="676530" y="283681"/>
                        <a:pt x="676881" y="284621"/>
                        <a:pt x="677104" y="285595"/>
                      </a:cubicBezTo>
                      <a:lnTo>
                        <a:pt x="677820" y="288502"/>
                      </a:lnTo>
                      <a:lnTo>
                        <a:pt x="678530" y="291410"/>
                      </a:lnTo>
                      <a:cubicBezTo>
                        <a:pt x="678753" y="292384"/>
                        <a:pt x="679030" y="293344"/>
                        <a:pt x="679178" y="294331"/>
                      </a:cubicBezTo>
                      <a:lnTo>
                        <a:pt x="680205" y="300228"/>
                      </a:lnTo>
                      <a:cubicBezTo>
                        <a:pt x="680590" y="302189"/>
                        <a:pt x="680732" y="304177"/>
                        <a:pt x="680955" y="306158"/>
                      </a:cubicBezTo>
                      <a:lnTo>
                        <a:pt x="681259" y="309133"/>
                      </a:lnTo>
                      <a:cubicBezTo>
                        <a:pt x="681360" y="310127"/>
                        <a:pt x="681475" y="311122"/>
                        <a:pt x="681488" y="312116"/>
                      </a:cubicBezTo>
                      <a:cubicBezTo>
                        <a:pt x="681617" y="316092"/>
                        <a:pt x="681853" y="320074"/>
                        <a:pt x="681684" y="324051"/>
                      </a:cubicBezTo>
                      <a:cubicBezTo>
                        <a:pt x="681441" y="332010"/>
                        <a:pt x="680462" y="339969"/>
                        <a:pt x="678759" y="347765"/>
                      </a:cubicBezTo>
                      <a:cubicBezTo>
                        <a:pt x="678563" y="348699"/>
                        <a:pt x="678347" y="349625"/>
                        <a:pt x="678117" y="350551"/>
                      </a:cubicBezTo>
                      <a:cubicBezTo>
                        <a:pt x="677901" y="351478"/>
                        <a:pt x="677665" y="352404"/>
                        <a:pt x="677415" y="353324"/>
                      </a:cubicBezTo>
                      <a:lnTo>
                        <a:pt x="677233" y="354014"/>
                      </a:lnTo>
                      <a:lnTo>
                        <a:pt x="677205" y="354109"/>
                      </a:lnTo>
                      <a:lnTo>
                        <a:pt x="677307" y="354230"/>
                      </a:lnTo>
                      <a:lnTo>
                        <a:pt x="677442" y="354392"/>
                      </a:lnTo>
                      <a:cubicBezTo>
                        <a:pt x="677543" y="354528"/>
                        <a:pt x="677320" y="354217"/>
                        <a:pt x="678036" y="355197"/>
                      </a:cubicBezTo>
                      <a:cubicBezTo>
                        <a:pt x="682218" y="360695"/>
                        <a:pt x="685927" y="366571"/>
                        <a:pt x="689258" y="372650"/>
                      </a:cubicBezTo>
                      <a:cubicBezTo>
                        <a:pt x="695946" y="384809"/>
                        <a:pt x="700648" y="398089"/>
                        <a:pt x="703397" y="411749"/>
                      </a:cubicBezTo>
                      <a:cubicBezTo>
                        <a:pt x="704911" y="419512"/>
                        <a:pt x="705735" y="427410"/>
                        <a:pt x="705883" y="435301"/>
                      </a:cubicBezTo>
                      <a:lnTo>
                        <a:pt x="705836" y="435369"/>
                      </a:lnTo>
                      <a:cubicBezTo>
                        <a:pt x="706012" y="443254"/>
                        <a:pt x="705485" y="451165"/>
                        <a:pt x="704296" y="458989"/>
                      </a:cubicBezTo>
                      <a:cubicBezTo>
                        <a:pt x="701837" y="474617"/>
                        <a:pt x="696716" y="489851"/>
                        <a:pt x="689122" y="503653"/>
                      </a:cubicBezTo>
                      <a:cubicBezTo>
                        <a:pt x="685339" y="510564"/>
                        <a:pt x="681002" y="517150"/>
                        <a:pt x="676152" y="523317"/>
                      </a:cubicBezTo>
                      <a:cubicBezTo>
                        <a:pt x="671287" y="529471"/>
                        <a:pt x="665930" y="535212"/>
                        <a:pt x="660174" y="540493"/>
                      </a:cubicBezTo>
                      <a:cubicBezTo>
                        <a:pt x="654425" y="545781"/>
                        <a:pt x="648230" y="550562"/>
                        <a:pt x="641718" y="554843"/>
                      </a:cubicBezTo>
                      <a:lnTo>
                        <a:pt x="639272" y="556438"/>
                      </a:lnTo>
                      <a:lnTo>
                        <a:pt x="636780" y="557953"/>
                      </a:lnTo>
                      <a:cubicBezTo>
                        <a:pt x="635942" y="558446"/>
                        <a:pt x="635118" y="558974"/>
                        <a:pt x="634267" y="559441"/>
                      </a:cubicBezTo>
                      <a:lnTo>
                        <a:pt x="633631" y="559799"/>
                      </a:lnTo>
                      <a:lnTo>
                        <a:pt x="633314" y="559975"/>
                      </a:lnTo>
                      <a:lnTo>
                        <a:pt x="633233" y="560022"/>
                      </a:lnTo>
                      <a:cubicBezTo>
                        <a:pt x="633206" y="560043"/>
                        <a:pt x="633213" y="560043"/>
                        <a:pt x="633213" y="560043"/>
                      </a:cubicBezTo>
                      <a:lnTo>
                        <a:pt x="633206" y="560043"/>
                      </a:lnTo>
                      <a:cubicBezTo>
                        <a:pt x="633192" y="560056"/>
                        <a:pt x="633138" y="560070"/>
                        <a:pt x="633138" y="560070"/>
                      </a:cubicBezTo>
                      <a:lnTo>
                        <a:pt x="633125" y="560651"/>
                      </a:lnTo>
                      <a:lnTo>
                        <a:pt x="632753" y="565344"/>
                      </a:lnTo>
                      <a:lnTo>
                        <a:pt x="632530" y="568035"/>
                      </a:lnTo>
                      <a:cubicBezTo>
                        <a:pt x="632436" y="568928"/>
                        <a:pt x="632300" y="569820"/>
                        <a:pt x="632186" y="570713"/>
                      </a:cubicBezTo>
                      <a:cubicBezTo>
                        <a:pt x="631942" y="572498"/>
                        <a:pt x="631713" y="574283"/>
                        <a:pt x="631436" y="576062"/>
                      </a:cubicBezTo>
                      <a:cubicBezTo>
                        <a:pt x="630213" y="583162"/>
                        <a:pt x="628490" y="590168"/>
                        <a:pt x="626268" y="597018"/>
                      </a:cubicBezTo>
                      <a:cubicBezTo>
                        <a:pt x="623951" y="603827"/>
                        <a:pt x="621228" y="610495"/>
                        <a:pt x="617972" y="616885"/>
                      </a:cubicBezTo>
                      <a:cubicBezTo>
                        <a:pt x="617175" y="618495"/>
                        <a:pt x="616276" y="620043"/>
                        <a:pt x="615425" y="621618"/>
                      </a:cubicBezTo>
                      <a:lnTo>
                        <a:pt x="614128" y="623972"/>
                      </a:lnTo>
                      <a:lnTo>
                        <a:pt x="612729" y="626257"/>
                      </a:lnTo>
                      <a:cubicBezTo>
                        <a:pt x="611783" y="627772"/>
                        <a:pt x="610885" y="629321"/>
                        <a:pt x="609885" y="630801"/>
                      </a:cubicBezTo>
                      <a:lnTo>
                        <a:pt x="606859" y="635217"/>
                      </a:lnTo>
                      <a:cubicBezTo>
                        <a:pt x="602312" y="641553"/>
                        <a:pt x="597299" y="647531"/>
                        <a:pt x="591895" y="653103"/>
                      </a:cubicBezTo>
                      <a:cubicBezTo>
                        <a:pt x="586463" y="658641"/>
                        <a:pt x="580593" y="663726"/>
                        <a:pt x="574438" y="668399"/>
                      </a:cubicBezTo>
                      <a:cubicBezTo>
                        <a:pt x="568298" y="673098"/>
                        <a:pt x="561738" y="677196"/>
                        <a:pt x="554982" y="680902"/>
                      </a:cubicBezTo>
                      <a:lnTo>
                        <a:pt x="552435" y="682268"/>
                      </a:lnTo>
                      <a:cubicBezTo>
                        <a:pt x="551584" y="682721"/>
                        <a:pt x="550733" y="683174"/>
                        <a:pt x="549861" y="683580"/>
                      </a:cubicBezTo>
                      <a:lnTo>
                        <a:pt x="544653" y="686068"/>
                      </a:lnTo>
                      <a:cubicBezTo>
                        <a:pt x="542903" y="686853"/>
                        <a:pt x="541119" y="687583"/>
                        <a:pt x="539349" y="688334"/>
                      </a:cubicBezTo>
                      <a:cubicBezTo>
                        <a:pt x="537586" y="689111"/>
                        <a:pt x="535776" y="689761"/>
                        <a:pt x="533972" y="690423"/>
                      </a:cubicBezTo>
                      <a:cubicBezTo>
                        <a:pt x="530384" y="691823"/>
                        <a:pt x="526696" y="692905"/>
                        <a:pt x="523035" y="694068"/>
                      </a:cubicBezTo>
                      <a:cubicBezTo>
                        <a:pt x="519325" y="695048"/>
                        <a:pt x="515630" y="696110"/>
                        <a:pt x="511867" y="696847"/>
                      </a:cubicBezTo>
                      <a:cubicBezTo>
                        <a:pt x="508125" y="697726"/>
                        <a:pt x="504328" y="698274"/>
                        <a:pt x="500552" y="698910"/>
                      </a:cubicBezTo>
                      <a:cubicBezTo>
                        <a:pt x="496748" y="699349"/>
                        <a:pt x="492958" y="699897"/>
                        <a:pt x="489135" y="700100"/>
                      </a:cubicBezTo>
                      <a:lnTo>
                        <a:pt x="486270" y="700303"/>
                      </a:lnTo>
                      <a:lnTo>
                        <a:pt x="484838" y="700397"/>
                      </a:lnTo>
                      <a:lnTo>
                        <a:pt x="483406" y="700438"/>
                      </a:lnTo>
                      <a:lnTo>
                        <a:pt x="477677" y="700573"/>
                      </a:lnTo>
                      <a:cubicBezTo>
                        <a:pt x="475779" y="700600"/>
                        <a:pt x="473961" y="700539"/>
                        <a:pt x="472103" y="700526"/>
                      </a:cubicBezTo>
                      <a:cubicBezTo>
                        <a:pt x="470252" y="700499"/>
                        <a:pt x="468395" y="700397"/>
                        <a:pt x="466544" y="700337"/>
                      </a:cubicBezTo>
                      <a:cubicBezTo>
                        <a:pt x="459126" y="699985"/>
                        <a:pt x="451695" y="699248"/>
                        <a:pt x="444277" y="698071"/>
                      </a:cubicBezTo>
                      <a:cubicBezTo>
                        <a:pt x="429455" y="695731"/>
                        <a:pt x="414673" y="691600"/>
                        <a:pt x="400547" y="685250"/>
                      </a:cubicBezTo>
                      <a:cubicBezTo>
                        <a:pt x="393494" y="682079"/>
                        <a:pt x="386611" y="678346"/>
                        <a:pt x="380030" y="674025"/>
                      </a:cubicBezTo>
                      <a:cubicBezTo>
                        <a:pt x="373444" y="669718"/>
                        <a:pt x="367208" y="664754"/>
                        <a:pt x="361426" y="659263"/>
                      </a:cubicBezTo>
                      <a:cubicBezTo>
                        <a:pt x="360676" y="658546"/>
                        <a:pt x="359919" y="657836"/>
                        <a:pt x="359183" y="657106"/>
                      </a:cubicBezTo>
                      <a:lnTo>
                        <a:pt x="357014" y="654868"/>
                      </a:lnTo>
                      <a:cubicBezTo>
                        <a:pt x="355595" y="653441"/>
                        <a:pt x="354278" y="651899"/>
                        <a:pt x="352933" y="650391"/>
                      </a:cubicBezTo>
                      <a:lnTo>
                        <a:pt x="350285" y="653373"/>
                      </a:lnTo>
                      <a:lnTo>
                        <a:pt x="347211" y="656572"/>
                      </a:lnTo>
                      <a:cubicBezTo>
                        <a:pt x="346191" y="657647"/>
                        <a:pt x="345097" y="658634"/>
                        <a:pt x="344036" y="659662"/>
                      </a:cubicBezTo>
                      <a:cubicBezTo>
                        <a:pt x="342982" y="660697"/>
                        <a:pt x="341874" y="661671"/>
                        <a:pt x="340767" y="662638"/>
                      </a:cubicBezTo>
                      <a:cubicBezTo>
                        <a:pt x="334788" y="667892"/>
                        <a:pt x="328390" y="672591"/>
                        <a:pt x="321689" y="676669"/>
                      </a:cubicBezTo>
                      <a:cubicBezTo>
                        <a:pt x="314987" y="680740"/>
                        <a:pt x="308008" y="684229"/>
                        <a:pt x="300881" y="687171"/>
                      </a:cubicBezTo>
                      <a:cubicBezTo>
                        <a:pt x="286619" y="693054"/>
                        <a:pt x="271784" y="696766"/>
                        <a:pt x="256949" y="698761"/>
                      </a:cubicBezTo>
                      <a:cubicBezTo>
                        <a:pt x="249524" y="699762"/>
                        <a:pt x="242093" y="700330"/>
                        <a:pt x="234689" y="700519"/>
                      </a:cubicBezTo>
                      <a:lnTo>
                        <a:pt x="229142" y="700593"/>
                      </a:lnTo>
                      <a:lnTo>
                        <a:pt x="223420" y="700472"/>
                      </a:lnTo>
                      <a:cubicBezTo>
                        <a:pt x="222468" y="700438"/>
                        <a:pt x="221508" y="700438"/>
                        <a:pt x="220556" y="700377"/>
                      </a:cubicBezTo>
                      <a:lnTo>
                        <a:pt x="217691" y="700181"/>
                      </a:lnTo>
                      <a:lnTo>
                        <a:pt x="214827" y="699978"/>
                      </a:lnTo>
                      <a:cubicBezTo>
                        <a:pt x="213874" y="699917"/>
                        <a:pt x="212922" y="699850"/>
                        <a:pt x="211969" y="699721"/>
                      </a:cubicBezTo>
                      <a:lnTo>
                        <a:pt x="206268" y="699045"/>
                      </a:lnTo>
                      <a:cubicBezTo>
                        <a:pt x="204369" y="698815"/>
                        <a:pt x="202484" y="698443"/>
                        <a:pt x="200593" y="698146"/>
                      </a:cubicBezTo>
                      <a:lnTo>
                        <a:pt x="197756" y="697666"/>
                      </a:lnTo>
                      <a:lnTo>
                        <a:pt x="194945" y="697064"/>
                      </a:lnTo>
                      <a:cubicBezTo>
                        <a:pt x="193074" y="696644"/>
                        <a:pt x="191189" y="696293"/>
                        <a:pt x="189331" y="695806"/>
                      </a:cubicBezTo>
                      <a:cubicBezTo>
                        <a:pt x="181873" y="693980"/>
                        <a:pt x="174563" y="691553"/>
                        <a:pt x="167416" y="688719"/>
                      </a:cubicBezTo>
                      <a:cubicBezTo>
                        <a:pt x="153168" y="682931"/>
                        <a:pt x="139670" y="675147"/>
                        <a:pt x="127625" y="665430"/>
                      </a:cubicBezTo>
                      <a:lnTo>
                        <a:pt x="125368" y="663605"/>
                      </a:lnTo>
                      <a:lnTo>
                        <a:pt x="124247" y="662685"/>
                      </a:lnTo>
                      <a:lnTo>
                        <a:pt x="123159" y="661725"/>
                      </a:lnTo>
                      <a:lnTo>
                        <a:pt x="118822" y="657857"/>
                      </a:lnTo>
                      <a:lnTo>
                        <a:pt x="114667" y="653786"/>
                      </a:lnTo>
                      <a:lnTo>
                        <a:pt x="113634" y="652765"/>
                      </a:lnTo>
                      <a:lnTo>
                        <a:pt x="112641" y="651696"/>
                      </a:lnTo>
                      <a:lnTo>
                        <a:pt x="110661" y="649560"/>
                      </a:lnTo>
                      <a:lnTo>
                        <a:pt x="108689" y="647416"/>
                      </a:lnTo>
                      <a:lnTo>
                        <a:pt x="106804" y="645184"/>
                      </a:lnTo>
                      <a:lnTo>
                        <a:pt x="104926" y="642953"/>
                      </a:lnTo>
                      <a:lnTo>
                        <a:pt x="103993" y="641831"/>
                      </a:lnTo>
                      <a:lnTo>
                        <a:pt x="103109" y="640668"/>
                      </a:lnTo>
                      <a:lnTo>
                        <a:pt x="99575" y="636008"/>
                      </a:lnTo>
                      <a:lnTo>
                        <a:pt x="96258" y="631180"/>
                      </a:lnTo>
                      <a:cubicBezTo>
                        <a:pt x="92590" y="625540"/>
                        <a:pt x="89145" y="619712"/>
                        <a:pt x="86294" y="613571"/>
                      </a:cubicBezTo>
                      <a:lnTo>
                        <a:pt x="85193" y="611286"/>
                      </a:lnTo>
                      <a:cubicBezTo>
                        <a:pt x="84835" y="610522"/>
                        <a:pt x="84524" y="609731"/>
                        <a:pt x="84186" y="608953"/>
                      </a:cubicBezTo>
                      <a:lnTo>
                        <a:pt x="82213" y="604274"/>
                      </a:lnTo>
                      <a:lnTo>
                        <a:pt x="80477" y="599493"/>
                      </a:lnTo>
                      <a:cubicBezTo>
                        <a:pt x="80193" y="598695"/>
                        <a:pt x="79889" y="597904"/>
                        <a:pt x="79626" y="597099"/>
                      </a:cubicBezTo>
                      <a:lnTo>
                        <a:pt x="78883" y="594664"/>
                      </a:lnTo>
                      <a:cubicBezTo>
                        <a:pt x="76789" y="588207"/>
                        <a:pt x="75377" y="581539"/>
                        <a:pt x="74248" y="574845"/>
                      </a:cubicBezTo>
                      <a:cubicBezTo>
                        <a:pt x="73789" y="571477"/>
                        <a:pt x="73269" y="568117"/>
                        <a:pt x="73059" y="564729"/>
                      </a:cubicBezTo>
                      <a:lnTo>
                        <a:pt x="72857" y="562193"/>
                      </a:lnTo>
                      <a:lnTo>
                        <a:pt x="72755" y="560922"/>
                      </a:lnTo>
                      <a:lnTo>
                        <a:pt x="72735" y="560678"/>
                      </a:lnTo>
                      <a:lnTo>
                        <a:pt x="72735" y="560610"/>
                      </a:lnTo>
                      <a:lnTo>
                        <a:pt x="72722" y="560056"/>
                      </a:lnTo>
                      <a:lnTo>
                        <a:pt x="72708" y="560056"/>
                      </a:lnTo>
                      <a:cubicBezTo>
                        <a:pt x="72694" y="560049"/>
                        <a:pt x="72681" y="560043"/>
                        <a:pt x="72668" y="560036"/>
                      </a:cubicBezTo>
                      <a:cubicBezTo>
                        <a:pt x="72620" y="560009"/>
                        <a:pt x="72742" y="560070"/>
                        <a:pt x="72438" y="559900"/>
                      </a:cubicBezTo>
                      <a:cubicBezTo>
                        <a:pt x="71587" y="559434"/>
                        <a:pt x="70742" y="558954"/>
                        <a:pt x="69911" y="558440"/>
                      </a:cubicBezTo>
                      <a:cubicBezTo>
                        <a:pt x="68249" y="557432"/>
                        <a:pt x="66574" y="556438"/>
                        <a:pt x="64953" y="555356"/>
                      </a:cubicBezTo>
                      <a:lnTo>
                        <a:pt x="62507" y="553760"/>
                      </a:lnTo>
                      <a:lnTo>
                        <a:pt x="60116" y="552083"/>
                      </a:lnTo>
                      <a:cubicBezTo>
                        <a:pt x="53751" y="547587"/>
                        <a:pt x="47712" y="542603"/>
                        <a:pt x="42138" y="537119"/>
                      </a:cubicBezTo>
                      <a:cubicBezTo>
                        <a:pt x="36558" y="531648"/>
                        <a:pt x="31404" y="525718"/>
                        <a:pt x="26749" y="519395"/>
                      </a:cubicBezTo>
                      <a:cubicBezTo>
                        <a:pt x="22108" y="513066"/>
                        <a:pt x="18007" y="506324"/>
                        <a:pt x="14467" y="499278"/>
                      </a:cubicBezTo>
                      <a:cubicBezTo>
                        <a:pt x="7361" y="485199"/>
                        <a:pt x="2800" y="469782"/>
                        <a:pt x="915" y="454080"/>
                      </a:cubicBezTo>
                      <a:cubicBezTo>
                        <a:pt x="-17" y="446222"/>
                        <a:pt x="-206" y="438310"/>
                        <a:pt x="206" y="430426"/>
                      </a:cubicBezTo>
                      <a:cubicBezTo>
                        <a:pt x="618" y="422534"/>
                        <a:pt x="1767" y="414670"/>
                        <a:pt x="3577" y="406968"/>
                      </a:cubicBezTo>
                      <a:cubicBezTo>
                        <a:pt x="3841" y="405656"/>
                        <a:pt x="4212" y="404372"/>
                        <a:pt x="4557" y="403080"/>
                      </a:cubicBezTo>
                      <a:cubicBezTo>
                        <a:pt x="4908" y="401788"/>
                        <a:pt x="5246" y="400497"/>
                        <a:pt x="5617" y="399212"/>
                      </a:cubicBezTo>
                      <a:lnTo>
                        <a:pt x="6840" y="395391"/>
                      </a:lnTo>
                      <a:lnTo>
                        <a:pt x="7455" y="393484"/>
                      </a:lnTo>
                      <a:cubicBezTo>
                        <a:pt x="7671" y="392856"/>
                        <a:pt x="7915" y="392233"/>
                        <a:pt x="8144" y="391605"/>
                      </a:cubicBezTo>
                      <a:lnTo>
                        <a:pt x="9549" y="387851"/>
                      </a:lnTo>
                      <a:cubicBezTo>
                        <a:pt x="10029" y="386607"/>
                        <a:pt x="10583" y="385390"/>
                        <a:pt x="11096" y="384159"/>
                      </a:cubicBezTo>
                      <a:cubicBezTo>
                        <a:pt x="12103" y="381691"/>
                        <a:pt x="13292" y="379304"/>
                        <a:pt x="14454" y="376904"/>
                      </a:cubicBezTo>
                      <a:cubicBezTo>
                        <a:pt x="15015" y="375693"/>
                        <a:pt x="15684" y="374537"/>
                        <a:pt x="16305" y="373360"/>
                      </a:cubicBezTo>
                      <a:cubicBezTo>
                        <a:pt x="16940" y="372190"/>
                        <a:pt x="17555" y="371007"/>
                        <a:pt x="18224" y="369857"/>
                      </a:cubicBezTo>
                      <a:lnTo>
                        <a:pt x="20271" y="366436"/>
                      </a:lnTo>
                      <a:cubicBezTo>
                        <a:pt x="20615" y="365868"/>
                        <a:pt x="20946" y="365293"/>
                        <a:pt x="21304" y="364732"/>
                      </a:cubicBezTo>
                      <a:lnTo>
                        <a:pt x="22399" y="363068"/>
                      </a:lnTo>
                      <a:lnTo>
                        <a:pt x="24601" y="359748"/>
                      </a:lnTo>
                      <a:lnTo>
                        <a:pt x="26938" y="356523"/>
                      </a:lnTo>
                      <a:lnTo>
                        <a:pt x="28114" y="354913"/>
                      </a:lnTo>
                      <a:lnTo>
                        <a:pt x="28384" y="354548"/>
                      </a:lnTo>
                      <a:lnTo>
                        <a:pt x="28411" y="354514"/>
                      </a:lnTo>
                      <a:lnTo>
                        <a:pt x="28472" y="354440"/>
                      </a:lnTo>
                      <a:lnTo>
                        <a:pt x="28702" y="354149"/>
                      </a:lnTo>
                      <a:cubicBezTo>
                        <a:pt x="28377" y="352939"/>
                        <a:pt x="28053" y="351728"/>
                        <a:pt x="27769" y="350504"/>
                      </a:cubicBezTo>
                      <a:cubicBezTo>
                        <a:pt x="27154" y="347989"/>
                        <a:pt x="26634" y="345453"/>
                        <a:pt x="26175" y="342910"/>
                      </a:cubicBezTo>
                      <a:cubicBezTo>
                        <a:pt x="24783" y="335053"/>
                        <a:pt x="24087" y="327067"/>
                        <a:pt x="24182" y="319114"/>
                      </a:cubicBezTo>
                      <a:cubicBezTo>
                        <a:pt x="24337" y="315131"/>
                        <a:pt x="24337" y="311148"/>
                        <a:pt x="24851" y="307186"/>
                      </a:cubicBezTo>
                      <a:lnTo>
                        <a:pt x="25162" y="304211"/>
                      </a:lnTo>
                      <a:cubicBezTo>
                        <a:pt x="25276" y="303217"/>
                        <a:pt x="25344" y="302222"/>
                        <a:pt x="25533" y="301242"/>
                      </a:cubicBezTo>
                      <a:lnTo>
                        <a:pt x="26553" y="295339"/>
                      </a:lnTo>
                      <a:cubicBezTo>
                        <a:pt x="26851" y="293364"/>
                        <a:pt x="27391" y="291437"/>
                        <a:pt x="27844" y="289496"/>
                      </a:cubicBezTo>
                      <a:lnTo>
                        <a:pt x="28560" y="286589"/>
                      </a:lnTo>
                      <a:lnTo>
                        <a:pt x="28918" y="285135"/>
                      </a:lnTo>
                      <a:cubicBezTo>
                        <a:pt x="29053" y="284648"/>
                        <a:pt x="29215" y="284181"/>
                        <a:pt x="29357" y="283701"/>
                      </a:cubicBezTo>
                      <a:lnTo>
                        <a:pt x="31161" y="277994"/>
                      </a:lnTo>
                      <a:cubicBezTo>
                        <a:pt x="31316" y="277520"/>
                        <a:pt x="31458" y="277040"/>
                        <a:pt x="31627" y="276574"/>
                      </a:cubicBezTo>
                      <a:lnTo>
                        <a:pt x="32167" y="275181"/>
                      </a:lnTo>
                      <a:lnTo>
                        <a:pt x="33255" y="272395"/>
                      </a:lnTo>
                      <a:cubicBezTo>
                        <a:pt x="34620" y="268642"/>
                        <a:pt x="36416" y="265085"/>
                        <a:pt x="38105" y="261474"/>
                      </a:cubicBezTo>
                      <a:cubicBezTo>
                        <a:pt x="38997" y="259696"/>
                        <a:pt x="39997" y="257971"/>
                        <a:pt x="40950" y="256227"/>
                      </a:cubicBezTo>
                      <a:lnTo>
                        <a:pt x="42402" y="253617"/>
                      </a:lnTo>
                      <a:cubicBezTo>
                        <a:pt x="42915" y="252764"/>
                        <a:pt x="43456" y="251933"/>
                        <a:pt x="43990" y="251094"/>
                      </a:cubicBezTo>
                      <a:lnTo>
                        <a:pt x="45922" y="248078"/>
                      </a:lnTo>
                      <a:lnTo>
                        <a:pt x="46895" y="246577"/>
                      </a:lnTo>
                      <a:cubicBezTo>
                        <a:pt x="47212" y="246077"/>
                        <a:pt x="47584" y="245610"/>
                        <a:pt x="47928" y="245123"/>
                      </a:cubicBezTo>
                      <a:cubicBezTo>
                        <a:pt x="49334" y="243196"/>
                        <a:pt x="50739" y="241275"/>
                        <a:pt x="52171" y="239368"/>
                      </a:cubicBezTo>
                      <a:lnTo>
                        <a:pt x="56751" y="233891"/>
                      </a:lnTo>
                      <a:cubicBezTo>
                        <a:pt x="57494" y="232964"/>
                        <a:pt x="58339" y="232119"/>
                        <a:pt x="59149" y="231254"/>
                      </a:cubicBezTo>
                      <a:lnTo>
                        <a:pt x="61609" y="228671"/>
                      </a:lnTo>
                      <a:cubicBezTo>
                        <a:pt x="63210" y="226912"/>
                        <a:pt x="64980" y="225323"/>
                        <a:pt x="66722" y="223707"/>
                      </a:cubicBezTo>
                      <a:lnTo>
                        <a:pt x="69344" y="221293"/>
                      </a:lnTo>
                      <a:cubicBezTo>
                        <a:pt x="70229" y="220509"/>
                        <a:pt x="71168" y="219778"/>
                        <a:pt x="72080" y="219021"/>
                      </a:cubicBezTo>
                      <a:lnTo>
                        <a:pt x="74843" y="216769"/>
                      </a:lnTo>
                      <a:lnTo>
                        <a:pt x="76228" y="215653"/>
                      </a:lnTo>
                      <a:lnTo>
                        <a:pt x="77673" y="214612"/>
                      </a:lnTo>
                      <a:lnTo>
                        <a:pt x="78396" y="214091"/>
                      </a:lnTo>
                      <a:lnTo>
                        <a:pt x="78754" y="213834"/>
                      </a:lnTo>
                      <a:lnTo>
                        <a:pt x="78781" y="213814"/>
                      </a:lnTo>
                      <a:lnTo>
                        <a:pt x="78889" y="213740"/>
                      </a:lnTo>
                      <a:lnTo>
                        <a:pt x="78876" y="213645"/>
                      </a:lnTo>
                      <a:lnTo>
                        <a:pt x="78876" y="213564"/>
                      </a:lnTo>
                      <a:lnTo>
                        <a:pt x="78842" y="213050"/>
                      </a:lnTo>
                      <a:lnTo>
                        <a:pt x="78768" y="211840"/>
                      </a:lnTo>
                      <a:cubicBezTo>
                        <a:pt x="78673" y="210224"/>
                        <a:pt x="78619" y="208614"/>
                        <a:pt x="78592" y="206998"/>
                      </a:cubicBezTo>
                      <a:cubicBezTo>
                        <a:pt x="78552" y="205382"/>
                        <a:pt x="78599" y="203772"/>
                        <a:pt x="78633" y="202156"/>
                      </a:cubicBezTo>
                      <a:lnTo>
                        <a:pt x="78693" y="199735"/>
                      </a:lnTo>
                      <a:lnTo>
                        <a:pt x="78842" y="197315"/>
                      </a:lnTo>
                      <a:cubicBezTo>
                        <a:pt x="79356" y="189254"/>
                        <a:pt x="80659" y="181221"/>
                        <a:pt x="82754" y="173410"/>
                      </a:cubicBezTo>
                      <a:cubicBezTo>
                        <a:pt x="84875" y="165607"/>
                        <a:pt x="87773" y="158027"/>
                        <a:pt x="91354" y="150812"/>
                      </a:cubicBezTo>
                      <a:cubicBezTo>
                        <a:pt x="94921" y="143589"/>
                        <a:pt x="99224" y="136760"/>
                        <a:pt x="104102" y="130417"/>
                      </a:cubicBezTo>
                      <a:cubicBezTo>
                        <a:pt x="108986" y="124067"/>
                        <a:pt x="114417" y="118177"/>
                        <a:pt x="120356" y="112869"/>
                      </a:cubicBezTo>
                      <a:cubicBezTo>
                        <a:pt x="127294" y="106702"/>
                        <a:pt x="134813" y="101225"/>
                        <a:pt x="142852" y="96653"/>
                      </a:cubicBezTo>
                      <a:cubicBezTo>
                        <a:pt x="146852" y="94327"/>
                        <a:pt x="150993" y="92285"/>
                        <a:pt x="155202" y="90392"/>
                      </a:cubicBezTo>
                      <a:lnTo>
                        <a:pt x="158383" y="89033"/>
                      </a:lnTo>
                      <a:lnTo>
                        <a:pt x="159180" y="88695"/>
                      </a:lnTo>
                      <a:lnTo>
                        <a:pt x="159951" y="88397"/>
                      </a:lnTo>
                      <a:lnTo>
                        <a:pt x="161484" y="87809"/>
                      </a:lnTo>
                      <a:lnTo>
                        <a:pt x="163903" y="86889"/>
                      </a:lnTo>
                      <a:lnTo>
                        <a:pt x="164666" y="84996"/>
                      </a:lnTo>
                      <a:cubicBezTo>
                        <a:pt x="167030" y="79113"/>
                        <a:pt x="169726" y="73324"/>
                        <a:pt x="172766" y="67684"/>
                      </a:cubicBezTo>
                      <a:cubicBezTo>
                        <a:pt x="176428" y="60929"/>
                        <a:pt x="180589" y="54383"/>
                        <a:pt x="185285" y="48149"/>
                      </a:cubicBezTo>
                      <a:cubicBezTo>
                        <a:pt x="189973" y="41907"/>
                        <a:pt x="195195" y="35970"/>
                        <a:pt x="201032" y="30527"/>
                      </a:cubicBezTo>
                      <a:cubicBezTo>
                        <a:pt x="206862" y="25083"/>
                        <a:pt x="213213" y="20052"/>
                        <a:pt x="220205" y="15771"/>
                      </a:cubicBezTo>
                      <a:cubicBezTo>
                        <a:pt x="227170" y="11478"/>
                        <a:pt x="234682" y="7833"/>
                        <a:pt x="242647" y="5209"/>
                      </a:cubicBezTo>
                      <a:cubicBezTo>
                        <a:pt x="246606" y="3836"/>
                        <a:pt x="250706" y="2829"/>
                        <a:pt x="254827" y="1943"/>
                      </a:cubicBezTo>
                      <a:lnTo>
                        <a:pt x="257948" y="1388"/>
                      </a:lnTo>
                      <a:lnTo>
                        <a:pt x="259509" y="1118"/>
                      </a:lnTo>
                      <a:lnTo>
                        <a:pt x="261083" y="915"/>
                      </a:lnTo>
                      <a:lnTo>
                        <a:pt x="264231" y="523"/>
                      </a:lnTo>
                      <a:cubicBezTo>
                        <a:pt x="265285" y="428"/>
                        <a:pt x="266339" y="354"/>
                        <a:pt x="267393" y="273"/>
                      </a:cubicBezTo>
                      <a:cubicBezTo>
                        <a:pt x="269501" y="76"/>
                        <a:pt x="271615" y="76"/>
                        <a:pt x="273723" y="16"/>
                      </a:cubicBezTo>
                      <a:cubicBezTo>
                        <a:pt x="274270" y="-11"/>
                        <a:pt x="274750" y="2"/>
                        <a:pt x="275243" y="16"/>
                      </a:cubicBezTo>
                      <a:lnTo>
                        <a:pt x="276716" y="50"/>
                      </a:lnTo>
                      <a:lnTo>
                        <a:pt x="279668" y="124"/>
                      </a:lnTo>
                      <a:lnTo>
                        <a:pt x="281141" y="165"/>
                      </a:lnTo>
                      <a:lnTo>
                        <a:pt x="282627" y="266"/>
                      </a:lnTo>
                      <a:lnTo>
                        <a:pt x="285599" y="489"/>
                      </a:lnTo>
                      <a:cubicBezTo>
                        <a:pt x="286592" y="577"/>
                        <a:pt x="287579" y="618"/>
                        <a:pt x="288572" y="746"/>
                      </a:cubicBezTo>
                      <a:lnTo>
                        <a:pt x="291558" y="1125"/>
                      </a:lnTo>
                      <a:cubicBezTo>
                        <a:pt x="299510" y="2166"/>
                        <a:pt x="307515" y="3992"/>
                        <a:pt x="315318" y="6751"/>
                      </a:cubicBezTo>
                      <a:cubicBezTo>
                        <a:pt x="323127" y="9490"/>
                        <a:pt x="330680" y="13276"/>
                        <a:pt x="337672" y="17875"/>
                      </a:cubicBezTo>
                      <a:cubicBezTo>
                        <a:pt x="341895" y="20620"/>
                        <a:pt x="345874" y="23717"/>
                        <a:pt x="349623" y="27024"/>
                      </a:cubicBezTo>
                      <a:cubicBezTo>
                        <a:pt x="350090" y="27436"/>
                        <a:pt x="350582" y="27828"/>
                        <a:pt x="351029" y="28261"/>
                      </a:cubicBezTo>
                      <a:lnTo>
                        <a:pt x="352366" y="29559"/>
                      </a:lnTo>
                      <a:lnTo>
                        <a:pt x="352697" y="29884"/>
                      </a:lnTo>
                      <a:lnTo>
                        <a:pt x="352846" y="30026"/>
                      </a:lnTo>
                      <a:lnTo>
                        <a:pt x="352859" y="30040"/>
                      </a:lnTo>
                      <a:cubicBezTo>
                        <a:pt x="352880" y="30053"/>
                        <a:pt x="352913" y="30094"/>
                        <a:pt x="352913" y="30094"/>
                      </a:cubicBezTo>
                      <a:lnTo>
                        <a:pt x="352940" y="30141"/>
                      </a:lnTo>
                      <a:lnTo>
                        <a:pt x="352954" y="30121"/>
                      </a:lnTo>
                      <a:cubicBezTo>
                        <a:pt x="352974" y="30087"/>
                        <a:pt x="353014" y="30046"/>
                        <a:pt x="353014" y="30046"/>
                      </a:cubicBezTo>
                      <a:lnTo>
                        <a:pt x="353035" y="30033"/>
                      </a:lnTo>
                      <a:cubicBezTo>
                        <a:pt x="353055" y="30019"/>
                        <a:pt x="353008" y="30067"/>
                        <a:pt x="353102" y="29972"/>
                      </a:cubicBezTo>
                      <a:lnTo>
                        <a:pt x="353494" y="29593"/>
                      </a:lnTo>
                      <a:lnTo>
                        <a:pt x="355055" y="28079"/>
                      </a:lnTo>
                      <a:lnTo>
                        <a:pt x="358372" y="25232"/>
                      </a:lnTo>
                      <a:cubicBezTo>
                        <a:pt x="360540" y="23291"/>
                        <a:pt x="362945" y="21607"/>
                        <a:pt x="365290" y="19863"/>
                      </a:cubicBezTo>
                      <a:cubicBezTo>
                        <a:pt x="366445" y="18970"/>
                        <a:pt x="367715" y="18226"/>
                        <a:pt x="368938" y="17421"/>
                      </a:cubicBezTo>
                      <a:cubicBezTo>
                        <a:pt x="370181" y="16644"/>
                        <a:pt x="371397" y="15826"/>
                        <a:pt x="372660" y="15089"/>
                      </a:cubicBezTo>
                      <a:cubicBezTo>
                        <a:pt x="379882" y="10828"/>
                        <a:pt x="387617" y="7549"/>
                        <a:pt x="395487" y="5162"/>
                      </a:cubicBezTo>
                      <a:cubicBezTo>
                        <a:pt x="403365" y="2775"/>
                        <a:pt x="411377" y="1301"/>
                        <a:pt x="419315" y="564"/>
                      </a:cubicBezTo>
                      <a:cubicBezTo>
                        <a:pt x="421294" y="422"/>
                        <a:pt x="423280" y="232"/>
                        <a:pt x="425253" y="144"/>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grpSp>
        <p:grpSp>
          <p:nvGrpSpPr>
            <p:cNvPr id="62" name="Group 61">
              <a:extLst>
                <a:ext uri="{FF2B5EF4-FFF2-40B4-BE49-F238E27FC236}">
                  <a16:creationId xmlns:a16="http://schemas.microsoft.com/office/drawing/2014/main" id="{E38FE1F1-829B-E3C2-DD31-8C7B692088BF}"/>
                </a:ext>
              </a:extLst>
            </p:cNvPr>
            <p:cNvGrpSpPr/>
            <p:nvPr/>
          </p:nvGrpSpPr>
          <p:grpSpPr>
            <a:xfrm>
              <a:off x="6466065" y="5672007"/>
              <a:ext cx="133988" cy="140018"/>
              <a:chOff x="5944819" y="3934929"/>
              <a:chExt cx="330086" cy="344941"/>
            </a:xfrm>
            <a:grpFill/>
          </p:grpSpPr>
          <p:sp>
            <p:nvSpPr>
              <p:cNvPr id="73" name="Freeform 130">
                <a:extLst>
                  <a:ext uri="{FF2B5EF4-FFF2-40B4-BE49-F238E27FC236}">
                    <a16:creationId xmlns:a16="http://schemas.microsoft.com/office/drawing/2014/main" id="{D89734E4-C0D5-0B28-6759-A8846222D8CF}"/>
                  </a:ext>
                </a:extLst>
              </p:cNvPr>
              <p:cNvSpPr/>
              <p:nvPr/>
            </p:nvSpPr>
            <p:spPr>
              <a:xfrm>
                <a:off x="5944819" y="3979441"/>
                <a:ext cx="242211" cy="300429"/>
              </a:xfrm>
              <a:custGeom>
                <a:avLst/>
                <a:gdLst>
                  <a:gd name="connsiteX0" fmla="*/ 391186 w 409070"/>
                  <a:gd name="connsiteY0" fmla="*/ 194077 h 507394"/>
                  <a:gd name="connsiteX1" fmla="*/ 390112 w 409070"/>
                  <a:gd name="connsiteY1" fmla="*/ 194432 h 507394"/>
                  <a:gd name="connsiteX2" fmla="*/ 384073 w 409070"/>
                  <a:gd name="connsiteY2" fmla="*/ 195453 h 507394"/>
                  <a:gd name="connsiteX3" fmla="*/ 378947 w 409070"/>
                  <a:gd name="connsiteY3" fmla="*/ 195686 h 507394"/>
                  <a:gd name="connsiteX4" fmla="*/ 325120 w 409070"/>
                  <a:gd name="connsiteY4" fmla="*/ 198156 h 507394"/>
                  <a:gd name="connsiteX5" fmla="*/ 271292 w 409070"/>
                  <a:gd name="connsiteY5" fmla="*/ 200626 h 507394"/>
                  <a:gd name="connsiteX6" fmla="*/ 217464 w 409070"/>
                  <a:gd name="connsiteY6" fmla="*/ 203096 h 507394"/>
                  <a:gd name="connsiteX7" fmla="*/ 163637 w 409070"/>
                  <a:gd name="connsiteY7" fmla="*/ 205567 h 507394"/>
                  <a:gd name="connsiteX8" fmla="*/ 109809 w 409070"/>
                  <a:gd name="connsiteY8" fmla="*/ 208037 h 507394"/>
                  <a:gd name="connsiteX9" fmla="*/ 96351 w 409070"/>
                  <a:gd name="connsiteY9" fmla="*/ 208654 h 507394"/>
                  <a:gd name="connsiteX10" fmla="*/ 95510 w 409070"/>
                  <a:gd name="connsiteY10" fmla="*/ 208693 h 507394"/>
                  <a:gd name="connsiteX11" fmla="*/ 95097 w 409070"/>
                  <a:gd name="connsiteY11" fmla="*/ 208712 h 507394"/>
                  <a:gd name="connsiteX12" fmla="*/ 94990 w 409070"/>
                  <a:gd name="connsiteY12" fmla="*/ 208727 h 507394"/>
                  <a:gd name="connsiteX13" fmla="*/ 94772 w 409070"/>
                  <a:gd name="connsiteY13" fmla="*/ 208742 h 507394"/>
                  <a:gd name="connsiteX14" fmla="*/ 94558 w 409070"/>
                  <a:gd name="connsiteY14" fmla="*/ 208776 h 507394"/>
                  <a:gd name="connsiteX15" fmla="*/ 93727 w 409070"/>
                  <a:gd name="connsiteY15" fmla="*/ 208990 h 507394"/>
                  <a:gd name="connsiteX16" fmla="*/ 92274 w 409070"/>
                  <a:gd name="connsiteY16" fmla="*/ 209841 h 507394"/>
                  <a:gd name="connsiteX17" fmla="*/ 91711 w 409070"/>
                  <a:gd name="connsiteY17" fmla="*/ 210434 h 507394"/>
                  <a:gd name="connsiteX18" fmla="*/ 91589 w 409070"/>
                  <a:gd name="connsiteY18" fmla="*/ 210594 h 507394"/>
                  <a:gd name="connsiteX19" fmla="*/ 91473 w 409070"/>
                  <a:gd name="connsiteY19" fmla="*/ 210760 h 507394"/>
                  <a:gd name="connsiteX20" fmla="*/ 91366 w 409070"/>
                  <a:gd name="connsiteY20" fmla="*/ 210935 h 507394"/>
                  <a:gd name="connsiteX21" fmla="*/ 91332 w 409070"/>
                  <a:gd name="connsiteY21" fmla="*/ 210983 h 507394"/>
                  <a:gd name="connsiteX22" fmla="*/ 91230 w 409070"/>
                  <a:gd name="connsiteY22" fmla="*/ 211168 h 507394"/>
                  <a:gd name="connsiteX23" fmla="*/ 91021 w 409070"/>
                  <a:gd name="connsiteY23" fmla="*/ 211533 h 507394"/>
                  <a:gd name="connsiteX24" fmla="*/ 90171 w 409070"/>
                  <a:gd name="connsiteY24" fmla="*/ 213025 h 507394"/>
                  <a:gd name="connsiteX25" fmla="*/ 88864 w 409070"/>
                  <a:gd name="connsiteY25" fmla="*/ 215155 h 507394"/>
                  <a:gd name="connsiteX26" fmla="*/ 87435 w 409070"/>
                  <a:gd name="connsiteY26" fmla="*/ 217202 h 507394"/>
                  <a:gd name="connsiteX27" fmla="*/ 86682 w 409070"/>
                  <a:gd name="connsiteY27" fmla="*/ 218199 h 507394"/>
                  <a:gd name="connsiteX28" fmla="*/ 85890 w 409070"/>
                  <a:gd name="connsiteY28" fmla="*/ 219162 h 507394"/>
                  <a:gd name="connsiteX29" fmla="*/ 78641 w 409070"/>
                  <a:gd name="connsiteY29" fmla="*/ 225964 h 507394"/>
                  <a:gd name="connsiteX30" fmla="*/ 70022 w 409070"/>
                  <a:gd name="connsiteY30" fmla="*/ 230875 h 507394"/>
                  <a:gd name="connsiteX31" fmla="*/ 67710 w 409070"/>
                  <a:gd name="connsiteY31" fmla="*/ 231775 h 507394"/>
                  <a:gd name="connsiteX32" fmla="*/ 65348 w 409070"/>
                  <a:gd name="connsiteY32" fmla="*/ 232538 h 507394"/>
                  <a:gd name="connsiteX33" fmla="*/ 64756 w 409070"/>
                  <a:gd name="connsiteY33" fmla="*/ 232713 h 507394"/>
                  <a:gd name="connsiteX34" fmla="*/ 64323 w 409070"/>
                  <a:gd name="connsiteY34" fmla="*/ 232835 h 507394"/>
                  <a:gd name="connsiteX35" fmla="*/ 63512 w 409070"/>
                  <a:gd name="connsiteY35" fmla="*/ 233058 h 507394"/>
                  <a:gd name="connsiteX36" fmla="*/ 61889 w 409070"/>
                  <a:gd name="connsiteY36" fmla="*/ 233501 h 507394"/>
                  <a:gd name="connsiteX37" fmla="*/ 55393 w 409070"/>
                  <a:gd name="connsiteY37" fmla="*/ 235276 h 507394"/>
                  <a:gd name="connsiteX38" fmla="*/ 52143 w 409070"/>
                  <a:gd name="connsiteY38" fmla="*/ 236161 h 507394"/>
                  <a:gd name="connsiteX39" fmla="*/ 51735 w 409070"/>
                  <a:gd name="connsiteY39" fmla="*/ 236272 h 507394"/>
                  <a:gd name="connsiteX40" fmla="*/ 51191 w 409070"/>
                  <a:gd name="connsiteY40" fmla="*/ 236413 h 507394"/>
                  <a:gd name="connsiteX41" fmla="*/ 49573 w 409070"/>
                  <a:gd name="connsiteY41" fmla="*/ 236788 h 507394"/>
                  <a:gd name="connsiteX42" fmla="*/ 47931 w 409070"/>
                  <a:gd name="connsiteY42" fmla="*/ 237055 h 507394"/>
                  <a:gd name="connsiteX43" fmla="*/ 47105 w 409070"/>
                  <a:gd name="connsiteY43" fmla="*/ 237167 h 507394"/>
                  <a:gd name="connsiteX44" fmla="*/ 46274 w 409070"/>
                  <a:gd name="connsiteY44" fmla="*/ 237230 h 507394"/>
                  <a:gd name="connsiteX45" fmla="*/ 39637 w 409070"/>
                  <a:gd name="connsiteY45" fmla="*/ 236924 h 507394"/>
                  <a:gd name="connsiteX46" fmla="*/ 36396 w 409070"/>
                  <a:gd name="connsiteY46" fmla="*/ 236185 h 507394"/>
                  <a:gd name="connsiteX47" fmla="*/ 33282 w 409070"/>
                  <a:gd name="connsiteY47" fmla="*/ 235047 h 507394"/>
                  <a:gd name="connsiteX48" fmla="*/ 29261 w 409070"/>
                  <a:gd name="connsiteY48" fmla="*/ 232887 h 507394"/>
                  <a:gd name="connsiteX49" fmla="*/ 28462 w 409070"/>
                  <a:gd name="connsiteY49" fmla="*/ 233973 h 507394"/>
                  <a:gd name="connsiteX50" fmla="*/ 24197 w 409070"/>
                  <a:gd name="connsiteY50" fmla="*/ 239545 h 507394"/>
                  <a:gd name="connsiteX51" fmla="*/ 18997 w 409070"/>
                  <a:gd name="connsiteY51" fmla="*/ 245783 h 507394"/>
                  <a:gd name="connsiteX52" fmla="*/ 10723 w 409070"/>
                  <a:gd name="connsiteY52" fmla="*/ 257482 h 507394"/>
                  <a:gd name="connsiteX53" fmla="*/ 15023 w 409070"/>
                  <a:gd name="connsiteY53" fmla="*/ 273781 h 507394"/>
                  <a:gd name="connsiteX54" fmla="*/ 15470 w 409070"/>
                  <a:gd name="connsiteY54" fmla="*/ 274184 h 507394"/>
                  <a:gd name="connsiteX55" fmla="*/ 18103 w 409070"/>
                  <a:gd name="connsiteY55" fmla="*/ 275692 h 507394"/>
                  <a:gd name="connsiteX56" fmla="*/ 30464 w 409070"/>
                  <a:gd name="connsiteY56" fmla="*/ 280131 h 507394"/>
                  <a:gd name="connsiteX57" fmla="*/ 32131 w 409070"/>
                  <a:gd name="connsiteY57" fmla="*/ 280802 h 507394"/>
                  <a:gd name="connsiteX58" fmla="*/ 54766 w 409070"/>
                  <a:gd name="connsiteY58" fmla="*/ 320718 h 507394"/>
                  <a:gd name="connsiteX59" fmla="*/ 54742 w 409070"/>
                  <a:gd name="connsiteY59" fmla="*/ 320961 h 507394"/>
                  <a:gd name="connsiteX60" fmla="*/ 53984 w 409070"/>
                  <a:gd name="connsiteY60" fmla="*/ 326596 h 507394"/>
                  <a:gd name="connsiteX61" fmla="*/ 53231 w 409070"/>
                  <a:gd name="connsiteY61" fmla="*/ 344271 h 507394"/>
                  <a:gd name="connsiteX62" fmla="*/ 64761 w 409070"/>
                  <a:gd name="connsiteY62" fmla="*/ 365831 h 507394"/>
                  <a:gd name="connsiteX63" fmla="*/ 87217 w 409070"/>
                  <a:gd name="connsiteY63" fmla="*/ 371972 h 507394"/>
                  <a:gd name="connsiteX64" fmla="*/ 127834 w 409070"/>
                  <a:gd name="connsiteY64" fmla="*/ 369020 h 507394"/>
                  <a:gd name="connsiteX65" fmla="*/ 128135 w 409070"/>
                  <a:gd name="connsiteY65" fmla="*/ 369040 h 507394"/>
                  <a:gd name="connsiteX66" fmla="*/ 130905 w 409070"/>
                  <a:gd name="connsiteY66" fmla="*/ 369283 h 507394"/>
                  <a:gd name="connsiteX67" fmla="*/ 143712 w 409070"/>
                  <a:gd name="connsiteY67" fmla="*/ 371870 h 507394"/>
                  <a:gd name="connsiteX68" fmla="*/ 156548 w 409070"/>
                  <a:gd name="connsiteY68" fmla="*/ 382003 h 507394"/>
                  <a:gd name="connsiteX69" fmla="*/ 156674 w 409070"/>
                  <a:gd name="connsiteY69" fmla="*/ 382217 h 507394"/>
                  <a:gd name="connsiteX70" fmla="*/ 157967 w 409070"/>
                  <a:gd name="connsiteY70" fmla="*/ 384512 h 507394"/>
                  <a:gd name="connsiteX71" fmla="*/ 163355 w 409070"/>
                  <a:gd name="connsiteY71" fmla="*/ 395681 h 507394"/>
                  <a:gd name="connsiteX72" fmla="*/ 163418 w 409070"/>
                  <a:gd name="connsiteY72" fmla="*/ 395885 h 507394"/>
                  <a:gd name="connsiteX73" fmla="*/ 165021 w 409070"/>
                  <a:gd name="connsiteY73" fmla="*/ 400689 h 507394"/>
                  <a:gd name="connsiteX74" fmla="*/ 166819 w 409070"/>
                  <a:gd name="connsiteY74" fmla="*/ 406096 h 507394"/>
                  <a:gd name="connsiteX75" fmla="*/ 175108 w 409070"/>
                  <a:gd name="connsiteY75" fmla="*/ 472084 h 507394"/>
                  <a:gd name="connsiteX76" fmla="*/ 175744 w 409070"/>
                  <a:gd name="connsiteY76" fmla="*/ 484959 h 507394"/>
                  <a:gd name="connsiteX77" fmla="*/ 175754 w 409070"/>
                  <a:gd name="connsiteY77" fmla="*/ 485227 h 507394"/>
                  <a:gd name="connsiteX78" fmla="*/ 176366 w 409070"/>
                  <a:gd name="connsiteY78" fmla="*/ 487741 h 507394"/>
                  <a:gd name="connsiteX79" fmla="*/ 183979 w 409070"/>
                  <a:gd name="connsiteY79" fmla="*/ 497290 h 507394"/>
                  <a:gd name="connsiteX80" fmla="*/ 190548 w 409070"/>
                  <a:gd name="connsiteY80" fmla="*/ 497227 h 507394"/>
                  <a:gd name="connsiteX81" fmla="*/ 192501 w 409070"/>
                  <a:gd name="connsiteY81" fmla="*/ 496955 h 507394"/>
                  <a:gd name="connsiteX82" fmla="*/ 237121 w 409070"/>
                  <a:gd name="connsiteY82" fmla="*/ 482953 h 507394"/>
                  <a:gd name="connsiteX83" fmla="*/ 243093 w 409070"/>
                  <a:gd name="connsiteY83" fmla="*/ 480587 h 507394"/>
                  <a:gd name="connsiteX84" fmla="*/ 309684 w 409070"/>
                  <a:gd name="connsiteY84" fmla="*/ 441582 h 507394"/>
                  <a:gd name="connsiteX85" fmla="*/ 314834 w 409070"/>
                  <a:gd name="connsiteY85" fmla="*/ 436870 h 507394"/>
                  <a:gd name="connsiteX86" fmla="*/ 335051 w 409070"/>
                  <a:gd name="connsiteY86" fmla="*/ 412685 h 507394"/>
                  <a:gd name="connsiteX87" fmla="*/ 337553 w 409070"/>
                  <a:gd name="connsiteY87" fmla="*/ 404613 h 507394"/>
                  <a:gd name="connsiteX88" fmla="*/ 332898 w 409070"/>
                  <a:gd name="connsiteY88" fmla="*/ 376300 h 507394"/>
                  <a:gd name="connsiteX89" fmla="*/ 329322 w 409070"/>
                  <a:gd name="connsiteY89" fmla="*/ 331911 h 507394"/>
                  <a:gd name="connsiteX90" fmla="*/ 329332 w 409070"/>
                  <a:gd name="connsiteY90" fmla="*/ 331848 h 507394"/>
                  <a:gd name="connsiteX91" fmla="*/ 348130 w 409070"/>
                  <a:gd name="connsiteY91" fmla="*/ 288392 h 507394"/>
                  <a:gd name="connsiteX92" fmla="*/ 360271 w 409070"/>
                  <a:gd name="connsiteY92" fmla="*/ 271311 h 507394"/>
                  <a:gd name="connsiteX93" fmla="*/ 369872 w 409070"/>
                  <a:gd name="connsiteY93" fmla="*/ 257983 h 507394"/>
                  <a:gd name="connsiteX94" fmla="*/ 374167 w 409070"/>
                  <a:gd name="connsiteY94" fmla="*/ 250821 h 507394"/>
                  <a:gd name="connsiteX95" fmla="*/ 386517 w 409070"/>
                  <a:gd name="connsiteY95" fmla="*/ 223309 h 507394"/>
                  <a:gd name="connsiteX96" fmla="*/ 387197 w 409070"/>
                  <a:gd name="connsiteY96" fmla="*/ 220300 h 507394"/>
                  <a:gd name="connsiteX97" fmla="*/ 387197 w 409070"/>
                  <a:gd name="connsiteY97" fmla="*/ 220324 h 507394"/>
                  <a:gd name="connsiteX98" fmla="*/ 390394 w 409070"/>
                  <a:gd name="connsiteY98" fmla="*/ 201818 h 507394"/>
                  <a:gd name="connsiteX99" fmla="*/ 30915 w 409070"/>
                  <a:gd name="connsiteY99" fmla="*/ 147388 h 507394"/>
                  <a:gd name="connsiteX100" fmla="*/ 30916 w 409070"/>
                  <a:gd name="connsiteY100" fmla="*/ 147388 h 507394"/>
                  <a:gd name="connsiteX101" fmla="*/ 30915 w 409070"/>
                  <a:gd name="connsiteY101" fmla="*/ 147389 h 507394"/>
                  <a:gd name="connsiteX102" fmla="*/ 31465 w 409070"/>
                  <a:gd name="connsiteY102" fmla="*/ 147374 h 507394"/>
                  <a:gd name="connsiteX103" fmla="*/ 30969 w 409070"/>
                  <a:gd name="connsiteY103" fmla="*/ 147388 h 507394"/>
                  <a:gd name="connsiteX104" fmla="*/ 30925 w 409070"/>
                  <a:gd name="connsiteY104" fmla="*/ 147388 h 507394"/>
                  <a:gd name="connsiteX105" fmla="*/ 30916 w 409070"/>
                  <a:gd name="connsiteY105" fmla="*/ 147379 h 507394"/>
                  <a:gd name="connsiteX106" fmla="*/ 30915 w 409070"/>
                  <a:gd name="connsiteY106" fmla="*/ 147388 h 507394"/>
                  <a:gd name="connsiteX107" fmla="*/ 30906 w 409070"/>
                  <a:gd name="connsiteY107" fmla="*/ 147388 h 507394"/>
                  <a:gd name="connsiteX108" fmla="*/ 30906 w 409070"/>
                  <a:gd name="connsiteY108" fmla="*/ 147393 h 507394"/>
                  <a:gd name="connsiteX109" fmla="*/ 30915 w 409070"/>
                  <a:gd name="connsiteY109" fmla="*/ 147389 h 507394"/>
                  <a:gd name="connsiteX110" fmla="*/ 30838 w 409070"/>
                  <a:gd name="connsiteY110" fmla="*/ 148453 h 507394"/>
                  <a:gd name="connsiteX111" fmla="*/ 36799 w 409070"/>
                  <a:gd name="connsiteY111" fmla="*/ 195779 h 507394"/>
                  <a:gd name="connsiteX112" fmla="*/ 41604 w 409070"/>
                  <a:gd name="connsiteY112" fmla="*/ 206078 h 507394"/>
                  <a:gd name="connsiteX113" fmla="*/ 42294 w 409070"/>
                  <a:gd name="connsiteY113" fmla="*/ 207298 h 507394"/>
                  <a:gd name="connsiteX114" fmla="*/ 43033 w 409070"/>
                  <a:gd name="connsiteY114" fmla="*/ 208479 h 507394"/>
                  <a:gd name="connsiteX115" fmla="*/ 43766 w 409070"/>
                  <a:gd name="connsiteY115" fmla="*/ 209666 h 507394"/>
                  <a:gd name="connsiteX116" fmla="*/ 43859 w 409070"/>
                  <a:gd name="connsiteY116" fmla="*/ 209817 h 507394"/>
                  <a:gd name="connsiteX117" fmla="*/ 43878 w 409070"/>
                  <a:gd name="connsiteY117" fmla="*/ 209836 h 507394"/>
                  <a:gd name="connsiteX118" fmla="*/ 43888 w 409070"/>
                  <a:gd name="connsiteY118" fmla="*/ 209846 h 507394"/>
                  <a:gd name="connsiteX119" fmla="*/ 43902 w 409070"/>
                  <a:gd name="connsiteY119" fmla="*/ 209865 h 507394"/>
                  <a:gd name="connsiteX120" fmla="*/ 43966 w 409070"/>
                  <a:gd name="connsiteY120" fmla="*/ 209924 h 507394"/>
                  <a:gd name="connsiteX121" fmla="*/ 44048 w 409070"/>
                  <a:gd name="connsiteY121" fmla="*/ 209972 h 507394"/>
                  <a:gd name="connsiteX122" fmla="*/ 44092 w 409070"/>
                  <a:gd name="connsiteY122" fmla="*/ 209997 h 507394"/>
                  <a:gd name="connsiteX123" fmla="*/ 44136 w 409070"/>
                  <a:gd name="connsiteY123" fmla="*/ 209997 h 507394"/>
                  <a:gd name="connsiteX124" fmla="*/ 44209 w 409070"/>
                  <a:gd name="connsiteY124" fmla="*/ 209997 h 507394"/>
                  <a:gd name="connsiteX125" fmla="*/ 44218 w 409070"/>
                  <a:gd name="connsiteY125" fmla="*/ 210006 h 507394"/>
                  <a:gd name="connsiteX126" fmla="*/ 44228 w 409070"/>
                  <a:gd name="connsiteY126" fmla="*/ 209997 h 507394"/>
                  <a:gd name="connsiteX127" fmla="*/ 44248 w 409070"/>
                  <a:gd name="connsiteY127" fmla="*/ 209997 h 507394"/>
                  <a:gd name="connsiteX128" fmla="*/ 44272 w 409070"/>
                  <a:gd name="connsiteY128" fmla="*/ 209992 h 507394"/>
                  <a:gd name="connsiteX129" fmla="*/ 44544 w 409070"/>
                  <a:gd name="connsiteY129" fmla="*/ 209924 h 507394"/>
                  <a:gd name="connsiteX130" fmla="*/ 44952 w 409070"/>
                  <a:gd name="connsiteY130" fmla="*/ 209812 h 507394"/>
                  <a:gd name="connsiteX131" fmla="*/ 48202 w 409070"/>
                  <a:gd name="connsiteY131" fmla="*/ 208927 h 507394"/>
                  <a:gd name="connsiteX132" fmla="*/ 54698 w 409070"/>
                  <a:gd name="connsiteY132" fmla="*/ 207152 h 507394"/>
                  <a:gd name="connsiteX133" fmla="*/ 56321 w 409070"/>
                  <a:gd name="connsiteY133" fmla="*/ 206710 h 507394"/>
                  <a:gd name="connsiteX134" fmla="*/ 57132 w 409070"/>
                  <a:gd name="connsiteY134" fmla="*/ 206486 h 507394"/>
                  <a:gd name="connsiteX135" fmla="*/ 57511 w 409070"/>
                  <a:gd name="connsiteY135" fmla="*/ 206384 h 507394"/>
                  <a:gd name="connsiteX136" fmla="*/ 57725 w 409070"/>
                  <a:gd name="connsiteY136" fmla="*/ 206316 h 507394"/>
                  <a:gd name="connsiteX137" fmla="*/ 58570 w 409070"/>
                  <a:gd name="connsiteY137" fmla="*/ 206044 h 507394"/>
                  <a:gd name="connsiteX138" fmla="*/ 59396 w 409070"/>
                  <a:gd name="connsiteY138" fmla="*/ 205722 h 507394"/>
                  <a:gd name="connsiteX139" fmla="*/ 62457 w 409070"/>
                  <a:gd name="connsiteY139" fmla="*/ 203977 h 507394"/>
                  <a:gd name="connsiteX140" fmla="*/ 65008 w 409070"/>
                  <a:gd name="connsiteY140" fmla="*/ 201585 h 507394"/>
                  <a:gd name="connsiteX141" fmla="*/ 65290 w 409070"/>
                  <a:gd name="connsiteY141" fmla="*/ 201249 h 507394"/>
                  <a:gd name="connsiteX142" fmla="*/ 65547 w 409070"/>
                  <a:gd name="connsiteY142" fmla="*/ 200899 h 507394"/>
                  <a:gd name="connsiteX143" fmla="*/ 66048 w 409070"/>
                  <a:gd name="connsiteY143" fmla="*/ 200184 h 507394"/>
                  <a:gd name="connsiteX144" fmla="*/ 66504 w 409070"/>
                  <a:gd name="connsiteY144" fmla="*/ 199445 h 507394"/>
                  <a:gd name="connsiteX145" fmla="*/ 67320 w 409070"/>
                  <a:gd name="connsiteY145" fmla="*/ 198011 h 507394"/>
                  <a:gd name="connsiteX146" fmla="*/ 67530 w 409070"/>
                  <a:gd name="connsiteY146" fmla="*/ 197646 h 507394"/>
                  <a:gd name="connsiteX147" fmla="*/ 67632 w 409070"/>
                  <a:gd name="connsiteY147" fmla="*/ 197461 h 507394"/>
                  <a:gd name="connsiteX148" fmla="*/ 67816 w 409070"/>
                  <a:gd name="connsiteY148" fmla="*/ 197150 h 507394"/>
                  <a:gd name="connsiteX149" fmla="*/ 68594 w 409070"/>
                  <a:gd name="connsiteY149" fmla="*/ 195886 h 507394"/>
                  <a:gd name="connsiteX150" fmla="*/ 69434 w 409070"/>
                  <a:gd name="connsiteY150" fmla="*/ 194665 h 507394"/>
                  <a:gd name="connsiteX151" fmla="*/ 70323 w 409070"/>
                  <a:gd name="connsiteY151" fmla="*/ 193484 h 507394"/>
                  <a:gd name="connsiteX152" fmla="*/ 74404 w 409070"/>
                  <a:gd name="connsiteY152" fmla="*/ 189210 h 507394"/>
                  <a:gd name="connsiteX153" fmla="*/ 84510 w 409070"/>
                  <a:gd name="connsiteY153" fmla="*/ 183287 h 507394"/>
                  <a:gd name="connsiteX154" fmla="*/ 90190 w 409070"/>
                  <a:gd name="connsiteY154" fmla="*/ 181819 h 507394"/>
                  <a:gd name="connsiteX155" fmla="*/ 91643 w 409070"/>
                  <a:gd name="connsiteY155" fmla="*/ 181615 h 507394"/>
                  <a:gd name="connsiteX156" fmla="*/ 93105 w 409070"/>
                  <a:gd name="connsiteY156" fmla="*/ 181483 h 507394"/>
                  <a:gd name="connsiteX157" fmla="*/ 93834 w 409070"/>
                  <a:gd name="connsiteY157" fmla="*/ 181435 h 507394"/>
                  <a:gd name="connsiteX158" fmla="*/ 94261 w 409070"/>
                  <a:gd name="connsiteY158" fmla="*/ 181415 h 507394"/>
                  <a:gd name="connsiteX159" fmla="*/ 95102 w 409070"/>
                  <a:gd name="connsiteY159" fmla="*/ 181377 h 507394"/>
                  <a:gd name="connsiteX160" fmla="*/ 108560 w 409070"/>
                  <a:gd name="connsiteY160" fmla="*/ 180759 h 507394"/>
                  <a:gd name="connsiteX161" fmla="*/ 162388 w 409070"/>
                  <a:gd name="connsiteY161" fmla="*/ 178289 h 507394"/>
                  <a:gd name="connsiteX162" fmla="*/ 216215 w 409070"/>
                  <a:gd name="connsiteY162" fmla="*/ 175819 h 507394"/>
                  <a:gd name="connsiteX163" fmla="*/ 270043 w 409070"/>
                  <a:gd name="connsiteY163" fmla="*/ 173349 h 507394"/>
                  <a:gd name="connsiteX164" fmla="*/ 323871 w 409070"/>
                  <a:gd name="connsiteY164" fmla="*/ 170879 h 507394"/>
                  <a:gd name="connsiteX165" fmla="*/ 377698 w 409070"/>
                  <a:gd name="connsiteY165" fmla="*/ 168408 h 507394"/>
                  <a:gd name="connsiteX166" fmla="*/ 380287 w 409070"/>
                  <a:gd name="connsiteY166" fmla="*/ 168289 h 507394"/>
                  <a:gd name="connsiteX167" fmla="*/ 381334 w 409070"/>
                  <a:gd name="connsiteY167" fmla="*/ 167245 h 507394"/>
                  <a:gd name="connsiteX168" fmla="*/ 381660 w 409070"/>
                  <a:gd name="connsiteY168" fmla="*/ 160703 h 507394"/>
                  <a:gd name="connsiteX169" fmla="*/ 380582 w 409070"/>
                  <a:gd name="connsiteY169" fmla="*/ 159548 h 507394"/>
                  <a:gd name="connsiteX170" fmla="*/ 329599 w 409070"/>
                  <a:gd name="connsiteY170" fmla="*/ 158640 h 507394"/>
                  <a:gd name="connsiteX171" fmla="*/ 275723 w 409070"/>
                  <a:gd name="connsiteY171" fmla="*/ 157682 h 507394"/>
                  <a:gd name="connsiteX172" fmla="*/ 221846 w 409070"/>
                  <a:gd name="connsiteY172" fmla="*/ 156724 h 507394"/>
                  <a:gd name="connsiteX173" fmla="*/ 167970 w 409070"/>
                  <a:gd name="connsiteY173" fmla="*/ 155766 h 507394"/>
                  <a:gd name="connsiteX174" fmla="*/ 114094 w 409070"/>
                  <a:gd name="connsiteY174" fmla="*/ 154808 h 507394"/>
                  <a:gd name="connsiteX175" fmla="*/ 87158 w 409070"/>
                  <a:gd name="connsiteY175" fmla="*/ 154327 h 507394"/>
                  <a:gd name="connsiteX176" fmla="*/ 80424 w 409070"/>
                  <a:gd name="connsiteY176" fmla="*/ 154205 h 507394"/>
                  <a:gd name="connsiteX177" fmla="*/ 77057 w 409070"/>
                  <a:gd name="connsiteY177" fmla="*/ 154147 h 507394"/>
                  <a:gd name="connsiteX178" fmla="*/ 75371 w 409070"/>
                  <a:gd name="connsiteY178" fmla="*/ 154118 h 507394"/>
                  <a:gd name="connsiteX179" fmla="*/ 73161 w 409070"/>
                  <a:gd name="connsiteY179" fmla="*/ 154045 h 507394"/>
                  <a:gd name="connsiteX180" fmla="*/ 68263 w 409070"/>
                  <a:gd name="connsiteY180" fmla="*/ 153486 h 507394"/>
                  <a:gd name="connsiteX181" fmla="*/ 64668 w 409070"/>
                  <a:gd name="connsiteY181" fmla="*/ 152800 h 507394"/>
                  <a:gd name="connsiteX182" fmla="*/ 57963 w 409070"/>
                  <a:gd name="connsiteY182" fmla="*/ 151512 h 507394"/>
                  <a:gd name="connsiteX183" fmla="*/ 52332 w 409070"/>
                  <a:gd name="connsiteY183" fmla="*/ 150427 h 507394"/>
                  <a:gd name="connsiteX184" fmla="*/ 49519 w 409070"/>
                  <a:gd name="connsiteY184" fmla="*/ 149883 h 507394"/>
                  <a:gd name="connsiteX185" fmla="*/ 48814 w 409070"/>
                  <a:gd name="connsiteY185" fmla="*/ 149747 h 507394"/>
                  <a:gd name="connsiteX186" fmla="*/ 48154 w 409070"/>
                  <a:gd name="connsiteY186" fmla="*/ 149606 h 507394"/>
                  <a:gd name="connsiteX187" fmla="*/ 46842 w 409070"/>
                  <a:gd name="connsiteY187" fmla="*/ 149328 h 507394"/>
                  <a:gd name="connsiteX188" fmla="*/ 44218 w 409070"/>
                  <a:gd name="connsiteY188" fmla="*/ 148769 h 507394"/>
                  <a:gd name="connsiteX189" fmla="*/ 41774 w 409070"/>
                  <a:gd name="connsiteY189" fmla="*/ 148346 h 507394"/>
                  <a:gd name="connsiteX190" fmla="*/ 36989 w 409070"/>
                  <a:gd name="connsiteY190" fmla="*/ 147665 h 507394"/>
                  <a:gd name="connsiteX191" fmla="*/ 34705 w 409070"/>
                  <a:gd name="connsiteY191" fmla="*/ 147481 h 507394"/>
                  <a:gd name="connsiteX192" fmla="*/ 34137 w 409070"/>
                  <a:gd name="connsiteY192" fmla="*/ 147432 h 507394"/>
                  <a:gd name="connsiteX193" fmla="*/ 33598 w 409070"/>
                  <a:gd name="connsiteY193" fmla="*/ 147418 h 507394"/>
                  <a:gd name="connsiteX194" fmla="*/ 32519 w 409070"/>
                  <a:gd name="connsiteY194" fmla="*/ 147388 h 507394"/>
                  <a:gd name="connsiteX195" fmla="*/ 31465 w 409070"/>
                  <a:gd name="connsiteY195" fmla="*/ 147374 h 507394"/>
                  <a:gd name="connsiteX196" fmla="*/ 31416 w 409070"/>
                  <a:gd name="connsiteY196" fmla="*/ 138184 h 507394"/>
                  <a:gd name="connsiteX197" fmla="*/ 32713 w 409070"/>
                  <a:gd name="connsiteY197" fmla="*/ 138203 h 507394"/>
                  <a:gd name="connsiteX198" fmla="*/ 34015 w 409070"/>
                  <a:gd name="connsiteY198" fmla="*/ 138242 h 507394"/>
                  <a:gd name="connsiteX199" fmla="*/ 34666 w 409070"/>
                  <a:gd name="connsiteY199" fmla="*/ 138262 h 507394"/>
                  <a:gd name="connsiteX200" fmla="*/ 35327 w 409070"/>
                  <a:gd name="connsiteY200" fmla="*/ 138315 h 507394"/>
                  <a:gd name="connsiteX201" fmla="*/ 37970 w 409070"/>
                  <a:gd name="connsiteY201" fmla="*/ 138529 h 507394"/>
                  <a:gd name="connsiteX202" fmla="*/ 43305 w 409070"/>
                  <a:gd name="connsiteY202" fmla="*/ 139288 h 507394"/>
                  <a:gd name="connsiteX203" fmla="*/ 45982 w 409070"/>
                  <a:gd name="connsiteY203" fmla="*/ 139750 h 507394"/>
                  <a:gd name="connsiteX204" fmla="*/ 48703 w 409070"/>
                  <a:gd name="connsiteY204" fmla="*/ 140328 h 507394"/>
                  <a:gd name="connsiteX205" fmla="*/ 54232 w 409070"/>
                  <a:gd name="connsiteY205" fmla="*/ 141432 h 507394"/>
                  <a:gd name="connsiteX206" fmla="*/ 59809 w 409070"/>
                  <a:gd name="connsiteY206" fmla="*/ 142507 h 507394"/>
                  <a:gd name="connsiteX207" fmla="*/ 66451 w 409070"/>
                  <a:gd name="connsiteY207" fmla="*/ 143785 h 507394"/>
                  <a:gd name="connsiteX208" fmla="*/ 69852 w 409070"/>
                  <a:gd name="connsiteY208" fmla="*/ 144432 h 507394"/>
                  <a:gd name="connsiteX209" fmla="*/ 73705 w 409070"/>
                  <a:gd name="connsiteY209" fmla="*/ 144874 h 507394"/>
                  <a:gd name="connsiteX210" fmla="*/ 77242 w 409070"/>
                  <a:gd name="connsiteY210" fmla="*/ 144962 h 507394"/>
                  <a:gd name="connsiteX211" fmla="*/ 80609 w 409070"/>
                  <a:gd name="connsiteY211" fmla="*/ 145020 h 507394"/>
                  <a:gd name="connsiteX212" fmla="*/ 87343 w 409070"/>
                  <a:gd name="connsiteY212" fmla="*/ 145142 h 507394"/>
                  <a:gd name="connsiteX213" fmla="*/ 114278 w 409070"/>
                  <a:gd name="connsiteY213" fmla="*/ 145623 h 507394"/>
                  <a:gd name="connsiteX214" fmla="*/ 168155 w 409070"/>
                  <a:gd name="connsiteY214" fmla="*/ 146581 h 507394"/>
                  <a:gd name="connsiteX215" fmla="*/ 222031 w 409070"/>
                  <a:gd name="connsiteY215" fmla="*/ 147539 h 507394"/>
                  <a:gd name="connsiteX216" fmla="*/ 275907 w 409070"/>
                  <a:gd name="connsiteY216" fmla="*/ 148497 h 507394"/>
                  <a:gd name="connsiteX217" fmla="*/ 329784 w 409070"/>
                  <a:gd name="connsiteY217" fmla="*/ 149455 h 507394"/>
                  <a:gd name="connsiteX218" fmla="*/ 383087 w 409070"/>
                  <a:gd name="connsiteY218" fmla="*/ 150403 h 507394"/>
                  <a:gd name="connsiteX219" fmla="*/ 387061 w 409070"/>
                  <a:gd name="connsiteY219" fmla="*/ 151526 h 507394"/>
                  <a:gd name="connsiteX220" fmla="*/ 389952 w 409070"/>
                  <a:gd name="connsiteY220" fmla="*/ 154468 h 507394"/>
                  <a:gd name="connsiteX221" fmla="*/ 390739 w 409070"/>
                  <a:gd name="connsiteY221" fmla="*/ 156394 h 507394"/>
                  <a:gd name="connsiteX222" fmla="*/ 390923 w 409070"/>
                  <a:gd name="connsiteY222" fmla="*/ 157419 h 507394"/>
                  <a:gd name="connsiteX223" fmla="*/ 390977 w 409070"/>
                  <a:gd name="connsiteY223" fmla="*/ 157940 h 507394"/>
                  <a:gd name="connsiteX224" fmla="*/ 390977 w 409070"/>
                  <a:gd name="connsiteY224" fmla="*/ 158460 h 507394"/>
                  <a:gd name="connsiteX225" fmla="*/ 390938 w 409070"/>
                  <a:gd name="connsiteY225" fmla="*/ 159505 h 507394"/>
                  <a:gd name="connsiteX226" fmla="*/ 390875 w 409070"/>
                  <a:gd name="connsiteY226" fmla="*/ 160799 h 507394"/>
                  <a:gd name="connsiteX227" fmla="*/ 390719 w 409070"/>
                  <a:gd name="connsiteY227" fmla="*/ 163891 h 507394"/>
                  <a:gd name="connsiteX228" fmla="*/ 390433 w 409070"/>
                  <a:gd name="connsiteY228" fmla="*/ 169634 h 507394"/>
                  <a:gd name="connsiteX229" fmla="*/ 390330 w 409070"/>
                  <a:gd name="connsiteY229" fmla="*/ 170674 h 507394"/>
                  <a:gd name="connsiteX230" fmla="*/ 390097 w 409070"/>
                  <a:gd name="connsiteY230" fmla="*/ 171691 h 507394"/>
                  <a:gd name="connsiteX231" fmla="*/ 389247 w 409070"/>
                  <a:gd name="connsiteY231" fmla="*/ 173592 h 507394"/>
                  <a:gd name="connsiteX232" fmla="*/ 386249 w 409070"/>
                  <a:gd name="connsiteY232" fmla="*/ 176427 h 507394"/>
                  <a:gd name="connsiteX233" fmla="*/ 384306 w 409070"/>
                  <a:gd name="connsiteY233" fmla="*/ 177175 h 507394"/>
                  <a:gd name="connsiteX234" fmla="*/ 382236 w 409070"/>
                  <a:gd name="connsiteY234" fmla="*/ 177423 h 507394"/>
                  <a:gd name="connsiteX235" fmla="*/ 378131 w 409070"/>
                  <a:gd name="connsiteY235" fmla="*/ 177613 h 507394"/>
                  <a:gd name="connsiteX236" fmla="*/ 324303 w 409070"/>
                  <a:gd name="connsiteY236" fmla="*/ 180083 h 507394"/>
                  <a:gd name="connsiteX237" fmla="*/ 270476 w 409070"/>
                  <a:gd name="connsiteY237" fmla="*/ 182553 h 507394"/>
                  <a:gd name="connsiteX238" fmla="*/ 216648 w 409070"/>
                  <a:gd name="connsiteY238" fmla="*/ 185023 h 507394"/>
                  <a:gd name="connsiteX239" fmla="*/ 162820 w 409070"/>
                  <a:gd name="connsiteY239" fmla="*/ 187493 h 507394"/>
                  <a:gd name="connsiteX240" fmla="*/ 108992 w 409070"/>
                  <a:gd name="connsiteY240" fmla="*/ 189964 h 507394"/>
                  <a:gd name="connsiteX241" fmla="*/ 95534 w 409070"/>
                  <a:gd name="connsiteY241" fmla="*/ 190581 h 507394"/>
                  <a:gd name="connsiteX242" fmla="*/ 94694 w 409070"/>
                  <a:gd name="connsiteY242" fmla="*/ 190620 h 507394"/>
                  <a:gd name="connsiteX243" fmla="*/ 94271 w 409070"/>
                  <a:gd name="connsiteY243" fmla="*/ 190639 h 507394"/>
                  <a:gd name="connsiteX244" fmla="*/ 93751 w 409070"/>
                  <a:gd name="connsiteY244" fmla="*/ 190678 h 507394"/>
                  <a:gd name="connsiteX245" fmla="*/ 92711 w 409070"/>
                  <a:gd name="connsiteY245" fmla="*/ 190771 h 507394"/>
                  <a:gd name="connsiteX246" fmla="*/ 91677 w 409070"/>
                  <a:gd name="connsiteY246" fmla="*/ 190917 h 507394"/>
                  <a:gd name="connsiteX247" fmla="*/ 87629 w 409070"/>
                  <a:gd name="connsiteY247" fmla="*/ 191962 h 507394"/>
                  <a:gd name="connsiteX248" fmla="*/ 80443 w 409070"/>
                  <a:gd name="connsiteY248" fmla="*/ 196173 h 507394"/>
                  <a:gd name="connsiteX249" fmla="*/ 77548 w 409070"/>
                  <a:gd name="connsiteY249" fmla="*/ 199207 h 507394"/>
                  <a:gd name="connsiteX250" fmla="*/ 76916 w 409070"/>
                  <a:gd name="connsiteY250" fmla="*/ 200048 h 507394"/>
                  <a:gd name="connsiteX251" fmla="*/ 76319 w 409070"/>
                  <a:gd name="connsiteY251" fmla="*/ 200914 h 507394"/>
                  <a:gd name="connsiteX252" fmla="*/ 75770 w 409070"/>
                  <a:gd name="connsiteY252" fmla="*/ 201808 h 507394"/>
                  <a:gd name="connsiteX253" fmla="*/ 75634 w 409070"/>
                  <a:gd name="connsiteY253" fmla="*/ 202032 h 507394"/>
                  <a:gd name="connsiteX254" fmla="*/ 75532 w 409070"/>
                  <a:gd name="connsiteY254" fmla="*/ 202217 h 507394"/>
                  <a:gd name="connsiteX255" fmla="*/ 75323 w 409070"/>
                  <a:gd name="connsiteY255" fmla="*/ 202581 h 507394"/>
                  <a:gd name="connsiteX256" fmla="*/ 74492 w 409070"/>
                  <a:gd name="connsiteY256" fmla="*/ 204035 h 507394"/>
                  <a:gd name="connsiteX257" fmla="*/ 73748 w 409070"/>
                  <a:gd name="connsiteY257" fmla="*/ 205241 h 507394"/>
                  <a:gd name="connsiteX258" fmla="*/ 72932 w 409070"/>
                  <a:gd name="connsiteY258" fmla="*/ 206403 h 507394"/>
                  <a:gd name="connsiteX259" fmla="*/ 72505 w 409070"/>
                  <a:gd name="connsiteY259" fmla="*/ 206972 h 507394"/>
                  <a:gd name="connsiteX260" fmla="*/ 72053 w 409070"/>
                  <a:gd name="connsiteY260" fmla="*/ 207517 h 507394"/>
                  <a:gd name="connsiteX261" fmla="*/ 67918 w 409070"/>
                  <a:gd name="connsiteY261" fmla="*/ 211397 h 507394"/>
                  <a:gd name="connsiteX262" fmla="*/ 62987 w 409070"/>
                  <a:gd name="connsiteY262" fmla="*/ 214207 h 507394"/>
                  <a:gd name="connsiteX263" fmla="*/ 61660 w 409070"/>
                  <a:gd name="connsiteY263" fmla="*/ 214723 h 507394"/>
                  <a:gd name="connsiteX264" fmla="*/ 60305 w 409070"/>
                  <a:gd name="connsiteY264" fmla="*/ 215161 h 507394"/>
                  <a:gd name="connsiteX265" fmla="*/ 59965 w 409070"/>
                  <a:gd name="connsiteY265" fmla="*/ 215263 h 507394"/>
                  <a:gd name="connsiteX266" fmla="*/ 59566 w 409070"/>
                  <a:gd name="connsiteY266" fmla="*/ 215374 h 507394"/>
                  <a:gd name="connsiteX267" fmla="*/ 58755 w 409070"/>
                  <a:gd name="connsiteY267" fmla="*/ 215598 h 507394"/>
                  <a:gd name="connsiteX268" fmla="*/ 57132 w 409070"/>
                  <a:gd name="connsiteY268" fmla="*/ 216041 h 507394"/>
                  <a:gd name="connsiteX269" fmla="*/ 50636 w 409070"/>
                  <a:gd name="connsiteY269" fmla="*/ 217815 h 507394"/>
                  <a:gd name="connsiteX270" fmla="*/ 47386 w 409070"/>
                  <a:gd name="connsiteY270" fmla="*/ 218700 h 507394"/>
                  <a:gd name="connsiteX271" fmla="*/ 46978 w 409070"/>
                  <a:gd name="connsiteY271" fmla="*/ 218812 h 507394"/>
                  <a:gd name="connsiteX272" fmla="*/ 46614 w 409070"/>
                  <a:gd name="connsiteY272" fmla="*/ 218905 h 507394"/>
                  <a:gd name="connsiteX273" fmla="*/ 46055 w 409070"/>
                  <a:gd name="connsiteY273" fmla="*/ 219036 h 507394"/>
                  <a:gd name="connsiteX274" fmla="*/ 45486 w 409070"/>
                  <a:gd name="connsiteY274" fmla="*/ 219123 h 507394"/>
                  <a:gd name="connsiteX275" fmla="*/ 45205 w 409070"/>
                  <a:gd name="connsiteY275" fmla="*/ 219167 h 507394"/>
                  <a:gd name="connsiteX276" fmla="*/ 44918 w 409070"/>
                  <a:gd name="connsiteY276" fmla="*/ 219182 h 507394"/>
                  <a:gd name="connsiteX277" fmla="*/ 42634 w 409070"/>
                  <a:gd name="connsiteY277" fmla="*/ 219075 h 507394"/>
                  <a:gd name="connsiteX278" fmla="*/ 41512 w 409070"/>
                  <a:gd name="connsiteY278" fmla="*/ 218827 h 507394"/>
                  <a:gd name="connsiteX279" fmla="*/ 40434 w 409070"/>
                  <a:gd name="connsiteY279" fmla="*/ 218428 h 507394"/>
                  <a:gd name="connsiteX280" fmla="*/ 38446 w 409070"/>
                  <a:gd name="connsiteY280" fmla="*/ 217276 h 507394"/>
                  <a:gd name="connsiteX281" fmla="*/ 36794 w 409070"/>
                  <a:gd name="connsiteY281" fmla="*/ 215686 h 507394"/>
                  <a:gd name="connsiteX282" fmla="*/ 36445 w 409070"/>
                  <a:gd name="connsiteY282" fmla="*/ 215229 h 507394"/>
                  <a:gd name="connsiteX283" fmla="*/ 36274 w 409070"/>
                  <a:gd name="connsiteY283" fmla="*/ 214995 h 507394"/>
                  <a:gd name="connsiteX284" fmla="*/ 36187 w 409070"/>
                  <a:gd name="connsiteY284" fmla="*/ 214874 h 507394"/>
                  <a:gd name="connsiteX285" fmla="*/ 36080 w 409070"/>
                  <a:gd name="connsiteY285" fmla="*/ 214703 h 507394"/>
                  <a:gd name="connsiteX286" fmla="*/ 35240 w 409070"/>
                  <a:gd name="connsiteY286" fmla="*/ 213352 h 507394"/>
                  <a:gd name="connsiteX287" fmla="*/ 34399 w 409070"/>
                  <a:gd name="connsiteY287" fmla="*/ 212000 h 507394"/>
                  <a:gd name="connsiteX288" fmla="*/ 33617 w 409070"/>
                  <a:gd name="connsiteY288" fmla="*/ 210614 h 507394"/>
                  <a:gd name="connsiteX289" fmla="*/ 33641 w 409070"/>
                  <a:gd name="connsiteY289" fmla="*/ 210629 h 507394"/>
                  <a:gd name="connsiteX290" fmla="*/ 28234 w 409070"/>
                  <a:gd name="connsiteY290" fmla="*/ 199047 h 507394"/>
                  <a:gd name="connsiteX291" fmla="*/ 22292 w 409070"/>
                  <a:gd name="connsiteY291" fmla="*/ 173913 h 507394"/>
                  <a:gd name="connsiteX292" fmla="*/ 21699 w 409070"/>
                  <a:gd name="connsiteY292" fmla="*/ 147831 h 507394"/>
                  <a:gd name="connsiteX293" fmla="*/ 21772 w 409070"/>
                  <a:gd name="connsiteY293" fmla="*/ 146829 h 507394"/>
                  <a:gd name="connsiteX294" fmla="*/ 21835 w 409070"/>
                  <a:gd name="connsiteY294" fmla="*/ 146051 h 507394"/>
                  <a:gd name="connsiteX295" fmla="*/ 21971 w 409070"/>
                  <a:gd name="connsiteY295" fmla="*/ 144568 h 507394"/>
                  <a:gd name="connsiteX296" fmla="*/ 22321 w 409070"/>
                  <a:gd name="connsiteY296" fmla="*/ 141675 h 507394"/>
                  <a:gd name="connsiteX297" fmla="*/ 22462 w 409070"/>
                  <a:gd name="connsiteY297" fmla="*/ 140732 h 507394"/>
                  <a:gd name="connsiteX298" fmla="*/ 22967 w 409070"/>
                  <a:gd name="connsiteY298" fmla="*/ 139997 h 507394"/>
                  <a:gd name="connsiteX299" fmla="*/ 24667 w 409070"/>
                  <a:gd name="connsiteY299" fmla="*/ 139146 h 507394"/>
                  <a:gd name="connsiteX300" fmla="*/ 28384 w 409070"/>
                  <a:gd name="connsiteY300" fmla="*/ 138344 h 507394"/>
                  <a:gd name="connsiteX301" fmla="*/ 30284 w 409070"/>
                  <a:gd name="connsiteY301" fmla="*/ 138218 h 507394"/>
                  <a:gd name="connsiteX302" fmla="*/ 31334 w 409070"/>
                  <a:gd name="connsiteY302" fmla="*/ 129280 h 507394"/>
                  <a:gd name="connsiteX303" fmla="*/ 29638 w 409070"/>
                  <a:gd name="connsiteY303" fmla="*/ 129324 h 507394"/>
                  <a:gd name="connsiteX304" fmla="*/ 25916 w 409070"/>
                  <a:gd name="connsiteY304" fmla="*/ 129650 h 507394"/>
                  <a:gd name="connsiteX305" fmla="*/ 18866 w 409070"/>
                  <a:gd name="connsiteY305" fmla="*/ 131536 h 507394"/>
                  <a:gd name="connsiteX306" fmla="*/ 15815 w 409070"/>
                  <a:gd name="connsiteY306" fmla="*/ 133369 h 507394"/>
                  <a:gd name="connsiteX307" fmla="*/ 15154 w 409070"/>
                  <a:gd name="connsiteY307" fmla="*/ 133972 h 507394"/>
                  <a:gd name="connsiteX308" fmla="*/ 14081 w 409070"/>
                  <a:gd name="connsiteY308" fmla="*/ 136223 h 507394"/>
                  <a:gd name="connsiteX309" fmla="*/ 13298 w 409070"/>
                  <a:gd name="connsiteY309" fmla="*/ 141845 h 507394"/>
                  <a:gd name="connsiteX310" fmla="*/ 13017 w 409070"/>
                  <a:gd name="connsiteY310" fmla="*/ 144665 h 507394"/>
                  <a:gd name="connsiteX311" fmla="*/ 12900 w 409070"/>
                  <a:gd name="connsiteY311" fmla="*/ 146041 h 507394"/>
                  <a:gd name="connsiteX312" fmla="*/ 12817 w 409070"/>
                  <a:gd name="connsiteY312" fmla="*/ 147198 h 507394"/>
                  <a:gd name="connsiteX313" fmla="*/ 13449 w 409070"/>
                  <a:gd name="connsiteY313" fmla="*/ 174953 h 507394"/>
                  <a:gd name="connsiteX314" fmla="*/ 19896 w 409070"/>
                  <a:gd name="connsiteY314" fmla="*/ 202168 h 507394"/>
                  <a:gd name="connsiteX315" fmla="*/ 19896 w 409070"/>
                  <a:gd name="connsiteY315" fmla="*/ 202153 h 507394"/>
                  <a:gd name="connsiteX316" fmla="*/ 25882 w 409070"/>
                  <a:gd name="connsiteY316" fmla="*/ 214975 h 507394"/>
                  <a:gd name="connsiteX317" fmla="*/ 26757 w 409070"/>
                  <a:gd name="connsiteY317" fmla="*/ 216522 h 507394"/>
                  <a:gd name="connsiteX318" fmla="*/ 27695 w 409070"/>
                  <a:gd name="connsiteY318" fmla="*/ 218034 h 507394"/>
                  <a:gd name="connsiteX319" fmla="*/ 28637 w 409070"/>
                  <a:gd name="connsiteY319" fmla="*/ 219546 h 507394"/>
                  <a:gd name="connsiteX320" fmla="*/ 28754 w 409070"/>
                  <a:gd name="connsiteY320" fmla="*/ 219736 h 507394"/>
                  <a:gd name="connsiteX321" fmla="*/ 28910 w 409070"/>
                  <a:gd name="connsiteY321" fmla="*/ 219959 h 507394"/>
                  <a:gd name="connsiteX322" fmla="*/ 29230 w 409070"/>
                  <a:gd name="connsiteY322" fmla="*/ 220411 h 507394"/>
                  <a:gd name="connsiteX323" fmla="*/ 29901 w 409070"/>
                  <a:gd name="connsiteY323" fmla="*/ 221291 h 507394"/>
                  <a:gd name="connsiteX324" fmla="*/ 33088 w 409070"/>
                  <a:gd name="connsiteY324" fmla="*/ 224364 h 507394"/>
                  <a:gd name="connsiteX325" fmla="*/ 36911 w 409070"/>
                  <a:gd name="connsiteY325" fmla="*/ 226587 h 507394"/>
                  <a:gd name="connsiteX326" fmla="*/ 38991 w 409070"/>
                  <a:gd name="connsiteY326" fmla="*/ 227350 h 507394"/>
                  <a:gd name="connsiteX327" fmla="*/ 41153 w 409070"/>
                  <a:gd name="connsiteY327" fmla="*/ 227836 h 507394"/>
                  <a:gd name="connsiteX328" fmla="*/ 45579 w 409070"/>
                  <a:gd name="connsiteY328" fmla="*/ 228040 h 507394"/>
                  <a:gd name="connsiteX329" fmla="*/ 46133 w 409070"/>
                  <a:gd name="connsiteY329" fmla="*/ 228002 h 507394"/>
                  <a:gd name="connsiteX330" fmla="*/ 46682 w 409070"/>
                  <a:gd name="connsiteY330" fmla="*/ 227924 h 507394"/>
                  <a:gd name="connsiteX331" fmla="*/ 47775 w 409070"/>
                  <a:gd name="connsiteY331" fmla="*/ 227744 h 507394"/>
                  <a:gd name="connsiteX332" fmla="*/ 48854 w 409070"/>
                  <a:gd name="connsiteY332" fmla="*/ 227496 h 507394"/>
                  <a:gd name="connsiteX333" fmla="*/ 49306 w 409070"/>
                  <a:gd name="connsiteY333" fmla="*/ 227379 h 507394"/>
                  <a:gd name="connsiteX334" fmla="*/ 49714 w 409070"/>
                  <a:gd name="connsiteY334" fmla="*/ 227267 h 507394"/>
                  <a:gd name="connsiteX335" fmla="*/ 52964 w 409070"/>
                  <a:gd name="connsiteY335" fmla="*/ 226382 h 507394"/>
                  <a:gd name="connsiteX336" fmla="*/ 59460 w 409070"/>
                  <a:gd name="connsiteY336" fmla="*/ 224607 h 507394"/>
                  <a:gd name="connsiteX337" fmla="*/ 61083 w 409070"/>
                  <a:gd name="connsiteY337" fmla="*/ 224165 h 507394"/>
                  <a:gd name="connsiteX338" fmla="*/ 61894 w 409070"/>
                  <a:gd name="connsiteY338" fmla="*/ 223942 h 507394"/>
                  <a:gd name="connsiteX339" fmla="*/ 62307 w 409070"/>
                  <a:gd name="connsiteY339" fmla="*/ 223825 h 507394"/>
                  <a:gd name="connsiteX340" fmla="*/ 62774 w 409070"/>
                  <a:gd name="connsiteY340" fmla="*/ 223688 h 507394"/>
                  <a:gd name="connsiteX341" fmla="*/ 64624 w 409070"/>
                  <a:gd name="connsiteY341" fmla="*/ 223091 h 507394"/>
                  <a:gd name="connsiteX342" fmla="*/ 66437 w 409070"/>
                  <a:gd name="connsiteY342" fmla="*/ 222386 h 507394"/>
                  <a:gd name="connsiteX343" fmla="*/ 73180 w 409070"/>
                  <a:gd name="connsiteY343" fmla="*/ 218539 h 507394"/>
                  <a:gd name="connsiteX344" fmla="*/ 78845 w 409070"/>
                  <a:gd name="connsiteY344" fmla="*/ 213220 h 507394"/>
                  <a:gd name="connsiteX345" fmla="*/ 79467 w 409070"/>
                  <a:gd name="connsiteY345" fmla="*/ 212466 h 507394"/>
                  <a:gd name="connsiteX346" fmla="*/ 80055 w 409070"/>
                  <a:gd name="connsiteY346" fmla="*/ 211688 h 507394"/>
                  <a:gd name="connsiteX347" fmla="*/ 81173 w 409070"/>
                  <a:gd name="connsiteY347" fmla="*/ 210088 h 507394"/>
                  <a:gd name="connsiteX348" fmla="*/ 82193 w 409070"/>
                  <a:gd name="connsiteY348" fmla="*/ 208430 h 507394"/>
                  <a:gd name="connsiteX349" fmla="*/ 83033 w 409070"/>
                  <a:gd name="connsiteY349" fmla="*/ 206957 h 507394"/>
                  <a:gd name="connsiteX350" fmla="*/ 83242 w 409070"/>
                  <a:gd name="connsiteY350" fmla="*/ 206592 h 507394"/>
                  <a:gd name="connsiteX351" fmla="*/ 83344 w 409070"/>
                  <a:gd name="connsiteY351" fmla="*/ 206408 h 507394"/>
                  <a:gd name="connsiteX352" fmla="*/ 83432 w 409070"/>
                  <a:gd name="connsiteY352" fmla="*/ 206272 h 507394"/>
                  <a:gd name="connsiteX353" fmla="*/ 83762 w 409070"/>
                  <a:gd name="connsiteY353" fmla="*/ 205732 h 507394"/>
                  <a:gd name="connsiteX354" fmla="*/ 84122 w 409070"/>
                  <a:gd name="connsiteY354" fmla="*/ 205211 h 507394"/>
                  <a:gd name="connsiteX355" fmla="*/ 84501 w 409070"/>
                  <a:gd name="connsiteY355" fmla="*/ 204706 h 507394"/>
                  <a:gd name="connsiteX356" fmla="*/ 86250 w 409070"/>
                  <a:gd name="connsiteY356" fmla="*/ 202873 h 507394"/>
                  <a:gd name="connsiteX357" fmla="*/ 90618 w 409070"/>
                  <a:gd name="connsiteY357" fmla="*/ 200315 h 507394"/>
                  <a:gd name="connsiteX358" fmla="*/ 93081 w 409070"/>
                  <a:gd name="connsiteY358" fmla="*/ 199678 h 507394"/>
                  <a:gd name="connsiteX359" fmla="*/ 93713 w 409070"/>
                  <a:gd name="connsiteY359" fmla="*/ 199586 h 507394"/>
                  <a:gd name="connsiteX360" fmla="*/ 94349 w 409070"/>
                  <a:gd name="connsiteY360" fmla="*/ 199532 h 507394"/>
                  <a:gd name="connsiteX361" fmla="*/ 94670 w 409070"/>
                  <a:gd name="connsiteY361" fmla="*/ 199503 h 507394"/>
                  <a:gd name="connsiteX362" fmla="*/ 95088 w 409070"/>
                  <a:gd name="connsiteY362" fmla="*/ 199484 h 507394"/>
                  <a:gd name="connsiteX363" fmla="*/ 95928 w 409070"/>
                  <a:gd name="connsiteY363" fmla="*/ 199445 h 507394"/>
                  <a:gd name="connsiteX364" fmla="*/ 109386 w 409070"/>
                  <a:gd name="connsiteY364" fmla="*/ 198827 h 507394"/>
                  <a:gd name="connsiteX365" fmla="*/ 163214 w 409070"/>
                  <a:gd name="connsiteY365" fmla="*/ 196357 h 507394"/>
                  <a:gd name="connsiteX366" fmla="*/ 217042 w 409070"/>
                  <a:gd name="connsiteY366" fmla="*/ 193887 h 507394"/>
                  <a:gd name="connsiteX367" fmla="*/ 270869 w 409070"/>
                  <a:gd name="connsiteY367" fmla="*/ 191417 h 507394"/>
                  <a:gd name="connsiteX368" fmla="*/ 324697 w 409070"/>
                  <a:gd name="connsiteY368" fmla="*/ 188947 h 507394"/>
                  <a:gd name="connsiteX369" fmla="*/ 378525 w 409070"/>
                  <a:gd name="connsiteY369" fmla="*/ 186477 h 507394"/>
                  <a:gd name="connsiteX370" fmla="*/ 383131 w 409070"/>
                  <a:gd name="connsiteY370" fmla="*/ 186268 h 507394"/>
                  <a:gd name="connsiteX371" fmla="*/ 387168 w 409070"/>
                  <a:gd name="connsiteY371" fmla="*/ 185689 h 507394"/>
                  <a:gd name="connsiteX372" fmla="*/ 390929 w 409070"/>
                  <a:gd name="connsiteY372" fmla="*/ 184162 h 507394"/>
                  <a:gd name="connsiteX373" fmla="*/ 396764 w 409070"/>
                  <a:gd name="connsiteY373" fmla="*/ 178629 h 507394"/>
                  <a:gd name="connsiteX374" fmla="*/ 397036 w 409070"/>
                  <a:gd name="connsiteY374" fmla="*/ 178201 h 507394"/>
                  <a:gd name="connsiteX375" fmla="*/ 397279 w 409070"/>
                  <a:gd name="connsiteY375" fmla="*/ 177754 h 507394"/>
                  <a:gd name="connsiteX376" fmla="*/ 397745 w 409070"/>
                  <a:gd name="connsiteY376" fmla="*/ 176849 h 507394"/>
                  <a:gd name="connsiteX377" fmla="*/ 398479 w 409070"/>
                  <a:gd name="connsiteY377" fmla="*/ 174953 h 507394"/>
                  <a:gd name="connsiteX378" fmla="*/ 398984 w 409070"/>
                  <a:gd name="connsiteY378" fmla="*/ 172979 h 507394"/>
                  <a:gd name="connsiteX379" fmla="*/ 399237 w 409070"/>
                  <a:gd name="connsiteY379" fmla="*/ 170951 h 507394"/>
                  <a:gd name="connsiteX380" fmla="*/ 399300 w 409070"/>
                  <a:gd name="connsiteY380" fmla="*/ 169930 h 507394"/>
                  <a:gd name="connsiteX381" fmla="*/ 399349 w 409070"/>
                  <a:gd name="connsiteY381" fmla="*/ 168963 h 507394"/>
                  <a:gd name="connsiteX382" fmla="*/ 399426 w 409070"/>
                  <a:gd name="connsiteY382" fmla="*/ 167416 h 507394"/>
                  <a:gd name="connsiteX383" fmla="*/ 399582 w 409070"/>
                  <a:gd name="connsiteY383" fmla="*/ 164324 h 507394"/>
                  <a:gd name="connsiteX384" fmla="*/ 399737 w 409070"/>
                  <a:gd name="connsiteY384" fmla="*/ 161231 h 507394"/>
                  <a:gd name="connsiteX385" fmla="*/ 399825 w 409070"/>
                  <a:gd name="connsiteY385" fmla="*/ 159427 h 507394"/>
                  <a:gd name="connsiteX386" fmla="*/ 399849 w 409070"/>
                  <a:gd name="connsiteY386" fmla="*/ 157380 h 507394"/>
                  <a:gd name="connsiteX387" fmla="*/ 399810 w 409070"/>
                  <a:gd name="connsiteY387" fmla="*/ 156359 h 507394"/>
                  <a:gd name="connsiteX388" fmla="*/ 399679 w 409070"/>
                  <a:gd name="connsiteY388" fmla="*/ 155348 h 507394"/>
                  <a:gd name="connsiteX389" fmla="*/ 399261 w 409070"/>
                  <a:gd name="connsiteY389" fmla="*/ 153359 h 507394"/>
                  <a:gd name="connsiteX390" fmla="*/ 397672 w 409070"/>
                  <a:gd name="connsiteY390" fmla="*/ 149639 h 507394"/>
                  <a:gd name="connsiteX391" fmla="*/ 392061 w 409070"/>
                  <a:gd name="connsiteY391" fmla="*/ 143911 h 507394"/>
                  <a:gd name="connsiteX392" fmla="*/ 384370 w 409070"/>
                  <a:gd name="connsiteY392" fmla="*/ 141543 h 507394"/>
                  <a:gd name="connsiteX393" fmla="*/ 329925 w 409070"/>
                  <a:gd name="connsiteY393" fmla="*/ 140552 h 507394"/>
                  <a:gd name="connsiteX394" fmla="*/ 276049 w 409070"/>
                  <a:gd name="connsiteY394" fmla="*/ 139594 h 507394"/>
                  <a:gd name="connsiteX395" fmla="*/ 222172 w 409070"/>
                  <a:gd name="connsiteY395" fmla="*/ 138636 h 507394"/>
                  <a:gd name="connsiteX396" fmla="*/ 168296 w 409070"/>
                  <a:gd name="connsiteY396" fmla="*/ 137677 h 507394"/>
                  <a:gd name="connsiteX397" fmla="*/ 114420 w 409070"/>
                  <a:gd name="connsiteY397" fmla="*/ 136719 h 507394"/>
                  <a:gd name="connsiteX398" fmla="*/ 87484 w 409070"/>
                  <a:gd name="connsiteY398" fmla="*/ 136238 h 507394"/>
                  <a:gd name="connsiteX399" fmla="*/ 80750 w 409070"/>
                  <a:gd name="connsiteY399" fmla="*/ 136117 h 507394"/>
                  <a:gd name="connsiteX400" fmla="*/ 77383 w 409070"/>
                  <a:gd name="connsiteY400" fmla="*/ 136058 h 507394"/>
                  <a:gd name="connsiteX401" fmla="*/ 74191 w 409070"/>
                  <a:gd name="connsiteY401" fmla="*/ 135980 h 507394"/>
                  <a:gd name="connsiteX402" fmla="*/ 71353 w 409070"/>
                  <a:gd name="connsiteY402" fmla="*/ 135655 h 507394"/>
                  <a:gd name="connsiteX403" fmla="*/ 68137 w 409070"/>
                  <a:gd name="connsiteY403" fmla="*/ 135042 h 507394"/>
                  <a:gd name="connsiteX404" fmla="*/ 61554 w 409070"/>
                  <a:gd name="connsiteY404" fmla="*/ 133773 h 507394"/>
                  <a:gd name="connsiteX405" fmla="*/ 56025 w 409070"/>
                  <a:gd name="connsiteY405" fmla="*/ 132708 h 507394"/>
                  <a:gd name="connsiteX406" fmla="*/ 50462 w 409070"/>
                  <a:gd name="connsiteY406" fmla="*/ 131594 h 507394"/>
                  <a:gd name="connsiteX407" fmla="*/ 47649 w 409070"/>
                  <a:gd name="connsiteY407" fmla="*/ 130997 h 507394"/>
                  <a:gd name="connsiteX408" fmla="*/ 44753 w 409070"/>
                  <a:gd name="connsiteY408" fmla="*/ 130495 h 507394"/>
                  <a:gd name="connsiteX409" fmla="*/ 38889 w 409070"/>
                  <a:gd name="connsiteY409" fmla="*/ 129669 h 507394"/>
                  <a:gd name="connsiteX410" fmla="*/ 35896 w 409070"/>
                  <a:gd name="connsiteY410" fmla="*/ 129426 h 507394"/>
                  <a:gd name="connsiteX411" fmla="*/ 35148 w 409070"/>
                  <a:gd name="connsiteY411" fmla="*/ 129368 h 507394"/>
                  <a:gd name="connsiteX412" fmla="*/ 34385 w 409070"/>
                  <a:gd name="connsiteY412" fmla="*/ 129343 h 507394"/>
                  <a:gd name="connsiteX413" fmla="*/ 32864 w 409070"/>
                  <a:gd name="connsiteY413" fmla="*/ 129299 h 507394"/>
                  <a:gd name="connsiteX414" fmla="*/ 31334 w 409070"/>
                  <a:gd name="connsiteY414" fmla="*/ 129280 h 507394"/>
                  <a:gd name="connsiteX415" fmla="*/ 205371 w 409070"/>
                  <a:gd name="connsiteY415" fmla="*/ 10531 h 507394"/>
                  <a:gd name="connsiteX416" fmla="*/ 164443 w 409070"/>
                  <a:gd name="connsiteY416" fmla="*/ 18140 h 507394"/>
                  <a:gd name="connsiteX417" fmla="*/ 125760 w 409070"/>
                  <a:gd name="connsiteY417" fmla="*/ 33972 h 507394"/>
                  <a:gd name="connsiteX418" fmla="*/ 91512 w 409070"/>
                  <a:gd name="connsiteY418" fmla="*/ 58002 h 507394"/>
                  <a:gd name="connsiteX419" fmla="*/ 76834 w 409070"/>
                  <a:gd name="connsiteY419" fmla="*/ 72487 h 507394"/>
                  <a:gd name="connsiteX420" fmla="*/ 76683 w 409070"/>
                  <a:gd name="connsiteY420" fmla="*/ 72657 h 507394"/>
                  <a:gd name="connsiteX421" fmla="*/ 75396 w 409070"/>
                  <a:gd name="connsiteY421" fmla="*/ 74165 h 507394"/>
                  <a:gd name="connsiteX422" fmla="*/ 75406 w 409070"/>
                  <a:gd name="connsiteY422" fmla="*/ 74160 h 507394"/>
                  <a:gd name="connsiteX423" fmla="*/ 48732 w 409070"/>
                  <a:gd name="connsiteY423" fmla="*/ 121850 h 507394"/>
                  <a:gd name="connsiteX424" fmla="*/ 49393 w 409070"/>
                  <a:gd name="connsiteY424" fmla="*/ 121967 h 507394"/>
                  <a:gd name="connsiteX425" fmla="*/ 52298 w 409070"/>
                  <a:gd name="connsiteY425" fmla="*/ 122584 h 507394"/>
                  <a:gd name="connsiteX426" fmla="*/ 53751 w 409070"/>
                  <a:gd name="connsiteY426" fmla="*/ 122891 h 507394"/>
                  <a:gd name="connsiteX427" fmla="*/ 54475 w 409070"/>
                  <a:gd name="connsiteY427" fmla="*/ 123041 h 507394"/>
                  <a:gd name="connsiteX428" fmla="*/ 55160 w 409070"/>
                  <a:gd name="connsiteY428" fmla="*/ 123173 h 507394"/>
                  <a:gd name="connsiteX429" fmla="*/ 57900 w 409070"/>
                  <a:gd name="connsiteY429" fmla="*/ 123698 h 507394"/>
                  <a:gd name="connsiteX430" fmla="*/ 63381 w 409070"/>
                  <a:gd name="connsiteY430" fmla="*/ 124753 h 507394"/>
                  <a:gd name="connsiteX431" fmla="*/ 69906 w 409070"/>
                  <a:gd name="connsiteY431" fmla="*/ 126008 h 507394"/>
                  <a:gd name="connsiteX432" fmla="*/ 72928 w 409070"/>
                  <a:gd name="connsiteY432" fmla="*/ 126586 h 507394"/>
                  <a:gd name="connsiteX433" fmla="*/ 74716 w 409070"/>
                  <a:gd name="connsiteY433" fmla="*/ 126791 h 507394"/>
                  <a:gd name="connsiteX434" fmla="*/ 87654 w 409070"/>
                  <a:gd name="connsiteY434" fmla="*/ 127034 h 507394"/>
                  <a:gd name="connsiteX435" fmla="*/ 114590 w 409070"/>
                  <a:gd name="connsiteY435" fmla="*/ 127515 h 507394"/>
                  <a:gd name="connsiteX436" fmla="*/ 168466 w 409070"/>
                  <a:gd name="connsiteY436" fmla="*/ 128473 h 507394"/>
                  <a:gd name="connsiteX437" fmla="*/ 222342 w 409070"/>
                  <a:gd name="connsiteY437" fmla="*/ 129431 h 507394"/>
                  <a:gd name="connsiteX438" fmla="*/ 276219 w 409070"/>
                  <a:gd name="connsiteY438" fmla="*/ 130389 h 507394"/>
                  <a:gd name="connsiteX439" fmla="*/ 330095 w 409070"/>
                  <a:gd name="connsiteY439" fmla="*/ 131346 h 507394"/>
                  <a:gd name="connsiteX440" fmla="*/ 357031 w 409070"/>
                  <a:gd name="connsiteY440" fmla="*/ 131828 h 507394"/>
                  <a:gd name="connsiteX441" fmla="*/ 370499 w 409070"/>
                  <a:gd name="connsiteY441" fmla="*/ 132066 h 507394"/>
                  <a:gd name="connsiteX442" fmla="*/ 377232 w 409070"/>
                  <a:gd name="connsiteY442" fmla="*/ 132188 h 507394"/>
                  <a:gd name="connsiteX443" fmla="*/ 380599 w 409070"/>
                  <a:gd name="connsiteY443" fmla="*/ 132246 h 507394"/>
                  <a:gd name="connsiteX444" fmla="*/ 382358 w 409070"/>
                  <a:gd name="connsiteY444" fmla="*/ 132275 h 507394"/>
                  <a:gd name="connsiteX445" fmla="*/ 384039 w 409070"/>
                  <a:gd name="connsiteY445" fmla="*/ 132309 h 507394"/>
                  <a:gd name="connsiteX446" fmla="*/ 385711 w 409070"/>
                  <a:gd name="connsiteY446" fmla="*/ 132411 h 507394"/>
                  <a:gd name="connsiteX447" fmla="*/ 390040 w 409070"/>
                  <a:gd name="connsiteY447" fmla="*/ 133180 h 507394"/>
                  <a:gd name="connsiteX448" fmla="*/ 386930 w 409070"/>
                  <a:gd name="connsiteY448" fmla="*/ 120071 h 507394"/>
                  <a:gd name="connsiteX449" fmla="*/ 372685 w 409070"/>
                  <a:gd name="connsiteY449" fmla="*/ 88864 h 507394"/>
                  <a:gd name="connsiteX450" fmla="*/ 352012 w 409070"/>
                  <a:gd name="connsiteY450" fmla="*/ 61129 h 507394"/>
                  <a:gd name="connsiteX451" fmla="*/ 325217 w 409070"/>
                  <a:gd name="connsiteY451" fmla="*/ 38101 h 507394"/>
                  <a:gd name="connsiteX452" fmla="*/ 288040 w 409070"/>
                  <a:gd name="connsiteY452" fmla="*/ 19356 h 507394"/>
                  <a:gd name="connsiteX453" fmla="*/ 246858 w 409070"/>
                  <a:gd name="connsiteY453" fmla="*/ 10886 h 507394"/>
                  <a:gd name="connsiteX454" fmla="*/ 205371 w 409070"/>
                  <a:gd name="connsiteY454" fmla="*/ 10531 h 507394"/>
                  <a:gd name="connsiteX455" fmla="*/ 204536 w 409070"/>
                  <a:gd name="connsiteY455" fmla="*/ 850 h 507394"/>
                  <a:gd name="connsiteX456" fmla="*/ 247865 w 409070"/>
                  <a:gd name="connsiteY456" fmla="*/ 1220 h 507394"/>
                  <a:gd name="connsiteX457" fmla="*/ 291174 w 409070"/>
                  <a:gd name="connsiteY457" fmla="*/ 10157 h 507394"/>
                  <a:gd name="connsiteX458" fmla="*/ 330708 w 409070"/>
                  <a:gd name="connsiteY458" fmla="*/ 30083 h 507394"/>
                  <a:gd name="connsiteX459" fmla="*/ 359125 w 409070"/>
                  <a:gd name="connsiteY459" fmla="*/ 54507 h 507394"/>
                  <a:gd name="connsiteX460" fmla="*/ 381057 w 409070"/>
                  <a:gd name="connsiteY460" fmla="*/ 83934 h 507394"/>
                  <a:gd name="connsiteX461" fmla="*/ 396210 w 409070"/>
                  <a:gd name="connsiteY461" fmla="*/ 117178 h 507394"/>
                  <a:gd name="connsiteX462" fmla="*/ 396332 w 409070"/>
                  <a:gd name="connsiteY462" fmla="*/ 117611 h 507394"/>
                  <a:gd name="connsiteX463" fmla="*/ 401307 w 409070"/>
                  <a:gd name="connsiteY463" fmla="*/ 138578 h 507394"/>
                  <a:gd name="connsiteX464" fmla="*/ 401376 w 409070"/>
                  <a:gd name="connsiteY464" fmla="*/ 138938 h 507394"/>
                  <a:gd name="connsiteX465" fmla="*/ 401995 w 409070"/>
                  <a:gd name="connsiteY465" fmla="*/ 140216 h 507394"/>
                  <a:gd name="connsiteX466" fmla="*/ 405480 w 409070"/>
                  <a:gd name="connsiteY466" fmla="*/ 144792 h 507394"/>
                  <a:gd name="connsiteX467" fmla="*/ 407934 w 409070"/>
                  <a:gd name="connsiteY467" fmla="*/ 150301 h 507394"/>
                  <a:gd name="connsiteX468" fmla="*/ 408643 w 409070"/>
                  <a:gd name="connsiteY468" fmla="*/ 153253 h 507394"/>
                  <a:gd name="connsiteX469" fmla="*/ 408881 w 409070"/>
                  <a:gd name="connsiteY469" fmla="*/ 154755 h 507394"/>
                  <a:gd name="connsiteX470" fmla="*/ 408993 w 409070"/>
                  <a:gd name="connsiteY470" fmla="*/ 156282 h 507394"/>
                  <a:gd name="connsiteX471" fmla="*/ 409013 w 409070"/>
                  <a:gd name="connsiteY471" fmla="*/ 156287 h 507394"/>
                  <a:gd name="connsiteX472" fmla="*/ 409047 w 409070"/>
                  <a:gd name="connsiteY472" fmla="*/ 159360 h 507394"/>
                  <a:gd name="connsiteX473" fmla="*/ 408930 w 409070"/>
                  <a:gd name="connsiteY473" fmla="*/ 161694 h 507394"/>
                  <a:gd name="connsiteX474" fmla="*/ 408774 w 409070"/>
                  <a:gd name="connsiteY474" fmla="*/ 164786 h 507394"/>
                  <a:gd name="connsiteX475" fmla="*/ 408619 w 409070"/>
                  <a:gd name="connsiteY475" fmla="*/ 167879 h 507394"/>
                  <a:gd name="connsiteX476" fmla="*/ 408541 w 409070"/>
                  <a:gd name="connsiteY476" fmla="*/ 169425 h 507394"/>
                  <a:gd name="connsiteX477" fmla="*/ 408478 w 409070"/>
                  <a:gd name="connsiteY477" fmla="*/ 170796 h 507394"/>
                  <a:gd name="connsiteX478" fmla="*/ 408362 w 409070"/>
                  <a:gd name="connsiteY478" fmla="*/ 172337 h 507394"/>
                  <a:gd name="connsiteX479" fmla="*/ 408162 w 409070"/>
                  <a:gd name="connsiteY479" fmla="*/ 173859 h 507394"/>
                  <a:gd name="connsiteX480" fmla="*/ 407890 w 409070"/>
                  <a:gd name="connsiteY480" fmla="*/ 175367 h 507394"/>
                  <a:gd name="connsiteX481" fmla="*/ 407060 w 409070"/>
                  <a:gd name="connsiteY481" fmla="*/ 178304 h 507394"/>
                  <a:gd name="connsiteX482" fmla="*/ 405903 w 409070"/>
                  <a:gd name="connsiteY482" fmla="*/ 181119 h 507394"/>
                  <a:gd name="connsiteX483" fmla="*/ 405189 w 409070"/>
                  <a:gd name="connsiteY483" fmla="*/ 182461 h 507394"/>
                  <a:gd name="connsiteX484" fmla="*/ 404815 w 409070"/>
                  <a:gd name="connsiteY484" fmla="*/ 183122 h 507394"/>
                  <a:gd name="connsiteX485" fmla="*/ 404407 w 409070"/>
                  <a:gd name="connsiteY485" fmla="*/ 183759 h 507394"/>
                  <a:gd name="connsiteX486" fmla="*/ 401594 w 409070"/>
                  <a:gd name="connsiteY486" fmla="*/ 187372 h 507394"/>
                  <a:gd name="connsiteX487" fmla="*/ 401579 w 409070"/>
                  <a:gd name="connsiteY487" fmla="*/ 188062 h 507394"/>
                  <a:gd name="connsiteX488" fmla="*/ 400068 w 409070"/>
                  <a:gd name="connsiteY488" fmla="*/ 202839 h 507394"/>
                  <a:gd name="connsiteX489" fmla="*/ 400058 w 409070"/>
                  <a:gd name="connsiteY489" fmla="*/ 202927 h 507394"/>
                  <a:gd name="connsiteX490" fmla="*/ 396687 w 409070"/>
                  <a:gd name="connsiteY490" fmla="*/ 222454 h 507394"/>
                  <a:gd name="connsiteX491" fmla="*/ 395967 w 409070"/>
                  <a:gd name="connsiteY491" fmla="*/ 225649 h 507394"/>
                  <a:gd name="connsiteX492" fmla="*/ 395893 w 409070"/>
                  <a:gd name="connsiteY492" fmla="*/ 225928 h 507394"/>
                  <a:gd name="connsiteX493" fmla="*/ 382568 w 409070"/>
                  <a:gd name="connsiteY493" fmla="*/ 255737 h 507394"/>
                  <a:gd name="connsiteX494" fmla="*/ 382529 w 409070"/>
                  <a:gd name="connsiteY494" fmla="*/ 255800 h 507394"/>
                  <a:gd name="connsiteX495" fmla="*/ 378156 w 409070"/>
                  <a:gd name="connsiteY495" fmla="*/ 263094 h 507394"/>
                  <a:gd name="connsiteX496" fmla="*/ 378035 w 409070"/>
                  <a:gd name="connsiteY496" fmla="*/ 263288 h 507394"/>
                  <a:gd name="connsiteX497" fmla="*/ 367773 w 409070"/>
                  <a:gd name="connsiteY497" fmla="*/ 277511 h 507394"/>
                  <a:gd name="connsiteX498" fmla="*/ 356404 w 409070"/>
                  <a:gd name="connsiteY498" fmla="*/ 293513 h 507394"/>
                  <a:gd name="connsiteX499" fmla="*/ 338962 w 409070"/>
                  <a:gd name="connsiteY499" fmla="*/ 333229 h 507394"/>
                  <a:gd name="connsiteX500" fmla="*/ 342179 w 409070"/>
                  <a:gd name="connsiteY500" fmla="*/ 373368 h 507394"/>
                  <a:gd name="connsiteX501" fmla="*/ 342208 w 409070"/>
                  <a:gd name="connsiteY501" fmla="*/ 373460 h 507394"/>
                  <a:gd name="connsiteX502" fmla="*/ 347265 w 409070"/>
                  <a:gd name="connsiteY502" fmla="*/ 405243 h 507394"/>
                  <a:gd name="connsiteX503" fmla="*/ 347242 w 409070"/>
                  <a:gd name="connsiteY503" fmla="*/ 405535 h 507394"/>
                  <a:gd name="connsiteX504" fmla="*/ 345009 w 409070"/>
                  <a:gd name="connsiteY504" fmla="*/ 414769 h 507394"/>
                  <a:gd name="connsiteX505" fmla="*/ 341022 w 409070"/>
                  <a:gd name="connsiteY505" fmla="*/ 421540 h 507394"/>
                  <a:gd name="connsiteX506" fmla="*/ 321360 w 409070"/>
                  <a:gd name="connsiteY506" fmla="*/ 444087 h 507394"/>
                  <a:gd name="connsiteX507" fmla="*/ 317705 w 409070"/>
                  <a:gd name="connsiteY507" fmla="*/ 447594 h 507394"/>
                  <a:gd name="connsiteX508" fmla="*/ 315573 w 409070"/>
                  <a:gd name="connsiteY508" fmla="*/ 449338 h 507394"/>
                  <a:gd name="connsiteX509" fmla="*/ 244679 w 409070"/>
                  <a:gd name="connsiteY509" fmla="*/ 490313 h 507394"/>
                  <a:gd name="connsiteX510" fmla="*/ 240052 w 409070"/>
                  <a:gd name="connsiteY510" fmla="*/ 492277 h 507394"/>
                  <a:gd name="connsiteX511" fmla="*/ 194132 w 409070"/>
                  <a:gd name="connsiteY511" fmla="*/ 506548 h 507394"/>
                  <a:gd name="connsiteX512" fmla="*/ 193912 w 409070"/>
                  <a:gd name="connsiteY512" fmla="*/ 506582 h 507394"/>
                  <a:gd name="connsiteX513" fmla="*/ 191972 w 409070"/>
                  <a:gd name="connsiteY513" fmla="*/ 506850 h 507394"/>
                  <a:gd name="connsiteX514" fmla="*/ 186268 w 409070"/>
                  <a:gd name="connsiteY514" fmla="*/ 507394 h 507394"/>
                  <a:gd name="connsiteX515" fmla="*/ 180598 w 409070"/>
                  <a:gd name="connsiteY515" fmla="*/ 506402 h 507394"/>
                  <a:gd name="connsiteX516" fmla="*/ 171856 w 409070"/>
                  <a:gd name="connsiteY516" fmla="*/ 499760 h 507394"/>
                  <a:gd name="connsiteX517" fmla="*/ 167559 w 409070"/>
                  <a:gd name="connsiteY517" fmla="*/ 491849 h 507394"/>
                  <a:gd name="connsiteX518" fmla="*/ 167274 w 409070"/>
                  <a:gd name="connsiteY518" fmla="*/ 491149 h 507394"/>
                  <a:gd name="connsiteX519" fmla="*/ 166052 w 409070"/>
                  <a:gd name="connsiteY519" fmla="*/ 485377 h 507394"/>
                  <a:gd name="connsiteX520" fmla="*/ 165415 w 409070"/>
                  <a:gd name="connsiteY520" fmla="*/ 472531 h 507394"/>
                  <a:gd name="connsiteX521" fmla="*/ 157486 w 409070"/>
                  <a:gd name="connsiteY521" fmla="*/ 408751 h 507394"/>
                  <a:gd name="connsiteX522" fmla="*/ 155883 w 409070"/>
                  <a:gd name="connsiteY522" fmla="*/ 403957 h 507394"/>
                  <a:gd name="connsiteX523" fmla="*/ 154119 w 409070"/>
                  <a:gd name="connsiteY523" fmla="*/ 398662 h 507394"/>
                  <a:gd name="connsiteX524" fmla="*/ 149528 w 409070"/>
                  <a:gd name="connsiteY524" fmla="*/ 389306 h 507394"/>
                  <a:gd name="connsiteX525" fmla="*/ 148260 w 409070"/>
                  <a:gd name="connsiteY525" fmla="*/ 387055 h 507394"/>
                  <a:gd name="connsiteX526" fmla="*/ 139777 w 409070"/>
                  <a:gd name="connsiteY526" fmla="*/ 380749 h 507394"/>
                  <a:gd name="connsiteX527" fmla="*/ 130137 w 409070"/>
                  <a:gd name="connsiteY527" fmla="*/ 378969 h 507394"/>
                  <a:gd name="connsiteX528" fmla="*/ 127334 w 409070"/>
                  <a:gd name="connsiteY528" fmla="*/ 378726 h 507394"/>
                  <a:gd name="connsiteX529" fmla="*/ 88510 w 409070"/>
                  <a:gd name="connsiteY529" fmla="*/ 381604 h 507394"/>
                  <a:gd name="connsiteX530" fmla="*/ 88330 w 409070"/>
                  <a:gd name="connsiteY530" fmla="*/ 381629 h 507394"/>
                  <a:gd name="connsiteX531" fmla="*/ 58401 w 409070"/>
                  <a:gd name="connsiteY531" fmla="*/ 373173 h 507394"/>
                  <a:gd name="connsiteX532" fmla="*/ 43709 w 409070"/>
                  <a:gd name="connsiteY532" fmla="*/ 346187 h 507394"/>
                  <a:gd name="connsiteX533" fmla="*/ 43680 w 409070"/>
                  <a:gd name="connsiteY533" fmla="*/ 346031 h 507394"/>
                  <a:gd name="connsiteX534" fmla="*/ 44370 w 409070"/>
                  <a:gd name="connsiteY534" fmla="*/ 325205 h 507394"/>
                  <a:gd name="connsiteX535" fmla="*/ 45084 w 409070"/>
                  <a:gd name="connsiteY535" fmla="*/ 319944 h 507394"/>
                  <a:gd name="connsiteX536" fmla="*/ 29799 w 409070"/>
                  <a:gd name="connsiteY536" fmla="*/ 291012 h 507394"/>
                  <a:gd name="connsiteX537" fmla="*/ 25511 w 409070"/>
                  <a:gd name="connsiteY537" fmla="*/ 288927 h 507394"/>
                  <a:gd name="connsiteX538" fmla="*/ 13940 w 409070"/>
                  <a:gd name="connsiteY538" fmla="*/ 284473 h 507394"/>
                  <a:gd name="connsiteX539" fmla="*/ 13503 w 409070"/>
                  <a:gd name="connsiteY539" fmla="*/ 284250 h 507394"/>
                  <a:gd name="connsiteX540" fmla="*/ 10102 w 409070"/>
                  <a:gd name="connsiteY540" fmla="*/ 282305 h 507394"/>
                  <a:gd name="connsiteX541" fmla="*/ 8863 w 409070"/>
                  <a:gd name="connsiteY541" fmla="*/ 281289 h 507394"/>
                  <a:gd name="connsiteX542" fmla="*/ 1648 w 409070"/>
                  <a:gd name="connsiteY542" fmla="*/ 254011 h 507394"/>
                  <a:gd name="connsiteX543" fmla="*/ 1686 w 409070"/>
                  <a:gd name="connsiteY543" fmla="*/ 253913 h 507394"/>
                  <a:gd name="connsiteX544" fmla="*/ 11690 w 409070"/>
                  <a:gd name="connsiteY544" fmla="*/ 239370 h 507394"/>
                  <a:gd name="connsiteX545" fmla="*/ 16466 w 409070"/>
                  <a:gd name="connsiteY545" fmla="*/ 233647 h 507394"/>
                  <a:gd name="connsiteX546" fmla="*/ 22184 w 409070"/>
                  <a:gd name="connsiteY546" fmla="*/ 226343 h 507394"/>
                  <a:gd name="connsiteX547" fmla="*/ 21772 w 409070"/>
                  <a:gd name="connsiteY547" fmla="*/ 225794 h 507394"/>
                  <a:gd name="connsiteX548" fmla="*/ 21296 w 409070"/>
                  <a:gd name="connsiteY548" fmla="*/ 225118 h 507394"/>
                  <a:gd name="connsiteX549" fmla="*/ 21072 w 409070"/>
                  <a:gd name="connsiteY549" fmla="*/ 224792 h 507394"/>
                  <a:gd name="connsiteX550" fmla="*/ 20941 w 409070"/>
                  <a:gd name="connsiteY550" fmla="*/ 224583 h 507394"/>
                  <a:gd name="connsiteX551" fmla="*/ 19896 w 409070"/>
                  <a:gd name="connsiteY551" fmla="*/ 222906 h 507394"/>
                  <a:gd name="connsiteX552" fmla="*/ 18857 w 409070"/>
                  <a:gd name="connsiteY552" fmla="*/ 221228 h 507394"/>
                  <a:gd name="connsiteX553" fmla="*/ 17885 w 409070"/>
                  <a:gd name="connsiteY553" fmla="*/ 219517 h 507394"/>
                  <a:gd name="connsiteX554" fmla="*/ 11302 w 409070"/>
                  <a:gd name="connsiteY554" fmla="*/ 205411 h 507394"/>
                  <a:gd name="connsiteX555" fmla="*/ 4325 w 409070"/>
                  <a:gd name="connsiteY555" fmla="*/ 176037 h 507394"/>
                  <a:gd name="connsiteX556" fmla="*/ 3649 w 409070"/>
                  <a:gd name="connsiteY556" fmla="*/ 146556 h 507394"/>
                  <a:gd name="connsiteX557" fmla="*/ 3688 w 409070"/>
                  <a:gd name="connsiteY557" fmla="*/ 145963 h 507394"/>
                  <a:gd name="connsiteX558" fmla="*/ 3746 w 409070"/>
                  <a:gd name="connsiteY558" fmla="*/ 145234 h 507394"/>
                  <a:gd name="connsiteX559" fmla="*/ 3926 w 409070"/>
                  <a:gd name="connsiteY559" fmla="*/ 143236 h 507394"/>
                  <a:gd name="connsiteX560" fmla="*/ 4368 w 409070"/>
                  <a:gd name="connsiteY560" fmla="*/ 139039 h 507394"/>
                  <a:gd name="connsiteX561" fmla="*/ 4655 w 409070"/>
                  <a:gd name="connsiteY561" fmla="*/ 136919 h 507394"/>
                  <a:gd name="connsiteX562" fmla="*/ 4976 w 409070"/>
                  <a:gd name="connsiteY562" fmla="*/ 134818 h 507394"/>
                  <a:gd name="connsiteX563" fmla="*/ 5280 w 409070"/>
                  <a:gd name="connsiteY563" fmla="*/ 133075 h 507394"/>
                  <a:gd name="connsiteX564" fmla="*/ 7352 w 409070"/>
                  <a:gd name="connsiteY564" fmla="*/ 128886 h 507394"/>
                  <a:gd name="connsiteX565" fmla="*/ 8153 w 409070"/>
                  <a:gd name="connsiteY565" fmla="*/ 128016 h 507394"/>
                  <a:gd name="connsiteX566" fmla="*/ 9038 w 409070"/>
                  <a:gd name="connsiteY566" fmla="*/ 127082 h 507394"/>
                  <a:gd name="connsiteX567" fmla="*/ 13177 w 409070"/>
                  <a:gd name="connsiteY567" fmla="*/ 124058 h 507394"/>
                  <a:gd name="connsiteX568" fmla="*/ 23400 w 409070"/>
                  <a:gd name="connsiteY568" fmla="*/ 120732 h 507394"/>
                  <a:gd name="connsiteX569" fmla="*/ 26179 w 409070"/>
                  <a:gd name="connsiteY569" fmla="*/ 120387 h 507394"/>
                  <a:gd name="connsiteX570" fmla="*/ 28987 w 409070"/>
                  <a:gd name="connsiteY570" fmla="*/ 120139 h 507394"/>
                  <a:gd name="connsiteX571" fmla="*/ 31266 w 409070"/>
                  <a:gd name="connsiteY571" fmla="*/ 120085 h 507394"/>
                  <a:gd name="connsiteX572" fmla="*/ 33039 w 409070"/>
                  <a:gd name="connsiteY572" fmla="*/ 120105 h 507394"/>
                  <a:gd name="connsiteX573" fmla="*/ 34788 w 409070"/>
                  <a:gd name="connsiteY573" fmla="*/ 120158 h 507394"/>
                  <a:gd name="connsiteX574" fmla="*/ 35663 w 409070"/>
                  <a:gd name="connsiteY574" fmla="*/ 120187 h 507394"/>
                  <a:gd name="connsiteX575" fmla="*/ 36503 w 409070"/>
                  <a:gd name="connsiteY575" fmla="*/ 120250 h 507394"/>
                  <a:gd name="connsiteX576" fmla="*/ 38840 w 409070"/>
                  <a:gd name="connsiteY576" fmla="*/ 120440 h 507394"/>
                  <a:gd name="connsiteX577" fmla="*/ 67977 w 409070"/>
                  <a:gd name="connsiteY577" fmla="*/ 67902 h 507394"/>
                  <a:gd name="connsiteX578" fmla="*/ 69376 w 409070"/>
                  <a:gd name="connsiteY578" fmla="*/ 66268 h 507394"/>
                  <a:gd name="connsiteX579" fmla="*/ 69517 w 409070"/>
                  <a:gd name="connsiteY579" fmla="*/ 66108 h 507394"/>
                  <a:gd name="connsiteX580" fmla="*/ 85137 w 409070"/>
                  <a:gd name="connsiteY580" fmla="*/ 50675 h 507394"/>
                  <a:gd name="connsiteX581" fmla="*/ 121139 w 409070"/>
                  <a:gd name="connsiteY581" fmla="*/ 25424 h 507394"/>
                  <a:gd name="connsiteX582" fmla="*/ 161756 w 409070"/>
                  <a:gd name="connsiteY582" fmla="*/ 8800 h 507394"/>
                  <a:gd name="connsiteX583" fmla="*/ 204536 w 409070"/>
                  <a:gd name="connsiteY583" fmla="*/ 850 h 507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Lst>
                <a:rect l="l" t="t" r="r" b="b"/>
                <a:pathLst>
                  <a:path w="409070" h="507394">
                    <a:moveTo>
                      <a:pt x="391186" y="194077"/>
                    </a:moveTo>
                    <a:cubicBezTo>
                      <a:pt x="390832" y="194198"/>
                      <a:pt x="390472" y="194325"/>
                      <a:pt x="390112" y="194432"/>
                    </a:cubicBezTo>
                    <a:cubicBezTo>
                      <a:pt x="388154" y="194996"/>
                      <a:pt x="386128" y="195307"/>
                      <a:pt x="384073" y="195453"/>
                    </a:cubicBezTo>
                    <a:lnTo>
                      <a:pt x="378947" y="195686"/>
                    </a:lnTo>
                    <a:lnTo>
                      <a:pt x="325120" y="198156"/>
                    </a:lnTo>
                    <a:lnTo>
                      <a:pt x="271292" y="200626"/>
                    </a:lnTo>
                    <a:lnTo>
                      <a:pt x="217464" y="203096"/>
                    </a:lnTo>
                    <a:lnTo>
                      <a:pt x="163637" y="205567"/>
                    </a:lnTo>
                    <a:lnTo>
                      <a:pt x="109809" y="208037"/>
                    </a:lnTo>
                    <a:lnTo>
                      <a:pt x="96351" y="208654"/>
                    </a:lnTo>
                    <a:lnTo>
                      <a:pt x="95510" y="208693"/>
                    </a:lnTo>
                    <a:lnTo>
                      <a:pt x="95097" y="208712"/>
                    </a:lnTo>
                    <a:lnTo>
                      <a:pt x="94990" y="208727"/>
                    </a:lnTo>
                    <a:cubicBezTo>
                      <a:pt x="94918" y="208742"/>
                      <a:pt x="94845" y="208732"/>
                      <a:pt x="94772" y="208742"/>
                    </a:cubicBezTo>
                    <a:cubicBezTo>
                      <a:pt x="94699" y="208761"/>
                      <a:pt x="94631" y="208771"/>
                      <a:pt x="94558" y="208776"/>
                    </a:cubicBezTo>
                    <a:cubicBezTo>
                      <a:pt x="94276" y="208834"/>
                      <a:pt x="93990" y="208878"/>
                      <a:pt x="93727" y="208990"/>
                    </a:cubicBezTo>
                    <a:cubicBezTo>
                      <a:pt x="93193" y="209184"/>
                      <a:pt x="92687" y="209476"/>
                      <a:pt x="92274" y="209841"/>
                    </a:cubicBezTo>
                    <a:cubicBezTo>
                      <a:pt x="92070" y="210025"/>
                      <a:pt x="91866" y="210210"/>
                      <a:pt x="91711" y="210434"/>
                    </a:cubicBezTo>
                    <a:cubicBezTo>
                      <a:pt x="91662" y="210482"/>
                      <a:pt x="91623" y="210536"/>
                      <a:pt x="91589" y="210594"/>
                    </a:cubicBezTo>
                    <a:cubicBezTo>
                      <a:pt x="91555" y="210653"/>
                      <a:pt x="91507" y="210701"/>
                      <a:pt x="91473" y="210760"/>
                    </a:cubicBezTo>
                    <a:cubicBezTo>
                      <a:pt x="91439" y="210823"/>
                      <a:pt x="91405" y="210881"/>
                      <a:pt x="91366" y="210935"/>
                    </a:cubicBezTo>
                    <a:lnTo>
                      <a:pt x="91332" y="210983"/>
                    </a:lnTo>
                    <a:lnTo>
                      <a:pt x="91230" y="211168"/>
                    </a:lnTo>
                    <a:lnTo>
                      <a:pt x="91021" y="211533"/>
                    </a:lnTo>
                    <a:lnTo>
                      <a:pt x="90171" y="213025"/>
                    </a:lnTo>
                    <a:cubicBezTo>
                      <a:pt x="89743" y="213740"/>
                      <a:pt x="89330" y="214465"/>
                      <a:pt x="88864" y="215155"/>
                    </a:cubicBezTo>
                    <a:cubicBezTo>
                      <a:pt x="88402" y="215850"/>
                      <a:pt x="87941" y="216541"/>
                      <a:pt x="87435" y="217202"/>
                    </a:cubicBezTo>
                    <a:lnTo>
                      <a:pt x="86682" y="218199"/>
                    </a:lnTo>
                    <a:lnTo>
                      <a:pt x="85890" y="219162"/>
                    </a:lnTo>
                    <a:cubicBezTo>
                      <a:pt x="83757" y="221714"/>
                      <a:pt x="81314" y="224000"/>
                      <a:pt x="78641" y="225964"/>
                    </a:cubicBezTo>
                    <a:cubicBezTo>
                      <a:pt x="75969" y="227934"/>
                      <a:pt x="73078" y="229596"/>
                      <a:pt x="70022" y="230875"/>
                    </a:cubicBezTo>
                    <a:cubicBezTo>
                      <a:pt x="69259" y="231196"/>
                      <a:pt x="68492" y="231507"/>
                      <a:pt x="67710" y="231775"/>
                    </a:cubicBezTo>
                    <a:cubicBezTo>
                      <a:pt x="66932" y="232062"/>
                      <a:pt x="66140" y="232309"/>
                      <a:pt x="65348" y="232538"/>
                    </a:cubicBezTo>
                    <a:lnTo>
                      <a:pt x="64756" y="232713"/>
                    </a:lnTo>
                    <a:lnTo>
                      <a:pt x="64323" y="232835"/>
                    </a:lnTo>
                    <a:lnTo>
                      <a:pt x="63512" y="233058"/>
                    </a:lnTo>
                    <a:lnTo>
                      <a:pt x="61889" y="233501"/>
                    </a:lnTo>
                    <a:lnTo>
                      <a:pt x="55393" y="235276"/>
                    </a:lnTo>
                    <a:lnTo>
                      <a:pt x="52143" y="236161"/>
                    </a:lnTo>
                    <a:lnTo>
                      <a:pt x="51735" y="236272"/>
                    </a:lnTo>
                    <a:lnTo>
                      <a:pt x="51191" y="236413"/>
                    </a:lnTo>
                    <a:cubicBezTo>
                      <a:pt x="50651" y="236550"/>
                      <a:pt x="50112" y="236671"/>
                      <a:pt x="49573" y="236788"/>
                    </a:cubicBezTo>
                    <a:cubicBezTo>
                      <a:pt x="49033" y="236905"/>
                      <a:pt x="48480" y="236973"/>
                      <a:pt x="47931" y="237055"/>
                    </a:cubicBezTo>
                    <a:lnTo>
                      <a:pt x="47105" y="237167"/>
                    </a:lnTo>
                    <a:lnTo>
                      <a:pt x="46274" y="237230"/>
                    </a:lnTo>
                    <a:cubicBezTo>
                      <a:pt x="44058" y="237410"/>
                      <a:pt x="41823" y="237294"/>
                      <a:pt x="39637" y="236924"/>
                    </a:cubicBezTo>
                    <a:cubicBezTo>
                      <a:pt x="38539" y="236754"/>
                      <a:pt x="37465" y="236477"/>
                      <a:pt x="36396" y="236185"/>
                    </a:cubicBezTo>
                    <a:cubicBezTo>
                      <a:pt x="35342" y="235850"/>
                      <a:pt x="34293" y="235499"/>
                      <a:pt x="33282" y="235047"/>
                    </a:cubicBezTo>
                    <a:cubicBezTo>
                      <a:pt x="31834" y="234430"/>
                      <a:pt x="30582" y="233753"/>
                      <a:pt x="29261" y="232887"/>
                    </a:cubicBezTo>
                    <a:cubicBezTo>
                      <a:pt x="29100" y="233291"/>
                      <a:pt x="28739" y="233608"/>
                      <a:pt x="28462" y="233973"/>
                    </a:cubicBezTo>
                    <a:lnTo>
                      <a:pt x="24197" y="239545"/>
                    </a:lnTo>
                    <a:cubicBezTo>
                      <a:pt x="22535" y="241743"/>
                      <a:pt x="20737" y="243795"/>
                      <a:pt x="18997" y="245783"/>
                    </a:cubicBezTo>
                    <a:cubicBezTo>
                      <a:pt x="15606" y="249659"/>
                      <a:pt x="12400" y="253320"/>
                      <a:pt x="10723" y="257482"/>
                    </a:cubicBezTo>
                    <a:cubicBezTo>
                      <a:pt x="8469" y="263555"/>
                      <a:pt x="10150" y="269949"/>
                      <a:pt x="15023" y="273781"/>
                    </a:cubicBezTo>
                    <a:cubicBezTo>
                      <a:pt x="15183" y="273907"/>
                      <a:pt x="15329" y="274044"/>
                      <a:pt x="15470" y="274184"/>
                    </a:cubicBezTo>
                    <a:lnTo>
                      <a:pt x="18103" y="275692"/>
                    </a:lnTo>
                    <a:cubicBezTo>
                      <a:pt x="22268" y="277544"/>
                      <a:pt x="26208" y="279280"/>
                      <a:pt x="30464" y="280131"/>
                    </a:cubicBezTo>
                    <a:cubicBezTo>
                      <a:pt x="31471" y="280378"/>
                      <a:pt x="31640" y="280543"/>
                      <a:pt x="32131" y="280802"/>
                    </a:cubicBezTo>
                    <a:cubicBezTo>
                      <a:pt x="47095" y="290386"/>
                      <a:pt x="55767" y="305683"/>
                      <a:pt x="54766" y="320718"/>
                    </a:cubicBezTo>
                    <a:cubicBezTo>
                      <a:pt x="54762" y="320800"/>
                      <a:pt x="54752" y="320878"/>
                      <a:pt x="54742" y="320961"/>
                    </a:cubicBezTo>
                    <a:cubicBezTo>
                      <a:pt x="54519" y="322862"/>
                      <a:pt x="54247" y="324758"/>
                      <a:pt x="53984" y="326596"/>
                    </a:cubicBezTo>
                    <a:cubicBezTo>
                      <a:pt x="53095" y="332786"/>
                      <a:pt x="52255" y="338631"/>
                      <a:pt x="53231" y="344271"/>
                    </a:cubicBezTo>
                    <a:cubicBezTo>
                      <a:pt x="55223" y="353670"/>
                      <a:pt x="59100" y="360920"/>
                      <a:pt x="64761" y="365831"/>
                    </a:cubicBezTo>
                    <a:cubicBezTo>
                      <a:pt x="70382" y="370708"/>
                      <a:pt x="78350" y="372886"/>
                      <a:pt x="87217" y="371972"/>
                    </a:cubicBezTo>
                    <a:cubicBezTo>
                      <a:pt x="100092" y="370129"/>
                      <a:pt x="113919" y="368505"/>
                      <a:pt x="127834" y="369020"/>
                    </a:cubicBezTo>
                    <a:cubicBezTo>
                      <a:pt x="127931" y="369020"/>
                      <a:pt x="128033" y="369030"/>
                      <a:pt x="128135" y="369040"/>
                    </a:cubicBezTo>
                    <a:cubicBezTo>
                      <a:pt x="129058" y="369137"/>
                      <a:pt x="129982" y="369210"/>
                      <a:pt x="130905" y="369283"/>
                    </a:cubicBezTo>
                    <a:cubicBezTo>
                      <a:pt x="135102" y="369623"/>
                      <a:pt x="139441" y="369969"/>
                      <a:pt x="143712" y="371870"/>
                    </a:cubicBezTo>
                    <a:cubicBezTo>
                      <a:pt x="147579" y="373591"/>
                      <a:pt x="153118" y="376513"/>
                      <a:pt x="156548" y="382003"/>
                    </a:cubicBezTo>
                    <a:cubicBezTo>
                      <a:pt x="156592" y="382071"/>
                      <a:pt x="156636" y="382144"/>
                      <a:pt x="156674" y="382217"/>
                    </a:cubicBezTo>
                    <a:cubicBezTo>
                      <a:pt x="157107" y="382995"/>
                      <a:pt x="157539" y="383758"/>
                      <a:pt x="157967" y="384512"/>
                    </a:cubicBezTo>
                    <a:cubicBezTo>
                      <a:pt x="160046" y="388183"/>
                      <a:pt x="162009" y="391650"/>
                      <a:pt x="163355" y="395681"/>
                    </a:cubicBezTo>
                    <a:cubicBezTo>
                      <a:pt x="163379" y="395749"/>
                      <a:pt x="163399" y="395817"/>
                      <a:pt x="163418" y="395885"/>
                    </a:cubicBezTo>
                    <a:cubicBezTo>
                      <a:pt x="163860" y="397431"/>
                      <a:pt x="164424" y="399017"/>
                      <a:pt x="165021" y="400689"/>
                    </a:cubicBezTo>
                    <a:cubicBezTo>
                      <a:pt x="165643" y="402435"/>
                      <a:pt x="166289" y="404244"/>
                      <a:pt x="166819" y="406096"/>
                    </a:cubicBezTo>
                    <a:cubicBezTo>
                      <a:pt x="173067" y="428176"/>
                      <a:pt x="174102" y="450499"/>
                      <a:pt x="175108" y="472084"/>
                    </a:cubicBezTo>
                    <a:cubicBezTo>
                      <a:pt x="175302" y="476299"/>
                      <a:pt x="175506" y="480661"/>
                      <a:pt x="175744" y="484959"/>
                    </a:cubicBezTo>
                    <a:cubicBezTo>
                      <a:pt x="175754" y="485047"/>
                      <a:pt x="175729" y="485143"/>
                      <a:pt x="175754" y="485227"/>
                    </a:cubicBezTo>
                    <a:cubicBezTo>
                      <a:pt x="175925" y="485810"/>
                      <a:pt x="176050" y="486778"/>
                      <a:pt x="176366" y="487741"/>
                    </a:cubicBezTo>
                    <a:cubicBezTo>
                      <a:pt x="178071" y="493687"/>
                      <a:pt x="183979" y="497290"/>
                      <a:pt x="183979" y="497290"/>
                    </a:cubicBezTo>
                    <a:cubicBezTo>
                      <a:pt x="185539" y="497961"/>
                      <a:pt x="187973" y="497601"/>
                      <a:pt x="190548" y="497227"/>
                    </a:cubicBezTo>
                    <a:cubicBezTo>
                      <a:pt x="191199" y="497135"/>
                      <a:pt x="191850" y="497037"/>
                      <a:pt x="192501" y="496955"/>
                    </a:cubicBezTo>
                    <a:cubicBezTo>
                      <a:pt x="196137" y="496639"/>
                      <a:pt x="227156" y="486296"/>
                      <a:pt x="237121" y="482953"/>
                    </a:cubicBezTo>
                    <a:cubicBezTo>
                      <a:pt x="239152" y="482272"/>
                      <a:pt x="241149" y="481489"/>
                      <a:pt x="243093" y="480587"/>
                    </a:cubicBezTo>
                    <a:cubicBezTo>
                      <a:pt x="265285" y="470285"/>
                      <a:pt x="285989" y="458213"/>
                      <a:pt x="309684" y="441582"/>
                    </a:cubicBezTo>
                    <a:cubicBezTo>
                      <a:pt x="311394" y="439977"/>
                      <a:pt x="313233" y="438491"/>
                      <a:pt x="314834" y="436870"/>
                    </a:cubicBezTo>
                    <a:cubicBezTo>
                      <a:pt x="331802" y="419690"/>
                      <a:pt x="335051" y="412685"/>
                      <a:pt x="335051" y="412685"/>
                    </a:cubicBezTo>
                    <a:cubicBezTo>
                      <a:pt x="336173" y="409908"/>
                      <a:pt x="337227" y="407283"/>
                      <a:pt x="337553" y="404613"/>
                    </a:cubicBezTo>
                    <a:cubicBezTo>
                      <a:pt x="337985" y="394811"/>
                      <a:pt x="335449" y="384809"/>
                      <a:pt x="332898" y="376300"/>
                    </a:cubicBezTo>
                    <a:cubicBezTo>
                      <a:pt x="328448" y="362422"/>
                      <a:pt x="327248" y="347490"/>
                      <a:pt x="329322" y="331911"/>
                    </a:cubicBezTo>
                    <a:lnTo>
                      <a:pt x="329332" y="331848"/>
                    </a:lnTo>
                    <a:cubicBezTo>
                      <a:pt x="331834" y="314746"/>
                      <a:pt x="340871" y="300135"/>
                      <a:pt x="348130" y="288392"/>
                    </a:cubicBezTo>
                    <a:cubicBezTo>
                      <a:pt x="352065" y="282023"/>
                      <a:pt x="356040" y="276436"/>
                      <a:pt x="360271" y="271311"/>
                    </a:cubicBezTo>
                    <a:cubicBezTo>
                      <a:pt x="363711" y="267144"/>
                      <a:pt x="366777" y="262632"/>
                      <a:pt x="369872" y="257983"/>
                    </a:cubicBezTo>
                    <a:lnTo>
                      <a:pt x="374167" y="250821"/>
                    </a:lnTo>
                    <a:cubicBezTo>
                      <a:pt x="379807" y="241062"/>
                      <a:pt x="383738" y="232309"/>
                      <a:pt x="386517" y="223309"/>
                    </a:cubicBezTo>
                    <a:lnTo>
                      <a:pt x="387197" y="220300"/>
                    </a:lnTo>
                    <a:lnTo>
                      <a:pt x="387197" y="220324"/>
                    </a:lnTo>
                    <a:cubicBezTo>
                      <a:pt x="388572" y="214236"/>
                      <a:pt x="389646" y="208007"/>
                      <a:pt x="390394" y="201818"/>
                    </a:cubicBezTo>
                    <a:close/>
                    <a:moveTo>
                      <a:pt x="30915" y="147388"/>
                    </a:moveTo>
                    <a:lnTo>
                      <a:pt x="30916" y="147388"/>
                    </a:lnTo>
                    <a:lnTo>
                      <a:pt x="30915" y="147389"/>
                    </a:lnTo>
                    <a:close/>
                    <a:moveTo>
                      <a:pt x="31465" y="147374"/>
                    </a:moveTo>
                    <a:lnTo>
                      <a:pt x="30969" y="147388"/>
                    </a:lnTo>
                    <a:lnTo>
                      <a:pt x="30925" y="147388"/>
                    </a:lnTo>
                    <a:lnTo>
                      <a:pt x="30916" y="147379"/>
                    </a:lnTo>
                    <a:lnTo>
                      <a:pt x="30915" y="147388"/>
                    </a:lnTo>
                    <a:lnTo>
                      <a:pt x="30906" y="147388"/>
                    </a:lnTo>
                    <a:cubicBezTo>
                      <a:pt x="30901" y="147393"/>
                      <a:pt x="30906" y="147393"/>
                      <a:pt x="30906" y="147393"/>
                    </a:cubicBezTo>
                    <a:lnTo>
                      <a:pt x="30915" y="147389"/>
                    </a:lnTo>
                    <a:lnTo>
                      <a:pt x="30838" y="148453"/>
                    </a:lnTo>
                    <a:cubicBezTo>
                      <a:pt x="29735" y="164713"/>
                      <a:pt x="31406" y="181357"/>
                      <a:pt x="36799" y="195779"/>
                    </a:cubicBezTo>
                    <a:cubicBezTo>
                      <a:pt x="38160" y="199372"/>
                      <a:pt x="39763" y="202825"/>
                      <a:pt x="41604" y="206078"/>
                    </a:cubicBezTo>
                    <a:cubicBezTo>
                      <a:pt x="41838" y="206481"/>
                      <a:pt x="42051" y="206899"/>
                      <a:pt x="42294" y="207298"/>
                    </a:cubicBezTo>
                    <a:lnTo>
                      <a:pt x="43033" y="208479"/>
                    </a:lnTo>
                    <a:lnTo>
                      <a:pt x="43766" y="209666"/>
                    </a:lnTo>
                    <a:lnTo>
                      <a:pt x="43859" y="209817"/>
                    </a:lnTo>
                    <a:cubicBezTo>
                      <a:pt x="43878" y="209851"/>
                      <a:pt x="43873" y="209826"/>
                      <a:pt x="43878" y="209836"/>
                    </a:cubicBezTo>
                    <a:cubicBezTo>
                      <a:pt x="43883" y="209841"/>
                      <a:pt x="43888" y="209846"/>
                      <a:pt x="43888" y="209846"/>
                    </a:cubicBezTo>
                    <a:cubicBezTo>
                      <a:pt x="43893" y="209851"/>
                      <a:pt x="43888" y="209865"/>
                      <a:pt x="43902" y="209865"/>
                    </a:cubicBezTo>
                    <a:cubicBezTo>
                      <a:pt x="43907" y="209899"/>
                      <a:pt x="43946" y="209899"/>
                      <a:pt x="43966" y="209924"/>
                    </a:cubicBezTo>
                    <a:cubicBezTo>
                      <a:pt x="43980" y="209953"/>
                      <a:pt x="44019" y="209958"/>
                      <a:pt x="44048" y="209972"/>
                    </a:cubicBezTo>
                    <a:cubicBezTo>
                      <a:pt x="44058" y="209997"/>
                      <a:pt x="44082" y="209967"/>
                      <a:pt x="44092" y="209997"/>
                    </a:cubicBezTo>
                    <a:cubicBezTo>
                      <a:pt x="44111" y="209977"/>
                      <a:pt x="44121" y="210011"/>
                      <a:pt x="44136" y="209997"/>
                    </a:cubicBezTo>
                    <a:cubicBezTo>
                      <a:pt x="44165" y="209997"/>
                      <a:pt x="44189" y="210011"/>
                      <a:pt x="44209" y="209997"/>
                    </a:cubicBezTo>
                    <a:cubicBezTo>
                      <a:pt x="44214" y="209997"/>
                      <a:pt x="44218" y="210002"/>
                      <a:pt x="44218" y="210006"/>
                    </a:cubicBezTo>
                    <a:cubicBezTo>
                      <a:pt x="44223" y="210002"/>
                      <a:pt x="44228" y="209997"/>
                      <a:pt x="44228" y="209997"/>
                    </a:cubicBezTo>
                    <a:cubicBezTo>
                      <a:pt x="44233" y="209987"/>
                      <a:pt x="44243" y="210006"/>
                      <a:pt x="44248" y="209997"/>
                    </a:cubicBezTo>
                    <a:cubicBezTo>
                      <a:pt x="44257" y="209992"/>
                      <a:pt x="44262" y="209987"/>
                      <a:pt x="44272" y="209992"/>
                    </a:cubicBezTo>
                    <a:cubicBezTo>
                      <a:pt x="44223" y="210011"/>
                      <a:pt x="44418" y="209958"/>
                      <a:pt x="44544" y="209924"/>
                    </a:cubicBezTo>
                    <a:lnTo>
                      <a:pt x="44952" y="209812"/>
                    </a:lnTo>
                    <a:lnTo>
                      <a:pt x="48202" y="208927"/>
                    </a:lnTo>
                    <a:lnTo>
                      <a:pt x="54698" y="207152"/>
                    </a:lnTo>
                    <a:lnTo>
                      <a:pt x="56321" y="206710"/>
                    </a:lnTo>
                    <a:lnTo>
                      <a:pt x="57132" y="206486"/>
                    </a:lnTo>
                    <a:lnTo>
                      <a:pt x="57511" y="206384"/>
                    </a:lnTo>
                    <a:lnTo>
                      <a:pt x="57725" y="206316"/>
                    </a:lnTo>
                    <a:cubicBezTo>
                      <a:pt x="58012" y="206233"/>
                      <a:pt x="58293" y="206150"/>
                      <a:pt x="58570" y="206044"/>
                    </a:cubicBezTo>
                    <a:cubicBezTo>
                      <a:pt x="58852" y="205956"/>
                      <a:pt x="59124" y="205834"/>
                      <a:pt x="59396" y="205722"/>
                    </a:cubicBezTo>
                    <a:cubicBezTo>
                      <a:pt x="60489" y="205270"/>
                      <a:pt x="61515" y="204672"/>
                      <a:pt x="62457" y="203977"/>
                    </a:cubicBezTo>
                    <a:cubicBezTo>
                      <a:pt x="63405" y="203287"/>
                      <a:pt x="64265" y="202484"/>
                      <a:pt x="65008" y="201585"/>
                    </a:cubicBezTo>
                    <a:lnTo>
                      <a:pt x="65290" y="201249"/>
                    </a:lnTo>
                    <a:lnTo>
                      <a:pt x="65547" y="200899"/>
                    </a:lnTo>
                    <a:cubicBezTo>
                      <a:pt x="65732" y="200671"/>
                      <a:pt x="65882" y="200423"/>
                      <a:pt x="66048" y="200184"/>
                    </a:cubicBezTo>
                    <a:cubicBezTo>
                      <a:pt x="66218" y="199951"/>
                      <a:pt x="66344" y="199688"/>
                      <a:pt x="66504" y="199445"/>
                    </a:cubicBezTo>
                    <a:lnTo>
                      <a:pt x="67320" y="198011"/>
                    </a:lnTo>
                    <a:lnTo>
                      <a:pt x="67530" y="197646"/>
                    </a:lnTo>
                    <a:lnTo>
                      <a:pt x="67632" y="197461"/>
                    </a:lnTo>
                    <a:lnTo>
                      <a:pt x="67816" y="197150"/>
                    </a:lnTo>
                    <a:lnTo>
                      <a:pt x="68594" y="195886"/>
                    </a:lnTo>
                    <a:cubicBezTo>
                      <a:pt x="68861" y="195468"/>
                      <a:pt x="69152" y="195069"/>
                      <a:pt x="69434" y="194665"/>
                    </a:cubicBezTo>
                    <a:cubicBezTo>
                      <a:pt x="69716" y="194262"/>
                      <a:pt x="70012" y="193868"/>
                      <a:pt x="70323" y="193484"/>
                    </a:cubicBezTo>
                    <a:cubicBezTo>
                      <a:pt x="71538" y="191923"/>
                      <a:pt x="72922" y="190503"/>
                      <a:pt x="74404" y="189210"/>
                    </a:cubicBezTo>
                    <a:cubicBezTo>
                      <a:pt x="77378" y="186623"/>
                      <a:pt x="80822" y="184615"/>
                      <a:pt x="84510" y="183287"/>
                    </a:cubicBezTo>
                    <a:cubicBezTo>
                      <a:pt x="86347" y="182612"/>
                      <a:pt x="88261" y="182150"/>
                      <a:pt x="90190" y="181819"/>
                    </a:cubicBezTo>
                    <a:lnTo>
                      <a:pt x="91643" y="181615"/>
                    </a:lnTo>
                    <a:cubicBezTo>
                      <a:pt x="92128" y="181557"/>
                      <a:pt x="92619" y="181522"/>
                      <a:pt x="93105" y="181483"/>
                    </a:cubicBezTo>
                    <a:lnTo>
                      <a:pt x="93834" y="181435"/>
                    </a:lnTo>
                    <a:lnTo>
                      <a:pt x="94261" y="181415"/>
                    </a:lnTo>
                    <a:lnTo>
                      <a:pt x="95102" y="181377"/>
                    </a:lnTo>
                    <a:lnTo>
                      <a:pt x="108560" y="180759"/>
                    </a:lnTo>
                    <a:lnTo>
                      <a:pt x="162388" y="178289"/>
                    </a:lnTo>
                    <a:lnTo>
                      <a:pt x="216215" y="175819"/>
                    </a:lnTo>
                    <a:lnTo>
                      <a:pt x="270043" y="173349"/>
                    </a:lnTo>
                    <a:lnTo>
                      <a:pt x="323871" y="170879"/>
                    </a:lnTo>
                    <a:lnTo>
                      <a:pt x="377698" y="168408"/>
                    </a:lnTo>
                    <a:lnTo>
                      <a:pt x="380287" y="168289"/>
                    </a:lnTo>
                    <a:cubicBezTo>
                      <a:pt x="380853" y="168263"/>
                      <a:pt x="381306" y="167812"/>
                      <a:pt x="381334" y="167245"/>
                    </a:cubicBezTo>
                    <a:lnTo>
                      <a:pt x="381660" y="160703"/>
                    </a:lnTo>
                    <a:cubicBezTo>
                      <a:pt x="381691" y="160082"/>
                      <a:pt x="381202" y="159559"/>
                      <a:pt x="380582" y="159548"/>
                    </a:cubicBezTo>
                    <a:lnTo>
                      <a:pt x="329599" y="158640"/>
                    </a:lnTo>
                    <a:lnTo>
                      <a:pt x="275723" y="157682"/>
                    </a:lnTo>
                    <a:lnTo>
                      <a:pt x="221846" y="156724"/>
                    </a:lnTo>
                    <a:lnTo>
                      <a:pt x="167970" y="155766"/>
                    </a:lnTo>
                    <a:lnTo>
                      <a:pt x="114094" y="154808"/>
                    </a:lnTo>
                    <a:lnTo>
                      <a:pt x="87158" y="154327"/>
                    </a:lnTo>
                    <a:lnTo>
                      <a:pt x="80424" y="154205"/>
                    </a:lnTo>
                    <a:lnTo>
                      <a:pt x="77057" y="154147"/>
                    </a:lnTo>
                    <a:lnTo>
                      <a:pt x="75371" y="154118"/>
                    </a:lnTo>
                    <a:cubicBezTo>
                      <a:pt x="74929" y="154113"/>
                      <a:pt x="73948" y="154094"/>
                      <a:pt x="73161" y="154045"/>
                    </a:cubicBezTo>
                    <a:cubicBezTo>
                      <a:pt x="71518" y="153953"/>
                      <a:pt x="69886" y="153768"/>
                      <a:pt x="68263" y="153486"/>
                    </a:cubicBezTo>
                    <a:lnTo>
                      <a:pt x="64668" y="152800"/>
                    </a:lnTo>
                    <a:lnTo>
                      <a:pt x="57963" y="151512"/>
                    </a:lnTo>
                    <a:lnTo>
                      <a:pt x="52332" y="150427"/>
                    </a:lnTo>
                    <a:lnTo>
                      <a:pt x="49519" y="149883"/>
                    </a:lnTo>
                    <a:lnTo>
                      <a:pt x="48814" y="149747"/>
                    </a:lnTo>
                    <a:lnTo>
                      <a:pt x="48154" y="149606"/>
                    </a:lnTo>
                    <a:lnTo>
                      <a:pt x="46842" y="149328"/>
                    </a:lnTo>
                    <a:lnTo>
                      <a:pt x="44218" y="148769"/>
                    </a:lnTo>
                    <a:lnTo>
                      <a:pt x="41774" y="148346"/>
                    </a:lnTo>
                    <a:cubicBezTo>
                      <a:pt x="40127" y="148025"/>
                      <a:pt x="38578" y="147894"/>
                      <a:pt x="36989" y="147665"/>
                    </a:cubicBezTo>
                    <a:lnTo>
                      <a:pt x="34705" y="147481"/>
                    </a:lnTo>
                    <a:lnTo>
                      <a:pt x="34137" y="147432"/>
                    </a:lnTo>
                    <a:lnTo>
                      <a:pt x="33598" y="147418"/>
                    </a:lnTo>
                    <a:lnTo>
                      <a:pt x="32519" y="147388"/>
                    </a:lnTo>
                    <a:cubicBezTo>
                      <a:pt x="32164" y="147384"/>
                      <a:pt x="31785" y="147350"/>
                      <a:pt x="31465" y="147374"/>
                    </a:cubicBezTo>
                    <a:close/>
                    <a:moveTo>
                      <a:pt x="31416" y="138184"/>
                    </a:moveTo>
                    <a:cubicBezTo>
                      <a:pt x="31839" y="138159"/>
                      <a:pt x="32281" y="138193"/>
                      <a:pt x="32713" y="138203"/>
                    </a:cubicBezTo>
                    <a:lnTo>
                      <a:pt x="34015" y="138242"/>
                    </a:lnTo>
                    <a:lnTo>
                      <a:pt x="34666" y="138262"/>
                    </a:lnTo>
                    <a:lnTo>
                      <a:pt x="35327" y="138315"/>
                    </a:lnTo>
                    <a:lnTo>
                      <a:pt x="37970" y="138529"/>
                    </a:lnTo>
                    <a:cubicBezTo>
                      <a:pt x="39748" y="138777"/>
                      <a:pt x="41522" y="138942"/>
                      <a:pt x="43305" y="139288"/>
                    </a:cubicBezTo>
                    <a:lnTo>
                      <a:pt x="45982" y="139750"/>
                    </a:lnTo>
                    <a:lnTo>
                      <a:pt x="48703" y="140328"/>
                    </a:lnTo>
                    <a:cubicBezTo>
                      <a:pt x="50500" y="140727"/>
                      <a:pt x="52376" y="141072"/>
                      <a:pt x="54232" y="141432"/>
                    </a:cubicBezTo>
                    <a:lnTo>
                      <a:pt x="59809" y="142507"/>
                    </a:lnTo>
                    <a:lnTo>
                      <a:pt x="66451" y="143785"/>
                    </a:lnTo>
                    <a:lnTo>
                      <a:pt x="69852" y="144432"/>
                    </a:lnTo>
                    <a:cubicBezTo>
                      <a:pt x="71130" y="144656"/>
                      <a:pt x="72412" y="144802"/>
                      <a:pt x="73705" y="144874"/>
                    </a:cubicBezTo>
                    <a:cubicBezTo>
                      <a:pt x="75070" y="144947"/>
                      <a:pt x="76105" y="144933"/>
                      <a:pt x="77242" y="144962"/>
                    </a:cubicBezTo>
                    <a:lnTo>
                      <a:pt x="80609" y="145020"/>
                    </a:lnTo>
                    <a:lnTo>
                      <a:pt x="87343" y="145142"/>
                    </a:lnTo>
                    <a:lnTo>
                      <a:pt x="114278" y="145623"/>
                    </a:lnTo>
                    <a:lnTo>
                      <a:pt x="168155" y="146581"/>
                    </a:lnTo>
                    <a:lnTo>
                      <a:pt x="222031" y="147539"/>
                    </a:lnTo>
                    <a:lnTo>
                      <a:pt x="275907" y="148497"/>
                    </a:lnTo>
                    <a:lnTo>
                      <a:pt x="329784" y="149455"/>
                    </a:lnTo>
                    <a:lnTo>
                      <a:pt x="383087" y="150403"/>
                    </a:lnTo>
                    <a:cubicBezTo>
                      <a:pt x="384476" y="150442"/>
                      <a:pt x="385861" y="150816"/>
                      <a:pt x="387061" y="151526"/>
                    </a:cubicBezTo>
                    <a:cubicBezTo>
                      <a:pt x="388246" y="152241"/>
                      <a:pt x="389271" y="153252"/>
                      <a:pt x="389952" y="154468"/>
                    </a:cubicBezTo>
                    <a:cubicBezTo>
                      <a:pt x="390311" y="155066"/>
                      <a:pt x="390549" y="155727"/>
                      <a:pt x="390739" y="156394"/>
                    </a:cubicBezTo>
                    <a:cubicBezTo>
                      <a:pt x="390802" y="156734"/>
                      <a:pt x="390904" y="157069"/>
                      <a:pt x="390923" y="157419"/>
                    </a:cubicBezTo>
                    <a:lnTo>
                      <a:pt x="390977" y="157940"/>
                    </a:lnTo>
                    <a:lnTo>
                      <a:pt x="390977" y="158460"/>
                    </a:lnTo>
                    <a:cubicBezTo>
                      <a:pt x="390982" y="158810"/>
                      <a:pt x="390952" y="159155"/>
                      <a:pt x="390938" y="159505"/>
                    </a:cubicBezTo>
                    <a:lnTo>
                      <a:pt x="390875" y="160799"/>
                    </a:lnTo>
                    <a:lnTo>
                      <a:pt x="390719" y="163891"/>
                    </a:lnTo>
                    <a:lnTo>
                      <a:pt x="390433" y="169634"/>
                    </a:lnTo>
                    <a:cubicBezTo>
                      <a:pt x="390413" y="169984"/>
                      <a:pt x="390374" y="170329"/>
                      <a:pt x="390330" y="170674"/>
                    </a:cubicBezTo>
                    <a:cubicBezTo>
                      <a:pt x="390262" y="171015"/>
                      <a:pt x="390209" y="171360"/>
                      <a:pt x="390097" y="171691"/>
                    </a:cubicBezTo>
                    <a:cubicBezTo>
                      <a:pt x="389908" y="172362"/>
                      <a:pt x="389612" y="173004"/>
                      <a:pt x="389247" y="173592"/>
                    </a:cubicBezTo>
                    <a:cubicBezTo>
                      <a:pt x="388518" y="174778"/>
                      <a:pt x="387464" y="175751"/>
                      <a:pt x="386249" y="176427"/>
                    </a:cubicBezTo>
                    <a:cubicBezTo>
                      <a:pt x="385637" y="176757"/>
                      <a:pt x="384981" y="177000"/>
                      <a:pt x="384306" y="177175"/>
                    </a:cubicBezTo>
                    <a:cubicBezTo>
                      <a:pt x="383626" y="177331"/>
                      <a:pt x="382931" y="177409"/>
                      <a:pt x="382236" y="177423"/>
                    </a:cubicBezTo>
                    <a:lnTo>
                      <a:pt x="378131" y="177613"/>
                    </a:lnTo>
                    <a:lnTo>
                      <a:pt x="324303" y="180083"/>
                    </a:lnTo>
                    <a:lnTo>
                      <a:pt x="270476" y="182553"/>
                    </a:lnTo>
                    <a:lnTo>
                      <a:pt x="216648" y="185023"/>
                    </a:lnTo>
                    <a:lnTo>
                      <a:pt x="162820" y="187493"/>
                    </a:lnTo>
                    <a:lnTo>
                      <a:pt x="108992" y="189964"/>
                    </a:lnTo>
                    <a:lnTo>
                      <a:pt x="95534" y="190581"/>
                    </a:lnTo>
                    <a:lnTo>
                      <a:pt x="94694" y="190620"/>
                    </a:lnTo>
                    <a:lnTo>
                      <a:pt x="94271" y="190639"/>
                    </a:lnTo>
                    <a:lnTo>
                      <a:pt x="93751" y="190678"/>
                    </a:lnTo>
                    <a:cubicBezTo>
                      <a:pt x="93406" y="190708"/>
                      <a:pt x="93056" y="190727"/>
                      <a:pt x="92711" y="190771"/>
                    </a:cubicBezTo>
                    <a:lnTo>
                      <a:pt x="91677" y="190917"/>
                    </a:lnTo>
                    <a:cubicBezTo>
                      <a:pt x="90301" y="191155"/>
                      <a:pt x="88936" y="191471"/>
                      <a:pt x="87629" y="191962"/>
                    </a:cubicBezTo>
                    <a:cubicBezTo>
                      <a:pt x="85006" y="192905"/>
                      <a:pt x="82552" y="194335"/>
                      <a:pt x="80443" y="196173"/>
                    </a:cubicBezTo>
                    <a:cubicBezTo>
                      <a:pt x="79394" y="197097"/>
                      <a:pt x="78403" y="198098"/>
                      <a:pt x="77548" y="199207"/>
                    </a:cubicBezTo>
                    <a:cubicBezTo>
                      <a:pt x="77324" y="199479"/>
                      <a:pt x="77116" y="199756"/>
                      <a:pt x="76916" y="200048"/>
                    </a:cubicBezTo>
                    <a:cubicBezTo>
                      <a:pt x="76717" y="200335"/>
                      <a:pt x="76503" y="200617"/>
                      <a:pt x="76319" y="200914"/>
                    </a:cubicBezTo>
                    <a:lnTo>
                      <a:pt x="75770" y="201808"/>
                    </a:lnTo>
                    <a:lnTo>
                      <a:pt x="75634" y="202032"/>
                    </a:lnTo>
                    <a:lnTo>
                      <a:pt x="75532" y="202217"/>
                    </a:lnTo>
                    <a:lnTo>
                      <a:pt x="75323" y="202581"/>
                    </a:lnTo>
                    <a:lnTo>
                      <a:pt x="74492" y="204035"/>
                    </a:lnTo>
                    <a:cubicBezTo>
                      <a:pt x="74239" y="204434"/>
                      <a:pt x="74020" y="204852"/>
                      <a:pt x="73748" y="205241"/>
                    </a:cubicBezTo>
                    <a:cubicBezTo>
                      <a:pt x="73481" y="205630"/>
                      <a:pt x="73224" y="206029"/>
                      <a:pt x="72932" y="206403"/>
                    </a:cubicBezTo>
                    <a:lnTo>
                      <a:pt x="72505" y="206972"/>
                    </a:lnTo>
                    <a:lnTo>
                      <a:pt x="72053" y="207517"/>
                    </a:lnTo>
                    <a:cubicBezTo>
                      <a:pt x="70843" y="208975"/>
                      <a:pt x="69449" y="210274"/>
                      <a:pt x="67918" y="211397"/>
                    </a:cubicBezTo>
                    <a:cubicBezTo>
                      <a:pt x="66393" y="212520"/>
                      <a:pt x="64741" y="213478"/>
                      <a:pt x="62987" y="214207"/>
                    </a:cubicBezTo>
                    <a:cubicBezTo>
                      <a:pt x="62550" y="214387"/>
                      <a:pt x="62112" y="214577"/>
                      <a:pt x="61660" y="214723"/>
                    </a:cubicBezTo>
                    <a:cubicBezTo>
                      <a:pt x="61213" y="214888"/>
                      <a:pt x="60762" y="215029"/>
                      <a:pt x="60305" y="215161"/>
                    </a:cubicBezTo>
                    <a:lnTo>
                      <a:pt x="59965" y="215263"/>
                    </a:lnTo>
                    <a:lnTo>
                      <a:pt x="59566" y="215374"/>
                    </a:lnTo>
                    <a:lnTo>
                      <a:pt x="58755" y="215598"/>
                    </a:lnTo>
                    <a:lnTo>
                      <a:pt x="57132" y="216041"/>
                    </a:lnTo>
                    <a:lnTo>
                      <a:pt x="50636" y="217815"/>
                    </a:lnTo>
                    <a:lnTo>
                      <a:pt x="47386" y="218700"/>
                    </a:lnTo>
                    <a:lnTo>
                      <a:pt x="46978" y="218812"/>
                    </a:lnTo>
                    <a:cubicBezTo>
                      <a:pt x="46842" y="218846"/>
                      <a:pt x="46691" y="218890"/>
                      <a:pt x="46614" y="218905"/>
                    </a:cubicBezTo>
                    <a:lnTo>
                      <a:pt x="46055" y="219036"/>
                    </a:lnTo>
                    <a:cubicBezTo>
                      <a:pt x="45865" y="219080"/>
                      <a:pt x="45676" y="219089"/>
                      <a:pt x="45486" y="219123"/>
                    </a:cubicBezTo>
                    <a:lnTo>
                      <a:pt x="45205" y="219167"/>
                    </a:lnTo>
                    <a:lnTo>
                      <a:pt x="44918" y="219182"/>
                    </a:lnTo>
                    <a:cubicBezTo>
                      <a:pt x="44160" y="219250"/>
                      <a:pt x="43388" y="219201"/>
                      <a:pt x="42634" y="219075"/>
                    </a:cubicBezTo>
                    <a:cubicBezTo>
                      <a:pt x="42251" y="219026"/>
                      <a:pt x="41886" y="218914"/>
                      <a:pt x="41512" y="218827"/>
                    </a:cubicBezTo>
                    <a:cubicBezTo>
                      <a:pt x="41152" y="218695"/>
                      <a:pt x="40778" y="218593"/>
                      <a:pt x="40434" y="218428"/>
                    </a:cubicBezTo>
                    <a:cubicBezTo>
                      <a:pt x="39729" y="218126"/>
                      <a:pt x="39049" y="217752"/>
                      <a:pt x="38446" y="217276"/>
                    </a:cubicBezTo>
                    <a:cubicBezTo>
                      <a:pt x="37839" y="216809"/>
                      <a:pt x="37266" y="216293"/>
                      <a:pt x="36794" y="215686"/>
                    </a:cubicBezTo>
                    <a:cubicBezTo>
                      <a:pt x="36663" y="215544"/>
                      <a:pt x="36556" y="215384"/>
                      <a:pt x="36445" y="215229"/>
                    </a:cubicBezTo>
                    <a:lnTo>
                      <a:pt x="36274" y="214995"/>
                    </a:lnTo>
                    <a:cubicBezTo>
                      <a:pt x="36245" y="214956"/>
                      <a:pt x="36221" y="214922"/>
                      <a:pt x="36187" y="214874"/>
                    </a:cubicBezTo>
                    <a:lnTo>
                      <a:pt x="36080" y="214703"/>
                    </a:lnTo>
                    <a:lnTo>
                      <a:pt x="35240" y="213352"/>
                    </a:lnTo>
                    <a:lnTo>
                      <a:pt x="34399" y="212000"/>
                    </a:lnTo>
                    <a:cubicBezTo>
                      <a:pt x="34127" y="211548"/>
                      <a:pt x="33879" y="211076"/>
                      <a:pt x="33617" y="210614"/>
                    </a:cubicBezTo>
                    <a:lnTo>
                      <a:pt x="33641" y="210629"/>
                    </a:lnTo>
                    <a:cubicBezTo>
                      <a:pt x="31547" y="206933"/>
                      <a:pt x="29750" y="203053"/>
                      <a:pt x="28234" y="199047"/>
                    </a:cubicBezTo>
                    <a:cubicBezTo>
                      <a:pt x="25226" y="191019"/>
                      <a:pt x="23322" y="182529"/>
                      <a:pt x="22292" y="173913"/>
                    </a:cubicBezTo>
                    <a:cubicBezTo>
                      <a:pt x="21261" y="165292"/>
                      <a:pt x="21106" y="156520"/>
                      <a:pt x="21699" y="147831"/>
                    </a:cubicBezTo>
                    <a:lnTo>
                      <a:pt x="21772" y="146829"/>
                    </a:lnTo>
                    <a:lnTo>
                      <a:pt x="21835" y="146051"/>
                    </a:lnTo>
                    <a:lnTo>
                      <a:pt x="21971" y="144568"/>
                    </a:lnTo>
                    <a:cubicBezTo>
                      <a:pt x="22073" y="143606"/>
                      <a:pt x="22185" y="142638"/>
                      <a:pt x="22321" y="141675"/>
                    </a:cubicBezTo>
                    <a:lnTo>
                      <a:pt x="22462" y="140732"/>
                    </a:lnTo>
                    <a:cubicBezTo>
                      <a:pt x="22556" y="140199"/>
                      <a:pt x="22967" y="139997"/>
                      <a:pt x="22967" y="139997"/>
                    </a:cubicBezTo>
                    <a:cubicBezTo>
                      <a:pt x="23487" y="139628"/>
                      <a:pt x="24075" y="139375"/>
                      <a:pt x="24667" y="139146"/>
                    </a:cubicBezTo>
                    <a:cubicBezTo>
                      <a:pt x="25863" y="138709"/>
                      <a:pt x="27126" y="138500"/>
                      <a:pt x="28384" y="138344"/>
                    </a:cubicBezTo>
                    <a:cubicBezTo>
                      <a:pt x="29016" y="138301"/>
                      <a:pt x="29652" y="138208"/>
                      <a:pt x="30284" y="138218"/>
                    </a:cubicBezTo>
                    <a:close/>
                    <a:moveTo>
                      <a:pt x="31334" y="129280"/>
                    </a:moveTo>
                    <a:lnTo>
                      <a:pt x="29638" y="129324"/>
                    </a:lnTo>
                    <a:cubicBezTo>
                      <a:pt x="28380" y="129343"/>
                      <a:pt x="27156" y="129533"/>
                      <a:pt x="25916" y="129650"/>
                    </a:cubicBezTo>
                    <a:cubicBezTo>
                      <a:pt x="23473" y="130014"/>
                      <a:pt x="21048" y="130539"/>
                      <a:pt x="18866" y="131536"/>
                    </a:cubicBezTo>
                    <a:cubicBezTo>
                      <a:pt x="17788" y="132052"/>
                      <a:pt x="16733" y="132611"/>
                      <a:pt x="15815" y="133369"/>
                    </a:cubicBezTo>
                    <a:cubicBezTo>
                      <a:pt x="15592" y="133564"/>
                      <a:pt x="15363" y="133758"/>
                      <a:pt x="15154" y="133972"/>
                    </a:cubicBezTo>
                    <a:cubicBezTo>
                      <a:pt x="15154" y="133972"/>
                      <a:pt x="14266" y="135000"/>
                      <a:pt x="14081" y="136223"/>
                    </a:cubicBezTo>
                    <a:cubicBezTo>
                      <a:pt x="13784" y="138081"/>
                      <a:pt x="13512" y="139949"/>
                      <a:pt x="13298" y="141845"/>
                    </a:cubicBezTo>
                    <a:cubicBezTo>
                      <a:pt x="13201" y="142788"/>
                      <a:pt x="13085" y="143761"/>
                      <a:pt x="13017" y="144665"/>
                    </a:cubicBezTo>
                    <a:lnTo>
                      <a:pt x="12900" y="146041"/>
                    </a:lnTo>
                    <a:lnTo>
                      <a:pt x="12817" y="147198"/>
                    </a:lnTo>
                    <a:cubicBezTo>
                      <a:pt x="12186" y="156442"/>
                      <a:pt x="12351" y="165724"/>
                      <a:pt x="13449" y="174953"/>
                    </a:cubicBezTo>
                    <a:cubicBezTo>
                      <a:pt x="14547" y="184172"/>
                      <a:pt x="16593" y="193352"/>
                      <a:pt x="19896" y="202168"/>
                    </a:cubicBezTo>
                    <a:lnTo>
                      <a:pt x="19896" y="202153"/>
                    </a:lnTo>
                    <a:cubicBezTo>
                      <a:pt x="21563" y="206554"/>
                      <a:pt x="23550" y="210852"/>
                      <a:pt x="25882" y="214975"/>
                    </a:cubicBezTo>
                    <a:cubicBezTo>
                      <a:pt x="26174" y="215491"/>
                      <a:pt x="26451" y="216016"/>
                      <a:pt x="26757" y="216522"/>
                    </a:cubicBezTo>
                    <a:lnTo>
                      <a:pt x="27695" y="218034"/>
                    </a:lnTo>
                    <a:lnTo>
                      <a:pt x="28637" y="219546"/>
                    </a:lnTo>
                    <a:lnTo>
                      <a:pt x="28754" y="219736"/>
                    </a:lnTo>
                    <a:lnTo>
                      <a:pt x="28910" y="219959"/>
                    </a:lnTo>
                    <a:lnTo>
                      <a:pt x="29230" y="220411"/>
                    </a:lnTo>
                    <a:cubicBezTo>
                      <a:pt x="29444" y="220713"/>
                      <a:pt x="29658" y="221014"/>
                      <a:pt x="29901" y="221291"/>
                    </a:cubicBezTo>
                    <a:cubicBezTo>
                      <a:pt x="30819" y="222454"/>
                      <a:pt x="31917" y="223465"/>
                      <a:pt x="33088" y="224364"/>
                    </a:cubicBezTo>
                    <a:cubicBezTo>
                      <a:pt x="34259" y="225269"/>
                      <a:pt x="35556" y="226003"/>
                      <a:pt x="36911" y="226587"/>
                    </a:cubicBezTo>
                    <a:cubicBezTo>
                      <a:pt x="37582" y="226893"/>
                      <a:pt x="38291" y="227117"/>
                      <a:pt x="38991" y="227350"/>
                    </a:cubicBezTo>
                    <a:cubicBezTo>
                      <a:pt x="39705" y="227535"/>
                      <a:pt x="40419" y="227729"/>
                      <a:pt x="41153" y="227836"/>
                    </a:cubicBezTo>
                    <a:cubicBezTo>
                      <a:pt x="42611" y="228084"/>
                      <a:pt x="44102" y="228167"/>
                      <a:pt x="45579" y="228040"/>
                    </a:cubicBezTo>
                    <a:lnTo>
                      <a:pt x="46133" y="228002"/>
                    </a:lnTo>
                    <a:lnTo>
                      <a:pt x="46682" y="227924"/>
                    </a:lnTo>
                    <a:cubicBezTo>
                      <a:pt x="47046" y="227865"/>
                      <a:pt x="47416" y="227826"/>
                      <a:pt x="47775" y="227744"/>
                    </a:cubicBezTo>
                    <a:lnTo>
                      <a:pt x="48854" y="227496"/>
                    </a:lnTo>
                    <a:cubicBezTo>
                      <a:pt x="49053" y="227452"/>
                      <a:pt x="49165" y="227418"/>
                      <a:pt x="49306" y="227379"/>
                    </a:cubicBezTo>
                    <a:lnTo>
                      <a:pt x="49714" y="227267"/>
                    </a:lnTo>
                    <a:lnTo>
                      <a:pt x="52964" y="226382"/>
                    </a:lnTo>
                    <a:lnTo>
                      <a:pt x="59460" y="224607"/>
                    </a:lnTo>
                    <a:lnTo>
                      <a:pt x="61083" y="224165"/>
                    </a:lnTo>
                    <a:lnTo>
                      <a:pt x="61894" y="223942"/>
                    </a:lnTo>
                    <a:lnTo>
                      <a:pt x="62307" y="223825"/>
                    </a:lnTo>
                    <a:lnTo>
                      <a:pt x="62774" y="223688"/>
                    </a:lnTo>
                    <a:cubicBezTo>
                      <a:pt x="63400" y="223509"/>
                      <a:pt x="64017" y="223319"/>
                      <a:pt x="64624" y="223091"/>
                    </a:cubicBezTo>
                    <a:cubicBezTo>
                      <a:pt x="65242" y="222881"/>
                      <a:pt x="65839" y="222633"/>
                      <a:pt x="66437" y="222386"/>
                    </a:cubicBezTo>
                    <a:cubicBezTo>
                      <a:pt x="68827" y="221384"/>
                      <a:pt x="71091" y="220081"/>
                      <a:pt x="73180" y="218539"/>
                    </a:cubicBezTo>
                    <a:cubicBezTo>
                      <a:pt x="75269" y="217003"/>
                      <a:pt x="77184" y="215218"/>
                      <a:pt x="78845" y="213220"/>
                    </a:cubicBezTo>
                    <a:lnTo>
                      <a:pt x="79467" y="212466"/>
                    </a:lnTo>
                    <a:lnTo>
                      <a:pt x="80055" y="211688"/>
                    </a:lnTo>
                    <a:cubicBezTo>
                      <a:pt x="80454" y="211173"/>
                      <a:pt x="80808" y="210628"/>
                      <a:pt x="81173" y="210088"/>
                    </a:cubicBezTo>
                    <a:cubicBezTo>
                      <a:pt x="81537" y="209554"/>
                      <a:pt x="81853" y="208985"/>
                      <a:pt x="82193" y="208430"/>
                    </a:cubicBezTo>
                    <a:lnTo>
                      <a:pt x="83033" y="206957"/>
                    </a:lnTo>
                    <a:lnTo>
                      <a:pt x="83242" y="206592"/>
                    </a:lnTo>
                    <a:lnTo>
                      <a:pt x="83344" y="206408"/>
                    </a:lnTo>
                    <a:lnTo>
                      <a:pt x="83432" y="206272"/>
                    </a:lnTo>
                    <a:lnTo>
                      <a:pt x="83762" y="205732"/>
                    </a:lnTo>
                    <a:cubicBezTo>
                      <a:pt x="83874" y="205552"/>
                      <a:pt x="84005" y="205387"/>
                      <a:pt x="84122" y="205211"/>
                    </a:cubicBezTo>
                    <a:cubicBezTo>
                      <a:pt x="84238" y="205036"/>
                      <a:pt x="84365" y="204866"/>
                      <a:pt x="84501" y="204706"/>
                    </a:cubicBezTo>
                    <a:cubicBezTo>
                      <a:pt x="85011" y="204035"/>
                      <a:pt x="85613" y="203432"/>
                      <a:pt x="86250" y="202873"/>
                    </a:cubicBezTo>
                    <a:cubicBezTo>
                      <a:pt x="87528" y="201759"/>
                      <a:pt x="89019" y="200889"/>
                      <a:pt x="90618" y="200315"/>
                    </a:cubicBezTo>
                    <a:cubicBezTo>
                      <a:pt x="91410" y="200014"/>
                      <a:pt x="92245" y="199829"/>
                      <a:pt x="93081" y="199678"/>
                    </a:cubicBezTo>
                    <a:lnTo>
                      <a:pt x="93713" y="199586"/>
                    </a:lnTo>
                    <a:cubicBezTo>
                      <a:pt x="93922" y="199557"/>
                      <a:pt x="94135" y="199552"/>
                      <a:pt x="94349" y="199532"/>
                    </a:cubicBezTo>
                    <a:lnTo>
                      <a:pt x="94670" y="199503"/>
                    </a:lnTo>
                    <a:lnTo>
                      <a:pt x="95088" y="199484"/>
                    </a:lnTo>
                    <a:lnTo>
                      <a:pt x="95928" y="199445"/>
                    </a:lnTo>
                    <a:lnTo>
                      <a:pt x="109386" y="198827"/>
                    </a:lnTo>
                    <a:lnTo>
                      <a:pt x="163214" y="196357"/>
                    </a:lnTo>
                    <a:lnTo>
                      <a:pt x="217042" y="193887"/>
                    </a:lnTo>
                    <a:lnTo>
                      <a:pt x="270869" y="191417"/>
                    </a:lnTo>
                    <a:lnTo>
                      <a:pt x="324697" y="188947"/>
                    </a:lnTo>
                    <a:lnTo>
                      <a:pt x="378525" y="186477"/>
                    </a:lnTo>
                    <a:lnTo>
                      <a:pt x="383131" y="186268"/>
                    </a:lnTo>
                    <a:cubicBezTo>
                      <a:pt x="384496" y="186205"/>
                      <a:pt x="385852" y="186025"/>
                      <a:pt x="387168" y="185689"/>
                    </a:cubicBezTo>
                    <a:cubicBezTo>
                      <a:pt x="388475" y="185324"/>
                      <a:pt x="389743" y="184824"/>
                      <a:pt x="390929" y="184162"/>
                    </a:cubicBezTo>
                    <a:cubicBezTo>
                      <a:pt x="393290" y="182830"/>
                      <a:pt x="395330" y="180929"/>
                      <a:pt x="396764" y="178629"/>
                    </a:cubicBezTo>
                    <a:lnTo>
                      <a:pt x="397036" y="178201"/>
                    </a:lnTo>
                    <a:lnTo>
                      <a:pt x="397279" y="177754"/>
                    </a:lnTo>
                    <a:cubicBezTo>
                      <a:pt x="397434" y="177452"/>
                      <a:pt x="397604" y="177156"/>
                      <a:pt x="397745" y="176849"/>
                    </a:cubicBezTo>
                    <a:cubicBezTo>
                      <a:pt x="398007" y="176227"/>
                      <a:pt x="398289" y="175604"/>
                      <a:pt x="398479" y="174953"/>
                    </a:cubicBezTo>
                    <a:cubicBezTo>
                      <a:pt x="398707" y="174311"/>
                      <a:pt x="398838" y="173645"/>
                      <a:pt x="398984" y="172979"/>
                    </a:cubicBezTo>
                    <a:cubicBezTo>
                      <a:pt x="399096" y="172308"/>
                      <a:pt x="399188" y="171632"/>
                      <a:pt x="399237" y="170951"/>
                    </a:cubicBezTo>
                    <a:lnTo>
                      <a:pt x="399300" y="169930"/>
                    </a:lnTo>
                    <a:lnTo>
                      <a:pt x="399349" y="168963"/>
                    </a:lnTo>
                    <a:lnTo>
                      <a:pt x="399426" y="167416"/>
                    </a:lnTo>
                    <a:lnTo>
                      <a:pt x="399582" y="164324"/>
                    </a:lnTo>
                    <a:lnTo>
                      <a:pt x="399737" y="161231"/>
                    </a:lnTo>
                    <a:lnTo>
                      <a:pt x="399825" y="159427"/>
                    </a:lnTo>
                    <a:cubicBezTo>
                      <a:pt x="399849" y="158742"/>
                      <a:pt x="399883" y="158061"/>
                      <a:pt x="399849" y="157380"/>
                    </a:cubicBezTo>
                    <a:lnTo>
                      <a:pt x="399810" y="156359"/>
                    </a:lnTo>
                    <a:cubicBezTo>
                      <a:pt x="399771" y="156019"/>
                      <a:pt x="399723" y="155683"/>
                      <a:pt x="399679" y="155348"/>
                    </a:cubicBezTo>
                    <a:cubicBezTo>
                      <a:pt x="399611" y="154672"/>
                      <a:pt x="399412" y="154020"/>
                      <a:pt x="399261" y="153359"/>
                    </a:cubicBezTo>
                    <a:cubicBezTo>
                      <a:pt x="398867" y="152066"/>
                      <a:pt x="398377" y="150797"/>
                      <a:pt x="397672" y="149639"/>
                    </a:cubicBezTo>
                    <a:cubicBezTo>
                      <a:pt x="396336" y="147286"/>
                      <a:pt x="394359" y="145331"/>
                      <a:pt x="392061" y="143911"/>
                    </a:cubicBezTo>
                    <a:cubicBezTo>
                      <a:pt x="389753" y="142506"/>
                      <a:pt x="387086" y="141704"/>
                      <a:pt x="384370" y="141543"/>
                    </a:cubicBezTo>
                    <a:lnTo>
                      <a:pt x="329925" y="140552"/>
                    </a:lnTo>
                    <a:lnTo>
                      <a:pt x="276049" y="139594"/>
                    </a:lnTo>
                    <a:lnTo>
                      <a:pt x="222172" y="138636"/>
                    </a:lnTo>
                    <a:lnTo>
                      <a:pt x="168296" y="137677"/>
                    </a:lnTo>
                    <a:lnTo>
                      <a:pt x="114420" y="136719"/>
                    </a:lnTo>
                    <a:lnTo>
                      <a:pt x="87484" y="136238"/>
                    </a:lnTo>
                    <a:lnTo>
                      <a:pt x="80750" y="136117"/>
                    </a:lnTo>
                    <a:lnTo>
                      <a:pt x="77383" y="136058"/>
                    </a:lnTo>
                    <a:cubicBezTo>
                      <a:pt x="76280" y="136029"/>
                      <a:pt x="75065" y="136029"/>
                      <a:pt x="74191" y="135980"/>
                    </a:cubicBezTo>
                    <a:cubicBezTo>
                      <a:pt x="73239" y="135927"/>
                      <a:pt x="72291" y="135815"/>
                      <a:pt x="71353" y="135655"/>
                    </a:cubicBezTo>
                    <a:lnTo>
                      <a:pt x="68137" y="135042"/>
                    </a:lnTo>
                    <a:lnTo>
                      <a:pt x="61554" y="133773"/>
                    </a:lnTo>
                    <a:lnTo>
                      <a:pt x="56025" y="132708"/>
                    </a:lnTo>
                    <a:cubicBezTo>
                      <a:pt x="54184" y="132353"/>
                      <a:pt x="52352" y="132013"/>
                      <a:pt x="50462" y="131594"/>
                    </a:cubicBezTo>
                    <a:lnTo>
                      <a:pt x="47649" y="130997"/>
                    </a:lnTo>
                    <a:lnTo>
                      <a:pt x="44753" y="130495"/>
                    </a:lnTo>
                    <a:cubicBezTo>
                      <a:pt x="42834" y="130131"/>
                      <a:pt x="40847" y="129932"/>
                      <a:pt x="38889" y="129669"/>
                    </a:cubicBezTo>
                    <a:lnTo>
                      <a:pt x="35896" y="129426"/>
                    </a:lnTo>
                    <a:lnTo>
                      <a:pt x="35148" y="129368"/>
                    </a:lnTo>
                    <a:lnTo>
                      <a:pt x="34385" y="129343"/>
                    </a:lnTo>
                    <a:lnTo>
                      <a:pt x="32864" y="129299"/>
                    </a:lnTo>
                    <a:cubicBezTo>
                      <a:pt x="32354" y="129290"/>
                      <a:pt x="31854" y="129256"/>
                      <a:pt x="31334" y="129280"/>
                    </a:cubicBezTo>
                    <a:close/>
                    <a:moveTo>
                      <a:pt x="205371" y="10531"/>
                    </a:moveTo>
                    <a:cubicBezTo>
                      <a:pt x="191530" y="11737"/>
                      <a:pt x="177760" y="14294"/>
                      <a:pt x="164443" y="18140"/>
                    </a:cubicBezTo>
                    <a:cubicBezTo>
                      <a:pt x="150961" y="22030"/>
                      <a:pt x="137949" y="27360"/>
                      <a:pt x="125760" y="33972"/>
                    </a:cubicBezTo>
                    <a:cubicBezTo>
                      <a:pt x="113982" y="40366"/>
                      <a:pt x="102458" y="48448"/>
                      <a:pt x="91512" y="58002"/>
                    </a:cubicBezTo>
                    <a:cubicBezTo>
                      <a:pt x="85803" y="62981"/>
                      <a:pt x="80862" y="67858"/>
                      <a:pt x="76834" y="72487"/>
                    </a:cubicBezTo>
                    <a:lnTo>
                      <a:pt x="76683" y="72657"/>
                    </a:lnTo>
                    <a:cubicBezTo>
                      <a:pt x="76256" y="73153"/>
                      <a:pt x="75823" y="73659"/>
                      <a:pt x="75396" y="74165"/>
                    </a:cubicBezTo>
                    <a:lnTo>
                      <a:pt x="75406" y="74160"/>
                    </a:lnTo>
                    <a:cubicBezTo>
                      <a:pt x="67190" y="83924"/>
                      <a:pt x="54188" y="108566"/>
                      <a:pt x="48732" y="121850"/>
                    </a:cubicBezTo>
                    <a:lnTo>
                      <a:pt x="49393" y="121967"/>
                    </a:lnTo>
                    <a:lnTo>
                      <a:pt x="52298" y="122584"/>
                    </a:lnTo>
                    <a:lnTo>
                      <a:pt x="53751" y="122891"/>
                    </a:lnTo>
                    <a:lnTo>
                      <a:pt x="54475" y="123041"/>
                    </a:lnTo>
                    <a:lnTo>
                      <a:pt x="55160" y="123173"/>
                    </a:lnTo>
                    <a:lnTo>
                      <a:pt x="57900" y="123698"/>
                    </a:lnTo>
                    <a:lnTo>
                      <a:pt x="63381" y="124753"/>
                    </a:lnTo>
                    <a:lnTo>
                      <a:pt x="69906" y="126008"/>
                    </a:lnTo>
                    <a:lnTo>
                      <a:pt x="72928" y="126586"/>
                    </a:lnTo>
                    <a:cubicBezTo>
                      <a:pt x="73516" y="126688"/>
                      <a:pt x="74118" y="126756"/>
                      <a:pt x="74716" y="126791"/>
                    </a:cubicBezTo>
                    <a:lnTo>
                      <a:pt x="87654" y="127034"/>
                    </a:lnTo>
                    <a:lnTo>
                      <a:pt x="114590" y="127515"/>
                    </a:lnTo>
                    <a:lnTo>
                      <a:pt x="168466" y="128473"/>
                    </a:lnTo>
                    <a:lnTo>
                      <a:pt x="222342" y="129431"/>
                    </a:lnTo>
                    <a:lnTo>
                      <a:pt x="276219" y="130389"/>
                    </a:lnTo>
                    <a:lnTo>
                      <a:pt x="330095" y="131346"/>
                    </a:lnTo>
                    <a:lnTo>
                      <a:pt x="357031" y="131828"/>
                    </a:lnTo>
                    <a:lnTo>
                      <a:pt x="370499" y="132066"/>
                    </a:lnTo>
                    <a:lnTo>
                      <a:pt x="377232" y="132188"/>
                    </a:lnTo>
                    <a:lnTo>
                      <a:pt x="380599" y="132246"/>
                    </a:lnTo>
                    <a:lnTo>
                      <a:pt x="382358" y="132275"/>
                    </a:lnTo>
                    <a:lnTo>
                      <a:pt x="384039" y="132309"/>
                    </a:lnTo>
                    <a:cubicBezTo>
                      <a:pt x="384598" y="132334"/>
                      <a:pt x="385152" y="132368"/>
                      <a:pt x="385711" y="132411"/>
                    </a:cubicBezTo>
                    <a:cubicBezTo>
                      <a:pt x="387178" y="132547"/>
                      <a:pt x="388626" y="132805"/>
                      <a:pt x="390040" y="133180"/>
                    </a:cubicBezTo>
                    <a:lnTo>
                      <a:pt x="386930" y="120071"/>
                    </a:lnTo>
                    <a:cubicBezTo>
                      <a:pt x="383213" y="109106"/>
                      <a:pt x="378423" y="98608"/>
                      <a:pt x="372685" y="88864"/>
                    </a:cubicBezTo>
                    <a:cubicBezTo>
                      <a:pt x="366801" y="78877"/>
                      <a:pt x="359844" y="69541"/>
                      <a:pt x="352012" y="61129"/>
                    </a:cubicBezTo>
                    <a:cubicBezTo>
                      <a:pt x="344029" y="52552"/>
                      <a:pt x="335017" y="44806"/>
                      <a:pt x="325217" y="38101"/>
                    </a:cubicBezTo>
                    <a:cubicBezTo>
                      <a:pt x="313615" y="30165"/>
                      <a:pt x="300759" y="23679"/>
                      <a:pt x="288040" y="19356"/>
                    </a:cubicBezTo>
                    <a:cubicBezTo>
                      <a:pt x="276049" y="15281"/>
                      <a:pt x="262581" y="12510"/>
                      <a:pt x="246858" y="10886"/>
                    </a:cubicBezTo>
                    <a:cubicBezTo>
                      <a:pt x="233031" y="9456"/>
                      <a:pt x="219072" y="9339"/>
                      <a:pt x="205371" y="10531"/>
                    </a:cubicBezTo>
                    <a:close/>
                    <a:moveTo>
                      <a:pt x="204536" y="850"/>
                    </a:moveTo>
                    <a:cubicBezTo>
                      <a:pt x="218849" y="-395"/>
                      <a:pt x="233429" y="-273"/>
                      <a:pt x="247865" y="1220"/>
                    </a:cubicBezTo>
                    <a:cubicBezTo>
                      <a:pt x="264321" y="2922"/>
                      <a:pt x="278483" y="5844"/>
                      <a:pt x="291174" y="10157"/>
                    </a:cubicBezTo>
                    <a:cubicBezTo>
                      <a:pt x="304719" y="14762"/>
                      <a:pt x="318391" y="21651"/>
                      <a:pt x="330708" y="30083"/>
                    </a:cubicBezTo>
                    <a:cubicBezTo>
                      <a:pt x="341095" y="37192"/>
                      <a:pt x="350657" y="45409"/>
                      <a:pt x="359125" y="54507"/>
                    </a:cubicBezTo>
                    <a:cubicBezTo>
                      <a:pt x="367438" y="63434"/>
                      <a:pt x="374818" y="73334"/>
                      <a:pt x="381057" y="83934"/>
                    </a:cubicBezTo>
                    <a:cubicBezTo>
                      <a:pt x="387173" y="94320"/>
                      <a:pt x="392270" y="105503"/>
                      <a:pt x="396210" y="117178"/>
                    </a:cubicBezTo>
                    <a:cubicBezTo>
                      <a:pt x="396254" y="117319"/>
                      <a:pt x="396298" y="117465"/>
                      <a:pt x="396332" y="117611"/>
                    </a:cubicBezTo>
                    <a:lnTo>
                      <a:pt x="401307" y="138578"/>
                    </a:lnTo>
                    <a:cubicBezTo>
                      <a:pt x="401335" y="138698"/>
                      <a:pt x="401358" y="138818"/>
                      <a:pt x="401376" y="138938"/>
                    </a:cubicBezTo>
                    <a:cubicBezTo>
                      <a:pt x="401452" y="139419"/>
                      <a:pt x="401657" y="139866"/>
                      <a:pt x="401995" y="140216"/>
                    </a:cubicBezTo>
                    <a:cubicBezTo>
                      <a:pt x="403332" y="141599"/>
                      <a:pt x="404511" y="143130"/>
                      <a:pt x="405480" y="144792"/>
                    </a:cubicBezTo>
                    <a:cubicBezTo>
                      <a:pt x="406530" y="146508"/>
                      <a:pt x="407312" y="148380"/>
                      <a:pt x="407934" y="150301"/>
                    </a:cubicBezTo>
                    <a:cubicBezTo>
                      <a:pt x="408201" y="151274"/>
                      <a:pt x="408493" y="152246"/>
                      <a:pt x="408643" y="153253"/>
                    </a:cubicBezTo>
                    <a:cubicBezTo>
                      <a:pt x="408726" y="153748"/>
                      <a:pt x="408813" y="154254"/>
                      <a:pt x="408881" y="154755"/>
                    </a:cubicBezTo>
                    <a:cubicBezTo>
                      <a:pt x="408925" y="155266"/>
                      <a:pt x="408964" y="155771"/>
                      <a:pt x="408993" y="156282"/>
                    </a:cubicBezTo>
                    <a:lnTo>
                      <a:pt x="409013" y="156287"/>
                    </a:lnTo>
                    <a:cubicBezTo>
                      <a:pt x="409086" y="157303"/>
                      <a:pt x="409081" y="158329"/>
                      <a:pt x="409047" y="159360"/>
                    </a:cubicBezTo>
                    <a:lnTo>
                      <a:pt x="408930" y="161694"/>
                    </a:lnTo>
                    <a:lnTo>
                      <a:pt x="408774" y="164786"/>
                    </a:lnTo>
                    <a:lnTo>
                      <a:pt x="408619" y="167879"/>
                    </a:lnTo>
                    <a:lnTo>
                      <a:pt x="408541" y="169425"/>
                    </a:lnTo>
                    <a:lnTo>
                      <a:pt x="408478" y="170796"/>
                    </a:lnTo>
                    <a:cubicBezTo>
                      <a:pt x="408454" y="171312"/>
                      <a:pt x="408410" y="171827"/>
                      <a:pt x="408362" y="172337"/>
                    </a:cubicBezTo>
                    <a:cubicBezTo>
                      <a:pt x="408318" y="172848"/>
                      <a:pt x="408240" y="173354"/>
                      <a:pt x="408162" y="173859"/>
                    </a:cubicBezTo>
                    <a:cubicBezTo>
                      <a:pt x="408075" y="174365"/>
                      <a:pt x="408007" y="174871"/>
                      <a:pt x="407890" y="175367"/>
                    </a:cubicBezTo>
                    <a:cubicBezTo>
                      <a:pt x="407657" y="176359"/>
                      <a:pt x="407409" y="177351"/>
                      <a:pt x="407060" y="178304"/>
                    </a:cubicBezTo>
                    <a:cubicBezTo>
                      <a:pt x="406748" y="179276"/>
                      <a:pt x="406326" y="180200"/>
                      <a:pt x="405903" y="181119"/>
                    </a:cubicBezTo>
                    <a:cubicBezTo>
                      <a:pt x="405680" y="181576"/>
                      <a:pt x="405432" y="182019"/>
                      <a:pt x="405189" y="182461"/>
                    </a:cubicBezTo>
                    <a:lnTo>
                      <a:pt x="404815" y="183122"/>
                    </a:lnTo>
                    <a:lnTo>
                      <a:pt x="404407" y="183759"/>
                    </a:lnTo>
                    <a:cubicBezTo>
                      <a:pt x="403586" y="185053"/>
                      <a:pt x="402638" y="186258"/>
                      <a:pt x="401594" y="187372"/>
                    </a:cubicBezTo>
                    <a:cubicBezTo>
                      <a:pt x="401603" y="187601"/>
                      <a:pt x="401603" y="187829"/>
                      <a:pt x="401579" y="188062"/>
                    </a:cubicBezTo>
                    <a:lnTo>
                      <a:pt x="400068" y="202839"/>
                    </a:lnTo>
                    <a:cubicBezTo>
                      <a:pt x="400063" y="202868"/>
                      <a:pt x="400058" y="202897"/>
                      <a:pt x="400058" y="202927"/>
                    </a:cubicBezTo>
                    <a:cubicBezTo>
                      <a:pt x="399271" y="209462"/>
                      <a:pt x="398139" y="216031"/>
                      <a:pt x="396687" y="222454"/>
                    </a:cubicBezTo>
                    <a:lnTo>
                      <a:pt x="395967" y="225649"/>
                    </a:lnTo>
                    <a:cubicBezTo>
                      <a:pt x="395943" y="225741"/>
                      <a:pt x="395918" y="225835"/>
                      <a:pt x="395893" y="225928"/>
                    </a:cubicBezTo>
                    <a:cubicBezTo>
                      <a:pt x="392884" y="235753"/>
                      <a:pt x="388652" y="245222"/>
                      <a:pt x="382568" y="255737"/>
                    </a:cubicBezTo>
                    <a:cubicBezTo>
                      <a:pt x="382553" y="255757"/>
                      <a:pt x="382529" y="255800"/>
                      <a:pt x="382529" y="255800"/>
                    </a:cubicBezTo>
                    <a:lnTo>
                      <a:pt x="378156" y="263094"/>
                    </a:lnTo>
                    <a:cubicBezTo>
                      <a:pt x="378117" y="263157"/>
                      <a:pt x="378078" y="263225"/>
                      <a:pt x="378035" y="263288"/>
                    </a:cubicBezTo>
                    <a:cubicBezTo>
                      <a:pt x="374770" y="268190"/>
                      <a:pt x="371529" y="272965"/>
                      <a:pt x="367773" y="277511"/>
                    </a:cubicBezTo>
                    <a:cubicBezTo>
                      <a:pt x="363823" y="282291"/>
                      <a:pt x="360107" y="287527"/>
                      <a:pt x="356404" y="293513"/>
                    </a:cubicBezTo>
                    <a:cubicBezTo>
                      <a:pt x="347776" y="307463"/>
                      <a:pt x="341012" y="319250"/>
                      <a:pt x="338962" y="333229"/>
                    </a:cubicBezTo>
                    <a:cubicBezTo>
                      <a:pt x="337082" y="347369"/>
                      <a:pt x="338165" y="360876"/>
                      <a:pt x="342179" y="373368"/>
                    </a:cubicBezTo>
                    <a:cubicBezTo>
                      <a:pt x="342188" y="373402"/>
                      <a:pt x="342198" y="373431"/>
                      <a:pt x="342208" y="373460"/>
                    </a:cubicBezTo>
                    <a:cubicBezTo>
                      <a:pt x="345011" y="382818"/>
                      <a:pt x="347806" y="393907"/>
                      <a:pt x="347265" y="405243"/>
                    </a:cubicBezTo>
                    <a:cubicBezTo>
                      <a:pt x="347257" y="405340"/>
                      <a:pt x="347249" y="405439"/>
                      <a:pt x="347242" y="405535"/>
                    </a:cubicBezTo>
                    <a:cubicBezTo>
                      <a:pt x="346797" y="409582"/>
                      <a:pt x="346283" y="411612"/>
                      <a:pt x="345009" y="414769"/>
                    </a:cubicBezTo>
                    <a:lnTo>
                      <a:pt x="341022" y="421540"/>
                    </a:lnTo>
                    <a:cubicBezTo>
                      <a:pt x="334786" y="430440"/>
                      <a:pt x="328541" y="437605"/>
                      <a:pt x="321360" y="444087"/>
                    </a:cubicBezTo>
                    <a:cubicBezTo>
                      <a:pt x="319625" y="445657"/>
                      <a:pt x="319415" y="445980"/>
                      <a:pt x="317705" y="447594"/>
                    </a:cubicBezTo>
                    <a:cubicBezTo>
                      <a:pt x="317535" y="447754"/>
                      <a:pt x="315768" y="449202"/>
                      <a:pt x="315573" y="449338"/>
                    </a:cubicBezTo>
                    <a:cubicBezTo>
                      <a:pt x="290105" y="467236"/>
                      <a:pt x="268758" y="479394"/>
                      <a:pt x="244679" y="490313"/>
                    </a:cubicBezTo>
                    <a:lnTo>
                      <a:pt x="240052" y="492277"/>
                    </a:lnTo>
                    <a:cubicBezTo>
                      <a:pt x="225735" y="498914"/>
                      <a:pt x="211131" y="503456"/>
                      <a:pt x="194132" y="506548"/>
                    </a:cubicBezTo>
                    <a:cubicBezTo>
                      <a:pt x="194059" y="506558"/>
                      <a:pt x="193985" y="506568"/>
                      <a:pt x="193912" y="506582"/>
                    </a:cubicBezTo>
                    <a:cubicBezTo>
                      <a:pt x="193264" y="506660"/>
                      <a:pt x="192615" y="506752"/>
                      <a:pt x="191972" y="506850"/>
                    </a:cubicBezTo>
                    <a:cubicBezTo>
                      <a:pt x="190169" y="507112"/>
                      <a:pt x="188246" y="507394"/>
                      <a:pt x="186268" y="507394"/>
                    </a:cubicBezTo>
                    <a:cubicBezTo>
                      <a:pt x="184412" y="507394"/>
                      <a:pt x="182503" y="507146"/>
                      <a:pt x="180598" y="506402"/>
                    </a:cubicBezTo>
                    <a:cubicBezTo>
                      <a:pt x="176745" y="505430"/>
                      <a:pt x="174191" y="503038"/>
                      <a:pt x="171856" y="499760"/>
                    </a:cubicBezTo>
                    <a:cubicBezTo>
                      <a:pt x="170107" y="497310"/>
                      <a:pt x="168695" y="494636"/>
                      <a:pt x="167559" y="491849"/>
                    </a:cubicBezTo>
                    <a:lnTo>
                      <a:pt x="167274" y="491149"/>
                    </a:lnTo>
                    <a:cubicBezTo>
                      <a:pt x="166714" y="489462"/>
                      <a:pt x="166081" y="487565"/>
                      <a:pt x="166052" y="485377"/>
                    </a:cubicBezTo>
                    <a:cubicBezTo>
                      <a:pt x="165814" y="481074"/>
                      <a:pt x="165610" y="476732"/>
                      <a:pt x="165415" y="472531"/>
                    </a:cubicBezTo>
                    <a:cubicBezTo>
                      <a:pt x="164390" y="450529"/>
                      <a:pt x="163423" y="429742"/>
                      <a:pt x="157486" y="408751"/>
                    </a:cubicBezTo>
                    <a:cubicBezTo>
                      <a:pt x="157044" y="407214"/>
                      <a:pt x="156480" y="405629"/>
                      <a:pt x="155883" y="403957"/>
                    </a:cubicBezTo>
                    <a:cubicBezTo>
                      <a:pt x="155276" y="402245"/>
                      <a:pt x="154644" y="400475"/>
                      <a:pt x="154119" y="398662"/>
                    </a:cubicBezTo>
                    <a:cubicBezTo>
                      <a:pt x="153070" y="395559"/>
                      <a:pt x="151428" y="392661"/>
                      <a:pt x="149528" y="389306"/>
                    </a:cubicBezTo>
                    <a:cubicBezTo>
                      <a:pt x="149110" y="388567"/>
                      <a:pt x="148682" y="387818"/>
                      <a:pt x="148260" y="387055"/>
                    </a:cubicBezTo>
                    <a:cubicBezTo>
                      <a:pt x="146695" y="384609"/>
                      <a:pt x="144072" y="382660"/>
                      <a:pt x="139777" y="380749"/>
                    </a:cubicBezTo>
                    <a:cubicBezTo>
                      <a:pt x="137022" y="379523"/>
                      <a:pt x="133679" y="379251"/>
                      <a:pt x="130137" y="378969"/>
                    </a:cubicBezTo>
                    <a:cubicBezTo>
                      <a:pt x="129205" y="378891"/>
                      <a:pt x="128272" y="378818"/>
                      <a:pt x="127334" y="378726"/>
                    </a:cubicBezTo>
                    <a:cubicBezTo>
                      <a:pt x="114202" y="378254"/>
                      <a:pt x="100918" y="379830"/>
                      <a:pt x="88510" y="381604"/>
                    </a:cubicBezTo>
                    <a:cubicBezTo>
                      <a:pt x="88451" y="381614"/>
                      <a:pt x="88388" y="381624"/>
                      <a:pt x="88330" y="381629"/>
                    </a:cubicBezTo>
                    <a:cubicBezTo>
                      <a:pt x="76723" y="382849"/>
                      <a:pt x="66097" y="379849"/>
                      <a:pt x="58401" y="373173"/>
                    </a:cubicBezTo>
                    <a:cubicBezTo>
                      <a:pt x="51084" y="366828"/>
                      <a:pt x="46143" y="357745"/>
                      <a:pt x="43709" y="346187"/>
                    </a:cubicBezTo>
                    <a:cubicBezTo>
                      <a:pt x="43699" y="346133"/>
                      <a:pt x="43690" y="346085"/>
                      <a:pt x="43680" y="346031"/>
                    </a:cubicBezTo>
                    <a:cubicBezTo>
                      <a:pt x="42412" y="338835"/>
                      <a:pt x="43408" y="331906"/>
                      <a:pt x="44370" y="325205"/>
                    </a:cubicBezTo>
                    <a:cubicBezTo>
                      <a:pt x="44622" y="323470"/>
                      <a:pt x="44880" y="321680"/>
                      <a:pt x="45084" y="319944"/>
                    </a:cubicBezTo>
                    <a:cubicBezTo>
                      <a:pt x="45848" y="307672"/>
                      <a:pt x="38146" y="297338"/>
                      <a:pt x="29799" y="291012"/>
                    </a:cubicBezTo>
                    <a:cubicBezTo>
                      <a:pt x="28520" y="290042"/>
                      <a:pt x="27057" y="289357"/>
                      <a:pt x="25511" y="288927"/>
                    </a:cubicBezTo>
                    <a:cubicBezTo>
                      <a:pt x="21366" y="287775"/>
                      <a:pt x="17605" y="286103"/>
                      <a:pt x="13940" y="284473"/>
                    </a:cubicBezTo>
                    <a:cubicBezTo>
                      <a:pt x="13789" y="284405"/>
                      <a:pt x="13643" y="284332"/>
                      <a:pt x="13503" y="284250"/>
                    </a:cubicBezTo>
                    <a:lnTo>
                      <a:pt x="10102" y="282305"/>
                    </a:lnTo>
                    <a:cubicBezTo>
                      <a:pt x="9621" y="282032"/>
                      <a:pt x="9208" y="281682"/>
                      <a:pt x="8863" y="281289"/>
                    </a:cubicBezTo>
                    <a:cubicBezTo>
                      <a:pt x="710" y="274763"/>
                      <a:pt x="-2128" y="264085"/>
                      <a:pt x="1648" y="254011"/>
                    </a:cubicBezTo>
                    <a:cubicBezTo>
                      <a:pt x="1662" y="253977"/>
                      <a:pt x="1672" y="253947"/>
                      <a:pt x="1686" y="253913"/>
                    </a:cubicBezTo>
                    <a:cubicBezTo>
                      <a:pt x="3975" y="248185"/>
                      <a:pt x="7896" y="243702"/>
                      <a:pt x="11690" y="239370"/>
                    </a:cubicBezTo>
                    <a:cubicBezTo>
                      <a:pt x="13391" y="237425"/>
                      <a:pt x="14999" y="235592"/>
                      <a:pt x="16466" y="233647"/>
                    </a:cubicBezTo>
                    <a:lnTo>
                      <a:pt x="22184" y="226343"/>
                    </a:lnTo>
                    <a:cubicBezTo>
                      <a:pt x="22046" y="226161"/>
                      <a:pt x="21906" y="225980"/>
                      <a:pt x="21772" y="225794"/>
                    </a:cubicBezTo>
                    <a:lnTo>
                      <a:pt x="21296" y="225118"/>
                    </a:lnTo>
                    <a:lnTo>
                      <a:pt x="21072" y="224792"/>
                    </a:lnTo>
                    <a:lnTo>
                      <a:pt x="20941" y="224583"/>
                    </a:lnTo>
                    <a:lnTo>
                      <a:pt x="19896" y="222906"/>
                    </a:lnTo>
                    <a:lnTo>
                      <a:pt x="18857" y="221228"/>
                    </a:lnTo>
                    <a:cubicBezTo>
                      <a:pt x="18517" y="220664"/>
                      <a:pt x="18210" y="220086"/>
                      <a:pt x="17885" y="219517"/>
                    </a:cubicBezTo>
                    <a:cubicBezTo>
                      <a:pt x="15305" y="214951"/>
                      <a:pt x="13119" y="210220"/>
                      <a:pt x="11302" y="205411"/>
                    </a:cubicBezTo>
                    <a:cubicBezTo>
                      <a:pt x="7692" y="195779"/>
                      <a:pt x="5500" y="185883"/>
                      <a:pt x="4325" y="176037"/>
                    </a:cubicBezTo>
                    <a:cubicBezTo>
                      <a:pt x="3149" y="166176"/>
                      <a:pt x="2979" y="156369"/>
                      <a:pt x="3649" y="146556"/>
                    </a:cubicBezTo>
                    <a:lnTo>
                      <a:pt x="3688" y="145963"/>
                    </a:lnTo>
                    <a:lnTo>
                      <a:pt x="3746" y="145234"/>
                    </a:lnTo>
                    <a:lnTo>
                      <a:pt x="3926" y="143236"/>
                    </a:lnTo>
                    <a:cubicBezTo>
                      <a:pt x="4024" y="141942"/>
                      <a:pt x="4218" y="140449"/>
                      <a:pt x="4368" y="139039"/>
                    </a:cubicBezTo>
                    <a:cubicBezTo>
                      <a:pt x="4446" y="138325"/>
                      <a:pt x="4563" y="137624"/>
                      <a:pt x="4655" y="136919"/>
                    </a:cubicBezTo>
                    <a:cubicBezTo>
                      <a:pt x="4757" y="136214"/>
                      <a:pt x="4850" y="135504"/>
                      <a:pt x="4976" y="134818"/>
                    </a:cubicBezTo>
                    <a:lnTo>
                      <a:pt x="5280" y="133075"/>
                    </a:lnTo>
                    <a:cubicBezTo>
                      <a:pt x="5554" y="131508"/>
                      <a:pt x="6273" y="130054"/>
                      <a:pt x="7352" y="128886"/>
                    </a:cubicBezTo>
                    <a:lnTo>
                      <a:pt x="8153" y="128016"/>
                    </a:lnTo>
                    <a:cubicBezTo>
                      <a:pt x="8445" y="127695"/>
                      <a:pt x="8741" y="127393"/>
                      <a:pt x="9038" y="127082"/>
                    </a:cubicBezTo>
                    <a:cubicBezTo>
                      <a:pt x="10252" y="125886"/>
                      <a:pt x="11685" y="124933"/>
                      <a:pt x="13177" y="124058"/>
                    </a:cubicBezTo>
                    <a:cubicBezTo>
                      <a:pt x="16199" y="122341"/>
                      <a:pt x="19770" y="121379"/>
                      <a:pt x="23400" y="120732"/>
                    </a:cubicBezTo>
                    <a:lnTo>
                      <a:pt x="26179" y="120387"/>
                    </a:lnTo>
                    <a:cubicBezTo>
                      <a:pt x="27107" y="120270"/>
                      <a:pt x="28025" y="120158"/>
                      <a:pt x="28987" y="120139"/>
                    </a:cubicBezTo>
                    <a:lnTo>
                      <a:pt x="31266" y="120085"/>
                    </a:lnTo>
                    <a:cubicBezTo>
                      <a:pt x="31888" y="120061"/>
                      <a:pt x="32451" y="120095"/>
                      <a:pt x="33039" y="120105"/>
                    </a:cubicBezTo>
                    <a:lnTo>
                      <a:pt x="34788" y="120158"/>
                    </a:lnTo>
                    <a:lnTo>
                      <a:pt x="35663" y="120187"/>
                    </a:lnTo>
                    <a:lnTo>
                      <a:pt x="36503" y="120250"/>
                    </a:lnTo>
                    <a:lnTo>
                      <a:pt x="38840" y="120440"/>
                    </a:lnTo>
                    <a:cubicBezTo>
                      <a:pt x="43917" y="107229"/>
                      <a:pt x="58420" y="79251"/>
                      <a:pt x="67977" y="67902"/>
                    </a:cubicBezTo>
                    <a:cubicBezTo>
                      <a:pt x="68438" y="67353"/>
                      <a:pt x="68905" y="66808"/>
                      <a:pt x="69376" y="66268"/>
                    </a:cubicBezTo>
                    <a:lnTo>
                      <a:pt x="69517" y="66108"/>
                    </a:lnTo>
                    <a:cubicBezTo>
                      <a:pt x="73841" y="61139"/>
                      <a:pt x="79093" y="55950"/>
                      <a:pt x="85137" y="50675"/>
                    </a:cubicBezTo>
                    <a:cubicBezTo>
                      <a:pt x="96618" y="40648"/>
                      <a:pt x="108735" y="32154"/>
                      <a:pt x="121139" y="25424"/>
                    </a:cubicBezTo>
                    <a:cubicBezTo>
                      <a:pt x="133941" y="18481"/>
                      <a:pt x="147608" y="12884"/>
                      <a:pt x="161756" y="8800"/>
                    </a:cubicBezTo>
                    <a:cubicBezTo>
                      <a:pt x="175671" y="4783"/>
                      <a:pt x="190067" y="2109"/>
                      <a:pt x="204536" y="850"/>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nvGrpSpPr>
              <p:cNvPr id="74" name="Group 73">
                <a:extLst>
                  <a:ext uri="{FF2B5EF4-FFF2-40B4-BE49-F238E27FC236}">
                    <a16:creationId xmlns:a16="http://schemas.microsoft.com/office/drawing/2014/main" id="{AFF53D0C-6860-9C63-BA53-C96BA3169606}"/>
                  </a:ext>
                </a:extLst>
              </p:cNvPr>
              <p:cNvGrpSpPr/>
              <p:nvPr/>
            </p:nvGrpSpPr>
            <p:grpSpPr>
              <a:xfrm>
                <a:off x="6079205" y="3934929"/>
                <a:ext cx="195700" cy="195699"/>
                <a:chOff x="1422285" y="2613576"/>
                <a:chExt cx="210844" cy="210844"/>
              </a:xfrm>
              <a:grpFill/>
            </p:grpSpPr>
            <p:sp>
              <p:nvSpPr>
                <p:cNvPr id="75" name="Oval 74">
                  <a:extLst>
                    <a:ext uri="{FF2B5EF4-FFF2-40B4-BE49-F238E27FC236}">
                      <a16:creationId xmlns:a16="http://schemas.microsoft.com/office/drawing/2014/main" id="{90531A79-F3E6-E221-E326-FFD7210C3993}"/>
                    </a:ext>
                  </a:extLst>
                </p:cNvPr>
                <p:cNvSpPr/>
                <p:nvPr/>
              </p:nvSpPr>
              <p:spPr>
                <a:xfrm>
                  <a:off x="1422285" y="2613576"/>
                  <a:ext cx="210844" cy="210844"/>
                </a:xfrm>
                <a:prstGeom prst="ellipse">
                  <a:avLst/>
                </a:prstGeom>
                <a:solidFill>
                  <a:schemeClr val="accent1"/>
                </a:solidFill>
                <a:ln w="6350"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sp>
              <p:nvSpPr>
                <p:cNvPr id="76" name="Freeform 133">
                  <a:extLst>
                    <a:ext uri="{FF2B5EF4-FFF2-40B4-BE49-F238E27FC236}">
                      <a16:creationId xmlns:a16="http://schemas.microsoft.com/office/drawing/2014/main" id="{8EFC4C8E-7997-4E07-059E-013C3DE5EDBF}"/>
                    </a:ext>
                  </a:extLst>
                </p:cNvPr>
                <p:cNvSpPr/>
                <p:nvPr/>
              </p:nvSpPr>
              <p:spPr>
                <a:xfrm>
                  <a:off x="1459537" y="2651339"/>
                  <a:ext cx="136340" cy="135318"/>
                </a:xfrm>
                <a:custGeom>
                  <a:avLst/>
                  <a:gdLst>
                    <a:gd name="connsiteX0" fmla="*/ 440000 w 705883"/>
                    <a:gd name="connsiteY0" fmla="*/ 492976 h 700593"/>
                    <a:gd name="connsiteX1" fmla="*/ 476602 w 705883"/>
                    <a:gd name="connsiteY1" fmla="*/ 531074 h 700593"/>
                    <a:gd name="connsiteX2" fmla="*/ 487540 w 705883"/>
                    <a:gd name="connsiteY2" fmla="*/ 558244 h 700593"/>
                    <a:gd name="connsiteX3" fmla="*/ 487540 w 705883"/>
                    <a:gd name="connsiteY3" fmla="*/ 593752 h 700593"/>
                    <a:gd name="connsiteX4" fmla="*/ 487533 w 705883"/>
                    <a:gd name="connsiteY4" fmla="*/ 593752 h 700593"/>
                    <a:gd name="connsiteX5" fmla="*/ 502753 w 705883"/>
                    <a:gd name="connsiteY5" fmla="*/ 614681 h 700593"/>
                    <a:gd name="connsiteX6" fmla="*/ 480777 w 705883"/>
                    <a:gd name="connsiteY6" fmla="*/ 636678 h 700593"/>
                    <a:gd name="connsiteX7" fmla="*/ 458801 w 705883"/>
                    <a:gd name="connsiteY7" fmla="*/ 614681 h 700593"/>
                    <a:gd name="connsiteX8" fmla="*/ 474022 w 705883"/>
                    <a:gd name="connsiteY8" fmla="*/ 593752 h 700593"/>
                    <a:gd name="connsiteX9" fmla="*/ 474022 w 705883"/>
                    <a:gd name="connsiteY9" fmla="*/ 558244 h 700593"/>
                    <a:gd name="connsiteX10" fmla="*/ 466860 w 705883"/>
                    <a:gd name="connsiteY10" fmla="*/ 540446 h 700593"/>
                    <a:gd name="connsiteX11" fmla="*/ 430258 w 705883"/>
                    <a:gd name="connsiteY11" fmla="*/ 502348 h 700593"/>
                    <a:gd name="connsiteX12" fmla="*/ 266325 w 705883"/>
                    <a:gd name="connsiteY12" fmla="*/ 492976 h 700593"/>
                    <a:gd name="connsiteX13" fmla="*/ 276067 w 705883"/>
                    <a:gd name="connsiteY13" fmla="*/ 502348 h 700593"/>
                    <a:gd name="connsiteX14" fmla="*/ 240958 w 705883"/>
                    <a:gd name="connsiteY14" fmla="*/ 538891 h 700593"/>
                    <a:gd name="connsiteX15" fmla="*/ 232303 w 705883"/>
                    <a:gd name="connsiteY15" fmla="*/ 560401 h 700593"/>
                    <a:gd name="connsiteX16" fmla="*/ 232303 w 705883"/>
                    <a:gd name="connsiteY16" fmla="*/ 593752 h 700593"/>
                    <a:gd name="connsiteX17" fmla="*/ 247524 w 705883"/>
                    <a:gd name="connsiteY17" fmla="*/ 614681 h 700593"/>
                    <a:gd name="connsiteX18" fmla="*/ 225548 w 705883"/>
                    <a:gd name="connsiteY18" fmla="*/ 636678 h 700593"/>
                    <a:gd name="connsiteX19" fmla="*/ 203572 w 705883"/>
                    <a:gd name="connsiteY19" fmla="*/ 614681 h 700593"/>
                    <a:gd name="connsiteX20" fmla="*/ 218792 w 705883"/>
                    <a:gd name="connsiteY20" fmla="*/ 593752 h 700593"/>
                    <a:gd name="connsiteX21" fmla="*/ 218792 w 705883"/>
                    <a:gd name="connsiteY21" fmla="*/ 560401 h 700593"/>
                    <a:gd name="connsiteX22" fmla="*/ 231223 w 705883"/>
                    <a:gd name="connsiteY22" fmla="*/ 529519 h 700593"/>
                    <a:gd name="connsiteX23" fmla="*/ 231216 w 705883"/>
                    <a:gd name="connsiteY23" fmla="*/ 529519 h 700593"/>
                    <a:gd name="connsiteX24" fmla="*/ 191473 w 705883"/>
                    <a:gd name="connsiteY24" fmla="*/ 367078 h 700593"/>
                    <a:gd name="connsiteX25" fmla="*/ 204984 w 705883"/>
                    <a:gd name="connsiteY25" fmla="*/ 367078 h 700593"/>
                    <a:gd name="connsiteX26" fmla="*/ 204984 w 705883"/>
                    <a:gd name="connsiteY26" fmla="*/ 442192 h 700593"/>
                    <a:gd name="connsiteX27" fmla="*/ 211408 w 705883"/>
                    <a:gd name="connsiteY27" fmla="*/ 448623 h 700593"/>
                    <a:gd name="connsiteX28" fmla="*/ 257881 w 705883"/>
                    <a:gd name="connsiteY28" fmla="*/ 448623 h 700593"/>
                    <a:gd name="connsiteX29" fmla="*/ 257881 w 705883"/>
                    <a:gd name="connsiteY29" fmla="*/ 462147 h 700593"/>
                    <a:gd name="connsiteX30" fmla="*/ 211408 w 705883"/>
                    <a:gd name="connsiteY30" fmla="*/ 462147 h 700593"/>
                    <a:gd name="connsiteX31" fmla="*/ 191473 w 705883"/>
                    <a:gd name="connsiteY31" fmla="*/ 442192 h 700593"/>
                    <a:gd name="connsiteX32" fmla="*/ 191473 w 705883"/>
                    <a:gd name="connsiteY32" fmla="*/ 422879 h 700593"/>
                    <a:gd name="connsiteX33" fmla="*/ 148182 w 705883"/>
                    <a:gd name="connsiteY33" fmla="*/ 422879 h 700593"/>
                    <a:gd name="connsiteX34" fmla="*/ 142595 w 705883"/>
                    <a:gd name="connsiteY34" fmla="*/ 425293 h 700593"/>
                    <a:gd name="connsiteX35" fmla="*/ 125220 w 705883"/>
                    <a:gd name="connsiteY35" fmla="*/ 443720 h 700593"/>
                    <a:gd name="connsiteX36" fmla="*/ 121815 w 705883"/>
                    <a:gd name="connsiteY36" fmla="*/ 452288 h 700593"/>
                    <a:gd name="connsiteX37" fmla="*/ 121815 w 705883"/>
                    <a:gd name="connsiteY37" fmla="*/ 461984 h 700593"/>
                    <a:gd name="connsiteX38" fmla="*/ 137035 w 705883"/>
                    <a:gd name="connsiteY38" fmla="*/ 482913 h 700593"/>
                    <a:gd name="connsiteX39" fmla="*/ 115059 w 705883"/>
                    <a:gd name="connsiteY39" fmla="*/ 504910 h 700593"/>
                    <a:gd name="connsiteX40" fmla="*/ 93083 w 705883"/>
                    <a:gd name="connsiteY40" fmla="*/ 482913 h 700593"/>
                    <a:gd name="connsiteX41" fmla="*/ 108303 w 705883"/>
                    <a:gd name="connsiteY41" fmla="*/ 461984 h 700593"/>
                    <a:gd name="connsiteX42" fmla="*/ 108303 w 705883"/>
                    <a:gd name="connsiteY42" fmla="*/ 452288 h 700593"/>
                    <a:gd name="connsiteX43" fmla="*/ 115390 w 705883"/>
                    <a:gd name="connsiteY43" fmla="*/ 434436 h 700593"/>
                    <a:gd name="connsiteX44" fmla="*/ 132765 w 705883"/>
                    <a:gd name="connsiteY44" fmla="*/ 416009 h 700593"/>
                    <a:gd name="connsiteX45" fmla="*/ 148182 w 705883"/>
                    <a:gd name="connsiteY45" fmla="*/ 409355 h 700593"/>
                    <a:gd name="connsiteX46" fmla="*/ 191473 w 705883"/>
                    <a:gd name="connsiteY46" fmla="*/ 409355 h 700593"/>
                    <a:gd name="connsiteX47" fmla="*/ 503855 w 705883"/>
                    <a:gd name="connsiteY47" fmla="*/ 367071 h 700593"/>
                    <a:gd name="connsiteX48" fmla="*/ 517366 w 705883"/>
                    <a:gd name="connsiteY48" fmla="*/ 367071 h 700593"/>
                    <a:gd name="connsiteX49" fmla="*/ 517366 w 705883"/>
                    <a:gd name="connsiteY49" fmla="*/ 409348 h 700593"/>
                    <a:gd name="connsiteX50" fmla="*/ 557603 w 705883"/>
                    <a:gd name="connsiteY50" fmla="*/ 409348 h 700593"/>
                    <a:gd name="connsiteX51" fmla="*/ 574256 w 705883"/>
                    <a:gd name="connsiteY51" fmla="*/ 416536 h 700593"/>
                    <a:gd name="connsiteX52" fmla="*/ 591402 w 705883"/>
                    <a:gd name="connsiteY52" fmla="*/ 434719 h 700593"/>
                    <a:gd name="connsiteX53" fmla="*/ 598218 w 705883"/>
                    <a:gd name="connsiteY53" fmla="*/ 451882 h 700593"/>
                    <a:gd name="connsiteX54" fmla="*/ 598218 w 705883"/>
                    <a:gd name="connsiteY54" fmla="*/ 461977 h 700593"/>
                    <a:gd name="connsiteX55" fmla="*/ 613439 w 705883"/>
                    <a:gd name="connsiteY55" fmla="*/ 482906 h 700593"/>
                    <a:gd name="connsiteX56" fmla="*/ 591462 w 705883"/>
                    <a:gd name="connsiteY56" fmla="*/ 504903 h 700593"/>
                    <a:gd name="connsiteX57" fmla="*/ 569486 w 705883"/>
                    <a:gd name="connsiteY57" fmla="*/ 482906 h 700593"/>
                    <a:gd name="connsiteX58" fmla="*/ 584707 w 705883"/>
                    <a:gd name="connsiteY58" fmla="*/ 461977 h 700593"/>
                    <a:gd name="connsiteX59" fmla="*/ 584707 w 705883"/>
                    <a:gd name="connsiteY59" fmla="*/ 451882 h 700593"/>
                    <a:gd name="connsiteX60" fmla="*/ 581579 w 705883"/>
                    <a:gd name="connsiteY60" fmla="*/ 444004 h 700593"/>
                    <a:gd name="connsiteX61" fmla="*/ 564433 w 705883"/>
                    <a:gd name="connsiteY61" fmla="*/ 425820 h 700593"/>
                    <a:gd name="connsiteX62" fmla="*/ 557603 w 705883"/>
                    <a:gd name="connsiteY62" fmla="*/ 422872 h 700593"/>
                    <a:gd name="connsiteX63" fmla="*/ 517366 w 705883"/>
                    <a:gd name="connsiteY63" fmla="*/ 422872 h 700593"/>
                    <a:gd name="connsiteX64" fmla="*/ 517366 w 705883"/>
                    <a:gd name="connsiteY64" fmla="*/ 442185 h 700593"/>
                    <a:gd name="connsiteX65" fmla="*/ 497430 w 705883"/>
                    <a:gd name="connsiteY65" fmla="*/ 462140 h 700593"/>
                    <a:gd name="connsiteX66" fmla="*/ 450958 w 705883"/>
                    <a:gd name="connsiteY66" fmla="*/ 462140 h 700593"/>
                    <a:gd name="connsiteX67" fmla="*/ 450958 w 705883"/>
                    <a:gd name="connsiteY67" fmla="*/ 448616 h 700593"/>
                    <a:gd name="connsiteX68" fmla="*/ 497430 w 705883"/>
                    <a:gd name="connsiteY68" fmla="*/ 448616 h 700593"/>
                    <a:gd name="connsiteX69" fmla="*/ 503855 w 705883"/>
                    <a:gd name="connsiteY69" fmla="*/ 442185 h 700593"/>
                    <a:gd name="connsiteX70" fmla="*/ 356541 w 705883"/>
                    <a:gd name="connsiteY70" fmla="*/ 354690 h 700593"/>
                    <a:gd name="connsiteX71" fmla="*/ 369464 w 705883"/>
                    <a:gd name="connsiteY71" fmla="*/ 367626 h 700593"/>
                    <a:gd name="connsiteX72" fmla="*/ 356541 w 705883"/>
                    <a:gd name="connsiteY72" fmla="*/ 380562 h 700593"/>
                    <a:gd name="connsiteX73" fmla="*/ 343617 w 705883"/>
                    <a:gd name="connsiteY73" fmla="*/ 367626 h 700593"/>
                    <a:gd name="connsiteX74" fmla="*/ 356541 w 705883"/>
                    <a:gd name="connsiteY74" fmla="*/ 354690 h 700593"/>
                    <a:gd name="connsiteX75" fmla="*/ 300841 w 705883"/>
                    <a:gd name="connsiteY75" fmla="*/ 354690 h 700593"/>
                    <a:gd name="connsiteX76" fmla="*/ 313764 w 705883"/>
                    <a:gd name="connsiteY76" fmla="*/ 367626 h 700593"/>
                    <a:gd name="connsiteX77" fmla="*/ 300841 w 705883"/>
                    <a:gd name="connsiteY77" fmla="*/ 380562 h 700593"/>
                    <a:gd name="connsiteX78" fmla="*/ 287917 w 705883"/>
                    <a:gd name="connsiteY78" fmla="*/ 367626 h 700593"/>
                    <a:gd name="connsiteX79" fmla="*/ 300841 w 705883"/>
                    <a:gd name="connsiteY79" fmla="*/ 354690 h 700593"/>
                    <a:gd name="connsiteX80" fmla="*/ 337686 w 705883"/>
                    <a:gd name="connsiteY80" fmla="*/ 296354 h 700593"/>
                    <a:gd name="connsiteX81" fmla="*/ 336834 w 705883"/>
                    <a:gd name="connsiteY81" fmla="*/ 297206 h 700593"/>
                    <a:gd name="connsiteX82" fmla="*/ 336834 w 705883"/>
                    <a:gd name="connsiteY82" fmla="*/ 332984 h 700593"/>
                    <a:gd name="connsiteX83" fmla="*/ 337686 w 705883"/>
                    <a:gd name="connsiteY83" fmla="*/ 333836 h 700593"/>
                    <a:gd name="connsiteX84" fmla="*/ 374869 w 705883"/>
                    <a:gd name="connsiteY84" fmla="*/ 333836 h 700593"/>
                    <a:gd name="connsiteX85" fmla="*/ 375720 w 705883"/>
                    <a:gd name="connsiteY85" fmla="*/ 332984 h 700593"/>
                    <a:gd name="connsiteX86" fmla="*/ 375720 w 705883"/>
                    <a:gd name="connsiteY86" fmla="*/ 297206 h 700593"/>
                    <a:gd name="connsiteX87" fmla="*/ 374869 w 705883"/>
                    <a:gd name="connsiteY87" fmla="*/ 296354 h 700593"/>
                    <a:gd name="connsiteX88" fmla="*/ 530209 w 705883"/>
                    <a:gd name="connsiteY88" fmla="*/ 263137 h 700593"/>
                    <a:gd name="connsiteX89" fmla="*/ 575283 w 705883"/>
                    <a:gd name="connsiteY89" fmla="*/ 263137 h 700593"/>
                    <a:gd name="connsiteX90" fmla="*/ 591341 w 705883"/>
                    <a:gd name="connsiteY90" fmla="*/ 279211 h 700593"/>
                    <a:gd name="connsiteX91" fmla="*/ 591341 w 705883"/>
                    <a:gd name="connsiteY91" fmla="*/ 311993 h 700593"/>
                    <a:gd name="connsiteX92" fmla="*/ 606562 w 705883"/>
                    <a:gd name="connsiteY92" fmla="*/ 332922 h 700593"/>
                    <a:gd name="connsiteX93" fmla="*/ 584585 w 705883"/>
                    <a:gd name="connsiteY93" fmla="*/ 354919 h 700593"/>
                    <a:gd name="connsiteX94" fmla="*/ 562609 w 705883"/>
                    <a:gd name="connsiteY94" fmla="*/ 332922 h 700593"/>
                    <a:gd name="connsiteX95" fmla="*/ 577830 w 705883"/>
                    <a:gd name="connsiteY95" fmla="*/ 311993 h 700593"/>
                    <a:gd name="connsiteX96" fmla="*/ 577830 w 705883"/>
                    <a:gd name="connsiteY96" fmla="*/ 279211 h 700593"/>
                    <a:gd name="connsiteX97" fmla="*/ 575283 w 705883"/>
                    <a:gd name="connsiteY97" fmla="*/ 276661 h 700593"/>
                    <a:gd name="connsiteX98" fmla="*/ 530209 w 705883"/>
                    <a:gd name="connsiteY98" fmla="*/ 276661 h 700593"/>
                    <a:gd name="connsiteX99" fmla="*/ 528311 w 705883"/>
                    <a:gd name="connsiteY99" fmla="*/ 277506 h 700593"/>
                    <a:gd name="connsiteX100" fmla="*/ 488243 w 705883"/>
                    <a:gd name="connsiteY100" fmla="*/ 322204 h 700593"/>
                    <a:gd name="connsiteX101" fmla="*/ 478190 w 705883"/>
                    <a:gd name="connsiteY101" fmla="*/ 313170 h 700593"/>
                    <a:gd name="connsiteX102" fmla="*/ 518258 w 705883"/>
                    <a:gd name="connsiteY102" fmla="*/ 268472 h 700593"/>
                    <a:gd name="connsiteX103" fmla="*/ 518258 w 705883"/>
                    <a:gd name="connsiteY103" fmla="*/ 268479 h 700593"/>
                    <a:gd name="connsiteX104" fmla="*/ 530209 w 705883"/>
                    <a:gd name="connsiteY104" fmla="*/ 263137 h 700593"/>
                    <a:gd name="connsiteX105" fmla="*/ 135806 w 705883"/>
                    <a:gd name="connsiteY105" fmla="*/ 263124 h 700593"/>
                    <a:gd name="connsiteX106" fmla="*/ 165551 w 705883"/>
                    <a:gd name="connsiteY106" fmla="*/ 263124 h 700593"/>
                    <a:gd name="connsiteX107" fmla="*/ 183980 w 705883"/>
                    <a:gd name="connsiteY107" fmla="*/ 271360 h 700593"/>
                    <a:gd name="connsiteX108" fmla="*/ 221454 w 705883"/>
                    <a:gd name="connsiteY108" fmla="*/ 313164 h 700593"/>
                    <a:gd name="connsiteX109" fmla="*/ 211395 w 705883"/>
                    <a:gd name="connsiteY109" fmla="*/ 322198 h 700593"/>
                    <a:gd name="connsiteX110" fmla="*/ 173921 w 705883"/>
                    <a:gd name="connsiteY110" fmla="*/ 280395 h 700593"/>
                    <a:gd name="connsiteX111" fmla="*/ 165544 w 705883"/>
                    <a:gd name="connsiteY111" fmla="*/ 276655 h 700593"/>
                    <a:gd name="connsiteX112" fmla="*/ 135799 w 705883"/>
                    <a:gd name="connsiteY112" fmla="*/ 276655 h 700593"/>
                    <a:gd name="connsiteX113" fmla="*/ 121808 w 705883"/>
                    <a:gd name="connsiteY113" fmla="*/ 290659 h 700593"/>
                    <a:gd name="connsiteX114" fmla="*/ 121808 w 705883"/>
                    <a:gd name="connsiteY114" fmla="*/ 311987 h 700593"/>
                    <a:gd name="connsiteX115" fmla="*/ 137028 w 705883"/>
                    <a:gd name="connsiteY115" fmla="*/ 332916 h 700593"/>
                    <a:gd name="connsiteX116" fmla="*/ 115052 w 705883"/>
                    <a:gd name="connsiteY116" fmla="*/ 354913 h 700593"/>
                    <a:gd name="connsiteX117" fmla="*/ 115059 w 705883"/>
                    <a:gd name="connsiteY117" fmla="*/ 354906 h 700593"/>
                    <a:gd name="connsiteX118" fmla="*/ 93083 w 705883"/>
                    <a:gd name="connsiteY118" fmla="*/ 332909 h 700593"/>
                    <a:gd name="connsiteX119" fmla="*/ 108303 w 705883"/>
                    <a:gd name="connsiteY119" fmla="*/ 311981 h 700593"/>
                    <a:gd name="connsiteX120" fmla="*/ 108303 w 705883"/>
                    <a:gd name="connsiteY120" fmla="*/ 290653 h 700593"/>
                    <a:gd name="connsiteX121" fmla="*/ 135806 w 705883"/>
                    <a:gd name="connsiteY121" fmla="*/ 263124 h 700593"/>
                    <a:gd name="connsiteX122" fmla="*/ 300847 w 705883"/>
                    <a:gd name="connsiteY122" fmla="*/ 243771 h 700593"/>
                    <a:gd name="connsiteX123" fmla="*/ 313770 w 705883"/>
                    <a:gd name="connsiteY123" fmla="*/ 256707 h 700593"/>
                    <a:gd name="connsiteX124" fmla="*/ 307603 w 705883"/>
                    <a:gd name="connsiteY124" fmla="*/ 267716 h 700593"/>
                    <a:gd name="connsiteX125" fmla="*/ 307603 w 705883"/>
                    <a:gd name="connsiteY125" fmla="*/ 300174 h 700593"/>
                    <a:gd name="connsiteX126" fmla="*/ 318344 w 705883"/>
                    <a:gd name="connsiteY126" fmla="*/ 310926 h 700593"/>
                    <a:gd name="connsiteX127" fmla="*/ 323323 w 705883"/>
                    <a:gd name="connsiteY127" fmla="*/ 310926 h 700593"/>
                    <a:gd name="connsiteX128" fmla="*/ 323323 w 705883"/>
                    <a:gd name="connsiteY128" fmla="*/ 297206 h 700593"/>
                    <a:gd name="connsiteX129" fmla="*/ 337686 w 705883"/>
                    <a:gd name="connsiteY129" fmla="*/ 282829 h 700593"/>
                    <a:gd name="connsiteX130" fmla="*/ 374869 w 705883"/>
                    <a:gd name="connsiteY130" fmla="*/ 282829 h 700593"/>
                    <a:gd name="connsiteX131" fmla="*/ 389232 w 705883"/>
                    <a:gd name="connsiteY131" fmla="*/ 297206 h 700593"/>
                    <a:gd name="connsiteX132" fmla="*/ 389232 w 705883"/>
                    <a:gd name="connsiteY132" fmla="*/ 332984 h 700593"/>
                    <a:gd name="connsiteX133" fmla="*/ 374869 w 705883"/>
                    <a:gd name="connsiteY133" fmla="*/ 347360 h 700593"/>
                    <a:gd name="connsiteX134" fmla="*/ 337686 w 705883"/>
                    <a:gd name="connsiteY134" fmla="*/ 347360 h 700593"/>
                    <a:gd name="connsiteX135" fmla="*/ 323323 w 705883"/>
                    <a:gd name="connsiteY135" fmla="*/ 332984 h 700593"/>
                    <a:gd name="connsiteX136" fmla="*/ 323323 w 705883"/>
                    <a:gd name="connsiteY136" fmla="*/ 324450 h 700593"/>
                    <a:gd name="connsiteX137" fmla="*/ 318344 w 705883"/>
                    <a:gd name="connsiteY137" fmla="*/ 324450 h 700593"/>
                    <a:gd name="connsiteX138" fmla="*/ 294091 w 705883"/>
                    <a:gd name="connsiteY138" fmla="*/ 300174 h 700593"/>
                    <a:gd name="connsiteX139" fmla="*/ 294091 w 705883"/>
                    <a:gd name="connsiteY139" fmla="*/ 267716 h 700593"/>
                    <a:gd name="connsiteX140" fmla="*/ 287923 w 705883"/>
                    <a:gd name="connsiteY140" fmla="*/ 256707 h 700593"/>
                    <a:gd name="connsiteX141" fmla="*/ 300847 w 705883"/>
                    <a:gd name="connsiteY141" fmla="*/ 243771 h 700593"/>
                    <a:gd name="connsiteX142" fmla="*/ 375362 w 705883"/>
                    <a:gd name="connsiteY142" fmla="*/ 243764 h 700593"/>
                    <a:gd name="connsiteX143" fmla="*/ 386360 w 705883"/>
                    <a:gd name="connsiteY143" fmla="*/ 249938 h 700593"/>
                    <a:gd name="connsiteX144" fmla="*/ 391805 w 705883"/>
                    <a:gd name="connsiteY144" fmla="*/ 249938 h 700593"/>
                    <a:gd name="connsiteX145" fmla="*/ 418869 w 705883"/>
                    <a:gd name="connsiteY145" fmla="*/ 277027 h 700593"/>
                    <a:gd name="connsiteX146" fmla="*/ 418869 w 705883"/>
                    <a:gd name="connsiteY146" fmla="*/ 356617 h 700593"/>
                    <a:gd name="connsiteX147" fmla="*/ 425037 w 705883"/>
                    <a:gd name="connsiteY147" fmla="*/ 367626 h 700593"/>
                    <a:gd name="connsiteX148" fmla="*/ 412113 w 705883"/>
                    <a:gd name="connsiteY148" fmla="*/ 380562 h 700593"/>
                    <a:gd name="connsiteX149" fmla="*/ 399189 w 705883"/>
                    <a:gd name="connsiteY149" fmla="*/ 367626 h 700593"/>
                    <a:gd name="connsiteX150" fmla="*/ 405357 w 705883"/>
                    <a:gd name="connsiteY150" fmla="*/ 356617 h 700593"/>
                    <a:gd name="connsiteX151" fmla="*/ 405357 w 705883"/>
                    <a:gd name="connsiteY151" fmla="*/ 277027 h 700593"/>
                    <a:gd name="connsiteX152" fmla="*/ 391805 w 705883"/>
                    <a:gd name="connsiteY152" fmla="*/ 263462 h 700593"/>
                    <a:gd name="connsiteX153" fmla="*/ 386360 w 705883"/>
                    <a:gd name="connsiteY153" fmla="*/ 263462 h 700593"/>
                    <a:gd name="connsiteX154" fmla="*/ 375362 w 705883"/>
                    <a:gd name="connsiteY154" fmla="*/ 269636 h 700593"/>
                    <a:gd name="connsiteX155" fmla="*/ 362438 w 705883"/>
                    <a:gd name="connsiteY155" fmla="*/ 256700 h 700593"/>
                    <a:gd name="connsiteX156" fmla="*/ 375362 w 705883"/>
                    <a:gd name="connsiteY156" fmla="*/ 243764 h 700593"/>
                    <a:gd name="connsiteX157" fmla="*/ 279229 w 705883"/>
                    <a:gd name="connsiteY157" fmla="*/ 226344 h 700593"/>
                    <a:gd name="connsiteX158" fmla="*/ 267771 w 705883"/>
                    <a:gd name="connsiteY158" fmla="*/ 237813 h 700593"/>
                    <a:gd name="connsiteX159" fmla="*/ 267771 w 705883"/>
                    <a:gd name="connsiteY159" fmla="*/ 385417 h 700593"/>
                    <a:gd name="connsiteX160" fmla="*/ 279229 w 705883"/>
                    <a:gd name="connsiteY160" fmla="*/ 396885 h 700593"/>
                    <a:gd name="connsiteX161" fmla="*/ 426692 w 705883"/>
                    <a:gd name="connsiteY161" fmla="*/ 396885 h 700593"/>
                    <a:gd name="connsiteX162" fmla="*/ 438149 w 705883"/>
                    <a:gd name="connsiteY162" fmla="*/ 385417 h 700593"/>
                    <a:gd name="connsiteX163" fmla="*/ 438149 w 705883"/>
                    <a:gd name="connsiteY163" fmla="*/ 237813 h 700593"/>
                    <a:gd name="connsiteX164" fmla="*/ 426692 w 705883"/>
                    <a:gd name="connsiteY164" fmla="*/ 226344 h 700593"/>
                    <a:gd name="connsiteX165" fmla="*/ 173586 w 705883"/>
                    <a:gd name="connsiteY165" fmla="*/ 201378 h 700593"/>
                    <a:gd name="connsiteX166" fmla="*/ 173590 w 705883"/>
                    <a:gd name="connsiteY166" fmla="*/ 201379 h 700593"/>
                    <a:gd name="connsiteX167" fmla="*/ 173583 w 705883"/>
                    <a:gd name="connsiteY167" fmla="*/ 201379 h 700593"/>
                    <a:gd name="connsiteX168" fmla="*/ 353541 w 705883"/>
                    <a:gd name="connsiteY168" fmla="*/ 130437 h 700593"/>
                    <a:gd name="connsiteX169" fmla="*/ 375518 w 705883"/>
                    <a:gd name="connsiteY169" fmla="*/ 152434 h 700593"/>
                    <a:gd name="connsiteX170" fmla="*/ 359716 w 705883"/>
                    <a:gd name="connsiteY170" fmla="*/ 173539 h 700593"/>
                    <a:gd name="connsiteX171" fmla="*/ 359716 w 705883"/>
                    <a:gd name="connsiteY171" fmla="*/ 212820 h 700593"/>
                    <a:gd name="connsiteX172" fmla="*/ 426692 w 705883"/>
                    <a:gd name="connsiteY172" fmla="*/ 212820 h 700593"/>
                    <a:gd name="connsiteX173" fmla="*/ 451661 w 705883"/>
                    <a:gd name="connsiteY173" fmla="*/ 237813 h 700593"/>
                    <a:gd name="connsiteX174" fmla="*/ 451661 w 705883"/>
                    <a:gd name="connsiteY174" fmla="*/ 385417 h 700593"/>
                    <a:gd name="connsiteX175" fmla="*/ 451668 w 705883"/>
                    <a:gd name="connsiteY175" fmla="*/ 385417 h 700593"/>
                    <a:gd name="connsiteX176" fmla="*/ 426699 w 705883"/>
                    <a:gd name="connsiteY176" fmla="*/ 410410 h 700593"/>
                    <a:gd name="connsiteX177" fmla="*/ 359723 w 705883"/>
                    <a:gd name="connsiteY177" fmla="*/ 410410 h 700593"/>
                    <a:gd name="connsiteX178" fmla="*/ 359723 w 705883"/>
                    <a:gd name="connsiteY178" fmla="*/ 487396 h 700593"/>
                    <a:gd name="connsiteX179" fmla="*/ 374971 w 705883"/>
                    <a:gd name="connsiteY179" fmla="*/ 508332 h 700593"/>
                    <a:gd name="connsiteX180" fmla="*/ 352994 w 705883"/>
                    <a:gd name="connsiteY180" fmla="*/ 530329 h 700593"/>
                    <a:gd name="connsiteX181" fmla="*/ 331018 w 705883"/>
                    <a:gd name="connsiteY181" fmla="*/ 508332 h 700593"/>
                    <a:gd name="connsiteX182" fmla="*/ 346205 w 705883"/>
                    <a:gd name="connsiteY182" fmla="*/ 487417 h 700593"/>
                    <a:gd name="connsiteX183" fmla="*/ 346205 w 705883"/>
                    <a:gd name="connsiteY183" fmla="*/ 410410 h 700593"/>
                    <a:gd name="connsiteX184" fmla="*/ 279229 w 705883"/>
                    <a:gd name="connsiteY184" fmla="*/ 410410 h 700593"/>
                    <a:gd name="connsiteX185" fmla="*/ 254260 w 705883"/>
                    <a:gd name="connsiteY185" fmla="*/ 385417 h 700593"/>
                    <a:gd name="connsiteX186" fmla="*/ 254260 w 705883"/>
                    <a:gd name="connsiteY186" fmla="*/ 237813 h 700593"/>
                    <a:gd name="connsiteX187" fmla="*/ 279229 w 705883"/>
                    <a:gd name="connsiteY187" fmla="*/ 212820 h 700593"/>
                    <a:gd name="connsiteX188" fmla="*/ 346205 w 705883"/>
                    <a:gd name="connsiteY188" fmla="*/ 212820 h 700593"/>
                    <a:gd name="connsiteX189" fmla="*/ 346205 w 705883"/>
                    <a:gd name="connsiteY189" fmla="*/ 173167 h 700593"/>
                    <a:gd name="connsiteX190" fmla="*/ 331565 w 705883"/>
                    <a:gd name="connsiteY190" fmla="*/ 152434 h 700593"/>
                    <a:gd name="connsiteX191" fmla="*/ 353541 w 705883"/>
                    <a:gd name="connsiteY191" fmla="*/ 130437 h 700593"/>
                    <a:gd name="connsiteX192" fmla="*/ 458153 w 705883"/>
                    <a:gd name="connsiteY192" fmla="*/ 85679 h 700593"/>
                    <a:gd name="connsiteX193" fmla="*/ 480129 w 705883"/>
                    <a:gd name="connsiteY193" fmla="*/ 107676 h 700593"/>
                    <a:gd name="connsiteX194" fmla="*/ 464908 w 705883"/>
                    <a:gd name="connsiteY194" fmla="*/ 128605 h 700593"/>
                    <a:gd name="connsiteX195" fmla="*/ 464908 w 705883"/>
                    <a:gd name="connsiteY195" fmla="*/ 172559 h 700593"/>
                    <a:gd name="connsiteX196" fmla="*/ 471333 w 705883"/>
                    <a:gd name="connsiteY196" fmla="*/ 178990 h 700593"/>
                    <a:gd name="connsiteX197" fmla="*/ 508401 w 705883"/>
                    <a:gd name="connsiteY197" fmla="*/ 178990 h 700593"/>
                    <a:gd name="connsiteX198" fmla="*/ 530364 w 705883"/>
                    <a:gd name="connsiteY198" fmla="*/ 157385 h 700593"/>
                    <a:gd name="connsiteX199" fmla="*/ 552340 w 705883"/>
                    <a:gd name="connsiteY199" fmla="*/ 179382 h 700593"/>
                    <a:gd name="connsiteX200" fmla="*/ 530364 w 705883"/>
                    <a:gd name="connsiteY200" fmla="*/ 201379 h 700593"/>
                    <a:gd name="connsiteX201" fmla="*/ 512745 w 705883"/>
                    <a:gd name="connsiteY201" fmla="*/ 192514 h 700593"/>
                    <a:gd name="connsiteX202" fmla="*/ 471326 w 705883"/>
                    <a:gd name="connsiteY202" fmla="*/ 192514 h 700593"/>
                    <a:gd name="connsiteX203" fmla="*/ 451390 w 705883"/>
                    <a:gd name="connsiteY203" fmla="*/ 172559 h 700593"/>
                    <a:gd name="connsiteX204" fmla="*/ 451390 w 705883"/>
                    <a:gd name="connsiteY204" fmla="*/ 128605 h 700593"/>
                    <a:gd name="connsiteX205" fmla="*/ 451397 w 705883"/>
                    <a:gd name="connsiteY205" fmla="*/ 128605 h 700593"/>
                    <a:gd name="connsiteX206" fmla="*/ 436176 w 705883"/>
                    <a:gd name="connsiteY206" fmla="*/ 107676 h 700593"/>
                    <a:gd name="connsiteX207" fmla="*/ 458153 w 705883"/>
                    <a:gd name="connsiteY207" fmla="*/ 85679 h 700593"/>
                    <a:gd name="connsiteX208" fmla="*/ 245802 w 705883"/>
                    <a:gd name="connsiteY208" fmla="*/ 85679 h 700593"/>
                    <a:gd name="connsiteX209" fmla="*/ 267778 w 705883"/>
                    <a:gd name="connsiteY209" fmla="*/ 107676 h 700593"/>
                    <a:gd name="connsiteX210" fmla="*/ 253010 w 705883"/>
                    <a:gd name="connsiteY210" fmla="*/ 128450 h 700593"/>
                    <a:gd name="connsiteX211" fmla="*/ 253010 w 705883"/>
                    <a:gd name="connsiteY211" fmla="*/ 172559 h 700593"/>
                    <a:gd name="connsiteX212" fmla="*/ 233074 w 705883"/>
                    <a:gd name="connsiteY212" fmla="*/ 192514 h 700593"/>
                    <a:gd name="connsiteX213" fmla="*/ 191202 w 705883"/>
                    <a:gd name="connsiteY213" fmla="*/ 192514 h 700593"/>
                    <a:gd name="connsiteX214" fmla="*/ 173586 w 705883"/>
                    <a:gd name="connsiteY214" fmla="*/ 201378 h 700593"/>
                    <a:gd name="connsiteX215" fmla="*/ 158057 w 705883"/>
                    <a:gd name="connsiteY215" fmla="*/ 194930 h 700593"/>
                    <a:gd name="connsiteX216" fmla="*/ 151614 w 705883"/>
                    <a:gd name="connsiteY216" fmla="*/ 179382 h 700593"/>
                    <a:gd name="connsiteX217" fmla="*/ 173590 w 705883"/>
                    <a:gd name="connsiteY217" fmla="*/ 157385 h 700593"/>
                    <a:gd name="connsiteX218" fmla="*/ 195553 w 705883"/>
                    <a:gd name="connsiteY218" fmla="*/ 178990 h 700593"/>
                    <a:gd name="connsiteX219" fmla="*/ 233074 w 705883"/>
                    <a:gd name="connsiteY219" fmla="*/ 178990 h 700593"/>
                    <a:gd name="connsiteX220" fmla="*/ 239499 w 705883"/>
                    <a:gd name="connsiteY220" fmla="*/ 172559 h 700593"/>
                    <a:gd name="connsiteX221" fmla="*/ 239499 w 705883"/>
                    <a:gd name="connsiteY221" fmla="*/ 128747 h 700593"/>
                    <a:gd name="connsiteX222" fmla="*/ 223825 w 705883"/>
                    <a:gd name="connsiteY222" fmla="*/ 107676 h 700593"/>
                    <a:gd name="connsiteX223" fmla="*/ 245802 w 705883"/>
                    <a:gd name="connsiteY223" fmla="*/ 85679 h 700593"/>
                    <a:gd name="connsiteX224" fmla="*/ 431272 w 705883"/>
                    <a:gd name="connsiteY224" fmla="*/ 40798 h 700593"/>
                    <a:gd name="connsiteX225" fmla="*/ 427104 w 705883"/>
                    <a:gd name="connsiteY225" fmla="*/ 40899 h 700593"/>
                    <a:gd name="connsiteX226" fmla="*/ 422996 w 705883"/>
                    <a:gd name="connsiteY226" fmla="*/ 41190 h 700593"/>
                    <a:gd name="connsiteX227" fmla="*/ 393265 w 705883"/>
                    <a:gd name="connsiteY227" fmla="*/ 50278 h 700593"/>
                    <a:gd name="connsiteX228" fmla="*/ 391022 w 705883"/>
                    <a:gd name="connsiteY228" fmla="*/ 51699 h 700593"/>
                    <a:gd name="connsiteX229" fmla="*/ 388813 w 705883"/>
                    <a:gd name="connsiteY229" fmla="*/ 53173 h 700593"/>
                    <a:gd name="connsiteX230" fmla="*/ 384604 w 705883"/>
                    <a:gd name="connsiteY230" fmla="*/ 56452 h 700593"/>
                    <a:gd name="connsiteX231" fmla="*/ 382564 w 705883"/>
                    <a:gd name="connsiteY231" fmla="*/ 58183 h 700593"/>
                    <a:gd name="connsiteX232" fmla="*/ 381604 w 705883"/>
                    <a:gd name="connsiteY232" fmla="*/ 59137 h 700593"/>
                    <a:gd name="connsiteX233" fmla="*/ 380821 w 705883"/>
                    <a:gd name="connsiteY233" fmla="*/ 59914 h 700593"/>
                    <a:gd name="connsiteX234" fmla="*/ 379618 w 705883"/>
                    <a:gd name="connsiteY234" fmla="*/ 61077 h 700593"/>
                    <a:gd name="connsiteX235" fmla="*/ 379017 w 705883"/>
                    <a:gd name="connsiteY235" fmla="*/ 61700 h 700593"/>
                    <a:gd name="connsiteX236" fmla="*/ 378422 w 705883"/>
                    <a:gd name="connsiteY236" fmla="*/ 62369 h 700593"/>
                    <a:gd name="connsiteX237" fmla="*/ 377233 w 705883"/>
                    <a:gd name="connsiteY237" fmla="*/ 63701 h 700593"/>
                    <a:gd name="connsiteX238" fmla="*/ 374950 w 705883"/>
                    <a:gd name="connsiteY238" fmla="*/ 66616 h 700593"/>
                    <a:gd name="connsiteX239" fmla="*/ 370491 w 705883"/>
                    <a:gd name="connsiteY239" fmla="*/ 72681 h 700593"/>
                    <a:gd name="connsiteX240" fmla="*/ 369377 w 705883"/>
                    <a:gd name="connsiteY240" fmla="*/ 74196 h 700593"/>
                    <a:gd name="connsiteX241" fmla="*/ 368816 w 705883"/>
                    <a:gd name="connsiteY241" fmla="*/ 74953 h 700593"/>
                    <a:gd name="connsiteX242" fmla="*/ 368228 w 705883"/>
                    <a:gd name="connsiteY242" fmla="*/ 75454 h 700593"/>
                    <a:gd name="connsiteX243" fmla="*/ 365830 w 705883"/>
                    <a:gd name="connsiteY243" fmla="*/ 77259 h 700593"/>
                    <a:gd name="connsiteX244" fmla="*/ 360973 w 705883"/>
                    <a:gd name="connsiteY244" fmla="*/ 80640 h 700593"/>
                    <a:gd name="connsiteX245" fmla="*/ 358878 w 705883"/>
                    <a:gd name="connsiteY245" fmla="*/ 81411 h 700593"/>
                    <a:gd name="connsiteX246" fmla="*/ 356960 w 705883"/>
                    <a:gd name="connsiteY246" fmla="*/ 81770 h 700593"/>
                    <a:gd name="connsiteX247" fmla="*/ 353122 w 705883"/>
                    <a:gd name="connsiteY247" fmla="*/ 82480 h 700593"/>
                    <a:gd name="connsiteX248" fmla="*/ 352805 w 705883"/>
                    <a:gd name="connsiteY248" fmla="*/ 82480 h 700593"/>
                    <a:gd name="connsiteX249" fmla="*/ 352568 w 705883"/>
                    <a:gd name="connsiteY249" fmla="*/ 82439 h 700593"/>
                    <a:gd name="connsiteX250" fmla="*/ 352089 w 705883"/>
                    <a:gd name="connsiteY250" fmla="*/ 82351 h 700593"/>
                    <a:gd name="connsiteX251" fmla="*/ 351130 w 705883"/>
                    <a:gd name="connsiteY251" fmla="*/ 82175 h 700593"/>
                    <a:gd name="connsiteX252" fmla="*/ 349211 w 705883"/>
                    <a:gd name="connsiteY252" fmla="*/ 81817 h 700593"/>
                    <a:gd name="connsiteX253" fmla="*/ 347292 w 705883"/>
                    <a:gd name="connsiteY253" fmla="*/ 81458 h 700593"/>
                    <a:gd name="connsiteX254" fmla="*/ 346333 w 705883"/>
                    <a:gd name="connsiteY254" fmla="*/ 81283 h 700593"/>
                    <a:gd name="connsiteX255" fmla="*/ 345853 w 705883"/>
                    <a:gd name="connsiteY255" fmla="*/ 81195 h 700593"/>
                    <a:gd name="connsiteX256" fmla="*/ 345576 w 705883"/>
                    <a:gd name="connsiteY256" fmla="*/ 81059 h 700593"/>
                    <a:gd name="connsiteX257" fmla="*/ 345272 w 705883"/>
                    <a:gd name="connsiteY257" fmla="*/ 80857 h 700593"/>
                    <a:gd name="connsiteX258" fmla="*/ 340408 w 705883"/>
                    <a:gd name="connsiteY258" fmla="*/ 77496 h 700593"/>
                    <a:gd name="connsiteX259" fmla="*/ 338003 w 705883"/>
                    <a:gd name="connsiteY259" fmla="*/ 75704 h 700593"/>
                    <a:gd name="connsiteX260" fmla="*/ 337409 w 705883"/>
                    <a:gd name="connsiteY260" fmla="*/ 75244 h 700593"/>
                    <a:gd name="connsiteX261" fmla="*/ 337111 w 705883"/>
                    <a:gd name="connsiteY261" fmla="*/ 74980 h 700593"/>
                    <a:gd name="connsiteX262" fmla="*/ 336828 w 705883"/>
                    <a:gd name="connsiteY262" fmla="*/ 74588 h 700593"/>
                    <a:gd name="connsiteX263" fmla="*/ 335686 w 705883"/>
                    <a:gd name="connsiteY263" fmla="*/ 73026 h 700593"/>
                    <a:gd name="connsiteX264" fmla="*/ 331876 w 705883"/>
                    <a:gd name="connsiteY264" fmla="*/ 67846 h 700593"/>
                    <a:gd name="connsiteX265" fmla="*/ 329971 w 705883"/>
                    <a:gd name="connsiteY265" fmla="*/ 65256 h 700593"/>
                    <a:gd name="connsiteX266" fmla="*/ 329491 w 705883"/>
                    <a:gd name="connsiteY266" fmla="*/ 64607 h 700593"/>
                    <a:gd name="connsiteX267" fmla="*/ 328978 w 705883"/>
                    <a:gd name="connsiteY267" fmla="*/ 64033 h 700593"/>
                    <a:gd name="connsiteX268" fmla="*/ 327958 w 705883"/>
                    <a:gd name="connsiteY268" fmla="*/ 62883 h 700593"/>
                    <a:gd name="connsiteX269" fmla="*/ 325904 w 705883"/>
                    <a:gd name="connsiteY269" fmla="*/ 60692 h 700593"/>
                    <a:gd name="connsiteX270" fmla="*/ 324289 w 705883"/>
                    <a:gd name="connsiteY270" fmla="*/ 59110 h 700593"/>
                    <a:gd name="connsiteX271" fmla="*/ 323465 w 705883"/>
                    <a:gd name="connsiteY271" fmla="*/ 58292 h 700593"/>
                    <a:gd name="connsiteX272" fmla="*/ 322593 w 705883"/>
                    <a:gd name="connsiteY272" fmla="*/ 57534 h 700593"/>
                    <a:gd name="connsiteX273" fmla="*/ 315318 w 705883"/>
                    <a:gd name="connsiteY273" fmla="*/ 51969 h 700593"/>
                    <a:gd name="connsiteX274" fmla="*/ 301671 w 705883"/>
                    <a:gd name="connsiteY274" fmla="*/ 45180 h 700593"/>
                    <a:gd name="connsiteX275" fmla="*/ 286281 w 705883"/>
                    <a:gd name="connsiteY275" fmla="*/ 41569 h 700593"/>
                    <a:gd name="connsiteX276" fmla="*/ 284268 w 705883"/>
                    <a:gd name="connsiteY276" fmla="*/ 41305 h 700593"/>
                    <a:gd name="connsiteX277" fmla="*/ 282221 w 705883"/>
                    <a:gd name="connsiteY277" fmla="*/ 41136 h 700593"/>
                    <a:gd name="connsiteX278" fmla="*/ 280167 w 705883"/>
                    <a:gd name="connsiteY278" fmla="*/ 40981 h 700593"/>
                    <a:gd name="connsiteX279" fmla="*/ 279141 w 705883"/>
                    <a:gd name="connsiteY279" fmla="*/ 40899 h 700593"/>
                    <a:gd name="connsiteX280" fmla="*/ 278100 w 705883"/>
                    <a:gd name="connsiteY280" fmla="*/ 40879 h 700593"/>
                    <a:gd name="connsiteX281" fmla="*/ 276013 w 705883"/>
                    <a:gd name="connsiteY281" fmla="*/ 40832 h 700593"/>
                    <a:gd name="connsiteX282" fmla="*/ 274972 w 705883"/>
                    <a:gd name="connsiteY282" fmla="*/ 40805 h 700593"/>
                    <a:gd name="connsiteX283" fmla="*/ 273972 w 705883"/>
                    <a:gd name="connsiteY283" fmla="*/ 40805 h 700593"/>
                    <a:gd name="connsiteX284" fmla="*/ 270237 w 705883"/>
                    <a:gd name="connsiteY284" fmla="*/ 40960 h 700593"/>
                    <a:gd name="connsiteX285" fmla="*/ 268372 w 705883"/>
                    <a:gd name="connsiteY285" fmla="*/ 41102 h 700593"/>
                    <a:gd name="connsiteX286" fmla="*/ 266521 w 705883"/>
                    <a:gd name="connsiteY286" fmla="*/ 41339 h 700593"/>
                    <a:gd name="connsiteX287" fmla="*/ 265596 w 705883"/>
                    <a:gd name="connsiteY287" fmla="*/ 41454 h 700593"/>
                    <a:gd name="connsiteX288" fmla="*/ 264677 w 705883"/>
                    <a:gd name="connsiteY288" fmla="*/ 41623 h 700593"/>
                    <a:gd name="connsiteX289" fmla="*/ 262832 w 705883"/>
                    <a:gd name="connsiteY289" fmla="*/ 41941 h 700593"/>
                    <a:gd name="connsiteX290" fmla="*/ 255563 w 705883"/>
                    <a:gd name="connsiteY290" fmla="*/ 43902 h 700593"/>
                    <a:gd name="connsiteX291" fmla="*/ 228919 w 705883"/>
                    <a:gd name="connsiteY291" fmla="*/ 60286 h 700593"/>
                    <a:gd name="connsiteX292" fmla="*/ 217840 w 705883"/>
                    <a:gd name="connsiteY292" fmla="*/ 72702 h 700593"/>
                    <a:gd name="connsiteX293" fmla="*/ 208625 w 705883"/>
                    <a:gd name="connsiteY293" fmla="*/ 87091 h 700593"/>
                    <a:gd name="connsiteX294" fmla="*/ 202484 w 705883"/>
                    <a:gd name="connsiteY294" fmla="*/ 100237 h 700593"/>
                    <a:gd name="connsiteX295" fmla="*/ 202140 w 705883"/>
                    <a:gd name="connsiteY295" fmla="*/ 101082 h 700593"/>
                    <a:gd name="connsiteX296" fmla="*/ 201964 w 705883"/>
                    <a:gd name="connsiteY296" fmla="*/ 101501 h 700593"/>
                    <a:gd name="connsiteX297" fmla="*/ 201923 w 705883"/>
                    <a:gd name="connsiteY297" fmla="*/ 101610 h 700593"/>
                    <a:gd name="connsiteX298" fmla="*/ 201842 w 705883"/>
                    <a:gd name="connsiteY298" fmla="*/ 101826 h 700593"/>
                    <a:gd name="connsiteX299" fmla="*/ 201667 w 705883"/>
                    <a:gd name="connsiteY299" fmla="*/ 102320 h 700593"/>
                    <a:gd name="connsiteX300" fmla="*/ 200268 w 705883"/>
                    <a:gd name="connsiteY300" fmla="*/ 106269 h 700593"/>
                    <a:gd name="connsiteX301" fmla="*/ 198870 w 705883"/>
                    <a:gd name="connsiteY301" fmla="*/ 110218 h 700593"/>
                    <a:gd name="connsiteX302" fmla="*/ 198397 w 705883"/>
                    <a:gd name="connsiteY302" fmla="*/ 111077 h 700593"/>
                    <a:gd name="connsiteX303" fmla="*/ 197870 w 705883"/>
                    <a:gd name="connsiteY303" fmla="*/ 111882 h 700593"/>
                    <a:gd name="connsiteX304" fmla="*/ 196816 w 705883"/>
                    <a:gd name="connsiteY304" fmla="*/ 113491 h 700593"/>
                    <a:gd name="connsiteX305" fmla="*/ 194701 w 705883"/>
                    <a:gd name="connsiteY305" fmla="*/ 116710 h 700593"/>
                    <a:gd name="connsiteX306" fmla="*/ 194175 w 705883"/>
                    <a:gd name="connsiteY306" fmla="*/ 117514 h 700593"/>
                    <a:gd name="connsiteX307" fmla="*/ 193891 w 705883"/>
                    <a:gd name="connsiteY307" fmla="*/ 117900 h 700593"/>
                    <a:gd name="connsiteX308" fmla="*/ 193499 w 705883"/>
                    <a:gd name="connsiteY308" fmla="*/ 118170 h 700593"/>
                    <a:gd name="connsiteX309" fmla="*/ 191877 w 705883"/>
                    <a:gd name="connsiteY309" fmla="*/ 119191 h 700593"/>
                    <a:gd name="connsiteX310" fmla="*/ 188642 w 705883"/>
                    <a:gd name="connsiteY310" fmla="*/ 121227 h 700593"/>
                    <a:gd name="connsiteX311" fmla="*/ 187020 w 705883"/>
                    <a:gd name="connsiteY311" fmla="*/ 122248 h 700593"/>
                    <a:gd name="connsiteX312" fmla="*/ 186561 w 705883"/>
                    <a:gd name="connsiteY312" fmla="*/ 122451 h 700593"/>
                    <a:gd name="connsiteX313" fmla="*/ 186061 w 705883"/>
                    <a:gd name="connsiteY313" fmla="*/ 122613 h 700593"/>
                    <a:gd name="connsiteX314" fmla="*/ 185054 w 705883"/>
                    <a:gd name="connsiteY314" fmla="*/ 122938 h 700593"/>
                    <a:gd name="connsiteX315" fmla="*/ 179427 w 705883"/>
                    <a:gd name="connsiteY315" fmla="*/ 124716 h 700593"/>
                    <a:gd name="connsiteX316" fmla="*/ 178724 w 705883"/>
                    <a:gd name="connsiteY316" fmla="*/ 124939 h 700593"/>
                    <a:gd name="connsiteX317" fmla="*/ 178150 w 705883"/>
                    <a:gd name="connsiteY317" fmla="*/ 125128 h 700593"/>
                    <a:gd name="connsiteX318" fmla="*/ 177542 w 705883"/>
                    <a:gd name="connsiteY318" fmla="*/ 125358 h 700593"/>
                    <a:gd name="connsiteX319" fmla="*/ 176326 w 705883"/>
                    <a:gd name="connsiteY319" fmla="*/ 125818 h 700593"/>
                    <a:gd name="connsiteX320" fmla="*/ 175110 w 705883"/>
                    <a:gd name="connsiteY320" fmla="*/ 126278 h 700593"/>
                    <a:gd name="connsiteX321" fmla="*/ 174509 w 705883"/>
                    <a:gd name="connsiteY321" fmla="*/ 126508 h 700593"/>
                    <a:gd name="connsiteX322" fmla="*/ 173955 w 705883"/>
                    <a:gd name="connsiteY322" fmla="*/ 126745 h 700593"/>
                    <a:gd name="connsiteX323" fmla="*/ 171732 w 705883"/>
                    <a:gd name="connsiteY323" fmla="*/ 127691 h 700593"/>
                    <a:gd name="connsiteX324" fmla="*/ 163139 w 705883"/>
                    <a:gd name="connsiteY324" fmla="*/ 132053 h 700593"/>
                    <a:gd name="connsiteX325" fmla="*/ 147574 w 705883"/>
                    <a:gd name="connsiteY325" fmla="*/ 143265 h 700593"/>
                    <a:gd name="connsiteX326" fmla="*/ 136468 w 705883"/>
                    <a:gd name="connsiteY326" fmla="*/ 155261 h 700593"/>
                    <a:gd name="connsiteX327" fmla="*/ 127868 w 705883"/>
                    <a:gd name="connsiteY327" fmla="*/ 169001 h 700593"/>
                    <a:gd name="connsiteX328" fmla="*/ 122139 w 705883"/>
                    <a:gd name="connsiteY328" fmla="*/ 184033 h 700593"/>
                    <a:gd name="connsiteX329" fmla="*/ 119558 w 705883"/>
                    <a:gd name="connsiteY329" fmla="*/ 199877 h 700593"/>
                    <a:gd name="connsiteX330" fmla="*/ 119450 w 705883"/>
                    <a:gd name="connsiteY330" fmla="*/ 201486 h 700593"/>
                    <a:gd name="connsiteX331" fmla="*/ 119416 w 705883"/>
                    <a:gd name="connsiteY331" fmla="*/ 203103 h 700593"/>
                    <a:gd name="connsiteX332" fmla="*/ 119382 w 705883"/>
                    <a:gd name="connsiteY332" fmla="*/ 206328 h 700593"/>
                    <a:gd name="connsiteX333" fmla="*/ 119497 w 705883"/>
                    <a:gd name="connsiteY333" fmla="*/ 209547 h 700593"/>
                    <a:gd name="connsiteX334" fmla="*/ 119545 w 705883"/>
                    <a:gd name="connsiteY334" fmla="*/ 210352 h 700593"/>
                    <a:gd name="connsiteX335" fmla="*/ 119659 w 705883"/>
                    <a:gd name="connsiteY335" fmla="*/ 211772 h 700593"/>
                    <a:gd name="connsiteX336" fmla="*/ 119740 w 705883"/>
                    <a:gd name="connsiteY336" fmla="*/ 212698 h 700593"/>
                    <a:gd name="connsiteX337" fmla="*/ 119849 w 705883"/>
                    <a:gd name="connsiteY337" fmla="*/ 213692 h 700593"/>
                    <a:gd name="connsiteX338" fmla="*/ 120092 w 705883"/>
                    <a:gd name="connsiteY338" fmla="*/ 215707 h 700593"/>
                    <a:gd name="connsiteX339" fmla="*/ 121085 w 705883"/>
                    <a:gd name="connsiteY339" fmla="*/ 223748 h 700593"/>
                    <a:gd name="connsiteX340" fmla="*/ 119862 w 705883"/>
                    <a:gd name="connsiteY340" fmla="*/ 230712 h 700593"/>
                    <a:gd name="connsiteX341" fmla="*/ 119274 w 705883"/>
                    <a:gd name="connsiteY341" fmla="*/ 232180 h 700593"/>
                    <a:gd name="connsiteX342" fmla="*/ 119180 w 705883"/>
                    <a:gd name="connsiteY342" fmla="*/ 232383 h 700593"/>
                    <a:gd name="connsiteX343" fmla="*/ 119031 w 705883"/>
                    <a:gd name="connsiteY343" fmla="*/ 232545 h 700593"/>
                    <a:gd name="connsiteX344" fmla="*/ 118727 w 705883"/>
                    <a:gd name="connsiteY344" fmla="*/ 232876 h 700593"/>
                    <a:gd name="connsiteX345" fmla="*/ 118126 w 705883"/>
                    <a:gd name="connsiteY345" fmla="*/ 233532 h 700593"/>
                    <a:gd name="connsiteX346" fmla="*/ 115721 w 705883"/>
                    <a:gd name="connsiteY346" fmla="*/ 236169 h 700593"/>
                    <a:gd name="connsiteX347" fmla="*/ 110911 w 705883"/>
                    <a:gd name="connsiteY347" fmla="*/ 241437 h 700593"/>
                    <a:gd name="connsiteX348" fmla="*/ 105716 w 705883"/>
                    <a:gd name="connsiteY348" fmla="*/ 244697 h 700593"/>
                    <a:gd name="connsiteX349" fmla="*/ 102020 w 705883"/>
                    <a:gd name="connsiteY349" fmla="*/ 247355 h 700593"/>
                    <a:gd name="connsiteX350" fmla="*/ 101007 w 705883"/>
                    <a:gd name="connsiteY350" fmla="*/ 248071 h 700593"/>
                    <a:gd name="connsiteX351" fmla="*/ 100048 w 705883"/>
                    <a:gd name="connsiteY351" fmla="*/ 248862 h 700593"/>
                    <a:gd name="connsiteX352" fmla="*/ 98122 w 705883"/>
                    <a:gd name="connsiteY352" fmla="*/ 250438 h 700593"/>
                    <a:gd name="connsiteX353" fmla="*/ 96204 w 705883"/>
                    <a:gd name="connsiteY353" fmla="*/ 252013 h 700593"/>
                    <a:gd name="connsiteX354" fmla="*/ 94387 w 705883"/>
                    <a:gd name="connsiteY354" fmla="*/ 253711 h 700593"/>
                    <a:gd name="connsiteX355" fmla="*/ 90820 w 705883"/>
                    <a:gd name="connsiteY355" fmla="*/ 257166 h 700593"/>
                    <a:gd name="connsiteX356" fmla="*/ 89110 w 705883"/>
                    <a:gd name="connsiteY356" fmla="*/ 258965 h 700593"/>
                    <a:gd name="connsiteX357" fmla="*/ 87435 w 705883"/>
                    <a:gd name="connsiteY357" fmla="*/ 260797 h 700593"/>
                    <a:gd name="connsiteX358" fmla="*/ 84246 w 705883"/>
                    <a:gd name="connsiteY358" fmla="*/ 264598 h 700593"/>
                    <a:gd name="connsiteX359" fmla="*/ 81314 w 705883"/>
                    <a:gd name="connsiteY359" fmla="*/ 268587 h 700593"/>
                    <a:gd name="connsiteX360" fmla="*/ 80591 w 705883"/>
                    <a:gd name="connsiteY360" fmla="*/ 269588 h 700593"/>
                    <a:gd name="connsiteX361" fmla="*/ 79929 w 705883"/>
                    <a:gd name="connsiteY361" fmla="*/ 270630 h 700593"/>
                    <a:gd name="connsiteX362" fmla="*/ 78598 w 705883"/>
                    <a:gd name="connsiteY362" fmla="*/ 272713 h 700593"/>
                    <a:gd name="connsiteX363" fmla="*/ 77491 w 705883"/>
                    <a:gd name="connsiteY363" fmla="*/ 274443 h 700593"/>
                    <a:gd name="connsiteX364" fmla="*/ 76504 w 705883"/>
                    <a:gd name="connsiteY364" fmla="*/ 276249 h 700593"/>
                    <a:gd name="connsiteX365" fmla="*/ 74532 w 705883"/>
                    <a:gd name="connsiteY365" fmla="*/ 279860 h 700593"/>
                    <a:gd name="connsiteX366" fmla="*/ 71214 w 705883"/>
                    <a:gd name="connsiteY366" fmla="*/ 287366 h 700593"/>
                    <a:gd name="connsiteX367" fmla="*/ 70465 w 705883"/>
                    <a:gd name="connsiteY367" fmla="*/ 289273 h 700593"/>
                    <a:gd name="connsiteX368" fmla="*/ 70086 w 705883"/>
                    <a:gd name="connsiteY368" fmla="*/ 290226 h 700593"/>
                    <a:gd name="connsiteX369" fmla="*/ 69776 w 705883"/>
                    <a:gd name="connsiteY369" fmla="*/ 291200 h 700593"/>
                    <a:gd name="connsiteX370" fmla="*/ 68539 w 705883"/>
                    <a:gd name="connsiteY370" fmla="*/ 295109 h 700593"/>
                    <a:gd name="connsiteX371" fmla="*/ 68235 w 705883"/>
                    <a:gd name="connsiteY371" fmla="*/ 296089 h 700593"/>
                    <a:gd name="connsiteX372" fmla="*/ 67999 w 705883"/>
                    <a:gd name="connsiteY372" fmla="*/ 297083 h 700593"/>
                    <a:gd name="connsiteX373" fmla="*/ 67519 w 705883"/>
                    <a:gd name="connsiteY373" fmla="*/ 299071 h 700593"/>
                    <a:gd name="connsiteX374" fmla="*/ 66634 w 705883"/>
                    <a:gd name="connsiteY374" fmla="*/ 303068 h 700593"/>
                    <a:gd name="connsiteX375" fmla="*/ 65932 w 705883"/>
                    <a:gd name="connsiteY375" fmla="*/ 307105 h 700593"/>
                    <a:gd name="connsiteX376" fmla="*/ 65682 w 705883"/>
                    <a:gd name="connsiteY376" fmla="*/ 309140 h 700593"/>
                    <a:gd name="connsiteX377" fmla="*/ 65472 w 705883"/>
                    <a:gd name="connsiteY377" fmla="*/ 311182 h 700593"/>
                    <a:gd name="connsiteX378" fmla="*/ 64999 w 705883"/>
                    <a:gd name="connsiteY378" fmla="*/ 319385 h 700593"/>
                    <a:gd name="connsiteX379" fmla="*/ 66364 w 705883"/>
                    <a:gd name="connsiteY379" fmla="*/ 335729 h 700593"/>
                    <a:gd name="connsiteX380" fmla="*/ 67452 w 705883"/>
                    <a:gd name="connsiteY380" fmla="*/ 340922 h 700593"/>
                    <a:gd name="connsiteX381" fmla="*/ 68107 w 705883"/>
                    <a:gd name="connsiteY381" fmla="*/ 343492 h 700593"/>
                    <a:gd name="connsiteX382" fmla="*/ 68242 w 705883"/>
                    <a:gd name="connsiteY382" fmla="*/ 343999 h 700593"/>
                    <a:gd name="connsiteX383" fmla="*/ 68357 w 705883"/>
                    <a:gd name="connsiteY383" fmla="*/ 344391 h 700593"/>
                    <a:gd name="connsiteX384" fmla="*/ 68600 w 705883"/>
                    <a:gd name="connsiteY384" fmla="*/ 345176 h 700593"/>
                    <a:gd name="connsiteX385" fmla="*/ 69093 w 705883"/>
                    <a:gd name="connsiteY385" fmla="*/ 346737 h 700593"/>
                    <a:gd name="connsiteX386" fmla="*/ 70093 w 705883"/>
                    <a:gd name="connsiteY386" fmla="*/ 349869 h 700593"/>
                    <a:gd name="connsiteX387" fmla="*/ 71127 w 705883"/>
                    <a:gd name="connsiteY387" fmla="*/ 352992 h 700593"/>
                    <a:gd name="connsiteX388" fmla="*/ 71383 w 705883"/>
                    <a:gd name="connsiteY388" fmla="*/ 353777 h 700593"/>
                    <a:gd name="connsiteX389" fmla="*/ 71485 w 705883"/>
                    <a:gd name="connsiteY389" fmla="*/ 354541 h 700593"/>
                    <a:gd name="connsiteX390" fmla="*/ 71674 w 705883"/>
                    <a:gd name="connsiteY390" fmla="*/ 356062 h 700593"/>
                    <a:gd name="connsiteX391" fmla="*/ 71863 w 705883"/>
                    <a:gd name="connsiteY391" fmla="*/ 357584 h 700593"/>
                    <a:gd name="connsiteX392" fmla="*/ 71951 w 705883"/>
                    <a:gd name="connsiteY392" fmla="*/ 358341 h 700593"/>
                    <a:gd name="connsiteX393" fmla="*/ 71890 w 705883"/>
                    <a:gd name="connsiteY393" fmla="*/ 359031 h 700593"/>
                    <a:gd name="connsiteX394" fmla="*/ 71647 w 705883"/>
                    <a:gd name="connsiteY394" fmla="*/ 361790 h 700593"/>
                    <a:gd name="connsiteX395" fmla="*/ 71572 w 705883"/>
                    <a:gd name="connsiteY395" fmla="*/ 362487 h 700593"/>
                    <a:gd name="connsiteX396" fmla="*/ 71296 w 705883"/>
                    <a:gd name="connsiteY396" fmla="*/ 363163 h 700593"/>
                    <a:gd name="connsiteX397" fmla="*/ 70674 w 705883"/>
                    <a:gd name="connsiteY397" fmla="*/ 364488 h 700593"/>
                    <a:gd name="connsiteX398" fmla="*/ 69438 w 705883"/>
                    <a:gd name="connsiteY398" fmla="*/ 367146 h 700593"/>
                    <a:gd name="connsiteX399" fmla="*/ 68201 w 705883"/>
                    <a:gd name="connsiteY399" fmla="*/ 369803 h 700593"/>
                    <a:gd name="connsiteX400" fmla="*/ 67580 w 705883"/>
                    <a:gd name="connsiteY400" fmla="*/ 371129 h 700593"/>
                    <a:gd name="connsiteX401" fmla="*/ 67127 w 705883"/>
                    <a:gd name="connsiteY401" fmla="*/ 371771 h 700593"/>
                    <a:gd name="connsiteX402" fmla="*/ 66587 w 705883"/>
                    <a:gd name="connsiteY402" fmla="*/ 372400 h 700593"/>
                    <a:gd name="connsiteX403" fmla="*/ 62432 w 705883"/>
                    <a:gd name="connsiteY403" fmla="*/ 377370 h 700593"/>
                    <a:gd name="connsiteX404" fmla="*/ 61392 w 705883"/>
                    <a:gd name="connsiteY404" fmla="*/ 378614 h 700593"/>
                    <a:gd name="connsiteX405" fmla="*/ 60872 w 705883"/>
                    <a:gd name="connsiteY405" fmla="*/ 379236 h 700593"/>
                    <a:gd name="connsiteX406" fmla="*/ 60790 w 705883"/>
                    <a:gd name="connsiteY406" fmla="*/ 379338 h 700593"/>
                    <a:gd name="connsiteX407" fmla="*/ 60736 w 705883"/>
                    <a:gd name="connsiteY407" fmla="*/ 379412 h 700593"/>
                    <a:gd name="connsiteX408" fmla="*/ 60635 w 705883"/>
                    <a:gd name="connsiteY408" fmla="*/ 379554 h 700593"/>
                    <a:gd name="connsiteX409" fmla="*/ 59804 w 705883"/>
                    <a:gd name="connsiteY409" fmla="*/ 380704 h 700593"/>
                    <a:gd name="connsiteX410" fmla="*/ 58136 w 705883"/>
                    <a:gd name="connsiteY410" fmla="*/ 382996 h 700593"/>
                    <a:gd name="connsiteX411" fmla="*/ 56575 w 705883"/>
                    <a:gd name="connsiteY411" fmla="*/ 385356 h 700593"/>
                    <a:gd name="connsiteX412" fmla="*/ 55791 w 705883"/>
                    <a:gd name="connsiteY412" fmla="*/ 386533 h 700593"/>
                    <a:gd name="connsiteX413" fmla="*/ 55062 w 705883"/>
                    <a:gd name="connsiteY413" fmla="*/ 387743 h 700593"/>
                    <a:gd name="connsiteX414" fmla="*/ 53602 w 705883"/>
                    <a:gd name="connsiteY414" fmla="*/ 390164 h 700593"/>
                    <a:gd name="connsiteX415" fmla="*/ 52252 w 705883"/>
                    <a:gd name="connsiteY415" fmla="*/ 392639 h 700593"/>
                    <a:gd name="connsiteX416" fmla="*/ 50941 w 705883"/>
                    <a:gd name="connsiteY416" fmla="*/ 395141 h 700593"/>
                    <a:gd name="connsiteX417" fmla="*/ 48576 w 705883"/>
                    <a:gd name="connsiteY417" fmla="*/ 400253 h 700593"/>
                    <a:gd name="connsiteX418" fmla="*/ 47482 w 705883"/>
                    <a:gd name="connsiteY418" fmla="*/ 402843 h 700593"/>
                    <a:gd name="connsiteX419" fmla="*/ 46502 w 705883"/>
                    <a:gd name="connsiteY419" fmla="*/ 405480 h 700593"/>
                    <a:gd name="connsiteX420" fmla="*/ 46009 w 705883"/>
                    <a:gd name="connsiteY420" fmla="*/ 406799 h 700593"/>
                    <a:gd name="connsiteX421" fmla="*/ 45584 w 705883"/>
                    <a:gd name="connsiteY421" fmla="*/ 408138 h 700593"/>
                    <a:gd name="connsiteX422" fmla="*/ 44719 w 705883"/>
                    <a:gd name="connsiteY422" fmla="*/ 410809 h 700593"/>
                    <a:gd name="connsiteX423" fmla="*/ 43982 w 705883"/>
                    <a:gd name="connsiteY423" fmla="*/ 413521 h 700593"/>
                    <a:gd name="connsiteX424" fmla="*/ 43293 w 705883"/>
                    <a:gd name="connsiteY424" fmla="*/ 416239 h 700593"/>
                    <a:gd name="connsiteX425" fmla="*/ 40929 w 705883"/>
                    <a:gd name="connsiteY425" fmla="*/ 432664 h 700593"/>
                    <a:gd name="connsiteX426" fmla="*/ 41422 w 705883"/>
                    <a:gd name="connsiteY426" fmla="*/ 449279 h 700593"/>
                    <a:gd name="connsiteX427" fmla="*/ 44800 w 705883"/>
                    <a:gd name="connsiteY427" fmla="*/ 465515 h 700593"/>
                    <a:gd name="connsiteX428" fmla="*/ 46077 w 705883"/>
                    <a:gd name="connsiteY428" fmla="*/ 469470 h 700593"/>
                    <a:gd name="connsiteX429" fmla="*/ 47516 w 705883"/>
                    <a:gd name="connsiteY429" fmla="*/ 473372 h 700593"/>
                    <a:gd name="connsiteX430" fmla="*/ 49144 w 705883"/>
                    <a:gd name="connsiteY430" fmla="*/ 477199 h 700593"/>
                    <a:gd name="connsiteX431" fmla="*/ 50934 w 705883"/>
                    <a:gd name="connsiteY431" fmla="*/ 480959 h 700593"/>
                    <a:gd name="connsiteX432" fmla="*/ 59642 w 705883"/>
                    <a:gd name="connsiteY432" fmla="*/ 495221 h 700593"/>
                    <a:gd name="connsiteX433" fmla="*/ 70661 w 705883"/>
                    <a:gd name="connsiteY433" fmla="*/ 507907 h 700593"/>
                    <a:gd name="connsiteX434" fmla="*/ 83638 w 705883"/>
                    <a:gd name="connsiteY434" fmla="*/ 518706 h 700593"/>
                    <a:gd name="connsiteX435" fmla="*/ 85368 w 705883"/>
                    <a:gd name="connsiteY435" fmla="*/ 519923 h 700593"/>
                    <a:gd name="connsiteX436" fmla="*/ 87144 w 705883"/>
                    <a:gd name="connsiteY436" fmla="*/ 521079 h 700593"/>
                    <a:gd name="connsiteX437" fmla="*/ 90739 w 705883"/>
                    <a:gd name="connsiteY437" fmla="*/ 523317 h 700593"/>
                    <a:gd name="connsiteX438" fmla="*/ 92569 w 705883"/>
                    <a:gd name="connsiteY438" fmla="*/ 524379 h 700593"/>
                    <a:gd name="connsiteX439" fmla="*/ 94495 w 705883"/>
                    <a:gd name="connsiteY439" fmla="*/ 525454 h 700593"/>
                    <a:gd name="connsiteX440" fmla="*/ 96731 w 705883"/>
                    <a:gd name="connsiteY440" fmla="*/ 526617 h 700593"/>
                    <a:gd name="connsiteX441" fmla="*/ 101169 w 705883"/>
                    <a:gd name="connsiteY441" fmla="*/ 528977 h 700593"/>
                    <a:gd name="connsiteX442" fmla="*/ 103385 w 705883"/>
                    <a:gd name="connsiteY442" fmla="*/ 530161 h 700593"/>
                    <a:gd name="connsiteX443" fmla="*/ 104493 w 705883"/>
                    <a:gd name="connsiteY443" fmla="*/ 530755 h 700593"/>
                    <a:gd name="connsiteX444" fmla="*/ 105473 w 705883"/>
                    <a:gd name="connsiteY444" fmla="*/ 531411 h 700593"/>
                    <a:gd name="connsiteX445" fmla="*/ 108675 w 705883"/>
                    <a:gd name="connsiteY445" fmla="*/ 534901 h 700593"/>
                    <a:gd name="connsiteX446" fmla="*/ 110276 w 705883"/>
                    <a:gd name="connsiteY446" fmla="*/ 536645 h 700593"/>
                    <a:gd name="connsiteX447" fmla="*/ 110445 w 705883"/>
                    <a:gd name="connsiteY447" fmla="*/ 536896 h 700593"/>
                    <a:gd name="connsiteX448" fmla="*/ 110546 w 705883"/>
                    <a:gd name="connsiteY448" fmla="*/ 537173 h 700593"/>
                    <a:gd name="connsiteX449" fmla="*/ 110728 w 705883"/>
                    <a:gd name="connsiteY449" fmla="*/ 537748 h 700593"/>
                    <a:gd name="connsiteX450" fmla="*/ 111100 w 705883"/>
                    <a:gd name="connsiteY450" fmla="*/ 538897 h 700593"/>
                    <a:gd name="connsiteX451" fmla="*/ 112580 w 705883"/>
                    <a:gd name="connsiteY451" fmla="*/ 543489 h 700593"/>
                    <a:gd name="connsiteX452" fmla="*/ 113316 w 705883"/>
                    <a:gd name="connsiteY452" fmla="*/ 545788 h 700593"/>
                    <a:gd name="connsiteX453" fmla="*/ 113383 w 705883"/>
                    <a:gd name="connsiteY453" fmla="*/ 546444 h 700593"/>
                    <a:gd name="connsiteX454" fmla="*/ 113397 w 705883"/>
                    <a:gd name="connsiteY454" fmla="*/ 547140 h 700593"/>
                    <a:gd name="connsiteX455" fmla="*/ 113417 w 705883"/>
                    <a:gd name="connsiteY455" fmla="*/ 548540 h 700593"/>
                    <a:gd name="connsiteX456" fmla="*/ 113464 w 705883"/>
                    <a:gd name="connsiteY456" fmla="*/ 556736 h 700593"/>
                    <a:gd name="connsiteX457" fmla="*/ 113464 w 705883"/>
                    <a:gd name="connsiteY457" fmla="*/ 558271 h 700593"/>
                    <a:gd name="connsiteX458" fmla="*/ 113478 w 705883"/>
                    <a:gd name="connsiteY458" fmla="*/ 558494 h 700593"/>
                    <a:gd name="connsiteX459" fmla="*/ 113478 w 705883"/>
                    <a:gd name="connsiteY459" fmla="*/ 558609 h 700593"/>
                    <a:gd name="connsiteX460" fmla="*/ 113552 w 705883"/>
                    <a:gd name="connsiteY460" fmla="*/ 559508 h 700593"/>
                    <a:gd name="connsiteX461" fmla="*/ 113701 w 705883"/>
                    <a:gd name="connsiteY461" fmla="*/ 561307 h 700593"/>
                    <a:gd name="connsiteX462" fmla="*/ 114532 w 705883"/>
                    <a:gd name="connsiteY462" fmla="*/ 568468 h 700593"/>
                    <a:gd name="connsiteX463" fmla="*/ 117815 w 705883"/>
                    <a:gd name="connsiteY463" fmla="*/ 582493 h 700593"/>
                    <a:gd name="connsiteX464" fmla="*/ 118335 w 705883"/>
                    <a:gd name="connsiteY464" fmla="*/ 584217 h 700593"/>
                    <a:gd name="connsiteX465" fmla="*/ 118943 w 705883"/>
                    <a:gd name="connsiteY465" fmla="*/ 585914 h 700593"/>
                    <a:gd name="connsiteX466" fmla="*/ 120173 w 705883"/>
                    <a:gd name="connsiteY466" fmla="*/ 589309 h 700593"/>
                    <a:gd name="connsiteX467" fmla="*/ 121585 w 705883"/>
                    <a:gd name="connsiteY467" fmla="*/ 592643 h 700593"/>
                    <a:gd name="connsiteX468" fmla="*/ 122294 w 705883"/>
                    <a:gd name="connsiteY468" fmla="*/ 594306 h 700593"/>
                    <a:gd name="connsiteX469" fmla="*/ 123092 w 705883"/>
                    <a:gd name="connsiteY469" fmla="*/ 595936 h 700593"/>
                    <a:gd name="connsiteX470" fmla="*/ 130239 w 705883"/>
                    <a:gd name="connsiteY470" fmla="*/ 608574 h 700593"/>
                    <a:gd name="connsiteX471" fmla="*/ 132630 w 705883"/>
                    <a:gd name="connsiteY471" fmla="*/ 612064 h 700593"/>
                    <a:gd name="connsiteX472" fmla="*/ 135197 w 705883"/>
                    <a:gd name="connsiteY472" fmla="*/ 615438 h 700593"/>
                    <a:gd name="connsiteX473" fmla="*/ 135839 w 705883"/>
                    <a:gd name="connsiteY473" fmla="*/ 616283 h 700593"/>
                    <a:gd name="connsiteX474" fmla="*/ 136522 w 705883"/>
                    <a:gd name="connsiteY474" fmla="*/ 617094 h 700593"/>
                    <a:gd name="connsiteX475" fmla="*/ 137893 w 705883"/>
                    <a:gd name="connsiteY475" fmla="*/ 618718 h 700593"/>
                    <a:gd name="connsiteX476" fmla="*/ 139258 w 705883"/>
                    <a:gd name="connsiteY476" fmla="*/ 620347 h 700593"/>
                    <a:gd name="connsiteX477" fmla="*/ 140704 w 705883"/>
                    <a:gd name="connsiteY477" fmla="*/ 621903 h 700593"/>
                    <a:gd name="connsiteX478" fmla="*/ 142149 w 705883"/>
                    <a:gd name="connsiteY478" fmla="*/ 623465 h 700593"/>
                    <a:gd name="connsiteX479" fmla="*/ 142872 w 705883"/>
                    <a:gd name="connsiteY479" fmla="*/ 624249 h 700593"/>
                    <a:gd name="connsiteX480" fmla="*/ 143635 w 705883"/>
                    <a:gd name="connsiteY480" fmla="*/ 624993 h 700593"/>
                    <a:gd name="connsiteX481" fmla="*/ 146675 w 705883"/>
                    <a:gd name="connsiteY481" fmla="*/ 627982 h 700593"/>
                    <a:gd name="connsiteX482" fmla="*/ 149864 w 705883"/>
                    <a:gd name="connsiteY482" fmla="*/ 630822 h 700593"/>
                    <a:gd name="connsiteX483" fmla="*/ 150661 w 705883"/>
                    <a:gd name="connsiteY483" fmla="*/ 631532 h 700593"/>
                    <a:gd name="connsiteX484" fmla="*/ 151492 w 705883"/>
                    <a:gd name="connsiteY484" fmla="*/ 632201 h 700593"/>
                    <a:gd name="connsiteX485" fmla="*/ 153154 w 705883"/>
                    <a:gd name="connsiteY485" fmla="*/ 633547 h 700593"/>
                    <a:gd name="connsiteX486" fmla="*/ 182697 w 705883"/>
                    <a:gd name="connsiteY486" fmla="*/ 650831 h 700593"/>
                    <a:gd name="connsiteX487" fmla="*/ 199099 w 705883"/>
                    <a:gd name="connsiteY487" fmla="*/ 656132 h 700593"/>
                    <a:gd name="connsiteX488" fmla="*/ 203315 w 705883"/>
                    <a:gd name="connsiteY488" fmla="*/ 657072 h 700593"/>
                    <a:gd name="connsiteX489" fmla="*/ 205430 w 705883"/>
                    <a:gd name="connsiteY489" fmla="*/ 657532 h 700593"/>
                    <a:gd name="connsiteX490" fmla="*/ 207564 w 705883"/>
                    <a:gd name="connsiteY490" fmla="*/ 657884 h 700593"/>
                    <a:gd name="connsiteX491" fmla="*/ 211834 w 705883"/>
                    <a:gd name="connsiteY491" fmla="*/ 658567 h 700593"/>
                    <a:gd name="connsiteX492" fmla="*/ 216137 w 705883"/>
                    <a:gd name="connsiteY492" fmla="*/ 659074 h 700593"/>
                    <a:gd name="connsiteX493" fmla="*/ 218292 w 705883"/>
                    <a:gd name="connsiteY493" fmla="*/ 659270 h 700593"/>
                    <a:gd name="connsiteX494" fmla="*/ 220454 w 705883"/>
                    <a:gd name="connsiteY494" fmla="*/ 659419 h 700593"/>
                    <a:gd name="connsiteX495" fmla="*/ 222616 w 705883"/>
                    <a:gd name="connsiteY495" fmla="*/ 659574 h 700593"/>
                    <a:gd name="connsiteX496" fmla="*/ 224784 w 705883"/>
                    <a:gd name="connsiteY496" fmla="*/ 659635 h 700593"/>
                    <a:gd name="connsiteX497" fmla="*/ 229135 w 705883"/>
                    <a:gd name="connsiteY497" fmla="*/ 659737 h 700593"/>
                    <a:gd name="connsiteX498" fmla="*/ 233661 w 705883"/>
                    <a:gd name="connsiteY498" fmla="*/ 659676 h 700593"/>
                    <a:gd name="connsiteX499" fmla="*/ 251557 w 705883"/>
                    <a:gd name="connsiteY499" fmla="*/ 658263 h 700593"/>
                    <a:gd name="connsiteX500" fmla="*/ 285363 w 705883"/>
                    <a:gd name="connsiteY500" fmla="*/ 649391 h 700593"/>
                    <a:gd name="connsiteX501" fmla="*/ 300509 w 705883"/>
                    <a:gd name="connsiteY501" fmla="*/ 641756 h 700593"/>
                    <a:gd name="connsiteX502" fmla="*/ 313872 w 705883"/>
                    <a:gd name="connsiteY502" fmla="*/ 631931 h 700593"/>
                    <a:gd name="connsiteX503" fmla="*/ 316122 w 705883"/>
                    <a:gd name="connsiteY503" fmla="*/ 629889 h 700593"/>
                    <a:gd name="connsiteX504" fmla="*/ 318297 w 705883"/>
                    <a:gd name="connsiteY504" fmla="*/ 627779 h 700593"/>
                    <a:gd name="connsiteX505" fmla="*/ 320398 w 705883"/>
                    <a:gd name="connsiteY505" fmla="*/ 625601 h 700593"/>
                    <a:gd name="connsiteX506" fmla="*/ 322702 w 705883"/>
                    <a:gd name="connsiteY506" fmla="*/ 623011 h 700593"/>
                    <a:gd name="connsiteX507" fmla="*/ 331504 w 705883"/>
                    <a:gd name="connsiteY507" fmla="*/ 610306 h 700593"/>
                    <a:gd name="connsiteX508" fmla="*/ 333558 w 705883"/>
                    <a:gd name="connsiteY508" fmla="*/ 606816 h 700593"/>
                    <a:gd name="connsiteX509" fmla="*/ 335740 w 705883"/>
                    <a:gd name="connsiteY509" fmla="*/ 603597 h 700593"/>
                    <a:gd name="connsiteX510" fmla="*/ 337922 w 705883"/>
                    <a:gd name="connsiteY510" fmla="*/ 600386 h 700593"/>
                    <a:gd name="connsiteX511" fmla="*/ 338469 w 705883"/>
                    <a:gd name="connsiteY511" fmla="*/ 599581 h 700593"/>
                    <a:gd name="connsiteX512" fmla="*/ 339030 w 705883"/>
                    <a:gd name="connsiteY512" fmla="*/ 598925 h 700593"/>
                    <a:gd name="connsiteX513" fmla="*/ 340192 w 705883"/>
                    <a:gd name="connsiteY513" fmla="*/ 598134 h 700593"/>
                    <a:gd name="connsiteX514" fmla="*/ 342516 w 705883"/>
                    <a:gd name="connsiteY514" fmla="*/ 596558 h 700593"/>
                    <a:gd name="connsiteX515" fmla="*/ 343678 w 705883"/>
                    <a:gd name="connsiteY515" fmla="*/ 595767 h 700593"/>
                    <a:gd name="connsiteX516" fmla="*/ 344259 w 705883"/>
                    <a:gd name="connsiteY516" fmla="*/ 595375 h 700593"/>
                    <a:gd name="connsiteX517" fmla="*/ 344401 w 705883"/>
                    <a:gd name="connsiteY517" fmla="*/ 595280 h 700593"/>
                    <a:gd name="connsiteX518" fmla="*/ 344522 w 705883"/>
                    <a:gd name="connsiteY518" fmla="*/ 595239 h 700593"/>
                    <a:gd name="connsiteX519" fmla="*/ 344766 w 705883"/>
                    <a:gd name="connsiteY519" fmla="*/ 595158 h 700593"/>
                    <a:gd name="connsiteX520" fmla="*/ 348677 w 705883"/>
                    <a:gd name="connsiteY520" fmla="*/ 593907 h 700593"/>
                    <a:gd name="connsiteX521" fmla="*/ 349157 w 705883"/>
                    <a:gd name="connsiteY521" fmla="*/ 593758 h 700593"/>
                    <a:gd name="connsiteX522" fmla="*/ 349529 w 705883"/>
                    <a:gd name="connsiteY522" fmla="*/ 593725 h 700593"/>
                    <a:gd name="connsiteX523" fmla="*/ 350278 w 705883"/>
                    <a:gd name="connsiteY523" fmla="*/ 593650 h 700593"/>
                    <a:gd name="connsiteX524" fmla="*/ 351778 w 705883"/>
                    <a:gd name="connsiteY524" fmla="*/ 593508 h 700593"/>
                    <a:gd name="connsiteX525" fmla="*/ 352528 w 705883"/>
                    <a:gd name="connsiteY525" fmla="*/ 593434 h 700593"/>
                    <a:gd name="connsiteX526" fmla="*/ 353406 w 705883"/>
                    <a:gd name="connsiteY526" fmla="*/ 593434 h 700593"/>
                    <a:gd name="connsiteX527" fmla="*/ 354906 w 705883"/>
                    <a:gd name="connsiteY527" fmla="*/ 593576 h 700593"/>
                    <a:gd name="connsiteX528" fmla="*/ 356406 w 705883"/>
                    <a:gd name="connsiteY528" fmla="*/ 593718 h 700593"/>
                    <a:gd name="connsiteX529" fmla="*/ 356777 w 705883"/>
                    <a:gd name="connsiteY529" fmla="*/ 593752 h 700593"/>
                    <a:gd name="connsiteX530" fmla="*/ 357257 w 705883"/>
                    <a:gd name="connsiteY530" fmla="*/ 593900 h 700593"/>
                    <a:gd name="connsiteX531" fmla="*/ 358237 w 705883"/>
                    <a:gd name="connsiteY531" fmla="*/ 594212 h 700593"/>
                    <a:gd name="connsiteX532" fmla="*/ 360189 w 705883"/>
                    <a:gd name="connsiteY532" fmla="*/ 594840 h 700593"/>
                    <a:gd name="connsiteX533" fmla="*/ 361169 w 705883"/>
                    <a:gd name="connsiteY533" fmla="*/ 595151 h 700593"/>
                    <a:gd name="connsiteX534" fmla="*/ 361412 w 705883"/>
                    <a:gd name="connsiteY534" fmla="*/ 595233 h 700593"/>
                    <a:gd name="connsiteX535" fmla="*/ 361533 w 705883"/>
                    <a:gd name="connsiteY535" fmla="*/ 595273 h 700593"/>
                    <a:gd name="connsiteX536" fmla="*/ 361675 w 705883"/>
                    <a:gd name="connsiteY536" fmla="*/ 595368 h 700593"/>
                    <a:gd name="connsiteX537" fmla="*/ 362256 w 705883"/>
                    <a:gd name="connsiteY537" fmla="*/ 595760 h 700593"/>
                    <a:gd name="connsiteX538" fmla="*/ 366904 w 705883"/>
                    <a:gd name="connsiteY538" fmla="*/ 598911 h 700593"/>
                    <a:gd name="connsiteX539" fmla="*/ 367046 w 705883"/>
                    <a:gd name="connsiteY539" fmla="*/ 599013 h 700593"/>
                    <a:gd name="connsiteX540" fmla="*/ 367120 w 705883"/>
                    <a:gd name="connsiteY540" fmla="*/ 599060 h 700593"/>
                    <a:gd name="connsiteX541" fmla="*/ 367188 w 705883"/>
                    <a:gd name="connsiteY541" fmla="*/ 599155 h 700593"/>
                    <a:gd name="connsiteX542" fmla="*/ 367465 w 705883"/>
                    <a:gd name="connsiteY542" fmla="*/ 599540 h 700593"/>
                    <a:gd name="connsiteX543" fmla="*/ 368025 w 705883"/>
                    <a:gd name="connsiteY543" fmla="*/ 600311 h 700593"/>
                    <a:gd name="connsiteX544" fmla="*/ 369147 w 705883"/>
                    <a:gd name="connsiteY544" fmla="*/ 601846 h 700593"/>
                    <a:gd name="connsiteX545" fmla="*/ 371390 w 705883"/>
                    <a:gd name="connsiteY545" fmla="*/ 604916 h 700593"/>
                    <a:gd name="connsiteX546" fmla="*/ 374227 w 705883"/>
                    <a:gd name="connsiteY546" fmla="*/ 609960 h 700593"/>
                    <a:gd name="connsiteX547" fmla="*/ 377119 w 705883"/>
                    <a:gd name="connsiteY547" fmla="*/ 614863 h 700593"/>
                    <a:gd name="connsiteX548" fmla="*/ 380294 w 705883"/>
                    <a:gd name="connsiteY548" fmla="*/ 619150 h 700593"/>
                    <a:gd name="connsiteX549" fmla="*/ 381888 w 705883"/>
                    <a:gd name="connsiteY549" fmla="*/ 621281 h 700593"/>
                    <a:gd name="connsiteX550" fmla="*/ 382692 w 705883"/>
                    <a:gd name="connsiteY550" fmla="*/ 622342 h 700593"/>
                    <a:gd name="connsiteX551" fmla="*/ 383104 w 705883"/>
                    <a:gd name="connsiteY551" fmla="*/ 622849 h 700593"/>
                    <a:gd name="connsiteX552" fmla="*/ 383205 w 705883"/>
                    <a:gd name="connsiteY552" fmla="*/ 622978 h 700593"/>
                    <a:gd name="connsiteX553" fmla="*/ 383266 w 705883"/>
                    <a:gd name="connsiteY553" fmla="*/ 623045 h 700593"/>
                    <a:gd name="connsiteX554" fmla="*/ 383395 w 705883"/>
                    <a:gd name="connsiteY554" fmla="*/ 623187 h 700593"/>
                    <a:gd name="connsiteX555" fmla="*/ 383658 w 705883"/>
                    <a:gd name="connsiteY555" fmla="*/ 623485 h 700593"/>
                    <a:gd name="connsiteX556" fmla="*/ 386523 w 705883"/>
                    <a:gd name="connsiteY556" fmla="*/ 626623 h 700593"/>
                    <a:gd name="connsiteX557" fmla="*/ 387995 w 705883"/>
                    <a:gd name="connsiteY557" fmla="*/ 628151 h 700593"/>
                    <a:gd name="connsiteX558" fmla="*/ 389536 w 705883"/>
                    <a:gd name="connsiteY558" fmla="*/ 629625 h 700593"/>
                    <a:gd name="connsiteX559" fmla="*/ 417288 w 705883"/>
                    <a:gd name="connsiteY559" fmla="*/ 647977 h 700593"/>
                    <a:gd name="connsiteX560" fmla="*/ 450701 w 705883"/>
                    <a:gd name="connsiteY560" fmla="*/ 657722 h 700593"/>
                    <a:gd name="connsiteX561" fmla="*/ 468509 w 705883"/>
                    <a:gd name="connsiteY561" fmla="*/ 659527 h 700593"/>
                    <a:gd name="connsiteX562" fmla="*/ 473022 w 705883"/>
                    <a:gd name="connsiteY562" fmla="*/ 659683 h 700593"/>
                    <a:gd name="connsiteX563" fmla="*/ 477521 w 705883"/>
                    <a:gd name="connsiteY563" fmla="*/ 659716 h 700593"/>
                    <a:gd name="connsiteX564" fmla="*/ 481865 w 705883"/>
                    <a:gd name="connsiteY564" fmla="*/ 659615 h 700593"/>
                    <a:gd name="connsiteX565" fmla="*/ 482953 w 705883"/>
                    <a:gd name="connsiteY565" fmla="*/ 659595 h 700593"/>
                    <a:gd name="connsiteX566" fmla="*/ 484034 w 705883"/>
                    <a:gd name="connsiteY566" fmla="*/ 659514 h 700593"/>
                    <a:gd name="connsiteX567" fmla="*/ 486196 w 705883"/>
                    <a:gd name="connsiteY567" fmla="*/ 659358 h 700593"/>
                    <a:gd name="connsiteX568" fmla="*/ 494816 w 705883"/>
                    <a:gd name="connsiteY568" fmla="*/ 658465 h 700593"/>
                    <a:gd name="connsiteX569" fmla="*/ 503321 w 705883"/>
                    <a:gd name="connsiteY569" fmla="*/ 656903 h 700593"/>
                    <a:gd name="connsiteX570" fmla="*/ 511705 w 705883"/>
                    <a:gd name="connsiteY570" fmla="*/ 654828 h 700593"/>
                    <a:gd name="connsiteX571" fmla="*/ 519886 w 705883"/>
                    <a:gd name="connsiteY571" fmla="*/ 652095 h 700593"/>
                    <a:gd name="connsiteX572" fmla="*/ 573695 w 705883"/>
                    <a:gd name="connsiteY572" fmla="*/ 611475 h 700593"/>
                    <a:gd name="connsiteX573" fmla="*/ 575884 w 705883"/>
                    <a:gd name="connsiteY573" fmla="*/ 608284 h 700593"/>
                    <a:gd name="connsiteX574" fmla="*/ 577931 w 705883"/>
                    <a:gd name="connsiteY574" fmla="*/ 605011 h 700593"/>
                    <a:gd name="connsiteX575" fmla="*/ 578944 w 705883"/>
                    <a:gd name="connsiteY575" fmla="*/ 603367 h 700593"/>
                    <a:gd name="connsiteX576" fmla="*/ 579863 w 705883"/>
                    <a:gd name="connsiteY576" fmla="*/ 601677 h 700593"/>
                    <a:gd name="connsiteX577" fmla="*/ 581694 w 705883"/>
                    <a:gd name="connsiteY577" fmla="*/ 598289 h 700593"/>
                    <a:gd name="connsiteX578" fmla="*/ 587605 w 705883"/>
                    <a:gd name="connsiteY578" fmla="*/ 584143 h 700593"/>
                    <a:gd name="connsiteX579" fmla="*/ 591267 w 705883"/>
                    <a:gd name="connsiteY579" fmla="*/ 569307 h 700593"/>
                    <a:gd name="connsiteX580" fmla="*/ 591787 w 705883"/>
                    <a:gd name="connsiteY580" fmla="*/ 565520 h 700593"/>
                    <a:gd name="connsiteX581" fmla="*/ 592043 w 705883"/>
                    <a:gd name="connsiteY581" fmla="*/ 563627 h 700593"/>
                    <a:gd name="connsiteX582" fmla="*/ 592192 w 705883"/>
                    <a:gd name="connsiteY582" fmla="*/ 561720 h 700593"/>
                    <a:gd name="connsiteX583" fmla="*/ 592347 w 705883"/>
                    <a:gd name="connsiteY583" fmla="*/ 559813 h 700593"/>
                    <a:gd name="connsiteX584" fmla="*/ 592428 w 705883"/>
                    <a:gd name="connsiteY584" fmla="*/ 558859 h 700593"/>
                    <a:gd name="connsiteX585" fmla="*/ 592449 w 705883"/>
                    <a:gd name="connsiteY585" fmla="*/ 558622 h 700593"/>
                    <a:gd name="connsiteX586" fmla="*/ 592462 w 705883"/>
                    <a:gd name="connsiteY586" fmla="*/ 558501 h 700593"/>
                    <a:gd name="connsiteX587" fmla="*/ 592476 w 705883"/>
                    <a:gd name="connsiteY587" fmla="*/ 558433 h 700593"/>
                    <a:gd name="connsiteX588" fmla="*/ 592476 w 705883"/>
                    <a:gd name="connsiteY588" fmla="*/ 557209 h 700593"/>
                    <a:gd name="connsiteX589" fmla="*/ 592516 w 705883"/>
                    <a:gd name="connsiteY589" fmla="*/ 548513 h 700593"/>
                    <a:gd name="connsiteX590" fmla="*/ 592543 w 705883"/>
                    <a:gd name="connsiteY590" fmla="*/ 546775 h 700593"/>
                    <a:gd name="connsiteX591" fmla="*/ 592564 w 705883"/>
                    <a:gd name="connsiteY591" fmla="*/ 545916 h 700593"/>
                    <a:gd name="connsiteX592" fmla="*/ 592793 w 705883"/>
                    <a:gd name="connsiteY592" fmla="*/ 545206 h 700593"/>
                    <a:gd name="connsiteX593" fmla="*/ 593712 w 705883"/>
                    <a:gd name="connsiteY593" fmla="*/ 542353 h 700593"/>
                    <a:gd name="connsiteX594" fmla="*/ 594631 w 705883"/>
                    <a:gd name="connsiteY594" fmla="*/ 539499 h 700593"/>
                    <a:gd name="connsiteX595" fmla="*/ 595090 w 705883"/>
                    <a:gd name="connsiteY595" fmla="*/ 538072 h 700593"/>
                    <a:gd name="connsiteX596" fmla="*/ 595320 w 705883"/>
                    <a:gd name="connsiteY596" fmla="*/ 537362 h 700593"/>
                    <a:gd name="connsiteX597" fmla="*/ 595610 w 705883"/>
                    <a:gd name="connsiteY597" fmla="*/ 536672 h 700593"/>
                    <a:gd name="connsiteX598" fmla="*/ 598522 w 705883"/>
                    <a:gd name="connsiteY598" fmla="*/ 533501 h 700593"/>
                    <a:gd name="connsiteX599" fmla="*/ 599975 w 705883"/>
                    <a:gd name="connsiteY599" fmla="*/ 531912 h 700593"/>
                    <a:gd name="connsiteX600" fmla="*/ 600704 w 705883"/>
                    <a:gd name="connsiteY600" fmla="*/ 531121 h 700593"/>
                    <a:gd name="connsiteX601" fmla="*/ 601812 w 705883"/>
                    <a:gd name="connsiteY601" fmla="*/ 530526 h 700593"/>
                    <a:gd name="connsiteX602" fmla="*/ 606244 w 705883"/>
                    <a:gd name="connsiteY602" fmla="*/ 528152 h 700593"/>
                    <a:gd name="connsiteX603" fmla="*/ 608460 w 705883"/>
                    <a:gd name="connsiteY603" fmla="*/ 526969 h 700593"/>
                    <a:gd name="connsiteX604" fmla="*/ 610709 w 705883"/>
                    <a:gd name="connsiteY604" fmla="*/ 525812 h 700593"/>
                    <a:gd name="connsiteX605" fmla="*/ 613993 w 705883"/>
                    <a:gd name="connsiteY605" fmla="*/ 524000 h 700593"/>
                    <a:gd name="connsiteX606" fmla="*/ 615810 w 705883"/>
                    <a:gd name="connsiteY606" fmla="*/ 522918 h 700593"/>
                    <a:gd name="connsiteX607" fmla="*/ 617620 w 705883"/>
                    <a:gd name="connsiteY607" fmla="*/ 521823 h 700593"/>
                    <a:gd name="connsiteX608" fmla="*/ 619390 w 705883"/>
                    <a:gd name="connsiteY608" fmla="*/ 520667 h 700593"/>
                    <a:gd name="connsiteX609" fmla="*/ 632726 w 705883"/>
                    <a:gd name="connsiteY609" fmla="*/ 510300 h 700593"/>
                    <a:gd name="connsiteX610" fmla="*/ 644184 w 705883"/>
                    <a:gd name="connsiteY610" fmla="*/ 497986 h 700593"/>
                    <a:gd name="connsiteX611" fmla="*/ 644157 w 705883"/>
                    <a:gd name="connsiteY611" fmla="*/ 498013 h 700593"/>
                    <a:gd name="connsiteX612" fmla="*/ 653365 w 705883"/>
                    <a:gd name="connsiteY612" fmla="*/ 484050 h 700593"/>
                    <a:gd name="connsiteX613" fmla="*/ 655290 w 705883"/>
                    <a:gd name="connsiteY613" fmla="*/ 480351 h 700593"/>
                    <a:gd name="connsiteX614" fmla="*/ 657053 w 705883"/>
                    <a:gd name="connsiteY614" fmla="*/ 476577 h 700593"/>
                    <a:gd name="connsiteX615" fmla="*/ 660053 w 705883"/>
                    <a:gd name="connsiteY615" fmla="*/ 468821 h 700593"/>
                    <a:gd name="connsiteX616" fmla="*/ 664025 w 705883"/>
                    <a:gd name="connsiteY616" fmla="*/ 452714 h 700593"/>
                    <a:gd name="connsiteX617" fmla="*/ 665093 w 705883"/>
                    <a:gd name="connsiteY617" fmla="*/ 436133 h 700593"/>
                    <a:gd name="connsiteX618" fmla="*/ 663363 w 705883"/>
                    <a:gd name="connsiteY618" fmla="*/ 419620 h 700593"/>
                    <a:gd name="connsiteX619" fmla="*/ 653419 w 705883"/>
                    <a:gd name="connsiteY619" fmla="*/ 392179 h 700593"/>
                    <a:gd name="connsiteX620" fmla="*/ 645454 w 705883"/>
                    <a:gd name="connsiteY620" fmla="*/ 379791 h 700593"/>
                    <a:gd name="connsiteX621" fmla="*/ 643265 w 705883"/>
                    <a:gd name="connsiteY621" fmla="*/ 377113 h 700593"/>
                    <a:gd name="connsiteX622" fmla="*/ 640536 w 705883"/>
                    <a:gd name="connsiteY622" fmla="*/ 373854 h 700593"/>
                    <a:gd name="connsiteX623" fmla="*/ 639171 w 705883"/>
                    <a:gd name="connsiteY623" fmla="*/ 372224 h 700593"/>
                    <a:gd name="connsiteX624" fmla="*/ 638489 w 705883"/>
                    <a:gd name="connsiteY624" fmla="*/ 371406 h 700593"/>
                    <a:gd name="connsiteX625" fmla="*/ 638063 w 705883"/>
                    <a:gd name="connsiteY625" fmla="*/ 370506 h 700593"/>
                    <a:gd name="connsiteX626" fmla="*/ 636381 w 705883"/>
                    <a:gd name="connsiteY626" fmla="*/ 366895 h 700593"/>
                    <a:gd name="connsiteX627" fmla="*/ 634699 w 705883"/>
                    <a:gd name="connsiteY627" fmla="*/ 363285 h 700593"/>
                    <a:gd name="connsiteX628" fmla="*/ 634489 w 705883"/>
                    <a:gd name="connsiteY628" fmla="*/ 362831 h 700593"/>
                    <a:gd name="connsiteX629" fmla="*/ 634388 w 705883"/>
                    <a:gd name="connsiteY629" fmla="*/ 362608 h 700593"/>
                    <a:gd name="connsiteX630" fmla="*/ 634341 w 705883"/>
                    <a:gd name="connsiteY630" fmla="*/ 362365 h 700593"/>
                    <a:gd name="connsiteX631" fmla="*/ 634260 w 705883"/>
                    <a:gd name="connsiteY631" fmla="*/ 361425 h 700593"/>
                    <a:gd name="connsiteX632" fmla="*/ 634098 w 705883"/>
                    <a:gd name="connsiteY632" fmla="*/ 359552 h 700593"/>
                    <a:gd name="connsiteX633" fmla="*/ 634327 w 705883"/>
                    <a:gd name="connsiteY633" fmla="*/ 355542 h 700593"/>
                    <a:gd name="connsiteX634" fmla="*/ 634456 w 705883"/>
                    <a:gd name="connsiteY634" fmla="*/ 354507 h 700593"/>
                    <a:gd name="connsiteX635" fmla="*/ 634645 w 705883"/>
                    <a:gd name="connsiteY635" fmla="*/ 353466 h 700593"/>
                    <a:gd name="connsiteX636" fmla="*/ 635293 w 705883"/>
                    <a:gd name="connsiteY636" fmla="*/ 351336 h 700593"/>
                    <a:gd name="connsiteX637" fmla="*/ 636111 w 705883"/>
                    <a:gd name="connsiteY637" fmla="*/ 349037 h 700593"/>
                    <a:gd name="connsiteX638" fmla="*/ 636840 w 705883"/>
                    <a:gd name="connsiteY638" fmla="*/ 346731 h 700593"/>
                    <a:gd name="connsiteX639" fmla="*/ 637563 w 705883"/>
                    <a:gd name="connsiteY639" fmla="*/ 344425 h 700593"/>
                    <a:gd name="connsiteX640" fmla="*/ 637739 w 705883"/>
                    <a:gd name="connsiteY640" fmla="*/ 343830 h 700593"/>
                    <a:gd name="connsiteX641" fmla="*/ 637860 w 705883"/>
                    <a:gd name="connsiteY641" fmla="*/ 343357 h 700593"/>
                    <a:gd name="connsiteX642" fmla="*/ 637989 w 705883"/>
                    <a:gd name="connsiteY642" fmla="*/ 342883 h 700593"/>
                    <a:gd name="connsiteX643" fmla="*/ 638469 w 705883"/>
                    <a:gd name="connsiteY643" fmla="*/ 340990 h 700593"/>
                    <a:gd name="connsiteX644" fmla="*/ 638908 w 705883"/>
                    <a:gd name="connsiteY644" fmla="*/ 339083 h 700593"/>
                    <a:gd name="connsiteX645" fmla="*/ 640914 w 705883"/>
                    <a:gd name="connsiteY645" fmla="*/ 322820 h 700593"/>
                    <a:gd name="connsiteX646" fmla="*/ 640772 w 705883"/>
                    <a:gd name="connsiteY646" fmla="*/ 314597 h 700593"/>
                    <a:gd name="connsiteX647" fmla="*/ 640610 w 705883"/>
                    <a:gd name="connsiteY647" fmla="*/ 312548 h 700593"/>
                    <a:gd name="connsiteX648" fmla="*/ 640394 w 705883"/>
                    <a:gd name="connsiteY648" fmla="*/ 310506 h 700593"/>
                    <a:gd name="connsiteX649" fmla="*/ 639887 w 705883"/>
                    <a:gd name="connsiteY649" fmla="*/ 306435 h 700593"/>
                    <a:gd name="connsiteX650" fmla="*/ 639191 w 705883"/>
                    <a:gd name="connsiteY650" fmla="*/ 302398 h 700593"/>
                    <a:gd name="connsiteX651" fmla="*/ 638745 w 705883"/>
                    <a:gd name="connsiteY651" fmla="*/ 300404 h 700593"/>
                    <a:gd name="connsiteX652" fmla="*/ 638259 w 705883"/>
                    <a:gd name="connsiteY652" fmla="*/ 298415 h 700593"/>
                    <a:gd name="connsiteX653" fmla="*/ 637779 w 705883"/>
                    <a:gd name="connsiteY653" fmla="*/ 296421 h 700593"/>
                    <a:gd name="connsiteX654" fmla="*/ 637185 w 705883"/>
                    <a:gd name="connsiteY654" fmla="*/ 294459 h 700593"/>
                    <a:gd name="connsiteX655" fmla="*/ 635955 w 705883"/>
                    <a:gd name="connsiteY655" fmla="*/ 290551 h 700593"/>
                    <a:gd name="connsiteX656" fmla="*/ 634469 w 705883"/>
                    <a:gd name="connsiteY656" fmla="*/ 286730 h 700593"/>
                    <a:gd name="connsiteX657" fmla="*/ 633733 w 705883"/>
                    <a:gd name="connsiteY657" fmla="*/ 284817 h 700593"/>
                    <a:gd name="connsiteX658" fmla="*/ 632848 w 705883"/>
                    <a:gd name="connsiteY658" fmla="*/ 282964 h 700593"/>
                    <a:gd name="connsiteX659" fmla="*/ 631091 w 705883"/>
                    <a:gd name="connsiteY659" fmla="*/ 279251 h 700593"/>
                    <a:gd name="connsiteX660" fmla="*/ 629098 w 705883"/>
                    <a:gd name="connsiteY660" fmla="*/ 275654 h 700593"/>
                    <a:gd name="connsiteX661" fmla="*/ 628268 w 705883"/>
                    <a:gd name="connsiteY661" fmla="*/ 274166 h 700593"/>
                    <a:gd name="connsiteX662" fmla="*/ 627342 w 705883"/>
                    <a:gd name="connsiteY662" fmla="*/ 272739 h 700593"/>
                    <a:gd name="connsiteX663" fmla="*/ 625511 w 705883"/>
                    <a:gd name="connsiteY663" fmla="*/ 269872 h 700593"/>
                    <a:gd name="connsiteX664" fmla="*/ 624532 w 705883"/>
                    <a:gd name="connsiteY664" fmla="*/ 268479 h 700593"/>
                    <a:gd name="connsiteX665" fmla="*/ 623518 w 705883"/>
                    <a:gd name="connsiteY665" fmla="*/ 267107 h 700593"/>
                    <a:gd name="connsiteX666" fmla="*/ 621485 w 705883"/>
                    <a:gd name="connsiteY666" fmla="*/ 264368 h 700593"/>
                    <a:gd name="connsiteX667" fmla="*/ 619289 w 705883"/>
                    <a:gd name="connsiteY667" fmla="*/ 261758 h 700593"/>
                    <a:gd name="connsiteX668" fmla="*/ 617033 w 705883"/>
                    <a:gd name="connsiteY668" fmla="*/ 259195 h 700593"/>
                    <a:gd name="connsiteX669" fmla="*/ 612216 w 705883"/>
                    <a:gd name="connsiteY669" fmla="*/ 254340 h 700593"/>
                    <a:gd name="connsiteX670" fmla="*/ 609710 w 705883"/>
                    <a:gd name="connsiteY670" fmla="*/ 252007 h 700593"/>
                    <a:gd name="connsiteX671" fmla="*/ 607061 w 705883"/>
                    <a:gd name="connsiteY671" fmla="*/ 249836 h 700593"/>
                    <a:gd name="connsiteX672" fmla="*/ 605737 w 705883"/>
                    <a:gd name="connsiteY672" fmla="*/ 248748 h 700593"/>
                    <a:gd name="connsiteX673" fmla="*/ 604386 w 705883"/>
                    <a:gd name="connsiteY673" fmla="*/ 247699 h 700593"/>
                    <a:gd name="connsiteX674" fmla="*/ 602792 w 705883"/>
                    <a:gd name="connsiteY674" fmla="*/ 246563 h 700593"/>
                    <a:gd name="connsiteX675" fmla="*/ 601177 w 705883"/>
                    <a:gd name="connsiteY675" fmla="*/ 245400 h 700593"/>
                    <a:gd name="connsiteX676" fmla="*/ 599502 w 705883"/>
                    <a:gd name="connsiteY676" fmla="*/ 244251 h 700593"/>
                    <a:gd name="connsiteX677" fmla="*/ 595908 w 705883"/>
                    <a:gd name="connsiteY677" fmla="*/ 242012 h 700593"/>
                    <a:gd name="connsiteX678" fmla="*/ 595178 w 705883"/>
                    <a:gd name="connsiteY678" fmla="*/ 241376 h 700593"/>
                    <a:gd name="connsiteX679" fmla="*/ 594543 w 705883"/>
                    <a:gd name="connsiteY679" fmla="*/ 240700 h 700593"/>
                    <a:gd name="connsiteX680" fmla="*/ 593273 w 705883"/>
                    <a:gd name="connsiteY680" fmla="*/ 239348 h 700593"/>
                    <a:gd name="connsiteX681" fmla="*/ 588199 w 705883"/>
                    <a:gd name="connsiteY681" fmla="*/ 233952 h 700593"/>
                    <a:gd name="connsiteX682" fmla="*/ 586929 w 705883"/>
                    <a:gd name="connsiteY682" fmla="*/ 232599 h 700593"/>
                    <a:gd name="connsiteX683" fmla="*/ 586490 w 705883"/>
                    <a:gd name="connsiteY683" fmla="*/ 231848 h 700593"/>
                    <a:gd name="connsiteX684" fmla="*/ 586186 w 705883"/>
                    <a:gd name="connsiteY684" fmla="*/ 231091 h 700593"/>
                    <a:gd name="connsiteX685" fmla="*/ 585896 w 705883"/>
                    <a:gd name="connsiteY685" fmla="*/ 230327 h 700593"/>
                    <a:gd name="connsiteX686" fmla="*/ 585653 w 705883"/>
                    <a:gd name="connsiteY686" fmla="*/ 229495 h 700593"/>
                    <a:gd name="connsiteX687" fmla="*/ 585409 w 705883"/>
                    <a:gd name="connsiteY687" fmla="*/ 228664 h 700593"/>
                    <a:gd name="connsiteX688" fmla="*/ 585227 w 705883"/>
                    <a:gd name="connsiteY688" fmla="*/ 227771 h 700593"/>
                    <a:gd name="connsiteX689" fmla="*/ 585146 w 705883"/>
                    <a:gd name="connsiteY689" fmla="*/ 219880 h 700593"/>
                    <a:gd name="connsiteX690" fmla="*/ 586146 w 705883"/>
                    <a:gd name="connsiteY690" fmla="*/ 212860 h 700593"/>
                    <a:gd name="connsiteX691" fmla="*/ 586281 w 705883"/>
                    <a:gd name="connsiteY691" fmla="*/ 211251 h 700593"/>
                    <a:gd name="connsiteX692" fmla="*/ 586335 w 705883"/>
                    <a:gd name="connsiteY692" fmla="*/ 210582 h 700593"/>
                    <a:gd name="connsiteX693" fmla="*/ 586355 w 705883"/>
                    <a:gd name="connsiteY693" fmla="*/ 210230 h 700593"/>
                    <a:gd name="connsiteX694" fmla="*/ 586436 w 705883"/>
                    <a:gd name="connsiteY694" fmla="*/ 208837 h 700593"/>
                    <a:gd name="connsiteX695" fmla="*/ 586484 w 705883"/>
                    <a:gd name="connsiteY695" fmla="*/ 203238 h 700593"/>
                    <a:gd name="connsiteX696" fmla="*/ 584558 w 705883"/>
                    <a:gd name="connsiteY696" fmla="*/ 187293 h 700593"/>
                    <a:gd name="connsiteX697" fmla="*/ 579465 w 705883"/>
                    <a:gd name="connsiteY697" fmla="*/ 172051 h 700593"/>
                    <a:gd name="connsiteX698" fmla="*/ 571439 w 705883"/>
                    <a:gd name="connsiteY698" fmla="*/ 157999 h 700593"/>
                    <a:gd name="connsiteX699" fmla="*/ 560819 w 705883"/>
                    <a:gd name="connsiteY699" fmla="*/ 145604 h 700593"/>
                    <a:gd name="connsiteX700" fmla="*/ 540342 w 705883"/>
                    <a:gd name="connsiteY700" fmla="*/ 130721 h 700593"/>
                    <a:gd name="connsiteX701" fmla="*/ 537512 w 705883"/>
                    <a:gd name="connsiteY701" fmla="*/ 129260 h 700593"/>
                    <a:gd name="connsiteX702" fmla="*/ 534627 w 705883"/>
                    <a:gd name="connsiteY702" fmla="*/ 127894 h 700593"/>
                    <a:gd name="connsiteX703" fmla="*/ 531695 w 705883"/>
                    <a:gd name="connsiteY703" fmla="*/ 126643 h 700593"/>
                    <a:gd name="connsiteX704" fmla="*/ 528520 w 705883"/>
                    <a:gd name="connsiteY704" fmla="*/ 125419 h 700593"/>
                    <a:gd name="connsiteX705" fmla="*/ 527716 w 705883"/>
                    <a:gd name="connsiteY705" fmla="*/ 125115 h 700593"/>
                    <a:gd name="connsiteX706" fmla="*/ 525953 w 705883"/>
                    <a:gd name="connsiteY706" fmla="*/ 124547 h 700593"/>
                    <a:gd name="connsiteX707" fmla="*/ 522237 w 705883"/>
                    <a:gd name="connsiteY707" fmla="*/ 123364 h 700593"/>
                    <a:gd name="connsiteX708" fmla="*/ 520379 w 705883"/>
                    <a:gd name="connsiteY708" fmla="*/ 122775 h 700593"/>
                    <a:gd name="connsiteX709" fmla="*/ 519447 w 705883"/>
                    <a:gd name="connsiteY709" fmla="*/ 122478 h 700593"/>
                    <a:gd name="connsiteX710" fmla="*/ 518994 w 705883"/>
                    <a:gd name="connsiteY710" fmla="*/ 122315 h 700593"/>
                    <a:gd name="connsiteX711" fmla="*/ 518623 w 705883"/>
                    <a:gd name="connsiteY711" fmla="*/ 122079 h 700593"/>
                    <a:gd name="connsiteX712" fmla="*/ 515630 w 705883"/>
                    <a:gd name="connsiteY712" fmla="*/ 120199 h 700593"/>
                    <a:gd name="connsiteX713" fmla="*/ 512637 w 705883"/>
                    <a:gd name="connsiteY713" fmla="*/ 118319 h 700593"/>
                    <a:gd name="connsiteX714" fmla="*/ 512266 w 705883"/>
                    <a:gd name="connsiteY714" fmla="*/ 118082 h 700593"/>
                    <a:gd name="connsiteX715" fmla="*/ 512077 w 705883"/>
                    <a:gd name="connsiteY715" fmla="*/ 117967 h 700593"/>
                    <a:gd name="connsiteX716" fmla="*/ 511915 w 705883"/>
                    <a:gd name="connsiteY716" fmla="*/ 117812 h 700593"/>
                    <a:gd name="connsiteX717" fmla="*/ 511428 w 705883"/>
                    <a:gd name="connsiteY717" fmla="*/ 117068 h 700593"/>
                    <a:gd name="connsiteX718" fmla="*/ 510455 w 705883"/>
                    <a:gd name="connsiteY718" fmla="*/ 115580 h 700593"/>
                    <a:gd name="connsiteX719" fmla="*/ 508503 w 705883"/>
                    <a:gd name="connsiteY719" fmla="*/ 112612 h 700593"/>
                    <a:gd name="connsiteX720" fmla="*/ 507530 w 705883"/>
                    <a:gd name="connsiteY720" fmla="*/ 111124 h 700593"/>
                    <a:gd name="connsiteX721" fmla="*/ 507071 w 705883"/>
                    <a:gd name="connsiteY721" fmla="*/ 110353 h 700593"/>
                    <a:gd name="connsiteX722" fmla="*/ 506747 w 705883"/>
                    <a:gd name="connsiteY722" fmla="*/ 109434 h 700593"/>
                    <a:gd name="connsiteX723" fmla="*/ 505206 w 705883"/>
                    <a:gd name="connsiteY723" fmla="*/ 105092 h 700593"/>
                    <a:gd name="connsiteX724" fmla="*/ 504436 w 705883"/>
                    <a:gd name="connsiteY724" fmla="*/ 102922 h 700593"/>
                    <a:gd name="connsiteX725" fmla="*/ 504051 w 705883"/>
                    <a:gd name="connsiteY725" fmla="*/ 101839 h 700593"/>
                    <a:gd name="connsiteX726" fmla="*/ 503963 w 705883"/>
                    <a:gd name="connsiteY726" fmla="*/ 101603 h 700593"/>
                    <a:gd name="connsiteX727" fmla="*/ 503916 w 705883"/>
                    <a:gd name="connsiteY727" fmla="*/ 101488 h 700593"/>
                    <a:gd name="connsiteX728" fmla="*/ 503821 w 705883"/>
                    <a:gd name="connsiteY728" fmla="*/ 101258 h 700593"/>
                    <a:gd name="connsiteX729" fmla="*/ 502294 w 705883"/>
                    <a:gd name="connsiteY729" fmla="*/ 97539 h 700593"/>
                    <a:gd name="connsiteX730" fmla="*/ 500666 w 705883"/>
                    <a:gd name="connsiteY730" fmla="*/ 93881 h 700593"/>
                    <a:gd name="connsiteX731" fmla="*/ 498930 w 705883"/>
                    <a:gd name="connsiteY731" fmla="*/ 90290 h 700593"/>
                    <a:gd name="connsiteX732" fmla="*/ 490127 w 705883"/>
                    <a:gd name="connsiteY732" fmla="*/ 75555 h 700593"/>
                    <a:gd name="connsiteX733" fmla="*/ 479426 w 705883"/>
                    <a:gd name="connsiteY733" fmla="*/ 62673 h 700593"/>
                    <a:gd name="connsiteX734" fmla="*/ 453309 w 705883"/>
                    <a:gd name="connsiteY734" fmla="*/ 44977 h 700593"/>
                    <a:gd name="connsiteX735" fmla="*/ 451532 w 705883"/>
                    <a:gd name="connsiteY735" fmla="*/ 44287 h 700593"/>
                    <a:gd name="connsiteX736" fmla="*/ 449728 w 705883"/>
                    <a:gd name="connsiteY736" fmla="*/ 43699 h 700593"/>
                    <a:gd name="connsiteX737" fmla="*/ 448830 w 705883"/>
                    <a:gd name="connsiteY737" fmla="*/ 43395 h 700593"/>
                    <a:gd name="connsiteX738" fmla="*/ 447925 w 705883"/>
                    <a:gd name="connsiteY738" fmla="*/ 43144 h 700593"/>
                    <a:gd name="connsiteX739" fmla="*/ 446108 w 705883"/>
                    <a:gd name="connsiteY739" fmla="*/ 42637 h 700593"/>
                    <a:gd name="connsiteX740" fmla="*/ 438750 w 705883"/>
                    <a:gd name="connsiteY740" fmla="*/ 41264 h 700593"/>
                    <a:gd name="connsiteX741" fmla="*/ 435035 w 705883"/>
                    <a:gd name="connsiteY741" fmla="*/ 40913 h 700593"/>
                    <a:gd name="connsiteX742" fmla="*/ 433170 w 705883"/>
                    <a:gd name="connsiteY742" fmla="*/ 40838 h 700593"/>
                    <a:gd name="connsiteX743" fmla="*/ 431272 w 705883"/>
                    <a:gd name="connsiteY743" fmla="*/ 40798 h 700593"/>
                    <a:gd name="connsiteX744" fmla="*/ 431272 w 705883"/>
                    <a:gd name="connsiteY744" fmla="*/ 27037 h 700593"/>
                    <a:gd name="connsiteX745" fmla="*/ 440487 w 705883"/>
                    <a:gd name="connsiteY745" fmla="*/ 27598 h 700593"/>
                    <a:gd name="connsiteX746" fmla="*/ 449553 w 705883"/>
                    <a:gd name="connsiteY746" fmla="*/ 29295 h 700593"/>
                    <a:gd name="connsiteX747" fmla="*/ 451782 w 705883"/>
                    <a:gd name="connsiteY747" fmla="*/ 29917 h 700593"/>
                    <a:gd name="connsiteX748" fmla="*/ 452897 w 705883"/>
                    <a:gd name="connsiteY748" fmla="*/ 30229 h 700593"/>
                    <a:gd name="connsiteX749" fmla="*/ 453998 w 705883"/>
                    <a:gd name="connsiteY749" fmla="*/ 30594 h 700593"/>
                    <a:gd name="connsiteX750" fmla="*/ 456200 w 705883"/>
                    <a:gd name="connsiteY750" fmla="*/ 31317 h 700593"/>
                    <a:gd name="connsiteX751" fmla="*/ 458369 w 705883"/>
                    <a:gd name="connsiteY751" fmla="*/ 32149 h 700593"/>
                    <a:gd name="connsiteX752" fmla="*/ 489256 w 705883"/>
                    <a:gd name="connsiteY752" fmla="*/ 52983 h 700593"/>
                    <a:gd name="connsiteX753" fmla="*/ 501423 w 705883"/>
                    <a:gd name="connsiteY753" fmla="*/ 67617 h 700593"/>
                    <a:gd name="connsiteX754" fmla="*/ 511259 w 705883"/>
                    <a:gd name="connsiteY754" fmla="*/ 84076 h 700593"/>
                    <a:gd name="connsiteX755" fmla="*/ 513185 w 705883"/>
                    <a:gd name="connsiteY755" fmla="*/ 88052 h 700593"/>
                    <a:gd name="connsiteX756" fmla="*/ 514988 w 705883"/>
                    <a:gd name="connsiteY756" fmla="*/ 92095 h 700593"/>
                    <a:gd name="connsiteX757" fmla="*/ 516671 w 705883"/>
                    <a:gd name="connsiteY757" fmla="*/ 96193 h 700593"/>
                    <a:gd name="connsiteX758" fmla="*/ 516887 w 705883"/>
                    <a:gd name="connsiteY758" fmla="*/ 96748 h 700593"/>
                    <a:gd name="connsiteX759" fmla="*/ 517150 w 705883"/>
                    <a:gd name="connsiteY759" fmla="*/ 97465 h 700593"/>
                    <a:gd name="connsiteX760" fmla="*/ 517670 w 705883"/>
                    <a:gd name="connsiteY760" fmla="*/ 98905 h 700593"/>
                    <a:gd name="connsiteX761" fmla="*/ 518717 w 705883"/>
                    <a:gd name="connsiteY761" fmla="*/ 101779 h 700593"/>
                    <a:gd name="connsiteX762" fmla="*/ 519724 w 705883"/>
                    <a:gd name="connsiteY762" fmla="*/ 104051 h 700593"/>
                    <a:gd name="connsiteX763" fmla="*/ 520778 w 705883"/>
                    <a:gd name="connsiteY763" fmla="*/ 106262 h 700593"/>
                    <a:gd name="connsiteX764" fmla="*/ 521305 w 705883"/>
                    <a:gd name="connsiteY764" fmla="*/ 107364 h 700593"/>
                    <a:gd name="connsiteX765" fmla="*/ 521569 w 705883"/>
                    <a:gd name="connsiteY765" fmla="*/ 107919 h 700593"/>
                    <a:gd name="connsiteX766" fmla="*/ 521818 w 705883"/>
                    <a:gd name="connsiteY766" fmla="*/ 108088 h 700593"/>
                    <a:gd name="connsiteX767" fmla="*/ 522095 w 705883"/>
                    <a:gd name="connsiteY767" fmla="*/ 108210 h 700593"/>
                    <a:gd name="connsiteX768" fmla="*/ 524325 w 705883"/>
                    <a:gd name="connsiteY768" fmla="*/ 109197 h 700593"/>
                    <a:gd name="connsiteX769" fmla="*/ 526554 w 705883"/>
                    <a:gd name="connsiteY769" fmla="*/ 110184 h 700593"/>
                    <a:gd name="connsiteX770" fmla="*/ 528972 w 705883"/>
                    <a:gd name="connsiteY770" fmla="*/ 111016 h 700593"/>
                    <a:gd name="connsiteX771" fmla="*/ 531425 w 705883"/>
                    <a:gd name="connsiteY771" fmla="*/ 111820 h 700593"/>
                    <a:gd name="connsiteX772" fmla="*/ 532621 w 705883"/>
                    <a:gd name="connsiteY772" fmla="*/ 112220 h 700593"/>
                    <a:gd name="connsiteX773" fmla="*/ 533492 w 705883"/>
                    <a:gd name="connsiteY773" fmla="*/ 112551 h 700593"/>
                    <a:gd name="connsiteX774" fmla="*/ 536964 w 705883"/>
                    <a:gd name="connsiteY774" fmla="*/ 113897 h 700593"/>
                    <a:gd name="connsiteX775" fmla="*/ 540329 w 705883"/>
                    <a:gd name="connsiteY775" fmla="*/ 115337 h 700593"/>
                    <a:gd name="connsiteX776" fmla="*/ 543632 w 705883"/>
                    <a:gd name="connsiteY776" fmla="*/ 116899 h 700593"/>
                    <a:gd name="connsiteX777" fmla="*/ 546882 w 705883"/>
                    <a:gd name="connsiteY777" fmla="*/ 118569 h 700593"/>
                    <a:gd name="connsiteX778" fmla="*/ 570432 w 705883"/>
                    <a:gd name="connsiteY778" fmla="*/ 135698 h 700593"/>
                    <a:gd name="connsiteX779" fmla="*/ 582721 w 705883"/>
                    <a:gd name="connsiteY779" fmla="*/ 150040 h 700593"/>
                    <a:gd name="connsiteX780" fmla="*/ 592064 w 705883"/>
                    <a:gd name="connsiteY780" fmla="*/ 166404 h 700593"/>
                    <a:gd name="connsiteX781" fmla="*/ 598022 w 705883"/>
                    <a:gd name="connsiteY781" fmla="*/ 184250 h 700593"/>
                    <a:gd name="connsiteX782" fmla="*/ 600279 w 705883"/>
                    <a:gd name="connsiteY782" fmla="*/ 202920 h 700593"/>
                    <a:gd name="connsiteX783" fmla="*/ 600218 w 705883"/>
                    <a:gd name="connsiteY783" fmla="*/ 209466 h 700593"/>
                    <a:gd name="connsiteX784" fmla="*/ 599975 w 705883"/>
                    <a:gd name="connsiteY784" fmla="*/ 213131 h 700593"/>
                    <a:gd name="connsiteX785" fmla="*/ 599414 w 705883"/>
                    <a:gd name="connsiteY785" fmla="*/ 217770 h 700593"/>
                    <a:gd name="connsiteX786" fmla="*/ 599056 w 705883"/>
                    <a:gd name="connsiteY786" fmla="*/ 223126 h 700593"/>
                    <a:gd name="connsiteX787" fmla="*/ 599083 w 705883"/>
                    <a:gd name="connsiteY787" fmla="*/ 224376 h 700593"/>
                    <a:gd name="connsiteX788" fmla="*/ 599137 w 705883"/>
                    <a:gd name="connsiteY788" fmla="*/ 225587 h 700593"/>
                    <a:gd name="connsiteX789" fmla="*/ 599171 w 705883"/>
                    <a:gd name="connsiteY789" fmla="*/ 226182 h 700593"/>
                    <a:gd name="connsiteX790" fmla="*/ 599205 w 705883"/>
                    <a:gd name="connsiteY790" fmla="*/ 226479 h 700593"/>
                    <a:gd name="connsiteX791" fmla="*/ 599434 w 705883"/>
                    <a:gd name="connsiteY791" fmla="*/ 226702 h 700593"/>
                    <a:gd name="connsiteX792" fmla="*/ 600441 w 705883"/>
                    <a:gd name="connsiteY792" fmla="*/ 227514 h 700593"/>
                    <a:gd name="connsiteX793" fmla="*/ 604474 w 705883"/>
                    <a:gd name="connsiteY793" fmla="*/ 230760 h 700593"/>
                    <a:gd name="connsiteX794" fmla="*/ 606521 w 705883"/>
                    <a:gd name="connsiteY794" fmla="*/ 232376 h 700593"/>
                    <a:gd name="connsiteX795" fmla="*/ 608831 w 705883"/>
                    <a:gd name="connsiteY795" fmla="*/ 233925 h 700593"/>
                    <a:gd name="connsiteX796" fmla="*/ 611047 w 705883"/>
                    <a:gd name="connsiteY796" fmla="*/ 235493 h 700593"/>
                    <a:gd name="connsiteX797" fmla="*/ 612709 w 705883"/>
                    <a:gd name="connsiteY797" fmla="*/ 236677 h 700593"/>
                    <a:gd name="connsiteX798" fmla="*/ 614256 w 705883"/>
                    <a:gd name="connsiteY798" fmla="*/ 237880 h 700593"/>
                    <a:gd name="connsiteX799" fmla="*/ 615776 w 705883"/>
                    <a:gd name="connsiteY799" fmla="*/ 239125 h 700593"/>
                    <a:gd name="connsiteX800" fmla="*/ 618810 w 705883"/>
                    <a:gd name="connsiteY800" fmla="*/ 241613 h 700593"/>
                    <a:gd name="connsiteX801" fmla="*/ 621687 w 705883"/>
                    <a:gd name="connsiteY801" fmla="*/ 244278 h 700593"/>
                    <a:gd name="connsiteX802" fmla="*/ 627207 w 705883"/>
                    <a:gd name="connsiteY802" fmla="*/ 249843 h 700593"/>
                    <a:gd name="connsiteX803" fmla="*/ 629794 w 705883"/>
                    <a:gd name="connsiteY803" fmla="*/ 252784 h 700593"/>
                    <a:gd name="connsiteX804" fmla="*/ 632314 w 705883"/>
                    <a:gd name="connsiteY804" fmla="*/ 255787 h 700593"/>
                    <a:gd name="connsiteX805" fmla="*/ 634652 w 705883"/>
                    <a:gd name="connsiteY805" fmla="*/ 258931 h 700593"/>
                    <a:gd name="connsiteX806" fmla="*/ 635813 w 705883"/>
                    <a:gd name="connsiteY806" fmla="*/ 260507 h 700593"/>
                    <a:gd name="connsiteX807" fmla="*/ 636942 w 705883"/>
                    <a:gd name="connsiteY807" fmla="*/ 262109 h 700593"/>
                    <a:gd name="connsiteX808" fmla="*/ 639050 w 705883"/>
                    <a:gd name="connsiteY808" fmla="*/ 265409 h 700593"/>
                    <a:gd name="connsiteX809" fmla="*/ 640110 w 705883"/>
                    <a:gd name="connsiteY809" fmla="*/ 267059 h 700593"/>
                    <a:gd name="connsiteX810" fmla="*/ 641069 w 705883"/>
                    <a:gd name="connsiteY810" fmla="*/ 268763 h 700593"/>
                    <a:gd name="connsiteX811" fmla="*/ 643360 w 705883"/>
                    <a:gd name="connsiteY811" fmla="*/ 272908 h 700593"/>
                    <a:gd name="connsiteX812" fmla="*/ 645393 w 705883"/>
                    <a:gd name="connsiteY812" fmla="*/ 277189 h 700593"/>
                    <a:gd name="connsiteX813" fmla="*/ 646400 w 705883"/>
                    <a:gd name="connsiteY813" fmla="*/ 279333 h 700593"/>
                    <a:gd name="connsiteX814" fmla="*/ 647258 w 705883"/>
                    <a:gd name="connsiteY814" fmla="*/ 281537 h 700593"/>
                    <a:gd name="connsiteX815" fmla="*/ 648967 w 705883"/>
                    <a:gd name="connsiteY815" fmla="*/ 285953 h 700593"/>
                    <a:gd name="connsiteX816" fmla="*/ 650392 w 705883"/>
                    <a:gd name="connsiteY816" fmla="*/ 290470 h 700593"/>
                    <a:gd name="connsiteX817" fmla="*/ 651074 w 705883"/>
                    <a:gd name="connsiteY817" fmla="*/ 292735 h 700593"/>
                    <a:gd name="connsiteX818" fmla="*/ 651635 w 705883"/>
                    <a:gd name="connsiteY818" fmla="*/ 295034 h 700593"/>
                    <a:gd name="connsiteX819" fmla="*/ 652196 w 705883"/>
                    <a:gd name="connsiteY819" fmla="*/ 297333 h 700593"/>
                    <a:gd name="connsiteX820" fmla="*/ 652709 w 705883"/>
                    <a:gd name="connsiteY820" fmla="*/ 299646 h 700593"/>
                    <a:gd name="connsiteX821" fmla="*/ 653513 w 705883"/>
                    <a:gd name="connsiteY821" fmla="*/ 304312 h 700593"/>
                    <a:gd name="connsiteX822" fmla="*/ 654101 w 705883"/>
                    <a:gd name="connsiteY822" fmla="*/ 309012 h 700593"/>
                    <a:gd name="connsiteX823" fmla="*/ 654344 w 705883"/>
                    <a:gd name="connsiteY823" fmla="*/ 311365 h 700593"/>
                    <a:gd name="connsiteX824" fmla="*/ 654527 w 705883"/>
                    <a:gd name="connsiteY824" fmla="*/ 313725 h 700593"/>
                    <a:gd name="connsiteX825" fmla="*/ 654689 w 705883"/>
                    <a:gd name="connsiteY825" fmla="*/ 323199 h 700593"/>
                    <a:gd name="connsiteX826" fmla="*/ 652371 w 705883"/>
                    <a:gd name="connsiteY826" fmla="*/ 341977 h 700593"/>
                    <a:gd name="connsiteX827" fmla="*/ 651865 w 705883"/>
                    <a:gd name="connsiteY827" fmla="*/ 344181 h 700593"/>
                    <a:gd name="connsiteX828" fmla="*/ 651311 w 705883"/>
                    <a:gd name="connsiteY828" fmla="*/ 346372 h 700593"/>
                    <a:gd name="connsiteX829" fmla="*/ 650966 w 705883"/>
                    <a:gd name="connsiteY829" fmla="*/ 347657 h 700593"/>
                    <a:gd name="connsiteX830" fmla="*/ 650507 w 705883"/>
                    <a:gd name="connsiteY830" fmla="*/ 349192 h 700593"/>
                    <a:gd name="connsiteX831" fmla="*/ 649534 w 705883"/>
                    <a:gd name="connsiteY831" fmla="*/ 352249 h 700593"/>
                    <a:gd name="connsiteX832" fmla="*/ 649095 w 705883"/>
                    <a:gd name="connsiteY832" fmla="*/ 353655 h 700593"/>
                    <a:gd name="connsiteX833" fmla="*/ 648751 w 705883"/>
                    <a:gd name="connsiteY833" fmla="*/ 355041 h 700593"/>
                    <a:gd name="connsiteX834" fmla="*/ 648183 w 705883"/>
                    <a:gd name="connsiteY834" fmla="*/ 357760 h 700593"/>
                    <a:gd name="connsiteX835" fmla="*/ 647980 w 705883"/>
                    <a:gd name="connsiteY835" fmla="*/ 359072 h 700593"/>
                    <a:gd name="connsiteX836" fmla="*/ 647879 w 705883"/>
                    <a:gd name="connsiteY836" fmla="*/ 359727 h 700593"/>
                    <a:gd name="connsiteX837" fmla="*/ 648007 w 705883"/>
                    <a:gd name="connsiteY837" fmla="*/ 360039 h 700593"/>
                    <a:gd name="connsiteX838" fmla="*/ 648197 w 705883"/>
                    <a:gd name="connsiteY838" fmla="*/ 360330 h 700593"/>
                    <a:gd name="connsiteX839" fmla="*/ 649730 w 705883"/>
                    <a:gd name="connsiteY839" fmla="*/ 362635 h 700593"/>
                    <a:gd name="connsiteX840" fmla="*/ 651264 w 705883"/>
                    <a:gd name="connsiteY840" fmla="*/ 364941 h 700593"/>
                    <a:gd name="connsiteX841" fmla="*/ 651649 w 705883"/>
                    <a:gd name="connsiteY841" fmla="*/ 365516 h 700593"/>
                    <a:gd name="connsiteX842" fmla="*/ 652101 w 705883"/>
                    <a:gd name="connsiteY842" fmla="*/ 366077 h 700593"/>
                    <a:gd name="connsiteX843" fmla="*/ 653014 w 705883"/>
                    <a:gd name="connsiteY843" fmla="*/ 367193 h 700593"/>
                    <a:gd name="connsiteX844" fmla="*/ 654837 w 705883"/>
                    <a:gd name="connsiteY844" fmla="*/ 369424 h 700593"/>
                    <a:gd name="connsiteX845" fmla="*/ 656466 w 705883"/>
                    <a:gd name="connsiteY845" fmla="*/ 371480 h 700593"/>
                    <a:gd name="connsiteX846" fmla="*/ 665525 w 705883"/>
                    <a:gd name="connsiteY846" fmla="*/ 385579 h 700593"/>
                    <a:gd name="connsiteX847" fmla="*/ 676881 w 705883"/>
                    <a:gd name="connsiteY847" fmla="*/ 416949 h 700593"/>
                    <a:gd name="connsiteX848" fmla="*/ 676956 w 705883"/>
                    <a:gd name="connsiteY848" fmla="*/ 416929 h 700593"/>
                    <a:gd name="connsiteX849" fmla="*/ 678942 w 705883"/>
                    <a:gd name="connsiteY849" fmla="*/ 435815 h 700593"/>
                    <a:gd name="connsiteX850" fmla="*/ 677712 w 705883"/>
                    <a:gd name="connsiteY850" fmla="*/ 454769 h 700593"/>
                    <a:gd name="connsiteX851" fmla="*/ 673172 w 705883"/>
                    <a:gd name="connsiteY851" fmla="*/ 473203 h 700593"/>
                    <a:gd name="connsiteX852" fmla="*/ 669740 w 705883"/>
                    <a:gd name="connsiteY852" fmla="*/ 482068 h 700593"/>
                    <a:gd name="connsiteX853" fmla="*/ 667727 w 705883"/>
                    <a:gd name="connsiteY853" fmla="*/ 486376 h 700593"/>
                    <a:gd name="connsiteX854" fmla="*/ 665532 w 705883"/>
                    <a:gd name="connsiteY854" fmla="*/ 490595 h 700593"/>
                    <a:gd name="connsiteX855" fmla="*/ 655054 w 705883"/>
                    <a:gd name="connsiteY855" fmla="*/ 506480 h 700593"/>
                    <a:gd name="connsiteX856" fmla="*/ 642069 w 705883"/>
                    <a:gd name="connsiteY856" fmla="*/ 520430 h 700593"/>
                    <a:gd name="connsiteX857" fmla="*/ 627004 w 705883"/>
                    <a:gd name="connsiteY857" fmla="*/ 532142 h 700593"/>
                    <a:gd name="connsiteX858" fmla="*/ 625005 w 705883"/>
                    <a:gd name="connsiteY858" fmla="*/ 533447 h 700593"/>
                    <a:gd name="connsiteX859" fmla="*/ 622964 w 705883"/>
                    <a:gd name="connsiteY859" fmla="*/ 534685 h 700593"/>
                    <a:gd name="connsiteX860" fmla="*/ 620910 w 705883"/>
                    <a:gd name="connsiteY860" fmla="*/ 535908 h 700593"/>
                    <a:gd name="connsiteX861" fmla="*/ 618357 w 705883"/>
                    <a:gd name="connsiteY861" fmla="*/ 537328 h 700593"/>
                    <a:gd name="connsiteX862" fmla="*/ 612452 w 705883"/>
                    <a:gd name="connsiteY862" fmla="*/ 540446 h 700593"/>
                    <a:gd name="connsiteX863" fmla="*/ 611716 w 705883"/>
                    <a:gd name="connsiteY863" fmla="*/ 540831 h 700593"/>
                    <a:gd name="connsiteX864" fmla="*/ 611094 w 705883"/>
                    <a:gd name="connsiteY864" fmla="*/ 541271 h 700593"/>
                    <a:gd name="connsiteX865" fmla="*/ 609851 w 705883"/>
                    <a:gd name="connsiteY865" fmla="*/ 542150 h 700593"/>
                    <a:gd name="connsiteX866" fmla="*/ 607365 w 705883"/>
                    <a:gd name="connsiteY866" fmla="*/ 543908 h 700593"/>
                    <a:gd name="connsiteX867" fmla="*/ 607223 w 705883"/>
                    <a:gd name="connsiteY867" fmla="*/ 544401 h 700593"/>
                    <a:gd name="connsiteX868" fmla="*/ 607156 w 705883"/>
                    <a:gd name="connsiteY868" fmla="*/ 544922 h 700593"/>
                    <a:gd name="connsiteX869" fmla="*/ 607021 w 705883"/>
                    <a:gd name="connsiteY869" fmla="*/ 545964 h 700593"/>
                    <a:gd name="connsiteX870" fmla="*/ 606750 w 705883"/>
                    <a:gd name="connsiteY870" fmla="*/ 548053 h 700593"/>
                    <a:gd name="connsiteX871" fmla="*/ 606480 w 705883"/>
                    <a:gd name="connsiteY871" fmla="*/ 550143 h 700593"/>
                    <a:gd name="connsiteX872" fmla="*/ 606413 w 705883"/>
                    <a:gd name="connsiteY872" fmla="*/ 550663 h 700593"/>
                    <a:gd name="connsiteX873" fmla="*/ 606399 w 705883"/>
                    <a:gd name="connsiteY873" fmla="*/ 551231 h 700593"/>
                    <a:gd name="connsiteX874" fmla="*/ 606372 w 705883"/>
                    <a:gd name="connsiteY874" fmla="*/ 552374 h 700593"/>
                    <a:gd name="connsiteX875" fmla="*/ 606278 w 705883"/>
                    <a:gd name="connsiteY875" fmla="*/ 558318 h 700593"/>
                    <a:gd name="connsiteX876" fmla="*/ 606264 w 705883"/>
                    <a:gd name="connsiteY876" fmla="*/ 559062 h 700593"/>
                    <a:gd name="connsiteX877" fmla="*/ 606224 w 705883"/>
                    <a:gd name="connsiteY877" fmla="*/ 559630 h 700593"/>
                    <a:gd name="connsiteX878" fmla="*/ 606136 w 705883"/>
                    <a:gd name="connsiteY878" fmla="*/ 560719 h 700593"/>
                    <a:gd name="connsiteX879" fmla="*/ 605960 w 705883"/>
                    <a:gd name="connsiteY879" fmla="*/ 562890 h 700593"/>
                    <a:gd name="connsiteX880" fmla="*/ 605785 w 705883"/>
                    <a:gd name="connsiteY880" fmla="*/ 565060 h 700593"/>
                    <a:gd name="connsiteX881" fmla="*/ 605501 w 705883"/>
                    <a:gd name="connsiteY881" fmla="*/ 567217 h 700593"/>
                    <a:gd name="connsiteX882" fmla="*/ 604899 w 705883"/>
                    <a:gd name="connsiteY882" fmla="*/ 571531 h 700593"/>
                    <a:gd name="connsiteX883" fmla="*/ 600731 w 705883"/>
                    <a:gd name="connsiteY883" fmla="*/ 588430 h 700593"/>
                    <a:gd name="connsiteX884" fmla="*/ 594016 w 705883"/>
                    <a:gd name="connsiteY884" fmla="*/ 604503 h 700593"/>
                    <a:gd name="connsiteX885" fmla="*/ 591942 w 705883"/>
                    <a:gd name="connsiteY885" fmla="*/ 608344 h 700593"/>
                    <a:gd name="connsiteX886" fmla="*/ 590895 w 705883"/>
                    <a:gd name="connsiteY886" fmla="*/ 610258 h 700593"/>
                    <a:gd name="connsiteX887" fmla="*/ 589747 w 705883"/>
                    <a:gd name="connsiteY887" fmla="*/ 612118 h 700593"/>
                    <a:gd name="connsiteX888" fmla="*/ 587430 w 705883"/>
                    <a:gd name="connsiteY888" fmla="*/ 615816 h 700593"/>
                    <a:gd name="connsiteX889" fmla="*/ 584957 w 705883"/>
                    <a:gd name="connsiteY889" fmla="*/ 619421 h 700593"/>
                    <a:gd name="connsiteX890" fmla="*/ 572702 w 705883"/>
                    <a:gd name="connsiteY890" fmla="*/ 634074 h 700593"/>
                    <a:gd name="connsiteX891" fmla="*/ 558306 w 705883"/>
                    <a:gd name="connsiteY891" fmla="*/ 646686 h 700593"/>
                    <a:gd name="connsiteX892" fmla="*/ 542187 w 705883"/>
                    <a:gd name="connsiteY892" fmla="*/ 657039 h 700593"/>
                    <a:gd name="connsiteX893" fmla="*/ 540072 w 705883"/>
                    <a:gd name="connsiteY893" fmla="*/ 658175 h 700593"/>
                    <a:gd name="connsiteX894" fmla="*/ 537937 w 705883"/>
                    <a:gd name="connsiteY894" fmla="*/ 659270 h 700593"/>
                    <a:gd name="connsiteX895" fmla="*/ 533607 w 705883"/>
                    <a:gd name="connsiteY895" fmla="*/ 661339 h 700593"/>
                    <a:gd name="connsiteX896" fmla="*/ 529189 w 705883"/>
                    <a:gd name="connsiteY896" fmla="*/ 663219 h 700593"/>
                    <a:gd name="connsiteX897" fmla="*/ 524717 w 705883"/>
                    <a:gd name="connsiteY897" fmla="*/ 664957 h 700593"/>
                    <a:gd name="connsiteX898" fmla="*/ 515610 w 705883"/>
                    <a:gd name="connsiteY898" fmla="*/ 668000 h 700593"/>
                    <a:gd name="connsiteX899" fmla="*/ 506287 w 705883"/>
                    <a:gd name="connsiteY899" fmla="*/ 670313 h 700593"/>
                    <a:gd name="connsiteX900" fmla="*/ 496836 w 705883"/>
                    <a:gd name="connsiteY900" fmla="*/ 672044 h 700593"/>
                    <a:gd name="connsiteX901" fmla="*/ 487270 w 705883"/>
                    <a:gd name="connsiteY901" fmla="*/ 673038 h 700593"/>
                    <a:gd name="connsiteX902" fmla="*/ 484871 w 705883"/>
                    <a:gd name="connsiteY902" fmla="*/ 673207 h 700593"/>
                    <a:gd name="connsiteX903" fmla="*/ 483669 w 705883"/>
                    <a:gd name="connsiteY903" fmla="*/ 673295 h 700593"/>
                    <a:gd name="connsiteX904" fmla="*/ 482467 w 705883"/>
                    <a:gd name="connsiteY904" fmla="*/ 673322 h 700593"/>
                    <a:gd name="connsiteX905" fmla="*/ 477656 w 705883"/>
                    <a:gd name="connsiteY905" fmla="*/ 673437 h 700593"/>
                    <a:gd name="connsiteX906" fmla="*/ 472792 w 705883"/>
                    <a:gd name="connsiteY906" fmla="*/ 673396 h 700593"/>
                    <a:gd name="connsiteX907" fmla="*/ 467928 w 705883"/>
                    <a:gd name="connsiteY907" fmla="*/ 673227 h 700593"/>
                    <a:gd name="connsiteX908" fmla="*/ 448614 w 705883"/>
                    <a:gd name="connsiteY908" fmla="*/ 671266 h 700593"/>
                    <a:gd name="connsiteX909" fmla="*/ 411721 w 705883"/>
                    <a:gd name="connsiteY909" fmla="*/ 660487 h 700593"/>
                    <a:gd name="connsiteX910" fmla="*/ 380138 w 705883"/>
                    <a:gd name="connsiteY910" fmla="*/ 639565 h 700593"/>
                    <a:gd name="connsiteX911" fmla="*/ 378362 w 705883"/>
                    <a:gd name="connsiteY911" fmla="*/ 637861 h 700593"/>
                    <a:gd name="connsiteX912" fmla="*/ 376652 w 705883"/>
                    <a:gd name="connsiteY912" fmla="*/ 636090 h 700593"/>
                    <a:gd name="connsiteX913" fmla="*/ 373336 w 705883"/>
                    <a:gd name="connsiteY913" fmla="*/ 632458 h 700593"/>
                    <a:gd name="connsiteX914" fmla="*/ 372727 w 705883"/>
                    <a:gd name="connsiteY914" fmla="*/ 631755 h 700593"/>
                    <a:gd name="connsiteX915" fmla="*/ 372187 w 705883"/>
                    <a:gd name="connsiteY915" fmla="*/ 631072 h 700593"/>
                    <a:gd name="connsiteX916" fmla="*/ 371106 w 705883"/>
                    <a:gd name="connsiteY916" fmla="*/ 629693 h 700593"/>
                    <a:gd name="connsiteX917" fmla="*/ 368951 w 705883"/>
                    <a:gd name="connsiteY917" fmla="*/ 626927 h 700593"/>
                    <a:gd name="connsiteX918" fmla="*/ 366951 w 705883"/>
                    <a:gd name="connsiteY918" fmla="*/ 623918 h 700593"/>
                    <a:gd name="connsiteX919" fmla="*/ 364985 w 705883"/>
                    <a:gd name="connsiteY919" fmla="*/ 620848 h 700593"/>
                    <a:gd name="connsiteX920" fmla="*/ 363540 w 705883"/>
                    <a:gd name="connsiteY920" fmla="*/ 618812 h 700593"/>
                    <a:gd name="connsiteX921" fmla="*/ 362817 w 705883"/>
                    <a:gd name="connsiteY921" fmla="*/ 617791 h 700593"/>
                    <a:gd name="connsiteX922" fmla="*/ 362459 w 705883"/>
                    <a:gd name="connsiteY922" fmla="*/ 617284 h 700593"/>
                    <a:gd name="connsiteX923" fmla="*/ 362101 w 705883"/>
                    <a:gd name="connsiteY923" fmla="*/ 616818 h 700593"/>
                    <a:gd name="connsiteX924" fmla="*/ 359250 w 705883"/>
                    <a:gd name="connsiteY924" fmla="*/ 613659 h 700593"/>
                    <a:gd name="connsiteX925" fmla="*/ 357939 w 705883"/>
                    <a:gd name="connsiteY925" fmla="*/ 612273 h 700593"/>
                    <a:gd name="connsiteX926" fmla="*/ 356683 w 705883"/>
                    <a:gd name="connsiteY926" fmla="*/ 610975 h 700593"/>
                    <a:gd name="connsiteX927" fmla="*/ 356054 w 705883"/>
                    <a:gd name="connsiteY927" fmla="*/ 610326 h 700593"/>
                    <a:gd name="connsiteX928" fmla="*/ 355744 w 705883"/>
                    <a:gd name="connsiteY928" fmla="*/ 610001 h 700593"/>
                    <a:gd name="connsiteX929" fmla="*/ 355480 w 705883"/>
                    <a:gd name="connsiteY929" fmla="*/ 609710 h 700593"/>
                    <a:gd name="connsiteX930" fmla="*/ 354413 w 705883"/>
                    <a:gd name="connsiteY930" fmla="*/ 608547 h 700593"/>
                    <a:gd name="connsiteX931" fmla="*/ 353345 w 705883"/>
                    <a:gd name="connsiteY931" fmla="*/ 607384 h 700593"/>
                    <a:gd name="connsiteX932" fmla="*/ 353210 w 705883"/>
                    <a:gd name="connsiteY932" fmla="*/ 607236 h 700593"/>
                    <a:gd name="connsiteX933" fmla="*/ 353021 w 705883"/>
                    <a:gd name="connsiteY933" fmla="*/ 607134 h 700593"/>
                    <a:gd name="connsiteX934" fmla="*/ 352839 w 705883"/>
                    <a:gd name="connsiteY934" fmla="*/ 607242 h 700593"/>
                    <a:gd name="connsiteX935" fmla="*/ 352704 w 705883"/>
                    <a:gd name="connsiteY935" fmla="*/ 607391 h 700593"/>
                    <a:gd name="connsiteX936" fmla="*/ 352170 w 705883"/>
                    <a:gd name="connsiteY936" fmla="*/ 607973 h 700593"/>
                    <a:gd name="connsiteX937" fmla="*/ 351103 w 705883"/>
                    <a:gd name="connsiteY937" fmla="*/ 609136 h 700593"/>
                    <a:gd name="connsiteX938" fmla="*/ 350569 w 705883"/>
                    <a:gd name="connsiteY938" fmla="*/ 609717 h 700593"/>
                    <a:gd name="connsiteX939" fmla="*/ 350305 w 705883"/>
                    <a:gd name="connsiteY939" fmla="*/ 610008 h 700593"/>
                    <a:gd name="connsiteX940" fmla="*/ 349995 w 705883"/>
                    <a:gd name="connsiteY940" fmla="*/ 610332 h 700593"/>
                    <a:gd name="connsiteX941" fmla="*/ 347475 w 705883"/>
                    <a:gd name="connsiteY941" fmla="*/ 612922 h 700593"/>
                    <a:gd name="connsiteX942" fmla="*/ 346792 w 705883"/>
                    <a:gd name="connsiteY942" fmla="*/ 613659 h 700593"/>
                    <a:gd name="connsiteX943" fmla="*/ 346083 w 705883"/>
                    <a:gd name="connsiteY943" fmla="*/ 614451 h 700593"/>
                    <a:gd name="connsiteX944" fmla="*/ 344658 w 705883"/>
                    <a:gd name="connsiteY944" fmla="*/ 616033 h 700593"/>
                    <a:gd name="connsiteX945" fmla="*/ 343948 w 705883"/>
                    <a:gd name="connsiteY945" fmla="*/ 616824 h 700593"/>
                    <a:gd name="connsiteX946" fmla="*/ 343590 w 705883"/>
                    <a:gd name="connsiteY946" fmla="*/ 617298 h 700593"/>
                    <a:gd name="connsiteX947" fmla="*/ 343232 w 705883"/>
                    <a:gd name="connsiteY947" fmla="*/ 617818 h 700593"/>
                    <a:gd name="connsiteX948" fmla="*/ 341807 w 705883"/>
                    <a:gd name="connsiteY948" fmla="*/ 619901 h 700593"/>
                    <a:gd name="connsiteX949" fmla="*/ 340381 w 705883"/>
                    <a:gd name="connsiteY949" fmla="*/ 621984 h 700593"/>
                    <a:gd name="connsiteX950" fmla="*/ 338956 w 705883"/>
                    <a:gd name="connsiteY950" fmla="*/ 624127 h 700593"/>
                    <a:gd name="connsiteX951" fmla="*/ 332950 w 705883"/>
                    <a:gd name="connsiteY951" fmla="*/ 632194 h 700593"/>
                    <a:gd name="connsiteX952" fmla="*/ 330525 w 705883"/>
                    <a:gd name="connsiteY952" fmla="*/ 634920 h 700593"/>
                    <a:gd name="connsiteX953" fmla="*/ 328099 w 705883"/>
                    <a:gd name="connsiteY953" fmla="*/ 637442 h 700593"/>
                    <a:gd name="connsiteX954" fmla="*/ 325586 w 705883"/>
                    <a:gd name="connsiteY954" fmla="*/ 639883 h 700593"/>
                    <a:gd name="connsiteX955" fmla="*/ 322992 w 705883"/>
                    <a:gd name="connsiteY955" fmla="*/ 642243 h 700593"/>
                    <a:gd name="connsiteX956" fmla="*/ 307704 w 705883"/>
                    <a:gd name="connsiteY956" fmla="*/ 653482 h 700593"/>
                    <a:gd name="connsiteX957" fmla="*/ 290646 w 705883"/>
                    <a:gd name="connsiteY957" fmla="*/ 662083 h 700593"/>
                    <a:gd name="connsiteX958" fmla="*/ 253428 w 705883"/>
                    <a:gd name="connsiteY958" fmla="*/ 671875 h 700593"/>
                    <a:gd name="connsiteX959" fmla="*/ 214779 w 705883"/>
                    <a:gd name="connsiteY959" fmla="*/ 672727 h 700593"/>
                    <a:gd name="connsiteX960" fmla="*/ 210003 w 705883"/>
                    <a:gd name="connsiteY960" fmla="*/ 672159 h 700593"/>
                    <a:gd name="connsiteX961" fmla="*/ 205261 w 705883"/>
                    <a:gd name="connsiteY961" fmla="*/ 671401 h 700593"/>
                    <a:gd name="connsiteX962" fmla="*/ 202889 w 705883"/>
                    <a:gd name="connsiteY962" fmla="*/ 671009 h 700593"/>
                    <a:gd name="connsiteX963" fmla="*/ 200538 w 705883"/>
                    <a:gd name="connsiteY963" fmla="*/ 670502 h 700593"/>
                    <a:gd name="connsiteX964" fmla="*/ 195850 w 705883"/>
                    <a:gd name="connsiteY964" fmla="*/ 669454 h 700593"/>
                    <a:gd name="connsiteX965" fmla="*/ 177589 w 705883"/>
                    <a:gd name="connsiteY965" fmla="*/ 663550 h 700593"/>
                    <a:gd name="connsiteX966" fmla="*/ 144595 w 705883"/>
                    <a:gd name="connsiteY966" fmla="*/ 644245 h 700593"/>
                    <a:gd name="connsiteX967" fmla="*/ 142730 w 705883"/>
                    <a:gd name="connsiteY967" fmla="*/ 642737 h 700593"/>
                    <a:gd name="connsiteX968" fmla="*/ 141798 w 705883"/>
                    <a:gd name="connsiteY968" fmla="*/ 641979 h 700593"/>
                    <a:gd name="connsiteX969" fmla="*/ 140906 w 705883"/>
                    <a:gd name="connsiteY969" fmla="*/ 641182 h 700593"/>
                    <a:gd name="connsiteX970" fmla="*/ 137332 w 705883"/>
                    <a:gd name="connsiteY970" fmla="*/ 637997 h 700593"/>
                    <a:gd name="connsiteX971" fmla="*/ 133914 w 705883"/>
                    <a:gd name="connsiteY971" fmla="*/ 634642 h 700593"/>
                    <a:gd name="connsiteX972" fmla="*/ 133063 w 705883"/>
                    <a:gd name="connsiteY972" fmla="*/ 633804 h 700593"/>
                    <a:gd name="connsiteX973" fmla="*/ 132252 w 705883"/>
                    <a:gd name="connsiteY973" fmla="*/ 632925 h 700593"/>
                    <a:gd name="connsiteX974" fmla="*/ 130624 w 705883"/>
                    <a:gd name="connsiteY974" fmla="*/ 631173 h 700593"/>
                    <a:gd name="connsiteX975" fmla="*/ 128996 w 705883"/>
                    <a:gd name="connsiteY975" fmla="*/ 629422 h 700593"/>
                    <a:gd name="connsiteX976" fmla="*/ 127456 w 705883"/>
                    <a:gd name="connsiteY976" fmla="*/ 627589 h 700593"/>
                    <a:gd name="connsiteX977" fmla="*/ 125915 w 705883"/>
                    <a:gd name="connsiteY977" fmla="*/ 625757 h 700593"/>
                    <a:gd name="connsiteX978" fmla="*/ 125145 w 705883"/>
                    <a:gd name="connsiteY978" fmla="*/ 624844 h 700593"/>
                    <a:gd name="connsiteX979" fmla="*/ 124422 w 705883"/>
                    <a:gd name="connsiteY979" fmla="*/ 623891 h 700593"/>
                    <a:gd name="connsiteX980" fmla="*/ 121531 w 705883"/>
                    <a:gd name="connsiteY980" fmla="*/ 620083 h 700593"/>
                    <a:gd name="connsiteX981" fmla="*/ 118829 w 705883"/>
                    <a:gd name="connsiteY981" fmla="*/ 616148 h 700593"/>
                    <a:gd name="connsiteX982" fmla="*/ 110728 w 705883"/>
                    <a:gd name="connsiteY982" fmla="*/ 601832 h 700593"/>
                    <a:gd name="connsiteX983" fmla="*/ 109830 w 705883"/>
                    <a:gd name="connsiteY983" fmla="*/ 599980 h 700593"/>
                    <a:gd name="connsiteX984" fmla="*/ 109019 w 705883"/>
                    <a:gd name="connsiteY984" fmla="*/ 598093 h 700593"/>
                    <a:gd name="connsiteX985" fmla="*/ 107418 w 705883"/>
                    <a:gd name="connsiteY985" fmla="*/ 594306 h 700593"/>
                    <a:gd name="connsiteX986" fmla="*/ 106020 w 705883"/>
                    <a:gd name="connsiteY986" fmla="*/ 590445 h 700593"/>
                    <a:gd name="connsiteX987" fmla="*/ 105331 w 705883"/>
                    <a:gd name="connsiteY987" fmla="*/ 588511 h 700593"/>
                    <a:gd name="connsiteX988" fmla="*/ 104736 w 705883"/>
                    <a:gd name="connsiteY988" fmla="*/ 586543 h 700593"/>
                    <a:gd name="connsiteX989" fmla="*/ 100993 w 705883"/>
                    <a:gd name="connsiteY989" fmla="*/ 570564 h 700593"/>
                    <a:gd name="connsiteX990" fmla="*/ 100041 w 705883"/>
                    <a:gd name="connsiteY990" fmla="*/ 562409 h 700593"/>
                    <a:gd name="connsiteX991" fmla="*/ 99872 w 705883"/>
                    <a:gd name="connsiteY991" fmla="*/ 560360 h 700593"/>
                    <a:gd name="connsiteX992" fmla="*/ 99784 w 705883"/>
                    <a:gd name="connsiteY992" fmla="*/ 559339 h 700593"/>
                    <a:gd name="connsiteX993" fmla="*/ 99764 w 705883"/>
                    <a:gd name="connsiteY993" fmla="*/ 558697 h 700593"/>
                    <a:gd name="connsiteX994" fmla="*/ 99751 w 705883"/>
                    <a:gd name="connsiteY994" fmla="*/ 557994 h 700593"/>
                    <a:gd name="connsiteX995" fmla="*/ 99656 w 705883"/>
                    <a:gd name="connsiteY995" fmla="*/ 552388 h 700593"/>
                    <a:gd name="connsiteX996" fmla="*/ 99602 w 705883"/>
                    <a:gd name="connsiteY996" fmla="*/ 550555 h 700593"/>
                    <a:gd name="connsiteX997" fmla="*/ 99379 w 705883"/>
                    <a:gd name="connsiteY997" fmla="*/ 548871 h 700593"/>
                    <a:gd name="connsiteX998" fmla="*/ 98940 w 705883"/>
                    <a:gd name="connsiteY998" fmla="*/ 545504 h 700593"/>
                    <a:gd name="connsiteX999" fmla="*/ 98832 w 705883"/>
                    <a:gd name="connsiteY999" fmla="*/ 544665 h 700593"/>
                    <a:gd name="connsiteX1000" fmla="*/ 98778 w 705883"/>
                    <a:gd name="connsiteY1000" fmla="*/ 544246 h 700593"/>
                    <a:gd name="connsiteX1001" fmla="*/ 98744 w 705883"/>
                    <a:gd name="connsiteY1001" fmla="*/ 544036 h 700593"/>
                    <a:gd name="connsiteX1002" fmla="*/ 98609 w 705883"/>
                    <a:gd name="connsiteY1002" fmla="*/ 543874 h 700593"/>
                    <a:gd name="connsiteX1003" fmla="*/ 97244 w 705883"/>
                    <a:gd name="connsiteY1003" fmla="*/ 542907 h 700593"/>
                    <a:gd name="connsiteX1004" fmla="*/ 94515 w 705883"/>
                    <a:gd name="connsiteY1004" fmla="*/ 540973 h 700593"/>
                    <a:gd name="connsiteX1005" fmla="*/ 88651 w 705883"/>
                    <a:gd name="connsiteY1005" fmla="*/ 537849 h 700593"/>
                    <a:gd name="connsiteX1006" fmla="*/ 87185 w 705883"/>
                    <a:gd name="connsiteY1006" fmla="*/ 537058 h 700593"/>
                    <a:gd name="connsiteX1007" fmla="*/ 85813 w 705883"/>
                    <a:gd name="connsiteY1007" fmla="*/ 536294 h 700593"/>
                    <a:gd name="connsiteX1008" fmla="*/ 83746 w 705883"/>
                    <a:gd name="connsiteY1008" fmla="*/ 535097 h 700593"/>
                    <a:gd name="connsiteX1009" fmla="*/ 79686 w 705883"/>
                    <a:gd name="connsiteY1009" fmla="*/ 532575 h 700593"/>
                    <a:gd name="connsiteX1010" fmla="*/ 77686 w 705883"/>
                    <a:gd name="connsiteY1010" fmla="*/ 531269 h 700593"/>
                    <a:gd name="connsiteX1011" fmla="*/ 75734 w 705883"/>
                    <a:gd name="connsiteY1011" fmla="*/ 529897 h 700593"/>
                    <a:gd name="connsiteX1012" fmla="*/ 61074 w 705883"/>
                    <a:gd name="connsiteY1012" fmla="*/ 517698 h 700593"/>
                    <a:gd name="connsiteX1013" fmla="*/ 48576 w 705883"/>
                    <a:gd name="connsiteY1013" fmla="*/ 503315 h 700593"/>
                    <a:gd name="connsiteX1014" fmla="*/ 38666 w 705883"/>
                    <a:gd name="connsiteY1014" fmla="*/ 487079 h 700593"/>
                    <a:gd name="connsiteX1015" fmla="*/ 36625 w 705883"/>
                    <a:gd name="connsiteY1015" fmla="*/ 482785 h 700593"/>
                    <a:gd name="connsiteX1016" fmla="*/ 34768 w 705883"/>
                    <a:gd name="connsiteY1016" fmla="*/ 478410 h 700593"/>
                    <a:gd name="connsiteX1017" fmla="*/ 33119 w 705883"/>
                    <a:gd name="connsiteY1017" fmla="*/ 473954 h 700593"/>
                    <a:gd name="connsiteX1018" fmla="*/ 31660 w 705883"/>
                    <a:gd name="connsiteY1018" fmla="*/ 469430 h 700593"/>
                    <a:gd name="connsiteX1019" fmla="*/ 27796 w 705883"/>
                    <a:gd name="connsiteY1019" fmla="*/ 450841 h 700593"/>
                    <a:gd name="connsiteX1020" fmla="*/ 27228 w 705883"/>
                    <a:gd name="connsiteY1020" fmla="*/ 431853 h 700593"/>
                    <a:gd name="connsiteX1021" fmla="*/ 29931 w 705883"/>
                    <a:gd name="connsiteY1021" fmla="*/ 413061 h 700593"/>
                    <a:gd name="connsiteX1022" fmla="*/ 30714 w 705883"/>
                    <a:gd name="connsiteY1022" fmla="*/ 409950 h 700593"/>
                    <a:gd name="connsiteX1023" fmla="*/ 31559 w 705883"/>
                    <a:gd name="connsiteY1023" fmla="*/ 406853 h 700593"/>
                    <a:gd name="connsiteX1024" fmla="*/ 32545 w 705883"/>
                    <a:gd name="connsiteY1024" fmla="*/ 403797 h 700593"/>
                    <a:gd name="connsiteX1025" fmla="*/ 33032 w 705883"/>
                    <a:gd name="connsiteY1025" fmla="*/ 402268 h 700593"/>
                    <a:gd name="connsiteX1026" fmla="*/ 33592 w 705883"/>
                    <a:gd name="connsiteY1026" fmla="*/ 400760 h 700593"/>
                    <a:gd name="connsiteX1027" fmla="*/ 34714 w 705883"/>
                    <a:gd name="connsiteY1027" fmla="*/ 397751 h 700593"/>
                    <a:gd name="connsiteX1028" fmla="*/ 35957 w 705883"/>
                    <a:gd name="connsiteY1028" fmla="*/ 394789 h 700593"/>
                    <a:gd name="connsiteX1029" fmla="*/ 38652 w 705883"/>
                    <a:gd name="connsiteY1029" fmla="*/ 388953 h 700593"/>
                    <a:gd name="connsiteX1030" fmla="*/ 40145 w 705883"/>
                    <a:gd name="connsiteY1030" fmla="*/ 386107 h 700593"/>
                    <a:gd name="connsiteX1031" fmla="*/ 41685 w 705883"/>
                    <a:gd name="connsiteY1031" fmla="*/ 383287 h 700593"/>
                    <a:gd name="connsiteX1032" fmla="*/ 43341 w 705883"/>
                    <a:gd name="connsiteY1032" fmla="*/ 380528 h 700593"/>
                    <a:gd name="connsiteX1033" fmla="*/ 44172 w 705883"/>
                    <a:gd name="connsiteY1033" fmla="*/ 379148 h 700593"/>
                    <a:gd name="connsiteX1034" fmla="*/ 45063 w 705883"/>
                    <a:gd name="connsiteY1034" fmla="*/ 377810 h 700593"/>
                    <a:gd name="connsiteX1035" fmla="*/ 46840 w 705883"/>
                    <a:gd name="connsiteY1035" fmla="*/ 375125 h 700593"/>
                    <a:gd name="connsiteX1036" fmla="*/ 48732 w 705883"/>
                    <a:gd name="connsiteY1036" fmla="*/ 372522 h 700593"/>
                    <a:gd name="connsiteX1037" fmla="*/ 49677 w 705883"/>
                    <a:gd name="connsiteY1037" fmla="*/ 371216 h 700593"/>
                    <a:gd name="connsiteX1038" fmla="*/ 49927 w 705883"/>
                    <a:gd name="connsiteY1038" fmla="*/ 370878 h 700593"/>
                    <a:gd name="connsiteX1039" fmla="*/ 50279 w 705883"/>
                    <a:gd name="connsiteY1039" fmla="*/ 370452 h 700593"/>
                    <a:gd name="connsiteX1040" fmla="*/ 50974 w 705883"/>
                    <a:gd name="connsiteY1040" fmla="*/ 369600 h 700593"/>
                    <a:gd name="connsiteX1041" fmla="*/ 53765 w 705883"/>
                    <a:gd name="connsiteY1041" fmla="*/ 366186 h 700593"/>
                    <a:gd name="connsiteX1042" fmla="*/ 54433 w 705883"/>
                    <a:gd name="connsiteY1042" fmla="*/ 365347 h 700593"/>
                    <a:gd name="connsiteX1043" fmla="*/ 54994 w 705883"/>
                    <a:gd name="connsiteY1043" fmla="*/ 364502 h 700593"/>
                    <a:gd name="connsiteX1044" fmla="*/ 56122 w 705883"/>
                    <a:gd name="connsiteY1044" fmla="*/ 362804 h 700593"/>
                    <a:gd name="connsiteX1045" fmla="*/ 57251 w 705883"/>
                    <a:gd name="connsiteY1045" fmla="*/ 361107 h 700593"/>
                    <a:gd name="connsiteX1046" fmla="*/ 57811 w 705883"/>
                    <a:gd name="connsiteY1046" fmla="*/ 360262 h 700593"/>
                    <a:gd name="connsiteX1047" fmla="*/ 58075 w 705883"/>
                    <a:gd name="connsiteY1047" fmla="*/ 359829 h 700593"/>
                    <a:gd name="connsiteX1048" fmla="*/ 58014 w 705883"/>
                    <a:gd name="connsiteY1048" fmla="*/ 359342 h 700593"/>
                    <a:gd name="connsiteX1049" fmla="*/ 57717 w 705883"/>
                    <a:gd name="connsiteY1049" fmla="*/ 357408 h 700593"/>
                    <a:gd name="connsiteX1050" fmla="*/ 57642 w 705883"/>
                    <a:gd name="connsiteY1050" fmla="*/ 356921 h 700593"/>
                    <a:gd name="connsiteX1051" fmla="*/ 57527 w 705883"/>
                    <a:gd name="connsiteY1051" fmla="*/ 356414 h 700593"/>
                    <a:gd name="connsiteX1052" fmla="*/ 57291 w 705883"/>
                    <a:gd name="connsiteY1052" fmla="*/ 355400 h 700593"/>
                    <a:gd name="connsiteX1053" fmla="*/ 57055 w 705883"/>
                    <a:gd name="connsiteY1053" fmla="*/ 354385 h 700593"/>
                    <a:gd name="connsiteX1054" fmla="*/ 56933 w 705883"/>
                    <a:gd name="connsiteY1054" fmla="*/ 353878 h 700593"/>
                    <a:gd name="connsiteX1055" fmla="*/ 56764 w 705883"/>
                    <a:gd name="connsiteY1055" fmla="*/ 353358 h 700593"/>
                    <a:gd name="connsiteX1056" fmla="*/ 56096 w 705883"/>
                    <a:gd name="connsiteY1056" fmla="*/ 351289 h 700593"/>
                    <a:gd name="connsiteX1057" fmla="*/ 55460 w 705883"/>
                    <a:gd name="connsiteY1057" fmla="*/ 349213 h 700593"/>
                    <a:gd name="connsiteX1058" fmla="*/ 54839 w 705883"/>
                    <a:gd name="connsiteY1058" fmla="*/ 347096 h 700593"/>
                    <a:gd name="connsiteX1059" fmla="*/ 54075 w 705883"/>
                    <a:gd name="connsiteY1059" fmla="*/ 344127 h 700593"/>
                    <a:gd name="connsiteX1060" fmla="*/ 52819 w 705883"/>
                    <a:gd name="connsiteY1060" fmla="*/ 338123 h 700593"/>
                    <a:gd name="connsiteX1061" fmla="*/ 51245 w 705883"/>
                    <a:gd name="connsiteY1061" fmla="*/ 319270 h 700593"/>
                    <a:gd name="connsiteX1062" fmla="*/ 51779 w 705883"/>
                    <a:gd name="connsiteY1062" fmla="*/ 309810 h 700593"/>
                    <a:gd name="connsiteX1063" fmla="*/ 52022 w 705883"/>
                    <a:gd name="connsiteY1063" fmla="*/ 307456 h 700593"/>
                    <a:gd name="connsiteX1064" fmla="*/ 52312 w 705883"/>
                    <a:gd name="connsiteY1064" fmla="*/ 305110 h 700593"/>
                    <a:gd name="connsiteX1065" fmla="*/ 53123 w 705883"/>
                    <a:gd name="connsiteY1065" fmla="*/ 300444 h 700593"/>
                    <a:gd name="connsiteX1066" fmla="*/ 54143 w 705883"/>
                    <a:gd name="connsiteY1066" fmla="*/ 295826 h 700593"/>
                    <a:gd name="connsiteX1067" fmla="*/ 54704 w 705883"/>
                    <a:gd name="connsiteY1067" fmla="*/ 293526 h 700593"/>
                    <a:gd name="connsiteX1068" fmla="*/ 54981 w 705883"/>
                    <a:gd name="connsiteY1068" fmla="*/ 292377 h 700593"/>
                    <a:gd name="connsiteX1069" fmla="*/ 55332 w 705883"/>
                    <a:gd name="connsiteY1069" fmla="*/ 291247 h 700593"/>
                    <a:gd name="connsiteX1070" fmla="*/ 56758 w 705883"/>
                    <a:gd name="connsiteY1070" fmla="*/ 286730 h 700593"/>
                    <a:gd name="connsiteX1071" fmla="*/ 57122 w 705883"/>
                    <a:gd name="connsiteY1071" fmla="*/ 285601 h 700593"/>
                    <a:gd name="connsiteX1072" fmla="*/ 57555 w 705883"/>
                    <a:gd name="connsiteY1072" fmla="*/ 284499 h 700593"/>
                    <a:gd name="connsiteX1073" fmla="*/ 58419 w 705883"/>
                    <a:gd name="connsiteY1073" fmla="*/ 282294 h 700593"/>
                    <a:gd name="connsiteX1074" fmla="*/ 62257 w 705883"/>
                    <a:gd name="connsiteY1074" fmla="*/ 273639 h 700593"/>
                    <a:gd name="connsiteX1075" fmla="*/ 64520 w 705883"/>
                    <a:gd name="connsiteY1075" fmla="*/ 269480 h 700593"/>
                    <a:gd name="connsiteX1076" fmla="*/ 65662 w 705883"/>
                    <a:gd name="connsiteY1076" fmla="*/ 267404 h 700593"/>
                    <a:gd name="connsiteX1077" fmla="*/ 66931 w 705883"/>
                    <a:gd name="connsiteY1077" fmla="*/ 265403 h 700593"/>
                    <a:gd name="connsiteX1078" fmla="*/ 68465 w 705883"/>
                    <a:gd name="connsiteY1078" fmla="*/ 263009 h 700593"/>
                    <a:gd name="connsiteX1079" fmla="*/ 69228 w 705883"/>
                    <a:gd name="connsiteY1079" fmla="*/ 261812 h 700593"/>
                    <a:gd name="connsiteX1080" fmla="*/ 70059 w 705883"/>
                    <a:gd name="connsiteY1080" fmla="*/ 260655 h 700593"/>
                    <a:gd name="connsiteX1081" fmla="*/ 73431 w 705883"/>
                    <a:gd name="connsiteY1081" fmla="*/ 256071 h 700593"/>
                    <a:gd name="connsiteX1082" fmla="*/ 77085 w 705883"/>
                    <a:gd name="connsiteY1082" fmla="*/ 251709 h 700593"/>
                    <a:gd name="connsiteX1083" fmla="*/ 79004 w 705883"/>
                    <a:gd name="connsiteY1083" fmla="*/ 249606 h 700593"/>
                    <a:gd name="connsiteX1084" fmla="*/ 80970 w 705883"/>
                    <a:gd name="connsiteY1084" fmla="*/ 247544 h 700593"/>
                    <a:gd name="connsiteX1085" fmla="*/ 85057 w 705883"/>
                    <a:gd name="connsiteY1085" fmla="*/ 243581 h 700593"/>
                    <a:gd name="connsiteX1086" fmla="*/ 87144 w 705883"/>
                    <a:gd name="connsiteY1086" fmla="*/ 241640 h 700593"/>
                    <a:gd name="connsiteX1087" fmla="*/ 89340 w 705883"/>
                    <a:gd name="connsiteY1087" fmla="*/ 239828 h 700593"/>
                    <a:gd name="connsiteX1088" fmla="*/ 91549 w 705883"/>
                    <a:gd name="connsiteY1088" fmla="*/ 238029 h 700593"/>
                    <a:gd name="connsiteX1089" fmla="*/ 92650 w 705883"/>
                    <a:gd name="connsiteY1089" fmla="*/ 237130 h 700593"/>
                    <a:gd name="connsiteX1090" fmla="*/ 93812 w 705883"/>
                    <a:gd name="connsiteY1090" fmla="*/ 236305 h 700593"/>
                    <a:gd name="connsiteX1091" fmla="*/ 96677 w 705883"/>
                    <a:gd name="connsiteY1091" fmla="*/ 234256 h 700593"/>
                    <a:gd name="connsiteX1092" fmla="*/ 100034 w 705883"/>
                    <a:gd name="connsiteY1092" fmla="*/ 232018 h 700593"/>
                    <a:gd name="connsiteX1093" fmla="*/ 103905 w 705883"/>
                    <a:gd name="connsiteY1093" fmla="*/ 228860 h 700593"/>
                    <a:gd name="connsiteX1094" fmla="*/ 105844 w 705883"/>
                    <a:gd name="connsiteY1094" fmla="*/ 227284 h 700593"/>
                    <a:gd name="connsiteX1095" fmla="*/ 106330 w 705883"/>
                    <a:gd name="connsiteY1095" fmla="*/ 226892 h 700593"/>
                    <a:gd name="connsiteX1096" fmla="*/ 106574 w 705883"/>
                    <a:gd name="connsiteY1096" fmla="*/ 226696 h 700593"/>
                    <a:gd name="connsiteX1097" fmla="*/ 106770 w 705883"/>
                    <a:gd name="connsiteY1097" fmla="*/ 226466 h 700593"/>
                    <a:gd name="connsiteX1098" fmla="*/ 106844 w 705883"/>
                    <a:gd name="connsiteY1098" fmla="*/ 225316 h 700593"/>
                    <a:gd name="connsiteX1099" fmla="*/ 106824 w 705883"/>
                    <a:gd name="connsiteY1099" fmla="*/ 220360 h 700593"/>
                    <a:gd name="connsiteX1100" fmla="*/ 106189 w 705883"/>
                    <a:gd name="connsiteY1100" fmla="*/ 215038 h 700593"/>
                    <a:gd name="connsiteX1101" fmla="*/ 105932 w 705883"/>
                    <a:gd name="connsiteY1101" fmla="*/ 212401 h 700593"/>
                    <a:gd name="connsiteX1102" fmla="*/ 105844 w 705883"/>
                    <a:gd name="connsiteY1102" fmla="*/ 211258 h 700593"/>
                    <a:gd name="connsiteX1103" fmla="*/ 105783 w 705883"/>
                    <a:gd name="connsiteY1103" fmla="*/ 210318 h 700593"/>
                    <a:gd name="connsiteX1104" fmla="*/ 105648 w 705883"/>
                    <a:gd name="connsiteY1104" fmla="*/ 206551 h 700593"/>
                    <a:gd name="connsiteX1105" fmla="*/ 105682 w 705883"/>
                    <a:gd name="connsiteY1105" fmla="*/ 202778 h 700593"/>
                    <a:gd name="connsiteX1106" fmla="*/ 105723 w 705883"/>
                    <a:gd name="connsiteY1106" fmla="*/ 200892 h 700593"/>
                    <a:gd name="connsiteX1107" fmla="*/ 105844 w 705883"/>
                    <a:gd name="connsiteY1107" fmla="*/ 199012 h 700593"/>
                    <a:gd name="connsiteX1108" fmla="*/ 108877 w 705883"/>
                    <a:gd name="connsiteY1108" fmla="*/ 180456 h 700593"/>
                    <a:gd name="connsiteX1109" fmla="*/ 115579 w 705883"/>
                    <a:gd name="connsiteY1109" fmla="*/ 162875 h 700593"/>
                    <a:gd name="connsiteX1110" fmla="*/ 125577 w 705883"/>
                    <a:gd name="connsiteY1110" fmla="*/ 146889 h 700593"/>
                    <a:gd name="connsiteX1111" fmla="*/ 138420 w 705883"/>
                    <a:gd name="connsiteY1111" fmla="*/ 133027 h 700593"/>
                    <a:gd name="connsiteX1112" fmla="*/ 156323 w 705883"/>
                    <a:gd name="connsiteY1112" fmla="*/ 120124 h 700593"/>
                    <a:gd name="connsiteX1113" fmla="*/ 166186 w 705883"/>
                    <a:gd name="connsiteY1113" fmla="*/ 115120 h 700593"/>
                    <a:gd name="connsiteX1114" fmla="*/ 171347 w 705883"/>
                    <a:gd name="connsiteY1114" fmla="*/ 113004 h 700593"/>
                    <a:gd name="connsiteX1115" fmla="*/ 172664 w 705883"/>
                    <a:gd name="connsiteY1115" fmla="*/ 112504 h 700593"/>
                    <a:gd name="connsiteX1116" fmla="*/ 173326 w 705883"/>
                    <a:gd name="connsiteY1116" fmla="*/ 112253 h 700593"/>
                    <a:gd name="connsiteX1117" fmla="*/ 173745 w 705883"/>
                    <a:gd name="connsiteY1117" fmla="*/ 112111 h 700593"/>
                    <a:gd name="connsiteX1118" fmla="*/ 174212 w 705883"/>
                    <a:gd name="connsiteY1118" fmla="*/ 111963 h 700593"/>
                    <a:gd name="connsiteX1119" fmla="*/ 177920 w 705883"/>
                    <a:gd name="connsiteY1119" fmla="*/ 110746 h 700593"/>
                    <a:gd name="connsiteX1120" fmla="*/ 179231 w 705883"/>
                    <a:gd name="connsiteY1120" fmla="*/ 110292 h 700593"/>
                    <a:gd name="connsiteX1121" fmla="*/ 180440 w 705883"/>
                    <a:gd name="connsiteY1121" fmla="*/ 109758 h 700593"/>
                    <a:gd name="connsiteX1122" fmla="*/ 182852 w 705883"/>
                    <a:gd name="connsiteY1122" fmla="*/ 108690 h 700593"/>
                    <a:gd name="connsiteX1123" fmla="*/ 184061 w 705883"/>
                    <a:gd name="connsiteY1123" fmla="*/ 108156 h 700593"/>
                    <a:gd name="connsiteX1124" fmla="*/ 184352 w 705883"/>
                    <a:gd name="connsiteY1124" fmla="*/ 108007 h 700593"/>
                    <a:gd name="connsiteX1125" fmla="*/ 184514 w 705883"/>
                    <a:gd name="connsiteY1125" fmla="*/ 107716 h 700593"/>
                    <a:gd name="connsiteX1126" fmla="*/ 184798 w 705883"/>
                    <a:gd name="connsiteY1126" fmla="*/ 107121 h 700593"/>
                    <a:gd name="connsiteX1127" fmla="*/ 185939 w 705883"/>
                    <a:gd name="connsiteY1127" fmla="*/ 104727 h 700593"/>
                    <a:gd name="connsiteX1128" fmla="*/ 187068 w 705883"/>
                    <a:gd name="connsiteY1128" fmla="*/ 102320 h 700593"/>
                    <a:gd name="connsiteX1129" fmla="*/ 188020 w 705883"/>
                    <a:gd name="connsiteY1129" fmla="*/ 99703 h 700593"/>
                    <a:gd name="connsiteX1130" fmla="*/ 188973 w 705883"/>
                    <a:gd name="connsiteY1130" fmla="*/ 97086 h 700593"/>
                    <a:gd name="connsiteX1131" fmla="*/ 189385 w 705883"/>
                    <a:gd name="connsiteY1131" fmla="*/ 96024 h 700593"/>
                    <a:gd name="connsiteX1132" fmla="*/ 189763 w 705883"/>
                    <a:gd name="connsiteY1132" fmla="*/ 95091 h 700593"/>
                    <a:gd name="connsiteX1133" fmla="*/ 196566 w 705883"/>
                    <a:gd name="connsiteY1133" fmla="*/ 80539 h 700593"/>
                    <a:gd name="connsiteX1134" fmla="*/ 206895 w 705883"/>
                    <a:gd name="connsiteY1134" fmla="*/ 64411 h 700593"/>
                    <a:gd name="connsiteX1135" fmla="*/ 219549 w 705883"/>
                    <a:gd name="connsiteY1135" fmla="*/ 50245 h 700593"/>
                    <a:gd name="connsiteX1136" fmla="*/ 234438 w 705883"/>
                    <a:gd name="connsiteY1136" fmla="*/ 38769 h 700593"/>
                    <a:gd name="connsiteX1137" fmla="*/ 251240 w 705883"/>
                    <a:gd name="connsiteY1137" fmla="*/ 30844 h 700593"/>
                    <a:gd name="connsiteX1138" fmla="*/ 260164 w 705883"/>
                    <a:gd name="connsiteY1138" fmla="*/ 28443 h 700593"/>
                    <a:gd name="connsiteX1139" fmla="*/ 262434 w 705883"/>
                    <a:gd name="connsiteY1139" fmla="*/ 28044 h 700593"/>
                    <a:gd name="connsiteX1140" fmla="*/ 263569 w 705883"/>
                    <a:gd name="connsiteY1140" fmla="*/ 27842 h 700593"/>
                    <a:gd name="connsiteX1141" fmla="*/ 264710 w 705883"/>
                    <a:gd name="connsiteY1141" fmla="*/ 27700 h 700593"/>
                    <a:gd name="connsiteX1142" fmla="*/ 267001 w 705883"/>
                    <a:gd name="connsiteY1142" fmla="*/ 27409 h 700593"/>
                    <a:gd name="connsiteX1143" fmla="*/ 269298 w 705883"/>
                    <a:gd name="connsiteY1143" fmla="*/ 27233 h 700593"/>
                    <a:gd name="connsiteX1144" fmla="*/ 273905 w 705883"/>
                    <a:gd name="connsiteY1144" fmla="*/ 27044 h 700593"/>
                    <a:gd name="connsiteX1145" fmla="*/ 278647 w 705883"/>
                    <a:gd name="connsiteY1145" fmla="*/ 27138 h 700593"/>
                    <a:gd name="connsiteX1146" fmla="*/ 279837 w 705883"/>
                    <a:gd name="connsiteY1146" fmla="*/ 27165 h 700593"/>
                    <a:gd name="connsiteX1147" fmla="*/ 281019 w 705883"/>
                    <a:gd name="connsiteY1147" fmla="*/ 27253 h 700593"/>
                    <a:gd name="connsiteX1148" fmla="*/ 283383 w 705883"/>
                    <a:gd name="connsiteY1148" fmla="*/ 27429 h 700593"/>
                    <a:gd name="connsiteX1149" fmla="*/ 285741 w 705883"/>
                    <a:gd name="connsiteY1149" fmla="*/ 27625 h 700593"/>
                    <a:gd name="connsiteX1150" fmla="*/ 288079 w 705883"/>
                    <a:gd name="connsiteY1150" fmla="*/ 27929 h 700593"/>
                    <a:gd name="connsiteX1151" fmla="*/ 306292 w 705883"/>
                    <a:gd name="connsiteY1151" fmla="*/ 32217 h 700593"/>
                    <a:gd name="connsiteX1152" fmla="*/ 322870 w 705883"/>
                    <a:gd name="connsiteY1152" fmla="*/ 40467 h 700593"/>
                    <a:gd name="connsiteX1153" fmla="*/ 331721 w 705883"/>
                    <a:gd name="connsiteY1153" fmla="*/ 47242 h 700593"/>
                    <a:gd name="connsiteX1154" fmla="*/ 332775 w 705883"/>
                    <a:gd name="connsiteY1154" fmla="*/ 48162 h 700593"/>
                    <a:gd name="connsiteX1155" fmla="*/ 333774 w 705883"/>
                    <a:gd name="connsiteY1155" fmla="*/ 49142 h 700593"/>
                    <a:gd name="connsiteX1156" fmla="*/ 335031 w 705883"/>
                    <a:gd name="connsiteY1156" fmla="*/ 50373 h 700593"/>
                    <a:gd name="connsiteX1157" fmla="*/ 336429 w 705883"/>
                    <a:gd name="connsiteY1157" fmla="*/ 51800 h 700593"/>
                    <a:gd name="connsiteX1158" fmla="*/ 339104 w 705883"/>
                    <a:gd name="connsiteY1158" fmla="*/ 54904 h 700593"/>
                    <a:gd name="connsiteX1159" fmla="*/ 341705 w 705883"/>
                    <a:gd name="connsiteY1159" fmla="*/ 58116 h 700593"/>
                    <a:gd name="connsiteX1160" fmla="*/ 344745 w 705883"/>
                    <a:gd name="connsiteY1160" fmla="*/ 61409 h 700593"/>
                    <a:gd name="connsiteX1161" fmla="*/ 347792 w 705883"/>
                    <a:gd name="connsiteY1161" fmla="*/ 64377 h 700593"/>
                    <a:gd name="connsiteX1162" fmla="*/ 348164 w 705883"/>
                    <a:gd name="connsiteY1162" fmla="*/ 64722 h 700593"/>
                    <a:gd name="connsiteX1163" fmla="*/ 348488 w 705883"/>
                    <a:gd name="connsiteY1163" fmla="*/ 64999 h 700593"/>
                    <a:gd name="connsiteX1164" fmla="*/ 349137 w 705883"/>
                    <a:gd name="connsiteY1164" fmla="*/ 65547 h 700593"/>
                    <a:gd name="connsiteX1165" fmla="*/ 350434 w 705883"/>
                    <a:gd name="connsiteY1165" fmla="*/ 66643 h 700593"/>
                    <a:gd name="connsiteX1166" fmla="*/ 351731 w 705883"/>
                    <a:gd name="connsiteY1166" fmla="*/ 67738 h 700593"/>
                    <a:gd name="connsiteX1167" fmla="*/ 352379 w 705883"/>
                    <a:gd name="connsiteY1167" fmla="*/ 68286 h 700593"/>
                    <a:gd name="connsiteX1168" fmla="*/ 352704 w 705883"/>
                    <a:gd name="connsiteY1168" fmla="*/ 68563 h 700593"/>
                    <a:gd name="connsiteX1169" fmla="*/ 352866 w 705883"/>
                    <a:gd name="connsiteY1169" fmla="*/ 68698 h 700593"/>
                    <a:gd name="connsiteX1170" fmla="*/ 353102 w 705883"/>
                    <a:gd name="connsiteY1170" fmla="*/ 68692 h 700593"/>
                    <a:gd name="connsiteX1171" fmla="*/ 355696 w 705883"/>
                    <a:gd name="connsiteY1171" fmla="*/ 66501 h 700593"/>
                    <a:gd name="connsiteX1172" fmla="*/ 356993 w 705883"/>
                    <a:gd name="connsiteY1172" fmla="*/ 65405 h 700593"/>
                    <a:gd name="connsiteX1173" fmla="*/ 358365 w 705883"/>
                    <a:gd name="connsiteY1173" fmla="*/ 64188 h 700593"/>
                    <a:gd name="connsiteX1174" fmla="*/ 361412 w 705883"/>
                    <a:gd name="connsiteY1174" fmla="*/ 61213 h 700593"/>
                    <a:gd name="connsiteX1175" fmla="*/ 362925 w 705883"/>
                    <a:gd name="connsiteY1175" fmla="*/ 59691 h 700593"/>
                    <a:gd name="connsiteX1176" fmla="*/ 363303 w 705883"/>
                    <a:gd name="connsiteY1176" fmla="*/ 59292 h 700593"/>
                    <a:gd name="connsiteX1177" fmla="*/ 363682 w 705883"/>
                    <a:gd name="connsiteY1177" fmla="*/ 58826 h 700593"/>
                    <a:gd name="connsiteX1178" fmla="*/ 364438 w 705883"/>
                    <a:gd name="connsiteY1178" fmla="*/ 57886 h 700593"/>
                    <a:gd name="connsiteX1179" fmla="*/ 370653 w 705883"/>
                    <a:gd name="connsiteY1179" fmla="*/ 50630 h 700593"/>
                    <a:gd name="connsiteX1180" fmla="*/ 373315 w 705883"/>
                    <a:gd name="connsiteY1180" fmla="*/ 48026 h 700593"/>
                    <a:gd name="connsiteX1181" fmla="*/ 375788 w 705883"/>
                    <a:gd name="connsiteY1181" fmla="*/ 45917 h 700593"/>
                    <a:gd name="connsiteX1182" fmla="*/ 380909 w 705883"/>
                    <a:gd name="connsiteY1182" fmla="*/ 41934 h 700593"/>
                    <a:gd name="connsiteX1183" fmla="*/ 383604 w 705883"/>
                    <a:gd name="connsiteY1183" fmla="*/ 40135 h 700593"/>
                    <a:gd name="connsiteX1184" fmla="*/ 386347 w 705883"/>
                    <a:gd name="connsiteY1184" fmla="*/ 38404 h 700593"/>
                    <a:gd name="connsiteX1185" fmla="*/ 421787 w 705883"/>
                    <a:gd name="connsiteY1185" fmla="*/ 27483 h 700593"/>
                    <a:gd name="connsiteX1186" fmla="*/ 426516 w 705883"/>
                    <a:gd name="connsiteY1186" fmla="*/ 27152 h 700593"/>
                    <a:gd name="connsiteX1187" fmla="*/ 431265 w 705883"/>
                    <a:gd name="connsiteY1187" fmla="*/ 13750 h 700593"/>
                    <a:gd name="connsiteX1188" fmla="*/ 425949 w 705883"/>
                    <a:gd name="connsiteY1188" fmla="*/ 13878 h 700593"/>
                    <a:gd name="connsiteX1189" fmla="*/ 420625 w 705883"/>
                    <a:gd name="connsiteY1189" fmla="*/ 14257 h 700593"/>
                    <a:gd name="connsiteX1190" fmla="*/ 399548 w 705883"/>
                    <a:gd name="connsiteY1190" fmla="*/ 18314 h 700593"/>
                    <a:gd name="connsiteX1191" fmla="*/ 379679 w 705883"/>
                    <a:gd name="connsiteY1191" fmla="*/ 26943 h 700593"/>
                    <a:gd name="connsiteX1192" fmla="*/ 376457 w 705883"/>
                    <a:gd name="connsiteY1192" fmla="*/ 28971 h 700593"/>
                    <a:gd name="connsiteX1193" fmla="*/ 373295 w 705883"/>
                    <a:gd name="connsiteY1193" fmla="*/ 31088 h 700593"/>
                    <a:gd name="connsiteX1194" fmla="*/ 367289 w 705883"/>
                    <a:gd name="connsiteY1194" fmla="*/ 35754 h 700593"/>
                    <a:gd name="connsiteX1195" fmla="*/ 364405 w 705883"/>
                    <a:gd name="connsiteY1195" fmla="*/ 38228 h 700593"/>
                    <a:gd name="connsiteX1196" fmla="*/ 362027 w 705883"/>
                    <a:gd name="connsiteY1196" fmla="*/ 40555 h 700593"/>
                    <a:gd name="connsiteX1197" fmla="*/ 358777 w 705883"/>
                    <a:gd name="connsiteY1197" fmla="*/ 44031 h 700593"/>
                    <a:gd name="connsiteX1198" fmla="*/ 357264 w 705883"/>
                    <a:gd name="connsiteY1198" fmla="*/ 45863 h 700593"/>
                    <a:gd name="connsiteX1199" fmla="*/ 355798 w 705883"/>
                    <a:gd name="connsiteY1199" fmla="*/ 47736 h 700593"/>
                    <a:gd name="connsiteX1200" fmla="*/ 353096 w 705883"/>
                    <a:gd name="connsiteY1200" fmla="*/ 51645 h 700593"/>
                    <a:gd name="connsiteX1201" fmla="*/ 352967 w 705883"/>
                    <a:gd name="connsiteY1201" fmla="*/ 51651 h 700593"/>
                    <a:gd name="connsiteX1202" fmla="*/ 352880 w 705883"/>
                    <a:gd name="connsiteY1202" fmla="*/ 51530 h 700593"/>
                    <a:gd name="connsiteX1203" fmla="*/ 352711 w 705883"/>
                    <a:gd name="connsiteY1203" fmla="*/ 51286 h 700593"/>
                    <a:gd name="connsiteX1204" fmla="*/ 352373 w 705883"/>
                    <a:gd name="connsiteY1204" fmla="*/ 50793 h 700593"/>
                    <a:gd name="connsiteX1205" fmla="*/ 351704 w 705883"/>
                    <a:gd name="connsiteY1205" fmla="*/ 49812 h 700593"/>
                    <a:gd name="connsiteX1206" fmla="*/ 350353 w 705883"/>
                    <a:gd name="connsiteY1206" fmla="*/ 47858 h 700593"/>
                    <a:gd name="connsiteX1207" fmla="*/ 348887 w 705883"/>
                    <a:gd name="connsiteY1207" fmla="*/ 45985 h 700593"/>
                    <a:gd name="connsiteX1208" fmla="*/ 347387 w 705883"/>
                    <a:gd name="connsiteY1208" fmla="*/ 44145 h 700593"/>
                    <a:gd name="connsiteX1209" fmla="*/ 346029 w 705883"/>
                    <a:gd name="connsiteY1209" fmla="*/ 42624 h 700593"/>
                    <a:gd name="connsiteX1210" fmla="*/ 344631 w 705883"/>
                    <a:gd name="connsiteY1210" fmla="*/ 41136 h 700593"/>
                    <a:gd name="connsiteX1211" fmla="*/ 342982 w 705883"/>
                    <a:gd name="connsiteY1211" fmla="*/ 39520 h 700593"/>
                    <a:gd name="connsiteX1212" fmla="*/ 341814 w 705883"/>
                    <a:gd name="connsiteY1212" fmla="*/ 38384 h 700593"/>
                    <a:gd name="connsiteX1213" fmla="*/ 340584 w 705883"/>
                    <a:gd name="connsiteY1213" fmla="*/ 37309 h 700593"/>
                    <a:gd name="connsiteX1214" fmla="*/ 330214 w 705883"/>
                    <a:gd name="connsiteY1214" fmla="*/ 29370 h 700593"/>
                    <a:gd name="connsiteX1215" fmla="*/ 310798 w 705883"/>
                    <a:gd name="connsiteY1215" fmla="*/ 19707 h 700593"/>
                    <a:gd name="connsiteX1216" fmla="*/ 289856 w 705883"/>
                    <a:gd name="connsiteY1216" fmla="*/ 14764 h 700593"/>
                    <a:gd name="connsiteX1217" fmla="*/ 287200 w 705883"/>
                    <a:gd name="connsiteY1217" fmla="*/ 14419 h 700593"/>
                    <a:gd name="connsiteX1218" fmla="*/ 284539 w 705883"/>
                    <a:gd name="connsiteY1218" fmla="*/ 14189 h 700593"/>
                    <a:gd name="connsiteX1219" fmla="*/ 281877 w 705883"/>
                    <a:gd name="connsiteY1219" fmla="*/ 13986 h 700593"/>
                    <a:gd name="connsiteX1220" fmla="*/ 280546 w 705883"/>
                    <a:gd name="connsiteY1220" fmla="*/ 13892 h 700593"/>
                    <a:gd name="connsiteX1221" fmla="*/ 279215 w 705883"/>
                    <a:gd name="connsiteY1221" fmla="*/ 13858 h 700593"/>
                    <a:gd name="connsiteX1222" fmla="*/ 273885 w 705883"/>
                    <a:gd name="connsiteY1222" fmla="*/ 13756 h 700593"/>
                    <a:gd name="connsiteX1223" fmla="*/ 268426 w 705883"/>
                    <a:gd name="connsiteY1223" fmla="*/ 13979 h 700593"/>
                    <a:gd name="connsiteX1224" fmla="*/ 265704 w 705883"/>
                    <a:gd name="connsiteY1224" fmla="*/ 14196 h 700593"/>
                    <a:gd name="connsiteX1225" fmla="*/ 262995 w 705883"/>
                    <a:gd name="connsiteY1225" fmla="*/ 14534 h 700593"/>
                    <a:gd name="connsiteX1226" fmla="*/ 261637 w 705883"/>
                    <a:gd name="connsiteY1226" fmla="*/ 14710 h 700593"/>
                    <a:gd name="connsiteX1227" fmla="*/ 260293 w 705883"/>
                    <a:gd name="connsiteY1227" fmla="*/ 14947 h 700593"/>
                    <a:gd name="connsiteX1228" fmla="*/ 257604 w 705883"/>
                    <a:gd name="connsiteY1228" fmla="*/ 15420 h 700593"/>
                    <a:gd name="connsiteX1229" fmla="*/ 247078 w 705883"/>
                    <a:gd name="connsiteY1229" fmla="*/ 18247 h 700593"/>
                    <a:gd name="connsiteX1230" fmla="*/ 227507 w 705883"/>
                    <a:gd name="connsiteY1230" fmla="*/ 27470 h 700593"/>
                    <a:gd name="connsiteX1231" fmla="*/ 210510 w 705883"/>
                    <a:gd name="connsiteY1231" fmla="*/ 40555 h 700593"/>
                    <a:gd name="connsiteX1232" fmla="*/ 196337 w 705883"/>
                    <a:gd name="connsiteY1232" fmla="*/ 56419 h 700593"/>
                    <a:gd name="connsiteX1233" fmla="*/ 184933 w 705883"/>
                    <a:gd name="connsiteY1233" fmla="*/ 74223 h 700593"/>
                    <a:gd name="connsiteX1234" fmla="*/ 177495 w 705883"/>
                    <a:gd name="connsiteY1234" fmla="*/ 90135 h 700593"/>
                    <a:gd name="connsiteX1235" fmla="*/ 177083 w 705883"/>
                    <a:gd name="connsiteY1235" fmla="*/ 91149 h 700593"/>
                    <a:gd name="connsiteX1236" fmla="*/ 176725 w 705883"/>
                    <a:gd name="connsiteY1236" fmla="*/ 92042 h 700593"/>
                    <a:gd name="connsiteX1237" fmla="*/ 176225 w 705883"/>
                    <a:gd name="connsiteY1237" fmla="*/ 93381 h 700593"/>
                    <a:gd name="connsiteX1238" fmla="*/ 175266 w 705883"/>
                    <a:gd name="connsiteY1238" fmla="*/ 96058 h 700593"/>
                    <a:gd name="connsiteX1239" fmla="*/ 174813 w 705883"/>
                    <a:gd name="connsiteY1239" fmla="*/ 97404 h 700593"/>
                    <a:gd name="connsiteX1240" fmla="*/ 174698 w 705883"/>
                    <a:gd name="connsiteY1240" fmla="*/ 97742 h 700593"/>
                    <a:gd name="connsiteX1241" fmla="*/ 174631 w 705883"/>
                    <a:gd name="connsiteY1241" fmla="*/ 97904 h 700593"/>
                    <a:gd name="connsiteX1242" fmla="*/ 174462 w 705883"/>
                    <a:gd name="connsiteY1242" fmla="*/ 97965 h 700593"/>
                    <a:gd name="connsiteX1243" fmla="*/ 173779 w 705883"/>
                    <a:gd name="connsiteY1243" fmla="*/ 98168 h 700593"/>
                    <a:gd name="connsiteX1244" fmla="*/ 171070 w 705883"/>
                    <a:gd name="connsiteY1244" fmla="*/ 98993 h 700593"/>
                    <a:gd name="connsiteX1245" fmla="*/ 169192 w 705883"/>
                    <a:gd name="connsiteY1245" fmla="*/ 99629 h 700593"/>
                    <a:gd name="connsiteX1246" fmla="*/ 168956 w 705883"/>
                    <a:gd name="connsiteY1246" fmla="*/ 99710 h 700593"/>
                    <a:gd name="connsiteX1247" fmla="*/ 168686 w 705883"/>
                    <a:gd name="connsiteY1247" fmla="*/ 99805 h 700593"/>
                    <a:gd name="connsiteX1248" fmla="*/ 167976 w 705883"/>
                    <a:gd name="connsiteY1248" fmla="*/ 100075 h 700593"/>
                    <a:gd name="connsiteX1249" fmla="*/ 166551 w 705883"/>
                    <a:gd name="connsiteY1249" fmla="*/ 100616 h 700593"/>
                    <a:gd name="connsiteX1250" fmla="*/ 160842 w 705883"/>
                    <a:gd name="connsiteY1250" fmla="*/ 102963 h 700593"/>
                    <a:gd name="connsiteX1251" fmla="*/ 149756 w 705883"/>
                    <a:gd name="connsiteY1251" fmla="*/ 108589 h 700593"/>
                    <a:gd name="connsiteX1252" fmla="*/ 129597 w 705883"/>
                    <a:gd name="connsiteY1252" fmla="*/ 123121 h 700593"/>
                    <a:gd name="connsiteX1253" fmla="*/ 115080 w 705883"/>
                    <a:gd name="connsiteY1253" fmla="*/ 138795 h 700593"/>
                    <a:gd name="connsiteX1254" fmla="*/ 103730 w 705883"/>
                    <a:gd name="connsiteY1254" fmla="*/ 156945 h 700593"/>
                    <a:gd name="connsiteX1255" fmla="*/ 96096 w 705883"/>
                    <a:gd name="connsiteY1255" fmla="*/ 176994 h 700593"/>
                    <a:gd name="connsiteX1256" fmla="*/ 92631 w 705883"/>
                    <a:gd name="connsiteY1256" fmla="*/ 198180 h 700593"/>
                    <a:gd name="connsiteX1257" fmla="*/ 92495 w 705883"/>
                    <a:gd name="connsiteY1257" fmla="*/ 200324 h 700593"/>
                    <a:gd name="connsiteX1258" fmla="*/ 92448 w 705883"/>
                    <a:gd name="connsiteY1258" fmla="*/ 202474 h 700593"/>
                    <a:gd name="connsiteX1259" fmla="*/ 92408 w 705883"/>
                    <a:gd name="connsiteY1259" fmla="*/ 206768 h 700593"/>
                    <a:gd name="connsiteX1260" fmla="*/ 92563 w 705883"/>
                    <a:gd name="connsiteY1260" fmla="*/ 211062 h 700593"/>
                    <a:gd name="connsiteX1261" fmla="*/ 92685 w 705883"/>
                    <a:gd name="connsiteY1261" fmla="*/ 213010 h 700593"/>
                    <a:gd name="connsiteX1262" fmla="*/ 92806 w 705883"/>
                    <a:gd name="connsiteY1262" fmla="*/ 214396 h 700593"/>
                    <a:gd name="connsiteX1263" fmla="*/ 93543 w 705883"/>
                    <a:gd name="connsiteY1263" fmla="*/ 219785 h 700593"/>
                    <a:gd name="connsiteX1264" fmla="*/ 93664 w 705883"/>
                    <a:gd name="connsiteY1264" fmla="*/ 220455 h 700593"/>
                    <a:gd name="connsiteX1265" fmla="*/ 93117 w 705883"/>
                    <a:gd name="connsiteY1265" fmla="*/ 220840 h 700593"/>
                    <a:gd name="connsiteX1266" fmla="*/ 91962 w 705883"/>
                    <a:gd name="connsiteY1266" fmla="*/ 221557 h 700593"/>
                    <a:gd name="connsiteX1267" fmla="*/ 89658 w 705883"/>
                    <a:gd name="connsiteY1267" fmla="*/ 222997 h 700593"/>
                    <a:gd name="connsiteX1268" fmla="*/ 87989 w 705883"/>
                    <a:gd name="connsiteY1268" fmla="*/ 224174 h 700593"/>
                    <a:gd name="connsiteX1269" fmla="*/ 85936 w 705883"/>
                    <a:gd name="connsiteY1269" fmla="*/ 225641 h 700593"/>
                    <a:gd name="connsiteX1270" fmla="*/ 84639 w 705883"/>
                    <a:gd name="connsiteY1270" fmla="*/ 226574 h 700593"/>
                    <a:gd name="connsiteX1271" fmla="*/ 83395 w 705883"/>
                    <a:gd name="connsiteY1271" fmla="*/ 227582 h 700593"/>
                    <a:gd name="connsiteX1272" fmla="*/ 80916 w 705883"/>
                    <a:gd name="connsiteY1272" fmla="*/ 229604 h 700593"/>
                    <a:gd name="connsiteX1273" fmla="*/ 78450 w 705883"/>
                    <a:gd name="connsiteY1273" fmla="*/ 231646 h 700593"/>
                    <a:gd name="connsiteX1274" fmla="*/ 76099 w 705883"/>
                    <a:gd name="connsiteY1274" fmla="*/ 233817 h 700593"/>
                    <a:gd name="connsiteX1275" fmla="*/ 71506 w 705883"/>
                    <a:gd name="connsiteY1275" fmla="*/ 238273 h 700593"/>
                    <a:gd name="connsiteX1276" fmla="*/ 69297 w 705883"/>
                    <a:gd name="connsiteY1276" fmla="*/ 240592 h 700593"/>
                    <a:gd name="connsiteX1277" fmla="*/ 67141 w 705883"/>
                    <a:gd name="connsiteY1277" fmla="*/ 242959 h 700593"/>
                    <a:gd name="connsiteX1278" fmla="*/ 63027 w 705883"/>
                    <a:gd name="connsiteY1278" fmla="*/ 247869 h 700593"/>
                    <a:gd name="connsiteX1279" fmla="*/ 59230 w 705883"/>
                    <a:gd name="connsiteY1279" fmla="*/ 253028 h 700593"/>
                    <a:gd name="connsiteX1280" fmla="*/ 58298 w 705883"/>
                    <a:gd name="connsiteY1280" fmla="*/ 254333 h 700593"/>
                    <a:gd name="connsiteX1281" fmla="*/ 57433 w 705883"/>
                    <a:gd name="connsiteY1281" fmla="*/ 255679 h 700593"/>
                    <a:gd name="connsiteX1282" fmla="*/ 55704 w 705883"/>
                    <a:gd name="connsiteY1282" fmla="*/ 258377 h 700593"/>
                    <a:gd name="connsiteX1283" fmla="*/ 54272 w 705883"/>
                    <a:gd name="connsiteY1283" fmla="*/ 260635 h 700593"/>
                    <a:gd name="connsiteX1284" fmla="*/ 52975 w 705883"/>
                    <a:gd name="connsiteY1284" fmla="*/ 262975 h 700593"/>
                    <a:gd name="connsiteX1285" fmla="*/ 50421 w 705883"/>
                    <a:gd name="connsiteY1285" fmla="*/ 267668 h 700593"/>
                    <a:gd name="connsiteX1286" fmla="*/ 46084 w 705883"/>
                    <a:gd name="connsiteY1286" fmla="*/ 277439 h 700593"/>
                    <a:gd name="connsiteX1287" fmla="*/ 45111 w 705883"/>
                    <a:gd name="connsiteY1287" fmla="*/ 279928 h 700593"/>
                    <a:gd name="connsiteX1288" fmla="*/ 44625 w 705883"/>
                    <a:gd name="connsiteY1288" fmla="*/ 281172 h 700593"/>
                    <a:gd name="connsiteX1289" fmla="*/ 44213 w 705883"/>
                    <a:gd name="connsiteY1289" fmla="*/ 282443 h 700593"/>
                    <a:gd name="connsiteX1290" fmla="*/ 42598 w 705883"/>
                    <a:gd name="connsiteY1290" fmla="*/ 287542 h 700593"/>
                    <a:gd name="connsiteX1291" fmla="*/ 42206 w 705883"/>
                    <a:gd name="connsiteY1291" fmla="*/ 288820 h 700593"/>
                    <a:gd name="connsiteX1292" fmla="*/ 41889 w 705883"/>
                    <a:gd name="connsiteY1292" fmla="*/ 290118 h 700593"/>
                    <a:gd name="connsiteX1293" fmla="*/ 41254 w 705883"/>
                    <a:gd name="connsiteY1293" fmla="*/ 292715 h 700593"/>
                    <a:gd name="connsiteX1294" fmla="*/ 40098 w 705883"/>
                    <a:gd name="connsiteY1294" fmla="*/ 297935 h 700593"/>
                    <a:gd name="connsiteX1295" fmla="*/ 39186 w 705883"/>
                    <a:gd name="connsiteY1295" fmla="*/ 303210 h 700593"/>
                    <a:gd name="connsiteX1296" fmla="*/ 38855 w 705883"/>
                    <a:gd name="connsiteY1296" fmla="*/ 305861 h 700593"/>
                    <a:gd name="connsiteX1297" fmla="*/ 38578 w 705883"/>
                    <a:gd name="connsiteY1297" fmla="*/ 308518 h 700593"/>
                    <a:gd name="connsiteX1298" fmla="*/ 37977 w 705883"/>
                    <a:gd name="connsiteY1298" fmla="*/ 319189 h 700593"/>
                    <a:gd name="connsiteX1299" fmla="*/ 39761 w 705883"/>
                    <a:gd name="connsiteY1299" fmla="*/ 340476 h 700593"/>
                    <a:gd name="connsiteX1300" fmla="*/ 41186 w 705883"/>
                    <a:gd name="connsiteY1300" fmla="*/ 347258 h 700593"/>
                    <a:gd name="connsiteX1301" fmla="*/ 42044 w 705883"/>
                    <a:gd name="connsiteY1301" fmla="*/ 350619 h 700593"/>
                    <a:gd name="connsiteX1302" fmla="*/ 42645 w 705883"/>
                    <a:gd name="connsiteY1302" fmla="*/ 352695 h 700593"/>
                    <a:gd name="connsiteX1303" fmla="*/ 44057 w 705883"/>
                    <a:gd name="connsiteY1303" fmla="*/ 356867 h 700593"/>
                    <a:gd name="connsiteX1304" fmla="*/ 44138 w 705883"/>
                    <a:gd name="connsiteY1304" fmla="*/ 357131 h 700593"/>
                    <a:gd name="connsiteX1305" fmla="*/ 43969 w 705883"/>
                    <a:gd name="connsiteY1305" fmla="*/ 357347 h 700593"/>
                    <a:gd name="connsiteX1306" fmla="*/ 43605 w 705883"/>
                    <a:gd name="connsiteY1306" fmla="*/ 357760 h 700593"/>
                    <a:gd name="connsiteX1307" fmla="*/ 42882 w 705883"/>
                    <a:gd name="connsiteY1307" fmla="*/ 358592 h 700593"/>
                    <a:gd name="connsiteX1308" fmla="*/ 41450 w 705883"/>
                    <a:gd name="connsiteY1308" fmla="*/ 360262 h 700593"/>
                    <a:gd name="connsiteX1309" fmla="*/ 39943 w 705883"/>
                    <a:gd name="connsiteY1309" fmla="*/ 362149 h 700593"/>
                    <a:gd name="connsiteX1310" fmla="*/ 39565 w 705883"/>
                    <a:gd name="connsiteY1310" fmla="*/ 362622 h 700593"/>
                    <a:gd name="connsiteX1311" fmla="*/ 39376 w 705883"/>
                    <a:gd name="connsiteY1311" fmla="*/ 362859 h 700593"/>
                    <a:gd name="connsiteX1312" fmla="*/ 39119 w 705883"/>
                    <a:gd name="connsiteY1312" fmla="*/ 363210 h 700593"/>
                    <a:gd name="connsiteX1313" fmla="*/ 38058 w 705883"/>
                    <a:gd name="connsiteY1313" fmla="*/ 364664 h 700593"/>
                    <a:gd name="connsiteX1314" fmla="*/ 35950 w 705883"/>
                    <a:gd name="connsiteY1314" fmla="*/ 367572 h 700593"/>
                    <a:gd name="connsiteX1315" fmla="*/ 33964 w 705883"/>
                    <a:gd name="connsiteY1315" fmla="*/ 370568 h 700593"/>
                    <a:gd name="connsiteX1316" fmla="*/ 32971 w 705883"/>
                    <a:gd name="connsiteY1316" fmla="*/ 372069 h 700593"/>
                    <a:gd name="connsiteX1317" fmla="*/ 32039 w 705883"/>
                    <a:gd name="connsiteY1317" fmla="*/ 373604 h 700593"/>
                    <a:gd name="connsiteX1318" fmla="*/ 30188 w 705883"/>
                    <a:gd name="connsiteY1318" fmla="*/ 376687 h 700593"/>
                    <a:gd name="connsiteX1319" fmla="*/ 28458 w 705883"/>
                    <a:gd name="connsiteY1319" fmla="*/ 379845 h 700593"/>
                    <a:gd name="connsiteX1320" fmla="*/ 26790 w 705883"/>
                    <a:gd name="connsiteY1320" fmla="*/ 383037 h 700593"/>
                    <a:gd name="connsiteX1321" fmla="*/ 23763 w 705883"/>
                    <a:gd name="connsiteY1321" fmla="*/ 389569 h 700593"/>
                    <a:gd name="connsiteX1322" fmla="*/ 22371 w 705883"/>
                    <a:gd name="connsiteY1322" fmla="*/ 392889 h 700593"/>
                    <a:gd name="connsiteX1323" fmla="*/ 21108 w 705883"/>
                    <a:gd name="connsiteY1323" fmla="*/ 396264 h 700593"/>
                    <a:gd name="connsiteX1324" fmla="*/ 20487 w 705883"/>
                    <a:gd name="connsiteY1324" fmla="*/ 397954 h 700593"/>
                    <a:gd name="connsiteX1325" fmla="*/ 19933 w 705883"/>
                    <a:gd name="connsiteY1325" fmla="*/ 399672 h 700593"/>
                    <a:gd name="connsiteX1326" fmla="*/ 18832 w 705883"/>
                    <a:gd name="connsiteY1326" fmla="*/ 403107 h 700593"/>
                    <a:gd name="connsiteX1327" fmla="*/ 17879 w 705883"/>
                    <a:gd name="connsiteY1327" fmla="*/ 406583 h 700593"/>
                    <a:gd name="connsiteX1328" fmla="*/ 16994 w 705883"/>
                    <a:gd name="connsiteY1328" fmla="*/ 410079 h 700593"/>
                    <a:gd name="connsiteX1329" fmla="*/ 13961 w 705883"/>
                    <a:gd name="connsiteY1329" fmla="*/ 431163 h 700593"/>
                    <a:gd name="connsiteX1330" fmla="*/ 14596 w 705883"/>
                    <a:gd name="connsiteY1330" fmla="*/ 452444 h 700593"/>
                    <a:gd name="connsiteX1331" fmla="*/ 18926 w 705883"/>
                    <a:gd name="connsiteY1331" fmla="*/ 473298 h 700593"/>
                    <a:gd name="connsiteX1332" fmla="*/ 20561 w 705883"/>
                    <a:gd name="connsiteY1332" fmla="*/ 478369 h 700593"/>
                    <a:gd name="connsiteX1333" fmla="*/ 22412 w 705883"/>
                    <a:gd name="connsiteY1333" fmla="*/ 483367 h 700593"/>
                    <a:gd name="connsiteX1334" fmla="*/ 24493 w 705883"/>
                    <a:gd name="connsiteY1334" fmla="*/ 488269 h 700593"/>
                    <a:gd name="connsiteX1335" fmla="*/ 26783 w 705883"/>
                    <a:gd name="connsiteY1335" fmla="*/ 493077 h 700593"/>
                    <a:gd name="connsiteX1336" fmla="*/ 37862 w 705883"/>
                    <a:gd name="connsiteY1336" fmla="*/ 511220 h 700593"/>
                    <a:gd name="connsiteX1337" fmla="*/ 51779 w 705883"/>
                    <a:gd name="connsiteY1337" fmla="*/ 527246 h 700593"/>
                    <a:gd name="connsiteX1338" fmla="*/ 68074 w 705883"/>
                    <a:gd name="connsiteY1338" fmla="*/ 540804 h 700593"/>
                    <a:gd name="connsiteX1339" fmla="*/ 70242 w 705883"/>
                    <a:gd name="connsiteY1339" fmla="*/ 542326 h 700593"/>
                    <a:gd name="connsiteX1340" fmla="*/ 72458 w 705883"/>
                    <a:gd name="connsiteY1340" fmla="*/ 543773 h 700593"/>
                    <a:gd name="connsiteX1341" fmla="*/ 76957 w 705883"/>
                    <a:gd name="connsiteY1341" fmla="*/ 546572 h 700593"/>
                    <a:gd name="connsiteX1342" fmla="*/ 79247 w 705883"/>
                    <a:gd name="connsiteY1342" fmla="*/ 547898 h 700593"/>
                    <a:gd name="connsiteX1343" fmla="*/ 80822 w 705883"/>
                    <a:gd name="connsiteY1343" fmla="*/ 548777 h 700593"/>
                    <a:gd name="connsiteX1344" fmla="*/ 83841 w 705883"/>
                    <a:gd name="connsiteY1344" fmla="*/ 550339 h 700593"/>
                    <a:gd name="connsiteX1345" fmla="*/ 85530 w 705883"/>
                    <a:gd name="connsiteY1345" fmla="*/ 551137 h 700593"/>
                    <a:gd name="connsiteX1346" fmla="*/ 86375 w 705883"/>
                    <a:gd name="connsiteY1346" fmla="*/ 551536 h 700593"/>
                    <a:gd name="connsiteX1347" fmla="*/ 86449 w 705883"/>
                    <a:gd name="connsiteY1347" fmla="*/ 551732 h 700593"/>
                    <a:gd name="connsiteX1348" fmla="*/ 86449 w 705883"/>
                    <a:gd name="connsiteY1348" fmla="*/ 551968 h 700593"/>
                    <a:gd name="connsiteX1349" fmla="*/ 86436 w 705883"/>
                    <a:gd name="connsiteY1349" fmla="*/ 552435 h 700593"/>
                    <a:gd name="connsiteX1350" fmla="*/ 86395 w 705883"/>
                    <a:gd name="connsiteY1350" fmla="*/ 554301 h 700593"/>
                    <a:gd name="connsiteX1351" fmla="*/ 86395 w 705883"/>
                    <a:gd name="connsiteY1351" fmla="*/ 556168 h 700593"/>
                    <a:gd name="connsiteX1352" fmla="*/ 86476 w 705883"/>
                    <a:gd name="connsiteY1352" fmla="*/ 559278 h 700593"/>
                    <a:gd name="connsiteX1353" fmla="*/ 86490 w 705883"/>
                    <a:gd name="connsiteY1353" fmla="*/ 559664 h 700593"/>
                    <a:gd name="connsiteX1354" fmla="*/ 86510 w 705883"/>
                    <a:gd name="connsiteY1354" fmla="*/ 560110 h 700593"/>
                    <a:gd name="connsiteX1355" fmla="*/ 86604 w 705883"/>
                    <a:gd name="connsiteY1355" fmla="*/ 561253 h 700593"/>
                    <a:gd name="connsiteX1356" fmla="*/ 86787 w 705883"/>
                    <a:gd name="connsiteY1356" fmla="*/ 563538 h 700593"/>
                    <a:gd name="connsiteX1357" fmla="*/ 87854 w 705883"/>
                    <a:gd name="connsiteY1357" fmla="*/ 572661 h 700593"/>
                    <a:gd name="connsiteX1358" fmla="*/ 92036 w 705883"/>
                    <a:gd name="connsiteY1358" fmla="*/ 590526 h 700593"/>
                    <a:gd name="connsiteX1359" fmla="*/ 92705 w 705883"/>
                    <a:gd name="connsiteY1359" fmla="*/ 592724 h 700593"/>
                    <a:gd name="connsiteX1360" fmla="*/ 93475 w 705883"/>
                    <a:gd name="connsiteY1360" fmla="*/ 594888 h 700593"/>
                    <a:gd name="connsiteX1361" fmla="*/ 95042 w 705883"/>
                    <a:gd name="connsiteY1361" fmla="*/ 599202 h 700593"/>
                    <a:gd name="connsiteX1362" fmla="*/ 96826 w 705883"/>
                    <a:gd name="connsiteY1362" fmla="*/ 603428 h 700593"/>
                    <a:gd name="connsiteX1363" fmla="*/ 97731 w 705883"/>
                    <a:gd name="connsiteY1363" fmla="*/ 605531 h 700593"/>
                    <a:gd name="connsiteX1364" fmla="*/ 98731 w 705883"/>
                    <a:gd name="connsiteY1364" fmla="*/ 607594 h 700593"/>
                    <a:gd name="connsiteX1365" fmla="*/ 107750 w 705883"/>
                    <a:gd name="connsiteY1365" fmla="*/ 623532 h 700593"/>
                    <a:gd name="connsiteX1366" fmla="*/ 110756 w 705883"/>
                    <a:gd name="connsiteY1366" fmla="*/ 627907 h 700593"/>
                    <a:gd name="connsiteX1367" fmla="*/ 113965 w 705883"/>
                    <a:gd name="connsiteY1367" fmla="*/ 632134 h 700593"/>
                    <a:gd name="connsiteX1368" fmla="*/ 114769 w 705883"/>
                    <a:gd name="connsiteY1368" fmla="*/ 633188 h 700593"/>
                    <a:gd name="connsiteX1369" fmla="*/ 115620 w 705883"/>
                    <a:gd name="connsiteY1369" fmla="*/ 634203 h 700593"/>
                    <a:gd name="connsiteX1370" fmla="*/ 117322 w 705883"/>
                    <a:gd name="connsiteY1370" fmla="*/ 636231 h 700593"/>
                    <a:gd name="connsiteX1371" fmla="*/ 119032 w 705883"/>
                    <a:gd name="connsiteY1371" fmla="*/ 638260 h 700593"/>
                    <a:gd name="connsiteX1372" fmla="*/ 120829 w 705883"/>
                    <a:gd name="connsiteY1372" fmla="*/ 640207 h 700593"/>
                    <a:gd name="connsiteX1373" fmla="*/ 122632 w 705883"/>
                    <a:gd name="connsiteY1373" fmla="*/ 642148 h 700593"/>
                    <a:gd name="connsiteX1374" fmla="*/ 123531 w 705883"/>
                    <a:gd name="connsiteY1374" fmla="*/ 643115 h 700593"/>
                    <a:gd name="connsiteX1375" fmla="*/ 124477 w 705883"/>
                    <a:gd name="connsiteY1375" fmla="*/ 644042 h 700593"/>
                    <a:gd name="connsiteX1376" fmla="*/ 128260 w 705883"/>
                    <a:gd name="connsiteY1376" fmla="*/ 647747 h 700593"/>
                    <a:gd name="connsiteX1377" fmla="*/ 132212 w 705883"/>
                    <a:gd name="connsiteY1377" fmla="*/ 651271 h 700593"/>
                    <a:gd name="connsiteX1378" fmla="*/ 133198 w 705883"/>
                    <a:gd name="connsiteY1378" fmla="*/ 652150 h 700593"/>
                    <a:gd name="connsiteX1379" fmla="*/ 134225 w 705883"/>
                    <a:gd name="connsiteY1379" fmla="*/ 652981 h 700593"/>
                    <a:gd name="connsiteX1380" fmla="*/ 136279 w 705883"/>
                    <a:gd name="connsiteY1380" fmla="*/ 654645 h 700593"/>
                    <a:gd name="connsiteX1381" fmla="*/ 172611 w 705883"/>
                    <a:gd name="connsiteY1381" fmla="*/ 675912 h 700593"/>
                    <a:gd name="connsiteX1382" fmla="*/ 192668 w 705883"/>
                    <a:gd name="connsiteY1382" fmla="*/ 682397 h 700593"/>
                    <a:gd name="connsiteX1383" fmla="*/ 197809 w 705883"/>
                    <a:gd name="connsiteY1383" fmla="*/ 683546 h 700593"/>
                    <a:gd name="connsiteX1384" fmla="*/ 200383 w 705883"/>
                    <a:gd name="connsiteY1384" fmla="*/ 684101 h 700593"/>
                    <a:gd name="connsiteX1385" fmla="*/ 202984 w 705883"/>
                    <a:gd name="connsiteY1385" fmla="*/ 684533 h 700593"/>
                    <a:gd name="connsiteX1386" fmla="*/ 208186 w 705883"/>
                    <a:gd name="connsiteY1386" fmla="*/ 685358 h 700593"/>
                    <a:gd name="connsiteX1387" fmla="*/ 213415 w 705883"/>
                    <a:gd name="connsiteY1387" fmla="*/ 685980 h 700593"/>
                    <a:gd name="connsiteX1388" fmla="*/ 216036 w 705883"/>
                    <a:gd name="connsiteY1388" fmla="*/ 686217 h 700593"/>
                    <a:gd name="connsiteX1389" fmla="*/ 218664 w 705883"/>
                    <a:gd name="connsiteY1389" fmla="*/ 686406 h 700593"/>
                    <a:gd name="connsiteX1390" fmla="*/ 221292 w 705883"/>
                    <a:gd name="connsiteY1390" fmla="*/ 686589 h 700593"/>
                    <a:gd name="connsiteX1391" fmla="*/ 223920 w 705883"/>
                    <a:gd name="connsiteY1391" fmla="*/ 686670 h 700593"/>
                    <a:gd name="connsiteX1392" fmla="*/ 229183 w 705883"/>
                    <a:gd name="connsiteY1392" fmla="*/ 686785 h 700593"/>
                    <a:gd name="connsiteX1393" fmla="*/ 234385 w 705883"/>
                    <a:gd name="connsiteY1393" fmla="*/ 686718 h 700593"/>
                    <a:gd name="connsiteX1394" fmla="*/ 255179 w 705883"/>
                    <a:gd name="connsiteY1394" fmla="*/ 685075 h 700593"/>
                    <a:gd name="connsiteX1395" fmla="*/ 295699 w 705883"/>
                    <a:gd name="connsiteY1395" fmla="*/ 674397 h 700593"/>
                    <a:gd name="connsiteX1396" fmla="*/ 314595 w 705883"/>
                    <a:gd name="connsiteY1396" fmla="*/ 664862 h 700593"/>
                    <a:gd name="connsiteX1397" fmla="*/ 331748 w 705883"/>
                    <a:gd name="connsiteY1397" fmla="*/ 652251 h 700593"/>
                    <a:gd name="connsiteX1398" fmla="*/ 334673 w 705883"/>
                    <a:gd name="connsiteY1398" fmla="*/ 649594 h 700593"/>
                    <a:gd name="connsiteX1399" fmla="*/ 337510 w 705883"/>
                    <a:gd name="connsiteY1399" fmla="*/ 646834 h 700593"/>
                    <a:gd name="connsiteX1400" fmla="*/ 340253 w 705883"/>
                    <a:gd name="connsiteY1400" fmla="*/ 643981 h 700593"/>
                    <a:gd name="connsiteX1401" fmla="*/ 342787 w 705883"/>
                    <a:gd name="connsiteY1401" fmla="*/ 641134 h 700593"/>
                    <a:gd name="connsiteX1402" fmla="*/ 348792 w 705883"/>
                    <a:gd name="connsiteY1402" fmla="*/ 633073 h 700593"/>
                    <a:gd name="connsiteX1403" fmla="*/ 350116 w 705883"/>
                    <a:gd name="connsiteY1403" fmla="*/ 630937 h 700593"/>
                    <a:gd name="connsiteX1404" fmla="*/ 351359 w 705883"/>
                    <a:gd name="connsiteY1404" fmla="*/ 628752 h 700593"/>
                    <a:gd name="connsiteX1405" fmla="*/ 352522 w 705883"/>
                    <a:gd name="connsiteY1405" fmla="*/ 626521 h 700593"/>
                    <a:gd name="connsiteX1406" fmla="*/ 352812 w 705883"/>
                    <a:gd name="connsiteY1406" fmla="*/ 625960 h 700593"/>
                    <a:gd name="connsiteX1407" fmla="*/ 352886 w 705883"/>
                    <a:gd name="connsiteY1407" fmla="*/ 625818 h 700593"/>
                    <a:gd name="connsiteX1408" fmla="*/ 352988 w 705883"/>
                    <a:gd name="connsiteY1408" fmla="*/ 625716 h 700593"/>
                    <a:gd name="connsiteX1409" fmla="*/ 353096 w 705883"/>
                    <a:gd name="connsiteY1409" fmla="*/ 625818 h 700593"/>
                    <a:gd name="connsiteX1410" fmla="*/ 353170 w 705883"/>
                    <a:gd name="connsiteY1410" fmla="*/ 625960 h 700593"/>
                    <a:gd name="connsiteX1411" fmla="*/ 353744 w 705883"/>
                    <a:gd name="connsiteY1411" fmla="*/ 627075 h 700593"/>
                    <a:gd name="connsiteX1412" fmla="*/ 358939 w 705883"/>
                    <a:gd name="connsiteY1412" fmla="*/ 635677 h 700593"/>
                    <a:gd name="connsiteX1413" fmla="*/ 361040 w 705883"/>
                    <a:gd name="connsiteY1413" fmla="*/ 638517 h 700593"/>
                    <a:gd name="connsiteX1414" fmla="*/ 362155 w 705883"/>
                    <a:gd name="connsiteY1414" fmla="*/ 639890 h 700593"/>
                    <a:gd name="connsiteX1415" fmla="*/ 362716 w 705883"/>
                    <a:gd name="connsiteY1415" fmla="*/ 640573 h 700593"/>
                    <a:gd name="connsiteX1416" fmla="*/ 363000 w 705883"/>
                    <a:gd name="connsiteY1416" fmla="*/ 640911 h 700593"/>
                    <a:gd name="connsiteX1417" fmla="*/ 363256 w 705883"/>
                    <a:gd name="connsiteY1417" fmla="*/ 641195 h 700593"/>
                    <a:gd name="connsiteX1418" fmla="*/ 367006 w 705883"/>
                    <a:gd name="connsiteY1418" fmla="*/ 645313 h 700593"/>
                    <a:gd name="connsiteX1419" fmla="*/ 368938 w 705883"/>
                    <a:gd name="connsiteY1419" fmla="*/ 647315 h 700593"/>
                    <a:gd name="connsiteX1420" fmla="*/ 370944 w 705883"/>
                    <a:gd name="connsiteY1420" fmla="*/ 649242 h 700593"/>
                    <a:gd name="connsiteX1421" fmla="*/ 387637 w 705883"/>
                    <a:gd name="connsiteY1421" fmla="*/ 662482 h 700593"/>
                    <a:gd name="connsiteX1422" fmla="*/ 406236 w 705883"/>
                    <a:gd name="connsiteY1422" fmla="*/ 672652 h 700593"/>
                    <a:gd name="connsiteX1423" fmla="*/ 446486 w 705883"/>
                    <a:gd name="connsiteY1423" fmla="*/ 684432 h 700593"/>
                    <a:gd name="connsiteX1424" fmla="*/ 467253 w 705883"/>
                    <a:gd name="connsiteY1424" fmla="*/ 686542 h 700593"/>
                    <a:gd name="connsiteX1425" fmla="*/ 472455 w 705883"/>
                    <a:gd name="connsiteY1425" fmla="*/ 686724 h 700593"/>
                    <a:gd name="connsiteX1426" fmla="*/ 477670 w 705883"/>
                    <a:gd name="connsiteY1426" fmla="*/ 686765 h 700593"/>
                    <a:gd name="connsiteX1427" fmla="*/ 482933 w 705883"/>
                    <a:gd name="connsiteY1427" fmla="*/ 686643 h 700593"/>
                    <a:gd name="connsiteX1428" fmla="*/ 484250 w 705883"/>
                    <a:gd name="connsiteY1428" fmla="*/ 686609 h 700593"/>
                    <a:gd name="connsiteX1429" fmla="*/ 485561 w 705883"/>
                    <a:gd name="connsiteY1429" fmla="*/ 686521 h 700593"/>
                    <a:gd name="connsiteX1430" fmla="*/ 488189 w 705883"/>
                    <a:gd name="connsiteY1430" fmla="*/ 686339 h 700593"/>
                    <a:gd name="connsiteX1431" fmla="*/ 498667 w 705883"/>
                    <a:gd name="connsiteY1431" fmla="*/ 685250 h 700593"/>
                    <a:gd name="connsiteX1432" fmla="*/ 509030 w 705883"/>
                    <a:gd name="connsiteY1432" fmla="*/ 683357 h 700593"/>
                    <a:gd name="connsiteX1433" fmla="*/ 519258 w 705883"/>
                    <a:gd name="connsiteY1433" fmla="*/ 680814 h 700593"/>
                    <a:gd name="connsiteX1434" fmla="*/ 529263 w 705883"/>
                    <a:gd name="connsiteY1434" fmla="*/ 677480 h 700593"/>
                    <a:gd name="connsiteX1435" fmla="*/ 534181 w 705883"/>
                    <a:gd name="connsiteY1435" fmla="*/ 675574 h 700593"/>
                    <a:gd name="connsiteX1436" fmla="*/ 539032 w 705883"/>
                    <a:gd name="connsiteY1436" fmla="*/ 673504 h 700593"/>
                    <a:gd name="connsiteX1437" fmla="*/ 543795 w 705883"/>
                    <a:gd name="connsiteY1437" fmla="*/ 671225 h 700593"/>
                    <a:gd name="connsiteX1438" fmla="*/ 546146 w 705883"/>
                    <a:gd name="connsiteY1438" fmla="*/ 670022 h 700593"/>
                    <a:gd name="connsiteX1439" fmla="*/ 548469 w 705883"/>
                    <a:gd name="connsiteY1439" fmla="*/ 668771 h 700593"/>
                    <a:gd name="connsiteX1440" fmla="*/ 566230 w 705883"/>
                    <a:gd name="connsiteY1440" fmla="*/ 657356 h 700593"/>
                    <a:gd name="connsiteX1441" fmla="*/ 582133 w 705883"/>
                    <a:gd name="connsiteY1441" fmla="*/ 643426 h 700593"/>
                    <a:gd name="connsiteX1442" fmla="*/ 595719 w 705883"/>
                    <a:gd name="connsiteY1442" fmla="*/ 627184 h 700593"/>
                    <a:gd name="connsiteX1443" fmla="*/ 598462 w 705883"/>
                    <a:gd name="connsiteY1443" fmla="*/ 623181 h 700593"/>
                    <a:gd name="connsiteX1444" fmla="*/ 601035 w 705883"/>
                    <a:gd name="connsiteY1444" fmla="*/ 619062 h 700593"/>
                    <a:gd name="connsiteX1445" fmla="*/ 602306 w 705883"/>
                    <a:gd name="connsiteY1445" fmla="*/ 616993 h 700593"/>
                    <a:gd name="connsiteX1446" fmla="*/ 603474 w 705883"/>
                    <a:gd name="connsiteY1446" fmla="*/ 614863 h 700593"/>
                    <a:gd name="connsiteX1447" fmla="*/ 605778 w 705883"/>
                    <a:gd name="connsiteY1447" fmla="*/ 610583 h 700593"/>
                    <a:gd name="connsiteX1448" fmla="*/ 613270 w 705883"/>
                    <a:gd name="connsiteY1448" fmla="*/ 592643 h 700593"/>
                    <a:gd name="connsiteX1449" fmla="*/ 617931 w 705883"/>
                    <a:gd name="connsiteY1449" fmla="*/ 573749 h 700593"/>
                    <a:gd name="connsiteX1450" fmla="*/ 618607 w 705883"/>
                    <a:gd name="connsiteY1450" fmla="*/ 568928 h 700593"/>
                    <a:gd name="connsiteX1451" fmla="*/ 618917 w 705883"/>
                    <a:gd name="connsiteY1451" fmla="*/ 566514 h 700593"/>
                    <a:gd name="connsiteX1452" fmla="*/ 619120 w 705883"/>
                    <a:gd name="connsiteY1452" fmla="*/ 564086 h 700593"/>
                    <a:gd name="connsiteX1453" fmla="*/ 619316 w 705883"/>
                    <a:gd name="connsiteY1453" fmla="*/ 561659 h 700593"/>
                    <a:gd name="connsiteX1454" fmla="*/ 619411 w 705883"/>
                    <a:gd name="connsiteY1454" fmla="*/ 560448 h 700593"/>
                    <a:gd name="connsiteX1455" fmla="*/ 619451 w 705883"/>
                    <a:gd name="connsiteY1455" fmla="*/ 559867 h 700593"/>
                    <a:gd name="connsiteX1456" fmla="*/ 619465 w 705883"/>
                    <a:gd name="connsiteY1456" fmla="*/ 559454 h 700593"/>
                    <a:gd name="connsiteX1457" fmla="*/ 619553 w 705883"/>
                    <a:gd name="connsiteY1457" fmla="*/ 556154 h 700593"/>
                    <a:gd name="connsiteX1458" fmla="*/ 619546 w 705883"/>
                    <a:gd name="connsiteY1458" fmla="*/ 551536 h 700593"/>
                    <a:gd name="connsiteX1459" fmla="*/ 622613 w 705883"/>
                    <a:gd name="connsiteY1459" fmla="*/ 550068 h 700593"/>
                    <a:gd name="connsiteX1460" fmla="*/ 625619 w 705883"/>
                    <a:gd name="connsiteY1460" fmla="*/ 548486 h 700593"/>
                    <a:gd name="connsiteX1461" fmla="*/ 627470 w 705883"/>
                    <a:gd name="connsiteY1461" fmla="*/ 547452 h 700593"/>
                    <a:gd name="connsiteX1462" fmla="*/ 629747 w 705883"/>
                    <a:gd name="connsiteY1462" fmla="*/ 546099 h 700593"/>
                    <a:gd name="connsiteX1463" fmla="*/ 632010 w 705883"/>
                    <a:gd name="connsiteY1463" fmla="*/ 544726 h 700593"/>
                    <a:gd name="connsiteX1464" fmla="*/ 634233 w 705883"/>
                    <a:gd name="connsiteY1464" fmla="*/ 543279 h 700593"/>
                    <a:gd name="connsiteX1465" fmla="*/ 650960 w 705883"/>
                    <a:gd name="connsiteY1465" fmla="*/ 530269 h 700593"/>
                    <a:gd name="connsiteX1466" fmla="*/ 665410 w 705883"/>
                    <a:gd name="connsiteY1466" fmla="*/ 514729 h 700593"/>
                    <a:gd name="connsiteX1467" fmla="*/ 677111 w 705883"/>
                    <a:gd name="connsiteY1467" fmla="*/ 496985 h 700593"/>
                    <a:gd name="connsiteX1468" fmla="*/ 690764 w 705883"/>
                    <a:gd name="connsiteY1468" fmla="*/ 456818 h 700593"/>
                    <a:gd name="connsiteX1469" fmla="*/ 690805 w 705883"/>
                    <a:gd name="connsiteY1469" fmla="*/ 456839 h 700593"/>
                    <a:gd name="connsiteX1470" fmla="*/ 692189 w 705883"/>
                    <a:gd name="connsiteY1470" fmla="*/ 435592 h 700593"/>
                    <a:gd name="connsiteX1471" fmla="*/ 689960 w 705883"/>
                    <a:gd name="connsiteY1471" fmla="*/ 414413 h 700593"/>
                    <a:gd name="connsiteX1472" fmla="*/ 677233 w 705883"/>
                    <a:gd name="connsiteY1472" fmla="*/ 379243 h 700593"/>
                    <a:gd name="connsiteX1473" fmla="*/ 667106 w 705883"/>
                    <a:gd name="connsiteY1473" fmla="*/ 363494 h 700593"/>
                    <a:gd name="connsiteX1474" fmla="*/ 665998 w 705883"/>
                    <a:gd name="connsiteY1474" fmla="*/ 362047 h 700593"/>
                    <a:gd name="connsiteX1475" fmla="*/ 665018 w 705883"/>
                    <a:gd name="connsiteY1475" fmla="*/ 360823 h 700593"/>
                    <a:gd name="connsiteX1476" fmla="*/ 663052 w 705883"/>
                    <a:gd name="connsiteY1476" fmla="*/ 358497 h 700593"/>
                    <a:gd name="connsiteX1477" fmla="*/ 662066 w 705883"/>
                    <a:gd name="connsiteY1477" fmla="*/ 357368 h 700593"/>
                    <a:gd name="connsiteX1478" fmla="*/ 661944 w 705883"/>
                    <a:gd name="connsiteY1478" fmla="*/ 357226 h 700593"/>
                    <a:gd name="connsiteX1479" fmla="*/ 661870 w 705883"/>
                    <a:gd name="connsiteY1479" fmla="*/ 357070 h 700593"/>
                    <a:gd name="connsiteX1480" fmla="*/ 661999 w 705883"/>
                    <a:gd name="connsiteY1480" fmla="*/ 356719 h 700593"/>
                    <a:gd name="connsiteX1481" fmla="*/ 662255 w 705883"/>
                    <a:gd name="connsiteY1481" fmla="*/ 356015 h 700593"/>
                    <a:gd name="connsiteX1482" fmla="*/ 663208 w 705883"/>
                    <a:gd name="connsiteY1482" fmla="*/ 353175 h 700593"/>
                    <a:gd name="connsiteX1483" fmla="*/ 663674 w 705883"/>
                    <a:gd name="connsiteY1483" fmla="*/ 351620 h 700593"/>
                    <a:gd name="connsiteX1484" fmla="*/ 663897 w 705883"/>
                    <a:gd name="connsiteY1484" fmla="*/ 350842 h 700593"/>
                    <a:gd name="connsiteX1485" fmla="*/ 664174 w 705883"/>
                    <a:gd name="connsiteY1485" fmla="*/ 349801 h 700593"/>
                    <a:gd name="connsiteX1486" fmla="*/ 664802 w 705883"/>
                    <a:gd name="connsiteY1486" fmla="*/ 347326 h 700593"/>
                    <a:gd name="connsiteX1487" fmla="*/ 665376 w 705883"/>
                    <a:gd name="connsiteY1487" fmla="*/ 344837 h 700593"/>
                    <a:gd name="connsiteX1488" fmla="*/ 667991 w 705883"/>
                    <a:gd name="connsiteY1488" fmla="*/ 323632 h 700593"/>
                    <a:gd name="connsiteX1489" fmla="*/ 667815 w 705883"/>
                    <a:gd name="connsiteY1489" fmla="*/ 312947 h 700593"/>
                    <a:gd name="connsiteX1490" fmla="*/ 667613 w 705883"/>
                    <a:gd name="connsiteY1490" fmla="*/ 310283 h 700593"/>
                    <a:gd name="connsiteX1491" fmla="*/ 667342 w 705883"/>
                    <a:gd name="connsiteY1491" fmla="*/ 307626 h 700593"/>
                    <a:gd name="connsiteX1492" fmla="*/ 666674 w 705883"/>
                    <a:gd name="connsiteY1492" fmla="*/ 302324 h 700593"/>
                    <a:gd name="connsiteX1493" fmla="*/ 665761 w 705883"/>
                    <a:gd name="connsiteY1493" fmla="*/ 297050 h 700593"/>
                    <a:gd name="connsiteX1494" fmla="*/ 665181 w 705883"/>
                    <a:gd name="connsiteY1494" fmla="*/ 294439 h 700593"/>
                    <a:gd name="connsiteX1495" fmla="*/ 664545 w 705883"/>
                    <a:gd name="connsiteY1495" fmla="*/ 291843 h 700593"/>
                    <a:gd name="connsiteX1496" fmla="*/ 663910 w 705883"/>
                    <a:gd name="connsiteY1496" fmla="*/ 289246 h 700593"/>
                    <a:gd name="connsiteX1497" fmla="*/ 663140 w 705883"/>
                    <a:gd name="connsiteY1497" fmla="*/ 286683 h 700593"/>
                    <a:gd name="connsiteX1498" fmla="*/ 661526 w 705883"/>
                    <a:gd name="connsiteY1498" fmla="*/ 281584 h 700593"/>
                    <a:gd name="connsiteX1499" fmla="*/ 659600 w 705883"/>
                    <a:gd name="connsiteY1499" fmla="*/ 276594 h 700593"/>
                    <a:gd name="connsiteX1500" fmla="*/ 658621 w 705883"/>
                    <a:gd name="connsiteY1500" fmla="*/ 274106 h 700593"/>
                    <a:gd name="connsiteX1501" fmla="*/ 657486 w 705883"/>
                    <a:gd name="connsiteY1501" fmla="*/ 271685 h 700593"/>
                    <a:gd name="connsiteX1502" fmla="*/ 655189 w 705883"/>
                    <a:gd name="connsiteY1502" fmla="*/ 266857 h 700593"/>
                    <a:gd name="connsiteX1503" fmla="*/ 652608 w 705883"/>
                    <a:gd name="connsiteY1503" fmla="*/ 262177 h 700593"/>
                    <a:gd name="connsiteX1504" fmla="*/ 651520 w 705883"/>
                    <a:gd name="connsiteY1504" fmla="*/ 260257 h 700593"/>
                    <a:gd name="connsiteX1505" fmla="*/ 650331 w 705883"/>
                    <a:gd name="connsiteY1505" fmla="*/ 258397 h 700593"/>
                    <a:gd name="connsiteX1506" fmla="*/ 647953 w 705883"/>
                    <a:gd name="connsiteY1506" fmla="*/ 254678 h 700593"/>
                    <a:gd name="connsiteX1507" fmla="*/ 646683 w 705883"/>
                    <a:gd name="connsiteY1507" fmla="*/ 252872 h 700593"/>
                    <a:gd name="connsiteX1508" fmla="*/ 645380 w 705883"/>
                    <a:gd name="connsiteY1508" fmla="*/ 251094 h 700593"/>
                    <a:gd name="connsiteX1509" fmla="*/ 642745 w 705883"/>
                    <a:gd name="connsiteY1509" fmla="*/ 247557 h 700593"/>
                    <a:gd name="connsiteX1510" fmla="*/ 639914 w 705883"/>
                    <a:gd name="connsiteY1510" fmla="*/ 244177 h 700593"/>
                    <a:gd name="connsiteX1511" fmla="*/ 637002 w 705883"/>
                    <a:gd name="connsiteY1511" fmla="*/ 240869 h 700593"/>
                    <a:gd name="connsiteX1512" fmla="*/ 630801 w 705883"/>
                    <a:gd name="connsiteY1512" fmla="*/ 234614 h 700593"/>
                    <a:gd name="connsiteX1513" fmla="*/ 627565 w 705883"/>
                    <a:gd name="connsiteY1513" fmla="*/ 231619 h 700593"/>
                    <a:gd name="connsiteX1514" fmla="*/ 624167 w 705883"/>
                    <a:gd name="connsiteY1514" fmla="*/ 228819 h 700593"/>
                    <a:gd name="connsiteX1515" fmla="*/ 622458 w 705883"/>
                    <a:gd name="connsiteY1515" fmla="*/ 227426 h 700593"/>
                    <a:gd name="connsiteX1516" fmla="*/ 620715 w 705883"/>
                    <a:gd name="connsiteY1516" fmla="*/ 226074 h 700593"/>
                    <a:gd name="connsiteX1517" fmla="*/ 617803 w 705883"/>
                    <a:gd name="connsiteY1517" fmla="*/ 223991 h 700593"/>
                    <a:gd name="connsiteX1518" fmla="*/ 616661 w 705883"/>
                    <a:gd name="connsiteY1518" fmla="*/ 223173 h 700593"/>
                    <a:gd name="connsiteX1519" fmla="*/ 615472 w 705883"/>
                    <a:gd name="connsiteY1519" fmla="*/ 222422 h 700593"/>
                    <a:gd name="connsiteX1520" fmla="*/ 613094 w 705883"/>
                    <a:gd name="connsiteY1520" fmla="*/ 220935 h 700593"/>
                    <a:gd name="connsiteX1521" fmla="*/ 612500 w 705883"/>
                    <a:gd name="connsiteY1521" fmla="*/ 220563 h 700593"/>
                    <a:gd name="connsiteX1522" fmla="*/ 612364 w 705883"/>
                    <a:gd name="connsiteY1522" fmla="*/ 220455 h 700593"/>
                    <a:gd name="connsiteX1523" fmla="*/ 612385 w 705883"/>
                    <a:gd name="connsiteY1523" fmla="*/ 220279 h 700593"/>
                    <a:gd name="connsiteX1524" fmla="*/ 612446 w 705883"/>
                    <a:gd name="connsiteY1524" fmla="*/ 219934 h 700593"/>
                    <a:gd name="connsiteX1525" fmla="*/ 612682 w 705883"/>
                    <a:gd name="connsiteY1525" fmla="*/ 218548 h 700593"/>
                    <a:gd name="connsiteX1526" fmla="*/ 613067 w 705883"/>
                    <a:gd name="connsiteY1526" fmla="*/ 215768 h 700593"/>
                    <a:gd name="connsiteX1527" fmla="*/ 613304 w 705883"/>
                    <a:gd name="connsiteY1527" fmla="*/ 213422 h 700593"/>
                    <a:gd name="connsiteX1528" fmla="*/ 613513 w 705883"/>
                    <a:gd name="connsiteY1528" fmla="*/ 210102 h 700593"/>
                    <a:gd name="connsiteX1529" fmla="*/ 613580 w 705883"/>
                    <a:gd name="connsiteY1529" fmla="*/ 202643 h 700593"/>
                    <a:gd name="connsiteX1530" fmla="*/ 611000 w 705883"/>
                    <a:gd name="connsiteY1530" fmla="*/ 181336 h 700593"/>
                    <a:gd name="connsiteX1531" fmla="*/ 604204 w 705883"/>
                    <a:gd name="connsiteY1531" fmla="*/ 160982 h 700593"/>
                    <a:gd name="connsiteX1532" fmla="*/ 593591 w 705883"/>
                    <a:gd name="connsiteY1532" fmla="*/ 142379 h 700593"/>
                    <a:gd name="connsiteX1533" fmla="*/ 579687 w 705883"/>
                    <a:gd name="connsiteY1533" fmla="*/ 126150 h 700593"/>
                    <a:gd name="connsiteX1534" fmla="*/ 553165 w 705883"/>
                    <a:gd name="connsiteY1534" fmla="*/ 106857 h 700593"/>
                    <a:gd name="connsiteX1535" fmla="*/ 549510 w 705883"/>
                    <a:gd name="connsiteY1535" fmla="*/ 104978 h 700593"/>
                    <a:gd name="connsiteX1536" fmla="*/ 545794 w 705883"/>
                    <a:gd name="connsiteY1536" fmla="*/ 103220 h 700593"/>
                    <a:gd name="connsiteX1537" fmla="*/ 542018 w 705883"/>
                    <a:gd name="connsiteY1537" fmla="*/ 101603 h 700593"/>
                    <a:gd name="connsiteX1538" fmla="*/ 538255 w 705883"/>
                    <a:gd name="connsiteY1538" fmla="*/ 100143 h 700593"/>
                    <a:gd name="connsiteX1539" fmla="*/ 537316 w 705883"/>
                    <a:gd name="connsiteY1539" fmla="*/ 99784 h 700593"/>
                    <a:gd name="connsiteX1540" fmla="*/ 536667 w 705883"/>
                    <a:gd name="connsiteY1540" fmla="*/ 99561 h 700593"/>
                    <a:gd name="connsiteX1541" fmla="*/ 535431 w 705883"/>
                    <a:gd name="connsiteY1541" fmla="*/ 99142 h 700593"/>
                    <a:gd name="connsiteX1542" fmla="*/ 532931 w 705883"/>
                    <a:gd name="connsiteY1542" fmla="*/ 98358 h 700593"/>
                    <a:gd name="connsiteX1543" fmla="*/ 531675 w 705883"/>
                    <a:gd name="connsiteY1543" fmla="*/ 97986 h 700593"/>
                    <a:gd name="connsiteX1544" fmla="*/ 531385 w 705883"/>
                    <a:gd name="connsiteY1544" fmla="*/ 97864 h 700593"/>
                    <a:gd name="connsiteX1545" fmla="*/ 531276 w 705883"/>
                    <a:gd name="connsiteY1545" fmla="*/ 97553 h 700593"/>
                    <a:gd name="connsiteX1546" fmla="*/ 531067 w 705883"/>
                    <a:gd name="connsiteY1546" fmla="*/ 96931 h 700593"/>
                    <a:gd name="connsiteX1547" fmla="*/ 530216 w 705883"/>
                    <a:gd name="connsiteY1547" fmla="*/ 94456 h 700593"/>
                    <a:gd name="connsiteX1548" fmla="*/ 529669 w 705883"/>
                    <a:gd name="connsiteY1548" fmla="*/ 92982 h 700593"/>
                    <a:gd name="connsiteX1549" fmla="*/ 529392 w 705883"/>
                    <a:gd name="connsiteY1549" fmla="*/ 92245 h 700593"/>
                    <a:gd name="connsiteX1550" fmla="*/ 529256 w 705883"/>
                    <a:gd name="connsiteY1550" fmla="*/ 91873 h 700593"/>
                    <a:gd name="connsiteX1551" fmla="*/ 529047 w 705883"/>
                    <a:gd name="connsiteY1551" fmla="*/ 91352 h 700593"/>
                    <a:gd name="connsiteX1552" fmla="*/ 527216 w 705883"/>
                    <a:gd name="connsiteY1552" fmla="*/ 86882 h 700593"/>
                    <a:gd name="connsiteX1553" fmla="*/ 525243 w 705883"/>
                    <a:gd name="connsiteY1553" fmla="*/ 82466 h 700593"/>
                    <a:gd name="connsiteX1554" fmla="*/ 523136 w 705883"/>
                    <a:gd name="connsiteY1554" fmla="*/ 78112 h 700593"/>
                    <a:gd name="connsiteX1555" fmla="*/ 512300 w 705883"/>
                    <a:gd name="connsiteY1555" fmla="*/ 59982 h 700593"/>
                    <a:gd name="connsiteX1556" fmla="*/ 498714 w 705883"/>
                    <a:gd name="connsiteY1556" fmla="*/ 43652 h 700593"/>
                    <a:gd name="connsiteX1557" fmla="*/ 463220 w 705883"/>
                    <a:gd name="connsiteY1557" fmla="*/ 19782 h 700593"/>
                    <a:gd name="connsiteX1558" fmla="*/ 460680 w 705883"/>
                    <a:gd name="connsiteY1558" fmla="*/ 18808 h 700593"/>
                    <a:gd name="connsiteX1559" fmla="*/ 458099 w 705883"/>
                    <a:gd name="connsiteY1559" fmla="*/ 17949 h 700593"/>
                    <a:gd name="connsiteX1560" fmla="*/ 456809 w 705883"/>
                    <a:gd name="connsiteY1560" fmla="*/ 17523 h 700593"/>
                    <a:gd name="connsiteX1561" fmla="*/ 455498 w 705883"/>
                    <a:gd name="connsiteY1561" fmla="*/ 17151 h 700593"/>
                    <a:gd name="connsiteX1562" fmla="*/ 452870 w 705883"/>
                    <a:gd name="connsiteY1562" fmla="*/ 16421 h 700593"/>
                    <a:gd name="connsiteX1563" fmla="*/ 442149 w 705883"/>
                    <a:gd name="connsiteY1563" fmla="*/ 14412 h 700593"/>
                    <a:gd name="connsiteX1564" fmla="*/ 431265 w 705883"/>
                    <a:gd name="connsiteY1564" fmla="*/ 13750 h 700593"/>
                    <a:gd name="connsiteX1565" fmla="*/ 431157 w 705883"/>
                    <a:gd name="connsiteY1565" fmla="*/ 2 h 700593"/>
                    <a:gd name="connsiteX1566" fmla="*/ 434292 w 705883"/>
                    <a:gd name="connsiteY1566" fmla="*/ 56 h 700593"/>
                    <a:gd name="connsiteX1567" fmla="*/ 437460 w 705883"/>
                    <a:gd name="connsiteY1567" fmla="*/ 185 h 700593"/>
                    <a:gd name="connsiteX1568" fmla="*/ 443770 w 705883"/>
                    <a:gd name="connsiteY1568" fmla="*/ 773 h 700593"/>
                    <a:gd name="connsiteX1569" fmla="*/ 456207 w 705883"/>
                    <a:gd name="connsiteY1569" fmla="*/ 3106 h 700593"/>
                    <a:gd name="connsiteX1570" fmla="*/ 459248 w 705883"/>
                    <a:gd name="connsiteY1570" fmla="*/ 3951 h 700593"/>
                    <a:gd name="connsiteX1571" fmla="*/ 460761 w 705883"/>
                    <a:gd name="connsiteY1571" fmla="*/ 4384 h 700593"/>
                    <a:gd name="connsiteX1572" fmla="*/ 462254 w 705883"/>
                    <a:gd name="connsiteY1572" fmla="*/ 4871 h 700593"/>
                    <a:gd name="connsiteX1573" fmla="*/ 465233 w 705883"/>
                    <a:gd name="connsiteY1573" fmla="*/ 5865 h 700593"/>
                    <a:gd name="connsiteX1574" fmla="*/ 468158 w 705883"/>
                    <a:gd name="connsiteY1574" fmla="*/ 6981 h 700593"/>
                    <a:gd name="connsiteX1575" fmla="*/ 489966 w 705883"/>
                    <a:gd name="connsiteY1575" fmla="*/ 18544 h 700593"/>
                    <a:gd name="connsiteX1576" fmla="*/ 492458 w 705883"/>
                    <a:gd name="connsiteY1576" fmla="*/ 20295 h 700593"/>
                    <a:gd name="connsiteX1577" fmla="*/ 494917 w 705883"/>
                    <a:gd name="connsiteY1577" fmla="*/ 22087 h 700593"/>
                    <a:gd name="connsiteX1578" fmla="*/ 499626 w 705883"/>
                    <a:gd name="connsiteY1578" fmla="*/ 25867 h 700593"/>
                    <a:gd name="connsiteX1579" fmla="*/ 504125 w 705883"/>
                    <a:gd name="connsiteY1579" fmla="*/ 29844 h 700593"/>
                    <a:gd name="connsiteX1580" fmla="*/ 506307 w 705883"/>
                    <a:gd name="connsiteY1580" fmla="*/ 31886 h 700593"/>
                    <a:gd name="connsiteX1581" fmla="*/ 508415 w 705883"/>
                    <a:gd name="connsiteY1581" fmla="*/ 33989 h 700593"/>
                    <a:gd name="connsiteX1582" fmla="*/ 523467 w 705883"/>
                    <a:gd name="connsiteY1582" fmla="*/ 52078 h 700593"/>
                    <a:gd name="connsiteX1583" fmla="*/ 535330 w 705883"/>
                    <a:gd name="connsiteY1583" fmla="*/ 71931 h 700593"/>
                    <a:gd name="connsiteX1584" fmla="*/ 537627 w 705883"/>
                    <a:gd name="connsiteY1584" fmla="*/ 76671 h 700593"/>
                    <a:gd name="connsiteX1585" fmla="*/ 539768 w 705883"/>
                    <a:gd name="connsiteY1585" fmla="*/ 81472 h 700593"/>
                    <a:gd name="connsiteX1586" fmla="*/ 541754 w 705883"/>
                    <a:gd name="connsiteY1586" fmla="*/ 86321 h 700593"/>
                    <a:gd name="connsiteX1587" fmla="*/ 541977 w 705883"/>
                    <a:gd name="connsiteY1587" fmla="*/ 86882 h 700593"/>
                    <a:gd name="connsiteX1588" fmla="*/ 543079 w 705883"/>
                    <a:gd name="connsiteY1588" fmla="*/ 87302 h 700593"/>
                    <a:gd name="connsiteX1589" fmla="*/ 547145 w 705883"/>
                    <a:gd name="connsiteY1589" fmla="*/ 88877 h 700593"/>
                    <a:gd name="connsiteX1590" fmla="*/ 551348 w 705883"/>
                    <a:gd name="connsiteY1590" fmla="*/ 90676 h 700593"/>
                    <a:gd name="connsiteX1591" fmla="*/ 555482 w 705883"/>
                    <a:gd name="connsiteY1591" fmla="*/ 92630 h 700593"/>
                    <a:gd name="connsiteX1592" fmla="*/ 559556 w 705883"/>
                    <a:gd name="connsiteY1592" fmla="*/ 94726 h 700593"/>
                    <a:gd name="connsiteX1593" fmla="*/ 589159 w 705883"/>
                    <a:gd name="connsiteY1593" fmla="*/ 116263 h 700593"/>
                    <a:gd name="connsiteX1594" fmla="*/ 604738 w 705883"/>
                    <a:gd name="connsiteY1594" fmla="*/ 134447 h 700593"/>
                    <a:gd name="connsiteX1595" fmla="*/ 616675 w 705883"/>
                    <a:gd name="connsiteY1595" fmla="*/ 155362 h 700593"/>
                    <a:gd name="connsiteX1596" fmla="*/ 624336 w 705883"/>
                    <a:gd name="connsiteY1596" fmla="*/ 178313 h 700593"/>
                    <a:gd name="connsiteX1597" fmla="*/ 627247 w 705883"/>
                    <a:gd name="connsiteY1597" fmla="*/ 202346 h 700593"/>
                    <a:gd name="connsiteX1598" fmla="*/ 627166 w 705883"/>
                    <a:gd name="connsiteY1598" fmla="*/ 210751 h 700593"/>
                    <a:gd name="connsiteX1599" fmla="*/ 627045 w 705883"/>
                    <a:gd name="connsiteY1599" fmla="*/ 212854 h 700593"/>
                    <a:gd name="connsiteX1600" fmla="*/ 627004 w 705883"/>
                    <a:gd name="connsiteY1600" fmla="*/ 213381 h 700593"/>
                    <a:gd name="connsiteX1601" fmla="*/ 627004 w 705883"/>
                    <a:gd name="connsiteY1601" fmla="*/ 213510 h 700593"/>
                    <a:gd name="connsiteX1602" fmla="*/ 627004 w 705883"/>
                    <a:gd name="connsiteY1602" fmla="*/ 213544 h 700593"/>
                    <a:gd name="connsiteX1603" fmla="*/ 627004 w 705883"/>
                    <a:gd name="connsiteY1603" fmla="*/ 213577 h 700593"/>
                    <a:gd name="connsiteX1604" fmla="*/ 626991 w 705883"/>
                    <a:gd name="connsiteY1604" fmla="*/ 213713 h 700593"/>
                    <a:gd name="connsiteX1605" fmla="*/ 627119 w 705883"/>
                    <a:gd name="connsiteY1605" fmla="*/ 213794 h 700593"/>
                    <a:gd name="connsiteX1606" fmla="*/ 628916 w 705883"/>
                    <a:gd name="connsiteY1606" fmla="*/ 215086 h 700593"/>
                    <a:gd name="connsiteX1607" fmla="*/ 630855 w 705883"/>
                    <a:gd name="connsiteY1607" fmla="*/ 216587 h 700593"/>
                    <a:gd name="connsiteX1608" fmla="*/ 632760 w 705883"/>
                    <a:gd name="connsiteY1608" fmla="*/ 218135 h 700593"/>
                    <a:gd name="connsiteX1609" fmla="*/ 636543 w 705883"/>
                    <a:gd name="connsiteY1609" fmla="*/ 221259 h 700593"/>
                    <a:gd name="connsiteX1610" fmla="*/ 640151 w 705883"/>
                    <a:gd name="connsiteY1610" fmla="*/ 224586 h 700593"/>
                    <a:gd name="connsiteX1611" fmla="*/ 647062 w 705883"/>
                    <a:gd name="connsiteY1611" fmla="*/ 231558 h 700593"/>
                    <a:gd name="connsiteX1612" fmla="*/ 650311 w 705883"/>
                    <a:gd name="connsiteY1612" fmla="*/ 235244 h 700593"/>
                    <a:gd name="connsiteX1613" fmla="*/ 653459 w 705883"/>
                    <a:gd name="connsiteY1613" fmla="*/ 239017 h 700593"/>
                    <a:gd name="connsiteX1614" fmla="*/ 656405 w 705883"/>
                    <a:gd name="connsiteY1614" fmla="*/ 242959 h 700593"/>
                    <a:gd name="connsiteX1615" fmla="*/ 657857 w 705883"/>
                    <a:gd name="connsiteY1615" fmla="*/ 244947 h 700593"/>
                    <a:gd name="connsiteX1616" fmla="*/ 659269 w 705883"/>
                    <a:gd name="connsiteY1616" fmla="*/ 246963 h 700593"/>
                    <a:gd name="connsiteX1617" fmla="*/ 661931 w 705883"/>
                    <a:gd name="connsiteY1617" fmla="*/ 251108 h 700593"/>
                    <a:gd name="connsiteX1618" fmla="*/ 663255 w 705883"/>
                    <a:gd name="connsiteY1618" fmla="*/ 253184 h 700593"/>
                    <a:gd name="connsiteX1619" fmla="*/ 664471 w 705883"/>
                    <a:gd name="connsiteY1619" fmla="*/ 255327 h 700593"/>
                    <a:gd name="connsiteX1620" fmla="*/ 667349 w 705883"/>
                    <a:gd name="connsiteY1620" fmla="*/ 260554 h 700593"/>
                    <a:gd name="connsiteX1621" fmla="*/ 669923 w 705883"/>
                    <a:gd name="connsiteY1621" fmla="*/ 265951 h 700593"/>
                    <a:gd name="connsiteX1622" fmla="*/ 671186 w 705883"/>
                    <a:gd name="connsiteY1622" fmla="*/ 268662 h 700593"/>
                    <a:gd name="connsiteX1623" fmla="*/ 672287 w 705883"/>
                    <a:gd name="connsiteY1623" fmla="*/ 271441 h 700593"/>
                    <a:gd name="connsiteX1624" fmla="*/ 674436 w 705883"/>
                    <a:gd name="connsiteY1624" fmla="*/ 277020 h 700593"/>
                    <a:gd name="connsiteX1625" fmla="*/ 676246 w 705883"/>
                    <a:gd name="connsiteY1625" fmla="*/ 282727 h 700593"/>
                    <a:gd name="connsiteX1626" fmla="*/ 677104 w 705883"/>
                    <a:gd name="connsiteY1626" fmla="*/ 285595 h 700593"/>
                    <a:gd name="connsiteX1627" fmla="*/ 677820 w 705883"/>
                    <a:gd name="connsiteY1627" fmla="*/ 288502 h 700593"/>
                    <a:gd name="connsiteX1628" fmla="*/ 678530 w 705883"/>
                    <a:gd name="connsiteY1628" fmla="*/ 291410 h 700593"/>
                    <a:gd name="connsiteX1629" fmla="*/ 679178 w 705883"/>
                    <a:gd name="connsiteY1629" fmla="*/ 294331 h 700593"/>
                    <a:gd name="connsiteX1630" fmla="*/ 680205 w 705883"/>
                    <a:gd name="connsiteY1630" fmla="*/ 300228 h 700593"/>
                    <a:gd name="connsiteX1631" fmla="*/ 680955 w 705883"/>
                    <a:gd name="connsiteY1631" fmla="*/ 306158 h 700593"/>
                    <a:gd name="connsiteX1632" fmla="*/ 681259 w 705883"/>
                    <a:gd name="connsiteY1632" fmla="*/ 309133 h 700593"/>
                    <a:gd name="connsiteX1633" fmla="*/ 681488 w 705883"/>
                    <a:gd name="connsiteY1633" fmla="*/ 312116 h 700593"/>
                    <a:gd name="connsiteX1634" fmla="*/ 681684 w 705883"/>
                    <a:gd name="connsiteY1634" fmla="*/ 324051 h 700593"/>
                    <a:gd name="connsiteX1635" fmla="*/ 678759 w 705883"/>
                    <a:gd name="connsiteY1635" fmla="*/ 347765 h 700593"/>
                    <a:gd name="connsiteX1636" fmla="*/ 678117 w 705883"/>
                    <a:gd name="connsiteY1636" fmla="*/ 350551 h 700593"/>
                    <a:gd name="connsiteX1637" fmla="*/ 677415 w 705883"/>
                    <a:gd name="connsiteY1637" fmla="*/ 353324 h 700593"/>
                    <a:gd name="connsiteX1638" fmla="*/ 677233 w 705883"/>
                    <a:gd name="connsiteY1638" fmla="*/ 354014 h 700593"/>
                    <a:gd name="connsiteX1639" fmla="*/ 677205 w 705883"/>
                    <a:gd name="connsiteY1639" fmla="*/ 354109 h 700593"/>
                    <a:gd name="connsiteX1640" fmla="*/ 677307 w 705883"/>
                    <a:gd name="connsiteY1640" fmla="*/ 354230 h 700593"/>
                    <a:gd name="connsiteX1641" fmla="*/ 677442 w 705883"/>
                    <a:gd name="connsiteY1641" fmla="*/ 354392 h 700593"/>
                    <a:gd name="connsiteX1642" fmla="*/ 678036 w 705883"/>
                    <a:gd name="connsiteY1642" fmla="*/ 355197 h 700593"/>
                    <a:gd name="connsiteX1643" fmla="*/ 689258 w 705883"/>
                    <a:gd name="connsiteY1643" fmla="*/ 372650 h 700593"/>
                    <a:gd name="connsiteX1644" fmla="*/ 703397 w 705883"/>
                    <a:gd name="connsiteY1644" fmla="*/ 411749 h 700593"/>
                    <a:gd name="connsiteX1645" fmla="*/ 705883 w 705883"/>
                    <a:gd name="connsiteY1645" fmla="*/ 435301 h 700593"/>
                    <a:gd name="connsiteX1646" fmla="*/ 705836 w 705883"/>
                    <a:gd name="connsiteY1646" fmla="*/ 435369 h 700593"/>
                    <a:gd name="connsiteX1647" fmla="*/ 704296 w 705883"/>
                    <a:gd name="connsiteY1647" fmla="*/ 458989 h 700593"/>
                    <a:gd name="connsiteX1648" fmla="*/ 689122 w 705883"/>
                    <a:gd name="connsiteY1648" fmla="*/ 503653 h 700593"/>
                    <a:gd name="connsiteX1649" fmla="*/ 676152 w 705883"/>
                    <a:gd name="connsiteY1649" fmla="*/ 523317 h 700593"/>
                    <a:gd name="connsiteX1650" fmla="*/ 660174 w 705883"/>
                    <a:gd name="connsiteY1650" fmla="*/ 540493 h 700593"/>
                    <a:gd name="connsiteX1651" fmla="*/ 641718 w 705883"/>
                    <a:gd name="connsiteY1651" fmla="*/ 554843 h 700593"/>
                    <a:gd name="connsiteX1652" fmla="*/ 639272 w 705883"/>
                    <a:gd name="connsiteY1652" fmla="*/ 556438 h 700593"/>
                    <a:gd name="connsiteX1653" fmla="*/ 636780 w 705883"/>
                    <a:gd name="connsiteY1653" fmla="*/ 557953 h 700593"/>
                    <a:gd name="connsiteX1654" fmla="*/ 634267 w 705883"/>
                    <a:gd name="connsiteY1654" fmla="*/ 559441 h 700593"/>
                    <a:gd name="connsiteX1655" fmla="*/ 633631 w 705883"/>
                    <a:gd name="connsiteY1655" fmla="*/ 559799 h 700593"/>
                    <a:gd name="connsiteX1656" fmla="*/ 633314 w 705883"/>
                    <a:gd name="connsiteY1656" fmla="*/ 559975 h 700593"/>
                    <a:gd name="connsiteX1657" fmla="*/ 633233 w 705883"/>
                    <a:gd name="connsiteY1657" fmla="*/ 560022 h 700593"/>
                    <a:gd name="connsiteX1658" fmla="*/ 633213 w 705883"/>
                    <a:gd name="connsiteY1658" fmla="*/ 560043 h 700593"/>
                    <a:gd name="connsiteX1659" fmla="*/ 633206 w 705883"/>
                    <a:gd name="connsiteY1659" fmla="*/ 560043 h 700593"/>
                    <a:gd name="connsiteX1660" fmla="*/ 633138 w 705883"/>
                    <a:gd name="connsiteY1660" fmla="*/ 560070 h 700593"/>
                    <a:gd name="connsiteX1661" fmla="*/ 633125 w 705883"/>
                    <a:gd name="connsiteY1661" fmla="*/ 560651 h 700593"/>
                    <a:gd name="connsiteX1662" fmla="*/ 632753 w 705883"/>
                    <a:gd name="connsiteY1662" fmla="*/ 565344 h 700593"/>
                    <a:gd name="connsiteX1663" fmla="*/ 632530 w 705883"/>
                    <a:gd name="connsiteY1663" fmla="*/ 568035 h 700593"/>
                    <a:gd name="connsiteX1664" fmla="*/ 632186 w 705883"/>
                    <a:gd name="connsiteY1664" fmla="*/ 570713 h 700593"/>
                    <a:gd name="connsiteX1665" fmla="*/ 631436 w 705883"/>
                    <a:gd name="connsiteY1665" fmla="*/ 576062 h 700593"/>
                    <a:gd name="connsiteX1666" fmla="*/ 626268 w 705883"/>
                    <a:gd name="connsiteY1666" fmla="*/ 597018 h 700593"/>
                    <a:gd name="connsiteX1667" fmla="*/ 617972 w 705883"/>
                    <a:gd name="connsiteY1667" fmla="*/ 616885 h 700593"/>
                    <a:gd name="connsiteX1668" fmla="*/ 615425 w 705883"/>
                    <a:gd name="connsiteY1668" fmla="*/ 621618 h 700593"/>
                    <a:gd name="connsiteX1669" fmla="*/ 614128 w 705883"/>
                    <a:gd name="connsiteY1669" fmla="*/ 623972 h 700593"/>
                    <a:gd name="connsiteX1670" fmla="*/ 612729 w 705883"/>
                    <a:gd name="connsiteY1670" fmla="*/ 626257 h 700593"/>
                    <a:gd name="connsiteX1671" fmla="*/ 609885 w 705883"/>
                    <a:gd name="connsiteY1671" fmla="*/ 630801 h 700593"/>
                    <a:gd name="connsiteX1672" fmla="*/ 606859 w 705883"/>
                    <a:gd name="connsiteY1672" fmla="*/ 635217 h 700593"/>
                    <a:gd name="connsiteX1673" fmla="*/ 591895 w 705883"/>
                    <a:gd name="connsiteY1673" fmla="*/ 653103 h 700593"/>
                    <a:gd name="connsiteX1674" fmla="*/ 574438 w 705883"/>
                    <a:gd name="connsiteY1674" fmla="*/ 668399 h 700593"/>
                    <a:gd name="connsiteX1675" fmla="*/ 554982 w 705883"/>
                    <a:gd name="connsiteY1675" fmla="*/ 680902 h 700593"/>
                    <a:gd name="connsiteX1676" fmla="*/ 552435 w 705883"/>
                    <a:gd name="connsiteY1676" fmla="*/ 682268 h 700593"/>
                    <a:gd name="connsiteX1677" fmla="*/ 549861 w 705883"/>
                    <a:gd name="connsiteY1677" fmla="*/ 683580 h 700593"/>
                    <a:gd name="connsiteX1678" fmla="*/ 544653 w 705883"/>
                    <a:gd name="connsiteY1678" fmla="*/ 686068 h 700593"/>
                    <a:gd name="connsiteX1679" fmla="*/ 539349 w 705883"/>
                    <a:gd name="connsiteY1679" fmla="*/ 688334 h 700593"/>
                    <a:gd name="connsiteX1680" fmla="*/ 533972 w 705883"/>
                    <a:gd name="connsiteY1680" fmla="*/ 690423 h 700593"/>
                    <a:gd name="connsiteX1681" fmla="*/ 523035 w 705883"/>
                    <a:gd name="connsiteY1681" fmla="*/ 694068 h 700593"/>
                    <a:gd name="connsiteX1682" fmla="*/ 511867 w 705883"/>
                    <a:gd name="connsiteY1682" fmla="*/ 696847 h 700593"/>
                    <a:gd name="connsiteX1683" fmla="*/ 500552 w 705883"/>
                    <a:gd name="connsiteY1683" fmla="*/ 698910 h 700593"/>
                    <a:gd name="connsiteX1684" fmla="*/ 489135 w 705883"/>
                    <a:gd name="connsiteY1684" fmla="*/ 700100 h 700593"/>
                    <a:gd name="connsiteX1685" fmla="*/ 486270 w 705883"/>
                    <a:gd name="connsiteY1685" fmla="*/ 700303 h 700593"/>
                    <a:gd name="connsiteX1686" fmla="*/ 484838 w 705883"/>
                    <a:gd name="connsiteY1686" fmla="*/ 700397 h 700593"/>
                    <a:gd name="connsiteX1687" fmla="*/ 483406 w 705883"/>
                    <a:gd name="connsiteY1687" fmla="*/ 700438 h 700593"/>
                    <a:gd name="connsiteX1688" fmla="*/ 477677 w 705883"/>
                    <a:gd name="connsiteY1688" fmla="*/ 700573 h 700593"/>
                    <a:gd name="connsiteX1689" fmla="*/ 472103 w 705883"/>
                    <a:gd name="connsiteY1689" fmla="*/ 700526 h 700593"/>
                    <a:gd name="connsiteX1690" fmla="*/ 466544 w 705883"/>
                    <a:gd name="connsiteY1690" fmla="*/ 700337 h 700593"/>
                    <a:gd name="connsiteX1691" fmla="*/ 444277 w 705883"/>
                    <a:gd name="connsiteY1691" fmla="*/ 698071 h 700593"/>
                    <a:gd name="connsiteX1692" fmla="*/ 400547 w 705883"/>
                    <a:gd name="connsiteY1692" fmla="*/ 685250 h 700593"/>
                    <a:gd name="connsiteX1693" fmla="*/ 380030 w 705883"/>
                    <a:gd name="connsiteY1693" fmla="*/ 674025 h 700593"/>
                    <a:gd name="connsiteX1694" fmla="*/ 361426 w 705883"/>
                    <a:gd name="connsiteY1694" fmla="*/ 659263 h 700593"/>
                    <a:gd name="connsiteX1695" fmla="*/ 359183 w 705883"/>
                    <a:gd name="connsiteY1695" fmla="*/ 657106 h 700593"/>
                    <a:gd name="connsiteX1696" fmla="*/ 357014 w 705883"/>
                    <a:gd name="connsiteY1696" fmla="*/ 654868 h 700593"/>
                    <a:gd name="connsiteX1697" fmla="*/ 352933 w 705883"/>
                    <a:gd name="connsiteY1697" fmla="*/ 650391 h 700593"/>
                    <a:gd name="connsiteX1698" fmla="*/ 350285 w 705883"/>
                    <a:gd name="connsiteY1698" fmla="*/ 653373 h 700593"/>
                    <a:gd name="connsiteX1699" fmla="*/ 347211 w 705883"/>
                    <a:gd name="connsiteY1699" fmla="*/ 656572 h 700593"/>
                    <a:gd name="connsiteX1700" fmla="*/ 344036 w 705883"/>
                    <a:gd name="connsiteY1700" fmla="*/ 659662 h 700593"/>
                    <a:gd name="connsiteX1701" fmla="*/ 340767 w 705883"/>
                    <a:gd name="connsiteY1701" fmla="*/ 662638 h 700593"/>
                    <a:gd name="connsiteX1702" fmla="*/ 321689 w 705883"/>
                    <a:gd name="connsiteY1702" fmla="*/ 676669 h 700593"/>
                    <a:gd name="connsiteX1703" fmla="*/ 300881 w 705883"/>
                    <a:gd name="connsiteY1703" fmla="*/ 687171 h 700593"/>
                    <a:gd name="connsiteX1704" fmla="*/ 256949 w 705883"/>
                    <a:gd name="connsiteY1704" fmla="*/ 698761 h 700593"/>
                    <a:gd name="connsiteX1705" fmla="*/ 234689 w 705883"/>
                    <a:gd name="connsiteY1705" fmla="*/ 700519 h 700593"/>
                    <a:gd name="connsiteX1706" fmla="*/ 229142 w 705883"/>
                    <a:gd name="connsiteY1706" fmla="*/ 700593 h 700593"/>
                    <a:gd name="connsiteX1707" fmla="*/ 223420 w 705883"/>
                    <a:gd name="connsiteY1707" fmla="*/ 700472 h 700593"/>
                    <a:gd name="connsiteX1708" fmla="*/ 220556 w 705883"/>
                    <a:gd name="connsiteY1708" fmla="*/ 700377 h 700593"/>
                    <a:gd name="connsiteX1709" fmla="*/ 217691 w 705883"/>
                    <a:gd name="connsiteY1709" fmla="*/ 700181 h 700593"/>
                    <a:gd name="connsiteX1710" fmla="*/ 214827 w 705883"/>
                    <a:gd name="connsiteY1710" fmla="*/ 699978 h 700593"/>
                    <a:gd name="connsiteX1711" fmla="*/ 211969 w 705883"/>
                    <a:gd name="connsiteY1711" fmla="*/ 699721 h 700593"/>
                    <a:gd name="connsiteX1712" fmla="*/ 206268 w 705883"/>
                    <a:gd name="connsiteY1712" fmla="*/ 699045 h 700593"/>
                    <a:gd name="connsiteX1713" fmla="*/ 200593 w 705883"/>
                    <a:gd name="connsiteY1713" fmla="*/ 698146 h 700593"/>
                    <a:gd name="connsiteX1714" fmla="*/ 197756 w 705883"/>
                    <a:gd name="connsiteY1714" fmla="*/ 697666 h 700593"/>
                    <a:gd name="connsiteX1715" fmla="*/ 194945 w 705883"/>
                    <a:gd name="connsiteY1715" fmla="*/ 697064 h 700593"/>
                    <a:gd name="connsiteX1716" fmla="*/ 189331 w 705883"/>
                    <a:gd name="connsiteY1716" fmla="*/ 695806 h 700593"/>
                    <a:gd name="connsiteX1717" fmla="*/ 167416 w 705883"/>
                    <a:gd name="connsiteY1717" fmla="*/ 688719 h 700593"/>
                    <a:gd name="connsiteX1718" fmla="*/ 127625 w 705883"/>
                    <a:gd name="connsiteY1718" fmla="*/ 665430 h 700593"/>
                    <a:gd name="connsiteX1719" fmla="*/ 125368 w 705883"/>
                    <a:gd name="connsiteY1719" fmla="*/ 663605 h 700593"/>
                    <a:gd name="connsiteX1720" fmla="*/ 124247 w 705883"/>
                    <a:gd name="connsiteY1720" fmla="*/ 662685 h 700593"/>
                    <a:gd name="connsiteX1721" fmla="*/ 123159 w 705883"/>
                    <a:gd name="connsiteY1721" fmla="*/ 661725 h 700593"/>
                    <a:gd name="connsiteX1722" fmla="*/ 118822 w 705883"/>
                    <a:gd name="connsiteY1722" fmla="*/ 657857 h 700593"/>
                    <a:gd name="connsiteX1723" fmla="*/ 114667 w 705883"/>
                    <a:gd name="connsiteY1723" fmla="*/ 653786 h 700593"/>
                    <a:gd name="connsiteX1724" fmla="*/ 113634 w 705883"/>
                    <a:gd name="connsiteY1724" fmla="*/ 652765 h 700593"/>
                    <a:gd name="connsiteX1725" fmla="*/ 112641 w 705883"/>
                    <a:gd name="connsiteY1725" fmla="*/ 651696 h 700593"/>
                    <a:gd name="connsiteX1726" fmla="*/ 110661 w 705883"/>
                    <a:gd name="connsiteY1726" fmla="*/ 649560 h 700593"/>
                    <a:gd name="connsiteX1727" fmla="*/ 108689 w 705883"/>
                    <a:gd name="connsiteY1727" fmla="*/ 647416 h 700593"/>
                    <a:gd name="connsiteX1728" fmla="*/ 106804 w 705883"/>
                    <a:gd name="connsiteY1728" fmla="*/ 645184 h 700593"/>
                    <a:gd name="connsiteX1729" fmla="*/ 104926 w 705883"/>
                    <a:gd name="connsiteY1729" fmla="*/ 642953 h 700593"/>
                    <a:gd name="connsiteX1730" fmla="*/ 103993 w 705883"/>
                    <a:gd name="connsiteY1730" fmla="*/ 641831 h 700593"/>
                    <a:gd name="connsiteX1731" fmla="*/ 103109 w 705883"/>
                    <a:gd name="connsiteY1731" fmla="*/ 640668 h 700593"/>
                    <a:gd name="connsiteX1732" fmla="*/ 99575 w 705883"/>
                    <a:gd name="connsiteY1732" fmla="*/ 636008 h 700593"/>
                    <a:gd name="connsiteX1733" fmla="*/ 96258 w 705883"/>
                    <a:gd name="connsiteY1733" fmla="*/ 631180 h 700593"/>
                    <a:gd name="connsiteX1734" fmla="*/ 86294 w 705883"/>
                    <a:gd name="connsiteY1734" fmla="*/ 613571 h 700593"/>
                    <a:gd name="connsiteX1735" fmla="*/ 85193 w 705883"/>
                    <a:gd name="connsiteY1735" fmla="*/ 611286 h 700593"/>
                    <a:gd name="connsiteX1736" fmla="*/ 84186 w 705883"/>
                    <a:gd name="connsiteY1736" fmla="*/ 608953 h 700593"/>
                    <a:gd name="connsiteX1737" fmla="*/ 82213 w 705883"/>
                    <a:gd name="connsiteY1737" fmla="*/ 604274 h 700593"/>
                    <a:gd name="connsiteX1738" fmla="*/ 80477 w 705883"/>
                    <a:gd name="connsiteY1738" fmla="*/ 599493 h 700593"/>
                    <a:gd name="connsiteX1739" fmla="*/ 79626 w 705883"/>
                    <a:gd name="connsiteY1739" fmla="*/ 597099 h 700593"/>
                    <a:gd name="connsiteX1740" fmla="*/ 78883 w 705883"/>
                    <a:gd name="connsiteY1740" fmla="*/ 594664 h 700593"/>
                    <a:gd name="connsiteX1741" fmla="*/ 74248 w 705883"/>
                    <a:gd name="connsiteY1741" fmla="*/ 574845 h 700593"/>
                    <a:gd name="connsiteX1742" fmla="*/ 73059 w 705883"/>
                    <a:gd name="connsiteY1742" fmla="*/ 564729 h 700593"/>
                    <a:gd name="connsiteX1743" fmla="*/ 72857 w 705883"/>
                    <a:gd name="connsiteY1743" fmla="*/ 562193 h 700593"/>
                    <a:gd name="connsiteX1744" fmla="*/ 72755 w 705883"/>
                    <a:gd name="connsiteY1744" fmla="*/ 560922 h 700593"/>
                    <a:gd name="connsiteX1745" fmla="*/ 72735 w 705883"/>
                    <a:gd name="connsiteY1745" fmla="*/ 560678 h 700593"/>
                    <a:gd name="connsiteX1746" fmla="*/ 72735 w 705883"/>
                    <a:gd name="connsiteY1746" fmla="*/ 560610 h 700593"/>
                    <a:gd name="connsiteX1747" fmla="*/ 72722 w 705883"/>
                    <a:gd name="connsiteY1747" fmla="*/ 560056 h 700593"/>
                    <a:gd name="connsiteX1748" fmla="*/ 72708 w 705883"/>
                    <a:gd name="connsiteY1748" fmla="*/ 560056 h 700593"/>
                    <a:gd name="connsiteX1749" fmla="*/ 72668 w 705883"/>
                    <a:gd name="connsiteY1749" fmla="*/ 560036 h 700593"/>
                    <a:gd name="connsiteX1750" fmla="*/ 72438 w 705883"/>
                    <a:gd name="connsiteY1750" fmla="*/ 559900 h 700593"/>
                    <a:gd name="connsiteX1751" fmla="*/ 69911 w 705883"/>
                    <a:gd name="connsiteY1751" fmla="*/ 558440 h 700593"/>
                    <a:gd name="connsiteX1752" fmla="*/ 64953 w 705883"/>
                    <a:gd name="connsiteY1752" fmla="*/ 555356 h 700593"/>
                    <a:gd name="connsiteX1753" fmla="*/ 62507 w 705883"/>
                    <a:gd name="connsiteY1753" fmla="*/ 553760 h 700593"/>
                    <a:gd name="connsiteX1754" fmla="*/ 60116 w 705883"/>
                    <a:gd name="connsiteY1754" fmla="*/ 552083 h 700593"/>
                    <a:gd name="connsiteX1755" fmla="*/ 42138 w 705883"/>
                    <a:gd name="connsiteY1755" fmla="*/ 537119 h 700593"/>
                    <a:gd name="connsiteX1756" fmla="*/ 26749 w 705883"/>
                    <a:gd name="connsiteY1756" fmla="*/ 519395 h 700593"/>
                    <a:gd name="connsiteX1757" fmla="*/ 14467 w 705883"/>
                    <a:gd name="connsiteY1757" fmla="*/ 499278 h 700593"/>
                    <a:gd name="connsiteX1758" fmla="*/ 915 w 705883"/>
                    <a:gd name="connsiteY1758" fmla="*/ 454080 h 700593"/>
                    <a:gd name="connsiteX1759" fmla="*/ 206 w 705883"/>
                    <a:gd name="connsiteY1759" fmla="*/ 430426 h 700593"/>
                    <a:gd name="connsiteX1760" fmla="*/ 3577 w 705883"/>
                    <a:gd name="connsiteY1760" fmla="*/ 406968 h 700593"/>
                    <a:gd name="connsiteX1761" fmla="*/ 4557 w 705883"/>
                    <a:gd name="connsiteY1761" fmla="*/ 403080 h 700593"/>
                    <a:gd name="connsiteX1762" fmla="*/ 5617 w 705883"/>
                    <a:gd name="connsiteY1762" fmla="*/ 399212 h 700593"/>
                    <a:gd name="connsiteX1763" fmla="*/ 6840 w 705883"/>
                    <a:gd name="connsiteY1763" fmla="*/ 395391 h 700593"/>
                    <a:gd name="connsiteX1764" fmla="*/ 7455 w 705883"/>
                    <a:gd name="connsiteY1764" fmla="*/ 393484 h 700593"/>
                    <a:gd name="connsiteX1765" fmla="*/ 8144 w 705883"/>
                    <a:gd name="connsiteY1765" fmla="*/ 391605 h 700593"/>
                    <a:gd name="connsiteX1766" fmla="*/ 9549 w 705883"/>
                    <a:gd name="connsiteY1766" fmla="*/ 387851 h 700593"/>
                    <a:gd name="connsiteX1767" fmla="*/ 11096 w 705883"/>
                    <a:gd name="connsiteY1767" fmla="*/ 384159 h 700593"/>
                    <a:gd name="connsiteX1768" fmla="*/ 14454 w 705883"/>
                    <a:gd name="connsiteY1768" fmla="*/ 376904 h 700593"/>
                    <a:gd name="connsiteX1769" fmla="*/ 16305 w 705883"/>
                    <a:gd name="connsiteY1769" fmla="*/ 373360 h 700593"/>
                    <a:gd name="connsiteX1770" fmla="*/ 18224 w 705883"/>
                    <a:gd name="connsiteY1770" fmla="*/ 369857 h 700593"/>
                    <a:gd name="connsiteX1771" fmla="*/ 20271 w 705883"/>
                    <a:gd name="connsiteY1771" fmla="*/ 366436 h 700593"/>
                    <a:gd name="connsiteX1772" fmla="*/ 21304 w 705883"/>
                    <a:gd name="connsiteY1772" fmla="*/ 364732 h 700593"/>
                    <a:gd name="connsiteX1773" fmla="*/ 22399 w 705883"/>
                    <a:gd name="connsiteY1773" fmla="*/ 363068 h 700593"/>
                    <a:gd name="connsiteX1774" fmla="*/ 24601 w 705883"/>
                    <a:gd name="connsiteY1774" fmla="*/ 359748 h 700593"/>
                    <a:gd name="connsiteX1775" fmla="*/ 26938 w 705883"/>
                    <a:gd name="connsiteY1775" fmla="*/ 356523 h 700593"/>
                    <a:gd name="connsiteX1776" fmla="*/ 28114 w 705883"/>
                    <a:gd name="connsiteY1776" fmla="*/ 354913 h 700593"/>
                    <a:gd name="connsiteX1777" fmla="*/ 28384 w 705883"/>
                    <a:gd name="connsiteY1777" fmla="*/ 354548 h 700593"/>
                    <a:gd name="connsiteX1778" fmla="*/ 28411 w 705883"/>
                    <a:gd name="connsiteY1778" fmla="*/ 354514 h 700593"/>
                    <a:gd name="connsiteX1779" fmla="*/ 28472 w 705883"/>
                    <a:gd name="connsiteY1779" fmla="*/ 354440 h 700593"/>
                    <a:gd name="connsiteX1780" fmla="*/ 28702 w 705883"/>
                    <a:gd name="connsiteY1780" fmla="*/ 354149 h 700593"/>
                    <a:gd name="connsiteX1781" fmla="*/ 27769 w 705883"/>
                    <a:gd name="connsiteY1781" fmla="*/ 350504 h 700593"/>
                    <a:gd name="connsiteX1782" fmla="*/ 26175 w 705883"/>
                    <a:gd name="connsiteY1782" fmla="*/ 342910 h 700593"/>
                    <a:gd name="connsiteX1783" fmla="*/ 24182 w 705883"/>
                    <a:gd name="connsiteY1783" fmla="*/ 319114 h 700593"/>
                    <a:gd name="connsiteX1784" fmla="*/ 24851 w 705883"/>
                    <a:gd name="connsiteY1784" fmla="*/ 307186 h 700593"/>
                    <a:gd name="connsiteX1785" fmla="*/ 25162 w 705883"/>
                    <a:gd name="connsiteY1785" fmla="*/ 304211 h 700593"/>
                    <a:gd name="connsiteX1786" fmla="*/ 25533 w 705883"/>
                    <a:gd name="connsiteY1786" fmla="*/ 301242 h 700593"/>
                    <a:gd name="connsiteX1787" fmla="*/ 26553 w 705883"/>
                    <a:gd name="connsiteY1787" fmla="*/ 295339 h 700593"/>
                    <a:gd name="connsiteX1788" fmla="*/ 27844 w 705883"/>
                    <a:gd name="connsiteY1788" fmla="*/ 289496 h 700593"/>
                    <a:gd name="connsiteX1789" fmla="*/ 28560 w 705883"/>
                    <a:gd name="connsiteY1789" fmla="*/ 286589 h 700593"/>
                    <a:gd name="connsiteX1790" fmla="*/ 28918 w 705883"/>
                    <a:gd name="connsiteY1790" fmla="*/ 285135 h 700593"/>
                    <a:gd name="connsiteX1791" fmla="*/ 29357 w 705883"/>
                    <a:gd name="connsiteY1791" fmla="*/ 283701 h 700593"/>
                    <a:gd name="connsiteX1792" fmla="*/ 31161 w 705883"/>
                    <a:gd name="connsiteY1792" fmla="*/ 277994 h 700593"/>
                    <a:gd name="connsiteX1793" fmla="*/ 31627 w 705883"/>
                    <a:gd name="connsiteY1793" fmla="*/ 276574 h 700593"/>
                    <a:gd name="connsiteX1794" fmla="*/ 32167 w 705883"/>
                    <a:gd name="connsiteY1794" fmla="*/ 275181 h 700593"/>
                    <a:gd name="connsiteX1795" fmla="*/ 33255 w 705883"/>
                    <a:gd name="connsiteY1795" fmla="*/ 272395 h 700593"/>
                    <a:gd name="connsiteX1796" fmla="*/ 38105 w 705883"/>
                    <a:gd name="connsiteY1796" fmla="*/ 261474 h 700593"/>
                    <a:gd name="connsiteX1797" fmla="*/ 40950 w 705883"/>
                    <a:gd name="connsiteY1797" fmla="*/ 256227 h 700593"/>
                    <a:gd name="connsiteX1798" fmla="*/ 42402 w 705883"/>
                    <a:gd name="connsiteY1798" fmla="*/ 253617 h 700593"/>
                    <a:gd name="connsiteX1799" fmla="*/ 43990 w 705883"/>
                    <a:gd name="connsiteY1799" fmla="*/ 251094 h 700593"/>
                    <a:gd name="connsiteX1800" fmla="*/ 45922 w 705883"/>
                    <a:gd name="connsiteY1800" fmla="*/ 248078 h 700593"/>
                    <a:gd name="connsiteX1801" fmla="*/ 46895 w 705883"/>
                    <a:gd name="connsiteY1801" fmla="*/ 246577 h 700593"/>
                    <a:gd name="connsiteX1802" fmla="*/ 47928 w 705883"/>
                    <a:gd name="connsiteY1802" fmla="*/ 245123 h 700593"/>
                    <a:gd name="connsiteX1803" fmla="*/ 52171 w 705883"/>
                    <a:gd name="connsiteY1803" fmla="*/ 239368 h 700593"/>
                    <a:gd name="connsiteX1804" fmla="*/ 56751 w 705883"/>
                    <a:gd name="connsiteY1804" fmla="*/ 233891 h 700593"/>
                    <a:gd name="connsiteX1805" fmla="*/ 59149 w 705883"/>
                    <a:gd name="connsiteY1805" fmla="*/ 231254 h 700593"/>
                    <a:gd name="connsiteX1806" fmla="*/ 61609 w 705883"/>
                    <a:gd name="connsiteY1806" fmla="*/ 228671 h 700593"/>
                    <a:gd name="connsiteX1807" fmla="*/ 66722 w 705883"/>
                    <a:gd name="connsiteY1807" fmla="*/ 223707 h 700593"/>
                    <a:gd name="connsiteX1808" fmla="*/ 69344 w 705883"/>
                    <a:gd name="connsiteY1808" fmla="*/ 221293 h 700593"/>
                    <a:gd name="connsiteX1809" fmla="*/ 72080 w 705883"/>
                    <a:gd name="connsiteY1809" fmla="*/ 219021 h 700593"/>
                    <a:gd name="connsiteX1810" fmla="*/ 74843 w 705883"/>
                    <a:gd name="connsiteY1810" fmla="*/ 216769 h 700593"/>
                    <a:gd name="connsiteX1811" fmla="*/ 76228 w 705883"/>
                    <a:gd name="connsiteY1811" fmla="*/ 215653 h 700593"/>
                    <a:gd name="connsiteX1812" fmla="*/ 77673 w 705883"/>
                    <a:gd name="connsiteY1812" fmla="*/ 214612 h 700593"/>
                    <a:gd name="connsiteX1813" fmla="*/ 78396 w 705883"/>
                    <a:gd name="connsiteY1813" fmla="*/ 214091 h 700593"/>
                    <a:gd name="connsiteX1814" fmla="*/ 78754 w 705883"/>
                    <a:gd name="connsiteY1814" fmla="*/ 213834 h 700593"/>
                    <a:gd name="connsiteX1815" fmla="*/ 78781 w 705883"/>
                    <a:gd name="connsiteY1815" fmla="*/ 213814 h 700593"/>
                    <a:gd name="connsiteX1816" fmla="*/ 78889 w 705883"/>
                    <a:gd name="connsiteY1816" fmla="*/ 213740 h 700593"/>
                    <a:gd name="connsiteX1817" fmla="*/ 78876 w 705883"/>
                    <a:gd name="connsiteY1817" fmla="*/ 213645 h 700593"/>
                    <a:gd name="connsiteX1818" fmla="*/ 78876 w 705883"/>
                    <a:gd name="connsiteY1818" fmla="*/ 213564 h 700593"/>
                    <a:gd name="connsiteX1819" fmla="*/ 78842 w 705883"/>
                    <a:gd name="connsiteY1819" fmla="*/ 213050 h 700593"/>
                    <a:gd name="connsiteX1820" fmla="*/ 78768 w 705883"/>
                    <a:gd name="connsiteY1820" fmla="*/ 211840 h 700593"/>
                    <a:gd name="connsiteX1821" fmla="*/ 78592 w 705883"/>
                    <a:gd name="connsiteY1821" fmla="*/ 206998 h 700593"/>
                    <a:gd name="connsiteX1822" fmla="*/ 78633 w 705883"/>
                    <a:gd name="connsiteY1822" fmla="*/ 202156 h 700593"/>
                    <a:gd name="connsiteX1823" fmla="*/ 78693 w 705883"/>
                    <a:gd name="connsiteY1823" fmla="*/ 199735 h 700593"/>
                    <a:gd name="connsiteX1824" fmla="*/ 78842 w 705883"/>
                    <a:gd name="connsiteY1824" fmla="*/ 197315 h 700593"/>
                    <a:gd name="connsiteX1825" fmla="*/ 82754 w 705883"/>
                    <a:gd name="connsiteY1825" fmla="*/ 173410 h 700593"/>
                    <a:gd name="connsiteX1826" fmla="*/ 91354 w 705883"/>
                    <a:gd name="connsiteY1826" fmla="*/ 150812 h 700593"/>
                    <a:gd name="connsiteX1827" fmla="*/ 104102 w 705883"/>
                    <a:gd name="connsiteY1827" fmla="*/ 130417 h 700593"/>
                    <a:gd name="connsiteX1828" fmla="*/ 120356 w 705883"/>
                    <a:gd name="connsiteY1828" fmla="*/ 112869 h 700593"/>
                    <a:gd name="connsiteX1829" fmla="*/ 142852 w 705883"/>
                    <a:gd name="connsiteY1829" fmla="*/ 96653 h 700593"/>
                    <a:gd name="connsiteX1830" fmla="*/ 155202 w 705883"/>
                    <a:gd name="connsiteY1830" fmla="*/ 90392 h 700593"/>
                    <a:gd name="connsiteX1831" fmla="*/ 158383 w 705883"/>
                    <a:gd name="connsiteY1831" fmla="*/ 89033 h 700593"/>
                    <a:gd name="connsiteX1832" fmla="*/ 159180 w 705883"/>
                    <a:gd name="connsiteY1832" fmla="*/ 88695 h 700593"/>
                    <a:gd name="connsiteX1833" fmla="*/ 159951 w 705883"/>
                    <a:gd name="connsiteY1833" fmla="*/ 88397 h 700593"/>
                    <a:gd name="connsiteX1834" fmla="*/ 161484 w 705883"/>
                    <a:gd name="connsiteY1834" fmla="*/ 87809 h 700593"/>
                    <a:gd name="connsiteX1835" fmla="*/ 163903 w 705883"/>
                    <a:gd name="connsiteY1835" fmla="*/ 86889 h 700593"/>
                    <a:gd name="connsiteX1836" fmla="*/ 164666 w 705883"/>
                    <a:gd name="connsiteY1836" fmla="*/ 84996 h 700593"/>
                    <a:gd name="connsiteX1837" fmla="*/ 172766 w 705883"/>
                    <a:gd name="connsiteY1837" fmla="*/ 67684 h 700593"/>
                    <a:gd name="connsiteX1838" fmla="*/ 185285 w 705883"/>
                    <a:gd name="connsiteY1838" fmla="*/ 48149 h 700593"/>
                    <a:gd name="connsiteX1839" fmla="*/ 201032 w 705883"/>
                    <a:gd name="connsiteY1839" fmla="*/ 30527 h 700593"/>
                    <a:gd name="connsiteX1840" fmla="*/ 220205 w 705883"/>
                    <a:gd name="connsiteY1840" fmla="*/ 15771 h 700593"/>
                    <a:gd name="connsiteX1841" fmla="*/ 242647 w 705883"/>
                    <a:gd name="connsiteY1841" fmla="*/ 5209 h 700593"/>
                    <a:gd name="connsiteX1842" fmla="*/ 254827 w 705883"/>
                    <a:gd name="connsiteY1842" fmla="*/ 1943 h 700593"/>
                    <a:gd name="connsiteX1843" fmla="*/ 257948 w 705883"/>
                    <a:gd name="connsiteY1843" fmla="*/ 1388 h 700593"/>
                    <a:gd name="connsiteX1844" fmla="*/ 259509 w 705883"/>
                    <a:gd name="connsiteY1844" fmla="*/ 1118 h 700593"/>
                    <a:gd name="connsiteX1845" fmla="*/ 261083 w 705883"/>
                    <a:gd name="connsiteY1845" fmla="*/ 915 h 700593"/>
                    <a:gd name="connsiteX1846" fmla="*/ 264231 w 705883"/>
                    <a:gd name="connsiteY1846" fmla="*/ 523 h 700593"/>
                    <a:gd name="connsiteX1847" fmla="*/ 267393 w 705883"/>
                    <a:gd name="connsiteY1847" fmla="*/ 273 h 700593"/>
                    <a:gd name="connsiteX1848" fmla="*/ 273723 w 705883"/>
                    <a:gd name="connsiteY1848" fmla="*/ 16 h 700593"/>
                    <a:gd name="connsiteX1849" fmla="*/ 275243 w 705883"/>
                    <a:gd name="connsiteY1849" fmla="*/ 16 h 700593"/>
                    <a:gd name="connsiteX1850" fmla="*/ 276716 w 705883"/>
                    <a:gd name="connsiteY1850" fmla="*/ 50 h 700593"/>
                    <a:gd name="connsiteX1851" fmla="*/ 279668 w 705883"/>
                    <a:gd name="connsiteY1851" fmla="*/ 124 h 700593"/>
                    <a:gd name="connsiteX1852" fmla="*/ 281141 w 705883"/>
                    <a:gd name="connsiteY1852" fmla="*/ 165 h 700593"/>
                    <a:gd name="connsiteX1853" fmla="*/ 282627 w 705883"/>
                    <a:gd name="connsiteY1853" fmla="*/ 266 h 700593"/>
                    <a:gd name="connsiteX1854" fmla="*/ 285599 w 705883"/>
                    <a:gd name="connsiteY1854" fmla="*/ 489 h 700593"/>
                    <a:gd name="connsiteX1855" fmla="*/ 288572 w 705883"/>
                    <a:gd name="connsiteY1855" fmla="*/ 746 h 700593"/>
                    <a:gd name="connsiteX1856" fmla="*/ 291558 w 705883"/>
                    <a:gd name="connsiteY1856" fmla="*/ 1125 h 700593"/>
                    <a:gd name="connsiteX1857" fmla="*/ 315318 w 705883"/>
                    <a:gd name="connsiteY1857" fmla="*/ 6751 h 700593"/>
                    <a:gd name="connsiteX1858" fmla="*/ 337672 w 705883"/>
                    <a:gd name="connsiteY1858" fmla="*/ 17875 h 700593"/>
                    <a:gd name="connsiteX1859" fmla="*/ 349623 w 705883"/>
                    <a:gd name="connsiteY1859" fmla="*/ 27024 h 700593"/>
                    <a:gd name="connsiteX1860" fmla="*/ 351029 w 705883"/>
                    <a:gd name="connsiteY1860" fmla="*/ 28261 h 700593"/>
                    <a:gd name="connsiteX1861" fmla="*/ 352366 w 705883"/>
                    <a:gd name="connsiteY1861" fmla="*/ 29559 h 700593"/>
                    <a:gd name="connsiteX1862" fmla="*/ 352697 w 705883"/>
                    <a:gd name="connsiteY1862" fmla="*/ 29884 h 700593"/>
                    <a:gd name="connsiteX1863" fmla="*/ 352846 w 705883"/>
                    <a:gd name="connsiteY1863" fmla="*/ 30026 h 700593"/>
                    <a:gd name="connsiteX1864" fmla="*/ 352859 w 705883"/>
                    <a:gd name="connsiteY1864" fmla="*/ 30040 h 700593"/>
                    <a:gd name="connsiteX1865" fmla="*/ 352913 w 705883"/>
                    <a:gd name="connsiteY1865" fmla="*/ 30094 h 700593"/>
                    <a:gd name="connsiteX1866" fmla="*/ 352940 w 705883"/>
                    <a:gd name="connsiteY1866" fmla="*/ 30141 h 700593"/>
                    <a:gd name="connsiteX1867" fmla="*/ 352954 w 705883"/>
                    <a:gd name="connsiteY1867" fmla="*/ 30121 h 700593"/>
                    <a:gd name="connsiteX1868" fmla="*/ 353014 w 705883"/>
                    <a:gd name="connsiteY1868" fmla="*/ 30046 h 700593"/>
                    <a:gd name="connsiteX1869" fmla="*/ 353035 w 705883"/>
                    <a:gd name="connsiteY1869" fmla="*/ 30033 h 700593"/>
                    <a:gd name="connsiteX1870" fmla="*/ 353102 w 705883"/>
                    <a:gd name="connsiteY1870" fmla="*/ 29972 h 700593"/>
                    <a:gd name="connsiteX1871" fmla="*/ 353494 w 705883"/>
                    <a:gd name="connsiteY1871" fmla="*/ 29593 h 700593"/>
                    <a:gd name="connsiteX1872" fmla="*/ 355055 w 705883"/>
                    <a:gd name="connsiteY1872" fmla="*/ 28079 h 700593"/>
                    <a:gd name="connsiteX1873" fmla="*/ 358372 w 705883"/>
                    <a:gd name="connsiteY1873" fmla="*/ 25232 h 700593"/>
                    <a:gd name="connsiteX1874" fmla="*/ 365290 w 705883"/>
                    <a:gd name="connsiteY1874" fmla="*/ 19863 h 700593"/>
                    <a:gd name="connsiteX1875" fmla="*/ 368938 w 705883"/>
                    <a:gd name="connsiteY1875" fmla="*/ 17421 h 700593"/>
                    <a:gd name="connsiteX1876" fmla="*/ 372660 w 705883"/>
                    <a:gd name="connsiteY1876" fmla="*/ 15089 h 700593"/>
                    <a:gd name="connsiteX1877" fmla="*/ 395487 w 705883"/>
                    <a:gd name="connsiteY1877" fmla="*/ 5162 h 700593"/>
                    <a:gd name="connsiteX1878" fmla="*/ 419315 w 705883"/>
                    <a:gd name="connsiteY1878" fmla="*/ 564 h 700593"/>
                    <a:gd name="connsiteX1879" fmla="*/ 425253 w 705883"/>
                    <a:gd name="connsiteY1879" fmla="*/ 144 h 700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Lst>
                  <a:rect l="l" t="t" r="r" b="b"/>
                  <a:pathLst>
                    <a:path w="705883" h="700593">
                      <a:moveTo>
                        <a:pt x="440000" y="492976"/>
                      </a:moveTo>
                      <a:lnTo>
                        <a:pt x="476602" y="531074"/>
                      </a:lnTo>
                      <a:cubicBezTo>
                        <a:pt x="483655" y="538411"/>
                        <a:pt x="487540" y="548060"/>
                        <a:pt x="487540" y="558244"/>
                      </a:cubicBezTo>
                      <a:lnTo>
                        <a:pt x="487540" y="593752"/>
                      </a:lnTo>
                      <a:lnTo>
                        <a:pt x="487533" y="593752"/>
                      </a:lnTo>
                      <a:cubicBezTo>
                        <a:pt x="496356" y="596612"/>
                        <a:pt x="502753" y="604910"/>
                        <a:pt x="502753" y="614681"/>
                      </a:cubicBezTo>
                      <a:cubicBezTo>
                        <a:pt x="502753" y="626812"/>
                        <a:pt x="492897" y="636678"/>
                        <a:pt x="480777" y="636678"/>
                      </a:cubicBezTo>
                      <a:cubicBezTo>
                        <a:pt x="468657" y="636678"/>
                        <a:pt x="458801" y="626812"/>
                        <a:pt x="458801" y="614681"/>
                      </a:cubicBezTo>
                      <a:cubicBezTo>
                        <a:pt x="458801" y="604910"/>
                        <a:pt x="465199" y="596612"/>
                        <a:pt x="474022" y="593752"/>
                      </a:cubicBezTo>
                      <a:lnTo>
                        <a:pt x="474022" y="558244"/>
                      </a:lnTo>
                      <a:cubicBezTo>
                        <a:pt x="474022" y="551577"/>
                        <a:pt x="471481" y="545254"/>
                        <a:pt x="466860" y="540446"/>
                      </a:cubicBezTo>
                      <a:lnTo>
                        <a:pt x="430258" y="502348"/>
                      </a:lnTo>
                      <a:close/>
                      <a:moveTo>
                        <a:pt x="266325" y="492976"/>
                      </a:moveTo>
                      <a:lnTo>
                        <a:pt x="276067" y="502348"/>
                      </a:lnTo>
                      <a:lnTo>
                        <a:pt x="240958" y="538891"/>
                      </a:lnTo>
                      <a:cubicBezTo>
                        <a:pt x="235378" y="544700"/>
                        <a:pt x="232303" y="552341"/>
                        <a:pt x="232303" y="560401"/>
                      </a:cubicBezTo>
                      <a:lnTo>
                        <a:pt x="232303" y="593752"/>
                      </a:lnTo>
                      <a:cubicBezTo>
                        <a:pt x="241126" y="596612"/>
                        <a:pt x="247524" y="604910"/>
                        <a:pt x="247524" y="614681"/>
                      </a:cubicBezTo>
                      <a:cubicBezTo>
                        <a:pt x="247524" y="626812"/>
                        <a:pt x="237668" y="636678"/>
                        <a:pt x="225548" y="636678"/>
                      </a:cubicBezTo>
                      <a:cubicBezTo>
                        <a:pt x="213428" y="636678"/>
                        <a:pt x="203572" y="626812"/>
                        <a:pt x="203572" y="614681"/>
                      </a:cubicBezTo>
                      <a:cubicBezTo>
                        <a:pt x="203572" y="604910"/>
                        <a:pt x="209969" y="596612"/>
                        <a:pt x="218792" y="593752"/>
                      </a:cubicBezTo>
                      <a:lnTo>
                        <a:pt x="218792" y="560401"/>
                      </a:lnTo>
                      <a:cubicBezTo>
                        <a:pt x="218792" y="548831"/>
                        <a:pt x="223210" y="537863"/>
                        <a:pt x="231223" y="529519"/>
                      </a:cubicBezTo>
                      <a:lnTo>
                        <a:pt x="231216" y="529519"/>
                      </a:lnTo>
                      <a:close/>
                      <a:moveTo>
                        <a:pt x="191473" y="367078"/>
                      </a:moveTo>
                      <a:lnTo>
                        <a:pt x="204984" y="367078"/>
                      </a:lnTo>
                      <a:lnTo>
                        <a:pt x="204984" y="442192"/>
                      </a:lnTo>
                      <a:cubicBezTo>
                        <a:pt x="204984" y="445735"/>
                        <a:pt x="207862" y="448623"/>
                        <a:pt x="211408" y="448623"/>
                      </a:cubicBezTo>
                      <a:lnTo>
                        <a:pt x="257881" y="448623"/>
                      </a:lnTo>
                      <a:lnTo>
                        <a:pt x="257881" y="462147"/>
                      </a:lnTo>
                      <a:lnTo>
                        <a:pt x="211408" y="462147"/>
                      </a:lnTo>
                      <a:cubicBezTo>
                        <a:pt x="200417" y="462147"/>
                        <a:pt x="191473" y="453194"/>
                        <a:pt x="191473" y="442192"/>
                      </a:cubicBezTo>
                      <a:lnTo>
                        <a:pt x="191473" y="422879"/>
                      </a:lnTo>
                      <a:lnTo>
                        <a:pt x="148182" y="422879"/>
                      </a:lnTo>
                      <a:cubicBezTo>
                        <a:pt x="146081" y="422879"/>
                        <a:pt x="144041" y="423758"/>
                        <a:pt x="142595" y="425293"/>
                      </a:cubicBezTo>
                      <a:lnTo>
                        <a:pt x="125220" y="443720"/>
                      </a:lnTo>
                      <a:cubicBezTo>
                        <a:pt x="123024" y="446046"/>
                        <a:pt x="121815" y="449089"/>
                        <a:pt x="121815" y="452288"/>
                      </a:cubicBezTo>
                      <a:lnTo>
                        <a:pt x="121815" y="461984"/>
                      </a:lnTo>
                      <a:cubicBezTo>
                        <a:pt x="130638" y="464845"/>
                        <a:pt x="137035" y="473142"/>
                        <a:pt x="137035" y="482913"/>
                      </a:cubicBezTo>
                      <a:cubicBezTo>
                        <a:pt x="137035" y="495044"/>
                        <a:pt x="127179" y="504910"/>
                        <a:pt x="115059" y="504910"/>
                      </a:cubicBezTo>
                      <a:cubicBezTo>
                        <a:pt x="102939" y="504910"/>
                        <a:pt x="93083" y="495044"/>
                        <a:pt x="93083" y="482913"/>
                      </a:cubicBezTo>
                      <a:cubicBezTo>
                        <a:pt x="93083" y="473142"/>
                        <a:pt x="99480" y="464845"/>
                        <a:pt x="108303" y="461984"/>
                      </a:cubicBezTo>
                      <a:lnTo>
                        <a:pt x="108303" y="452288"/>
                      </a:lnTo>
                      <a:cubicBezTo>
                        <a:pt x="108303" y="445620"/>
                        <a:pt x="110817" y="439284"/>
                        <a:pt x="115390" y="434436"/>
                      </a:cubicBezTo>
                      <a:lnTo>
                        <a:pt x="132765" y="416009"/>
                      </a:lnTo>
                      <a:cubicBezTo>
                        <a:pt x="136751" y="411782"/>
                        <a:pt x="142372" y="409355"/>
                        <a:pt x="148182" y="409355"/>
                      </a:cubicBezTo>
                      <a:lnTo>
                        <a:pt x="191473" y="409355"/>
                      </a:lnTo>
                      <a:close/>
                      <a:moveTo>
                        <a:pt x="503855" y="367071"/>
                      </a:moveTo>
                      <a:lnTo>
                        <a:pt x="517366" y="367071"/>
                      </a:lnTo>
                      <a:lnTo>
                        <a:pt x="517366" y="409348"/>
                      </a:lnTo>
                      <a:lnTo>
                        <a:pt x="557603" y="409348"/>
                      </a:lnTo>
                      <a:cubicBezTo>
                        <a:pt x="563879" y="409348"/>
                        <a:pt x="569946" y="411965"/>
                        <a:pt x="574256" y="416536"/>
                      </a:cubicBezTo>
                      <a:lnTo>
                        <a:pt x="591402" y="434719"/>
                      </a:lnTo>
                      <a:cubicBezTo>
                        <a:pt x="595799" y="439378"/>
                        <a:pt x="598218" y="445478"/>
                        <a:pt x="598218" y="451882"/>
                      </a:cubicBezTo>
                      <a:lnTo>
                        <a:pt x="598218" y="461977"/>
                      </a:lnTo>
                      <a:cubicBezTo>
                        <a:pt x="607041" y="464838"/>
                        <a:pt x="613439" y="473135"/>
                        <a:pt x="613439" y="482906"/>
                      </a:cubicBezTo>
                      <a:cubicBezTo>
                        <a:pt x="613439" y="495037"/>
                        <a:pt x="603582" y="504903"/>
                        <a:pt x="591462" y="504903"/>
                      </a:cubicBezTo>
                      <a:cubicBezTo>
                        <a:pt x="579343" y="504903"/>
                        <a:pt x="569486" y="495037"/>
                        <a:pt x="569486" y="482906"/>
                      </a:cubicBezTo>
                      <a:cubicBezTo>
                        <a:pt x="569486" y="473135"/>
                        <a:pt x="575884" y="464838"/>
                        <a:pt x="584707" y="461977"/>
                      </a:cubicBezTo>
                      <a:lnTo>
                        <a:pt x="584707" y="451882"/>
                      </a:lnTo>
                      <a:cubicBezTo>
                        <a:pt x="584707" y="448940"/>
                        <a:pt x="583599" y="446140"/>
                        <a:pt x="581579" y="444004"/>
                      </a:cubicBezTo>
                      <a:lnTo>
                        <a:pt x="564433" y="425820"/>
                      </a:lnTo>
                      <a:cubicBezTo>
                        <a:pt x="562663" y="423947"/>
                        <a:pt x="560177" y="422872"/>
                        <a:pt x="557603" y="422872"/>
                      </a:cubicBezTo>
                      <a:lnTo>
                        <a:pt x="517366" y="422872"/>
                      </a:lnTo>
                      <a:lnTo>
                        <a:pt x="517366" y="442185"/>
                      </a:lnTo>
                      <a:cubicBezTo>
                        <a:pt x="517366" y="453187"/>
                        <a:pt x="508422" y="462140"/>
                        <a:pt x="497430" y="462140"/>
                      </a:cubicBezTo>
                      <a:lnTo>
                        <a:pt x="450958" y="462140"/>
                      </a:lnTo>
                      <a:lnTo>
                        <a:pt x="450958" y="448616"/>
                      </a:lnTo>
                      <a:lnTo>
                        <a:pt x="497430" y="448616"/>
                      </a:lnTo>
                      <a:cubicBezTo>
                        <a:pt x="500970" y="448616"/>
                        <a:pt x="503855" y="445735"/>
                        <a:pt x="503855" y="442185"/>
                      </a:cubicBezTo>
                      <a:close/>
                      <a:moveTo>
                        <a:pt x="356541" y="354690"/>
                      </a:moveTo>
                      <a:cubicBezTo>
                        <a:pt x="363668" y="354690"/>
                        <a:pt x="369464" y="360492"/>
                        <a:pt x="369464" y="367626"/>
                      </a:cubicBezTo>
                      <a:cubicBezTo>
                        <a:pt x="369464" y="374760"/>
                        <a:pt x="363668" y="380562"/>
                        <a:pt x="356541" y="380562"/>
                      </a:cubicBezTo>
                      <a:cubicBezTo>
                        <a:pt x="349414" y="380562"/>
                        <a:pt x="343617" y="374760"/>
                        <a:pt x="343617" y="367626"/>
                      </a:cubicBezTo>
                      <a:cubicBezTo>
                        <a:pt x="343617" y="360492"/>
                        <a:pt x="349414" y="354690"/>
                        <a:pt x="356541" y="354690"/>
                      </a:cubicBezTo>
                      <a:close/>
                      <a:moveTo>
                        <a:pt x="300841" y="354690"/>
                      </a:moveTo>
                      <a:cubicBezTo>
                        <a:pt x="307968" y="354690"/>
                        <a:pt x="313764" y="360492"/>
                        <a:pt x="313764" y="367626"/>
                      </a:cubicBezTo>
                      <a:cubicBezTo>
                        <a:pt x="313764" y="374760"/>
                        <a:pt x="307968" y="380562"/>
                        <a:pt x="300841" y="380562"/>
                      </a:cubicBezTo>
                      <a:cubicBezTo>
                        <a:pt x="293714" y="380562"/>
                        <a:pt x="287917" y="374760"/>
                        <a:pt x="287917" y="367626"/>
                      </a:cubicBezTo>
                      <a:cubicBezTo>
                        <a:pt x="287917" y="360492"/>
                        <a:pt x="293714" y="354690"/>
                        <a:pt x="300841" y="354690"/>
                      </a:cubicBezTo>
                      <a:close/>
                      <a:moveTo>
                        <a:pt x="337686" y="296354"/>
                      </a:moveTo>
                      <a:cubicBezTo>
                        <a:pt x="337220" y="296354"/>
                        <a:pt x="336834" y="296732"/>
                        <a:pt x="336834" y="297206"/>
                      </a:cubicBezTo>
                      <a:lnTo>
                        <a:pt x="336834" y="332984"/>
                      </a:lnTo>
                      <a:cubicBezTo>
                        <a:pt x="336834" y="333451"/>
                        <a:pt x="337213" y="333836"/>
                        <a:pt x="337686" y="333836"/>
                      </a:cubicBezTo>
                      <a:lnTo>
                        <a:pt x="374869" y="333836"/>
                      </a:lnTo>
                      <a:cubicBezTo>
                        <a:pt x="375335" y="333836"/>
                        <a:pt x="375720" y="333457"/>
                        <a:pt x="375720" y="332984"/>
                      </a:cubicBezTo>
                      <a:lnTo>
                        <a:pt x="375720" y="297206"/>
                      </a:lnTo>
                      <a:cubicBezTo>
                        <a:pt x="375720" y="296739"/>
                        <a:pt x="375342" y="296354"/>
                        <a:pt x="374869" y="296354"/>
                      </a:cubicBezTo>
                      <a:close/>
                      <a:moveTo>
                        <a:pt x="530209" y="263137"/>
                      </a:moveTo>
                      <a:lnTo>
                        <a:pt x="575283" y="263137"/>
                      </a:lnTo>
                      <a:cubicBezTo>
                        <a:pt x="584133" y="263137"/>
                        <a:pt x="591341" y="270345"/>
                        <a:pt x="591341" y="279211"/>
                      </a:cubicBezTo>
                      <a:lnTo>
                        <a:pt x="591341" y="311993"/>
                      </a:lnTo>
                      <a:cubicBezTo>
                        <a:pt x="600164" y="314854"/>
                        <a:pt x="606562" y="323151"/>
                        <a:pt x="606562" y="332922"/>
                      </a:cubicBezTo>
                      <a:cubicBezTo>
                        <a:pt x="606562" y="345053"/>
                        <a:pt x="596705" y="354919"/>
                        <a:pt x="584585" y="354919"/>
                      </a:cubicBezTo>
                      <a:cubicBezTo>
                        <a:pt x="572466" y="354919"/>
                        <a:pt x="562609" y="345053"/>
                        <a:pt x="562609" y="332922"/>
                      </a:cubicBezTo>
                      <a:cubicBezTo>
                        <a:pt x="562609" y="323151"/>
                        <a:pt x="569007" y="314854"/>
                        <a:pt x="577830" y="311993"/>
                      </a:cubicBezTo>
                      <a:lnTo>
                        <a:pt x="577830" y="279211"/>
                      </a:lnTo>
                      <a:cubicBezTo>
                        <a:pt x="577830" y="277804"/>
                        <a:pt x="576688" y="276661"/>
                        <a:pt x="575283" y="276661"/>
                      </a:cubicBezTo>
                      <a:lnTo>
                        <a:pt x="530209" y="276661"/>
                      </a:lnTo>
                      <a:cubicBezTo>
                        <a:pt x="529486" y="276661"/>
                        <a:pt x="528790" y="276966"/>
                        <a:pt x="528311" y="277506"/>
                      </a:cubicBezTo>
                      <a:lnTo>
                        <a:pt x="488243" y="322204"/>
                      </a:lnTo>
                      <a:lnTo>
                        <a:pt x="478190" y="313170"/>
                      </a:lnTo>
                      <a:lnTo>
                        <a:pt x="518258" y="268472"/>
                      </a:lnTo>
                      <a:lnTo>
                        <a:pt x="518258" y="268479"/>
                      </a:lnTo>
                      <a:cubicBezTo>
                        <a:pt x="521298" y="265085"/>
                        <a:pt x="525655" y="263137"/>
                        <a:pt x="530209" y="263137"/>
                      </a:cubicBezTo>
                      <a:close/>
                      <a:moveTo>
                        <a:pt x="135806" y="263124"/>
                      </a:moveTo>
                      <a:lnTo>
                        <a:pt x="165551" y="263124"/>
                      </a:lnTo>
                      <a:cubicBezTo>
                        <a:pt x="172570" y="263124"/>
                        <a:pt x="179292" y="266126"/>
                        <a:pt x="183980" y="271360"/>
                      </a:cubicBezTo>
                      <a:lnTo>
                        <a:pt x="221454" y="313164"/>
                      </a:lnTo>
                      <a:lnTo>
                        <a:pt x="211395" y="322198"/>
                      </a:lnTo>
                      <a:lnTo>
                        <a:pt x="173921" y="280395"/>
                      </a:lnTo>
                      <a:cubicBezTo>
                        <a:pt x="171786" y="278021"/>
                        <a:pt x="168733" y="276655"/>
                        <a:pt x="165544" y="276655"/>
                      </a:cubicBezTo>
                      <a:lnTo>
                        <a:pt x="135799" y="276655"/>
                      </a:lnTo>
                      <a:cubicBezTo>
                        <a:pt x="128084" y="276655"/>
                        <a:pt x="121808" y="282937"/>
                        <a:pt x="121808" y="290659"/>
                      </a:cubicBezTo>
                      <a:lnTo>
                        <a:pt x="121808" y="311987"/>
                      </a:lnTo>
                      <a:cubicBezTo>
                        <a:pt x="130631" y="314847"/>
                        <a:pt x="137028" y="323145"/>
                        <a:pt x="137028" y="332916"/>
                      </a:cubicBezTo>
                      <a:cubicBezTo>
                        <a:pt x="137028" y="345047"/>
                        <a:pt x="127172" y="354913"/>
                        <a:pt x="115052" y="354913"/>
                      </a:cubicBezTo>
                      <a:lnTo>
                        <a:pt x="115059" y="354906"/>
                      </a:lnTo>
                      <a:cubicBezTo>
                        <a:pt x="102939" y="354906"/>
                        <a:pt x="93083" y="345041"/>
                        <a:pt x="93083" y="332909"/>
                      </a:cubicBezTo>
                      <a:cubicBezTo>
                        <a:pt x="93083" y="323138"/>
                        <a:pt x="99480" y="314841"/>
                        <a:pt x="108303" y="311981"/>
                      </a:cubicBezTo>
                      <a:lnTo>
                        <a:pt x="108303" y="290653"/>
                      </a:lnTo>
                      <a:cubicBezTo>
                        <a:pt x="108303" y="275472"/>
                        <a:pt x="120639" y="263124"/>
                        <a:pt x="135806" y="263124"/>
                      </a:cubicBezTo>
                      <a:close/>
                      <a:moveTo>
                        <a:pt x="300847" y="243771"/>
                      </a:moveTo>
                      <a:cubicBezTo>
                        <a:pt x="307974" y="243771"/>
                        <a:pt x="313770" y="249573"/>
                        <a:pt x="313770" y="256707"/>
                      </a:cubicBezTo>
                      <a:cubicBezTo>
                        <a:pt x="313770" y="261359"/>
                        <a:pt x="311298" y="265437"/>
                        <a:pt x="307603" y="267716"/>
                      </a:cubicBezTo>
                      <a:lnTo>
                        <a:pt x="307603" y="300174"/>
                      </a:lnTo>
                      <a:cubicBezTo>
                        <a:pt x="307603" y="306104"/>
                        <a:pt x="312420" y="310926"/>
                        <a:pt x="318344" y="310926"/>
                      </a:cubicBezTo>
                      <a:lnTo>
                        <a:pt x="323323" y="310926"/>
                      </a:lnTo>
                      <a:lnTo>
                        <a:pt x="323323" y="297206"/>
                      </a:lnTo>
                      <a:cubicBezTo>
                        <a:pt x="323323" y="289280"/>
                        <a:pt x="329768" y="282829"/>
                        <a:pt x="337686" y="282829"/>
                      </a:cubicBezTo>
                      <a:lnTo>
                        <a:pt x="374869" y="282829"/>
                      </a:lnTo>
                      <a:cubicBezTo>
                        <a:pt x="382787" y="282829"/>
                        <a:pt x="389232" y="289280"/>
                        <a:pt x="389232" y="297206"/>
                      </a:cubicBezTo>
                      <a:lnTo>
                        <a:pt x="389232" y="332984"/>
                      </a:lnTo>
                      <a:cubicBezTo>
                        <a:pt x="389232" y="340909"/>
                        <a:pt x="382787" y="347360"/>
                        <a:pt x="374869" y="347360"/>
                      </a:cubicBezTo>
                      <a:lnTo>
                        <a:pt x="337686" y="347360"/>
                      </a:lnTo>
                      <a:cubicBezTo>
                        <a:pt x="329768" y="347360"/>
                        <a:pt x="323323" y="340909"/>
                        <a:pt x="323323" y="332984"/>
                      </a:cubicBezTo>
                      <a:lnTo>
                        <a:pt x="323323" y="324450"/>
                      </a:lnTo>
                      <a:lnTo>
                        <a:pt x="318344" y="324450"/>
                      </a:lnTo>
                      <a:cubicBezTo>
                        <a:pt x="304975" y="324450"/>
                        <a:pt x="294091" y="313563"/>
                        <a:pt x="294091" y="300174"/>
                      </a:cubicBezTo>
                      <a:lnTo>
                        <a:pt x="294091" y="267716"/>
                      </a:lnTo>
                      <a:cubicBezTo>
                        <a:pt x="290396" y="265437"/>
                        <a:pt x="287923" y="261359"/>
                        <a:pt x="287923" y="256707"/>
                      </a:cubicBezTo>
                      <a:cubicBezTo>
                        <a:pt x="287923" y="249573"/>
                        <a:pt x="293720" y="243771"/>
                        <a:pt x="300847" y="243771"/>
                      </a:cubicBezTo>
                      <a:close/>
                      <a:moveTo>
                        <a:pt x="375362" y="243764"/>
                      </a:moveTo>
                      <a:cubicBezTo>
                        <a:pt x="380010" y="243764"/>
                        <a:pt x="384084" y="246239"/>
                        <a:pt x="386360" y="249938"/>
                      </a:cubicBezTo>
                      <a:lnTo>
                        <a:pt x="391805" y="249938"/>
                      </a:lnTo>
                      <a:cubicBezTo>
                        <a:pt x="406729" y="249938"/>
                        <a:pt x="418869" y="262089"/>
                        <a:pt x="418869" y="277027"/>
                      </a:cubicBezTo>
                      <a:lnTo>
                        <a:pt x="418869" y="356617"/>
                      </a:lnTo>
                      <a:cubicBezTo>
                        <a:pt x="422564" y="358896"/>
                        <a:pt x="425037" y="362974"/>
                        <a:pt x="425037" y="367626"/>
                      </a:cubicBezTo>
                      <a:cubicBezTo>
                        <a:pt x="425037" y="374760"/>
                        <a:pt x="419240" y="380562"/>
                        <a:pt x="412113" y="380562"/>
                      </a:cubicBezTo>
                      <a:cubicBezTo>
                        <a:pt x="404986" y="380562"/>
                        <a:pt x="399189" y="374760"/>
                        <a:pt x="399189" y="367626"/>
                      </a:cubicBezTo>
                      <a:cubicBezTo>
                        <a:pt x="399189" y="362974"/>
                        <a:pt x="401662" y="358896"/>
                        <a:pt x="405357" y="356617"/>
                      </a:cubicBezTo>
                      <a:lnTo>
                        <a:pt x="405357" y="277027"/>
                      </a:lnTo>
                      <a:cubicBezTo>
                        <a:pt x="405357" y="269548"/>
                        <a:pt x="399277" y="263462"/>
                        <a:pt x="391805" y="263462"/>
                      </a:cubicBezTo>
                      <a:lnTo>
                        <a:pt x="386360" y="263462"/>
                      </a:lnTo>
                      <a:cubicBezTo>
                        <a:pt x="384084" y="267161"/>
                        <a:pt x="380010" y="269636"/>
                        <a:pt x="375362" y="269636"/>
                      </a:cubicBezTo>
                      <a:cubicBezTo>
                        <a:pt x="368235" y="269636"/>
                        <a:pt x="362438" y="263834"/>
                        <a:pt x="362438" y="256700"/>
                      </a:cubicBezTo>
                      <a:cubicBezTo>
                        <a:pt x="362438" y="249566"/>
                        <a:pt x="368235" y="243764"/>
                        <a:pt x="375362" y="243764"/>
                      </a:cubicBezTo>
                      <a:close/>
                      <a:moveTo>
                        <a:pt x="279229" y="226344"/>
                      </a:moveTo>
                      <a:cubicBezTo>
                        <a:pt x="272912" y="226344"/>
                        <a:pt x="267771" y="231490"/>
                        <a:pt x="267771" y="237813"/>
                      </a:cubicBezTo>
                      <a:lnTo>
                        <a:pt x="267771" y="385417"/>
                      </a:lnTo>
                      <a:cubicBezTo>
                        <a:pt x="267771" y="391739"/>
                        <a:pt x="272912" y="396885"/>
                        <a:pt x="279229" y="396885"/>
                      </a:cubicBezTo>
                      <a:lnTo>
                        <a:pt x="426692" y="396885"/>
                      </a:lnTo>
                      <a:cubicBezTo>
                        <a:pt x="433008" y="396885"/>
                        <a:pt x="438149" y="391739"/>
                        <a:pt x="438149" y="385417"/>
                      </a:cubicBezTo>
                      <a:lnTo>
                        <a:pt x="438149" y="237813"/>
                      </a:lnTo>
                      <a:cubicBezTo>
                        <a:pt x="438149" y="231490"/>
                        <a:pt x="433008" y="226344"/>
                        <a:pt x="426692" y="226344"/>
                      </a:cubicBezTo>
                      <a:close/>
                      <a:moveTo>
                        <a:pt x="173586" y="201378"/>
                      </a:moveTo>
                      <a:lnTo>
                        <a:pt x="173590" y="201379"/>
                      </a:lnTo>
                      <a:lnTo>
                        <a:pt x="173583" y="201379"/>
                      </a:lnTo>
                      <a:close/>
                      <a:moveTo>
                        <a:pt x="353541" y="130437"/>
                      </a:moveTo>
                      <a:cubicBezTo>
                        <a:pt x="365661" y="130437"/>
                        <a:pt x="375518" y="140303"/>
                        <a:pt x="375518" y="152434"/>
                      </a:cubicBezTo>
                      <a:cubicBezTo>
                        <a:pt x="375518" y="162415"/>
                        <a:pt x="368836" y="170861"/>
                        <a:pt x="359716" y="173539"/>
                      </a:cubicBezTo>
                      <a:lnTo>
                        <a:pt x="359716" y="212820"/>
                      </a:lnTo>
                      <a:lnTo>
                        <a:pt x="426692" y="212820"/>
                      </a:lnTo>
                      <a:cubicBezTo>
                        <a:pt x="440460" y="212820"/>
                        <a:pt x="451661" y="224031"/>
                        <a:pt x="451661" y="237813"/>
                      </a:cubicBezTo>
                      <a:lnTo>
                        <a:pt x="451661" y="385417"/>
                      </a:lnTo>
                      <a:lnTo>
                        <a:pt x="451668" y="385417"/>
                      </a:lnTo>
                      <a:cubicBezTo>
                        <a:pt x="451668" y="399198"/>
                        <a:pt x="440467" y="410410"/>
                        <a:pt x="426699" y="410410"/>
                      </a:cubicBezTo>
                      <a:lnTo>
                        <a:pt x="359723" y="410410"/>
                      </a:lnTo>
                      <a:lnTo>
                        <a:pt x="359723" y="487396"/>
                      </a:lnTo>
                      <a:cubicBezTo>
                        <a:pt x="368559" y="490243"/>
                        <a:pt x="374971" y="498554"/>
                        <a:pt x="374971" y="508332"/>
                      </a:cubicBezTo>
                      <a:cubicBezTo>
                        <a:pt x="374971" y="520463"/>
                        <a:pt x="365114" y="530329"/>
                        <a:pt x="352994" y="530329"/>
                      </a:cubicBezTo>
                      <a:cubicBezTo>
                        <a:pt x="340875" y="530329"/>
                        <a:pt x="331018" y="520463"/>
                        <a:pt x="331018" y="508332"/>
                      </a:cubicBezTo>
                      <a:cubicBezTo>
                        <a:pt x="331018" y="498575"/>
                        <a:pt x="337402" y="490284"/>
                        <a:pt x="346205" y="487417"/>
                      </a:cubicBezTo>
                      <a:lnTo>
                        <a:pt x="346205" y="410410"/>
                      </a:lnTo>
                      <a:lnTo>
                        <a:pt x="279229" y="410410"/>
                      </a:lnTo>
                      <a:cubicBezTo>
                        <a:pt x="265460" y="410410"/>
                        <a:pt x="254260" y="399198"/>
                        <a:pt x="254260" y="385417"/>
                      </a:cubicBezTo>
                      <a:lnTo>
                        <a:pt x="254260" y="237813"/>
                      </a:lnTo>
                      <a:cubicBezTo>
                        <a:pt x="254260" y="224031"/>
                        <a:pt x="265460" y="212820"/>
                        <a:pt x="279229" y="212820"/>
                      </a:cubicBezTo>
                      <a:lnTo>
                        <a:pt x="346205" y="212820"/>
                      </a:lnTo>
                      <a:lnTo>
                        <a:pt x="346205" y="173167"/>
                      </a:lnTo>
                      <a:cubicBezTo>
                        <a:pt x="337686" y="170137"/>
                        <a:pt x="331565" y="161989"/>
                        <a:pt x="331565" y="152434"/>
                      </a:cubicBezTo>
                      <a:cubicBezTo>
                        <a:pt x="331565" y="140303"/>
                        <a:pt x="341422" y="130437"/>
                        <a:pt x="353541" y="130437"/>
                      </a:cubicBezTo>
                      <a:close/>
                      <a:moveTo>
                        <a:pt x="458153" y="85679"/>
                      </a:moveTo>
                      <a:cubicBezTo>
                        <a:pt x="470272" y="85679"/>
                        <a:pt x="480129" y="95545"/>
                        <a:pt x="480129" y="107676"/>
                      </a:cubicBezTo>
                      <a:cubicBezTo>
                        <a:pt x="480129" y="117447"/>
                        <a:pt x="473731" y="125745"/>
                        <a:pt x="464908" y="128605"/>
                      </a:cubicBezTo>
                      <a:lnTo>
                        <a:pt x="464908" y="172559"/>
                      </a:lnTo>
                      <a:cubicBezTo>
                        <a:pt x="464908" y="176102"/>
                        <a:pt x="467786" y="178990"/>
                        <a:pt x="471333" y="178990"/>
                      </a:cubicBezTo>
                      <a:lnTo>
                        <a:pt x="508401" y="178990"/>
                      </a:lnTo>
                      <a:cubicBezTo>
                        <a:pt x="508611" y="167041"/>
                        <a:pt x="518244" y="157385"/>
                        <a:pt x="530364" y="157385"/>
                      </a:cubicBezTo>
                      <a:cubicBezTo>
                        <a:pt x="542484" y="157385"/>
                        <a:pt x="552340" y="167250"/>
                        <a:pt x="552340" y="179382"/>
                      </a:cubicBezTo>
                      <a:cubicBezTo>
                        <a:pt x="552340" y="191513"/>
                        <a:pt x="542484" y="201379"/>
                        <a:pt x="530364" y="201379"/>
                      </a:cubicBezTo>
                      <a:cubicBezTo>
                        <a:pt x="523163" y="201379"/>
                        <a:pt x="516758" y="197890"/>
                        <a:pt x="512745" y="192514"/>
                      </a:cubicBezTo>
                      <a:lnTo>
                        <a:pt x="471326" y="192514"/>
                      </a:lnTo>
                      <a:cubicBezTo>
                        <a:pt x="460335" y="192514"/>
                        <a:pt x="451390" y="183561"/>
                        <a:pt x="451390" y="172559"/>
                      </a:cubicBezTo>
                      <a:lnTo>
                        <a:pt x="451390" y="128605"/>
                      </a:lnTo>
                      <a:lnTo>
                        <a:pt x="451397" y="128605"/>
                      </a:lnTo>
                      <a:cubicBezTo>
                        <a:pt x="442574" y="125745"/>
                        <a:pt x="436176" y="117447"/>
                        <a:pt x="436176" y="107676"/>
                      </a:cubicBezTo>
                      <a:cubicBezTo>
                        <a:pt x="436176" y="95545"/>
                        <a:pt x="446033" y="85679"/>
                        <a:pt x="458153" y="85679"/>
                      </a:cubicBezTo>
                      <a:close/>
                      <a:moveTo>
                        <a:pt x="245802" y="85679"/>
                      </a:moveTo>
                      <a:cubicBezTo>
                        <a:pt x="257921" y="85679"/>
                        <a:pt x="267778" y="95545"/>
                        <a:pt x="267778" y="107676"/>
                      </a:cubicBezTo>
                      <a:cubicBezTo>
                        <a:pt x="267778" y="117278"/>
                        <a:pt x="261596" y="125454"/>
                        <a:pt x="253010" y="128450"/>
                      </a:cubicBezTo>
                      <a:lnTo>
                        <a:pt x="253010" y="172559"/>
                      </a:lnTo>
                      <a:cubicBezTo>
                        <a:pt x="253010" y="183561"/>
                        <a:pt x="244065" y="192514"/>
                        <a:pt x="233074" y="192514"/>
                      </a:cubicBezTo>
                      <a:lnTo>
                        <a:pt x="191202" y="192514"/>
                      </a:lnTo>
                      <a:lnTo>
                        <a:pt x="173586" y="201378"/>
                      </a:lnTo>
                      <a:lnTo>
                        <a:pt x="158057" y="194930"/>
                      </a:lnTo>
                      <a:cubicBezTo>
                        <a:pt x="154078" y="190947"/>
                        <a:pt x="151614" y="185448"/>
                        <a:pt x="151614" y="179382"/>
                      </a:cubicBezTo>
                      <a:cubicBezTo>
                        <a:pt x="151614" y="167250"/>
                        <a:pt x="161605" y="157385"/>
                        <a:pt x="173590" y="157385"/>
                      </a:cubicBezTo>
                      <a:cubicBezTo>
                        <a:pt x="185575" y="157385"/>
                        <a:pt x="195343" y="167041"/>
                        <a:pt x="195553" y="178990"/>
                      </a:cubicBezTo>
                      <a:lnTo>
                        <a:pt x="233074" y="178990"/>
                      </a:lnTo>
                      <a:cubicBezTo>
                        <a:pt x="236614" y="178990"/>
                        <a:pt x="239499" y="176109"/>
                        <a:pt x="239499" y="172559"/>
                      </a:cubicBezTo>
                      <a:lnTo>
                        <a:pt x="239499" y="128747"/>
                      </a:lnTo>
                      <a:cubicBezTo>
                        <a:pt x="230446" y="126029"/>
                        <a:pt x="223825" y="117610"/>
                        <a:pt x="223825" y="107676"/>
                      </a:cubicBezTo>
                      <a:cubicBezTo>
                        <a:pt x="223825" y="95545"/>
                        <a:pt x="233682" y="85679"/>
                        <a:pt x="245802" y="85679"/>
                      </a:cubicBezTo>
                      <a:close/>
                      <a:moveTo>
                        <a:pt x="431272" y="40798"/>
                      </a:moveTo>
                      <a:lnTo>
                        <a:pt x="427104" y="40899"/>
                      </a:lnTo>
                      <a:cubicBezTo>
                        <a:pt x="425726" y="40960"/>
                        <a:pt x="424368" y="41102"/>
                        <a:pt x="422996" y="41190"/>
                      </a:cubicBezTo>
                      <a:cubicBezTo>
                        <a:pt x="412120" y="42204"/>
                        <a:pt x="401993" y="45153"/>
                        <a:pt x="393265" y="50278"/>
                      </a:cubicBezTo>
                      <a:cubicBezTo>
                        <a:pt x="392501" y="50718"/>
                        <a:pt x="391772" y="51232"/>
                        <a:pt x="391022" y="51699"/>
                      </a:cubicBezTo>
                      <a:cubicBezTo>
                        <a:pt x="390285" y="52192"/>
                        <a:pt x="389502" y="52605"/>
                        <a:pt x="388813" y="53173"/>
                      </a:cubicBezTo>
                      <a:cubicBezTo>
                        <a:pt x="387401" y="54255"/>
                        <a:pt x="385921" y="55228"/>
                        <a:pt x="384604" y="56452"/>
                      </a:cubicBezTo>
                      <a:lnTo>
                        <a:pt x="382564" y="58183"/>
                      </a:lnTo>
                      <a:lnTo>
                        <a:pt x="381604" y="59137"/>
                      </a:lnTo>
                      <a:lnTo>
                        <a:pt x="380821" y="59914"/>
                      </a:lnTo>
                      <a:lnTo>
                        <a:pt x="379618" y="61077"/>
                      </a:lnTo>
                      <a:cubicBezTo>
                        <a:pt x="379416" y="61253"/>
                        <a:pt x="379213" y="61470"/>
                        <a:pt x="379017" y="61700"/>
                      </a:cubicBezTo>
                      <a:lnTo>
                        <a:pt x="378422" y="62369"/>
                      </a:lnTo>
                      <a:lnTo>
                        <a:pt x="377233" y="63701"/>
                      </a:lnTo>
                      <a:cubicBezTo>
                        <a:pt x="376416" y="64540"/>
                        <a:pt x="375700" y="65615"/>
                        <a:pt x="374950" y="66616"/>
                      </a:cubicBezTo>
                      <a:lnTo>
                        <a:pt x="370491" y="72681"/>
                      </a:lnTo>
                      <a:lnTo>
                        <a:pt x="369377" y="74196"/>
                      </a:lnTo>
                      <a:lnTo>
                        <a:pt x="368816" y="74953"/>
                      </a:lnTo>
                      <a:cubicBezTo>
                        <a:pt x="368627" y="75183"/>
                        <a:pt x="368424" y="75285"/>
                        <a:pt x="368228" y="75454"/>
                      </a:cubicBezTo>
                      <a:cubicBezTo>
                        <a:pt x="367431" y="76069"/>
                        <a:pt x="366634" y="76671"/>
                        <a:pt x="365830" y="77259"/>
                      </a:cubicBezTo>
                      <a:cubicBezTo>
                        <a:pt x="364222" y="78436"/>
                        <a:pt x="362601" y="79565"/>
                        <a:pt x="360973" y="80640"/>
                      </a:cubicBezTo>
                      <a:cubicBezTo>
                        <a:pt x="360081" y="81364"/>
                        <a:pt x="359540" y="81242"/>
                        <a:pt x="358878" y="81411"/>
                      </a:cubicBezTo>
                      <a:lnTo>
                        <a:pt x="356960" y="81770"/>
                      </a:lnTo>
                      <a:lnTo>
                        <a:pt x="353122" y="82480"/>
                      </a:lnTo>
                      <a:lnTo>
                        <a:pt x="352805" y="82480"/>
                      </a:lnTo>
                      <a:cubicBezTo>
                        <a:pt x="352731" y="82473"/>
                        <a:pt x="352649" y="82453"/>
                        <a:pt x="352568" y="82439"/>
                      </a:cubicBezTo>
                      <a:lnTo>
                        <a:pt x="352089" y="82351"/>
                      </a:lnTo>
                      <a:lnTo>
                        <a:pt x="351130" y="82175"/>
                      </a:lnTo>
                      <a:lnTo>
                        <a:pt x="349211" y="81817"/>
                      </a:lnTo>
                      <a:lnTo>
                        <a:pt x="347292" y="81458"/>
                      </a:lnTo>
                      <a:lnTo>
                        <a:pt x="346333" y="81283"/>
                      </a:lnTo>
                      <a:lnTo>
                        <a:pt x="345853" y="81195"/>
                      </a:lnTo>
                      <a:cubicBezTo>
                        <a:pt x="345786" y="81202"/>
                        <a:pt x="345678" y="81127"/>
                        <a:pt x="345576" y="81059"/>
                      </a:cubicBezTo>
                      <a:lnTo>
                        <a:pt x="345272" y="80857"/>
                      </a:lnTo>
                      <a:cubicBezTo>
                        <a:pt x="343644" y="79788"/>
                        <a:pt x="342016" y="78666"/>
                        <a:pt x="340408" y="77496"/>
                      </a:cubicBezTo>
                      <a:cubicBezTo>
                        <a:pt x="339598" y="76914"/>
                        <a:pt x="338800" y="76313"/>
                        <a:pt x="338003" y="75704"/>
                      </a:cubicBezTo>
                      <a:lnTo>
                        <a:pt x="337409" y="75244"/>
                      </a:lnTo>
                      <a:cubicBezTo>
                        <a:pt x="337307" y="75156"/>
                        <a:pt x="337206" y="75122"/>
                        <a:pt x="337111" y="74980"/>
                      </a:cubicBezTo>
                      <a:lnTo>
                        <a:pt x="336828" y="74588"/>
                      </a:lnTo>
                      <a:lnTo>
                        <a:pt x="335686" y="73026"/>
                      </a:lnTo>
                      <a:lnTo>
                        <a:pt x="331876" y="67846"/>
                      </a:lnTo>
                      <a:lnTo>
                        <a:pt x="329971" y="65256"/>
                      </a:lnTo>
                      <a:lnTo>
                        <a:pt x="329491" y="64607"/>
                      </a:lnTo>
                      <a:lnTo>
                        <a:pt x="328978" y="64033"/>
                      </a:lnTo>
                      <a:lnTo>
                        <a:pt x="327958" y="62883"/>
                      </a:lnTo>
                      <a:cubicBezTo>
                        <a:pt x="327275" y="62132"/>
                        <a:pt x="326600" y="61307"/>
                        <a:pt x="325904" y="60692"/>
                      </a:cubicBezTo>
                      <a:lnTo>
                        <a:pt x="324289" y="59110"/>
                      </a:lnTo>
                      <a:lnTo>
                        <a:pt x="323465" y="58292"/>
                      </a:lnTo>
                      <a:cubicBezTo>
                        <a:pt x="323195" y="58014"/>
                        <a:pt x="322884" y="57791"/>
                        <a:pt x="322593" y="57534"/>
                      </a:cubicBezTo>
                      <a:cubicBezTo>
                        <a:pt x="320276" y="55512"/>
                        <a:pt x="317871" y="53619"/>
                        <a:pt x="315318" y="51969"/>
                      </a:cubicBezTo>
                      <a:cubicBezTo>
                        <a:pt x="311089" y="49196"/>
                        <a:pt x="306549" y="46877"/>
                        <a:pt x="301671" y="45180"/>
                      </a:cubicBezTo>
                      <a:cubicBezTo>
                        <a:pt x="296801" y="43462"/>
                        <a:pt x="291639" y="42272"/>
                        <a:pt x="286281" y="41569"/>
                      </a:cubicBezTo>
                      <a:lnTo>
                        <a:pt x="284268" y="41305"/>
                      </a:lnTo>
                      <a:cubicBezTo>
                        <a:pt x="283599" y="41210"/>
                        <a:pt x="282904" y="41197"/>
                        <a:pt x="282221" y="41136"/>
                      </a:cubicBezTo>
                      <a:lnTo>
                        <a:pt x="280167" y="40981"/>
                      </a:lnTo>
                      <a:lnTo>
                        <a:pt x="279141" y="40899"/>
                      </a:lnTo>
                      <a:lnTo>
                        <a:pt x="278100" y="40879"/>
                      </a:lnTo>
                      <a:lnTo>
                        <a:pt x="276013" y="40832"/>
                      </a:lnTo>
                      <a:lnTo>
                        <a:pt x="274972" y="40805"/>
                      </a:lnTo>
                      <a:cubicBezTo>
                        <a:pt x="274621" y="40805"/>
                        <a:pt x="274270" y="40784"/>
                        <a:pt x="273972" y="40805"/>
                      </a:cubicBezTo>
                      <a:cubicBezTo>
                        <a:pt x="272723" y="40859"/>
                        <a:pt x="271473" y="40825"/>
                        <a:pt x="270237" y="40960"/>
                      </a:cubicBezTo>
                      <a:lnTo>
                        <a:pt x="268372" y="41102"/>
                      </a:lnTo>
                      <a:lnTo>
                        <a:pt x="266521" y="41339"/>
                      </a:lnTo>
                      <a:lnTo>
                        <a:pt x="265596" y="41454"/>
                      </a:lnTo>
                      <a:lnTo>
                        <a:pt x="264677" y="41623"/>
                      </a:lnTo>
                      <a:lnTo>
                        <a:pt x="262832" y="41941"/>
                      </a:lnTo>
                      <a:cubicBezTo>
                        <a:pt x="260394" y="42488"/>
                        <a:pt x="257955" y="43056"/>
                        <a:pt x="255563" y="43902"/>
                      </a:cubicBezTo>
                      <a:cubicBezTo>
                        <a:pt x="245970" y="47080"/>
                        <a:pt x="236877" y="52801"/>
                        <a:pt x="228919" y="60286"/>
                      </a:cubicBezTo>
                      <a:cubicBezTo>
                        <a:pt x="224920" y="64005"/>
                        <a:pt x="221224" y="68198"/>
                        <a:pt x="217840" y="72702"/>
                      </a:cubicBezTo>
                      <a:cubicBezTo>
                        <a:pt x="214455" y="77205"/>
                        <a:pt x="211374" y="82027"/>
                        <a:pt x="208625" y="87091"/>
                      </a:cubicBezTo>
                      <a:cubicBezTo>
                        <a:pt x="206348" y="91325"/>
                        <a:pt x="204301" y="95720"/>
                        <a:pt x="202484" y="100237"/>
                      </a:cubicBezTo>
                      <a:lnTo>
                        <a:pt x="202140" y="101082"/>
                      </a:lnTo>
                      <a:lnTo>
                        <a:pt x="201964" y="101501"/>
                      </a:lnTo>
                      <a:lnTo>
                        <a:pt x="201923" y="101610"/>
                      </a:lnTo>
                      <a:lnTo>
                        <a:pt x="201842" y="101826"/>
                      </a:lnTo>
                      <a:lnTo>
                        <a:pt x="201667" y="102320"/>
                      </a:lnTo>
                      <a:lnTo>
                        <a:pt x="200268" y="106269"/>
                      </a:lnTo>
                      <a:lnTo>
                        <a:pt x="198870" y="110218"/>
                      </a:lnTo>
                      <a:cubicBezTo>
                        <a:pt x="198782" y="110576"/>
                        <a:pt x="198559" y="110799"/>
                        <a:pt x="198397" y="111077"/>
                      </a:cubicBezTo>
                      <a:lnTo>
                        <a:pt x="197870" y="111882"/>
                      </a:lnTo>
                      <a:lnTo>
                        <a:pt x="196816" y="113491"/>
                      </a:lnTo>
                      <a:lnTo>
                        <a:pt x="194701" y="116710"/>
                      </a:lnTo>
                      <a:lnTo>
                        <a:pt x="194175" y="117514"/>
                      </a:lnTo>
                      <a:cubicBezTo>
                        <a:pt x="194080" y="117643"/>
                        <a:pt x="194019" y="117798"/>
                        <a:pt x="193891" y="117900"/>
                      </a:cubicBezTo>
                      <a:cubicBezTo>
                        <a:pt x="193783" y="118022"/>
                        <a:pt x="193627" y="118075"/>
                        <a:pt x="193499" y="118170"/>
                      </a:cubicBezTo>
                      <a:lnTo>
                        <a:pt x="191877" y="119191"/>
                      </a:lnTo>
                      <a:lnTo>
                        <a:pt x="188642" y="121227"/>
                      </a:lnTo>
                      <a:lnTo>
                        <a:pt x="187020" y="122248"/>
                      </a:lnTo>
                      <a:cubicBezTo>
                        <a:pt x="186899" y="122343"/>
                        <a:pt x="186736" y="122403"/>
                        <a:pt x="186561" y="122451"/>
                      </a:cubicBezTo>
                      <a:lnTo>
                        <a:pt x="186061" y="122613"/>
                      </a:lnTo>
                      <a:lnTo>
                        <a:pt x="185054" y="122938"/>
                      </a:lnTo>
                      <a:lnTo>
                        <a:pt x="179427" y="124716"/>
                      </a:lnTo>
                      <a:lnTo>
                        <a:pt x="178724" y="124939"/>
                      </a:lnTo>
                      <a:cubicBezTo>
                        <a:pt x="178515" y="125007"/>
                        <a:pt x="178190" y="125108"/>
                        <a:pt x="178150" y="125128"/>
                      </a:cubicBezTo>
                      <a:lnTo>
                        <a:pt x="177542" y="125358"/>
                      </a:lnTo>
                      <a:lnTo>
                        <a:pt x="176326" y="125818"/>
                      </a:lnTo>
                      <a:lnTo>
                        <a:pt x="175110" y="126278"/>
                      </a:lnTo>
                      <a:lnTo>
                        <a:pt x="174509" y="126508"/>
                      </a:lnTo>
                      <a:lnTo>
                        <a:pt x="173955" y="126745"/>
                      </a:lnTo>
                      <a:lnTo>
                        <a:pt x="171732" y="127691"/>
                      </a:lnTo>
                      <a:cubicBezTo>
                        <a:pt x="168807" y="129017"/>
                        <a:pt x="165909" y="130430"/>
                        <a:pt x="163139" y="132053"/>
                      </a:cubicBezTo>
                      <a:cubicBezTo>
                        <a:pt x="157545" y="135218"/>
                        <a:pt x="152350" y="139031"/>
                        <a:pt x="147574" y="143265"/>
                      </a:cubicBezTo>
                      <a:cubicBezTo>
                        <a:pt x="143487" y="146916"/>
                        <a:pt x="139785" y="150953"/>
                        <a:pt x="136468" y="155261"/>
                      </a:cubicBezTo>
                      <a:cubicBezTo>
                        <a:pt x="133151" y="159568"/>
                        <a:pt x="130246" y="164166"/>
                        <a:pt x="127868" y="169001"/>
                      </a:cubicBezTo>
                      <a:cubicBezTo>
                        <a:pt x="125476" y="173829"/>
                        <a:pt x="123551" y="178867"/>
                        <a:pt x="122139" y="184033"/>
                      </a:cubicBezTo>
                      <a:cubicBezTo>
                        <a:pt x="120761" y="189213"/>
                        <a:pt x="119896" y="194522"/>
                        <a:pt x="119558" y="199877"/>
                      </a:cubicBezTo>
                      <a:lnTo>
                        <a:pt x="119450" y="201486"/>
                      </a:lnTo>
                      <a:lnTo>
                        <a:pt x="119416" y="203103"/>
                      </a:lnTo>
                      <a:cubicBezTo>
                        <a:pt x="119396" y="204178"/>
                        <a:pt x="119355" y="205253"/>
                        <a:pt x="119382" y="206328"/>
                      </a:cubicBezTo>
                      <a:cubicBezTo>
                        <a:pt x="119396" y="207403"/>
                        <a:pt x="119437" y="208478"/>
                        <a:pt x="119497" y="209547"/>
                      </a:cubicBezTo>
                      <a:lnTo>
                        <a:pt x="119545" y="210352"/>
                      </a:lnTo>
                      <a:lnTo>
                        <a:pt x="119659" y="211772"/>
                      </a:lnTo>
                      <a:lnTo>
                        <a:pt x="119740" y="212698"/>
                      </a:lnTo>
                      <a:lnTo>
                        <a:pt x="119849" y="213692"/>
                      </a:lnTo>
                      <a:cubicBezTo>
                        <a:pt x="119930" y="214368"/>
                        <a:pt x="119984" y="215031"/>
                        <a:pt x="120092" y="215707"/>
                      </a:cubicBezTo>
                      <a:cubicBezTo>
                        <a:pt x="120403" y="218372"/>
                        <a:pt x="121159" y="221164"/>
                        <a:pt x="121085" y="223748"/>
                      </a:cubicBezTo>
                      <a:cubicBezTo>
                        <a:pt x="121071" y="226330"/>
                        <a:pt x="120592" y="228691"/>
                        <a:pt x="119862" y="230712"/>
                      </a:cubicBezTo>
                      <a:lnTo>
                        <a:pt x="119274" y="232180"/>
                      </a:lnTo>
                      <a:lnTo>
                        <a:pt x="119180" y="232383"/>
                      </a:lnTo>
                      <a:lnTo>
                        <a:pt x="119031" y="232545"/>
                      </a:lnTo>
                      <a:lnTo>
                        <a:pt x="118727" y="232876"/>
                      </a:lnTo>
                      <a:lnTo>
                        <a:pt x="118126" y="233532"/>
                      </a:lnTo>
                      <a:lnTo>
                        <a:pt x="115721" y="236169"/>
                      </a:lnTo>
                      <a:lnTo>
                        <a:pt x="110911" y="241437"/>
                      </a:lnTo>
                      <a:lnTo>
                        <a:pt x="105716" y="244697"/>
                      </a:lnTo>
                      <a:lnTo>
                        <a:pt x="102020" y="247355"/>
                      </a:lnTo>
                      <a:lnTo>
                        <a:pt x="101007" y="248071"/>
                      </a:lnTo>
                      <a:lnTo>
                        <a:pt x="100048" y="248862"/>
                      </a:lnTo>
                      <a:lnTo>
                        <a:pt x="98122" y="250438"/>
                      </a:lnTo>
                      <a:cubicBezTo>
                        <a:pt x="97487" y="250965"/>
                        <a:pt x="96825" y="251466"/>
                        <a:pt x="96204" y="252013"/>
                      </a:cubicBezTo>
                      <a:lnTo>
                        <a:pt x="94387" y="253711"/>
                      </a:lnTo>
                      <a:cubicBezTo>
                        <a:pt x="93177" y="254840"/>
                        <a:pt x="91921" y="255929"/>
                        <a:pt x="90820" y="257166"/>
                      </a:cubicBezTo>
                      <a:lnTo>
                        <a:pt x="89110" y="258965"/>
                      </a:lnTo>
                      <a:cubicBezTo>
                        <a:pt x="88536" y="259567"/>
                        <a:pt x="87942" y="260141"/>
                        <a:pt x="87435" y="260797"/>
                      </a:cubicBezTo>
                      <a:lnTo>
                        <a:pt x="84246" y="264598"/>
                      </a:lnTo>
                      <a:lnTo>
                        <a:pt x="81314" y="268587"/>
                      </a:lnTo>
                      <a:cubicBezTo>
                        <a:pt x="81078" y="268919"/>
                        <a:pt x="80808" y="269237"/>
                        <a:pt x="80591" y="269588"/>
                      </a:cubicBezTo>
                      <a:lnTo>
                        <a:pt x="79929" y="270630"/>
                      </a:lnTo>
                      <a:lnTo>
                        <a:pt x="78598" y="272713"/>
                      </a:lnTo>
                      <a:cubicBezTo>
                        <a:pt x="78234" y="273287"/>
                        <a:pt x="77848" y="273862"/>
                        <a:pt x="77491" y="274443"/>
                      </a:cubicBezTo>
                      <a:lnTo>
                        <a:pt x="76504" y="276249"/>
                      </a:lnTo>
                      <a:cubicBezTo>
                        <a:pt x="75856" y="277460"/>
                        <a:pt x="75146" y="278636"/>
                        <a:pt x="74532" y="279860"/>
                      </a:cubicBezTo>
                      <a:cubicBezTo>
                        <a:pt x="73410" y="282355"/>
                        <a:pt x="72120" y="284783"/>
                        <a:pt x="71214" y="287366"/>
                      </a:cubicBezTo>
                      <a:lnTo>
                        <a:pt x="70465" y="289273"/>
                      </a:lnTo>
                      <a:lnTo>
                        <a:pt x="70086" y="290226"/>
                      </a:lnTo>
                      <a:cubicBezTo>
                        <a:pt x="69972" y="290544"/>
                        <a:pt x="69884" y="290875"/>
                        <a:pt x="69776" y="291200"/>
                      </a:cubicBezTo>
                      <a:lnTo>
                        <a:pt x="68539" y="295109"/>
                      </a:lnTo>
                      <a:cubicBezTo>
                        <a:pt x="68445" y="295440"/>
                        <a:pt x="68323" y="295758"/>
                        <a:pt x="68235" y="296089"/>
                      </a:cubicBezTo>
                      <a:lnTo>
                        <a:pt x="67999" y="297083"/>
                      </a:lnTo>
                      <a:lnTo>
                        <a:pt x="67519" y="299071"/>
                      </a:lnTo>
                      <a:cubicBezTo>
                        <a:pt x="67215" y="300404"/>
                        <a:pt x="66810" y="301708"/>
                        <a:pt x="66634" y="303068"/>
                      </a:cubicBezTo>
                      <a:lnTo>
                        <a:pt x="65932" y="307105"/>
                      </a:lnTo>
                      <a:cubicBezTo>
                        <a:pt x="65783" y="307774"/>
                        <a:pt x="65756" y="308464"/>
                        <a:pt x="65682" y="309140"/>
                      </a:cubicBezTo>
                      <a:lnTo>
                        <a:pt x="65472" y="311182"/>
                      </a:lnTo>
                      <a:cubicBezTo>
                        <a:pt x="65081" y="313894"/>
                        <a:pt x="65141" y="316646"/>
                        <a:pt x="64999" y="319385"/>
                      </a:cubicBezTo>
                      <a:cubicBezTo>
                        <a:pt x="64925" y="324876"/>
                        <a:pt x="65411" y="330353"/>
                        <a:pt x="66364" y="335729"/>
                      </a:cubicBezTo>
                      <a:cubicBezTo>
                        <a:pt x="66675" y="337467"/>
                        <a:pt x="67026" y="339204"/>
                        <a:pt x="67452" y="340922"/>
                      </a:cubicBezTo>
                      <a:cubicBezTo>
                        <a:pt x="67647" y="341781"/>
                        <a:pt x="67877" y="342640"/>
                        <a:pt x="68107" y="343492"/>
                      </a:cubicBezTo>
                      <a:lnTo>
                        <a:pt x="68242" y="343999"/>
                      </a:lnTo>
                      <a:lnTo>
                        <a:pt x="68357" y="344391"/>
                      </a:lnTo>
                      <a:lnTo>
                        <a:pt x="68600" y="345176"/>
                      </a:lnTo>
                      <a:lnTo>
                        <a:pt x="69093" y="346737"/>
                      </a:lnTo>
                      <a:cubicBezTo>
                        <a:pt x="69431" y="347779"/>
                        <a:pt x="69742" y="348827"/>
                        <a:pt x="70093" y="349869"/>
                      </a:cubicBezTo>
                      <a:lnTo>
                        <a:pt x="71127" y="352992"/>
                      </a:lnTo>
                      <a:lnTo>
                        <a:pt x="71383" y="353777"/>
                      </a:lnTo>
                      <a:cubicBezTo>
                        <a:pt x="71431" y="354034"/>
                        <a:pt x="71451" y="354284"/>
                        <a:pt x="71485" y="354541"/>
                      </a:cubicBezTo>
                      <a:lnTo>
                        <a:pt x="71674" y="356062"/>
                      </a:lnTo>
                      <a:lnTo>
                        <a:pt x="71863" y="357584"/>
                      </a:lnTo>
                      <a:cubicBezTo>
                        <a:pt x="71890" y="357834"/>
                        <a:pt x="71938" y="358098"/>
                        <a:pt x="71951" y="358341"/>
                      </a:cubicBezTo>
                      <a:lnTo>
                        <a:pt x="71890" y="359031"/>
                      </a:lnTo>
                      <a:lnTo>
                        <a:pt x="71647" y="361790"/>
                      </a:lnTo>
                      <a:cubicBezTo>
                        <a:pt x="71620" y="362027"/>
                        <a:pt x="71620" y="362250"/>
                        <a:pt x="71572" y="362487"/>
                      </a:cubicBezTo>
                      <a:cubicBezTo>
                        <a:pt x="71532" y="362730"/>
                        <a:pt x="71383" y="362940"/>
                        <a:pt x="71296" y="363163"/>
                      </a:cubicBezTo>
                      <a:lnTo>
                        <a:pt x="70674" y="364488"/>
                      </a:lnTo>
                      <a:lnTo>
                        <a:pt x="69438" y="367146"/>
                      </a:lnTo>
                      <a:lnTo>
                        <a:pt x="68201" y="369803"/>
                      </a:lnTo>
                      <a:lnTo>
                        <a:pt x="67580" y="371129"/>
                      </a:lnTo>
                      <a:cubicBezTo>
                        <a:pt x="67506" y="371352"/>
                        <a:pt x="67310" y="371561"/>
                        <a:pt x="67127" y="371771"/>
                      </a:cubicBezTo>
                      <a:lnTo>
                        <a:pt x="66587" y="372400"/>
                      </a:lnTo>
                      <a:lnTo>
                        <a:pt x="62432" y="377370"/>
                      </a:lnTo>
                      <a:lnTo>
                        <a:pt x="61392" y="378614"/>
                      </a:lnTo>
                      <a:lnTo>
                        <a:pt x="60872" y="379236"/>
                      </a:lnTo>
                      <a:cubicBezTo>
                        <a:pt x="60818" y="379297"/>
                        <a:pt x="60790" y="379338"/>
                        <a:pt x="60790" y="379338"/>
                      </a:cubicBezTo>
                      <a:lnTo>
                        <a:pt x="60736" y="379412"/>
                      </a:lnTo>
                      <a:lnTo>
                        <a:pt x="60635" y="379554"/>
                      </a:lnTo>
                      <a:lnTo>
                        <a:pt x="59804" y="380704"/>
                      </a:lnTo>
                      <a:lnTo>
                        <a:pt x="58136" y="382996"/>
                      </a:lnTo>
                      <a:lnTo>
                        <a:pt x="56575" y="385356"/>
                      </a:lnTo>
                      <a:lnTo>
                        <a:pt x="55791" y="386533"/>
                      </a:lnTo>
                      <a:cubicBezTo>
                        <a:pt x="55542" y="386932"/>
                        <a:pt x="55305" y="387337"/>
                        <a:pt x="55062" y="387743"/>
                      </a:cubicBezTo>
                      <a:lnTo>
                        <a:pt x="53602" y="390164"/>
                      </a:lnTo>
                      <a:cubicBezTo>
                        <a:pt x="53130" y="390975"/>
                        <a:pt x="52704" y="391814"/>
                        <a:pt x="52252" y="392639"/>
                      </a:cubicBezTo>
                      <a:cubicBezTo>
                        <a:pt x="51812" y="393478"/>
                        <a:pt x="51326" y="394282"/>
                        <a:pt x="50941" y="395141"/>
                      </a:cubicBezTo>
                      <a:cubicBezTo>
                        <a:pt x="50130" y="396838"/>
                        <a:pt x="49272" y="398508"/>
                        <a:pt x="48576" y="400253"/>
                      </a:cubicBezTo>
                      <a:cubicBezTo>
                        <a:pt x="48218" y="401119"/>
                        <a:pt x="47820" y="401971"/>
                        <a:pt x="47482" y="402843"/>
                      </a:cubicBezTo>
                      <a:lnTo>
                        <a:pt x="46502" y="405480"/>
                      </a:lnTo>
                      <a:cubicBezTo>
                        <a:pt x="46340" y="405920"/>
                        <a:pt x="46165" y="406359"/>
                        <a:pt x="46009" y="406799"/>
                      </a:cubicBezTo>
                      <a:lnTo>
                        <a:pt x="45584" y="408138"/>
                      </a:lnTo>
                      <a:lnTo>
                        <a:pt x="44719" y="410809"/>
                      </a:lnTo>
                      <a:lnTo>
                        <a:pt x="43982" y="413521"/>
                      </a:lnTo>
                      <a:cubicBezTo>
                        <a:pt x="43739" y="414420"/>
                        <a:pt x="43469" y="415319"/>
                        <a:pt x="43293" y="416239"/>
                      </a:cubicBezTo>
                      <a:cubicBezTo>
                        <a:pt x="42023" y="421628"/>
                        <a:pt x="41212" y="427126"/>
                        <a:pt x="40929" y="432664"/>
                      </a:cubicBezTo>
                      <a:cubicBezTo>
                        <a:pt x="40645" y="438202"/>
                        <a:pt x="40767" y="443781"/>
                        <a:pt x="41422" y="449279"/>
                      </a:cubicBezTo>
                      <a:cubicBezTo>
                        <a:pt x="42084" y="454776"/>
                        <a:pt x="43212" y="460206"/>
                        <a:pt x="44800" y="465515"/>
                      </a:cubicBezTo>
                      <a:cubicBezTo>
                        <a:pt x="45165" y="466853"/>
                        <a:pt x="45658" y="468152"/>
                        <a:pt x="46077" y="469470"/>
                      </a:cubicBezTo>
                      <a:cubicBezTo>
                        <a:pt x="46516" y="470782"/>
                        <a:pt x="47043" y="472067"/>
                        <a:pt x="47516" y="473372"/>
                      </a:cubicBezTo>
                      <a:cubicBezTo>
                        <a:pt x="48063" y="474643"/>
                        <a:pt x="48563" y="475935"/>
                        <a:pt x="49144" y="477199"/>
                      </a:cubicBezTo>
                      <a:cubicBezTo>
                        <a:pt x="49738" y="478451"/>
                        <a:pt x="50279" y="479735"/>
                        <a:pt x="50934" y="480959"/>
                      </a:cubicBezTo>
                      <a:cubicBezTo>
                        <a:pt x="53434" y="485929"/>
                        <a:pt x="56339" y="490710"/>
                        <a:pt x="59642" y="495221"/>
                      </a:cubicBezTo>
                      <a:cubicBezTo>
                        <a:pt x="62959" y="499724"/>
                        <a:pt x="66648" y="503971"/>
                        <a:pt x="70661" y="507907"/>
                      </a:cubicBezTo>
                      <a:cubicBezTo>
                        <a:pt x="74667" y="511856"/>
                        <a:pt x="79031" y="515453"/>
                        <a:pt x="83638" y="518706"/>
                      </a:cubicBezTo>
                      <a:lnTo>
                        <a:pt x="85368" y="519923"/>
                      </a:lnTo>
                      <a:lnTo>
                        <a:pt x="87144" y="521079"/>
                      </a:lnTo>
                      <a:cubicBezTo>
                        <a:pt x="88306" y="521870"/>
                        <a:pt x="89536" y="522580"/>
                        <a:pt x="90739" y="523317"/>
                      </a:cubicBezTo>
                      <a:cubicBezTo>
                        <a:pt x="91333" y="523696"/>
                        <a:pt x="91948" y="524041"/>
                        <a:pt x="92569" y="524379"/>
                      </a:cubicBezTo>
                      <a:lnTo>
                        <a:pt x="94495" y="525454"/>
                      </a:lnTo>
                      <a:cubicBezTo>
                        <a:pt x="95211" y="525853"/>
                        <a:pt x="95988" y="526225"/>
                        <a:pt x="96731" y="526617"/>
                      </a:cubicBezTo>
                      <a:cubicBezTo>
                        <a:pt x="98231" y="527388"/>
                        <a:pt x="99690" y="528193"/>
                        <a:pt x="101169" y="528977"/>
                      </a:cubicBezTo>
                      <a:lnTo>
                        <a:pt x="103385" y="530161"/>
                      </a:lnTo>
                      <a:lnTo>
                        <a:pt x="104493" y="530755"/>
                      </a:lnTo>
                      <a:cubicBezTo>
                        <a:pt x="104844" y="530959"/>
                        <a:pt x="105284" y="531121"/>
                        <a:pt x="105473" y="531411"/>
                      </a:cubicBezTo>
                      <a:lnTo>
                        <a:pt x="108675" y="534901"/>
                      </a:lnTo>
                      <a:lnTo>
                        <a:pt x="110276" y="536645"/>
                      </a:lnTo>
                      <a:cubicBezTo>
                        <a:pt x="110344" y="536713"/>
                        <a:pt x="110384" y="536808"/>
                        <a:pt x="110445" y="536896"/>
                      </a:cubicBezTo>
                      <a:cubicBezTo>
                        <a:pt x="110492" y="536977"/>
                        <a:pt x="110512" y="537078"/>
                        <a:pt x="110546" y="537173"/>
                      </a:cubicBezTo>
                      <a:lnTo>
                        <a:pt x="110728" y="537748"/>
                      </a:lnTo>
                      <a:lnTo>
                        <a:pt x="111100" y="538897"/>
                      </a:lnTo>
                      <a:lnTo>
                        <a:pt x="112580" y="543489"/>
                      </a:lnTo>
                      <a:lnTo>
                        <a:pt x="113316" y="545788"/>
                      </a:lnTo>
                      <a:cubicBezTo>
                        <a:pt x="113404" y="545957"/>
                        <a:pt x="113370" y="546214"/>
                        <a:pt x="113383" y="546444"/>
                      </a:cubicBezTo>
                      <a:lnTo>
                        <a:pt x="113397" y="547140"/>
                      </a:lnTo>
                      <a:lnTo>
                        <a:pt x="113417" y="548540"/>
                      </a:lnTo>
                      <a:lnTo>
                        <a:pt x="113464" y="556736"/>
                      </a:lnTo>
                      <a:lnTo>
                        <a:pt x="113464" y="558271"/>
                      </a:lnTo>
                      <a:cubicBezTo>
                        <a:pt x="113464" y="558338"/>
                        <a:pt x="113478" y="558494"/>
                        <a:pt x="113478" y="558494"/>
                      </a:cubicBezTo>
                      <a:lnTo>
                        <a:pt x="113478" y="558609"/>
                      </a:lnTo>
                      <a:lnTo>
                        <a:pt x="113552" y="559508"/>
                      </a:lnTo>
                      <a:lnTo>
                        <a:pt x="113701" y="561307"/>
                      </a:lnTo>
                      <a:cubicBezTo>
                        <a:pt x="113829" y="563714"/>
                        <a:pt x="114228" y="566081"/>
                        <a:pt x="114532" y="568468"/>
                      </a:cubicBezTo>
                      <a:cubicBezTo>
                        <a:pt x="115356" y="573195"/>
                        <a:pt x="116309" y="577922"/>
                        <a:pt x="117815" y="582493"/>
                      </a:cubicBezTo>
                      <a:lnTo>
                        <a:pt x="118335" y="584217"/>
                      </a:lnTo>
                      <a:cubicBezTo>
                        <a:pt x="118518" y="584785"/>
                        <a:pt x="118741" y="585346"/>
                        <a:pt x="118943" y="585914"/>
                      </a:cubicBezTo>
                      <a:lnTo>
                        <a:pt x="120173" y="589309"/>
                      </a:lnTo>
                      <a:lnTo>
                        <a:pt x="121585" y="592643"/>
                      </a:lnTo>
                      <a:cubicBezTo>
                        <a:pt x="121821" y="593197"/>
                        <a:pt x="122038" y="593758"/>
                        <a:pt x="122294" y="594306"/>
                      </a:cubicBezTo>
                      <a:lnTo>
                        <a:pt x="123092" y="595936"/>
                      </a:lnTo>
                      <a:cubicBezTo>
                        <a:pt x="125105" y="600325"/>
                        <a:pt x="127604" y="604497"/>
                        <a:pt x="130239" y="608574"/>
                      </a:cubicBezTo>
                      <a:lnTo>
                        <a:pt x="132630" y="612064"/>
                      </a:lnTo>
                      <a:lnTo>
                        <a:pt x="135197" y="615438"/>
                      </a:lnTo>
                      <a:lnTo>
                        <a:pt x="135839" y="616283"/>
                      </a:lnTo>
                      <a:lnTo>
                        <a:pt x="136522" y="617094"/>
                      </a:lnTo>
                      <a:lnTo>
                        <a:pt x="137893" y="618718"/>
                      </a:lnTo>
                      <a:lnTo>
                        <a:pt x="139258" y="620347"/>
                      </a:lnTo>
                      <a:lnTo>
                        <a:pt x="140704" y="621903"/>
                      </a:lnTo>
                      <a:lnTo>
                        <a:pt x="142149" y="623465"/>
                      </a:lnTo>
                      <a:lnTo>
                        <a:pt x="142872" y="624249"/>
                      </a:lnTo>
                      <a:lnTo>
                        <a:pt x="143635" y="624993"/>
                      </a:lnTo>
                      <a:lnTo>
                        <a:pt x="146675" y="627982"/>
                      </a:lnTo>
                      <a:lnTo>
                        <a:pt x="149864" y="630822"/>
                      </a:lnTo>
                      <a:lnTo>
                        <a:pt x="150661" y="631532"/>
                      </a:lnTo>
                      <a:lnTo>
                        <a:pt x="151492" y="632201"/>
                      </a:lnTo>
                      <a:lnTo>
                        <a:pt x="153154" y="633547"/>
                      </a:lnTo>
                      <a:cubicBezTo>
                        <a:pt x="162024" y="640721"/>
                        <a:pt x="172063" y="646503"/>
                        <a:pt x="182697" y="650831"/>
                      </a:cubicBezTo>
                      <a:cubicBezTo>
                        <a:pt x="188040" y="652934"/>
                        <a:pt x="193506" y="654766"/>
                        <a:pt x="199099" y="656132"/>
                      </a:cubicBezTo>
                      <a:cubicBezTo>
                        <a:pt x="200491" y="656505"/>
                        <a:pt x="201910" y="656755"/>
                        <a:pt x="203315" y="657072"/>
                      </a:cubicBezTo>
                      <a:lnTo>
                        <a:pt x="205430" y="657532"/>
                      </a:lnTo>
                      <a:lnTo>
                        <a:pt x="207564" y="657884"/>
                      </a:lnTo>
                      <a:cubicBezTo>
                        <a:pt x="208990" y="658100"/>
                        <a:pt x="210402" y="658398"/>
                        <a:pt x="211834" y="658567"/>
                      </a:cubicBezTo>
                      <a:lnTo>
                        <a:pt x="216137" y="659074"/>
                      </a:lnTo>
                      <a:cubicBezTo>
                        <a:pt x="216847" y="659176"/>
                        <a:pt x="217569" y="659223"/>
                        <a:pt x="218292" y="659270"/>
                      </a:cubicBezTo>
                      <a:lnTo>
                        <a:pt x="220454" y="659419"/>
                      </a:lnTo>
                      <a:lnTo>
                        <a:pt x="222616" y="659574"/>
                      </a:lnTo>
                      <a:cubicBezTo>
                        <a:pt x="223332" y="659622"/>
                        <a:pt x="224062" y="659608"/>
                        <a:pt x="224784" y="659635"/>
                      </a:cubicBezTo>
                      <a:lnTo>
                        <a:pt x="229135" y="659737"/>
                      </a:lnTo>
                      <a:lnTo>
                        <a:pt x="233661" y="659676"/>
                      </a:lnTo>
                      <a:cubicBezTo>
                        <a:pt x="239681" y="659520"/>
                        <a:pt x="245666" y="659054"/>
                        <a:pt x="251557" y="658263"/>
                      </a:cubicBezTo>
                      <a:cubicBezTo>
                        <a:pt x="263339" y="656680"/>
                        <a:pt x="274777" y="653759"/>
                        <a:pt x="285363" y="649391"/>
                      </a:cubicBezTo>
                      <a:cubicBezTo>
                        <a:pt x="290653" y="647206"/>
                        <a:pt x="295726" y="644657"/>
                        <a:pt x="300509" y="641756"/>
                      </a:cubicBezTo>
                      <a:cubicBezTo>
                        <a:pt x="305292" y="638842"/>
                        <a:pt x="309758" y="635549"/>
                        <a:pt x="313872" y="631931"/>
                      </a:cubicBezTo>
                      <a:cubicBezTo>
                        <a:pt x="314635" y="631261"/>
                        <a:pt x="315406" y="630599"/>
                        <a:pt x="316122" y="629889"/>
                      </a:cubicBezTo>
                      <a:cubicBezTo>
                        <a:pt x="316845" y="629179"/>
                        <a:pt x="317615" y="628516"/>
                        <a:pt x="318297" y="627779"/>
                      </a:cubicBezTo>
                      <a:lnTo>
                        <a:pt x="320398" y="625601"/>
                      </a:lnTo>
                      <a:lnTo>
                        <a:pt x="322702" y="623011"/>
                      </a:lnTo>
                      <a:cubicBezTo>
                        <a:pt x="325749" y="618981"/>
                        <a:pt x="328883" y="615208"/>
                        <a:pt x="331504" y="610306"/>
                      </a:cubicBezTo>
                      <a:lnTo>
                        <a:pt x="333558" y="606816"/>
                      </a:lnTo>
                      <a:lnTo>
                        <a:pt x="335740" y="603597"/>
                      </a:lnTo>
                      <a:lnTo>
                        <a:pt x="337922" y="600386"/>
                      </a:lnTo>
                      <a:lnTo>
                        <a:pt x="338469" y="599581"/>
                      </a:lnTo>
                      <a:cubicBezTo>
                        <a:pt x="338652" y="599317"/>
                        <a:pt x="338834" y="598999"/>
                        <a:pt x="339030" y="598925"/>
                      </a:cubicBezTo>
                      <a:lnTo>
                        <a:pt x="340192" y="598134"/>
                      </a:lnTo>
                      <a:lnTo>
                        <a:pt x="342516" y="596558"/>
                      </a:lnTo>
                      <a:lnTo>
                        <a:pt x="343678" y="595767"/>
                      </a:lnTo>
                      <a:lnTo>
                        <a:pt x="344259" y="595375"/>
                      </a:lnTo>
                      <a:lnTo>
                        <a:pt x="344401" y="595280"/>
                      </a:lnTo>
                      <a:lnTo>
                        <a:pt x="344522" y="595239"/>
                      </a:lnTo>
                      <a:lnTo>
                        <a:pt x="344766" y="595158"/>
                      </a:lnTo>
                      <a:lnTo>
                        <a:pt x="348677" y="593907"/>
                      </a:lnTo>
                      <a:cubicBezTo>
                        <a:pt x="348833" y="593860"/>
                        <a:pt x="349008" y="593792"/>
                        <a:pt x="349157" y="593758"/>
                      </a:cubicBezTo>
                      <a:lnTo>
                        <a:pt x="349529" y="593725"/>
                      </a:lnTo>
                      <a:lnTo>
                        <a:pt x="350278" y="593650"/>
                      </a:lnTo>
                      <a:lnTo>
                        <a:pt x="351778" y="593508"/>
                      </a:lnTo>
                      <a:lnTo>
                        <a:pt x="352528" y="593434"/>
                      </a:lnTo>
                      <a:cubicBezTo>
                        <a:pt x="352704" y="593400"/>
                        <a:pt x="353224" y="593400"/>
                        <a:pt x="353406" y="593434"/>
                      </a:cubicBezTo>
                      <a:lnTo>
                        <a:pt x="354906" y="593576"/>
                      </a:lnTo>
                      <a:lnTo>
                        <a:pt x="356406" y="593718"/>
                      </a:lnTo>
                      <a:lnTo>
                        <a:pt x="356777" y="593752"/>
                      </a:lnTo>
                      <a:cubicBezTo>
                        <a:pt x="356919" y="593785"/>
                        <a:pt x="357102" y="593853"/>
                        <a:pt x="357257" y="593900"/>
                      </a:cubicBezTo>
                      <a:lnTo>
                        <a:pt x="358237" y="594212"/>
                      </a:lnTo>
                      <a:lnTo>
                        <a:pt x="360189" y="594840"/>
                      </a:lnTo>
                      <a:lnTo>
                        <a:pt x="361169" y="595151"/>
                      </a:lnTo>
                      <a:lnTo>
                        <a:pt x="361412" y="595233"/>
                      </a:lnTo>
                      <a:lnTo>
                        <a:pt x="361533" y="595273"/>
                      </a:lnTo>
                      <a:cubicBezTo>
                        <a:pt x="361574" y="595300"/>
                        <a:pt x="361628" y="595334"/>
                        <a:pt x="361675" y="595368"/>
                      </a:cubicBezTo>
                      <a:lnTo>
                        <a:pt x="362256" y="595760"/>
                      </a:lnTo>
                      <a:lnTo>
                        <a:pt x="366904" y="598911"/>
                      </a:lnTo>
                      <a:lnTo>
                        <a:pt x="367046" y="599013"/>
                      </a:lnTo>
                      <a:lnTo>
                        <a:pt x="367120" y="599060"/>
                      </a:lnTo>
                      <a:lnTo>
                        <a:pt x="367188" y="599155"/>
                      </a:lnTo>
                      <a:lnTo>
                        <a:pt x="367465" y="599540"/>
                      </a:lnTo>
                      <a:lnTo>
                        <a:pt x="368025" y="600311"/>
                      </a:lnTo>
                      <a:lnTo>
                        <a:pt x="369147" y="601846"/>
                      </a:lnTo>
                      <a:lnTo>
                        <a:pt x="371390" y="604916"/>
                      </a:lnTo>
                      <a:cubicBezTo>
                        <a:pt x="372282" y="606749"/>
                        <a:pt x="373268" y="608317"/>
                        <a:pt x="374227" y="609960"/>
                      </a:cubicBezTo>
                      <a:lnTo>
                        <a:pt x="377119" y="614863"/>
                      </a:lnTo>
                      <a:cubicBezTo>
                        <a:pt x="378159" y="616330"/>
                        <a:pt x="379233" y="617717"/>
                        <a:pt x="380294" y="619150"/>
                      </a:cubicBezTo>
                      <a:lnTo>
                        <a:pt x="381888" y="621281"/>
                      </a:lnTo>
                      <a:cubicBezTo>
                        <a:pt x="382158" y="621632"/>
                        <a:pt x="382415" y="621997"/>
                        <a:pt x="382692" y="622342"/>
                      </a:cubicBezTo>
                      <a:lnTo>
                        <a:pt x="383104" y="622849"/>
                      </a:lnTo>
                      <a:lnTo>
                        <a:pt x="383205" y="622978"/>
                      </a:lnTo>
                      <a:lnTo>
                        <a:pt x="383266" y="623045"/>
                      </a:lnTo>
                      <a:lnTo>
                        <a:pt x="383395" y="623187"/>
                      </a:lnTo>
                      <a:lnTo>
                        <a:pt x="383658" y="623485"/>
                      </a:lnTo>
                      <a:cubicBezTo>
                        <a:pt x="384617" y="624533"/>
                        <a:pt x="385509" y="625629"/>
                        <a:pt x="386523" y="626623"/>
                      </a:cubicBezTo>
                      <a:lnTo>
                        <a:pt x="387995" y="628151"/>
                      </a:lnTo>
                      <a:lnTo>
                        <a:pt x="389536" y="629625"/>
                      </a:lnTo>
                      <a:cubicBezTo>
                        <a:pt x="397433" y="637185"/>
                        <a:pt x="406898" y="643311"/>
                        <a:pt x="417288" y="647977"/>
                      </a:cubicBezTo>
                      <a:cubicBezTo>
                        <a:pt x="427678" y="652657"/>
                        <a:pt x="438994" y="655875"/>
                        <a:pt x="450701" y="657722"/>
                      </a:cubicBezTo>
                      <a:cubicBezTo>
                        <a:pt x="456552" y="658648"/>
                        <a:pt x="462504" y="659243"/>
                        <a:pt x="468509" y="659527"/>
                      </a:cubicBezTo>
                      <a:cubicBezTo>
                        <a:pt x="470016" y="659574"/>
                        <a:pt x="471516" y="659662"/>
                        <a:pt x="473022" y="659683"/>
                      </a:cubicBezTo>
                      <a:cubicBezTo>
                        <a:pt x="474515" y="659689"/>
                        <a:pt x="476062" y="659743"/>
                        <a:pt x="477521" y="659716"/>
                      </a:cubicBezTo>
                      <a:lnTo>
                        <a:pt x="481865" y="659615"/>
                      </a:lnTo>
                      <a:lnTo>
                        <a:pt x="482953" y="659595"/>
                      </a:lnTo>
                      <a:lnTo>
                        <a:pt x="484034" y="659514"/>
                      </a:lnTo>
                      <a:lnTo>
                        <a:pt x="486196" y="659358"/>
                      </a:lnTo>
                      <a:cubicBezTo>
                        <a:pt x="489087" y="659223"/>
                        <a:pt x="491945" y="658777"/>
                        <a:pt x="494816" y="658465"/>
                      </a:cubicBezTo>
                      <a:cubicBezTo>
                        <a:pt x="497653" y="657958"/>
                        <a:pt x="500518" y="657580"/>
                        <a:pt x="503321" y="656903"/>
                      </a:cubicBezTo>
                      <a:cubicBezTo>
                        <a:pt x="506159" y="656363"/>
                        <a:pt x="508915" y="655537"/>
                        <a:pt x="511705" y="654828"/>
                      </a:cubicBezTo>
                      <a:cubicBezTo>
                        <a:pt x="514441" y="653942"/>
                        <a:pt x="517211" y="653150"/>
                        <a:pt x="519886" y="652095"/>
                      </a:cubicBezTo>
                      <a:cubicBezTo>
                        <a:pt x="541430" y="644157"/>
                        <a:pt x="560643" y="629922"/>
                        <a:pt x="573695" y="611475"/>
                      </a:cubicBezTo>
                      <a:lnTo>
                        <a:pt x="575884" y="608284"/>
                      </a:lnTo>
                      <a:cubicBezTo>
                        <a:pt x="576614" y="607222"/>
                        <a:pt x="577242" y="606100"/>
                        <a:pt x="577931" y="605011"/>
                      </a:cubicBezTo>
                      <a:lnTo>
                        <a:pt x="578944" y="603367"/>
                      </a:lnTo>
                      <a:lnTo>
                        <a:pt x="579863" y="601677"/>
                      </a:lnTo>
                      <a:cubicBezTo>
                        <a:pt x="580464" y="600541"/>
                        <a:pt x="581126" y="599439"/>
                        <a:pt x="581694" y="598289"/>
                      </a:cubicBezTo>
                      <a:cubicBezTo>
                        <a:pt x="584018" y="593718"/>
                        <a:pt x="585943" y="588971"/>
                        <a:pt x="587605" y="584143"/>
                      </a:cubicBezTo>
                      <a:cubicBezTo>
                        <a:pt x="589172" y="579281"/>
                        <a:pt x="590388" y="574324"/>
                        <a:pt x="591267" y="569307"/>
                      </a:cubicBezTo>
                      <a:cubicBezTo>
                        <a:pt x="591456" y="568049"/>
                        <a:pt x="591604" y="566778"/>
                        <a:pt x="591787" y="565520"/>
                      </a:cubicBezTo>
                      <a:cubicBezTo>
                        <a:pt x="591875" y="564891"/>
                        <a:pt x="591976" y="564262"/>
                        <a:pt x="592043" y="563627"/>
                      </a:cubicBezTo>
                      <a:lnTo>
                        <a:pt x="592192" y="561720"/>
                      </a:lnTo>
                      <a:lnTo>
                        <a:pt x="592347" y="559813"/>
                      </a:lnTo>
                      <a:lnTo>
                        <a:pt x="592428" y="558859"/>
                      </a:lnTo>
                      <a:lnTo>
                        <a:pt x="592449" y="558622"/>
                      </a:lnTo>
                      <a:lnTo>
                        <a:pt x="592462" y="558501"/>
                      </a:lnTo>
                      <a:lnTo>
                        <a:pt x="592476" y="558433"/>
                      </a:lnTo>
                      <a:lnTo>
                        <a:pt x="592476" y="557209"/>
                      </a:lnTo>
                      <a:lnTo>
                        <a:pt x="592516" y="548513"/>
                      </a:lnTo>
                      <a:lnTo>
                        <a:pt x="592543" y="546775"/>
                      </a:lnTo>
                      <a:cubicBezTo>
                        <a:pt x="592550" y="546491"/>
                        <a:pt x="592543" y="546193"/>
                        <a:pt x="592564" y="545916"/>
                      </a:cubicBezTo>
                      <a:lnTo>
                        <a:pt x="592793" y="545206"/>
                      </a:lnTo>
                      <a:lnTo>
                        <a:pt x="593712" y="542353"/>
                      </a:lnTo>
                      <a:lnTo>
                        <a:pt x="594631" y="539499"/>
                      </a:lnTo>
                      <a:lnTo>
                        <a:pt x="595090" y="538072"/>
                      </a:lnTo>
                      <a:lnTo>
                        <a:pt x="595320" y="537362"/>
                      </a:lnTo>
                      <a:cubicBezTo>
                        <a:pt x="595401" y="537119"/>
                        <a:pt x="595455" y="536882"/>
                        <a:pt x="595610" y="536672"/>
                      </a:cubicBezTo>
                      <a:lnTo>
                        <a:pt x="598522" y="533501"/>
                      </a:lnTo>
                      <a:lnTo>
                        <a:pt x="599975" y="531912"/>
                      </a:lnTo>
                      <a:lnTo>
                        <a:pt x="600704" y="531121"/>
                      </a:lnTo>
                      <a:lnTo>
                        <a:pt x="601812" y="530526"/>
                      </a:lnTo>
                      <a:lnTo>
                        <a:pt x="606244" y="528152"/>
                      </a:lnTo>
                      <a:lnTo>
                        <a:pt x="608460" y="526969"/>
                      </a:lnTo>
                      <a:lnTo>
                        <a:pt x="610709" y="525812"/>
                      </a:lnTo>
                      <a:lnTo>
                        <a:pt x="613993" y="524000"/>
                      </a:lnTo>
                      <a:cubicBezTo>
                        <a:pt x="614614" y="523669"/>
                        <a:pt x="615202" y="523277"/>
                        <a:pt x="615810" y="522918"/>
                      </a:cubicBezTo>
                      <a:lnTo>
                        <a:pt x="617620" y="521823"/>
                      </a:lnTo>
                      <a:lnTo>
                        <a:pt x="619390" y="520667"/>
                      </a:lnTo>
                      <a:cubicBezTo>
                        <a:pt x="624106" y="517570"/>
                        <a:pt x="628592" y="514114"/>
                        <a:pt x="632726" y="510300"/>
                      </a:cubicBezTo>
                      <a:cubicBezTo>
                        <a:pt x="636867" y="506500"/>
                        <a:pt x="640705" y="502375"/>
                        <a:pt x="644184" y="497986"/>
                      </a:cubicBezTo>
                      <a:lnTo>
                        <a:pt x="644157" y="498013"/>
                      </a:lnTo>
                      <a:cubicBezTo>
                        <a:pt x="647616" y="493611"/>
                        <a:pt x="650689" y="488932"/>
                        <a:pt x="653365" y="484050"/>
                      </a:cubicBezTo>
                      <a:cubicBezTo>
                        <a:pt x="654067" y="482846"/>
                        <a:pt x="654641" y="481581"/>
                        <a:pt x="655290" y="480351"/>
                      </a:cubicBezTo>
                      <a:cubicBezTo>
                        <a:pt x="655905" y="479106"/>
                        <a:pt x="656459" y="477835"/>
                        <a:pt x="657053" y="476577"/>
                      </a:cubicBezTo>
                      <a:cubicBezTo>
                        <a:pt x="658134" y="474021"/>
                        <a:pt x="659181" y="471452"/>
                        <a:pt x="660053" y="468821"/>
                      </a:cubicBezTo>
                      <a:cubicBezTo>
                        <a:pt x="661836" y="463574"/>
                        <a:pt x="663167" y="458184"/>
                        <a:pt x="664025" y="452714"/>
                      </a:cubicBezTo>
                      <a:cubicBezTo>
                        <a:pt x="664849" y="447243"/>
                        <a:pt x="665221" y="441685"/>
                        <a:pt x="665093" y="436133"/>
                      </a:cubicBezTo>
                      <a:cubicBezTo>
                        <a:pt x="664991" y="430581"/>
                        <a:pt x="664417" y="425057"/>
                        <a:pt x="663363" y="419620"/>
                      </a:cubicBezTo>
                      <a:cubicBezTo>
                        <a:pt x="661418" y="410079"/>
                        <a:pt x="658161" y="400767"/>
                        <a:pt x="653419" y="392179"/>
                      </a:cubicBezTo>
                      <a:cubicBezTo>
                        <a:pt x="651061" y="387885"/>
                        <a:pt x="648446" y="383713"/>
                        <a:pt x="645454" y="379791"/>
                      </a:cubicBezTo>
                      <a:cubicBezTo>
                        <a:pt x="645339" y="379554"/>
                        <a:pt x="644110" y="378127"/>
                        <a:pt x="643265" y="377113"/>
                      </a:cubicBezTo>
                      <a:lnTo>
                        <a:pt x="640536" y="373854"/>
                      </a:lnTo>
                      <a:lnTo>
                        <a:pt x="639171" y="372224"/>
                      </a:lnTo>
                      <a:lnTo>
                        <a:pt x="638489" y="371406"/>
                      </a:lnTo>
                      <a:cubicBezTo>
                        <a:pt x="638340" y="371108"/>
                        <a:pt x="638205" y="370804"/>
                        <a:pt x="638063" y="370506"/>
                      </a:cubicBezTo>
                      <a:lnTo>
                        <a:pt x="636381" y="366895"/>
                      </a:lnTo>
                      <a:lnTo>
                        <a:pt x="634699" y="363285"/>
                      </a:lnTo>
                      <a:lnTo>
                        <a:pt x="634489" y="362831"/>
                      </a:lnTo>
                      <a:lnTo>
                        <a:pt x="634388" y="362608"/>
                      </a:lnTo>
                      <a:lnTo>
                        <a:pt x="634341" y="362365"/>
                      </a:lnTo>
                      <a:lnTo>
                        <a:pt x="634260" y="361425"/>
                      </a:lnTo>
                      <a:lnTo>
                        <a:pt x="634098" y="359552"/>
                      </a:lnTo>
                      <a:cubicBezTo>
                        <a:pt x="633861" y="358355"/>
                        <a:pt x="634186" y="356908"/>
                        <a:pt x="634327" y="355542"/>
                      </a:cubicBezTo>
                      <a:lnTo>
                        <a:pt x="634456" y="354507"/>
                      </a:lnTo>
                      <a:cubicBezTo>
                        <a:pt x="634503" y="354162"/>
                        <a:pt x="634510" y="353824"/>
                        <a:pt x="634645" y="353466"/>
                      </a:cubicBezTo>
                      <a:lnTo>
                        <a:pt x="635293" y="351336"/>
                      </a:lnTo>
                      <a:lnTo>
                        <a:pt x="636111" y="349037"/>
                      </a:lnTo>
                      <a:lnTo>
                        <a:pt x="636840" y="346731"/>
                      </a:lnTo>
                      <a:lnTo>
                        <a:pt x="637563" y="344425"/>
                      </a:lnTo>
                      <a:lnTo>
                        <a:pt x="637739" y="343830"/>
                      </a:lnTo>
                      <a:lnTo>
                        <a:pt x="637860" y="343357"/>
                      </a:lnTo>
                      <a:lnTo>
                        <a:pt x="637989" y="342883"/>
                      </a:lnTo>
                      <a:cubicBezTo>
                        <a:pt x="638164" y="342254"/>
                        <a:pt x="638320" y="341625"/>
                        <a:pt x="638469" y="340990"/>
                      </a:cubicBezTo>
                      <a:cubicBezTo>
                        <a:pt x="638631" y="340354"/>
                        <a:pt x="638773" y="339718"/>
                        <a:pt x="638908" y="339083"/>
                      </a:cubicBezTo>
                      <a:cubicBezTo>
                        <a:pt x="640076" y="333747"/>
                        <a:pt x="640745" y="328304"/>
                        <a:pt x="640914" y="322820"/>
                      </a:cubicBezTo>
                      <a:cubicBezTo>
                        <a:pt x="641042" y="320074"/>
                        <a:pt x="640826" y="317336"/>
                        <a:pt x="640772" y="314597"/>
                      </a:cubicBezTo>
                      <a:cubicBezTo>
                        <a:pt x="640772" y="313907"/>
                        <a:pt x="640684" y="313231"/>
                        <a:pt x="640610" y="312548"/>
                      </a:cubicBezTo>
                      <a:lnTo>
                        <a:pt x="640394" y="310506"/>
                      </a:lnTo>
                      <a:cubicBezTo>
                        <a:pt x="640238" y="309147"/>
                        <a:pt x="640178" y="307774"/>
                        <a:pt x="639887" y="306435"/>
                      </a:cubicBezTo>
                      <a:lnTo>
                        <a:pt x="639191" y="302398"/>
                      </a:lnTo>
                      <a:cubicBezTo>
                        <a:pt x="639110" y="301722"/>
                        <a:pt x="638901" y="301066"/>
                        <a:pt x="638745" y="300404"/>
                      </a:cubicBezTo>
                      <a:lnTo>
                        <a:pt x="638259" y="298415"/>
                      </a:lnTo>
                      <a:lnTo>
                        <a:pt x="637779" y="296421"/>
                      </a:lnTo>
                      <a:cubicBezTo>
                        <a:pt x="637638" y="295751"/>
                        <a:pt x="637374" y="295115"/>
                        <a:pt x="637185" y="294459"/>
                      </a:cubicBezTo>
                      <a:lnTo>
                        <a:pt x="635955" y="290551"/>
                      </a:lnTo>
                      <a:cubicBezTo>
                        <a:pt x="635483" y="289273"/>
                        <a:pt x="634955" y="288008"/>
                        <a:pt x="634469" y="286730"/>
                      </a:cubicBezTo>
                      <a:lnTo>
                        <a:pt x="633733" y="284817"/>
                      </a:lnTo>
                      <a:lnTo>
                        <a:pt x="632848" y="282964"/>
                      </a:lnTo>
                      <a:cubicBezTo>
                        <a:pt x="632253" y="281733"/>
                        <a:pt x="631706" y="280475"/>
                        <a:pt x="631091" y="279251"/>
                      </a:cubicBezTo>
                      <a:lnTo>
                        <a:pt x="629098" y="275654"/>
                      </a:lnTo>
                      <a:cubicBezTo>
                        <a:pt x="628815" y="275160"/>
                        <a:pt x="628565" y="274647"/>
                        <a:pt x="628268" y="274166"/>
                      </a:cubicBezTo>
                      <a:lnTo>
                        <a:pt x="627342" y="272739"/>
                      </a:lnTo>
                      <a:lnTo>
                        <a:pt x="625511" y="269872"/>
                      </a:lnTo>
                      <a:cubicBezTo>
                        <a:pt x="625227" y="269379"/>
                        <a:pt x="624863" y="268939"/>
                        <a:pt x="624532" y="268479"/>
                      </a:cubicBezTo>
                      <a:lnTo>
                        <a:pt x="623518" y="267107"/>
                      </a:lnTo>
                      <a:cubicBezTo>
                        <a:pt x="622829" y="266201"/>
                        <a:pt x="622194" y="265254"/>
                        <a:pt x="621485" y="264368"/>
                      </a:cubicBezTo>
                      <a:lnTo>
                        <a:pt x="619289" y="261758"/>
                      </a:lnTo>
                      <a:cubicBezTo>
                        <a:pt x="618559" y="260885"/>
                        <a:pt x="617850" y="259993"/>
                        <a:pt x="617033" y="259195"/>
                      </a:cubicBezTo>
                      <a:cubicBezTo>
                        <a:pt x="615439" y="257565"/>
                        <a:pt x="613946" y="255834"/>
                        <a:pt x="612216" y="254340"/>
                      </a:cubicBezTo>
                      <a:lnTo>
                        <a:pt x="609710" y="252007"/>
                      </a:lnTo>
                      <a:cubicBezTo>
                        <a:pt x="608845" y="251263"/>
                        <a:pt x="607940" y="250566"/>
                        <a:pt x="607061" y="249836"/>
                      </a:cubicBezTo>
                      <a:lnTo>
                        <a:pt x="605737" y="248748"/>
                      </a:lnTo>
                      <a:cubicBezTo>
                        <a:pt x="605298" y="248389"/>
                        <a:pt x="604866" y="248017"/>
                        <a:pt x="604386" y="247699"/>
                      </a:cubicBezTo>
                      <a:lnTo>
                        <a:pt x="602792" y="246563"/>
                      </a:lnTo>
                      <a:lnTo>
                        <a:pt x="601177" y="245400"/>
                      </a:lnTo>
                      <a:cubicBezTo>
                        <a:pt x="600630" y="245015"/>
                        <a:pt x="600130" y="244616"/>
                        <a:pt x="599502" y="244251"/>
                      </a:cubicBezTo>
                      <a:lnTo>
                        <a:pt x="595908" y="242012"/>
                      </a:lnTo>
                      <a:cubicBezTo>
                        <a:pt x="595577" y="241836"/>
                        <a:pt x="595388" y="241600"/>
                        <a:pt x="595178" y="241376"/>
                      </a:cubicBezTo>
                      <a:lnTo>
                        <a:pt x="594543" y="240700"/>
                      </a:lnTo>
                      <a:lnTo>
                        <a:pt x="593273" y="239348"/>
                      </a:lnTo>
                      <a:lnTo>
                        <a:pt x="588199" y="233952"/>
                      </a:lnTo>
                      <a:lnTo>
                        <a:pt x="586929" y="232599"/>
                      </a:lnTo>
                      <a:cubicBezTo>
                        <a:pt x="586680" y="232396"/>
                        <a:pt x="586585" y="232085"/>
                        <a:pt x="586490" y="231848"/>
                      </a:cubicBezTo>
                      <a:lnTo>
                        <a:pt x="586186" y="231091"/>
                      </a:lnTo>
                      <a:cubicBezTo>
                        <a:pt x="586092" y="230834"/>
                        <a:pt x="585984" y="230598"/>
                        <a:pt x="585896" y="230327"/>
                      </a:cubicBezTo>
                      <a:lnTo>
                        <a:pt x="585653" y="229495"/>
                      </a:lnTo>
                      <a:lnTo>
                        <a:pt x="585409" y="228664"/>
                      </a:lnTo>
                      <a:cubicBezTo>
                        <a:pt x="585335" y="228373"/>
                        <a:pt x="585288" y="228069"/>
                        <a:pt x="585227" y="227771"/>
                      </a:cubicBezTo>
                      <a:cubicBezTo>
                        <a:pt x="584747" y="225404"/>
                        <a:pt x="584632" y="222693"/>
                        <a:pt x="585146" y="219880"/>
                      </a:cubicBezTo>
                      <a:cubicBezTo>
                        <a:pt x="585578" y="217519"/>
                        <a:pt x="585909" y="215187"/>
                        <a:pt x="586146" y="212860"/>
                      </a:cubicBezTo>
                      <a:lnTo>
                        <a:pt x="586281" y="211251"/>
                      </a:lnTo>
                      <a:lnTo>
                        <a:pt x="586335" y="210582"/>
                      </a:lnTo>
                      <a:lnTo>
                        <a:pt x="586355" y="210230"/>
                      </a:lnTo>
                      <a:lnTo>
                        <a:pt x="586436" y="208837"/>
                      </a:lnTo>
                      <a:cubicBezTo>
                        <a:pt x="586524" y="206977"/>
                        <a:pt x="586558" y="205104"/>
                        <a:pt x="586484" y="203238"/>
                      </a:cubicBezTo>
                      <a:cubicBezTo>
                        <a:pt x="586362" y="197862"/>
                        <a:pt x="585734" y="192520"/>
                        <a:pt x="584558" y="187293"/>
                      </a:cubicBezTo>
                      <a:cubicBezTo>
                        <a:pt x="583362" y="182072"/>
                        <a:pt x="581653" y="176967"/>
                        <a:pt x="579465" y="172051"/>
                      </a:cubicBezTo>
                      <a:cubicBezTo>
                        <a:pt x="577289" y="167128"/>
                        <a:pt x="574573" y="162428"/>
                        <a:pt x="571439" y="157999"/>
                      </a:cubicBezTo>
                      <a:cubicBezTo>
                        <a:pt x="568297" y="153577"/>
                        <a:pt x="564764" y="149398"/>
                        <a:pt x="560819" y="145604"/>
                      </a:cubicBezTo>
                      <a:cubicBezTo>
                        <a:pt x="554772" y="139728"/>
                        <a:pt x="547821" y="134738"/>
                        <a:pt x="540342" y="130721"/>
                      </a:cubicBezTo>
                      <a:cubicBezTo>
                        <a:pt x="539396" y="130241"/>
                        <a:pt x="538471" y="129713"/>
                        <a:pt x="537512" y="129260"/>
                      </a:cubicBezTo>
                      <a:lnTo>
                        <a:pt x="534627" y="127894"/>
                      </a:lnTo>
                      <a:lnTo>
                        <a:pt x="531695" y="126643"/>
                      </a:lnTo>
                      <a:cubicBezTo>
                        <a:pt x="530695" y="126224"/>
                        <a:pt x="529574" y="125832"/>
                        <a:pt x="528520" y="125419"/>
                      </a:cubicBezTo>
                      <a:lnTo>
                        <a:pt x="527716" y="125115"/>
                      </a:lnTo>
                      <a:lnTo>
                        <a:pt x="525953" y="124547"/>
                      </a:lnTo>
                      <a:lnTo>
                        <a:pt x="522237" y="123364"/>
                      </a:lnTo>
                      <a:lnTo>
                        <a:pt x="520379" y="122775"/>
                      </a:lnTo>
                      <a:lnTo>
                        <a:pt x="519447" y="122478"/>
                      </a:lnTo>
                      <a:cubicBezTo>
                        <a:pt x="519299" y="122417"/>
                        <a:pt x="519123" y="122390"/>
                        <a:pt x="518994" y="122315"/>
                      </a:cubicBezTo>
                      <a:lnTo>
                        <a:pt x="518623" y="122079"/>
                      </a:lnTo>
                      <a:lnTo>
                        <a:pt x="515630" y="120199"/>
                      </a:lnTo>
                      <a:lnTo>
                        <a:pt x="512637" y="118319"/>
                      </a:lnTo>
                      <a:lnTo>
                        <a:pt x="512266" y="118082"/>
                      </a:lnTo>
                      <a:lnTo>
                        <a:pt x="512077" y="117967"/>
                      </a:lnTo>
                      <a:lnTo>
                        <a:pt x="511915" y="117812"/>
                      </a:lnTo>
                      <a:lnTo>
                        <a:pt x="511428" y="117068"/>
                      </a:lnTo>
                      <a:lnTo>
                        <a:pt x="510455" y="115580"/>
                      </a:lnTo>
                      <a:lnTo>
                        <a:pt x="508503" y="112612"/>
                      </a:lnTo>
                      <a:lnTo>
                        <a:pt x="507530" y="111124"/>
                      </a:lnTo>
                      <a:cubicBezTo>
                        <a:pt x="507381" y="110867"/>
                        <a:pt x="507179" y="110657"/>
                        <a:pt x="507071" y="110353"/>
                      </a:cubicBezTo>
                      <a:lnTo>
                        <a:pt x="506747" y="109434"/>
                      </a:lnTo>
                      <a:lnTo>
                        <a:pt x="505206" y="105092"/>
                      </a:lnTo>
                      <a:lnTo>
                        <a:pt x="504436" y="102922"/>
                      </a:lnTo>
                      <a:lnTo>
                        <a:pt x="504051" y="101839"/>
                      </a:lnTo>
                      <a:lnTo>
                        <a:pt x="503963" y="101603"/>
                      </a:lnTo>
                      <a:lnTo>
                        <a:pt x="503916" y="101488"/>
                      </a:lnTo>
                      <a:lnTo>
                        <a:pt x="503821" y="101258"/>
                      </a:lnTo>
                      <a:cubicBezTo>
                        <a:pt x="503308" y="100021"/>
                        <a:pt x="502821" y="98770"/>
                        <a:pt x="502294" y="97539"/>
                      </a:cubicBezTo>
                      <a:cubicBezTo>
                        <a:pt x="501747" y="96322"/>
                        <a:pt x="501227" y="95091"/>
                        <a:pt x="500666" y="93881"/>
                      </a:cubicBezTo>
                      <a:cubicBezTo>
                        <a:pt x="500085" y="92684"/>
                        <a:pt x="499525" y="91473"/>
                        <a:pt x="498930" y="90290"/>
                      </a:cubicBezTo>
                      <a:cubicBezTo>
                        <a:pt x="496322" y="85131"/>
                        <a:pt x="493384" y="80194"/>
                        <a:pt x="490127" y="75555"/>
                      </a:cubicBezTo>
                      <a:cubicBezTo>
                        <a:pt x="486878" y="70916"/>
                        <a:pt x="483311" y="66575"/>
                        <a:pt x="479426" y="62673"/>
                      </a:cubicBezTo>
                      <a:cubicBezTo>
                        <a:pt x="471705" y="54836"/>
                        <a:pt x="462794" y="48669"/>
                        <a:pt x="453309" y="44977"/>
                      </a:cubicBezTo>
                      <a:lnTo>
                        <a:pt x="451532" y="44287"/>
                      </a:lnTo>
                      <a:lnTo>
                        <a:pt x="449728" y="43699"/>
                      </a:lnTo>
                      <a:lnTo>
                        <a:pt x="448830" y="43395"/>
                      </a:lnTo>
                      <a:lnTo>
                        <a:pt x="447925" y="43144"/>
                      </a:lnTo>
                      <a:lnTo>
                        <a:pt x="446108" y="42637"/>
                      </a:lnTo>
                      <a:cubicBezTo>
                        <a:pt x="443669" y="42069"/>
                        <a:pt x="441230" y="41528"/>
                        <a:pt x="438750" y="41264"/>
                      </a:cubicBezTo>
                      <a:cubicBezTo>
                        <a:pt x="437521" y="41068"/>
                        <a:pt x="436278" y="41014"/>
                        <a:pt x="435035" y="40913"/>
                      </a:cubicBezTo>
                      <a:cubicBezTo>
                        <a:pt x="434420" y="40838"/>
                        <a:pt x="433792" y="40866"/>
                        <a:pt x="433170" y="40838"/>
                      </a:cubicBezTo>
                      <a:cubicBezTo>
                        <a:pt x="432535" y="40832"/>
                        <a:pt x="431954" y="40784"/>
                        <a:pt x="431272" y="40798"/>
                      </a:cubicBezTo>
                      <a:close/>
                      <a:moveTo>
                        <a:pt x="431272" y="27037"/>
                      </a:moveTo>
                      <a:cubicBezTo>
                        <a:pt x="434366" y="27064"/>
                        <a:pt x="437433" y="27186"/>
                        <a:pt x="440487" y="27598"/>
                      </a:cubicBezTo>
                      <a:cubicBezTo>
                        <a:pt x="443540" y="27936"/>
                        <a:pt x="446560" y="28585"/>
                        <a:pt x="449553" y="29295"/>
                      </a:cubicBezTo>
                      <a:lnTo>
                        <a:pt x="451782" y="29917"/>
                      </a:lnTo>
                      <a:lnTo>
                        <a:pt x="452897" y="30229"/>
                      </a:lnTo>
                      <a:lnTo>
                        <a:pt x="453998" y="30594"/>
                      </a:lnTo>
                      <a:lnTo>
                        <a:pt x="456200" y="31317"/>
                      </a:lnTo>
                      <a:lnTo>
                        <a:pt x="458369" y="32149"/>
                      </a:lnTo>
                      <a:cubicBezTo>
                        <a:pt x="469915" y="36646"/>
                        <a:pt x="480386" y="43983"/>
                        <a:pt x="489256" y="52983"/>
                      </a:cubicBezTo>
                      <a:cubicBezTo>
                        <a:pt x="493715" y="57466"/>
                        <a:pt x="497761" y="62396"/>
                        <a:pt x="501423" y="67617"/>
                      </a:cubicBezTo>
                      <a:cubicBezTo>
                        <a:pt x="505084" y="72837"/>
                        <a:pt x="508368" y="78348"/>
                        <a:pt x="511259" y="84076"/>
                      </a:cubicBezTo>
                      <a:cubicBezTo>
                        <a:pt x="511921" y="85387"/>
                        <a:pt x="512543" y="86726"/>
                        <a:pt x="513185" y="88052"/>
                      </a:cubicBezTo>
                      <a:cubicBezTo>
                        <a:pt x="513806" y="89391"/>
                        <a:pt x="514387" y="90750"/>
                        <a:pt x="514988" y="92095"/>
                      </a:cubicBezTo>
                      <a:cubicBezTo>
                        <a:pt x="515569" y="93455"/>
                        <a:pt x="516110" y="94827"/>
                        <a:pt x="516671" y="96193"/>
                      </a:cubicBezTo>
                      <a:cubicBezTo>
                        <a:pt x="516745" y="96383"/>
                        <a:pt x="516799" y="96497"/>
                        <a:pt x="516887" y="96748"/>
                      </a:cubicBezTo>
                      <a:lnTo>
                        <a:pt x="517150" y="97465"/>
                      </a:lnTo>
                      <a:lnTo>
                        <a:pt x="517670" y="98905"/>
                      </a:lnTo>
                      <a:lnTo>
                        <a:pt x="518717" y="101779"/>
                      </a:lnTo>
                      <a:cubicBezTo>
                        <a:pt x="518988" y="102624"/>
                        <a:pt x="519386" y="103300"/>
                        <a:pt x="519724" y="104051"/>
                      </a:cubicBezTo>
                      <a:lnTo>
                        <a:pt x="520778" y="106262"/>
                      </a:lnTo>
                      <a:lnTo>
                        <a:pt x="521305" y="107364"/>
                      </a:lnTo>
                      <a:lnTo>
                        <a:pt x="521569" y="107919"/>
                      </a:lnTo>
                      <a:cubicBezTo>
                        <a:pt x="521622" y="108013"/>
                        <a:pt x="521731" y="108047"/>
                        <a:pt x="521818" y="108088"/>
                      </a:cubicBezTo>
                      <a:lnTo>
                        <a:pt x="522095" y="108210"/>
                      </a:lnTo>
                      <a:lnTo>
                        <a:pt x="524325" y="109197"/>
                      </a:lnTo>
                      <a:lnTo>
                        <a:pt x="526554" y="110184"/>
                      </a:lnTo>
                      <a:cubicBezTo>
                        <a:pt x="527304" y="110502"/>
                        <a:pt x="528169" y="110739"/>
                        <a:pt x="528972" y="111016"/>
                      </a:cubicBezTo>
                      <a:lnTo>
                        <a:pt x="531425" y="111820"/>
                      </a:lnTo>
                      <a:lnTo>
                        <a:pt x="532621" y="112220"/>
                      </a:lnTo>
                      <a:lnTo>
                        <a:pt x="533492" y="112551"/>
                      </a:lnTo>
                      <a:cubicBezTo>
                        <a:pt x="534647" y="113004"/>
                        <a:pt x="535829" y="113423"/>
                        <a:pt x="536964" y="113897"/>
                      </a:cubicBezTo>
                      <a:lnTo>
                        <a:pt x="540329" y="115337"/>
                      </a:lnTo>
                      <a:lnTo>
                        <a:pt x="543632" y="116899"/>
                      </a:lnTo>
                      <a:cubicBezTo>
                        <a:pt x="544733" y="117420"/>
                        <a:pt x="545794" y="118015"/>
                        <a:pt x="546882" y="118569"/>
                      </a:cubicBezTo>
                      <a:cubicBezTo>
                        <a:pt x="555462" y="123181"/>
                        <a:pt x="563447" y="128922"/>
                        <a:pt x="570432" y="135698"/>
                      </a:cubicBezTo>
                      <a:cubicBezTo>
                        <a:pt x="574979" y="140073"/>
                        <a:pt x="579079" y="144901"/>
                        <a:pt x="582721" y="150040"/>
                      </a:cubicBezTo>
                      <a:cubicBezTo>
                        <a:pt x="586362" y="155179"/>
                        <a:pt x="589517" y="160657"/>
                        <a:pt x="592064" y="166404"/>
                      </a:cubicBezTo>
                      <a:cubicBezTo>
                        <a:pt x="594624" y="172146"/>
                        <a:pt x="596624" y="178130"/>
                        <a:pt x="598022" y="184250"/>
                      </a:cubicBezTo>
                      <a:cubicBezTo>
                        <a:pt x="599400" y="190376"/>
                        <a:pt x="600137" y="196638"/>
                        <a:pt x="600279" y="202920"/>
                      </a:cubicBezTo>
                      <a:cubicBezTo>
                        <a:pt x="600353" y="205104"/>
                        <a:pt x="600319" y="207289"/>
                        <a:pt x="600218" y="209466"/>
                      </a:cubicBezTo>
                      <a:cubicBezTo>
                        <a:pt x="600164" y="210588"/>
                        <a:pt x="600116" y="211474"/>
                        <a:pt x="599975" y="213131"/>
                      </a:cubicBezTo>
                      <a:cubicBezTo>
                        <a:pt x="599833" y="214673"/>
                        <a:pt x="599644" y="216221"/>
                        <a:pt x="599414" y="217770"/>
                      </a:cubicBezTo>
                      <a:cubicBezTo>
                        <a:pt x="599137" y="219616"/>
                        <a:pt x="599049" y="221428"/>
                        <a:pt x="599056" y="223126"/>
                      </a:cubicBezTo>
                      <a:cubicBezTo>
                        <a:pt x="599056" y="223551"/>
                        <a:pt x="599062" y="223971"/>
                        <a:pt x="599083" y="224376"/>
                      </a:cubicBezTo>
                      <a:cubicBezTo>
                        <a:pt x="599096" y="224789"/>
                        <a:pt x="599110" y="225201"/>
                        <a:pt x="599137" y="225587"/>
                      </a:cubicBezTo>
                      <a:lnTo>
                        <a:pt x="599171" y="226182"/>
                      </a:lnTo>
                      <a:cubicBezTo>
                        <a:pt x="599184" y="226283"/>
                        <a:pt x="599164" y="226378"/>
                        <a:pt x="599205" y="226479"/>
                      </a:cubicBezTo>
                      <a:cubicBezTo>
                        <a:pt x="599252" y="226581"/>
                        <a:pt x="599353" y="226628"/>
                        <a:pt x="599434" y="226702"/>
                      </a:cubicBezTo>
                      <a:lnTo>
                        <a:pt x="600441" y="227514"/>
                      </a:lnTo>
                      <a:lnTo>
                        <a:pt x="604474" y="230760"/>
                      </a:lnTo>
                      <a:cubicBezTo>
                        <a:pt x="605163" y="231301"/>
                        <a:pt x="605791" y="231848"/>
                        <a:pt x="606521" y="232376"/>
                      </a:cubicBezTo>
                      <a:lnTo>
                        <a:pt x="608831" y="233925"/>
                      </a:lnTo>
                      <a:cubicBezTo>
                        <a:pt x="609602" y="234438"/>
                        <a:pt x="610304" y="234973"/>
                        <a:pt x="611047" y="235493"/>
                      </a:cubicBezTo>
                      <a:lnTo>
                        <a:pt x="612709" y="236677"/>
                      </a:lnTo>
                      <a:cubicBezTo>
                        <a:pt x="613250" y="237042"/>
                        <a:pt x="613750" y="237468"/>
                        <a:pt x="614256" y="237880"/>
                      </a:cubicBezTo>
                      <a:lnTo>
                        <a:pt x="615776" y="239125"/>
                      </a:lnTo>
                      <a:cubicBezTo>
                        <a:pt x="616789" y="239956"/>
                        <a:pt x="617816" y="240761"/>
                        <a:pt x="618810" y="241613"/>
                      </a:cubicBezTo>
                      <a:lnTo>
                        <a:pt x="621687" y="244278"/>
                      </a:lnTo>
                      <a:cubicBezTo>
                        <a:pt x="623660" y="245995"/>
                        <a:pt x="625389" y="247963"/>
                        <a:pt x="627207" y="249843"/>
                      </a:cubicBezTo>
                      <a:cubicBezTo>
                        <a:pt x="628132" y="250763"/>
                        <a:pt x="628956" y="251784"/>
                        <a:pt x="629794" y="252784"/>
                      </a:cubicBezTo>
                      <a:lnTo>
                        <a:pt x="632314" y="255787"/>
                      </a:lnTo>
                      <a:cubicBezTo>
                        <a:pt x="633132" y="256808"/>
                        <a:pt x="633868" y="257883"/>
                        <a:pt x="634652" y="258931"/>
                      </a:cubicBezTo>
                      <a:lnTo>
                        <a:pt x="635813" y="260507"/>
                      </a:lnTo>
                      <a:cubicBezTo>
                        <a:pt x="636199" y="261034"/>
                        <a:pt x="636604" y="261548"/>
                        <a:pt x="636942" y="262109"/>
                      </a:cubicBezTo>
                      <a:lnTo>
                        <a:pt x="639050" y="265409"/>
                      </a:lnTo>
                      <a:lnTo>
                        <a:pt x="640110" y="267059"/>
                      </a:lnTo>
                      <a:cubicBezTo>
                        <a:pt x="640455" y="267614"/>
                        <a:pt x="640745" y="268195"/>
                        <a:pt x="641069" y="268763"/>
                      </a:cubicBezTo>
                      <a:lnTo>
                        <a:pt x="643360" y="272908"/>
                      </a:lnTo>
                      <a:cubicBezTo>
                        <a:pt x="644069" y="274322"/>
                        <a:pt x="644711" y="275762"/>
                        <a:pt x="645393" y="277189"/>
                      </a:cubicBezTo>
                      <a:lnTo>
                        <a:pt x="646400" y="279333"/>
                      </a:lnTo>
                      <a:lnTo>
                        <a:pt x="647258" y="281537"/>
                      </a:lnTo>
                      <a:cubicBezTo>
                        <a:pt x="647818" y="283011"/>
                        <a:pt x="648426" y="284472"/>
                        <a:pt x="648967" y="285953"/>
                      </a:cubicBezTo>
                      <a:lnTo>
                        <a:pt x="650392" y="290470"/>
                      </a:lnTo>
                      <a:cubicBezTo>
                        <a:pt x="650615" y="291227"/>
                        <a:pt x="650906" y="291964"/>
                        <a:pt x="651074" y="292735"/>
                      </a:cubicBezTo>
                      <a:lnTo>
                        <a:pt x="651635" y="295034"/>
                      </a:lnTo>
                      <a:lnTo>
                        <a:pt x="652196" y="297333"/>
                      </a:lnTo>
                      <a:cubicBezTo>
                        <a:pt x="652371" y="298104"/>
                        <a:pt x="652601" y="298862"/>
                        <a:pt x="652709" y="299646"/>
                      </a:cubicBezTo>
                      <a:lnTo>
                        <a:pt x="653513" y="304312"/>
                      </a:lnTo>
                      <a:cubicBezTo>
                        <a:pt x="653838" y="305860"/>
                        <a:pt x="653925" y="307443"/>
                        <a:pt x="654101" y="309012"/>
                      </a:cubicBezTo>
                      <a:lnTo>
                        <a:pt x="654344" y="311365"/>
                      </a:lnTo>
                      <a:cubicBezTo>
                        <a:pt x="654425" y="312149"/>
                        <a:pt x="654527" y="312933"/>
                        <a:pt x="654527" y="313725"/>
                      </a:cubicBezTo>
                      <a:cubicBezTo>
                        <a:pt x="654608" y="316883"/>
                        <a:pt x="654831" y="320041"/>
                        <a:pt x="654689" y="323199"/>
                      </a:cubicBezTo>
                      <a:cubicBezTo>
                        <a:pt x="654493" y="329521"/>
                        <a:pt x="653716" y="335810"/>
                        <a:pt x="652371" y="341977"/>
                      </a:cubicBezTo>
                      <a:cubicBezTo>
                        <a:pt x="652216" y="342714"/>
                        <a:pt x="652047" y="343451"/>
                        <a:pt x="651865" y="344181"/>
                      </a:cubicBezTo>
                      <a:cubicBezTo>
                        <a:pt x="651696" y="344912"/>
                        <a:pt x="651514" y="345649"/>
                        <a:pt x="651311" y="346372"/>
                      </a:cubicBezTo>
                      <a:lnTo>
                        <a:pt x="650966" y="347657"/>
                      </a:lnTo>
                      <a:lnTo>
                        <a:pt x="650507" y="349192"/>
                      </a:lnTo>
                      <a:cubicBezTo>
                        <a:pt x="650203" y="350213"/>
                        <a:pt x="649886" y="351234"/>
                        <a:pt x="649534" y="352249"/>
                      </a:cubicBezTo>
                      <a:lnTo>
                        <a:pt x="649095" y="353655"/>
                      </a:lnTo>
                      <a:cubicBezTo>
                        <a:pt x="648947" y="354122"/>
                        <a:pt x="648865" y="354582"/>
                        <a:pt x="648751" y="355041"/>
                      </a:cubicBezTo>
                      <a:cubicBezTo>
                        <a:pt x="648541" y="355954"/>
                        <a:pt x="648284" y="356901"/>
                        <a:pt x="648183" y="357760"/>
                      </a:cubicBezTo>
                      <a:lnTo>
                        <a:pt x="647980" y="359072"/>
                      </a:lnTo>
                      <a:lnTo>
                        <a:pt x="647879" y="359727"/>
                      </a:lnTo>
                      <a:cubicBezTo>
                        <a:pt x="647859" y="359849"/>
                        <a:pt x="647947" y="359944"/>
                        <a:pt x="648007" y="360039"/>
                      </a:cubicBezTo>
                      <a:lnTo>
                        <a:pt x="648197" y="360330"/>
                      </a:lnTo>
                      <a:lnTo>
                        <a:pt x="649730" y="362635"/>
                      </a:lnTo>
                      <a:lnTo>
                        <a:pt x="651264" y="364941"/>
                      </a:lnTo>
                      <a:lnTo>
                        <a:pt x="651649" y="365516"/>
                      </a:lnTo>
                      <a:lnTo>
                        <a:pt x="652101" y="366077"/>
                      </a:lnTo>
                      <a:lnTo>
                        <a:pt x="653014" y="367193"/>
                      </a:lnTo>
                      <a:lnTo>
                        <a:pt x="654837" y="369424"/>
                      </a:lnTo>
                      <a:cubicBezTo>
                        <a:pt x="655418" y="370148"/>
                        <a:pt x="656141" y="370993"/>
                        <a:pt x="656466" y="371480"/>
                      </a:cubicBezTo>
                      <a:cubicBezTo>
                        <a:pt x="659857" y="375936"/>
                        <a:pt x="662843" y="380683"/>
                        <a:pt x="665525" y="385579"/>
                      </a:cubicBezTo>
                      <a:cubicBezTo>
                        <a:pt x="670923" y="395371"/>
                        <a:pt x="674666" y="406021"/>
                        <a:pt x="676881" y="416949"/>
                      </a:cubicBezTo>
                      <a:lnTo>
                        <a:pt x="676956" y="416929"/>
                      </a:lnTo>
                      <a:cubicBezTo>
                        <a:pt x="678165" y="423150"/>
                        <a:pt x="678820" y="429472"/>
                        <a:pt x="678942" y="435815"/>
                      </a:cubicBezTo>
                      <a:cubicBezTo>
                        <a:pt x="679090" y="442158"/>
                        <a:pt x="678658" y="448508"/>
                        <a:pt x="677712" y="454769"/>
                      </a:cubicBezTo>
                      <a:cubicBezTo>
                        <a:pt x="676732" y="461031"/>
                        <a:pt x="675206" y="467198"/>
                        <a:pt x="673172" y="473203"/>
                      </a:cubicBezTo>
                      <a:cubicBezTo>
                        <a:pt x="672172" y="476212"/>
                        <a:pt x="670984" y="479154"/>
                        <a:pt x="669740" y="482068"/>
                      </a:cubicBezTo>
                      <a:cubicBezTo>
                        <a:pt x="669072" y="483502"/>
                        <a:pt x="668430" y="484956"/>
                        <a:pt x="667727" y="486376"/>
                      </a:cubicBezTo>
                      <a:cubicBezTo>
                        <a:pt x="666998" y="487782"/>
                        <a:pt x="666329" y="489223"/>
                        <a:pt x="665532" y="490595"/>
                      </a:cubicBezTo>
                      <a:cubicBezTo>
                        <a:pt x="662485" y="496161"/>
                        <a:pt x="658979" y="501482"/>
                        <a:pt x="655054" y="506480"/>
                      </a:cubicBezTo>
                      <a:cubicBezTo>
                        <a:pt x="651108" y="511463"/>
                        <a:pt x="646758" y="516129"/>
                        <a:pt x="642069" y="520430"/>
                      </a:cubicBezTo>
                      <a:cubicBezTo>
                        <a:pt x="637387" y="524744"/>
                        <a:pt x="632327" y="528646"/>
                        <a:pt x="627004" y="532142"/>
                      </a:cubicBezTo>
                      <a:lnTo>
                        <a:pt x="625005" y="533447"/>
                      </a:lnTo>
                      <a:lnTo>
                        <a:pt x="622964" y="534685"/>
                      </a:lnTo>
                      <a:cubicBezTo>
                        <a:pt x="622275" y="535090"/>
                        <a:pt x="621613" y="535530"/>
                        <a:pt x="620910" y="535908"/>
                      </a:cubicBezTo>
                      <a:lnTo>
                        <a:pt x="618357" y="537328"/>
                      </a:lnTo>
                      <a:cubicBezTo>
                        <a:pt x="616391" y="538397"/>
                        <a:pt x="614418" y="539405"/>
                        <a:pt x="612452" y="540446"/>
                      </a:cubicBezTo>
                      <a:lnTo>
                        <a:pt x="611716" y="540831"/>
                      </a:lnTo>
                      <a:lnTo>
                        <a:pt x="611094" y="541271"/>
                      </a:lnTo>
                      <a:lnTo>
                        <a:pt x="609851" y="542150"/>
                      </a:lnTo>
                      <a:lnTo>
                        <a:pt x="607365" y="543908"/>
                      </a:lnTo>
                      <a:cubicBezTo>
                        <a:pt x="607223" y="544030"/>
                        <a:pt x="607264" y="544233"/>
                        <a:pt x="607223" y="544401"/>
                      </a:cubicBezTo>
                      <a:lnTo>
                        <a:pt x="607156" y="544922"/>
                      </a:lnTo>
                      <a:lnTo>
                        <a:pt x="607021" y="545964"/>
                      </a:lnTo>
                      <a:lnTo>
                        <a:pt x="606750" y="548053"/>
                      </a:lnTo>
                      <a:lnTo>
                        <a:pt x="606480" y="550143"/>
                      </a:lnTo>
                      <a:lnTo>
                        <a:pt x="606413" y="550663"/>
                      </a:lnTo>
                      <a:lnTo>
                        <a:pt x="606399" y="551231"/>
                      </a:lnTo>
                      <a:lnTo>
                        <a:pt x="606372" y="552374"/>
                      </a:lnTo>
                      <a:lnTo>
                        <a:pt x="606278" y="558318"/>
                      </a:lnTo>
                      <a:lnTo>
                        <a:pt x="606264" y="559062"/>
                      </a:lnTo>
                      <a:cubicBezTo>
                        <a:pt x="606258" y="559299"/>
                        <a:pt x="606237" y="559434"/>
                        <a:pt x="606224" y="559630"/>
                      </a:cubicBezTo>
                      <a:lnTo>
                        <a:pt x="606136" y="560719"/>
                      </a:lnTo>
                      <a:lnTo>
                        <a:pt x="605960" y="562890"/>
                      </a:lnTo>
                      <a:lnTo>
                        <a:pt x="605785" y="565060"/>
                      </a:lnTo>
                      <a:cubicBezTo>
                        <a:pt x="605710" y="565777"/>
                        <a:pt x="605595" y="566500"/>
                        <a:pt x="605501" y="567217"/>
                      </a:cubicBezTo>
                      <a:cubicBezTo>
                        <a:pt x="605298" y="568657"/>
                        <a:pt x="605123" y="570098"/>
                        <a:pt x="604899" y="571531"/>
                      </a:cubicBezTo>
                      <a:cubicBezTo>
                        <a:pt x="603907" y="577252"/>
                        <a:pt x="602515" y="582899"/>
                        <a:pt x="600731" y="588430"/>
                      </a:cubicBezTo>
                      <a:cubicBezTo>
                        <a:pt x="598847" y="593921"/>
                        <a:pt x="596658" y="599317"/>
                        <a:pt x="594016" y="604503"/>
                      </a:cubicBezTo>
                      <a:cubicBezTo>
                        <a:pt x="593368" y="605809"/>
                        <a:pt x="592631" y="607060"/>
                        <a:pt x="591942" y="608344"/>
                      </a:cubicBezTo>
                      <a:lnTo>
                        <a:pt x="590895" y="610258"/>
                      </a:lnTo>
                      <a:lnTo>
                        <a:pt x="589747" y="612118"/>
                      </a:lnTo>
                      <a:cubicBezTo>
                        <a:pt x="588970" y="613348"/>
                        <a:pt x="588247" y="614613"/>
                        <a:pt x="587430" y="615816"/>
                      </a:cubicBezTo>
                      <a:lnTo>
                        <a:pt x="584957" y="619421"/>
                      </a:lnTo>
                      <a:cubicBezTo>
                        <a:pt x="581241" y="624594"/>
                        <a:pt x="577140" y="629490"/>
                        <a:pt x="572702" y="634074"/>
                      </a:cubicBezTo>
                      <a:cubicBezTo>
                        <a:pt x="568230" y="638632"/>
                        <a:pt x="563393" y="642818"/>
                        <a:pt x="558306" y="646686"/>
                      </a:cubicBezTo>
                      <a:cubicBezTo>
                        <a:pt x="553239" y="650574"/>
                        <a:pt x="547787" y="653962"/>
                        <a:pt x="542187" y="657039"/>
                      </a:cubicBezTo>
                      <a:lnTo>
                        <a:pt x="540072" y="658175"/>
                      </a:lnTo>
                      <a:cubicBezTo>
                        <a:pt x="539370" y="658560"/>
                        <a:pt x="538667" y="658939"/>
                        <a:pt x="537937" y="659270"/>
                      </a:cubicBezTo>
                      <a:lnTo>
                        <a:pt x="533607" y="661339"/>
                      </a:lnTo>
                      <a:cubicBezTo>
                        <a:pt x="532141" y="661988"/>
                        <a:pt x="530661" y="662590"/>
                        <a:pt x="529189" y="663219"/>
                      </a:cubicBezTo>
                      <a:cubicBezTo>
                        <a:pt x="527730" y="663875"/>
                        <a:pt x="526216" y="664403"/>
                        <a:pt x="524717" y="664957"/>
                      </a:cubicBezTo>
                      <a:cubicBezTo>
                        <a:pt x="521737" y="666134"/>
                        <a:pt x="518657" y="667020"/>
                        <a:pt x="515610" y="668000"/>
                      </a:cubicBezTo>
                      <a:cubicBezTo>
                        <a:pt x="512509" y="668805"/>
                        <a:pt x="509435" y="669704"/>
                        <a:pt x="506287" y="670313"/>
                      </a:cubicBezTo>
                      <a:cubicBezTo>
                        <a:pt x="503173" y="671056"/>
                        <a:pt x="499991" y="671496"/>
                        <a:pt x="496836" y="672044"/>
                      </a:cubicBezTo>
                      <a:cubicBezTo>
                        <a:pt x="493647" y="672402"/>
                        <a:pt x="490479" y="672882"/>
                        <a:pt x="487270" y="673038"/>
                      </a:cubicBezTo>
                      <a:lnTo>
                        <a:pt x="484871" y="673207"/>
                      </a:lnTo>
                      <a:lnTo>
                        <a:pt x="483669" y="673295"/>
                      </a:lnTo>
                      <a:lnTo>
                        <a:pt x="482467" y="673322"/>
                      </a:lnTo>
                      <a:lnTo>
                        <a:pt x="477656" y="673437"/>
                      </a:lnTo>
                      <a:cubicBezTo>
                        <a:pt x="476049" y="673464"/>
                        <a:pt x="474414" y="673403"/>
                        <a:pt x="472792" y="673396"/>
                      </a:cubicBezTo>
                      <a:cubicBezTo>
                        <a:pt x="471171" y="673369"/>
                        <a:pt x="469550" y="673281"/>
                        <a:pt x="467928" y="673227"/>
                      </a:cubicBezTo>
                      <a:cubicBezTo>
                        <a:pt x="461450" y="672923"/>
                        <a:pt x="454991" y="672274"/>
                        <a:pt x="448614" y="671266"/>
                      </a:cubicBezTo>
                      <a:cubicBezTo>
                        <a:pt x="435852" y="669258"/>
                        <a:pt x="423368" y="665728"/>
                        <a:pt x="411721" y="660487"/>
                      </a:cubicBezTo>
                      <a:cubicBezTo>
                        <a:pt x="400081" y="655260"/>
                        <a:pt x="389265" y="648295"/>
                        <a:pt x="380138" y="639565"/>
                      </a:cubicBezTo>
                      <a:lnTo>
                        <a:pt x="378362" y="637861"/>
                      </a:lnTo>
                      <a:lnTo>
                        <a:pt x="376652" y="636090"/>
                      </a:lnTo>
                      <a:cubicBezTo>
                        <a:pt x="375484" y="634933"/>
                        <a:pt x="374437" y="633675"/>
                        <a:pt x="373336" y="632458"/>
                      </a:cubicBezTo>
                      <a:lnTo>
                        <a:pt x="372727" y="631755"/>
                      </a:lnTo>
                      <a:cubicBezTo>
                        <a:pt x="372545" y="631532"/>
                        <a:pt x="372369" y="631302"/>
                        <a:pt x="372187" y="631072"/>
                      </a:cubicBezTo>
                      <a:lnTo>
                        <a:pt x="371106" y="629693"/>
                      </a:lnTo>
                      <a:cubicBezTo>
                        <a:pt x="370390" y="628773"/>
                        <a:pt x="369660" y="627860"/>
                        <a:pt x="368951" y="626927"/>
                      </a:cubicBezTo>
                      <a:lnTo>
                        <a:pt x="366951" y="623918"/>
                      </a:lnTo>
                      <a:cubicBezTo>
                        <a:pt x="366289" y="622910"/>
                        <a:pt x="365600" y="621936"/>
                        <a:pt x="364985" y="620848"/>
                      </a:cubicBezTo>
                      <a:lnTo>
                        <a:pt x="363540" y="618812"/>
                      </a:lnTo>
                      <a:lnTo>
                        <a:pt x="362817" y="617791"/>
                      </a:lnTo>
                      <a:lnTo>
                        <a:pt x="362459" y="617284"/>
                      </a:lnTo>
                      <a:cubicBezTo>
                        <a:pt x="362337" y="617115"/>
                        <a:pt x="362215" y="616932"/>
                        <a:pt x="362101" y="616818"/>
                      </a:cubicBezTo>
                      <a:lnTo>
                        <a:pt x="359250" y="613659"/>
                      </a:lnTo>
                      <a:cubicBezTo>
                        <a:pt x="358750" y="613085"/>
                        <a:pt x="358371" y="612720"/>
                        <a:pt x="357939" y="612273"/>
                      </a:cubicBezTo>
                      <a:lnTo>
                        <a:pt x="356683" y="610975"/>
                      </a:lnTo>
                      <a:lnTo>
                        <a:pt x="356054" y="610326"/>
                      </a:lnTo>
                      <a:lnTo>
                        <a:pt x="355744" y="610001"/>
                      </a:lnTo>
                      <a:lnTo>
                        <a:pt x="355480" y="609710"/>
                      </a:lnTo>
                      <a:lnTo>
                        <a:pt x="354413" y="608547"/>
                      </a:lnTo>
                      <a:lnTo>
                        <a:pt x="353345" y="607384"/>
                      </a:lnTo>
                      <a:lnTo>
                        <a:pt x="353210" y="607236"/>
                      </a:lnTo>
                      <a:cubicBezTo>
                        <a:pt x="353170" y="607188"/>
                        <a:pt x="353129" y="607134"/>
                        <a:pt x="353021" y="607134"/>
                      </a:cubicBezTo>
                      <a:cubicBezTo>
                        <a:pt x="352920" y="607134"/>
                        <a:pt x="352879" y="607195"/>
                        <a:pt x="352839" y="607242"/>
                      </a:cubicBezTo>
                      <a:lnTo>
                        <a:pt x="352704" y="607391"/>
                      </a:lnTo>
                      <a:lnTo>
                        <a:pt x="352170" y="607973"/>
                      </a:lnTo>
                      <a:lnTo>
                        <a:pt x="351103" y="609136"/>
                      </a:lnTo>
                      <a:lnTo>
                        <a:pt x="350569" y="609717"/>
                      </a:lnTo>
                      <a:lnTo>
                        <a:pt x="350305" y="610008"/>
                      </a:lnTo>
                      <a:lnTo>
                        <a:pt x="349995" y="610332"/>
                      </a:lnTo>
                      <a:lnTo>
                        <a:pt x="347475" y="612922"/>
                      </a:lnTo>
                      <a:cubicBezTo>
                        <a:pt x="347272" y="613119"/>
                        <a:pt x="347029" y="613396"/>
                        <a:pt x="346792" y="613659"/>
                      </a:cubicBezTo>
                      <a:lnTo>
                        <a:pt x="346083" y="614451"/>
                      </a:lnTo>
                      <a:lnTo>
                        <a:pt x="344658" y="616033"/>
                      </a:lnTo>
                      <a:lnTo>
                        <a:pt x="343948" y="616824"/>
                      </a:lnTo>
                      <a:cubicBezTo>
                        <a:pt x="343827" y="616939"/>
                        <a:pt x="343712" y="617128"/>
                        <a:pt x="343590" y="617298"/>
                      </a:cubicBezTo>
                      <a:lnTo>
                        <a:pt x="343232" y="617818"/>
                      </a:lnTo>
                      <a:lnTo>
                        <a:pt x="341807" y="619901"/>
                      </a:lnTo>
                      <a:lnTo>
                        <a:pt x="340381" y="621984"/>
                      </a:lnTo>
                      <a:lnTo>
                        <a:pt x="338956" y="624127"/>
                      </a:lnTo>
                      <a:cubicBezTo>
                        <a:pt x="337118" y="627075"/>
                        <a:pt x="335017" y="629598"/>
                        <a:pt x="332950" y="632194"/>
                      </a:cubicBezTo>
                      <a:lnTo>
                        <a:pt x="330525" y="634920"/>
                      </a:lnTo>
                      <a:lnTo>
                        <a:pt x="328099" y="637442"/>
                      </a:lnTo>
                      <a:cubicBezTo>
                        <a:pt x="327302" y="638294"/>
                        <a:pt x="326417" y="639065"/>
                        <a:pt x="325586" y="639883"/>
                      </a:cubicBezTo>
                      <a:cubicBezTo>
                        <a:pt x="324755" y="640708"/>
                        <a:pt x="323871" y="641472"/>
                        <a:pt x="322992" y="642243"/>
                      </a:cubicBezTo>
                      <a:cubicBezTo>
                        <a:pt x="318250" y="646409"/>
                        <a:pt x="313129" y="650182"/>
                        <a:pt x="307704" y="653482"/>
                      </a:cubicBezTo>
                      <a:cubicBezTo>
                        <a:pt x="302272" y="656782"/>
                        <a:pt x="296557" y="659642"/>
                        <a:pt x="290646" y="662083"/>
                      </a:cubicBezTo>
                      <a:cubicBezTo>
                        <a:pt x="278823" y="666965"/>
                        <a:pt x="266237" y="670150"/>
                        <a:pt x="253428" y="671875"/>
                      </a:cubicBezTo>
                      <a:cubicBezTo>
                        <a:pt x="240620" y="673572"/>
                        <a:pt x="227473" y="673971"/>
                        <a:pt x="214779" y="672727"/>
                      </a:cubicBezTo>
                      <a:lnTo>
                        <a:pt x="210003" y="672159"/>
                      </a:lnTo>
                      <a:cubicBezTo>
                        <a:pt x="208416" y="671963"/>
                        <a:pt x="206842" y="671645"/>
                        <a:pt x="205261" y="671401"/>
                      </a:cubicBezTo>
                      <a:lnTo>
                        <a:pt x="202889" y="671009"/>
                      </a:lnTo>
                      <a:lnTo>
                        <a:pt x="200538" y="670502"/>
                      </a:lnTo>
                      <a:cubicBezTo>
                        <a:pt x="198978" y="670144"/>
                        <a:pt x="197397" y="669860"/>
                        <a:pt x="195850" y="669454"/>
                      </a:cubicBezTo>
                      <a:cubicBezTo>
                        <a:pt x="189628" y="667932"/>
                        <a:pt x="183541" y="665904"/>
                        <a:pt x="177589" y="663550"/>
                      </a:cubicBezTo>
                      <a:cubicBezTo>
                        <a:pt x="165740" y="658729"/>
                        <a:pt x="154532" y="652278"/>
                        <a:pt x="144595" y="644245"/>
                      </a:cubicBezTo>
                      <a:lnTo>
                        <a:pt x="142730" y="642737"/>
                      </a:lnTo>
                      <a:lnTo>
                        <a:pt x="141798" y="641979"/>
                      </a:lnTo>
                      <a:lnTo>
                        <a:pt x="140906" y="641182"/>
                      </a:lnTo>
                      <a:lnTo>
                        <a:pt x="137332" y="637997"/>
                      </a:lnTo>
                      <a:lnTo>
                        <a:pt x="133914" y="634642"/>
                      </a:lnTo>
                      <a:lnTo>
                        <a:pt x="133063" y="633804"/>
                      </a:lnTo>
                      <a:lnTo>
                        <a:pt x="132252" y="632925"/>
                      </a:lnTo>
                      <a:lnTo>
                        <a:pt x="130624" y="631173"/>
                      </a:lnTo>
                      <a:lnTo>
                        <a:pt x="128996" y="629422"/>
                      </a:lnTo>
                      <a:lnTo>
                        <a:pt x="127456" y="627589"/>
                      </a:lnTo>
                      <a:lnTo>
                        <a:pt x="125915" y="625757"/>
                      </a:lnTo>
                      <a:lnTo>
                        <a:pt x="125145" y="624844"/>
                      </a:lnTo>
                      <a:lnTo>
                        <a:pt x="124422" y="623891"/>
                      </a:lnTo>
                      <a:lnTo>
                        <a:pt x="121531" y="620083"/>
                      </a:lnTo>
                      <a:lnTo>
                        <a:pt x="118829" y="616148"/>
                      </a:lnTo>
                      <a:cubicBezTo>
                        <a:pt x="115843" y="611543"/>
                        <a:pt x="113025" y="606816"/>
                        <a:pt x="110728" y="601832"/>
                      </a:cubicBezTo>
                      <a:lnTo>
                        <a:pt x="109830" y="599980"/>
                      </a:lnTo>
                      <a:cubicBezTo>
                        <a:pt x="109539" y="599364"/>
                        <a:pt x="109290" y="598722"/>
                        <a:pt x="109019" y="598093"/>
                      </a:cubicBezTo>
                      <a:lnTo>
                        <a:pt x="107418" y="594306"/>
                      </a:lnTo>
                      <a:lnTo>
                        <a:pt x="106020" y="590445"/>
                      </a:lnTo>
                      <a:cubicBezTo>
                        <a:pt x="105790" y="589802"/>
                        <a:pt x="105547" y="589160"/>
                        <a:pt x="105331" y="588511"/>
                      </a:cubicBezTo>
                      <a:lnTo>
                        <a:pt x="104736" y="586543"/>
                      </a:lnTo>
                      <a:cubicBezTo>
                        <a:pt x="103027" y="581337"/>
                        <a:pt x="101919" y="575954"/>
                        <a:pt x="100993" y="570564"/>
                      </a:cubicBezTo>
                      <a:cubicBezTo>
                        <a:pt x="100635" y="567853"/>
                        <a:pt x="100196" y="565148"/>
                        <a:pt x="100041" y="562409"/>
                      </a:cubicBezTo>
                      <a:lnTo>
                        <a:pt x="99872" y="560360"/>
                      </a:lnTo>
                      <a:lnTo>
                        <a:pt x="99784" y="559339"/>
                      </a:lnTo>
                      <a:cubicBezTo>
                        <a:pt x="99764" y="559197"/>
                        <a:pt x="99764" y="558920"/>
                        <a:pt x="99764" y="558697"/>
                      </a:cubicBezTo>
                      <a:lnTo>
                        <a:pt x="99751" y="557994"/>
                      </a:lnTo>
                      <a:lnTo>
                        <a:pt x="99656" y="552388"/>
                      </a:lnTo>
                      <a:cubicBezTo>
                        <a:pt x="99636" y="551779"/>
                        <a:pt x="99642" y="551144"/>
                        <a:pt x="99602" y="550555"/>
                      </a:cubicBezTo>
                      <a:lnTo>
                        <a:pt x="99379" y="548871"/>
                      </a:lnTo>
                      <a:lnTo>
                        <a:pt x="98940" y="545504"/>
                      </a:lnTo>
                      <a:lnTo>
                        <a:pt x="98832" y="544665"/>
                      </a:lnTo>
                      <a:lnTo>
                        <a:pt x="98778" y="544246"/>
                      </a:lnTo>
                      <a:cubicBezTo>
                        <a:pt x="98764" y="544178"/>
                        <a:pt x="98764" y="544104"/>
                        <a:pt x="98744" y="544036"/>
                      </a:cubicBezTo>
                      <a:cubicBezTo>
                        <a:pt x="98717" y="543962"/>
                        <a:pt x="98670" y="543908"/>
                        <a:pt x="98609" y="543874"/>
                      </a:cubicBezTo>
                      <a:lnTo>
                        <a:pt x="97244" y="542907"/>
                      </a:lnTo>
                      <a:lnTo>
                        <a:pt x="94515" y="540973"/>
                      </a:lnTo>
                      <a:cubicBezTo>
                        <a:pt x="92623" y="539905"/>
                        <a:pt x="90603" y="538904"/>
                        <a:pt x="88651" y="537849"/>
                      </a:cubicBezTo>
                      <a:lnTo>
                        <a:pt x="87185" y="537058"/>
                      </a:lnTo>
                      <a:lnTo>
                        <a:pt x="85813" y="536294"/>
                      </a:lnTo>
                      <a:cubicBezTo>
                        <a:pt x="85118" y="535908"/>
                        <a:pt x="84422" y="535516"/>
                        <a:pt x="83746" y="535097"/>
                      </a:cubicBezTo>
                      <a:cubicBezTo>
                        <a:pt x="82382" y="534272"/>
                        <a:pt x="81004" y="533467"/>
                        <a:pt x="79686" y="532575"/>
                      </a:cubicBezTo>
                      <a:lnTo>
                        <a:pt x="77686" y="531269"/>
                      </a:lnTo>
                      <a:lnTo>
                        <a:pt x="75734" y="529897"/>
                      </a:lnTo>
                      <a:cubicBezTo>
                        <a:pt x="70532" y="526225"/>
                        <a:pt x="65607" y="522168"/>
                        <a:pt x="61074" y="517698"/>
                      </a:cubicBezTo>
                      <a:cubicBezTo>
                        <a:pt x="56528" y="513242"/>
                        <a:pt x="52346" y="508427"/>
                        <a:pt x="48576" y="503315"/>
                      </a:cubicBezTo>
                      <a:cubicBezTo>
                        <a:pt x="44820" y="498189"/>
                        <a:pt x="41510" y="492745"/>
                        <a:pt x="38666" y="487079"/>
                      </a:cubicBezTo>
                      <a:cubicBezTo>
                        <a:pt x="37923" y="485679"/>
                        <a:pt x="37301" y="484218"/>
                        <a:pt x="36625" y="482785"/>
                      </a:cubicBezTo>
                      <a:cubicBezTo>
                        <a:pt x="35970" y="481345"/>
                        <a:pt x="35389" y="479864"/>
                        <a:pt x="34768" y="478410"/>
                      </a:cubicBezTo>
                      <a:cubicBezTo>
                        <a:pt x="34220" y="476922"/>
                        <a:pt x="33626" y="475455"/>
                        <a:pt x="33119" y="473954"/>
                      </a:cubicBezTo>
                      <a:cubicBezTo>
                        <a:pt x="32633" y="472446"/>
                        <a:pt x="32079" y="470958"/>
                        <a:pt x="31660" y="469430"/>
                      </a:cubicBezTo>
                      <a:cubicBezTo>
                        <a:pt x="29843" y="463357"/>
                        <a:pt x="28546" y="457136"/>
                        <a:pt x="27796" y="450841"/>
                      </a:cubicBezTo>
                      <a:cubicBezTo>
                        <a:pt x="27046" y="444545"/>
                        <a:pt x="26904" y="438182"/>
                        <a:pt x="27228" y="431853"/>
                      </a:cubicBezTo>
                      <a:cubicBezTo>
                        <a:pt x="27553" y="425523"/>
                        <a:pt x="28478" y="419228"/>
                        <a:pt x="29931" y="413061"/>
                      </a:cubicBezTo>
                      <a:cubicBezTo>
                        <a:pt x="30133" y="412013"/>
                        <a:pt x="30437" y="410985"/>
                        <a:pt x="30714" y="409950"/>
                      </a:cubicBezTo>
                      <a:lnTo>
                        <a:pt x="31559" y="406853"/>
                      </a:lnTo>
                      <a:lnTo>
                        <a:pt x="32545" y="403797"/>
                      </a:lnTo>
                      <a:lnTo>
                        <a:pt x="33032" y="402268"/>
                      </a:lnTo>
                      <a:cubicBezTo>
                        <a:pt x="33214" y="401761"/>
                        <a:pt x="33410" y="401261"/>
                        <a:pt x="33592" y="400760"/>
                      </a:cubicBezTo>
                      <a:lnTo>
                        <a:pt x="34714" y="397751"/>
                      </a:lnTo>
                      <a:cubicBezTo>
                        <a:pt x="35092" y="396750"/>
                        <a:pt x="35545" y="395777"/>
                        <a:pt x="35957" y="394789"/>
                      </a:cubicBezTo>
                      <a:cubicBezTo>
                        <a:pt x="36754" y="392801"/>
                        <a:pt x="37727" y="390888"/>
                        <a:pt x="38652" y="388953"/>
                      </a:cubicBezTo>
                      <a:cubicBezTo>
                        <a:pt x="39098" y="387980"/>
                        <a:pt x="39645" y="387053"/>
                        <a:pt x="40145" y="386107"/>
                      </a:cubicBezTo>
                      <a:cubicBezTo>
                        <a:pt x="40659" y="385174"/>
                        <a:pt x="41145" y="384213"/>
                        <a:pt x="41685" y="383287"/>
                      </a:cubicBezTo>
                      <a:lnTo>
                        <a:pt x="43341" y="380528"/>
                      </a:lnTo>
                      <a:cubicBezTo>
                        <a:pt x="43618" y="380068"/>
                        <a:pt x="43888" y="379602"/>
                        <a:pt x="44172" y="379148"/>
                      </a:cubicBezTo>
                      <a:lnTo>
                        <a:pt x="45063" y="377810"/>
                      </a:lnTo>
                      <a:lnTo>
                        <a:pt x="46840" y="375125"/>
                      </a:lnTo>
                      <a:lnTo>
                        <a:pt x="48732" y="372522"/>
                      </a:lnTo>
                      <a:lnTo>
                        <a:pt x="49677" y="371216"/>
                      </a:lnTo>
                      <a:lnTo>
                        <a:pt x="49927" y="370878"/>
                      </a:lnTo>
                      <a:lnTo>
                        <a:pt x="50279" y="370452"/>
                      </a:lnTo>
                      <a:lnTo>
                        <a:pt x="50974" y="369600"/>
                      </a:lnTo>
                      <a:lnTo>
                        <a:pt x="53765" y="366186"/>
                      </a:lnTo>
                      <a:cubicBezTo>
                        <a:pt x="53988" y="365908"/>
                        <a:pt x="54251" y="365631"/>
                        <a:pt x="54433" y="365347"/>
                      </a:cubicBezTo>
                      <a:lnTo>
                        <a:pt x="54994" y="364502"/>
                      </a:lnTo>
                      <a:lnTo>
                        <a:pt x="56122" y="362804"/>
                      </a:lnTo>
                      <a:lnTo>
                        <a:pt x="57251" y="361107"/>
                      </a:lnTo>
                      <a:lnTo>
                        <a:pt x="57811" y="360262"/>
                      </a:lnTo>
                      <a:cubicBezTo>
                        <a:pt x="57899" y="360120"/>
                        <a:pt x="58021" y="359991"/>
                        <a:pt x="58075" y="359829"/>
                      </a:cubicBezTo>
                      <a:cubicBezTo>
                        <a:pt x="58081" y="359660"/>
                        <a:pt x="58034" y="359504"/>
                        <a:pt x="58014" y="359342"/>
                      </a:cubicBezTo>
                      <a:lnTo>
                        <a:pt x="57717" y="357408"/>
                      </a:lnTo>
                      <a:lnTo>
                        <a:pt x="57642" y="356921"/>
                      </a:lnTo>
                      <a:lnTo>
                        <a:pt x="57527" y="356414"/>
                      </a:lnTo>
                      <a:lnTo>
                        <a:pt x="57291" y="355400"/>
                      </a:lnTo>
                      <a:lnTo>
                        <a:pt x="57055" y="354385"/>
                      </a:lnTo>
                      <a:lnTo>
                        <a:pt x="56933" y="353878"/>
                      </a:lnTo>
                      <a:lnTo>
                        <a:pt x="56764" y="353358"/>
                      </a:lnTo>
                      <a:lnTo>
                        <a:pt x="56096" y="351289"/>
                      </a:lnTo>
                      <a:cubicBezTo>
                        <a:pt x="55872" y="350599"/>
                        <a:pt x="55676" y="349902"/>
                        <a:pt x="55460" y="349213"/>
                      </a:cubicBezTo>
                      <a:cubicBezTo>
                        <a:pt x="55251" y="348502"/>
                        <a:pt x="55042" y="347867"/>
                        <a:pt x="54839" y="347096"/>
                      </a:cubicBezTo>
                      <a:cubicBezTo>
                        <a:pt x="54575" y="346109"/>
                        <a:pt x="54305" y="345121"/>
                        <a:pt x="54075" y="344127"/>
                      </a:cubicBezTo>
                      <a:cubicBezTo>
                        <a:pt x="53589" y="342139"/>
                        <a:pt x="53184" y="340138"/>
                        <a:pt x="52819" y="338123"/>
                      </a:cubicBezTo>
                      <a:cubicBezTo>
                        <a:pt x="51718" y="331908"/>
                        <a:pt x="51164" y="325592"/>
                        <a:pt x="51245" y="319270"/>
                      </a:cubicBezTo>
                      <a:cubicBezTo>
                        <a:pt x="51387" y="316112"/>
                        <a:pt x="51346" y="312940"/>
                        <a:pt x="51779" y="309810"/>
                      </a:cubicBezTo>
                      <a:lnTo>
                        <a:pt x="52022" y="307456"/>
                      </a:lnTo>
                      <a:cubicBezTo>
                        <a:pt x="52109" y="306672"/>
                        <a:pt x="52150" y="305881"/>
                        <a:pt x="52312" y="305110"/>
                      </a:cubicBezTo>
                      <a:lnTo>
                        <a:pt x="53123" y="300444"/>
                      </a:lnTo>
                      <a:cubicBezTo>
                        <a:pt x="53339" y="298882"/>
                        <a:pt x="53785" y="297360"/>
                        <a:pt x="54143" y="295826"/>
                      </a:cubicBezTo>
                      <a:lnTo>
                        <a:pt x="54704" y="293526"/>
                      </a:lnTo>
                      <a:lnTo>
                        <a:pt x="54981" y="292377"/>
                      </a:lnTo>
                      <a:cubicBezTo>
                        <a:pt x="55082" y="291998"/>
                        <a:pt x="55217" y="291626"/>
                        <a:pt x="55332" y="291247"/>
                      </a:cubicBezTo>
                      <a:lnTo>
                        <a:pt x="56758" y="286730"/>
                      </a:lnTo>
                      <a:cubicBezTo>
                        <a:pt x="56879" y="286352"/>
                        <a:pt x="56987" y="285973"/>
                        <a:pt x="57122" y="285601"/>
                      </a:cubicBezTo>
                      <a:lnTo>
                        <a:pt x="57555" y="284499"/>
                      </a:lnTo>
                      <a:lnTo>
                        <a:pt x="58419" y="282294"/>
                      </a:lnTo>
                      <a:cubicBezTo>
                        <a:pt x="59480" y="279319"/>
                        <a:pt x="60939" y="276513"/>
                        <a:pt x="62257" y="273639"/>
                      </a:cubicBezTo>
                      <a:cubicBezTo>
                        <a:pt x="62966" y="272232"/>
                        <a:pt x="63770" y="270873"/>
                        <a:pt x="64520" y="269480"/>
                      </a:cubicBezTo>
                      <a:lnTo>
                        <a:pt x="65662" y="267404"/>
                      </a:lnTo>
                      <a:cubicBezTo>
                        <a:pt x="66073" y="266728"/>
                        <a:pt x="66506" y="266072"/>
                        <a:pt x="66931" y="265403"/>
                      </a:cubicBezTo>
                      <a:lnTo>
                        <a:pt x="68465" y="263009"/>
                      </a:lnTo>
                      <a:lnTo>
                        <a:pt x="69228" y="261812"/>
                      </a:lnTo>
                      <a:cubicBezTo>
                        <a:pt x="69485" y="261406"/>
                        <a:pt x="69783" y="261041"/>
                        <a:pt x="70059" y="260655"/>
                      </a:cubicBezTo>
                      <a:lnTo>
                        <a:pt x="73431" y="256071"/>
                      </a:lnTo>
                      <a:lnTo>
                        <a:pt x="77085" y="251709"/>
                      </a:lnTo>
                      <a:cubicBezTo>
                        <a:pt x="77673" y="250965"/>
                        <a:pt x="78355" y="250296"/>
                        <a:pt x="79004" y="249606"/>
                      </a:cubicBezTo>
                      <a:lnTo>
                        <a:pt x="80970" y="247544"/>
                      </a:lnTo>
                      <a:cubicBezTo>
                        <a:pt x="82240" y="246130"/>
                        <a:pt x="83665" y="244873"/>
                        <a:pt x="85057" y="243581"/>
                      </a:cubicBezTo>
                      <a:lnTo>
                        <a:pt x="87144" y="241640"/>
                      </a:lnTo>
                      <a:cubicBezTo>
                        <a:pt x="87854" y="241011"/>
                        <a:pt x="88611" y="240437"/>
                        <a:pt x="89340" y="239828"/>
                      </a:cubicBezTo>
                      <a:lnTo>
                        <a:pt x="91549" y="238029"/>
                      </a:lnTo>
                      <a:lnTo>
                        <a:pt x="92650" y="237130"/>
                      </a:lnTo>
                      <a:lnTo>
                        <a:pt x="93812" y="236305"/>
                      </a:lnTo>
                      <a:lnTo>
                        <a:pt x="96677" y="234256"/>
                      </a:lnTo>
                      <a:cubicBezTo>
                        <a:pt x="97792" y="233505"/>
                        <a:pt x="98906" y="232741"/>
                        <a:pt x="100034" y="232018"/>
                      </a:cubicBezTo>
                      <a:lnTo>
                        <a:pt x="103905" y="228860"/>
                      </a:lnTo>
                      <a:lnTo>
                        <a:pt x="105844" y="227284"/>
                      </a:lnTo>
                      <a:lnTo>
                        <a:pt x="106330" y="226892"/>
                      </a:lnTo>
                      <a:lnTo>
                        <a:pt x="106574" y="226696"/>
                      </a:lnTo>
                      <a:cubicBezTo>
                        <a:pt x="106655" y="226628"/>
                        <a:pt x="106749" y="226581"/>
                        <a:pt x="106770" y="226466"/>
                      </a:cubicBezTo>
                      <a:lnTo>
                        <a:pt x="106844" y="225316"/>
                      </a:lnTo>
                      <a:cubicBezTo>
                        <a:pt x="106925" y="223761"/>
                        <a:pt x="106945" y="222098"/>
                        <a:pt x="106824" y="220360"/>
                      </a:cubicBezTo>
                      <a:cubicBezTo>
                        <a:pt x="106729" y="218622"/>
                        <a:pt x="106371" y="216810"/>
                        <a:pt x="106189" y="215038"/>
                      </a:cubicBezTo>
                      <a:cubicBezTo>
                        <a:pt x="106087" y="214152"/>
                        <a:pt x="105993" y="213239"/>
                        <a:pt x="105932" y="212401"/>
                      </a:cubicBezTo>
                      <a:lnTo>
                        <a:pt x="105844" y="211258"/>
                      </a:lnTo>
                      <a:lnTo>
                        <a:pt x="105783" y="210318"/>
                      </a:lnTo>
                      <a:cubicBezTo>
                        <a:pt x="105709" y="209067"/>
                        <a:pt x="105669" y="207809"/>
                        <a:pt x="105648" y="206551"/>
                      </a:cubicBezTo>
                      <a:cubicBezTo>
                        <a:pt x="105614" y="205294"/>
                        <a:pt x="105655" y="204036"/>
                        <a:pt x="105682" y="202778"/>
                      </a:cubicBezTo>
                      <a:lnTo>
                        <a:pt x="105723" y="200892"/>
                      </a:lnTo>
                      <a:lnTo>
                        <a:pt x="105844" y="199012"/>
                      </a:lnTo>
                      <a:cubicBezTo>
                        <a:pt x="106243" y="192750"/>
                        <a:pt x="107256" y="186522"/>
                        <a:pt x="108877" y="180456"/>
                      </a:cubicBezTo>
                      <a:cubicBezTo>
                        <a:pt x="110533" y="174404"/>
                        <a:pt x="112782" y="168508"/>
                        <a:pt x="115579" y="162875"/>
                      </a:cubicBezTo>
                      <a:cubicBezTo>
                        <a:pt x="118362" y="157235"/>
                        <a:pt x="121733" y="151886"/>
                        <a:pt x="125577" y="146889"/>
                      </a:cubicBezTo>
                      <a:cubicBezTo>
                        <a:pt x="129421" y="141898"/>
                        <a:pt x="133711" y="137233"/>
                        <a:pt x="138420" y="133027"/>
                      </a:cubicBezTo>
                      <a:cubicBezTo>
                        <a:pt x="143926" y="128138"/>
                        <a:pt x="149905" y="123763"/>
                        <a:pt x="156323" y="120124"/>
                      </a:cubicBezTo>
                      <a:cubicBezTo>
                        <a:pt x="159511" y="118265"/>
                        <a:pt x="162828" y="116635"/>
                        <a:pt x="166186" y="115120"/>
                      </a:cubicBezTo>
                      <a:cubicBezTo>
                        <a:pt x="167888" y="114397"/>
                        <a:pt x="169557" y="113653"/>
                        <a:pt x="171347" y="113004"/>
                      </a:cubicBezTo>
                      <a:lnTo>
                        <a:pt x="172664" y="112504"/>
                      </a:lnTo>
                      <a:lnTo>
                        <a:pt x="173326" y="112253"/>
                      </a:lnTo>
                      <a:cubicBezTo>
                        <a:pt x="173414" y="112220"/>
                        <a:pt x="173597" y="112159"/>
                        <a:pt x="173745" y="112111"/>
                      </a:cubicBezTo>
                      <a:lnTo>
                        <a:pt x="174212" y="111963"/>
                      </a:lnTo>
                      <a:lnTo>
                        <a:pt x="177920" y="110746"/>
                      </a:lnTo>
                      <a:cubicBezTo>
                        <a:pt x="178353" y="110590"/>
                        <a:pt x="178812" y="110461"/>
                        <a:pt x="179231" y="110292"/>
                      </a:cubicBezTo>
                      <a:lnTo>
                        <a:pt x="180440" y="109758"/>
                      </a:lnTo>
                      <a:lnTo>
                        <a:pt x="182852" y="108690"/>
                      </a:lnTo>
                      <a:lnTo>
                        <a:pt x="184061" y="108156"/>
                      </a:lnTo>
                      <a:cubicBezTo>
                        <a:pt x="184156" y="108101"/>
                        <a:pt x="184271" y="108081"/>
                        <a:pt x="184352" y="108007"/>
                      </a:cubicBezTo>
                      <a:cubicBezTo>
                        <a:pt x="184433" y="107926"/>
                        <a:pt x="184460" y="107811"/>
                        <a:pt x="184514" y="107716"/>
                      </a:cubicBezTo>
                      <a:lnTo>
                        <a:pt x="184798" y="107121"/>
                      </a:lnTo>
                      <a:lnTo>
                        <a:pt x="185939" y="104727"/>
                      </a:lnTo>
                      <a:cubicBezTo>
                        <a:pt x="186311" y="103922"/>
                        <a:pt x="186716" y="103151"/>
                        <a:pt x="187068" y="102320"/>
                      </a:cubicBezTo>
                      <a:lnTo>
                        <a:pt x="188020" y="99703"/>
                      </a:lnTo>
                      <a:lnTo>
                        <a:pt x="188973" y="97086"/>
                      </a:lnTo>
                      <a:cubicBezTo>
                        <a:pt x="189142" y="96599"/>
                        <a:pt x="189256" y="96342"/>
                        <a:pt x="189385" y="96024"/>
                      </a:cubicBezTo>
                      <a:lnTo>
                        <a:pt x="189763" y="95091"/>
                      </a:lnTo>
                      <a:cubicBezTo>
                        <a:pt x="191763" y="90107"/>
                        <a:pt x="194033" y="85246"/>
                        <a:pt x="196566" y="80539"/>
                      </a:cubicBezTo>
                      <a:cubicBezTo>
                        <a:pt x="199620" y="74906"/>
                        <a:pt x="203065" y="69496"/>
                        <a:pt x="206895" y="64411"/>
                      </a:cubicBezTo>
                      <a:cubicBezTo>
                        <a:pt x="210719" y="59326"/>
                        <a:pt x="214935" y="54545"/>
                        <a:pt x="219549" y="50245"/>
                      </a:cubicBezTo>
                      <a:cubicBezTo>
                        <a:pt x="224163" y="45944"/>
                        <a:pt x="229108" y="42022"/>
                        <a:pt x="234438" y="38769"/>
                      </a:cubicBezTo>
                      <a:cubicBezTo>
                        <a:pt x="239748" y="35496"/>
                        <a:pt x="245369" y="32771"/>
                        <a:pt x="251240" y="30844"/>
                      </a:cubicBezTo>
                      <a:cubicBezTo>
                        <a:pt x="254158" y="29823"/>
                        <a:pt x="257158" y="29106"/>
                        <a:pt x="260164" y="28443"/>
                      </a:cubicBezTo>
                      <a:lnTo>
                        <a:pt x="262434" y="28044"/>
                      </a:lnTo>
                      <a:lnTo>
                        <a:pt x="263569" y="27842"/>
                      </a:lnTo>
                      <a:lnTo>
                        <a:pt x="264710" y="27700"/>
                      </a:lnTo>
                      <a:lnTo>
                        <a:pt x="267001" y="27409"/>
                      </a:lnTo>
                      <a:lnTo>
                        <a:pt x="269298" y="27233"/>
                      </a:lnTo>
                      <a:cubicBezTo>
                        <a:pt x="270824" y="27078"/>
                        <a:pt x="272371" y="27098"/>
                        <a:pt x="273905" y="27044"/>
                      </a:cubicBezTo>
                      <a:cubicBezTo>
                        <a:pt x="275465" y="27037"/>
                        <a:pt x="277067" y="27111"/>
                        <a:pt x="278647" y="27138"/>
                      </a:cubicBezTo>
                      <a:lnTo>
                        <a:pt x="279837" y="27165"/>
                      </a:lnTo>
                      <a:lnTo>
                        <a:pt x="281019" y="27253"/>
                      </a:lnTo>
                      <a:lnTo>
                        <a:pt x="283383" y="27429"/>
                      </a:lnTo>
                      <a:cubicBezTo>
                        <a:pt x="284167" y="27497"/>
                        <a:pt x="284964" y="27517"/>
                        <a:pt x="285741" y="27625"/>
                      </a:cubicBezTo>
                      <a:lnTo>
                        <a:pt x="288079" y="27929"/>
                      </a:lnTo>
                      <a:cubicBezTo>
                        <a:pt x="294314" y="28741"/>
                        <a:pt x="300435" y="30148"/>
                        <a:pt x="306292" y="32217"/>
                      </a:cubicBezTo>
                      <a:cubicBezTo>
                        <a:pt x="312156" y="34265"/>
                        <a:pt x="317709" y="37072"/>
                        <a:pt x="322870" y="40467"/>
                      </a:cubicBezTo>
                      <a:cubicBezTo>
                        <a:pt x="325985" y="42488"/>
                        <a:pt x="328924" y="44788"/>
                        <a:pt x="331721" y="47242"/>
                      </a:cubicBezTo>
                      <a:cubicBezTo>
                        <a:pt x="332072" y="47553"/>
                        <a:pt x="332443" y="47830"/>
                        <a:pt x="332775" y="48162"/>
                      </a:cubicBezTo>
                      <a:lnTo>
                        <a:pt x="333774" y="49142"/>
                      </a:lnTo>
                      <a:lnTo>
                        <a:pt x="335031" y="50373"/>
                      </a:lnTo>
                      <a:cubicBezTo>
                        <a:pt x="335497" y="50813"/>
                        <a:pt x="335963" y="51320"/>
                        <a:pt x="336429" y="51800"/>
                      </a:cubicBezTo>
                      <a:cubicBezTo>
                        <a:pt x="337388" y="52733"/>
                        <a:pt x="338233" y="53835"/>
                        <a:pt x="339104" y="54904"/>
                      </a:cubicBezTo>
                      <a:lnTo>
                        <a:pt x="341705" y="58116"/>
                      </a:lnTo>
                      <a:cubicBezTo>
                        <a:pt x="342739" y="59495"/>
                        <a:pt x="343732" y="60374"/>
                        <a:pt x="344745" y="61409"/>
                      </a:cubicBezTo>
                      <a:cubicBezTo>
                        <a:pt x="345759" y="62417"/>
                        <a:pt x="346772" y="63404"/>
                        <a:pt x="347792" y="64377"/>
                      </a:cubicBezTo>
                      <a:cubicBezTo>
                        <a:pt x="347914" y="64492"/>
                        <a:pt x="348062" y="64634"/>
                        <a:pt x="348164" y="64722"/>
                      </a:cubicBezTo>
                      <a:lnTo>
                        <a:pt x="348488" y="64999"/>
                      </a:lnTo>
                      <a:lnTo>
                        <a:pt x="349137" y="65547"/>
                      </a:lnTo>
                      <a:lnTo>
                        <a:pt x="350434" y="66643"/>
                      </a:lnTo>
                      <a:lnTo>
                        <a:pt x="351731" y="67738"/>
                      </a:lnTo>
                      <a:lnTo>
                        <a:pt x="352379" y="68286"/>
                      </a:lnTo>
                      <a:lnTo>
                        <a:pt x="352704" y="68563"/>
                      </a:lnTo>
                      <a:cubicBezTo>
                        <a:pt x="352758" y="68610"/>
                        <a:pt x="352812" y="68658"/>
                        <a:pt x="352866" y="68698"/>
                      </a:cubicBezTo>
                      <a:cubicBezTo>
                        <a:pt x="352926" y="68739"/>
                        <a:pt x="353048" y="68732"/>
                        <a:pt x="353102" y="68692"/>
                      </a:cubicBezTo>
                      <a:lnTo>
                        <a:pt x="355696" y="66501"/>
                      </a:lnTo>
                      <a:lnTo>
                        <a:pt x="356993" y="65405"/>
                      </a:lnTo>
                      <a:cubicBezTo>
                        <a:pt x="357432" y="65027"/>
                        <a:pt x="357824" y="64729"/>
                        <a:pt x="358365" y="64188"/>
                      </a:cubicBezTo>
                      <a:cubicBezTo>
                        <a:pt x="359385" y="63214"/>
                        <a:pt x="360398" y="62220"/>
                        <a:pt x="361412" y="61213"/>
                      </a:cubicBezTo>
                      <a:lnTo>
                        <a:pt x="362925" y="59691"/>
                      </a:lnTo>
                      <a:cubicBezTo>
                        <a:pt x="363053" y="59556"/>
                        <a:pt x="363175" y="59441"/>
                        <a:pt x="363303" y="59292"/>
                      </a:cubicBezTo>
                      <a:lnTo>
                        <a:pt x="363682" y="58826"/>
                      </a:lnTo>
                      <a:lnTo>
                        <a:pt x="364438" y="57886"/>
                      </a:lnTo>
                      <a:cubicBezTo>
                        <a:pt x="366478" y="55417"/>
                        <a:pt x="368417" y="52767"/>
                        <a:pt x="370653" y="50630"/>
                      </a:cubicBezTo>
                      <a:lnTo>
                        <a:pt x="373315" y="48026"/>
                      </a:lnTo>
                      <a:lnTo>
                        <a:pt x="375788" y="45917"/>
                      </a:lnTo>
                      <a:cubicBezTo>
                        <a:pt x="377389" y="44449"/>
                        <a:pt x="379186" y="43239"/>
                        <a:pt x="380909" y="41934"/>
                      </a:cubicBezTo>
                      <a:cubicBezTo>
                        <a:pt x="381753" y="41257"/>
                        <a:pt x="382706" y="40730"/>
                        <a:pt x="383604" y="40135"/>
                      </a:cubicBezTo>
                      <a:cubicBezTo>
                        <a:pt x="384523" y="39560"/>
                        <a:pt x="385415" y="38952"/>
                        <a:pt x="386347" y="38404"/>
                      </a:cubicBezTo>
                      <a:cubicBezTo>
                        <a:pt x="397021" y="32129"/>
                        <a:pt x="409242" y="28639"/>
                        <a:pt x="421787" y="27483"/>
                      </a:cubicBezTo>
                      <a:cubicBezTo>
                        <a:pt x="423368" y="27382"/>
                        <a:pt x="424935" y="27226"/>
                        <a:pt x="426516" y="27152"/>
                      </a:cubicBezTo>
                      <a:close/>
                      <a:moveTo>
                        <a:pt x="431265" y="13750"/>
                      </a:moveTo>
                      <a:lnTo>
                        <a:pt x="425949" y="13878"/>
                      </a:lnTo>
                      <a:cubicBezTo>
                        <a:pt x="424172" y="13966"/>
                        <a:pt x="422402" y="14135"/>
                        <a:pt x="420625" y="14257"/>
                      </a:cubicBezTo>
                      <a:cubicBezTo>
                        <a:pt x="413532" y="14913"/>
                        <a:pt x="406445" y="16225"/>
                        <a:pt x="399548" y="18314"/>
                      </a:cubicBezTo>
                      <a:cubicBezTo>
                        <a:pt x="392657" y="20404"/>
                        <a:pt x="385935" y="23251"/>
                        <a:pt x="379679" y="26943"/>
                      </a:cubicBezTo>
                      <a:cubicBezTo>
                        <a:pt x="378585" y="27585"/>
                        <a:pt x="377531" y="28295"/>
                        <a:pt x="376457" y="28971"/>
                      </a:cubicBezTo>
                      <a:cubicBezTo>
                        <a:pt x="375396" y="29668"/>
                        <a:pt x="374295" y="30303"/>
                        <a:pt x="373295" y="31088"/>
                      </a:cubicBezTo>
                      <a:cubicBezTo>
                        <a:pt x="371262" y="32609"/>
                        <a:pt x="369174" y="34056"/>
                        <a:pt x="367289" y="35754"/>
                      </a:cubicBezTo>
                      <a:lnTo>
                        <a:pt x="364405" y="38228"/>
                      </a:lnTo>
                      <a:lnTo>
                        <a:pt x="362027" y="40555"/>
                      </a:lnTo>
                      <a:cubicBezTo>
                        <a:pt x="360851" y="41644"/>
                        <a:pt x="359845" y="42854"/>
                        <a:pt x="358777" y="44031"/>
                      </a:cubicBezTo>
                      <a:cubicBezTo>
                        <a:pt x="358230" y="44605"/>
                        <a:pt x="357750" y="45234"/>
                        <a:pt x="357264" y="45863"/>
                      </a:cubicBezTo>
                      <a:lnTo>
                        <a:pt x="355798" y="47736"/>
                      </a:lnTo>
                      <a:cubicBezTo>
                        <a:pt x="354866" y="49014"/>
                        <a:pt x="354001" y="50346"/>
                        <a:pt x="353096" y="51645"/>
                      </a:cubicBezTo>
                      <a:cubicBezTo>
                        <a:pt x="353069" y="51685"/>
                        <a:pt x="353001" y="51692"/>
                        <a:pt x="352967" y="51651"/>
                      </a:cubicBezTo>
                      <a:lnTo>
                        <a:pt x="352880" y="51530"/>
                      </a:lnTo>
                      <a:lnTo>
                        <a:pt x="352711" y="51286"/>
                      </a:lnTo>
                      <a:lnTo>
                        <a:pt x="352373" y="50793"/>
                      </a:lnTo>
                      <a:lnTo>
                        <a:pt x="351704" y="49812"/>
                      </a:lnTo>
                      <a:cubicBezTo>
                        <a:pt x="351251" y="49163"/>
                        <a:pt x="350826" y="48494"/>
                        <a:pt x="350353" y="47858"/>
                      </a:cubicBezTo>
                      <a:lnTo>
                        <a:pt x="348887" y="45985"/>
                      </a:lnTo>
                      <a:cubicBezTo>
                        <a:pt x="348394" y="45363"/>
                        <a:pt x="347934" y="44720"/>
                        <a:pt x="347387" y="44145"/>
                      </a:cubicBezTo>
                      <a:lnTo>
                        <a:pt x="346029" y="42624"/>
                      </a:lnTo>
                      <a:cubicBezTo>
                        <a:pt x="345577" y="42117"/>
                        <a:pt x="345131" y="41596"/>
                        <a:pt x="344631" y="41136"/>
                      </a:cubicBezTo>
                      <a:lnTo>
                        <a:pt x="342982" y="39520"/>
                      </a:lnTo>
                      <a:lnTo>
                        <a:pt x="341814" y="38384"/>
                      </a:lnTo>
                      <a:cubicBezTo>
                        <a:pt x="341422" y="38005"/>
                        <a:pt x="340990" y="37667"/>
                        <a:pt x="340584" y="37309"/>
                      </a:cubicBezTo>
                      <a:cubicBezTo>
                        <a:pt x="337321" y="34435"/>
                        <a:pt x="333869" y="31744"/>
                        <a:pt x="330214" y="29370"/>
                      </a:cubicBezTo>
                      <a:cubicBezTo>
                        <a:pt x="324154" y="25387"/>
                        <a:pt x="317622" y="22094"/>
                        <a:pt x="310798" y="19707"/>
                      </a:cubicBezTo>
                      <a:cubicBezTo>
                        <a:pt x="303982" y="17300"/>
                        <a:pt x="296936" y="15690"/>
                        <a:pt x="289856" y="14764"/>
                      </a:cubicBezTo>
                      <a:lnTo>
                        <a:pt x="287200" y="14419"/>
                      </a:lnTo>
                      <a:cubicBezTo>
                        <a:pt x="286315" y="14297"/>
                        <a:pt x="285424" y="14270"/>
                        <a:pt x="284539" y="14189"/>
                      </a:cubicBezTo>
                      <a:lnTo>
                        <a:pt x="281877" y="13986"/>
                      </a:lnTo>
                      <a:lnTo>
                        <a:pt x="280546" y="13892"/>
                      </a:lnTo>
                      <a:lnTo>
                        <a:pt x="279215" y="13858"/>
                      </a:lnTo>
                      <a:cubicBezTo>
                        <a:pt x="277438" y="13824"/>
                        <a:pt x="275682" y="13750"/>
                        <a:pt x="273885" y="13756"/>
                      </a:cubicBezTo>
                      <a:cubicBezTo>
                        <a:pt x="272061" y="13817"/>
                        <a:pt x="270244" y="13804"/>
                        <a:pt x="268426" y="13979"/>
                      </a:cubicBezTo>
                      <a:cubicBezTo>
                        <a:pt x="267521" y="14054"/>
                        <a:pt x="266609" y="14108"/>
                        <a:pt x="265704" y="14196"/>
                      </a:cubicBezTo>
                      <a:lnTo>
                        <a:pt x="262995" y="14534"/>
                      </a:lnTo>
                      <a:lnTo>
                        <a:pt x="261637" y="14710"/>
                      </a:lnTo>
                      <a:lnTo>
                        <a:pt x="260293" y="14947"/>
                      </a:lnTo>
                      <a:lnTo>
                        <a:pt x="257604" y="15420"/>
                      </a:lnTo>
                      <a:cubicBezTo>
                        <a:pt x="254050" y="16191"/>
                        <a:pt x="250503" y="17049"/>
                        <a:pt x="247078" y="18247"/>
                      </a:cubicBezTo>
                      <a:cubicBezTo>
                        <a:pt x="240181" y="20519"/>
                        <a:pt x="233635" y="23697"/>
                        <a:pt x="227507" y="27470"/>
                      </a:cubicBezTo>
                      <a:cubicBezTo>
                        <a:pt x="221360" y="31223"/>
                        <a:pt x="215719" y="35693"/>
                        <a:pt x="210510" y="40555"/>
                      </a:cubicBezTo>
                      <a:cubicBezTo>
                        <a:pt x="205295" y="45417"/>
                        <a:pt x="200586" y="50766"/>
                        <a:pt x="196337" y="56419"/>
                      </a:cubicBezTo>
                      <a:cubicBezTo>
                        <a:pt x="192087" y="62072"/>
                        <a:pt x="188291" y="68043"/>
                        <a:pt x="184933" y="74223"/>
                      </a:cubicBezTo>
                      <a:cubicBezTo>
                        <a:pt x="182150" y="79390"/>
                        <a:pt x="179677" y="84712"/>
                        <a:pt x="177495" y="90135"/>
                      </a:cubicBezTo>
                      <a:lnTo>
                        <a:pt x="177083" y="91149"/>
                      </a:lnTo>
                      <a:cubicBezTo>
                        <a:pt x="176948" y="91474"/>
                        <a:pt x="176786" y="91866"/>
                        <a:pt x="176725" y="92042"/>
                      </a:cubicBezTo>
                      <a:lnTo>
                        <a:pt x="176225" y="93381"/>
                      </a:lnTo>
                      <a:cubicBezTo>
                        <a:pt x="175881" y="94266"/>
                        <a:pt x="175556" y="95159"/>
                        <a:pt x="175266" y="96058"/>
                      </a:cubicBezTo>
                      <a:lnTo>
                        <a:pt x="174813" y="97404"/>
                      </a:lnTo>
                      <a:lnTo>
                        <a:pt x="174698" y="97742"/>
                      </a:lnTo>
                      <a:cubicBezTo>
                        <a:pt x="174671" y="97796"/>
                        <a:pt x="174671" y="97857"/>
                        <a:pt x="174631" y="97904"/>
                      </a:cubicBezTo>
                      <a:cubicBezTo>
                        <a:pt x="174577" y="97938"/>
                        <a:pt x="174516" y="97945"/>
                        <a:pt x="174462" y="97965"/>
                      </a:cubicBezTo>
                      <a:lnTo>
                        <a:pt x="173779" y="98168"/>
                      </a:lnTo>
                      <a:cubicBezTo>
                        <a:pt x="172881" y="98445"/>
                        <a:pt x="171962" y="98675"/>
                        <a:pt x="171070" y="98993"/>
                      </a:cubicBezTo>
                      <a:lnTo>
                        <a:pt x="169192" y="99629"/>
                      </a:lnTo>
                      <a:lnTo>
                        <a:pt x="168956" y="99710"/>
                      </a:lnTo>
                      <a:cubicBezTo>
                        <a:pt x="168875" y="99737"/>
                        <a:pt x="168821" y="99751"/>
                        <a:pt x="168686" y="99805"/>
                      </a:cubicBezTo>
                      <a:lnTo>
                        <a:pt x="167976" y="100075"/>
                      </a:lnTo>
                      <a:lnTo>
                        <a:pt x="166551" y="100616"/>
                      </a:lnTo>
                      <a:cubicBezTo>
                        <a:pt x="164653" y="101306"/>
                        <a:pt x="162747" y="102151"/>
                        <a:pt x="160842" y="102963"/>
                      </a:cubicBezTo>
                      <a:cubicBezTo>
                        <a:pt x="157066" y="104666"/>
                        <a:pt x="153337" y="106499"/>
                        <a:pt x="149756" y="108589"/>
                      </a:cubicBezTo>
                      <a:cubicBezTo>
                        <a:pt x="142541" y="112687"/>
                        <a:pt x="135806" y="117603"/>
                        <a:pt x="129597" y="123121"/>
                      </a:cubicBezTo>
                      <a:cubicBezTo>
                        <a:pt x="124281" y="127868"/>
                        <a:pt x="119430" y="133135"/>
                        <a:pt x="115080" y="138795"/>
                      </a:cubicBezTo>
                      <a:cubicBezTo>
                        <a:pt x="110729" y="144448"/>
                        <a:pt x="106898" y="150527"/>
                        <a:pt x="103730" y="156945"/>
                      </a:cubicBezTo>
                      <a:cubicBezTo>
                        <a:pt x="100548" y="163355"/>
                        <a:pt x="97981" y="170077"/>
                        <a:pt x="96096" y="176994"/>
                      </a:cubicBezTo>
                      <a:cubicBezTo>
                        <a:pt x="94238" y="183919"/>
                        <a:pt x="93083" y="191032"/>
                        <a:pt x="92631" y="198180"/>
                      </a:cubicBezTo>
                      <a:lnTo>
                        <a:pt x="92495" y="200324"/>
                      </a:lnTo>
                      <a:lnTo>
                        <a:pt x="92448" y="202474"/>
                      </a:lnTo>
                      <a:cubicBezTo>
                        <a:pt x="92408" y="203908"/>
                        <a:pt x="92374" y="205334"/>
                        <a:pt x="92408" y="206768"/>
                      </a:cubicBezTo>
                      <a:cubicBezTo>
                        <a:pt x="92435" y="208202"/>
                        <a:pt x="92482" y="209628"/>
                        <a:pt x="92563" y="211062"/>
                      </a:cubicBezTo>
                      <a:lnTo>
                        <a:pt x="92685" y="213010"/>
                      </a:lnTo>
                      <a:lnTo>
                        <a:pt x="92806" y="214396"/>
                      </a:lnTo>
                      <a:cubicBezTo>
                        <a:pt x="92975" y="216201"/>
                        <a:pt x="93225" y="218000"/>
                        <a:pt x="93543" y="219785"/>
                      </a:cubicBezTo>
                      <a:lnTo>
                        <a:pt x="93664" y="220455"/>
                      </a:lnTo>
                      <a:cubicBezTo>
                        <a:pt x="93529" y="220624"/>
                        <a:pt x="93299" y="220712"/>
                        <a:pt x="93117" y="220840"/>
                      </a:cubicBezTo>
                      <a:lnTo>
                        <a:pt x="91962" y="221557"/>
                      </a:lnTo>
                      <a:lnTo>
                        <a:pt x="89658" y="222997"/>
                      </a:lnTo>
                      <a:cubicBezTo>
                        <a:pt x="89090" y="223369"/>
                        <a:pt x="88550" y="223781"/>
                        <a:pt x="87989" y="224174"/>
                      </a:cubicBezTo>
                      <a:lnTo>
                        <a:pt x="85936" y="225641"/>
                      </a:lnTo>
                      <a:lnTo>
                        <a:pt x="84639" y="226574"/>
                      </a:lnTo>
                      <a:lnTo>
                        <a:pt x="83395" y="227582"/>
                      </a:lnTo>
                      <a:lnTo>
                        <a:pt x="80916" y="229604"/>
                      </a:lnTo>
                      <a:cubicBezTo>
                        <a:pt x="80092" y="230287"/>
                        <a:pt x="79247" y="230943"/>
                        <a:pt x="78450" y="231646"/>
                      </a:cubicBezTo>
                      <a:lnTo>
                        <a:pt x="76099" y="233817"/>
                      </a:lnTo>
                      <a:cubicBezTo>
                        <a:pt x="74539" y="235270"/>
                        <a:pt x="72938" y="236690"/>
                        <a:pt x="71506" y="238273"/>
                      </a:cubicBezTo>
                      <a:lnTo>
                        <a:pt x="69297" y="240592"/>
                      </a:lnTo>
                      <a:cubicBezTo>
                        <a:pt x="68567" y="241370"/>
                        <a:pt x="67810" y="242121"/>
                        <a:pt x="67141" y="242959"/>
                      </a:cubicBezTo>
                      <a:lnTo>
                        <a:pt x="63027" y="247869"/>
                      </a:lnTo>
                      <a:lnTo>
                        <a:pt x="59230" y="253028"/>
                      </a:lnTo>
                      <a:cubicBezTo>
                        <a:pt x="58920" y="253468"/>
                        <a:pt x="58582" y="253880"/>
                        <a:pt x="58298" y="254333"/>
                      </a:cubicBezTo>
                      <a:lnTo>
                        <a:pt x="57433" y="255679"/>
                      </a:lnTo>
                      <a:lnTo>
                        <a:pt x="55704" y="258377"/>
                      </a:lnTo>
                      <a:cubicBezTo>
                        <a:pt x="55224" y="259134"/>
                        <a:pt x="54731" y="259878"/>
                        <a:pt x="54272" y="260635"/>
                      </a:cubicBezTo>
                      <a:lnTo>
                        <a:pt x="52975" y="262975"/>
                      </a:lnTo>
                      <a:cubicBezTo>
                        <a:pt x="52124" y="264537"/>
                        <a:pt x="51218" y="266079"/>
                        <a:pt x="50421" y="267668"/>
                      </a:cubicBezTo>
                      <a:cubicBezTo>
                        <a:pt x="48921" y="270900"/>
                        <a:pt x="47293" y="274079"/>
                        <a:pt x="46084" y="277439"/>
                      </a:cubicBezTo>
                      <a:lnTo>
                        <a:pt x="45111" y="279928"/>
                      </a:lnTo>
                      <a:lnTo>
                        <a:pt x="44625" y="281172"/>
                      </a:lnTo>
                      <a:cubicBezTo>
                        <a:pt x="44476" y="281591"/>
                        <a:pt x="44355" y="282017"/>
                        <a:pt x="44213" y="282443"/>
                      </a:cubicBezTo>
                      <a:lnTo>
                        <a:pt x="42598" y="287542"/>
                      </a:lnTo>
                      <a:cubicBezTo>
                        <a:pt x="42470" y="287968"/>
                        <a:pt x="42321" y="288387"/>
                        <a:pt x="42206" y="288820"/>
                      </a:cubicBezTo>
                      <a:lnTo>
                        <a:pt x="41889" y="290118"/>
                      </a:lnTo>
                      <a:lnTo>
                        <a:pt x="41254" y="292715"/>
                      </a:lnTo>
                      <a:cubicBezTo>
                        <a:pt x="40848" y="294453"/>
                        <a:pt x="40355" y="296171"/>
                        <a:pt x="40098" y="297935"/>
                      </a:cubicBezTo>
                      <a:lnTo>
                        <a:pt x="39186" y="303210"/>
                      </a:lnTo>
                      <a:cubicBezTo>
                        <a:pt x="39011" y="304082"/>
                        <a:pt x="38957" y="304975"/>
                        <a:pt x="38855" y="305861"/>
                      </a:cubicBezTo>
                      <a:lnTo>
                        <a:pt x="38578" y="308518"/>
                      </a:lnTo>
                      <a:cubicBezTo>
                        <a:pt x="38105" y="312061"/>
                        <a:pt x="38126" y="315632"/>
                        <a:pt x="37977" y="319189"/>
                      </a:cubicBezTo>
                      <a:cubicBezTo>
                        <a:pt x="37896" y="326316"/>
                        <a:pt x="38518" y="333450"/>
                        <a:pt x="39761" y="340476"/>
                      </a:cubicBezTo>
                      <a:cubicBezTo>
                        <a:pt x="40173" y="342748"/>
                        <a:pt x="40639" y="345013"/>
                        <a:pt x="41186" y="347258"/>
                      </a:cubicBezTo>
                      <a:cubicBezTo>
                        <a:pt x="41450" y="348388"/>
                        <a:pt x="41747" y="349504"/>
                        <a:pt x="42044" y="350619"/>
                      </a:cubicBezTo>
                      <a:cubicBezTo>
                        <a:pt x="42220" y="351248"/>
                        <a:pt x="42436" y="352012"/>
                        <a:pt x="42645" y="352695"/>
                      </a:cubicBezTo>
                      <a:cubicBezTo>
                        <a:pt x="43078" y="354102"/>
                        <a:pt x="43544" y="355488"/>
                        <a:pt x="44057" y="356867"/>
                      </a:cubicBezTo>
                      <a:cubicBezTo>
                        <a:pt x="44084" y="356955"/>
                        <a:pt x="44131" y="357043"/>
                        <a:pt x="44138" y="357131"/>
                      </a:cubicBezTo>
                      <a:cubicBezTo>
                        <a:pt x="44104" y="357219"/>
                        <a:pt x="44023" y="357273"/>
                        <a:pt x="43969" y="357347"/>
                      </a:cubicBezTo>
                      <a:lnTo>
                        <a:pt x="43605" y="357760"/>
                      </a:lnTo>
                      <a:lnTo>
                        <a:pt x="42882" y="358592"/>
                      </a:lnTo>
                      <a:cubicBezTo>
                        <a:pt x="42409" y="359146"/>
                        <a:pt x="41902" y="359687"/>
                        <a:pt x="41450" y="360262"/>
                      </a:cubicBezTo>
                      <a:lnTo>
                        <a:pt x="39943" y="362149"/>
                      </a:lnTo>
                      <a:lnTo>
                        <a:pt x="39565" y="362622"/>
                      </a:lnTo>
                      <a:lnTo>
                        <a:pt x="39376" y="362859"/>
                      </a:lnTo>
                      <a:lnTo>
                        <a:pt x="39119" y="363210"/>
                      </a:lnTo>
                      <a:lnTo>
                        <a:pt x="38058" y="364664"/>
                      </a:lnTo>
                      <a:lnTo>
                        <a:pt x="35950" y="367572"/>
                      </a:lnTo>
                      <a:lnTo>
                        <a:pt x="33964" y="370568"/>
                      </a:lnTo>
                      <a:lnTo>
                        <a:pt x="32971" y="372069"/>
                      </a:lnTo>
                      <a:cubicBezTo>
                        <a:pt x="32654" y="372569"/>
                        <a:pt x="32350" y="373090"/>
                        <a:pt x="32039" y="373604"/>
                      </a:cubicBezTo>
                      <a:lnTo>
                        <a:pt x="30188" y="376687"/>
                      </a:lnTo>
                      <a:cubicBezTo>
                        <a:pt x="29580" y="377722"/>
                        <a:pt x="29033" y="378797"/>
                        <a:pt x="28458" y="379845"/>
                      </a:cubicBezTo>
                      <a:cubicBezTo>
                        <a:pt x="27898" y="380907"/>
                        <a:pt x="27290" y="381948"/>
                        <a:pt x="26790" y="383037"/>
                      </a:cubicBezTo>
                      <a:cubicBezTo>
                        <a:pt x="25749" y="385194"/>
                        <a:pt x="24669" y="387344"/>
                        <a:pt x="23763" y="389569"/>
                      </a:cubicBezTo>
                      <a:cubicBezTo>
                        <a:pt x="23304" y="390678"/>
                        <a:pt x="22804" y="391767"/>
                        <a:pt x="22371" y="392889"/>
                      </a:cubicBezTo>
                      <a:lnTo>
                        <a:pt x="21108" y="396264"/>
                      </a:lnTo>
                      <a:cubicBezTo>
                        <a:pt x="20906" y="396825"/>
                        <a:pt x="20682" y="397386"/>
                        <a:pt x="20487" y="397954"/>
                      </a:cubicBezTo>
                      <a:lnTo>
                        <a:pt x="19933" y="399672"/>
                      </a:lnTo>
                      <a:lnTo>
                        <a:pt x="18832" y="403107"/>
                      </a:lnTo>
                      <a:cubicBezTo>
                        <a:pt x="18494" y="404263"/>
                        <a:pt x="18197" y="405426"/>
                        <a:pt x="17879" y="406583"/>
                      </a:cubicBezTo>
                      <a:cubicBezTo>
                        <a:pt x="17568" y="407746"/>
                        <a:pt x="17230" y="408902"/>
                        <a:pt x="16994" y="410079"/>
                      </a:cubicBezTo>
                      <a:cubicBezTo>
                        <a:pt x="15366" y="416996"/>
                        <a:pt x="14325" y="424063"/>
                        <a:pt x="13961" y="431163"/>
                      </a:cubicBezTo>
                      <a:cubicBezTo>
                        <a:pt x="13589" y="438257"/>
                        <a:pt x="13758" y="445384"/>
                        <a:pt x="14596" y="452444"/>
                      </a:cubicBezTo>
                      <a:cubicBezTo>
                        <a:pt x="15433" y="459503"/>
                        <a:pt x="16886" y="466488"/>
                        <a:pt x="18926" y="473298"/>
                      </a:cubicBezTo>
                      <a:cubicBezTo>
                        <a:pt x="19399" y="475009"/>
                        <a:pt x="20007" y="476679"/>
                        <a:pt x="20561" y="478369"/>
                      </a:cubicBezTo>
                      <a:cubicBezTo>
                        <a:pt x="21135" y="480053"/>
                        <a:pt x="21797" y="481703"/>
                        <a:pt x="22412" y="483367"/>
                      </a:cubicBezTo>
                      <a:cubicBezTo>
                        <a:pt x="23101" y="485003"/>
                        <a:pt x="23757" y="486653"/>
                        <a:pt x="24493" y="488269"/>
                      </a:cubicBezTo>
                      <a:cubicBezTo>
                        <a:pt x="25250" y="489872"/>
                        <a:pt x="25952" y="491508"/>
                        <a:pt x="26783" y="493077"/>
                      </a:cubicBezTo>
                      <a:cubicBezTo>
                        <a:pt x="29972" y="499420"/>
                        <a:pt x="33674" y="505499"/>
                        <a:pt x="37862" y="511220"/>
                      </a:cubicBezTo>
                      <a:cubicBezTo>
                        <a:pt x="42064" y="516927"/>
                        <a:pt x="46726" y="522290"/>
                        <a:pt x="51779" y="527246"/>
                      </a:cubicBezTo>
                      <a:cubicBezTo>
                        <a:pt x="56826" y="532210"/>
                        <a:pt x="62297" y="536727"/>
                        <a:pt x="68074" y="540804"/>
                      </a:cubicBezTo>
                      <a:lnTo>
                        <a:pt x="70242" y="542326"/>
                      </a:lnTo>
                      <a:lnTo>
                        <a:pt x="72458" y="543773"/>
                      </a:lnTo>
                      <a:cubicBezTo>
                        <a:pt x="73924" y="544760"/>
                        <a:pt x="75444" y="545653"/>
                        <a:pt x="76957" y="546572"/>
                      </a:cubicBezTo>
                      <a:cubicBezTo>
                        <a:pt x="77707" y="547039"/>
                        <a:pt x="78477" y="547472"/>
                        <a:pt x="79247" y="547898"/>
                      </a:cubicBezTo>
                      <a:lnTo>
                        <a:pt x="80822" y="548777"/>
                      </a:lnTo>
                      <a:cubicBezTo>
                        <a:pt x="81821" y="549311"/>
                        <a:pt x="82835" y="549825"/>
                        <a:pt x="83841" y="550339"/>
                      </a:cubicBezTo>
                      <a:lnTo>
                        <a:pt x="85530" y="551137"/>
                      </a:lnTo>
                      <a:lnTo>
                        <a:pt x="86375" y="551536"/>
                      </a:lnTo>
                      <a:cubicBezTo>
                        <a:pt x="86469" y="551556"/>
                        <a:pt x="86456" y="551658"/>
                        <a:pt x="86449" y="551732"/>
                      </a:cubicBezTo>
                      <a:lnTo>
                        <a:pt x="86449" y="551968"/>
                      </a:lnTo>
                      <a:lnTo>
                        <a:pt x="86436" y="552435"/>
                      </a:lnTo>
                      <a:lnTo>
                        <a:pt x="86395" y="554301"/>
                      </a:lnTo>
                      <a:cubicBezTo>
                        <a:pt x="86375" y="554924"/>
                        <a:pt x="86368" y="555546"/>
                        <a:pt x="86395" y="556168"/>
                      </a:cubicBezTo>
                      <a:lnTo>
                        <a:pt x="86476" y="559278"/>
                      </a:lnTo>
                      <a:lnTo>
                        <a:pt x="86490" y="559664"/>
                      </a:lnTo>
                      <a:cubicBezTo>
                        <a:pt x="86496" y="559806"/>
                        <a:pt x="86490" y="559894"/>
                        <a:pt x="86510" y="560110"/>
                      </a:cubicBezTo>
                      <a:lnTo>
                        <a:pt x="86604" y="561253"/>
                      </a:lnTo>
                      <a:lnTo>
                        <a:pt x="86787" y="563538"/>
                      </a:lnTo>
                      <a:cubicBezTo>
                        <a:pt x="86969" y="566602"/>
                        <a:pt x="87449" y="569625"/>
                        <a:pt x="87854" y="572661"/>
                      </a:cubicBezTo>
                      <a:cubicBezTo>
                        <a:pt x="88881" y="578693"/>
                        <a:pt x="90138" y="584704"/>
                        <a:pt x="92036" y="590526"/>
                      </a:cubicBezTo>
                      <a:lnTo>
                        <a:pt x="92705" y="592724"/>
                      </a:lnTo>
                      <a:cubicBezTo>
                        <a:pt x="92948" y="593454"/>
                        <a:pt x="93218" y="594164"/>
                        <a:pt x="93475" y="594888"/>
                      </a:cubicBezTo>
                      <a:lnTo>
                        <a:pt x="95042" y="599202"/>
                      </a:lnTo>
                      <a:lnTo>
                        <a:pt x="96826" y="603428"/>
                      </a:lnTo>
                      <a:cubicBezTo>
                        <a:pt x="97130" y="604125"/>
                        <a:pt x="97407" y="604842"/>
                        <a:pt x="97731" y="605531"/>
                      </a:cubicBezTo>
                      <a:lnTo>
                        <a:pt x="98731" y="607594"/>
                      </a:lnTo>
                      <a:cubicBezTo>
                        <a:pt x="101305" y="613146"/>
                        <a:pt x="104426" y="618413"/>
                        <a:pt x="107750" y="623532"/>
                      </a:cubicBezTo>
                      <a:lnTo>
                        <a:pt x="110756" y="627907"/>
                      </a:lnTo>
                      <a:lnTo>
                        <a:pt x="113965" y="632134"/>
                      </a:lnTo>
                      <a:lnTo>
                        <a:pt x="114769" y="633188"/>
                      </a:lnTo>
                      <a:lnTo>
                        <a:pt x="115620" y="634203"/>
                      </a:lnTo>
                      <a:lnTo>
                        <a:pt x="117322" y="636231"/>
                      </a:lnTo>
                      <a:lnTo>
                        <a:pt x="119032" y="638260"/>
                      </a:lnTo>
                      <a:lnTo>
                        <a:pt x="120829" y="640207"/>
                      </a:lnTo>
                      <a:lnTo>
                        <a:pt x="122632" y="642148"/>
                      </a:lnTo>
                      <a:lnTo>
                        <a:pt x="123531" y="643115"/>
                      </a:lnTo>
                      <a:lnTo>
                        <a:pt x="124477" y="644042"/>
                      </a:lnTo>
                      <a:lnTo>
                        <a:pt x="128260" y="647747"/>
                      </a:lnTo>
                      <a:lnTo>
                        <a:pt x="132212" y="651271"/>
                      </a:lnTo>
                      <a:lnTo>
                        <a:pt x="133198" y="652150"/>
                      </a:lnTo>
                      <a:lnTo>
                        <a:pt x="134225" y="652981"/>
                      </a:lnTo>
                      <a:lnTo>
                        <a:pt x="136279" y="654645"/>
                      </a:lnTo>
                      <a:cubicBezTo>
                        <a:pt x="147250" y="663510"/>
                        <a:pt x="159579" y="670610"/>
                        <a:pt x="172611" y="675912"/>
                      </a:cubicBezTo>
                      <a:cubicBezTo>
                        <a:pt x="179150" y="678502"/>
                        <a:pt x="185839" y="680726"/>
                        <a:pt x="192668" y="682397"/>
                      </a:cubicBezTo>
                      <a:cubicBezTo>
                        <a:pt x="194364" y="682843"/>
                        <a:pt x="196093" y="683161"/>
                        <a:pt x="197809" y="683546"/>
                      </a:cubicBezTo>
                      <a:lnTo>
                        <a:pt x="200383" y="684101"/>
                      </a:lnTo>
                      <a:lnTo>
                        <a:pt x="202984" y="684533"/>
                      </a:lnTo>
                      <a:cubicBezTo>
                        <a:pt x="204720" y="684804"/>
                        <a:pt x="206443" y="685149"/>
                        <a:pt x="208186" y="685358"/>
                      </a:cubicBezTo>
                      <a:lnTo>
                        <a:pt x="213415" y="685980"/>
                      </a:lnTo>
                      <a:cubicBezTo>
                        <a:pt x="214286" y="686096"/>
                        <a:pt x="215158" y="686156"/>
                        <a:pt x="216036" y="686217"/>
                      </a:cubicBezTo>
                      <a:lnTo>
                        <a:pt x="218664" y="686406"/>
                      </a:lnTo>
                      <a:lnTo>
                        <a:pt x="221292" y="686589"/>
                      </a:lnTo>
                      <a:cubicBezTo>
                        <a:pt x="222164" y="686643"/>
                        <a:pt x="223042" y="686643"/>
                        <a:pt x="223920" y="686670"/>
                      </a:cubicBezTo>
                      <a:lnTo>
                        <a:pt x="229183" y="686785"/>
                      </a:lnTo>
                      <a:lnTo>
                        <a:pt x="234385" y="686718"/>
                      </a:lnTo>
                      <a:cubicBezTo>
                        <a:pt x="241329" y="686535"/>
                        <a:pt x="248274" y="686001"/>
                        <a:pt x="255179" y="685075"/>
                      </a:cubicBezTo>
                      <a:cubicBezTo>
                        <a:pt x="268987" y="683215"/>
                        <a:pt x="282674" y="679773"/>
                        <a:pt x="295699" y="674397"/>
                      </a:cubicBezTo>
                      <a:cubicBezTo>
                        <a:pt x="302205" y="671712"/>
                        <a:pt x="308542" y="668541"/>
                        <a:pt x="314595" y="664862"/>
                      </a:cubicBezTo>
                      <a:cubicBezTo>
                        <a:pt x="320648" y="661177"/>
                        <a:pt x="326397" y="656957"/>
                        <a:pt x="331748" y="652251"/>
                      </a:cubicBezTo>
                      <a:cubicBezTo>
                        <a:pt x="332741" y="651386"/>
                        <a:pt x="333734" y="650520"/>
                        <a:pt x="334673" y="649594"/>
                      </a:cubicBezTo>
                      <a:cubicBezTo>
                        <a:pt x="335619" y="648674"/>
                        <a:pt x="336605" y="647795"/>
                        <a:pt x="337510" y="646834"/>
                      </a:cubicBezTo>
                      <a:lnTo>
                        <a:pt x="340253" y="643981"/>
                      </a:lnTo>
                      <a:lnTo>
                        <a:pt x="342787" y="641134"/>
                      </a:lnTo>
                      <a:cubicBezTo>
                        <a:pt x="344968" y="638585"/>
                        <a:pt x="346975" y="635893"/>
                        <a:pt x="348792" y="633073"/>
                      </a:cubicBezTo>
                      <a:cubicBezTo>
                        <a:pt x="349231" y="632357"/>
                        <a:pt x="349691" y="631660"/>
                        <a:pt x="350116" y="630937"/>
                      </a:cubicBezTo>
                      <a:lnTo>
                        <a:pt x="351359" y="628752"/>
                      </a:lnTo>
                      <a:cubicBezTo>
                        <a:pt x="351765" y="628015"/>
                        <a:pt x="352130" y="627265"/>
                        <a:pt x="352522" y="626521"/>
                      </a:cubicBezTo>
                      <a:lnTo>
                        <a:pt x="352812" y="625960"/>
                      </a:lnTo>
                      <a:lnTo>
                        <a:pt x="352886" y="625818"/>
                      </a:lnTo>
                      <a:cubicBezTo>
                        <a:pt x="352906" y="625777"/>
                        <a:pt x="352927" y="625716"/>
                        <a:pt x="352988" y="625716"/>
                      </a:cubicBezTo>
                      <a:cubicBezTo>
                        <a:pt x="353048" y="625710"/>
                        <a:pt x="353075" y="625771"/>
                        <a:pt x="353096" y="625818"/>
                      </a:cubicBezTo>
                      <a:lnTo>
                        <a:pt x="353170" y="625960"/>
                      </a:lnTo>
                      <a:lnTo>
                        <a:pt x="353744" y="627075"/>
                      </a:lnTo>
                      <a:cubicBezTo>
                        <a:pt x="355278" y="630058"/>
                        <a:pt x="356987" y="632952"/>
                        <a:pt x="358939" y="635677"/>
                      </a:cubicBezTo>
                      <a:cubicBezTo>
                        <a:pt x="359608" y="636644"/>
                        <a:pt x="360344" y="637570"/>
                        <a:pt x="361040" y="638517"/>
                      </a:cubicBezTo>
                      <a:lnTo>
                        <a:pt x="362155" y="639890"/>
                      </a:lnTo>
                      <a:lnTo>
                        <a:pt x="362716" y="640573"/>
                      </a:lnTo>
                      <a:lnTo>
                        <a:pt x="363000" y="640911"/>
                      </a:lnTo>
                      <a:lnTo>
                        <a:pt x="363256" y="641195"/>
                      </a:lnTo>
                      <a:cubicBezTo>
                        <a:pt x="364499" y="642574"/>
                        <a:pt x="365695" y="644001"/>
                        <a:pt x="367006" y="645313"/>
                      </a:cubicBezTo>
                      <a:lnTo>
                        <a:pt x="368938" y="647315"/>
                      </a:lnTo>
                      <a:cubicBezTo>
                        <a:pt x="369600" y="647964"/>
                        <a:pt x="370275" y="648600"/>
                        <a:pt x="370944" y="649242"/>
                      </a:cubicBezTo>
                      <a:cubicBezTo>
                        <a:pt x="376112" y="654144"/>
                        <a:pt x="381699" y="658601"/>
                        <a:pt x="387637" y="662482"/>
                      </a:cubicBezTo>
                      <a:cubicBezTo>
                        <a:pt x="393569" y="666377"/>
                        <a:pt x="399804" y="669758"/>
                        <a:pt x="406236" y="672652"/>
                      </a:cubicBezTo>
                      <a:cubicBezTo>
                        <a:pt x="419098" y="678441"/>
                        <a:pt x="432711" y="682261"/>
                        <a:pt x="446486" y="684432"/>
                      </a:cubicBezTo>
                      <a:cubicBezTo>
                        <a:pt x="453377" y="685521"/>
                        <a:pt x="460315" y="686211"/>
                        <a:pt x="467253" y="686542"/>
                      </a:cubicBezTo>
                      <a:cubicBezTo>
                        <a:pt x="468982" y="686603"/>
                        <a:pt x="470719" y="686697"/>
                        <a:pt x="472455" y="686724"/>
                      </a:cubicBezTo>
                      <a:cubicBezTo>
                        <a:pt x="474198" y="686738"/>
                        <a:pt x="475921" y="686792"/>
                        <a:pt x="477670" y="686765"/>
                      </a:cubicBezTo>
                      <a:lnTo>
                        <a:pt x="482933" y="686643"/>
                      </a:lnTo>
                      <a:lnTo>
                        <a:pt x="484250" y="686609"/>
                      </a:lnTo>
                      <a:lnTo>
                        <a:pt x="485561" y="686521"/>
                      </a:lnTo>
                      <a:lnTo>
                        <a:pt x="488189" y="686339"/>
                      </a:lnTo>
                      <a:cubicBezTo>
                        <a:pt x="491702" y="686163"/>
                        <a:pt x="495181" y="685649"/>
                        <a:pt x="498667" y="685250"/>
                      </a:cubicBezTo>
                      <a:cubicBezTo>
                        <a:pt x="502126" y="684655"/>
                        <a:pt x="505605" y="684168"/>
                        <a:pt x="509030" y="683357"/>
                      </a:cubicBezTo>
                      <a:cubicBezTo>
                        <a:pt x="512475" y="682687"/>
                        <a:pt x="515860" y="681707"/>
                        <a:pt x="519258" y="680814"/>
                      </a:cubicBezTo>
                      <a:cubicBezTo>
                        <a:pt x="522609" y="679746"/>
                        <a:pt x="525987" y="678758"/>
                        <a:pt x="529263" y="677480"/>
                      </a:cubicBezTo>
                      <a:cubicBezTo>
                        <a:pt x="530912" y="676879"/>
                        <a:pt x="532573" y="676290"/>
                        <a:pt x="534181" y="675574"/>
                      </a:cubicBezTo>
                      <a:cubicBezTo>
                        <a:pt x="535796" y="674884"/>
                        <a:pt x="537424" y="674221"/>
                        <a:pt x="539032" y="673504"/>
                      </a:cubicBezTo>
                      <a:lnTo>
                        <a:pt x="543795" y="671225"/>
                      </a:lnTo>
                      <a:cubicBezTo>
                        <a:pt x="544599" y="670860"/>
                        <a:pt x="545375" y="670441"/>
                        <a:pt x="546146" y="670022"/>
                      </a:cubicBezTo>
                      <a:lnTo>
                        <a:pt x="548469" y="668771"/>
                      </a:lnTo>
                      <a:cubicBezTo>
                        <a:pt x="554637" y="665383"/>
                        <a:pt x="560630" y="661643"/>
                        <a:pt x="566230" y="657356"/>
                      </a:cubicBezTo>
                      <a:cubicBezTo>
                        <a:pt x="571844" y="653096"/>
                        <a:pt x="577188" y="648471"/>
                        <a:pt x="582133" y="643426"/>
                      </a:cubicBezTo>
                      <a:cubicBezTo>
                        <a:pt x="587045" y="638355"/>
                        <a:pt x="591598" y="632931"/>
                        <a:pt x="595719" y="627184"/>
                      </a:cubicBezTo>
                      <a:lnTo>
                        <a:pt x="598462" y="623181"/>
                      </a:lnTo>
                      <a:cubicBezTo>
                        <a:pt x="599367" y="621842"/>
                        <a:pt x="600177" y="620435"/>
                        <a:pt x="601035" y="619062"/>
                      </a:cubicBezTo>
                      <a:lnTo>
                        <a:pt x="602306" y="616993"/>
                      </a:lnTo>
                      <a:lnTo>
                        <a:pt x="603474" y="614863"/>
                      </a:lnTo>
                      <a:cubicBezTo>
                        <a:pt x="604238" y="613436"/>
                        <a:pt x="605055" y="612036"/>
                        <a:pt x="605778" y="610583"/>
                      </a:cubicBezTo>
                      <a:cubicBezTo>
                        <a:pt x="608716" y="604801"/>
                        <a:pt x="611169" y="598783"/>
                        <a:pt x="613270" y="592643"/>
                      </a:cubicBezTo>
                      <a:cubicBezTo>
                        <a:pt x="615269" y="586462"/>
                        <a:pt x="616823" y="580146"/>
                        <a:pt x="617931" y="573749"/>
                      </a:cubicBezTo>
                      <a:cubicBezTo>
                        <a:pt x="618181" y="572147"/>
                        <a:pt x="618384" y="570537"/>
                        <a:pt x="618607" y="568928"/>
                      </a:cubicBezTo>
                      <a:cubicBezTo>
                        <a:pt x="618708" y="568123"/>
                        <a:pt x="618830" y="567319"/>
                        <a:pt x="618917" y="566514"/>
                      </a:cubicBezTo>
                      <a:lnTo>
                        <a:pt x="619120" y="564086"/>
                      </a:lnTo>
                      <a:lnTo>
                        <a:pt x="619316" y="561659"/>
                      </a:lnTo>
                      <a:lnTo>
                        <a:pt x="619411" y="560448"/>
                      </a:lnTo>
                      <a:lnTo>
                        <a:pt x="619451" y="559867"/>
                      </a:lnTo>
                      <a:lnTo>
                        <a:pt x="619465" y="559454"/>
                      </a:lnTo>
                      <a:lnTo>
                        <a:pt x="619553" y="556154"/>
                      </a:lnTo>
                      <a:cubicBezTo>
                        <a:pt x="619627" y="554619"/>
                        <a:pt x="619458" y="553044"/>
                        <a:pt x="619546" y="551536"/>
                      </a:cubicBezTo>
                      <a:cubicBezTo>
                        <a:pt x="620573" y="551042"/>
                        <a:pt x="621600" y="550575"/>
                        <a:pt x="622613" y="550068"/>
                      </a:cubicBezTo>
                      <a:cubicBezTo>
                        <a:pt x="623613" y="549541"/>
                        <a:pt x="624640" y="549054"/>
                        <a:pt x="625619" y="548486"/>
                      </a:cubicBezTo>
                      <a:lnTo>
                        <a:pt x="627470" y="547452"/>
                      </a:lnTo>
                      <a:cubicBezTo>
                        <a:pt x="628247" y="547032"/>
                        <a:pt x="628984" y="546545"/>
                        <a:pt x="629747" y="546099"/>
                      </a:cubicBezTo>
                      <a:lnTo>
                        <a:pt x="632010" y="544726"/>
                      </a:lnTo>
                      <a:lnTo>
                        <a:pt x="634233" y="543279"/>
                      </a:lnTo>
                      <a:cubicBezTo>
                        <a:pt x="640137" y="539398"/>
                        <a:pt x="645751" y="535063"/>
                        <a:pt x="650960" y="530269"/>
                      </a:cubicBezTo>
                      <a:cubicBezTo>
                        <a:pt x="656175" y="525481"/>
                        <a:pt x="661012" y="520288"/>
                        <a:pt x="665410" y="514729"/>
                      </a:cubicBezTo>
                      <a:cubicBezTo>
                        <a:pt x="669788" y="509157"/>
                        <a:pt x="673706" y="503214"/>
                        <a:pt x="677111" y="496985"/>
                      </a:cubicBezTo>
                      <a:cubicBezTo>
                        <a:pt x="683954" y="484550"/>
                        <a:pt x="688548" y="470863"/>
                        <a:pt x="690764" y="456818"/>
                      </a:cubicBezTo>
                      <a:lnTo>
                        <a:pt x="690805" y="456839"/>
                      </a:lnTo>
                      <a:cubicBezTo>
                        <a:pt x="691872" y="449813"/>
                        <a:pt x="692352" y="442692"/>
                        <a:pt x="692189" y="435592"/>
                      </a:cubicBezTo>
                      <a:cubicBezTo>
                        <a:pt x="692055" y="428492"/>
                        <a:pt x="691311" y="421392"/>
                        <a:pt x="689960" y="414413"/>
                      </a:cubicBezTo>
                      <a:cubicBezTo>
                        <a:pt x="687481" y="402140"/>
                        <a:pt x="683265" y="390198"/>
                        <a:pt x="677233" y="379243"/>
                      </a:cubicBezTo>
                      <a:cubicBezTo>
                        <a:pt x="674233" y="373759"/>
                        <a:pt x="670889" y="368464"/>
                        <a:pt x="667106" y="363494"/>
                      </a:cubicBezTo>
                      <a:cubicBezTo>
                        <a:pt x="666586" y="362764"/>
                        <a:pt x="666342" y="362480"/>
                        <a:pt x="665998" y="362047"/>
                      </a:cubicBezTo>
                      <a:lnTo>
                        <a:pt x="665018" y="360823"/>
                      </a:lnTo>
                      <a:cubicBezTo>
                        <a:pt x="664363" y="359985"/>
                        <a:pt x="663708" y="359248"/>
                        <a:pt x="663052" y="358497"/>
                      </a:cubicBezTo>
                      <a:lnTo>
                        <a:pt x="662066" y="357368"/>
                      </a:lnTo>
                      <a:lnTo>
                        <a:pt x="661944" y="357226"/>
                      </a:lnTo>
                      <a:cubicBezTo>
                        <a:pt x="661910" y="357185"/>
                        <a:pt x="661843" y="357138"/>
                        <a:pt x="661870" y="357070"/>
                      </a:cubicBezTo>
                      <a:lnTo>
                        <a:pt x="661999" y="356719"/>
                      </a:lnTo>
                      <a:lnTo>
                        <a:pt x="662255" y="356015"/>
                      </a:lnTo>
                      <a:cubicBezTo>
                        <a:pt x="662593" y="355075"/>
                        <a:pt x="662917" y="354129"/>
                        <a:pt x="663208" y="353175"/>
                      </a:cubicBezTo>
                      <a:cubicBezTo>
                        <a:pt x="663370" y="352661"/>
                        <a:pt x="663525" y="352141"/>
                        <a:pt x="663674" y="351620"/>
                      </a:cubicBezTo>
                      <a:lnTo>
                        <a:pt x="663897" y="350842"/>
                      </a:lnTo>
                      <a:lnTo>
                        <a:pt x="664174" y="349801"/>
                      </a:lnTo>
                      <a:cubicBezTo>
                        <a:pt x="664397" y="348983"/>
                        <a:pt x="664606" y="348158"/>
                        <a:pt x="664802" y="347326"/>
                      </a:cubicBezTo>
                      <a:cubicBezTo>
                        <a:pt x="665011" y="346501"/>
                        <a:pt x="665201" y="345669"/>
                        <a:pt x="665376" y="344837"/>
                      </a:cubicBezTo>
                      <a:cubicBezTo>
                        <a:pt x="666896" y="337866"/>
                        <a:pt x="667775" y="330752"/>
                        <a:pt x="667991" y="323632"/>
                      </a:cubicBezTo>
                      <a:cubicBezTo>
                        <a:pt x="668146" y="320068"/>
                        <a:pt x="667916" y="316511"/>
                        <a:pt x="667815" y="312947"/>
                      </a:cubicBezTo>
                      <a:cubicBezTo>
                        <a:pt x="667808" y="312055"/>
                        <a:pt x="667700" y="311169"/>
                        <a:pt x="667613" y="310283"/>
                      </a:cubicBezTo>
                      <a:lnTo>
                        <a:pt x="667342" y="307626"/>
                      </a:lnTo>
                      <a:cubicBezTo>
                        <a:pt x="667140" y="305861"/>
                        <a:pt x="667025" y="304075"/>
                        <a:pt x="666674" y="302324"/>
                      </a:cubicBezTo>
                      <a:lnTo>
                        <a:pt x="665761" y="297050"/>
                      </a:lnTo>
                      <a:cubicBezTo>
                        <a:pt x="665633" y="296164"/>
                        <a:pt x="665376" y="295305"/>
                        <a:pt x="665181" y="294439"/>
                      </a:cubicBezTo>
                      <a:lnTo>
                        <a:pt x="664545" y="291843"/>
                      </a:lnTo>
                      <a:lnTo>
                        <a:pt x="663910" y="289246"/>
                      </a:lnTo>
                      <a:cubicBezTo>
                        <a:pt x="663714" y="288374"/>
                        <a:pt x="663390" y="287535"/>
                        <a:pt x="663140" y="286683"/>
                      </a:cubicBezTo>
                      <a:lnTo>
                        <a:pt x="661526" y="281584"/>
                      </a:lnTo>
                      <a:cubicBezTo>
                        <a:pt x="660918" y="279907"/>
                        <a:pt x="660242" y="278257"/>
                        <a:pt x="659600" y="276594"/>
                      </a:cubicBezTo>
                      <a:lnTo>
                        <a:pt x="658621" y="274106"/>
                      </a:lnTo>
                      <a:lnTo>
                        <a:pt x="657486" y="271685"/>
                      </a:lnTo>
                      <a:cubicBezTo>
                        <a:pt x="656722" y="270075"/>
                        <a:pt x="655993" y="268446"/>
                        <a:pt x="655189" y="266857"/>
                      </a:cubicBezTo>
                      <a:lnTo>
                        <a:pt x="652608" y="262177"/>
                      </a:lnTo>
                      <a:cubicBezTo>
                        <a:pt x="652243" y="261541"/>
                        <a:pt x="651905" y="260886"/>
                        <a:pt x="651520" y="260257"/>
                      </a:cubicBezTo>
                      <a:lnTo>
                        <a:pt x="650331" y="258397"/>
                      </a:lnTo>
                      <a:lnTo>
                        <a:pt x="647953" y="254678"/>
                      </a:lnTo>
                      <a:cubicBezTo>
                        <a:pt x="647569" y="254049"/>
                        <a:pt x="647116" y="253468"/>
                        <a:pt x="646683" y="252872"/>
                      </a:cubicBezTo>
                      <a:lnTo>
                        <a:pt x="645380" y="251094"/>
                      </a:lnTo>
                      <a:cubicBezTo>
                        <a:pt x="644501" y="249918"/>
                        <a:pt x="643664" y="248707"/>
                        <a:pt x="642745" y="247557"/>
                      </a:cubicBezTo>
                      <a:lnTo>
                        <a:pt x="639914" y="244177"/>
                      </a:lnTo>
                      <a:cubicBezTo>
                        <a:pt x="638968" y="243047"/>
                        <a:pt x="638043" y="241911"/>
                        <a:pt x="637002" y="240869"/>
                      </a:cubicBezTo>
                      <a:cubicBezTo>
                        <a:pt x="634969" y="238753"/>
                        <a:pt x="633010" y="236555"/>
                        <a:pt x="630801" y="234614"/>
                      </a:cubicBezTo>
                      <a:lnTo>
                        <a:pt x="627565" y="231619"/>
                      </a:lnTo>
                      <a:cubicBezTo>
                        <a:pt x="626457" y="230665"/>
                        <a:pt x="625302" y="229753"/>
                        <a:pt x="624167" y="228819"/>
                      </a:cubicBezTo>
                      <a:lnTo>
                        <a:pt x="622458" y="227426"/>
                      </a:lnTo>
                      <a:cubicBezTo>
                        <a:pt x="621883" y="226960"/>
                        <a:pt x="621323" y="226486"/>
                        <a:pt x="620715" y="226074"/>
                      </a:cubicBezTo>
                      <a:lnTo>
                        <a:pt x="617803" y="223991"/>
                      </a:lnTo>
                      <a:lnTo>
                        <a:pt x="616661" y="223173"/>
                      </a:lnTo>
                      <a:cubicBezTo>
                        <a:pt x="616269" y="222909"/>
                        <a:pt x="615864" y="222673"/>
                        <a:pt x="615472" y="222422"/>
                      </a:cubicBezTo>
                      <a:lnTo>
                        <a:pt x="613094" y="220935"/>
                      </a:lnTo>
                      <a:lnTo>
                        <a:pt x="612500" y="220563"/>
                      </a:lnTo>
                      <a:cubicBezTo>
                        <a:pt x="612459" y="220522"/>
                        <a:pt x="612392" y="220509"/>
                        <a:pt x="612364" y="220455"/>
                      </a:cubicBezTo>
                      <a:cubicBezTo>
                        <a:pt x="612351" y="220394"/>
                        <a:pt x="612385" y="220339"/>
                        <a:pt x="612385" y="220279"/>
                      </a:cubicBezTo>
                      <a:lnTo>
                        <a:pt x="612446" y="219934"/>
                      </a:lnTo>
                      <a:lnTo>
                        <a:pt x="612682" y="218548"/>
                      </a:lnTo>
                      <a:cubicBezTo>
                        <a:pt x="612831" y="217628"/>
                        <a:pt x="612959" y="216702"/>
                        <a:pt x="613067" y="215768"/>
                      </a:cubicBezTo>
                      <a:cubicBezTo>
                        <a:pt x="613162" y="214991"/>
                        <a:pt x="613236" y="214207"/>
                        <a:pt x="613304" y="213422"/>
                      </a:cubicBezTo>
                      <a:cubicBezTo>
                        <a:pt x="613365" y="212753"/>
                        <a:pt x="613452" y="211305"/>
                        <a:pt x="613513" y="210102"/>
                      </a:cubicBezTo>
                      <a:cubicBezTo>
                        <a:pt x="613628" y="207620"/>
                        <a:pt x="613668" y="205132"/>
                        <a:pt x="613580" y="202643"/>
                      </a:cubicBezTo>
                      <a:cubicBezTo>
                        <a:pt x="613418" y="195482"/>
                        <a:pt x="612574" y="188328"/>
                        <a:pt x="611000" y="181336"/>
                      </a:cubicBezTo>
                      <a:cubicBezTo>
                        <a:pt x="609406" y="174344"/>
                        <a:pt x="607122" y="167521"/>
                        <a:pt x="604204" y="160982"/>
                      </a:cubicBezTo>
                      <a:cubicBezTo>
                        <a:pt x="601305" y="154436"/>
                        <a:pt x="597718" y="148208"/>
                        <a:pt x="593591" y="142379"/>
                      </a:cubicBezTo>
                      <a:cubicBezTo>
                        <a:pt x="589463" y="136557"/>
                        <a:pt x="584822" y="131093"/>
                        <a:pt x="579687" y="126150"/>
                      </a:cubicBezTo>
                      <a:cubicBezTo>
                        <a:pt x="571803" y="118502"/>
                        <a:pt x="562818" y="112037"/>
                        <a:pt x="553165" y="106857"/>
                      </a:cubicBezTo>
                      <a:cubicBezTo>
                        <a:pt x="551942" y="106235"/>
                        <a:pt x="550746" y="105566"/>
                        <a:pt x="549510" y="104978"/>
                      </a:cubicBezTo>
                      <a:lnTo>
                        <a:pt x="545794" y="103220"/>
                      </a:lnTo>
                      <a:lnTo>
                        <a:pt x="542018" y="101603"/>
                      </a:lnTo>
                      <a:cubicBezTo>
                        <a:pt x="540761" y="101083"/>
                        <a:pt x="539512" y="100630"/>
                        <a:pt x="538255" y="100143"/>
                      </a:cubicBezTo>
                      <a:lnTo>
                        <a:pt x="537316" y="99784"/>
                      </a:lnTo>
                      <a:lnTo>
                        <a:pt x="536667" y="99561"/>
                      </a:lnTo>
                      <a:lnTo>
                        <a:pt x="535431" y="99142"/>
                      </a:lnTo>
                      <a:cubicBezTo>
                        <a:pt x="534607" y="98851"/>
                        <a:pt x="533769" y="98601"/>
                        <a:pt x="532931" y="98358"/>
                      </a:cubicBezTo>
                      <a:lnTo>
                        <a:pt x="531675" y="97986"/>
                      </a:lnTo>
                      <a:cubicBezTo>
                        <a:pt x="531580" y="97945"/>
                        <a:pt x="531445" y="97959"/>
                        <a:pt x="531385" y="97864"/>
                      </a:cubicBezTo>
                      <a:lnTo>
                        <a:pt x="531276" y="97553"/>
                      </a:lnTo>
                      <a:lnTo>
                        <a:pt x="531067" y="96931"/>
                      </a:lnTo>
                      <a:cubicBezTo>
                        <a:pt x="530783" y="96106"/>
                        <a:pt x="530520" y="95274"/>
                        <a:pt x="530216" y="94456"/>
                      </a:cubicBezTo>
                      <a:lnTo>
                        <a:pt x="529669" y="92982"/>
                      </a:lnTo>
                      <a:lnTo>
                        <a:pt x="529392" y="92245"/>
                      </a:lnTo>
                      <a:lnTo>
                        <a:pt x="529256" y="91873"/>
                      </a:lnTo>
                      <a:lnTo>
                        <a:pt x="529047" y="91352"/>
                      </a:lnTo>
                      <a:cubicBezTo>
                        <a:pt x="528439" y="89858"/>
                        <a:pt x="527844" y="88363"/>
                        <a:pt x="527216" y="86882"/>
                      </a:cubicBezTo>
                      <a:cubicBezTo>
                        <a:pt x="526554" y="85408"/>
                        <a:pt x="525919" y="83927"/>
                        <a:pt x="525243" y="82466"/>
                      </a:cubicBezTo>
                      <a:cubicBezTo>
                        <a:pt x="524541" y="81013"/>
                        <a:pt x="523859" y="79552"/>
                        <a:pt x="523136" y="78112"/>
                      </a:cubicBezTo>
                      <a:cubicBezTo>
                        <a:pt x="519968" y="71836"/>
                        <a:pt x="516360" y="65764"/>
                        <a:pt x="512300" y="59982"/>
                      </a:cubicBezTo>
                      <a:cubicBezTo>
                        <a:pt x="508246" y="54201"/>
                        <a:pt x="503734" y="48703"/>
                        <a:pt x="498714" y="43652"/>
                      </a:cubicBezTo>
                      <a:cubicBezTo>
                        <a:pt x="488736" y="33536"/>
                        <a:pt x="476751" y="25063"/>
                        <a:pt x="463220" y="19782"/>
                      </a:cubicBezTo>
                      <a:lnTo>
                        <a:pt x="460680" y="18808"/>
                      </a:lnTo>
                      <a:lnTo>
                        <a:pt x="458099" y="17949"/>
                      </a:lnTo>
                      <a:lnTo>
                        <a:pt x="456809" y="17523"/>
                      </a:lnTo>
                      <a:lnTo>
                        <a:pt x="455498" y="17151"/>
                      </a:lnTo>
                      <a:lnTo>
                        <a:pt x="452870" y="16421"/>
                      </a:lnTo>
                      <a:cubicBezTo>
                        <a:pt x="449337" y="15569"/>
                        <a:pt x="445770" y="14818"/>
                        <a:pt x="442149" y="14412"/>
                      </a:cubicBezTo>
                      <a:cubicBezTo>
                        <a:pt x="438541" y="13932"/>
                        <a:pt x="434887" y="13777"/>
                        <a:pt x="431265" y="13750"/>
                      </a:cubicBezTo>
                      <a:close/>
                      <a:moveTo>
                        <a:pt x="431157" y="2"/>
                      </a:moveTo>
                      <a:cubicBezTo>
                        <a:pt x="432151" y="-11"/>
                        <a:pt x="433252" y="36"/>
                        <a:pt x="434292" y="56"/>
                      </a:cubicBezTo>
                      <a:cubicBezTo>
                        <a:pt x="435353" y="97"/>
                        <a:pt x="436406" y="90"/>
                        <a:pt x="437460" y="185"/>
                      </a:cubicBezTo>
                      <a:cubicBezTo>
                        <a:pt x="439568" y="340"/>
                        <a:pt x="441676" y="475"/>
                        <a:pt x="443770" y="773"/>
                      </a:cubicBezTo>
                      <a:cubicBezTo>
                        <a:pt x="447979" y="1246"/>
                        <a:pt x="452114" y="2112"/>
                        <a:pt x="456207" y="3106"/>
                      </a:cubicBezTo>
                      <a:lnTo>
                        <a:pt x="459248" y="3951"/>
                      </a:lnTo>
                      <a:lnTo>
                        <a:pt x="460761" y="4384"/>
                      </a:lnTo>
                      <a:lnTo>
                        <a:pt x="462254" y="4871"/>
                      </a:lnTo>
                      <a:lnTo>
                        <a:pt x="465233" y="5865"/>
                      </a:lnTo>
                      <a:lnTo>
                        <a:pt x="468158" y="6981"/>
                      </a:lnTo>
                      <a:cubicBezTo>
                        <a:pt x="475954" y="9990"/>
                        <a:pt x="483223" y="13986"/>
                        <a:pt x="489966" y="18544"/>
                      </a:cubicBezTo>
                      <a:cubicBezTo>
                        <a:pt x="490824" y="19098"/>
                        <a:pt x="491641" y="19700"/>
                        <a:pt x="492458" y="20295"/>
                      </a:cubicBezTo>
                      <a:lnTo>
                        <a:pt x="494917" y="22087"/>
                      </a:lnTo>
                      <a:cubicBezTo>
                        <a:pt x="496485" y="23338"/>
                        <a:pt x="498106" y="24556"/>
                        <a:pt x="499626" y="25867"/>
                      </a:cubicBezTo>
                      <a:cubicBezTo>
                        <a:pt x="501146" y="27173"/>
                        <a:pt x="502680" y="28471"/>
                        <a:pt x="504125" y="29844"/>
                      </a:cubicBezTo>
                      <a:cubicBezTo>
                        <a:pt x="504855" y="30520"/>
                        <a:pt x="505598" y="31189"/>
                        <a:pt x="506307" y="31886"/>
                      </a:cubicBezTo>
                      <a:lnTo>
                        <a:pt x="508415" y="33989"/>
                      </a:lnTo>
                      <a:cubicBezTo>
                        <a:pt x="514009" y="39628"/>
                        <a:pt x="519001" y="45714"/>
                        <a:pt x="523467" y="52078"/>
                      </a:cubicBezTo>
                      <a:cubicBezTo>
                        <a:pt x="527932" y="58447"/>
                        <a:pt x="531877" y="65095"/>
                        <a:pt x="535330" y="71931"/>
                      </a:cubicBezTo>
                      <a:cubicBezTo>
                        <a:pt x="536120" y="73500"/>
                        <a:pt x="536863" y="75089"/>
                        <a:pt x="537627" y="76671"/>
                      </a:cubicBezTo>
                      <a:cubicBezTo>
                        <a:pt x="538363" y="78267"/>
                        <a:pt x="539059" y="79870"/>
                        <a:pt x="539768" y="81472"/>
                      </a:cubicBezTo>
                      <a:cubicBezTo>
                        <a:pt x="540451" y="83082"/>
                        <a:pt x="541092" y="84705"/>
                        <a:pt x="541754" y="86321"/>
                      </a:cubicBezTo>
                      <a:lnTo>
                        <a:pt x="541977" y="86882"/>
                      </a:lnTo>
                      <a:lnTo>
                        <a:pt x="543079" y="87302"/>
                      </a:lnTo>
                      <a:cubicBezTo>
                        <a:pt x="544436" y="87829"/>
                        <a:pt x="545760" y="88302"/>
                        <a:pt x="547145" y="88877"/>
                      </a:cubicBezTo>
                      <a:lnTo>
                        <a:pt x="551348" y="90676"/>
                      </a:lnTo>
                      <a:lnTo>
                        <a:pt x="555482" y="92630"/>
                      </a:lnTo>
                      <a:cubicBezTo>
                        <a:pt x="556860" y="93293"/>
                        <a:pt x="558198" y="94030"/>
                        <a:pt x="559556" y="94726"/>
                      </a:cubicBezTo>
                      <a:cubicBezTo>
                        <a:pt x="570311" y="100501"/>
                        <a:pt x="580336" y="107710"/>
                        <a:pt x="589159" y="116263"/>
                      </a:cubicBezTo>
                      <a:cubicBezTo>
                        <a:pt x="594901" y="121795"/>
                        <a:pt x="600103" y="127908"/>
                        <a:pt x="604738" y="134447"/>
                      </a:cubicBezTo>
                      <a:cubicBezTo>
                        <a:pt x="609365" y="140986"/>
                        <a:pt x="613405" y="147992"/>
                        <a:pt x="616675" y="155362"/>
                      </a:cubicBezTo>
                      <a:cubicBezTo>
                        <a:pt x="619965" y="162719"/>
                        <a:pt x="622539" y="170422"/>
                        <a:pt x="624336" y="178313"/>
                      </a:cubicBezTo>
                      <a:cubicBezTo>
                        <a:pt x="626113" y="186204"/>
                        <a:pt x="627072" y="194278"/>
                        <a:pt x="627247" y="202346"/>
                      </a:cubicBezTo>
                      <a:cubicBezTo>
                        <a:pt x="627342" y="205145"/>
                        <a:pt x="627295" y="207952"/>
                        <a:pt x="627166" y="210751"/>
                      </a:cubicBezTo>
                      <a:lnTo>
                        <a:pt x="627045" y="212854"/>
                      </a:lnTo>
                      <a:lnTo>
                        <a:pt x="627004" y="213381"/>
                      </a:lnTo>
                      <a:lnTo>
                        <a:pt x="627004" y="213510"/>
                      </a:lnTo>
                      <a:cubicBezTo>
                        <a:pt x="627004" y="213544"/>
                        <a:pt x="627004" y="213544"/>
                        <a:pt x="627004" y="213544"/>
                      </a:cubicBezTo>
                      <a:lnTo>
                        <a:pt x="627004" y="213577"/>
                      </a:lnTo>
                      <a:cubicBezTo>
                        <a:pt x="627004" y="213618"/>
                        <a:pt x="626997" y="213672"/>
                        <a:pt x="626991" y="213713"/>
                      </a:cubicBezTo>
                      <a:lnTo>
                        <a:pt x="627119" y="213794"/>
                      </a:lnTo>
                      <a:lnTo>
                        <a:pt x="628916" y="215086"/>
                      </a:lnTo>
                      <a:cubicBezTo>
                        <a:pt x="629591" y="215552"/>
                        <a:pt x="630220" y="216073"/>
                        <a:pt x="630855" y="216587"/>
                      </a:cubicBezTo>
                      <a:lnTo>
                        <a:pt x="632760" y="218135"/>
                      </a:lnTo>
                      <a:cubicBezTo>
                        <a:pt x="634023" y="219177"/>
                        <a:pt x="635307" y="220191"/>
                        <a:pt x="636543" y="221259"/>
                      </a:cubicBezTo>
                      <a:lnTo>
                        <a:pt x="640151" y="224586"/>
                      </a:lnTo>
                      <a:cubicBezTo>
                        <a:pt x="642603" y="226757"/>
                        <a:pt x="644798" y="229198"/>
                        <a:pt x="647062" y="231558"/>
                      </a:cubicBezTo>
                      <a:cubicBezTo>
                        <a:pt x="648217" y="232721"/>
                        <a:pt x="649257" y="233985"/>
                        <a:pt x="650311" y="235244"/>
                      </a:cubicBezTo>
                      <a:lnTo>
                        <a:pt x="653459" y="239017"/>
                      </a:lnTo>
                      <a:cubicBezTo>
                        <a:pt x="654479" y="240301"/>
                        <a:pt x="655425" y="241647"/>
                        <a:pt x="656405" y="242959"/>
                      </a:cubicBezTo>
                      <a:lnTo>
                        <a:pt x="657857" y="244947"/>
                      </a:lnTo>
                      <a:cubicBezTo>
                        <a:pt x="658337" y="245610"/>
                        <a:pt x="658837" y="246259"/>
                        <a:pt x="659269" y="246963"/>
                      </a:cubicBezTo>
                      <a:lnTo>
                        <a:pt x="661931" y="251108"/>
                      </a:lnTo>
                      <a:lnTo>
                        <a:pt x="663255" y="253184"/>
                      </a:lnTo>
                      <a:cubicBezTo>
                        <a:pt x="663688" y="253880"/>
                        <a:pt x="664066" y="254610"/>
                        <a:pt x="664471" y="255327"/>
                      </a:cubicBezTo>
                      <a:lnTo>
                        <a:pt x="667349" y="260554"/>
                      </a:lnTo>
                      <a:cubicBezTo>
                        <a:pt x="668248" y="262333"/>
                        <a:pt x="669072" y="264152"/>
                        <a:pt x="669923" y="265951"/>
                      </a:cubicBezTo>
                      <a:lnTo>
                        <a:pt x="671186" y="268662"/>
                      </a:lnTo>
                      <a:lnTo>
                        <a:pt x="672287" y="271441"/>
                      </a:lnTo>
                      <a:cubicBezTo>
                        <a:pt x="673003" y="273294"/>
                        <a:pt x="673753" y="275147"/>
                        <a:pt x="674436" y="277020"/>
                      </a:cubicBezTo>
                      <a:lnTo>
                        <a:pt x="676246" y="282727"/>
                      </a:lnTo>
                      <a:cubicBezTo>
                        <a:pt x="676530" y="283681"/>
                        <a:pt x="676881" y="284621"/>
                        <a:pt x="677104" y="285595"/>
                      </a:cubicBezTo>
                      <a:lnTo>
                        <a:pt x="677820" y="288502"/>
                      </a:lnTo>
                      <a:lnTo>
                        <a:pt x="678530" y="291410"/>
                      </a:lnTo>
                      <a:cubicBezTo>
                        <a:pt x="678753" y="292384"/>
                        <a:pt x="679030" y="293344"/>
                        <a:pt x="679178" y="294331"/>
                      </a:cubicBezTo>
                      <a:lnTo>
                        <a:pt x="680205" y="300228"/>
                      </a:lnTo>
                      <a:cubicBezTo>
                        <a:pt x="680590" y="302189"/>
                        <a:pt x="680732" y="304177"/>
                        <a:pt x="680955" y="306158"/>
                      </a:cubicBezTo>
                      <a:lnTo>
                        <a:pt x="681259" y="309133"/>
                      </a:lnTo>
                      <a:cubicBezTo>
                        <a:pt x="681360" y="310127"/>
                        <a:pt x="681475" y="311122"/>
                        <a:pt x="681488" y="312116"/>
                      </a:cubicBezTo>
                      <a:cubicBezTo>
                        <a:pt x="681617" y="316092"/>
                        <a:pt x="681853" y="320074"/>
                        <a:pt x="681684" y="324051"/>
                      </a:cubicBezTo>
                      <a:cubicBezTo>
                        <a:pt x="681441" y="332010"/>
                        <a:pt x="680462" y="339969"/>
                        <a:pt x="678759" y="347765"/>
                      </a:cubicBezTo>
                      <a:cubicBezTo>
                        <a:pt x="678563" y="348699"/>
                        <a:pt x="678347" y="349625"/>
                        <a:pt x="678117" y="350551"/>
                      </a:cubicBezTo>
                      <a:cubicBezTo>
                        <a:pt x="677901" y="351478"/>
                        <a:pt x="677665" y="352404"/>
                        <a:pt x="677415" y="353324"/>
                      </a:cubicBezTo>
                      <a:lnTo>
                        <a:pt x="677233" y="354014"/>
                      </a:lnTo>
                      <a:lnTo>
                        <a:pt x="677205" y="354109"/>
                      </a:lnTo>
                      <a:lnTo>
                        <a:pt x="677307" y="354230"/>
                      </a:lnTo>
                      <a:lnTo>
                        <a:pt x="677442" y="354392"/>
                      </a:lnTo>
                      <a:cubicBezTo>
                        <a:pt x="677543" y="354528"/>
                        <a:pt x="677320" y="354217"/>
                        <a:pt x="678036" y="355197"/>
                      </a:cubicBezTo>
                      <a:cubicBezTo>
                        <a:pt x="682218" y="360695"/>
                        <a:pt x="685927" y="366571"/>
                        <a:pt x="689258" y="372650"/>
                      </a:cubicBezTo>
                      <a:cubicBezTo>
                        <a:pt x="695946" y="384809"/>
                        <a:pt x="700648" y="398089"/>
                        <a:pt x="703397" y="411749"/>
                      </a:cubicBezTo>
                      <a:cubicBezTo>
                        <a:pt x="704911" y="419512"/>
                        <a:pt x="705735" y="427410"/>
                        <a:pt x="705883" y="435301"/>
                      </a:cubicBezTo>
                      <a:lnTo>
                        <a:pt x="705836" y="435369"/>
                      </a:lnTo>
                      <a:cubicBezTo>
                        <a:pt x="706012" y="443254"/>
                        <a:pt x="705485" y="451165"/>
                        <a:pt x="704296" y="458989"/>
                      </a:cubicBezTo>
                      <a:cubicBezTo>
                        <a:pt x="701837" y="474617"/>
                        <a:pt x="696716" y="489851"/>
                        <a:pt x="689122" y="503653"/>
                      </a:cubicBezTo>
                      <a:cubicBezTo>
                        <a:pt x="685339" y="510564"/>
                        <a:pt x="681002" y="517150"/>
                        <a:pt x="676152" y="523317"/>
                      </a:cubicBezTo>
                      <a:cubicBezTo>
                        <a:pt x="671287" y="529471"/>
                        <a:pt x="665930" y="535212"/>
                        <a:pt x="660174" y="540493"/>
                      </a:cubicBezTo>
                      <a:cubicBezTo>
                        <a:pt x="654425" y="545781"/>
                        <a:pt x="648230" y="550562"/>
                        <a:pt x="641718" y="554843"/>
                      </a:cubicBezTo>
                      <a:lnTo>
                        <a:pt x="639272" y="556438"/>
                      </a:lnTo>
                      <a:lnTo>
                        <a:pt x="636780" y="557953"/>
                      </a:lnTo>
                      <a:cubicBezTo>
                        <a:pt x="635942" y="558446"/>
                        <a:pt x="635118" y="558974"/>
                        <a:pt x="634267" y="559441"/>
                      </a:cubicBezTo>
                      <a:lnTo>
                        <a:pt x="633631" y="559799"/>
                      </a:lnTo>
                      <a:lnTo>
                        <a:pt x="633314" y="559975"/>
                      </a:lnTo>
                      <a:lnTo>
                        <a:pt x="633233" y="560022"/>
                      </a:lnTo>
                      <a:cubicBezTo>
                        <a:pt x="633206" y="560043"/>
                        <a:pt x="633213" y="560043"/>
                        <a:pt x="633213" y="560043"/>
                      </a:cubicBezTo>
                      <a:lnTo>
                        <a:pt x="633206" y="560043"/>
                      </a:lnTo>
                      <a:cubicBezTo>
                        <a:pt x="633192" y="560056"/>
                        <a:pt x="633138" y="560070"/>
                        <a:pt x="633138" y="560070"/>
                      </a:cubicBezTo>
                      <a:lnTo>
                        <a:pt x="633125" y="560651"/>
                      </a:lnTo>
                      <a:lnTo>
                        <a:pt x="632753" y="565344"/>
                      </a:lnTo>
                      <a:lnTo>
                        <a:pt x="632530" y="568035"/>
                      </a:lnTo>
                      <a:cubicBezTo>
                        <a:pt x="632436" y="568928"/>
                        <a:pt x="632300" y="569820"/>
                        <a:pt x="632186" y="570713"/>
                      </a:cubicBezTo>
                      <a:cubicBezTo>
                        <a:pt x="631942" y="572498"/>
                        <a:pt x="631713" y="574283"/>
                        <a:pt x="631436" y="576062"/>
                      </a:cubicBezTo>
                      <a:cubicBezTo>
                        <a:pt x="630213" y="583162"/>
                        <a:pt x="628490" y="590168"/>
                        <a:pt x="626268" y="597018"/>
                      </a:cubicBezTo>
                      <a:cubicBezTo>
                        <a:pt x="623951" y="603827"/>
                        <a:pt x="621228" y="610495"/>
                        <a:pt x="617972" y="616885"/>
                      </a:cubicBezTo>
                      <a:cubicBezTo>
                        <a:pt x="617175" y="618495"/>
                        <a:pt x="616276" y="620043"/>
                        <a:pt x="615425" y="621618"/>
                      </a:cubicBezTo>
                      <a:lnTo>
                        <a:pt x="614128" y="623972"/>
                      </a:lnTo>
                      <a:lnTo>
                        <a:pt x="612729" y="626257"/>
                      </a:lnTo>
                      <a:cubicBezTo>
                        <a:pt x="611783" y="627772"/>
                        <a:pt x="610885" y="629321"/>
                        <a:pt x="609885" y="630801"/>
                      </a:cubicBezTo>
                      <a:lnTo>
                        <a:pt x="606859" y="635217"/>
                      </a:lnTo>
                      <a:cubicBezTo>
                        <a:pt x="602312" y="641553"/>
                        <a:pt x="597299" y="647531"/>
                        <a:pt x="591895" y="653103"/>
                      </a:cubicBezTo>
                      <a:cubicBezTo>
                        <a:pt x="586463" y="658641"/>
                        <a:pt x="580593" y="663726"/>
                        <a:pt x="574438" y="668399"/>
                      </a:cubicBezTo>
                      <a:cubicBezTo>
                        <a:pt x="568298" y="673098"/>
                        <a:pt x="561738" y="677196"/>
                        <a:pt x="554982" y="680902"/>
                      </a:cubicBezTo>
                      <a:lnTo>
                        <a:pt x="552435" y="682268"/>
                      </a:lnTo>
                      <a:cubicBezTo>
                        <a:pt x="551584" y="682721"/>
                        <a:pt x="550733" y="683174"/>
                        <a:pt x="549861" y="683580"/>
                      </a:cubicBezTo>
                      <a:lnTo>
                        <a:pt x="544653" y="686068"/>
                      </a:lnTo>
                      <a:cubicBezTo>
                        <a:pt x="542903" y="686853"/>
                        <a:pt x="541119" y="687583"/>
                        <a:pt x="539349" y="688334"/>
                      </a:cubicBezTo>
                      <a:cubicBezTo>
                        <a:pt x="537586" y="689111"/>
                        <a:pt x="535776" y="689761"/>
                        <a:pt x="533972" y="690423"/>
                      </a:cubicBezTo>
                      <a:cubicBezTo>
                        <a:pt x="530384" y="691823"/>
                        <a:pt x="526696" y="692905"/>
                        <a:pt x="523035" y="694068"/>
                      </a:cubicBezTo>
                      <a:cubicBezTo>
                        <a:pt x="519325" y="695048"/>
                        <a:pt x="515630" y="696110"/>
                        <a:pt x="511867" y="696847"/>
                      </a:cubicBezTo>
                      <a:cubicBezTo>
                        <a:pt x="508125" y="697726"/>
                        <a:pt x="504328" y="698274"/>
                        <a:pt x="500552" y="698910"/>
                      </a:cubicBezTo>
                      <a:cubicBezTo>
                        <a:pt x="496748" y="699349"/>
                        <a:pt x="492958" y="699897"/>
                        <a:pt x="489135" y="700100"/>
                      </a:cubicBezTo>
                      <a:lnTo>
                        <a:pt x="486270" y="700303"/>
                      </a:lnTo>
                      <a:lnTo>
                        <a:pt x="484838" y="700397"/>
                      </a:lnTo>
                      <a:lnTo>
                        <a:pt x="483406" y="700438"/>
                      </a:lnTo>
                      <a:lnTo>
                        <a:pt x="477677" y="700573"/>
                      </a:lnTo>
                      <a:cubicBezTo>
                        <a:pt x="475779" y="700600"/>
                        <a:pt x="473961" y="700539"/>
                        <a:pt x="472103" y="700526"/>
                      </a:cubicBezTo>
                      <a:cubicBezTo>
                        <a:pt x="470252" y="700499"/>
                        <a:pt x="468395" y="700397"/>
                        <a:pt x="466544" y="700337"/>
                      </a:cubicBezTo>
                      <a:cubicBezTo>
                        <a:pt x="459126" y="699985"/>
                        <a:pt x="451695" y="699248"/>
                        <a:pt x="444277" y="698071"/>
                      </a:cubicBezTo>
                      <a:cubicBezTo>
                        <a:pt x="429455" y="695731"/>
                        <a:pt x="414673" y="691600"/>
                        <a:pt x="400547" y="685250"/>
                      </a:cubicBezTo>
                      <a:cubicBezTo>
                        <a:pt x="393494" y="682079"/>
                        <a:pt x="386611" y="678346"/>
                        <a:pt x="380030" y="674025"/>
                      </a:cubicBezTo>
                      <a:cubicBezTo>
                        <a:pt x="373444" y="669718"/>
                        <a:pt x="367208" y="664754"/>
                        <a:pt x="361426" y="659263"/>
                      </a:cubicBezTo>
                      <a:cubicBezTo>
                        <a:pt x="360676" y="658546"/>
                        <a:pt x="359919" y="657836"/>
                        <a:pt x="359183" y="657106"/>
                      </a:cubicBezTo>
                      <a:lnTo>
                        <a:pt x="357014" y="654868"/>
                      </a:lnTo>
                      <a:cubicBezTo>
                        <a:pt x="355595" y="653441"/>
                        <a:pt x="354278" y="651899"/>
                        <a:pt x="352933" y="650391"/>
                      </a:cubicBezTo>
                      <a:lnTo>
                        <a:pt x="350285" y="653373"/>
                      </a:lnTo>
                      <a:lnTo>
                        <a:pt x="347211" y="656572"/>
                      </a:lnTo>
                      <a:cubicBezTo>
                        <a:pt x="346191" y="657647"/>
                        <a:pt x="345097" y="658634"/>
                        <a:pt x="344036" y="659662"/>
                      </a:cubicBezTo>
                      <a:cubicBezTo>
                        <a:pt x="342982" y="660697"/>
                        <a:pt x="341874" y="661671"/>
                        <a:pt x="340767" y="662638"/>
                      </a:cubicBezTo>
                      <a:cubicBezTo>
                        <a:pt x="334788" y="667892"/>
                        <a:pt x="328390" y="672591"/>
                        <a:pt x="321689" y="676669"/>
                      </a:cubicBezTo>
                      <a:cubicBezTo>
                        <a:pt x="314987" y="680740"/>
                        <a:pt x="308008" y="684229"/>
                        <a:pt x="300881" y="687171"/>
                      </a:cubicBezTo>
                      <a:cubicBezTo>
                        <a:pt x="286619" y="693054"/>
                        <a:pt x="271784" y="696766"/>
                        <a:pt x="256949" y="698761"/>
                      </a:cubicBezTo>
                      <a:cubicBezTo>
                        <a:pt x="249524" y="699762"/>
                        <a:pt x="242093" y="700330"/>
                        <a:pt x="234689" y="700519"/>
                      </a:cubicBezTo>
                      <a:lnTo>
                        <a:pt x="229142" y="700593"/>
                      </a:lnTo>
                      <a:lnTo>
                        <a:pt x="223420" y="700472"/>
                      </a:lnTo>
                      <a:cubicBezTo>
                        <a:pt x="222468" y="700438"/>
                        <a:pt x="221508" y="700438"/>
                        <a:pt x="220556" y="700377"/>
                      </a:cubicBezTo>
                      <a:lnTo>
                        <a:pt x="217691" y="700181"/>
                      </a:lnTo>
                      <a:lnTo>
                        <a:pt x="214827" y="699978"/>
                      </a:lnTo>
                      <a:cubicBezTo>
                        <a:pt x="213874" y="699917"/>
                        <a:pt x="212922" y="699850"/>
                        <a:pt x="211969" y="699721"/>
                      </a:cubicBezTo>
                      <a:lnTo>
                        <a:pt x="206268" y="699045"/>
                      </a:lnTo>
                      <a:cubicBezTo>
                        <a:pt x="204369" y="698815"/>
                        <a:pt x="202484" y="698443"/>
                        <a:pt x="200593" y="698146"/>
                      </a:cubicBezTo>
                      <a:lnTo>
                        <a:pt x="197756" y="697666"/>
                      </a:lnTo>
                      <a:lnTo>
                        <a:pt x="194945" y="697064"/>
                      </a:lnTo>
                      <a:cubicBezTo>
                        <a:pt x="193074" y="696644"/>
                        <a:pt x="191189" y="696293"/>
                        <a:pt x="189331" y="695806"/>
                      </a:cubicBezTo>
                      <a:cubicBezTo>
                        <a:pt x="181873" y="693980"/>
                        <a:pt x="174563" y="691553"/>
                        <a:pt x="167416" y="688719"/>
                      </a:cubicBezTo>
                      <a:cubicBezTo>
                        <a:pt x="153168" y="682931"/>
                        <a:pt x="139670" y="675147"/>
                        <a:pt x="127625" y="665430"/>
                      </a:cubicBezTo>
                      <a:lnTo>
                        <a:pt x="125368" y="663605"/>
                      </a:lnTo>
                      <a:lnTo>
                        <a:pt x="124247" y="662685"/>
                      </a:lnTo>
                      <a:lnTo>
                        <a:pt x="123159" y="661725"/>
                      </a:lnTo>
                      <a:lnTo>
                        <a:pt x="118822" y="657857"/>
                      </a:lnTo>
                      <a:lnTo>
                        <a:pt x="114667" y="653786"/>
                      </a:lnTo>
                      <a:lnTo>
                        <a:pt x="113634" y="652765"/>
                      </a:lnTo>
                      <a:lnTo>
                        <a:pt x="112641" y="651696"/>
                      </a:lnTo>
                      <a:lnTo>
                        <a:pt x="110661" y="649560"/>
                      </a:lnTo>
                      <a:lnTo>
                        <a:pt x="108689" y="647416"/>
                      </a:lnTo>
                      <a:lnTo>
                        <a:pt x="106804" y="645184"/>
                      </a:lnTo>
                      <a:lnTo>
                        <a:pt x="104926" y="642953"/>
                      </a:lnTo>
                      <a:lnTo>
                        <a:pt x="103993" y="641831"/>
                      </a:lnTo>
                      <a:lnTo>
                        <a:pt x="103109" y="640668"/>
                      </a:lnTo>
                      <a:lnTo>
                        <a:pt x="99575" y="636008"/>
                      </a:lnTo>
                      <a:lnTo>
                        <a:pt x="96258" y="631180"/>
                      </a:lnTo>
                      <a:cubicBezTo>
                        <a:pt x="92590" y="625540"/>
                        <a:pt x="89145" y="619712"/>
                        <a:pt x="86294" y="613571"/>
                      </a:cubicBezTo>
                      <a:lnTo>
                        <a:pt x="85193" y="611286"/>
                      </a:lnTo>
                      <a:cubicBezTo>
                        <a:pt x="84835" y="610522"/>
                        <a:pt x="84524" y="609731"/>
                        <a:pt x="84186" y="608953"/>
                      </a:cubicBezTo>
                      <a:lnTo>
                        <a:pt x="82213" y="604274"/>
                      </a:lnTo>
                      <a:lnTo>
                        <a:pt x="80477" y="599493"/>
                      </a:lnTo>
                      <a:cubicBezTo>
                        <a:pt x="80193" y="598695"/>
                        <a:pt x="79889" y="597904"/>
                        <a:pt x="79626" y="597099"/>
                      </a:cubicBezTo>
                      <a:lnTo>
                        <a:pt x="78883" y="594664"/>
                      </a:lnTo>
                      <a:cubicBezTo>
                        <a:pt x="76789" y="588207"/>
                        <a:pt x="75377" y="581539"/>
                        <a:pt x="74248" y="574845"/>
                      </a:cubicBezTo>
                      <a:cubicBezTo>
                        <a:pt x="73789" y="571477"/>
                        <a:pt x="73269" y="568117"/>
                        <a:pt x="73059" y="564729"/>
                      </a:cubicBezTo>
                      <a:lnTo>
                        <a:pt x="72857" y="562193"/>
                      </a:lnTo>
                      <a:lnTo>
                        <a:pt x="72755" y="560922"/>
                      </a:lnTo>
                      <a:lnTo>
                        <a:pt x="72735" y="560678"/>
                      </a:lnTo>
                      <a:lnTo>
                        <a:pt x="72735" y="560610"/>
                      </a:lnTo>
                      <a:lnTo>
                        <a:pt x="72722" y="560056"/>
                      </a:lnTo>
                      <a:lnTo>
                        <a:pt x="72708" y="560056"/>
                      </a:lnTo>
                      <a:cubicBezTo>
                        <a:pt x="72694" y="560049"/>
                        <a:pt x="72681" y="560043"/>
                        <a:pt x="72668" y="560036"/>
                      </a:cubicBezTo>
                      <a:cubicBezTo>
                        <a:pt x="72620" y="560009"/>
                        <a:pt x="72742" y="560070"/>
                        <a:pt x="72438" y="559900"/>
                      </a:cubicBezTo>
                      <a:cubicBezTo>
                        <a:pt x="71587" y="559434"/>
                        <a:pt x="70742" y="558954"/>
                        <a:pt x="69911" y="558440"/>
                      </a:cubicBezTo>
                      <a:cubicBezTo>
                        <a:pt x="68249" y="557432"/>
                        <a:pt x="66574" y="556438"/>
                        <a:pt x="64953" y="555356"/>
                      </a:cubicBezTo>
                      <a:lnTo>
                        <a:pt x="62507" y="553760"/>
                      </a:lnTo>
                      <a:lnTo>
                        <a:pt x="60116" y="552083"/>
                      </a:lnTo>
                      <a:cubicBezTo>
                        <a:pt x="53751" y="547587"/>
                        <a:pt x="47712" y="542603"/>
                        <a:pt x="42138" y="537119"/>
                      </a:cubicBezTo>
                      <a:cubicBezTo>
                        <a:pt x="36558" y="531648"/>
                        <a:pt x="31404" y="525718"/>
                        <a:pt x="26749" y="519395"/>
                      </a:cubicBezTo>
                      <a:cubicBezTo>
                        <a:pt x="22108" y="513066"/>
                        <a:pt x="18007" y="506324"/>
                        <a:pt x="14467" y="499278"/>
                      </a:cubicBezTo>
                      <a:cubicBezTo>
                        <a:pt x="7361" y="485199"/>
                        <a:pt x="2800" y="469782"/>
                        <a:pt x="915" y="454080"/>
                      </a:cubicBezTo>
                      <a:cubicBezTo>
                        <a:pt x="-17" y="446222"/>
                        <a:pt x="-206" y="438310"/>
                        <a:pt x="206" y="430426"/>
                      </a:cubicBezTo>
                      <a:cubicBezTo>
                        <a:pt x="618" y="422534"/>
                        <a:pt x="1767" y="414670"/>
                        <a:pt x="3577" y="406968"/>
                      </a:cubicBezTo>
                      <a:cubicBezTo>
                        <a:pt x="3841" y="405656"/>
                        <a:pt x="4212" y="404372"/>
                        <a:pt x="4557" y="403080"/>
                      </a:cubicBezTo>
                      <a:cubicBezTo>
                        <a:pt x="4908" y="401788"/>
                        <a:pt x="5246" y="400497"/>
                        <a:pt x="5617" y="399212"/>
                      </a:cubicBezTo>
                      <a:lnTo>
                        <a:pt x="6840" y="395391"/>
                      </a:lnTo>
                      <a:lnTo>
                        <a:pt x="7455" y="393484"/>
                      </a:lnTo>
                      <a:cubicBezTo>
                        <a:pt x="7671" y="392856"/>
                        <a:pt x="7915" y="392233"/>
                        <a:pt x="8144" y="391605"/>
                      </a:cubicBezTo>
                      <a:lnTo>
                        <a:pt x="9549" y="387851"/>
                      </a:lnTo>
                      <a:cubicBezTo>
                        <a:pt x="10029" y="386607"/>
                        <a:pt x="10583" y="385390"/>
                        <a:pt x="11096" y="384159"/>
                      </a:cubicBezTo>
                      <a:cubicBezTo>
                        <a:pt x="12103" y="381691"/>
                        <a:pt x="13292" y="379304"/>
                        <a:pt x="14454" y="376904"/>
                      </a:cubicBezTo>
                      <a:cubicBezTo>
                        <a:pt x="15015" y="375693"/>
                        <a:pt x="15684" y="374537"/>
                        <a:pt x="16305" y="373360"/>
                      </a:cubicBezTo>
                      <a:cubicBezTo>
                        <a:pt x="16940" y="372190"/>
                        <a:pt x="17555" y="371007"/>
                        <a:pt x="18224" y="369857"/>
                      </a:cubicBezTo>
                      <a:lnTo>
                        <a:pt x="20271" y="366436"/>
                      </a:lnTo>
                      <a:cubicBezTo>
                        <a:pt x="20615" y="365868"/>
                        <a:pt x="20946" y="365293"/>
                        <a:pt x="21304" y="364732"/>
                      </a:cubicBezTo>
                      <a:lnTo>
                        <a:pt x="22399" y="363068"/>
                      </a:lnTo>
                      <a:lnTo>
                        <a:pt x="24601" y="359748"/>
                      </a:lnTo>
                      <a:lnTo>
                        <a:pt x="26938" y="356523"/>
                      </a:lnTo>
                      <a:lnTo>
                        <a:pt x="28114" y="354913"/>
                      </a:lnTo>
                      <a:lnTo>
                        <a:pt x="28384" y="354548"/>
                      </a:lnTo>
                      <a:lnTo>
                        <a:pt x="28411" y="354514"/>
                      </a:lnTo>
                      <a:lnTo>
                        <a:pt x="28472" y="354440"/>
                      </a:lnTo>
                      <a:lnTo>
                        <a:pt x="28702" y="354149"/>
                      </a:lnTo>
                      <a:cubicBezTo>
                        <a:pt x="28377" y="352939"/>
                        <a:pt x="28053" y="351728"/>
                        <a:pt x="27769" y="350504"/>
                      </a:cubicBezTo>
                      <a:cubicBezTo>
                        <a:pt x="27154" y="347989"/>
                        <a:pt x="26634" y="345453"/>
                        <a:pt x="26175" y="342910"/>
                      </a:cubicBezTo>
                      <a:cubicBezTo>
                        <a:pt x="24783" y="335053"/>
                        <a:pt x="24087" y="327067"/>
                        <a:pt x="24182" y="319114"/>
                      </a:cubicBezTo>
                      <a:cubicBezTo>
                        <a:pt x="24337" y="315131"/>
                        <a:pt x="24337" y="311148"/>
                        <a:pt x="24851" y="307186"/>
                      </a:cubicBezTo>
                      <a:lnTo>
                        <a:pt x="25162" y="304211"/>
                      </a:lnTo>
                      <a:cubicBezTo>
                        <a:pt x="25276" y="303217"/>
                        <a:pt x="25344" y="302222"/>
                        <a:pt x="25533" y="301242"/>
                      </a:cubicBezTo>
                      <a:lnTo>
                        <a:pt x="26553" y="295339"/>
                      </a:lnTo>
                      <a:cubicBezTo>
                        <a:pt x="26851" y="293364"/>
                        <a:pt x="27391" y="291437"/>
                        <a:pt x="27844" y="289496"/>
                      </a:cubicBezTo>
                      <a:lnTo>
                        <a:pt x="28560" y="286589"/>
                      </a:lnTo>
                      <a:lnTo>
                        <a:pt x="28918" y="285135"/>
                      </a:lnTo>
                      <a:cubicBezTo>
                        <a:pt x="29053" y="284648"/>
                        <a:pt x="29215" y="284181"/>
                        <a:pt x="29357" y="283701"/>
                      </a:cubicBezTo>
                      <a:lnTo>
                        <a:pt x="31161" y="277994"/>
                      </a:lnTo>
                      <a:cubicBezTo>
                        <a:pt x="31316" y="277520"/>
                        <a:pt x="31458" y="277040"/>
                        <a:pt x="31627" y="276574"/>
                      </a:cubicBezTo>
                      <a:lnTo>
                        <a:pt x="32167" y="275181"/>
                      </a:lnTo>
                      <a:lnTo>
                        <a:pt x="33255" y="272395"/>
                      </a:lnTo>
                      <a:cubicBezTo>
                        <a:pt x="34620" y="268642"/>
                        <a:pt x="36416" y="265085"/>
                        <a:pt x="38105" y="261474"/>
                      </a:cubicBezTo>
                      <a:cubicBezTo>
                        <a:pt x="38997" y="259696"/>
                        <a:pt x="39997" y="257971"/>
                        <a:pt x="40950" y="256227"/>
                      </a:cubicBezTo>
                      <a:lnTo>
                        <a:pt x="42402" y="253617"/>
                      </a:lnTo>
                      <a:cubicBezTo>
                        <a:pt x="42915" y="252764"/>
                        <a:pt x="43456" y="251933"/>
                        <a:pt x="43990" y="251094"/>
                      </a:cubicBezTo>
                      <a:lnTo>
                        <a:pt x="45922" y="248078"/>
                      </a:lnTo>
                      <a:lnTo>
                        <a:pt x="46895" y="246577"/>
                      </a:lnTo>
                      <a:cubicBezTo>
                        <a:pt x="47212" y="246077"/>
                        <a:pt x="47584" y="245610"/>
                        <a:pt x="47928" y="245123"/>
                      </a:cubicBezTo>
                      <a:cubicBezTo>
                        <a:pt x="49334" y="243196"/>
                        <a:pt x="50739" y="241275"/>
                        <a:pt x="52171" y="239368"/>
                      </a:cubicBezTo>
                      <a:lnTo>
                        <a:pt x="56751" y="233891"/>
                      </a:lnTo>
                      <a:cubicBezTo>
                        <a:pt x="57494" y="232964"/>
                        <a:pt x="58339" y="232119"/>
                        <a:pt x="59149" y="231254"/>
                      </a:cubicBezTo>
                      <a:lnTo>
                        <a:pt x="61609" y="228671"/>
                      </a:lnTo>
                      <a:cubicBezTo>
                        <a:pt x="63210" y="226912"/>
                        <a:pt x="64980" y="225323"/>
                        <a:pt x="66722" y="223707"/>
                      </a:cubicBezTo>
                      <a:lnTo>
                        <a:pt x="69344" y="221293"/>
                      </a:lnTo>
                      <a:cubicBezTo>
                        <a:pt x="70229" y="220509"/>
                        <a:pt x="71168" y="219778"/>
                        <a:pt x="72080" y="219021"/>
                      </a:cubicBezTo>
                      <a:lnTo>
                        <a:pt x="74843" y="216769"/>
                      </a:lnTo>
                      <a:lnTo>
                        <a:pt x="76228" y="215653"/>
                      </a:lnTo>
                      <a:lnTo>
                        <a:pt x="77673" y="214612"/>
                      </a:lnTo>
                      <a:lnTo>
                        <a:pt x="78396" y="214091"/>
                      </a:lnTo>
                      <a:lnTo>
                        <a:pt x="78754" y="213834"/>
                      </a:lnTo>
                      <a:lnTo>
                        <a:pt x="78781" y="213814"/>
                      </a:lnTo>
                      <a:lnTo>
                        <a:pt x="78889" y="213740"/>
                      </a:lnTo>
                      <a:lnTo>
                        <a:pt x="78876" y="213645"/>
                      </a:lnTo>
                      <a:lnTo>
                        <a:pt x="78876" y="213564"/>
                      </a:lnTo>
                      <a:lnTo>
                        <a:pt x="78842" y="213050"/>
                      </a:lnTo>
                      <a:lnTo>
                        <a:pt x="78768" y="211840"/>
                      </a:lnTo>
                      <a:cubicBezTo>
                        <a:pt x="78673" y="210224"/>
                        <a:pt x="78619" y="208614"/>
                        <a:pt x="78592" y="206998"/>
                      </a:cubicBezTo>
                      <a:cubicBezTo>
                        <a:pt x="78552" y="205382"/>
                        <a:pt x="78599" y="203772"/>
                        <a:pt x="78633" y="202156"/>
                      </a:cubicBezTo>
                      <a:lnTo>
                        <a:pt x="78693" y="199735"/>
                      </a:lnTo>
                      <a:lnTo>
                        <a:pt x="78842" y="197315"/>
                      </a:lnTo>
                      <a:cubicBezTo>
                        <a:pt x="79356" y="189254"/>
                        <a:pt x="80659" y="181221"/>
                        <a:pt x="82754" y="173410"/>
                      </a:cubicBezTo>
                      <a:cubicBezTo>
                        <a:pt x="84875" y="165607"/>
                        <a:pt x="87773" y="158027"/>
                        <a:pt x="91354" y="150812"/>
                      </a:cubicBezTo>
                      <a:cubicBezTo>
                        <a:pt x="94921" y="143589"/>
                        <a:pt x="99224" y="136760"/>
                        <a:pt x="104102" y="130417"/>
                      </a:cubicBezTo>
                      <a:cubicBezTo>
                        <a:pt x="108986" y="124067"/>
                        <a:pt x="114417" y="118177"/>
                        <a:pt x="120356" y="112869"/>
                      </a:cubicBezTo>
                      <a:cubicBezTo>
                        <a:pt x="127294" y="106702"/>
                        <a:pt x="134813" y="101225"/>
                        <a:pt x="142852" y="96653"/>
                      </a:cubicBezTo>
                      <a:cubicBezTo>
                        <a:pt x="146852" y="94327"/>
                        <a:pt x="150993" y="92285"/>
                        <a:pt x="155202" y="90392"/>
                      </a:cubicBezTo>
                      <a:lnTo>
                        <a:pt x="158383" y="89033"/>
                      </a:lnTo>
                      <a:lnTo>
                        <a:pt x="159180" y="88695"/>
                      </a:lnTo>
                      <a:lnTo>
                        <a:pt x="159951" y="88397"/>
                      </a:lnTo>
                      <a:lnTo>
                        <a:pt x="161484" y="87809"/>
                      </a:lnTo>
                      <a:lnTo>
                        <a:pt x="163903" y="86889"/>
                      </a:lnTo>
                      <a:lnTo>
                        <a:pt x="164666" y="84996"/>
                      </a:lnTo>
                      <a:cubicBezTo>
                        <a:pt x="167030" y="79113"/>
                        <a:pt x="169726" y="73324"/>
                        <a:pt x="172766" y="67684"/>
                      </a:cubicBezTo>
                      <a:cubicBezTo>
                        <a:pt x="176428" y="60929"/>
                        <a:pt x="180589" y="54383"/>
                        <a:pt x="185285" y="48149"/>
                      </a:cubicBezTo>
                      <a:cubicBezTo>
                        <a:pt x="189973" y="41907"/>
                        <a:pt x="195195" y="35970"/>
                        <a:pt x="201032" y="30527"/>
                      </a:cubicBezTo>
                      <a:cubicBezTo>
                        <a:pt x="206862" y="25083"/>
                        <a:pt x="213213" y="20052"/>
                        <a:pt x="220205" y="15771"/>
                      </a:cubicBezTo>
                      <a:cubicBezTo>
                        <a:pt x="227170" y="11478"/>
                        <a:pt x="234682" y="7833"/>
                        <a:pt x="242647" y="5209"/>
                      </a:cubicBezTo>
                      <a:cubicBezTo>
                        <a:pt x="246606" y="3836"/>
                        <a:pt x="250706" y="2829"/>
                        <a:pt x="254827" y="1943"/>
                      </a:cubicBezTo>
                      <a:lnTo>
                        <a:pt x="257948" y="1388"/>
                      </a:lnTo>
                      <a:lnTo>
                        <a:pt x="259509" y="1118"/>
                      </a:lnTo>
                      <a:lnTo>
                        <a:pt x="261083" y="915"/>
                      </a:lnTo>
                      <a:lnTo>
                        <a:pt x="264231" y="523"/>
                      </a:lnTo>
                      <a:cubicBezTo>
                        <a:pt x="265285" y="428"/>
                        <a:pt x="266339" y="354"/>
                        <a:pt x="267393" y="273"/>
                      </a:cubicBezTo>
                      <a:cubicBezTo>
                        <a:pt x="269501" y="76"/>
                        <a:pt x="271615" y="76"/>
                        <a:pt x="273723" y="16"/>
                      </a:cubicBezTo>
                      <a:cubicBezTo>
                        <a:pt x="274270" y="-11"/>
                        <a:pt x="274750" y="2"/>
                        <a:pt x="275243" y="16"/>
                      </a:cubicBezTo>
                      <a:lnTo>
                        <a:pt x="276716" y="50"/>
                      </a:lnTo>
                      <a:lnTo>
                        <a:pt x="279668" y="124"/>
                      </a:lnTo>
                      <a:lnTo>
                        <a:pt x="281141" y="165"/>
                      </a:lnTo>
                      <a:lnTo>
                        <a:pt x="282627" y="266"/>
                      </a:lnTo>
                      <a:lnTo>
                        <a:pt x="285599" y="489"/>
                      </a:lnTo>
                      <a:cubicBezTo>
                        <a:pt x="286592" y="577"/>
                        <a:pt x="287579" y="618"/>
                        <a:pt x="288572" y="746"/>
                      </a:cubicBezTo>
                      <a:lnTo>
                        <a:pt x="291558" y="1125"/>
                      </a:lnTo>
                      <a:cubicBezTo>
                        <a:pt x="299510" y="2166"/>
                        <a:pt x="307515" y="3992"/>
                        <a:pt x="315318" y="6751"/>
                      </a:cubicBezTo>
                      <a:cubicBezTo>
                        <a:pt x="323127" y="9490"/>
                        <a:pt x="330680" y="13276"/>
                        <a:pt x="337672" y="17875"/>
                      </a:cubicBezTo>
                      <a:cubicBezTo>
                        <a:pt x="341895" y="20620"/>
                        <a:pt x="345874" y="23717"/>
                        <a:pt x="349623" y="27024"/>
                      </a:cubicBezTo>
                      <a:cubicBezTo>
                        <a:pt x="350090" y="27436"/>
                        <a:pt x="350582" y="27828"/>
                        <a:pt x="351029" y="28261"/>
                      </a:cubicBezTo>
                      <a:lnTo>
                        <a:pt x="352366" y="29559"/>
                      </a:lnTo>
                      <a:lnTo>
                        <a:pt x="352697" y="29884"/>
                      </a:lnTo>
                      <a:lnTo>
                        <a:pt x="352846" y="30026"/>
                      </a:lnTo>
                      <a:lnTo>
                        <a:pt x="352859" y="30040"/>
                      </a:lnTo>
                      <a:cubicBezTo>
                        <a:pt x="352880" y="30053"/>
                        <a:pt x="352913" y="30094"/>
                        <a:pt x="352913" y="30094"/>
                      </a:cubicBezTo>
                      <a:lnTo>
                        <a:pt x="352940" y="30141"/>
                      </a:lnTo>
                      <a:lnTo>
                        <a:pt x="352954" y="30121"/>
                      </a:lnTo>
                      <a:cubicBezTo>
                        <a:pt x="352974" y="30087"/>
                        <a:pt x="353014" y="30046"/>
                        <a:pt x="353014" y="30046"/>
                      </a:cubicBezTo>
                      <a:lnTo>
                        <a:pt x="353035" y="30033"/>
                      </a:lnTo>
                      <a:cubicBezTo>
                        <a:pt x="353055" y="30019"/>
                        <a:pt x="353008" y="30067"/>
                        <a:pt x="353102" y="29972"/>
                      </a:cubicBezTo>
                      <a:lnTo>
                        <a:pt x="353494" y="29593"/>
                      </a:lnTo>
                      <a:lnTo>
                        <a:pt x="355055" y="28079"/>
                      </a:lnTo>
                      <a:lnTo>
                        <a:pt x="358372" y="25232"/>
                      </a:lnTo>
                      <a:cubicBezTo>
                        <a:pt x="360540" y="23291"/>
                        <a:pt x="362945" y="21607"/>
                        <a:pt x="365290" y="19863"/>
                      </a:cubicBezTo>
                      <a:cubicBezTo>
                        <a:pt x="366445" y="18970"/>
                        <a:pt x="367715" y="18226"/>
                        <a:pt x="368938" y="17421"/>
                      </a:cubicBezTo>
                      <a:cubicBezTo>
                        <a:pt x="370181" y="16644"/>
                        <a:pt x="371397" y="15826"/>
                        <a:pt x="372660" y="15089"/>
                      </a:cubicBezTo>
                      <a:cubicBezTo>
                        <a:pt x="379882" y="10828"/>
                        <a:pt x="387617" y="7549"/>
                        <a:pt x="395487" y="5162"/>
                      </a:cubicBezTo>
                      <a:cubicBezTo>
                        <a:pt x="403365" y="2775"/>
                        <a:pt x="411377" y="1301"/>
                        <a:pt x="419315" y="564"/>
                      </a:cubicBezTo>
                      <a:cubicBezTo>
                        <a:pt x="421294" y="422"/>
                        <a:pt x="423280" y="232"/>
                        <a:pt x="425253" y="144"/>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grpSp>
        <p:grpSp>
          <p:nvGrpSpPr>
            <p:cNvPr id="63" name="Group 62">
              <a:extLst>
                <a:ext uri="{FF2B5EF4-FFF2-40B4-BE49-F238E27FC236}">
                  <a16:creationId xmlns:a16="http://schemas.microsoft.com/office/drawing/2014/main" id="{9DBFA257-7BDA-8C7F-85E6-98F0F358119E}"/>
                </a:ext>
              </a:extLst>
            </p:cNvPr>
            <p:cNvGrpSpPr/>
            <p:nvPr/>
          </p:nvGrpSpPr>
          <p:grpSpPr>
            <a:xfrm>
              <a:off x="6861664" y="5429938"/>
              <a:ext cx="141836" cy="200807"/>
              <a:chOff x="6919397" y="3338581"/>
              <a:chExt cx="349421" cy="494698"/>
            </a:xfrm>
            <a:grpFill/>
          </p:grpSpPr>
          <p:sp>
            <p:nvSpPr>
              <p:cNvPr id="69" name="Freeform 394">
                <a:extLst>
                  <a:ext uri="{FF2B5EF4-FFF2-40B4-BE49-F238E27FC236}">
                    <a16:creationId xmlns:a16="http://schemas.microsoft.com/office/drawing/2014/main" id="{05FBE541-7FA8-82DE-AF14-35B99AB97183}"/>
                  </a:ext>
                </a:extLst>
              </p:cNvPr>
              <p:cNvSpPr/>
              <p:nvPr/>
            </p:nvSpPr>
            <p:spPr>
              <a:xfrm>
                <a:off x="6919397" y="3392665"/>
                <a:ext cx="237325" cy="440614"/>
              </a:xfrm>
              <a:custGeom>
                <a:avLst/>
                <a:gdLst>
                  <a:gd name="connsiteX0" fmla="*/ 110567 w 309512"/>
                  <a:gd name="connsiteY0" fmla="*/ 496967 h 574635"/>
                  <a:gd name="connsiteX1" fmla="*/ 198946 w 309512"/>
                  <a:gd name="connsiteY1" fmla="*/ 496967 h 574635"/>
                  <a:gd name="connsiteX2" fmla="*/ 198946 w 309512"/>
                  <a:gd name="connsiteY2" fmla="*/ 508014 h 574635"/>
                  <a:gd name="connsiteX3" fmla="*/ 110567 w 309512"/>
                  <a:gd name="connsiteY3" fmla="*/ 508014 h 574635"/>
                  <a:gd name="connsiteX4" fmla="*/ 60843 w 309512"/>
                  <a:gd name="connsiteY4" fmla="*/ 33324 h 574635"/>
                  <a:gd name="connsiteX5" fmla="*/ 50956 w 309512"/>
                  <a:gd name="connsiteY5" fmla="*/ 35164 h 574635"/>
                  <a:gd name="connsiteX6" fmla="*/ 42389 w 309512"/>
                  <a:gd name="connsiteY6" fmla="*/ 40433 h 574635"/>
                  <a:gd name="connsiteX7" fmla="*/ 36274 w 309512"/>
                  <a:gd name="connsiteY7" fmla="*/ 48442 h 574635"/>
                  <a:gd name="connsiteX8" fmla="*/ 33457 w 309512"/>
                  <a:gd name="connsiteY8" fmla="*/ 58065 h 574635"/>
                  <a:gd name="connsiteX9" fmla="*/ 33363 w 309512"/>
                  <a:gd name="connsiteY9" fmla="*/ 59330 h 574635"/>
                  <a:gd name="connsiteX10" fmla="*/ 33325 w 309512"/>
                  <a:gd name="connsiteY10" fmla="*/ 60606 h 574635"/>
                  <a:gd name="connsiteX11" fmla="*/ 33325 w 309512"/>
                  <a:gd name="connsiteY11" fmla="*/ 60766 h 574635"/>
                  <a:gd name="connsiteX12" fmla="*/ 33325 w 309512"/>
                  <a:gd name="connsiteY12" fmla="*/ 60843 h 574635"/>
                  <a:gd name="connsiteX13" fmla="*/ 33325 w 309512"/>
                  <a:gd name="connsiteY13" fmla="*/ 513671 h 574635"/>
                  <a:gd name="connsiteX14" fmla="*/ 33336 w 309512"/>
                  <a:gd name="connsiteY14" fmla="*/ 513870 h 574635"/>
                  <a:gd name="connsiteX15" fmla="*/ 33336 w 309512"/>
                  <a:gd name="connsiteY15" fmla="*/ 514030 h 574635"/>
                  <a:gd name="connsiteX16" fmla="*/ 33352 w 309512"/>
                  <a:gd name="connsiteY16" fmla="*/ 514671 h 574635"/>
                  <a:gd name="connsiteX17" fmla="*/ 33424 w 309512"/>
                  <a:gd name="connsiteY17" fmla="*/ 515941 h 574635"/>
                  <a:gd name="connsiteX18" fmla="*/ 33468 w 309512"/>
                  <a:gd name="connsiteY18" fmla="*/ 516576 h 574635"/>
                  <a:gd name="connsiteX19" fmla="*/ 33551 w 309512"/>
                  <a:gd name="connsiteY19" fmla="*/ 517206 h 574635"/>
                  <a:gd name="connsiteX20" fmla="*/ 34617 w 309512"/>
                  <a:gd name="connsiteY20" fmla="*/ 522127 h 574635"/>
                  <a:gd name="connsiteX21" fmla="*/ 39367 w 309512"/>
                  <a:gd name="connsiteY21" fmla="*/ 530976 h 574635"/>
                  <a:gd name="connsiteX22" fmla="*/ 56436 w 309512"/>
                  <a:gd name="connsiteY22" fmla="*/ 540952 h 574635"/>
                  <a:gd name="connsiteX23" fmla="*/ 58954 w 309512"/>
                  <a:gd name="connsiteY23" fmla="*/ 541233 h 574635"/>
                  <a:gd name="connsiteX24" fmla="*/ 60225 w 309512"/>
                  <a:gd name="connsiteY24" fmla="*/ 541289 h 574635"/>
                  <a:gd name="connsiteX25" fmla="*/ 60871 w 309512"/>
                  <a:gd name="connsiteY25" fmla="*/ 541311 h 574635"/>
                  <a:gd name="connsiteX26" fmla="*/ 248664 w 309512"/>
                  <a:gd name="connsiteY26" fmla="*/ 541311 h 574635"/>
                  <a:gd name="connsiteX27" fmla="*/ 258551 w 309512"/>
                  <a:gd name="connsiteY27" fmla="*/ 539472 h 574635"/>
                  <a:gd name="connsiteX28" fmla="*/ 267118 w 309512"/>
                  <a:gd name="connsiteY28" fmla="*/ 534202 h 574635"/>
                  <a:gd name="connsiteX29" fmla="*/ 273233 w 309512"/>
                  <a:gd name="connsiteY29" fmla="*/ 526193 h 574635"/>
                  <a:gd name="connsiteX30" fmla="*/ 276050 w 309512"/>
                  <a:gd name="connsiteY30" fmla="*/ 516571 h 574635"/>
                  <a:gd name="connsiteX31" fmla="*/ 276144 w 309512"/>
                  <a:gd name="connsiteY31" fmla="*/ 515306 h 574635"/>
                  <a:gd name="connsiteX32" fmla="*/ 276182 w 309512"/>
                  <a:gd name="connsiteY32" fmla="*/ 514030 h 574635"/>
                  <a:gd name="connsiteX33" fmla="*/ 276182 w 309512"/>
                  <a:gd name="connsiteY33" fmla="*/ 513870 h 574635"/>
                  <a:gd name="connsiteX34" fmla="*/ 276182 w 309512"/>
                  <a:gd name="connsiteY34" fmla="*/ 513792 h 574635"/>
                  <a:gd name="connsiteX35" fmla="*/ 276182 w 309512"/>
                  <a:gd name="connsiteY35" fmla="*/ 128447 h 574635"/>
                  <a:gd name="connsiteX36" fmla="*/ 276188 w 309512"/>
                  <a:gd name="connsiteY36" fmla="*/ 128469 h 574635"/>
                  <a:gd name="connsiteX37" fmla="*/ 276188 w 309512"/>
                  <a:gd name="connsiteY37" fmla="*/ 60964 h 574635"/>
                  <a:gd name="connsiteX38" fmla="*/ 276177 w 309512"/>
                  <a:gd name="connsiteY38" fmla="*/ 60766 h 574635"/>
                  <a:gd name="connsiteX39" fmla="*/ 276177 w 309512"/>
                  <a:gd name="connsiteY39" fmla="*/ 60606 h 574635"/>
                  <a:gd name="connsiteX40" fmla="*/ 276160 w 309512"/>
                  <a:gd name="connsiteY40" fmla="*/ 59965 h 574635"/>
                  <a:gd name="connsiteX41" fmla="*/ 276089 w 309512"/>
                  <a:gd name="connsiteY41" fmla="*/ 58694 h 574635"/>
                  <a:gd name="connsiteX42" fmla="*/ 276045 w 309512"/>
                  <a:gd name="connsiteY42" fmla="*/ 58059 h 574635"/>
                  <a:gd name="connsiteX43" fmla="*/ 275961 w 309512"/>
                  <a:gd name="connsiteY43" fmla="*/ 57429 h 574635"/>
                  <a:gd name="connsiteX44" fmla="*/ 274896 w 309512"/>
                  <a:gd name="connsiteY44" fmla="*/ 52508 h 574635"/>
                  <a:gd name="connsiteX45" fmla="*/ 270145 w 309512"/>
                  <a:gd name="connsiteY45" fmla="*/ 43659 h 574635"/>
                  <a:gd name="connsiteX46" fmla="*/ 253077 w 309512"/>
                  <a:gd name="connsiteY46" fmla="*/ 33683 h 574635"/>
                  <a:gd name="connsiteX47" fmla="*/ 250558 w 309512"/>
                  <a:gd name="connsiteY47" fmla="*/ 33402 h 574635"/>
                  <a:gd name="connsiteX48" fmla="*/ 249288 w 309512"/>
                  <a:gd name="connsiteY48" fmla="*/ 33346 h 574635"/>
                  <a:gd name="connsiteX49" fmla="*/ 248642 w 309512"/>
                  <a:gd name="connsiteY49" fmla="*/ 33324 h 574635"/>
                  <a:gd name="connsiteX50" fmla="*/ 60854 w 309512"/>
                  <a:gd name="connsiteY50" fmla="*/ 22089 h 574635"/>
                  <a:gd name="connsiteX51" fmla="*/ 248636 w 309512"/>
                  <a:gd name="connsiteY51" fmla="*/ 22089 h 574635"/>
                  <a:gd name="connsiteX52" fmla="*/ 249531 w 309512"/>
                  <a:gd name="connsiteY52" fmla="*/ 22111 h 574635"/>
                  <a:gd name="connsiteX53" fmla="*/ 251315 w 309512"/>
                  <a:gd name="connsiteY53" fmla="*/ 22189 h 574635"/>
                  <a:gd name="connsiteX54" fmla="*/ 254856 w 309512"/>
                  <a:gd name="connsiteY54" fmla="*/ 22586 h 574635"/>
                  <a:gd name="connsiteX55" fmla="*/ 278906 w 309512"/>
                  <a:gd name="connsiteY55" fmla="*/ 36622 h 574635"/>
                  <a:gd name="connsiteX56" fmla="*/ 285600 w 309512"/>
                  <a:gd name="connsiteY56" fmla="*/ 49100 h 574635"/>
                  <a:gd name="connsiteX57" fmla="*/ 285595 w 309512"/>
                  <a:gd name="connsiteY57" fmla="*/ 49105 h 574635"/>
                  <a:gd name="connsiteX58" fmla="*/ 287103 w 309512"/>
                  <a:gd name="connsiteY58" fmla="*/ 56049 h 574635"/>
                  <a:gd name="connsiteX59" fmla="*/ 287412 w 309512"/>
                  <a:gd name="connsiteY59" fmla="*/ 63489 h 574635"/>
                  <a:gd name="connsiteX60" fmla="*/ 287412 w 309512"/>
                  <a:gd name="connsiteY60" fmla="*/ 513163 h 574635"/>
                  <a:gd name="connsiteX61" fmla="*/ 287401 w 309512"/>
                  <a:gd name="connsiteY61" fmla="*/ 514129 h 574635"/>
                  <a:gd name="connsiteX62" fmla="*/ 287351 w 309512"/>
                  <a:gd name="connsiteY62" fmla="*/ 515913 h 574635"/>
                  <a:gd name="connsiteX63" fmla="*/ 287219 w 309512"/>
                  <a:gd name="connsiteY63" fmla="*/ 517692 h 574635"/>
                  <a:gd name="connsiteX64" fmla="*/ 283242 w 309512"/>
                  <a:gd name="connsiteY64" fmla="*/ 531274 h 574635"/>
                  <a:gd name="connsiteX65" fmla="*/ 274647 w 309512"/>
                  <a:gd name="connsiteY65" fmla="*/ 542537 h 574635"/>
                  <a:gd name="connsiteX66" fmla="*/ 262583 w 309512"/>
                  <a:gd name="connsiteY66" fmla="*/ 549955 h 574635"/>
                  <a:gd name="connsiteX67" fmla="*/ 248658 w 309512"/>
                  <a:gd name="connsiteY67" fmla="*/ 552540 h 574635"/>
                  <a:gd name="connsiteX68" fmla="*/ 60882 w 309512"/>
                  <a:gd name="connsiteY68" fmla="*/ 552540 h 574635"/>
                  <a:gd name="connsiteX69" fmla="*/ 59987 w 309512"/>
                  <a:gd name="connsiteY69" fmla="*/ 552518 h 574635"/>
                  <a:gd name="connsiteX70" fmla="*/ 58203 w 309512"/>
                  <a:gd name="connsiteY70" fmla="*/ 552441 h 574635"/>
                  <a:gd name="connsiteX71" fmla="*/ 54663 w 309512"/>
                  <a:gd name="connsiteY71" fmla="*/ 552043 h 574635"/>
                  <a:gd name="connsiteX72" fmla="*/ 30613 w 309512"/>
                  <a:gd name="connsiteY72" fmla="*/ 538008 h 574635"/>
                  <a:gd name="connsiteX73" fmla="*/ 23918 w 309512"/>
                  <a:gd name="connsiteY73" fmla="*/ 525530 h 574635"/>
                  <a:gd name="connsiteX74" fmla="*/ 22410 w 309512"/>
                  <a:gd name="connsiteY74" fmla="*/ 518587 h 574635"/>
                  <a:gd name="connsiteX75" fmla="*/ 22101 w 309512"/>
                  <a:gd name="connsiteY75" fmla="*/ 511147 h 574635"/>
                  <a:gd name="connsiteX76" fmla="*/ 22101 w 309512"/>
                  <a:gd name="connsiteY76" fmla="*/ 61467 h 574635"/>
                  <a:gd name="connsiteX77" fmla="*/ 22112 w 309512"/>
                  <a:gd name="connsiteY77" fmla="*/ 60501 h 574635"/>
                  <a:gd name="connsiteX78" fmla="*/ 22161 w 309512"/>
                  <a:gd name="connsiteY78" fmla="*/ 58717 h 574635"/>
                  <a:gd name="connsiteX79" fmla="*/ 22294 w 309512"/>
                  <a:gd name="connsiteY79" fmla="*/ 56938 h 574635"/>
                  <a:gd name="connsiteX80" fmla="*/ 26271 w 309512"/>
                  <a:gd name="connsiteY80" fmla="*/ 43355 h 574635"/>
                  <a:gd name="connsiteX81" fmla="*/ 34866 w 309512"/>
                  <a:gd name="connsiteY81" fmla="*/ 32092 h 574635"/>
                  <a:gd name="connsiteX82" fmla="*/ 46929 w 309512"/>
                  <a:gd name="connsiteY82" fmla="*/ 24674 h 574635"/>
                  <a:gd name="connsiteX83" fmla="*/ 60854 w 309512"/>
                  <a:gd name="connsiteY83" fmla="*/ 22089 h 574635"/>
                  <a:gd name="connsiteX84" fmla="*/ 60849 w 309512"/>
                  <a:gd name="connsiteY84" fmla="*/ 11230 h 574635"/>
                  <a:gd name="connsiteX85" fmla="*/ 43018 w 309512"/>
                  <a:gd name="connsiteY85" fmla="*/ 14544 h 574635"/>
                  <a:gd name="connsiteX86" fmla="*/ 27574 w 309512"/>
                  <a:gd name="connsiteY86" fmla="*/ 24045 h 574635"/>
                  <a:gd name="connsiteX87" fmla="*/ 16577 w 309512"/>
                  <a:gd name="connsiteY87" fmla="*/ 38456 h 574635"/>
                  <a:gd name="connsiteX88" fmla="*/ 11478 w 309512"/>
                  <a:gd name="connsiteY88" fmla="*/ 55866 h 574635"/>
                  <a:gd name="connsiteX89" fmla="*/ 11307 w 309512"/>
                  <a:gd name="connsiteY89" fmla="*/ 58137 h 574635"/>
                  <a:gd name="connsiteX90" fmla="*/ 11241 w 309512"/>
                  <a:gd name="connsiteY90" fmla="*/ 60412 h 574635"/>
                  <a:gd name="connsiteX91" fmla="*/ 11230 w 309512"/>
                  <a:gd name="connsiteY91" fmla="*/ 61473 h 574635"/>
                  <a:gd name="connsiteX92" fmla="*/ 11230 w 309512"/>
                  <a:gd name="connsiteY92" fmla="*/ 511147 h 574635"/>
                  <a:gd name="connsiteX93" fmla="*/ 11268 w 309512"/>
                  <a:gd name="connsiteY93" fmla="*/ 515378 h 574635"/>
                  <a:gd name="connsiteX94" fmla="*/ 11390 w 309512"/>
                  <a:gd name="connsiteY94" fmla="*/ 517648 h 574635"/>
                  <a:gd name="connsiteX95" fmla="*/ 11478 w 309512"/>
                  <a:gd name="connsiteY95" fmla="*/ 518786 h 574635"/>
                  <a:gd name="connsiteX96" fmla="*/ 11617 w 309512"/>
                  <a:gd name="connsiteY96" fmla="*/ 519918 h 574635"/>
                  <a:gd name="connsiteX97" fmla="*/ 13555 w 309512"/>
                  <a:gd name="connsiteY97" fmla="*/ 528822 h 574635"/>
                  <a:gd name="connsiteX98" fmla="*/ 22128 w 309512"/>
                  <a:gd name="connsiteY98" fmla="*/ 544802 h 574635"/>
                  <a:gd name="connsiteX99" fmla="*/ 35849 w 309512"/>
                  <a:gd name="connsiteY99" fmla="*/ 556645 h 574635"/>
                  <a:gd name="connsiteX100" fmla="*/ 52928 w 309512"/>
                  <a:gd name="connsiteY100" fmla="*/ 562771 h 574635"/>
                  <a:gd name="connsiteX101" fmla="*/ 57457 w 309512"/>
                  <a:gd name="connsiteY101" fmla="*/ 563279 h 574635"/>
                  <a:gd name="connsiteX102" fmla="*/ 59733 w 309512"/>
                  <a:gd name="connsiteY102" fmla="*/ 563378 h 574635"/>
                  <a:gd name="connsiteX103" fmla="*/ 60871 w 309512"/>
                  <a:gd name="connsiteY103" fmla="*/ 563406 h 574635"/>
                  <a:gd name="connsiteX104" fmla="*/ 248658 w 309512"/>
                  <a:gd name="connsiteY104" fmla="*/ 563406 h 574635"/>
                  <a:gd name="connsiteX105" fmla="*/ 266489 w 309512"/>
                  <a:gd name="connsiteY105" fmla="*/ 560092 h 574635"/>
                  <a:gd name="connsiteX106" fmla="*/ 281933 w 309512"/>
                  <a:gd name="connsiteY106" fmla="*/ 550591 h 574635"/>
                  <a:gd name="connsiteX107" fmla="*/ 292930 w 309512"/>
                  <a:gd name="connsiteY107" fmla="*/ 536180 h 574635"/>
                  <a:gd name="connsiteX108" fmla="*/ 298029 w 309512"/>
                  <a:gd name="connsiteY108" fmla="*/ 518769 h 574635"/>
                  <a:gd name="connsiteX109" fmla="*/ 298200 w 309512"/>
                  <a:gd name="connsiteY109" fmla="*/ 516499 h 574635"/>
                  <a:gd name="connsiteX110" fmla="*/ 298266 w 309512"/>
                  <a:gd name="connsiteY110" fmla="*/ 514224 h 574635"/>
                  <a:gd name="connsiteX111" fmla="*/ 298277 w 309512"/>
                  <a:gd name="connsiteY111" fmla="*/ 513163 h 574635"/>
                  <a:gd name="connsiteX112" fmla="*/ 298277 w 309512"/>
                  <a:gd name="connsiteY112" fmla="*/ 128453 h 574635"/>
                  <a:gd name="connsiteX113" fmla="*/ 298283 w 309512"/>
                  <a:gd name="connsiteY113" fmla="*/ 128453 h 574635"/>
                  <a:gd name="connsiteX114" fmla="*/ 298283 w 309512"/>
                  <a:gd name="connsiteY114" fmla="*/ 63489 h 574635"/>
                  <a:gd name="connsiteX115" fmla="*/ 298244 w 309512"/>
                  <a:gd name="connsiteY115" fmla="*/ 59258 h 574635"/>
                  <a:gd name="connsiteX116" fmla="*/ 298122 w 309512"/>
                  <a:gd name="connsiteY116" fmla="*/ 56988 h 574635"/>
                  <a:gd name="connsiteX117" fmla="*/ 298034 w 309512"/>
                  <a:gd name="connsiteY117" fmla="*/ 55850 h 574635"/>
                  <a:gd name="connsiteX118" fmla="*/ 297896 w 309512"/>
                  <a:gd name="connsiteY118" fmla="*/ 54717 h 574635"/>
                  <a:gd name="connsiteX119" fmla="*/ 295957 w 309512"/>
                  <a:gd name="connsiteY119" fmla="*/ 45813 h 574635"/>
                  <a:gd name="connsiteX120" fmla="*/ 287384 w 309512"/>
                  <a:gd name="connsiteY120" fmla="*/ 29833 h 574635"/>
                  <a:gd name="connsiteX121" fmla="*/ 273664 w 309512"/>
                  <a:gd name="connsiteY121" fmla="*/ 17991 h 574635"/>
                  <a:gd name="connsiteX122" fmla="*/ 256585 w 309512"/>
                  <a:gd name="connsiteY122" fmla="*/ 11865 h 574635"/>
                  <a:gd name="connsiteX123" fmla="*/ 252055 w 309512"/>
                  <a:gd name="connsiteY123" fmla="*/ 11357 h 574635"/>
                  <a:gd name="connsiteX124" fmla="*/ 249780 w 309512"/>
                  <a:gd name="connsiteY124" fmla="*/ 11257 h 574635"/>
                  <a:gd name="connsiteX125" fmla="*/ 248642 w 309512"/>
                  <a:gd name="connsiteY125" fmla="*/ 11230 h 574635"/>
                  <a:gd name="connsiteX126" fmla="*/ 60854 w 309512"/>
                  <a:gd name="connsiteY126" fmla="*/ 0 h 574635"/>
                  <a:gd name="connsiteX127" fmla="*/ 248636 w 309512"/>
                  <a:gd name="connsiteY127" fmla="*/ 0 h 574635"/>
                  <a:gd name="connsiteX128" fmla="*/ 250023 w 309512"/>
                  <a:gd name="connsiteY128" fmla="*/ 28 h 574635"/>
                  <a:gd name="connsiteX129" fmla="*/ 252807 w 309512"/>
                  <a:gd name="connsiteY129" fmla="*/ 149 h 574635"/>
                  <a:gd name="connsiteX130" fmla="*/ 258358 w 309512"/>
                  <a:gd name="connsiteY130" fmla="*/ 774 h 574635"/>
                  <a:gd name="connsiteX131" fmla="*/ 279320 w 309512"/>
                  <a:gd name="connsiteY131" fmla="*/ 8291 h 574635"/>
                  <a:gd name="connsiteX132" fmla="*/ 296140 w 309512"/>
                  <a:gd name="connsiteY132" fmla="*/ 22802 h 574635"/>
                  <a:gd name="connsiteX133" fmla="*/ 306657 w 309512"/>
                  <a:gd name="connsiteY133" fmla="*/ 42411 h 574635"/>
                  <a:gd name="connsiteX134" fmla="*/ 309037 w 309512"/>
                  <a:gd name="connsiteY134" fmla="*/ 53336 h 574635"/>
                  <a:gd name="connsiteX135" fmla="*/ 309203 w 309512"/>
                  <a:gd name="connsiteY135" fmla="*/ 54723 h 574635"/>
                  <a:gd name="connsiteX136" fmla="*/ 309313 w 309512"/>
                  <a:gd name="connsiteY136" fmla="*/ 56115 h 574635"/>
                  <a:gd name="connsiteX137" fmla="*/ 309468 w 309512"/>
                  <a:gd name="connsiteY137" fmla="*/ 58899 h 574635"/>
                  <a:gd name="connsiteX138" fmla="*/ 309501 w 309512"/>
                  <a:gd name="connsiteY138" fmla="*/ 60291 h 574635"/>
                  <a:gd name="connsiteX139" fmla="*/ 309512 w 309512"/>
                  <a:gd name="connsiteY139" fmla="*/ 60948 h 574635"/>
                  <a:gd name="connsiteX140" fmla="*/ 309512 w 309512"/>
                  <a:gd name="connsiteY140" fmla="*/ 513660 h 574635"/>
                  <a:gd name="connsiteX141" fmla="*/ 309501 w 309512"/>
                  <a:gd name="connsiteY141" fmla="*/ 514312 h 574635"/>
                  <a:gd name="connsiteX142" fmla="*/ 309418 w 309512"/>
                  <a:gd name="connsiteY142" fmla="*/ 517096 h 574635"/>
                  <a:gd name="connsiteX143" fmla="*/ 309208 w 309512"/>
                  <a:gd name="connsiteY143" fmla="*/ 519880 h 574635"/>
                  <a:gd name="connsiteX144" fmla="*/ 302956 w 309512"/>
                  <a:gd name="connsiteY144" fmla="*/ 541256 h 574635"/>
                  <a:gd name="connsiteX145" fmla="*/ 289473 w 309512"/>
                  <a:gd name="connsiteY145" fmla="*/ 558921 h 574635"/>
                  <a:gd name="connsiteX146" fmla="*/ 270526 w 309512"/>
                  <a:gd name="connsiteY146" fmla="*/ 570570 h 574635"/>
                  <a:gd name="connsiteX147" fmla="*/ 248658 w 309512"/>
                  <a:gd name="connsiteY147" fmla="*/ 574635 h 574635"/>
                  <a:gd name="connsiteX148" fmla="*/ 60876 w 309512"/>
                  <a:gd name="connsiteY148" fmla="*/ 574635 h 574635"/>
                  <a:gd name="connsiteX149" fmla="*/ 59490 w 309512"/>
                  <a:gd name="connsiteY149" fmla="*/ 574608 h 574635"/>
                  <a:gd name="connsiteX150" fmla="*/ 56706 w 309512"/>
                  <a:gd name="connsiteY150" fmla="*/ 574486 h 574635"/>
                  <a:gd name="connsiteX151" fmla="*/ 51155 w 309512"/>
                  <a:gd name="connsiteY151" fmla="*/ 573862 h 574635"/>
                  <a:gd name="connsiteX152" fmla="*/ 30193 w 309512"/>
                  <a:gd name="connsiteY152" fmla="*/ 566345 h 574635"/>
                  <a:gd name="connsiteX153" fmla="*/ 13373 w 309512"/>
                  <a:gd name="connsiteY153" fmla="*/ 551834 h 574635"/>
                  <a:gd name="connsiteX154" fmla="*/ 2856 w 309512"/>
                  <a:gd name="connsiteY154" fmla="*/ 532225 h 574635"/>
                  <a:gd name="connsiteX155" fmla="*/ 475 w 309512"/>
                  <a:gd name="connsiteY155" fmla="*/ 521299 h 574635"/>
                  <a:gd name="connsiteX156" fmla="*/ 309 w 309512"/>
                  <a:gd name="connsiteY156" fmla="*/ 519913 h 574635"/>
                  <a:gd name="connsiteX157" fmla="*/ 199 w 309512"/>
                  <a:gd name="connsiteY157" fmla="*/ 518521 h 574635"/>
                  <a:gd name="connsiteX158" fmla="*/ 44 w 309512"/>
                  <a:gd name="connsiteY158" fmla="*/ 515737 h 574635"/>
                  <a:gd name="connsiteX159" fmla="*/ 11 w 309512"/>
                  <a:gd name="connsiteY159" fmla="*/ 514345 h 574635"/>
                  <a:gd name="connsiteX160" fmla="*/ 0 w 309512"/>
                  <a:gd name="connsiteY160" fmla="*/ 513688 h 574635"/>
                  <a:gd name="connsiteX161" fmla="*/ 0 w 309512"/>
                  <a:gd name="connsiteY161" fmla="*/ 60970 h 574635"/>
                  <a:gd name="connsiteX162" fmla="*/ 11 w 309512"/>
                  <a:gd name="connsiteY162" fmla="*/ 60318 h 574635"/>
                  <a:gd name="connsiteX163" fmla="*/ 94 w 309512"/>
                  <a:gd name="connsiteY163" fmla="*/ 57535 h 574635"/>
                  <a:gd name="connsiteX164" fmla="*/ 304 w 309512"/>
                  <a:gd name="connsiteY164" fmla="*/ 54750 h 574635"/>
                  <a:gd name="connsiteX165" fmla="*/ 6557 w 309512"/>
                  <a:gd name="connsiteY165" fmla="*/ 33380 h 574635"/>
                  <a:gd name="connsiteX166" fmla="*/ 20040 w 309512"/>
                  <a:gd name="connsiteY166" fmla="*/ 15715 h 574635"/>
                  <a:gd name="connsiteX167" fmla="*/ 38986 w 309512"/>
                  <a:gd name="connsiteY167" fmla="*/ 4066 h 574635"/>
                  <a:gd name="connsiteX168" fmla="*/ 60854 w 309512"/>
                  <a:gd name="connsiteY168" fmla="*/ 0 h 57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309512" h="574635">
                    <a:moveTo>
                      <a:pt x="110567" y="496967"/>
                    </a:moveTo>
                    <a:lnTo>
                      <a:pt x="198946" y="496967"/>
                    </a:lnTo>
                    <a:lnTo>
                      <a:pt x="198946" y="508014"/>
                    </a:lnTo>
                    <a:lnTo>
                      <a:pt x="110567" y="508014"/>
                    </a:lnTo>
                    <a:close/>
                    <a:moveTo>
                      <a:pt x="60843" y="33324"/>
                    </a:moveTo>
                    <a:cubicBezTo>
                      <a:pt x="57430" y="33341"/>
                      <a:pt x="54093" y="33960"/>
                      <a:pt x="50956" y="35164"/>
                    </a:cubicBezTo>
                    <a:cubicBezTo>
                      <a:pt x="47824" y="36368"/>
                      <a:pt x="44897" y="38157"/>
                      <a:pt x="42389" y="40433"/>
                    </a:cubicBezTo>
                    <a:cubicBezTo>
                      <a:pt x="39876" y="42703"/>
                      <a:pt x="37793" y="45443"/>
                      <a:pt x="36274" y="48442"/>
                    </a:cubicBezTo>
                    <a:cubicBezTo>
                      <a:pt x="34755" y="51447"/>
                      <a:pt x="33805" y="54706"/>
                      <a:pt x="33457" y="58065"/>
                    </a:cubicBezTo>
                    <a:cubicBezTo>
                      <a:pt x="33435" y="58484"/>
                      <a:pt x="33402" y="58910"/>
                      <a:pt x="33363" y="59330"/>
                    </a:cubicBezTo>
                    <a:cubicBezTo>
                      <a:pt x="33363" y="59330"/>
                      <a:pt x="33325" y="60606"/>
                      <a:pt x="33325" y="60606"/>
                    </a:cubicBezTo>
                    <a:lnTo>
                      <a:pt x="33325" y="60766"/>
                    </a:lnTo>
                    <a:cubicBezTo>
                      <a:pt x="33325" y="60766"/>
                      <a:pt x="33325" y="60843"/>
                      <a:pt x="33325" y="60843"/>
                    </a:cubicBezTo>
                    <a:lnTo>
                      <a:pt x="33325" y="513671"/>
                    </a:lnTo>
                    <a:cubicBezTo>
                      <a:pt x="33325" y="513671"/>
                      <a:pt x="33336" y="513870"/>
                      <a:pt x="33336" y="513870"/>
                    </a:cubicBezTo>
                    <a:lnTo>
                      <a:pt x="33336" y="514030"/>
                    </a:lnTo>
                    <a:lnTo>
                      <a:pt x="33352" y="514671"/>
                    </a:lnTo>
                    <a:cubicBezTo>
                      <a:pt x="33352" y="515096"/>
                      <a:pt x="33385" y="515521"/>
                      <a:pt x="33424" y="515941"/>
                    </a:cubicBezTo>
                    <a:lnTo>
                      <a:pt x="33468" y="516576"/>
                    </a:lnTo>
                    <a:lnTo>
                      <a:pt x="33551" y="517206"/>
                    </a:lnTo>
                    <a:cubicBezTo>
                      <a:pt x="33756" y="518879"/>
                      <a:pt x="34114" y="520526"/>
                      <a:pt x="34617" y="522127"/>
                    </a:cubicBezTo>
                    <a:cubicBezTo>
                      <a:pt x="35617" y="525331"/>
                      <a:pt x="37252" y="528336"/>
                      <a:pt x="39367" y="530976"/>
                    </a:cubicBezTo>
                    <a:cubicBezTo>
                      <a:pt x="43604" y="536273"/>
                      <a:pt x="49796" y="539919"/>
                      <a:pt x="56436" y="540952"/>
                    </a:cubicBezTo>
                    <a:cubicBezTo>
                      <a:pt x="57270" y="541073"/>
                      <a:pt x="58109" y="541184"/>
                      <a:pt x="58954" y="541233"/>
                    </a:cubicBezTo>
                    <a:cubicBezTo>
                      <a:pt x="59374" y="541283"/>
                      <a:pt x="59800" y="541278"/>
                      <a:pt x="60225" y="541289"/>
                    </a:cubicBezTo>
                    <a:lnTo>
                      <a:pt x="60871" y="541311"/>
                    </a:lnTo>
                    <a:lnTo>
                      <a:pt x="248664" y="541311"/>
                    </a:lnTo>
                    <a:cubicBezTo>
                      <a:pt x="252077" y="541294"/>
                      <a:pt x="255414" y="540676"/>
                      <a:pt x="258551" y="539472"/>
                    </a:cubicBezTo>
                    <a:cubicBezTo>
                      <a:pt x="261683" y="538267"/>
                      <a:pt x="264611" y="536478"/>
                      <a:pt x="267118" y="534202"/>
                    </a:cubicBezTo>
                    <a:cubicBezTo>
                      <a:pt x="269631" y="531932"/>
                      <a:pt x="271714" y="529192"/>
                      <a:pt x="273233" y="526193"/>
                    </a:cubicBezTo>
                    <a:cubicBezTo>
                      <a:pt x="274752" y="523188"/>
                      <a:pt x="275702" y="519929"/>
                      <a:pt x="276050" y="516571"/>
                    </a:cubicBezTo>
                    <a:cubicBezTo>
                      <a:pt x="276072" y="516151"/>
                      <a:pt x="276105" y="515725"/>
                      <a:pt x="276144" y="515306"/>
                    </a:cubicBezTo>
                    <a:cubicBezTo>
                      <a:pt x="276144" y="515306"/>
                      <a:pt x="276182" y="514030"/>
                      <a:pt x="276182" y="514030"/>
                    </a:cubicBezTo>
                    <a:lnTo>
                      <a:pt x="276182" y="513870"/>
                    </a:lnTo>
                    <a:cubicBezTo>
                      <a:pt x="276182" y="513870"/>
                      <a:pt x="276182" y="513792"/>
                      <a:pt x="276182" y="513792"/>
                    </a:cubicBezTo>
                    <a:lnTo>
                      <a:pt x="276182" y="128447"/>
                    </a:lnTo>
                    <a:lnTo>
                      <a:pt x="276188" y="128469"/>
                    </a:lnTo>
                    <a:lnTo>
                      <a:pt x="276188" y="60964"/>
                    </a:lnTo>
                    <a:cubicBezTo>
                      <a:pt x="276188" y="60964"/>
                      <a:pt x="276177" y="60766"/>
                      <a:pt x="276177" y="60766"/>
                    </a:cubicBezTo>
                    <a:lnTo>
                      <a:pt x="276177" y="60606"/>
                    </a:lnTo>
                    <a:lnTo>
                      <a:pt x="276160" y="59965"/>
                    </a:lnTo>
                    <a:cubicBezTo>
                      <a:pt x="276160" y="59540"/>
                      <a:pt x="276127" y="59114"/>
                      <a:pt x="276089" y="58694"/>
                    </a:cubicBezTo>
                    <a:lnTo>
                      <a:pt x="276045" y="58059"/>
                    </a:lnTo>
                    <a:lnTo>
                      <a:pt x="275961" y="57429"/>
                    </a:lnTo>
                    <a:cubicBezTo>
                      <a:pt x="275757" y="55756"/>
                      <a:pt x="275398" y="54110"/>
                      <a:pt x="274896" y="52508"/>
                    </a:cubicBezTo>
                    <a:cubicBezTo>
                      <a:pt x="273896" y="49304"/>
                      <a:pt x="272261" y="46299"/>
                      <a:pt x="270145" y="43659"/>
                    </a:cubicBezTo>
                    <a:cubicBezTo>
                      <a:pt x="265909" y="38362"/>
                      <a:pt x="259716" y="34716"/>
                      <a:pt x="253077" y="33683"/>
                    </a:cubicBezTo>
                    <a:cubicBezTo>
                      <a:pt x="252243" y="33562"/>
                      <a:pt x="251404" y="33451"/>
                      <a:pt x="250558" y="33402"/>
                    </a:cubicBezTo>
                    <a:cubicBezTo>
                      <a:pt x="250139" y="33352"/>
                      <a:pt x="249713" y="33357"/>
                      <a:pt x="249288" y="33346"/>
                    </a:cubicBezTo>
                    <a:lnTo>
                      <a:pt x="248642" y="33324"/>
                    </a:lnTo>
                    <a:close/>
                    <a:moveTo>
                      <a:pt x="60854" y="22089"/>
                    </a:moveTo>
                    <a:lnTo>
                      <a:pt x="248636" y="22089"/>
                    </a:lnTo>
                    <a:lnTo>
                      <a:pt x="249531" y="22111"/>
                    </a:lnTo>
                    <a:cubicBezTo>
                      <a:pt x="250127" y="22128"/>
                      <a:pt x="250724" y="22128"/>
                      <a:pt x="251315" y="22189"/>
                    </a:cubicBezTo>
                    <a:cubicBezTo>
                      <a:pt x="252503" y="22261"/>
                      <a:pt x="253685" y="22410"/>
                      <a:pt x="254856" y="22586"/>
                    </a:cubicBezTo>
                    <a:cubicBezTo>
                      <a:pt x="264240" y="24050"/>
                      <a:pt x="272973" y="29187"/>
                      <a:pt x="278906" y="36622"/>
                    </a:cubicBezTo>
                    <a:cubicBezTo>
                      <a:pt x="281877" y="40328"/>
                      <a:pt x="284181" y="44570"/>
                      <a:pt x="285600" y="49100"/>
                    </a:cubicBezTo>
                    <a:lnTo>
                      <a:pt x="285595" y="49105"/>
                    </a:lnTo>
                    <a:cubicBezTo>
                      <a:pt x="286307" y="51365"/>
                      <a:pt x="286816" y="53690"/>
                      <a:pt x="287103" y="56049"/>
                    </a:cubicBezTo>
                    <a:cubicBezTo>
                      <a:pt x="287412" y="58446"/>
                      <a:pt x="287429" y="60639"/>
                      <a:pt x="287412" y="63489"/>
                    </a:cubicBezTo>
                    <a:lnTo>
                      <a:pt x="287412" y="513163"/>
                    </a:lnTo>
                    <a:cubicBezTo>
                      <a:pt x="287412" y="513499"/>
                      <a:pt x="287412" y="513848"/>
                      <a:pt x="287401" y="514129"/>
                    </a:cubicBezTo>
                    <a:cubicBezTo>
                      <a:pt x="287384" y="514726"/>
                      <a:pt x="287379" y="515322"/>
                      <a:pt x="287351" y="515913"/>
                    </a:cubicBezTo>
                    <a:lnTo>
                      <a:pt x="287219" y="517692"/>
                    </a:lnTo>
                    <a:cubicBezTo>
                      <a:pt x="286738" y="522420"/>
                      <a:pt x="285390" y="527043"/>
                      <a:pt x="283242" y="531274"/>
                    </a:cubicBezTo>
                    <a:cubicBezTo>
                      <a:pt x="281104" y="535506"/>
                      <a:pt x="278171" y="539344"/>
                      <a:pt x="274647" y="542537"/>
                    </a:cubicBezTo>
                    <a:cubicBezTo>
                      <a:pt x="271128" y="545730"/>
                      <a:pt x="267008" y="548254"/>
                      <a:pt x="262583" y="549955"/>
                    </a:cubicBezTo>
                    <a:cubicBezTo>
                      <a:pt x="258153" y="551657"/>
                      <a:pt x="253420" y="552530"/>
                      <a:pt x="248658" y="552540"/>
                    </a:cubicBezTo>
                    <a:lnTo>
                      <a:pt x="60882" y="552540"/>
                    </a:lnTo>
                    <a:lnTo>
                      <a:pt x="59987" y="552518"/>
                    </a:lnTo>
                    <a:cubicBezTo>
                      <a:pt x="59391" y="552502"/>
                      <a:pt x="58794" y="552502"/>
                      <a:pt x="58203" y="552441"/>
                    </a:cubicBezTo>
                    <a:cubicBezTo>
                      <a:pt x="57015" y="552369"/>
                      <a:pt x="55833" y="552220"/>
                      <a:pt x="54663" y="552043"/>
                    </a:cubicBezTo>
                    <a:cubicBezTo>
                      <a:pt x="45278" y="550580"/>
                      <a:pt x="36545" y="545443"/>
                      <a:pt x="30613" y="538008"/>
                    </a:cubicBezTo>
                    <a:cubicBezTo>
                      <a:pt x="27641" y="534301"/>
                      <a:pt x="25337" y="530059"/>
                      <a:pt x="23918" y="525530"/>
                    </a:cubicBezTo>
                    <a:cubicBezTo>
                      <a:pt x="23205" y="523271"/>
                      <a:pt x="22697" y="520945"/>
                      <a:pt x="22410" y="518587"/>
                    </a:cubicBezTo>
                    <a:cubicBezTo>
                      <a:pt x="22101" y="516190"/>
                      <a:pt x="22084" y="513996"/>
                      <a:pt x="22101" y="511147"/>
                    </a:cubicBezTo>
                    <a:lnTo>
                      <a:pt x="22101" y="61467"/>
                    </a:lnTo>
                    <a:cubicBezTo>
                      <a:pt x="22101" y="61130"/>
                      <a:pt x="22101" y="60782"/>
                      <a:pt x="22112" y="60501"/>
                    </a:cubicBezTo>
                    <a:cubicBezTo>
                      <a:pt x="22128" y="59904"/>
                      <a:pt x="22134" y="59313"/>
                      <a:pt x="22161" y="58717"/>
                    </a:cubicBezTo>
                    <a:lnTo>
                      <a:pt x="22294" y="56938"/>
                    </a:lnTo>
                    <a:cubicBezTo>
                      <a:pt x="22774" y="52210"/>
                      <a:pt x="24122" y="47586"/>
                      <a:pt x="26271" y="43355"/>
                    </a:cubicBezTo>
                    <a:cubicBezTo>
                      <a:pt x="28409" y="39124"/>
                      <a:pt x="31342" y="35285"/>
                      <a:pt x="34866" y="32092"/>
                    </a:cubicBezTo>
                    <a:cubicBezTo>
                      <a:pt x="38384" y="28900"/>
                      <a:pt x="42505" y="26376"/>
                      <a:pt x="46929" y="24674"/>
                    </a:cubicBezTo>
                    <a:cubicBezTo>
                      <a:pt x="51359" y="22973"/>
                      <a:pt x="56093" y="22100"/>
                      <a:pt x="60854" y="22089"/>
                    </a:cubicBezTo>
                    <a:close/>
                    <a:moveTo>
                      <a:pt x="60849" y="11230"/>
                    </a:moveTo>
                    <a:cubicBezTo>
                      <a:pt x="54784" y="11241"/>
                      <a:pt x="48697" y="12357"/>
                      <a:pt x="43018" y="14544"/>
                    </a:cubicBezTo>
                    <a:cubicBezTo>
                      <a:pt x="37340" y="16726"/>
                      <a:pt x="32076" y="19963"/>
                      <a:pt x="27574" y="24045"/>
                    </a:cubicBezTo>
                    <a:cubicBezTo>
                      <a:pt x="23072" y="28121"/>
                      <a:pt x="19322" y="33032"/>
                      <a:pt x="16577" y="38456"/>
                    </a:cubicBezTo>
                    <a:cubicBezTo>
                      <a:pt x="13820" y="43875"/>
                      <a:pt x="12092" y="49818"/>
                      <a:pt x="11478" y="55866"/>
                    </a:cubicBezTo>
                    <a:lnTo>
                      <a:pt x="11307" y="58137"/>
                    </a:lnTo>
                    <a:cubicBezTo>
                      <a:pt x="11268" y="58893"/>
                      <a:pt x="11263" y="59656"/>
                      <a:pt x="11241" y="60412"/>
                    </a:cubicBezTo>
                    <a:cubicBezTo>
                      <a:pt x="11230" y="60804"/>
                      <a:pt x="11230" y="61136"/>
                      <a:pt x="11230" y="61473"/>
                    </a:cubicBezTo>
                    <a:lnTo>
                      <a:pt x="11230" y="511147"/>
                    </a:lnTo>
                    <a:cubicBezTo>
                      <a:pt x="11235" y="512511"/>
                      <a:pt x="11213" y="513793"/>
                      <a:pt x="11268" y="515378"/>
                    </a:cubicBezTo>
                    <a:cubicBezTo>
                      <a:pt x="11274" y="516135"/>
                      <a:pt x="11329" y="516891"/>
                      <a:pt x="11390" y="517648"/>
                    </a:cubicBezTo>
                    <a:lnTo>
                      <a:pt x="11478" y="518786"/>
                    </a:lnTo>
                    <a:lnTo>
                      <a:pt x="11617" y="519918"/>
                    </a:lnTo>
                    <a:cubicBezTo>
                      <a:pt x="11992" y="522934"/>
                      <a:pt x="12638" y="525923"/>
                      <a:pt x="13555" y="528822"/>
                    </a:cubicBezTo>
                    <a:cubicBezTo>
                      <a:pt x="15378" y="534628"/>
                      <a:pt x="18328" y="540063"/>
                      <a:pt x="22128" y="544802"/>
                    </a:cubicBezTo>
                    <a:cubicBezTo>
                      <a:pt x="25928" y="549542"/>
                      <a:pt x="30601" y="553579"/>
                      <a:pt x="35849" y="556645"/>
                    </a:cubicBezTo>
                    <a:cubicBezTo>
                      <a:pt x="41096" y="559711"/>
                      <a:pt x="46918" y="561826"/>
                      <a:pt x="52928" y="562771"/>
                    </a:cubicBezTo>
                    <a:cubicBezTo>
                      <a:pt x="54430" y="562997"/>
                      <a:pt x="55944" y="563185"/>
                      <a:pt x="57457" y="563279"/>
                    </a:cubicBezTo>
                    <a:cubicBezTo>
                      <a:pt x="58214" y="563351"/>
                      <a:pt x="58976" y="563362"/>
                      <a:pt x="59733" y="563378"/>
                    </a:cubicBezTo>
                    <a:lnTo>
                      <a:pt x="60871" y="563406"/>
                    </a:lnTo>
                    <a:lnTo>
                      <a:pt x="248658" y="563406"/>
                    </a:lnTo>
                    <a:cubicBezTo>
                      <a:pt x="254723" y="563395"/>
                      <a:pt x="260810" y="562279"/>
                      <a:pt x="266489" y="560092"/>
                    </a:cubicBezTo>
                    <a:cubicBezTo>
                      <a:pt x="272167" y="557910"/>
                      <a:pt x="277431" y="554673"/>
                      <a:pt x="281933" y="550591"/>
                    </a:cubicBezTo>
                    <a:cubicBezTo>
                      <a:pt x="286435" y="546515"/>
                      <a:pt x="290185" y="541604"/>
                      <a:pt x="292930" y="536180"/>
                    </a:cubicBezTo>
                    <a:cubicBezTo>
                      <a:pt x="295687" y="530761"/>
                      <a:pt x="297415" y="524818"/>
                      <a:pt x="298029" y="518769"/>
                    </a:cubicBezTo>
                    <a:lnTo>
                      <a:pt x="298200" y="516499"/>
                    </a:lnTo>
                    <a:cubicBezTo>
                      <a:pt x="298239" y="515743"/>
                      <a:pt x="298244" y="514980"/>
                      <a:pt x="298266" y="514224"/>
                    </a:cubicBezTo>
                    <a:cubicBezTo>
                      <a:pt x="298277" y="513831"/>
                      <a:pt x="298277" y="513500"/>
                      <a:pt x="298277" y="513163"/>
                    </a:cubicBezTo>
                    <a:lnTo>
                      <a:pt x="298277" y="128453"/>
                    </a:lnTo>
                    <a:lnTo>
                      <a:pt x="298283" y="128453"/>
                    </a:lnTo>
                    <a:lnTo>
                      <a:pt x="298283" y="63489"/>
                    </a:lnTo>
                    <a:cubicBezTo>
                      <a:pt x="298277" y="62125"/>
                      <a:pt x="298299" y="60843"/>
                      <a:pt x="298244" y="59258"/>
                    </a:cubicBezTo>
                    <a:cubicBezTo>
                      <a:pt x="298239" y="58501"/>
                      <a:pt x="298183" y="57744"/>
                      <a:pt x="298122" y="56988"/>
                    </a:cubicBezTo>
                    <a:lnTo>
                      <a:pt x="298034" y="55850"/>
                    </a:lnTo>
                    <a:lnTo>
                      <a:pt x="297896" y="54717"/>
                    </a:lnTo>
                    <a:cubicBezTo>
                      <a:pt x="297520" y="51702"/>
                      <a:pt x="296874" y="48713"/>
                      <a:pt x="295957" y="45813"/>
                    </a:cubicBezTo>
                    <a:cubicBezTo>
                      <a:pt x="294135" y="40008"/>
                      <a:pt x="291185" y="34573"/>
                      <a:pt x="287384" y="29833"/>
                    </a:cubicBezTo>
                    <a:cubicBezTo>
                      <a:pt x="283584" y="25094"/>
                      <a:pt x="278911" y="21056"/>
                      <a:pt x="273664" y="17991"/>
                    </a:cubicBezTo>
                    <a:cubicBezTo>
                      <a:pt x="268416" y="14925"/>
                      <a:pt x="262594" y="12810"/>
                      <a:pt x="256585" y="11865"/>
                    </a:cubicBezTo>
                    <a:cubicBezTo>
                      <a:pt x="255082" y="11638"/>
                      <a:pt x="253569" y="11451"/>
                      <a:pt x="252055" y="11357"/>
                    </a:cubicBezTo>
                    <a:cubicBezTo>
                      <a:pt x="251299" y="11285"/>
                      <a:pt x="250536" y="11274"/>
                      <a:pt x="249780" y="11257"/>
                    </a:cubicBezTo>
                    <a:lnTo>
                      <a:pt x="248642" y="11230"/>
                    </a:lnTo>
                    <a:close/>
                    <a:moveTo>
                      <a:pt x="60854" y="0"/>
                    </a:moveTo>
                    <a:lnTo>
                      <a:pt x="248636" y="0"/>
                    </a:lnTo>
                    <a:lnTo>
                      <a:pt x="250023" y="28"/>
                    </a:lnTo>
                    <a:cubicBezTo>
                      <a:pt x="250951" y="50"/>
                      <a:pt x="251879" y="67"/>
                      <a:pt x="252807" y="149"/>
                    </a:cubicBezTo>
                    <a:cubicBezTo>
                      <a:pt x="254662" y="265"/>
                      <a:pt x="256513" y="492"/>
                      <a:pt x="258358" y="774"/>
                    </a:cubicBezTo>
                    <a:cubicBezTo>
                      <a:pt x="265732" y="1933"/>
                      <a:pt x="272885" y="4530"/>
                      <a:pt x="279320" y="8291"/>
                    </a:cubicBezTo>
                    <a:cubicBezTo>
                      <a:pt x="285760" y="12053"/>
                      <a:pt x="291483" y="16996"/>
                      <a:pt x="296140" y="22802"/>
                    </a:cubicBezTo>
                    <a:cubicBezTo>
                      <a:pt x="300796" y="28607"/>
                      <a:pt x="304408" y="35280"/>
                      <a:pt x="306657" y="42411"/>
                    </a:cubicBezTo>
                    <a:cubicBezTo>
                      <a:pt x="307789" y="45973"/>
                      <a:pt x="308584" y="49641"/>
                      <a:pt x="309037" y="53336"/>
                    </a:cubicBezTo>
                    <a:lnTo>
                      <a:pt x="309203" y="54723"/>
                    </a:lnTo>
                    <a:lnTo>
                      <a:pt x="309313" y="56115"/>
                    </a:lnTo>
                    <a:cubicBezTo>
                      <a:pt x="309391" y="57043"/>
                      <a:pt x="309457" y="57971"/>
                      <a:pt x="309468" y="58899"/>
                    </a:cubicBezTo>
                    <a:lnTo>
                      <a:pt x="309501" y="60291"/>
                    </a:lnTo>
                    <a:lnTo>
                      <a:pt x="309512" y="60948"/>
                    </a:lnTo>
                    <a:lnTo>
                      <a:pt x="309512" y="513660"/>
                    </a:lnTo>
                    <a:lnTo>
                      <a:pt x="309501" y="514312"/>
                    </a:lnTo>
                    <a:cubicBezTo>
                      <a:pt x="309479" y="515240"/>
                      <a:pt x="309463" y="516168"/>
                      <a:pt x="309418" y="517096"/>
                    </a:cubicBezTo>
                    <a:lnTo>
                      <a:pt x="309208" y="519880"/>
                    </a:lnTo>
                    <a:cubicBezTo>
                      <a:pt x="308463" y="527298"/>
                      <a:pt x="306331" y="534606"/>
                      <a:pt x="302956" y="541256"/>
                    </a:cubicBezTo>
                    <a:cubicBezTo>
                      <a:pt x="299586" y="547918"/>
                      <a:pt x="294991" y="553927"/>
                      <a:pt x="289473" y="558921"/>
                    </a:cubicBezTo>
                    <a:cubicBezTo>
                      <a:pt x="283954" y="563914"/>
                      <a:pt x="277497" y="567885"/>
                      <a:pt x="270526" y="570570"/>
                    </a:cubicBezTo>
                    <a:cubicBezTo>
                      <a:pt x="263555" y="573260"/>
                      <a:pt x="256071" y="574625"/>
                      <a:pt x="248658" y="574635"/>
                    </a:cubicBezTo>
                    <a:lnTo>
                      <a:pt x="60876" y="574635"/>
                    </a:lnTo>
                    <a:lnTo>
                      <a:pt x="59490" y="574608"/>
                    </a:lnTo>
                    <a:cubicBezTo>
                      <a:pt x="58562" y="574586"/>
                      <a:pt x="57634" y="574569"/>
                      <a:pt x="56706" y="574486"/>
                    </a:cubicBezTo>
                    <a:cubicBezTo>
                      <a:pt x="54850" y="574370"/>
                      <a:pt x="53000" y="574144"/>
                      <a:pt x="51155" y="573862"/>
                    </a:cubicBezTo>
                    <a:cubicBezTo>
                      <a:pt x="43781" y="572702"/>
                      <a:pt x="36628" y="570106"/>
                      <a:pt x="30193" y="566345"/>
                    </a:cubicBezTo>
                    <a:cubicBezTo>
                      <a:pt x="23752" y="562583"/>
                      <a:pt x="18029" y="557639"/>
                      <a:pt x="13373" y="551834"/>
                    </a:cubicBezTo>
                    <a:cubicBezTo>
                      <a:pt x="8717" y="546029"/>
                      <a:pt x="5104" y="539356"/>
                      <a:pt x="2856" y="532225"/>
                    </a:cubicBezTo>
                    <a:cubicBezTo>
                      <a:pt x="1724" y="528662"/>
                      <a:pt x="928" y="524995"/>
                      <a:pt x="475" y="521299"/>
                    </a:cubicBezTo>
                    <a:lnTo>
                      <a:pt x="309" y="519913"/>
                    </a:lnTo>
                    <a:lnTo>
                      <a:pt x="199" y="518521"/>
                    </a:lnTo>
                    <a:cubicBezTo>
                      <a:pt x="122" y="517593"/>
                      <a:pt x="55" y="516665"/>
                      <a:pt x="44" y="515737"/>
                    </a:cubicBezTo>
                    <a:lnTo>
                      <a:pt x="11" y="514345"/>
                    </a:lnTo>
                    <a:lnTo>
                      <a:pt x="0" y="513688"/>
                    </a:lnTo>
                    <a:lnTo>
                      <a:pt x="0" y="60970"/>
                    </a:lnTo>
                    <a:lnTo>
                      <a:pt x="11" y="60318"/>
                    </a:lnTo>
                    <a:cubicBezTo>
                      <a:pt x="33" y="59390"/>
                      <a:pt x="50" y="58463"/>
                      <a:pt x="94" y="57535"/>
                    </a:cubicBezTo>
                    <a:lnTo>
                      <a:pt x="304" y="54750"/>
                    </a:lnTo>
                    <a:cubicBezTo>
                      <a:pt x="1050" y="47338"/>
                      <a:pt x="3182" y="40030"/>
                      <a:pt x="6557" y="33380"/>
                    </a:cubicBezTo>
                    <a:cubicBezTo>
                      <a:pt x="9926" y="26718"/>
                      <a:pt x="14522" y="20708"/>
                      <a:pt x="20040" y="15715"/>
                    </a:cubicBezTo>
                    <a:cubicBezTo>
                      <a:pt x="25558" y="10722"/>
                      <a:pt x="32015" y="6750"/>
                      <a:pt x="38986" y="4066"/>
                    </a:cubicBezTo>
                    <a:cubicBezTo>
                      <a:pt x="45957" y="1376"/>
                      <a:pt x="53442" y="11"/>
                      <a:pt x="60854" y="0"/>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61E"/>
                  </a:solidFill>
                  <a:effectLst/>
                  <a:uLnTx/>
                  <a:uFillTx/>
                  <a:latin typeface="Aptos" panose="020B0004020202020204" pitchFamily="34" charset="0"/>
                  <a:ea typeface="+mn-ea"/>
                  <a:cs typeface="+mn-cs"/>
                </a:endParaRPr>
              </a:p>
            </p:txBody>
          </p:sp>
          <p:grpSp>
            <p:nvGrpSpPr>
              <p:cNvPr id="70" name="Group 69">
                <a:extLst>
                  <a:ext uri="{FF2B5EF4-FFF2-40B4-BE49-F238E27FC236}">
                    <a16:creationId xmlns:a16="http://schemas.microsoft.com/office/drawing/2014/main" id="{40ED6511-1FF3-ABA7-15F3-2E103B1C8D24}"/>
                  </a:ext>
                </a:extLst>
              </p:cNvPr>
              <p:cNvGrpSpPr/>
              <p:nvPr/>
            </p:nvGrpSpPr>
            <p:grpSpPr>
              <a:xfrm>
                <a:off x="7073118" y="3338581"/>
                <a:ext cx="195700" cy="195699"/>
                <a:chOff x="1422285" y="2613576"/>
                <a:chExt cx="210844" cy="210844"/>
              </a:xfrm>
              <a:grpFill/>
            </p:grpSpPr>
            <p:sp>
              <p:nvSpPr>
                <p:cNvPr id="71" name="Oval 70">
                  <a:extLst>
                    <a:ext uri="{FF2B5EF4-FFF2-40B4-BE49-F238E27FC236}">
                      <a16:creationId xmlns:a16="http://schemas.microsoft.com/office/drawing/2014/main" id="{42AC8042-8F6A-EFBB-DEA5-E5B61A18E7BF}"/>
                    </a:ext>
                  </a:extLst>
                </p:cNvPr>
                <p:cNvSpPr/>
                <p:nvPr/>
              </p:nvSpPr>
              <p:spPr>
                <a:xfrm>
                  <a:off x="1422285" y="2613576"/>
                  <a:ext cx="210844" cy="210844"/>
                </a:xfrm>
                <a:prstGeom prst="ellipse">
                  <a:avLst/>
                </a:prstGeom>
                <a:solidFill>
                  <a:schemeClr val="accent1"/>
                </a:solidFill>
                <a:ln w="6350"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a:ln>
                      <a:noFill/>
                    </a:ln>
                    <a:solidFill>
                      <a:prstClr val="white"/>
                    </a:solidFill>
                    <a:effectLst/>
                    <a:uLnTx/>
                    <a:uFillTx/>
                    <a:latin typeface="Aptos" panose="020B0004020202020204" pitchFamily="34" charset="0"/>
                    <a:ea typeface="+mn-ea"/>
                    <a:cs typeface="+mn-cs"/>
                  </a:endParaRPr>
                </a:p>
              </p:txBody>
            </p:sp>
            <p:sp>
              <p:nvSpPr>
                <p:cNvPr id="72" name="Freeform 136">
                  <a:extLst>
                    <a:ext uri="{FF2B5EF4-FFF2-40B4-BE49-F238E27FC236}">
                      <a16:creationId xmlns:a16="http://schemas.microsoft.com/office/drawing/2014/main" id="{D0D10DBA-8DFA-D913-80F1-DFB1290BCDD8}"/>
                    </a:ext>
                  </a:extLst>
                </p:cNvPr>
                <p:cNvSpPr/>
                <p:nvPr/>
              </p:nvSpPr>
              <p:spPr>
                <a:xfrm>
                  <a:off x="1459537" y="2651339"/>
                  <a:ext cx="136340" cy="135318"/>
                </a:xfrm>
                <a:custGeom>
                  <a:avLst/>
                  <a:gdLst>
                    <a:gd name="connsiteX0" fmla="*/ 440000 w 705883"/>
                    <a:gd name="connsiteY0" fmla="*/ 492976 h 700593"/>
                    <a:gd name="connsiteX1" fmla="*/ 476602 w 705883"/>
                    <a:gd name="connsiteY1" fmla="*/ 531074 h 700593"/>
                    <a:gd name="connsiteX2" fmla="*/ 487540 w 705883"/>
                    <a:gd name="connsiteY2" fmla="*/ 558244 h 700593"/>
                    <a:gd name="connsiteX3" fmla="*/ 487540 w 705883"/>
                    <a:gd name="connsiteY3" fmla="*/ 593752 h 700593"/>
                    <a:gd name="connsiteX4" fmla="*/ 487533 w 705883"/>
                    <a:gd name="connsiteY4" fmla="*/ 593752 h 700593"/>
                    <a:gd name="connsiteX5" fmla="*/ 502753 w 705883"/>
                    <a:gd name="connsiteY5" fmla="*/ 614681 h 700593"/>
                    <a:gd name="connsiteX6" fmla="*/ 480777 w 705883"/>
                    <a:gd name="connsiteY6" fmla="*/ 636678 h 700593"/>
                    <a:gd name="connsiteX7" fmla="*/ 458801 w 705883"/>
                    <a:gd name="connsiteY7" fmla="*/ 614681 h 700593"/>
                    <a:gd name="connsiteX8" fmla="*/ 474022 w 705883"/>
                    <a:gd name="connsiteY8" fmla="*/ 593752 h 700593"/>
                    <a:gd name="connsiteX9" fmla="*/ 474022 w 705883"/>
                    <a:gd name="connsiteY9" fmla="*/ 558244 h 700593"/>
                    <a:gd name="connsiteX10" fmla="*/ 466860 w 705883"/>
                    <a:gd name="connsiteY10" fmla="*/ 540446 h 700593"/>
                    <a:gd name="connsiteX11" fmla="*/ 430258 w 705883"/>
                    <a:gd name="connsiteY11" fmla="*/ 502348 h 700593"/>
                    <a:gd name="connsiteX12" fmla="*/ 266325 w 705883"/>
                    <a:gd name="connsiteY12" fmla="*/ 492976 h 700593"/>
                    <a:gd name="connsiteX13" fmla="*/ 276067 w 705883"/>
                    <a:gd name="connsiteY13" fmla="*/ 502348 h 700593"/>
                    <a:gd name="connsiteX14" fmla="*/ 240958 w 705883"/>
                    <a:gd name="connsiteY14" fmla="*/ 538891 h 700593"/>
                    <a:gd name="connsiteX15" fmla="*/ 232303 w 705883"/>
                    <a:gd name="connsiteY15" fmla="*/ 560401 h 700593"/>
                    <a:gd name="connsiteX16" fmla="*/ 232303 w 705883"/>
                    <a:gd name="connsiteY16" fmla="*/ 593752 h 700593"/>
                    <a:gd name="connsiteX17" fmla="*/ 247524 w 705883"/>
                    <a:gd name="connsiteY17" fmla="*/ 614681 h 700593"/>
                    <a:gd name="connsiteX18" fmla="*/ 225548 w 705883"/>
                    <a:gd name="connsiteY18" fmla="*/ 636678 h 700593"/>
                    <a:gd name="connsiteX19" fmla="*/ 203572 w 705883"/>
                    <a:gd name="connsiteY19" fmla="*/ 614681 h 700593"/>
                    <a:gd name="connsiteX20" fmla="*/ 218792 w 705883"/>
                    <a:gd name="connsiteY20" fmla="*/ 593752 h 700593"/>
                    <a:gd name="connsiteX21" fmla="*/ 218792 w 705883"/>
                    <a:gd name="connsiteY21" fmla="*/ 560401 h 700593"/>
                    <a:gd name="connsiteX22" fmla="*/ 231223 w 705883"/>
                    <a:gd name="connsiteY22" fmla="*/ 529519 h 700593"/>
                    <a:gd name="connsiteX23" fmla="*/ 231216 w 705883"/>
                    <a:gd name="connsiteY23" fmla="*/ 529519 h 700593"/>
                    <a:gd name="connsiteX24" fmla="*/ 191473 w 705883"/>
                    <a:gd name="connsiteY24" fmla="*/ 367078 h 700593"/>
                    <a:gd name="connsiteX25" fmla="*/ 204984 w 705883"/>
                    <a:gd name="connsiteY25" fmla="*/ 367078 h 700593"/>
                    <a:gd name="connsiteX26" fmla="*/ 204984 w 705883"/>
                    <a:gd name="connsiteY26" fmla="*/ 442192 h 700593"/>
                    <a:gd name="connsiteX27" fmla="*/ 211408 w 705883"/>
                    <a:gd name="connsiteY27" fmla="*/ 448623 h 700593"/>
                    <a:gd name="connsiteX28" fmla="*/ 257881 w 705883"/>
                    <a:gd name="connsiteY28" fmla="*/ 448623 h 700593"/>
                    <a:gd name="connsiteX29" fmla="*/ 257881 w 705883"/>
                    <a:gd name="connsiteY29" fmla="*/ 462147 h 700593"/>
                    <a:gd name="connsiteX30" fmla="*/ 211408 w 705883"/>
                    <a:gd name="connsiteY30" fmla="*/ 462147 h 700593"/>
                    <a:gd name="connsiteX31" fmla="*/ 191473 w 705883"/>
                    <a:gd name="connsiteY31" fmla="*/ 442192 h 700593"/>
                    <a:gd name="connsiteX32" fmla="*/ 191473 w 705883"/>
                    <a:gd name="connsiteY32" fmla="*/ 422879 h 700593"/>
                    <a:gd name="connsiteX33" fmla="*/ 148182 w 705883"/>
                    <a:gd name="connsiteY33" fmla="*/ 422879 h 700593"/>
                    <a:gd name="connsiteX34" fmla="*/ 142595 w 705883"/>
                    <a:gd name="connsiteY34" fmla="*/ 425293 h 700593"/>
                    <a:gd name="connsiteX35" fmla="*/ 125220 w 705883"/>
                    <a:gd name="connsiteY35" fmla="*/ 443720 h 700593"/>
                    <a:gd name="connsiteX36" fmla="*/ 121815 w 705883"/>
                    <a:gd name="connsiteY36" fmla="*/ 452288 h 700593"/>
                    <a:gd name="connsiteX37" fmla="*/ 121815 w 705883"/>
                    <a:gd name="connsiteY37" fmla="*/ 461984 h 700593"/>
                    <a:gd name="connsiteX38" fmla="*/ 137035 w 705883"/>
                    <a:gd name="connsiteY38" fmla="*/ 482913 h 700593"/>
                    <a:gd name="connsiteX39" fmla="*/ 115059 w 705883"/>
                    <a:gd name="connsiteY39" fmla="*/ 504910 h 700593"/>
                    <a:gd name="connsiteX40" fmla="*/ 93083 w 705883"/>
                    <a:gd name="connsiteY40" fmla="*/ 482913 h 700593"/>
                    <a:gd name="connsiteX41" fmla="*/ 108303 w 705883"/>
                    <a:gd name="connsiteY41" fmla="*/ 461984 h 700593"/>
                    <a:gd name="connsiteX42" fmla="*/ 108303 w 705883"/>
                    <a:gd name="connsiteY42" fmla="*/ 452288 h 700593"/>
                    <a:gd name="connsiteX43" fmla="*/ 115390 w 705883"/>
                    <a:gd name="connsiteY43" fmla="*/ 434436 h 700593"/>
                    <a:gd name="connsiteX44" fmla="*/ 132765 w 705883"/>
                    <a:gd name="connsiteY44" fmla="*/ 416009 h 700593"/>
                    <a:gd name="connsiteX45" fmla="*/ 148182 w 705883"/>
                    <a:gd name="connsiteY45" fmla="*/ 409355 h 700593"/>
                    <a:gd name="connsiteX46" fmla="*/ 191473 w 705883"/>
                    <a:gd name="connsiteY46" fmla="*/ 409355 h 700593"/>
                    <a:gd name="connsiteX47" fmla="*/ 503855 w 705883"/>
                    <a:gd name="connsiteY47" fmla="*/ 367071 h 700593"/>
                    <a:gd name="connsiteX48" fmla="*/ 517366 w 705883"/>
                    <a:gd name="connsiteY48" fmla="*/ 367071 h 700593"/>
                    <a:gd name="connsiteX49" fmla="*/ 517366 w 705883"/>
                    <a:gd name="connsiteY49" fmla="*/ 409348 h 700593"/>
                    <a:gd name="connsiteX50" fmla="*/ 557603 w 705883"/>
                    <a:gd name="connsiteY50" fmla="*/ 409348 h 700593"/>
                    <a:gd name="connsiteX51" fmla="*/ 574256 w 705883"/>
                    <a:gd name="connsiteY51" fmla="*/ 416536 h 700593"/>
                    <a:gd name="connsiteX52" fmla="*/ 591402 w 705883"/>
                    <a:gd name="connsiteY52" fmla="*/ 434719 h 700593"/>
                    <a:gd name="connsiteX53" fmla="*/ 598218 w 705883"/>
                    <a:gd name="connsiteY53" fmla="*/ 451882 h 700593"/>
                    <a:gd name="connsiteX54" fmla="*/ 598218 w 705883"/>
                    <a:gd name="connsiteY54" fmla="*/ 461977 h 700593"/>
                    <a:gd name="connsiteX55" fmla="*/ 613439 w 705883"/>
                    <a:gd name="connsiteY55" fmla="*/ 482906 h 700593"/>
                    <a:gd name="connsiteX56" fmla="*/ 591462 w 705883"/>
                    <a:gd name="connsiteY56" fmla="*/ 504903 h 700593"/>
                    <a:gd name="connsiteX57" fmla="*/ 569486 w 705883"/>
                    <a:gd name="connsiteY57" fmla="*/ 482906 h 700593"/>
                    <a:gd name="connsiteX58" fmla="*/ 584707 w 705883"/>
                    <a:gd name="connsiteY58" fmla="*/ 461977 h 700593"/>
                    <a:gd name="connsiteX59" fmla="*/ 584707 w 705883"/>
                    <a:gd name="connsiteY59" fmla="*/ 451882 h 700593"/>
                    <a:gd name="connsiteX60" fmla="*/ 581579 w 705883"/>
                    <a:gd name="connsiteY60" fmla="*/ 444004 h 700593"/>
                    <a:gd name="connsiteX61" fmla="*/ 564433 w 705883"/>
                    <a:gd name="connsiteY61" fmla="*/ 425820 h 700593"/>
                    <a:gd name="connsiteX62" fmla="*/ 557603 w 705883"/>
                    <a:gd name="connsiteY62" fmla="*/ 422872 h 700593"/>
                    <a:gd name="connsiteX63" fmla="*/ 517366 w 705883"/>
                    <a:gd name="connsiteY63" fmla="*/ 422872 h 700593"/>
                    <a:gd name="connsiteX64" fmla="*/ 517366 w 705883"/>
                    <a:gd name="connsiteY64" fmla="*/ 442185 h 700593"/>
                    <a:gd name="connsiteX65" fmla="*/ 497430 w 705883"/>
                    <a:gd name="connsiteY65" fmla="*/ 462140 h 700593"/>
                    <a:gd name="connsiteX66" fmla="*/ 450958 w 705883"/>
                    <a:gd name="connsiteY66" fmla="*/ 462140 h 700593"/>
                    <a:gd name="connsiteX67" fmla="*/ 450958 w 705883"/>
                    <a:gd name="connsiteY67" fmla="*/ 448616 h 700593"/>
                    <a:gd name="connsiteX68" fmla="*/ 497430 w 705883"/>
                    <a:gd name="connsiteY68" fmla="*/ 448616 h 700593"/>
                    <a:gd name="connsiteX69" fmla="*/ 503855 w 705883"/>
                    <a:gd name="connsiteY69" fmla="*/ 442185 h 700593"/>
                    <a:gd name="connsiteX70" fmla="*/ 356541 w 705883"/>
                    <a:gd name="connsiteY70" fmla="*/ 354690 h 700593"/>
                    <a:gd name="connsiteX71" fmla="*/ 369464 w 705883"/>
                    <a:gd name="connsiteY71" fmla="*/ 367626 h 700593"/>
                    <a:gd name="connsiteX72" fmla="*/ 356541 w 705883"/>
                    <a:gd name="connsiteY72" fmla="*/ 380562 h 700593"/>
                    <a:gd name="connsiteX73" fmla="*/ 343617 w 705883"/>
                    <a:gd name="connsiteY73" fmla="*/ 367626 h 700593"/>
                    <a:gd name="connsiteX74" fmla="*/ 356541 w 705883"/>
                    <a:gd name="connsiteY74" fmla="*/ 354690 h 700593"/>
                    <a:gd name="connsiteX75" fmla="*/ 300841 w 705883"/>
                    <a:gd name="connsiteY75" fmla="*/ 354690 h 700593"/>
                    <a:gd name="connsiteX76" fmla="*/ 313764 w 705883"/>
                    <a:gd name="connsiteY76" fmla="*/ 367626 h 700593"/>
                    <a:gd name="connsiteX77" fmla="*/ 300841 w 705883"/>
                    <a:gd name="connsiteY77" fmla="*/ 380562 h 700593"/>
                    <a:gd name="connsiteX78" fmla="*/ 287917 w 705883"/>
                    <a:gd name="connsiteY78" fmla="*/ 367626 h 700593"/>
                    <a:gd name="connsiteX79" fmla="*/ 300841 w 705883"/>
                    <a:gd name="connsiteY79" fmla="*/ 354690 h 700593"/>
                    <a:gd name="connsiteX80" fmla="*/ 337686 w 705883"/>
                    <a:gd name="connsiteY80" fmla="*/ 296354 h 700593"/>
                    <a:gd name="connsiteX81" fmla="*/ 336834 w 705883"/>
                    <a:gd name="connsiteY81" fmla="*/ 297206 h 700593"/>
                    <a:gd name="connsiteX82" fmla="*/ 336834 w 705883"/>
                    <a:gd name="connsiteY82" fmla="*/ 332984 h 700593"/>
                    <a:gd name="connsiteX83" fmla="*/ 337686 w 705883"/>
                    <a:gd name="connsiteY83" fmla="*/ 333836 h 700593"/>
                    <a:gd name="connsiteX84" fmla="*/ 374869 w 705883"/>
                    <a:gd name="connsiteY84" fmla="*/ 333836 h 700593"/>
                    <a:gd name="connsiteX85" fmla="*/ 375720 w 705883"/>
                    <a:gd name="connsiteY85" fmla="*/ 332984 h 700593"/>
                    <a:gd name="connsiteX86" fmla="*/ 375720 w 705883"/>
                    <a:gd name="connsiteY86" fmla="*/ 297206 h 700593"/>
                    <a:gd name="connsiteX87" fmla="*/ 374869 w 705883"/>
                    <a:gd name="connsiteY87" fmla="*/ 296354 h 700593"/>
                    <a:gd name="connsiteX88" fmla="*/ 530209 w 705883"/>
                    <a:gd name="connsiteY88" fmla="*/ 263137 h 700593"/>
                    <a:gd name="connsiteX89" fmla="*/ 575283 w 705883"/>
                    <a:gd name="connsiteY89" fmla="*/ 263137 h 700593"/>
                    <a:gd name="connsiteX90" fmla="*/ 591341 w 705883"/>
                    <a:gd name="connsiteY90" fmla="*/ 279211 h 700593"/>
                    <a:gd name="connsiteX91" fmla="*/ 591341 w 705883"/>
                    <a:gd name="connsiteY91" fmla="*/ 311993 h 700593"/>
                    <a:gd name="connsiteX92" fmla="*/ 606562 w 705883"/>
                    <a:gd name="connsiteY92" fmla="*/ 332922 h 700593"/>
                    <a:gd name="connsiteX93" fmla="*/ 584585 w 705883"/>
                    <a:gd name="connsiteY93" fmla="*/ 354919 h 700593"/>
                    <a:gd name="connsiteX94" fmla="*/ 562609 w 705883"/>
                    <a:gd name="connsiteY94" fmla="*/ 332922 h 700593"/>
                    <a:gd name="connsiteX95" fmla="*/ 577830 w 705883"/>
                    <a:gd name="connsiteY95" fmla="*/ 311993 h 700593"/>
                    <a:gd name="connsiteX96" fmla="*/ 577830 w 705883"/>
                    <a:gd name="connsiteY96" fmla="*/ 279211 h 700593"/>
                    <a:gd name="connsiteX97" fmla="*/ 575283 w 705883"/>
                    <a:gd name="connsiteY97" fmla="*/ 276661 h 700593"/>
                    <a:gd name="connsiteX98" fmla="*/ 530209 w 705883"/>
                    <a:gd name="connsiteY98" fmla="*/ 276661 h 700593"/>
                    <a:gd name="connsiteX99" fmla="*/ 528311 w 705883"/>
                    <a:gd name="connsiteY99" fmla="*/ 277506 h 700593"/>
                    <a:gd name="connsiteX100" fmla="*/ 488243 w 705883"/>
                    <a:gd name="connsiteY100" fmla="*/ 322204 h 700593"/>
                    <a:gd name="connsiteX101" fmla="*/ 478190 w 705883"/>
                    <a:gd name="connsiteY101" fmla="*/ 313170 h 700593"/>
                    <a:gd name="connsiteX102" fmla="*/ 518258 w 705883"/>
                    <a:gd name="connsiteY102" fmla="*/ 268472 h 700593"/>
                    <a:gd name="connsiteX103" fmla="*/ 518258 w 705883"/>
                    <a:gd name="connsiteY103" fmla="*/ 268479 h 700593"/>
                    <a:gd name="connsiteX104" fmla="*/ 530209 w 705883"/>
                    <a:gd name="connsiteY104" fmla="*/ 263137 h 700593"/>
                    <a:gd name="connsiteX105" fmla="*/ 135806 w 705883"/>
                    <a:gd name="connsiteY105" fmla="*/ 263124 h 700593"/>
                    <a:gd name="connsiteX106" fmla="*/ 165551 w 705883"/>
                    <a:gd name="connsiteY106" fmla="*/ 263124 h 700593"/>
                    <a:gd name="connsiteX107" fmla="*/ 183980 w 705883"/>
                    <a:gd name="connsiteY107" fmla="*/ 271360 h 700593"/>
                    <a:gd name="connsiteX108" fmla="*/ 221454 w 705883"/>
                    <a:gd name="connsiteY108" fmla="*/ 313164 h 700593"/>
                    <a:gd name="connsiteX109" fmla="*/ 211395 w 705883"/>
                    <a:gd name="connsiteY109" fmla="*/ 322198 h 700593"/>
                    <a:gd name="connsiteX110" fmla="*/ 173921 w 705883"/>
                    <a:gd name="connsiteY110" fmla="*/ 280395 h 700593"/>
                    <a:gd name="connsiteX111" fmla="*/ 165544 w 705883"/>
                    <a:gd name="connsiteY111" fmla="*/ 276655 h 700593"/>
                    <a:gd name="connsiteX112" fmla="*/ 135799 w 705883"/>
                    <a:gd name="connsiteY112" fmla="*/ 276655 h 700593"/>
                    <a:gd name="connsiteX113" fmla="*/ 121808 w 705883"/>
                    <a:gd name="connsiteY113" fmla="*/ 290659 h 700593"/>
                    <a:gd name="connsiteX114" fmla="*/ 121808 w 705883"/>
                    <a:gd name="connsiteY114" fmla="*/ 311987 h 700593"/>
                    <a:gd name="connsiteX115" fmla="*/ 137028 w 705883"/>
                    <a:gd name="connsiteY115" fmla="*/ 332916 h 700593"/>
                    <a:gd name="connsiteX116" fmla="*/ 115052 w 705883"/>
                    <a:gd name="connsiteY116" fmla="*/ 354913 h 700593"/>
                    <a:gd name="connsiteX117" fmla="*/ 115059 w 705883"/>
                    <a:gd name="connsiteY117" fmla="*/ 354906 h 700593"/>
                    <a:gd name="connsiteX118" fmla="*/ 93083 w 705883"/>
                    <a:gd name="connsiteY118" fmla="*/ 332909 h 700593"/>
                    <a:gd name="connsiteX119" fmla="*/ 108303 w 705883"/>
                    <a:gd name="connsiteY119" fmla="*/ 311981 h 700593"/>
                    <a:gd name="connsiteX120" fmla="*/ 108303 w 705883"/>
                    <a:gd name="connsiteY120" fmla="*/ 290653 h 700593"/>
                    <a:gd name="connsiteX121" fmla="*/ 135806 w 705883"/>
                    <a:gd name="connsiteY121" fmla="*/ 263124 h 700593"/>
                    <a:gd name="connsiteX122" fmla="*/ 300847 w 705883"/>
                    <a:gd name="connsiteY122" fmla="*/ 243771 h 700593"/>
                    <a:gd name="connsiteX123" fmla="*/ 313770 w 705883"/>
                    <a:gd name="connsiteY123" fmla="*/ 256707 h 700593"/>
                    <a:gd name="connsiteX124" fmla="*/ 307603 w 705883"/>
                    <a:gd name="connsiteY124" fmla="*/ 267716 h 700593"/>
                    <a:gd name="connsiteX125" fmla="*/ 307603 w 705883"/>
                    <a:gd name="connsiteY125" fmla="*/ 300174 h 700593"/>
                    <a:gd name="connsiteX126" fmla="*/ 318344 w 705883"/>
                    <a:gd name="connsiteY126" fmla="*/ 310926 h 700593"/>
                    <a:gd name="connsiteX127" fmla="*/ 323323 w 705883"/>
                    <a:gd name="connsiteY127" fmla="*/ 310926 h 700593"/>
                    <a:gd name="connsiteX128" fmla="*/ 323323 w 705883"/>
                    <a:gd name="connsiteY128" fmla="*/ 297206 h 700593"/>
                    <a:gd name="connsiteX129" fmla="*/ 337686 w 705883"/>
                    <a:gd name="connsiteY129" fmla="*/ 282829 h 700593"/>
                    <a:gd name="connsiteX130" fmla="*/ 374869 w 705883"/>
                    <a:gd name="connsiteY130" fmla="*/ 282829 h 700593"/>
                    <a:gd name="connsiteX131" fmla="*/ 389232 w 705883"/>
                    <a:gd name="connsiteY131" fmla="*/ 297206 h 700593"/>
                    <a:gd name="connsiteX132" fmla="*/ 389232 w 705883"/>
                    <a:gd name="connsiteY132" fmla="*/ 332984 h 700593"/>
                    <a:gd name="connsiteX133" fmla="*/ 374869 w 705883"/>
                    <a:gd name="connsiteY133" fmla="*/ 347360 h 700593"/>
                    <a:gd name="connsiteX134" fmla="*/ 337686 w 705883"/>
                    <a:gd name="connsiteY134" fmla="*/ 347360 h 700593"/>
                    <a:gd name="connsiteX135" fmla="*/ 323323 w 705883"/>
                    <a:gd name="connsiteY135" fmla="*/ 332984 h 700593"/>
                    <a:gd name="connsiteX136" fmla="*/ 323323 w 705883"/>
                    <a:gd name="connsiteY136" fmla="*/ 324450 h 700593"/>
                    <a:gd name="connsiteX137" fmla="*/ 318344 w 705883"/>
                    <a:gd name="connsiteY137" fmla="*/ 324450 h 700593"/>
                    <a:gd name="connsiteX138" fmla="*/ 294091 w 705883"/>
                    <a:gd name="connsiteY138" fmla="*/ 300174 h 700593"/>
                    <a:gd name="connsiteX139" fmla="*/ 294091 w 705883"/>
                    <a:gd name="connsiteY139" fmla="*/ 267716 h 700593"/>
                    <a:gd name="connsiteX140" fmla="*/ 287923 w 705883"/>
                    <a:gd name="connsiteY140" fmla="*/ 256707 h 700593"/>
                    <a:gd name="connsiteX141" fmla="*/ 300847 w 705883"/>
                    <a:gd name="connsiteY141" fmla="*/ 243771 h 700593"/>
                    <a:gd name="connsiteX142" fmla="*/ 375362 w 705883"/>
                    <a:gd name="connsiteY142" fmla="*/ 243764 h 700593"/>
                    <a:gd name="connsiteX143" fmla="*/ 386360 w 705883"/>
                    <a:gd name="connsiteY143" fmla="*/ 249938 h 700593"/>
                    <a:gd name="connsiteX144" fmla="*/ 391805 w 705883"/>
                    <a:gd name="connsiteY144" fmla="*/ 249938 h 700593"/>
                    <a:gd name="connsiteX145" fmla="*/ 418869 w 705883"/>
                    <a:gd name="connsiteY145" fmla="*/ 277027 h 700593"/>
                    <a:gd name="connsiteX146" fmla="*/ 418869 w 705883"/>
                    <a:gd name="connsiteY146" fmla="*/ 356617 h 700593"/>
                    <a:gd name="connsiteX147" fmla="*/ 425037 w 705883"/>
                    <a:gd name="connsiteY147" fmla="*/ 367626 h 700593"/>
                    <a:gd name="connsiteX148" fmla="*/ 412113 w 705883"/>
                    <a:gd name="connsiteY148" fmla="*/ 380562 h 700593"/>
                    <a:gd name="connsiteX149" fmla="*/ 399189 w 705883"/>
                    <a:gd name="connsiteY149" fmla="*/ 367626 h 700593"/>
                    <a:gd name="connsiteX150" fmla="*/ 405357 w 705883"/>
                    <a:gd name="connsiteY150" fmla="*/ 356617 h 700593"/>
                    <a:gd name="connsiteX151" fmla="*/ 405357 w 705883"/>
                    <a:gd name="connsiteY151" fmla="*/ 277027 h 700593"/>
                    <a:gd name="connsiteX152" fmla="*/ 391805 w 705883"/>
                    <a:gd name="connsiteY152" fmla="*/ 263462 h 700593"/>
                    <a:gd name="connsiteX153" fmla="*/ 386360 w 705883"/>
                    <a:gd name="connsiteY153" fmla="*/ 263462 h 700593"/>
                    <a:gd name="connsiteX154" fmla="*/ 375362 w 705883"/>
                    <a:gd name="connsiteY154" fmla="*/ 269636 h 700593"/>
                    <a:gd name="connsiteX155" fmla="*/ 362438 w 705883"/>
                    <a:gd name="connsiteY155" fmla="*/ 256700 h 700593"/>
                    <a:gd name="connsiteX156" fmla="*/ 375362 w 705883"/>
                    <a:gd name="connsiteY156" fmla="*/ 243764 h 700593"/>
                    <a:gd name="connsiteX157" fmla="*/ 279229 w 705883"/>
                    <a:gd name="connsiteY157" fmla="*/ 226344 h 700593"/>
                    <a:gd name="connsiteX158" fmla="*/ 267771 w 705883"/>
                    <a:gd name="connsiteY158" fmla="*/ 237813 h 700593"/>
                    <a:gd name="connsiteX159" fmla="*/ 267771 w 705883"/>
                    <a:gd name="connsiteY159" fmla="*/ 385417 h 700593"/>
                    <a:gd name="connsiteX160" fmla="*/ 279229 w 705883"/>
                    <a:gd name="connsiteY160" fmla="*/ 396885 h 700593"/>
                    <a:gd name="connsiteX161" fmla="*/ 426692 w 705883"/>
                    <a:gd name="connsiteY161" fmla="*/ 396885 h 700593"/>
                    <a:gd name="connsiteX162" fmla="*/ 438149 w 705883"/>
                    <a:gd name="connsiteY162" fmla="*/ 385417 h 700593"/>
                    <a:gd name="connsiteX163" fmla="*/ 438149 w 705883"/>
                    <a:gd name="connsiteY163" fmla="*/ 237813 h 700593"/>
                    <a:gd name="connsiteX164" fmla="*/ 426692 w 705883"/>
                    <a:gd name="connsiteY164" fmla="*/ 226344 h 700593"/>
                    <a:gd name="connsiteX165" fmla="*/ 173586 w 705883"/>
                    <a:gd name="connsiteY165" fmla="*/ 201378 h 700593"/>
                    <a:gd name="connsiteX166" fmla="*/ 173590 w 705883"/>
                    <a:gd name="connsiteY166" fmla="*/ 201379 h 700593"/>
                    <a:gd name="connsiteX167" fmla="*/ 173583 w 705883"/>
                    <a:gd name="connsiteY167" fmla="*/ 201379 h 700593"/>
                    <a:gd name="connsiteX168" fmla="*/ 353541 w 705883"/>
                    <a:gd name="connsiteY168" fmla="*/ 130437 h 700593"/>
                    <a:gd name="connsiteX169" fmla="*/ 375518 w 705883"/>
                    <a:gd name="connsiteY169" fmla="*/ 152434 h 700593"/>
                    <a:gd name="connsiteX170" fmla="*/ 359716 w 705883"/>
                    <a:gd name="connsiteY170" fmla="*/ 173539 h 700593"/>
                    <a:gd name="connsiteX171" fmla="*/ 359716 w 705883"/>
                    <a:gd name="connsiteY171" fmla="*/ 212820 h 700593"/>
                    <a:gd name="connsiteX172" fmla="*/ 426692 w 705883"/>
                    <a:gd name="connsiteY172" fmla="*/ 212820 h 700593"/>
                    <a:gd name="connsiteX173" fmla="*/ 451661 w 705883"/>
                    <a:gd name="connsiteY173" fmla="*/ 237813 h 700593"/>
                    <a:gd name="connsiteX174" fmla="*/ 451661 w 705883"/>
                    <a:gd name="connsiteY174" fmla="*/ 385417 h 700593"/>
                    <a:gd name="connsiteX175" fmla="*/ 451668 w 705883"/>
                    <a:gd name="connsiteY175" fmla="*/ 385417 h 700593"/>
                    <a:gd name="connsiteX176" fmla="*/ 426699 w 705883"/>
                    <a:gd name="connsiteY176" fmla="*/ 410410 h 700593"/>
                    <a:gd name="connsiteX177" fmla="*/ 359723 w 705883"/>
                    <a:gd name="connsiteY177" fmla="*/ 410410 h 700593"/>
                    <a:gd name="connsiteX178" fmla="*/ 359723 w 705883"/>
                    <a:gd name="connsiteY178" fmla="*/ 487396 h 700593"/>
                    <a:gd name="connsiteX179" fmla="*/ 374971 w 705883"/>
                    <a:gd name="connsiteY179" fmla="*/ 508332 h 700593"/>
                    <a:gd name="connsiteX180" fmla="*/ 352994 w 705883"/>
                    <a:gd name="connsiteY180" fmla="*/ 530329 h 700593"/>
                    <a:gd name="connsiteX181" fmla="*/ 331018 w 705883"/>
                    <a:gd name="connsiteY181" fmla="*/ 508332 h 700593"/>
                    <a:gd name="connsiteX182" fmla="*/ 346205 w 705883"/>
                    <a:gd name="connsiteY182" fmla="*/ 487417 h 700593"/>
                    <a:gd name="connsiteX183" fmla="*/ 346205 w 705883"/>
                    <a:gd name="connsiteY183" fmla="*/ 410410 h 700593"/>
                    <a:gd name="connsiteX184" fmla="*/ 279229 w 705883"/>
                    <a:gd name="connsiteY184" fmla="*/ 410410 h 700593"/>
                    <a:gd name="connsiteX185" fmla="*/ 254260 w 705883"/>
                    <a:gd name="connsiteY185" fmla="*/ 385417 h 700593"/>
                    <a:gd name="connsiteX186" fmla="*/ 254260 w 705883"/>
                    <a:gd name="connsiteY186" fmla="*/ 237813 h 700593"/>
                    <a:gd name="connsiteX187" fmla="*/ 279229 w 705883"/>
                    <a:gd name="connsiteY187" fmla="*/ 212820 h 700593"/>
                    <a:gd name="connsiteX188" fmla="*/ 346205 w 705883"/>
                    <a:gd name="connsiteY188" fmla="*/ 212820 h 700593"/>
                    <a:gd name="connsiteX189" fmla="*/ 346205 w 705883"/>
                    <a:gd name="connsiteY189" fmla="*/ 173167 h 700593"/>
                    <a:gd name="connsiteX190" fmla="*/ 331565 w 705883"/>
                    <a:gd name="connsiteY190" fmla="*/ 152434 h 700593"/>
                    <a:gd name="connsiteX191" fmla="*/ 353541 w 705883"/>
                    <a:gd name="connsiteY191" fmla="*/ 130437 h 700593"/>
                    <a:gd name="connsiteX192" fmla="*/ 458153 w 705883"/>
                    <a:gd name="connsiteY192" fmla="*/ 85679 h 700593"/>
                    <a:gd name="connsiteX193" fmla="*/ 480129 w 705883"/>
                    <a:gd name="connsiteY193" fmla="*/ 107676 h 700593"/>
                    <a:gd name="connsiteX194" fmla="*/ 464908 w 705883"/>
                    <a:gd name="connsiteY194" fmla="*/ 128605 h 700593"/>
                    <a:gd name="connsiteX195" fmla="*/ 464908 w 705883"/>
                    <a:gd name="connsiteY195" fmla="*/ 172559 h 700593"/>
                    <a:gd name="connsiteX196" fmla="*/ 471333 w 705883"/>
                    <a:gd name="connsiteY196" fmla="*/ 178990 h 700593"/>
                    <a:gd name="connsiteX197" fmla="*/ 508401 w 705883"/>
                    <a:gd name="connsiteY197" fmla="*/ 178990 h 700593"/>
                    <a:gd name="connsiteX198" fmla="*/ 530364 w 705883"/>
                    <a:gd name="connsiteY198" fmla="*/ 157385 h 700593"/>
                    <a:gd name="connsiteX199" fmla="*/ 552340 w 705883"/>
                    <a:gd name="connsiteY199" fmla="*/ 179382 h 700593"/>
                    <a:gd name="connsiteX200" fmla="*/ 530364 w 705883"/>
                    <a:gd name="connsiteY200" fmla="*/ 201379 h 700593"/>
                    <a:gd name="connsiteX201" fmla="*/ 512745 w 705883"/>
                    <a:gd name="connsiteY201" fmla="*/ 192514 h 700593"/>
                    <a:gd name="connsiteX202" fmla="*/ 471326 w 705883"/>
                    <a:gd name="connsiteY202" fmla="*/ 192514 h 700593"/>
                    <a:gd name="connsiteX203" fmla="*/ 451390 w 705883"/>
                    <a:gd name="connsiteY203" fmla="*/ 172559 h 700593"/>
                    <a:gd name="connsiteX204" fmla="*/ 451390 w 705883"/>
                    <a:gd name="connsiteY204" fmla="*/ 128605 h 700593"/>
                    <a:gd name="connsiteX205" fmla="*/ 451397 w 705883"/>
                    <a:gd name="connsiteY205" fmla="*/ 128605 h 700593"/>
                    <a:gd name="connsiteX206" fmla="*/ 436176 w 705883"/>
                    <a:gd name="connsiteY206" fmla="*/ 107676 h 700593"/>
                    <a:gd name="connsiteX207" fmla="*/ 458153 w 705883"/>
                    <a:gd name="connsiteY207" fmla="*/ 85679 h 700593"/>
                    <a:gd name="connsiteX208" fmla="*/ 245802 w 705883"/>
                    <a:gd name="connsiteY208" fmla="*/ 85679 h 700593"/>
                    <a:gd name="connsiteX209" fmla="*/ 267778 w 705883"/>
                    <a:gd name="connsiteY209" fmla="*/ 107676 h 700593"/>
                    <a:gd name="connsiteX210" fmla="*/ 253010 w 705883"/>
                    <a:gd name="connsiteY210" fmla="*/ 128450 h 700593"/>
                    <a:gd name="connsiteX211" fmla="*/ 253010 w 705883"/>
                    <a:gd name="connsiteY211" fmla="*/ 172559 h 700593"/>
                    <a:gd name="connsiteX212" fmla="*/ 233074 w 705883"/>
                    <a:gd name="connsiteY212" fmla="*/ 192514 h 700593"/>
                    <a:gd name="connsiteX213" fmla="*/ 191202 w 705883"/>
                    <a:gd name="connsiteY213" fmla="*/ 192514 h 700593"/>
                    <a:gd name="connsiteX214" fmla="*/ 173586 w 705883"/>
                    <a:gd name="connsiteY214" fmla="*/ 201378 h 700593"/>
                    <a:gd name="connsiteX215" fmla="*/ 158057 w 705883"/>
                    <a:gd name="connsiteY215" fmla="*/ 194930 h 700593"/>
                    <a:gd name="connsiteX216" fmla="*/ 151614 w 705883"/>
                    <a:gd name="connsiteY216" fmla="*/ 179382 h 700593"/>
                    <a:gd name="connsiteX217" fmla="*/ 173590 w 705883"/>
                    <a:gd name="connsiteY217" fmla="*/ 157385 h 700593"/>
                    <a:gd name="connsiteX218" fmla="*/ 195553 w 705883"/>
                    <a:gd name="connsiteY218" fmla="*/ 178990 h 700593"/>
                    <a:gd name="connsiteX219" fmla="*/ 233074 w 705883"/>
                    <a:gd name="connsiteY219" fmla="*/ 178990 h 700593"/>
                    <a:gd name="connsiteX220" fmla="*/ 239499 w 705883"/>
                    <a:gd name="connsiteY220" fmla="*/ 172559 h 700593"/>
                    <a:gd name="connsiteX221" fmla="*/ 239499 w 705883"/>
                    <a:gd name="connsiteY221" fmla="*/ 128747 h 700593"/>
                    <a:gd name="connsiteX222" fmla="*/ 223825 w 705883"/>
                    <a:gd name="connsiteY222" fmla="*/ 107676 h 700593"/>
                    <a:gd name="connsiteX223" fmla="*/ 245802 w 705883"/>
                    <a:gd name="connsiteY223" fmla="*/ 85679 h 700593"/>
                    <a:gd name="connsiteX224" fmla="*/ 431272 w 705883"/>
                    <a:gd name="connsiteY224" fmla="*/ 40798 h 700593"/>
                    <a:gd name="connsiteX225" fmla="*/ 427104 w 705883"/>
                    <a:gd name="connsiteY225" fmla="*/ 40899 h 700593"/>
                    <a:gd name="connsiteX226" fmla="*/ 422996 w 705883"/>
                    <a:gd name="connsiteY226" fmla="*/ 41190 h 700593"/>
                    <a:gd name="connsiteX227" fmla="*/ 393265 w 705883"/>
                    <a:gd name="connsiteY227" fmla="*/ 50278 h 700593"/>
                    <a:gd name="connsiteX228" fmla="*/ 391022 w 705883"/>
                    <a:gd name="connsiteY228" fmla="*/ 51699 h 700593"/>
                    <a:gd name="connsiteX229" fmla="*/ 388813 w 705883"/>
                    <a:gd name="connsiteY229" fmla="*/ 53173 h 700593"/>
                    <a:gd name="connsiteX230" fmla="*/ 384604 w 705883"/>
                    <a:gd name="connsiteY230" fmla="*/ 56452 h 700593"/>
                    <a:gd name="connsiteX231" fmla="*/ 382564 w 705883"/>
                    <a:gd name="connsiteY231" fmla="*/ 58183 h 700593"/>
                    <a:gd name="connsiteX232" fmla="*/ 381604 w 705883"/>
                    <a:gd name="connsiteY232" fmla="*/ 59137 h 700593"/>
                    <a:gd name="connsiteX233" fmla="*/ 380821 w 705883"/>
                    <a:gd name="connsiteY233" fmla="*/ 59914 h 700593"/>
                    <a:gd name="connsiteX234" fmla="*/ 379618 w 705883"/>
                    <a:gd name="connsiteY234" fmla="*/ 61077 h 700593"/>
                    <a:gd name="connsiteX235" fmla="*/ 379017 w 705883"/>
                    <a:gd name="connsiteY235" fmla="*/ 61700 h 700593"/>
                    <a:gd name="connsiteX236" fmla="*/ 378422 w 705883"/>
                    <a:gd name="connsiteY236" fmla="*/ 62369 h 700593"/>
                    <a:gd name="connsiteX237" fmla="*/ 377233 w 705883"/>
                    <a:gd name="connsiteY237" fmla="*/ 63701 h 700593"/>
                    <a:gd name="connsiteX238" fmla="*/ 374950 w 705883"/>
                    <a:gd name="connsiteY238" fmla="*/ 66616 h 700593"/>
                    <a:gd name="connsiteX239" fmla="*/ 370491 w 705883"/>
                    <a:gd name="connsiteY239" fmla="*/ 72681 h 700593"/>
                    <a:gd name="connsiteX240" fmla="*/ 369377 w 705883"/>
                    <a:gd name="connsiteY240" fmla="*/ 74196 h 700593"/>
                    <a:gd name="connsiteX241" fmla="*/ 368816 w 705883"/>
                    <a:gd name="connsiteY241" fmla="*/ 74953 h 700593"/>
                    <a:gd name="connsiteX242" fmla="*/ 368228 w 705883"/>
                    <a:gd name="connsiteY242" fmla="*/ 75454 h 700593"/>
                    <a:gd name="connsiteX243" fmla="*/ 365830 w 705883"/>
                    <a:gd name="connsiteY243" fmla="*/ 77259 h 700593"/>
                    <a:gd name="connsiteX244" fmla="*/ 360973 w 705883"/>
                    <a:gd name="connsiteY244" fmla="*/ 80640 h 700593"/>
                    <a:gd name="connsiteX245" fmla="*/ 358878 w 705883"/>
                    <a:gd name="connsiteY245" fmla="*/ 81411 h 700593"/>
                    <a:gd name="connsiteX246" fmla="*/ 356960 w 705883"/>
                    <a:gd name="connsiteY246" fmla="*/ 81770 h 700593"/>
                    <a:gd name="connsiteX247" fmla="*/ 353122 w 705883"/>
                    <a:gd name="connsiteY247" fmla="*/ 82480 h 700593"/>
                    <a:gd name="connsiteX248" fmla="*/ 352805 w 705883"/>
                    <a:gd name="connsiteY248" fmla="*/ 82480 h 700593"/>
                    <a:gd name="connsiteX249" fmla="*/ 352568 w 705883"/>
                    <a:gd name="connsiteY249" fmla="*/ 82439 h 700593"/>
                    <a:gd name="connsiteX250" fmla="*/ 352089 w 705883"/>
                    <a:gd name="connsiteY250" fmla="*/ 82351 h 700593"/>
                    <a:gd name="connsiteX251" fmla="*/ 351130 w 705883"/>
                    <a:gd name="connsiteY251" fmla="*/ 82175 h 700593"/>
                    <a:gd name="connsiteX252" fmla="*/ 349211 w 705883"/>
                    <a:gd name="connsiteY252" fmla="*/ 81817 h 700593"/>
                    <a:gd name="connsiteX253" fmla="*/ 347292 w 705883"/>
                    <a:gd name="connsiteY253" fmla="*/ 81458 h 700593"/>
                    <a:gd name="connsiteX254" fmla="*/ 346333 w 705883"/>
                    <a:gd name="connsiteY254" fmla="*/ 81283 h 700593"/>
                    <a:gd name="connsiteX255" fmla="*/ 345853 w 705883"/>
                    <a:gd name="connsiteY255" fmla="*/ 81195 h 700593"/>
                    <a:gd name="connsiteX256" fmla="*/ 345576 w 705883"/>
                    <a:gd name="connsiteY256" fmla="*/ 81059 h 700593"/>
                    <a:gd name="connsiteX257" fmla="*/ 345272 w 705883"/>
                    <a:gd name="connsiteY257" fmla="*/ 80857 h 700593"/>
                    <a:gd name="connsiteX258" fmla="*/ 340408 w 705883"/>
                    <a:gd name="connsiteY258" fmla="*/ 77496 h 700593"/>
                    <a:gd name="connsiteX259" fmla="*/ 338003 w 705883"/>
                    <a:gd name="connsiteY259" fmla="*/ 75704 h 700593"/>
                    <a:gd name="connsiteX260" fmla="*/ 337409 w 705883"/>
                    <a:gd name="connsiteY260" fmla="*/ 75244 h 700593"/>
                    <a:gd name="connsiteX261" fmla="*/ 337111 w 705883"/>
                    <a:gd name="connsiteY261" fmla="*/ 74980 h 700593"/>
                    <a:gd name="connsiteX262" fmla="*/ 336828 w 705883"/>
                    <a:gd name="connsiteY262" fmla="*/ 74588 h 700593"/>
                    <a:gd name="connsiteX263" fmla="*/ 335686 w 705883"/>
                    <a:gd name="connsiteY263" fmla="*/ 73026 h 700593"/>
                    <a:gd name="connsiteX264" fmla="*/ 331876 w 705883"/>
                    <a:gd name="connsiteY264" fmla="*/ 67846 h 700593"/>
                    <a:gd name="connsiteX265" fmla="*/ 329971 w 705883"/>
                    <a:gd name="connsiteY265" fmla="*/ 65256 h 700593"/>
                    <a:gd name="connsiteX266" fmla="*/ 329491 w 705883"/>
                    <a:gd name="connsiteY266" fmla="*/ 64607 h 700593"/>
                    <a:gd name="connsiteX267" fmla="*/ 328978 w 705883"/>
                    <a:gd name="connsiteY267" fmla="*/ 64033 h 700593"/>
                    <a:gd name="connsiteX268" fmla="*/ 327958 w 705883"/>
                    <a:gd name="connsiteY268" fmla="*/ 62883 h 700593"/>
                    <a:gd name="connsiteX269" fmla="*/ 325904 w 705883"/>
                    <a:gd name="connsiteY269" fmla="*/ 60692 h 700593"/>
                    <a:gd name="connsiteX270" fmla="*/ 324289 w 705883"/>
                    <a:gd name="connsiteY270" fmla="*/ 59110 h 700593"/>
                    <a:gd name="connsiteX271" fmla="*/ 323465 w 705883"/>
                    <a:gd name="connsiteY271" fmla="*/ 58292 h 700593"/>
                    <a:gd name="connsiteX272" fmla="*/ 322593 w 705883"/>
                    <a:gd name="connsiteY272" fmla="*/ 57534 h 700593"/>
                    <a:gd name="connsiteX273" fmla="*/ 315318 w 705883"/>
                    <a:gd name="connsiteY273" fmla="*/ 51969 h 700593"/>
                    <a:gd name="connsiteX274" fmla="*/ 301671 w 705883"/>
                    <a:gd name="connsiteY274" fmla="*/ 45180 h 700593"/>
                    <a:gd name="connsiteX275" fmla="*/ 286281 w 705883"/>
                    <a:gd name="connsiteY275" fmla="*/ 41569 h 700593"/>
                    <a:gd name="connsiteX276" fmla="*/ 284268 w 705883"/>
                    <a:gd name="connsiteY276" fmla="*/ 41305 h 700593"/>
                    <a:gd name="connsiteX277" fmla="*/ 282221 w 705883"/>
                    <a:gd name="connsiteY277" fmla="*/ 41136 h 700593"/>
                    <a:gd name="connsiteX278" fmla="*/ 280167 w 705883"/>
                    <a:gd name="connsiteY278" fmla="*/ 40981 h 700593"/>
                    <a:gd name="connsiteX279" fmla="*/ 279141 w 705883"/>
                    <a:gd name="connsiteY279" fmla="*/ 40899 h 700593"/>
                    <a:gd name="connsiteX280" fmla="*/ 278100 w 705883"/>
                    <a:gd name="connsiteY280" fmla="*/ 40879 h 700593"/>
                    <a:gd name="connsiteX281" fmla="*/ 276013 w 705883"/>
                    <a:gd name="connsiteY281" fmla="*/ 40832 h 700593"/>
                    <a:gd name="connsiteX282" fmla="*/ 274972 w 705883"/>
                    <a:gd name="connsiteY282" fmla="*/ 40805 h 700593"/>
                    <a:gd name="connsiteX283" fmla="*/ 273972 w 705883"/>
                    <a:gd name="connsiteY283" fmla="*/ 40805 h 700593"/>
                    <a:gd name="connsiteX284" fmla="*/ 270237 w 705883"/>
                    <a:gd name="connsiteY284" fmla="*/ 40960 h 700593"/>
                    <a:gd name="connsiteX285" fmla="*/ 268372 w 705883"/>
                    <a:gd name="connsiteY285" fmla="*/ 41102 h 700593"/>
                    <a:gd name="connsiteX286" fmla="*/ 266521 w 705883"/>
                    <a:gd name="connsiteY286" fmla="*/ 41339 h 700593"/>
                    <a:gd name="connsiteX287" fmla="*/ 265596 w 705883"/>
                    <a:gd name="connsiteY287" fmla="*/ 41454 h 700593"/>
                    <a:gd name="connsiteX288" fmla="*/ 264677 w 705883"/>
                    <a:gd name="connsiteY288" fmla="*/ 41623 h 700593"/>
                    <a:gd name="connsiteX289" fmla="*/ 262832 w 705883"/>
                    <a:gd name="connsiteY289" fmla="*/ 41941 h 700593"/>
                    <a:gd name="connsiteX290" fmla="*/ 255563 w 705883"/>
                    <a:gd name="connsiteY290" fmla="*/ 43902 h 700593"/>
                    <a:gd name="connsiteX291" fmla="*/ 228919 w 705883"/>
                    <a:gd name="connsiteY291" fmla="*/ 60286 h 700593"/>
                    <a:gd name="connsiteX292" fmla="*/ 217840 w 705883"/>
                    <a:gd name="connsiteY292" fmla="*/ 72702 h 700593"/>
                    <a:gd name="connsiteX293" fmla="*/ 208625 w 705883"/>
                    <a:gd name="connsiteY293" fmla="*/ 87091 h 700593"/>
                    <a:gd name="connsiteX294" fmla="*/ 202484 w 705883"/>
                    <a:gd name="connsiteY294" fmla="*/ 100237 h 700593"/>
                    <a:gd name="connsiteX295" fmla="*/ 202140 w 705883"/>
                    <a:gd name="connsiteY295" fmla="*/ 101082 h 700593"/>
                    <a:gd name="connsiteX296" fmla="*/ 201964 w 705883"/>
                    <a:gd name="connsiteY296" fmla="*/ 101501 h 700593"/>
                    <a:gd name="connsiteX297" fmla="*/ 201923 w 705883"/>
                    <a:gd name="connsiteY297" fmla="*/ 101610 h 700593"/>
                    <a:gd name="connsiteX298" fmla="*/ 201842 w 705883"/>
                    <a:gd name="connsiteY298" fmla="*/ 101826 h 700593"/>
                    <a:gd name="connsiteX299" fmla="*/ 201667 w 705883"/>
                    <a:gd name="connsiteY299" fmla="*/ 102320 h 700593"/>
                    <a:gd name="connsiteX300" fmla="*/ 200268 w 705883"/>
                    <a:gd name="connsiteY300" fmla="*/ 106269 h 700593"/>
                    <a:gd name="connsiteX301" fmla="*/ 198870 w 705883"/>
                    <a:gd name="connsiteY301" fmla="*/ 110218 h 700593"/>
                    <a:gd name="connsiteX302" fmla="*/ 198397 w 705883"/>
                    <a:gd name="connsiteY302" fmla="*/ 111077 h 700593"/>
                    <a:gd name="connsiteX303" fmla="*/ 197870 w 705883"/>
                    <a:gd name="connsiteY303" fmla="*/ 111882 h 700593"/>
                    <a:gd name="connsiteX304" fmla="*/ 196816 w 705883"/>
                    <a:gd name="connsiteY304" fmla="*/ 113491 h 700593"/>
                    <a:gd name="connsiteX305" fmla="*/ 194701 w 705883"/>
                    <a:gd name="connsiteY305" fmla="*/ 116710 h 700593"/>
                    <a:gd name="connsiteX306" fmla="*/ 194175 w 705883"/>
                    <a:gd name="connsiteY306" fmla="*/ 117514 h 700593"/>
                    <a:gd name="connsiteX307" fmla="*/ 193891 w 705883"/>
                    <a:gd name="connsiteY307" fmla="*/ 117900 h 700593"/>
                    <a:gd name="connsiteX308" fmla="*/ 193499 w 705883"/>
                    <a:gd name="connsiteY308" fmla="*/ 118170 h 700593"/>
                    <a:gd name="connsiteX309" fmla="*/ 191877 w 705883"/>
                    <a:gd name="connsiteY309" fmla="*/ 119191 h 700593"/>
                    <a:gd name="connsiteX310" fmla="*/ 188642 w 705883"/>
                    <a:gd name="connsiteY310" fmla="*/ 121227 h 700593"/>
                    <a:gd name="connsiteX311" fmla="*/ 187020 w 705883"/>
                    <a:gd name="connsiteY311" fmla="*/ 122248 h 700593"/>
                    <a:gd name="connsiteX312" fmla="*/ 186561 w 705883"/>
                    <a:gd name="connsiteY312" fmla="*/ 122451 h 700593"/>
                    <a:gd name="connsiteX313" fmla="*/ 186061 w 705883"/>
                    <a:gd name="connsiteY313" fmla="*/ 122613 h 700593"/>
                    <a:gd name="connsiteX314" fmla="*/ 185054 w 705883"/>
                    <a:gd name="connsiteY314" fmla="*/ 122938 h 700593"/>
                    <a:gd name="connsiteX315" fmla="*/ 179427 w 705883"/>
                    <a:gd name="connsiteY315" fmla="*/ 124716 h 700593"/>
                    <a:gd name="connsiteX316" fmla="*/ 178724 w 705883"/>
                    <a:gd name="connsiteY316" fmla="*/ 124939 h 700593"/>
                    <a:gd name="connsiteX317" fmla="*/ 178150 w 705883"/>
                    <a:gd name="connsiteY317" fmla="*/ 125128 h 700593"/>
                    <a:gd name="connsiteX318" fmla="*/ 177542 w 705883"/>
                    <a:gd name="connsiteY318" fmla="*/ 125358 h 700593"/>
                    <a:gd name="connsiteX319" fmla="*/ 176326 w 705883"/>
                    <a:gd name="connsiteY319" fmla="*/ 125818 h 700593"/>
                    <a:gd name="connsiteX320" fmla="*/ 175110 w 705883"/>
                    <a:gd name="connsiteY320" fmla="*/ 126278 h 700593"/>
                    <a:gd name="connsiteX321" fmla="*/ 174509 w 705883"/>
                    <a:gd name="connsiteY321" fmla="*/ 126508 h 700593"/>
                    <a:gd name="connsiteX322" fmla="*/ 173955 w 705883"/>
                    <a:gd name="connsiteY322" fmla="*/ 126745 h 700593"/>
                    <a:gd name="connsiteX323" fmla="*/ 171732 w 705883"/>
                    <a:gd name="connsiteY323" fmla="*/ 127691 h 700593"/>
                    <a:gd name="connsiteX324" fmla="*/ 163139 w 705883"/>
                    <a:gd name="connsiteY324" fmla="*/ 132053 h 700593"/>
                    <a:gd name="connsiteX325" fmla="*/ 147574 w 705883"/>
                    <a:gd name="connsiteY325" fmla="*/ 143265 h 700593"/>
                    <a:gd name="connsiteX326" fmla="*/ 136468 w 705883"/>
                    <a:gd name="connsiteY326" fmla="*/ 155261 h 700593"/>
                    <a:gd name="connsiteX327" fmla="*/ 127868 w 705883"/>
                    <a:gd name="connsiteY327" fmla="*/ 169001 h 700593"/>
                    <a:gd name="connsiteX328" fmla="*/ 122139 w 705883"/>
                    <a:gd name="connsiteY328" fmla="*/ 184033 h 700593"/>
                    <a:gd name="connsiteX329" fmla="*/ 119558 w 705883"/>
                    <a:gd name="connsiteY329" fmla="*/ 199877 h 700593"/>
                    <a:gd name="connsiteX330" fmla="*/ 119450 w 705883"/>
                    <a:gd name="connsiteY330" fmla="*/ 201486 h 700593"/>
                    <a:gd name="connsiteX331" fmla="*/ 119416 w 705883"/>
                    <a:gd name="connsiteY331" fmla="*/ 203103 h 700593"/>
                    <a:gd name="connsiteX332" fmla="*/ 119382 w 705883"/>
                    <a:gd name="connsiteY332" fmla="*/ 206328 h 700593"/>
                    <a:gd name="connsiteX333" fmla="*/ 119497 w 705883"/>
                    <a:gd name="connsiteY333" fmla="*/ 209547 h 700593"/>
                    <a:gd name="connsiteX334" fmla="*/ 119545 w 705883"/>
                    <a:gd name="connsiteY334" fmla="*/ 210352 h 700593"/>
                    <a:gd name="connsiteX335" fmla="*/ 119659 w 705883"/>
                    <a:gd name="connsiteY335" fmla="*/ 211772 h 700593"/>
                    <a:gd name="connsiteX336" fmla="*/ 119740 w 705883"/>
                    <a:gd name="connsiteY336" fmla="*/ 212698 h 700593"/>
                    <a:gd name="connsiteX337" fmla="*/ 119849 w 705883"/>
                    <a:gd name="connsiteY337" fmla="*/ 213692 h 700593"/>
                    <a:gd name="connsiteX338" fmla="*/ 120092 w 705883"/>
                    <a:gd name="connsiteY338" fmla="*/ 215707 h 700593"/>
                    <a:gd name="connsiteX339" fmla="*/ 121085 w 705883"/>
                    <a:gd name="connsiteY339" fmla="*/ 223748 h 700593"/>
                    <a:gd name="connsiteX340" fmla="*/ 119862 w 705883"/>
                    <a:gd name="connsiteY340" fmla="*/ 230712 h 700593"/>
                    <a:gd name="connsiteX341" fmla="*/ 119274 w 705883"/>
                    <a:gd name="connsiteY341" fmla="*/ 232180 h 700593"/>
                    <a:gd name="connsiteX342" fmla="*/ 119180 w 705883"/>
                    <a:gd name="connsiteY342" fmla="*/ 232383 h 700593"/>
                    <a:gd name="connsiteX343" fmla="*/ 119031 w 705883"/>
                    <a:gd name="connsiteY343" fmla="*/ 232545 h 700593"/>
                    <a:gd name="connsiteX344" fmla="*/ 118727 w 705883"/>
                    <a:gd name="connsiteY344" fmla="*/ 232876 h 700593"/>
                    <a:gd name="connsiteX345" fmla="*/ 118126 w 705883"/>
                    <a:gd name="connsiteY345" fmla="*/ 233532 h 700593"/>
                    <a:gd name="connsiteX346" fmla="*/ 115721 w 705883"/>
                    <a:gd name="connsiteY346" fmla="*/ 236169 h 700593"/>
                    <a:gd name="connsiteX347" fmla="*/ 110911 w 705883"/>
                    <a:gd name="connsiteY347" fmla="*/ 241437 h 700593"/>
                    <a:gd name="connsiteX348" fmla="*/ 105716 w 705883"/>
                    <a:gd name="connsiteY348" fmla="*/ 244697 h 700593"/>
                    <a:gd name="connsiteX349" fmla="*/ 102020 w 705883"/>
                    <a:gd name="connsiteY349" fmla="*/ 247355 h 700593"/>
                    <a:gd name="connsiteX350" fmla="*/ 101007 w 705883"/>
                    <a:gd name="connsiteY350" fmla="*/ 248071 h 700593"/>
                    <a:gd name="connsiteX351" fmla="*/ 100048 w 705883"/>
                    <a:gd name="connsiteY351" fmla="*/ 248862 h 700593"/>
                    <a:gd name="connsiteX352" fmla="*/ 98122 w 705883"/>
                    <a:gd name="connsiteY352" fmla="*/ 250438 h 700593"/>
                    <a:gd name="connsiteX353" fmla="*/ 96204 w 705883"/>
                    <a:gd name="connsiteY353" fmla="*/ 252013 h 700593"/>
                    <a:gd name="connsiteX354" fmla="*/ 94387 w 705883"/>
                    <a:gd name="connsiteY354" fmla="*/ 253711 h 700593"/>
                    <a:gd name="connsiteX355" fmla="*/ 90820 w 705883"/>
                    <a:gd name="connsiteY355" fmla="*/ 257166 h 700593"/>
                    <a:gd name="connsiteX356" fmla="*/ 89110 w 705883"/>
                    <a:gd name="connsiteY356" fmla="*/ 258965 h 700593"/>
                    <a:gd name="connsiteX357" fmla="*/ 87435 w 705883"/>
                    <a:gd name="connsiteY357" fmla="*/ 260797 h 700593"/>
                    <a:gd name="connsiteX358" fmla="*/ 84246 w 705883"/>
                    <a:gd name="connsiteY358" fmla="*/ 264598 h 700593"/>
                    <a:gd name="connsiteX359" fmla="*/ 81314 w 705883"/>
                    <a:gd name="connsiteY359" fmla="*/ 268587 h 700593"/>
                    <a:gd name="connsiteX360" fmla="*/ 80591 w 705883"/>
                    <a:gd name="connsiteY360" fmla="*/ 269588 h 700593"/>
                    <a:gd name="connsiteX361" fmla="*/ 79929 w 705883"/>
                    <a:gd name="connsiteY361" fmla="*/ 270630 h 700593"/>
                    <a:gd name="connsiteX362" fmla="*/ 78598 w 705883"/>
                    <a:gd name="connsiteY362" fmla="*/ 272713 h 700593"/>
                    <a:gd name="connsiteX363" fmla="*/ 77491 w 705883"/>
                    <a:gd name="connsiteY363" fmla="*/ 274443 h 700593"/>
                    <a:gd name="connsiteX364" fmla="*/ 76504 w 705883"/>
                    <a:gd name="connsiteY364" fmla="*/ 276249 h 700593"/>
                    <a:gd name="connsiteX365" fmla="*/ 74532 w 705883"/>
                    <a:gd name="connsiteY365" fmla="*/ 279860 h 700593"/>
                    <a:gd name="connsiteX366" fmla="*/ 71214 w 705883"/>
                    <a:gd name="connsiteY366" fmla="*/ 287366 h 700593"/>
                    <a:gd name="connsiteX367" fmla="*/ 70465 w 705883"/>
                    <a:gd name="connsiteY367" fmla="*/ 289273 h 700593"/>
                    <a:gd name="connsiteX368" fmla="*/ 70086 w 705883"/>
                    <a:gd name="connsiteY368" fmla="*/ 290226 h 700593"/>
                    <a:gd name="connsiteX369" fmla="*/ 69776 w 705883"/>
                    <a:gd name="connsiteY369" fmla="*/ 291200 h 700593"/>
                    <a:gd name="connsiteX370" fmla="*/ 68539 w 705883"/>
                    <a:gd name="connsiteY370" fmla="*/ 295109 h 700593"/>
                    <a:gd name="connsiteX371" fmla="*/ 68235 w 705883"/>
                    <a:gd name="connsiteY371" fmla="*/ 296089 h 700593"/>
                    <a:gd name="connsiteX372" fmla="*/ 67999 w 705883"/>
                    <a:gd name="connsiteY372" fmla="*/ 297083 h 700593"/>
                    <a:gd name="connsiteX373" fmla="*/ 67519 w 705883"/>
                    <a:gd name="connsiteY373" fmla="*/ 299071 h 700593"/>
                    <a:gd name="connsiteX374" fmla="*/ 66634 w 705883"/>
                    <a:gd name="connsiteY374" fmla="*/ 303068 h 700593"/>
                    <a:gd name="connsiteX375" fmla="*/ 65932 w 705883"/>
                    <a:gd name="connsiteY375" fmla="*/ 307105 h 700593"/>
                    <a:gd name="connsiteX376" fmla="*/ 65682 w 705883"/>
                    <a:gd name="connsiteY376" fmla="*/ 309140 h 700593"/>
                    <a:gd name="connsiteX377" fmla="*/ 65472 w 705883"/>
                    <a:gd name="connsiteY377" fmla="*/ 311182 h 700593"/>
                    <a:gd name="connsiteX378" fmla="*/ 64999 w 705883"/>
                    <a:gd name="connsiteY378" fmla="*/ 319385 h 700593"/>
                    <a:gd name="connsiteX379" fmla="*/ 66364 w 705883"/>
                    <a:gd name="connsiteY379" fmla="*/ 335729 h 700593"/>
                    <a:gd name="connsiteX380" fmla="*/ 67452 w 705883"/>
                    <a:gd name="connsiteY380" fmla="*/ 340922 h 700593"/>
                    <a:gd name="connsiteX381" fmla="*/ 68107 w 705883"/>
                    <a:gd name="connsiteY381" fmla="*/ 343492 h 700593"/>
                    <a:gd name="connsiteX382" fmla="*/ 68242 w 705883"/>
                    <a:gd name="connsiteY382" fmla="*/ 343999 h 700593"/>
                    <a:gd name="connsiteX383" fmla="*/ 68357 w 705883"/>
                    <a:gd name="connsiteY383" fmla="*/ 344391 h 700593"/>
                    <a:gd name="connsiteX384" fmla="*/ 68600 w 705883"/>
                    <a:gd name="connsiteY384" fmla="*/ 345176 h 700593"/>
                    <a:gd name="connsiteX385" fmla="*/ 69093 w 705883"/>
                    <a:gd name="connsiteY385" fmla="*/ 346737 h 700593"/>
                    <a:gd name="connsiteX386" fmla="*/ 70093 w 705883"/>
                    <a:gd name="connsiteY386" fmla="*/ 349869 h 700593"/>
                    <a:gd name="connsiteX387" fmla="*/ 71127 w 705883"/>
                    <a:gd name="connsiteY387" fmla="*/ 352992 h 700593"/>
                    <a:gd name="connsiteX388" fmla="*/ 71383 w 705883"/>
                    <a:gd name="connsiteY388" fmla="*/ 353777 h 700593"/>
                    <a:gd name="connsiteX389" fmla="*/ 71485 w 705883"/>
                    <a:gd name="connsiteY389" fmla="*/ 354541 h 700593"/>
                    <a:gd name="connsiteX390" fmla="*/ 71674 w 705883"/>
                    <a:gd name="connsiteY390" fmla="*/ 356062 h 700593"/>
                    <a:gd name="connsiteX391" fmla="*/ 71863 w 705883"/>
                    <a:gd name="connsiteY391" fmla="*/ 357584 h 700593"/>
                    <a:gd name="connsiteX392" fmla="*/ 71951 w 705883"/>
                    <a:gd name="connsiteY392" fmla="*/ 358341 h 700593"/>
                    <a:gd name="connsiteX393" fmla="*/ 71890 w 705883"/>
                    <a:gd name="connsiteY393" fmla="*/ 359031 h 700593"/>
                    <a:gd name="connsiteX394" fmla="*/ 71647 w 705883"/>
                    <a:gd name="connsiteY394" fmla="*/ 361790 h 700593"/>
                    <a:gd name="connsiteX395" fmla="*/ 71572 w 705883"/>
                    <a:gd name="connsiteY395" fmla="*/ 362487 h 700593"/>
                    <a:gd name="connsiteX396" fmla="*/ 71296 w 705883"/>
                    <a:gd name="connsiteY396" fmla="*/ 363163 h 700593"/>
                    <a:gd name="connsiteX397" fmla="*/ 70674 w 705883"/>
                    <a:gd name="connsiteY397" fmla="*/ 364488 h 700593"/>
                    <a:gd name="connsiteX398" fmla="*/ 69438 w 705883"/>
                    <a:gd name="connsiteY398" fmla="*/ 367146 h 700593"/>
                    <a:gd name="connsiteX399" fmla="*/ 68201 w 705883"/>
                    <a:gd name="connsiteY399" fmla="*/ 369803 h 700593"/>
                    <a:gd name="connsiteX400" fmla="*/ 67580 w 705883"/>
                    <a:gd name="connsiteY400" fmla="*/ 371129 h 700593"/>
                    <a:gd name="connsiteX401" fmla="*/ 67127 w 705883"/>
                    <a:gd name="connsiteY401" fmla="*/ 371771 h 700593"/>
                    <a:gd name="connsiteX402" fmla="*/ 66587 w 705883"/>
                    <a:gd name="connsiteY402" fmla="*/ 372400 h 700593"/>
                    <a:gd name="connsiteX403" fmla="*/ 62432 w 705883"/>
                    <a:gd name="connsiteY403" fmla="*/ 377370 h 700593"/>
                    <a:gd name="connsiteX404" fmla="*/ 61392 w 705883"/>
                    <a:gd name="connsiteY404" fmla="*/ 378614 h 700593"/>
                    <a:gd name="connsiteX405" fmla="*/ 60872 w 705883"/>
                    <a:gd name="connsiteY405" fmla="*/ 379236 h 700593"/>
                    <a:gd name="connsiteX406" fmla="*/ 60790 w 705883"/>
                    <a:gd name="connsiteY406" fmla="*/ 379338 h 700593"/>
                    <a:gd name="connsiteX407" fmla="*/ 60736 w 705883"/>
                    <a:gd name="connsiteY407" fmla="*/ 379412 h 700593"/>
                    <a:gd name="connsiteX408" fmla="*/ 60635 w 705883"/>
                    <a:gd name="connsiteY408" fmla="*/ 379554 h 700593"/>
                    <a:gd name="connsiteX409" fmla="*/ 59804 w 705883"/>
                    <a:gd name="connsiteY409" fmla="*/ 380704 h 700593"/>
                    <a:gd name="connsiteX410" fmla="*/ 58136 w 705883"/>
                    <a:gd name="connsiteY410" fmla="*/ 382996 h 700593"/>
                    <a:gd name="connsiteX411" fmla="*/ 56575 w 705883"/>
                    <a:gd name="connsiteY411" fmla="*/ 385356 h 700593"/>
                    <a:gd name="connsiteX412" fmla="*/ 55791 w 705883"/>
                    <a:gd name="connsiteY412" fmla="*/ 386533 h 700593"/>
                    <a:gd name="connsiteX413" fmla="*/ 55062 w 705883"/>
                    <a:gd name="connsiteY413" fmla="*/ 387743 h 700593"/>
                    <a:gd name="connsiteX414" fmla="*/ 53602 w 705883"/>
                    <a:gd name="connsiteY414" fmla="*/ 390164 h 700593"/>
                    <a:gd name="connsiteX415" fmla="*/ 52252 w 705883"/>
                    <a:gd name="connsiteY415" fmla="*/ 392639 h 700593"/>
                    <a:gd name="connsiteX416" fmla="*/ 50941 w 705883"/>
                    <a:gd name="connsiteY416" fmla="*/ 395141 h 700593"/>
                    <a:gd name="connsiteX417" fmla="*/ 48576 w 705883"/>
                    <a:gd name="connsiteY417" fmla="*/ 400253 h 700593"/>
                    <a:gd name="connsiteX418" fmla="*/ 47482 w 705883"/>
                    <a:gd name="connsiteY418" fmla="*/ 402843 h 700593"/>
                    <a:gd name="connsiteX419" fmla="*/ 46502 w 705883"/>
                    <a:gd name="connsiteY419" fmla="*/ 405480 h 700593"/>
                    <a:gd name="connsiteX420" fmla="*/ 46009 w 705883"/>
                    <a:gd name="connsiteY420" fmla="*/ 406799 h 700593"/>
                    <a:gd name="connsiteX421" fmla="*/ 45584 w 705883"/>
                    <a:gd name="connsiteY421" fmla="*/ 408138 h 700593"/>
                    <a:gd name="connsiteX422" fmla="*/ 44719 w 705883"/>
                    <a:gd name="connsiteY422" fmla="*/ 410809 h 700593"/>
                    <a:gd name="connsiteX423" fmla="*/ 43982 w 705883"/>
                    <a:gd name="connsiteY423" fmla="*/ 413521 h 700593"/>
                    <a:gd name="connsiteX424" fmla="*/ 43293 w 705883"/>
                    <a:gd name="connsiteY424" fmla="*/ 416239 h 700593"/>
                    <a:gd name="connsiteX425" fmla="*/ 40929 w 705883"/>
                    <a:gd name="connsiteY425" fmla="*/ 432664 h 700593"/>
                    <a:gd name="connsiteX426" fmla="*/ 41422 w 705883"/>
                    <a:gd name="connsiteY426" fmla="*/ 449279 h 700593"/>
                    <a:gd name="connsiteX427" fmla="*/ 44800 w 705883"/>
                    <a:gd name="connsiteY427" fmla="*/ 465515 h 700593"/>
                    <a:gd name="connsiteX428" fmla="*/ 46077 w 705883"/>
                    <a:gd name="connsiteY428" fmla="*/ 469470 h 700593"/>
                    <a:gd name="connsiteX429" fmla="*/ 47516 w 705883"/>
                    <a:gd name="connsiteY429" fmla="*/ 473372 h 700593"/>
                    <a:gd name="connsiteX430" fmla="*/ 49144 w 705883"/>
                    <a:gd name="connsiteY430" fmla="*/ 477199 h 700593"/>
                    <a:gd name="connsiteX431" fmla="*/ 50934 w 705883"/>
                    <a:gd name="connsiteY431" fmla="*/ 480959 h 700593"/>
                    <a:gd name="connsiteX432" fmla="*/ 59642 w 705883"/>
                    <a:gd name="connsiteY432" fmla="*/ 495221 h 700593"/>
                    <a:gd name="connsiteX433" fmla="*/ 70661 w 705883"/>
                    <a:gd name="connsiteY433" fmla="*/ 507907 h 700593"/>
                    <a:gd name="connsiteX434" fmla="*/ 83638 w 705883"/>
                    <a:gd name="connsiteY434" fmla="*/ 518706 h 700593"/>
                    <a:gd name="connsiteX435" fmla="*/ 85368 w 705883"/>
                    <a:gd name="connsiteY435" fmla="*/ 519923 h 700593"/>
                    <a:gd name="connsiteX436" fmla="*/ 87144 w 705883"/>
                    <a:gd name="connsiteY436" fmla="*/ 521079 h 700593"/>
                    <a:gd name="connsiteX437" fmla="*/ 90739 w 705883"/>
                    <a:gd name="connsiteY437" fmla="*/ 523317 h 700593"/>
                    <a:gd name="connsiteX438" fmla="*/ 92569 w 705883"/>
                    <a:gd name="connsiteY438" fmla="*/ 524379 h 700593"/>
                    <a:gd name="connsiteX439" fmla="*/ 94495 w 705883"/>
                    <a:gd name="connsiteY439" fmla="*/ 525454 h 700593"/>
                    <a:gd name="connsiteX440" fmla="*/ 96731 w 705883"/>
                    <a:gd name="connsiteY440" fmla="*/ 526617 h 700593"/>
                    <a:gd name="connsiteX441" fmla="*/ 101169 w 705883"/>
                    <a:gd name="connsiteY441" fmla="*/ 528977 h 700593"/>
                    <a:gd name="connsiteX442" fmla="*/ 103385 w 705883"/>
                    <a:gd name="connsiteY442" fmla="*/ 530161 h 700593"/>
                    <a:gd name="connsiteX443" fmla="*/ 104493 w 705883"/>
                    <a:gd name="connsiteY443" fmla="*/ 530755 h 700593"/>
                    <a:gd name="connsiteX444" fmla="*/ 105473 w 705883"/>
                    <a:gd name="connsiteY444" fmla="*/ 531411 h 700593"/>
                    <a:gd name="connsiteX445" fmla="*/ 108675 w 705883"/>
                    <a:gd name="connsiteY445" fmla="*/ 534901 h 700593"/>
                    <a:gd name="connsiteX446" fmla="*/ 110276 w 705883"/>
                    <a:gd name="connsiteY446" fmla="*/ 536645 h 700593"/>
                    <a:gd name="connsiteX447" fmla="*/ 110445 w 705883"/>
                    <a:gd name="connsiteY447" fmla="*/ 536896 h 700593"/>
                    <a:gd name="connsiteX448" fmla="*/ 110546 w 705883"/>
                    <a:gd name="connsiteY448" fmla="*/ 537173 h 700593"/>
                    <a:gd name="connsiteX449" fmla="*/ 110728 w 705883"/>
                    <a:gd name="connsiteY449" fmla="*/ 537748 h 700593"/>
                    <a:gd name="connsiteX450" fmla="*/ 111100 w 705883"/>
                    <a:gd name="connsiteY450" fmla="*/ 538897 h 700593"/>
                    <a:gd name="connsiteX451" fmla="*/ 112580 w 705883"/>
                    <a:gd name="connsiteY451" fmla="*/ 543489 h 700593"/>
                    <a:gd name="connsiteX452" fmla="*/ 113316 w 705883"/>
                    <a:gd name="connsiteY452" fmla="*/ 545788 h 700593"/>
                    <a:gd name="connsiteX453" fmla="*/ 113383 w 705883"/>
                    <a:gd name="connsiteY453" fmla="*/ 546444 h 700593"/>
                    <a:gd name="connsiteX454" fmla="*/ 113397 w 705883"/>
                    <a:gd name="connsiteY454" fmla="*/ 547140 h 700593"/>
                    <a:gd name="connsiteX455" fmla="*/ 113417 w 705883"/>
                    <a:gd name="connsiteY455" fmla="*/ 548540 h 700593"/>
                    <a:gd name="connsiteX456" fmla="*/ 113464 w 705883"/>
                    <a:gd name="connsiteY456" fmla="*/ 556736 h 700593"/>
                    <a:gd name="connsiteX457" fmla="*/ 113464 w 705883"/>
                    <a:gd name="connsiteY457" fmla="*/ 558271 h 700593"/>
                    <a:gd name="connsiteX458" fmla="*/ 113478 w 705883"/>
                    <a:gd name="connsiteY458" fmla="*/ 558494 h 700593"/>
                    <a:gd name="connsiteX459" fmla="*/ 113478 w 705883"/>
                    <a:gd name="connsiteY459" fmla="*/ 558609 h 700593"/>
                    <a:gd name="connsiteX460" fmla="*/ 113552 w 705883"/>
                    <a:gd name="connsiteY460" fmla="*/ 559508 h 700593"/>
                    <a:gd name="connsiteX461" fmla="*/ 113701 w 705883"/>
                    <a:gd name="connsiteY461" fmla="*/ 561307 h 700593"/>
                    <a:gd name="connsiteX462" fmla="*/ 114532 w 705883"/>
                    <a:gd name="connsiteY462" fmla="*/ 568468 h 700593"/>
                    <a:gd name="connsiteX463" fmla="*/ 117815 w 705883"/>
                    <a:gd name="connsiteY463" fmla="*/ 582493 h 700593"/>
                    <a:gd name="connsiteX464" fmla="*/ 118335 w 705883"/>
                    <a:gd name="connsiteY464" fmla="*/ 584217 h 700593"/>
                    <a:gd name="connsiteX465" fmla="*/ 118943 w 705883"/>
                    <a:gd name="connsiteY465" fmla="*/ 585914 h 700593"/>
                    <a:gd name="connsiteX466" fmla="*/ 120173 w 705883"/>
                    <a:gd name="connsiteY466" fmla="*/ 589309 h 700593"/>
                    <a:gd name="connsiteX467" fmla="*/ 121585 w 705883"/>
                    <a:gd name="connsiteY467" fmla="*/ 592643 h 700593"/>
                    <a:gd name="connsiteX468" fmla="*/ 122294 w 705883"/>
                    <a:gd name="connsiteY468" fmla="*/ 594306 h 700593"/>
                    <a:gd name="connsiteX469" fmla="*/ 123092 w 705883"/>
                    <a:gd name="connsiteY469" fmla="*/ 595936 h 700593"/>
                    <a:gd name="connsiteX470" fmla="*/ 130239 w 705883"/>
                    <a:gd name="connsiteY470" fmla="*/ 608574 h 700593"/>
                    <a:gd name="connsiteX471" fmla="*/ 132630 w 705883"/>
                    <a:gd name="connsiteY471" fmla="*/ 612064 h 700593"/>
                    <a:gd name="connsiteX472" fmla="*/ 135197 w 705883"/>
                    <a:gd name="connsiteY472" fmla="*/ 615438 h 700593"/>
                    <a:gd name="connsiteX473" fmla="*/ 135839 w 705883"/>
                    <a:gd name="connsiteY473" fmla="*/ 616283 h 700593"/>
                    <a:gd name="connsiteX474" fmla="*/ 136522 w 705883"/>
                    <a:gd name="connsiteY474" fmla="*/ 617094 h 700593"/>
                    <a:gd name="connsiteX475" fmla="*/ 137893 w 705883"/>
                    <a:gd name="connsiteY475" fmla="*/ 618718 h 700593"/>
                    <a:gd name="connsiteX476" fmla="*/ 139258 w 705883"/>
                    <a:gd name="connsiteY476" fmla="*/ 620347 h 700593"/>
                    <a:gd name="connsiteX477" fmla="*/ 140704 w 705883"/>
                    <a:gd name="connsiteY477" fmla="*/ 621903 h 700593"/>
                    <a:gd name="connsiteX478" fmla="*/ 142149 w 705883"/>
                    <a:gd name="connsiteY478" fmla="*/ 623465 h 700593"/>
                    <a:gd name="connsiteX479" fmla="*/ 142872 w 705883"/>
                    <a:gd name="connsiteY479" fmla="*/ 624249 h 700593"/>
                    <a:gd name="connsiteX480" fmla="*/ 143635 w 705883"/>
                    <a:gd name="connsiteY480" fmla="*/ 624993 h 700593"/>
                    <a:gd name="connsiteX481" fmla="*/ 146675 w 705883"/>
                    <a:gd name="connsiteY481" fmla="*/ 627982 h 700593"/>
                    <a:gd name="connsiteX482" fmla="*/ 149864 w 705883"/>
                    <a:gd name="connsiteY482" fmla="*/ 630822 h 700593"/>
                    <a:gd name="connsiteX483" fmla="*/ 150661 w 705883"/>
                    <a:gd name="connsiteY483" fmla="*/ 631532 h 700593"/>
                    <a:gd name="connsiteX484" fmla="*/ 151492 w 705883"/>
                    <a:gd name="connsiteY484" fmla="*/ 632201 h 700593"/>
                    <a:gd name="connsiteX485" fmla="*/ 153154 w 705883"/>
                    <a:gd name="connsiteY485" fmla="*/ 633547 h 700593"/>
                    <a:gd name="connsiteX486" fmla="*/ 182697 w 705883"/>
                    <a:gd name="connsiteY486" fmla="*/ 650831 h 700593"/>
                    <a:gd name="connsiteX487" fmla="*/ 199099 w 705883"/>
                    <a:gd name="connsiteY487" fmla="*/ 656132 h 700593"/>
                    <a:gd name="connsiteX488" fmla="*/ 203315 w 705883"/>
                    <a:gd name="connsiteY488" fmla="*/ 657072 h 700593"/>
                    <a:gd name="connsiteX489" fmla="*/ 205430 w 705883"/>
                    <a:gd name="connsiteY489" fmla="*/ 657532 h 700593"/>
                    <a:gd name="connsiteX490" fmla="*/ 207564 w 705883"/>
                    <a:gd name="connsiteY490" fmla="*/ 657884 h 700593"/>
                    <a:gd name="connsiteX491" fmla="*/ 211834 w 705883"/>
                    <a:gd name="connsiteY491" fmla="*/ 658567 h 700593"/>
                    <a:gd name="connsiteX492" fmla="*/ 216137 w 705883"/>
                    <a:gd name="connsiteY492" fmla="*/ 659074 h 700593"/>
                    <a:gd name="connsiteX493" fmla="*/ 218292 w 705883"/>
                    <a:gd name="connsiteY493" fmla="*/ 659270 h 700593"/>
                    <a:gd name="connsiteX494" fmla="*/ 220454 w 705883"/>
                    <a:gd name="connsiteY494" fmla="*/ 659419 h 700593"/>
                    <a:gd name="connsiteX495" fmla="*/ 222616 w 705883"/>
                    <a:gd name="connsiteY495" fmla="*/ 659574 h 700593"/>
                    <a:gd name="connsiteX496" fmla="*/ 224784 w 705883"/>
                    <a:gd name="connsiteY496" fmla="*/ 659635 h 700593"/>
                    <a:gd name="connsiteX497" fmla="*/ 229135 w 705883"/>
                    <a:gd name="connsiteY497" fmla="*/ 659737 h 700593"/>
                    <a:gd name="connsiteX498" fmla="*/ 233661 w 705883"/>
                    <a:gd name="connsiteY498" fmla="*/ 659676 h 700593"/>
                    <a:gd name="connsiteX499" fmla="*/ 251557 w 705883"/>
                    <a:gd name="connsiteY499" fmla="*/ 658263 h 700593"/>
                    <a:gd name="connsiteX500" fmla="*/ 285363 w 705883"/>
                    <a:gd name="connsiteY500" fmla="*/ 649391 h 700593"/>
                    <a:gd name="connsiteX501" fmla="*/ 300509 w 705883"/>
                    <a:gd name="connsiteY501" fmla="*/ 641756 h 700593"/>
                    <a:gd name="connsiteX502" fmla="*/ 313872 w 705883"/>
                    <a:gd name="connsiteY502" fmla="*/ 631931 h 700593"/>
                    <a:gd name="connsiteX503" fmla="*/ 316122 w 705883"/>
                    <a:gd name="connsiteY503" fmla="*/ 629889 h 700593"/>
                    <a:gd name="connsiteX504" fmla="*/ 318297 w 705883"/>
                    <a:gd name="connsiteY504" fmla="*/ 627779 h 700593"/>
                    <a:gd name="connsiteX505" fmla="*/ 320398 w 705883"/>
                    <a:gd name="connsiteY505" fmla="*/ 625601 h 700593"/>
                    <a:gd name="connsiteX506" fmla="*/ 322702 w 705883"/>
                    <a:gd name="connsiteY506" fmla="*/ 623011 h 700593"/>
                    <a:gd name="connsiteX507" fmla="*/ 331504 w 705883"/>
                    <a:gd name="connsiteY507" fmla="*/ 610306 h 700593"/>
                    <a:gd name="connsiteX508" fmla="*/ 333558 w 705883"/>
                    <a:gd name="connsiteY508" fmla="*/ 606816 h 700593"/>
                    <a:gd name="connsiteX509" fmla="*/ 335740 w 705883"/>
                    <a:gd name="connsiteY509" fmla="*/ 603597 h 700593"/>
                    <a:gd name="connsiteX510" fmla="*/ 337922 w 705883"/>
                    <a:gd name="connsiteY510" fmla="*/ 600386 h 700593"/>
                    <a:gd name="connsiteX511" fmla="*/ 338469 w 705883"/>
                    <a:gd name="connsiteY511" fmla="*/ 599581 h 700593"/>
                    <a:gd name="connsiteX512" fmla="*/ 339030 w 705883"/>
                    <a:gd name="connsiteY512" fmla="*/ 598925 h 700593"/>
                    <a:gd name="connsiteX513" fmla="*/ 340192 w 705883"/>
                    <a:gd name="connsiteY513" fmla="*/ 598134 h 700593"/>
                    <a:gd name="connsiteX514" fmla="*/ 342516 w 705883"/>
                    <a:gd name="connsiteY514" fmla="*/ 596558 h 700593"/>
                    <a:gd name="connsiteX515" fmla="*/ 343678 w 705883"/>
                    <a:gd name="connsiteY515" fmla="*/ 595767 h 700593"/>
                    <a:gd name="connsiteX516" fmla="*/ 344259 w 705883"/>
                    <a:gd name="connsiteY516" fmla="*/ 595375 h 700593"/>
                    <a:gd name="connsiteX517" fmla="*/ 344401 w 705883"/>
                    <a:gd name="connsiteY517" fmla="*/ 595280 h 700593"/>
                    <a:gd name="connsiteX518" fmla="*/ 344522 w 705883"/>
                    <a:gd name="connsiteY518" fmla="*/ 595239 h 700593"/>
                    <a:gd name="connsiteX519" fmla="*/ 344766 w 705883"/>
                    <a:gd name="connsiteY519" fmla="*/ 595158 h 700593"/>
                    <a:gd name="connsiteX520" fmla="*/ 348677 w 705883"/>
                    <a:gd name="connsiteY520" fmla="*/ 593907 h 700593"/>
                    <a:gd name="connsiteX521" fmla="*/ 349157 w 705883"/>
                    <a:gd name="connsiteY521" fmla="*/ 593758 h 700593"/>
                    <a:gd name="connsiteX522" fmla="*/ 349529 w 705883"/>
                    <a:gd name="connsiteY522" fmla="*/ 593725 h 700593"/>
                    <a:gd name="connsiteX523" fmla="*/ 350278 w 705883"/>
                    <a:gd name="connsiteY523" fmla="*/ 593650 h 700593"/>
                    <a:gd name="connsiteX524" fmla="*/ 351778 w 705883"/>
                    <a:gd name="connsiteY524" fmla="*/ 593508 h 700593"/>
                    <a:gd name="connsiteX525" fmla="*/ 352528 w 705883"/>
                    <a:gd name="connsiteY525" fmla="*/ 593434 h 700593"/>
                    <a:gd name="connsiteX526" fmla="*/ 353406 w 705883"/>
                    <a:gd name="connsiteY526" fmla="*/ 593434 h 700593"/>
                    <a:gd name="connsiteX527" fmla="*/ 354906 w 705883"/>
                    <a:gd name="connsiteY527" fmla="*/ 593576 h 700593"/>
                    <a:gd name="connsiteX528" fmla="*/ 356406 w 705883"/>
                    <a:gd name="connsiteY528" fmla="*/ 593718 h 700593"/>
                    <a:gd name="connsiteX529" fmla="*/ 356777 w 705883"/>
                    <a:gd name="connsiteY529" fmla="*/ 593752 h 700593"/>
                    <a:gd name="connsiteX530" fmla="*/ 357257 w 705883"/>
                    <a:gd name="connsiteY530" fmla="*/ 593900 h 700593"/>
                    <a:gd name="connsiteX531" fmla="*/ 358237 w 705883"/>
                    <a:gd name="connsiteY531" fmla="*/ 594212 h 700593"/>
                    <a:gd name="connsiteX532" fmla="*/ 360189 w 705883"/>
                    <a:gd name="connsiteY532" fmla="*/ 594840 h 700593"/>
                    <a:gd name="connsiteX533" fmla="*/ 361169 w 705883"/>
                    <a:gd name="connsiteY533" fmla="*/ 595151 h 700593"/>
                    <a:gd name="connsiteX534" fmla="*/ 361412 w 705883"/>
                    <a:gd name="connsiteY534" fmla="*/ 595233 h 700593"/>
                    <a:gd name="connsiteX535" fmla="*/ 361533 w 705883"/>
                    <a:gd name="connsiteY535" fmla="*/ 595273 h 700593"/>
                    <a:gd name="connsiteX536" fmla="*/ 361675 w 705883"/>
                    <a:gd name="connsiteY536" fmla="*/ 595368 h 700593"/>
                    <a:gd name="connsiteX537" fmla="*/ 362256 w 705883"/>
                    <a:gd name="connsiteY537" fmla="*/ 595760 h 700593"/>
                    <a:gd name="connsiteX538" fmla="*/ 366904 w 705883"/>
                    <a:gd name="connsiteY538" fmla="*/ 598911 h 700593"/>
                    <a:gd name="connsiteX539" fmla="*/ 367046 w 705883"/>
                    <a:gd name="connsiteY539" fmla="*/ 599013 h 700593"/>
                    <a:gd name="connsiteX540" fmla="*/ 367120 w 705883"/>
                    <a:gd name="connsiteY540" fmla="*/ 599060 h 700593"/>
                    <a:gd name="connsiteX541" fmla="*/ 367188 w 705883"/>
                    <a:gd name="connsiteY541" fmla="*/ 599155 h 700593"/>
                    <a:gd name="connsiteX542" fmla="*/ 367465 w 705883"/>
                    <a:gd name="connsiteY542" fmla="*/ 599540 h 700593"/>
                    <a:gd name="connsiteX543" fmla="*/ 368025 w 705883"/>
                    <a:gd name="connsiteY543" fmla="*/ 600311 h 700593"/>
                    <a:gd name="connsiteX544" fmla="*/ 369147 w 705883"/>
                    <a:gd name="connsiteY544" fmla="*/ 601846 h 700593"/>
                    <a:gd name="connsiteX545" fmla="*/ 371390 w 705883"/>
                    <a:gd name="connsiteY545" fmla="*/ 604916 h 700593"/>
                    <a:gd name="connsiteX546" fmla="*/ 374227 w 705883"/>
                    <a:gd name="connsiteY546" fmla="*/ 609960 h 700593"/>
                    <a:gd name="connsiteX547" fmla="*/ 377119 w 705883"/>
                    <a:gd name="connsiteY547" fmla="*/ 614863 h 700593"/>
                    <a:gd name="connsiteX548" fmla="*/ 380294 w 705883"/>
                    <a:gd name="connsiteY548" fmla="*/ 619150 h 700593"/>
                    <a:gd name="connsiteX549" fmla="*/ 381888 w 705883"/>
                    <a:gd name="connsiteY549" fmla="*/ 621281 h 700593"/>
                    <a:gd name="connsiteX550" fmla="*/ 382692 w 705883"/>
                    <a:gd name="connsiteY550" fmla="*/ 622342 h 700593"/>
                    <a:gd name="connsiteX551" fmla="*/ 383104 w 705883"/>
                    <a:gd name="connsiteY551" fmla="*/ 622849 h 700593"/>
                    <a:gd name="connsiteX552" fmla="*/ 383205 w 705883"/>
                    <a:gd name="connsiteY552" fmla="*/ 622978 h 700593"/>
                    <a:gd name="connsiteX553" fmla="*/ 383266 w 705883"/>
                    <a:gd name="connsiteY553" fmla="*/ 623045 h 700593"/>
                    <a:gd name="connsiteX554" fmla="*/ 383395 w 705883"/>
                    <a:gd name="connsiteY554" fmla="*/ 623187 h 700593"/>
                    <a:gd name="connsiteX555" fmla="*/ 383658 w 705883"/>
                    <a:gd name="connsiteY555" fmla="*/ 623485 h 700593"/>
                    <a:gd name="connsiteX556" fmla="*/ 386523 w 705883"/>
                    <a:gd name="connsiteY556" fmla="*/ 626623 h 700593"/>
                    <a:gd name="connsiteX557" fmla="*/ 387995 w 705883"/>
                    <a:gd name="connsiteY557" fmla="*/ 628151 h 700593"/>
                    <a:gd name="connsiteX558" fmla="*/ 389536 w 705883"/>
                    <a:gd name="connsiteY558" fmla="*/ 629625 h 700593"/>
                    <a:gd name="connsiteX559" fmla="*/ 417288 w 705883"/>
                    <a:gd name="connsiteY559" fmla="*/ 647977 h 700593"/>
                    <a:gd name="connsiteX560" fmla="*/ 450701 w 705883"/>
                    <a:gd name="connsiteY560" fmla="*/ 657722 h 700593"/>
                    <a:gd name="connsiteX561" fmla="*/ 468509 w 705883"/>
                    <a:gd name="connsiteY561" fmla="*/ 659527 h 700593"/>
                    <a:gd name="connsiteX562" fmla="*/ 473022 w 705883"/>
                    <a:gd name="connsiteY562" fmla="*/ 659683 h 700593"/>
                    <a:gd name="connsiteX563" fmla="*/ 477521 w 705883"/>
                    <a:gd name="connsiteY563" fmla="*/ 659716 h 700593"/>
                    <a:gd name="connsiteX564" fmla="*/ 481865 w 705883"/>
                    <a:gd name="connsiteY564" fmla="*/ 659615 h 700593"/>
                    <a:gd name="connsiteX565" fmla="*/ 482953 w 705883"/>
                    <a:gd name="connsiteY565" fmla="*/ 659595 h 700593"/>
                    <a:gd name="connsiteX566" fmla="*/ 484034 w 705883"/>
                    <a:gd name="connsiteY566" fmla="*/ 659514 h 700593"/>
                    <a:gd name="connsiteX567" fmla="*/ 486196 w 705883"/>
                    <a:gd name="connsiteY567" fmla="*/ 659358 h 700593"/>
                    <a:gd name="connsiteX568" fmla="*/ 494816 w 705883"/>
                    <a:gd name="connsiteY568" fmla="*/ 658465 h 700593"/>
                    <a:gd name="connsiteX569" fmla="*/ 503321 w 705883"/>
                    <a:gd name="connsiteY569" fmla="*/ 656903 h 700593"/>
                    <a:gd name="connsiteX570" fmla="*/ 511705 w 705883"/>
                    <a:gd name="connsiteY570" fmla="*/ 654828 h 700593"/>
                    <a:gd name="connsiteX571" fmla="*/ 519886 w 705883"/>
                    <a:gd name="connsiteY571" fmla="*/ 652095 h 700593"/>
                    <a:gd name="connsiteX572" fmla="*/ 573695 w 705883"/>
                    <a:gd name="connsiteY572" fmla="*/ 611475 h 700593"/>
                    <a:gd name="connsiteX573" fmla="*/ 575884 w 705883"/>
                    <a:gd name="connsiteY573" fmla="*/ 608284 h 700593"/>
                    <a:gd name="connsiteX574" fmla="*/ 577931 w 705883"/>
                    <a:gd name="connsiteY574" fmla="*/ 605011 h 700593"/>
                    <a:gd name="connsiteX575" fmla="*/ 578944 w 705883"/>
                    <a:gd name="connsiteY575" fmla="*/ 603367 h 700593"/>
                    <a:gd name="connsiteX576" fmla="*/ 579863 w 705883"/>
                    <a:gd name="connsiteY576" fmla="*/ 601677 h 700593"/>
                    <a:gd name="connsiteX577" fmla="*/ 581694 w 705883"/>
                    <a:gd name="connsiteY577" fmla="*/ 598289 h 700593"/>
                    <a:gd name="connsiteX578" fmla="*/ 587605 w 705883"/>
                    <a:gd name="connsiteY578" fmla="*/ 584143 h 700593"/>
                    <a:gd name="connsiteX579" fmla="*/ 591267 w 705883"/>
                    <a:gd name="connsiteY579" fmla="*/ 569307 h 700593"/>
                    <a:gd name="connsiteX580" fmla="*/ 591787 w 705883"/>
                    <a:gd name="connsiteY580" fmla="*/ 565520 h 700593"/>
                    <a:gd name="connsiteX581" fmla="*/ 592043 w 705883"/>
                    <a:gd name="connsiteY581" fmla="*/ 563627 h 700593"/>
                    <a:gd name="connsiteX582" fmla="*/ 592192 w 705883"/>
                    <a:gd name="connsiteY582" fmla="*/ 561720 h 700593"/>
                    <a:gd name="connsiteX583" fmla="*/ 592347 w 705883"/>
                    <a:gd name="connsiteY583" fmla="*/ 559813 h 700593"/>
                    <a:gd name="connsiteX584" fmla="*/ 592428 w 705883"/>
                    <a:gd name="connsiteY584" fmla="*/ 558859 h 700593"/>
                    <a:gd name="connsiteX585" fmla="*/ 592449 w 705883"/>
                    <a:gd name="connsiteY585" fmla="*/ 558622 h 700593"/>
                    <a:gd name="connsiteX586" fmla="*/ 592462 w 705883"/>
                    <a:gd name="connsiteY586" fmla="*/ 558501 h 700593"/>
                    <a:gd name="connsiteX587" fmla="*/ 592476 w 705883"/>
                    <a:gd name="connsiteY587" fmla="*/ 558433 h 700593"/>
                    <a:gd name="connsiteX588" fmla="*/ 592476 w 705883"/>
                    <a:gd name="connsiteY588" fmla="*/ 557209 h 700593"/>
                    <a:gd name="connsiteX589" fmla="*/ 592516 w 705883"/>
                    <a:gd name="connsiteY589" fmla="*/ 548513 h 700593"/>
                    <a:gd name="connsiteX590" fmla="*/ 592543 w 705883"/>
                    <a:gd name="connsiteY590" fmla="*/ 546775 h 700593"/>
                    <a:gd name="connsiteX591" fmla="*/ 592564 w 705883"/>
                    <a:gd name="connsiteY591" fmla="*/ 545916 h 700593"/>
                    <a:gd name="connsiteX592" fmla="*/ 592793 w 705883"/>
                    <a:gd name="connsiteY592" fmla="*/ 545206 h 700593"/>
                    <a:gd name="connsiteX593" fmla="*/ 593712 w 705883"/>
                    <a:gd name="connsiteY593" fmla="*/ 542353 h 700593"/>
                    <a:gd name="connsiteX594" fmla="*/ 594631 w 705883"/>
                    <a:gd name="connsiteY594" fmla="*/ 539499 h 700593"/>
                    <a:gd name="connsiteX595" fmla="*/ 595090 w 705883"/>
                    <a:gd name="connsiteY595" fmla="*/ 538072 h 700593"/>
                    <a:gd name="connsiteX596" fmla="*/ 595320 w 705883"/>
                    <a:gd name="connsiteY596" fmla="*/ 537362 h 700593"/>
                    <a:gd name="connsiteX597" fmla="*/ 595610 w 705883"/>
                    <a:gd name="connsiteY597" fmla="*/ 536672 h 700593"/>
                    <a:gd name="connsiteX598" fmla="*/ 598522 w 705883"/>
                    <a:gd name="connsiteY598" fmla="*/ 533501 h 700593"/>
                    <a:gd name="connsiteX599" fmla="*/ 599975 w 705883"/>
                    <a:gd name="connsiteY599" fmla="*/ 531912 h 700593"/>
                    <a:gd name="connsiteX600" fmla="*/ 600704 w 705883"/>
                    <a:gd name="connsiteY600" fmla="*/ 531121 h 700593"/>
                    <a:gd name="connsiteX601" fmla="*/ 601812 w 705883"/>
                    <a:gd name="connsiteY601" fmla="*/ 530526 h 700593"/>
                    <a:gd name="connsiteX602" fmla="*/ 606244 w 705883"/>
                    <a:gd name="connsiteY602" fmla="*/ 528152 h 700593"/>
                    <a:gd name="connsiteX603" fmla="*/ 608460 w 705883"/>
                    <a:gd name="connsiteY603" fmla="*/ 526969 h 700593"/>
                    <a:gd name="connsiteX604" fmla="*/ 610709 w 705883"/>
                    <a:gd name="connsiteY604" fmla="*/ 525812 h 700593"/>
                    <a:gd name="connsiteX605" fmla="*/ 613993 w 705883"/>
                    <a:gd name="connsiteY605" fmla="*/ 524000 h 700593"/>
                    <a:gd name="connsiteX606" fmla="*/ 615810 w 705883"/>
                    <a:gd name="connsiteY606" fmla="*/ 522918 h 700593"/>
                    <a:gd name="connsiteX607" fmla="*/ 617620 w 705883"/>
                    <a:gd name="connsiteY607" fmla="*/ 521823 h 700593"/>
                    <a:gd name="connsiteX608" fmla="*/ 619390 w 705883"/>
                    <a:gd name="connsiteY608" fmla="*/ 520667 h 700593"/>
                    <a:gd name="connsiteX609" fmla="*/ 632726 w 705883"/>
                    <a:gd name="connsiteY609" fmla="*/ 510300 h 700593"/>
                    <a:gd name="connsiteX610" fmla="*/ 644184 w 705883"/>
                    <a:gd name="connsiteY610" fmla="*/ 497986 h 700593"/>
                    <a:gd name="connsiteX611" fmla="*/ 644157 w 705883"/>
                    <a:gd name="connsiteY611" fmla="*/ 498013 h 700593"/>
                    <a:gd name="connsiteX612" fmla="*/ 653365 w 705883"/>
                    <a:gd name="connsiteY612" fmla="*/ 484050 h 700593"/>
                    <a:gd name="connsiteX613" fmla="*/ 655290 w 705883"/>
                    <a:gd name="connsiteY613" fmla="*/ 480351 h 700593"/>
                    <a:gd name="connsiteX614" fmla="*/ 657053 w 705883"/>
                    <a:gd name="connsiteY614" fmla="*/ 476577 h 700593"/>
                    <a:gd name="connsiteX615" fmla="*/ 660053 w 705883"/>
                    <a:gd name="connsiteY615" fmla="*/ 468821 h 700593"/>
                    <a:gd name="connsiteX616" fmla="*/ 664025 w 705883"/>
                    <a:gd name="connsiteY616" fmla="*/ 452714 h 700593"/>
                    <a:gd name="connsiteX617" fmla="*/ 665093 w 705883"/>
                    <a:gd name="connsiteY617" fmla="*/ 436133 h 700593"/>
                    <a:gd name="connsiteX618" fmla="*/ 663363 w 705883"/>
                    <a:gd name="connsiteY618" fmla="*/ 419620 h 700593"/>
                    <a:gd name="connsiteX619" fmla="*/ 653419 w 705883"/>
                    <a:gd name="connsiteY619" fmla="*/ 392179 h 700593"/>
                    <a:gd name="connsiteX620" fmla="*/ 645454 w 705883"/>
                    <a:gd name="connsiteY620" fmla="*/ 379791 h 700593"/>
                    <a:gd name="connsiteX621" fmla="*/ 643265 w 705883"/>
                    <a:gd name="connsiteY621" fmla="*/ 377113 h 700593"/>
                    <a:gd name="connsiteX622" fmla="*/ 640536 w 705883"/>
                    <a:gd name="connsiteY622" fmla="*/ 373854 h 700593"/>
                    <a:gd name="connsiteX623" fmla="*/ 639171 w 705883"/>
                    <a:gd name="connsiteY623" fmla="*/ 372224 h 700593"/>
                    <a:gd name="connsiteX624" fmla="*/ 638489 w 705883"/>
                    <a:gd name="connsiteY624" fmla="*/ 371406 h 700593"/>
                    <a:gd name="connsiteX625" fmla="*/ 638063 w 705883"/>
                    <a:gd name="connsiteY625" fmla="*/ 370506 h 700593"/>
                    <a:gd name="connsiteX626" fmla="*/ 636381 w 705883"/>
                    <a:gd name="connsiteY626" fmla="*/ 366895 h 700593"/>
                    <a:gd name="connsiteX627" fmla="*/ 634699 w 705883"/>
                    <a:gd name="connsiteY627" fmla="*/ 363285 h 700593"/>
                    <a:gd name="connsiteX628" fmla="*/ 634489 w 705883"/>
                    <a:gd name="connsiteY628" fmla="*/ 362831 h 700593"/>
                    <a:gd name="connsiteX629" fmla="*/ 634388 w 705883"/>
                    <a:gd name="connsiteY629" fmla="*/ 362608 h 700593"/>
                    <a:gd name="connsiteX630" fmla="*/ 634341 w 705883"/>
                    <a:gd name="connsiteY630" fmla="*/ 362365 h 700593"/>
                    <a:gd name="connsiteX631" fmla="*/ 634260 w 705883"/>
                    <a:gd name="connsiteY631" fmla="*/ 361425 h 700593"/>
                    <a:gd name="connsiteX632" fmla="*/ 634098 w 705883"/>
                    <a:gd name="connsiteY632" fmla="*/ 359552 h 700593"/>
                    <a:gd name="connsiteX633" fmla="*/ 634327 w 705883"/>
                    <a:gd name="connsiteY633" fmla="*/ 355542 h 700593"/>
                    <a:gd name="connsiteX634" fmla="*/ 634456 w 705883"/>
                    <a:gd name="connsiteY634" fmla="*/ 354507 h 700593"/>
                    <a:gd name="connsiteX635" fmla="*/ 634645 w 705883"/>
                    <a:gd name="connsiteY635" fmla="*/ 353466 h 700593"/>
                    <a:gd name="connsiteX636" fmla="*/ 635293 w 705883"/>
                    <a:gd name="connsiteY636" fmla="*/ 351336 h 700593"/>
                    <a:gd name="connsiteX637" fmla="*/ 636111 w 705883"/>
                    <a:gd name="connsiteY637" fmla="*/ 349037 h 700593"/>
                    <a:gd name="connsiteX638" fmla="*/ 636840 w 705883"/>
                    <a:gd name="connsiteY638" fmla="*/ 346731 h 700593"/>
                    <a:gd name="connsiteX639" fmla="*/ 637563 w 705883"/>
                    <a:gd name="connsiteY639" fmla="*/ 344425 h 700593"/>
                    <a:gd name="connsiteX640" fmla="*/ 637739 w 705883"/>
                    <a:gd name="connsiteY640" fmla="*/ 343830 h 700593"/>
                    <a:gd name="connsiteX641" fmla="*/ 637860 w 705883"/>
                    <a:gd name="connsiteY641" fmla="*/ 343357 h 700593"/>
                    <a:gd name="connsiteX642" fmla="*/ 637989 w 705883"/>
                    <a:gd name="connsiteY642" fmla="*/ 342883 h 700593"/>
                    <a:gd name="connsiteX643" fmla="*/ 638469 w 705883"/>
                    <a:gd name="connsiteY643" fmla="*/ 340990 h 700593"/>
                    <a:gd name="connsiteX644" fmla="*/ 638908 w 705883"/>
                    <a:gd name="connsiteY644" fmla="*/ 339083 h 700593"/>
                    <a:gd name="connsiteX645" fmla="*/ 640914 w 705883"/>
                    <a:gd name="connsiteY645" fmla="*/ 322820 h 700593"/>
                    <a:gd name="connsiteX646" fmla="*/ 640772 w 705883"/>
                    <a:gd name="connsiteY646" fmla="*/ 314597 h 700593"/>
                    <a:gd name="connsiteX647" fmla="*/ 640610 w 705883"/>
                    <a:gd name="connsiteY647" fmla="*/ 312548 h 700593"/>
                    <a:gd name="connsiteX648" fmla="*/ 640394 w 705883"/>
                    <a:gd name="connsiteY648" fmla="*/ 310506 h 700593"/>
                    <a:gd name="connsiteX649" fmla="*/ 639887 w 705883"/>
                    <a:gd name="connsiteY649" fmla="*/ 306435 h 700593"/>
                    <a:gd name="connsiteX650" fmla="*/ 639191 w 705883"/>
                    <a:gd name="connsiteY650" fmla="*/ 302398 h 700593"/>
                    <a:gd name="connsiteX651" fmla="*/ 638745 w 705883"/>
                    <a:gd name="connsiteY651" fmla="*/ 300404 h 700593"/>
                    <a:gd name="connsiteX652" fmla="*/ 638259 w 705883"/>
                    <a:gd name="connsiteY652" fmla="*/ 298415 h 700593"/>
                    <a:gd name="connsiteX653" fmla="*/ 637779 w 705883"/>
                    <a:gd name="connsiteY653" fmla="*/ 296421 h 700593"/>
                    <a:gd name="connsiteX654" fmla="*/ 637185 w 705883"/>
                    <a:gd name="connsiteY654" fmla="*/ 294459 h 700593"/>
                    <a:gd name="connsiteX655" fmla="*/ 635955 w 705883"/>
                    <a:gd name="connsiteY655" fmla="*/ 290551 h 700593"/>
                    <a:gd name="connsiteX656" fmla="*/ 634469 w 705883"/>
                    <a:gd name="connsiteY656" fmla="*/ 286730 h 700593"/>
                    <a:gd name="connsiteX657" fmla="*/ 633733 w 705883"/>
                    <a:gd name="connsiteY657" fmla="*/ 284817 h 700593"/>
                    <a:gd name="connsiteX658" fmla="*/ 632848 w 705883"/>
                    <a:gd name="connsiteY658" fmla="*/ 282964 h 700593"/>
                    <a:gd name="connsiteX659" fmla="*/ 631091 w 705883"/>
                    <a:gd name="connsiteY659" fmla="*/ 279251 h 700593"/>
                    <a:gd name="connsiteX660" fmla="*/ 629098 w 705883"/>
                    <a:gd name="connsiteY660" fmla="*/ 275654 h 700593"/>
                    <a:gd name="connsiteX661" fmla="*/ 628268 w 705883"/>
                    <a:gd name="connsiteY661" fmla="*/ 274166 h 700593"/>
                    <a:gd name="connsiteX662" fmla="*/ 627342 w 705883"/>
                    <a:gd name="connsiteY662" fmla="*/ 272739 h 700593"/>
                    <a:gd name="connsiteX663" fmla="*/ 625511 w 705883"/>
                    <a:gd name="connsiteY663" fmla="*/ 269872 h 700593"/>
                    <a:gd name="connsiteX664" fmla="*/ 624532 w 705883"/>
                    <a:gd name="connsiteY664" fmla="*/ 268479 h 700593"/>
                    <a:gd name="connsiteX665" fmla="*/ 623518 w 705883"/>
                    <a:gd name="connsiteY665" fmla="*/ 267107 h 700593"/>
                    <a:gd name="connsiteX666" fmla="*/ 621485 w 705883"/>
                    <a:gd name="connsiteY666" fmla="*/ 264368 h 700593"/>
                    <a:gd name="connsiteX667" fmla="*/ 619289 w 705883"/>
                    <a:gd name="connsiteY667" fmla="*/ 261758 h 700593"/>
                    <a:gd name="connsiteX668" fmla="*/ 617033 w 705883"/>
                    <a:gd name="connsiteY668" fmla="*/ 259195 h 700593"/>
                    <a:gd name="connsiteX669" fmla="*/ 612216 w 705883"/>
                    <a:gd name="connsiteY669" fmla="*/ 254340 h 700593"/>
                    <a:gd name="connsiteX670" fmla="*/ 609710 w 705883"/>
                    <a:gd name="connsiteY670" fmla="*/ 252007 h 700593"/>
                    <a:gd name="connsiteX671" fmla="*/ 607061 w 705883"/>
                    <a:gd name="connsiteY671" fmla="*/ 249836 h 700593"/>
                    <a:gd name="connsiteX672" fmla="*/ 605737 w 705883"/>
                    <a:gd name="connsiteY672" fmla="*/ 248748 h 700593"/>
                    <a:gd name="connsiteX673" fmla="*/ 604386 w 705883"/>
                    <a:gd name="connsiteY673" fmla="*/ 247699 h 700593"/>
                    <a:gd name="connsiteX674" fmla="*/ 602792 w 705883"/>
                    <a:gd name="connsiteY674" fmla="*/ 246563 h 700593"/>
                    <a:gd name="connsiteX675" fmla="*/ 601177 w 705883"/>
                    <a:gd name="connsiteY675" fmla="*/ 245400 h 700593"/>
                    <a:gd name="connsiteX676" fmla="*/ 599502 w 705883"/>
                    <a:gd name="connsiteY676" fmla="*/ 244251 h 700593"/>
                    <a:gd name="connsiteX677" fmla="*/ 595908 w 705883"/>
                    <a:gd name="connsiteY677" fmla="*/ 242012 h 700593"/>
                    <a:gd name="connsiteX678" fmla="*/ 595178 w 705883"/>
                    <a:gd name="connsiteY678" fmla="*/ 241376 h 700593"/>
                    <a:gd name="connsiteX679" fmla="*/ 594543 w 705883"/>
                    <a:gd name="connsiteY679" fmla="*/ 240700 h 700593"/>
                    <a:gd name="connsiteX680" fmla="*/ 593273 w 705883"/>
                    <a:gd name="connsiteY680" fmla="*/ 239348 h 700593"/>
                    <a:gd name="connsiteX681" fmla="*/ 588199 w 705883"/>
                    <a:gd name="connsiteY681" fmla="*/ 233952 h 700593"/>
                    <a:gd name="connsiteX682" fmla="*/ 586929 w 705883"/>
                    <a:gd name="connsiteY682" fmla="*/ 232599 h 700593"/>
                    <a:gd name="connsiteX683" fmla="*/ 586490 w 705883"/>
                    <a:gd name="connsiteY683" fmla="*/ 231848 h 700593"/>
                    <a:gd name="connsiteX684" fmla="*/ 586186 w 705883"/>
                    <a:gd name="connsiteY684" fmla="*/ 231091 h 700593"/>
                    <a:gd name="connsiteX685" fmla="*/ 585896 w 705883"/>
                    <a:gd name="connsiteY685" fmla="*/ 230327 h 700593"/>
                    <a:gd name="connsiteX686" fmla="*/ 585653 w 705883"/>
                    <a:gd name="connsiteY686" fmla="*/ 229495 h 700593"/>
                    <a:gd name="connsiteX687" fmla="*/ 585409 w 705883"/>
                    <a:gd name="connsiteY687" fmla="*/ 228664 h 700593"/>
                    <a:gd name="connsiteX688" fmla="*/ 585227 w 705883"/>
                    <a:gd name="connsiteY688" fmla="*/ 227771 h 700593"/>
                    <a:gd name="connsiteX689" fmla="*/ 585146 w 705883"/>
                    <a:gd name="connsiteY689" fmla="*/ 219880 h 700593"/>
                    <a:gd name="connsiteX690" fmla="*/ 586146 w 705883"/>
                    <a:gd name="connsiteY690" fmla="*/ 212860 h 700593"/>
                    <a:gd name="connsiteX691" fmla="*/ 586281 w 705883"/>
                    <a:gd name="connsiteY691" fmla="*/ 211251 h 700593"/>
                    <a:gd name="connsiteX692" fmla="*/ 586335 w 705883"/>
                    <a:gd name="connsiteY692" fmla="*/ 210582 h 700593"/>
                    <a:gd name="connsiteX693" fmla="*/ 586355 w 705883"/>
                    <a:gd name="connsiteY693" fmla="*/ 210230 h 700593"/>
                    <a:gd name="connsiteX694" fmla="*/ 586436 w 705883"/>
                    <a:gd name="connsiteY694" fmla="*/ 208837 h 700593"/>
                    <a:gd name="connsiteX695" fmla="*/ 586484 w 705883"/>
                    <a:gd name="connsiteY695" fmla="*/ 203238 h 700593"/>
                    <a:gd name="connsiteX696" fmla="*/ 584558 w 705883"/>
                    <a:gd name="connsiteY696" fmla="*/ 187293 h 700593"/>
                    <a:gd name="connsiteX697" fmla="*/ 579465 w 705883"/>
                    <a:gd name="connsiteY697" fmla="*/ 172051 h 700593"/>
                    <a:gd name="connsiteX698" fmla="*/ 571439 w 705883"/>
                    <a:gd name="connsiteY698" fmla="*/ 157999 h 700593"/>
                    <a:gd name="connsiteX699" fmla="*/ 560819 w 705883"/>
                    <a:gd name="connsiteY699" fmla="*/ 145604 h 700593"/>
                    <a:gd name="connsiteX700" fmla="*/ 540342 w 705883"/>
                    <a:gd name="connsiteY700" fmla="*/ 130721 h 700593"/>
                    <a:gd name="connsiteX701" fmla="*/ 537512 w 705883"/>
                    <a:gd name="connsiteY701" fmla="*/ 129260 h 700593"/>
                    <a:gd name="connsiteX702" fmla="*/ 534627 w 705883"/>
                    <a:gd name="connsiteY702" fmla="*/ 127894 h 700593"/>
                    <a:gd name="connsiteX703" fmla="*/ 531695 w 705883"/>
                    <a:gd name="connsiteY703" fmla="*/ 126643 h 700593"/>
                    <a:gd name="connsiteX704" fmla="*/ 528520 w 705883"/>
                    <a:gd name="connsiteY704" fmla="*/ 125419 h 700593"/>
                    <a:gd name="connsiteX705" fmla="*/ 527716 w 705883"/>
                    <a:gd name="connsiteY705" fmla="*/ 125115 h 700593"/>
                    <a:gd name="connsiteX706" fmla="*/ 525953 w 705883"/>
                    <a:gd name="connsiteY706" fmla="*/ 124547 h 700593"/>
                    <a:gd name="connsiteX707" fmla="*/ 522237 w 705883"/>
                    <a:gd name="connsiteY707" fmla="*/ 123364 h 700593"/>
                    <a:gd name="connsiteX708" fmla="*/ 520379 w 705883"/>
                    <a:gd name="connsiteY708" fmla="*/ 122775 h 700593"/>
                    <a:gd name="connsiteX709" fmla="*/ 519447 w 705883"/>
                    <a:gd name="connsiteY709" fmla="*/ 122478 h 700593"/>
                    <a:gd name="connsiteX710" fmla="*/ 518994 w 705883"/>
                    <a:gd name="connsiteY710" fmla="*/ 122315 h 700593"/>
                    <a:gd name="connsiteX711" fmla="*/ 518623 w 705883"/>
                    <a:gd name="connsiteY711" fmla="*/ 122079 h 700593"/>
                    <a:gd name="connsiteX712" fmla="*/ 515630 w 705883"/>
                    <a:gd name="connsiteY712" fmla="*/ 120199 h 700593"/>
                    <a:gd name="connsiteX713" fmla="*/ 512637 w 705883"/>
                    <a:gd name="connsiteY713" fmla="*/ 118319 h 700593"/>
                    <a:gd name="connsiteX714" fmla="*/ 512266 w 705883"/>
                    <a:gd name="connsiteY714" fmla="*/ 118082 h 700593"/>
                    <a:gd name="connsiteX715" fmla="*/ 512077 w 705883"/>
                    <a:gd name="connsiteY715" fmla="*/ 117967 h 700593"/>
                    <a:gd name="connsiteX716" fmla="*/ 511915 w 705883"/>
                    <a:gd name="connsiteY716" fmla="*/ 117812 h 700593"/>
                    <a:gd name="connsiteX717" fmla="*/ 511428 w 705883"/>
                    <a:gd name="connsiteY717" fmla="*/ 117068 h 700593"/>
                    <a:gd name="connsiteX718" fmla="*/ 510455 w 705883"/>
                    <a:gd name="connsiteY718" fmla="*/ 115580 h 700593"/>
                    <a:gd name="connsiteX719" fmla="*/ 508503 w 705883"/>
                    <a:gd name="connsiteY719" fmla="*/ 112612 h 700593"/>
                    <a:gd name="connsiteX720" fmla="*/ 507530 w 705883"/>
                    <a:gd name="connsiteY720" fmla="*/ 111124 h 700593"/>
                    <a:gd name="connsiteX721" fmla="*/ 507071 w 705883"/>
                    <a:gd name="connsiteY721" fmla="*/ 110353 h 700593"/>
                    <a:gd name="connsiteX722" fmla="*/ 506747 w 705883"/>
                    <a:gd name="connsiteY722" fmla="*/ 109434 h 700593"/>
                    <a:gd name="connsiteX723" fmla="*/ 505206 w 705883"/>
                    <a:gd name="connsiteY723" fmla="*/ 105092 h 700593"/>
                    <a:gd name="connsiteX724" fmla="*/ 504436 w 705883"/>
                    <a:gd name="connsiteY724" fmla="*/ 102922 h 700593"/>
                    <a:gd name="connsiteX725" fmla="*/ 504051 w 705883"/>
                    <a:gd name="connsiteY725" fmla="*/ 101839 h 700593"/>
                    <a:gd name="connsiteX726" fmla="*/ 503963 w 705883"/>
                    <a:gd name="connsiteY726" fmla="*/ 101603 h 700593"/>
                    <a:gd name="connsiteX727" fmla="*/ 503916 w 705883"/>
                    <a:gd name="connsiteY727" fmla="*/ 101488 h 700593"/>
                    <a:gd name="connsiteX728" fmla="*/ 503821 w 705883"/>
                    <a:gd name="connsiteY728" fmla="*/ 101258 h 700593"/>
                    <a:gd name="connsiteX729" fmla="*/ 502294 w 705883"/>
                    <a:gd name="connsiteY729" fmla="*/ 97539 h 700593"/>
                    <a:gd name="connsiteX730" fmla="*/ 500666 w 705883"/>
                    <a:gd name="connsiteY730" fmla="*/ 93881 h 700593"/>
                    <a:gd name="connsiteX731" fmla="*/ 498930 w 705883"/>
                    <a:gd name="connsiteY731" fmla="*/ 90290 h 700593"/>
                    <a:gd name="connsiteX732" fmla="*/ 490127 w 705883"/>
                    <a:gd name="connsiteY732" fmla="*/ 75555 h 700593"/>
                    <a:gd name="connsiteX733" fmla="*/ 479426 w 705883"/>
                    <a:gd name="connsiteY733" fmla="*/ 62673 h 700593"/>
                    <a:gd name="connsiteX734" fmla="*/ 453309 w 705883"/>
                    <a:gd name="connsiteY734" fmla="*/ 44977 h 700593"/>
                    <a:gd name="connsiteX735" fmla="*/ 451532 w 705883"/>
                    <a:gd name="connsiteY735" fmla="*/ 44287 h 700593"/>
                    <a:gd name="connsiteX736" fmla="*/ 449728 w 705883"/>
                    <a:gd name="connsiteY736" fmla="*/ 43699 h 700593"/>
                    <a:gd name="connsiteX737" fmla="*/ 448830 w 705883"/>
                    <a:gd name="connsiteY737" fmla="*/ 43395 h 700593"/>
                    <a:gd name="connsiteX738" fmla="*/ 447925 w 705883"/>
                    <a:gd name="connsiteY738" fmla="*/ 43144 h 700593"/>
                    <a:gd name="connsiteX739" fmla="*/ 446108 w 705883"/>
                    <a:gd name="connsiteY739" fmla="*/ 42637 h 700593"/>
                    <a:gd name="connsiteX740" fmla="*/ 438750 w 705883"/>
                    <a:gd name="connsiteY740" fmla="*/ 41264 h 700593"/>
                    <a:gd name="connsiteX741" fmla="*/ 435035 w 705883"/>
                    <a:gd name="connsiteY741" fmla="*/ 40913 h 700593"/>
                    <a:gd name="connsiteX742" fmla="*/ 433170 w 705883"/>
                    <a:gd name="connsiteY742" fmla="*/ 40838 h 700593"/>
                    <a:gd name="connsiteX743" fmla="*/ 431272 w 705883"/>
                    <a:gd name="connsiteY743" fmla="*/ 40798 h 700593"/>
                    <a:gd name="connsiteX744" fmla="*/ 431272 w 705883"/>
                    <a:gd name="connsiteY744" fmla="*/ 27037 h 700593"/>
                    <a:gd name="connsiteX745" fmla="*/ 440487 w 705883"/>
                    <a:gd name="connsiteY745" fmla="*/ 27598 h 700593"/>
                    <a:gd name="connsiteX746" fmla="*/ 449553 w 705883"/>
                    <a:gd name="connsiteY746" fmla="*/ 29295 h 700593"/>
                    <a:gd name="connsiteX747" fmla="*/ 451782 w 705883"/>
                    <a:gd name="connsiteY747" fmla="*/ 29917 h 700593"/>
                    <a:gd name="connsiteX748" fmla="*/ 452897 w 705883"/>
                    <a:gd name="connsiteY748" fmla="*/ 30229 h 700593"/>
                    <a:gd name="connsiteX749" fmla="*/ 453998 w 705883"/>
                    <a:gd name="connsiteY749" fmla="*/ 30594 h 700593"/>
                    <a:gd name="connsiteX750" fmla="*/ 456200 w 705883"/>
                    <a:gd name="connsiteY750" fmla="*/ 31317 h 700593"/>
                    <a:gd name="connsiteX751" fmla="*/ 458369 w 705883"/>
                    <a:gd name="connsiteY751" fmla="*/ 32149 h 700593"/>
                    <a:gd name="connsiteX752" fmla="*/ 489256 w 705883"/>
                    <a:gd name="connsiteY752" fmla="*/ 52983 h 700593"/>
                    <a:gd name="connsiteX753" fmla="*/ 501423 w 705883"/>
                    <a:gd name="connsiteY753" fmla="*/ 67617 h 700593"/>
                    <a:gd name="connsiteX754" fmla="*/ 511259 w 705883"/>
                    <a:gd name="connsiteY754" fmla="*/ 84076 h 700593"/>
                    <a:gd name="connsiteX755" fmla="*/ 513185 w 705883"/>
                    <a:gd name="connsiteY755" fmla="*/ 88052 h 700593"/>
                    <a:gd name="connsiteX756" fmla="*/ 514988 w 705883"/>
                    <a:gd name="connsiteY756" fmla="*/ 92095 h 700593"/>
                    <a:gd name="connsiteX757" fmla="*/ 516671 w 705883"/>
                    <a:gd name="connsiteY757" fmla="*/ 96193 h 700593"/>
                    <a:gd name="connsiteX758" fmla="*/ 516887 w 705883"/>
                    <a:gd name="connsiteY758" fmla="*/ 96748 h 700593"/>
                    <a:gd name="connsiteX759" fmla="*/ 517150 w 705883"/>
                    <a:gd name="connsiteY759" fmla="*/ 97465 h 700593"/>
                    <a:gd name="connsiteX760" fmla="*/ 517670 w 705883"/>
                    <a:gd name="connsiteY760" fmla="*/ 98905 h 700593"/>
                    <a:gd name="connsiteX761" fmla="*/ 518717 w 705883"/>
                    <a:gd name="connsiteY761" fmla="*/ 101779 h 700593"/>
                    <a:gd name="connsiteX762" fmla="*/ 519724 w 705883"/>
                    <a:gd name="connsiteY762" fmla="*/ 104051 h 700593"/>
                    <a:gd name="connsiteX763" fmla="*/ 520778 w 705883"/>
                    <a:gd name="connsiteY763" fmla="*/ 106262 h 700593"/>
                    <a:gd name="connsiteX764" fmla="*/ 521305 w 705883"/>
                    <a:gd name="connsiteY764" fmla="*/ 107364 h 700593"/>
                    <a:gd name="connsiteX765" fmla="*/ 521569 w 705883"/>
                    <a:gd name="connsiteY765" fmla="*/ 107919 h 700593"/>
                    <a:gd name="connsiteX766" fmla="*/ 521818 w 705883"/>
                    <a:gd name="connsiteY766" fmla="*/ 108088 h 700593"/>
                    <a:gd name="connsiteX767" fmla="*/ 522095 w 705883"/>
                    <a:gd name="connsiteY767" fmla="*/ 108210 h 700593"/>
                    <a:gd name="connsiteX768" fmla="*/ 524325 w 705883"/>
                    <a:gd name="connsiteY768" fmla="*/ 109197 h 700593"/>
                    <a:gd name="connsiteX769" fmla="*/ 526554 w 705883"/>
                    <a:gd name="connsiteY769" fmla="*/ 110184 h 700593"/>
                    <a:gd name="connsiteX770" fmla="*/ 528972 w 705883"/>
                    <a:gd name="connsiteY770" fmla="*/ 111016 h 700593"/>
                    <a:gd name="connsiteX771" fmla="*/ 531425 w 705883"/>
                    <a:gd name="connsiteY771" fmla="*/ 111820 h 700593"/>
                    <a:gd name="connsiteX772" fmla="*/ 532621 w 705883"/>
                    <a:gd name="connsiteY772" fmla="*/ 112220 h 700593"/>
                    <a:gd name="connsiteX773" fmla="*/ 533492 w 705883"/>
                    <a:gd name="connsiteY773" fmla="*/ 112551 h 700593"/>
                    <a:gd name="connsiteX774" fmla="*/ 536964 w 705883"/>
                    <a:gd name="connsiteY774" fmla="*/ 113897 h 700593"/>
                    <a:gd name="connsiteX775" fmla="*/ 540329 w 705883"/>
                    <a:gd name="connsiteY775" fmla="*/ 115337 h 700593"/>
                    <a:gd name="connsiteX776" fmla="*/ 543632 w 705883"/>
                    <a:gd name="connsiteY776" fmla="*/ 116899 h 700593"/>
                    <a:gd name="connsiteX777" fmla="*/ 546882 w 705883"/>
                    <a:gd name="connsiteY777" fmla="*/ 118569 h 700593"/>
                    <a:gd name="connsiteX778" fmla="*/ 570432 w 705883"/>
                    <a:gd name="connsiteY778" fmla="*/ 135698 h 700593"/>
                    <a:gd name="connsiteX779" fmla="*/ 582721 w 705883"/>
                    <a:gd name="connsiteY779" fmla="*/ 150040 h 700593"/>
                    <a:gd name="connsiteX780" fmla="*/ 592064 w 705883"/>
                    <a:gd name="connsiteY780" fmla="*/ 166404 h 700593"/>
                    <a:gd name="connsiteX781" fmla="*/ 598022 w 705883"/>
                    <a:gd name="connsiteY781" fmla="*/ 184250 h 700593"/>
                    <a:gd name="connsiteX782" fmla="*/ 600279 w 705883"/>
                    <a:gd name="connsiteY782" fmla="*/ 202920 h 700593"/>
                    <a:gd name="connsiteX783" fmla="*/ 600218 w 705883"/>
                    <a:gd name="connsiteY783" fmla="*/ 209466 h 700593"/>
                    <a:gd name="connsiteX784" fmla="*/ 599975 w 705883"/>
                    <a:gd name="connsiteY784" fmla="*/ 213131 h 700593"/>
                    <a:gd name="connsiteX785" fmla="*/ 599414 w 705883"/>
                    <a:gd name="connsiteY785" fmla="*/ 217770 h 700593"/>
                    <a:gd name="connsiteX786" fmla="*/ 599056 w 705883"/>
                    <a:gd name="connsiteY786" fmla="*/ 223126 h 700593"/>
                    <a:gd name="connsiteX787" fmla="*/ 599083 w 705883"/>
                    <a:gd name="connsiteY787" fmla="*/ 224376 h 700593"/>
                    <a:gd name="connsiteX788" fmla="*/ 599137 w 705883"/>
                    <a:gd name="connsiteY788" fmla="*/ 225587 h 700593"/>
                    <a:gd name="connsiteX789" fmla="*/ 599171 w 705883"/>
                    <a:gd name="connsiteY789" fmla="*/ 226182 h 700593"/>
                    <a:gd name="connsiteX790" fmla="*/ 599205 w 705883"/>
                    <a:gd name="connsiteY790" fmla="*/ 226479 h 700593"/>
                    <a:gd name="connsiteX791" fmla="*/ 599434 w 705883"/>
                    <a:gd name="connsiteY791" fmla="*/ 226702 h 700593"/>
                    <a:gd name="connsiteX792" fmla="*/ 600441 w 705883"/>
                    <a:gd name="connsiteY792" fmla="*/ 227514 h 700593"/>
                    <a:gd name="connsiteX793" fmla="*/ 604474 w 705883"/>
                    <a:gd name="connsiteY793" fmla="*/ 230760 h 700593"/>
                    <a:gd name="connsiteX794" fmla="*/ 606521 w 705883"/>
                    <a:gd name="connsiteY794" fmla="*/ 232376 h 700593"/>
                    <a:gd name="connsiteX795" fmla="*/ 608831 w 705883"/>
                    <a:gd name="connsiteY795" fmla="*/ 233925 h 700593"/>
                    <a:gd name="connsiteX796" fmla="*/ 611047 w 705883"/>
                    <a:gd name="connsiteY796" fmla="*/ 235493 h 700593"/>
                    <a:gd name="connsiteX797" fmla="*/ 612709 w 705883"/>
                    <a:gd name="connsiteY797" fmla="*/ 236677 h 700593"/>
                    <a:gd name="connsiteX798" fmla="*/ 614256 w 705883"/>
                    <a:gd name="connsiteY798" fmla="*/ 237880 h 700593"/>
                    <a:gd name="connsiteX799" fmla="*/ 615776 w 705883"/>
                    <a:gd name="connsiteY799" fmla="*/ 239125 h 700593"/>
                    <a:gd name="connsiteX800" fmla="*/ 618810 w 705883"/>
                    <a:gd name="connsiteY800" fmla="*/ 241613 h 700593"/>
                    <a:gd name="connsiteX801" fmla="*/ 621687 w 705883"/>
                    <a:gd name="connsiteY801" fmla="*/ 244278 h 700593"/>
                    <a:gd name="connsiteX802" fmla="*/ 627207 w 705883"/>
                    <a:gd name="connsiteY802" fmla="*/ 249843 h 700593"/>
                    <a:gd name="connsiteX803" fmla="*/ 629794 w 705883"/>
                    <a:gd name="connsiteY803" fmla="*/ 252784 h 700593"/>
                    <a:gd name="connsiteX804" fmla="*/ 632314 w 705883"/>
                    <a:gd name="connsiteY804" fmla="*/ 255787 h 700593"/>
                    <a:gd name="connsiteX805" fmla="*/ 634652 w 705883"/>
                    <a:gd name="connsiteY805" fmla="*/ 258931 h 700593"/>
                    <a:gd name="connsiteX806" fmla="*/ 635813 w 705883"/>
                    <a:gd name="connsiteY806" fmla="*/ 260507 h 700593"/>
                    <a:gd name="connsiteX807" fmla="*/ 636942 w 705883"/>
                    <a:gd name="connsiteY807" fmla="*/ 262109 h 700593"/>
                    <a:gd name="connsiteX808" fmla="*/ 639050 w 705883"/>
                    <a:gd name="connsiteY808" fmla="*/ 265409 h 700593"/>
                    <a:gd name="connsiteX809" fmla="*/ 640110 w 705883"/>
                    <a:gd name="connsiteY809" fmla="*/ 267059 h 700593"/>
                    <a:gd name="connsiteX810" fmla="*/ 641069 w 705883"/>
                    <a:gd name="connsiteY810" fmla="*/ 268763 h 700593"/>
                    <a:gd name="connsiteX811" fmla="*/ 643360 w 705883"/>
                    <a:gd name="connsiteY811" fmla="*/ 272908 h 700593"/>
                    <a:gd name="connsiteX812" fmla="*/ 645393 w 705883"/>
                    <a:gd name="connsiteY812" fmla="*/ 277189 h 700593"/>
                    <a:gd name="connsiteX813" fmla="*/ 646400 w 705883"/>
                    <a:gd name="connsiteY813" fmla="*/ 279333 h 700593"/>
                    <a:gd name="connsiteX814" fmla="*/ 647258 w 705883"/>
                    <a:gd name="connsiteY814" fmla="*/ 281537 h 700593"/>
                    <a:gd name="connsiteX815" fmla="*/ 648967 w 705883"/>
                    <a:gd name="connsiteY815" fmla="*/ 285953 h 700593"/>
                    <a:gd name="connsiteX816" fmla="*/ 650392 w 705883"/>
                    <a:gd name="connsiteY816" fmla="*/ 290470 h 700593"/>
                    <a:gd name="connsiteX817" fmla="*/ 651074 w 705883"/>
                    <a:gd name="connsiteY817" fmla="*/ 292735 h 700593"/>
                    <a:gd name="connsiteX818" fmla="*/ 651635 w 705883"/>
                    <a:gd name="connsiteY818" fmla="*/ 295034 h 700593"/>
                    <a:gd name="connsiteX819" fmla="*/ 652196 w 705883"/>
                    <a:gd name="connsiteY819" fmla="*/ 297333 h 700593"/>
                    <a:gd name="connsiteX820" fmla="*/ 652709 w 705883"/>
                    <a:gd name="connsiteY820" fmla="*/ 299646 h 700593"/>
                    <a:gd name="connsiteX821" fmla="*/ 653513 w 705883"/>
                    <a:gd name="connsiteY821" fmla="*/ 304312 h 700593"/>
                    <a:gd name="connsiteX822" fmla="*/ 654101 w 705883"/>
                    <a:gd name="connsiteY822" fmla="*/ 309012 h 700593"/>
                    <a:gd name="connsiteX823" fmla="*/ 654344 w 705883"/>
                    <a:gd name="connsiteY823" fmla="*/ 311365 h 700593"/>
                    <a:gd name="connsiteX824" fmla="*/ 654527 w 705883"/>
                    <a:gd name="connsiteY824" fmla="*/ 313725 h 700593"/>
                    <a:gd name="connsiteX825" fmla="*/ 654689 w 705883"/>
                    <a:gd name="connsiteY825" fmla="*/ 323199 h 700593"/>
                    <a:gd name="connsiteX826" fmla="*/ 652371 w 705883"/>
                    <a:gd name="connsiteY826" fmla="*/ 341977 h 700593"/>
                    <a:gd name="connsiteX827" fmla="*/ 651865 w 705883"/>
                    <a:gd name="connsiteY827" fmla="*/ 344181 h 700593"/>
                    <a:gd name="connsiteX828" fmla="*/ 651311 w 705883"/>
                    <a:gd name="connsiteY828" fmla="*/ 346372 h 700593"/>
                    <a:gd name="connsiteX829" fmla="*/ 650966 w 705883"/>
                    <a:gd name="connsiteY829" fmla="*/ 347657 h 700593"/>
                    <a:gd name="connsiteX830" fmla="*/ 650507 w 705883"/>
                    <a:gd name="connsiteY830" fmla="*/ 349192 h 700593"/>
                    <a:gd name="connsiteX831" fmla="*/ 649534 w 705883"/>
                    <a:gd name="connsiteY831" fmla="*/ 352249 h 700593"/>
                    <a:gd name="connsiteX832" fmla="*/ 649095 w 705883"/>
                    <a:gd name="connsiteY832" fmla="*/ 353655 h 700593"/>
                    <a:gd name="connsiteX833" fmla="*/ 648751 w 705883"/>
                    <a:gd name="connsiteY833" fmla="*/ 355041 h 700593"/>
                    <a:gd name="connsiteX834" fmla="*/ 648183 w 705883"/>
                    <a:gd name="connsiteY834" fmla="*/ 357760 h 700593"/>
                    <a:gd name="connsiteX835" fmla="*/ 647980 w 705883"/>
                    <a:gd name="connsiteY835" fmla="*/ 359072 h 700593"/>
                    <a:gd name="connsiteX836" fmla="*/ 647879 w 705883"/>
                    <a:gd name="connsiteY836" fmla="*/ 359727 h 700593"/>
                    <a:gd name="connsiteX837" fmla="*/ 648007 w 705883"/>
                    <a:gd name="connsiteY837" fmla="*/ 360039 h 700593"/>
                    <a:gd name="connsiteX838" fmla="*/ 648197 w 705883"/>
                    <a:gd name="connsiteY838" fmla="*/ 360330 h 700593"/>
                    <a:gd name="connsiteX839" fmla="*/ 649730 w 705883"/>
                    <a:gd name="connsiteY839" fmla="*/ 362635 h 700593"/>
                    <a:gd name="connsiteX840" fmla="*/ 651264 w 705883"/>
                    <a:gd name="connsiteY840" fmla="*/ 364941 h 700593"/>
                    <a:gd name="connsiteX841" fmla="*/ 651649 w 705883"/>
                    <a:gd name="connsiteY841" fmla="*/ 365516 h 700593"/>
                    <a:gd name="connsiteX842" fmla="*/ 652101 w 705883"/>
                    <a:gd name="connsiteY842" fmla="*/ 366077 h 700593"/>
                    <a:gd name="connsiteX843" fmla="*/ 653014 w 705883"/>
                    <a:gd name="connsiteY843" fmla="*/ 367193 h 700593"/>
                    <a:gd name="connsiteX844" fmla="*/ 654837 w 705883"/>
                    <a:gd name="connsiteY844" fmla="*/ 369424 h 700593"/>
                    <a:gd name="connsiteX845" fmla="*/ 656466 w 705883"/>
                    <a:gd name="connsiteY845" fmla="*/ 371480 h 700593"/>
                    <a:gd name="connsiteX846" fmla="*/ 665525 w 705883"/>
                    <a:gd name="connsiteY846" fmla="*/ 385579 h 700593"/>
                    <a:gd name="connsiteX847" fmla="*/ 676881 w 705883"/>
                    <a:gd name="connsiteY847" fmla="*/ 416949 h 700593"/>
                    <a:gd name="connsiteX848" fmla="*/ 676956 w 705883"/>
                    <a:gd name="connsiteY848" fmla="*/ 416929 h 700593"/>
                    <a:gd name="connsiteX849" fmla="*/ 678942 w 705883"/>
                    <a:gd name="connsiteY849" fmla="*/ 435815 h 700593"/>
                    <a:gd name="connsiteX850" fmla="*/ 677712 w 705883"/>
                    <a:gd name="connsiteY850" fmla="*/ 454769 h 700593"/>
                    <a:gd name="connsiteX851" fmla="*/ 673172 w 705883"/>
                    <a:gd name="connsiteY851" fmla="*/ 473203 h 700593"/>
                    <a:gd name="connsiteX852" fmla="*/ 669740 w 705883"/>
                    <a:gd name="connsiteY852" fmla="*/ 482068 h 700593"/>
                    <a:gd name="connsiteX853" fmla="*/ 667727 w 705883"/>
                    <a:gd name="connsiteY853" fmla="*/ 486376 h 700593"/>
                    <a:gd name="connsiteX854" fmla="*/ 665532 w 705883"/>
                    <a:gd name="connsiteY854" fmla="*/ 490595 h 700593"/>
                    <a:gd name="connsiteX855" fmla="*/ 655054 w 705883"/>
                    <a:gd name="connsiteY855" fmla="*/ 506480 h 700593"/>
                    <a:gd name="connsiteX856" fmla="*/ 642069 w 705883"/>
                    <a:gd name="connsiteY856" fmla="*/ 520430 h 700593"/>
                    <a:gd name="connsiteX857" fmla="*/ 627004 w 705883"/>
                    <a:gd name="connsiteY857" fmla="*/ 532142 h 700593"/>
                    <a:gd name="connsiteX858" fmla="*/ 625005 w 705883"/>
                    <a:gd name="connsiteY858" fmla="*/ 533447 h 700593"/>
                    <a:gd name="connsiteX859" fmla="*/ 622964 w 705883"/>
                    <a:gd name="connsiteY859" fmla="*/ 534685 h 700593"/>
                    <a:gd name="connsiteX860" fmla="*/ 620910 w 705883"/>
                    <a:gd name="connsiteY860" fmla="*/ 535908 h 700593"/>
                    <a:gd name="connsiteX861" fmla="*/ 618357 w 705883"/>
                    <a:gd name="connsiteY861" fmla="*/ 537328 h 700593"/>
                    <a:gd name="connsiteX862" fmla="*/ 612452 w 705883"/>
                    <a:gd name="connsiteY862" fmla="*/ 540446 h 700593"/>
                    <a:gd name="connsiteX863" fmla="*/ 611716 w 705883"/>
                    <a:gd name="connsiteY863" fmla="*/ 540831 h 700593"/>
                    <a:gd name="connsiteX864" fmla="*/ 611094 w 705883"/>
                    <a:gd name="connsiteY864" fmla="*/ 541271 h 700593"/>
                    <a:gd name="connsiteX865" fmla="*/ 609851 w 705883"/>
                    <a:gd name="connsiteY865" fmla="*/ 542150 h 700593"/>
                    <a:gd name="connsiteX866" fmla="*/ 607365 w 705883"/>
                    <a:gd name="connsiteY866" fmla="*/ 543908 h 700593"/>
                    <a:gd name="connsiteX867" fmla="*/ 607223 w 705883"/>
                    <a:gd name="connsiteY867" fmla="*/ 544401 h 700593"/>
                    <a:gd name="connsiteX868" fmla="*/ 607156 w 705883"/>
                    <a:gd name="connsiteY868" fmla="*/ 544922 h 700593"/>
                    <a:gd name="connsiteX869" fmla="*/ 607021 w 705883"/>
                    <a:gd name="connsiteY869" fmla="*/ 545964 h 700593"/>
                    <a:gd name="connsiteX870" fmla="*/ 606750 w 705883"/>
                    <a:gd name="connsiteY870" fmla="*/ 548053 h 700593"/>
                    <a:gd name="connsiteX871" fmla="*/ 606480 w 705883"/>
                    <a:gd name="connsiteY871" fmla="*/ 550143 h 700593"/>
                    <a:gd name="connsiteX872" fmla="*/ 606413 w 705883"/>
                    <a:gd name="connsiteY872" fmla="*/ 550663 h 700593"/>
                    <a:gd name="connsiteX873" fmla="*/ 606399 w 705883"/>
                    <a:gd name="connsiteY873" fmla="*/ 551231 h 700593"/>
                    <a:gd name="connsiteX874" fmla="*/ 606372 w 705883"/>
                    <a:gd name="connsiteY874" fmla="*/ 552374 h 700593"/>
                    <a:gd name="connsiteX875" fmla="*/ 606278 w 705883"/>
                    <a:gd name="connsiteY875" fmla="*/ 558318 h 700593"/>
                    <a:gd name="connsiteX876" fmla="*/ 606264 w 705883"/>
                    <a:gd name="connsiteY876" fmla="*/ 559062 h 700593"/>
                    <a:gd name="connsiteX877" fmla="*/ 606224 w 705883"/>
                    <a:gd name="connsiteY877" fmla="*/ 559630 h 700593"/>
                    <a:gd name="connsiteX878" fmla="*/ 606136 w 705883"/>
                    <a:gd name="connsiteY878" fmla="*/ 560719 h 700593"/>
                    <a:gd name="connsiteX879" fmla="*/ 605960 w 705883"/>
                    <a:gd name="connsiteY879" fmla="*/ 562890 h 700593"/>
                    <a:gd name="connsiteX880" fmla="*/ 605785 w 705883"/>
                    <a:gd name="connsiteY880" fmla="*/ 565060 h 700593"/>
                    <a:gd name="connsiteX881" fmla="*/ 605501 w 705883"/>
                    <a:gd name="connsiteY881" fmla="*/ 567217 h 700593"/>
                    <a:gd name="connsiteX882" fmla="*/ 604899 w 705883"/>
                    <a:gd name="connsiteY882" fmla="*/ 571531 h 700593"/>
                    <a:gd name="connsiteX883" fmla="*/ 600731 w 705883"/>
                    <a:gd name="connsiteY883" fmla="*/ 588430 h 700593"/>
                    <a:gd name="connsiteX884" fmla="*/ 594016 w 705883"/>
                    <a:gd name="connsiteY884" fmla="*/ 604503 h 700593"/>
                    <a:gd name="connsiteX885" fmla="*/ 591942 w 705883"/>
                    <a:gd name="connsiteY885" fmla="*/ 608344 h 700593"/>
                    <a:gd name="connsiteX886" fmla="*/ 590895 w 705883"/>
                    <a:gd name="connsiteY886" fmla="*/ 610258 h 700593"/>
                    <a:gd name="connsiteX887" fmla="*/ 589747 w 705883"/>
                    <a:gd name="connsiteY887" fmla="*/ 612118 h 700593"/>
                    <a:gd name="connsiteX888" fmla="*/ 587430 w 705883"/>
                    <a:gd name="connsiteY888" fmla="*/ 615816 h 700593"/>
                    <a:gd name="connsiteX889" fmla="*/ 584957 w 705883"/>
                    <a:gd name="connsiteY889" fmla="*/ 619421 h 700593"/>
                    <a:gd name="connsiteX890" fmla="*/ 572702 w 705883"/>
                    <a:gd name="connsiteY890" fmla="*/ 634074 h 700593"/>
                    <a:gd name="connsiteX891" fmla="*/ 558306 w 705883"/>
                    <a:gd name="connsiteY891" fmla="*/ 646686 h 700593"/>
                    <a:gd name="connsiteX892" fmla="*/ 542187 w 705883"/>
                    <a:gd name="connsiteY892" fmla="*/ 657039 h 700593"/>
                    <a:gd name="connsiteX893" fmla="*/ 540072 w 705883"/>
                    <a:gd name="connsiteY893" fmla="*/ 658175 h 700593"/>
                    <a:gd name="connsiteX894" fmla="*/ 537937 w 705883"/>
                    <a:gd name="connsiteY894" fmla="*/ 659270 h 700593"/>
                    <a:gd name="connsiteX895" fmla="*/ 533607 w 705883"/>
                    <a:gd name="connsiteY895" fmla="*/ 661339 h 700593"/>
                    <a:gd name="connsiteX896" fmla="*/ 529189 w 705883"/>
                    <a:gd name="connsiteY896" fmla="*/ 663219 h 700593"/>
                    <a:gd name="connsiteX897" fmla="*/ 524717 w 705883"/>
                    <a:gd name="connsiteY897" fmla="*/ 664957 h 700593"/>
                    <a:gd name="connsiteX898" fmla="*/ 515610 w 705883"/>
                    <a:gd name="connsiteY898" fmla="*/ 668000 h 700593"/>
                    <a:gd name="connsiteX899" fmla="*/ 506287 w 705883"/>
                    <a:gd name="connsiteY899" fmla="*/ 670313 h 700593"/>
                    <a:gd name="connsiteX900" fmla="*/ 496836 w 705883"/>
                    <a:gd name="connsiteY900" fmla="*/ 672044 h 700593"/>
                    <a:gd name="connsiteX901" fmla="*/ 487270 w 705883"/>
                    <a:gd name="connsiteY901" fmla="*/ 673038 h 700593"/>
                    <a:gd name="connsiteX902" fmla="*/ 484871 w 705883"/>
                    <a:gd name="connsiteY902" fmla="*/ 673207 h 700593"/>
                    <a:gd name="connsiteX903" fmla="*/ 483669 w 705883"/>
                    <a:gd name="connsiteY903" fmla="*/ 673295 h 700593"/>
                    <a:gd name="connsiteX904" fmla="*/ 482467 w 705883"/>
                    <a:gd name="connsiteY904" fmla="*/ 673322 h 700593"/>
                    <a:gd name="connsiteX905" fmla="*/ 477656 w 705883"/>
                    <a:gd name="connsiteY905" fmla="*/ 673437 h 700593"/>
                    <a:gd name="connsiteX906" fmla="*/ 472792 w 705883"/>
                    <a:gd name="connsiteY906" fmla="*/ 673396 h 700593"/>
                    <a:gd name="connsiteX907" fmla="*/ 467928 w 705883"/>
                    <a:gd name="connsiteY907" fmla="*/ 673227 h 700593"/>
                    <a:gd name="connsiteX908" fmla="*/ 448614 w 705883"/>
                    <a:gd name="connsiteY908" fmla="*/ 671266 h 700593"/>
                    <a:gd name="connsiteX909" fmla="*/ 411721 w 705883"/>
                    <a:gd name="connsiteY909" fmla="*/ 660487 h 700593"/>
                    <a:gd name="connsiteX910" fmla="*/ 380138 w 705883"/>
                    <a:gd name="connsiteY910" fmla="*/ 639565 h 700593"/>
                    <a:gd name="connsiteX911" fmla="*/ 378362 w 705883"/>
                    <a:gd name="connsiteY911" fmla="*/ 637861 h 700593"/>
                    <a:gd name="connsiteX912" fmla="*/ 376652 w 705883"/>
                    <a:gd name="connsiteY912" fmla="*/ 636090 h 700593"/>
                    <a:gd name="connsiteX913" fmla="*/ 373336 w 705883"/>
                    <a:gd name="connsiteY913" fmla="*/ 632458 h 700593"/>
                    <a:gd name="connsiteX914" fmla="*/ 372727 w 705883"/>
                    <a:gd name="connsiteY914" fmla="*/ 631755 h 700593"/>
                    <a:gd name="connsiteX915" fmla="*/ 372187 w 705883"/>
                    <a:gd name="connsiteY915" fmla="*/ 631072 h 700593"/>
                    <a:gd name="connsiteX916" fmla="*/ 371106 w 705883"/>
                    <a:gd name="connsiteY916" fmla="*/ 629693 h 700593"/>
                    <a:gd name="connsiteX917" fmla="*/ 368951 w 705883"/>
                    <a:gd name="connsiteY917" fmla="*/ 626927 h 700593"/>
                    <a:gd name="connsiteX918" fmla="*/ 366951 w 705883"/>
                    <a:gd name="connsiteY918" fmla="*/ 623918 h 700593"/>
                    <a:gd name="connsiteX919" fmla="*/ 364985 w 705883"/>
                    <a:gd name="connsiteY919" fmla="*/ 620848 h 700593"/>
                    <a:gd name="connsiteX920" fmla="*/ 363540 w 705883"/>
                    <a:gd name="connsiteY920" fmla="*/ 618812 h 700593"/>
                    <a:gd name="connsiteX921" fmla="*/ 362817 w 705883"/>
                    <a:gd name="connsiteY921" fmla="*/ 617791 h 700593"/>
                    <a:gd name="connsiteX922" fmla="*/ 362459 w 705883"/>
                    <a:gd name="connsiteY922" fmla="*/ 617284 h 700593"/>
                    <a:gd name="connsiteX923" fmla="*/ 362101 w 705883"/>
                    <a:gd name="connsiteY923" fmla="*/ 616818 h 700593"/>
                    <a:gd name="connsiteX924" fmla="*/ 359250 w 705883"/>
                    <a:gd name="connsiteY924" fmla="*/ 613659 h 700593"/>
                    <a:gd name="connsiteX925" fmla="*/ 357939 w 705883"/>
                    <a:gd name="connsiteY925" fmla="*/ 612273 h 700593"/>
                    <a:gd name="connsiteX926" fmla="*/ 356683 w 705883"/>
                    <a:gd name="connsiteY926" fmla="*/ 610975 h 700593"/>
                    <a:gd name="connsiteX927" fmla="*/ 356054 w 705883"/>
                    <a:gd name="connsiteY927" fmla="*/ 610326 h 700593"/>
                    <a:gd name="connsiteX928" fmla="*/ 355744 w 705883"/>
                    <a:gd name="connsiteY928" fmla="*/ 610001 h 700593"/>
                    <a:gd name="connsiteX929" fmla="*/ 355480 w 705883"/>
                    <a:gd name="connsiteY929" fmla="*/ 609710 h 700593"/>
                    <a:gd name="connsiteX930" fmla="*/ 354413 w 705883"/>
                    <a:gd name="connsiteY930" fmla="*/ 608547 h 700593"/>
                    <a:gd name="connsiteX931" fmla="*/ 353345 w 705883"/>
                    <a:gd name="connsiteY931" fmla="*/ 607384 h 700593"/>
                    <a:gd name="connsiteX932" fmla="*/ 353210 w 705883"/>
                    <a:gd name="connsiteY932" fmla="*/ 607236 h 700593"/>
                    <a:gd name="connsiteX933" fmla="*/ 353021 w 705883"/>
                    <a:gd name="connsiteY933" fmla="*/ 607134 h 700593"/>
                    <a:gd name="connsiteX934" fmla="*/ 352839 w 705883"/>
                    <a:gd name="connsiteY934" fmla="*/ 607242 h 700593"/>
                    <a:gd name="connsiteX935" fmla="*/ 352704 w 705883"/>
                    <a:gd name="connsiteY935" fmla="*/ 607391 h 700593"/>
                    <a:gd name="connsiteX936" fmla="*/ 352170 w 705883"/>
                    <a:gd name="connsiteY936" fmla="*/ 607973 h 700593"/>
                    <a:gd name="connsiteX937" fmla="*/ 351103 w 705883"/>
                    <a:gd name="connsiteY937" fmla="*/ 609136 h 700593"/>
                    <a:gd name="connsiteX938" fmla="*/ 350569 w 705883"/>
                    <a:gd name="connsiteY938" fmla="*/ 609717 h 700593"/>
                    <a:gd name="connsiteX939" fmla="*/ 350305 w 705883"/>
                    <a:gd name="connsiteY939" fmla="*/ 610008 h 700593"/>
                    <a:gd name="connsiteX940" fmla="*/ 349995 w 705883"/>
                    <a:gd name="connsiteY940" fmla="*/ 610332 h 700593"/>
                    <a:gd name="connsiteX941" fmla="*/ 347475 w 705883"/>
                    <a:gd name="connsiteY941" fmla="*/ 612922 h 700593"/>
                    <a:gd name="connsiteX942" fmla="*/ 346792 w 705883"/>
                    <a:gd name="connsiteY942" fmla="*/ 613659 h 700593"/>
                    <a:gd name="connsiteX943" fmla="*/ 346083 w 705883"/>
                    <a:gd name="connsiteY943" fmla="*/ 614451 h 700593"/>
                    <a:gd name="connsiteX944" fmla="*/ 344658 w 705883"/>
                    <a:gd name="connsiteY944" fmla="*/ 616033 h 700593"/>
                    <a:gd name="connsiteX945" fmla="*/ 343948 w 705883"/>
                    <a:gd name="connsiteY945" fmla="*/ 616824 h 700593"/>
                    <a:gd name="connsiteX946" fmla="*/ 343590 w 705883"/>
                    <a:gd name="connsiteY946" fmla="*/ 617298 h 700593"/>
                    <a:gd name="connsiteX947" fmla="*/ 343232 w 705883"/>
                    <a:gd name="connsiteY947" fmla="*/ 617818 h 700593"/>
                    <a:gd name="connsiteX948" fmla="*/ 341807 w 705883"/>
                    <a:gd name="connsiteY948" fmla="*/ 619901 h 700593"/>
                    <a:gd name="connsiteX949" fmla="*/ 340381 w 705883"/>
                    <a:gd name="connsiteY949" fmla="*/ 621984 h 700593"/>
                    <a:gd name="connsiteX950" fmla="*/ 338956 w 705883"/>
                    <a:gd name="connsiteY950" fmla="*/ 624127 h 700593"/>
                    <a:gd name="connsiteX951" fmla="*/ 332950 w 705883"/>
                    <a:gd name="connsiteY951" fmla="*/ 632194 h 700593"/>
                    <a:gd name="connsiteX952" fmla="*/ 330525 w 705883"/>
                    <a:gd name="connsiteY952" fmla="*/ 634920 h 700593"/>
                    <a:gd name="connsiteX953" fmla="*/ 328099 w 705883"/>
                    <a:gd name="connsiteY953" fmla="*/ 637442 h 700593"/>
                    <a:gd name="connsiteX954" fmla="*/ 325586 w 705883"/>
                    <a:gd name="connsiteY954" fmla="*/ 639883 h 700593"/>
                    <a:gd name="connsiteX955" fmla="*/ 322992 w 705883"/>
                    <a:gd name="connsiteY955" fmla="*/ 642243 h 700593"/>
                    <a:gd name="connsiteX956" fmla="*/ 307704 w 705883"/>
                    <a:gd name="connsiteY956" fmla="*/ 653482 h 700593"/>
                    <a:gd name="connsiteX957" fmla="*/ 290646 w 705883"/>
                    <a:gd name="connsiteY957" fmla="*/ 662083 h 700593"/>
                    <a:gd name="connsiteX958" fmla="*/ 253428 w 705883"/>
                    <a:gd name="connsiteY958" fmla="*/ 671875 h 700593"/>
                    <a:gd name="connsiteX959" fmla="*/ 214779 w 705883"/>
                    <a:gd name="connsiteY959" fmla="*/ 672727 h 700593"/>
                    <a:gd name="connsiteX960" fmla="*/ 210003 w 705883"/>
                    <a:gd name="connsiteY960" fmla="*/ 672159 h 700593"/>
                    <a:gd name="connsiteX961" fmla="*/ 205261 w 705883"/>
                    <a:gd name="connsiteY961" fmla="*/ 671401 h 700593"/>
                    <a:gd name="connsiteX962" fmla="*/ 202889 w 705883"/>
                    <a:gd name="connsiteY962" fmla="*/ 671009 h 700593"/>
                    <a:gd name="connsiteX963" fmla="*/ 200538 w 705883"/>
                    <a:gd name="connsiteY963" fmla="*/ 670502 h 700593"/>
                    <a:gd name="connsiteX964" fmla="*/ 195850 w 705883"/>
                    <a:gd name="connsiteY964" fmla="*/ 669454 h 700593"/>
                    <a:gd name="connsiteX965" fmla="*/ 177589 w 705883"/>
                    <a:gd name="connsiteY965" fmla="*/ 663550 h 700593"/>
                    <a:gd name="connsiteX966" fmla="*/ 144595 w 705883"/>
                    <a:gd name="connsiteY966" fmla="*/ 644245 h 700593"/>
                    <a:gd name="connsiteX967" fmla="*/ 142730 w 705883"/>
                    <a:gd name="connsiteY967" fmla="*/ 642737 h 700593"/>
                    <a:gd name="connsiteX968" fmla="*/ 141798 w 705883"/>
                    <a:gd name="connsiteY968" fmla="*/ 641979 h 700593"/>
                    <a:gd name="connsiteX969" fmla="*/ 140906 w 705883"/>
                    <a:gd name="connsiteY969" fmla="*/ 641182 h 700593"/>
                    <a:gd name="connsiteX970" fmla="*/ 137332 w 705883"/>
                    <a:gd name="connsiteY970" fmla="*/ 637997 h 700593"/>
                    <a:gd name="connsiteX971" fmla="*/ 133914 w 705883"/>
                    <a:gd name="connsiteY971" fmla="*/ 634642 h 700593"/>
                    <a:gd name="connsiteX972" fmla="*/ 133063 w 705883"/>
                    <a:gd name="connsiteY972" fmla="*/ 633804 h 700593"/>
                    <a:gd name="connsiteX973" fmla="*/ 132252 w 705883"/>
                    <a:gd name="connsiteY973" fmla="*/ 632925 h 700593"/>
                    <a:gd name="connsiteX974" fmla="*/ 130624 w 705883"/>
                    <a:gd name="connsiteY974" fmla="*/ 631173 h 700593"/>
                    <a:gd name="connsiteX975" fmla="*/ 128996 w 705883"/>
                    <a:gd name="connsiteY975" fmla="*/ 629422 h 700593"/>
                    <a:gd name="connsiteX976" fmla="*/ 127456 w 705883"/>
                    <a:gd name="connsiteY976" fmla="*/ 627589 h 700593"/>
                    <a:gd name="connsiteX977" fmla="*/ 125915 w 705883"/>
                    <a:gd name="connsiteY977" fmla="*/ 625757 h 700593"/>
                    <a:gd name="connsiteX978" fmla="*/ 125145 w 705883"/>
                    <a:gd name="connsiteY978" fmla="*/ 624844 h 700593"/>
                    <a:gd name="connsiteX979" fmla="*/ 124422 w 705883"/>
                    <a:gd name="connsiteY979" fmla="*/ 623891 h 700593"/>
                    <a:gd name="connsiteX980" fmla="*/ 121531 w 705883"/>
                    <a:gd name="connsiteY980" fmla="*/ 620083 h 700593"/>
                    <a:gd name="connsiteX981" fmla="*/ 118829 w 705883"/>
                    <a:gd name="connsiteY981" fmla="*/ 616148 h 700593"/>
                    <a:gd name="connsiteX982" fmla="*/ 110728 w 705883"/>
                    <a:gd name="connsiteY982" fmla="*/ 601832 h 700593"/>
                    <a:gd name="connsiteX983" fmla="*/ 109830 w 705883"/>
                    <a:gd name="connsiteY983" fmla="*/ 599980 h 700593"/>
                    <a:gd name="connsiteX984" fmla="*/ 109019 w 705883"/>
                    <a:gd name="connsiteY984" fmla="*/ 598093 h 700593"/>
                    <a:gd name="connsiteX985" fmla="*/ 107418 w 705883"/>
                    <a:gd name="connsiteY985" fmla="*/ 594306 h 700593"/>
                    <a:gd name="connsiteX986" fmla="*/ 106020 w 705883"/>
                    <a:gd name="connsiteY986" fmla="*/ 590445 h 700593"/>
                    <a:gd name="connsiteX987" fmla="*/ 105331 w 705883"/>
                    <a:gd name="connsiteY987" fmla="*/ 588511 h 700593"/>
                    <a:gd name="connsiteX988" fmla="*/ 104736 w 705883"/>
                    <a:gd name="connsiteY988" fmla="*/ 586543 h 700593"/>
                    <a:gd name="connsiteX989" fmla="*/ 100993 w 705883"/>
                    <a:gd name="connsiteY989" fmla="*/ 570564 h 700593"/>
                    <a:gd name="connsiteX990" fmla="*/ 100041 w 705883"/>
                    <a:gd name="connsiteY990" fmla="*/ 562409 h 700593"/>
                    <a:gd name="connsiteX991" fmla="*/ 99872 w 705883"/>
                    <a:gd name="connsiteY991" fmla="*/ 560360 h 700593"/>
                    <a:gd name="connsiteX992" fmla="*/ 99784 w 705883"/>
                    <a:gd name="connsiteY992" fmla="*/ 559339 h 700593"/>
                    <a:gd name="connsiteX993" fmla="*/ 99764 w 705883"/>
                    <a:gd name="connsiteY993" fmla="*/ 558697 h 700593"/>
                    <a:gd name="connsiteX994" fmla="*/ 99751 w 705883"/>
                    <a:gd name="connsiteY994" fmla="*/ 557994 h 700593"/>
                    <a:gd name="connsiteX995" fmla="*/ 99656 w 705883"/>
                    <a:gd name="connsiteY995" fmla="*/ 552388 h 700593"/>
                    <a:gd name="connsiteX996" fmla="*/ 99602 w 705883"/>
                    <a:gd name="connsiteY996" fmla="*/ 550555 h 700593"/>
                    <a:gd name="connsiteX997" fmla="*/ 99379 w 705883"/>
                    <a:gd name="connsiteY997" fmla="*/ 548871 h 700593"/>
                    <a:gd name="connsiteX998" fmla="*/ 98940 w 705883"/>
                    <a:gd name="connsiteY998" fmla="*/ 545504 h 700593"/>
                    <a:gd name="connsiteX999" fmla="*/ 98832 w 705883"/>
                    <a:gd name="connsiteY999" fmla="*/ 544665 h 700593"/>
                    <a:gd name="connsiteX1000" fmla="*/ 98778 w 705883"/>
                    <a:gd name="connsiteY1000" fmla="*/ 544246 h 700593"/>
                    <a:gd name="connsiteX1001" fmla="*/ 98744 w 705883"/>
                    <a:gd name="connsiteY1001" fmla="*/ 544036 h 700593"/>
                    <a:gd name="connsiteX1002" fmla="*/ 98609 w 705883"/>
                    <a:gd name="connsiteY1002" fmla="*/ 543874 h 700593"/>
                    <a:gd name="connsiteX1003" fmla="*/ 97244 w 705883"/>
                    <a:gd name="connsiteY1003" fmla="*/ 542907 h 700593"/>
                    <a:gd name="connsiteX1004" fmla="*/ 94515 w 705883"/>
                    <a:gd name="connsiteY1004" fmla="*/ 540973 h 700593"/>
                    <a:gd name="connsiteX1005" fmla="*/ 88651 w 705883"/>
                    <a:gd name="connsiteY1005" fmla="*/ 537849 h 700593"/>
                    <a:gd name="connsiteX1006" fmla="*/ 87185 w 705883"/>
                    <a:gd name="connsiteY1006" fmla="*/ 537058 h 700593"/>
                    <a:gd name="connsiteX1007" fmla="*/ 85813 w 705883"/>
                    <a:gd name="connsiteY1007" fmla="*/ 536294 h 700593"/>
                    <a:gd name="connsiteX1008" fmla="*/ 83746 w 705883"/>
                    <a:gd name="connsiteY1008" fmla="*/ 535097 h 700593"/>
                    <a:gd name="connsiteX1009" fmla="*/ 79686 w 705883"/>
                    <a:gd name="connsiteY1009" fmla="*/ 532575 h 700593"/>
                    <a:gd name="connsiteX1010" fmla="*/ 77686 w 705883"/>
                    <a:gd name="connsiteY1010" fmla="*/ 531269 h 700593"/>
                    <a:gd name="connsiteX1011" fmla="*/ 75734 w 705883"/>
                    <a:gd name="connsiteY1011" fmla="*/ 529897 h 700593"/>
                    <a:gd name="connsiteX1012" fmla="*/ 61074 w 705883"/>
                    <a:gd name="connsiteY1012" fmla="*/ 517698 h 700593"/>
                    <a:gd name="connsiteX1013" fmla="*/ 48576 w 705883"/>
                    <a:gd name="connsiteY1013" fmla="*/ 503315 h 700593"/>
                    <a:gd name="connsiteX1014" fmla="*/ 38666 w 705883"/>
                    <a:gd name="connsiteY1014" fmla="*/ 487079 h 700593"/>
                    <a:gd name="connsiteX1015" fmla="*/ 36625 w 705883"/>
                    <a:gd name="connsiteY1015" fmla="*/ 482785 h 700593"/>
                    <a:gd name="connsiteX1016" fmla="*/ 34768 w 705883"/>
                    <a:gd name="connsiteY1016" fmla="*/ 478410 h 700593"/>
                    <a:gd name="connsiteX1017" fmla="*/ 33119 w 705883"/>
                    <a:gd name="connsiteY1017" fmla="*/ 473954 h 700593"/>
                    <a:gd name="connsiteX1018" fmla="*/ 31660 w 705883"/>
                    <a:gd name="connsiteY1018" fmla="*/ 469430 h 700593"/>
                    <a:gd name="connsiteX1019" fmla="*/ 27796 w 705883"/>
                    <a:gd name="connsiteY1019" fmla="*/ 450841 h 700593"/>
                    <a:gd name="connsiteX1020" fmla="*/ 27228 w 705883"/>
                    <a:gd name="connsiteY1020" fmla="*/ 431853 h 700593"/>
                    <a:gd name="connsiteX1021" fmla="*/ 29931 w 705883"/>
                    <a:gd name="connsiteY1021" fmla="*/ 413061 h 700593"/>
                    <a:gd name="connsiteX1022" fmla="*/ 30714 w 705883"/>
                    <a:gd name="connsiteY1022" fmla="*/ 409950 h 700593"/>
                    <a:gd name="connsiteX1023" fmla="*/ 31559 w 705883"/>
                    <a:gd name="connsiteY1023" fmla="*/ 406853 h 700593"/>
                    <a:gd name="connsiteX1024" fmla="*/ 32545 w 705883"/>
                    <a:gd name="connsiteY1024" fmla="*/ 403797 h 700593"/>
                    <a:gd name="connsiteX1025" fmla="*/ 33032 w 705883"/>
                    <a:gd name="connsiteY1025" fmla="*/ 402268 h 700593"/>
                    <a:gd name="connsiteX1026" fmla="*/ 33592 w 705883"/>
                    <a:gd name="connsiteY1026" fmla="*/ 400760 h 700593"/>
                    <a:gd name="connsiteX1027" fmla="*/ 34714 w 705883"/>
                    <a:gd name="connsiteY1027" fmla="*/ 397751 h 700593"/>
                    <a:gd name="connsiteX1028" fmla="*/ 35957 w 705883"/>
                    <a:gd name="connsiteY1028" fmla="*/ 394789 h 700593"/>
                    <a:gd name="connsiteX1029" fmla="*/ 38652 w 705883"/>
                    <a:gd name="connsiteY1029" fmla="*/ 388953 h 700593"/>
                    <a:gd name="connsiteX1030" fmla="*/ 40145 w 705883"/>
                    <a:gd name="connsiteY1030" fmla="*/ 386107 h 700593"/>
                    <a:gd name="connsiteX1031" fmla="*/ 41685 w 705883"/>
                    <a:gd name="connsiteY1031" fmla="*/ 383287 h 700593"/>
                    <a:gd name="connsiteX1032" fmla="*/ 43341 w 705883"/>
                    <a:gd name="connsiteY1032" fmla="*/ 380528 h 700593"/>
                    <a:gd name="connsiteX1033" fmla="*/ 44172 w 705883"/>
                    <a:gd name="connsiteY1033" fmla="*/ 379148 h 700593"/>
                    <a:gd name="connsiteX1034" fmla="*/ 45063 w 705883"/>
                    <a:gd name="connsiteY1034" fmla="*/ 377810 h 700593"/>
                    <a:gd name="connsiteX1035" fmla="*/ 46840 w 705883"/>
                    <a:gd name="connsiteY1035" fmla="*/ 375125 h 700593"/>
                    <a:gd name="connsiteX1036" fmla="*/ 48732 w 705883"/>
                    <a:gd name="connsiteY1036" fmla="*/ 372522 h 700593"/>
                    <a:gd name="connsiteX1037" fmla="*/ 49677 w 705883"/>
                    <a:gd name="connsiteY1037" fmla="*/ 371216 h 700593"/>
                    <a:gd name="connsiteX1038" fmla="*/ 49927 w 705883"/>
                    <a:gd name="connsiteY1038" fmla="*/ 370878 h 700593"/>
                    <a:gd name="connsiteX1039" fmla="*/ 50279 w 705883"/>
                    <a:gd name="connsiteY1039" fmla="*/ 370452 h 700593"/>
                    <a:gd name="connsiteX1040" fmla="*/ 50974 w 705883"/>
                    <a:gd name="connsiteY1040" fmla="*/ 369600 h 700593"/>
                    <a:gd name="connsiteX1041" fmla="*/ 53765 w 705883"/>
                    <a:gd name="connsiteY1041" fmla="*/ 366186 h 700593"/>
                    <a:gd name="connsiteX1042" fmla="*/ 54433 w 705883"/>
                    <a:gd name="connsiteY1042" fmla="*/ 365347 h 700593"/>
                    <a:gd name="connsiteX1043" fmla="*/ 54994 w 705883"/>
                    <a:gd name="connsiteY1043" fmla="*/ 364502 h 700593"/>
                    <a:gd name="connsiteX1044" fmla="*/ 56122 w 705883"/>
                    <a:gd name="connsiteY1044" fmla="*/ 362804 h 700593"/>
                    <a:gd name="connsiteX1045" fmla="*/ 57251 w 705883"/>
                    <a:gd name="connsiteY1045" fmla="*/ 361107 h 700593"/>
                    <a:gd name="connsiteX1046" fmla="*/ 57811 w 705883"/>
                    <a:gd name="connsiteY1046" fmla="*/ 360262 h 700593"/>
                    <a:gd name="connsiteX1047" fmla="*/ 58075 w 705883"/>
                    <a:gd name="connsiteY1047" fmla="*/ 359829 h 700593"/>
                    <a:gd name="connsiteX1048" fmla="*/ 58014 w 705883"/>
                    <a:gd name="connsiteY1048" fmla="*/ 359342 h 700593"/>
                    <a:gd name="connsiteX1049" fmla="*/ 57717 w 705883"/>
                    <a:gd name="connsiteY1049" fmla="*/ 357408 h 700593"/>
                    <a:gd name="connsiteX1050" fmla="*/ 57642 w 705883"/>
                    <a:gd name="connsiteY1050" fmla="*/ 356921 h 700593"/>
                    <a:gd name="connsiteX1051" fmla="*/ 57527 w 705883"/>
                    <a:gd name="connsiteY1051" fmla="*/ 356414 h 700593"/>
                    <a:gd name="connsiteX1052" fmla="*/ 57291 w 705883"/>
                    <a:gd name="connsiteY1052" fmla="*/ 355400 h 700593"/>
                    <a:gd name="connsiteX1053" fmla="*/ 57055 w 705883"/>
                    <a:gd name="connsiteY1053" fmla="*/ 354385 h 700593"/>
                    <a:gd name="connsiteX1054" fmla="*/ 56933 w 705883"/>
                    <a:gd name="connsiteY1054" fmla="*/ 353878 h 700593"/>
                    <a:gd name="connsiteX1055" fmla="*/ 56764 w 705883"/>
                    <a:gd name="connsiteY1055" fmla="*/ 353358 h 700593"/>
                    <a:gd name="connsiteX1056" fmla="*/ 56096 w 705883"/>
                    <a:gd name="connsiteY1056" fmla="*/ 351289 h 700593"/>
                    <a:gd name="connsiteX1057" fmla="*/ 55460 w 705883"/>
                    <a:gd name="connsiteY1057" fmla="*/ 349213 h 700593"/>
                    <a:gd name="connsiteX1058" fmla="*/ 54839 w 705883"/>
                    <a:gd name="connsiteY1058" fmla="*/ 347096 h 700593"/>
                    <a:gd name="connsiteX1059" fmla="*/ 54075 w 705883"/>
                    <a:gd name="connsiteY1059" fmla="*/ 344127 h 700593"/>
                    <a:gd name="connsiteX1060" fmla="*/ 52819 w 705883"/>
                    <a:gd name="connsiteY1060" fmla="*/ 338123 h 700593"/>
                    <a:gd name="connsiteX1061" fmla="*/ 51245 w 705883"/>
                    <a:gd name="connsiteY1061" fmla="*/ 319270 h 700593"/>
                    <a:gd name="connsiteX1062" fmla="*/ 51779 w 705883"/>
                    <a:gd name="connsiteY1062" fmla="*/ 309810 h 700593"/>
                    <a:gd name="connsiteX1063" fmla="*/ 52022 w 705883"/>
                    <a:gd name="connsiteY1063" fmla="*/ 307456 h 700593"/>
                    <a:gd name="connsiteX1064" fmla="*/ 52312 w 705883"/>
                    <a:gd name="connsiteY1064" fmla="*/ 305110 h 700593"/>
                    <a:gd name="connsiteX1065" fmla="*/ 53123 w 705883"/>
                    <a:gd name="connsiteY1065" fmla="*/ 300444 h 700593"/>
                    <a:gd name="connsiteX1066" fmla="*/ 54143 w 705883"/>
                    <a:gd name="connsiteY1066" fmla="*/ 295826 h 700593"/>
                    <a:gd name="connsiteX1067" fmla="*/ 54704 w 705883"/>
                    <a:gd name="connsiteY1067" fmla="*/ 293526 h 700593"/>
                    <a:gd name="connsiteX1068" fmla="*/ 54981 w 705883"/>
                    <a:gd name="connsiteY1068" fmla="*/ 292377 h 700593"/>
                    <a:gd name="connsiteX1069" fmla="*/ 55332 w 705883"/>
                    <a:gd name="connsiteY1069" fmla="*/ 291247 h 700593"/>
                    <a:gd name="connsiteX1070" fmla="*/ 56758 w 705883"/>
                    <a:gd name="connsiteY1070" fmla="*/ 286730 h 700593"/>
                    <a:gd name="connsiteX1071" fmla="*/ 57122 w 705883"/>
                    <a:gd name="connsiteY1071" fmla="*/ 285601 h 700593"/>
                    <a:gd name="connsiteX1072" fmla="*/ 57555 w 705883"/>
                    <a:gd name="connsiteY1072" fmla="*/ 284499 h 700593"/>
                    <a:gd name="connsiteX1073" fmla="*/ 58419 w 705883"/>
                    <a:gd name="connsiteY1073" fmla="*/ 282294 h 700593"/>
                    <a:gd name="connsiteX1074" fmla="*/ 62257 w 705883"/>
                    <a:gd name="connsiteY1074" fmla="*/ 273639 h 700593"/>
                    <a:gd name="connsiteX1075" fmla="*/ 64520 w 705883"/>
                    <a:gd name="connsiteY1075" fmla="*/ 269480 h 700593"/>
                    <a:gd name="connsiteX1076" fmla="*/ 65662 w 705883"/>
                    <a:gd name="connsiteY1076" fmla="*/ 267404 h 700593"/>
                    <a:gd name="connsiteX1077" fmla="*/ 66931 w 705883"/>
                    <a:gd name="connsiteY1077" fmla="*/ 265403 h 700593"/>
                    <a:gd name="connsiteX1078" fmla="*/ 68465 w 705883"/>
                    <a:gd name="connsiteY1078" fmla="*/ 263009 h 700593"/>
                    <a:gd name="connsiteX1079" fmla="*/ 69228 w 705883"/>
                    <a:gd name="connsiteY1079" fmla="*/ 261812 h 700593"/>
                    <a:gd name="connsiteX1080" fmla="*/ 70059 w 705883"/>
                    <a:gd name="connsiteY1080" fmla="*/ 260655 h 700593"/>
                    <a:gd name="connsiteX1081" fmla="*/ 73431 w 705883"/>
                    <a:gd name="connsiteY1081" fmla="*/ 256071 h 700593"/>
                    <a:gd name="connsiteX1082" fmla="*/ 77085 w 705883"/>
                    <a:gd name="connsiteY1082" fmla="*/ 251709 h 700593"/>
                    <a:gd name="connsiteX1083" fmla="*/ 79004 w 705883"/>
                    <a:gd name="connsiteY1083" fmla="*/ 249606 h 700593"/>
                    <a:gd name="connsiteX1084" fmla="*/ 80970 w 705883"/>
                    <a:gd name="connsiteY1084" fmla="*/ 247544 h 700593"/>
                    <a:gd name="connsiteX1085" fmla="*/ 85057 w 705883"/>
                    <a:gd name="connsiteY1085" fmla="*/ 243581 h 700593"/>
                    <a:gd name="connsiteX1086" fmla="*/ 87144 w 705883"/>
                    <a:gd name="connsiteY1086" fmla="*/ 241640 h 700593"/>
                    <a:gd name="connsiteX1087" fmla="*/ 89340 w 705883"/>
                    <a:gd name="connsiteY1087" fmla="*/ 239828 h 700593"/>
                    <a:gd name="connsiteX1088" fmla="*/ 91549 w 705883"/>
                    <a:gd name="connsiteY1088" fmla="*/ 238029 h 700593"/>
                    <a:gd name="connsiteX1089" fmla="*/ 92650 w 705883"/>
                    <a:gd name="connsiteY1089" fmla="*/ 237130 h 700593"/>
                    <a:gd name="connsiteX1090" fmla="*/ 93812 w 705883"/>
                    <a:gd name="connsiteY1090" fmla="*/ 236305 h 700593"/>
                    <a:gd name="connsiteX1091" fmla="*/ 96677 w 705883"/>
                    <a:gd name="connsiteY1091" fmla="*/ 234256 h 700593"/>
                    <a:gd name="connsiteX1092" fmla="*/ 100034 w 705883"/>
                    <a:gd name="connsiteY1092" fmla="*/ 232018 h 700593"/>
                    <a:gd name="connsiteX1093" fmla="*/ 103905 w 705883"/>
                    <a:gd name="connsiteY1093" fmla="*/ 228860 h 700593"/>
                    <a:gd name="connsiteX1094" fmla="*/ 105844 w 705883"/>
                    <a:gd name="connsiteY1094" fmla="*/ 227284 h 700593"/>
                    <a:gd name="connsiteX1095" fmla="*/ 106330 w 705883"/>
                    <a:gd name="connsiteY1095" fmla="*/ 226892 h 700593"/>
                    <a:gd name="connsiteX1096" fmla="*/ 106574 w 705883"/>
                    <a:gd name="connsiteY1096" fmla="*/ 226696 h 700593"/>
                    <a:gd name="connsiteX1097" fmla="*/ 106770 w 705883"/>
                    <a:gd name="connsiteY1097" fmla="*/ 226466 h 700593"/>
                    <a:gd name="connsiteX1098" fmla="*/ 106844 w 705883"/>
                    <a:gd name="connsiteY1098" fmla="*/ 225316 h 700593"/>
                    <a:gd name="connsiteX1099" fmla="*/ 106824 w 705883"/>
                    <a:gd name="connsiteY1099" fmla="*/ 220360 h 700593"/>
                    <a:gd name="connsiteX1100" fmla="*/ 106189 w 705883"/>
                    <a:gd name="connsiteY1100" fmla="*/ 215038 h 700593"/>
                    <a:gd name="connsiteX1101" fmla="*/ 105932 w 705883"/>
                    <a:gd name="connsiteY1101" fmla="*/ 212401 h 700593"/>
                    <a:gd name="connsiteX1102" fmla="*/ 105844 w 705883"/>
                    <a:gd name="connsiteY1102" fmla="*/ 211258 h 700593"/>
                    <a:gd name="connsiteX1103" fmla="*/ 105783 w 705883"/>
                    <a:gd name="connsiteY1103" fmla="*/ 210318 h 700593"/>
                    <a:gd name="connsiteX1104" fmla="*/ 105648 w 705883"/>
                    <a:gd name="connsiteY1104" fmla="*/ 206551 h 700593"/>
                    <a:gd name="connsiteX1105" fmla="*/ 105682 w 705883"/>
                    <a:gd name="connsiteY1105" fmla="*/ 202778 h 700593"/>
                    <a:gd name="connsiteX1106" fmla="*/ 105723 w 705883"/>
                    <a:gd name="connsiteY1106" fmla="*/ 200892 h 700593"/>
                    <a:gd name="connsiteX1107" fmla="*/ 105844 w 705883"/>
                    <a:gd name="connsiteY1107" fmla="*/ 199012 h 700593"/>
                    <a:gd name="connsiteX1108" fmla="*/ 108877 w 705883"/>
                    <a:gd name="connsiteY1108" fmla="*/ 180456 h 700593"/>
                    <a:gd name="connsiteX1109" fmla="*/ 115579 w 705883"/>
                    <a:gd name="connsiteY1109" fmla="*/ 162875 h 700593"/>
                    <a:gd name="connsiteX1110" fmla="*/ 125577 w 705883"/>
                    <a:gd name="connsiteY1110" fmla="*/ 146889 h 700593"/>
                    <a:gd name="connsiteX1111" fmla="*/ 138420 w 705883"/>
                    <a:gd name="connsiteY1111" fmla="*/ 133027 h 700593"/>
                    <a:gd name="connsiteX1112" fmla="*/ 156323 w 705883"/>
                    <a:gd name="connsiteY1112" fmla="*/ 120124 h 700593"/>
                    <a:gd name="connsiteX1113" fmla="*/ 166186 w 705883"/>
                    <a:gd name="connsiteY1113" fmla="*/ 115120 h 700593"/>
                    <a:gd name="connsiteX1114" fmla="*/ 171347 w 705883"/>
                    <a:gd name="connsiteY1114" fmla="*/ 113004 h 700593"/>
                    <a:gd name="connsiteX1115" fmla="*/ 172664 w 705883"/>
                    <a:gd name="connsiteY1115" fmla="*/ 112504 h 700593"/>
                    <a:gd name="connsiteX1116" fmla="*/ 173326 w 705883"/>
                    <a:gd name="connsiteY1116" fmla="*/ 112253 h 700593"/>
                    <a:gd name="connsiteX1117" fmla="*/ 173745 w 705883"/>
                    <a:gd name="connsiteY1117" fmla="*/ 112111 h 700593"/>
                    <a:gd name="connsiteX1118" fmla="*/ 174212 w 705883"/>
                    <a:gd name="connsiteY1118" fmla="*/ 111963 h 700593"/>
                    <a:gd name="connsiteX1119" fmla="*/ 177920 w 705883"/>
                    <a:gd name="connsiteY1119" fmla="*/ 110746 h 700593"/>
                    <a:gd name="connsiteX1120" fmla="*/ 179231 w 705883"/>
                    <a:gd name="connsiteY1120" fmla="*/ 110292 h 700593"/>
                    <a:gd name="connsiteX1121" fmla="*/ 180440 w 705883"/>
                    <a:gd name="connsiteY1121" fmla="*/ 109758 h 700593"/>
                    <a:gd name="connsiteX1122" fmla="*/ 182852 w 705883"/>
                    <a:gd name="connsiteY1122" fmla="*/ 108690 h 700593"/>
                    <a:gd name="connsiteX1123" fmla="*/ 184061 w 705883"/>
                    <a:gd name="connsiteY1123" fmla="*/ 108156 h 700593"/>
                    <a:gd name="connsiteX1124" fmla="*/ 184352 w 705883"/>
                    <a:gd name="connsiteY1124" fmla="*/ 108007 h 700593"/>
                    <a:gd name="connsiteX1125" fmla="*/ 184514 w 705883"/>
                    <a:gd name="connsiteY1125" fmla="*/ 107716 h 700593"/>
                    <a:gd name="connsiteX1126" fmla="*/ 184798 w 705883"/>
                    <a:gd name="connsiteY1126" fmla="*/ 107121 h 700593"/>
                    <a:gd name="connsiteX1127" fmla="*/ 185939 w 705883"/>
                    <a:gd name="connsiteY1127" fmla="*/ 104727 h 700593"/>
                    <a:gd name="connsiteX1128" fmla="*/ 187068 w 705883"/>
                    <a:gd name="connsiteY1128" fmla="*/ 102320 h 700593"/>
                    <a:gd name="connsiteX1129" fmla="*/ 188020 w 705883"/>
                    <a:gd name="connsiteY1129" fmla="*/ 99703 h 700593"/>
                    <a:gd name="connsiteX1130" fmla="*/ 188973 w 705883"/>
                    <a:gd name="connsiteY1130" fmla="*/ 97086 h 700593"/>
                    <a:gd name="connsiteX1131" fmla="*/ 189385 w 705883"/>
                    <a:gd name="connsiteY1131" fmla="*/ 96024 h 700593"/>
                    <a:gd name="connsiteX1132" fmla="*/ 189763 w 705883"/>
                    <a:gd name="connsiteY1132" fmla="*/ 95091 h 700593"/>
                    <a:gd name="connsiteX1133" fmla="*/ 196566 w 705883"/>
                    <a:gd name="connsiteY1133" fmla="*/ 80539 h 700593"/>
                    <a:gd name="connsiteX1134" fmla="*/ 206895 w 705883"/>
                    <a:gd name="connsiteY1134" fmla="*/ 64411 h 700593"/>
                    <a:gd name="connsiteX1135" fmla="*/ 219549 w 705883"/>
                    <a:gd name="connsiteY1135" fmla="*/ 50245 h 700593"/>
                    <a:gd name="connsiteX1136" fmla="*/ 234438 w 705883"/>
                    <a:gd name="connsiteY1136" fmla="*/ 38769 h 700593"/>
                    <a:gd name="connsiteX1137" fmla="*/ 251240 w 705883"/>
                    <a:gd name="connsiteY1137" fmla="*/ 30844 h 700593"/>
                    <a:gd name="connsiteX1138" fmla="*/ 260164 w 705883"/>
                    <a:gd name="connsiteY1138" fmla="*/ 28443 h 700593"/>
                    <a:gd name="connsiteX1139" fmla="*/ 262434 w 705883"/>
                    <a:gd name="connsiteY1139" fmla="*/ 28044 h 700593"/>
                    <a:gd name="connsiteX1140" fmla="*/ 263569 w 705883"/>
                    <a:gd name="connsiteY1140" fmla="*/ 27842 h 700593"/>
                    <a:gd name="connsiteX1141" fmla="*/ 264710 w 705883"/>
                    <a:gd name="connsiteY1141" fmla="*/ 27700 h 700593"/>
                    <a:gd name="connsiteX1142" fmla="*/ 267001 w 705883"/>
                    <a:gd name="connsiteY1142" fmla="*/ 27409 h 700593"/>
                    <a:gd name="connsiteX1143" fmla="*/ 269298 w 705883"/>
                    <a:gd name="connsiteY1143" fmla="*/ 27233 h 700593"/>
                    <a:gd name="connsiteX1144" fmla="*/ 273905 w 705883"/>
                    <a:gd name="connsiteY1144" fmla="*/ 27044 h 700593"/>
                    <a:gd name="connsiteX1145" fmla="*/ 278647 w 705883"/>
                    <a:gd name="connsiteY1145" fmla="*/ 27138 h 700593"/>
                    <a:gd name="connsiteX1146" fmla="*/ 279837 w 705883"/>
                    <a:gd name="connsiteY1146" fmla="*/ 27165 h 700593"/>
                    <a:gd name="connsiteX1147" fmla="*/ 281019 w 705883"/>
                    <a:gd name="connsiteY1147" fmla="*/ 27253 h 700593"/>
                    <a:gd name="connsiteX1148" fmla="*/ 283383 w 705883"/>
                    <a:gd name="connsiteY1148" fmla="*/ 27429 h 700593"/>
                    <a:gd name="connsiteX1149" fmla="*/ 285741 w 705883"/>
                    <a:gd name="connsiteY1149" fmla="*/ 27625 h 700593"/>
                    <a:gd name="connsiteX1150" fmla="*/ 288079 w 705883"/>
                    <a:gd name="connsiteY1150" fmla="*/ 27929 h 700593"/>
                    <a:gd name="connsiteX1151" fmla="*/ 306292 w 705883"/>
                    <a:gd name="connsiteY1151" fmla="*/ 32217 h 700593"/>
                    <a:gd name="connsiteX1152" fmla="*/ 322870 w 705883"/>
                    <a:gd name="connsiteY1152" fmla="*/ 40467 h 700593"/>
                    <a:gd name="connsiteX1153" fmla="*/ 331721 w 705883"/>
                    <a:gd name="connsiteY1153" fmla="*/ 47242 h 700593"/>
                    <a:gd name="connsiteX1154" fmla="*/ 332775 w 705883"/>
                    <a:gd name="connsiteY1154" fmla="*/ 48162 h 700593"/>
                    <a:gd name="connsiteX1155" fmla="*/ 333774 w 705883"/>
                    <a:gd name="connsiteY1155" fmla="*/ 49142 h 700593"/>
                    <a:gd name="connsiteX1156" fmla="*/ 335031 w 705883"/>
                    <a:gd name="connsiteY1156" fmla="*/ 50373 h 700593"/>
                    <a:gd name="connsiteX1157" fmla="*/ 336429 w 705883"/>
                    <a:gd name="connsiteY1157" fmla="*/ 51800 h 700593"/>
                    <a:gd name="connsiteX1158" fmla="*/ 339104 w 705883"/>
                    <a:gd name="connsiteY1158" fmla="*/ 54904 h 700593"/>
                    <a:gd name="connsiteX1159" fmla="*/ 341705 w 705883"/>
                    <a:gd name="connsiteY1159" fmla="*/ 58116 h 700593"/>
                    <a:gd name="connsiteX1160" fmla="*/ 344745 w 705883"/>
                    <a:gd name="connsiteY1160" fmla="*/ 61409 h 700593"/>
                    <a:gd name="connsiteX1161" fmla="*/ 347792 w 705883"/>
                    <a:gd name="connsiteY1161" fmla="*/ 64377 h 700593"/>
                    <a:gd name="connsiteX1162" fmla="*/ 348164 w 705883"/>
                    <a:gd name="connsiteY1162" fmla="*/ 64722 h 700593"/>
                    <a:gd name="connsiteX1163" fmla="*/ 348488 w 705883"/>
                    <a:gd name="connsiteY1163" fmla="*/ 64999 h 700593"/>
                    <a:gd name="connsiteX1164" fmla="*/ 349137 w 705883"/>
                    <a:gd name="connsiteY1164" fmla="*/ 65547 h 700593"/>
                    <a:gd name="connsiteX1165" fmla="*/ 350434 w 705883"/>
                    <a:gd name="connsiteY1165" fmla="*/ 66643 h 700593"/>
                    <a:gd name="connsiteX1166" fmla="*/ 351731 w 705883"/>
                    <a:gd name="connsiteY1166" fmla="*/ 67738 h 700593"/>
                    <a:gd name="connsiteX1167" fmla="*/ 352379 w 705883"/>
                    <a:gd name="connsiteY1167" fmla="*/ 68286 h 700593"/>
                    <a:gd name="connsiteX1168" fmla="*/ 352704 w 705883"/>
                    <a:gd name="connsiteY1168" fmla="*/ 68563 h 700593"/>
                    <a:gd name="connsiteX1169" fmla="*/ 352866 w 705883"/>
                    <a:gd name="connsiteY1169" fmla="*/ 68698 h 700593"/>
                    <a:gd name="connsiteX1170" fmla="*/ 353102 w 705883"/>
                    <a:gd name="connsiteY1170" fmla="*/ 68692 h 700593"/>
                    <a:gd name="connsiteX1171" fmla="*/ 355696 w 705883"/>
                    <a:gd name="connsiteY1171" fmla="*/ 66501 h 700593"/>
                    <a:gd name="connsiteX1172" fmla="*/ 356993 w 705883"/>
                    <a:gd name="connsiteY1172" fmla="*/ 65405 h 700593"/>
                    <a:gd name="connsiteX1173" fmla="*/ 358365 w 705883"/>
                    <a:gd name="connsiteY1173" fmla="*/ 64188 h 700593"/>
                    <a:gd name="connsiteX1174" fmla="*/ 361412 w 705883"/>
                    <a:gd name="connsiteY1174" fmla="*/ 61213 h 700593"/>
                    <a:gd name="connsiteX1175" fmla="*/ 362925 w 705883"/>
                    <a:gd name="connsiteY1175" fmla="*/ 59691 h 700593"/>
                    <a:gd name="connsiteX1176" fmla="*/ 363303 w 705883"/>
                    <a:gd name="connsiteY1176" fmla="*/ 59292 h 700593"/>
                    <a:gd name="connsiteX1177" fmla="*/ 363682 w 705883"/>
                    <a:gd name="connsiteY1177" fmla="*/ 58826 h 700593"/>
                    <a:gd name="connsiteX1178" fmla="*/ 364438 w 705883"/>
                    <a:gd name="connsiteY1178" fmla="*/ 57886 h 700593"/>
                    <a:gd name="connsiteX1179" fmla="*/ 370653 w 705883"/>
                    <a:gd name="connsiteY1179" fmla="*/ 50630 h 700593"/>
                    <a:gd name="connsiteX1180" fmla="*/ 373315 w 705883"/>
                    <a:gd name="connsiteY1180" fmla="*/ 48026 h 700593"/>
                    <a:gd name="connsiteX1181" fmla="*/ 375788 w 705883"/>
                    <a:gd name="connsiteY1181" fmla="*/ 45917 h 700593"/>
                    <a:gd name="connsiteX1182" fmla="*/ 380909 w 705883"/>
                    <a:gd name="connsiteY1182" fmla="*/ 41934 h 700593"/>
                    <a:gd name="connsiteX1183" fmla="*/ 383604 w 705883"/>
                    <a:gd name="connsiteY1183" fmla="*/ 40135 h 700593"/>
                    <a:gd name="connsiteX1184" fmla="*/ 386347 w 705883"/>
                    <a:gd name="connsiteY1184" fmla="*/ 38404 h 700593"/>
                    <a:gd name="connsiteX1185" fmla="*/ 421787 w 705883"/>
                    <a:gd name="connsiteY1185" fmla="*/ 27483 h 700593"/>
                    <a:gd name="connsiteX1186" fmla="*/ 426516 w 705883"/>
                    <a:gd name="connsiteY1186" fmla="*/ 27152 h 700593"/>
                    <a:gd name="connsiteX1187" fmla="*/ 431265 w 705883"/>
                    <a:gd name="connsiteY1187" fmla="*/ 13750 h 700593"/>
                    <a:gd name="connsiteX1188" fmla="*/ 425949 w 705883"/>
                    <a:gd name="connsiteY1188" fmla="*/ 13878 h 700593"/>
                    <a:gd name="connsiteX1189" fmla="*/ 420625 w 705883"/>
                    <a:gd name="connsiteY1189" fmla="*/ 14257 h 700593"/>
                    <a:gd name="connsiteX1190" fmla="*/ 399548 w 705883"/>
                    <a:gd name="connsiteY1190" fmla="*/ 18314 h 700593"/>
                    <a:gd name="connsiteX1191" fmla="*/ 379679 w 705883"/>
                    <a:gd name="connsiteY1191" fmla="*/ 26943 h 700593"/>
                    <a:gd name="connsiteX1192" fmla="*/ 376457 w 705883"/>
                    <a:gd name="connsiteY1192" fmla="*/ 28971 h 700593"/>
                    <a:gd name="connsiteX1193" fmla="*/ 373295 w 705883"/>
                    <a:gd name="connsiteY1193" fmla="*/ 31088 h 700593"/>
                    <a:gd name="connsiteX1194" fmla="*/ 367289 w 705883"/>
                    <a:gd name="connsiteY1194" fmla="*/ 35754 h 700593"/>
                    <a:gd name="connsiteX1195" fmla="*/ 364405 w 705883"/>
                    <a:gd name="connsiteY1195" fmla="*/ 38228 h 700593"/>
                    <a:gd name="connsiteX1196" fmla="*/ 362027 w 705883"/>
                    <a:gd name="connsiteY1196" fmla="*/ 40555 h 700593"/>
                    <a:gd name="connsiteX1197" fmla="*/ 358777 w 705883"/>
                    <a:gd name="connsiteY1197" fmla="*/ 44031 h 700593"/>
                    <a:gd name="connsiteX1198" fmla="*/ 357264 w 705883"/>
                    <a:gd name="connsiteY1198" fmla="*/ 45863 h 700593"/>
                    <a:gd name="connsiteX1199" fmla="*/ 355798 w 705883"/>
                    <a:gd name="connsiteY1199" fmla="*/ 47736 h 700593"/>
                    <a:gd name="connsiteX1200" fmla="*/ 353096 w 705883"/>
                    <a:gd name="connsiteY1200" fmla="*/ 51645 h 700593"/>
                    <a:gd name="connsiteX1201" fmla="*/ 352967 w 705883"/>
                    <a:gd name="connsiteY1201" fmla="*/ 51651 h 700593"/>
                    <a:gd name="connsiteX1202" fmla="*/ 352880 w 705883"/>
                    <a:gd name="connsiteY1202" fmla="*/ 51530 h 700593"/>
                    <a:gd name="connsiteX1203" fmla="*/ 352711 w 705883"/>
                    <a:gd name="connsiteY1203" fmla="*/ 51286 h 700593"/>
                    <a:gd name="connsiteX1204" fmla="*/ 352373 w 705883"/>
                    <a:gd name="connsiteY1204" fmla="*/ 50793 h 700593"/>
                    <a:gd name="connsiteX1205" fmla="*/ 351704 w 705883"/>
                    <a:gd name="connsiteY1205" fmla="*/ 49812 h 700593"/>
                    <a:gd name="connsiteX1206" fmla="*/ 350353 w 705883"/>
                    <a:gd name="connsiteY1206" fmla="*/ 47858 h 700593"/>
                    <a:gd name="connsiteX1207" fmla="*/ 348887 w 705883"/>
                    <a:gd name="connsiteY1207" fmla="*/ 45985 h 700593"/>
                    <a:gd name="connsiteX1208" fmla="*/ 347387 w 705883"/>
                    <a:gd name="connsiteY1208" fmla="*/ 44145 h 700593"/>
                    <a:gd name="connsiteX1209" fmla="*/ 346029 w 705883"/>
                    <a:gd name="connsiteY1209" fmla="*/ 42624 h 700593"/>
                    <a:gd name="connsiteX1210" fmla="*/ 344631 w 705883"/>
                    <a:gd name="connsiteY1210" fmla="*/ 41136 h 700593"/>
                    <a:gd name="connsiteX1211" fmla="*/ 342982 w 705883"/>
                    <a:gd name="connsiteY1211" fmla="*/ 39520 h 700593"/>
                    <a:gd name="connsiteX1212" fmla="*/ 341814 w 705883"/>
                    <a:gd name="connsiteY1212" fmla="*/ 38384 h 700593"/>
                    <a:gd name="connsiteX1213" fmla="*/ 340584 w 705883"/>
                    <a:gd name="connsiteY1213" fmla="*/ 37309 h 700593"/>
                    <a:gd name="connsiteX1214" fmla="*/ 330214 w 705883"/>
                    <a:gd name="connsiteY1214" fmla="*/ 29370 h 700593"/>
                    <a:gd name="connsiteX1215" fmla="*/ 310798 w 705883"/>
                    <a:gd name="connsiteY1215" fmla="*/ 19707 h 700593"/>
                    <a:gd name="connsiteX1216" fmla="*/ 289856 w 705883"/>
                    <a:gd name="connsiteY1216" fmla="*/ 14764 h 700593"/>
                    <a:gd name="connsiteX1217" fmla="*/ 287200 w 705883"/>
                    <a:gd name="connsiteY1217" fmla="*/ 14419 h 700593"/>
                    <a:gd name="connsiteX1218" fmla="*/ 284539 w 705883"/>
                    <a:gd name="connsiteY1218" fmla="*/ 14189 h 700593"/>
                    <a:gd name="connsiteX1219" fmla="*/ 281877 w 705883"/>
                    <a:gd name="connsiteY1219" fmla="*/ 13986 h 700593"/>
                    <a:gd name="connsiteX1220" fmla="*/ 280546 w 705883"/>
                    <a:gd name="connsiteY1220" fmla="*/ 13892 h 700593"/>
                    <a:gd name="connsiteX1221" fmla="*/ 279215 w 705883"/>
                    <a:gd name="connsiteY1221" fmla="*/ 13858 h 700593"/>
                    <a:gd name="connsiteX1222" fmla="*/ 273885 w 705883"/>
                    <a:gd name="connsiteY1222" fmla="*/ 13756 h 700593"/>
                    <a:gd name="connsiteX1223" fmla="*/ 268426 w 705883"/>
                    <a:gd name="connsiteY1223" fmla="*/ 13979 h 700593"/>
                    <a:gd name="connsiteX1224" fmla="*/ 265704 w 705883"/>
                    <a:gd name="connsiteY1224" fmla="*/ 14196 h 700593"/>
                    <a:gd name="connsiteX1225" fmla="*/ 262995 w 705883"/>
                    <a:gd name="connsiteY1225" fmla="*/ 14534 h 700593"/>
                    <a:gd name="connsiteX1226" fmla="*/ 261637 w 705883"/>
                    <a:gd name="connsiteY1226" fmla="*/ 14710 h 700593"/>
                    <a:gd name="connsiteX1227" fmla="*/ 260293 w 705883"/>
                    <a:gd name="connsiteY1227" fmla="*/ 14947 h 700593"/>
                    <a:gd name="connsiteX1228" fmla="*/ 257604 w 705883"/>
                    <a:gd name="connsiteY1228" fmla="*/ 15420 h 700593"/>
                    <a:gd name="connsiteX1229" fmla="*/ 247078 w 705883"/>
                    <a:gd name="connsiteY1229" fmla="*/ 18247 h 700593"/>
                    <a:gd name="connsiteX1230" fmla="*/ 227507 w 705883"/>
                    <a:gd name="connsiteY1230" fmla="*/ 27470 h 700593"/>
                    <a:gd name="connsiteX1231" fmla="*/ 210510 w 705883"/>
                    <a:gd name="connsiteY1231" fmla="*/ 40555 h 700593"/>
                    <a:gd name="connsiteX1232" fmla="*/ 196337 w 705883"/>
                    <a:gd name="connsiteY1232" fmla="*/ 56419 h 700593"/>
                    <a:gd name="connsiteX1233" fmla="*/ 184933 w 705883"/>
                    <a:gd name="connsiteY1233" fmla="*/ 74223 h 700593"/>
                    <a:gd name="connsiteX1234" fmla="*/ 177495 w 705883"/>
                    <a:gd name="connsiteY1234" fmla="*/ 90135 h 700593"/>
                    <a:gd name="connsiteX1235" fmla="*/ 177083 w 705883"/>
                    <a:gd name="connsiteY1235" fmla="*/ 91149 h 700593"/>
                    <a:gd name="connsiteX1236" fmla="*/ 176725 w 705883"/>
                    <a:gd name="connsiteY1236" fmla="*/ 92042 h 700593"/>
                    <a:gd name="connsiteX1237" fmla="*/ 176225 w 705883"/>
                    <a:gd name="connsiteY1237" fmla="*/ 93381 h 700593"/>
                    <a:gd name="connsiteX1238" fmla="*/ 175266 w 705883"/>
                    <a:gd name="connsiteY1238" fmla="*/ 96058 h 700593"/>
                    <a:gd name="connsiteX1239" fmla="*/ 174813 w 705883"/>
                    <a:gd name="connsiteY1239" fmla="*/ 97404 h 700593"/>
                    <a:gd name="connsiteX1240" fmla="*/ 174698 w 705883"/>
                    <a:gd name="connsiteY1240" fmla="*/ 97742 h 700593"/>
                    <a:gd name="connsiteX1241" fmla="*/ 174631 w 705883"/>
                    <a:gd name="connsiteY1241" fmla="*/ 97904 h 700593"/>
                    <a:gd name="connsiteX1242" fmla="*/ 174462 w 705883"/>
                    <a:gd name="connsiteY1242" fmla="*/ 97965 h 700593"/>
                    <a:gd name="connsiteX1243" fmla="*/ 173779 w 705883"/>
                    <a:gd name="connsiteY1243" fmla="*/ 98168 h 700593"/>
                    <a:gd name="connsiteX1244" fmla="*/ 171070 w 705883"/>
                    <a:gd name="connsiteY1244" fmla="*/ 98993 h 700593"/>
                    <a:gd name="connsiteX1245" fmla="*/ 169192 w 705883"/>
                    <a:gd name="connsiteY1245" fmla="*/ 99629 h 700593"/>
                    <a:gd name="connsiteX1246" fmla="*/ 168956 w 705883"/>
                    <a:gd name="connsiteY1246" fmla="*/ 99710 h 700593"/>
                    <a:gd name="connsiteX1247" fmla="*/ 168686 w 705883"/>
                    <a:gd name="connsiteY1247" fmla="*/ 99805 h 700593"/>
                    <a:gd name="connsiteX1248" fmla="*/ 167976 w 705883"/>
                    <a:gd name="connsiteY1248" fmla="*/ 100075 h 700593"/>
                    <a:gd name="connsiteX1249" fmla="*/ 166551 w 705883"/>
                    <a:gd name="connsiteY1249" fmla="*/ 100616 h 700593"/>
                    <a:gd name="connsiteX1250" fmla="*/ 160842 w 705883"/>
                    <a:gd name="connsiteY1250" fmla="*/ 102963 h 700593"/>
                    <a:gd name="connsiteX1251" fmla="*/ 149756 w 705883"/>
                    <a:gd name="connsiteY1251" fmla="*/ 108589 h 700593"/>
                    <a:gd name="connsiteX1252" fmla="*/ 129597 w 705883"/>
                    <a:gd name="connsiteY1252" fmla="*/ 123121 h 700593"/>
                    <a:gd name="connsiteX1253" fmla="*/ 115080 w 705883"/>
                    <a:gd name="connsiteY1253" fmla="*/ 138795 h 700593"/>
                    <a:gd name="connsiteX1254" fmla="*/ 103730 w 705883"/>
                    <a:gd name="connsiteY1254" fmla="*/ 156945 h 700593"/>
                    <a:gd name="connsiteX1255" fmla="*/ 96096 w 705883"/>
                    <a:gd name="connsiteY1255" fmla="*/ 176994 h 700593"/>
                    <a:gd name="connsiteX1256" fmla="*/ 92631 w 705883"/>
                    <a:gd name="connsiteY1256" fmla="*/ 198180 h 700593"/>
                    <a:gd name="connsiteX1257" fmla="*/ 92495 w 705883"/>
                    <a:gd name="connsiteY1257" fmla="*/ 200324 h 700593"/>
                    <a:gd name="connsiteX1258" fmla="*/ 92448 w 705883"/>
                    <a:gd name="connsiteY1258" fmla="*/ 202474 h 700593"/>
                    <a:gd name="connsiteX1259" fmla="*/ 92408 w 705883"/>
                    <a:gd name="connsiteY1259" fmla="*/ 206768 h 700593"/>
                    <a:gd name="connsiteX1260" fmla="*/ 92563 w 705883"/>
                    <a:gd name="connsiteY1260" fmla="*/ 211062 h 700593"/>
                    <a:gd name="connsiteX1261" fmla="*/ 92685 w 705883"/>
                    <a:gd name="connsiteY1261" fmla="*/ 213010 h 700593"/>
                    <a:gd name="connsiteX1262" fmla="*/ 92806 w 705883"/>
                    <a:gd name="connsiteY1262" fmla="*/ 214396 h 700593"/>
                    <a:gd name="connsiteX1263" fmla="*/ 93543 w 705883"/>
                    <a:gd name="connsiteY1263" fmla="*/ 219785 h 700593"/>
                    <a:gd name="connsiteX1264" fmla="*/ 93664 w 705883"/>
                    <a:gd name="connsiteY1264" fmla="*/ 220455 h 700593"/>
                    <a:gd name="connsiteX1265" fmla="*/ 93117 w 705883"/>
                    <a:gd name="connsiteY1265" fmla="*/ 220840 h 700593"/>
                    <a:gd name="connsiteX1266" fmla="*/ 91962 w 705883"/>
                    <a:gd name="connsiteY1266" fmla="*/ 221557 h 700593"/>
                    <a:gd name="connsiteX1267" fmla="*/ 89658 w 705883"/>
                    <a:gd name="connsiteY1267" fmla="*/ 222997 h 700593"/>
                    <a:gd name="connsiteX1268" fmla="*/ 87989 w 705883"/>
                    <a:gd name="connsiteY1268" fmla="*/ 224174 h 700593"/>
                    <a:gd name="connsiteX1269" fmla="*/ 85936 w 705883"/>
                    <a:gd name="connsiteY1269" fmla="*/ 225641 h 700593"/>
                    <a:gd name="connsiteX1270" fmla="*/ 84639 w 705883"/>
                    <a:gd name="connsiteY1270" fmla="*/ 226574 h 700593"/>
                    <a:gd name="connsiteX1271" fmla="*/ 83395 w 705883"/>
                    <a:gd name="connsiteY1271" fmla="*/ 227582 h 700593"/>
                    <a:gd name="connsiteX1272" fmla="*/ 80916 w 705883"/>
                    <a:gd name="connsiteY1272" fmla="*/ 229604 h 700593"/>
                    <a:gd name="connsiteX1273" fmla="*/ 78450 w 705883"/>
                    <a:gd name="connsiteY1273" fmla="*/ 231646 h 700593"/>
                    <a:gd name="connsiteX1274" fmla="*/ 76099 w 705883"/>
                    <a:gd name="connsiteY1274" fmla="*/ 233817 h 700593"/>
                    <a:gd name="connsiteX1275" fmla="*/ 71506 w 705883"/>
                    <a:gd name="connsiteY1275" fmla="*/ 238273 h 700593"/>
                    <a:gd name="connsiteX1276" fmla="*/ 69297 w 705883"/>
                    <a:gd name="connsiteY1276" fmla="*/ 240592 h 700593"/>
                    <a:gd name="connsiteX1277" fmla="*/ 67141 w 705883"/>
                    <a:gd name="connsiteY1277" fmla="*/ 242959 h 700593"/>
                    <a:gd name="connsiteX1278" fmla="*/ 63027 w 705883"/>
                    <a:gd name="connsiteY1278" fmla="*/ 247869 h 700593"/>
                    <a:gd name="connsiteX1279" fmla="*/ 59230 w 705883"/>
                    <a:gd name="connsiteY1279" fmla="*/ 253028 h 700593"/>
                    <a:gd name="connsiteX1280" fmla="*/ 58298 w 705883"/>
                    <a:gd name="connsiteY1280" fmla="*/ 254333 h 700593"/>
                    <a:gd name="connsiteX1281" fmla="*/ 57433 w 705883"/>
                    <a:gd name="connsiteY1281" fmla="*/ 255679 h 700593"/>
                    <a:gd name="connsiteX1282" fmla="*/ 55704 w 705883"/>
                    <a:gd name="connsiteY1282" fmla="*/ 258377 h 700593"/>
                    <a:gd name="connsiteX1283" fmla="*/ 54272 w 705883"/>
                    <a:gd name="connsiteY1283" fmla="*/ 260635 h 700593"/>
                    <a:gd name="connsiteX1284" fmla="*/ 52975 w 705883"/>
                    <a:gd name="connsiteY1284" fmla="*/ 262975 h 700593"/>
                    <a:gd name="connsiteX1285" fmla="*/ 50421 w 705883"/>
                    <a:gd name="connsiteY1285" fmla="*/ 267668 h 700593"/>
                    <a:gd name="connsiteX1286" fmla="*/ 46084 w 705883"/>
                    <a:gd name="connsiteY1286" fmla="*/ 277439 h 700593"/>
                    <a:gd name="connsiteX1287" fmla="*/ 45111 w 705883"/>
                    <a:gd name="connsiteY1287" fmla="*/ 279928 h 700593"/>
                    <a:gd name="connsiteX1288" fmla="*/ 44625 w 705883"/>
                    <a:gd name="connsiteY1288" fmla="*/ 281172 h 700593"/>
                    <a:gd name="connsiteX1289" fmla="*/ 44213 w 705883"/>
                    <a:gd name="connsiteY1289" fmla="*/ 282443 h 700593"/>
                    <a:gd name="connsiteX1290" fmla="*/ 42598 w 705883"/>
                    <a:gd name="connsiteY1290" fmla="*/ 287542 h 700593"/>
                    <a:gd name="connsiteX1291" fmla="*/ 42206 w 705883"/>
                    <a:gd name="connsiteY1291" fmla="*/ 288820 h 700593"/>
                    <a:gd name="connsiteX1292" fmla="*/ 41889 w 705883"/>
                    <a:gd name="connsiteY1292" fmla="*/ 290118 h 700593"/>
                    <a:gd name="connsiteX1293" fmla="*/ 41254 w 705883"/>
                    <a:gd name="connsiteY1293" fmla="*/ 292715 h 700593"/>
                    <a:gd name="connsiteX1294" fmla="*/ 40098 w 705883"/>
                    <a:gd name="connsiteY1294" fmla="*/ 297935 h 700593"/>
                    <a:gd name="connsiteX1295" fmla="*/ 39186 w 705883"/>
                    <a:gd name="connsiteY1295" fmla="*/ 303210 h 700593"/>
                    <a:gd name="connsiteX1296" fmla="*/ 38855 w 705883"/>
                    <a:gd name="connsiteY1296" fmla="*/ 305861 h 700593"/>
                    <a:gd name="connsiteX1297" fmla="*/ 38578 w 705883"/>
                    <a:gd name="connsiteY1297" fmla="*/ 308518 h 700593"/>
                    <a:gd name="connsiteX1298" fmla="*/ 37977 w 705883"/>
                    <a:gd name="connsiteY1298" fmla="*/ 319189 h 700593"/>
                    <a:gd name="connsiteX1299" fmla="*/ 39761 w 705883"/>
                    <a:gd name="connsiteY1299" fmla="*/ 340476 h 700593"/>
                    <a:gd name="connsiteX1300" fmla="*/ 41186 w 705883"/>
                    <a:gd name="connsiteY1300" fmla="*/ 347258 h 700593"/>
                    <a:gd name="connsiteX1301" fmla="*/ 42044 w 705883"/>
                    <a:gd name="connsiteY1301" fmla="*/ 350619 h 700593"/>
                    <a:gd name="connsiteX1302" fmla="*/ 42645 w 705883"/>
                    <a:gd name="connsiteY1302" fmla="*/ 352695 h 700593"/>
                    <a:gd name="connsiteX1303" fmla="*/ 44057 w 705883"/>
                    <a:gd name="connsiteY1303" fmla="*/ 356867 h 700593"/>
                    <a:gd name="connsiteX1304" fmla="*/ 44138 w 705883"/>
                    <a:gd name="connsiteY1304" fmla="*/ 357131 h 700593"/>
                    <a:gd name="connsiteX1305" fmla="*/ 43969 w 705883"/>
                    <a:gd name="connsiteY1305" fmla="*/ 357347 h 700593"/>
                    <a:gd name="connsiteX1306" fmla="*/ 43605 w 705883"/>
                    <a:gd name="connsiteY1306" fmla="*/ 357760 h 700593"/>
                    <a:gd name="connsiteX1307" fmla="*/ 42882 w 705883"/>
                    <a:gd name="connsiteY1307" fmla="*/ 358592 h 700593"/>
                    <a:gd name="connsiteX1308" fmla="*/ 41450 w 705883"/>
                    <a:gd name="connsiteY1308" fmla="*/ 360262 h 700593"/>
                    <a:gd name="connsiteX1309" fmla="*/ 39943 w 705883"/>
                    <a:gd name="connsiteY1309" fmla="*/ 362149 h 700593"/>
                    <a:gd name="connsiteX1310" fmla="*/ 39565 w 705883"/>
                    <a:gd name="connsiteY1310" fmla="*/ 362622 h 700593"/>
                    <a:gd name="connsiteX1311" fmla="*/ 39376 w 705883"/>
                    <a:gd name="connsiteY1311" fmla="*/ 362859 h 700593"/>
                    <a:gd name="connsiteX1312" fmla="*/ 39119 w 705883"/>
                    <a:gd name="connsiteY1312" fmla="*/ 363210 h 700593"/>
                    <a:gd name="connsiteX1313" fmla="*/ 38058 w 705883"/>
                    <a:gd name="connsiteY1313" fmla="*/ 364664 h 700593"/>
                    <a:gd name="connsiteX1314" fmla="*/ 35950 w 705883"/>
                    <a:gd name="connsiteY1314" fmla="*/ 367572 h 700593"/>
                    <a:gd name="connsiteX1315" fmla="*/ 33964 w 705883"/>
                    <a:gd name="connsiteY1315" fmla="*/ 370568 h 700593"/>
                    <a:gd name="connsiteX1316" fmla="*/ 32971 w 705883"/>
                    <a:gd name="connsiteY1316" fmla="*/ 372069 h 700593"/>
                    <a:gd name="connsiteX1317" fmla="*/ 32039 w 705883"/>
                    <a:gd name="connsiteY1317" fmla="*/ 373604 h 700593"/>
                    <a:gd name="connsiteX1318" fmla="*/ 30188 w 705883"/>
                    <a:gd name="connsiteY1318" fmla="*/ 376687 h 700593"/>
                    <a:gd name="connsiteX1319" fmla="*/ 28458 w 705883"/>
                    <a:gd name="connsiteY1319" fmla="*/ 379845 h 700593"/>
                    <a:gd name="connsiteX1320" fmla="*/ 26790 w 705883"/>
                    <a:gd name="connsiteY1320" fmla="*/ 383037 h 700593"/>
                    <a:gd name="connsiteX1321" fmla="*/ 23763 w 705883"/>
                    <a:gd name="connsiteY1321" fmla="*/ 389569 h 700593"/>
                    <a:gd name="connsiteX1322" fmla="*/ 22371 w 705883"/>
                    <a:gd name="connsiteY1322" fmla="*/ 392889 h 700593"/>
                    <a:gd name="connsiteX1323" fmla="*/ 21108 w 705883"/>
                    <a:gd name="connsiteY1323" fmla="*/ 396264 h 700593"/>
                    <a:gd name="connsiteX1324" fmla="*/ 20487 w 705883"/>
                    <a:gd name="connsiteY1324" fmla="*/ 397954 h 700593"/>
                    <a:gd name="connsiteX1325" fmla="*/ 19933 w 705883"/>
                    <a:gd name="connsiteY1325" fmla="*/ 399672 h 700593"/>
                    <a:gd name="connsiteX1326" fmla="*/ 18832 w 705883"/>
                    <a:gd name="connsiteY1326" fmla="*/ 403107 h 700593"/>
                    <a:gd name="connsiteX1327" fmla="*/ 17879 w 705883"/>
                    <a:gd name="connsiteY1327" fmla="*/ 406583 h 700593"/>
                    <a:gd name="connsiteX1328" fmla="*/ 16994 w 705883"/>
                    <a:gd name="connsiteY1328" fmla="*/ 410079 h 700593"/>
                    <a:gd name="connsiteX1329" fmla="*/ 13961 w 705883"/>
                    <a:gd name="connsiteY1329" fmla="*/ 431163 h 700593"/>
                    <a:gd name="connsiteX1330" fmla="*/ 14596 w 705883"/>
                    <a:gd name="connsiteY1330" fmla="*/ 452444 h 700593"/>
                    <a:gd name="connsiteX1331" fmla="*/ 18926 w 705883"/>
                    <a:gd name="connsiteY1331" fmla="*/ 473298 h 700593"/>
                    <a:gd name="connsiteX1332" fmla="*/ 20561 w 705883"/>
                    <a:gd name="connsiteY1332" fmla="*/ 478369 h 700593"/>
                    <a:gd name="connsiteX1333" fmla="*/ 22412 w 705883"/>
                    <a:gd name="connsiteY1333" fmla="*/ 483367 h 700593"/>
                    <a:gd name="connsiteX1334" fmla="*/ 24493 w 705883"/>
                    <a:gd name="connsiteY1334" fmla="*/ 488269 h 700593"/>
                    <a:gd name="connsiteX1335" fmla="*/ 26783 w 705883"/>
                    <a:gd name="connsiteY1335" fmla="*/ 493077 h 700593"/>
                    <a:gd name="connsiteX1336" fmla="*/ 37862 w 705883"/>
                    <a:gd name="connsiteY1336" fmla="*/ 511220 h 700593"/>
                    <a:gd name="connsiteX1337" fmla="*/ 51779 w 705883"/>
                    <a:gd name="connsiteY1337" fmla="*/ 527246 h 700593"/>
                    <a:gd name="connsiteX1338" fmla="*/ 68074 w 705883"/>
                    <a:gd name="connsiteY1338" fmla="*/ 540804 h 700593"/>
                    <a:gd name="connsiteX1339" fmla="*/ 70242 w 705883"/>
                    <a:gd name="connsiteY1339" fmla="*/ 542326 h 700593"/>
                    <a:gd name="connsiteX1340" fmla="*/ 72458 w 705883"/>
                    <a:gd name="connsiteY1340" fmla="*/ 543773 h 700593"/>
                    <a:gd name="connsiteX1341" fmla="*/ 76957 w 705883"/>
                    <a:gd name="connsiteY1341" fmla="*/ 546572 h 700593"/>
                    <a:gd name="connsiteX1342" fmla="*/ 79247 w 705883"/>
                    <a:gd name="connsiteY1342" fmla="*/ 547898 h 700593"/>
                    <a:gd name="connsiteX1343" fmla="*/ 80822 w 705883"/>
                    <a:gd name="connsiteY1343" fmla="*/ 548777 h 700593"/>
                    <a:gd name="connsiteX1344" fmla="*/ 83841 w 705883"/>
                    <a:gd name="connsiteY1344" fmla="*/ 550339 h 700593"/>
                    <a:gd name="connsiteX1345" fmla="*/ 85530 w 705883"/>
                    <a:gd name="connsiteY1345" fmla="*/ 551137 h 700593"/>
                    <a:gd name="connsiteX1346" fmla="*/ 86375 w 705883"/>
                    <a:gd name="connsiteY1346" fmla="*/ 551536 h 700593"/>
                    <a:gd name="connsiteX1347" fmla="*/ 86449 w 705883"/>
                    <a:gd name="connsiteY1347" fmla="*/ 551732 h 700593"/>
                    <a:gd name="connsiteX1348" fmla="*/ 86449 w 705883"/>
                    <a:gd name="connsiteY1348" fmla="*/ 551968 h 700593"/>
                    <a:gd name="connsiteX1349" fmla="*/ 86436 w 705883"/>
                    <a:gd name="connsiteY1349" fmla="*/ 552435 h 700593"/>
                    <a:gd name="connsiteX1350" fmla="*/ 86395 w 705883"/>
                    <a:gd name="connsiteY1350" fmla="*/ 554301 h 700593"/>
                    <a:gd name="connsiteX1351" fmla="*/ 86395 w 705883"/>
                    <a:gd name="connsiteY1351" fmla="*/ 556168 h 700593"/>
                    <a:gd name="connsiteX1352" fmla="*/ 86476 w 705883"/>
                    <a:gd name="connsiteY1352" fmla="*/ 559278 h 700593"/>
                    <a:gd name="connsiteX1353" fmla="*/ 86490 w 705883"/>
                    <a:gd name="connsiteY1353" fmla="*/ 559664 h 700593"/>
                    <a:gd name="connsiteX1354" fmla="*/ 86510 w 705883"/>
                    <a:gd name="connsiteY1354" fmla="*/ 560110 h 700593"/>
                    <a:gd name="connsiteX1355" fmla="*/ 86604 w 705883"/>
                    <a:gd name="connsiteY1355" fmla="*/ 561253 h 700593"/>
                    <a:gd name="connsiteX1356" fmla="*/ 86787 w 705883"/>
                    <a:gd name="connsiteY1356" fmla="*/ 563538 h 700593"/>
                    <a:gd name="connsiteX1357" fmla="*/ 87854 w 705883"/>
                    <a:gd name="connsiteY1357" fmla="*/ 572661 h 700593"/>
                    <a:gd name="connsiteX1358" fmla="*/ 92036 w 705883"/>
                    <a:gd name="connsiteY1358" fmla="*/ 590526 h 700593"/>
                    <a:gd name="connsiteX1359" fmla="*/ 92705 w 705883"/>
                    <a:gd name="connsiteY1359" fmla="*/ 592724 h 700593"/>
                    <a:gd name="connsiteX1360" fmla="*/ 93475 w 705883"/>
                    <a:gd name="connsiteY1360" fmla="*/ 594888 h 700593"/>
                    <a:gd name="connsiteX1361" fmla="*/ 95042 w 705883"/>
                    <a:gd name="connsiteY1361" fmla="*/ 599202 h 700593"/>
                    <a:gd name="connsiteX1362" fmla="*/ 96826 w 705883"/>
                    <a:gd name="connsiteY1362" fmla="*/ 603428 h 700593"/>
                    <a:gd name="connsiteX1363" fmla="*/ 97731 w 705883"/>
                    <a:gd name="connsiteY1363" fmla="*/ 605531 h 700593"/>
                    <a:gd name="connsiteX1364" fmla="*/ 98731 w 705883"/>
                    <a:gd name="connsiteY1364" fmla="*/ 607594 h 700593"/>
                    <a:gd name="connsiteX1365" fmla="*/ 107750 w 705883"/>
                    <a:gd name="connsiteY1365" fmla="*/ 623532 h 700593"/>
                    <a:gd name="connsiteX1366" fmla="*/ 110756 w 705883"/>
                    <a:gd name="connsiteY1366" fmla="*/ 627907 h 700593"/>
                    <a:gd name="connsiteX1367" fmla="*/ 113965 w 705883"/>
                    <a:gd name="connsiteY1367" fmla="*/ 632134 h 700593"/>
                    <a:gd name="connsiteX1368" fmla="*/ 114769 w 705883"/>
                    <a:gd name="connsiteY1368" fmla="*/ 633188 h 700593"/>
                    <a:gd name="connsiteX1369" fmla="*/ 115620 w 705883"/>
                    <a:gd name="connsiteY1369" fmla="*/ 634203 h 700593"/>
                    <a:gd name="connsiteX1370" fmla="*/ 117322 w 705883"/>
                    <a:gd name="connsiteY1370" fmla="*/ 636231 h 700593"/>
                    <a:gd name="connsiteX1371" fmla="*/ 119032 w 705883"/>
                    <a:gd name="connsiteY1371" fmla="*/ 638260 h 700593"/>
                    <a:gd name="connsiteX1372" fmla="*/ 120829 w 705883"/>
                    <a:gd name="connsiteY1372" fmla="*/ 640207 h 700593"/>
                    <a:gd name="connsiteX1373" fmla="*/ 122632 w 705883"/>
                    <a:gd name="connsiteY1373" fmla="*/ 642148 h 700593"/>
                    <a:gd name="connsiteX1374" fmla="*/ 123531 w 705883"/>
                    <a:gd name="connsiteY1374" fmla="*/ 643115 h 700593"/>
                    <a:gd name="connsiteX1375" fmla="*/ 124477 w 705883"/>
                    <a:gd name="connsiteY1375" fmla="*/ 644042 h 700593"/>
                    <a:gd name="connsiteX1376" fmla="*/ 128260 w 705883"/>
                    <a:gd name="connsiteY1376" fmla="*/ 647747 h 700593"/>
                    <a:gd name="connsiteX1377" fmla="*/ 132212 w 705883"/>
                    <a:gd name="connsiteY1377" fmla="*/ 651271 h 700593"/>
                    <a:gd name="connsiteX1378" fmla="*/ 133198 w 705883"/>
                    <a:gd name="connsiteY1378" fmla="*/ 652150 h 700593"/>
                    <a:gd name="connsiteX1379" fmla="*/ 134225 w 705883"/>
                    <a:gd name="connsiteY1379" fmla="*/ 652981 h 700593"/>
                    <a:gd name="connsiteX1380" fmla="*/ 136279 w 705883"/>
                    <a:gd name="connsiteY1380" fmla="*/ 654645 h 700593"/>
                    <a:gd name="connsiteX1381" fmla="*/ 172611 w 705883"/>
                    <a:gd name="connsiteY1381" fmla="*/ 675912 h 700593"/>
                    <a:gd name="connsiteX1382" fmla="*/ 192668 w 705883"/>
                    <a:gd name="connsiteY1382" fmla="*/ 682397 h 700593"/>
                    <a:gd name="connsiteX1383" fmla="*/ 197809 w 705883"/>
                    <a:gd name="connsiteY1383" fmla="*/ 683546 h 700593"/>
                    <a:gd name="connsiteX1384" fmla="*/ 200383 w 705883"/>
                    <a:gd name="connsiteY1384" fmla="*/ 684101 h 700593"/>
                    <a:gd name="connsiteX1385" fmla="*/ 202984 w 705883"/>
                    <a:gd name="connsiteY1385" fmla="*/ 684533 h 700593"/>
                    <a:gd name="connsiteX1386" fmla="*/ 208186 w 705883"/>
                    <a:gd name="connsiteY1386" fmla="*/ 685358 h 700593"/>
                    <a:gd name="connsiteX1387" fmla="*/ 213415 w 705883"/>
                    <a:gd name="connsiteY1387" fmla="*/ 685980 h 700593"/>
                    <a:gd name="connsiteX1388" fmla="*/ 216036 w 705883"/>
                    <a:gd name="connsiteY1388" fmla="*/ 686217 h 700593"/>
                    <a:gd name="connsiteX1389" fmla="*/ 218664 w 705883"/>
                    <a:gd name="connsiteY1389" fmla="*/ 686406 h 700593"/>
                    <a:gd name="connsiteX1390" fmla="*/ 221292 w 705883"/>
                    <a:gd name="connsiteY1390" fmla="*/ 686589 h 700593"/>
                    <a:gd name="connsiteX1391" fmla="*/ 223920 w 705883"/>
                    <a:gd name="connsiteY1391" fmla="*/ 686670 h 700593"/>
                    <a:gd name="connsiteX1392" fmla="*/ 229183 w 705883"/>
                    <a:gd name="connsiteY1392" fmla="*/ 686785 h 700593"/>
                    <a:gd name="connsiteX1393" fmla="*/ 234385 w 705883"/>
                    <a:gd name="connsiteY1393" fmla="*/ 686718 h 700593"/>
                    <a:gd name="connsiteX1394" fmla="*/ 255179 w 705883"/>
                    <a:gd name="connsiteY1394" fmla="*/ 685075 h 700593"/>
                    <a:gd name="connsiteX1395" fmla="*/ 295699 w 705883"/>
                    <a:gd name="connsiteY1395" fmla="*/ 674397 h 700593"/>
                    <a:gd name="connsiteX1396" fmla="*/ 314595 w 705883"/>
                    <a:gd name="connsiteY1396" fmla="*/ 664862 h 700593"/>
                    <a:gd name="connsiteX1397" fmla="*/ 331748 w 705883"/>
                    <a:gd name="connsiteY1397" fmla="*/ 652251 h 700593"/>
                    <a:gd name="connsiteX1398" fmla="*/ 334673 w 705883"/>
                    <a:gd name="connsiteY1398" fmla="*/ 649594 h 700593"/>
                    <a:gd name="connsiteX1399" fmla="*/ 337510 w 705883"/>
                    <a:gd name="connsiteY1399" fmla="*/ 646834 h 700593"/>
                    <a:gd name="connsiteX1400" fmla="*/ 340253 w 705883"/>
                    <a:gd name="connsiteY1400" fmla="*/ 643981 h 700593"/>
                    <a:gd name="connsiteX1401" fmla="*/ 342787 w 705883"/>
                    <a:gd name="connsiteY1401" fmla="*/ 641134 h 700593"/>
                    <a:gd name="connsiteX1402" fmla="*/ 348792 w 705883"/>
                    <a:gd name="connsiteY1402" fmla="*/ 633073 h 700593"/>
                    <a:gd name="connsiteX1403" fmla="*/ 350116 w 705883"/>
                    <a:gd name="connsiteY1403" fmla="*/ 630937 h 700593"/>
                    <a:gd name="connsiteX1404" fmla="*/ 351359 w 705883"/>
                    <a:gd name="connsiteY1404" fmla="*/ 628752 h 700593"/>
                    <a:gd name="connsiteX1405" fmla="*/ 352522 w 705883"/>
                    <a:gd name="connsiteY1405" fmla="*/ 626521 h 700593"/>
                    <a:gd name="connsiteX1406" fmla="*/ 352812 w 705883"/>
                    <a:gd name="connsiteY1406" fmla="*/ 625960 h 700593"/>
                    <a:gd name="connsiteX1407" fmla="*/ 352886 w 705883"/>
                    <a:gd name="connsiteY1407" fmla="*/ 625818 h 700593"/>
                    <a:gd name="connsiteX1408" fmla="*/ 352988 w 705883"/>
                    <a:gd name="connsiteY1408" fmla="*/ 625716 h 700593"/>
                    <a:gd name="connsiteX1409" fmla="*/ 353096 w 705883"/>
                    <a:gd name="connsiteY1409" fmla="*/ 625818 h 700593"/>
                    <a:gd name="connsiteX1410" fmla="*/ 353170 w 705883"/>
                    <a:gd name="connsiteY1410" fmla="*/ 625960 h 700593"/>
                    <a:gd name="connsiteX1411" fmla="*/ 353744 w 705883"/>
                    <a:gd name="connsiteY1411" fmla="*/ 627075 h 700593"/>
                    <a:gd name="connsiteX1412" fmla="*/ 358939 w 705883"/>
                    <a:gd name="connsiteY1412" fmla="*/ 635677 h 700593"/>
                    <a:gd name="connsiteX1413" fmla="*/ 361040 w 705883"/>
                    <a:gd name="connsiteY1413" fmla="*/ 638517 h 700593"/>
                    <a:gd name="connsiteX1414" fmla="*/ 362155 w 705883"/>
                    <a:gd name="connsiteY1414" fmla="*/ 639890 h 700593"/>
                    <a:gd name="connsiteX1415" fmla="*/ 362716 w 705883"/>
                    <a:gd name="connsiteY1415" fmla="*/ 640573 h 700593"/>
                    <a:gd name="connsiteX1416" fmla="*/ 363000 w 705883"/>
                    <a:gd name="connsiteY1416" fmla="*/ 640911 h 700593"/>
                    <a:gd name="connsiteX1417" fmla="*/ 363256 w 705883"/>
                    <a:gd name="connsiteY1417" fmla="*/ 641195 h 700593"/>
                    <a:gd name="connsiteX1418" fmla="*/ 367006 w 705883"/>
                    <a:gd name="connsiteY1418" fmla="*/ 645313 h 700593"/>
                    <a:gd name="connsiteX1419" fmla="*/ 368938 w 705883"/>
                    <a:gd name="connsiteY1419" fmla="*/ 647315 h 700593"/>
                    <a:gd name="connsiteX1420" fmla="*/ 370944 w 705883"/>
                    <a:gd name="connsiteY1420" fmla="*/ 649242 h 700593"/>
                    <a:gd name="connsiteX1421" fmla="*/ 387637 w 705883"/>
                    <a:gd name="connsiteY1421" fmla="*/ 662482 h 700593"/>
                    <a:gd name="connsiteX1422" fmla="*/ 406236 w 705883"/>
                    <a:gd name="connsiteY1422" fmla="*/ 672652 h 700593"/>
                    <a:gd name="connsiteX1423" fmla="*/ 446486 w 705883"/>
                    <a:gd name="connsiteY1423" fmla="*/ 684432 h 700593"/>
                    <a:gd name="connsiteX1424" fmla="*/ 467253 w 705883"/>
                    <a:gd name="connsiteY1424" fmla="*/ 686542 h 700593"/>
                    <a:gd name="connsiteX1425" fmla="*/ 472455 w 705883"/>
                    <a:gd name="connsiteY1425" fmla="*/ 686724 h 700593"/>
                    <a:gd name="connsiteX1426" fmla="*/ 477670 w 705883"/>
                    <a:gd name="connsiteY1426" fmla="*/ 686765 h 700593"/>
                    <a:gd name="connsiteX1427" fmla="*/ 482933 w 705883"/>
                    <a:gd name="connsiteY1427" fmla="*/ 686643 h 700593"/>
                    <a:gd name="connsiteX1428" fmla="*/ 484250 w 705883"/>
                    <a:gd name="connsiteY1428" fmla="*/ 686609 h 700593"/>
                    <a:gd name="connsiteX1429" fmla="*/ 485561 w 705883"/>
                    <a:gd name="connsiteY1429" fmla="*/ 686521 h 700593"/>
                    <a:gd name="connsiteX1430" fmla="*/ 488189 w 705883"/>
                    <a:gd name="connsiteY1430" fmla="*/ 686339 h 700593"/>
                    <a:gd name="connsiteX1431" fmla="*/ 498667 w 705883"/>
                    <a:gd name="connsiteY1431" fmla="*/ 685250 h 700593"/>
                    <a:gd name="connsiteX1432" fmla="*/ 509030 w 705883"/>
                    <a:gd name="connsiteY1432" fmla="*/ 683357 h 700593"/>
                    <a:gd name="connsiteX1433" fmla="*/ 519258 w 705883"/>
                    <a:gd name="connsiteY1433" fmla="*/ 680814 h 700593"/>
                    <a:gd name="connsiteX1434" fmla="*/ 529263 w 705883"/>
                    <a:gd name="connsiteY1434" fmla="*/ 677480 h 700593"/>
                    <a:gd name="connsiteX1435" fmla="*/ 534181 w 705883"/>
                    <a:gd name="connsiteY1435" fmla="*/ 675574 h 700593"/>
                    <a:gd name="connsiteX1436" fmla="*/ 539032 w 705883"/>
                    <a:gd name="connsiteY1436" fmla="*/ 673504 h 700593"/>
                    <a:gd name="connsiteX1437" fmla="*/ 543795 w 705883"/>
                    <a:gd name="connsiteY1437" fmla="*/ 671225 h 700593"/>
                    <a:gd name="connsiteX1438" fmla="*/ 546146 w 705883"/>
                    <a:gd name="connsiteY1438" fmla="*/ 670022 h 700593"/>
                    <a:gd name="connsiteX1439" fmla="*/ 548469 w 705883"/>
                    <a:gd name="connsiteY1439" fmla="*/ 668771 h 700593"/>
                    <a:gd name="connsiteX1440" fmla="*/ 566230 w 705883"/>
                    <a:gd name="connsiteY1440" fmla="*/ 657356 h 700593"/>
                    <a:gd name="connsiteX1441" fmla="*/ 582133 w 705883"/>
                    <a:gd name="connsiteY1441" fmla="*/ 643426 h 700593"/>
                    <a:gd name="connsiteX1442" fmla="*/ 595719 w 705883"/>
                    <a:gd name="connsiteY1442" fmla="*/ 627184 h 700593"/>
                    <a:gd name="connsiteX1443" fmla="*/ 598462 w 705883"/>
                    <a:gd name="connsiteY1443" fmla="*/ 623181 h 700593"/>
                    <a:gd name="connsiteX1444" fmla="*/ 601035 w 705883"/>
                    <a:gd name="connsiteY1444" fmla="*/ 619062 h 700593"/>
                    <a:gd name="connsiteX1445" fmla="*/ 602306 w 705883"/>
                    <a:gd name="connsiteY1445" fmla="*/ 616993 h 700593"/>
                    <a:gd name="connsiteX1446" fmla="*/ 603474 w 705883"/>
                    <a:gd name="connsiteY1446" fmla="*/ 614863 h 700593"/>
                    <a:gd name="connsiteX1447" fmla="*/ 605778 w 705883"/>
                    <a:gd name="connsiteY1447" fmla="*/ 610583 h 700593"/>
                    <a:gd name="connsiteX1448" fmla="*/ 613270 w 705883"/>
                    <a:gd name="connsiteY1448" fmla="*/ 592643 h 700593"/>
                    <a:gd name="connsiteX1449" fmla="*/ 617931 w 705883"/>
                    <a:gd name="connsiteY1449" fmla="*/ 573749 h 700593"/>
                    <a:gd name="connsiteX1450" fmla="*/ 618607 w 705883"/>
                    <a:gd name="connsiteY1450" fmla="*/ 568928 h 700593"/>
                    <a:gd name="connsiteX1451" fmla="*/ 618917 w 705883"/>
                    <a:gd name="connsiteY1451" fmla="*/ 566514 h 700593"/>
                    <a:gd name="connsiteX1452" fmla="*/ 619120 w 705883"/>
                    <a:gd name="connsiteY1452" fmla="*/ 564086 h 700593"/>
                    <a:gd name="connsiteX1453" fmla="*/ 619316 w 705883"/>
                    <a:gd name="connsiteY1453" fmla="*/ 561659 h 700593"/>
                    <a:gd name="connsiteX1454" fmla="*/ 619411 w 705883"/>
                    <a:gd name="connsiteY1454" fmla="*/ 560448 h 700593"/>
                    <a:gd name="connsiteX1455" fmla="*/ 619451 w 705883"/>
                    <a:gd name="connsiteY1455" fmla="*/ 559867 h 700593"/>
                    <a:gd name="connsiteX1456" fmla="*/ 619465 w 705883"/>
                    <a:gd name="connsiteY1456" fmla="*/ 559454 h 700593"/>
                    <a:gd name="connsiteX1457" fmla="*/ 619553 w 705883"/>
                    <a:gd name="connsiteY1457" fmla="*/ 556154 h 700593"/>
                    <a:gd name="connsiteX1458" fmla="*/ 619546 w 705883"/>
                    <a:gd name="connsiteY1458" fmla="*/ 551536 h 700593"/>
                    <a:gd name="connsiteX1459" fmla="*/ 622613 w 705883"/>
                    <a:gd name="connsiteY1459" fmla="*/ 550068 h 700593"/>
                    <a:gd name="connsiteX1460" fmla="*/ 625619 w 705883"/>
                    <a:gd name="connsiteY1460" fmla="*/ 548486 h 700593"/>
                    <a:gd name="connsiteX1461" fmla="*/ 627470 w 705883"/>
                    <a:gd name="connsiteY1461" fmla="*/ 547452 h 700593"/>
                    <a:gd name="connsiteX1462" fmla="*/ 629747 w 705883"/>
                    <a:gd name="connsiteY1462" fmla="*/ 546099 h 700593"/>
                    <a:gd name="connsiteX1463" fmla="*/ 632010 w 705883"/>
                    <a:gd name="connsiteY1463" fmla="*/ 544726 h 700593"/>
                    <a:gd name="connsiteX1464" fmla="*/ 634233 w 705883"/>
                    <a:gd name="connsiteY1464" fmla="*/ 543279 h 700593"/>
                    <a:gd name="connsiteX1465" fmla="*/ 650960 w 705883"/>
                    <a:gd name="connsiteY1465" fmla="*/ 530269 h 700593"/>
                    <a:gd name="connsiteX1466" fmla="*/ 665410 w 705883"/>
                    <a:gd name="connsiteY1466" fmla="*/ 514729 h 700593"/>
                    <a:gd name="connsiteX1467" fmla="*/ 677111 w 705883"/>
                    <a:gd name="connsiteY1467" fmla="*/ 496985 h 700593"/>
                    <a:gd name="connsiteX1468" fmla="*/ 690764 w 705883"/>
                    <a:gd name="connsiteY1468" fmla="*/ 456818 h 700593"/>
                    <a:gd name="connsiteX1469" fmla="*/ 690805 w 705883"/>
                    <a:gd name="connsiteY1469" fmla="*/ 456839 h 700593"/>
                    <a:gd name="connsiteX1470" fmla="*/ 692189 w 705883"/>
                    <a:gd name="connsiteY1470" fmla="*/ 435592 h 700593"/>
                    <a:gd name="connsiteX1471" fmla="*/ 689960 w 705883"/>
                    <a:gd name="connsiteY1471" fmla="*/ 414413 h 700593"/>
                    <a:gd name="connsiteX1472" fmla="*/ 677233 w 705883"/>
                    <a:gd name="connsiteY1472" fmla="*/ 379243 h 700593"/>
                    <a:gd name="connsiteX1473" fmla="*/ 667106 w 705883"/>
                    <a:gd name="connsiteY1473" fmla="*/ 363494 h 700593"/>
                    <a:gd name="connsiteX1474" fmla="*/ 665998 w 705883"/>
                    <a:gd name="connsiteY1474" fmla="*/ 362047 h 700593"/>
                    <a:gd name="connsiteX1475" fmla="*/ 665018 w 705883"/>
                    <a:gd name="connsiteY1475" fmla="*/ 360823 h 700593"/>
                    <a:gd name="connsiteX1476" fmla="*/ 663052 w 705883"/>
                    <a:gd name="connsiteY1476" fmla="*/ 358497 h 700593"/>
                    <a:gd name="connsiteX1477" fmla="*/ 662066 w 705883"/>
                    <a:gd name="connsiteY1477" fmla="*/ 357368 h 700593"/>
                    <a:gd name="connsiteX1478" fmla="*/ 661944 w 705883"/>
                    <a:gd name="connsiteY1478" fmla="*/ 357226 h 700593"/>
                    <a:gd name="connsiteX1479" fmla="*/ 661870 w 705883"/>
                    <a:gd name="connsiteY1479" fmla="*/ 357070 h 700593"/>
                    <a:gd name="connsiteX1480" fmla="*/ 661999 w 705883"/>
                    <a:gd name="connsiteY1480" fmla="*/ 356719 h 700593"/>
                    <a:gd name="connsiteX1481" fmla="*/ 662255 w 705883"/>
                    <a:gd name="connsiteY1481" fmla="*/ 356015 h 700593"/>
                    <a:gd name="connsiteX1482" fmla="*/ 663208 w 705883"/>
                    <a:gd name="connsiteY1482" fmla="*/ 353175 h 700593"/>
                    <a:gd name="connsiteX1483" fmla="*/ 663674 w 705883"/>
                    <a:gd name="connsiteY1483" fmla="*/ 351620 h 700593"/>
                    <a:gd name="connsiteX1484" fmla="*/ 663897 w 705883"/>
                    <a:gd name="connsiteY1484" fmla="*/ 350842 h 700593"/>
                    <a:gd name="connsiteX1485" fmla="*/ 664174 w 705883"/>
                    <a:gd name="connsiteY1485" fmla="*/ 349801 h 700593"/>
                    <a:gd name="connsiteX1486" fmla="*/ 664802 w 705883"/>
                    <a:gd name="connsiteY1486" fmla="*/ 347326 h 700593"/>
                    <a:gd name="connsiteX1487" fmla="*/ 665376 w 705883"/>
                    <a:gd name="connsiteY1487" fmla="*/ 344837 h 700593"/>
                    <a:gd name="connsiteX1488" fmla="*/ 667991 w 705883"/>
                    <a:gd name="connsiteY1488" fmla="*/ 323632 h 700593"/>
                    <a:gd name="connsiteX1489" fmla="*/ 667815 w 705883"/>
                    <a:gd name="connsiteY1489" fmla="*/ 312947 h 700593"/>
                    <a:gd name="connsiteX1490" fmla="*/ 667613 w 705883"/>
                    <a:gd name="connsiteY1490" fmla="*/ 310283 h 700593"/>
                    <a:gd name="connsiteX1491" fmla="*/ 667342 w 705883"/>
                    <a:gd name="connsiteY1491" fmla="*/ 307626 h 700593"/>
                    <a:gd name="connsiteX1492" fmla="*/ 666674 w 705883"/>
                    <a:gd name="connsiteY1492" fmla="*/ 302324 h 700593"/>
                    <a:gd name="connsiteX1493" fmla="*/ 665761 w 705883"/>
                    <a:gd name="connsiteY1493" fmla="*/ 297050 h 700593"/>
                    <a:gd name="connsiteX1494" fmla="*/ 665181 w 705883"/>
                    <a:gd name="connsiteY1494" fmla="*/ 294439 h 700593"/>
                    <a:gd name="connsiteX1495" fmla="*/ 664545 w 705883"/>
                    <a:gd name="connsiteY1495" fmla="*/ 291843 h 700593"/>
                    <a:gd name="connsiteX1496" fmla="*/ 663910 w 705883"/>
                    <a:gd name="connsiteY1496" fmla="*/ 289246 h 700593"/>
                    <a:gd name="connsiteX1497" fmla="*/ 663140 w 705883"/>
                    <a:gd name="connsiteY1497" fmla="*/ 286683 h 700593"/>
                    <a:gd name="connsiteX1498" fmla="*/ 661526 w 705883"/>
                    <a:gd name="connsiteY1498" fmla="*/ 281584 h 700593"/>
                    <a:gd name="connsiteX1499" fmla="*/ 659600 w 705883"/>
                    <a:gd name="connsiteY1499" fmla="*/ 276594 h 700593"/>
                    <a:gd name="connsiteX1500" fmla="*/ 658621 w 705883"/>
                    <a:gd name="connsiteY1500" fmla="*/ 274106 h 700593"/>
                    <a:gd name="connsiteX1501" fmla="*/ 657486 w 705883"/>
                    <a:gd name="connsiteY1501" fmla="*/ 271685 h 700593"/>
                    <a:gd name="connsiteX1502" fmla="*/ 655189 w 705883"/>
                    <a:gd name="connsiteY1502" fmla="*/ 266857 h 700593"/>
                    <a:gd name="connsiteX1503" fmla="*/ 652608 w 705883"/>
                    <a:gd name="connsiteY1503" fmla="*/ 262177 h 700593"/>
                    <a:gd name="connsiteX1504" fmla="*/ 651520 w 705883"/>
                    <a:gd name="connsiteY1504" fmla="*/ 260257 h 700593"/>
                    <a:gd name="connsiteX1505" fmla="*/ 650331 w 705883"/>
                    <a:gd name="connsiteY1505" fmla="*/ 258397 h 700593"/>
                    <a:gd name="connsiteX1506" fmla="*/ 647953 w 705883"/>
                    <a:gd name="connsiteY1506" fmla="*/ 254678 h 700593"/>
                    <a:gd name="connsiteX1507" fmla="*/ 646683 w 705883"/>
                    <a:gd name="connsiteY1507" fmla="*/ 252872 h 700593"/>
                    <a:gd name="connsiteX1508" fmla="*/ 645380 w 705883"/>
                    <a:gd name="connsiteY1508" fmla="*/ 251094 h 700593"/>
                    <a:gd name="connsiteX1509" fmla="*/ 642745 w 705883"/>
                    <a:gd name="connsiteY1509" fmla="*/ 247557 h 700593"/>
                    <a:gd name="connsiteX1510" fmla="*/ 639914 w 705883"/>
                    <a:gd name="connsiteY1510" fmla="*/ 244177 h 700593"/>
                    <a:gd name="connsiteX1511" fmla="*/ 637002 w 705883"/>
                    <a:gd name="connsiteY1511" fmla="*/ 240869 h 700593"/>
                    <a:gd name="connsiteX1512" fmla="*/ 630801 w 705883"/>
                    <a:gd name="connsiteY1512" fmla="*/ 234614 h 700593"/>
                    <a:gd name="connsiteX1513" fmla="*/ 627565 w 705883"/>
                    <a:gd name="connsiteY1513" fmla="*/ 231619 h 700593"/>
                    <a:gd name="connsiteX1514" fmla="*/ 624167 w 705883"/>
                    <a:gd name="connsiteY1514" fmla="*/ 228819 h 700593"/>
                    <a:gd name="connsiteX1515" fmla="*/ 622458 w 705883"/>
                    <a:gd name="connsiteY1515" fmla="*/ 227426 h 700593"/>
                    <a:gd name="connsiteX1516" fmla="*/ 620715 w 705883"/>
                    <a:gd name="connsiteY1516" fmla="*/ 226074 h 700593"/>
                    <a:gd name="connsiteX1517" fmla="*/ 617803 w 705883"/>
                    <a:gd name="connsiteY1517" fmla="*/ 223991 h 700593"/>
                    <a:gd name="connsiteX1518" fmla="*/ 616661 w 705883"/>
                    <a:gd name="connsiteY1518" fmla="*/ 223173 h 700593"/>
                    <a:gd name="connsiteX1519" fmla="*/ 615472 w 705883"/>
                    <a:gd name="connsiteY1519" fmla="*/ 222422 h 700593"/>
                    <a:gd name="connsiteX1520" fmla="*/ 613094 w 705883"/>
                    <a:gd name="connsiteY1520" fmla="*/ 220935 h 700593"/>
                    <a:gd name="connsiteX1521" fmla="*/ 612500 w 705883"/>
                    <a:gd name="connsiteY1521" fmla="*/ 220563 h 700593"/>
                    <a:gd name="connsiteX1522" fmla="*/ 612364 w 705883"/>
                    <a:gd name="connsiteY1522" fmla="*/ 220455 h 700593"/>
                    <a:gd name="connsiteX1523" fmla="*/ 612385 w 705883"/>
                    <a:gd name="connsiteY1523" fmla="*/ 220279 h 700593"/>
                    <a:gd name="connsiteX1524" fmla="*/ 612446 w 705883"/>
                    <a:gd name="connsiteY1524" fmla="*/ 219934 h 700593"/>
                    <a:gd name="connsiteX1525" fmla="*/ 612682 w 705883"/>
                    <a:gd name="connsiteY1525" fmla="*/ 218548 h 700593"/>
                    <a:gd name="connsiteX1526" fmla="*/ 613067 w 705883"/>
                    <a:gd name="connsiteY1526" fmla="*/ 215768 h 700593"/>
                    <a:gd name="connsiteX1527" fmla="*/ 613304 w 705883"/>
                    <a:gd name="connsiteY1527" fmla="*/ 213422 h 700593"/>
                    <a:gd name="connsiteX1528" fmla="*/ 613513 w 705883"/>
                    <a:gd name="connsiteY1528" fmla="*/ 210102 h 700593"/>
                    <a:gd name="connsiteX1529" fmla="*/ 613580 w 705883"/>
                    <a:gd name="connsiteY1529" fmla="*/ 202643 h 700593"/>
                    <a:gd name="connsiteX1530" fmla="*/ 611000 w 705883"/>
                    <a:gd name="connsiteY1530" fmla="*/ 181336 h 700593"/>
                    <a:gd name="connsiteX1531" fmla="*/ 604204 w 705883"/>
                    <a:gd name="connsiteY1531" fmla="*/ 160982 h 700593"/>
                    <a:gd name="connsiteX1532" fmla="*/ 593591 w 705883"/>
                    <a:gd name="connsiteY1532" fmla="*/ 142379 h 700593"/>
                    <a:gd name="connsiteX1533" fmla="*/ 579687 w 705883"/>
                    <a:gd name="connsiteY1533" fmla="*/ 126150 h 700593"/>
                    <a:gd name="connsiteX1534" fmla="*/ 553165 w 705883"/>
                    <a:gd name="connsiteY1534" fmla="*/ 106857 h 700593"/>
                    <a:gd name="connsiteX1535" fmla="*/ 549510 w 705883"/>
                    <a:gd name="connsiteY1535" fmla="*/ 104978 h 700593"/>
                    <a:gd name="connsiteX1536" fmla="*/ 545794 w 705883"/>
                    <a:gd name="connsiteY1536" fmla="*/ 103220 h 700593"/>
                    <a:gd name="connsiteX1537" fmla="*/ 542018 w 705883"/>
                    <a:gd name="connsiteY1537" fmla="*/ 101603 h 700593"/>
                    <a:gd name="connsiteX1538" fmla="*/ 538255 w 705883"/>
                    <a:gd name="connsiteY1538" fmla="*/ 100143 h 700593"/>
                    <a:gd name="connsiteX1539" fmla="*/ 537316 w 705883"/>
                    <a:gd name="connsiteY1539" fmla="*/ 99784 h 700593"/>
                    <a:gd name="connsiteX1540" fmla="*/ 536667 w 705883"/>
                    <a:gd name="connsiteY1540" fmla="*/ 99561 h 700593"/>
                    <a:gd name="connsiteX1541" fmla="*/ 535431 w 705883"/>
                    <a:gd name="connsiteY1541" fmla="*/ 99142 h 700593"/>
                    <a:gd name="connsiteX1542" fmla="*/ 532931 w 705883"/>
                    <a:gd name="connsiteY1542" fmla="*/ 98358 h 700593"/>
                    <a:gd name="connsiteX1543" fmla="*/ 531675 w 705883"/>
                    <a:gd name="connsiteY1543" fmla="*/ 97986 h 700593"/>
                    <a:gd name="connsiteX1544" fmla="*/ 531385 w 705883"/>
                    <a:gd name="connsiteY1544" fmla="*/ 97864 h 700593"/>
                    <a:gd name="connsiteX1545" fmla="*/ 531276 w 705883"/>
                    <a:gd name="connsiteY1545" fmla="*/ 97553 h 700593"/>
                    <a:gd name="connsiteX1546" fmla="*/ 531067 w 705883"/>
                    <a:gd name="connsiteY1546" fmla="*/ 96931 h 700593"/>
                    <a:gd name="connsiteX1547" fmla="*/ 530216 w 705883"/>
                    <a:gd name="connsiteY1547" fmla="*/ 94456 h 700593"/>
                    <a:gd name="connsiteX1548" fmla="*/ 529669 w 705883"/>
                    <a:gd name="connsiteY1548" fmla="*/ 92982 h 700593"/>
                    <a:gd name="connsiteX1549" fmla="*/ 529392 w 705883"/>
                    <a:gd name="connsiteY1549" fmla="*/ 92245 h 700593"/>
                    <a:gd name="connsiteX1550" fmla="*/ 529256 w 705883"/>
                    <a:gd name="connsiteY1550" fmla="*/ 91873 h 700593"/>
                    <a:gd name="connsiteX1551" fmla="*/ 529047 w 705883"/>
                    <a:gd name="connsiteY1551" fmla="*/ 91352 h 700593"/>
                    <a:gd name="connsiteX1552" fmla="*/ 527216 w 705883"/>
                    <a:gd name="connsiteY1552" fmla="*/ 86882 h 700593"/>
                    <a:gd name="connsiteX1553" fmla="*/ 525243 w 705883"/>
                    <a:gd name="connsiteY1553" fmla="*/ 82466 h 700593"/>
                    <a:gd name="connsiteX1554" fmla="*/ 523136 w 705883"/>
                    <a:gd name="connsiteY1554" fmla="*/ 78112 h 700593"/>
                    <a:gd name="connsiteX1555" fmla="*/ 512300 w 705883"/>
                    <a:gd name="connsiteY1555" fmla="*/ 59982 h 700593"/>
                    <a:gd name="connsiteX1556" fmla="*/ 498714 w 705883"/>
                    <a:gd name="connsiteY1556" fmla="*/ 43652 h 700593"/>
                    <a:gd name="connsiteX1557" fmla="*/ 463220 w 705883"/>
                    <a:gd name="connsiteY1557" fmla="*/ 19782 h 700593"/>
                    <a:gd name="connsiteX1558" fmla="*/ 460680 w 705883"/>
                    <a:gd name="connsiteY1558" fmla="*/ 18808 h 700593"/>
                    <a:gd name="connsiteX1559" fmla="*/ 458099 w 705883"/>
                    <a:gd name="connsiteY1559" fmla="*/ 17949 h 700593"/>
                    <a:gd name="connsiteX1560" fmla="*/ 456809 w 705883"/>
                    <a:gd name="connsiteY1560" fmla="*/ 17523 h 700593"/>
                    <a:gd name="connsiteX1561" fmla="*/ 455498 w 705883"/>
                    <a:gd name="connsiteY1561" fmla="*/ 17151 h 700593"/>
                    <a:gd name="connsiteX1562" fmla="*/ 452870 w 705883"/>
                    <a:gd name="connsiteY1562" fmla="*/ 16421 h 700593"/>
                    <a:gd name="connsiteX1563" fmla="*/ 442149 w 705883"/>
                    <a:gd name="connsiteY1563" fmla="*/ 14412 h 700593"/>
                    <a:gd name="connsiteX1564" fmla="*/ 431265 w 705883"/>
                    <a:gd name="connsiteY1564" fmla="*/ 13750 h 700593"/>
                    <a:gd name="connsiteX1565" fmla="*/ 431157 w 705883"/>
                    <a:gd name="connsiteY1565" fmla="*/ 2 h 700593"/>
                    <a:gd name="connsiteX1566" fmla="*/ 434292 w 705883"/>
                    <a:gd name="connsiteY1566" fmla="*/ 56 h 700593"/>
                    <a:gd name="connsiteX1567" fmla="*/ 437460 w 705883"/>
                    <a:gd name="connsiteY1567" fmla="*/ 185 h 700593"/>
                    <a:gd name="connsiteX1568" fmla="*/ 443770 w 705883"/>
                    <a:gd name="connsiteY1568" fmla="*/ 773 h 700593"/>
                    <a:gd name="connsiteX1569" fmla="*/ 456207 w 705883"/>
                    <a:gd name="connsiteY1569" fmla="*/ 3106 h 700593"/>
                    <a:gd name="connsiteX1570" fmla="*/ 459248 w 705883"/>
                    <a:gd name="connsiteY1570" fmla="*/ 3951 h 700593"/>
                    <a:gd name="connsiteX1571" fmla="*/ 460761 w 705883"/>
                    <a:gd name="connsiteY1571" fmla="*/ 4384 h 700593"/>
                    <a:gd name="connsiteX1572" fmla="*/ 462254 w 705883"/>
                    <a:gd name="connsiteY1572" fmla="*/ 4871 h 700593"/>
                    <a:gd name="connsiteX1573" fmla="*/ 465233 w 705883"/>
                    <a:gd name="connsiteY1573" fmla="*/ 5865 h 700593"/>
                    <a:gd name="connsiteX1574" fmla="*/ 468158 w 705883"/>
                    <a:gd name="connsiteY1574" fmla="*/ 6981 h 700593"/>
                    <a:gd name="connsiteX1575" fmla="*/ 489966 w 705883"/>
                    <a:gd name="connsiteY1575" fmla="*/ 18544 h 700593"/>
                    <a:gd name="connsiteX1576" fmla="*/ 492458 w 705883"/>
                    <a:gd name="connsiteY1576" fmla="*/ 20295 h 700593"/>
                    <a:gd name="connsiteX1577" fmla="*/ 494917 w 705883"/>
                    <a:gd name="connsiteY1577" fmla="*/ 22087 h 700593"/>
                    <a:gd name="connsiteX1578" fmla="*/ 499626 w 705883"/>
                    <a:gd name="connsiteY1578" fmla="*/ 25867 h 700593"/>
                    <a:gd name="connsiteX1579" fmla="*/ 504125 w 705883"/>
                    <a:gd name="connsiteY1579" fmla="*/ 29844 h 700593"/>
                    <a:gd name="connsiteX1580" fmla="*/ 506307 w 705883"/>
                    <a:gd name="connsiteY1580" fmla="*/ 31886 h 700593"/>
                    <a:gd name="connsiteX1581" fmla="*/ 508415 w 705883"/>
                    <a:gd name="connsiteY1581" fmla="*/ 33989 h 700593"/>
                    <a:gd name="connsiteX1582" fmla="*/ 523467 w 705883"/>
                    <a:gd name="connsiteY1582" fmla="*/ 52078 h 700593"/>
                    <a:gd name="connsiteX1583" fmla="*/ 535330 w 705883"/>
                    <a:gd name="connsiteY1583" fmla="*/ 71931 h 700593"/>
                    <a:gd name="connsiteX1584" fmla="*/ 537627 w 705883"/>
                    <a:gd name="connsiteY1584" fmla="*/ 76671 h 700593"/>
                    <a:gd name="connsiteX1585" fmla="*/ 539768 w 705883"/>
                    <a:gd name="connsiteY1585" fmla="*/ 81472 h 700593"/>
                    <a:gd name="connsiteX1586" fmla="*/ 541754 w 705883"/>
                    <a:gd name="connsiteY1586" fmla="*/ 86321 h 700593"/>
                    <a:gd name="connsiteX1587" fmla="*/ 541977 w 705883"/>
                    <a:gd name="connsiteY1587" fmla="*/ 86882 h 700593"/>
                    <a:gd name="connsiteX1588" fmla="*/ 543079 w 705883"/>
                    <a:gd name="connsiteY1588" fmla="*/ 87302 h 700593"/>
                    <a:gd name="connsiteX1589" fmla="*/ 547145 w 705883"/>
                    <a:gd name="connsiteY1589" fmla="*/ 88877 h 700593"/>
                    <a:gd name="connsiteX1590" fmla="*/ 551348 w 705883"/>
                    <a:gd name="connsiteY1590" fmla="*/ 90676 h 700593"/>
                    <a:gd name="connsiteX1591" fmla="*/ 555482 w 705883"/>
                    <a:gd name="connsiteY1591" fmla="*/ 92630 h 700593"/>
                    <a:gd name="connsiteX1592" fmla="*/ 559556 w 705883"/>
                    <a:gd name="connsiteY1592" fmla="*/ 94726 h 700593"/>
                    <a:gd name="connsiteX1593" fmla="*/ 589159 w 705883"/>
                    <a:gd name="connsiteY1593" fmla="*/ 116263 h 700593"/>
                    <a:gd name="connsiteX1594" fmla="*/ 604738 w 705883"/>
                    <a:gd name="connsiteY1594" fmla="*/ 134447 h 700593"/>
                    <a:gd name="connsiteX1595" fmla="*/ 616675 w 705883"/>
                    <a:gd name="connsiteY1595" fmla="*/ 155362 h 700593"/>
                    <a:gd name="connsiteX1596" fmla="*/ 624336 w 705883"/>
                    <a:gd name="connsiteY1596" fmla="*/ 178313 h 700593"/>
                    <a:gd name="connsiteX1597" fmla="*/ 627247 w 705883"/>
                    <a:gd name="connsiteY1597" fmla="*/ 202346 h 700593"/>
                    <a:gd name="connsiteX1598" fmla="*/ 627166 w 705883"/>
                    <a:gd name="connsiteY1598" fmla="*/ 210751 h 700593"/>
                    <a:gd name="connsiteX1599" fmla="*/ 627045 w 705883"/>
                    <a:gd name="connsiteY1599" fmla="*/ 212854 h 700593"/>
                    <a:gd name="connsiteX1600" fmla="*/ 627004 w 705883"/>
                    <a:gd name="connsiteY1600" fmla="*/ 213381 h 700593"/>
                    <a:gd name="connsiteX1601" fmla="*/ 627004 w 705883"/>
                    <a:gd name="connsiteY1601" fmla="*/ 213510 h 700593"/>
                    <a:gd name="connsiteX1602" fmla="*/ 627004 w 705883"/>
                    <a:gd name="connsiteY1602" fmla="*/ 213544 h 700593"/>
                    <a:gd name="connsiteX1603" fmla="*/ 627004 w 705883"/>
                    <a:gd name="connsiteY1603" fmla="*/ 213577 h 700593"/>
                    <a:gd name="connsiteX1604" fmla="*/ 626991 w 705883"/>
                    <a:gd name="connsiteY1604" fmla="*/ 213713 h 700593"/>
                    <a:gd name="connsiteX1605" fmla="*/ 627119 w 705883"/>
                    <a:gd name="connsiteY1605" fmla="*/ 213794 h 700593"/>
                    <a:gd name="connsiteX1606" fmla="*/ 628916 w 705883"/>
                    <a:gd name="connsiteY1606" fmla="*/ 215086 h 700593"/>
                    <a:gd name="connsiteX1607" fmla="*/ 630855 w 705883"/>
                    <a:gd name="connsiteY1607" fmla="*/ 216587 h 700593"/>
                    <a:gd name="connsiteX1608" fmla="*/ 632760 w 705883"/>
                    <a:gd name="connsiteY1608" fmla="*/ 218135 h 700593"/>
                    <a:gd name="connsiteX1609" fmla="*/ 636543 w 705883"/>
                    <a:gd name="connsiteY1609" fmla="*/ 221259 h 700593"/>
                    <a:gd name="connsiteX1610" fmla="*/ 640151 w 705883"/>
                    <a:gd name="connsiteY1610" fmla="*/ 224586 h 700593"/>
                    <a:gd name="connsiteX1611" fmla="*/ 647062 w 705883"/>
                    <a:gd name="connsiteY1611" fmla="*/ 231558 h 700593"/>
                    <a:gd name="connsiteX1612" fmla="*/ 650311 w 705883"/>
                    <a:gd name="connsiteY1612" fmla="*/ 235244 h 700593"/>
                    <a:gd name="connsiteX1613" fmla="*/ 653459 w 705883"/>
                    <a:gd name="connsiteY1613" fmla="*/ 239017 h 700593"/>
                    <a:gd name="connsiteX1614" fmla="*/ 656405 w 705883"/>
                    <a:gd name="connsiteY1614" fmla="*/ 242959 h 700593"/>
                    <a:gd name="connsiteX1615" fmla="*/ 657857 w 705883"/>
                    <a:gd name="connsiteY1615" fmla="*/ 244947 h 700593"/>
                    <a:gd name="connsiteX1616" fmla="*/ 659269 w 705883"/>
                    <a:gd name="connsiteY1616" fmla="*/ 246963 h 700593"/>
                    <a:gd name="connsiteX1617" fmla="*/ 661931 w 705883"/>
                    <a:gd name="connsiteY1617" fmla="*/ 251108 h 700593"/>
                    <a:gd name="connsiteX1618" fmla="*/ 663255 w 705883"/>
                    <a:gd name="connsiteY1618" fmla="*/ 253184 h 700593"/>
                    <a:gd name="connsiteX1619" fmla="*/ 664471 w 705883"/>
                    <a:gd name="connsiteY1619" fmla="*/ 255327 h 700593"/>
                    <a:gd name="connsiteX1620" fmla="*/ 667349 w 705883"/>
                    <a:gd name="connsiteY1620" fmla="*/ 260554 h 700593"/>
                    <a:gd name="connsiteX1621" fmla="*/ 669923 w 705883"/>
                    <a:gd name="connsiteY1621" fmla="*/ 265951 h 700593"/>
                    <a:gd name="connsiteX1622" fmla="*/ 671186 w 705883"/>
                    <a:gd name="connsiteY1622" fmla="*/ 268662 h 700593"/>
                    <a:gd name="connsiteX1623" fmla="*/ 672287 w 705883"/>
                    <a:gd name="connsiteY1623" fmla="*/ 271441 h 700593"/>
                    <a:gd name="connsiteX1624" fmla="*/ 674436 w 705883"/>
                    <a:gd name="connsiteY1624" fmla="*/ 277020 h 700593"/>
                    <a:gd name="connsiteX1625" fmla="*/ 676246 w 705883"/>
                    <a:gd name="connsiteY1625" fmla="*/ 282727 h 700593"/>
                    <a:gd name="connsiteX1626" fmla="*/ 677104 w 705883"/>
                    <a:gd name="connsiteY1626" fmla="*/ 285595 h 700593"/>
                    <a:gd name="connsiteX1627" fmla="*/ 677820 w 705883"/>
                    <a:gd name="connsiteY1627" fmla="*/ 288502 h 700593"/>
                    <a:gd name="connsiteX1628" fmla="*/ 678530 w 705883"/>
                    <a:gd name="connsiteY1628" fmla="*/ 291410 h 700593"/>
                    <a:gd name="connsiteX1629" fmla="*/ 679178 w 705883"/>
                    <a:gd name="connsiteY1629" fmla="*/ 294331 h 700593"/>
                    <a:gd name="connsiteX1630" fmla="*/ 680205 w 705883"/>
                    <a:gd name="connsiteY1630" fmla="*/ 300228 h 700593"/>
                    <a:gd name="connsiteX1631" fmla="*/ 680955 w 705883"/>
                    <a:gd name="connsiteY1631" fmla="*/ 306158 h 700593"/>
                    <a:gd name="connsiteX1632" fmla="*/ 681259 w 705883"/>
                    <a:gd name="connsiteY1632" fmla="*/ 309133 h 700593"/>
                    <a:gd name="connsiteX1633" fmla="*/ 681488 w 705883"/>
                    <a:gd name="connsiteY1633" fmla="*/ 312116 h 700593"/>
                    <a:gd name="connsiteX1634" fmla="*/ 681684 w 705883"/>
                    <a:gd name="connsiteY1634" fmla="*/ 324051 h 700593"/>
                    <a:gd name="connsiteX1635" fmla="*/ 678759 w 705883"/>
                    <a:gd name="connsiteY1635" fmla="*/ 347765 h 700593"/>
                    <a:gd name="connsiteX1636" fmla="*/ 678117 w 705883"/>
                    <a:gd name="connsiteY1636" fmla="*/ 350551 h 700593"/>
                    <a:gd name="connsiteX1637" fmla="*/ 677415 w 705883"/>
                    <a:gd name="connsiteY1637" fmla="*/ 353324 h 700593"/>
                    <a:gd name="connsiteX1638" fmla="*/ 677233 w 705883"/>
                    <a:gd name="connsiteY1638" fmla="*/ 354014 h 700593"/>
                    <a:gd name="connsiteX1639" fmla="*/ 677205 w 705883"/>
                    <a:gd name="connsiteY1639" fmla="*/ 354109 h 700593"/>
                    <a:gd name="connsiteX1640" fmla="*/ 677307 w 705883"/>
                    <a:gd name="connsiteY1640" fmla="*/ 354230 h 700593"/>
                    <a:gd name="connsiteX1641" fmla="*/ 677442 w 705883"/>
                    <a:gd name="connsiteY1641" fmla="*/ 354392 h 700593"/>
                    <a:gd name="connsiteX1642" fmla="*/ 678036 w 705883"/>
                    <a:gd name="connsiteY1642" fmla="*/ 355197 h 700593"/>
                    <a:gd name="connsiteX1643" fmla="*/ 689258 w 705883"/>
                    <a:gd name="connsiteY1643" fmla="*/ 372650 h 700593"/>
                    <a:gd name="connsiteX1644" fmla="*/ 703397 w 705883"/>
                    <a:gd name="connsiteY1644" fmla="*/ 411749 h 700593"/>
                    <a:gd name="connsiteX1645" fmla="*/ 705883 w 705883"/>
                    <a:gd name="connsiteY1645" fmla="*/ 435301 h 700593"/>
                    <a:gd name="connsiteX1646" fmla="*/ 705836 w 705883"/>
                    <a:gd name="connsiteY1646" fmla="*/ 435369 h 700593"/>
                    <a:gd name="connsiteX1647" fmla="*/ 704296 w 705883"/>
                    <a:gd name="connsiteY1647" fmla="*/ 458989 h 700593"/>
                    <a:gd name="connsiteX1648" fmla="*/ 689122 w 705883"/>
                    <a:gd name="connsiteY1648" fmla="*/ 503653 h 700593"/>
                    <a:gd name="connsiteX1649" fmla="*/ 676152 w 705883"/>
                    <a:gd name="connsiteY1649" fmla="*/ 523317 h 700593"/>
                    <a:gd name="connsiteX1650" fmla="*/ 660174 w 705883"/>
                    <a:gd name="connsiteY1650" fmla="*/ 540493 h 700593"/>
                    <a:gd name="connsiteX1651" fmla="*/ 641718 w 705883"/>
                    <a:gd name="connsiteY1651" fmla="*/ 554843 h 700593"/>
                    <a:gd name="connsiteX1652" fmla="*/ 639272 w 705883"/>
                    <a:gd name="connsiteY1652" fmla="*/ 556438 h 700593"/>
                    <a:gd name="connsiteX1653" fmla="*/ 636780 w 705883"/>
                    <a:gd name="connsiteY1653" fmla="*/ 557953 h 700593"/>
                    <a:gd name="connsiteX1654" fmla="*/ 634267 w 705883"/>
                    <a:gd name="connsiteY1654" fmla="*/ 559441 h 700593"/>
                    <a:gd name="connsiteX1655" fmla="*/ 633631 w 705883"/>
                    <a:gd name="connsiteY1655" fmla="*/ 559799 h 700593"/>
                    <a:gd name="connsiteX1656" fmla="*/ 633314 w 705883"/>
                    <a:gd name="connsiteY1656" fmla="*/ 559975 h 700593"/>
                    <a:gd name="connsiteX1657" fmla="*/ 633233 w 705883"/>
                    <a:gd name="connsiteY1657" fmla="*/ 560022 h 700593"/>
                    <a:gd name="connsiteX1658" fmla="*/ 633213 w 705883"/>
                    <a:gd name="connsiteY1658" fmla="*/ 560043 h 700593"/>
                    <a:gd name="connsiteX1659" fmla="*/ 633206 w 705883"/>
                    <a:gd name="connsiteY1659" fmla="*/ 560043 h 700593"/>
                    <a:gd name="connsiteX1660" fmla="*/ 633138 w 705883"/>
                    <a:gd name="connsiteY1660" fmla="*/ 560070 h 700593"/>
                    <a:gd name="connsiteX1661" fmla="*/ 633125 w 705883"/>
                    <a:gd name="connsiteY1661" fmla="*/ 560651 h 700593"/>
                    <a:gd name="connsiteX1662" fmla="*/ 632753 w 705883"/>
                    <a:gd name="connsiteY1662" fmla="*/ 565344 h 700593"/>
                    <a:gd name="connsiteX1663" fmla="*/ 632530 w 705883"/>
                    <a:gd name="connsiteY1663" fmla="*/ 568035 h 700593"/>
                    <a:gd name="connsiteX1664" fmla="*/ 632186 w 705883"/>
                    <a:gd name="connsiteY1664" fmla="*/ 570713 h 700593"/>
                    <a:gd name="connsiteX1665" fmla="*/ 631436 w 705883"/>
                    <a:gd name="connsiteY1665" fmla="*/ 576062 h 700593"/>
                    <a:gd name="connsiteX1666" fmla="*/ 626268 w 705883"/>
                    <a:gd name="connsiteY1666" fmla="*/ 597018 h 700593"/>
                    <a:gd name="connsiteX1667" fmla="*/ 617972 w 705883"/>
                    <a:gd name="connsiteY1667" fmla="*/ 616885 h 700593"/>
                    <a:gd name="connsiteX1668" fmla="*/ 615425 w 705883"/>
                    <a:gd name="connsiteY1668" fmla="*/ 621618 h 700593"/>
                    <a:gd name="connsiteX1669" fmla="*/ 614128 w 705883"/>
                    <a:gd name="connsiteY1669" fmla="*/ 623972 h 700593"/>
                    <a:gd name="connsiteX1670" fmla="*/ 612729 w 705883"/>
                    <a:gd name="connsiteY1670" fmla="*/ 626257 h 700593"/>
                    <a:gd name="connsiteX1671" fmla="*/ 609885 w 705883"/>
                    <a:gd name="connsiteY1671" fmla="*/ 630801 h 700593"/>
                    <a:gd name="connsiteX1672" fmla="*/ 606859 w 705883"/>
                    <a:gd name="connsiteY1672" fmla="*/ 635217 h 700593"/>
                    <a:gd name="connsiteX1673" fmla="*/ 591895 w 705883"/>
                    <a:gd name="connsiteY1673" fmla="*/ 653103 h 700593"/>
                    <a:gd name="connsiteX1674" fmla="*/ 574438 w 705883"/>
                    <a:gd name="connsiteY1674" fmla="*/ 668399 h 700593"/>
                    <a:gd name="connsiteX1675" fmla="*/ 554982 w 705883"/>
                    <a:gd name="connsiteY1675" fmla="*/ 680902 h 700593"/>
                    <a:gd name="connsiteX1676" fmla="*/ 552435 w 705883"/>
                    <a:gd name="connsiteY1676" fmla="*/ 682268 h 700593"/>
                    <a:gd name="connsiteX1677" fmla="*/ 549861 w 705883"/>
                    <a:gd name="connsiteY1677" fmla="*/ 683580 h 700593"/>
                    <a:gd name="connsiteX1678" fmla="*/ 544653 w 705883"/>
                    <a:gd name="connsiteY1678" fmla="*/ 686068 h 700593"/>
                    <a:gd name="connsiteX1679" fmla="*/ 539349 w 705883"/>
                    <a:gd name="connsiteY1679" fmla="*/ 688334 h 700593"/>
                    <a:gd name="connsiteX1680" fmla="*/ 533972 w 705883"/>
                    <a:gd name="connsiteY1680" fmla="*/ 690423 h 700593"/>
                    <a:gd name="connsiteX1681" fmla="*/ 523035 w 705883"/>
                    <a:gd name="connsiteY1681" fmla="*/ 694068 h 700593"/>
                    <a:gd name="connsiteX1682" fmla="*/ 511867 w 705883"/>
                    <a:gd name="connsiteY1682" fmla="*/ 696847 h 700593"/>
                    <a:gd name="connsiteX1683" fmla="*/ 500552 w 705883"/>
                    <a:gd name="connsiteY1683" fmla="*/ 698910 h 700593"/>
                    <a:gd name="connsiteX1684" fmla="*/ 489135 w 705883"/>
                    <a:gd name="connsiteY1684" fmla="*/ 700100 h 700593"/>
                    <a:gd name="connsiteX1685" fmla="*/ 486270 w 705883"/>
                    <a:gd name="connsiteY1685" fmla="*/ 700303 h 700593"/>
                    <a:gd name="connsiteX1686" fmla="*/ 484838 w 705883"/>
                    <a:gd name="connsiteY1686" fmla="*/ 700397 h 700593"/>
                    <a:gd name="connsiteX1687" fmla="*/ 483406 w 705883"/>
                    <a:gd name="connsiteY1687" fmla="*/ 700438 h 700593"/>
                    <a:gd name="connsiteX1688" fmla="*/ 477677 w 705883"/>
                    <a:gd name="connsiteY1688" fmla="*/ 700573 h 700593"/>
                    <a:gd name="connsiteX1689" fmla="*/ 472103 w 705883"/>
                    <a:gd name="connsiteY1689" fmla="*/ 700526 h 700593"/>
                    <a:gd name="connsiteX1690" fmla="*/ 466544 w 705883"/>
                    <a:gd name="connsiteY1690" fmla="*/ 700337 h 700593"/>
                    <a:gd name="connsiteX1691" fmla="*/ 444277 w 705883"/>
                    <a:gd name="connsiteY1691" fmla="*/ 698071 h 700593"/>
                    <a:gd name="connsiteX1692" fmla="*/ 400547 w 705883"/>
                    <a:gd name="connsiteY1692" fmla="*/ 685250 h 700593"/>
                    <a:gd name="connsiteX1693" fmla="*/ 380030 w 705883"/>
                    <a:gd name="connsiteY1693" fmla="*/ 674025 h 700593"/>
                    <a:gd name="connsiteX1694" fmla="*/ 361426 w 705883"/>
                    <a:gd name="connsiteY1694" fmla="*/ 659263 h 700593"/>
                    <a:gd name="connsiteX1695" fmla="*/ 359183 w 705883"/>
                    <a:gd name="connsiteY1695" fmla="*/ 657106 h 700593"/>
                    <a:gd name="connsiteX1696" fmla="*/ 357014 w 705883"/>
                    <a:gd name="connsiteY1696" fmla="*/ 654868 h 700593"/>
                    <a:gd name="connsiteX1697" fmla="*/ 352933 w 705883"/>
                    <a:gd name="connsiteY1697" fmla="*/ 650391 h 700593"/>
                    <a:gd name="connsiteX1698" fmla="*/ 350285 w 705883"/>
                    <a:gd name="connsiteY1698" fmla="*/ 653373 h 700593"/>
                    <a:gd name="connsiteX1699" fmla="*/ 347211 w 705883"/>
                    <a:gd name="connsiteY1699" fmla="*/ 656572 h 700593"/>
                    <a:gd name="connsiteX1700" fmla="*/ 344036 w 705883"/>
                    <a:gd name="connsiteY1700" fmla="*/ 659662 h 700593"/>
                    <a:gd name="connsiteX1701" fmla="*/ 340767 w 705883"/>
                    <a:gd name="connsiteY1701" fmla="*/ 662638 h 700593"/>
                    <a:gd name="connsiteX1702" fmla="*/ 321689 w 705883"/>
                    <a:gd name="connsiteY1702" fmla="*/ 676669 h 700593"/>
                    <a:gd name="connsiteX1703" fmla="*/ 300881 w 705883"/>
                    <a:gd name="connsiteY1703" fmla="*/ 687171 h 700593"/>
                    <a:gd name="connsiteX1704" fmla="*/ 256949 w 705883"/>
                    <a:gd name="connsiteY1704" fmla="*/ 698761 h 700593"/>
                    <a:gd name="connsiteX1705" fmla="*/ 234689 w 705883"/>
                    <a:gd name="connsiteY1705" fmla="*/ 700519 h 700593"/>
                    <a:gd name="connsiteX1706" fmla="*/ 229142 w 705883"/>
                    <a:gd name="connsiteY1706" fmla="*/ 700593 h 700593"/>
                    <a:gd name="connsiteX1707" fmla="*/ 223420 w 705883"/>
                    <a:gd name="connsiteY1707" fmla="*/ 700472 h 700593"/>
                    <a:gd name="connsiteX1708" fmla="*/ 220556 w 705883"/>
                    <a:gd name="connsiteY1708" fmla="*/ 700377 h 700593"/>
                    <a:gd name="connsiteX1709" fmla="*/ 217691 w 705883"/>
                    <a:gd name="connsiteY1709" fmla="*/ 700181 h 700593"/>
                    <a:gd name="connsiteX1710" fmla="*/ 214827 w 705883"/>
                    <a:gd name="connsiteY1710" fmla="*/ 699978 h 700593"/>
                    <a:gd name="connsiteX1711" fmla="*/ 211969 w 705883"/>
                    <a:gd name="connsiteY1711" fmla="*/ 699721 h 700593"/>
                    <a:gd name="connsiteX1712" fmla="*/ 206268 w 705883"/>
                    <a:gd name="connsiteY1712" fmla="*/ 699045 h 700593"/>
                    <a:gd name="connsiteX1713" fmla="*/ 200593 w 705883"/>
                    <a:gd name="connsiteY1713" fmla="*/ 698146 h 700593"/>
                    <a:gd name="connsiteX1714" fmla="*/ 197756 w 705883"/>
                    <a:gd name="connsiteY1714" fmla="*/ 697666 h 700593"/>
                    <a:gd name="connsiteX1715" fmla="*/ 194945 w 705883"/>
                    <a:gd name="connsiteY1715" fmla="*/ 697064 h 700593"/>
                    <a:gd name="connsiteX1716" fmla="*/ 189331 w 705883"/>
                    <a:gd name="connsiteY1716" fmla="*/ 695806 h 700593"/>
                    <a:gd name="connsiteX1717" fmla="*/ 167416 w 705883"/>
                    <a:gd name="connsiteY1717" fmla="*/ 688719 h 700593"/>
                    <a:gd name="connsiteX1718" fmla="*/ 127625 w 705883"/>
                    <a:gd name="connsiteY1718" fmla="*/ 665430 h 700593"/>
                    <a:gd name="connsiteX1719" fmla="*/ 125368 w 705883"/>
                    <a:gd name="connsiteY1719" fmla="*/ 663605 h 700593"/>
                    <a:gd name="connsiteX1720" fmla="*/ 124247 w 705883"/>
                    <a:gd name="connsiteY1720" fmla="*/ 662685 h 700593"/>
                    <a:gd name="connsiteX1721" fmla="*/ 123159 w 705883"/>
                    <a:gd name="connsiteY1721" fmla="*/ 661725 h 700593"/>
                    <a:gd name="connsiteX1722" fmla="*/ 118822 w 705883"/>
                    <a:gd name="connsiteY1722" fmla="*/ 657857 h 700593"/>
                    <a:gd name="connsiteX1723" fmla="*/ 114667 w 705883"/>
                    <a:gd name="connsiteY1723" fmla="*/ 653786 h 700593"/>
                    <a:gd name="connsiteX1724" fmla="*/ 113634 w 705883"/>
                    <a:gd name="connsiteY1724" fmla="*/ 652765 h 700593"/>
                    <a:gd name="connsiteX1725" fmla="*/ 112641 w 705883"/>
                    <a:gd name="connsiteY1725" fmla="*/ 651696 h 700593"/>
                    <a:gd name="connsiteX1726" fmla="*/ 110661 w 705883"/>
                    <a:gd name="connsiteY1726" fmla="*/ 649560 h 700593"/>
                    <a:gd name="connsiteX1727" fmla="*/ 108689 w 705883"/>
                    <a:gd name="connsiteY1727" fmla="*/ 647416 h 700593"/>
                    <a:gd name="connsiteX1728" fmla="*/ 106804 w 705883"/>
                    <a:gd name="connsiteY1728" fmla="*/ 645184 h 700593"/>
                    <a:gd name="connsiteX1729" fmla="*/ 104926 w 705883"/>
                    <a:gd name="connsiteY1729" fmla="*/ 642953 h 700593"/>
                    <a:gd name="connsiteX1730" fmla="*/ 103993 w 705883"/>
                    <a:gd name="connsiteY1730" fmla="*/ 641831 h 700593"/>
                    <a:gd name="connsiteX1731" fmla="*/ 103109 w 705883"/>
                    <a:gd name="connsiteY1731" fmla="*/ 640668 h 700593"/>
                    <a:gd name="connsiteX1732" fmla="*/ 99575 w 705883"/>
                    <a:gd name="connsiteY1732" fmla="*/ 636008 h 700593"/>
                    <a:gd name="connsiteX1733" fmla="*/ 96258 w 705883"/>
                    <a:gd name="connsiteY1733" fmla="*/ 631180 h 700593"/>
                    <a:gd name="connsiteX1734" fmla="*/ 86294 w 705883"/>
                    <a:gd name="connsiteY1734" fmla="*/ 613571 h 700593"/>
                    <a:gd name="connsiteX1735" fmla="*/ 85193 w 705883"/>
                    <a:gd name="connsiteY1735" fmla="*/ 611286 h 700593"/>
                    <a:gd name="connsiteX1736" fmla="*/ 84186 w 705883"/>
                    <a:gd name="connsiteY1736" fmla="*/ 608953 h 700593"/>
                    <a:gd name="connsiteX1737" fmla="*/ 82213 w 705883"/>
                    <a:gd name="connsiteY1737" fmla="*/ 604274 h 700593"/>
                    <a:gd name="connsiteX1738" fmla="*/ 80477 w 705883"/>
                    <a:gd name="connsiteY1738" fmla="*/ 599493 h 700593"/>
                    <a:gd name="connsiteX1739" fmla="*/ 79626 w 705883"/>
                    <a:gd name="connsiteY1739" fmla="*/ 597099 h 700593"/>
                    <a:gd name="connsiteX1740" fmla="*/ 78883 w 705883"/>
                    <a:gd name="connsiteY1740" fmla="*/ 594664 h 700593"/>
                    <a:gd name="connsiteX1741" fmla="*/ 74248 w 705883"/>
                    <a:gd name="connsiteY1741" fmla="*/ 574845 h 700593"/>
                    <a:gd name="connsiteX1742" fmla="*/ 73059 w 705883"/>
                    <a:gd name="connsiteY1742" fmla="*/ 564729 h 700593"/>
                    <a:gd name="connsiteX1743" fmla="*/ 72857 w 705883"/>
                    <a:gd name="connsiteY1743" fmla="*/ 562193 h 700593"/>
                    <a:gd name="connsiteX1744" fmla="*/ 72755 w 705883"/>
                    <a:gd name="connsiteY1744" fmla="*/ 560922 h 700593"/>
                    <a:gd name="connsiteX1745" fmla="*/ 72735 w 705883"/>
                    <a:gd name="connsiteY1745" fmla="*/ 560678 h 700593"/>
                    <a:gd name="connsiteX1746" fmla="*/ 72735 w 705883"/>
                    <a:gd name="connsiteY1746" fmla="*/ 560610 h 700593"/>
                    <a:gd name="connsiteX1747" fmla="*/ 72722 w 705883"/>
                    <a:gd name="connsiteY1747" fmla="*/ 560056 h 700593"/>
                    <a:gd name="connsiteX1748" fmla="*/ 72708 w 705883"/>
                    <a:gd name="connsiteY1748" fmla="*/ 560056 h 700593"/>
                    <a:gd name="connsiteX1749" fmla="*/ 72668 w 705883"/>
                    <a:gd name="connsiteY1749" fmla="*/ 560036 h 700593"/>
                    <a:gd name="connsiteX1750" fmla="*/ 72438 w 705883"/>
                    <a:gd name="connsiteY1750" fmla="*/ 559900 h 700593"/>
                    <a:gd name="connsiteX1751" fmla="*/ 69911 w 705883"/>
                    <a:gd name="connsiteY1751" fmla="*/ 558440 h 700593"/>
                    <a:gd name="connsiteX1752" fmla="*/ 64953 w 705883"/>
                    <a:gd name="connsiteY1752" fmla="*/ 555356 h 700593"/>
                    <a:gd name="connsiteX1753" fmla="*/ 62507 w 705883"/>
                    <a:gd name="connsiteY1753" fmla="*/ 553760 h 700593"/>
                    <a:gd name="connsiteX1754" fmla="*/ 60116 w 705883"/>
                    <a:gd name="connsiteY1754" fmla="*/ 552083 h 700593"/>
                    <a:gd name="connsiteX1755" fmla="*/ 42138 w 705883"/>
                    <a:gd name="connsiteY1755" fmla="*/ 537119 h 700593"/>
                    <a:gd name="connsiteX1756" fmla="*/ 26749 w 705883"/>
                    <a:gd name="connsiteY1756" fmla="*/ 519395 h 700593"/>
                    <a:gd name="connsiteX1757" fmla="*/ 14467 w 705883"/>
                    <a:gd name="connsiteY1757" fmla="*/ 499278 h 700593"/>
                    <a:gd name="connsiteX1758" fmla="*/ 915 w 705883"/>
                    <a:gd name="connsiteY1758" fmla="*/ 454080 h 700593"/>
                    <a:gd name="connsiteX1759" fmla="*/ 206 w 705883"/>
                    <a:gd name="connsiteY1759" fmla="*/ 430426 h 700593"/>
                    <a:gd name="connsiteX1760" fmla="*/ 3577 w 705883"/>
                    <a:gd name="connsiteY1760" fmla="*/ 406968 h 700593"/>
                    <a:gd name="connsiteX1761" fmla="*/ 4557 w 705883"/>
                    <a:gd name="connsiteY1761" fmla="*/ 403080 h 700593"/>
                    <a:gd name="connsiteX1762" fmla="*/ 5617 w 705883"/>
                    <a:gd name="connsiteY1762" fmla="*/ 399212 h 700593"/>
                    <a:gd name="connsiteX1763" fmla="*/ 6840 w 705883"/>
                    <a:gd name="connsiteY1763" fmla="*/ 395391 h 700593"/>
                    <a:gd name="connsiteX1764" fmla="*/ 7455 w 705883"/>
                    <a:gd name="connsiteY1764" fmla="*/ 393484 h 700593"/>
                    <a:gd name="connsiteX1765" fmla="*/ 8144 w 705883"/>
                    <a:gd name="connsiteY1765" fmla="*/ 391605 h 700593"/>
                    <a:gd name="connsiteX1766" fmla="*/ 9549 w 705883"/>
                    <a:gd name="connsiteY1766" fmla="*/ 387851 h 700593"/>
                    <a:gd name="connsiteX1767" fmla="*/ 11096 w 705883"/>
                    <a:gd name="connsiteY1767" fmla="*/ 384159 h 700593"/>
                    <a:gd name="connsiteX1768" fmla="*/ 14454 w 705883"/>
                    <a:gd name="connsiteY1768" fmla="*/ 376904 h 700593"/>
                    <a:gd name="connsiteX1769" fmla="*/ 16305 w 705883"/>
                    <a:gd name="connsiteY1769" fmla="*/ 373360 h 700593"/>
                    <a:gd name="connsiteX1770" fmla="*/ 18224 w 705883"/>
                    <a:gd name="connsiteY1770" fmla="*/ 369857 h 700593"/>
                    <a:gd name="connsiteX1771" fmla="*/ 20271 w 705883"/>
                    <a:gd name="connsiteY1771" fmla="*/ 366436 h 700593"/>
                    <a:gd name="connsiteX1772" fmla="*/ 21304 w 705883"/>
                    <a:gd name="connsiteY1772" fmla="*/ 364732 h 700593"/>
                    <a:gd name="connsiteX1773" fmla="*/ 22399 w 705883"/>
                    <a:gd name="connsiteY1773" fmla="*/ 363068 h 700593"/>
                    <a:gd name="connsiteX1774" fmla="*/ 24601 w 705883"/>
                    <a:gd name="connsiteY1774" fmla="*/ 359748 h 700593"/>
                    <a:gd name="connsiteX1775" fmla="*/ 26938 w 705883"/>
                    <a:gd name="connsiteY1775" fmla="*/ 356523 h 700593"/>
                    <a:gd name="connsiteX1776" fmla="*/ 28114 w 705883"/>
                    <a:gd name="connsiteY1776" fmla="*/ 354913 h 700593"/>
                    <a:gd name="connsiteX1777" fmla="*/ 28384 w 705883"/>
                    <a:gd name="connsiteY1777" fmla="*/ 354548 h 700593"/>
                    <a:gd name="connsiteX1778" fmla="*/ 28411 w 705883"/>
                    <a:gd name="connsiteY1778" fmla="*/ 354514 h 700593"/>
                    <a:gd name="connsiteX1779" fmla="*/ 28472 w 705883"/>
                    <a:gd name="connsiteY1779" fmla="*/ 354440 h 700593"/>
                    <a:gd name="connsiteX1780" fmla="*/ 28702 w 705883"/>
                    <a:gd name="connsiteY1780" fmla="*/ 354149 h 700593"/>
                    <a:gd name="connsiteX1781" fmla="*/ 27769 w 705883"/>
                    <a:gd name="connsiteY1781" fmla="*/ 350504 h 700593"/>
                    <a:gd name="connsiteX1782" fmla="*/ 26175 w 705883"/>
                    <a:gd name="connsiteY1782" fmla="*/ 342910 h 700593"/>
                    <a:gd name="connsiteX1783" fmla="*/ 24182 w 705883"/>
                    <a:gd name="connsiteY1783" fmla="*/ 319114 h 700593"/>
                    <a:gd name="connsiteX1784" fmla="*/ 24851 w 705883"/>
                    <a:gd name="connsiteY1784" fmla="*/ 307186 h 700593"/>
                    <a:gd name="connsiteX1785" fmla="*/ 25162 w 705883"/>
                    <a:gd name="connsiteY1785" fmla="*/ 304211 h 700593"/>
                    <a:gd name="connsiteX1786" fmla="*/ 25533 w 705883"/>
                    <a:gd name="connsiteY1786" fmla="*/ 301242 h 700593"/>
                    <a:gd name="connsiteX1787" fmla="*/ 26553 w 705883"/>
                    <a:gd name="connsiteY1787" fmla="*/ 295339 h 700593"/>
                    <a:gd name="connsiteX1788" fmla="*/ 27844 w 705883"/>
                    <a:gd name="connsiteY1788" fmla="*/ 289496 h 700593"/>
                    <a:gd name="connsiteX1789" fmla="*/ 28560 w 705883"/>
                    <a:gd name="connsiteY1789" fmla="*/ 286589 h 700593"/>
                    <a:gd name="connsiteX1790" fmla="*/ 28918 w 705883"/>
                    <a:gd name="connsiteY1790" fmla="*/ 285135 h 700593"/>
                    <a:gd name="connsiteX1791" fmla="*/ 29357 w 705883"/>
                    <a:gd name="connsiteY1791" fmla="*/ 283701 h 700593"/>
                    <a:gd name="connsiteX1792" fmla="*/ 31161 w 705883"/>
                    <a:gd name="connsiteY1792" fmla="*/ 277994 h 700593"/>
                    <a:gd name="connsiteX1793" fmla="*/ 31627 w 705883"/>
                    <a:gd name="connsiteY1793" fmla="*/ 276574 h 700593"/>
                    <a:gd name="connsiteX1794" fmla="*/ 32167 w 705883"/>
                    <a:gd name="connsiteY1794" fmla="*/ 275181 h 700593"/>
                    <a:gd name="connsiteX1795" fmla="*/ 33255 w 705883"/>
                    <a:gd name="connsiteY1795" fmla="*/ 272395 h 700593"/>
                    <a:gd name="connsiteX1796" fmla="*/ 38105 w 705883"/>
                    <a:gd name="connsiteY1796" fmla="*/ 261474 h 700593"/>
                    <a:gd name="connsiteX1797" fmla="*/ 40950 w 705883"/>
                    <a:gd name="connsiteY1797" fmla="*/ 256227 h 700593"/>
                    <a:gd name="connsiteX1798" fmla="*/ 42402 w 705883"/>
                    <a:gd name="connsiteY1798" fmla="*/ 253617 h 700593"/>
                    <a:gd name="connsiteX1799" fmla="*/ 43990 w 705883"/>
                    <a:gd name="connsiteY1799" fmla="*/ 251094 h 700593"/>
                    <a:gd name="connsiteX1800" fmla="*/ 45922 w 705883"/>
                    <a:gd name="connsiteY1800" fmla="*/ 248078 h 700593"/>
                    <a:gd name="connsiteX1801" fmla="*/ 46895 w 705883"/>
                    <a:gd name="connsiteY1801" fmla="*/ 246577 h 700593"/>
                    <a:gd name="connsiteX1802" fmla="*/ 47928 w 705883"/>
                    <a:gd name="connsiteY1802" fmla="*/ 245123 h 700593"/>
                    <a:gd name="connsiteX1803" fmla="*/ 52171 w 705883"/>
                    <a:gd name="connsiteY1803" fmla="*/ 239368 h 700593"/>
                    <a:gd name="connsiteX1804" fmla="*/ 56751 w 705883"/>
                    <a:gd name="connsiteY1804" fmla="*/ 233891 h 700593"/>
                    <a:gd name="connsiteX1805" fmla="*/ 59149 w 705883"/>
                    <a:gd name="connsiteY1805" fmla="*/ 231254 h 700593"/>
                    <a:gd name="connsiteX1806" fmla="*/ 61609 w 705883"/>
                    <a:gd name="connsiteY1806" fmla="*/ 228671 h 700593"/>
                    <a:gd name="connsiteX1807" fmla="*/ 66722 w 705883"/>
                    <a:gd name="connsiteY1807" fmla="*/ 223707 h 700593"/>
                    <a:gd name="connsiteX1808" fmla="*/ 69344 w 705883"/>
                    <a:gd name="connsiteY1808" fmla="*/ 221293 h 700593"/>
                    <a:gd name="connsiteX1809" fmla="*/ 72080 w 705883"/>
                    <a:gd name="connsiteY1809" fmla="*/ 219021 h 700593"/>
                    <a:gd name="connsiteX1810" fmla="*/ 74843 w 705883"/>
                    <a:gd name="connsiteY1810" fmla="*/ 216769 h 700593"/>
                    <a:gd name="connsiteX1811" fmla="*/ 76228 w 705883"/>
                    <a:gd name="connsiteY1811" fmla="*/ 215653 h 700593"/>
                    <a:gd name="connsiteX1812" fmla="*/ 77673 w 705883"/>
                    <a:gd name="connsiteY1812" fmla="*/ 214612 h 700593"/>
                    <a:gd name="connsiteX1813" fmla="*/ 78396 w 705883"/>
                    <a:gd name="connsiteY1813" fmla="*/ 214091 h 700593"/>
                    <a:gd name="connsiteX1814" fmla="*/ 78754 w 705883"/>
                    <a:gd name="connsiteY1814" fmla="*/ 213834 h 700593"/>
                    <a:gd name="connsiteX1815" fmla="*/ 78781 w 705883"/>
                    <a:gd name="connsiteY1815" fmla="*/ 213814 h 700593"/>
                    <a:gd name="connsiteX1816" fmla="*/ 78889 w 705883"/>
                    <a:gd name="connsiteY1816" fmla="*/ 213740 h 700593"/>
                    <a:gd name="connsiteX1817" fmla="*/ 78876 w 705883"/>
                    <a:gd name="connsiteY1817" fmla="*/ 213645 h 700593"/>
                    <a:gd name="connsiteX1818" fmla="*/ 78876 w 705883"/>
                    <a:gd name="connsiteY1818" fmla="*/ 213564 h 700593"/>
                    <a:gd name="connsiteX1819" fmla="*/ 78842 w 705883"/>
                    <a:gd name="connsiteY1819" fmla="*/ 213050 h 700593"/>
                    <a:gd name="connsiteX1820" fmla="*/ 78768 w 705883"/>
                    <a:gd name="connsiteY1820" fmla="*/ 211840 h 700593"/>
                    <a:gd name="connsiteX1821" fmla="*/ 78592 w 705883"/>
                    <a:gd name="connsiteY1821" fmla="*/ 206998 h 700593"/>
                    <a:gd name="connsiteX1822" fmla="*/ 78633 w 705883"/>
                    <a:gd name="connsiteY1822" fmla="*/ 202156 h 700593"/>
                    <a:gd name="connsiteX1823" fmla="*/ 78693 w 705883"/>
                    <a:gd name="connsiteY1823" fmla="*/ 199735 h 700593"/>
                    <a:gd name="connsiteX1824" fmla="*/ 78842 w 705883"/>
                    <a:gd name="connsiteY1824" fmla="*/ 197315 h 700593"/>
                    <a:gd name="connsiteX1825" fmla="*/ 82754 w 705883"/>
                    <a:gd name="connsiteY1825" fmla="*/ 173410 h 700593"/>
                    <a:gd name="connsiteX1826" fmla="*/ 91354 w 705883"/>
                    <a:gd name="connsiteY1826" fmla="*/ 150812 h 700593"/>
                    <a:gd name="connsiteX1827" fmla="*/ 104102 w 705883"/>
                    <a:gd name="connsiteY1827" fmla="*/ 130417 h 700593"/>
                    <a:gd name="connsiteX1828" fmla="*/ 120356 w 705883"/>
                    <a:gd name="connsiteY1828" fmla="*/ 112869 h 700593"/>
                    <a:gd name="connsiteX1829" fmla="*/ 142852 w 705883"/>
                    <a:gd name="connsiteY1829" fmla="*/ 96653 h 700593"/>
                    <a:gd name="connsiteX1830" fmla="*/ 155202 w 705883"/>
                    <a:gd name="connsiteY1830" fmla="*/ 90392 h 700593"/>
                    <a:gd name="connsiteX1831" fmla="*/ 158383 w 705883"/>
                    <a:gd name="connsiteY1831" fmla="*/ 89033 h 700593"/>
                    <a:gd name="connsiteX1832" fmla="*/ 159180 w 705883"/>
                    <a:gd name="connsiteY1832" fmla="*/ 88695 h 700593"/>
                    <a:gd name="connsiteX1833" fmla="*/ 159951 w 705883"/>
                    <a:gd name="connsiteY1833" fmla="*/ 88397 h 700593"/>
                    <a:gd name="connsiteX1834" fmla="*/ 161484 w 705883"/>
                    <a:gd name="connsiteY1834" fmla="*/ 87809 h 700593"/>
                    <a:gd name="connsiteX1835" fmla="*/ 163903 w 705883"/>
                    <a:gd name="connsiteY1835" fmla="*/ 86889 h 700593"/>
                    <a:gd name="connsiteX1836" fmla="*/ 164666 w 705883"/>
                    <a:gd name="connsiteY1836" fmla="*/ 84996 h 700593"/>
                    <a:gd name="connsiteX1837" fmla="*/ 172766 w 705883"/>
                    <a:gd name="connsiteY1837" fmla="*/ 67684 h 700593"/>
                    <a:gd name="connsiteX1838" fmla="*/ 185285 w 705883"/>
                    <a:gd name="connsiteY1838" fmla="*/ 48149 h 700593"/>
                    <a:gd name="connsiteX1839" fmla="*/ 201032 w 705883"/>
                    <a:gd name="connsiteY1839" fmla="*/ 30527 h 700593"/>
                    <a:gd name="connsiteX1840" fmla="*/ 220205 w 705883"/>
                    <a:gd name="connsiteY1840" fmla="*/ 15771 h 700593"/>
                    <a:gd name="connsiteX1841" fmla="*/ 242647 w 705883"/>
                    <a:gd name="connsiteY1841" fmla="*/ 5209 h 700593"/>
                    <a:gd name="connsiteX1842" fmla="*/ 254827 w 705883"/>
                    <a:gd name="connsiteY1842" fmla="*/ 1943 h 700593"/>
                    <a:gd name="connsiteX1843" fmla="*/ 257948 w 705883"/>
                    <a:gd name="connsiteY1843" fmla="*/ 1388 h 700593"/>
                    <a:gd name="connsiteX1844" fmla="*/ 259509 w 705883"/>
                    <a:gd name="connsiteY1844" fmla="*/ 1118 h 700593"/>
                    <a:gd name="connsiteX1845" fmla="*/ 261083 w 705883"/>
                    <a:gd name="connsiteY1845" fmla="*/ 915 h 700593"/>
                    <a:gd name="connsiteX1846" fmla="*/ 264231 w 705883"/>
                    <a:gd name="connsiteY1846" fmla="*/ 523 h 700593"/>
                    <a:gd name="connsiteX1847" fmla="*/ 267393 w 705883"/>
                    <a:gd name="connsiteY1847" fmla="*/ 273 h 700593"/>
                    <a:gd name="connsiteX1848" fmla="*/ 273723 w 705883"/>
                    <a:gd name="connsiteY1848" fmla="*/ 16 h 700593"/>
                    <a:gd name="connsiteX1849" fmla="*/ 275243 w 705883"/>
                    <a:gd name="connsiteY1849" fmla="*/ 16 h 700593"/>
                    <a:gd name="connsiteX1850" fmla="*/ 276716 w 705883"/>
                    <a:gd name="connsiteY1850" fmla="*/ 50 h 700593"/>
                    <a:gd name="connsiteX1851" fmla="*/ 279668 w 705883"/>
                    <a:gd name="connsiteY1851" fmla="*/ 124 h 700593"/>
                    <a:gd name="connsiteX1852" fmla="*/ 281141 w 705883"/>
                    <a:gd name="connsiteY1852" fmla="*/ 165 h 700593"/>
                    <a:gd name="connsiteX1853" fmla="*/ 282627 w 705883"/>
                    <a:gd name="connsiteY1853" fmla="*/ 266 h 700593"/>
                    <a:gd name="connsiteX1854" fmla="*/ 285599 w 705883"/>
                    <a:gd name="connsiteY1854" fmla="*/ 489 h 700593"/>
                    <a:gd name="connsiteX1855" fmla="*/ 288572 w 705883"/>
                    <a:gd name="connsiteY1855" fmla="*/ 746 h 700593"/>
                    <a:gd name="connsiteX1856" fmla="*/ 291558 w 705883"/>
                    <a:gd name="connsiteY1856" fmla="*/ 1125 h 700593"/>
                    <a:gd name="connsiteX1857" fmla="*/ 315318 w 705883"/>
                    <a:gd name="connsiteY1857" fmla="*/ 6751 h 700593"/>
                    <a:gd name="connsiteX1858" fmla="*/ 337672 w 705883"/>
                    <a:gd name="connsiteY1858" fmla="*/ 17875 h 700593"/>
                    <a:gd name="connsiteX1859" fmla="*/ 349623 w 705883"/>
                    <a:gd name="connsiteY1859" fmla="*/ 27024 h 700593"/>
                    <a:gd name="connsiteX1860" fmla="*/ 351029 w 705883"/>
                    <a:gd name="connsiteY1860" fmla="*/ 28261 h 700593"/>
                    <a:gd name="connsiteX1861" fmla="*/ 352366 w 705883"/>
                    <a:gd name="connsiteY1861" fmla="*/ 29559 h 700593"/>
                    <a:gd name="connsiteX1862" fmla="*/ 352697 w 705883"/>
                    <a:gd name="connsiteY1862" fmla="*/ 29884 h 700593"/>
                    <a:gd name="connsiteX1863" fmla="*/ 352846 w 705883"/>
                    <a:gd name="connsiteY1863" fmla="*/ 30026 h 700593"/>
                    <a:gd name="connsiteX1864" fmla="*/ 352859 w 705883"/>
                    <a:gd name="connsiteY1864" fmla="*/ 30040 h 700593"/>
                    <a:gd name="connsiteX1865" fmla="*/ 352913 w 705883"/>
                    <a:gd name="connsiteY1865" fmla="*/ 30094 h 700593"/>
                    <a:gd name="connsiteX1866" fmla="*/ 352940 w 705883"/>
                    <a:gd name="connsiteY1866" fmla="*/ 30141 h 700593"/>
                    <a:gd name="connsiteX1867" fmla="*/ 352954 w 705883"/>
                    <a:gd name="connsiteY1867" fmla="*/ 30121 h 700593"/>
                    <a:gd name="connsiteX1868" fmla="*/ 353014 w 705883"/>
                    <a:gd name="connsiteY1868" fmla="*/ 30046 h 700593"/>
                    <a:gd name="connsiteX1869" fmla="*/ 353035 w 705883"/>
                    <a:gd name="connsiteY1869" fmla="*/ 30033 h 700593"/>
                    <a:gd name="connsiteX1870" fmla="*/ 353102 w 705883"/>
                    <a:gd name="connsiteY1870" fmla="*/ 29972 h 700593"/>
                    <a:gd name="connsiteX1871" fmla="*/ 353494 w 705883"/>
                    <a:gd name="connsiteY1871" fmla="*/ 29593 h 700593"/>
                    <a:gd name="connsiteX1872" fmla="*/ 355055 w 705883"/>
                    <a:gd name="connsiteY1872" fmla="*/ 28079 h 700593"/>
                    <a:gd name="connsiteX1873" fmla="*/ 358372 w 705883"/>
                    <a:gd name="connsiteY1873" fmla="*/ 25232 h 700593"/>
                    <a:gd name="connsiteX1874" fmla="*/ 365290 w 705883"/>
                    <a:gd name="connsiteY1874" fmla="*/ 19863 h 700593"/>
                    <a:gd name="connsiteX1875" fmla="*/ 368938 w 705883"/>
                    <a:gd name="connsiteY1875" fmla="*/ 17421 h 700593"/>
                    <a:gd name="connsiteX1876" fmla="*/ 372660 w 705883"/>
                    <a:gd name="connsiteY1876" fmla="*/ 15089 h 700593"/>
                    <a:gd name="connsiteX1877" fmla="*/ 395487 w 705883"/>
                    <a:gd name="connsiteY1877" fmla="*/ 5162 h 700593"/>
                    <a:gd name="connsiteX1878" fmla="*/ 419315 w 705883"/>
                    <a:gd name="connsiteY1878" fmla="*/ 564 h 700593"/>
                    <a:gd name="connsiteX1879" fmla="*/ 425253 w 705883"/>
                    <a:gd name="connsiteY1879" fmla="*/ 144 h 700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Lst>
                  <a:rect l="l" t="t" r="r" b="b"/>
                  <a:pathLst>
                    <a:path w="705883" h="700593">
                      <a:moveTo>
                        <a:pt x="440000" y="492976"/>
                      </a:moveTo>
                      <a:lnTo>
                        <a:pt x="476602" y="531074"/>
                      </a:lnTo>
                      <a:cubicBezTo>
                        <a:pt x="483655" y="538411"/>
                        <a:pt x="487540" y="548060"/>
                        <a:pt x="487540" y="558244"/>
                      </a:cubicBezTo>
                      <a:lnTo>
                        <a:pt x="487540" y="593752"/>
                      </a:lnTo>
                      <a:lnTo>
                        <a:pt x="487533" y="593752"/>
                      </a:lnTo>
                      <a:cubicBezTo>
                        <a:pt x="496356" y="596612"/>
                        <a:pt x="502753" y="604910"/>
                        <a:pt x="502753" y="614681"/>
                      </a:cubicBezTo>
                      <a:cubicBezTo>
                        <a:pt x="502753" y="626812"/>
                        <a:pt x="492897" y="636678"/>
                        <a:pt x="480777" y="636678"/>
                      </a:cubicBezTo>
                      <a:cubicBezTo>
                        <a:pt x="468657" y="636678"/>
                        <a:pt x="458801" y="626812"/>
                        <a:pt x="458801" y="614681"/>
                      </a:cubicBezTo>
                      <a:cubicBezTo>
                        <a:pt x="458801" y="604910"/>
                        <a:pt x="465199" y="596612"/>
                        <a:pt x="474022" y="593752"/>
                      </a:cubicBezTo>
                      <a:lnTo>
                        <a:pt x="474022" y="558244"/>
                      </a:lnTo>
                      <a:cubicBezTo>
                        <a:pt x="474022" y="551577"/>
                        <a:pt x="471481" y="545254"/>
                        <a:pt x="466860" y="540446"/>
                      </a:cubicBezTo>
                      <a:lnTo>
                        <a:pt x="430258" y="502348"/>
                      </a:lnTo>
                      <a:close/>
                      <a:moveTo>
                        <a:pt x="266325" y="492976"/>
                      </a:moveTo>
                      <a:lnTo>
                        <a:pt x="276067" y="502348"/>
                      </a:lnTo>
                      <a:lnTo>
                        <a:pt x="240958" y="538891"/>
                      </a:lnTo>
                      <a:cubicBezTo>
                        <a:pt x="235378" y="544700"/>
                        <a:pt x="232303" y="552341"/>
                        <a:pt x="232303" y="560401"/>
                      </a:cubicBezTo>
                      <a:lnTo>
                        <a:pt x="232303" y="593752"/>
                      </a:lnTo>
                      <a:cubicBezTo>
                        <a:pt x="241126" y="596612"/>
                        <a:pt x="247524" y="604910"/>
                        <a:pt x="247524" y="614681"/>
                      </a:cubicBezTo>
                      <a:cubicBezTo>
                        <a:pt x="247524" y="626812"/>
                        <a:pt x="237668" y="636678"/>
                        <a:pt x="225548" y="636678"/>
                      </a:cubicBezTo>
                      <a:cubicBezTo>
                        <a:pt x="213428" y="636678"/>
                        <a:pt x="203572" y="626812"/>
                        <a:pt x="203572" y="614681"/>
                      </a:cubicBezTo>
                      <a:cubicBezTo>
                        <a:pt x="203572" y="604910"/>
                        <a:pt x="209969" y="596612"/>
                        <a:pt x="218792" y="593752"/>
                      </a:cubicBezTo>
                      <a:lnTo>
                        <a:pt x="218792" y="560401"/>
                      </a:lnTo>
                      <a:cubicBezTo>
                        <a:pt x="218792" y="548831"/>
                        <a:pt x="223210" y="537863"/>
                        <a:pt x="231223" y="529519"/>
                      </a:cubicBezTo>
                      <a:lnTo>
                        <a:pt x="231216" y="529519"/>
                      </a:lnTo>
                      <a:close/>
                      <a:moveTo>
                        <a:pt x="191473" y="367078"/>
                      </a:moveTo>
                      <a:lnTo>
                        <a:pt x="204984" y="367078"/>
                      </a:lnTo>
                      <a:lnTo>
                        <a:pt x="204984" y="442192"/>
                      </a:lnTo>
                      <a:cubicBezTo>
                        <a:pt x="204984" y="445735"/>
                        <a:pt x="207862" y="448623"/>
                        <a:pt x="211408" y="448623"/>
                      </a:cubicBezTo>
                      <a:lnTo>
                        <a:pt x="257881" y="448623"/>
                      </a:lnTo>
                      <a:lnTo>
                        <a:pt x="257881" y="462147"/>
                      </a:lnTo>
                      <a:lnTo>
                        <a:pt x="211408" y="462147"/>
                      </a:lnTo>
                      <a:cubicBezTo>
                        <a:pt x="200417" y="462147"/>
                        <a:pt x="191473" y="453194"/>
                        <a:pt x="191473" y="442192"/>
                      </a:cubicBezTo>
                      <a:lnTo>
                        <a:pt x="191473" y="422879"/>
                      </a:lnTo>
                      <a:lnTo>
                        <a:pt x="148182" y="422879"/>
                      </a:lnTo>
                      <a:cubicBezTo>
                        <a:pt x="146081" y="422879"/>
                        <a:pt x="144041" y="423758"/>
                        <a:pt x="142595" y="425293"/>
                      </a:cubicBezTo>
                      <a:lnTo>
                        <a:pt x="125220" y="443720"/>
                      </a:lnTo>
                      <a:cubicBezTo>
                        <a:pt x="123024" y="446046"/>
                        <a:pt x="121815" y="449089"/>
                        <a:pt x="121815" y="452288"/>
                      </a:cubicBezTo>
                      <a:lnTo>
                        <a:pt x="121815" y="461984"/>
                      </a:lnTo>
                      <a:cubicBezTo>
                        <a:pt x="130638" y="464845"/>
                        <a:pt x="137035" y="473142"/>
                        <a:pt x="137035" y="482913"/>
                      </a:cubicBezTo>
                      <a:cubicBezTo>
                        <a:pt x="137035" y="495044"/>
                        <a:pt x="127179" y="504910"/>
                        <a:pt x="115059" y="504910"/>
                      </a:cubicBezTo>
                      <a:cubicBezTo>
                        <a:pt x="102939" y="504910"/>
                        <a:pt x="93083" y="495044"/>
                        <a:pt x="93083" y="482913"/>
                      </a:cubicBezTo>
                      <a:cubicBezTo>
                        <a:pt x="93083" y="473142"/>
                        <a:pt x="99480" y="464845"/>
                        <a:pt x="108303" y="461984"/>
                      </a:cubicBezTo>
                      <a:lnTo>
                        <a:pt x="108303" y="452288"/>
                      </a:lnTo>
                      <a:cubicBezTo>
                        <a:pt x="108303" y="445620"/>
                        <a:pt x="110817" y="439284"/>
                        <a:pt x="115390" y="434436"/>
                      </a:cubicBezTo>
                      <a:lnTo>
                        <a:pt x="132765" y="416009"/>
                      </a:lnTo>
                      <a:cubicBezTo>
                        <a:pt x="136751" y="411782"/>
                        <a:pt x="142372" y="409355"/>
                        <a:pt x="148182" y="409355"/>
                      </a:cubicBezTo>
                      <a:lnTo>
                        <a:pt x="191473" y="409355"/>
                      </a:lnTo>
                      <a:close/>
                      <a:moveTo>
                        <a:pt x="503855" y="367071"/>
                      </a:moveTo>
                      <a:lnTo>
                        <a:pt x="517366" y="367071"/>
                      </a:lnTo>
                      <a:lnTo>
                        <a:pt x="517366" y="409348"/>
                      </a:lnTo>
                      <a:lnTo>
                        <a:pt x="557603" y="409348"/>
                      </a:lnTo>
                      <a:cubicBezTo>
                        <a:pt x="563879" y="409348"/>
                        <a:pt x="569946" y="411965"/>
                        <a:pt x="574256" y="416536"/>
                      </a:cubicBezTo>
                      <a:lnTo>
                        <a:pt x="591402" y="434719"/>
                      </a:lnTo>
                      <a:cubicBezTo>
                        <a:pt x="595799" y="439378"/>
                        <a:pt x="598218" y="445478"/>
                        <a:pt x="598218" y="451882"/>
                      </a:cubicBezTo>
                      <a:lnTo>
                        <a:pt x="598218" y="461977"/>
                      </a:lnTo>
                      <a:cubicBezTo>
                        <a:pt x="607041" y="464838"/>
                        <a:pt x="613439" y="473135"/>
                        <a:pt x="613439" y="482906"/>
                      </a:cubicBezTo>
                      <a:cubicBezTo>
                        <a:pt x="613439" y="495037"/>
                        <a:pt x="603582" y="504903"/>
                        <a:pt x="591462" y="504903"/>
                      </a:cubicBezTo>
                      <a:cubicBezTo>
                        <a:pt x="579343" y="504903"/>
                        <a:pt x="569486" y="495037"/>
                        <a:pt x="569486" y="482906"/>
                      </a:cubicBezTo>
                      <a:cubicBezTo>
                        <a:pt x="569486" y="473135"/>
                        <a:pt x="575884" y="464838"/>
                        <a:pt x="584707" y="461977"/>
                      </a:cubicBezTo>
                      <a:lnTo>
                        <a:pt x="584707" y="451882"/>
                      </a:lnTo>
                      <a:cubicBezTo>
                        <a:pt x="584707" y="448940"/>
                        <a:pt x="583599" y="446140"/>
                        <a:pt x="581579" y="444004"/>
                      </a:cubicBezTo>
                      <a:lnTo>
                        <a:pt x="564433" y="425820"/>
                      </a:lnTo>
                      <a:cubicBezTo>
                        <a:pt x="562663" y="423947"/>
                        <a:pt x="560177" y="422872"/>
                        <a:pt x="557603" y="422872"/>
                      </a:cubicBezTo>
                      <a:lnTo>
                        <a:pt x="517366" y="422872"/>
                      </a:lnTo>
                      <a:lnTo>
                        <a:pt x="517366" y="442185"/>
                      </a:lnTo>
                      <a:cubicBezTo>
                        <a:pt x="517366" y="453187"/>
                        <a:pt x="508422" y="462140"/>
                        <a:pt x="497430" y="462140"/>
                      </a:cubicBezTo>
                      <a:lnTo>
                        <a:pt x="450958" y="462140"/>
                      </a:lnTo>
                      <a:lnTo>
                        <a:pt x="450958" y="448616"/>
                      </a:lnTo>
                      <a:lnTo>
                        <a:pt x="497430" y="448616"/>
                      </a:lnTo>
                      <a:cubicBezTo>
                        <a:pt x="500970" y="448616"/>
                        <a:pt x="503855" y="445735"/>
                        <a:pt x="503855" y="442185"/>
                      </a:cubicBezTo>
                      <a:close/>
                      <a:moveTo>
                        <a:pt x="356541" y="354690"/>
                      </a:moveTo>
                      <a:cubicBezTo>
                        <a:pt x="363668" y="354690"/>
                        <a:pt x="369464" y="360492"/>
                        <a:pt x="369464" y="367626"/>
                      </a:cubicBezTo>
                      <a:cubicBezTo>
                        <a:pt x="369464" y="374760"/>
                        <a:pt x="363668" y="380562"/>
                        <a:pt x="356541" y="380562"/>
                      </a:cubicBezTo>
                      <a:cubicBezTo>
                        <a:pt x="349414" y="380562"/>
                        <a:pt x="343617" y="374760"/>
                        <a:pt x="343617" y="367626"/>
                      </a:cubicBezTo>
                      <a:cubicBezTo>
                        <a:pt x="343617" y="360492"/>
                        <a:pt x="349414" y="354690"/>
                        <a:pt x="356541" y="354690"/>
                      </a:cubicBezTo>
                      <a:close/>
                      <a:moveTo>
                        <a:pt x="300841" y="354690"/>
                      </a:moveTo>
                      <a:cubicBezTo>
                        <a:pt x="307968" y="354690"/>
                        <a:pt x="313764" y="360492"/>
                        <a:pt x="313764" y="367626"/>
                      </a:cubicBezTo>
                      <a:cubicBezTo>
                        <a:pt x="313764" y="374760"/>
                        <a:pt x="307968" y="380562"/>
                        <a:pt x="300841" y="380562"/>
                      </a:cubicBezTo>
                      <a:cubicBezTo>
                        <a:pt x="293714" y="380562"/>
                        <a:pt x="287917" y="374760"/>
                        <a:pt x="287917" y="367626"/>
                      </a:cubicBezTo>
                      <a:cubicBezTo>
                        <a:pt x="287917" y="360492"/>
                        <a:pt x="293714" y="354690"/>
                        <a:pt x="300841" y="354690"/>
                      </a:cubicBezTo>
                      <a:close/>
                      <a:moveTo>
                        <a:pt x="337686" y="296354"/>
                      </a:moveTo>
                      <a:cubicBezTo>
                        <a:pt x="337220" y="296354"/>
                        <a:pt x="336834" y="296732"/>
                        <a:pt x="336834" y="297206"/>
                      </a:cubicBezTo>
                      <a:lnTo>
                        <a:pt x="336834" y="332984"/>
                      </a:lnTo>
                      <a:cubicBezTo>
                        <a:pt x="336834" y="333451"/>
                        <a:pt x="337213" y="333836"/>
                        <a:pt x="337686" y="333836"/>
                      </a:cubicBezTo>
                      <a:lnTo>
                        <a:pt x="374869" y="333836"/>
                      </a:lnTo>
                      <a:cubicBezTo>
                        <a:pt x="375335" y="333836"/>
                        <a:pt x="375720" y="333457"/>
                        <a:pt x="375720" y="332984"/>
                      </a:cubicBezTo>
                      <a:lnTo>
                        <a:pt x="375720" y="297206"/>
                      </a:lnTo>
                      <a:cubicBezTo>
                        <a:pt x="375720" y="296739"/>
                        <a:pt x="375342" y="296354"/>
                        <a:pt x="374869" y="296354"/>
                      </a:cubicBezTo>
                      <a:close/>
                      <a:moveTo>
                        <a:pt x="530209" y="263137"/>
                      </a:moveTo>
                      <a:lnTo>
                        <a:pt x="575283" y="263137"/>
                      </a:lnTo>
                      <a:cubicBezTo>
                        <a:pt x="584133" y="263137"/>
                        <a:pt x="591341" y="270345"/>
                        <a:pt x="591341" y="279211"/>
                      </a:cubicBezTo>
                      <a:lnTo>
                        <a:pt x="591341" y="311993"/>
                      </a:lnTo>
                      <a:cubicBezTo>
                        <a:pt x="600164" y="314854"/>
                        <a:pt x="606562" y="323151"/>
                        <a:pt x="606562" y="332922"/>
                      </a:cubicBezTo>
                      <a:cubicBezTo>
                        <a:pt x="606562" y="345053"/>
                        <a:pt x="596705" y="354919"/>
                        <a:pt x="584585" y="354919"/>
                      </a:cubicBezTo>
                      <a:cubicBezTo>
                        <a:pt x="572466" y="354919"/>
                        <a:pt x="562609" y="345053"/>
                        <a:pt x="562609" y="332922"/>
                      </a:cubicBezTo>
                      <a:cubicBezTo>
                        <a:pt x="562609" y="323151"/>
                        <a:pt x="569007" y="314854"/>
                        <a:pt x="577830" y="311993"/>
                      </a:cubicBezTo>
                      <a:lnTo>
                        <a:pt x="577830" y="279211"/>
                      </a:lnTo>
                      <a:cubicBezTo>
                        <a:pt x="577830" y="277804"/>
                        <a:pt x="576688" y="276661"/>
                        <a:pt x="575283" y="276661"/>
                      </a:cubicBezTo>
                      <a:lnTo>
                        <a:pt x="530209" y="276661"/>
                      </a:lnTo>
                      <a:cubicBezTo>
                        <a:pt x="529486" y="276661"/>
                        <a:pt x="528790" y="276966"/>
                        <a:pt x="528311" y="277506"/>
                      </a:cubicBezTo>
                      <a:lnTo>
                        <a:pt x="488243" y="322204"/>
                      </a:lnTo>
                      <a:lnTo>
                        <a:pt x="478190" y="313170"/>
                      </a:lnTo>
                      <a:lnTo>
                        <a:pt x="518258" y="268472"/>
                      </a:lnTo>
                      <a:lnTo>
                        <a:pt x="518258" y="268479"/>
                      </a:lnTo>
                      <a:cubicBezTo>
                        <a:pt x="521298" y="265085"/>
                        <a:pt x="525655" y="263137"/>
                        <a:pt x="530209" y="263137"/>
                      </a:cubicBezTo>
                      <a:close/>
                      <a:moveTo>
                        <a:pt x="135806" y="263124"/>
                      </a:moveTo>
                      <a:lnTo>
                        <a:pt x="165551" y="263124"/>
                      </a:lnTo>
                      <a:cubicBezTo>
                        <a:pt x="172570" y="263124"/>
                        <a:pt x="179292" y="266126"/>
                        <a:pt x="183980" y="271360"/>
                      </a:cubicBezTo>
                      <a:lnTo>
                        <a:pt x="221454" y="313164"/>
                      </a:lnTo>
                      <a:lnTo>
                        <a:pt x="211395" y="322198"/>
                      </a:lnTo>
                      <a:lnTo>
                        <a:pt x="173921" y="280395"/>
                      </a:lnTo>
                      <a:cubicBezTo>
                        <a:pt x="171786" y="278021"/>
                        <a:pt x="168733" y="276655"/>
                        <a:pt x="165544" y="276655"/>
                      </a:cubicBezTo>
                      <a:lnTo>
                        <a:pt x="135799" y="276655"/>
                      </a:lnTo>
                      <a:cubicBezTo>
                        <a:pt x="128084" y="276655"/>
                        <a:pt x="121808" y="282937"/>
                        <a:pt x="121808" y="290659"/>
                      </a:cubicBezTo>
                      <a:lnTo>
                        <a:pt x="121808" y="311987"/>
                      </a:lnTo>
                      <a:cubicBezTo>
                        <a:pt x="130631" y="314847"/>
                        <a:pt x="137028" y="323145"/>
                        <a:pt x="137028" y="332916"/>
                      </a:cubicBezTo>
                      <a:cubicBezTo>
                        <a:pt x="137028" y="345047"/>
                        <a:pt x="127172" y="354913"/>
                        <a:pt x="115052" y="354913"/>
                      </a:cubicBezTo>
                      <a:lnTo>
                        <a:pt x="115059" y="354906"/>
                      </a:lnTo>
                      <a:cubicBezTo>
                        <a:pt x="102939" y="354906"/>
                        <a:pt x="93083" y="345041"/>
                        <a:pt x="93083" y="332909"/>
                      </a:cubicBezTo>
                      <a:cubicBezTo>
                        <a:pt x="93083" y="323138"/>
                        <a:pt x="99480" y="314841"/>
                        <a:pt x="108303" y="311981"/>
                      </a:cubicBezTo>
                      <a:lnTo>
                        <a:pt x="108303" y="290653"/>
                      </a:lnTo>
                      <a:cubicBezTo>
                        <a:pt x="108303" y="275472"/>
                        <a:pt x="120639" y="263124"/>
                        <a:pt x="135806" y="263124"/>
                      </a:cubicBezTo>
                      <a:close/>
                      <a:moveTo>
                        <a:pt x="300847" y="243771"/>
                      </a:moveTo>
                      <a:cubicBezTo>
                        <a:pt x="307974" y="243771"/>
                        <a:pt x="313770" y="249573"/>
                        <a:pt x="313770" y="256707"/>
                      </a:cubicBezTo>
                      <a:cubicBezTo>
                        <a:pt x="313770" y="261359"/>
                        <a:pt x="311298" y="265437"/>
                        <a:pt x="307603" y="267716"/>
                      </a:cubicBezTo>
                      <a:lnTo>
                        <a:pt x="307603" y="300174"/>
                      </a:lnTo>
                      <a:cubicBezTo>
                        <a:pt x="307603" y="306104"/>
                        <a:pt x="312420" y="310926"/>
                        <a:pt x="318344" y="310926"/>
                      </a:cubicBezTo>
                      <a:lnTo>
                        <a:pt x="323323" y="310926"/>
                      </a:lnTo>
                      <a:lnTo>
                        <a:pt x="323323" y="297206"/>
                      </a:lnTo>
                      <a:cubicBezTo>
                        <a:pt x="323323" y="289280"/>
                        <a:pt x="329768" y="282829"/>
                        <a:pt x="337686" y="282829"/>
                      </a:cubicBezTo>
                      <a:lnTo>
                        <a:pt x="374869" y="282829"/>
                      </a:lnTo>
                      <a:cubicBezTo>
                        <a:pt x="382787" y="282829"/>
                        <a:pt x="389232" y="289280"/>
                        <a:pt x="389232" y="297206"/>
                      </a:cubicBezTo>
                      <a:lnTo>
                        <a:pt x="389232" y="332984"/>
                      </a:lnTo>
                      <a:cubicBezTo>
                        <a:pt x="389232" y="340909"/>
                        <a:pt x="382787" y="347360"/>
                        <a:pt x="374869" y="347360"/>
                      </a:cubicBezTo>
                      <a:lnTo>
                        <a:pt x="337686" y="347360"/>
                      </a:lnTo>
                      <a:cubicBezTo>
                        <a:pt x="329768" y="347360"/>
                        <a:pt x="323323" y="340909"/>
                        <a:pt x="323323" y="332984"/>
                      </a:cubicBezTo>
                      <a:lnTo>
                        <a:pt x="323323" y="324450"/>
                      </a:lnTo>
                      <a:lnTo>
                        <a:pt x="318344" y="324450"/>
                      </a:lnTo>
                      <a:cubicBezTo>
                        <a:pt x="304975" y="324450"/>
                        <a:pt x="294091" y="313563"/>
                        <a:pt x="294091" y="300174"/>
                      </a:cubicBezTo>
                      <a:lnTo>
                        <a:pt x="294091" y="267716"/>
                      </a:lnTo>
                      <a:cubicBezTo>
                        <a:pt x="290396" y="265437"/>
                        <a:pt x="287923" y="261359"/>
                        <a:pt x="287923" y="256707"/>
                      </a:cubicBezTo>
                      <a:cubicBezTo>
                        <a:pt x="287923" y="249573"/>
                        <a:pt x="293720" y="243771"/>
                        <a:pt x="300847" y="243771"/>
                      </a:cubicBezTo>
                      <a:close/>
                      <a:moveTo>
                        <a:pt x="375362" y="243764"/>
                      </a:moveTo>
                      <a:cubicBezTo>
                        <a:pt x="380010" y="243764"/>
                        <a:pt x="384084" y="246239"/>
                        <a:pt x="386360" y="249938"/>
                      </a:cubicBezTo>
                      <a:lnTo>
                        <a:pt x="391805" y="249938"/>
                      </a:lnTo>
                      <a:cubicBezTo>
                        <a:pt x="406729" y="249938"/>
                        <a:pt x="418869" y="262089"/>
                        <a:pt x="418869" y="277027"/>
                      </a:cubicBezTo>
                      <a:lnTo>
                        <a:pt x="418869" y="356617"/>
                      </a:lnTo>
                      <a:cubicBezTo>
                        <a:pt x="422564" y="358896"/>
                        <a:pt x="425037" y="362974"/>
                        <a:pt x="425037" y="367626"/>
                      </a:cubicBezTo>
                      <a:cubicBezTo>
                        <a:pt x="425037" y="374760"/>
                        <a:pt x="419240" y="380562"/>
                        <a:pt x="412113" y="380562"/>
                      </a:cubicBezTo>
                      <a:cubicBezTo>
                        <a:pt x="404986" y="380562"/>
                        <a:pt x="399189" y="374760"/>
                        <a:pt x="399189" y="367626"/>
                      </a:cubicBezTo>
                      <a:cubicBezTo>
                        <a:pt x="399189" y="362974"/>
                        <a:pt x="401662" y="358896"/>
                        <a:pt x="405357" y="356617"/>
                      </a:cubicBezTo>
                      <a:lnTo>
                        <a:pt x="405357" y="277027"/>
                      </a:lnTo>
                      <a:cubicBezTo>
                        <a:pt x="405357" y="269548"/>
                        <a:pt x="399277" y="263462"/>
                        <a:pt x="391805" y="263462"/>
                      </a:cubicBezTo>
                      <a:lnTo>
                        <a:pt x="386360" y="263462"/>
                      </a:lnTo>
                      <a:cubicBezTo>
                        <a:pt x="384084" y="267161"/>
                        <a:pt x="380010" y="269636"/>
                        <a:pt x="375362" y="269636"/>
                      </a:cubicBezTo>
                      <a:cubicBezTo>
                        <a:pt x="368235" y="269636"/>
                        <a:pt x="362438" y="263834"/>
                        <a:pt x="362438" y="256700"/>
                      </a:cubicBezTo>
                      <a:cubicBezTo>
                        <a:pt x="362438" y="249566"/>
                        <a:pt x="368235" y="243764"/>
                        <a:pt x="375362" y="243764"/>
                      </a:cubicBezTo>
                      <a:close/>
                      <a:moveTo>
                        <a:pt x="279229" y="226344"/>
                      </a:moveTo>
                      <a:cubicBezTo>
                        <a:pt x="272912" y="226344"/>
                        <a:pt x="267771" y="231490"/>
                        <a:pt x="267771" y="237813"/>
                      </a:cubicBezTo>
                      <a:lnTo>
                        <a:pt x="267771" y="385417"/>
                      </a:lnTo>
                      <a:cubicBezTo>
                        <a:pt x="267771" y="391739"/>
                        <a:pt x="272912" y="396885"/>
                        <a:pt x="279229" y="396885"/>
                      </a:cubicBezTo>
                      <a:lnTo>
                        <a:pt x="426692" y="396885"/>
                      </a:lnTo>
                      <a:cubicBezTo>
                        <a:pt x="433008" y="396885"/>
                        <a:pt x="438149" y="391739"/>
                        <a:pt x="438149" y="385417"/>
                      </a:cubicBezTo>
                      <a:lnTo>
                        <a:pt x="438149" y="237813"/>
                      </a:lnTo>
                      <a:cubicBezTo>
                        <a:pt x="438149" y="231490"/>
                        <a:pt x="433008" y="226344"/>
                        <a:pt x="426692" y="226344"/>
                      </a:cubicBezTo>
                      <a:close/>
                      <a:moveTo>
                        <a:pt x="173586" y="201378"/>
                      </a:moveTo>
                      <a:lnTo>
                        <a:pt x="173590" y="201379"/>
                      </a:lnTo>
                      <a:lnTo>
                        <a:pt x="173583" y="201379"/>
                      </a:lnTo>
                      <a:close/>
                      <a:moveTo>
                        <a:pt x="353541" y="130437"/>
                      </a:moveTo>
                      <a:cubicBezTo>
                        <a:pt x="365661" y="130437"/>
                        <a:pt x="375518" y="140303"/>
                        <a:pt x="375518" y="152434"/>
                      </a:cubicBezTo>
                      <a:cubicBezTo>
                        <a:pt x="375518" y="162415"/>
                        <a:pt x="368836" y="170861"/>
                        <a:pt x="359716" y="173539"/>
                      </a:cubicBezTo>
                      <a:lnTo>
                        <a:pt x="359716" y="212820"/>
                      </a:lnTo>
                      <a:lnTo>
                        <a:pt x="426692" y="212820"/>
                      </a:lnTo>
                      <a:cubicBezTo>
                        <a:pt x="440460" y="212820"/>
                        <a:pt x="451661" y="224031"/>
                        <a:pt x="451661" y="237813"/>
                      </a:cubicBezTo>
                      <a:lnTo>
                        <a:pt x="451661" y="385417"/>
                      </a:lnTo>
                      <a:lnTo>
                        <a:pt x="451668" y="385417"/>
                      </a:lnTo>
                      <a:cubicBezTo>
                        <a:pt x="451668" y="399198"/>
                        <a:pt x="440467" y="410410"/>
                        <a:pt x="426699" y="410410"/>
                      </a:cubicBezTo>
                      <a:lnTo>
                        <a:pt x="359723" y="410410"/>
                      </a:lnTo>
                      <a:lnTo>
                        <a:pt x="359723" y="487396"/>
                      </a:lnTo>
                      <a:cubicBezTo>
                        <a:pt x="368559" y="490243"/>
                        <a:pt x="374971" y="498554"/>
                        <a:pt x="374971" y="508332"/>
                      </a:cubicBezTo>
                      <a:cubicBezTo>
                        <a:pt x="374971" y="520463"/>
                        <a:pt x="365114" y="530329"/>
                        <a:pt x="352994" y="530329"/>
                      </a:cubicBezTo>
                      <a:cubicBezTo>
                        <a:pt x="340875" y="530329"/>
                        <a:pt x="331018" y="520463"/>
                        <a:pt x="331018" y="508332"/>
                      </a:cubicBezTo>
                      <a:cubicBezTo>
                        <a:pt x="331018" y="498575"/>
                        <a:pt x="337402" y="490284"/>
                        <a:pt x="346205" y="487417"/>
                      </a:cubicBezTo>
                      <a:lnTo>
                        <a:pt x="346205" y="410410"/>
                      </a:lnTo>
                      <a:lnTo>
                        <a:pt x="279229" y="410410"/>
                      </a:lnTo>
                      <a:cubicBezTo>
                        <a:pt x="265460" y="410410"/>
                        <a:pt x="254260" y="399198"/>
                        <a:pt x="254260" y="385417"/>
                      </a:cubicBezTo>
                      <a:lnTo>
                        <a:pt x="254260" y="237813"/>
                      </a:lnTo>
                      <a:cubicBezTo>
                        <a:pt x="254260" y="224031"/>
                        <a:pt x="265460" y="212820"/>
                        <a:pt x="279229" y="212820"/>
                      </a:cubicBezTo>
                      <a:lnTo>
                        <a:pt x="346205" y="212820"/>
                      </a:lnTo>
                      <a:lnTo>
                        <a:pt x="346205" y="173167"/>
                      </a:lnTo>
                      <a:cubicBezTo>
                        <a:pt x="337686" y="170137"/>
                        <a:pt x="331565" y="161989"/>
                        <a:pt x="331565" y="152434"/>
                      </a:cubicBezTo>
                      <a:cubicBezTo>
                        <a:pt x="331565" y="140303"/>
                        <a:pt x="341422" y="130437"/>
                        <a:pt x="353541" y="130437"/>
                      </a:cubicBezTo>
                      <a:close/>
                      <a:moveTo>
                        <a:pt x="458153" y="85679"/>
                      </a:moveTo>
                      <a:cubicBezTo>
                        <a:pt x="470272" y="85679"/>
                        <a:pt x="480129" y="95545"/>
                        <a:pt x="480129" y="107676"/>
                      </a:cubicBezTo>
                      <a:cubicBezTo>
                        <a:pt x="480129" y="117447"/>
                        <a:pt x="473731" y="125745"/>
                        <a:pt x="464908" y="128605"/>
                      </a:cubicBezTo>
                      <a:lnTo>
                        <a:pt x="464908" y="172559"/>
                      </a:lnTo>
                      <a:cubicBezTo>
                        <a:pt x="464908" y="176102"/>
                        <a:pt x="467786" y="178990"/>
                        <a:pt x="471333" y="178990"/>
                      </a:cubicBezTo>
                      <a:lnTo>
                        <a:pt x="508401" y="178990"/>
                      </a:lnTo>
                      <a:cubicBezTo>
                        <a:pt x="508611" y="167041"/>
                        <a:pt x="518244" y="157385"/>
                        <a:pt x="530364" y="157385"/>
                      </a:cubicBezTo>
                      <a:cubicBezTo>
                        <a:pt x="542484" y="157385"/>
                        <a:pt x="552340" y="167250"/>
                        <a:pt x="552340" y="179382"/>
                      </a:cubicBezTo>
                      <a:cubicBezTo>
                        <a:pt x="552340" y="191513"/>
                        <a:pt x="542484" y="201379"/>
                        <a:pt x="530364" y="201379"/>
                      </a:cubicBezTo>
                      <a:cubicBezTo>
                        <a:pt x="523163" y="201379"/>
                        <a:pt x="516758" y="197890"/>
                        <a:pt x="512745" y="192514"/>
                      </a:cubicBezTo>
                      <a:lnTo>
                        <a:pt x="471326" y="192514"/>
                      </a:lnTo>
                      <a:cubicBezTo>
                        <a:pt x="460335" y="192514"/>
                        <a:pt x="451390" y="183561"/>
                        <a:pt x="451390" y="172559"/>
                      </a:cubicBezTo>
                      <a:lnTo>
                        <a:pt x="451390" y="128605"/>
                      </a:lnTo>
                      <a:lnTo>
                        <a:pt x="451397" y="128605"/>
                      </a:lnTo>
                      <a:cubicBezTo>
                        <a:pt x="442574" y="125745"/>
                        <a:pt x="436176" y="117447"/>
                        <a:pt x="436176" y="107676"/>
                      </a:cubicBezTo>
                      <a:cubicBezTo>
                        <a:pt x="436176" y="95545"/>
                        <a:pt x="446033" y="85679"/>
                        <a:pt x="458153" y="85679"/>
                      </a:cubicBezTo>
                      <a:close/>
                      <a:moveTo>
                        <a:pt x="245802" y="85679"/>
                      </a:moveTo>
                      <a:cubicBezTo>
                        <a:pt x="257921" y="85679"/>
                        <a:pt x="267778" y="95545"/>
                        <a:pt x="267778" y="107676"/>
                      </a:cubicBezTo>
                      <a:cubicBezTo>
                        <a:pt x="267778" y="117278"/>
                        <a:pt x="261596" y="125454"/>
                        <a:pt x="253010" y="128450"/>
                      </a:cubicBezTo>
                      <a:lnTo>
                        <a:pt x="253010" y="172559"/>
                      </a:lnTo>
                      <a:cubicBezTo>
                        <a:pt x="253010" y="183561"/>
                        <a:pt x="244065" y="192514"/>
                        <a:pt x="233074" y="192514"/>
                      </a:cubicBezTo>
                      <a:lnTo>
                        <a:pt x="191202" y="192514"/>
                      </a:lnTo>
                      <a:lnTo>
                        <a:pt x="173586" y="201378"/>
                      </a:lnTo>
                      <a:lnTo>
                        <a:pt x="158057" y="194930"/>
                      </a:lnTo>
                      <a:cubicBezTo>
                        <a:pt x="154078" y="190947"/>
                        <a:pt x="151614" y="185448"/>
                        <a:pt x="151614" y="179382"/>
                      </a:cubicBezTo>
                      <a:cubicBezTo>
                        <a:pt x="151614" y="167250"/>
                        <a:pt x="161605" y="157385"/>
                        <a:pt x="173590" y="157385"/>
                      </a:cubicBezTo>
                      <a:cubicBezTo>
                        <a:pt x="185575" y="157385"/>
                        <a:pt x="195343" y="167041"/>
                        <a:pt x="195553" y="178990"/>
                      </a:cubicBezTo>
                      <a:lnTo>
                        <a:pt x="233074" y="178990"/>
                      </a:lnTo>
                      <a:cubicBezTo>
                        <a:pt x="236614" y="178990"/>
                        <a:pt x="239499" y="176109"/>
                        <a:pt x="239499" y="172559"/>
                      </a:cubicBezTo>
                      <a:lnTo>
                        <a:pt x="239499" y="128747"/>
                      </a:lnTo>
                      <a:cubicBezTo>
                        <a:pt x="230446" y="126029"/>
                        <a:pt x="223825" y="117610"/>
                        <a:pt x="223825" y="107676"/>
                      </a:cubicBezTo>
                      <a:cubicBezTo>
                        <a:pt x="223825" y="95545"/>
                        <a:pt x="233682" y="85679"/>
                        <a:pt x="245802" y="85679"/>
                      </a:cubicBezTo>
                      <a:close/>
                      <a:moveTo>
                        <a:pt x="431272" y="40798"/>
                      </a:moveTo>
                      <a:lnTo>
                        <a:pt x="427104" y="40899"/>
                      </a:lnTo>
                      <a:cubicBezTo>
                        <a:pt x="425726" y="40960"/>
                        <a:pt x="424368" y="41102"/>
                        <a:pt x="422996" y="41190"/>
                      </a:cubicBezTo>
                      <a:cubicBezTo>
                        <a:pt x="412120" y="42204"/>
                        <a:pt x="401993" y="45153"/>
                        <a:pt x="393265" y="50278"/>
                      </a:cubicBezTo>
                      <a:cubicBezTo>
                        <a:pt x="392501" y="50718"/>
                        <a:pt x="391772" y="51232"/>
                        <a:pt x="391022" y="51699"/>
                      </a:cubicBezTo>
                      <a:cubicBezTo>
                        <a:pt x="390285" y="52192"/>
                        <a:pt x="389502" y="52605"/>
                        <a:pt x="388813" y="53173"/>
                      </a:cubicBezTo>
                      <a:cubicBezTo>
                        <a:pt x="387401" y="54255"/>
                        <a:pt x="385921" y="55228"/>
                        <a:pt x="384604" y="56452"/>
                      </a:cubicBezTo>
                      <a:lnTo>
                        <a:pt x="382564" y="58183"/>
                      </a:lnTo>
                      <a:lnTo>
                        <a:pt x="381604" y="59137"/>
                      </a:lnTo>
                      <a:lnTo>
                        <a:pt x="380821" y="59914"/>
                      </a:lnTo>
                      <a:lnTo>
                        <a:pt x="379618" y="61077"/>
                      </a:lnTo>
                      <a:cubicBezTo>
                        <a:pt x="379416" y="61253"/>
                        <a:pt x="379213" y="61470"/>
                        <a:pt x="379017" y="61700"/>
                      </a:cubicBezTo>
                      <a:lnTo>
                        <a:pt x="378422" y="62369"/>
                      </a:lnTo>
                      <a:lnTo>
                        <a:pt x="377233" y="63701"/>
                      </a:lnTo>
                      <a:cubicBezTo>
                        <a:pt x="376416" y="64540"/>
                        <a:pt x="375700" y="65615"/>
                        <a:pt x="374950" y="66616"/>
                      </a:cubicBezTo>
                      <a:lnTo>
                        <a:pt x="370491" y="72681"/>
                      </a:lnTo>
                      <a:lnTo>
                        <a:pt x="369377" y="74196"/>
                      </a:lnTo>
                      <a:lnTo>
                        <a:pt x="368816" y="74953"/>
                      </a:lnTo>
                      <a:cubicBezTo>
                        <a:pt x="368627" y="75183"/>
                        <a:pt x="368424" y="75285"/>
                        <a:pt x="368228" y="75454"/>
                      </a:cubicBezTo>
                      <a:cubicBezTo>
                        <a:pt x="367431" y="76069"/>
                        <a:pt x="366634" y="76671"/>
                        <a:pt x="365830" y="77259"/>
                      </a:cubicBezTo>
                      <a:cubicBezTo>
                        <a:pt x="364222" y="78436"/>
                        <a:pt x="362601" y="79565"/>
                        <a:pt x="360973" y="80640"/>
                      </a:cubicBezTo>
                      <a:cubicBezTo>
                        <a:pt x="360081" y="81364"/>
                        <a:pt x="359540" y="81242"/>
                        <a:pt x="358878" y="81411"/>
                      </a:cubicBezTo>
                      <a:lnTo>
                        <a:pt x="356960" y="81770"/>
                      </a:lnTo>
                      <a:lnTo>
                        <a:pt x="353122" y="82480"/>
                      </a:lnTo>
                      <a:lnTo>
                        <a:pt x="352805" y="82480"/>
                      </a:lnTo>
                      <a:cubicBezTo>
                        <a:pt x="352731" y="82473"/>
                        <a:pt x="352649" y="82453"/>
                        <a:pt x="352568" y="82439"/>
                      </a:cubicBezTo>
                      <a:lnTo>
                        <a:pt x="352089" y="82351"/>
                      </a:lnTo>
                      <a:lnTo>
                        <a:pt x="351130" y="82175"/>
                      </a:lnTo>
                      <a:lnTo>
                        <a:pt x="349211" y="81817"/>
                      </a:lnTo>
                      <a:lnTo>
                        <a:pt x="347292" y="81458"/>
                      </a:lnTo>
                      <a:lnTo>
                        <a:pt x="346333" y="81283"/>
                      </a:lnTo>
                      <a:lnTo>
                        <a:pt x="345853" y="81195"/>
                      </a:lnTo>
                      <a:cubicBezTo>
                        <a:pt x="345786" y="81202"/>
                        <a:pt x="345678" y="81127"/>
                        <a:pt x="345576" y="81059"/>
                      </a:cubicBezTo>
                      <a:lnTo>
                        <a:pt x="345272" y="80857"/>
                      </a:lnTo>
                      <a:cubicBezTo>
                        <a:pt x="343644" y="79788"/>
                        <a:pt x="342016" y="78666"/>
                        <a:pt x="340408" y="77496"/>
                      </a:cubicBezTo>
                      <a:cubicBezTo>
                        <a:pt x="339598" y="76914"/>
                        <a:pt x="338800" y="76313"/>
                        <a:pt x="338003" y="75704"/>
                      </a:cubicBezTo>
                      <a:lnTo>
                        <a:pt x="337409" y="75244"/>
                      </a:lnTo>
                      <a:cubicBezTo>
                        <a:pt x="337307" y="75156"/>
                        <a:pt x="337206" y="75122"/>
                        <a:pt x="337111" y="74980"/>
                      </a:cubicBezTo>
                      <a:lnTo>
                        <a:pt x="336828" y="74588"/>
                      </a:lnTo>
                      <a:lnTo>
                        <a:pt x="335686" y="73026"/>
                      </a:lnTo>
                      <a:lnTo>
                        <a:pt x="331876" y="67846"/>
                      </a:lnTo>
                      <a:lnTo>
                        <a:pt x="329971" y="65256"/>
                      </a:lnTo>
                      <a:lnTo>
                        <a:pt x="329491" y="64607"/>
                      </a:lnTo>
                      <a:lnTo>
                        <a:pt x="328978" y="64033"/>
                      </a:lnTo>
                      <a:lnTo>
                        <a:pt x="327958" y="62883"/>
                      </a:lnTo>
                      <a:cubicBezTo>
                        <a:pt x="327275" y="62132"/>
                        <a:pt x="326600" y="61307"/>
                        <a:pt x="325904" y="60692"/>
                      </a:cubicBezTo>
                      <a:lnTo>
                        <a:pt x="324289" y="59110"/>
                      </a:lnTo>
                      <a:lnTo>
                        <a:pt x="323465" y="58292"/>
                      </a:lnTo>
                      <a:cubicBezTo>
                        <a:pt x="323195" y="58014"/>
                        <a:pt x="322884" y="57791"/>
                        <a:pt x="322593" y="57534"/>
                      </a:cubicBezTo>
                      <a:cubicBezTo>
                        <a:pt x="320276" y="55512"/>
                        <a:pt x="317871" y="53619"/>
                        <a:pt x="315318" y="51969"/>
                      </a:cubicBezTo>
                      <a:cubicBezTo>
                        <a:pt x="311089" y="49196"/>
                        <a:pt x="306549" y="46877"/>
                        <a:pt x="301671" y="45180"/>
                      </a:cubicBezTo>
                      <a:cubicBezTo>
                        <a:pt x="296801" y="43462"/>
                        <a:pt x="291639" y="42272"/>
                        <a:pt x="286281" y="41569"/>
                      </a:cubicBezTo>
                      <a:lnTo>
                        <a:pt x="284268" y="41305"/>
                      </a:lnTo>
                      <a:cubicBezTo>
                        <a:pt x="283599" y="41210"/>
                        <a:pt x="282904" y="41197"/>
                        <a:pt x="282221" y="41136"/>
                      </a:cubicBezTo>
                      <a:lnTo>
                        <a:pt x="280167" y="40981"/>
                      </a:lnTo>
                      <a:lnTo>
                        <a:pt x="279141" y="40899"/>
                      </a:lnTo>
                      <a:lnTo>
                        <a:pt x="278100" y="40879"/>
                      </a:lnTo>
                      <a:lnTo>
                        <a:pt x="276013" y="40832"/>
                      </a:lnTo>
                      <a:lnTo>
                        <a:pt x="274972" y="40805"/>
                      </a:lnTo>
                      <a:cubicBezTo>
                        <a:pt x="274621" y="40805"/>
                        <a:pt x="274270" y="40784"/>
                        <a:pt x="273972" y="40805"/>
                      </a:cubicBezTo>
                      <a:cubicBezTo>
                        <a:pt x="272723" y="40859"/>
                        <a:pt x="271473" y="40825"/>
                        <a:pt x="270237" y="40960"/>
                      </a:cubicBezTo>
                      <a:lnTo>
                        <a:pt x="268372" y="41102"/>
                      </a:lnTo>
                      <a:lnTo>
                        <a:pt x="266521" y="41339"/>
                      </a:lnTo>
                      <a:lnTo>
                        <a:pt x="265596" y="41454"/>
                      </a:lnTo>
                      <a:lnTo>
                        <a:pt x="264677" y="41623"/>
                      </a:lnTo>
                      <a:lnTo>
                        <a:pt x="262832" y="41941"/>
                      </a:lnTo>
                      <a:cubicBezTo>
                        <a:pt x="260394" y="42488"/>
                        <a:pt x="257955" y="43056"/>
                        <a:pt x="255563" y="43902"/>
                      </a:cubicBezTo>
                      <a:cubicBezTo>
                        <a:pt x="245970" y="47080"/>
                        <a:pt x="236877" y="52801"/>
                        <a:pt x="228919" y="60286"/>
                      </a:cubicBezTo>
                      <a:cubicBezTo>
                        <a:pt x="224920" y="64005"/>
                        <a:pt x="221224" y="68198"/>
                        <a:pt x="217840" y="72702"/>
                      </a:cubicBezTo>
                      <a:cubicBezTo>
                        <a:pt x="214455" y="77205"/>
                        <a:pt x="211374" y="82027"/>
                        <a:pt x="208625" y="87091"/>
                      </a:cubicBezTo>
                      <a:cubicBezTo>
                        <a:pt x="206348" y="91325"/>
                        <a:pt x="204301" y="95720"/>
                        <a:pt x="202484" y="100237"/>
                      </a:cubicBezTo>
                      <a:lnTo>
                        <a:pt x="202140" y="101082"/>
                      </a:lnTo>
                      <a:lnTo>
                        <a:pt x="201964" y="101501"/>
                      </a:lnTo>
                      <a:lnTo>
                        <a:pt x="201923" y="101610"/>
                      </a:lnTo>
                      <a:lnTo>
                        <a:pt x="201842" y="101826"/>
                      </a:lnTo>
                      <a:lnTo>
                        <a:pt x="201667" y="102320"/>
                      </a:lnTo>
                      <a:lnTo>
                        <a:pt x="200268" y="106269"/>
                      </a:lnTo>
                      <a:lnTo>
                        <a:pt x="198870" y="110218"/>
                      </a:lnTo>
                      <a:cubicBezTo>
                        <a:pt x="198782" y="110576"/>
                        <a:pt x="198559" y="110799"/>
                        <a:pt x="198397" y="111077"/>
                      </a:cubicBezTo>
                      <a:lnTo>
                        <a:pt x="197870" y="111882"/>
                      </a:lnTo>
                      <a:lnTo>
                        <a:pt x="196816" y="113491"/>
                      </a:lnTo>
                      <a:lnTo>
                        <a:pt x="194701" y="116710"/>
                      </a:lnTo>
                      <a:lnTo>
                        <a:pt x="194175" y="117514"/>
                      </a:lnTo>
                      <a:cubicBezTo>
                        <a:pt x="194080" y="117643"/>
                        <a:pt x="194019" y="117798"/>
                        <a:pt x="193891" y="117900"/>
                      </a:cubicBezTo>
                      <a:cubicBezTo>
                        <a:pt x="193783" y="118022"/>
                        <a:pt x="193627" y="118075"/>
                        <a:pt x="193499" y="118170"/>
                      </a:cubicBezTo>
                      <a:lnTo>
                        <a:pt x="191877" y="119191"/>
                      </a:lnTo>
                      <a:lnTo>
                        <a:pt x="188642" y="121227"/>
                      </a:lnTo>
                      <a:lnTo>
                        <a:pt x="187020" y="122248"/>
                      </a:lnTo>
                      <a:cubicBezTo>
                        <a:pt x="186899" y="122343"/>
                        <a:pt x="186736" y="122403"/>
                        <a:pt x="186561" y="122451"/>
                      </a:cubicBezTo>
                      <a:lnTo>
                        <a:pt x="186061" y="122613"/>
                      </a:lnTo>
                      <a:lnTo>
                        <a:pt x="185054" y="122938"/>
                      </a:lnTo>
                      <a:lnTo>
                        <a:pt x="179427" y="124716"/>
                      </a:lnTo>
                      <a:lnTo>
                        <a:pt x="178724" y="124939"/>
                      </a:lnTo>
                      <a:cubicBezTo>
                        <a:pt x="178515" y="125007"/>
                        <a:pt x="178190" y="125108"/>
                        <a:pt x="178150" y="125128"/>
                      </a:cubicBezTo>
                      <a:lnTo>
                        <a:pt x="177542" y="125358"/>
                      </a:lnTo>
                      <a:lnTo>
                        <a:pt x="176326" y="125818"/>
                      </a:lnTo>
                      <a:lnTo>
                        <a:pt x="175110" y="126278"/>
                      </a:lnTo>
                      <a:lnTo>
                        <a:pt x="174509" y="126508"/>
                      </a:lnTo>
                      <a:lnTo>
                        <a:pt x="173955" y="126745"/>
                      </a:lnTo>
                      <a:lnTo>
                        <a:pt x="171732" y="127691"/>
                      </a:lnTo>
                      <a:cubicBezTo>
                        <a:pt x="168807" y="129017"/>
                        <a:pt x="165909" y="130430"/>
                        <a:pt x="163139" y="132053"/>
                      </a:cubicBezTo>
                      <a:cubicBezTo>
                        <a:pt x="157545" y="135218"/>
                        <a:pt x="152350" y="139031"/>
                        <a:pt x="147574" y="143265"/>
                      </a:cubicBezTo>
                      <a:cubicBezTo>
                        <a:pt x="143487" y="146916"/>
                        <a:pt x="139785" y="150953"/>
                        <a:pt x="136468" y="155261"/>
                      </a:cubicBezTo>
                      <a:cubicBezTo>
                        <a:pt x="133151" y="159568"/>
                        <a:pt x="130246" y="164166"/>
                        <a:pt x="127868" y="169001"/>
                      </a:cubicBezTo>
                      <a:cubicBezTo>
                        <a:pt x="125476" y="173829"/>
                        <a:pt x="123551" y="178867"/>
                        <a:pt x="122139" y="184033"/>
                      </a:cubicBezTo>
                      <a:cubicBezTo>
                        <a:pt x="120761" y="189213"/>
                        <a:pt x="119896" y="194522"/>
                        <a:pt x="119558" y="199877"/>
                      </a:cubicBezTo>
                      <a:lnTo>
                        <a:pt x="119450" y="201486"/>
                      </a:lnTo>
                      <a:lnTo>
                        <a:pt x="119416" y="203103"/>
                      </a:lnTo>
                      <a:cubicBezTo>
                        <a:pt x="119396" y="204178"/>
                        <a:pt x="119355" y="205253"/>
                        <a:pt x="119382" y="206328"/>
                      </a:cubicBezTo>
                      <a:cubicBezTo>
                        <a:pt x="119396" y="207403"/>
                        <a:pt x="119437" y="208478"/>
                        <a:pt x="119497" y="209547"/>
                      </a:cubicBezTo>
                      <a:lnTo>
                        <a:pt x="119545" y="210352"/>
                      </a:lnTo>
                      <a:lnTo>
                        <a:pt x="119659" y="211772"/>
                      </a:lnTo>
                      <a:lnTo>
                        <a:pt x="119740" y="212698"/>
                      </a:lnTo>
                      <a:lnTo>
                        <a:pt x="119849" y="213692"/>
                      </a:lnTo>
                      <a:cubicBezTo>
                        <a:pt x="119930" y="214368"/>
                        <a:pt x="119984" y="215031"/>
                        <a:pt x="120092" y="215707"/>
                      </a:cubicBezTo>
                      <a:cubicBezTo>
                        <a:pt x="120403" y="218372"/>
                        <a:pt x="121159" y="221164"/>
                        <a:pt x="121085" y="223748"/>
                      </a:cubicBezTo>
                      <a:cubicBezTo>
                        <a:pt x="121071" y="226330"/>
                        <a:pt x="120592" y="228691"/>
                        <a:pt x="119862" y="230712"/>
                      </a:cubicBezTo>
                      <a:lnTo>
                        <a:pt x="119274" y="232180"/>
                      </a:lnTo>
                      <a:lnTo>
                        <a:pt x="119180" y="232383"/>
                      </a:lnTo>
                      <a:lnTo>
                        <a:pt x="119031" y="232545"/>
                      </a:lnTo>
                      <a:lnTo>
                        <a:pt x="118727" y="232876"/>
                      </a:lnTo>
                      <a:lnTo>
                        <a:pt x="118126" y="233532"/>
                      </a:lnTo>
                      <a:lnTo>
                        <a:pt x="115721" y="236169"/>
                      </a:lnTo>
                      <a:lnTo>
                        <a:pt x="110911" y="241437"/>
                      </a:lnTo>
                      <a:lnTo>
                        <a:pt x="105716" y="244697"/>
                      </a:lnTo>
                      <a:lnTo>
                        <a:pt x="102020" y="247355"/>
                      </a:lnTo>
                      <a:lnTo>
                        <a:pt x="101007" y="248071"/>
                      </a:lnTo>
                      <a:lnTo>
                        <a:pt x="100048" y="248862"/>
                      </a:lnTo>
                      <a:lnTo>
                        <a:pt x="98122" y="250438"/>
                      </a:lnTo>
                      <a:cubicBezTo>
                        <a:pt x="97487" y="250965"/>
                        <a:pt x="96825" y="251466"/>
                        <a:pt x="96204" y="252013"/>
                      </a:cubicBezTo>
                      <a:lnTo>
                        <a:pt x="94387" y="253711"/>
                      </a:lnTo>
                      <a:cubicBezTo>
                        <a:pt x="93177" y="254840"/>
                        <a:pt x="91921" y="255929"/>
                        <a:pt x="90820" y="257166"/>
                      </a:cubicBezTo>
                      <a:lnTo>
                        <a:pt x="89110" y="258965"/>
                      </a:lnTo>
                      <a:cubicBezTo>
                        <a:pt x="88536" y="259567"/>
                        <a:pt x="87942" y="260141"/>
                        <a:pt x="87435" y="260797"/>
                      </a:cubicBezTo>
                      <a:lnTo>
                        <a:pt x="84246" y="264598"/>
                      </a:lnTo>
                      <a:lnTo>
                        <a:pt x="81314" y="268587"/>
                      </a:lnTo>
                      <a:cubicBezTo>
                        <a:pt x="81078" y="268919"/>
                        <a:pt x="80808" y="269237"/>
                        <a:pt x="80591" y="269588"/>
                      </a:cubicBezTo>
                      <a:lnTo>
                        <a:pt x="79929" y="270630"/>
                      </a:lnTo>
                      <a:lnTo>
                        <a:pt x="78598" y="272713"/>
                      </a:lnTo>
                      <a:cubicBezTo>
                        <a:pt x="78234" y="273287"/>
                        <a:pt x="77848" y="273862"/>
                        <a:pt x="77491" y="274443"/>
                      </a:cubicBezTo>
                      <a:lnTo>
                        <a:pt x="76504" y="276249"/>
                      </a:lnTo>
                      <a:cubicBezTo>
                        <a:pt x="75856" y="277460"/>
                        <a:pt x="75146" y="278636"/>
                        <a:pt x="74532" y="279860"/>
                      </a:cubicBezTo>
                      <a:cubicBezTo>
                        <a:pt x="73410" y="282355"/>
                        <a:pt x="72120" y="284783"/>
                        <a:pt x="71214" y="287366"/>
                      </a:cubicBezTo>
                      <a:lnTo>
                        <a:pt x="70465" y="289273"/>
                      </a:lnTo>
                      <a:lnTo>
                        <a:pt x="70086" y="290226"/>
                      </a:lnTo>
                      <a:cubicBezTo>
                        <a:pt x="69972" y="290544"/>
                        <a:pt x="69884" y="290875"/>
                        <a:pt x="69776" y="291200"/>
                      </a:cubicBezTo>
                      <a:lnTo>
                        <a:pt x="68539" y="295109"/>
                      </a:lnTo>
                      <a:cubicBezTo>
                        <a:pt x="68445" y="295440"/>
                        <a:pt x="68323" y="295758"/>
                        <a:pt x="68235" y="296089"/>
                      </a:cubicBezTo>
                      <a:lnTo>
                        <a:pt x="67999" y="297083"/>
                      </a:lnTo>
                      <a:lnTo>
                        <a:pt x="67519" y="299071"/>
                      </a:lnTo>
                      <a:cubicBezTo>
                        <a:pt x="67215" y="300404"/>
                        <a:pt x="66810" y="301708"/>
                        <a:pt x="66634" y="303068"/>
                      </a:cubicBezTo>
                      <a:lnTo>
                        <a:pt x="65932" y="307105"/>
                      </a:lnTo>
                      <a:cubicBezTo>
                        <a:pt x="65783" y="307774"/>
                        <a:pt x="65756" y="308464"/>
                        <a:pt x="65682" y="309140"/>
                      </a:cubicBezTo>
                      <a:lnTo>
                        <a:pt x="65472" y="311182"/>
                      </a:lnTo>
                      <a:cubicBezTo>
                        <a:pt x="65081" y="313894"/>
                        <a:pt x="65141" y="316646"/>
                        <a:pt x="64999" y="319385"/>
                      </a:cubicBezTo>
                      <a:cubicBezTo>
                        <a:pt x="64925" y="324876"/>
                        <a:pt x="65411" y="330353"/>
                        <a:pt x="66364" y="335729"/>
                      </a:cubicBezTo>
                      <a:cubicBezTo>
                        <a:pt x="66675" y="337467"/>
                        <a:pt x="67026" y="339204"/>
                        <a:pt x="67452" y="340922"/>
                      </a:cubicBezTo>
                      <a:cubicBezTo>
                        <a:pt x="67647" y="341781"/>
                        <a:pt x="67877" y="342640"/>
                        <a:pt x="68107" y="343492"/>
                      </a:cubicBezTo>
                      <a:lnTo>
                        <a:pt x="68242" y="343999"/>
                      </a:lnTo>
                      <a:lnTo>
                        <a:pt x="68357" y="344391"/>
                      </a:lnTo>
                      <a:lnTo>
                        <a:pt x="68600" y="345176"/>
                      </a:lnTo>
                      <a:lnTo>
                        <a:pt x="69093" y="346737"/>
                      </a:lnTo>
                      <a:cubicBezTo>
                        <a:pt x="69431" y="347779"/>
                        <a:pt x="69742" y="348827"/>
                        <a:pt x="70093" y="349869"/>
                      </a:cubicBezTo>
                      <a:lnTo>
                        <a:pt x="71127" y="352992"/>
                      </a:lnTo>
                      <a:lnTo>
                        <a:pt x="71383" y="353777"/>
                      </a:lnTo>
                      <a:cubicBezTo>
                        <a:pt x="71431" y="354034"/>
                        <a:pt x="71451" y="354284"/>
                        <a:pt x="71485" y="354541"/>
                      </a:cubicBezTo>
                      <a:lnTo>
                        <a:pt x="71674" y="356062"/>
                      </a:lnTo>
                      <a:lnTo>
                        <a:pt x="71863" y="357584"/>
                      </a:lnTo>
                      <a:cubicBezTo>
                        <a:pt x="71890" y="357834"/>
                        <a:pt x="71938" y="358098"/>
                        <a:pt x="71951" y="358341"/>
                      </a:cubicBezTo>
                      <a:lnTo>
                        <a:pt x="71890" y="359031"/>
                      </a:lnTo>
                      <a:lnTo>
                        <a:pt x="71647" y="361790"/>
                      </a:lnTo>
                      <a:cubicBezTo>
                        <a:pt x="71620" y="362027"/>
                        <a:pt x="71620" y="362250"/>
                        <a:pt x="71572" y="362487"/>
                      </a:cubicBezTo>
                      <a:cubicBezTo>
                        <a:pt x="71532" y="362730"/>
                        <a:pt x="71383" y="362940"/>
                        <a:pt x="71296" y="363163"/>
                      </a:cubicBezTo>
                      <a:lnTo>
                        <a:pt x="70674" y="364488"/>
                      </a:lnTo>
                      <a:lnTo>
                        <a:pt x="69438" y="367146"/>
                      </a:lnTo>
                      <a:lnTo>
                        <a:pt x="68201" y="369803"/>
                      </a:lnTo>
                      <a:lnTo>
                        <a:pt x="67580" y="371129"/>
                      </a:lnTo>
                      <a:cubicBezTo>
                        <a:pt x="67506" y="371352"/>
                        <a:pt x="67310" y="371561"/>
                        <a:pt x="67127" y="371771"/>
                      </a:cubicBezTo>
                      <a:lnTo>
                        <a:pt x="66587" y="372400"/>
                      </a:lnTo>
                      <a:lnTo>
                        <a:pt x="62432" y="377370"/>
                      </a:lnTo>
                      <a:lnTo>
                        <a:pt x="61392" y="378614"/>
                      </a:lnTo>
                      <a:lnTo>
                        <a:pt x="60872" y="379236"/>
                      </a:lnTo>
                      <a:cubicBezTo>
                        <a:pt x="60818" y="379297"/>
                        <a:pt x="60790" y="379338"/>
                        <a:pt x="60790" y="379338"/>
                      </a:cubicBezTo>
                      <a:lnTo>
                        <a:pt x="60736" y="379412"/>
                      </a:lnTo>
                      <a:lnTo>
                        <a:pt x="60635" y="379554"/>
                      </a:lnTo>
                      <a:lnTo>
                        <a:pt x="59804" y="380704"/>
                      </a:lnTo>
                      <a:lnTo>
                        <a:pt x="58136" y="382996"/>
                      </a:lnTo>
                      <a:lnTo>
                        <a:pt x="56575" y="385356"/>
                      </a:lnTo>
                      <a:lnTo>
                        <a:pt x="55791" y="386533"/>
                      </a:lnTo>
                      <a:cubicBezTo>
                        <a:pt x="55542" y="386932"/>
                        <a:pt x="55305" y="387337"/>
                        <a:pt x="55062" y="387743"/>
                      </a:cubicBezTo>
                      <a:lnTo>
                        <a:pt x="53602" y="390164"/>
                      </a:lnTo>
                      <a:cubicBezTo>
                        <a:pt x="53130" y="390975"/>
                        <a:pt x="52704" y="391814"/>
                        <a:pt x="52252" y="392639"/>
                      </a:cubicBezTo>
                      <a:cubicBezTo>
                        <a:pt x="51812" y="393478"/>
                        <a:pt x="51326" y="394282"/>
                        <a:pt x="50941" y="395141"/>
                      </a:cubicBezTo>
                      <a:cubicBezTo>
                        <a:pt x="50130" y="396838"/>
                        <a:pt x="49272" y="398508"/>
                        <a:pt x="48576" y="400253"/>
                      </a:cubicBezTo>
                      <a:cubicBezTo>
                        <a:pt x="48218" y="401119"/>
                        <a:pt x="47820" y="401971"/>
                        <a:pt x="47482" y="402843"/>
                      </a:cubicBezTo>
                      <a:lnTo>
                        <a:pt x="46502" y="405480"/>
                      </a:lnTo>
                      <a:cubicBezTo>
                        <a:pt x="46340" y="405920"/>
                        <a:pt x="46165" y="406359"/>
                        <a:pt x="46009" y="406799"/>
                      </a:cubicBezTo>
                      <a:lnTo>
                        <a:pt x="45584" y="408138"/>
                      </a:lnTo>
                      <a:lnTo>
                        <a:pt x="44719" y="410809"/>
                      </a:lnTo>
                      <a:lnTo>
                        <a:pt x="43982" y="413521"/>
                      </a:lnTo>
                      <a:cubicBezTo>
                        <a:pt x="43739" y="414420"/>
                        <a:pt x="43469" y="415319"/>
                        <a:pt x="43293" y="416239"/>
                      </a:cubicBezTo>
                      <a:cubicBezTo>
                        <a:pt x="42023" y="421628"/>
                        <a:pt x="41212" y="427126"/>
                        <a:pt x="40929" y="432664"/>
                      </a:cubicBezTo>
                      <a:cubicBezTo>
                        <a:pt x="40645" y="438202"/>
                        <a:pt x="40767" y="443781"/>
                        <a:pt x="41422" y="449279"/>
                      </a:cubicBezTo>
                      <a:cubicBezTo>
                        <a:pt x="42084" y="454776"/>
                        <a:pt x="43212" y="460206"/>
                        <a:pt x="44800" y="465515"/>
                      </a:cubicBezTo>
                      <a:cubicBezTo>
                        <a:pt x="45165" y="466853"/>
                        <a:pt x="45658" y="468152"/>
                        <a:pt x="46077" y="469470"/>
                      </a:cubicBezTo>
                      <a:cubicBezTo>
                        <a:pt x="46516" y="470782"/>
                        <a:pt x="47043" y="472067"/>
                        <a:pt x="47516" y="473372"/>
                      </a:cubicBezTo>
                      <a:cubicBezTo>
                        <a:pt x="48063" y="474643"/>
                        <a:pt x="48563" y="475935"/>
                        <a:pt x="49144" y="477199"/>
                      </a:cubicBezTo>
                      <a:cubicBezTo>
                        <a:pt x="49738" y="478451"/>
                        <a:pt x="50279" y="479735"/>
                        <a:pt x="50934" y="480959"/>
                      </a:cubicBezTo>
                      <a:cubicBezTo>
                        <a:pt x="53434" y="485929"/>
                        <a:pt x="56339" y="490710"/>
                        <a:pt x="59642" y="495221"/>
                      </a:cubicBezTo>
                      <a:cubicBezTo>
                        <a:pt x="62959" y="499724"/>
                        <a:pt x="66648" y="503971"/>
                        <a:pt x="70661" y="507907"/>
                      </a:cubicBezTo>
                      <a:cubicBezTo>
                        <a:pt x="74667" y="511856"/>
                        <a:pt x="79031" y="515453"/>
                        <a:pt x="83638" y="518706"/>
                      </a:cubicBezTo>
                      <a:lnTo>
                        <a:pt x="85368" y="519923"/>
                      </a:lnTo>
                      <a:lnTo>
                        <a:pt x="87144" y="521079"/>
                      </a:lnTo>
                      <a:cubicBezTo>
                        <a:pt x="88306" y="521870"/>
                        <a:pt x="89536" y="522580"/>
                        <a:pt x="90739" y="523317"/>
                      </a:cubicBezTo>
                      <a:cubicBezTo>
                        <a:pt x="91333" y="523696"/>
                        <a:pt x="91948" y="524041"/>
                        <a:pt x="92569" y="524379"/>
                      </a:cubicBezTo>
                      <a:lnTo>
                        <a:pt x="94495" y="525454"/>
                      </a:lnTo>
                      <a:cubicBezTo>
                        <a:pt x="95211" y="525853"/>
                        <a:pt x="95988" y="526225"/>
                        <a:pt x="96731" y="526617"/>
                      </a:cubicBezTo>
                      <a:cubicBezTo>
                        <a:pt x="98231" y="527388"/>
                        <a:pt x="99690" y="528193"/>
                        <a:pt x="101169" y="528977"/>
                      </a:cubicBezTo>
                      <a:lnTo>
                        <a:pt x="103385" y="530161"/>
                      </a:lnTo>
                      <a:lnTo>
                        <a:pt x="104493" y="530755"/>
                      </a:lnTo>
                      <a:cubicBezTo>
                        <a:pt x="104844" y="530959"/>
                        <a:pt x="105284" y="531121"/>
                        <a:pt x="105473" y="531411"/>
                      </a:cubicBezTo>
                      <a:lnTo>
                        <a:pt x="108675" y="534901"/>
                      </a:lnTo>
                      <a:lnTo>
                        <a:pt x="110276" y="536645"/>
                      </a:lnTo>
                      <a:cubicBezTo>
                        <a:pt x="110344" y="536713"/>
                        <a:pt x="110384" y="536808"/>
                        <a:pt x="110445" y="536896"/>
                      </a:cubicBezTo>
                      <a:cubicBezTo>
                        <a:pt x="110492" y="536977"/>
                        <a:pt x="110512" y="537078"/>
                        <a:pt x="110546" y="537173"/>
                      </a:cubicBezTo>
                      <a:lnTo>
                        <a:pt x="110728" y="537748"/>
                      </a:lnTo>
                      <a:lnTo>
                        <a:pt x="111100" y="538897"/>
                      </a:lnTo>
                      <a:lnTo>
                        <a:pt x="112580" y="543489"/>
                      </a:lnTo>
                      <a:lnTo>
                        <a:pt x="113316" y="545788"/>
                      </a:lnTo>
                      <a:cubicBezTo>
                        <a:pt x="113404" y="545957"/>
                        <a:pt x="113370" y="546214"/>
                        <a:pt x="113383" y="546444"/>
                      </a:cubicBezTo>
                      <a:lnTo>
                        <a:pt x="113397" y="547140"/>
                      </a:lnTo>
                      <a:lnTo>
                        <a:pt x="113417" y="548540"/>
                      </a:lnTo>
                      <a:lnTo>
                        <a:pt x="113464" y="556736"/>
                      </a:lnTo>
                      <a:lnTo>
                        <a:pt x="113464" y="558271"/>
                      </a:lnTo>
                      <a:cubicBezTo>
                        <a:pt x="113464" y="558338"/>
                        <a:pt x="113478" y="558494"/>
                        <a:pt x="113478" y="558494"/>
                      </a:cubicBezTo>
                      <a:lnTo>
                        <a:pt x="113478" y="558609"/>
                      </a:lnTo>
                      <a:lnTo>
                        <a:pt x="113552" y="559508"/>
                      </a:lnTo>
                      <a:lnTo>
                        <a:pt x="113701" y="561307"/>
                      </a:lnTo>
                      <a:cubicBezTo>
                        <a:pt x="113829" y="563714"/>
                        <a:pt x="114228" y="566081"/>
                        <a:pt x="114532" y="568468"/>
                      </a:cubicBezTo>
                      <a:cubicBezTo>
                        <a:pt x="115356" y="573195"/>
                        <a:pt x="116309" y="577922"/>
                        <a:pt x="117815" y="582493"/>
                      </a:cubicBezTo>
                      <a:lnTo>
                        <a:pt x="118335" y="584217"/>
                      </a:lnTo>
                      <a:cubicBezTo>
                        <a:pt x="118518" y="584785"/>
                        <a:pt x="118741" y="585346"/>
                        <a:pt x="118943" y="585914"/>
                      </a:cubicBezTo>
                      <a:lnTo>
                        <a:pt x="120173" y="589309"/>
                      </a:lnTo>
                      <a:lnTo>
                        <a:pt x="121585" y="592643"/>
                      </a:lnTo>
                      <a:cubicBezTo>
                        <a:pt x="121821" y="593197"/>
                        <a:pt x="122038" y="593758"/>
                        <a:pt x="122294" y="594306"/>
                      </a:cubicBezTo>
                      <a:lnTo>
                        <a:pt x="123092" y="595936"/>
                      </a:lnTo>
                      <a:cubicBezTo>
                        <a:pt x="125105" y="600325"/>
                        <a:pt x="127604" y="604497"/>
                        <a:pt x="130239" y="608574"/>
                      </a:cubicBezTo>
                      <a:lnTo>
                        <a:pt x="132630" y="612064"/>
                      </a:lnTo>
                      <a:lnTo>
                        <a:pt x="135197" y="615438"/>
                      </a:lnTo>
                      <a:lnTo>
                        <a:pt x="135839" y="616283"/>
                      </a:lnTo>
                      <a:lnTo>
                        <a:pt x="136522" y="617094"/>
                      </a:lnTo>
                      <a:lnTo>
                        <a:pt x="137893" y="618718"/>
                      </a:lnTo>
                      <a:lnTo>
                        <a:pt x="139258" y="620347"/>
                      </a:lnTo>
                      <a:lnTo>
                        <a:pt x="140704" y="621903"/>
                      </a:lnTo>
                      <a:lnTo>
                        <a:pt x="142149" y="623465"/>
                      </a:lnTo>
                      <a:lnTo>
                        <a:pt x="142872" y="624249"/>
                      </a:lnTo>
                      <a:lnTo>
                        <a:pt x="143635" y="624993"/>
                      </a:lnTo>
                      <a:lnTo>
                        <a:pt x="146675" y="627982"/>
                      </a:lnTo>
                      <a:lnTo>
                        <a:pt x="149864" y="630822"/>
                      </a:lnTo>
                      <a:lnTo>
                        <a:pt x="150661" y="631532"/>
                      </a:lnTo>
                      <a:lnTo>
                        <a:pt x="151492" y="632201"/>
                      </a:lnTo>
                      <a:lnTo>
                        <a:pt x="153154" y="633547"/>
                      </a:lnTo>
                      <a:cubicBezTo>
                        <a:pt x="162024" y="640721"/>
                        <a:pt x="172063" y="646503"/>
                        <a:pt x="182697" y="650831"/>
                      </a:cubicBezTo>
                      <a:cubicBezTo>
                        <a:pt x="188040" y="652934"/>
                        <a:pt x="193506" y="654766"/>
                        <a:pt x="199099" y="656132"/>
                      </a:cubicBezTo>
                      <a:cubicBezTo>
                        <a:pt x="200491" y="656505"/>
                        <a:pt x="201910" y="656755"/>
                        <a:pt x="203315" y="657072"/>
                      </a:cubicBezTo>
                      <a:lnTo>
                        <a:pt x="205430" y="657532"/>
                      </a:lnTo>
                      <a:lnTo>
                        <a:pt x="207564" y="657884"/>
                      </a:lnTo>
                      <a:cubicBezTo>
                        <a:pt x="208990" y="658100"/>
                        <a:pt x="210402" y="658398"/>
                        <a:pt x="211834" y="658567"/>
                      </a:cubicBezTo>
                      <a:lnTo>
                        <a:pt x="216137" y="659074"/>
                      </a:lnTo>
                      <a:cubicBezTo>
                        <a:pt x="216847" y="659176"/>
                        <a:pt x="217569" y="659223"/>
                        <a:pt x="218292" y="659270"/>
                      </a:cubicBezTo>
                      <a:lnTo>
                        <a:pt x="220454" y="659419"/>
                      </a:lnTo>
                      <a:lnTo>
                        <a:pt x="222616" y="659574"/>
                      </a:lnTo>
                      <a:cubicBezTo>
                        <a:pt x="223332" y="659622"/>
                        <a:pt x="224062" y="659608"/>
                        <a:pt x="224784" y="659635"/>
                      </a:cubicBezTo>
                      <a:lnTo>
                        <a:pt x="229135" y="659737"/>
                      </a:lnTo>
                      <a:lnTo>
                        <a:pt x="233661" y="659676"/>
                      </a:lnTo>
                      <a:cubicBezTo>
                        <a:pt x="239681" y="659520"/>
                        <a:pt x="245666" y="659054"/>
                        <a:pt x="251557" y="658263"/>
                      </a:cubicBezTo>
                      <a:cubicBezTo>
                        <a:pt x="263339" y="656680"/>
                        <a:pt x="274777" y="653759"/>
                        <a:pt x="285363" y="649391"/>
                      </a:cubicBezTo>
                      <a:cubicBezTo>
                        <a:pt x="290653" y="647206"/>
                        <a:pt x="295726" y="644657"/>
                        <a:pt x="300509" y="641756"/>
                      </a:cubicBezTo>
                      <a:cubicBezTo>
                        <a:pt x="305292" y="638842"/>
                        <a:pt x="309758" y="635549"/>
                        <a:pt x="313872" y="631931"/>
                      </a:cubicBezTo>
                      <a:cubicBezTo>
                        <a:pt x="314635" y="631261"/>
                        <a:pt x="315406" y="630599"/>
                        <a:pt x="316122" y="629889"/>
                      </a:cubicBezTo>
                      <a:cubicBezTo>
                        <a:pt x="316845" y="629179"/>
                        <a:pt x="317615" y="628516"/>
                        <a:pt x="318297" y="627779"/>
                      </a:cubicBezTo>
                      <a:lnTo>
                        <a:pt x="320398" y="625601"/>
                      </a:lnTo>
                      <a:lnTo>
                        <a:pt x="322702" y="623011"/>
                      </a:lnTo>
                      <a:cubicBezTo>
                        <a:pt x="325749" y="618981"/>
                        <a:pt x="328883" y="615208"/>
                        <a:pt x="331504" y="610306"/>
                      </a:cubicBezTo>
                      <a:lnTo>
                        <a:pt x="333558" y="606816"/>
                      </a:lnTo>
                      <a:lnTo>
                        <a:pt x="335740" y="603597"/>
                      </a:lnTo>
                      <a:lnTo>
                        <a:pt x="337922" y="600386"/>
                      </a:lnTo>
                      <a:lnTo>
                        <a:pt x="338469" y="599581"/>
                      </a:lnTo>
                      <a:cubicBezTo>
                        <a:pt x="338652" y="599317"/>
                        <a:pt x="338834" y="598999"/>
                        <a:pt x="339030" y="598925"/>
                      </a:cubicBezTo>
                      <a:lnTo>
                        <a:pt x="340192" y="598134"/>
                      </a:lnTo>
                      <a:lnTo>
                        <a:pt x="342516" y="596558"/>
                      </a:lnTo>
                      <a:lnTo>
                        <a:pt x="343678" y="595767"/>
                      </a:lnTo>
                      <a:lnTo>
                        <a:pt x="344259" y="595375"/>
                      </a:lnTo>
                      <a:lnTo>
                        <a:pt x="344401" y="595280"/>
                      </a:lnTo>
                      <a:lnTo>
                        <a:pt x="344522" y="595239"/>
                      </a:lnTo>
                      <a:lnTo>
                        <a:pt x="344766" y="595158"/>
                      </a:lnTo>
                      <a:lnTo>
                        <a:pt x="348677" y="593907"/>
                      </a:lnTo>
                      <a:cubicBezTo>
                        <a:pt x="348833" y="593860"/>
                        <a:pt x="349008" y="593792"/>
                        <a:pt x="349157" y="593758"/>
                      </a:cubicBezTo>
                      <a:lnTo>
                        <a:pt x="349529" y="593725"/>
                      </a:lnTo>
                      <a:lnTo>
                        <a:pt x="350278" y="593650"/>
                      </a:lnTo>
                      <a:lnTo>
                        <a:pt x="351778" y="593508"/>
                      </a:lnTo>
                      <a:lnTo>
                        <a:pt x="352528" y="593434"/>
                      </a:lnTo>
                      <a:cubicBezTo>
                        <a:pt x="352704" y="593400"/>
                        <a:pt x="353224" y="593400"/>
                        <a:pt x="353406" y="593434"/>
                      </a:cubicBezTo>
                      <a:lnTo>
                        <a:pt x="354906" y="593576"/>
                      </a:lnTo>
                      <a:lnTo>
                        <a:pt x="356406" y="593718"/>
                      </a:lnTo>
                      <a:lnTo>
                        <a:pt x="356777" y="593752"/>
                      </a:lnTo>
                      <a:cubicBezTo>
                        <a:pt x="356919" y="593785"/>
                        <a:pt x="357102" y="593853"/>
                        <a:pt x="357257" y="593900"/>
                      </a:cubicBezTo>
                      <a:lnTo>
                        <a:pt x="358237" y="594212"/>
                      </a:lnTo>
                      <a:lnTo>
                        <a:pt x="360189" y="594840"/>
                      </a:lnTo>
                      <a:lnTo>
                        <a:pt x="361169" y="595151"/>
                      </a:lnTo>
                      <a:lnTo>
                        <a:pt x="361412" y="595233"/>
                      </a:lnTo>
                      <a:lnTo>
                        <a:pt x="361533" y="595273"/>
                      </a:lnTo>
                      <a:cubicBezTo>
                        <a:pt x="361574" y="595300"/>
                        <a:pt x="361628" y="595334"/>
                        <a:pt x="361675" y="595368"/>
                      </a:cubicBezTo>
                      <a:lnTo>
                        <a:pt x="362256" y="595760"/>
                      </a:lnTo>
                      <a:lnTo>
                        <a:pt x="366904" y="598911"/>
                      </a:lnTo>
                      <a:lnTo>
                        <a:pt x="367046" y="599013"/>
                      </a:lnTo>
                      <a:lnTo>
                        <a:pt x="367120" y="599060"/>
                      </a:lnTo>
                      <a:lnTo>
                        <a:pt x="367188" y="599155"/>
                      </a:lnTo>
                      <a:lnTo>
                        <a:pt x="367465" y="599540"/>
                      </a:lnTo>
                      <a:lnTo>
                        <a:pt x="368025" y="600311"/>
                      </a:lnTo>
                      <a:lnTo>
                        <a:pt x="369147" y="601846"/>
                      </a:lnTo>
                      <a:lnTo>
                        <a:pt x="371390" y="604916"/>
                      </a:lnTo>
                      <a:cubicBezTo>
                        <a:pt x="372282" y="606749"/>
                        <a:pt x="373268" y="608317"/>
                        <a:pt x="374227" y="609960"/>
                      </a:cubicBezTo>
                      <a:lnTo>
                        <a:pt x="377119" y="614863"/>
                      </a:lnTo>
                      <a:cubicBezTo>
                        <a:pt x="378159" y="616330"/>
                        <a:pt x="379233" y="617717"/>
                        <a:pt x="380294" y="619150"/>
                      </a:cubicBezTo>
                      <a:lnTo>
                        <a:pt x="381888" y="621281"/>
                      </a:lnTo>
                      <a:cubicBezTo>
                        <a:pt x="382158" y="621632"/>
                        <a:pt x="382415" y="621997"/>
                        <a:pt x="382692" y="622342"/>
                      </a:cubicBezTo>
                      <a:lnTo>
                        <a:pt x="383104" y="622849"/>
                      </a:lnTo>
                      <a:lnTo>
                        <a:pt x="383205" y="622978"/>
                      </a:lnTo>
                      <a:lnTo>
                        <a:pt x="383266" y="623045"/>
                      </a:lnTo>
                      <a:lnTo>
                        <a:pt x="383395" y="623187"/>
                      </a:lnTo>
                      <a:lnTo>
                        <a:pt x="383658" y="623485"/>
                      </a:lnTo>
                      <a:cubicBezTo>
                        <a:pt x="384617" y="624533"/>
                        <a:pt x="385509" y="625629"/>
                        <a:pt x="386523" y="626623"/>
                      </a:cubicBezTo>
                      <a:lnTo>
                        <a:pt x="387995" y="628151"/>
                      </a:lnTo>
                      <a:lnTo>
                        <a:pt x="389536" y="629625"/>
                      </a:lnTo>
                      <a:cubicBezTo>
                        <a:pt x="397433" y="637185"/>
                        <a:pt x="406898" y="643311"/>
                        <a:pt x="417288" y="647977"/>
                      </a:cubicBezTo>
                      <a:cubicBezTo>
                        <a:pt x="427678" y="652657"/>
                        <a:pt x="438994" y="655875"/>
                        <a:pt x="450701" y="657722"/>
                      </a:cubicBezTo>
                      <a:cubicBezTo>
                        <a:pt x="456552" y="658648"/>
                        <a:pt x="462504" y="659243"/>
                        <a:pt x="468509" y="659527"/>
                      </a:cubicBezTo>
                      <a:cubicBezTo>
                        <a:pt x="470016" y="659574"/>
                        <a:pt x="471516" y="659662"/>
                        <a:pt x="473022" y="659683"/>
                      </a:cubicBezTo>
                      <a:cubicBezTo>
                        <a:pt x="474515" y="659689"/>
                        <a:pt x="476062" y="659743"/>
                        <a:pt x="477521" y="659716"/>
                      </a:cubicBezTo>
                      <a:lnTo>
                        <a:pt x="481865" y="659615"/>
                      </a:lnTo>
                      <a:lnTo>
                        <a:pt x="482953" y="659595"/>
                      </a:lnTo>
                      <a:lnTo>
                        <a:pt x="484034" y="659514"/>
                      </a:lnTo>
                      <a:lnTo>
                        <a:pt x="486196" y="659358"/>
                      </a:lnTo>
                      <a:cubicBezTo>
                        <a:pt x="489087" y="659223"/>
                        <a:pt x="491945" y="658777"/>
                        <a:pt x="494816" y="658465"/>
                      </a:cubicBezTo>
                      <a:cubicBezTo>
                        <a:pt x="497653" y="657958"/>
                        <a:pt x="500518" y="657580"/>
                        <a:pt x="503321" y="656903"/>
                      </a:cubicBezTo>
                      <a:cubicBezTo>
                        <a:pt x="506159" y="656363"/>
                        <a:pt x="508915" y="655537"/>
                        <a:pt x="511705" y="654828"/>
                      </a:cubicBezTo>
                      <a:cubicBezTo>
                        <a:pt x="514441" y="653942"/>
                        <a:pt x="517211" y="653150"/>
                        <a:pt x="519886" y="652095"/>
                      </a:cubicBezTo>
                      <a:cubicBezTo>
                        <a:pt x="541430" y="644157"/>
                        <a:pt x="560643" y="629922"/>
                        <a:pt x="573695" y="611475"/>
                      </a:cubicBezTo>
                      <a:lnTo>
                        <a:pt x="575884" y="608284"/>
                      </a:lnTo>
                      <a:cubicBezTo>
                        <a:pt x="576614" y="607222"/>
                        <a:pt x="577242" y="606100"/>
                        <a:pt x="577931" y="605011"/>
                      </a:cubicBezTo>
                      <a:lnTo>
                        <a:pt x="578944" y="603367"/>
                      </a:lnTo>
                      <a:lnTo>
                        <a:pt x="579863" y="601677"/>
                      </a:lnTo>
                      <a:cubicBezTo>
                        <a:pt x="580464" y="600541"/>
                        <a:pt x="581126" y="599439"/>
                        <a:pt x="581694" y="598289"/>
                      </a:cubicBezTo>
                      <a:cubicBezTo>
                        <a:pt x="584018" y="593718"/>
                        <a:pt x="585943" y="588971"/>
                        <a:pt x="587605" y="584143"/>
                      </a:cubicBezTo>
                      <a:cubicBezTo>
                        <a:pt x="589172" y="579281"/>
                        <a:pt x="590388" y="574324"/>
                        <a:pt x="591267" y="569307"/>
                      </a:cubicBezTo>
                      <a:cubicBezTo>
                        <a:pt x="591456" y="568049"/>
                        <a:pt x="591604" y="566778"/>
                        <a:pt x="591787" y="565520"/>
                      </a:cubicBezTo>
                      <a:cubicBezTo>
                        <a:pt x="591875" y="564891"/>
                        <a:pt x="591976" y="564262"/>
                        <a:pt x="592043" y="563627"/>
                      </a:cubicBezTo>
                      <a:lnTo>
                        <a:pt x="592192" y="561720"/>
                      </a:lnTo>
                      <a:lnTo>
                        <a:pt x="592347" y="559813"/>
                      </a:lnTo>
                      <a:lnTo>
                        <a:pt x="592428" y="558859"/>
                      </a:lnTo>
                      <a:lnTo>
                        <a:pt x="592449" y="558622"/>
                      </a:lnTo>
                      <a:lnTo>
                        <a:pt x="592462" y="558501"/>
                      </a:lnTo>
                      <a:lnTo>
                        <a:pt x="592476" y="558433"/>
                      </a:lnTo>
                      <a:lnTo>
                        <a:pt x="592476" y="557209"/>
                      </a:lnTo>
                      <a:lnTo>
                        <a:pt x="592516" y="548513"/>
                      </a:lnTo>
                      <a:lnTo>
                        <a:pt x="592543" y="546775"/>
                      </a:lnTo>
                      <a:cubicBezTo>
                        <a:pt x="592550" y="546491"/>
                        <a:pt x="592543" y="546193"/>
                        <a:pt x="592564" y="545916"/>
                      </a:cubicBezTo>
                      <a:lnTo>
                        <a:pt x="592793" y="545206"/>
                      </a:lnTo>
                      <a:lnTo>
                        <a:pt x="593712" y="542353"/>
                      </a:lnTo>
                      <a:lnTo>
                        <a:pt x="594631" y="539499"/>
                      </a:lnTo>
                      <a:lnTo>
                        <a:pt x="595090" y="538072"/>
                      </a:lnTo>
                      <a:lnTo>
                        <a:pt x="595320" y="537362"/>
                      </a:lnTo>
                      <a:cubicBezTo>
                        <a:pt x="595401" y="537119"/>
                        <a:pt x="595455" y="536882"/>
                        <a:pt x="595610" y="536672"/>
                      </a:cubicBezTo>
                      <a:lnTo>
                        <a:pt x="598522" y="533501"/>
                      </a:lnTo>
                      <a:lnTo>
                        <a:pt x="599975" y="531912"/>
                      </a:lnTo>
                      <a:lnTo>
                        <a:pt x="600704" y="531121"/>
                      </a:lnTo>
                      <a:lnTo>
                        <a:pt x="601812" y="530526"/>
                      </a:lnTo>
                      <a:lnTo>
                        <a:pt x="606244" y="528152"/>
                      </a:lnTo>
                      <a:lnTo>
                        <a:pt x="608460" y="526969"/>
                      </a:lnTo>
                      <a:lnTo>
                        <a:pt x="610709" y="525812"/>
                      </a:lnTo>
                      <a:lnTo>
                        <a:pt x="613993" y="524000"/>
                      </a:lnTo>
                      <a:cubicBezTo>
                        <a:pt x="614614" y="523669"/>
                        <a:pt x="615202" y="523277"/>
                        <a:pt x="615810" y="522918"/>
                      </a:cubicBezTo>
                      <a:lnTo>
                        <a:pt x="617620" y="521823"/>
                      </a:lnTo>
                      <a:lnTo>
                        <a:pt x="619390" y="520667"/>
                      </a:lnTo>
                      <a:cubicBezTo>
                        <a:pt x="624106" y="517570"/>
                        <a:pt x="628592" y="514114"/>
                        <a:pt x="632726" y="510300"/>
                      </a:cubicBezTo>
                      <a:cubicBezTo>
                        <a:pt x="636867" y="506500"/>
                        <a:pt x="640705" y="502375"/>
                        <a:pt x="644184" y="497986"/>
                      </a:cubicBezTo>
                      <a:lnTo>
                        <a:pt x="644157" y="498013"/>
                      </a:lnTo>
                      <a:cubicBezTo>
                        <a:pt x="647616" y="493611"/>
                        <a:pt x="650689" y="488932"/>
                        <a:pt x="653365" y="484050"/>
                      </a:cubicBezTo>
                      <a:cubicBezTo>
                        <a:pt x="654067" y="482846"/>
                        <a:pt x="654641" y="481581"/>
                        <a:pt x="655290" y="480351"/>
                      </a:cubicBezTo>
                      <a:cubicBezTo>
                        <a:pt x="655905" y="479106"/>
                        <a:pt x="656459" y="477835"/>
                        <a:pt x="657053" y="476577"/>
                      </a:cubicBezTo>
                      <a:cubicBezTo>
                        <a:pt x="658134" y="474021"/>
                        <a:pt x="659181" y="471452"/>
                        <a:pt x="660053" y="468821"/>
                      </a:cubicBezTo>
                      <a:cubicBezTo>
                        <a:pt x="661836" y="463574"/>
                        <a:pt x="663167" y="458184"/>
                        <a:pt x="664025" y="452714"/>
                      </a:cubicBezTo>
                      <a:cubicBezTo>
                        <a:pt x="664849" y="447243"/>
                        <a:pt x="665221" y="441685"/>
                        <a:pt x="665093" y="436133"/>
                      </a:cubicBezTo>
                      <a:cubicBezTo>
                        <a:pt x="664991" y="430581"/>
                        <a:pt x="664417" y="425057"/>
                        <a:pt x="663363" y="419620"/>
                      </a:cubicBezTo>
                      <a:cubicBezTo>
                        <a:pt x="661418" y="410079"/>
                        <a:pt x="658161" y="400767"/>
                        <a:pt x="653419" y="392179"/>
                      </a:cubicBezTo>
                      <a:cubicBezTo>
                        <a:pt x="651061" y="387885"/>
                        <a:pt x="648446" y="383713"/>
                        <a:pt x="645454" y="379791"/>
                      </a:cubicBezTo>
                      <a:cubicBezTo>
                        <a:pt x="645339" y="379554"/>
                        <a:pt x="644110" y="378127"/>
                        <a:pt x="643265" y="377113"/>
                      </a:cubicBezTo>
                      <a:lnTo>
                        <a:pt x="640536" y="373854"/>
                      </a:lnTo>
                      <a:lnTo>
                        <a:pt x="639171" y="372224"/>
                      </a:lnTo>
                      <a:lnTo>
                        <a:pt x="638489" y="371406"/>
                      </a:lnTo>
                      <a:cubicBezTo>
                        <a:pt x="638340" y="371108"/>
                        <a:pt x="638205" y="370804"/>
                        <a:pt x="638063" y="370506"/>
                      </a:cubicBezTo>
                      <a:lnTo>
                        <a:pt x="636381" y="366895"/>
                      </a:lnTo>
                      <a:lnTo>
                        <a:pt x="634699" y="363285"/>
                      </a:lnTo>
                      <a:lnTo>
                        <a:pt x="634489" y="362831"/>
                      </a:lnTo>
                      <a:lnTo>
                        <a:pt x="634388" y="362608"/>
                      </a:lnTo>
                      <a:lnTo>
                        <a:pt x="634341" y="362365"/>
                      </a:lnTo>
                      <a:lnTo>
                        <a:pt x="634260" y="361425"/>
                      </a:lnTo>
                      <a:lnTo>
                        <a:pt x="634098" y="359552"/>
                      </a:lnTo>
                      <a:cubicBezTo>
                        <a:pt x="633861" y="358355"/>
                        <a:pt x="634186" y="356908"/>
                        <a:pt x="634327" y="355542"/>
                      </a:cubicBezTo>
                      <a:lnTo>
                        <a:pt x="634456" y="354507"/>
                      </a:lnTo>
                      <a:cubicBezTo>
                        <a:pt x="634503" y="354162"/>
                        <a:pt x="634510" y="353824"/>
                        <a:pt x="634645" y="353466"/>
                      </a:cubicBezTo>
                      <a:lnTo>
                        <a:pt x="635293" y="351336"/>
                      </a:lnTo>
                      <a:lnTo>
                        <a:pt x="636111" y="349037"/>
                      </a:lnTo>
                      <a:lnTo>
                        <a:pt x="636840" y="346731"/>
                      </a:lnTo>
                      <a:lnTo>
                        <a:pt x="637563" y="344425"/>
                      </a:lnTo>
                      <a:lnTo>
                        <a:pt x="637739" y="343830"/>
                      </a:lnTo>
                      <a:lnTo>
                        <a:pt x="637860" y="343357"/>
                      </a:lnTo>
                      <a:lnTo>
                        <a:pt x="637989" y="342883"/>
                      </a:lnTo>
                      <a:cubicBezTo>
                        <a:pt x="638164" y="342254"/>
                        <a:pt x="638320" y="341625"/>
                        <a:pt x="638469" y="340990"/>
                      </a:cubicBezTo>
                      <a:cubicBezTo>
                        <a:pt x="638631" y="340354"/>
                        <a:pt x="638773" y="339718"/>
                        <a:pt x="638908" y="339083"/>
                      </a:cubicBezTo>
                      <a:cubicBezTo>
                        <a:pt x="640076" y="333747"/>
                        <a:pt x="640745" y="328304"/>
                        <a:pt x="640914" y="322820"/>
                      </a:cubicBezTo>
                      <a:cubicBezTo>
                        <a:pt x="641042" y="320074"/>
                        <a:pt x="640826" y="317336"/>
                        <a:pt x="640772" y="314597"/>
                      </a:cubicBezTo>
                      <a:cubicBezTo>
                        <a:pt x="640772" y="313907"/>
                        <a:pt x="640684" y="313231"/>
                        <a:pt x="640610" y="312548"/>
                      </a:cubicBezTo>
                      <a:lnTo>
                        <a:pt x="640394" y="310506"/>
                      </a:lnTo>
                      <a:cubicBezTo>
                        <a:pt x="640238" y="309147"/>
                        <a:pt x="640178" y="307774"/>
                        <a:pt x="639887" y="306435"/>
                      </a:cubicBezTo>
                      <a:lnTo>
                        <a:pt x="639191" y="302398"/>
                      </a:lnTo>
                      <a:cubicBezTo>
                        <a:pt x="639110" y="301722"/>
                        <a:pt x="638901" y="301066"/>
                        <a:pt x="638745" y="300404"/>
                      </a:cubicBezTo>
                      <a:lnTo>
                        <a:pt x="638259" y="298415"/>
                      </a:lnTo>
                      <a:lnTo>
                        <a:pt x="637779" y="296421"/>
                      </a:lnTo>
                      <a:cubicBezTo>
                        <a:pt x="637638" y="295751"/>
                        <a:pt x="637374" y="295115"/>
                        <a:pt x="637185" y="294459"/>
                      </a:cubicBezTo>
                      <a:lnTo>
                        <a:pt x="635955" y="290551"/>
                      </a:lnTo>
                      <a:cubicBezTo>
                        <a:pt x="635483" y="289273"/>
                        <a:pt x="634955" y="288008"/>
                        <a:pt x="634469" y="286730"/>
                      </a:cubicBezTo>
                      <a:lnTo>
                        <a:pt x="633733" y="284817"/>
                      </a:lnTo>
                      <a:lnTo>
                        <a:pt x="632848" y="282964"/>
                      </a:lnTo>
                      <a:cubicBezTo>
                        <a:pt x="632253" y="281733"/>
                        <a:pt x="631706" y="280475"/>
                        <a:pt x="631091" y="279251"/>
                      </a:cubicBezTo>
                      <a:lnTo>
                        <a:pt x="629098" y="275654"/>
                      </a:lnTo>
                      <a:cubicBezTo>
                        <a:pt x="628815" y="275160"/>
                        <a:pt x="628565" y="274647"/>
                        <a:pt x="628268" y="274166"/>
                      </a:cubicBezTo>
                      <a:lnTo>
                        <a:pt x="627342" y="272739"/>
                      </a:lnTo>
                      <a:lnTo>
                        <a:pt x="625511" y="269872"/>
                      </a:lnTo>
                      <a:cubicBezTo>
                        <a:pt x="625227" y="269379"/>
                        <a:pt x="624863" y="268939"/>
                        <a:pt x="624532" y="268479"/>
                      </a:cubicBezTo>
                      <a:lnTo>
                        <a:pt x="623518" y="267107"/>
                      </a:lnTo>
                      <a:cubicBezTo>
                        <a:pt x="622829" y="266201"/>
                        <a:pt x="622194" y="265254"/>
                        <a:pt x="621485" y="264368"/>
                      </a:cubicBezTo>
                      <a:lnTo>
                        <a:pt x="619289" y="261758"/>
                      </a:lnTo>
                      <a:cubicBezTo>
                        <a:pt x="618559" y="260885"/>
                        <a:pt x="617850" y="259993"/>
                        <a:pt x="617033" y="259195"/>
                      </a:cubicBezTo>
                      <a:cubicBezTo>
                        <a:pt x="615439" y="257565"/>
                        <a:pt x="613946" y="255834"/>
                        <a:pt x="612216" y="254340"/>
                      </a:cubicBezTo>
                      <a:lnTo>
                        <a:pt x="609710" y="252007"/>
                      </a:lnTo>
                      <a:cubicBezTo>
                        <a:pt x="608845" y="251263"/>
                        <a:pt x="607940" y="250566"/>
                        <a:pt x="607061" y="249836"/>
                      </a:cubicBezTo>
                      <a:lnTo>
                        <a:pt x="605737" y="248748"/>
                      </a:lnTo>
                      <a:cubicBezTo>
                        <a:pt x="605298" y="248389"/>
                        <a:pt x="604866" y="248017"/>
                        <a:pt x="604386" y="247699"/>
                      </a:cubicBezTo>
                      <a:lnTo>
                        <a:pt x="602792" y="246563"/>
                      </a:lnTo>
                      <a:lnTo>
                        <a:pt x="601177" y="245400"/>
                      </a:lnTo>
                      <a:cubicBezTo>
                        <a:pt x="600630" y="245015"/>
                        <a:pt x="600130" y="244616"/>
                        <a:pt x="599502" y="244251"/>
                      </a:cubicBezTo>
                      <a:lnTo>
                        <a:pt x="595908" y="242012"/>
                      </a:lnTo>
                      <a:cubicBezTo>
                        <a:pt x="595577" y="241836"/>
                        <a:pt x="595388" y="241600"/>
                        <a:pt x="595178" y="241376"/>
                      </a:cubicBezTo>
                      <a:lnTo>
                        <a:pt x="594543" y="240700"/>
                      </a:lnTo>
                      <a:lnTo>
                        <a:pt x="593273" y="239348"/>
                      </a:lnTo>
                      <a:lnTo>
                        <a:pt x="588199" y="233952"/>
                      </a:lnTo>
                      <a:lnTo>
                        <a:pt x="586929" y="232599"/>
                      </a:lnTo>
                      <a:cubicBezTo>
                        <a:pt x="586680" y="232396"/>
                        <a:pt x="586585" y="232085"/>
                        <a:pt x="586490" y="231848"/>
                      </a:cubicBezTo>
                      <a:lnTo>
                        <a:pt x="586186" y="231091"/>
                      </a:lnTo>
                      <a:cubicBezTo>
                        <a:pt x="586092" y="230834"/>
                        <a:pt x="585984" y="230598"/>
                        <a:pt x="585896" y="230327"/>
                      </a:cubicBezTo>
                      <a:lnTo>
                        <a:pt x="585653" y="229495"/>
                      </a:lnTo>
                      <a:lnTo>
                        <a:pt x="585409" y="228664"/>
                      </a:lnTo>
                      <a:cubicBezTo>
                        <a:pt x="585335" y="228373"/>
                        <a:pt x="585288" y="228069"/>
                        <a:pt x="585227" y="227771"/>
                      </a:cubicBezTo>
                      <a:cubicBezTo>
                        <a:pt x="584747" y="225404"/>
                        <a:pt x="584632" y="222693"/>
                        <a:pt x="585146" y="219880"/>
                      </a:cubicBezTo>
                      <a:cubicBezTo>
                        <a:pt x="585578" y="217519"/>
                        <a:pt x="585909" y="215187"/>
                        <a:pt x="586146" y="212860"/>
                      </a:cubicBezTo>
                      <a:lnTo>
                        <a:pt x="586281" y="211251"/>
                      </a:lnTo>
                      <a:lnTo>
                        <a:pt x="586335" y="210582"/>
                      </a:lnTo>
                      <a:lnTo>
                        <a:pt x="586355" y="210230"/>
                      </a:lnTo>
                      <a:lnTo>
                        <a:pt x="586436" y="208837"/>
                      </a:lnTo>
                      <a:cubicBezTo>
                        <a:pt x="586524" y="206977"/>
                        <a:pt x="586558" y="205104"/>
                        <a:pt x="586484" y="203238"/>
                      </a:cubicBezTo>
                      <a:cubicBezTo>
                        <a:pt x="586362" y="197862"/>
                        <a:pt x="585734" y="192520"/>
                        <a:pt x="584558" y="187293"/>
                      </a:cubicBezTo>
                      <a:cubicBezTo>
                        <a:pt x="583362" y="182072"/>
                        <a:pt x="581653" y="176967"/>
                        <a:pt x="579465" y="172051"/>
                      </a:cubicBezTo>
                      <a:cubicBezTo>
                        <a:pt x="577289" y="167128"/>
                        <a:pt x="574573" y="162428"/>
                        <a:pt x="571439" y="157999"/>
                      </a:cubicBezTo>
                      <a:cubicBezTo>
                        <a:pt x="568297" y="153577"/>
                        <a:pt x="564764" y="149398"/>
                        <a:pt x="560819" y="145604"/>
                      </a:cubicBezTo>
                      <a:cubicBezTo>
                        <a:pt x="554772" y="139728"/>
                        <a:pt x="547821" y="134738"/>
                        <a:pt x="540342" y="130721"/>
                      </a:cubicBezTo>
                      <a:cubicBezTo>
                        <a:pt x="539396" y="130241"/>
                        <a:pt x="538471" y="129713"/>
                        <a:pt x="537512" y="129260"/>
                      </a:cubicBezTo>
                      <a:lnTo>
                        <a:pt x="534627" y="127894"/>
                      </a:lnTo>
                      <a:lnTo>
                        <a:pt x="531695" y="126643"/>
                      </a:lnTo>
                      <a:cubicBezTo>
                        <a:pt x="530695" y="126224"/>
                        <a:pt x="529574" y="125832"/>
                        <a:pt x="528520" y="125419"/>
                      </a:cubicBezTo>
                      <a:lnTo>
                        <a:pt x="527716" y="125115"/>
                      </a:lnTo>
                      <a:lnTo>
                        <a:pt x="525953" y="124547"/>
                      </a:lnTo>
                      <a:lnTo>
                        <a:pt x="522237" y="123364"/>
                      </a:lnTo>
                      <a:lnTo>
                        <a:pt x="520379" y="122775"/>
                      </a:lnTo>
                      <a:lnTo>
                        <a:pt x="519447" y="122478"/>
                      </a:lnTo>
                      <a:cubicBezTo>
                        <a:pt x="519299" y="122417"/>
                        <a:pt x="519123" y="122390"/>
                        <a:pt x="518994" y="122315"/>
                      </a:cubicBezTo>
                      <a:lnTo>
                        <a:pt x="518623" y="122079"/>
                      </a:lnTo>
                      <a:lnTo>
                        <a:pt x="515630" y="120199"/>
                      </a:lnTo>
                      <a:lnTo>
                        <a:pt x="512637" y="118319"/>
                      </a:lnTo>
                      <a:lnTo>
                        <a:pt x="512266" y="118082"/>
                      </a:lnTo>
                      <a:lnTo>
                        <a:pt x="512077" y="117967"/>
                      </a:lnTo>
                      <a:lnTo>
                        <a:pt x="511915" y="117812"/>
                      </a:lnTo>
                      <a:lnTo>
                        <a:pt x="511428" y="117068"/>
                      </a:lnTo>
                      <a:lnTo>
                        <a:pt x="510455" y="115580"/>
                      </a:lnTo>
                      <a:lnTo>
                        <a:pt x="508503" y="112612"/>
                      </a:lnTo>
                      <a:lnTo>
                        <a:pt x="507530" y="111124"/>
                      </a:lnTo>
                      <a:cubicBezTo>
                        <a:pt x="507381" y="110867"/>
                        <a:pt x="507179" y="110657"/>
                        <a:pt x="507071" y="110353"/>
                      </a:cubicBezTo>
                      <a:lnTo>
                        <a:pt x="506747" y="109434"/>
                      </a:lnTo>
                      <a:lnTo>
                        <a:pt x="505206" y="105092"/>
                      </a:lnTo>
                      <a:lnTo>
                        <a:pt x="504436" y="102922"/>
                      </a:lnTo>
                      <a:lnTo>
                        <a:pt x="504051" y="101839"/>
                      </a:lnTo>
                      <a:lnTo>
                        <a:pt x="503963" y="101603"/>
                      </a:lnTo>
                      <a:lnTo>
                        <a:pt x="503916" y="101488"/>
                      </a:lnTo>
                      <a:lnTo>
                        <a:pt x="503821" y="101258"/>
                      </a:lnTo>
                      <a:cubicBezTo>
                        <a:pt x="503308" y="100021"/>
                        <a:pt x="502821" y="98770"/>
                        <a:pt x="502294" y="97539"/>
                      </a:cubicBezTo>
                      <a:cubicBezTo>
                        <a:pt x="501747" y="96322"/>
                        <a:pt x="501227" y="95091"/>
                        <a:pt x="500666" y="93881"/>
                      </a:cubicBezTo>
                      <a:cubicBezTo>
                        <a:pt x="500085" y="92684"/>
                        <a:pt x="499525" y="91473"/>
                        <a:pt x="498930" y="90290"/>
                      </a:cubicBezTo>
                      <a:cubicBezTo>
                        <a:pt x="496322" y="85131"/>
                        <a:pt x="493384" y="80194"/>
                        <a:pt x="490127" y="75555"/>
                      </a:cubicBezTo>
                      <a:cubicBezTo>
                        <a:pt x="486878" y="70916"/>
                        <a:pt x="483311" y="66575"/>
                        <a:pt x="479426" y="62673"/>
                      </a:cubicBezTo>
                      <a:cubicBezTo>
                        <a:pt x="471705" y="54836"/>
                        <a:pt x="462794" y="48669"/>
                        <a:pt x="453309" y="44977"/>
                      </a:cubicBezTo>
                      <a:lnTo>
                        <a:pt x="451532" y="44287"/>
                      </a:lnTo>
                      <a:lnTo>
                        <a:pt x="449728" y="43699"/>
                      </a:lnTo>
                      <a:lnTo>
                        <a:pt x="448830" y="43395"/>
                      </a:lnTo>
                      <a:lnTo>
                        <a:pt x="447925" y="43144"/>
                      </a:lnTo>
                      <a:lnTo>
                        <a:pt x="446108" y="42637"/>
                      </a:lnTo>
                      <a:cubicBezTo>
                        <a:pt x="443669" y="42069"/>
                        <a:pt x="441230" y="41528"/>
                        <a:pt x="438750" y="41264"/>
                      </a:cubicBezTo>
                      <a:cubicBezTo>
                        <a:pt x="437521" y="41068"/>
                        <a:pt x="436278" y="41014"/>
                        <a:pt x="435035" y="40913"/>
                      </a:cubicBezTo>
                      <a:cubicBezTo>
                        <a:pt x="434420" y="40838"/>
                        <a:pt x="433792" y="40866"/>
                        <a:pt x="433170" y="40838"/>
                      </a:cubicBezTo>
                      <a:cubicBezTo>
                        <a:pt x="432535" y="40832"/>
                        <a:pt x="431954" y="40784"/>
                        <a:pt x="431272" y="40798"/>
                      </a:cubicBezTo>
                      <a:close/>
                      <a:moveTo>
                        <a:pt x="431272" y="27037"/>
                      </a:moveTo>
                      <a:cubicBezTo>
                        <a:pt x="434366" y="27064"/>
                        <a:pt x="437433" y="27186"/>
                        <a:pt x="440487" y="27598"/>
                      </a:cubicBezTo>
                      <a:cubicBezTo>
                        <a:pt x="443540" y="27936"/>
                        <a:pt x="446560" y="28585"/>
                        <a:pt x="449553" y="29295"/>
                      </a:cubicBezTo>
                      <a:lnTo>
                        <a:pt x="451782" y="29917"/>
                      </a:lnTo>
                      <a:lnTo>
                        <a:pt x="452897" y="30229"/>
                      </a:lnTo>
                      <a:lnTo>
                        <a:pt x="453998" y="30594"/>
                      </a:lnTo>
                      <a:lnTo>
                        <a:pt x="456200" y="31317"/>
                      </a:lnTo>
                      <a:lnTo>
                        <a:pt x="458369" y="32149"/>
                      </a:lnTo>
                      <a:cubicBezTo>
                        <a:pt x="469915" y="36646"/>
                        <a:pt x="480386" y="43983"/>
                        <a:pt x="489256" y="52983"/>
                      </a:cubicBezTo>
                      <a:cubicBezTo>
                        <a:pt x="493715" y="57466"/>
                        <a:pt x="497761" y="62396"/>
                        <a:pt x="501423" y="67617"/>
                      </a:cubicBezTo>
                      <a:cubicBezTo>
                        <a:pt x="505084" y="72837"/>
                        <a:pt x="508368" y="78348"/>
                        <a:pt x="511259" y="84076"/>
                      </a:cubicBezTo>
                      <a:cubicBezTo>
                        <a:pt x="511921" y="85387"/>
                        <a:pt x="512543" y="86726"/>
                        <a:pt x="513185" y="88052"/>
                      </a:cubicBezTo>
                      <a:cubicBezTo>
                        <a:pt x="513806" y="89391"/>
                        <a:pt x="514387" y="90750"/>
                        <a:pt x="514988" y="92095"/>
                      </a:cubicBezTo>
                      <a:cubicBezTo>
                        <a:pt x="515569" y="93455"/>
                        <a:pt x="516110" y="94827"/>
                        <a:pt x="516671" y="96193"/>
                      </a:cubicBezTo>
                      <a:cubicBezTo>
                        <a:pt x="516745" y="96383"/>
                        <a:pt x="516799" y="96497"/>
                        <a:pt x="516887" y="96748"/>
                      </a:cubicBezTo>
                      <a:lnTo>
                        <a:pt x="517150" y="97465"/>
                      </a:lnTo>
                      <a:lnTo>
                        <a:pt x="517670" y="98905"/>
                      </a:lnTo>
                      <a:lnTo>
                        <a:pt x="518717" y="101779"/>
                      </a:lnTo>
                      <a:cubicBezTo>
                        <a:pt x="518988" y="102624"/>
                        <a:pt x="519386" y="103300"/>
                        <a:pt x="519724" y="104051"/>
                      </a:cubicBezTo>
                      <a:lnTo>
                        <a:pt x="520778" y="106262"/>
                      </a:lnTo>
                      <a:lnTo>
                        <a:pt x="521305" y="107364"/>
                      </a:lnTo>
                      <a:lnTo>
                        <a:pt x="521569" y="107919"/>
                      </a:lnTo>
                      <a:cubicBezTo>
                        <a:pt x="521622" y="108013"/>
                        <a:pt x="521731" y="108047"/>
                        <a:pt x="521818" y="108088"/>
                      </a:cubicBezTo>
                      <a:lnTo>
                        <a:pt x="522095" y="108210"/>
                      </a:lnTo>
                      <a:lnTo>
                        <a:pt x="524325" y="109197"/>
                      </a:lnTo>
                      <a:lnTo>
                        <a:pt x="526554" y="110184"/>
                      </a:lnTo>
                      <a:cubicBezTo>
                        <a:pt x="527304" y="110502"/>
                        <a:pt x="528169" y="110739"/>
                        <a:pt x="528972" y="111016"/>
                      </a:cubicBezTo>
                      <a:lnTo>
                        <a:pt x="531425" y="111820"/>
                      </a:lnTo>
                      <a:lnTo>
                        <a:pt x="532621" y="112220"/>
                      </a:lnTo>
                      <a:lnTo>
                        <a:pt x="533492" y="112551"/>
                      </a:lnTo>
                      <a:cubicBezTo>
                        <a:pt x="534647" y="113004"/>
                        <a:pt x="535829" y="113423"/>
                        <a:pt x="536964" y="113897"/>
                      </a:cubicBezTo>
                      <a:lnTo>
                        <a:pt x="540329" y="115337"/>
                      </a:lnTo>
                      <a:lnTo>
                        <a:pt x="543632" y="116899"/>
                      </a:lnTo>
                      <a:cubicBezTo>
                        <a:pt x="544733" y="117420"/>
                        <a:pt x="545794" y="118015"/>
                        <a:pt x="546882" y="118569"/>
                      </a:cubicBezTo>
                      <a:cubicBezTo>
                        <a:pt x="555462" y="123181"/>
                        <a:pt x="563447" y="128922"/>
                        <a:pt x="570432" y="135698"/>
                      </a:cubicBezTo>
                      <a:cubicBezTo>
                        <a:pt x="574979" y="140073"/>
                        <a:pt x="579079" y="144901"/>
                        <a:pt x="582721" y="150040"/>
                      </a:cubicBezTo>
                      <a:cubicBezTo>
                        <a:pt x="586362" y="155179"/>
                        <a:pt x="589517" y="160657"/>
                        <a:pt x="592064" y="166404"/>
                      </a:cubicBezTo>
                      <a:cubicBezTo>
                        <a:pt x="594624" y="172146"/>
                        <a:pt x="596624" y="178130"/>
                        <a:pt x="598022" y="184250"/>
                      </a:cubicBezTo>
                      <a:cubicBezTo>
                        <a:pt x="599400" y="190376"/>
                        <a:pt x="600137" y="196638"/>
                        <a:pt x="600279" y="202920"/>
                      </a:cubicBezTo>
                      <a:cubicBezTo>
                        <a:pt x="600353" y="205104"/>
                        <a:pt x="600319" y="207289"/>
                        <a:pt x="600218" y="209466"/>
                      </a:cubicBezTo>
                      <a:cubicBezTo>
                        <a:pt x="600164" y="210588"/>
                        <a:pt x="600116" y="211474"/>
                        <a:pt x="599975" y="213131"/>
                      </a:cubicBezTo>
                      <a:cubicBezTo>
                        <a:pt x="599833" y="214673"/>
                        <a:pt x="599644" y="216221"/>
                        <a:pt x="599414" y="217770"/>
                      </a:cubicBezTo>
                      <a:cubicBezTo>
                        <a:pt x="599137" y="219616"/>
                        <a:pt x="599049" y="221428"/>
                        <a:pt x="599056" y="223126"/>
                      </a:cubicBezTo>
                      <a:cubicBezTo>
                        <a:pt x="599056" y="223551"/>
                        <a:pt x="599062" y="223971"/>
                        <a:pt x="599083" y="224376"/>
                      </a:cubicBezTo>
                      <a:cubicBezTo>
                        <a:pt x="599096" y="224789"/>
                        <a:pt x="599110" y="225201"/>
                        <a:pt x="599137" y="225587"/>
                      </a:cubicBezTo>
                      <a:lnTo>
                        <a:pt x="599171" y="226182"/>
                      </a:lnTo>
                      <a:cubicBezTo>
                        <a:pt x="599184" y="226283"/>
                        <a:pt x="599164" y="226378"/>
                        <a:pt x="599205" y="226479"/>
                      </a:cubicBezTo>
                      <a:cubicBezTo>
                        <a:pt x="599252" y="226581"/>
                        <a:pt x="599353" y="226628"/>
                        <a:pt x="599434" y="226702"/>
                      </a:cubicBezTo>
                      <a:lnTo>
                        <a:pt x="600441" y="227514"/>
                      </a:lnTo>
                      <a:lnTo>
                        <a:pt x="604474" y="230760"/>
                      </a:lnTo>
                      <a:cubicBezTo>
                        <a:pt x="605163" y="231301"/>
                        <a:pt x="605791" y="231848"/>
                        <a:pt x="606521" y="232376"/>
                      </a:cubicBezTo>
                      <a:lnTo>
                        <a:pt x="608831" y="233925"/>
                      </a:lnTo>
                      <a:cubicBezTo>
                        <a:pt x="609602" y="234438"/>
                        <a:pt x="610304" y="234973"/>
                        <a:pt x="611047" y="235493"/>
                      </a:cubicBezTo>
                      <a:lnTo>
                        <a:pt x="612709" y="236677"/>
                      </a:lnTo>
                      <a:cubicBezTo>
                        <a:pt x="613250" y="237042"/>
                        <a:pt x="613750" y="237468"/>
                        <a:pt x="614256" y="237880"/>
                      </a:cubicBezTo>
                      <a:lnTo>
                        <a:pt x="615776" y="239125"/>
                      </a:lnTo>
                      <a:cubicBezTo>
                        <a:pt x="616789" y="239956"/>
                        <a:pt x="617816" y="240761"/>
                        <a:pt x="618810" y="241613"/>
                      </a:cubicBezTo>
                      <a:lnTo>
                        <a:pt x="621687" y="244278"/>
                      </a:lnTo>
                      <a:cubicBezTo>
                        <a:pt x="623660" y="245995"/>
                        <a:pt x="625389" y="247963"/>
                        <a:pt x="627207" y="249843"/>
                      </a:cubicBezTo>
                      <a:cubicBezTo>
                        <a:pt x="628132" y="250763"/>
                        <a:pt x="628956" y="251784"/>
                        <a:pt x="629794" y="252784"/>
                      </a:cubicBezTo>
                      <a:lnTo>
                        <a:pt x="632314" y="255787"/>
                      </a:lnTo>
                      <a:cubicBezTo>
                        <a:pt x="633132" y="256808"/>
                        <a:pt x="633868" y="257883"/>
                        <a:pt x="634652" y="258931"/>
                      </a:cubicBezTo>
                      <a:lnTo>
                        <a:pt x="635813" y="260507"/>
                      </a:lnTo>
                      <a:cubicBezTo>
                        <a:pt x="636199" y="261034"/>
                        <a:pt x="636604" y="261548"/>
                        <a:pt x="636942" y="262109"/>
                      </a:cubicBezTo>
                      <a:lnTo>
                        <a:pt x="639050" y="265409"/>
                      </a:lnTo>
                      <a:lnTo>
                        <a:pt x="640110" y="267059"/>
                      </a:lnTo>
                      <a:cubicBezTo>
                        <a:pt x="640455" y="267614"/>
                        <a:pt x="640745" y="268195"/>
                        <a:pt x="641069" y="268763"/>
                      </a:cubicBezTo>
                      <a:lnTo>
                        <a:pt x="643360" y="272908"/>
                      </a:lnTo>
                      <a:cubicBezTo>
                        <a:pt x="644069" y="274322"/>
                        <a:pt x="644711" y="275762"/>
                        <a:pt x="645393" y="277189"/>
                      </a:cubicBezTo>
                      <a:lnTo>
                        <a:pt x="646400" y="279333"/>
                      </a:lnTo>
                      <a:lnTo>
                        <a:pt x="647258" y="281537"/>
                      </a:lnTo>
                      <a:cubicBezTo>
                        <a:pt x="647818" y="283011"/>
                        <a:pt x="648426" y="284472"/>
                        <a:pt x="648967" y="285953"/>
                      </a:cubicBezTo>
                      <a:lnTo>
                        <a:pt x="650392" y="290470"/>
                      </a:lnTo>
                      <a:cubicBezTo>
                        <a:pt x="650615" y="291227"/>
                        <a:pt x="650906" y="291964"/>
                        <a:pt x="651074" y="292735"/>
                      </a:cubicBezTo>
                      <a:lnTo>
                        <a:pt x="651635" y="295034"/>
                      </a:lnTo>
                      <a:lnTo>
                        <a:pt x="652196" y="297333"/>
                      </a:lnTo>
                      <a:cubicBezTo>
                        <a:pt x="652371" y="298104"/>
                        <a:pt x="652601" y="298862"/>
                        <a:pt x="652709" y="299646"/>
                      </a:cubicBezTo>
                      <a:lnTo>
                        <a:pt x="653513" y="304312"/>
                      </a:lnTo>
                      <a:cubicBezTo>
                        <a:pt x="653838" y="305860"/>
                        <a:pt x="653925" y="307443"/>
                        <a:pt x="654101" y="309012"/>
                      </a:cubicBezTo>
                      <a:lnTo>
                        <a:pt x="654344" y="311365"/>
                      </a:lnTo>
                      <a:cubicBezTo>
                        <a:pt x="654425" y="312149"/>
                        <a:pt x="654527" y="312933"/>
                        <a:pt x="654527" y="313725"/>
                      </a:cubicBezTo>
                      <a:cubicBezTo>
                        <a:pt x="654608" y="316883"/>
                        <a:pt x="654831" y="320041"/>
                        <a:pt x="654689" y="323199"/>
                      </a:cubicBezTo>
                      <a:cubicBezTo>
                        <a:pt x="654493" y="329521"/>
                        <a:pt x="653716" y="335810"/>
                        <a:pt x="652371" y="341977"/>
                      </a:cubicBezTo>
                      <a:cubicBezTo>
                        <a:pt x="652216" y="342714"/>
                        <a:pt x="652047" y="343451"/>
                        <a:pt x="651865" y="344181"/>
                      </a:cubicBezTo>
                      <a:cubicBezTo>
                        <a:pt x="651696" y="344912"/>
                        <a:pt x="651514" y="345649"/>
                        <a:pt x="651311" y="346372"/>
                      </a:cubicBezTo>
                      <a:lnTo>
                        <a:pt x="650966" y="347657"/>
                      </a:lnTo>
                      <a:lnTo>
                        <a:pt x="650507" y="349192"/>
                      </a:lnTo>
                      <a:cubicBezTo>
                        <a:pt x="650203" y="350213"/>
                        <a:pt x="649886" y="351234"/>
                        <a:pt x="649534" y="352249"/>
                      </a:cubicBezTo>
                      <a:lnTo>
                        <a:pt x="649095" y="353655"/>
                      </a:lnTo>
                      <a:cubicBezTo>
                        <a:pt x="648947" y="354122"/>
                        <a:pt x="648865" y="354582"/>
                        <a:pt x="648751" y="355041"/>
                      </a:cubicBezTo>
                      <a:cubicBezTo>
                        <a:pt x="648541" y="355954"/>
                        <a:pt x="648284" y="356901"/>
                        <a:pt x="648183" y="357760"/>
                      </a:cubicBezTo>
                      <a:lnTo>
                        <a:pt x="647980" y="359072"/>
                      </a:lnTo>
                      <a:lnTo>
                        <a:pt x="647879" y="359727"/>
                      </a:lnTo>
                      <a:cubicBezTo>
                        <a:pt x="647859" y="359849"/>
                        <a:pt x="647947" y="359944"/>
                        <a:pt x="648007" y="360039"/>
                      </a:cubicBezTo>
                      <a:lnTo>
                        <a:pt x="648197" y="360330"/>
                      </a:lnTo>
                      <a:lnTo>
                        <a:pt x="649730" y="362635"/>
                      </a:lnTo>
                      <a:lnTo>
                        <a:pt x="651264" y="364941"/>
                      </a:lnTo>
                      <a:lnTo>
                        <a:pt x="651649" y="365516"/>
                      </a:lnTo>
                      <a:lnTo>
                        <a:pt x="652101" y="366077"/>
                      </a:lnTo>
                      <a:lnTo>
                        <a:pt x="653014" y="367193"/>
                      </a:lnTo>
                      <a:lnTo>
                        <a:pt x="654837" y="369424"/>
                      </a:lnTo>
                      <a:cubicBezTo>
                        <a:pt x="655418" y="370148"/>
                        <a:pt x="656141" y="370993"/>
                        <a:pt x="656466" y="371480"/>
                      </a:cubicBezTo>
                      <a:cubicBezTo>
                        <a:pt x="659857" y="375936"/>
                        <a:pt x="662843" y="380683"/>
                        <a:pt x="665525" y="385579"/>
                      </a:cubicBezTo>
                      <a:cubicBezTo>
                        <a:pt x="670923" y="395371"/>
                        <a:pt x="674666" y="406021"/>
                        <a:pt x="676881" y="416949"/>
                      </a:cubicBezTo>
                      <a:lnTo>
                        <a:pt x="676956" y="416929"/>
                      </a:lnTo>
                      <a:cubicBezTo>
                        <a:pt x="678165" y="423150"/>
                        <a:pt x="678820" y="429472"/>
                        <a:pt x="678942" y="435815"/>
                      </a:cubicBezTo>
                      <a:cubicBezTo>
                        <a:pt x="679090" y="442158"/>
                        <a:pt x="678658" y="448508"/>
                        <a:pt x="677712" y="454769"/>
                      </a:cubicBezTo>
                      <a:cubicBezTo>
                        <a:pt x="676732" y="461031"/>
                        <a:pt x="675206" y="467198"/>
                        <a:pt x="673172" y="473203"/>
                      </a:cubicBezTo>
                      <a:cubicBezTo>
                        <a:pt x="672172" y="476212"/>
                        <a:pt x="670984" y="479154"/>
                        <a:pt x="669740" y="482068"/>
                      </a:cubicBezTo>
                      <a:cubicBezTo>
                        <a:pt x="669072" y="483502"/>
                        <a:pt x="668430" y="484956"/>
                        <a:pt x="667727" y="486376"/>
                      </a:cubicBezTo>
                      <a:cubicBezTo>
                        <a:pt x="666998" y="487782"/>
                        <a:pt x="666329" y="489223"/>
                        <a:pt x="665532" y="490595"/>
                      </a:cubicBezTo>
                      <a:cubicBezTo>
                        <a:pt x="662485" y="496161"/>
                        <a:pt x="658979" y="501482"/>
                        <a:pt x="655054" y="506480"/>
                      </a:cubicBezTo>
                      <a:cubicBezTo>
                        <a:pt x="651108" y="511463"/>
                        <a:pt x="646758" y="516129"/>
                        <a:pt x="642069" y="520430"/>
                      </a:cubicBezTo>
                      <a:cubicBezTo>
                        <a:pt x="637387" y="524744"/>
                        <a:pt x="632327" y="528646"/>
                        <a:pt x="627004" y="532142"/>
                      </a:cubicBezTo>
                      <a:lnTo>
                        <a:pt x="625005" y="533447"/>
                      </a:lnTo>
                      <a:lnTo>
                        <a:pt x="622964" y="534685"/>
                      </a:lnTo>
                      <a:cubicBezTo>
                        <a:pt x="622275" y="535090"/>
                        <a:pt x="621613" y="535530"/>
                        <a:pt x="620910" y="535908"/>
                      </a:cubicBezTo>
                      <a:lnTo>
                        <a:pt x="618357" y="537328"/>
                      </a:lnTo>
                      <a:cubicBezTo>
                        <a:pt x="616391" y="538397"/>
                        <a:pt x="614418" y="539405"/>
                        <a:pt x="612452" y="540446"/>
                      </a:cubicBezTo>
                      <a:lnTo>
                        <a:pt x="611716" y="540831"/>
                      </a:lnTo>
                      <a:lnTo>
                        <a:pt x="611094" y="541271"/>
                      </a:lnTo>
                      <a:lnTo>
                        <a:pt x="609851" y="542150"/>
                      </a:lnTo>
                      <a:lnTo>
                        <a:pt x="607365" y="543908"/>
                      </a:lnTo>
                      <a:cubicBezTo>
                        <a:pt x="607223" y="544030"/>
                        <a:pt x="607264" y="544233"/>
                        <a:pt x="607223" y="544401"/>
                      </a:cubicBezTo>
                      <a:lnTo>
                        <a:pt x="607156" y="544922"/>
                      </a:lnTo>
                      <a:lnTo>
                        <a:pt x="607021" y="545964"/>
                      </a:lnTo>
                      <a:lnTo>
                        <a:pt x="606750" y="548053"/>
                      </a:lnTo>
                      <a:lnTo>
                        <a:pt x="606480" y="550143"/>
                      </a:lnTo>
                      <a:lnTo>
                        <a:pt x="606413" y="550663"/>
                      </a:lnTo>
                      <a:lnTo>
                        <a:pt x="606399" y="551231"/>
                      </a:lnTo>
                      <a:lnTo>
                        <a:pt x="606372" y="552374"/>
                      </a:lnTo>
                      <a:lnTo>
                        <a:pt x="606278" y="558318"/>
                      </a:lnTo>
                      <a:lnTo>
                        <a:pt x="606264" y="559062"/>
                      </a:lnTo>
                      <a:cubicBezTo>
                        <a:pt x="606258" y="559299"/>
                        <a:pt x="606237" y="559434"/>
                        <a:pt x="606224" y="559630"/>
                      </a:cubicBezTo>
                      <a:lnTo>
                        <a:pt x="606136" y="560719"/>
                      </a:lnTo>
                      <a:lnTo>
                        <a:pt x="605960" y="562890"/>
                      </a:lnTo>
                      <a:lnTo>
                        <a:pt x="605785" y="565060"/>
                      </a:lnTo>
                      <a:cubicBezTo>
                        <a:pt x="605710" y="565777"/>
                        <a:pt x="605595" y="566500"/>
                        <a:pt x="605501" y="567217"/>
                      </a:cubicBezTo>
                      <a:cubicBezTo>
                        <a:pt x="605298" y="568657"/>
                        <a:pt x="605123" y="570098"/>
                        <a:pt x="604899" y="571531"/>
                      </a:cubicBezTo>
                      <a:cubicBezTo>
                        <a:pt x="603907" y="577252"/>
                        <a:pt x="602515" y="582899"/>
                        <a:pt x="600731" y="588430"/>
                      </a:cubicBezTo>
                      <a:cubicBezTo>
                        <a:pt x="598847" y="593921"/>
                        <a:pt x="596658" y="599317"/>
                        <a:pt x="594016" y="604503"/>
                      </a:cubicBezTo>
                      <a:cubicBezTo>
                        <a:pt x="593368" y="605809"/>
                        <a:pt x="592631" y="607060"/>
                        <a:pt x="591942" y="608344"/>
                      </a:cubicBezTo>
                      <a:lnTo>
                        <a:pt x="590895" y="610258"/>
                      </a:lnTo>
                      <a:lnTo>
                        <a:pt x="589747" y="612118"/>
                      </a:lnTo>
                      <a:cubicBezTo>
                        <a:pt x="588970" y="613348"/>
                        <a:pt x="588247" y="614613"/>
                        <a:pt x="587430" y="615816"/>
                      </a:cubicBezTo>
                      <a:lnTo>
                        <a:pt x="584957" y="619421"/>
                      </a:lnTo>
                      <a:cubicBezTo>
                        <a:pt x="581241" y="624594"/>
                        <a:pt x="577140" y="629490"/>
                        <a:pt x="572702" y="634074"/>
                      </a:cubicBezTo>
                      <a:cubicBezTo>
                        <a:pt x="568230" y="638632"/>
                        <a:pt x="563393" y="642818"/>
                        <a:pt x="558306" y="646686"/>
                      </a:cubicBezTo>
                      <a:cubicBezTo>
                        <a:pt x="553239" y="650574"/>
                        <a:pt x="547787" y="653962"/>
                        <a:pt x="542187" y="657039"/>
                      </a:cubicBezTo>
                      <a:lnTo>
                        <a:pt x="540072" y="658175"/>
                      </a:lnTo>
                      <a:cubicBezTo>
                        <a:pt x="539370" y="658560"/>
                        <a:pt x="538667" y="658939"/>
                        <a:pt x="537937" y="659270"/>
                      </a:cubicBezTo>
                      <a:lnTo>
                        <a:pt x="533607" y="661339"/>
                      </a:lnTo>
                      <a:cubicBezTo>
                        <a:pt x="532141" y="661988"/>
                        <a:pt x="530661" y="662590"/>
                        <a:pt x="529189" y="663219"/>
                      </a:cubicBezTo>
                      <a:cubicBezTo>
                        <a:pt x="527730" y="663875"/>
                        <a:pt x="526216" y="664403"/>
                        <a:pt x="524717" y="664957"/>
                      </a:cubicBezTo>
                      <a:cubicBezTo>
                        <a:pt x="521737" y="666134"/>
                        <a:pt x="518657" y="667020"/>
                        <a:pt x="515610" y="668000"/>
                      </a:cubicBezTo>
                      <a:cubicBezTo>
                        <a:pt x="512509" y="668805"/>
                        <a:pt x="509435" y="669704"/>
                        <a:pt x="506287" y="670313"/>
                      </a:cubicBezTo>
                      <a:cubicBezTo>
                        <a:pt x="503173" y="671056"/>
                        <a:pt x="499991" y="671496"/>
                        <a:pt x="496836" y="672044"/>
                      </a:cubicBezTo>
                      <a:cubicBezTo>
                        <a:pt x="493647" y="672402"/>
                        <a:pt x="490479" y="672882"/>
                        <a:pt x="487270" y="673038"/>
                      </a:cubicBezTo>
                      <a:lnTo>
                        <a:pt x="484871" y="673207"/>
                      </a:lnTo>
                      <a:lnTo>
                        <a:pt x="483669" y="673295"/>
                      </a:lnTo>
                      <a:lnTo>
                        <a:pt x="482467" y="673322"/>
                      </a:lnTo>
                      <a:lnTo>
                        <a:pt x="477656" y="673437"/>
                      </a:lnTo>
                      <a:cubicBezTo>
                        <a:pt x="476049" y="673464"/>
                        <a:pt x="474414" y="673403"/>
                        <a:pt x="472792" y="673396"/>
                      </a:cubicBezTo>
                      <a:cubicBezTo>
                        <a:pt x="471171" y="673369"/>
                        <a:pt x="469550" y="673281"/>
                        <a:pt x="467928" y="673227"/>
                      </a:cubicBezTo>
                      <a:cubicBezTo>
                        <a:pt x="461450" y="672923"/>
                        <a:pt x="454991" y="672274"/>
                        <a:pt x="448614" y="671266"/>
                      </a:cubicBezTo>
                      <a:cubicBezTo>
                        <a:pt x="435852" y="669258"/>
                        <a:pt x="423368" y="665728"/>
                        <a:pt x="411721" y="660487"/>
                      </a:cubicBezTo>
                      <a:cubicBezTo>
                        <a:pt x="400081" y="655260"/>
                        <a:pt x="389265" y="648295"/>
                        <a:pt x="380138" y="639565"/>
                      </a:cubicBezTo>
                      <a:lnTo>
                        <a:pt x="378362" y="637861"/>
                      </a:lnTo>
                      <a:lnTo>
                        <a:pt x="376652" y="636090"/>
                      </a:lnTo>
                      <a:cubicBezTo>
                        <a:pt x="375484" y="634933"/>
                        <a:pt x="374437" y="633675"/>
                        <a:pt x="373336" y="632458"/>
                      </a:cubicBezTo>
                      <a:lnTo>
                        <a:pt x="372727" y="631755"/>
                      </a:lnTo>
                      <a:cubicBezTo>
                        <a:pt x="372545" y="631532"/>
                        <a:pt x="372369" y="631302"/>
                        <a:pt x="372187" y="631072"/>
                      </a:cubicBezTo>
                      <a:lnTo>
                        <a:pt x="371106" y="629693"/>
                      </a:lnTo>
                      <a:cubicBezTo>
                        <a:pt x="370390" y="628773"/>
                        <a:pt x="369660" y="627860"/>
                        <a:pt x="368951" y="626927"/>
                      </a:cubicBezTo>
                      <a:lnTo>
                        <a:pt x="366951" y="623918"/>
                      </a:lnTo>
                      <a:cubicBezTo>
                        <a:pt x="366289" y="622910"/>
                        <a:pt x="365600" y="621936"/>
                        <a:pt x="364985" y="620848"/>
                      </a:cubicBezTo>
                      <a:lnTo>
                        <a:pt x="363540" y="618812"/>
                      </a:lnTo>
                      <a:lnTo>
                        <a:pt x="362817" y="617791"/>
                      </a:lnTo>
                      <a:lnTo>
                        <a:pt x="362459" y="617284"/>
                      </a:lnTo>
                      <a:cubicBezTo>
                        <a:pt x="362337" y="617115"/>
                        <a:pt x="362215" y="616932"/>
                        <a:pt x="362101" y="616818"/>
                      </a:cubicBezTo>
                      <a:lnTo>
                        <a:pt x="359250" y="613659"/>
                      </a:lnTo>
                      <a:cubicBezTo>
                        <a:pt x="358750" y="613085"/>
                        <a:pt x="358371" y="612720"/>
                        <a:pt x="357939" y="612273"/>
                      </a:cubicBezTo>
                      <a:lnTo>
                        <a:pt x="356683" y="610975"/>
                      </a:lnTo>
                      <a:lnTo>
                        <a:pt x="356054" y="610326"/>
                      </a:lnTo>
                      <a:lnTo>
                        <a:pt x="355744" y="610001"/>
                      </a:lnTo>
                      <a:lnTo>
                        <a:pt x="355480" y="609710"/>
                      </a:lnTo>
                      <a:lnTo>
                        <a:pt x="354413" y="608547"/>
                      </a:lnTo>
                      <a:lnTo>
                        <a:pt x="353345" y="607384"/>
                      </a:lnTo>
                      <a:lnTo>
                        <a:pt x="353210" y="607236"/>
                      </a:lnTo>
                      <a:cubicBezTo>
                        <a:pt x="353170" y="607188"/>
                        <a:pt x="353129" y="607134"/>
                        <a:pt x="353021" y="607134"/>
                      </a:cubicBezTo>
                      <a:cubicBezTo>
                        <a:pt x="352920" y="607134"/>
                        <a:pt x="352879" y="607195"/>
                        <a:pt x="352839" y="607242"/>
                      </a:cubicBezTo>
                      <a:lnTo>
                        <a:pt x="352704" y="607391"/>
                      </a:lnTo>
                      <a:lnTo>
                        <a:pt x="352170" y="607973"/>
                      </a:lnTo>
                      <a:lnTo>
                        <a:pt x="351103" y="609136"/>
                      </a:lnTo>
                      <a:lnTo>
                        <a:pt x="350569" y="609717"/>
                      </a:lnTo>
                      <a:lnTo>
                        <a:pt x="350305" y="610008"/>
                      </a:lnTo>
                      <a:lnTo>
                        <a:pt x="349995" y="610332"/>
                      </a:lnTo>
                      <a:lnTo>
                        <a:pt x="347475" y="612922"/>
                      </a:lnTo>
                      <a:cubicBezTo>
                        <a:pt x="347272" y="613119"/>
                        <a:pt x="347029" y="613396"/>
                        <a:pt x="346792" y="613659"/>
                      </a:cubicBezTo>
                      <a:lnTo>
                        <a:pt x="346083" y="614451"/>
                      </a:lnTo>
                      <a:lnTo>
                        <a:pt x="344658" y="616033"/>
                      </a:lnTo>
                      <a:lnTo>
                        <a:pt x="343948" y="616824"/>
                      </a:lnTo>
                      <a:cubicBezTo>
                        <a:pt x="343827" y="616939"/>
                        <a:pt x="343712" y="617128"/>
                        <a:pt x="343590" y="617298"/>
                      </a:cubicBezTo>
                      <a:lnTo>
                        <a:pt x="343232" y="617818"/>
                      </a:lnTo>
                      <a:lnTo>
                        <a:pt x="341807" y="619901"/>
                      </a:lnTo>
                      <a:lnTo>
                        <a:pt x="340381" y="621984"/>
                      </a:lnTo>
                      <a:lnTo>
                        <a:pt x="338956" y="624127"/>
                      </a:lnTo>
                      <a:cubicBezTo>
                        <a:pt x="337118" y="627075"/>
                        <a:pt x="335017" y="629598"/>
                        <a:pt x="332950" y="632194"/>
                      </a:cubicBezTo>
                      <a:lnTo>
                        <a:pt x="330525" y="634920"/>
                      </a:lnTo>
                      <a:lnTo>
                        <a:pt x="328099" y="637442"/>
                      </a:lnTo>
                      <a:cubicBezTo>
                        <a:pt x="327302" y="638294"/>
                        <a:pt x="326417" y="639065"/>
                        <a:pt x="325586" y="639883"/>
                      </a:cubicBezTo>
                      <a:cubicBezTo>
                        <a:pt x="324755" y="640708"/>
                        <a:pt x="323871" y="641472"/>
                        <a:pt x="322992" y="642243"/>
                      </a:cubicBezTo>
                      <a:cubicBezTo>
                        <a:pt x="318250" y="646409"/>
                        <a:pt x="313129" y="650182"/>
                        <a:pt x="307704" y="653482"/>
                      </a:cubicBezTo>
                      <a:cubicBezTo>
                        <a:pt x="302272" y="656782"/>
                        <a:pt x="296557" y="659642"/>
                        <a:pt x="290646" y="662083"/>
                      </a:cubicBezTo>
                      <a:cubicBezTo>
                        <a:pt x="278823" y="666965"/>
                        <a:pt x="266237" y="670150"/>
                        <a:pt x="253428" y="671875"/>
                      </a:cubicBezTo>
                      <a:cubicBezTo>
                        <a:pt x="240620" y="673572"/>
                        <a:pt x="227473" y="673971"/>
                        <a:pt x="214779" y="672727"/>
                      </a:cubicBezTo>
                      <a:lnTo>
                        <a:pt x="210003" y="672159"/>
                      </a:lnTo>
                      <a:cubicBezTo>
                        <a:pt x="208416" y="671963"/>
                        <a:pt x="206842" y="671645"/>
                        <a:pt x="205261" y="671401"/>
                      </a:cubicBezTo>
                      <a:lnTo>
                        <a:pt x="202889" y="671009"/>
                      </a:lnTo>
                      <a:lnTo>
                        <a:pt x="200538" y="670502"/>
                      </a:lnTo>
                      <a:cubicBezTo>
                        <a:pt x="198978" y="670144"/>
                        <a:pt x="197397" y="669860"/>
                        <a:pt x="195850" y="669454"/>
                      </a:cubicBezTo>
                      <a:cubicBezTo>
                        <a:pt x="189628" y="667932"/>
                        <a:pt x="183541" y="665904"/>
                        <a:pt x="177589" y="663550"/>
                      </a:cubicBezTo>
                      <a:cubicBezTo>
                        <a:pt x="165740" y="658729"/>
                        <a:pt x="154532" y="652278"/>
                        <a:pt x="144595" y="644245"/>
                      </a:cubicBezTo>
                      <a:lnTo>
                        <a:pt x="142730" y="642737"/>
                      </a:lnTo>
                      <a:lnTo>
                        <a:pt x="141798" y="641979"/>
                      </a:lnTo>
                      <a:lnTo>
                        <a:pt x="140906" y="641182"/>
                      </a:lnTo>
                      <a:lnTo>
                        <a:pt x="137332" y="637997"/>
                      </a:lnTo>
                      <a:lnTo>
                        <a:pt x="133914" y="634642"/>
                      </a:lnTo>
                      <a:lnTo>
                        <a:pt x="133063" y="633804"/>
                      </a:lnTo>
                      <a:lnTo>
                        <a:pt x="132252" y="632925"/>
                      </a:lnTo>
                      <a:lnTo>
                        <a:pt x="130624" y="631173"/>
                      </a:lnTo>
                      <a:lnTo>
                        <a:pt x="128996" y="629422"/>
                      </a:lnTo>
                      <a:lnTo>
                        <a:pt x="127456" y="627589"/>
                      </a:lnTo>
                      <a:lnTo>
                        <a:pt x="125915" y="625757"/>
                      </a:lnTo>
                      <a:lnTo>
                        <a:pt x="125145" y="624844"/>
                      </a:lnTo>
                      <a:lnTo>
                        <a:pt x="124422" y="623891"/>
                      </a:lnTo>
                      <a:lnTo>
                        <a:pt x="121531" y="620083"/>
                      </a:lnTo>
                      <a:lnTo>
                        <a:pt x="118829" y="616148"/>
                      </a:lnTo>
                      <a:cubicBezTo>
                        <a:pt x="115843" y="611543"/>
                        <a:pt x="113025" y="606816"/>
                        <a:pt x="110728" y="601832"/>
                      </a:cubicBezTo>
                      <a:lnTo>
                        <a:pt x="109830" y="599980"/>
                      </a:lnTo>
                      <a:cubicBezTo>
                        <a:pt x="109539" y="599364"/>
                        <a:pt x="109290" y="598722"/>
                        <a:pt x="109019" y="598093"/>
                      </a:cubicBezTo>
                      <a:lnTo>
                        <a:pt x="107418" y="594306"/>
                      </a:lnTo>
                      <a:lnTo>
                        <a:pt x="106020" y="590445"/>
                      </a:lnTo>
                      <a:cubicBezTo>
                        <a:pt x="105790" y="589802"/>
                        <a:pt x="105547" y="589160"/>
                        <a:pt x="105331" y="588511"/>
                      </a:cubicBezTo>
                      <a:lnTo>
                        <a:pt x="104736" y="586543"/>
                      </a:lnTo>
                      <a:cubicBezTo>
                        <a:pt x="103027" y="581337"/>
                        <a:pt x="101919" y="575954"/>
                        <a:pt x="100993" y="570564"/>
                      </a:cubicBezTo>
                      <a:cubicBezTo>
                        <a:pt x="100635" y="567853"/>
                        <a:pt x="100196" y="565148"/>
                        <a:pt x="100041" y="562409"/>
                      </a:cubicBezTo>
                      <a:lnTo>
                        <a:pt x="99872" y="560360"/>
                      </a:lnTo>
                      <a:lnTo>
                        <a:pt x="99784" y="559339"/>
                      </a:lnTo>
                      <a:cubicBezTo>
                        <a:pt x="99764" y="559197"/>
                        <a:pt x="99764" y="558920"/>
                        <a:pt x="99764" y="558697"/>
                      </a:cubicBezTo>
                      <a:lnTo>
                        <a:pt x="99751" y="557994"/>
                      </a:lnTo>
                      <a:lnTo>
                        <a:pt x="99656" y="552388"/>
                      </a:lnTo>
                      <a:cubicBezTo>
                        <a:pt x="99636" y="551779"/>
                        <a:pt x="99642" y="551144"/>
                        <a:pt x="99602" y="550555"/>
                      </a:cubicBezTo>
                      <a:lnTo>
                        <a:pt x="99379" y="548871"/>
                      </a:lnTo>
                      <a:lnTo>
                        <a:pt x="98940" y="545504"/>
                      </a:lnTo>
                      <a:lnTo>
                        <a:pt x="98832" y="544665"/>
                      </a:lnTo>
                      <a:lnTo>
                        <a:pt x="98778" y="544246"/>
                      </a:lnTo>
                      <a:cubicBezTo>
                        <a:pt x="98764" y="544178"/>
                        <a:pt x="98764" y="544104"/>
                        <a:pt x="98744" y="544036"/>
                      </a:cubicBezTo>
                      <a:cubicBezTo>
                        <a:pt x="98717" y="543962"/>
                        <a:pt x="98670" y="543908"/>
                        <a:pt x="98609" y="543874"/>
                      </a:cubicBezTo>
                      <a:lnTo>
                        <a:pt x="97244" y="542907"/>
                      </a:lnTo>
                      <a:lnTo>
                        <a:pt x="94515" y="540973"/>
                      </a:lnTo>
                      <a:cubicBezTo>
                        <a:pt x="92623" y="539905"/>
                        <a:pt x="90603" y="538904"/>
                        <a:pt x="88651" y="537849"/>
                      </a:cubicBezTo>
                      <a:lnTo>
                        <a:pt x="87185" y="537058"/>
                      </a:lnTo>
                      <a:lnTo>
                        <a:pt x="85813" y="536294"/>
                      </a:lnTo>
                      <a:cubicBezTo>
                        <a:pt x="85118" y="535908"/>
                        <a:pt x="84422" y="535516"/>
                        <a:pt x="83746" y="535097"/>
                      </a:cubicBezTo>
                      <a:cubicBezTo>
                        <a:pt x="82382" y="534272"/>
                        <a:pt x="81004" y="533467"/>
                        <a:pt x="79686" y="532575"/>
                      </a:cubicBezTo>
                      <a:lnTo>
                        <a:pt x="77686" y="531269"/>
                      </a:lnTo>
                      <a:lnTo>
                        <a:pt x="75734" y="529897"/>
                      </a:lnTo>
                      <a:cubicBezTo>
                        <a:pt x="70532" y="526225"/>
                        <a:pt x="65607" y="522168"/>
                        <a:pt x="61074" y="517698"/>
                      </a:cubicBezTo>
                      <a:cubicBezTo>
                        <a:pt x="56528" y="513242"/>
                        <a:pt x="52346" y="508427"/>
                        <a:pt x="48576" y="503315"/>
                      </a:cubicBezTo>
                      <a:cubicBezTo>
                        <a:pt x="44820" y="498189"/>
                        <a:pt x="41510" y="492745"/>
                        <a:pt x="38666" y="487079"/>
                      </a:cubicBezTo>
                      <a:cubicBezTo>
                        <a:pt x="37923" y="485679"/>
                        <a:pt x="37301" y="484218"/>
                        <a:pt x="36625" y="482785"/>
                      </a:cubicBezTo>
                      <a:cubicBezTo>
                        <a:pt x="35970" y="481345"/>
                        <a:pt x="35389" y="479864"/>
                        <a:pt x="34768" y="478410"/>
                      </a:cubicBezTo>
                      <a:cubicBezTo>
                        <a:pt x="34220" y="476922"/>
                        <a:pt x="33626" y="475455"/>
                        <a:pt x="33119" y="473954"/>
                      </a:cubicBezTo>
                      <a:cubicBezTo>
                        <a:pt x="32633" y="472446"/>
                        <a:pt x="32079" y="470958"/>
                        <a:pt x="31660" y="469430"/>
                      </a:cubicBezTo>
                      <a:cubicBezTo>
                        <a:pt x="29843" y="463357"/>
                        <a:pt x="28546" y="457136"/>
                        <a:pt x="27796" y="450841"/>
                      </a:cubicBezTo>
                      <a:cubicBezTo>
                        <a:pt x="27046" y="444545"/>
                        <a:pt x="26904" y="438182"/>
                        <a:pt x="27228" y="431853"/>
                      </a:cubicBezTo>
                      <a:cubicBezTo>
                        <a:pt x="27553" y="425523"/>
                        <a:pt x="28478" y="419228"/>
                        <a:pt x="29931" y="413061"/>
                      </a:cubicBezTo>
                      <a:cubicBezTo>
                        <a:pt x="30133" y="412013"/>
                        <a:pt x="30437" y="410985"/>
                        <a:pt x="30714" y="409950"/>
                      </a:cubicBezTo>
                      <a:lnTo>
                        <a:pt x="31559" y="406853"/>
                      </a:lnTo>
                      <a:lnTo>
                        <a:pt x="32545" y="403797"/>
                      </a:lnTo>
                      <a:lnTo>
                        <a:pt x="33032" y="402268"/>
                      </a:lnTo>
                      <a:cubicBezTo>
                        <a:pt x="33214" y="401761"/>
                        <a:pt x="33410" y="401261"/>
                        <a:pt x="33592" y="400760"/>
                      </a:cubicBezTo>
                      <a:lnTo>
                        <a:pt x="34714" y="397751"/>
                      </a:lnTo>
                      <a:cubicBezTo>
                        <a:pt x="35092" y="396750"/>
                        <a:pt x="35545" y="395777"/>
                        <a:pt x="35957" y="394789"/>
                      </a:cubicBezTo>
                      <a:cubicBezTo>
                        <a:pt x="36754" y="392801"/>
                        <a:pt x="37727" y="390888"/>
                        <a:pt x="38652" y="388953"/>
                      </a:cubicBezTo>
                      <a:cubicBezTo>
                        <a:pt x="39098" y="387980"/>
                        <a:pt x="39645" y="387053"/>
                        <a:pt x="40145" y="386107"/>
                      </a:cubicBezTo>
                      <a:cubicBezTo>
                        <a:pt x="40659" y="385174"/>
                        <a:pt x="41145" y="384213"/>
                        <a:pt x="41685" y="383287"/>
                      </a:cubicBezTo>
                      <a:lnTo>
                        <a:pt x="43341" y="380528"/>
                      </a:lnTo>
                      <a:cubicBezTo>
                        <a:pt x="43618" y="380068"/>
                        <a:pt x="43888" y="379602"/>
                        <a:pt x="44172" y="379148"/>
                      </a:cubicBezTo>
                      <a:lnTo>
                        <a:pt x="45063" y="377810"/>
                      </a:lnTo>
                      <a:lnTo>
                        <a:pt x="46840" y="375125"/>
                      </a:lnTo>
                      <a:lnTo>
                        <a:pt x="48732" y="372522"/>
                      </a:lnTo>
                      <a:lnTo>
                        <a:pt x="49677" y="371216"/>
                      </a:lnTo>
                      <a:lnTo>
                        <a:pt x="49927" y="370878"/>
                      </a:lnTo>
                      <a:lnTo>
                        <a:pt x="50279" y="370452"/>
                      </a:lnTo>
                      <a:lnTo>
                        <a:pt x="50974" y="369600"/>
                      </a:lnTo>
                      <a:lnTo>
                        <a:pt x="53765" y="366186"/>
                      </a:lnTo>
                      <a:cubicBezTo>
                        <a:pt x="53988" y="365908"/>
                        <a:pt x="54251" y="365631"/>
                        <a:pt x="54433" y="365347"/>
                      </a:cubicBezTo>
                      <a:lnTo>
                        <a:pt x="54994" y="364502"/>
                      </a:lnTo>
                      <a:lnTo>
                        <a:pt x="56122" y="362804"/>
                      </a:lnTo>
                      <a:lnTo>
                        <a:pt x="57251" y="361107"/>
                      </a:lnTo>
                      <a:lnTo>
                        <a:pt x="57811" y="360262"/>
                      </a:lnTo>
                      <a:cubicBezTo>
                        <a:pt x="57899" y="360120"/>
                        <a:pt x="58021" y="359991"/>
                        <a:pt x="58075" y="359829"/>
                      </a:cubicBezTo>
                      <a:cubicBezTo>
                        <a:pt x="58081" y="359660"/>
                        <a:pt x="58034" y="359504"/>
                        <a:pt x="58014" y="359342"/>
                      </a:cubicBezTo>
                      <a:lnTo>
                        <a:pt x="57717" y="357408"/>
                      </a:lnTo>
                      <a:lnTo>
                        <a:pt x="57642" y="356921"/>
                      </a:lnTo>
                      <a:lnTo>
                        <a:pt x="57527" y="356414"/>
                      </a:lnTo>
                      <a:lnTo>
                        <a:pt x="57291" y="355400"/>
                      </a:lnTo>
                      <a:lnTo>
                        <a:pt x="57055" y="354385"/>
                      </a:lnTo>
                      <a:lnTo>
                        <a:pt x="56933" y="353878"/>
                      </a:lnTo>
                      <a:lnTo>
                        <a:pt x="56764" y="353358"/>
                      </a:lnTo>
                      <a:lnTo>
                        <a:pt x="56096" y="351289"/>
                      </a:lnTo>
                      <a:cubicBezTo>
                        <a:pt x="55872" y="350599"/>
                        <a:pt x="55676" y="349902"/>
                        <a:pt x="55460" y="349213"/>
                      </a:cubicBezTo>
                      <a:cubicBezTo>
                        <a:pt x="55251" y="348502"/>
                        <a:pt x="55042" y="347867"/>
                        <a:pt x="54839" y="347096"/>
                      </a:cubicBezTo>
                      <a:cubicBezTo>
                        <a:pt x="54575" y="346109"/>
                        <a:pt x="54305" y="345121"/>
                        <a:pt x="54075" y="344127"/>
                      </a:cubicBezTo>
                      <a:cubicBezTo>
                        <a:pt x="53589" y="342139"/>
                        <a:pt x="53184" y="340138"/>
                        <a:pt x="52819" y="338123"/>
                      </a:cubicBezTo>
                      <a:cubicBezTo>
                        <a:pt x="51718" y="331908"/>
                        <a:pt x="51164" y="325592"/>
                        <a:pt x="51245" y="319270"/>
                      </a:cubicBezTo>
                      <a:cubicBezTo>
                        <a:pt x="51387" y="316112"/>
                        <a:pt x="51346" y="312940"/>
                        <a:pt x="51779" y="309810"/>
                      </a:cubicBezTo>
                      <a:lnTo>
                        <a:pt x="52022" y="307456"/>
                      </a:lnTo>
                      <a:cubicBezTo>
                        <a:pt x="52109" y="306672"/>
                        <a:pt x="52150" y="305881"/>
                        <a:pt x="52312" y="305110"/>
                      </a:cubicBezTo>
                      <a:lnTo>
                        <a:pt x="53123" y="300444"/>
                      </a:lnTo>
                      <a:cubicBezTo>
                        <a:pt x="53339" y="298882"/>
                        <a:pt x="53785" y="297360"/>
                        <a:pt x="54143" y="295826"/>
                      </a:cubicBezTo>
                      <a:lnTo>
                        <a:pt x="54704" y="293526"/>
                      </a:lnTo>
                      <a:lnTo>
                        <a:pt x="54981" y="292377"/>
                      </a:lnTo>
                      <a:cubicBezTo>
                        <a:pt x="55082" y="291998"/>
                        <a:pt x="55217" y="291626"/>
                        <a:pt x="55332" y="291247"/>
                      </a:cubicBezTo>
                      <a:lnTo>
                        <a:pt x="56758" y="286730"/>
                      </a:lnTo>
                      <a:cubicBezTo>
                        <a:pt x="56879" y="286352"/>
                        <a:pt x="56987" y="285973"/>
                        <a:pt x="57122" y="285601"/>
                      </a:cubicBezTo>
                      <a:lnTo>
                        <a:pt x="57555" y="284499"/>
                      </a:lnTo>
                      <a:lnTo>
                        <a:pt x="58419" y="282294"/>
                      </a:lnTo>
                      <a:cubicBezTo>
                        <a:pt x="59480" y="279319"/>
                        <a:pt x="60939" y="276513"/>
                        <a:pt x="62257" y="273639"/>
                      </a:cubicBezTo>
                      <a:cubicBezTo>
                        <a:pt x="62966" y="272232"/>
                        <a:pt x="63770" y="270873"/>
                        <a:pt x="64520" y="269480"/>
                      </a:cubicBezTo>
                      <a:lnTo>
                        <a:pt x="65662" y="267404"/>
                      </a:lnTo>
                      <a:cubicBezTo>
                        <a:pt x="66073" y="266728"/>
                        <a:pt x="66506" y="266072"/>
                        <a:pt x="66931" y="265403"/>
                      </a:cubicBezTo>
                      <a:lnTo>
                        <a:pt x="68465" y="263009"/>
                      </a:lnTo>
                      <a:lnTo>
                        <a:pt x="69228" y="261812"/>
                      </a:lnTo>
                      <a:cubicBezTo>
                        <a:pt x="69485" y="261406"/>
                        <a:pt x="69783" y="261041"/>
                        <a:pt x="70059" y="260655"/>
                      </a:cubicBezTo>
                      <a:lnTo>
                        <a:pt x="73431" y="256071"/>
                      </a:lnTo>
                      <a:lnTo>
                        <a:pt x="77085" y="251709"/>
                      </a:lnTo>
                      <a:cubicBezTo>
                        <a:pt x="77673" y="250965"/>
                        <a:pt x="78355" y="250296"/>
                        <a:pt x="79004" y="249606"/>
                      </a:cubicBezTo>
                      <a:lnTo>
                        <a:pt x="80970" y="247544"/>
                      </a:lnTo>
                      <a:cubicBezTo>
                        <a:pt x="82240" y="246130"/>
                        <a:pt x="83665" y="244873"/>
                        <a:pt x="85057" y="243581"/>
                      </a:cubicBezTo>
                      <a:lnTo>
                        <a:pt x="87144" y="241640"/>
                      </a:lnTo>
                      <a:cubicBezTo>
                        <a:pt x="87854" y="241011"/>
                        <a:pt x="88611" y="240437"/>
                        <a:pt x="89340" y="239828"/>
                      </a:cubicBezTo>
                      <a:lnTo>
                        <a:pt x="91549" y="238029"/>
                      </a:lnTo>
                      <a:lnTo>
                        <a:pt x="92650" y="237130"/>
                      </a:lnTo>
                      <a:lnTo>
                        <a:pt x="93812" y="236305"/>
                      </a:lnTo>
                      <a:lnTo>
                        <a:pt x="96677" y="234256"/>
                      </a:lnTo>
                      <a:cubicBezTo>
                        <a:pt x="97792" y="233505"/>
                        <a:pt x="98906" y="232741"/>
                        <a:pt x="100034" y="232018"/>
                      </a:cubicBezTo>
                      <a:lnTo>
                        <a:pt x="103905" y="228860"/>
                      </a:lnTo>
                      <a:lnTo>
                        <a:pt x="105844" y="227284"/>
                      </a:lnTo>
                      <a:lnTo>
                        <a:pt x="106330" y="226892"/>
                      </a:lnTo>
                      <a:lnTo>
                        <a:pt x="106574" y="226696"/>
                      </a:lnTo>
                      <a:cubicBezTo>
                        <a:pt x="106655" y="226628"/>
                        <a:pt x="106749" y="226581"/>
                        <a:pt x="106770" y="226466"/>
                      </a:cubicBezTo>
                      <a:lnTo>
                        <a:pt x="106844" y="225316"/>
                      </a:lnTo>
                      <a:cubicBezTo>
                        <a:pt x="106925" y="223761"/>
                        <a:pt x="106945" y="222098"/>
                        <a:pt x="106824" y="220360"/>
                      </a:cubicBezTo>
                      <a:cubicBezTo>
                        <a:pt x="106729" y="218622"/>
                        <a:pt x="106371" y="216810"/>
                        <a:pt x="106189" y="215038"/>
                      </a:cubicBezTo>
                      <a:cubicBezTo>
                        <a:pt x="106087" y="214152"/>
                        <a:pt x="105993" y="213239"/>
                        <a:pt x="105932" y="212401"/>
                      </a:cubicBezTo>
                      <a:lnTo>
                        <a:pt x="105844" y="211258"/>
                      </a:lnTo>
                      <a:lnTo>
                        <a:pt x="105783" y="210318"/>
                      </a:lnTo>
                      <a:cubicBezTo>
                        <a:pt x="105709" y="209067"/>
                        <a:pt x="105669" y="207809"/>
                        <a:pt x="105648" y="206551"/>
                      </a:cubicBezTo>
                      <a:cubicBezTo>
                        <a:pt x="105614" y="205294"/>
                        <a:pt x="105655" y="204036"/>
                        <a:pt x="105682" y="202778"/>
                      </a:cubicBezTo>
                      <a:lnTo>
                        <a:pt x="105723" y="200892"/>
                      </a:lnTo>
                      <a:lnTo>
                        <a:pt x="105844" y="199012"/>
                      </a:lnTo>
                      <a:cubicBezTo>
                        <a:pt x="106243" y="192750"/>
                        <a:pt x="107256" y="186522"/>
                        <a:pt x="108877" y="180456"/>
                      </a:cubicBezTo>
                      <a:cubicBezTo>
                        <a:pt x="110533" y="174404"/>
                        <a:pt x="112782" y="168508"/>
                        <a:pt x="115579" y="162875"/>
                      </a:cubicBezTo>
                      <a:cubicBezTo>
                        <a:pt x="118362" y="157235"/>
                        <a:pt x="121733" y="151886"/>
                        <a:pt x="125577" y="146889"/>
                      </a:cubicBezTo>
                      <a:cubicBezTo>
                        <a:pt x="129421" y="141898"/>
                        <a:pt x="133711" y="137233"/>
                        <a:pt x="138420" y="133027"/>
                      </a:cubicBezTo>
                      <a:cubicBezTo>
                        <a:pt x="143926" y="128138"/>
                        <a:pt x="149905" y="123763"/>
                        <a:pt x="156323" y="120124"/>
                      </a:cubicBezTo>
                      <a:cubicBezTo>
                        <a:pt x="159511" y="118265"/>
                        <a:pt x="162828" y="116635"/>
                        <a:pt x="166186" y="115120"/>
                      </a:cubicBezTo>
                      <a:cubicBezTo>
                        <a:pt x="167888" y="114397"/>
                        <a:pt x="169557" y="113653"/>
                        <a:pt x="171347" y="113004"/>
                      </a:cubicBezTo>
                      <a:lnTo>
                        <a:pt x="172664" y="112504"/>
                      </a:lnTo>
                      <a:lnTo>
                        <a:pt x="173326" y="112253"/>
                      </a:lnTo>
                      <a:cubicBezTo>
                        <a:pt x="173414" y="112220"/>
                        <a:pt x="173597" y="112159"/>
                        <a:pt x="173745" y="112111"/>
                      </a:cubicBezTo>
                      <a:lnTo>
                        <a:pt x="174212" y="111963"/>
                      </a:lnTo>
                      <a:lnTo>
                        <a:pt x="177920" y="110746"/>
                      </a:lnTo>
                      <a:cubicBezTo>
                        <a:pt x="178353" y="110590"/>
                        <a:pt x="178812" y="110461"/>
                        <a:pt x="179231" y="110292"/>
                      </a:cubicBezTo>
                      <a:lnTo>
                        <a:pt x="180440" y="109758"/>
                      </a:lnTo>
                      <a:lnTo>
                        <a:pt x="182852" y="108690"/>
                      </a:lnTo>
                      <a:lnTo>
                        <a:pt x="184061" y="108156"/>
                      </a:lnTo>
                      <a:cubicBezTo>
                        <a:pt x="184156" y="108101"/>
                        <a:pt x="184271" y="108081"/>
                        <a:pt x="184352" y="108007"/>
                      </a:cubicBezTo>
                      <a:cubicBezTo>
                        <a:pt x="184433" y="107926"/>
                        <a:pt x="184460" y="107811"/>
                        <a:pt x="184514" y="107716"/>
                      </a:cubicBezTo>
                      <a:lnTo>
                        <a:pt x="184798" y="107121"/>
                      </a:lnTo>
                      <a:lnTo>
                        <a:pt x="185939" y="104727"/>
                      </a:lnTo>
                      <a:cubicBezTo>
                        <a:pt x="186311" y="103922"/>
                        <a:pt x="186716" y="103151"/>
                        <a:pt x="187068" y="102320"/>
                      </a:cubicBezTo>
                      <a:lnTo>
                        <a:pt x="188020" y="99703"/>
                      </a:lnTo>
                      <a:lnTo>
                        <a:pt x="188973" y="97086"/>
                      </a:lnTo>
                      <a:cubicBezTo>
                        <a:pt x="189142" y="96599"/>
                        <a:pt x="189256" y="96342"/>
                        <a:pt x="189385" y="96024"/>
                      </a:cubicBezTo>
                      <a:lnTo>
                        <a:pt x="189763" y="95091"/>
                      </a:lnTo>
                      <a:cubicBezTo>
                        <a:pt x="191763" y="90107"/>
                        <a:pt x="194033" y="85246"/>
                        <a:pt x="196566" y="80539"/>
                      </a:cubicBezTo>
                      <a:cubicBezTo>
                        <a:pt x="199620" y="74906"/>
                        <a:pt x="203065" y="69496"/>
                        <a:pt x="206895" y="64411"/>
                      </a:cubicBezTo>
                      <a:cubicBezTo>
                        <a:pt x="210719" y="59326"/>
                        <a:pt x="214935" y="54545"/>
                        <a:pt x="219549" y="50245"/>
                      </a:cubicBezTo>
                      <a:cubicBezTo>
                        <a:pt x="224163" y="45944"/>
                        <a:pt x="229108" y="42022"/>
                        <a:pt x="234438" y="38769"/>
                      </a:cubicBezTo>
                      <a:cubicBezTo>
                        <a:pt x="239748" y="35496"/>
                        <a:pt x="245369" y="32771"/>
                        <a:pt x="251240" y="30844"/>
                      </a:cubicBezTo>
                      <a:cubicBezTo>
                        <a:pt x="254158" y="29823"/>
                        <a:pt x="257158" y="29106"/>
                        <a:pt x="260164" y="28443"/>
                      </a:cubicBezTo>
                      <a:lnTo>
                        <a:pt x="262434" y="28044"/>
                      </a:lnTo>
                      <a:lnTo>
                        <a:pt x="263569" y="27842"/>
                      </a:lnTo>
                      <a:lnTo>
                        <a:pt x="264710" y="27700"/>
                      </a:lnTo>
                      <a:lnTo>
                        <a:pt x="267001" y="27409"/>
                      </a:lnTo>
                      <a:lnTo>
                        <a:pt x="269298" y="27233"/>
                      </a:lnTo>
                      <a:cubicBezTo>
                        <a:pt x="270824" y="27078"/>
                        <a:pt x="272371" y="27098"/>
                        <a:pt x="273905" y="27044"/>
                      </a:cubicBezTo>
                      <a:cubicBezTo>
                        <a:pt x="275465" y="27037"/>
                        <a:pt x="277067" y="27111"/>
                        <a:pt x="278647" y="27138"/>
                      </a:cubicBezTo>
                      <a:lnTo>
                        <a:pt x="279837" y="27165"/>
                      </a:lnTo>
                      <a:lnTo>
                        <a:pt x="281019" y="27253"/>
                      </a:lnTo>
                      <a:lnTo>
                        <a:pt x="283383" y="27429"/>
                      </a:lnTo>
                      <a:cubicBezTo>
                        <a:pt x="284167" y="27497"/>
                        <a:pt x="284964" y="27517"/>
                        <a:pt x="285741" y="27625"/>
                      </a:cubicBezTo>
                      <a:lnTo>
                        <a:pt x="288079" y="27929"/>
                      </a:lnTo>
                      <a:cubicBezTo>
                        <a:pt x="294314" y="28741"/>
                        <a:pt x="300435" y="30148"/>
                        <a:pt x="306292" y="32217"/>
                      </a:cubicBezTo>
                      <a:cubicBezTo>
                        <a:pt x="312156" y="34265"/>
                        <a:pt x="317709" y="37072"/>
                        <a:pt x="322870" y="40467"/>
                      </a:cubicBezTo>
                      <a:cubicBezTo>
                        <a:pt x="325985" y="42488"/>
                        <a:pt x="328924" y="44788"/>
                        <a:pt x="331721" y="47242"/>
                      </a:cubicBezTo>
                      <a:cubicBezTo>
                        <a:pt x="332072" y="47553"/>
                        <a:pt x="332443" y="47830"/>
                        <a:pt x="332775" y="48162"/>
                      </a:cubicBezTo>
                      <a:lnTo>
                        <a:pt x="333774" y="49142"/>
                      </a:lnTo>
                      <a:lnTo>
                        <a:pt x="335031" y="50373"/>
                      </a:lnTo>
                      <a:cubicBezTo>
                        <a:pt x="335497" y="50813"/>
                        <a:pt x="335963" y="51320"/>
                        <a:pt x="336429" y="51800"/>
                      </a:cubicBezTo>
                      <a:cubicBezTo>
                        <a:pt x="337388" y="52733"/>
                        <a:pt x="338233" y="53835"/>
                        <a:pt x="339104" y="54904"/>
                      </a:cubicBezTo>
                      <a:lnTo>
                        <a:pt x="341705" y="58116"/>
                      </a:lnTo>
                      <a:cubicBezTo>
                        <a:pt x="342739" y="59495"/>
                        <a:pt x="343732" y="60374"/>
                        <a:pt x="344745" y="61409"/>
                      </a:cubicBezTo>
                      <a:cubicBezTo>
                        <a:pt x="345759" y="62417"/>
                        <a:pt x="346772" y="63404"/>
                        <a:pt x="347792" y="64377"/>
                      </a:cubicBezTo>
                      <a:cubicBezTo>
                        <a:pt x="347914" y="64492"/>
                        <a:pt x="348062" y="64634"/>
                        <a:pt x="348164" y="64722"/>
                      </a:cubicBezTo>
                      <a:lnTo>
                        <a:pt x="348488" y="64999"/>
                      </a:lnTo>
                      <a:lnTo>
                        <a:pt x="349137" y="65547"/>
                      </a:lnTo>
                      <a:lnTo>
                        <a:pt x="350434" y="66643"/>
                      </a:lnTo>
                      <a:lnTo>
                        <a:pt x="351731" y="67738"/>
                      </a:lnTo>
                      <a:lnTo>
                        <a:pt x="352379" y="68286"/>
                      </a:lnTo>
                      <a:lnTo>
                        <a:pt x="352704" y="68563"/>
                      </a:lnTo>
                      <a:cubicBezTo>
                        <a:pt x="352758" y="68610"/>
                        <a:pt x="352812" y="68658"/>
                        <a:pt x="352866" y="68698"/>
                      </a:cubicBezTo>
                      <a:cubicBezTo>
                        <a:pt x="352926" y="68739"/>
                        <a:pt x="353048" y="68732"/>
                        <a:pt x="353102" y="68692"/>
                      </a:cubicBezTo>
                      <a:lnTo>
                        <a:pt x="355696" y="66501"/>
                      </a:lnTo>
                      <a:lnTo>
                        <a:pt x="356993" y="65405"/>
                      </a:lnTo>
                      <a:cubicBezTo>
                        <a:pt x="357432" y="65027"/>
                        <a:pt x="357824" y="64729"/>
                        <a:pt x="358365" y="64188"/>
                      </a:cubicBezTo>
                      <a:cubicBezTo>
                        <a:pt x="359385" y="63214"/>
                        <a:pt x="360398" y="62220"/>
                        <a:pt x="361412" y="61213"/>
                      </a:cubicBezTo>
                      <a:lnTo>
                        <a:pt x="362925" y="59691"/>
                      </a:lnTo>
                      <a:cubicBezTo>
                        <a:pt x="363053" y="59556"/>
                        <a:pt x="363175" y="59441"/>
                        <a:pt x="363303" y="59292"/>
                      </a:cubicBezTo>
                      <a:lnTo>
                        <a:pt x="363682" y="58826"/>
                      </a:lnTo>
                      <a:lnTo>
                        <a:pt x="364438" y="57886"/>
                      </a:lnTo>
                      <a:cubicBezTo>
                        <a:pt x="366478" y="55417"/>
                        <a:pt x="368417" y="52767"/>
                        <a:pt x="370653" y="50630"/>
                      </a:cubicBezTo>
                      <a:lnTo>
                        <a:pt x="373315" y="48026"/>
                      </a:lnTo>
                      <a:lnTo>
                        <a:pt x="375788" y="45917"/>
                      </a:lnTo>
                      <a:cubicBezTo>
                        <a:pt x="377389" y="44449"/>
                        <a:pt x="379186" y="43239"/>
                        <a:pt x="380909" y="41934"/>
                      </a:cubicBezTo>
                      <a:cubicBezTo>
                        <a:pt x="381753" y="41257"/>
                        <a:pt x="382706" y="40730"/>
                        <a:pt x="383604" y="40135"/>
                      </a:cubicBezTo>
                      <a:cubicBezTo>
                        <a:pt x="384523" y="39560"/>
                        <a:pt x="385415" y="38952"/>
                        <a:pt x="386347" y="38404"/>
                      </a:cubicBezTo>
                      <a:cubicBezTo>
                        <a:pt x="397021" y="32129"/>
                        <a:pt x="409242" y="28639"/>
                        <a:pt x="421787" y="27483"/>
                      </a:cubicBezTo>
                      <a:cubicBezTo>
                        <a:pt x="423368" y="27382"/>
                        <a:pt x="424935" y="27226"/>
                        <a:pt x="426516" y="27152"/>
                      </a:cubicBezTo>
                      <a:close/>
                      <a:moveTo>
                        <a:pt x="431265" y="13750"/>
                      </a:moveTo>
                      <a:lnTo>
                        <a:pt x="425949" y="13878"/>
                      </a:lnTo>
                      <a:cubicBezTo>
                        <a:pt x="424172" y="13966"/>
                        <a:pt x="422402" y="14135"/>
                        <a:pt x="420625" y="14257"/>
                      </a:cubicBezTo>
                      <a:cubicBezTo>
                        <a:pt x="413532" y="14913"/>
                        <a:pt x="406445" y="16225"/>
                        <a:pt x="399548" y="18314"/>
                      </a:cubicBezTo>
                      <a:cubicBezTo>
                        <a:pt x="392657" y="20404"/>
                        <a:pt x="385935" y="23251"/>
                        <a:pt x="379679" y="26943"/>
                      </a:cubicBezTo>
                      <a:cubicBezTo>
                        <a:pt x="378585" y="27585"/>
                        <a:pt x="377531" y="28295"/>
                        <a:pt x="376457" y="28971"/>
                      </a:cubicBezTo>
                      <a:cubicBezTo>
                        <a:pt x="375396" y="29668"/>
                        <a:pt x="374295" y="30303"/>
                        <a:pt x="373295" y="31088"/>
                      </a:cubicBezTo>
                      <a:cubicBezTo>
                        <a:pt x="371262" y="32609"/>
                        <a:pt x="369174" y="34056"/>
                        <a:pt x="367289" y="35754"/>
                      </a:cubicBezTo>
                      <a:lnTo>
                        <a:pt x="364405" y="38228"/>
                      </a:lnTo>
                      <a:lnTo>
                        <a:pt x="362027" y="40555"/>
                      </a:lnTo>
                      <a:cubicBezTo>
                        <a:pt x="360851" y="41644"/>
                        <a:pt x="359845" y="42854"/>
                        <a:pt x="358777" y="44031"/>
                      </a:cubicBezTo>
                      <a:cubicBezTo>
                        <a:pt x="358230" y="44605"/>
                        <a:pt x="357750" y="45234"/>
                        <a:pt x="357264" y="45863"/>
                      </a:cubicBezTo>
                      <a:lnTo>
                        <a:pt x="355798" y="47736"/>
                      </a:lnTo>
                      <a:cubicBezTo>
                        <a:pt x="354866" y="49014"/>
                        <a:pt x="354001" y="50346"/>
                        <a:pt x="353096" y="51645"/>
                      </a:cubicBezTo>
                      <a:cubicBezTo>
                        <a:pt x="353069" y="51685"/>
                        <a:pt x="353001" y="51692"/>
                        <a:pt x="352967" y="51651"/>
                      </a:cubicBezTo>
                      <a:lnTo>
                        <a:pt x="352880" y="51530"/>
                      </a:lnTo>
                      <a:lnTo>
                        <a:pt x="352711" y="51286"/>
                      </a:lnTo>
                      <a:lnTo>
                        <a:pt x="352373" y="50793"/>
                      </a:lnTo>
                      <a:lnTo>
                        <a:pt x="351704" y="49812"/>
                      </a:lnTo>
                      <a:cubicBezTo>
                        <a:pt x="351251" y="49163"/>
                        <a:pt x="350826" y="48494"/>
                        <a:pt x="350353" y="47858"/>
                      </a:cubicBezTo>
                      <a:lnTo>
                        <a:pt x="348887" y="45985"/>
                      </a:lnTo>
                      <a:cubicBezTo>
                        <a:pt x="348394" y="45363"/>
                        <a:pt x="347934" y="44720"/>
                        <a:pt x="347387" y="44145"/>
                      </a:cubicBezTo>
                      <a:lnTo>
                        <a:pt x="346029" y="42624"/>
                      </a:lnTo>
                      <a:cubicBezTo>
                        <a:pt x="345577" y="42117"/>
                        <a:pt x="345131" y="41596"/>
                        <a:pt x="344631" y="41136"/>
                      </a:cubicBezTo>
                      <a:lnTo>
                        <a:pt x="342982" y="39520"/>
                      </a:lnTo>
                      <a:lnTo>
                        <a:pt x="341814" y="38384"/>
                      </a:lnTo>
                      <a:cubicBezTo>
                        <a:pt x="341422" y="38005"/>
                        <a:pt x="340990" y="37667"/>
                        <a:pt x="340584" y="37309"/>
                      </a:cubicBezTo>
                      <a:cubicBezTo>
                        <a:pt x="337321" y="34435"/>
                        <a:pt x="333869" y="31744"/>
                        <a:pt x="330214" y="29370"/>
                      </a:cubicBezTo>
                      <a:cubicBezTo>
                        <a:pt x="324154" y="25387"/>
                        <a:pt x="317622" y="22094"/>
                        <a:pt x="310798" y="19707"/>
                      </a:cubicBezTo>
                      <a:cubicBezTo>
                        <a:pt x="303982" y="17300"/>
                        <a:pt x="296936" y="15690"/>
                        <a:pt x="289856" y="14764"/>
                      </a:cubicBezTo>
                      <a:lnTo>
                        <a:pt x="287200" y="14419"/>
                      </a:lnTo>
                      <a:cubicBezTo>
                        <a:pt x="286315" y="14297"/>
                        <a:pt x="285424" y="14270"/>
                        <a:pt x="284539" y="14189"/>
                      </a:cubicBezTo>
                      <a:lnTo>
                        <a:pt x="281877" y="13986"/>
                      </a:lnTo>
                      <a:lnTo>
                        <a:pt x="280546" y="13892"/>
                      </a:lnTo>
                      <a:lnTo>
                        <a:pt x="279215" y="13858"/>
                      </a:lnTo>
                      <a:cubicBezTo>
                        <a:pt x="277438" y="13824"/>
                        <a:pt x="275682" y="13750"/>
                        <a:pt x="273885" y="13756"/>
                      </a:cubicBezTo>
                      <a:cubicBezTo>
                        <a:pt x="272061" y="13817"/>
                        <a:pt x="270244" y="13804"/>
                        <a:pt x="268426" y="13979"/>
                      </a:cubicBezTo>
                      <a:cubicBezTo>
                        <a:pt x="267521" y="14054"/>
                        <a:pt x="266609" y="14108"/>
                        <a:pt x="265704" y="14196"/>
                      </a:cubicBezTo>
                      <a:lnTo>
                        <a:pt x="262995" y="14534"/>
                      </a:lnTo>
                      <a:lnTo>
                        <a:pt x="261637" y="14710"/>
                      </a:lnTo>
                      <a:lnTo>
                        <a:pt x="260293" y="14947"/>
                      </a:lnTo>
                      <a:lnTo>
                        <a:pt x="257604" y="15420"/>
                      </a:lnTo>
                      <a:cubicBezTo>
                        <a:pt x="254050" y="16191"/>
                        <a:pt x="250503" y="17049"/>
                        <a:pt x="247078" y="18247"/>
                      </a:cubicBezTo>
                      <a:cubicBezTo>
                        <a:pt x="240181" y="20519"/>
                        <a:pt x="233635" y="23697"/>
                        <a:pt x="227507" y="27470"/>
                      </a:cubicBezTo>
                      <a:cubicBezTo>
                        <a:pt x="221360" y="31223"/>
                        <a:pt x="215719" y="35693"/>
                        <a:pt x="210510" y="40555"/>
                      </a:cubicBezTo>
                      <a:cubicBezTo>
                        <a:pt x="205295" y="45417"/>
                        <a:pt x="200586" y="50766"/>
                        <a:pt x="196337" y="56419"/>
                      </a:cubicBezTo>
                      <a:cubicBezTo>
                        <a:pt x="192087" y="62072"/>
                        <a:pt x="188291" y="68043"/>
                        <a:pt x="184933" y="74223"/>
                      </a:cubicBezTo>
                      <a:cubicBezTo>
                        <a:pt x="182150" y="79390"/>
                        <a:pt x="179677" y="84712"/>
                        <a:pt x="177495" y="90135"/>
                      </a:cubicBezTo>
                      <a:lnTo>
                        <a:pt x="177083" y="91149"/>
                      </a:lnTo>
                      <a:cubicBezTo>
                        <a:pt x="176948" y="91474"/>
                        <a:pt x="176786" y="91866"/>
                        <a:pt x="176725" y="92042"/>
                      </a:cubicBezTo>
                      <a:lnTo>
                        <a:pt x="176225" y="93381"/>
                      </a:lnTo>
                      <a:cubicBezTo>
                        <a:pt x="175881" y="94266"/>
                        <a:pt x="175556" y="95159"/>
                        <a:pt x="175266" y="96058"/>
                      </a:cubicBezTo>
                      <a:lnTo>
                        <a:pt x="174813" y="97404"/>
                      </a:lnTo>
                      <a:lnTo>
                        <a:pt x="174698" y="97742"/>
                      </a:lnTo>
                      <a:cubicBezTo>
                        <a:pt x="174671" y="97796"/>
                        <a:pt x="174671" y="97857"/>
                        <a:pt x="174631" y="97904"/>
                      </a:cubicBezTo>
                      <a:cubicBezTo>
                        <a:pt x="174577" y="97938"/>
                        <a:pt x="174516" y="97945"/>
                        <a:pt x="174462" y="97965"/>
                      </a:cubicBezTo>
                      <a:lnTo>
                        <a:pt x="173779" y="98168"/>
                      </a:lnTo>
                      <a:cubicBezTo>
                        <a:pt x="172881" y="98445"/>
                        <a:pt x="171962" y="98675"/>
                        <a:pt x="171070" y="98993"/>
                      </a:cubicBezTo>
                      <a:lnTo>
                        <a:pt x="169192" y="99629"/>
                      </a:lnTo>
                      <a:lnTo>
                        <a:pt x="168956" y="99710"/>
                      </a:lnTo>
                      <a:cubicBezTo>
                        <a:pt x="168875" y="99737"/>
                        <a:pt x="168821" y="99751"/>
                        <a:pt x="168686" y="99805"/>
                      </a:cubicBezTo>
                      <a:lnTo>
                        <a:pt x="167976" y="100075"/>
                      </a:lnTo>
                      <a:lnTo>
                        <a:pt x="166551" y="100616"/>
                      </a:lnTo>
                      <a:cubicBezTo>
                        <a:pt x="164653" y="101306"/>
                        <a:pt x="162747" y="102151"/>
                        <a:pt x="160842" y="102963"/>
                      </a:cubicBezTo>
                      <a:cubicBezTo>
                        <a:pt x="157066" y="104666"/>
                        <a:pt x="153337" y="106499"/>
                        <a:pt x="149756" y="108589"/>
                      </a:cubicBezTo>
                      <a:cubicBezTo>
                        <a:pt x="142541" y="112687"/>
                        <a:pt x="135806" y="117603"/>
                        <a:pt x="129597" y="123121"/>
                      </a:cubicBezTo>
                      <a:cubicBezTo>
                        <a:pt x="124281" y="127868"/>
                        <a:pt x="119430" y="133135"/>
                        <a:pt x="115080" y="138795"/>
                      </a:cubicBezTo>
                      <a:cubicBezTo>
                        <a:pt x="110729" y="144448"/>
                        <a:pt x="106898" y="150527"/>
                        <a:pt x="103730" y="156945"/>
                      </a:cubicBezTo>
                      <a:cubicBezTo>
                        <a:pt x="100548" y="163355"/>
                        <a:pt x="97981" y="170077"/>
                        <a:pt x="96096" y="176994"/>
                      </a:cubicBezTo>
                      <a:cubicBezTo>
                        <a:pt x="94238" y="183919"/>
                        <a:pt x="93083" y="191032"/>
                        <a:pt x="92631" y="198180"/>
                      </a:cubicBezTo>
                      <a:lnTo>
                        <a:pt x="92495" y="200324"/>
                      </a:lnTo>
                      <a:lnTo>
                        <a:pt x="92448" y="202474"/>
                      </a:lnTo>
                      <a:cubicBezTo>
                        <a:pt x="92408" y="203908"/>
                        <a:pt x="92374" y="205334"/>
                        <a:pt x="92408" y="206768"/>
                      </a:cubicBezTo>
                      <a:cubicBezTo>
                        <a:pt x="92435" y="208202"/>
                        <a:pt x="92482" y="209628"/>
                        <a:pt x="92563" y="211062"/>
                      </a:cubicBezTo>
                      <a:lnTo>
                        <a:pt x="92685" y="213010"/>
                      </a:lnTo>
                      <a:lnTo>
                        <a:pt x="92806" y="214396"/>
                      </a:lnTo>
                      <a:cubicBezTo>
                        <a:pt x="92975" y="216201"/>
                        <a:pt x="93225" y="218000"/>
                        <a:pt x="93543" y="219785"/>
                      </a:cubicBezTo>
                      <a:lnTo>
                        <a:pt x="93664" y="220455"/>
                      </a:lnTo>
                      <a:cubicBezTo>
                        <a:pt x="93529" y="220624"/>
                        <a:pt x="93299" y="220712"/>
                        <a:pt x="93117" y="220840"/>
                      </a:cubicBezTo>
                      <a:lnTo>
                        <a:pt x="91962" y="221557"/>
                      </a:lnTo>
                      <a:lnTo>
                        <a:pt x="89658" y="222997"/>
                      </a:lnTo>
                      <a:cubicBezTo>
                        <a:pt x="89090" y="223369"/>
                        <a:pt x="88550" y="223781"/>
                        <a:pt x="87989" y="224174"/>
                      </a:cubicBezTo>
                      <a:lnTo>
                        <a:pt x="85936" y="225641"/>
                      </a:lnTo>
                      <a:lnTo>
                        <a:pt x="84639" y="226574"/>
                      </a:lnTo>
                      <a:lnTo>
                        <a:pt x="83395" y="227582"/>
                      </a:lnTo>
                      <a:lnTo>
                        <a:pt x="80916" y="229604"/>
                      </a:lnTo>
                      <a:cubicBezTo>
                        <a:pt x="80092" y="230287"/>
                        <a:pt x="79247" y="230943"/>
                        <a:pt x="78450" y="231646"/>
                      </a:cubicBezTo>
                      <a:lnTo>
                        <a:pt x="76099" y="233817"/>
                      </a:lnTo>
                      <a:cubicBezTo>
                        <a:pt x="74539" y="235270"/>
                        <a:pt x="72938" y="236690"/>
                        <a:pt x="71506" y="238273"/>
                      </a:cubicBezTo>
                      <a:lnTo>
                        <a:pt x="69297" y="240592"/>
                      </a:lnTo>
                      <a:cubicBezTo>
                        <a:pt x="68567" y="241370"/>
                        <a:pt x="67810" y="242121"/>
                        <a:pt x="67141" y="242959"/>
                      </a:cubicBezTo>
                      <a:lnTo>
                        <a:pt x="63027" y="247869"/>
                      </a:lnTo>
                      <a:lnTo>
                        <a:pt x="59230" y="253028"/>
                      </a:lnTo>
                      <a:cubicBezTo>
                        <a:pt x="58920" y="253468"/>
                        <a:pt x="58582" y="253880"/>
                        <a:pt x="58298" y="254333"/>
                      </a:cubicBezTo>
                      <a:lnTo>
                        <a:pt x="57433" y="255679"/>
                      </a:lnTo>
                      <a:lnTo>
                        <a:pt x="55704" y="258377"/>
                      </a:lnTo>
                      <a:cubicBezTo>
                        <a:pt x="55224" y="259134"/>
                        <a:pt x="54731" y="259878"/>
                        <a:pt x="54272" y="260635"/>
                      </a:cubicBezTo>
                      <a:lnTo>
                        <a:pt x="52975" y="262975"/>
                      </a:lnTo>
                      <a:cubicBezTo>
                        <a:pt x="52124" y="264537"/>
                        <a:pt x="51218" y="266079"/>
                        <a:pt x="50421" y="267668"/>
                      </a:cubicBezTo>
                      <a:cubicBezTo>
                        <a:pt x="48921" y="270900"/>
                        <a:pt x="47293" y="274079"/>
                        <a:pt x="46084" y="277439"/>
                      </a:cubicBezTo>
                      <a:lnTo>
                        <a:pt x="45111" y="279928"/>
                      </a:lnTo>
                      <a:lnTo>
                        <a:pt x="44625" y="281172"/>
                      </a:lnTo>
                      <a:cubicBezTo>
                        <a:pt x="44476" y="281591"/>
                        <a:pt x="44355" y="282017"/>
                        <a:pt x="44213" y="282443"/>
                      </a:cubicBezTo>
                      <a:lnTo>
                        <a:pt x="42598" y="287542"/>
                      </a:lnTo>
                      <a:cubicBezTo>
                        <a:pt x="42470" y="287968"/>
                        <a:pt x="42321" y="288387"/>
                        <a:pt x="42206" y="288820"/>
                      </a:cubicBezTo>
                      <a:lnTo>
                        <a:pt x="41889" y="290118"/>
                      </a:lnTo>
                      <a:lnTo>
                        <a:pt x="41254" y="292715"/>
                      </a:lnTo>
                      <a:cubicBezTo>
                        <a:pt x="40848" y="294453"/>
                        <a:pt x="40355" y="296171"/>
                        <a:pt x="40098" y="297935"/>
                      </a:cubicBezTo>
                      <a:lnTo>
                        <a:pt x="39186" y="303210"/>
                      </a:lnTo>
                      <a:cubicBezTo>
                        <a:pt x="39011" y="304082"/>
                        <a:pt x="38957" y="304975"/>
                        <a:pt x="38855" y="305861"/>
                      </a:cubicBezTo>
                      <a:lnTo>
                        <a:pt x="38578" y="308518"/>
                      </a:lnTo>
                      <a:cubicBezTo>
                        <a:pt x="38105" y="312061"/>
                        <a:pt x="38126" y="315632"/>
                        <a:pt x="37977" y="319189"/>
                      </a:cubicBezTo>
                      <a:cubicBezTo>
                        <a:pt x="37896" y="326316"/>
                        <a:pt x="38518" y="333450"/>
                        <a:pt x="39761" y="340476"/>
                      </a:cubicBezTo>
                      <a:cubicBezTo>
                        <a:pt x="40173" y="342748"/>
                        <a:pt x="40639" y="345013"/>
                        <a:pt x="41186" y="347258"/>
                      </a:cubicBezTo>
                      <a:cubicBezTo>
                        <a:pt x="41450" y="348388"/>
                        <a:pt x="41747" y="349504"/>
                        <a:pt x="42044" y="350619"/>
                      </a:cubicBezTo>
                      <a:cubicBezTo>
                        <a:pt x="42220" y="351248"/>
                        <a:pt x="42436" y="352012"/>
                        <a:pt x="42645" y="352695"/>
                      </a:cubicBezTo>
                      <a:cubicBezTo>
                        <a:pt x="43078" y="354102"/>
                        <a:pt x="43544" y="355488"/>
                        <a:pt x="44057" y="356867"/>
                      </a:cubicBezTo>
                      <a:cubicBezTo>
                        <a:pt x="44084" y="356955"/>
                        <a:pt x="44131" y="357043"/>
                        <a:pt x="44138" y="357131"/>
                      </a:cubicBezTo>
                      <a:cubicBezTo>
                        <a:pt x="44104" y="357219"/>
                        <a:pt x="44023" y="357273"/>
                        <a:pt x="43969" y="357347"/>
                      </a:cubicBezTo>
                      <a:lnTo>
                        <a:pt x="43605" y="357760"/>
                      </a:lnTo>
                      <a:lnTo>
                        <a:pt x="42882" y="358592"/>
                      </a:lnTo>
                      <a:cubicBezTo>
                        <a:pt x="42409" y="359146"/>
                        <a:pt x="41902" y="359687"/>
                        <a:pt x="41450" y="360262"/>
                      </a:cubicBezTo>
                      <a:lnTo>
                        <a:pt x="39943" y="362149"/>
                      </a:lnTo>
                      <a:lnTo>
                        <a:pt x="39565" y="362622"/>
                      </a:lnTo>
                      <a:lnTo>
                        <a:pt x="39376" y="362859"/>
                      </a:lnTo>
                      <a:lnTo>
                        <a:pt x="39119" y="363210"/>
                      </a:lnTo>
                      <a:lnTo>
                        <a:pt x="38058" y="364664"/>
                      </a:lnTo>
                      <a:lnTo>
                        <a:pt x="35950" y="367572"/>
                      </a:lnTo>
                      <a:lnTo>
                        <a:pt x="33964" y="370568"/>
                      </a:lnTo>
                      <a:lnTo>
                        <a:pt x="32971" y="372069"/>
                      </a:lnTo>
                      <a:cubicBezTo>
                        <a:pt x="32654" y="372569"/>
                        <a:pt x="32350" y="373090"/>
                        <a:pt x="32039" y="373604"/>
                      </a:cubicBezTo>
                      <a:lnTo>
                        <a:pt x="30188" y="376687"/>
                      </a:lnTo>
                      <a:cubicBezTo>
                        <a:pt x="29580" y="377722"/>
                        <a:pt x="29033" y="378797"/>
                        <a:pt x="28458" y="379845"/>
                      </a:cubicBezTo>
                      <a:cubicBezTo>
                        <a:pt x="27898" y="380907"/>
                        <a:pt x="27290" y="381948"/>
                        <a:pt x="26790" y="383037"/>
                      </a:cubicBezTo>
                      <a:cubicBezTo>
                        <a:pt x="25749" y="385194"/>
                        <a:pt x="24669" y="387344"/>
                        <a:pt x="23763" y="389569"/>
                      </a:cubicBezTo>
                      <a:cubicBezTo>
                        <a:pt x="23304" y="390678"/>
                        <a:pt x="22804" y="391767"/>
                        <a:pt x="22371" y="392889"/>
                      </a:cubicBezTo>
                      <a:lnTo>
                        <a:pt x="21108" y="396264"/>
                      </a:lnTo>
                      <a:cubicBezTo>
                        <a:pt x="20906" y="396825"/>
                        <a:pt x="20682" y="397386"/>
                        <a:pt x="20487" y="397954"/>
                      </a:cubicBezTo>
                      <a:lnTo>
                        <a:pt x="19933" y="399672"/>
                      </a:lnTo>
                      <a:lnTo>
                        <a:pt x="18832" y="403107"/>
                      </a:lnTo>
                      <a:cubicBezTo>
                        <a:pt x="18494" y="404263"/>
                        <a:pt x="18197" y="405426"/>
                        <a:pt x="17879" y="406583"/>
                      </a:cubicBezTo>
                      <a:cubicBezTo>
                        <a:pt x="17568" y="407746"/>
                        <a:pt x="17230" y="408902"/>
                        <a:pt x="16994" y="410079"/>
                      </a:cubicBezTo>
                      <a:cubicBezTo>
                        <a:pt x="15366" y="416996"/>
                        <a:pt x="14325" y="424063"/>
                        <a:pt x="13961" y="431163"/>
                      </a:cubicBezTo>
                      <a:cubicBezTo>
                        <a:pt x="13589" y="438257"/>
                        <a:pt x="13758" y="445384"/>
                        <a:pt x="14596" y="452444"/>
                      </a:cubicBezTo>
                      <a:cubicBezTo>
                        <a:pt x="15433" y="459503"/>
                        <a:pt x="16886" y="466488"/>
                        <a:pt x="18926" y="473298"/>
                      </a:cubicBezTo>
                      <a:cubicBezTo>
                        <a:pt x="19399" y="475009"/>
                        <a:pt x="20007" y="476679"/>
                        <a:pt x="20561" y="478369"/>
                      </a:cubicBezTo>
                      <a:cubicBezTo>
                        <a:pt x="21135" y="480053"/>
                        <a:pt x="21797" y="481703"/>
                        <a:pt x="22412" y="483367"/>
                      </a:cubicBezTo>
                      <a:cubicBezTo>
                        <a:pt x="23101" y="485003"/>
                        <a:pt x="23757" y="486653"/>
                        <a:pt x="24493" y="488269"/>
                      </a:cubicBezTo>
                      <a:cubicBezTo>
                        <a:pt x="25250" y="489872"/>
                        <a:pt x="25952" y="491508"/>
                        <a:pt x="26783" y="493077"/>
                      </a:cubicBezTo>
                      <a:cubicBezTo>
                        <a:pt x="29972" y="499420"/>
                        <a:pt x="33674" y="505499"/>
                        <a:pt x="37862" y="511220"/>
                      </a:cubicBezTo>
                      <a:cubicBezTo>
                        <a:pt x="42064" y="516927"/>
                        <a:pt x="46726" y="522290"/>
                        <a:pt x="51779" y="527246"/>
                      </a:cubicBezTo>
                      <a:cubicBezTo>
                        <a:pt x="56826" y="532210"/>
                        <a:pt x="62297" y="536727"/>
                        <a:pt x="68074" y="540804"/>
                      </a:cubicBezTo>
                      <a:lnTo>
                        <a:pt x="70242" y="542326"/>
                      </a:lnTo>
                      <a:lnTo>
                        <a:pt x="72458" y="543773"/>
                      </a:lnTo>
                      <a:cubicBezTo>
                        <a:pt x="73924" y="544760"/>
                        <a:pt x="75444" y="545653"/>
                        <a:pt x="76957" y="546572"/>
                      </a:cubicBezTo>
                      <a:cubicBezTo>
                        <a:pt x="77707" y="547039"/>
                        <a:pt x="78477" y="547472"/>
                        <a:pt x="79247" y="547898"/>
                      </a:cubicBezTo>
                      <a:lnTo>
                        <a:pt x="80822" y="548777"/>
                      </a:lnTo>
                      <a:cubicBezTo>
                        <a:pt x="81821" y="549311"/>
                        <a:pt x="82835" y="549825"/>
                        <a:pt x="83841" y="550339"/>
                      </a:cubicBezTo>
                      <a:lnTo>
                        <a:pt x="85530" y="551137"/>
                      </a:lnTo>
                      <a:lnTo>
                        <a:pt x="86375" y="551536"/>
                      </a:lnTo>
                      <a:cubicBezTo>
                        <a:pt x="86469" y="551556"/>
                        <a:pt x="86456" y="551658"/>
                        <a:pt x="86449" y="551732"/>
                      </a:cubicBezTo>
                      <a:lnTo>
                        <a:pt x="86449" y="551968"/>
                      </a:lnTo>
                      <a:lnTo>
                        <a:pt x="86436" y="552435"/>
                      </a:lnTo>
                      <a:lnTo>
                        <a:pt x="86395" y="554301"/>
                      </a:lnTo>
                      <a:cubicBezTo>
                        <a:pt x="86375" y="554924"/>
                        <a:pt x="86368" y="555546"/>
                        <a:pt x="86395" y="556168"/>
                      </a:cubicBezTo>
                      <a:lnTo>
                        <a:pt x="86476" y="559278"/>
                      </a:lnTo>
                      <a:lnTo>
                        <a:pt x="86490" y="559664"/>
                      </a:lnTo>
                      <a:cubicBezTo>
                        <a:pt x="86496" y="559806"/>
                        <a:pt x="86490" y="559894"/>
                        <a:pt x="86510" y="560110"/>
                      </a:cubicBezTo>
                      <a:lnTo>
                        <a:pt x="86604" y="561253"/>
                      </a:lnTo>
                      <a:lnTo>
                        <a:pt x="86787" y="563538"/>
                      </a:lnTo>
                      <a:cubicBezTo>
                        <a:pt x="86969" y="566602"/>
                        <a:pt x="87449" y="569625"/>
                        <a:pt x="87854" y="572661"/>
                      </a:cubicBezTo>
                      <a:cubicBezTo>
                        <a:pt x="88881" y="578693"/>
                        <a:pt x="90138" y="584704"/>
                        <a:pt x="92036" y="590526"/>
                      </a:cubicBezTo>
                      <a:lnTo>
                        <a:pt x="92705" y="592724"/>
                      </a:lnTo>
                      <a:cubicBezTo>
                        <a:pt x="92948" y="593454"/>
                        <a:pt x="93218" y="594164"/>
                        <a:pt x="93475" y="594888"/>
                      </a:cubicBezTo>
                      <a:lnTo>
                        <a:pt x="95042" y="599202"/>
                      </a:lnTo>
                      <a:lnTo>
                        <a:pt x="96826" y="603428"/>
                      </a:lnTo>
                      <a:cubicBezTo>
                        <a:pt x="97130" y="604125"/>
                        <a:pt x="97407" y="604842"/>
                        <a:pt x="97731" y="605531"/>
                      </a:cubicBezTo>
                      <a:lnTo>
                        <a:pt x="98731" y="607594"/>
                      </a:lnTo>
                      <a:cubicBezTo>
                        <a:pt x="101305" y="613146"/>
                        <a:pt x="104426" y="618413"/>
                        <a:pt x="107750" y="623532"/>
                      </a:cubicBezTo>
                      <a:lnTo>
                        <a:pt x="110756" y="627907"/>
                      </a:lnTo>
                      <a:lnTo>
                        <a:pt x="113965" y="632134"/>
                      </a:lnTo>
                      <a:lnTo>
                        <a:pt x="114769" y="633188"/>
                      </a:lnTo>
                      <a:lnTo>
                        <a:pt x="115620" y="634203"/>
                      </a:lnTo>
                      <a:lnTo>
                        <a:pt x="117322" y="636231"/>
                      </a:lnTo>
                      <a:lnTo>
                        <a:pt x="119032" y="638260"/>
                      </a:lnTo>
                      <a:lnTo>
                        <a:pt x="120829" y="640207"/>
                      </a:lnTo>
                      <a:lnTo>
                        <a:pt x="122632" y="642148"/>
                      </a:lnTo>
                      <a:lnTo>
                        <a:pt x="123531" y="643115"/>
                      </a:lnTo>
                      <a:lnTo>
                        <a:pt x="124477" y="644042"/>
                      </a:lnTo>
                      <a:lnTo>
                        <a:pt x="128260" y="647747"/>
                      </a:lnTo>
                      <a:lnTo>
                        <a:pt x="132212" y="651271"/>
                      </a:lnTo>
                      <a:lnTo>
                        <a:pt x="133198" y="652150"/>
                      </a:lnTo>
                      <a:lnTo>
                        <a:pt x="134225" y="652981"/>
                      </a:lnTo>
                      <a:lnTo>
                        <a:pt x="136279" y="654645"/>
                      </a:lnTo>
                      <a:cubicBezTo>
                        <a:pt x="147250" y="663510"/>
                        <a:pt x="159579" y="670610"/>
                        <a:pt x="172611" y="675912"/>
                      </a:cubicBezTo>
                      <a:cubicBezTo>
                        <a:pt x="179150" y="678502"/>
                        <a:pt x="185839" y="680726"/>
                        <a:pt x="192668" y="682397"/>
                      </a:cubicBezTo>
                      <a:cubicBezTo>
                        <a:pt x="194364" y="682843"/>
                        <a:pt x="196093" y="683161"/>
                        <a:pt x="197809" y="683546"/>
                      </a:cubicBezTo>
                      <a:lnTo>
                        <a:pt x="200383" y="684101"/>
                      </a:lnTo>
                      <a:lnTo>
                        <a:pt x="202984" y="684533"/>
                      </a:lnTo>
                      <a:cubicBezTo>
                        <a:pt x="204720" y="684804"/>
                        <a:pt x="206443" y="685149"/>
                        <a:pt x="208186" y="685358"/>
                      </a:cubicBezTo>
                      <a:lnTo>
                        <a:pt x="213415" y="685980"/>
                      </a:lnTo>
                      <a:cubicBezTo>
                        <a:pt x="214286" y="686096"/>
                        <a:pt x="215158" y="686156"/>
                        <a:pt x="216036" y="686217"/>
                      </a:cubicBezTo>
                      <a:lnTo>
                        <a:pt x="218664" y="686406"/>
                      </a:lnTo>
                      <a:lnTo>
                        <a:pt x="221292" y="686589"/>
                      </a:lnTo>
                      <a:cubicBezTo>
                        <a:pt x="222164" y="686643"/>
                        <a:pt x="223042" y="686643"/>
                        <a:pt x="223920" y="686670"/>
                      </a:cubicBezTo>
                      <a:lnTo>
                        <a:pt x="229183" y="686785"/>
                      </a:lnTo>
                      <a:lnTo>
                        <a:pt x="234385" y="686718"/>
                      </a:lnTo>
                      <a:cubicBezTo>
                        <a:pt x="241329" y="686535"/>
                        <a:pt x="248274" y="686001"/>
                        <a:pt x="255179" y="685075"/>
                      </a:cubicBezTo>
                      <a:cubicBezTo>
                        <a:pt x="268987" y="683215"/>
                        <a:pt x="282674" y="679773"/>
                        <a:pt x="295699" y="674397"/>
                      </a:cubicBezTo>
                      <a:cubicBezTo>
                        <a:pt x="302205" y="671712"/>
                        <a:pt x="308542" y="668541"/>
                        <a:pt x="314595" y="664862"/>
                      </a:cubicBezTo>
                      <a:cubicBezTo>
                        <a:pt x="320648" y="661177"/>
                        <a:pt x="326397" y="656957"/>
                        <a:pt x="331748" y="652251"/>
                      </a:cubicBezTo>
                      <a:cubicBezTo>
                        <a:pt x="332741" y="651386"/>
                        <a:pt x="333734" y="650520"/>
                        <a:pt x="334673" y="649594"/>
                      </a:cubicBezTo>
                      <a:cubicBezTo>
                        <a:pt x="335619" y="648674"/>
                        <a:pt x="336605" y="647795"/>
                        <a:pt x="337510" y="646834"/>
                      </a:cubicBezTo>
                      <a:lnTo>
                        <a:pt x="340253" y="643981"/>
                      </a:lnTo>
                      <a:lnTo>
                        <a:pt x="342787" y="641134"/>
                      </a:lnTo>
                      <a:cubicBezTo>
                        <a:pt x="344968" y="638585"/>
                        <a:pt x="346975" y="635893"/>
                        <a:pt x="348792" y="633073"/>
                      </a:cubicBezTo>
                      <a:cubicBezTo>
                        <a:pt x="349231" y="632357"/>
                        <a:pt x="349691" y="631660"/>
                        <a:pt x="350116" y="630937"/>
                      </a:cubicBezTo>
                      <a:lnTo>
                        <a:pt x="351359" y="628752"/>
                      </a:lnTo>
                      <a:cubicBezTo>
                        <a:pt x="351765" y="628015"/>
                        <a:pt x="352130" y="627265"/>
                        <a:pt x="352522" y="626521"/>
                      </a:cubicBezTo>
                      <a:lnTo>
                        <a:pt x="352812" y="625960"/>
                      </a:lnTo>
                      <a:lnTo>
                        <a:pt x="352886" y="625818"/>
                      </a:lnTo>
                      <a:cubicBezTo>
                        <a:pt x="352906" y="625777"/>
                        <a:pt x="352927" y="625716"/>
                        <a:pt x="352988" y="625716"/>
                      </a:cubicBezTo>
                      <a:cubicBezTo>
                        <a:pt x="353048" y="625710"/>
                        <a:pt x="353075" y="625771"/>
                        <a:pt x="353096" y="625818"/>
                      </a:cubicBezTo>
                      <a:lnTo>
                        <a:pt x="353170" y="625960"/>
                      </a:lnTo>
                      <a:lnTo>
                        <a:pt x="353744" y="627075"/>
                      </a:lnTo>
                      <a:cubicBezTo>
                        <a:pt x="355278" y="630058"/>
                        <a:pt x="356987" y="632952"/>
                        <a:pt x="358939" y="635677"/>
                      </a:cubicBezTo>
                      <a:cubicBezTo>
                        <a:pt x="359608" y="636644"/>
                        <a:pt x="360344" y="637570"/>
                        <a:pt x="361040" y="638517"/>
                      </a:cubicBezTo>
                      <a:lnTo>
                        <a:pt x="362155" y="639890"/>
                      </a:lnTo>
                      <a:lnTo>
                        <a:pt x="362716" y="640573"/>
                      </a:lnTo>
                      <a:lnTo>
                        <a:pt x="363000" y="640911"/>
                      </a:lnTo>
                      <a:lnTo>
                        <a:pt x="363256" y="641195"/>
                      </a:lnTo>
                      <a:cubicBezTo>
                        <a:pt x="364499" y="642574"/>
                        <a:pt x="365695" y="644001"/>
                        <a:pt x="367006" y="645313"/>
                      </a:cubicBezTo>
                      <a:lnTo>
                        <a:pt x="368938" y="647315"/>
                      </a:lnTo>
                      <a:cubicBezTo>
                        <a:pt x="369600" y="647964"/>
                        <a:pt x="370275" y="648600"/>
                        <a:pt x="370944" y="649242"/>
                      </a:cubicBezTo>
                      <a:cubicBezTo>
                        <a:pt x="376112" y="654144"/>
                        <a:pt x="381699" y="658601"/>
                        <a:pt x="387637" y="662482"/>
                      </a:cubicBezTo>
                      <a:cubicBezTo>
                        <a:pt x="393569" y="666377"/>
                        <a:pt x="399804" y="669758"/>
                        <a:pt x="406236" y="672652"/>
                      </a:cubicBezTo>
                      <a:cubicBezTo>
                        <a:pt x="419098" y="678441"/>
                        <a:pt x="432711" y="682261"/>
                        <a:pt x="446486" y="684432"/>
                      </a:cubicBezTo>
                      <a:cubicBezTo>
                        <a:pt x="453377" y="685521"/>
                        <a:pt x="460315" y="686211"/>
                        <a:pt x="467253" y="686542"/>
                      </a:cubicBezTo>
                      <a:cubicBezTo>
                        <a:pt x="468982" y="686603"/>
                        <a:pt x="470719" y="686697"/>
                        <a:pt x="472455" y="686724"/>
                      </a:cubicBezTo>
                      <a:cubicBezTo>
                        <a:pt x="474198" y="686738"/>
                        <a:pt x="475921" y="686792"/>
                        <a:pt x="477670" y="686765"/>
                      </a:cubicBezTo>
                      <a:lnTo>
                        <a:pt x="482933" y="686643"/>
                      </a:lnTo>
                      <a:lnTo>
                        <a:pt x="484250" y="686609"/>
                      </a:lnTo>
                      <a:lnTo>
                        <a:pt x="485561" y="686521"/>
                      </a:lnTo>
                      <a:lnTo>
                        <a:pt x="488189" y="686339"/>
                      </a:lnTo>
                      <a:cubicBezTo>
                        <a:pt x="491702" y="686163"/>
                        <a:pt x="495181" y="685649"/>
                        <a:pt x="498667" y="685250"/>
                      </a:cubicBezTo>
                      <a:cubicBezTo>
                        <a:pt x="502126" y="684655"/>
                        <a:pt x="505605" y="684168"/>
                        <a:pt x="509030" y="683357"/>
                      </a:cubicBezTo>
                      <a:cubicBezTo>
                        <a:pt x="512475" y="682687"/>
                        <a:pt x="515860" y="681707"/>
                        <a:pt x="519258" y="680814"/>
                      </a:cubicBezTo>
                      <a:cubicBezTo>
                        <a:pt x="522609" y="679746"/>
                        <a:pt x="525987" y="678758"/>
                        <a:pt x="529263" y="677480"/>
                      </a:cubicBezTo>
                      <a:cubicBezTo>
                        <a:pt x="530912" y="676879"/>
                        <a:pt x="532573" y="676290"/>
                        <a:pt x="534181" y="675574"/>
                      </a:cubicBezTo>
                      <a:cubicBezTo>
                        <a:pt x="535796" y="674884"/>
                        <a:pt x="537424" y="674221"/>
                        <a:pt x="539032" y="673504"/>
                      </a:cubicBezTo>
                      <a:lnTo>
                        <a:pt x="543795" y="671225"/>
                      </a:lnTo>
                      <a:cubicBezTo>
                        <a:pt x="544599" y="670860"/>
                        <a:pt x="545375" y="670441"/>
                        <a:pt x="546146" y="670022"/>
                      </a:cubicBezTo>
                      <a:lnTo>
                        <a:pt x="548469" y="668771"/>
                      </a:lnTo>
                      <a:cubicBezTo>
                        <a:pt x="554637" y="665383"/>
                        <a:pt x="560630" y="661643"/>
                        <a:pt x="566230" y="657356"/>
                      </a:cubicBezTo>
                      <a:cubicBezTo>
                        <a:pt x="571844" y="653096"/>
                        <a:pt x="577188" y="648471"/>
                        <a:pt x="582133" y="643426"/>
                      </a:cubicBezTo>
                      <a:cubicBezTo>
                        <a:pt x="587045" y="638355"/>
                        <a:pt x="591598" y="632931"/>
                        <a:pt x="595719" y="627184"/>
                      </a:cubicBezTo>
                      <a:lnTo>
                        <a:pt x="598462" y="623181"/>
                      </a:lnTo>
                      <a:cubicBezTo>
                        <a:pt x="599367" y="621842"/>
                        <a:pt x="600177" y="620435"/>
                        <a:pt x="601035" y="619062"/>
                      </a:cubicBezTo>
                      <a:lnTo>
                        <a:pt x="602306" y="616993"/>
                      </a:lnTo>
                      <a:lnTo>
                        <a:pt x="603474" y="614863"/>
                      </a:lnTo>
                      <a:cubicBezTo>
                        <a:pt x="604238" y="613436"/>
                        <a:pt x="605055" y="612036"/>
                        <a:pt x="605778" y="610583"/>
                      </a:cubicBezTo>
                      <a:cubicBezTo>
                        <a:pt x="608716" y="604801"/>
                        <a:pt x="611169" y="598783"/>
                        <a:pt x="613270" y="592643"/>
                      </a:cubicBezTo>
                      <a:cubicBezTo>
                        <a:pt x="615269" y="586462"/>
                        <a:pt x="616823" y="580146"/>
                        <a:pt x="617931" y="573749"/>
                      </a:cubicBezTo>
                      <a:cubicBezTo>
                        <a:pt x="618181" y="572147"/>
                        <a:pt x="618384" y="570537"/>
                        <a:pt x="618607" y="568928"/>
                      </a:cubicBezTo>
                      <a:cubicBezTo>
                        <a:pt x="618708" y="568123"/>
                        <a:pt x="618830" y="567319"/>
                        <a:pt x="618917" y="566514"/>
                      </a:cubicBezTo>
                      <a:lnTo>
                        <a:pt x="619120" y="564086"/>
                      </a:lnTo>
                      <a:lnTo>
                        <a:pt x="619316" y="561659"/>
                      </a:lnTo>
                      <a:lnTo>
                        <a:pt x="619411" y="560448"/>
                      </a:lnTo>
                      <a:lnTo>
                        <a:pt x="619451" y="559867"/>
                      </a:lnTo>
                      <a:lnTo>
                        <a:pt x="619465" y="559454"/>
                      </a:lnTo>
                      <a:lnTo>
                        <a:pt x="619553" y="556154"/>
                      </a:lnTo>
                      <a:cubicBezTo>
                        <a:pt x="619627" y="554619"/>
                        <a:pt x="619458" y="553044"/>
                        <a:pt x="619546" y="551536"/>
                      </a:cubicBezTo>
                      <a:cubicBezTo>
                        <a:pt x="620573" y="551042"/>
                        <a:pt x="621600" y="550575"/>
                        <a:pt x="622613" y="550068"/>
                      </a:cubicBezTo>
                      <a:cubicBezTo>
                        <a:pt x="623613" y="549541"/>
                        <a:pt x="624640" y="549054"/>
                        <a:pt x="625619" y="548486"/>
                      </a:cubicBezTo>
                      <a:lnTo>
                        <a:pt x="627470" y="547452"/>
                      </a:lnTo>
                      <a:cubicBezTo>
                        <a:pt x="628247" y="547032"/>
                        <a:pt x="628984" y="546545"/>
                        <a:pt x="629747" y="546099"/>
                      </a:cubicBezTo>
                      <a:lnTo>
                        <a:pt x="632010" y="544726"/>
                      </a:lnTo>
                      <a:lnTo>
                        <a:pt x="634233" y="543279"/>
                      </a:lnTo>
                      <a:cubicBezTo>
                        <a:pt x="640137" y="539398"/>
                        <a:pt x="645751" y="535063"/>
                        <a:pt x="650960" y="530269"/>
                      </a:cubicBezTo>
                      <a:cubicBezTo>
                        <a:pt x="656175" y="525481"/>
                        <a:pt x="661012" y="520288"/>
                        <a:pt x="665410" y="514729"/>
                      </a:cubicBezTo>
                      <a:cubicBezTo>
                        <a:pt x="669788" y="509157"/>
                        <a:pt x="673706" y="503214"/>
                        <a:pt x="677111" y="496985"/>
                      </a:cubicBezTo>
                      <a:cubicBezTo>
                        <a:pt x="683954" y="484550"/>
                        <a:pt x="688548" y="470863"/>
                        <a:pt x="690764" y="456818"/>
                      </a:cubicBezTo>
                      <a:lnTo>
                        <a:pt x="690805" y="456839"/>
                      </a:lnTo>
                      <a:cubicBezTo>
                        <a:pt x="691872" y="449813"/>
                        <a:pt x="692352" y="442692"/>
                        <a:pt x="692189" y="435592"/>
                      </a:cubicBezTo>
                      <a:cubicBezTo>
                        <a:pt x="692055" y="428492"/>
                        <a:pt x="691311" y="421392"/>
                        <a:pt x="689960" y="414413"/>
                      </a:cubicBezTo>
                      <a:cubicBezTo>
                        <a:pt x="687481" y="402140"/>
                        <a:pt x="683265" y="390198"/>
                        <a:pt x="677233" y="379243"/>
                      </a:cubicBezTo>
                      <a:cubicBezTo>
                        <a:pt x="674233" y="373759"/>
                        <a:pt x="670889" y="368464"/>
                        <a:pt x="667106" y="363494"/>
                      </a:cubicBezTo>
                      <a:cubicBezTo>
                        <a:pt x="666586" y="362764"/>
                        <a:pt x="666342" y="362480"/>
                        <a:pt x="665998" y="362047"/>
                      </a:cubicBezTo>
                      <a:lnTo>
                        <a:pt x="665018" y="360823"/>
                      </a:lnTo>
                      <a:cubicBezTo>
                        <a:pt x="664363" y="359985"/>
                        <a:pt x="663708" y="359248"/>
                        <a:pt x="663052" y="358497"/>
                      </a:cubicBezTo>
                      <a:lnTo>
                        <a:pt x="662066" y="357368"/>
                      </a:lnTo>
                      <a:lnTo>
                        <a:pt x="661944" y="357226"/>
                      </a:lnTo>
                      <a:cubicBezTo>
                        <a:pt x="661910" y="357185"/>
                        <a:pt x="661843" y="357138"/>
                        <a:pt x="661870" y="357070"/>
                      </a:cubicBezTo>
                      <a:lnTo>
                        <a:pt x="661999" y="356719"/>
                      </a:lnTo>
                      <a:lnTo>
                        <a:pt x="662255" y="356015"/>
                      </a:lnTo>
                      <a:cubicBezTo>
                        <a:pt x="662593" y="355075"/>
                        <a:pt x="662917" y="354129"/>
                        <a:pt x="663208" y="353175"/>
                      </a:cubicBezTo>
                      <a:cubicBezTo>
                        <a:pt x="663370" y="352661"/>
                        <a:pt x="663525" y="352141"/>
                        <a:pt x="663674" y="351620"/>
                      </a:cubicBezTo>
                      <a:lnTo>
                        <a:pt x="663897" y="350842"/>
                      </a:lnTo>
                      <a:lnTo>
                        <a:pt x="664174" y="349801"/>
                      </a:lnTo>
                      <a:cubicBezTo>
                        <a:pt x="664397" y="348983"/>
                        <a:pt x="664606" y="348158"/>
                        <a:pt x="664802" y="347326"/>
                      </a:cubicBezTo>
                      <a:cubicBezTo>
                        <a:pt x="665011" y="346501"/>
                        <a:pt x="665201" y="345669"/>
                        <a:pt x="665376" y="344837"/>
                      </a:cubicBezTo>
                      <a:cubicBezTo>
                        <a:pt x="666896" y="337866"/>
                        <a:pt x="667775" y="330752"/>
                        <a:pt x="667991" y="323632"/>
                      </a:cubicBezTo>
                      <a:cubicBezTo>
                        <a:pt x="668146" y="320068"/>
                        <a:pt x="667916" y="316511"/>
                        <a:pt x="667815" y="312947"/>
                      </a:cubicBezTo>
                      <a:cubicBezTo>
                        <a:pt x="667808" y="312055"/>
                        <a:pt x="667700" y="311169"/>
                        <a:pt x="667613" y="310283"/>
                      </a:cubicBezTo>
                      <a:lnTo>
                        <a:pt x="667342" y="307626"/>
                      </a:lnTo>
                      <a:cubicBezTo>
                        <a:pt x="667140" y="305861"/>
                        <a:pt x="667025" y="304075"/>
                        <a:pt x="666674" y="302324"/>
                      </a:cubicBezTo>
                      <a:lnTo>
                        <a:pt x="665761" y="297050"/>
                      </a:lnTo>
                      <a:cubicBezTo>
                        <a:pt x="665633" y="296164"/>
                        <a:pt x="665376" y="295305"/>
                        <a:pt x="665181" y="294439"/>
                      </a:cubicBezTo>
                      <a:lnTo>
                        <a:pt x="664545" y="291843"/>
                      </a:lnTo>
                      <a:lnTo>
                        <a:pt x="663910" y="289246"/>
                      </a:lnTo>
                      <a:cubicBezTo>
                        <a:pt x="663714" y="288374"/>
                        <a:pt x="663390" y="287535"/>
                        <a:pt x="663140" y="286683"/>
                      </a:cubicBezTo>
                      <a:lnTo>
                        <a:pt x="661526" y="281584"/>
                      </a:lnTo>
                      <a:cubicBezTo>
                        <a:pt x="660918" y="279907"/>
                        <a:pt x="660242" y="278257"/>
                        <a:pt x="659600" y="276594"/>
                      </a:cubicBezTo>
                      <a:lnTo>
                        <a:pt x="658621" y="274106"/>
                      </a:lnTo>
                      <a:lnTo>
                        <a:pt x="657486" y="271685"/>
                      </a:lnTo>
                      <a:cubicBezTo>
                        <a:pt x="656722" y="270075"/>
                        <a:pt x="655993" y="268446"/>
                        <a:pt x="655189" y="266857"/>
                      </a:cubicBezTo>
                      <a:lnTo>
                        <a:pt x="652608" y="262177"/>
                      </a:lnTo>
                      <a:cubicBezTo>
                        <a:pt x="652243" y="261541"/>
                        <a:pt x="651905" y="260886"/>
                        <a:pt x="651520" y="260257"/>
                      </a:cubicBezTo>
                      <a:lnTo>
                        <a:pt x="650331" y="258397"/>
                      </a:lnTo>
                      <a:lnTo>
                        <a:pt x="647953" y="254678"/>
                      </a:lnTo>
                      <a:cubicBezTo>
                        <a:pt x="647569" y="254049"/>
                        <a:pt x="647116" y="253468"/>
                        <a:pt x="646683" y="252872"/>
                      </a:cubicBezTo>
                      <a:lnTo>
                        <a:pt x="645380" y="251094"/>
                      </a:lnTo>
                      <a:cubicBezTo>
                        <a:pt x="644501" y="249918"/>
                        <a:pt x="643664" y="248707"/>
                        <a:pt x="642745" y="247557"/>
                      </a:cubicBezTo>
                      <a:lnTo>
                        <a:pt x="639914" y="244177"/>
                      </a:lnTo>
                      <a:cubicBezTo>
                        <a:pt x="638968" y="243047"/>
                        <a:pt x="638043" y="241911"/>
                        <a:pt x="637002" y="240869"/>
                      </a:cubicBezTo>
                      <a:cubicBezTo>
                        <a:pt x="634969" y="238753"/>
                        <a:pt x="633010" y="236555"/>
                        <a:pt x="630801" y="234614"/>
                      </a:cubicBezTo>
                      <a:lnTo>
                        <a:pt x="627565" y="231619"/>
                      </a:lnTo>
                      <a:cubicBezTo>
                        <a:pt x="626457" y="230665"/>
                        <a:pt x="625302" y="229753"/>
                        <a:pt x="624167" y="228819"/>
                      </a:cubicBezTo>
                      <a:lnTo>
                        <a:pt x="622458" y="227426"/>
                      </a:lnTo>
                      <a:cubicBezTo>
                        <a:pt x="621883" y="226960"/>
                        <a:pt x="621323" y="226486"/>
                        <a:pt x="620715" y="226074"/>
                      </a:cubicBezTo>
                      <a:lnTo>
                        <a:pt x="617803" y="223991"/>
                      </a:lnTo>
                      <a:lnTo>
                        <a:pt x="616661" y="223173"/>
                      </a:lnTo>
                      <a:cubicBezTo>
                        <a:pt x="616269" y="222909"/>
                        <a:pt x="615864" y="222673"/>
                        <a:pt x="615472" y="222422"/>
                      </a:cubicBezTo>
                      <a:lnTo>
                        <a:pt x="613094" y="220935"/>
                      </a:lnTo>
                      <a:lnTo>
                        <a:pt x="612500" y="220563"/>
                      </a:lnTo>
                      <a:cubicBezTo>
                        <a:pt x="612459" y="220522"/>
                        <a:pt x="612392" y="220509"/>
                        <a:pt x="612364" y="220455"/>
                      </a:cubicBezTo>
                      <a:cubicBezTo>
                        <a:pt x="612351" y="220394"/>
                        <a:pt x="612385" y="220339"/>
                        <a:pt x="612385" y="220279"/>
                      </a:cubicBezTo>
                      <a:lnTo>
                        <a:pt x="612446" y="219934"/>
                      </a:lnTo>
                      <a:lnTo>
                        <a:pt x="612682" y="218548"/>
                      </a:lnTo>
                      <a:cubicBezTo>
                        <a:pt x="612831" y="217628"/>
                        <a:pt x="612959" y="216702"/>
                        <a:pt x="613067" y="215768"/>
                      </a:cubicBezTo>
                      <a:cubicBezTo>
                        <a:pt x="613162" y="214991"/>
                        <a:pt x="613236" y="214207"/>
                        <a:pt x="613304" y="213422"/>
                      </a:cubicBezTo>
                      <a:cubicBezTo>
                        <a:pt x="613365" y="212753"/>
                        <a:pt x="613452" y="211305"/>
                        <a:pt x="613513" y="210102"/>
                      </a:cubicBezTo>
                      <a:cubicBezTo>
                        <a:pt x="613628" y="207620"/>
                        <a:pt x="613668" y="205132"/>
                        <a:pt x="613580" y="202643"/>
                      </a:cubicBezTo>
                      <a:cubicBezTo>
                        <a:pt x="613418" y="195482"/>
                        <a:pt x="612574" y="188328"/>
                        <a:pt x="611000" y="181336"/>
                      </a:cubicBezTo>
                      <a:cubicBezTo>
                        <a:pt x="609406" y="174344"/>
                        <a:pt x="607122" y="167521"/>
                        <a:pt x="604204" y="160982"/>
                      </a:cubicBezTo>
                      <a:cubicBezTo>
                        <a:pt x="601305" y="154436"/>
                        <a:pt x="597718" y="148208"/>
                        <a:pt x="593591" y="142379"/>
                      </a:cubicBezTo>
                      <a:cubicBezTo>
                        <a:pt x="589463" y="136557"/>
                        <a:pt x="584822" y="131093"/>
                        <a:pt x="579687" y="126150"/>
                      </a:cubicBezTo>
                      <a:cubicBezTo>
                        <a:pt x="571803" y="118502"/>
                        <a:pt x="562818" y="112037"/>
                        <a:pt x="553165" y="106857"/>
                      </a:cubicBezTo>
                      <a:cubicBezTo>
                        <a:pt x="551942" y="106235"/>
                        <a:pt x="550746" y="105566"/>
                        <a:pt x="549510" y="104978"/>
                      </a:cubicBezTo>
                      <a:lnTo>
                        <a:pt x="545794" y="103220"/>
                      </a:lnTo>
                      <a:lnTo>
                        <a:pt x="542018" y="101603"/>
                      </a:lnTo>
                      <a:cubicBezTo>
                        <a:pt x="540761" y="101083"/>
                        <a:pt x="539512" y="100630"/>
                        <a:pt x="538255" y="100143"/>
                      </a:cubicBezTo>
                      <a:lnTo>
                        <a:pt x="537316" y="99784"/>
                      </a:lnTo>
                      <a:lnTo>
                        <a:pt x="536667" y="99561"/>
                      </a:lnTo>
                      <a:lnTo>
                        <a:pt x="535431" y="99142"/>
                      </a:lnTo>
                      <a:cubicBezTo>
                        <a:pt x="534607" y="98851"/>
                        <a:pt x="533769" y="98601"/>
                        <a:pt x="532931" y="98358"/>
                      </a:cubicBezTo>
                      <a:lnTo>
                        <a:pt x="531675" y="97986"/>
                      </a:lnTo>
                      <a:cubicBezTo>
                        <a:pt x="531580" y="97945"/>
                        <a:pt x="531445" y="97959"/>
                        <a:pt x="531385" y="97864"/>
                      </a:cubicBezTo>
                      <a:lnTo>
                        <a:pt x="531276" y="97553"/>
                      </a:lnTo>
                      <a:lnTo>
                        <a:pt x="531067" y="96931"/>
                      </a:lnTo>
                      <a:cubicBezTo>
                        <a:pt x="530783" y="96106"/>
                        <a:pt x="530520" y="95274"/>
                        <a:pt x="530216" y="94456"/>
                      </a:cubicBezTo>
                      <a:lnTo>
                        <a:pt x="529669" y="92982"/>
                      </a:lnTo>
                      <a:lnTo>
                        <a:pt x="529392" y="92245"/>
                      </a:lnTo>
                      <a:lnTo>
                        <a:pt x="529256" y="91873"/>
                      </a:lnTo>
                      <a:lnTo>
                        <a:pt x="529047" y="91352"/>
                      </a:lnTo>
                      <a:cubicBezTo>
                        <a:pt x="528439" y="89858"/>
                        <a:pt x="527844" y="88363"/>
                        <a:pt x="527216" y="86882"/>
                      </a:cubicBezTo>
                      <a:cubicBezTo>
                        <a:pt x="526554" y="85408"/>
                        <a:pt x="525919" y="83927"/>
                        <a:pt x="525243" y="82466"/>
                      </a:cubicBezTo>
                      <a:cubicBezTo>
                        <a:pt x="524541" y="81013"/>
                        <a:pt x="523859" y="79552"/>
                        <a:pt x="523136" y="78112"/>
                      </a:cubicBezTo>
                      <a:cubicBezTo>
                        <a:pt x="519968" y="71836"/>
                        <a:pt x="516360" y="65764"/>
                        <a:pt x="512300" y="59982"/>
                      </a:cubicBezTo>
                      <a:cubicBezTo>
                        <a:pt x="508246" y="54201"/>
                        <a:pt x="503734" y="48703"/>
                        <a:pt x="498714" y="43652"/>
                      </a:cubicBezTo>
                      <a:cubicBezTo>
                        <a:pt x="488736" y="33536"/>
                        <a:pt x="476751" y="25063"/>
                        <a:pt x="463220" y="19782"/>
                      </a:cubicBezTo>
                      <a:lnTo>
                        <a:pt x="460680" y="18808"/>
                      </a:lnTo>
                      <a:lnTo>
                        <a:pt x="458099" y="17949"/>
                      </a:lnTo>
                      <a:lnTo>
                        <a:pt x="456809" y="17523"/>
                      </a:lnTo>
                      <a:lnTo>
                        <a:pt x="455498" y="17151"/>
                      </a:lnTo>
                      <a:lnTo>
                        <a:pt x="452870" y="16421"/>
                      </a:lnTo>
                      <a:cubicBezTo>
                        <a:pt x="449337" y="15569"/>
                        <a:pt x="445770" y="14818"/>
                        <a:pt x="442149" y="14412"/>
                      </a:cubicBezTo>
                      <a:cubicBezTo>
                        <a:pt x="438541" y="13932"/>
                        <a:pt x="434887" y="13777"/>
                        <a:pt x="431265" y="13750"/>
                      </a:cubicBezTo>
                      <a:close/>
                      <a:moveTo>
                        <a:pt x="431157" y="2"/>
                      </a:moveTo>
                      <a:cubicBezTo>
                        <a:pt x="432151" y="-11"/>
                        <a:pt x="433252" y="36"/>
                        <a:pt x="434292" y="56"/>
                      </a:cubicBezTo>
                      <a:cubicBezTo>
                        <a:pt x="435353" y="97"/>
                        <a:pt x="436406" y="90"/>
                        <a:pt x="437460" y="185"/>
                      </a:cubicBezTo>
                      <a:cubicBezTo>
                        <a:pt x="439568" y="340"/>
                        <a:pt x="441676" y="475"/>
                        <a:pt x="443770" y="773"/>
                      </a:cubicBezTo>
                      <a:cubicBezTo>
                        <a:pt x="447979" y="1246"/>
                        <a:pt x="452114" y="2112"/>
                        <a:pt x="456207" y="3106"/>
                      </a:cubicBezTo>
                      <a:lnTo>
                        <a:pt x="459248" y="3951"/>
                      </a:lnTo>
                      <a:lnTo>
                        <a:pt x="460761" y="4384"/>
                      </a:lnTo>
                      <a:lnTo>
                        <a:pt x="462254" y="4871"/>
                      </a:lnTo>
                      <a:lnTo>
                        <a:pt x="465233" y="5865"/>
                      </a:lnTo>
                      <a:lnTo>
                        <a:pt x="468158" y="6981"/>
                      </a:lnTo>
                      <a:cubicBezTo>
                        <a:pt x="475954" y="9990"/>
                        <a:pt x="483223" y="13986"/>
                        <a:pt x="489966" y="18544"/>
                      </a:cubicBezTo>
                      <a:cubicBezTo>
                        <a:pt x="490824" y="19098"/>
                        <a:pt x="491641" y="19700"/>
                        <a:pt x="492458" y="20295"/>
                      </a:cubicBezTo>
                      <a:lnTo>
                        <a:pt x="494917" y="22087"/>
                      </a:lnTo>
                      <a:cubicBezTo>
                        <a:pt x="496485" y="23338"/>
                        <a:pt x="498106" y="24556"/>
                        <a:pt x="499626" y="25867"/>
                      </a:cubicBezTo>
                      <a:cubicBezTo>
                        <a:pt x="501146" y="27173"/>
                        <a:pt x="502680" y="28471"/>
                        <a:pt x="504125" y="29844"/>
                      </a:cubicBezTo>
                      <a:cubicBezTo>
                        <a:pt x="504855" y="30520"/>
                        <a:pt x="505598" y="31189"/>
                        <a:pt x="506307" y="31886"/>
                      </a:cubicBezTo>
                      <a:lnTo>
                        <a:pt x="508415" y="33989"/>
                      </a:lnTo>
                      <a:cubicBezTo>
                        <a:pt x="514009" y="39628"/>
                        <a:pt x="519001" y="45714"/>
                        <a:pt x="523467" y="52078"/>
                      </a:cubicBezTo>
                      <a:cubicBezTo>
                        <a:pt x="527932" y="58447"/>
                        <a:pt x="531877" y="65095"/>
                        <a:pt x="535330" y="71931"/>
                      </a:cubicBezTo>
                      <a:cubicBezTo>
                        <a:pt x="536120" y="73500"/>
                        <a:pt x="536863" y="75089"/>
                        <a:pt x="537627" y="76671"/>
                      </a:cubicBezTo>
                      <a:cubicBezTo>
                        <a:pt x="538363" y="78267"/>
                        <a:pt x="539059" y="79870"/>
                        <a:pt x="539768" y="81472"/>
                      </a:cubicBezTo>
                      <a:cubicBezTo>
                        <a:pt x="540451" y="83082"/>
                        <a:pt x="541092" y="84705"/>
                        <a:pt x="541754" y="86321"/>
                      </a:cubicBezTo>
                      <a:lnTo>
                        <a:pt x="541977" y="86882"/>
                      </a:lnTo>
                      <a:lnTo>
                        <a:pt x="543079" y="87302"/>
                      </a:lnTo>
                      <a:cubicBezTo>
                        <a:pt x="544436" y="87829"/>
                        <a:pt x="545760" y="88302"/>
                        <a:pt x="547145" y="88877"/>
                      </a:cubicBezTo>
                      <a:lnTo>
                        <a:pt x="551348" y="90676"/>
                      </a:lnTo>
                      <a:lnTo>
                        <a:pt x="555482" y="92630"/>
                      </a:lnTo>
                      <a:cubicBezTo>
                        <a:pt x="556860" y="93293"/>
                        <a:pt x="558198" y="94030"/>
                        <a:pt x="559556" y="94726"/>
                      </a:cubicBezTo>
                      <a:cubicBezTo>
                        <a:pt x="570311" y="100501"/>
                        <a:pt x="580336" y="107710"/>
                        <a:pt x="589159" y="116263"/>
                      </a:cubicBezTo>
                      <a:cubicBezTo>
                        <a:pt x="594901" y="121795"/>
                        <a:pt x="600103" y="127908"/>
                        <a:pt x="604738" y="134447"/>
                      </a:cubicBezTo>
                      <a:cubicBezTo>
                        <a:pt x="609365" y="140986"/>
                        <a:pt x="613405" y="147992"/>
                        <a:pt x="616675" y="155362"/>
                      </a:cubicBezTo>
                      <a:cubicBezTo>
                        <a:pt x="619965" y="162719"/>
                        <a:pt x="622539" y="170422"/>
                        <a:pt x="624336" y="178313"/>
                      </a:cubicBezTo>
                      <a:cubicBezTo>
                        <a:pt x="626113" y="186204"/>
                        <a:pt x="627072" y="194278"/>
                        <a:pt x="627247" y="202346"/>
                      </a:cubicBezTo>
                      <a:cubicBezTo>
                        <a:pt x="627342" y="205145"/>
                        <a:pt x="627295" y="207952"/>
                        <a:pt x="627166" y="210751"/>
                      </a:cubicBezTo>
                      <a:lnTo>
                        <a:pt x="627045" y="212854"/>
                      </a:lnTo>
                      <a:lnTo>
                        <a:pt x="627004" y="213381"/>
                      </a:lnTo>
                      <a:lnTo>
                        <a:pt x="627004" y="213510"/>
                      </a:lnTo>
                      <a:cubicBezTo>
                        <a:pt x="627004" y="213544"/>
                        <a:pt x="627004" y="213544"/>
                        <a:pt x="627004" y="213544"/>
                      </a:cubicBezTo>
                      <a:lnTo>
                        <a:pt x="627004" y="213577"/>
                      </a:lnTo>
                      <a:cubicBezTo>
                        <a:pt x="627004" y="213618"/>
                        <a:pt x="626997" y="213672"/>
                        <a:pt x="626991" y="213713"/>
                      </a:cubicBezTo>
                      <a:lnTo>
                        <a:pt x="627119" y="213794"/>
                      </a:lnTo>
                      <a:lnTo>
                        <a:pt x="628916" y="215086"/>
                      </a:lnTo>
                      <a:cubicBezTo>
                        <a:pt x="629591" y="215552"/>
                        <a:pt x="630220" y="216073"/>
                        <a:pt x="630855" y="216587"/>
                      </a:cubicBezTo>
                      <a:lnTo>
                        <a:pt x="632760" y="218135"/>
                      </a:lnTo>
                      <a:cubicBezTo>
                        <a:pt x="634023" y="219177"/>
                        <a:pt x="635307" y="220191"/>
                        <a:pt x="636543" y="221259"/>
                      </a:cubicBezTo>
                      <a:lnTo>
                        <a:pt x="640151" y="224586"/>
                      </a:lnTo>
                      <a:cubicBezTo>
                        <a:pt x="642603" y="226757"/>
                        <a:pt x="644798" y="229198"/>
                        <a:pt x="647062" y="231558"/>
                      </a:cubicBezTo>
                      <a:cubicBezTo>
                        <a:pt x="648217" y="232721"/>
                        <a:pt x="649257" y="233985"/>
                        <a:pt x="650311" y="235244"/>
                      </a:cubicBezTo>
                      <a:lnTo>
                        <a:pt x="653459" y="239017"/>
                      </a:lnTo>
                      <a:cubicBezTo>
                        <a:pt x="654479" y="240301"/>
                        <a:pt x="655425" y="241647"/>
                        <a:pt x="656405" y="242959"/>
                      </a:cubicBezTo>
                      <a:lnTo>
                        <a:pt x="657857" y="244947"/>
                      </a:lnTo>
                      <a:cubicBezTo>
                        <a:pt x="658337" y="245610"/>
                        <a:pt x="658837" y="246259"/>
                        <a:pt x="659269" y="246963"/>
                      </a:cubicBezTo>
                      <a:lnTo>
                        <a:pt x="661931" y="251108"/>
                      </a:lnTo>
                      <a:lnTo>
                        <a:pt x="663255" y="253184"/>
                      </a:lnTo>
                      <a:cubicBezTo>
                        <a:pt x="663688" y="253880"/>
                        <a:pt x="664066" y="254610"/>
                        <a:pt x="664471" y="255327"/>
                      </a:cubicBezTo>
                      <a:lnTo>
                        <a:pt x="667349" y="260554"/>
                      </a:lnTo>
                      <a:cubicBezTo>
                        <a:pt x="668248" y="262333"/>
                        <a:pt x="669072" y="264152"/>
                        <a:pt x="669923" y="265951"/>
                      </a:cubicBezTo>
                      <a:lnTo>
                        <a:pt x="671186" y="268662"/>
                      </a:lnTo>
                      <a:lnTo>
                        <a:pt x="672287" y="271441"/>
                      </a:lnTo>
                      <a:cubicBezTo>
                        <a:pt x="673003" y="273294"/>
                        <a:pt x="673753" y="275147"/>
                        <a:pt x="674436" y="277020"/>
                      </a:cubicBezTo>
                      <a:lnTo>
                        <a:pt x="676246" y="282727"/>
                      </a:lnTo>
                      <a:cubicBezTo>
                        <a:pt x="676530" y="283681"/>
                        <a:pt x="676881" y="284621"/>
                        <a:pt x="677104" y="285595"/>
                      </a:cubicBezTo>
                      <a:lnTo>
                        <a:pt x="677820" y="288502"/>
                      </a:lnTo>
                      <a:lnTo>
                        <a:pt x="678530" y="291410"/>
                      </a:lnTo>
                      <a:cubicBezTo>
                        <a:pt x="678753" y="292384"/>
                        <a:pt x="679030" y="293344"/>
                        <a:pt x="679178" y="294331"/>
                      </a:cubicBezTo>
                      <a:lnTo>
                        <a:pt x="680205" y="300228"/>
                      </a:lnTo>
                      <a:cubicBezTo>
                        <a:pt x="680590" y="302189"/>
                        <a:pt x="680732" y="304177"/>
                        <a:pt x="680955" y="306158"/>
                      </a:cubicBezTo>
                      <a:lnTo>
                        <a:pt x="681259" y="309133"/>
                      </a:lnTo>
                      <a:cubicBezTo>
                        <a:pt x="681360" y="310127"/>
                        <a:pt x="681475" y="311122"/>
                        <a:pt x="681488" y="312116"/>
                      </a:cubicBezTo>
                      <a:cubicBezTo>
                        <a:pt x="681617" y="316092"/>
                        <a:pt x="681853" y="320074"/>
                        <a:pt x="681684" y="324051"/>
                      </a:cubicBezTo>
                      <a:cubicBezTo>
                        <a:pt x="681441" y="332010"/>
                        <a:pt x="680462" y="339969"/>
                        <a:pt x="678759" y="347765"/>
                      </a:cubicBezTo>
                      <a:cubicBezTo>
                        <a:pt x="678563" y="348699"/>
                        <a:pt x="678347" y="349625"/>
                        <a:pt x="678117" y="350551"/>
                      </a:cubicBezTo>
                      <a:cubicBezTo>
                        <a:pt x="677901" y="351478"/>
                        <a:pt x="677665" y="352404"/>
                        <a:pt x="677415" y="353324"/>
                      </a:cubicBezTo>
                      <a:lnTo>
                        <a:pt x="677233" y="354014"/>
                      </a:lnTo>
                      <a:lnTo>
                        <a:pt x="677205" y="354109"/>
                      </a:lnTo>
                      <a:lnTo>
                        <a:pt x="677307" y="354230"/>
                      </a:lnTo>
                      <a:lnTo>
                        <a:pt x="677442" y="354392"/>
                      </a:lnTo>
                      <a:cubicBezTo>
                        <a:pt x="677543" y="354528"/>
                        <a:pt x="677320" y="354217"/>
                        <a:pt x="678036" y="355197"/>
                      </a:cubicBezTo>
                      <a:cubicBezTo>
                        <a:pt x="682218" y="360695"/>
                        <a:pt x="685927" y="366571"/>
                        <a:pt x="689258" y="372650"/>
                      </a:cubicBezTo>
                      <a:cubicBezTo>
                        <a:pt x="695946" y="384809"/>
                        <a:pt x="700648" y="398089"/>
                        <a:pt x="703397" y="411749"/>
                      </a:cubicBezTo>
                      <a:cubicBezTo>
                        <a:pt x="704911" y="419512"/>
                        <a:pt x="705735" y="427410"/>
                        <a:pt x="705883" y="435301"/>
                      </a:cubicBezTo>
                      <a:lnTo>
                        <a:pt x="705836" y="435369"/>
                      </a:lnTo>
                      <a:cubicBezTo>
                        <a:pt x="706012" y="443254"/>
                        <a:pt x="705485" y="451165"/>
                        <a:pt x="704296" y="458989"/>
                      </a:cubicBezTo>
                      <a:cubicBezTo>
                        <a:pt x="701837" y="474617"/>
                        <a:pt x="696716" y="489851"/>
                        <a:pt x="689122" y="503653"/>
                      </a:cubicBezTo>
                      <a:cubicBezTo>
                        <a:pt x="685339" y="510564"/>
                        <a:pt x="681002" y="517150"/>
                        <a:pt x="676152" y="523317"/>
                      </a:cubicBezTo>
                      <a:cubicBezTo>
                        <a:pt x="671287" y="529471"/>
                        <a:pt x="665930" y="535212"/>
                        <a:pt x="660174" y="540493"/>
                      </a:cubicBezTo>
                      <a:cubicBezTo>
                        <a:pt x="654425" y="545781"/>
                        <a:pt x="648230" y="550562"/>
                        <a:pt x="641718" y="554843"/>
                      </a:cubicBezTo>
                      <a:lnTo>
                        <a:pt x="639272" y="556438"/>
                      </a:lnTo>
                      <a:lnTo>
                        <a:pt x="636780" y="557953"/>
                      </a:lnTo>
                      <a:cubicBezTo>
                        <a:pt x="635942" y="558446"/>
                        <a:pt x="635118" y="558974"/>
                        <a:pt x="634267" y="559441"/>
                      </a:cubicBezTo>
                      <a:lnTo>
                        <a:pt x="633631" y="559799"/>
                      </a:lnTo>
                      <a:lnTo>
                        <a:pt x="633314" y="559975"/>
                      </a:lnTo>
                      <a:lnTo>
                        <a:pt x="633233" y="560022"/>
                      </a:lnTo>
                      <a:cubicBezTo>
                        <a:pt x="633206" y="560043"/>
                        <a:pt x="633213" y="560043"/>
                        <a:pt x="633213" y="560043"/>
                      </a:cubicBezTo>
                      <a:lnTo>
                        <a:pt x="633206" y="560043"/>
                      </a:lnTo>
                      <a:cubicBezTo>
                        <a:pt x="633192" y="560056"/>
                        <a:pt x="633138" y="560070"/>
                        <a:pt x="633138" y="560070"/>
                      </a:cubicBezTo>
                      <a:lnTo>
                        <a:pt x="633125" y="560651"/>
                      </a:lnTo>
                      <a:lnTo>
                        <a:pt x="632753" y="565344"/>
                      </a:lnTo>
                      <a:lnTo>
                        <a:pt x="632530" y="568035"/>
                      </a:lnTo>
                      <a:cubicBezTo>
                        <a:pt x="632436" y="568928"/>
                        <a:pt x="632300" y="569820"/>
                        <a:pt x="632186" y="570713"/>
                      </a:cubicBezTo>
                      <a:cubicBezTo>
                        <a:pt x="631942" y="572498"/>
                        <a:pt x="631713" y="574283"/>
                        <a:pt x="631436" y="576062"/>
                      </a:cubicBezTo>
                      <a:cubicBezTo>
                        <a:pt x="630213" y="583162"/>
                        <a:pt x="628490" y="590168"/>
                        <a:pt x="626268" y="597018"/>
                      </a:cubicBezTo>
                      <a:cubicBezTo>
                        <a:pt x="623951" y="603827"/>
                        <a:pt x="621228" y="610495"/>
                        <a:pt x="617972" y="616885"/>
                      </a:cubicBezTo>
                      <a:cubicBezTo>
                        <a:pt x="617175" y="618495"/>
                        <a:pt x="616276" y="620043"/>
                        <a:pt x="615425" y="621618"/>
                      </a:cubicBezTo>
                      <a:lnTo>
                        <a:pt x="614128" y="623972"/>
                      </a:lnTo>
                      <a:lnTo>
                        <a:pt x="612729" y="626257"/>
                      </a:lnTo>
                      <a:cubicBezTo>
                        <a:pt x="611783" y="627772"/>
                        <a:pt x="610885" y="629321"/>
                        <a:pt x="609885" y="630801"/>
                      </a:cubicBezTo>
                      <a:lnTo>
                        <a:pt x="606859" y="635217"/>
                      </a:lnTo>
                      <a:cubicBezTo>
                        <a:pt x="602312" y="641553"/>
                        <a:pt x="597299" y="647531"/>
                        <a:pt x="591895" y="653103"/>
                      </a:cubicBezTo>
                      <a:cubicBezTo>
                        <a:pt x="586463" y="658641"/>
                        <a:pt x="580593" y="663726"/>
                        <a:pt x="574438" y="668399"/>
                      </a:cubicBezTo>
                      <a:cubicBezTo>
                        <a:pt x="568298" y="673098"/>
                        <a:pt x="561738" y="677196"/>
                        <a:pt x="554982" y="680902"/>
                      </a:cubicBezTo>
                      <a:lnTo>
                        <a:pt x="552435" y="682268"/>
                      </a:lnTo>
                      <a:cubicBezTo>
                        <a:pt x="551584" y="682721"/>
                        <a:pt x="550733" y="683174"/>
                        <a:pt x="549861" y="683580"/>
                      </a:cubicBezTo>
                      <a:lnTo>
                        <a:pt x="544653" y="686068"/>
                      </a:lnTo>
                      <a:cubicBezTo>
                        <a:pt x="542903" y="686853"/>
                        <a:pt x="541119" y="687583"/>
                        <a:pt x="539349" y="688334"/>
                      </a:cubicBezTo>
                      <a:cubicBezTo>
                        <a:pt x="537586" y="689111"/>
                        <a:pt x="535776" y="689761"/>
                        <a:pt x="533972" y="690423"/>
                      </a:cubicBezTo>
                      <a:cubicBezTo>
                        <a:pt x="530384" y="691823"/>
                        <a:pt x="526696" y="692905"/>
                        <a:pt x="523035" y="694068"/>
                      </a:cubicBezTo>
                      <a:cubicBezTo>
                        <a:pt x="519325" y="695048"/>
                        <a:pt x="515630" y="696110"/>
                        <a:pt x="511867" y="696847"/>
                      </a:cubicBezTo>
                      <a:cubicBezTo>
                        <a:pt x="508125" y="697726"/>
                        <a:pt x="504328" y="698274"/>
                        <a:pt x="500552" y="698910"/>
                      </a:cubicBezTo>
                      <a:cubicBezTo>
                        <a:pt x="496748" y="699349"/>
                        <a:pt x="492958" y="699897"/>
                        <a:pt x="489135" y="700100"/>
                      </a:cubicBezTo>
                      <a:lnTo>
                        <a:pt x="486270" y="700303"/>
                      </a:lnTo>
                      <a:lnTo>
                        <a:pt x="484838" y="700397"/>
                      </a:lnTo>
                      <a:lnTo>
                        <a:pt x="483406" y="700438"/>
                      </a:lnTo>
                      <a:lnTo>
                        <a:pt x="477677" y="700573"/>
                      </a:lnTo>
                      <a:cubicBezTo>
                        <a:pt x="475779" y="700600"/>
                        <a:pt x="473961" y="700539"/>
                        <a:pt x="472103" y="700526"/>
                      </a:cubicBezTo>
                      <a:cubicBezTo>
                        <a:pt x="470252" y="700499"/>
                        <a:pt x="468395" y="700397"/>
                        <a:pt x="466544" y="700337"/>
                      </a:cubicBezTo>
                      <a:cubicBezTo>
                        <a:pt x="459126" y="699985"/>
                        <a:pt x="451695" y="699248"/>
                        <a:pt x="444277" y="698071"/>
                      </a:cubicBezTo>
                      <a:cubicBezTo>
                        <a:pt x="429455" y="695731"/>
                        <a:pt x="414673" y="691600"/>
                        <a:pt x="400547" y="685250"/>
                      </a:cubicBezTo>
                      <a:cubicBezTo>
                        <a:pt x="393494" y="682079"/>
                        <a:pt x="386611" y="678346"/>
                        <a:pt x="380030" y="674025"/>
                      </a:cubicBezTo>
                      <a:cubicBezTo>
                        <a:pt x="373444" y="669718"/>
                        <a:pt x="367208" y="664754"/>
                        <a:pt x="361426" y="659263"/>
                      </a:cubicBezTo>
                      <a:cubicBezTo>
                        <a:pt x="360676" y="658546"/>
                        <a:pt x="359919" y="657836"/>
                        <a:pt x="359183" y="657106"/>
                      </a:cubicBezTo>
                      <a:lnTo>
                        <a:pt x="357014" y="654868"/>
                      </a:lnTo>
                      <a:cubicBezTo>
                        <a:pt x="355595" y="653441"/>
                        <a:pt x="354278" y="651899"/>
                        <a:pt x="352933" y="650391"/>
                      </a:cubicBezTo>
                      <a:lnTo>
                        <a:pt x="350285" y="653373"/>
                      </a:lnTo>
                      <a:lnTo>
                        <a:pt x="347211" y="656572"/>
                      </a:lnTo>
                      <a:cubicBezTo>
                        <a:pt x="346191" y="657647"/>
                        <a:pt x="345097" y="658634"/>
                        <a:pt x="344036" y="659662"/>
                      </a:cubicBezTo>
                      <a:cubicBezTo>
                        <a:pt x="342982" y="660697"/>
                        <a:pt x="341874" y="661671"/>
                        <a:pt x="340767" y="662638"/>
                      </a:cubicBezTo>
                      <a:cubicBezTo>
                        <a:pt x="334788" y="667892"/>
                        <a:pt x="328390" y="672591"/>
                        <a:pt x="321689" y="676669"/>
                      </a:cubicBezTo>
                      <a:cubicBezTo>
                        <a:pt x="314987" y="680740"/>
                        <a:pt x="308008" y="684229"/>
                        <a:pt x="300881" y="687171"/>
                      </a:cubicBezTo>
                      <a:cubicBezTo>
                        <a:pt x="286619" y="693054"/>
                        <a:pt x="271784" y="696766"/>
                        <a:pt x="256949" y="698761"/>
                      </a:cubicBezTo>
                      <a:cubicBezTo>
                        <a:pt x="249524" y="699762"/>
                        <a:pt x="242093" y="700330"/>
                        <a:pt x="234689" y="700519"/>
                      </a:cubicBezTo>
                      <a:lnTo>
                        <a:pt x="229142" y="700593"/>
                      </a:lnTo>
                      <a:lnTo>
                        <a:pt x="223420" y="700472"/>
                      </a:lnTo>
                      <a:cubicBezTo>
                        <a:pt x="222468" y="700438"/>
                        <a:pt x="221508" y="700438"/>
                        <a:pt x="220556" y="700377"/>
                      </a:cubicBezTo>
                      <a:lnTo>
                        <a:pt x="217691" y="700181"/>
                      </a:lnTo>
                      <a:lnTo>
                        <a:pt x="214827" y="699978"/>
                      </a:lnTo>
                      <a:cubicBezTo>
                        <a:pt x="213874" y="699917"/>
                        <a:pt x="212922" y="699850"/>
                        <a:pt x="211969" y="699721"/>
                      </a:cubicBezTo>
                      <a:lnTo>
                        <a:pt x="206268" y="699045"/>
                      </a:lnTo>
                      <a:cubicBezTo>
                        <a:pt x="204369" y="698815"/>
                        <a:pt x="202484" y="698443"/>
                        <a:pt x="200593" y="698146"/>
                      </a:cubicBezTo>
                      <a:lnTo>
                        <a:pt x="197756" y="697666"/>
                      </a:lnTo>
                      <a:lnTo>
                        <a:pt x="194945" y="697064"/>
                      </a:lnTo>
                      <a:cubicBezTo>
                        <a:pt x="193074" y="696644"/>
                        <a:pt x="191189" y="696293"/>
                        <a:pt x="189331" y="695806"/>
                      </a:cubicBezTo>
                      <a:cubicBezTo>
                        <a:pt x="181873" y="693980"/>
                        <a:pt x="174563" y="691553"/>
                        <a:pt x="167416" y="688719"/>
                      </a:cubicBezTo>
                      <a:cubicBezTo>
                        <a:pt x="153168" y="682931"/>
                        <a:pt x="139670" y="675147"/>
                        <a:pt x="127625" y="665430"/>
                      </a:cubicBezTo>
                      <a:lnTo>
                        <a:pt x="125368" y="663605"/>
                      </a:lnTo>
                      <a:lnTo>
                        <a:pt x="124247" y="662685"/>
                      </a:lnTo>
                      <a:lnTo>
                        <a:pt x="123159" y="661725"/>
                      </a:lnTo>
                      <a:lnTo>
                        <a:pt x="118822" y="657857"/>
                      </a:lnTo>
                      <a:lnTo>
                        <a:pt x="114667" y="653786"/>
                      </a:lnTo>
                      <a:lnTo>
                        <a:pt x="113634" y="652765"/>
                      </a:lnTo>
                      <a:lnTo>
                        <a:pt x="112641" y="651696"/>
                      </a:lnTo>
                      <a:lnTo>
                        <a:pt x="110661" y="649560"/>
                      </a:lnTo>
                      <a:lnTo>
                        <a:pt x="108689" y="647416"/>
                      </a:lnTo>
                      <a:lnTo>
                        <a:pt x="106804" y="645184"/>
                      </a:lnTo>
                      <a:lnTo>
                        <a:pt x="104926" y="642953"/>
                      </a:lnTo>
                      <a:lnTo>
                        <a:pt x="103993" y="641831"/>
                      </a:lnTo>
                      <a:lnTo>
                        <a:pt x="103109" y="640668"/>
                      </a:lnTo>
                      <a:lnTo>
                        <a:pt x="99575" y="636008"/>
                      </a:lnTo>
                      <a:lnTo>
                        <a:pt x="96258" y="631180"/>
                      </a:lnTo>
                      <a:cubicBezTo>
                        <a:pt x="92590" y="625540"/>
                        <a:pt x="89145" y="619712"/>
                        <a:pt x="86294" y="613571"/>
                      </a:cubicBezTo>
                      <a:lnTo>
                        <a:pt x="85193" y="611286"/>
                      </a:lnTo>
                      <a:cubicBezTo>
                        <a:pt x="84835" y="610522"/>
                        <a:pt x="84524" y="609731"/>
                        <a:pt x="84186" y="608953"/>
                      </a:cubicBezTo>
                      <a:lnTo>
                        <a:pt x="82213" y="604274"/>
                      </a:lnTo>
                      <a:lnTo>
                        <a:pt x="80477" y="599493"/>
                      </a:lnTo>
                      <a:cubicBezTo>
                        <a:pt x="80193" y="598695"/>
                        <a:pt x="79889" y="597904"/>
                        <a:pt x="79626" y="597099"/>
                      </a:cubicBezTo>
                      <a:lnTo>
                        <a:pt x="78883" y="594664"/>
                      </a:lnTo>
                      <a:cubicBezTo>
                        <a:pt x="76789" y="588207"/>
                        <a:pt x="75377" y="581539"/>
                        <a:pt x="74248" y="574845"/>
                      </a:cubicBezTo>
                      <a:cubicBezTo>
                        <a:pt x="73789" y="571477"/>
                        <a:pt x="73269" y="568117"/>
                        <a:pt x="73059" y="564729"/>
                      </a:cubicBezTo>
                      <a:lnTo>
                        <a:pt x="72857" y="562193"/>
                      </a:lnTo>
                      <a:lnTo>
                        <a:pt x="72755" y="560922"/>
                      </a:lnTo>
                      <a:lnTo>
                        <a:pt x="72735" y="560678"/>
                      </a:lnTo>
                      <a:lnTo>
                        <a:pt x="72735" y="560610"/>
                      </a:lnTo>
                      <a:lnTo>
                        <a:pt x="72722" y="560056"/>
                      </a:lnTo>
                      <a:lnTo>
                        <a:pt x="72708" y="560056"/>
                      </a:lnTo>
                      <a:cubicBezTo>
                        <a:pt x="72694" y="560049"/>
                        <a:pt x="72681" y="560043"/>
                        <a:pt x="72668" y="560036"/>
                      </a:cubicBezTo>
                      <a:cubicBezTo>
                        <a:pt x="72620" y="560009"/>
                        <a:pt x="72742" y="560070"/>
                        <a:pt x="72438" y="559900"/>
                      </a:cubicBezTo>
                      <a:cubicBezTo>
                        <a:pt x="71587" y="559434"/>
                        <a:pt x="70742" y="558954"/>
                        <a:pt x="69911" y="558440"/>
                      </a:cubicBezTo>
                      <a:cubicBezTo>
                        <a:pt x="68249" y="557432"/>
                        <a:pt x="66574" y="556438"/>
                        <a:pt x="64953" y="555356"/>
                      </a:cubicBezTo>
                      <a:lnTo>
                        <a:pt x="62507" y="553760"/>
                      </a:lnTo>
                      <a:lnTo>
                        <a:pt x="60116" y="552083"/>
                      </a:lnTo>
                      <a:cubicBezTo>
                        <a:pt x="53751" y="547587"/>
                        <a:pt x="47712" y="542603"/>
                        <a:pt x="42138" y="537119"/>
                      </a:cubicBezTo>
                      <a:cubicBezTo>
                        <a:pt x="36558" y="531648"/>
                        <a:pt x="31404" y="525718"/>
                        <a:pt x="26749" y="519395"/>
                      </a:cubicBezTo>
                      <a:cubicBezTo>
                        <a:pt x="22108" y="513066"/>
                        <a:pt x="18007" y="506324"/>
                        <a:pt x="14467" y="499278"/>
                      </a:cubicBezTo>
                      <a:cubicBezTo>
                        <a:pt x="7361" y="485199"/>
                        <a:pt x="2800" y="469782"/>
                        <a:pt x="915" y="454080"/>
                      </a:cubicBezTo>
                      <a:cubicBezTo>
                        <a:pt x="-17" y="446222"/>
                        <a:pt x="-206" y="438310"/>
                        <a:pt x="206" y="430426"/>
                      </a:cubicBezTo>
                      <a:cubicBezTo>
                        <a:pt x="618" y="422534"/>
                        <a:pt x="1767" y="414670"/>
                        <a:pt x="3577" y="406968"/>
                      </a:cubicBezTo>
                      <a:cubicBezTo>
                        <a:pt x="3841" y="405656"/>
                        <a:pt x="4212" y="404372"/>
                        <a:pt x="4557" y="403080"/>
                      </a:cubicBezTo>
                      <a:cubicBezTo>
                        <a:pt x="4908" y="401788"/>
                        <a:pt x="5246" y="400497"/>
                        <a:pt x="5617" y="399212"/>
                      </a:cubicBezTo>
                      <a:lnTo>
                        <a:pt x="6840" y="395391"/>
                      </a:lnTo>
                      <a:lnTo>
                        <a:pt x="7455" y="393484"/>
                      </a:lnTo>
                      <a:cubicBezTo>
                        <a:pt x="7671" y="392856"/>
                        <a:pt x="7915" y="392233"/>
                        <a:pt x="8144" y="391605"/>
                      </a:cubicBezTo>
                      <a:lnTo>
                        <a:pt x="9549" y="387851"/>
                      </a:lnTo>
                      <a:cubicBezTo>
                        <a:pt x="10029" y="386607"/>
                        <a:pt x="10583" y="385390"/>
                        <a:pt x="11096" y="384159"/>
                      </a:cubicBezTo>
                      <a:cubicBezTo>
                        <a:pt x="12103" y="381691"/>
                        <a:pt x="13292" y="379304"/>
                        <a:pt x="14454" y="376904"/>
                      </a:cubicBezTo>
                      <a:cubicBezTo>
                        <a:pt x="15015" y="375693"/>
                        <a:pt x="15684" y="374537"/>
                        <a:pt x="16305" y="373360"/>
                      </a:cubicBezTo>
                      <a:cubicBezTo>
                        <a:pt x="16940" y="372190"/>
                        <a:pt x="17555" y="371007"/>
                        <a:pt x="18224" y="369857"/>
                      </a:cubicBezTo>
                      <a:lnTo>
                        <a:pt x="20271" y="366436"/>
                      </a:lnTo>
                      <a:cubicBezTo>
                        <a:pt x="20615" y="365868"/>
                        <a:pt x="20946" y="365293"/>
                        <a:pt x="21304" y="364732"/>
                      </a:cubicBezTo>
                      <a:lnTo>
                        <a:pt x="22399" y="363068"/>
                      </a:lnTo>
                      <a:lnTo>
                        <a:pt x="24601" y="359748"/>
                      </a:lnTo>
                      <a:lnTo>
                        <a:pt x="26938" y="356523"/>
                      </a:lnTo>
                      <a:lnTo>
                        <a:pt x="28114" y="354913"/>
                      </a:lnTo>
                      <a:lnTo>
                        <a:pt x="28384" y="354548"/>
                      </a:lnTo>
                      <a:lnTo>
                        <a:pt x="28411" y="354514"/>
                      </a:lnTo>
                      <a:lnTo>
                        <a:pt x="28472" y="354440"/>
                      </a:lnTo>
                      <a:lnTo>
                        <a:pt x="28702" y="354149"/>
                      </a:lnTo>
                      <a:cubicBezTo>
                        <a:pt x="28377" y="352939"/>
                        <a:pt x="28053" y="351728"/>
                        <a:pt x="27769" y="350504"/>
                      </a:cubicBezTo>
                      <a:cubicBezTo>
                        <a:pt x="27154" y="347989"/>
                        <a:pt x="26634" y="345453"/>
                        <a:pt x="26175" y="342910"/>
                      </a:cubicBezTo>
                      <a:cubicBezTo>
                        <a:pt x="24783" y="335053"/>
                        <a:pt x="24087" y="327067"/>
                        <a:pt x="24182" y="319114"/>
                      </a:cubicBezTo>
                      <a:cubicBezTo>
                        <a:pt x="24337" y="315131"/>
                        <a:pt x="24337" y="311148"/>
                        <a:pt x="24851" y="307186"/>
                      </a:cubicBezTo>
                      <a:lnTo>
                        <a:pt x="25162" y="304211"/>
                      </a:lnTo>
                      <a:cubicBezTo>
                        <a:pt x="25276" y="303217"/>
                        <a:pt x="25344" y="302222"/>
                        <a:pt x="25533" y="301242"/>
                      </a:cubicBezTo>
                      <a:lnTo>
                        <a:pt x="26553" y="295339"/>
                      </a:lnTo>
                      <a:cubicBezTo>
                        <a:pt x="26851" y="293364"/>
                        <a:pt x="27391" y="291437"/>
                        <a:pt x="27844" y="289496"/>
                      </a:cubicBezTo>
                      <a:lnTo>
                        <a:pt x="28560" y="286589"/>
                      </a:lnTo>
                      <a:lnTo>
                        <a:pt x="28918" y="285135"/>
                      </a:lnTo>
                      <a:cubicBezTo>
                        <a:pt x="29053" y="284648"/>
                        <a:pt x="29215" y="284181"/>
                        <a:pt x="29357" y="283701"/>
                      </a:cubicBezTo>
                      <a:lnTo>
                        <a:pt x="31161" y="277994"/>
                      </a:lnTo>
                      <a:cubicBezTo>
                        <a:pt x="31316" y="277520"/>
                        <a:pt x="31458" y="277040"/>
                        <a:pt x="31627" y="276574"/>
                      </a:cubicBezTo>
                      <a:lnTo>
                        <a:pt x="32167" y="275181"/>
                      </a:lnTo>
                      <a:lnTo>
                        <a:pt x="33255" y="272395"/>
                      </a:lnTo>
                      <a:cubicBezTo>
                        <a:pt x="34620" y="268642"/>
                        <a:pt x="36416" y="265085"/>
                        <a:pt x="38105" y="261474"/>
                      </a:cubicBezTo>
                      <a:cubicBezTo>
                        <a:pt x="38997" y="259696"/>
                        <a:pt x="39997" y="257971"/>
                        <a:pt x="40950" y="256227"/>
                      </a:cubicBezTo>
                      <a:lnTo>
                        <a:pt x="42402" y="253617"/>
                      </a:lnTo>
                      <a:cubicBezTo>
                        <a:pt x="42915" y="252764"/>
                        <a:pt x="43456" y="251933"/>
                        <a:pt x="43990" y="251094"/>
                      </a:cubicBezTo>
                      <a:lnTo>
                        <a:pt x="45922" y="248078"/>
                      </a:lnTo>
                      <a:lnTo>
                        <a:pt x="46895" y="246577"/>
                      </a:lnTo>
                      <a:cubicBezTo>
                        <a:pt x="47212" y="246077"/>
                        <a:pt x="47584" y="245610"/>
                        <a:pt x="47928" y="245123"/>
                      </a:cubicBezTo>
                      <a:cubicBezTo>
                        <a:pt x="49334" y="243196"/>
                        <a:pt x="50739" y="241275"/>
                        <a:pt x="52171" y="239368"/>
                      </a:cubicBezTo>
                      <a:lnTo>
                        <a:pt x="56751" y="233891"/>
                      </a:lnTo>
                      <a:cubicBezTo>
                        <a:pt x="57494" y="232964"/>
                        <a:pt x="58339" y="232119"/>
                        <a:pt x="59149" y="231254"/>
                      </a:cubicBezTo>
                      <a:lnTo>
                        <a:pt x="61609" y="228671"/>
                      </a:lnTo>
                      <a:cubicBezTo>
                        <a:pt x="63210" y="226912"/>
                        <a:pt x="64980" y="225323"/>
                        <a:pt x="66722" y="223707"/>
                      </a:cubicBezTo>
                      <a:lnTo>
                        <a:pt x="69344" y="221293"/>
                      </a:lnTo>
                      <a:cubicBezTo>
                        <a:pt x="70229" y="220509"/>
                        <a:pt x="71168" y="219778"/>
                        <a:pt x="72080" y="219021"/>
                      </a:cubicBezTo>
                      <a:lnTo>
                        <a:pt x="74843" y="216769"/>
                      </a:lnTo>
                      <a:lnTo>
                        <a:pt x="76228" y="215653"/>
                      </a:lnTo>
                      <a:lnTo>
                        <a:pt x="77673" y="214612"/>
                      </a:lnTo>
                      <a:lnTo>
                        <a:pt x="78396" y="214091"/>
                      </a:lnTo>
                      <a:lnTo>
                        <a:pt x="78754" y="213834"/>
                      </a:lnTo>
                      <a:lnTo>
                        <a:pt x="78781" y="213814"/>
                      </a:lnTo>
                      <a:lnTo>
                        <a:pt x="78889" y="213740"/>
                      </a:lnTo>
                      <a:lnTo>
                        <a:pt x="78876" y="213645"/>
                      </a:lnTo>
                      <a:lnTo>
                        <a:pt x="78876" y="213564"/>
                      </a:lnTo>
                      <a:lnTo>
                        <a:pt x="78842" y="213050"/>
                      </a:lnTo>
                      <a:lnTo>
                        <a:pt x="78768" y="211840"/>
                      </a:lnTo>
                      <a:cubicBezTo>
                        <a:pt x="78673" y="210224"/>
                        <a:pt x="78619" y="208614"/>
                        <a:pt x="78592" y="206998"/>
                      </a:cubicBezTo>
                      <a:cubicBezTo>
                        <a:pt x="78552" y="205382"/>
                        <a:pt x="78599" y="203772"/>
                        <a:pt x="78633" y="202156"/>
                      </a:cubicBezTo>
                      <a:lnTo>
                        <a:pt x="78693" y="199735"/>
                      </a:lnTo>
                      <a:lnTo>
                        <a:pt x="78842" y="197315"/>
                      </a:lnTo>
                      <a:cubicBezTo>
                        <a:pt x="79356" y="189254"/>
                        <a:pt x="80659" y="181221"/>
                        <a:pt x="82754" y="173410"/>
                      </a:cubicBezTo>
                      <a:cubicBezTo>
                        <a:pt x="84875" y="165607"/>
                        <a:pt x="87773" y="158027"/>
                        <a:pt x="91354" y="150812"/>
                      </a:cubicBezTo>
                      <a:cubicBezTo>
                        <a:pt x="94921" y="143589"/>
                        <a:pt x="99224" y="136760"/>
                        <a:pt x="104102" y="130417"/>
                      </a:cubicBezTo>
                      <a:cubicBezTo>
                        <a:pt x="108986" y="124067"/>
                        <a:pt x="114417" y="118177"/>
                        <a:pt x="120356" y="112869"/>
                      </a:cubicBezTo>
                      <a:cubicBezTo>
                        <a:pt x="127294" y="106702"/>
                        <a:pt x="134813" y="101225"/>
                        <a:pt x="142852" y="96653"/>
                      </a:cubicBezTo>
                      <a:cubicBezTo>
                        <a:pt x="146852" y="94327"/>
                        <a:pt x="150993" y="92285"/>
                        <a:pt x="155202" y="90392"/>
                      </a:cubicBezTo>
                      <a:lnTo>
                        <a:pt x="158383" y="89033"/>
                      </a:lnTo>
                      <a:lnTo>
                        <a:pt x="159180" y="88695"/>
                      </a:lnTo>
                      <a:lnTo>
                        <a:pt x="159951" y="88397"/>
                      </a:lnTo>
                      <a:lnTo>
                        <a:pt x="161484" y="87809"/>
                      </a:lnTo>
                      <a:lnTo>
                        <a:pt x="163903" y="86889"/>
                      </a:lnTo>
                      <a:lnTo>
                        <a:pt x="164666" y="84996"/>
                      </a:lnTo>
                      <a:cubicBezTo>
                        <a:pt x="167030" y="79113"/>
                        <a:pt x="169726" y="73324"/>
                        <a:pt x="172766" y="67684"/>
                      </a:cubicBezTo>
                      <a:cubicBezTo>
                        <a:pt x="176428" y="60929"/>
                        <a:pt x="180589" y="54383"/>
                        <a:pt x="185285" y="48149"/>
                      </a:cubicBezTo>
                      <a:cubicBezTo>
                        <a:pt x="189973" y="41907"/>
                        <a:pt x="195195" y="35970"/>
                        <a:pt x="201032" y="30527"/>
                      </a:cubicBezTo>
                      <a:cubicBezTo>
                        <a:pt x="206862" y="25083"/>
                        <a:pt x="213213" y="20052"/>
                        <a:pt x="220205" y="15771"/>
                      </a:cubicBezTo>
                      <a:cubicBezTo>
                        <a:pt x="227170" y="11478"/>
                        <a:pt x="234682" y="7833"/>
                        <a:pt x="242647" y="5209"/>
                      </a:cubicBezTo>
                      <a:cubicBezTo>
                        <a:pt x="246606" y="3836"/>
                        <a:pt x="250706" y="2829"/>
                        <a:pt x="254827" y="1943"/>
                      </a:cubicBezTo>
                      <a:lnTo>
                        <a:pt x="257948" y="1388"/>
                      </a:lnTo>
                      <a:lnTo>
                        <a:pt x="259509" y="1118"/>
                      </a:lnTo>
                      <a:lnTo>
                        <a:pt x="261083" y="915"/>
                      </a:lnTo>
                      <a:lnTo>
                        <a:pt x="264231" y="523"/>
                      </a:lnTo>
                      <a:cubicBezTo>
                        <a:pt x="265285" y="428"/>
                        <a:pt x="266339" y="354"/>
                        <a:pt x="267393" y="273"/>
                      </a:cubicBezTo>
                      <a:cubicBezTo>
                        <a:pt x="269501" y="76"/>
                        <a:pt x="271615" y="76"/>
                        <a:pt x="273723" y="16"/>
                      </a:cubicBezTo>
                      <a:cubicBezTo>
                        <a:pt x="274270" y="-11"/>
                        <a:pt x="274750" y="2"/>
                        <a:pt x="275243" y="16"/>
                      </a:cubicBezTo>
                      <a:lnTo>
                        <a:pt x="276716" y="50"/>
                      </a:lnTo>
                      <a:lnTo>
                        <a:pt x="279668" y="124"/>
                      </a:lnTo>
                      <a:lnTo>
                        <a:pt x="281141" y="165"/>
                      </a:lnTo>
                      <a:lnTo>
                        <a:pt x="282627" y="266"/>
                      </a:lnTo>
                      <a:lnTo>
                        <a:pt x="285599" y="489"/>
                      </a:lnTo>
                      <a:cubicBezTo>
                        <a:pt x="286592" y="577"/>
                        <a:pt x="287579" y="618"/>
                        <a:pt x="288572" y="746"/>
                      </a:cubicBezTo>
                      <a:lnTo>
                        <a:pt x="291558" y="1125"/>
                      </a:lnTo>
                      <a:cubicBezTo>
                        <a:pt x="299510" y="2166"/>
                        <a:pt x="307515" y="3992"/>
                        <a:pt x="315318" y="6751"/>
                      </a:cubicBezTo>
                      <a:cubicBezTo>
                        <a:pt x="323127" y="9490"/>
                        <a:pt x="330680" y="13276"/>
                        <a:pt x="337672" y="17875"/>
                      </a:cubicBezTo>
                      <a:cubicBezTo>
                        <a:pt x="341895" y="20620"/>
                        <a:pt x="345874" y="23717"/>
                        <a:pt x="349623" y="27024"/>
                      </a:cubicBezTo>
                      <a:cubicBezTo>
                        <a:pt x="350090" y="27436"/>
                        <a:pt x="350582" y="27828"/>
                        <a:pt x="351029" y="28261"/>
                      </a:cubicBezTo>
                      <a:lnTo>
                        <a:pt x="352366" y="29559"/>
                      </a:lnTo>
                      <a:lnTo>
                        <a:pt x="352697" y="29884"/>
                      </a:lnTo>
                      <a:lnTo>
                        <a:pt x="352846" y="30026"/>
                      </a:lnTo>
                      <a:lnTo>
                        <a:pt x="352859" y="30040"/>
                      </a:lnTo>
                      <a:cubicBezTo>
                        <a:pt x="352880" y="30053"/>
                        <a:pt x="352913" y="30094"/>
                        <a:pt x="352913" y="30094"/>
                      </a:cubicBezTo>
                      <a:lnTo>
                        <a:pt x="352940" y="30141"/>
                      </a:lnTo>
                      <a:lnTo>
                        <a:pt x="352954" y="30121"/>
                      </a:lnTo>
                      <a:cubicBezTo>
                        <a:pt x="352974" y="30087"/>
                        <a:pt x="353014" y="30046"/>
                        <a:pt x="353014" y="30046"/>
                      </a:cubicBezTo>
                      <a:lnTo>
                        <a:pt x="353035" y="30033"/>
                      </a:lnTo>
                      <a:cubicBezTo>
                        <a:pt x="353055" y="30019"/>
                        <a:pt x="353008" y="30067"/>
                        <a:pt x="353102" y="29972"/>
                      </a:cubicBezTo>
                      <a:lnTo>
                        <a:pt x="353494" y="29593"/>
                      </a:lnTo>
                      <a:lnTo>
                        <a:pt x="355055" y="28079"/>
                      </a:lnTo>
                      <a:lnTo>
                        <a:pt x="358372" y="25232"/>
                      </a:lnTo>
                      <a:cubicBezTo>
                        <a:pt x="360540" y="23291"/>
                        <a:pt x="362945" y="21607"/>
                        <a:pt x="365290" y="19863"/>
                      </a:cubicBezTo>
                      <a:cubicBezTo>
                        <a:pt x="366445" y="18970"/>
                        <a:pt x="367715" y="18226"/>
                        <a:pt x="368938" y="17421"/>
                      </a:cubicBezTo>
                      <a:cubicBezTo>
                        <a:pt x="370181" y="16644"/>
                        <a:pt x="371397" y="15826"/>
                        <a:pt x="372660" y="15089"/>
                      </a:cubicBezTo>
                      <a:cubicBezTo>
                        <a:pt x="379882" y="10828"/>
                        <a:pt x="387617" y="7549"/>
                        <a:pt x="395487" y="5162"/>
                      </a:cubicBezTo>
                      <a:cubicBezTo>
                        <a:pt x="403365" y="2775"/>
                        <a:pt x="411377" y="1301"/>
                        <a:pt x="419315" y="564"/>
                      </a:cubicBezTo>
                      <a:cubicBezTo>
                        <a:pt x="421294" y="422"/>
                        <a:pt x="423280" y="232"/>
                        <a:pt x="425253" y="144"/>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grpSp>
        <p:grpSp>
          <p:nvGrpSpPr>
            <p:cNvPr id="64" name="Group 63">
              <a:extLst>
                <a:ext uri="{FF2B5EF4-FFF2-40B4-BE49-F238E27FC236}">
                  <a16:creationId xmlns:a16="http://schemas.microsoft.com/office/drawing/2014/main" id="{E2905988-927B-1E76-F99E-6A568ED01440}"/>
                </a:ext>
              </a:extLst>
            </p:cNvPr>
            <p:cNvGrpSpPr/>
            <p:nvPr/>
          </p:nvGrpSpPr>
          <p:grpSpPr>
            <a:xfrm>
              <a:off x="6815682" y="5047437"/>
              <a:ext cx="166300" cy="164843"/>
              <a:chOff x="379020" y="3232152"/>
              <a:chExt cx="387604" cy="384208"/>
            </a:xfrm>
            <a:grpFill/>
          </p:grpSpPr>
          <p:sp>
            <p:nvSpPr>
              <p:cNvPr id="65" name="Freeform 139">
                <a:extLst>
                  <a:ext uri="{FF2B5EF4-FFF2-40B4-BE49-F238E27FC236}">
                    <a16:creationId xmlns:a16="http://schemas.microsoft.com/office/drawing/2014/main" id="{8D791093-2ACB-0294-ADDD-A280C7DC7D2B}"/>
                  </a:ext>
                </a:extLst>
              </p:cNvPr>
              <p:cNvSpPr/>
              <p:nvPr/>
            </p:nvSpPr>
            <p:spPr>
              <a:xfrm>
                <a:off x="379020" y="3232152"/>
                <a:ext cx="387604" cy="384208"/>
              </a:xfrm>
              <a:custGeom>
                <a:avLst/>
                <a:gdLst>
                  <a:gd name="connsiteX0" fmla="*/ 476768 w 626630"/>
                  <a:gd name="connsiteY0" fmla="*/ 530310 h 621143"/>
                  <a:gd name="connsiteX1" fmla="*/ 434732 w 626630"/>
                  <a:gd name="connsiteY1" fmla="*/ 564661 h 621143"/>
                  <a:gd name="connsiteX2" fmla="*/ 434387 w 626630"/>
                  <a:gd name="connsiteY2" fmla="*/ 565007 h 621143"/>
                  <a:gd name="connsiteX3" fmla="*/ 425819 w 626630"/>
                  <a:gd name="connsiteY3" fmla="*/ 573892 h 621143"/>
                  <a:gd name="connsiteX4" fmla="*/ 400370 w 626630"/>
                  <a:gd name="connsiteY4" fmla="*/ 606683 h 621143"/>
                  <a:gd name="connsiteX5" fmla="*/ 433308 w 626630"/>
                  <a:gd name="connsiteY5" fmla="*/ 581106 h 621143"/>
                  <a:gd name="connsiteX6" fmla="*/ 442214 w 626630"/>
                  <a:gd name="connsiteY6" fmla="*/ 572511 h 621143"/>
                  <a:gd name="connsiteX7" fmla="*/ 442399 w 626630"/>
                  <a:gd name="connsiteY7" fmla="*/ 572326 h 621143"/>
                  <a:gd name="connsiteX8" fmla="*/ 476768 w 626630"/>
                  <a:gd name="connsiteY8" fmla="*/ 530310 h 621143"/>
                  <a:gd name="connsiteX9" fmla="*/ 149865 w 626630"/>
                  <a:gd name="connsiteY9" fmla="*/ 528886 h 621143"/>
                  <a:gd name="connsiteX10" fmla="*/ 184233 w 626630"/>
                  <a:gd name="connsiteY10" fmla="*/ 570901 h 621143"/>
                  <a:gd name="connsiteX11" fmla="*/ 187873 w 626630"/>
                  <a:gd name="connsiteY11" fmla="*/ 574484 h 621143"/>
                  <a:gd name="connsiteX12" fmla="*/ 196897 w 626630"/>
                  <a:gd name="connsiteY12" fmla="*/ 582956 h 621143"/>
                  <a:gd name="connsiteX13" fmla="*/ 226263 w 626630"/>
                  <a:gd name="connsiteY13" fmla="*/ 605259 h 621143"/>
                  <a:gd name="connsiteX14" fmla="*/ 204021 w 626630"/>
                  <a:gd name="connsiteY14" fmla="*/ 575976 h 621143"/>
                  <a:gd name="connsiteX15" fmla="*/ 195558 w 626630"/>
                  <a:gd name="connsiteY15" fmla="*/ 566961 h 621143"/>
                  <a:gd name="connsiteX16" fmla="*/ 191894 w 626630"/>
                  <a:gd name="connsiteY16" fmla="*/ 563243 h 621143"/>
                  <a:gd name="connsiteX17" fmla="*/ 149865 w 626630"/>
                  <a:gd name="connsiteY17" fmla="*/ 528886 h 621143"/>
                  <a:gd name="connsiteX18" fmla="*/ 409820 w 626630"/>
                  <a:gd name="connsiteY18" fmla="*/ 470099 h 621143"/>
                  <a:gd name="connsiteX19" fmla="*/ 406711 w 626630"/>
                  <a:gd name="connsiteY19" fmla="*/ 495151 h 621143"/>
                  <a:gd name="connsiteX20" fmla="*/ 426473 w 626630"/>
                  <a:gd name="connsiteY20" fmla="*/ 555480 h 621143"/>
                  <a:gd name="connsiteX21" fmla="*/ 444552 w 626630"/>
                  <a:gd name="connsiteY21" fmla="*/ 538684 h 621143"/>
                  <a:gd name="connsiteX22" fmla="*/ 461601 w 626630"/>
                  <a:gd name="connsiteY22" fmla="*/ 525303 h 621143"/>
                  <a:gd name="connsiteX23" fmla="*/ 472432 w 626630"/>
                  <a:gd name="connsiteY23" fmla="*/ 518669 h 621143"/>
                  <a:gd name="connsiteX24" fmla="*/ 425634 w 626630"/>
                  <a:gd name="connsiteY24" fmla="*/ 482363 h 621143"/>
                  <a:gd name="connsiteX25" fmla="*/ 218744 w 626630"/>
                  <a:gd name="connsiteY25" fmla="*/ 470037 h 621143"/>
                  <a:gd name="connsiteX26" fmla="*/ 215197 w 626630"/>
                  <a:gd name="connsiteY26" fmla="*/ 472806 h 621143"/>
                  <a:gd name="connsiteX27" fmla="*/ 157766 w 626630"/>
                  <a:gd name="connsiteY27" fmla="*/ 517633 h 621143"/>
                  <a:gd name="connsiteX28" fmla="*/ 156625 w 626630"/>
                  <a:gd name="connsiteY28" fmla="*/ 518527 h 621143"/>
                  <a:gd name="connsiteX29" fmla="*/ 165032 w 626630"/>
                  <a:gd name="connsiteY29" fmla="*/ 523879 h 621143"/>
                  <a:gd name="connsiteX30" fmla="*/ 200616 w 626630"/>
                  <a:gd name="connsiteY30" fmla="*/ 554518 h 621143"/>
                  <a:gd name="connsiteX31" fmla="*/ 203404 w 626630"/>
                  <a:gd name="connsiteY31" fmla="*/ 557330 h 621143"/>
                  <a:gd name="connsiteX32" fmla="*/ 222581 w 626630"/>
                  <a:gd name="connsiteY32" fmla="*/ 497809 h 621143"/>
                  <a:gd name="connsiteX33" fmla="*/ 218744 w 626630"/>
                  <a:gd name="connsiteY33" fmla="*/ 470037 h 621143"/>
                  <a:gd name="connsiteX34" fmla="*/ 36020 w 626630"/>
                  <a:gd name="connsiteY34" fmla="*/ 440064 h 621143"/>
                  <a:gd name="connsiteX35" fmla="*/ 18095 w 626630"/>
                  <a:gd name="connsiteY35" fmla="*/ 497809 h 621143"/>
                  <a:gd name="connsiteX36" fmla="*/ 120338 w 626630"/>
                  <a:gd name="connsiteY36" fmla="*/ 600017 h 621143"/>
                  <a:gd name="connsiteX37" fmla="*/ 178047 w 626630"/>
                  <a:gd name="connsiteY37" fmla="*/ 582136 h 621143"/>
                  <a:gd name="connsiteX38" fmla="*/ 175505 w 626630"/>
                  <a:gd name="connsiteY38" fmla="*/ 579620 h 621143"/>
                  <a:gd name="connsiteX39" fmla="*/ 144856 w 626630"/>
                  <a:gd name="connsiteY39" fmla="*/ 544048 h 621143"/>
                  <a:gd name="connsiteX40" fmla="*/ 136992 w 626630"/>
                  <a:gd name="connsiteY40" fmla="*/ 530471 h 621143"/>
                  <a:gd name="connsiteX41" fmla="*/ 133963 w 626630"/>
                  <a:gd name="connsiteY41" fmla="*/ 531198 h 621143"/>
                  <a:gd name="connsiteX42" fmla="*/ 126623 w 626630"/>
                  <a:gd name="connsiteY42" fmla="*/ 531907 h 621143"/>
                  <a:gd name="connsiteX43" fmla="*/ 119376 w 626630"/>
                  <a:gd name="connsiteY43" fmla="*/ 531112 h 621143"/>
                  <a:gd name="connsiteX44" fmla="*/ 106206 w 626630"/>
                  <a:gd name="connsiteY44" fmla="*/ 525408 h 621143"/>
                  <a:gd name="connsiteX45" fmla="*/ 91107 w 626630"/>
                  <a:gd name="connsiteY45" fmla="*/ 501730 h 621143"/>
                  <a:gd name="connsiteX46" fmla="*/ 91582 w 626630"/>
                  <a:gd name="connsiteY46" fmla="*/ 487111 h 621143"/>
                  <a:gd name="connsiteX47" fmla="*/ 92081 w 626630"/>
                  <a:gd name="connsiteY47" fmla="*/ 485310 h 621143"/>
                  <a:gd name="connsiteX48" fmla="*/ 92236 w 626630"/>
                  <a:gd name="connsiteY48" fmla="*/ 484755 h 621143"/>
                  <a:gd name="connsiteX49" fmla="*/ 77118 w 626630"/>
                  <a:gd name="connsiteY49" fmla="*/ 476333 h 621143"/>
                  <a:gd name="connsiteX50" fmla="*/ 41534 w 626630"/>
                  <a:gd name="connsiteY50" fmla="*/ 445694 h 621143"/>
                  <a:gd name="connsiteX51" fmla="*/ 36020 w 626630"/>
                  <a:gd name="connsiteY51" fmla="*/ 440064 h 621143"/>
                  <a:gd name="connsiteX52" fmla="*/ 593771 w 626630"/>
                  <a:gd name="connsiteY52" fmla="*/ 438146 h 621143"/>
                  <a:gd name="connsiteX53" fmla="*/ 585098 w 626630"/>
                  <a:gd name="connsiteY53" fmla="*/ 447112 h 621143"/>
                  <a:gd name="connsiteX54" fmla="*/ 549508 w 626630"/>
                  <a:gd name="connsiteY54" fmla="*/ 477757 h 621143"/>
                  <a:gd name="connsiteX55" fmla="*/ 536352 w 626630"/>
                  <a:gd name="connsiteY55" fmla="*/ 485446 h 621143"/>
                  <a:gd name="connsiteX56" fmla="*/ 536765 w 626630"/>
                  <a:gd name="connsiteY56" fmla="*/ 487024 h 621143"/>
                  <a:gd name="connsiteX57" fmla="*/ 537666 w 626630"/>
                  <a:gd name="connsiteY57" fmla="*/ 495182 h 621143"/>
                  <a:gd name="connsiteX58" fmla="*/ 524219 w 626630"/>
                  <a:gd name="connsiteY58" fmla="*/ 523256 h 621143"/>
                  <a:gd name="connsiteX59" fmla="*/ 522640 w 626630"/>
                  <a:gd name="connsiteY59" fmla="*/ 524483 h 621143"/>
                  <a:gd name="connsiteX60" fmla="*/ 520975 w 626630"/>
                  <a:gd name="connsiteY60" fmla="*/ 525599 h 621143"/>
                  <a:gd name="connsiteX61" fmla="*/ 519260 w 626630"/>
                  <a:gd name="connsiteY61" fmla="*/ 526635 h 621143"/>
                  <a:gd name="connsiteX62" fmla="*/ 517496 w 626630"/>
                  <a:gd name="connsiteY62" fmla="*/ 527585 h 621143"/>
                  <a:gd name="connsiteX63" fmla="*/ 509965 w 626630"/>
                  <a:gd name="connsiteY63" fmla="*/ 530366 h 621143"/>
                  <a:gd name="connsiteX64" fmla="*/ 501928 w 626630"/>
                  <a:gd name="connsiteY64" fmla="*/ 531371 h 621143"/>
                  <a:gd name="connsiteX65" fmla="*/ 499880 w 626630"/>
                  <a:gd name="connsiteY65" fmla="*/ 531334 h 621143"/>
                  <a:gd name="connsiteX66" fmla="*/ 498856 w 626630"/>
                  <a:gd name="connsiteY66" fmla="*/ 531303 h 621143"/>
                  <a:gd name="connsiteX67" fmla="*/ 497838 w 626630"/>
                  <a:gd name="connsiteY67" fmla="*/ 531198 h 621143"/>
                  <a:gd name="connsiteX68" fmla="*/ 495790 w 626630"/>
                  <a:gd name="connsiteY68" fmla="*/ 530964 h 621143"/>
                  <a:gd name="connsiteX69" fmla="*/ 493761 w 626630"/>
                  <a:gd name="connsiteY69" fmla="*/ 530575 h 621143"/>
                  <a:gd name="connsiteX70" fmla="*/ 491831 w 626630"/>
                  <a:gd name="connsiteY70" fmla="*/ 530107 h 621143"/>
                  <a:gd name="connsiteX71" fmla="*/ 490412 w 626630"/>
                  <a:gd name="connsiteY71" fmla="*/ 529712 h 621143"/>
                  <a:gd name="connsiteX72" fmla="*/ 481770 w 626630"/>
                  <a:gd name="connsiteY72" fmla="*/ 545473 h 621143"/>
                  <a:gd name="connsiteX73" fmla="*/ 452102 w 626630"/>
                  <a:gd name="connsiteY73" fmla="*/ 580058 h 621143"/>
                  <a:gd name="connsiteX74" fmla="*/ 508953 w 626630"/>
                  <a:gd name="connsiteY74" fmla="*/ 597354 h 621143"/>
                  <a:gd name="connsiteX75" fmla="*/ 611196 w 626630"/>
                  <a:gd name="connsiteY75" fmla="*/ 495151 h 621143"/>
                  <a:gd name="connsiteX76" fmla="*/ 593771 w 626630"/>
                  <a:gd name="connsiteY76" fmla="*/ 438146 h 621143"/>
                  <a:gd name="connsiteX77" fmla="*/ 610745 w 626630"/>
                  <a:gd name="connsiteY77" fmla="*/ 396377 h 621143"/>
                  <a:gd name="connsiteX78" fmla="*/ 588312 w 626630"/>
                  <a:gd name="connsiteY78" fmla="*/ 412606 h 621143"/>
                  <a:gd name="connsiteX79" fmla="*/ 579041 w 626630"/>
                  <a:gd name="connsiteY79" fmla="*/ 420807 h 621143"/>
                  <a:gd name="connsiteX80" fmla="*/ 568710 w 626630"/>
                  <a:gd name="connsiteY80" fmla="*/ 430735 h 621143"/>
                  <a:gd name="connsiteX81" fmla="*/ 534341 w 626630"/>
                  <a:gd name="connsiteY81" fmla="*/ 472750 h 621143"/>
                  <a:gd name="connsiteX82" fmla="*/ 576376 w 626630"/>
                  <a:gd name="connsiteY82" fmla="*/ 438393 h 621143"/>
                  <a:gd name="connsiteX83" fmla="*/ 586159 w 626630"/>
                  <a:gd name="connsiteY83" fmla="*/ 428225 h 621143"/>
                  <a:gd name="connsiteX84" fmla="*/ 594406 w 626630"/>
                  <a:gd name="connsiteY84" fmla="*/ 418927 h 621143"/>
                  <a:gd name="connsiteX85" fmla="*/ 610745 w 626630"/>
                  <a:gd name="connsiteY85" fmla="*/ 396377 h 621143"/>
                  <a:gd name="connsiteX86" fmla="*/ 120338 w 626630"/>
                  <a:gd name="connsiteY86" fmla="*/ 395600 h 621143"/>
                  <a:gd name="connsiteX87" fmla="*/ 60729 w 626630"/>
                  <a:gd name="connsiteY87" fmla="*/ 414814 h 621143"/>
                  <a:gd name="connsiteX88" fmla="*/ 66638 w 626630"/>
                  <a:gd name="connsiteY88" fmla="*/ 420591 h 621143"/>
                  <a:gd name="connsiteX89" fmla="*/ 66644 w 626630"/>
                  <a:gd name="connsiteY89" fmla="*/ 420591 h 621143"/>
                  <a:gd name="connsiteX90" fmla="*/ 97294 w 626630"/>
                  <a:gd name="connsiteY90" fmla="*/ 456163 h 621143"/>
                  <a:gd name="connsiteX91" fmla="*/ 103591 w 626630"/>
                  <a:gd name="connsiteY91" fmla="*/ 466331 h 621143"/>
                  <a:gd name="connsiteX92" fmla="*/ 104800 w 626630"/>
                  <a:gd name="connsiteY92" fmla="*/ 464771 h 621143"/>
                  <a:gd name="connsiteX93" fmla="*/ 149470 w 626630"/>
                  <a:gd name="connsiteY93" fmla="*/ 407223 h 621143"/>
                  <a:gd name="connsiteX94" fmla="*/ 154059 w 626630"/>
                  <a:gd name="connsiteY94" fmla="*/ 401310 h 621143"/>
                  <a:gd name="connsiteX95" fmla="*/ 120338 w 626630"/>
                  <a:gd name="connsiteY95" fmla="*/ 395600 h 621143"/>
                  <a:gd name="connsiteX96" fmla="*/ 15887 w 626630"/>
                  <a:gd name="connsiteY96" fmla="*/ 394953 h 621143"/>
                  <a:gd name="connsiteX97" fmla="*/ 35323 w 626630"/>
                  <a:gd name="connsiteY97" fmla="*/ 421091 h 621143"/>
                  <a:gd name="connsiteX98" fmla="*/ 43693 w 626630"/>
                  <a:gd name="connsiteY98" fmla="*/ 430235 h 621143"/>
                  <a:gd name="connsiteX99" fmla="*/ 50255 w 626630"/>
                  <a:gd name="connsiteY99" fmla="*/ 436968 h 621143"/>
                  <a:gd name="connsiteX100" fmla="*/ 92285 w 626630"/>
                  <a:gd name="connsiteY100" fmla="*/ 471326 h 621143"/>
                  <a:gd name="connsiteX101" fmla="*/ 57916 w 626630"/>
                  <a:gd name="connsiteY101" fmla="*/ 429310 h 621143"/>
                  <a:gd name="connsiteX102" fmla="*/ 51101 w 626630"/>
                  <a:gd name="connsiteY102" fmla="*/ 422669 h 621143"/>
                  <a:gd name="connsiteX103" fmla="*/ 41966 w 626630"/>
                  <a:gd name="connsiteY103" fmla="*/ 414327 h 621143"/>
                  <a:gd name="connsiteX104" fmla="*/ 15887 w 626630"/>
                  <a:gd name="connsiteY104" fmla="*/ 394953 h 621143"/>
                  <a:gd name="connsiteX105" fmla="*/ 508953 w 626630"/>
                  <a:gd name="connsiteY105" fmla="*/ 392943 h 621143"/>
                  <a:gd name="connsiteX106" fmla="*/ 472851 w 626630"/>
                  <a:gd name="connsiteY106" fmla="*/ 399522 h 621143"/>
                  <a:gd name="connsiteX107" fmla="*/ 513499 w 626630"/>
                  <a:gd name="connsiteY107" fmla="*/ 451570 h 621143"/>
                  <a:gd name="connsiteX108" fmla="*/ 524312 w 626630"/>
                  <a:gd name="connsiteY108" fmla="*/ 465406 h 621143"/>
                  <a:gd name="connsiteX109" fmla="*/ 529339 w 626630"/>
                  <a:gd name="connsiteY109" fmla="*/ 457588 h 621143"/>
                  <a:gd name="connsiteX110" fmla="*/ 559988 w 626630"/>
                  <a:gd name="connsiteY110" fmla="*/ 422010 h 621143"/>
                  <a:gd name="connsiteX111" fmla="*/ 569499 w 626630"/>
                  <a:gd name="connsiteY111" fmla="*/ 412841 h 621143"/>
                  <a:gd name="connsiteX112" fmla="*/ 508953 w 626630"/>
                  <a:gd name="connsiteY112" fmla="*/ 392943 h 621143"/>
                  <a:gd name="connsiteX113" fmla="*/ 524565 w 626630"/>
                  <a:gd name="connsiteY113" fmla="*/ 153589 h 621143"/>
                  <a:gd name="connsiteX114" fmla="*/ 523485 w 626630"/>
                  <a:gd name="connsiteY114" fmla="*/ 154976 h 621143"/>
                  <a:gd name="connsiteX115" fmla="*/ 501150 w 626630"/>
                  <a:gd name="connsiteY115" fmla="*/ 183753 h 621143"/>
                  <a:gd name="connsiteX116" fmla="*/ 476552 w 626630"/>
                  <a:gd name="connsiteY116" fmla="*/ 215440 h 621143"/>
                  <a:gd name="connsiteX117" fmla="*/ 506288 w 626630"/>
                  <a:gd name="connsiteY117" fmla="*/ 219849 h 621143"/>
                  <a:gd name="connsiteX118" fmla="*/ 564164 w 626630"/>
                  <a:gd name="connsiteY118" fmla="*/ 201857 h 621143"/>
                  <a:gd name="connsiteX119" fmla="*/ 561413 w 626630"/>
                  <a:gd name="connsiteY119" fmla="*/ 199131 h 621143"/>
                  <a:gd name="connsiteX120" fmla="*/ 530757 w 626630"/>
                  <a:gd name="connsiteY120" fmla="*/ 163553 h 621143"/>
                  <a:gd name="connsiteX121" fmla="*/ 524565 w 626630"/>
                  <a:gd name="connsiteY121" fmla="*/ 153589 h 621143"/>
                  <a:gd name="connsiteX122" fmla="*/ 102580 w 626630"/>
                  <a:gd name="connsiteY122" fmla="*/ 152559 h 621143"/>
                  <a:gd name="connsiteX123" fmla="*/ 95869 w 626630"/>
                  <a:gd name="connsiteY123" fmla="*/ 163553 h 621143"/>
                  <a:gd name="connsiteX124" fmla="*/ 65219 w 626630"/>
                  <a:gd name="connsiteY124" fmla="*/ 199131 h 621143"/>
                  <a:gd name="connsiteX125" fmla="*/ 59755 w 626630"/>
                  <a:gd name="connsiteY125" fmla="*/ 204483 h 621143"/>
                  <a:gd name="connsiteX126" fmla="*/ 117680 w 626630"/>
                  <a:gd name="connsiteY126" fmla="*/ 222507 h 621143"/>
                  <a:gd name="connsiteX127" fmla="*/ 152462 w 626630"/>
                  <a:gd name="connsiteY127" fmla="*/ 216421 h 621143"/>
                  <a:gd name="connsiteX128" fmla="*/ 137208 w 626630"/>
                  <a:gd name="connsiteY128" fmla="*/ 196887 h 621143"/>
                  <a:gd name="connsiteX129" fmla="*/ 114786 w 626630"/>
                  <a:gd name="connsiteY129" fmla="*/ 168184 h 621143"/>
                  <a:gd name="connsiteX130" fmla="*/ 103573 w 626630"/>
                  <a:gd name="connsiteY130" fmla="*/ 153829 h 621143"/>
                  <a:gd name="connsiteX131" fmla="*/ 535766 w 626630"/>
                  <a:gd name="connsiteY131" fmla="*/ 148391 h 621143"/>
                  <a:gd name="connsiteX132" fmla="*/ 570135 w 626630"/>
                  <a:gd name="connsiteY132" fmla="*/ 190406 h 621143"/>
                  <a:gd name="connsiteX133" fmla="*/ 573971 w 626630"/>
                  <a:gd name="connsiteY133" fmla="*/ 194180 h 621143"/>
                  <a:gd name="connsiteX134" fmla="*/ 583001 w 626630"/>
                  <a:gd name="connsiteY134" fmla="*/ 202652 h 621143"/>
                  <a:gd name="connsiteX135" fmla="*/ 595393 w 626630"/>
                  <a:gd name="connsiteY135" fmla="*/ 213190 h 621143"/>
                  <a:gd name="connsiteX136" fmla="*/ 612164 w 626630"/>
                  <a:gd name="connsiteY136" fmla="*/ 224764 h 621143"/>
                  <a:gd name="connsiteX137" fmla="*/ 590101 w 626630"/>
                  <a:gd name="connsiteY137" fmla="*/ 195672 h 621143"/>
                  <a:gd name="connsiteX138" fmla="*/ 581638 w 626630"/>
                  <a:gd name="connsiteY138" fmla="*/ 186651 h 621143"/>
                  <a:gd name="connsiteX139" fmla="*/ 577795 w 626630"/>
                  <a:gd name="connsiteY139" fmla="*/ 182748 h 621143"/>
                  <a:gd name="connsiteX140" fmla="*/ 535766 w 626630"/>
                  <a:gd name="connsiteY140" fmla="*/ 148391 h 621143"/>
                  <a:gd name="connsiteX141" fmla="*/ 90860 w 626630"/>
                  <a:gd name="connsiteY141" fmla="*/ 148391 h 621143"/>
                  <a:gd name="connsiteX142" fmla="*/ 48831 w 626630"/>
                  <a:gd name="connsiteY142" fmla="*/ 182748 h 621143"/>
                  <a:gd name="connsiteX143" fmla="*/ 42373 w 626630"/>
                  <a:gd name="connsiteY143" fmla="*/ 189364 h 621143"/>
                  <a:gd name="connsiteX144" fmla="*/ 34021 w 626630"/>
                  <a:gd name="connsiteY144" fmla="*/ 198490 h 621143"/>
                  <a:gd name="connsiteX145" fmla="*/ 14462 w 626630"/>
                  <a:gd name="connsiteY145" fmla="*/ 224764 h 621143"/>
                  <a:gd name="connsiteX146" fmla="*/ 40806 w 626630"/>
                  <a:gd name="connsiteY146" fmla="*/ 205168 h 621143"/>
                  <a:gd name="connsiteX147" fmla="*/ 49941 w 626630"/>
                  <a:gd name="connsiteY147" fmla="*/ 196801 h 621143"/>
                  <a:gd name="connsiteX148" fmla="*/ 56492 w 626630"/>
                  <a:gd name="connsiteY148" fmla="*/ 190406 h 621143"/>
                  <a:gd name="connsiteX149" fmla="*/ 90860 w 626630"/>
                  <a:gd name="connsiteY149" fmla="*/ 148391 h 621143"/>
                  <a:gd name="connsiteX150" fmla="*/ 496525 w 626630"/>
                  <a:gd name="connsiteY150" fmla="*/ 129017 h 621143"/>
                  <a:gd name="connsiteX151" fmla="*/ 464710 w 626630"/>
                  <a:gd name="connsiteY151" fmla="*/ 153854 h 621143"/>
                  <a:gd name="connsiteX152" fmla="*/ 427596 w 626630"/>
                  <a:gd name="connsiteY152" fmla="*/ 182822 h 621143"/>
                  <a:gd name="connsiteX153" fmla="*/ 417869 w 626630"/>
                  <a:gd name="connsiteY153" fmla="*/ 190413 h 621143"/>
                  <a:gd name="connsiteX154" fmla="*/ 407279 w 626630"/>
                  <a:gd name="connsiteY154" fmla="*/ 198681 h 621143"/>
                  <a:gd name="connsiteX155" fmla="*/ 349847 w 626630"/>
                  <a:gd name="connsiteY155" fmla="*/ 243515 h 621143"/>
                  <a:gd name="connsiteX156" fmla="*/ 336728 w 626630"/>
                  <a:gd name="connsiteY156" fmla="*/ 253750 h 621143"/>
                  <a:gd name="connsiteX157" fmla="*/ 310304 w 626630"/>
                  <a:gd name="connsiteY157" fmla="*/ 261211 h 621143"/>
                  <a:gd name="connsiteX158" fmla="*/ 296968 w 626630"/>
                  <a:gd name="connsiteY158" fmla="*/ 257012 h 621143"/>
                  <a:gd name="connsiteX159" fmla="*/ 293964 w 626630"/>
                  <a:gd name="connsiteY159" fmla="*/ 255181 h 621143"/>
                  <a:gd name="connsiteX160" fmla="*/ 292515 w 626630"/>
                  <a:gd name="connsiteY160" fmla="*/ 254163 h 621143"/>
                  <a:gd name="connsiteX161" fmla="*/ 291811 w 626630"/>
                  <a:gd name="connsiteY161" fmla="*/ 253639 h 621143"/>
                  <a:gd name="connsiteX162" fmla="*/ 291318 w 626630"/>
                  <a:gd name="connsiteY162" fmla="*/ 253257 h 621143"/>
                  <a:gd name="connsiteX163" fmla="*/ 288524 w 626630"/>
                  <a:gd name="connsiteY163" fmla="*/ 251087 h 621143"/>
                  <a:gd name="connsiteX164" fmla="*/ 266183 w 626630"/>
                  <a:gd name="connsiteY164" fmla="*/ 233760 h 621143"/>
                  <a:gd name="connsiteX165" fmla="*/ 209005 w 626630"/>
                  <a:gd name="connsiteY165" fmla="*/ 189408 h 621143"/>
                  <a:gd name="connsiteX166" fmla="*/ 208616 w 626630"/>
                  <a:gd name="connsiteY166" fmla="*/ 189105 h 621143"/>
                  <a:gd name="connsiteX167" fmla="*/ 199259 w 626630"/>
                  <a:gd name="connsiteY167" fmla="*/ 181848 h 621143"/>
                  <a:gd name="connsiteX168" fmla="*/ 151049 w 626630"/>
                  <a:gd name="connsiteY168" fmla="*/ 144451 h 621143"/>
                  <a:gd name="connsiteX169" fmla="*/ 131811 w 626630"/>
                  <a:gd name="connsiteY169" fmla="*/ 129523 h 621143"/>
                  <a:gd name="connsiteX170" fmla="*/ 166543 w 626630"/>
                  <a:gd name="connsiteY170" fmla="*/ 173992 h 621143"/>
                  <a:gd name="connsiteX171" fmla="*/ 184789 w 626630"/>
                  <a:gd name="connsiteY171" fmla="*/ 197349 h 621143"/>
                  <a:gd name="connsiteX172" fmla="*/ 192388 w 626630"/>
                  <a:gd name="connsiteY172" fmla="*/ 207080 h 621143"/>
                  <a:gd name="connsiteX173" fmla="*/ 211386 w 626630"/>
                  <a:gd name="connsiteY173" fmla="*/ 231405 h 621143"/>
                  <a:gd name="connsiteX174" fmla="*/ 254988 w 626630"/>
                  <a:gd name="connsiteY174" fmla="*/ 287226 h 621143"/>
                  <a:gd name="connsiteX175" fmla="*/ 256345 w 626630"/>
                  <a:gd name="connsiteY175" fmla="*/ 289137 h 621143"/>
                  <a:gd name="connsiteX176" fmla="*/ 257609 w 626630"/>
                  <a:gd name="connsiteY176" fmla="*/ 291110 h 621143"/>
                  <a:gd name="connsiteX177" fmla="*/ 261212 w 626630"/>
                  <a:gd name="connsiteY177" fmla="*/ 299410 h 621143"/>
                  <a:gd name="connsiteX178" fmla="*/ 262223 w 626630"/>
                  <a:gd name="connsiteY178" fmla="*/ 303819 h 621143"/>
                  <a:gd name="connsiteX179" fmla="*/ 262655 w 626630"/>
                  <a:gd name="connsiteY179" fmla="*/ 308320 h 621143"/>
                  <a:gd name="connsiteX180" fmla="*/ 258843 w 626630"/>
                  <a:gd name="connsiteY180" fmla="*/ 325844 h 621143"/>
                  <a:gd name="connsiteX181" fmla="*/ 257757 w 626630"/>
                  <a:gd name="connsiteY181" fmla="*/ 327836 h 621143"/>
                  <a:gd name="connsiteX182" fmla="*/ 257184 w 626630"/>
                  <a:gd name="connsiteY182" fmla="*/ 328816 h 621143"/>
                  <a:gd name="connsiteX183" fmla="*/ 256561 w 626630"/>
                  <a:gd name="connsiteY183" fmla="*/ 329759 h 621143"/>
                  <a:gd name="connsiteX184" fmla="*/ 255253 w 626630"/>
                  <a:gd name="connsiteY184" fmla="*/ 331622 h 621143"/>
                  <a:gd name="connsiteX185" fmla="*/ 254914 w 626630"/>
                  <a:gd name="connsiteY185" fmla="*/ 332078 h 621143"/>
                  <a:gd name="connsiteX186" fmla="*/ 254606 w 626630"/>
                  <a:gd name="connsiteY186" fmla="*/ 332472 h 621143"/>
                  <a:gd name="connsiteX187" fmla="*/ 254260 w 626630"/>
                  <a:gd name="connsiteY187" fmla="*/ 332916 h 621143"/>
                  <a:gd name="connsiteX188" fmla="*/ 251466 w 626630"/>
                  <a:gd name="connsiteY188" fmla="*/ 336517 h 621143"/>
                  <a:gd name="connsiteX189" fmla="*/ 245884 w 626630"/>
                  <a:gd name="connsiteY189" fmla="*/ 343707 h 621143"/>
                  <a:gd name="connsiteX190" fmla="*/ 223549 w 626630"/>
                  <a:gd name="connsiteY190" fmla="*/ 372484 h 621143"/>
                  <a:gd name="connsiteX191" fmla="*/ 194189 w 626630"/>
                  <a:gd name="connsiteY191" fmla="*/ 410300 h 621143"/>
                  <a:gd name="connsiteX192" fmla="*/ 186621 w 626630"/>
                  <a:gd name="connsiteY192" fmla="*/ 420049 h 621143"/>
                  <a:gd name="connsiteX193" fmla="*/ 178873 w 626630"/>
                  <a:gd name="connsiteY193" fmla="*/ 430032 h 621143"/>
                  <a:gd name="connsiteX194" fmla="*/ 134204 w 626630"/>
                  <a:gd name="connsiteY194" fmla="*/ 487580 h 621143"/>
                  <a:gd name="connsiteX195" fmla="*/ 131762 w 626630"/>
                  <a:gd name="connsiteY195" fmla="*/ 490730 h 621143"/>
                  <a:gd name="connsiteX196" fmla="*/ 134864 w 626630"/>
                  <a:gd name="connsiteY196" fmla="*/ 488307 h 621143"/>
                  <a:gd name="connsiteX197" fmla="*/ 192295 w 626630"/>
                  <a:gd name="connsiteY197" fmla="*/ 443480 h 621143"/>
                  <a:gd name="connsiteX198" fmla="*/ 201776 w 626630"/>
                  <a:gd name="connsiteY198" fmla="*/ 436081 h 621143"/>
                  <a:gd name="connsiteX199" fmla="*/ 211497 w 626630"/>
                  <a:gd name="connsiteY199" fmla="*/ 428490 h 621143"/>
                  <a:gd name="connsiteX200" fmla="*/ 249727 w 626630"/>
                  <a:gd name="connsiteY200" fmla="*/ 398653 h 621143"/>
                  <a:gd name="connsiteX201" fmla="*/ 291559 w 626630"/>
                  <a:gd name="connsiteY201" fmla="*/ 365997 h 621143"/>
                  <a:gd name="connsiteX202" fmla="*/ 293606 w 626630"/>
                  <a:gd name="connsiteY202" fmla="*/ 364548 h 621143"/>
                  <a:gd name="connsiteX203" fmla="*/ 294649 w 626630"/>
                  <a:gd name="connsiteY203" fmla="*/ 363845 h 621143"/>
                  <a:gd name="connsiteX204" fmla="*/ 295735 w 626630"/>
                  <a:gd name="connsiteY204" fmla="*/ 363210 h 621143"/>
                  <a:gd name="connsiteX205" fmla="*/ 300225 w 626630"/>
                  <a:gd name="connsiteY205" fmla="*/ 360997 h 621143"/>
                  <a:gd name="connsiteX206" fmla="*/ 309890 w 626630"/>
                  <a:gd name="connsiteY206" fmla="*/ 358536 h 621143"/>
                  <a:gd name="connsiteX207" fmla="*/ 319858 w 626630"/>
                  <a:gd name="connsiteY207" fmla="*/ 358789 h 621143"/>
                  <a:gd name="connsiteX208" fmla="*/ 329382 w 626630"/>
                  <a:gd name="connsiteY208" fmla="*/ 361761 h 621143"/>
                  <a:gd name="connsiteX209" fmla="*/ 333366 w 626630"/>
                  <a:gd name="connsiteY209" fmla="*/ 363932 h 621143"/>
                  <a:gd name="connsiteX210" fmla="*/ 335247 w 626630"/>
                  <a:gd name="connsiteY210" fmla="*/ 365208 h 621143"/>
                  <a:gd name="connsiteX211" fmla="*/ 336167 w 626630"/>
                  <a:gd name="connsiteY211" fmla="*/ 365874 h 621143"/>
                  <a:gd name="connsiteX212" fmla="*/ 336919 w 626630"/>
                  <a:gd name="connsiteY212" fmla="*/ 366454 h 621143"/>
                  <a:gd name="connsiteX213" fmla="*/ 340515 w 626630"/>
                  <a:gd name="connsiteY213" fmla="*/ 369241 h 621143"/>
                  <a:gd name="connsiteX214" fmla="*/ 347707 w 626630"/>
                  <a:gd name="connsiteY214" fmla="*/ 374827 h 621143"/>
                  <a:gd name="connsiteX215" fmla="*/ 362103 w 626630"/>
                  <a:gd name="connsiteY215" fmla="*/ 385988 h 621143"/>
                  <a:gd name="connsiteX216" fmla="*/ 390884 w 626630"/>
                  <a:gd name="connsiteY216" fmla="*/ 408315 h 621143"/>
                  <a:gd name="connsiteX217" fmla="*/ 416210 w 626630"/>
                  <a:gd name="connsiteY217" fmla="*/ 427960 h 621143"/>
                  <a:gd name="connsiteX218" fmla="*/ 425962 w 626630"/>
                  <a:gd name="connsiteY218" fmla="*/ 435526 h 621143"/>
                  <a:gd name="connsiteX219" fmla="*/ 448451 w 626630"/>
                  <a:gd name="connsiteY219" fmla="*/ 452969 h 621143"/>
                  <a:gd name="connsiteX220" fmla="*/ 496476 w 626630"/>
                  <a:gd name="connsiteY220" fmla="*/ 490225 h 621143"/>
                  <a:gd name="connsiteX221" fmla="*/ 484170 w 626630"/>
                  <a:gd name="connsiteY221" fmla="*/ 474464 h 621143"/>
                  <a:gd name="connsiteX222" fmla="*/ 440839 w 626630"/>
                  <a:gd name="connsiteY222" fmla="*/ 418994 h 621143"/>
                  <a:gd name="connsiteX223" fmla="*/ 439322 w 626630"/>
                  <a:gd name="connsiteY223" fmla="*/ 417052 h 621143"/>
                  <a:gd name="connsiteX224" fmla="*/ 433234 w 626630"/>
                  <a:gd name="connsiteY224" fmla="*/ 409258 h 621143"/>
                  <a:gd name="connsiteX225" fmla="*/ 394480 w 626630"/>
                  <a:gd name="connsiteY225" fmla="*/ 359640 h 621143"/>
                  <a:gd name="connsiteX226" fmla="*/ 383266 w 626630"/>
                  <a:gd name="connsiteY226" fmla="*/ 345286 h 621143"/>
                  <a:gd name="connsiteX227" fmla="*/ 377665 w 626630"/>
                  <a:gd name="connsiteY227" fmla="*/ 338108 h 621143"/>
                  <a:gd name="connsiteX228" fmla="*/ 374859 w 626630"/>
                  <a:gd name="connsiteY228" fmla="*/ 334520 h 621143"/>
                  <a:gd name="connsiteX229" fmla="*/ 373212 w 626630"/>
                  <a:gd name="connsiteY229" fmla="*/ 332405 h 621143"/>
                  <a:gd name="connsiteX230" fmla="*/ 371898 w 626630"/>
                  <a:gd name="connsiteY230" fmla="*/ 330549 h 621143"/>
                  <a:gd name="connsiteX231" fmla="*/ 370677 w 626630"/>
                  <a:gd name="connsiteY231" fmla="*/ 328637 h 621143"/>
                  <a:gd name="connsiteX232" fmla="*/ 367075 w 626630"/>
                  <a:gd name="connsiteY232" fmla="*/ 320344 h 621143"/>
                  <a:gd name="connsiteX233" fmla="*/ 366063 w 626630"/>
                  <a:gd name="connsiteY233" fmla="*/ 315929 h 621143"/>
                  <a:gd name="connsiteX234" fmla="*/ 365638 w 626630"/>
                  <a:gd name="connsiteY234" fmla="*/ 311428 h 621143"/>
                  <a:gd name="connsiteX235" fmla="*/ 369443 w 626630"/>
                  <a:gd name="connsiteY235" fmla="*/ 293910 h 621143"/>
                  <a:gd name="connsiteX236" fmla="*/ 370529 w 626630"/>
                  <a:gd name="connsiteY236" fmla="*/ 291918 h 621143"/>
                  <a:gd name="connsiteX237" fmla="*/ 371102 w 626630"/>
                  <a:gd name="connsiteY237" fmla="*/ 290938 h 621143"/>
                  <a:gd name="connsiteX238" fmla="*/ 371732 w 626630"/>
                  <a:gd name="connsiteY238" fmla="*/ 289988 h 621143"/>
                  <a:gd name="connsiteX239" fmla="*/ 373033 w 626630"/>
                  <a:gd name="connsiteY239" fmla="*/ 288126 h 621143"/>
                  <a:gd name="connsiteX240" fmla="*/ 373379 w 626630"/>
                  <a:gd name="connsiteY240" fmla="*/ 287670 h 621143"/>
                  <a:gd name="connsiteX241" fmla="*/ 373681 w 626630"/>
                  <a:gd name="connsiteY241" fmla="*/ 287281 h 621143"/>
                  <a:gd name="connsiteX242" fmla="*/ 374032 w 626630"/>
                  <a:gd name="connsiteY242" fmla="*/ 286831 h 621143"/>
                  <a:gd name="connsiteX243" fmla="*/ 376820 w 626630"/>
                  <a:gd name="connsiteY243" fmla="*/ 283236 h 621143"/>
                  <a:gd name="connsiteX244" fmla="*/ 382409 w 626630"/>
                  <a:gd name="connsiteY244" fmla="*/ 276041 h 621143"/>
                  <a:gd name="connsiteX245" fmla="*/ 427078 w 626630"/>
                  <a:gd name="connsiteY245" fmla="*/ 218493 h 621143"/>
                  <a:gd name="connsiteX246" fmla="*/ 435498 w 626630"/>
                  <a:gd name="connsiteY246" fmla="*/ 207647 h 621143"/>
                  <a:gd name="connsiteX247" fmla="*/ 443060 w 626630"/>
                  <a:gd name="connsiteY247" fmla="*/ 197904 h 621143"/>
                  <a:gd name="connsiteX248" fmla="*/ 471748 w 626630"/>
                  <a:gd name="connsiteY248" fmla="*/ 160945 h 621143"/>
                  <a:gd name="connsiteX249" fmla="*/ 499967 w 626630"/>
                  <a:gd name="connsiteY249" fmla="*/ 113799 h 621143"/>
                  <a:gd name="connsiteX250" fmla="*/ 502995 w 626630"/>
                  <a:gd name="connsiteY250" fmla="*/ 114237 h 621143"/>
                  <a:gd name="connsiteX251" fmla="*/ 508244 w 626630"/>
                  <a:gd name="connsiteY251" fmla="*/ 117295 h 621143"/>
                  <a:gd name="connsiteX252" fmla="*/ 511304 w 626630"/>
                  <a:gd name="connsiteY252" fmla="*/ 122543 h 621143"/>
                  <a:gd name="connsiteX253" fmla="*/ 511741 w 626630"/>
                  <a:gd name="connsiteY253" fmla="*/ 125570 h 621143"/>
                  <a:gd name="connsiteX254" fmla="*/ 511674 w 626630"/>
                  <a:gd name="connsiteY254" fmla="*/ 127100 h 621143"/>
                  <a:gd name="connsiteX255" fmla="*/ 511396 w 626630"/>
                  <a:gd name="connsiteY255" fmla="*/ 128610 h 621143"/>
                  <a:gd name="connsiteX256" fmla="*/ 510298 w 626630"/>
                  <a:gd name="connsiteY256" fmla="*/ 131459 h 621143"/>
                  <a:gd name="connsiteX257" fmla="*/ 509916 w 626630"/>
                  <a:gd name="connsiteY257" fmla="*/ 132125 h 621143"/>
                  <a:gd name="connsiteX258" fmla="*/ 509478 w 626630"/>
                  <a:gd name="connsiteY258" fmla="*/ 132760 h 621143"/>
                  <a:gd name="connsiteX259" fmla="*/ 508553 w 626630"/>
                  <a:gd name="connsiteY259" fmla="*/ 133981 h 621143"/>
                  <a:gd name="connsiteX260" fmla="*/ 503994 w 626630"/>
                  <a:gd name="connsiteY260" fmla="*/ 139857 h 621143"/>
                  <a:gd name="connsiteX261" fmla="*/ 481660 w 626630"/>
                  <a:gd name="connsiteY261" fmla="*/ 168634 h 621143"/>
                  <a:gd name="connsiteX262" fmla="*/ 453379 w 626630"/>
                  <a:gd name="connsiteY262" fmla="*/ 205069 h 621143"/>
                  <a:gd name="connsiteX263" fmla="*/ 445774 w 626630"/>
                  <a:gd name="connsiteY263" fmla="*/ 214867 h 621143"/>
                  <a:gd name="connsiteX264" fmla="*/ 436990 w 626630"/>
                  <a:gd name="connsiteY264" fmla="*/ 226182 h 621143"/>
                  <a:gd name="connsiteX265" fmla="*/ 392315 w 626630"/>
                  <a:gd name="connsiteY265" fmla="*/ 283730 h 621143"/>
                  <a:gd name="connsiteX266" fmla="*/ 386733 w 626630"/>
                  <a:gd name="connsiteY266" fmla="*/ 290919 h 621143"/>
                  <a:gd name="connsiteX267" fmla="*/ 383945 w 626630"/>
                  <a:gd name="connsiteY267" fmla="*/ 294520 h 621143"/>
                  <a:gd name="connsiteX268" fmla="*/ 383149 w 626630"/>
                  <a:gd name="connsiteY268" fmla="*/ 295550 h 621143"/>
                  <a:gd name="connsiteX269" fmla="*/ 382273 w 626630"/>
                  <a:gd name="connsiteY269" fmla="*/ 296777 h 621143"/>
                  <a:gd name="connsiteX270" fmla="*/ 381847 w 626630"/>
                  <a:gd name="connsiteY270" fmla="*/ 297400 h 621143"/>
                  <a:gd name="connsiteX271" fmla="*/ 381465 w 626630"/>
                  <a:gd name="connsiteY271" fmla="*/ 298047 h 621143"/>
                  <a:gd name="connsiteX272" fmla="*/ 380737 w 626630"/>
                  <a:gd name="connsiteY272" fmla="*/ 299367 h 621143"/>
                  <a:gd name="connsiteX273" fmla="*/ 378171 w 626630"/>
                  <a:gd name="connsiteY273" fmla="*/ 310996 h 621143"/>
                  <a:gd name="connsiteX274" fmla="*/ 378455 w 626630"/>
                  <a:gd name="connsiteY274" fmla="*/ 313993 h 621143"/>
                  <a:gd name="connsiteX275" fmla="*/ 379140 w 626630"/>
                  <a:gd name="connsiteY275" fmla="*/ 316922 h 621143"/>
                  <a:gd name="connsiteX276" fmla="*/ 381564 w 626630"/>
                  <a:gd name="connsiteY276" fmla="*/ 322416 h 621143"/>
                  <a:gd name="connsiteX277" fmla="*/ 382384 w 626630"/>
                  <a:gd name="connsiteY277" fmla="*/ 323680 h 621143"/>
                  <a:gd name="connsiteX278" fmla="*/ 383266 w 626630"/>
                  <a:gd name="connsiteY278" fmla="*/ 324907 h 621143"/>
                  <a:gd name="connsiteX279" fmla="*/ 384747 w 626630"/>
                  <a:gd name="connsiteY279" fmla="*/ 326800 h 621143"/>
                  <a:gd name="connsiteX280" fmla="*/ 387553 w 626630"/>
                  <a:gd name="connsiteY280" fmla="*/ 330388 h 621143"/>
                  <a:gd name="connsiteX281" fmla="*/ 393154 w 626630"/>
                  <a:gd name="connsiteY281" fmla="*/ 337566 h 621143"/>
                  <a:gd name="connsiteX282" fmla="*/ 404367 w 626630"/>
                  <a:gd name="connsiteY282" fmla="*/ 351920 h 621143"/>
                  <a:gd name="connsiteX283" fmla="*/ 443078 w 626630"/>
                  <a:gd name="connsiteY283" fmla="*/ 401483 h 621143"/>
                  <a:gd name="connsiteX284" fmla="*/ 449209 w 626630"/>
                  <a:gd name="connsiteY284" fmla="*/ 409332 h 621143"/>
                  <a:gd name="connsiteX285" fmla="*/ 450677 w 626630"/>
                  <a:gd name="connsiteY285" fmla="*/ 411213 h 621143"/>
                  <a:gd name="connsiteX286" fmla="*/ 494058 w 626630"/>
                  <a:gd name="connsiteY286" fmla="*/ 466744 h 621143"/>
                  <a:gd name="connsiteX287" fmla="*/ 505265 w 626630"/>
                  <a:gd name="connsiteY287" fmla="*/ 481099 h 621143"/>
                  <a:gd name="connsiteX288" fmla="*/ 507516 w 626630"/>
                  <a:gd name="connsiteY288" fmla="*/ 483978 h 621143"/>
                  <a:gd name="connsiteX289" fmla="*/ 509391 w 626630"/>
                  <a:gd name="connsiteY289" fmla="*/ 486408 h 621143"/>
                  <a:gd name="connsiteX290" fmla="*/ 510878 w 626630"/>
                  <a:gd name="connsiteY290" fmla="*/ 489084 h 621143"/>
                  <a:gd name="connsiteX291" fmla="*/ 511631 w 626630"/>
                  <a:gd name="connsiteY291" fmla="*/ 492050 h 621143"/>
                  <a:gd name="connsiteX292" fmla="*/ 511594 w 626630"/>
                  <a:gd name="connsiteY292" fmla="*/ 495108 h 621143"/>
                  <a:gd name="connsiteX293" fmla="*/ 510792 w 626630"/>
                  <a:gd name="connsiteY293" fmla="*/ 498062 h 621143"/>
                  <a:gd name="connsiteX294" fmla="*/ 509262 w 626630"/>
                  <a:gd name="connsiteY294" fmla="*/ 500713 h 621143"/>
                  <a:gd name="connsiteX295" fmla="*/ 508263 w 626630"/>
                  <a:gd name="connsiteY295" fmla="*/ 501872 h 621143"/>
                  <a:gd name="connsiteX296" fmla="*/ 507701 w 626630"/>
                  <a:gd name="connsiteY296" fmla="*/ 502397 h 621143"/>
                  <a:gd name="connsiteX297" fmla="*/ 507115 w 626630"/>
                  <a:gd name="connsiteY297" fmla="*/ 502890 h 621143"/>
                  <a:gd name="connsiteX298" fmla="*/ 504488 w 626630"/>
                  <a:gd name="connsiteY298" fmla="*/ 504462 h 621143"/>
                  <a:gd name="connsiteX299" fmla="*/ 501546 w 626630"/>
                  <a:gd name="connsiteY299" fmla="*/ 505307 h 621143"/>
                  <a:gd name="connsiteX300" fmla="*/ 498486 w 626630"/>
                  <a:gd name="connsiteY300" fmla="*/ 505375 h 621143"/>
                  <a:gd name="connsiteX301" fmla="*/ 495507 w 626630"/>
                  <a:gd name="connsiteY301" fmla="*/ 504666 h 621143"/>
                  <a:gd name="connsiteX302" fmla="*/ 492923 w 626630"/>
                  <a:gd name="connsiteY302" fmla="*/ 503303 h 621143"/>
                  <a:gd name="connsiteX303" fmla="*/ 490591 w 626630"/>
                  <a:gd name="connsiteY303" fmla="*/ 501533 h 621143"/>
                  <a:gd name="connsiteX304" fmla="*/ 440765 w 626630"/>
                  <a:gd name="connsiteY304" fmla="*/ 462878 h 621143"/>
                  <a:gd name="connsiteX305" fmla="*/ 419239 w 626630"/>
                  <a:gd name="connsiteY305" fmla="*/ 446181 h 621143"/>
                  <a:gd name="connsiteX306" fmla="*/ 409382 w 626630"/>
                  <a:gd name="connsiteY306" fmla="*/ 438535 h 621143"/>
                  <a:gd name="connsiteX307" fmla="*/ 383192 w 626630"/>
                  <a:gd name="connsiteY307" fmla="*/ 418224 h 621143"/>
                  <a:gd name="connsiteX308" fmla="*/ 354412 w 626630"/>
                  <a:gd name="connsiteY308" fmla="*/ 395896 h 621143"/>
                  <a:gd name="connsiteX309" fmla="*/ 340021 w 626630"/>
                  <a:gd name="connsiteY309" fmla="*/ 384736 h 621143"/>
                  <a:gd name="connsiteX310" fmla="*/ 332823 w 626630"/>
                  <a:gd name="connsiteY310" fmla="*/ 379149 h 621143"/>
                  <a:gd name="connsiteX311" fmla="*/ 329227 w 626630"/>
                  <a:gd name="connsiteY311" fmla="*/ 376362 h 621143"/>
                  <a:gd name="connsiteX312" fmla="*/ 328678 w 626630"/>
                  <a:gd name="connsiteY312" fmla="*/ 375937 h 621143"/>
                  <a:gd name="connsiteX313" fmla="*/ 328068 w 626630"/>
                  <a:gd name="connsiteY313" fmla="*/ 375493 h 621143"/>
                  <a:gd name="connsiteX314" fmla="*/ 326834 w 626630"/>
                  <a:gd name="connsiteY314" fmla="*/ 374630 h 621143"/>
                  <a:gd name="connsiteX315" fmla="*/ 324194 w 626630"/>
                  <a:gd name="connsiteY315" fmla="*/ 373174 h 621143"/>
                  <a:gd name="connsiteX316" fmla="*/ 317878 w 626630"/>
                  <a:gd name="connsiteY316" fmla="*/ 371170 h 621143"/>
                  <a:gd name="connsiteX317" fmla="*/ 311254 w 626630"/>
                  <a:gd name="connsiteY317" fmla="*/ 371004 h 621143"/>
                  <a:gd name="connsiteX318" fmla="*/ 304832 w 626630"/>
                  <a:gd name="connsiteY318" fmla="*/ 372657 h 621143"/>
                  <a:gd name="connsiteX319" fmla="*/ 299109 w 626630"/>
                  <a:gd name="connsiteY319" fmla="*/ 376017 h 621143"/>
                  <a:gd name="connsiteX320" fmla="*/ 257449 w 626630"/>
                  <a:gd name="connsiteY320" fmla="*/ 408537 h 621143"/>
                  <a:gd name="connsiteX321" fmla="*/ 218565 w 626630"/>
                  <a:gd name="connsiteY321" fmla="*/ 438886 h 621143"/>
                  <a:gd name="connsiteX322" fmla="*/ 208764 w 626630"/>
                  <a:gd name="connsiteY322" fmla="*/ 446538 h 621143"/>
                  <a:gd name="connsiteX323" fmla="*/ 200018 w 626630"/>
                  <a:gd name="connsiteY323" fmla="*/ 453364 h 621143"/>
                  <a:gd name="connsiteX324" fmla="*/ 142580 w 626630"/>
                  <a:gd name="connsiteY324" fmla="*/ 498198 h 621143"/>
                  <a:gd name="connsiteX325" fmla="*/ 137220 w 626630"/>
                  <a:gd name="connsiteY325" fmla="*/ 502378 h 621143"/>
                  <a:gd name="connsiteX326" fmla="*/ 135018 w 626630"/>
                  <a:gd name="connsiteY326" fmla="*/ 504037 h 621143"/>
                  <a:gd name="connsiteX327" fmla="*/ 132551 w 626630"/>
                  <a:gd name="connsiteY327" fmla="*/ 505251 h 621143"/>
                  <a:gd name="connsiteX328" fmla="*/ 121973 w 626630"/>
                  <a:gd name="connsiteY328" fmla="*/ 504012 h 621143"/>
                  <a:gd name="connsiteX329" fmla="*/ 120863 w 626630"/>
                  <a:gd name="connsiteY329" fmla="*/ 503198 h 621143"/>
                  <a:gd name="connsiteX330" fmla="*/ 119863 w 626630"/>
                  <a:gd name="connsiteY330" fmla="*/ 502249 h 621143"/>
                  <a:gd name="connsiteX331" fmla="*/ 118969 w 626630"/>
                  <a:gd name="connsiteY331" fmla="*/ 501200 h 621143"/>
                  <a:gd name="connsiteX332" fmla="*/ 118198 w 626630"/>
                  <a:gd name="connsiteY332" fmla="*/ 500060 h 621143"/>
                  <a:gd name="connsiteX333" fmla="*/ 116570 w 626630"/>
                  <a:gd name="connsiteY333" fmla="*/ 494843 h 621143"/>
                  <a:gd name="connsiteX334" fmla="*/ 117433 w 626630"/>
                  <a:gd name="connsiteY334" fmla="*/ 489442 h 621143"/>
                  <a:gd name="connsiteX335" fmla="*/ 118778 w 626630"/>
                  <a:gd name="connsiteY335" fmla="*/ 487037 h 621143"/>
                  <a:gd name="connsiteX336" fmla="*/ 120449 w 626630"/>
                  <a:gd name="connsiteY336" fmla="*/ 484848 h 621143"/>
                  <a:gd name="connsiteX337" fmla="*/ 124298 w 626630"/>
                  <a:gd name="connsiteY337" fmla="*/ 479891 h 621143"/>
                  <a:gd name="connsiteX338" fmla="*/ 168968 w 626630"/>
                  <a:gd name="connsiteY338" fmla="*/ 422343 h 621143"/>
                  <a:gd name="connsiteX339" fmla="*/ 176604 w 626630"/>
                  <a:gd name="connsiteY339" fmla="*/ 412508 h 621143"/>
                  <a:gd name="connsiteX340" fmla="*/ 184184 w 626630"/>
                  <a:gd name="connsiteY340" fmla="*/ 402741 h 621143"/>
                  <a:gd name="connsiteX341" fmla="*/ 213637 w 626630"/>
                  <a:gd name="connsiteY341" fmla="*/ 364795 h 621143"/>
                  <a:gd name="connsiteX342" fmla="*/ 235972 w 626630"/>
                  <a:gd name="connsiteY342" fmla="*/ 336024 h 621143"/>
                  <a:gd name="connsiteX343" fmla="*/ 241554 w 626630"/>
                  <a:gd name="connsiteY343" fmla="*/ 328828 h 621143"/>
                  <a:gd name="connsiteX344" fmla="*/ 244348 w 626630"/>
                  <a:gd name="connsiteY344" fmla="*/ 325234 h 621143"/>
                  <a:gd name="connsiteX345" fmla="*/ 245144 w 626630"/>
                  <a:gd name="connsiteY345" fmla="*/ 324204 h 621143"/>
                  <a:gd name="connsiteX346" fmla="*/ 246013 w 626630"/>
                  <a:gd name="connsiteY346" fmla="*/ 322970 h 621143"/>
                  <a:gd name="connsiteX347" fmla="*/ 246439 w 626630"/>
                  <a:gd name="connsiteY347" fmla="*/ 322348 h 621143"/>
                  <a:gd name="connsiteX348" fmla="*/ 246821 w 626630"/>
                  <a:gd name="connsiteY348" fmla="*/ 321700 h 621143"/>
                  <a:gd name="connsiteX349" fmla="*/ 247555 w 626630"/>
                  <a:gd name="connsiteY349" fmla="*/ 320387 h 621143"/>
                  <a:gd name="connsiteX350" fmla="*/ 250115 w 626630"/>
                  <a:gd name="connsiteY350" fmla="*/ 308752 h 621143"/>
                  <a:gd name="connsiteX351" fmla="*/ 249831 w 626630"/>
                  <a:gd name="connsiteY351" fmla="*/ 305761 h 621143"/>
                  <a:gd name="connsiteX352" fmla="*/ 249147 w 626630"/>
                  <a:gd name="connsiteY352" fmla="*/ 302832 h 621143"/>
                  <a:gd name="connsiteX353" fmla="*/ 246723 w 626630"/>
                  <a:gd name="connsiteY353" fmla="*/ 297332 h 621143"/>
                  <a:gd name="connsiteX354" fmla="*/ 245872 w 626630"/>
                  <a:gd name="connsiteY354" fmla="*/ 296031 h 621143"/>
                  <a:gd name="connsiteX355" fmla="*/ 244959 w 626630"/>
                  <a:gd name="connsiteY355" fmla="*/ 294767 h 621143"/>
                  <a:gd name="connsiteX356" fmla="*/ 201498 w 626630"/>
                  <a:gd name="connsiteY356" fmla="*/ 239124 h 621143"/>
                  <a:gd name="connsiteX357" fmla="*/ 182451 w 626630"/>
                  <a:gd name="connsiteY357" fmla="*/ 214738 h 621143"/>
                  <a:gd name="connsiteX358" fmla="*/ 174846 w 626630"/>
                  <a:gd name="connsiteY358" fmla="*/ 205001 h 621143"/>
                  <a:gd name="connsiteX359" fmla="*/ 156656 w 626630"/>
                  <a:gd name="connsiteY359" fmla="*/ 181712 h 621143"/>
                  <a:gd name="connsiteX360" fmla="*/ 134235 w 626630"/>
                  <a:gd name="connsiteY360" fmla="*/ 153003 h 621143"/>
                  <a:gd name="connsiteX361" fmla="*/ 123021 w 626630"/>
                  <a:gd name="connsiteY361" fmla="*/ 138648 h 621143"/>
                  <a:gd name="connsiteX362" fmla="*/ 120776 w 626630"/>
                  <a:gd name="connsiteY362" fmla="*/ 135775 h 621143"/>
                  <a:gd name="connsiteX363" fmla="*/ 118895 w 626630"/>
                  <a:gd name="connsiteY363" fmla="*/ 133346 h 621143"/>
                  <a:gd name="connsiteX364" fmla="*/ 117415 w 626630"/>
                  <a:gd name="connsiteY364" fmla="*/ 130670 h 621143"/>
                  <a:gd name="connsiteX365" fmla="*/ 116662 w 626630"/>
                  <a:gd name="connsiteY365" fmla="*/ 127704 h 621143"/>
                  <a:gd name="connsiteX366" fmla="*/ 116693 w 626630"/>
                  <a:gd name="connsiteY366" fmla="*/ 124639 h 621143"/>
                  <a:gd name="connsiteX367" fmla="*/ 117495 w 626630"/>
                  <a:gd name="connsiteY367" fmla="*/ 121686 h 621143"/>
                  <a:gd name="connsiteX368" fmla="*/ 119025 w 626630"/>
                  <a:gd name="connsiteY368" fmla="*/ 119040 h 621143"/>
                  <a:gd name="connsiteX369" fmla="*/ 120024 w 626630"/>
                  <a:gd name="connsiteY369" fmla="*/ 117875 h 621143"/>
                  <a:gd name="connsiteX370" fmla="*/ 120591 w 626630"/>
                  <a:gd name="connsiteY370" fmla="*/ 117357 h 621143"/>
                  <a:gd name="connsiteX371" fmla="*/ 121171 w 626630"/>
                  <a:gd name="connsiteY371" fmla="*/ 116858 h 621143"/>
                  <a:gd name="connsiteX372" fmla="*/ 123799 w 626630"/>
                  <a:gd name="connsiteY372" fmla="*/ 115291 h 621143"/>
                  <a:gd name="connsiteX373" fmla="*/ 126741 w 626630"/>
                  <a:gd name="connsiteY373" fmla="*/ 114441 h 621143"/>
                  <a:gd name="connsiteX374" fmla="*/ 129806 w 626630"/>
                  <a:gd name="connsiteY374" fmla="*/ 114373 h 621143"/>
                  <a:gd name="connsiteX375" fmla="*/ 132779 w 626630"/>
                  <a:gd name="connsiteY375" fmla="*/ 115082 h 621143"/>
                  <a:gd name="connsiteX376" fmla="*/ 135481 w 626630"/>
                  <a:gd name="connsiteY376" fmla="*/ 116525 h 621143"/>
                  <a:gd name="connsiteX377" fmla="*/ 137917 w 626630"/>
                  <a:gd name="connsiteY377" fmla="*/ 118387 h 621143"/>
                  <a:gd name="connsiteX378" fmla="*/ 144351 w 626630"/>
                  <a:gd name="connsiteY378" fmla="*/ 123381 h 621143"/>
                  <a:gd name="connsiteX379" fmla="*/ 158741 w 626630"/>
                  <a:gd name="connsiteY379" fmla="*/ 134542 h 621143"/>
                  <a:gd name="connsiteX380" fmla="*/ 206217 w 626630"/>
                  <a:gd name="connsiteY380" fmla="*/ 171372 h 621143"/>
                  <a:gd name="connsiteX381" fmla="*/ 216043 w 626630"/>
                  <a:gd name="connsiteY381" fmla="*/ 178987 h 621143"/>
                  <a:gd name="connsiteX382" fmla="*/ 216308 w 626630"/>
                  <a:gd name="connsiteY382" fmla="*/ 179196 h 621143"/>
                  <a:gd name="connsiteX383" fmla="*/ 273875 w 626630"/>
                  <a:gd name="connsiteY383" fmla="*/ 223851 h 621143"/>
                  <a:gd name="connsiteX384" fmla="*/ 296216 w 626630"/>
                  <a:gd name="connsiteY384" fmla="*/ 241184 h 621143"/>
                  <a:gd name="connsiteX385" fmla="*/ 299010 w 626630"/>
                  <a:gd name="connsiteY385" fmla="*/ 243348 h 621143"/>
                  <a:gd name="connsiteX386" fmla="*/ 299867 w 626630"/>
                  <a:gd name="connsiteY386" fmla="*/ 244008 h 621143"/>
                  <a:gd name="connsiteX387" fmla="*/ 300829 w 626630"/>
                  <a:gd name="connsiteY387" fmla="*/ 244686 h 621143"/>
                  <a:gd name="connsiteX388" fmla="*/ 302809 w 626630"/>
                  <a:gd name="connsiteY388" fmla="*/ 245919 h 621143"/>
                  <a:gd name="connsiteX389" fmla="*/ 311661 w 626630"/>
                  <a:gd name="connsiteY389" fmla="*/ 248744 h 621143"/>
                  <a:gd name="connsiteX390" fmla="*/ 329184 w 626630"/>
                  <a:gd name="connsiteY390" fmla="*/ 243731 h 621143"/>
                  <a:gd name="connsiteX391" fmla="*/ 342125 w 626630"/>
                  <a:gd name="connsiteY391" fmla="*/ 233630 h 621143"/>
                  <a:gd name="connsiteX392" fmla="*/ 399556 w 626630"/>
                  <a:gd name="connsiteY392" fmla="*/ 188797 h 621143"/>
                  <a:gd name="connsiteX393" fmla="*/ 410424 w 626630"/>
                  <a:gd name="connsiteY393" fmla="*/ 180312 h 621143"/>
                  <a:gd name="connsiteX394" fmla="*/ 420182 w 626630"/>
                  <a:gd name="connsiteY394" fmla="*/ 172698 h 621143"/>
                  <a:gd name="connsiteX395" fmla="*/ 456987 w 626630"/>
                  <a:gd name="connsiteY395" fmla="*/ 143970 h 621143"/>
                  <a:gd name="connsiteX396" fmla="*/ 485706 w 626630"/>
                  <a:gd name="connsiteY396" fmla="*/ 121556 h 621143"/>
                  <a:gd name="connsiteX397" fmla="*/ 491553 w 626630"/>
                  <a:gd name="connsiteY397" fmla="*/ 116987 h 621143"/>
                  <a:gd name="connsiteX398" fmla="*/ 494070 w 626630"/>
                  <a:gd name="connsiteY398" fmla="*/ 115242 h 621143"/>
                  <a:gd name="connsiteX399" fmla="*/ 496926 w 626630"/>
                  <a:gd name="connsiteY399" fmla="*/ 114145 h 621143"/>
                  <a:gd name="connsiteX400" fmla="*/ 498437 w 626630"/>
                  <a:gd name="connsiteY400" fmla="*/ 113867 h 621143"/>
                  <a:gd name="connsiteX401" fmla="*/ 499967 w 626630"/>
                  <a:gd name="connsiteY401" fmla="*/ 113799 h 621143"/>
                  <a:gd name="connsiteX402" fmla="*/ 500126 w 626630"/>
                  <a:gd name="connsiteY402" fmla="*/ 100449 h 621143"/>
                  <a:gd name="connsiteX403" fmla="*/ 498702 w 626630"/>
                  <a:gd name="connsiteY403" fmla="*/ 100585 h 621143"/>
                  <a:gd name="connsiteX404" fmla="*/ 497992 w 626630"/>
                  <a:gd name="connsiteY404" fmla="*/ 100665 h 621143"/>
                  <a:gd name="connsiteX405" fmla="*/ 497289 w 626630"/>
                  <a:gd name="connsiteY405" fmla="*/ 100794 h 621143"/>
                  <a:gd name="connsiteX406" fmla="*/ 491793 w 626630"/>
                  <a:gd name="connsiteY406" fmla="*/ 102472 h 621143"/>
                  <a:gd name="connsiteX407" fmla="*/ 490492 w 626630"/>
                  <a:gd name="connsiteY407" fmla="*/ 103088 h 621143"/>
                  <a:gd name="connsiteX408" fmla="*/ 489228 w 626630"/>
                  <a:gd name="connsiteY408" fmla="*/ 103810 h 621143"/>
                  <a:gd name="connsiteX409" fmla="*/ 486772 w 626630"/>
                  <a:gd name="connsiteY409" fmla="*/ 105413 h 621143"/>
                  <a:gd name="connsiteX410" fmla="*/ 481986 w 626630"/>
                  <a:gd name="connsiteY410" fmla="*/ 109076 h 621143"/>
                  <a:gd name="connsiteX411" fmla="*/ 478242 w 626630"/>
                  <a:gd name="connsiteY411" fmla="*/ 111998 h 621143"/>
                  <a:gd name="connsiteX412" fmla="*/ 449523 w 626630"/>
                  <a:gd name="connsiteY412" fmla="*/ 134412 h 621143"/>
                  <a:gd name="connsiteX413" fmla="*/ 414187 w 626630"/>
                  <a:gd name="connsiteY413" fmla="*/ 161999 h 621143"/>
                  <a:gd name="connsiteX414" fmla="*/ 404262 w 626630"/>
                  <a:gd name="connsiteY414" fmla="*/ 169744 h 621143"/>
                  <a:gd name="connsiteX415" fmla="*/ 392092 w 626630"/>
                  <a:gd name="connsiteY415" fmla="*/ 179246 h 621143"/>
                  <a:gd name="connsiteX416" fmla="*/ 334661 w 626630"/>
                  <a:gd name="connsiteY416" fmla="*/ 224073 h 621143"/>
                  <a:gd name="connsiteX417" fmla="*/ 321887 w 626630"/>
                  <a:gd name="connsiteY417" fmla="*/ 234044 h 621143"/>
                  <a:gd name="connsiteX418" fmla="*/ 317686 w 626630"/>
                  <a:gd name="connsiteY418" fmla="*/ 236226 h 621143"/>
                  <a:gd name="connsiteX419" fmla="*/ 315349 w 626630"/>
                  <a:gd name="connsiteY419" fmla="*/ 236670 h 621143"/>
                  <a:gd name="connsiteX420" fmla="*/ 312974 w 626630"/>
                  <a:gd name="connsiteY420" fmla="*/ 236621 h 621143"/>
                  <a:gd name="connsiteX421" fmla="*/ 308471 w 626630"/>
                  <a:gd name="connsiteY421" fmla="*/ 235172 h 621143"/>
                  <a:gd name="connsiteX422" fmla="*/ 307466 w 626630"/>
                  <a:gd name="connsiteY422" fmla="*/ 234531 h 621143"/>
                  <a:gd name="connsiteX423" fmla="*/ 306979 w 626630"/>
                  <a:gd name="connsiteY423" fmla="*/ 234185 h 621143"/>
                  <a:gd name="connsiteX424" fmla="*/ 306442 w 626630"/>
                  <a:gd name="connsiteY424" fmla="*/ 233772 h 621143"/>
                  <a:gd name="connsiteX425" fmla="*/ 303648 w 626630"/>
                  <a:gd name="connsiteY425" fmla="*/ 231602 h 621143"/>
                  <a:gd name="connsiteX426" fmla="*/ 281313 w 626630"/>
                  <a:gd name="connsiteY426" fmla="*/ 214275 h 621143"/>
                  <a:gd name="connsiteX427" fmla="*/ 223746 w 626630"/>
                  <a:gd name="connsiteY427" fmla="*/ 169620 h 621143"/>
                  <a:gd name="connsiteX428" fmla="*/ 221797 w 626630"/>
                  <a:gd name="connsiteY428" fmla="*/ 168104 h 621143"/>
                  <a:gd name="connsiteX429" fmla="*/ 211755 w 626630"/>
                  <a:gd name="connsiteY429" fmla="*/ 160322 h 621143"/>
                  <a:gd name="connsiteX430" fmla="*/ 166173 w 626630"/>
                  <a:gd name="connsiteY430" fmla="*/ 124966 h 621143"/>
                  <a:gd name="connsiteX431" fmla="*/ 151783 w 626630"/>
                  <a:gd name="connsiteY431" fmla="*/ 113799 h 621143"/>
                  <a:gd name="connsiteX432" fmla="*/ 143820 w 626630"/>
                  <a:gd name="connsiteY432" fmla="*/ 107626 h 621143"/>
                  <a:gd name="connsiteX433" fmla="*/ 139909 w 626630"/>
                  <a:gd name="connsiteY433" fmla="*/ 104833 h 621143"/>
                  <a:gd name="connsiteX434" fmla="*/ 139897 w 626630"/>
                  <a:gd name="connsiteY434" fmla="*/ 104827 h 621143"/>
                  <a:gd name="connsiteX435" fmla="*/ 139891 w 626630"/>
                  <a:gd name="connsiteY435" fmla="*/ 104827 h 621143"/>
                  <a:gd name="connsiteX436" fmla="*/ 137091 w 626630"/>
                  <a:gd name="connsiteY436" fmla="*/ 103255 h 621143"/>
                  <a:gd name="connsiteX437" fmla="*/ 133667 w 626630"/>
                  <a:gd name="connsiteY437" fmla="*/ 101935 h 621143"/>
                  <a:gd name="connsiteX438" fmla="*/ 132279 w 626630"/>
                  <a:gd name="connsiteY438" fmla="*/ 101553 h 621143"/>
                  <a:gd name="connsiteX439" fmla="*/ 130873 w 626630"/>
                  <a:gd name="connsiteY439" fmla="*/ 101288 h 621143"/>
                  <a:gd name="connsiteX440" fmla="*/ 130164 w 626630"/>
                  <a:gd name="connsiteY440" fmla="*/ 101158 h 621143"/>
                  <a:gd name="connsiteX441" fmla="*/ 129455 w 626630"/>
                  <a:gd name="connsiteY441" fmla="*/ 101090 h 621143"/>
                  <a:gd name="connsiteX442" fmla="*/ 128030 w 626630"/>
                  <a:gd name="connsiteY442" fmla="*/ 100967 h 621143"/>
                  <a:gd name="connsiteX443" fmla="*/ 122349 w 626630"/>
                  <a:gd name="connsiteY443" fmla="*/ 101362 h 621143"/>
                  <a:gd name="connsiteX444" fmla="*/ 116952 w 626630"/>
                  <a:gd name="connsiteY444" fmla="*/ 103113 h 621143"/>
                  <a:gd name="connsiteX445" fmla="*/ 115681 w 626630"/>
                  <a:gd name="connsiteY445" fmla="*/ 103760 h 621143"/>
                  <a:gd name="connsiteX446" fmla="*/ 114453 w 626630"/>
                  <a:gd name="connsiteY446" fmla="*/ 104463 h 621143"/>
                  <a:gd name="connsiteX447" fmla="*/ 113257 w 626630"/>
                  <a:gd name="connsiteY447" fmla="*/ 105234 h 621143"/>
                  <a:gd name="connsiteX448" fmla="*/ 112134 w 626630"/>
                  <a:gd name="connsiteY448" fmla="*/ 106091 h 621143"/>
                  <a:gd name="connsiteX449" fmla="*/ 111048 w 626630"/>
                  <a:gd name="connsiteY449" fmla="*/ 107010 h 621143"/>
                  <a:gd name="connsiteX450" fmla="*/ 110012 w 626630"/>
                  <a:gd name="connsiteY450" fmla="*/ 107978 h 621143"/>
                  <a:gd name="connsiteX451" fmla="*/ 108156 w 626630"/>
                  <a:gd name="connsiteY451" fmla="*/ 110124 h 621143"/>
                  <a:gd name="connsiteX452" fmla="*/ 105250 w 626630"/>
                  <a:gd name="connsiteY452" fmla="*/ 114983 h 621143"/>
                  <a:gd name="connsiteX453" fmla="*/ 103573 w 626630"/>
                  <a:gd name="connsiteY453" fmla="*/ 120403 h 621143"/>
                  <a:gd name="connsiteX454" fmla="*/ 103240 w 626630"/>
                  <a:gd name="connsiteY454" fmla="*/ 126082 h 621143"/>
                  <a:gd name="connsiteX455" fmla="*/ 104282 w 626630"/>
                  <a:gd name="connsiteY455" fmla="*/ 131712 h 621143"/>
                  <a:gd name="connsiteX456" fmla="*/ 104769 w 626630"/>
                  <a:gd name="connsiteY456" fmla="*/ 133068 h 621143"/>
                  <a:gd name="connsiteX457" fmla="*/ 105318 w 626630"/>
                  <a:gd name="connsiteY457" fmla="*/ 134400 h 621143"/>
                  <a:gd name="connsiteX458" fmla="*/ 105941 w 626630"/>
                  <a:gd name="connsiteY458" fmla="*/ 135707 h 621143"/>
                  <a:gd name="connsiteX459" fmla="*/ 106675 w 626630"/>
                  <a:gd name="connsiteY459" fmla="*/ 136959 h 621143"/>
                  <a:gd name="connsiteX460" fmla="*/ 107459 w 626630"/>
                  <a:gd name="connsiteY460" fmla="*/ 138198 h 621143"/>
                  <a:gd name="connsiteX461" fmla="*/ 108291 w 626630"/>
                  <a:gd name="connsiteY461" fmla="*/ 139413 h 621143"/>
                  <a:gd name="connsiteX462" fmla="*/ 110105 w 626630"/>
                  <a:gd name="connsiteY462" fmla="*/ 141811 h 621143"/>
                  <a:gd name="connsiteX463" fmla="*/ 113460 w 626630"/>
                  <a:gd name="connsiteY463" fmla="*/ 146109 h 621143"/>
                  <a:gd name="connsiteX464" fmla="*/ 124674 w 626630"/>
                  <a:gd name="connsiteY464" fmla="*/ 160464 h 621143"/>
                  <a:gd name="connsiteX465" fmla="*/ 147095 w 626630"/>
                  <a:gd name="connsiteY465" fmla="*/ 189173 h 621143"/>
                  <a:gd name="connsiteX466" fmla="*/ 164329 w 626630"/>
                  <a:gd name="connsiteY466" fmla="*/ 211235 h 621143"/>
                  <a:gd name="connsiteX467" fmla="*/ 172039 w 626630"/>
                  <a:gd name="connsiteY467" fmla="*/ 221113 h 621143"/>
                  <a:gd name="connsiteX468" fmla="*/ 191937 w 626630"/>
                  <a:gd name="connsiteY468" fmla="*/ 246585 h 621143"/>
                  <a:gd name="connsiteX469" fmla="*/ 235268 w 626630"/>
                  <a:gd name="connsiteY469" fmla="*/ 302061 h 621143"/>
                  <a:gd name="connsiteX470" fmla="*/ 235737 w 626630"/>
                  <a:gd name="connsiteY470" fmla="*/ 302696 h 621143"/>
                  <a:gd name="connsiteX471" fmla="*/ 236175 w 626630"/>
                  <a:gd name="connsiteY471" fmla="*/ 303356 h 621143"/>
                  <a:gd name="connsiteX472" fmla="*/ 237421 w 626630"/>
                  <a:gd name="connsiteY472" fmla="*/ 306156 h 621143"/>
                  <a:gd name="connsiteX473" fmla="*/ 237785 w 626630"/>
                  <a:gd name="connsiteY473" fmla="*/ 307642 h 621143"/>
                  <a:gd name="connsiteX474" fmla="*/ 237921 w 626630"/>
                  <a:gd name="connsiteY474" fmla="*/ 309171 h 621143"/>
                  <a:gd name="connsiteX475" fmla="*/ 236601 w 626630"/>
                  <a:gd name="connsiteY475" fmla="*/ 315090 h 621143"/>
                  <a:gd name="connsiteX476" fmla="*/ 236224 w 626630"/>
                  <a:gd name="connsiteY476" fmla="*/ 315762 h 621143"/>
                  <a:gd name="connsiteX477" fmla="*/ 235811 w 626630"/>
                  <a:gd name="connsiteY477" fmla="*/ 316403 h 621143"/>
                  <a:gd name="connsiteX478" fmla="*/ 235361 w 626630"/>
                  <a:gd name="connsiteY478" fmla="*/ 317026 h 621143"/>
                  <a:gd name="connsiteX479" fmla="*/ 234763 w 626630"/>
                  <a:gd name="connsiteY479" fmla="*/ 317797 h 621143"/>
                  <a:gd name="connsiteX480" fmla="*/ 231975 w 626630"/>
                  <a:gd name="connsiteY480" fmla="*/ 321398 h 621143"/>
                  <a:gd name="connsiteX481" fmla="*/ 226386 w 626630"/>
                  <a:gd name="connsiteY481" fmla="*/ 328588 h 621143"/>
                  <a:gd name="connsiteX482" fmla="*/ 204052 w 626630"/>
                  <a:gd name="connsiteY482" fmla="*/ 357365 h 621143"/>
                  <a:gd name="connsiteX483" fmla="*/ 173698 w 626630"/>
                  <a:gd name="connsiteY483" fmla="*/ 396464 h 621143"/>
                  <a:gd name="connsiteX484" fmla="*/ 166007 w 626630"/>
                  <a:gd name="connsiteY484" fmla="*/ 406372 h 621143"/>
                  <a:gd name="connsiteX485" fmla="*/ 159382 w 626630"/>
                  <a:gd name="connsiteY485" fmla="*/ 414912 h 621143"/>
                  <a:gd name="connsiteX486" fmla="*/ 114712 w 626630"/>
                  <a:gd name="connsiteY486" fmla="*/ 472460 h 621143"/>
                  <a:gd name="connsiteX487" fmla="*/ 109513 w 626630"/>
                  <a:gd name="connsiteY487" fmla="*/ 479157 h 621143"/>
                  <a:gd name="connsiteX488" fmla="*/ 104344 w 626630"/>
                  <a:gd name="connsiteY488" fmla="*/ 488264 h 621143"/>
                  <a:gd name="connsiteX489" fmla="*/ 103320 w 626630"/>
                  <a:gd name="connsiteY489" fmla="*/ 498425 h 621143"/>
                  <a:gd name="connsiteX490" fmla="*/ 106644 w 626630"/>
                  <a:gd name="connsiteY490" fmla="*/ 508008 h 621143"/>
                  <a:gd name="connsiteX491" fmla="*/ 113651 w 626630"/>
                  <a:gd name="connsiteY491" fmla="*/ 515314 h 621143"/>
                  <a:gd name="connsiteX492" fmla="*/ 133266 w 626630"/>
                  <a:gd name="connsiteY492" fmla="*/ 518434 h 621143"/>
                  <a:gd name="connsiteX493" fmla="*/ 138071 w 626630"/>
                  <a:gd name="connsiteY493" fmla="*/ 516517 h 621143"/>
                  <a:gd name="connsiteX494" fmla="*/ 142494 w 626630"/>
                  <a:gd name="connsiteY494" fmla="*/ 513613 h 621143"/>
                  <a:gd name="connsiteX495" fmla="*/ 146781 w 626630"/>
                  <a:gd name="connsiteY495" fmla="*/ 510301 h 621143"/>
                  <a:gd name="connsiteX496" fmla="*/ 150050 w 626630"/>
                  <a:gd name="connsiteY496" fmla="*/ 507749 h 621143"/>
                  <a:gd name="connsiteX497" fmla="*/ 207481 w 626630"/>
                  <a:gd name="connsiteY497" fmla="*/ 462921 h 621143"/>
                  <a:gd name="connsiteX498" fmla="*/ 214321 w 626630"/>
                  <a:gd name="connsiteY498" fmla="*/ 457582 h 621143"/>
                  <a:gd name="connsiteX499" fmla="*/ 224338 w 626630"/>
                  <a:gd name="connsiteY499" fmla="*/ 449763 h 621143"/>
                  <a:gd name="connsiteX500" fmla="*/ 264912 w 626630"/>
                  <a:gd name="connsiteY500" fmla="*/ 418094 h 621143"/>
                  <a:gd name="connsiteX501" fmla="*/ 306399 w 626630"/>
                  <a:gd name="connsiteY501" fmla="*/ 385704 h 621143"/>
                  <a:gd name="connsiteX502" fmla="*/ 319161 w 626630"/>
                  <a:gd name="connsiteY502" fmla="*/ 384249 h 621143"/>
                  <a:gd name="connsiteX503" fmla="*/ 320505 w 626630"/>
                  <a:gd name="connsiteY503" fmla="*/ 384989 h 621143"/>
                  <a:gd name="connsiteX504" fmla="*/ 321128 w 626630"/>
                  <a:gd name="connsiteY504" fmla="*/ 385439 h 621143"/>
                  <a:gd name="connsiteX505" fmla="*/ 321437 w 626630"/>
                  <a:gd name="connsiteY505" fmla="*/ 385667 h 621143"/>
                  <a:gd name="connsiteX506" fmla="*/ 321788 w 626630"/>
                  <a:gd name="connsiteY506" fmla="*/ 385938 h 621143"/>
                  <a:gd name="connsiteX507" fmla="*/ 325391 w 626630"/>
                  <a:gd name="connsiteY507" fmla="*/ 388731 h 621143"/>
                  <a:gd name="connsiteX508" fmla="*/ 332582 w 626630"/>
                  <a:gd name="connsiteY508" fmla="*/ 394312 h 621143"/>
                  <a:gd name="connsiteX509" fmla="*/ 346979 w 626630"/>
                  <a:gd name="connsiteY509" fmla="*/ 405472 h 621143"/>
                  <a:gd name="connsiteX510" fmla="*/ 375759 w 626630"/>
                  <a:gd name="connsiteY510" fmla="*/ 427806 h 621143"/>
                  <a:gd name="connsiteX511" fmla="*/ 403836 w 626630"/>
                  <a:gd name="connsiteY511" fmla="*/ 449584 h 621143"/>
                  <a:gd name="connsiteX512" fmla="*/ 413934 w 626630"/>
                  <a:gd name="connsiteY512" fmla="*/ 457415 h 621143"/>
                  <a:gd name="connsiteX513" fmla="*/ 433326 w 626630"/>
                  <a:gd name="connsiteY513" fmla="*/ 472460 h 621143"/>
                  <a:gd name="connsiteX514" fmla="*/ 484904 w 626630"/>
                  <a:gd name="connsiteY514" fmla="*/ 512466 h 621143"/>
                  <a:gd name="connsiteX515" fmla="*/ 494619 w 626630"/>
                  <a:gd name="connsiteY515" fmla="*/ 517818 h 621143"/>
                  <a:gd name="connsiteX516" fmla="*/ 496006 w 626630"/>
                  <a:gd name="connsiteY516" fmla="*/ 518194 h 621143"/>
                  <a:gd name="connsiteX517" fmla="*/ 497419 w 626630"/>
                  <a:gd name="connsiteY517" fmla="*/ 518465 h 621143"/>
                  <a:gd name="connsiteX518" fmla="*/ 498122 w 626630"/>
                  <a:gd name="connsiteY518" fmla="*/ 518589 h 621143"/>
                  <a:gd name="connsiteX519" fmla="*/ 498831 w 626630"/>
                  <a:gd name="connsiteY519" fmla="*/ 518663 h 621143"/>
                  <a:gd name="connsiteX520" fmla="*/ 500256 w 626630"/>
                  <a:gd name="connsiteY520" fmla="*/ 518786 h 621143"/>
                  <a:gd name="connsiteX521" fmla="*/ 505937 w 626630"/>
                  <a:gd name="connsiteY521" fmla="*/ 518385 h 621143"/>
                  <a:gd name="connsiteX522" fmla="*/ 511340 w 626630"/>
                  <a:gd name="connsiteY522" fmla="*/ 516634 h 621143"/>
                  <a:gd name="connsiteX523" fmla="*/ 512605 w 626630"/>
                  <a:gd name="connsiteY523" fmla="*/ 515993 h 621143"/>
                  <a:gd name="connsiteX524" fmla="*/ 513832 w 626630"/>
                  <a:gd name="connsiteY524" fmla="*/ 515284 h 621143"/>
                  <a:gd name="connsiteX525" fmla="*/ 515029 w 626630"/>
                  <a:gd name="connsiteY525" fmla="*/ 514519 h 621143"/>
                  <a:gd name="connsiteX526" fmla="*/ 516158 w 626630"/>
                  <a:gd name="connsiteY526" fmla="*/ 513656 h 621143"/>
                  <a:gd name="connsiteX527" fmla="*/ 517237 w 626630"/>
                  <a:gd name="connsiteY527" fmla="*/ 512737 h 621143"/>
                  <a:gd name="connsiteX528" fmla="*/ 518273 w 626630"/>
                  <a:gd name="connsiteY528" fmla="*/ 511769 h 621143"/>
                  <a:gd name="connsiteX529" fmla="*/ 520130 w 626630"/>
                  <a:gd name="connsiteY529" fmla="*/ 509623 h 621143"/>
                  <a:gd name="connsiteX530" fmla="*/ 523035 w 626630"/>
                  <a:gd name="connsiteY530" fmla="*/ 504764 h 621143"/>
                  <a:gd name="connsiteX531" fmla="*/ 524719 w 626630"/>
                  <a:gd name="connsiteY531" fmla="*/ 499350 h 621143"/>
                  <a:gd name="connsiteX532" fmla="*/ 525052 w 626630"/>
                  <a:gd name="connsiteY532" fmla="*/ 493665 h 621143"/>
                  <a:gd name="connsiteX533" fmla="*/ 524003 w 626630"/>
                  <a:gd name="connsiteY533" fmla="*/ 488036 h 621143"/>
                  <a:gd name="connsiteX534" fmla="*/ 523516 w 626630"/>
                  <a:gd name="connsiteY534" fmla="*/ 486679 h 621143"/>
                  <a:gd name="connsiteX535" fmla="*/ 522967 w 626630"/>
                  <a:gd name="connsiteY535" fmla="*/ 485347 h 621143"/>
                  <a:gd name="connsiteX536" fmla="*/ 522813 w 626630"/>
                  <a:gd name="connsiteY536" fmla="*/ 485020 h 621143"/>
                  <a:gd name="connsiteX537" fmla="*/ 522430 w 626630"/>
                  <a:gd name="connsiteY537" fmla="*/ 484657 h 621143"/>
                  <a:gd name="connsiteX538" fmla="*/ 520130 w 626630"/>
                  <a:gd name="connsiteY538" fmla="*/ 480532 h 621143"/>
                  <a:gd name="connsiteX539" fmla="*/ 519994 w 626630"/>
                  <a:gd name="connsiteY539" fmla="*/ 480334 h 621143"/>
                  <a:gd name="connsiteX540" fmla="*/ 518181 w 626630"/>
                  <a:gd name="connsiteY540" fmla="*/ 477936 h 621143"/>
                  <a:gd name="connsiteX541" fmla="*/ 514825 w 626630"/>
                  <a:gd name="connsiteY541" fmla="*/ 473638 h 621143"/>
                  <a:gd name="connsiteX542" fmla="*/ 503612 w 626630"/>
                  <a:gd name="connsiteY542" fmla="*/ 459283 h 621143"/>
                  <a:gd name="connsiteX543" fmla="*/ 461095 w 626630"/>
                  <a:gd name="connsiteY543" fmla="*/ 404850 h 621143"/>
                  <a:gd name="connsiteX544" fmla="*/ 458770 w 626630"/>
                  <a:gd name="connsiteY544" fmla="*/ 401871 h 621143"/>
                  <a:gd name="connsiteX545" fmla="*/ 453403 w 626630"/>
                  <a:gd name="connsiteY545" fmla="*/ 394996 h 621143"/>
                  <a:gd name="connsiteX546" fmla="*/ 413927 w 626630"/>
                  <a:gd name="connsiteY546" fmla="*/ 344459 h 621143"/>
                  <a:gd name="connsiteX547" fmla="*/ 402714 w 626630"/>
                  <a:gd name="connsiteY547" fmla="*/ 330104 h 621143"/>
                  <a:gd name="connsiteX548" fmla="*/ 397107 w 626630"/>
                  <a:gd name="connsiteY548" fmla="*/ 322927 h 621143"/>
                  <a:gd name="connsiteX549" fmla="*/ 394307 w 626630"/>
                  <a:gd name="connsiteY549" fmla="*/ 319339 h 621143"/>
                  <a:gd name="connsiteX550" fmla="*/ 392987 w 626630"/>
                  <a:gd name="connsiteY550" fmla="*/ 317649 h 621143"/>
                  <a:gd name="connsiteX551" fmla="*/ 392111 w 626630"/>
                  <a:gd name="connsiteY551" fmla="*/ 316391 h 621143"/>
                  <a:gd name="connsiteX552" fmla="*/ 390865 w 626630"/>
                  <a:gd name="connsiteY552" fmla="*/ 313598 h 621143"/>
                  <a:gd name="connsiteX553" fmla="*/ 390507 w 626630"/>
                  <a:gd name="connsiteY553" fmla="*/ 312106 h 621143"/>
                  <a:gd name="connsiteX554" fmla="*/ 390365 w 626630"/>
                  <a:gd name="connsiteY554" fmla="*/ 310583 h 621143"/>
                  <a:gd name="connsiteX555" fmla="*/ 391685 w 626630"/>
                  <a:gd name="connsiteY555" fmla="*/ 304657 h 621143"/>
                  <a:gd name="connsiteX556" fmla="*/ 392062 w 626630"/>
                  <a:gd name="connsiteY556" fmla="*/ 303991 h 621143"/>
                  <a:gd name="connsiteX557" fmla="*/ 392475 w 626630"/>
                  <a:gd name="connsiteY557" fmla="*/ 303344 h 621143"/>
                  <a:gd name="connsiteX558" fmla="*/ 392925 w 626630"/>
                  <a:gd name="connsiteY558" fmla="*/ 302721 h 621143"/>
                  <a:gd name="connsiteX559" fmla="*/ 393523 w 626630"/>
                  <a:gd name="connsiteY559" fmla="*/ 301950 h 621143"/>
                  <a:gd name="connsiteX560" fmla="*/ 396317 w 626630"/>
                  <a:gd name="connsiteY560" fmla="*/ 298355 h 621143"/>
                  <a:gd name="connsiteX561" fmla="*/ 401900 w 626630"/>
                  <a:gd name="connsiteY561" fmla="*/ 291160 h 621143"/>
                  <a:gd name="connsiteX562" fmla="*/ 446569 w 626630"/>
                  <a:gd name="connsiteY562" fmla="*/ 233612 h 621143"/>
                  <a:gd name="connsiteX563" fmla="*/ 456512 w 626630"/>
                  <a:gd name="connsiteY563" fmla="*/ 220799 h 621143"/>
                  <a:gd name="connsiteX564" fmla="*/ 464265 w 626630"/>
                  <a:gd name="connsiteY564" fmla="*/ 210810 h 621143"/>
                  <a:gd name="connsiteX565" fmla="*/ 491238 w 626630"/>
                  <a:gd name="connsiteY565" fmla="*/ 176064 h 621143"/>
                  <a:gd name="connsiteX566" fmla="*/ 513573 w 626630"/>
                  <a:gd name="connsiteY566" fmla="*/ 147287 h 621143"/>
                  <a:gd name="connsiteX567" fmla="*/ 516478 w 626630"/>
                  <a:gd name="connsiteY567" fmla="*/ 143544 h 621143"/>
                  <a:gd name="connsiteX568" fmla="*/ 520130 w 626630"/>
                  <a:gd name="connsiteY568" fmla="*/ 138759 h 621143"/>
                  <a:gd name="connsiteX569" fmla="*/ 521727 w 626630"/>
                  <a:gd name="connsiteY569" fmla="*/ 136299 h 621143"/>
                  <a:gd name="connsiteX570" fmla="*/ 522455 w 626630"/>
                  <a:gd name="connsiteY570" fmla="*/ 135035 h 621143"/>
                  <a:gd name="connsiteX571" fmla="*/ 523072 w 626630"/>
                  <a:gd name="connsiteY571" fmla="*/ 133728 h 621143"/>
                  <a:gd name="connsiteX572" fmla="*/ 524744 w 626630"/>
                  <a:gd name="connsiteY572" fmla="*/ 128240 h 621143"/>
                  <a:gd name="connsiteX573" fmla="*/ 524953 w 626630"/>
                  <a:gd name="connsiteY573" fmla="*/ 126822 h 621143"/>
                  <a:gd name="connsiteX574" fmla="*/ 525095 w 626630"/>
                  <a:gd name="connsiteY574" fmla="*/ 125398 h 621143"/>
                  <a:gd name="connsiteX575" fmla="*/ 525064 w 626630"/>
                  <a:gd name="connsiteY575" fmla="*/ 122543 h 621143"/>
                  <a:gd name="connsiteX576" fmla="*/ 524725 w 626630"/>
                  <a:gd name="connsiteY576" fmla="*/ 119719 h 621143"/>
                  <a:gd name="connsiteX577" fmla="*/ 524404 w 626630"/>
                  <a:gd name="connsiteY577" fmla="*/ 118331 h 621143"/>
                  <a:gd name="connsiteX578" fmla="*/ 524238 w 626630"/>
                  <a:gd name="connsiteY578" fmla="*/ 117641 h 621143"/>
                  <a:gd name="connsiteX579" fmla="*/ 524022 w 626630"/>
                  <a:gd name="connsiteY579" fmla="*/ 116962 h 621143"/>
                  <a:gd name="connsiteX580" fmla="*/ 518193 w 626630"/>
                  <a:gd name="connsiteY580" fmla="*/ 107337 h 621143"/>
                  <a:gd name="connsiteX581" fmla="*/ 508565 w 626630"/>
                  <a:gd name="connsiteY581" fmla="*/ 101516 h 621143"/>
                  <a:gd name="connsiteX582" fmla="*/ 507886 w 626630"/>
                  <a:gd name="connsiteY582" fmla="*/ 101300 h 621143"/>
                  <a:gd name="connsiteX583" fmla="*/ 507195 w 626630"/>
                  <a:gd name="connsiteY583" fmla="*/ 101134 h 621143"/>
                  <a:gd name="connsiteX584" fmla="*/ 505814 w 626630"/>
                  <a:gd name="connsiteY584" fmla="*/ 100813 h 621143"/>
                  <a:gd name="connsiteX585" fmla="*/ 502982 w 626630"/>
                  <a:gd name="connsiteY585" fmla="*/ 100474 h 621143"/>
                  <a:gd name="connsiteX586" fmla="*/ 500126 w 626630"/>
                  <a:gd name="connsiteY586" fmla="*/ 100449 h 621143"/>
                  <a:gd name="connsiteX587" fmla="*/ 201924 w 626630"/>
                  <a:gd name="connsiteY587" fmla="*/ 62442 h 621143"/>
                  <a:gd name="connsiteX588" fmla="*/ 199191 w 626630"/>
                  <a:gd name="connsiteY588" fmla="*/ 65198 h 621143"/>
                  <a:gd name="connsiteX589" fmla="*/ 163607 w 626630"/>
                  <a:gd name="connsiteY589" fmla="*/ 95837 h 621143"/>
                  <a:gd name="connsiteX590" fmla="*/ 155663 w 626630"/>
                  <a:gd name="connsiteY590" fmla="*/ 100930 h 621143"/>
                  <a:gd name="connsiteX591" fmla="*/ 159475 w 626630"/>
                  <a:gd name="connsiteY591" fmla="*/ 103890 h 621143"/>
                  <a:gd name="connsiteX592" fmla="*/ 173865 w 626630"/>
                  <a:gd name="connsiteY592" fmla="*/ 115057 h 621143"/>
                  <a:gd name="connsiteX593" fmla="*/ 216147 w 626630"/>
                  <a:gd name="connsiteY593" fmla="*/ 147854 h 621143"/>
                  <a:gd name="connsiteX594" fmla="*/ 219922 w 626630"/>
                  <a:gd name="connsiteY594" fmla="*/ 120298 h 621143"/>
                  <a:gd name="connsiteX595" fmla="*/ 201924 w 626630"/>
                  <a:gd name="connsiteY595" fmla="*/ 62442 h 621143"/>
                  <a:gd name="connsiteX596" fmla="*/ 422082 w 626630"/>
                  <a:gd name="connsiteY596" fmla="*/ 59735 h 621143"/>
                  <a:gd name="connsiteX597" fmla="*/ 404046 w 626630"/>
                  <a:gd name="connsiteY597" fmla="*/ 117641 h 621143"/>
                  <a:gd name="connsiteX598" fmla="*/ 409270 w 626630"/>
                  <a:gd name="connsiteY598" fmla="*/ 149926 h 621143"/>
                  <a:gd name="connsiteX599" fmla="*/ 441801 w 626630"/>
                  <a:gd name="connsiteY599" fmla="*/ 124528 h 621143"/>
                  <a:gd name="connsiteX600" fmla="*/ 470520 w 626630"/>
                  <a:gd name="connsiteY600" fmla="*/ 102114 h 621143"/>
                  <a:gd name="connsiteX601" fmla="*/ 471587 w 626630"/>
                  <a:gd name="connsiteY601" fmla="*/ 101282 h 621143"/>
                  <a:gd name="connsiteX602" fmla="*/ 463025 w 626630"/>
                  <a:gd name="connsiteY602" fmla="*/ 95837 h 621143"/>
                  <a:gd name="connsiteX603" fmla="*/ 427435 w 626630"/>
                  <a:gd name="connsiteY603" fmla="*/ 65198 h 621143"/>
                  <a:gd name="connsiteX604" fmla="*/ 422082 w 626630"/>
                  <a:gd name="connsiteY604" fmla="*/ 59735 h 621143"/>
                  <a:gd name="connsiteX605" fmla="*/ 117680 w 626630"/>
                  <a:gd name="connsiteY605" fmla="*/ 18089 h 621143"/>
                  <a:gd name="connsiteX606" fmla="*/ 15437 w 626630"/>
                  <a:gd name="connsiteY606" fmla="*/ 120298 h 621143"/>
                  <a:gd name="connsiteX607" fmla="*/ 34533 w 626630"/>
                  <a:gd name="connsiteY607" fmla="*/ 179720 h 621143"/>
                  <a:gd name="connsiteX608" fmla="*/ 40109 w 626630"/>
                  <a:gd name="connsiteY608" fmla="*/ 174029 h 621143"/>
                  <a:gd name="connsiteX609" fmla="*/ 75693 w 626630"/>
                  <a:gd name="connsiteY609" fmla="*/ 143384 h 621143"/>
                  <a:gd name="connsiteX610" fmla="*/ 92014 w 626630"/>
                  <a:gd name="connsiteY610" fmla="*/ 134591 h 621143"/>
                  <a:gd name="connsiteX611" fmla="*/ 91520 w 626630"/>
                  <a:gd name="connsiteY611" fmla="*/ 132729 h 621143"/>
                  <a:gd name="connsiteX612" fmla="*/ 90620 w 626630"/>
                  <a:gd name="connsiteY612" fmla="*/ 124565 h 621143"/>
                  <a:gd name="connsiteX613" fmla="*/ 104066 w 626630"/>
                  <a:gd name="connsiteY613" fmla="*/ 96491 h 621143"/>
                  <a:gd name="connsiteX614" fmla="*/ 105651 w 626630"/>
                  <a:gd name="connsiteY614" fmla="*/ 95264 h 621143"/>
                  <a:gd name="connsiteX615" fmla="*/ 107311 w 626630"/>
                  <a:gd name="connsiteY615" fmla="*/ 94148 h 621143"/>
                  <a:gd name="connsiteX616" fmla="*/ 109025 w 626630"/>
                  <a:gd name="connsiteY616" fmla="*/ 93118 h 621143"/>
                  <a:gd name="connsiteX617" fmla="*/ 110789 w 626630"/>
                  <a:gd name="connsiteY617" fmla="*/ 92168 h 621143"/>
                  <a:gd name="connsiteX618" fmla="*/ 118321 w 626630"/>
                  <a:gd name="connsiteY618" fmla="*/ 89387 h 621143"/>
                  <a:gd name="connsiteX619" fmla="*/ 126364 w 626630"/>
                  <a:gd name="connsiteY619" fmla="*/ 88376 h 621143"/>
                  <a:gd name="connsiteX620" fmla="*/ 128406 w 626630"/>
                  <a:gd name="connsiteY620" fmla="*/ 88413 h 621143"/>
                  <a:gd name="connsiteX621" fmla="*/ 129430 w 626630"/>
                  <a:gd name="connsiteY621" fmla="*/ 88444 h 621143"/>
                  <a:gd name="connsiteX622" fmla="*/ 130454 w 626630"/>
                  <a:gd name="connsiteY622" fmla="*/ 88549 h 621143"/>
                  <a:gd name="connsiteX623" fmla="*/ 132495 w 626630"/>
                  <a:gd name="connsiteY623" fmla="*/ 88783 h 621143"/>
                  <a:gd name="connsiteX624" fmla="*/ 134531 w 626630"/>
                  <a:gd name="connsiteY624" fmla="*/ 89171 h 621143"/>
                  <a:gd name="connsiteX625" fmla="*/ 135512 w 626630"/>
                  <a:gd name="connsiteY625" fmla="*/ 89400 h 621143"/>
                  <a:gd name="connsiteX626" fmla="*/ 143431 w 626630"/>
                  <a:gd name="connsiteY626" fmla="*/ 75674 h 621143"/>
                  <a:gd name="connsiteX627" fmla="*/ 174081 w 626630"/>
                  <a:gd name="connsiteY627" fmla="*/ 40096 h 621143"/>
                  <a:gd name="connsiteX628" fmla="*/ 177066 w 626630"/>
                  <a:gd name="connsiteY628" fmla="*/ 37142 h 621143"/>
                  <a:gd name="connsiteX629" fmla="*/ 117680 w 626630"/>
                  <a:gd name="connsiteY629" fmla="*/ 18089 h 621143"/>
                  <a:gd name="connsiteX630" fmla="*/ 506288 w 626630"/>
                  <a:gd name="connsiteY630" fmla="*/ 15432 h 621143"/>
                  <a:gd name="connsiteX631" fmla="*/ 446853 w 626630"/>
                  <a:gd name="connsiteY631" fmla="*/ 34522 h 621143"/>
                  <a:gd name="connsiteX632" fmla="*/ 452546 w 626630"/>
                  <a:gd name="connsiteY632" fmla="*/ 40096 h 621143"/>
                  <a:gd name="connsiteX633" fmla="*/ 483195 w 626630"/>
                  <a:gd name="connsiteY633" fmla="*/ 75674 h 621143"/>
                  <a:gd name="connsiteX634" fmla="*/ 491097 w 626630"/>
                  <a:gd name="connsiteY634" fmla="*/ 89344 h 621143"/>
                  <a:gd name="connsiteX635" fmla="*/ 497629 w 626630"/>
                  <a:gd name="connsiteY635" fmla="*/ 88055 h 621143"/>
                  <a:gd name="connsiteX636" fmla="*/ 498646 w 626630"/>
                  <a:gd name="connsiteY636" fmla="*/ 87945 h 621143"/>
                  <a:gd name="connsiteX637" fmla="*/ 499670 w 626630"/>
                  <a:gd name="connsiteY637" fmla="*/ 87901 h 621143"/>
                  <a:gd name="connsiteX638" fmla="*/ 501718 w 626630"/>
                  <a:gd name="connsiteY638" fmla="*/ 87846 h 621143"/>
                  <a:gd name="connsiteX639" fmla="*/ 505777 w 626630"/>
                  <a:gd name="connsiteY639" fmla="*/ 88123 h 621143"/>
                  <a:gd name="connsiteX640" fmla="*/ 509761 w 626630"/>
                  <a:gd name="connsiteY640" fmla="*/ 88814 h 621143"/>
                  <a:gd name="connsiteX641" fmla="*/ 511704 w 626630"/>
                  <a:gd name="connsiteY641" fmla="*/ 89356 h 621143"/>
                  <a:gd name="connsiteX642" fmla="*/ 512672 w 626630"/>
                  <a:gd name="connsiteY642" fmla="*/ 89640 h 621143"/>
                  <a:gd name="connsiteX643" fmla="*/ 513616 w 626630"/>
                  <a:gd name="connsiteY643" fmla="*/ 89979 h 621143"/>
                  <a:gd name="connsiteX644" fmla="*/ 527063 w 626630"/>
                  <a:gd name="connsiteY644" fmla="*/ 98470 h 621143"/>
                  <a:gd name="connsiteX645" fmla="*/ 535556 w 626630"/>
                  <a:gd name="connsiteY645" fmla="*/ 111906 h 621143"/>
                  <a:gd name="connsiteX646" fmla="*/ 535902 w 626630"/>
                  <a:gd name="connsiteY646" fmla="*/ 112849 h 621143"/>
                  <a:gd name="connsiteX647" fmla="*/ 536179 w 626630"/>
                  <a:gd name="connsiteY647" fmla="*/ 113818 h 621143"/>
                  <a:gd name="connsiteX648" fmla="*/ 536728 w 626630"/>
                  <a:gd name="connsiteY648" fmla="*/ 115760 h 621143"/>
                  <a:gd name="connsiteX649" fmla="*/ 537419 w 626630"/>
                  <a:gd name="connsiteY649" fmla="*/ 119743 h 621143"/>
                  <a:gd name="connsiteX650" fmla="*/ 537696 w 626630"/>
                  <a:gd name="connsiteY650" fmla="*/ 123801 h 621143"/>
                  <a:gd name="connsiteX651" fmla="*/ 537641 w 626630"/>
                  <a:gd name="connsiteY651" fmla="*/ 125848 h 621143"/>
                  <a:gd name="connsiteX652" fmla="*/ 537598 w 626630"/>
                  <a:gd name="connsiteY652" fmla="*/ 126871 h 621143"/>
                  <a:gd name="connsiteX653" fmla="*/ 537487 w 626630"/>
                  <a:gd name="connsiteY653" fmla="*/ 127889 h 621143"/>
                  <a:gd name="connsiteX654" fmla="*/ 536025 w 626630"/>
                  <a:gd name="connsiteY654" fmla="*/ 135029 h 621143"/>
                  <a:gd name="connsiteX655" fmla="*/ 550933 w 626630"/>
                  <a:gd name="connsiteY655" fmla="*/ 143384 h 621143"/>
                  <a:gd name="connsiteX656" fmla="*/ 586523 w 626630"/>
                  <a:gd name="connsiteY656" fmla="*/ 174029 h 621143"/>
                  <a:gd name="connsiteX657" fmla="*/ 589465 w 626630"/>
                  <a:gd name="connsiteY657" fmla="*/ 177008 h 621143"/>
                  <a:gd name="connsiteX658" fmla="*/ 608531 w 626630"/>
                  <a:gd name="connsiteY658" fmla="*/ 117641 h 621143"/>
                  <a:gd name="connsiteX659" fmla="*/ 506288 w 626630"/>
                  <a:gd name="connsiteY659" fmla="*/ 15432 h 621143"/>
                  <a:gd name="connsiteX660" fmla="*/ 401789 w 626630"/>
                  <a:gd name="connsiteY660" fmla="*/ 14457 h 621143"/>
                  <a:gd name="connsiteX661" fmla="*/ 421397 w 626630"/>
                  <a:gd name="connsiteY661" fmla="*/ 40793 h 621143"/>
                  <a:gd name="connsiteX662" fmla="*/ 429773 w 626630"/>
                  <a:gd name="connsiteY662" fmla="*/ 49931 h 621143"/>
                  <a:gd name="connsiteX663" fmla="*/ 436157 w 626630"/>
                  <a:gd name="connsiteY663" fmla="*/ 56479 h 621143"/>
                  <a:gd name="connsiteX664" fmla="*/ 461422 w 626630"/>
                  <a:gd name="connsiteY664" fmla="*/ 79256 h 621143"/>
                  <a:gd name="connsiteX665" fmla="*/ 478193 w 626630"/>
                  <a:gd name="connsiteY665" fmla="*/ 90836 h 621143"/>
                  <a:gd name="connsiteX666" fmla="*/ 443824 w 626630"/>
                  <a:gd name="connsiteY666" fmla="*/ 48815 h 621143"/>
                  <a:gd name="connsiteX667" fmla="*/ 437206 w 626630"/>
                  <a:gd name="connsiteY667" fmla="*/ 42365 h 621143"/>
                  <a:gd name="connsiteX668" fmla="*/ 428071 w 626630"/>
                  <a:gd name="connsiteY668" fmla="*/ 34010 h 621143"/>
                  <a:gd name="connsiteX669" fmla="*/ 401789 w 626630"/>
                  <a:gd name="connsiteY669" fmla="*/ 14457 h 621143"/>
                  <a:gd name="connsiteX670" fmla="*/ 224838 w 626630"/>
                  <a:gd name="connsiteY670" fmla="*/ 14457 h 621143"/>
                  <a:gd name="connsiteX671" fmla="*/ 195737 w 626630"/>
                  <a:gd name="connsiteY671" fmla="*/ 36520 h 621143"/>
                  <a:gd name="connsiteX672" fmla="*/ 186713 w 626630"/>
                  <a:gd name="connsiteY672" fmla="*/ 44967 h 621143"/>
                  <a:gd name="connsiteX673" fmla="*/ 182809 w 626630"/>
                  <a:gd name="connsiteY673" fmla="*/ 48815 h 621143"/>
                  <a:gd name="connsiteX674" fmla="*/ 148440 w 626630"/>
                  <a:gd name="connsiteY674" fmla="*/ 90836 h 621143"/>
                  <a:gd name="connsiteX675" fmla="*/ 190469 w 626630"/>
                  <a:gd name="connsiteY675" fmla="*/ 56479 h 621143"/>
                  <a:gd name="connsiteX676" fmla="*/ 194257 w 626630"/>
                  <a:gd name="connsiteY676" fmla="*/ 52638 h 621143"/>
                  <a:gd name="connsiteX677" fmla="*/ 202713 w 626630"/>
                  <a:gd name="connsiteY677" fmla="*/ 43611 h 621143"/>
                  <a:gd name="connsiteX678" fmla="*/ 224838 w 626630"/>
                  <a:gd name="connsiteY678" fmla="*/ 14457 h 621143"/>
                  <a:gd name="connsiteX679" fmla="*/ 224598 w 626630"/>
                  <a:gd name="connsiteY679" fmla="*/ 1090 h 621143"/>
                  <a:gd name="connsiteX680" fmla="*/ 236749 w 626630"/>
                  <a:gd name="connsiteY680" fmla="*/ 2551 h 621143"/>
                  <a:gd name="connsiteX681" fmla="*/ 229847 w 626630"/>
                  <a:gd name="connsiteY681" fmla="*/ 29620 h 621143"/>
                  <a:gd name="connsiteX682" fmla="*/ 210565 w 626630"/>
                  <a:gd name="connsiteY682" fmla="*/ 53310 h 621143"/>
                  <a:gd name="connsiteX683" fmla="*/ 232258 w 626630"/>
                  <a:gd name="connsiteY683" fmla="*/ 120298 h 621143"/>
                  <a:gd name="connsiteX684" fmla="*/ 226578 w 626630"/>
                  <a:gd name="connsiteY684" fmla="*/ 155944 h 621143"/>
                  <a:gd name="connsiteX685" fmla="*/ 231432 w 626630"/>
                  <a:gd name="connsiteY685" fmla="*/ 159712 h 621143"/>
                  <a:gd name="connsiteX686" fmla="*/ 289005 w 626630"/>
                  <a:gd name="connsiteY686" fmla="*/ 204366 h 621143"/>
                  <a:gd name="connsiteX687" fmla="*/ 311339 w 626630"/>
                  <a:gd name="connsiteY687" fmla="*/ 221693 h 621143"/>
                  <a:gd name="connsiteX688" fmla="*/ 314337 w 626630"/>
                  <a:gd name="connsiteY688" fmla="*/ 224024 h 621143"/>
                  <a:gd name="connsiteX689" fmla="*/ 314343 w 626630"/>
                  <a:gd name="connsiteY689" fmla="*/ 224024 h 621143"/>
                  <a:gd name="connsiteX690" fmla="*/ 326939 w 626630"/>
                  <a:gd name="connsiteY690" fmla="*/ 214189 h 621143"/>
                  <a:gd name="connsiteX691" fmla="*/ 384370 w 626630"/>
                  <a:gd name="connsiteY691" fmla="*/ 169361 h 621143"/>
                  <a:gd name="connsiteX692" fmla="*/ 399025 w 626630"/>
                  <a:gd name="connsiteY692" fmla="*/ 157923 h 621143"/>
                  <a:gd name="connsiteX693" fmla="*/ 391710 w 626630"/>
                  <a:gd name="connsiteY693" fmla="*/ 117641 h 621143"/>
                  <a:gd name="connsiteX694" fmla="*/ 413520 w 626630"/>
                  <a:gd name="connsiteY694" fmla="*/ 50486 h 621143"/>
                  <a:gd name="connsiteX695" fmla="*/ 410171 w 626630"/>
                  <a:gd name="connsiteY695" fmla="*/ 46663 h 621143"/>
                  <a:gd name="connsiteX696" fmla="*/ 396786 w 626630"/>
                  <a:gd name="connsiteY696" fmla="*/ 29620 h 621143"/>
                  <a:gd name="connsiteX697" fmla="*/ 389878 w 626630"/>
                  <a:gd name="connsiteY697" fmla="*/ 2551 h 621143"/>
                  <a:gd name="connsiteX698" fmla="*/ 416956 w 626630"/>
                  <a:gd name="connsiteY698" fmla="*/ 9457 h 621143"/>
                  <a:gd name="connsiteX699" fmla="*/ 437625 w 626630"/>
                  <a:gd name="connsiteY699" fmla="*/ 26000 h 621143"/>
                  <a:gd name="connsiteX700" fmla="*/ 506288 w 626630"/>
                  <a:gd name="connsiteY700" fmla="*/ 3100 h 621143"/>
                  <a:gd name="connsiteX701" fmla="*/ 620867 w 626630"/>
                  <a:gd name="connsiteY701" fmla="*/ 117641 h 621143"/>
                  <a:gd name="connsiteX702" fmla="*/ 598082 w 626630"/>
                  <a:gd name="connsiteY702" fmla="*/ 186121 h 621143"/>
                  <a:gd name="connsiteX703" fmla="*/ 617172 w 626630"/>
                  <a:gd name="connsiteY703" fmla="*/ 209601 h 621143"/>
                  <a:gd name="connsiteX704" fmla="*/ 624075 w 626630"/>
                  <a:gd name="connsiteY704" fmla="*/ 236670 h 621143"/>
                  <a:gd name="connsiteX705" fmla="*/ 617635 w 626630"/>
                  <a:gd name="connsiteY705" fmla="*/ 239223 h 621143"/>
                  <a:gd name="connsiteX706" fmla="*/ 596997 w 626630"/>
                  <a:gd name="connsiteY706" fmla="*/ 229770 h 621143"/>
                  <a:gd name="connsiteX707" fmla="*/ 573299 w 626630"/>
                  <a:gd name="connsiteY707" fmla="*/ 210495 h 621143"/>
                  <a:gd name="connsiteX708" fmla="*/ 506288 w 626630"/>
                  <a:gd name="connsiteY708" fmla="*/ 232181 h 621143"/>
                  <a:gd name="connsiteX709" fmla="*/ 468521 w 626630"/>
                  <a:gd name="connsiteY709" fmla="*/ 225787 h 621143"/>
                  <a:gd name="connsiteX710" fmla="*/ 456481 w 626630"/>
                  <a:gd name="connsiteY710" fmla="*/ 241301 h 621143"/>
                  <a:gd name="connsiteX711" fmla="*/ 411812 w 626630"/>
                  <a:gd name="connsiteY711" fmla="*/ 298849 h 621143"/>
                  <a:gd name="connsiteX712" fmla="*/ 406224 w 626630"/>
                  <a:gd name="connsiteY712" fmla="*/ 306044 h 621143"/>
                  <a:gd name="connsiteX713" fmla="*/ 403436 w 626630"/>
                  <a:gd name="connsiteY713" fmla="*/ 309639 h 621143"/>
                  <a:gd name="connsiteX714" fmla="*/ 403084 w 626630"/>
                  <a:gd name="connsiteY714" fmla="*/ 310090 h 621143"/>
                  <a:gd name="connsiteX715" fmla="*/ 403041 w 626630"/>
                  <a:gd name="connsiteY715" fmla="*/ 310145 h 621143"/>
                  <a:gd name="connsiteX716" fmla="*/ 403047 w 626630"/>
                  <a:gd name="connsiteY716" fmla="*/ 310151 h 621143"/>
                  <a:gd name="connsiteX717" fmla="*/ 423815 w 626630"/>
                  <a:gd name="connsiteY717" fmla="*/ 336739 h 621143"/>
                  <a:gd name="connsiteX718" fmla="*/ 464944 w 626630"/>
                  <a:gd name="connsiteY718" fmla="*/ 389397 h 621143"/>
                  <a:gd name="connsiteX719" fmla="*/ 508953 w 626630"/>
                  <a:gd name="connsiteY719" fmla="*/ 380611 h 621143"/>
                  <a:gd name="connsiteX720" fmla="*/ 578862 w 626630"/>
                  <a:gd name="connsiteY720" fmla="*/ 404461 h 621143"/>
                  <a:gd name="connsiteX721" fmla="*/ 595578 w 626630"/>
                  <a:gd name="connsiteY721" fmla="*/ 391370 h 621143"/>
                  <a:gd name="connsiteX722" fmla="*/ 622656 w 626630"/>
                  <a:gd name="connsiteY722" fmla="*/ 384471 h 621143"/>
                  <a:gd name="connsiteX723" fmla="*/ 615748 w 626630"/>
                  <a:gd name="connsiteY723" fmla="*/ 411540 h 621143"/>
                  <a:gd name="connsiteX724" fmla="*/ 602239 w 626630"/>
                  <a:gd name="connsiteY724" fmla="*/ 428725 h 621143"/>
                  <a:gd name="connsiteX725" fmla="*/ 623532 w 626630"/>
                  <a:gd name="connsiteY725" fmla="*/ 495151 h 621143"/>
                  <a:gd name="connsiteX726" fmla="*/ 508953 w 626630"/>
                  <a:gd name="connsiteY726" fmla="*/ 609686 h 621143"/>
                  <a:gd name="connsiteX727" fmla="*/ 443096 w 626630"/>
                  <a:gd name="connsiteY727" fmla="*/ 588826 h 621143"/>
                  <a:gd name="connsiteX728" fmla="*/ 415537 w 626630"/>
                  <a:gd name="connsiteY728" fmla="*/ 611684 h 621143"/>
                  <a:gd name="connsiteX729" fmla="*/ 394899 w 626630"/>
                  <a:gd name="connsiteY729" fmla="*/ 621143 h 621143"/>
                  <a:gd name="connsiteX730" fmla="*/ 388453 w 626630"/>
                  <a:gd name="connsiteY730" fmla="*/ 618590 h 621143"/>
                  <a:gd name="connsiteX731" fmla="*/ 395361 w 626630"/>
                  <a:gd name="connsiteY731" fmla="*/ 591521 h 621143"/>
                  <a:gd name="connsiteX732" fmla="*/ 417776 w 626630"/>
                  <a:gd name="connsiteY732" fmla="*/ 564446 h 621143"/>
                  <a:gd name="connsiteX733" fmla="*/ 394374 w 626630"/>
                  <a:gd name="connsiteY733" fmla="*/ 495151 h 621143"/>
                  <a:gd name="connsiteX734" fmla="*/ 399291 w 626630"/>
                  <a:gd name="connsiteY734" fmla="*/ 461929 h 621143"/>
                  <a:gd name="connsiteX735" fmla="*/ 368067 w 626630"/>
                  <a:gd name="connsiteY735" fmla="*/ 437708 h 621143"/>
                  <a:gd name="connsiteX736" fmla="*/ 313949 w 626630"/>
                  <a:gd name="connsiteY736" fmla="*/ 395742 h 621143"/>
                  <a:gd name="connsiteX737" fmla="*/ 313942 w 626630"/>
                  <a:gd name="connsiteY737" fmla="*/ 395736 h 621143"/>
                  <a:gd name="connsiteX738" fmla="*/ 272629 w 626630"/>
                  <a:gd name="connsiteY738" fmla="*/ 427978 h 621143"/>
                  <a:gd name="connsiteX739" fmla="*/ 229150 w 626630"/>
                  <a:gd name="connsiteY739" fmla="*/ 461916 h 621143"/>
                  <a:gd name="connsiteX740" fmla="*/ 234917 w 626630"/>
                  <a:gd name="connsiteY740" fmla="*/ 497809 h 621143"/>
                  <a:gd name="connsiteX741" fmla="*/ 212021 w 626630"/>
                  <a:gd name="connsiteY741" fmla="*/ 566443 h 621143"/>
                  <a:gd name="connsiteX742" fmla="*/ 217887 w 626630"/>
                  <a:gd name="connsiteY742" fmla="*/ 573053 h 621143"/>
                  <a:gd name="connsiteX743" fmla="*/ 231265 w 626630"/>
                  <a:gd name="connsiteY743" fmla="*/ 590096 h 621143"/>
                  <a:gd name="connsiteX744" fmla="*/ 238174 w 626630"/>
                  <a:gd name="connsiteY744" fmla="*/ 617165 h 621143"/>
                  <a:gd name="connsiteX745" fmla="*/ 231728 w 626630"/>
                  <a:gd name="connsiteY745" fmla="*/ 619718 h 621143"/>
                  <a:gd name="connsiteX746" fmla="*/ 211096 w 626630"/>
                  <a:gd name="connsiteY746" fmla="*/ 610266 h 621143"/>
                  <a:gd name="connsiteX747" fmla="*/ 187176 w 626630"/>
                  <a:gd name="connsiteY747" fmla="*/ 590787 h 621143"/>
                  <a:gd name="connsiteX748" fmla="*/ 120338 w 626630"/>
                  <a:gd name="connsiteY748" fmla="*/ 612350 h 621143"/>
                  <a:gd name="connsiteX749" fmla="*/ 5759 w 626630"/>
                  <a:gd name="connsiteY749" fmla="*/ 497809 h 621143"/>
                  <a:gd name="connsiteX750" fmla="*/ 27458 w 626630"/>
                  <a:gd name="connsiteY750" fmla="*/ 430808 h 621143"/>
                  <a:gd name="connsiteX751" fmla="*/ 10878 w 626630"/>
                  <a:gd name="connsiteY751" fmla="*/ 410115 h 621143"/>
                  <a:gd name="connsiteX752" fmla="*/ 3976 w 626630"/>
                  <a:gd name="connsiteY752" fmla="*/ 383046 h 621143"/>
                  <a:gd name="connsiteX753" fmla="*/ 31054 w 626630"/>
                  <a:gd name="connsiteY753" fmla="*/ 389946 h 621143"/>
                  <a:gd name="connsiteX754" fmla="*/ 51502 w 626630"/>
                  <a:gd name="connsiteY754" fmla="*/ 406298 h 621143"/>
                  <a:gd name="connsiteX755" fmla="*/ 120338 w 626630"/>
                  <a:gd name="connsiteY755" fmla="*/ 383268 h 621143"/>
                  <a:gd name="connsiteX756" fmla="*/ 161985 w 626630"/>
                  <a:gd name="connsiteY756" fmla="*/ 391099 h 621143"/>
                  <a:gd name="connsiteX757" fmla="*/ 194146 w 626630"/>
                  <a:gd name="connsiteY757" fmla="*/ 349675 h 621143"/>
                  <a:gd name="connsiteX758" fmla="*/ 216480 w 626630"/>
                  <a:gd name="connsiteY758" fmla="*/ 320899 h 621143"/>
                  <a:gd name="connsiteX759" fmla="*/ 222062 w 626630"/>
                  <a:gd name="connsiteY759" fmla="*/ 313709 h 621143"/>
                  <a:gd name="connsiteX760" fmla="*/ 224850 w 626630"/>
                  <a:gd name="connsiteY760" fmla="*/ 310108 h 621143"/>
                  <a:gd name="connsiteX761" fmla="*/ 225202 w 626630"/>
                  <a:gd name="connsiteY761" fmla="*/ 309658 h 621143"/>
                  <a:gd name="connsiteX762" fmla="*/ 225245 w 626630"/>
                  <a:gd name="connsiteY762" fmla="*/ 309602 h 621143"/>
                  <a:gd name="connsiteX763" fmla="*/ 182050 w 626630"/>
                  <a:gd name="connsiteY763" fmla="*/ 254299 h 621143"/>
                  <a:gd name="connsiteX764" fmla="*/ 160400 w 626630"/>
                  <a:gd name="connsiteY764" fmla="*/ 226583 h 621143"/>
                  <a:gd name="connsiteX765" fmla="*/ 117680 w 626630"/>
                  <a:gd name="connsiteY765" fmla="*/ 234839 h 621143"/>
                  <a:gd name="connsiteX766" fmla="*/ 50502 w 626630"/>
                  <a:gd name="connsiteY766" fmla="*/ 213042 h 621143"/>
                  <a:gd name="connsiteX767" fmla="*/ 29630 w 626630"/>
                  <a:gd name="connsiteY767" fmla="*/ 229770 h 621143"/>
                  <a:gd name="connsiteX768" fmla="*/ 8997 w 626630"/>
                  <a:gd name="connsiteY768" fmla="*/ 239223 h 621143"/>
                  <a:gd name="connsiteX769" fmla="*/ 2552 w 626630"/>
                  <a:gd name="connsiteY769" fmla="*/ 236670 h 621143"/>
                  <a:gd name="connsiteX770" fmla="*/ 9460 w 626630"/>
                  <a:gd name="connsiteY770" fmla="*/ 209601 h 621143"/>
                  <a:gd name="connsiteX771" fmla="*/ 26003 w 626630"/>
                  <a:gd name="connsiteY771" fmla="*/ 188939 h 621143"/>
                  <a:gd name="connsiteX772" fmla="*/ 3100 w 626630"/>
                  <a:gd name="connsiteY772" fmla="*/ 120298 h 621143"/>
                  <a:gd name="connsiteX773" fmla="*/ 117680 w 626630"/>
                  <a:gd name="connsiteY773" fmla="*/ 5757 h 621143"/>
                  <a:gd name="connsiteX774" fmla="*/ 186183 w 626630"/>
                  <a:gd name="connsiteY774" fmla="*/ 28541 h 621143"/>
                  <a:gd name="connsiteX775" fmla="*/ 209671 w 626630"/>
                  <a:gd name="connsiteY775" fmla="*/ 9457 h 621143"/>
                  <a:gd name="connsiteX776" fmla="*/ 224598 w 626630"/>
                  <a:gd name="connsiteY776" fmla="*/ 1090 h 621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Lst>
                <a:rect l="l" t="t" r="r" b="b"/>
                <a:pathLst>
                  <a:path w="626630" h="621143">
                    <a:moveTo>
                      <a:pt x="476768" y="530310"/>
                    </a:moveTo>
                    <a:cubicBezTo>
                      <a:pt x="468879" y="534571"/>
                      <a:pt x="453940" y="545466"/>
                      <a:pt x="434732" y="564661"/>
                    </a:cubicBezTo>
                    <a:lnTo>
                      <a:pt x="434387" y="565007"/>
                    </a:lnTo>
                    <a:cubicBezTo>
                      <a:pt x="431322" y="568083"/>
                      <a:pt x="428466" y="571049"/>
                      <a:pt x="425819" y="573892"/>
                    </a:cubicBezTo>
                    <a:cubicBezTo>
                      <a:pt x="412083" y="588647"/>
                      <a:pt x="403923" y="600110"/>
                      <a:pt x="400370" y="606683"/>
                    </a:cubicBezTo>
                    <a:cubicBezTo>
                      <a:pt x="406964" y="603113"/>
                      <a:pt x="418485" y="594918"/>
                      <a:pt x="433308" y="581106"/>
                    </a:cubicBezTo>
                    <a:cubicBezTo>
                      <a:pt x="436157" y="578455"/>
                      <a:pt x="439130" y="575587"/>
                      <a:pt x="442214" y="572511"/>
                    </a:cubicBezTo>
                    <a:lnTo>
                      <a:pt x="442399" y="572326"/>
                    </a:lnTo>
                    <a:cubicBezTo>
                      <a:pt x="461607" y="553125"/>
                      <a:pt x="472500" y="538197"/>
                      <a:pt x="476768" y="530310"/>
                    </a:cubicBezTo>
                    <a:close/>
                    <a:moveTo>
                      <a:pt x="149865" y="528886"/>
                    </a:moveTo>
                    <a:cubicBezTo>
                      <a:pt x="154127" y="536772"/>
                      <a:pt x="165020" y="551700"/>
                      <a:pt x="184233" y="570901"/>
                    </a:cubicBezTo>
                    <a:cubicBezTo>
                      <a:pt x="185461" y="572128"/>
                      <a:pt x="186676" y="573325"/>
                      <a:pt x="187873" y="574484"/>
                    </a:cubicBezTo>
                    <a:cubicBezTo>
                      <a:pt x="191012" y="577542"/>
                      <a:pt x="194022" y="580366"/>
                      <a:pt x="196897" y="582956"/>
                    </a:cubicBezTo>
                    <a:cubicBezTo>
                      <a:pt x="209998" y="594807"/>
                      <a:pt x="220206" y="601985"/>
                      <a:pt x="226263" y="605259"/>
                    </a:cubicBezTo>
                    <a:cubicBezTo>
                      <a:pt x="222994" y="599216"/>
                      <a:pt x="215833" y="589042"/>
                      <a:pt x="204021" y="575976"/>
                    </a:cubicBezTo>
                    <a:cubicBezTo>
                      <a:pt x="201430" y="573109"/>
                      <a:pt x="198611" y="570094"/>
                      <a:pt x="195558" y="566961"/>
                    </a:cubicBezTo>
                    <a:cubicBezTo>
                      <a:pt x="194374" y="565740"/>
                      <a:pt x="193153" y="564501"/>
                      <a:pt x="191894" y="563243"/>
                    </a:cubicBezTo>
                    <a:cubicBezTo>
                      <a:pt x="172687" y="544036"/>
                      <a:pt x="157754" y="533147"/>
                      <a:pt x="149865" y="528886"/>
                    </a:cubicBezTo>
                    <a:close/>
                    <a:moveTo>
                      <a:pt x="409820" y="470099"/>
                    </a:moveTo>
                    <a:cubicBezTo>
                      <a:pt x="407790" y="478121"/>
                      <a:pt x="406711" y="486513"/>
                      <a:pt x="406711" y="495151"/>
                    </a:cubicBezTo>
                    <a:cubicBezTo>
                      <a:pt x="406711" y="517695"/>
                      <a:pt x="414051" y="538560"/>
                      <a:pt x="426473" y="555480"/>
                    </a:cubicBezTo>
                    <a:cubicBezTo>
                      <a:pt x="432555" y="549419"/>
                      <a:pt x="438674" y="543740"/>
                      <a:pt x="444552" y="538684"/>
                    </a:cubicBezTo>
                    <a:cubicBezTo>
                      <a:pt x="450584" y="533492"/>
                      <a:pt x="456358" y="528948"/>
                      <a:pt x="461601" y="525303"/>
                    </a:cubicBezTo>
                    <a:cubicBezTo>
                      <a:pt x="465166" y="522819"/>
                      <a:pt x="468860" y="520426"/>
                      <a:pt x="472432" y="518669"/>
                    </a:cubicBezTo>
                    <a:lnTo>
                      <a:pt x="425634" y="482363"/>
                    </a:lnTo>
                    <a:close/>
                    <a:moveTo>
                      <a:pt x="218744" y="470037"/>
                    </a:moveTo>
                    <a:lnTo>
                      <a:pt x="215197" y="472806"/>
                    </a:lnTo>
                    <a:lnTo>
                      <a:pt x="157766" y="517633"/>
                    </a:lnTo>
                    <a:lnTo>
                      <a:pt x="156625" y="518527"/>
                    </a:lnTo>
                    <a:cubicBezTo>
                      <a:pt x="159425" y="520093"/>
                      <a:pt x="162269" y="521961"/>
                      <a:pt x="165032" y="523879"/>
                    </a:cubicBezTo>
                    <a:cubicBezTo>
                      <a:pt x="175505" y="531174"/>
                      <a:pt x="188144" y="542057"/>
                      <a:pt x="200616" y="554518"/>
                    </a:cubicBezTo>
                    <a:cubicBezTo>
                      <a:pt x="201553" y="555456"/>
                      <a:pt x="202485" y="556393"/>
                      <a:pt x="203404" y="557330"/>
                    </a:cubicBezTo>
                    <a:cubicBezTo>
                      <a:pt x="215475" y="540552"/>
                      <a:pt x="222581" y="519994"/>
                      <a:pt x="222581" y="497809"/>
                    </a:cubicBezTo>
                    <a:cubicBezTo>
                      <a:pt x="222581" y="488190"/>
                      <a:pt x="221242" y="478873"/>
                      <a:pt x="218744" y="470037"/>
                    </a:cubicBezTo>
                    <a:close/>
                    <a:moveTo>
                      <a:pt x="36020" y="440064"/>
                    </a:moveTo>
                    <a:cubicBezTo>
                      <a:pt x="24714" y="456503"/>
                      <a:pt x="18095" y="476400"/>
                      <a:pt x="18095" y="497809"/>
                    </a:cubicBezTo>
                    <a:cubicBezTo>
                      <a:pt x="18095" y="554167"/>
                      <a:pt x="63961" y="600017"/>
                      <a:pt x="120338" y="600017"/>
                    </a:cubicBezTo>
                    <a:cubicBezTo>
                      <a:pt x="141735" y="600017"/>
                      <a:pt x="161615" y="593414"/>
                      <a:pt x="178047" y="582136"/>
                    </a:cubicBezTo>
                    <a:cubicBezTo>
                      <a:pt x="177202" y="581310"/>
                      <a:pt x="176351" y="580465"/>
                      <a:pt x="175505" y="579620"/>
                    </a:cubicBezTo>
                    <a:cubicBezTo>
                      <a:pt x="163040" y="567159"/>
                      <a:pt x="152153" y="554524"/>
                      <a:pt x="144856" y="544048"/>
                    </a:cubicBezTo>
                    <a:cubicBezTo>
                      <a:pt x="141729" y="539559"/>
                      <a:pt x="138744" y="534855"/>
                      <a:pt x="136992" y="530471"/>
                    </a:cubicBezTo>
                    <a:cubicBezTo>
                      <a:pt x="135987" y="530748"/>
                      <a:pt x="134981" y="531038"/>
                      <a:pt x="133963" y="531198"/>
                    </a:cubicBezTo>
                    <a:cubicBezTo>
                      <a:pt x="131533" y="531728"/>
                      <a:pt x="129066" y="531858"/>
                      <a:pt x="126623" y="531907"/>
                    </a:cubicBezTo>
                    <a:cubicBezTo>
                      <a:pt x="124181" y="531827"/>
                      <a:pt x="121738" y="531655"/>
                      <a:pt x="119376" y="531112"/>
                    </a:cubicBezTo>
                    <a:cubicBezTo>
                      <a:pt x="114632" y="530125"/>
                      <a:pt x="110160" y="528121"/>
                      <a:pt x="106206" y="525408"/>
                    </a:cubicBezTo>
                    <a:cubicBezTo>
                      <a:pt x="98287" y="519976"/>
                      <a:pt x="92760" y="511288"/>
                      <a:pt x="91107" y="501730"/>
                    </a:cubicBezTo>
                    <a:cubicBezTo>
                      <a:pt x="90317" y="496939"/>
                      <a:pt x="90453" y="491957"/>
                      <a:pt x="91582" y="487111"/>
                    </a:cubicBezTo>
                    <a:lnTo>
                      <a:pt x="92081" y="485310"/>
                    </a:lnTo>
                    <a:cubicBezTo>
                      <a:pt x="92131" y="485126"/>
                      <a:pt x="92180" y="484940"/>
                      <a:pt x="92236" y="484755"/>
                    </a:cubicBezTo>
                    <a:cubicBezTo>
                      <a:pt x="87431" y="483146"/>
                      <a:pt x="82138" y="479829"/>
                      <a:pt x="77118" y="476333"/>
                    </a:cubicBezTo>
                    <a:cubicBezTo>
                      <a:pt x="66638" y="469038"/>
                      <a:pt x="54000" y="458155"/>
                      <a:pt x="41534" y="445694"/>
                    </a:cubicBezTo>
                    <a:cubicBezTo>
                      <a:pt x="39659" y="443819"/>
                      <a:pt x="37815" y="441938"/>
                      <a:pt x="36020" y="440064"/>
                    </a:cubicBezTo>
                    <a:close/>
                    <a:moveTo>
                      <a:pt x="593771" y="438146"/>
                    </a:moveTo>
                    <a:cubicBezTo>
                      <a:pt x="590989" y="441124"/>
                      <a:pt x="588090" y="444121"/>
                      <a:pt x="585098" y="447112"/>
                    </a:cubicBezTo>
                    <a:cubicBezTo>
                      <a:pt x="572626" y="459579"/>
                      <a:pt x="559988" y="470462"/>
                      <a:pt x="549508" y="477757"/>
                    </a:cubicBezTo>
                    <a:cubicBezTo>
                      <a:pt x="545160" y="480778"/>
                      <a:pt x="540614" y="483676"/>
                      <a:pt x="536352" y="485446"/>
                    </a:cubicBezTo>
                    <a:cubicBezTo>
                      <a:pt x="536500" y="485970"/>
                      <a:pt x="536660" y="486494"/>
                      <a:pt x="536765" y="487024"/>
                    </a:cubicBezTo>
                    <a:cubicBezTo>
                      <a:pt x="537363" y="489725"/>
                      <a:pt x="537635" y="492463"/>
                      <a:pt x="537666" y="495182"/>
                    </a:cubicBezTo>
                    <a:cubicBezTo>
                      <a:pt x="537690" y="506102"/>
                      <a:pt x="532515" y="516554"/>
                      <a:pt x="524219" y="523256"/>
                    </a:cubicBezTo>
                    <a:lnTo>
                      <a:pt x="522640" y="524483"/>
                    </a:lnTo>
                    <a:lnTo>
                      <a:pt x="520975" y="525599"/>
                    </a:lnTo>
                    <a:cubicBezTo>
                      <a:pt x="520426" y="525975"/>
                      <a:pt x="519846" y="526309"/>
                      <a:pt x="519260" y="526635"/>
                    </a:cubicBezTo>
                    <a:cubicBezTo>
                      <a:pt x="518674" y="526956"/>
                      <a:pt x="518100" y="527295"/>
                      <a:pt x="517496" y="527585"/>
                    </a:cubicBezTo>
                    <a:cubicBezTo>
                      <a:pt x="515109" y="528787"/>
                      <a:pt x="512562" y="529669"/>
                      <a:pt x="509965" y="530366"/>
                    </a:cubicBezTo>
                    <a:cubicBezTo>
                      <a:pt x="507337" y="530970"/>
                      <a:pt x="504648" y="531321"/>
                      <a:pt x="501928" y="531371"/>
                    </a:cubicBezTo>
                    <a:cubicBezTo>
                      <a:pt x="501243" y="531402"/>
                      <a:pt x="500564" y="531346"/>
                      <a:pt x="499880" y="531334"/>
                    </a:cubicBezTo>
                    <a:lnTo>
                      <a:pt x="498856" y="531303"/>
                    </a:lnTo>
                    <a:cubicBezTo>
                      <a:pt x="498517" y="531278"/>
                      <a:pt x="498177" y="531229"/>
                      <a:pt x="497838" y="531198"/>
                    </a:cubicBezTo>
                    <a:cubicBezTo>
                      <a:pt x="497153" y="531118"/>
                      <a:pt x="496469" y="531056"/>
                      <a:pt x="495790" y="530964"/>
                    </a:cubicBezTo>
                    <a:lnTo>
                      <a:pt x="493761" y="530575"/>
                    </a:lnTo>
                    <a:cubicBezTo>
                      <a:pt x="493107" y="530477"/>
                      <a:pt x="492472" y="530279"/>
                      <a:pt x="491831" y="530107"/>
                    </a:cubicBezTo>
                    <a:cubicBezTo>
                      <a:pt x="491362" y="529971"/>
                      <a:pt x="490881" y="529854"/>
                      <a:pt x="490412" y="529712"/>
                    </a:cubicBezTo>
                    <a:cubicBezTo>
                      <a:pt x="488888" y="534682"/>
                      <a:pt x="485422" y="540225"/>
                      <a:pt x="481770" y="545473"/>
                    </a:cubicBezTo>
                    <a:cubicBezTo>
                      <a:pt x="474671" y="555665"/>
                      <a:pt x="464160" y="567911"/>
                      <a:pt x="452102" y="580058"/>
                    </a:cubicBezTo>
                    <a:cubicBezTo>
                      <a:pt x="468367" y="590978"/>
                      <a:pt x="487926" y="597354"/>
                      <a:pt x="508953" y="597354"/>
                    </a:cubicBezTo>
                    <a:cubicBezTo>
                      <a:pt x="565330" y="597354"/>
                      <a:pt x="611196" y="551509"/>
                      <a:pt x="611196" y="495151"/>
                    </a:cubicBezTo>
                    <a:cubicBezTo>
                      <a:pt x="611196" y="474057"/>
                      <a:pt x="604775" y="454437"/>
                      <a:pt x="593771" y="438146"/>
                    </a:cubicBezTo>
                    <a:close/>
                    <a:moveTo>
                      <a:pt x="610745" y="396377"/>
                    </a:moveTo>
                    <a:cubicBezTo>
                      <a:pt x="605805" y="399047"/>
                      <a:pt x="598101" y="404319"/>
                      <a:pt x="588312" y="412606"/>
                    </a:cubicBezTo>
                    <a:cubicBezTo>
                      <a:pt x="585401" y="415067"/>
                      <a:pt x="582304" y="417798"/>
                      <a:pt x="579041" y="420807"/>
                    </a:cubicBezTo>
                    <a:cubicBezTo>
                      <a:pt x="575760" y="423829"/>
                      <a:pt x="572312" y="427134"/>
                      <a:pt x="568710" y="430735"/>
                    </a:cubicBezTo>
                    <a:cubicBezTo>
                      <a:pt x="549502" y="449936"/>
                      <a:pt x="538609" y="464864"/>
                      <a:pt x="534341" y="472750"/>
                    </a:cubicBezTo>
                    <a:cubicBezTo>
                      <a:pt x="542230" y="468483"/>
                      <a:pt x="557169" y="457594"/>
                      <a:pt x="576376" y="438393"/>
                    </a:cubicBezTo>
                    <a:cubicBezTo>
                      <a:pt x="579917" y="434854"/>
                      <a:pt x="583174" y="431456"/>
                      <a:pt x="586159" y="428225"/>
                    </a:cubicBezTo>
                    <a:cubicBezTo>
                      <a:pt x="589188" y="424951"/>
                      <a:pt x="591932" y="421849"/>
                      <a:pt x="594406" y="418927"/>
                    </a:cubicBezTo>
                    <a:cubicBezTo>
                      <a:pt x="602758" y="409086"/>
                      <a:pt x="608062" y="401335"/>
                      <a:pt x="610745" y="396377"/>
                    </a:cubicBezTo>
                    <a:close/>
                    <a:moveTo>
                      <a:pt x="120338" y="395600"/>
                    </a:moveTo>
                    <a:cubicBezTo>
                      <a:pt x="98114" y="395600"/>
                      <a:pt x="77519" y="402728"/>
                      <a:pt x="60729" y="414814"/>
                    </a:cubicBezTo>
                    <a:cubicBezTo>
                      <a:pt x="62697" y="416694"/>
                      <a:pt x="64671" y="418624"/>
                      <a:pt x="66638" y="420591"/>
                    </a:cubicBezTo>
                    <a:lnTo>
                      <a:pt x="66644" y="420591"/>
                    </a:lnTo>
                    <a:cubicBezTo>
                      <a:pt x="79110" y="433053"/>
                      <a:pt x="89997" y="445687"/>
                      <a:pt x="97294" y="456163"/>
                    </a:cubicBezTo>
                    <a:cubicBezTo>
                      <a:pt x="99619" y="459512"/>
                      <a:pt x="101870" y="462971"/>
                      <a:pt x="103591" y="466331"/>
                    </a:cubicBezTo>
                    <a:lnTo>
                      <a:pt x="104800" y="464771"/>
                    </a:lnTo>
                    <a:lnTo>
                      <a:pt x="149470" y="407223"/>
                    </a:lnTo>
                    <a:lnTo>
                      <a:pt x="154059" y="401310"/>
                    </a:lnTo>
                    <a:cubicBezTo>
                      <a:pt x="143493" y="397611"/>
                      <a:pt x="132150" y="395600"/>
                      <a:pt x="120338" y="395600"/>
                    </a:cubicBezTo>
                    <a:close/>
                    <a:moveTo>
                      <a:pt x="15887" y="394953"/>
                    </a:moveTo>
                    <a:cubicBezTo>
                      <a:pt x="18891" y="400502"/>
                      <a:pt x="25170" y="409536"/>
                      <a:pt x="35323" y="421091"/>
                    </a:cubicBezTo>
                    <a:cubicBezTo>
                      <a:pt x="37864" y="423983"/>
                      <a:pt x="40652" y="427041"/>
                      <a:pt x="43693" y="430235"/>
                    </a:cubicBezTo>
                    <a:cubicBezTo>
                      <a:pt x="45759" y="432412"/>
                      <a:pt x="47949" y="434662"/>
                      <a:pt x="50255" y="436968"/>
                    </a:cubicBezTo>
                    <a:cubicBezTo>
                      <a:pt x="69463" y="456176"/>
                      <a:pt x="84396" y="467065"/>
                      <a:pt x="92285" y="471326"/>
                    </a:cubicBezTo>
                    <a:cubicBezTo>
                      <a:pt x="88023" y="463439"/>
                      <a:pt x="77124" y="448511"/>
                      <a:pt x="57916" y="429310"/>
                    </a:cubicBezTo>
                    <a:cubicBezTo>
                      <a:pt x="55579" y="426973"/>
                      <a:pt x="53309" y="424760"/>
                      <a:pt x="51101" y="422669"/>
                    </a:cubicBezTo>
                    <a:cubicBezTo>
                      <a:pt x="47906" y="419636"/>
                      <a:pt x="44852" y="416855"/>
                      <a:pt x="41966" y="414327"/>
                    </a:cubicBezTo>
                    <a:cubicBezTo>
                      <a:pt x="30438" y="404208"/>
                      <a:pt x="21426" y="397950"/>
                      <a:pt x="15887" y="394953"/>
                    </a:cubicBezTo>
                    <a:close/>
                    <a:moveTo>
                      <a:pt x="508953" y="392943"/>
                    </a:moveTo>
                    <a:cubicBezTo>
                      <a:pt x="496247" y="392943"/>
                      <a:pt x="484083" y="395273"/>
                      <a:pt x="472851" y="399522"/>
                    </a:cubicBezTo>
                    <a:lnTo>
                      <a:pt x="513499" y="451570"/>
                    </a:lnTo>
                    <a:lnTo>
                      <a:pt x="524312" y="465406"/>
                    </a:lnTo>
                    <a:cubicBezTo>
                      <a:pt x="525804" y="462798"/>
                      <a:pt x="527550" y="460159"/>
                      <a:pt x="529339" y="457588"/>
                    </a:cubicBezTo>
                    <a:cubicBezTo>
                      <a:pt x="536629" y="447112"/>
                      <a:pt x="547516" y="434477"/>
                      <a:pt x="559988" y="422010"/>
                    </a:cubicBezTo>
                    <a:cubicBezTo>
                      <a:pt x="563159" y="418840"/>
                      <a:pt x="566341" y="415769"/>
                      <a:pt x="569499" y="412841"/>
                    </a:cubicBezTo>
                    <a:cubicBezTo>
                      <a:pt x="552543" y="400336"/>
                      <a:pt x="531596" y="392943"/>
                      <a:pt x="508953" y="392943"/>
                    </a:cubicBezTo>
                    <a:close/>
                    <a:moveTo>
                      <a:pt x="524565" y="153589"/>
                    </a:moveTo>
                    <a:lnTo>
                      <a:pt x="523485" y="154976"/>
                    </a:lnTo>
                    <a:lnTo>
                      <a:pt x="501150" y="183753"/>
                    </a:lnTo>
                    <a:lnTo>
                      <a:pt x="476552" y="215440"/>
                    </a:lnTo>
                    <a:cubicBezTo>
                      <a:pt x="485965" y="218308"/>
                      <a:pt x="495951" y="219849"/>
                      <a:pt x="506288" y="219849"/>
                    </a:cubicBezTo>
                    <a:cubicBezTo>
                      <a:pt x="527753" y="219849"/>
                      <a:pt x="547701" y="213202"/>
                      <a:pt x="564164" y="201857"/>
                    </a:cubicBezTo>
                    <a:cubicBezTo>
                      <a:pt x="563245" y="200956"/>
                      <a:pt x="562332" y="200050"/>
                      <a:pt x="561413" y="199131"/>
                    </a:cubicBezTo>
                    <a:cubicBezTo>
                      <a:pt x="548941" y="186664"/>
                      <a:pt x="538054" y="174029"/>
                      <a:pt x="530757" y="163553"/>
                    </a:cubicBezTo>
                    <a:cubicBezTo>
                      <a:pt x="528475" y="160279"/>
                      <a:pt x="526273" y="156888"/>
                      <a:pt x="524565" y="153589"/>
                    </a:cubicBezTo>
                    <a:close/>
                    <a:moveTo>
                      <a:pt x="102580" y="152559"/>
                    </a:moveTo>
                    <a:cubicBezTo>
                      <a:pt x="100815" y="156178"/>
                      <a:pt x="98392" y="159940"/>
                      <a:pt x="95869" y="163553"/>
                    </a:cubicBezTo>
                    <a:cubicBezTo>
                      <a:pt x="88572" y="174029"/>
                      <a:pt x="77685" y="186664"/>
                      <a:pt x="65219" y="199131"/>
                    </a:cubicBezTo>
                    <a:cubicBezTo>
                      <a:pt x="63400" y="200950"/>
                      <a:pt x="61574" y="202738"/>
                      <a:pt x="59755" y="204483"/>
                    </a:cubicBezTo>
                    <a:cubicBezTo>
                      <a:pt x="76230" y="215847"/>
                      <a:pt x="96190" y="222507"/>
                      <a:pt x="117680" y="222507"/>
                    </a:cubicBezTo>
                    <a:cubicBezTo>
                      <a:pt x="129886" y="222507"/>
                      <a:pt x="141600" y="220355"/>
                      <a:pt x="152462" y="216421"/>
                    </a:cubicBezTo>
                    <a:lnTo>
                      <a:pt x="137208" y="196887"/>
                    </a:lnTo>
                    <a:lnTo>
                      <a:pt x="114786" y="168184"/>
                    </a:lnTo>
                    <a:lnTo>
                      <a:pt x="103573" y="153829"/>
                    </a:lnTo>
                    <a:close/>
                    <a:moveTo>
                      <a:pt x="535766" y="148391"/>
                    </a:moveTo>
                    <a:cubicBezTo>
                      <a:pt x="540034" y="156277"/>
                      <a:pt x="550927" y="171205"/>
                      <a:pt x="570135" y="190406"/>
                    </a:cubicBezTo>
                    <a:cubicBezTo>
                      <a:pt x="571436" y="191707"/>
                      <a:pt x="572713" y="192965"/>
                      <a:pt x="573971" y="194180"/>
                    </a:cubicBezTo>
                    <a:cubicBezTo>
                      <a:pt x="577111" y="197245"/>
                      <a:pt x="580127" y="200062"/>
                      <a:pt x="583001" y="202652"/>
                    </a:cubicBezTo>
                    <a:cubicBezTo>
                      <a:pt x="587492" y="206709"/>
                      <a:pt x="591637" y="210206"/>
                      <a:pt x="595393" y="213190"/>
                    </a:cubicBezTo>
                    <a:cubicBezTo>
                      <a:pt x="602517" y="218844"/>
                      <a:pt x="608216" y="222630"/>
                      <a:pt x="612164" y="224764"/>
                    </a:cubicBezTo>
                    <a:cubicBezTo>
                      <a:pt x="608913" y="218752"/>
                      <a:pt x="601808" y="208645"/>
                      <a:pt x="590101" y="195672"/>
                    </a:cubicBezTo>
                    <a:cubicBezTo>
                      <a:pt x="587516" y="192799"/>
                      <a:pt x="584697" y="189790"/>
                      <a:pt x="581638" y="186651"/>
                    </a:cubicBezTo>
                    <a:cubicBezTo>
                      <a:pt x="580404" y="185369"/>
                      <a:pt x="579121" y="184068"/>
                      <a:pt x="577795" y="182748"/>
                    </a:cubicBezTo>
                    <a:cubicBezTo>
                      <a:pt x="558588" y="163541"/>
                      <a:pt x="543655" y="152651"/>
                      <a:pt x="535766" y="148391"/>
                    </a:cubicBezTo>
                    <a:close/>
                    <a:moveTo>
                      <a:pt x="90860" y="148391"/>
                    </a:moveTo>
                    <a:cubicBezTo>
                      <a:pt x="82971" y="152651"/>
                      <a:pt x="68038" y="163541"/>
                      <a:pt x="48831" y="182748"/>
                    </a:cubicBezTo>
                    <a:cubicBezTo>
                      <a:pt x="46561" y="185017"/>
                      <a:pt x="44415" y="187218"/>
                      <a:pt x="42373" y="189364"/>
                    </a:cubicBezTo>
                    <a:cubicBezTo>
                      <a:pt x="39338" y="192552"/>
                      <a:pt x="36556" y="195598"/>
                      <a:pt x="34021" y="198490"/>
                    </a:cubicBezTo>
                    <a:cubicBezTo>
                      <a:pt x="23794" y="210113"/>
                      <a:pt x="17478" y="219196"/>
                      <a:pt x="14462" y="224764"/>
                    </a:cubicBezTo>
                    <a:cubicBezTo>
                      <a:pt x="20044" y="221748"/>
                      <a:pt x="29154" y="215416"/>
                      <a:pt x="40806" y="205168"/>
                    </a:cubicBezTo>
                    <a:cubicBezTo>
                      <a:pt x="43699" y="202621"/>
                      <a:pt x="46752" y="199834"/>
                      <a:pt x="49941" y="196801"/>
                    </a:cubicBezTo>
                    <a:cubicBezTo>
                      <a:pt x="52063" y="194778"/>
                      <a:pt x="54246" y="192651"/>
                      <a:pt x="56492" y="190406"/>
                    </a:cubicBezTo>
                    <a:cubicBezTo>
                      <a:pt x="75705" y="171205"/>
                      <a:pt x="86598" y="156277"/>
                      <a:pt x="90860" y="148391"/>
                    </a:cubicBezTo>
                    <a:close/>
                    <a:moveTo>
                      <a:pt x="496525" y="129017"/>
                    </a:moveTo>
                    <a:lnTo>
                      <a:pt x="464710" y="153854"/>
                    </a:lnTo>
                    <a:lnTo>
                      <a:pt x="427596" y="182822"/>
                    </a:lnTo>
                    <a:lnTo>
                      <a:pt x="417869" y="190413"/>
                    </a:lnTo>
                    <a:lnTo>
                      <a:pt x="407279" y="198681"/>
                    </a:lnTo>
                    <a:lnTo>
                      <a:pt x="349847" y="243515"/>
                    </a:lnTo>
                    <a:lnTo>
                      <a:pt x="336728" y="253750"/>
                    </a:lnTo>
                    <a:cubicBezTo>
                      <a:pt x="329295" y="259540"/>
                      <a:pt x="319630" y="262321"/>
                      <a:pt x="310304" y="261211"/>
                    </a:cubicBezTo>
                    <a:cubicBezTo>
                      <a:pt x="305653" y="260687"/>
                      <a:pt x="301089" y="259288"/>
                      <a:pt x="296968" y="257012"/>
                    </a:cubicBezTo>
                    <a:cubicBezTo>
                      <a:pt x="295944" y="256445"/>
                      <a:pt x="294927" y="255859"/>
                      <a:pt x="293964" y="255181"/>
                    </a:cubicBezTo>
                    <a:cubicBezTo>
                      <a:pt x="293477" y="254848"/>
                      <a:pt x="292996" y="254509"/>
                      <a:pt x="292515" y="254163"/>
                    </a:cubicBezTo>
                    <a:cubicBezTo>
                      <a:pt x="292280" y="253991"/>
                      <a:pt x="292040" y="253818"/>
                      <a:pt x="291811" y="253639"/>
                    </a:cubicBezTo>
                    <a:lnTo>
                      <a:pt x="291318" y="253257"/>
                    </a:lnTo>
                    <a:lnTo>
                      <a:pt x="288524" y="251087"/>
                    </a:lnTo>
                    <a:lnTo>
                      <a:pt x="266183" y="233760"/>
                    </a:lnTo>
                    <a:lnTo>
                      <a:pt x="209005" y="189408"/>
                    </a:lnTo>
                    <a:lnTo>
                      <a:pt x="208616" y="189105"/>
                    </a:lnTo>
                    <a:lnTo>
                      <a:pt x="199259" y="181848"/>
                    </a:lnTo>
                    <a:lnTo>
                      <a:pt x="151049" y="144451"/>
                    </a:lnTo>
                    <a:lnTo>
                      <a:pt x="131811" y="129523"/>
                    </a:lnTo>
                    <a:lnTo>
                      <a:pt x="166543" y="173992"/>
                    </a:lnTo>
                    <a:lnTo>
                      <a:pt x="184789" y="197349"/>
                    </a:lnTo>
                    <a:lnTo>
                      <a:pt x="192388" y="207080"/>
                    </a:lnTo>
                    <a:lnTo>
                      <a:pt x="211386" y="231405"/>
                    </a:lnTo>
                    <a:lnTo>
                      <a:pt x="254988" y="287226"/>
                    </a:lnTo>
                    <a:cubicBezTo>
                      <a:pt x="255457" y="287849"/>
                      <a:pt x="255895" y="288502"/>
                      <a:pt x="256345" y="289137"/>
                    </a:cubicBezTo>
                    <a:cubicBezTo>
                      <a:pt x="256795" y="289779"/>
                      <a:pt x="257227" y="290432"/>
                      <a:pt x="257609" y="291110"/>
                    </a:cubicBezTo>
                    <a:cubicBezTo>
                      <a:pt x="259176" y="293707"/>
                      <a:pt x="260360" y="296512"/>
                      <a:pt x="261212" y="299410"/>
                    </a:cubicBezTo>
                    <a:cubicBezTo>
                      <a:pt x="261656" y="300853"/>
                      <a:pt x="261952" y="302333"/>
                      <a:pt x="262223" y="303819"/>
                    </a:cubicBezTo>
                    <a:cubicBezTo>
                      <a:pt x="262433" y="305311"/>
                      <a:pt x="262618" y="306815"/>
                      <a:pt x="262655" y="308320"/>
                    </a:cubicBezTo>
                    <a:cubicBezTo>
                      <a:pt x="262889" y="314356"/>
                      <a:pt x="261545" y="320430"/>
                      <a:pt x="258843" y="325844"/>
                    </a:cubicBezTo>
                    <a:cubicBezTo>
                      <a:pt x="258522" y="326528"/>
                      <a:pt x="258128" y="327176"/>
                      <a:pt x="257757" y="327836"/>
                    </a:cubicBezTo>
                    <a:lnTo>
                      <a:pt x="257184" y="328816"/>
                    </a:lnTo>
                    <a:cubicBezTo>
                      <a:pt x="256986" y="329137"/>
                      <a:pt x="256770" y="329445"/>
                      <a:pt x="256561" y="329759"/>
                    </a:cubicBezTo>
                    <a:cubicBezTo>
                      <a:pt x="256135" y="330388"/>
                      <a:pt x="255704" y="331011"/>
                      <a:pt x="255253" y="331622"/>
                    </a:cubicBezTo>
                    <a:lnTo>
                      <a:pt x="254914" y="332078"/>
                    </a:lnTo>
                    <a:lnTo>
                      <a:pt x="254606" y="332472"/>
                    </a:lnTo>
                    <a:lnTo>
                      <a:pt x="254260" y="332916"/>
                    </a:lnTo>
                    <a:lnTo>
                      <a:pt x="251466" y="336517"/>
                    </a:lnTo>
                    <a:lnTo>
                      <a:pt x="245884" y="343707"/>
                    </a:lnTo>
                    <a:lnTo>
                      <a:pt x="223549" y="372484"/>
                    </a:lnTo>
                    <a:lnTo>
                      <a:pt x="194189" y="410300"/>
                    </a:lnTo>
                    <a:lnTo>
                      <a:pt x="186621" y="420049"/>
                    </a:lnTo>
                    <a:lnTo>
                      <a:pt x="178873" y="430032"/>
                    </a:lnTo>
                    <a:lnTo>
                      <a:pt x="134204" y="487580"/>
                    </a:lnTo>
                    <a:lnTo>
                      <a:pt x="131762" y="490730"/>
                    </a:lnTo>
                    <a:lnTo>
                      <a:pt x="134864" y="488307"/>
                    </a:lnTo>
                    <a:lnTo>
                      <a:pt x="192295" y="443480"/>
                    </a:lnTo>
                    <a:lnTo>
                      <a:pt x="201776" y="436081"/>
                    </a:lnTo>
                    <a:lnTo>
                      <a:pt x="211497" y="428490"/>
                    </a:lnTo>
                    <a:lnTo>
                      <a:pt x="249727" y="398653"/>
                    </a:lnTo>
                    <a:lnTo>
                      <a:pt x="291559" y="365997"/>
                    </a:lnTo>
                    <a:cubicBezTo>
                      <a:pt x="292231" y="365492"/>
                      <a:pt x="292928" y="365029"/>
                      <a:pt x="293606" y="364548"/>
                    </a:cubicBezTo>
                    <a:cubicBezTo>
                      <a:pt x="293952" y="364308"/>
                      <a:pt x="294297" y="364073"/>
                      <a:pt x="294649" y="363845"/>
                    </a:cubicBezTo>
                    <a:lnTo>
                      <a:pt x="295735" y="363210"/>
                    </a:lnTo>
                    <a:cubicBezTo>
                      <a:pt x="297172" y="362353"/>
                      <a:pt x="298689" y="361644"/>
                      <a:pt x="300225" y="360997"/>
                    </a:cubicBezTo>
                    <a:cubicBezTo>
                      <a:pt x="303309" y="359714"/>
                      <a:pt x="306584" y="358919"/>
                      <a:pt x="309890" y="358536"/>
                    </a:cubicBezTo>
                    <a:cubicBezTo>
                      <a:pt x="313203" y="358166"/>
                      <a:pt x="316564" y="358253"/>
                      <a:pt x="319858" y="358789"/>
                    </a:cubicBezTo>
                    <a:cubicBezTo>
                      <a:pt x="323152" y="359319"/>
                      <a:pt x="326359" y="360343"/>
                      <a:pt x="329382" y="361761"/>
                    </a:cubicBezTo>
                    <a:cubicBezTo>
                      <a:pt x="330763" y="362378"/>
                      <a:pt x="332071" y="363149"/>
                      <a:pt x="333366" y="363932"/>
                    </a:cubicBezTo>
                    <a:cubicBezTo>
                      <a:pt x="334001" y="364345"/>
                      <a:pt x="334624" y="364776"/>
                      <a:pt x="335247" y="365208"/>
                    </a:cubicBezTo>
                    <a:cubicBezTo>
                      <a:pt x="335556" y="365430"/>
                      <a:pt x="335864" y="365646"/>
                      <a:pt x="336167" y="365874"/>
                    </a:cubicBezTo>
                    <a:lnTo>
                      <a:pt x="336919" y="366454"/>
                    </a:lnTo>
                    <a:lnTo>
                      <a:pt x="340515" y="369241"/>
                    </a:lnTo>
                    <a:lnTo>
                      <a:pt x="347707" y="374827"/>
                    </a:lnTo>
                    <a:lnTo>
                      <a:pt x="362103" y="385988"/>
                    </a:lnTo>
                    <a:lnTo>
                      <a:pt x="390884" y="408315"/>
                    </a:lnTo>
                    <a:lnTo>
                      <a:pt x="416210" y="427960"/>
                    </a:lnTo>
                    <a:lnTo>
                      <a:pt x="425962" y="435526"/>
                    </a:lnTo>
                    <a:lnTo>
                      <a:pt x="448451" y="452969"/>
                    </a:lnTo>
                    <a:lnTo>
                      <a:pt x="496476" y="490225"/>
                    </a:lnTo>
                    <a:lnTo>
                      <a:pt x="484170" y="474464"/>
                    </a:lnTo>
                    <a:lnTo>
                      <a:pt x="440839" y="418994"/>
                    </a:lnTo>
                    <a:lnTo>
                      <a:pt x="439322" y="417052"/>
                    </a:lnTo>
                    <a:lnTo>
                      <a:pt x="433234" y="409258"/>
                    </a:lnTo>
                    <a:lnTo>
                      <a:pt x="394480" y="359640"/>
                    </a:lnTo>
                    <a:lnTo>
                      <a:pt x="383266" y="345286"/>
                    </a:lnTo>
                    <a:lnTo>
                      <a:pt x="377665" y="338108"/>
                    </a:lnTo>
                    <a:lnTo>
                      <a:pt x="374859" y="334520"/>
                    </a:lnTo>
                    <a:lnTo>
                      <a:pt x="373212" y="332405"/>
                    </a:lnTo>
                    <a:lnTo>
                      <a:pt x="371898" y="330549"/>
                    </a:lnTo>
                    <a:cubicBezTo>
                      <a:pt x="371466" y="329932"/>
                      <a:pt x="371047" y="329297"/>
                      <a:pt x="370677" y="328637"/>
                    </a:cubicBezTo>
                    <a:cubicBezTo>
                      <a:pt x="369116" y="326041"/>
                      <a:pt x="367926" y="323236"/>
                      <a:pt x="367075" y="320344"/>
                    </a:cubicBezTo>
                    <a:cubicBezTo>
                      <a:pt x="366631" y="318895"/>
                      <a:pt x="366335" y="317415"/>
                      <a:pt x="366063" y="315929"/>
                    </a:cubicBezTo>
                    <a:cubicBezTo>
                      <a:pt x="365854" y="314437"/>
                      <a:pt x="365669" y="312938"/>
                      <a:pt x="365638" y="311428"/>
                    </a:cubicBezTo>
                    <a:cubicBezTo>
                      <a:pt x="365403" y="305397"/>
                      <a:pt x="366748" y="299324"/>
                      <a:pt x="369443" y="293910"/>
                    </a:cubicBezTo>
                    <a:cubicBezTo>
                      <a:pt x="369764" y="293225"/>
                      <a:pt x="370159" y="292578"/>
                      <a:pt x="370529" y="291918"/>
                    </a:cubicBezTo>
                    <a:lnTo>
                      <a:pt x="371102" y="290938"/>
                    </a:lnTo>
                    <a:cubicBezTo>
                      <a:pt x="371306" y="290617"/>
                      <a:pt x="371516" y="290303"/>
                      <a:pt x="371732" y="289988"/>
                    </a:cubicBezTo>
                    <a:cubicBezTo>
                      <a:pt x="372157" y="289359"/>
                      <a:pt x="372583" y="288736"/>
                      <a:pt x="373033" y="288126"/>
                    </a:cubicBezTo>
                    <a:lnTo>
                      <a:pt x="373379" y="287670"/>
                    </a:lnTo>
                    <a:lnTo>
                      <a:pt x="373681" y="287281"/>
                    </a:lnTo>
                    <a:lnTo>
                      <a:pt x="374032" y="286831"/>
                    </a:lnTo>
                    <a:lnTo>
                      <a:pt x="376820" y="283236"/>
                    </a:lnTo>
                    <a:lnTo>
                      <a:pt x="382409" y="276041"/>
                    </a:lnTo>
                    <a:lnTo>
                      <a:pt x="427078" y="218493"/>
                    </a:lnTo>
                    <a:lnTo>
                      <a:pt x="435498" y="207647"/>
                    </a:lnTo>
                    <a:lnTo>
                      <a:pt x="443060" y="197904"/>
                    </a:lnTo>
                    <a:lnTo>
                      <a:pt x="471748" y="160945"/>
                    </a:lnTo>
                    <a:close/>
                    <a:moveTo>
                      <a:pt x="499967" y="113799"/>
                    </a:moveTo>
                    <a:cubicBezTo>
                      <a:pt x="500990" y="113806"/>
                      <a:pt x="502014" y="113966"/>
                      <a:pt x="502995" y="114237"/>
                    </a:cubicBezTo>
                    <a:cubicBezTo>
                      <a:pt x="504975" y="114774"/>
                      <a:pt x="506782" y="115865"/>
                      <a:pt x="508244" y="117295"/>
                    </a:cubicBezTo>
                    <a:cubicBezTo>
                      <a:pt x="509675" y="118757"/>
                      <a:pt x="510767" y="120563"/>
                      <a:pt x="511304" y="122543"/>
                    </a:cubicBezTo>
                    <a:cubicBezTo>
                      <a:pt x="511575" y="123523"/>
                      <a:pt x="511735" y="124547"/>
                      <a:pt x="511741" y="125570"/>
                    </a:cubicBezTo>
                    <a:cubicBezTo>
                      <a:pt x="511766" y="126082"/>
                      <a:pt x="511705" y="126588"/>
                      <a:pt x="511674" y="127100"/>
                    </a:cubicBezTo>
                    <a:cubicBezTo>
                      <a:pt x="511594" y="127605"/>
                      <a:pt x="511544" y="128117"/>
                      <a:pt x="511396" y="128610"/>
                    </a:cubicBezTo>
                    <a:cubicBezTo>
                      <a:pt x="511174" y="129609"/>
                      <a:pt x="510773" y="130559"/>
                      <a:pt x="510298" y="131459"/>
                    </a:cubicBezTo>
                    <a:lnTo>
                      <a:pt x="509916" y="132125"/>
                    </a:lnTo>
                    <a:cubicBezTo>
                      <a:pt x="509780" y="132341"/>
                      <a:pt x="509626" y="132544"/>
                      <a:pt x="509478" y="132760"/>
                    </a:cubicBezTo>
                    <a:cubicBezTo>
                      <a:pt x="509194" y="133185"/>
                      <a:pt x="508861" y="133574"/>
                      <a:pt x="508553" y="133981"/>
                    </a:cubicBezTo>
                    <a:lnTo>
                      <a:pt x="503994" y="139857"/>
                    </a:lnTo>
                    <a:lnTo>
                      <a:pt x="481660" y="168634"/>
                    </a:lnTo>
                    <a:lnTo>
                      <a:pt x="453379" y="205069"/>
                    </a:lnTo>
                    <a:lnTo>
                      <a:pt x="445774" y="214867"/>
                    </a:lnTo>
                    <a:lnTo>
                      <a:pt x="436990" y="226182"/>
                    </a:lnTo>
                    <a:lnTo>
                      <a:pt x="392315" y="283730"/>
                    </a:lnTo>
                    <a:lnTo>
                      <a:pt x="386733" y="290919"/>
                    </a:lnTo>
                    <a:lnTo>
                      <a:pt x="383945" y="294520"/>
                    </a:lnTo>
                    <a:lnTo>
                      <a:pt x="383149" y="295550"/>
                    </a:lnTo>
                    <a:cubicBezTo>
                      <a:pt x="382847" y="295951"/>
                      <a:pt x="382563" y="296364"/>
                      <a:pt x="382273" y="296777"/>
                    </a:cubicBezTo>
                    <a:lnTo>
                      <a:pt x="381847" y="297400"/>
                    </a:lnTo>
                    <a:lnTo>
                      <a:pt x="381465" y="298047"/>
                    </a:lnTo>
                    <a:cubicBezTo>
                      <a:pt x="381224" y="298485"/>
                      <a:pt x="380947" y="298910"/>
                      <a:pt x="380737" y="299367"/>
                    </a:cubicBezTo>
                    <a:cubicBezTo>
                      <a:pt x="378924" y="302949"/>
                      <a:pt x="378011" y="306988"/>
                      <a:pt x="378171" y="310996"/>
                    </a:cubicBezTo>
                    <a:cubicBezTo>
                      <a:pt x="378190" y="312001"/>
                      <a:pt x="378325" y="313000"/>
                      <a:pt x="378455" y="313993"/>
                    </a:cubicBezTo>
                    <a:cubicBezTo>
                      <a:pt x="378652" y="314973"/>
                      <a:pt x="378837" y="315966"/>
                      <a:pt x="379140" y="316922"/>
                    </a:cubicBezTo>
                    <a:cubicBezTo>
                      <a:pt x="379713" y="318839"/>
                      <a:pt x="380509" y="320707"/>
                      <a:pt x="381564" y="322416"/>
                    </a:cubicBezTo>
                    <a:cubicBezTo>
                      <a:pt x="381810" y="322853"/>
                      <a:pt x="382094" y="323273"/>
                      <a:pt x="382384" y="323680"/>
                    </a:cubicBezTo>
                    <a:cubicBezTo>
                      <a:pt x="382680" y="324087"/>
                      <a:pt x="382964" y="324500"/>
                      <a:pt x="383266" y="324907"/>
                    </a:cubicBezTo>
                    <a:lnTo>
                      <a:pt x="384747" y="326800"/>
                    </a:lnTo>
                    <a:lnTo>
                      <a:pt x="387553" y="330388"/>
                    </a:lnTo>
                    <a:lnTo>
                      <a:pt x="393154" y="337566"/>
                    </a:lnTo>
                    <a:lnTo>
                      <a:pt x="404367" y="351920"/>
                    </a:lnTo>
                    <a:lnTo>
                      <a:pt x="443078" y="401483"/>
                    </a:lnTo>
                    <a:lnTo>
                      <a:pt x="449209" y="409332"/>
                    </a:lnTo>
                    <a:lnTo>
                      <a:pt x="450677" y="411213"/>
                    </a:lnTo>
                    <a:lnTo>
                      <a:pt x="494058" y="466744"/>
                    </a:lnTo>
                    <a:lnTo>
                      <a:pt x="505265" y="481099"/>
                    </a:lnTo>
                    <a:lnTo>
                      <a:pt x="507516" y="483978"/>
                    </a:lnTo>
                    <a:cubicBezTo>
                      <a:pt x="508139" y="484786"/>
                      <a:pt x="508787" y="485582"/>
                      <a:pt x="509391" y="486408"/>
                    </a:cubicBezTo>
                    <a:cubicBezTo>
                      <a:pt x="510021" y="487216"/>
                      <a:pt x="510477" y="488141"/>
                      <a:pt x="510878" y="489084"/>
                    </a:cubicBezTo>
                    <a:cubicBezTo>
                      <a:pt x="511248" y="490034"/>
                      <a:pt x="511489" y="491032"/>
                      <a:pt x="511631" y="492050"/>
                    </a:cubicBezTo>
                    <a:cubicBezTo>
                      <a:pt x="511729" y="493067"/>
                      <a:pt x="511741" y="494097"/>
                      <a:pt x="511594" y="495108"/>
                    </a:cubicBezTo>
                    <a:cubicBezTo>
                      <a:pt x="511433" y="496119"/>
                      <a:pt x="511205" y="497125"/>
                      <a:pt x="510792" y="498062"/>
                    </a:cubicBezTo>
                    <a:cubicBezTo>
                      <a:pt x="510391" y="498999"/>
                      <a:pt x="509897" y="499912"/>
                      <a:pt x="509262" y="500713"/>
                    </a:cubicBezTo>
                    <a:cubicBezTo>
                      <a:pt x="508972" y="501139"/>
                      <a:pt x="508596" y="501484"/>
                      <a:pt x="508263" y="501872"/>
                    </a:cubicBezTo>
                    <a:cubicBezTo>
                      <a:pt x="508084" y="502057"/>
                      <a:pt x="507887" y="502218"/>
                      <a:pt x="507701" y="502397"/>
                    </a:cubicBezTo>
                    <a:cubicBezTo>
                      <a:pt x="507516" y="502569"/>
                      <a:pt x="507325" y="502748"/>
                      <a:pt x="507115" y="502890"/>
                    </a:cubicBezTo>
                    <a:cubicBezTo>
                      <a:pt x="506326" y="503544"/>
                      <a:pt x="505413" y="504031"/>
                      <a:pt x="504488" y="504462"/>
                    </a:cubicBezTo>
                    <a:cubicBezTo>
                      <a:pt x="503544" y="504869"/>
                      <a:pt x="502551" y="505134"/>
                      <a:pt x="501546" y="505307"/>
                    </a:cubicBezTo>
                    <a:cubicBezTo>
                      <a:pt x="500534" y="505443"/>
                      <a:pt x="499504" y="505480"/>
                      <a:pt x="498486" y="505375"/>
                    </a:cubicBezTo>
                    <a:cubicBezTo>
                      <a:pt x="497469" y="505245"/>
                      <a:pt x="496457" y="505048"/>
                      <a:pt x="495507" y="504666"/>
                    </a:cubicBezTo>
                    <a:cubicBezTo>
                      <a:pt x="494594" y="504314"/>
                      <a:pt x="493719" y="503870"/>
                      <a:pt x="492923" y="503303"/>
                    </a:cubicBezTo>
                    <a:cubicBezTo>
                      <a:pt x="492115" y="502754"/>
                      <a:pt x="491368" y="502119"/>
                      <a:pt x="490591" y="501533"/>
                    </a:cubicBezTo>
                    <a:lnTo>
                      <a:pt x="440765" y="462878"/>
                    </a:lnTo>
                    <a:lnTo>
                      <a:pt x="419239" y="446181"/>
                    </a:lnTo>
                    <a:lnTo>
                      <a:pt x="409382" y="438535"/>
                    </a:lnTo>
                    <a:lnTo>
                      <a:pt x="383192" y="418224"/>
                    </a:lnTo>
                    <a:lnTo>
                      <a:pt x="354412" y="395896"/>
                    </a:lnTo>
                    <a:lnTo>
                      <a:pt x="340021" y="384736"/>
                    </a:lnTo>
                    <a:lnTo>
                      <a:pt x="332823" y="379149"/>
                    </a:lnTo>
                    <a:lnTo>
                      <a:pt x="329227" y="376362"/>
                    </a:lnTo>
                    <a:lnTo>
                      <a:pt x="328678" y="375937"/>
                    </a:lnTo>
                    <a:cubicBezTo>
                      <a:pt x="328481" y="375783"/>
                      <a:pt x="328277" y="375635"/>
                      <a:pt x="328068" y="375493"/>
                    </a:cubicBezTo>
                    <a:lnTo>
                      <a:pt x="326834" y="374630"/>
                    </a:lnTo>
                    <a:cubicBezTo>
                      <a:pt x="325971" y="374112"/>
                      <a:pt x="325113" y="373581"/>
                      <a:pt x="324194" y="373174"/>
                    </a:cubicBezTo>
                    <a:cubicBezTo>
                      <a:pt x="322196" y="372219"/>
                      <a:pt x="320068" y="371528"/>
                      <a:pt x="317878" y="371170"/>
                    </a:cubicBezTo>
                    <a:cubicBezTo>
                      <a:pt x="315688" y="370813"/>
                      <a:pt x="313456" y="370757"/>
                      <a:pt x="311254" y="371004"/>
                    </a:cubicBezTo>
                    <a:cubicBezTo>
                      <a:pt x="309052" y="371257"/>
                      <a:pt x="306874" y="371793"/>
                      <a:pt x="304832" y="372657"/>
                    </a:cubicBezTo>
                    <a:cubicBezTo>
                      <a:pt x="302778" y="373508"/>
                      <a:pt x="300873" y="374673"/>
                      <a:pt x="299109" y="376017"/>
                    </a:cubicBezTo>
                    <a:lnTo>
                      <a:pt x="257449" y="408537"/>
                    </a:lnTo>
                    <a:lnTo>
                      <a:pt x="218565" y="438886"/>
                    </a:lnTo>
                    <a:lnTo>
                      <a:pt x="208764" y="446538"/>
                    </a:lnTo>
                    <a:lnTo>
                      <a:pt x="200018" y="453364"/>
                    </a:lnTo>
                    <a:lnTo>
                      <a:pt x="142580" y="498198"/>
                    </a:lnTo>
                    <a:lnTo>
                      <a:pt x="137220" y="502378"/>
                    </a:lnTo>
                    <a:cubicBezTo>
                      <a:pt x="136499" y="502945"/>
                      <a:pt x="135777" y="503519"/>
                      <a:pt x="135018" y="504037"/>
                    </a:cubicBezTo>
                    <a:cubicBezTo>
                      <a:pt x="134235" y="504518"/>
                      <a:pt x="133421" y="504955"/>
                      <a:pt x="132551" y="505251"/>
                    </a:cubicBezTo>
                    <a:cubicBezTo>
                      <a:pt x="129091" y="506534"/>
                      <a:pt x="125051" y="506034"/>
                      <a:pt x="121973" y="504012"/>
                    </a:cubicBezTo>
                    <a:cubicBezTo>
                      <a:pt x="121584" y="503772"/>
                      <a:pt x="121233" y="503469"/>
                      <a:pt x="120863" y="503198"/>
                    </a:cubicBezTo>
                    <a:cubicBezTo>
                      <a:pt x="120536" y="502871"/>
                      <a:pt x="120159" y="502600"/>
                      <a:pt x="119863" y="502249"/>
                    </a:cubicBezTo>
                    <a:cubicBezTo>
                      <a:pt x="119555" y="501909"/>
                      <a:pt x="119228" y="501583"/>
                      <a:pt x="118969" y="501200"/>
                    </a:cubicBezTo>
                    <a:cubicBezTo>
                      <a:pt x="118679" y="500843"/>
                      <a:pt x="118439" y="500454"/>
                      <a:pt x="118198" y="500060"/>
                    </a:cubicBezTo>
                    <a:cubicBezTo>
                      <a:pt x="117242" y="498487"/>
                      <a:pt x="116724" y="496668"/>
                      <a:pt x="116570" y="494843"/>
                    </a:cubicBezTo>
                    <a:cubicBezTo>
                      <a:pt x="116446" y="493006"/>
                      <a:pt x="116742" y="491144"/>
                      <a:pt x="117433" y="489442"/>
                    </a:cubicBezTo>
                    <a:cubicBezTo>
                      <a:pt x="117809" y="488603"/>
                      <a:pt x="118217" y="487771"/>
                      <a:pt x="118778" y="487037"/>
                    </a:cubicBezTo>
                    <a:cubicBezTo>
                      <a:pt x="119302" y="486285"/>
                      <a:pt x="119894" y="485575"/>
                      <a:pt x="120449" y="484848"/>
                    </a:cubicBezTo>
                    <a:lnTo>
                      <a:pt x="124298" y="479891"/>
                    </a:lnTo>
                    <a:lnTo>
                      <a:pt x="168968" y="422343"/>
                    </a:lnTo>
                    <a:lnTo>
                      <a:pt x="176604" y="412508"/>
                    </a:lnTo>
                    <a:lnTo>
                      <a:pt x="184184" y="402741"/>
                    </a:lnTo>
                    <a:lnTo>
                      <a:pt x="213637" y="364795"/>
                    </a:lnTo>
                    <a:lnTo>
                      <a:pt x="235972" y="336024"/>
                    </a:lnTo>
                    <a:lnTo>
                      <a:pt x="241554" y="328828"/>
                    </a:lnTo>
                    <a:lnTo>
                      <a:pt x="244348" y="325234"/>
                    </a:lnTo>
                    <a:lnTo>
                      <a:pt x="245144" y="324204"/>
                    </a:lnTo>
                    <a:cubicBezTo>
                      <a:pt x="245440" y="323803"/>
                      <a:pt x="245724" y="323384"/>
                      <a:pt x="246013" y="322970"/>
                    </a:cubicBezTo>
                    <a:lnTo>
                      <a:pt x="246439" y="322348"/>
                    </a:lnTo>
                    <a:lnTo>
                      <a:pt x="246821" y="321700"/>
                    </a:lnTo>
                    <a:cubicBezTo>
                      <a:pt x="247068" y="321263"/>
                      <a:pt x="247346" y="320843"/>
                      <a:pt x="247555" y="320387"/>
                    </a:cubicBezTo>
                    <a:cubicBezTo>
                      <a:pt x="249363" y="316798"/>
                      <a:pt x="250282" y="312766"/>
                      <a:pt x="250115" y="308752"/>
                    </a:cubicBezTo>
                    <a:cubicBezTo>
                      <a:pt x="250103" y="307746"/>
                      <a:pt x="249961" y="306754"/>
                      <a:pt x="249831" y="305761"/>
                    </a:cubicBezTo>
                    <a:cubicBezTo>
                      <a:pt x="249640" y="304774"/>
                      <a:pt x="249455" y="303788"/>
                      <a:pt x="249147" y="302832"/>
                    </a:cubicBezTo>
                    <a:cubicBezTo>
                      <a:pt x="248573" y="300908"/>
                      <a:pt x="247777" y="299046"/>
                      <a:pt x="246723" y="297332"/>
                    </a:cubicBezTo>
                    <a:cubicBezTo>
                      <a:pt x="246470" y="296882"/>
                      <a:pt x="246174" y="296450"/>
                      <a:pt x="245872" y="296031"/>
                    </a:cubicBezTo>
                    <a:cubicBezTo>
                      <a:pt x="245569" y="295612"/>
                      <a:pt x="245279" y="295174"/>
                      <a:pt x="244959" y="294767"/>
                    </a:cubicBezTo>
                    <a:lnTo>
                      <a:pt x="201498" y="239124"/>
                    </a:lnTo>
                    <a:lnTo>
                      <a:pt x="182451" y="214738"/>
                    </a:lnTo>
                    <a:lnTo>
                      <a:pt x="174846" y="205001"/>
                    </a:lnTo>
                    <a:lnTo>
                      <a:pt x="156656" y="181712"/>
                    </a:lnTo>
                    <a:lnTo>
                      <a:pt x="134235" y="153003"/>
                    </a:lnTo>
                    <a:lnTo>
                      <a:pt x="123021" y="138648"/>
                    </a:lnTo>
                    <a:lnTo>
                      <a:pt x="120776" y="135775"/>
                    </a:lnTo>
                    <a:cubicBezTo>
                      <a:pt x="120147" y="134961"/>
                      <a:pt x="119499" y="134172"/>
                      <a:pt x="118895" y="133346"/>
                    </a:cubicBezTo>
                    <a:cubicBezTo>
                      <a:pt x="118266" y="132532"/>
                      <a:pt x="117816" y="131607"/>
                      <a:pt x="117415" y="130670"/>
                    </a:cubicBezTo>
                    <a:cubicBezTo>
                      <a:pt x="117038" y="129714"/>
                      <a:pt x="116798" y="128715"/>
                      <a:pt x="116662" y="127704"/>
                    </a:cubicBezTo>
                    <a:cubicBezTo>
                      <a:pt x="116563" y="126686"/>
                      <a:pt x="116545" y="125657"/>
                      <a:pt x="116693" y="124639"/>
                    </a:cubicBezTo>
                    <a:cubicBezTo>
                      <a:pt x="116853" y="123634"/>
                      <a:pt x="117081" y="122623"/>
                      <a:pt x="117495" y="121686"/>
                    </a:cubicBezTo>
                    <a:cubicBezTo>
                      <a:pt x="117896" y="120749"/>
                      <a:pt x="118389" y="119842"/>
                      <a:pt x="119025" y="119040"/>
                    </a:cubicBezTo>
                    <a:cubicBezTo>
                      <a:pt x="119314" y="118615"/>
                      <a:pt x="119691" y="118264"/>
                      <a:pt x="120024" y="117875"/>
                    </a:cubicBezTo>
                    <a:cubicBezTo>
                      <a:pt x="120203" y="117690"/>
                      <a:pt x="120406" y="117530"/>
                      <a:pt x="120591" y="117357"/>
                    </a:cubicBezTo>
                    <a:cubicBezTo>
                      <a:pt x="120776" y="117178"/>
                      <a:pt x="120961" y="117006"/>
                      <a:pt x="121171" y="116858"/>
                    </a:cubicBezTo>
                    <a:cubicBezTo>
                      <a:pt x="121960" y="116204"/>
                      <a:pt x="122873" y="115717"/>
                      <a:pt x="123799" y="115291"/>
                    </a:cubicBezTo>
                    <a:cubicBezTo>
                      <a:pt x="124742" y="114885"/>
                      <a:pt x="125735" y="114619"/>
                      <a:pt x="126741" y="114441"/>
                    </a:cubicBezTo>
                    <a:cubicBezTo>
                      <a:pt x="127759" y="114311"/>
                      <a:pt x="128783" y="114268"/>
                      <a:pt x="129806" y="114373"/>
                    </a:cubicBezTo>
                    <a:cubicBezTo>
                      <a:pt x="130818" y="114502"/>
                      <a:pt x="131829" y="114706"/>
                      <a:pt x="132779" y="115082"/>
                    </a:cubicBezTo>
                    <a:cubicBezTo>
                      <a:pt x="133729" y="115458"/>
                      <a:pt x="134654" y="115914"/>
                      <a:pt x="135481" y="116525"/>
                    </a:cubicBezTo>
                    <a:cubicBezTo>
                      <a:pt x="136314" y="117117"/>
                      <a:pt x="137103" y="117770"/>
                      <a:pt x="137917" y="118387"/>
                    </a:cubicBezTo>
                    <a:lnTo>
                      <a:pt x="144351" y="123381"/>
                    </a:lnTo>
                    <a:lnTo>
                      <a:pt x="158741" y="134542"/>
                    </a:lnTo>
                    <a:lnTo>
                      <a:pt x="206217" y="171372"/>
                    </a:lnTo>
                    <a:lnTo>
                      <a:pt x="216043" y="178987"/>
                    </a:lnTo>
                    <a:lnTo>
                      <a:pt x="216308" y="179196"/>
                    </a:lnTo>
                    <a:lnTo>
                      <a:pt x="273875" y="223851"/>
                    </a:lnTo>
                    <a:lnTo>
                      <a:pt x="296216" y="241184"/>
                    </a:lnTo>
                    <a:lnTo>
                      <a:pt x="299010" y="243348"/>
                    </a:lnTo>
                    <a:lnTo>
                      <a:pt x="299867" y="244008"/>
                    </a:lnTo>
                    <a:lnTo>
                      <a:pt x="300829" y="244686"/>
                    </a:lnTo>
                    <a:cubicBezTo>
                      <a:pt x="301459" y="245149"/>
                      <a:pt x="302137" y="245531"/>
                      <a:pt x="302809" y="245919"/>
                    </a:cubicBezTo>
                    <a:cubicBezTo>
                      <a:pt x="305529" y="247455"/>
                      <a:pt x="308564" y="248392"/>
                      <a:pt x="311661" y="248744"/>
                    </a:cubicBezTo>
                    <a:cubicBezTo>
                      <a:pt x="317853" y="249502"/>
                      <a:pt x="324287" y="247609"/>
                      <a:pt x="329184" y="243731"/>
                    </a:cubicBezTo>
                    <a:lnTo>
                      <a:pt x="342125" y="233630"/>
                    </a:lnTo>
                    <a:lnTo>
                      <a:pt x="399556" y="188797"/>
                    </a:lnTo>
                    <a:lnTo>
                      <a:pt x="410424" y="180312"/>
                    </a:lnTo>
                    <a:lnTo>
                      <a:pt x="420182" y="172698"/>
                    </a:lnTo>
                    <a:lnTo>
                      <a:pt x="456987" y="143970"/>
                    </a:lnTo>
                    <a:lnTo>
                      <a:pt x="485706" y="121556"/>
                    </a:lnTo>
                    <a:lnTo>
                      <a:pt x="491553" y="116987"/>
                    </a:lnTo>
                    <a:cubicBezTo>
                      <a:pt x="492361" y="116364"/>
                      <a:pt x="493163" y="115717"/>
                      <a:pt x="494070" y="115242"/>
                    </a:cubicBezTo>
                    <a:cubicBezTo>
                      <a:pt x="494977" y="114768"/>
                      <a:pt x="495927" y="114367"/>
                      <a:pt x="496926" y="114145"/>
                    </a:cubicBezTo>
                    <a:cubicBezTo>
                      <a:pt x="497419" y="113997"/>
                      <a:pt x="497931" y="113947"/>
                      <a:pt x="498437" y="113867"/>
                    </a:cubicBezTo>
                    <a:cubicBezTo>
                      <a:pt x="498949" y="113830"/>
                      <a:pt x="499455" y="113774"/>
                      <a:pt x="499967" y="113799"/>
                    </a:cubicBezTo>
                    <a:close/>
                    <a:moveTo>
                      <a:pt x="500126" y="100449"/>
                    </a:moveTo>
                    <a:cubicBezTo>
                      <a:pt x="499652" y="100480"/>
                      <a:pt x="499177" y="100542"/>
                      <a:pt x="498702" y="100585"/>
                    </a:cubicBezTo>
                    <a:cubicBezTo>
                      <a:pt x="498467" y="100609"/>
                      <a:pt x="498227" y="100628"/>
                      <a:pt x="497992" y="100665"/>
                    </a:cubicBezTo>
                    <a:lnTo>
                      <a:pt x="497289" y="100794"/>
                    </a:lnTo>
                    <a:cubicBezTo>
                      <a:pt x="495396" y="101090"/>
                      <a:pt x="493564" y="101713"/>
                      <a:pt x="491793" y="102472"/>
                    </a:cubicBezTo>
                    <a:lnTo>
                      <a:pt x="490492" y="103088"/>
                    </a:lnTo>
                    <a:cubicBezTo>
                      <a:pt x="490060" y="103304"/>
                      <a:pt x="489647" y="103575"/>
                      <a:pt x="489228" y="103810"/>
                    </a:cubicBezTo>
                    <a:cubicBezTo>
                      <a:pt x="488382" y="104278"/>
                      <a:pt x="487587" y="104864"/>
                      <a:pt x="486772" y="105413"/>
                    </a:cubicBezTo>
                    <a:cubicBezTo>
                      <a:pt x="485157" y="106584"/>
                      <a:pt x="483577" y="107836"/>
                      <a:pt x="481986" y="109076"/>
                    </a:cubicBezTo>
                    <a:lnTo>
                      <a:pt x="478242" y="111998"/>
                    </a:lnTo>
                    <a:lnTo>
                      <a:pt x="449523" y="134412"/>
                    </a:lnTo>
                    <a:lnTo>
                      <a:pt x="414187" y="161999"/>
                    </a:lnTo>
                    <a:lnTo>
                      <a:pt x="404262" y="169744"/>
                    </a:lnTo>
                    <a:lnTo>
                      <a:pt x="392092" y="179246"/>
                    </a:lnTo>
                    <a:lnTo>
                      <a:pt x="334661" y="224073"/>
                    </a:lnTo>
                    <a:lnTo>
                      <a:pt x="321887" y="234044"/>
                    </a:lnTo>
                    <a:cubicBezTo>
                      <a:pt x="320653" y="235042"/>
                      <a:pt x="319210" y="235782"/>
                      <a:pt x="317686" y="236226"/>
                    </a:cubicBezTo>
                    <a:cubicBezTo>
                      <a:pt x="316928" y="236467"/>
                      <a:pt x="316138" y="236571"/>
                      <a:pt x="315349" y="236670"/>
                    </a:cubicBezTo>
                    <a:cubicBezTo>
                      <a:pt x="314559" y="236707"/>
                      <a:pt x="313764" y="236732"/>
                      <a:pt x="312974" y="236621"/>
                    </a:cubicBezTo>
                    <a:cubicBezTo>
                      <a:pt x="311401" y="236442"/>
                      <a:pt x="309847" y="235961"/>
                      <a:pt x="308471" y="235172"/>
                    </a:cubicBezTo>
                    <a:cubicBezTo>
                      <a:pt x="308132" y="234969"/>
                      <a:pt x="307780" y="234777"/>
                      <a:pt x="307466" y="234531"/>
                    </a:cubicBezTo>
                    <a:lnTo>
                      <a:pt x="306979" y="234185"/>
                    </a:lnTo>
                    <a:lnTo>
                      <a:pt x="306442" y="233772"/>
                    </a:lnTo>
                    <a:lnTo>
                      <a:pt x="303648" y="231602"/>
                    </a:lnTo>
                    <a:lnTo>
                      <a:pt x="281313" y="214275"/>
                    </a:lnTo>
                    <a:lnTo>
                      <a:pt x="223746" y="169620"/>
                    </a:lnTo>
                    <a:cubicBezTo>
                      <a:pt x="223746" y="169620"/>
                      <a:pt x="221797" y="168104"/>
                      <a:pt x="221797" y="168104"/>
                    </a:cubicBezTo>
                    <a:lnTo>
                      <a:pt x="211755" y="160322"/>
                    </a:lnTo>
                    <a:lnTo>
                      <a:pt x="166173" y="124966"/>
                    </a:lnTo>
                    <a:lnTo>
                      <a:pt x="151783" y="113799"/>
                    </a:lnTo>
                    <a:lnTo>
                      <a:pt x="143820" y="107626"/>
                    </a:lnTo>
                    <a:cubicBezTo>
                      <a:pt x="142537" y="106628"/>
                      <a:pt x="141242" y="105678"/>
                      <a:pt x="139909" y="104833"/>
                    </a:cubicBezTo>
                    <a:cubicBezTo>
                      <a:pt x="139909" y="104833"/>
                      <a:pt x="139897" y="104827"/>
                      <a:pt x="139897" y="104827"/>
                    </a:cubicBezTo>
                    <a:lnTo>
                      <a:pt x="139891" y="104827"/>
                    </a:lnTo>
                    <a:cubicBezTo>
                      <a:pt x="138885" y="104500"/>
                      <a:pt x="137948" y="103989"/>
                      <a:pt x="137091" y="103255"/>
                    </a:cubicBezTo>
                    <a:cubicBezTo>
                      <a:pt x="135993" y="102718"/>
                      <a:pt x="134852" y="102274"/>
                      <a:pt x="133667" y="101935"/>
                    </a:cubicBezTo>
                    <a:lnTo>
                      <a:pt x="132279" y="101553"/>
                    </a:lnTo>
                    <a:cubicBezTo>
                      <a:pt x="131811" y="101454"/>
                      <a:pt x="131342" y="101374"/>
                      <a:pt x="130873" y="101288"/>
                    </a:cubicBezTo>
                    <a:cubicBezTo>
                      <a:pt x="130639" y="101245"/>
                      <a:pt x="130405" y="101195"/>
                      <a:pt x="130164" y="101158"/>
                    </a:cubicBezTo>
                    <a:lnTo>
                      <a:pt x="129455" y="101090"/>
                    </a:lnTo>
                    <a:cubicBezTo>
                      <a:pt x="128980" y="101047"/>
                      <a:pt x="128505" y="100973"/>
                      <a:pt x="128030" y="100967"/>
                    </a:cubicBezTo>
                    <a:cubicBezTo>
                      <a:pt x="126124" y="100875"/>
                      <a:pt x="124218" y="101029"/>
                      <a:pt x="122349" y="101362"/>
                    </a:cubicBezTo>
                    <a:cubicBezTo>
                      <a:pt x="120492" y="101763"/>
                      <a:pt x="118673" y="102317"/>
                      <a:pt x="116952" y="103113"/>
                    </a:cubicBezTo>
                    <a:cubicBezTo>
                      <a:pt x="116513" y="103304"/>
                      <a:pt x="116106" y="103545"/>
                      <a:pt x="115681" y="103760"/>
                    </a:cubicBezTo>
                    <a:cubicBezTo>
                      <a:pt x="115261" y="103976"/>
                      <a:pt x="114848" y="104198"/>
                      <a:pt x="114453" y="104463"/>
                    </a:cubicBezTo>
                    <a:lnTo>
                      <a:pt x="113257" y="105234"/>
                    </a:lnTo>
                    <a:lnTo>
                      <a:pt x="112134" y="106091"/>
                    </a:lnTo>
                    <a:cubicBezTo>
                      <a:pt x="111752" y="106375"/>
                      <a:pt x="111394" y="106689"/>
                      <a:pt x="111048" y="107010"/>
                    </a:cubicBezTo>
                    <a:cubicBezTo>
                      <a:pt x="110703" y="107337"/>
                      <a:pt x="110345" y="107639"/>
                      <a:pt x="110012" y="107978"/>
                    </a:cubicBezTo>
                    <a:cubicBezTo>
                      <a:pt x="109377" y="108681"/>
                      <a:pt x="108711" y="109353"/>
                      <a:pt x="108156" y="110124"/>
                    </a:cubicBezTo>
                    <a:cubicBezTo>
                      <a:pt x="106977" y="111603"/>
                      <a:pt x="106027" y="113262"/>
                      <a:pt x="105250" y="114983"/>
                    </a:cubicBezTo>
                    <a:cubicBezTo>
                      <a:pt x="104442" y="116697"/>
                      <a:pt x="103949" y="118547"/>
                      <a:pt x="103573" y="120403"/>
                    </a:cubicBezTo>
                    <a:cubicBezTo>
                      <a:pt x="103227" y="122271"/>
                      <a:pt x="103160" y="124183"/>
                      <a:pt x="103240" y="126082"/>
                    </a:cubicBezTo>
                    <a:cubicBezTo>
                      <a:pt x="103388" y="127987"/>
                      <a:pt x="103715" y="129874"/>
                      <a:pt x="104282" y="131712"/>
                    </a:cubicBezTo>
                    <a:cubicBezTo>
                      <a:pt x="104411" y="132174"/>
                      <a:pt x="104609" y="132618"/>
                      <a:pt x="104769" y="133068"/>
                    </a:cubicBezTo>
                    <a:cubicBezTo>
                      <a:pt x="104930" y="133518"/>
                      <a:pt x="105096" y="133968"/>
                      <a:pt x="105318" y="134400"/>
                    </a:cubicBezTo>
                    <a:lnTo>
                      <a:pt x="105941" y="135707"/>
                    </a:lnTo>
                    <a:lnTo>
                      <a:pt x="106675" y="136959"/>
                    </a:lnTo>
                    <a:cubicBezTo>
                      <a:pt x="106916" y="137378"/>
                      <a:pt x="107175" y="137791"/>
                      <a:pt x="107459" y="138198"/>
                    </a:cubicBezTo>
                    <a:lnTo>
                      <a:pt x="108291" y="139413"/>
                    </a:lnTo>
                    <a:cubicBezTo>
                      <a:pt x="108896" y="140215"/>
                      <a:pt x="109476" y="141022"/>
                      <a:pt x="110105" y="141811"/>
                    </a:cubicBezTo>
                    <a:lnTo>
                      <a:pt x="113460" y="146109"/>
                    </a:lnTo>
                    <a:lnTo>
                      <a:pt x="124674" y="160464"/>
                    </a:lnTo>
                    <a:lnTo>
                      <a:pt x="147095" y="189173"/>
                    </a:lnTo>
                    <a:lnTo>
                      <a:pt x="164329" y="211235"/>
                    </a:lnTo>
                    <a:lnTo>
                      <a:pt x="172039" y="221113"/>
                    </a:lnTo>
                    <a:lnTo>
                      <a:pt x="191937" y="246585"/>
                    </a:lnTo>
                    <a:lnTo>
                      <a:pt x="235268" y="302061"/>
                    </a:lnTo>
                    <a:cubicBezTo>
                      <a:pt x="235435" y="302265"/>
                      <a:pt x="235583" y="302487"/>
                      <a:pt x="235737" y="302696"/>
                    </a:cubicBezTo>
                    <a:cubicBezTo>
                      <a:pt x="235897" y="302912"/>
                      <a:pt x="236045" y="303128"/>
                      <a:pt x="236175" y="303356"/>
                    </a:cubicBezTo>
                    <a:cubicBezTo>
                      <a:pt x="236724" y="304226"/>
                      <a:pt x="237125" y="305175"/>
                      <a:pt x="237421" y="306156"/>
                    </a:cubicBezTo>
                    <a:cubicBezTo>
                      <a:pt x="237588" y="306636"/>
                      <a:pt x="237668" y="307142"/>
                      <a:pt x="237785" y="307642"/>
                    </a:cubicBezTo>
                    <a:cubicBezTo>
                      <a:pt x="237834" y="308153"/>
                      <a:pt x="237927" y="308659"/>
                      <a:pt x="237921" y="309171"/>
                    </a:cubicBezTo>
                    <a:cubicBezTo>
                      <a:pt x="238013" y="311212"/>
                      <a:pt x="237532" y="313271"/>
                      <a:pt x="236601" y="315090"/>
                    </a:cubicBezTo>
                    <a:cubicBezTo>
                      <a:pt x="236502" y="315331"/>
                      <a:pt x="236348" y="315534"/>
                      <a:pt x="236224" y="315762"/>
                    </a:cubicBezTo>
                    <a:cubicBezTo>
                      <a:pt x="236101" y="315984"/>
                      <a:pt x="235965" y="316200"/>
                      <a:pt x="235811" y="316403"/>
                    </a:cubicBezTo>
                    <a:cubicBezTo>
                      <a:pt x="235663" y="316613"/>
                      <a:pt x="235521" y="316823"/>
                      <a:pt x="235361" y="317026"/>
                    </a:cubicBezTo>
                    <a:lnTo>
                      <a:pt x="234763" y="317797"/>
                    </a:lnTo>
                    <a:lnTo>
                      <a:pt x="231975" y="321398"/>
                    </a:lnTo>
                    <a:lnTo>
                      <a:pt x="226386" y="328588"/>
                    </a:lnTo>
                    <a:lnTo>
                      <a:pt x="204052" y="357365"/>
                    </a:lnTo>
                    <a:lnTo>
                      <a:pt x="173698" y="396464"/>
                    </a:lnTo>
                    <a:lnTo>
                      <a:pt x="166007" y="406372"/>
                    </a:lnTo>
                    <a:lnTo>
                      <a:pt x="159382" y="414912"/>
                    </a:lnTo>
                    <a:lnTo>
                      <a:pt x="114712" y="472460"/>
                    </a:lnTo>
                    <a:lnTo>
                      <a:pt x="109513" y="479157"/>
                    </a:lnTo>
                    <a:cubicBezTo>
                      <a:pt x="107304" y="482030"/>
                      <a:pt x="105423" y="484959"/>
                      <a:pt x="104344" y="488264"/>
                    </a:cubicBezTo>
                    <a:cubicBezTo>
                      <a:pt x="103283" y="491544"/>
                      <a:pt x="102944" y="495028"/>
                      <a:pt x="103320" y="498425"/>
                    </a:cubicBezTo>
                    <a:cubicBezTo>
                      <a:pt x="103758" y="501805"/>
                      <a:pt x="104837" y="505122"/>
                      <a:pt x="106644" y="508008"/>
                    </a:cubicBezTo>
                    <a:cubicBezTo>
                      <a:pt x="108433" y="510893"/>
                      <a:pt x="110802" y="513446"/>
                      <a:pt x="113651" y="515314"/>
                    </a:cubicBezTo>
                    <a:cubicBezTo>
                      <a:pt x="119283" y="519125"/>
                      <a:pt x="126630" y="520371"/>
                      <a:pt x="133266" y="518434"/>
                    </a:cubicBezTo>
                    <a:cubicBezTo>
                      <a:pt x="134932" y="518003"/>
                      <a:pt x="136529" y="517300"/>
                      <a:pt x="138071" y="516517"/>
                    </a:cubicBezTo>
                    <a:cubicBezTo>
                      <a:pt x="139589" y="515653"/>
                      <a:pt x="141057" y="514716"/>
                      <a:pt x="142494" y="513613"/>
                    </a:cubicBezTo>
                    <a:cubicBezTo>
                      <a:pt x="143937" y="512552"/>
                      <a:pt x="145350" y="511399"/>
                      <a:pt x="146781" y="510301"/>
                    </a:cubicBezTo>
                    <a:lnTo>
                      <a:pt x="150050" y="507749"/>
                    </a:lnTo>
                    <a:lnTo>
                      <a:pt x="207481" y="462921"/>
                    </a:lnTo>
                    <a:lnTo>
                      <a:pt x="214321" y="457582"/>
                    </a:lnTo>
                    <a:lnTo>
                      <a:pt x="224338" y="449763"/>
                    </a:lnTo>
                    <a:lnTo>
                      <a:pt x="264912" y="418094"/>
                    </a:lnTo>
                    <a:lnTo>
                      <a:pt x="306399" y="385704"/>
                    </a:lnTo>
                    <a:cubicBezTo>
                      <a:pt x="309908" y="382824"/>
                      <a:pt x="315102" y="382202"/>
                      <a:pt x="319161" y="384249"/>
                    </a:cubicBezTo>
                    <a:cubicBezTo>
                      <a:pt x="319636" y="384446"/>
                      <a:pt x="320067" y="384730"/>
                      <a:pt x="320505" y="384989"/>
                    </a:cubicBezTo>
                    <a:lnTo>
                      <a:pt x="321128" y="385439"/>
                    </a:lnTo>
                    <a:cubicBezTo>
                      <a:pt x="321233" y="385507"/>
                      <a:pt x="321338" y="385587"/>
                      <a:pt x="321437" y="385667"/>
                    </a:cubicBezTo>
                    <a:lnTo>
                      <a:pt x="321788" y="385938"/>
                    </a:lnTo>
                    <a:lnTo>
                      <a:pt x="325391" y="388731"/>
                    </a:lnTo>
                    <a:lnTo>
                      <a:pt x="332582" y="394312"/>
                    </a:lnTo>
                    <a:lnTo>
                      <a:pt x="346979" y="405472"/>
                    </a:lnTo>
                    <a:lnTo>
                      <a:pt x="375759" y="427806"/>
                    </a:lnTo>
                    <a:lnTo>
                      <a:pt x="403836" y="449584"/>
                    </a:lnTo>
                    <a:lnTo>
                      <a:pt x="413934" y="457415"/>
                    </a:lnTo>
                    <a:lnTo>
                      <a:pt x="433326" y="472460"/>
                    </a:lnTo>
                    <a:lnTo>
                      <a:pt x="484904" y="512466"/>
                    </a:lnTo>
                    <a:cubicBezTo>
                      <a:pt x="487951" y="514796"/>
                      <a:pt x="491066" y="516813"/>
                      <a:pt x="494619" y="517818"/>
                    </a:cubicBezTo>
                    <a:lnTo>
                      <a:pt x="496006" y="518194"/>
                    </a:lnTo>
                    <a:cubicBezTo>
                      <a:pt x="496475" y="518299"/>
                      <a:pt x="496944" y="518373"/>
                      <a:pt x="497419" y="518465"/>
                    </a:cubicBezTo>
                    <a:cubicBezTo>
                      <a:pt x="497653" y="518502"/>
                      <a:pt x="497888" y="518558"/>
                      <a:pt x="498122" y="518589"/>
                    </a:cubicBezTo>
                    <a:lnTo>
                      <a:pt x="498831" y="518663"/>
                    </a:lnTo>
                    <a:cubicBezTo>
                      <a:pt x="499306" y="518699"/>
                      <a:pt x="499781" y="518774"/>
                      <a:pt x="500256" y="518786"/>
                    </a:cubicBezTo>
                    <a:cubicBezTo>
                      <a:pt x="502162" y="518872"/>
                      <a:pt x="504068" y="518718"/>
                      <a:pt x="505937" y="518385"/>
                    </a:cubicBezTo>
                    <a:cubicBezTo>
                      <a:pt x="507794" y="517984"/>
                      <a:pt x="509619" y="517429"/>
                      <a:pt x="511340" y="516634"/>
                    </a:cubicBezTo>
                    <a:cubicBezTo>
                      <a:pt x="511772" y="516449"/>
                      <a:pt x="512179" y="516209"/>
                      <a:pt x="512605" y="515993"/>
                    </a:cubicBezTo>
                    <a:cubicBezTo>
                      <a:pt x="513024" y="515777"/>
                      <a:pt x="513443" y="515549"/>
                      <a:pt x="513832" y="515284"/>
                    </a:cubicBezTo>
                    <a:lnTo>
                      <a:pt x="515029" y="514519"/>
                    </a:lnTo>
                    <a:lnTo>
                      <a:pt x="516158" y="513656"/>
                    </a:lnTo>
                    <a:cubicBezTo>
                      <a:pt x="516540" y="513378"/>
                      <a:pt x="516891" y="513058"/>
                      <a:pt x="517237" y="512737"/>
                    </a:cubicBezTo>
                    <a:cubicBezTo>
                      <a:pt x="517582" y="512416"/>
                      <a:pt x="517940" y="512108"/>
                      <a:pt x="518273" y="511769"/>
                    </a:cubicBezTo>
                    <a:cubicBezTo>
                      <a:pt x="518909" y="511066"/>
                      <a:pt x="519575" y="510394"/>
                      <a:pt x="520130" y="509623"/>
                    </a:cubicBezTo>
                    <a:cubicBezTo>
                      <a:pt x="521308" y="508143"/>
                      <a:pt x="522258" y="506491"/>
                      <a:pt x="523035" y="504764"/>
                    </a:cubicBezTo>
                    <a:cubicBezTo>
                      <a:pt x="523843" y="503050"/>
                      <a:pt x="524336" y="501207"/>
                      <a:pt x="524719" y="499350"/>
                    </a:cubicBezTo>
                    <a:cubicBezTo>
                      <a:pt x="525064" y="497476"/>
                      <a:pt x="525132" y="495564"/>
                      <a:pt x="525052" y="493665"/>
                    </a:cubicBezTo>
                    <a:cubicBezTo>
                      <a:pt x="524898" y="491766"/>
                      <a:pt x="524571" y="489873"/>
                      <a:pt x="524003" y="488036"/>
                    </a:cubicBezTo>
                    <a:cubicBezTo>
                      <a:pt x="523874" y="487580"/>
                      <a:pt x="523676" y="487136"/>
                      <a:pt x="523516" y="486679"/>
                    </a:cubicBezTo>
                    <a:cubicBezTo>
                      <a:pt x="523356" y="486229"/>
                      <a:pt x="523189" y="485779"/>
                      <a:pt x="522967" y="485347"/>
                    </a:cubicBezTo>
                    <a:lnTo>
                      <a:pt x="522813" y="485020"/>
                    </a:lnTo>
                    <a:cubicBezTo>
                      <a:pt x="522683" y="484903"/>
                      <a:pt x="522554" y="484780"/>
                      <a:pt x="522430" y="484657"/>
                    </a:cubicBezTo>
                    <a:cubicBezTo>
                      <a:pt x="521221" y="483448"/>
                      <a:pt x="520481" y="482061"/>
                      <a:pt x="520130" y="480532"/>
                    </a:cubicBezTo>
                    <a:lnTo>
                      <a:pt x="519994" y="480334"/>
                    </a:lnTo>
                    <a:cubicBezTo>
                      <a:pt x="519390" y="479539"/>
                      <a:pt x="518816" y="478725"/>
                      <a:pt x="518181" y="477936"/>
                    </a:cubicBezTo>
                    <a:lnTo>
                      <a:pt x="514825" y="473638"/>
                    </a:lnTo>
                    <a:lnTo>
                      <a:pt x="503612" y="459283"/>
                    </a:lnTo>
                    <a:lnTo>
                      <a:pt x="461095" y="404850"/>
                    </a:lnTo>
                    <a:lnTo>
                      <a:pt x="458770" y="401871"/>
                    </a:lnTo>
                    <a:lnTo>
                      <a:pt x="453403" y="394996"/>
                    </a:lnTo>
                    <a:lnTo>
                      <a:pt x="413927" y="344459"/>
                    </a:lnTo>
                    <a:lnTo>
                      <a:pt x="402714" y="330104"/>
                    </a:lnTo>
                    <a:lnTo>
                      <a:pt x="397107" y="322927"/>
                    </a:lnTo>
                    <a:lnTo>
                      <a:pt x="394307" y="319339"/>
                    </a:lnTo>
                    <a:lnTo>
                      <a:pt x="392987" y="317649"/>
                    </a:lnTo>
                    <a:cubicBezTo>
                      <a:pt x="392685" y="317236"/>
                      <a:pt x="392364" y="316835"/>
                      <a:pt x="392111" y="316391"/>
                    </a:cubicBezTo>
                    <a:cubicBezTo>
                      <a:pt x="391562" y="315522"/>
                      <a:pt x="391161" y="314572"/>
                      <a:pt x="390865" y="313598"/>
                    </a:cubicBezTo>
                    <a:cubicBezTo>
                      <a:pt x="390698" y="313111"/>
                      <a:pt x="390618" y="312605"/>
                      <a:pt x="390507" y="312106"/>
                    </a:cubicBezTo>
                    <a:cubicBezTo>
                      <a:pt x="390452" y="311600"/>
                      <a:pt x="390365" y="311094"/>
                      <a:pt x="390365" y="310583"/>
                    </a:cubicBezTo>
                    <a:cubicBezTo>
                      <a:pt x="390273" y="308536"/>
                      <a:pt x="390754" y="306476"/>
                      <a:pt x="391685" y="304657"/>
                    </a:cubicBezTo>
                    <a:cubicBezTo>
                      <a:pt x="391784" y="304423"/>
                      <a:pt x="391938" y="304213"/>
                      <a:pt x="392062" y="303991"/>
                    </a:cubicBezTo>
                    <a:cubicBezTo>
                      <a:pt x="392185" y="303763"/>
                      <a:pt x="392321" y="303547"/>
                      <a:pt x="392475" y="303344"/>
                    </a:cubicBezTo>
                    <a:cubicBezTo>
                      <a:pt x="392623" y="303140"/>
                      <a:pt x="392771" y="302924"/>
                      <a:pt x="392925" y="302721"/>
                    </a:cubicBezTo>
                    <a:lnTo>
                      <a:pt x="393523" y="301950"/>
                    </a:lnTo>
                    <a:lnTo>
                      <a:pt x="396317" y="298355"/>
                    </a:lnTo>
                    <a:lnTo>
                      <a:pt x="401900" y="291160"/>
                    </a:lnTo>
                    <a:lnTo>
                      <a:pt x="446569" y="233612"/>
                    </a:lnTo>
                    <a:lnTo>
                      <a:pt x="456512" y="220799"/>
                    </a:lnTo>
                    <a:lnTo>
                      <a:pt x="464265" y="210810"/>
                    </a:lnTo>
                    <a:lnTo>
                      <a:pt x="491238" y="176064"/>
                    </a:lnTo>
                    <a:lnTo>
                      <a:pt x="513573" y="147287"/>
                    </a:lnTo>
                    <a:lnTo>
                      <a:pt x="516478" y="143544"/>
                    </a:lnTo>
                    <a:cubicBezTo>
                      <a:pt x="517712" y="141960"/>
                      <a:pt x="518958" y="140375"/>
                      <a:pt x="520130" y="138759"/>
                    </a:cubicBezTo>
                    <a:cubicBezTo>
                      <a:pt x="520673" y="137939"/>
                      <a:pt x="521265" y="137144"/>
                      <a:pt x="521727" y="136299"/>
                    </a:cubicBezTo>
                    <a:cubicBezTo>
                      <a:pt x="521968" y="135874"/>
                      <a:pt x="522227" y="135467"/>
                      <a:pt x="522455" y="135035"/>
                    </a:cubicBezTo>
                    <a:lnTo>
                      <a:pt x="523072" y="133728"/>
                    </a:lnTo>
                    <a:cubicBezTo>
                      <a:pt x="523831" y="131964"/>
                      <a:pt x="524447" y="130127"/>
                      <a:pt x="524744" y="128240"/>
                    </a:cubicBezTo>
                    <a:cubicBezTo>
                      <a:pt x="524836" y="127771"/>
                      <a:pt x="524922" y="127303"/>
                      <a:pt x="524953" y="126822"/>
                    </a:cubicBezTo>
                    <a:lnTo>
                      <a:pt x="525095" y="125398"/>
                    </a:lnTo>
                    <a:cubicBezTo>
                      <a:pt x="525095" y="124448"/>
                      <a:pt x="525157" y="123492"/>
                      <a:pt x="525064" y="122543"/>
                    </a:cubicBezTo>
                    <a:cubicBezTo>
                      <a:pt x="525027" y="121593"/>
                      <a:pt x="524867" y="120656"/>
                      <a:pt x="524725" y="119719"/>
                    </a:cubicBezTo>
                    <a:cubicBezTo>
                      <a:pt x="524639" y="119250"/>
                      <a:pt x="524509" y="118794"/>
                      <a:pt x="524404" y="118331"/>
                    </a:cubicBezTo>
                    <a:lnTo>
                      <a:pt x="524238" y="117641"/>
                    </a:lnTo>
                    <a:lnTo>
                      <a:pt x="524022" y="116962"/>
                    </a:lnTo>
                    <a:cubicBezTo>
                      <a:pt x="522899" y="113336"/>
                      <a:pt x="520839" y="110044"/>
                      <a:pt x="518193" y="107337"/>
                    </a:cubicBezTo>
                    <a:cubicBezTo>
                      <a:pt x="515491" y="104698"/>
                      <a:pt x="512198" y="102638"/>
                      <a:pt x="508565" y="101516"/>
                    </a:cubicBezTo>
                    <a:lnTo>
                      <a:pt x="507886" y="101300"/>
                    </a:lnTo>
                    <a:lnTo>
                      <a:pt x="507195" y="101134"/>
                    </a:lnTo>
                    <a:cubicBezTo>
                      <a:pt x="506733" y="101029"/>
                      <a:pt x="506276" y="100906"/>
                      <a:pt x="505814" y="100813"/>
                    </a:cubicBezTo>
                    <a:cubicBezTo>
                      <a:pt x="504870" y="100671"/>
                      <a:pt x="503932" y="100511"/>
                      <a:pt x="502982" y="100474"/>
                    </a:cubicBezTo>
                    <a:cubicBezTo>
                      <a:pt x="502033" y="100381"/>
                      <a:pt x="501083" y="100437"/>
                      <a:pt x="500126" y="100449"/>
                    </a:cubicBezTo>
                    <a:close/>
                    <a:moveTo>
                      <a:pt x="201924" y="62442"/>
                    </a:moveTo>
                    <a:cubicBezTo>
                      <a:pt x="201023" y="63360"/>
                      <a:pt x="200110" y="64279"/>
                      <a:pt x="199191" y="65198"/>
                    </a:cubicBezTo>
                    <a:cubicBezTo>
                      <a:pt x="186725" y="77665"/>
                      <a:pt x="174087" y="88543"/>
                      <a:pt x="163607" y="95837"/>
                    </a:cubicBezTo>
                    <a:cubicBezTo>
                      <a:pt x="160998" y="97650"/>
                      <a:pt x="158309" y="99420"/>
                      <a:pt x="155663" y="100930"/>
                    </a:cubicBezTo>
                    <a:lnTo>
                      <a:pt x="159475" y="103890"/>
                    </a:lnTo>
                    <a:lnTo>
                      <a:pt x="173865" y="115057"/>
                    </a:lnTo>
                    <a:lnTo>
                      <a:pt x="216147" y="147854"/>
                    </a:lnTo>
                    <a:cubicBezTo>
                      <a:pt x="218608" y="139086"/>
                      <a:pt x="219922" y="129843"/>
                      <a:pt x="219922" y="120298"/>
                    </a:cubicBezTo>
                    <a:cubicBezTo>
                      <a:pt x="219922" y="98840"/>
                      <a:pt x="213273" y="78905"/>
                      <a:pt x="201924" y="62442"/>
                    </a:cubicBezTo>
                    <a:close/>
                    <a:moveTo>
                      <a:pt x="422082" y="59735"/>
                    </a:moveTo>
                    <a:cubicBezTo>
                      <a:pt x="410707" y="76204"/>
                      <a:pt x="404046" y="96158"/>
                      <a:pt x="404046" y="117641"/>
                    </a:cubicBezTo>
                    <a:cubicBezTo>
                      <a:pt x="404046" y="128918"/>
                      <a:pt x="405884" y="139771"/>
                      <a:pt x="409270" y="149926"/>
                    </a:cubicBezTo>
                    <a:lnTo>
                      <a:pt x="441801" y="124528"/>
                    </a:lnTo>
                    <a:lnTo>
                      <a:pt x="470520" y="102114"/>
                    </a:lnTo>
                    <a:lnTo>
                      <a:pt x="471587" y="101282"/>
                    </a:lnTo>
                    <a:cubicBezTo>
                      <a:pt x="468737" y="99697"/>
                      <a:pt x="465838" y="97792"/>
                      <a:pt x="463025" y="95837"/>
                    </a:cubicBezTo>
                    <a:cubicBezTo>
                      <a:pt x="452546" y="88543"/>
                      <a:pt x="439907" y="77659"/>
                      <a:pt x="427435" y="65198"/>
                    </a:cubicBezTo>
                    <a:cubicBezTo>
                      <a:pt x="425616" y="63379"/>
                      <a:pt x="423827" y="61554"/>
                      <a:pt x="422082" y="59735"/>
                    </a:cubicBezTo>
                    <a:close/>
                    <a:moveTo>
                      <a:pt x="117680" y="18089"/>
                    </a:moveTo>
                    <a:cubicBezTo>
                      <a:pt x="61303" y="18089"/>
                      <a:pt x="15437" y="63940"/>
                      <a:pt x="15437" y="120298"/>
                    </a:cubicBezTo>
                    <a:cubicBezTo>
                      <a:pt x="15437" y="142440"/>
                      <a:pt x="22518" y="162961"/>
                      <a:pt x="34533" y="179720"/>
                    </a:cubicBezTo>
                    <a:cubicBezTo>
                      <a:pt x="36353" y="177821"/>
                      <a:pt x="38209" y="175922"/>
                      <a:pt x="40109" y="174029"/>
                    </a:cubicBezTo>
                    <a:cubicBezTo>
                      <a:pt x="52575" y="161562"/>
                      <a:pt x="65219" y="150678"/>
                      <a:pt x="75693" y="143384"/>
                    </a:cubicBezTo>
                    <a:cubicBezTo>
                      <a:pt x="81139" y="139598"/>
                      <a:pt x="86900" y="136016"/>
                      <a:pt x="92014" y="134591"/>
                    </a:cubicBezTo>
                    <a:cubicBezTo>
                      <a:pt x="91847" y="133968"/>
                      <a:pt x="91644" y="133352"/>
                      <a:pt x="91520" y="132729"/>
                    </a:cubicBezTo>
                    <a:cubicBezTo>
                      <a:pt x="90922" y="130022"/>
                      <a:pt x="90650" y="127290"/>
                      <a:pt x="90620" y="124565"/>
                    </a:cubicBezTo>
                    <a:cubicBezTo>
                      <a:pt x="90595" y="113645"/>
                      <a:pt x="95770" y="103199"/>
                      <a:pt x="104066" y="96491"/>
                    </a:cubicBezTo>
                    <a:lnTo>
                      <a:pt x="105651" y="95264"/>
                    </a:lnTo>
                    <a:lnTo>
                      <a:pt x="107311" y="94148"/>
                    </a:lnTo>
                    <a:cubicBezTo>
                      <a:pt x="107859" y="93771"/>
                      <a:pt x="108439" y="93438"/>
                      <a:pt x="109025" y="93118"/>
                    </a:cubicBezTo>
                    <a:cubicBezTo>
                      <a:pt x="109611" y="92797"/>
                      <a:pt x="110185" y="92452"/>
                      <a:pt x="110789" y="92168"/>
                    </a:cubicBezTo>
                    <a:cubicBezTo>
                      <a:pt x="113182" y="90966"/>
                      <a:pt x="115724" y="90078"/>
                      <a:pt x="118321" y="89387"/>
                    </a:cubicBezTo>
                    <a:cubicBezTo>
                      <a:pt x="120949" y="88777"/>
                      <a:pt x="123644" y="88425"/>
                      <a:pt x="126364" y="88376"/>
                    </a:cubicBezTo>
                    <a:cubicBezTo>
                      <a:pt x="127043" y="88351"/>
                      <a:pt x="127727" y="88407"/>
                      <a:pt x="128406" y="88413"/>
                    </a:cubicBezTo>
                    <a:lnTo>
                      <a:pt x="129430" y="88444"/>
                    </a:lnTo>
                    <a:cubicBezTo>
                      <a:pt x="129769" y="88468"/>
                      <a:pt x="130108" y="88518"/>
                      <a:pt x="130454" y="88549"/>
                    </a:cubicBezTo>
                    <a:cubicBezTo>
                      <a:pt x="131132" y="88629"/>
                      <a:pt x="131817" y="88690"/>
                      <a:pt x="132495" y="88783"/>
                    </a:cubicBezTo>
                    <a:lnTo>
                      <a:pt x="134531" y="89171"/>
                    </a:lnTo>
                    <a:cubicBezTo>
                      <a:pt x="134858" y="89246"/>
                      <a:pt x="135185" y="89319"/>
                      <a:pt x="135512" y="89400"/>
                    </a:cubicBezTo>
                    <a:cubicBezTo>
                      <a:pt x="137251" y="84978"/>
                      <a:pt x="140273" y="80212"/>
                      <a:pt x="143431" y="75674"/>
                    </a:cubicBezTo>
                    <a:cubicBezTo>
                      <a:pt x="150728" y="65198"/>
                      <a:pt x="161615" y="52563"/>
                      <a:pt x="174081" y="40096"/>
                    </a:cubicBezTo>
                    <a:cubicBezTo>
                      <a:pt x="175074" y="39103"/>
                      <a:pt x="176073" y="38117"/>
                      <a:pt x="177066" y="37142"/>
                    </a:cubicBezTo>
                    <a:cubicBezTo>
                      <a:pt x="160314" y="25149"/>
                      <a:pt x="139805" y="18089"/>
                      <a:pt x="117680" y="18089"/>
                    </a:cubicBezTo>
                    <a:close/>
                    <a:moveTo>
                      <a:pt x="506288" y="15432"/>
                    </a:moveTo>
                    <a:cubicBezTo>
                      <a:pt x="484139" y="15432"/>
                      <a:pt x="463611" y="22510"/>
                      <a:pt x="446853" y="34522"/>
                    </a:cubicBezTo>
                    <a:cubicBezTo>
                      <a:pt x="448746" y="36341"/>
                      <a:pt x="450646" y="38197"/>
                      <a:pt x="452546" y="40096"/>
                    </a:cubicBezTo>
                    <a:cubicBezTo>
                      <a:pt x="465018" y="52563"/>
                      <a:pt x="475898" y="65198"/>
                      <a:pt x="483195" y="75674"/>
                    </a:cubicBezTo>
                    <a:cubicBezTo>
                      <a:pt x="486347" y="80194"/>
                      <a:pt x="489351" y="84935"/>
                      <a:pt x="491097" y="89344"/>
                    </a:cubicBezTo>
                    <a:cubicBezTo>
                      <a:pt x="493243" y="88709"/>
                      <a:pt x="495427" y="88246"/>
                      <a:pt x="497629" y="88055"/>
                    </a:cubicBezTo>
                    <a:lnTo>
                      <a:pt x="498646" y="87945"/>
                    </a:lnTo>
                    <a:cubicBezTo>
                      <a:pt x="498992" y="87920"/>
                      <a:pt x="499331" y="87920"/>
                      <a:pt x="499670" y="87901"/>
                    </a:cubicBezTo>
                    <a:cubicBezTo>
                      <a:pt x="500355" y="87883"/>
                      <a:pt x="501033" y="87846"/>
                      <a:pt x="501718" y="87846"/>
                    </a:cubicBezTo>
                    <a:cubicBezTo>
                      <a:pt x="503069" y="87920"/>
                      <a:pt x="504432" y="87926"/>
                      <a:pt x="505777" y="88123"/>
                    </a:cubicBezTo>
                    <a:cubicBezTo>
                      <a:pt x="507121" y="88259"/>
                      <a:pt x="508441" y="88536"/>
                      <a:pt x="509761" y="88814"/>
                    </a:cubicBezTo>
                    <a:cubicBezTo>
                      <a:pt x="510415" y="88974"/>
                      <a:pt x="511056" y="89178"/>
                      <a:pt x="511704" y="89356"/>
                    </a:cubicBezTo>
                    <a:lnTo>
                      <a:pt x="512672" y="89640"/>
                    </a:lnTo>
                    <a:lnTo>
                      <a:pt x="513616" y="89979"/>
                    </a:lnTo>
                    <a:cubicBezTo>
                      <a:pt x="518674" y="91780"/>
                      <a:pt x="523251" y="94739"/>
                      <a:pt x="527063" y="98470"/>
                    </a:cubicBezTo>
                    <a:cubicBezTo>
                      <a:pt x="530794" y="102274"/>
                      <a:pt x="533755" y="106850"/>
                      <a:pt x="535556" y="111906"/>
                    </a:cubicBezTo>
                    <a:lnTo>
                      <a:pt x="535902" y="112849"/>
                    </a:lnTo>
                    <a:lnTo>
                      <a:pt x="536179" y="113818"/>
                    </a:lnTo>
                    <a:cubicBezTo>
                      <a:pt x="536364" y="114465"/>
                      <a:pt x="536568" y="115106"/>
                      <a:pt x="536728" y="115760"/>
                    </a:cubicBezTo>
                    <a:cubicBezTo>
                      <a:pt x="537006" y="117080"/>
                      <a:pt x="537283" y="118399"/>
                      <a:pt x="537419" y="119743"/>
                    </a:cubicBezTo>
                    <a:cubicBezTo>
                      <a:pt x="537622" y="121081"/>
                      <a:pt x="537622" y="122450"/>
                      <a:pt x="537696" y="123801"/>
                    </a:cubicBezTo>
                    <a:lnTo>
                      <a:pt x="537641" y="125848"/>
                    </a:lnTo>
                    <a:cubicBezTo>
                      <a:pt x="537629" y="126187"/>
                      <a:pt x="537635" y="126526"/>
                      <a:pt x="537598" y="126871"/>
                    </a:cubicBezTo>
                    <a:lnTo>
                      <a:pt x="537487" y="127889"/>
                    </a:lnTo>
                    <a:cubicBezTo>
                      <a:pt x="537283" y="130293"/>
                      <a:pt x="536746" y="132686"/>
                      <a:pt x="536025" y="135029"/>
                    </a:cubicBezTo>
                    <a:cubicBezTo>
                      <a:pt x="540774" y="136669"/>
                      <a:pt x="545986" y="139943"/>
                      <a:pt x="550933" y="143384"/>
                    </a:cubicBezTo>
                    <a:cubicBezTo>
                      <a:pt x="561413" y="150678"/>
                      <a:pt x="574051" y="161562"/>
                      <a:pt x="586523" y="174029"/>
                    </a:cubicBezTo>
                    <a:cubicBezTo>
                      <a:pt x="587516" y="175022"/>
                      <a:pt x="588497" y="176015"/>
                      <a:pt x="589465" y="177008"/>
                    </a:cubicBezTo>
                    <a:cubicBezTo>
                      <a:pt x="601462" y="160260"/>
                      <a:pt x="608531" y="139765"/>
                      <a:pt x="608531" y="117641"/>
                    </a:cubicBezTo>
                    <a:cubicBezTo>
                      <a:pt x="608531" y="61282"/>
                      <a:pt x="562665" y="15432"/>
                      <a:pt x="506288" y="15432"/>
                    </a:cubicBezTo>
                    <a:close/>
                    <a:moveTo>
                      <a:pt x="401789" y="14457"/>
                    </a:moveTo>
                    <a:cubicBezTo>
                      <a:pt x="404811" y="20038"/>
                      <a:pt x="411146" y="29139"/>
                      <a:pt x="421397" y="40793"/>
                    </a:cubicBezTo>
                    <a:cubicBezTo>
                      <a:pt x="423938" y="43684"/>
                      <a:pt x="426726" y="46737"/>
                      <a:pt x="429773" y="49931"/>
                    </a:cubicBezTo>
                    <a:cubicBezTo>
                      <a:pt x="431784" y="52052"/>
                      <a:pt x="433912" y="54235"/>
                      <a:pt x="436157" y="56479"/>
                    </a:cubicBezTo>
                    <a:cubicBezTo>
                      <a:pt x="445761" y="66080"/>
                      <a:pt x="454297" y="73602"/>
                      <a:pt x="461422" y="79256"/>
                    </a:cubicBezTo>
                    <a:cubicBezTo>
                      <a:pt x="468546" y="84917"/>
                      <a:pt x="474245" y="88703"/>
                      <a:pt x="478193" y="90836"/>
                    </a:cubicBezTo>
                    <a:cubicBezTo>
                      <a:pt x="473925" y="82950"/>
                      <a:pt x="463032" y="68022"/>
                      <a:pt x="443824" y="48815"/>
                    </a:cubicBezTo>
                    <a:cubicBezTo>
                      <a:pt x="441554" y="46552"/>
                      <a:pt x="439346" y="44400"/>
                      <a:pt x="437206" y="42365"/>
                    </a:cubicBezTo>
                    <a:cubicBezTo>
                      <a:pt x="434011" y="39325"/>
                      <a:pt x="430964" y="36544"/>
                      <a:pt x="428071" y="34010"/>
                    </a:cubicBezTo>
                    <a:cubicBezTo>
                      <a:pt x="416444" y="23787"/>
                      <a:pt x="407358" y="17472"/>
                      <a:pt x="401789" y="14457"/>
                    </a:cubicBezTo>
                    <a:close/>
                    <a:moveTo>
                      <a:pt x="224838" y="14457"/>
                    </a:moveTo>
                    <a:cubicBezTo>
                      <a:pt x="218824" y="17713"/>
                      <a:pt x="208715" y="24816"/>
                      <a:pt x="195737" y="36520"/>
                    </a:cubicBezTo>
                    <a:cubicBezTo>
                      <a:pt x="192863" y="39103"/>
                      <a:pt x="189852" y="41921"/>
                      <a:pt x="186713" y="44967"/>
                    </a:cubicBezTo>
                    <a:cubicBezTo>
                      <a:pt x="185430" y="46213"/>
                      <a:pt x="184129" y="47495"/>
                      <a:pt x="182809" y="48815"/>
                    </a:cubicBezTo>
                    <a:cubicBezTo>
                      <a:pt x="163595" y="68022"/>
                      <a:pt x="152702" y="82950"/>
                      <a:pt x="148440" y="90836"/>
                    </a:cubicBezTo>
                    <a:cubicBezTo>
                      <a:pt x="156329" y="86569"/>
                      <a:pt x="171262" y="75680"/>
                      <a:pt x="190469" y="56479"/>
                    </a:cubicBezTo>
                    <a:cubicBezTo>
                      <a:pt x="191771" y="55178"/>
                      <a:pt x="193035" y="53895"/>
                      <a:pt x="194257" y="52638"/>
                    </a:cubicBezTo>
                    <a:cubicBezTo>
                      <a:pt x="197310" y="49493"/>
                      <a:pt x="200129" y="46484"/>
                      <a:pt x="202713" y="43611"/>
                    </a:cubicBezTo>
                    <a:cubicBezTo>
                      <a:pt x="214463" y="30606"/>
                      <a:pt x="221581" y="20482"/>
                      <a:pt x="224838" y="14457"/>
                    </a:cubicBezTo>
                    <a:close/>
                    <a:moveTo>
                      <a:pt x="224598" y="1090"/>
                    </a:moveTo>
                    <a:cubicBezTo>
                      <a:pt x="229353" y="-549"/>
                      <a:pt x="233646" y="-551"/>
                      <a:pt x="236749" y="2551"/>
                    </a:cubicBezTo>
                    <a:cubicBezTo>
                      <a:pt x="242960" y="8754"/>
                      <a:pt x="236743" y="19717"/>
                      <a:pt x="229847" y="29620"/>
                    </a:cubicBezTo>
                    <a:cubicBezTo>
                      <a:pt x="224875" y="36760"/>
                      <a:pt x="218232" y="44899"/>
                      <a:pt x="210565" y="53310"/>
                    </a:cubicBezTo>
                    <a:cubicBezTo>
                      <a:pt x="224209" y="72159"/>
                      <a:pt x="232258" y="95307"/>
                      <a:pt x="232258" y="120298"/>
                    </a:cubicBezTo>
                    <a:cubicBezTo>
                      <a:pt x="232258" y="132735"/>
                      <a:pt x="230266" y="144722"/>
                      <a:pt x="226578" y="155944"/>
                    </a:cubicBezTo>
                    <a:lnTo>
                      <a:pt x="231432" y="159712"/>
                    </a:lnTo>
                    <a:lnTo>
                      <a:pt x="289005" y="204366"/>
                    </a:lnTo>
                    <a:lnTo>
                      <a:pt x="311339" y="221693"/>
                    </a:lnTo>
                    <a:cubicBezTo>
                      <a:pt x="311339" y="221693"/>
                      <a:pt x="314337" y="224024"/>
                      <a:pt x="314337" y="224024"/>
                    </a:cubicBezTo>
                    <a:lnTo>
                      <a:pt x="314343" y="224024"/>
                    </a:lnTo>
                    <a:lnTo>
                      <a:pt x="326939" y="214189"/>
                    </a:lnTo>
                    <a:lnTo>
                      <a:pt x="384370" y="169361"/>
                    </a:lnTo>
                    <a:lnTo>
                      <a:pt x="399025" y="157923"/>
                    </a:lnTo>
                    <a:cubicBezTo>
                      <a:pt x="394294" y="145388"/>
                      <a:pt x="391710" y="131810"/>
                      <a:pt x="391710" y="117641"/>
                    </a:cubicBezTo>
                    <a:cubicBezTo>
                      <a:pt x="391710" y="92575"/>
                      <a:pt x="399802" y="69366"/>
                      <a:pt x="413520" y="50486"/>
                    </a:cubicBezTo>
                    <a:cubicBezTo>
                      <a:pt x="412379" y="49203"/>
                      <a:pt x="411263" y="47927"/>
                      <a:pt x="410171" y="46663"/>
                    </a:cubicBezTo>
                    <a:cubicBezTo>
                      <a:pt x="404977" y="40632"/>
                      <a:pt x="400438" y="34861"/>
                      <a:pt x="396786" y="29620"/>
                    </a:cubicBezTo>
                    <a:cubicBezTo>
                      <a:pt x="389884" y="19717"/>
                      <a:pt x="383673" y="8754"/>
                      <a:pt x="389878" y="2551"/>
                    </a:cubicBezTo>
                    <a:cubicBezTo>
                      <a:pt x="396089" y="-3652"/>
                      <a:pt x="407050" y="2557"/>
                      <a:pt x="416956" y="9457"/>
                    </a:cubicBezTo>
                    <a:cubicBezTo>
                      <a:pt x="423235" y="13822"/>
                      <a:pt x="430291" y="19483"/>
                      <a:pt x="437625" y="26000"/>
                    </a:cubicBezTo>
                    <a:cubicBezTo>
                      <a:pt x="456771" y="11627"/>
                      <a:pt x="480555" y="3100"/>
                      <a:pt x="506288" y="3100"/>
                    </a:cubicBezTo>
                    <a:cubicBezTo>
                      <a:pt x="569468" y="3100"/>
                      <a:pt x="620867" y="54481"/>
                      <a:pt x="620867" y="117641"/>
                    </a:cubicBezTo>
                    <a:cubicBezTo>
                      <a:pt x="620867" y="143291"/>
                      <a:pt x="612386" y="167006"/>
                      <a:pt x="598082" y="186121"/>
                    </a:cubicBezTo>
                    <a:cubicBezTo>
                      <a:pt x="605669" y="194457"/>
                      <a:pt x="612238" y="202523"/>
                      <a:pt x="617172" y="209601"/>
                    </a:cubicBezTo>
                    <a:cubicBezTo>
                      <a:pt x="624075" y="219510"/>
                      <a:pt x="630286" y="230467"/>
                      <a:pt x="624075" y="236670"/>
                    </a:cubicBezTo>
                    <a:cubicBezTo>
                      <a:pt x="622280" y="238471"/>
                      <a:pt x="620084" y="239223"/>
                      <a:pt x="617635" y="239223"/>
                    </a:cubicBezTo>
                    <a:cubicBezTo>
                      <a:pt x="611615" y="239223"/>
                      <a:pt x="604040" y="234672"/>
                      <a:pt x="596997" y="229770"/>
                    </a:cubicBezTo>
                    <a:cubicBezTo>
                      <a:pt x="592728" y="226799"/>
                      <a:pt x="588096" y="223228"/>
                      <a:pt x="573299" y="210495"/>
                    </a:cubicBezTo>
                    <a:cubicBezTo>
                      <a:pt x="554443" y="224135"/>
                      <a:pt x="531288" y="232181"/>
                      <a:pt x="506288" y="232181"/>
                    </a:cubicBezTo>
                    <a:cubicBezTo>
                      <a:pt x="493064" y="232181"/>
                      <a:pt x="480352" y="229931"/>
                      <a:pt x="468521" y="225787"/>
                    </a:cubicBezTo>
                    <a:lnTo>
                      <a:pt x="456481" y="241301"/>
                    </a:lnTo>
                    <a:lnTo>
                      <a:pt x="411812" y="298849"/>
                    </a:lnTo>
                    <a:lnTo>
                      <a:pt x="406224" y="306044"/>
                    </a:lnTo>
                    <a:lnTo>
                      <a:pt x="403436" y="309639"/>
                    </a:lnTo>
                    <a:lnTo>
                      <a:pt x="403084" y="310090"/>
                    </a:lnTo>
                    <a:lnTo>
                      <a:pt x="403041" y="310145"/>
                    </a:lnTo>
                    <a:cubicBezTo>
                      <a:pt x="403065" y="310139"/>
                      <a:pt x="403047" y="310151"/>
                      <a:pt x="403047" y="310151"/>
                    </a:cubicBezTo>
                    <a:lnTo>
                      <a:pt x="423815" y="336739"/>
                    </a:lnTo>
                    <a:lnTo>
                      <a:pt x="464944" y="389397"/>
                    </a:lnTo>
                    <a:cubicBezTo>
                      <a:pt x="478501" y="383737"/>
                      <a:pt x="493366" y="380611"/>
                      <a:pt x="508953" y="380611"/>
                    </a:cubicBezTo>
                    <a:cubicBezTo>
                      <a:pt x="535248" y="380611"/>
                      <a:pt x="559507" y="389514"/>
                      <a:pt x="578862" y="404461"/>
                    </a:cubicBezTo>
                    <a:cubicBezTo>
                      <a:pt x="584771" y="399393"/>
                      <a:pt x="590440" y="394953"/>
                      <a:pt x="595578" y="391370"/>
                    </a:cubicBezTo>
                    <a:cubicBezTo>
                      <a:pt x="605484" y="384471"/>
                      <a:pt x="616451" y="378261"/>
                      <a:pt x="622656" y="384471"/>
                    </a:cubicBezTo>
                    <a:cubicBezTo>
                      <a:pt x="628861" y="390674"/>
                      <a:pt x="622644" y="401637"/>
                      <a:pt x="615748" y="411540"/>
                    </a:cubicBezTo>
                    <a:cubicBezTo>
                      <a:pt x="612071" y="416818"/>
                      <a:pt x="607482" y="422645"/>
                      <a:pt x="602239" y="428725"/>
                    </a:cubicBezTo>
                    <a:cubicBezTo>
                      <a:pt x="615643" y="447469"/>
                      <a:pt x="623532" y="470407"/>
                      <a:pt x="623532" y="495151"/>
                    </a:cubicBezTo>
                    <a:cubicBezTo>
                      <a:pt x="623532" y="558304"/>
                      <a:pt x="572127" y="609686"/>
                      <a:pt x="508953" y="609686"/>
                    </a:cubicBezTo>
                    <a:cubicBezTo>
                      <a:pt x="484460" y="609686"/>
                      <a:pt x="461742" y="601966"/>
                      <a:pt x="443096" y="588826"/>
                    </a:cubicBezTo>
                    <a:cubicBezTo>
                      <a:pt x="433326" y="598014"/>
                      <a:pt x="423766" y="605955"/>
                      <a:pt x="415537" y="611684"/>
                    </a:cubicBezTo>
                    <a:cubicBezTo>
                      <a:pt x="408493" y="616586"/>
                      <a:pt x="400919" y="621143"/>
                      <a:pt x="394899" y="621143"/>
                    </a:cubicBezTo>
                    <a:cubicBezTo>
                      <a:pt x="392444" y="621143"/>
                      <a:pt x="390254" y="620384"/>
                      <a:pt x="388453" y="618590"/>
                    </a:cubicBezTo>
                    <a:cubicBezTo>
                      <a:pt x="382248" y="612387"/>
                      <a:pt x="388465" y="601423"/>
                      <a:pt x="395361" y="591521"/>
                    </a:cubicBezTo>
                    <a:cubicBezTo>
                      <a:pt x="400999" y="583425"/>
                      <a:pt x="408783" y="574046"/>
                      <a:pt x="417776" y="564446"/>
                    </a:cubicBezTo>
                    <a:cubicBezTo>
                      <a:pt x="403096" y="545195"/>
                      <a:pt x="394374" y="521172"/>
                      <a:pt x="394374" y="495151"/>
                    </a:cubicBezTo>
                    <a:cubicBezTo>
                      <a:pt x="394374" y="483602"/>
                      <a:pt x="396095" y="472448"/>
                      <a:pt x="399291" y="461929"/>
                    </a:cubicBezTo>
                    <a:lnTo>
                      <a:pt x="368067" y="437708"/>
                    </a:lnTo>
                    <a:lnTo>
                      <a:pt x="313949" y="395742"/>
                    </a:lnTo>
                    <a:cubicBezTo>
                      <a:pt x="313949" y="395742"/>
                      <a:pt x="313942" y="395736"/>
                      <a:pt x="313942" y="395736"/>
                    </a:cubicBezTo>
                    <a:lnTo>
                      <a:pt x="272629" y="427978"/>
                    </a:lnTo>
                    <a:cubicBezTo>
                      <a:pt x="272629" y="427978"/>
                      <a:pt x="229150" y="461916"/>
                      <a:pt x="229150" y="461916"/>
                    </a:cubicBezTo>
                    <a:cubicBezTo>
                      <a:pt x="232894" y="473213"/>
                      <a:pt x="234917" y="485273"/>
                      <a:pt x="234917" y="497809"/>
                    </a:cubicBezTo>
                    <a:cubicBezTo>
                      <a:pt x="234917" y="523534"/>
                      <a:pt x="226393" y="547304"/>
                      <a:pt x="212021" y="566443"/>
                    </a:cubicBezTo>
                    <a:cubicBezTo>
                      <a:pt x="214050" y="568669"/>
                      <a:pt x="216012" y="570877"/>
                      <a:pt x="217887" y="573053"/>
                    </a:cubicBezTo>
                    <a:cubicBezTo>
                      <a:pt x="223074" y="579078"/>
                      <a:pt x="227620" y="584861"/>
                      <a:pt x="231265" y="590096"/>
                    </a:cubicBezTo>
                    <a:cubicBezTo>
                      <a:pt x="238167" y="599999"/>
                      <a:pt x="244379" y="610962"/>
                      <a:pt x="238174" y="617165"/>
                    </a:cubicBezTo>
                    <a:cubicBezTo>
                      <a:pt x="236379" y="618960"/>
                      <a:pt x="234183" y="619718"/>
                      <a:pt x="231728" y="619718"/>
                    </a:cubicBezTo>
                    <a:cubicBezTo>
                      <a:pt x="225708" y="619718"/>
                      <a:pt x="218133" y="615161"/>
                      <a:pt x="211096" y="610266"/>
                    </a:cubicBezTo>
                    <a:cubicBezTo>
                      <a:pt x="203891" y="605253"/>
                      <a:pt x="195663" y="598538"/>
                      <a:pt x="187176" y="590787"/>
                    </a:cubicBezTo>
                    <a:cubicBezTo>
                      <a:pt x="168350" y="604352"/>
                      <a:pt x="145263" y="612350"/>
                      <a:pt x="120338" y="612350"/>
                    </a:cubicBezTo>
                    <a:cubicBezTo>
                      <a:pt x="57158" y="612350"/>
                      <a:pt x="5759" y="560968"/>
                      <a:pt x="5759" y="497809"/>
                    </a:cubicBezTo>
                    <a:cubicBezTo>
                      <a:pt x="5759" y="472812"/>
                      <a:pt x="13808" y="449658"/>
                      <a:pt x="27458" y="430808"/>
                    </a:cubicBezTo>
                    <a:cubicBezTo>
                      <a:pt x="20932" y="423465"/>
                      <a:pt x="15258" y="416405"/>
                      <a:pt x="10878" y="410115"/>
                    </a:cubicBezTo>
                    <a:cubicBezTo>
                      <a:pt x="3983" y="400213"/>
                      <a:pt x="-2235" y="389249"/>
                      <a:pt x="3976" y="383046"/>
                    </a:cubicBezTo>
                    <a:cubicBezTo>
                      <a:pt x="10181" y="376843"/>
                      <a:pt x="21148" y="383053"/>
                      <a:pt x="31054" y="389946"/>
                    </a:cubicBezTo>
                    <a:cubicBezTo>
                      <a:pt x="37272" y="394275"/>
                      <a:pt x="44254" y="399867"/>
                      <a:pt x="51502" y="406298"/>
                    </a:cubicBezTo>
                    <a:cubicBezTo>
                      <a:pt x="70678" y="391845"/>
                      <a:pt x="94524" y="383268"/>
                      <a:pt x="120338" y="383268"/>
                    </a:cubicBezTo>
                    <a:cubicBezTo>
                      <a:pt x="135024" y="383268"/>
                      <a:pt x="149069" y="386043"/>
                      <a:pt x="161985" y="391099"/>
                    </a:cubicBezTo>
                    <a:lnTo>
                      <a:pt x="194146" y="349675"/>
                    </a:lnTo>
                    <a:lnTo>
                      <a:pt x="216480" y="320899"/>
                    </a:lnTo>
                    <a:lnTo>
                      <a:pt x="222062" y="313709"/>
                    </a:lnTo>
                    <a:lnTo>
                      <a:pt x="224850" y="310108"/>
                    </a:lnTo>
                    <a:lnTo>
                      <a:pt x="225202" y="309658"/>
                    </a:lnTo>
                    <a:lnTo>
                      <a:pt x="225245" y="309602"/>
                    </a:lnTo>
                    <a:lnTo>
                      <a:pt x="182050" y="254299"/>
                    </a:lnTo>
                    <a:lnTo>
                      <a:pt x="160400" y="226583"/>
                    </a:lnTo>
                    <a:cubicBezTo>
                      <a:pt x="147194" y="231910"/>
                      <a:pt x="132773" y="234839"/>
                      <a:pt x="117680" y="234839"/>
                    </a:cubicBezTo>
                    <a:cubicBezTo>
                      <a:pt x="92606" y="234839"/>
                      <a:pt x="69389" y="226749"/>
                      <a:pt x="50502" y="213042"/>
                    </a:cubicBezTo>
                    <a:cubicBezTo>
                      <a:pt x="43094" y="219633"/>
                      <a:pt x="35970" y="225355"/>
                      <a:pt x="29630" y="229770"/>
                    </a:cubicBezTo>
                    <a:cubicBezTo>
                      <a:pt x="22592" y="234666"/>
                      <a:pt x="15017" y="239223"/>
                      <a:pt x="8997" y="239223"/>
                    </a:cubicBezTo>
                    <a:cubicBezTo>
                      <a:pt x="6542" y="239223"/>
                      <a:pt x="4347" y="238471"/>
                      <a:pt x="2552" y="236670"/>
                    </a:cubicBezTo>
                    <a:cubicBezTo>
                      <a:pt x="-3654" y="230467"/>
                      <a:pt x="2558" y="219504"/>
                      <a:pt x="9460" y="209601"/>
                    </a:cubicBezTo>
                    <a:cubicBezTo>
                      <a:pt x="13827" y="203324"/>
                      <a:pt x="19489" y="196270"/>
                      <a:pt x="26003" y="188939"/>
                    </a:cubicBezTo>
                    <a:cubicBezTo>
                      <a:pt x="11625" y="169799"/>
                      <a:pt x="3100" y="146023"/>
                      <a:pt x="3100" y="120298"/>
                    </a:cubicBezTo>
                    <a:cubicBezTo>
                      <a:pt x="3100" y="57145"/>
                      <a:pt x="54499" y="5757"/>
                      <a:pt x="117680" y="5757"/>
                    </a:cubicBezTo>
                    <a:cubicBezTo>
                      <a:pt x="143345" y="5757"/>
                      <a:pt x="167062" y="14235"/>
                      <a:pt x="186183" y="28541"/>
                    </a:cubicBezTo>
                    <a:cubicBezTo>
                      <a:pt x="194522" y="20950"/>
                      <a:pt x="202590" y="14383"/>
                      <a:pt x="209671" y="9457"/>
                    </a:cubicBezTo>
                    <a:cubicBezTo>
                      <a:pt x="214624" y="6007"/>
                      <a:pt x="219842" y="2730"/>
                      <a:pt x="224598" y="1090"/>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nvGrpSpPr>
              <p:cNvPr id="66" name="Group 65">
                <a:extLst>
                  <a:ext uri="{FF2B5EF4-FFF2-40B4-BE49-F238E27FC236}">
                    <a16:creationId xmlns:a16="http://schemas.microsoft.com/office/drawing/2014/main" id="{3167AA8B-B5FA-7BFE-4E1A-B4492356EEB5}"/>
                  </a:ext>
                </a:extLst>
              </p:cNvPr>
              <p:cNvGrpSpPr/>
              <p:nvPr/>
            </p:nvGrpSpPr>
            <p:grpSpPr>
              <a:xfrm>
                <a:off x="467400" y="3318834"/>
                <a:ext cx="210844" cy="210844"/>
                <a:chOff x="1422285" y="2613576"/>
                <a:chExt cx="210844" cy="210844"/>
              </a:xfrm>
              <a:grpFill/>
            </p:grpSpPr>
            <p:sp>
              <p:nvSpPr>
                <p:cNvPr id="67" name="Oval 66">
                  <a:extLst>
                    <a:ext uri="{FF2B5EF4-FFF2-40B4-BE49-F238E27FC236}">
                      <a16:creationId xmlns:a16="http://schemas.microsoft.com/office/drawing/2014/main" id="{953BEBD7-DA74-0686-ED84-6D1BE8BEAFE4}"/>
                    </a:ext>
                  </a:extLst>
                </p:cNvPr>
                <p:cNvSpPr/>
                <p:nvPr/>
              </p:nvSpPr>
              <p:spPr>
                <a:xfrm>
                  <a:off x="1422285" y="2613576"/>
                  <a:ext cx="210844" cy="210844"/>
                </a:xfrm>
                <a:prstGeom prst="ellipse">
                  <a:avLst/>
                </a:prstGeom>
                <a:solidFill>
                  <a:schemeClr val="accent1"/>
                </a:solidFill>
                <a:ln w="6350"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err="1">
                    <a:ln>
                      <a:noFill/>
                    </a:ln>
                    <a:solidFill>
                      <a:prstClr val="white"/>
                    </a:solidFill>
                    <a:effectLst/>
                    <a:uLnTx/>
                    <a:uFillTx/>
                    <a:latin typeface="Aptos" panose="020B0004020202020204" pitchFamily="34" charset="0"/>
                    <a:ea typeface="+mn-ea"/>
                    <a:cs typeface="+mn-cs"/>
                  </a:endParaRPr>
                </a:p>
              </p:txBody>
            </p:sp>
            <p:sp>
              <p:nvSpPr>
                <p:cNvPr id="68" name="Freeform 143">
                  <a:extLst>
                    <a:ext uri="{FF2B5EF4-FFF2-40B4-BE49-F238E27FC236}">
                      <a16:creationId xmlns:a16="http://schemas.microsoft.com/office/drawing/2014/main" id="{BA027C5C-8C02-C1ED-5E8C-E5B1F6C585F0}"/>
                    </a:ext>
                  </a:extLst>
                </p:cNvPr>
                <p:cNvSpPr/>
                <p:nvPr/>
              </p:nvSpPr>
              <p:spPr>
                <a:xfrm>
                  <a:off x="1459537" y="2651339"/>
                  <a:ext cx="136340" cy="135318"/>
                </a:xfrm>
                <a:custGeom>
                  <a:avLst/>
                  <a:gdLst>
                    <a:gd name="connsiteX0" fmla="*/ 440000 w 705883"/>
                    <a:gd name="connsiteY0" fmla="*/ 492976 h 700593"/>
                    <a:gd name="connsiteX1" fmla="*/ 476602 w 705883"/>
                    <a:gd name="connsiteY1" fmla="*/ 531074 h 700593"/>
                    <a:gd name="connsiteX2" fmla="*/ 487540 w 705883"/>
                    <a:gd name="connsiteY2" fmla="*/ 558244 h 700593"/>
                    <a:gd name="connsiteX3" fmla="*/ 487540 w 705883"/>
                    <a:gd name="connsiteY3" fmla="*/ 593752 h 700593"/>
                    <a:gd name="connsiteX4" fmla="*/ 487533 w 705883"/>
                    <a:gd name="connsiteY4" fmla="*/ 593752 h 700593"/>
                    <a:gd name="connsiteX5" fmla="*/ 502753 w 705883"/>
                    <a:gd name="connsiteY5" fmla="*/ 614681 h 700593"/>
                    <a:gd name="connsiteX6" fmla="*/ 480777 w 705883"/>
                    <a:gd name="connsiteY6" fmla="*/ 636678 h 700593"/>
                    <a:gd name="connsiteX7" fmla="*/ 458801 w 705883"/>
                    <a:gd name="connsiteY7" fmla="*/ 614681 h 700593"/>
                    <a:gd name="connsiteX8" fmla="*/ 474022 w 705883"/>
                    <a:gd name="connsiteY8" fmla="*/ 593752 h 700593"/>
                    <a:gd name="connsiteX9" fmla="*/ 474022 w 705883"/>
                    <a:gd name="connsiteY9" fmla="*/ 558244 h 700593"/>
                    <a:gd name="connsiteX10" fmla="*/ 466860 w 705883"/>
                    <a:gd name="connsiteY10" fmla="*/ 540446 h 700593"/>
                    <a:gd name="connsiteX11" fmla="*/ 430258 w 705883"/>
                    <a:gd name="connsiteY11" fmla="*/ 502348 h 700593"/>
                    <a:gd name="connsiteX12" fmla="*/ 266325 w 705883"/>
                    <a:gd name="connsiteY12" fmla="*/ 492976 h 700593"/>
                    <a:gd name="connsiteX13" fmla="*/ 276067 w 705883"/>
                    <a:gd name="connsiteY13" fmla="*/ 502348 h 700593"/>
                    <a:gd name="connsiteX14" fmla="*/ 240958 w 705883"/>
                    <a:gd name="connsiteY14" fmla="*/ 538891 h 700593"/>
                    <a:gd name="connsiteX15" fmla="*/ 232303 w 705883"/>
                    <a:gd name="connsiteY15" fmla="*/ 560401 h 700593"/>
                    <a:gd name="connsiteX16" fmla="*/ 232303 w 705883"/>
                    <a:gd name="connsiteY16" fmla="*/ 593752 h 700593"/>
                    <a:gd name="connsiteX17" fmla="*/ 247524 w 705883"/>
                    <a:gd name="connsiteY17" fmla="*/ 614681 h 700593"/>
                    <a:gd name="connsiteX18" fmla="*/ 225548 w 705883"/>
                    <a:gd name="connsiteY18" fmla="*/ 636678 h 700593"/>
                    <a:gd name="connsiteX19" fmla="*/ 203572 w 705883"/>
                    <a:gd name="connsiteY19" fmla="*/ 614681 h 700593"/>
                    <a:gd name="connsiteX20" fmla="*/ 218792 w 705883"/>
                    <a:gd name="connsiteY20" fmla="*/ 593752 h 700593"/>
                    <a:gd name="connsiteX21" fmla="*/ 218792 w 705883"/>
                    <a:gd name="connsiteY21" fmla="*/ 560401 h 700593"/>
                    <a:gd name="connsiteX22" fmla="*/ 231223 w 705883"/>
                    <a:gd name="connsiteY22" fmla="*/ 529519 h 700593"/>
                    <a:gd name="connsiteX23" fmla="*/ 231216 w 705883"/>
                    <a:gd name="connsiteY23" fmla="*/ 529519 h 700593"/>
                    <a:gd name="connsiteX24" fmla="*/ 191473 w 705883"/>
                    <a:gd name="connsiteY24" fmla="*/ 367078 h 700593"/>
                    <a:gd name="connsiteX25" fmla="*/ 204984 w 705883"/>
                    <a:gd name="connsiteY25" fmla="*/ 367078 h 700593"/>
                    <a:gd name="connsiteX26" fmla="*/ 204984 w 705883"/>
                    <a:gd name="connsiteY26" fmla="*/ 442192 h 700593"/>
                    <a:gd name="connsiteX27" fmla="*/ 211408 w 705883"/>
                    <a:gd name="connsiteY27" fmla="*/ 448623 h 700593"/>
                    <a:gd name="connsiteX28" fmla="*/ 257881 w 705883"/>
                    <a:gd name="connsiteY28" fmla="*/ 448623 h 700593"/>
                    <a:gd name="connsiteX29" fmla="*/ 257881 w 705883"/>
                    <a:gd name="connsiteY29" fmla="*/ 462147 h 700593"/>
                    <a:gd name="connsiteX30" fmla="*/ 211408 w 705883"/>
                    <a:gd name="connsiteY30" fmla="*/ 462147 h 700593"/>
                    <a:gd name="connsiteX31" fmla="*/ 191473 w 705883"/>
                    <a:gd name="connsiteY31" fmla="*/ 442192 h 700593"/>
                    <a:gd name="connsiteX32" fmla="*/ 191473 w 705883"/>
                    <a:gd name="connsiteY32" fmla="*/ 422879 h 700593"/>
                    <a:gd name="connsiteX33" fmla="*/ 148182 w 705883"/>
                    <a:gd name="connsiteY33" fmla="*/ 422879 h 700593"/>
                    <a:gd name="connsiteX34" fmla="*/ 142595 w 705883"/>
                    <a:gd name="connsiteY34" fmla="*/ 425293 h 700593"/>
                    <a:gd name="connsiteX35" fmla="*/ 125220 w 705883"/>
                    <a:gd name="connsiteY35" fmla="*/ 443720 h 700593"/>
                    <a:gd name="connsiteX36" fmla="*/ 121815 w 705883"/>
                    <a:gd name="connsiteY36" fmla="*/ 452288 h 700593"/>
                    <a:gd name="connsiteX37" fmla="*/ 121815 w 705883"/>
                    <a:gd name="connsiteY37" fmla="*/ 461984 h 700593"/>
                    <a:gd name="connsiteX38" fmla="*/ 137035 w 705883"/>
                    <a:gd name="connsiteY38" fmla="*/ 482913 h 700593"/>
                    <a:gd name="connsiteX39" fmla="*/ 115059 w 705883"/>
                    <a:gd name="connsiteY39" fmla="*/ 504910 h 700593"/>
                    <a:gd name="connsiteX40" fmla="*/ 93083 w 705883"/>
                    <a:gd name="connsiteY40" fmla="*/ 482913 h 700593"/>
                    <a:gd name="connsiteX41" fmla="*/ 108303 w 705883"/>
                    <a:gd name="connsiteY41" fmla="*/ 461984 h 700593"/>
                    <a:gd name="connsiteX42" fmla="*/ 108303 w 705883"/>
                    <a:gd name="connsiteY42" fmla="*/ 452288 h 700593"/>
                    <a:gd name="connsiteX43" fmla="*/ 115390 w 705883"/>
                    <a:gd name="connsiteY43" fmla="*/ 434436 h 700593"/>
                    <a:gd name="connsiteX44" fmla="*/ 132765 w 705883"/>
                    <a:gd name="connsiteY44" fmla="*/ 416009 h 700593"/>
                    <a:gd name="connsiteX45" fmla="*/ 148182 w 705883"/>
                    <a:gd name="connsiteY45" fmla="*/ 409355 h 700593"/>
                    <a:gd name="connsiteX46" fmla="*/ 191473 w 705883"/>
                    <a:gd name="connsiteY46" fmla="*/ 409355 h 700593"/>
                    <a:gd name="connsiteX47" fmla="*/ 503855 w 705883"/>
                    <a:gd name="connsiteY47" fmla="*/ 367071 h 700593"/>
                    <a:gd name="connsiteX48" fmla="*/ 517366 w 705883"/>
                    <a:gd name="connsiteY48" fmla="*/ 367071 h 700593"/>
                    <a:gd name="connsiteX49" fmla="*/ 517366 w 705883"/>
                    <a:gd name="connsiteY49" fmla="*/ 409348 h 700593"/>
                    <a:gd name="connsiteX50" fmla="*/ 557603 w 705883"/>
                    <a:gd name="connsiteY50" fmla="*/ 409348 h 700593"/>
                    <a:gd name="connsiteX51" fmla="*/ 574256 w 705883"/>
                    <a:gd name="connsiteY51" fmla="*/ 416536 h 700593"/>
                    <a:gd name="connsiteX52" fmla="*/ 591402 w 705883"/>
                    <a:gd name="connsiteY52" fmla="*/ 434719 h 700593"/>
                    <a:gd name="connsiteX53" fmla="*/ 598218 w 705883"/>
                    <a:gd name="connsiteY53" fmla="*/ 451882 h 700593"/>
                    <a:gd name="connsiteX54" fmla="*/ 598218 w 705883"/>
                    <a:gd name="connsiteY54" fmla="*/ 461977 h 700593"/>
                    <a:gd name="connsiteX55" fmla="*/ 613439 w 705883"/>
                    <a:gd name="connsiteY55" fmla="*/ 482906 h 700593"/>
                    <a:gd name="connsiteX56" fmla="*/ 591462 w 705883"/>
                    <a:gd name="connsiteY56" fmla="*/ 504903 h 700593"/>
                    <a:gd name="connsiteX57" fmla="*/ 569486 w 705883"/>
                    <a:gd name="connsiteY57" fmla="*/ 482906 h 700593"/>
                    <a:gd name="connsiteX58" fmla="*/ 584707 w 705883"/>
                    <a:gd name="connsiteY58" fmla="*/ 461977 h 700593"/>
                    <a:gd name="connsiteX59" fmla="*/ 584707 w 705883"/>
                    <a:gd name="connsiteY59" fmla="*/ 451882 h 700593"/>
                    <a:gd name="connsiteX60" fmla="*/ 581579 w 705883"/>
                    <a:gd name="connsiteY60" fmla="*/ 444004 h 700593"/>
                    <a:gd name="connsiteX61" fmla="*/ 564433 w 705883"/>
                    <a:gd name="connsiteY61" fmla="*/ 425820 h 700593"/>
                    <a:gd name="connsiteX62" fmla="*/ 557603 w 705883"/>
                    <a:gd name="connsiteY62" fmla="*/ 422872 h 700593"/>
                    <a:gd name="connsiteX63" fmla="*/ 517366 w 705883"/>
                    <a:gd name="connsiteY63" fmla="*/ 422872 h 700593"/>
                    <a:gd name="connsiteX64" fmla="*/ 517366 w 705883"/>
                    <a:gd name="connsiteY64" fmla="*/ 442185 h 700593"/>
                    <a:gd name="connsiteX65" fmla="*/ 497430 w 705883"/>
                    <a:gd name="connsiteY65" fmla="*/ 462140 h 700593"/>
                    <a:gd name="connsiteX66" fmla="*/ 450958 w 705883"/>
                    <a:gd name="connsiteY66" fmla="*/ 462140 h 700593"/>
                    <a:gd name="connsiteX67" fmla="*/ 450958 w 705883"/>
                    <a:gd name="connsiteY67" fmla="*/ 448616 h 700593"/>
                    <a:gd name="connsiteX68" fmla="*/ 497430 w 705883"/>
                    <a:gd name="connsiteY68" fmla="*/ 448616 h 700593"/>
                    <a:gd name="connsiteX69" fmla="*/ 503855 w 705883"/>
                    <a:gd name="connsiteY69" fmla="*/ 442185 h 700593"/>
                    <a:gd name="connsiteX70" fmla="*/ 356541 w 705883"/>
                    <a:gd name="connsiteY70" fmla="*/ 354690 h 700593"/>
                    <a:gd name="connsiteX71" fmla="*/ 369464 w 705883"/>
                    <a:gd name="connsiteY71" fmla="*/ 367626 h 700593"/>
                    <a:gd name="connsiteX72" fmla="*/ 356541 w 705883"/>
                    <a:gd name="connsiteY72" fmla="*/ 380562 h 700593"/>
                    <a:gd name="connsiteX73" fmla="*/ 343617 w 705883"/>
                    <a:gd name="connsiteY73" fmla="*/ 367626 h 700593"/>
                    <a:gd name="connsiteX74" fmla="*/ 356541 w 705883"/>
                    <a:gd name="connsiteY74" fmla="*/ 354690 h 700593"/>
                    <a:gd name="connsiteX75" fmla="*/ 300841 w 705883"/>
                    <a:gd name="connsiteY75" fmla="*/ 354690 h 700593"/>
                    <a:gd name="connsiteX76" fmla="*/ 313764 w 705883"/>
                    <a:gd name="connsiteY76" fmla="*/ 367626 h 700593"/>
                    <a:gd name="connsiteX77" fmla="*/ 300841 w 705883"/>
                    <a:gd name="connsiteY77" fmla="*/ 380562 h 700593"/>
                    <a:gd name="connsiteX78" fmla="*/ 287917 w 705883"/>
                    <a:gd name="connsiteY78" fmla="*/ 367626 h 700593"/>
                    <a:gd name="connsiteX79" fmla="*/ 300841 w 705883"/>
                    <a:gd name="connsiteY79" fmla="*/ 354690 h 700593"/>
                    <a:gd name="connsiteX80" fmla="*/ 337686 w 705883"/>
                    <a:gd name="connsiteY80" fmla="*/ 296354 h 700593"/>
                    <a:gd name="connsiteX81" fmla="*/ 336834 w 705883"/>
                    <a:gd name="connsiteY81" fmla="*/ 297206 h 700593"/>
                    <a:gd name="connsiteX82" fmla="*/ 336834 w 705883"/>
                    <a:gd name="connsiteY82" fmla="*/ 332984 h 700593"/>
                    <a:gd name="connsiteX83" fmla="*/ 337686 w 705883"/>
                    <a:gd name="connsiteY83" fmla="*/ 333836 h 700593"/>
                    <a:gd name="connsiteX84" fmla="*/ 374869 w 705883"/>
                    <a:gd name="connsiteY84" fmla="*/ 333836 h 700593"/>
                    <a:gd name="connsiteX85" fmla="*/ 375720 w 705883"/>
                    <a:gd name="connsiteY85" fmla="*/ 332984 h 700593"/>
                    <a:gd name="connsiteX86" fmla="*/ 375720 w 705883"/>
                    <a:gd name="connsiteY86" fmla="*/ 297206 h 700593"/>
                    <a:gd name="connsiteX87" fmla="*/ 374869 w 705883"/>
                    <a:gd name="connsiteY87" fmla="*/ 296354 h 700593"/>
                    <a:gd name="connsiteX88" fmla="*/ 530209 w 705883"/>
                    <a:gd name="connsiteY88" fmla="*/ 263137 h 700593"/>
                    <a:gd name="connsiteX89" fmla="*/ 575283 w 705883"/>
                    <a:gd name="connsiteY89" fmla="*/ 263137 h 700593"/>
                    <a:gd name="connsiteX90" fmla="*/ 591341 w 705883"/>
                    <a:gd name="connsiteY90" fmla="*/ 279211 h 700593"/>
                    <a:gd name="connsiteX91" fmla="*/ 591341 w 705883"/>
                    <a:gd name="connsiteY91" fmla="*/ 311993 h 700593"/>
                    <a:gd name="connsiteX92" fmla="*/ 606562 w 705883"/>
                    <a:gd name="connsiteY92" fmla="*/ 332922 h 700593"/>
                    <a:gd name="connsiteX93" fmla="*/ 584585 w 705883"/>
                    <a:gd name="connsiteY93" fmla="*/ 354919 h 700593"/>
                    <a:gd name="connsiteX94" fmla="*/ 562609 w 705883"/>
                    <a:gd name="connsiteY94" fmla="*/ 332922 h 700593"/>
                    <a:gd name="connsiteX95" fmla="*/ 577830 w 705883"/>
                    <a:gd name="connsiteY95" fmla="*/ 311993 h 700593"/>
                    <a:gd name="connsiteX96" fmla="*/ 577830 w 705883"/>
                    <a:gd name="connsiteY96" fmla="*/ 279211 h 700593"/>
                    <a:gd name="connsiteX97" fmla="*/ 575283 w 705883"/>
                    <a:gd name="connsiteY97" fmla="*/ 276661 h 700593"/>
                    <a:gd name="connsiteX98" fmla="*/ 530209 w 705883"/>
                    <a:gd name="connsiteY98" fmla="*/ 276661 h 700593"/>
                    <a:gd name="connsiteX99" fmla="*/ 528311 w 705883"/>
                    <a:gd name="connsiteY99" fmla="*/ 277506 h 700593"/>
                    <a:gd name="connsiteX100" fmla="*/ 488243 w 705883"/>
                    <a:gd name="connsiteY100" fmla="*/ 322204 h 700593"/>
                    <a:gd name="connsiteX101" fmla="*/ 478190 w 705883"/>
                    <a:gd name="connsiteY101" fmla="*/ 313170 h 700593"/>
                    <a:gd name="connsiteX102" fmla="*/ 518258 w 705883"/>
                    <a:gd name="connsiteY102" fmla="*/ 268472 h 700593"/>
                    <a:gd name="connsiteX103" fmla="*/ 518258 w 705883"/>
                    <a:gd name="connsiteY103" fmla="*/ 268479 h 700593"/>
                    <a:gd name="connsiteX104" fmla="*/ 530209 w 705883"/>
                    <a:gd name="connsiteY104" fmla="*/ 263137 h 700593"/>
                    <a:gd name="connsiteX105" fmla="*/ 135806 w 705883"/>
                    <a:gd name="connsiteY105" fmla="*/ 263124 h 700593"/>
                    <a:gd name="connsiteX106" fmla="*/ 165551 w 705883"/>
                    <a:gd name="connsiteY106" fmla="*/ 263124 h 700593"/>
                    <a:gd name="connsiteX107" fmla="*/ 183980 w 705883"/>
                    <a:gd name="connsiteY107" fmla="*/ 271360 h 700593"/>
                    <a:gd name="connsiteX108" fmla="*/ 221454 w 705883"/>
                    <a:gd name="connsiteY108" fmla="*/ 313164 h 700593"/>
                    <a:gd name="connsiteX109" fmla="*/ 211395 w 705883"/>
                    <a:gd name="connsiteY109" fmla="*/ 322198 h 700593"/>
                    <a:gd name="connsiteX110" fmla="*/ 173921 w 705883"/>
                    <a:gd name="connsiteY110" fmla="*/ 280395 h 700593"/>
                    <a:gd name="connsiteX111" fmla="*/ 165544 w 705883"/>
                    <a:gd name="connsiteY111" fmla="*/ 276655 h 700593"/>
                    <a:gd name="connsiteX112" fmla="*/ 135799 w 705883"/>
                    <a:gd name="connsiteY112" fmla="*/ 276655 h 700593"/>
                    <a:gd name="connsiteX113" fmla="*/ 121808 w 705883"/>
                    <a:gd name="connsiteY113" fmla="*/ 290659 h 700593"/>
                    <a:gd name="connsiteX114" fmla="*/ 121808 w 705883"/>
                    <a:gd name="connsiteY114" fmla="*/ 311987 h 700593"/>
                    <a:gd name="connsiteX115" fmla="*/ 137028 w 705883"/>
                    <a:gd name="connsiteY115" fmla="*/ 332916 h 700593"/>
                    <a:gd name="connsiteX116" fmla="*/ 115052 w 705883"/>
                    <a:gd name="connsiteY116" fmla="*/ 354913 h 700593"/>
                    <a:gd name="connsiteX117" fmla="*/ 115059 w 705883"/>
                    <a:gd name="connsiteY117" fmla="*/ 354906 h 700593"/>
                    <a:gd name="connsiteX118" fmla="*/ 93083 w 705883"/>
                    <a:gd name="connsiteY118" fmla="*/ 332909 h 700593"/>
                    <a:gd name="connsiteX119" fmla="*/ 108303 w 705883"/>
                    <a:gd name="connsiteY119" fmla="*/ 311981 h 700593"/>
                    <a:gd name="connsiteX120" fmla="*/ 108303 w 705883"/>
                    <a:gd name="connsiteY120" fmla="*/ 290653 h 700593"/>
                    <a:gd name="connsiteX121" fmla="*/ 135806 w 705883"/>
                    <a:gd name="connsiteY121" fmla="*/ 263124 h 700593"/>
                    <a:gd name="connsiteX122" fmla="*/ 300847 w 705883"/>
                    <a:gd name="connsiteY122" fmla="*/ 243771 h 700593"/>
                    <a:gd name="connsiteX123" fmla="*/ 313770 w 705883"/>
                    <a:gd name="connsiteY123" fmla="*/ 256707 h 700593"/>
                    <a:gd name="connsiteX124" fmla="*/ 307603 w 705883"/>
                    <a:gd name="connsiteY124" fmla="*/ 267716 h 700593"/>
                    <a:gd name="connsiteX125" fmla="*/ 307603 w 705883"/>
                    <a:gd name="connsiteY125" fmla="*/ 300174 h 700593"/>
                    <a:gd name="connsiteX126" fmla="*/ 318344 w 705883"/>
                    <a:gd name="connsiteY126" fmla="*/ 310926 h 700593"/>
                    <a:gd name="connsiteX127" fmla="*/ 323323 w 705883"/>
                    <a:gd name="connsiteY127" fmla="*/ 310926 h 700593"/>
                    <a:gd name="connsiteX128" fmla="*/ 323323 w 705883"/>
                    <a:gd name="connsiteY128" fmla="*/ 297206 h 700593"/>
                    <a:gd name="connsiteX129" fmla="*/ 337686 w 705883"/>
                    <a:gd name="connsiteY129" fmla="*/ 282829 h 700593"/>
                    <a:gd name="connsiteX130" fmla="*/ 374869 w 705883"/>
                    <a:gd name="connsiteY130" fmla="*/ 282829 h 700593"/>
                    <a:gd name="connsiteX131" fmla="*/ 389232 w 705883"/>
                    <a:gd name="connsiteY131" fmla="*/ 297206 h 700593"/>
                    <a:gd name="connsiteX132" fmla="*/ 389232 w 705883"/>
                    <a:gd name="connsiteY132" fmla="*/ 332984 h 700593"/>
                    <a:gd name="connsiteX133" fmla="*/ 374869 w 705883"/>
                    <a:gd name="connsiteY133" fmla="*/ 347360 h 700593"/>
                    <a:gd name="connsiteX134" fmla="*/ 337686 w 705883"/>
                    <a:gd name="connsiteY134" fmla="*/ 347360 h 700593"/>
                    <a:gd name="connsiteX135" fmla="*/ 323323 w 705883"/>
                    <a:gd name="connsiteY135" fmla="*/ 332984 h 700593"/>
                    <a:gd name="connsiteX136" fmla="*/ 323323 w 705883"/>
                    <a:gd name="connsiteY136" fmla="*/ 324450 h 700593"/>
                    <a:gd name="connsiteX137" fmla="*/ 318344 w 705883"/>
                    <a:gd name="connsiteY137" fmla="*/ 324450 h 700593"/>
                    <a:gd name="connsiteX138" fmla="*/ 294091 w 705883"/>
                    <a:gd name="connsiteY138" fmla="*/ 300174 h 700593"/>
                    <a:gd name="connsiteX139" fmla="*/ 294091 w 705883"/>
                    <a:gd name="connsiteY139" fmla="*/ 267716 h 700593"/>
                    <a:gd name="connsiteX140" fmla="*/ 287923 w 705883"/>
                    <a:gd name="connsiteY140" fmla="*/ 256707 h 700593"/>
                    <a:gd name="connsiteX141" fmla="*/ 300847 w 705883"/>
                    <a:gd name="connsiteY141" fmla="*/ 243771 h 700593"/>
                    <a:gd name="connsiteX142" fmla="*/ 375362 w 705883"/>
                    <a:gd name="connsiteY142" fmla="*/ 243764 h 700593"/>
                    <a:gd name="connsiteX143" fmla="*/ 386360 w 705883"/>
                    <a:gd name="connsiteY143" fmla="*/ 249938 h 700593"/>
                    <a:gd name="connsiteX144" fmla="*/ 391805 w 705883"/>
                    <a:gd name="connsiteY144" fmla="*/ 249938 h 700593"/>
                    <a:gd name="connsiteX145" fmla="*/ 418869 w 705883"/>
                    <a:gd name="connsiteY145" fmla="*/ 277027 h 700593"/>
                    <a:gd name="connsiteX146" fmla="*/ 418869 w 705883"/>
                    <a:gd name="connsiteY146" fmla="*/ 356617 h 700593"/>
                    <a:gd name="connsiteX147" fmla="*/ 425037 w 705883"/>
                    <a:gd name="connsiteY147" fmla="*/ 367626 h 700593"/>
                    <a:gd name="connsiteX148" fmla="*/ 412113 w 705883"/>
                    <a:gd name="connsiteY148" fmla="*/ 380562 h 700593"/>
                    <a:gd name="connsiteX149" fmla="*/ 399189 w 705883"/>
                    <a:gd name="connsiteY149" fmla="*/ 367626 h 700593"/>
                    <a:gd name="connsiteX150" fmla="*/ 405357 w 705883"/>
                    <a:gd name="connsiteY150" fmla="*/ 356617 h 700593"/>
                    <a:gd name="connsiteX151" fmla="*/ 405357 w 705883"/>
                    <a:gd name="connsiteY151" fmla="*/ 277027 h 700593"/>
                    <a:gd name="connsiteX152" fmla="*/ 391805 w 705883"/>
                    <a:gd name="connsiteY152" fmla="*/ 263462 h 700593"/>
                    <a:gd name="connsiteX153" fmla="*/ 386360 w 705883"/>
                    <a:gd name="connsiteY153" fmla="*/ 263462 h 700593"/>
                    <a:gd name="connsiteX154" fmla="*/ 375362 w 705883"/>
                    <a:gd name="connsiteY154" fmla="*/ 269636 h 700593"/>
                    <a:gd name="connsiteX155" fmla="*/ 362438 w 705883"/>
                    <a:gd name="connsiteY155" fmla="*/ 256700 h 700593"/>
                    <a:gd name="connsiteX156" fmla="*/ 375362 w 705883"/>
                    <a:gd name="connsiteY156" fmla="*/ 243764 h 700593"/>
                    <a:gd name="connsiteX157" fmla="*/ 279229 w 705883"/>
                    <a:gd name="connsiteY157" fmla="*/ 226344 h 700593"/>
                    <a:gd name="connsiteX158" fmla="*/ 267771 w 705883"/>
                    <a:gd name="connsiteY158" fmla="*/ 237813 h 700593"/>
                    <a:gd name="connsiteX159" fmla="*/ 267771 w 705883"/>
                    <a:gd name="connsiteY159" fmla="*/ 385417 h 700593"/>
                    <a:gd name="connsiteX160" fmla="*/ 279229 w 705883"/>
                    <a:gd name="connsiteY160" fmla="*/ 396885 h 700593"/>
                    <a:gd name="connsiteX161" fmla="*/ 426692 w 705883"/>
                    <a:gd name="connsiteY161" fmla="*/ 396885 h 700593"/>
                    <a:gd name="connsiteX162" fmla="*/ 438149 w 705883"/>
                    <a:gd name="connsiteY162" fmla="*/ 385417 h 700593"/>
                    <a:gd name="connsiteX163" fmla="*/ 438149 w 705883"/>
                    <a:gd name="connsiteY163" fmla="*/ 237813 h 700593"/>
                    <a:gd name="connsiteX164" fmla="*/ 426692 w 705883"/>
                    <a:gd name="connsiteY164" fmla="*/ 226344 h 700593"/>
                    <a:gd name="connsiteX165" fmla="*/ 173586 w 705883"/>
                    <a:gd name="connsiteY165" fmla="*/ 201378 h 700593"/>
                    <a:gd name="connsiteX166" fmla="*/ 173590 w 705883"/>
                    <a:gd name="connsiteY166" fmla="*/ 201379 h 700593"/>
                    <a:gd name="connsiteX167" fmla="*/ 173583 w 705883"/>
                    <a:gd name="connsiteY167" fmla="*/ 201379 h 700593"/>
                    <a:gd name="connsiteX168" fmla="*/ 353541 w 705883"/>
                    <a:gd name="connsiteY168" fmla="*/ 130437 h 700593"/>
                    <a:gd name="connsiteX169" fmla="*/ 375518 w 705883"/>
                    <a:gd name="connsiteY169" fmla="*/ 152434 h 700593"/>
                    <a:gd name="connsiteX170" fmla="*/ 359716 w 705883"/>
                    <a:gd name="connsiteY170" fmla="*/ 173539 h 700593"/>
                    <a:gd name="connsiteX171" fmla="*/ 359716 w 705883"/>
                    <a:gd name="connsiteY171" fmla="*/ 212820 h 700593"/>
                    <a:gd name="connsiteX172" fmla="*/ 426692 w 705883"/>
                    <a:gd name="connsiteY172" fmla="*/ 212820 h 700593"/>
                    <a:gd name="connsiteX173" fmla="*/ 451661 w 705883"/>
                    <a:gd name="connsiteY173" fmla="*/ 237813 h 700593"/>
                    <a:gd name="connsiteX174" fmla="*/ 451661 w 705883"/>
                    <a:gd name="connsiteY174" fmla="*/ 385417 h 700593"/>
                    <a:gd name="connsiteX175" fmla="*/ 451668 w 705883"/>
                    <a:gd name="connsiteY175" fmla="*/ 385417 h 700593"/>
                    <a:gd name="connsiteX176" fmla="*/ 426699 w 705883"/>
                    <a:gd name="connsiteY176" fmla="*/ 410410 h 700593"/>
                    <a:gd name="connsiteX177" fmla="*/ 359723 w 705883"/>
                    <a:gd name="connsiteY177" fmla="*/ 410410 h 700593"/>
                    <a:gd name="connsiteX178" fmla="*/ 359723 w 705883"/>
                    <a:gd name="connsiteY178" fmla="*/ 487396 h 700593"/>
                    <a:gd name="connsiteX179" fmla="*/ 374971 w 705883"/>
                    <a:gd name="connsiteY179" fmla="*/ 508332 h 700593"/>
                    <a:gd name="connsiteX180" fmla="*/ 352994 w 705883"/>
                    <a:gd name="connsiteY180" fmla="*/ 530329 h 700593"/>
                    <a:gd name="connsiteX181" fmla="*/ 331018 w 705883"/>
                    <a:gd name="connsiteY181" fmla="*/ 508332 h 700593"/>
                    <a:gd name="connsiteX182" fmla="*/ 346205 w 705883"/>
                    <a:gd name="connsiteY182" fmla="*/ 487417 h 700593"/>
                    <a:gd name="connsiteX183" fmla="*/ 346205 w 705883"/>
                    <a:gd name="connsiteY183" fmla="*/ 410410 h 700593"/>
                    <a:gd name="connsiteX184" fmla="*/ 279229 w 705883"/>
                    <a:gd name="connsiteY184" fmla="*/ 410410 h 700593"/>
                    <a:gd name="connsiteX185" fmla="*/ 254260 w 705883"/>
                    <a:gd name="connsiteY185" fmla="*/ 385417 h 700593"/>
                    <a:gd name="connsiteX186" fmla="*/ 254260 w 705883"/>
                    <a:gd name="connsiteY186" fmla="*/ 237813 h 700593"/>
                    <a:gd name="connsiteX187" fmla="*/ 279229 w 705883"/>
                    <a:gd name="connsiteY187" fmla="*/ 212820 h 700593"/>
                    <a:gd name="connsiteX188" fmla="*/ 346205 w 705883"/>
                    <a:gd name="connsiteY188" fmla="*/ 212820 h 700593"/>
                    <a:gd name="connsiteX189" fmla="*/ 346205 w 705883"/>
                    <a:gd name="connsiteY189" fmla="*/ 173167 h 700593"/>
                    <a:gd name="connsiteX190" fmla="*/ 331565 w 705883"/>
                    <a:gd name="connsiteY190" fmla="*/ 152434 h 700593"/>
                    <a:gd name="connsiteX191" fmla="*/ 353541 w 705883"/>
                    <a:gd name="connsiteY191" fmla="*/ 130437 h 700593"/>
                    <a:gd name="connsiteX192" fmla="*/ 458153 w 705883"/>
                    <a:gd name="connsiteY192" fmla="*/ 85679 h 700593"/>
                    <a:gd name="connsiteX193" fmla="*/ 480129 w 705883"/>
                    <a:gd name="connsiteY193" fmla="*/ 107676 h 700593"/>
                    <a:gd name="connsiteX194" fmla="*/ 464908 w 705883"/>
                    <a:gd name="connsiteY194" fmla="*/ 128605 h 700593"/>
                    <a:gd name="connsiteX195" fmla="*/ 464908 w 705883"/>
                    <a:gd name="connsiteY195" fmla="*/ 172559 h 700593"/>
                    <a:gd name="connsiteX196" fmla="*/ 471333 w 705883"/>
                    <a:gd name="connsiteY196" fmla="*/ 178990 h 700593"/>
                    <a:gd name="connsiteX197" fmla="*/ 508401 w 705883"/>
                    <a:gd name="connsiteY197" fmla="*/ 178990 h 700593"/>
                    <a:gd name="connsiteX198" fmla="*/ 530364 w 705883"/>
                    <a:gd name="connsiteY198" fmla="*/ 157385 h 700593"/>
                    <a:gd name="connsiteX199" fmla="*/ 552340 w 705883"/>
                    <a:gd name="connsiteY199" fmla="*/ 179382 h 700593"/>
                    <a:gd name="connsiteX200" fmla="*/ 530364 w 705883"/>
                    <a:gd name="connsiteY200" fmla="*/ 201379 h 700593"/>
                    <a:gd name="connsiteX201" fmla="*/ 512745 w 705883"/>
                    <a:gd name="connsiteY201" fmla="*/ 192514 h 700593"/>
                    <a:gd name="connsiteX202" fmla="*/ 471326 w 705883"/>
                    <a:gd name="connsiteY202" fmla="*/ 192514 h 700593"/>
                    <a:gd name="connsiteX203" fmla="*/ 451390 w 705883"/>
                    <a:gd name="connsiteY203" fmla="*/ 172559 h 700593"/>
                    <a:gd name="connsiteX204" fmla="*/ 451390 w 705883"/>
                    <a:gd name="connsiteY204" fmla="*/ 128605 h 700593"/>
                    <a:gd name="connsiteX205" fmla="*/ 451397 w 705883"/>
                    <a:gd name="connsiteY205" fmla="*/ 128605 h 700593"/>
                    <a:gd name="connsiteX206" fmla="*/ 436176 w 705883"/>
                    <a:gd name="connsiteY206" fmla="*/ 107676 h 700593"/>
                    <a:gd name="connsiteX207" fmla="*/ 458153 w 705883"/>
                    <a:gd name="connsiteY207" fmla="*/ 85679 h 700593"/>
                    <a:gd name="connsiteX208" fmla="*/ 245802 w 705883"/>
                    <a:gd name="connsiteY208" fmla="*/ 85679 h 700593"/>
                    <a:gd name="connsiteX209" fmla="*/ 267778 w 705883"/>
                    <a:gd name="connsiteY209" fmla="*/ 107676 h 700593"/>
                    <a:gd name="connsiteX210" fmla="*/ 253010 w 705883"/>
                    <a:gd name="connsiteY210" fmla="*/ 128450 h 700593"/>
                    <a:gd name="connsiteX211" fmla="*/ 253010 w 705883"/>
                    <a:gd name="connsiteY211" fmla="*/ 172559 h 700593"/>
                    <a:gd name="connsiteX212" fmla="*/ 233074 w 705883"/>
                    <a:gd name="connsiteY212" fmla="*/ 192514 h 700593"/>
                    <a:gd name="connsiteX213" fmla="*/ 191202 w 705883"/>
                    <a:gd name="connsiteY213" fmla="*/ 192514 h 700593"/>
                    <a:gd name="connsiteX214" fmla="*/ 173586 w 705883"/>
                    <a:gd name="connsiteY214" fmla="*/ 201378 h 700593"/>
                    <a:gd name="connsiteX215" fmla="*/ 158057 w 705883"/>
                    <a:gd name="connsiteY215" fmla="*/ 194930 h 700593"/>
                    <a:gd name="connsiteX216" fmla="*/ 151614 w 705883"/>
                    <a:gd name="connsiteY216" fmla="*/ 179382 h 700593"/>
                    <a:gd name="connsiteX217" fmla="*/ 173590 w 705883"/>
                    <a:gd name="connsiteY217" fmla="*/ 157385 h 700593"/>
                    <a:gd name="connsiteX218" fmla="*/ 195553 w 705883"/>
                    <a:gd name="connsiteY218" fmla="*/ 178990 h 700593"/>
                    <a:gd name="connsiteX219" fmla="*/ 233074 w 705883"/>
                    <a:gd name="connsiteY219" fmla="*/ 178990 h 700593"/>
                    <a:gd name="connsiteX220" fmla="*/ 239499 w 705883"/>
                    <a:gd name="connsiteY220" fmla="*/ 172559 h 700593"/>
                    <a:gd name="connsiteX221" fmla="*/ 239499 w 705883"/>
                    <a:gd name="connsiteY221" fmla="*/ 128747 h 700593"/>
                    <a:gd name="connsiteX222" fmla="*/ 223825 w 705883"/>
                    <a:gd name="connsiteY222" fmla="*/ 107676 h 700593"/>
                    <a:gd name="connsiteX223" fmla="*/ 245802 w 705883"/>
                    <a:gd name="connsiteY223" fmla="*/ 85679 h 700593"/>
                    <a:gd name="connsiteX224" fmla="*/ 431272 w 705883"/>
                    <a:gd name="connsiteY224" fmla="*/ 40798 h 700593"/>
                    <a:gd name="connsiteX225" fmla="*/ 427104 w 705883"/>
                    <a:gd name="connsiteY225" fmla="*/ 40899 h 700593"/>
                    <a:gd name="connsiteX226" fmla="*/ 422996 w 705883"/>
                    <a:gd name="connsiteY226" fmla="*/ 41190 h 700593"/>
                    <a:gd name="connsiteX227" fmla="*/ 393265 w 705883"/>
                    <a:gd name="connsiteY227" fmla="*/ 50278 h 700593"/>
                    <a:gd name="connsiteX228" fmla="*/ 391022 w 705883"/>
                    <a:gd name="connsiteY228" fmla="*/ 51699 h 700593"/>
                    <a:gd name="connsiteX229" fmla="*/ 388813 w 705883"/>
                    <a:gd name="connsiteY229" fmla="*/ 53173 h 700593"/>
                    <a:gd name="connsiteX230" fmla="*/ 384604 w 705883"/>
                    <a:gd name="connsiteY230" fmla="*/ 56452 h 700593"/>
                    <a:gd name="connsiteX231" fmla="*/ 382564 w 705883"/>
                    <a:gd name="connsiteY231" fmla="*/ 58183 h 700593"/>
                    <a:gd name="connsiteX232" fmla="*/ 381604 w 705883"/>
                    <a:gd name="connsiteY232" fmla="*/ 59137 h 700593"/>
                    <a:gd name="connsiteX233" fmla="*/ 380821 w 705883"/>
                    <a:gd name="connsiteY233" fmla="*/ 59914 h 700593"/>
                    <a:gd name="connsiteX234" fmla="*/ 379618 w 705883"/>
                    <a:gd name="connsiteY234" fmla="*/ 61077 h 700593"/>
                    <a:gd name="connsiteX235" fmla="*/ 379017 w 705883"/>
                    <a:gd name="connsiteY235" fmla="*/ 61700 h 700593"/>
                    <a:gd name="connsiteX236" fmla="*/ 378422 w 705883"/>
                    <a:gd name="connsiteY236" fmla="*/ 62369 h 700593"/>
                    <a:gd name="connsiteX237" fmla="*/ 377233 w 705883"/>
                    <a:gd name="connsiteY237" fmla="*/ 63701 h 700593"/>
                    <a:gd name="connsiteX238" fmla="*/ 374950 w 705883"/>
                    <a:gd name="connsiteY238" fmla="*/ 66616 h 700593"/>
                    <a:gd name="connsiteX239" fmla="*/ 370491 w 705883"/>
                    <a:gd name="connsiteY239" fmla="*/ 72681 h 700593"/>
                    <a:gd name="connsiteX240" fmla="*/ 369377 w 705883"/>
                    <a:gd name="connsiteY240" fmla="*/ 74196 h 700593"/>
                    <a:gd name="connsiteX241" fmla="*/ 368816 w 705883"/>
                    <a:gd name="connsiteY241" fmla="*/ 74953 h 700593"/>
                    <a:gd name="connsiteX242" fmla="*/ 368228 w 705883"/>
                    <a:gd name="connsiteY242" fmla="*/ 75454 h 700593"/>
                    <a:gd name="connsiteX243" fmla="*/ 365830 w 705883"/>
                    <a:gd name="connsiteY243" fmla="*/ 77259 h 700593"/>
                    <a:gd name="connsiteX244" fmla="*/ 360973 w 705883"/>
                    <a:gd name="connsiteY244" fmla="*/ 80640 h 700593"/>
                    <a:gd name="connsiteX245" fmla="*/ 358878 w 705883"/>
                    <a:gd name="connsiteY245" fmla="*/ 81411 h 700593"/>
                    <a:gd name="connsiteX246" fmla="*/ 356960 w 705883"/>
                    <a:gd name="connsiteY246" fmla="*/ 81770 h 700593"/>
                    <a:gd name="connsiteX247" fmla="*/ 353122 w 705883"/>
                    <a:gd name="connsiteY247" fmla="*/ 82480 h 700593"/>
                    <a:gd name="connsiteX248" fmla="*/ 352805 w 705883"/>
                    <a:gd name="connsiteY248" fmla="*/ 82480 h 700593"/>
                    <a:gd name="connsiteX249" fmla="*/ 352568 w 705883"/>
                    <a:gd name="connsiteY249" fmla="*/ 82439 h 700593"/>
                    <a:gd name="connsiteX250" fmla="*/ 352089 w 705883"/>
                    <a:gd name="connsiteY250" fmla="*/ 82351 h 700593"/>
                    <a:gd name="connsiteX251" fmla="*/ 351130 w 705883"/>
                    <a:gd name="connsiteY251" fmla="*/ 82175 h 700593"/>
                    <a:gd name="connsiteX252" fmla="*/ 349211 w 705883"/>
                    <a:gd name="connsiteY252" fmla="*/ 81817 h 700593"/>
                    <a:gd name="connsiteX253" fmla="*/ 347292 w 705883"/>
                    <a:gd name="connsiteY253" fmla="*/ 81458 h 700593"/>
                    <a:gd name="connsiteX254" fmla="*/ 346333 w 705883"/>
                    <a:gd name="connsiteY254" fmla="*/ 81283 h 700593"/>
                    <a:gd name="connsiteX255" fmla="*/ 345853 w 705883"/>
                    <a:gd name="connsiteY255" fmla="*/ 81195 h 700593"/>
                    <a:gd name="connsiteX256" fmla="*/ 345576 w 705883"/>
                    <a:gd name="connsiteY256" fmla="*/ 81059 h 700593"/>
                    <a:gd name="connsiteX257" fmla="*/ 345272 w 705883"/>
                    <a:gd name="connsiteY257" fmla="*/ 80857 h 700593"/>
                    <a:gd name="connsiteX258" fmla="*/ 340408 w 705883"/>
                    <a:gd name="connsiteY258" fmla="*/ 77496 h 700593"/>
                    <a:gd name="connsiteX259" fmla="*/ 338003 w 705883"/>
                    <a:gd name="connsiteY259" fmla="*/ 75704 h 700593"/>
                    <a:gd name="connsiteX260" fmla="*/ 337409 w 705883"/>
                    <a:gd name="connsiteY260" fmla="*/ 75244 h 700593"/>
                    <a:gd name="connsiteX261" fmla="*/ 337111 w 705883"/>
                    <a:gd name="connsiteY261" fmla="*/ 74980 h 700593"/>
                    <a:gd name="connsiteX262" fmla="*/ 336828 w 705883"/>
                    <a:gd name="connsiteY262" fmla="*/ 74588 h 700593"/>
                    <a:gd name="connsiteX263" fmla="*/ 335686 w 705883"/>
                    <a:gd name="connsiteY263" fmla="*/ 73026 h 700593"/>
                    <a:gd name="connsiteX264" fmla="*/ 331876 w 705883"/>
                    <a:gd name="connsiteY264" fmla="*/ 67846 h 700593"/>
                    <a:gd name="connsiteX265" fmla="*/ 329971 w 705883"/>
                    <a:gd name="connsiteY265" fmla="*/ 65256 h 700593"/>
                    <a:gd name="connsiteX266" fmla="*/ 329491 w 705883"/>
                    <a:gd name="connsiteY266" fmla="*/ 64607 h 700593"/>
                    <a:gd name="connsiteX267" fmla="*/ 328978 w 705883"/>
                    <a:gd name="connsiteY267" fmla="*/ 64033 h 700593"/>
                    <a:gd name="connsiteX268" fmla="*/ 327958 w 705883"/>
                    <a:gd name="connsiteY268" fmla="*/ 62883 h 700593"/>
                    <a:gd name="connsiteX269" fmla="*/ 325904 w 705883"/>
                    <a:gd name="connsiteY269" fmla="*/ 60692 h 700593"/>
                    <a:gd name="connsiteX270" fmla="*/ 324289 w 705883"/>
                    <a:gd name="connsiteY270" fmla="*/ 59110 h 700593"/>
                    <a:gd name="connsiteX271" fmla="*/ 323465 w 705883"/>
                    <a:gd name="connsiteY271" fmla="*/ 58292 h 700593"/>
                    <a:gd name="connsiteX272" fmla="*/ 322593 w 705883"/>
                    <a:gd name="connsiteY272" fmla="*/ 57534 h 700593"/>
                    <a:gd name="connsiteX273" fmla="*/ 315318 w 705883"/>
                    <a:gd name="connsiteY273" fmla="*/ 51969 h 700593"/>
                    <a:gd name="connsiteX274" fmla="*/ 301671 w 705883"/>
                    <a:gd name="connsiteY274" fmla="*/ 45180 h 700593"/>
                    <a:gd name="connsiteX275" fmla="*/ 286281 w 705883"/>
                    <a:gd name="connsiteY275" fmla="*/ 41569 h 700593"/>
                    <a:gd name="connsiteX276" fmla="*/ 284268 w 705883"/>
                    <a:gd name="connsiteY276" fmla="*/ 41305 h 700593"/>
                    <a:gd name="connsiteX277" fmla="*/ 282221 w 705883"/>
                    <a:gd name="connsiteY277" fmla="*/ 41136 h 700593"/>
                    <a:gd name="connsiteX278" fmla="*/ 280167 w 705883"/>
                    <a:gd name="connsiteY278" fmla="*/ 40981 h 700593"/>
                    <a:gd name="connsiteX279" fmla="*/ 279141 w 705883"/>
                    <a:gd name="connsiteY279" fmla="*/ 40899 h 700593"/>
                    <a:gd name="connsiteX280" fmla="*/ 278100 w 705883"/>
                    <a:gd name="connsiteY280" fmla="*/ 40879 h 700593"/>
                    <a:gd name="connsiteX281" fmla="*/ 276013 w 705883"/>
                    <a:gd name="connsiteY281" fmla="*/ 40832 h 700593"/>
                    <a:gd name="connsiteX282" fmla="*/ 274972 w 705883"/>
                    <a:gd name="connsiteY282" fmla="*/ 40805 h 700593"/>
                    <a:gd name="connsiteX283" fmla="*/ 273972 w 705883"/>
                    <a:gd name="connsiteY283" fmla="*/ 40805 h 700593"/>
                    <a:gd name="connsiteX284" fmla="*/ 270237 w 705883"/>
                    <a:gd name="connsiteY284" fmla="*/ 40960 h 700593"/>
                    <a:gd name="connsiteX285" fmla="*/ 268372 w 705883"/>
                    <a:gd name="connsiteY285" fmla="*/ 41102 h 700593"/>
                    <a:gd name="connsiteX286" fmla="*/ 266521 w 705883"/>
                    <a:gd name="connsiteY286" fmla="*/ 41339 h 700593"/>
                    <a:gd name="connsiteX287" fmla="*/ 265596 w 705883"/>
                    <a:gd name="connsiteY287" fmla="*/ 41454 h 700593"/>
                    <a:gd name="connsiteX288" fmla="*/ 264677 w 705883"/>
                    <a:gd name="connsiteY288" fmla="*/ 41623 h 700593"/>
                    <a:gd name="connsiteX289" fmla="*/ 262832 w 705883"/>
                    <a:gd name="connsiteY289" fmla="*/ 41941 h 700593"/>
                    <a:gd name="connsiteX290" fmla="*/ 255563 w 705883"/>
                    <a:gd name="connsiteY290" fmla="*/ 43902 h 700593"/>
                    <a:gd name="connsiteX291" fmla="*/ 228919 w 705883"/>
                    <a:gd name="connsiteY291" fmla="*/ 60286 h 700593"/>
                    <a:gd name="connsiteX292" fmla="*/ 217840 w 705883"/>
                    <a:gd name="connsiteY292" fmla="*/ 72702 h 700593"/>
                    <a:gd name="connsiteX293" fmla="*/ 208625 w 705883"/>
                    <a:gd name="connsiteY293" fmla="*/ 87091 h 700593"/>
                    <a:gd name="connsiteX294" fmla="*/ 202484 w 705883"/>
                    <a:gd name="connsiteY294" fmla="*/ 100237 h 700593"/>
                    <a:gd name="connsiteX295" fmla="*/ 202140 w 705883"/>
                    <a:gd name="connsiteY295" fmla="*/ 101082 h 700593"/>
                    <a:gd name="connsiteX296" fmla="*/ 201964 w 705883"/>
                    <a:gd name="connsiteY296" fmla="*/ 101501 h 700593"/>
                    <a:gd name="connsiteX297" fmla="*/ 201923 w 705883"/>
                    <a:gd name="connsiteY297" fmla="*/ 101610 h 700593"/>
                    <a:gd name="connsiteX298" fmla="*/ 201842 w 705883"/>
                    <a:gd name="connsiteY298" fmla="*/ 101826 h 700593"/>
                    <a:gd name="connsiteX299" fmla="*/ 201667 w 705883"/>
                    <a:gd name="connsiteY299" fmla="*/ 102320 h 700593"/>
                    <a:gd name="connsiteX300" fmla="*/ 200268 w 705883"/>
                    <a:gd name="connsiteY300" fmla="*/ 106269 h 700593"/>
                    <a:gd name="connsiteX301" fmla="*/ 198870 w 705883"/>
                    <a:gd name="connsiteY301" fmla="*/ 110218 h 700593"/>
                    <a:gd name="connsiteX302" fmla="*/ 198397 w 705883"/>
                    <a:gd name="connsiteY302" fmla="*/ 111077 h 700593"/>
                    <a:gd name="connsiteX303" fmla="*/ 197870 w 705883"/>
                    <a:gd name="connsiteY303" fmla="*/ 111882 h 700593"/>
                    <a:gd name="connsiteX304" fmla="*/ 196816 w 705883"/>
                    <a:gd name="connsiteY304" fmla="*/ 113491 h 700593"/>
                    <a:gd name="connsiteX305" fmla="*/ 194701 w 705883"/>
                    <a:gd name="connsiteY305" fmla="*/ 116710 h 700593"/>
                    <a:gd name="connsiteX306" fmla="*/ 194175 w 705883"/>
                    <a:gd name="connsiteY306" fmla="*/ 117514 h 700593"/>
                    <a:gd name="connsiteX307" fmla="*/ 193891 w 705883"/>
                    <a:gd name="connsiteY307" fmla="*/ 117900 h 700593"/>
                    <a:gd name="connsiteX308" fmla="*/ 193499 w 705883"/>
                    <a:gd name="connsiteY308" fmla="*/ 118170 h 700593"/>
                    <a:gd name="connsiteX309" fmla="*/ 191877 w 705883"/>
                    <a:gd name="connsiteY309" fmla="*/ 119191 h 700593"/>
                    <a:gd name="connsiteX310" fmla="*/ 188642 w 705883"/>
                    <a:gd name="connsiteY310" fmla="*/ 121227 h 700593"/>
                    <a:gd name="connsiteX311" fmla="*/ 187020 w 705883"/>
                    <a:gd name="connsiteY311" fmla="*/ 122248 h 700593"/>
                    <a:gd name="connsiteX312" fmla="*/ 186561 w 705883"/>
                    <a:gd name="connsiteY312" fmla="*/ 122451 h 700593"/>
                    <a:gd name="connsiteX313" fmla="*/ 186061 w 705883"/>
                    <a:gd name="connsiteY313" fmla="*/ 122613 h 700593"/>
                    <a:gd name="connsiteX314" fmla="*/ 185054 w 705883"/>
                    <a:gd name="connsiteY314" fmla="*/ 122938 h 700593"/>
                    <a:gd name="connsiteX315" fmla="*/ 179427 w 705883"/>
                    <a:gd name="connsiteY315" fmla="*/ 124716 h 700593"/>
                    <a:gd name="connsiteX316" fmla="*/ 178724 w 705883"/>
                    <a:gd name="connsiteY316" fmla="*/ 124939 h 700593"/>
                    <a:gd name="connsiteX317" fmla="*/ 178150 w 705883"/>
                    <a:gd name="connsiteY317" fmla="*/ 125128 h 700593"/>
                    <a:gd name="connsiteX318" fmla="*/ 177542 w 705883"/>
                    <a:gd name="connsiteY318" fmla="*/ 125358 h 700593"/>
                    <a:gd name="connsiteX319" fmla="*/ 176326 w 705883"/>
                    <a:gd name="connsiteY319" fmla="*/ 125818 h 700593"/>
                    <a:gd name="connsiteX320" fmla="*/ 175110 w 705883"/>
                    <a:gd name="connsiteY320" fmla="*/ 126278 h 700593"/>
                    <a:gd name="connsiteX321" fmla="*/ 174509 w 705883"/>
                    <a:gd name="connsiteY321" fmla="*/ 126508 h 700593"/>
                    <a:gd name="connsiteX322" fmla="*/ 173955 w 705883"/>
                    <a:gd name="connsiteY322" fmla="*/ 126745 h 700593"/>
                    <a:gd name="connsiteX323" fmla="*/ 171732 w 705883"/>
                    <a:gd name="connsiteY323" fmla="*/ 127691 h 700593"/>
                    <a:gd name="connsiteX324" fmla="*/ 163139 w 705883"/>
                    <a:gd name="connsiteY324" fmla="*/ 132053 h 700593"/>
                    <a:gd name="connsiteX325" fmla="*/ 147574 w 705883"/>
                    <a:gd name="connsiteY325" fmla="*/ 143265 h 700593"/>
                    <a:gd name="connsiteX326" fmla="*/ 136468 w 705883"/>
                    <a:gd name="connsiteY326" fmla="*/ 155261 h 700593"/>
                    <a:gd name="connsiteX327" fmla="*/ 127868 w 705883"/>
                    <a:gd name="connsiteY327" fmla="*/ 169001 h 700593"/>
                    <a:gd name="connsiteX328" fmla="*/ 122139 w 705883"/>
                    <a:gd name="connsiteY328" fmla="*/ 184033 h 700593"/>
                    <a:gd name="connsiteX329" fmla="*/ 119558 w 705883"/>
                    <a:gd name="connsiteY329" fmla="*/ 199877 h 700593"/>
                    <a:gd name="connsiteX330" fmla="*/ 119450 w 705883"/>
                    <a:gd name="connsiteY330" fmla="*/ 201486 h 700593"/>
                    <a:gd name="connsiteX331" fmla="*/ 119416 w 705883"/>
                    <a:gd name="connsiteY331" fmla="*/ 203103 h 700593"/>
                    <a:gd name="connsiteX332" fmla="*/ 119382 w 705883"/>
                    <a:gd name="connsiteY332" fmla="*/ 206328 h 700593"/>
                    <a:gd name="connsiteX333" fmla="*/ 119497 w 705883"/>
                    <a:gd name="connsiteY333" fmla="*/ 209547 h 700593"/>
                    <a:gd name="connsiteX334" fmla="*/ 119545 w 705883"/>
                    <a:gd name="connsiteY334" fmla="*/ 210352 h 700593"/>
                    <a:gd name="connsiteX335" fmla="*/ 119659 w 705883"/>
                    <a:gd name="connsiteY335" fmla="*/ 211772 h 700593"/>
                    <a:gd name="connsiteX336" fmla="*/ 119740 w 705883"/>
                    <a:gd name="connsiteY336" fmla="*/ 212698 h 700593"/>
                    <a:gd name="connsiteX337" fmla="*/ 119849 w 705883"/>
                    <a:gd name="connsiteY337" fmla="*/ 213692 h 700593"/>
                    <a:gd name="connsiteX338" fmla="*/ 120092 w 705883"/>
                    <a:gd name="connsiteY338" fmla="*/ 215707 h 700593"/>
                    <a:gd name="connsiteX339" fmla="*/ 121085 w 705883"/>
                    <a:gd name="connsiteY339" fmla="*/ 223748 h 700593"/>
                    <a:gd name="connsiteX340" fmla="*/ 119862 w 705883"/>
                    <a:gd name="connsiteY340" fmla="*/ 230712 h 700593"/>
                    <a:gd name="connsiteX341" fmla="*/ 119274 w 705883"/>
                    <a:gd name="connsiteY341" fmla="*/ 232180 h 700593"/>
                    <a:gd name="connsiteX342" fmla="*/ 119180 w 705883"/>
                    <a:gd name="connsiteY342" fmla="*/ 232383 h 700593"/>
                    <a:gd name="connsiteX343" fmla="*/ 119031 w 705883"/>
                    <a:gd name="connsiteY343" fmla="*/ 232545 h 700593"/>
                    <a:gd name="connsiteX344" fmla="*/ 118727 w 705883"/>
                    <a:gd name="connsiteY344" fmla="*/ 232876 h 700593"/>
                    <a:gd name="connsiteX345" fmla="*/ 118126 w 705883"/>
                    <a:gd name="connsiteY345" fmla="*/ 233532 h 700593"/>
                    <a:gd name="connsiteX346" fmla="*/ 115721 w 705883"/>
                    <a:gd name="connsiteY346" fmla="*/ 236169 h 700593"/>
                    <a:gd name="connsiteX347" fmla="*/ 110911 w 705883"/>
                    <a:gd name="connsiteY347" fmla="*/ 241437 h 700593"/>
                    <a:gd name="connsiteX348" fmla="*/ 105716 w 705883"/>
                    <a:gd name="connsiteY348" fmla="*/ 244697 h 700593"/>
                    <a:gd name="connsiteX349" fmla="*/ 102020 w 705883"/>
                    <a:gd name="connsiteY349" fmla="*/ 247355 h 700593"/>
                    <a:gd name="connsiteX350" fmla="*/ 101007 w 705883"/>
                    <a:gd name="connsiteY350" fmla="*/ 248071 h 700593"/>
                    <a:gd name="connsiteX351" fmla="*/ 100048 w 705883"/>
                    <a:gd name="connsiteY351" fmla="*/ 248862 h 700593"/>
                    <a:gd name="connsiteX352" fmla="*/ 98122 w 705883"/>
                    <a:gd name="connsiteY352" fmla="*/ 250438 h 700593"/>
                    <a:gd name="connsiteX353" fmla="*/ 96204 w 705883"/>
                    <a:gd name="connsiteY353" fmla="*/ 252013 h 700593"/>
                    <a:gd name="connsiteX354" fmla="*/ 94387 w 705883"/>
                    <a:gd name="connsiteY354" fmla="*/ 253711 h 700593"/>
                    <a:gd name="connsiteX355" fmla="*/ 90820 w 705883"/>
                    <a:gd name="connsiteY355" fmla="*/ 257166 h 700593"/>
                    <a:gd name="connsiteX356" fmla="*/ 89110 w 705883"/>
                    <a:gd name="connsiteY356" fmla="*/ 258965 h 700593"/>
                    <a:gd name="connsiteX357" fmla="*/ 87435 w 705883"/>
                    <a:gd name="connsiteY357" fmla="*/ 260797 h 700593"/>
                    <a:gd name="connsiteX358" fmla="*/ 84246 w 705883"/>
                    <a:gd name="connsiteY358" fmla="*/ 264598 h 700593"/>
                    <a:gd name="connsiteX359" fmla="*/ 81314 w 705883"/>
                    <a:gd name="connsiteY359" fmla="*/ 268587 h 700593"/>
                    <a:gd name="connsiteX360" fmla="*/ 80591 w 705883"/>
                    <a:gd name="connsiteY360" fmla="*/ 269588 h 700593"/>
                    <a:gd name="connsiteX361" fmla="*/ 79929 w 705883"/>
                    <a:gd name="connsiteY361" fmla="*/ 270630 h 700593"/>
                    <a:gd name="connsiteX362" fmla="*/ 78598 w 705883"/>
                    <a:gd name="connsiteY362" fmla="*/ 272713 h 700593"/>
                    <a:gd name="connsiteX363" fmla="*/ 77491 w 705883"/>
                    <a:gd name="connsiteY363" fmla="*/ 274443 h 700593"/>
                    <a:gd name="connsiteX364" fmla="*/ 76504 w 705883"/>
                    <a:gd name="connsiteY364" fmla="*/ 276249 h 700593"/>
                    <a:gd name="connsiteX365" fmla="*/ 74532 w 705883"/>
                    <a:gd name="connsiteY365" fmla="*/ 279860 h 700593"/>
                    <a:gd name="connsiteX366" fmla="*/ 71214 w 705883"/>
                    <a:gd name="connsiteY366" fmla="*/ 287366 h 700593"/>
                    <a:gd name="connsiteX367" fmla="*/ 70465 w 705883"/>
                    <a:gd name="connsiteY367" fmla="*/ 289273 h 700593"/>
                    <a:gd name="connsiteX368" fmla="*/ 70086 w 705883"/>
                    <a:gd name="connsiteY368" fmla="*/ 290226 h 700593"/>
                    <a:gd name="connsiteX369" fmla="*/ 69776 w 705883"/>
                    <a:gd name="connsiteY369" fmla="*/ 291200 h 700593"/>
                    <a:gd name="connsiteX370" fmla="*/ 68539 w 705883"/>
                    <a:gd name="connsiteY370" fmla="*/ 295109 h 700593"/>
                    <a:gd name="connsiteX371" fmla="*/ 68235 w 705883"/>
                    <a:gd name="connsiteY371" fmla="*/ 296089 h 700593"/>
                    <a:gd name="connsiteX372" fmla="*/ 67999 w 705883"/>
                    <a:gd name="connsiteY372" fmla="*/ 297083 h 700593"/>
                    <a:gd name="connsiteX373" fmla="*/ 67519 w 705883"/>
                    <a:gd name="connsiteY373" fmla="*/ 299071 h 700593"/>
                    <a:gd name="connsiteX374" fmla="*/ 66634 w 705883"/>
                    <a:gd name="connsiteY374" fmla="*/ 303068 h 700593"/>
                    <a:gd name="connsiteX375" fmla="*/ 65932 w 705883"/>
                    <a:gd name="connsiteY375" fmla="*/ 307105 h 700593"/>
                    <a:gd name="connsiteX376" fmla="*/ 65682 w 705883"/>
                    <a:gd name="connsiteY376" fmla="*/ 309140 h 700593"/>
                    <a:gd name="connsiteX377" fmla="*/ 65472 w 705883"/>
                    <a:gd name="connsiteY377" fmla="*/ 311182 h 700593"/>
                    <a:gd name="connsiteX378" fmla="*/ 64999 w 705883"/>
                    <a:gd name="connsiteY378" fmla="*/ 319385 h 700593"/>
                    <a:gd name="connsiteX379" fmla="*/ 66364 w 705883"/>
                    <a:gd name="connsiteY379" fmla="*/ 335729 h 700593"/>
                    <a:gd name="connsiteX380" fmla="*/ 67452 w 705883"/>
                    <a:gd name="connsiteY380" fmla="*/ 340922 h 700593"/>
                    <a:gd name="connsiteX381" fmla="*/ 68107 w 705883"/>
                    <a:gd name="connsiteY381" fmla="*/ 343492 h 700593"/>
                    <a:gd name="connsiteX382" fmla="*/ 68242 w 705883"/>
                    <a:gd name="connsiteY382" fmla="*/ 343999 h 700593"/>
                    <a:gd name="connsiteX383" fmla="*/ 68357 w 705883"/>
                    <a:gd name="connsiteY383" fmla="*/ 344391 h 700593"/>
                    <a:gd name="connsiteX384" fmla="*/ 68600 w 705883"/>
                    <a:gd name="connsiteY384" fmla="*/ 345176 h 700593"/>
                    <a:gd name="connsiteX385" fmla="*/ 69093 w 705883"/>
                    <a:gd name="connsiteY385" fmla="*/ 346737 h 700593"/>
                    <a:gd name="connsiteX386" fmla="*/ 70093 w 705883"/>
                    <a:gd name="connsiteY386" fmla="*/ 349869 h 700593"/>
                    <a:gd name="connsiteX387" fmla="*/ 71127 w 705883"/>
                    <a:gd name="connsiteY387" fmla="*/ 352992 h 700593"/>
                    <a:gd name="connsiteX388" fmla="*/ 71383 w 705883"/>
                    <a:gd name="connsiteY388" fmla="*/ 353777 h 700593"/>
                    <a:gd name="connsiteX389" fmla="*/ 71485 w 705883"/>
                    <a:gd name="connsiteY389" fmla="*/ 354541 h 700593"/>
                    <a:gd name="connsiteX390" fmla="*/ 71674 w 705883"/>
                    <a:gd name="connsiteY390" fmla="*/ 356062 h 700593"/>
                    <a:gd name="connsiteX391" fmla="*/ 71863 w 705883"/>
                    <a:gd name="connsiteY391" fmla="*/ 357584 h 700593"/>
                    <a:gd name="connsiteX392" fmla="*/ 71951 w 705883"/>
                    <a:gd name="connsiteY392" fmla="*/ 358341 h 700593"/>
                    <a:gd name="connsiteX393" fmla="*/ 71890 w 705883"/>
                    <a:gd name="connsiteY393" fmla="*/ 359031 h 700593"/>
                    <a:gd name="connsiteX394" fmla="*/ 71647 w 705883"/>
                    <a:gd name="connsiteY394" fmla="*/ 361790 h 700593"/>
                    <a:gd name="connsiteX395" fmla="*/ 71572 w 705883"/>
                    <a:gd name="connsiteY395" fmla="*/ 362487 h 700593"/>
                    <a:gd name="connsiteX396" fmla="*/ 71296 w 705883"/>
                    <a:gd name="connsiteY396" fmla="*/ 363163 h 700593"/>
                    <a:gd name="connsiteX397" fmla="*/ 70674 w 705883"/>
                    <a:gd name="connsiteY397" fmla="*/ 364488 h 700593"/>
                    <a:gd name="connsiteX398" fmla="*/ 69438 w 705883"/>
                    <a:gd name="connsiteY398" fmla="*/ 367146 h 700593"/>
                    <a:gd name="connsiteX399" fmla="*/ 68201 w 705883"/>
                    <a:gd name="connsiteY399" fmla="*/ 369803 h 700593"/>
                    <a:gd name="connsiteX400" fmla="*/ 67580 w 705883"/>
                    <a:gd name="connsiteY400" fmla="*/ 371129 h 700593"/>
                    <a:gd name="connsiteX401" fmla="*/ 67127 w 705883"/>
                    <a:gd name="connsiteY401" fmla="*/ 371771 h 700593"/>
                    <a:gd name="connsiteX402" fmla="*/ 66587 w 705883"/>
                    <a:gd name="connsiteY402" fmla="*/ 372400 h 700593"/>
                    <a:gd name="connsiteX403" fmla="*/ 62432 w 705883"/>
                    <a:gd name="connsiteY403" fmla="*/ 377370 h 700593"/>
                    <a:gd name="connsiteX404" fmla="*/ 61392 w 705883"/>
                    <a:gd name="connsiteY404" fmla="*/ 378614 h 700593"/>
                    <a:gd name="connsiteX405" fmla="*/ 60872 w 705883"/>
                    <a:gd name="connsiteY405" fmla="*/ 379236 h 700593"/>
                    <a:gd name="connsiteX406" fmla="*/ 60790 w 705883"/>
                    <a:gd name="connsiteY406" fmla="*/ 379338 h 700593"/>
                    <a:gd name="connsiteX407" fmla="*/ 60736 w 705883"/>
                    <a:gd name="connsiteY407" fmla="*/ 379412 h 700593"/>
                    <a:gd name="connsiteX408" fmla="*/ 60635 w 705883"/>
                    <a:gd name="connsiteY408" fmla="*/ 379554 h 700593"/>
                    <a:gd name="connsiteX409" fmla="*/ 59804 w 705883"/>
                    <a:gd name="connsiteY409" fmla="*/ 380704 h 700593"/>
                    <a:gd name="connsiteX410" fmla="*/ 58136 w 705883"/>
                    <a:gd name="connsiteY410" fmla="*/ 382996 h 700593"/>
                    <a:gd name="connsiteX411" fmla="*/ 56575 w 705883"/>
                    <a:gd name="connsiteY411" fmla="*/ 385356 h 700593"/>
                    <a:gd name="connsiteX412" fmla="*/ 55791 w 705883"/>
                    <a:gd name="connsiteY412" fmla="*/ 386533 h 700593"/>
                    <a:gd name="connsiteX413" fmla="*/ 55062 w 705883"/>
                    <a:gd name="connsiteY413" fmla="*/ 387743 h 700593"/>
                    <a:gd name="connsiteX414" fmla="*/ 53602 w 705883"/>
                    <a:gd name="connsiteY414" fmla="*/ 390164 h 700593"/>
                    <a:gd name="connsiteX415" fmla="*/ 52252 w 705883"/>
                    <a:gd name="connsiteY415" fmla="*/ 392639 h 700593"/>
                    <a:gd name="connsiteX416" fmla="*/ 50941 w 705883"/>
                    <a:gd name="connsiteY416" fmla="*/ 395141 h 700593"/>
                    <a:gd name="connsiteX417" fmla="*/ 48576 w 705883"/>
                    <a:gd name="connsiteY417" fmla="*/ 400253 h 700593"/>
                    <a:gd name="connsiteX418" fmla="*/ 47482 w 705883"/>
                    <a:gd name="connsiteY418" fmla="*/ 402843 h 700593"/>
                    <a:gd name="connsiteX419" fmla="*/ 46502 w 705883"/>
                    <a:gd name="connsiteY419" fmla="*/ 405480 h 700593"/>
                    <a:gd name="connsiteX420" fmla="*/ 46009 w 705883"/>
                    <a:gd name="connsiteY420" fmla="*/ 406799 h 700593"/>
                    <a:gd name="connsiteX421" fmla="*/ 45584 w 705883"/>
                    <a:gd name="connsiteY421" fmla="*/ 408138 h 700593"/>
                    <a:gd name="connsiteX422" fmla="*/ 44719 w 705883"/>
                    <a:gd name="connsiteY422" fmla="*/ 410809 h 700593"/>
                    <a:gd name="connsiteX423" fmla="*/ 43982 w 705883"/>
                    <a:gd name="connsiteY423" fmla="*/ 413521 h 700593"/>
                    <a:gd name="connsiteX424" fmla="*/ 43293 w 705883"/>
                    <a:gd name="connsiteY424" fmla="*/ 416239 h 700593"/>
                    <a:gd name="connsiteX425" fmla="*/ 40929 w 705883"/>
                    <a:gd name="connsiteY425" fmla="*/ 432664 h 700593"/>
                    <a:gd name="connsiteX426" fmla="*/ 41422 w 705883"/>
                    <a:gd name="connsiteY426" fmla="*/ 449279 h 700593"/>
                    <a:gd name="connsiteX427" fmla="*/ 44800 w 705883"/>
                    <a:gd name="connsiteY427" fmla="*/ 465515 h 700593"/>
                    <a:gd name="connsiteX428" fmla="*/ 46077 w 705883"/>
                    <a:gd name="connsiteY428" fmla="*/ 469470 h 700593"/>
                    <a:gd name="connsiteX429" fmla="*/ 47516 w 705883"/>
                    <a:gd name="connsiteY429" fmla="*/ 473372 h 700593"/>
                    <a:gd name="connsiteX430" fmla="*/ 49144 w 705883"/>
                    <a:gd name="connsiteY430" fmla="*/ 477199 h 700593"/>
                    <a:gd name="connsiteX431" fmla="*/ 50934 w 705883"/>
                    <a:gd name="connsiteY431" fmla="*/ 480959 h 700593"/>
                    <a:gd name="connsiteX432" fmla="*/ 59642 w 705883"/>
                    <a:gd name="connsiteY432" fmla="*/ 495221 h 700593"/>
                    <a:gd name="connsiteX433" fmla="*/ 70661 w 705883"/>
                    <a:gd name="connsiteY433" fmla="*/ 507907 h 700593"/>
                    <a:gd name="connsiteX434" fmla="*/ 83638 w 705883"/>
                    <a:gd name="connsiteY434" fmla="*/ 518706 h 700593"/>
                    <a:gd name="connsiteX435" fmla="*/ 85368 w 705883"/>
                    <a:gd name="connsiteY435" fmla="*/ 519923 h 700593"/>
                    <a:gd name="connsiteX436" fmla="*/ 87144 w 705883"/>
                    <a:gd name="connsiteY436" fmla="*/ 521079 h 700593"/>
                    <a:gd name="connsiteX437" fmla="*/ 90739 w 705883"/>
                    <a:gd name="connsiteY437" fmla="*/ 523317 h 700593"/>
                    <a:gd name="connsiteX438" fmla="*/ 92569 w 705883"/>
                    <a:gd name="connsiteY438" fmla="*/ 524379 h 700593"/>
                    <a:gd name="connsiteX439" fmla="*/ 94495 w 705883"/>
                    <a:gd name="connsiteY439" fmla="*/ 525454 h 700593"/>
                    <a:gd name="connsiteX440" fmla="*/ 96731 w 705883"/>
                    <a:gd name="connsiteY440" fmla="*/ 526617 h 700593"/>
                    <a:gd name="connsiteX441" fmla="*/ 101169 w 705883"/>
                    <a:gd name="connsiteY441" fmla="*/ 528977 h 700593"/>
                    <a:gd name="connsiteX442" fmla="*/ 103385 w 705883"/>
                    <a:gd name="connsiteY442" fmla="*/ 530161 h 700593"/>
                    <a:gd name="connsiteX443" fmla="*/ 104493 w 705883"/>
                    <a:gd name="connsiteY443" fmla="*/ 530755 h 700593"/>
                    <a:gd name="connsiteX444" fmla="*/ 105473 w 705883"/>
                    <a:gd name="connsiteY444" fmla="*/ 531411 h 700593"/>
                    <a:gd name="connsiteX445" fmla="*/ 108675 w 705883"/>
                    <a:gd name="connsiteY445" fmla="*/ 534901 h 700593"/>
                    <a:gd name="connsiteX446" fmla="*/ 110276 w 705883"/>
                    <a:gd name="connsiteY446" fmla="*/ 536645 h 700593"/>
                    <a:gd name="connsiteX447" fmla="*/ 110445 w 705883"/>
                    <a:gd name="connsiteY447" fmla="*/ 536896 h 700593"/>
                    <a:gd name="connsiteX448" fmla="*/ 110546 w 705883"/>
                    <a:gd name="connsiteY448" fmla="*/ 537173 h 700593"/>
                    <a:gd name="connsiteX449" fmla="*/ 110728 w 705883"/>
                    <a:gd name="connsiteY449" fmla="*/ 537748 h 700593"/>
                    <a:gd name="connsiteX450" fmla="*/ 111100 w 705883"/>
                    <a:gd name="connsiteY450" fmla="*/ 538897 h 700593"/>
                    <a:gd name="connsiteX451" fmla="*/ 112580 w 705883"/>
                    <a:gd name="connsiteY451" fmla="*/ 543489 h 700593"/>
                    <a:gd name="connsiteX452" fmla="*/ 113316 w 705883"/>
                    <a:gd name="connsiteY452" fmla="*/ 545788 h 700593"/>
                    <a:gd name="connsiteX453" fmla="*/ 113383 w 705883"/>
                    <a:gd name="connsiteY453" fmla="*/ 546444 h 700593"/>
                    <a:gd name="connsiteX454" fmla="*/ 113397 w 705883"/>
                    <a:gd name="connsiteY454" fmla="*/ 547140 h 700593"/>
                    <a:gd name="connsiteX455" fmla="*/ 113417 w 705883"/>
                    <a:gd name="connsiteY455" fmla="*/ 548540 h 700593"/>
                    <a:gd name="connsiteX456" fmla="*/ 113464 w 705883"/>
                    <a:gd name="connsiteY456" fmla="*/ 556736 h 700593"/>
                    <a:gd name="connsiteX457" fmla="*/ 113464 w 705883"/>
                    <a:gd name="connsiteY457" fmla="*/ 558271 h 700593"/>
                    <a:gd name="connsiteX458" fmla="*/ 113478 w 705883"/>
                    <a:gd name="connsiteY458" fmla="*/ 558494 h 700593"/>
                    <a:gd name="connsiteX459" fmla="*/ 113478 w 705883"/>
                    <a:gd name="connsiteY459" fmla="*/ 558609 h 700593"/>
                    <a:gd name="connsiteX460" fmla="*/ 113552 w 705883"/>
                    <a:gd name="connsiteY460" fmla="*/ 559508 h 700593"/>
                    <a:gd name="connsiteX461" fmla="*/ 113701 w 705883"/>
                    <a:gd name="connsiteY461" fmla="*/ 561307 h 700593"/>
                    <a:gd name="connsiteX462" fmla="*/ 114532 w 705883"/>
                    <a:gd name="connsiteY462" fmla="*/ 568468 h 700593"/>
                    <a:gd name="connsiteX463" fmla="*/ 117815 w 705883"/>
                    <a:gd name="connsiteY463" fmla="*/ 582493 h 700593"/>
                    <a:gd name="connsiteX464" fmla="*/ 118335 w 705883"/>
                    <a:gd name="connsiteY464" fmla="*/ 584217 h 700593"/>
                    <a:gd name="connsiteX465" fmla="*/ 118943 w 705883"/>
                    <a:gd name="connsiteY465" fmla="*/ 585914 h 700593"/>
                    <a:gd name="connsiteX466" fmla="*/ 120173 w 705883"/>
                    <a:gd name="connsiteY466" fmla="*/ 589309 h 700593"/>
                    <a:gd name="connsiteX467" fmla="*/ 121585 w 705883"/>
                    <a:gd name="connsiteY467" fmla="*/ 592643 h 700593"/>
                    <a:gd name="connsiteX468" fmla="*/ 122294 w 705883"/>
                    <a:gd name="connsiteY468" fmla="*/ 594306 h 700593"/>
                    <a:gd name="connsiteX469" fmla="*/ 123092 w 705883"/>
                    <a:gd name="connsiteY469" fmla="*/ 595936 h 700593"/>
                    <a:gd name="connsiteX470" fmla="*/ 130239 w 705883"/>
                    <a:gd name="connsiteY470" fmla="*/ 608574 h 700593"/>
                    <a:gd name="connsiteX471" fmla="*/ 132630 w 705883"/>
                    <a:gd name="connsiteY471" fmla="*/ 612064 h 700593"/>
                    <a:gd name="connsiteX472" fmla="*/ 135197 w 705883"/>
                    <a:gd name="connsiteY472" fmla="*/ 615438 h 700593"/>
                    <a:gd name="connsiteX473" fmla="*/ 135839 w 705883"/>
                    <a:gd name="connsiteY473" fmla="*/ 616283 h 700593"/>
                    <a:gd name="connsiteX474" fmla="*/ 136522 w 705883"/>
                    <a:gd name="connsiteY474" fmla="*/ 617094 h 700593"/>
                    <a:gd name="connsiteX475" fmla="*/ 137893 w 705883"/>
                    <a:gd name="connsiteY475" fmla="*/ 618718 h 700593"/>
                    <a:gd name="connsiteX476" fmla="*/ 139258 w 705883"/>
                    <a:gd name="connsiteY476" fmla="*/ 620347 h 700593"/>
                    <a:gd name="connsiteX477" fmla="*/ 140704 w 705883"/>
                    <a:gd name="connsiteY477" fmla="*/ 621903 h 700593"/>
                    <a:gd name="connsiteX478" fmla="*/ 142149 w 705883"/>
                    <a:gd name="connsiteY478" fmla="*/ 623465 h 700593"/>
                    <a:gd name="connsiteX479" fmla="*/ 142872 w 705883"/>
                    <a:gd name="connsiteY479" fmla="*/ 624249 h 700593"/>
                    <a:gd name="connsiteX480" fmla="*/ 143635 w 705883"/>
                    <a:gd name="connsiteY480" fmla="*/ 624993 h 700593"/>
                    <a:gd name="connsiteX481" fmla="*/ 146675 w 705883"/>
                    <a:gd name="connsiteY481" fmla="*/ 627982 h 700593"/>
                    <a:gd name="connsiteX482" fmla="*/ 149864 w 705883"/>
                    <a:gd name="connsiteY482" fmla="*/ 630822 h 700593"/>
                    <a:gd name="connsiteX483" fmla="*/ 150661 w 705883"/>
                    <a:gd name="connsiteY483" fmla="*/ 631532 h 700593"/>
                    <a:gd name="connsiteX484" fmla="*/ 151492 w 705883"/>
                    <a:gd name="connsiteY484" fmla="*/ 632201 h 700593"/>
                    <a:gd name="connsiteX485" fmla="*/ 153154 w 705883"/>
                    <a:gd name="connsiteY485" fmla="*/ 633547 h 700593"/>
                    <a:gd name="connsiteX486" fmla="*/ 182697 w 705883"/>
                    <a:gd name="connsiteY486" fmla="*/ 650831 h 700593"/>
                    <a:gd name="connsiteX487" fmla="*/ 199099 w 705883"/>
                    <a:gd name="connsiteY487" fmla="*/ 656132 h 700593"/>
                    <a:gd name="connsiteX488" fmla="*/ 203315 w 705883"/>
                    <a:gd name="connsiteY488" fmla="*/ 657072 h 700593"/>
                    <a:gd name="connsiteX489" fmla="*/ 205430 w 705883"/>
                    <a:gd name="connsiteY489" fmla="*/ 657532 h 700593"/>
                    <a:gd name="connsiteX490" fmla="*/ 207564 w 705883"/>
                    <a:gd name="connsiteY490" fmla="*/ 657884 h 700593"/>
                    <a:gd name="connsiteX491" fmla="*/ 211834 w 705883"/>
                    <a:gd name="connsiteY491" fmla="*/ 658567 h 700593"/>
                    <a:gd name="connsiteX492" fmla="*/ 216137 w 705883"/>
                    <a:gd name="connsiteY492" fmla="*/ 659074 h 700593"/>
                    <a:gd name="connsiteX493" fmla="*/ 218292 w 705883"/>
                    <a:gd name="connsiteY493" fmla="*/ 659270 h 700593"/>
                    <a:gd name="connsiteX494" fmla="*/ 220454 w 705883"/>
                    <a:gd name="connsiteY494" fmla="*/ 659419 h 700593"/>
                    <a:gd name="connsiteX495" fmla="*/ 222616 w 705883"/>
                    <a:gd name="connsiteY495" fmla="*/ 659574 h 700593"/>
                    <a:gd name="connsiteX496" fmla="*/ 224784 w 705883"/>
                    <a:gd name="connsiteY496" fmla="*/ 659635 h 700593"/>
                    <a:gd name="connsiteX497" fmla="*/ 229135 w 705883"/>
                    <a:gd name="connsiteY497" fmla="*/ 659737 h 700593"/>
                    <a:gd name="connsiteX498" fmla="*/ 233661 w 705883"/>
                    <a:gd name="connsiteY498" fmla="*/ 659676 h 700593"/>
                    <a:gd name="connsiteX499" fmla="*/ 251557 w 705883"/>
                    <a:gd name="connsiteY499" fmla="*/ 658263 h 700593"/>
                    <a:gd name="connsiteX500" fmla="*/ 285363 w 705883"/>
                    <a:gd name="connsiteY500" fmla="*/ 649391 h 700593"/>
                    <a:gd name="connsiteX501" fmla="*/ 300509 w 705883"/>
                    <a:gd name="connsiteY501" fmla="*/ 641756 h 700593"/>
                    <a:gd name="connsiteX502" fmla="*/ 313872 w 705883"/>
                    <a:gd name="connsiteY502" fmla="*/ 631931 h 700593"/>
                    <a:gd name="connsiteX503" fmla="*/ 316122 w 705883"/>
                    <a:gd name="connsiteY503" fmla="*/ 629889 h 700593"/>
                    <a:gd name="connsiteX504" fmla="*/ 318297 w 705883"/>
                    <a:gd name="connsiteY504" fmla="*/ 627779 h 700593"/>
                    <a:gd name="connsiteX505" fmla="*/ 320398 w 705883"/>
                    <a:gd name="connsiteY505" fmla="*/ 625601 h 700593"/>
                    <a:gd name="connsiteX506" fmla="*/ 322702 w 705883"/>
                    <a:gd name="connsiteY506" fmla="*/ 623011 h 700593"/>
                    <a:gd name="connsiteX507" fmla="*/ 331504 w 705883"/>
                    <a:gd name="connsiteY507" fmla="*/ 610306 h 700593"/>
                    <a:gd name="connsiteX508" fmla="*/ 333558 w 705883"/>
                    <a:gd name="connsiteY508" fmla="*/ 606816 h 700593"/>
                    <a:gd name="connsiteX509" fmla="*/ 335740 w 705883"/>
                    <a:gd name="connsiteY509" fmla="*/ 603597 h 700593"/>
                    <a:gd name="connsiteX510" fmla="*/ 337922 w 705883"/>
                    <a:gd name="connsiteY510" fmla="*/ 600386 h 700593"/>
                    <a:gd name="connsiteX511" fmla="*/ 338469 w 705883"/>
                    <a:gd name="connsiteY511" fmla="*/ 599581 h 700593"/>
                    <a:gd name="connsiteX512" fmla="*/ 339030 w 705883"/>
                    <a:gd name="connsiteY512" fmla="*/ 598925 h 700593"/>
                    <a:gd name="connsiteX513" fmla="*/ 340192 w 705883"/>
                    <a:gd name="connsiteY513" fmla="*/ 598134 h 700593"/>
                    <a:gd name="connsiteX514" fmla="*/ 342516 w 705883"/>
                    <a:gd name="connsiteY514" fmla="*/ 596558 h 700593"/>
                    <a:gd name="connsiteX515" fmla="*/ 343678 w 705883"/>
                    <a:gd name="connsiteY515" fmla="*/ 595767 h 700593"/>
                    <a:gd name="connsiteX516" fmla="*/ 344259 w 705883"/>
                    <a:gd name="connsiteY516" fmla="*/ 595375 h 700593"/>
                    <a:gd name="connsiteX517" fmla="*/ 344401 w 705883"/>
                    <a:gd name="connsiteY517" fmla="*/ 595280 h 700593"/>
                    <a:gd name="connsiteX518" fmla="*/ 344522 w 705883"/>
                    <a:gd name="connsiteY518" fmla="*/ 595239 h 700593"/>
                    <a:gd name="connsiteX519" fmla="*/ 344766 w 705883"/>
                    <a:gd name="connsiteY519" fmla="*/ 595158 h 700593"/>
                    <a:gd name="connsiteX520" fmla="*/ 348677 w 705883"/>
                    <a:gd name="connsiteY520" fmla="*/ 593907 h 700593"/>
                    <a:gd name="connsiteX521" fmla="*/ 349157 w 705883"/>
                    <a:gd name="connsiteY521" fmla="*/ 593758 h 700593"/>
                    <a:gd name="connsiteX522" fmla="*/ 349529 w 705883"/>
                    <a:gd name="connsiteY522" fmla="*/ 593725 h 700593"/>
                    <a:gd name="connsiteX523" fmla="*/ 350278 w 705883"/>
                    <a:gd name="connsiteY523" fmla="*/ 593650 h 700593"/>
                    <a:gd name="connsiteX524" fmla="*/ 351778 w 705883"/>
                    <a:gd name="connsiteY524" fmla="*/ 593508 h 700593"/>
                    <a:gd name="connsiteX525" fmla="*/ 352528 w 705883"/>
                    <a:gd name="connsiteY525" fmla="*/ 593434 h 700593"/>
                    <a:gd name="connsiteX526" fmla="*/ 353406 w 705883"/>
                    <a:gd name="connsiteY526" fmla="*/ 593434 h 700593"/>
                    <a:gd name="connsiteX527" fmla="*/ 354906 w 705883"/>
                    <a:gd name="connsiteY527" fmla="*/ 593576 h 700593"/>
                    <a:gd name="connsiteX528" fmla="*/ 356406 w 705883"/>
                    <a:gd name="connsiteY528" fmla="*/ 593718 h 700593"/>
                    <a:gd name="connsiteX529" fmla="*/ 356777 w 705883"/>
                    <a:gd name="connsiteY529" fmla="*/ 593752 h 700593"/>
                    <a:gd name="connsiteX530" fmla="*/ 357257 w 705883"/>
                    <a:gd name="connsiteY530" fmla="*/ 593900 h 700593"/>
                    <a:gd name="connsiteX531" fmla="*/ 358237 w 705883"/>
                    <a:gd name="connsiteY531" fmla="*/ 594212 h 700593"/>
                    <a:gd name="connsiteX532" fmla="*/ 360189 w 705883"/>
                    <a:gd name="connsiteY532" fmla="*/ 594840 h 700593"/>
                    <a:gd name="connsiteX533" fmla="*/ 361169 w 705883"/>
                    <a:gd name="connsiteY533" fmla="*/ 595151 h 700593"/>
                    <a:gd name="connsiteX534" fmla="*/ 361412 w 705883"/>
                    <a:gd name="connsiteY534" fmla="*/ 595233 h 700593"/>
                    <a:gd name="connsiteX535" fmla="*/ 361533 w 705883"/>
                    <a:gd name="connsiteY535" fmla="*/ 595273 h 700593"/>
                    <a:gd name="connsiteX536" fmla="*/ 361675 w 705883"/>
                    <a:gd name="connsiteY536" fmla="*/ 595368 h 700593"/>
                    <a:gd name="connsiteX537" fmla="*/ 362256 w 705883"/>
                    <a:gd name="connsiteY537" fmla="*/ 595760 h 700593"/>
                    <a:gd name="connsiteX538" fmla="*/ 366904 w 705883"/>
                    <a:gd name="connsiteY538" fmla="*/ 598911 h 700593"/>
                    <a:gd name="connsiteX539" fmla="*/ 367046 w 705883"/>
                    <a:gd name="connsiteY539" fmla="*/ 599013 h 700593"/>
                    <a:gd name="connsiteX540" fmla="*/ 367120 w 705883"/>
                    <a:gd name="connsiteY540" fmla="*/ 599060 h 700593"/>
                    <a:gd name="connsiteX541" fmla="*/ 367188 w 705883"/>
                    <a:gd name="connsiteY541" fmla="*/ 599155 h 700593"/>
                    <a:gd name="connsiteX542" fmla="*/ 367465 w 705883"/>
                    <a:gd name="connsiteY542" fmla="*/ 599540 h 700593"/>
                    <a:gd name="connsiteX543" fmla="*/ 368025 w 705883"/>
                    <a:gd name="connsiteY543" fmla="*/ 600311 h 700593"/>
                    <a:gd name="connsiteX544" fmla="*/ 369147 w 705883"/>
                    <a:gd name="connsiteY544" fmla="*/ 601846 h 700593"/>
                    <a:gd name="connsiteX545" fmla="*/ 371390 w 705883"/>
                    <a:gd name="connsiteY545" fmla="*/ 604916 h 700593"/>
                    <a:gd name="connsiteX546" fmla="*/ 374227 w 705883"/>
                    <a:gd name="connsiteY546" fmla="*/ 609960 h 700593"/>
                    <a:gd name="connsiteX547" fmla="*/ 377119 w 705883"/>
                    <a:gd name="connsiteY547" fmla="*/ 614863 h 700593"/>
                    <a:gd name="connsiteX548" fmla="*/ 380294 w 705883"/>
                    <a:gd name="connsiteY548" fmla="*/ 619150 h 700593"/>
                    <a:gd name="connsiteX549" fmla="*/ 381888 w 705883"/>
                    <a:gd name="connsiteY549" fmla="*/ 621281 h 700593"/>
                    <a:gd name="connsiteX550" fmla="*/ 382692 w 705883"/>
                    <a:gd name="connsiteY550" fmla="*/ 622342 h 700593"/>
                    <a:gd name="connsiteX551" fmla="*/ 383104 w 705883"/>
                    <a:gd name="connsiteY551" fmla="*/ 622849 h 700593"/>
                    <a:gd name="connsiteX552" fmla="*/ 383205 w 705883"/>
                    <a:gd name="connsiteY552" fmla="*/ 622978 h 700593"/>
                    <a:gd name="connsiteX553" fmla="*/ 383266 w 705883"/>
                    <a:gd name="connsiteY553" fmla="*/ 623045 h 700593"/>
                    <a:gd name="connsiteX554" fmla="*/ 383395 w 705883"/>
                    <a:gd name="connsiteY554" fmla="*/ 623187 h 700593"/>
                    <a:gd name="connsiteX555" fmla="*/ 383658 w 705883"/>
                    <a:gd name="connsiteY555" fmla="*/ 623485 h 700593"/>
                    <a:gd name="connsiteX556" fmla="*/ 386523 w 705883"/>
                    <a:gd name="connsiteY556" fmla="*/ 626623 h 700593"/>
                    <a:gd name="connsiteX557" fmla="*/ 387995 w 705883"/>
                    <a:gd name="connsiteY557" fmla="*/ 628151 h 700593"/>
                    <a:gd name="connsiteX558" fmla="*/ 389536 w 705883"/>
                    <a:gd name="connsiteY558" fmla="*/ 629625 h 700593"/>
                    <a:gd name="connsiteX559" fmla="*/ 417288 w 705883"/>
                    <a:gd name="connsiteY559" fmla="*/ 647977 h 700593"/>
                    <a:gd name="connsiteX560" fmla="*/ 450701 w 705883"/>
                    <a:gd name="connsiteY560" fmla="*/ 657722 h 700593"/>
                    <a:gd name="connsiteX561" fmla="*/ 468509 w 705883"/>
                    <a:gd name="connsiteY561" fmla="*/ 659527 h 700593"/>
                    <a:gd name="connsiteX562" fmla="*/ 473022 w 705883"/>
                    <a:gd name="connsiteY562" fmla="*/ 659683 h 700593"/>
                    <a:gd name="connsiteX563" fmla="*/ 477521 w 705883"/>
                    <a:gd name="connsiteY563" fmla="*/ 659716 h 700593"/>
                    <a:gd name="connsiteX564" fmla="*/ 481865 w 705883"/>
                    <a:gd name="connsiteY564" fmla="*/ 659615 h 700593"/>
                    <a:gd name="connsiteX565" fmla="*/ 482953 w 705883"/>
                    <a:gd name="connsiteY565" fmla="*/ 659595 h 700593"/>
                    <a:gd name="connsiteX566" fmla="*/ 484034 w 705883"/>
                    <a:gd name="connsiteY566" fmla="*/ 659514 h 700593"/>
                    <a:gd name="connsiteX567" fmla="*/ 486196 w 705883"/>
                    <a:gd name="connsiteY567" fmla="*/ 659358 h 700593"/>
                    <a:gd name="connsiteX568" fmla="*/ 494816 w 705883"/>
                    <a:gd name="connsiteY568" fmla="*/ 658465 h 700593"/>
                    <a:gd name="connsiteX569" fmla="*/ 503321 w 705883"/>
                    <a:gd name="connsiteY569" fmla="*/ 656903 h 700593"/>
                    <a:gd name="connsiteX570" fmla="*/ 511705 w 705883"/>
                    <a:gd name="connsiteY570" fmla="*/ 654828 h 700593"/>
                    <a:gd name="connsiteX571" fmla="*/ 519886 w 705883"/>
                    <a:gd name="connsiteY571" fmla="*/ 652095 h 700593"/>
                    <a:gd name="connsiteX572" fmla="*/ 573695 w 705883"/>
                    <a:gd name="connsiteY572" fmla="*/ 611475 h 700593"/>
                    <a:gd name="connsiteX573" fmla="*/ 575884 w 705883"/>
                    <a:gd name="connsiteY573" fmla="*/ 608284 h 700593"/>
                    <a:gd name="connsiteX574" fmla="*/ 577931 w 705883"/>
                    <a:gd name="connsiteY574" fmla="*/ 605011 h 700593"/>
                    <a:gd name="connsiteX575" fmla="*/ 578944 w 705883"/>
                    <a:gd name="connsiteY575" fmla="*/ 603367 h 700593"/>
                    <a:gd name="connsiteX576" fmla="*/ 579863 w 705883"/>
                    <a:gd name="connsiteY576" fmla="*/ 601677 h 700593"/>
                    <a:gd name="connsiteX577" fmla="*/ 581694 w 705883"/>
                    <a:gd name="connsiteY577" fmla="*/ 598289 h 700593"/>
                    <a:gd name="connsiteX578" fmla="*/ 587605 w 705883"/>
                    <a:gd name="connsiteY578" fmla="*/ 584143 h 700593"/>
                    <a:gd name="connsiteX579" fmla="*/ 591267 w 705883"/>
                    <a:gd name="connsiteY579" fmla="*/ 569307 h 700593"/>
                    <a:gd name="connsiteX580" fmla="*/ 591787 w 705883"/>
                    <a:gd name="connsiteY580" fmla="*/ 565520 h 700593"/>
                    <a:gd name="connsiteX581" fmla="*/ 592043 w 705883"/>
                    <a:gd name="connsiteY581" fmla="*/ 563627 h 700593"/>
                    <a:gd name="connsiteX582" fmla="*/ 592192 w 705883"/>
                    <a:gd name="connsiteY582" fmla="*/ 561720 h 700593"/>
                    <a:gd name="connsiteX583" fmla="*/ 592347 w 705883"/>
                    <a:gd name="connsiteY583" fmla="*/ 559813 h 700593"/>
                    <a:gd name="connsiteX584" fmla="*/ 592428 w 705883"/>
                    <a:gd name="connsiteY584" fmla="*/ 558859 h 700593"/>
                    <a:gd name="connsiteX585" fmla="*/ 592449 w 705883"/>
                    <a:gd name="connsiteY585" fmla="*/ 558622 h 700593"/>
                    <a:gd name="connsiteX586" fmla="*/ 592462 w 705883"/>
                    <a:gd name="connsiteY586" fmla="*/ 558501 h 700593"/>
                    <a:gd name="connsiteX587" fmla="*/ 592476 w 705883"/>
                    <a:gd name="connsiteY587" fmla="*/ 558433 h 700593"/>
                    <a:gd name="connsiteX588" fmla="*/ 592476 w 705883"/>
                    <a:gd name="connsiteY588" fmla="*/ 557209 h 700593"/>
                    <a:gd name="connsiteX589" fmla="*/ 592516 w 705883"/>
                    <a:gd name="connsiteY589" fmla="*/ 548513 h 700593"/>
                    <a:gd name="connsiteX590" fmla="*/ 592543 w 705883"/>
                    <a:gd name="connsiteY590" fmla="*/ 546775 h 700593"/>
                    <a:gd name="connsiteX591" fmla="*/ 592564 w 705883"/>
                    <a:gd name="connsiteY591" fmla="*/ 545916 h 700593"/>
                    <a:gd name="connsiteX592" fmla="*/ 592793 w 705883"/>
                    <a:gd name="connsiteY592" fmla="*/ 545206 h 700593"/>
                    <a:gd name="connsiteX593" fmla="*/ 593712 w 705883"/>
                    <a:gd name="connsiteY593" fmla="*/ 542353 h 700593"/>
                    <a:gd name="connsiteX594" fmla="*/ 594631 w 705883"/>
                    <a:gd name="connsiteY594" fmla="*/ 539499 h 700593"/>
                    <a:gd name="connsiteX595" fmla="*/ 595090 w 705883"/>
                    <a:gd name="connsiteY595" fmla="*/ 538072 h 700593"/>
                    <a:gd name="connsiteX596" fmla="*/ 595320 w 705883"/>
                    <a:gd name="connsiteY596" fmla="*/ 537362 h 700593"/>
                    <a:gd name="connsiteX597" fmla="*/ 595610 w 705883"/>
                    <a:gd name="connsiteY597" fmla="*/ 536672 h 700593"/>
                    <a:gd name="connsiteX598" fmla="*/ 598522 w 705883"/>
                    <a:gd name="connsiteY598" fmla="*/ 533501 h 700593"/>
                    <a:gd name="connsiteX599" fmla="*/ 599975 w 705883"/>
                    <a:gd name="connsiteY599" fmla="*/ 531912 h 700593"/>
                    <a:gd name="connsiteX600" fmla="*/ 600704 w 705883"/>
                    <a:gd name="connsiteY600" fmla="*/ 531121 h 700593"/>
                    <a:gd name="connsiteX601" fmla="*/ 601812 w 705883"/>
                    <a:gd name="connsiteY601" fmla="*/ 530526 h 700593"/>
                    <a:gd name="connsiteX602" fmla="*/ 606244 w 705883"/>
                    <a:gd name="connsiteY602" fmla="*/ 528152 h 700593"/>
                    <a:gd name="connsiteX603" fmla="*/ 608460 w 705883"/>
                    <a:gd name="connsiteY603" fmla="*/ 526969 h 700593"/>
                    <a:gd name="connsiteX604" fmla="*/ 610709 w 705883"/>
                    <a:gd name="connsiteY604" fmla="*/ 525812 h 700593"/>
                    <a:gd name="connsiteX605" fmla="*/ 613993 w 705883"/>
                    <a:gd name="connsiteY605" fmla="*/ 524000 h 700593"/>
                    <a:gd name="connsiteX606" fmla="*/ 615810 w 705883"/>
                    <a:gd name="connsiteY606" fmla="*/ 522918 h 700593"/>
                    <a:gd name="connsiteX607" fmla="*/ 617620 w 705883"/>
                    <a:gd name="connsiteY607" fmla="*/ 521823 h 700593"/>
                    <a:gd name="connsiteX608" fmla="*/ 619390 w 705883"/>
                    <a:gd name="connsiteY608" fmla="*/ 520667 h 700593"/>
                    <a:gd name="connsiteX609" fmla="*/ 632726 w 705883"/>
                    <a:gd name="connsiteY609" fmla="*/ 510300 h 700593"/>
                    <a:gd name="connsiteX610" fmla="*/ 644184 w 705883"/>
                    <a:gd name="connsiteY610" fmla="*/ 497986 h 700593"/>
                    <a:gd name="connsiteX611" fmla="*/ 644157 w 705883"/>
                    <a:gd name="connsiteY611" fmla="*/ 498013 h 700593"/>
                    <a:gd name="connsiteX612" fmla="*/ 653365 w 705883"/>
                    <a:gd name="connsiteY612" fmla="*/ 484050 h 700593"/>
                    <a:gd name="connsiteX613" fmla="*/ 655290 w 705883"/>
                    <a:gd name="connsiteY613" fmla="*/ 480351 h 700593"/>
                    <a:gd name="connsiteX614" fmla="*/ 657053 w 705883"/>
                    <a:gd name="connsiteY614" fmla="*/ 476577 h 700593"/>
                    <a:gd name="connsiteX615" fmla="*/ 660053 w 705883"/>
                    <a:gd name="connsiteY615" fmla="*/ 468821 h 700593"/>
                    <a:gd name="connsiteX616" fmla="*/ 664025 w 705883"/>
                    <a:gd name="connsiteY616" fmla="*/ 452714 h 700593"/>
                    <a:gd name="connsiteX617" fmla="*/ 665093 w 705883"/>
                    <a:gd name="connsiteY617" fmla="*/ 436133 h 700593"/>
                    <a:gd name="connsiteX618" fmla="*/ 663363 w 705883"/>
                    <a:gd name="connsiteY618" fmla="*/ 419620 h 700593"/>
                    <a:gd name="connsiteX619" fmla="*/ 653419 w 705883"/>
                    <a:gd name="connsiteY619" fmla="*/ 392179 h 700593"/>
                    <a:gd name="connsiteX620" fmla="*/ 645454 w 705883"/>
                    <a:gd name="connsiteY620" fmla="*/ 379791 h 700593"/>
                    <a:gd name="connsiteX621" fmla="*/ 643265 w 705883"/>
                    <a:gd name="connsiteY621" fmla="*/ 377113 h 700593"/>
                    <a:gd name="connsiteX622" fmla="*/ 640536 w 705883"/>
                    <a:gd name="connsiteY622" fmla="*/ 373854 h 700593"/>
                    <a:gd name="connsiteX623" fmla="*/ 639171 w 705883"/>
                    <a:gd name="connsiteY623" fmla="*/ 372224 h 700593"/>
                    <a:gd name="connsiteX624" fmla="*/ 638489 w 705883"/>
                    <a:gd name="connsiteY624" fmla="*/ 371406 h 700593"/>
                    <a:gd name="connsiteX625" fmla="*/ 638063 w 705883"/>
                    <a:gd name="connsiteY625" fmla="*/ 370506 h 700593"/>
                    <a:gd name="connsiteX626" fmla="*/ 636381 w 705883"/>
                    <a:gd name="connsiteY626" fmla="*/ 366895 h 700593"/>
                    <a:gd name="connsiteX627" fmla="*/ 634699 w 705883"/>
                    <a:gd name="connsiteY627" fmla="*/ 363285 h 700593"/>
                    <a:gd name="connsiteX628" fmla="*/ 634489 w 705883"/>
                    <a:gd name="connsiteY628" fmla="*/ 362831 h 700593"/>
                    <a:gd name="connsiteX629" fmla="*/ 634388 w 705883"/>
                    <a:gd name="connsiteY629" fmla="*/ 362608 h 700593"/>
                    <a:gd name="connsiteX630" fmla="*/ 634341 w 705883"/>
                    <a:gd name="connsiteY630" fmla="*/ 362365 h 700593"/>
                    <a:gd name="connsiteX631" fmla="*/ 634260 w 705883"/>
                    <a:gd name="connsiteY631" fmla="*/ 361425 h 700593"/>
                    <a:gd name="connsiteX632" fmla="*/ 634098 w 705883"/>
                    <a:gd name="connsiteY632" fmla="*/ 359552 h 700593"/>
                    <a:gd name="connsiteX633" fmla="*/ 634327 w 705883"/>
                    <a:gd name="connsiteY633" fmla="*/ 355542 h 700593"/>
                    <a:gd name="connsiteX634" fmla="*/ 634456 w 705883"/>
                    <a:gd name="connsiteY634" fmla="*/ 354507 h 700593"/>
                    <a:gd name="connsiteX635" fmla="*/ 634645 w 705883"/>
                    <a:gd name="connsiteY635" fmla="*/ 353466 h 700593"/>
                    <a:gd name="connsiteX636" fmla="*/ 635293 w 705883"/>
                    <a:gd name="connsiteY636" fmla="*/ 351336 h 700593"/>
                    <a:gd name="connsiteX637" fmla="*/ 636111 w 705883"/>
                    <a:gd name="connsiteY637" fmla="*/ 349037 h 700593"/>
                    <a:gd name="connsiteX638" fmla="*/ 636840 w 705883"/>
                    <a:gd name="connsiteY638" fmla="*/ 346731 h 700593"/>
                    <a:gd name="connsiteX639" fmla="*/ 637563 w 705883"/>
                    <a:gd name="connsiteY639" fmla="*/ 344425 h 700593"/>
                    <a:gd name="connsiteX640" fmla="*/ 637739 w 705883"/>
                    <a:gd name="connsiteY640" fmla="*/ 343830 h 700593"/>
                    <a:gd name="connsiteX641" fmla="*/ 637860 w 705883"/>
                    <a:gd name="connsiteY641" fmla="*/ 343357 h 700593"/>
                    <a:gd name="connsiteX642" fmla="*/ 637989 w 705883"/>
                    <a:gd name="connsiteY642" fmla="*/ 342883 h 700593"/>
                    <a:gd name="connsiteX643" fmla="*/ 638469 w 705883"/>
                    <a:gd name="connsiteY643" fmla="*/ 340990 h 700593"/>
                    <a:gd name="connsiteX644" fmla="*/ 638908 w 705883"/>
                    <a:gd name="connsiteY644" fmla="*/ 339083 h 700593"/>
                    <a:gd name="connsiteX645" fmla="*/ 640914 w 705883"/>
                    <a:gd name="connsiteY645" fmla="*/ 322820 h 700593"/>
                    <a:gd name="connsiteX646" fmla="*/ 640772 w 705883"/>
                    <a:gd name="connsiteY646" fmla="*/ 314597 h 700593"/>
                    <a:gd name="connsiteX647" fmla="*/ 640610 w 705883"/>
                    <a:gd name="connsiteY647" fmla="*/ 312548 h 700593"/>
                    <a:gd name="connsiteX648" fmla="*/ 640394 w 705883"/>
                    <a:gd name="connsiteY648" fmla="*/ 310506 h 700593"/>
                    <a:gd name="connsiteX649" fmla="*/ 639887 w 705883"/>
                    <a:gd name="connsiteY649" fmla="*/ 306435 h 700593"/>
                    <a:gd name="connsiteX650" fmla="*/ 639191 w 705883"/>
                    <a:gd name="connsiteY650" fmla="*/ 302398 h 700593"/>
                    <a:gd name="connsiteX651" fmla="*/ 638745 w 705883"/>
                    <a:gd name="connsiteY651" fmla="*/ 300404 h 700593"/>
                    <a:gd name="connsiteX652" fmla="*/ 638259 w 705883"/>
                    <a:gd name="connsiteY652" fmla="*/ 298415 h 700593"/>
                    <a:gd name="connsiteX653" fmla="*/ 637779 w 705883"/>
                    <a:gd name="connsiteY653" fmla="*/ 296421 h 700593"/>
                    <a:gd name="connsiteX654" fmla="*/ 637185 w 705883"/>
                    <a:gd name="connsiteY654" fmla="*/ 294459 h 700593"/>
                    <a:gd name="connsiteX655" fmla="*/ 635955 w 705883"/>
                    <a:gd name="connsiteY655" fmla="*/ 290551 h 700593"/>
                    <a:gd name="connsiteX656" fmla="*/ 634469 w 705883"/>
                    <a:gd name="connsiteY656" fmla="*/ 286730 h 700593"/>
                    <a:gd name="connsiteX657" fmla="*/ 633733 w 705883"/>
                    <a:gd name="connsiteY657" fmla="*/ 284817 h 700593"/>
                    <a:gd name="connsiteX658" fmla="*/ 632848 w 705883"/>
                    <a:gd name="connsiteY658" fmla="*/ 282964 h 700593"/>
                    <a:gd name="connsiteX659" fmla="*/ 631091 w 705883"/>
                    <a:gd name="connsiteY659" fmla="*/ 279251 h 700593"/>
                    <a:gd name="connsiteX660" fmla="*/ 629098 w 705883"/>
                    <a:gd name="connsiteY660" fmla="*/ 275654 h 700593"/>
                    <a:gd name="connsiteX661" fmla="*/ 628268 w 705883"/>
                    <a:gd name="connsiteY661" fmla="*/ 274166 h 700593"/>
                    <a:gd name="connsiteX662" fmla="*/ 627342 w 705883"/>
                    <a:gd name="connsiteY662" fmla="*/ 272739 h 700593"/>
                    <a:gd name="connsiteX663" fmla="*/ 625511 w 705883"/>
                    <a:gd name="connsiteY663" fmla="*/ 269872 h 700593"/>
                    <a:gd name="connsiteX664" fmla="*/ 624532 w 705883"/>
                    <a:gd name="connsiteY664" fmla="*/ 268479 h 700593"/>
                    <a:gd name="connsiteX665" fmla="*/ 623518 w 705883"/>
                    <a:gd name="connsiteY665" fmla="*/ 267107 h 700593"/>
                    <a:gd name="connsiteX666" fmla="*/ 621485 w 705883"/>
                    <a:gd name="connsiteY666" fmla="*/ 264368 h 700593"/>
                    <a:gd name="connsiteX667" fmla="*/ 619289 w 705883"/>
                    <a:gd name="connsiteY667" fmla="*/ 261758 h 700593"/>
                    <a:gd name="connsiteX668" fmla="*/ 617033 w 705883"/>
                    <a:gd name="connsiteY668" fmla="*/ 259195 h 700593"/>
                    <a:gd name="connsiteX669" fmla="*/ 612216 w 705883"/>
                    <a:gd name="connsiteY669" fmla="*/ 254340 h 700593"/>
                    <a:gd name="connsiteX670" fmla="*/ 609710 w 705883"/>
                    <a:gd name="connsiteY670" fmla="*/ 252007 h 700593"/>
                    <a:gd name="connsiteX671" fmla="*/ 607061 w 705883"/>
                    <a:gd name="connsiteY671" fmla="*/ 249836 h 700593"/>
                    <a:gd name="connsiteX672" fmla="*/ 605737 w 705883"/>
                    <a:gd name="connsiteY672" fmla="*/ 248748 h 700593"/>
                    <a:gd name="connsiteX673" fmla="*/ 604386 w 705883"/>
                    <a:gd name="connsiteY673" fmla="*/ 247699 h 700593"/>
                    <a:gd name="connsiteX674" fmla="*/ 602792 w 705883"/>
                    <a:gd name="connsiteY674" fmla="*/ 246563 h 700593"/>
                    <a:gd name="connsiteX675" fmla="*/ 601177 w 705883"/>
                    <a:gd name="connsiteY675" fmla="*/ 245400 h 700593"/>
                    <a:gd name="connsiteX676" fmla="*/ 599502 w 705883"/>
                    <a:gd name="connsiteY676" fmla="*/ 244251 h 700593"/>
                    <a:gd name="connsiteX677" fmla="*/ 595908 w 705883"/>
                    <a:gd name="connsiteY677" fmla="*/ 242012 h 700593"/>
                    <a:gd name="connsiteX678" fmla="*/ 595178 w 705883"/>
                    <a:gd name="connsiteY678" fmla="*/ 241376 h 700593"/>
                    <a:gd name="connsiteX679" fmla="*/ 594543 w 705883"/>
                    <a:gd name="connsiteY679" fmla="*/ 240700 h 700593"/>
                    <a:gd name="connsiteX680" fmla="*/ 593273 w 705883"/>
                    <a:gd name="connsiteY680" fmla="*/ 239348 h 700593"/>
                    <a:gd name="connsiteX681" fmla="*/ 588199 w 705883"/>
                    <a:gd name="connsiteY681" fmla="*/ 233952 h 700593"/>
                    <a:gd name="connsiteX682" fmla="*/ 586929 w 705883"/>
                    <a:gd name="connsiteY682" fmla="*/ 232599 h 700593"/>
                    <a:gd name="connsiteX683" fmla="*/ 586490 w 705883"/>
                    <a:gd name="connsiteY683" fmla="*/ 231848 h 700593"/>
                    <a:gd name="connsiteX684" fmla="*/ 586186 w 705883"/>
                    <a:gd name="connsiteY684" fmla="*/ 231091 h 700593"/>
                    <a:gd name="connsiteX685" fmla="*/ 585896 w 705883"/>
                    <a:gd name="connsiteY685" fmla="*/ 230327 h 700593"/>
                    <a:gd name="connsiteX686" fmla="*/ 585653 w 705883"/>
                    <a:gd name="connsiteY686" fmla="*/ 229495 h 700593"/>
                    <a:gd name="connsiteX687" fmla="*/ 585409 w 705883"/>
                    <a:gd name="connsiteY687" fmla="*/ 228664 h 700593"/>
                    <a:gd name="connsiteX688" fmla="*/ 585227 w 705883"/>
                    <a:gd name="connsiteY688" fmla="*/ 227771 h 700593"/>
                    <a:gd name="connsiteX689" fmla="*/ 585146 w 705883"/>
                    <a:gd name="connsiteY689" fmla="*/ 219880 h 700593"/>
                    <a:gd name="connsiteX690" fmla="*/ 586146 w 705883"/>
                    <a:gd name="connsiteY690" fmla="*/ 212860 h 700593"/>
                    <a:gd name="connsiteX691" fmla="*/ 586281 w 705883"/>
                    <a:gd name="connsiteY691" fmla="*/ 211251 h 700593"/>
                    <a:gd name="connsiteX692" fmla="*/ 586335 w 705883"/>
                    <a:gd name="connsiteY692" fmla="*/ 210582 h 700593"/>
                    <a:gd name="connsiteX693" fmla="*/ 586355 w 705883"/>
                    <a:gd name="connsiteY693" fmla="*/ 210230 h 700593"/>
                    <a:gd name="connsiteX694" fmla="*/ 586436 w 705883"/>
                    <a:gd name="connsiteY694" fmla="*/ 208837 h 700593"/>
                    <a:gd name="connsiteX695" fmla="*/ 586484 w 705883"/>
                    <a:gd name="connsiteY695" fmla="*/ 203238 h 700593"/>
                    <a:gd name="connsiteX696" fmla="*/ 584558 w 705883"/>
                    <a:gd name="connsiteY696" fmla="*/ 187293 h 700593"/>
                    <a:gd name="connsiteX697" fmla="*/ 579465 w 705883"/>
                    <a:gd name="connsiteY697" fmla="*/ 172051 h 700593"/>
                    <a:gd name="connsiteX698" fmla="*/ 571439 w 705883"/>
                    <a:gd name="connsiteY698" fmla="*/ 157999 h 700593"/>
                    <a:gd name="connsiteX699" fmla="*/ 560819 w 705883"/>
                    <a:gd name="connsiteY699" fmla="*/ 145604 h 700593"/>
                    <a:gd name="connsiteX700" fmla="*/ 540342 w 705883"/>
                    <a:gd name="connsiteY700" fmla="*/ 130721 h 700593"/>
                    <a:gd name="connsiteX701" fmla="*/ 537512 w 705883"/>
                    <a:gd name="connsiteY701" fmla="*/ 129260 h 700593"/>
                    <a:gd name="connsiteX702" fmla="*/ 534627 w 705883"/>
                    <a:gd name="connsiteY702" fmla="*/ 127894 h 700593"/>
                    <a:gd name="connsiteX703" fmla="*/ 531695 w 705883"/>
                    <a:gd name="connsiteY703" fmla="*/ 126643 h 700593"/>
                    <a:gd name="connsiteX704" fmla="*/ 528520 w 705883"/>
                    <a:gd name="connsiteY704" fmla="*/ 125419 h 700593"/>
                    <a:gd name="connsiteX705" fmla="*/ 527716 w 705883"/>
                    <a:gd name="connsiteY705" fmla="*/ 125115 h 700593"/>
                    <a:gd name="connsiteX706" fmla="*/ 525953 w 705883"/>
                    <a:gd name="connsiteY706" fmla="*/ 124547 h 700593"/>
                    <a:gd name="connsiteX707" fmla="*/ 522237 w 705883"/>
                    <a:gd name="connsiteY707" fmla="*/ 123364 h 700593"/>
                    <a:gd name="connsiteX708" fmla="*/ 520379 w 705883"/>
                    <a:gd name="connsiteY708" fmla="*/ 122775 h 700593"/>
                    <a:gd name="connsiteX709" fmla="*/ 519447 w 705883"/>
                    <a:gd name="connsiteY709" fmla="*/ 122478 h 700593"/>
                    <a:gd name="connsiteX710" fmla="*/ 518994 w 705883"/>
                    <a:gd name="connsiteY710" fmla="*/ 122315 h 700593"/>
                    <a:gd name="connsiteX711" fmla="*/ 518623 w 705883"/>
                    <a:gd name="connsiteY711" fmla="*/ 122079 h 700593"/>
                    <a:gd name="connsiteX712" fmla="*/ 515630 w 705883"/>
                    <a:gd name="connsiteY712" fmla="*/ 120199 h 700593"/>
                    <a:gd name="connsiteX713" fmla="*/ 512637 w 705883"/>
                    <a:gd name="connsiteY713" fmla="*/ 118319 h 700593"/>
                    <a:gd name="connsiteX714" fmla="*/ 512266 w 705883"/>
                    <a:gd name="connsiteY714" fmla="*/ 118082 h 700593"/>
                    <a:gd name="connsiteX715" fmla="*/ 512077 w 705883"/>
                    <a:gd name="connsiteY715" fmla="*/ 117967 h 700593"/>
                    <a:gd name="connsiteX716" fmla="*/ 511915 w 705883"/>
                    <a:gd name="connsiteY716" fmla="*/ 117812 h 700593"/>
                    <a:gd name="connsiteX717" fmla="*/ 511428 w 705883"/>
                    <a:gd name="connsiteY717" fmla="*/ 117068 h 700593"/>
                    <a:gd name="connsiteX718" fmla="*/ 510455 w 705883"/>
                    <a:gd name="connsiteY718" fmla="*/ 115580 h 700593"/>
                    <a:gd name="connsiteX719" fmla="*/ 508503 w 705883"/>
                    <a:gd name="connsiteY719" fmla="*/ 112612 h 700593"/>
                    <a:gd name="connsiteX720" fmla="*/ 507530 w 705883"/>
                    <a:gd name="connsiteY720" fmla="*/ 111124 h 700593"/>
                    <a:gd name="connsiteX721" fmla="*/ 507071 w 705883"/>
                    <a:gd name="connsiteY721" fmla="*/ 110353 h 700593"/>
                    <a:gd name="connsiteX722" fmla="*/ 506747 w 705883"/>
                    <a:gd name="connsiteY722" fmla="*/ 109434 h 700593"/>
                    <a:gd name="connsiteX723" fmla="*/ 505206 w 705883"/>
                    <a:gd name="connsiteY723" fmla="*/ 105092 h 700593"/>
                    <a:gd name="connsiteX724" fmla="*/ 504436 w 705883"/>
                    <a:gd name="connsiteY724" fmla="*/ 102922 h 700593"/>
                    <a:gd name="connsiteX725" fmla="*/ 504051 w 705883"/>
                    <a:gd name="connsiteY725" fmla="*/ 101839 h 700593"/>
                    <a:gd name="connsiteX726" fmla="*/ 503963 w 705883"/>
                    <a:gd name="connsiteY726" fmla="*/ 101603 h 700593"/>
                    <a:gd name="connsiteX727" fmla="*/ 503916 w 705883"/>
                    <a:gd name="connsiteY727" fmla="*/ 101488 h 700593"/>
                    <a:gd name="connsiteX728" fmla="*/ 503821 w 705883"/>
                    <a:gd name="connsiteY728" fmla="*/ 101258 h 700593"/>
                    <a:gd name="connsiteX729" fmla="*/ 502294 w 705883"/>
                    <a:gd name="connsiteY729" fmla="*/ 97539 h 700593"/>
                    <a:gd name="connsiteX730" fmla="*/ 500666 w 705883"/>
                    <a:gd name="connsiteY730" fmla="*/ 93881 h 700593"/>
                    <a:gd name="connsiteX731" fmla="*/ 498930 w 705883"/>
                    <a:gd name="connsiteY731" fmla="*/ 90290 h 700593"/>
                    <a:gd name="connsiteX732" fmla="*/ 490127 w 705883"/>
                    <a:gd name="connsiteY732" fmla="*/ 75555 h 700593"/>
                    <a:gd name="connsiteX733" fmla="*/ 479426 w 705883"/>
                    <a:gd name="connsiteY733" fmla="*/ 62673 h 700593"/>
                    <a:gd name="connsiteX734" fmla="*/ 453309 w 705883"/>
                    <a:gd name="connsiteY734" fmla="*/ 44977 h 700593"/>
                    <a:gd name="connsiteX735" fmla="*/ 451532 w 705883"/>
                    <a:gd name="connsiteY735" fmla="*/ 44287 h 700593"/>
                    <a:gd name="connsiteX736" fmla="*/ 449728 w 705883"/>
                    <a:gd name="connsiteY736" fmla="*/ 43699 h 700593"/>
                    <a:gd name="connsiteX737" fmla="*/ 448830 w 705883"/>
                    <a:gd name="connsiteY737" fmla="*/ 43395 h 700593"/>
                    <a:gd name="connsiteX738" fmla="*/ 447925 w 705883"/>
                    <a:gd name="connsiteY738" fmla="*/ 43144 h 700593"/>
                    <a:gd name="connsiteX739" fmla="*/ 446108 w 705883"/>
                    <a:gd name="connsiteY739" fmla="*/ 42637 h 700593"/>
                    <a:gd name="connsiteX740" fmla="*/ 438750 w 705883"/>
                    <a:gd name="connsiteY740" fmla="*/ 41264 h 700593"/>
                    <a:gd name="connsiteX741" fmla="*/ 435035 w 705883"/>
                    <a:gd name="connsiteY741" fmla="*/ 40913 h 700593"/>
                    <a:gd name="connsiteX742" fmla="*/ 433170 w 705883"/>
                    <a:gd name="connsiteY742" fmla="*/ 40838 h 700593"/>
                    <a:gd name="connsiteX743" fmla="*/ 431272 w 705883"/>
                    <a:gd name="connsiteY743" fmla="*/ 40798 h 700593"/>
                    <a:gd name="connsiteX744" fmla="*/ 431272 w 705883"/>
                    <a:gd name="connsiteY744" fmla="*/ 27037 h 700593"/>
                    <a:gd name="connsiteX745" fmla="*/ 440487 w 705883"/>
                    <a:gd name="connsiteY745" fmla="*/ 27598 h 700593"/>
                    <a:gd name="connsiteX746" fmla="*/ 449553 w 705883"/>
                    <a:gd name="connsiteY746" fmla="*/ 29295 h 700593"/>
                    <a:gd name="connsiteX747" fmla="*/ 451782 w 705883"/>
                    <a:gd name="connsiteY747" fmla="*/ 29917 h 700593"/>
                    <a:gd name="connsiteX748" fmla="*/ 452897 w 705883"/>
                    <a:gd name="connsiteY748" fmla="*/ 30229 h 700593"/>
                    <a:gd name="connsiteX749" fmla="*/ 453998 w 705883"/>
                    <a:gd name="connsiteY749" fmla="*/ 30594 h 700593"/>
                    <a:gd name="connsiteX750" fmla="*/ 456200 w 705883"/>
                    <a:gd name="connsiteY750" fmla="*/ 31317 h 700593"/>
                    <a:gd name="connsiteX751" fmla="*/ 458369 w 705883"/>
                    <a:gd name="connsiteY751" fmla="*/ 32149 h 700593"/>
                    <a:gd name="connsiteX752" fmla="*/ 489256 w 705883"/>
                    <a:gd name="connsiteY752" fmla="*/ 52983 h 700593"/>
                    <a:gd name="connsiteX753" fmla="*/ 501423 w 705883"/>
                    <a:gd name="connsiteY753" fmla="*/ 67617 h 700593"/>
                    <a:gd name="connsiteX754" fmla="*/ 511259 w 705883"/>
                    <a:gd name="connsiteY754" fmla="*/ 84076 h 700593"/>
                    <a:gd name="connsiteX755" fmla="*/ 513185 w 705883"/>
                    <a:gd name="connsiteY755" fmla="*/ 88052 h 700593"/>
                    <a:gd name="connsiteX756" fmla="*/ 514988 w 705883"/>
                    <a:gd name="connsiteY756" fmla="*/ 92095 h 700593"/>
                    <a:gd name="connsiteX757" fmla="*/ 516671 w 705883"/>
                    <a:gd name="connsiteY757" fmla="*/ 96193 h 700593"/>
                    <a:gd name="connsiteX758" fmla="*/ 516887 w 705883"/>
                    <a:gd name="connsiteY758" fmla="*/ 96748 h 700593"/>
                    <a:gd name="connsiteX759" fmla="*/ 517150 w 705883"/>
                    <a:gd name="connsiteY759" fmla="*/ 97465 h 700593"/>
                    <a:gd name="connsiteX760" fmla="*/ 517670 w 705883"/>
                    <a:gd name="connsiteY760" fmla="*/ 98905 h 700593"/>
                    <a:gd name="connsiteX761" fmla="*/ 518717 w 705883"/>
                    <a:gd name="connsiteY761" fmla="*/ 101779 h 700593"/>
                    <a:gd name="connsiteX762" fmla="*/ 519724 w 705883"/>
                    <a:gd name="connsiteY762" fmla="*/ 104051 h 700593"/>
                    <a:gd name="connsiteX763" fmla="*/ 520778 w 705883"/>
                    <a:gd name="connsiteY763" fmla="*/ 106262 h 700593"/>
                    <a:gd name="connsiteX764" fmla="*/ 521305 w 705883"/>
                    <a:gd name="connsiteY764" fmla="*/ 107364 h 700593"/>
                    <a:gd name="connsiteX765" fmla="*/ 521569 w 705883"/>
                    <a:gd name="connsiteY765" fmla="*/ 107919 h 700593"/>
                    <a:gd name="connsiteX766" fmla="*/ 521818 w 705883"/>
                    <a:gd name="connsiteY766" fmla="*/ 108088 h 700593"/>
                    <a:gd name="connsiteX767" fmla="*/ 522095 w 705883"/>
                    <a:gd name="connsiteY767" fmla="*/ 108210 h 700593"/>
                    <a:gd name="connsiteX768" fmla="*/ 524325 w 705883"/>
                    <a:gd name="connsiteY768" fmla="*/ 109197 h 700593"/>
                    <a:gd name="connsiteX769" fmla="*/ 526554 w 705883"/>
                    <a:gd name="connsiteY769" fmla="*/ 110184 h 700593"/>
                    <a:gd name="connsiteX770" fmla="*/ 528972 w 705883"/>
                    <a:gd name="connsiteY770" fmla="*/ 111016 h 700593"/>
                    <a:gd name="connsiteX771" fmla="*/ 531425 w 705883"/>
                    <a:gd name="connsiteY771" fmla="*/ 111820 h 700593"/>
                    <a:gd name="connsiteX772" fmla="*/ 532621 w 705883"/>
                    <a:gd name="connsiteY772" fmla="*/ 112220 h 700593"/>
                    <a:gd name="connsiteX773" fmla="*/ 533492 w 705883"/>
                    <a:gd name="connsiteY773" fmla="*/ 112551 h 700593"/>
                    <a:gd name="connsiteX774" fmla="*/ 536964 w 705883"/>
                    <a:gd name="connsiteY774" fmla="*/ 113897 h 700593"/>
                    <a:gd name="connsiteX775" fmla="*/ 540329 w 705883"/>
                    <a:gd name="connsiteY775" fmla="*/ 115337 h 700593"/>
                    <a:gd name="connsiteX776" fmla="*/ 543632 w 705883"/>
                    <a:gd name="connsiteY776" fmla="*/ 116899 h 700593"/>
                    <a:gd name="connsiteX777" fmla="*/ 546882 w 705883"/>
                    <a:gd name="connsiteY777" fmla="*/ 118569 h 700593"/>
                    <a:gd name="connsiteX778" fmla="*/ 570432 w 705883"/>
                    <a:gd name="connsiteY778" fmla="*/ 135698 h 700593"/>
                    <a:gd name="connsiteX779" fmla="*/ 582721 w 705883"/>
                    <a:gd name="connsiteY779" fmla="*/ 150040 h 700593"/>
                    <a:gd name="connsiteX780" fmla="*/ 592064 w 705883"/>
                    <a:gd name="connsiteY780" fmla="*/ 166404 h 700593"/>
                    <a:gd name="connsiteX781" fmla="*/ 598022 w 705883"/>
                    <a:gd name="connsiteY781" fmla="*/ 184250 h 700593"/>
                    <a:gd name="connsiteX782" fmla="*/ 600279 w 705883"/>
                    <a:gd name="connsiteY782" fmla="*/ 202920 h 700593"/>
                    <a:gd name="connsiteX783" fmla="*/ 600218 w 705883"/>
                    <a:gd name="connsiteY783" fmla="*/ 209466 h 700593"/>
                    <a:gd name="connsiteX784" fmla="*/ 599975 w 705883"/>
                    <a:gd name="connsiteY784" fmla="*/ 213131 h 700593"/>
                    <a:gd name="connsiteX785" fmla="*/ 599414 w 705883"/>
                    <a:gd name="connsiteY785" fmla="*/ 217770 h 700593"/>
                    <a:gd name="connsiteX786" fmla="*/ 599056 w 705883"/>
                    <a:gd name="connsiteY786" fmla="*/ 223126 h 700593"/>
                    <a:gd name="connsiteX787" fmla="*/ 599083 w 705883"/>
                    <a:gd name="connsiteY787" fmla="*/ 224376 h 700593"/>
                    <a:gd name="connsiteX788" fmla="*/ 599137 w 705883"/>
                    <a:gd name="connsiteY788" fmla="*/ 225587 h 700593"/>
                    <a:gd name="connsiteX789" fmla="*/ 599171 w 705883"/>
                    <a:gd name="connsiteY789" fmla="*/ 226182 h 700593"/>
                    <a:gd name="connsiteX790" fmla="*/ 599205 w 705883"/>
                    <a:gd name="connsiteY790" fmla="*/ 226479 h 700593"/>
                    <a:gd name="connsiteX791" fmla="*/ 599434 w 705883"/>
                    <a:gd name="connsiteY791" fmla="*/ 226702 h 700593"/>
                    <a:gd name="connsiteX792" fmla="*/ 600441 w 705883"/>
                    <a:gd name="connsiteY792" fmla="*/ 227514 h 700593"/>
                    <a:gd name="connsiteX793" fmla="*/ 604474 w 705883"/>
                    <a:gd name="connsiteY793" fmla="*/ 230760 h 700593"/>
                    <a:gd name="connsiteX794" fmla="*/ 606521 w 705883"/>
                    <a:gd name="connsiteY794" fmla="*/ 232376 h 700593"/>
                    <a:gd name="connsiteX795" fmla="*/ 608831 w 705883"/>
                    <a:gd name="connsiteY795" fmla="*/ 233925 h 700593"/>
                    <a:gd name="connsiteX796" fmla="*/ 611047 w 705883"/>
                    <a:gd name="connsiteY796" fmla="*/ 235493 h 700593"/>
                    <a:gd name="connsiteX797" fmla="*/ 612709 w 705883"/>
                    <a:gd name="connsiteY797" fmla="*/ 236677 h 700593"/>
                    <a:gd name="connsiteX798" fmla="*/ 614256 w 705883"/>
                    <a:gd name="connsiteY798" fmla="*/ 237880 h 700593"/>
                    <a:gd name="connsiteX799" fmla="*/ 615776 w 705883"/>
                    <a:gd name="connsiteY799" fmla="*/ 239125 h 700593"/>
                    <a:gd name="connsiteX800" fmla="*/ 618810 w 705883"/>
                    <a:gd name="connsiteY800" fmla="*/ 241613 h 700593"/>
                    <a:gd name="connsiteX801" fmla="*/ 621687 w 705883"/>
                    <a:gd name="connsiteY801" fmla="*/ 244278 h 700593"/>
                    <a:gd name="connsiteX802" fmla="*/ 627207 w 705883"/>
                    <a:gd name="connsiteY802" fmla="*/ 249843 h 700593"/>
                    <a:gd name="connsiteX803" fmla="*/ 629794 w 705883"/>
                    <a:gd name="connsiteY803" fmla="*/ 252784 h 700593"/>
                    <a:gd name="connsiteX804" fmla="*/ 632314 w 705883"/>
                    <a:gd name="connsiteY804" fmla="*/ 255787 h 700593"/>
                    <a:gd name="connsiteX805" fmla="*/ 634652 w 705883"/>
                    <a:gd name="connsiteY805" fmla="*/ 258931 h 700593"/>
                    <a:gd name="connsiteX806" fmla="*/ 635813 w 705883"/>
                    <a:gd name="connsiteY806" fmla="*/ 260507 h 700593"/>
                    <a:gd name="connsiteX807" fmla="*/ 636942 w 705883"/>
                    <a:gd name="connsiteY807" fmla="*/ 262109 h 700593"/>
                    <a:gd name="connsiteX808" fmla="*/ 639050 w 705883"/>
                    <a:gd name="connsiteY808" fmla="*/ 265409 h 700593"/>
                    <a:gd name="connsiteX809" fmla="*/ 640110 w 705883"/>
                    <a:gd name="connsiteY809" fmla="*/ 267059 h 700593"/>
                    <a:gd name="connsiteX810" fmla="*/ 641069 w 705883"/>
                    <a:gd name="connsiteY810" fmla="*/ 268763 h 700593"/>
                    <a:gd name="connsiteX811" fmla="*/ 643360 w 705883"/>
                    <a:gd name="connsiteY811" fmla="*/ 272908 h 700593"/>
                    <a:gd name="connsiteX812" fmla="*/ 645393 w 705883"/>
                    <a:gd name="connsiteY812" fmla="*/ 277189 h 700593"/>
                    <a:gd name="connsiteX813" fmla="*/ 646400 w 705883"/>
                    <a:gd name="connsiteY813" fmla="*/ 279333 h 700593"/>
                    <a:gd name="connsiteX814" fmla="*/ 647258 w 705883"/>
                    <a:gd name="connsiteY814" fmla="*/ 281537 h 700593"/>
                    <a:gd name="connsiteX815" fmla="*/ 648967 w 705883"/>
                    <a:gd name="connsiteY815" fmla="*/ 285953 h 700593"/>
                    <a:gd name="connsiteX816" fmla="*/ 650392 w 705883"/>
                    <a:gd name="connsiteY816" fmla="*/ 290470 h 700593"/>
                    <a:gd name="connsiteX817" fmla="*/ 651074 w 705883"/>
                    <a:gd name="connsiteY817" fmla="*/ 292735 h 700593"/>
                    <a:gd name="connsiteX818" fmla="*/ 651635 w 705883"/>
                    <a:gd name="connsiteY818" fmla="*/ 295034 h 700593"/>
                    <a:gd name="connsiteX819" fmla="*/ 652196 w 705883"/>
                    <a:gd name="connsiteY819" fmla="*/ 297333 h 700593"/>
                    <a:gd name="connsiteX820" fmla="*/ 652709 w 705883"/>
                    <a:gd name="connsiteY820" fmla="*/ 299646 h 700593"/>
                    <a:gd name="connsiteX821" fmla="*/ 653513 w 705883"/>
                    <a:gd name="connsiteY821" fmla="*/ 304312 h 700593"/>
                    <a:gd name="connsiteX822" fmla="*/ 654101 w 705883"/>
                    <a:gd name="connsiteY822" fmla="*/ 309012 h 700593"/>
                    <a:gd name="connsiteX823" fmla="*/ 654344 w 705883"/>
                    <a:gd name="connsiteY823" fmla="*/ 311365 h 700593"/>
                    <a:gd name="connsiteX824" fmla="*/ 654527 w 705883"/>
                    <a:gd name="connsiteY824" fmla="*/ 313725 h 700593"/>
                    <a:gd name="connsiteX825" fmla="*/ 654689 w 705883"/>
                    <a:gd name="connsiteY825" fmla="*/ 323199 h 700593"/>
                    <a:gd name="connsiteX826" fmla="*/ 652371 w 705883"/>
                    <a:gd name="connsiteY826" fmla="*/ 341977 h 700593"/>
                    <a:gd name="connsiteX827" fmla="*/ 651865 w 705883"/>
                    <a:gd name="connsiteY827" fmla="*/ 344181 h 700593"/>
                    <a:gd name="connsiteX828" fmla="*/ 651311 w 705883"/>
                    <a:gd name="connsiteY828" fmla="*/ 346372 h 700593"/>
                    <a:gd name="connsiteX829" fmla="*/ 650966 w 705883"/>
                    <a:gd name="connsiteY829" fmla="*/ 347657 h 700593"/>
                    <a:gd name="connsiteX830" fmla="*/ 650507 w 705883"/>
                    <a:gd name="connsiteY830" fmla="*/ 349192 h 700593"/>
                    <a:gd name="connsiteX831" fmla="*/ 649534 w 705883"/>
                    <a:gd name="connsiteY831" fmla="*/ 352249 h 700593"/>
                    <a:gd name="connsiteX832" fmla="*/ 649095 w 705883"/>
                    <a:gd name="connsiteY832" fmla="*/ 353655 h 700593"/>
                    <a:gd name="connsiteX833" fmla="*/ 648751 w 705883"/>
                    <a:gd name="connsiteY833" fmla="*/ 355041 h 700593"/>
                    <a:gd name="connsiteX834" fmla="*/ 648183 w 705883"/>
                    <a:gd name="connsiteY834" fmla="*/ 357760 h 700593"/>
                    <a:gd name="connsiteX835" fmla="*/ 647980 w 705883"/>
                    <a:gd name="connsiteY835" fmla="*/ 359072 h 700593"/>
                    <a:gd name="connsiteX836" fmla="*/ 647879 w 705883"/>
                    <a:gd name="connsiteY836" fmla="*/ 359727 h 700593"/>
                    <a:gd name="connsiteX837" fmla="*/ 648007 w 705883"/>
                    <a:gd name="connsiteY837" fmla="*/ 360039 h 700593"/>
                    <a:gd name="connsiteX838" fmla="*/ 648197 w 705883"/>
                    <a:gd name="connsiteY838" fmla="*/ 360330 h 700593"/>
                    <a:gd name="connsiteX839" fmla="*/ 649730 w 705883"/>
                    <a:gd name="connsiteY839" fmla="*/ 362635 h 700593"/>
                    <a:gd name="connsiteX840" fmla="*/ 651264 w 705883"/>
                    <a:gd name="connsiteY840" fmla="*/ 364941 h 700593"/>
                    <a:gd name="connsiteX841" fmla="*/ 651649 w 705883"/>
                    <a:gd name="connsiteY841" fmla="*/ 365516 h 700593"/>
                    <a:gd name="connsiteX842" fmla="*/ 652101 w 705883"/>
                    <a:gd name="connsiteY842" fmla="*/ 366077 h 700593"/>
                    <a:gd name="connsiteX843" fmla="*/ 653014 w 705883"/>
                    <a:gd name="connsiteY843" fmla="*/ 367193 h 700593"/>
                    <a:gd name="connsiteX844" fmla="*/ 654837 w 705883"/>
                    <a:gd name="connsiteY844" fmla="*/ 369424 h 700593"/>
                    <a:gd name="connsiteX845" fmla="*/ 656466 w 705883"/>
                    <a:gd name="connsiteY845" fmla="*/ 371480 h 700593"/>
                    <a:gd name="connsiteX846" fmla="*/ 665525 w 705883"/>
                    <a:gd name="connsiteY846" fmla="*/ 385579 h 700593"/>
                    <a:gd name="connsiteX847" fmla="*/ 676881 w 705883"/>
                    <a:gd name="connsiteY847" fmla="*/ 416949 h 700593"/>
                    <a:gd name="connsiteX848" fmla="*/ 676956 w 705883"/>
                    <a:gd name="connsiteY848" fmla="*/ 416929 h 700593"/>
                    <a:gd name="connsiteX849" fmla="*/ 678942 w 705883"/>
                    <a:gd name="connsiteY849" fmla="*/ 435815 h 700593"/>
                    <a:gd name="connsiteX850" fmla="*/ 677712 w 705883"/>
                    <a:gd name="connsiteY850" fmla="*/ 454769 h 700593"/>
                    <a:gd name="connsiteX851" fmla="*/ 673172 w 705883"/>
                    <a:gd name="connsiteY851" fmla="*/ 473203 h 700593"/>
                    <a:gd name="connsiteX852" fmla="*/ 669740 w 705883"/>
                    <a:gd name="connsiteY852" fmla="*/ 482068 h 700593"/>
                    <a:gd name="connsiteX853" fmla="*/ 667727 w 705883"/>
                    <a:gd name="connsiteY853" fmla="*/ 486376 h 700593"/>
                    <a:gd name="connsiteX854" fmla="*/ 665532 w 705883"/>
                    <a:gd name="connsiteY854" fmla="*/ 490595 h 700593"/>
                    <a:gd name="connsiteX855" fmla="*/ 655054 w 705883"/>
                    <a:gd name="connsiteY855" fmla="*/ 506480 h 700593"/>
                    <a:gd name="connsiteX856" fmla="*/ 642069 w 705883"/>
                    <a:gd name="connsiteY856" fmla="*/ 520430 h 700593"/>
                    <a:gd name="connsiteX857" fmla="*/ 627004 w 705883"/>
                    <a:gd name="connsiteY857" fmla="*/ 532142 h 700593"/>
                    <a:gd name="connsiteX858" fmla="*/ 625005 w 705883"/>
                    <a:gd name="connsiteY858" fmla="*/ 533447 h 700593"/>
                    <a:gd name="connsiteX859" fmla="*/ 622964 w 705883"/>
                    <a:gd name="connsiteY859" fmla="*/ 534685 h 700593"/>
                    <a:gd name="connsiteX860" fmla="*/ 620910 w 705883"/>
                    <a:gd name="connsiteY860" fmla="*/ 535908 h 700593"/>
                    <a:gd name="connsiteX861" fmla="*/ 618357 w 705883"/>
                    <a:gd name="connsiteY861" fmla="*/ 537328 h 700593"/>
                    <a:gd name="connsiteX862" fmla="*/ 612452 w 705883"/>
                    <a:gd name="connsiteY862" fmla="*/ 540446 h 700593"/>
                    <a:gd name="connsiteX863" fmla="*/ 611716 w 705883"/>
                    <a:gd name="connsiteY863" fmla="*/ 540831 h 700593"/>
                    <a:gd name="connsiteX864" fmla="*/ 611094 w 705883"/>
                    <a:gd name="connsiteY864" fmla="*/ 541271 h 700593"/>
                    <a:gd name="connsiteX865" fmla="*/ 609851 w 705883"/>
                    <a:gd name="connsiteY865" fmla="*/ 542150 h 700593"/>
                    <a:gd name="connsiteX866" fmla="*/ 607365 w 705883"/>
                    <a:gd name="connsiteY866" fmla="*/ 543908 h 700593"/>
                    <a:gd name="connsiteX867" fmla="*/ 607223 w 705883"/>
                    <a:gd name="connsiteY867" fmla="*/ 544401 h 700593"/>
                    <a:gd name="connsiteX868" fmla="*/ 607156 w 705883"/>
                    <a:gd name="connsiteY868" fmla="*/ 544922 h 700593"/>
                    <a:gd name="connsiteX869" fmla="*/ 607021 w 705883"/>
                    <a:gd name="connsiteY869" fmla="*/ 545964 h 700593"/>
                    <a:gd name="connsiteX870" fmla="*/ 606750 w 705883"/>
                    <a:gd name="connsiteY870" fmla="*/ 548053 h 700593"/>
                    <a:gd name="connsiteX871" fmla="*/ 606480 w 705883"/>
                    <a:gd name="connsiteY871" fmla="*/ 550143 h 700593"/>
                    <a:gd name="connsiteX872" fmla="*/ 606413 w 705883"/>
                    <a:gd name="connsiteY872" fmla="*/ 550663 h 700593"/>
                    <a:gd name="connsiteX873" fmla="*/ 606399 w 705883"/>
                    <a:gd name="connsiteY873" fmla="*/ 551231 h 700593"/>
                    <a:gd name="connsiteX874" fmla="*/ 606372 w 705883"/>
                    <a:gd name="connsiteY874" fmla="*/ 552374 h 700593"/>
                    <a:gd name="connsiteX875" fmla="*/ 606278 w 705883"/>
                    <a:gd name="connsiteY875" fmla="*/ 558318 h 700593"/>
                    <a:gd name="connsiteX876" fmla="*/ 606264 w 705883"/>
                    <a:gd name="connsiteY876" fmla="*/ 559062 h 700593"/>
                    <a:gd name="connsiteX877" fmla="*/ 606224 w 705883"/>
                    <a:gd name="connsiteY877" fmla="*/ 559630 h 700593"/>
                    <a:gd name="connsiteX878" fmla="*/ 606136 w 705883"/>
                    <a:gd name="connsiteY878" fmla="*/ 560719 h 700593"/>
                    <a:gd name="connsiteX879" fmla="*/ 605960 w 705883"/>
                    <a:gd name="connsiteY879" fmla="*/ 562890 h 700593"/>
                    <a:gd name="connsiteX880" fmla="*/ 605785 w 705883"/>
                    <a:gd name="connsiteY880" fmla="*/ 565060 h 700593"/>
                    <a:gd name="connsiteX881" fmla="*/ 605501 w 705883"/>
                    <a:gd name="connsiteY881" fmla="*/ 567217 h 700593"/>
                    <a:gd name="connsiteX882" fmla="*/ 604899 w 705883"/>
                    <a:gd name="connsiteY882" fmla="*/ 571531 h 700593"/>
                    <a:gd name="connsiteX883" fmla="*/ 600731 w 705883"/>
                    <a:gd name="connsiteY883" fmla="*/ 588430 h 700593"/>
                    <a:gd name="connsiteX884" fmla="*/ 594016 w 705883"/>
                    <a:gd name="connsiteY884" fmla="*/ 604503 h 700593"/>
                    <a:gd name="connsiteX885" fmla="*/ 591942 w 705883"/>
                    <a:gd name="connsiteY885" fmla="*/ 608344 h 700593"/>
                    <a:gd name="connsiteX886" fmla="*/ 590895 w 705883"/>
                    <a:gd name="connsiteY886" fmla="*/ 610258 h 700593"/>
                    <a:gd name="connsiteX887" fmla="*/ 589747 w 705883"/>
                    <a:gd name="connsiteY887" fmla="*/ 612118 h 700593"/>
                    <a:gd name="connsiteX888" fmla="*/ 587430 w 705883"/>
                    <a:gd name="connsiteY888" fmla="*/ 615816 h 700593"/>
                    <a:gd name="connsiteX889" fmla="*/ 584957 w 705883"/>
                    <a:gd name="connsiteY889" fmla="*/ 619421 h 700593"/>
                    <a:gd name="connsiteX890" fmla="*/ 572702 w 705883"/>
                    <a:gd name="connsiteY890" fmla="*/ 634074 h 700593"/>
                    <a:gd name="connsiteX891" fmla="*/ 558306 w 705883"/>
                    <a:gd name="connsiteY891" fmla="*/ 646686 h 700593"/>
                    <a:gd name="connsiteX892" fmla="*/ 542187 w 705883"/>
                    <a:gd name="connsiteY892" fmla="*/ 657039 h 700593"/>
                    <a:gd name="connsiteX893" fmla="*/ 540072 w 705883"/>
                    <a:gd name="connsiteY893" fmla="*/ 658175 h 700593"/>
                    <a:gd name="connsiteX894" fmla="*/ 537937 w 705883"/>
                    <a:gd name="connsiteY894" fmla="*/ 659270 h 700593"/>
                    <a:gd name="connsiteX895" fmla="*/ 533607 w 705883"/>
                    <a:gd name="connsiteY895" fmla="*/ 661339 h 700593"/>
                    <a:gd name="connsiteX896" fmla="*/ 529189 w 705883"/>
                    <a:gd name="connsiteY896" fmla="*/ 663219 h 700593"/>
                    <a:gd name="connsiteX897" fmla="*/ 524717 w 705883"/>
                    <a:gd name="connsiteY897" fmla="*/ 664957 h 700593"/>
                    <a:gd name="connsiteX898" fmla="*/ 515610 w 705883"/>
                    <a:gd name="connsiteY898" fmla="*/ 668000 h 700593"/>
                    <a:gd name="connsiteX899" fmla="*/ 506287 w 705883"/>
                    <a:gd name="connsiteY899" fmla="*/ 670313 h 700593"/>
                    <a:gd name="connsiteX900" fmla="*/ 496836 w 705883"/>
                    <a:gd name="connsiteY900" fmla="*/ 672044 h 700593"/>
                    <a:gd name="connsiteX901" fmla="*/ 487270 w 705883"/>
                    <a:gd name="connsiteY901" fmla="*/ 673038 h 700593"/>
                    <a:gd name="connsiteX902" fmla="*/ 484871 w 705883"/>
                    <a:gd name="connsiteY902" fmla="*/ 673207 h 700593"/>
                    <a:gd name="connsiteX903" fmla="*/ 483669 w 705883"/>
                    <a:gd name="connsiteY903" fmla="*/ 673295 h 700593"/>
                    <a:gd name="connsiteX904" fmla="*/ 482467 w 705883"/>
                    <a:gd name="connsiteY904" fmla="*/ 673322 h 700593"/>
                    <a:gd name="connsiteX905" fmla="*/ 477656 w 705883"/>
                    <a:gd name="connsiteY905" fmla="*/ 673437 h 700593"/>
                    <a:gd name="connsiteX906" fmla="*/ 472792 w 705883"/>
                    <a:gd name="connsiteY906" fmla="*/ 673396 h 700593"/>
                    <a:gd name="connsiteX907" fmla="*/ 467928 w 705883"/>
                    <a:gd name="connsiteY907" fmla="*/ 673227 h 700593"/>
                    <a:gd name="connsiteX908" fmla="*/ 448614 w 705883"/>
                    <a:gd name="connsiteY908" fmla="*/ 671266 h 700593"/>
                    <a:gd name="connsiteX909" fmla="*/ 411721 w 705883"/>
                    <a:gd name="connsiteY909" fmla="*/ 660487 h 700593"/>
                    <a:gd name="connsiteX910" fmla="*/ 380138 w 705883"/>
                    <a:gd name="connsiteY910" fmla="*/ 639565 h 700593"/>
                    <a:gd name="connsiteX911" fmla="*/ 378362 w 705883"/>
                    <a:gd name="connsiteY911" fmla="*/ 637861 h 700593"/>
                    <a:gd name="connsiteX912" fmla="*/ 376652 w 705883"/>
                    <a:gd name="connsiteY912" fmla="*/ 636090 h 700593"/>
                    <a:gd name="connsiteX913" fmla="*/ 373336 w 705883"/>
                    <a:gd name="connsiteY913" fmla="*/ 632458 h 700593"/>
                    <a:gd name="connsiteX914" fmla="*/ 372727 w 705883"/>
                    <a:gd name="connsiteY914" fmla="*/ 631755 h 700593"/>
                    <a:gd name="connsiteX915" fmla="*/ 372187 w 705883"/>
                    <a:gd name="connsiteY915" fmla="*/ 631072 h 700593"/>
                    <a:gd name="connsiteX916" fmla="*/ 371106 w 705883"/>
                    <a:gd name="connsiteY916" fmla="*/ 629693 h 700593"/>
                    <a:gd name="connsiteX917" fmla="*/ 368951 w 705883"/>
                    <a:gd name="connsiteY917" fmla="*/ 626927 h 700593"/>
                    <a:gd name="connsiteX918" fmla="*/ 366951 w 705883"/>
                    <a:gd name="connsiteY918" fmla="*/ 623918 h 700593"/>
                    <a:gd name="connsiteX919" fmla="*/ 364985 w 705883"/>
                    <a:gd name="connsiteY919" fmla="*/ 620848 h 700593"/>
                    <a:gd name="connsiteX920" fmla="*/ 363540 w 705883"/>
                    <a:gd name="connsiteY920" fmla="*/ 618812 h 700593"/>
                    <a:gd name="connsiteX921" fmla="*/ 362817 w 705883"/>
                    <a:gd name="connsiteY921" fmla="*/ 617791 h 700593"/>
                    <a:gd name="connsiteX922" fmla="*/ 362459 w 705883"/>
                    <a:gd name="connsiteY922" fmla="*/ 617284 h 700593"/>
                    <a:gd name="connsiteX923" fmla="*/ 362101 w 705883"/>
                    <a:gd name="connsiteY923" fmla="*/ 616818 h 700593"/>
                    <a:gd name="connsiteX924" fmla="*/ 359250 w 705883"/>
                    <a:gd name="connsiteY924" fmla="*/ 613659 h 700593"/>
                    <a:gd name="connsiteX925" fmla="*/ 357939 w 705883"/>
                    <a:gd name="connsiteY925" fmla="*/ 612273 h 700593"/>
                    <a:gd name="connsiteX926" fmla="*/ 356683 w 705883"/>
                    <a:gd name="connsiteY926" fmla="*/ 610975 h 700593"/>
                    <a:gd name="connsiteX927" fmla="*/ 356054 w 705883"/>
                    <a:gd name="connsiteY927" fmla="*/ 610326 h 700593"/>
                    <a:gd name="connsiteX928" fmla="*/ 355744 w 705883"/>
                    <a:gd name="connsiteY928" fmla="*/ 610001 h 700593"/>
                    <a:gd name="connsiteX929" fmla="*/ 355480 w 705883"/>
                    <a:gd name="connsiteY929" fmla="*/ 609710 h 700593"/>
                    <a:gd name="connsiteX930" fmla="*/ 354413 w 705883"/>
                    <a:gd name="connsiteY930" fmla="*/ 608547 h 700593"/>
                    <a:gd name="connsiteX931" fmla="*/ 353345 w 705883"/>
                    <a:gd name="connsiteY931" fmla="*/ 607384 h 700593"/>
                    <a:gd name="connsiteX932" fmla="*/ 353210 w 705883"/>
                    <a:gd name="connsiteY932" fmla="*/ 607236 h 700593"/>
                    <a:gd name="connsiteX933" fmla="*/ 353021 w 705883"/>
                    <a:gd name="connsiteY933" fmla="*/ 607134 h 700593"/>
                    <a:gd name="connsiteX934" fmla="*/ 352839 w 705883"/>
                    <a:gd name="connsiteY934" fmla="*/ 607242 h 700593"/>
                    <a:gd name="connsiteX935" fmla="*/ 352704 w 705883"/>
                    <a:gd name="connsiteY935" fmla="*/ 607391 h 700593"/>
                    <a:gd name="connsiteX936" fmla="*/ 352170 w 705883"/>
                    <a:gd name="connsiteY936" fmla="*/ 607973 h 700593"/>
                    <a:gd name="connsiteX937" fmla="*/ 351103 w 705883"/>
                    <a:gd name="connsiteY937" fmla="*/ 609136 h 700593"/>
                    <a:gd name="connsiteX938" fmla="*/ 350569 w 705883"/>
                    <a:gd name="connsiteY938" fmla="*/ 609717 h 700593"/>
                    <a:gd name="connsiteX939" fmla="*/ 350305 w 705883"/>
                    <a:gd name="connsiteY939" fmla="*/ 610008 h 700593"/>
                    <a:gd name="connsiteX940" fmla="*/ 349995 w 705883"/>
                    <a:gd name="connsiteY940" fmla="*/ 610332 h 700593"/>
                    <a:gd name="connsiteX941" fmla="*/ 347475 w 705883"/>
                    <a:gd name="connsiteY941" fmla="*/ 612922 h 700593"/>
                    <a:gd name="connsiteX942" fmla="*/ 346792 w 705883"/>
                    <a:gd name="connsiteY942" fmla="*/ 613659 h 700593"/>
                    <a:gd name="connsiteX943" fmla="*/ 346083 w 705883"/>
                    <a:gd name="connsiteY943" fmla="*/ 614451 h 700593"/>
                    <a:gd name="connsiteX944" fmla="*/ 344658 w 705883"/>
                    <a:gd name="connsiteY944" fmla="*/ 616033 h 700593"/>
                    <a:gd name="connsiteX945" fmla="*/ 343948 w 705883"/>
                    <a:gd name="connsiteY945" fmla="*/ 616824 h 700593"/>
                    <a:gd name="connsiteX946" fmla="*/ 343590 w 705883"/>
                    <a:gd name="connsiteY946" fmla="*/ 617298 h 700593"/>
                    <a:gd name="connsiteX947" fmla="*/ 343232 w 705883"/>
                    <a:gd name="connsiteY947" fmla="*/ 617818 h 700593"/>
                    <a:gd name="connsiteX948" fmla="*/ 341807 w 705883"/>
                    <a:gd name="connsiteY948" fmla="*/ 619901 h 700593"/>
                    <a:gd name="connsiteX949" fmla="*/ 340381 w 705883"/>
                    <a:gd name="connsiteY949" fmla="*/ 621984 h 700593"/>
                    <a:gd name="connsiteX950" fmla="*/ 338956 w 705883"/>
                    <a:gd name="connsiteY950" fmla="*/ 624127 h 700593"/>
                    <a:gd name="connsiteX951" fmla="*/ 332950 w 705883"/>
                    <a:gd name="connsiteY951" fmla="*/ 632194 h 700593"/>
                    <a:gd name="connsiteX952" fmla="*/ 330525 w 705883"/>
                    <a:gd name="connsiteY952" fmla="*/ 634920 h 700593"/>
                    <a:gd name="connsiteX953" fmla="*/ 328099 w 705883"/>
                    <a:gd name="connsiteY953" fmla="*/ 637442 h 700593"/>
                    <a:gd name="connsiteX954" fmla="*/ 325586 w 705883"/>
                    <a:gd name="connsiteY954" fmla="*/ 639883 h 700593"/>
                    <a:gd name="connsiteX955" fmla="*/ 322992 w 705883"/>
                    <a:gd name="connsiteY955" fmla="*/ 642243 h 700593"/>
                    <a:gd name="connsiteX956" fmla="*/ 307704 w 705883"/>
                    <a:gd name="connsiteY956" fmla="*/ 653482 h 700593"/>
                    <a:gd name="connsiteX957" fmla="*/ 290646 w 705883"/>
                    <a:gd name="connsiteY957" fmla="*/ 662083 h 700593"/>
                    <a:gd name="connsiteX958" fmla="*/ 253428 w 705883"/>
                    <a:gd name="connsiteY958" fmla="*/ 671875 h 700593"/>
                    <a:gd name="connsiteX959" fmla="*/ 214779 w 705883"/>
                    <a:gd name="connsiteY959" fmla="*/ 672727 h 700593"/>
                    <a:gd name="connsiteX960" fmla="*/ 210003 w 705883"/>
                    <a:gd name="connsiteY960" fmla="*/ 672159 h 700593"/>
                    <a:gd name="connsiteX961" fmla="*/ 205261 w 705883"/>
                    <a:gd name="connsiteY961" fmla="*/ 671401 h 700593"/>
                    <a:gd name="connsiteX962" fmla="*/ 202889 w 705883"/>
                    <a:gd name="connsiteY962" fmla="*/ 671009 h 700593"/>
                    <a:gd name="connsiteX963" fmla="*/ 200538 w 705883"/>
                    <a:gd name="connsiteY963" fmla="*/ 670502 h 700593"/>
                    <a:gd name="connsiteX964" fmla="*/ 195850 w 705883"/>
                    <a:gd name="connsiteY964" fmla="*/ 669454 h 700593"/>
                    <a:gd name="connsiteX965" fmla="*/ 177589 w 705883"/>
                    <a:gd name="connsiteY965" fmla="*/ 663550 h 700593"/>
                    <a:gd name="connsiteX966" fmla="*/ 144595 w 705883"/>
                    <a:gd name="connsiteY966" fmla="*/ 644245 h 700593"/>
                    <a:gd name="connsiteX967" fmla="*/ 142730 w 705883"/>
                    <a:gd name="connsiteY967" fmla="*/ 642737 h 700593"/>
                    <a:gd name="connsiteX968" fmla="*/ 141798 w 705883"/>
                    <a:gd name="connsiteY968" fmla="*/ 641979 h 700593"/>
                    <a:gd name="connsiteX969" fmla="*/ 140906 w 705883"/>
                    <a:gd name="connsiteY969" fmla="*/ 641182 h 700593"/>
                    <a:gd name="connsiteX970" fmla="*/ 137332 w 705883"/>
                    <a:gd name="connsiteY970" fmla="*/ 637997 h 700593"/>
                    <a:gd name="connsiteX971" fmla="*/ 133914 w 705883"/>
                    <a:gd name="connsiteY971" fmla="*/ 634642 h 700593"/>
                    <a:gd name="connsiteX972" fmla="*/ 133063 w 705883"/>
                    <a:gd name="connsiteY972" fmla="*/ 633804 h 700593"/>
                    <a:gd name="connsiteX973" fmla="*/ 132252 w 705883"/>
                    <a:gd name="connsiteY973" fmla="*/ 632925 h 700593"/>
                    <a:gd name="connsiteX974" fmla="*/ 130624 w 705883"/>
                    <a:gd name="connsiteY974" fmla="*/ 631173 h 700593"/>
                    <a:gd name="connsiteX975" fmla="*/ 128996 w 705883"/>
                    <a:gd name="connsiteY975" fmla="*/ 629422 h 700593"/>
                    <a:gd name="connsiteX976" fmla="*/ 127456 w 705883"/>
                    <a:gd name="connsiteY976" fmla="*/ 627589 h 700593"/>
                    <a:gd name="connsiteX977" fmla="*/ 125915 w 705883"/>
                    <a:gd name="connsiteY977" fmla="*/ 625757 h 700593"/>
                    <a:gd name="connsiteX978" fmla="*/ 125145 w 705883"/>
                    <a:gd name="connsiteY978" fmla="*/ 624844 h 700593"/>
                    <a:gd name="connsiteX979" fmla="*/ 124422 w 705883"/>
                    <a:gd name="connsiteY979" fmla="*/ 623891 h 700593"/>
                    <a:gd name="connsiteX980" fmla="*/ 121531 w 705883"/>
                    <a:gd name="connsiteY980" fmla="*/ 620083 h 700593"/>
                    <a:gd name="connsiteX981" fmla="*/ 118829 w 705883"/>
                    <a:gd name="connsiteY981" fmla="*/ 616148 h 700593"/>
                    <a:gd name="connsiteX982" fmla="*/ 110728 w 705883"/>
                    <a:gd name="connsiteY982" fmla="*/ 601832 h 700593"/>
                    <a:gd name="connsiteX983" fmla="*/ 109830 w 705883"/>
                    <a:gd name="connsiteY983" fmla="*/ 599980 h 700593"/>
                    <a:gd name="connsiteX984" fmla="*/ 109019 w 705883"/>
                    <a:gd name="connsiteY984" fmla="*/ 598093 h 700593"/>
                    <a:gd name="connsiteX985" fmla="*/ 107418 w 705883"/>
                    <a:gd name="connsiteY985" fmla="*/ 594306 h 700593"/>
                    <a:gd name="connsiteX986" fmla="*/ 106020 w 705883"/>
                    <a:gd name="connsiteY986" fmla="*/ 590445 h 700593"/>
                    <a:gd name="connsiteX987" fmla="*/ 105331 w 705883"/>
                    <a:gd name="connsiteY987" fmla="*/ 588511 h 700593"/>
                    <a:gd name="connsiteX988" fmla="*/ 104736 w 705883"/>
                    <a:gd name="connsiteY988" fmla="*/ 586543 h 700593"/>
                    <a:gd name="connsiteX989" fmla="*/ 100993 w 705883"/>
                    <a:gd name="connsiteY989" fmla="*/ 570564 h 700593"/>
                    <a:gd name="connsiteX990" fmla="*/ 100041 w 705883"/>
                    <a:gd name="connsiteY990" fmla="*/ 562409 h 700593"/>
                    <a:gd name="connsiteX991" fmla="*/ 99872 w 705883"/>
                    <a:gd name="connsiteY991" fmla="*/ 560360 h 700593"/>
                    <a:gd name="connsiteX992" fmla="*/ 99784 w 705883"/>
                    <a:gd name="connsiteY992" fmla="*/ 559339 h 700593"/>
                    <a:gd name="connsiteX993" fmla="*/ 99764 w 705883"/>
                    <a:gd name="connsiteY993" fmla="*/ 558697 h 700593"/>
                    <a:gd name="connsiteX994" fmla="*/ 99751 w 705883"/>
                    <a:gd name="connsiteY994" fmla="*/ 557994 h 700593"/>
                    <a:gd name="connsiteX995" fmla="*/ 99656 w 705883"/>
                    <a:gd name="connsiteY995" fmla="*/ 552388 h 700593"/>
                    <a:gd name="connsiteX996" fmla="*/ 99602 w 705883"/>
                    <a:gd name="connsiteY996" fmla="*/ 550555 h 700593"/>
                    <a:gd name="connsiteX997" fmla="*/ 99379 w 705883"/>
                    <a:gd name="connsiteY997" fmla="*/ 548871 h 700593"/>
                    <a:gd name="connsiteX998" fmla="*/ 98940 w 705883"/>
                    <a:gd name="connsiteY998" fmla="*/ 545504 h 700593"/>
                    <a:gd name="connsiteX999" fmla="*/ 98832 w 705883"/>
                    <a:gd name="connsiteY999" fmla="*/ 544665 h 700593"/>
                    <a:gd name="connsiteX1000" fmla="*/ 98778 w 705883"/>
                    <a:gd name="connsiteY1000" fmla="*/ 544246 h 700593"/>
                    <a:gd name="connsiteX1001" fmla="*/ 98744 w 705883"/>
                    <a:gd name="connsiteY1001" fmla="*/ 544036 h 700593"/>
                    <a:gd name="connsiteX1002" fmla="*/ 98609 w 705883"/>
                    <a:gd name="connsiteY1002" fmla="*/ 543874 h 700593"/>
                    <a:gd name="connsiteX1003" fmla="*/ 97244 w 705883"/>
                    <a:gd name="connsiteY1003" fmla="*/ 542907 h 700593"/>
                    <a:gd name="connsiteX1004" fmla="*/ 94515 w 705883"/>
                    <a:gd name="connsiteY1004" fmla="*/ 540973 h 700593"/>
                    <a:gd name="connsiteX1005" fmla="*/ 88651 w 705883"/>
                    <a:gd name="connsiteY1005" fmla="*/ 537849 h 700593"/>
                    <a:gd name="connsiteX1006" fmla="*/ 87185 w 705883"/>
                    <a:gd name="connsiteY1006" fmla="*/ 537058 h 700593"/>
                    <a:gd name="connsiteX1007" fmla="*/ 85813 w 705883"/>
                    <a:gd name="connsiteY1007" fmla="*/ 536294 h 700593"/>
                    <a:gd name="connsiteX1008" fmla="*/ 83746 w 705883"/>
                    <a:gd name="connsiteY1008" fmla="*/ 535097 h 700593"/>
                    <a:gd name="connsiteX1009" fmla="*/ 79686 w 705883"/>
                    <a:gd name="connsiteY1009" fmla="*/ 532575 h 700593"/>
                    <a:gd name="connsiteX1010" fmla="*/ 77686 w 705883"/>
                    <a:gd name="connsiteY1010" fmla="*/ 531269 h 700593"/>
                    <a:gd name="connsiteX1011" fmla="*/ 75734 w 705883"/>
                    <a:gd name="connsiteY1011" fmla="*/ 529897 h 700593"/>
                    <a:gd name="connsiteX1012" fmla="*/ 61074 w 705883"/>
                    <a:gd name="connsiteY1012" fmla="*/ 517698 h 700593"/>
                    <a:gd name="connsiteX1013" fmla="*/ 48576 w 705883"/>
                    <a:gd name="connsiteY1013" fmla="*/ 503315 h 700593"/>
                    <a:gd name="connsiteX1014" fmla="*/ 38666 w 705883"/>
                    <a:gd name="connsiteY1014" fmla="*/ 487079 h 700593"/>
                    <a:gd name="connsiteX1015" fmla="*/ 36625 w 705883"/>
                    <a:gd name="connsiteY1015" fmla="*/ 482785 h 700593"/>
                    <a:gd name="connsiteX1016" fmla="*/ 34768 w 705883"/>
                    <a:gd name="connsiteY1016" fmla="*/ 478410 h 700593"/>
                    <a:gd name="connsiteX1017" fmla="*/ 33119 w 705883"/>
                    <a:gd name="connsiteY1017" fmla="*/ 473954 h 700593"/>
                    <a:gd name="connsiteX1018" fmla="*/ 31660 w 705883"/>
                    <a:gd name="connsiteY1018" fmla="*/ 469430 h 700593"/>
                    <a:gd name="connsiteX1019" fmla="*/ 27796 w 705883"/>
                    <a:gd name="connsiteY1019" fmla="*/ 450841 h 700593"/>
                    <a:gd name="connsiteX1020" fmla="*/ 27228 w 705883"/>
                    <a:gd name="connsiteY1020" fmla="*/ 431853 h 700593"/>
                    <a:gd name="connsiteX1021" fmla="*/ 29931 w 705883"/>
                    <a:gd name="connsiteY1021" fmla="*/ 413061 h 700593"/>
                    <a:gd name="connsiteX1022" fmla="*/ 30714 w 705883"/>
                    <a:gd name="connsiteY1022" fmla="*/ 409950 h 700593"/>
                    <a:gd name="connsiteX1023" fmla="*/ 31559 w 705883"/>
                    <a:gd name="connsiteY1023" fmla="*/ 406853 h 700593"/>
                    <a:gd name="connsiteX1024" fmla="*/ 32545 w 705883"/>
                    <a:gd name="connsiteY1024" fmla="*/ 403797 h 700593"/>
                    <a:gd name="connsiteX1025" fmla="*/ 33032 w 705883"/>
                    <a:gd name="connsiteY1025" fmla="*/ 402268 h 700593"/>
                    <a:gd name="connsiteX1026" fmla="*/ 33592 w 705883"/>
                    <a:gd name="connsiteY1026" fmla="*/ 400760 h 700593"/>
                    <a:gd name="connsiteX1027" fmla="*/ 34714 w 705883"/>
                    <a:gd name="connsiteY1027" fmla="*/ 397751 h 700593"/>
                    <a:gd name="connsiteX1028" fmla="*/ 35957 w 705883"/>
                    <a:gd name="connsiteY1028" fmla="*/ 394789 h 700593"/>
                    <a:gd name="connsiteX1029" fmla="*/ 38652 w 705883"/>
                    <a:gd name="connsiteY1029" fmla="*/ 388953 h 700593"/>
                    <a:gd name="connsiteX1030" fmla="*/ 40145 w 705883"/>
                    <a:gd name="connsiteY1030" fmla="*/ 386107 h 700593"/>
                    <a:gd name="connsiteX1031" fmla="*/ 41685 w 705883"/>
                    <a:gd name="connsiteY1031" fmla="*/ 383287 h 700593"/>
                    <a:gd name="connsiteX1032" fmla="*/ 43341 w 705883"/>
                    <a:gd name="connsiteY1032" fmla="*/ 380528 h 700593"/>
                    <a:gd name="connsiteX1033" fmla="*/ 44172 w 705883"/>
                    <a:gd name="connsiteY1033" fmla="*/ 379148 h 700593"/>
                    <a:gd name="connsiteX1034" fmla="*/ 45063 w 705883"/>
                    <a:gd name="connsiteY1034" fmla="*/ 377810 h 700593"/>
                    <a:gd name="connsiteX1035" fmla="*/ 46840 w 705883"/>
                    <a:gd name="connsiteY1035" fmla="*/ 375125 h 700593"/>
                    <a:gd name="connsiteX1036" fmla="*/ 48732 w 705883"/>
                    <a:gd name="connsiteY1036" fmla="*/ 372522 h 700593"/>
                    <a:gd name="connsiteX1037" fmla="*/ 49677 w 705883"/>
                    <a:gd name="connsiteY1037" fmla="*/ 371216 h 700593"/>
                    <a:gd name="connsiteX1038" fmla="*/ 49927 w 705883"/>
                    <a:gd name="connsiteY1038" fmla="*/ 370878 h 700593"/>
                    <a:gd name="connsiteX1039" fmla="*/ 50279 w 705883"/>
                    <a:gd name="connsiteY1039" fmla="*/ 370452 h 700593"/>
                    <a:gd name="connsiteX1040" fmla="*/ 50974 w 705883"/>
                    <a:gd name="connsiteY1040" fmla="*/ 369600 h 700593"/>
                    <a:gd name="connsiteX1041" fmla="*/ 53765 w 705883"/>
                    <a:gd name="connsiteY1041" fmla="*/ 366186 h 700593"/>
                    <a:gd name="connsiteX1042" fmla="*/ 54433 w 705883"/>
                    <a:gd name="connsiteY1042" fmla="*/ 365347 h 700593"/>
                    <a:gd name="connsiteX1043" fmla="*/ 54994 w 705883"/>
                    <a:gd name="connsiteY1043" fmla="*/ 364502 h 700593"/>
                    <a:gd name="connsiteX1044" fmla="*/ 56122 w 705883"/>
                    <a:gd name="connsiteY1044" fmla="*/ 362804 h 700593"/>
                    <a:gd name="connsiteX1045" fmla="*/ 57251 w 705883"/>
                    <a:gd name="connsiteY1045" fmla="*/ 361107 h 700593"/>
                    <a:gd name="connsiteX1046" fmla="*/ 57811 w 705883"/>
                    <a:gd name="connsiteY1046" fmla="*/ 360262 h 700593"/>
                    <a:gd name="connsiteX1047" fmla="*/ 58075 w 705883"/>
                    <a:gd name="connsiteY1047" fmla="*/ 359829 h 700593"/>
                    <a:gd name="connsiteX1048" fmla="*/ 58014 w 705883"/>
                    <a:gd name="connsiteY1048" fmla="*/ 359342 h 700593"/>
                    <a:gd name="connsiteX1049" fmla="*/ 57717 w 705883"/>
                    <a:gd name="connsiteY1049" fmla="*/ 357408 h 700593"/>
                    <a:gd name="connsiteX1050" fmla="*/ 57642 w 705883"/>
                    <a:gd name="connsiteY1050" fmla="*/ 356921 h 700593"/>
                    <a:gd name="connsiteX1051" fmla="*/ 57527 w 705883"/>
                    <a:gd name="connsiteY1051" fmla="*/ 356414 h 700593"/>
                    <a:gd name="connsiteX1052" fmla="*/ 57291 w 705883"/>
                    <a:gd name="connsiteY1052" fmla="*/ 355400 h 700593"/>
                    <a:gd name="connsiteX1053" fmla="*/ 57055 w 705883"/>
                    <a:gd name="connsiteY1053" fmla="*/ 354385 h 700593"/>
                    <a:gd name="connsiteX1054" fmla="*/ 56933 w 705883"/>
                    <a:gd name="connsiteY1054" fmla="*/ 353878 h 700593"/>
                    <a:gd name="connsiteX1055" fmla="*/ 56764 w 705883"/>
                    <a:gd name="connsiteY1055" fmla="*/ 353358 h 700593"/>
                    <a:gd name="connsiteX1056" fmla="*/ 56096 w 705883"/>
                    <a:gd name="connsiteY1056" fmla="*/ 351289 h 700593"/>
                    <a:gd name="connsiteX1057" fmla="*/ 55460 w 705883"/>
                    <a:gd name="connsiteY1057" fmla="*/ 349213 h 700593"/>
                    <a:gd name="connsiteX1058" fmla="*/ 54839 w 705883"/>
                    <a:gd name="connsiteY1058" fmla="*/ 347096 h 700593"/>
                    <a:gd name="connsiteX1059" fmla="*/ 54075 w 705883"/>
                    <a:gd name="connsiteY1059" fmla="*/ 344127 h 700593"/>
                    <a:gd name="connsiteX1060" fmla="*/ 52819 w 705883"/>
                    <a:gd name="connsiteY1060" fmla="*/ 338123 h 700593"/>
                    <a:gd name="connsiteX1061" fmla="*/ 51245 w 705883"/>
                    <a:gd name="connsiteY1061" fmla="*/ 319270 h 700593"/>
                    <a:gd name="connsiteX1062" fmla="*/ 51779 w 705883"/>
                    <a:gd name="connsiteY1062" fmla="*/ 309810 h 700593"/>
                    <a:gd name="connsiteX1063" fmla="*/ 52022 w 705883"/>
                    <a:gd name="connsiteY1063" fmla="*/ 307456 h 700593"/>
                    <a:gd name="connsiteX1064" fmla="*/ 52312 w 705883"/>
                    <a:gd name="connsiteY1064" fmla="*/ 305110 h 700593"/>
                    <a:gd name="connsiteX1065" fmla="*/ 53123 w 705883"/>
                    <a:gd name="connsiteY1065" fmla="*/ 300444 h 700593"/>
                    <a:gd name="connsiteX1066" fmla="*/ 54143 w 705883"/>
                    <a:gd name="connsiteY1066" fmla="*/ 295826 h 700593"/>
                    <a:gd name="connsiteX1067" fmla="*/ 54704 w 705883"/>
                    <a:gd name="connsiteY1067" fmla="*/ 293526 h 700593"/>
                    <a:gd name="connsiteX1068" fmla="*/ 54981 w 705883"/>
                    <a:gd name="connsiteY1068" fmla="*/ 292377 h 700593"/>
                    <a:gd name="connsiteX1069" fmla="*/ 55332 w 705883"/>
                    <a:gd name="connsiteY1069" fmla="*/ 291247 h 700593"/>
                    <a:gd name="connsiteX1070" fmla="*/ 56758 w 705883"/>
                    <a:gd name="connsiteY1070" fmla="*/ 286730 h 700593"/>
                    <a:gd name="connsiteX1071" fmla="*/ 57122 w 705883"/>
                    <a:gd name="connsiteY1071" fmla="*/ 285601 h 700593"/>
                    <a:gd name="connsiteX1072" fmla="*/ 57555 w 705883"/>
                    <a:gd name="connsiteY1072" fmla="*/ 284499 h 700593"/>
                    <a:gd name="connsiteX1073" fmla="*/ 58419 w 705883"/>
                    <a:gd name="connsiteY1073" fmla="*/ 282294 h 700593"/>
                    <a:gd name="connsiteX1074" fmla="*/ 62257 w 705883"/>
                    <a:gd name="connsiteY1074" fmla="*/ 273639 h 700593"/>
                    <a:gd name="connsiteX1075" fmla="*/ 64520 w 705883"/>
                    <a:gd name="connsiteY1075" fmla="*/ 269480 h 700593"/>
                    <a:gd name="connsiteX1076" fmla="*/ 65662 w 705883"/>
                    <a:gd name="connsiteY1076" fmla="*/ 267404 h 700593"/>
                    <a:gd name="connsiteX1077" fmla="*/ 66931 w 705883"/>
                    <a:gd name="connsiteY1077" fmla="*/ 265403 h 700593"/>
                    <a:gd name="connsiteX1078" fmla="*/ 68465 w 705883"/>
                    <a:gd name="connsiteY1078" fmla="*/ 263009 h 700593"/>
                    <a:gd name="connsiteX1079" fmla="*/ 69228 w 705883"/>
                    <a:gd name="connsiteY1079" fmla="*/ 261812 h 700593"/>
                    <a:gd name="connsiteX1080" fmla="*/ 70059 w 705883"/>
                    <a:gd name="connsiteY1080" fmla="*/ 260655 h 700593"/>
                    <a:gd name="connsiteX1081" fmla="*/ 73431 w 705883"/>
                    <a:gd name="connsiteY1081" fmla="*/ 256071 h 700593"/>
                    <a:gd name="connsiteX1082" fmla="*/ 77085 w 705883"/>
                    <a:gd name="connsiteY1082" fmla="*/ 251709 h 700593"/>
                    <a:gd name="connsiteX1083" fmla="*/ 79004 w 705883"/>
                    <a:gd name="connsiteY1083" fmla="*/ 249606 h 700593"/>
                    <a:gd name="connsiteX1084" fmla="*/ 80970 w 705883"/>
                    <a:gd name="connsiteY1084" fmla="*/ 247544 h 700593"/>
                    <a:gd name="connsiteX1085" fmla="*/ 85057 w 705883"/>
                    <a:gd name="connsiteY1085" fmla="*/ 243581 h 700593"/>
                    <a:gd name="connsiteX1086" fmla="*/ 87144 w 705883"/>
                    <a:gd name="connsiteY1086" fmla="*/ 241640 h 700593"/>
                    <a:gd name="connsiteX1087" fmla="*/ 89340 w 705883"/>
                    <a:gd name="connsiteY1087" fmla="*/ 239828 h 700593"/>
                    <a:gd name="connsiteX1088" fmla="*/ 91549 w 705883"/>
                    <a:gd name="connsiteY1088" fmla="*/ 238029 h 700593"/>
                    <a:gd name="connsiteX1089" fmla="*/ 92650 w 705883"/>
                    <a:gd name="connsiteY1089" fmla="*/ 237130 h 700593"/>
                    <a:gd name="connsiteX1090" fmla="*/ 93812 w 705883"/>
                    <a:gd name="connsiteY1090" fmla="*/ 236305 h 700593"/>
                    <a:gd name="connsiteX1091" fmla="*/ 96677 w 705883"/>
                    <a:gd name="connsiteY1091" fmla="*/ 234256 h 700593"/>
                    <a:gd name="connsiteX1092" fmla="*/ 100034 w 705883"/>
                    <a:gd name="connsiteY1092" fmla="*/ 232018 h 700593"/>
                    <a:gd name="connsiteX1093" fmla="*/ 103905 w 705883"/>
                    <a:gd name="connsiteY1093" fmla="*/ 228860 h 700593"/>
                    <a:gd name="connsiteX1094" fmla="*/ 105844 w 705883"/>
                    <a:gd name="connsiteY1094" fmla="*/ 227284 h 700593"/>
                    <a:gd name="connsiteX1095" fmla="*/ 106330 w 705883"/>
                    <a:gd name="connsiteY1095" fmla="*/ 226892 h 700593"/>
                    <a:gd name="connsiteX1096" fmla="*/ 106574 w 705883"/>
                    <a:gd name="connsiteY1096" fmla="*/ 226696 h 700593"/>
                    <a:gd name="connsiteX1097" fmla="*/ 106770 w 705883"/>
                    <a:gd name="connsiteY1097" fmla="*/ 226466 h 700593"/>
                    <a:gd name="connsiteX1098" fmla="*/ 106844 w 705883"/>
                    <a:gd name="connsiteY1098" fmla="*/ 225316 h 700593"/>
                    <a:gd name="connsiteX1099" fmla="*/ 106824 w 705883"/>
                    <a:gd name="connsiteY1099" fmla="*/ 220360 h 700593"/>
                    <a:gd name="connsiteX1100" fmla="*/ 106189 w 705883"/>
                    <a:gd name="connsiteY1100" fmla="*/ 215038 h 700593"/>
                    <a:gd name="connsiteX1101" fmla="*/ 105932 w 705883"/>
                    <a:gd name="connsiteY1101" fmla="*/ 212401 h 700593"/>
                    <a:gd name="connsiteX1102" fmla="*/ 105844 w 705883"/>
                    <a:gd name="connsiteY1102" fmla="*/ 211258 h 700593"/>
                    <a:gd name="connsiteX1103" fmla="*/ 105783 w 705883"/>
                    <a:gd name="connsiteY1103" fmla="*/ 210318 h 700593"/>
                    <a:gd name="connsiteX1104" fmla="*/ 105648 w 705883"/>
                    <a:gd name="connsiteY1104" fmla="*/ 206551 h 700593"/>
                    <a:gd name="connsiteX1105" fmla="*/ 105682 w 705883"/>
                    <a:gd name="connsiteY1105" fmla="*/ 202778 h 700593"/>
                    <a:gd name="connsiteX1106" fmla="*/ 105723 w 705883"/>
                    <a:gd name="connsiteY1106" fmla="*/ 200892 h 700593"/>
                    <a:gd name="connsiteX1107" fmla="*/ 105844 w 705883"/>
                    <a:gd name="connsiteY1107" fmla="*/ 199012 h 700593"/>
                    <a:gd name="connsiteX1108" fmla="*/ 108877 w 705883"/>
                    <a:gd name="connsiteY1108" fmla="*/ 180456 h 700593"/>
                    <a:gd name="connsiteX1109" fmla="*/ 115579 w 705883"/>
                    <a:gd name="connsiteY1109" fmla="*/ 162875 h 700593"/>
                    <a:gd name="connsiteX1110" fmla="*/ 125577 w 705883"/>
                    <a:gd name="connsiteY1110" fmla="*/ 146889 h 700593"/>
                    <a:gd name="connsiteX1111" fmla="*/ 138420 w 705883"/>
                    <a:gd name="connsiteY1111" fmla="*/ 133027 h 700593"/>
                    <a:gd name="connsiteX1112" fmla="*/ 156323 w 705883"/>
                    <a:gd name="connsiteY1112" fmla="*/ 120124 h 700593"/>
                    <a:gd name="connsiteX1113" fmla="*/ 166186 w 705883"/>
                    <a:gd name="connsiteY1113" fmla="*/ 115120 h 700593"/>
                    <a:gd name="connsiteX1114" fmla="*/ 171347 w 705883"/>
                    <a:gd name="connsiteY1114" fmla="*/ 113004 h 700593"/>
                    <a:gd name="connsiteX1115" fmla="*/ 172664 w 705883"/>
                    <a:gd name="connsiteY1115" fmla="*/ 112504 h 700593"/>
                    <a:gd name="connsiteX1116" fmla="*/ 173326 w 705883"/>
                    <a:gd name="connsiteY1116" fmla="*/ 112253 h 700593"/>
                    <a:gd name="connsiteX1117" fmla="*/ 173745 w 705883"/>
                    <a:gd name="connsiteY1117" fmla="*/ 112111 h 700593"/>
                    <a:gd name="connsiteX1118" fmla="*/ 174212 w 705883"/>
                    <a:gd name="connsiteY1118" fmla="*/ 111963 h 700593"/>
                    <a:gd name="connsiteX1119" fmla="*/ 177920 w 705883"/>
                    <a:gd name="connsiteY1119" fmla="*/ 110746 h 700593"/>
                    <a:gd name="connsiteX1120" fmla="*/ 179231 w 705883"/>
                    <a:gd name="connsiteY1120" fmla="*/ 110292 h 700593"/>
                    <a:gd name="connsiteX1121" fmla="*/ 180440 w 705883"/>
                    <a:gd name="connsiteY1121" fmla="*/ 109758 h 700593"/>
                    <a:gd name="connsiteX1122" fmla="*/ 182852 w 705883"/>
                    <a:gd name="connsiteY1122" fmla="*/ 108690 h 700593"/>
                    <a:gd name="connsiteX1123" fmla="*/ 184061 w 705883"/>
                    <a:gd name="connsiteY1123" fmla="*/ 108156 h 700593"/>
                    <a:gd name="connsiteX1124" fmla="*/ 184352 w 705883"/>
                    <a:gd name="connsiteY1124" fmla="*/ 108007 h 700593"/>
                    <a:gd name="connsiteX1125" fmla="*/ 184514 w 705883"/>
                    <a:gd name="connsiteY1125" fmla="*/ 107716 h 700593"/>
                    <a:gd name="connsiteX1126" fmla="*/ 184798 w 705883"/>
                    <a:gd name="connsiteY1126" fmla="*/ 107121 h 700593"/>
                    <a:gd name="connsiteX1127" fmla="*/ 185939 w 705883"/>
                    <a:gd name="connsiteY1127" fmla="*/ 104727 h 700593"/>
                    <a:gd name="connsiteX1128" fmla="*/ 187068 w 705883"/>
                    <a:gd name="connsiteY1128" fmla="*/ 102320 h 700593"/>
                    <a:gd name="connsiteX1129" fmla="*/ 188020 w 705883"/>
                    <a:gd name="connsiteY1129" fmla="*/ 99703 h 700593"/>
                    <a:gd name="connsiteX1130" fmla="*/ 188973 w 705883"/>
                    <a:gd name="connsiteY1130" fmla="*/ 97086 h 700593"/>
                    <a:gd name="connsiteX1131" fmla="*/ 189385 w 705883"/>
                    <a:gd name="connsiteY1131" fmla="*/ 96024 h 700593"/>
                    <a:gd name="connsiteX1132" fmla="*/ 189763 w 705883"/>
                    <a:gd name="connsiteY1132" fmla="*/ 95091 h 700593"/>
                    <a:gd name="connsiteX1133" fmla="*/ 196566 w 705883"/>
                    <a:gd name="connsiteY1133" fmla="*/ 80539 h 700593"/>
                    <a:gd name="connsiteX1134" fmla="*/ 206895 w 705883"/>
                    <a:gd name="connsiteY1134" fmla="*/ 64411 h 700593"/>
                    <a:gd name="connsiteX1135" fmla="*/ 219549 w 705883"/>
                    <a:gd name="connsiteY1135" fmla="*/ 50245 h 700593"/>
                    <a:gd name="connsiteX1136" fmla="*/ 234438 w 705883"/>
                    <a:gd name="connsiteY1136" fmla="*/ 38769 h 700593"/>
                    <a:gd name="connsiteX1137" fmla="*/ 251240 w 705883"/>
                    <a:gd name="connsiteY1137" fmla="*/ 30844 h 700593"/>
                    <a:gd name="connsiteX1138" fmla="*/ 260164 w 705883"/>
                    <a:gd name="connsiteY1138" fmla="*/ 28443 h 700593"/>
                    <a:gd name="connsiteX1139" fmla="*/ 262434 w 705883"/>
                    <a:gd name="connsiteY1139" fmla="*/ 28044 h 700593"/>
                    <a:gd name="connsiteX1140" fmla="*/ 263569 w 705883"/>
                    <a:gd name="connsiteY1140" fmla="*/ 27842 h 700593"/>
                    <a:gd name="connsiteX1141" fmla="*/ 264710 w 705883"/>
                    <a:gd name="connsiteY1141" fmla="*/ 27700 h 700593"/>
                    <a:gd name="connsiteX1142" fmla="*/ 267001 w 705883"/>
                    <a:gd name="connsiteY1142" fmla="*/ 27409 h 700593"/>
                    <a:gd name="connsiteX1143" fmla="*/ 269298 w 705883"/>
                    <a:gd name="connsiteY1143" fmla="*/ 27233 h 700593"/>
                    <a:gd name="connsiteX1144" fmla="*/ 273905 w 705883"/>
                    <a:gd name="connsiteY1144" fmla="*/ 27044 h 700593"/>
                    <a:gd name="connsiteX1145" fmla="*/ 278647 w 705883"/>
                    <a:gd name="connsiteY1145" fmla="*/ 27138 h 700593"/>
                    <a:gd name="connsiteX1146" fmla="*/ 279837 w 705883"/>
                    <a:gd name="connsiteY1146" fmla="*/ 27165 h 700593"/>
                    <a:gd name="connsiteX1147" fmla="*/ 281019 w 705883"/>
                    <a:gd name="connsiteY1147" fmla="*/ 27253 h 700593"/>
                    <a:gd name="connsiteX1148" fmla="*/ 283383 w 705883"/>
                    <a:gd name="connsiteY1148" fmla="*/ 27429 h 700593"/>
                    <a:gd name="connsiteX1149" fmla="*/ 285741 w 705883"/>
                    <a:gd name="connsiteY1149" fmla="*/ 27625 h 700593"/>
                    <a:gd name="connsiteX1150" fmla="*/ 288079 w 705883"/>
                    <a:gd name="connsiteY1150" fmla="*/ 27929 h 700593"/>
                    <a:gd name="connsiteX1151" fmla="*/ 306292 w 705883"/>
                    <a:gd name="connsiteY1151" fmla="*/ 32217 h 700593"/>
                    <a:gd name="connsiteX1152" fmla="*/ 322870 w 705883"/>
                    <a:gd name="connsiteY1152" fmla="*/ 40467 h 700593"/>
                    <a:gd name="connsiteX1153" fmla="*/ 331721 w 705883"/>
                    <a:gd name="connsiteY1153" fmla="*/ 47242 h 700593"/>
                    <a:gd name="connsiteX1154" fmla="*/ 332775 w 705883"/>
                    <a:gd name="connsiteY1154" fmla="*/ 48162 h 700593"/>
                    <a:gd name="connsiteX1155" fmla="*/ 333774 w 705883"/>
                    <a:gd name="connsiteY1155" fmla="*/ 49142 h 700593"/>
                    <a:gd name="connsiteX1156" fmla="*/ 335031 w 705883"/>
                    <a:gd name="connsiteY1156" fmla="*/ 50373 h 700593"/>
                    <a:gd name="connsiteX1157" fmla="*/ 336429 w 705883"/>
                    <a:gd name="connsiteY1157" fmla="*/ 51800 h 700593"/>
                    <a:gd name="connsiteX1158" fmla="*/ 339104 w 705883"/>
                    <a:gd name="connsiteY1158" fmla="*/ 54904 h 700593"/>
                    <a:gd name="connsiteX1159" fmla="*/ 341705 w 705883"/>
                    <a:gd name="connsiteY1159" fmla="*/ 58116 h 700593"/>
                    <a:gd name="connsiteX1160" fmla="*/ 344745 w 705883"/>
                    <a:gd name="connsiteY1160" fmla="*/ 61409 h 700593"/>
                    <a:gd name="connsiteX1161" fmla="*/ 347792 w 705883"/>
                    <a:gd name="connsiteY1161" fmla="*/ 64377 h 700593"/>
                    <a:gd name="connsiteX1162" fmla="*/ 348164 w 705883"/>
                    <a:gd name="connsiteY1162" fmla="*/ 64722 h 700593"/>
                    <a:gd name="connsiteX1163" fmla="*/ 348488 w 705883"/>
                    <a:gd name="connsiteY1163" fmla="*/ 64999 h 700593"/>
                    <a:gd name="connsiteX1164" fmla="*/ 349137 w 705883"/>
                    <a:gd name="connsiteY1164" fmla="*/ 65547 h 700593"/>
                    <a:gd name="connsiteX1165" fmla="*/ 350434 w 705883"/>
                    <a:gd name="connsiteY1165" fmla="*/ 66643 h 700593"/>
                    <a:gd name="connsiteX1166" fmla="*/ 351731 w 705883"/>
                    <a:gd name="connsiteY1166" fmla="*/ 67738 h 700593"/>
                    <a:gd name="connsiteX1167" fmla="*/ 352379 w 705883"/>
                    <a:gd name="connsiteY1167" fmla="*/ 68286 h 700593"/>
                    <a:gd name="connsiteX1168" fmla="*/ 352704 w 705883"/>
                    <a:gd name="connsiteY1168" fmla="*/ 68563 h 700593"/>
                    <a:gd name="connsiteX1169" fmla="*/ 352866 w 705883"/>
                    <a:gd name="connsiteY1169" fmla="*/ 68698 h 700593"/>
                    <a:gd name="connsiteX1170" fmla="*/ 353102 w 705883"/>
                    <a:gd name="connsiteY1170" fmla="*/ 68692 h 700593"/>
                    <a:gd name="connsiteX1171" fmla="*/ 355696 w 705883"/>
                    <a:gd name="connsiteY1171" fmla="*/ 66501 h 700593"/>
                    <a:gd name="connsiteX1172" fmla="*/ 356993 w 705883"/>
                    <a:gd name="connsiteY1172" fmla="*/ 65405 h 700593"/>
                    <a:gd name="connsiteX1173" fmla="*/ 358365 w 705883"/>
                    <a:gd name="connsiteY1173" fmla="*/ 64188 h 700593"/>
                    <a:gd name="connsiteX1174" fmla="*/ 361412 w 705883"/>
                    <a:gd name="connsiteY1174" fmla="*/ 61213 h 700593"/>
                    <a:gd name="connsiteX1175" fmla="*/ 362925 w 705883"/>
                    <a:gd name="connsiteY1175" fmla="*/ 59691 h 700593"/>
                    <a:gd name="connsiteX1176" fmla="*/ 363303 w 705883"/>
                    <a:gd name="connsiteY1176" fmla="*/ 59292 h 700593"/>
                    <a:gd name="connsiteX1177" fmla="*/ 363682 w 705883"/>
                    <a:gd name="connsiteY1177" fmla="*/ 58826 h 700593"/>
                    <a:gd name="connsiteX1178" fmla="*/ 364438 w 705883"/>
                    <a:gd name="connsiteY1178" fmla="*/ 57886 h 700593"/>
                    <a:gd name="connsiteX1179" fmla="*/ 370653 w 705883"/>
                    <a:gd name="connsiteY1179" fmla="*/ 50630 h 700593"/>
                    <a:gd name="connsiteX1180" fmla="*/ 373315 w 705883"/>
                    <a:gd name="connsiteY1180" fmla="*/ 48026 h 700593"/>
                    <a:gd name="connsiteX1181" fmla="*/ 375788 w 705883"/>
                    <a:gd name="connsiteY1181" fmla="*/ 45917 h 700593"/>
                    <a:gd name="connsiteX1182" fmla="*/ 380909 w 705883"/>
                    <a:gd name="connsiteY1182" fmla="*/ 41934 h 700593"/>
                    <a:gd name="connsiteX1183" fmla="*/ 383604 w 705883"/>
                    <a:gd name="connsiteY1183" fmla="*/ 40135 h 700593"/>
                    <a:gd name="connsiteX1184" fmla="*/ 386347 w 705883"/>
                    <a:gd name="connsiteY1184" fmla="*/ 38404 h 700593"/>
                    <a:gd name="connsiteX1185" fmla="*/ 421787 w 705883"/>
                    <a:gd name="connsiteY1185" fmla="*/ 27483 h 700593"/>
                    <a:gd name="connsiteX1186" fmla="*/ 426516 w 705883"/>
                    <a:gd name="connsiteY1186" fmla="*/ 27152 h 700593"/>
                    <a:gd name="connsiteX1187" fmla="*/ 431265 w 705883"/>
                    <a:gd name="connsiteY1187" fmla="*/ 13750 h 700593"/>
                    <a:gd name="connsiteX1188" fmla="*/ 425949 w 705883"/>
                    <a:gd name="connsiteY1188" fmla="*/ 13878 h 700593"/>
                    <a:gd name="connsiteX1189" fmla="*/ 420625 w 705883"/>
                    <a:gd name="connsiteY1189" fmla="*/ 14257 h 700593"/>
                    <a:gd name="connsiteX1190" fmla="*/ 399548 w 705883"/>
                    <a:gd name="connsiteY1190" fmla="*/ 18314 h 700593"/>
                    <a:gd name="connsiteX1191" fmla="*/ 379679 w 705883"/>
                    <a:gd name="connsiteY1191" fmla="*/ 26943 h 700593"/>
                    <a:gd name="connsiteX1192" fmla="*/ 376457 w 705883"/>
                    <a:gd name="connsiteY1192" fmla="*/ 28971 h 700593"/>
                    <a:gd name="connsiteX1193" fmla="*/ 373295 w 705883"/>
                    <a:gd name="connsiteY1193" fmla="*/ 31088 h 700593"/>
                    <a:gd name="connsiteX1194" fmla="*/ 367289 w 705883"/>
                    <a:gd name="connsiteY1194" fmla="*/ 35754 h 700593"/>
                    <a:gd name="connsiteX1195" fmla="*/ 364405 w 705883"/>
                    <a:gd name="connsiteY1195" fmla="*/ 38228 h 700593"/>
                    <a:gd name="connsiteX1196" fmla="*/ 362027 w 705883"/>
                    <a:gd name="connsiteY1196" fmla="*/ 40555 h 700593"/>
                    <a:gd name="connsiteX1197" fmla="*/ 358777 w 705883"/>
                    <a:gd name="connsiteY1197" fmla="*/ 44031 h 700593"/>
                    <a:gd name="connsiteX1198" fmla="*/ 357264 w 705883"/>
                    <a:gd name="connsiteY1198" fmla="*/ 45863 h 700593"/>
                    <a:gd name="connsiteX1199" fmla="*/ 355798 w 705883"/>
                    <a:gd name="connsiteY1199" fmla="*/ 47736 h 700593"/>
                    <a:gd name="connsiteX1200" fmla="*/ 353096 w 705883"/>
                    <a:gd name="connsiteY1200" fmla="*/ 51645 h 700593"/>
                    <a:gd name="connsiteX1201" fmla="*/ 352967 w 705883"/>
                    <a:gd name="connsiteY1201" fmla="*/ 51651 h 700593"/>
                    <a:gd name="connsiteX1202" fmla="*/ 352880 w 705883"/>
                    <a:gd name="connsiteY1202" fmla="*/ 51530 h 700593"/>
                    <a:gd name="connsiteX1203" fmla="*/ 352711 w 705883"/>
                    <a:gd name="connsiteY1203" fmla="*/ 51286 h 700593"/>
                    <a:gd name="connsiteX1204" fmla="*/ 352373 w 705883"/>
                    <a:gd name="connsiteY1204" fmla="*/ 50793 h 700593"/>
                    <a:gd name="connsiteX1205" fmla="*/ 351704 w 705883"/>
                    <a:gd name="connsiteY1205" fmla="*/ 49812 h 700593"/>
                    <a:gd name="connsiteX1206" fmla="*/ 350353 w 705883"/>
                    <a:gd name="connsiteY1206" fmla="*/ 47858 h 700593"/>
                    <a:gd name="connsiteX1207" fmla="*/ 348887 w 705883"/>
                    <a:gd name="connsiteY1207" fmla="*/ 45985 h 700593"/>
                    <a:gd name="connsiteX1208" fmla="*/ 347387 w 705883"/>
                    <a:gd name="connsiteY1208" fmla="*/ 44145 h 700593"/>
                    <a:gd name="connsiteX1209" fmla="*/ 346029 w 705883"/>
                    <a:gd name="connsiteY1209" fmla="*/ 42624 h 700593"/>
                    <a:gd name="connsiteX1210" fmla="*/ 344631 w 705883"/>
                    <a:gd name="connsiteY1210" fmla="*/ 41136 h 700593"/>
                    <a:gd name="connsiteX1211" fmla="*/ 342982 w 705883"/>
                    <a:gd name="connsiteY1211" fmla="*/ 39520 h 700593"/>
                    <a:gd name="connsiteX1212" fmla="*/ 341814 w 705883"/>
                    <a:gd name="connsiteY1212" fmla="*/ 38384 h 700593"/>
                    <a:gd name="connsiteX1213" fmla="*/ 340584 w 705883"/>
                    <a:gd name="connsiteY1213" fmla="*/ 37309 h 700593"/>
                    <a:gd name="connsiteX1214" fmla="*/ 330214 w 705883"/>
                    <a:gd name="connsiteY1214" fmla="*/ 29370 h 700593"/>
                    <a:gd name="connsiteX1215" fmla="*/ 310798 w 705883"/>
                    <a:gd name="connsiteY1215" fmla="*/ 19707 h 700593"/>
                    <a:gd name="connsiteX1216" fmla="*/ 289856 w 705883"/>
                    <a:gd name="connsiteY1216" fmla="*/ 14764 h 700593"/>
                    <a:gd name="connsiteX1217" fmla="*/ 287200 w 705883"/>
                    <a:gd name="connsiteY1217" fmla="*/ 14419 h 700593"/>
                    <a:gd name="connsiteX1218" fmla="*/ 284539 w 705883"/>
                    <a:gd name="connsiteY1218" fmla="*/ 14189 h 700593"/>
                    <a:gd name="connsiteX1219" fmla="*/ 281877 w 705883"/>
                    <a:gd name="connsiteY1219" fmla="*/ 13986 h 700593"/>
                    <a:gd name="connsiteX1220" fmla="*/ 280546 w 705883"/>
                    <a:gd name="connsiteY1220" fmla="*/ 13892 h 700593"/>
                    <a:gd name="connsiteX1221" fmla="*/ 279215 w 705883"/>
                    <a:gd name="connsiteY1221" fmla="*/ 13858 h 700593"/>
                    <a:gd name="connsiteX1222" fmla="*/ 273885 w 705883"/>
                    <a:gd name="connsiteY1222" fmla="*/ 13756 h 700593"/>
                    <a:gd name="connsiteX1223" fmla="*/ 268426 w 705883"/>
                    <a:gd name="connsiteY1223" fmla="*/ 13979 h 700593"/>
                    <a:gd name="connsiteX1224" fmla="*/ 265704 w 705883"/>
                    <a:gd name="connsiteY1224" fmla="*/ 14196 h 700593"/>
                    <a:gd name="connsiteX1225" fmla="*/ 262995 w 705883"/>
                    <a:gd name="connsiteY1225" fmla="*/ 14534 h 700593"/>
                    <a:gd name="connsiteX1226" fmla="*/ 261637 w 705883"/>
                    <a:gd name="connsiteY1226" fmla="*/ 14710 h 700593"/>
                    <a:gd name="connsiteX1227" fmla="*/ 260293 w 705883"/>
                    <a:gd name="connsiteY1227" fmla="*/ 14947 h 700593"/>
                    <a:gd name="connsiteX1228" fmla="*/ 257604 w 705883"/>
                    <a:gd name="connsiteY1228" fmla="*/ 15420 h 700593"/>
                    <a:gd name="connsiteX1229" fmla="*/ 247078 w 705883"/>
                    <a:gd name="connsiteY1229" fmla="*/ 18247 h 700593"/>
                    <a:gd name="connsiteX1230" fmla="*/ 227507 w 705883"/>
                    <a:gd name="connsiteY1230" fmla="*/ 27470 h 700593"/>
                    <a:gd name="connsiteX1231" fmla="*/ 210510 w 705883"/>
                    <a:gd name="connsiteY1231" fmla="*/ 40555 h 700593"/>
                    <a:gd name="connsiteX1232" fmla="*/ 196337 w 705883"/>
                    <a:gd name="connsiteY1232" fmla="*/ 56419 h 700593"/>
                    <a:gd name="connsiteX1233" fmla="*/ 184933 w 705883"/>
                    <a:gd name="connsiteY1233" fmla="*/ 74223 h 700593"/>
                    <a:gd name="connsiteX1234" fmla="*/ 177495 w 705883"/>
                    <a:gd name="connsiteY1234" fmla="*/ 90135 h 700593"/>
                    <a:gd name="connsiteX1235" fmla="*/ 177083 w 705883"/>
                    <a:gd name="connsiteY1235" fmla="*/ 91149 h 700593"/>
                    <a:gd name="connsiteX1236" fmla="*/ 176725 w 705883"/>
                    <a:gd name="connsiteY1236" fmla="*/ 92042 h 700593"/>
                    <a:gd name="connsiteX1237" fmla="*/ 176225 w 705883"/>
                    <a:gd name="connsiteY1237" fmla="*/ 93381 h 700593"/>
                    <a:gd name="connsiteX1238" fmla="*/ 175266 w 705883"/>
                    <a:gd name="connsiteY1238" fmla="*/ 96058 h 700593"/>
                    <a:gd name="connsiteX1239" fmla="*/ 174813 w 705883"/>
                    <a:gd name="connsiteY1239" fmla="*/ 97404 h 700593"/>
                    <a:gd name="connsiteX1240" fmla="*/ 174698 w 705883"/>
                    <a:gd name="connsiteY1240" fmla="*/ 97742 h 700593"/>
                    <a:gd name="connsiteX1241" fmla="*/ 174631 w 705883"/>
                    <a:gd name="connsiteY1241" fmla="*/ 97904 h 700593"/>
                    <a:gd name="connsiteX1242" fmla="*/ 174462 w 705883"/>
                    <a:gd name="connsiteY1242" fmla="*/ 97965 h 700593"/>
                    <a:gd name="connsiteX1243" fmla="*/ 173779 w 705883"/>
                    <a:gd name="connsiteY1243" fmla="*/ 98168 h 700593"/>
                    <a:gd name="connsiteX1244" fmla="*/ 171070 w 705883"/>
                    <a:gd name="connsiteY1244" fmla="*/ 98993 h 700593"/>
                    <a:gd name="connsiteX1245" fmla="*/ 169192 w 705883"/>
                    <a:gd name="connsiteY1245" fmla="*/ 99629 h 700593"/>
                    <a:gd name="connsiteX1246" fmla="*/ 168956 w 705883"/>
                    <a:gd name="connsiteY1246" fmla="*/ 99710 h 700593"/>
                    <a:gd name="connsiteX1247" fmla="*/ 168686 w 705883"/>
                    <a:gd name="connsiteY1247" fmla="*/ 99805 h 700593"/>
                    <a:gd name="connsiteX1248" fmla="*/ 167976 w 705883"/>
                    <a:gd name="connsiteY1248" fmla="*/ 100075 h 700593"/>
                    <a:gd name="connsiteX1249" fmla="*/ 166551 w 705883"/>
                    <a:gd name="connsiteY1249" fmla="*/ 100616 h 700593"/>
                    <a:gd name="connsiteX1250" fmla="*/ 160842 w 705883"/>
                    <a:gd name="connsiteY1250" fmla="*/ 102963 h 700593"/>
                    <a:gd name="connsiteX1251" fmla="*/ 149756 w 705883"/>
                    <a:gd name="connsiteY1251" fmla="*/ 108589 h 700593"/>
                    <a:gd name="connsiteX1252" fmla="*/ 129597 w 705883"/>
                    <a:gd name="connsiteY1252" fmla="*/ 123121 h 700593"/>
                    <a:gd name="connsiteX1253" fmla="*/ 115080 w 705883"/>
                    <a:gd name="connsiteY1253" fmla="*/ 138795 h 700593"/>
                    <a:gd name="connsiteX1254" fmla="*/ 103730 w 705883"/>
                    <a:gd name="connsiteY1254" fmla="*/ 156945 h 700593"/>
                    <a:gd name="connsiteX1255" fmla="*/ 96096 w 705883"/>
                    <a:gd name="connsiteY1255" fmla="*/ 176994 h 700593"/>
                    <a:gd name="connsiteX1256" fmla="*/ 92631 w 705883"/>
                    <a:gd name="connsiteY1256" fmla="*/ 198180 h 700593"/>
                    <a:gd name="connsiteX1257" fmla="*/ 92495 w 705883"/>
                    <a:gd name="connsiteY1257" fmla="*/ 200324 h 700593"/>
                    <a:gd name="connsiteX1258" fmla="*/ 92448 w 705883"/>
                    <a:gd name="connsiteY1258" fmla="*/ 202474 h 700593"/>
                    <a:gd name="connsiteX1259" fmla="*/ 92408 w 705883"/>
                    <a:gd name="connsiteY1259" fmla="*/ 206768 h 700593"/>
                    <a:gd name="connsiteX1260" fmla="*/ 92563 w 705883"/>
                    <a:gd name="connsiteY1260" fmla="*/ 211062 h 700593"/>
                    <a:gd name="connsiteX1261" fmla="*/ 92685 w 705883"/>
                    <a:gd name="connsiteY1261" fmla="*/ 213010 h 700593"/>
                    <a:gd name="connsiteX1262" fmla="*/ 92806 w 705883"/>
                    <a:gd name="connsiteY1262" fmla="*/ 214396 h 700593"/>
                    <a:gd name="connsiteX1263" fmla="*/ 93543 w 705883"/>
                    <a:gd name="connsiteY1263" fmla="*/ 219785 h 700593"/>
                    <a:gd name="connsiteX1264" fmla="*/ 93664 w 705883"/>
                    <a:gd name="connsiteY1264" fmla="*/ 220455 h 700593"/>
                    <a:gd name="connsiteX1265" fmla="*/ 93117 w 705883"/>
                    <a:gd name="connsiteY1265" fmla="*/ 220840 h 700593"/>
                    <a:gd name="connsiteX1266" fmla="*/ 91962 w 705883"/>
                    <a:gd name="connsiteY1266" fmla="*/ 221557 h 700593"/>
                    <a:gd name="connsiteX1267" fmla="*/ 89658 w 705883"/>
                    <a:gd name="connsiteY1267" fmla="*/ 222997 h 700593"/>
                    <a:gd name="connsiteX1268" fmla="*/ 87989 w 705883"/>
                    <a:gd name="connsiteY1268" fmla="*/ 224174 h 700593"/>
                    <a:gd name="connsiteX1269" fmla="*/ 85936 w 705883"/>
                    <a:gd name="connsiteY1269" fmla="*/ 225641 h 700593"/>
                    <a:gd name="connsiteX1270" fmla="*/ 84639 w 705883"/>
                    <a:gd name="connsiteY1270" fmla="*/ 226574 h 700593"/>
                    <a:gd name="connsiteX1271" fmla="*/ 83395 w 705883"/>
                    <a:gd name="connsiteY1271" fmla="*/ 227582 h 700593"/>
                    <a:gd name="connsiteX1272" fmla="*/ 80916 w 705883"/>
                    <a:gd name="connsiteY1272" fmla="*/ 229604 h 700593"/>
                    <a:gd name="connsiteX1273" fmla="*/ 78450 w 705883"/>
                    <a:gd name="connsiteY1273" fmla="*/ 231646 h 700593"/>
                    <a:gd name="connsiteX1274" fmla="*/ 76099 w 705883"/>
                    <a:gd name="connsiteY1274" fmla="*/ 233817 h 700593"/>
                    <a:gd name="connsiteX1275" fmla="*/ 71506 w 705883"/>
                    <a:gd name="connsiteY1275" fmla="*/ 238273 h 700593"/>
                    <a:gd name="connsiteX1276" fmla="*/ 69297 w 705883"/>
                    <a:gd name="connsiteY1276" fmla="*/ 240592 h 700593"/>
                    <a:gd name="connsiteX1277" fmla="*/ 67141 w 705883"/>
                    <a:gd name="connsiteY1277" fmla="*/ 242959 h 700593"/>
                    <a:gd name="connsiteX1278" fmla="*/ 63027 w 705883"/>
                    <a:gd name="connsiteY1278" fmla="*/ 247869 h 700593"/>
                    <a:gd name="connsiteX1279" fmla="*/ 59230 w 705883"/>
                    <a:gd name="connsiteY1279" fmla="*/ 253028 h 700593"/>
                    <a:gd name="connsiteX1280" fmla="*/ 58298 w 705883"/>
                    <a:gd name="connsiteY1280" fmla="*/ 254333 h 700593"/>
                    <a:gd name="connsiteX1281" fmla="*/ 57433 w 705883"/>
                    <a:gd name="connsiteY1281" fmla="*/ 255679 h 700593"/>
                    <a:gd name="connsiteX1282" fmla="*/ 55704 w 705883"/>
                    <a:gd name="connsiteY1282" fmla="*/ 258377 h 700593"/>
                    <a:gd name="connsiteX1283" fmla="*/ 54272 w 705883"/>
                    <a:gd name="connsiteY1283" fmla="*/ 260635 h 700593"/>
                    <a:gd name="connsiteX1284" fmla="*/ 52975 w 705883"/>
                    <a:gd name="connsiteY1284" fmla="*/ 262975 h 700593"/>
                    <a:gd name="connsiteX1285" fmla="*/ 50421 w 705883"/>
                    <a:gd name="connsiteY1285" fmla="*/ 267668 h 700593"/>
                    <a:gd name="connsiteX1286" fmla="*/ 46084 w 705883"/>
                    <a:gd name="connsiteY1286" fmla="*/ 277439 h 700593"/>
                    <a:gd name="connsiteX1287" fmla="*/ 45111 w 705883"/>
                    <a:gd name="connsiteY1287" fmla="*/ 279928 h 700593"/>
                    <a:gd name="connsiteX1288" fmla="*/ 44625 w 705883"/>
                    <a:gd name="connsiteY1288" fmla="*/ 281172 h 700593"/>
                    <a:gd name="connsiteX1289" fmla="*/ 44213 w 705883"/>
                    <a:gd name="connsiteY1289" fmla="*/ 282443 h 700593"/>
                    <a:gd name="connsiteX1290" fmla="*/ 42598 w 705883"/>
                    <a:gd name="connsiteY1290" fmla="*/ 287542 h 700593"/>
                    <a:gd name="connsiteX1291" fmla="*/ 42206 w 705883"/>
                    <a:gd name="connsiteY1291" fmla="*/ 288820 h 700593"/>
                    <a:gd name="connsiteX1292" fmla="*/ 41889 w 705883"/>
                    <a:gd name="connsiteY1292" fmla="*/ 290118 h 700593"/>
                    <a:gd name="connsiteX1293" fmla="*/ 41254 w 705883"/>
                    <a:gd name="connsiteY1293" fmla="*/ 292715 h 700593"/>
                    <a:gd name="connsiteX1294" fmla="*/ 40098 w 705883"/>
                    <a:gd name="connsiteY1294" fmla="*/ 297935 h 700593"/>
                    <a:gd name="connsiteX1295" fmla="*/ 39186 w 705883"/>
                    <a:gd name="connsiteY1295" fmla="*/ 303210 h 700593"/>
                    <a:gd name="connsiteX1296" fmla="*/ 38855 w 705883"/>
                    <a:gd name="connsiteY1296" fmla="*/ 305861 h 700593"/>
                    <a:gd name="connsiteX1297" fmla="*/ 38578 w 705883"/>
                    <a:gd name="connsiteY1297" fmla="*/ 308518 h 700593"/>
                    <a:gd name="connsiteX1298" fmla="*/ 37977 w 705883"/>
                    <a:gd name="connsiteY1298" fmla="*/ 319189 h 700593"/>
                    <a:gd name="connsiteX1299" fmla="*/ 39761 w 705883"/>
                    <a:gd name="connsiteY1299" fmla="*/ 340476 h 700593"/>
                    <a:gd name="connsiteX1300" fmla="*/ 41186 w 705883"/>
                    <a:gd name="connsiteY1300" fmla="*/ 347258 h 700593"/>
                    <a:gd name="connsiteX1301" fmla="*/ 42044 w 705883"/>
                    <a:gd name="connsiteY1301" fmla="*/ 350619 h 700593"/>
                    <a:gd name="connsiteX1302" fmla="*/ 42645 w 705883"/>
                    <a:gd name="connsiteY1302" fmla="*/ 352695 h 700593"/>
                    <a:gd name="connsiteX1303" fmla="*/ 44057 w 705883"/>
                    <a:gd name="connsiteY1303" fmla="*/ 356867 h 700593"/>
                    <a:gd name="connsiteX1304" fmla="*/ 44138 w 705883"/>
                    <a:gd name="connsiteY1304" fmla="*/ 357131 h 700593"/>
                    <a:gd name="connsiteX1305" fmla="*/ 43969 w 705883"/>
                    <a:gd name="connsiteY1305" fmla="*/ 357347 h 700593"/>
                    <a:gd name="connsiteX1306" fmla="*/ 43605 w 705883"/>
                    <a:gd name="connsiteY1306" fmla="*/ 357760 h 700593"/>
                    <a:gd name="connsiteX1307" fmla="*/ 42882 w 705883"/>
                    <a:gd name="connsiteY1307" fmla="*/ 358592 h 700593"/>
                    <a:gd name="connsiteX1308" fmla="*/ 41450 w 705883"/>
                    <a:gd name="connsiteY1308" fmla="*/ 360262 h 700593"/>
                    <a:gd name="connsiteX1309" fmla="*/ 39943 w 705883"/>
                    <a:gd name="connsiteY1309" fmla="*/ 362149 h 700593"/>
                    <a:gd name="connsiteX1310" fmla="*/ 39565 w 705883"/>
                    <a:gd name="connsiteY1310" fmla="*/ 362622 h 700593"/>
                    <a:gd name="connsiteX1311" fmla="*/ 39376 w 705883"/>
                    <a:gd name="connsiteY1311" fmla="*/ 362859 h 700593"/>
                    <a:gd name="connsiteX1312" fmla="*/ 39119 w 705883"/>
                    <a:gd name="connsiteY1312" fmla="*/ 363210 h 700593"/>
                    <a:gd name="connsiteX1313" fmla="*/ 38058 w 705883"/>
                    <a:gd name="connsiteY1313" fmla="*/ 364664 h 700593"/>
                    <a:gd name="connsiteX1314" fmla="*/ 35950 w 705883"/>
                    <a:gd name="connsiteY1314" fmla="*/ 367572 h 700593"/>
                    <a:gd name="connsiteX1315" fmla="*/ 33964 w 705883"/>
                    <a:gd name="connsiteY1315" fmla="*/ 370568 h 700593"/>
                    <a:gd name="connsiteX1316" fmla="*/ 32971 w 705883"/>
                    <a:gd name="connsiteY1316" fmla="*/ 372069 h 700593"/>
                    <a:gd name="connsiteX1317" fmla="*/ 32039 w 705883"/>
                    <a:gd name="connsiteY1317" fmla="*/ 373604 h 700593"/>
                    <a:gd name="connsiteX1318" fmla="*/ 30188 w 705883"/>
                    <a:gd name="connsiteY1318" fmla="*/ 376687 h 700593"/>
                    <a:gd name="connsiteX1319" fmla="*/ 28458 w 705883"/>
                    <a:gd name="connsiteY1319" fmla="*/ 379845 h 700593"/>
                    <a:gd name="connsiteX1320" fmla="*/ 26790 w 705883"/>
                    <a:gd name="connsiteY1320" fmla="*/ 383037 h 700593"/>
                    <a:gd name="connsiteX1321" fmla="*/ 23763 w 705883"/>
                    <a:gd name="connsiteY1321" fmla="*/ 389569 h 700593"/>
                    <a:gd name="connsiteX1322" fmla="*/ 22371 w 705883"/>
                    <a:gd name="connsiteY1322" fmla="*/ 392889 h 700593"/>
                    <a:gd name="connsiteX1323" fmla="*/ 21108 w 705883"/>
                    <a:gd name="connsiteY1323" fmla="*/ 396264 h 700593"/>
                    <a:gd name="connsiteX1324" fmla="*/ 20487 w 705883"/>
                    <a:gd name="connsiteY1324" fmla="*/ 397954 h 700593"/>
                    <a:gd name="connsiteX1325" fmla="*/ 19933 w 705883"/>
                    <a:gd name="connsiteY1325" fmla="*/ 399672 h 700593"/>
                    <a:gd name="connsiteX1326" fmla="*/ 18832 w 705883"/>
                    <a:gd name="connsiteY1326" fmla="*/ 403107 h 700593"/>
                    <a:gd name="connsiteX1327" fmla="*/ 17879 w 705883"/>
                    <a:gd name="connsiteY1327" fmla="*/ 406583 h 700593"/>
                    <a:gd name="connsiteX1328" fmla="*/ 16994 w 705883"/>
                    <a:gd name="connsiteY1328" fmla="*/ 410079 h 700593"/>
                    <a:gd name="connsiteX1329" fmla="*/ 13961 w 705883"/>
                    <a:gd name="connsiteY1329" fmla="*/ 431163 h 700593"/>
                    <a:gd name="connsiteX1330" fmla="*/ 14596 w 705883"/>
                    <a:gd name="connsiteY1330" fmla="*/ 452444 h 700593"/>
                    <a:gd name="connsiteX1331" fmla="*/ 18926 w 705883"/>
                    <a:gd name="connsiteY1331" fmla="*/ 473298 h 700593"/>
                    <a:gd name="connsiteX1332" fmla="*/ 20561 w 705883"/>
                    <a:gd name="connsiteY1332" fmla="*/ 478369 h 700593"/>
                    <a:gd name="connsiteX1333" fmla="*/ 22412 w 705883"/>
                    <a:gd name="connsiteY1333" fmla="*/ 483367 h 700593"/>
                    <a:gd name="connsiteX1334" fmla="*/ 24493 w 705883"/>
                    <a:gd name="connsiteY1334" fmla="*/ 488269 h 700593"/>
                    <a:gd name="connsiteX1335" fmla="*/ 26783 w 705883"/>
                    <a:gd name="connsiteY1335" fmla="*/ 493077 h 700593"/>
                    <a:gd name="connsiteX1336" fmla="*/ 37862 w 705883"/>
                    <a:gd name="connsiteY1336" fmla="*/ 511220 h 700593"/>
                    <a:gd name="connsiteX1337" fmla="*/ 51779 w 705883"/>
                    <a:gd name="connsiteY1337" fmla="*/ 527246 h 700593"/>
                    <a:gd name="connsiteX1338" fmla="*/ 68074 w 705883"/>
                    <a:gd name="connsiteY1338" fmla="*/ 540804 h 700593"/>
                    <a:gd name="connsiteX1339" fmla="*/ 70242 w 705883"/>
                    <a:gd name="connsiteY1339" fmla="*/ 542326 h 700593"/>
                    <a:gd name="connsiteX1340" fmla="*/ 72458 w 705883"/>
                    <a:gd name="connsiteY1340" fmla="*/ 543773 h 700593"/>
                    <a:gd name="connsiteX1341" fmla="*/ 76957 w 705883"/>
                    <a:gd name="connsiteY1341" fmla="*/ 546572 h 700593"/>
                    <a:gd name="connsiteX1342" fmla="*/ 79247 w 705883"/>
                    <a:gd name="connsiteY1342" fmla="*/ 547898 h 700593"/>
                    <a:gd name="connsiteX1343" fmla="*/ 80822 w 705883"/>
                    <a:gd name="connsiteY1343" fmla="*/ 548777 h 700593"/>
                    <a:gd name="connsiteX1344" fmla="*/ 83841 w 705883"/>
                    <a:gd name="connsiteY1344" fmla="*/ 550339 h 700593"/>
                    <a:gd name="connsiteX1345" fmla="*/ 85530 w 705883"/>
                    <a:gd name="connsiteY1345" fmla="*/ 551137 h 700593"/>
                    <a:gd name="connsiteX1346" fmla="*/ 86375 w 705883"/>
                    <a:gd name="connsiteY1346" fmla="*/ 551536 h 700593"/>
                    <a:gd name="connsiteX1347" fmla="*/ 86449 w 705883"/>
                    <a:gd name="connsiteY1347" fmla="*/ 551732 h 700593"/>
                    <a:gd name="connsiteX1348" fmla="*/ 86449 w 705883"/>
                    <a:gd name="connsiteY1348" fmla="*/ 551968 h 700593"/>
                    <a:gd name="connsiteX1349" fmla="*/ 86436 w 705883"/>
                    <a:gd name="connsiteY1349" fmla="*/ 552435 h 700593"/>
                    <a:gd name="connsiteX1350" fmla="*/ 86395 w 705883"/>
                    <a:gd name="connsiteY1350" fmla="*/ 554301 h 700593"/>
                    <a:gd name="connsiteX1351" fmla="*/ 86395 w 705883"/>
                    <a:gd name="connsiteY1351" fmla="*/ 556168 h 700593"/>
                    <a:gd name="connsiteX1352" fmla="*/ 86476 w 705883"/>
                    <a:gd name="connsiteY1352" fmla="*/ 559278 h 700593"/>
                    <a:gd name="connsiteX1353" fmla="*/ 86490 w 705883"/>
                    <a:gd name="connsiteY1353" fmla="*/ 559664 h 700593"/>
                    <a:gd name="connsiteX1354" fmla="*/ 86510 w 705883"/>
                    <a:gd name="connsiteY1354" fmla="*/ 560110 h 700593"/>
                    <a:gd name="connsiteX1355" fmla="*/ 86604 w 705883"/>
                    <a:gd name="connsiteY1355" fmla="*/ 561253 h 700593"/>
                    <a:gd name="connsiteX1356" fmla="*/ 86787 w 705883"/>
                    <a:gd name="connsiteY1356" fmla="*/ 563538 h 700593"/>
                    <a:gd name="connsiteX1357" fmla="*/ 87854 w 705883"/>
                    <a:gd name="connsiteY1357" fmla="*/ 572661 h 700593"/>
                    <a:gd name="connsiteX1358" fmla="*/ 92036 w 705883"/>
                    <a:gd name="connsiteY1358" fmla="*/ 590526 h 700593"/>
                    <a:gd name="connsiteX1359" fmla="*/ 92705 w 705883"/>
                    <a:gd name="connsiteY1359" fmla="*/ 592724 h 700593"/>
                    <a:gd name="connsiteX1360" fmla="*/ 93475 w 705883"/>
                    <a:gd name="connsiteY1360" fmla="*/ 594888 h 700593"/>
                    <a:gd name="connsiteX1361" fmla="*/ 95042 w 705883"/>
                    <a:gd name="connsiteY1361" fmla="*/ 599202 h 700593"/>
                    <a:gd name="connsiteX1362" fmla="*/ 96826 w 705883"/>
                    <a:gd name="connsiteY1362" fmla="*/ 603428 h 700593"/>
                    <a:gd name="connsiteX1363" fmla="*/ 97731 w 705883"/>
                    <a:gd name="connsiteY1363" fmla="*/ 605531 h 700593"/>
                    <a:gd name="connsiteX1364" fmla="*/ 98731 w 705883"/>
                    <a:gd name="connsiteY1364" fmla="*/ 607594 h 700593"/>
                    <a:gd name="connsiteX1365" fmla="*/ 107750 w 705883"/>
                    <a:gd name="connsiteY1365" fmla="*/ 623532 h 700593"/>
                    <a:gd name="connsiteX1366" fmla="*/ 110756 w 705883"/>
                    <a:gd name="connsiteY1366" fmla="*/ 627907 h 700593"/>
                    <a:gd name="connsiteX1367" fmla="*/ 113965 w 705883"/>
                    <a:gd name="connsiteY1367" fmla="*/ 632134 h 700593"/>
                    <a:gd name="connsiteX1368" fmla="*/ 114769 w 705883"/>
                    <a:gd name="connsiteY1368" fmla="*/ 633188 h 700593"/>
                    <a:gd name="connsiteX1369" fmla="*/ 115620 w 705883"/>
                    <a:gd name="connsiteY1369" fmla="*/ 634203 h 700593"/>
                    <a:gd name="connsiteX1370" fmla="*/ 117322 w 705883"/>
                    <a:gd name="connsiteY1370" fmla="*/ 636231 h 700593"/>
                    <a:gd name="connsiteX1371" fmla="*/ 119032 w 705883"/>
                    <a:gd name="connsiteY1371" fmla="*/ 638260 h 700593"/>
                    <a:gd name="connsiteX1372" fmla="*/ 120829 w 705883"/>
                    <a:gd name="connsiteY1372" fmla="*/ 640207 h 700593"/>
                    <a:gd name="connsiteX1373" fmla="*/ 122632 w 705883"/>
                    <a:gd name="connsiteY1373" fmla="*/ 642148 h 700593"/>
                    <a:gd name="connsiteX1374" fmla="*/ 123531 w 705883"/>
                    <a:gd name="connsiteY1374" fmla="*/ 643115 h 700593"/>
                    <a:gd name="connsiteX1375" fmla="*/ 124477 w 705883"/>
                    <a:gd name="connsiteY1375" fmla="*/ 644042 h 700593"/>
                    <a:gd name="connsiteX1376" fmla="*/ 128260 w 705883"/>
                    <a:gd name="connsiteY1376" fmla="*/ 647747 h 700593"/>
                    <a:gd name="connsiteX1377" fmla="*/ 132212 w 705883"/>
                    <a:gd name="connsiteY1377" fmla="*/ 651271 h 700593"/>
                    <a:gd name="connsiteX1378" fmla="*/ 133198 w 705883"/>
                    <a:gd name="connsiteY1378" fmla="*/ 652150 h 700593"/>
                    <a:gd name="connsiteX1379" fmla="*/ 134225 w 705883"/>
                    <a:gd name="connsiteY1379" fmla="*/ 652981 h 700593"/>
                    <a:gd name="connsiteX1380" fmla="*/ 136279 w 705883"/>
                    <a:gd name="connsiteY1380" fmla="*/ 654645 h 700593"/>
                    <a:gd name="connsiteX1381" fmla="*/ 172611 w 705883"/>
                    <a:gd name="connsiteY1381" fmla="*/ 675912 h 700593"/>
                    <a:gd name="connsiteX1382" fmla="*/ 192668 w 705883"/>
                    <a:gd name="connsiteY1382" fmla="*/ 682397 h 700593"/>
                    <a:gd name="connsiteX1383" fmla="*/ 197809 w 705883"/>
                    <a:gd name="connsiteY1383" fmla="*/ 683546 h 700593"/>
                    <a:gd name="connsiteX1384" fmla="*/ 200383 w 705883"/>
                    <a:gd name="connsiteY1384" fmla="*/ 684101 h 700593"/>
                    <a:gd name="connsiteX1385" fmla="*/ 202984 w 705883"/>
                    <a:gd name="connsiteY1385" fmla="*/ 684533 h 700593"/>
                    <a:gd name="connsiteX1386" fmla="*/ 208186 w 705883"/>
                    <a:gd name="connsiteY1386" fmla="*/ 685358 h 700593"/>
                    <a:gd name="connsiteX1387" fmla="*/ 213415 w 705883"/>
                    <a:gd name="connsiteY1387" fmla="*/ 685980 h 700593"/>
                    <a:gd name="connsiteX1388" fmla="*/ 216036 w 705883"/>
                    <a:gd name="connsiteY1388" fmla="*/ 686217 h 700593"/>
                    <a:gd name="connsiteX1389" fmla="*/ 218664 w 705883"/>
                    <a:gd name="connsiteY1389" fmla="*/ 686406 h 700593"/>
                    <a:gd name="connsiteX1390" fmla="*/ 221292 w 705883"/>
                    <a:gd name="connsiteY1390" fmla="*/ 686589 h 700593"/>
                    <a:gd name="connsiteX1391" fmla="*/ 223920 w 705883"/>
                    <a:gd name="connsiteY1391" fmla="*/ 686670 h 700593"/>
                    <a:gd name="connsiteX1392" fmla="*/ 229183 w 705883"/>
                    <a:gd name="connsiteY1392" fmla="*/ 686785 h 700593"/>
                    <a:gd name="connsiteX1393" fmla="*/ 234385 w 705883"/>
                    <a:gd name="connsiteY1393" fmla="*/ 686718 h 700593"/>
                    <a:gd name="connsiteX1394" fmla="*/ 255179 w 705883"/>
                    <a:gd name="connsiteY1394" fmla="*/ 685075 h 700593"/>
                    <a:gd name="connsiteX1395" fmla="*/ 295699 w 705883"/>
                    <a:gd name="connsiteY1395" fmla="*/ 674397 h 700593"/>
                    <a:gd name="connsiteX1396" fmla="*/ 314595 w 705883"/>
                    <a:gd name="connsiteY1396" fmla="*/ 664862 h 700593"/>
                    <a:gd name="connsiteX1397" fmla="*/ 331748 w 705883"/>
                    <a:gd name="connsiteY1397" fmla="*/ 652251 h 700593"/>
                    <a:gd name="connsiteX1398" fmla="*/ 334673 w 705883"/>
                    <a:gd name="connsiteY1398" fmla="*/ 649594 h 700593"/>
                    <a:gd name="connsiteX1399" fmla="*/ 337510 w 705883"/>
                    <a:gd name="connsiteY1399" fmla="*/ 646834 h 700593"/>
                    <a:gd name="connsiteX1400" fmla="*/ 340253 w 705883"/>
                    <a:gd name="connsiteY1400" fmla="*/ 643981 h 700593"/>
                    <a:gd name="connsiteX1401" fmla="*/ 342787 w 705883"/>
                    <a:gd name="connsiteY1401" fmla="*/ 641134 h 700593"/>
                    <a:gd name="connsiteX1402" fmla="*/ 348792 w 705883"/>
                    <a:gd name="connsiteY1402" fmla="*/ 633073 h 700593"/>
                    <a:gd name="connsiteX1403" fmla="*/ 350116 w 705883"/>
                    <a:gd name="connsiteY1403" fmla="*/ 630937 h 700593"/>
                    <a:gd name="connsiteX1404" fmla="*/ 351359 w 705883"/>
                    <a:gd name="connsiteY1404" fmla="*/ 628752 h 700593"/>
                    <a:gd name="connsiteX1405" fmla="*/ 352522 w 705883"/>
                    <a:gd name="connsiteY1405" fmla="*/ 626521 h 700593"/>
                    <a:gd name="connsiteX1406" fmla="*/ 352812 w 705883"/>
                    <a:gd name="connsiteY1406" fmla="*/ 625960 h 700593"/>
                    <a:gd name="connsiteX1407" fmla="*/ 352886 w 705883"/>
                    <a:gd name="connsiteY1407" fmla="*/ 625818 h 700593"/>
                    <a:gd name="connsiteX1408" fmla="*/ 352988 w 705883"/>
                    <a:gd name="connsiteY1408" fmla="*/ 625716 h 700593"/>
                    <a:gd name="connsiteX1409" fmla="*/ 353096 w 705883"/>
                    <a:gd name="connsiteY1409" fmla="*/ 625818 h 700593"/>
                    <a:gd name="connsiteX1410" fmla="*/ 353170 w 705883"/>
                    <a:gd name="connsiteY1410" fmla="*/ 625960 h 700593"/>
                    <a:gd name="connsiteX1411" fmla="*/ 353744 w 705883"/>
                    <a:gd name="connsiteY1411" fmla="*/ 627075 h 700593"/>
                    <a:gd name="connsiteX1412" fmla="*/ 358939 w 705883"/>
                    <a:gd name="connsiteY1412" fmla="*/ 635677 h 700593"/>
                    <a:gd name="connsiteX1413" fmla="*/ 361040 w 705883"/>
                    <a:gd name="connsiteY1413" fmla="*/ 638517 h 700593"/>
                    <a:gd name="connsiteX1414" fmla="*/ 362155 w 705883"/>
                    <a:gd name="connsiteY1414" fmla="*/ 639890 h 700593"/>
                    <a:gd name="connsiteX1415" fmla="*/ 362716 w 705883"/>
                    <a:gd name="connsiteY1415" fmla="*/ 640573 h 700593"/>
                    <a:gd name="connsiteX1416" fmla="*/ 363000 w 705883"/>
                    <a:gd name="connsiteY1416" fmla="*/ 640911 h 700593"/>
                    <a:gd name="connsiteX1417" fmla="*/ 363256 w 705883"/>
                    <a:gd name="connsiteY1417" fmla="*/ 641195 h 700593"/>
                    <a:gd name="connsiteX1418" fmla="*/ 367006 w 705883"/>
                    <a:gd name="connsiteY1418" fmla="*/ 645313 h 700593"/>
                    <a:gd name="connsiteX1419" fmla="*/ 368938 w 705883"/>
                    <a:gd name="connsiteY1419" fmla="*/ 647315 h 700593"/>
                    <a:gd name="connsiteX1420" fmla="*/ 370944 w 705883"/>
                    <a:gd name="connsiteY1420" fmla="*/ 649242 h 700593"/>
                    <a:gd name="connsiteX1421" fmla="*/ 387637 w 705883"/>
                    <a:gd name="connsiteY1421" fmla="*/ 662482 h 700593"/>
                    <a:gd name="connsiteX1422" fmla="*/ 406236 w 705883"/>
                    <a:gd name="connsiteY1422" fmla="*/ 672652 h 700593"/>
                    <a:gd name="connsiteX1423" fmla="*/ 446486 w 705883"/>
                    <a:gd name="connsiteY1423" fmla="*/ 684432 h 700593"/>
                    <a:gd name="connsiteX1424" fmla="*/ 467253 w 705883"/>
                    <a:gd name="connsiteY1424" fmla="*/ 686542 h 700593"/>
                    <a:gd name="connsiteX1425" fmla="*/ 472455 w 705883"/>
                    <a:gd name="connsiteY1425" fmla="*/ 686724 h 700593"/>
                    <a:gd name="connsiteX1426" fmla="*/ 477670 w 705883"/>
                    <a:gd name="connsiteY1426" fmla="*/ 686765 h 700593"/>
                    <a:gd name="connsiteX1427" fmla="*/ 482933 w 705883"/>
                    <a:gd name="connsiteY1427" fmla="*/ 686643 h 700593"/>
                    <a:gd name="connsiteX1428" fmla="*/ 484250 w 705883"/>
                    <a:gd name="connsiteY1428" fmla="*/ 686609 h 700593"/>
                    <a:gd name="connsiteX1429" fmla="*/ 485561 w 705883"/>
                    <a:gd name="connsiteY1429" fmla="*/ 686521 h 700593"/>
                    <a:gd name="connsiteX1430" fmla="*/ 488189 w 705883"/>
                    <a:gd name="connsiteY1430" fmla="*/ 686339 h 700593"/>
                    <a:gd name="connsiteX1431" fmla="*/ 498667 w 705883"/>
                    <a:gd name="connsiteY1431" fmla="*/ 685250 h 700593"/>
                    <a:gd name="connsiteX1432" fmla="*/ 509030 w 705883"/>
                    <a:gd name="connsiteY1432" fmla="*/ 683357 h 700593"/>
                    <a:gd name="connsiteX1433" fmla="*/ 519258 w 705883"/>
                    <a:gd name="connsiteY1433" fmla="*/ 680814 h 700593"/>
                    <a:gd name="connsiteX1434" fmla="*/ 529263 w 705883"/>
                    <a:gd name="connsiteY1434" fmla="*/ 677480 h 700593"/>
                    <a:gd name="connsiteX1435" fmla="*/ 534181 w 705883"/>
                    <a:gd name="connsiteY1435" fmla="*/ 675574 h 700593"/>
                    <a:gd name="connsiteX1436" fmla="*/ 539032 w 705883"/>
                    <a:gd name="connsiteY1436" fmla="*/ 673504 h 700593"/>
                    <a:gd name="connsiteX1437" fmla="*/ 543795 w 705883"/>
                    <a:gd name="connsiteY1437" fmla="*/ 671225 h 700593"/>
                    <a:gd name="connsiteX1438" fmla="*/ 546146 w 705883"/>
                    <a:gd name="connsiteY1438" fmla="*/ 670022 h 700593"/>
                    <a:gd name="connsiteX1439" fmla="*/ 548469 w 705883"/>
                    <a:gd name="connsiteY1439" fmla="*/ 668771 h 700593"/>
                    <a:gd name="connsiteX1440" fmla="*/ 566230 w 705883"/>
                    <a:gd name="connsiteY1440" fmla="*/ 657356 h 700593"/>
                    <a:gd name="connsiteX1441" fmla="*/ 582133 w 705883"/>
                    <a:gd name="connsiteY1441" fmla="*/ 643426 h 700593"/>
                    <a:gd name="connsiteX1442" fmla="*/ 595719 w 705883"/>
                    <a:gd name="connsiteY1442" fmla="*/ 627184 h 700593"/>
                    <a:gd name="connsiteX1443" fmla="*/ 598462 w 705883"/>
                    <a:gd name="connsiteY1443" fmla="*/ 623181 h 700593"/>
                    <a:gd name="connsiteX1444" fmla="*/ 601035 w 705883"/>
                    <a:gd name="connsiteY1444" fmla="*/ 619062 h 700593"/>
                    <a:gd name="connsiteX1445" fmla="*/ 602306 w 705883"/>
                    <a:gd name="connsiteY1445" fmla="*/ 616993 h 700593"/>
                    <a:gd name="connsiteX1446" fmla="*/ 603474 w 705883"/>
                    <a:gd name="connsiteY1446" fmla="*/ 614863 h 700593"/>
                    <a:gd name="connsiteX1447" fmla="*/ 605778 w 705883"/>
                    <a:gd name="connsiteY1447" fmla="*/ 610583 h 700593"/>
                    <a:gd name="connsiteX1448" fmla="*/ 613270 w 705883"/>
                    <a:gd name="connsiteY1448" fmla="*/ 592643 h 700593"/>
                    <a:gd name="connsiteX1449" fmla="*/ 617931 w 705883"/>
                    <a:gd name="connsiteY1449" fmla="*/ 573749 h 700593"/>
                    <a:gd name="connsiteX1450" fmla="*/ 618607 w 705883"/>
                    <a:gd name="connsiteY1450" fmla="*/ 568928 h 700593"/>
                    <a:gd name="connsiteX1451" fmla="*/ 618917 w 705883"/>
                    <a:gd name="connsiteY1451" fmla="*/ 566514 h 700593"/>
                    <a:gd name="connsiteX1452" fmla="*/ 619120 w 705883"/>
                    <a:gd name="connsiteY1452" fmla="*/ 564086 h 700593"/>
                    <a:gd name="connsiteX1453" fmla="*/ 619316 w 705883"/>
                    <a:gd name="connsiteY1453" fmla="*/ 561659 h 700593"/>
                    <a:gd name="connsiteX1454" fmla="*/ 619411 w 705883"/>
                    <a:gd name="connsiteY1454" fmla="*/ 560448 h 700593"/>
                    <a:gd name="connsiteX1455" fmla="*/ 619451 w 705883"/>
                    <a:gd name="connsiteY1455" fmla="*/ 559867 h 700593"/>
                    <a:gd name="connsiteX1456" fmla="*/ 619465 w 705883"/>
                    <a:gd name="connsiteY1456" fmla="*/ 559454 h 700593"/>
                    <a:gd name="connsiteX1457" fmla="*/ 619553 w 705883"/>
                    <a:gd name="connsiteY1457" fmla="*/ 556154 h 700593"/>
                    <a:gd name="connsiteX1458" fmla="*/ 619546 w 705883"/>
                    <a:gd name="connsiteY1458" fmla="*/ 551536 h 700593"/>
                    <a:gd name="connsiteX1459" fmla="*/ 622613 w 705883"/>
                    <a:gd name="connsiteY1459" fmla="*/ 550068 h 700593"/>
                    <a:gd name="connsiteX1460" fmla="*/ 625619 w 705883"/>
                    <a:gd name="connsiteY1460" fmla="*/ 548486 h 700593"/>
                    <a:gd name="connsiteX1461" fmla="*/ 627470 w 705883"/>
                    <a:gd name="connsiteY1461" fmla="*/ 547452 h 700593"/>
                    <a:gd name="connsiteX1462" fmla="*/ 629747 w 705883"/>
                    <a:gd name="connsiteY1462" fmla="*/ 546099 h 700593"/>
                    <a:gd name="connsiteX1463" fmla="*/ 632010 w 705883"/>
                    <a:gd name="connsiteY1463" fmla="*/ 544726 h 700593"/>
                    <a:gd name="connsiteX1464" fmla="*/ 634233 w 705883"/>
                    <a:gd name="connsiteY1464" fmla="*/ 543279 h 700593"/>
                    <a:gd name="connsiteX1465" fmla="*/ 650960 w 705883"/>
                    <a:gd name="connsiteY1465" fmla="*/ 530269 h 700593"/>
                    <a:gd name="connsiteX1466" fmla="*/ 665410 w 705883"/>
                    <a:gd name="connsiteY1466" fmla="*/ 514729 h 700593"/>
                    <a:gd name="connsiteX1467" fmla="*/ 677111 w 705883"/>
                    <a:gd name="connsiteY1467" fmla="*/ 496985 h 700593"/>
                    <a:gd name="connsiteX1468" fmla="*/ 690764 w 705883"/>
                    <a:gd name="connsiteY1468" fmla="*/ 456818 h 700593"/>
                    <a:gd name="connsiteX1469" fmla="*/ 690805 w 705883"/>
                    <a:gd name="connsiteY1469" fmla="*/ 456839 h 700593"/>
                    <a:gd name="connsiteX1470" fmla="*/ 692189 w 705883"/>
                    <a:gd name="connsiteY1470" fmla="*/ 435592 h 700593"/>
                    <a:gd name="connsiteX1471" fmla="*/ 689960 w 705883"/>
                    <a:gd name="connsiteY1471" fmla="*/ 414413 h 700593"/>
                    <a:gd name="connsiteX1472" fmla="*/ 677233 w 705883"/>
                    <a:gd name="connsiteY1472" fmla="*/ 379243 h 700593"/>
                    <a:gd name="connsiteX1473" fmla="*/ 667106 w 705883"/>
                    <a:gd name="connsiteY1473" fmla="*/ 363494 h 700593"/>
                    <a:gd name="connsiteX1474" fmla="*/ 665998 w 705883"/>
                    <a:gd name="connsiteY1474" fmla="*/ 362047 h 700593"/>
                    <a:gd name="connsiteX1475" fmla="*/ 665018 w 705883"/>
                    <a:gd name="connsiteY1475" fmla="*/ 360823 h 700593"/>
                    <a:gd name="connsiteX1476" fmla="*/ 663052 w 705883"/>
                    <a:gd name="connsiteY1476" fmla="*/ 358497 h 700593"/>
                    <a:gd name="connsiteX1477" fmla="*/ 662066 w 705883"/>
                    <a:gd name="connsiteY1477" fmla="*/ 357368 h 700593"/>
                    <a:gd name="connsiteX1478" fmla="*/ 661944 w 705883"/>
                    <a:gd name="connsiteY1478" fmla="*/ 357226 h 700593"/>
                    <a:gd name="connsiteX1479" fmla="*/ 661870 w 705883"/>
                    <a:gd name="connsiteY1479" fmla="*/ 357070 h 700593"/>
                    <a:gd name="connsiteX1480" fmla="*/ 661999 w 705883"/>
                    <a:gd name="connsiteY1480" fmla="*/ 356719 h 700593"/>
                    <a:gd name="connsiteX1481" fmla="*/ 662255 w 705883"/>
                    <a:gd name="connsiteY1481" fmla="*/ 356015 h 700593"/>
                    <a:gd name="connsiteX1482" fmla="*/ 663208 w 705883"/>
                    <a:gd name="connsiteY1482" fmla="*/ 353175 h 700593"/>
                    <a:gd name="connsiteX1483" fmla="*/ 663674 w 705883"/>
                    <a:gd name="connsiteY1483" fmla="*/ 351620 h 700593"/>
                    <a:gd name="connsiteX1484" fmla="*/ 663897 w 705883"/>
                    <a:gd name="connsiteY1484" fmla="*/ 350842 h 700593"/>
                    <a:gd name="connsiteX1485" fmla="*/ 664174 w 705883"/>
                    <a:gd name="connsiteY1485" fmla="*/ 349801 h 700593"/>
                    <a:gd name="connsiteX1486" fmla="*/ 664802 w 705883"/>
                    <a:gd name="connsiteY1486" fmla="*/ 347326 h 700593"/>
                    <a:gd name="connsiteX1487" fmla="*/ 665376 w 705883"/>
                    <a:gd name="connsiteY1487" fmla="*/ 344837 h 700593"/>
                    <a:gd name="connsiteX1488" fmla="*/ 667991 w 705883"/>
                    <a:gd name="connsiteY1488" fmla="*/ 323632 h 700593"/>
                    <a:gd name="connsiteX1489" fmla="*/ 667815 w 705883"/>
                    <a:gd name="connsiteY1489" fmla="*/ 312947 h 700593"/>
                    <a:gd name="connsiteX1490" fmla="*/ 667613 w 705883"/>
                    <a:gd name="connsiteY1490" fmla="*/ 310283 h 700593"/>
                    <a:gd name="connsiteX1491" fmla="*/ 667342 w 705883"/>
                    <a:gd name="connsiteY1491" fmla="*/ 307626 h 700593"/>
                    <a:gd name="connsiteX1492" fmla="*/ 666674 w 705883"/>
                    <a:gd name="connsiteY1492" fmla="*/ 302324 h 700593"/>
                    <a:gd name="connsiteX1493" fmla="*/ 665761 w 705883"/>
                    <a:gd name="connsiteY1493" fmla="*/ 297050 h 700593"/>
                    <a:gd name="connsiteX1494" fmla="*/ 665181 w 705883"/>
                    <a:gd name="connsiteY1494" fmla="*/ 294439 h 700593"/>
                    <a:gd name="connsiteX1495" fmla="*/ 664545 w 705883"/>
                    <a:gd name="connsiteY1495" fmla="*/ 291843 h 700593"/>
                    <a:gd name="connsiteX1496" fmla="*/ 663910 w 705883"/>
                    <a:gd name="connsiteY1496" fmla="*/ 289246 h 700593"/>
                    <a:gd name="connsiteX1497" fmla="*/ 663140 w 705883"/>
                    <a:gd name="connsiteY1497" fmla="*/ 286683 h 700593"/>
                    <a:gd name="connsiteX1498" fmla="*/ 661526 w 705883"/>
                    <a:gd name="connsiteY1498" fmla="*/ 281584 h 700593"/>
                    <a:gd name="connsiteX1499" fmla="*/ 659600 w 705883"/>
                    <a:gd name="connsiteY1499" fmla="*/ 276594 h 700593"/>
                    <a:gd name="connsiteX1500" fmla="*/ 658621 w 705883"/>
                    <a:gd name="connsiteY1500" fmla="*/ 274106 h 700593"/>
                    <a:gd name="connsiteX1501" fmla="*/ 657486 w 705883"/>
                    <a:gd name="connsiteY1501" fmla="*/ 271685 h 700593"/>
                    <a:gd name="connsiteX1502" fmla="*/ 655189 w 705883"/>
                    <a:gd name="connsiteY1502" fmla="*/ 266857 h 700593"/>
                    <a:gd name="connsiteX1503" fmla="*/ 652608 w 705883"/>
                    <a:gd name="connsiteY1503" fmla="*/ 262177 h 700593"/>
                    <a:gd name="connsiteX1504" fmla="*/ 651520 w 705883"/>
                    <a:gd name="connsiteY1504" fmla="*/ 260257 h 700593"/>
                    <a:gd name="connsiteX1505" fmla="*/ 650331 w 705883"/>
                    <a:gd name="connsiteY1505" fmla="*/ 258397 h 700593"/>
                    <a:gd name="connsiteX1506" fmla="*/ 647953 w 705883"/>
                    <a:gd name="connsiteY1506" fmla="*/ 254678 h 700593"/>
                    <a:gd name="connsiteX1507" fmla="*/ 646683 w 705883"/>
                    <a:gd name="connsiteY1507" fmla="*/ 252872 h 700593"/>
                    <a:gd name="connsiteX1508" fmla="*/ 645380 w 705883"/>
                    <a:gd name="connsiteY1508" fmla="*/ 251094 h 700593"/>
                    <a:gd name="connsiteX1509" fmla="*/ 642745 w 705883"/>
                    <a:gd name="connsiteY1509" fmla="*/ 247557 h 700593"/>
                    <a:gd name="connsiteX1510" fmla="*/ 639914 w 705883"/>
                    <a:gd name="connsiteY1510" fmla="*/ 244177 h 700593"/>
                    <a:gd name="connsiteX1511" fmla="*/ 637002 w 705883"/>
                    <a:gd name="connsiteY1511" fmla="*/ 240869 h 700593"/>
                    <a:gd name="connsiteX1512" fmla="*/ 630801 w 705883"/>
                    <a:gd name="connsiteY1512" fmla="*/ 234614 h 700593"/>
                    <a:gd name="connsiteX1513" fmla="*/ 627565 w 705883"/>
                    <a:gd name="connsiteY1513" fmla="*/ 231619 h 700593"/>
                    <a:gd name="connsiteX1514" fmla="*/ 624167 w 705883"/>
                    <a:gd name="connsiteY1514" fmla="*/ 228819 h 700593"/>
                    <a:gd name="connsiteX1515" fmla="*/ 622458 w 705883"/>
                    <a:gd name="connsiteY1515" fmla="*/ 227426 h 700593"/>
                    <a:gd name="connsiteX1516" fmla="*/ 620715 w 705883"/>
                    <a:gd name="connsiteY1516" fmla="*/ 226074 h 700593"/>
                    <a:gd name="connsiteX1517" fmla="*/ 617803 w 705883"/>
                    <a:gd name="connsiteY1517" fmla="*/ 223991 h 700593"/>
                    <a:gd name="connsiteX1518" fmla="*/ 616661 w 705883"/>
                    <a:gd name="connsiteY1518" fmla="*/ 223173 h 700593"/>
                    <a:gd name="connsiteX1519" fmla="*/ 615472 w 705883"/>
                    <a:gd name="connsiteY1519" fmla="*/ 222422 h 700593"/>
                    <a:gd name="connsiteX1520" fmla="*/ 613094 w 705883"/>
                    <a:gd name="connsiteY1520" fmla="*/ 220935 h 700593"/>
                    <a:gd name="connsiteX1521" fmla="*/ 612500 w 705883"/>
                    <a:gd name="connsiteY1521" fmla="*/ 220563 h 700593"/>
                    <a:gd name="connsiteX1522" fmla="*/ 612364 w 705883"/>
                    <a:gd name="connsiteY1522" fmla="*/ 220455 h 700593"/>
                    <a:gd name="connsiteX1523" fmla="*/ 612385 w 705883"/>
                    <a:gd name="connsiteY1523" fmla="*/ 220279 h 700593"/>
                    <a:gd name="connsiteX1524" fmla="*/ 612446 w 705883"/>
                    <a:gd name="connsiteY1524" fmla="*/ 219934 h 700593"/>
                    <a:gd name="connsiteX1525" fmla="*/ 612682 w 705883"/>
                    <a:gd name="connsiteY1525" fmla="*/ 218548 h 700593"/>
                    <a:gd name="connsiteX1526" fmla="*/ 613067 w 705883"/>
                    <a:gd name="connsiteY1526" fmla="*/ 215768 h 700593"/>
                    <a:gd name="connsiteX1527" fmla="*/ 613304 w 705883"/>
                    <a:gd name="connsiteY1527" fmla="*/ 213422 h 700593"/>
                    <a:gd name="connsiteX1528" fmla="*/ 613513 w 705883"/>
                    <a:gd name="connsiteY1528" fmla="*/ 210102 h 700593"/>
                    <a:gd name="connsiteX1529" fmla="*/ 613580 w 705883"/>
                    <a:gd name="connsiteY1529" fmla="*/ 202643 h 700593"/>
                    <a:gd name="connsiteX1530" fmla="*/ 611000 w 705883"/>
                    <a:gd name="connsiteY1530" fmla="*/ 181336 h 700593"/>
                    <a:gd name="connsiteX1531" fmla="*/ 604204 w 705883"/>
                    <a:gd name="connsiteY1531" fmla="*/ 160982 h 700593"/>
                    <a:gd name="connsiteX1532" fmla="*/ 593591 w 705883"/>
                    <a:gd name="connsiteY1532" fmla="*/ 142379 h 700593"/>
                    <a:gd name="connsiteX1533" fmla="*/ 579687 w 705883"/>
                    <a:gd name="connsiteY1533" fmla="*/ 126150 h 700593"/>
                    <a:gd name="connsiteX1534" fmla="*/ 553165 w 705883"/>
                    <a:gd name="connsiteY1534" fmla="*/ 106857 h 700593"/>
                    <a:gd name="connsiteX1535" fmla="*/ 549510 w 705883"/>
                    <a:gd name="connsiteY1535" fmla="*/ 104978 h 700593"/>
                    <a:gd name="connsiteX1536" fmla="*/ 545794 w 705883"/>
                    <a:gd name="connsiteY1536" fmla="*/ 103220 h 700593"/>
                    <a:gd name="connsiteX1537" fmla="*/ 542018 w 705883"/>
                    <a:gd name="connsiteY1537" fmla="*/ 101603 h 700593"/>
                    <a:gd name="connsiteX1538" fmla="*/ 538255 w 705883"/>
                    <a:gd name="connsiteY1538" fmla="*/ 100143 h 700593"/>
                    <a:gd name="connsiteX1539" fmla="*/ 537316 w 705883"/>
                    <a:gd name="connsiteY1539" fmla="*/ 99784 h 700593"/>
                    <a:gd name="connsiteX1540" fmla="*/ 536667 w 705883"/>
                    <a:gd name="connsiteY1540" fmla="*/ 99561 h 700593"/>
                    <a:gd name="connsiteX1541" fmla="*/ 535431 w 705883"/>
                    <a:gd name="connsiteY1541" fmla="*/ 99142 h 700593"/>
                    <a:gd name="connsiteX1542" fmla="*/ 532931 w 705883"/>
                    <a:gd name="connsiteY1542" fmla="*/ 98358 h 700593"/>
                    <a:gd name="connsiteX1543" fmla="*/ 531675 w 705883"/>
                    <a:gd name="connsiteY1543" fmla="*/ 97986 h 700593"/>
                    <a:gd name="connsiteX1544" fmla="*/ 531385 w 705883"/>
                    <a:gd name="connsiteY1544" fmla="*/ 97864 h 700593"/>
                    <a:gd name="connsiteX1545" fmla="*/ 531276 w 705883"/>
                    <a:gd name="connsiteY1545" fmla="*/ 97553 h 700593"/>
                    <a:gd name="connsiteX1546" fmla="*/ 531067 w 705883"/>
                    <a:gd name="connsiteY1546" fmla="*/ 96931 h 700593"/>
                    <a:gd name="connsiteX1547" fmla="*/ 530216 w 705883"/>
                    <a:gd name="connsiteY1547" fmla="*/ 94456 h 700593"/>
                    <a:gd name="connsiteX1548" fmla="*/ 529669 w 705883"/>
                    <a:gd name="connsiteY1548" fmla="*/ 92982 h 700593"/>
                    <a:gd name="connsiteX1549" fmla="*/ 529392 w 705883"/>
                    <a:gd name="connsiteY1549" fmla="*/ 92245 h 700593"/>
                    <a:gd name="connsiteX1550" fmla="*/ 529256 w 705883"/>
                    <a:gd name="connsiteY1550" fmla="*/ 91873 h 700593"/>
                    <a:gd name="connsiteX1551" fmla="*/ 529047 w 705883"/>
                    <a:gd name="connsiteY1551" fmla="*/ 91352 h 700593"/>
                    <a:gd name="connsiteX1552" fmla="*/ 527216 w 705883"/>
                    <a:gd name="connsiteY1552" fmla="*/ 86882 h 700593"/>
                    <a:gd name="connsiteX1553" fmla="*/ 525243 w 705883"/>
                    <a:gd name="connsiteY1553" fmla="*/ 82466 h 700593"/>
                    <a:gd name="connsiteX1554" fmla="*/ 523136 w 705883"/>
                    <a:gd name="connsiteY1554" fmla="*/ 78112 h 700593"/>
                    <a:gd name="connsiteX1555" fmla="*/ 512300 w 705883"/>
                    <a:gd name="connsiteY1555" fmla="*/ 59982 h 700593"/>
                    <a:gd name="connsiteX1556" fmla="*/ 498714 w 705883"/>
                    <a:gd name="connsiteY1556" fmla="*/ 43652 h 700593"/>
                    <a:gd name="connsiteX1557" fmla="*/ 463220 w 705883"/>
                    <a:gd name="connsiteY1557" fmla="*/ 19782 h 700593"/>
                    <a:gd name="connsiteX1558" fmla="*/ 460680 w 705883"/>
                    <a:gd name="connsiteY1558" fmla="*/ 18808 h 700593"/>
                    <a:gd name="connsiteX1559" fmla="*/ 458099 w 705883"/>
                    <a:gd name="connsiteY1559" fmla="*/ 17949 h 700593"/>
                    <a:gd name="connsiteX1560" fmla="*/ 456809 w 705883"/>
                    <a:gd name="connsiteY1560" fmla="*/ 17523 h 700593"/>
                    <a:gd name="connsiteX1561" fmla="*/ 455498 w 705883"/>
                    <a:gd name="connsiteY1561" fmla="*/ 17151 h 700593"/>
                    <a:gd name="connsiteX1562" fmla="*/ 452870 w 705883"/>
                    <a:gd name="connsiteY1562" fmla="*/ 16421 h 700593"/>
                    <a:gd name="connsiteX1563" fmla="*/ 442149 w 705883"/>
                    <a:gd name="connsiteY1563" fmla="*/ 14412 h 700593"/>
                    <a:gd name="connsiteX1564" fmla="*/ 431265 w 705883"/>
                    <a:gd name="connsiteY1564" fmla="*/ 13750 h 700593"/>
                    <a:gd name="connsiteX1565" fmla="*/ 431157 w 705883"/>
                    <a:gd name="connsiteY1565" fmla="*/ 2 h 700593"/>
                    <a:gd name="connsiteX1566" fmla="*/ 434292 w 705883"/>
                    <a:gd name="connsiteY1566" fmla="*/ 56 h 700593"/>
                    <a:gd name="connsiteX1567" fmla="*/ 437460 w 705883"/>
                    <a:gd name="connsiteY1567" fmla="*/ 185 h 700593"/>
                    <a:gd name="connsiteX1568" fmla="*/ 443770 w 705883"/>
                    <a:gd name="connsiteY1568" fmla="*/ 773 h 700593"/>
                    <a:gd name="connsiteX1569" fmla="*/ 456207 w 705883"/>
                    <a:gd name="connsiteY1569" fmla="*/ 3106 h 700593"/>
                    <a:gd name="connsiteX1570" fmla="*/ 459248 w 705883"/>
                    <a:gd name="connsiteY1570" fmla="*/ 3951 h 700593"/>
                    <a:gd name="connsiteX1571" fmla="*/ 460761 w 705883"/>
                    <a:gd name="connsiteY1571" fmla="*/ 4384 h 700593"/>
                    <a:gd name="connsiteX1572" fmla="*/ 462254 w 705883"/>
                    <a:gd name="connsiteY1572" fmla="*/ 4871 h 700593"/>
                    <a:gd name="connsiteX1573" fmla="*/ 465233 w 705883"/>
                    <a:gd name="connsiteY1573" fmla="*/ 5865 h 700593"/>
                    <a:gd name="connsiteX1574" fmla="*/ 468158 w 705883"/>
                    <a:gd name="connsiteY1574" fmla="*/ 6981 h 700593"/>
                    <a:gd name="connsiteX1575" fmla="*/ 489966 w 705883"/>
                    <a:gd name="connsiteY1575" fmla="*/ 18544 h 700593"/>
                    <a:gd name="connsiteX1576" fmla="*/ 492458 w 705883"/>
                    <a:gd name="connsiteY1576" fmla="*/ 20295 h 700593"/>
                    <a:gd name="connsiteX1577" fmla="*/ 494917 w 705883"/>
                    <a:gd name="connsiteY1577" fmla="*/ 22087 h 700593"/>
                    <a:gd name="connsiteX1578" fmla="*/ 499626 w 705883"/>
                    <a:gd name="connsiteY1578" fmla="*/ 25867 h 700593"/>
                    <a:gd name="connsiteX1579" fmla="*/ 504125 w 705883"/>
                    <a:gd name="connsiteY1579" fmla="*/ 29844 h 700593"/>
                    <a:gd name="connsiteX1580" fmla="*/ 506307 w 705883"/>
                    <a:gd name="connsiteY1580" fmla="*/ 31886 h 700593"/>
                    <a:gd name="connsiteX1581" fmla="*/ 508415 w 705883"/>
                    <a:gd name="connsiteY1581" fmla="*/ 33989 h 700593"/>
                    <a:gd name="connsiteX1582" fmla="*/ 523467 w 705883"/>
                    <a:gd name="connsiteY1582" fmla="*/ 52078 h 700593"/>
                    <a:gd name="connsiteX1583" fmla="*/ 535330 w 705883"/>
                    <a:gd name="connsiteY1583" fmla="*/ 71931 h 700593"/>
                    <a:gd name="connsiteX1584" fmla="*/ 537627 w 705883"/>
                    <a:gd name="connsiteY1584" fmla="*/ 76671 h 700593"/>
                    <a:gd name="connsiteX1585" fmla="*/ 539768 w 705883"/>
                    <a:gd name="connsiteY1585" fmla="*/ 81472 h 700593"/>
                    <a:gd name="connsiteX1586" fmla="*/ 541754 w 705883"/>
                    <a:gd name="connsiteY1586" fmla="*/ 86321 h 700593"/>
                    <a:gd name="connsiteX1587" fmla="*/ 541977 w 705883"/>
                    <a:gd name="connsiteY1587" fmla="*/ 86882 h 700593"/>
                    <a:gd name="connsiteX1588" fmla="*/ 543079 w 705883"/>
                    <a:gd name="connsiteY1588" fmla="*/ 87302 h 700593"/>
                    <a:gd name="connsiteX1589" fmla="*/ 547145 w 705883"/>
                    <a:gd name="connsiteY1589" fmla="*/ 88877 h 700593"/>
                    <a:gd name="connsiteX1590" fmla="*/ 551348 w 705883"/>
                    <a:gd name="connsiteY1590" fmla="*/ 90676 h 700593"/>
                    <a:gd name="connsiteX1591" fmla="*/ 555482 w 705883"/>
                    <a:gd name="connsiteY1591" fmla="*/ 92630 h 700593"/>
                    <a:gd name="connsiteX1592" fmla="*/ 559556 w 705883"/>
                    <a:gd name="connsiteY1592" fmla="*/ 94726 h 700593"/>
                    <a:gd name="connsiteX1593" fmla="*/ 589159 w 705883"/>
                    <a:gd name="connsiteY1593" fmla="*/ 116263 h 700593"/>
                    <a:gd name="connsiteX1594" fmla="*/ 604738 w 705883"/>
                    <a:gd name="connsiteY1594" fmla="*/ 134447 h 700593"/>
                    <a:gd name="connsiteX1595" fmla="*/ 616675 w 705883"/>
                    <a:gd name="connsiteY1595" fmla="*/ 155362 h 700593"/>
                    <a:gd name="connsiteX1596" fmla="*/ 624336 w 705883"/>
                    <a:gd name="connsiteY1596" fmla="*/ 178313 h 700593"/>
                    <a:gd name="connsiteX1597" fmla="*/ 627247 w 705883"/>
                    <a:gd name="connsiteY1597" fmla="*/ 202346 h 700593"/>
                    <a:gd name="connsiteX1598" fmla="*/ 627166 w 705883"/>
                    <a:gd name="connsiteY1598" fmla="*/ 210751 h 700593"/>
                    <a:gd name="connsiteX1599" fmla="*/ 627045 w 705883"/>
                    <a:gd name="connsiteY1599" fmla="*/ 212854 h 700593"/>
                    <a:gd name="connsiteX1600" fmla="*/ 627004 w 705883"/>
                    <a:gd name="connsiteY1600" fmla="*/ 213381 h 700593"/>
                    <a:gd name="connsiteX1601" fmla="*/ 627004 w 705883"/>
                    <a:gd name="connsiteY1601" fmla="*/ 213510 h 700593"/>
                    <a:gd name="connsiteX1602" fmla="*/ 627004 w 705883"/>
                    <a:gd name="connsiteY1602" fmla="*/ 213544 h 700593"/>
                    <a:gd name="connsiteX1603" fmla="*/ 627004 w 705883"/>
                    <a:gd name="connsiteY1603" fmla="*/ 213577 h 700593"/>
                    <a:gd name="connsiteX1604" fmla="*/ 626991 w 705883"/>
                    <a:gd name="connsiteY1604" fmla="*/ 213713 h 700593"/>
                    <a:gd name="connsiteX1605" fmla="*/ 627119 w 705883"/>
                    <a:gd name="connsiteY1605" fmla="*/ 213794 h 700593"/>
                    <a:gd name="connsiteX1606" fmla="*/ 628916 w 705883"/>
                    <a:gd name="connsiteY1606" fmla="*/ 215086 h 700593"/>
                    <a:gd name="connsiteX1607" fmla="*/ 630855 w 705883"/>
                    <a:gd name="connsiteY1607" fmla="*/ 216587 h 700593"/>
                    <a:gd name="connsiteX1608" fmla="*/ 632760 w 705883"/>
                    <a:gd name="connsiteY1608" fmla="*/ 218135 h 700593"/>
                    <a:gd name="connsiteX1609" fmla="*/ 636543 w 705883"/>
                    <a:gd name="connsiteY1609" fmla="*/ 221259 h 700593"/>
                    <a:gd name="connsiteX1610" fmla="*/ 640151 w 705883"/>
                    <a:gd name="connsiteY1610" fmla="*/ 224586 h 700593"/>
                    <a:gd name="connsiteX1611" fmla="*/ 647062 w 705883"/>
                    <a:gd name="connsiteY1611" fmla="*/ 231558 h 700593"/>
                    <a:gd name="connsiteX1612" fmla="*/ 650311 w 705883"/>
                    <a:gd name="connsiteY1612" fmla="*/ 235244 h 700593"/>
                    <a:gd name="connsiteX1613" fmla="*/ 653459 w 705883"/>
                    <a:gd name="connsiteY1613" fmla="*/ 239017 h 700593"/>
                    <a:gd name="connsiteX1614" fmla="*/ 656405 w 705883"/>
                    <a:gd name="connsiteY1614" fmla="*/ 242959 h 700593"/>
                    <a:gd name="connsiteX1615" fmla="*/ 657857 w 705883"/>
                    <a:gd name="connsiteY1615" fmla="*/ 244947 h 700593"/>
                    <a:gd name="connsiteX1616" fmla="*/ 659269 w 705883"/>
                    <a:gd name="connsiteY1616" fmla="*/ 246963 h 700593"/>
                    <a:gd name="connsiteX1617" fmla="*/ 661931 w 705883"/>
                    <a:gd name="connsiteY1617" fmla="*/ 251108 h 700593"/>
                    <a:gd name="connsiteX1618" fmla="*/ 663255 w 705883"/>
                    <a:gd name="connsiteY1618" fmla="*/ 253184 h 700593"/>
                    <a:gd name="connsiteX1619" fmla="*/ 664471 w 705883"/>
                    <a:gd name="connsiteY1619" fmla="*/ 255327 h 700593"/>
                    <a:gd name="connsiteX1620" fmla="*/ 667349 w 705883"/>
                    <a:gd name="connsiteY1620" fmla="*/ 260554 h 700593"/>
                    <a:gd name="connsiteX1621" fmla="*/ 669923 w 705883"/>
                    <a:gd name="connsiteY1621" fmla="*/ 265951 h 700593"/>
                    <a:gd name="connsiteX1622" fmla="*/ 671186 w 705883"/>
                    <a:gd name="connsiteY1622" fmla="*/ 268662 h 700593"/>
                    <a:gd name="connsiteX1623" fmla="*/ 672287 w 705883"/>
                    <a:gd name="connsiteY1623" fmla="*/ 271441 h 700593"/>
                    <a:gd name="connsiteX1624" fmla="*/ 674436 w 705883"/>
                    <a:gd name="connsiteY1624" fmla="*/ 277020 h 700593"/>
                    <a:gd name="connsiteX1625" fmla="*/ 676246 w 705883"/>
                    <a:gd name="connsiteY1625" fmla="*/ 282727 h 700593"/>
                    <a:gd name="connsiteX1626" fmla="*/ 677104 w 705883"/>
                    <a:gd name="connsiteY1626" fmla="*/ 285595 h 700593"/>
                    <a:gd name="connsiteX1627" fmla="*/ 677820 w 705883"/>
                    <a:gd name="connsiteY1627" fmla="*/ 288502 h 700593"/>
                    <a:gd name="connsiteX1628" fmla="*/ 678530 w 705883"/>
                    <a:gd name="connsiteY1628" fmla="*/ 291410 h 700593"/>
                    <a:gd name="connsiteX1629" fmla="*/ 679178 w 705883"/>
                    <a:gd name="connsiteY1629" fmla="*/ 294331 h 700593"/>
                    <a:gd name="connsiteX1630" fmla="*/ 680205 w 705883"/>
                    <a:gd name="connsiteY1630" fmla="*/ 300228 h 700593"/>
                    <a:gd name="connsiteX1631" fmla="*/ 680955 w 705883"/>
                    <a:gd name="connsiteY1631" fmla="*/ 306158 h 700593"/>
                    <a:gd name="connsiteX1632" fmla="*/ 681259 w 705883"/>
                    <a:gd name="connsiteY1632" fmla="*/ 309133 h 700593"/>
                    <a:gd name="connsiteX1633" fmla="*/ 681488 w 705883"/>
                    <a:gd name="connsiteY1633" fmla="*/ 312116 h 700593"/>
                    <a:gd name="connsiteX1634" fmla="*/ 681684 w 705883"/>
                    <a:gd name="connsiteY1634" fmla="*/ 324051 h 700593"/>
                    <a:gd name="connsiteX1635" fmla="*/ 678759 w 705883"/>
                    <a:gd name="connsiteY1635" fmla="*/ 347765 h 700593"/>
                    <a:gd name="connsiteX1636" fmla="*/ 678117 w 705883"/>
                    <a:gd name="connsiteY1636" fmla="*/ 350551 h 700593"/>
                    <a:gd name="connsiteX1637" fmla="*/ 677415 w 705883"/>
                    <a:gd name="connsiteY1637" fmla="*/ 353324 h 700593"/>
                    <a:gd name="connsiteX1638" fmla="*/ 677233 w 705883"/>
                    <a:gd name="connsiteY1638" fmla="*/ 354014 h 700593"/>
                    <a:gd name="connsiteX1639" fmla="*/ 677205 w 705883"/>
                    <a:gd name="connsiteY1639" fmla="*/ 354109 h 700593"/>
                    <a:gd name="connsiteX1640" fmla="*/ 677307 w 705883"/>
                    <a:gd name="connsiteY1640" fmla="*/ 354230 h 700593"/>
                    <a:gd name="connsiteX1641" fmla="*/ 677442 w 705883"/>
                    <a:gd name="connsiteY1641" fmla="*/ 354392 h 700593"/>
                    <a:gd name="connsiteX1642" fmla="*/ 678036 w 705883"/>
                    <a:gd name="connsiteY1642" fmla="*/ 355197 h 700593"/>
                    <a:gd name="connsiteX1643" fmla="*/ 689258 w 705883"/>
                    <a:gd name="connsiteY1643" fmla="*/ 372650 h 700593"/>
                    <a:gd name="connsiteX1644" fmla="*/ 703397 w 705883"/>
                    <a:gd name="connsiteY1644" fmla="*/ 411749 h 700593"/>
                    <a:gd name="connsiteX1645" fmla="*/ 705883 w 705883"/>
                    <a:gd name="connsiteY1645" fmla="*/ 435301 h 700593"/>
                    <a:gd name="connsiteX1646" fmla="*/ 705836 w 705883"/>
                    <a:gd name="connsiteY1646" fmla="*/ 435369 h 700593"/>
                    <a:gd name="connsiteX1647" fmla="*/ 704296 w 705883"/>
                    <a:gd name="connsiteY1647" fmla="*/ 458989 h 700593"/>
                    <a:gd name="connsiteX1648" fmla="*/ 689122 w 705883"/>
                    <a:gd name="connsiteY1648" fmla="*/ 503653 h 700593"/>
                    <a:gd name="connsiteX1649" fmla="*/ 676152 w 705883"/>
                    <a:gd name="connsiteY1649" fmla="*/ 523317 h 700593"/>
                    <a:gd name="connsiteX1650" fmla="*/ 660174 w 705883"/>
                    <a:gd name="connsiteY1650" fmla="*/ 540493 h 700593"/>
                    <a:gd name="connsiteX1651" fmla="*/ 641718 w 705883"/>
                    <a:gd name="connsiteY1651" fmla="*/ 554843 h 700593"/>
                    <a:gd name="connsiteX1652" fmla="*/ 639272 w 705883"/>
                    <a:gd name="connsiteY1652" fmla="*/ 556438 h 700593"/>
                    <a:gd name="connsiteX1653" fmla="*/ 636780 w 705883"/>
                    <a:gd name="connsiteY1653" fmla="*/ 557953 h 700593"/>
                    <a:gd name="connsiteX1654" fmla="*/ 634267 w 705883"/>
                    <a:gd name="connsiteY1654" fmla="*/ 559441 h 700593"/>
                    <a:gd name="connsiteX1655" fmla="*/ 633631 w 705883"/>
                    <a:gd name="connsiteY1655" fmla="*/ 559799 h 700593"/>
                    <a:gd name="connsiteX1656" fmla="*/ 633314 w 705883"/>
                    <a:gd name="connsiteY1656" fmla="*/ 559975 h 700593"/>
                    <a:gd name="connsiteX1657" fmla="*/ 633233 w 705883"/>
                    <a:gd name="connsiteY1657" fmla="*/ 560022 h 700593"/>
                    <a:gd name="connsiteX1658" fmla="*/ 633213 w 705883"/>
                    <a:gd name="connsiteY1658" fmla="*/ 560043 h 700593"/>
                    <a:gd name="connsiteX1659" fmla="*/ 633206 w 705883"/>
                    <a:gd name="connsiteY1659" fmla="*/ 560043 h 700593"/>
                    <a:gd name="connsiteX1660" fmla="*/ 633138 w 705883"/>
                    <a:gd name="connsiteY1660" fmla="*/ 560070 h 700593"/>
                    <a:gd name="connsiteX1661" fmla="*/ 633125 w 705883"/>
                    <a:gd name="connsiteY1661" fmla="*/ 560651 h 700593"/>
                    <a:gd name="connsiteX1662" fmla="*/ 632753 w 705883"/>
                    <a:gd name="connsiteY1662" fmla="*/ 565344 h 700593"/>
                    <a:gd name="connsiteX1663" fmla="*/ 632530 w 705883"/>
                    <a:gd name="connsiteY1663" fmla="*/ 568035 h 700593"/>
                    <a:gd name="connsiteX1664" fmla="*/ 632186 w 705883"/>
                    <a:gd name="connsiteY1664" fmla="*/ 570713 h 700593"/>
                    <a:gd name="connsiteX1665" fmla="*/ 631436 w 705883"/>
                    <a:gd name="connsiteY1665" fmla="*/ 576062 h 700593"/>
                    <a:gd name="connsiteX1666" fmla="*/ 626268 w 705883"/>
                    <a:gd name="connsiteY1666" fmla="*/ 597018 h 700593"/>
                    <a:gd name="connsiteX1667" fmla="*/ 617972 w 705883"/>
                    <a:gd name="connsiteY1667" fmla="*/ 616885 h 700593"/>
                    <a:gd name="connsiteX1668" fmla="*/ 615425 w 705883"/>
                    <a:gd name="connsiteY1668" fmla="*/ 621618 h 700593"/>
                    <a:gd name="connsiteX1669" fmla="*/ 614128 w 705883"/>
                    <a:gd name="connsiteY1669" fmla="*/ 623972 h 700593"/>
                    <a:gd name="connsiteX1670" fmla="*/ 612729 w 705883"/>
                    <a:gd name="connsiteY1670" fmla="*/ 626257 h 700593"/>
                    <a:gd name="connsiteX1671" fmla="*/ 609885 w 705883"/>
                    <a:gd name="connsiteY1671" fmla="*/ 630801 h 700593"/>
                    <a:gd name="connsiteX1672" fmla="*/ 606859 w 705883"/>
                    <a:gd name="connsiteY1672" fmla="*/ 635217 h 700593"/>
                    <a:gd name="connsiteX1673" fmla="*/ 591895 w 705883"/>
                    <a:gd name="connsiteY1673" fmla="*/ 653103 h 700593"/>
                    <a:gd name="connsiteX1674" fmla="*/ 574438 w 705883"/>
                    <a:gd name="connsiteY1674" fmla="*/ 668399 h 700593"/>
                    <a:gd name="connsiteX1675" fmla="*/ 554982 w 705883"/>
                    <a:gd name="connsiteY1675" fmla="*/ 680902 h 700593"/>
                    <a:gd name="connsiteX1676" fmla="*/ 552435 w 705883"/>
                    <a:gd name="connsiteY1676" fmla="*/ 682268 h 700593"/>
                    <a:gd name="connsiteX1677" fmla="*/ 549861 w 705883"/>
                    <a:gd name="connsiteY1677" fmla="*/ 683580 h 700593"/>
                    <a:gd name="connsiteX1678" fmla="*/ 544653 w 705883"/>
                    <a:gd name="connsiteY1678" fmla="*/ 686068 h 700593"/>
                    <a:gd name="connsiteX1679" fmla="*/ 539349 w 705883"/>
                    <a:gd name="connsiteY1679" fmla="*/ 688334 h 700593"/>
                    <a:gd name="connsiteX1680" fmla="*/ 533972 w 705883"/>
                    <a:gd name="connsiteY1680" fmla="*/ 690423 h 700593"/>
                    <a:gd name="connsiteX1681" fmla="*/ 523035 w 705883"/>
                    <a:gd name="connsiteY1681" fmla="*/ 694068 h 700593"/>
                    <a:gd name="connsiteX1682" fmla="*/ 511867 w 705883"/>
                    <a:gd name="connsiteY1682" fmla="*/ 696847 h 700593"/>
                    <a:gd name="connsiteX1683" fmla="*/ 500552 w 705883"/>
                    <a:gd name="connsiteY1683" fmla="*/ 698910 h 700593"/>
                    <a:gd name="connsiteX1684" fmla="*/ 489135 w 705883"/>
                    <a:gd name="connsiteY1684" fmla="*/ 700100 h 700593"/>
                    <a:gd name="connsiteX1685" fmla="*/ 486270 w 705883"/>
                    <a:gd name="connsiteY1685" fmla="*/ 700303 h 700593"/>
                    <a:gd name="connsiteX1686" fmla="*/ 484838 w 705883"/>
                    <a:gd name="connsiteY1686" fmla="*/ 700397 h 700593"/>
                    <a:gd name="connsiteX1687" fmla="*/ 483406 w 705883"/>
                    <a:gd name="connsiteY1687" fmla="*/ 700438 h 700593"/>
                    <a:gd name="connsiteX1688" fmla="*/ 477677 w 705883"/>
                    <a:gd name="connsiteY1688" fmla="*/ 700573 h 700593"/>
                    <a:gd name="connsiteX1689" fmla="*/ 472103 w 705883"/>
                    <a:gd name="connsiteY1689" fmla="*/ 700526 h 700593"/>
                    <a:gd name="connsiteX1690" fmla="*/ 466544 w 705883"/>
                    <a:gd name="connsiteY1690" fmla="*/ 700337 h 700593"/>
                    <a:gd name="connsiteX1691" fmla="*/ 444277 w 705883"/>
                    <a:gd name="connsiteY1691" fmla="*/ 698071 h 700593"/>
                    <a:gd name="connsiteX1692" fmla="*/ 400547 w 705883"/>
                    <a:gd name="connsiteY1692" fmla="*/ 685250 h 700593"/>
                    <a:gd name="connsiteX1693" fmla="*/ 380030 w 705883"/>
                    <a:gd name="connsiteY1693" fmla="*/ 674025 h 700593"/>
                    <a:gd name="connsiteX1694" fmla="*/ 361426 w 705883"/>
                    <a:gd name="connsiteY1694" fmla="*/ 659263 h 700593"/>
                    <a:gd name="connsiteX1695" fmla="*/ 359183 w 705883"/>
                    <a:gd name="connsiteY1695" fmla="*/ 657106 h 700593"/>
                    <a:gd name="connsiteX1696" fmla="*/ 357014 w 705883"/>
                    <a:gd name="connsiteY1696" fmla="*/ 654868 h 700593"/>
                    <a:gd name="connsiteX1697" fmla="*/ 352933 w 705883"/>
                    <a:gd name="connsiteY1697" fmla="*/ 650391 h 700593"/>
                    <a:gd name="connsiteX1698" fmla="*/ 350285 w 705883"/>
                    <a:gd name="connsiteY1698" fmla="*/ 653373 h 700593"/>
                    <a:gd name="connsiteX1699" fmla="*/ 347211 w 705883"/>
                    <a:gd name="connsiteY1699" fmla="*/ 656572 h 700593"/>
                    <a:gd name="connsiteX1700" fmla="*/ 344036 w 705883"/>
                    <a:gd name="connsiteY1700" fmla="*/ 659662 h 700593"/>
                    <a:gd name="connsiteX1701" fmla="*/ 340767 w 705883"/>
                    <a:gd name="connsiteY1701" fmla="*/ 662638 h 700593"/>
                    <a:gd name="connsiteX1702" fmla="*/ 321689 w 705883"/>
                    <a:gd name="connsiteY1702" fmla="*/ 676669 h 700593"/>
                    <a:gd name="connsiteX1703" fmla="*/ 300881 w 705883"/>
                    <a:gd name="connsiteY1703" fmla="*/ 687171 h 700593"/>
                    <a:gd name="connsiteX1704" fmla="*/ 256949 w 705883"/>
                    <a:gd name="connsiteY1704" fmla="*/ 698761 h 700593"/>
                    <a:gd name="connsiteX1705" fmla="*/ 234689 w 705883"/>
                    <a:gd name="connsiteY1705" fmla="*/ 700519 h 700593"/>
                    <a:gd name="connsiteX1706" fmla="*/ 229142 w 705883"/>
                    <a:gd name="connsiteY1706" fmla="*/ 700593 h 700593"/>
                    <a:gd name="connsiteX1707" fmla="*/ 223420 w 705883"/>
                    <a:gd name="connsiteY1707" fmla="*/ 700472 h 700593"/>
                    <a:gd name="connsiteX1708" fmla="*/ 220556 w 705883"/>
                    <a:gd name="connsiteY1708" fmla="*/ 700377 h 700593"/>
                    <a:gd name="connsiteX1709" fmla="*/ 217691 w 705883"/>
                    <a:gd name="connsiteY1709" fmla="*/ 700181 h 700593"/>
                    <a:gd name="connsiteX1710" fmla="*/ 214827 w 705883"/>
                    <a:gd name="connsiteY1710" fmla="*/ 699978 h 700593"/>
                    <a:gd name="connsiteX1711" fmla="*/ 211969 w 705883"/>
                    <a:gd name="connsiteY1711" fmla="*/ 699721 h 700593"/>
                    <a:gd name="connsiteX1712" fmla="*/ 206268 w 705883"/>
                    <a:gd name="connsiteY1712" fmla="*/ 699045 h 700593"/>
                    <a:gd name="connsiteX1713" fmla="*/ 200593 w 705883"/>
                    <a:gd name="connsiteY1713" fmla="*/ 698146 h 700593"/>
                    <a:gd name="connsiteX1714" fmla="*/ 197756 w 705883"/>
                    <a:gd name="connsiteY1714" fmla="*/ 697666 h 700593"/>
                    <a:gd name="connsiteX1715" fmla="*/ 194945 w 705883"/>
                    <a:gd name="connsiteY1715" fmla="*/ 697064 h 700593"/>
                    <a:gd name="connsiteX1716" fmla="*/ 189331 w 705883"/>
                    <a:gd name="connsiteY1716" fmla="*/ 695806 h 700593"/>
                    <a:gd name="connsiteX1717" fmla="*/ 167416 w 705883"/>
                    <a:gd name="connsiteY1717" fmla="*/ 688719 h 700593"/>
                    <a:gd name="connsiteX1718" fmla="*/ 127625 w 705883"/>
                    <a:gd name="connsiteY1718" fmla="*/ 665430 h 700593"/>
                    <a:gd name="connsiteX1719" fmla="*/ 125368 w 705883"/>
                    <a:gd name="connsiteY1719" fmla="*/ 663605 h 700593"/>
                    <a:gd name="connsiteX1720" fmla="*/ 124247 w 705883"/>
                    <a:gd name="connsiteY1720" fmla="*/ 662685 h 700593"/>
                    <a:gd name="connsiteX1721" fmla="*/ 123159 w 705883"/>
                    <a:gd name="connsiteY1721" fmla="*/ 661725 h 700593"/>
                    <a:gd name="connsiteX1722" fmla="*/ 118822 w 705883"/>
                    <a:gd name="connsiteY1722" fmla="*/ 657857 h 700593"/>
                    <a:gd name="connsiteX1723" fmla="*/ 114667 w 705883"/>
                    <a:gd name="connsiteY1723" fmla="*/ 653786 h 700593"/>
                    <a:gd name="connsiteX1724" fmla="*/ 113634 w 705883"/>
                    <a:gd name="connsiteY1724" fmla="*/ 652765 h 700593"/>
                    <a:gd name="connsiteX1725" fmla="*/ 112641 w 705883"/>
                    <a:gd name="connsiteY1725" fmla="*/ 651696 h 700593"/>
                    <a:gd name="connsiteX1726" fmla="*/ 110661 w 705883"/>
                    <a:gd name="connsiteY1726" fmla="*/ 649560 h 700593"/>
                    <a:gd name="connsiteX1727" fmla="*/ 108689 w 705883"/>
                    <a:gd name="connsiteY1727" fmla="*/ 647416 h 700593"/>
                    <a:gd name="connsiteX1728" fmla="*/ 106804 w 705883"/>
                    <a:gd name="connsiteY1728" fmla="*/ 645184 h 700593"/>
                    <a:gd name="connsiteX1729" fmla="*/ 104926 w 705883"/>
                    <a:gd name="connsiteY1729" fmla="*/ 642953 h 700593"/>
                    <a:gd name="connsiteX1730" fmla="*/ 103993 w 705883"/>
                    <a:gd name="connsiteY1730" fmla="*/ 641831 h 700593"/>
                    <a:gd name="connsiteX1731" fmla="*/ 103109 w 705883"/>
                    <a:gd name="connsiteY1731" fmla="*/ 640668 h 700593"/>
                    <a:gd name="connsiteX1732" fmla="*/ 99575 w 705883"/>
                    <a:gd name="connsiteY1732" fmla="*/ 636008 h 700593"/>
                    <a:gd name="connsiteX1733" fmla="*/ 96258 w 705883"/>
                    <a:gd name="connsiteY1733" fmla="*/ 631180 h 700593"/>
                    <a:gd name="connsiteX1734" fmla="*/ 86294 w 705883"/>
                    <a:gd name="connsiteY1734" fmla="*/ 613571 h 700593"/>
                    <a:gd name="connsiteX1735" fmla="*/ 85193 w 705883"/>
                    <a:gd name="connsiteY1735" fmla="*/ 611286 h 700593"/>
                    <a:gd name="connsiteX1736" fmla="*/ 84186 w 705883"/>
                    <a:gd name="connsiteY1736" fmla="*/ 608953 h 700593"/>
                    <a:gd name="connsiteX1737" fmla="*/ 82213 w 705883"/>
                    <a:gd name="connsiteY1737" fmla="*/ 604274 h 700593"/>
                    <a:gd name="connsiteX1738" fmla="*/ 80477 w 705883"/>
                    <a:gd name="connsiteY1738" fmla="*/ 599493 h 700593"/>
                    <a:gd name="connsiteX1739" fmla="*/ 79626 w 705883"/>
                    <a:gd name="connsiteY1739" fmla="*/ 597099 h 700593"/>
                    <a:gd name="connsiteX1740" fmla="*/ 78883 w 705883"/>
                    <a:gd name="connsiteY1740" fmla="*/ 594664 h 700593"/>
                    <a:gd name="connsiteX1741" fmla="*/ 74248 w 705883"/>
                    <a:gd name="connsiteY1741" fmla="*/ 574845 h 700593"/>
                    <a:gd name="connsiteX1742" fmla="*/ 73059 w 705883"/>
                    <a:gd name="connsiteY1742" fmla="*/ 564729 h 700593"/>
                    <a:gd name="connsiteX1743" fmla="*/ 72857 w 705883"/>
                    <a:gd name="connsiteY1743" fmla="*/ 562193 h 700593"/>
                    <a:gd name="connsiteX1744" fmla="*/ 72755 w 705883"/>
                    <a:gd name="connsiteY1744" fmla="*/ 560922 h 700593"/>
                    <a:gd name="connsiteX1745" fmla="*/ 72735 w 705883"/>
                    <a:gd name="connsiteY1745" fmla="*/ 560678 h 700593"/>
                    <a:gd name="connsiteX1746" fmla="*/ 72735 w 705883"/>
                    <a:gd name="connsiteY1746" fmla="*/ 560610 h 700593"/>
                    <a:gd name="connsiteX1747" fmla="*/ 72722 w 705883"/>
                    <a:gd name="connsiteY1747" fmla="*/ 560056 h 700593"/>
                    <a:gd name="connsiteX1748" fmla="*/ 72708 w 705883"/>
                    <a:gd name="connsiteY1748" fmla="*/ 560056 h 700593"/>
                    <a:gd name="connsiteX1749" fmla="*/ 72668 w 705883"/>
                    <a:gd name="connsiteY1749" fmla="*/ 560036 h 700593"/>
                    <a:gd name="connsiteX1750" fmla="*/ 72438 w 705883"/>
                    <a:gd name="connsiteY1750" fmla="*/ 559900 h 700593"/>
                    <a:gd name="connsiteX1751" fmla="*/ 69911 w 705883"/>
                    <a:gd name="connsiteY1751" fmla="*/ 558440 h 700593"/>
                    <a:gd name="connsiteX1752" fmla="*/ 64953 w 705883"/>
                    <a:gd name="connsiteY1752" fmla="*/ 555356 h 700593"/>
                    <a:gd name="connsiteX1753" fmla="*/ 62507 w 705883"/>
                    <a:gd name="connsiteY1753" fmla="*/ 553760 h 700593"/>
                    <a:gd name="connsiteX1754" fmla="*/ 60116 w 705883"/>
                    <a:gd name="connsiteY1754" fmla="*/ 552083 h 700593"/>
                    <a:gd name="connsiteX1755" fmla="*/ 42138 w 705883"/>
                    <a:gd name="connsiteY1755" fmla="*/ 537119 h 700593"/>
                    <a:gd name="connsiteX1756" fmla="*/ 26749 w 705883"/>
                    <a:gd name="connsiteY1756" fmla="*/ 519395 h 700593"/>
                    <a:gd name="connsiteX1757" fmla="*/ 14467 w 705883"/>
                    <a:gd name="connsiteY1757" fmla="*/ 499278 h 700593"/>
                    <a:gd name="connsiteX1758" fmla="*/ 915 w 705883"/>
                    <a:gd name="connsiteY1758" fmla="*/ 454080 h 700593"/>
                    <a:gd name="connsiteX1759" fmla="*/ 206 w 705883"/>
                    <a:gd name="connsiteY1759" fmla="*/ 430426 h 700593"/>
                    <a:gd name="connsiteX1760" fmla="*/ 3577 w 705883"/>
                    <a:gd name="connsiteY1760" fmla="*/ 406968 h 700593"/>
                    <a:gd name="connsiteX1761" fmla="*/ 4557 w 705883"/>
                    <a:gd name="connsiteY1761" fmla="*/ 403080 h 700593"/>
                    <a:gd name="connsiteX1762" fmla="*/ 5617 w 705883"/>
                    <a:gd name="connsiteY1762" fmla="*/ 399212 h 700593"/>
                    <a:gd name="connsiteX1763" fmla="*/ 6840 w 705883"/>
                    <a:gd name="connsiteY1763" fmla="*/ 395391 h 700593"/>
                    <a:gd name="connsiteX1764" fmla="*/ 7455 w 705883"/>
                    <a:gd name="connsiteY1764" fmla="*/ 393484 h 700593"/>
                    <a:gd name="connsiteX1765" fmla="*/ 8144 w 705883"/>
                    <a:gd name="connsiteY1765" fmla="*/ 391605 h 700593"/>
                    <a:gd name="connsiteX1766" fmla="*/ 9549 w 705883"/>
                    <a:gd name="connsiteY1766" fmla="*/ 387851 h 700593"/>
                    <a:gd name="connsiteX1767" fmla="*/ 11096 w 705883"/>
                    <a:gd name="connsiteY1767" fmla="*/ 384159 h 700593"/>
                    <a:gd name="connsiteX1768" fmla="*/ 14454 w 705883"/>
                    <a:gd name="connsiteY1768" fmla="*/ 376904 h 700593"/>
                    <a:gd name="connsiteX1769" fmla="*/ 16305 w 705883"/>
                    <a:gd name="connsiteY1769" fmla="*/ 373360 h 700593"/>
                    <a:gd name="connsiteX1770" fmla="*/ 18224 w 705883"/>
                    <a:gd name="connsiteY1770" fmla="*/ 369857 h 700593"/>
                    <a:gd name="connsiteX1771" fmla="*/ 20271 w 705883"/>
                    <a:gd name="connsiteY1771" fmla="*/ 366436 h 700593"/>
                    <a:gd name="connsiteX1772" fmla="*/ 21304 w 705883"/>
                    <a:gd name="connsiteY1772" fmla="*/ 364732 h 700593"/>
                    <a:gd name="connsiteX1773" fmla="*/ 22399 w 705883"/>
                    <a:gd name="connsiteY1773" fmla="*/ 363068 h 700593"/>
                    <a:gd name="connsiteX1774" fmla="*/ 24601 w 705883"/>
                    <a:gd name="connsiteY1774" fmla="*/ 359748 h 700593"/>
                    <a:gd name="connsiteX1775" fmla="*/ 26938 w 705883"/>
                    <a:gd name="connsiteY1775" fmla="*/ 356523 h 700593"/>
                    <a:gd name="connsiteX1776" fmla="*/ 28114 w 705883"/>
                    <a:gd name="connsiteY1776" fmla="*/ 354913 h 700593"/>
                    <a:gd name="connsiteX1777" fmla="*/ 28384 w 705883"/>
                    <a:gd name="connsiteY1777" fmla="*/ 354548 h 700593"/>
                    <a:gd name="connsiteX1778" fmla="*/ 28411 w 705883"/>
                    <a:gd name="connsiteY1778" fmla="*/ 354514 h 700593"/>
                    <a:gd name="connsiteX1779" fmla="*/ 28472 w 705883"/>
                    <a:gd name="connsiteY1779" fmla="*/ 354440 h 700593"/>
                    <a:gd name="connsiteX1780" fmla="*/ 28702 w 705883"/>
                    <a:gd name="connsiteY1780" fmla="*/ 354149 h 700593"/>
                    <a:gd name="connsiteX1781" fmla="*/ 27769 w 705883"/>
                    <a:gd name="connsiteY1781" fmla="*/ 350504 h 700593"/>
                    <a:gd name="connsiteX1782" fmla="*/ 26175 w 705883"/>
                    <a:gd name="connsiteY1782" fmla="*/ 342910 h 700593"/>
                    <a:gd name="connsiteX1783" fmla="*/ 24182 w 705883"/>
                    <a:gd name="connsiteY1783" fmla="*/ 319114 h 700593"/>
                    <a:gd name="connsiteX1784" fmla="*/ 24851 w 705883"/>
                    <a:gd name="connsiteY1784" fmla="*/ 307186 h 700593"/>
                    <a:gd name="connsiteX1785" fmla="*/ 25162 w 705883"/>
                    <a:gd name="connsiteY1785" fmla="*/ 304211 h 700593"/>
                    <a:gd name="connsiteX1786" fmla="*/ 25533 w 705883"/>
                    <a:gd name="connsiteY1786" fmla="*/ 301242 h 700593"/>
                    <a:gd name="connsiteX1787" fmla="*/ 26553 w 705883"/>
                    <a:gd name="connsiteY1787" fmla="*/ 295339 h 700593"/>
                    <a:gd name="connsiteX1788" fmla="*/ 27844 w 705883"/>
                    <a:gd name="connsiteY1788" fmla="*/ 289496 h 700593"/>
                    <a:gd name="connsiteX1789" fmla="*/ 28560 w 705883"/>
                    <a:gd name="connsiteY1789" fmla="*/ 286589 h 700593"/>
                    <a:gd name="connsiteX1790" fmla="*/ 28918 w 705883"/>
                    <a:gd name="connsiteY1790" fmla="*/ 285135 h 700593"/>
                    <a:gd name="connsiteX1791" fmla="*/ 29357 w 705883"/>
                    <a:gd name="connsiteY1791" fmla="*/ 283701 h 700593"/>
                    <a:gd name="connsiteX1792" fmla="*/ 31161 w 705883"/>
                    <a:gd name="connsiteY1792" fmla="*/ 277994 h 700593"/>
                    <a:gd name="connsiteX1793" fmla="*/ 31627 w 705883"/>
                    <a:gd name="connsiteY1793" fmla="*/ 276574 h 700593"/>
                    <a:gd name="connsiteX1794" fmla="*/ 32167 w 705883"/>
                    <a:gd name="connsiteY1794" fmla="*/ 275181 h 700593"/>
                    <a:gd name="connsiteX1795" fmla="*/ 33255 w 705883"/>
                    <a:gd name="connsiteY1795" fmla="*/ 272395 h 700593"/>
                    <a:gd name="connsiteX1796" fmla="*/ 38105 w 705883"/>
                    <a:gd name="connsiteY1796" fmla="*/ 261474 h 700593"/>
                    <a:gd name="connsiteX1797" fmla="*/ 40950 w 705883"/>
                    <a:gd name="connsiteY1797" fmla="*/ 256227 h 700593"/>
                    <a:gd name="connsiteX1798" fmla="*/ 42402 w 705883"/>
                    <a:gd name="connsiteY1798" fmla="*/ 253617 h 700593"/>
                    <a:gd name="connsiteX1799" fmla="*/ 43990 w 705883"/>
                    <a:gd name="connsiteY1799" fmla="*/ 251094 h 700593"/>
                    <a:gd name="connsiteX1800" fmla="*/ 45922 w 705883"/>
                    <a:gd name="connsiteY1800" fmla="*/ 248078 h 700593"/>
                    <a:gd name="connsiteX1801" fmla="*/ 46895 w 705883"/>
                    <a:gd name="connsiteY1801" fmla="*/ 246577 h 700593"/>
                    <a:gd name="connsiteX1802" fmla="*/ 47928 w 705883"/>
                    <a:gd name="connsiteY1802" fmla="*/ 245123 h 700593"/>
                    <a:gd name="connsiteX1803" fmla="*/ 52171 w 705883"/>
                    <a:gd name="connsiteY1803" fmla="*/ 239368 h 700593"/>
                    <a:gd name="connsiteX1804" fmla="*/ 56751 w 705883"/>
                    <a:gd name="connsiteY1804" fmla="*/ 233891 h 700593"/>
                    <a:gd name="connsiteX1805" fmla="*/ 59149 w 705883"/>
                    <a:gd name="connsiteY1805" fmla="*/ 231254 h 700593"/>
                    <a:gd name="connsiteX1806" fmla="*/ 61609 w 705883"/>
                    <a:gd name="connsiteY1806" fmla="*/ 228671 h 700593"/>
                    <a:gd name="connsiteX1807" fmla="*/ 66722 w 705883"/>
                    <a:gd name="connsiteY1807" fmla="*/ 223707 h 700593"/>
                    <a:gd name="connsiteX1808" fmla="*/ 69344 w 705883"/>
                    <a:gd name="connsiteY1808" fmla="*/ 221293 h 700593"/>
                    <a:gd name="connsiteX1809" fmla="*/ 72080 w 705883"/>
                    <a:gd name="connsiteY1809" fmla="*/ 219021 h 700593"/>
                    <a:gd name="connsiteX1810" fmla="*/ 74843 w 705883"/>
                    <a:gd name="connsiteY1810" fmla="*/ 216769 h 700593"/>
                    <a:gd name="connsiteX1811" fmla="*/ 76228 w 705883"/>
                    <a:gd name="connsiteY1811" fmla="*/ 215653 h 700593"/>
                    <a:gd name="connsiteX1812" fmla="*/ 77673 w 705883"/>
                    <a:gd name="connsiteY1812" fmla="*/ 214612 h 700593"/>
                    <a:gd name="connsiteX1813" fmla="*/ 78396 w 705883"/>
                    <a:gd name="connsiteY1813" fmla="*/ 214091 h 700593"/>
                    <a:gd name="connsiteX1814" fmla="*/ 78754 w 705883"/>
                    <a:gd name="connsiteY1814" fmla="*/ 213834 h 700593"/>
                    <a:gd name="connsiteX1815" fmla="*/ 78781 w 705883"/>
                    <a:gd name="connsiteY1815" fmla="*/ 213814 h 700593"/>
                    <a:gd name="connsiteX1816" fmla="*/ 78889 w 705883"/>
                    <a:gd name="connsiteY1816" fmla="*/ 213740 h 700593"/>
                    <a:gd name="connsiteX1817" fmla="*/ 78876 w 705883"/>
                    <a:gd name="connsiteY1817" fmla="*/ 213645 h 700593"/>
                    <a:gd name="connsiteX1818" fmla="*/ 78876 w 705883"/>
                    <a:gd name="connsiteY1818" fmla="*/ 213564 h 700593"/>
                    <a:gd name="connsiteX1819" fmla="*/ 78842 w 705883"/>
                    <a:gd name="connsiteY1819" fmla="*/ 213050 h 700593"/>
                    <a:gd name="connsiteX1820" fmla="*/ 78768 w 705883"/>
                    <a:gd name="connsiteY1820" fmla="*/ 211840 h 700593"/>
                    <a:gd name="connsiteX1821" fmla="*/ 78592 w 705883"/>
                    <a:gd name="connsiteY1821" fmla="*/ 206998 h 700593"/>
                    <a:gd name="connsiteX1822" fmla="*/ 78633 w 705883"/>
                    <a:gd name="connsiteY1822" fmla="*/ 202156 h 700593"/>
                    <a:gd name="connsiteX1823" fmla="*/ 78693 w 705883"/>
                    <a:gd name="connsiteY1823" fmla="*/ 199735 h 700593"/>
                    <a:gd name="connsiteX1824" fmla="*/ 78842 w 705883"/>
                    <a:gd name="connsiteY1824" fmla="*/ 197315 h 700593"/>
                    <a:gd name="connsiteX1825" fmla="*/ 82754 w 705883"/>
                    <a:gd name="connsiteY1825" fmla="*/ 173410 h 700593"/>
                    <a:gd name="connsiteX1826" fmla="*/ 91354 w 705883"/>
                    <a:gd name="connsiteY1826" fmla="*/ 150812 h 700593"/>
                    <a:gd name="connsiteX1827" fmla="*/ 104102 w 705883"/>
                    <a:gd name="connsiteY1827" fmla="*/ 130417 h 700593"/>
                    <a:gd name="connsiteX1828" fmla="*/ 120356 w 705883"/>
                    <a:gd name="connsiteY1828" fmla="*/ 112869 h 700593"/>
                    <a:gd name="connsiteX1829" fmla="*/ 142852 w 705883"/>
                    <a:gd name="connsiteY1829" fmla="*/ 96653 h 700593"/>
                    <a:gd name="connsiteX1830" fmla="*/ 155202 w 705883"/>
                    <a:gd name="connsiteY1830" fmla="*/ 90392 h 700593"/>
                    <a:gd name="connsiteX1831" fmla="*/ 158383 w 705883"/>
                    <a:gd name="connsiteY1831" fmla="*/ 89033 h 700593"/>
                    <a:gd name="connsiteX1832" fmla="*/ 159180 w 705883"/>
                    <a:gd name="connsiteY1832" fmla="*/ 88695 h 700593"/>
                    <a:gd name="connsiteX1833" fmla="*/ 159951 w 705883"/>
                    <a:gd name="connsiteY1833" fmla="*/ 88397 h 700593"/>
                    <a:gd name="connsiteX1834" fmla="*/ 161484 w 705883"/>
                    <a:gd name="connsiteY1834" fmla="*/ 87809 h 700593"/>
                    <a:gd name="connsiteX1835" fmla="*/ 163903 w 705883"/>
                    <a:gd name="connsiteY1835" fmla="*/ 86889 h 700593"/>
                    <a:gd name="connsiteX1836" fmla="*/ 164666 w 705883"/>
                    <a:gd name="connsiteY1836" fmla="*/ 84996 h 700593"/>
                    <a:gd name="connsiteX1837" fmla="*/ 172766 w 705883"/>
                    <a:gd name="connsiteY1837" fmla="*/ 67684 h 700593"/>
                    <a:gd name="connsiteX1838" fmla="*/ 185285 w 705883"/>
                    <a:gd name="connsiteY1838" fmla="*/ 48149 h 700593"/>
                    <a:gd name="connsiteX1839" fmla="*/ 201032 w 705883"/>
                    <a:gd name="connsiteY1839" fmla="*/ 30527 h 700593"/>
                    <a:gd name="connsiteX1840" fmla="*/ 220205 w 705883"/>
                    <a:gd name="connsiteY1840" fmla="*/ 15771 h 700593"/>
                    <a:gd name="connsiteX1841" fmla="*/ 242647 w 705883"/>
                    <a:gd name="connsiteY1841" fmla="*/ 5209 h 700593"/>
                    <a:gd name="connsiteX1842" fmla="*/ 254827 w 705883"/>
                    <a:gd name="connsiteY1842" fmla="*/ 1943 h 700593"/>
                    <a:gd name="connsiteX1843" fmla="*/ 257948 w 705883"/>
                    <a:gd name="connsiteY1843" fmla="*/ 1388 h 700593"/>
                    <a:gd name="connsiteX1844" fmla="*/ 259509 w 705883"/>
                    <a:gd name="connsiteY1844" fmla="*/ 1118 h 700593"/>
                    <a:gd name="connsiteX1845" fmla="*/ 261083 w 705883"/>
                    <a:gd name="connsiteY1845" fmla="*/ 915 h 700593"/>
                    <a:gd name="connsiteX1846" fmla="*/ 264231 w 705883"/>
                    <a:gd name="connsiteY1846" fmla="*/ 523 h 700593"/>
                    <a:gd name="connsiteX1847" fmla="*/ 267393 w 705883"/>
                    <a:gd name="connsiteY1847" fmla="*/ 273 h 700593"/>
                    <a:gd name="connsiteX1848" fmla="*/ 273723 w 705883"/>
                    <a:gd name="connsiteY1848" fmla="*/ 16 h 700593"/>
                    <a:gd name="connsiteX1849" fmla="*/ 275243 w 705883"/>
                    <a:gd name="connsiteY1849" fmla="*/ 16 h 700593"/>
                    <a:gd name="connsiteX1850" fmla="*/ 276716 w 705883"/>
                    <a:gd name="connsiteY1850" fmla="*/ 50 h 700593"/>
                    <a:gd name="connsiteX1851" fmla="*/ 279668 w 705883"/>
                    <a:gd name="connsiteY1851" fmla="*/ 124 h 700593"/>
                    <a:gd name="connsiteX1852" fmla="*/ 281141 w 705883"/>
                    <a:gd name="connsiteY1852" fmla="*/ 165 h 700593"/>
                    <a:gd name="connsiteX1853" fmla="*/ 282627 w 705883"/>
                    <a:gd name="connsiteY1853" fmla="*/ 266 h 700593"/>
                    <a:gd name="connsiteX1854" fmla="*/ 285599 w 705883"/>
                    <a:gd name="connsiteY1854" fmla="*/ 489 h 700593"/>
                    <a:gd name="connsiteX1855" fmla="*/ 288572 w 705883"/>
                    <a:gd name="connsiteY1855" fmla="*/ 746 h 700593"/>
                    <a:gd name="connsiteX1856" fmla="*/ 291558 w 705883"/>
                    <a:gd name="connsiteY1856" fmla="*/ 1125 h 700593"/>
                    <a:gd name="connsiteX1857" fmla="*/ 315318 w 705883"/>
                    <a:gd name="connsiteY1857" fmla="*/ 6751 h 700593"/>
                    <a:gd name="connsiteX1858" fmla="*/ 337672 w 705883"/>
                    <a:gd name="connsiteY1858" fmla="*/ 17875 h 700593"/>
                    <a:gd name="connsiteX1859" fmla="*/ 349623 w 705883"/>
                    <a:gd name="connsiteY1859" fmla="*/ 27024 h 700593"/>
                    <a:gd name="connsiteX1860" fmla="*/ 351029 w 705883"/>
                    <a:gd name="connsiteY1860" fmla="*/ 28261 h 700593"/>
                    <a:gd name="connsiteX1861" fmla="*/ 352366 w 705883"/>
                    <a:gd name="connsiteY1861" fmla="*/ 29559 h 700593"/>
                    <a:gd name="connsiteX1862" fmla="*/ 352697 w 705883"/>
                    <a:gd name="connsiteY1862" fmla="*/ 29884 h 700593"/>
                    <a:gd name="connsiteX1863" fmla="*/ 352846 w 705883"/>
                    <a:gd name="connsiteY1863" fmla="*/ 30026 h 700593"/>
                    <a:gd name="connsiteX1864" fmla="*/ 352859 w 705883"/>
                    <a:gd name="connsiteY1864" fmla="*/ 30040 h 700593"/>
                    <a:gd name="connsiteX1865" fmla="*/ 352913 w 705883"/>
                    <a:gd name="connsiteY1865" fmla="*/ 30094 h 700593"/>
                    <a:gd name="connsiteX1866" fmla="*/ 352940 w 705883"/>
                    <a:gd name="connsiteY1866" fmla="*/ 30141 h 700593"/>
                    <a:gd name="connsiteX1867" fmla="*/ 352954 w 705883"/>
                    <a:gd name="connsiteY1867" fmla="*/ 30121 h 700593"/>
                    <a:gd name="connsiteX1868" fmla="*/ 353014 w 705883"/>
                    <a:gd name="connsiteY1868" fmla="*/ 30046 h 700593"/>
                    <a:gd name="connsiteX1869" fmla="*/ 353035 w 705883"/>
                    <a:gd name="connsiteY1869" fmla="*/ 30033 h 700593"/>
                    <a:gd name="connsiteX1870" fmla="*/ 353102 w 705883"/>
                    <a:gd name="connsiteY1870" fmla="*/ 29972 h 700593"/>
                    <a:gd name="connsiteX1871" fmla="*/ 353494 w 705883"/>
                    <a:gd name="connsiteY1871" fmla="*/ 29593 h 700593"/>
                    <a:gd name="connsiteX1872" fmla="*/ 355055 w 705883"/>
                    <a:gd name="connsiteY1872" fmla="*/ 28079 h 700593"/>
                    <a:gd name="connsiteX1873" fmla="*/ 358372 w 705883"/>
                    <a:gd name="connsiteY1873" fmla="*/ 25232 h 700593"/>
                    <a:gd name="connsiteX1874" fmla="*/ 365290 w 705883"/>
                    <a:gd name="connsiteY1874" fmla="*/ 19863 h 700593"/>
                    <a:gd name="connsiteX1875" fmla="*/ 368938 w 705883"/>
                    <a:gd name="connsiteY1875" fmla="*/ 17421 h 700593"/>
                    <a:gd name="connsiteX1876" fmla="*/ 372660 w 705883"/>
                    <a:gd name="connsiteY1876" fmla="*/ 15089 h 700593"/>
                    <a:gd name="connsiteX1877" fmla="*/ 395487 w 705883"/>
                    <a:gd name="connsiteY1877" fmla="*/ 5162 h 700593"/>
                    <a:gd name="connsiteX1878" fmla="*/ 419315 w 705883"/>
                    <a:gd name="connsiteY1878" fmla="*/ 564 h 700593"/>
                    <a:gd name="connsiteX1879" fmla="*/ 425253 w 705883"/>
                    <a:gd name="connsiteY1879" fmla="*/ 144 h 700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Lst>
                  <a:rect l="l" t="t" r="r" b="b"/>
                  <a:pathLst>
                    <a:path w="705883" h="700593">
                      <a:moveTo>
                        <a:pt x="440000" y="492976"/>
                      </a:moveTo>
                      <a:lnTo>
                        <a:pt x="476602" y="531074"/>
                      </a:lnTo>
                      <a:cubicBezTo>
                        <a:pt x="483655" y="538411"/>
                        <a:pt x="487540" y="548060"/>
                        <a:pt x="487540" y="558244"/>
                      </a:cubicBezTo>
                      <a:lnTo>
                        <a:pt x="487540" y="593752"/>
                      </a:lnTo>
                      <a:lnTo>
                        <a:pt x="487533" y="593752"/>
                      </a:lnTo>
                      <a:cubicBezTo>
                        <a:pt x="496356" y="596612"/>
                        <a:pt x="502753" y="604910"/>
                        <a:pt x="502753" y="614681"/>
                      </a:cubicBezTo>
                      <a:cubicBezTo>
                        <a:pt x="502753" y="626812"/>
                        <a:pt x="492897" y="636678"/>
                        <a:pt x="480777" y="636678"/>
                      </a:cubicBezTo>
                      <a:cubicBezTo>
                        <a:pt x="468657" y="636678"/>
                        <a:pt x="458801" y="626812"/>
                        <a:pt x="458801" y="614681"/>
                      </a:cubicBezTo>
                      <a:cubicBezTo>
                        <a:pt x="458801" y="604910"/>
                        <a:pt x="465199" y="596612"/>
                        <a:pt x="474022" y="593752"/>
                      </a:cubicBezTo>
                      <a:lnTo>
                        <a:pt x="474022" y="558244"/>
                      </a:lnTo>
                      <a:cubicBezTo>
                        <a:pt x="474022" y="551577"/>
                        <a:pt x="471481" y="545254"/>
                        <a:pt x="466860" y="540446"/>
                      </a:cubicBezTo>
                      <a:lnTo>
                        <a:pt x="430258" y="502348"/>
                      </a:lnTo>
                      <a:close/>
                      <a:moveTo>
                        <a:pt x="266325" y="492976"/>
                      </a:moveTo>
                      <a:lnTo>
                        <a:pt x="276067" y="502348"/>
                      </a:lnTo>
                      <a:lnTo>
                        <a:pt x="240958" y="538891"/>
                      </a:lnTo>
                      <a:cubicBezTo>
                        <a:pt x="235378" y="544700"/>
                        <a:pt x="232303" y="552341"/>
                        <a:pt x="232303" y="560401"/>
                      </a:cubicBezTo>
                      <a:lnTo>
                        <a:pt x="232303" y="593752"/>
                      </a:lnTo>
                      <a:cubicBezTo>
                        <a:pt x="241126" y="596612"/>
                        <a:pt x="247524" y="604910"/>
                        <a:pt x="247524" y="614681"/>
                      </a:cubicBezTo>
                      <a:cubicBezTo>
                        <a:pt x="247524" y="626812"/>
                        <a:pt x="237668" y="636678"/>
                        <a:pt x="225548" y="636678"/>
                      </a:cubicBezTo>
                      <a:cubicBezTo>
                        <a:pt x="213428" y="636678"/>
                        <a:pt x="203572" y="626812"/>
                        <a:pt x="203572" y="614681"/>
                      </a:cubicBezTo>
                      <a:cubicBezTo>
                        <a:pt x="203572" y="604910"/>
                        <a:pt x="209969" y="596612"/>
                        <a:pt x="218792" y="593752"/>
                      </a:cubicBezTo>
                      <a:lnTo>
                        <a:pt x="218792" y="560401"/>
                      </a:lnTo>
                      <a:cubicBezTo>
                        <a:pt x="218792" y="548831"/>
                        <a:pt x="223210" y="537863"/>
                        <a:pt x="231223" y="529519"/>
                      </a:cubicBezTo>
                      <a:lnTo>
                        <a:pt x="231216" y="529519"/>
                      </a:lnTo>
                      <a:close/>
                      <a:moveTo>
                        <a:pt x="191473" y="367078"/>
                      </a:moveTo>
                      <a:lnTo>
                        <a:pt x="204984" y="367078"/>
                      </a:lnTo>
                      <a:lnTo>
                        <a:pt x="204984" y="442192"/>
                      </a:lnTo>
                      <a:cubicBezTo>
                        <a:pt x="204984" y="445735"/>
                        <a:pt x="207862" y="448623"/>
                        <a:pt x="211408" y="448623"/>
                      </a:cubicBezTo>
                      <a:lnTo>
                        <a:pt x="257881" y="448623"/>
                      </a:lnTo>
                      <a:lnTo>
                        <a:pt x="257881" y="462147"/>
                      </a:lnTo>
                      <a:lnTo>
                        <a:pt x="211408" y="462147"/>
                      </a:lnTo>
                      <a:cubicBezTo>
                        <a:pt x="200417" y="462147"/>
                        <a:pt x="191473" y="453194"/>
                        <a:pt x="191473" y="442192"/>
                      </a:cubicBezTo>
                      <a:lnTo>
                        <a:pt x="191473" y="422879"/>
                      </a:lnTo>
                      <a:lnTo>
                        <a:pt x="148182" y="422879"/>
                      </a:lnTo>
                      <a:cubicBezTo>
                        <a:pt x="146081" y="422879"/>
                        <a:pt x="144041" y="423758"/>
                        <a:pt x="142595" y="425293"/>
                      </a:cubicBezTo>
                      <a:lnTo>
                        <a:pt x="125220" y="443720"/>
                      </a:lnTo>
                      <a:cubicBezTo>
                        <a:pt x="123024" y="446046"/>
                        <a:pt x="121815" y="449089"/>
                        <a:pt x="121815" y="452288"/>
                      </a:cubicBezTo>
                      <a:lnTo>
                        <a:pt x="121815" y="461984"/>
                      </a:lnTo>
                      <a:cubicBezTo>
                        <a:pt x="130638" y="464845"/>
                        <a:pt x="137035" y="473142"/>
                        <a:pt x="137035" y="482913"/>
                      </a:cubicBezTo>
                      <a:cubicBezTo>
                        <a:pt x="137035" y="495044"/>
                        <a:pt x="127179" y="504910"/>
                        <a:pt x="115059" y="504910"/>
                      </a:cubicBezTo>
                      <a:cubicBezTo>
                        <a:pt x="102939" y="504910"/>
                        <a:pt x="93083" y="495044"/>
                        <a:pt x="93083" y="482913"/>
                      </a:cubicBezTo>
                      <a:cubicBezTo>
                        <a:pt x="93083" y="473142"/>
                        <a:pt x="99480" y="464845"/>
                        <a:pt x="108303" y="461984"/>
                      </a:cubicBezTo>
                      <a:lnTo>
                        <a:pt x="108303" y="452288"/>
                      </a:lnTo>
                      <a:cubicBezTo>
                        <a:pt x="108303" y="445620"/>
                        <a:pt x="110817" y="439284"/>
                        <a:pt x="115390" y="434436"/>
                      </a:cubicBezTo>
                      <a:lnTo>
                        <a:pt x="132765" y="416009"/>
                      </a:lnTo>
                      <a:cubicBezTo>
                        <a:pt x="136751" y="411782"/>
                        <a:pt x="142372" y="409355"/>
                        <a:pt x="148182" y="409355"/>
                      </a:cubicBezTo>
                      <a:lnTo>
                        <a:pt x="191473" y="409355"/>
                      </a:lnTo>
                      <a:close/>
                      <a:moveTo>
                        <a:pt x="503855" y="367071"/>
                      </a:moveTo>
                      <a:lnTo>
                        <a:pt x="517366" y="367071"/>
                      </a:lnTo>
                      <a:lnTo>
                        <a:pt x="517366" y="409348"/>
                      </a:lnTo>
                      <a:lnTo>
                        <a:pt x="557603" y="409348"/>
                      </a:lnTo>
                      <a:cubicBezTo>
                        <a:pt x="563879" y="409348"/>
                        <a:pt x="569946" y="411965"/>
                        <a:pt x="574256" y="416536"/>
                      </a:cubicBezTo>
                      <a:lnTo>
                        <a:pt x="591402" y="434719"/>
                      </a:lnTo>
                      <a:cubicBezTo>
                        <a:pt x="595799" y="439378"/>
                        <a:pt x="598218" y="445478"/>
                        <a:pt x="598218" y="451882"/>
                      </a:cubicBezTo>
                      <a:lnTo>
                        <a:pt x="598218" y="461977"/>
                      </a:lnTo>
                      <a:cubicBezTo>
                        <a:pt x="607041" y="464838"/>
                        <a:pt x="613439" y="473135"/>
                        <a:pt x="613439" y="482906"/>
                      </a:cubicBezTo>
                      <a:cubicBezTo>
                        <a:pt x="613439" y="495037"/>
                        <a:pt x="603582" y="504903"/>
                        <a:pt x="591462" y="504903"/>
                      </a:cubicBezTo>
                      <a:cubicBezTo>
                        <a:pt x="579343" y="504903"/>
                        <a:pt x="569486" y="495037"/>
                        <a:pt x="569486" y="482906"/>
                      </a:cubicBezTo>
                      <a:cubicBezTo>
                        <a:pt x="569486" y="473135"/>
                        <a:pt x="575884" y="464838"/>
                        <a:pt x="584707" y="461977"/>
                      </a:cubicBezTo>
                      <a:lnTo>
                        <a:pt x="584707" y="451882"/>
                      </a:lnTo>
                      <a:cubicBezTo>
                        <a:pt x="584707" y="448940"/>
                        <a:pt x="583599" y="446140"/>
                        <a:pt x="581579" y="444004"/>
                      </a:cubicBezTo>
                      <a:lnTo>
                        <a:pt x="564433" y="425820"/>
                      </a:lnTo>
                      <a:cubicBezTo>
                        <a:pt x="562663" y="423947"/>
                        <a:pt x="560177" y="422872"/>
                        <a:pt x="557603" y="422872"/>
                      </a:cubicBezTo>
                      <a:lnTo>
                        <a:pt x="517366" y="422872"/>
                      </a:lnTo>
                      <a:lnTo>
                        <a:pt x="517366" y="442185"/>
                      </a:lnTo>
                      <a:cubicBezTo>
                        <a:pt x="517366" y="453187"/>
                        <a:pt x="508422" y="462140"/>
                        <a:pt x="497430" y="462140"/>
                      </a:cubicBezTo>
                      <a:lnTo>
                        <a:pt x="450958" y="462140"/>
                      </a:lnTo>
                      <a:lnTo>
                        <a:pt x="450958" y="448616"/>
                      </a:lnTo>
                      <a:lnTo>
                        <a:pt x="497430" y="448616"/>
                      </a:lnTo>
                      <a:cubicBezTo>
                        <a:pt x="500970" y="448616"/>
                        <a:pt x="503855" y="445735"/>
                        <a:pt x="503855" y="442185"/>
                      </a:cubicBezTo>
                      <a:close/>
                      <a:moveTo>
                        <a:pt x="356541" y="354690"/>
                      </a:moveTo>
                      <a:cubicBezTo>
                        <a:pt x="363668" y="354690"/>
                        <a:pt x="369464" y="360492"/>
                        <a:pt x="369464" y="367626"/>
                      </a:cubicBezTo>
                      <a:cubicBezTo>
                        <a:pt x="369464" y="374760"/>
                        <a:pt x="363668" y="380562"/>
                        <a:pt x="356541" y="380562"/>
                      </a:cubicBezTo>
                      <a:cubicBezTo>
                        <a:pt x="349414" y="380562"/>
                        <a:pt x="343617" y="374760"/>
                        <a:pt x="343617" y="367626"/>
                      </a:cubicBezTo>
                      <a:cubicBezTo>
                        <a:pt x="343617" y="360492"/>
                        <a:pt x="349414" y="354690"/>
                        <a:pt x="356541" y="354690"/>
                      </a:cubicBezTo>
                      <a:close/>
                      <a:moveTo>
                        <a:pt x="300841" y="354690"/>
                      </a:moveTo>
                      <a:cubicBezTo>
                        <a:pt x="307968" y="354690"/>
                        <a:pt x="313764" y="360492"/>
                        <a:pt x="313764" y="367626"/>
                      </a:cubicBezTo>
                      <a:cubicBezTo>
                        <a:pt x="313764" y="374760"/>
                        <a:pt x="307968" y="380562"/>
                        <a:pt x="300841" y="380562"/>
                      </a:cubicBezTo>
                      <a:cubicBezTo>
                        <a:pt x="293714" y="380562"/>
                        <a:pt x="287917" y="374760"/>
                        <a:pt x="287917" y="367626"/>
                      </a:cubicBezTo>
                      <a:cubicBezTo>
                        <a:pt x="287917" y="360492"/>
                        <a:pt x="293714" y="354690"/>
                        <a:pt x="300841" y="354690"/>
                      </a:cubicBezTo>
                      <a:close/>
                      <a:moveTo>
                        <a:pt x="337686" y="296354"/>
                      </a:moveTo>
                      <a:cubicBezTo>
                        <a:pt x="337220" y="296354"/>
                        <a:pt x="336834" y="296732"/>
                        <a:pt x="336834" y="297206"/>
                      </a:cubicBezTo>
                      <a:lnTo>
                        <a:pt x="336834" y="332984"/>
                      </a:lnTo>
                      <a:cubicBezTo>
                        <a:pt x="336834" y="333451"/>
                        <a:pt x="337213" y="333836"/>
                        <a:pt x="337686" y="333836"/>
                      </a:cubicBezTo>
                      <a:lnTo>
                        <a:pt x="374869" y="333836"/>
                      </a:lnTo>
                      <a:cubicBezTo>
                        <a:pt x="375335" y="333836"/>
                        <a:pt x="375720" y="333457"/>
                        <a:pt x="375720" y="332984"/>
                      </a:cubicBezTo>
                      <a:lnTo>
                        <a:pt x="375720" y="297206"/>
                      </a:lnTo>
                      <a:cubicBezTo>
                        <a:pt x="375720" y="296739"/>
                        <a:pt x="375342" y="296354"/>
                        <a:pt x="374869" y="296354"/>
                      </a:cubicBezTo>
                      <a:close/>
                      <a:moveTo>
                        <a:pt x="530209" y="263137"/>
                      </a:moveTo>
                      <a:lnTo>
                        <a:pt x="575283" y="263137"/>
                      </a:lnTo>
                      <a:cubicBezTo>
                        <a:pt x="584133" y="263137"/>
                        <a:pt x="591341" y="270345"/>
                        <a:pt x="591341" y="279211"/>
                      </a:cubicBezTo>
                      <a:lnTo>
                        <a:pt x="591341" y="311993"/>
                      </a:lnTo>
                      <a:cubicBezTo>
                        <a:pt x="600164" y="314854"/>
                        <a:pt x="606562" y="323151"/>
                        <a:pt x="606562" y="332922"/>
                      </a:cubicBezTo>
                      <a:cubicBezTo>
                        <a:pt x="606562" y="345053"/>
                        <a:pt x="596705" y="354919"/>
                        <a:pt x="584585" y="354919"/>
                      </a:cubicBezTo>
                      <a:cubicBezTo>
                        <a:pt x="572466" y="354919"/>
                        <a:pt x="562609" y="345053"/>
                        <a:pt x="562609" y="332922"/>
                      </a:cubicBezTo>
                      <a:cubicBezTo>
                        <a:pt x="562609" y="323151"/>
                        <a:pt x="569007" y="314854"/>
                        <a:pt x="577830" y="311993"/>
                      </a:cubicBezTo>
                      <a:lnTo>
                        <a:pt x="577830" y="279211"/>
                      </a:lnTo>
                      <a:cubicBezTo>
                        <a:pt x="577830" y="277804"/>
                        <a:pt x="576688" y="276661"/>
                        <a:pt x="575283" y="276661"/>
                      </a:cubicBezTo>
                      <a:lnTo>
                        <a:pt x="530209" y="276661"/>
                      </a:lnTo>
                      <a:cubicBezTo>
                        <a:pt x="529486" y="276661"/>
                        <a:pt x="528790" y="276966"/>
                        <a:pt x="528311" y="277506"/>
                      </a:cubicBezTo>
                      <a:lnTo>
                        <a:pt x="488243" y="322204"/>
                      </a:lnTo>
                      <a:lnTo>
                        <a:pt x="478190" y="313170"/>
                      </a:lnTo>
                      <a:lnTo>
                        <a:pt x="518258" y="268472"/>
                      </a:lnTo>
                      <a:lnTo>
                        <a:pt x="518258" y="268479"/>
                      </a:lnTo>
                      <a:cubicBezTo>
                        <a:pt x="521298" y="265085"/>
                        <a:pt x="525655" y="263137"/>
                        <a:pt x="530209" y="263137"/>
                      </a:cubicBezTo>
                      <a:close/>
                      <a:moveTo>
                        <a:pt x="135806" y="263124"/>
                      </a:moveTo>
                      <a:lnTo>
                        <a:pt x="165551" y="263124"/>
                      </a:lnTo>
                      <a:cubicBezTo>
                        <a:pt x="172570" y="263124"/>
                        <a:pt x="179292" y="266126"/>
                        <a:pt x="183980" y="271360"/>
                      </a:cubicBezTo>
                      <a:lnTo>
                        <a:pt x="221454" y="313164"/>
                      </a:lnTo>
                      <a:lnTo>
                        <a:pt x="211395" y="322198"/>
                      </a:lnTo>
                      <a:lnTo>
                        <a:pt x="173921" y="280395"/>
                      </a:lnTo>
                      <a:cubicBezTo>
                        <a:pt x="171786" y="278021"/>
                        <a:pt x="168733" y="276655"/>
                        <a:pt x="165544" y="276655"/>
                      </a:cubicBezTo>
                      <a:lnTo>
                        <a:pt x="135799" y="276655"/>
                      </a:lnTo>
                      <a:cubicBezTo>
                        <a:pt x="128084" y="276655"/>
                        <a:pt x="121808" y="282937"/>
                        <a:pt x="121808" y="290659"/>
                      </a:cubicBezTo>
                      <a:lnTo>
                        <a:pt x="121808" y="311987"/>
                      </a:lnTo>
                      <a:cubicBezTo>
                        <a:pt x="130631" y="314847"/>
                        <a:pt x="137028" y="323145"/>
                        <a:pt x="137028" y="332916"/>
                      </a:cubicBezTo>
                      <a:cubicBezTo>
                        <a:pt x="137028" y="345047"/>
                        <a:pt x="127172" y="354913"/>
                        <a:pt x="115052" y="354913"/>
                      </a:cubicBezTo>
                      <a:lnTo>
                        <a:pt x="115059" y="354906"/>
                      </a:lnTo>
                      <a:cubicBezTo>
                        <a:pt x="102939" y="354906"/>
                        <a:pt x="93083" y="345041"/>
                        <a:pt x="93083" y="332909"/>
                      </a:cubicBezTo>
                      <a:cubicBezTo>
                        <a:pt x="93083" y="323138"/>
                        <a:pt x="99480" y="314841"/>
                        <a:pt x="108303" y="311981"/>
                      </a:cubicBezTo>
                      <a:lnTo>
                        <a:pt x="108303" y="290653"/>
                      </a:lnTo>
                      <a:cubicBezTo>
                        <a:pt x="108303" y="275472"/>
                        <a:pt x="120639" y="263124"/>
                        <a:pt x="135806" y="263124"/>
                      </a:cubicBezTo>
                      <a:close/>
                      <a:moveTo>
                        <a:pt x="300847" y="243771"/>
                      </a:moveTo>
                      <a:cubicBezTo>
                        <a:pt x="307974" y="243771"/>
                        <a:pt x="313770" y="249573"/>
                        <a:pt x="313770" y="256707"/>
                      </a:cubicBezTo>
                      <a:cubicBezTo>
                        <a:pt x="313770" y="261359"/>
                        <a:pt x="311298" y="265437"/>
                        <a:pt x="307603" y="267716"/>
                      </a:cubicBezTo>
                      <a:lnTo>
                        <a:pt x="307603" y="300174"/>
                      </a:lnTo>
                      <a:cubicBezTo>
                        <a:pt x="307603" y="306104"/>
                        <a:pt x="312420" y="310926"/>
                        <a:pt x="318344" y="310926"/>
                      </a:cubicBezTo>
                      <a:lnTo>
                        <a:pt x="323323" y="310926"/>
                      </a:lnTo>
                      <a:lnTo>
                        <a:pt x="323323" y="297206"/>
                      </a:lnTo>
                      <a:cubicBezTo>
                        <a:pt x="323323" y="289280"/>
                        <a:pt x="329768" y="282829"/>
                        <a:pt x="337686" y="282829"/>
                      </a:cubicBezTo>
                      <a:lnTo>
                        <a:pt x="374869" y="282829"/>
                      </a:lnTo>
                      <a:cubicBezTo>
                        <a:pt x="382787" y="282829"/>
                        <a:pt x="389232" y="289280"/>
                        <a:pt x="389232" y="297206"/>
                      </a:cubicBezTo>
                      <a:lnTo>
                        <a:pt x="389232" y="332984"/>
                      </a:lnTo>
                      <a:cubicBezTo>
                        <a:pt x="389232" y="340909"/>
                        <a:pt x="382787" y="347360"/>
                        <a:pt x="374869" y="347360"/>
                      </a:cubicBezTo>
                      <a:lnTo>
                        <a:pt x="337686" y="347360"/>
                      </a:lnTo>
                      <a:cubicBezTo>
                        <a:pt x="329768" y="347360"/>
                        <a:pt x="323323" y="340909"/>
                        <a:pt x="323323" y="332984"/>
                      </a:cubicBezTo>
                      <a:lnTo>
                        <a:pt x="323323" y="324450"/>
                      </a:lnTo>
                      <a:lnTo>
                        <a:pt x="318344" y="324450"/>
                      </a:lnTo>
                      <a:cubicBezTo>
                        <a:pt x="304975" y="324450"/>
                        <a:pt x="294091" y="313563"/>
                        <a:pt x="294091" y="300174"/>
                      </a:cubicBezTo>
                      <a:lnTo>
                        <a:pt x="294091" y="267716"/>
                      </a:lnTo>
                      <a:cubicBezTo>
                        <a:pt x="290396" y="265437"/>
                        <a:pt x="287923" y="261359"/>
                        <a:pt x="287923" y="256707"/>
                      </a:cubicBezTo>
                      <a:cubicBezTo>
                        <a:pt x="287923" y="249573"/>
                        <a:pt x="293720" y="243771"/>
                        <a:pt x="300847" y="243771"/>
                      </a:cubicBezTo>
                      <a:close/>
                      <a:moveTo>
                        <a:pt x="375362" y="243764"/>
                      </a:moveTo>
                      <a:cubicBezTo>
                        <a:pt x="380010" y="243764"/>
                        <a:pt x="384084" y="246239"/>
                        <a:pt x="386360" y="249938"/>
                      </a:cubicBezTo>
                      <a:lnTo>
                        <a:pt x="391805" y="249938"/>
                      </a:lnTo>
                      <a:cubicBezTo>
                        <a:pt x="406729" y="249938"/>
                        <a:pt x="418869" y="262089"/>
                        <a:pt x="418869" y="277027"/>
                      </a:cubicBezTo>
                      <a:lnTo>
                        <a:pt x="418869" y="356617"/>
                      </a:lnTo>
                      <a:cubicBezTo>
                        <a:pt x="422564" y="358896"/>
                        <a:pt x="425037" y="362974"/>
                        <a:pt x="425037" y="367626"/>
                      </a:cubicBezTo>
                      <a:cubicBezTo>
                        <a:pt x="425037" y="374760"/>
                        <a:pt x="419240" y="380562"/>
                        <a:pt x="412113" y="380562"/>
                      </a:cubicBezTo>
                      <a:cubicBezTo>
                        <a:pt x="404986" y="380562"/>
                        <a:pt x="399189" y="374760"/>
                        <a:pt x="399189" y="367626"/>
                      </a:cubicBezTo>
                      <a:cubicBezTo>
                        <a:pt x="399189" y="362974"/>
                        <a:pt x="401662" y="358896"/>
                        <a:pt x="405357" y="356617"/>
                      </a:cubicBezTo>
                      <a:lnTo>
                        <a:pt x="405357" y="277027"/>
                      </a:lnTo>
                      <a:cubicBezTo>
                        <a:pt x="405357" y="269548"/>
                        <a:pt x="399277" y="263462"/>
                        <a:pt x="391805" y="263462"/>
                      </a:cubicBezTo>
                      <a:lnTo>
                        <a:pt x="386360" y="263462"/>
                      </a:lnTo>
                      <a:cubicBezTo>
                        <a:pt x="384084" y="267161"/>
                        <a:pt x="380010" y="269636"/>
                        <a:pt x="375362" y="269636"/>
                      </a:cubicBezTo>
                      <a:cubicBezTo>
                        <a:pt x="368235" y="269636"/>
                        <a:pt x="362438" y="263834"/>
                        <a:pt x="362438" y="256700"/>
                      </a:cubicBezTo>
                      <a:cubicBezTo>
                        <a:pt x="362438" y="249566"/>
                        <a:pt x="368235" y="243764"/>
                        <a:pt x="375362" y="243764"/>
                      </a:cubicBezTo>
                      <a:close/>
                      <a:moveTo>
                        <a:pt x="279229" y="226344"/>
                      </a:moveTo>
                      <a:cubicBezTo>
                        <a:pt x="272912" y="226344"/>
                        <a:pt x="267771" y="231490"/>
                        <a:pt x="267771" y="237813"/>
                      </a:cubicBezTo>
                      <a:lnTo>
                        <a:pt x="267771" y="385417"/>
                      </a:lnTo>
                      <a:cubicBezTo>
                        <a:pt x="267771" y="391739"/>
                        <a:pt x="272912" y="396885"/>
                        <a:pt x="279229" y="396885"/>
                      </a:cubicBezTo>
                      <a:lnTo>
                        <a:pt x="426692" y="396885"/>
                      </a:lnTo>
                      <a:cubicBezTo>
                        <a:pt x="433008" y="396885"/>
                        <a:pt x="438149" y="391739"/>
                        <a:pt x="438149" y="385417"/>
                      </a:cubicBezTo>
                      <a:lnTo>
                        <a:pt x="438149" y="237813"/>
                      </a:lnTo>
                      <a:cubicBezTo>
                        <a:pt x="438149" y="231490"/>
                        <a:pt x="433008" y="226344"/>
                        <a:pt x="426692" y="226344"/>
                      </a:cubicBezTo>
                      <a:close/>
                      <a:moveTo>
                        <a:pt x="173586" y="201378"/>
                      </a:moveTo>
                      <a:lnTo>
                        <a:pt x="173590" y="201379"/>
                      </a:lnTo>
                      <a:lnTo>
                        <a:pt x="173583" y="201379"/>
                      </a:lnTo>
                      <a:close/>
                      <a:moveTo>
                        <a:pt x="353541" y="130437"/>
                      </a:moveTo>
                      <a:cubicBezTo>
                        <a:pt x="365661" y="130437"/>
                        <a:pt x="375518" y="140303"/>
                        <a:pt x="375518" y="152434"/>
                      </a:cubicBezTo>
                      <a:cubicBezTo>
                        <a:pt x="375518" y="162415"/>
                        <a:pt x="368836" y="170861"/>
                        <a:pt x="359716" y="173539"/>
                      </a:cubicBezTo>
                      <a:lnTo>
                        <a:pt x="359716" y="212820"/>
                      </a:lnTo>
                      <a:lnTo>
                        <a:pt x="426692" y="212820"/>
                      </a:lnTo>
                      <a:cubicBezTo>
                        <a:pt x="440460" y="212820"/>
                        <a:pt x="451661" y="224031"/>
                        <a:pt x="451661" y="237813"/>
                      </a:cubicBezTo>
                      <a:lnTo>
                        <a:pt x="451661" y="385417"/>
                      </a:lnTo>
                      <a:lnTo>
                        <a:pt x="451668" y="385417"/>
                      </a:lnTo>
                      <a:cubicBezTo>
                        <a:pt x="451668" y="399198"/>
                        <a:pt x="440467" y="410410"/>
                        <a:pt x="426699" y="410410"/>
                      </a:cubicBezTo>
                      <a:lnTo>
                        <a:pt x="359723" y="410410"/>
                      </a:lnTo>
                      <a:lnTo>
                        <a:pt x="359723" y="487396"/>
                      </a:lnTo>
                      <a:cubicBezTo>
                        <a:pt x="368559" y="490243"/>
                        <a:pt x="374971" y="498554"/>
                        <a:pt x="374971" y="508332"/>
                      </a:cubicBezTo>
                      <a:cubicBezTo>
                        <a:pt x="374971" y="520463"/>
                        <a:pt x="365114" y="530329"/>
                        <a:pt x="352994" y="530329"/>
                      </a:cubicBezTo>
                      <a:cubicBezTo>
                        <a:pt x="340875" y="530329"/>
                        <a:pt x="331018" y="520463"/>
                        <a:pt x="331018" y="508332"/>
                      </a:cubicBezTo>
                      <a:cubicBezTo>
                        <a:pt x="331018" y="498575"/>
                        <a:pt x="337402" y="490284"/>
                        <a:pt x="346205" y="487417"/>
                      </a:cubicBezTo>
                      <a:lnTo>
                        <a:pt x="346205" y="410410"/>
                      </a:lnTo>
                      <a:lnTo>
                        <a:pt x="279229" y="410410"/>
                      </a:lnTo>
                      <a:cubicBezTo>
                        <a:pt x="265460" y="410410"/>
                        <a:pt x="254260" y="399198"/>
                        <a:pt x="254260" y="385417"/>
                      </a:cubicBezTo>
                      <a:lnTo>
                        <a:pt x="254260" y="237813"/>
                      </a:lnTo>
                      <a:cubicBezTo>
                        <a:pt x="254260" y="224031"/>
                        <a:pt x="265460" y="212820"/>
                        <a:pt x="279229" y="212820"/>
                      </a:cubicBezTo>
                      <a:lnTo>
                        <a:pt x="346205" y="212820"/>
                      </a:lnTo>
                      <a:lnTo>
                        <a:pt x="346205" y="173167"/>
                      </a:lnTo>
                      <a:cubicBezTo>
                        <a:pt x="337686" y="170137"/>
                        <a:pt x="331565" y="161989"/>
                        <a:pt x="331565" y="152434"/>
                      </a:cubicBezTo>
                      <a:cubicBezTo>
                        <a:pt x="331565" y="140303"/>
                        <a:pt x="341422" y="130437"/>
                        <a:pt x="353541" y="130437"/>
                      </a:cubicBezTo>
                      <a:close/>
                      <a:moveTo>
                        <a:pt x="458153" y="85679"/>
                      </a:moveTo>
                      <a:cubicBezTo>
                        <a:pt x="470272" y="85679"/>
                        <a:pt x="480129" y="95545"/>
                        <a:pt x="480129" y="107676"/>
                      </a:cubicBezTo>
                      <a:cubicBezTo>
                        <a:pt x="480129" y="117447"/>
                        <a:pt x="473731" y="125745"/>
                        <a:pt x="464908" y="128605"/>
                      </a:cubicBezTo>
                      <a:lnTo>
                        <a:pt x="464908" y="172559"/>
                      </a:lnTo>
                      <a:cubicBezTo>
                        <a:pt x="464908" y="176102"/>
                        <a:pt x="467786" y="178990"/>
                        <a:pt x="471333" y="178990"/>
                      </a:cubicBezTo>
                      <a:lnTo>
                        <a:pt x="508401" y="178990"/>
                      </a:lnTo>
                      <a:cubicBezTo>
                        <a:pt x="508611" y="167041"/>
                        <a:pt x="518244" y="157385"/>
                        <a:pt x="530364" y="157385"/>
                      </a:cubicBezTo>
                      <a:cubicBezTo>
                        <a:pt x="542484" y="157385"/>
                        <a:pt x="552340" y="167250"/>
                        <a:pt x="552340" y="179382"/>
                      </a:cubicBezTo>
                      <a:cubicBezTo>
                        <a:pt x="552340" y="191513"/>
                        <a:pt x="542484" y="201379"/>
                        <a:pt x="530364" y="201379"/>
                      </a:cubicBezTo>
                      <a:cubicBezTo>
                        <a:pt x="523163" y="201379"/>
                        <a:pt x="516758" y="197890"/>
                        <a:pt x="512745" y="192514"/>
                      </a:cubicBezTo>
                      <a:lnTo>
                        <a:pt x="471326" y="192514"/>
                      </a:lnTo>
                      <a:cubicBezTo>
                        <a:pt x="460335" y="192514"/>
                        <a:pt x="451390" y="183561"/>
                        <a:pt x="451390" y="172559"/>
                      </a:cubicBezTo>
                      <a:lnTo>
                        <a:pt x="451390" y="128605"/>
                      </a:lnTo>
                      <a:lnTo>
                        <a:pt x="451397" y="128605"/>
                      </a:lnTo>
                      <a:cubicBezTo>
                        <a:pt x="442574" y="125745"/>
                        <a:pt x="436176" y="117447"/>
                        <a:pt x="436176" y="107676"/>
                      </a:cubicBezTo>
                      <a:cubicBezTo>
                        <a:pt x="436176" y="95545"/>
                        <a:pt x="446033" y="85679"/>
                        <a:pt x="458153" y="85679"/>
                      </a:cubicBezTo>
                      <a:close/>
                      <a:moveTo>
                        <a:pt x="245802" y="85679"/>
                      </a:moveTo>
                      <a:cubicBezTo>
                        <a:pt x="257921" y="85679"/>
                        <a:pt x="267778" y="95545"/>
                        <a:pt x="267778" y="107676"/>
                      </a:cubicBezTo>
                      <a:cubicBezTo>
                        <a:pt x="267778" y="117278"/>
                        <a:pt x="261596" y="125454"/>
                        <a:pt x="253010" y="128450"/>
                      </a:cubicBezTo>
                      <a:lnTo>
                        <a:pt x="253010" y="172559"/>
                      </a:lnTo>
                      <a:cubicBezTo>
                        <a:pt x="253010" y="183561"/>
                        <a:pt x="244065" y="192514"/>
                        <a:pt x="233074" y="192514"/>
                      </a:cubicBezTo>
                      <a:lnTo>
                        <a:pt x="191202" y="192514"/>
                      </a:lnTo>
                      <a:lnTo>
                        <a:pt x="173586" y="201378"/>
                      </a:lnTo>
                      <a:lnTo>
                        <a:pt x="158057" y="194930"/>
                      </a:lnTo>
                      <a:cubicBezTo>
                        <a:pt x="154078" y="190947"/>
                        <a:pt x="151614" y="185448"/>
                        <a:pt x="151614" y="179382"/>
                      </a:cubicBezTo>
                      <a:cubicBezTo>
                        <a:pt x="151614" y="167250"/>
                        <a:pt x="161605" y="157385"/>
                        <a:pt x="173590" y="157385"/>
                      </a:cubicBezTo>
                      <a:cubicBezTo>
                        <a:pt x="185575" y="157385"/>
                        <a:pt x="195343" y="167041"/>
                        <a:pt x="195553" y="178990"/>
                      </a:cubicBezTo>
                      <a:lnTo>
                        <a:pt x="233074" y="178990"/>
                      </a:lnTo>
                      <a:cubicBezTo>
                        <a:pt x="236614" y="178990"/>
                        <a:pt x="239499" y="176109"/>
                        <a:pt x="239499" y="172559"/>
                      </a:cubicBezTo>
                      <a:lnTo>
                        <a:pt x="239499" y="128747"/>
                      </a:lnTo>
                      <a:cubicBezTo>
                        <a:pt x="230446" y="126029"/>
                        <a:pt x="223825" y="117610"/>
                        <a:pt x="223825" y="107676"/>
                      </a:cubicBezTo>
                      <a:cubicBezTo>
                        <a:pt x="223825" y="95545"/>
                        <a:pt x="233682" y="85679"/>
                        <a:pt x="245802" y="85679"/>
                      </a:cubicBezTo>
                      <a:close/>
                      <a:moveTo>
                        <a:pt x="431272" y="40798"/>
                      </a:moveTo>
                      <a:lnTo>
                        <a:pt x="427104" y="40899"/>
                      </a:lnTo>
                      <a:cubicBezTo>
                        <a:pt x="425726" y="40960"/>
                        <a:pt x="424368" y="41102"/>
                        <a:pt x="422996" y="41190"/>
                      </a:cubicBezTo>
                      <a:cubicBezTo>
                        <a:pt x="412120" y="42204"/>
                        <a:pt x="401993" y="45153"/>
                        <a:pt x="393265" y="50278"/>
                      </a:cubicBezTo>
                      <a:cubicBezTo>
                        <a:pt x="392501" y="50718"/>
                        <a:pt x="391772" y="51232"/>
                        <a:pt x="391022" y="51699"/>
                      </a:cubicBezTo>
                      <a:cubicBezTo>
                        <a:pt x="390285" y="52192"/>
                        <a:pt x="389502" y="52605"/>
                        <a:pt x="388813" y="53173"/>
                      </a:cubicBezTo>
                      <a:cubicBezTo>
                        <a:pt x="387401" y="54255"/>
                        <a:pt x="385921" y="55228"/>
                        <a:pt x="384604" y="56452"/>
                      </a:cubicBezTo>
                      <a:lnTo>
                        <a:pt x="382564" y="58183"/>
                      </a:lnTo>
                      <a:lnTo>
                        <a:pt x="381604" y="59137"/>
                      </a:lnTo>
                      <a:lnTo>
                        <a:pt x="380821" y="59914"/>
                      </a:lnTo>
                      <a:lnTo>
                        <a:pt x="379618" y="61077"/>
                      </a:lnTo>
                      <a:cubicBezTo>
                        <a:pt x="379416" y="61253"/>
                        <a:pt x="379213" y="61470"/>
                        <a:pt x="379017" y="61700"/>
                      </a:cubicBezTo>
                      <a:lnTo>
                        <a:pt x="378422" y="62369"/>
                      </a:lnTo>
                      <a:lnTo>
                        <a:pt x="377233" y="63701"/>
                      </a:lnTo>
                      <a:cubicBezTo>
                        <a:pt x="376416" y="64540"/>
                        <a:pt x="375700" y="65615"/>
                        <a:pt x="374950" y="66616"/>
                      </a:cubicBezTo>
                      <a:lnTo>
                        <a:pt x="370491" y="72681"/>
                      </a:lnTo>
                      <a:lnTo>
                        <a:pt x="369377" y="74196"/>
                      </a:lnTo>
                      <a:lnTo>
                        <a:pt x="368816" y="74953"/>
                      </a:lnTo>
                      <a:cubicBezTo>
                        <a:pt x="368627" y="75183"/>
                        <a:pt x="368424" y="75285"/>
                        <a:pt x="368228" y="75454"/>
                      </a:cubicBezTo>
                      <a:cubicBezTo>
                        <a:pt x="367431" y="76069"/>
                        <a:pt x="366634" y="76671"/>
                        <a:pt x="365830" y="77259"/>
                      </a:cubicBezTo>
                      <a:cubicBezTo>
                        <a:pt x="364222" y="78436"/>
                        <a:pt x="362601" y="79565"/>
                        <a:pt x="360973" y="80640"/>
                      </a:cubicBezTo>
                      <a:cubicBezTo>
                        <a:pt x="360081" y="81364"/>
                        <a:pt x="359540" y="81242"/>
                        <a:pt x="358878" y="81411"/>
                      </a:cubicBezTo>
                      <a:lnTo>
                        <a:pt x="356960" y="81770"/>
                      </a:lnTo>
                      <a:lnTo>
                        <a:pt x="353122" y="82480"/>
                      </a:lnTo>
                      <a:lnTo>
                        <a:pt x="352805" y="82480"/>
                      </a:lnTo>
                      <a:cubicBezTo>
                        <a:pt x="352731" y="82473"/>
                        <a:pt x="352649" y="82453"/>
                        <a:pt x="352568" y="82439"/>
                      </a:cubicBezTo>
                      <a:lnTo>
                        <a:pt x="352089" y="82351"/>
                      </a:lnTo>
                      <a:lnTo>
                        <a:pt x="351130" y="82175"/>
                      </a:lnTo>
                      <a:lnTo>
                        <a:pt x="349211" y="81817"/>
                      </a:lnTo>
                      <a:lnTo>
                        <a:pt x="347292" y="81458"/>
                      </a:lnTo>
                      <a:lnTo>
                        <a:pt x="346333" y="81283"/>
                      </a:lnTo>
                      <a:lnTo>
                        <a:pt x="345853" y="81195"/>
                      </a:lnTo>
                      <a:cubicBezTo>
                        <a:pt x="345786" y="81202"/>
                        <a:pt x="345678" y="81127"/>
                        <a:pt x="345576" y="81059"/>
                      </a:cubicBezTo>
                      <a:lnTo>
                        <a:pt x="345272" y="80857"/>
                      </a:lnTo>
                      <a:cubicBezTo>
                        <a:pt x="343644" y="79788"/>
                        <a:pt x="342016" y="78666"/>
                        <a:pt x="340408" y="77496"/>
                      </a:cubicBezTo>
                      <a:cubicBezTo>
                        <a:pt x="339598" y="76914"/>
                        <a:pt x="338800" y="76313"/>
                        <a:pt x="338003" y="75704"/>
                      </a:cubicBezTo>
                      <a:lnTo>
                        <a:pt x="337409" y="75244"/>
                      </a:lnTo>
                      <a:cubicBezTo>
                        <a:pt x="337307" y="75156"/>
                        <a:pt x="337206" y="75122"/>
                        <a:pt x="337111" y="74980"/>
                      </a:cubicBezTo>
                      <a:lnTo>
                        <a:pt x="336828" y="74588"/>
                      </a:lnTo>
                      <a:lnTo>
                        <a:pt x="335686" y="73026"/>
                      </a:lnTo>
                      <a:lnTo>
                        <a:pt x="331876" y="67846"/>
                      </a:lnTo>
                      <a:lnTo>
                        <a:pt x="329971" y="65256"/>
                      </a:lnTo>
                      <a:lnTo>
                        <a:pt x="329491" y="64607"/>
                      </a:lnTo>
                      <a:lnTo>
                        <a:pt x="328978" y="64033"/>
                      </a:lnTo>
                      <a:lnTo>
                        <a:pt x="327958" y="62883"/>
                      </a:lnTo>
                      <a:cubicBezTo>
                        <a:pt x="327275" y="62132"/>
                        <a:pt x="326600" y="61307"/>
                        <a:pt x="325904" y="60692"/>
                      </a:cubicBezTo>
                      <a:lnTo>
                        <a:pt x="324289" y="59110"/>
                      </a:lnTo>
                      <a:lnTo>
                        <a:pt x="323465" y="58292"/>
                      </a:lnTo>
                      <a:cubicBezTo>
                        <a:pt x="323195" y="58014"/>
                        <a:pt x="322884" y="57791"/>
                        <a:pt x="322593" y="57534"/>
                      </a:cubicBezTo>
                      <a:cubicBezTo>
                        <a:pt x="320276" y="55512"/>
                        <a:pt x="317871" y="53619"/>
                        <a:pt x="315318" y="51969"/>
                      </a:cubicBezTo>
                      <a:cubicBezTo>
                        <a:pt x="311089" y="49196"/>
                        <a:pt x="306549" y="46877"/>
                        <a:pt x="301671" y="45180"/>
                      </a:cubicBezTo>
                      <a:cubicBezTo>
                        <a:pt x="296801" y="43462"/>
                        <a:pt x="291639" y="42272"/>
                        <a:pt x="286281" y="41569"/>
                      </a:cubicBezTo>
                      <a:lnTo>
                        <a:pt x="284268" y="41305"/>
                      </a:lnTo>
                      <a:cubicBezTo>
                        <a:pt x="283599" y="41210"/>
                        <a:pt x="282904" y="41197"/>
                        <a:pt x="282221" y="41136"/>
                      </a:cubicBezTo>
                      <a:lnTo>
                        <a:pt x="280167" y="40981"/>
                      </a:lnTo>
                      <a:lnTo>
                        <a:pt x="279141" y="40899"/>
                      </a:lnTo>
                      <a:lnTo>
                        <a:pt x="278100" y="40879"/>
                      </a:lnTo>
                      <a:lnTo>
                        <a:pt x="276013" y="40832"/>
                      </a:lnTo>
                      <a:lnTo>
                        <a:pt x="274972" y="40805"/>
                      </a:lnTo>
                      <a:cubicBezTo>
                        <a:pt x="274621" y="40805"/>
                        <a:pt x="274270" y="40784"/>
                        <a:pt x="273972" y="40805"/>
                      </a:cubicBezTo>
                      <a:cubicBezTo>
                        <a:pt x="272723" y="40859"/>
                        <a:pt x="271473" y="40825"/>
                        <a:pt x="270237" y="40960"/>
                      </a:cubicBezTo>
                      <a:lnTo>
                        <a:pt x="268372" y="41102"/>
                      </a:lnTo>
                      <a:lnTo>
                        <a:pt x="266521" y="41339"/>
                      </a:lnTo>
                      <a:lnTo>
                        <a:pt x="265596" y="41454"/>
                      </a:lnTo>
                      <a:lnTo>
                        <a:pt x="264677" y="41623"/>
                      </a:lnTo>
                      <a:lnTo>
                        <a:pt x="262832" y="41941"/>
                      </a:lnTo>
                      <a:cubicBezTo>
                        <a:pt x="260394" y="42488"/>
                        <a:pt x="257955" y="43056"/>
                        <a:pt x="255563" y="43902"/>
                      </a:cubicBezTo>
                      <a:cubicBezTo>
                        <a:pt x="245970" y="47080"/>
                        <a:pt x="236877" y="52801"/>
                        <a:pt x="228919" y="60286"/>
                      </a:cubicBezTo>
                      <a:cubicBezTo>
                        <a:pt x="224920" y="64005"/>
                        <a:pt x="221224" y="68198"/>
                        <a:pt x="217840" y="72702"/>
                      </a:cubicBezTo>
                      <a:cubicBezTo>
                        <a:pt x="214455" y="77205"/>
                        <a:pt x="211374" y="82027"/>
                        <a:pt x="208625" y="87091"/>
                      </a:cubicBezTo>
                      <a:cubicBezTo>
                        <a:pt x="206348" y="91325"/>
                        <a:pt x="204301" y="95720"/>
                        <a:pt x="202484" y="100237"/>
                      </a:cubicBezTo>
                      <a:lnTo>
                        <a:pt x="202140" y="101082"/>
                      </a:lnTo>
                      <a:lnTo>
                        <a:pt x="201964" y="101501"/>
                      </a:lnTo>
                      <a:lnTo>
                        <a:pt x="201923" y="101610"/>
                      </a:lnTo>
                      <a:lnTo>
                        <a:pt x="201842" y="101826"/>
                      </a:lnTo>
                      <a:lnTo>
                        <a:pt x="201667" y="102320"/>
                      </a:lnTo>
                      <a:lnTo>
                        <a:pt x="200268" y="106269"/>
                      </a:lnTo>
                      <a:lnTo>
                        <a:pt x="198870" y="110218"/>
                      </a:lnTo>
                      <a:cubicBezTo>
                        <a:pt x="198782" y="110576"/>
                        <a:pt x="198559" y="110799"/>
                        <a:pt x="198397" y="111077"/>
                      </a:cubicBezTo>
                      <a:lnTo>
                        <a:pt x="197870" y="111882"/>
                      </a:lnTo>
                      <a:lnTo>
                        <a:pt x="196816" y="113491"/>
                      </a:lnTo>
                      <a:lnTo>
                        <a:pt x="194701" y="116710"/>
                      </a:lnTo>
                      <a:lnTo>
                        <a:pt x="194175" y="117514"/>
                      </a:lnTo>
                      <a:cubicBezTo>
                        <a:pt x="194080" y="117643"/>
                        <a:pt x="194019" y="117798"/>
                        <a:pt x="193891" y="117900"/>
                      </a:cubicBezTo>
                      <a:cubicBezTo>
                        <a:pt x="193783" y="118022"/>
                        <a:pt x="193627" y="118075"/>
                        <a:pt x="193499" y="118170"/>
                      </a:cubicBezTo>
                      <a:lnTo>
                        <a:pt x="191877" y="119191"/>
                      </a:lnTo>
                      <a:lnTo>
                        <a:pt x="188642" y="121227"/>
                      </a:lnTo>
                      <a:lnTo>
                        <a:pt x="187020" y="122248"/>
                      </a:lnTo>
                      <a:cubicBezTo>
                        <a:pt x="186899" y="122343"/>
                        <a:pt x="186736" y="122403"/>
                        <a:pt x="186561" y="122451"/>
                      </a:cubicBezTo>
                      <a:lnTo>
                        <a:pt x="186061" y="122613"/>
                      </a:lnTo>
                      <a:lnTo>
                        <a:pt x="185054" y="122938"/>
                      </a:lnTo>
                      <a:lnTo>
                        <a:pt x="179427" y="124716"/>
                      </a:lnTo>
                      <a:lnTo>
                        <a:pt x="178724" y="124939"/>
                      </a:lnTo>
                      <a:cubicBezTo>
                        <a:pt x="178515" y="125007"/>
                        <a:pt x="178190" y="125108"/>
                        <a:pt x="178150" y="125128"/>
                      </a:cubicBezTo>
                      <a:lnTo>
                        <a:pt x="177542" y="125358"/>
                      </a:lnTo>
                      <a:lnTo>
                        <a:pt x="176326" y="125818"/>
                      </a:lnTo>
                      <a:lnTo>
                        <a:pt x="175110" y="126278"/>
                      </a:lnTo>
                      <a:lnTo>
                        <a:pt x="174509" y="126508"/>
                      </a:lnTo>
                      <a:lnTo>
                        <a:pt x="173955" y="126745"/>
                      </a:lnTo>
                      <a:lnTo>
                        <a:pt x="171732" y="127691"/>
                      </a:lnTo>
                      <a:cubicBezTo>
                        <a:pt x="168807" y="129017"/>
                        <a:pt x="165909" y="130430"/>
                        <a:pt x="163139" y="132053"/>
                      </a:cubicBezTo>
                      <a:cubicBezTo>
                        <a:pt x="157545" y="135218"/>
                        <a:pt x="152350" y="139031"/>
                        <a:pt x="147574" y="143265"/>
                      </a:cubicBezTo>
                      <a:cubicBezTo>
                        <a:pt x="143487" y="146916"/>
                        <a:pt x="139785" y="150953"/>
                        <a:pt x="136468" y="155261"/>
                      </a:cubicBezTo>
                      <a:cubicBezTo>
                        <a:pt x="133151" y="159568"/>
                        <a:pt x="130246" y="164166"/>
                        <a:pt x="127868" y="169001"/>
                      </a:cubicBezTo>
                      <a:cubicBezTo>
                        <a:pt x="125476" y="173829"/>
                        <a:pt x="123551" y="178867"/>
                        <a:pt x="122139" y="184033"/>
                      </a:cubicBezTo>
                      <a:cubicBezTo>
                        <a:pt x="120761" y="189213"/>
                        <a:pt x="119896" y="194522"/>
                        <a:pt x="119558" y="199877"/>
                      </a:cubicBezTo>
                      <a:lnTo>
                        <a:pt x="119450" y="201486"/>
                      </a:lnTo>
                      <a:lnTo>
                        <a:pt x="119416" y="203103"/>
                      </a:lnTo>
                      <a:cubicBezTo>
                        <a:pt x="119396" y="204178"/>
                        <a:pt x="119355" y="205253"/>
                        <a:pt x="119382" y="206328"/>
                      </a:cubicBezTo>
                      <a:cubicBezTo>
                        <a:pt x="119396" y="207403"/>
                        <a:pt x="119437" y="208478"/>
                        <a:pt x="119497" y="209547"/>
                      </a:cubicBezTo>
                      <a:lnTo>
                        <a:pt x="119545" y="210352"/>
                      </a:lnTo>
                      <a:lnTo>
                        <a:pt x="119659" y="211772"/>
                      </a:lnTo>
                      <a:lnTo>
                        <a:pt x="119740" y="212698"/>
                      </a:lnTo>
                      <a:lnTo>
                        <a:pt x="119849" y="213692"/>
                      </a:lnTo>
                      <a:cubicBezTo>
                        <a:pt x="119930" y="214368"/>
                        <a:pt x="119984" y="215031"/>
                        <a:pt x="120092" y="215707"/>
                      </a:cubicBezTo>
                      <a:cubicBezTo>
                        <a:pt x="120403" y="218372"/>
                        <a:pt x="121159" y="221164"/>
                        <a:pt x="121085" y="223748"/>
                      </a:cubicBezTo>
                      <a:cubicBezTo>
                        <a:pt x="121071" y="226330"/>
                        <a:pt x="120592" y="228691"/>
                        <a:pt x="119862" y="230712"/>
                      </a:cubicBezTo>
                      <a:lnTo>
                        <a:pt x="119274" y="232180"/>
                      </a:lnTo>
                      <a:lnTo>
                        <a:pt x="119180" y="232383"/>
                      </a:lnTo>
                      <a:lnTo>
                        <a:pt x="119031" y="232545"/>
                      </a:lnTo>
                      <a:lnTo>
                        <a:pt x="118727" y="232876"/>
                      </a:lnTo>
                      <a:lnTo>
                        <a:pt x="118126" y="233532"/>
                      </a:lnTo>
                      <a:lnTo>
                        <a:pt x="115721" y="236169"/>
                      </a:lnTo>
                      <a:lnTo>
                        <a:pt x="110911" y="241437"/>
                      </a:lnTo>
                      <a:lnTo>
                        <a:pt x="105716" y="244697"/>
                      </a:lnTo>
                      <a:lnTo>
                        <a:pt x="102020" y="247355"/>
                      </a:lnTo>
                      <a:lnTo>
                        <a:pt x="101007" y="248071"/>
                      </a:lnTo>
                      <a:lnTo>
                        <a:pt x="100048" y="248862"/>
                      </a:lnTo>
                      <a:lnTo>
                        <a:pt x="98122" y="250438"/>
                      </a:lnTo>
                      <a:cubicBezTo>
                        <a:pt x="97487" y="250965"/>
                        <a:pt x="96825" y="251466"/>
                        <a:pt x="96204" y="252013"/>
                      </a:cubicBezTo>
                      <a:lnTo>
                        <a:pt x="94387" y="253711"/>
                      </a:lnTo>
                      <a:cubicBezTo>
                        <a:pt x="93177" y="254840"/>
                        <a:pt x="91921" y="255929"/>
                        <a:pt x="90820" y="257166"/>
                      </a:cubicBezTo>
                      <a:lnTo>
                        <a:pt x="89110" y="258965"/>
                      </a:lnTo>
                      <a:cubicBezTo>
                        <a:pt x="88536" y="259567"/>
                        <a:pt x="87942" y="260141"/>
                        <a:pt x="87435" y="260797"/>
                      </a:cubicBezTo>
                      <a:lnTo>
                        <a:pt x="84246" y="264598"/>
                      </a:lnTo>
                      <a:lnTo>
                        <a:pt x="81314" y="268587"/>
                      </a:lnTo>
                      <a:cubicBezTo>
                        <a:pt x="81078" y="268919"/>
                        <a:pt x="80808" y="269237"/>
                        <a:pt x="80591" y="269588"/>
                      </a:cubicBezTo>
                      <a:lnTo>
                        <a:pt x="79929" y="270630"/>
                      </a:lnTo>
                      <a:lnTo>
                        <a:pt x="78598" y="272713"/>
                      </a:lnTo>
                      <a:cubicBezTo>
                        <a:pt x="78234" y="273287"/>
                        <a:pt x="77848" y="273862"/>
                        <a:pt x="77491" y="274443"/>
                      </a:cubicBezTo>
                      <a:lnTo>
                        <a:pt x="76504" y="276249"/>
                      </a:lnTo>
                      <a:cubicBezTo>
                        <a:pt x="75856" y="277460"/>
                        <a:pt x="75146" y="278636"/>
                        <a:pt x="74532" y="279860"/>
                      </a:cubicBezTo>
                      <a:cubicBezTo>
                        <a:pt x="73410" y="282355"/>
                        <a:pt x="72120" y="284783"/>
                        <a:pt x="71214" y="287366"/>
                      </a:cubicBezTo>
                      <a:lnTo>
                        <a:pt x="70465" y="289273"/>
                      </a:lnTo>
                      <a:lnTo>
                        <a:pt x="70086" y="290226"/>
                      </a:lnTo>
                      <a:cubicBezTo>
                        <a:pt x="69972" y="290544"/>
                        <a:pt x="69884" y="290875"/>
                        <a:pt x="69776" y="291200"/>
                      </a:cubicBezTo>
                      <a:lnTo>
                        <a:pt x="68539" y="295109"/>
                      </a:lnTo>
                      <a:cubicBezTo>
                        <a:pt x="68445" y="295440"/>
                        <a:pt x="68323" y="295758"/>
                        <a:pt x="68235" y="296089"/>
                      </a:cubicBezTo>
                      <a:lnTo>
                        <a:pt x="67999" y="297083"/>
                      </a:lnTo>
                      <a:lnTo>
                        <a:pt x="67519" y="299071"/>
                      </a:lnTo>
                      <a:cubicBezTo>
                        <a:pt x="67215" y="300404"/>
                        <a:pt x="66810" y="301708"/>
                        <a:pt x="66634" y="303068"/>
                      </a:cubicBezTo>
                      <a:lnTo>
                        <a:pt x="65932" y="307105"/>
                      </a:lnTo>
                      <a:cubicBezTo>
                        <a:pt x="65783" y="307774"/>
                        <a:pt x="65756" y="308464"/>
                        <a:pt x="65682" y="309140"/>
                      </a:cubicBezTo>
                      <a:lnTo>
                        <a:pt x="65472" y="311182"/>
                      </a:lnTo>
                      <a:cubicBezTo>
                        <a:pt x="65081" y="313894"/>
                        <a:pt x="65141" y="316646"/>
                        <a:pt x="64999" y="319385"/>
                      </a:cubicBezTo>
                      <a:cubicBezTo>
                        <a:pt x="64925" y="324876"/>
                        <a:pt x="65411" y="330353"/>
                        <a:pt x="66364" y="335729"/>
                      </a:cubicBezTo>
                      <a:cubicBezTo>
                        <a:pt x="66675" y="337467"/>
                        <a:pt x="67026" y="339204"/>
                        <a:pt x="67452" y="340922"/>
                      </a:cubicBezTo>
                      <a:cubicBezTo>
                        <a:pt x="67647" y="341781"/>
                        <a:pt x="67877" y="342640"/>
                        <a:pt x="68107" y="343492"/>
                      </a:cubicBezTo>
                      <a:lnTo>
                        <a:pt x="68242" y="343999"/>
                      </a:lnTo>
                      <a:lnTo>
                        <a:pt x="68357" y="344391"/>
                      </a:lnTo>
                      <a:lnTo>
                        <a:pt x="68600" y="345176"/>
                      </a:lnTo>
                      <a:lnTo>
                        <a:pt x="69093" y="346737"/>
                      </a:lnTo>
                      <a:cubicBezTo>
                        <a:pt x="69431" y="347779"/>
                        <a:pt x="69742" y="348827"/>
                        <a:pt x="70093" y="349869"/>
                      </a:cubicBezTo>
                      <a:lnTo>
                        <a:pt x="71127" y="352992"/>
                      </a:lnTo>
                      <a:lnTo>
                        <a:pt x="71383" y="353777"/>
                      </a:lnTo>
                      <a:cubicBezTo>
                        <a:pt x="71431" y="354034"/>
                        <a:pt x="71451" y="354284"/>
                        <a:pt x="71485" y="354541"/>
                      </a:cubicBezTo>
                      <a:lnTo>
                        <a:pt x="71674" y="356062"/>
                      </a:lnTo>
                      <a:lnTo>
                        <a:pt x="71863" y="357584"/>
                      </a:lnTo>
                      <a:cubicBezTo>
                        <a:pt x="71890" y="357834"/>
                        <a:pt x="71938" y="358098"/>
                        <a:pt x="71951" y="358341"/>
                      </a:cubicBezTo>
                      <a:lnTo>
                        <a:pt x="71890" y="359031"/>
                      </a:lnTo>
                      <a:lnTo>
                        <a:pt x="71647" y="361790"/>
                      </a:lnTo>
                      <a:cubicBezTo>
                        <a:pt x="71620" y="362027"/>
                        <a:pt x="71620" y="362250"/>
                        <a:pt x="71572" y="362487"/>
                      </a:cubicBezTo>
                      <a:cubicBezTo>
                        <a:pt x="71532" y="362730"/>
                        <a:pt x="71383" y="362940"/>
                        <a:pt x="71296" y="363163"/>
                      </a:cubicBezTo>
                      <a:lnTo>
                        <a:pt x="70674" y="364488"/>
                      </a:lnTo>
                      <a:lnTo>
                        <a:pt x="69438" y="367146"/>
                      </a:lnTo>
                      <a:lnTo>
                        <a:pt x="68201" y="369803"/>
                      </a:lnTo>
                      <a:lnTo>
                        <a:pt x="67580" y="371129"/>
                      </a:lnTo>
                      <a:cubicBezTo>
                        <a:pt x="67506" y="371352"/>
                        <a:pt x="67310" y="371561"/>
                        <a:pt x="67127" y="371771"/>
                      </a:cubicBezTo>
                      <a:lnTo>
                        <a:pt x="66587" y="372400"/>
                      </a:lnTo>
                      <a:lnTo>
                        <a:pt x="62432" y="377370"/>
                      </a:lnTo>
                      <a:lnTo>
                        <a:pt x="61392" y="378614"/>
                      </a:lnTo>
                      <a:lnTo>
                        <a:pt x="60872" y="379236"/>
                      </a:lnTo>
                      <a:cubicBezTo>
                        <a:pt x="60818" y="379297"/>
                        <a:pt x="60790" y="379338"/>
                        <a:pt x="60790" y="379338"/>
                      </a:cubicBezTo>
                      <a:lnTo>
                        <a:pt x="60736" y="379412"/>
                      </a:lnTo>
                      <a:lnTo>
                        <a:pt x="60635" y="379554"/>
                      </a:lnTo>
                      <a:lnTo>
                        <a:pt x="59804" y="380704"/>
                      </a:lnTo>
                      <a:lnTo>
                        <a:pt x="58136" y="382996"/>
                      </a:lnTo>
                      <a:lnTo>
                        <a:pt x="56575" y="385356"/>
                      </a:lnTo>
                      <a:lnTo>
                        <a:pt x="55791" y="386533"/>
                      </a:lnTo>
                      <a:cubicBezTo>
                        <a:pt x="55542" y="386932"/>
                        <a:pt x="55305" y="387337"/>
                        <a:pt x="55062" y="387743"/>
                      </a:cubicBezTo>
                      <a:lnTo>
                        <a:pt x="53602" y="390164"/>
                      </a:lnTo>
                      <a:cubicBezTo>
                        <a:pt x="53130" y="390975"/>
                        <a:pt x="52704" y="391814"/>
                        <a:pt x="52252" y="392639"/>
                      </a:cubicBezTo>
                      <a:cubicBezTo>
                        <a:pt x="51812" y="393478"/>
                        <a:pt x="51326" y="394282"/>
                        <a:pt x="50941" y="395141"/>
                      </a:cubicBezTo>
                      <a:cubicBezTo>
                        <a:pt x="50130" y="396838"/>
                        <a:pt x="49272" y="398508"/>
                        <a:pt x="48576" y="400253"/>
                      </a:cubicBezTo>
                      <a:cubicBezTo>
                        <a:pt x="48218" y="401119"/>
                        <a:pt x="47820" y="401971"/>
                        <a:pt x="47482" y="402843"/>
                      </a:cubicBezTo>
                      <a:lnTo>
                        <a:pt x="46502" y="405480"/>
                      </a:lnTo>
                      <a:cubicBezTo>
                        <a:pt x="46340" y="405920"/>
                        <a:pt x="46165" y="406359"/>
                        <a:pt x="46009" y="406799"/>
                      </a:cubicBezTo>
                      <a:lnTo>
                        <a:pt x="45584" y="408138"/>
                      </a:lnTo>
                      <a:lnTo>
                        <a:pt x="44719" y="410809"/>
                      </a:lnTo>
                      <a:lnTo>
                        <a:pt x="43982" y="413521"/>
                      </a:lnTo>
                      <a:cubicBezTo>
                        <a:pt x="43739" y="414420"/>
                        <a:pt x="43469" y="415319"/>
                        <a:pt x="43293" y="416239"/>
                      </a:cubicBezTo>
                      <a:cubicBezTo>
                        <a:pt x="42023" y="421628"/>
                        <a:pt x="41212" y="427126"/>
                        <a:pt x="40929" y="432664"/>
                      </a:cubicBezTo>
                      <a:cubicBezTo>
                        <a:pt x="40645" y="438202"/>
                        <a:pt x="40767" y="443781"/>
                        <a:pt x="41422" y="449279"/>
                      </a:cubicBezTo>
                      <a:cubicBezTo>
                        <a:pt x="42084" y="454776"/>
                        <a:pt x="43212" y="460206"/>
                        <a:pt x="44800" y="465515"/>
                      </a:cubicBezTo>
                      <a:cubicBezTo>
                        <a:pt x="45165" y="466853"/>
                        <a:pt x="45658" y="468152"/>
                        <a:pt x="46077" y="469470"/>
                      </a:cubicBezTo>
                      <a:cubicBezTo>
                        <a:pt x="46516" y="470782"/>
                        <a:pt x="47043" y="472067"/>
                        <a:pt x="47516" y="473372"/>
                      </a:cubicBezTo>
                      <a:cubicBezTo>
                        <a:pt x="48063" y="474643"/>
                        <a:pt x="48563" y="475935"/>
                        <a:pt x="49144" y="477199"/>
                      </a:cubicBezTo>
                      <a:cubicBezTo>
                        <a:pt x="49738" y="478451"/>
                        <a:pt x="50279" y="479735"/>
                        <a:pt x="50934" y="480959"/>
                      </a:cubicBezTo>
                      <a:cubicBezTo>
                        <a:pt x="53434" y="485929"/>
                        <a:pt x="56339" y="490710"/>
                        <a:pt x="59642" y="495221"/>
                      </a:cubicBezTo>
                      <a:cubicBezTo>
                        <a:pt x="62959" y="499724"/>
                        <a:pt x="66648" y="503971"/>
                        <a:pt x="70661" y="507907"/>
                      </a:cubicBezTo>
                      <a:cubicBezTo>
                        <a:pt x="74667" y="511856"/>
                        <a:pt x="79031" y="515453"/>
                        <a:pt x="83638" y="518706"/>
                      </a:cubicBezTo>
                      <a:lnTo>
                        <a:pt x="85368" y="519923"/>
                      </a:lnTo>
                      <a:lnTo>
                        <a:pt x="87144" y="521079"/>
                      </a:lnTo>
                      <a:cubicBezTo>
                        <a:pt x="88306" y="521870"/>
                        <a:pt x="89536" y="522580"/>
                        <a:pt x="90739" y="523317"/>
                      </a:cubicBezTo>
                      <a:cubicBezTo>
                        <a:pt x="91333" y="523696"/>
                        <a:pt x="91948" y="524041"/>
                        <a:pt x="92569" y="524379"/>
                      </a:cubicBezTo>
                      <a:lnTo>
                        <a:pt x="94495" y="525454"/>
                      </a:lnTo>
                      <a:cubicBezTo>
                        <a:pt x="95211" y="525853"/>
                        <a:pt x="95988" y="526225"/>
                        <a:pt x="96731" y="526617"/>
                      </a:cubicBezTo>
                      <a:cubicBezTo>
                        <a:pt x="98231" y="527388"/>
                        <a:pt x="99690" y="528193"/>
                        <a:pt x="101169" y="528977"/>
                      </a:cubicBezTo>
                      <a:lnTo>
                        <a:pt x="103385" y="530161"/>
                      </a:lnTo>
                      <a:lnTo>
                        <a:pt x="104493" y="530755"/>
                      </a:lnTo>
                      <a:cubicBezTo>
                        <a:pt x="104844" y="530959"/>
                        <a:pt x="105284" y="531121"/>
                        <a:pt x="105473" y="531411"/>
                      </a:cubicBezTo>
                      <a:lnTo>
                        <a:pt x="108675" y="534901"/>
                      </a:lnTo>
                      <a:lnTo>
                        <a:pt x="110276" y="536645"/>
                      </a:lnTo>
                      <a:cubicBezTo>
                        <a:pt x="110344" y="536713"/>
                        <a:pt x="110384" y="536808"/>
                        <a:pt x="110445" y="536896"/>
                      </a:cubicBezTo>
                      <a:cubicBezTo>
                        <a:pt x="110492" y="536977"/>
                        <a:pt x="110512" y="537078"/>
                        <a:pt x="110546" y="537173"/>
                      </a:cubicBezTo>
                      <a:lnTo>
                        <a:pt x="110728" y="537748"/>
                      </a:lnTo>
                      <a:lnTo>
                        <a:pt x="111100" y="538897"/>
                      </a:lnTo>
                      <a:lnTo>
                        <a:pt x="112580" y="543489"/>
                      </a:lnTo>
                      <a:lnTo>
                        <a:pt x="113316" y="545788"/>
                      </a:lnTo>
                      <a:cubicBezTo>
                        <a:pt x="113404" y="545957"/>
                        <a:pt x="113370" y="546214"/>
                        <a:pt x="113383" y="546444"/>
                      </a:cubicBezTo>
                      <a:lnTo>
                        <a:pt x="113397" y="547140"/>
                      </a:lnTo>
                      <a:lnTo>
                        <a:pt x="113417" y="548540"/>
                      </a:lnTo>
                      <a:lnTo>
                        <a:pt x="113464" y="556736"/>
                      </a:lnTo>
                      <a:lnTo>
                        <a:pt x="113464" y="558271"/>
                      </a:lnTo>
                      <a:cubicBezTo>
                        <a:pt x="113464" y="558338"/>
                        <a:pt x="113478" y="558494"/>
                        <a:pt x="113478" y="558494"/>
                      </a:cubicBezTo>
                      <a:lnTo>
                        <a:pt x="113478" y="558609"/>
                      </a:lnTo>
                      <a:lnTo>
                        <a:pt x="113552" y="559508"/>
                      </a:lnTo>
                      <a:lnTo>
                        <a:pt x="113701" y="561307"/>
                      </a:lnTo>
                      <a:cubicBezTo>
                        <a:pt x="113829" y="563714"/>
                        <a:pt x="114228" y="566081"/>
                        <a:pt x="114532" y="568468"/>
                      </a:cubicBezTo>
                      <a:cubicBezTo>
                        <a:pt x="115356" y="573195"/>
                        <a:pt x="116309" y="577922"/>
                        <a:pt x="117815" y="582493"/>
                      </a:cubicBezTo>
                      <a:lnTo>
                        <a:pt x="118335" y="584217"/>
                      </a:lnTo>
                      <a:cubicBezTo>
                        <a:pt x="118518" y="584785"/>
                        <a:pt x="118741" y="585346"/>
                        <a:pt x="118943" y="585914"/>
                      </a:cubicBezTo>
                      <a:lnTo>
                        <a:pt x="120173" y="589309"/>
                      </a:lnTo>
                      <a:lnTo>
                        <a:pt x="121585" y="592643"/>
                      </a:lnTo>
                      <a:cubicBezTo>
                        <a:pt x="121821" y="593197"/>
                        <a:pt x="122038" y="593758"/>
                        <a:pt x="122294" y="594306"/>
                      </a:cubicBezTo>
                      <a:lnTo>
                        <a:pt x="123092" y="595936"/>
                      </a:lnTo>
                      <a:cubicBezTo>
                        <a:pt x="125105" y="600325"/>
                        <a:pt x="127604" y="604497"/>
                        <a:pt x="130239" y="608574"/>
                      </a:cubicBezTo>
                      <a:lnTo>
                        <a:pt x="132630" y="612064"/>
                      </a:lnTo>
                      <a:lnTo>
                        <a:pt x="135197" y="615438"/>
                      </a:lnTo>
                      <a:lnTo>
                        <a:pt x="135839" y="616283"/>
                      </a:lnTo>
                      <a:lnTo>
                        <a:pt x="136522" y="617094"/>
                      </a:lnTo>
                      <a:lnTo>
                        <a:pt x="137893" y="618718"/>
                      </a:lnTo>
                      <a:lnTo>
                        <a:pt x="139258" y="620347"/>
                      </a:lnTo>
                      <a:lnTo>
                        <a:pt x="140704" y="621903"/>
                      </a:lnTo>
                      <a:lnTo>
                        <a:pt x="142149" y="623465"/>
                      </a:lnTo>
                      <a:lnTo>
                        <a:pt x="142872" y="624249"/>
                      </a:lnTo>
                      <a:lnTo>
                        <a:pt x="143635" y="624993"/>
                      </a:lnTo>
                      <a:lnTo>
                        <a:pt x="146675" y="627982"/>
                      </a:lnTo>
                      <a:lnTo>
                        <a:pt x="149864" y="630822"/>
                      </a:lnTo>
                      <a:lnTo>
                        <a:pt x="150661" y="631532"/>
                      </a:lnTo>
                      <a:lnTo>
                        <a:pt x="151492" y="632201"/>
                      </a:lnTo>
                      <a:lnTo>
                        <a:pt x="153154" y="633547"/>
                      </a:lnTo>
                      <a:cubicBezTo>
                        <a:pt x="162024" y="640721"/>
                        <a:pt x="172063" y="646503"/>
                        <a:pt x="182697" y="650831"/>
                      </a:cubicBezTo>
                      <a:cubicBezTo>
                        <a:pt x="188040" y="652934"/>
                        <a:pt x="193506" y="654766"/>
                        <a:pt x="199099" y="656132"/>
                      </a:cubicBezTo>
                      <a:cubicBezTo>
                        <a:pt x="200491" y="656505"/>
                        <a:pt x="201910" y="656755"/>
                        <a:pt x="203315" y="657072"/>
                      </a:cubicBezTo>
                      <a:lnTo>
                        <a:pt x="205430" y="657532"/>
                      </a:lnTo>
                      <a:lnTo>
                        <a:pt x="207564" y="657884"/>
                      </a:lnTo>
                      <a:cubicBezTo>
                        <a:pt x="208990" y="658100"/>
                        <a:pt x="210402" y="658398"/>
                        <a:pt x="211834" y="658567"/>
                      </a:cubicBezTo>
                      <a:lnTo>
                        <a:pt x="216137" y="659074"/>
                      </a:lnTo>
                      <a:cubicBezTo>
                        <a:pt x="216847" y="659176"/>
                        <a:pt x="217569" y="659223"/>
                        <a:pt x="218292" y="659270"/>
                      </a:cubicBezTo>
                      <a:lnTo>
                        <a:pt x="220454" y="659419"/>
                      </a:lnTo>
                      <a:lnTo>
                        <a:pt x="222616" y="659574"/>
                      </a:lnTo>
                      <a:cubicBezTo>
                        <a:pt x="223332" y="659622"/>
                        <a:pt x="224062" y="659608"/>
                        <a:pt x="224784" y="659635"/>
                      </a:cubicBezTo>
                      <a:lnTo>
                        <a:pt x="229135" y="659737"/>
                      </a:lnTo>
                      <a:lnTo>
                        <a:pt x="233661" y="659676"/>
                      </a:lnTo>
                      <a:cubicBezTo>
                        <a:pt x="239681" y="659520"/>
                        <a:pt x="245666" y="659054"/>
                        <a:pt x="251557" y="658263"/>
                      </a:cubicBezTo>
                      <a:cubicBezTo>
                        <a:pt x="263339" y="656680"/>
                        <a:pt x="274777" y="653759"/>
                        <a:pt x="285363" y="649391"/>
                      </a:cubicBezTo>
                      <a:cubicBezTo>
                        <a:pt x="290653" y="647206"/>
                        <a:pt x="295726" y="644657"/>
                        <a:pt x="300509" y="641756"/>
                      </a:cubicBezTo>
                      <a:cubicBezTo>
                        <a:pt x="305292" y="638842"/>
                        <a:pt x="309758" y="635549"/>
                        <a:pt x="313872" y="631931"/>
                      </a:cubicBezTo>
                      <a:cubicBezTo>
                        <a:pt x="314635" y="631261"/>
                        <a:pt x="315406" y="630599"/>
                        <a:pt x="316122" y="629889"/>
                      </a:cubicBezTo>
                      <a:cubicBezTo>
                        <a:pt x="316845" y="629179"/>
                        <a:pt x="317615" y="628516"/>
                        <a:pt x="318297" y="627779"/>
                      </a:cubicBezTo>
                      <a:lnTo>
                        <a:pt x="320398" y="625601"/>
                      </a:lnTo>
                      <a:lnTo>
                        <a:pt x="322702" y="623011"/>
                      </a:lnTo>
                      <a:cubicBezTo>
                        <a:pt x="325749" y="618981"/>
                        <a:pt x="328883" y="615208"/>
                        <a:pt x="331504" y="610306"/>
                      </a:cubicBezTo>
                      <a:lnTo>
                        <a:pt x="333558" y="606816"/>
                      </a:lnTo>
                      <a:lnTo>
                        <a:pt x="335740" y="603597"/>
                      </a:lnTo>
                      <a:lnTo>
                        <a:pt x="337922" y="600386"/>
                      </a:lnTo>
                      <a:lnTo>
                        <a:pt x="338469" y="599581"/>
                      </a:lnTo>
                      <a:cubicBezTo>
                        <a:pt x="338652" y="599317"/>
                        <a:pt x="338834" y="598999"/>
                        <a:pt x="339030" y="598925"/>
                      </a:cubicBezTo>
                      <a:lnTo>
                        <a:pt x="340192" y="598134"/>
                      </a:lnTo>
                      <a:lnTo>
                        <a:pt x="342516" y="596558"/>
                      </a:lnTo>
                      <a:lnTo>
                        <a:pt x="343678" y="595767"/>
                      </a:lnTo>
                      <a:lnTo>
                        <a:pt x="344259" y="595375"/>
                      </a:lnTo>
                      <a:lnTo>
                        <a:pt x="344401" y="595280"/>
                      </a:lnTo>
                      <a:lnTo>
                        <a:pt x="344522" y="595239"/>
                      </a:lnTo>
                      <a:lnTo>
                        <a:pt x="344766" y="595158"/>
                      </a:lnTo>
                      <a:lnTo>
                        <a:pt x="348677" y="593907"/>
                      </a:lnTo>
                      <a:cubicBezTo>
                        <a:pt x="348833" y="593860"/>
                        <a:pt x="349008" y="593792"/>
                        <a:pt x="349157" y="593758"/>
                      </a:cubicBezTo>
                      <a:lnTo>
                        <a:pt x="349529" y="593725"/>
                      </a:lnTo>
                      <a:lnTo>
                        <a:pt x="350278" y="593650"/>
                      </a:lnTo>
                      <a:lnTo>
                        <a:pt x="351778" y="593508"/>
                      </a:lnTo>
                      <a:lnTo>
                        <a:pt x="352528" y="593434"/>
                      </a:lnTo>
                      <a:cubicBezTo>
                        <a:pt x="352704" y="593400"/>
                        <a:pt x="353224" y="593400"/>
                        <a:pt x="353406" y="593434"/>
                      </a:cubicBezTo>
                      <a:lnTo>
                        <a:pt x="354906" y="593576"/>
                      </a:lnTo>
                      <a:lnTo>
                        <a:pt x="356406" y="593718"/>
                      </a:lnTo>
                      <a:lnTo>
                        <a:pt x="356777" y="593752"/>
                      </a:lnTo>
                      <a:cubicBezTo>
                        <a:pt x="356919" y="593785"/>
                        <a:pt x="357102" y="593853"/>
                        <a:pt x="357257" y="593900"/>
                      </a:cubicBezTo>
                      <a:lnTo>
                        <a:pt x="358237" y="594212"/>
                      </a:lnTo>
                      <a:lnTo>
                        <a:pt x="360189" y="594840"/>
                      </a:lnTo>
                      <a:lnTo>
                        <a:pt x="361169" y="595151"/>
                      </a:lnTo>
                      <a:lnTo>
                        <a:pt x="361412" y="595233"/>
                      </a:lnTo>
                      <a:lnTo>
                        <a:pt x="361533" y="595273"/>
                      </a:lnTo>
                      <a:cubicBezTo>
                        <a:pt x="361574" y="595300"/>
                        <a:pt x="361628" y="595334"/>
                        <a:pt x="361675" y="595368"/>
                      </a:cubicBezTo>
                      <a:lnTo>
                        <a:pt x="362256" y="595760"/>
                      </a:lnTo>
                      <a:lnTo>
                        <a:pt x="366904" y="598911"/>
                      </a:lnTo>
                      <a:lnTo>
                        <a:pt x="367046" y="599013"/>
                      </a:lnTo>
                      <a:lnTo>
                        <a:pt x="367120" y="599060"/>
                      </a:lnTo>
                      <a:lnTo>
                        <a:pt x="367188" y="599155"/>
                      </a:lnTo>
                      <a:lnTo>
                        <a:pt x="367465" y="599540"/>
                      </a:lnTo>
                      <a:lnTo>
                        <a:pt x="368025" y="600311"/>
                      </a:lnTo>
                      <a:lnTo>
                        <a:pt x="369147" y="601846"/>
                      </a:lnTo>
                      <a:lnTo>
                        <a:pt x="371390" y="604916"/>
                      </a:lnTo>
                      <a:cubicBezTo>
                        <a:pt x="372282" y="606749"/>
                        <a:pt x="373268" y="608317"/>
                        <a:pt x="374227" y="609960"/>
                      </a:cubicBezTo>
                      <a:lnTo>
                        <a:pt x="377119" y="614863"/>
                      </a:lnTo>
                      <a:cubicBezTo>
                        <a:pt x="378159" y="616330"/>
                        <a:pt x="379233" y="617717"/>
                        <a:pt x="380294" y="619150"/>
                      </a:cubicBezTo>
                      <a:lnTo>
                        <a:pt x="381888" y="621281"/>
                      </a:lnTo>
                      <a:cubicBezTo>
                        <a:pt x="382158" y="621632"/>
                        <a:pt x="382415" y="621997"/>
                        <a:pt x="382692" y="622342"/>
                      </a:cubicBezTo>
                      <a:lnTo>
                        <a:pt x="383104" y="622849"/>
                      </a:lnTo>
                      <a:lnTo>
                        <a:pt x="383205" y="622978"/>
                      </a:lnTo>
                      <a:lnTo>
                        <a:pt x="383266" y="623045"/>
                      </a:lnTo>
                      <a:lnTo>
                        <a:pt x="383395" y="623187"/>
                      </a:lnTo>
                      <a:lnTo>
                        <a:pt x="383658" y="623485"/>
                      </a:lnTo>
                      <a:cubicBezTo>
                        <a:pt x="384617" y="624533"/>
                        <a:pt x="385509" y="625629"/>
                        <a:pt x="386523" y="626623"/>
                      </a:cubicBezTo>
                      <a:lnTo>
                        <a:pt x="387995" y="628151"/>
                      </a:lnTo>
                      <a:lnTo>
                        <a:pt x="389536" y="629625"/>
                      </a:lnTo>
                      <a:cubicBezTo>
                        <a:pt x="397433" y="637185"/>
                        <a:pt x="406898" y="643311"/>
                        <a:pt x="417288" y="647977"/>
                      </a:cubicBezTo>
                      <a:cubicBezTo>
                        <a:pt x="427678" y="652657"/>
                        <a:pt x="438994" y="655875"/>
                        <a:pt x="450701" y="657722"/>
                      </a:cubicBezTo>
                      <a:cubicBezTo>
                        <a:pt x="456552" y="658648"/>
                        <a:pt x="462504" y="659243"/>
                        <a:pt x="468509" y="659527"/>
                      </a:cubicBezTo>
                      <a:cubicBezTo>
                        <a:pt x="470016" y="659574"/>
                        <a:pt x="471516" y="659662"/>
                        <a:pt x="473022" y="659683"/>
                      </a:cubicBezTo>
                      <a:cubicBezTo>
                        <a:pt x="474515" y="659689"/>
                        <a:pt x="476062" y="659743"/>
                        <a:pt x="477521" y="659716"/>
                      </a:cubicBezTo>
                      <a:lnTo>
                        <a:pt x="481865" y="659615"/>
                      </a:lnTo>
                      <a:lnTo>
                        <a:pt x="482953" y="659595"/>
                      </a:lnTo>
                      <a:lnTo>
                        <a:pt x="484034" y="659514"/>
                      </a:lnTo>
                      <a:lnTo>
                        <a:pt x="486196" y="659358"/>
                      </a:lnTo>
                      <a:cubicBezTo>
                        <a:pt x="489087" y="659223"/>
                        <a:pt x="491945" y="658777"/>
                        <a:pt x="494816" y="658465"/>
                      </a:cubicBezTo>
                      <a:cubicBezTo>
                        <a:pt x="497653" y="657958"/>
                        <a:pt x="500518" y="657580"/>
                        <a:pt x="503321" y="656903"/>
                      </a:cubicBezTo>
                      <a:cubicBezTo>
                        <a:pt x="506159" y="656363"/>
                        <a:pt x="508915" y="655537"/>
                        <a:pt x="511705" y="654828"/>
                      </a:cubicBezTo>
                      <a:cubicBezTo>
                        <a:pt x="514441" y="653942"/>
                        <a:pt x="517211" y="653150"/>
                        <a:pt x="519886" y="652095"/>
                      </a:cubicBezTo>
                      <a:cubicBezTo>
                        <a:pt x="541430" y="644157"/>
                        <a:pt x="560643" y="629922"/>
                        <a:pt x="573695" y="611475"/>
                      </a:cubicBezTo>
                      <a:lnTo>
                        <a:pt x="575884" y="608284"/>
                      </a:lnTo>
                      <a:cubicBezTo>
                        <a:pt x="576614" y="607222"/>
                        <a:pt x="577242" y="606100"/>
                        <a:pt x="577931" y="605011"/>
                      </a:cubicBezTo>
                      <a:lnTo>
                        <a:pt x="578944" y="603367"/>
                      </a:lnTo>
                      <a:lnTo>
                        <a:pt x="579863" y="601677"/>
                      </a:lnTo>
                      <a:cubicBezTo>
                        <a:pt x="580464" y="600541"/>
                        <a:pt x="581126" y="599439"/>
                        <a:pt x="581694" y="598289"/>
                      </a:cubicBezTo>
                      <a:cubicBezTo>
                        <a:pt x="584018" y="593718"/>
                        <a:pt x="585943" y="588971"/>
                        <a:pt x="587605" y="584143"/>
                      </a:cubicBezTo>
                      <a:cubicBezTo>
                        <a:pt x="589172" y="579281"/>
                        <a:pt x="590388" y="574324"/>
                        <a:pt x="591267" y="569307"/>
                      </a:cubicBezTo>
                      <a:cubicBezTo>
                        <a:pt x="591456" y="568049"/>
                        <a:pt x="591604" y="566778"/>
                        <a:pt x="591787" y="565520"/>
                      </a:cubicBezTo>
                      <a:cubicBezTo>
                        <a:pt x="591875" y="564891"/>
                        <a:pt x="591976" y="564262"/>
                        <a:pt x="592043" y="563627"/>
                      </a:cubicBezTo>
                      <a:lnTo>
                        <a:pt x="592192" y="561720"/>
                      </a:lnTo>
                      <a:lnTo>
                        <a:pt x="592347" y="559813"/>
                      </a:lnTo>
                      <a:lnTo>
                        <a:pt x="592428" y="558859"/>
                      </a:lnTo>
                      <a:lnTo>
                        <a:pt x="592449" y="558622"/>
                      </a:lnTo>
                      <a:lnTo>
                        <a:pt x="592462" y="558501"/>
                      </a:lnTo>
                      <a:lnTo>
                        <a:pt x="592476" y="558433"/>
                      </a:lnTo>
                      <a:lnTo>
                        <a:pt x="592476" y="557209"/>
                      </a:lnTo>
                      <a:lnTo>
                        <a:pt x="592516" y="548513"/>
                      </a:lnTo>
                      <a:lnTo>
                        <a:pt x="592543" y="546775"/>
                      </a:lnTo>
                      <a:cubicBezTo>
                        <a:pt x="592550" y="546491"/>
                        <a:pt x="592543" y="546193"/>
                        <a:pt x="592564" y="545916"/>
                      </a:cubicBezTo>
                      <a:lnTo>
                        <a:pt x="592793" y="545206"/>
                      </a:lnTo>
                      <a:lnTo>
                        <a:pt x="593712" y="542353"/>
                      </a:lnTo>
                      <a:lnTo>
                        <a:pt x="594631" y="539499"/>
                      </a:lnTo>
                      <a:lnTo>
                        <a:pt x="595090" y="538072"/>
                      </a:lnTo>
                      <a:lnTo>
                        <a:pt x="595320" y="537362"/>
                      </a:lnTo>
                      <a:cubicBezTo>
                        <a:pt x="595401" y="537119"/>
                        <a:pt x="595455" y="536882"/>
                        <a:pt x="595610" y="536672"/>
                      </a:cubicBezTo>
                      <a:lnTo>
                        <a:pt x="598522" y="533501"/>
                      </a:lnTo>
                      <a:lnTo>
                        <a:pt x="599975" y="531912"/>
                      </a:lnTo>
                      <a:lnTo>
                        <a:pt x="600704" y="531121"/>
                      </a:lnTo>
                      <a:lnTo>
                        <a:pt x="601812" y="530526"/>
                      </a:lnTo>
                      <a:lnTo>
                        <a:pt x="606244" y="528152"/>
                      </a:lnTo>
                      <a:lnTo>
                        <a:pt x="608460" y="526969"/>
                      </a:lnTo>
                      <a:lnTo>
                        <a:pt x="610709" y="525812"/>
                      </a:lnTo>
                      <a:lnTo>
                        <a:pt x="613993" y="524000"/>
                      </a:lnTo>
                      <a:cubicBezTo>
                        <a:pt x="614614" y="523669"/>
                        <a:pt x="615202" y="523277"/>
                        <a:pt x="615810" y="522918"/>
                      </a:cubicBezTo>
                      <a:lnTo>
                        <a:pt x="617620" y="521823"/>
                      </a:lnTo>
                      <a:lnTo>
                        <a:pt x="619390" y="520667"/>
                      </a:lnTo>
                      <a:cubicBezTo>
                        <a:pt x="624106" y="517570"/>
                        <a:pt x="628592" y="514114"/>
                        <a:pt x="632726" y="510300"/>
                      </a:cubicBezTo>
                      <a:cubicBezTo>
                        <a:pt x="636867" y="506500"/>
                        <a:pt x="640705" y="502375"/>
                        <a:pt x="644184" y="497986"/>
                      </a:cubicBezTo>
                      <a:lnTo>
                        <a:pt x="644157" y="498013"/>
                      </a:lnTo>
                      <a:cubicBezTo>
                        <a:pt x="647616" y="493611"/>
                        <a:pt x="650689" y="488932"/>
                        <a:pt x="653365" y="484050"/>
                      </a:cubicBezTo>
                      <a:cubicBezTo>
                        <a:pt x="654067" y="482846"/>
                        <a:pt x="654641" y="481581"/>
                        <a:pt x="655290" y="480351"/>
                      </a:cubicBezTo>
                      <a:cubicBezTo>
                        <a:pt x="655905" y="479106"/>
                        <a:pt x="656459" y="477835"/>
                        <a:pt x="657053" y="476577"/>
                      </a:cubicBezTo>
                      <a:cubicBezTo>
                        <a:pt x="658134" y="474021"/>
                        <a:pt x="659181" y="471452"/>
                        <a:pt x="660053" y="468821"/>
                      </a:cubicBezTo>
                      <a:cubicBezTo>
                        <a:pt x="661836" y="463574"/>
                        <a:pt x="663167" y="458184"/>
                        <a:pt x="664025" y="452714"/>
                      </a:cubicBezTo>
                      <a:cubicBezTo>
                        <a:pt x="664849" y="447243"/>
                        <a:pt x="665221" y="441685"/>
                        <a:pt x="665093" y="436133"/>
                      </a:cubicBezTo>
                      <a:cubicBezTo>
                        <a:pt x="664991" y="430581"/>
                        <a:pt x="664417" y="425057"/>
                        <a:pt x="663363" y="419620"/>
                      </a:cubicBezTo>
                      <a:cubicBezTo>
                        <a:pt x="661418" y="410079"/>
                        <a:pt x="658161" y="400767"/>
                        <a:pt x="653419" y="392179"/>
                      </a:cubicBezTo>
                      <a:cubicBezTo>
                        <a:pt x="651061" y="387885"/>
                        <a:pt x="648446" y="383713"/>
                        <a:pt x="645454" y="379791"/>
                      </a:cubicBezTo>
                      <a:cubicBezTo>
                        <a:pt x="645339" y="379554"/>
                        <a:pt x="644110" y="378127"/>
                        <a:pt x="643265" y="377113"/>
                      </a:cubicBezTo>
                      <a:lnTo>
                        <a:pt x="640536" y="373854"/>
                      </a:lnTo>
                      <a:lnTo>
                        <a:pt x="639171" y="372224"/>
                      </a:lnTo>
                      <a:lnTo>
                        <a:pt x="638489" y="371406"/>
                      </a:lnTo>
                      <a:cubicBezTo>
                        <a:pt x="638340" y="371108"/>
                        <a:pt x="638205" y="370804"/>
                        <a:pt x="638063" y="370506"/>
                      </a:cubicBezTo>
                      <a:lnTo>
                        <a:pt x="636381" y="366895"/>
                      </a:lnTo>
                      <a:lnTo>
                        <a:pt x="634699" y="363285"/>
                      </a:lnTo>
                      <a:lnTo>
                        <a:pt x="634489" y="362831"/>
                      </a:lnTo>
                      <a:lnTo>
                        <a:pt x="634388" y="362608"/>
                      </a:lnTo>
                      <a:lnTo>
                        <a:pt x="634341" y="362365"/>
                      </a:lnTo>
                      <a:lnTo>
                        <a:pt x="634260" y="361425"/>
                      </a:lnTo>
                      <a:lnTo>
                        <a:pt x="634098" y="359552"/>
                      </a:lnTo>
                      <a:cubicBezTo>
                        <a:pt x="633861" y="358355"/>
                        <a:pt x="634186" y="356908"/>
                        <a:pt x="634327" y="355542"/>
                      </a:cubicBezTo>
                      <a:lnTo>
                        <a:pt x="634456" y="354507"/>
                      </a:lnTo>
                      <a:cubicBezTo>
                        <a:pt x="634503" y="354162"/>
                        <a:pt x="634510" y="353824"/>
                        <a:pt x="634645" y="353466"/>
                      </a:cubicBezTo>
                      <a:lnTo>
                        <a:pt x="635293" y="351336"/>
                      </a:lnTo>
                      <a:lnTo>
                        <a:pt x="636111" y="349037"/>
                      </a:lnTo>
                      <a:lnTo>
                        <a:pt x="636840" y="346731"/>
                      </a:lnTo>
                      <a:lnTo>
                        <a:pt x="637563" y="344425"/>
                      </a:lnTo>
                      <a:lnTo>
                        <a:pt x="637739" y="343830"/>
                      </a:lnTo>
                      <a:lnTo>
                        <a:pt x="637860" y="343357"/>
                      </a:lnTo>
                      <a:lnTo>
                        <a:pt x="637989" y="342883"/>
                      </a:lnTo>
                      <a:cubicBezTo>
                        <a:pt x="638164" y="342254"/>
                        <a:pt x="638320" y="341625"/>
                        <a:pt x="638469" y="340990"/>
                      </a:cubicBezTo>
                      <a:cubicBezTo>
                        <a:pt x="638631" y="340354"/>
                        <a:pt x="638773" y="339718"/>
                        <a:pt x="638908" y="339083"/>
                      </a:cubicBezTo>
                      <a:cubicBezTo>
                        <a:pt x="640076" y="333747"/>
                        <a:pt x="640745" y="328304"/>
                        <a:pt x="640914" y="322820"/>
                      </a:cubicBezTo>
                      <a:cubicBezTo>
                        <a:pt x="641042" y="320074"/>
                        <a:pt x="640826" y="317336"/>
                        <a:pt x="640772" y="314597"/>
                      </a:cubicBezTo>
                      <a:cubicBezTo>
                        <a:pt x="640772" y="313907"/>
                        <a:pt x="640684" y="313231"/>
                        <a:pt x="640610" y="312548"/>
                      </a:cubicBezTo>
                      <a:lnTo>
                        <a:pt x="640394" y="310506"/>
                      </a:lnTo>
                      <a:cubicBezTo>
                        <a:pt x="640238" y="309147"/>
                        <a:pt x="640178" y="307774"/>
                        <a:pt x="639887" y="306435"/>
                      </a:cubicBezTo>
                      <a:lnTo>
                        <a:pt x="639191" y="302398"/>
                      </a:lnTo>
                      <a:cubicBezTo>
                        <a:pt x="639110" y="301722"/>
                        <a:pt x="638901" y="301066"/>
                        <a:pt x="638745" y="300404"/>
                      </a:cubicBezTo>
                      <a:lnTo>
                        <a:pt x="638259" y="298415"/>
                      </a:lnTo>
                      <a:lnTo>
                        <a:pt x="637779" y="296421"/>
                      </a:lnTo>
                      <a:cubicBezTo>
                        <a:pt x="637638" y="295751"/>
                        <a:pt x="637374" y="295115"/>
                        <a:pt x="637185" y="294459"/>
                      </a:cubicBezTo>
                      <a:lnTo>
                        <a:pt x="635955" y="290551"/>
                      </a:lnTo>
                      <a:cubicBezTo>
                        <a:pt x="635483" y="289273"/>
                        <a:pt x="634955" y="288008"/>
                        <a:pt x="634469" y="286730"/>
                      </a:cubicBezTo>
                      <a:lnTo>
                        <a:pt x="633733" y="284817"/>
                      </a:lnTo>
                      <a:lnTo>
                        <a:pt x="632848" y="282964"/>
                      </a:lnTo>
                      <a:cubicBezTo>
                        <a:pt x="632253" y="281733"/>
                        <a:pt x="631706" y="280475"/>
                        <a:pt x="631091" y="279251"/>
                      </a:cubicBezTo>
                      <a:lnTo>
                        <a:pt x="629098" y="275654"/>
                      </a:lnTo>
                      <a:cubicBezTo>
                        <a:pt x="628815" y="275160"/>
                        <a:pt x="628565" y="274647"/>
                        <a:pt x="628268" y="274166"/>
                      </a:cubicBezTo>
                      <a:lnTo>
                        <a:pt x="627342" y="272739"/>
                      </a:lnTo>
                      <a:lnTo>
                        <a:pt x="625511" y="269872"/>
                      </a:lnTo>
                      <a:cubicBezTo>
                        <a:pt x="625227" y="269379"/>
                        <a:pt x="624863" y="268939"/>
                        <a:pt x="624532" y="268479"/>
                      </a:cubicBezTo>
                      <a:lnTo>
                        <a:pt x="623518" y="267107"/>
                      </a:lnTo>
                      <a:cubicBezTo>
                        <a:pt x="622829" y="266201"/>
                        <a:pt x="622194" y="265254"/>
                        <a:pt x="621485" y="264368"/>
                      </a:cubicBezTo>
                      <a:lnTo>
                        <a:pt x="619289" y="261758"/>
                      </a:lnTo>
                      <a:cubicBezTo>
                        <a:pt x="618559" y="260885"/>
                        <a:pt x="617850" y="259993"/>
                        <a:pt x="617033" y="259195"/>
                      </a:cubicBezTo>
                      <a:cubicBezTo>
                        <a:pt x="615439" y="257565"/>
                        <a:pt x="613946" y="255834"/>
                        <a:pt x="612216" y="254340"/>
                      </a:cubicBezTo>
                      <a:lnTo>
                        <a:pt x="609710" y="252007"/>
                      </a:lnTo>
                      <a:cubicBezTo>
                        <a:pt x="608845" y="251263"/>
                        <a:pt x="607940" y="250566"/>
                        <a:pt x="607061" y="249836"/>
                      </a:cubicBezTo>
                      <a:lnTo>
                        <a:pt x="605737" y="248748"/>
                      </a:lnTo>
                      <a:cubicBezTo>
                        <a:pt x="605298" y="248389"/>
                        <a:pt x="604866" y="248017"/>
                        <a:pt x="604386" y="247699"/>
                      </a:cubicBezTo>
                      <a:lnTo>
                        <a:pt x="602792" y="246563"/>
                      </a:lnTo>
                      <a:lnTo>
                        <a:pt x="601177" y="245400"/>
                      </a:lnTo>
                      <a:cubicBezTo>
                        <a:pt x="600630" y="245015"/>
                        <a:pt x="600130" y="244616"/>
                        <a:pt x="599502" y="244251"/>
                      </a:cubicBezTo>
                      <a:lnTo>
                        <a:pt x="595908" y="242012"/>
                      </a:lnTo>
                      <a:cubicBezTo>
                        <a:pt x="595577" y="241836"/>
                        <a:pt x="595388" y="241600"/>
                        <a:pt x="595178" y="241376"/>
                      </a:cubicBezTo>
                      <a:lnTo>
                        <a:pt x="594543" y="240700"/>
                      </a:lnTo>
                      <a:lnTo>
                        <a:pt x="593273" y="239348"/>
                      </a:lnTo>
                      <a:lnTo>
                        <a:pt x="588199" y="233952"/>
                      </a:lnTo>
                      <a:lnTo>
                        <a:pt x="586929" y="232599"/>
                      </a:lnTo>
                      <a:cubicBezTo>
                        <a:pt x="586680" y="232396"/>
                        <a:pt x="586585" y="232085"/>
                        <a:pt x="586490" y="231848"/>
                      </a:cubicBezTo>
                      <a:lnTo>
                        <a:pt x="586186" y="231091"/>
                      </a:lnTo>
                      <a:cubicBezTo>
                        <a:pt x="586092" y="230834"/>
                        <a:pt x="585984" y="230598"/>
                        <a:pt x="585896" y="230327"/>
                      </a:cubicBezTo>
                      <a:lnTo>
                        <a:pt x="585653" y="229495"/>
                      </a:lnTo>
                      <a:lnTo>
                        <a:pt x="585409" y="228664"/>
                      </a:lnTo>
                      <a:cubicBezTo>
                        <a:pt x="585335" y="228373"/>
                        <a:pt x="585288" y="228069"/>
                        <a:pt x="585227" y="227771"/>
                      </a:cubicBezTo>
                      <a:cubicBezTo>
                        <a:pt x="584747" y="225404"/>
                        <a:pt x="584632" y="222693"/>
                        <a:pt x="585146" y="219880"/>
                      </a:cubicBezTo>
                      <a:cubicBezTo>
                        <a:pt x="585578" y="217519"/>
                        <a:pt x="585909" y="215187"/>
                        <a:pt x="586146" y="212860"/>
                      </a:cubicBezTo>
                      <a:lnTo>
                        <a:pt x="586281" y="211251"/>
                      </a:lnTo>
                      <a:lnTo>
                        <a:pt x="586335" y="210582"/>
                      </a:lnTo>
                      <a:lnTo>
                        <a:pt x="586355" y="210230"/>
                      </a:lnTo>
                      <a:lnTo>
                        <a:pt x="586436" y="208837"/>
                      </a:lnTo>
                      <a:cubicBezTo>
                        <a:pt x="586524" y="206977"/>
                        <a:pt x="586558" y="205104"/>
                        <a:pt x="586484" y="203238"/>
                      </a:cubicBezTo>
                      <a:cubicBezTo>
                        <a:pt x="586362" y="197862"/>
                        <a:pt x="585734" y="192520"/>
                        <a:pt x="584558" y="187293"/>
                      </a:cubicBezTo>
                      <a:cubicBezTo>
                        <a:pt x="583362" y="182072"/>
                        <a:pt x="581653" y="176967"/>
                        <a:pt x="579465" y="172051"/>
                      </a:cubicBezTo>
                      <a:cubicBezTo>
                        <a:pt x="577289" y="167128"/>
                        <a:pt x="574573" y="162428"/>
                        <a:pt x="571439" y="157999"/>
                      </a:cubicBezTo>
                      <a:cubicBezTo>
                        <a:pt x="568297" y="153577"/>
                        <a:pt x="564764" y="149398"/>
                        <a:pt x="560819" y="145604"/>
                      </a:cubicBezTo>
                      <a:cubicBezTo>
                        <a:pt x="554772" y="139728"/>
                        <a:pt x="547821" y="134738"/>
                        <a:pt x="540342" y="130721"/>
                      </a:cubicBezTo>
                      <a:cubicBezTo>
                        <a:pt x="539396" y="130241"/>
                        <a:pt x="538471" y="129713"/>
                        <a:pt x="537512" y="129260"/>
                      </a:cubicBezTo>
                      <a:lnTo>
                        <a:pt x="534627" y="127894"/>
                      </a:lnTo>
                      <a:lnTo>
                        <a:pt x="531695" y="126643"/>
                      </a:lnTo>
                      <a:cubicBezTo>
                        <a:pt x="530695" y="126224"/>
                        <a:pt x="529574" y="125832"/>
                        <a:pt x="528520" y="125419"/>
                      </a:cubicBezTo>
                      <a:lnTo>
                        <a:pt x="527716" y="125115"/>
                      </a:lnTo>
                      <a:lnTo>
                        <a:pt x="525953" y="124547"/>
                      </a:lnTo>
                      <a:lnTo>
                        <a:pt x="522237" y="123364"/>
                      </a:lnTo>
                      <a:lnTo>
                        <a:pt x="520379" y="122775"/>
                      </a:lnTo>
                      <a:lnTo>
                        <a:pt x="519447" y="122478"/>
                      </a:lnTo>
                      <a:cubicBezTo>
                        <a:pt x="519299" y="122417"/>
                        <a:pt x="519123" y="122390"/>
                        <a:pt x="518994" y="122315"/>
                      </a:cubicBezTo>
                      <a:lnTo>
                        <a:pt x="518623" y="122079"/>
                      </a:lnTo>
                      <a:lnTo>
                        <a:pt x="515630" y="120199"/>
                      </a:lnTo>
                      <a:lnTo>
                        <a:pt x="512637" y="118319"/>
                      </a:lnTo>
                      <a:lnTo>
                        <a:pt x="512266" y="118082"/>
                      </a:lnTo>
                      <a:lnTo>
                        <a:pt x="512077" y="117967"/>
                      </a:lnTo>
                      <a:lnTo>
                        <a:pt x="511915" y="117812"/>
                      </a:lnTo>
                      <a:lnTo>
                        <a:pt x="511428" y="117068"/>
                      </a:lnTo>
                      <a:lnTo>
                        <a:pt x="510455" y="115580"/>
                      </a:lnTo>
                      <a:lnTo>
                        <a:pt x="508503" y="112612"/>
                      </a:lnTo>
                      <a:lnTo>
                        <a:pt x="507530" y="111124"/>
                      </a:lnTo>
                      <a:cubicBezTo>
                        <a:pt x="507381" y="110867"/>
                        <a:pt x="507179" y="110657"/>
                        <a:pt x="507071" y="110353"/>
                      </a:cubicBezTo>
                      <a:lnTo>
                        <a:pt x="506747" y="109434"/>
                      </a:lnTo>
                      <a:lnTo>
                        <a:pt x="505206" y="105092"/>
                      </a:lnTo>
                      <a:lnTo>
                        <a:pt x="504436" y="102922"/>
                      </a:lnTo>
                      <a:lnTo>
                        <a:pt x="504051" y="101839"/>
                      </a:lnTo>
                      <a:lnTo>
                        <a:pt x="503963" y="101603"/>
                      </a:lnTo>
                      <a:lnTo>
                        <a:pt x="503916" y="101488"/>
                      </a:lnTo>
                      <a:lnTo>
                        <a:pt x="503821" y="101258"/>
                      </a:lnTo>
                      <a:cubicBezTo>
                        <a:pt x="503308" y="100021"/>
                        <a:pt x="502821" y="98770"/>
                        <a:pt x="502294" y="97539"/>
                      </a:cubicBezTo>
                      <a:cubicBezTo>
                        <a:pt x="501747" y="96322"/>
                        <a:pt x="501227" y="95091"/>
                        <a:pt x="500666" y="93881"/>
                      </a:cubicBezTo>
                      <a:cubicBezTo>
                        <a:pt x="500085" y="92684"/>
                        <a:pt x="499525" y="91473"/>
                        <a:pt x="498930" y="90290"/>
                      </a:cubicBezTo>
                      <a:cubicBezTo>
                        <a:pt x="496322" y="85131"/>
                        <a:pt x="493384" y="80194"/>
                        <a:pt x="490127" y="75555"/>
                      </a:cubicBezTo>
                      <a:cubicBezTo>
                        <a:pt x="486878" y="70916"/>
                        <a:pt x="483311" y="66575"/>
                        <a:pt x="479426" y="62673"/>
                      </a:cubicBezTo>
                      <a:cubicBezTo>
                        <a:pt x="471705" y="54836"/>
                        <a:pt x="462794" y="48669"/>
                        <a:pt x="453309" y="44977"/>
                      </a:cubicBezTo>
                      <a:lnTo>
                        <a:pt x="451532" y="44287"/>
                      </a:lnTo>
                      <a:lnTo>
                        <a:pt x="449728" y="43699"/>
                      </a:lnTo>
                      <a:lnTo>
                        <a:pt x="448830" y="43395"/>
                      </a:lnTo>
                      <a:lnTo>
                        <a:pt x="447925" y="43144"/>
                      </a:lnTo>
                      <a:lnTo>
                        <a:pt x="446108" y="42637"/>
                      </a:lnTo>
                      <a:cubicBezTo>
                        <a:pt x="443669" y="42069"/>
                        <a:pt x="441230" y="41528"/>
                        <a:pt x="438750" y="41264"/>
                      </a:cubicBezTo>
                      <a:cubicBezTo>
                        <a:pt x="437521" y="41068"/>
                        <a:pt x="436278" y="41014"/>
                        <a:pt x="435035" y="40913"/>
                      </a:cubicBezTo>
                      <a:cubicBezTo>
                        <a:pt x="434420" y="40838"/>
                        <a:pt x="433792" y="40866"/>
                        <a:pt x="433170" y="40838"/>
                      </a:cubicBezTo>
                      <a:cubicBezTo>
                        <a:pt x="432535" y="40832"/>
                        <a:pt x="431954" y="40784"/>
                        <a:pt x="431272" y="40798"/>
                      </a:cubicBezTo>
                      <a:close/>
                      <a:moveTo>
                        <a:pt x="431272" y="27037"/>
                      </a:moveTo>
                      <a:cubicBezTo>
                        <a:pt x="434366" y="27064"/>
                        <a:pt x="437433" y="27186"/>
                        <a:pt x="440487" y="27598"/>
                      </a:cubicBezTo>
                      <a:cubicBezTo>
                        <a:pt x="443540" y="27936"/>
                        <a:pt x="446560" y="28585"/>
                        <a:pt x="449553" y="29295"/>
                      </a:cubicBezTo>
                      <a:lnTo>
                        <a:pt x="451782" y="29917"/>
                      </a:lnTo>
                      <a:lnTo>
                        <a:pt x="452897" y="30229"/>
                      </a:lnTo>
                      <a:lnTo>
                        <a:pt x="453998" y="30594"/>
                      </a:lnTo>
                      <a:lnTo>
                        <a:pt x="456200" y="31317"/>
                      </a:lnTo>
                      <a:lnTo>
                        <a:pt x="458369" y="32149"/>
                      </a:lnTo>
                      <a:cubicBezTo>
                        <a:pt x="469915" y="36646"/>
                        <a:pt x="480386" y="43983"/>
                        <a:pt x="489256" y="52983"/>
                      </a:cubicBezTo>
                      <a:cubicBezTo>
                        <a:pt x="493715" y="57466"/>
                        <a:pt x="497761" y="62396"/>
                        <a:pt x="501423" y="67617"/>
                      </a:cubicBezTo>
                      <a:cubicBezTo>
                        <a:pt x="505084" y="72837"/>
                        <a:pt x="508368" y="78348"/>
                        <a:pt x="511259" y="84076"/>
                      </a:cubicBezTo>
                      <a:cubicBezTo>
                        <a:pt x="511921" y="85387"/>
                        <a:pt x="512543" y="86726"/>
                        <a:pt x="513185" y="88052"/>
                      </a:cubicBezTo>
                      <a:cubicBezTo>
                        <a:pt x="513806" y="89391"/>
                        <a:pt x="514387" y="90750"/>
                        <a:pt x="514988" y="92095"/>
                      </a:cubicBezTo>
                      <a:cubicBezTo>
                        <a:pt x="515569" y="93455"/>
                        <a:pt x="516110" y="94827"/>
                        <a:pt x="516671" y="96193"/>
                      </a:cubicBezTo>
                      <a:cubicBezTo>
                        <a:pt x="516745" y="96383"/>
                        <a:pt x="516799" y="96497"/>
                        <a:pt x="516887" y="96748"/>
                      </a:cubicBezTo>
                      <a:lnTo>
                        <a:pt x="517150" y="97465"/>
                      </a:lnTo>
                      <a:lnTo>
                        <a:pt x="517670" y="98905"/>
                      </a:lnTo>
                      <a:lnTo>
                        <a:pt x="518717" y="101779"/>
                      </a:lnTo>
                      <a:cubicBezTo>
                        <a:pt x="518988" y="102624"/>
                        <a:pt x="519386" y="103300"/>
                        <a:pt x="519724" y="104051"/>
                      </a:cubicBezTo>
                      <a:lnTo>
                        <a:pt x="520778" y="106262"/>
                      </a:lnTo>
                      <a:lnTo>
                        <a:pt x="521305" y="107364"/>
                      </a:lnTo>
                      <a:lnTo>
                        <a:pt x="521569" y="107919"/>
                      </a:lnTo>
                      <a:cubicBezTo>
                        <a:pt x="521622" y="108013"/>
                        <a:pt x="521731" y="108047"/>
                        <a:pt x="521818" y="108088"/>
                      </a:cubicBezTo>
                      <a:lnTo>
                        <a:pt x="522095" y="108210"/>
                      </a:lnTo>
                      <a:lnTo>
                        <a:pt x="524325" y="109197"/>
                      </a:lnTo>
                      <a:lnTo>
                        <a:pt x="526554" y="110184"/>
                      </a:lnTo>
                      <a:cubicBezTo>
                        <a:pt x="527304" y="110502"/>
                        <a:pt x="528169" y="110739"/>
                        <a:pt x="528972" y="111016"/>
                      </a:cubicBezTo>
                      <a:lnTo>
                        <a:pt x="531425" y="111820"/>
                      </a:lnTo>
                      <a:lnTo>
                        <a:pt x="532621" y="112220"/>
                      </a:lnTo>
                      <a:lnTo>
                        <a:pt x="533492" y="112551"/>
                      </a:lnTo>
                      <a:cubicBezTo>
                        <a:pt x="534647" y="113004"/>
                        <a:pt x="535829" y="113423"/>
                        <a:pt x="536964" y="113897"/>
                      </a:cubicBezTo>
                      <a:lnTo>
                        <a:pt x="540329" y="115337"/>
                      </a:lnTo>
                      <a:lnTo>
                        <a:pt x="543632" y="116899"/>
                      </a:lnTo>
                      <a:cubicBezTo>
                        <a:pt x="544733" y="117420"/>
                        <a:pt x="545794" y="118015"/>
                        <a:pt x="546882" y="118569"/>
                      </a:cubicBezTo>
                      <a:cubicBezTo>
                        <a:pt x="555462" y="123181"/>
                        <a:pt x="563447" y="128922"/>
                        <a:pt x="570432" y="135698"/>
                      </a:cubicBezTo>
                      <a:cubicBezTo>
                        <a:pt x="574979" y="140073"/>
                        <a:pt x="579079" y="144901"/>
                        <a:pt x="582721" y="150040"/>
                      </a:cubicBezTo>
                      <a:cubicBezTo>
                        <a:pt x="586362" y="155179"/>
                        <a:pt x="589517" y="160657"/>
                        <a:pt x="592064" y="166404"/>
                      </a:cubicBezTo>
                      <a:cubicBezTo>
                        <a:pt x="594624" y="172146"/>
                        <a:pt x="596624" y="178130"/>
                        <a:pt x="598022" y="184250"/>
                      </a:cubicBezTo>
                      <a:cubicBezTo>
                        <a:pt x="599400" y="190376"/>
                        <a:pt x="600137" y="196638"/>
                        <a:pt x="600279" y="202920"/>
                      </a:cubicBezTo>
                      <a:cubicBezTo>
                        <a:pt x="600353" y="205104"/>
                        <a:pt x="600319" y="207289"/>
                        <a:pt x="600218" y="209466"/>
                      </a:cubicBezTo>
                      <a:cubicBezTo>
                        <a:pt x="600164" y="210588"/>
                        <a:pt x="600116" y="211474"/>
                        <a:pt x="599975" y="213131"/>
                      </a:cubicBezTo>
                      <a:cubicBezTo>
                        <a:pt x="599833" y="214673"/>
                        <a:pt x="599644" y="216221"/>
                        <a:pt x="599414" y="217770"/>
                      </a:cubicBezTo>
                      <a:cubicBezTo>
                        <a:pt x="599137" y="219616"/>
                        <a:pt x="599049" y="221428"/>
                        <a:pt x="599056" y="223126"/>
                      </a:cubicBezTo>
                      <a:cubicBezTo>
                        <a:pt x="599056" y="223551"/>
                        <a:pt x="599062" y="223971"/>
                        <a:pt x="599083" y="224376"/>
                      </a:cubicBezTo>
                      <a:cubicBezTo>
                        <a:pt x="599096" y="224789"/>
                        <a:pt x="599110" y="225201"/>
                        <a:pt x="599137" y="225587"/>
                      </a:cubicBezTo>
                      <a:lnTo>
                        <a:pt x="599171" y="226182"/>
                      </a:lnTo>
                      <a:cubicBezTo>
                        <a:pt x="599184" y="226283"/>
                        <a:pt x="599164" y="226378"/>
                        <a:pt x="599205" y="226479"/>
                      </a:cubicBezTo>
                      <a:cubicBezTo>
                        <a:pt x="599252" y="226581"/>
                        <a:pt x="599353" y="226628"/>
                        <a:pt x="599434" y="226702"/>
                      </a:cubicBezTo>
                      <a:lnTo>
                        <a:pt x="600441" y="227514"/>
                      </a:lnTo>
                      <a:lnTo>
                        <a:pt x="604474" y="230760"/>
                      </a:lnTo>
                      <a:cubicBezTo>
                        <a:pt x="605163" y="231301"/>
                        <a:pt x="605791" y="231848"/>
                        <a:pt x="606521" y="232376"/>
                      </a:cubicBezTo>
                      <a:lnTo>
                        <a:pt x="608831" y="233925"/>
                      </a:lnTo>
                      <a:cubicBezTo>
                        <a:pt x="609602" y="234438"/>
                        <a:pt x="610304" y="234973"/>
                        <a:pt x="611047" y="235493"/>
                      </a:cubicBezTo>
                      <a:lnTo>
                        <a:pt x="612709" y="236677"/>
                      </a:lnTo>
                      <a:cubicBezTo>
                        <a:pt x="613250" y="237042"/>
                        <a:pt x="613750" y="237468"/>
                        <a:pt x="614256" y="237880"/>
                      </a:cubicBezTo>
                      <a:lnTo>
                        <a:pt x="615776" y="239125"/>
                      </a:lnTo>
                      <a:cubicBezTo>
                        <a:pt x="616789" y="239956"/>
                        <a:pt x="617816" y="240761"/>
                        <a:pt x="618810" y="241613"/>
                      </a:cubicBezTo>
                      <a:lnTo>
                        <a:pt x="621687" y="244278"/>
                      </a:lnTo>
                      <a:cubicBezTo>
                        <a:pt x="623660" y="245995"/>
                        <a:pt x="625389" y="247963"/>
                        <a:pt x="627207" y="249843"/>
                      </a:cubicBezTo>
                      <a:cubicBezTo>
                        <a:pt x="628132" y="250763"/>
                        <a:pt x="628956" y="251784"/>
                        <a:pt x="629794" y="252784"/>
                      </a:cubicBezTo>
                      <a:lnTo>
                        <a:pt x="632314" y="255787"/>
                      </a:lnTo>
                      <a:cubicBezTo>
                        <a:pt x="633132" y="256808"/>
                        <a:pt x="633868" y="257883"/>
                        <a:pt x="634652" y="258931"/>
                      </a:cubicBezTo>
                      <a:lnTo>
                        <a:pt x="635813" y="260507"/>
                      </a:lnTo>
                      <a:cubicBezTo>
                        <a:pt x="636199" y="261034"/>
                        <a:pt x="636604" y="261548"/>
                        <a:pt x="636942" y="262109"/>
                      </a:cubicBezTo>
                      <a:lnTo>
                        <a:pt x="639050" y="265409"/>
                      </a:lnTo>
                      <a:lnTo>
                        <a:pt x="640110" y="267059"/>
                      </a:lnTo>
                      <a:cubicBezTo>
                        <a:pt x="640455" y="267614"/>
                        <a:pt x="640745" y="268195"/>
                        <a:pt x="641069" y="268763"/>
                      </a:cubicBezTo>
                      <a:lnTo>
                        <a:pt x="643360" y="272908"/>
                      </a:lnTo>
                      <a:cubicBezTo>
                        <a:pt x="644069" y="274322"/>
                        <a:pt x="644711" y="275762"/>
                        <a:pt x="645393" y="277189"/>
                      </a:cubicBezTo>
                      <a:lnTo>
                        <a:pt x="646400" y="279333"/>
                      </a:lnTo>
                      <a:lnTo>
                        <a:pt x="647258" y="281537"/>
                      </a:lnTo>
                      <a:cubicBezTo>
                        <a:pt x="647818" y="283011"/>
                        <a:pt x="648426" y="284472"/>
                        <a:pt x="648967" y="285953"/>
                      </a:cubicBezTo>
                      <a:lnTo>
                        <a:pt x="650392" y="290470"/>
                      </a:lnTo>
                      <a:cubicBezTo>
                        <a:pt x="650615" y="291227"/>
                        <a:pt x="650906" y="291964"/>
                        <a:pt x="651074" y="292735"/>
                      </a:cubicBezTo>
                      <a:lnTo>
                        <a:pt x="651635" y="295034"/>
                      </a:lnTo>
                      <a:lnTo>
                        <a:pt x="652196" y="297333"/>
                      </a:lnTo>
                      <a:cubicBezTo>
                        <a:pt x="652371" y="298104"/>
                        <a:pt x="652601" y="298862"/>
                        <a:pt x="652709" y="299646"/>
                      </a:cubicBezTo>
                      <a:lnTo>
                        <a:pt x="653513" y="304312"/>
                      </a:lnTo>
                      <a:cubicBezTo>
                        <a:pt x="653838" y="305860"/>
                        <a:pt x="653925" y="307443"/>
                        <a:pt x="654101" y="309012"/>
                      </a:cubicBezTo>
                      <a:lnTo>
                        <a:pt x="654344" y="311365"/>
                      </a:lnTo>
                      <a:cubicBezTo>
                        <a:pt x="654425" y="312149"/>
                        <a:pt x="654527" y="312933"/>
                        <a:pt x="654527" y="313725"/>
                      </a:cubicBezTo>
                      <a:cubicBezTo>
                        <a:pt x="654608" y="316883"/>
                        <a:pt x="654831" y="320041"/>
                        <a:pt x="654689" y="323199"/>
                      </a:cubicBezTo>
                      <a:cubicBezTo>
                        <a:pt x="654493" y="329521"/>
                        <a:pt x="653716" y="335810"/>
                        <a:pt x="652371" y="341977"/>
                      </a:cubicBezTo>
                      <a:cubicBezTo>
                        <a:pt x="652216" y="342714"/>
                        <a:pt x="652047" y="343451"/>
                        <a:pt x="651865" y="344181"/>
                      </a:cubicBezTo>
                      <a:cubicBezTo>
                        <a:pt x="651696" y="344912"/>
                        <a:pt x="651514" y="345649"/>
                        <a:pt x="651311" y="346372"/>
                      </a:cubicBezTo>
                      <a:lnTo>
                        <a:pt x="650966" y="347657"/>
                      </a:lnTo>
                      <a:lnTo>
                        <a:pt x="650507" y="349192"/>
                      </a:lnTo>
                      <a:cubicBezTo>
                        <a:pt x="650203" y="350213"/>
                        <a:pt x="649886" y="351234"/>
                        <a:pt x="649534" y="352249"/>
                      </a:cubicBezTo>
                      <a:lnTo>
                        <a:pt x="649095" y="353655"/>
                      </a:lnTo>
                      <a:cubicBezTo>
                        <a:pt x="648947" y="354122"/>
                        <a:pt x="648865" y="354582"/>
                        <a:pt x="648751" y="355041"/>
                      </a:cubicBezTo>
                      <a:cubicBezTo>
                        <a:pt x="648541" y="355954"/>
                        <a:pt x="648284" y="356901"/>
                        <a:pt x="648183" y="357760"/>
                      </a:cubicBezTo>
                      <a:lnTo>
                        <a:pt x="647980" y="359072"/>
                      </a:lnTo>
                      <a:lnTo>
                        <a:pt x="647879" y="359727"/>
                      </a:lnTo>
                      <a:cubicBezTo>
                        <a:pt x="647859" y="359849"/>
                        <a:pt x="647947" y="359944"/>
                        <a:pt x="648007" y="360039"/>
                      </a:cubicBezTo>
                      <a:lnTo>
                        <a:pt x="648197" y="360330"/>
                      </a:lnTo>
                      <a:lnTo>
                        <a:pt x="649730" y="362635"/>
                      </a:lnTo>
                      <a:lnTo>
                        <a:pt x="651264" y="364941"/>
                      </a:lnTo>
                      <a:lnTo>
                        <a:pt x="651649" y="365516"/>
                      </a:lnTo>
                      <a:lnTo>
                        <a:pt x="652101" y="366077"/>
                      </a:lnTo>
                      <a:lnTo>
                        <a:pt x="653014" y="367193"/>
                      </a:lnTo>
                      <a:lnTo>
                        <a:pt x="654837" y="369424"/>
                      </a:lnTo>
                      <a:cubicBezTo>
                        <a:pt x="655418" y="370148"/>
                        <a:pt x="656141" y="370993"/>
                        <a:pt x="656466" y="371480"/>
                      </a:cubicBezTo>
                      <a:cubicBezTo>
                        <a:pt x="659857" y="375936"/>
                        <a:pt x="662843" y="380683"/>
                        <a:pt x="665525" y="385579"/>
                      </a:cubicBezTo>
                      <a:cubicBezTo>
                        <a:pt x="670923" y="395371"/>
                        <a:pt x="674666" y="406021"/>
                        <a:pt x="676881" y="416949"/>
                      </a:cubicBezTo>
                      <a:lnTo>
                        <a:pt x="676956" y="416929"/>
                      </a:lnTo>
                      <a:cubicBezTo>
                        <a:pt x="678165" y="423150"/>
                        <a:pt x="678820" y="429472"/>
                        <a:pt x="678942" y="435815"/>
                      </a:cubicBezTo>
                      <a:cubicBezTo>
                        <a:pt x="679090" y="442158"/>
                        <a:pt x="678658" y="448508"/>
                        <a:pt x="677712" y="454769"/>
                      </a:cubicBezTo>
                      <a:cubicBezTo>
                        <a:pt x="676732" y="461031"/>
                        <a:pt x="675206" y="467198"/>
                        <a:pt x="673172" y="473203"/>
                      </a:cubicBezTo>
                      <a:cubicBezTo>
                        <a:pt x="672172" y="476212"/>
                        <a:pt x="670984" y="479154"/>
                        <a:pt x="669740" y="482068"/>
                      </a:cubicBezTo>
                      <a:cubicBezTo>
                        <a:pt x="669072" y="483502"/>
                        <a:pt x="668430" y="484956"/>
                        <a:pt x="667727" y="486376"/>
                      </a:cubicBezTo>
                      <a:cubicBezTo>
                        <a:pt x="666998" y="487782"/>
                        <a:pt x="666329" y="489223"/>
                        <a:pt x="665532" y="490595"/>
                      </a:cubicBezTo>
                      <a:cubicBezTo>
                        <a:pt x="662485" y="496161"/>
                        <a:pt x="658979" y="501482"/>
                        <a:pt x="655054" y="506480"/>
                      </a:cubicBezTo>
                      <a:cubicBezTo>
                        <a:pt x="651108" y="511463"/>
                        <a:pt x="646758" y="516129"/>
                        <a:pt x="642069" y="520430"/>
                      </a:cubicBezTo>
                      <a:cubicBezTo>
                        <a:pt x="637387" y="524744"/>
                        <a:pt x="632327" y="528646"/>
                        <a:pt x="627004" y="532142"/>
                      </a:cubicBezTo>
                      <a:lnTo>
                        <a:pt x="625005" y="533447"/>
                      </a:lnTo>
                      <a:lnTo>
                        <a:pt x="622964" y="534685"/>
                      </a:lnTo>
                      <a:cubicBezTo>
                        <a:pt x="622275" y="535090"/>
                        <a:pt x="621613" y="535530"/>
                        <a:pt x="620910" y="535908"/>
                      </a:cubicBezTo>
                      <a:lnTo>
                        <a:pt x="618357" y="537328"/>
                      </a:lnTo>
                      <a:cubicBezTo>
                        <a:pt x="616391" y="538397"/>
                        <a:pt x="614418" y="539405"/>
                        <a:pt x="612452" y="540446"/>
                      </a:cubicBezTo>
                      <a:lnTo>
                        <a:pt x="611716" y="540831"/>
                      </a:lnTo>
                      <a:lnTo>
                        <a:pt x="611094" y="541271"/>
                      </a:lnTo>
                      <a:lnTo>
                        <a:pt x="609851" y="542150"/>
                      </a:lnTo>
                      <a:lnTo>
                        <a:pt x="607365" y="543908"/>
                      </a:lnTo>
                      <a:cubicBezTo>
                        <a:pt x="607223" y="544030"/>
                        <a:pt x="607264" y="544233"/>
                        <a:pt x="607223" y="544401"/>
                      </a:cubicBezTo>
                      <a:lnTo>
                        <a:pt x="607156" y="544922"/>
                      </a:lnTo>
                      <a:lnTo>
                        <a:pt x="607021" y="545964"/>
                      </a:lnTo>
                      <a:lnTo>
                        <a:pt x="606750" y="548053"/>
                      </a:lnTo>
                      <a:lnTo>
                        <a:pt x="606480" y="550143"/>
                      </a:lnTo>
                      <a:lnTo>
                        <a:pt x="606413" y="550663"/>
                      </a:lnTo>
                      <a:lnTo>
                        <a:pt x="606399" y="551231"/>
                      </a:lnTo>
                      <a:lnTo>
                        <a:pt x="606372" y="552374"/>
                      </a:lnTo>
                      <a:lnTo>
                        <a:pt x="606278" y="558318"/>
                      </a:lnTo>
                      <a:lnTo>
                        <a:pt x="606264" y="559062"/>
                      </a:lnTo>
                      <a:cubicBezTo>
                        <a:pt x="606258" y="559299"/>
                        <a:pt x="606237" y="559434"/>
                        <a:pt x="606224" y="559630"/>
                      </a:cubicBezTo>
                      <a:lnTo>
                        <a:pt x="606136" y="560719"/>
                      </a:lnTo>
                      <a:lnTo>
                        <a:pt x="605960" y="562890"/>
                      </a:lnTo>
                      <a:lnTo>
                        <a:pt x="605785" y="565060"/>
                      </a:lnTo>
                      <a:cubicBezTo>
                        <a:pt x="605710" y="565777"/>
                        <a:pt x="605595" y="566500"/>
                        <a:pt x="605501" y="567217"/>
                      </a:cubicBezTo>
                      <a:cubicBezTo>
                        <a:pt x="605298" y="568657"/>
                        <a:pt x="605123" y="570098"/>
                        <a:pt x="604899" y="571531"/>
                      </a:cubicBezTo>
                      <a:cubicBezTo>
                        <a:pt x="603907" y="577252"/>
                        <a:pt x="602515" y="582899"/>
                        <a:pt x="600731" y="588430"/>
                      </a:cubicBezTo>
                      <a:cubicBezTo>
                        <a:pt x="598847" y="593921"/>
                        <a:pt x="596658" y="599317"/>
                        <a:pt x="594016" y="604503"/>
                      </a:cubicBezTo>
                      <a:cubicBezTo>
                        <a:pt x="593368" y="605809"/>
                        <a:pt x="592631" y="607060"/>
                        <a:pt x="591942" y="608344"/>
                      </a:cubicBezTo>
                      <a:lnTo>
                        <a:pt x="590895" y="610258"/>
                      </a:lnTo>
                      <a:lnTo>
                        <a:pt x="589747" y="612118"/>
                      </a:lnTo>
                      <a:cubicBezTo>
                        <a:pt x="588970" y="613348"/>
                        <a:pt x="588247" y="614613"/>
                        <a:pt x="587430" y="615816"/>
                      </a:cubicBezTo>
                      <a:lnTo>
                        <a:pt x="584957" y="619421"/>
                      </a:lnTo>
                      <a:cubicBezTo>
                        <a:pt x="581241" y="624594"/>
                        <a:pt x="577140" y="629490"/>
                        <a:pt x="572702" y="634074"/>
                      </a:cubicBezTo>
                      <a:cubicBezTo>
                        <a:pt x="568230" y="638632"/>
                        <a:pt x="563393" y="642818"/>
                        <a:pt x="558306" y="646686"/>
                      </a:cubicBezTo>
                      <a:cubicBezTo>
                        <a:pt x="553239" y="650574"/>
                        <a:pt x="547787" y="653962"/>
                        <a:pt x="542187" y="657039"/>
                      </a:cubicBezTo>
                      <a:lnTo>
                        <a:pt x="540072" y="658175"/>
                      </a:lnTo>
                      <a:cubicBezTo>
                        <a:pt x="539370" y="658560"/>
                        <a:pt x="538667" y="658939"/>
                        <a:pt x="537937" y="659270"/>
                      </a:cubicBezTo>
                      <a:lnTo>
                        <a:pt x="533607" y="661339"/>
                      </a:lnTo>
                      <a:cubicBezTo>
                        <a:pt x="532141" y="661988"/>
                        <a:pt x="530661" y="662590"/>
                        <a:pt x="529189" y="663219"/>
                      </a:cubicBezTo>
                      <a:cubicBezTo>
                        <a:pt x="527730" y="663875"/>
                        <a:pt x="526216" y="664403"/>
                        <a:pt x="524717" y="664957"/>
                      </a:cubicBezTo>
                      <a:cubicBezTo>
                        <a:pt x="521737" y="666134"/>
                        <a:pt x="518657" y="667020"/>
                        <a:pt x="515610" y="668000"/>
                      </a:cubicBezTo>
                      <a:cubicBezTo>
                        <a:pt x="512509" y="668805"/>
                        <a:pt x="509435" y="669704"/>
                        <a:pt x="506287" y="670313"/>
                      </a:cubicBezTo>
                      <a:cubicBezTo>
                        <a:pt x="503173" y="671056"/>
                        <a:pt x="499991" y="671496"/>
                        <a:pt x="496836" y="672044"/>
                      </a:cubicBezTo>
                      <a:cubicBezTo>
                        <a:pt x="493647" y="672402"/>
                        <a:pt x="490479" y="672882"/>
                        <a:pt x="487270" y="673038"/>
                      </a:cubicBezTo>
                      <a:lnTo>
                        <a:pt x="484871" y="673207"/>
                      </a:lnTo>
                      <a:lnTo>
                        <a:pt x="483669" y="673295"/>
                      </a:lnTo>
                      <a:lnTo>
                        <a:pt x="482467" y="673322"/>
                      </a:lnTo>
                      <a:lnTo>
                        <a:pt x="477656" y="673437"/>
                      </a:lnTo>
                      <a:cubicBezTo>
                        <a:pt x="476049" y="673464"/>
                        <a:pt x="474414" y="673403"/>
                        <a:pt x="472792" y="673396"/>
                      </a:cubicBezTo>
                      <a:cubicBezTo>
                        <a:pt x="471171" y="673369"/>
                        <a:pt x="469550" y="673281"/>
                        <a:pt x="467928" y="673227"/>
                      </a:cubicBezTo>
                      <a:cubicBezTo>
                        <a:pt x="461450" y="672923"/>
                        <a:pt x="454991" y="672274"/>
                        <a:pt x="448614" y="671266"/>
                      </a:cubicBezTo>
                      <a:cubicBezTo>
                        <a:pt x="435852" y="669258"/>
                        <a:pt x="423368" y="665728"/>
                        <a:pt x="411721" y="660487"/>
                      </a:cubicBezTo>
                      <a:cubicBezTo>
                        <a:pt x="400081" y="655260"/>
                        <a:pt x="389265" y="648295"/>
                        <a:pt x="380138" y="639565"/>
                      </a:cubicBezTo>
                      <a:lnTo>
                        <a:pt x="378362" y="637861"/>
                      </a:lnTo>
                      <a:lnTo>
                        <a:pt x="376652" y="636090"/>
                      </a:lnTo>
                      <a:cubicBezTo>
                        <a:pt x="375484" y="634933"/>
                        <a:pt x="374437" y="633675"/>
                        <a:pt x="373336" y="632458"/>
                      </a:cubicBezTo>
                      <a:lnTo>
                        <a:pt x="372727" y="631755"/>
                      </a:lnTo>
                      <a:cubicBezTo>
                        <a:pt x="372545" y="631532"/>
                        <a:pt x="372369" y="631302"/>
                        <a:pt x="372187" y="631072"/>
                      </a:cubicBezTo>
                      <a:lnTo>
                        <a:pt x="371106" y="629693"/>
                      </a:lnTo>
                      <a:cubicBezTo>
                        <a:pt x="370390" y="628773"/>
                        <a:pt x="369660" y="627860"/>
                        <a:pt x="368951" y="626927"/>
                      </a:cubicBezTo>
                      <a:lnTo>
                        <a:pt x="366951" y="623918"/>
                      </a:lnTo>
                      <a:cubicBezTo>
                        <a:pt x="366289" y="622910"/>
                        <a:pt x="365600" y="621936"/>
                        <a:pt x="364985" y="620848"/>
                      </a:cubicBezTo>
                      <a:lnTo>
                        <a:pt x="363540" y="618812"/>
                      </a:lnTo>
                      <a:lnTo>
                        <a:pt x="362817" y="617791"/>
                      </a:lnTo>
                      <a:lnTo>
                        <a:pt x="362459" y="617284"/>
                      </a:lnTo>
                      <a:cubicBezTo>
                        <a:pt x="362337" y="617115"/>
                        <a:pt x="362215" y="616932"/>
                        <a:pt x="362101" y="616818"/>
                      </a:cubicBezTo>
                      <a:lnTo>
                        <a:pt x="359250" y="613659"/>
                      </a:lnTo>
                      <a:cubicBezTo>
                        <a:pt x="358750" y="613085"/>
                        <a:pt x="358371" y="612720"/>
                        <a:pt x="357939" y="612273"/>
                      </a:cubicBezTo>
                      <a:lnTo>
                        <a:pt x="356683" y="610975"/>
                      </a:lnTo>
                      <a:lnTo>
                        <a:pt x="356054" y="610326"/>
                      </a:lnTo>
                      <a:lnTo>
                        <a:pt x="355744" y="610001"/>
                      </a:lnTo>
                      <a:lnTo>
                        <a:pt x="355480" y="609710"/>
                      </a:lnTo>
                      <a:lnTo>
                        <a:pt x="354413" y="608547"/>
                      </a:lnTo>
                      <a:lnTo>
                        <a:pt x="353345" y="607384"/>
                      </a:lnTo>
                      <a:lnTo>
                        <a:pt x="353210" y="607236"/>
                      </a:lnTo>
                      <a:cubicBezTo>
                        <a:pt x="353170" y="607188"/>
                        <a:pt x="353129" y="607134"/>
                        <a:pt x="353021" y="607134"/>
                      </a:cubicBezTo>
                      <a:cubicBezTo>
                        <a:pt x="352920" y="607134"/>
                        <a:pt x="352879" y="607195"/>
                        <a:pt x="352839" y="607242"/>
                      </a:cubicBezTo>
                      <a:lnTo>
                        <a:pt x="352704" y="607391"/>
                      </a:lnTo>
                      <a:lnTo>
                        <a:pt x="352170" y="607973"/>
                      </a:lnTo>
                      <a:lnTo>
                        <a:pt x="351103" y="609136"/>
                      </a:lnTo>
                      <a:lnTo>
                        <a:pt x="350569" y="609717"/>
                      </a:lnTo>
                      <a:lnTo>
                        <a:pt x="350305" y="610008"/>
                      </a:lnTo>
                      <a:lnTo>
                        <a:pt x="349995" y="610332"/>
                      </a:lnTo>
                      <a:lnTo>
                        <a:pt x="347475" y="612922"/>
                      </a:lnTo>
                      <a:cubicBezTo>
                        <a:pt x="347272" y="613119"/>
                        <a:pt x="347029" y="613396"/>
                        <a:pt x="346792" y="613659"/>
                      </a:cubicBezTo>
                      <a:lnTo>
                        <a:pt x="346083" y="614451"/>
                      </a:lnTo>
                      <a:lnTo>
                        <a:pt x="344658" y="616033"/>
                      </a:lnTo>
                      <a:lnTo>
                        <a:pt x="343948" y="616824"/>
                      </a:lnTo>
                      <a:cubicBezTo>
                        <a:pt x="343827" y="616939"/>
                        <a:pt x="343712" y="617128"/>
                        <a:pt x="343590" y="617298"/>
                      </a:cubicBezTo>
                      <a:lnTo>
                        <a:pt x="343232" y="617818"/>
                      </a:lnTo>
                      <a:lnTo>
                        <a:pt x="341807" y="619901"/>
                      </a:lnTo>
                      <a:lnTo>
                        <a:pt x="340381" y="621984"/>
                      </a:lnTo>
                      <a:lnTo>
                        <a:pt x="338956" y="624127"/>
                      </a:lnTo>
                      <a:cubicBezTo>
                        <a:pt x="337118" y="627075"/>
                        <a:pt x="335017" y="629598"/>
                        <a:pt x="332950" y="632194"/>
                      </a:cubicBezTo>
                      <a:lnTo>
                        <a:pt x="330525" y="634920"/>
                      </a:lnTo>
                      <a:lnTo>
                        <a:pt x="328099" y="637442"/>
                      </a:lnTo>
                      <a:cubicBezTo>
                        <a:pt x="327302" y="638294"/>
                        <a:pt x="326417" y="639065"/>
                        <a:pt x="325586" y="639883"/>
                      </a:cubicBezTo>
                      <a:cubicBezTo>
                        <a:pt x="324755" y="640708"/>
                        <a:pt x="323871" y="641472"/>
                        <a:pt x="322992" y="642243"/>
                      </a:cubicBezTo>
                      <a:cubicBezTo>
                        <a:pt x="318250" y="646409"/>
                        <a:pt x="313129" y="650182"/>
                        <a:pt x="307704" y="653482"/>
                      </a:cubicBezTo>
                      <a:cubicBezTo>
                        <a:pt x="302272" y="656782"/>
                        <a:pt x="296557" y="659642"/>
                        <a:pt x="290646" y="662083"/>
                      </a:cubicBezTo>
                      <a:cubicBezTo>
                        <a:pt x="278823" y="666965"/>
                        <a:pt x="266237" y="670150"/>
                        <a:pt x="253428" y="671875"/>
                      </a:cubicBezTo>
                      <a:cubicBezTo>
                        <a:pt x="240620" y="673572"/>
                        <a:pt x="227473" y="673971"/>
                        <a:pt x="214779" y="672727"/>
                      </a:cubicBezTo>
                      <a:lnTo>
                        <a:pt x="210003" y="672159"/>
                      </a:lnTo>
                      <a:cubicBezTo>
                        <a:pt x="208416" y="671963"/>
                        <a:pt x="206842" y="671645"/>
                        <a:pt x="205261" y="671401"/>
                      </a:cubicBezTo>
                      <a:lnTo>
                        <a:pt x="202889" y="671009"/>
                      </a:lnTo>
                      <a:lnTo>
                        <a:pt x="200538" y="670502"/>
                      </a:lnTo>
                      <a:cubicBezTo>
                        <a:pt x="198978" y="670144"/>
                        <a:pt x="197397" y="669860"/>
                        <a:pt x="195850" y="669454"/>
                      </a:cubicBezTo>
                      <a:cubicBezTo>
                        <a:pt x="189628" y="667932"/>
                        <a:pt x="183541" y="665904"/>
                        <a:pt x="177589" y="663550"/>
                      </a:cubicBezTo>
                      <a:cubicBezTo>
                        <a:pt x="165740" y="658729"/>
                        <a:pt x="154532" y="652278"/>
                        <a:pt x="144595" y="644245"/>
                      </a:cubicBezTo>
                      <a:lnTo>
                        <a:pt x="142730" y="642737"/>
                      </a:lnTo>
                      <a:lnTo>
                        <a:pt x="141798" y="641979"/>
                      </a:lnTo>
                      <a:lnTo>
                        <a:pt x="140906" y="641182"/>
                      </a:lnTo>
                      <a:lnTo>
                        <a:pt x="137332" y="637997"/>
                      </a:lnTo>
                      <a:lnTo>
                        <a:pt x="133914" y="634642"/>
                      </a:lnTo>
                      <a:lnTo>
                        <a:pt x="133063" y="633804"/>
                      </a:lnTo>
                      <a:lnTo>
                        <a:pt x="132252" y="632925"/>
                      </a:lnTo>
                      <a:lnTo>
                        <a:pt x="130624" y="631173"/>
                      </a:lnTo>
                      <a:lnTo>
                        <a:pt x="128996" y="629422"/>
                      </a:lnTo>
                      <a:lnTo>
                        <a:pt x="127456" y="627589"/>
                      </a:lnTo>
                      <a:lnTo>
                        <a:pt x="125915" y="625757"/>
                      </a:lnTo>
                      <a:lnTo>
                        <a:pt x="125145" y="624844"/>
                      </a:lnTo>
                      <a:lnTo>
                        <a:pt x="124422" y="623891"/>
                      </a:lnTo>
                      <a:lnTo>
                        <a:pt x="121531" y="620083"/>
                      </a:lnTo>
                      <a:lnTo>
                        <a:pt x="118829" y="616148"/>
                      </a:lnTo>
                      <a:cubicBezTo>
                        <a:pt x="115843" y="611543"/>
                        <a:pt x="113025" y="606816"/>
                        <a:pt x="110728" y="601832"/>
                      </a:cubicBezTo>
                      <a:lnTo>
                        <a:pt x="109830" y="599980"/>
                      </a:lnTo>
                      <a:cubicBezTo>
                        <a:pt x="109539" y="599364"/>
                        <a:pt x="109290" y="598722"/>
                        <a:pt x="109019" y="598093"/>
                      </a:cubicBezTo>
                      <a:lnTo>
                        <a:pt x="107418" y="594306"/>
                      </a:lnTo>
                      <a:lnTo>
                        <a:pt x="106020" y="590445"/>
                      </a:lnTo>
                      <a:cubicBezTo>
                        <a:pt x="105790" y="589802"/>
                        <a:pt x="105547" y="589160"/>
                        <a:pt x="105331" y="588511"/>
                      </a:cubicBezTo>
                      <a:lnTo>
                        <a:pt x="104736" y="586543"/>
                      </a:lnTo>
                      <a:cubicBezTo>
                        <a:pt x="103027" y="581337"/>
                        <a:pt x="101919" y="575954"/>
                        <a:pt x="100993" y="570564"/>
                      </a:cubicBezTo>
                      <a:cubicBezTo>
                        <a:pt x="100635" y="567853"/>
                        <a:pt x="100196" y="565148"/>
                        <a:pt x="100041" y="562409"/>
                      </a:cubicBezTo>
                      <a:lnTo>
                        <a:pt x="99872" y="560360"/>
                      </a:lnTo>
                      <a:lnTo>
                        <a:pt x="99784" y="559339"/>
                      </a:lnTo>
                      <a:cubicBezTo>
                        <a:pt x="99764" y="559197"/>
                        <a:pt x="99764" y="558920"/>
                        <a:pt x="99764" y="558697"/>
                      </a:cubicBezTo>
                      <a:lnTo>
                        <a:pt x="99751" y="557994"/>
                      </a:lnTo>
                      <a:lnTo>
                        <a:pt x="99656" y="552388"/>
                      </a:lnTo>
                      <a:cubicBezTo>
                        <a:pt x="99636" y="551779"/>
                        <a:pt x="99642" y="551144"/>
                        <a:pt x="99602" y="550555"/>
                      </a:cubicBezTo>
                      <a:lnTo>
                        <a:pt x="99379" y="548871"/>
                      </a:lnTo>
                      <a:lnTo>
                        <a:pt x="98940" y="545504"/>
                      </a:lnTo>
                      <a:lnTo>
                        <a:pt x="98832" y="544665"/>
                      </a:lnTo>
                      <a:lnTo>
                        <a:pt x="98778" y="544246"/>
                      </a:lnTo>
                      <a:cubicBezTo>
                        <a:pt x="98764" y="544178"/>
                        <a:pt x="98764" y="544104"/>
                        <a:pt x="98744" y="544036"/>
                      </a:cubicBezTo>
                      <a:cubicBezTo>
                        <a:pt x="98717" y="543962"/>
                        <a:pt x="98670" y="543908"/>
                        <a:pt x="98609" y="543874"/>
                      </a:cubicBezTo>
                      <a:lnTo>
                        <a:pt x="97244" y="542907"/>
                      </a:lnTo>
                      <a:lnTo>
                        <a:pt x="94515" y="540973"/>
                      </a:lnTo>
                      <a:cubicBezTo>
                        <a:pt x="92623" y="539905"/>
                        <a:pt x="90603" y="538904"/>
                        <a:pt x="88651" y="537849"/>
                      </a:cubicBezTo>
                      <a:lnTo>
                        <a:pt x="87185" y="537058"/>
                      </a:lnTo>
                      <a:lnTo>
                        <a:pt x="85813" y="536294"/>
                      </a:lnTo>
                      <a:cubicBezTo>
                        <a:pt x="85118" y="535908"/>
                        <a:pt x="84422" y="535516"/>
                        <a:pt x="83746" y="535097"/>
                      </a:cubicBezTo>
                      <a:cubicBezTo>
                        <a:pt x="82382" y="534272"/>
                        <a:pt x="81004" y="533467"/>
                        <a:pt x="79686" y="532575"/>
                      </a:cubicBezTo>
                      <a:lnTo>
                        <a:pt x="77686" y="531269"/>
                      </a:lnTo>
                      <a:lnTo>
                        <a:pt x="75734" y="529897"/>
                      </a:lnTo>
                      <a:cubicBezTo>
                        <a:pt x="70532" y="526225"/>
                        <a:pt x="65607" y="522168"/>
                        <a:pt x="61074" y="517698"/>
                      </a:cubicBezTo>
                      <a:cubicBezTo>
                        <a:pt x="56528" y="513242"/>
                        <a:pt x="52346" y="508427"/>
                        <a:pt x="48576" y="503315"/>
                      </a:cubicBezTo>
                      <a:cubicBezTo>
                        <a:pt x="44820" y="498189"/>
                        <a:pt x="41510" y="492745"/>
                        <a:pt x="38666" y="487079"/>
                      </a:cubicBezTo>
                      <a:cubicBezTo>
                        <a:pt x="37923" y="485679"/>
                        <a:pt x="37301" y="484218"/>
                        <a:pt x="36625" y="482785"/>
                      </a:cubicBezTo>
                      <a:cubicBezTo>
                        <a:pt x="35970" y="481345"/>
                        <a:pt x="35389" y="479864"/>
                        <a:pt x="34768" y="478410"/>
                      </a:cubicBezTo>
                      <a:cubicBezTo>
                        <a:pt x="34220" y="476922"/>
                        <a:pt x="33626" y="475455"/>
                        <a:pt x="33119" y="473954"/>
                      </a:cubicBezTo>
                      <a:cubicBezTo>
                        <a:pt x="32633" y="472446"/>
                        <a:pt x="32079" y="470958"/>
                        <a:pt x="31660" y="469430"/>
                      </a:cubicBezTo>
                      <a:cubicBezTo>
                        <a:pt x="29843" y="463357"/>
                        <a:pt x="28546" y="457136"/>
                        <a:pt x="27796" y="450841"/>
                      </a:cubicBezTo>
                      <a:cubicBezTo>
                        <a:pt x="27046" y="444545"/>
                        <a:pt x="26904" y="438182"/>
                        <a:pt x="27228" y="431853"/>
                      </a:cubicBezTo>
                      <a:cubicBezTo>
                        <a:pt x="27553" y="425523"/>
                        <a:pt x="28478" y="419228"/>
                        <a:pt x="29931" y="413061"/>
                      </a:cubicBezTo>
                      <a:cubicBezTo>
                        <a:pt x="30133" y="412013"/>
                        <a:pt x="30437" y="410985"/>
                        <a:pt x="30714" y="409950"/>
                      </a:cubicBezTo>
                      <a:lnTo>
                        <a:pt x="31559" y="406853"/>
                      </a:lnTo>
                      <a:lnTo>
                        <a:pt x="32545" y="403797"/>
                      </a:lnTo>
                      <a:lnTo>
                        <a:pt x="33032" y="402268"/>
                      </a:lnTo>
                      <a:cubicBezTo>
                        <a:pt x="33214" y="401761"/>
                        <a:pt x="33410" y="401261"/>
                        <a:pt x="33592" y="400760"/>
                      </a:cubicBezTo>
                      <a:lnTo>
                        <a:pt x="34714" y="397751"/>
                      </a:lnTo>
                      <a:cubicBezTo>
                        <a:pt x="35092" y="396750"/>
                        <a:pt x="35545" y="395777"/>
                        <a:pt x="35957" y="394789"/>
                      </a:cubicBezTo>
                      <a:cubicBezTo>
                        <a:pt x="36754" y="392801"/>
                        <a:pt x="37727" y="390888"/>
                        <a:pt x="38652" y="388953"/>
                      </a:cubicBezTo>
                      <a:cubicBezTo>
                        <a:pt x="39098" y="387980"/>
                        <a:pt x="39645" y="387053"/>
                        <a:pt x="40145" y="386107"/>
                      </a:cubicBezTo>
                      <a:cubicBezTo>
                        <a:pt x="40659" y="385174"/>
                        <a:pt x="41145" y="384213"/>
                        <a:pt x="41685" y="383287"/>
                      </a:cubicBezTo>
                      <a:lnTo>
                        <a:pt x="43341" y="380528"/>
                      </a:lnTo>
                      <a:cubicBezTo>
                        <a:pt x="43618" y="380068"/>
                        <a:pt x="43888" y="379602"/>
                        <a:pt x="44172" y="379148"/>
                      </a:cubicBezTo>
                      <a:lnTo>
                        <a:pt x="45063" y="377810"/>
                      </a:lnTo>
                      <a:lnTo>
                        <a:pt x="46840" y="375125"/>
                      </a:lnTo>
                      <a:lnTo>
                        <a:pt x="48732" y="372522"/>
                      </a:lnTo>
                      <a:lnTo>
                        <a:pt x="49677" y="371216"/>
                      </a:lnTo>
                      <a:lnTo>
                        <a:pt x="49927" y="370878"/>
                      </a:lnTo>
                      <a:lnTo>
                        <a:pt x="50279" y="370452"/>
                      </a:lnTo>
                      <a:lnTo>
                        <a:pt x="50974" y="369600"/>
                      </a:lnTo>
                      <a:lnTo>
                        <a:pt x="53765" y="366186"/>
                      </a:lnTo>
                      <a:cubicBezTo>
                        <a:pt x="53988" y="365908"/>
                        <a:pt x="54251" y="365631"/>
                        <a:pt x="54433" y="365347"/>
                      </a:cubicBezTo>
                      <a:lnTo>
                        <a:pt x="54994" y="364502"/>
                      </a:lnTo>
                      <a:lnTo>
                        <a:pt x="56122" y="362804"/>
                      </a:lnTo>
                      <a:lnTo>
                        <a:pt x="57251" y="361107"/>
                      </a:lnTo>
                      <a:lnTo>
                        <a:pt x="57811" y="360262"/>
                      </a:lnTo>
                      <a:cubicBezTo>
                        <a:pt x="57899" y="360120"/>
                        <a:pt x="58021" y="359991"/>
                        <a:pt x="58075" y="359829"/>
                      </a:cubicBezTo>
                      <a:cubicBezTo>
                        <a:pt x="58081" y="359660"/>
                        <a:pt x="58034" y="359504"/>
                        <a:pt x="58014" y="359342"/>
                      </a:cubicBezTo>
                      <a:lnTo>
                        <a:pt x="57717" y="357408"/>
                      </a:lnTo>
                      <a:lnTo>
                        <a:pt x="57642" y="356921"/>
                      </a:lnTo>
                      <a:lnTo>
                        <a:pt x="57527" y="356414"/>
                      </a:lnTo>
                      <a:lnTo>
                        <a:pt x="57291" y="355400"/>
                      </a:lnTo>
                      <a:lnTo>
                        <a:pt x="57055" y="354385"/>
                      </a:lnTo>
                      <a:lnTo>
                        <a:pt x="56933" y="353878"/>
                      </a:lnTo>
                      <a:lnTo>
                        <a:pt x="56764" y="353358"/>
                      </a:lnTo>
                      <a:lnTo>
                        <a:pt x="56096" y="351289"/>
                      </a:lnTo>
                      <a:cubicBezTo>
                        <a:pt x="55872" y="350599"/>
                        <a:pt x="55676" y="349902"/>
                        <a:pt x="55460" y="349213"/>
                      </a:cubicBezTo>
                      <a:cubicBezTo>
                        <a:pt x="55251" y="348502"/>
                        <a:pt x="55042" y="347867"/>
                        <a:pt x="54839" y="347096"/>
                      </a:cubicBezTo>
                      <a:cubicBezTo>
                        <a:pt x="54575" y="346109"/>
                        <a:pt x="54305" y="345121"/>
                        <a:pt x="54075" y="344127"/>
                      </a:cubicBezTo>
                      <a:cubicBezTo>
                        <a:pt x="53589" y="342139"/>
                        <a:pt x="53184" y="340138"/>
                        <a:pt x="52819" y="338123"/>
                      </a:cubicBezTo>
                      <a:cubicBezTo>
                        <a:pt x="51718" y="331908"/>
                        <a:pt x="51164" y="325592"/>
                        <a:pt x="51245" y="319270"/>
                      </a:cubicBezTo>
                      <a:cubicBezTo>
                        <a:pt x="51387" y="316112"/>
                        <a:pt x="51346" y="312940"/>
                        <a:pt x="51779" y="309810"/>
                      </a:cubicBezTo>
                      <a:lnTo>
                        <a:pt x="52022" y="307456"/>
                      </a:lnTo>
                      <a:cubicBezTo>
                        <a:pt x="52109" y="306672"/>
                        <a:pt x="52150" y="305881"/>
                        <a:pt x="52312" y="305110"/>
                      </a:cubicBezTo>
                      <a:lnTo>
                        <a:pt x="53123" y="300444"/>
                      </a:lnTo>
                      <a:cubicBezTo>
                        <a:pt x="53339" y="298882"/>
                        <a:pt x="53785" y="297360"/>
                        <a:pt x="54143" y="295826"/>
                      </a:cubicBezTo>
                      <a:lnTo>
                        <a:pt x="54704" y="293526"/>
                      </a:lnTo>
                      <a:lnTo>
                        <a:pt x="54981" y="292377"/>
                      </a:lnTo>
                      <a:cubicBezTo>
                        <a:pt x="55082" y="291998"/>
                        <a:pt x="55217" y="291626"/>
                        <a:pt x="55332" y="291247"/>
                      </a:cubicBezTo>
                      <a:lnTo>
                        <a:pt x="56758" y="286730"/>
                      </a:lnTo>
                      <a:cubicBezTo>
                        <a:pt x="56879" y="286352"/>
                        <a:pt x="56987" y="285973"/>
                        <a:pt x="57122" y="285601"/>
                      </a:cubicBezTo>
                      <a:lnTo>
                        <a:pt x="57555" y="284499"/>
                      </a:lnTo>
                      <a:lnTo>
                        <a:pt x="58419" y="282294"/>
                      </a:lnTo>
                      <a:cubicBezTo>
                        <a:pt x="59480" y="279319"/>
                        <a:pt x="60939" y="276513"/>
                        <a:pt x="62257" y="273639"/>
                      </a:cubicBezTo>
                      <a:cubicBezTo>
                        <a:pt x="62966" y="272232"/>
                        <a:pt x="63770" y="270873"/>
                        <a:pt x="64520" y="269480"/>
                      </a:cubicBezTo>
                      <a:lnTo>
                        <a:pt x="65662" y="267404"/>
                      </a:lnTo>
                      <a:cubicBezTo>
                        <a:pt x="66073" y="266728"/>
                        <a:pt x="66506" y="266072"/>
                        <a:pt x="66931" y="265403"/>
                      </a:cubicBezTo>
                      <a:lnTo>
                        <a:pt x="68465" y="263009"/>
                      </a:lnTo>
                      <a:lnTo>
                        <a:pt x="69228" y="261812"/>
                      </a:lnTo>
                      <a:cubicBezTo>
                        <a:pt x="69485" y="261406"/>
                        <a:pt x="69783" y="261041"/>
                        <a:pt x="70059" y="260655"/>
                      </a:cubicBezTo>
                      <a:lnTo>
                        <a:pt x="73431" y="256071"/>
                      </a:lnTo>
                      <a:lnTo>
                        <a:pt x="77085" y="251709"/>
                      </a:lnTo>
                      <a:cubicBezTo>
                        <a:pt x="77673" y="250965"/>
                        <a:pt x="78355" y="250296"/>
                        <a:pt x="79004" y="249606"/>
                      </a:cubicBezTo>
                      <a:lnTo>
                        <a:pt x="80970" y="247544"/>
                      </a:lnTo>
                      <a:cubicBezTo>
                        <a:pt x="82240" y="246130"/>
                        <a:pt x="83665" y="244873"/>
                        <a:pt x="85057" y="243581"/>
                      </a:cubicBezTo>
                      <a:lnTo>
                        <a:pt x="87144" y="241640"/>
                      </a:lnTo>
                      <a:cubicBezTo>
                        <a:pt x="87854" y="241011"/>
                        <a:pt x="88611" y="240437"/>
                        <a:pt x="89340" y="239828"/>
                      </a:cubicBezTo>
                      <a:lnTo>
                        <a:pt x="91549" y="238029"/>
                      </a:lnTo>
                      <a:lnTo>
                        <a:pt x="92650" y="237130"/>
                      </a:lnTo>
                      <a:lnTo>
                        <a:pt x="93812" y="236305"/>
                      </a:lnTo>
                      <a:lnTo>
                        <a:pt x="96677" y="234256"/>
                      </a:lnTo>
                      <a:cubicBezTo>
                        <a:pt x="97792" y="233505"/>
                        <a:pt x="98906" y="232741"/>
                        <a:pt x="100034" y="232018"/>
                      </a:cubicBezTo>
                      <a:lnTo>
                        <a:pt x="103905" y="228860"/>
                      </a:lnTo>
                      <a:lnTo>
                        <a:pt x="105844" y="227284"/>
                      </a:lnTo>
                      <a:lnTo>
                        <a:pt x="106330" y="226892"/>
                      </a:lnTo>
                      <a:lnTo>
                        <a:pt x="106574" y="226696"/>
                      </a:lnTo>
                      <a:cubicBezTo>
                        <a:pt x="106655" y="226628"/>
                        <a:pt x="106749" y="226581"/>
                        <a:pt x="106770" y="226466"/>
                      </a:cubicBezTo>
                      <a:lnTo>
                        <a:pt x="106844" y="225316"/>
                      </a:lnTo>
                      <a:cubicBezTo>
                        <a:pt x="106925" y="223761"/>
                        <a:pt x="106945" y="222098"/>
                        <a:pt x="106824" y="220360"/>
                      </a:cubicBezTo>
                      <a:cubicBezTo>
                        <a:pt x="106729" y="218622"/>
                        <a:pt x="106371" y="216810"/>
                        <a:pt x="106189" y="215038"/>
                      </a:cubicBezTo>
                      <a:cubicBezTo>
                        <a:pt x="106087" y="214152"/>
                        <a:pt x="105993" y="213239"/>
                        <a:pt x="105932" y="212401"/>
                      </a:cubicBezTo>
                      <a:lnTo>
                        <a:pt x="105844" y="211258"/>
                      </a:lnTo>
                      <a:lnTo>
                        <a:pt x="105783" y="210318"/>
                      </a:lnTo>
                      <a:cubicBezTo>
                        <a:pt x="105709" y="209067"/>
                        <a:pt x="105669" y="207809"/>
                        <a:pt x="105648" y="206551"/>
                      </a:cubicBezTo>
                      <a:cubicBezTo>
                        <a:pt x="105614" y="205294"/>
                        <a:pt x="105655" y="204036"/>
                        <a:pt x="105682" y="202778"/>
                      </a:cubicBezTo>
                      <a:lnTo>
                        <a:pt x="105723" y="200892"/>
                      </a:lnTo>
                      <a:lnTo>
                        <a:pt x="105844" y="199012"/>
                      </a:lnTo>
                      <a:cubicBezTo>
                        <a:pt x="106243" y="192750"/>
                        <a:pt x="107256" y="186522"/>
                        <a:pt x="108877" y="180456"/>
                      </a:cubicBezTo>
                      <a:cubicBezTo>
                        <a:pt x="110533" y="174404"/>
                        <a:pt x="112782" y="168508"/>
                        <a:pt x="115579" y="162875"/>
                      </a:cubicBezTo>
                      <a:cubicBezTo>
                        <a:pt x="118362" y="157235"/>
                        <a:pt x="121733" y="151886"/>
                        <a:pt x="125577" y="146889"/>
                      </a:cubicBezTo>
                      <a:cubicBezTo>
                        <a:pt x="129421" y="141898"/>
                        <a:pt x="133711" y="137233"/>
                        <a:pt x="138420" y="133027"/>
                      </a:cubicBezTo>
                      <a:cubicBezTo>
                        <a:pt x="143926" y="128138"/>
                        <a:pt x="149905" y="123763"/>
                        <a:pt x="156323" y="120124"/>
                      </a:cubicBezTo>
                      <a:cubicBezTo>
                        <a:pt x="159511" y="118265"/>
                        <a:pt x="162828" y="116635"/>
                        <a:pt x="166186" y="115120"/>
                      </a:cubicBezTo>
                      <a:cubicBezTo>
                        <a:pt x="167888" y="114397"/>
                        <a:pt x="169557" y="113653"/>
                        <a:pt x="171347" y="113004"/>
                      </a:cubicBezTo>
                      <a:lnTo>
                        <a:pt x="172664" y="112504"/>
                      </a:lnTo>
                      <a:lnTo>
                        <a:pt x="173326" y="112253"/>
                      </a:lnTo>
                      <a:cubicBezTo>
                        <a:pt x="173414" y="112220"/>
                        <a:pt x="173597" y="112159"/>
                        <a:pt x="173745" y="112111"/>
                      </a:cubicBezTo>
                      <a:lnTo>
                        <a:pt x="174212" y="111963"/>
                      </a:lnTo>
                      <a:lnTo>
                        <a:pt x="177920" y="110746"/>
                      </a:lnTo>
                      <a:cubicBezTo>
                        <a:pt x="178353" y="110590"/>
                        <a:pt x="178812" y="110461"/>
                        <a:pt x="179231" y="110292"/>
                      </a:cubicBezTo>
                      <a:lnTo>
                        <a:pt x="180440" y="109758"/>
                      </a:lnTo>
                      <a:lnTo>
                        <a:pt x="182852" y="108690"/>
                      </a:lnTo>
                      <a:lnTo>
                        <a:pt x="184061" y="108156"/>
                      </a:lnTo>
                      <a:cubicBezTo>
                        <a:pt x="184156" y="108101"/>
                        <a:pt x="184271" y="108081"/>
                        <a:pt x="184352" y="108007"/>
                      </a:cubicBezTo>
                      <a:cubicBezTo>
                        <a:pt x="184433" y="107926"/>
                        <a:pt x="184460" y="107811"/>
                        <a:pt x="184514" y="107716"/>
                      </a:cubicBezTo>
                      <a:lnTo>
                        <a:pt x="184798" y="107121"/>
                      </a:lnTo>
                      <a:lnTo>
                        <a:pt x="185939" y="104727"/>
                      </a:lnTo>
                      <a:cubicBezTo>
                        <a:pt x="186311" y="103922"/>
                        <a:pt x="186716" y="103151"/>
                        <a:pt x="187068" y="102320"/>
                      </a:cubicBezTo>
                      <a:lnTo>
                        <a:pt x="188020" y="99703"/>
                      </a:lnTo>
                      <a:lnTo>
                        <a:pt x="188973" y="97086"/>
                      </a:lnTo>
                      <a:cubicBezTo>
                        <a:pt x="189142" y="96599"/>
                        <a:pt x="189256" y="96342"/>
                        <a:pt x="189385" y="96024"/>
                      </a:cubicBezTo>
                      <a:lnTo>
                        <a:pt x="189763" y="95091"/>
                      </a:lnTo>
                      <a:cubicBezTo>
                        <a:pt x="191763" y="90107"/>
                        <a:pt x="194033" y="85246"/>
                        <a:pt x="196566" y="80539"/>
                      </a:cubicBezTo>
                      <a:cubicBezTo>
                        <a:pt x="199620" y="74906"/>
                        <a:pt x="203065" y="69496"/>
                        <a:pt x="206895" y="64411"/>
                      </a:cubicBezTo>
                      <a:cubicBezTo>
                        <a:pt x="210719" y="59326"/>
                        <a:pt x="214935" y="54545"/>
                        <a:pt x="219549" y="50245"/>
                      </a:cubicBezTo>
                      <a:cubicBezTo>
                        <a:pt x="224163" y="45944"/>
                        <a:pt x="229108" y="42022"/>
                        <a:pt x="234438" y="38769"/>
                      </a:cubicBezTo>
                      <a:cubicBezTo>
                        <a:pt x="239748" y="35496"/>
                        <a:pt x="245369" y="32771"/>
                        <a:pt x="251240" y="30844"/>
                      </a:cubicBezTo>
                      <a:cubicBezTo>
                        <a:pt x="254158" y="29823"/>
                        <a:pt x="257158" y="29106"/>
                        <a:pt x="260164" y="28443"/>
                      </a:cubicBezTo>
                      <a:lnTo>
                        <a:pt x="262434" y="28044"/>
                      </a:lnTo>
                      <a:lnTo>
                        <a:pt x="263569" y="27842"/>
                      </a:lnTo>
                      <a:lnTo>
                        <a:pt x="264710" y="27700"/>
                      </a:lnTo>
                      <a:lnTo>
                        <a:pt x="267001" y="27409"/>
                      </a:lnTo>
                      <a:lnTo>
                        <a:pt x="269298" y="27233"/>
                      </a:lnTo>
                      <a:cubicBezTo>
                        <a:pt x="270824" y="27078"/>
                        <a:pt x="272371" y="27098"/>
                        <a:pt x="273905" y="27044"/>
                      </a:cubicBezTo>
                      <a:cubicBezTo>
                        <a:pt x="275465" y="27037"/>
                        <a:pt x="277067" y="27111"/>
                        <a:pt x="278647" y="27138"/>
                      </a:cubicBezTo>
                      <a:lnTo>
                        <a:pt x="279837" y="27165"/>
                      </a:lnTo>
                      <a:lnTo>
                        <a:pt x="281019" y="27253"/>
                      </a:lnTo>
                      <a:lnTo>
                        <a:pt x="283383" y="27429"/>
                      </a:lnTo>
                      <a:cubicBezTo>
                        <a:pt x="284167" y="27497"/>
                        <a:pt x="284964" y="27517"/>
                        <a:pt x="285741" y="27625"/>
                      </a:cubicBezTo>
                      <a:lnTo>
                        <a:pt x="288079" y="27929"/>
                      </a:lnTo>
                      <a:cubicBezTo>
                        <a:pt x="294314" y="28741"/>
                        <a:pt x="300435" y="30148"/>
                        <a:pt x="306292" y="32217"/>
                      </a:cubicBezTo>
                      <a:cubicBezTo>
                        <a:pt x="312156" y="34265"/>
                        <a:pt x="317709" y="37072"/>
                        <a:pt x="322870" y="40467"/>
                      </a:cubicBezTo>
                      <a:cubicBezTo>
                        <a:pt x="325985" y="42488"/>
                        <a:pt x="328924" y="44788"/>
                        <a:pt x="331721" y="47242"/>
                      </a:cubicBezTo>
                      <a:cubicBezTo>
                        <a:pt x="332072" y="47553"/>
                        <a:pt x="332443" y="47830"/>
                        <a:pt x="332775" y="48162"/>
                      </a:cubicBezTo>
                      <a:lnTo>
                        <a:pt x="333774" y="49142"/>
                      </a:lnTo>
                      <a:lnTo>
                        <a:pt x="335031" y="50373"/>
                      </a:lnTo>
                      <a:cubicBezTo>
                        <a:pt x="335497" y="50813"/>
                        <a:pt x="335963" y="51320"/>
                        <a:pt x="336429" y="51800"/>
                      </a:cubicBezTo>
                      <a:cubicBezTo>
                        <a:pt x="337388" y="52733"/>
                        <a:pt x="338233" y="53835"/>
                        <a:pt x="339104" y="54904"/>
                      </a:cubicBezTo>
                      <a:lnTo>
                        <a:pt x="341705" y="58116"/>
                      </a:lnTo>
                      <a:cubicBezTo>
                        <a:pt x="342739" y="59495"/>
                        <a:pt x="343732" y="60374"/>
                        <a:pt x="344745" y="61409"/>
                      </a:cubicBezTo>
                      <a:cubicBezTo>
                        <a:pt x="345759" y="62417"/>
                        <a:pt x="346772" y="63404"/>
                        <a:pt x="347792" y="64377"/>
                      </a:cubicBezTo>
                      <a:cubicBezTo>
                        <a:pt x="347914" y="64492"/>
                        <a:pt x="348062" y="64634"/>
                        <a:pt x="348164" y="64722"/>
                      </a:cubicBezTo>
                      <a:lnTo>
                        <a:pt x="348488" y="64999"/>
                      </a:lnTo>
                      <a:lnTo>
                        <a:pt x="349137" y="65547"/>
                      </a:lnTo>
                      <a:lnTo>
                        <a:pt x="350434" y="66643"/>
                      </a:lnTo>
                      <a:lnTo>
                        <a:pt x="351731" y="67738"/>
                      </a:lnTo>
                      <a:lnTo>
                        <a:pt x="352379" y="68286"/>
                      </a:lnTo>
                      <a:lnTo>
                        <a:pt x="352704" y="68563"/>
                      </a:lnTo>
                      <a:cubicBezTo>
                        <a:pt x="352758" y="68610"/>
                        <a:pt x="352812" y="68658"/>
                        <a:pt x="352866" y="68698"/>
                      </a:cubicBezTo>
                      <a:cubicBezTo>
                        <a:pt x="352926" y="68739"/>
                        <a:pt x="353048" y="68732"/>
                        <a:pt x="353102" y="68692"/>
                      </a:cubicBezTo>
                      <a:lnTo>
                        <a:pt x="355696" y="66501"/>
                      </a:lnTo>
                      <a:lnTo>
                        <a:pt x="356993" y="65405"/>
                      </a:lnTo>
                      <a:cubicBezTo>
                        <a:pt x="357432" y="65027"/>
                        <a:pt x="357824" y="64729"/>
                        <a:pt x="358365" y="64188"/>
                      </a:cubicBezTo>
                      <a:cubicBezTo>
                        <a:pt x="359385" y="63214"/>
                        <a:pt x="360398" y="62220"/>
                        <a:pt x="361412" y="61213"/>
                      </a:cubicBezTo>
                      <a:lnTo>
                        <a:pt x="362925" y="59691"/>
                      </a:lnTo>
                      <a:cubicBezTo>
                        <a:pt x="363053" y="59556"/>
                        <a:pt x="363175" y="59441"/>
                        <a:pt x="363303" y="59292"/>
                      </a:cubicBezTo>
                      <a:lnTo>
                        <a:pt x="363682" y="58826"/>
                      </a:lnTo>
                      <a:lnTo>
                        <a:pt x="364438" y="57886"/>
                      </a:lnTo>
                      <a:cubicBezTo>
                        <a:pt x="366478" y="55417"/>
                        <a:pt x="368417" y="52767"/>
                        <a:pt x="370653" y="50630"/>
                      </a:cubicBezTo>
                      <a:lnTo>
                        <a:pt x="373315" y="48026"/>
                      </a:lnTo>
                      <a:lnTo>
                        <a:pt x="375788" y="45917"/>
                      </a:lnTo>
                      <a:cubicBezTo>
                        <a:pt x="377389" y="44449"/>
                        <a:pt x="379186" y="43239"/>
                        <a:pt x="380909" y="41934"/>
                      </a:cubicBezTo>
                      <a:cubicBezTo>
                        <a:pt x="381753" y="41257"/>
                        <a:pt x="382706" y="40730"/>
                        <a:pt x="383604" y="40135"/>
                      </a:cubicBezTo>
                      <a:cubicBezTo>
                        <a:pt x="384523" y="39560"/>
                        <a:pt x="385415" y="38952"/>
                        <a:pt x="386347" y="38404"/>
                      </a:cubicBezTo>
                      <a:cubicBezTo>
                        <a:pt x="397021" y="32129"/>
                        <a:pt x="409242" y="28639"/>
                        <a:pt x="421787" y="27483"/>
                      </a:cubicBezTo>
                      <a:cubicBezTo>
                        <a:pt x="423368" y="27382"/>
                        <a:pt x="424935" y="27226"/>
                        <a:pt x="426516" y="27152"/>
                      </a:cubicBezTo>
                      <a:close/>
                      <a:moveTo>
                        <a:pt x="431265" y="13750"/>
                      </a:moveTo>
                      <a:lnTo>
                        <a:pt x="425949" y="13878"/>
                      </a:lnTo>
                      <a:cubicBezTo>
                        <a:pt x="424172" y="13966"/>
                        <a:pt x="422402" y="14135"/>
                        <a:pt x="420625" y="14257"/>
                      </a:cubicBezTo>
                      <a:cubicBezTo>
                        <a:pt x="413532" y="14913"/>
                        <a:pt x="406445" y="16225"/>
                        <a:pt x="399548" y="18314"/>
                      </a:cubicBezTo>
                      <a:cubicBezTo>
                        <a:pt x="392657" y="20404"/>
                        <a:pt x="385935" y="23251"/>
                        <a:pt x="379679" y="26943"/>
                      </a:cubicBezTo>
                      <a:cubicBezTo>
                        <a:pt x="378585" y="27585"/>
                        <a:pt x="377531" y="28295"/>
                        <a:pt x="376457" y="28971"/>
                      </a:cubicBezTo>
                      <a:cubicBezTo>
                        <a:pt x="375396" y="29668"/>
                        <a:pt x="374295" y="30303"/>
                        <a:pt x="373295" y="31088"/>
                      </a:cubicBezTo>
                      <a:cubicBezTo>
                        <a:pt x="371262" y="32609"/>
                        <a:pt x="369174" y="34056"/>
                        <a:pt x="367289" y="35754"/>
                      </a:cubicBezTo>
                      <a:lnTo>
                        <a:pt x="364405" y="38228"/>
                      </a:lnTo>
                      <a:lnTo>
                        <a:pt x="362027" y="40555"/>
                      </a:lnTo>
                      <a:cubicBezTo>
                        <a:pt x="360851" y="41644"/>
                        <a:pt x="359845" y="42854"/>
                        <a:pt x="358777" y="44031"/>
                      </a:cubicBezTo>
                      <a:cubicBezTo>
                        <a:pt x="358230" y="44605"/>
                        <a:pt x="357750" y="45234"/>
                        <a:pt x="357264" y="45863"/>
                      </a:cubicBezTo>
                      <a:lnTo>
                        <a:pt x="355798" y="47736"/>
                      </a:lnTo>
                      <a:cubicBezTo>
                        <a:pt x="354866" y="49014"/>
                        <a:pt x="354001" y="50346"/>
                        <a:pt x="353096" y="51645"/>
                      </a:cubicBezTo>
                      <a:cubicBezTo>
                        <a:pt x="353069" y="51685"/>
                        <a:pt x="353001" y="51692"/>
                        <a:pt x="352967" y="51651"/>
                      </a:cubicBezTo>
                      <a:lnTo>
                        <a:pt x="352880" y="51530"/>
                      </a:lnTo>
                      <a:lnTo>
                        <a:pt x="352711" y="51286"/>
                      </a:lnTo>
                      <a:lnTo>
                        <a:pt x="352373" y="50793"/>
                      </a:lnTo>
                      <a:lnTo>
                        <a:pt x="351704" y="49812"/>
                      </a:lnTo>
                      <a:cubicBezTo>
                        <a:pt x="351251" y="49163"/>
                        <a:pt x="350826" y="48494"/>
                        <a:pt x="350353" y="47858"/>
                      </a:cubicBezTo>
                      <a:lnTo>
                        <a:pt x="348887" y="45985"/>
                      </a:lnTo>
                      <a:cubicBezTo>
                        <a:pt x="348394" y="45363"/>
                        <a:pt x="347934" y="44720"/>
                        <a:pt x="347387" y="44145"/>
                      </a:cubicBezTo>
                      <a:lnTo>
                        <a:pt x="346029" y="42624"/>
                      </a:lnTo>
                      <a:cubicBezTo>
                        <a:pt x="345577" y="42117"/>
                        <a:pt x="345131" y="41596"/>
                        <a:pt x="344631" y="41136"/>
                      </a:cubicBezTo>
                      <a:lnTo>
                        <a:pt x="342982" y="39520"/>
                      </a:lnTo>
                      <a:lnTo>
                        <a:pt x="341814" y="38384"/>
                      </a:lnTo>
                      <a:cubicBezTo>
                        <a:pt x="341422" y="38005"/>
                        <a:pt x="340990" y="37667"/>
                        <a:pt x="340584" y="37309"/>
                      </a:cubicBezTo>
                      <a:cubicBezTo>
                        <a:pt x="337321" y="34435"/>
                        <a:pt x="333869" y="31744"/>
                        <a:pt x="330214" y="29370"/>
                      </a:cubicBezTo>
                      <a:cubicBezTo>
                        <a:pt x="324154" y="25387"/>
                        <a:pt x="317622" y="22094"/>
                        <a:pt x="310798" y="19707"/>
                      </a:cubicBezTo>
                      <a:cubicBezTo>
                        <a:pt x="303982" y="17300"/>
                        <a:pt x="296936" y="15690"/>
                        <a:pt x="289856" y="14764"/>
                      </a:cubicBezTo>
                      <a:lnTo>
                        <a:pt x="287200" y="14419"/>
                      </a:lnTo>
                      <a:cubicBezTo>
                        <a:pt x="286315" y="14297"/>
                        <a:pt x="285424" y="14270"/>
                        <a:pt x="284539" y="14189"/>
                      </a:cubicBezTo>
                      <a:lnTo>
                        <a:pt x="281877" y="13986"/>
                      </a:lnTo>
                      <a:lnTo>
                        <a:pt x="280546" y="13892"/>
                      </a:lnTo>
                      <a:lnTo>
                        <a:pt x="279215" y="13858"/>
                      </a:lnTo>
                      <a:cubicBezTo>
                        <a:pt x="277438" y="13824"/>
                        <a:pt x="275682" y="13750"/>
                        <a:pt x="273885" y="13756"/>
                      </a:cubicBezTo>
                      <a:cubicBezTo>
                        <a:pt x="272061" y="13817"/>
                        <a:pt x="270244" y="13804"/>
                        <a:pt x="268426" y="13979"/>
                      </a:cubicBezTo>
                      <a:cubicBezTo>
                        <a:pt x="267521" y="14054"/>
                        <a:pt x="266609" y="14108"/>
                        <a:pt x="265704" y="14196"/>
                      </a:cubicBezTo>
                      <a:lnTo>
                        <a:pt x="262995" y="14534"/>
                      </a:lnTo>
                      <a:lnTo>
                        <a:pt x="261637" y="14710"/>
                      </a:lnTo>
                      <a:lnTo>
                        <a:pt x="260293" y="14947"/>
                      </a:lnTo>
                      <a:lnTo>
                        <a:pt x="257604" y="15420"/>
                      </a:lnTo>
                      <a:cubicBezTo>
                        <a:pt x="254050" y="16191"/>
                        <a:pt x="250503" y="17049"/>
                        <a:pt x="247078" y="18247"/>
                      </a:cubicBezTo>
                      <a:cubicBezTo>
                        <a:pt x="240181" y="20519"/>
                        <a:pt x="233635" y="23697"/>
                        <a:pt x="227507" y="27470"/>
                      </a:cubicBezTo>
                      <a:cubicBezTo>
                        <a:pt x="221360" y="31223"/>
                        <a:pt x="215719" y="35693"/>
                        <a:pt x="210510" y="40555"/>
                      </a:cubicBezTo>
                      <a:cubicBezTo>
                        <a:pt x="205295" y="45417"/>
                        <a:pt x="200586" y="50766"/>
                        <a:pt x="196337" y="56419"/>
                      </a:cubicBezTo>
                      <a:cubicBezTo>
                        <a:pt x="192087" y="62072"/>
                        <a:pt x="188291" y="68043"/>
                        <a:pt x="184933" y="74223"/>
                      </a:cubicBezTo>
                      <a:cubicBezTo>
                        <a:pt x="182150" y="79390"/>
                        <a:pt x="179677" y="84712"/>
                        <a:pt x="177495" y="90135"/>
                      </a:cubicBezTo>
                      <a:lnTo>
                        <a:pt x="177083" y="91149"/>
                      </a:lnTo>
                      <a:cubicBezTo>
                        <a:pt x="176948" y="91474"/>
                        <a:pt x="176786" y="91866"/>
                        <a:pt x="176725" y="92042"/>
                      </a:cubicBezTo>
                      <a:lnTo>
                        <a:pt x="176225" y="93381"/>
                      </a:lnTo>
                      <a:cubicBezTo>
                        <a:pt x="175881" y="94266"/>
                        <a:pt x="175556" y="95159"/>
                        <a:pt x="175266" y="96058"/>
                      </a:cubicBezTo>
                      <a:lnTo>
                        <a:pt x="174813" y="97404"/>
                      </a:lnTo>
                      <a:lnTo>
                        <a:pt x="174698" y="97742"/>
                      </a:lnTo>
                      <a:cubicBezTo>
                        <a:pt x="174671" y="97796"/>
                        <a:pt x="174671" y="97857"/>
                        <a:pt x="174631" y="97904"/>
                      </a:cubicBezTo>
                      <a:cubicBezTo>
                        <a:pt x="174577" y="97938"/>
                        <a:pt x="174516" y="97945"/>
                        <a:pt x="174462" y="97965"/>
                      </a:cubicBezTo>
                      <a:lnTo>
                        <a:pt x="173779" y="98168"/>
                      </a:lnTo>
                      <a:cubicBezTo>
                        <a:pt x="172881" y="98445"/>
                        <a:pt x="171962" y="98675"/>
                        <a:pt x="171070" y="98993"/>
                      </a:cubicBezTo>
                      <a:lnTo>
                        <a:pt x="169192" y="99629"/>
                      </a:lnTo>
                      <a:lnTo>
                        <a:pt x="168956" y="99710"/>
                      </a:lnTo>
                      <a:cubicBezTo>
                        <a:pt x="168875" y="99737"/>
                        <a:pt x="168821" y="99751"/>
                        <a:pt x="168686" y="99805"/>
                      </a:cubicBezTo>
                      <a:lnTo>
                        <a:pt x="167976" y="100075"/>
                      </a:lnTo>
                      <a:lnTo>
                        <a:pt x="166551" y="100616"/>
                      </a:lnTo>
                      <a:cubicBezTo>
                        <a:pt x="164653" y="101306"/>
                        <a:pt x="162747" y="102151"/>
                        <a:pt x="160842" y="102963"/>
                      </a:cubicBezTo>
                      <a:cubicBezTo>
                        <a:pt x="157066" y="104666"/>
                        <a:pt x="153337" y="106499"/>
                        <a:pt x="149756" y="108589"/>
                      </a:cubicBezTo>
                      <a:cubicBezTo>
                        <a:pt x="142541" y="112687"/>
                        <a:pt x="135806" y="117603"/>
                        <a:pt x="129597" y="123121"/>
                      </a:cubicBezTo>
                      <a:cubicBezTo>
                        <a:pt x="124281" y="127868"/>
                        <a:pt x="119430" y="133135"/>
                        <a:pt x="115080" y="138795"/>
                      </a:cubicBezTo>
                      <a:cubicBezTo>
                        <a:pt x="110729" y="144448"/>
                        <a:pt x="106898" y="150527"/>
                        <a:pt x="103730" y="156945"/>
                      </a:cubicBezTo>
                      <a:cubicBezTo>
                        <a:pt x="100548" y="163355"/>
                        <a:pt x="97981" y="170077"/>
                        <a:pt x="96096" y="176994"/>
                      </a:cubicBezTo>
                      <a:cubicBezTo>
                        <a:pt x="94238" y="183919"/>
                        <a:pt x="93083" y="191032"/>
                        <a:pt x="92631" y="198180"/>
                      </a:cubicBezTo>
                      <a:lnTo>
                        <a:pt x="92495" y="200324"/>
                      </a:lnTo>
                      <a:lnTo>
                        <a:pt x="92448" y="202474"/>
                      </a:lnTo>
                      <a:cubicBezTo>
                        <a:pt x="92408" y="203908"/>
                        <a:pt x="92374" y="205334"/>
                        <a:pt x="92408" y="206768"/>
                      </a:cubicBezTo>
                      <a:cubicBezTo>
                        <a:pt x="92435" y="208202"/>
                        <a:pt x="92482" y="209628"/>
                        <a:pt x="92563" y="211062"/>
                      </a:cubicBezTo>
                      <a:lnTo>
                        <a:pt x="92685" y="213010"/>
                      </a:lnTo>
                      <a:lnTo>
                        <a:pt x="92806" y="214396"/>
                      </a:lnTo>
                      <a:cubicBezTo>
                        <a:pt x="92975" y="216201"/>
                        <a:pt x="93225" y="218000"/>
                        <a:pt x="93543" y="219785"/>
                      </a:cubicBezTo>
                      <a:lnTo>
                        <a:pt x="93664" y="220455"/>
                      </a:lnTo>
                      <a:cubicBezTo>
                        <a:pt x="93529" y="220624"/>
                        <a:pt x="93299" y="220712"/>
                        <a:pt x="93117" y="220840"/>
                      </a:cubicBezTo>
                      <a:lnTo>
                        <a:pt x="91962" y="221557"/>
                      </a:lnTo>
                      <a:lnTo>
                        <a:pt x="89658" y="222997"/>
                      </a:lnTo>
                      <a:cubicBezTo>
                        <a:pt x="89090" y="223369"/>
                        <a:pt x="88550" y="223781"/>
                        <a:pt x="87989" y="224174"/>
                      </a:cubicBezTo>
                      <a:lnTo>
                        <a:pt x="85936" y="225641"/>
                      </a:lnTo>
                      <a:lnTo>
                        <a:pt x="84639" y="226574"/>
                      </a:lnTo>
                      <a:lnTo>
                        <a:pt x="83395" y="227582"/>
                      </a:lnTo>
                      <a:lnTo>
                        <a:pt x="80916" y="229604"/>
                      </a:lnTo>
                      <a:cubicBezTo>
                        <a:pt x="80092" y="230287"/>
                        <a:pt x="79247" y="230943"/>
                        <a:pt x="78450" y="231646"/>
                      </a:cubicBezTo>
                      <a:lnTo>
                        <a:pt x="76099" y="233817"/>
                      </a:lnTo>
                      <a:cubicBezTo>
                        <a:pt x="74539" y="235270"/>
                        <a:pt x="72938" y="236690"/>
                        <a:pt x="71506" y="238273"/>
                      </a:cubicBezTo>
                      <a:lnTo>
                        <a:pt x="69297" y="240592"/>
                      </a:lnTo>
                      <a:cubicBezTo>
                        <a:pt x="68567" y="241370"/>
                        <a:pt x="67810" y="242121"/>
                        <a:pt x="67141" y="242959"/>
                      </a:cubicBezTo>
                      <a:lnTo>
                        <a:pt x="63027" y="247869"/>
                      </a:lnTo>
                      <a:lnTo>
                        <a:pt x="59230" y="253028"/>
                      </a:lnTo>
                      <a:cubicBezTo>
                        <a:pt x="58920" y="253468"/>
                        <a:pt x="58582" y="253880"/>
                        <a:pt x="58298" y="254333"/>
                      </a:cubicBezTo>
                      <a:lnTo>
                        <a:pt x="57433" y="255679"/>
                      </a:lnTo>
                      <a:lnTo>
                        <a:pt x="55704" y="258377"/>
                      </a:lnTo>
                      <a:cubicBezTo>
                        <a:pt x="55224" y="259134"/>
                        <a:pt x="54731" y="259878"/>
                        <a:pt x="54272" y="260635"/>
                      </a:cubicBezTo>
                      <a:lnTo>
                        <a:pt x="52975" y="262975"/>
                      </a:lnTo>
                      <a:cubicBezTo>
                        <a:pt x="52124" y="264537"/>
                        <a:pt x="51218" y="266079"/>
                        <a:pt x="50421" y="267668"/>
                      </a:cubicBezTo>
                      <a:cubicBezTo>
                        <a:pt x="48921" y="270900"/>
                        <a:pt x="47293" y="274079"/>
                        <a:pt x="46084" y="277439"/>
                      </a:cubicBezTo>
                      <a:lnTo>
                        <a:pt x="45111" y="279928"/>
                      </a:lnTo>
                      <a:lnTo>
                        <a:pt x="44625" y="281172"/>
                      </a:lnTo>
                      <a:cubicBezTo>
                        <a:pt x="44476" y="281591"/>
                        <a:pt x="44355" y="282017"/>
                        <a:pt x="44213" y="282443"/>
                      </a:cubicBezTo>
                      <a:lnTo>
                        <a:pt x="42598" y="287542"/>
                      </a:lnTo>
                      <a:cubicBezTo>
                        <a:pt x="42470" y="287968"/>
                        <a:pt x="42321" y="288387"/>
                        <a:pt x="42206" y="288820"/>
                      </a:cubicBezTo>
                      <a:lnTo>
                        <a:pt x="41889" y="290118"/>
                      </a:lnTo>
                      <a:lnTo>
                        <a:pt x="41254" y="292715"/>
                      </a:lnTo>
                      <a:cubicBezTo>
                        <a:pt x="40848" y="294453"/>
                        <a:pt x="40355" y="296171"/>
                        <a:pt x="40098" y="297935"/>
                      </a:cubicBezTo>
                      <a:lnTo>
                        <a:pt x="39186" y="303210"/>
                      </a:lnTo>
                      <a:cubicBezTo>
                        <a:pt x="39011" y="304082"/>
                        <a:pt x="38957" y="304975"/>
                        <a:pt x="38855" y="305861"/>
                      </a:cubicBezTo>
                      <a:lnTo>
                        <a:pt x="38578" y="308518"/>
                      </a:lnTo>
                      <a:cubicBezTo>
                        <a:pt x="38105" y="312061"/>
                        <a:pt x="38126" y="315632"/>
                        <a:pt x="37977" y="319189"/>
                      </a:cubicBezTo>
                      <a:cubicBezTo>
                        <a:pt x="37896" y="326316"/>
                        <a:pt x="38518" y="333450"/>
                        <a:pt x="39761" y="340476"/>
                      </a:cubicBezTo>
                      <a:cubicBezTo>
                        <a:pt x="40173" y="342748"/>
                        <a:pt x="40639" y="345013"/>
                        <a:pt x="41186" y="347258"/>
                      </a:cubicBezTo>
                      <a:cubicBezTo>
                        <a:pt x="41450" y="348388"/>
                        <a:pt x="41747" y="349504"/>
                        <a:pt x="42044" y="350619"/>
                      </a:cubicBezTo>
                      <a:cubicBezTo>
                        <a:pt x="42220" y="351248"/>
                        <a:pt x="42436" y="352012"/>
                        <a:pt x="42645" y="352695"/>
                      </a:cubicBezTo>
                      <a:cubicBezTo>
                        <a:pt x="43078" y="354102"/>
                        <a:pt x="43544" y="355488"/>
                        <a:pt x="44057" y="356867"/>
                      </a:cubicBezTo>
                      <a:cubicBezTo>
                        <a:pt x="44084" y="356955"/>
                        <a:pt x="44131" y="357043"/>
                        <a:pt x="44138" y="357131"/>
                      </a:cubicBezTo>
                      <a:cubicBezTo>
                        <a:pt x="44104" y="357219"/>
                        <a:pt x="44023" y="357273"/>
                        <a:pt x="43969" y="357347"/>
                      </a:cubicBezTo>
                      <a:lnTo>
                        <a:pt x="43605" y="357760"/>
                      </a:lnTo>
                      <a:lnTo>
                        <a:pt x="42882" y="358592"/>
                      </a:lnTo>
                      <a:cubicBezTo>
                        <a:pt x="42409" y="359146"/>
                        <a:pt x="41902" y="359687"/>
                        <a:pt x="41450" y="360262"/>
                      </a:cubicBezTo>
                      <a:lnTo>
                        <a:pt x="39943" y="362149"/>
                      </a:lnTo>
                      <a:lnTo>
                        <a:pt x="39565" y="362622"/>
                      </a:lnTo>
                      <a:lnTo>
                        <a:pt x="39376" y="362859"/>
                      </a:lnTo>
                      <a:lnTo>
                        <a:pt x="39119" y="363210"/>
                      </a:lnTo>
                      <a:lnTo>
                        <a:pt x="38058" y="364664"/>
                      </a:lnTo>
                      <a:lnTo>
                        <a:pt x="35950" y="367572"/>
                      </a:lnTo>
                      <a:lnTo>
                        <a:pt x="33964" y="370568"/>
                      </a:lnTo>
                      <a:lnTo>
                        <a:pt x="32971" y="372069"/>
                      </a:lnTo>
                      <a:cubicBezTo>
                        <a:pt x="32654" y="372569"/>
                        <a:pt x="32350" y="373090"/>
                        <a:pt x="32039" y="373604"/>
                      </a:cubicBezTo>
                      <a:lnTo>
                        <a:pt x="30188" y="376687"/>
                      </a:lnTo>
                      <a:cubicBezTo>
                        <a:pt x="29580" y="377722"/>
                        <a:pt x="29033" y="378797"/>
                        <a:pt x="28458" y="379845"/>
                      </a:cubicBezTo>
                      <a:cubicBezTo>
                        <a:pt x="27898" y="380907"/>
                        <a:pt x="27290" y="381948"/>
                        <a:pt x="26790" y="383037"/>
                      </a:cubicBezTo>
                      <a:cubicBezTo>
                        <a:pt x="25749" y="385194"/>
                        <a:pt x="24669" y="387344"/>
                        <a:pt x="23763" y="389569"/>
                      </a:cubicBezTo>
                      <a:cubicBezTo>
                        <a:pt x="23304" y="390678"/>
                        <a:pt x="22804" y="391767"/>
                        <a:pt x="22371" y="392889"/>
                      </a:cubicBezTo>
                      <a:lnTo>
                        <a:pt x="21108" y="396264"/>
                      </a:lnTo>
                      <a:cubicBezTo>
                        <a:pt x="20906" y="396825"/>
                        <a:pt x="20682" y="397386"/>
                        <a:pt x="20487" y="397954"/>
                      </a:cubicBezTo>
                      <a:lnTo>
                        <a:pt x="19933" y="399672"/>
                      </a:lnTo>
                      <a:lnTo>
                        <a:pt x="18832" y="403107"/>
                      </a:lnTo>
                      <a:cubicBezTo>
                        <a:pt x="18494" y="404263"/>
                        <a:pt x="18197" y="405426"/>
                        <a:pt x="17879" y="406583"/>
                      </a:cubicBezTo>
                      <a:cubicBezTo>
                        <a:pt x="17568" y="407746"/>
                        <a:pt x="17230" y="408902"/>
                        <a:pt x="16994" y="410079"/>
                      </a:cubicBezTo>
                      <a:cubicBezTo>
                        <a:pt x="15366" y="416996"/>
                        <a:pt x="14325" y="424063"/>
                        <a:pt x="13961" y="431163"/>
                      </a:cubicBezTo>
                      <a:cubicBezTo>
                        <a:pt x="13589" y="438257"/>
                        <a:pt x="13758" y="445384"/>
                        <a:pt x="14596" y="452444"/>
                      </a:cubicBezTo>
                      <a:cubicBezTo>
                        <a:pt x="15433" y="459503"/>
                        <a:pt x="16886" y="466488"/>
                        <a:pt x="18926" y="473298"/>
                      </a:cubicBezTo>
                      <a:cubicBezTo>
                        <a:pt x="19399" y="475009"/>
                        <a:pt x="20007" y="476679"/>
                        <a:pt x="20561" y="478369"/>
                      </a:cubicBezTo>
                      <a:cubicBezTo>
                        <a:pt x="21135" y="480053"/>
                        <a:pt x="21797" y="481703"/>
                        <a:pt x="22412" y="483367"/>
                      </a:cubicBezTo>
                      <a:cubicBezTo>
                        <a:pt x="23101" y="485003"/>
                        <a:pt x="23757" y="486653"/>
                        <a:pt x="24493" y="488269"/>
                      </a:cubicBezTo>
                      <a:cubicBezTo>
                        <a:pt x="25250" y="489872"/>
                        <a:pt x="25952" y="491508"/>
                        <a:pt x="26783" y="493077"/>
                      </a:cubicBezTo>
                      <a:cubicBezTo>
                        <a:pt x="29972" y="499420"/>
                        <a:pt x="33674" y="505499"/>
                        <a:pt x="37862" y="511220"/>
                      </a:cubicBezTo>
                      <a:cubicBezTo>
                        <a:pt x="42064" y="516927"/>
                        <a:pt x="46726" y="522290"/>
                        <a:pt x="51779" y="527246"/>
                      </a:cubicBezTo>
                      <a:cubicBezTo>
                        <a:pt x="56826" y="532210"/>
                        <a:pt x="62297" y="536727"/>
                        <a:pt x="68074" y="540804"/>
                      </a:cubicBezTo>
                      <a:lnTo>
                        <a:pt x="70242" y="542326"/>
                      </a:lnTo>
                      <a:lnTo>
                        <a:pt x="72458" y="543773"/>
                      </a:lnTo>
                      <a:cubicBezTo>
                        <a:pt x="73924" y="544760"/>
                        <a:pt x="75444" y="545653"/>
                        <a:pt x="76957" y="546572"/>
                      </a:cubicBezTo>
                      <a:cubicBezTo>
                        <a:pt x="77707" y="547039"/>
                        <a:pt x="78477" y="547472"/>
                        <a:pt x="79247" y="547898"/>
                      </a:cubicBezTo>
                      <a:lnTo>
                        <a:pt x="80822" y="548777"/>
                      </a:lnTo>
                      <a:cubicBezTo>
                        <a:pt x="81821" y="549311"/>
                        <a:pt x="82835" y="549825"/>
                        <a:pt x="83841" y="550339"/>
                      </a:cubicBezTo>
                      <a:lnTo>
                        <a:pt x="85530" y="551137"/>
                      </a:lnTo>
                      <a:lnTo>
                        <a:pt x="86375" y="551536"/>
                      </a:lnTo>
                      <a:cubicBezTo>
                        <a:pt x="86469" y="551556"/>
                        <a:pt x="86456" y="551658"/>
                        <a:pt x="86449" y="551732"/>
                      </a:cubicBezTo>
                      <a:lnTo>
                        <a:pt x="86449" y="551968"/>
                      </a:lnTo>
                      <a:lnTo>
                        <a:pt x="86436" y="552435"/>
                      </a:lnTo>
                      <a:lnTo>
                        <a:pt x="86395" y="554301"/>
                      </a:lnTo>
                      <a:cubicBezTo>
                        <a:pt x="86375" y="554924"/>
                        <a:pt x="86368" y="555546"/>
                        <a:pt x="86395" y="556168"/>
                      </a:cubicBezTo>
                      <a:lnTo>
                        <a:pt x="86476" y="559278"/>
                      </a:lnTo>
                      <a:lnTo>
                        <a:pt x="86490" y="559664"/>
                      </a:lnTo>
                      <a:cubicBezTo>
                        <a:pt x="86496" y="559806"/>
                        <a:pt x="86490" y="559894"/>
                        <a:pt x="86510" y="560110"/>
                      </a:cubicBezTo>
                      <a:lnTo>
                        <a:pt x="86604" y="561253"/>
                      </a:lnTo>
                      <a:lnTo>
                        <a:pt x="86787" y="563538"/>
                      </a:lnTo>
                      <a:cubicBezTo>
                        <a:pt x="86969" y="566602"/>
                        <a:pt x="87449" y="569625"/>
                        <a:pt x="87854" y="572661"/>
                      </a:cubicBezTo>
                      <a:cubicBezTo>
                        <a:pt x="88881" y="578693"/>
                        <a:pt x="90138" y="584704"/>
                        <a:pt x="92036" y="590526"/>
                      </a:cubicBezTo>
                      <a:lnTo>
                        <a:pt x="92705" y="592724"/>
                      </a:lnTo>
                      <a:cubicBezTo>
                        <a:pt x="92948" y="593454"/>
                        <a:pt x="93218" y="594164"/>
                        <a:pt x="93475" y="594888"/>
                      </a:cubicBezTo>
                      <a:lnTo>
                        <a:pt x="95042" y="599202"/>
                      </a:lnTo>
                      <a:lnTo>
                        <a:pt x="96826" y="603428"/>
                      </a:lnTo>
                      <a:cubicBezTo>
                        <a:pt x="97130" y="604125"/>
                        <a:pt x="97407" y="604842"/>
                        <a:pt x="97731" y="605531"/>
                      </a:cubicBezTo>
                      <a:lnTo>
                        <a:pt x="98731" y="607594"/>
                      </a:lnTo>
                      <a:cubicBezTo>
                        <a:pt x="101305" y="613146"/>
                        <a:pt x="104426" y="618413"/>
                        <a:pt x="107750" y="623532"/>
                      </a:cubicBezTo>
                      <a:lnTo>
                        <a:pt x="110756" y="627907"/>
                      </a:lnTo>
                      <a:lnTo>
                        <a:pt x="113965" y="632134"/>
                      </a:lnTo>
                      <a:lnTo>
                        <a:pt x="114769" y="633188"/>
                      </a:lnTo>
                      <a:lnTo>
                        <a:pt x="115620" y="634203"/>
                      </a:lnTo>
                      <a:lnTo>
                        <a:pt x="117322" y="636231"/>
                      </a:lnTo>
                      <a:lnTo>
                        <a:pt x="119032" y="638260"/>
                      </a:lnTo>
                      <a:lnTo>
                        <a:pt x="120829" y="640207"/>
                      </a:lnTo>
                      <a:lnTo>
                        <a:pt x="122632" y="642148"/>
                      </a:lnTo>
                      <a:lnTo>
                        <a:pt x="123531" y="643115"/>
                      </a:lnTo>
                      <a:lnTo>
                        <a:pt x="124477" y="644042"/>
                      </a:lnTo>
                      <a:lnTo>
                        <a:pt x="128260" y="647747"/>
                      </a:lnTo>
                      <a:lnTo>
                        <a:pt x="132212" y="651271"/>
                      </a:lnTo>
                      <a:lnTo>
                        <a:pt x="133198" y="652150"/>
                      </a:lnTo>
                      <a:lnTo>
                        <a:pt x="134225" y="652981"/>
                      </a:lnTo>
                      <a:lnTo>
                        <a:pt x="136279" y="654645"/>
                      </a:lnTo>
                      <a:cubicBezTo>
                        <a:pt x="147250" y="663510"/>
                        <a:pt x="159579" y="670610"/>
                        <a:pt x="172611" y="675912"/>
                      </a:cubicBezTo>
                      <a:cubicBezTo>
                        <a:pt x="179150" y="678502"/>
                        <a:pt x="185839" y="680726"/>
                        <a:pt x="192668" y="682397"/>
                      </a:cubicBezTo>
                      <a:cubicBezTo>
                        <a:pt x="194364" y="682843"/>
                        <a:pt x="196093" y="683161"/>
                        <a:pt x="197809" y="683546"/>
                      </a:cubicBezTo>
                      <a:lnTo>
                        <a:pt x="200383" y="684101"/>
                      </a:lnTo>
                      <a:lnTo>
                        <a:pt x="202984" y="684533"/>
                      </a:lnTo>
                      <a:cubicBezTo>
                        <a:pt x="204720" y="684804"/>
                        <a:pt x="206443" y="685149"/>
                        <a:pt x="208186" y="685358"/>
                      </a:cubicBezTo>
                      <a:lnTo>
                        <a:pt x="213415" y="685980"/>
                      </a:lnTo>
                      <a:cubicBezTo>
                        <a:pt x="214286" y="686096"/>
                        <a:pt x="215158" y="686156"/>
                        <a:pt x="216036" y="686217"/>
                      </a:cubicBezTo>
                      <a:lnTo>
                        <a:pt x="218664" y="686406"/>
                      </a:lnTo>
                      <a:lnTo>
                        <a:pt x="221292" y="686589"/>
                      </a:lnTo>
                      <a:cubicBezTo>
                        <a:pt x="222164" y="686643"/>
                        <a:pt x="223042" y="686643"/>
                        <a:pt x="223920" y="686670"/>
                      </a:cubicBezTo>
                      <a:lnTo>
                        <a:pt x="229183" y="686785"/>
                      </a:lnTo>
                      <a:lnTo>
                        <a:pt x="234385" y="686718"/>
                      </a:lnTo>
                      <a:cubicBezTo>
                        <a:pt x="241329" y="686535"/>
                        <a:pt x="248274" y="686001"/>
                        <a:pt x="255179" y="685075"/>
                      </a:cubicBezTo>
                      <a:cubicBezTo>
                        <a:pt x="268987" y="683215"/>
                        <a:pt x="282674" y="679773"/>
                        <a:pt x="295699" y="674397"/>
                      </a:cubicBezTo>
                      <a:cubicBezTo>
                        <a:pt x="302205" y="671712"/>
                        <a:pt x="308542" y="668541"/>
                        <a:pt x="314595" y="664862"/>
                      </a:cubicBezTo>
                      <a:cubicBezTo>
                        <a:pt x="320648" y="661177"/>
                        <a:pt x="326397" y="656957"/>
                        <a:pt x="331748" y="652251"/>
                      </a:cubicBezTo>
                      <a:cubicBezTo>
                        <a:pt x="332741" y="651386"/>
                        <a:pt x="333734" y="650520"/>
                        <a:pt x="334673" y="649594"/>
                      </a:cubicBezTo>
                      <a:cubicBezTo>
                        <a:pt x="335619" y="648674"/>
                        <a:pt x="336605" y="647795"/>
                        <a:pt x="337510" y="646834"/>
                      </a:cubicBezTo>
                      <a:lnTo>
                        <a:pt x="340253" y="643981"/>
                      </a:lnTo>
                      <a:lnTo>
                        <a:pt x="342787" y="641134"/>
                      </a:lnTo>
                      <a:cubicBezTo>
                        <a:pt x="344968" y="638585"/>
                        <a:pt x="346975" y="635893"/>
                        <a:pt x="348792" y="633073"/>
                      </a:cubicBezTo>
                      <a:cubicBezTo>
                        <a:pt x="349231" y="632357"/>
                        <a:pt x="349691" y="631660"/>
                        <a:pt x="350116" y="630937"/>
                      </a:cubicBezTo>
                      <a:lnTo>
                        <a:pt x="351359" y="628752"/>
                      </a:lnTo>
                      <a:cubicBezTo>
                        <a:pt x="351765" y="628015"/>
                        <a:pt x="352130" y="627265"/>
                        <a:pt x="352522" y="626521"/>
                      </a:cubicBezTo>
                      <a:lnTo>
                        <a:pt x="352812" y="625960"/>
                      </a:lnTo>
                      <a:lnTo>
                        <a:pt x="352886" y="625818"/>
                      </a:lnTo>
                      <a:cubicBezTo>
                        <a:pt x="352906" y="625777"/>
                        <a:pt x="352927" y="625716"/>
                        <a:pt x="352988" y="625716"/>
                      </a:cubicBezTo>
                      <a:cubicBezTo>
                        <a:pt x="353048" y="625710"/>
                        <a:pt x="353075" y="625771"/>
                        <a:pt x="353096" y="625818"/>
                      </a:cubicBezTo>
                      <a:lnTo>
                        <a:pt x="353170" y="625960"/>
                      </a:lnTo>
                      <a:lnTo>
                        <a:pt x="353744" y="627075"/>
                      </a:lnTo>
                      <a:cubicBezTo>
                        <a:pt x="355278" y="630058"/>
                        <a:pt x="356987" y="632952"/>
                        <a:pt x="358939" y="635677"/>
                      </a:cubicBezTo>
                      <a:cubicBezTo>
                        <a:pt x="359608" y="636644"/>
                        <a:pt x="360344" y="637570"/>
                        <a:pt x="361040" y="638517"/>
                      </a:cubicBezTo>
                      <a:lnTo>
                        <a:pt x="362155" y="639890"/>
                      </a:lnTo>
                      <a:lnTo>
                        <a:pt x="362716" y="640573"/>
                      </a:lnTo>
                      <a:lnTo>
                        <a:pt x="363000" y="640911"/>
                      </a:lnTo>
                      <a:lnTo>
                        <a:pt x="363256" y="641195"/>
                      </a:lnTo>
                      <a:cubicBezTo>
                        <a:pt x="364499" y="642574"/>
                        <a:pt x="365695" y="644001"/>
                        <a:pt x="367006" y="645313"/>
                      </a:cubicBezTo>
                      <a:lnTo>
                        <a:pt x="368938" y="647315"/>
                      </a:lnTo>
                      <a:cubicBezTo>
                        <a:pt x="369600" y="647964"/>
                        <a:pt x="370275" y="648600"/>
                        <a:pt x="370944" y="649242"/>
                      </a:cubicBezTo>
                      <a:cubicBezTo>
                        <a:pt x="376112" y="654144"/>
                        <a:pt x="381699" y="658601"/>
                        <a:pt x="387637" y="662482"/>
                      </a:cubicBezTo>
                      <a:cubicBezTo>
                        <a:pt x="393569" y="666377"/>
                        <a:pt x="399804" y="669758"/>
                        <a:pt x="406236" y="672652"/>
                      </a:cubicBezTo>
                      <a:cubicBezTo>
                        <a:pt x="419098" y="678441"/>
                        <a:pt x="432711" y="682261"/>
                        <a:pt x="446486" y="684432"/>
                      </a:cubicBezTo>
                      <a:cubicBezTo>
                        <a:pt x="453377" y="685521"/>
                        <a:pt x="460315" y="686211"/>
                        <a:pt x="467253" y="686542"/>
                      </a:cubicBezTo>
                      <a:cubicBezTo>
                        <a:pt x="468982" y="686603"/>
                        <a:pt x="470719" y="686697"/>
                        <a:pt x="472455" y="686724"/>
                      </a:cubicBezTo>
                      <a:cubicBezTo>
                        <a:pt x="474198" y="686738"/>
                        <a:pt x="475921" y="686792"/>
                        <a:pt x="477670" y="686765"/>
                      </a:cubicBezTo>
                      <a:lnTo>
                        <a:pt x="482933" y="686643"/>
                      </a:lnTo>
                      <a:lnTo>
                        <a:pt x="484250" y="686609"/>
                      </a:lnTo>
                      <a:lnTo>
                        <a:pt x="485561" y="686521"/>
                      </a:lnTo>
                      <a:lnTo>
                        <a:pt x="488189" y="686339"/>
                      </a:lnTo>
                      <a:cubicBezTo>
                        <a:pt x="491702" y="686163"/>
                        <a:pt x="495181" y="685649"/>
                        <a:pt x="498667" y="685250"/>
                      </a:cubicBezTo>
                      <a:cubicBezTo>
                        <a:pt x="502126" y="684655"/>
                        <a:pt x="505605" y="684168"/>
                        <a:pt x="509030" y="683357"/>
                      </a:cubicBezTo>
                      <a:cubicBezTo>
                        <a:pt x="512475" y="682687"/>
                        <a:pt x="515860" y="681707"/>
                        <a:pt x="519258" y="680814"/>
                      </a:cubicBezTo>
                      <a:cubicBezTo>
                        <a:pt x="522609" y="679746"/>
                        <a:pt x="525987" y="678758"/>
                        <a:pt x="529263" y="677480"/>
                      </a:cubicBezTo>
                      <a:cubicBezTo>
                        <a:pt x="530912" y="676879"/>
                        <a:pt x="532573" y="676290"/>
                        <a:pt x="534181" y="675574"/>
                      </a:cubicBezTo>
                      <a:cubicBezTo>
                        <a:pt x="535796" y="674884"/>
                        <a:pt x="537424" y="674221"/>
                        <a:pt x="539032" y="673504"/>
                      </a:cubicBezTo>
                      <a:lnTo>
                        <a:pt x="543795" y="671225"/>
                      </a:lnTo>
                      <a:cubicBezTo>
                        <a:pt x="544599" y="670860"/>
                        <a:pt x="545375" y="670441"/>
                        <a:pt x="546146" y="670022"/>
                      </a:cubicBezTo>
                      <a:lnTo>
                        <a:pt x="548469" y="668771"/>
                      </a:lnTo>
                      <a:cubicBezTo>
                        <a:pt x="554637" y="665383"/>
                        <a:pt x="560630" y="661643"/>
                        <a:pt x="566230" y="657356"/>
                      </a:cubicBezTo>
                      <a:cubicBezTo>
                        <a:pt x="571844" y="653096"/>
                        <a:pt x="577188" y="648471"/>
                        <a:pt x="582133" y="643426"/>
                      </a:cubicBezTo>
                      <a:cubicBezTo>
                        <a:pt x="587045" y="638355"/>
                        <a:pt x="591598" y="632931"/>
                        <a:pt x="595719" y="627184"/>
                      </a:cubicBezTo>
                      <a:lnTo>
                        <a:pt x="598462" y="623181"/>
                      </a:lnTo>
                      <a:cubicBezTo>
                        <a:pt x="599367" y="621842"/>
                        <a:pt x="600177" y="620435"/>
                        <a:pt x="601035" y="619062"/>
                      </a:cubicBezTo>
                      <a:lnTo>
                        <a:pt x="602306" y="616993"/>
                      </a:lnTo>
                      <a:lnTo>
                        <a:pt x="603474" y="614863"/>
                      </a:lnTo>
                      <a:cubicBezTo>
                        <a:pt x="604238" y="613436"/>
                        <a:pt x="605055" y="612036"/>
                        <a:pt x="605778" y="610583"/>
                      </a:cubicBezTo>
                      <a:cubicBezTo>
                        <a:pt x="608716" y="604801"/>
                        <a:pt x="611169" y="598783"/>
                        <a:pt x="613270" y="592643"/>
                      </a:cubicBezTo>
                      <a:cubicBezTo>
                        <a:pt x="615269" y="586462"/>
                        <a:pt x="616823" y="580146"/>
                        <a:pt x="617931" y="573749"/>
                      </a:cubicBezTo>
                      <a:cubicBezTo>
                        <a:pt x="618181" y="572147"/>
                        <a:pt x="618384" y="570537"/>
                        <a:pt x="618607" y="568928"/>
                      </a:cubicBezTo>
                      <a:cubicBezTo>
                        <a:pt x="618708" y="568123"/>
                        <a:pt x="618830" y="567319"/>
                        <a:pt x="618917" y="566514"/>
                      </a:cubicBezTo>
                      <a:lnTo>
                        <a:pt x="619120" y="564086"/>
                      </a:lnTo>
                      <a:lnTo>
                        <a:pt x="619316" y="561659"/>
                      </a:lnTo>
                      <a:lnTo>
                        <a:pt x="619411" y="560448"/>
                      </a:lnTo>
                      <a:lnTo>
                        <a:pt x="619451" y="559867"/>
                      </a:lnTo>
                      <a:lnTo>
                        <a:pt x="619465" y="559454"/>
                      </a:lnTo>
                      <a:lnTo>
                        <a:pt x="619553" y="556154"/>
                      </a:lnTo>
                      <a:cubicBezTo>
                        <a:pt x="619627" y="554619"/>
                        <a:pt x="619458" y="553044"/>
                        <a:pt x="619546" y="551536"/>
                      </a:cubicBezTo>
                      <a:cubicBezTo>
                        <a:pt x="620573" y="551042"/>
                        <a:pt x="621600" y="550575"/>
                        <a:pt x="622613" y="550068"/>
                      </a:cubicBezTo>
                      <a:cubicBezTo>
                        <a:pt x="623613" y="549541"/>
                        <a:pt x="624640" y="549054"/>
                        <a:pt x="625619" y="548486"/>
                      </a:cubicBezTo>
                      <a:lnTo>
                        <a:pt x="627470" y="547452"/>
                      </a:lnTo>
                      <a:cubicBezTo>
                        <a:pt x="628247" y="547032"/>
                        <a:pt x="628984" y="546545"/>
                        <a:pt x="629747" y="546099"/>
                      </a:cubicBezTo>
                      <a:lnTo>
                        <a:pt x="632010" y="544726"/>
                      </a:lnTo>
                      <a:lnTo>
                        <a:pt x="634233" y="543279"/>
                      </a:lnTo>
                      <a:cubicBezTo>
                        <a:pt x="640137" y="539398"/>
                        <a:pt x="645751" y="535063"/>
                        <a:pt x="650960" y="530269"/>
                      </a:cubicBezTo>
                      <a:cubicBezTo>
                        <a:pt x="656175" y="525481"/>
                        <a:pt x="661012" y="520288"/>
                        <a:pt x="665410" y="514729"/>
                      </a:cubicBezTo>
                      <a:cubicBezTo>
                        <a:pt x="669788" y="509157"/>
                        <a:pt x="673706" y="503214"/>
                        <a:pt x="677111" y="496985"/>
                      </a:cubicBezTo>
                      <a:cubicBezTo>
                        <a:pt x="683954" y="484550"/>
                        <a:pt x="688548" y="470863"/>
                        <a:pt x="690764" y="456818"/>
                      </a:cubicBezTo>
                      <a:lnTo>
                        <a:pt x="690805" y="456839"/>
                      </a:lnTo>
                      <a:cubicBezTo>
                        <a:pt x="691872" y="449813"/>
                        <a:pt x="692352" y="442692"/>
                        <a:pt x="692189" y="435592"/>
                      </a:cubicBezTo>
                      <a:cubicBezTo>
                        <a:pt x="692055" y="428492"/>
                        <a:pt x="691311" y="421392"/>
                        <a:pt x="689960" y="414413"/>
                      </a:cubicBezTo>
                      <a:cubicBezTo>
                        <a:pt x="687481" y="402140"/>
                        <a:pt x="683265" y="390198"/>
                        <a:pt x="677233" y="379243"/>
                      </a:cubicBezTo>
                      <a:cubicBezTo>
                        <a:pt x="674233" y="373759"/>
                        <a:pt x="670889" y="368464"/>
                        <a:pt x="667106" y="363494"/>
                      </a:cubicBezTo>
                      <a:cubicBezTo>
                        <a:pt x="666586" y="362764"/>
                        <a:pt x="666342" y="362480"/>
                        <a:pt x="665998" y="362047"/>
                      </a:cubicBezTo>
                      <a:lnTo>
                        <a:pt x="665018" y="360823"/>
                      </a:lnTo>
                      <a:cubicBezTo>
                        <a:pt x="664363" y="359985"/>
                        <a:pt x="663708" y="359248"/>
                        <a:pt x="663052" y="358497"/>
                      </a:cubicBezTo>
                      <a:lnTo>
                        <a:pt x="662066" y="357368"/>
                      </a:lnTo>
                      <a:lnTo>
                        <a:pt x="661944" y="357226"/>
                      </a:lnTo>
                      <a:cubicBezTo>
                        <a:pt x="661910" y="357185"/>
                        <a:pt x="661843" y="357138"/>
                        <a:pt x="661870" y="357070"/>
                      </a:cubicBezTo>
                      <a:lnTo>
                        <a:pt x="661999" y="356719"/>
                      </a:lnTo>
                      <a:lnTo>
                        <a:pt x="662255" y="356015"/>
                      </a:lnTo>
                      <a:cubicBezTo>
                        <a:pt x="662593" y="355075"/>
                        <a:pt x="662917" y="354129"/>
                        <a:pt x="663208" y="353175"/>
                      </a:cubicBezTo>
                      <a:cubicBezTo>
                        <a:pt x="663370" y="352661"/>
                        <a:pt x="663525" y="352141"/>
                        <a:pt x="663674" y="351620"/>
                      </a:cubicBezTo>
                      <a:lnTo>
                        <a:pt x="663897" y="350842"/>
                      </a:lnTo>
                      <a:lnTo>
                        <a:pt x="664174" y="349801"/>
                      </a:lnTo>
                      <a:cubicBezTo>
                        <a:pt x="664397" y="348983"/>
                        <a:pt x="664606" y="348158"/>
                        <a:pt x="664802" y="347326"/>
                      </a:cubicBezTo>
                      <a:cubicBezTo>
                        <a:pt x="665011" y="346501"/>
                        <a:pt x="665201" y="345669"/>
                        <a:pt x="665376" y="344837"/>
                      </a:cubicBezTo>
                      <a:cubicBezTo>
                        <a:pt x="666896" y="337866"/>
                        <a:pt x="667775" y="330752"/>
                        <a:pt x="667991" y="323632"/>
                      </a:cubicBezTo>
                      <a:cubicBezTo>
                        <a:pt x="668146" y="320068"/>
                        <a:pt x="667916" y="316511"/>
                        <a:pt x="667815" y="312947"/>
                      </a:cubicBezTo>
                      <a:cubicBezTo>
                        <a:pt x="667808" y="312055"/>
                        <a:pt x="667700" y="311169"/>
                        <a:pt x="667613" y="310283"/>
                      </a:cubicBezTo>
                      <a:lnTo>
                        <a:pt x="667342" y="307626"/>
                      </a:lnTo>
                      <a:cubicBezTo>
                        <a:pt x="667140" y="305861"/>
                        <a:pt x="667025" y="304075"/>
                        <a:pt x="666674" y="302324"/>
                      </a:cubicBezTo>
                      <a:lnTo>
                        <a:pt x="665761" y="297050"/>
                      </a:lnTo>
                      <a:cubicBezTo>
                        <a:pt x="665633" y="296164"/>
                        <a:pt x="665376" y="295305"/>
                        <a:pt x="665181" y="294439"/>
                      </a:cubicBezTo>
                      <a:lnTo>
                        <a:pt x="664545" y="291843"/>
                      </a:lnTo>
                      <a:lnTo>
                        <a:pt x="663910" y="289246"/>
                      </a:lnTo>
                      <a:cubicBezTo>
                        <a:pt x="663714" y="288374"/>
                        <a:pt x="663390" y="287535"/>
                        <a:pt x="663140" y="286683"/>
                      </a:cubicBezTo>
                      <a:lnTo>
                        <a:pt x="661526" y="281584"/>
                      </a:lnTo>
                      <a:cubicBezTo>
                        <a:pt x="660918" y="279907"/>
                        <a:pt x="660242" y="278257"/>
                        <a:pt x="659600" y="276594"/>
                      </a:cubicBezTo>
                      <a:lnTo>
                        <a:pt x="658621" y="274106"/>
                      </a:lnTo>
                      <a:lnTo>
                        <a:pt x="657486" y="271685"/>
                      </a:lnTo>
                      <a:cubicBezTo>
                        <a:pt x="656722" y="270075"/>
                        <a:pt x="655993" y="268446"/>
                        <a:pt x="655189" y="266857"/>
                      </a:cubicBezTo>
                      <a:lnTo>
                        <a:pt x="652608" y="262177"/>
                      </a:lnTo>
                      <a:cubicBezTo>
                        <a:pt x="652243" y="261541"/>
                        <a:pt x="651905" y="260886"/>
                        <a:pt x="651520" y="260257"/>
                      </a:cubicBezTo>
                      <a:lnTo>
                        <a:pt x="650331" y="258397"/>
                      </a:lnTo>
                      <a:lnTo>
                        <a:pt x="647953" y="254678"/>
                      </a:lnTo>
                      <a:cubicBezTo>
                        <a:pt x="647569" y="254049"/>
                        <a:pt x="647116" y="253468"/>
                        <a:pt x="646683" y="252872"/>
                      </a:cubicBezTo>
                      <a:lnTo>
                        <a:pt x="645380" y="251094"/>
                      </a:lnTo>
                      <a:cubicBezTo>
                        <a:pt x="644501" y="249918"/>
                        <a:pt x="643664" y="248707"/>
                        <a:pt x="642745" y="247557"/>
                      </a:cubicBezTo>
                      <a:lnTo>
                        <a:pt x="639914" y="244177"/>
                      </a:lnTo>
                      <a:cubicBezTo>
                        <a:pt x="638968" y="243047"/>
                        <a:pt x="638043" y="241911"/>
                        <a:pt x="637002" y="240869"/>
                      </a:cubicBezTo>
                      <a:cubicBezTo>
                        <a:pt x="634969" y="238753"/>
                        <a:pt x="633010" y="236555"/>
                        <a:pt x="630801" y="234614"/>
                      </a:cubicBezTo>
                      <a:lnTo>
                        <a:pt x="627565" y="231619"/>
                      </a:lnTo>
                      <a:cubicBezTo>
                        <a:pt x="626457" y="230665"/>
                        <a:pt x="625302" y="229753"/>
                        <a:pt x="624167" y="228819"/>
                      </a:cubicBezTo>
                      <a:lnTo>
                        <a:pt x="622458" y="227426"/>
                      </a:lnTo>
                      <a:cubicBezTo>
                        <a:pt x="621883" y="226960"/>
                        <a:pt x="621323" y="226486"/>
                        <a:pt x="620715" y="226074"/>
                      </a:cubicBezTo>
                      <a:lnTo>
                        <a:pt x="617803" y="223991"/>
                      </a:lnTo>
                      <a:lnTo>
                        <a:pt x="616661" y="223173"/>
                      </a:lnTo>
                      <a:cubicBezTo>
                        <a:pt x="616269" y="222909"/>
                        <a:pt x="615864" y="222673"/>
                        <a:pt x="615472" y="222422"/>
                      </a:cubicBezTo>
                      <a:lnTo>
                        <a:pt x="613094" y="220935"/>
                      </a:lnTo>
                      <a:lnTo>
                        <a:pt x="612500" y="220563"/>
                      </a:lnTo>
                      <a:cubicBezTo>
                        <a:pt x="612459" y="220522"/>
                        <a:pt x="612392" y="220509"/>
                        <a:pt x="612364" y="220455"/>
                      </a:cubicBezTo>
                      <a:cubicBezTo>
                        <a:pt x="612351" y="220394"/>
                        <a:pt x="612385" y="220339"/>
                        <a:pt x="612385" y="220279"/>
                      </a:cubicBezTo>
                      <a:lnTo>
                        <a:pt x="612446" y="219934"/>
                      </a:lnTo>
                      <a:lnTo>
                        <a:pt x="612682" y="218548"/>
                      </a:lnTo>
                      <a:cubicBezTo>
                        <a:pt x="612831" y="217628"/>
                        <a:pt x="612959" y="216702"/>
                        <a:pt x="613067" y="215768"/>
                      </a:cubicBezTo>
                      <a:cubicBezTo>
                        <a:pt x="613162" y="214991"/>
                        <a:pt x="613236" y="214207"/>
                        <a:pt x="613304" y="213422"/>
                      </a:cubicBezTo>
                      <a:cubicBezTo>
                        <a:pt x="613365" y="212753"/>
                        <a:pt x="613452" y="211305"/>
                        <a:pt x="613513" y="210102"/>
                      </a:cubicBezTo>
                      <a:cubicBezTo>
                        <a:pt x="613628" y="207620"/>
                        <a:pt x="613668" y="205132"/>
                        <a:pt x="613580" y="202643"/>
                      </a:cubicBezTo>
                      <a:cubicBezTo>
                        <a:pt x="613418" y="195482"/>
                        <a:pt x="612574" y="188328"/>
                        <a:pt x="611000" y="181336"/>
                      </a:cubicBezTo>
                      <a:cubicBezTo>
                        <a:pt x="609406" y="174344"/>
                        <a:pt x="607122" y="167521"/>
                        <a:pt x="604204" y="160982"/>
                      </a:cubicBezTo>
                      <a:cubicBezTo>
                        <a:pt x="601305" y="154436"/>
                        <a:pt x="597718" y="148208"/>
                        <a:pt x="593591" y="142379"/>
                      </a:cubicBezTo>
                      <a:cubicBezTo>
                        <a:pt x="589463" y="136557"/>
                        <a:pt x="584822" y="131093"/>
                        <a:pt x="579687" y="126150"/>
                      </a:cubicBezTo>
                      <a:cubicBezTo>
                        <a:pt x="571803" y="118502"/>
                        <a:pt x="562818" y="112037"/>
                        <a:pt x="553165" y="106857"/>
                      </a:cubicBezTo>
                      <a:cubicBezTo>
                        <a:pt x="551942" y="106235"/>
                        <a:pt x="550746" y="105566"/>
                        <a:pt x="549510" y="104978"/>
                      </a:cubicBezTo>
                      <a:lnTo>
                        <a:pt x="545794" y="103220"/>
                      </a:lnTo>
                      <a:lnTo>
                        <a:pt x="542018" y="101603"/>
                      </a:lnTo>
                      <a:cubicBezTo>
                        <a:pt x="540761" y="101083"/>
                        <a:pt x="539512" y="100630"/>
                        <a:pt x="538255" y="100143"/>
                      </a:cubicBezTo>
                      <a:lnTo>
                        <a:pt x="537316" y="99784"/>
                      </a:lnTo>
                      <a:lnTo>
                        <a:pt x="536667" y="99561"/>
                      </a:lnTo>
                      <a:lnTo>
                        <a:pt x="535431" y="99142"/>
                      </a:lnTo>
                      <a:cubicBezTo>
                        <a:pt x="534607" y="98851"/>
                        <a:pt x="533769" y="98601"/>
                        <a:pt x="532931" y="98358"/>
                      </a:cubicBezTo>
                      <a:lnTo>
                        <a:pt x="531675" y="97986"/>
                      </a:lnTo>
                      <a:cubicBezTo>
                        <a:pt x="531580" y="97945"/>
                        <a:pt x="531445" y="97959"/>
                        <a:pt x="531385" y="97864"/>
                      </a:cubicBezTo>
                      <a:lnTo>
                        <a:pt x="531276" y="97553"/>
                      </a:lnTo>
                      <a:lnTo>
                        <a:pt x="531067" y="96931"/>
                      </a:lnTo>
                      <a:cubicBezTo>
                        <a:pt x="530783" y="96106"/>
                        <a:pt x="530520" y="95274"/>
                        <a:pt x="530216" y="94456"/>
                      </a:cubicBezTo>
                      <a:lnTo>
                        <a:pt x="529669" y="92982"/>
                      </a:lnTo>
                      <a:lnTo>
                        <a:pt x="529392" y="92245"/>
                      </a:lnTo>
                      <a:lnTo>
                        <a:pt x="529256" y="91873"/>
                      </a:lnTo>
                      <a:lnTo>
                        <a:pt x="529047" y="91352"/>
                      </a:lnTo>
                      <a:cubicBezTo>
                        <a:pt x="528439" y="89858"/>
                        <a:pt x="527844" y="88363"/>
                        <a:pt x="527216" y="86882"/>
                      </a:cubicBezTo>
                      <a:cubicBezTo>
                        <a:pt x="526554" y="85408"/>
                        <a:pt x="525919" y="83927"/>
                        <a:pt x="525243" y="82466"/>
                      </a:cubicBezTo>
                      <a:cubicBezTo>
                        <a:pt x="524541" y="81013"/>
                        <a:pt x="523859" y="79552"/>
                        <a:pt x="523136" y="78112"/>
                      </a:cubicBezTo>
                      <a:cubicBezTo>
                        <a:pt x="519968" y="71836"/>
                        <a:pt x="516360" y="65764"/>
                        <a:pt x="512300" y="59982"/>
                      </a:cubicBezTo>
                      <a:cubicBezTo>
                        <a:pt x="508246" y="54201"/>
                        <a:pt x="503734" y="48703"/>
                        <a:pt x="498714" y="43652"/>
                      </a:cubicBezTo>
                      <a:cubicBezTo>
                        <a:pt x="488736" y="33536"/>
                        <a:pt x="476751" y="25063"/>
                        <a:pt x="463220" y="19782"/>
                      </a:cubicBezTo>
                      <a:lnTo>
                        <a:pt x="460680" y="18808"/>
                      </a:lnTo>
                      <a:lnTo>
                        <a:pt x="458099" y="17949"/>
                      </a:lnTo>
                      <a:lnTo>
                        <a:pt x="456809" y="17523"/>
                      </a:lnTo>
                      <a:lnTo>
                        <a:pt x="455498" y="17151"/>
                      </a:lnTo>
                      <a:lnTo>
                        <a:pt x="452870" y="16421"/>
                      </a:lnTo>
                      <a:cubicBezTo>
                        <a:pt x="449337" y="15569"/>
                        <a:pt x="445770" y="14818"/>
                        <a:pt x="442149" y="14412"/>
                      </a:cubicBezTo>
                      <a:cubicBezTo>
                        <a:pt x="438541" y="13932"/>
                        <a:pt x="434887" y="13777"/>
                        <a:pt x="431265" y="13750"/>
                      </a:cubicBezTo>
                      <a:close/>
                      <a:moveTo>
                        <a:pt x="431157" y="2"/>
                      </a:moveTo>
                      <a:cubicBezTo>
                        <a:pt x="432151" y="-11"/>
                        <a:pt x="433252" y="36"/>
                        <a:pt x="434292" y="56"/>
                      </a:cubicBezTo>
                      <a:cubicBezTo>
                        <a:pt x="435353" y="97"/>
                        <a:pt x="436406" y="90"/>
                        <a:pt x="437460" y="185"/>
                      </a:cubicBezTo>
                      <a:cubicBezTo>
                        <a:pt x="439568" y="340"/>
                        <a:pt x="441676" y="475"/>
                        <a:pt x="443770" y="773"/>
                      </a:cubicBezTo>
                      <a:cubicBezTo>
                        <a:pt x="447979" y="1246"/>
                        <a:pt x="452114" y="2112"/>
                        <a:pt x="456207" y="3106"/>
                      </a:cubicBezTo>
                      <a:lnTo>
                        <a:pt x="459248" y="3951"/>
                      </a:lnTo>
                      <a:lnTo>
                        <a:pt x="460761" y="4384"/>
                      </a:lnTo>
                      <a:lnTo>
                        <a:pt x="462254" y="4871"/>
                      </a:lnTo>
                      <a:lnTo>
                        <a:pt x="465233" y="5865"/>
                      </a:lnTo>
                      <a:lnTo>
                        <a:pt x="468158" y="6981"/>
                      </a:lnTo>
                      <a:cubicBezTo>
                        <a:pt x="475954" y="9990"/>
                        <a:pt x="483223" y="13986"/>
                        <a:pt x="489966" y="18544"/>
                      </a:cubicBezTo>
                      <a:cubicBezTo>
                        <a:pt x="490824" y="19098"/>
                        <a:pt x="491641" y="19700"/>
                        <a:pt x="492458" y="20295"/>
                      </a:cubicBezTo>
                      <a:lnTo>
                        <a:pt x="494917" y="22087"/>
                      </a:lnTo>
                      <a:cubicBezTo>
                        <a:pt x="496485" y="23338"/>
                        <a:pt x="498106" y="24556"/>
                        <a:pt x="499626" y="25867"/>
                      </a:cubicBezTo>
                      <a:cubicBezTo>
                        <a:pt x="501146" y="27173"/>
                        <a:pt x="502680" y="28471"/>
                        <a:pt x="504125" y="29844"/>
                      </a:cubicBezTo>
                      <a:cubicBezTo>
                        <a:pt x="504855" y="30520"/>
                        <a:pt x="505598" y="31189"/>
                        <a:pt x="506307" y="31886"/>
                      </a:cubicBezTo>
                      <a:lnTo>
                        <a:pt x="508415" y="33989"/>
                      </a:lnTo>
                      <a:cubicBezTo>
                        <a:pt x="514009" y="39628"/>
                        <a:pt x="519001" y="45714"/>
                        <a:pt x="523467" y="52078"/>
                      </a:cubicBezTo>
                      <a:cubicBezTo>
                        <a:pt x="527932" y="58447"/>
                        <a:pt x="531877" y="65095"/>
                        <a:pt x="535330" y="71931"/>
                      </a:cubicBezTo>
                      <a:cubicBezTo>
                        <a:pt x="536120" y="73500"/>
                        <a:pt x="536863" y="75089"/>
                        <a:pt x="537627" y="76671"/>
                      </a:cubicBezTo>
                      <a:cubicBezTo>
                        <a:pt x="538363" y="78267"/>
                        <a:pt x="539059" y="79870"/>
                        <a:pt x="539768" y="81472"/>
                      </a:cubicBezTo>
                      <a:cubicBezTo>
                        <a:pt x="540451" y="83082"/>
                        <a:pt x="541092" y="84705"/>
                        <a:pt x="541754" y="86321"/>
                      </a:cubicBezTo>
                      <a:lnTo>
                        <a:pt x="541977" y="86882"/>
                      </a:lnTo>
                      <a:lnTo>
                        <a:pt x="543079" y="87302"/>
                      </a:lnTo>
                      <a:cubicBezTo>
                        <a:pt x="544436" y="87829"/>
                        <a:pt x="545760" y="88302"/>
                        <a:pt x="547145" y="88877"/>
                      </a:cubicBezTo>
                      <a:lnTo>
                        <a:pt x="551348" y="90676"/>
                      </a:lnTo>
                      <a:lnTo>
                        <a:pt x="555482" y="92630"/>
                      </a:lnTo>
                      <a:cubicBezTo>
                        <a:pt x="556860" y="93293"/>
                        <a:pt x="558198" y="94030"/>
                        <a:pt x="559556" y="94726"/>
                      </a:cubicBezTo>
                      <a:cubicBezTo>
                        <a:pt x="570311" y="100501"/>
                        <a:pt x="580336" y="107710"/>
                        <a:pt x="589159" y="116263"/>
                      </a:cubicBezTo>
                      <a:cubicBezTo>
                        <a:pt x="594901" y="121795"/>
                        <a:pt x="600103" y="127908"/>
                        <a:pt x="604738" y="134447"/>
                      </a:cubicBezTo>
                      <a:cubicBezTo>
                        <a:pt x="609365" y="140986"/>
                        <a:pt x="613405" y="147992"/>
                        <a:pt x="616675" y="155362"/>
                      </a:cubicBezTo>
                      <a:cubicBezTo>
                        <a:pt x="619965" y="162719"/>
                        <a:pt x="622539" y="170422"/>
                        <a:pt x="624336" y="178313"/>
                      </a:cubicBezTo>
                      <a:cubicBezTo>
                        <a:pt x="626113" y="186204"/>
                        <a:pt x="627072" y="194278"/>
                        <a:pt x="627247" y="202346"/>
                      </a:cubicBezTo>
                      <a:cubicBezTo>
                        <a:pt x="627342" y="205145"/>
                        <a:pt x="627295" y="207952"/>
                        <a:pt x="627166" y="210751"/>
                      </a:cubicBezTo>
                      <a:lnTo>
                        <a:pt x="627045" y="212854"/>
                      </a:lnTo>
                      <a:lnTo>
                        <a:pt x="627004" y="213381"/>
                      </a:lnTo>
                      <a:lnTo>
                        <a:pt x="627004" y="213510"/>
                      </a:lnTo>
                      <a:cubicBezTo>
                        <a:pt x="627004" y="213544"/>
                        <a:pt x="627004" y="213544"/>
                        <a:pt x="627004" y="213544"/>
                      </a:cubicBezTo>
                      <a:lnTo>
                        <a:pt x="627004" y="213577"/>
                      </a:lnTo>
                      <a:cubicBezTo>
                        <a:pt x="627004" y="213618"/>
                        <a:pt x="626997" y="213672"/>
                        <a:pt x="626991" y="213713"/>
                      </a:cubicBezTo>
                      <a:lnTo>
                        <a:pt x="627119" y="213794"/>
                      </a:lnTo>
                      <a:lnTo>
                        <a:pt x="628916" y="215086"/>
                      </a:lnTo>
                      <a:cubicBezTo>
                        <a:pt x="629591" y="215552"/>
                        <a:pt x="630220" y="216073"/>
                        <a:pt x="630855" y="216587"/>
                      </a:cubicBezTo>
                      <a:lnTo>
                        <a:pt x="632760" y="218135"/>
                      </a:lnTo>
                      <a:cubicBezTo>
                        <a:pt x="634023" y="219177"/>
                        <a:pt x="635307" y="220191"/>
                        <a:pt x="636543" y="221259"/>
                      </a:cubicBezTo>
                      <a:lnTo>
                        <a:pt x="640151" y="224586"/>
                      </a:lnTo>
                      <a:cubicBezTo>
                        <a:pt x="642603" y="226757"/>
                        <a:pt x="644798" y="229198"/>
                        <a:pt x="647062" y="231558"/>
                      </a:cubicBezTo>
                      <a:cubicBezTo>
                        <a:pt x="648217" y="232721"/>
                        <a:pt x="649257" y="233985"/>
                        <a:pt x="650311" y="235244"/>
                      </a:cubicBezTo>
                      <a:lnTo>
                        <a:pt x="653459" y="239017"/>
                      </a:lnTo>
                      <a:cubicBezTo>
                        <a:pt x="654479" y="240301"/>
                        <a:pt x="655425" y="241647"/>
                        <a:pt x="656405" y="242959"/>
                      </a:cubicBezTo>
                      <a:lnTo>
                        <a:pt x="657857" y="244947"/>
                      </a:lnTo>
                      <a:cubicBezTo>
                        <a:pt x="658337" y="245610"/>
                        <a:pt x="658837" y="246259"/>
                        <a:pt x="659269" y="246963"/>
                      </a:cubicBezTo>
                      <a:lnTo>
                        <a:pt x="661931" y="251108"/>
                      </a:lnTo>
                      <a:lnTo>
                        <a:pt x="663255" y="253184"/>
                      </a:lnTo>
                      <a:cubicBezTo>
                        <a:pt x="663688" y="253880"/>
                        <a:pt x="664066" y="254610"/>
                        <a:pt x="664471" y="255327"/>
                      </a:cubicBezTo>
                      <a:lnTo>
                        <a:pt x="667349" y="260554"/>
                      </a:lnTo>
                      <a:cubicBezTo>
                        <a:pt x="668248" y="262333"/>
                        <a:pt x="669072" y="264152"/>
                        <a:pt x="669923" y="265951"/>
                      </a:cubicBezTo>
                      <a:lnTo>
                        <a:pt x="671186" y="268662"/>
                      </a:lnTo>
                      <a:lnTo>
                        <a:pt x="672287" y="271441"/>
                      </a:lnTo>
                      <a:cubicBezTo>
                        <a:pt x="673003" y="273294"/>
                        <a:pt x="673753" y="275147"/>
                        <a:pt x="674436" y="277020"/>
                      </a:cubicBezTo>
                      <a:lnTo>
                        <a:pt x="676246" y="282727"/>
                      </a:lnTo>
                      <a:cubicBezTo>
                        <a:pt x="676530" y="283681"/>
                        <a:pt x="676881" y="284621"/>
                        <a:pt x="677104" y="285595"/>
                      </a:cubicBezTo>
                      <a:lnTo>
                        <a:pt x="677820" y="288502"/>
                      </a:lnTo>
                      <a:lnTo>
                        <a:pt x="678530" y="291410"/>
                      </a:lnTo>
                      <a:cubicBezTo>
                        <a:pt x="678753" y="292384"/>
                        <a:pt x="679030" y="293344"/>
                        <a:pt x="679178" y="294331"/>
                      </a:cubicBezTo>
                      <a:lnTo>
                        <a:pt x="680205" y="300228"/>
                      </a:lnTo>
                      <a:cubicBezTo>
                        <a:pt x="680590" y="302189"/>
                        <a:pt x="680732" y="304177"/>
                        <a:pt x="680955" y="306158"/>
                      </a:cubicBezTo>
                      <a:lnTo>
                        <a:pt x="681259" y="309133"/>
                      </a:lnTo>
                      <a:cubicBezTo>
                        <a:pt x="681360" y="310127"/>
                        <a:pt x="681475" y="311122"/>
                        <a:pt x="681488" y="312116"/>
                      </a:cubicBezTo>
                      <a:cubicBezTo>
                        <a:pt x="681617" y="316092"/>
                        <a:pt x="681853" y="320074"/>
                        <a:pt x="681684" y="324051"/>
                      </a:cubicBezTo>
                      <a:cubicBezTo>
                        <a:pt x="681441" y="332010"/>
                        <a:pt x="680462" y="339969"/>
                        <a:pt x="678759" y="347765"/>
                      </a:cubicBezTo>
                      <a:cubicBezTo>
                        <a:pt x="678563" y="348699"/>
                        <a:pt x="678347" y="349625"/>
                        <a:pt x="678117" y="350551"/>
                      </a:cubicBezTo>
                      <a:cubicBezTo>
                        <a:pt x="677901" y="351478"/>
                        <a:pt x="677665" y="352404"/>
                        <a:pt x="677415" y="353324"/>
                      </a:cubicBezTo>
                      <a:lnTo>
                        <a:pt x="677233" y="354014"/>
                      </a:lnTo>
                      <a:lnTo>
                        <a:pt x="677205" y="354109"/>
                      </a:lnTo>
                      <a:lnTo>
                        <a:pt x="677307" y="354230"/>
                      </a:lnTo>
                      <a:lnTo>
                        <a:pt x="677442" y="354392"/>
                      </a:lnTo>
                      <a:cubicBezTo>
                        <a:pt x="677543" y="354528"/>
                        <a:pt x="677320" y="354217"/>
                        <a:pt x="678036" y="355197"/>
                      </a:cubicBezTo>
                      <a:cubicBezTo>
                        <a:pt x="682218" y="360695"/>
                        <a:pt x="685927" y="366571"/>
                        <a:pt x="689258" y="372650"/>
                      </a:cubicBezTo>
                      <a:cubicBezTo>
                        <a:pt x="695946" y="384809"/>
                        <a:pt x="700648" y="398089"/>
                        <a:pt x="703397" y="411749"/>
                      </a:cubicBezTo>
                      <a:cubicBezTo>
                        <a:pt x="704911" y="419512"/>
                        <a:pt x="705735" y="427410"/>
                        <a:pt x="705883" y="435301"/>
                      </a:cubicBezTo>
                      <a:lnTo>
                        <a:pt x="705836" y="435369"/>
                      </a:lnTo>
                      <a:cubicBezTo>
                        <a:pt x="706012" y="443254"/>
                        <a:pt x="705485" y="451165"/>
                        <a:pt x="704296" y="458989"/>
                      </a:cubicBezTo>
                      <a:cubicBezTo>
                        <a:pt x="701837" y="474617"/>
                        <a:pt x="696716" y="489851"/>
                        <a:pt x="689122" y="503653"/>
                      </a:cubicBezTo>
                      <a:cubicBezTo>
                        <a:pt x="685339" y="510564"/>
                        <a:pt x="681002" y="517150"/>
                        <a:pt x="676152" y="523317"/>
                      </a:cubicBezTo>
                      <a:cubicBezTo>
                        <a:pt x="671287" y="529471"/>
                        <a:pt x="665930" y="535212"/>
                        <a:pt x="660174" y="540493"/>
                      </a:cubicBezTo>
                      <a:cubicBezTo>
                        <a:pt x="654425" y="545781"/>
                        <a:pt x="648230" y="550562"/>
                        <a:pt x="641718" y="554843"/>
                      </a:cubicBezTo>
                      <a:lnTo>
                        <a:pt x="639272" y="556438"/>
                      </a:lnTo>
                      <a:lnTo>
                        <a:pt x="636780" y="557953"/>
                      </a:lnTo>
                      <a:cubicBezTo>
                        <a:pt x="635942" y="558446"/>
                        <a:pt x="635118" y="558974"/>
                        <a:pt x="634267" y="559441"/>
                      </a:cubicBezTo>
                      <a:lnTo>
                        <a:pt x="633631" y="559799"/>
                      </a:lnTo>
                      <a:lnTo>
                        <a:pt x="633314" y="559975"/>
                      </a:lnTo>
                      <a:lnTo>
                        <a:pt x="633233" y="560022"/>
                      </a:lnTo>
                      <a:cubicBezTo>
                        <a:pt x="633206" y="560043"/>
                        <a:pt x="633213" y="560043"/>
                        <a:pt x="633213" y="560043"/>
                      </a:cubicBezTo>
                      <a:lnTo>
                        <a:pt x="633206" y="560043"/>
                      </a:lnTo>
                      <a:cubicBezTo>
                        <a:pt x="633192" y="560056"/>
                        <a:pt x="633138" y="560070"/>
                        <a:pt x="633138" y="560070"/>
                      </a:cubicBezTo>
                      <a:lnTo>
                        <a:pt x="633125" y="560651"/>
                      </a:lnTo>
                      <a:lnTo>
                        <a:pt x="632753" y="565344"/>
                      </a:lnTo>
                      <a:lnTo>
                        <a:pt x="632530" y="568035"/>
                      </a:lnTo>
                      <a:cubicBezTo>
                        <a:pt x="632436" y="568928"/>
                        <a:pt x="632300" y="569820"/>
                        <a:pt x="632186" y="570713"/>
                      </a:cubicBezTo>
                      <a:cubicBezTo>
                        <a:pt x="631942" y="572498"/>
                        <a:pt x="631713" y="574283"/>
                        <a:pt x="631436" y="576062"/>
                      </a:cubicBezTo>
                      <a:cubicBezTo>
                        <a:pt x="630213" y="583162"/>
                        <a:pt x="628490" y="590168"/>
                        <a:pt x="626268" y="597018"/>
                      </a:cubicBezTo>
                      <a:cubicBezTo>
                        <a:pt x="623951" y="603827"/>
                        <a:pt x="621228" y="610495"/>
                        <a:pt x="617972" y="616885"/>
                      </a:cubicBezTo>
                      <a:cubicBezTo>
                        <a:pt x="617175" y="618495"/>
                        <a:pt x="616276" y="620043"/>
                        <a:pt x="615425" y="621618"/>
                      </a:cubicBezTo>
                      <a:lnTo>
                        <a:pt x="614128" y="623972"/>
                      </a:lnTo>
                      <a:lnTo>
                        <a:pt x="612729" y="626257"/>
                      </a:lnTo>
                      <a:cubicBezTo>
                        <a:pt x="611783" y="627772"/>
                        <a:pt x="610885" y="629321"/>
                        <a:pt x="609885" y="630801"/>
                      </a:cubicBezTo>
                      <a:lnTo>
                        <a:pt x="606859" y="635217"/>
                      </a:lnTo>
                      <a:cubicBezTo>
                        <a:pt x="602312" y="641553"/>
                        <a:pt x="597299" y="647531"/>
                        <a:pt x="591895" y="653103"/>
                      </a:cubicBezTo>
                      <a:cubicBezTo>
                        <a:pt x="586463" y="658641"/>
                        <a:pt x="580593" y="663726"/>
                        <a:pt x="574438" y="668399"/>
                      </a:cubicBezTo>
                      <a:cubicBezTo>
                        <a:pt x="568298" y="673098"/>
                        <a:pt x="561738" y="677196"/>
                        <a:pt x="554982" y="680902"/>
                      </a:cubicBezTo>
                      <a:lnTo>
                        <a:pt x="552435" y="682268"/>
                      </a:lnTo>
                      <a:cubicBezTo>
                        <a:pt x="551584" y="682721"/>
                        <a:pt x="550733" y="683174"/>
                        <a:pt x="549861" y="683580"/>
                      </a:cubicBezTo>
                      <a:lnTo>
                        <a:pt x="544653" y="686068"/>
                      </a:lnTo>
                      <a:cubicBezTo>
                        <a:pt x="542903" y="686853"/>
                        <a:pt x="541119" y="687583"/>
                        <a:pt x="539349" y="688334"/>
                      </a:cubicBezTo>
                      <a:cubicBezTo>
                        <a:pt x="537586" y="689111"/>
                        <a:pt x="535776" y="689761"/>
                        <a:pt x="533972" y="690423"/>
                      </a:cubicBezTo>
                      <a:cubicBezTo>
                        <a:pt x="530384" y="691823"/>
                        <a:pt x="526696" y="692905"/>
                        <a:pt x="523035" y="694068"/>
                      </a:cubicBezTo>
                      <a:cubicBezTo>
                        <a:pt x="519325" y="695048"/>
                        <a:pt x="515630" y="696110"/>
                        <a:pt x="511867" y="696847"/>
                      </a:cubicBezTo>
                      <a:cubicBezTo>
                        <a:pt x="508125" y="697726"/>
                        <a:pt x="504328" y="698274"/>
                        <a:pt x="500552" y="698910"/>
                      </a:cubicBezTo>
                      <a:cubicBezTo>
                        <a:pt x="496748" y="699349"/>
                        <a:pt x="492958" y="699897"/>
                        <a:pt x="489135" y="700100"/>
                      </a:cubicBezTo>
                      <a:lnTo>
                        <a:pt x="486270" y="700303"/>
                      </a:lnTo>
                      <a:lnTo>
                        <a:pt x="484838" y="700397"/>
                      </a:lnTo>
                      <a:lnTo>
                        <a:pt x="483406" y="700438"/>
                      </a:lnTo>
                      <a:lnTo>
                        <a:pt x="477677" y="700573"/>
                      </a:lnTo>
                      <a:cubicBezTo>
                        <a:pt x="475779" y="700600"/>
                        <a:pt x="473961" y="700539"/>
                        <a:pt x="472103" y="700526"/>
                      </a:cubicBezTo>
                      <a:cubicBezTo>
                        <a:pt x="470252" y="700499"/>
                        <a:pt x="468395" y="700397"/>
                        <a:pt x="466544" y="700337"/>
                      </a:cubicBezTo>
                      <a:cubicBezTo>
                        <a:pt x="459126" y="699985"/>
                        <a:pt x="451695" y="699248"/>
                        <a:pt x="444277" y="698071"/>
                      </a:cubicBezTo>
                      <a:cubicBezTo>
                        <a:pt x="429455" y="695731"/>
                        <a:pt x="414673" y="691600"/>
                        <a:pt x="400547" y="685250"/>
                      </a:cubicBezTo>
                      <a:cubicBezTo>
                        <a:pt x="393494" y="682079"/>
                        <a:pt x="386611" y="678346"/>
                        <a:pt x="380030" y="674025"/>
                      </a:cubicBezTo>
                      <a:cubicBezTo>
                        <a:pt x="373444" y="669718"/>
                        <a:pt x="367208" y="664754"/>
                        <a:pt x="361426" y="659263"/>
                      </a:cubicBezTo>
                      <a:cubicBezTo>
                        <a:pt x="360676" y="658546"/>
                        <a:pt x="359919" y="657836"/>
                        <a:pt x="359183" y="657106"/>
                      </a:cubicBezTo>
                      <a:lnTo>
                        <a:pt x="357014" y="654868"/>
                      </a:lnTo>
                      <a:cubicBezTo>
                        <a:pt x="355595" y="653441"/>
                        <a:pt x="354278" y="651899"/>
                        <a:pt x="352933" y="650391"/>
                      </a:cubicBezTo>
                      <a:lnTo>
                        <a:pt x="350285" y="653373"/>
                      </a:lnTo>
                      <a:lnTo>
                        <a:pt x="347211" y="656572"/>
                      </a:lnTo>
                      <a:cubicBezTo>
                        <a:pt x="346191" y="657647"/>
                        <a:pt x="345097" y="658634"/>
                        <a:pt x="344036" y="659662"/>
                      </a:cubicBezTo>
                      <a:cubicBezTo>
                        <a:pt x="342982" y="660697"/>
                        <a:pt x="341874" y="661671"/>
                        <a:pt x="340767" y="662638"/>
                      </a:cubicBezTo>
                      <a:cubicBezTo>
                        <a:pt x="334788" y="667892"/>
                        <a:pt x="328390" y="672591"/>
                        <a:pt x="321689" y="676669"/>
                      </a:cubicBezTo>
                      <a:cubicBezTo>
                        <a:pt x="314987" y="680740"/>
                        <a:pt x="308008" y="684229"/>
                        <a:pt x="300881" y="687171"/>
                      </a:cubicBezTo>
                      <a:cubicBezTo>
                        <a:pt x="286619" y="693054"/>
                        <a:pt x="271784" y="696766"/>
                        <a:pt x="256949" y="698761"/>
                      </a:cubicBezTo>
                      <a:cubicBezTo>
                        <a:pt x="249524" y="699762"/>
                        <a:pt x="242093" y="700330"/>
                        <a:pt x="234689" y="700519"/>
                      </a:cubicBezTo>
                      <a:lnTo>
                        <a:pt x="229142" y="700593"/>
                      </a:lnTo>
                      <a:lnTo>
                        <a:pt x="223420" y="700472"/>
                      </a:lnTo>
                      <a:cubicBezTo>
                        <a:pt x="222468" y="700438"/>
                        <a:pt x="221508" y="700438"/>
                        <a:pt x="220556" y="700377"/>
                      </a:cubicBezTo>
                      <a:lnTo>
                        <a:pt x="217691" y="700181"/>
                      </a:lnTo>
                      <a:lnTo>
                        <a:pt x="214827" y="699978"/>
                      </a:lnTo>
                      <a:cubicBezTo>
                        <a:pt x="213874" y="699917"/>
                        <a:pt x="212922" y="699850"/>
                        <a:pt x="211969" y="699721"/>
                      </a:cubicBezTo>
                      <a:lnTo>
                        <a:pt x="206268" y="699045"/>
                      </a:lnTo>
                      <a:cubicBezTo>
                        <a:pt x="204369" y="698815"/>
                        <a:pt x="202484" y="698443"/>
                        <a:pt x="200593" y="698146"/>
                      </a:cubicBezTo>
                      <a:lnTo>
                        <a:pt x="197756" y="697666"/>
                      </a:lnTo>
                      <a:lnTo>
                        <a:pt x="194945" y="697064"/>
                      </a:lnTo>
                      <a:cubicBezTo>
                        <a:pt x="193074" y="696644"/>
                        <a:pt x="191189" y="696293"/>
                        <a:pt x="189331" y="695806"/>
                      </a:cubicBezTo>
                      <a:cubicBezTo>
                        <a:pt x="181873" y="693980"/>
                        <a:pt x="174563" y="691553"/>
                        <a:pt x="167416" y="688719"/>
                      </a:cubicBezTo>
                      <a:cubicBezTo>
                        <a:pt x="153168" y="682931"/>
                        <a:pt x="139670" y="675147"/>
                        <a:pt x="127625" y="665430"/>
                      </a:cubicBezTo>
                      <a:lnTo>
                        <a:pt x="125368" y="663605"/>
                      </a:lnTo>
                      <a:lnTo>
                        <a:pt x="124247" y="662685"/>
                      </a:lnTo>
                      <a:lnTo>
                        <a:pt x="123159" y="661725"/>
                      </a:lnTo>
                      <a:lnTo>
                        <a:pt x="118822" y="657857"/>
                      </a:lnTo>
                      <a:lnTo>
                        <a:pt x="114667" y="653786"/>
                      </a:lnTo>
                      <a:lnTo>
                        <a:pt x="113634" y="652765"/>
                      </a:lnTo>
                      <a:lnTo>
                        <a:pt x="112641" y="651696"/>
                      </a:lnTo>
                      <a:lnTo>
                        <a:pt x="110661" y="649560"/>
                      </a:lnTo>
                      <a:lnTo>
                        <a:pt x="108689" y="647416"/>
                      </a:lnTo>
                      <a:lnTo>
                        <a:pt x="106804" y="645184"/>
                      </a:lnTo>
                      <a:lnTo>
                        <a:pt x="104926" y="642953"/>
                      </a:lnTo>
                      <a:lnTo>
                        <a:pt x="103993" y="641831"/>
                      </a:lnTo>
                      <a:lnTo>
                        <a:pt x="103109" y="640668"/>
                      </a:lnTo>
                      <a:lnTo>
                        <a:pt x="99575" y="636008"/>
                      </a:lnTo>
                      <a:lnTo>
                        <a:pt x="96258" y="631180"/>
                      </a:lnTo>
                      <a:cubicBezTo>
                        <a:pt x="92590" y="625540"/>
                        <a:pt x="89145" y="619712"/>
                        <a:pt x="86294" y="613571"/>
                      </a:cubicBezTo>
                      <a:lnTo>
                        <a:pt x="85193" y="611286"/>
                      </a:lnTo>
                      <a:cubicBezTo>
                        <a:pt x="84835" y="610522"/>
                        <a:pt x="84524" y="609731"/>
                        <a:pt x="84186" y="608953"/>
                      </a:cubicBezTo>
                      <a:lnTo>
                        <a:pt x="82213" y="604274"/>
                      </a:lnTo>
                      <a:lnTo>
                        <a:pt x="80477" y="599493"/>
                      </a:lnTo>
                      <a:cubicBezTo>
                        <a:pt x="80193" y="598695"/>
                        <a:pt x="79889" y="597904"/>
                        <a:pt x="79626" y="597099"/>
                      </a:cubicBezTo>
                      <a:lnTo>
                        <a:pt x="78883" y="594664"/>
                      </a:lnTo>
                      <a:cubicBezTo>
                        <a:pt x="76789" y="588207"/>
                        <a:pt x="75377" y="581539"/>
                        <a:pt x="74248" y="574845"/>
                      </a:cubicBezTo>
                      <a:cubicBezTo>
                        <a:pt x="73789" y="571477"/>
                        <a:pt x="73269" y="568117"/>
                        <a:pt x="73059" y="564729"/>
                      </a:cubicBezTo>
                      <a:lnTo>
                        <a:pt x="72857" y="562193"/>
                      </a:lnTo>
                      <a:lnTo>
                        <a:pt x="72755" y="560922"/>
                      </a:lnTo>
                      <a:lnTo>
                        <a:pt x="72735" y="560678"/>
                      </a:lnTo>
                      <a:lnTo>
                        <a:pt x="72735" y="560610"/>
                      </a:lnTo>
                      <a:lnTo>
                        <a:pt x="72722" y="560056"/>
                      </a:lnTo>
                      <a:lnTo>
                        <a:pt x="72708" y="560056"/>
                      </a:lnTo>
                      <a:cubicBezTo>
                        <a:pt x="72694" y="560049"/>
                        <a:pt x="72681" y="560043"/>
                        <a:pt x="72668" y="560036"/>
                      </a:cubicBezTo>
                      <a:cubicBezTo>
                        <a:pt x="72620" y="560009"/>
                        <a:pt x="72742" y="560070"/>
                        <a:pt x="72438" y="559900"/>
                      </a:cubicBezTo>
                      <a:cubicBezTo>
                        <a:pt x="71587" y="559434"/>
                        <a:pt x="70742" y="558954"/>
                        <a:pt x="69911" y="558440"/>
                      </a:cubicBezTo>
                      <a:cubicBezTo>
                        <a:pt x="68249" y="557432"/>
                        <a:pt x="66574" y="556438"/>
                        <a:pt x="64953" y="555356"/>
                      </a:cubicBezTo>
                      <a:lnTo>
                        <a:pt x="62507" y="553760"/>
                      </a:lnTo>
                      <a:lnTo>
                        <a:pt x="60116" y="552083"/>
                      </a:lnTo>
                      <a:cubicBezTo>
                        <a:pt x="53751" y="547587"/>
                        <a:pt x="47712" y="542603"/>
                        <a:pt x="42138" y="537119"/>
                      </a:cubicBezTo>
                      <a:cubicBezTo>
                        <a:pt x="36558" y="531648"/>
                        <a:pt x="31404" y="525718"/>
                        <a:pt x="26749" y="519395"/>
                      </a:cubicBezTo>
                      <a:cubicBezTo>
                        <a:pt x="22108" y="513066"/>
                        <a:pt x="18007" y="506324"/>
                        <a:pt x="14467" y="499278"/>
                      </a:cubicBezTo>
                      <a:cubicBezTo>
                        <a:pt x="7361" y="485199"/>
                        <a:pt x="2800" y="469782"/>
                        <a:pt x="915" y="454080"/>
                      </a:cubicBezTo>
                      <a:cubicBezTo>
                        <a:pt x="-17" y="446222"/>
                        <a:pt x="-206" y="438310"/>
                        <a:pt x="206" y="430426"/>
                      </a:cubicBezTo>
                      <a:cubicBezTo>
                        <a:pt x="618" y="422534"/>
                        <a:pt x="1767" y="414670"/>
                        <a:pt x="3577" y="406968"/>
                      </a:cubicBezTo>
                      <a:cubicBezTo>
                        <a:pt x="3841" y="405656"/>
                        <a:pt x="4212" y="404372"/>
                        <a:pt x="4557" y="403080"/>
                      </a:cubicBezTo>
                      <a:cubicBezTo>
                        <a:pt x="4908" y="401788"/>
                        <a:pt x="5246" y="400497"/>
                        <a:pt x="5617" y="399212"/>
                      </a:cubicBezTo>
                      <a:lnTo>
                        <a:pt x="6840" y="395391"/>
                      </a:lnTo>
                      <a:lnTo>
                        <a:pt x="7455" y="393484"/>
                      </a:lnTo>
                      <a:cubicBezTo>
                        <a:pt x="7671" y="392856"/>
                        <a:pt x="7915" y="392233"/>
                        <a:pt x="8144" y="391605"/>
                      </a:cubicBezTo>
                      <a:lnTo>
                        <a:pt x="9549" y="387851"/>
                      </a:lnTo>
                      <a:cubicBezTo>
                        <a:pt x="10029" y="386607"/>
                        <a:pt x="10583" y="385390"/>
                        <a:pt x="11096" y="384159"/>
                      </a:cubicBezTo>
                      <a:cubicBezTo>
                        <a:pt x="12103" y="381691"/>
                        <a:pt x="13292" y="379304"/>
                        <a:pt x="14454" y="376904"/>
                      </a:cubicBezTo>
                      <a:cubicBezTo>
                        <a:pt x="15015" y="375693"/>
                        <a:pt x="15684" y="374537"/>
                        <a:pt x="16305" y="373360"/>
                      </a:cubicBezTo>
                      <a:cubicBezTo>
                        <a:pt x="16940" y="372190"/>
                        <a:pt x="17555" y="371007"/>
                        <a:pt x="18224" y="369857"/>
                      </a:cubicBezTo>
                      <a:lnTo>
                        <a:pt x="20271" y="366436"/>
                      </a:lnTo>
                      <a:cubicBezTo>
                        <a:pt x="20615" y="365868"/>
                        <a:pt x="20946" y="365293"/>
                        <a:pt x="21304" y="364732"/>
                      </a:cubicBezTo>
                      <a:lnTo>
                        <a:pt x="22399" y="363068"/>
                      </a:lnTo>
                      <a:lnTo>
                        <a:pt x="24601" y="359748"/>
                      </a:lnTo>
                      <a:lnTo>
                        <a:pt x="26938" y="356523"/>
                      </a:lnTo>
                      <a:lnTo>
                        <a:pt x="28114" y="354913"/>
                      </a:lnTo>
                      <a:lnTo>
                        <a:pt x="28384" y="354548"/>
                      </a:lnTo>
                      <a:lnTo>
                        <a:pt x="28411" y="354514"/>
                      </a:lnTo>
                      <a:lnTo>
                        <a:pt x="28472" y="354440"/>
                      </a:lnTo>
                      <a:lnTo>
                        <a:pt x="28702" y="354149"/>
                      </a:lnTo>
                      <a:cubicBezTo>
                        <a:pt x="28377" y="352939"/>
                        <a:pt x="28053" y="351728"/>
                        <a:pt x="27769" y="350504"/>
                      </a:cubicBezTo>
                      <a:cubicBezTo>
                        <a:pt x="27154" y="347989"/>
                        <a:pt x="26634" y="345453"/>
                        <a:pt x="26175" y="342910"/>
                      </a:cubicBezTo>
                      <a:cubicBezTo>
                        <a:pt x="24783" y="335053"/>
                        <a:pt x="24087" y="327067"/>
                        <a:pt x="24182" y="319114"/>
                      </a:cubicBezTo>
                      <a:cubicBezTo>
                        <a:pt x="24337" y="315131"/>
                        <a:pt x="24337" y="311148"/>
                        <a:pt x="24851" y="307186"/>
                      </a:cubicBezTo>
                      <a:lnTo>
                        <a:pt x="25162" y="304211"/>
                      </a:lnTo>
                      <a:cubicBezTo>
                        <a:pt x="25276" y="303217"/>
                        <a:pt x="25344" y="302222"/>
                        <a:pt x="25533" y="301242"/>
                      </a:cubicBezTo>
                      <a:lnTo>
                        <a:pt x="26553" y="295339"/>
                      </a:lnTo>
                      <a:cubicBezTo>
                        <a:pt x="26851" y="293364"/>
                        <a:pt x="27391" y="291437"/>
                        <a:pt x="27844" y="289496"/>
                      </a:cubicBezTo>
                      <a:lnTo>
                        <a:pt x="28560" y="286589"/>
                      </a:lnTo>
                      <a:lnTo>
                        <a:pt x="28918" y="285135"/>
                      </a:lnTo>
                      <a:cubicBezTo>
                        <a:pt x="29053" y="284648"/>
                        <a:pt x="29215" y="284181"/>
                        <a:pt x="29357" y="283701"/>
                      </a:cubicBezTo>
                      <a:lnTo>
                        <a:pt x="31161" y="277994"/>
                      </a:lnTo>
                      <a:cubicBezTo>
                        <a:pt x="31316" y="277520"/>
                        <a:pt x="31458" y="277040"/>
                        <a:pt x="31627" y="276574"/>
                      </a:cubicBezTo>
                      <a:lnTo>
                        <a:pt x="32167" y="275181"/>
                      </a:lnTo>
                      <a:lnTo>
                        <a:pt x="33255" y="272395"/>
                      </a:lnTo>
                      <a:cubicBezTo>
                        <a:pt x="34620" y="268642"/>
                        <a:pt x="36416" y="265085"/>
                        <a:pt x="38105" y="261474"/>
                      </a:cubicBezTo>
                      <a:cubicBezTo>
                        <a:pt x="38997" y="259696"/>
                        <a:pt x="39997" y="257971"/>
                        <a:pt x="40950" y="256227"/>
                      </a:cubicBezTo>
                      <a:lnTo>
                        <a:pt x="42402" y="253617"/>
                      </a:lnTo>
                      <a:cubicBezTo>
                        <a:pt x="42915" y="252764"/>
                        <a:pt x="43456" y="251933"/>
                        <a:pt x="43990" y="251094"/>
                      </a:cubicBezTo>
                      <a:lnTo>
                        <a:pt x="45922" y="248078"/>
                      </a:lnTo>
                      <a:lnTo>
                        <a:pt x="46895" y="246577"/>
                      </a:lnTo>
                      <a:cubicBezTo>
                        <a:pt x="47212" y="246077"/>
                        <a:pt x="47584" y="245610"/>
                        <a:pt x="47928" y="245123"/>
                      </a:cubicBezTo>
                      <a:cubicBezTo>
                        <a:pt x="49334" y="243196"/>
                        <a:pt x="50739" y="241275"/>
                        <a:pt x="52171" y="239368"/>
                      </a:cubicBezTo>
                      <a:lnTo>
                        <a:pt x="56751" y="233891"/>
                      </a:lnTo>
                      <a:cubicBezTo>
                        <a:pt x="57494" y="232964"/>
                        <a:pt x="58339" y="232119"/>
                        <a:pt x="59149" y="231254"/>
                      </a:cubicBezTo>
                      <a:lnTo>
                        <a:pt x="61609" y="228671"/>
                      </a:lnTo>
                      <a:cubicBezTo>
                        <a:pt x="63210" y="226912"/>
                        <a:pt x="64980" y="225323"/>
                        <a:pt x="66722" y="223707"/>
                      </a:cubicBezTo>
                      <a:lnTo>
                        <a:pt x="69344" y="221293"/>
                      </a:lnTo>
                      <a:cubicBezTo>
                        <a:pt x="70229" y="220509"/>
                        <a:pt x="71168" y="219778"/>
                        <a:pt x="72080" y="219021"/>
                      </a:cubicBezTo>
                      <a:lnTo>
                        <a:pt x="74843" y="216769"/>
                      </a:lnTo>
                      <a:lnTo>
                        <a:pt x="76228" y="215653"/>
                      </a:lnTo>
                      <a:lnTo>
                        <a:pt x="77673" y="214612"/>
                      </a:lnTo>
                      <a:lnTo>
                        <a:pt x="78396" y="214091"/>
                      </a:lnTo>
                      <a:lnTo>
                        <a:pt x="78754" y="213834"/>
                      </a:lnTo>
                      <a:lnTo>
                        <a:pt x="78781" y="213814"/>
                      </a:lnTo>
                      <a:lnTo>
                        <a:pt x="78889" y="213740"/>
                      </a:lnTo>
                      <a:lnTo>
                        <a:pt x="78876" y="213645"/>
                      </a:lnTo>
                      <a:lnTo>
                        <a:pt x="78876" y="213564"/>
                      </a:lnTo>
                      <a:lnTo>
                        <a:pt x="78842" y="213050"/>
                      </a:lnTo>
                      <a:lnTo>
                        <a:pt x="78768" y="211840"/>
                      </a:lnTo>
                      <a:cubicBezTo>
                        <a:pt x="78673" y="210224"/>
                        <a:pt x="78619" y="208614"/>
                        <a:pt x="78592" y="206998"/>
                      </a:cubicBezTo>
                      <a:cubicBezTo>
                        <a:pt x="78552" y="205382"/>
                        <a:pt x="78599" y="203772"/>
                        <a:pt x="78633" y="202156"/>
                      </a:cubicBezTo>
                      <a:lnTo>
                        <a:pt x="78693" y="199735"/>
                      </a:lnTo>
                      <a:lnTo>
                        <a:pt x="78842" y="197315"/>
                      </a:lnTo>
                      <a:cubicBezTo>
                        <a:pt x="79356" y="189254"/>
                        <a:pt x="80659" y="181221"/>
                        <a:pt x="82754" y="173410"/>
                      </a:cubicBezTo>
                      <a:cubicBezTo>
                        <a:pt x="84875" y="165607"/>
                        <a:pt x="87773" y="158027"/>
                        <a:pt x="91354" y="150812"/>
                      </a:cubicBezTo>
                      <a:cubicBezTo>
                        <a:pt x="94921" y="143589"/>
                        <a:pt x="99224" y="136760"/>
                        <a:pt x="104102" y="130417"/>
                      </a:cubicBezTo>
                      <a:cubicBezTo>
                        <a:pt x="108986" y="124067"/>
                        <a:pt x="114417" y="118177"/>
                        <a:pt x="120356" y="112869"/>
                      </a:cubicBezTo>
                      <a:cubicBezTo>
                        <a:pt x="127294" y="106702"/>
                        <a:pt x="134813" y="101225"/>
                        <a:pt x="142852" y="96653"/>
                      </a:cubicBezTo>
                      <a:cubicBezTo>
                        <a:pt x="146852" y="94327"/>
                        <a:pt x="150993" y="92285"/>
                        <a:pt x="155202" y="90392"/>
                      </a:cubicBezTo>
                      <a:lnTo>
                        <a:pt x="158383" y="89033"/>
                      </a:lnTo>
                      <a:lnTo>
                        <a:pt x="159180" y="88695"/>
                      </a:lnTo>
                      <a:lnTo>
                        <a:pt x="159951" y="88397"/>
                      </a:lnTo>
                      <a:lnTo>
                        <a:pt x="161484" y="87809"/>
                      </a:lnTo>
                      <a:lnTo>
                        <a:pt x="163903" y="86889"/>
                      </a:lnTo>
                      <a:lnTo>
                        <a:pt x="164666" y="84996"/>
                      </a:lnTo>
                      <a:cubicBezTo>
                        <a:pt x="167030" y="79113"/>
                        <a:pt x="169726" y="73324"/>
                        <a:pt x="172766" y="67684"/>
                      </a:cubicBezTo>
                      <a:cubicBezTo>
                        <a:pt x="176428" y="60929"/>
                        <a:pt x="180589" y="54383"/>
                        <a:pt x="185285" y="48149"/>
                      </a:cubicBezTo>
                      <a:cubicBezTo>
                        <a:pt x="189973" y="41907"/>
                        <a:pt x="195195" y="35970"/>
                        <a:pt x="201032" y="30527"/>
                      </a:cubicBezTo>
                      <a:cubicBezTo>
                        <a:pt x="206862" y="25083"/>
                        <a:pt x="213213" y="20052"/>
                        <a:pt x="220205" y="15771"/>
                      </a:cubicBezTo>
                      <a:cubicBezTo>
                        <a:pt x="227170" y="11478"/>
                        <a:pt x="234682" y="7833"/>
                        <a:pt x="242647" y="5209"/>
                      </a:cubicBezTo>
                      <a:cubicBezTo>
                        <a:pt x="246606" y="3836"/>
                        <a:pt x="250706" y="2829"/>
                        <a:pt x="254827" y="1943"/>
                      </a:cubicBezTo>
                      <a:lnTo>
                        <a:pt x="257948" y="1388"/>
                      </a:lnTo>
                      <a:lnTo>
                        <a:pt x="259509" y="1118"/>
                      </a:lnTo>
                      <a:lnTo>
                        <a:pt x="261083" y="915"/>
                      </a:lnTo>
                      <a:lnTo>
                        <a:pt x="264231" y="523"/>
                      </a:lnTo>
                      <a:cubicBezTo>
                        <a:pt x="265285" y="428"/>
                        <a:pt x="266339" y="354"/>
                        <a:pt x="267393" y="273"/>
                      </a:cubicBezTo>
                      <a:cubicBezTo>
                        <a:pt x="269501" y="76"/>
                        <a:pt x="271615" y="76"/>
                        <a:pt x="273723" y="16"/>
                      </a:cubicBezTo>
                      <a:cubicBezTo>
                        <a:pt x="274270" y="-11"/>
                        <a:pt x="274750" y="2"/>
                        <a:pt x="275243" y="16"/>
                      </a:cubicBezTo>
                      <a:lnTo>
                        <a:pt x="276716" y="50"/>
                      </a:lnTo>
                      <a:lnTo>
                        <a:pt x="279668" y="124"/>
                      </a:lnTo>
                      <a:lnTo>
                        <a:pt x="281141" y="165"/>
                      </a:lnTo>
                      <a:lnTo>
                        <a:pt x="282627" y="266"/>
                      </a:lnTo>
                      <a:lnTo>
                        <a:pt x="285599" y="489"/>
                      </a:lnTo>
                      <a:cubicBezTo>
                        <a:pt x="286592" y="577"/>
                        <a:pt x="287579" y="618"/>
                        <a:pt x="288572" y="746"/>
                      </a:cubicBezTo>
                      <a:lnTo>
                        <a:pt x="291558" y="1125"/>
                      </a:lnTo>
                      <a:cubicBezTo>
                        <a:pt x="299510" y="2166"/>
                        <a:pt x="307515" y="3992"/>
                        <a:pt x="315318" y="6751"/>
                      </a:cubicBezTo>
                      <a:cubicBezTo>
                        <a:pt x="323127" y="9490"/>
                        <a:pt x="330680" y="13276"/>
                        <a:pt x="337672" y="17875"/>
                      </a:cubicBezTo>
                      <a:cubicBezTo>
                        <a:pt x="341895" y="20620"/>
                        <a:pt x="345874" y="23717"/>
                        <a:pt x="349623" y="27024"/>
                      </a:cubicBezTo>
                      <a:cubicBezTo>
                        <a:pt x="350090" y="27436"/>
                        <a:pt x="350582" y="27828"/>
                        <a:pt x="351029" y="28261"/>
                      </a:cubicBezTo>
                      <a:lnTo>
                        <a:pt x="352366" y="29559"/>
                      </a:lnTo>
                      <a:lnTo>
                        <a:pt x="352697" y="29884"/>
                      </a:lnTo>
                      <a:lnTo>
                        <a:pt x="352846" y="30026"/>
                      </a:lnTo>
                      <a:lnTo>
                        <a:pt x="352859" y="30040"/>
                      </a:lnTo>
                      <a:cubicBezTo>
                        <a:pt x="352880" y="30053"/>
                        <a:pt x="352913" y="30094"/>
                        <a:pt x="352913" y="30094"/>
                      </a:cubicBezTo>
                      <a:lnTo>
                        <a:pt x="352940" y="30141"/>
                      </a:lnTo>
                      <a:lnTo>
                        <a:pt x="352954" y="30121"/>
                      </a:lnTo>
                      <a:cubicBezTo>
                        <a:pt x="352974" y="30087"/>
                        <a:pt x="353014" y="30046"/>
                        <a:pt x="353014" y="30046"/>
                      </a:cubicBezTo>
                      <a:lnTo>
                        <a:pt x="353035" y="30033"/>
                      </a:lnTo>
                      <a:cubicBezTo>
                        <a:pt x="353055" y="30019"/>
                        <a:pt x="353008" y="30067"/>
                        <a:pt x="353102" y="29972"/>
                      </a:cubicBezTo>
                      <a:lnTo>
                        <a:pt x="353494" y="29593"/>
                      </a:lnTo>
                      <a:lnTo>
                        <a:pt x="355055" y="28079"/>
                      </a:lnTo>
                      <a:lnTo>
                        <a:pt x="358372" y="25232"/>
                      </a:lnTo>
                      <a:cubicBezTo>
                        <a:pt x="360540" y="23291"/>
                        <a:pt x="362945" y="21607"/>
                        <a:pt x="365290" y="19863"/>
                      </a:cubicBezTo>
                      <a:cubicBezTo>
                        <a:pt x="366445" y="18970"/>
                        <a:pt x="367715" y="18226"/>
                        <a:pt x="368938" y="17421"/>
                      </a:cubicBezTo>
                      <a:cubicBezTo>
                        <a:pt x="370181" y="16644"/>
                        <a:pt x="371397" y="15826"/>
                        <a:pt x="372660" y="15089"/>
                      </a:cubicBezTo>
                      <a:cubicBezTo>
                        <a:pt x="379882" y="10828"/>
                        <a:pt x="387617" y="7549"/>
                        <a:pt x="395487" y="5162"/>
                      </a:cubicBezTo>
                      <a:cubicBezTo>
                        <a:pt x="403365" y="2775"/>
                        <a:pt x="411377" y="1301"/>
                        <a:pt x="419315" y="564"/>
                      </a:cubicBezTo>
                      <a:cubicBezTo>
                        <a:pt x="421294" y="422"/>
                        <a:pt x="423280" y="232"/>
                        <a:pt x="425253" y="144"/>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3171F"/>
                    </a:solidFill>
                    <a:effectLst/>
                    <a:uLnTx/>
                    <a:uFillTx/>
                    <a:latin typeface="Aptos" panose="020B0004020202020204" pitchFamily="34" charset="0"/>
                    <a:ea typeface="+mn-ea"/>
                    <a:cs typeface="+mn-cs"/>
                  </a:endParaRPr>
                </a:p>
              </p:txBody>
            </p:sp>
          </p:grpSp>
        </p:grpSp>
      </p:grpSp>
      <p:cxnSp>
        <p:nvCxnSpPr>
          <p:cNvPr id="86" name="Straight Connector 85">
            <a:extLst>
              <a:ext uri="{FF2B5EF4-FFF2-40B4-BE49-F238E27FC236}">
                <a16:creationId xmlns:a16="http://schemas.microsoft.com/office/drawing/2014/main" id="{471C0801-E8BE-4200-5AF8-DA6EF46F36BF}"/>
              </a:ext>
            </a:extLst>
          </p:cNvPr>
          <p:cNvCxnSpPr>
            <a:cxnSpLocks/>
            <a:stCxn id="101" idx="0"/>
            <a:endCxn id="102" idx="2"/>
          </p:cNvCxnSpPr>
          <p:nvPr/>
        </p:nvCxnSpPr>
        <p:spPr>
          <a:xfrm>
            <a:off x="6432836" y="3265832"/>
            <a:ext cx="0" cy="295524"/>
          </a:xfrm>
          <a:prstGeom prst="line">
            <a:avLst/>
          </a:prstGeom>
          <a:ln w="12700" cap="rnd">
            <a:solidFill>
              <a:schemeClr val="accent6"/>
            </a:solidFill>
            <a:round/>
            <a:headEnd type="none" w="sm" len="sm"/>
            <a:tailEnd type="none" w="sm" len="sm"/>
          </a:ln>
        </p:spPr>
        <p:style>
          <a:lnRef idx="1">
            <a:schemeClr val="accent1"/>
          </a:lnRef>
          <a:fillRef idx="0">
            <a:schemeClr val="accent1"/>
          </a:fillRef>
          <a:effectRef idx="0">
            <a:schemeClr val="accent1"/>
          </a:effectRef>
          <a:fontRef idx="minor">
            <a:schemeClr val="tx1"/>
          </a:fontRef>
        </p:style>
      </p:cxnSp>
      <p:sp>
        <p:nvSpPr>
          <p:cNvPr id="87" name="TextBox 86">
            <a:extLst>
              <a:ext uri="{FF2B5EF4-FFF2-40B4-BE49-F238E27FC236}">
                <a16:creationId xmlns:a16="http://schemas.microsoft.com/office/drawing/2014/main" id="{A2F65E9E-A720-F6D8-238B-D4D895D0DC41}"/>
              </a:ext>
            </a:extLst>
          </p:cNvPr>
          <p:cNvSpPr txBox="1"/>
          <p:nvPr/>
        </p:nvSpPr>
        <p:spPr>
          <a:xfrm>
            <a:off x="4862892" y="3886360"/>
            <a:ext cx="1173258" cy="221599"/>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solidFill>
                <a:effectLst/>
                <a:uLnTx/>
                <a:uFillTx/>
                <a:latin typeface="Aptos"/>
                <a:ea typeface="Microsoft Sans Serif" panose="020B0604020202020204" pitchFamily="34" charset="0"/>
                <a:cs typeface="Microsoft Sans Serif" panose="020B0604020202020204" pitchFamily="34" charset="0"/>
              </a:rPr>
              <a:t>Radio </a:t>
            </a:r>
          </a:p>
        </p:txBody>
      </p:sp>
      <p:sp>
        <p:nvSpPr>
          <p:cNvPr id="88" name="TextBox 87">
            <a:extLst>
              <a:ext uri="{FF2B5EF4-FFF2-40B4-BE49-F238E27FC236}">
                <a16:creationId xmlns:a16="http://schemas.microsoft.com/office/drawing/2014/main" id="{30D5644D-2307-6EE4-8C7C-14A534DEB80F}"/>
              </a:ext>
            </a:extLst>
          </p:cNvPr>
          <p:cNvSpPr txBox="1"/>
          <p:nvPr/>
        </p:nvSpPr>
        <p:spPr>
          <a:xfrm>
            <a:off x="4862892" y="5415472"/>
            <a:ext cx="1173258" cy="221599"/>
          </a:xfrm>
          <a:prstGeom prst="rect">
            <a:avLst/>
          </a:prstGeom>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solidFill>
                <a:effectLst/>
                <a:uLnTx/>
                <a:uFillTx/>
                <a:latin typeface="Aptos"/>
                <a:ea typeface="Microsoft Sans Serif" panose="020B0604020202020204" pitchFamily="34" charset="0"/>
                <a:cs typeface="Microsoft Sans Serif" panose="020B0604020202020204" pitchFamily="34" charset="0"/>
              </a:rPr>
              <a:t>Radio</a:t>
            </a:r>
          </a:p>
        </p:txBody>
      </p:sp>
      <p:sp>
        <p:nvSpPr>
          <p:cNvPr id="89" name="Right Arrow 88">
            <a:extLst>
              <a:ext uri="{FF2B5EF4-FFF2-40B4-BE49-F238E27FC236}">
                <a16:creationId xmlns:a16="http://schemas.microsoft.com/office/drawing/2014/main" id="{7ABE6FBC-2D7D-F82B-6E13-30BF8438BCC8}"/>
              </a:ext>
            </a:extLst>
          </p:cNvPr>
          <p:cNvSpPr/>
          <p:nvPr/>
        </p:nvSpPr>
        <p:spPr>
          <a:xfrm rot="2700000">
            <a:off x="6998610" y="4130499"/>
            <a:ext cx="681951" cy="142438"/>
          </a:xfrm>
          <a:prstGeom prst="rightArrow">
            <a:avLst>
              <a:gd name="adj1" fmla="val 100000"/>
              <a:gd name="adj2" fmla="val 50000"/>
            </a:avLst>
          </a:prstGeom>
          <a:gradFill flip="none" rotWithShape="1">
            <a:gsLst>
              <a:gs pos="4000">
                <a:schemeClr val="accent1">
                  <a:alpha val="0"/>
                </a:schemeClr>
              </a:gs>
              <a:gs pos="94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grpSp>
        <p:nvGrpSpPr>
          <p:cNvPr id="90" name="Group 89">
            <a:extLst>
              <a:ext uri="{FF2B5EF4-FFF2-40B4-BE49-F238E27FC236}">
                <a16:creationId xmlns:a16="http://schemas.microsoft.com/office/drawing/2014/main" id="{0944CEEF-1F25-D403-8181-C95BD5E53417}"/>
              </a:ext>
            </a:extLst>
          </p:cNvPr>
          <p:cNvGrpSpPr>
            <a:grpSpLocks noChangeAspect="1"/>
          </p:cNvGrpSpPr>
          <p:nvPr/>
        </p:nvGrpSpPr>
        <p:grpSpPr>
          <a:xfrm>
            <a:off x="6558756" y="3822759"/>
            <a:ext cx="282601" cy="282601"/>
            <a:chOff x="11313897" y="2328595"/>
            <a:chExt cx="322891" cy="322891"/>
          </a:xfrm>
          <a:solidFill>
            <a:schemeClr val="tx1"/>
          </a:solidFill>
        </p:grpSpPr>
        <p:sp>
          <p:nvSpPr>
            <p:cNvPr id="91" name="Oval 90">
              <a:extLst>
                <a:ext uri="{FF2B5EF4-FFF2-40B4-BE49-F238E27FC236}">
                  <a16:creationId xmlns:a16="http://schemas.microsoft.com/office/drawing/2014/main" id="{CAA30C23-2141-8A8B-1422-39C7A5328A70}"/>
                </a:ext>
              </a:extLst>
            </p:cNvPr>
            <p:cNvSpPr>
              <a:spLocks noChangeAspect="1"/>
            </p:cNvSpPr>
            <p:nvPr/>
          </p:nvSpPr>
          <p:spPr>
            <a:xfrm>
              <a:off x="11313897" y="2328595"/>
              <a:ext cx="322891" cy="32289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FFFFFF"/>
                </a:solidFill>
                <a:effectLst/>
                <a:uLnTx/>
                <a:uFillTx/>
                <a:latin typeface="Aptos"/>
                <a:ea typeface="+mn-ea"/>
                <a:cs typeface="Microsoft Sans Serif" panose="020B0604020202020204" pitchFamily="34" charset="0"/>
              </a:endParaRPr>
            </a:p>
          </p:txBody>
        </p:sp>
        <p:sp>
          <p:nvSpPr>
            <p:cNvPr id="92" name="Freeform 91">
              <a:extLst>
                <a:ext uri="{FF2B5EF4-FFF2-40B4-BE49-F238E27FC236}">
                  <a16:creationId xmlns:a16="http://schemas.microsoft.com/office/drawing/2014/main" id="{4BFF1F31-000B-DC93-BAC0-A64B3BCBC56D}"/>
                </a:ext>
              </a:extLst>
            </p:cNvPr>
            <p:cNvSpPr>
              <a:spLocks noChangeAspect="1"/>
            </p:cNvSpPr>
            <p:nvPr/>
          </p:nvSpPr>
          <p:spPr>
            <a:xfrm>
              <a:off x="11379242" y="2394670"/>
              <a:ext cx="192180" cy="190740"/>
            </a:xfrm>
            <a:custGeom>
              <a:avLst/>
              <a:gdLst>
                <a:gd name="connsiteX0" fmla="*/ 1297914 w 2082217"/>
                <a:gd name="connsiteY0" fmla="*/ 1454182 h 2066614"/>
                <a:gd name="connsiteX1" fmla="*/ 1405883 w 2082217"/>
                <a:gd name="connsiteY1" fmla="*/ 1566563 h 2066614"/>
                <a:gd name="connsiteX2" fmla="*/ 1438147 w 2082217"/>
                <a:gd name="connsiteY2" fmla="*/ 1646710 h 2066614"/>
                <a:gd name="connsiteX3" fmla="*/ 1438147 w 2082217"/>
                <a:gd name="connsiteY3" fmla="*/ 1751452 h 2066614"/>
                <a:gd name="connsiteX4" fmla="*/ 1438127 w 2082217"/>
                <a:gd name="connsiteY4" fmla="*/ 1751452 h 2066614"/>
                <a:gd name="connsiteX5" fmla="*/ 1483024 w 2082217"/>
                <a:gd name="connsiteY5" fmla="*/ 1813188 h 2066614"/>
                <a:gd name="connsiteX6" fmla="*/ 1418199 w 2082217"/>
                <a:gd name="connsiteY6" fmla="*/ 1878075 h 2066614"/>
                <a:gd name="connsiteX7" fmla="*/ 1353373 w 2082217"/>
                <a:gd name="connsiteY7" fmla="*/ 1813188 h 2066614"/>
                <a:gd name="connsiteX8" fmla="*/ 1398271 w 2082217"/>
                <a:gd name="connsiteY8" fmla="*/ 1751452 h 2066614"/>
                <a:gd name="connsiteX9" fmla="*/ 1398271 w 2082217"/>
                <a:gd name="connsiteY9" fmla="*/ 1646710 h 2066614"/>
                <a:gd name="connsiteX10" fmla="*/ 1377147 w 2082217"/>
                <a:gd name="connsiteY10" fmla="*/ 1594210 h 2066614"/>
                <a:gd name="connsiteX11" fmla="*/ 1269178 w 2082217"/>
                <a:gd name="connsiteY11" fmla="*/ 1481828 h 2066614"/>
                <a:gd name="connsiteX12" fmla="*/ 785608 w 2082217"/>
                <a:gd name="connsiteY12" fmla="*/ 1454182 h 2066614"/>
                <a:gd name="connsiteX13" fmla="*/ 814344 w 2082217"/>
                <a:gd name="connsiteY13" fmla="*/ 1481828 h 2066614"/>
                <a:gd name="connsiteX14" fmla="*/ 710779 w 2082217"/>
                <a:gd name="connsiteY14" fmla="*/ 1589622 h 2066614"/>
                <a:gd name="connsiteX15" fmla="*/ 685251 w 2082217"/>
                <a:gd name="connsiteY15" fmla="*/ 1653073 h 2066614"/>
                <a:gd name="connsiteX16" fmla="*/ 685251 w 2082217"/>
                <a:gd name="connsiteY16" fmla="*/ 1751452 h 2066614"/>
                <a:gd name="connsiteX17" fmla="*/ 730149 w 2082217"/>
                <a:gd name="connsiteY17" fmla="*/ 1813188 h 2066614"/>
                <a:gd name="connsiteX18" fmla="*/ 665323 w 2082217"/>
                <a:gd name="connsiteY18" fmla="*/ 1878075 h 2066614"/>
                <a:gd name="connsiteX19" fmla="*/ 600498 w 2082217"/>
                <a:gd name="connsiteY19" fmla="*/ 1813188 h 2066614"/>
                <a:gd name="connsiteX20" fmla="*/ 645396 w 2082217"/>
                <a:gd name="connsiteY20" fmla="*/ 1751452 h 2066614"/>
                <a:gd name="connsiteX21" fmla="*/ 645396 w 2082217"/>
                <a:gd name="connsiteY21" fmla="*/ 1653073 h 2066614"/>
                <a:gd name="connsiteX22" fmla="*/ 682063 w 2082217"/>
                <a:gd name="connsiteY22" fmla="*/ 1561975 h 2066614"/>
                <a:gd name="connsiteX23" fmla="*/ 682043 w 2082217"/>
                <a:gd name="connsiteY23" fmla="*/ 1561975 h 2066614"/>
                <a:gd name="connsiteX24" fmla="*/ 564807 w 2082217"/>
                <a:gd name="connsiteY24" fmla="*/ 1082809 h 2066614"/>
                <a:gd name="connsiteX25" fmla="*/ 604663 w 2082217"/>
                <a:gd name="connsiteY25" fmla="*/ 1082809 h 2066614"/>
                <a:gd name="connsiteX26" fmla="*/ 604663 w 2082217"/>
                <a:gd name="connsiteY26" fmla="*/ 1304380 h 2066614"/>
                <a:gd name="connsiteX27" fmla="*/ 623614 w 2082217"/>
                <a:gd name="connsiteY27" fmla="*/ 1323350 h 2066614"/>
                <a:gd name="connsiteX28" fmla="*/ 760698 w 2082217"/>
                <a:gd name="connsiteY28" fmla="*/ 1323350 h 2066614"/>
                <a:gd name="connsiteX29" fmla="*/ 760698 w 2082217"/>
                <a:gd name="connsiteY29" fmla="*/ 1363244 h 2066614"/>
                <a:gd name="connsiteX30" fmla="*/ 623614 w 2082217"/>
                <a:gd name="connsiteY30" fmla="*/ 1363244 h 2066614"/>
                <a:gd name="connsiteX31" fmla="*/ 564807 w 2082217"/>
                <a:gd name="connsiteY31" fmla="*/ 1304380 h 2066614"/>
                <a:gd name="connsiteX32" fmla="*/ 564807 w 2082217"/>
                <a:gd name="connsiteY32" fmla="*/ 1247412 h 2066614"/>
                <a:gd name="connsiteX33" fmla="*/ 437109 w 2082217"/>
                <a:gd name="connsiteY33" fmla="*/ 1247412 h 2066614"/>
                <a:gd name="connsiteX34" fmla="*/ 420629 w 2082217"/>
                <a:gd name="connsiteY34" fmla="*/ 1254532 h 2066614"/>
                <a:gd name="connsiteX35" fmla="*/ 369374 w 2082217"/>
                <a:gd name="connsiteY35" fmla="*/ 1308888 h 2066614"/>
                <a:gd name="connsiteX36" fmla="*/ 359330 w 2082217"/>
                <a:gd name="connsiteY36" fmla="*/ 1334161 h 2066614"/>
                <a:gd name="connsiteX37" fmla="*/ 359330 w 2082217"/>
                <a:gd name="connsiteY37" fmla="*/ 1362765 h 2066614"/>
                <a:gd name="connsiteX38" fmla="*/ 404228 w 2082217"/>
                <a:gd name="connsiteY38" fmla="*/ 1424501 h 2066614"/>
                <a:gd name="connsiteX39" fmla="*/ 339402 w 2082217"/>
                <a:gd name="connsiteY39" fmla="*/ 1489388 h 2066614"/>
                <a:gd name="connsiteX40" fmla="*/ 274577 w 2082217"/>
                <a:gd name="connsiteY40" fmla="*/ 1424501 h 2066614"/>
                <a:gd name="connsiteX41" fmla="*/ 319475 w 2082217"/>
                <a:gd name="connsiteY41" fmla="*/ 1362765 h 2066614"/>
                <a:gd name="connsiteX42" fmla="*/ 319475 w 2082217"/>
                <a:gd name="connsiteY42" fmla="*/ 1334161 h 2066614"/>
                <a:gd name="connsiteX43" fmla="*/ 340379 w 2082217"/>
                <a:gd name="connsiteY43" fmla="*/ 1281501 h 2066614"/>
                <a:gd name="connsiteX44" fmla="*/ 391633 w 2082217"/>
                <a:gd name="connsiteY44" fmla="*/ 1227145 h 2066614"/>
                <a:gd name="connsiteX45" fmla="*/ 437109 w 2082217"/>
                <a:gd name="connsiteY45" fmla="*/ 1207518 h 2066614"/>
                <a:gd name="connsiteX46" fmla="*/ 564807 w 2082217"/>
                <a:gd name="connsiteY46" fmla="*/ 1207518 h 2066614"/>
                <a:gd name="connsiteX47" fmla="*/ 1486273 w 2082217"/>
                <a:gd name="connsiteY47" fmla="*/ 1082789 h 2066614"/>
                <a:gd name="connsiteX48" fmla="*/ 1526129 w 2082217"/>
                <a:gd name="connsiteY48" fmla="*/ 1082789 h 2066614"/>
                <a:gd name="connsiteX49" fmla="*/ 1526129 w 2082217"/>
                <a:gd name="connsiteY49" fmla="*/ 1207498 h 2066614"/>
                <a:gd name="connsiteX50" fmla="*/ 1644820 w 2082217"/>
                <a:gd name="connsiteY50" fmla="*/ 1207498 h 2066614"/>
                <a:gd name="connsiteX51" fmla="*/ 1693942 w 2082217"/>
                <a:gd name="connsiteY51" fmla="*/ 1228701 h 2066614"/>
                <a:gd name="connsiteX52" fmla="*/ 1744519 w 2082217"/>
                <a:gd name="connsiteY52" fmla="*/ 1282339 h 2066614"/>
                <a:gd name="connsiteX53" fmla="*/ 1764626 w 2082217"/>
                <a:gd name="connsiteY53" fmla="*/ 1332964 h 2066614"/>
                <a:gd name="connsiteX54" fmla="*/ 1764626 w 2082217"/>
                <a:gd name="connsiteY54" fmla="*/ 1362745 h 2066614"/>
                <a:gd name="connsiteX55" fmla="*/ 1809524 w 2082217"/>
                <a:gd name="connsiteY55" fmla="*/ 1424481 h 2066614"/>
                <a:gd name="connsiteX56" fmla="*/ 1744698 w 2082217"/>
                <a:gd name="connsiteY56" fmla="*/ 1489368 h 2066614"/>
                <a:gd name="connsiteX57" fmla="*/ 1679873 w 2082217"/>
                <a:gd name="connsiteY57" fmla="*/ 1424481 h 2066614"/>
                <a:gd name="connsiteX58" fmla="*/ 1724770 w 2082217"/>
                <a:gd name="connsiteY58" fmla="*/ 1362745 h 2066614"/>
                <a:gd name="connsiteX59" fmla="*/ 1724770 w 2082217"/>
                <a:gd name="connsiteY59" fmla="*/ 1332964 h 2066614"/>
                <a:gd name="connsiteX60" fmla="*/ 1715544 w 2082217"/>
                <a:gd name="connsiteY60" fmla="*/ 1309726 h 2066614"/>
                <a:gd name="connsiteX61" fmla="*/ 1664967 w 2082217"/>
                <a:gd name="connsiteY61" fmla="*/ 1256088 h 2066614"/>
                <a:gd name="connsiteX62" fmla="*/ 1644820 w 2082217"/>
                <a:gd name="connsiteY62" fmla="*/ 1247392 h 2066614"/>
                <a:gd name="connsiteX63" fmla="*/ 1526129 w 2082217"/>
                <a:gd name="connsiteY63" fmla="*/ 1247392 h 2066614"/>
                <a:gd name="connsiteX64" fmla="*/ 1526129 w 2082217"/>
                <a:gd name="connsiteY64" fmla="*/ 1304360 h 2066614"/>
                <a:gd name="connsiteX65" fmla="*/ 1467322 w 2082217"/>
                <a:gd name="connsiteY65" fmla="*/ 1363224 h 2066614"/>
                <a:gd name="connsiteX66" fmla="*/ 1330238 w 2082217"/>
                <a:gd name="connsiteY66" fmla="*/ 1363224 h 2066614"/>
                <a:gd name="connsiteX67" fmla="*/ 1330238 w 2082217"/>
                <a:gd name="connsiteY67" fmla="*/ 1323330 h 2066614"/>
                <a:gd name="connsiteX68" fmla="*/ 1467322 w 2082217"/>
                <a:gd name="connsiteY68" fmla="*/ 1323330 h 2066614"/>
                <a:gd name="connsiteX69" fmla="*/ 1486273 w 2082217"/>
                <a:gd name="connsiteY69" fmla="*/ 1304360 h 2066614"/>
                <a:gd name="connsiteX70" fmla="*/ 1051725 w 2082217"/>
                <a:gd name="connsiteY70" fmla="*/ 1046266 h 2066614"/>
                <a:gd name="connsiteX71" fmla="*/ 1089847 w 2082217"/>
                <a:gd name="connsiteY71" fmla="*/ 1084425 h 2066614"/>
                <a:gd name="connsiteX72" fmla="*/ 1051725 w 2082217"/>
                <a:gd name="connsiteY72" fmla="*/ 1122583 h 2066614"/>
                <a:gd name="connsiteX73" fmla="*/ 1013603 w 2082217"/>
                <a:gd name="connsiteY73" fmla="*/ 1084425 h 2066614"/>
                <a:gd name="connsiteX74" fmla="*/ 1051725 w 2082217"/>
                <a:gd name="connsiteY74" fmla="*/ 1046266 h 2066614"/>
                <a:gd name="connsiteX75" fmla="*/ 887420 w 2082217"/>
                <a:gd name="connsiteY75" fmla="*/ 1046266 h 2066614"/>
                <a:gd name="connsiteX76" fmla="*/ 925542 w 2082217"/>
                <a:gd name="connsiteY76" fmla="*/ 1084425 h 2066614"/>
                <a:gd name="connsiteX77" fmla="*/ 887420 w 2082217"/>
                <a:gd name="connsiteY77" fmla="*/ 1122583 h 2066614"/>
                <a:gd name="connsiteX78" fmla="*/ 849298 w 2082217"/>
                <a:gd name="connsiteY78" fmla="*/ 1084425 h 2066614"/>
                <a:gd name="connsiteX79" fmla="*/ 887420 w 2082217"/>
                <a:gd name="connsiteY79" fmla="*/ 1046266 h 2066614"/>
                <a:gd name="connsiteX80" fmla="*/ 996107 w 2082217"/>
                <a:gd name="connsiteY80" fmla="*/ 874184 h 2066614"/>
                <a:gd name="connsiteX81" fmla="*/ 993596 w 2082217"/>
                <a:gd name="connsiteY81" fmla="*/ 876697 h 2066614"/>
                <a:gd name="connsiteX82" fmla="*/ 993596 w 2082217"/>
                <a:gd name="connsiteY82" fmla="*/ 982236 h 2066614"/>
                <a:gd name="connsiteX83" fmla="*/ 996107 w 2082217"/>
                <a:gd name="connsiteY83" fmla="*/ 984750 h 2066614"/>
                <a:gd name="connsiteX84" fmla="*/ 1105790 w 2082217"/>
                <a:gd name="connsiteY84" fmla="*/ 984750 h 2066614"/>
                <a:gd name="connsiteX85" fmla="*/ 1108301 w 2082217"/>
                <a:gd name="connsiteY85" fmla="*/ 982236 h 2066614"/>
                <a:gd name="connsiteX86" fmla="*/ 1108301 w 2082217"/>
                <a:gd name="connsiteY86" fmla="*/ 876697 h 2066614"/>
                <a:gd name="connsiteX87" fmla="*/ 1105790 w 2082217"/>
                <a:gd name="connsiteY87" fmla="*/ 874184 h 2066614"/>
                <a:gd name="connsiteX88" fmla="*/ 1564012 w 2082217"/>
                <a:gd name="connsiteY88" fmla="*/ 776204 h 2066614"/>
                <a:gd name="connsiteX89" fmla="*/ 1696971 w 2082217"/>
                <a:gd name="connsiteY89" fmla="*/ 776204 h 2066614"/>
                <a:gd name="connsiteX90" fmla="*/ 1744339 w 2082217"/>
                <a:gd name="connsiteY90" fmla="*/ 823618 h 2066614"/>
                <a:gd name="connsiteX91" fmla="*/ 1744339 w 2082217"/>
                <a:gd name="connsiteY91" fmla="*/ 920321 h 2066614"/>
                <a:gd name="connsiteX92" fmla="*/ 1789237 w 2082217"/>
                <a:gd name="connsiteY92" fmla="*/ 982057 h 2066614"/>
                <a:gd name="connsiteX93" fmla="*/ 1724411 w 2082217"/>
                <a:gd name="connsiteY93" fmla="*/ 1046944 h 2066614"/>
                <a:gd name="connsiteX94" fmla="*/ 1659586 w 2082217"/>
                <a:gd name="connsiteY94" fmla="*/ 982057 h 2066614"/>
                <a:gd name="connsiteX95" fmla="*/ 1704484 w 2082217"/>
                <a:gd name="connsiteY95" fmla="*/ 920321 h 2066614"/>
                <a:gd name="connsiteX96" fmla="*/ 1704484 w 2082217"/>
                <a:gd name="connsiteY96" fmla="*/ 823618 h 2066614"/>
                <a:gd name="connsiteX97" fmla="*/ 1696971 w 2082217"/>
                <a:gd name="connsiteY97" fmla="*/ 816098 h 2066614"/>
                <a:gd name="connsiteX98" fmla="*/ 1564012 w 2082217"/>
                <a:gd name="connsiteY98" fmla="*/ 816098 h 2066614"/>
                <a:gd name="connsiteX99" fmla="*/ 1558412 w 2082217"/>
                <a:gd name="connsiteY99" fmla="*/ 818591 h 2066614"/>
                <a:gd name="connsiteX100" fmla="*/ 1440220 w 2082217"/>
                <a:gd name="connsiteY100" fmla="*/ 950441 h 2066614"/>
                <a:gd name="connsiteX101" fmla="*/ 1410567 w 2082217"/>
                <a:gd name="connsiteY101" fmla="*/ 923792 h 2066614"/>
                <a:gd name="connsiteX102" fmla="*/ 1528759 w 2082217"/>
                <a:gd name="connsiteY102" fmla="*/ 791942 h 2066614"/>
                <a:gd name="connsiteX103" fmla="*/ 1528759 w 2082217"/>
                <a:gd name="connsiteY103" fmla="*/ 791962 h 2066614"/>
                <a:gd name="connsiteX104" fmla="*/ 1564012 w 2082217"/>
                <a:gd name="connsiteY104" fmla="*/ 776204 h 2066614"/>
                <a:gd name="connsiteX105" fmla="*/ 400601 w 2082217"/>
                <a:gd name="connsiteY105" fmla="*/ 776164 h 2066614"/>
                <a:gd name="connsiteX106" fmla="*/ 488344 w 2082217"/>
                <a:gd name="connsiteY106" fmla="*/ 776164 h 2066614"/>
                <a:gd name="connsiteX107" fmla="*/ 542707 w 2082217"/>
                <a:gd name="connsiteY107" fmla="*/ 800459 h 2066614"/>
                <a:gd name="connsiteX108" fmla="*/ 653247 w 2082217"/>
                <a:gd name="connsiteY108" fmla="*/ 923772 h 2066614"/>
                <a:gd name="connsiteX109" fmla="*/ 623574 w 2082217"/>
                <a:gd name="connsiteY109" fmla="*/ 950421 h 2066614"/>
                <a:gd name="connsiteX110" fmla="*/ 513034 w 2082217"/>
                <a:gd name="connsiteY110" fmla="*/ 827109 h 2066614"/>
                <a:gd name="connsiteX111" fmla="*/ 488324 w 2082217"/>
                <a:gd name="connsiteY111" fmla="*/ 816078 h 2066614"/>
                <a:gd name="connsiteX112" fmla="*/ 400581 w 2082217"/>
                <a:gd name="connsiteY112" fmla="*/ 816078 h 2066614"/>
                <a:gd name="connsiteX113" fmla="*/ 359310 w 2082217"/>
                <a:gd name="connsiteY113" fmla="*/ 857388 h 2066614"/>
                <a:gd name="connsiteX114" fmla="*/ 359310 w 2082217"/>
                <a:gd name="connsiteY114" fmla="*/ 920301 h 2066614"/>
                <a:gd name="connsiteX115" fmla="*/ 404208 w 2082217"/>
                <a:gd name="connsiteY115" fmla="*/ 982037 h 2066614"/>
                <a:gd name="connsiteX116" fmla="*/ 339383 w 2082217"/>
                <a:gd name="connsiteY116" fmla="*/ 1046924 h 2066614"/>
                <a:gd name="connsiteX117" fmla="*/ 339402 w 2082217"/>
                <a:gd name="connsiteY117" fmla="*/ 1046904 h 2066614"/>
                <a:gd name="connsiteX118" fmla="*/ 274577 w 2082217"/>
                <a:gd name="connsiteY118" fmla="*/ 982017 h 2066614"/>
                <a:gd name="connsiteX119" fmla="*/ 319475 w 2082217"/>
                <a:gd name="connsiteY119" fmla="*/ 920281 h 2066614"/>
                <a:gd name="connsiteX120" fmla="*/ 319475 w 2082217"/>
                <a:gd name="connsiteY120" fmla="*/ 857368 h 2066614"/>
                <a:gd name="connsiteX121" fmla="*/ 400601 w 2082217"/>
                <a:gd name="connsiteY121" fmla="*/ 776164 h 2066614"/>
                <a:gd name="connsiteX122" fmla="*/ 887440 w 2082217"/>
                <a:gd name="connsiteY122" fmla="*/ 719076 h 2066614"/>
                <a:gd name="connsiteX123" fmla="*/ 925562 w 2082217"/>
                <a:gd name="connsiteY123" fmla="*/ 757235 h 2066614"/>
                <a:gd name="connsiteX124" fmla="*/ 907368 w 2082217"/>
                <a:gd name="connsiteY124" fmla="*/ 789708 h 2066614"/>
                <a:gd name="connsiteX125" fmla="*/ 907368 w 2082217"/>
                <a:gd name="connsiteY125" fmla="*/ 885454 h 2066614"/>
                <a:gd name="connsiteX126" fmla="*/ 939053 w 2082217"/>
                <a:gd name="connsiteY126" fmla="*/ 917169 h 2066614"/>
                <a:gd name="connsiteX127" fmla="*/ 953740 w 2082217"/>
                <a:gd name="connsiteY127" fmla="*/ 917169 h 2066614"/>
                <a:gd name="connsiteX128" fmla="*/ 953740 w 2082217"/>
                <a:gd name="connsiteY128" fmla="*/ 876697 h 2066614"/>
                <a:gd name="connsiteX129" fmla="*/ 996107 w 2082217"/>
                <a:gd name="connsiteY129" fmla="*/ 834290 h 2066614"/>
                <a:gd name="connsiteX130" fmla="*/ 1105790 w 2082217"/>
                <a:gd name="connsiteY130" fmla="*/ 834290 h 2066614"/>
                <a:gd name="connsiteX131" fmla="*/ 1148157 w 2082217"/>
                <a:gd name="connsiteY131" fmla="*/ 876697 h 2066614"/>
                <a:gd name="connsiteX132" fmla="*/ 1148157 w 2082217"/>
                <a:gd name="connsiteY132" fmla="*/ 982236 h 2066614"/>
                <a:gd name="connsiteX133" fmla="*/ 1105790 w 2082217"/>
                <a:gd name="connsiteY133" fmla="*/ 1024644 h 2066614"/>
                <a:gd name="connsiteX134" fmla="*/ 996107 w 2082217"/>
                <a:gd name="connsiteY134" fmla="*/ 1024644 h 2066614"/>
                <a:gd name="connsiteX135" fmla="*/ 953740 w 2082217"/>
                <a:gd name="connsiteY135" fmla="*/ 982236 h 2066614"/>
                <a:gd name="connsiteX136" fmla="*/ 953740 w 2082217"/>
                <a:gd name="connsiteY136" fmla="*/ 957063 h 2066614"/>
                <a:gd name="connsiteX137" fmla="*/ 939053 w 2082217"/>
                <a:gd name="connsiteY137" fmla="*/ 957063 h 2066614"/>
                <a:gd name="connsiteX138" fmla="*/ 867512 w 2082217"/>
                <a:gd name="connsiteY138" fmla="*/ 885454 h 2066614"/>
                <a:gd name="connsiteX139" fmla="*/ 867512 w 2082217"/>
                <a:gd name="connsiteY139" fmla="*/ 789708 h 2066614"/>
                <a:gd name="connsiteX140" fmla="*/ 849318 w 2082217"/>
                <a:gd name="connsiteY140" fmla="*/ 757235 h 2066614"/>
                <a:gd name="connsiteX141" fmla="*/ 887440 w 2082217"/>
                <a:gd name="connsiteY141" fmla="*/ 719076 h 2066614"/>
                <a:gd name="connsiteX142" fmla="*/ 1107244 w 2082217"/>
                <a:gd name="connsiteY142" fmla="*/ 719056 h 2066614"/>
                <a:gd name="connsiteX143" fmla="*/ 1139687 w 2082217"/>
                <a:gd name="connsiteY143" fmla="*/ 737268 h 2066614"/>
                <a:gd name="connsiteX144" fmla="*/ 1155749 w 2082217"/>
                <a:gd name="connsiteY144" fmla="*/ 737268 h 2066614"/>
                <a:gd name="connsiteX145" fmla="*/ 1235580 w 2082217"/>
                <a:gd name="connsiteY145" fmla="*/ 817175 h 2066614"/>
                <a:gd name="connsiteX146" fmla="*/ 1235580 w 2082217"/>
                <a:gd name="connsiteY146" fmla="*/ 1051951 h 2066614"/>
                <a:gd name="connsiteX147" fmla="*/ 1253774 w 2082217"/>
                <a:gd name="connsiteY147" fmla="*/ 1084425 h 2066614"/>
                <a:gd name="connsiteX148" fmla="*/ 1215652 w 2082217"/>
                <a:gd name="connsiteY148" fmla="*/ 1122583 h 2066614"/>
                <a:gd name="connsiteX149" fmla="*/ 1177530 w 2082217"/>
                <a:gd name="connsiteY149" fmla="*/ 1084425 h 2066614"/>
                <a:gd name="connsiteX150" fmla="*/ 1195724 w 2082217"/>
                <a:gd name="connsiteY150" fmla="*/ 1051951 h 2066614"/>
                <a:gd name="connsiteX151" fmla="*/ 1195724 w 2082217"/>
                <a:gd name="connsiteY151" fmla="*/ 817175 h 2066614"/>
                <a:gd name="connsiteX152" fmla="*/ 1155749 w 2082217"/>
                <a:gd name="connsiteY152" fmla="*/ 777162 h 2066614"/>
                <a:gd name="connsiteX153" fmla="*/ 1139687 w 2082217"/>
                <a:gd name="connsiteY153" fmla="*/ 777162 h 2066614"/>
                <a:gd name="connsiteX154" fmla="*/ 1107244 w 2082217"/>
                <a:gd name="connsiteY154" fmla="*/ 795373 h 2066614"/>
                <a:gd name="connsiteX155" fmla="*/ 1069122 w 2082217"/>
                <a:gd name="connsiteY155" fmla="*/ 757215 h 2066614"/>
                <a:gd name="connsiteX156" fmla="*/ 1107244 w 2082217"/>
                <a:gd name="connsiteY156" fmla="*/ 719056 h 2066614"/>
                <a:gd name="connsiteX157" fmla="*/ 823671 w 2082217"/>
                <a:gd name="connsiteY157" fmla="*/ 667673 h 2066614"/>
                <a:gd name="connsiteX158" fmla="*/ 789873 w 2082217"/>
                <a:gd name="connsiteY158" fmla="*/ 701503 h 2066614"/>
                <a:gd name="connsiteX159" fmla="*/ 789873 w 2082217"/>
                <a:gd name="connsiteY159" fmla="*/ 1136906 h 2066614"/>
                <a:gd name="connsiteX160" fmla="*/ 823671 w 2082217"/>
                <a:gd name="connsiteY160" fmla="*/ 1170736 h 2066614"/>
                <a:gd name="connsiteX161" fmla="*/ 1258657 w 2082217"/>
                <a:gd name="connsiteY161" fmla="*/ 1170736 h 2066614"/>
                <a:gd name="connsiteX162" fmla="*/ 1292454 w 2082217"/>
                <a:gd name="connsiteY162" fmla="*/ 1136906 h 2066614"/>
                <a:gd name="connsiteX163" fmla="*/ 1292454 w 2082217"/>
                <a:gd name="connsiteY163" fmla="*/ 701503 h 2066614"/>
                <a:gd name="connsiteX164" fmla="*/ 1258657 w 2082217"/>
                <a:gd name="connsiteY164" fmla="*/ 667673 h 2066614"/>
                <a:gd name="connsiteX165" fmla="*/ 512048 w 2082217"/>
                <a:gd name="connsiteY165" fmla="*/ 594027 h 2066614"/>
                <a:gd name="connsiteX166" fmla="*/ 512058 w 2082217"/>
                <a:gd name="connsiteY166" fmla="*/ 594029 h 2066614"/>
                <a:gd name="connsiteX167" fmla="*/ 512039 w 2082217"/>
                <a:gd name="connsiteY167" fmla="*/ 594029 h 2066614"/>
                <a:gd name="connsiteX168" fmla="*/ 1042877 w 2082217"/>
                <a:gd name="connsiteY168" fmla="*/ 384765 h 2066614"/>
                <a:gd name="connsiteX169" fmla="*/ 1107703 w 2082217"/>
                <a:gd name="connsiteY169" fmla="*/ 449653 h 2066614"/>
                <a:gd name="connsiteX170" fmla="*/ 1061091 w 2082217"/>
                <a:gd name="connsiteY170" fmla="*/ 511907 h 2066614"/>
                <a:gd name="connsiteX171" fmla="*/ 1061091 w 2082217"/>
                <a:gd name="connsiteY171" fmla="*/ 627779 h 2066614"/>
                <a:gd name="connsiteX172" fmla="*/ 1258657 w 2082217"/>
                <a:gd name="connsiteY172" fmla="*/ 627779 h 2066614"/>
                <a:gd name="connsiteX173" fmla="*/ 1332310 w 2082217"/>
                <a:gd name="connsiteY173" fmla="*/ 701503 h 2066614"/>
                <a:gd name="connsiteX174" fmla="*/ 1332310 w 2082217"/>
                <a:gd name="connsiteY174" fmla="*/ 1136906 h 2066614"/>
                <a:gd name="connsiteX175" fmla="*/ 1332330 w 2082217"/>
                <a:gd name="connsiteY175" fmla="*/ 1136906 h 2066614"/>
                <a:gd name="connsiteX176" fmla="*/ 1258677 w 2082217"/>
                <a:gd name="connsiteY176" fmla="*/ 1210630 h 2066614"/>
                <a:gd name="connsiteX177" fmla="*/ 1061111 w 2082217"/>
                <a:gd name="connsiteY177" fmla="*/ 1210630 h 2066614"/>
                <a:gd name="connsiteX178" fmla="*/ 1061111 w 2082217"/>
                <a:gd name="connsiteY178" fmla="*/ 1437726 h 2066614"/>
                <a:gd name="connsiteX179" fmla="*/ 1106089 w 2082217"/>
                <a:gd name="connsiteY179" fmla="*/ 1499482 h 2066614"/>
                <a:gd name="connsiteX180" fmla="*/ 1041263 w 2082217"/>
                <a:gd name="connsiteY180" fmla="*/ 1564370 h 2066614"/>
                <a:gd name="connsiteX181" fmla="*/ 976438 w 2082217"/>
                <a:gd name="connsiteY181" fmla="*/ 1499482 h 2066614"/>
                <a:gd name="connsiteX182" fmla="*/ 1021236 w 2082217"/>
                <a:gd name="connsiteY182" fmla="*/ 1437786 h 2066614"/>
                <a:gd name="connsiteX183" fmla="*/ 1021236 w 2082217"/>
                <a:gd name="connsiteY183" fmla="*/ 1210630 h 2066614"/>
                <a:gd name="connsiteX184" fmla="*/ 823671 w 2082217"/>
                <a:gd name="connsiteY184" fmla="*/ 1210630 h 2066614"/>
                <a:gd name="connsiteX185" fmla="*/ 750017 w 2082217"/>
                <a:gd name="connsiteY185" fmla="*/ 1136906 h 2066614"/>
                <a:gd name="connsiteX186" fmla="*/ 750017 w 2082217"/>
                <a:gd name="connsiteY186" fmla="*/ 701503 h 2066614"/>
                <a:gd name="connsiteX187" fmla="*/ 823671 w 2082217"/>
                <a:gd name="connsiteY187" fmla="*/ 627779 h 2066614"/>
                <a:gd name="connsiteX188" fmla="*/ 1021236 w 2082217"/>
                <a:gd name="connsiteY188" fmla="*/ 627779 h 2066614"/>
                <a:gd name="connsiteX189" fmla="*/ 1021236 w 2082217"/>
                <a:gd name="connsiteY189" fmla="*/ 510810 h 2066614"/>
                <a:gd name="connsiteX190" fmla="*/ 978052 w 2082217"/>
                <a:gd name="connsiteY190" fmla="*/ 449653 h 2066614"/>
                <a:gd name="connsiteX191" fmla="*/ 1042877 w 2082217"/>
                <a:gd name="connsiteY191" fmla="*/ 384765 h 2066614"/>
                <a:gd name="connsiteX192" fmla="*/ 1351461 w 2082217"/>
                <a:gd name="connsiteY192" fmla="*/ 252736 h 2066614"/>
                <a:gd name="connsiteX193" fmla="*/ 1416286 w 2082217"/>
                <a:gd name="connsiteY193" fmla="*/ 317624 h 2066614"/>
                <a:gd name="connsiteX194" fmla="*/ 1371388 w 2082217"/>
                <a:gd name="connsiteY194" fmla="*/ 379359 h 2066614"/>
                <a:gd name="connsiteX195" fmla="*/ 1371388 w 2082217"/>
                <a:gd name="connsiteY195" fmla="*/ 509015 h 2066614"/>
                <a:gd name="connsiteX196" fmla="*/ 1390340 w 2082217"/>
                <a:gd name="connsiteY196" fmla="*/ 527984 h 2066614"/>
                <a:gd name="connsiteX197" fmla="*/ 1499684 w 2082217"/>
                <a:gd name="connsiteY197" fmla="*/ 527984 h 2066614"/>
                <a:gd name="connsiteX198" fmla="*/ 1564470 w 2082217"/>
                <a:gd name="connsiteY198" fmla="*/ 464254 h 2066614"/>
                <a:gd name="connsiteX199" fmla="*/ 1629295 w 2082217"/>
                <a:gd name="connsiteY199" fmla="*/ 529141 h 2066614"/>
                <a:gd name="connsiteX200" fmla="*/ 1564470 w 2082217"/>
                <a:gd name="connsiteY200" fmla="*/ 594029 h 2066614"/>
                <a:gd name="connsiteX201" fmla="*/ 1512498 w 2082217"/>
                <a:gd name="connsiteY201" fmla="*/ 567878 h 2066614"/>
                <a:gd name="connsiteX202" fmla="*/ 1390320 w 2082217"/>
                <a:gd name="connsiteY202" fmla="*/ 567878 h 2066614"/>
                <a:gd name="connsiteX203" fmla="*/ 1331513 w 2082217"/>
                <a:gd name="connsiteY203" fmla="*/ 509015 h 2066614"/>
                <a:gd name="connsiteX204" fmla="*/ 1331513 w 2082217"/>
                <a:gd name="connsiteY204" fmla="*/ 379359 h 2066614"/>
                <a:gd name="connsiteX205" fmla="*/ 1331533 w 2082217"/>
                <a:gd name="connsiteY205" fmla="*/ 379359 h 2066614"/>
                <a:gd name="connsiteX206" fmla="*/ 1286635 w 2082217"/>
                <a:gd name="connsiteY206" fmla="*/ 317624 h 2066614"/>
                <a:gd name="connsiteX207" fmla="*/ 1351461 w 2082217"/>
                <a:gd name="connsiteY207" fmla="*/ 252736 h 2066614"/>
                <a:gd name="connsiteX208" fmla="*/ 725068 w 2082217"/>
                <a:gd name="connsiteY208" fmla="*/ 252736 h 2066614"/>
                <a:gd name="connsiteX209" fmla="*/ 789893 w 2082217"/>
                <a:gd name="connsiteY209" fmla="*/ 317624 h 2066614"/>
                <a:gd name="connsiteX210" fmla="*/ 746331 w 2082217"/>
                <a:gd name="connsiteY210" fmla="*/ 378901 h 2066614"/>
                <a:gd name="connsiteX211" fmla="*/ 746331 w 2082217"/>
                <a:gd name="connsiteY211" fmla="*/ 509015 h 2066614"/>
                <a:gd name="connsiteX212" fmla="*/ 687524 w 2082217"/>
                <a:gd name="connsiteY212" fmla="*/ 567878 h 2066614"/>
                <a:gd name="connsiteX213" fmla="*/ 564010 w 2082217"/>
                <a:gd name="connsiteY213" fmla="*/ 567878 h 2066614"/>
                <a:gd name="connsiteX214" fmla="*/ 541552 w 2082217"/>
                <a:gd name="connsiteY214" fmla="*/ 586900 h 2066614"/>
                <a:gd name="connsiteX215" fmla="*/ 512048 w 2082217"/>
                <a:gd name="connsiteY215" fmla="*/ 594027 h 2066614"/>
                <a:gd name="connsiteX216" fmla="*/ 486847 w 2082217"/>
                <a:gd name="connsiteY216" fmla="*/ 588922 h 2066614"/>
                <a:gd name="connsiteX217" fmla="*/ 447233 w 2082217"/>
                <a:gd name="connsiteY217" fmla="*/ 529141 h 2066614"/>
                <a:gd name="connsiteX218" fmla="*/ 512058 w 2082217"/>
                <a:gd name="connsiteY218" fmla="*/ 464254 h 2066614"/>
                <a:gd name="connsiteX219" fmla="*/ 576844 w 2082217"/>
                <a:gd name="connsiteY219" fmla="*/ 527984 h 2066614"/>
                <a:gd name="connsiteX220" fmla="*/ 687524 w 2082217"/>
                <a:gd name="connsiteY220" fmla="*/ 527984 h 2066614"/>
                <a:gd name="connsiteX221" fmla="*/ 706475 w 2082217"/>
                <a:gd name="connsiteY221" fmla="*/ 509015 h 2066614"/>
                <a:gd name="connsiteX222" fmla="*/ 706475 w 2082217"/>
                <a:gd name="connsiteY222" fmla="*/ 379778 h 2066614"/>
                <a:gd name="connsiteX223" fmla="*/ 660242 w 2082217"/>
                <a:gd name="connsiteY223" fmla="*/ 317624 h 2066614"/>
                <a:gd name="connsiteX224" fmla="*/ 725068 w 2082217"/>
                <a:gd name="connsiteY224" fmla="*/ 252736 h 2066614"/>
                <a:gd name="connsiteX225" fmla="*/ 1272167 w 2082217"/>
                <a:gd name="connsiteY225" fmla="*/ 120347 h 2066614"/>
                <a:gd name="connsiteX226" fmla="*/ 1259872 w 2082217"/>
                <a:gd name="connsiteY226" fmla="*/ 120646 h 2066614"/>
                <a:gd name="connsiteX227" fmla="*/ 1247756 w 2082217"/>
                <a:gd name="connsiteY227" fmla="*/ 121504 h 2066614"/>
                <a:gd name="connsiteX228" fmla="*/ 1160053 w 2082217"/>
                <a:gd name="connsiteY228" fmla="*/ 148313 h 2066614"/>
                <a:gd name="connsiteX229" fmla="*/ 1153437 w 2082217"/>
                <a:gd name="connsiteY229" fmla="*/ 152502 h 2066614"/>
                <a:gd name="connsiteX230" fmla="*/ 1146920 w 2082217"/>
                <a:gd name="connsiteY230" fmla="*/ 156850 h 2066614"/>
                <a:gd name="connsiteX231" fmla="*/ 1134505 w 2082217"/>
                <a:gd name="connsiteY231" fmla="*/ 166524 h 2066614"/>
                <a:gd name="connsiteX232" fmla="*/ 1128487 w 2082217"/>
                <a:gd name="connsiteY232" fmla="*/ 171631 h 2066614"/>
                <a:gd name="connsiteX233" fmla="*/ 1125657 w 2082217"/>
                <a:gd name="connsiteY233" fmla="*/ 174443 h 2066614"/>
                <a:gd name="connsiteX234" fmla="*/ 1123346 w 2082217"/>
                <a:gd name="connsiteY234" fmla="*/ 176737 h 2066614"/>
                <a:gd name="connsiteX235" fmla="*/ 1119799 w 2082217"/>
                <a:gd name="connsiteY235" fmla="*/ 180168 h 2066614"/>
                <a:gd name="connsiteX236" fmla="*/ 1118025 w 2082217"/>
                <a:gd name="connsiteY236" fmla="*/ 182003 h 2066614"/>
                <a:gd name="connsiteX237" fmla="*/ 1116271 w 2082217"/>
                <a:gd name="connsiteY237" fmla="*/ 183978 h 2066614"/>
                <a:gd name="connsiteX238" fmla="*/ 1112764 w 2082217"/>
                <a:gd name="connsiteY238" fmla="*/ 187908 h 2066614"/>
                <a:gd name="connsiteX239" fmla="*/ 1106028 w 2082217"/>
                <a:gd name="connsiteY239" fmla="*/ 196505 h 2066614"/>
                <a:gd name="connsiteX240" fmla="*/ 1092876 w 2082217"/>
                <a:gd name="connsiteY240" fmla="*/ 214397 h 2066614"/>
                <a:gd name="connsiteX241" fmla="*/ 1089588 w 2082217"/>
                <a:gd name="connsiteY241" fmla="*/ 218865 h 2066614"/>
                <a:gd name="connsiteX242" fmla="*/ 1087934 w 2082217"/>
                <a:gd name="connsiteY242" fmla="*/ 221099 h 2066614"/>
                <a:gd name="connsiteX243" fmla="*/ 1086200 w 2082217"/>
                <a:gd name="connsiteY243" fmla="*/ 222575 h 2066614"/>
                <a:gd name="connsiteX244" fmla="*/ 1079126 w 2082217"/>
                <a:gd name="connsiteY244" fmla="*/ 227901 h 2066614"/>
                <a:gd name="connsiteX245" fmla="*/ 1064798 w 2082217"/>
                <a:gd name="connsiteY245" fmla="*/ 237875 h 2066614"/>
                <a:gd name="connsiteX246" fmla="*/ 1058620 w 2082217"/>
                <a:gd name="connsiteY246" fmla="*/ 240149 h 2066614"/>
                <a:gd name="connsiteX247" fmla="*/ 1052960 w 2082217"/>
                <a:gd name="connsiteY247" fmla="*/ 241206 h 2066614"/>
                <a:gd name="connsiteX248" fmla="*/ 1041641 w 2082217"/>
                <a:gd name="connsiteY248" fmla="*/ 243300 h 2066614"/>
                <a:gd name="connsiteX249" fmla="*/ 1040705 w 2082217"/>
                <a:gd name="connsiteY249" fmla="*/ 243300 h 2066614"/>
                <a:gd name="connsiteX250" fmla="*/ 1040007 w 2082217"/>
                <a:gd name="connsiteY250" fmla="*/ 243181 h 2066614"/>
                <a:gd name="connsiteX251" fmla="*/ 1038592 w 2082217"/>
                <a:gd name="connsiteY251" fmla="*/ 242921 h 2066614"/>
                <a:gd name="connsiteX252" fmla="*/ 1035763 w 2082217"/>
                <a:gd name="connsiteY252" fmla="*/ 242403 h 2066614"/>
                <a:gd name="connsiteX253" fmla="*/ 1030103 w 2082217"/>
                <a:gd name="connsiteY253" fmla="*/ 241345 h 2066614"/>
                <a:gd name="connsiteX254" fmla="*/ 1024444 w 2082217"/>
                <a:gd name="connsiteY254" fmla="*/ 240288 h 2066614"/>
                <a:gd name="connsiteX255" fmla="*/ 1021614 w 2082217"/>
                <a:gd name="connsiteY255" fmla="*/ 239770 h 2066614"/>
                <a:gd name="connsiteX256" fmla="*/ 1020199 w 2082217"/>
                <a:gd name="connsiteY256" fmla="*/ 239510 h 2066614"/>
                <a:gd name="connsiteX257" fmla="*/ 1019382 w 2082217"/>
                <a:gd name="connsiteY257" fmla="*/ 239111 h 2066614"/>
                <a:gd name="connsiteX258" fmla="*/ 1018485 w 2082217"/>
                <a:gd name="connsiteY258" fmla="*/ 238513 h 2066614"/>
                <a:gd name="connsiteX259" fmla="*/ 1004137 w 2082217"/>
                <a:gd name="connsiteY259" fmla="*/ 228599 h 2066614"/>
                <a:gd name="connsiteX260" fmla="*/ 997043 w 2082217"/>
                <a:gd name="connsiteY260" fmla="*/ 223313 h 2066614"/>
                <a:gd name="connsiteX261" fmla="*/ 995289 w 2082217"/>
                <a:gd name="connsiteY261" fmla="*/ 221957 h 2066614"/>
                <a:gd name="connsiteX262" fmla="*/ 994412 w 2082217"/>
                <a:gd name="connsiteY262" fmla="*/ 221179 h 2066614"/>
                <a:gd name="connsiteX263" fmla="*/ 993575 w 2082217"/>
                <a:gd name="connsiteY263" fmla="*/ 220022 h 2066614"/>
                <a:gd name="connsiteX264" fmla="*/ 990207 w 2082217"/>
                <a:gd name="connsiteY264" fmla="*/ 215414 h 2066614"/>
                <a:gd name="connsiteX265" fmla="*/ 978968 w 2082217"/>
                <a:gd name="connsiteY265" fmla="*/ 200135 h 2066614"/>
                <a:gd name="connsiteX266" fmla="*/ 973348 w 2082217"/>
                <a:gd name="connsiteY266" fmla="*/ 192495 h 2066614"/>
                <a:gd name="connsiteX267" fmla="*/ 971934 w 2082217"/>
                <a:gd name="connsiteY267" fmla="*/ 190580 h 2066614"/>
                <a:gd name="connsiteX268" fmla="*/ 970419 w 2082217"/>
                <a:gd name="connsiteY268" fmla="*/ 188885 h 2066614"/>
                <a:gd name="connsiteX269" fmla="*/ 967410 w 2082217"/>
                <a:gd name="connsiteY269" fmla="*/ 185494 h 2066614"/>
                <a:gd name="connsiteX270" fmla="*/ 961352 w 2082217"/>
                <a:gd name="connsiteY270" fmla="*/ 179031 h 2066614"/>
                <a:gd name="connsiteX271" fmla="*/ 956589 w 2082217"/>
                <a:gd name="connsiteY271" fmla="*/ 174364 h 2066614"/>
                <a:gd name="connsiteX272" fmla="*/ 954158 w 2082217"/>
                <a:gd name="connsiteY272" fmla="*/ 171950 h 2066614"/>
                <a:gd name="connsiteX273" fmla="*/ 951587 w 2082217"/>
                <a:gd name="connsiteY273" fmla="*/ 169716 h 2066614"/>
                <a:gd name="connsiteX274" fmla="*/ 930125 w 2082217"/>
                <a:gd name="connsiteY274" fmla="*/ 153300 h 2066614"/>
                <a:gd name="connsiteX275" fmla="*/ 889871 w 2082217"/>
                <a:gd name="connsiteY275" fmla="*/ 133273 h 2066614"/>
                <a:gd name="connsiteX276" fmla="*/ 844475 w 2082217"/>
                <a:gd name="connsiteY276" fmla="*/ 122621 h 2066614"/>
                <a:gd name="connsiteX277" fmla="*/ 838536 w 2082217"/>
                <a:gd name="connsiteY277" fmla="*/ 121843 h 2066614"/>
                <a:gd name="connsiteX278" fmla="*/ 832498 w 2082217"/>
                <a:gd name="connsiteY278" fmla="*/ 121344 h 2066614"/>
                <a:gd name="connsiteX279" fmla="*/ 826440 w 2082217"/>
                <a:gd name="connsiteY279" fmla="*/ 120886 h 2066614"/>
                <a:gd name="connsiteX280" fmla="*/ 823411 w 2082217"/>
                <a:gd name="connsiteY280" fmla="*/ 120646 h 2066614"/>
                <a:gd name="connsiteX281" fmla="*/ 820342 w 2082217"/>
                <a:gd name="connsiteY281" fmla="*/ 120586 h 2066614"/>
                <a:gd name="connsiteX282" fmla="*/ 814184 w 2082217"/>
                <a:gd name="connsiteY282" fmla="*/ 120447 h 2066614"/>
                <a:gd name="connsiteX283" fmla="*/ 811115 w 2082217"/>
                <a:gd name="connsiteY283" fmla="*/ 120367 h 2066614"/>
                <a:gd name="connsiteX284" fmla="*/ 808166 w 2082217"/>
                <a:gd name="connsiteY284" fmla="*/ 120367 h 2066614"/>
                <a:gd name="connsiteX285" fmla="*/ 797146 w 2082217"/>
                <a:gd name="connsiteY285" fmla="*/ 120826 h 2066614"/>
                <a:gd name="connsiteX286" fmla="*/ 791646 w 2082217"/>
                <a:gd name="connsiteY286" fmla="*/ 121245 h 2066614"/>
                <a:gd name="connsiteX287" fmla="*/ 786186 w 2082217"/>
                <a:gd name="connsiteY287" fmla="*/ 121943 h 2066614"/>
                <a:gd name="connsiteX288" fmla="*/ 783456 w 2082217"/>
                <a:gd name="connsiteY288" fmla="*/ 122282 h 2066614"/>
                <a:gd name="connsiteX289" fmla="*/ 780745 w 2082217"/>
                <a:gd name="connsiteY289" fmla="*/ 122781 h 2066614"/>
                <a:gd name="connsiteX290" fmla="*/ 775305 w 2082217"/>
                <a:gd name="connsiteY290" fmla="*/ 123718 h 2066614"/>
                <a:gd name="connsiteX291" fmla="*/ 753863 w 2082217"/>
                <a:gd name="connsiteY291" fmla="*/ 129503 h 2066614"/>
                <a:gd name="connsiteX292" fmla="*/ 675267 w 2082217"/>
                <a:gd name="connsiteY292" fmla="*/ 177834 h 2066614"/>
                <a:gd name="connsiteX293" fmla="*/ 642585 w 2082217"/>
                <a:gd name="connsiteY293" fmla="*/ 214457 h 2066614"/>
                <a:gd name="connsiteX294" fmla="*/ 615404 w 2082217"/>
                <a:gd name="connsiteY294" fmla="*/ 256904 h 2066614"/>
                <a:gd name="connsiteX295" fmla="*/ 597289 w 2082217"/>
                <a:gd name="connsiteY295" fmla="*/ 295681 h 2066614"/>
                <a:gd name="connsiteX296" fmla="*/ 596273 w 2082217"/>
                <a:gd name="connsiteY296" fmla="*/ 298174 h 2066614"/>
                <a:gd name="connsiteX297" fmla="*/ 595755 w 2082217"/>
                <a:gd name="connsiteY297" fmla="*/ 299411 h 2066614"/>
                <a:gd name="connsiteX298" fmla="*/ 595635 w 2082217"/>
                <a:gd name="connsiteY298" fmla="*/ 299730 h 2066614"/>
                <a:gd name="connsiteX299" fmla="*/ 595396 w 2082217"/>
                <a:gd name="connsiteY299" fmla="*/ 300369 h 2066614"/>
                <a:gd name="connsiteX300" fmla="*/ 594878 w 2082217"/>
                <a:gd name="connsiteY300" fmla="*/ 301825 h 2066614"/>
                <a:gd name="connsiteX301" fmla="*/ 590753 w 2082217"/>
                <a:gd name="connsiteY301" fmla="*/ 313474 h 2066614"/>
                <a:gd name="connsiteX302" fmla="*/ 586628 w 2082217"/>
                <a:gd name="connsiteY302" fmla="*/ 325123 h 2066614"/>
                <a:gd name="connsiteX303" fmla="*/ 585233 w 2082217"/>
                <a:gd name="connsiteY303" fmla="*/ 327656 h 2066614"/>
                <a:gd name="connsiteX304" fmla="*/ 583678 w 2082217"/>
                <a:gd name="connsiteY304" fmla="*/ 330030 h 2066614"/>
                <a:gd name="connsiteX305" fmla="*/ 580570 w 2082217"/>
                <a:gd name="connsiteY305" fmla="*/ 334777 h 2066614"/>
                <a:gd name="connsiteX306" fmla="*/ 574332 w 2082217"/>
                <a:gd name="connsiteY306" fmla="*/ 344272 h 2066614"/>
                <a:gd name="connsiteX307" fmla="*/ 572778 w 2082217"/>
                <a:gd name="connsiteY307" fmla="*/ 346646 h 2066614"/>
                <a:gd name="connsiteX308" fmla="*/ 571941 w 2082217"/>
                <a:gd name="connsiteY308" fmla="*/ 347783 h 2066614"/>
                <a:gd name="connsiteX309" fmla="*/ 570785 w 2082217"/>
                <a:gd name="connsiteY309" fmla="*/ 348580 h 2066614"/>
                <a:gd name="connsiteX310" fmla="*/ 566002 w 2082217"/>
                <a:gd name="connsiteY310" fmla="*/ 351592 h 2066614"/>
                <a:gd name="connsiteX311" fmla="*/ 556457 w 2082217"/>
                <a:gd name="connsiteY311" fmla="*/ 357596 h 2066614"/>
                <a:gd name="connsiteX312" fmla="*/ 551674 w 2082217"/>
                <a:gd name="connsiteY312" fmla="*/ 360608 h 2066614"/>
                <a:gd name="connsiteX313" fmla="*/ 550319 w 2082217"/>
                <a:gd name="connsiteY313" fmla="*/ 361207 h 2066614"/>
                <a:gd name="connsiteX314" fmla="*/ 548844 w 2082217"/>
                <a:gd name="connsiteY314" fmla="*/ 361686 h 2066614"/>
                <a:gd name="connsiteX315" fmla="*/ 545875 w 2082217"/>
                <a:gd name="connsiteY315" fmla="*/ 362643 h 2066614"/>
                <a:gd name="connsiteX316" fmla="*/ 529275 w 2082217"/>
                <a:gd name="connsiteY316" fmla="*/ 367889 h 2066614"/>
                <a:gd name="connsiteX317" fmla="*/ 527203 w 2082217"/>
                <a:gd name="connsiteY317" fmla="*/ 368547 h 2066614"/>
                <a:gd name="connsiteX318" fmla="*/ 525509 w 2082217"/>
                <a:gd name="connsiteY318" fmla="*/ 369106 h 2066614"/>
                <a:gd name="connsiteX319" fmla="*/ 523715 w 2082217"/>
                <a:gd name="connsiteY319" fmla="*/ 369784 h 2066614"/>
                <a:gd name="connsiteX320" fmla="*/ 520128 w 2082217"/>
                <a:gd name="connsiteY320" fmla="*/ 371140 h 2066614"/>
                <a:gd name="connsiteX321" fmla="*/ 516541 w 2082217"/>
                <a:gd name="connsiteY321" fmla="*/ 372497 h 2066614"/>
                <a:gd name="connsiteX322" fmla="*/ 514768 w 2082217"/>
                <a:gd name="connsiteY322" fmla="*/ 373175 h 2066614"/>
                <a:gd name="connsiteX323" fmla="*/ 513134 w 2082217"/>
                <a:gd name="connsiteY323" fmla="*/ 373873 h 2066614"/>
                <a:gd name="connsiteX324" fmla="*/ 506577 w 2082217"/>
                <a:gd name="connsiteY324" fmla="*/ 376666 h 2066614"/>
                <a:gd name="connsiteX325" fmla="*/ 481229 w 2082217"/>
                <a:gd name="connsiteY325" fmla="*/ 389532 h 2066614"/>
                <a:gd name="connsiteX326" fmla="*/ 435315 w 2082217"/>
                <a:gd name="connsiteY326" fmla="*/ 422604 h 2066614"/>
                <a:gd name="connsiteX327" fmla="*/ 402554 w 2082217"/>
                <a:gd name="connsiteY327" fmla="*/ 457990 h 2066614"/>
                <a:gd name="connsiteX328" fmla="*/ 377186 w 2082217"/>
                <a:gd name="connsiteY328" fmla="*/ 498522 h 2066614"/>
                <a:gd name="connsiteX329" fmla="*/ 360287 w 2082217"/>
                <a:gd name="connsiteY329" fmla="*/ 542864 h 2066614"/>
                <a:gd name="connsiteX330" fmla="*/ 352674 w 2082217"/>
                <a:gd name="connsiteY330" fmla="*/ 589600 h 2066614"/>
                <a:gd name="connsiteX331" fmla="*/ 352355 w 2082217"/>
                <a:gd name="connsiteY331" fmla="*/ 594347 h 2066614"/>
                <a:gd name="connsiteX332" fmla="*/ 352256 w 2082217"/>
                <a:gd name="connsiteY332" fmla="*/ 599115 h 2066614"/>
                <a:gd name="connsiteX333" fmla="*/ 352156 w 2082217"/>
                <a:gd name="connsiteY333" fmla="*/ 608629 h 2066614"/>
                <a:gd name="connsiteX334" fmla="*/ 352495 w 2082217"/>
                <a:gd name="connsiteY334" fmla="*/ 618124 h 2066614"/>
                <a:gd name="connsiteX335" fmla="*/ 352634 w 2082217"/>
                <a:gd name="connsiteY335" fmla="*/ 620498 h 2066614"/>
                <a:gd name="connsiteX336" fmla="*/ 352973 w 2082217"/>
                <a:gd name="connsiteY336" fmla="*/ 624687 h 2066614"/>
                <a:gd name="connsiteX337" fmla="*/ 353212 w 2082217"/>
                <a:gd name="connsiteY337" fmla="*/ 627419 h 2066614"/>
                <a:gd name="connsiteX338" fmla="*/ 353531 w 2082217"/>
                <a:gd name="connsiteY338" fmla="*/ 630351 h 2066614"/>
                <a:gd name="connsiteX339" fmla="*/ 354249 w 2082217"/>
                <a:gd name="connsiteY339" fmla="*/ 636296 h 2066614"/>
                <a:gd name="connsiteX340" fmla="*/ 357178 w 2082217"/>
                <a:gd name="connsiteY340" fmla="*/ 660013 h 2066614"/>
                <a:gd name="connsiteX341" fmla="*/ 353571 w 2082217"/>
                <a:gd name="connsiteY341" fmla="*/ 680558 h 2066614"/>
                <a:gd name="connsiteX342" fmla="*/ 351837 w 2082217"/>
                <a:gd name="connsiteY342" fmla="*/ 684887 h 2066614"/>
                <a:gd name="connsiteX343" fmla="*/ 351558 w 2082217"/>
                <a:gd name="connsiteY343" fmla="*/ 685485 h 2066614"/>
                <a:gd name="connsiteX344" fmla="*/ 351120 w 2082217"/>
                <a:gd name="connsiteY344" fmla="*/ 685964 h 2066614"/>
                <a:gd name="connsiteX345" fmla="*/ 350223 w 2082217"/>
                <a:gd name="connsiteY345" fmla="*/ 686941 h 2066614"/>
                <a:gd name="connsiteX346" fmla="*/ 348450 w 2082217"/>
                <a:gd name="connsiteY346" fmla="*/ 688876 h 2066614"/>
                <a:gd name="connsiteX347" fmla="*/ 341355 w 2082217"/>
                <a:gd name="connsiteY347" fmla="*/ 696655 h 2066614"/>
                <a:gd name="connsiteX348" fmla="*/ 327167 w 2082217"/>
                <a:gd name="connsiteY348" fmla="*/ 712194 h 2066614"/>
                <a:gd name="connsiteX349" fmla="*/ 311842 w 2082217"/>
                <a:gd name="connsiteY349" fmla="*/ 721808 h 2066614"/>
                <a:gd name="connsiteX350" fmla="*/ 300941 w 2082217"/>
                <a:gd name="connsiteY350" fmla="*/ 729648 h 2066614"/>
                <a:gd name="connsiteX351" fmla="*/ 297952 w 2082217"/>
                <a:gd name="connsiteY351" fmla="*/ 731762 h 2066614"/>
                <a:gd name="connsiteX352" fmla="*/ 295122 w 2082217"/>
                <a:gd name="connsiteY352" fmla="*/ 734096 h 2066614"/>
                <a:gd name="connsiteX353" fmla="*/ 289443 w 2082217"/>
                <a:gd name="connsiteY353" fmla="*/ 738743 h 2066614"/>
                <a:gd name="connsiteX354" fmla="*/ 283784 w 2082217"/>
                <a:gd name="connsiteY354" fmla="*/ 743391 h 2066614"/>
                <a:gd name="connsiteX355" fmla="*/ 278423 w 2082217"/>
                <a:gd name="connsiteY355" fmla="*/ 748398 h 2066614"/>
                <a:gd name="connsiteX356" fmla="*/ 267901 w 2082217"/>
                <a:gd name="connsiteY356" fmla="*/ 758591 h 2066614"/>
                <a:gd name="connsiteX357" fmla="*/ 262859 w 2082217"/>
                <a:gd name="connsiteY357" fmla="*/ 763897 h 2066614"/>
                <a:gd name="connsiteX358" fmla="*/ 257917 w 2082217"/>
                <a:gd name="connsiteY358" fmla="*/ 769302 h 2066614"/>
                <a:gd name="connsiteX359" fmla="*/ 248511 w 2082217"/>
                <a:gd name="connsiteY359" fmla="*/ 780512 h 2066614"/>
                <a:gd name="connsiteX360" fmla="*/ 239862 w 2082217"/>
                <a:gd name="connsiteY360" fmla="*/ 792281 h 2066614"/>
                <a:gd name="connsiteX361" fmla="*/ 237730 w 2082217"/>
                <a:gd name="connsiteY361" fmla="*/ 795233 h 2066614"/>
                <a:gd name="connsiteX362" fmla="*/ 235777 w 2082217"/>
                <a:gd name="connsiteY362" fmla="*/ 798305 h 2066614"/>
                <a:gd name="connsiteX363" fmla="*/ 231851 w 2082217"/>
                <a:gd name="connsiteY363" fmla="*/ 804449 h 2066614"/>
                <a:gd name="connsiteX364" fmla="*/ 228583 w 2082217"/>
                <a:gd name="connsiteY364" fmla="*/ 809555 h 2066614"/>
                <a:gd name="connsiteX365" fmla="*/ 225674 w 2082217"/>
                <a:gd name="connsiteY365" fmla="*/ 814881 h 2066614"/>
                <a:gd name="connsiteX366" fmla="*/ 219855 w 2082217"/>
                <a:gd name="connsiteY366" fmla="*/ 825533 h 2066614"/>
                <a:gd name="connsiteX367" fmla="*/ 210070 w 2082217"/>
                <a:gd name="connsiteY367" fmla="*/ 847674 h 2066614"/>
                <a:gd name="connsiteX368" fmla="*/ 207858 w 2082217"/>
                <a:gd name="connsiteY368" fmla="*/ 853299 h 2066614"/>
                <a:gd name="connsiteX369" fmla="*/ 206742 w 2082217"/>
                <a:gd name="connsiteY369" fmla="*/ 856111 h 2066614"/>
                <a:gd name="connsiteX370" fmla="*/ 205826 w 2082217"/>
                <a:gd name="connsiteY370" fmla="*/ 858984 h 2066614"/>
                <a:gd name="connsiteX371" fmla="*/ 202179 w 2082217"/>
                <a:gd name="connsiteY371" fmla="*/ 870513 h 2066614"/>
                <a:gd name="connsiteX372" fmla="*/ 201282 w 2082217"/>
                <a:gd name="connsiteY372" fmla="*/ 873405 h 2066614"/>
                <a:gd name="connsiteX373" fmla="*/ 200585 w 2082217"/>
                <a:gd name="connsiteY373" fmla="*/ 876338 h 2066614"/>
                <a:gd name="connsiteX374" fmla="*/ 199170 w 2082217"/>
                <a:gd name="connsiteY374" fmla="*/ 882202 h 2066614"/>
                <a:gd name="connsiteX375" fmla="*/ 196559 w 2082217"/>
                <a:gd name="connsiteY375" fmla="*/ 893991 h 2066614"/>
                <a:gd name="connsiteX376" fmla="*/ 194487 w 2082217"/>
                <a:gd name="connsiteY376" fmla="*/ 905899 h 2066614"/>
                <a:gd name="connsiteX377" fmla="*/ 193749 w 2082217"/>
                <a:gd name="connsiteY377" fmla="*/ 911903 h 2066614"/>
                <a:gd name="connsiteX378" fmla="*/ 193132 w 2082217"/>
                <a:gd name="connsiteY378" fmla="*/ 917927 h 2066614"/>
                <a:gd name="connsiteX379" fmla="*/ 191737 w 2082217"/>
                <a:gd name="connsiteY379" fmla="*/ 942123 h 2066614"/>
                <a:gd name="connsiteX380" fmla="*/ 195762 w 2082217"/>
                <a:gd name="connsiteY380" fmla="*/ 990335 h 2066614"/>
                <a:gd name="connsiteX381" fmla="*/ 198970 w 2082217"/>
                <a:gd name="connsiteY381" fmla="*/ 1005654 h 2066614"/>
                <a:gd name="connsiteX382" fmla="*/ 200903 w 2082217"/>
                <a:gd name="connsiteY382" fmla="*/ 1013234 h 2066614"/>
                <a:gd name="connsiteX383" fmla="*/ 201302 w 2082217"/>
                <a:gd name="connsiteY383" fmla="*/ 1014730 h 2066614"/>
                <a:gd name="connsiteX384" fmla="*/ 201641 w 2082217"/>
                <a:gd name="connsiteY384" fmla="*/ 1015887 h 2066614"/>
                <a:gd name="connsiteX385" fmla="*/ 202358 w 2082217"/>
                <a:gd name="connsiteY385" fmla="*/ 1018201 h 2066614"/>
                <a:gd name="connsiteX386" fmla="*/ 203813 w 2082217"/>
                <a:gd name="connsiteY386" fmla="*/ 1022808 h 2066614"/>
                <a:gd name="connsiteX387" fmla="*/ 206762 w 2082217"/>
                <a:gd name="connsiteY387" fmla="*/ 1032044 h 2066614"/>
                <a:gd name="connsiteX388" fmla="*/ 209811 w 2082217"/>
                <a:gd name="connsiteY388" fmla="*/ 1041259 h 2066614"/>
                <a:gd name="connsiteX389" fmla="*/ 210568 w 2082217"/>
                <a:gd name="connsiteY389" fmla="*/ 1043573 h 2066614"/>
                <a:gd name="connsiteX390" fmla="*/ 210867 w 2082217"/>
                <a:gd name="connsiteY390" fmla="*/ 1045827 h 2066614"/>
                <a:gd name="connsiteX391" fmla="*/ 211425 w 2082217"/>
                <a:gd name="connsiteY391" fmla="*/ 1050315 h 2066614"/>
                <a:gd name="connsiteX392" fmla="*/ 211983 w 2082217"/>
                <a:gd name="connsiteY392" fmla="*/ 1054803 h 2066614"/>
                <a:gd name="connsiteX393" fmla="*/ 212242 w 2082217"/>
                <a:gd name="connsiteY393" fmla="*/ 1057037 h 2066614"/>
                <a:gd name="connsiteX394" fmla="*/ 212063 w 2082217"/>
                <a:gd name="connsiteY394" fmla="*/ 1059072 h 2066614"/>
                <a:gd name="connsiteX395" fmla="*/ 211346 w 2082217"/>
                <a:gd name="connsiteY395" fmla="*/ 1067210 h 2066614"/>
                <a:gd name="connsiteX396" fmla="*/ 211126 w 2082217"/>
                <a:gd name="connsiteY396" fmla="*/ 1069265 h 2066614"/>
                <a:gd name="connsiteX397" fmla="*/ 210309 w 2082217"/>
                <a:gd name="connsiteY397" fmla="*/ 1071260 h 2066614"/>
                <a:gd name="connsiteX398" fmla="*/ 208476 w 2082217"/>
                <a:gd name="connsiteY398" fmla="*/ 1075169 h 2066614"/>
                <a:gd name="connsiteX399" fmla="*/ 204829 w 2082217"/>
                <a:gd name="connsiteY399" fmla="*/ 1083008 h 2066614"/>
                <a:gd name="connsiteX400" fmla="*/ 201182 w 2082217"/>
                <a:gd name="connsiteY400" fmla="*/ 1090847 h 2066614"/>
                <a:gd name="connsiteX401" fmla="*/ 199349 w 2082217"/>
                <a:gd name="connsiteY401" fmla="*/ 1094757 h 2066614"/>
                <a:gd name="connsiteX402" fmla="*/ 198014 w 2082217"/>
                <a:gd name="connsiteY402" fmla="*/ 1096652 h 2066614"/>
                <a:gd name="connsiteX403" fmla="*/ 196420 w 2082217"/>
                <a:gd name="connsiteY403" fmla="*/ 1098507 h 2066614"/>
                <a:gd name="connsiteX404" fmla="*/ 184164 w 2082217"/>
                <a:gd name="connsiteY404" fmla="*/ 1113168 h 2066614"/>
                <a:gd name="connsiteX405" fmla="*/ 181095 w 2082217"/>
                <a:gd name="connsiteY405" fmla="*/ 1116838 h 2066614"/>
                <a:gd name="connsiteX406" fmla="*/ 179561 w 2082217"/>
                <a:gd name="connsiteY406" fmla="*/ 1118673 h 2066614"/>
                <a:gd name="connsiteX407" fmla="*/ 179321 w 2082217"/>
                <a:gd name="connsiteY407" fmla="*/ 1118973 h 2066614"/>
                <a:gd name="connsiteX408" fmla="*/ 179162 w 2082217"/>
                <a:gd name="connsiteY408" fmla="*/ 1119192 h 2066614"/>
                <a:gd name="connsiteX409" fmla="*/ 178863 w 2082217"/>
                <a:gd name="connsiteY409" fmla="*/ 1119611 h 2066614"/>
                <a:gd name="connsiteX410" fmla="*/ 176412 w 2082217"/>
                <a:gd name="connsiteY410" fmla="*/ 1123002 h 2066614"/>
                <a:gd name="connsiteX411" fmla="*/ 171490 w 2082217"/>
                <a:gd name="connsiteY411" fmla="*/ 1129764 h 2066614"/>
                <a:gd name="connsiteX412" fmla="*/ 166886 w 2082217"/>
                <a:gd name="connsiteY412" fmla="*/ 1136725 h 2066614"/>
                <a:gd name="connsiteX413" fmla="*/ 164575 w 2082217"/>
                <a:gd name="connsiteY413" fmla="*/ 1140196 h 2066614"/>
                <a:gd name="connsiteX414" fmla="*/ 162423 w 2082217"/>
                <a:gd name="connsiteY414" fmla="*/ 1143767 h 2066614"/>
                <a:gd name="connsiteX415" fmla="*/ 158118 w 2082217"/>
                <a:gd name="connsiteY415" fmla="*/ 1150908 h 2066614"/>
                <a:gd name="connsiteX416" fmla="*/ 154133 w 2082217"/>
                <a:gd name="connsiteY416" fmla="*/ 1158208 h 2066614"/>
                <a:gd name="connsiteX417" fmla="*/ 150267 w 2082217"/>
                <a:gd name="connsiteY417" fmla="*/ 1165589 h 2066614"/>
                <a:gd name="connsiteX418" fmla="*/ 143292 w 2082217"/>
                <a:gd name="connsiteY418" fmla="*/ 1180669 h 2066614"/>
                <a:gd name="connsiteX419" fmla="*/ 140064 w 2082217"/>
                <a:gd name="connsiteY419" fmla="*/ 1188308 h 2066614"/>
                <a:gd name="connsiteX420" fmla="*/ 137174 w 2082217"/>
                <a:gd name="connsiteY420" fmla="*/ 1196088 h 2066614"/>
                <a:gd name="connsiteX421" fmla="*/ 135719 w 2082217"/>
                <a:gd name="connsiteY421" fmla="*/ 1199977 h 2066614"/>
                <a:gd name="connsiteX422" fmla="*/ 134464 w 2082217"/>
                <a:gd name="connsiteY422" fmla="*/ 1203927 h 2066614"/>
                <a:gd name="connsiteX423" fmla="*/ 131913 w 2082217"/>
                <a:gd name="connsiteY423" fmla="*/ 1211806 h 2066614"/>
                <a:gd name="connsiteX424" fmla="*/ 129741 w 2082217"/>
                <a:gd name="connsiteY424" fmla="*/ 1219805 h 2066614"/>
                <a:gd name="connsiteX425" fmla="*/ 127708 w 2082217"/>
                <a:gd name="connsiteY425" fmla="*/ 1227823 h 2066614"/>
                <a:gd name="connsiteX426" fmla="*/ 120733 w 2082217"/>
                <a:gd name="connsiteY426" fmla="*/ 1276275 h 2066614"/>
                <a:gd name="connsiteX427" fmla="*/ 122188 w 2082217"/>
                <a:gd name="connsiteY427" fmla="*/ 1325284 h 2066614"/>
                <a:gd name="connsiteX428" fmla="*/ 132152 w 2082217"/>
                <a:gd name="connsiteY428" fmla="*/ 1373177 h 2066614"/>
                <a:gd name="connsiteX429" fmla="*/ 135919 w 2082217"/>
                <a:gd name="connsiteY429" fmla="*/ 1384846 h 2066614"/>
                <a:gd name="connsiteX430" fmla="*/ 140163 w 2082217"/>
                <a:gd name="connsiteY430" fmla="*/ 1396355 h 2066614"/>
                <a:gd name="connsiteX431" fmla="*/ 144966 w 2082217"/>
                <a:gd name="connsiteY431" fmla="*/ 1407645 h 2066614"/>
                <a:gd name="connsiteX432" fmla="*/ 150247 w 2082217"/>
                <a:gd name="connsiteY432" fmla="*/ 1418736 h 2066614"/>
                <a:gd name="connsiteX433" fmla="*/ 175934 w 2082217"/>
                <a:gd name="connsiteY433" fmla="*/ 1460804 h 2066614"/>
                <a:gd name="connsiteX434" fmla="*/ 208436 w 2082217"/>
                <a:gd name="connsiteY434" fmla="*/ 1498225 h 2066614"/>
                <a:gd name="connsiteX435" fmla="*/ 246718 w 2082217"/>
                <a:gd name="connsiteY435" fmla="*/ 1530080 h 2066614"/>
                <a:gd name="connsiteX436" fmla="*/ 251819 w 2082217"/>
                <a:gd name="connsiteY436" fmla="*/ 1533670 h 2066614"/>
                <a:gd name="connsiteX437" fmla="*/ 257060 w 2082217"/>
                <a:gd name="connsiteY437" fmla="*/ 1537081 h 2066614"/>
                <a:gd name="connsiteX438" fmla="*/ 267662 w 2082217"/>
                <a:gd name="connsiteY438" fmla="*/ 1543684 h 2066614"/>
                <a:gd name="connsiteX439" fmla="*/ 273062 w 2082217"/>
                <a:gd name="connsiteY439" fmla="*/ 1546815 h 2066614"/>
                <a:gd name="connsiteX440" fmla="*/ 278742 w 2082217"/>
                <a:gd name="connsiteY440" fmla="*/ 1549987 h 2066614"/>
                <a:gd name="connsiteX441" fmla="*/ 285338 w 2082217"/>
                <a:gd name="connsiteY441" fmla="*/ 1553418 h 2066614"/>
                <a:gd name="connsiteX442" fmla="*/ 298431 w 2082217"/>
                <a:gd name="connsiteY442" fmla="*/ 1560379 h 2066614"/>
                <a:gd name="connsiteX443" fmla="*/ 304967 w 2082217"/>
                <a:gd name="connsiteY443" fmla="*/ 1563870 h 2066614"/>
                <a:gd name="connsiteX444" fmla="*/ 308235 w 2082217"/>
                <a:gd name="connsiteY444" fmla="*/ 1565625 h 2066614"/>
                <a:gd name="connsiteX445" fmla="*/ 311125 w 2082217"/>
                <a:gd name="connsiteY445" fmla="*/ 1567560 h 2066614"/>
                <a:gd name="connsiteX446" fmla="*/ 320570 w 2082217"/>
                <a:gd name="connsiteY446" fmla="*/ 1577853 h 2066614"/>
                <a:gd name="connsiteX447" fmla="*/ 325293 w 2082217"/>
                <a:gd name="connsiteY447" fmla="*/ 1582999 h 2066614"/>
                <a:gd name="connsiteX448" fmla="*/ 325792 w 2082217"/>
                <a:gd name="connsiteY448" fmla="*/ 1583737 h 2066614"/>
                <a:gd name="connsiteX449" fmla="*/ 326090 w 2082217"/>
                <a:gd name="connsiteY449" fmla="*/ 1584555 h 2066614"/>
                <a:gd name="connsiteX450" fmla="*/ 326628 w 2082217"/>
                <a:gd name="connsiteY450" fmla="*/ 1586251 h 2066614"/>
                <a:gd name="connsiteX451" fmla="*/ 327725 w 2082217"/>
                <a:gd name="connsiteY451" fmla="*/ 1589642 h 2066614"/>
                <a:gd name="connsiteX452" fmla="*/ 332089 w 2082217"/>
                <a:gd name="connsiteY452" fmla="*/ 1603186 h 2066614"/>
                <a:gd name="connsiteX453" fmla="*/ 334261 w 2082217"/>
                <a:gd name="connsiteY453" fmla="*/ 1609968 h 2066614"/>
                <a:gd name="connsiteX454" fmla="*/ 334460 w 2082217"/>
                <a:gd name="connsiteY454" fmla="*/ 1611902 h 2066614"/>
                <a:gd name="connsiteX455" fmla="*/ 334500 w 2082217"/>
                <a:gd name="connsiteY455" fmla="*/ 1613957 h 2066614"/>
                <a:gd name="connsiteX456" fmla="*/ 334560 w 2082217"/>
                <a:gd name="connsiteY456" fmla="*/ 1618086 h 2066614"/>
                <a:gd name="connsiteX457" fmla="*/ 334699 w 2082217"/>
                <a:gd name="connsiteY457" fmla="*/ 1642262 h 2066614"/>
                <a:gd name="connsiteX458" fmla="*/ 334699 w 2082217"/>
                <a:gd name="connsiteY458" fmla="*/ 1646790 h 2066614"/>
                <a:gd name="connsiteX459" fmla="*/ 334739 w 2082217"/>
                <a:gd name="connsiteY459" fmla="*/ 1647448 h 2066614"/>
                <a:gd name="connsiteX460" fmla="*/ 334739 w 2082217"/>
                <a:gd name="connsiteY460" fmla="*/ 1647787 h 2066614"/>
                <a:gd name="connsiteX461" fmla="*/ 334958 w 2082217"/>
                <a:gd name="connsiteY461" fmla="*/ 1650440 h 2066614"/>
                <a:gd name="connsiteX462" fmla="*/ 335397 w 2082217"/>
                <a:gd name="connsiteY462" fmla="*/ 1655746 h 2066614"/>
                <a:gd name="connsiteX463" fmla="*/ 337848 w 2082217"/>
                <a:gd name="connsiteY463" fmla="*/ 1676870 h 2066614"/>
                <a:gd name="connsiteX464" fmla="*/ 347533 w 2082217"/>
                <a:gd name="connsiteY464" fmla="*/ 1718240 h 2066614"/>
                <a:gd name="connsiteX465" fmla="*/ 349067 w 2082217"/>
                <a:gd name="connsiteY465" fmla="*/ 1723326 h 2066614"/>
                <a:gd name="connsiteX466" fmla="*/ 350861 w 2082217"/>
                <a:gd name="connsiteY466" fmla="*/ 1728333 h 2066614"/>
                <a:gd name="connsiteX467" fmla="*/ 354488 w 2082217"/>
                <a:gd name="connsiteY467" fmla="*/ 1738346 h 2066614"/>
                <a:gd name="connsiteX468" fmla="*/ 358653 w 2082217"/>
                <a:gd name="connsiteY468" fmla="*/ 1748180 h 2066614"/>
                <a:gd name="connsiteX469" fmla="*/ 360745 w 2082217"/>
                <a:gd name="connsiteY469" fmla="*/ 1753087 h 2066614"/>
                <a:gd name="connsiteX470" fmla="*/ 363097 w 2082217"/>
                <a:gd name="connsiteY470" fmla="*/ 1757894 h 2066614"/>
                <a:gd name="connsiteX471" fmla="*/ 384180 w 2082217"/>
                <a:gd name="connsiteY471" fmla="*/ 1795175 h 2066614"/>
                <a:gd name="connsiteX472" fmla="*/ 391235 w 2082217"/>
                <a:gd name="connsiteY472" fmla="*/ 1805468 h 2066614"/>
                <a:gd name="connsiteX473" fmla="*/ 398807 w 2082217"/>
                <a:gd name="connsiteY473" fmla="*/ 1815421 h 2066614"/>
                <a:gd name="connsiteX474" fmla="*/ 400700 w 2082217"/>
                <a:gd name="connsiteY474" fmla="*/ 1817915 h 2066614"/>
                <a:gd name="connsiteX475" fmla="*/ 402713 w 2082217"/>
                <a:gd name="connsiteY475" fmla="*/ 1820308 h 2066614"/>
                <a:gd name="connsiteX476" fmla="*/ 406759 w 2082217"/>
                <a:gd name="connsiteY476" fmla="*/ 1825096 h 2066614"/>
                <a:gd name="connsiteX477" fmla="*/ 410784 w 2082217"/>
                <a:gd name="connsiteY477" fmla="*/ 1829903 h 2066614"/>
                <a:gd name="connsiteX478" fmla="*/ 415049 w 2082217"/>
                <a:gd name="connsiteY478" fmla="*/ 1834491 h 2066614"/>
                <a:gd name="connsiteX479" fmla="*/ 419313 w 2082217"/>
                <a:gd name="connsiteY479" fmla="*/ 1839099 h 2066614"/>
                <a:gd name="connsiteX480" fmla="*/ 421445 w 2082217"/>
                <a:gd name="connsiteY480" fmla="*/ 1841412 h 2066614"/>
                <a:gd name="connsiteX481" fmla="*/ 423697 w 2082217"/>
                <a:gd name="connsiteY481" fmla="*/ 1843607 h 2066614"/>
                <a:gd name="connsiteX482" fmla="*/ 432665 w 2082217"/>
                <a:gd name="connsiteY482" fmla="*/ 1852423 h 2066614"/>
                <a:gd name="connsiteX483" fmla="*/ 442071 w 2082217"/>
                <a:gd name="connsiteY483" fmla="*/ 1860801 h 2066614"/>
                <a:gd name="connsiteX484" fmla="*/ 444422 w 2082217"/>
                <a:gd name="connsiteY484" fmla="*/ 1862895 h 2066614"/>
                <a:gd name="connsiteX485" fmla="*/ 446873 w 2082217"/>
                <a:gd name="connsiteY485" fmla="*/ 1864870 h 2066614"/>
                <a:gd name="connsiteX486" fmla="*/ 451776 w 2082217"/>
                <a:gd name="connsiteY486" fmla="*/ 1868839 h 2066614"/>
                <a:gd name="connsiteX487" fmla="*/ 538920 w 2082217"/>
                <a:gd name="connsiteY487" fmla="*/ 1919824 h 2066614"/>
                <a:gd name="connsiteX488" fmla="*/ 587305 w 2082217"/>
                <a:gd name="connsiteY488" fmla="*/ 1935462 h 2066614"/>
                <a:gd name="connsiteX489" fmla="*/ 599740 w 2082217"/>
                <a:gd name="connsiteY489" fmla="*/ 1938235 h 2066614"/>
                <a:gd name="connsiteX490" fmla="*/ 605978 w 2082217"/>
                <a:gd name="connsiteY490" fmla="*/ 1939591 h 2066614"/>
                <a:gd name="connsiteX491" fmla="*/ 612275 w 2082217"/>
                <a:gd name="connsiteY491" fmla="*/ 1940629 h 2066614"/>
                <a:gd name="connsiteX492" fmla="*/ 624869 w 2082217"/>
                <a:gd name="connsiteY492" fmla="*/ 1942643 h 2066614"/>
                <a:gd name="connsiteX493" fmla="*/ 637563 w 2082217"/>
                <a:gd name="connsiteY493" fmla="*/ 1944139 h 2066614"/>
                <a:gd name="connsiteX494" fmla="*/ 643920 w 2082217"/>
                <a:gd name="connsiteY494" fmla="*/ 1944718 h 2066614"/>
                <a:gd name="connsiteX495" fmla="*/ 650297 w 2082217"/>
                <a:gd name="connsiteY495" fmla="*/ 1945157 h 2066614"/>
                <a:gd name="connsiteX496" fmla="*/ 656674 w 2082217"/>
                <a:gd name="connsiteY496" fmla="*/ 1945615 h 2066614"/>
                <a:gd name="connsiteX497" fmla="*/ 663071 w 2082217"/>
                <a:gd name="connsiteY497" fmla="*/ 1945795 h 2066614"/>
                <a:gd name="connsiteX498" fmla="*/ 675905 w 2082217"/>
                <a:gd name="connsiteY498" fmla="*/ 1946094 h 2066614"/>
                <a:gd name="connsiteX499" fmla="*/ 689256 w 2082217"/>
                <a:gd name="connsiteY499" fmla="*/ 1945915 h 2066614"/>
                <a:gd name="connsiteX500" fmla="*/ 742045 w 2082217"/>
                <a:gd name="connsiteY500" fmla="*/ 1941746 h 2066614"/>
                <a:gd name="connsiteX501" fmla="*/ 841765 w 2082217"/>
                <a:gd name="connsiteY501" fmla="*/ 1915575 h 2066614"/>
                <a:gd name="connsiteX502" fmla="*/ 886443 w 2082217"/>
                <a:gd name="connsiteY502" fmla="*/ 1893055 h 2066614"/>
                <a:gd name="connsiteX503" fmla="*/ 925860 w 2082217"/>
                <a:gd name="connsiteY503" fmla="*/ 1864072 h 2066614"/>
                <a:gd name="connsiteX504" fmla="*/ 932496 w 2082217"/>
                <a:gd name="connsiteY504" fmla="*/ 1858048 h 2066614"/>
                <a:gd name="connsiteX505" fmla="*/ 938913 w 2082217"/>
                <a:gd name="connsiteY505" fmla="*/ 1851825 h 2066614"/>
                <a:gd name="connsiteX506" fmla="*/ 945111 w 2082217"/>
                <a:gd name="connsiteY506" fmla="*/ 1845402 h 2066614"/>
                <a:gd name="connsiteX507" fmla="*/ 951906 w 2082217"/>
                <a:gd name="connsiteY507" fmla="*/ 1837762 h 2066614"/>
                <a:gd name="connsiteX508" fmla="*/ 977872 w 2082217"/>
                <a:gd name="connsiteY508" fmla="*/ 1800282 h 2066614"/>
                <a:gd name="connsiteX509" fmla="*/ 983930 w 2082217"/>
                <a:gd name="connsiteY509" fmla="*/ 1789989 h 2066614"/>
                <a:gd name="connsiteX510" fmla="*/ 990367 w 2082217"/>
                <a:gd name="connsiteY510" fmla="*/ 1780494 h 2066614"/>
                <a:gd name="connsiteX511" fmla="*/ 996804 w 2082217"/>
                <a:gd name="connsiteY511" fmla="*/ 1771020 h 2066614"/>
                <a:gd name="connsiteX512" fmla="*/ 998418 w 2082217"/>
                <a:gd name="connsiteY512" fmla="*/ 1768646 h 2066614"/>
                <a:gd name="connsiteX513" fmla="*/ 1000072 w 2082217"/>
                <a:gd name="connsiteY513" fmla="*/ 1766711 h 2066614"/>
                <a:gd name="connsiteX514" fmla="*/ 1003499 w 2082217"/>
                <a:gd name="connsiteY514" fmla="*/ 1764377 h 2066614"/>
                <a:gd name="connsiteX515" fmla="*/ 1010355 w 2082217"/>
                <a:gd name="connsiteY515" fmla="*/ 1759729 h 2066614"/>
                <a:gd name="connsiteX516" fmla="*/ 1013782 w 2082217"/>
                <a:gd name="connsiteY516" fmla="*/ 1757396 h 2066614"/>
                <a:gd name="connsiteX517" fmla="*/ 1015496 w 2082217"/>
                <a:gd name="connsiteY517" fmla="*/ 1756239 h 2066614"/>
                <a:gd name="connsiteX518" fmla="*/ 1015914 w 2082217"/>
                <a:gd name="connsiteY518" fmla="*/ 1755959 h 2066614"/>
                <a:gd name="connsiteX519" fmla="*/ 1016273 w 2082217"/>
                <a:gd name="connsiteY519" fmla="*/ 1755840 h 2066614"/>
                <a:gd name="connsiteX520" fmla="*/ 1016991 w 2082217"/>
                <a:gd name="connsiteY520" fmla="*/ 1755600 h 2066614"/>
                <a:gd name="connsiteX521" fmla="*/ 1028529 w 2082217"/>
                <a:gd name="connsiteY521" fmla="*/ 1751910 h 2066614"/>
                <a:gd name="connsiteX522" fmla="*/ 1029944 w 2082217"/>
                <a:gd name="connsiteY522" fmla="*/ 1751471 h 2066614"/>
                <a:gd name="connsiteX523" fmla="*/ 1031040 w 2082217"/>
                <a:gd name="connsiteY523" fmla="*/ 1751372 h 2066614"/>
                <a:gd name="connsiteX524" fmla="*/ 1033252 w 2082217"/>
                <a:gd name="connsiteY524" fmla="*/ 1751152 h 2066614"/>
                <a:gd name="connsiteX525" fmla="*/ 1037676 w 2082217"/>
                <a:gd name="connsiteY525" fmla="*/ 1750733 h 2066614"/>
                <a:gd name="connsiteX526" fmla="*/ 1039888 w 2082217"/>
                <a:gd name="connsiteY526" fmla="*/ 1750514 h 2066614"/>
                <a:gd name="connsiteX527" fmla="*/ 1042478 w 2082217"/>
                <a:gd name="connsiteY527" fmla="*/ 1750514 h 2066614"/>
                <a:gd name="connsiteX528" fmla="*/ 1046902 w 2082217"/>
                <a:gd name="connsiteY528" fmla="*/ 1750933 h 2066614"/>
                <a:gd name="connsiteX529" fmla="*/ 1051326 w 2082217"/>
                <a:gd name="connsiteY529" fmla="*/ 1751352 h 2066614"/>
                <a:gd name="connsiteX530" fmla="*/ 1052422 w 2082217"/>
                <a:gd name="connsiteY530" fmla="*/ 1751452 h 2066614"/>
                <a:gd name="connsiteX531" fmla="*/ 1053837 w 2082217"/>
                <a:gd name="connsiteY531" fmla="*/ 1751890 h 2066614"/>
                <a:gd name="connsiteX532" fmla="*/ 1056727 w 2082217"/>
                <a:gd name="connsiteY532" fmla="*/ 1752808 h 2066614"/>
                <a:gd name="connsiteX533" fmla="*/ 1062486 w 2082217"/>
                <a:gd name="connsiteY533" fmla="*/ 1754663 h 2066614"/>
                <a:gd name="connsiteX534" fmla="*/ 1065376 w 2082217"/>
                <a:gd name="connsiteY534" fmla="*/ 1755580 h 2066614"/>
                <a:gd name="connsiteX535" fmla="*/ 1066093 w 2082217"/>
                <a:gd name="connsiteY535" fmla="*/ 1755820 h 2066614"/>
                <a:gd name="connsiteX536" fmla="*/ 1066452 w 2082217"/>
                <a:gd name="connsiteY536" fmla="*/ 1755940 h 2066614"/>
                <a:gd name="connsiteX537" fmla="*/ 1066870 w 2082217"/>
                <a:gd name="connsiteY537" fmla="*/ 1756219 h 2066614"/>
                <a:gd name="connsiteX538" fmla="*/ 1068584 w 2082217"/>
                <a:gd name="connsiteY538" fmla="*/ 1757376 h 2066614"/>
                <a:gd name="connsiteX539" fmla="*/ 1082294 w 2082217"/>
                <a:gd name="connsiteY539" fmla="*/ 1766671 h 2066614"/>
                <a:gd name="connsiteX540" fmla="*/ 1082713 w 2082217"/>
                <a:gd name="connsiteY540" fmla="*/ 1766970 h 2066614"/>
                <a:gd name="connsiteX541" fmla="*/ 1082932 w 2082217"/>
                <a:gd name="connsiteY541" fmla="*/ 1767110 h 2066614"/>
                <a:gd name="connsiteX542" fmla="*/ 1083131 w 2082217"/>
                <a:gd name="connsiteY542" fmla="*/ 1767389 h 2066614"/>
                <a:gd name="connsiteX543" fmla="*/ 1083948 w 2082217"/>
                <a:gd name="connsiteY543" fmla="*/ 1768526 h 2066614"/>
                <a:gd name="connsiteX544" fmla="*/ 1085602 w 2082217"/>
                <a:gd name="connsiteY544" fmla="*/ 1770800 h 2066614"/>
                <a:gd name="connsiteX545" fmla="*/ 1088910 w 2082217"/>
                <a:gd name="connsiteY545" fmla="*/ 1775328 h 2066614"/>
                <a:gd name="connsiteX546" fmla="*/ 1095526 w 2082217"/>
                <a:gd name="connsiteY546" fmla="*/ 1784384 h 2066614"/>
                <a:gd name="connsiteX547" fmla="*/ 1103896 w 2082217"/>
                <a:gd name="connsiteY547" fmla="*/ 1799264 h 2066614"/>
                <a:gd name="connsiteX548" fmla="*/ 1112425 w 2082217"/>
                <a:gd name="connsiteY548" fmla="*/ 1813726 h 2066614"/>
                <a:gd name="connsiteX549" fmla="*/ 1121791 w 2082217"/>
                <a:gd name="connsiteY549" fmla="*/ 1826372 h 2066614"/>
                <a:gd name="connsiteX550" fmla="*/ 1126494 w 2082217"/>
                <a:gd name="connsiteY550" fmla="*/ 1832656 h 2066614"/>
                <a:gd name="connsiteX551" fmla="*/ 1128866 w 2082217"/>
                <a:gd name="connsiteY551" fmla="*/ 1835787 h 2066614"/>
                <a:gd name="connsiteX552" fmla="*/ 1130081 w 2082217"/>
                <a:gd name="connsiteY552" fmla="*/ 1837283 h 2066614"/>
                <a:gd name="connsiteX553" fmla="*/ 1130380 w 2082217"/>
                <a:gd name="connsiteY553" fmla="*/ 1837662 h 2066614"/>
                <a:gd name="connsiteX554" fmla="*/ 1130560 w 2082217"/>
                <a:gd name="connsiteY554" fmla="*/ 1837862 h 2066614"/>
                <a:gd name="connsiteX555" fmla="*/ 1130938 w 2082217"/>
                <a:gd name="connsiteY555" fmla="*/ 1838281 h 2066614"/>
                <a:gd name="connsiteX556" fmla="*/ 1131715 w 2082217"/>
                <a:gd name="connsiteY556" fmla="*/ 1839158 h 2066614"/>
                <a:gd name="connsiteX557" fmla="*/ 1140165 w 2082217"/>
                <a:gd name="connsiteY557" fmla="*/ 1848414 h 2066614"/>
                <a:gd name="connsiteX558" fmla="*/ 1144509 w 2082217"/>
                <a:gd name="connsiteY558" fmla="*/ 1852922 h 2066614"/>
                <a:gd name="connsiteX559" fmla="*/ 1149053 w 2082217"/>
                <a:gd name="connsiteY559" fmla="*/ 1857270 h 2066614"/>
                <a:gd name="connsiteX560" fmla="*/ 1230917 w 2082217"/>
                <a:gd name="connsiteY560" fmla="*/ 1911406 h 2066614"/>
                <a:gd name="connsiteX561" fmla="*/ 1329480 w 2082217"/>
                <a:gd name="connsiteY561" fmla="*/ 1940150 h 2066614"/>
                <a:gd name="connsiteX562" fmla="*/ 1382010 w 2082217"/>
                <a:gd name="connsiteY562" fmla="*/ 1945476 h 2066614"/>
                <a:gd name="connsiteX563" fmla="*/ 1395322 w 2082217"/>
                <a:gd name="connsiteY563" fmla="*/ 1945935 h 2066614"/>
                <a:gd name="connsiteX564" fmla="*/ 1408594 w 2082217"/>
                <a:gd name="connsiteY564" fmla="*/ 1946034 h 2066614"/>
                <a:gd name="connsiteX565" fmla="*/ 1421407 w 2082217"/>
                <a:gd name="connsiteY565" fmla="*/ 1945735 h 2066614"/>
                <a:gd name="connsiteX566" fmla="*/ 1424616 w 2082217"/>
                <a:gd name="connsiteY566" fmla="*/ 1945675 h 2066614"/>
                <a:gd name="connsiteX567" fmla="*/ 1427804 w 2082217"/>
                <a:gd name="connsiteY567" fmla="*/ 1945436 h 2066614"/>
                <a:gd name="connsiteX568" fmla="*/ 1434181 w 2082217"/>
                <a:gd name="connsiteY568" fmla="*/ 1944977 h 2066614"/>
                <a:gd name="connsiteX569" fmla="*/ 1459609 w 2082217"/>
                <a:gd name="connsiteY569" fmla="*/ 1942344 h 2066614"/>
                <a:gd name="connsiteX570" fmla="*/ 1484698 w 2082217"/>
                <a:gd name="connsiteY570" fmla="*/ 1937736 h 2066614"/>
                <a:gd name="connsiteX571" fmla="*/ 1509429 w 2082217"/>
                <a:gd name="connsiteY571" fmla="*/ 1931613 h 2066614"/>
                <a:gd name="connsiteX572" fmla="*/ 1533562 w 2082217"/>
                <a:gd name="connsiteY572" fmla="*/ 1923554 h 2066614"/>
                <a:gd name="connsiteX573" fmla="*/ 1692287 w 2082217"/>
                <a:gd name="connsiteY573" fmla="*/ 1803733 h 2066614"/>
                <a:gd name="connsiteX574" fmla="*/ 1698744 w 2082217"/>
                <a:gd name="connsiteY574" fmla="*/ 1794318 h 2066614"/>
                <a:gd name="connsiteX575" fmla="*/ 1704782 w 2082217"/>
                <a:gd name="connsiteY575" fmla="*/ 1784663 h 2066614"/>
                <a:gd name="connsiteX576" fmla="*/ 1707771 w 2082217"/>
                <a:gd name="connsiteY576" fmla="*/ 1779816 h 2066614"/>
                <a:gd name="connsiteX577" fmla="*/ 1710481 w 2082217"/>
                <a:gd name="connsiteY577" fmla="*/ 1774829 h 2066614"/>
                <a:gd name="connsiteX578" fmla="*/ 1715882 w 2082217"/>
                <a:gd name="connsiteY578" fmla="*/ 1764836 h 2066614"/>
                <a:gd name="connsiteX579" fmla="*/ 1733319 w 2082217"/>
                <a:gd name="connsiteY579" fmla="*/ 1723107 h 2066614"/>
                <a:gd name="connsiteX580" fmla="*/ 1744120 w 2082217"/>
                <a:gd name="connsiteY580" fmla="*/ 1679343 h 2066614"/>
                <a:gd name="connsiteX581" fmla="*/ 1745654 w 2082217"/>
                <a:gd name="connsiteY581" fmla="*/ 1668173 h 2066614"/>
                <a:gd name="connsiteX582" fmla="*/ 1746411 w 2082217"/>
                <a:gd name="connsiteY582" fmla="*/ 1662588 h 2066614"/>
                <a:gd name="connsiteX583" fmla="*/ 1746850 w 2082217"/>
                <a:gd name="connsiteY583" fmla="*/ 1656963 h 2066614"/>
                <a:gd name="connsiteX584" fmla="*/ 1747308 w 2082217"/>
                <a:gd name="connsiteY584" fmla="*/ 1651338 h 2066614"/>
                <a:gd name="connsiteX585" fmla="*/ 1747547 w 2082217"/>
                <a:gd name="connsiteY585" fmla="*/ 1648525 h 2066614"/>
                <a:gd name="connsiteX586" fmla="*/ 1747607 w 2082217"/>
                <a:gd name="connsiteY586" fmla="*/ 1647827 h 2066614"/>
                <a:gd name="connsiteX587" fmla="*/ 1747647 w 2082217"/>
                <a:gd name="connsiteY587" fmla="*/ 1647468 h 2066614"/>
                <a:gd name="connsiteX588" fmla="*/ 1747687 w 2082217"/>
                <a:gd name="connsiteY588" fmla="*/ 1647268 h 2066614"/>
                <a:gd name="connsiteX589" fmla="*/ 1747687 w 2082217"/>
                <a:gd name="connsiteY589" fmla="*/ 1643658 h 2066614"/>
                <a:gd name="connsiteX590" fmla="*/ 1747806 w 2082217"/>
                <a:gd name="connsiteY590" fmla="*/ 1618006 h 2066614"/>
                <a:gd name="connsiteX591" fmla="*/ 1747886 w 2082217"/>
                <a:gd name="connsiteY591" fmla="*/ 1612880 h 2066614"/>
                <a:gd name="connsiteX592" fmla="*/ 1747946 w 2082217"/>
                <a:gd name="connsiteY592" fmla="*/ 1610347 h 2066614"/>
                <a:gd name="connsiteX593" fmla="*/ 1748623 w 2082217"/>
                <a:gd name="connsiteY593" fmla="*/ 1608252 h 2066614"/>
                <a:gd name="connsiteX594" fmla="*/ 1751334 w 2082217"/>
                <a:gd name="connsiteY594" fmla="*/ 1599835 h 2066614"/>
                <a:gd name="connsiteX595" fmla="*/ 1754044 w 2082217"/>
                <a:gd name="connsiteY595" fmla="*/ 1591417 h 2066614"/>
                <a:gd name="connsiteX596" fmla="*/ 1755399 w 2082217"/>
                <a:gd name="connsiteY596" fmla="*/ 1587208 h 2066614"/>
                <a:gd name="connsiteX597" fmla="*/ 1756076 w 2082217"/>
                <a:gd name="connsiteY597" fmla="*/ 1585114 h 2066614"/>
                <a:gd name="connsiteX598" fmla="*/ 1756933 w 2082217"/>
                <a:gd name="connsiteY598" fmla="*/ 1583079 h 2066614"/>
                <a:gd name="connsiteX599" fmla="*/ 1765522 w 2082217"/>
                <a:gd name="connsiteY599" fmla="*/ 1573724 h 2066614"/>
                <a:gd name="connsiteX600" fmla="*/ 1769807 w 2082217"/>
                <a:gd name="connsiteY600" fmla="*/ 1569036 h 2066614"/>
                <a:gd name="connsiteX601" fmla="*/ 1771959 w 2082217"/>
                <a:gd name="connsiteY601" fmla="*/ 1566703 h 2066614"/>
                <a:gd name="connsiteX602" fmla="*/ 1775227 w 2082217"/>
                <a:gd name="connsiteY602" fmla="*/ 1564947 h 2066614"/>
                <a:gd name="connsiteX603" fmla="*/ 1788300 w 2082217"/>
                <a:gd name="connsiteY603" fmla="*/ 1557946 h 2066614"/>
                <a:gd name="connsiteX604" fmla="*/ 1794836 w 2082217"/>
                <a:gd name="connsiteY604" fmla="*/ 1554455 h 2066614"/>
                <a:gd name="connsiteX605" fmla="*/ 1801472 w 2082217"/>
                <a:gd name="connsiteY605" fmla="*/ 1551044 h 2066614"/>
                <a:gd name="connsiteX606" fmla="*/ 1811157 w 2082217"/>
                <a:gd name="connsiteY606" fmla="*/ 1545698 h 2066614"/>
                <a:gd name="connsiteX607" fmla="*/ 1816518 w 2082217"/>
                <a:gd name="connsiteY607" fmla="*/ 1542507 h 2066614"/>
                <a:gd name="connsiteX608" fmla="*/ 1821858 w 2082217"/>
                <a:gd name="connsiteY608" fmla="*/ 1539275 h 2066614"/>
                <a:gd name="connsiteX609" fmla="*/ 1827079 w 2082217"/>
                <a:gd name="connsiteY609" fmla="*/ 1535865 h 2066614"/>
                <a:gd name="connsiteX610" fmla="*/ 1866417 w 2082217"/>
                <a:gd name="connsiteY610" fmla="*/ 1505286 h 2066614"/>
                <a:gd name="connsiteX611" fmla="*/ 1900215 w 2082217"/>
                <a:gd name="connsiteY611" fmla="*/ 1468962 h 2066614"/>
                <a:gd name="connsiteX612" fmla="*/ 1900135 w 2082217"/>
                <a:gd name="connsiteY612" fmla="*/ 1469042 h 2066614"/>
                <a:gd name="connsiteX613" fmla="*/ 1927297 w 2082217"/>
                <a:gd name="connsiteY613" fmla="*/ 1427852 h 2066614"/>
                <a:gd name="connsiteX614" fmla="*/ 1932976 w 2082217"/>
                <a:gd name="connsiteY614" fmla="*/ 1416941 h 2066614"/>
                <a:gd name="connsiteX615" fmla="*/ 1938177 w 2082217"/>
                <a:gd name="connsiteY615" fmla="*/ 1405810 h 2066614"/>
                <a:gd name="connsiteX616" fmla="*/ 1947025 w 2082217"/>
                <a:gd name="connsiteY616" fmla="*/ 1382931 h 2066614"/>
                <a:gd name="connsiteX617" fmla="*/ 1958743 w 2082217"/>
                <a:gd name="connsiteY617" fmla="*/ 1335417 h 2066614"/>
                <a:gd name="connsiteX618" fmla="*/ 1961892 w 2082217"/>
                <a:gd name="connsiteY618" fmla="*/ 1286507 h 2066614"/>
                <a:gd name="connsiteX619" fmla="*/ 1956790 w 2082217"/>
                <a:gd name="connsiteY619" fmla="*/ 1237797 h 2066614"/>
                <a:gd name="connsiteX620" fmla="*/ 1927456 w 2082217"/>
                <a:gd name="connsiteY620" fmla="*/ 1156852 h 2066614"/>
                <a:gd name="connsiteX621" fmla="*/ 1903961 w 2082217"/>
                <a:gd name="connsiteY621" fmla="*/ 1120309 h 2066614"/>
                <a:gd name="connsiteX622" fmla="*/ 1897505 w 2082217"/>
                <a:gd name="connsiteY622" fmla="*/ 1112410 h 2066614"/>
                <a:gd name="connsiteX623" fmla="*/ 1889454 w 2082217"/>
                <a:gd name="connsiteY623" fmla="*/ 1102796 h 2066614"/>
                <a:gd name="connsiteX624" fmla="*/ 1885428 w 2082217"/>
                <a:gd name="connsiteY624" fmla="*/ 1097988 h 2066614"/>
                <a:gd name="connsiteX625" fmla="*/ 1883416 w 2082217"/>
                <a:gd name="connsiteY625" fmla="*/ 1095575 h 2066614"/>
                <a:gd name="connsiteX626" fmla="*/ 1882160 w 2082217"/>
                <a:gd name="connsiteY626" fmla="*/ 1092922 h 2066614"/>
                <a:gd name="connsiteX627" fmla="*/ 1877198 w 2082217"/>
                <a:gd name="connsiteY627" fmla="*/ 1082270 h 2066614"/>
                <a:gd name="connsiteX628" fmla="*/ 1872236 w 2082217"/>
                <a:gd name="connsiteY628" fmla="*/ 1071619 h 2066614"/>
                <a:gd name="connsiteX629" fmla="*/ 1871618 w 2082217"/>
                <a:gd name="connsiteY629" fmla="*/ 1070282 h 2066614"/>
                <a:gd name="connsiteX630" fmla="*/ 1871319 w 2082217"/>
                <a:gd name="connsiteY630" fmla="*/ 1069624 h 2066614"/>
                <a:gd name="connsiteX631" fmla="*/ 1871180 w 2082217"/>
                <a:gd name="connsiteY631" fmla="*/ 1068906 h 2066614"/>
                <a:gd name="connsiteX632" fmla="*/ 1870941 w 2082217"/>
                <a:gd name="connsiteY632" fmla="*/ 1066133 h 2066614"/>
                <a:gd name="connsiteX633" fmla="*/ 1870463 w 2082217"/>
                <a:gd name="connsiteY633" fmla="*/ 1060608 h 2066614"/>
                <a:gd name="connsiteX634" fmla="*/ 1871140 w 2082217"/>
                <a:gd name="connsiteY634" fmla="*/ 1048779 h 2066614"/>
                <a:gd name="connsiteX635" fmla="*/ 1871519 w 2082217"/>
                <a:gd name="connsiteY635" fmla="*/ 1045727 h 2066614"/>
                <a:gd name="connsiteX636" fmla="*/ 1872077 w 2082217"/>
                <a:gd name="connsiteY636" fmla="*/ 1042656 h 2066614"/>
                <a:gd name="connsiteX637" fmla="*/ 1873990 w 2082217"/>
                <a:gd name="connsiteY637" fmla="*/ 1036372 h 2066614"/>
                <a:gd name="connsiteX638" fmla="*/ 1876401 w 2082217"/>
                <a:gd name="connsiteY638" fmla="*/ 1029590 h 2066614"/>
                <a:gd name="connsiteX639" fmla="*/ 1878553 w 2082217"/>
                <a:gd name="connsiteY639" fmla="*/ 1022788 h 2066614"/>
                <a:gd name="connsiteX640" fmla="*/ 1880686 w 2082217"/>
                <a:gd name="connsiteY640" fmla="*/ 1015986 h 2066614"/>
                <a:gd name="connsiteX641" fmla="*/ 1881204 w 2082217"/>
                <a:gd name="connsiteY641" fmla="*/ 1014231 h 2066614"/>
                <a:gd name="connsiteX642" fmla="*/ 1881562 w 2082217"/>
                <a:gd name="connsiteY642" fmla="*/ 1012835 h 2066614"/>
                <a:gd name="connsiteX643" fmla="*/ 1881941 w 2082217"/>
                <a:gd name="connsiteY643" fmla="*/ 1011439 h 2066614"/>
                <a:gd name="connsiteX644" fmla="*/ 1883356 w 2082217"/>
                <a:gd name="connsiteY644" fmla="*/ 1005853 h 2066614"/>
                <a:gd name="connsiteX645" fmla="*/ 1884651 w 2082217"/>
                <a:gd name="connsiteY645" fmla="*/ 1000228 h 2066614"/>
                <a:gd name="connsiteX646" fmla="*/ 1890570 w 2082217"/>
                <a:gd name="connsiteY646" fmla="*/ 952256 h 2066614"/>
                <a:gd name="connsiteX647" fmla="*/ 1890151 w 2082217"/>
                <a:gd name="connsiteY647" fmla="*/ 928000 h 2066614"/>
                <a:gd name="connsiteX648" fmla="*/ 1889673 w 2082217"/>
                <a:gd name="connsiteY648" fmla="*/ 921956 h 2066614"/>
                <a:gd name="connsiteX649" fmla="*/ 1889035 w 2082217"/>
                <a:gd name="connsiteY649" fmla="*/ 915932 h 2066614"/>
                <a:gd name="connsiteX650" fmla="*/ 1887541 w 2082217"/>
                <a:gd name="connsiteY650" fmla="*/ 903924 h 2066614"/>
                <a:gd name="connsiteX651" fmla="*/ 1885488 w 2082217"/>
                <a:gd name="connsiteY651" fmla="*/ 892016 h 2066614"/>
                <a:gd name="connsiteX652" fmla="*/ 1884173 w 2082217"/>
                <a:gd name="connsiteY652" fmla="*/ 886132 h 2066614"/>
                <a:gd name="connsiteX653" fmla="*/ 1882738 w 2082217"/>
                <a:gd name="connsiteY653" fmla="*/ 880267 h 2066614"/>
                <a:gd name="connsiteX654" fmla="*/ 1881323 w 2082217"/>
                <a:gd name="connsiteY654" fmla="*/ 874383 h 2066614"/>
                <a:gd name="connsiteX655" fmla="*/ 1879570 w 2082217"/>
                <a:gd name="connsiteY655" fmla="*/ 868598 h 2066614"/>
                <a:gd name="connsiteX656" fmla="*/ 1875943 w 2082217"/>
                <a:gd name="connsiteY656" fmla="*/ 857069 h 2066614"/>
                <a:gd name="connsiteX657" fmla="*/ 1871559 w 2082217"/>
                <a:gd name="connsiteY657" fmla="*/ 845799 h 2066614"/>
                <a:gd name="connsiteX658" fmla="*/ 1869386 w 2082217"/>
                <a:gd name="connsiteY658" fmla="*/ 840154 h 2066614"/>
                <a:gd name="connsiteX659" fmla="*/ 1866776 w 2082217"/>
                <a:gd name="connsiteY659" fmla="*/ 834688 h 2066614"/>
                <a:gd name="connsiteX660" fmla="*/ 1861595 w 2082217"/>
                <a:gd name="connsiteY660" fmla="*/ 823737 h 2066614"/>
                <a:gd name="connsiteX661" fmla="*/ 1855716 w 2082217"/>
                <a:gd name="connsiteY661" fmla="*/ 813126 h 2066614"/>
                <a:gd name="connsiteX662" fmla="*/ 1853265 w 2082217"/>
                <a:gd name="connsiteY662" fmla="*/ 808737 h 2066614"/>
                <a:gd name="connsiteX663" fmla="*/ 1850535 w 2082217"/>
                <a:gd name="connsiteY663" fmla="*/ 804528 h 2066614"/>
                <a:gd name="connsiteX664" fmla="*/ 1845134 w 2082217"/>
                <a:gd name="connsiteY664" fmla="*/ 796071 h 2066614"/>
                <a:gd name="connsiteX665" fmla="*/ 1842245 w 2082217"/>
                <a:gd name="connsiteY665" fmla="*/ 791962 h 2066614"/>
                <a:gd name="connsiteX666" fmla="*/ 1839255 w 2082217"/>
                <a:gd name="connsiteY666" fmla="*/ 787913 h 2066614"/>
                <a:gd name="connsiteX667" fmla="*/ 1833257 w 2082217"/>
                <a:gd name="connsiteY667" fmla="*/ 779834 h 2066614"/>
                <a:gd name="connsiteX668" fmla="*/ 1826780 w 2082217"/>
                <a:gd name="connsiteY668" fmla="*/ 772135 h 2066614"/>
                <a:gd name="connsiteX669" fmla="*/ 1820125 w 2082217"/>
                <a:gd name="connsiteY669" fmla="*/ 764575 h 2066614"/>
                <a:gd name="connsiteX670" fmla="*/ 1805916 w 2082217"/>
                <a:gd name="connsiteY670" fmla="*/ 750253 h 2066614"/>
                <a:gd name="connsiteX671" fmla="*/ 1798523 w 2082217"/>
                <a:gd name="connsiteY671" fmla="*/ 743371 h 2066614"/>
                <a:gd name="connsiteX672" fmla="*/ 1790711 w 2082217"/>
                <a:gd name="connsiteY672" fmla="*/ 736968 h 2066614"/>
                <a:gd name="connsiteX673" fmla="*/ 1786805 w 2082217"/>
                <a:gd name="connsiteY673" fmla="*/ 733757 h 2066614"/>
                <a:gd name="connsiteX674" fmla="*/ 1782820 w 2082217"/>
                <a:gd name="connsiteY674" fmla="*/ 730665 h 2066614"/>
                <a:gd name="connsiteX675" fmla="*/ 1778117 w 2082217"/>
                <a:gd name="connsiteY675" fmla="*/ 727314 h 2066614"/>
                <a:gd name="connsiteX676" fmla="*/ 1773354 w 2082217"/>
                <a:gd name="connsiteY676" fmla="*/ 723883 h 2066614"/>
                <a:gd name="connsiteX677" fmla="*/ 1768412 w 2082217"/>
                <a:gd name="connsiteY677" fmla="*/ 720492 h 2066614"/>
                <a:gd name="connsiteX678" fmla="*/ 1757810 w 2082217"/>
                <a:gd name="connsiteY678" fmla="*/ 713889 h 2066614"/>
                <a:gd name="connsiteX679" fmla="*/ 1755658 w 2082217"/>
                <a:gd name="connsiteY679" fmla="*/ 712014 h 2066614"/>
                <a:gd name="connsiteX680" fmla="*/ 1753785 w 2082217"/>
                <a:gd name="connsiteY680" fmla="*/ 710020 h 2066614"/>
                <a:gd name="connsiteX681" fmla="*/ 1750038 w 2082217"/>
                <a:gd name="connsiteY681" fmla="*/ 706030 h 2066614"/>
                <a:gd name="connsiteX682" fmla="*/ 1735072 w 2082217"/>
                <a:gd name="connsiteY682" fmla="*/ 690113 h 2066614"/>
                <a:gd name="connsiteX683" fmla="*/ 1731326 w 2082217"/>
                <a:gd name="connsiteY683" fmla="*/ 686123 h 2066614"/>
                <a:gd name="connsiteX684" fmla="*/ 1730031 w 2082217"/>
                <a:gd name="connsiteY684" fmla="*/ 683909 h 2066614"/>
                <a:gd name="connsiteX685" fmla="*/ 1729134 w 2082217"/>
                <a:gd name="connsiteY685" fmla="*/ 681675 h 2066614"/>
                <a:gd name="connsiteX686" fmla="*/ 1728277 w 2082217"/>
                <a:gd name="connsiteY686" fmla="*/ 679421 h 2066614"/>
                <a:gd name="connsiteX687" fmla="*/ 1727560 w 2082217"/>
                <a:gd name="connsiteY687" fmla="*/ 676968 h 2066614"/>
                <a:gd name="connsiteX688" fmla="*/ 1726842 w 2082217"/>
                <a:gd name="connsiteY688" fmla="*/ 674514 h 2066614"/>
                <a:gd name="connsiteX689" fmla="*/ 1726304 w 2082217"/>
                <a:gd name="connsiteY689" fmla="*/ 671881 h 2066614"/>
                <a:gd name="connsiteX690" fmla="*/ 1726065 w 2082217"/>
                <a:gd name="connsiteY690" fmla="*/ 648603 h 2066614"/>
                <a:gd name="connsiteX691" fmla="*/ 1729014 w 2082217"/>
                <a:gd name="connsiteY691" fmla="*/ 627898 h 2066614"/>
                <a:gd name="connsiteX692" fmla="*/ 1729413 w 2082217"/>
                <a:gd name="connsiteY692" fmla="*/ 623151 h 2066614"/>
                <a:gd name="connsiteX693" fmla="*/ 1729572 w 2082217"/>
                <a:gd name="connsiteY693" fmla="*/ 621176 h 2066614"/>
                <a:gd name="connsiteX694" fmla="*/ 1729632 w 2082217"/>
                <a:gd name="connsiteY694" fmla="*/ 620139 h 2066614"/>
                <a:gd name="connsiteX695" fmla="*/ 1729871 w 2082217"/>
                <a:gd name="connsiteY695" fmla="*/ 616030 h 2066614"/>
                <a:gd name="connsiteX696" fmla="*/ 1730011 w 2082217"/>
                <a:gd name="connsiteY696" fmla="*/ 599513 h 2066614"/>
                <a:gd name="connsiteX697" fmla="*/ 1724331 w 2082217"/>
                <a:gd name="connsiteY697" fmla="*/ 552478 h 2066614"/>
                <a:gd name="connsiteX698" fmla="*/ 1709306 w 2082217"/>
                <a:gd name="connsiteY698" fmla="*/ 507518 h 2066614"/>
                <a:gd name="connsiteX699" fmla="*/ 1685631 w 2082217"/>
                <a:gd name="connsiteY699" fmla="*/ 466068 h 2066614"/>
                <a:gd name="connsiteX700" fmla="*/ 1654305 w 2082217"/>
                <a:gd name="connsiteY700" fmla="*/ 429505 h 2066614"/>
                <a:gd name="connsiteX701" fmla="*/ 1593903 w 2082217"/>
                <a:gd name="connsiteY701" fmla="*/ 385602 h 2066614"/>
                <a:gd name="connsiteX702" fmla="*/ 1585553 w 2082217"/>
                <a:gd name="connsiteY702" fmla="*/ 381293 h 2066614"/>
                <a:gd name="connsiteX703" fmla="*/ 1577044 w 2082217"/>
                <a:gd name="connsiteY703" fmla="*/ 377264 h 2066614"/>
                <a:gd name="connsiteX704" fmla="*/ 1568395 w 2082217"/>
                <a:gd name="connsiteY704" fmla="*/ 373574 h 2066614"/>
                <a:gd name="connsiteX705" fmla="*/ 1559029 w 2082217"/>
                <a:gd name="connsiteY705" fmla="*/ 369964 h 2066614"/>
                <a:gd name="connsiteX706" fmla="*/ 1556658 w 2082217"/>
                <a:gd name="connsiteY706" fmla="*/ 369066 h 2066614"/>
                <a:gd name="connsiteX707" fmla="*/ 1551457 w 2082217"/>
                <a:gd name="connsiteY707" fmla="*/ 367390 h 2066614"/>
                <a:gd name="connsiteX708" fmla="*/ 1540496 w 2082217"/>
                <a:gd name="connsiteY708" fmla="*/ 363900 h 2066614"/>
                <a:gd name="connsiteX709" fmla="*/ 1535016 w 2082217"/>
                <a:gd name="connsiteY709" fmla="*/ 362164 h 2066614"/>
                <a:gd name="connsiteX710" fmla="*/ 1532266 w 2082217"/>
                <a:gd name="connsiteY710" fmla="*/ 361287 h 2066614"/>
                <a:gd name="connsiteX711" fmla="*/ 1530931 w 2082217"/>
                <a:gd name="connsiteY711" fmla="*/ 360808 h 2066614"/>
                <a:gd name="connsiteX712" fmla="*/ 1529835 w 2082217"/>
                <a:gd name="connsiteY712" fmla="*/ 360110 h 2066614"/>
                <a:gd name="connsiteX713" fmla="*/ 1521007 w 2082217"/>
                <a:gd name="connsiteY713" fmla="*/ 354565 h 2066614"/>
                <a:gd name="connsiteX714" fmla="*/ 1512179 w 2082217"/>
                <a:gd name="connsiteY714" fmla="*/ 349019 h 2066614"/>
                <a:gd name="connsiteX715" fmla="*/ 1511083 w 2082217"/>
                <a:gd name="connsiteY715" fmla="*/ 348321 h 2066614"/>
                <a:gd name="connsiteX716" fmla="*/ 1510525 w 2082217"/>
                <a:gd name="connsiteY716" fmla="*/ 347982 h 2066614"/>
                <a:gd name="connsiteX717" fmla="*/ 1510047 w 2082217"/>
                <a:gd name="connsiteY717" fmla="*/ 347523 h 2066614"/>
                <a:gd name="connsiteX718" fmla="*/ 1508612 w 2082217"/>
                <a:gd name="connsiteY718" fmla="*/ 345329 h 2066614"/>
                <a:gd name="connsiteX719" fmla="*/ 1505742 w 2082217"/>
                <a:gd name="connsiteY719" fmla="*/ 340941 h 2066614"/>
                <a:gd name="connsiteX720" fmla="*/ 1499983 w 2082217"/>
                <a:gd name="connsiteY720" fmla="*/ 332184 h 2066614"/>
                <a:gd name="connsiteX721" fmla="*/ 1497113 w 2082217"/>
                <a:gd name="connsiteY721" fmla="*/ 327796 h 2066614"/>
                <a:gd name="connsiteX722" fmla="*/ 1495758 w 2082217"/>
                <a:gd name="connsiteY722" fmla="*/ 325522 h 2066614"/>
                <a:gd name="connsiteX723" fmla="*/ 1494802 w 2082217"/>
                <a:gd name="connsiteY723" fmla="*/ 322809 h 2066614"/>
                <a:gd name="connsiteX724" fmla="*/ 1490258 w 2082217"/>
                <a:gd name="connsiteY724" fmla="*/ 310003 h 2066614"/>
                <a:gd name="connsiteX725" fmla="*/ 1487986 w 2082217"/>
                <a:gd name="connsiteY725" fmla="*/ 303600 h 2066614"/>
                <a:gd name="connsiteX726" fmla="*/ 1486851 w 2082217"/>
                <a:gd name="connsiteY726" fmla="*/ 300408 h 2066614"/>
                <a:gd name="connsiteX727" fmla="*/ 1486591 w 2082217"/>
                <a:gd name="connsiteY727" fmla="*/ 299710 h 2066614"/>
                <a:gd name="connsiteX728" fmla="*/ 1486452 w 2082217"/>
                <a:gd name="connsiteY728" fmla="*/ 299371 h 2066614"/>
                <a:gd name="connsiteX729" fmla="*/ 1486173 w 2082217"/>
                <a:gd name="connsiteY729" fmla="*/ 298693 h 2066614"/>
                <a:gd name="connsiteX730" fmla="*/ 1481669 w 2082217"/>
                <a:gd name="connsiteY730" fmla="*/ 287722 h 2066614"/>
                <a:gd name="connsiteX731" fmla="*/ 1476867 w 2082217"/>
                <a:gd name="connsiteY731" fmla="*/ 276931 h 2066614"/>
                <a:gd name="connsiteX732" fmla="*/ 1471745 w 2082217"/>
                <a:gd name="connsiteY732" fmla="*/ 266339 h 2066614"/>
                <a:gd name="connsiteX733" fmla="*/ 1445779 w 2082217"/>
                <a:gd name="connsiteY733" fmla="*/ 222875 h 2066614"/>
                <a:gd name="connsiteX734" fmla="*/ 1414213 w 2082217"/>
                <a:gd name="connsiteY734" fmla="*/ 184876 h 2066614"/>
                <a:gd name="connsiteX735" fmla="*/ 1337172 w 2082217"/>
                <a:gd name="connsiteY735" fmla="*/ 132674 h 2066614"/>
                <a:gd name="connsiteX736" fmla="*/ 1331931 w 2082217"/>
                <a:gd name="connsiteY736" fmla="*/ 130640 h 2066614"/>
                <a:gd name="connsiteX737" fmla="*/ 1326610 w 2082217"/>
                <a:gd name="connsiteY737" fmla="*/ 128904 h 2066614"/>
                <a:gd name="connsiteX738" fmla="*/ 1323960 w 2082217"/>
                <a:gd name="connsiteY738" fmla="*/ 128007 h 2066614"/>
                <a:gd name="connsiteX739" fmla="*/ 1321290 w 2082217"/>
                <a:gd name="connsiteY739" fmla="*/ 127269 h 2066614"/>
                <a:gd name="connsiteX740" fmla="*/ 1315929 w 2082217"/>
                <a:gd name="connsiteY740" fmla="*/ 125773 h 2066614"/>
                <a:gd name="connsiteX741" fmla="*/ 1294227 w 2082217"/>
                <a:gd name="connsiteY741" fmla="*/ 121723 h 2066614"/>
                <a:gd name="connsiteX742" fmla="*/ 1283267 w 2082217"/>
                <a:gd name="connsiteY742" fmla="*/ 120686 h 2066614"/>
                <a:gd name="connsiteX743" fmla="*/ 1277767 w 2082217"/>
                <a:gd name="connsiteY743" fmla="*/ 120467 h 2066614"/>
                <a:gd name="connsiteX744" fmla="*/ 1272167 w 2082217"/>
                <a:gd name="connsiteY744" fmla="*/ 120347 h 2066614"/>
                <a:gd name="connsiteX745" fmla="*/ 1272167 w 2082217"/>
                <a:gd name="connsiteY745" fmla="*/ 79755 h 2066614"/>
                <a:gd name="connsiteX746" fmla="*/ 1299349 w 2082217"/>
                <a:gd name="connsiteY746" fmla="*/ 81411 h 2066614"/>
                <a:gd name="connsiteX747" fmla="*/ 1326092 w 2082217"/>
                <a:gd name="connsiteY747" fmla="*/ 86417 h 2066614"/>
                <a:gd name="connsiteX748" fmla="*/ 1332668 w 2082217"/>
                <a:gd name="connsiteY748" fmla="*/ 88252 h 2066614"/>
                <a:gd name="connsiteX749" fmla="*/ 1335956 w 2082217"/>
                <a:gd name="connsiteY749" fmla="*/ 89170 h 2066614"/>
                <a:gd name="connsiteX750" fmla="*/ 1339205 w 2082217"/>
                <a:gd name="connsiteY750" fmla="*/ 90247 h 2066614"/>
                <a:gd name="connsiteX751" fmla="*/ 1345701 w 2082217"/>
                <a:gd name="connsiteY751" fmla="*/ 92381 h 2066614"/>
                <a:gd name="connsiteX752" fmla="*/ 1352098 w 2082217"/>
                <a:gd name="connsiteY752" fmla="*/ 94835 h 2066614"/>
                <a:gd name="connsiteX753" fmla="*/ 1443208 w 2082217"/>
                <a:gd name="connsiteY753" fmla="*/ 156292 h 2066614"/>
                <a:gd name="connsiteX754" fmla="*/ 1479099 w 2082217"/>
                <a:gd name="connsiteY754" fmla="*/ 199457 h 2066614"/>
                <a:gd name="connsiteX755" fmla="*/ 1508114 w 2082217"/>
                <a:gd name="connsiteY755" fmla="*/ 248008 h 2066614"/>
                <a:gd name="connsiteX756" fmla="*/ 1513793 w 2082217"/>
                <a:gd name="connsiteY756" fmla="*/ 259737 h 2066614"/>
                <a:gd name="connsiteX757" fmla="*/ 1519114 w 2082217"/>
                <a:gd name="connsiteY757" fmla="*/ 271665 h 2066614"/>
                <a:gd name="connsiteX758" fmla="*/ 1524076 w 2082217"/>
                <a:gd name="connsiteY758" fmla="*/ 283753 h 2066614"/>
                <a:gd name="connsiteX759" fmla="*/ 1524714 w 2082217"/>
                <a:gd name="connsiteY759" fmla="*/ 285388 h 2066614"/>
                <a:gd name="connsiteX760" fmla="*/ 1525491 w 2082217"/>
                <a:gd name="connsiteY760" fmla="*/ 287503 h 2066614"/>
                <a:gd name="connsiteX761" fmla="*/ 1527025 w 2082217"/>
                <a:gd name="connsiteY761" fmla="*/ 291752 h 2066614"/>
                <a:gd name="connsiteX762" fmla="*/ 1530114 w 2082217"/>
                <a:gd name="connsiteY762" fmla="*/ 300229 h 2066614"/>
                <a:gd name="connsiteX763" fmla="*/ 1533083 w 2082217"/>
                <a:gd name="connsiteY763" fmla="*/ 306931 h 2066614"/>
                <a:gd name="connsiteX764" fmla="*/ 1536192 w 2082217"/>
                <a:gd name="connsiteY764" fmla="*/ 313454 h 2066614"/>
                <a:gd name="connsiteX765" fmla="*/ 1537746 w 2082217"/>
                <a:gd name="connsiteY765" fmla="*/ 316705 h 2066614"/>
                <a:gd name="connsiteX766" fmla="*/ 1538524 w 2082217"/>
                <a:gd name="connsiteY766" fmla="*/ 318341 h 2066614"/>
                <a:gd name="connsiteX767" fmla="*/ 1539261 w 2082217"/>
                <a:gd name="connsiteY767" fmla="*/ 318840 h 2066614"/>
                <a:gd name="connsiteX768" fmla="*/ 1540078 w 2082217"/>
                <a:gd name="connsiteY768" fmla="*/ 319199 h 2066614"/>
                <a:gd name="connsiteX769" fmla="*/ 1546654 w 2082217"/>
                <a:gd name="connsiteY769" fmla="*/ 322111 h 2066614"/>
                <a:gd name="connsiteX770" fmla="*/ 1553230 w 2082217"/>
                <a:gd name="connsiteY770" fmla="*/ 325023 h 2066614"/>
                <a:gd name="connsiteX771" fmla="*/ 1560364 w 2082217"/>
                <a:gd name="connsiteY771" fmla="*/ 327477 h 2066614"/>
                <a:gd name="connsiteX772" fmla="*/ 1567598 w 2082217"/>
                <a:gd name="connsiteY772" fmla="*/ 329850 h 2066614"/>
                <a:gd name="connsiteX773" fmla="*/ 1571126 w 2082217"/>
                <a:gd name="connsiteY773" fmla="*/ 331027 h 2066614"/>
                <a:gd name="connsiteX774" fmla="*/ 1573696 w 2082217"/>
                <a:gd name="connsiteY774" fmla="*/ 332004 h 2066614"/>
                <a:gd name="connsiteX775" fmla="*/ 1583939 w 2082217"/>
                <a:gd name="connsiteY775" fmla="*/ 335974 h 2066614"/>
                <a:gd name="connsiteX776" fmla="*/ 1593863 w 2082217"/>
                <a:gd name="connsiteY776" fmla="*/ 340223 h 2066614"/>
                <a:gd name="connsiteX777" fmla="*/ 1603608 w 2082217"/>
                <a:gd name="connsiteY777" fmla="*/ 344830 h 2066614"/>
                <a:gd name="connsiteX778" fmla="*/ 1613193 w 2082217"/>
                <a:gd name="connsiteY778" fmla="*/ 349757 h 2066614"/>
                <a:gd name="connsiteX779" fmla="*/ 1682662 w 2082217"/>
                <a:gd name="connsiteY779" fmla="*/ 400283 h 2066614"/>
                <a:gd name="connsiteX780" fmla="*/ 1718911 w 2082217"/>
                <a:gd name="connsiteY780" fmla="*/ 442591 h 2066614"/>
                <a:gd name="connsiteX781" fmla="*/ 1746471 w 2082217"/>
                <a:gd name="connsiteY781" fmla="*/ 490862 h 2066614"/>
                <a:gd name="connsiteX782" fmla="*/ 1764048 w 2082217"/>
                <a:gd name="connsiteY782" fmla="*/ 543502 h 2066614"/>
                <a:gd name="connsiteX783" fmla="*/ 1770703 w 2082217"/>
                <a:gd name="connsiteY783" fmla="*/ 598576 h 2066614"/>
                <a:gd name="connsiteX784" fmla="*/ 1770524 w 2082217"/>
                <a:gd name="connsiteY784" fmla="*/ 617885 h 2066614"/>
                <a:gd name="connsiteX785" fmla="*/ 1769807 w 2082217"/>
                <a:gd name="connsiteY785" fmla="*/ 628696 h 2066614"/>
                <a:gd name="connsiteX786" fmla="*/ 1768153 w 2082217"/>
                <a:gd name="connsiteY786" fmla="*/ 642379 h 2066614"/>
                <a:gd name="connsiteX787" fmla="*/ 1767097 w 2082217"/>
                <a:gd name="connsiteY787" fmla="*/ 658178 h 2066614"/>
                <a:gd name="connsiteX788" fmla="*/ 1767176 w 2082217"/>
                <a:gd name="connsiteY788" fmla="*/ 661868 h 2066614"/>
                <a:gd name="connsiteX789" fmla="*/ 1767336 w 2082217"/>
                <a:gd name="connsiteY789" fmla="*/ 665438 h 2066614"/>
                <a:gd name="connsiteX790" fmla="*/ 1767435 w 2082217"/>
                <a:gd name="connsiteY790" fmla="*/ 667194 h 2066614"/>
                <a:gd name="connsiteX791" fmla="*/ 1767535 w 2082217"/>
                <a:gd name="connsiteY791" fmla="*/ 668071 h 2066614"/>
                <a:gd name="connsiteX792" fmla="*/ 1768213 w 2082217"/>
                <a:gd name="connsiteY792" fmla="*/ 668729 h 2066614"/>
                <a:gd name="connsiteX793" fmla="*/ 1771182 w 2082217"/>
                <a:gd name="connsiteY793" fmla="*/ 671123 h 2066614"/>
                <a:gd name="connsiteX794" fmla="*/ 1783079 w 2082217"/>
                <a:gd name="connsiteY794" fmla="*/ 680698 h 2066614"/>
                <a:gd name="connsiteX795" fmla="*/ 1789117 w 2082217"/>
                <a:gd name="connsiteY795" fmla="*/ 685465 h 2066614"/>
                <a:gd name="connsiteX796" fmla="*/ 1795932 w 2082217"/>
                <a:gd name="connsiteY796" fmla="*/ 690033 h 2066614"/>
                <a:gd name="connsiteX797" fmla="*/ 1802469 w 2082217"/>
                <a:gd name="connsiteY797" fmla="*/ 694661 h 2066614"/>
                <a:gd name="connsiteX798" fmla="*/ 1807371 w 2082217"/>
                <a:gd name="connsiteY798" fmla="*/ 698151 h 2066614"/>
                <a:gd name="connsiteX799" fmla="*/ 1811934 w 2082217"/>
                <a:gd name="connsiteY799" fmla="*/ 701702 h 2066614"/>
                <a:gd name="connsiteX800" fmla="*/ 1816418 w 2082217"/>
                <a:gd name="connsiteY800" fmla="*/ 705372 h 2066614"/>
                <a:gd name="connsiteX801" fmla="*/ 1825366 w 2082217"/>
                <a:gd name="connsiteY801" fmla="*/ 712713 h 2066614"/>
                <a:gd name="connsiteX802" fmla="*/ 1833855 w 2082217"/>
                <a:gd name="connsiteY802" fmla="*/ 720572 h 2066614"/>
                <a:gd name="connsiteX803" fmla="*/ 1850136 w 2082217"/>
                <a:gd name="connsiteY803" fmla="*/ 736988 h 2066614"/>
                <a:gd name="connsiteX804" fmla="*/ 1857768 w 2082217"/>
                <a:gd name="connsiteY804" fmla="*/ 745665 h 2066614"/>
                <a:gd name="connsiteX805" fmla="*/ 1865202 w 2082217"/>
                <a:gd name="connsiteY805" fmla="*/ 754521 h 2066614"/>
                <a:gd name="connsiteX806" fmla="*/ 1872097 w 2082217"/>
                <a:gd name="connsiteY806" fmla="*/ 763797 h 2066614"/>
                <a:gd name="connsiteX807" fmla="*/ 1875524 w 2082217"/>
                <a:gd name="connsiteY807" fmla="*/ 768444 h 2066614"/>
                <a:gd name="connsiteX808" fmla="*/ 1878852 w 2082217"/>
                <a:gd name="connsiteY808" fmla="*/ 773172 h 2066614"/>
                <a:gd name="connsiteX809" fmla="*/ 1885070 w 2082217"/>
                <a:gd name="connsiteY809" fmla="*/ 782906 h 2066614"/>
                <a:gd name="connsiteX810" fmla="*/ 1888198 w 2082217"/>
                <a:gd name="connsiteY810" fmla="*/ 787773 h 2066614"/>
                <a:gd name="connsiteX811" fmla="*/ 1891028 w 2082217"/>
                <a:gd name="connsiteY811" fmla="*/ 792800 h 2066614"/>
                <a:gd name="connsiteX812" fmla="*/ 1897784 w 2082217"/>
                <a:gd name="connsiteY812" fmla="*/ 805027 h 2066614"/>
                <a:gd name="connsiteX813" fmla="*/ 1903782 w 2082217"/>
                <a:gd name="connsiteY813" fmla="*/ 817654 h 2066614"/>
                <a:gd name="connsiteX814" fmla="*/ 1906751 w 2082217"/>
                <a:gd name="connsiteY814" fmla="*/ 823977 h 2066614"/>
                <a:gd name="connsiteX815" fmla="*/ 1909282 w 2082217"/>
                <a:gd name="connsiteY815" fmla="*/ 830480 h 2066614"/>
                <a:gd name="connsiteX816" fmla="*/ 1914324 w 2082217"/>
                <a:gd name="connsiteY816" fmla="*/ 843505 h 2066614"/>
                <a:gd name="connsiteX817" fmla="*/ 1918529 w 2082217"/>
                <a:gd name="connsiteY817" fmla="*/ 856829 h 2066614"/>
                <a:gd name="connsiteX818" fmla="*/ 1920541 w 2082217"/>
                <a:gd name="connsiteY818" fmla="*/ 863512 h 2066614"/>
                <a:gd name="connsiteX819" fmla="*/ 1922195 w 2082217"/>
                <a:gd name="connsiteY819" fmla="*/ 870294 h 2066614"/>
                <a:gd name="connsiteX820" fmla="*/ 1923849 w 2082217"/>
                <a:gd name="connsiteY820" fmla="*/ 877076 h 2066614"/>
                <a:gd name="connsiteX821" fmla="*/ 1925364 w 2082217"/>
                <a:gd name="connsiteY821" fmla="*/ 883898 h 2066614"/>
                <a:gd name="connsiteX822" fmla="*/ 1927735 w 2082217"/>
                <a:gd name="connsiteY822" fmla="*/ 897661 h 2066614"/>
                <a:gd name="connsiteX823" fmla="*/ 1929469 w 2082217"/>
                <a:gd name="connsiteY823" fmla="*/ 911524 h 2066614"/>
                <a:gd name="connsiteX824" fmla="*/ 1930186 w 2082217"/>
                <a:gd name="connsiteY824" fmla="*/ 918466 h 2066614"/>
                <a:gd name="connsiteX825" fmla="*/ 1930724 w 2082217"/>
                <a:gd name="connsiteY825" fmla="*/ 925427 h 2066614"/>
                <a:gd name="connsiteX826" fmla="*/ 1931203 w 2082217"/>
                <a:gd name="connsiteY826" fmla="*/ 953373 h 2066614"/>
                <a:gd name="connsiteX827" fmla="*/ 1924367 w 2082217"/>
                <a:gd name="connsiteY827" fmla="*/ 1008766 h 2066614"/>
                <a:gd name="connsiteX828" fmla="*/ 1922873 w 2082217"/>
                <a:gd name="connsiteY828" fmla="*/ 1015268 h 2066614"/>
                <a:gd name="connsiteX829" fmla="*/ 1921239 w 2082217"/>
                <a:gd name="connsiteY829" fmla="*/ 1021731 h 2066614"/>
                <a:gd name="connsiteX830" fmla="*/ 1920222 w 2082217"/>
                <a:gd name="connsiteY830" fmla="*/ 1025521 h 2066614"/>
                <a:gd name="connsiteX831" fmla="*/ 1918867 w 2082217"/>
                <a:gd name="connsiteY831" fmla="*/ 1030049 h 2066614"/>
                <a:gd name="connsiteX832" fmla="*/ 1915998 w 2082217"/>
                <a:gd name="connsiteY832" fmla="*/ 1039065 h 2066614"/>
                <a:gd name="connsiteX833" fmla="*/ 1914702 w 2082217"/>
                <a:gd name="connsiteY833" fmla="*/ 1043214 h 2066614"/>
                <a:gd name="connsiteX834" fmla="*/ 1913686 w 2082217"/>
                <a:gd name="connsiteY834" fmla="*/ 1047303 h 2066614"/>
                <a:gd name="connsiteX835" fmla="*/ 1912012 w 2082217"/>
                <a:gd name="connsiteY835" fmla="*/ 1055322 h 2066614"/>
                <a:gd name="connsiteX836" fmla="*/ 1911414 w 2082217"/>
                <a:gd name="connsiteY836" fmla="*/ 1059192 h 2066614"/>
                <a:gd name="connsiteX837" fmla="*/ 1911115 w 2082217"/>
                <a:gd name="connsiteY837" fmla="*/ 1061126 h 2066614"/>
                <a:gd name="connsiteX838" fmla="*/ 1911494 w 2082217"/>
                <a:gd name="connsiteY838" fmla="*/ 1062044 h 2066614"/>
                <a:gd name="connsiteX839" fmla="*/ 1912052 w 2082217"/>
                <a:gd name="connsiteY839" fmla="*/ 1062902 h 2066614"/>
                <a:gd name="connsiteX840" fmla="*/ 1916576 w 2082217"/>
                <a:gd name="connsiteY840" fmla="*/ 1069704 h 2066614"/>
                <a:gd name="connsiteX841" fmla="*/ 1921099 w 2082217"/>
                <a:gd name="connsiteY841" fmla="*/ 1076506 h 2066614"/>
                <a:gd name="connsiteX842" fmla="*/ 1922235 w 2082217"/>
                <a:gd name="connsiteY842" fmla="*/ 1078201 h 2066614"/>
                <a:gd name="connsiteX843" fmla="*/ 1923570 w 2082217"/>
                <a:gd name="connsiteY843" fmla="*/ 1079857 h 2066614"/>
                <a:gd name="connsiteX844" fmla="*/ 1926261 w 2082217"/>
                <a:gd name="connsiteY844" fmla="*/ 1083148 h 2066614"/>
                <a:gd name="connsiteX845" fmla="*/ 1931641 w 2082217"/>
                <a:gd name="connsiteY845" fmla="*/ 1089730 h 2066614"/>
                <a:gd name="connsiteX846" fmla="*/ 1936444 w 2082217"/>
                <a:gd name="connsiteY846" fmla="*/ 1095794 h 2066614"/>
                <a:gd name="connsiteX847" fmla="*/ 1963167 w 2082217"/>
                <a:gd name="connsiteY847" fmla="*/ 1137384 h 2066614"/>
                <a:gd name="connsiteX848" fmla="*/ 1996666 w 2082217"/>
                <a:gd name="connsiteY848" fmla="*/ 1229918 h 2066614"/>
                <a:gd name="connsiteX849" fmla="*/ 1996885 w 2082217"/>
                <a:gd name="connsiteY849" fmla="*/ 1229858 h 2066614"/>
                <a:gd name="connsiteX850" fmla="*/ 2002744 w 2082217"/>
                <a:gd name="connsiteY850" fmla="*/ 1285570 h 2066614"/>
                <a:gd name="connsiteX851" fmla="*/ 1999117 w 2082217"/>
                <a:gd name="connsiteY851" fmla="*/ 1341481 h 2066614"/>
                <a:gd name="connsiteX852" fmla="*/ 1985725 w 2082217"/>
                <a:gd name="connsiteY852" fmla="*/ 1395857 h 2066614"/>
                <a:gd name="connsiteX853" fmla="*/ 1975602 w 2082217"/>
                <a:gd name="connsiteY853" fmla="*/ 1422007 h 2066614"/>
                <a:gd name="connsiteX854" fmla="*/ 1969664 w 2082217"/>
                <a:gd name="connsiteY854" fmla="*/ 1434713 h 2066614"/>
                <a:gd name="connsiteX855" fmla="*/ 1963187 w 2082217"/>
                <a:gd name="connsiteY855" fmla="*/ 1447160 h 2066614"/>
                <a:gd name="connsiteX856" fmla="*/ 1932279 w 2082217"/>
                <a:gd name="connsiteY856" fmla="*/ 1494016 h 2066614"/>
                <a:gd name="connsiteX857" fmla="*/ 1893977 w 2082217"/>
                <a:gd name="connsiteY857" fmla="*/ 1535166 h 2066614"/>
                <a:gd name="connsiteX858" fmla="*/ 1849538 w 2082217"/>
                <a:gd name="connsiteY858" fmla="*/ 1569715 h 2066614"/>
                <a:gd name="connsiteX859" fmla="*/ 1843640 w 2082217"/>
                <a:gd name="connsiteY859" fmla="*/ 1573564 h 2066614"/>
                <a:gd name="connsiteX860" fmla="*/ 1837621 w 2082217"/>
                <a:gd name="connsiteY860" fmla="*/ 1577215 h 2066614"/>
                <a:gd name="connsiteX861" fmla="*/ 1831563 w 2082217"/>
                <a:gd name="connsiteY861" fmla="*/ 1580825 h 2066614"/>
                <a:gd name="connsiteX862" fmla="*/ 1824031 w 2082217"/>
                <a:gd name="connsiteY862" fmla="*/ 1585014 h 2066614"/>
                <a:gd name="connsiteX863" fmla="*/ 1806613 w 2082217"/>
                <a:gd name="connsiteY863" fmla="*/ 1594209 h 2066614"/>
                <a:gd name="connsiteX864" fmla="*/ 1804441 w 2082217"/>
                <a:gd name="connsiteY864" fmla="*/ 1595346 h 2066614"/>
                <a:gd name="connsiteX865" fmla="*/ 1802608 w 2082217"/>
                <a:gd name="connsiteY865" fmla="*/ 1596643 h 2066614"/>
                <a:gd name="connsiteX866" fmla="*/ 1798941 w 2082217"/>
                <a:gd name="connsiteY866" fmla="*/ 1599236 h 2066614"/>
                <a:gd name="connsiteX867" fmla="*/ 1791608 w 2082217"/>
                <a:gd name="connsiteY867" fmla="*/ 1604422 h 2066614"/>
                <a:gd name="connsiteX868" fmla="*/ 1791189 w 2082217"/>
                <a:gd name="connsiteY868" fmla="*/ 1605878 h 2066614"/>
                <a:gd name="connsiteX869" fmla="*/ 1790990 w 2082217"/>
                <a:gd name="connsiteY869" fmla="*/ 1607414 h 2066614"/>
                <a:gd name="connsiteX870" fmla="*/ 1790591 w 2082217"/>
                <a:gd name="connsiteY870" fmla="*/ 1610486 h 2066614"/>
                <a:gd name="connsiteX871" fmla="*/ 1789794 w 2082217"/>
                <a:gd name="connsiteY871" fmla="*/ 1616650 h 2066614"/>
                <a:gd name="connsiteX872" fmla="*/ 1788997 w 2082217"/>
                <a:gd name="connsiteY872" fmla="*/ 1622813 h 2066614"/>
                <a:gd name="connsiteX873" fmla="*/ 1788798 w 2082217"/>
                <a:gd name="connsiteY873" fmla="*/ 1624349 h 2066614"/>
                <a:gd name="connsiteX874" fmla="*/ 1788758 w 2082217"/>
                <a:gd name="connsiteY874" fmla="*/ 1626025 h 2066614"/>
                <a:gd name="connsiteX875" fmla="*/ 1788678 w 2082217"/>
                <a:gd name="connsiteY875" fmla="*/ 1629396 h 2066614"/>
                <a:gd name="connsiteX876" fmla="*/ 1788399 w 2082217"/>
                <a:gd name="connsiteY876" fmla="*/ 1646929 h 2066614"/>
                <a:gd name="connsiteX877" fmla="*/ 1788360 w 2082217"/>
                <a:gd name="connsiteY877" fmla="*/ 1649123 h 2066614"/>
                <a:gd name="connsiteX878" fmla="*/ 1788240 w 2082217"/>
                <a:gd name="connsiteY878" fmla="*/ 1650799 h 2066614"/>
                <a:gd name="connsiteX879" fmla="*/ 1787981 w 2082217"/>
                <a:gd name="connsiteY879" fmla="*/ 1654011 h 2066614"/>
                <a:gd name="connsiteX880" fmla="*/ 1787463 w 2082217"/>
                <a:gd name="connsiteY880" fmla="*/ 1660414 h 2066614"/>
                <a:gd name="connsiteX881" fmla="*/ 1786945 w 2082217"/>
                <a:gd name="connsiteY881" fmla="*/ 1666816 h 2066614"/>
                <a:gd name="connsiteX882" fmla="*/ 1786108 w 2082217"/>
                <a:gd name="connsiteY882" fmla="*/ 1673180 h 2066614"/>
                <a:gd name="connsiteX883" fmla="*/ 1784334 w 2082217"/>
                <a:gd name="connsiteY883" fmla="*/ 1685906 h 2066614"/>
                <a:gd name="connsiteX884" fmla="*/ 1772039 w 2082217"/>
                <a:gd name="connsiteY884" fmla="*/ 1735753 h 2066614"/>
                <a:gd name="connsiteX885" fmla="*/ 1752230 w 2082217"/>
                <a:gd name="connsiteY885" fmla="*/ 1783167 h 2066614"/>
                <a:gd name="connsiteX886" fmla="*/ 1746112 w 2082217"/>
                <a:gd name="connsiteY886" fmla="*/ 1794497 h 2066614"/>
                <a:gd name="connsiteX887" fmla="*/ 1743024 w 2082217"/>
                <a:gd name="connsiteY887" fmla="*/ 1800142 h 2066614"/>
                <a:gd name="connsiteX888" fmla="*/ 1739636 w 2082217"/>
                <a:gd name="connsiteY888" fmla="*/ 1805628 h 2066614"/>
                <a:gd name="connsiteX889" fmla="*/ 1732801 w 2082217"/>
                <a:gd name="connsiteY889" fmla="*/ 1816538 h 2066614"/>
                <a:gd name="connsiteX890" fmla="*/ 1725507 w 2082217"/>
                <a:gd name="connsiteY890" fmla="*/ 1827170 h 2066614"/>
                <a:gd name="connsiteX891" fmla="*/ 1689358 w 2082217"/>
                <a:gd name="connsiteY891" fmla="*/ 1870395 h 2066614"/>
                <a:gd name="connsiteX892" fmla="*/ 1646891 w 2082217"/>
                <a:gd name="connsiteY892" fmla="*/ 1907596 h 2066614"/>
                <a:gd name="connsiteX893" fmla="*/ 1599344 w 2082217"/>
                <a:gd name="connsiteY893" fmla="*/ 1938135 h 2066614"/>
                <a:gd name="connsiteX894" fmla="*/ 1593106 w 2082217"/>
                <a:gd name="connsiteY894" fmla="*/ 1941486 h 2066614"/>
                <a:gd name="connsiteX895" fmla="*/ 1586809 w 2082217"/>
                <a:gd name="connsiteY895" fmla="*/ 1944718 h 2066614"/>
                <a:gd name="connsiteX896" fmla="*/ 1574035 w 2082217"/>
                <a:gd name="connsiteY896" fmla="*/ 1950822 h 2066614"/>
                <a:gd name="connsiteX897" fmla="*/ 1561002 w 2082217"/>
                <a:gd name="connsiteY897" fmla="*/ 1956367 h 2066614"/>
                <a:gd name="connsiteX898" fmla="*/ 1547810 w 2082217"/>
                <a:gd name="connsiteY898" fmla="*/ 1961493 h 2066614"/>
                <a:gd name="connsiteX899" fmla="*/ 1520947 w 2082217"/>
                <a:gd name="connsiteY899" fmla="*/ 1970469 h 2066614"/>
                <a:gd name="connsiteX900" fmla="*/ 1493447 w 2082217"/>
                <a:gd name="connsiteY900" fmla="*/ 1977291 h 2066614"/>
                <a:gd name="connsiteX901" fmla="*/ 1465568 w 2082217"/>
                <a:gd name="connsiteY901" fmla="*/ 1982398 h 2066614"/>
                <a:gd name="connsiteX902" fmla="*/ 1437350 w 2082217"/>
                <a:gd name="connsiteY902" fmla="*/ 1985330 h 2066614"/>
                <a:gd name="connsiteX903" fmla="*/ 1430275 w 2082217"/>
                <a:gd name="connsiteY903" fmla="*/ 1985829 h 2066614"/>
                <a:gd name="connsiteX904" fmla="*/ 1426728 w 2082217"/>
                <a:gd name="connsiteY904" fmla="*/ 1986088 h 2066614"/>
                <a:gd name="connsiteX905" fmla="*/ 1423181 w 2082217"/>
                <a:gd name="connsiteY905" fmla="*/ 1986168 h 2066614"/>
                <a:gd name="connsiteX906" fmla="*/ 1408992 w 2082217"/>
                <a:gd name="connsiteY906" fmla="*/ 1986507 h 2066614"/>
                <a:gd name="connsiteX907" fmla="*/ 1394644 w 2082217"/>
                <a:gd name="connsiteY907" fmla="*/ 1986387 h 2066614"/>
                <a:gd name="connsiteX908" fmla="*/ 1380296 w 2082217"/>
                <a:gd name="connsiteY908" fmla="*/ 1985888 h 2066614"/>
                <a:gd name="connsiteX909" fmla="*/ 1323322 w 2082217"/>
                <a:gd name="connsiteY909" fmla="*/ 1980104 h 2066614"/>
                <a:gd name="connsiteX910" fmla="*/ 1214496 w 2082217"/>
                <a:gd name="connsiteY910" fmla="*/ 1948308 h 2066614"/>
                <a:gd name="connsiteX911" fmla="*/ 1121333 w 2082217"/>
                <a:gd name="connsiteY911" fmla="*/ 1886592 h 2066614"/>
                <a:gd name="connsiteX912" fmla="*/ 1116092 w 2082217"/>
                <a:gd name="connsiteY912" fmla="*/ 1881566 h 2066614"/>
                <a:gd name="connsiteX913" fmla="*/ 1111050 w 2082217"/>
                <a:gd name="connsiteY913" fmla="*/ 1876340 h 2066614"/>
                <a:gd name="connsiteX914" fmla="*/ 1101266 w 2082217"/>
                <a:gd name="connsiteY914" fmla="*/ 1865628 h 2066614"/>
                <a:gd name="connsiteX915" fmla="*/ 1099472 w 2082217"/>
                <a:gd name="connsiteY915" fmla="*/ 1863553 h 2066614"/>
                <a:gd name="connsiteX916" fmla="*/ 1097878 w 2082217"/>
                <a:gd name="connsiteY916" fmla="*/ 1861539 h 2066614"/>
                <a:gd name="connsiteX917" fmla="*/ 1094689 w 2082217"/>
                <a:gd name="connsiteY917" fmla="*/ 1857470 h 2066614"/>
                <a:gd name="connsiteX918" fmla="*/ 1088332 w 2082217"/>
                <a:gd name="connsiteY918" fmla="*/ 1849311 h 2066614"/>
                <a:gd name="connsiteX919" fmla="*/ 1082434 w 2082217"/>
                <a:gd name="connsiteY919" fmla="*/ 1840435 h 2066614"/>
                <a:gd name="connsiteX920" fmla="*/ 1076635 w 2082217"/>
                <a:gd name="connsiteY920" fmla="*/ 1831379 h 2066614"/>
                <a:gd name="connsiteX921" fmla="*/ 1072370 w 2082217"/>
                <a:gd name="connsiteY921" fmla="*/ 1825375 h 2066614"/>
                <a:gd name="connsiteX922" fmla="*/ 1070238 w 2082217"/>
                <a:gd name="connsiteY922" fmla="*/ 1822363 h 2066614"/>
                <a:gd name="connsiteX923" fmla="*/ 1069182 w 2082217"/>
                <a:gd name="connsiteY923" fmla="*/ 1820867 h 2066614"/>
                <a:gd name="connsiteX924" fmla="*/ 1068126 w 2082217"/>
                <a:gd name="connsiteY924" fmla="*/ 1819491 h 2066614"/>
                <a:gd name="connsiteX925" fmla="*/ 1059716 w 2082217"/>
                <a:gd name="connsiteY925" fmla="*/ 1810175 h 2066614"/>
                <a:gd name="connsiteX926" fmla="*/ 1055850 w 2082217"/>
                <a:gd name="connsiteY926" fmla="*/ 1806086 h 2066614"/>
                <a:gd name="connsiteX927" fmla="*/ 1052143 w 2082217"/>
                <a:gd name="connsiteY927" fmla="*/ 1802256 h 2066614"/>
                <a:gd name="connsiteX928" fmla="*/ 1050290 w 2082217"/>
                <a:gd name="connsiteY928" fmla="*/ 1800342 h 2066614"/>
                <a:gd name="connsiteX929" fmla="*/ 1049373 w 2082217"/>
                <a:gd name="connsiteY929" fmla="*/ 1799384 h 2066614"/>
                <a:gd name="connsiteX930" fmla="*/ 1048596 w 2082217"/>
                <a:gd name="connsiteY930" fmla="*/ 1798526 h 2066614"/>
                <a:gd name="connsiteX931" fmla="*/ 1045448 w 2082217"/>
                <a:gd name="connsiteY931" fmla="*/ 1795095 h 2066614"/>
                <a:gd name="connsiteX932" fmla="*/ 1042299 w 2082217"/>
                <a:gd name="connsiteY932" fmla="*/ 1791665 h 2066614"/>
                <a:gd name="connsiteX933" fmla="*/ 1041900 w 2082217"/>
                <a:gd name="connsiteY933" fmla="*/ 1791226 h 2066614"/>
                <a:gd name="connsiteX934" fmla="*/ 1041343 w 2082217"/>
                <a:gd name="connsiteY934" fmla="*/ 1790927 h 2066614"/>
                <a:gd name="connsiteX935" fmla="*/ 1040804 w 2082217"/>
                <a:gd name="connsiteY935" fmla="*/ 1791246 h 2066614"/>
                <a:gd name="connsiteX936" fmla="*/ 1040406 w 2082217"/>
                <a:gd name="connsiteY936" fmla="*/ 1791685 h 2066614"/>
                <a:gd name="connsiteX937" fmla="*/ 1038832 w 2082217"/>
                <a:gd name="connsiteY937" fmla="*/ 1793400 h 2066614"/>
                <a:gd name="connsiteX938" fmla="*/ 1035683 w 2082217"/>
                <a:gd name="connsiteY938" fmla="*/ 1796831 h 2066614"/>
                <a:gd name="connsiteX939" fmla="*/ 1034109 w 2082217"/>
                <a:gd name="connsiteY939" fmla="*/ 1798546 h 2066614"/>
                <a:gd name="connsiteX940" fmla="*/ 1033331 w 2082217"/>
                <a:gd name="connsiteY940" fmla="*/ 1799404 h 2066614"/>
                <a:gd name="connsiteX941" fmla="*/ 1032415 w 2082217"/>
                <a:gd name="connsiteY941" fmla="*/ 1800361 h 2066614"/>
                <a:gd name="connsiteX942" fmla="*/ 1024982 w 2082217"/>
                <a:gd name="connsiteY942" fmla="*/ 1808001 h 2066614"/>
                <a:gd name="connsiteX943" fmla="*/ 1022969 w 2082217"/>
                <a:gd name="connsiteY943" fmla="*/ 1810175 h 2066614"/>
                <a:gd name="connsiteX944" fmla="*/ 1020877 w 2082217"/>
                <a:gd name="connsiteY944" fmla="*/ 1812509 h 2066614"/>
                <a:gd name="connsiteX945" fmla="*/ 1016672 w 2082217"/>
                <a:gd name="connsiteY945" fmla="*/ 1817177 h 2066614"/>
                <a:gd name="connsiteX946" fmla="*/ 1014579 w 2082217"/>
                <a:gd name="connsiteY946" fmla="*/ 1819511 h 2066614"/>
                <a:gd name="connsiteX947" fmla="*/ 1013523 w 2082217"/>
                <a:gd name="connsiteY947" fmla="*/ 1820907 h 2066614"/>
                <a:gd name="connsiteX948" fmla="*/ 1012467 w 2082217"/>
                <a:gd name="connsiteY948" fmla="*/ 1822443 h 2066614"/>
                <a:gd name="connsiteX949" fmla="*/ 1008262 w 2082217"/>
                <a:gd name="connsiteY949" fmla="*/ 1828586 h 2066614"/>
                <a:gd name="connsiteX950" fmla="*/ 1004057 w 2082217"/>
                <a:gd name="connsiteY950" fmla="*/ 1834730 h 2066614"/>
                <a:gd name="connsiteX951" fmla="*/ 999853 w 2082217"/>
                <a:gd name="connsiteY951" fmla="*/ 1841053 h 2066614"/>
                <a:gd name="connsiteX952" fmla="*/ 982137 w 2082217"/>
                <a:gd name="connsiteY952" fmla="*/ 1864850 h 2066614"/>
                <a:gd name="connsiteX953" fmla="*/ 974983 w 2082217"/>
                <a:gd name="connsiteY953" fmla="*/ 1872889 h 2066614"/>
                <a:gd name="connsiteX954" fmla="*/ 967828 w 2082217"/>
                <a:gd name="connsiteY954" fmla="*/ 1880329 h 2066614"/>
                <a:gd name="connsiteX955" fmla="*/ 960415 w 2082217"/>
                <a:gd name="connsiteY955" fmla="*/ 1887530 h 2066614"/>
                <a:gd name="connsiteX956" fmla="*/ 952763 w 2082217"/>
                <a:gd name="connsiteY956" fmla="*/ 1894491 h 2066614"/>
                <a:gd name="connsiteX957" fmla="*/ 907666 w 2082217"/>
                <a:gd name="connsiteY957" fmla="*/ 1927643 h 2066614"/>
                <a:gd name="connsiteX958" fmla="*/ 857348 w 2082217"/>
                <a:gd name="connsiteY958" fmla="*/ 1953016 h 2066614"/>
                <a:gd name="connsiteX959" fmla="*/ 747565 w 2082217"/>
                <a:gd name="connsiteY959" fmla="*/ 1981899 h 2066614"/>
                <a:gd name="connsiteX960" fmla="*/ 633558 w 2082217"/>
                <a:gd name="connsiteY960" fmla="*/ 1984412 h 2066614"/>
                <a:gd name="connsiteX961" fmla="*/ 619469 w 2082217"/>
                <a:gd name="connsiteY961" fmla="*/ 1982737 h 2066614"/>
                <a:gd name="connsiteX962" fmla="*/ 605480 w 2082217"/>
                <a:gd name="connsiteY962" fmla="*/ 1980503 h 2066614"/>
                <a:gd name="connsiteX963" fmla="*/ 598485 w 2082217"/>
                <a:gd name="connsiteY963" fmla="*/ 1979346 h 2066614"/>
                <a:gd name="connsiteX964" fmla="*/ 591550 w 2082217"/>
                <a:gd name="connsiteY964" fmla="*/ 1977850 h 2066614"/>
                <a:gd name="connsiteX965" fmla="*/ 577720 w 2082217"/>
                <a:gd name="connsiteY965" fmla="*/ 1974758 h 2066614"/>
                <a:gd name="connsiteX966" fmla="*/ 523855 w 2082217"/>
                <a:gd name="connsiteY966" fmla="*/ 1957344 h 2066614"/>
                <a:gd name="connsiteX967" fmla="*/ 426527 w 2082217"/>
                <a:gd name="connsiteY967" fmla="*/ 1900396 h 2066614"/>
                <a:gd name="connsiteX968" fmla="*/ 421027 w 2082217"/>
                <a:gd name="connsiteY968" fmla="*/ 1895947 h 2066614"/>
                <a:gd name="connsiteX969" fmla="*/ 418277 w 2082217"/>
                <a:gd name="connsiteY969" fmla="*/ 1893713 h 2066614"/>
                <a:gd name="connsiteX970" fmla="*/ 415646 w 2082217"/>
                <a:gd name="connsiteY970" fmla="*/ 1891360 h 2066614"/>
                <a:gd name="connsiteX971" fmla="*/ 405105 w 2082217"/>
                <a:gd name="connsiteY971" fmla="*/ 1881965 h 2066614"/>
                <a:gd name="connsiteX972" fmla="*/ 395021 w 2082217"/>
                <a:gd name="connsiteY972" fmla="*/ 1872071 h 2066614"/>
                <a:gd name="connsiteX973" fmla="*/ 392510 w 2082217"/>
                <a:gd name="connsiteY973" fmla="*/ 1869597 h 2066614"/>
                <a:gd name="connsiteX974" fmla="*/ 390119 w 2082217"/>
                <a:gd name="connsiteY974" fmla="*/ 1867004 h 2066614"/>
                <a:gd name="connsiteX975" fmla="*/ 385316 w 2082217"/>
                <a:gd name="connsiteY975" fmla="*/ 1861838 h 2066614"/>
                <a:gd name="connsiteX976" fmla="*/ 380514 w 2082217"/>
                <a:gd name="connsiteY976" fmla="*/ 1856672 h 2066614"/>
                <a:gd name="connsiteX977" fmla="*/ 375970 w 2082217"/>
                <a:gd name="connsiteY977" fmla="*/ 1851266 h 2066614"/>
                <a:gd name="connsiteX978" fmla="*/ 371426 w 2082217"/>
                <a:gd name="connsiteY978" fmla="*/ 1845861 h 2066614"/>
                <a:gd name="connsiteX979" fmla="*/ 369155 w 2082217"/>
                <a:gd name="connsiteY979" fmla="*/ 1843168 h 2066614"/>
                <a:gd name="connsiteX980" fmla="*/ 367022 w 2082217"/>
                <a:gd name="connsiteY980" fmla="*/ 1840355 h 2066614"/>
                <a:gd name="connsiteX981" fmla="*/ 358493 w 2082217"/>
                <a:gd name="connsiteY981" fmla="*/ 1829125 h 2066614"/>
                <a:gd name="connsiteX982" fmla="*/ 350522 w 2082217"/>
                <a:gd name="connsiteY982" fmla="*/ 1817516 h 2066614"/>
                <a:gd name="connsiteX983" fmla="*/ 326628 w 2082217"/>
                <a:gd name="connsiteY983" fmla="*/ 1775288 h 2066614"/>
                <a:gd name="connsiteX984" fmla="*/ 323978 w 2082217"/>
                <a:gd name="connsiteY984" fmla="*/ 1769823 h 2066614"/>
                <a:gd name="connsiteX985" fmla="*/ 321587 w 2082217"/>
                <a:gd name="connsiteY985" fmla="*/ 1764257 h 2066614"/>
                <a:gd name="connsiteX986" fmla="*/ 316864 w 2082217"/>
                <a:gd name="connsiteY986" fmla="*/ 1753087 h 2066614"/>
                <a:gd name="connsiteX987" fmla="*/ 312739 w 2082217"/>
                <a:gd name="connsiteY987" fmla="*/ 1741697 h 2066614"/>
                <a:gd name="connsiteX988" fmla="*/ 310706 w 2082217"/>
                <a:gd name="connsiteY988" fmla="*/ 1735993 h 2066614"/>
                <a:gd name="connsiteX989" fmla="*/ 308952 w 2082217"/>
                <a:gd name="connsiteY989" fmla="*/ 1730188 h 2066614"/>
                <a:gd name="connsiteX990" fmla="*/ 297912 w 2082217"/>
                <a:gd name="connsiteY990" fmla="*/ 1683053 h 2066614"/>
                <a:gd name="connsiteX991" fmla="*/ 295103 w 2082217"/>
                <a:gd name="connsiteY991" fmla="*/ 1658997 h 2066614"/>
                <a:gd name="connsiteX992" fmla="*/ 294604 w 2082217"/>
                <a:gd name="connsiteY992" fmla="*/ 1652953 h 2066614"/>
                <a:gd name="connsiteX993" fmla="*/ 294345 w 2082217"/>
                <a:gd name="connsiteY993" fmla="*/ 1649941 h 2066614"/>
                <a:gd name="connsiteX994" fmla="*/ 294286 w 2082217"/>
                <a:gd name="connsiteY994" fmla="*/ 1648046 h 2066614"/>
                <a:gd name="connsiteX995" fmla="*/ 294246 w 2082217"/>
                <a:gd name="connsiteY995" fmla="*/ 1645972 h 2066614"/>
                <a:gd name="connsiteX996" fmla="*/ 293967 w 2082217"/>
                <a:gd name="connsiteY996" fmla="*/ 1629436 h 2066614"/>
                <a:gd name="connsiteX997" fmla="*/ 293807 w 2082217"/>
                <a:gd name="connsiteY997" fmla="*/ 1624030 h 2066614"/>
                <a:gd name="connsiteX998" fmla="*/ 293150 w 2082217"/>
                <a:gd name="connsiteY998" fmla="*/ 1619063 h 2066614"/>
                <a:gd name="connsiteX999" fmla="*/ 291854 w 2082217"/>
                <a:gd name="connsiteY999" fmla="*/ 1609130 h 2066614"/>
                <a:gd name="connsiteX1000" fmla="*/ 291535 w 2082217"/>
                <a:gd name="connsiteY1000" fmla="*/ 1606656 h 2066614"/>
                <a:gd name="connsiteX1001" fmla="*/ 291376 w 2082217"/>
                <a:gd name="connsiteY1001" fmla="*/ 1605420 h 2066614"/>
                <a:gd name="connsiteX1002" fmla="*/ 291276 w 2082217"/>
                <a:gd name="connsiteY1002" fmla="*/ 1604801 h 2066614"/>
                <a:gd name="connsiteX1003" fmla="*/ 290878 w 2082217"/>
                <a:gd name="connsiteY1003" fmla="*/ 1604323 h 2066614"/>
                <a:gd name="connsiteX1004" fmla="*/ 286852 w 2082217"/>
                <a:gd name="connsiteY1004" fmla="*/ 1601470 h 2066614"/>
                <a:gd name="connsiteX1005" fmla="*/ 278802 w 2082217"/>
                <a:gd name="connsiteY1005" fmla="*/ 1595765 h 2066614"/>
                <a:gd name="connsiteX1006" fmla="*/ 261504 w 2082217"/>
                <a:gd name="connsiteY1006" fmla="*/ 1586550 h 2066614"/>
                <a:gd name="connsiteX1007" fmla="*/ 257180 w 2082217"/>
                <a:gd name="connsiteY1007" fmla="*/ 1584216 h 2066614"/>
                <a:gd name="connsiteX1008" fmla="*/ 253134 w 2082217"/>
                <a:gd name="connsiteY1008" fmla="*/ 1581962 h 2066614"/>
                <a:gd name="connsiteX1009" fmla="*/ 247036 w 2082217"/>
                <a:gd name="connsiteY1009" fmla="*/ 1578431 h 2066614"/>
                <a:gd name="connsiteX1010" fmla="*/ 235060 w 2082217"/>
                <a:gd name="connsiteY1010" fmla="*/ 1570991 h 2066614"/>
                <a:gd name="connsiteX1011" fmla="*/ 229161 w 2082217"/>
                <a:gd name="connsiteY1011" fmla="*/ 1567141 h 2066614"/>
                <a:gd name="connsiteX1012" fmla="*/ 223402 w 2082217"/>
                <a:gd name="connsiteY1012" fmla="*/ 1563092 h 2066614"/>
                <a:gd name="connsiteX1013" fmla="*/ 180158 w 2082217"/>
                <a:gd name="connsiteY1013" fmla="*/ 1527108 h 2066614"/>
                <a:gd name="connsiteX1014" fmla="*/ 143292 w 2082217"/>
                <a:gd name="connsiteY1014" fmla="*/ 1484681 h 2066614"/>
                <a:gd name="connsiteX1015" fmla="*/ 114058 w 2082217"/>
                <a:gd name="connsiteY1015" fmla="*/ 1436788 h 2066614"/>
                <a:gd name="connsiteX1016" fmla="*/ 108039 w 2082217"/>
                <a:gd name="connsiteY1016" fmla="*/ 1424122 h 2066614"/>
                <a:gd name="connsiteX1017" fmla="*/ 102559 w 2082217"/>
                <a:gd name="connsiteY1017" fmla="*/ 1411216 h 2066614"/>
                <a:gd name="connsiteX1018" fmla="*/ 97697 w 2082217"/>
                <a:gd name="connsiteY1018" fmla="*/ 1398071 h 2066614"/>
                <a:gd name="connsiteX1019" fmla="*/ 93392 w 2082217"/>
                <a:gd name="connsiteY1019" fmla="*/ 1384726 h 2066614"/>
                <a:gd name="connsiteX1020" fmla="*/ 81994 w 2082217"/>
                <a:gd name="connsiteY1020" fmla="*/ 1329892 h 2066614"/>
                <a:gd name="connsiteX1021" fmla="*/ 80320 w 2082217"/>
                <a:gd name="connsiteY1021" fmla="*/ 1273881 h 2066614"/>
                <a:gd name="connsiteX1022" fmla="*/ 88291 w 2082217"/>
                <a:gd name="connsiteY1022" fmla="*/ 1218448 h 2066614"/>
                <a:gd name="connsiteX1023" fmla="*/ 90603 w 2082217"/>
                <a:gd name="connsiteY1023" fmla="*/ 1209273 h 2066614"/>
                <a:gd name="connsiteX1024" fmla="*/ 93094 w 2082217"/>
                <a:gd name="connsiteY1024" fmla="*/ 1200137 h 2066614"/>
                <a:gd name="connsiteX1025" fmla="*/ 96003 w 2082217"/>
                <a:gd name="connsiteY1025" fmla="*/ 1191121 h 2066614"/>
                <a:gd name="connsiteX1026" fmla="*/ 97438 w 2082217"/>
                <a:gd name="connsiteY1026" fmla="*/ 1186613 h 2066614"/>
                <a:gd name="connsiteX1027" fmla="*/ 99092 w 2082217"/>
                <a:gd name="connsiteY1027" fmla="*/ 1182165 h 2066614"/>
                <a:gd name="connsiteX1028" fmla="*/ 102400 w 2082217"/>
                <a:gd name="connsiteY1028" fmla="*/ 1173288 h 2066614"/>
                <a:gd name="connsiteX1029" fmla="*/ 106067 w 2082217"/>
                <a:gd name="connsiteY1029" fmla="*/ 1164552 h 2066614"/>
                <a:gd name="connsiteX1030" fmla="*/ 114018 w 2082217"/>
                <a:gd name="connsiteY1030" fmla="*/ 1147337 h 2066614"/>
                <a:gd name="connsiteX1031" fmla="*/ 118422 w 2082217"/>
                <a:gd name="connsiteY1031" fmla="*/ 1138940 h 2066614"/>
                <a:gd name="connsiteX1032" fmla="*/ 122965 w 2082217"/>
                <a:gd name="connsiteY1032" fmla="*/ 1130622 h 2066614"/>
                <a:gd name="connsiteX1033" fmla="*/ 127848 w 2082217"/>
                <a:gd name="connsiteY1033" fmla="*/ 1122483 h 2066614"/>
                <a:gd name="connsiteX1034" fmla="*/ 130299 w 2082217"/>
                <a:gd name="connsiteY1034" fmla="*/ 1118414 h 2066614"/>
                <a:gd name="connsiteX1035" fmla="*/ 132929 w 2082217"/>
                <a:gd name="connsiteY1035" fmla="*/ 1114465 h 2066614"/>
                <a:gd name="connsiteX1036" fmla="*/ 138170 w 2082217"/>
                <a:gd name="connsiteY1036" fmla="*/ 1106546 h 2066614"/>
                <a:gd name="connsiteX1037" fmla="*/ 143750 w 2082217"/>
                <a:gd name="connsiteY1037" fmla="*/ 1098866 h 2066614"/>
                <a:gd name="connsiteX1038" fmla="*/ 146540 w 2082217"/>
                <a:gd name="connsiteY1038" fmla="*/ 1095016 h 2066614"/>
                <a:gd name="connsiteX1039" fmla="*/ 147277 w 2082217"/>
                <a:gd name="connsiteY1039" fmla="*/ 1094019 h 2066614"/>
                <a:gd name="connsiteX1040" fmla="*/ 148314 w 2082217"/>
                <a:gd name="connsiteY1040" fmla="*/ 1092762 h 2066614"/>
                <a:gd name="connsiteX1041" fmla="*/ 150366 w 2082217"/>
                <a:gd name="connsiteY1041" fmla="*/ 1090249 h 2066614"/>
                <a:gd name="connsiteX1042" fmla="*/ 158596 w 2082217"/>
                <a:gd name="connsiteY1042" fmla="*/ 1080176 h 2066614"/>
                <a:gd name="connsiteX1043" fmla="*/ 160569 w 2082217"/>
                <a:gd name="connsiteY1043" fmla="*/ 1077702 h 2066614"/>
                <a:gd name="connsiteX1044" fmla="*/ 162223 w 2082217"/>
                <a:gd name="connsiteY1044" fmla="*/ 1075209 h 2066614"/>
                <a:gd name="connsiteX1045" fmla="*/ 165551 w 2082217"/>
                <a:gd name="connsiteY1045" fmla="*/ 1070202 h 2066614"/>
                <a:gd name="connsiteX1046" fmla="*/ 168879 w 2082217"/>
                <a:gd name="connsiteY1046" fmla="*/ 1065196 h 2066614"/>
                <a:gd name="connsiteX1047" fmla="*/ 170533 w 2082217"/>
                <a:gd name="connsiteY1047" fmla="*/ 1062702 h 2066614"/>
                <a:gd name="connsiteX1048" fmla="*/ 171310 w 2082217"/>
                <a:gd name="connsiteY1048" fmla="*/ 1061426 h 2066614"/>
                <a:gd name="connsiteX1049" fmla="*/ 171131 w 2082217"/>
                <a:gd name="connsiteY1049" fmla="*/ 1059989 h 2066614"/>
                <a:gd name="connsiteX1050" fmla="*/ 170254 w 2082217"/>
                <a:gd name="connsiteY1050" fmla="*/ 1054285 h 2066614"/>
                <a:gd name="connsiteX1051" fmla="*/ 170035 w 2082217"/>
                <a:gd name="connsiteY1051" fmla="*/ 1052848 h 2066614"/>
                <a:gd name="connsiteX1052" fmla="*/ 169696 w 2082217"/>
                <a:gd name="connsiteY1052" fmla="*/ 1051352 h 2066614"/>
                <a:gd name="connsiteX1053" fmla="*/ 168999 w 2082217"/>
                <a:gd name="connsiteY1053" fmla="*/ 1048360 h 2066614"/>
                <a:gd name="connsiteX1054" fmla="*/ 168301 w 2082217"/>
                <a:gd name="connsiteY1054" fmla="*/ 1045368 h 2066614"/>
                <a:gd name="connsiteX1055" fmla="*/ 167943 w 2082217"/>
                <a:gd name="connsiteY1055" fmla="*/ 1043872 h 2066614"/>
                <a:gd name="connsiteX1056" fmla="*/ 167444 w 2082217"/>
                <a:gd name="connsiteY1056" fmla="*/ 1042336 h 2066614"/>
                <a:gd name="connsiteX1057" fmla="*/ 165472 w 2082217"/>
                <a:gd name="connsiteY1057" fmla="*/ 1036233 h 2066614"/>
                <a:gd name="connsiteX1058" fmla="*/ 163598 w 2082217"/>
                <a:gd name="connsiteY1058" fmla="*/ 1030109 h 2066614"/>
                <a:gd name="connsiteX1059" fmla="*/ 161765 w 2082217"/>
                <a:gd name="connsiteY1059" fmla="*/ 1023866 h 2066614"/>
                <a:gd name="connsiteX1060" fmla="*/ 159513 w 2082217"/>
                <a:gd name="connsiteY1060" fmla="*/ 1015109 h 2066614"/>
                <a:gd name="connsiteX1061" fmla="*/ 155807 w 2082217"/>
                <a:gd name="connsiteY1061" fmla="*/ 997396 h 2066614"/>
                <a:gd name="connsiteX1062" fmla="*/ 151163 w 2082217"/>
                <a:gd name="connsiteY1062" fmla="*/ 941784 h 2066614"/>
                <a:gd name="connsiteX1063" fmla="*/ 152738 w 2082217"/>
                <a:gd name="connsiteY1063" fmla="*/ 913878 h 2066614"/>
                <a:gd name="connsiteX1064" fmla="*/ 153455 w 2082217"/>
                <a:gd name="connsiteY1064" fmla="*/ 906936 h 2066614"/>
                <a:gd name="connsiteX1065" fmla="*/ 154312 w 2082217"/>
                <a:gd name="connsiteY1065" fmla="*/ 900015 h 2066614"/>
                <a:gd name="connsiteX1066" fmla="*/ 156703 w 2082217"/>
                <a:gd name="connsiteY1066" fmla="*/ 886251 h 2066614"/>
                <a:gd name="connsiteX1067" fmla="*/ 159712 w 2082217"/>
                <a:gd name="connsiteY1067" fmla="*/ 872628 h 2066614"/>
                <a:gd name="connsiteX1068" fmla="*/ 161366 w 2082217"/>
                <a:gd name="connsiteY1068" fmla="*/ 865845 h 2066614"/>
                <a:gd name="connsiteX1069" fmla="*/ 162184 w 2082217"/>
                <a:gd name="connsiteY1069" fmla="*/ 862455 h 2066614"/>
                <a:gd name="connsiteX1070" fmla="*/ 163220 w 2082217"/>
                <a:gd name="connsiteY1070" fmla="*/ 859123 h 2066614"/>
                <a:gd name="connsiteX1071" fmla="*/ 167425 w 2082217"/>
                <a:gd name="connsiteY1071" fmla="*/ 845799 h 2066614"/>
                <a:gd name="connsiteX1072" fmla="*/ 168501 w 2082217"/>
                <a:gd name="connsiteY1072" fmla="*/ 842468 h 2066614"/>
                <a:gd name="connsiteX1073" fmla="*/ 169776 w 2082217"/>
                <a:gd name="connsiteY1073" fmla="*/ 839216 h 2066614"/>
                <a:gd name="connsiteX1074" fmla="*/ 172327 w 2082217"/>
                <a:gd name="connsiteY1074" fmla="*/ 832714 h 2066614"/>
                <a:gd name="connsiteX1075" fmla="*/ 183646 w 2082217"/>
                <a:gd name="connsiteY1075" fmla="*/ 807181 h 2066614"/>
                <a:gd name="connsiteX1076" fmla="*/ 190322 w 2082217"/>
                <a:gd name="connsiteY1076" fmla="*/ 794914 h 2066614"/>
                <a:gd name="connsiteX1077" fmla="*/ 193690 w 2082217"/>
                <a:gd name="connsiteY1077" fmla="*/ 788790 h 2066614"/>
                <a:gd name="connsiteX1078" fmla="*/ 197436 w 2082217"/>
                <a:gd name="connsiteY1078" fmla="*/ 782886 h 2066614"/>
                <a:gd name="connsiteX1079" fmla="*/ 201960 w 2082217"/>
                <a:gd name="connsiteY1079" fmla="*/ 775825 h 2066614"/>
                <a:gd name="connsiteX1080" fmla="*/ 204211 w 2082217"/>
                <a:gd name="connsiteY1080" fmla="*/ 772294 h 2066614"/>
                <a:gd name="connsiteX1081" fmla="*/ 206663 w 2082217"/>
                <a:gd name="connsiteY1081" fmla="*/ 768883 h 2066614"/>
                <a:gd name="connsiteX1082" fmla="*/ 216607 w 2082217"/>
                <a:gd name="connsiteY1082" fmla="*/ 755359 h 2066614"/>
                <a:gd name="connsiteX1083" fmla="*/ 227388 w 2082217"/>
                <a:gd name="connsiteY1083" fmla="*/ 742493 h 2066614"/>
                <a:gd name="connsiteX1084" fmla="*/ 233047 w 2082217"/>
                <a:gd name="connsiteY1084" fmla="*/ 736290 h 2066614"/>
                <a:gd name="connsiteX1085" fmla="*/ 238846 w 2082217"/>
                <a:gd name="connsiteY1085" fmla="*/ 730206 h 2066614"/>
                <a:gd name="connsiteX1086" fmla="*/ 250903 w 2082217"/>
                <a:gd name="connsiteY1086" fmla="*/ 718517 h 2066614"/>
                <a:gd name="connsiteX1087" fmla="*/ 257060 w 2082217"/>
                <a:gd name="connsiteY1087" fmla="*/ 712792 h 2066614"/>
                <a:gd name="connsiteX1088" fmla="*/ 263537 w 2082217"/>
                <a:gd name="connsiteY1088" fmla="*/ 707447 h 2066614"/>
                <a:gd name="connsiteX1089" fmla="*/ 270053 w 2082217"/>
                <a:gd name="connsiteY1089" fmla="*/ 702141 h 2066614"/>
                <a:gd name="connsiteX1090" fmla="*/ 273301 w 2082217"/>
                <a:gd name="connsiteY1090" fmla="*/ 699488 h 2066614"/>
                <a:gd name="connsiteX1091" fmla="*/ 276729 w 2082217"/>
                <a:gd name="connsiteY1091" fmla="*/ 697054 h 2066614"/>
                <a:gd name="connsiteX1092" fmla="*/ 285178 w 2082217"/>
                <a:gd name="connsiteY1092" fmla="*/ 691010 h 2066614"/>
                <a:gd name="connsiteX1093" fmla="*/ 295083 w 2082217"/>
                <a:gd name="connsiteY1093" fmla="*/ 684408 h 2066614"/>
                <a:gd name="connsiteX1094" fmla="*/ 306501 w 2082217"/>
                <a:gd name="connsiteY1094" fmla="*/ 675093 h 2066614"/>
                <a:gd name="connsiteX1095" fmla="*/ 312221 w 2082217"/>
                <a:gd name="connsiteY1095" fmla="*/ 670445 h 2066614"/>
                <a:gd name="connsiteX1096" fmla="*/ 313655 w 2082217"/>
                <a:gd name="connsiteY1096" fmla="*/ 669288 h 2066614"/>
                <a:gd name="connsiteX1097" fmla="*/ 314373 w 2082217"/>
                <a:gd name="connsiteY1097" fmla="*/ 668710 h 2066614"/>
                <a:gd name="connsiteX1098" fmla="*/ 314951 w 2082217"/>
                <a:gd name="connsiteY1098" fmla="*/ 668031 h 2066614"/>
                <a:gd name="connsiteX1099" fmla="*/ 315170 w 2082217"/>
                <a:gd name="connsiteY1099" fmla="*/ 664640 h 2066614"/>
                <a:gd name="connsiteX1100" fmla="*/ 315110 w 2082217"/>
                <a:gd name="connsiteY1100" fmla="*/ 650019 h 2066614"/>
                <a:gd name="connsiteX1101" fmla="*/ 313237 w 2082217"/>
                <a:gd name="connsiteY1101" fmla="*/ 634321 h 2066614"/>
                <a:gd name="connsiteX1102" fmla="*/ 312480 w 2082217"/>
                <a:gd name="connsiteY1102" fmla="*/ 626542 h 2066614"/>
                <a:gd name="connsiteX1103" fmla="*/ 312221 w 2082217"/>
                <a:gd name="connsiteY1103" fmla="*/ 623171 h 2066614"/>
                <a:gd name="connsiteX1104" fmla="*/ 312041 w 2082217"/>
                <a:gd name="connsiteY1104" fmla="*/ 620398 h 2066614"/>
                <a:gd name="connsiteX1105" fmla="*/ 311643 w 2082217"/>
                <a:gd name="connsiteY1105" fmla="*/ 609287 h 2066614"/>
                <a:gd name="connsiteX1106" fmla="*/ 311742 w 2082217"/>
                <a:gd name="connsiteY1106" fmla="*/ 598157 h 2066614"/>
                <a:gd name="connsiteX1107" fmla="*/ 311862 w 2082217"/>
                <a:gd name="connsiteY1107" fmla="*/ 592592 h 2066614"/>
                <a:gd name="connsiteX1108" fmla="*/ 312221 w 2082217"/>
                <a:gd name="connsiteY1108" fmla="*/ 587047 h 2066614"/>
                <a:gd name="connsiteX1109" fmla="*/ 321168 w 2082217"/>
                <a:gd name="connsiteY1109" fmla="*/ 532312 h 2066614"/>
                <a:gd name="connsiteX1110" fmla="*/ 340937 w 2082217"/>
                <a:gd name="connsiteY1110" fmla="*/ 480450 h 2066614"/>
                <a:gd name="connsiteX1111" fmla="*/ 370430 w 2082217"/>
                <a:gd name="connsiteY1111" fmla="*/ 433295 h 2066614"/>
                <a:gd name="connsiteX1112" fmla="*/ 408313 w 2082217"/>
                <a:gd name="connsiteY1112" fmla="*/ 392404 h 2066614"/>
                <a:gd name="connsiteX1113" fmla="*/ 461122 w 2082217"/>
                <a:gd name="connsiteY1113" fmla="*/ 354345 h 2066614"/>
                <a:gd name="connsiteX1114" fmla="*/ 490217 w 2082217"/>
                <a:gd name="connsiteY1114" fmla="*/ 339584 h 2066614"/>
                <a:gd name="connsiteX1115" fmla="*/ 505442 w 2082217"/>
                <a:gd name="connsiteY1115" fmla="*/ 333341 h 2066614"/>
                <a:gd name="connsiteX1116" fmla="*/ 509327 w 2082217"/>
                <a:gd name="connsiteY1116" fmla="*/ 331865 h 2066614"/>
                <a:gd name="connsiteX1117" fmla="*/ 511280 w 2082217"/>
                <a:gd name="connsiteY1117" fmla="*/ 331127 h 2066614"/>
                <a:gd name="connsiteX1118" fmla="*/ 512516 w 2082217"/>
                <a:gd name="connsiteY1118" fmla="*/ 330708 h 2066614"/>
                <a:gd name="connsiteX1119" fmla="*/ 513891 w 2082217"/>
                <a:gd name="connsiteY1119" fmla="*/ 330269 h 2066614"/>
                <a:gd name="connsiteX1120" fmla="*/ 524831 w 2082217"/>
                <a:gd name="connsiteY1120" fmla="*/ 326679 h 2066614"/>
                <a:gd name="connsiteX1121" fmla="*/ 528697 w 2082217"/>
                <a:gd name="connsiteY1121" fmla="*/ 325342 h 2066614"/>
                <a:gd name="connsiteX1122" fmla="*/ 532264 w 2082217"/>
                <a:gd name="connsiteY1122" fmla="*/ 323766 h 2066614"/>
                <a:gd name="connsiteX1123" fmla="*/ 539379 w 2082217"/>
                <a:gd name="connsiteY1123" fmla="*/ 320615 h 2066614"/>
                <a:gd name="connsiteX1124" fmla="*/ 542946 w 2082217"/>
                <a:gd name="connsiteY1124" fmla="*/ 319039 h 2066614"/>
                <a:gd name="connsiteX1125" fmla="*/ 543803 w 2082217"/>
                <a:gd name="connsiteY1125" fmla="*/ 318600 h 2066614"/>
                <a:gd name="connsiteX1126" fmla="*/ 544281 w 2082217"/>
                <a:gd name="connsiteY1126" fmla="*/ 317742 h 2066614"/>
                <a:gd name="connsiteX1127" fmla="*/ 545118 w 2082217"/>
                <a:gd name="connsiteY1127" fmla="*/ 315987 h 2066614"/>
                <a:gd name="connsiteX1128" fmla="*/ 548486 w 2082217"/>
                <a:gd name="connsiteY1128" fmla="*/ 308926 h 2066614"/>
                <a:gd name="connsiteX1129" fmla="*/ 551814 w 2082217"/>
                <a:gd name="connsiteY1129" fmla="*/ 301825 h 2066614"/>
                <a:gd name="connsiteX1130" fmla="*/ 554624 w 2082217"/>
                <a:gd name="connsiteY1130" fmla="*/ 294105 h 2066614"/>
                <a:gd name="connsiteX1131" fmla="*/ 557433 w 2082217"/>
                <a:gd name="connsiteY1131" fmla="*/ 286386 h 2066614"/>
                <a:gd name="connsiteX1132" fmla="*/ 558649 w 2082217"/>
                <a:gd name="connsiteY1132" fmla="*/ 283254 h 2066614"/>
                <a:gd name="connsiteX1133" fmla="*/ 559765 w 2082217"/>
                <a:gd name="connsiteY1133" fmla="*/ 280501 h 2066614"/>
                <a:gd name="connsiteX1134" fmla="*/ 579832 w 2082217"/>
                <a:gd name="connsiteY1134" fmla="*/ 237576 h 2066614"/>
                <a:gd name="connsiteX1135" fmla="*/ 610302 w 2082217"/>
                <a:gd name="connsiteY1135" fmla="*/ 190002 h 2066614"/>
                <a:gd name="connsiteX1136" fmla="*/ 647627 w 2082217"/>
                <a:gd name="connsiteY1136" fmla="*/ 148213 h 2066614"/>
                <a:gd name="connsiteX1137" fmla="*/ 691548 w 2082217"/>
                <a:gd name="connsiteY1137" fmla="*/ 114363 h 2066614"/>
                <a:gd name="connsiteX1138" fmla="*/ 741109 w 2082217"/>
                <a:gd name="connsiteY1138" fmla="*/ 90985 h 2066614"/>
                <a:gd name="connsiteX1139" fmla="*/ 767434 w 2082217"/>
                <a:gd name="connsiteY1139" fmla="*/ 83904 h 2066614"/>
                <a:gd name="connsiteX1140" fmla="*/ 774129 w 2082217"/>
                <a:gd name="connsiteY1140" fmla="*/ 82727 h 2066614"/>
                <a:gd name="connsiteX1141" fmla="*/ 777477 w 2082217"/>
                <a:gd name="connsiteY1141" fmla="*/ 82129 h 2066614"/>
                <a:gd name="connsiteX1142" fmla="*/ 780845 w 2082217"/>
                <a:gd name="connsiteY1142" fmla="*/ 81710 h 2066614"/>
                <a:gd name="connsiteX1143" fmla="*/ 787601 w 2082217"/>
                <a:gd name="connsiteY1143" fmla="*/ 80852 h 2066614"/>
                <a:gd name="connsiteX1144" fmla="*/ 794376 w 2082217"/>
                <a:gd name="connsiteY1144" fmla="*/ 80333 h 2066614"/>
                <a:gd name="connsiteX1145" fmla="*/ 807967 w 2082217"/>
                <a:gd name="connsiteY1145" fmla="*/ 79775 h 2066614"/>
                <a:gd name="connsiteX1146" fmla="*/ 821956 w 2082217"/>
                <a:gd name="connsiteY1146" fmla="*/ 80054 h 2066614"/>
                <a:gd name="connsiteX1147" fmla="*/ 825464 w 2082217"/>
                <a:gd name="connsiteY1147" fmla="*/ 80134 h 2066614"/>
                <a:gd name="connsiteX1148" fmla="*/ 828951 w 2082217"/>
                <a:gd name="connsiteY1148" fmla="*/ 80393 h 2066614"/>
                <a:gd name="connsiteX1149" fmla="*/ 835926 w 2082217"/>
                <a:gd name="connsiteY1149" fmla="*/ 80912 h 2066614"/>
                <a:gd name="connsiteX1150" fmla="*/ 842881 w 2082217"/>
                <a:gd name="connsiteY1150" fmla="*/ 81490 h 2066614"/>
                <a:gd name="connsiteX1151" fmla="*/ 849776 w 2082217"/>
                <a:gd name="connsiteY1151" fmla="*/ 82388 h 2066614"/>
                <a:gd name="connsiteX1152" fmla="*/ 903501 w 2082217"/>
                <a:gd name="connsiteY1152" fmla="*/ 95034 h 2066614"/>
                <a:gd name="connsiteX1153" fmla="*/ 952404 w 2082217"/>
                <a:gd name="connsiteY1153" fmla="*/ 119370 h 2066614"/>
                <a:gd name="connsiteX1154" fmla="*/ 978510 w 2082217"/>
                <a:gd name="connsiteY1154" fmla="*/ 139357 h 2066614"/>
                <a:gd name="connsiteX1155" fmla="*/ 981619 w 2082217"/>
                <a:gd name="connsiteY1155" fmla="*/ 142069 h 2066614"/>
                <a:gd name="connsiteX1156" fmla="*/ 984568 w 2082217"/>
                <a:gd name="connsiteY1156" fmla="*/ 144962 h 2066614"/>
                <a:gd name="connsiteX1157" fmla="*/ 988275 w 2082217"/>
                <a:gd name="connsiteY1157" fmla="*/ 148592 h 2066614"/>
                <a:gd name="connsiteX1158" fmla="*/ 992400 w 2082217"/>
                <a:gd name="connsiteY1158" fmla="*/ 152801 h 2066614"/>
                <a:gd name="connsiteX1159" fmla="*/ 1000291 w 2082217"/>
                <a:gd name="connsiteY1159" fmla="*/ 161957 h 2066614"/>
                <a:gd name="connsiteX1160" fmla="*/ 1007963 w 2082217"/>
                <a:gd name="connsiteY1160" fmla="*/ 171431 h 2066614"/>
                <a:gd name="connsiteX1161" fmla="*/ 1016931 w 2082217"/>
                <a:gd name="connsiteY1161" fmla="*/ 181145 h 2066614"/>
                <a:gd name="connsiteX1162" fmla="*/ 1025918 w 2082217"/>
                <a:gd name="connsiteY1162" fmla="*/ 189902 h 2066614"/>
                <a:gd name="connsiteX1163" fmla="*/ 1027014 w 2082217"/>
                <a:gd name="connsiteY1163" fmla="*/ 190920 h 2066614"/>
                <a:gd name="connsiteX1164" fmla="*/ 1027971 w 2082217"/>
                <a:gd name="connsiteY1164" fmla="*/ 191737 h 2066614"/>
                <a:gd name="connsiteX1165" fmla="*/ 1029884 w 2082217"/>
                <a:gd name="connsiteY1165" fmla="*/ 193353 h 2066614"/>
                <a:gd name="connsiteX1166" fmla="*/ 1033710 w 2082217"/>
                <a:gd name="connsiteY1166" fmla="*/ 196584 h 2066614"/>
                <a:gd name="connsiteX1167" fmla="*/ 1037536 w 2082217"/>
                <a:gd name="connsiteY1167" fmla="*/ 199816 h 2066614"/>
                <a:gd name="connsiteX1168" fmla="*/ 1039449 w 2082217"/>
                <a:gd name="connsiteY1168" fmla="*/ 201432 h 2066614"/>
                <a:gd name="connsiteX1169" fmla="*/ 1040406 w 2082217"/>
                <a:gd name="connsiteY1169" fmla="*/ 202249 h 2066614"/>
                <a:gd name="connsiteX1170" fmla="*/ 1040884 w 2082217"/>
                <a:gd name="connsiteY1170" fmla="*/ 202648 h 2066614"/>
                <a:gd name="connsiteX1171" fmla="*/ 1041582 w 2082217"/>
                <a:gd name="connsiteY1171" fmla="*/ 202628 h 2066614"/>
                <a:gd name="connsiteX1172" fmla="*/ 1049234 w 2082217"/>
                <a:gd name="connsiteY1172" fmla="*/ 196166 h 2066614"/>
                <a:gd name="connsiteX1173" fmla="*/ 1053060 w 2082217"/>
                <a:gd name="connsiteY1173" fmla="*/ 192934 h 2066614"/>
                <a:gd name="connsiteX1174" fmla="*/ 1057105 w 2082217"/>
                <a:gd name="connsiteY1174" fmla="*/ 189344 h 2066614"/>
                <a:gd name="connsiteX1175" fmla="*/ 1066093 w 2082217"/>
                <a:gd name="connsiteY1175" fmla="*/ 180567 h 2066614"/>
                <a:gd name="connsiteX1176" fmla="*/ 1070557 w 2082217"/>
                <a:gd name="connsiteY1176" fmla="*/ 176079 h 2066614"/>
                <a:gd name="connsiteX1177" fmla="*/ 1071673 w 2082217"/>
                <a:gd name="connsiteY1177" fmla="*/ 174902 h 2066614"/>
                <a:gd name="connsiteX1178" fmla="*/ 1072789 w 2082217"/>
                <a:gd name="connsiteY1178" fmla="*/ 173526 h 2066614"/>
                <a:gd name="connsiteX1179" fmla="*/ 1075021 w 2082217"/>
                <a:gd name="connsiteY1179" fmla="*/ 170753 h 2066614"/>
                <a:gd name="connsiteX1180" fmla="*/ 1093354 w 2082217"/>
                <a:gd name="connsiteY1180" fmla="*/ 149350 h 2066614"/>
                <a:gd name="connsiteX1181" fmla="*/ 1101206 w 2082217"/>
                <a:gd name="connsiteY1181" fmla="*/ 141670 h 2066614"/>
                <a:gd name="connsiteX1182" fmla="*/ 1108499 w 2082217"/>
                <a:gd name="connsiteY1182" fmla="*/ 135447 h 2066614"/>
                <a:gd name="connsiteX1183" fmla="*/ 1123605 w 2082217"/>
                <a:gd name="connsiteY1183" fmla="*/ 123698 h 2066614"/>
                <a:gd name="connsiteX1184" fmla="*/ 1131556 w 2082217"/>
                <a:gd name="connsiteY1184" fmla="*/ 118392 h 2066614"/>
                <a:gd name="connsiteX1185" fmla="*/ 1139647 w 2082217"/>
                <a:gd name="connsiteY1185" fmla="*/ 113286 h 2066614"/>
                <a:gd name="connsiteX1186" fmla="*/ 1244189 w 2082217"/>
                <a:gd name="connsiteY1186" fmla="*/ 81072 h 2066614"/>
                <a:gd name="connsiteX1187" fmla="*/ 1258138 w 2082217"/>
                <a:gd name="connsiteY1187" fmla="*/ 80094 h 2066614"/>
                <a:gd name="connsiteX1188" fmla="*/ 1272148 w 2082217"/>
                <a:gd name="connsiteY1188" fmla="*/ 40559 h 2066614"/>
                <a:gd name="connsiteX1189" fmla="*/ 1256465 w 2082217"/>
                <a:gd name="connsiteY1189" fmla="*/ 40938 h 2066614"/>
                <a:gd name="connsiteX1190" fmla="*/ 1240762 w 2082217"/>
                <a:gd name="connsiteY1190" fmla="*/ 42055 h 2066614"/>
                <a:gd name="connsiteX1191" fmla="*/ 1178587 w 2082217"/>
                <a:gd name="connsiteY1191" fmla="*/ 54023 h 2066614"/>
                <a:gd name="connsiteX1192" fmla="*/ 1119979 w 2082217"/>
                <a:gd name="connsiteY1192" fmla="*/ 79476 h 2066614"/>
                <a:gd name="connsiteX1193" fmla="*/ 1110473 w 2082217"/>
                <a:gd name="connsiteY1193" fmla="*/ 85460 h 2066614"/>
                <a:gd name="connsiteX1194" fmla="*/ 1101147 w 2082217"/>
                <a:gd name="connsiteY1194" fmla="*/ 91703 h 2066614"/>
                <a:gd name="connsiteX1195" fmla="*/ 1083431 w 2082217"/>
                <a:gd name="connsiteY1195" fmla="*/ 105467 h 2066614"/>
                <a:gd name="connsiteX1196" fmla="*/ 1074922 w 2082217"/>
                <a:gd name="connsiteY1196" fmla="*/ 112767 h 2066614"/>
                <a:gd name="connsiteX1197" fmla="*/ 1067907 w 2082217"/>
                <a:gd name="connsiteY1197" fmla="*/ 119629 h 2066614"/>
                <a:gd name="connsiteX1198" fmla="*/ 1058322 w 2082217"/>
                <a:gd name="connsiteY1198" fmla="*/ 129882 h 2066614"/>
                <a:gd name="connsiteX1199" fmla="*/ 1053858 w 2082217"/>
                <a:gd name="connsiteY1199" fmla="*/ 135287 h 2066614"/>
                <a:gd name="connsiteX1200" fmla="*/ 1049534 w 2082217"/>
                <a:gd name="connsiteY1200" fmla="*/ 140813 h 2066614"/>
                <a:gd name="connsiteX1201" fmla="*/ 1041563 w 2082217"/>
                <a:gd name="connsiteY1201" fmla="*/ 152342 h 2066614"/>
                <a:gd name="connsiteX1202" fmla="*/ 1041184 w 2082217"/>
                <a:gd name="connsiteY1202" fmla="*/ 152362 h 2066614"/>
                <a:gd name="connsiteX1203" fmla="*/ 1040925 w 2082217"/>
                <a:gd name="connsiteY1203" fmla="*/ 152003 h 2066614"/>
                <a:gd name="connsiteX1204" fmla="*/ 1040427 w 2082217"/>
                <a:gd name="connsiteY1204" fmla="*/ 151285 h 2066614"/>
                <a:gd name="connsiteX1205" fmla="*/ 1039430 w 2082217"/>
                <a:gd name="connsiteY1205" fmla="*/ 149829 h 2066614"/>
                <a:gd name="connsiteX1206" fmla="*/ 1037457 w 2082217"/>
                <a:gd name="connsiteY1206" fmla="*/ 146937 h 2066614"/>
                <a:gd name="connsiteX1207" fmla="*/ 1033472 w 2082217"/>
                <a:gd name="connsiteY1207" fmla="*/ 141172 h 2066614"/>
                <a:gd name="connsiteX1208" fmla="*/ 1029147 w 2082217"/>
                <a:gd name="connsiteY1208" fmla="*/ 135647 h 2066614"/>
                <a:gd name="connsiteX1209" fmla="*/ 1024723 w 2082217"/>
                <a:gd name="connsiteY1209" fmla="*/ 130221 h 2066614"/>
                <a:gd name="connsiteX1210" fmla="*/ 1020718 w 2082217"/>
                <a:gd name="connsiteY1210" fmla="*/ 125733 h 2066614"/>
                <a:gd name="connsiteX1211" fmla="*/ 1016593 w 2082217"/>
                <a:gd name="connsiteY1211" fmla="*/ 121345 h 2066614"/>
                <a:gd name="connsiteX1212" fmla="*/ 1011730 w 2082217"/>
                <a:gd name="connsiteY1212" fmla="*/ 116577 h 2066614"/>
                <a:gd name="connsiteX1213" fmla="*/ 1008283 w 2082217"/>
                <a:gd name="connsiteY1213" fmla="*/ 113226 h 2066614"/>
                <a:gd name="connsiteX1214" fmla="*/ 1004656 w 2082217"/>
                <a:gd name="connsiteY1214" fmla="*/ 110055 h 2066614"/>
                <a:gd name="connsiteX1215" fmla="*/ 974067 w 2082217"/>
                <a:gd name="connsiteY1215" fmla="*/ 86637 h 2066614"/>
                <a:gd name="connsiteX1216" fmla="*/ 916794 w 2082217"/>
                <a:gd name="connsiteY1216" fmla="*/ 58133 h 2066614"/>
                <a:gd name="connsiteX1217" fmla="*/ 855017 w 2082217"/>
                <a:gd name="connsiteY1217" fmla="*/ 43551 h 2066614"/>
                <a:gd name="connsiteX1218" fmla="*/ 847186 w 2082217"/>
                <a:gd name="connsiteY1218" fmla="*/ 42534 h 2066614"/>
                <a:gd name="connsiteX1219" fmla="*/ 839334 w 2082217"/>
                <a:gd name="connsiteY1219" fmla="*/ 41856 h 2066614"/>
                <a:gd name="connsiteX1220" fmla="*/ 831483 w 2082217"/>
                <a:gd name="connsiteY1220" fmla="*/ 41257 h 2066614"/>
                <a:gd name="connsiteX1221" fmla="*/ 827557 w 2082217"/>
                <a:gd name="connsiteY1221" fmla="*/ 40978 h 2066614"/>
                <a:gd name="connsiteX1222" fmla="*/ 823631 w 2082217"/>
                <a:gd name="connsiteY1222" fmla="*/ 40878 h 2066614"/>
                <a:gd name="connsiteX1223" fmla="*/ 807908 w 2082217"/>
                <a:gd name="connsiteY1223" fmla="*/ 40579 h 2066614"/>
                <a:gd name="connsiteX1224" fmla="*/ 791806 w 2082217"/>
                <a:gd name="connsiteY1224" fmla="*/ 41237 h 2066614"/>
                <a:gd name="connsiteX1225" fmla="*/ 783775 w 2082217"/>
                <a:gd name="connsiteY1225" fmla="*/ 41876 h 2066614"/>
                <a:gd name="connsiteX1226" fmla="*/ 775784 w 2082217"/>
                <a:gd name="connsiteY1226" fmla="*/ 42873 h 2066614"/>
                <a:gd name="connsiteX1227" fmla="*/ 771779 w 2082217"/>
                <a:gd name="connsiteY1227" fmla="*/ 43392 h 2066614"/>
                <a:gd name="connsiteX1228" fmla="*/ 767813 w 2082217"/>
                <a:gd name="connsiteY1228" fmla="*/ 44090 h 2066614"/>
                <a:gd name="connsiteX1229" fmla="*/ 759882 w 2082217"/>
                <a:gd name="connsiteY1229" fmla="*/ 45486 h 2066614"/>
                <a:gd name="connsiteX1230" fmla="*/ 728834 w 2082217"/>
                <a:gd name="connsiteY1230" fmla="*/ 53824 h 2066614"/>
                <a:gd name="connsiteX1231" fmla="*/ 671103 w 2082217"/>
                <a:gd name="connsiteY1231" fmla="*/ 81032 h 2066614"/>
                <a:gd name="connsiteX1232" fmla="*/ 620964 w 2082217"/>
                <a:gd name="connsiteY1232" fmla="*/ 119629 h 2066614"/>
                <a:gd name="connsiteX1233" fmla="*/ 579156 w 2082217"/>
                <a:gd name="connsiteY1233" fmla="*/ 166425 h 2066614"/>
                <a:gd name="connsiteX1234" fmla="*/ 545517 w 2082217"/>
                <a:gd name="connsiteY1234" fmla="*/ 218945 h 2066614"/>
                <a:gd name="connsiteX1235" fmla="*/ 523577 w 2082217"/>
                <a:gd name="connsiteY1235" fmla="*/ 265880 h 2066614"/>
                <a:gd name="connsiteX1236" fmla="*/ 522361 w 2082217"/>
                <a:gd name="connsiteY1236" fmla="*/ 268872 h 2066614"/>
                <a:gd name="connsiteX1237" fmla="*/ 521305 w 2082217"/>
                <a:gd name="connsiteY1237" fmla="*/ 271505 h 2066614"/>
                <a:gd name="connsiteX1238" fmla="*/ 519830 w 2082217"/>
                <a:gd name="connsiteY1238" fmla="*/ 275455 h 2066614"/>
                <a:gd name="connsiteX1239" fmla="*/ 517001 w 2082217"/>
                <a:gd name="connsiteY1239" fmla="*/ 283354 h 2066614"/>
                <a:gd name="connsiteX1240" fmla="*/ 515665 w 2082217"/>
                <a:gd name="connsiteY1240" fmla="*/ 287323 h 2066614"/>
                <a:gd name="connsiteX1241" fmla="*/ 515327 w 2082217"/>
                <a:gd name="connsiteY1241" fmla="*/ 288321 h 2066614"/>
                <a:gd name="connsiteX1242" fmla="*/ 515127 w 2082217"/>
                <a:gd name="connsiteY1242" fmla="*/ 288799 h 2066614"/>
                <a:gd name="connsiteX1243" fmla="*/ 514629 w 2082217"/>
                <a:gd name="connsiteY1243" fmla="*/ 288979 h 2066614"/>
                <a:gd name="connsiteX1244" fmla="*/ 512616 w 2082217"/>
                <a:gd name="connsiteY1244" fmla="*/ 289577 h 2066614"/>
                <a:gd name="connsiteX1245" fmla="*/ 504625 w 2082217"/>
                <a:gd name="connsiteY1245" fmla="*/ 292011 h 2066614"/>
                <a:gd name="connsiteX1246" fmla="*/ 499085 w 2082217"/>
                <a:gd name="connsiteY1246" fmla="*/ 293886 h 2066614"/>
                <a:gd name="connsiteX1247" fmla="*/ 498388 w 2082217"/>
                <a:gd name="connsiteY1247" fmla="*/ 294125 h 2066614"/>
                <a:gd name="connsiteX1248" fmla="*/ 497591 w 2082217"/>
                <a:gd name="connsiteY1248" fmla="*/ 294405 h 2066614"/>
                <a:gd name="connsiteX1249" fmla="*/ 495498 w 2082217"/>
                <a:gd name="connsiteY1249" fmla="*/ 295202 h 2066614"/>
                <a:gd name="connsiteX1250" fmla="*/ 491294 w 2082217"/>
                <a:gd name="connsiteY1250" fmla="*/ 296798 h 2066614"/>
                <a:gd name="connsiteX1251" fmla="*/ 474454 w 2082217"/>
                <a:gd name="connsiteY1251" fmla="*/ 303720 h 2066614"/>
                <a:gd name="connsiteX1252" fmla="*/ 441753 w 2082217"/>
                <a:gd name="connsiteY1252" fmla="*/ 320316 h 2066614"/>
                <a:gd name="connsiteX1253" fmla="*/ 382288 w 2082217"/>
                <a:gd name="connsiteY1253" fmla="*/ 363182 h 2066614"/>
                <a:gd name="connsiteX1254" fmla="*/ 339463 w 2082217"/>
                <a:gd name="connsiteY1254" fmla="*/ 409419 h 2066614"/>
                <a:gd name="connsiteX1255" fmla="*/ 305984 w 2082217"/>
                <a:gd name="connsiteY1255" fmla="*/ 462957 h 2066614"/>
                <a:gd name="connsiteX1256" fmla="*/ 283466 w 2082217"/>
                <a:gd name="connsiteY1256" fmla="*/ 522099 h 2066614"/>
                <a:gd name="connsiteX1257" fmla="*/ 273243 w 2082217"/>
                <a:gd name="connsiteY1257" fmla="*/ 584593 h 2066614"/>
                <a:gd name="connsiteX1258" fmla="*/ 272844 w 2082217"/>
                <a:gd name="connsiteY1258" fmla="*/ 590916 h 2066614"/>
                <a:gd name="connsiteX1259" fmla="*/ 272704 w 2082217"/>
                <a:gd name="connsiteY1259" fmla="*/ 597260 h 2066614"/>
                <a:gd name="connsiteX1260" fmla="*/ 272585 w 2082217"/>
                <a:gd name="connsiteY1260" fmla="*/ 609926 h 2066614"/>
                <a:gd name="connsiteX1261" fmla="*/ 273043 w 2082217"/>
                <a:gd name="connsiteY1261" fmla="*/ 622592 h 2066614"/>
                <a:gd name="connsiteX1262" fmla="*/ 273402 w 2082217"/>
                <a:gd name="connsiteY1262" fmla="*/ 628337 h 2066614"/>
                <a:gd name="connsiteX1263" fmla="*/ 273761 w 2082217"/>
                <a:gd name="connsiteY1263" fmla="*/ 632426 h 2066614"/>
                <a:gd name="connsiteX1264" fmla="*/ 275933 w 2082217"/>
                <a:gd name="connsiteY1264" fmla="*/ 648324 h 2066614"/>
                <a:gd name="connsiteX1265" fmla="*/ 276291 w 2082217"/>
                <a:gd name="connsiteY1265" fmla="*/ 650299 h 2066614"/>
                <a:gd name="connsiteX1266" fmla="*/ 274677 w 2082217"/>
                <a:gd name="connsiteY1266" fmla="*/ 651436 h 2066614"/>
                <a:gd name="connsiteX1267" fmla="*/ 271270 w 2082217"/>
                <a:gd name="connsiteY1267" fmla="*/ 653550 h 2066614"/>
                <a:gd name="connsiteX1268" fmla="*/ 264474 w 2082217"/>
                <a:gd name="connsiteY1268" fmla="*/ 657799 h 2066614"/>
                <a:gd name="connsiteX1269" fmla="*/ 259552 w 2082217"/>
                <a:gd name="connsiteY1269" fmla="*/ 661269 h 2066614"/>
                <a:gd name="connsiteX1270" fmla="*/ 253494 w 2082217"/>
                <a:gd name="connsiteY1270" fmla="*/ 665598 h 2066614"/>
                <a:gd name="connsiteX1271" fmla="*/ 249668 w 2082217"/>
                <a:gd name="connsiteY1271" fmla="*/ 668351 h 2066614"/>
                <a:gd name="connsiteX1272" fmla="*/ 246001 w 2082217"/>
                <a:gd name="connsiteY1272" fmla="*/ 671323 h 2066614"/>
                <a:gd name="connsiteX1273" fmla="*/ 238688 w 2082217"/>
                <a:gd name="connsiteY1273" fmla="*/ 677287 h 2066614"/>
                <a:gd name="connsiteX1274" fmla="*/ 231414 w 2082217"/>
                <a:gd name="connsiteY1274" fmla="*/ 683311 h 2066614"/>
                <a:gd name="connsiteX1275" fmla="*/ 224479 w 2082217"/>
                <a:gd name="connsiteY1275" fmla="*/ 689714 h 2066614"/>
                <a:gd name="connsiteX1276" fmla="*/ 210928 w 2082217"/>
                <a:gd name="connsiteY1276" fmla="*/ 702859 h 2066614"/>
                <a:gd name="connsiteX1277" fmla="*/ 204412 w 2082217"/>
                <a:gd name="connsiteY1277" fmla="*/ 709701 h 2066614"/>
                <a:gd name="connsiteX1278" fmla="*/ 198055 w 2082217"/>
                <a:gd name="connsiteY1278" fmla="*/ 716682 h 2066614"/>
                <a:gd name="connsiteX1279" fmla="*/ 185918 w 2082217"/>
                <a:gd name="connsiteY1279" fmla="*/ 731164 h 2066614"/>
                <a:gd name="connsiteX1280" fmla="*/ 174719 w 2082217"/>
                <a:gd name="connsiteY1280" fmla="*/ 746383 h 2066614"/>
                <a:gd name="connsiteX1281" fmla="*/ 171969 w 2082217"/>
                <a:gd name="connsiteY1281" fmla="*/ 750233 h 2066614"/>
                <a:gd name="connsiteX1282" fmla="*/ 169418 w 2082217"/>
                <a:gd name="connsiteY1282" fmla="*/ 754202 h 2066614"/>
                <a:gd name="connsiteX1283" fmla="*/ 164317 w 2082217"/>
                <a:gd name="connsiteY1283" fmla="*/ 762161 h 2066614"/>
                <a:gd name="connsiteX1284" fmla="*/ 160092 w 2082217"/>
                <a:gd name="connsiteY1284" fmla="*/ 768823 h 2066614"/>
                <a:gd name="connsiteX1285" fmla="*/ 156266 w 2082217"/>
                <a:gd name="connsiteY1285" fmla="*/ 775725 h 2066614"/>
                <a:gd name="connsiteX1286" fmla="*/ 148733 w 2082217"/>
                <a:gd name="connsiteY1286" fmla="*/ 789568 h 2066614"/>
                <a:gd name="connsiteX1287" fmla="*/ 135939 w 2082217"/>
                <a:gd name="connsiteY1287" fmla="*/ 818392 h 2066614"/>
                <a:gd name="connsiteX1288" fmla="*/ 133070 w 2082217"/>
                <a:gd name="connsiteY1288" fmla="*/ 825732 h 2066614"/>
                <a:gd name="connsiteX1289" fmla="*/ 131635 w 2082217"/>
                <a:gd name="connsiteY1289" fmla="*/ 829402 h 2066614"/>
                <a:gd name="connsiteX1290" fmla="*/ 130419 w 2082217"/>
                <a:gd name="connsiteY1290" fmla="*/ 833152 h 2066614"/>
                <a:gd name="connsiteX1291" fmla="*/ 125657 w 2082217"/>
                <a:gd name="connsiteY1291" fmla="*/ 848193 h 2066614"/>
                <a:gd name="connsiteX1292" fmla="*/ 124501 w 2082217"/>
                <a:gd name="connsiteY1292" fmla="*/ 851962 h 2066614"/>
                <a:gd name="connsiteX1293" fmla="*/ 123564 w 2082217"/>
                <a:gd name="connsiteY1293" fmla="*/ 855792 h 2066614"/>
                <a:gd name="connsiteX1294" fmla="*/ 121691 w 2082217"/>
                <a:gd name="connsiteY1294" fmla="*/ 863452 h 2066614"/>
                <a:gd name="connsiteX1295" fmla="*/ 118283 w 2082217"/>
                <a:gd name="connsiteY1295" fmla="*/ 878851 h 2066614"/>
                <a:gd name="connsiteX1296" fmla="*/ 115593 w 2082217"/>
                <a:gd name="connsiteY1296" fmla="*/ 894410 h 2066614"/>
                <a:gd name="connsiteX1297" fmla="*/ 114616 w 2082217"/>
                <a:gd name="connsiteY1297" fmla="*/ 902229 h 2066614"/>
                <a:gd name="connsiteX1298" fmla="*/ 113799 w 2082217"/>
                <a:gd name="connsiteY1298" fmla="*/ 910068 h 2066614"/>
                <a:gd name="connsiteX1299" fmla="*/ 112026 w 2082217"/>
                <a:gd name="connsiteY1299" fmla="*/ 941544 h 2066614"/>
                <a:gd name="connsiteX1300" fmla="*/ 117287 w 2082217"/>
                <a:gd name="connsiteY1300" fmla="*/ 1004337 h 2066614"/>
                <a:gd name="connsiteX1301" fmla="*/ 121492 w 2082217"/>
                <a:gd name="connsiteY1301" fmla="*/ 1024344 h 2066614"/>
                <a:gd name="connsiteX1302" fmla="*/ 124022 w 2082217"/>
                <a:gd name="connsiteY1302" fmla="*/ 1034258 h 2066614"/>
                <a:gd name="connsiteX1303" fmla="*/ 125796 w 2082217"/>
                <a:gd name="connsiteY1303" fmla="*/ 1040382 h 2066614"/>
                <a:gd name="connsiteX1304" fmla="*/ 129961 w 2082217"/>
                <a:gd name="connsiteY1304" fmla="*/ 1052689 h 2066614"/>
                <a:gd name="connsiteX1305" fmla="*/ 130200 w 2082217"/>
                <a:gd name="connsiteY1305" fmla="*/ 1053467 h 2066614"/>
                <a:gd name="connsiteX1306" fmla="*/ 129702 w 2082217"/>
                <a:gd name="connsiteY1306" fmla="*/ 1054105 h 2066614"/>
                <a:gd name="connsiteX1307" fmla="*/ 128626 w 2082217"/>
                <a:gd name="connsiteY1307" fmla="*/ 1055322 h 2066614"/>
                <a:gd name="connsiteX1308" fmla="*/ 126493 w 2082217"/>
                <a:gd name="connsiteY1308" fmla="*/ 1057775 h 2066614"/>
                <a:gd name="connsiteX1309" fmla="*/ 122269 w 2082217"/>
                <a:gd name="connsiteY1309" fmla="*/ 1062702 h 2066614"/>
                <a:gd name="connsiteX1310" fmla="*/ 117825 w 2082217"/>
                <a:gd name="connsiteY1310" fmla="*/ 1068268 h 2066614"/>
                <a:gd name="connsiteX1311" fmla="*/ 116709 w 2082217"/>
                <a:gd name="connsiteY1311" fmla="*/ 1069664 h 2066614"/>
                <a:gd name="connsiteX1312" fmla="*/ 116151 w 2082217"/>
                <a:gd name="connsiteY1312" fmla="*/ 1070362 h 2066614"/>
                <a:gd name="connsiteX1313" fmla="*/ 115394 w 2082217"/>
                <a:gd name="connsiteY1313" fmla="*/ 1071399 h 2066614"/>
                <a:gd name="connsiteX1314" fmla="*/ 112265 w 2082217"/>
                <a:gd name="connsiteY1314" fmla="*/ 1075688 h 2066614"/>
                <a:gd name="connsiteX1315" fmla="*/ 106047 w 2082217"/>
                <a:gd name="connsiteY1315" fmla="*/ 1084265 h 2066614"/>
                <a:gd name="connsiteX1316" fmla="*/ 100189 w 2082217"/>
                <a:gd name="connsiteY1316" fmla="*/ 1093102 h 2066614"/>
                <a:gd name="connsiteX1317" fmla="*/ 97259 w 2082217"/>
                <a:gd name="connsiteY1317" fmla="*/ 1097530 h 2066614"/>
                <a:gd name="connsiteX1318" fmla="*/ 94509 w 2082217"/>
                <a:gd name="connsiteY1318" fmla="*/ 1102058 h 2066614"/>
                <a:gd name="connsiteX1319" fmla="*/ 89049 w 2082217"/>
                <a:gd name="connsiteY1319" fmla="*/ 1111154 h 2066614"/>
                <a:gd name="connsiteX1320" fmla="*/ 83947 w 2082217"/>
                <a:gd name="connsiteY1320" fmla="*/ 1120469 h 2066614"/>
                <a:gd name="connsiteX1321" fmla="*/ 79025 w 2082217"/>
                <a:gd name="connsiteY1321" fmla="*/ 1129884 h 2066614"/>
                <a:gd name="connsiteX1322" fmla="*/ 70098 w 2082217"/>
                <a:gd name="connsiteY1322" fmla="*/ 1149153 h 2066614"/>
                <a:gd name="connsiteX1323" fmla="*/ 65992 w 2082217"/>
                <a:gd name="connsiteY1323" fmla="*/ 1158947 h 2066614"/>
                <a:gd name="connsiteX1324" fmla="*/ 62266 w 2082217"/>
                <a:gd name="connsiteY1324" fmla="*/ 1168900 h 2066614"/>
                <a:gd name="connsiteX1325" fmla="*/ 60433 w 2082217"/>
                <a:gd name="connsiteY1325" fmla="*/ 1173887 h 2066614"/>
                <a:gd name="connsiteX1326" fmla="*/ 58798 w 2082217"/>
                <a:gd name="connsiteY1326" fmla="*/ 1178953 h 2066614"/>
                <a:gd name="connsiteX1327" fmla="*/ 55550 w 2082217"/>
                <a:gd name="connsiteY1327" fmla="*/ 1189086 h 2066614"/>
                <a:gd name="connsiteX1328" fmla="*/ 52740 w 2082217"/>
                <a:gd name="connsiteY1328" fmla="*/ 1199339 h 2066614"/>
                <a:gd name="connsiteX1329" fmla="*/ 50130 w 2082217"/>
                <a:gd name="connsiteY1329" fmla="*/ 1209652 h 2066614"/>
                <a:gd name="connsiteX1330" fmla="*/ 41182 w 2082217"/>
                <a:gd name="connsiteY1330" fmla="*/ 1271846 h 2066614"/>
                <a:gd name="connsiteX1331" fmla="*/ 43055 w 2082217"/>
                <a:gd name="connsiteY1331" fmla="*/ 1334620 h 2066614"/>
                <a:gd name="connsiteX1332" fmla="*/ 55829 w 2082217"/>
                <a:gd name="connsiteY1332" fmla="*/ 1396136 h 2066614"/>
                <a:gd name="connsiteX1333" fmla="*/ 60652 w 2082217"/>
                <a:gd name="connsiteY1333" fmla="*/ 1411096 h 2066614"/>
                <a:gd name="connsiteX1334" fmla="*/ 66112 w 2082217"/>
                <a:gd name="connsiteY1334" fmla="*/ 1425837 h 2066614"/>
                <a:gd name="connsiteX1335" fmla="*/ 72250 w 2082217"/>
                <a:gd name="connsiteY1335" fmla="*/ 1440299 h 2066614"/>
                <a:gd name="connsiteX1336" fmla="*/ 79005 w 2082217"/>
                <a:gd name="connsiteY1336" fmla="*/ 1454481 h 2066614"/>
                <a:gd name="connsiteX1337" fmla="*/ 111687 w 2082217"/>
                <a:gd name="connsiteY1337" fmla="*/ 1507999 h 2066614"/>
                <a:gd name="connsiteX1338" fmla="*/ 152739 w 2082217"/>
                <a:gd name="connsiteY1338" fmla="*/ 1555273 h 2066614"/>
                <a:gd name="connsiteX1339" fmla="*/ 200805 w 2082217"/>
                <a:gd name="connsiteY1339" fmla="*/ 1595267 h 2066614"/>
                <a:gd name="connsiteX1340" fmla="*/ 207201 w 2082217"/>
                <a:gd name="connsiteY1340" fmla="*/ 1599755 h 2066614"/>
                <a:gd name="connsiteX1341" fmla="*/ 213738 w 2082217"/>
                <a:gd name="connsiteY1341" fmla="*/ 1604023 h 2066614"/>
                <a:gd name="connsiteX1342" fmla="*/ 227010 w 2082217"/>
                <a:gd name="connsiteY1342" fmla="*/ 1612282 h 2066614"/>
                <a:gd name="connsiteX1343" fmla="*/ 233765 w 2082217"/>
                <a:gd name="connsiteY1343" fmla="*/ 1616191 h 2066614"/>
                <a:gd name="connsiteX1344" fmla="*/ 238409 w 2082217"/>
                <a:gd name="connsiteY1344" fmla="*/ 1618784 h 2066614"/>
                <a:gd name="connsiteX1345" fmla="*/ 247316 w 2082217"/>
                <a:gd name="connsiteY1345" fmla="*/ 1623392 h 2066614"/>
                <a:gd name="connsiteX1346" fmla="*/ 252298 w 2082217"/>
                <a:gd name="connsiteY1346" fmla="*/ 1625746 h 2066614"/>
                <a:gd name="connsiteX1347" fmla="*/ 254789 w 2082217"/>
                <a:gd name="connsiteY1347" fmla="*/ 1626923 h 2066614"/>
                <a:gd name="connsiteX1348" fmla="*/ 255008 w 2082217"/>
                <a:gd name="connsiteY1348" fmla="*/ 1627501 h 2066614"/>
                <a:gd name="connsiteX1349" fmla="*/ 255008 w 2082217"/>
                <a:gd name="connsiteY1349" fmla="*/ 1628199 h 2066614"/>
                <a:gd name="connsiteX1350" fmla="*/ 254969 w 2082217"/>
                <a:gd name="connsiteY1350" fmla="*/ 1629576 h 2066614"/>
                <a:gd name="connsiteX1351" fmla="*/ 254849 w 2082217"/>
                <a:gd name="connsiteY1351" fmla="*/ 1635081 h 2066614"/>
                <a:gd name="connsiteX1352" fmla="*/ 254849 w 2082217"/>
                <a:gd name="connsiteY1352" fmla="*/ 1640586 h 2066614"/>
                <a:gd name="connsiteX1353" fmla="*/ 255088 w 2082217"/>
                <a:gd name="connsiteY1353" fmla="*/ 1649762 h 2066614"/>
                <a:gd name="connsiteX1354" fmla="*/ 255128 w 2082217"/>
                <a:gd name="connsiteY1354" fmla="*/ 1650899 h 2066614"/>
                <a:gd name="connsiteX1355" fmla="*/ 255188 w 2082217"/>
                <a:gd name="connsiteY1355" fmla="*/ 1652215 h 2066614"/>
                <a:gd name="connsiteX1356" fmla="*/ 255467 w 2082217"/>
                <a:gd name="connsiteY1356" fmla="*/ 1655586 h 2066614"/>
                <a:gd name="connsiteX1357" fmla="*/ 256005 w 2082217"/>
                <a:gd name="connsiteY1357" fmla="*/ 1662328 h 2066614"/>
                <a:gd name="connsiteX1358" fmla="*/ 259153 w 2082217"/>
                <a:gd name="connsiteY1358" fmla="*/ 1689237 h 2066614"/>
                <a:gd name="connsiteX1359" fmla="*/ 271489 w 2082217"/>
                <a:gd name="connsiteY1359" fmla="*/ 1741937 h 2066614"/>
                <a:gd name="connsiteX1360" fmla="*/ 273462 w 2082217"/>
                <a:gd name="connsiteY1360" fmla="*/ 1748420 h 2066614"/>
                <a:gd name="connsiteX1361" fmla="*/ 275734 w 2082217"/>
                <a:gd name="connsiteY1361" fmla="*/ 1754803 h 2066614"/>
                <a:gd name="connsiteX1362" fmla="*/ 280357 w 2082217"/>
                <a:gd name="connsiteY1362" fmla="*/ 1767529 h 2066614"/>
                <a:gd name="connsiteX1363" fmla="*/ 285618 w 2082217"/>
                <a:gd name="connsiteY1363" fmla="*/ 1779996 h 2066614"/>
                <a:gd name="connsiteX1364" fmla="*/ 288288 w 2082217"/>
                <a:gd name="connsiteY1364" fmla="*/ 1786199 h 2066614"/>
                <a:gd name="connsiteX1365" fmla="*/ 291237 w 2082217"/>
                <a:gd name="connsiteY1365" fmla="*/ 1792283 h 2066614"/>
                <a:gd name="connsiteX1366" fmla="*/ 317841 w 2082217"/>
                <a:gd name="connsiteY1366" fmla="*/ 1839298 h 2066614"/>
                <a:gd name="connsiteX1367" fmla="*/ 326709 w 2082217"/>
                <a:gd name="connsiteY1367" fmla="*/ 1852204 h 2066614"/>
                <a:gd name="connsiteX1368" fmla="*/ 336175 w 2082217"/>
                <a:gd name="connsiteY1368" fmla="*/ 1864671 h 2066614"/>
                <a:gd name="connsiteX1369" fmla="*/ 338546 w 2082217"/>
                <a:gd name="connsiteY1369" fmla="*/ 1867782 h 2066614"/>
                <a:gd name="connsiteX1370" fmla="*/ 341057 w 2082217"/>
                <a:gd name="connsiteY1370" fmla="*/ 1870774 h 2066614"/>
                <a:gd name="connsiteX1371" fmla="*/ 346079 w 2082217"/>
                <a:gd name="connsiteY1371" fmla="*/ 1876758 h 2066614"/>
                <a:gd name="connsiteX1372" fmla="*/ 351121 w 2082217"/>
                <a:gd name="connsiteY1372" fmla="*/ 1882743 h 2066614"/>
                <a:gd name="connsiteX1373" fmla="*/ 356422 w 2082217"/>
                <a:gd name="connsiteY1373" fmla="*/ 1888487 h 2066614"/>
                <a:gd name="connsiteX1374" fmla="*/ 361742 w 2082217"/>
                <a:gd name="connsiteY1374" fmla="*/ 1894212 h 2066614"/>
                <a:gd name="connsiteX1375" fmla="*/ 364393 w 2082217"/>
                <a:gd name="connsiteY1375" fmla="*/ 1897065 h 2066614"/>
                <a:gd name="connsiteX1376" fmla="*/ 367183 w 2082217"/>
                <a:gd name="connsiteY1376" fmla="*/ 1899797 h 2066614"/>
                <a:gd name="connsiteX1377" fmla="*/ 378342 w 2082217"/>
                <a:gd name="connsiteY1377" fmla="*/ 1910728 h 2066614"/>
                <a:gd name="connsiteX1378" fmla="*/ 390000 w 2082217"/>
                <a:gd name="connsiteY1378" fmla="*/ 1921121 h 2066614"/>
                <a:gd name="connsiteX1379" fmla="*/ 392910 w 2082217"/>
                <a:gd name="connsiteY1379" fmla="*/ 1923714 h 2066614"/>
                <a:gd name="connsiteX1380" fmla="*/ 395939 w 2082217"/>
                <a:gd name="connsiteY1380" fmla="*/ 1926167 h 2066614"/>
                <a:gd name="connsiteX1381" fmla="*/ 401997 w 2082217"/>
                <a:gd name="connsiteY1381" fmla="*/ 1931074 h 2066614"/>
                <a:gd name="connsiteX1382" fmla="*/ 509169 w 2082217"/>
                <a:gd name="connsiteY1382" fmla="*/ 1993807 h 2066614"/>
                <a:gd name="connsiteX1383" fmla="*/ 568335 w 2082217"/>
                <a:gd name="connsiteY1383" fmla="*/ 2012937 h 2066614"/>
                <a:gd name="connsiteX1384" fmla="*/ 583500 w 2082217"/>
                <a:gd name="connsiteY1384" fmla="*/ 2016328 h 2066614"/>
                <a:gd name="connsiteX1385" fmla="*/ 591092 w 2082217"/>
                <a:gd name="connsiteY1385" fmla="*/ 2017963 h 2066614"/>
                <a:gd name="connsiteX1386" fmla="*/ 598765 w 2082217"/>
                <a:gd name="connsiteY1386" fmla="*/ 2019240 h 2066614"/>
                <a:gd name="connsiteX1387" fmla="*/ 614109 w 2082217"/>
                <a:gd name="connsiteY1387" fmla="*/ 2021673 h 2066614"/>
                <a:gd name="connsiteX1388" fmla="*/ 629533 w 2082217"/>
                <a:gd name="connsiteY1388" fmla="*/ 2023508 h 2066614"/>
                <a:gd name="connsiteX1389" fmla="*/ 637265 w 2082217"/>
                <a:gd name="connsiteY1389" fmla="*/ 2024207 h 2066614"/>
                <a:gd name="connsiteX1390" fmla="*/ 645017 w 2082217"/>
                <a:gd name="connsiteY1390" fmla="*/ 2024765 h 2066614"/>
                <a:gd name="connsiteX1391" fmla="*/ 652769 w 2082217"/>
                <a:gd name="connsiteY1391" fmla="*/ 2025304 h 2066614"/>
                <a:gd name="connsiteX1392" fmla="*/ 660521 w 2082217"/>
                <a:gd name="connsiteY1392" fmla="*/ 2025543 h 2066614"/>
                <a:gd name="connsiteX1393" fmla="*/ 676045 w 2082217"/>
                <a:gd name="connsiteY1393" fmla="*/ 2025882 h 2066614"/>
                <a:gd name="connsiteX1394" fmla="*/ 691390 w 2082217"/>
                <a:gd name="connsiteY1394" fmla="*/ 2025683 h 2066614"/>
                <a:gd name="connsiteX1395" fmla="*/ 752728 w 2082217"/>
                <a:gd name="connsiteY1395" fmla="*/ 2020836 h 2066614"/>
                <a:gd name="connsiteX1396" fmla="*/ 872255 w 2082217"/>
                <a:gd name="connsiteY1396" fmla="*/ 1989339 h 2066614"/>
                <a:gd name="connsiteX1397" fmla="*/ 927993 w 2082217"/>
                <a:gd name="connsiteY1397" fmla="*/ 1961214 h 2066614"/>
                <a:gd name="connsiteX1398" fmla="*/ 978590 w 2082217"/>
                <a:gd name="connsiteY1398" fmla="*/ 1924013 h 2066614"/>
                <a:gd name="connsiteX1399" fmla="*/ 987219 w 2082217"/>
                <a:gd name="connsiteY1399" fmla="*/ 1916174 h 2066614"/>
                <a:gd name="connsiteX1400" fmla="*/ 995589 w 2082217"/>
                <a:gd name="connsiteY1400" fmla="*/ 1908035 h 2066614"/>
                <a:gd name="connsiteX1401" fmla="*/ 1003680 w 2082217"/>
                <a:gd name="connsiteY1401" fmla="*/ 1899618 h 2066614"/>
                <a:gd name="connsiteX1402" fmla="*/ 1011153 w 2082217"/>
                <a:gd name="connsiteY1402" fmla="*/ 1891220 h 2066614"/>
                <a:gd name="connsiteX1403" fmla="*/ 1028868 w 2082217"/>
                <a:gd name="connsiteY1403" fmla="*/ 1867443 h 2066614"/>
                <a:gd name="connsiteX1404" fmla="*/ 1032774 w 2082217"/>
                <a:gd name="connsiteY1404" fmla="*/ 1861140 h 2066614"/>
                <a:gd name="connsiteX1405" fmla="*/ 1036441 w 2082217"/>
                <a:gd name="connsiteY1405" fmla="*/ 1854697 h 2066614"/>
                <a:gd name="connsiteX1406" fmla="*/ 1039869 w 2082217"/>
                <a:gd name="connsiteY1406" fmla="*/ 1848115 h 2066614"/>
                <a:gd name="connsiteX1407" fmla="*/ 1040726 w 2082217"/>
                <a:gd name="connsiteY1407" fmla="*/ 1846459 h 2066614"/>
                <a:gd name="connsiteX1408" fmla="*/ 1040945 w 2082217"/>
                <a:gd name="connsiteY1408" fmla="*/ 1846040 h 2066614"/>
                <a:gd name="connsiteX1409" fmla="*/ 1041244 w 2082217"/>
                <a:gd name="connsiteY1409" fmla="*/ 1845741 h 2066614"/>
                <a:gd name="connsiteX1410" fmla="*/ 1041563 w 2082217"/>
                <a:gd name="connsiteY1410" fmla="*/ 1846040 h 2066614"/>
                <a:gd name="connsiteX1411" fmla="*/ 1041782 w 2082217"/>
                <a:gd name="connsiteY1411" fmla="*/ 1846459 h 2066614"/>
                <a:gd name="connsiteX1412" fmla="*/ 1043476 w 2082217"/>
                <a:gd name="connsiteY1412" fmla="*/ 1849750 h 2066614"/>
                <a:gd name="connsiteX1413" fmla="*/ 1058800 w 2082217"/>
                <a:gd name="connsiteY1413" fmla="*/ 1875123 h 2066614"/>
                <a:gd name="connsiteX1414" fmla="*/ 1064998 w 2082217"/>
                <a:gd name="connsiteY1414" fmla="*/ 1883501 h 2066614"/>
                <a:gd name="connsiteX1415" fmla="*/ 1068286 w 2082217"/>
                <a:gd name="connsiteY1415" fmla="*/ 1887550 h 2066614"/>
                <a:gd name="connsiteX1416" fmla="*/ 1069940 w 2082217"/>
                <a:gd name="connsiteY1416" fmla="*/ 1889565 h 2066614"/>
                <a:gd name="connsiteX1417" fmla="*/ 1070777 w 2082217"/>
                <a:gd name="connsiteY1417" fmla="*/ 1890562 h 2066614"/>
                <a:gd name="connsiteX1418" fmla="*/ 1071534 w 2082217"/>
                <a:gd name="connsiteY1418" fmla="*/ 1891400 h 2066614"/>
                <a:gd name="connsiteX1419" fmla="*/ 1082594 w 2082217"/>
                <a:gd name="connsiteY1419" fmla="*/ 1903547 h 2066614"/>
                <a:gd name="connsiteX1420" fmla="*/ 1088293 w 2082217"/>
                <a:gd name="connsiteY1420" fmla="*/ 1909452 h 2066614"/>
                <a:gd name="connsiteX1421" fmla="*/ 1094212 w 2082217"/>
                <a:gd name="connsiteY1421" fmla="*/ 1915137 h 2066614"/>
                <a:gd name="connsiteX1422" fmla="*/ 1143454 w 2082217"/>
                <a:gd name="connsiteY1422" fmla="*/ 1954193 h 2066614"/>
                <a:gd name="connsiteX1423" fmla="*/ 1198315 w 2082217"/>
                <a:gd name="connsiteY1423" fmla="*/ 1984193 h 2066614"/>
                <a:gd name="connsiteX1424" fmla="*/ 1317046 w 2082217"/>
                <a:gd name="connsiteY1424" fmla="*/ 2018941 h 2066614"/>
                <a:gd name="connsiteX1425" fmla="*/ 1378304 w 2082217"/>
                <a:gd name="connsiteY1425" fmla="*/ 2025164 h 2066614"/>
                <a:gd name="connsiteX1426" fmla="*/ 1393649 w 2082217"/>
                <a:gd name="connsiteY1426" fmla="*/ 2025703 h 2066614"/>
                <a:gd name="connsiteX1427" fmla="*/ 1409033 w 2082217"/>
                <a:gd name="connsiteY1427" fmla="*/ 2025822 h 2066614"/>
                <a:gd name="connsiteX1428" fmla="*/ 1424557 w 2082217"/>
                <a:gd name="connsiteY1428" fmla="*/ 2025463 h 2066614"/>
                <a:gd name="connsiteX1429" fmla="*/ 1428443 w 2082217"/>
                <a:gd name="connsiteY1429" fmla="*/ 2025363 h 2066614"/>
                <a:gd name="connsiteX1430" fmla="*/ 1432309 w 2082217"/>
                <a:gd name="connsiteY1430" fmla="*/ 2025104 h 2066614"/>
                <a:gd name="connsiteX1431" fmla="*/ 1440061 w 2082217"/>
                <a:gd name="connsiteY1431" fmla="*/ 2024566 h 2066614"/>
                <a:gd name="connsiteX1432" fmla="*/ 1470969 w 2082217"/>
                <a:gd name="connsiteY1432" fmla="*/ 2021354 h 2066614"/>
                <a:gd name="connsiteX1433" fmla="*/ 1501538 w 2082217"/>
                <a:gd name="connsiteY1433" fmla="*/ 2015769 h 2066614"/>
                <a:gd name="connsiteX1434" fmla="*/ 1531709 w 2082217"/>
                <a:gd name="connsiteY1434" fmla="*/ 2008269 h 2066614"/>
                <a:gd name="connsiteX1435" fmla="*/ 1561222 w 2082217"/>
                <a:gd name="connsiteY1435" fmla="*/ 1998435 h 2066614"/>
                <a:gd name="connsiteX1436" fmla="*/ 1575730 w 2082217"/>
                <a:gd name="connsiteY1436" fmla="*/ 1992810 h 2066614"/>
                <a:gd name="connsiteX1437" fmla="*/ 1590038 w 2082217"/>
                <a:gd name="connsiteY1437" fmla="*/ 1986706 h 2066614"/>
                <a:gd name="connsiteX1438" fmla="*/ 1604087 w 2082217"/>
                <a:gd name="connsiteY1438" fmla="*/ 1979984 h 2066614"/>
                <a:gd name="connsiteX1439" fmla="*/ 1611022 w 2082217"/>
                <a:gd name="connsiteY1439" fmla="*/ 1976434 h 2066614"/>
                <a:gd name="connsiteX1440" fmla="*/ 1617877 w 2082217"/>
                <a:gd name="connsiteY1440" fmla="*/ 1972743 h 2066614"/>
                <a:gd name="connsiteX1441" fmla="*/ 1670268 w 2082217"/>
                <a:gd name="connsiteY1441" fmla="*/ 1939073 h 2066614"/>
                <a:gd name="connsiteX1442" fmla="*/ 1717178 w 2082217"/>
                <a:gd name="connsiteY1442" fmla="*/ 1897982 h 2066614"/>
                <a:gd name="connsiteX1443" fmla="*/ 1757253 w 2082217"/>
                <a:gd name="connsiteY1443" fmla="*/ 1850070 h 2066614"/>
                <a:gd name="connsiteX1444" fmla="*/ 1765344 w 2082217"/>
                <a:gd name="connsiteY1444" fmla="*/ 1838261 h 2066614"/>
                <a:gd name="connsiteX1445" fmla="*/ 1772936 w 2082217"/>
                <a:gd name="connsiteY1445" fmla="*/ 1826113 h 2066614"/>
                <a:gd name="connsiteX1446" fmla="*/ 1776683 w 2082217"/>
                <a:gd name="connsiteY1446" fmla="*/ 1820009 h 2066614"/>
                <a:gd name="connsiteX1447" fmla="*/ 1780130 w 2082217"/>
                <a:gd name="connsiteY1447" fmla="*/ 1813726 h 2066614"/>
                <a:gd name="connsiteX1448" fmla="*/ 1786926 w 2082217"/>
                <a:gd name="connsiteY1448" fmla="*/ 1801100 h 2066614"/>
                <a:gd name="connsiteX1449" fmla="*/ 1809026 w 2082217"/>
                <a:gd name="connsiteY1449" fmla="*/ 1748180 h 2066614"/>
                <a:gd name="connsiteX1450" fmla="*/ 1822776 w 2082217"/>
                <a:gd name="connsiteY1450" fmla="*/ 1692448 h 2066614"/>
                <a:gd name="connsiteX1451" fmla="*/ 1824769 w 2082217"/>
                <a:gd name="connsiteY1451" fmla="*/ 1678226 h 2066614"/>
                <a:gd name="connsiteX1452" fmla="*/ 1825685 w 2082217"/>
                <a:gd name="connsiteY1452" fmla="*/ 1671105 h 2066614"/>
                <a:gd name="connsiteX1453" fmla="*/ 1826283 w 2082217"/>
                <a:gd name="connsiteY1453" fmla="*/ 1663944 h 2066614"/>
                <a:gd name="connsiteX1454" fmla="*/ 1826861 w 2082217"/>
                <a:gd name="connsiteY1454" fmla="*/ 1656783 h 2066614"/>
                <a:gd name="connsiteX1455" fmla="*/ 1827140 w 2082217"/>
                <a:gd name="connsiteY1455" fmla="*/ 1653213 h 2066614"/>
                <a:gd name="connsiteX1456" fmla="*/ 1827260 w 2082217"/>
                <a:gd name="connsiteY1456" fmla="*/ 1651497 h 2066614"/>
                <a:gd name="connsiteX1457" fmla="*/ 1827299 w 2082217"/>
                <a:gd name="connsiteY1457" fmla="*/ 1650281 h 2066614"/>
                <a:gd name="connsiteX1458" fmla="*/ 1827559 w 2082217"/>
                <a:gd name="connsiteY1458" fmla="*/ 1640546 h 2066614"/>
                <a:gd name="connsiteX1459" fmla="*/ 1827539 w 2082217"/>
                <a:gd name="connsiteY1459" fmla="*/ 1626923 h 2066614"/>
                <a:gd name="connsiteX1460" fmla="*/ 1836586 w 2082217"/>
                <a:gd name="connsiteY1460" fmla="*/ 1622594 h 2066614"/>
                <a:gd name="connsiteX1461" fmla="*/ 1845454 w 2082217"/>
                <a:gd name="connsiteY1461" fmla="*/ 1617927 h 2066614"/>
                <a:gd name="connsiteX1462" fmla="*/ 1850914 w 2082217"/>
                <a:gd name="connsiteY1462" fmla="*/ 1614875 h 2066614"/>
                <a:gd name="connsiteX1463" fmla="*/ 1857630 w 2082217"/>
                <a:gd name="connsiteY1463" fmla="*/ 1610885 h 2066614"/>
                <a:gd name="connsiteX1464" fmla="*/ 1864306 w 2082217"/>
                <a:gd name="connsiteY1464" fmla="*/ 1606836 h 2066614"/>
                <a:gd name="connsiteX1465" fmla="*/ 1870862 w 2082217"/>
                <a:gd name="connsiteY1465" fmla="*/ 1602567 h 2066614"/>
                <a:gd name="connsiteX1466" fmla="*/ 1920203 w 2082217"/>
                <a:gd name="connsiteY1466" fmla="*/ 1564189 h 2066614"/>
                <a:gd name="connsiteX1467" fmla="*/ 1962829 w 2082217"/>
                <a:gd name="connsiteY1467" fmla="*/ 1518351 h 2066614"/>
                <a:gd name="connsiteX1468" fmla="*/ 1997344 w 2082217"/>
                <a:gd name="connsiteY1468" fmla="*/ 1466010 h 2066614"/>
                <a:gd name="connsiteX1469" fmla="*/ 2037619 w 2082217"/>
                <a:gd name="connsiteY1469" fmla="*/ 1347525 h 2066614"/>
                <a:gd name="connsiteX1470" fmla="*/ 2037738 w 2082217"/>
                <a:gd name="connsiteY1470" fmla="*/ 1347585 h 2066614"/>
                <a:gd name="connsiteX1471" fmla="*/ 2041823 w 2082217"/>
                <a:gd name="connsiteY1471" fmla="*/ 1284912 h 2066614"/>
                <a:gd name="connsiteX1472" fmla="*/ 2035247 w 2082217"/>
                <a:gd name="connsiteY1472" fmla="*/ 1222438 h 2066614"/>
                <a:gd name="connsiteX1473" fmla="*/ 1997703 w 2082217"/>
                <a:gd name="connsiteY1473" fmla="*/ 1118694 h 2066614"/>
                <a:gd name="connsiteX1474" fmla="*/ 1967831 w 2082217"/>
                <a:gd name="connsiteY1474" fmla="*/ 1072237 h 2066614"/>
                <a:gd name="connsiteX1475" fmla="*/ 1964563 w 2082217"/>
                <a:gd name="connsiteY1475" fmla="*/ 1067968 h 2066614"/>
                <a:gd name="connsiteX1476" fmla="*/ 1961673 w 2082217"/>
                <a:gd name="connsiteY1476" fmla="*/ 1064358 h 2066614"/>
                <a:gd name="connsiteX1477" fmla="*/ 1955874 w 2082217"/>
                <a:gd name="connsiteY1477" fmla="*/ 1057496 h 2066614"/>
                <a:gd name="connsiteX1478" fmla="*/ 1952965 w 2082217"/>
                <a:gd name="connsiteY1478" fmla="*/ 1054165 h 2066614"/>
                <a:gd name="connsiteX1479" fmla="*/ 1952606 w 2082217"/>
                <a:gd name="connsiteY1479" fmla="*/ 1053746 h 2066614"/>
                <a:gd name="connsiteX1480" fmla="*/ 1952387 w 2082217"/>
                <a:gd name="connsiteY1480" fmla="*/ 1053287 h 2066614"/>
                <a:gd name="connsiteX1481" fmla="*/ 1952766 w 2082217"/>
                <a:gd name="connsiteY1481" fmla="*/ 1052250 h 2066614"/>
                <a:gd name="connsiteX1482" fmla="*/ 1953523 w 2082217"/>
                <a:gd name="connsiteY1482" fmla="*/ 1050176 h 2066614"/>
                <a:gd name="connsiteX1483" fmla="*/ 1956333 w 2082217"/>
                <a:gd name="connsiteY1483" fmla="*/ 1041798 h 2066614"/>
                <a:gd name="connsiteX1484" fmla="*/ 1957708 w 2082217"/>
                <a:gd name="connsiteY1484" fmla="*/ 1037210 h 2066614"/>
                <a:gd name="connsiteX1485" fmla="*/ 1958365 w 2082217"/>
                <a:gd name="connsiteY1485" fmla="*/ 1034916 h 2066614"/>
                <a:gd name="connsiteX1486" fmla="*/ 1959182 w 2082217"/>
                <a:gd name="connsiteY1486" fmla="*/ 1031844 h 2066614"/>
                <a:gd name="connsiteX1487" fmla="*/ 1961036 w 2082217"/>
                <a:gd name="connsiteY1487" fmla="*/ 1024544 h 2066614"/>
                <a:gd name="connsiteX1488" fmla="*/ 1962729 w 2082217"/>
                <a:gd name="connsiteY1488" fmla="*/ 1017203 h 2066614"/>
                <a:gd name="connsiteX1489" fmla="*/ 1970442 w 2082217"/>
                <a:gd name="connsiteY1489" fmla="*/ 954650 h 2066614"/>
                <a:gd name="connsiteX1490" fmla="*/ 1969923 w 2082217"/>
                <a:gd name="connsiteY1490" fmla="*/ 923133 h 2066614"/>
                <a:gd name="connsiteX1491" fmla="*/ 1969326 w 2082217"/>
                <a:gd name="connsiteY1491" fmla="*/ 915274 h 2066614"/>
                <a:gd name="connsiteX1492" fmla="*/ 1968528 w 2082217"/>
                <a:gd name="connsiteY1492" fmla="*/ 907435 h 2066614"/>
                <a:gd name="connsiteX1493" fmla="*/ 1966556 w 2082217"/>
                <a:gd name="connsiteY1493" fmla="*/ 891797 h 2066614"/>
                <a:gd name="connsiteX1494" fmla="*/ 1963865 w 2082217"/>
                <a:gd name="connsiteY1494" fmla="*/ 876238 h 2066614"/>
                <a:gd name="connsiteX1495" fmla="*/ 1962152 w 2082217"/>
                <a:gd name="connsiteY1495" fmla="*/ 868538 h 2066614"/>
                <a:gd name="connsiteX1496" fmla="*/ 1960278 w 2082217"/>
                <a:gd name="connsiteY1496" fmla="*/ 860879 h 2066614"/>
                <a:gd name="connsiteX1497" fmla="*/ 1958405 w 2082217"/>
                <a:gd name="connsiteY1497" fmla="*/ 853219 h 2066614"/>
                <a:gd name="connsiteX1498" fmla="*/ 1956133 w 2082217"/>
                <a:gd name="connsiteY1498" fmla="*/ 845659 h 2066614"/>
                <a:gd name="connsiteX1499" fmla="*/ 1951371 w 2082217"/>
                <a:gd name="connsiteY1499" fmla="*/ 830619 h 2066614"/>
                <a:gd name="connsiteX1500" fmla="*/ 1945691 w 2082217"/>
                <a:gd name="connsiteY1500" fmla="*/ 815898 h 2066614"/>
                <a:gd name="connsiteX1501" fmla="*/ 1942802 w 2082217"/>
                <a:gd name="connsiteY1501" fmla="*/ 808558 h 2066614"/>
                <a:gd name="connsiteX1502" fmla="*/ 1939454 w 2082217"/>
                <a:gd name="connsiteY1502" fmla="*/ 801417 h 2066614"/>
                <a:gd name="connsiteX1503" fmla="*/ 1932678 w 2082217"/>
                <a:gd name="connsiteY1503" fmla="*/ 787175 h 2066614"/>
                <a:gd name="connsiteX1504" fmla="*/ 1925066 w 2082217"/>
                <a:gd name="connsiteY1504" fmla="*/ 773371 h 2066614"/>
                <a:gd name="connsiteX1505" fmla="*/ 1921857 w 2082217"/>
                <a:gd name="connsiteY1505" fmla="*/ 767706 h 2066614"/>
                <a:gd name="connsiteX1506" fmla="*/ 1918350 w 2082217"/>
                <a:gd name="connsiteY1506" fmla="*/ 762221 h 2066614"/>
                <a:gd name="connsiteX1507" fmla="*/ 1911335 w 2082217"/>
                <a:gd name="connsiteY1507" fmla="*/ 751250 h 2066614"/>
                <a:gd name="connsiteX1508" fmla="*/ 1907589 w 2082217"/>
                <a:gd name="connsiteY1508" fmla="*/ 745924 h 2066614"/>
                <a:gd name="connsiteX1509" fmla="*/ 1903743 w 2082217"/>
                <a:gd name="connsiteY1509" fmla="*/ 740678 h 2066614"/>
                <a:gd name="connsiteX1510" fmla="*/ 1895971 w 2082217"/>
                <a:gd name="connsiteY1510" fmla="*/ 730246 h 2066614"/>
                <a:gd name="connsiteX1511" fmla="*/ 1887621 w 2082217"/>
                <a:gd name="connsiteY1511" fmla="*/ 720273 h 2066614"/>
                <a:gd name="connsiteX1512" fmla="*/ 1879032 w 2082217"/>
                <a:gd name="connsiteY1512" fmla="*/ 710518 h 2066614"/>
                <a:gd name="connsiteX1513" fmla="*/ 1860739 w 2082217"/>
                <a:gd name="connsiteY1513" fmla="*/ 692067 h 2066614"/>
                <a:gd name="connsiteX1514" fmla="*/ 1851193 w 2082217"/>
                <a:gd name="connsiteY1514" fmla="*/ 683231 h 2066614"/>
                <a:gd name="connsiteX1515" fmla="*/ 1841169 w 2082217"/>
                <a:gd name="connsiteY1515" fmla="*/ 674973 h 2066614"/>
                <a:gd name="connsiteX1516" fmla="*/ 1836128 w 2082217"/>
                <a:gd name="connsiteY1516" fmla="*/ 670864 h 2066614"/>
                <a:gd name="connsiteX1517" fmla="*/ 1830986 w 2082217"/>
                <a:gd name="connsiteY1517" fmla="*/ 666874 h 2066614"/>
                <a:gd name="connsiteX1518" fmla="*/ 1822397 w 2082217"/>
                <a:gd name="connsiteY1518" fmla="*/ 660731 h 2066614"/>
                <a:gd name="connsiteX1519" fmla="*/ 1819029 w 2082217"/>
                <a:gd name="connsiteY1519" fmla="*/ 658317 h 2066614"/>
                <a:gd name="connsiteX1520" fmla="*/ 1815522 w 2082217"/>
                <a:gd name="connsiteY1520" fmla="*/ 656103 h 2066614"/>
                <a:gd name="connsiteX1521" fmla="*/ 1808507 w 2082217"/>
                <a:gd name="connsiteY1521" fmla="*/ 651715 h 2066614"/>
                <a:gd name="connsiteX1522" fmla="*/ 1806754 w 2082217"/>
                <a:gd name="connsiteY1522" fmla="*/ 650618 h 2066614"/>
                <a:gd name="connsiteX1523" fmla="*/ 1806355 w 2082217"/>
                <a:gd name="connsiteY1523" fmla="*/ 650299 h 2066614"/>
                <a:gd name="connsiteX1524" fmla="*/ 1806415 w 2082217"/>
                <a:gd name="connsiteY1524" fmla="*/ 649780 h 2066614"/>
                <a:gd name="connsiteX1525" fmla="*/ 1806594 w 2082217"/>
                <a:gd name="connsiteY1525" fmla="*/ 648763 h 2066614"/>
                <a:gd name="connsiteX1526" fmla="*/ 1807292 w 2082217"/>
                <a:gd name="connsiteY1526" fmla="*/ 644674 h 2066614"/>
                <a:gd name="connsiteX1527" fmla="*/ 1808428 w 2082217"/>
                <a:gd name="connsiteY1527" fmla="*/ 636475 h 2066614"/>
                <a:gd name="connsiteX1528" fmla="*/ 1809125 w 2082217"/>
                <a:gd name="connsiteY1528" fmla="*/ 629554 h 2066614"/>
                <a:gd name="connsiteX1529" fmla="*/ 1809743 w 2082217"/>
                <a:gd name="connsiteY1529" fmla="*/ 619760 h 2066614"/>
                <a:gd name="connsiteX1530" fmla="*/ 1809942 w 2082217"/>
                <a:gd name="connsiteY1530" fmla="*/ 597758 h 2066614"/>
                <a:gd name="connsiteX1531" fmla="*/ 1802330 w 2082217"/>
                <a:gd name="connsiteY1531" fmla="*/ 534905 h 2066614"/>
                <a:gd name="connsiteX1532" fmla="*/ 1782282 w 2082217"/>
                <a:gd name="connsiteY1532" fmla="*/ 474865 h 2066614"/>
                <a:gd name="connsiteX1533" fmla="*/ 1750976 w 2082217"/>
                <a:gd name="connsiteY1533" fmla="*/ 419991 h 2066614"/>
                <a:gd name="connsiteX1534" fmla="*/ 1709964 w 2082217"/>
                <a:gd name="connsiteY1534" fmla="*/ 372118 h 2066614"/>
                <a:gd name="connsiteX1535" fmla="*/ 1631727 w 2082217"/>
                <a:gd name="connsiteY1535" fmla="*/ 315209 h 2066614"/>
                <a:gd name="connsiteX1536" fmla="*/ 1620946 w 2082217"/>
                <a:gd name="connsiteY1536" fmla="*/ 309664 h 2066614"/>
                <a:gd name="connsiteX1537" fmla="*/ 1609986 w 2082217"/>
                <a:gd name="connsiteY1537" fmla="*/ 304478 h 2066614"/>
                <a:gd name="connsiteX1538" fmla="*/ 1598846 w 2082217"/>
                <a:gd name="connsiteY1538" fmla="*/ 299710 h 2066614"/>
                <a:gd name="connsiteX1539" fmla="*/ 1587746 w 2082217"/>
                <a:gd name="connsiteY1539" fmla="*/ 295402 h 2066614"/>
                <a:gd name="connsiteX1540" fmla="*/ 1584976 w 2082217"/>
                <a:gd name="connsiteY1540" fmla="*/ 294345 h 2066614"/>
                <a:gd name="connsiteX1541" fmla="*/ 1583063 w 2082217"/>
                <a:gd name="connsiteY1541" fmla="*/ 293686 h 2066614"/>
                <a:gd name="connsiteX1542" fmla="*/ 1579416 w 2082217"/>
                <a:gd name="connsiteY1542" fmla="*/ 292450 h 2066614"/>
                <a:gd name="connsiteX1543" fmla="*/ 1572043 w 2082217"/>
                <a:gd name="connsiteY1543" fmla="*/ 290136 h 2066614"/>
                <a:gd name="connsiteX1544" fmla="*/ 1568336 w 2082217"/>
                <a:gd name="connsiteY1544" fmla="*/ 289039 h 2066614"/>
                <a:gd name="connsiteX1545" fmla="*/ 1567480 w 2082217"/>
                <a:gd name="connsiteY1545" fmla="*/ 288680 h 2066614"/>
                <a:gd name="connsiteX1546" fmla="*/ 1567161 w 2082217"/>
                <a:gd name="connsiteY1546" fmla="*/ 287762 h 2066614"/>
                <a:gd name="connsiteX1547" fmla="*/ 1566543 w 2082217"/>
                <a:gd name="connsiteY1547" fmla="*/ 285927 h 2066614"/>
                <a:gd name="connsiteX1548" fmla="*/ 1564032 w 2082217"/>
                <a:gd name="connsiteY1548" fmla="*/ 278626 h 2066614"/>
                <a:gd name="connsiteX1549" fmla="*/ 1562418 w 2082217"/>
                <a:gd name="connsiteY1549" fmla="*/ 274278 h 2066614"/>
                <a:gd name="connsiteX1550" fmla="*/ 1561601 w 2082217"/>
                <a:gd name="connsiteY1550" fmla="*/ 272104 h 2066614"/>
                <a:gd name="connsiteX1551" fmla="*/ 1561202 w 2082217"/>
                <a:gd name="connsiteY1551" fmla="*/ 271007 h 2066614"/>
                <a:gd name="connsiteX1552" fmla="*/ 1560585 w 2082217"/>
                <a:gd name="connsiteY1552" fmla="*/ 269471 h 2066614"/>
                <a:gd name="connsiteX1553" fmla="*/ 1555184 w 2082217"/>
                <a:gd name="connsiteY1553" fmla="*/ 256286 h 2066614"/>
                <a:gd name="connsiteX1554" fmla="*/ 1549365 w 2082217"/>
                <a:gd name="connsiteY1554" fmla="*/ 243260 h 2066614"/>
                <a:gd name="connsiteX1555" fmla="*/ 1543148 w 2082217"/>
                <a:gd name="connsiteY1555" fmla="*/ 230415 h 2066614"/>
                <a:gd name="connsiteX1556" fmla="*/ 1511183 w 2082217"/>
                <a:gd name="connsiteY1556" fmla="*/ 176937 h 2066614"/>
                <a:gd name="connsiteX1557" fmla="*/ 1471108 w 2082217"/>
                <a:gd name="connsiteY1557" fmla="*/ 128765 h 2066614"/>
                <a:gd name="connsiteX1558" fmla="*/ 1366407 w 2082217"/>
                <a:gd name="connsiteY1558" fmla="*/ 58352 h 2066614"/>
                <a:gd name="connsiteX1559" fmla="*/ 1358914 w 2082217"/>
                <a:gd name="connsiteY1559" fmla="*/ 55480 h 2066614"/>
                <a:gd name="connsiteX1560" fmla="*/ 1351302 w 2082217"/>
                <a:gd name="connsiteY1560" fmla="*/ 52946 h 2066614"/>
                <a:gd name="connsiteX1561" fmla="*/ 1347496 w 2082217"/>
                <a:gd name="connsiteY1561" fmla="*/ 51690 h 2066614"/>
                <a:gd name="connsiteX1562" fmla="*/ 1343630 w 2082217"/>
                <a:gd name="connsiteY1562" fmla="*/ 50593 h 2066614"/>
                <a:gd name="connsiteX1563" fmla="*/ 1335878 w 2082217"/>
                <a:gd name="connsiteY1563" fmla="*/ 48438 h 2066614"/>
                <a:gd name="connsiteX1564" fmla="*/ 1304252 w 2082217"/>
                <a:gd name="connsiteY1564" fmla="*/ 42514 h 2066614"/>
                <a:gd name="connsiteX1565" fmla="*/ 1272148 w 2082217"/>
                <a:gd name="connsiteY1565" fmla="*/ 40559 h 2066614"/>
                <a:gd name="connsiteX1566" fmla="*/ 1271829 w 2082217"/>
                <a:gd name="connsiteY1566" fmla="*/ 7 h 2066614"/>
                <a:gd name="connsiteX1567" fmla="*/ 1281076 w 2082217"/>
                <a:gd name="connsiteY1567" fmla="*/ 167 h 2066614"/>
                <a:gd name="connsiteX1568" fmla="*/ 1290422 w 2082217"/>
                <a:gd name="connsiteY1568" fmla="*/ 546 h 2066614"/>
                <a:gd name="connsiteX1569" fmla="*/ 1309035 w 2082217"/>
                <a:gd name="connsiteY1569" fmla="*/ 2281 h 2066614"/>
                <a:gd name="connsiteX1570" fmla="*/ 1345722 w 2082217"/>
                <a:gd name="connsiteY1570" fmla="*/ 9163 h 2066614"/>
                <a:gd name="connsiteX1571" fmla="*/ 1354690 w 2082217"/>
                <a:gd name="connsiteY1571" fmla="*/ 11656 h 2066614"/>
                <a:gd name="connsiteX1572" fmla="*/ 1359153 w 2082217"/>
                <a:gd name="connsiteY1572" fmla="*/ 12933 h 2066614"/>
                <a:gd name="connsiteX1573" fmla="*/ 1363558 w 2082217"/>
                <a:gd name="connsiteY1573" fmla="*/ 14369 h 2066614"/>
                <a:gd name="connsiteX1574" fmla="*/ 1372346 w 2082217"/>
                <a:gd name="connsiteY1574" fmla="*/ 17301 h 2066614"/>
                <a:gd name="connsiteX1575" fmla="*/ 1380974 w 2082217"/>
                <a:gd name="connsiteY1575" fmla="*/ 20592 h 2066614"/>
                <a:gd name="connsiteX1576" fmla="*/ 1445302 w 2082217"/>
                <a:gd name="connsiteY1576" fmla="*/ 54702 h 2066614"/>
                <a:gd name="connsiteX1577" fmla="*/ 1452655 w 2082217"/>
                <a:gd name="connsiteY1577" fmla="*/ 59868 h 2066614"/>
                <a:gd name="connsiteX1578" fmla="*/ 1459909 w 2082217"/>
                <a:gd name="connsiteY1578" fmla="*/ 65154 h 2066614"/>
                <a:gd name="connsiteX1579" fmla="*/ 1473799 w 2082217"/>
                <a:gd name="connsiteY1579" fmla="*/ 76304 h 2066614"/>
                <a:gd name="connsiteX1580" fmla="*/ 1487071 w 2082217"/>
                <a:gd name="connsiteY1580" fmla="*/ 88033 h 2066614"/>
                <a:gd name="connsiteX1581" fmla="*/ 1493507 w 2082217"/>
                <a:gd name="connsiteY1581" fmla="*/ 94057 h 2066614"/>
                <a:gd name="connsiteX1582" fmla="*/ 1499725 w 2082217"/>
                <a:gd name="connsiteY1582" fmla="*/ 100261 h 2066614"/>
                <a:gd name="connsiteX1583" fmla="*/ 1544124 w 2082217"/>
                <a:gd name="connsiteY1583" fmla="*/ 153619 h 2066614"/>
                <a:gd name="connsiteX1584" fmla="*/ 1579118 w 2082217"/>
                <a:gd name="connsiteY1584" fmla="*/ 212183 h 2066614"/>
                <a:gd name="connsiteX1585" fmla="*/ 1585893 w 2082217"/>
                <a:gd name="connsiteY1585" fmla="*/ 226166 h 2066614"/>
                <a:gd name="connsiteX1586" fmla="*/ 1592210 w 2082217"/>
                <a:gd name="connsiteY1586" fmla="*/ 240328 h 2066614"/>
                <a:gd name="connsiteX1587" fmla="*/ 1598069 w 2082217"/>
                <a:gd name="connsiteY1587" fmla="*/ 254630 h 2066614"/>
                <a:gd name="connsiteX1588" fmla="*/ 1598726 w 2082217"/>
                <a:gd name="connsiteY1588" fmla="*/ 256286 h 2066614"/>
                <a:gd name="connsiteX1589" fmla="*/ 1601975 w 2082217"/>
                <a:gd name="connsiteY1589" fmla="*/ 257523 h 2066614"/>
                <a:gd name="connsiteX1590" fmla="*/ 1613971 w 2082217"/>
                <a:gd name="connsiteY1590" fmla="*/ 262170 h 2066614"/>
                <a:gd name="connsiteX1591" fmla="*/ 1626367 w 2082217"/>
                <a:gd name="connsiteY1591" fmla="*/ 267476 h 2066614"/>
                <a:gd name="connsiteX1592" fmla="*/ 1638562 w 2082217"/>
                <a:gd name="connsiteY1592" fmla="*/ 273241 h 2066614"/>
                <a:gd name="connsiteX1593" fmla="*/ 1650579 w 2082217"/>
                <a:gd name="connsiteY1593" fmla="*/ 279424 h 2066614"/>
                <a:gd name="connsiteX1594" fmla="*/ 1737903 w 2082217"/>
                <a:gd name="connsiteY1594" fmla="*/ 342955 h 2066614"/>
                <a:gd name="connsiteX1595" fmla="*/ 1783857 w 2082217"/>
                <a:gd name="connsiteY1595" fmla="*/ 396593 h 2066614"/>
                <a:gd name="connsiteX1596" fmla="*/ 1819069 w 2082217"/>
                <a:gd name="connsiteY1596" fmla="*/ 458289 h 2066614"/>
                <a:gd name="connsiteX1597" fmla="*/ 1841668 w 2082217"/>
                <a:gd name="connsiteY1597" fmla="*/ 525989 h 2066614"/>
                <a:gd name="connsiteX1598" fmla="*/ 1850256 w 2082217"/>
                <a:gd name="connsiteY1598" fmla="*/ 596881 h 2066614"/>
                <a:gd name="connsiteX1599" fmla="*/ 1850017 w 2082217"/>
                <a:gd name="connsiteY1599" fmla="*/ 621675 h 2066614"/>
                <a:gd name="connsiteX1600" fmla="*/ 1849659 w 2082217"/>
                <a:gd name="connsiteY1600" fmla="*/ 627878 h 2066614"/>
                <a:gd name="connsiteX1601" fmla="*/ 1849539 w 2082217"/>
                <a:gd name="connsiteY1601" fmla="*/ 629434 h 2066614"/>
                <a:gd name="connsiteX1602" fmla="*/ 1849539 w 2082217"/>
                <a:gd name="connsiteY1602" fmla="*/ 629813 h 2066614"/>
                <a:gd name="connsiteX1603" fmla="*/ 1849539 w 2082217"/>
                <a:gd name="connsiteY1603" fmla="*/ 629913 h 2066614"/>
                <a:gd name="connsiteX1604" fmla="*/ 1849539 w 2082217"/>
                <a:gd name="connsiteY1604" fmla="*/ 630012 h 2066614"/>
                <a:gd name="connsiteX1605" fmla="*/ 1849499 w 2082217"/>
                <a:gd name="connsiteY1605" fmla="*/ 630411 h 2066614"/>
                <a:gd name="connsiteX1606" fmla="*/ 1849878 w 2082217"/>
                <a:gd name="connsiteY1606" fmla="*/ 630651 h 2066614"/>
                <a:gd name="connsiteX1607" fmla="*/ 1855179 w 2082217"/>
                <a:gd name="connsiteY1607" fmla="*/ 634461 h 2066614"/>
                <a:gd name="connsiteX1608" fmla="*/ 1860898 w 2082217"/>
                <a:gd name="connsiteY1608" fmla="*/ 638889 h 2066614"/>
                <a:gd name="connsiteX1609" fmla="*/ 1866518 w 2082217"/>
                <a:gd name="connsiteY1609" fmla="*/ 643457 h 2066614"/>
                <a:gd name="connsiteX1610" fmla="*/ 1877677 w 2082217"/>
                <a:gd name="connsiteY1610" fmla="*/ 652672 h 2066614"/>
                <a:gd name="connsiteX1611" fmla="*/ 1888319 w 2082217"/>
                <a:gd name="connsiteY1611" fmla="*/ 662486 h 2066614"/>
                <a:gd name="connsiteX1612" fmla="*/ 1908705 w 2082217"/>
                <a:gd name="connsiteY1612" fmla="*/ 683051 h 2066614"/>
                <a:gd name="connsiteX1613" fmla="*/ 1918290 w 2082217"/>
                <a:gd name="connsiteY1613" fmla="*/ 693923 h 2066614"/>
                <a:gd name="connsiteX1614" fmla="*/ 1927577 w 2082217"/>
                <a:gd name="connsiteY1614" fmla="*/ 705053 h 2066614"/>
                <a:gd name="connsiteX1615" fmla="*/ 1936265 w 2082217"/>
                <a:gd name="connsiteY1615" fmla="*/ 716682 h 2066614"/>
                <a:gd name="connsiteX1616" fmla="*/ 1940550 w 2082217"/>
                <a:gd name="connsiteY1616" fmla="*/ 722546 h 2066614"/>
                <a:gd name="connsiteX1617" fmla="*/ 1944715 w 2082217"/>
                <a:gd name="connsiteY1617" fmla="*/ 728491 h 2066614"/>
                <a:gd name="connsiteX1618" fmla="*/ 1952566 w 2082217"/>
                <a:gd name="connsiteY1618" fmla="*/ 740718 h 2066614"/>
                <a:gd name="connsiteX1619" fmla="*/ 1956472 w 2082217"/>
                <a:gd name="connsiteY1619" fmla="*/ 746842 h 2066614"/>
                <a:gd name="connsiteX1620" fmla="*/ 1960059 w 2082217"/>
                <a:gd name="connsiteY1620" fmla="*/ 753165 h 2066614"/>
                <a:gd name="connsiteX1621" fmla="*/ 1968548 w 2082217"/>
                <a:gd name="connsiteY1621" fmla="*/ 768584 h 2066614"/>
                <a:gd name="connsiteX1622" fmla="*/ 1976141 w 2082217"/>
                <a:gd name="connsiteY1622" fmla="*/ 784502 h 2066614"/>
                <a:gd name="connsiteX1623" fmla="*/ 1979867 w 2082217"/>
                <a:gd name="connsiteY1623" fmla="*/ 792501 h 2066614"/>
                <a:gd name="connsiteX1624" fmla="*/ 1983116 w 2082217"/>
                <a:gd name="connsiteY1624" fmla="*/ 800699 h 2066614"/>
                <a:gd name="connsiteX1625" fmla="*/ 1989453 w 2082217"/>
                <a:gd name="connsiteY1625" fmla="*/ 817155 h 2066614"/>
                <a:gd name="connsiteX1626" fmla="*/ 1994793 w 2082217"/>
                <a:gd name="connsiteY1626" fmla="*/ 833990 h 2066614"/>
                <a:gd name="connsiteX1627" fmla="*/ 1997324 w 2082217"/>
                <a:gd name="connsiteY1627" fmla="*/ 842448 h 2066614"/>
                <a:gd name="connsiteX1628" fmla="*/ 1999437 w 2082217"/>
                <a:gd name="connsiteY1628" fmla="*/ 851025 h 2066614"/>
                <a:gd name="connsiteX1629" fmla="*/ 2001529 w 2082217"/>
                <a:gd name="connsiteY1629" fmla="*/ 859602 h 2066614"/>
                <a:gd name="connsiteX1630" fmla="*/ 2003442 w 2082217"/>
                <a:gd name="connsiteY1630" fmla="*/ 868219 h 2066614"/>
                <a:gd name="connsiteX1631" fmla="*/ 2006471 w 2082217"/>
                <a:gd name="connsiteY1631" fmla="*/ 885613 h 2066614"/>
                <a:gd name="connsiteX1632" fmla="*/ 2008683 w 2082217"/>
                <a:gd name="connsiteY1632" fmla="*/ 903107 h 2066614"/>
                <a:gd name="connsiteX1633" fmla="*/ 2009580 w 2082217"/>
                <a:gd name="connsiteY1633" fmla="*/ 911883 h 2066614"/>
                <a:gd name="connsiteX1634" fmla="*/ 2010257 w 2082217"/>
                <a:gd name="connsiteY1634" fmla="*/ 920680 h 2066614"/>
                <a:gd name="connsiteX1635" fmla="*/ 2010835 w 2082217"/>
                <a:gd name="connsiteY1635" fmla="*/ 955886 h 2066614"/>
                <a:gd name="connsiteX1636" fmla="*/ 2002207 w 2082217"/>
                <a:gd name="connsiteY1636" fmla="*/ 1025840 h 2066614"/>
                <a:gd name="connsiteX1637" fmla="*/ 2000313 w 2082217"/>
                <a:gd name="connsiteY1637" fmla="*/ 1034058 h 2066614"/>
                <a:gd name="connsiteX1638" fmla="*/ 1998241 w 2082217"/>
                <a:gd name="connsiteY1638" fmla="*/ 1042237 h 2066614"/>
                <a:gd name="connsiteX1639" fmla="*/ 1997703 w 2082217"/>
                <a:gd name="connsiteY1639" fmla="*/ 1044271 h 2066614"/>
                <a:gd name="connsiteX1640" fmla="*/ 1997623 w 2082217"/>
                <a:gd name="connsiteY1640" fmla="*/ 1044551 h 2066614"/>
                <a:gd name="connsiteX1641" fmla="*/ 1997922 w 2082217"/>
                <a:gd name="connsiteY1641" fmla="*/ 1044910 h 2066614"/>
                <a:gd name="connsiteX1642" fmla="*/ 1998321 w 2082217"/>
                <a:gd name="connsiteY1642" fmla="*/ 1045388 h 2066614"/>
                <a:gd name="connsiteX1643" fmla="*/ 2000074 w 2082217"/>
                <a:gd name="connsiteY1643" fmla="*/ 1047762 h 2066614"/>
                <a:gd name="connsiteX1644" fmla="*/ 2033175 w 2082217"/>
                <a:gd name="connsiteY1644" fmla="*/ 1099245 h 2066614"/>
                <a:gd name="connsiteX1645" fmla="*/ 2074884 w 2082217"/>
                <a:gd name="connsiteY1645" fmla="*/ 1214579 h 2066614"/>
                <a:gd name="connsiteX1646" fmla="*/ 2082217 w 2082217"/>
                <a:gd name="connsiteY1646" fmla="*/ 1284054 h 2066614"/>
                <a:gd name="connsiteX1647" fmla="*/ 2082078 w 2082217"/>
                <a:gd name="connsiteY1647" fmla="*/ 1284253 h 2066614"/>
                <a:gd name="connsiteX1648" fmla="*/ 2077534 w 2082217"/>
                <a:gd name="connsiteY1648" fmla="*/ 1353928 h 2066614"/>
                <a:gd name="connsiteX1649" fmla="*/ 2032776 w 2082217"/>
                <a:gd name="connsiteY1649" fmla="*/ 1485678 h 2066614"/>
                <a:gd name="connsiteX1650" fmla="*/ 1994515 w 2082217"/>
                <a:gd name="connsiteY1650" fmla="*/ 1543684 h 2066614"/>
                <a:gd name="connsiteX1651" fmla="*/ 1947385 w 2082217"/>
                <a:gd name="connsiteY1651" fmla="*/ 1594349 h 2066614"/>
                <a:gd name="connsiteX1652" fmla="*/ 1892942 w 2082217"/>
                <a:gd name="connsiteY1652" fmla="*/ 1636677 h 2066614"/>
                <a:gd name="connsiteX1653" fmla="*/ 1885728 w 2082217"/>
                <a:gd name="connsiteY1653" fmla="*/ 1641384 h 2066614"/>
                <a:gd name="connsiteX1654" fmla="*/ 1878375 w 2082217"/>
                <a:gd name="connsiteY1654" fmla="*/ 1645852 h 2066614"/>
                <a:gd name="connsiteX1655" fmla="*/ 1870962 w 2082217"/>
                <a:gd name="connsiteY1655" fmla="*/ 1650241 h 2066614"/>
                <a:gd name="connsiteX1656" fmla="*/ 1869088 w 2082217"/>
                <a:gd name="connsiteY1656" fmla="*/ 1651298 h 2066614"/>
                <a:gd name="connsiteX1657" fmla="*/ 1868152 w 2082217"/>
                <a:gd name="connsiteY1657" fmla="*/ 1651816 h 2066614"/>
                <a:gd name="connsiteX1658" fmla="*/ 1867913 w 2082217"/>
                <a:gd name="connsiteY1658" fmla="*/ 1651956 h 2066614"/>
                <a:gd name="connsiteX1659" fmla="*/ 1867853 w 2082217"/>
                <a:gd name="connsiteY1659" fmla="*/ 1652016 h 2066614"/>
                <a:gd name="connsiteX1660" fmla="*/ 1867833 w 2082217"/>
                <a:gd name="connsiteY1660" fmla="*/ 1652016 h 2066614"/>
                <a:gd name="connsiteX1661" fmla="*/ 1867634 w 2082217"/>
                <a:gd name="connsiteY1661" fmla="*/ 1652096 h 2066614"/>
                <a:gd name="connsiteX1662" fmla="*/ 1867594 w 2082217"/>
                <a:gd name="connsiteY1662" fmla="*/ 1653811 h 2066614"/>
                <a:gd name="connsiteX1663" fmla="*/ 1866498 w 2082217"/>
                <a:gd name="connsiteY1663" fmla="*/ 1667654 h 2066614"/>
                <a:gd name="connsiteX1664" fmla="*/ 1865840 w 2082217"/>
                <a:gd name="connsiteY1664" fmla="*/ 1675593 h 2066614"/>
                <a:gd name="connsiteX1665" fmla="*/ 1864824 w 2082217"/>
                <a:gd name="connsiteY1665" fmla="*/ 1683492 h 2066614"/>
                <a:gd name="connsiteX1666" fmla="*/ 1862612 w 2082217"/>
                <a:gd name="connsiteY1666" fmla="*/ 1699270 h 2066614"/>
                <a:gd name="connsiteX1667" fmla="*/ 1847367 w 2082217"/>
                <a:gd name="connsiteY1667" fmla="*/ 1761086 h 2066614"/>
                <a:gd name="connsiteX1668" fmla="*/ 1822895 w 2082217"/>
                <a:gd name="connsiteY1668" fmla="*/ 1819690 h 2066614"/>
                <a:gd name="connsiteX1669" fmla="*/ 1815383 w 2082217"/>
                <a:gd name="connsiteY1669" fmla="*/ 1833653 h 2066614"/>
                <a:gd name="connsiteX1670" fmla="*/ 1811557 w 2082217"/>
                <a:gd name="connsiteY1670" fmla="*/ 1840595 h 2066614"/>
                <a:gd name="connsiteX1671" fmla="*/ 1807431 w 2082217"/>
                <a:gd name="connsiteY1671" fmla="*/ 1847337 h 2066614"/>
                <a:gd name="connsiteX1672" fmla="*/ 1799042 w 2082217"/>
                <a:gd name="connsiteY1672" fmla="*/ 1860741 h 2066614"/>
                <a:gd name="connsiteX1673" fmla="*/ 1790114 w 2082217"/>
                <a:gd name="connsiteY1673" fmla="*/ 1873766 h 2066614"/>
                <a:gd name="connsiteX1674" fmla="*/ 1745974 w 2082217"/>
                <a:gd name="connsiteY1674" fmla="*/ 1926526 h 2066614"/>
                <a:gd name="connsiteX1675" fmla="*/ 1694480 w 2082217"/>
                <a:gd name="connsiteY1675" fmla="*/ 1971646 h 2066614"/>
                <a:gd name="connsiteX1676" fmla="*/ 1637088 w 2082217"/>
                <a:gd name="connsiteY1676" fmla="*/ 2008528 h 2066614"/>
                <a:gd name="connsiteX1677" fmla="*/ 1629575 w 2082217"/>
                <a:gd name="connsiteY1677" fmla="*/ 2012558 h 2066614"/>
                <a:gd name="connsiteX1678" fmla="*/ 1621982 w 2082217"/>
                <a:gd name="connsiteY1678" fmla="*/ 2016427 h 2066614"/>
                <a:gd name="connsiteX1679" fmla="*/ 1606618 w 2082217"/>
                <a:gd name="connsiteY1679" fmla="*/ 2023768 h 2066614"/>
                <a:gd name="connsiteX1680" fmla="*/ 1590975 w 2082217"/>
                <a:gd name="connsiteY1680" fmla="*/ 2030450 h 2066614"/>
                <a:gd name="connsiteX1681" fmla="*/ 1575112 w 2082217"/>
                <a:gd name="connsiteY1681" fmla="*/ 2036614 h 2066614"/>
                <a:gd name="connsiteX1682" fmla="*/ 1542849 w 2082217"/>
                <a:gd name="connsiteY1682" fmla="*/ 2047365 h 2066614"/>
                <a:gd name="connsiteX1683" fmla="*/ 1509908 w 2082217"/>
                <a:gd name="connsiteY1683" fmla="*/ 2055563 h 2066614"/>
                <a:gd name="connsiteX1684" fmla="*/ 1476529 w 2082217"/>
                <a:gd name="connsiteY1684" fmla="*/ 2061647 h 2066614"/>
                <a:gd name="connsiteX1685" fmla="*/ 1442851 w 2082217"/>
                <a:gd name="connsiteY1685" fmla="*/ 2065158 h 2066614"/>
                <a:gd name="connsiteX1686" fmla="*/ 1434401 w 2082217"/>
                <a:gd name="connsiteY1686" fmla="*/ 2065756 h 2066614"/>
                <a:gd name="connsiteX1687" fmla="*/ 1430176 w 2082217"/>
                <a:gd name="connsiteY1687" fmla="*/ 2066035 h 2066614"/>
                <a:gd name="connsiteX1688" fmla="*/ 1425952 w 2082217"/>
                <a:gd name="connsiteY1688" fmla="*/ 2066155 h 2066614"/>
                <a:gd name="connsiteX1689" fmla="*/ 1409053 w 2082217"/>
                <a:gd name="connsiteY1689" fmla="*/ 2066554 h 2066614"/>
                <a:gd name="connsiteX1690" fmla="*/ 1392612 w 2082217"/>
                <a:gd name="connsiteY1690" fmla="*/ 2066414 h 2066614"/>
                <a:gd name="connsiteX1691" fmla="*/ 1376212 w 2082217"/>
                <a:gd name="connsiteY1691" fmla="*/ 2065856 h 2066614"/>
                <a:gd name="connsiteX1692" fmla="*/ 1310529 w 2082217"/>
                <a:gd name="connsiteY1692" fmla="*/ 2059174 h 2066614"/>
                <a:gd name="connsiteX1693" fmla="*/ 1181536 w 2082217"/>
                <a:gd name="connsiteY1693" fmla="*/ 2021354 h 2066614"/>
                <a:gd name="connsiteX1694" fmla="*/ 1121015 w 2082217"/>
                <a:gd name="connsiteY1694" fmla="*/ 1988242 h 2066614"/>
                <a:gd name="connsiteX1695" fmla="*/ 1066134 w 2082217"/>
                <a:gd name="connsiteY1695" fmla="*/ 1944698 h 2066614"/>
                <a:gd name="connsiteX1696" fmla="*/ 1059518 w 2082217"/>
                <a:gd name="connsiteY1696" fmla="*/ 1938335 h 2066614"/>
                <a:gd name="connsiteX1697" fmla="*/ 1053121 w 2082217"/>
                <a:gd name="connsiteY1697" fmla="*/ 1931732 h 2066614"/>
                <a:gd name="connsiteX1698" fmla="*/ 1041084 w 2082217"/>
                <a:gd name="connsiteY1698" fmla="*/ 1918527 h 2066614"/>
                <a:gd name="connsiteX1699" fmla="*/ 1033272 w 2082217"/>
                <a:gd name="connsiteY1699" fmla="*/ 1927324 h 2066614"/>
                <a:gd name="connsiteX1700" fmla="*/ 1024205 w 2082217"/>
                <a:gd name="connsiteY1700" fmla="*/ 1936759 h 2066614"/>
                <a:gd name="connsiteX1701" fmla="*/ 1014839 w 2082217"/>
                <a:gd name="connsiteY1701" fmla="*/ 1945875 h 2066614"/>
                <a:gd name="connsiteX1702" fmla="*/ 1005194 w 2082217"/>
                <a:gd name="connsiteY1702" fmla="*/ 1954652 h 2066614"/>
                <a:gd name="connsiteX1703" fmla="*/ 948918 w 2082217"/>
                <a:gd name="connsiteY1703" fmla="*/ 1996041 h 2066614"/>
                <a:gd name="connsiteX1704" fmla="*/ 887540 w 2082217"/>
                <a:gd name="connsiteY1704" fmla="*/ 2027019 h 2066614"/>
                <a:gd name="connsiteX1705" fmla="*/ 757949 w 2082217"/>
                <a:gd name="connsiteY1705" fmla="*/ 2061208 h 2066614"/>
                <a:gd name="connsiteX1706" fmla="*/ 692286 w 2082217"/>
                <a:gd name="connsiteY1706" fmla="*/ 2066394 h 2066614"/>
                <a:gd name="connsiteX1707" fmla="*/ 675925 w 2082217"/>
                <a:gd name="connsiteY1707" fmla="*/ 2066614 h 2066614"/>
                <a:gd name="connsiteX1708" fmla="*/ 659047 w 2082217"/>
                <a:gd name="connsiteY1708" fmla="*/ 2066255 h 2066614"/>
                <a:gd name="connsiteX1709" fmla="*/ 650597 w 2082217"/>
                <a:gd name="connsiteY1709" fmla="*/ 2065976 h 2066614"/>
                <a:gd name="connsiteX1710" fmla="*/ 642148 w 2082217"/>
                <a:gd name="connsiteY1710" fmla="*/ 2065397 h 2066614"/>
                <a:gd name="connsiteX1711" fmla="*/ 633698 w 2082217"/>
                <a:gd name="connsiteY1711" fmla="*/ 2064799 h 2066614"/>
                <a:gd name="connsiteX1712" fmla="*/ 625269 w 2082217"/>
                <a:gd name="connsiteY1712" fmla="*/ 2064041 h 2066614"/>
                <a:gd name="connsiteX1713" fmla="*/ 608450 w 2082217"/>
                <a:gd name="connsiteY1713" fmla="*/ 2062046 h 2066614"/>
                <a:gd name="connsiteX1714" fmla="*/ 591710 w 2082217"/>
                <a:gd name="connsiteY1714" fmla="*/ 2059393 h 2066614"/>
                <a:gd name="connsiteX1715" fmla="*/ 583341 w 2082217"/>
                <a:gd name="connsiteY1715" fmla="*/ 2057977 h 2066614"/>
                <a:gd name="connsiteX1716" fmla="*/ 575050 w 2082217"/>
                <a:gd name="connsiteY1716" fmla="*/ 2056202 h 2066614"/>
                <a:gd name="connsiteX1717" fmla="*/ 558490 w 2082217"/>
                <a:gd name="connsiteY1717" fmla="*/ 2052491 h 2066614"/>
                <a:gd name="connsiteX1718" fmla="*/ 493844 w 2082217"/>
                <a:gd name="connsiteY1718" fmla="*/ 2031587 h 2066614"/>
                <a:gd name="connsiteX1719" fmla="*/ 376469 w 2082217"/>
                <a:gd name="connsiteY1719" fmla="*/ 1962890 h 2066614"/>
                <a:gd name="connsiteX1720" fmla="*/ 369813 w 2082217"/>
                <a:gd name="connsiteY1720" fmla="*/ 1957504 h 2066614"/>
                <a:gd name="connsiteX1721" fmla="*/ 366505 w 2082217"/>
                <a:gd name="connsiteY1721" fmla="*/ 1954791 h 2066614"/>
                <a:gd name="connsiteX1722" fmla="*/ 363297 w 2082217"/>
                <a:gd name="connsiteY1722" fmla="*/ 1951959 h 2066614"/>
                <a:gd name="connsiteX1723" fmla="*/ 350503 w 2082217"/>
                <a:gd name="connsiteY1723" fmla="*/ 1940549 h 2066614"/>
                <a:gd name="connsiteX1724" fmla="*/ 338247 w 2082217"/>
                <a:gd name="connsiteY1724" fmla="*/ 1928541 h 2066614"/>
                <a:gd name="connsiteX1725" fmla="*/ 335198 w 2082217"/>
                <a:gd name="connsiteY1725" fmla="*/ 1925529 h 2066614"/>
                <a:gd name="connsiteX1726" fmla="*/ 332269 w 2082217"/>
                <a:gd name="connsiteY1726" fmla="*/ 1922377 h 2066614"/>
                <a:gd name="connsiteX1727" fmla="*/ 326430 w 2082217"/>
                <a:gd name="connsiteY1727" fmla="*/ 1916074 h 2066614"/>
                <a:gd name="connsiteX1728" fmla="*/ 320611 w 2082217"/>
                <a:gd name="connsiteY1728" fmla="*/ 1909751 h 2066614"/>
                <a:gd name="connsiteX1729" fmla="*/ 315051 w 2082217"/>
                <a:gd name="connsiteY1729" fmla="*/ 1903168 h 2066614"/>
                <a:gd name="connsiteX1730" fmla="*/ 309511 w 2082217"/>
                <a:gd name="connsiteY1730" fmla="*/ 1896586 h 2066614"/>
                <a:gd name="connsiteX1731" fmla="*/ 306761 w 2082217"/>
                <a:gd name="connsiteY1731" fmla="*/ 1893275 h 2066614"/>
                <a:gd name="connsiteX1732" fmla="*/ 304151 w 2082217"/>
                <a:gd name="connsiteY1732" fmla="*/ 1889844 h 2066614"/>
                <a:gd name="connsiteX1733" fmla="*/ 293728 w 2082217"/>
                <a:gd name="connsiteY1733" fmla="*/ 1876100 h 2066614"/>
                <a:gd name="connsiteX1734" fmla="*/ 283944 w 2082217"/>
                <a:gd name="connsiteY1734" fmla="*/ 1861858 h 2066614"/>
                <a:gd name="connsiteX1735" fmla="*/ 254550 w 2082217"/>
                <a:gd name="connsiteY1735" fmla="*/ 1809916 h 2066614"/>
                <a:gd name="connsiteX1736" fmla="*/ 251302 w 2082217"/>
                <a:gd name="connsiteY1736" fmla="*/ 1803174 h 2066614"/>
                <a:gd name="connsiteX1737" fmla="*/ 248333 w 2082217"/>
                <a:gd name="connsiteY1737" fmla="*/ 1796292 h 2066614"/>
                <a:gd name="connsiteX1738" fmla="*/ 242514 w 2082217"/>
                <a:gd name="connsiteY1738" fmla="*/ 1782489 h 2066614"/>
                <a:gd name="connsiteX1739" fmla="*/ 237392 w 2082217"/>
                <a:gd name="connsiteY1739" fmla="*/ 1768387 h 2066614"/>
                <a:gd name="connsiteX1740" fmla="*/ 234881 w 2082217"/>
                <a:gd name="connsiteY1740" fmla="*/ 1761325 h 2066614"/>
                <a:gd name="connsiteX1741" fmla="*/ 232689 w 2082217"/>
                <a:gd name="connsiteY1741" fmla="*/ 1754144 h 2066614"/>
                <a:gd name="connsiteX1742" fmla="*/ 219019 w 2082217"/>
                <a:gd name="connsiteY1742" fmla="*/ 1695680 h 2066614"/>
                <a:gd name="connsiteX1743" fmla="*/ 215511 w 2082217"/>
                <a:gd name="connsiteY1743" fmla="*/ 1665839 h 2066614"/>
                <a:gd name="connsiteX1744" fmla="*/ 214914 w 2082217"/>
                <a:gd name="connsiteY1744" fmla="*/ 1658359 h 2066614"/>
                <a:gd name="connsiteX1745" fmla="*/ 214615 w 2082217"/>
                <a:gd name="connsiteY1745" fmla="*/ 1654609 h 2066614"/>
                <a:gd name="connsiteX1746" fmla="*/ 214555 w 2082217"/>
                <a:gd name="connsiteY1746" fmla="*/ 1653891 h 2066614"/>
                <a:gd name="connsiteX1747" fmla="*/ 214555 w 2082217"/>
                <a:gd name="connsiteY1747" fmla="*/ 1653691 h 2066614"/>
                <a:gd name="connsiteX1748" fmla="*/ 214515 w 2082217"/>
                <a:gd name="connsiteY1748" fmla="*/ 1652056 h 2066614"/>
                <a:gd name="connsiteX1749" fmla="*/ 214475 w 2082217"/>
                <a:gd name="connsiteY1749" fmla="*/ 1652056 h 2066614"/>
                <a:gd name="connsiteX1750" fmla="*/ 214356 w 2082217"/>
                <a:gd name="connsiteY1750" fmla="*/ 1651996 h 2066614"/>
                <a:gd name="connsiteX1751" fmla="*/ 213678 w 2082217"/>
                <a:gd name="connsiteY1751" fmla="*/ 1651597 h 2066614"/>
                <a:gd name="connsiteX1752" fmla="*/ 206225 w 2082217"/>
                <a:gd name="connsiteY1752" fmla="*/ 1647288 h 2066614"/>
                <a:gd name="connsiteX1753" fmla="*/ 191598 w 2082217"/>
                <a:gd name="connsiteY1753" fmla="*/ 1638193 h 2066614"/>
                <a:gd name="connsiteX1754" fmla="*/ 184384 w 2082217"/>
                <a:gd name="connsiteY1754" fmla="*/ 1633485 h 2066614"/>
                <a:gd name="connsiteX1755" fmla="*/ 177330 w 2082217"/>
                <a:gd name="connsiteY1755" fmla="*/ 1628538 h 2066614"/>
                <a:gd name="connsiteX1756" fmla="*/ 124301 w 2082217"/>
                <a:gd name="connsiteY1756" fmla="*/ 1584396 h 2066614"/>
                <a:gd name="connsiteX1757" fmla="*/ 78906 w 2082217"/>
                <a:gd name="connsiteY1757" fmla="*/ 1532115 h 2066614"/>
                <a:gd name="connsiteX1758" fmla="*/ 42677 w 2082217"/>
                <a:gd name="connsiteY1758" fmla="*/ 1472772 h 2066614"/>
                <a:gd name="connsiteX1759" fmla="*/ 2701 w 2082217"/>
                <a:gd name="connsiteY1759" fmla="*/ 1339447 h 2066614"/>
                <a:gd name="connsiteX1760" fmla="*/ 609 w 2082217"/>
                <a:gd name="connsiteY1760" fmla="*/ 1269672 h 2066614"/>
                <a:gd name="connsiteX1761" fmla="*/ 10553 w 2082217"/>
                <a:gd name="connsiteY1761" fmla="*/ 1200476 h 2066614"/>
                <a:gd name="connsiteX1762" fmla="*/ 13443 w 2082217"/>
                <a:gd name="connsiteY1762" fmla="*/ 1189007 h 2066614"/>
                <a:gd name="connsiteX1763" fmla="*/ 16571 w 2082217"/>
                <a:gd name="connsiteY1763" fmla="*/ 1177597 h 2066614"/>
                <a:gd name="connsiteX1764" fmla="*/ 20178 w 2082217"/>
                <a:gd name="connsiteY1764" fmla="*/ 1166327 h 2066614"/>
                <a:gd name="connsiteX1765" fmla="*/ 21992 w 2082217"/>
                <a:gd name="connsiteY1765" fmla="*/ 1160702 h 2066614"/>
                <a:gd name="connsiteX1766" fmla="*/ 24024 w 2082217"/>
                <a:gd name="connsiteY1766" fmla="*/ 1155157 h 2066614"/>
                <a:gd name="connsiteX1767" fmla="*/ 28169 w 2082217"/>
                <a:gd name="connsiteY1767" fmla="*/ 1144086 h 2066614"/>
                <a:gd name="connsiteX1768" fmla="*/ 32733 w 2082217"/>
                <a:gd name="connsiteY1768" fmla="*/ 1133195 h 2066614"/>
                <a:gd name="connsiteX1769" fmla="*/ 42637 w 2082217"/>
                <a:gd name="connsiteY1769" fmla="*/ 1111792 h 2066614"/>
                <a:gd name="connsiteX1770" fmla="*/ 48097 w 2082217"/>
                <a:gd name="connsiteY1770" fmla="*/ 1101340 h 2066614"/>
                <a:gd name="connsiteX1771" fmla="*/ 53757 w 2082217"/>
                <a:gd name="connsiteY1771" fmla="*/ 1091007 h 2066614"/>
                <a:gd name="connsiteX1772" fmla="*/ 59795 w 2082217"/>
                <a:gd name="connsiteY1772" fmla="*/ 1080914 h 2066614"/>
                <a:gd name="connsiteX1773" fmla="*/ 62844 w 2082217"/>
                <a:gd name="connsiteY1773" fmla="*/ 1075887 h 2066614"/>
                <a:gd name="connsiteX1774" fmla="*/ 66072 w 2082217"/>
                <a:gd name="connsiteY1774" fmla="*/ 1070980 h 2066614"/>
                <a:gd name="connsiteX1775" fmla="*/ 72569 w 2082217"/>
                <a:gd name="connsiteY1775" fmla="*/ 1061186 h 2066614"/>
                <a:gd name="connsiteX1776" fmla="*/ 79464 w 2082217"/>
                <a:gd name="connsiteY1776" fmla="*/ 1051672 h 2066614"/>
                <a:gd name="connsiteX1777" fmla="*/ 82931 w 2082217"/>
                <a:gd name="connsiteY1777" fmla="*/ 1046924 h 2066614"/>
                <a:gd name="connsiteX1778" fmla="*/ 83728 w 2082217"/>
                <a:gd name="connsiteY1778" fmla="*/ 1045847 h 2066614"/>
                <a:gd name="connsiteX1779" fmla="*/ 83808 w 2082217"/>
                <a:gd name="connsiteY1779" fmla="*/ 1045747 h 2066614"/>
                <a:gd name="connsiteX1780" fmla="*/ 83987 w 2082217"/>
                <a:gd name="connsiteY1780" fmla="*/ 1045528 h 2066614"/>
                <a:gd name="connsiteX1781" fmla="*/ 84665 w 2082217"/>
                <a:gd name="connsiteY1781" fmla="*/ 1044670 h 2066614"/>
                <a:gd name="connsiteX1782" fmla="*/ 81915 w 2082217"/>
                <a:gd name="connsiteY1782" fmla="*/ 1033919 h 2066614"/>
                <a:gd name="connsiteX1783" fmla="*/ 77212 w 2082217"/>
                <a:gd name="connsiteY1783" fmla="*/ 1011518 h 2066614"/>
                <a:gd name="connsiteX1784" fmla="*/ 71333 w 2082217"/>
                <a:gd name="connsiteY1784" fmla="*/ 941325 h 2066614"/>
                <a:gd name="connsiteX1785" fmla="*/ 73306 w 2082217"/>
                <a:gd name="connsiteY1785" fmla="*/ 906138 h 2066614"/>
                <a:gd name="connsiteX1786" fmla="*/ 74223 w 2082217"/>
                <a:gd name="connsiteY1786" fmla="*/ 897362 h 2066614"/>
                <a:gd name="connsiteX1787" fmla="*/ 75319 w 2082217"/>
                <a:gd name="connsiteY1787" fmla="*/ 888605 h 2066614"/>
                <a:gd name="connsiteX1788" fmla="*/ 78328 w 2082217"/>
                <a:gd name="connsiteY1788" fmla="*/ 871191 h 2066614"/>
                <a:gd name="connsiteX1789" fmla="*/ 82134 w 2082217"/>
                <a:gd name="connsiteY1789" fmla="*/ 853957 h 2066614"/>
                <a:gd name="connsiteX1790" fmla="*/ 84246 w 2082217"/>
                <a:gd name="connsiteY1790" fmla="*/ 845380 h 2066614"/>
                <a:gd name="connsiteX1791" fmla="*/ 85303 w 2082217"/>
                <a:gd name="connsiteY1791" fmla="*/ 841091 h 2066614"/>
                <a:gd name="connsiteX1792" fmla="*/ 86598 w 2082217"/>
                <a:gd name="connsiteY1792" fmla="*/ 836863 h 2066614"/>
                <a:gd name="connsiteX1793" fmla="*/ 91919 w 2082217"/>
                <a:gd name="connsiteY1793" fmla="*/ 820027 h 2066614"/>
                <a:gd name="connsiteX1794" fmla="*/ 93294 w 2082217"/>
                <a:gd name="connsiteY1794" fmla="*/ 815839 h 2066614"/>
                <a:gd name="connsiteX1795" fmla="*/ 94888 w 2082217"/>
                <a:gd name="connsiteY1795" fmla="*/ 811729 h 2066614"/>
                <a:gd name="connsiteX1796" fmla="*/ 98096 w 2082217"/>
                <a:gd name="connsiteY1796" fmla="*/ 803511 h 2066614"/>
                <a:gd name="connsiteX1797" fmla="*/ 112404 w 2082217"/>
                <a:gd name="connsiteY1797" fmla="*/ 771297 h 2066614"/>
                <a:gd name="connsiteX1798" fmla="*/ 120794 w 2082217"/>
                <a:gd name="connsiteY1798" fmla="*/ 755818 h 2066614"/>
                <a:gd name="connsiteX1799" fmla="*/ 125079 w 2082217"/>
                <a:gd name="connsiteY1799" fmla="*/ 748119 h 2066614"/>
                <a:gd name="connsiteX1800" fmla="*/ 129762 w 2082217"/>
                <a:gd name="connsiteY1800" fmla="*/ 740678 h 2066614"/>
                <a:gd name="connsiteX1801" fmla="*/ 135461 w 2082217"/>
                <a:gd name="connsiteY1801" fmla="*/ 731782 h 2066614"/>
                <a:gd name="connsiteX1802" fmla="*/ 138331 w 2082217"/>
                <a:gd name="connsiteY1802" fmla="*/ 727354 h 2066614"/>
                <a:gd name="connsiteX1803" fmla="*/ 141380 w 2082217"/>
                <a:gd name="connsiteY1803" fmla="*/ 723065 h 2066614"/>
                <a:gd name="connsiteX1804" fmla="*/ 153894 w 2082217"/>
                <a:gd name="connsiteY1804" fmla="*/ 706090 h 2066614"/>
                <a:gd name="connsiteX1805" fmla="*/ 167405 w 2082217"/>
                <a:gd name="connsiteY1805" fmla="*/ 689933 h 2066614"/>
                <a:gd name="connsiteX1806" fmla="*/ 174480 w 2082217"/>
                <a:gd name="connsiteY1806" fmla="*/ 682154 h 2066614"/>
                <a:gd name="connsiteX1807" fmla="*/ 181734 w 2082217"/>
                <a:gd name="connsiteY1807" fmla="*/ 674534 h 2066614"/>
                <a:gd name="connsiteX1808" fmla="*/ 196819 w 2082217"/>
                <a:gd name="connsiteY1808" fmla="*/ 659893 h 2066614"/>
                <a:gd name="connsiteX1809" fmla="*/ 204551 w 2082217"/>
                <a:gd name="connsiteY1809" fmla="*/ 652772 h 2066614"/>
                <a:gd name="connsiteX1810" fmla="*/ 212622 w 2082217"/>
                <a:gd name="connsiteY1810" fmla="*/ 646070 h 2066614"/>
                <a:gd name="connsiteX1811" fmla="*/ 220772 w 2082217"/>
                <a:gd name="connsiteY1811" fmla="*/ 639427 h 2066614"/>
                <a:gd name="connsiteX1812" fmla="*/ 224858 w 2082217"/>
                <a:gd name="connsiteY1812" fmla="*/ 636136 h 2066614"/>
                <a:gd name="connsiteX1813" fmla="*/ 229122 w 2082217"/>
                <a:gd name="connsiteY1813" fmla="*/ 633064 h 2066614"/>
                <a:gd name="connsiteX1814" fmla="*/ 231254 w 2082217"/>
                <a:gd name="connsiteY1814" fmla="*/ 631528 h 2066614"/>
                <a:gd name="connsiteX1815" fmla="*/ 232311 w 2082217"/>
                <a:gd name="connsiteY1815" fmla="*/ 630770 h 2066614"/>
                <a:gd name="connsiteX1816" fmla="*/ 232390 w 2082217"/>
                <a:gd name="connsiteY1816" fmla="*/ 630711 h 2066614"/>
                <a:gd name="connsiteX1817" fmla="*/ 232709 w 2082217"/>
                <a:gd name="connsiteY1817" fmla="*/ 630491 h 2066614"/>
                <a:gd name="connsiteX1818" fmla="*/ 232669 w 2082217"/>
                <a:gd name="connsiteY1818" fmla="*/ 630212 h 2066614"/>
                <a:gd name="connsiteX1819" fmla="*/ 232669 w 2082217"/>
                <a:gd name="connsiteY1819" fmla="*/ 629973 h 2066614"/>
                <a:gd name="connsiteX1820" fmla="*/ 232570 w 2082217"/>
                <a:gd name="connsiteY1820" fmla="*/ 628457 h 2066614"/>
                <a:gd name="connsiteX1821" fmla="*/ 232350 w 2082217"/>
                <a:gd name="connsiteY1821" fmla="*/ 624886 h 2066614"/>
                <a:gd name="connsiteX1822" fmla="*/ 231832 w 2082217"/>
                <a:gd name="connsiteY1822" fmla="*/ 610604 h 2066614"/>
                <a:gd name="connsiteX1823" fmla="*/ 231952 w 2082217"/>
                <a:gd name="connsiteY1823" fmla="*/ 596322 h 2066614"/>
                <a:gd name="connsiteX1824" fmla="*/ 232131 w 2082217"/>
                <a:gd name="connsiteY1824" fmla="*/ 589181 h 2066614"/>
                <a:gd name="connsiteX1825" fmla="*/ 232570 w 2082217"/>
                <a:gd name="connsiteY1825" fmla="*/ 582040 h 2066614"/>
                <a:gd name="connsiteX1826" fmla="*/ 244108 w 2082217"/>
                <a:gd name="connsiteY1826" fmla="*/ 511527 h 2066614"/>
                <a:gd name="connsiteX1827" fmla="*/ 269476 w 2082217"/>
                <a:gd name="connsiteY1827" fmla="*/ 444865 h 2066614"/>
                <a:gd name="connsiteX1828" fmla="*/ 307080 w 2082217"/>
                <a:gd name="connsiteY1828" fmla="*/ 384704 h 2066614"/>
                <a:gd name="connsiteX1829" fmla="*/ 355027 w 2082217"/>
                <a:gd name="connsiteY1829" fmla="*/ 332942 h 2066614"/>
                <a:gd name="connsiteX1830" fmla="*/ 421386 w 2082217"/>
                <a:gd name="connsiteY1830" fmla="*/ 285109 h 2066614"/>
                <a:gd name="connsiteX1831" fmla="*/ 457815 w 2082217"/>
                <a:gd name="connsiteY1831" fmla="*/ 266638 h 2066614"/>
                <a:gd name="connsiteX1832" fmla="*/ 467201 w 2082217"/>
                <a:gd name="connsiteY1832" fmla="*/ 262629 h 2066614"/>
                <a:gd name="connsiteX1833" fmla="*/ 469552 w 2082217"/>
                <a:gd name="connsiteY1833" fmla="*/ 261632 h 2066614"/>
                <a:gd name="connsiteX1834" fmla="*/ 471824 w 2082217"/>
                <a:gd name="connsiteY1834" fmla="*/ 260754 h 2066614"/>
                <a:gd name="connsiteX1835" fmla="*/ 476348 w 2082217"/>
                <a:gd name="connsiteY1835" fmla="*/ 259019 h 2066614"/>
                <a:gd name="connsiteX1836" fmla="*/ 483482 w 2082217"/>
                <a:gd name="connsiteY1836" fmla="*/ 256306 h 2066614"/>
                <a:gd name="connsiteX1837" fmla="*/ 485734 w 2082217"/>
                <a:gd name="connsiteY1837" fmla="*/ 250721 h 2066614"/>
                <a:gd name="connsiteX1838" fmla="*/ 509627 w 2082217"/>
                <a:gd name="connsiteY1838" fmla="*/ 199656 h 2066614"/>
                <a:gd name="connsiteX1839" fmla="*/ 546554 w 2082217"/>
                <a:gd name="connsiteY1839" fmla="*/ 142030 h 2066614"/>
                <a:gd name="connsiteX1840" fmla="*/ 593006 w 2082217"/>
                <a:gd name="connsiteY1840" fmla="*/ 90048 h 2066614"/>
                <a:gd name="connsiteX1841" fmla="*/ 649561 w 2082217"/>
                <a:gd name="connsiteY1841" fmla="*/ 46523 h 2066614"/>
                <a:gd name="connsiteX1842" fmla="*/ 715761 w 2082217"/>
                <a:gd name="connsiteY1842" fmla="*/ 15366 h 2066614"/>
                <a:gd name="connsiteX1843" fmla="*/ 751691 w 2082217"/>
                <a:gd name="connsiteY1843" fmla="*/ 5732 h 2066614"/>
                <a:gd name="connsiteX1844" fmla="*/ 760898 w 2082217"/>
                <a:gd name="connsiteY1844" fmla="*/ 4096 h 2066614"/>
                <a:gd name="connsiteX1845" fmla="*/ 765501 w 2082217"/>
                <a:gd name="connsiteY1845" fmla="*/ 3298 h 2066614"/>
                <a:gd name="connsiteX1846" fmla="*/ 770145 w 2082217"/>
                <a:gd name="connsiteY1846" fmla="*/ 2700 h 2066614"/>
                <a:gd name="connsiteX1847" fmla="*/ 779431 w 2082217"/>
                <a:gd name="connsiteY1847" fmla="*/ 1543 h 2066614"/>
                <a:gd name="connsiteX1848" fmla="*/ 788757 w 2082217"/>
                <a:gd name="connsiteY1848" fmla="*/ 805 h 2066614"/>
                <a:gd name="connsiteX1849" fmla="*/ 807430 w 2082217"/>
                <a:gd name="connsiteY1849" fmla="*/ 47 h 2066614"/>
                <a:gd name="connsiteX1850" fmla="*/ 811913 w 2082217"/>
                <a:gd name="connsiteY1850" fmla="*/ 47 h 2066614"/>
                <a:gd name="connsiteX1851" fmla="*/ 816258 w 2082217"/>
                <a:gd name="connsiteY1851" fmla="*/ 147 h 2066614"/>
                <a:gd name="connsiteX1852" fmla="*/ 824966 w 2082217"/>
                <a:gd name="connsiteY1852" fmla="*/ 366 h 2066614"/>
                <a:gd name="connsiteX1853" fmla="*/ 829311 w 2082217"/>
                <a:gd name="connsiteY1853" fmla="*/ 486 h 2066614"/>
                <a:gd name="connsiteX1854" fmla="*/ 833695 w 2082217"/>
                <a:gd name="connsiteY1854" fmla="*/ 785 h 2066614"/>
                <a:gd name="connsiteX1855" fmla="*/ 842463 w 2082217"/>
                <a:gd name="connsiteY1855" fmla="*/ 1443 h 2066614"/>
                <a:gd name="connsiteX1856" fmla="*/ 851231 w 2082217"/>
                <a:gd name="connsiteY1856" fmla="*/ 2201 h 2066614"/>
                <a:gd name="connsiteX1857" fmla="*/ 860039 w 2082217"/>
                <a:gd name="connsiteY1857" fmla="*/ 3318 h 2066614"/>
                <a:gd name="connsiteX1858" fmla="*/ 930126 w 2082217"/>
                <a:gd name="connsiteY1858" fmla="*/ 19914 h 2066614"/>
                <a:gd name="connsiteX1859" fmla="*/ 996067 w 2082217"/>
                <a:gd name="connsiteY1859" fmla="*/ 52727 h 2066614"/>
                <a:gd name="connsiteX1860" fmla="*/ 1031320 w 2082217"/>
                <a:gd name="connsiteY1860" fmla="*/ 79715 h 2066614"/>
                <a:gd name="connsiteX1861" fmla="*/ 1035465 w 2082217"/>
                <a:gd name="connsiteY1861" fmla="*/ 83365 h 2066614"/>
                <a:gd name="connsiteX1862" fmla="*/ 1039410 w 2082217"/>
                <a:gd name="connsiteY1862" fmla="*/ 87195 h 2066614"/>
                <a:gd name="connsiteX1863" fmla="*/ 1040387 w 2082217"/>
                <a:gd name="connsiteY1863" fmla="*/ 88153 h 2066614"/>
                <a:gd name="connsiteX1864" fmla="*/ 1040825 w 2082217"/>
                <a:gd name="connsiteY1864" fmla="*/ 88572 h 2066614"/>
                <a:gd name="connsiteX1865" fmla="*/ 1040865 w 2082217"/>
                <a:gd name="connsiteY1865" fmla="*/ 88612 h 2066614"/>
                <a:gd name="connsiteX1866" fmla="*/ 1041024 w 2082217"/>
                <a:gd name="connsiteY1866" fmla="*/ 88771 h 2066614"/>
                <a:gd name="connsiteX1867" fmla="*/ 1041104 w 2082217"/>
                <a:gd name="connsiteY1867" fmla="*/ 88911 h 2066614"/>
                <a:gd name="connsiteX1868" fmla="*/ 1041144 w 2082217"/>
                <a:gd name="connsiteY1868" fmla="*/ 88851 h 2066614"/>
                <a:gd name="connsiteX1869" fmla="*/ 1041323 w 2082217"/>
                <a:gd name="connsiteY1869" fmla="*/ 88631 h 2066614"/>
                <a:gd name="connsiteX1870" fmla="*/ 1041383 w 2082217"/>
                <a:gd name="connsiteY1870" fmla="*/ 88592 h 2066614"/>
                <a:gd name="connsiteX1871" fmla="*/ 1041582 w 2082217"/>
                <a:gd name="connsiteY1871" fmla="*/ 88412 h 2066614"/>
                <a:gd name="connsiteX1872" fmla="*/ 1042738 w 2082217"/>
                <a:gd name="connsiteY1872" fmla="*/ 87295 h 2066614"/>
                <a:gd name="connsiteX1873" fmla="*/ 1047342 w 2082217"/>
                <a:gd name="connsiteY1873" fmla="*/ 82827 h 2066614"/>
                <a:gd name="connsiteX1874" fmla="*/ 1057126 w 2082217"/>
                <a:gd name="connsiteY1874" fmla="*/ 74429 h 2066614"/>
                <a:gd name="connsiteX1875" fmla="*/ 1077532 w 2082217"/>
                <a:gd name="connsiteY1875" fmla="*/ 58591 h 2066614"/>
                <a:gd name="connsiteX1876" fmla="*/ 1088293 w 2082217"/>
                <a:gd name="connsiteY1876" fmla="*/ 51390 h 2066614"/>
                <a:gd name="connsiteX1877" fmla="*/ 1099274 w 2082217"/>
                <a:gd name="connsiteY1877" fmla="*/ 44509 h 2066614"/>
                <a:gd name="connsiteX1878" fmla="*/ 1166610 w 2082217"/>
                <a:gd name="connsiteY1878" fmla="*/ 15227 h 2066614"/>
                <a:gd name="connsiteX1879" fmla="*/ 1236896 w 2082217"/>
                <a:gd name="connsiteY1879" fmla="*/ 1663 h 2066614"/>
                <a:gd name="connsiteX1880" fmla="*/ 1254412 w 2082217"/>
                <a:gd name="connsiteY1880" fmla="*/ 426 h 2066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Lst>
              <a:rect l="l" t="t" r="r" b="b"/>
              <a:pathLst>
                <a:path w="2082217" h="2066614">
                  <a:moveTo>
                    <a:pt x="1297914" y="1454182"/>
                  </a:moveTo>
                  <a:lnTo>
                    <a:pt x="1405883" y="1566563"/>
                  </a:lnTo>
                  <a:cubicBezTo>
                    <a:pt x="1426688" y="1588206"/>
                    <a:pt x="1438147" y="1616670"/>
                    <a:pt x="1438147" y="1646710"/>
                  </a:cubicBezTo>
                  <a:lnTo>
                    <a:pt x="1438147" y="1751452"/>
                  </a:lnTo>
                  <a:lnTo>
                    <a:pt x="1438127" y="1751452"/>
                  </a:lnTo>
                  <a:cubicBezTo>
                    <a:pt x="1464153" y="1759889"/>
                    <a:pt x="1483024" y="1784364"/>
                    <a:pt x="1483024" y="1813188"/>
                  </a:cubicBezTo>
                  <a:cubicBezTo>
                    <a:pt x="1483024" y="1848973"/>
                    <a:pt x="1453950" y="1878075"/>
                    <a:pt x="1418199" y="1878075"/>
                  </a:cubicBezTo>
                  <a:cubicBezTo>
                    <a:pt x="1382448" y="1878075"/>
                    <a:pt x="1353373" y="1848973"/>
                    <a:pt x="1353373" y="1813188"/>
                  </a:cubicBezTo>
                  <a:cubicBezTo>
                    <a:pt x="1353373" y="1784364"/>
                    <a:pt x="1372245" y="1759889"/>
                    <a:pt x="1398271" y="1751452"/>
                  </a:cubicBezTo>
                  <a:lnTo>
                    <a:pt x="1398271" y="1646710"/>
                  </a:lnTo>
                  <a:cubicBezTo>
                    <a:pt x="1398271" y="1627042"/>
                    <a:pt x="1390778" y="1608392"/>
                    <a:pt x="1377147" y="1594210"/>
                  </a:cubicBezTo>
                  <a:lnTo>
                    <a:pt x="1269178" y="1481828"/>
                  </a:lnTo>
                  <a:close/>
                  <a:moveTo>
                    <a:pt x="785608" y="1454182"/>
                  </a:moveTo>
                  <a:lnTo>
                    <a:pt x="814344" y="1481828"/>
                  </a:lnTo>
                  <a:lnTo>
                    <a:pt x="710779" y="1589622"/>
                  </a:lnTo>
                  <a:cubicBezTo>
                    <a:pt x="694319" y="1606756"/>
                    <a:pt x="685251" y="1629296"/>
                    <a:pt x="685251" y="1653073"/>
                  </a:cubicBezTo>
                  <a:lnTo>
                    <a:pt x="685251" y="1751452"/>
                  </a:lnTo>
                  <a:cubicBezTo>
                    <a:pt x="711277" y="1759889"/>
                    <a:pt x="730149" y="1784364"/>
                    <a:pt x="730149" y="1813188"/>
                  </a:cubicBezTo>
                  <a:cubicBezTo>
                    <a:pt x="730149" y="1848973"/>
                    <a:pt x="701074" y="1878075"/>
                    <a:pt x="665323" y="1878075"/>
                  </a:cubicBezTo>
                  <a:cubicBezTo>
                    <a:pt x="629573" y="1878075"/>
                    <a:pt x="600498" y="1848973"/>
                    <a:pt x="600498" y="1813188"/>
                  </a:cubicBezTo>
                  <a:cubicBezTo>
                    <a:pt x="600498" y="1784364"/>
                    <a:pt x="619370" y="1759889"/>
                    <a:pt x="645396" y="1751452"/>
                  </a:cubicBezTo>
                  <a:lnTo>
                    <a:pt x="645396" y="1653073"/>
                  </a:lnTo>
                  <a:cubicBezTo>
                    <a:pt x="645396" y="1618944"/>
                    <a:pt x="658428" y="1586590"/>
                    <a:pt x="682063" y="1561975"/>
                  </a:cubicBezTo>
                  <a:lnTo>
                    <a:pt x="682043" y="1561975"/>
                  </a:lnTo>
                  <a:close/>
                  <a:moveTo>
                    <a:pt x="564807" y="1082809"/>
                  </a:moveTo>
                  <a:lnTo>
                    <a:pt x="604663" y="1082809"/>
                  </a:lnTo>
                  <a:lnTo>
                    <a:pt x="604663" y="1304380"/>
                  </a:lnTo>
                  <a:cubicBezTo>
                    <a:pt x="604663" y="1314832"/>
                    <a:pt x="613152" y="1323350"/>
                    <a:pt x="623614" y="1323350"/>
                  </a:cubicBezTo>
                  <a:lnTo>
                    <a:pt x="760698" y="1323350"/>
                  </a:lnTo>
                  <a:lnTo>
                    <a:pt x="760698" y="1363244"/>
                  </a:lnTo>
                  <a:lnTo>
                    <a:pt x="623614" y="1363244"/>
                  </a:lnTo>
                  <a:cubicBezTo>
                    <a:pt x="591191" y="1363244"/>
                    <a:pt x="564807" y="1336834"/>
                    <a:pt x="564807" y="1304380"/>
                  </a:cubicBezTo>
                  <a:lnTo>
                    <a:pt x="564807" y="1247412"/>
                  </a:lnTo>
                  <a:lnTo>
                    <a:pt x="437109" y="1247412"/>
                  </a:lnTo>
                  <a:cubicBezTo>
                    <a:pt x="430911" y="1247412"/>
                    <a:pt x="424893" y="1250005"/>
                    <a:pt x="420629" y="1254532"/>
                  </a:cubicBezTo>
                  <a:lnTo>
                    <a:pt x="369374" y="1308888"/>
                  </a:lnTo>
                  <a:cubicBezTo>
                    <a:pt x="362897" y="1315750"/>
                    <a:pt x="359330" y="1324726"/>
                    <a:pt x="359330" y="1334161"/>
                  </a:cubicBezTo>
                  <a:lnTo>
                    <a:pt x="359330" y="1362765"/>
                  </a:lnTo>
                  <a:cubicBezTo>
                    <a:pt x="385356" y="1371202"/>
                    <a:pt x="404228" y="1395677"/>
                    <a:pt x="404228" y="1424501"/>
                  </a:cubicBezTo>
                  <a:cubicBezTo>
                    <a:pt x="404228" y="1460286"/>
                    <a:pt x="375153" y="1489388"/>
                    <a:pt x="339402" y="1489388"/>
                  </a:cubicBezTo>
                  <a:cubicBezTo>
                    <a:pt x="303652" y="1489388"/>
                    <a:pt x="274577" y="1460286"/>
                    <a:pt x="274577" y="1424501"/>
                  </a:cubicBezTo>
                  <a:cubicBezTo>
                    <a:pt x="274577" y="1395677"/>
                    <a:pt x="293449" y="1371202"/>
                    <a:pt x="319475" y="1362765"/>
                  </a:cubicBezTo>
                  <a:lnTo>
                    <a:pt x="319475" y="1334161"/>
                  </a:lnTo>
                  <a:cubicBezTo>
                    <a:pt x="319475" y="1314493"/>
                    <a:pt x="326888" y="1295803"/>
                    <a:pt x="340379" y="1281501"/>
                  </a:cubicBezTo>
                  <a:lnTo>
                    <a:pt x="391633" y="1227145"/>
                  </a:lnTo>
                  <a:cubicBezTo>
                    <a:pt x="403391" y="1214678"/>
                    <a:pt x="419971" y="1207518"/>
                    <a:pt x="437109" y="1207518"/>
                  </a:cubicBezTo>
                  <a:lnTo>
                    <a:pt x="564807" y="1207518"/>
                  </a:lnTo>
                  <a:close/>
                  <a:moveTo>
                    <a:pt x="1486273" y="1082789"/>
                  </a:moveTo>
                  <a:lnTo>
                    <a:pt x="1526129" y="1082789"/>
                  </a:lnTo>
                  <a:lnTo>
                    <a:pt x="1526129" y="1207498"/>
                  </a:lnTo>
                  <a:lnTo>
                    <a:pt x="1644820" y="1207498"/>
                  </a:lnTo>
                  <a:cubicBezTo>
                    <a:pt x="1663333" y="1207498"/>
                    <a:pt x="1681228" y="1215217"/>
                    <a:pt x="1693942" y="1228701"/>
                  </a:cubicBezTo>
                  <a:lnTo>
                    <a:pt x="1744519" y="1282339"/>
                  </a:lnTo>
                  <a:cubicBezTo>
                    <a:pt x="1757492" y="1296082"/>
                    <a:pt x="1764626" y="1314074"/>
                    <a:pt x="1764626" y="1332964"/>
                  </a:cubicBezTo>
                  <a:lnTo>
                    <a:pt x="1764626" y="1362745"/>
                  </a:lnTo>
                  <a:cubicBezTo>
                    <a:pt x="1790652" y="1371182"/>
                    <a:pt x="1809524" y="1395657"/>
                    <a:pt x="1809524" y="1424481"/>
                  </a:cubicBezTo>
                  <a:cubicBezTo>
                    <a:pt x="1809524" y="1460266"/>
                    <a:pt x="1780449" y="1489368"/>
                    <a:pt x="1744698" y="1489368"/>
                  </a:cubicBezTo>
                  <a:cubicBezTo>
                    <a:pt x="1708948" y="1489368"/>
                    <a:pt x="1679873" y="1460266"/>
                    <a:pt x="1679873" y="1424481"/>
                  </a:cubicBezTo>
                  <a:cubicBezTo>
                    <a:pt x="1679873" y="1395657"/>
                    <a:pt x="1698745" y="1371182"/>
                    <a:pt x="1724770" y="1362745"/>
                  </a:cubicBezTo>
                  <a:lnTo>
                    <a:pt x="1724770" y="1332964"/>
                  </a:lnTo>
                  <a:cubicBezTo>
                    <a:pt x="1724770" y="1324287"/>
                    <a:pt x="1721502" y="1316029"/>
                    <a:pt x="1715544" y="1309726"/>
                  </a:cubicBezTo>
                  <a:lnTo>
                    <a:pt x="1664967" y="1256088"/>
                  </a:lnTo>
                  <a:cubicBezTo>
                    <a:pt x="1659746" y="1250563"/>
                    <a:pt x="1652412" y="1247392"/>
                    <a:pt x="1644820" y="1247392"/>
                  </a:cubicBezTo>
                  <a:lnTo>
                    <a:pt x="1526129" y="1247392"/>
                  </a:lnTo>
                  <a:lnTo>
                    <a:pt x="1526129" y="1304360"/>
                  </a:lnTo>
                  <a:cubicBezTo>
                    <a:pt x="1526129" y="1336814"/>
                    <a:pt x="1499745" y="1363224"/>
                    <a:pt x="1467322" y="1363224"/>
                  </a:cubicBezTo>
                  <a:lnTo>
                    <a:pt x="1330238" y="1363224"/>
                  </a:lnTo>
                  <a:lnTo>
                    <a:pt x="1330238" y="1323330"/>
                  </a:lnTo>
                  <a:lnTo>
                    <a:pt x="1467322" y="1323330"/>
                  </a:lnTo>
                  <a:cubicBezTo>
                    <a:pt x="1477764" y="1323330"/>
                    <a:pt x="1486273" y="1314832"/>
                    <a:pt x="1486273" y="1304360"/>
                  </a:cubicBezTo>
                  <a:close/>
                  <a:moveTo>
                    <a:pt x="1051725" y="1046266"/>
                  </a:moveTo>
                  <a:cubicBezTo>
                    <a:pt x="1072749" y="1046266"/>
                    <a:pt x="1089847" y="1063381"/>
                    <a:pt x="1089847" y="1084425"/>
                  </a:cubicBezTo>
                  <a:cubicBezTo>
                    <a:pt x="1089847" y="1105469"/>
                    <a:pt x="1072749" y="1122583"/>
                    <a:pt x="1051725" y="1122583"/>
                  </a:cubicBezTo>
                  <a:cubicBezTo>
                    <a:pt x="1030701" y="1122583"/>
                    <a:pt x="1013603" y="1105469"/>
                    <a:pt x="1013603" y="1084425"/>
                  </a:cubicBezTo>
                  <a:cubicBezTo>
                    <a:pt x="1013603" y="1063381"/>
                    <a:pt x="1030701" y="1046266"/>
                    <a:pt x="1051725" y="1046266"/>
                  </a:cubicBezTo>
                  <a:close/>
                  <a:moveTo>
                    <a:pt x="887420" y="1046266"/>
                  </a:moveTo>
                  <a:cubicBezTo>
                    <a:pt x="908444" y="1046266"/>
                    <a:pt x="925542" y="1063381"/>
                    <a:pt x="925542" y="1084425"/>
                  </a:cubicBezTo>
                  <a:cubicBezTo>
                    <a:pt x="925542" y="1105469"/>
                    <a:pt x="908444" y="1122583"/>
                    <a:pt x="887420" y="1122583"/>
                  </a:cubicBezTo>
                  <a:cubicBezTo>
                    <a:pt x="866396" y="1122583"/>
                    <a:pt x="849298" y="1105469"/>
                    <a:pt x="849298" y="1084425"/>
                  </a:cubicBezTo>
                  <a:cubicBezTo>
                    <a:pt x="849298" y="1063381"/>
                    <a:pt x="866396" y="1046266"/>
                    <a:pt x="887420" y="1046266"/>
                  </a:cubicBezTo>
                  <a:close/>
                  <a:moveTo>
                    <a:pt x="996107" y="874184"/>
                  </a:moveTo>
                  <a:cubicBezTo>
                    <a:pt x="994732" y="874184"/>
                    <a:pt x="993596" y="875301"/>
                    <a:pt x="993596" y="876697"/>
                  </a:cubicBezTo>
                  <a:lnTo>
                    <a:pt x="993596" y="982236"/>
                  </a:lnTo>
                  <a:cubicBezTo>
                    <a:pt x="993596" y="983613"/>
                    <a:pt x="994712" y="984750"/>
                    <a:pt x="996107" y="984750"/>
                  </a:cubicBezTo>
                  <a:lnTo>
                    <a:pt x="1105790" y="984750"/>
                  </a:lnTo>
                  <a:cubicBezTo>
                    <a:pt x="1107165" y="984750"/>
                    <a:pt x="1108301" y="983633"/>
                    <a:pt x="1108301" y="982236"/>
                  </a:cubicBezTo>
                  <a:lnTo>
                    <a:pt x="1108301" y="876697"/>
                  </a:lnTo>
                  <a:cubicBezTo>
                    <a:pt x="1108301" y="875321"/>
                    <a:pt x="1107185" y="874184"/>
                    <a:pt x="1105790" y="874184"/>
                  </a:cubicBezTo>
                  <a:close/>
                  <a:moveTo>
                    <a:pt x="1564012" y="776204"/>
                  </a:moveTo>
                  <a:lnTo>
                    <a:pt x="1696971" y="776204"/>
                  </a:lnTo>
                  <a:cubicBezTo>
                    <a:pt x="1723076" y="776204"/>
                    <a:pt x="1744339" y="797467"/>
                    <a:pt x="1744339" y="823618"/>
                  </a:cubicBezTo>
                  <a:lnTo>
                    <a:pt x="1744339" y="920321"/>
                  </a:lnTo>
                  <a:cubicBezTo>
                    <a:pt x="1770365" y="928758"/>
                    <a:pt x="1789237" y="953233"/>
                    <a:pt x="1789237" y="982057"/>
                  </a:cubicBezTo>
                  <a:cubicBezTo>
                    <a:pt x="1789237" y="1017842"/>
                    <a:pt x="1760162" y="1046944"/>
                    <a:pt x="1724411" y="1046944"/>
                  </a:cubicBezTo>
                  <a:cubicBezTo>
                    <a:pt x="1688661" y="1046944"/>
                    <a:pt x="1659586" y="1017842"/>
                    <a:pt x="1659586" y="982057"/>
                  </a:cubicBezTo>
                  <a:cubicBezTo>
                    <a:pt x="1659586" y="953233"/>
                    <a:pt x="1678458" y="928758"/>
                    <a:pt x="1704484" y="920321"/>
                  </a:cubicBezTo>
                  <a:lnTo>
                    <a:pt x="1704484" y="823618"/>
                  </a:lnTo>
                  <a:cubicBezTo>
                    <a:pt x="1704484" y="819469"/>
                    <a:pt x="1701116" y="816098"/>
                    <a:pt x="1696971" y="816098"/>
                  </a:cubicBezTo>
                  <a:lnTo>
                    <a:pt x="1564012" y="816098"/>
                  </a:lnTo>
                  <a:cubicBezTo>
                    <a:pt x="1561879" y="816098"/>
                    <a:pt x="1559827" y="816996"/>
                    <a:pt x="1558412" y="818591"/>
                  </a:cubicBezTo>
                  <a:lnTo>
                    <a:pt x="1440220" y="950441"/>
                  </a:lnTo>
                  <a:lnTo>
                    <a:pt x="1410567" y="923792"/>
                  </a:lnTo>
                  <a:lnTo>
                    <a:pt x="1528759" y="791942"/>
                  </a:lnTo>
                  <a:lnTo>
                    <a:pt x="1528759" y="791962"/>
                  </a:lnTo>
                  <a:cubicBezTo>
                    <a:pt x="1537727" y="781949"/>
                    <a:pt x="1550580" y="776204"/>
                    <a:pt x="1564012" y="776204"/>
                  </a:cubicBezTo>
                  <a:close/>
                  <a:moveTo>
                    <a:pt x="400601" y="776164"/>
                  </a:moveTo>
                  <a:lnTo>
                    <a:pt x="488344" y="776164"/>
                  </a:lnTo>
                  <a:cubicBezTo>
                    <a:pt x="509049" y="776164"/>
                    <a:pt x="528877" y="785020"/>
                    <a:pt x="542707" y="800459"/>
                  </a:cubicBezTo>
                  <a:lnTo>
                    <a:pt x="653247" y="923772"/>
                  </a:lnTo>
                  <a:lnTo>
                    <a:pt x="623574" y="950421"/>
                  </a:lnTo>
                  <a:lnTo>
                    <a:pt x="513034" y="827109"/>
                  </a:lnTo>
                  <a:cubicBezTo>
                    <a:pt x="506737" y="820107"/>
                    <a:pt x="497730" y="816078"/>
                    <a:pt x="488324" y="816078"/>
                  </a:cubicBezTo>
                  <a:lnTo>
                    <a:pt x="400581" y="816078"/>
                  </a:lnTo>
                  <a:cubicBezTo>
                    <a:pt x="377823" y="816078"/>
                    <a:pt x="359310" y="834609"/>
                    <a:pt x="359310" y="857388"/>
                  </a:cubicBezTo>
                  <a:lnTo>
                    <a:pt x="359310" y="920301"/>
                  </a:lnTo>
                  <a:cubicBezTo>
                    <a:pt x="385336" y="928738"/>
                    <a:pt x="404208" y="953213"/>
                    <a:pt x="404208" y="982037"/>
                  </a:cubicBezTo>
                  <a:cubicBezTo>
                    <a:pt x="404208" y="1017822"/>
                    <a:pt x="375133" y="1046924"/>
                    <a:pt x="339383" y="1046924"/>
                  </a:cubicBezTo>
                  <a:lnTo>
                    <a:pt x="339402" y="1046904"/>
                  </a:lnTo>
                  <a:cubicBezTo>
                    <a:pt x="303652" y="1046904"/>
                    <a:pt x="274577" y="1017802"/>
                    <a:pt x="274577" y="982017"/>
                  </a:cubicBezTo>
                  <a:cubicBezTo>
                    <a:pt x="274577" y="953193"/>
                    <a:pt x="293449" y="928719"/>
                    <a:pt x="319475" y="920281"/>
                  </a:cubicBezTo>
                  <a:lnTo>
                    <a:pt x="319475" y="857368"/>
                  </a:lnTo>
                  <a:cubicBezTo>
                    <a:pt x="319475" y="812587"/>
                    <a:pt x="355863" y="776164"/>
                    <a:pt x="400601" y="776164"/>
                  </a:cubicBezTo>
                  <a:close/>
                  <a:moveTo>
                    <a:pt x="887440" y="719076"/>
                  </a:moveTo>
                  <a:cubicBezTo>
                    <a:pt x="908464" y="719076"/>
                    <a:pt x="925562" y="736190"/>
                    <a:pt x="925562" y="757235"/>
                  </a:cubicBezTo>
                  <a:cubicBezTo>
                    <a:pt x="925562" y="770958"/>
                    <a:pt x="918269" y="782986"/>
                    <a:pt x="907368" y="789708"/>
                  </a:cubicBezTo>
                  <a:lnTo>
                    <a:pt x="907368" y="885454"/>
                  </a:lnTo>
                  <a:cubicBezTo>
                    <a:pt x="907368" y="902947"/>
                    <a:pt x="921577" y="917169"/>
                    <a:pt x="939053" y="917169"/>
                  </a:cubicBezTo>
                  <a:lnTo>
                    <a:pt x="953740" y="917169"/>
                  </a:lnTo>
                  <a:lnTo>
                    <a:pt x="953740" y="876697"/>
                  </a:lnTo>
                  <a:cubicBezTo>
                    <a:pt x="953740" y="853319"/>
                    <a:pt x="972751" y="834290"/>
                    <a:pt x="996107" y="834290"/>
                  </a:cubicBezTo>
                  <a:lnTo>
                    <a:pt x="1105790" y="834290"/>
                  </a:lnTo>
                  <a:cubicBezTo>
                    <a:pt x="1129146" y="834290"/>
                    <a:pt x="1148157" y="853319"/>
                    <a:pt x="1148157" y="876697"/>
                  </a:cubicBezTo>
                  <a:lnTo>
                    <a:pt x="1148157" y="982236"/>
                  </a:lnTo>
                  <a:cubicBezTo>
                    <a:pt x="1148157" y="1005614"/>
                    <a:pt x="1129146" y="1024644"/>
                    <a:pt x="1105790" y="1024644"/>
                  </a:cubicBezTo>
                  <a:lnTo>
                    <a:pt x="996107" y="1024644"/>
                  </a:lnTo>
                  <a:cubicBezTo>
                    <a:pt x="972751" y="1024644"/>
                    <a:pt x="953740" y="1005614"/>
                    <a:pt x="953740" y="982236"/>
                  </a:cubicBezTo>
                  <a:lnTo>
                    <a:pt x="953740" y="957063"/>
                  </a:lnTo>
                  <a:lnTo>
                    <a:pt x="939053" y="957063"/>
                  </a:lnTo>
                  <a:cubicBezTo>
                    <a:pt x="899616" y="957063"/>
                    <a:pt x="867512" y="924949"/>
                    <a:pt x="867512" y="885454"/>
                  </a:cubicBezTo>
                  <a:lnTo>
                    <a:pt x="867512" y="789708"/>
                  </a:lnTo>
                  <a:cubicBezTo>
                    <a:pt x="856612" y="782986"/>
                    <a:pt x="849318" y="770958"/>
                    <a:pt x="849318" y="757235"/>
                  </a:cubicBezTo>
                  <a:cubicBezTo>
                    <a:pt x="849318" y="736190"/>
                    <a:pt x="866416" y="719076"/>
                    <a:pt x="887440" y="719076"/>
                  </a:cubicBezTo>
                  <a:close/>
                  <a:moveTo>
                    <a:pt x="1107244" y="719056"/>
                  </a:moveTo>
                  <a:cubicBezTo>
                    <a:pt x="1120954" y="719056"/>
                    <a:pt x="1132971" y="726357"/>
                    <a:pt x="1139687" y="737268"/>
                  </a:cubicBezTo>
                  <a:lnTo>
                    <a:pt x="1155749" y="737268"/>
                  </a:lnTo>
                  <a:cubicBezTo>
                    <a:pt x="1199769" y="737268"/>
                    <a:pt x="1235580" y="773112"/>
                    <a:pt x="1235580" y="817175"/>
                  </a:cubicBezTo>
                  <a:lnTo>
                    <a:pt x="1235580" y="1051951"/>
                  </a:lnTo>
                  <a:cubicBezTo>
                    <a:pt x="1246480" y="1058673"/>
                    <a:pt x="1253774" y="1070701"/>
                    <a:pt x="1253774" y="1084425"/>
                  </a:cubicBezTo>
                  <a:cubicBezTo>
                    <a:pt x="1253774" y="1105469"/>
                    <a:pt x="1236676" y="1122583"/>
                    <a:pt x="1215652" y="1122583"/>
                  </a:cubicBezTo>
                  <a:cubicBezTo>
                    <a:pt x="1194628" y="1122583"/>
                    <a:pt x="1177530" y="1105469"/>
                    <a:pt x="1177530" y="1084425"/>
                  </a:cubicBezTo>
                  <a:cubicBezTo>
                    <a:pt x="1177530" y="1070701"/>
                    <a:pt x="1184823" y="1058673"/>
                    <a:pt x="1195724" y="1051951"/>
                  </a:cubicBezTo>
                  <a:lnTo>
                    <a:pt x="1195724" y="817175"/>
                  </a:lnTo>
                  <a:cubicBezTo>
                    <a:pt x="1195724" y="795114"/>
                    <a:pt x="1177789" y="777162"/>
                    <a:pt x="1155749" y="777162"/>
                  </a:cubicBezTo>
                  <a:lnTo>
                    <a:pt x="1139687" y="777162"/>
                  </a:lnTo>
                  <a:cubicBezTo>
                    <a:pt x="1132971" y="788073"/>
                    <a:pt x="1120954" y="795373"/>
                    <a:pt x="1107244" y="795373"/>
                  </a:cubicBezTo>
                  <a:cubicBezTo>
                    <a:pt x="1086220" y="795373"/>
                    <a:pt x="1069122" y="778259"/>
                    <a:pt x="1069122" y="757215"/>
                  </a:cubicBezTo>
                  <a:cubicBezTo>
                    <a:pt x="1069122" y="736171"/>
                    <a:pt x="1086220" y="719056"/>
                    <a:pt x="1107244" y="719056"/>
                  </a:cubicBezTo>
                  <a:close/>
                  <a:moveTo>
                    <a:pt x="823671" y="667673"/>
                  </a:moveTo>
                  <a:cubicBezTo>
                    <a:pt x="805038" y="667673"/>
                    <a:pt x="789873" y="682853"/>
                    <a:pt x="789873" y="701503"/>
                  </a:cubicBezTo>
                  <a:lnTo>
                    <a:pt x="789873" y="1136906"/>
                  </a:lnTo>
                  <a:cubicBezTo>
                    <a:pt x="789873" y="1155556"/>
                    <a:pt x="805038" y="1170736"/>
                    <a:pt x="823671" y="1170736"/>
                  </a:cubicBezTo>
                  <a:lnTo>
                    <a:pt x="1258657" y="1170736"/>
                  </a:lnTo>
                  <a:cubicBezTo>
                    <a:pt x="1277289" y="1170736"/>
                    <a:pt x="1292454" y="1155556"/>
                    <a:pt x="1292454" y="1136906"/>
                  </a:cubicBezTo>
                  <a:lnTo>
                    <a:pt x="1292454" y="701503"/>
                  </a:lnTo>
                  <a:cubicBezTo>
                    <a:pt x="1292454" y="682853"/>
                    <a:pt x="1277289" y="667673"/>
                    <a:pt x="1258657" y="667673"/>
                  </a:cubicBezTo>
                  <a:close/>
                  <a:moveTo>
                    <a:pt x="512048" y="594027"/>
                  </a:moveTo>
                  <a:lnTo>
                    <a:pt x="512058" y="594029"/>
                  </a:lnTo>
                  <a:lnTo>
                    <a:pt x="512039" y="594029"/>
                  </a:lnTo>
                  <a:close/>
                  <a:moveTo>
                    <a:pt x="1042877" y="384765"/>
                  </a:moveTo>
                  <a:cubicBezTo>
                    <a:pt x="1078628" y="384765"/>
                    <a:pt x="1107703" y="413868"/>
                    <a:pt x="1107703" y="449653"/>
                  </a:cubicBezTo>
                  <a:cubicBezTo>
                    <a:pt x="1107703" y="479094"/>
                    <a:pt x="1087994" y="504008"/>
                    <a:pt x="1061091" y="511907"/>
                  </a:cubicBezTo>
                  <a:lnTo>
                    <a:pt x="1061091" y="627779"/>
                  </a:lnTo>
                  <a:lnTo>
                    <a:pt x="1258657" y="627779"/>
                  </a:lnTo>
                  <a:cubicBezTo>
                    <a:pt x="1299270" y="627779"/>
                    <a:pt x="1332310" y="660851"/>
                    <a:pt x="1332310" y="701503"/>
                  </a:cubicBezTo>
                  <a:lnTo>
                    <a:pt x="1332310" y="1136906"/>
                  </a:lnTo>
                  <a:lnTo>
                    <a:pt x="1332330" y="1136906"/>
                  </a:lnTo>
                  <a:cubicBezTo>
                    <a:pt x="1332330" y="1177558"/>
                    <a:pt x="1299290" y="1210630"/>
                    <a:pt x="1258677" y="1210630"/>
                  </a:cubicBezTo>
                  <a:lnTo>
                    <a:pt x="1061111" y="1210630"/>
                  </a:lnTo>
                  <a:lnTo>
                    <a:pt x="1061111" y="1437726"/>
                  </a:lnTo>
                  <a:cubicBezTo>
                    <a:pt x="1087177" y="1446124"/>
                    <a:pt x="1106089" y="1470639"/>
                    <a:pt x="1106089" y="1499482"/>
                  </a:cubicBezTo>
                  <a:cubicBezTo>
                    <a:pt x="1106089" y="1535267"/>
                    <a:pt x="1077014" y="1564370"/>
                    <a:pt x="1041263" y="1564370"/>
                  </a:cubicBezTo>
                  <a:cubicBezTo>
                    <a:pt x="1005513" y="1564370"/>
                    <a:pt x="976438" y="1535267"/>
                    <a:pt x="976438" y="1499482"/>
                  </a:cubicBezTo>
                  <a:cubicBezTo>
                    <a:pt x="976438" y="1470699"/>
                    <a:pt x="995270" y="1446244"/>
                    <a:pt x="1021236" y="1437786"/>
                  </a:cubicBezTo>
                  <a:lnTo>
                    <a:pt x="1021236" y="1210630"/>
                  </a:lnTo>
                  <a:lnTo>
                    <a:pt x="823671" y="1210630"/>
                  </a:lnTo>
                  <a:cubicBezTo>
                    <a:pt x="783057" y="1210630"/>
                    <a:pt x="750017" y="1177558"/>
                    <a:pt x="750017" y="1136906"/>
                  </a:cubicBezTo>
                  <a:lnTo>
                    <a:pt x="750017" y="701503"/>
                  </a:lnTo>
                  <a:cubicBezTo>
                    <a:pt x="750017" y="660851"/>
                    <a:pt x="783057" y="627779"/>
                    <a:pt x="823671" y="627779"/>
                  </a:cubicBezTo>
                  <a:lnTo>
                    <a:pt x="1021236" y="627779"/>
                  </a:lnTo>
                  <a:lnTo>
                    <a:pt x="1021236" y="510810"/>
                  </a:lnTo>
                  <a:cubicBezTo>
                    <a:pt x="996107" y="501874"/>
                    <a:pt x="978052" y="477838"/>
                    <a:pt x="978052" y="449653"/>
                  </a:cubicBezTo>
                  <a:cubicBezTo>
                    <a:pt x="978052" y="413868"/>
                    <a:pt x="1007127" y="384765"/>
                    <a:pt x="1042877" y="384765"/>
                  </a:cubicBezTo>
                  <a:close/>
                  <a:moveTo>
                    <a:pt x="1351461" y="252736"/>
                  </a:moveTo>
                  <a:cubicBezTo>
                    <a:pt x="1387211" y="252736"/>
                    <a:pt x="1416286" y="281839"/>
                    <a:pt x="1416286" y="317624"/>
                  </a:cubicBezTo>
                  <a:cubicBezTo>
                    <a:pt x="1416286" y="346447"/>
                    <a:pt x="1397414" y="370922"/>
                    <a:pt x="1371388" y="379359"/>
                  </a:cubicBezTo>
                  <a:lnTo>
                    <a:pt x="1371388" y="509015"/>
                  </a:lnTo>
                  <a:cubicBezTo>
                    <a:pt x="1371388" y="519467"/>
                    <a:pt x="1379878" y="527984"/>
                    <a:pt x="1390340" y="527984"/>
                  </a:cubicBezTo>
                  <a:lnTo>
                    <a:pt x="1499684" y="527984"/>
                  </a:lnTo>
                  <a:cubicBezTo>
                    <a:pt x="1500302" y="492738"/>
                    <a:pt x="1528719" y="464254"/>
                    <a:pt x="1564470" y="464254"/>
                  </a:cubicBezTo>
                  <a:cubicBezTo>
                    <a:pt x="1600220" y="464254"/>
                    <a:pt x="1629295" y="493356"/>
                    <a:pt x="1629295" y="529141"/>
                  </a:cubicBezTo>
                  <a:cubicBezTo>
                    <a:pt x="1629295" y="564926"/>
                    <a:pt x="1600220" y="594029"/>
                    <a:pt x="1564470" y="594029"/>
                  </a:cubicBezTo>
                  <a:cubicBezTo>
                    <a:pt x="1543227" y="594029"/>
                    <a:pt x="1524335" y="583736"/>
                    <a:pt x="1512498" y="567878"/>
                  </a:cubicBezTo>
                  <a:lnTo>
                    <a:pt x="1390320" y="567878"/>
                  </a:lnTo>
                  <a:cubicBezTo>
                    <a:pt x="1357897" y="567878"/>
                    <a:pt x="1331513" y="541469"/>
                    <a:pt x="1331513" y="509015"/>
                  </a:cubicBezTo>
                  <a:lnTo>
                    <a:pt x="1331513" y="379359"/>
                  </a:lnTo>
                  <a:lnTo>
                    <a:pt x="1331533" y="379359"/>
                  </a:lnTo>
                  <a:cubicBezTo>
                    <a:pt x="1305507" y="370922"/>
                    <a:pt x="1286635" y="346447"/>
                    <a:pt x="1286635" y="317624"/>
                  </a:cubicBezTo>
                  <a:cubicBezTo>
                    <a:pt x="1286635" y="281839"/>
                    <a:pt x="1315710" y="252736"/>
                    <a:pt x="1351461" y="252736"/>
                  </a:cubicBezTo>
                  <a:close/>
                  <a:moveTo>
                    <a:pt x="725068" y="252736"/>
                  </a:moveTo>
                  <a:cubicBezTo>
                    <a:pt x="760818" y="252736"/>
                    <a:pt x="789893" y="281839"/>
                    <a:pt x="789893" y="317624"/>
                  </a:cubicBezTo>
                  <a:cubicBezTo>
                    <a:pt x="789893" y="345948"/>
                    <a:pt x="771659" y="370064"/>
                    <a:pt x="746331" y="378901"/>
                  </a:cubicBezTo>
                  <a:lnTo>
                    <a:pt x="746331" y="509015"/>
                  </a:lnTo>
                  <a:cubicBezTo>
                    <a:pt x="746331" y="541469"/>
                    <a:pt x="719946" y="567878"/>
                    <a:pt x="687524" y="567878"/>
                  </a:cubicBezTo>
                  <a:lnTo>
                    <a:pt x="564010" y="567878"/>
                  </a:lnTo>
                  <a:cubicBezTo>
                    <a:pt x="558092" y="575807"/>
                    <a:pt x="550410" y="582345"/>
                    <a:pt x="541552" y="586900"/>
                  </a:cubicBezTo>
                  <a:lnTo>
                    <a:pt x="512048" y="594027"/>
                  </a:lnTo>
                  <a:lnTo>
                    <a:pt x="486847" y="588922"/>
                  </a:lnTo>
                  <a:cubicBezTo>
                    <a:pt x="463588" y="579060"/>
                    <a:pt x="447233" y="555980"/>
                    <a:pt x="447233" y="529141"/>
                  </a:cubicBezTo>
                  <a:cubicBezTo>
                    <a:pt x="447233" y="493356"/>
                    <a:pt x="476706" y="464254"/>
                    <a:pt x="512058" y="464254"/>
                  </a:cubicBezTo>
                  <a:cubicBezTo>
                    <a:pt x="547411" y="464254"/>
                    <a:pt x="576226" y="492738"/>
                    <a:pt x="576844" y="527984"/>
                  </a:cubicBezTo>
                  <a:lnTo>
                    <a:pt x="687524" y="527984"/>
                  </a:lnTo>
                  <a:cubicBezTo>
                    <a:pt x="697966" y="527984"/>
                    <a:pt x="706475" y="519487"/>
                    <a:pt x="706475" y="509015"/>
                  </a:cubicBezTo>
                  <a:lnTo>
                    <a:pt x="706475" y="379778"/>
                  </a:lnTo>
                  <a:cubicBezTo>
                    <a:pt x="679772" y="371760"/>
                    <a:pt x="660242" y="346926"/>
                    <a:pt x="660242" y="317624"/>
                  </a:cubicBezTo>
                  <a:cubicBezTo>
                    <a:pt x="660242" y="281839"/>
                    <a:pt x="689317" y="252736"/>
                    <a:pt x="725068" y="252736"/>
                  </a:cubicBezTo>
                  <a:close/>
                  <a:moveTo>
                    <a:pt x="1272167" y="120347"/>
                  </a:moveTo>
                  <a:lnTo>
                    <a:pt x="1259872" y="120646"/>
                  </a:lnTo>
                  <a:cubicBezTo>
                    <a:pt x="1255807" y="120826"/>
                    <a:pt x="1251801" y="121245"/>
                    <a:pt x="1247756" y="121504"/>
                  </a:cubicBezTo>
                  <a:cubicBezTo>
                    <a:pt x="1215672" y="124496"/>
                    <a:pt x="1185800" y="133193"/>
                    <a:pt x="1160053" y="148313"/>
                  </a:cubicBezTo>
                  <a:cubicBezTo>
                    <a:pt x="1157801" y="149609"/>
                    <a:pt x="1155649" y="151125"/>
                    <a:pt x="1153437" y="152502"/>
                  </a:cubicBezTo>
                  <a:cubicBezTo>
                    <a:pt x="1151265" y="153958"/>
                    <a:pt x="1148953" y="155175"/>
                    <a:pt x="1146920" y="156850"/>
                  </a:cubicBezTo>
                  <a:cubicBezTo>
                    <a:pt x="1142756" y="160042"/>
                    <a:pt x="1138391" y="162914"/>
                    <a:pt x="1134505" y="166524"/>
                  </a:cubicBezTo>
                  <a:lnTo>
                    <a:pt x="1128487" y="171631"/>
                  </a:lnTo>
                  <a:lnTo>
                    <a:pt x="1125657" y="174443"/>
                  </a:lnTo>
                  <a:lnTo>
                    <a:pt x="1123346" y="176737"/>
                  </a:lnTo>
                  <a:lnTo>
                    <a:pt x="1119799" y="180168"/>
                  </a:lnTo>
                  <a:cubicBezTo>
                    <a:pt x="1119201" y="180687"/>
                    <a:pt x="1118603" y="181325"/>
                    <a:pt x="1118025" y="182003"/>
                  </a:cubicBezTo>
                  <a:lnTo>
                    <a:pt x="1116271" y="183978"/>
                  </a:lnTo>
                  <a:lnTo>
                    <a:pt x="1112764" y="187908"/>
                  </a:lnTo>
                  <a:cubicBezTo>
                    <a:pt x="1110353" y="190381"/>
                    <a:pt x="1108240" y="193553"/>
                    <a:pt x="1106028" y="196505"/>
                  </a:cubicBezTo>
                  <a:lnTo>
                    <a:pt x="1092876" y="214397"/>
                  </a:lnTo>
                  <a:lnTo>
                    <a:pt x="1089588" y="218865"/>
                  </a:lnTo>
                  <a:lnTo>
                    <a:pt x="1087934" y="221099"/>
                  </a:lnTo>
                  <a:cubicBezTo>
                    <a:pt x="1087376" y="221777"/>
                    <a:pt x="1086778" y="222077"/>
                    <a:pt x="1086200" y="222575"/>
                  </a:cubicBezTo>
                  <a:cubicBezTo>
                    <a:pt x="1083849" y="224391"/>
                    <a:pt x="1081497" y="226166"/>
                    <a:pt x="1079126" y="227901"/>
                  </a:cubicBezTo>
                  <a:cubicBezTo>
                    <a:pt x="1074383" y="231372"/>
                    <a:pt x="1069600" y="234703"/>
                    <a:pt x="1064798" y="237875"/>
                  </a:cubicBezTo>
                  <a:cubicBezTo>
                    <a:pt x="1062167" y="240009"/>
                    <a:pt x="1060573" y="239650"/>
                    <a:pt x="1058620" y="240149"/>
                  </a:cubicBezTo>
                  <a:lnTo>
                    <a:pt x="1052960" y="241206"/>
                  </a:lnTo>
                  <a:lnTo>
                    <a:pt x="1041641" y="243300"/>
                  </a:lnTo>
                  <a:lnTo>
                    <a:pt x="1040705" y="243300"/>
                  </a:lnTo>
                  <a:cubicBezTo>
                    <a:pt x="1040486" y="243280"/>
                    <a:pt x="1040246" y="243221"/>
                    <a:pt x="1040007" y="243181"/>
                  </a:cubicBezTo>
                  <a:lnTo>
                    <a:pt x="1038592" y="242921"/>
                  </a:lnTo>
                  <a:lnTo>
                    <a:pt x="1035763" y="242403"/>
                  </a:lnTo>
                  <a:lnTo>
                    <a:pt x="1030103" y="241345"/>
                  </a:lnTo>
                  <a:lnTo>
                    <a:pt x="1024444" y="240288"/>
                  </a:lnTo>
                  <a:lnTo>
                    <a:pt x="1021614" y="239770"/>
                  </a:lnTo>
                  <a:lnTo>
                    <a:pt x="1020199" y="239510"/>
                  </a:lnTo>
                  <a:cubicBezTo>
                    <a:pt x="1020000" y="239530"/>
                    <a:pt x="1019681" y="239311"/>
                    <a:pt x="1019382" y="239111"/>
                  </a:cubicBezTo>
                  <a:lnTo>
                    <a:pt x="1018485" y="238513"/>
                  </a:lnTo>
                  <a:cubicBezTo>
                    <a:pt x="1013683" y="235361"/>
                    <a:pt x="1008880" y="232050"/>
                    <a:pt x="1004137" y="228599"/>
                  </a:cubicBezTo>
                  <a:cubicBezTo>
                    <a:pt x="1001746" y="226884"/>
                    <a:pt x="999394" y="225109"/>
                    <a:pt x="997043" y="223313"/>
                  </a:cubicBezTo>
                  <a:lnTo>
                    <a:pt x="995289" y="221957"/>
                  </a:lnTo>
                  <a:cubicBezTo>
                    <a:pt x="994990" y="221698"/>
                    <a:pt x="994691" y="221598"/>
                    <a:pt x="994412" y="221179"/>
                  </a:cubicBezTo>
                  <a:lnTo>
                    <a:pt x="993575" y="220022"/>
                  </a:lnTo>
                  <a:lnTo>
                    <a:pt x="990207" y="215414"/>
                  </a:lnTo>
                  <a:lnTo>
                    <a:pt x="978968" y="200135"/>
                  </a:lnTo>
                  <a:lnTo>
                    <a:pt x="973348" y="192495"/>
                  </a:lnTo>
                  <a:lnTo>
                    <a:pt x="971934" y="190580"/>
                  </a:lnTo>
                  <a:lnTo>
                    <a:pt x="970419" y="188885"/>
                  </a:lnTo>
                  <a:lnTo>
                    <a:pt x="967410" y="185494"/>
                  </a:lnTo>
                  <a:cubicBezTo>
                    <a:pt x="965397" y="183280"/>
                    <a:pt x="963404" y="180846"/>
                    <a:pt x="961352" y="179031"/>
                  </a:cubicBezTo>
                  <a:lnTo>
                    <a:pt x="956589" y="174364"/>
                  </a:lnTo>
                  <a:lnTo>
                    <a:pt x="954158" y="171950"/>
                  </a:lnTo>
                  <a:cubicBezTo>
                    <a:pt x="953361" y="171132"/>
                    <a:pt x="952444" y="170474"/>
                    <a:pt x="951587" y="169716"/>
                  </a:cubicBezTo>
                  <a:cubicBezTo>
                    <a:pt x="944752" y="163752"/>
                    <a:pt x="937658" y="158167"/>
                    <a:pt x="930125" y="153300"/>
                  </a:cubicBezTo>
                  <a:cubicBezTo>
                    <a:pt x="917650" y="145121"/>
                    <a:pt x="904259" y="138279"/>
                    <a:pt x="889871" y="133273"/>
                  </a:cubicBezTo>
                  <a:cubicBezTo>
                    <a:pt x="875503" y="128206"/>
                    <a:pt x="860278" y="124696"/>
                    <a:pt x="844475" y="122621"/>
                  </a:cubicBezTo>
                  <a:lnTo>
                    <a:pt x="838536" y="121843"/>
                  </a:lnTo>
                  <a:cubicBezTo>
                    <a:pt x="836563" y="121564"/>
                    <a:pt x="834511" y="121524"/>
                    <a:pt x="832498" y="121344"/>
                  </a:cubicBezTo>
                  <a:lnTo>
                    <a:pt x="826440" y="120886"/>
                  </a:lnTo>
                  <a:lnTo>
                    <a:pt x="823411" y="120646"/>
                  </a:lnTo>
                  <a:lnTo>
                    <a:pt x="820342" y="120586"/>
                  </a:lnTo>
                  <a:lnTo>
                    <a:pt x="814184" y="120447"/>
                  </a:lnTo>
                  <a:lnTo>
                    <a:pt x="811115" y="120367"/>
                  </a:lnTo>
                  <a:cubicBezTo>
                    <a:pt x="810079" y="120367"/>
                    <a:pt x="809043" y="120307"/>
                    <a:pt x="808166" y="120367"/>
                  </a:cubicBezTo>
                  <a:cubicBezTo>
                    <a:pt x="804480" y="120527"/>
                    <a:pt x="800793" y="120427"/>
                    <a:pt x="797146" y="120826"/>
                  </a:cubicBezTo>
                  <a:lnTo>
                    <a:pt x="791646" y="121245"/>
                  </a:lnTo>
                  <a:lnTo>
                    <a:pt x="786186" y="121943"/>
                  </a:lnTo>
                  <a:lnTo>
                    <a:pt x="783456" y="122282"/>
                  </a:lnTo>
                  <a:lnTo>
                    <a:pt x="780745" y="122781"/>
                  </a:lnTo>
                  <a:lnTo>
                    <a:pt x="775305" y="123718"/>
                  </a:lnTo>
                  <a:cubicBezTo>
                    <a:pt x="768111" y="125334"/>
                    <a:pt x="760917" y="127009"/>
                    <a:pt x="753863" y="129503"/>
                  </a:cubicBezTo>
                  <a:cubicBezTo>
                    <a:pt x="725565" y="138878"/>
                    <a:pt x="698742" y="155753"/>
                    <a:pt x="675267" y="177834"/>
                  </a:cubicBezTo>
                  <a:cubicBezTo>
                    <a:pt x="663470" y="188805"/>
                    <a:pt x="652569" y="201172"/>
                    <a:pt x="642585" y="214457"/>
                  </a:cubicBezTo>
                  <a:cubicBezTo>
                    <a:pt x="632601" y="227742"/>
                    <a:pt x="623514" y="241964"/>
                    <a:pt x="615404" y="256904"/>
                  </a:cubicBezTo>
                  <a:cubicBezTo>
                    <a:pt x="608688" y="269391"/>
                    <a:pt x="602650" y="282356"/>
                    <a:pt x="597289" y="295681"/>
                  </a:cubicBezTo>
                  <a:lnTo>
                    <a:pt x="596273" y="298174"/>
                  </a:lnTo>
                  <a:lnTo>
                    <a:pt x="595755" y="299411"/>
                  </a:lnTo>
                  <a:lnTo>
                    <a:pt x="595635" y="299730"/>
                  </a:lnTo>
                  <a:lnTo>
                    <a:pt x="595396" y="300369"/>
                  </a:lnTo>
                  <a:lnTo>
                    <a:pt x="594878" y="301825"/>
                  </a:lnTo>
                  <a:lnTo>
                    <a:pt x="590753" y="313474"/>
                  </a:lnTo>
                  <a:lnTo>
                    <a:pt x="586628" y="325123"/>
                  </a:lnTo>
                  <a:cubicBezTo>
                    <a:pt x="586369" y="326180"/>
                    <a:pt x="585711" y="326838"/>
                    <a:pt x="585233" y="327656"/>
                  </a:cubicBezTo>
                  <a:lnTo>
                    <a:pt x="583678" y="330030"/>
                  </a:lnTo>
                  <a:lnTo>
                    <a:pt x="580570" y="334777"/>
                  </a:lnTo>
                  <a:lnTo>
                    <a:pt x="574332" y="344272"/>
                  </a:lnTo>
                  <a:lnTo>
                    <a:pt x="572778" y="346646"/>
                  </a:lnTo>
                  <a:cubicBezTo>
                    <a:pt x="572499" y="347025"/>
                    <a:pt x="572320" y="347483"/>
                    <a:pt x="571941" y="347783"/>
                  </a:cubicBezTo>
                  <a:cubicBezTo>
                    <a:pt x="571622" y="348142"/>
                    <a:pt x="571164" y="348301"/>
                    <a:pt x="570785" y="348580"/>
                  </a:cubicBezTo>
                  <a:lnTo>
                    <a:pt x="566002" y="351592"/>
                  </a:lnTo>
                  <a:lnTo>
                    <a:pt x="556457" y="357596"/>
                  </a:lnTo>
                  <a:lnTo>
                    <a:pt x="551674" y="360608"/>
                  </a:lnTo>
                  <a:cubicBezTo>
                    <a:pt x="551316" y="360888"/>
                    <a:pt x="550837" y="361067"/>
                    <a:pt x="550319" y="361207"/>
                  </a:cubicBezTo>
                  <a:lnTo>
                    <a:pt x="548844" y="361686"/>
                  </a:lnTo>
                  <a:lnTo>
                    <a:pt x="545875" y="362643"/>
                  </a:lnTo>
                  <a:lnTo>
                    <a:pt x="529275" y="367889"/>
                  </a:lnTo>
                  <a:lnTo>
                    <a:pt x="527203" y="368547"/>
                  </a:lnTo>
                  <a:cubicBezTo>
                    <a:pt x="526585" y="368747"/>
                    <a:pt x="525628" y="369046"/>
                    <a:pt x="525509" y="369106"/>
                  </a:cubicBezTo>
                  <a:lnTo>
                    <a:pt x="523715" y="369784"/>
                  </a:lnTo>
                  <a:lnTo>
                    <a:pt x="520128" y="371140"/>
                  </a:lnTo>
                  <a:lnTo>
                    <a:pt x="516541" y="372497"/>
                  </a:lnTo>
                  <a:lnTo>
                    <a:pt x="514768" y="373175"/>
                  </a:lnTo>
                  <a:lnTo>
                    <a:pt x="513134" y="373873"/>
                  </a:lnTo>
                  <a:lnTo>
                    <a:pt x="506577" y="376666"/>
                  </a:lnTo>
                  <a:cubicBezTo>
                    <a:pt x="497949" y="380575"/>
                    <a:pt x="489400" y="384744"/>
                    <a:pt x="481229" y="389532"/>
                  </a:cubicBezTo>
                  <a:cubicBezTo>
                    <a:pt x="464729" y="398867"/>
                    <a:pt x="449404" y="410117"/>
                    <a:pt x="435315" y="422604"/>
                  </a:cubicBezTo>
                  <a:cubicBezTo>
                    <a:pt x="423259" y="433375"/>
                    <a:pt x="412338" y="445283"/>
                    <a:pt x="402554" y="457990"/>
                  </a:cubicBezTo>
                  <a:cubicBezTo>
                    <a:pt x="392769" y="470696"/>
                    <a:pt x="384200" y="484260"/>
                    <a:pt x="377186" y="498522"/>
                  </a:cubicBezTo>
                  <a:cubicBezTo>
                    <a:pt x="370131" y="512764"/>
                    <a:pt x="364452" y="527625"/>
                    <a:pt x="360287" y="542864"/>
                  </a:cubicBezTo>
                  <a:cubicBezTo>
                    <a:pt x="356221" y="558143"/>
                    <a:pt x="353671" y="573802"/>
                    <a:pt x="352674" y="589600"/>
                  </a:cubicBezTo>
                  <a:lnTo>
                    <a:pt x="352355" y="594347"/>
                  </a:lnTo>
                  <a:lnTo>
                    <a:pt x="352256" y="599115"/>
                  </a:lnTo>
                  <a:cubicBezTo>
                    <a:pt x="352196" y="602286"/>
                    <a:pt x="352076" y="605458"/>
                    <a:pt x="352156" y="608629"/>
                  </a:cubicBezTo>
                  <a:cubicBezTo>
                    <a:pt x="352196" y="611801"/>
                    <a:pt x="352316" y="614972"/>
                    <a:pt x="352495" y="618124"/>
                  </a:cubicBezTo>
                  <a:lnTo>
                    <a:pt x="352634" y="620498"/>
                  </a:lnTo>
                  <a:lnTo>
                    <a:pt x="352973" y="624687"/>
                  </a:lnTo>
                  <a:lnTo>
                    <a:pt x="353212" y="627419"/>
                  </a:lnTo>
                  <a:lnTo>
                    <a:pt x="353531" y="630351"/>
                  </a:lnTo>
                  <a:cubicBezTo>
                    <a:pt x="353770" y="632346"/>
                    <a:pt x="353930" y="634301"/>
                    <a:pt x="354249" y="636296"/>
                  </a:cubicBezTo>
                  <a:cubicBezTo>
                    <a:pt x="355165" y="644155"/>
                    <a:pt x="357397" y="652393"/>
                    <a:pt x="357178" y="660013"/>
                  </a:cubicBezTo>
                  <a:cubicBezTo>
                    <a:pt x="357138" y="667632"/>
                    <a:pt x="355723" y="674594"/>
                    <a:pt x="353571" y="680558"/>
                  </a:cubicBezTo>
                  <a:lnTo>
                    <a:pt x="351837" y="684887"/>
                  </a:lnTo>
                  <a:lnTo>
                    <a:pt x="351558" y="685485"/>
                  </a:lnTo>
                  <a:lnTo>
                    <a:pt x="351120" y="685964"/>
                  </a:lnTo>
                  <a:lnTo>
                    <a:pt x="350223" y="686941"/>
                  </a:lnTo>
                  <a:lnTo>
                    <a:pt x="348450" y="688876"/>
                  </a:lnTo>
                  <a:lnTo>
                    <a:pt x="341355" y="696655"/>
                  </a:lnTo>
                  <a:lnTo>
                    <a:pt x="327167" y="712194"/>
                  </a:lnTo>
                  <a:lnTo>
                    <a:pt x="311842" y="721808"/>
                  </a:lnTo>
                  <a:lnTo>
                    <a:pt x="300941" y="729648"/>
                  </a:lnTo>
                  <a:lnTo>
                    <a:pt x="297952" y="731762"/>
                  </a:lnTo>
                  <a:lnTo>
                    <a:pt x="295122" y="734096"/>
                  </a:lnTo>
                  <a:lnTo>
                    <a:pt x="289443" y="738743"/>
                  </a:lnTo>
                  <a:cubicBezTo>
                    <a:pt x="287570" y="740299"/>
                    <a:pt x="285617" y="741775"/>
                    <a:pt x="283784" y="743391"/>
                  </a:cubicBezTo>
                  <a:lnTo>
                    <a:pt x="278423" y="748398"/>
                  </a:lnTo>
                  <a:cubicBezTo>
                    <a:pt x="274856" y="751729"/>
                    <a:pt x="271149" y="754940"/>
                    <a:pt x="267901" y="758591"/>
                  </a:cubicBezTo>
                  <a:lnTo>
                    <a:pt x="262859" y="763897"/>
                  </a:lnTo>
                  <a:cubicBezTo>
                    <a:pt x="261165" y="765672"/>
                    <a:pt x="259412" y="767367"/>
                    <a:pt x="257917" y="769302"/>
                  </a:cubicBezTo>
                  <a:lnTo>
                    <a:pt x="248511" y="780512"/>
                  </a:lnTo>
                  <a:lnTo>
                    <a:pt x="239862" y="792281"/>
                  </a:lnTo>
                  <a:cubicBezTo>
                    <a:pt x="239165" y="793258"/>
                    <a:pt x="238368" y="794196"/>
                    <a:pt x="237730" y="795233"/>
                  </a:cubicBezTo>
                  <a:lnTo>
                    <a:pt x="235777" y="798305"/>
                  </a:lnTo>
                  <a:lnTo>
                    <a:pt x="231851" y="804449"/>
                  </a:lnTo>
                  <a:cubicBezTo>
                    <a:pt x="230775" y="806144"/>
                    <a:pt x="229639" y="807840"/>
                    <a:pt x="228583" y="809555"/>
                  </a:cubicBezTo>
                  <a:lnTo>
                    <a:pt x="225674" y="814881"/>
                  </a:lnTo>
                  <a:cubicBezTo>
                    <a:pt x="223761" y="818452"/>
                    <a:pt x="221668" y="821922"/>
                    <a:pt x="219855" y="825533"/>
                  </a:cubicBezTo>
                  <a:cubicBezTo>
                    <a:pt x="216547" y="832893"/>
                    <a:pt x="212741" y="840054"/>
                    <a:pt x="210070" y="847674"/>
                  </a:cubicBezTo>
                  <a:lnTo>
                    <a:pt x="207858" y="853299"/>
                  </a:lnTo>
                  <a:lnTo>
                    <a:pt x="206742" y="856111"/>
                  </a:lnTo>
                  <a:cubicBezTo>
                    <a:pt x="206404" y="857049"/>
                    <a:pt x="206144" y="858026"/>
                    <a:pt x="205826" y="858984"/>
                  </a:cubicBezTo>
                  <a:lnTo>
                    <a:pt x="202179" y="870513"/>
                  </a:lnTo>
                  <a:cubicBezTo>
                    <a:pt x="201900" y="871491"/>
                    <a:pt x="201541" y="872428"/>
                    <a:pt x="201282" y="873405"/>
                  </a:cubicBezTo>
                  <a:lnTo>
                    <a:pt x="200585" y="876338"/>
                  </a:lnTo>
                  <a:lnTo>
                    <a:pt x="199170" y="882202"/>
                  </a:lnTo>
                  <a:cubicBezTo>
                    <a:pt x="198273" y="886132"/>
                    <a:pt x="197077" y="889981"/>
                    <a:pt x="196559" y="893991"/>
                  </a:cubicBezTo>
                  <a:lnTo>
                    <a:pt x="194487" y="905899"/>
                  </a:lnTo>
                  <a:cubicBezTo>
                    <a:pt x="194048" y="907874"/>
                    <a:pt x="193969" y="909908"/>
                    <a:pt x="193749" y="911903"/>
                  </a:cubicBezTo>
                  <a:lnTo>
                    <a:pt x="193132" y="917927"/>
                  </a:lnTo>
                  <a:cubicBezTo>
                    <a:pt x="191976" y="925926"/>
                    <a:pt x="192155" y="934044"/>
                    <a:pt x="191737" y="942123"/>
                  </a:cubicBezTo>
                  <a:cubicBezTo>
                    <a:pt x="191517" y="958320"/>
                    <a:pt x="192952" y="974477"/>
                    <a:pt x="195762" y="990335"/>
                  </a:cubicBezTo>
                  <a:cubicBezTo>
                    <a:pt x="196679" y="995461"/>
                    <a:pt x="197715" y="1000587"/>
                    <a:pt x="198970" y="1005654"/>
                  </a:cubicBezTo>
                  <a:cubicBezTo>
                    <a:pt x="199548" y="1008187"/>
                    <a:pt x="200226" y="1010720"/>
                    <a:pt x="200903" y="1013234"/>
                  </a:cubicBezTo>
                  <a:lnTo>
                    <a:pt x="201302" y="1014730"/>
                  </a:lnTo>
                  <a:lnTo>
                    <a:pt x="201641" y="1015887"/>
                  </a:lnTo>
                  <a:lnTo>
                    <a:pt x="202358" y="1018201"/>
                  </a:lnTo>
                  <a:lnTo>
                    <a:pt x="203813" y="1022808"/>
                  </a:lnTo>
                  <a:cubicBezTo>
                    <a:pt x="204809" y="1025880"/>
                    <a:pt x="205726" y="1028972"/>
                    <a:pt x="206762" y="1032044"/>
                  </a:cubicBezTo>
                  <a:lnTo>
                    <a:pt x="209811" y="1041259"/>
                  </a:lnTo>
                  <a:lnTo>
                    <a:pt x="210568" y="1043573"/>
                  </a:lnTo>
                  <a:cubicBezTo>
                    <a:pt x="210708" y="1044331"/>
                    <a:pt x="210768" y="1045069"/>
                    <a:pt x="210867" y="1045827"/>
                  </a:cubicBezTo>
                  <a:lnTo>
                    <a:pt x="211425" y="1050315"/>
                  </a:lnTo>
                  <a:lnTo>
                    <a:pt x="211983" y="1054803"/>
                  </a:lnTo>
                  <a:cubicBezTo>
                    <a:pt x="212063" y="1055541"/>
                    <a:pt x="212203" y="1056319"/>
                    <a:pt x="212242" y="1057037"/>
                  </a:cubicBezTo>
                  <a:lnTo>
                    <a:pt x="212063" y="1059072"/>
                  </a:lnTo>
                  <a:lnTo>
                    <a:pt x="211346" y="1067210"/>
                  </a:lnTo>
                  <a:cubicBezTo>
                    <a:pt x="211266" y="1067908"/>
                    <a:pt x="211266" y="1068567"/>
                    <a:pt x="211126" y="1069265"/>
                  </a:cubicBezTo>
                  <a:cubicBezTo>
                    <a:pt x="211007" y="1069983"/>
                    <a:pt x="210568" y="1070601"/>
                    <a:pt x="210309" y="1071260"/>
                  </a:cubicBezTo>
                  <a:lnTo>
                    <a:pt x="208476" y="1075169"/>
                  </a:lnTo>
                  <a:lnTo>
                    <a:pt x="204829" y="1083008"/>
                  </a:lnTo>
                  <a:lnTo>
                    <a:pt x="201182" y="1090847"/>
                  </a:lnTo>
                  <a:lnTo>
                    <a:pt x="199349" y="1094757"/>
                  </a:lnTo>
                  <a:cubicBezTo>
                    <a:pt x="199130" y="1095415"/>
                    <a:pt x="198552" y="1096034"/>
                    <a:pt x="198014" y="1096652"/>
                  </a:cubicBezTo>
                  <a:lnTo>
                    <a:pt x="196420" y="1098507"/>
                  </a:lnTo>
                  <a:lnTo>
                    <a:pt x="184164" y="1113168"/>
                  </a:lnTo>
                  <a:lnTo>
                    <a:pt x="181095" y="1116838"/>
                  </a:lnTo>
                  <a:lnTo>
                    <a:pt x="179561" y="1118673"/>
                  </a:lnTo>
                  <a:cubicBezTo>
                    <a:pt x="179401" y="1118853"/>
                    <a:pt x="179321" y="1118973"/>
                    <a:pt x="179321" y="1118973"/>
                  </a:cubicBezTo>
                  <a:lnTo>
                    <a:pt x="179162" y="1119192"/>
                  </a:lnTo>
                  <a:lnTo>
                    <a:pt x="178863" y="1119611"/>
                  </a:lnTo>
                  <a:lnTo>
                    <a:pt x="176412" y="1123002"/>
                  </a:lnTo>
                  <a:lnTo>
                    <a:pt x="171490" y="1129764"/>
                  </a:lnTo>
                  <a:lnTo>
                    <a:pt x="166886" y="1136725"/>
                  </a:lnTo>
                  <a:lnTo>
                    <a:pt x="164575" y="1140196"/>
                  </a:lnTo>
                  <a:cubicBezTo>
                    <a:pt x="163838" y="1141373"/>
                    <a:pt x="163140" y="1142570"/>
                    <a:pt x="162423" y="1143767"/>
                  </a:cubicBezTo>
                  <a:lnTo>
                    <a:pt x="158118" y="1150908"/>
                  </a:lnTo>
                  <a:cubicBezTo>
                    <a:pt x="156723" y="1153301"/>
                    <a:pt x="155468" y="1155775"/>
                    <a:pt x="154133" y="1158208"/>
                  </a:cubicBezTo>
                  <a:cubicBezTo>
                    <a:pt x="152837" y="1160682"/>
                    <a:pt x="151403" y="1163056"/>
                    <a:pt x="150267" y="1165589"/>
                  </a:cubicBezTo>
                  <a:cubicBezTo>
                    <a:pt x="147875" y="1170596"/>
                    <a:pt x="145344" y="1175522"/>
                    <a:pt x="143292" y="1180669"/>
                  </a:cubicBezTo>
                  <a:cubicBezTo>
                    <a:pt x="142236" y="1183222"/>
                    <a:pt x="141060" y="1185735"/>
                    <a:pt x="140064" y="1188308"/>
                  </a:cubicBezTo>
                  <a:lnTo>
                    <a:pt x="137174" y="1196088"/>
                  </a:lnTo>
                  <a:cubicBezTo>
                    <a:pt x="136696" y="1197384"/>
                    <a:pt x="136178" y="1198681"/>
                    <a:pt x="135719" y="1199977"/>
                  </a:cubicBezTo>
                  <a:lnTo>
                    <a:pt x="134464" y="1203927"/>
                  </a:lnTo>
                  <a:lnTo>
                    <a:pt x="131913" y="1211806"/>
                  </a:lnTo>
                  <a:lnTo>
                    <a:pt x="129741" y="1219805"/>
                  </a:lnTo>
                  <a:cubicBezTo>
                    <a:pt x="129023" y="1222458"/>
                    <a:pt x="128226" y="1225111"/>
                    <a:pt x="127708" y="1227823"/>
                  </a:cubicBezTo>
                  <a:cubicBezTo>
                    <a:pt x="123962" y="1243721"/>
                    <a:pt x="121570" y="1259938"/>
                    <a:pt x="120733" y="1276275"/>
                  </a:cubicBezTo>
                  <a:cubicBezTo>
                    <a:pt x="119897" y="1292611"/>
                    <a:pt x="120255" y="1309067"/>
                    <a:pt x="122188" y="1325284"/>
                  </a:cubicBezTo>
                  <a:cubicBezTo>
                    <a:pt x="124141" y="1341501"/>
                    <a:pt x="127469" y="1357519"/>
                    <a:pt x="132152" y="1373177"/>
                  </a:cubicBezTo>
                  <a:cubicBezTo>
                    <a:pt x="133228" y="1377126"/>
                    <a:pt x="134683" y="1380956"/>
                    <a:pt x="135919" y="1384846"/>
                  </a:cubicBezTo>
                  <a:cubicBezTo>
                    <a:pt x="137214" y="1388716"/>
                    <a:pt x="138768" y="1392506"/>
                    <a:pt x="140163" y="1396355"/>
                  </a:cubicBezTo>
                  <a:cubicBezTo>
                    <a:pt x="141777" y="1400105"/>
                    <a:pt x="143252" y="1403915"/>
                    <a:pt x="144966" y="1407645"/>
                  </a:cubicBezTo>
                  <a:cubicBezTo>
                    <a:pt x="146719" y="1411336"/>
                    <a:pt x="148314" y="1415125"/>
                    <a:pt x="150247" y="1418736"/>
                  </a:cubicBezTo>
                  <a:cubicBezTo>
                    <a:pt x="157620" y="1433397"/>
                    <a:pt x="166189" y="1447499"/>
                    <a:pt x="175934" y="1460804"/>
                  </a:cubicBezTo>
                  <a:cubicBezTo>
                    <a:pt x="185718" y="1474089"/>
                    <a:pt x="196599" y="1486615"/>
                    <a:pt x="208436" y="1498225"/>
                  </a:cubicBezTo>
                  <a:cubicBezTo>
                    <a:pt x="220253" y="1509874"/>
                    <a:pt x="233127" y="1520485"/>
                    <a:pt x="246718" y="1530080"/>
                  </a:cubicBezTo>
                  <a:lnTo>
                    <a:pt x="251819" y="1533670"/>
                  </a:lnTo>
                  <a:lnTo>
                    <a:pt x="257060" y="1537081"/>
                  </a:lnTo>
                  <a:cubicBezTo>
                    <a:pt x="260488" y="1539415"/>
                    <a:pt x="264115" y="1541510"/>
                    <a:pt x="267662" y="1543684"/>
                  </a:cubicBezTo>
                  <a:cubicBezTo>
                    <a:pt x="269416" y="1544801"/>
                    <a:pt x="271229" y="1545818"/>
                    <a:pt x="273062" y="1546815"/>
                  </a:cubicBezTo>
                  <a:lnTo>
                    <a:pt x="278742" y="1549987"/>
                  </a:lnTo>
                  <a:cubicBezTo>
                    <a:pt x="280854" y="1551164"/>
                    <a:pt x="283146" y="1552261"/>
                    <a:pt x="285338" y="1553418"/>
                  </a:cubicBezTo>
                  <a:cubicBezTo>
                    <a:pt x="289762" y="1555692"/>
                    <a:pt x="294066" y="1558066"/>
                    <a:pt x="298431" y="1560379"/>
                  </a:cubicBezTo>
                  <a:lnTo>
                    <a:pt x="304967" y="1563870"/>
                  </a:lnTo>
                  <a:lnTo>
                    <a:pt x="308235" y="1565625"/>
                  </a:lnTo>
                  <a:cubicBezTo>
                    <a:pt x="309271" y="1566224"/>
                    <a:pt x="310567" y="1566703"/>
                    <a:pt x="311125" y="1567560"/>
                  </a:cubicBezTo>
                  <a:lnTo>
                    <a:pt x="320570" y="1577853"/>
                  </a:lnTo>
                  <a:lnTo>
                    <a:pt x="325293" y="1582999"/>
                  </a:lnTo>
                  <a:cubicBezTo>
                    <a:pt x="325493" y="1583199"/>
                    <a:pt x="325612" y="1583478"/>
                    <a:pt x="325792" y="1583737"/>
                  </a:cubicBezTo>
                  <a:cubicBezTo>
                    <a:pt x="325931" y="1583977"/>
                    <a:pt x="325991" y="1584276"/>
                    <a:pt x="326090" y="1584555"/>
                  </a:cubicBezTo>
                  <a:lnTo>
                    <a:pt x="326628" y="1586251"/>
                  </a:lnTo>
                  <a:lnTo>
                    <a:pt x="327725" y="1589642"/>
                  </a:lnTo>
                  <a:lnTo>
                    <a:pt x="332089" y="1603186"/>
                  </a:lnTo>
                  <a:lnTo>
                    <a:pt x="334261" y="1609968"/>
                  </a:lnTo>
                  <a:cubicBezTo>
                    <a:pt x="334520" y="1610466"/>
                    <a:pt x="334420" y="1611224"/>
                    <a:pt x="334460" y="1611902"/>
                  </a:cubicBezTo>
                  <a:lnTo>
                    <a:pt x="334500" y="1613957"/>
                  </a:lnTo>
                  <a:lnTo>
                    <a:pt x="334560" y="1618086"/>
                  </a:lnTo>
                  <a:lnTo>
                    <a:pt x="334699" y="1642262"/>
                  </a:lnTo>
                  <a:lnTo>
                    <a:pt x="334699" y="1646790"/>
                  </a:lnTo>
                  <a:cubicBezTo>
                    <a:pt x="334699" y="1646989"/>
                    <a:pt x="334739" y="1647448"/>
                    <a:pt x="334739" y="1647448"/>
                  </a:cubicBezTo>
                  <a:lnTo>
                    <a:pt x="334739" y="1647787"/>
                  </a:lnTo>
                  <a:lnTo>
                    <a:pt x="334958" y="1650440"/>
                  </a:lnTo>
                  <a:lnTo>
                    <a:pt x="335397" y="1655746"/>
                  </a:lnTo>
                  <a:cubicBezTo>
                    <a:pt x="335775" y="1662847"/>
                    <a:pt x="336951" y="1669828"/>
                    <a:pt x="337848" y="1676870"/>
                  </a:cubicBezTo>
                  <a:cubicBezTo>
                    <a:pt x="340279" y="1690813"/>
                    <a:pt x="343089" y="1704756"/>
                    <a:pt x="347533" y="1718240"/>
                  </a:cubicBezTo>
                  <a:lnTo>
                    <a:pt x="349067" y="1723326"/>
                  </a:lnTo>
                  <a:cubicBezTo>
                    <a:pt x="349605" y="1725002"/>
                    <a:pt x="350263" y="1726657"/>
                    <a:pt x="350861" y="1728333"/>
                  </a:cubicBezTo>
                  <a:lnTo>
                    <a:pt x="354488" y="1738346"/>
                  </a:lnTo>
                  <a:lnTo>
                    <a:pt x="358653" y="1748180"/>
                  </a:lnTo>
                  <a:cubicBezTo>
                    <a:pt x="359350" y="1749816"/>
                    <a:pt x="359988" y="1751471"/>
                    <a:pt x="360745" y="1753087"/>
                  </a:cubicBezTo>
                  <a:lnTo>
                    <a:pt x="363097" y="1757894"/>
                  </a:lnTo>
                  <a:cubicBezTo>
                    <a:pt x="369035" y="1770840"/>
                    <a:pt x="376408" y="1783147"/>
                    <a:pt x="384180" y="1795175"/>
                  </a:cubicBezTo>
                  <a:lnTo>
                    <a:pt x="391235" y="1805468"/>
                  </a:lnTo>
                  <a:lnTo>
                    <a:pt x="398807" y="1815421"/>
                  </a:lnTo>
                  <a:lnTo>
                    <a:pt x="400700" y="1817915"/>
                  </a:lnTo>
                  <a:lnTo>
                    <a:pt x="402713" y="1820308"/>
                  </a:lnTo>
                  <a:lnTo>
                    <a:pt x="406759" y="1825096"/>
                  </a:lnTo>
                  <a:lnTo>
                    <a:pt x="410784" y="1829903"/>
                  </a:lnTo>
                  <a:lnTo>
                    <a:pt x="415049" y="1834491"/>
                  </a:lnTo>
                  <a:lnTo>
                    <a:pt x="419313" y="1839099"/>
                  </a:lnTo>
                  <a:lnTo>
                    <a:pt x="421445" y="1841412"/>
                  </a:lnTo>
                  <a:lnTo>
                    <a:pt x="423697" y="1843607"/>
                  </a:lnTo>
                  <a:lnTo>
                    <a:pt x="432665" y="1852423"/>
                  </a:lnTo>
                  <a:lnTo>
                    <a:pt x="442071" y="1860801"/>
                  </a:lnTo>
                  <a:lnTo>
                    <a:pt x="444422" y="1862895"/>
                  </a:lnTo>
                  <a:lnTo>
                    <a:pt x="446873" y="1864870"/>
                  </a:lnTo>
                  <a:lnTo>
                    <a:pt x="451776" y="1868839"/>
                  </a:lnTo>
                  <a:cubicBezTo>
                    <a:pt x="477941" y="1890003"/>
                    <a:pt x="507554" y="1907058"/>
                    <a:pt x="538920" y="1919824"/>
                  </a:cubicBezTo>
                  <a:cubicBezTo>
                    <a:pt x="554683" y="1926027"/>
                    <a:pt x="570805" y="1931433"/>
                    <a:pt x="587305" y="1935462"/>
                  </a:cubicBezTo>
                  <a:cubicBezTo>
                    <a:pt x="591410" y="1936560"/>
                    <a:pt x="595595" y="1937298"/>
                    <a:pt x="599740" y="1938235"/>
                  </a:cubicBezTo>
                  <a:lnTo>
                    <a:pt x="605978" y="1939591"/>
                  </a:lnTo>
                  <a:lnTo>
                    <a:pt x="612275" y="1940629"/>
                  </a:lnTo>
                  <a:cubicBezTo>
                    <a:pt x="616480" y="1941267"/>
                    <a:pt x="620645" y="1942145"/>
                    <a:pt x="624869" y="1942643"/>
                  </a:cubicBezTo>
                  <a:lnTo>
                    <a:pt x="637563" y="1944139"/>
                  </a:lnTo>
                  <a:cubicBezTo>
                    <a:pt x="639656" y="1944439"/>
                    <a:pt x="641788" y="1944578"/>
                    <a:pt x="643920" y="1944718"/>
                  </a:cubicBezTo>
                  <a:lnTo>
                    <a:pt x="650297" y="1945157"/>
                  </a:lnTo>
                  <a:lnTo>
                    <a:pt x="656674" y="1945615"/>
                  </a:lnTo>
                  <a:cubicBezTo>
                    <a:pt x="658787" y="1945755"/>
                    <a:pt x="660939" y="1945715"/>
                    <a:pt x="663071" y="1945795"/>
                  </a:cubicBezTo>
                  <a:lnTo>
                    <a:pt x="675905" y="1946094"/>
                  </a:lnTo>
                  <a:lnTo>
                    <a:pt x="689256" y="1945915"/>
                  </a:lnTo>
                  <a:cubicBezTo>
                    <a:pt x="707012" y="1945456"/>
                    <a:pt x="724668" y="1944079"/>
                    <a:pt x="742045" y="1941746"/>
                  </a:cubicBezTo>
                  <a:cubicBezTo>
                    <a:pt x="776800" y="1937078"/>
                    <a:pt x="810538" y="1928461"/>
                    <a:pt x="841765" y="1915575"/>
                  </a:cubicBezTo>
                  <a:cubicBezTo>
                    <a:pt x="857368" y="1909132"/>
                    <a:pt x="872334" y="1901612"/>
                    <a:pt x="886443" y="1893055"/>
                  </a:cubicBezTo>
                  <a:cubicBezTo>
                    <a:pt x="900552" y="1884458"/>
                    <a:pt x="913724" y="1874744"/>
                    <a:pt x="925860" y="1864072"/>
                  </a:cubicBezTo>
                  <a:cubicBezTo>
                    <a:pt x="928112" y="1862097"/>
                    <a:pt x="930384" y="1860143"/>
                    <a:pt x="932496" y="1858048"/>
                  </a:cubicBezTo>
                  <a:cubicBezTo>
                    <a:pt x="934629" y="1855954"/>
                    <a:pt x="936900" y="1853999"/>
                    <a:pt x="938913" y="1851825"/>
                  </a:cubicBezTo>
                  <a:lnTo>
                    <a:pt x="945111" y="1845402"/>
                  </a:lnTo>
                  <a:lnTo>
                    <a:pt x="951906" y="1837762"/>
                  </a:lnTo>
                  <a:cubicBezTo>
                    <a:pt x="960894" y="1825874"/>
                    <a:pt x="970140" y="1814743"/>
                    <a:pt x="977872" y="1800282"/>
                  </a:cubicBezTo>
                  <a:lnTo>
                    <a:pt x="983930" y="1789989"/>
                  </a:lnTo>
                  <a:lnTo>
                    <a:pt x="990367" y="1780494"/>
                  </a:lnTo>
                  <a:lnTo>
                    <a:pt x="996804" y="1771020"/>
                  </a:lnTo>
                  <a:lnTo>
                    <a:pt x="998418" y="1768646"/>
                  </a:lnTo>
                  <a:cubicBezTo>
                    <a:pt x="998956" y="1767868"/>
                    <a:pt x="999494" y="1766930"/>
                    <a:pt x="1000072" y="1766711"/>
                  </a:cubicBezTo>
                  <a:lnTo>
                    <a:pt x="1003499" y="1764377"/>
                  </a:lnTo>
                  <a:lnTo>
                    <a:pt x="1010355" y="1759729"/>
                  </a:lnTo>
                  <a:lnTo>
                    <a:pt x="1013782" y="1757396"/>
                  </a:lnTo>
                  <a:lnTo>
                    <a:pt x="1015496" y="1756239"/>
                  </a:lnTo>
                  <a:lnTo>
                    <a:pt x="1015914" y="1755959"/>
                  </a:lnTo>
                  <a:lnTo>
                    <a:pt x="1016273" y="1755840"/>
                  </a:lnTo>
                  <a:lnTo>
                    <a:pt x="1016991" y="1755600"/>
                  </a:lnTo>
                  <a:lnTo>
                    <a:pt x="1028529" y="1751910"/>
                  </a:lnTo>
                  <a:cubicBezTo>
                    <a:pt x="1028987" y="1751771"/>
                    <a:pt x="1029505" y="1751571"/>
                    <a:pt x="1029944" y="1751471"/>
                  </a:cubicBezTo>
                  <a:lnTo>
                    <a:pt x="1031040" y="1751372"/>
                  </a:lnTo>
                  <a:lnTo>
                    <a:pt x="1033252" y="1751152"/>
                  </a:lnTo>
                  <a:lnTo>
                    <a:pt x="1037676" y="1750733"/>
                  </a:lnTo>
                  <a:lnTo>
                    <a:pt x="1039888" y="1750514"/>
                  </a:lnTo>
                  <a:cubicBezTo>
                    <a:pt x="1040406" y="1750414"/>
                    <a:pt x="1041940" y="1750414"/>
                    <a:pt x="1042478" y="1750514"/>
                  </a:cubicBezTo>
                  <a:lnTo>
                    <a:pt x="1046902" y="1750933"/>
                  </a:lnTo>
                  <a:lnTo>
                    <a:pt x="1051326" y="1751352"/>
                  </a:lnTo>
                  <a:lnTo>
                    <a:pt x="1052422" y="1751452"/>
                  </a:lnTo>
                  <a:cubicBezTo>
                    <a:pt x="1052841" y="1751551"/>
                    <a:pt x="1053379" y="1751751"/>
                    <a:pt x="1053837" y="1751890"/>
                  </a:cubicBezTo>
                  <a:lnTo>
                    <a:pt x="1056727" y="1752808"/>
                  </a:lnTo>
                  <a:lnTo>
                    <a:pt x="1062486" y="1754663"/>
                  </a:lnTo>
                  <a:lnTo>
                    <a:pt x="1065376" y="1755580"/>
                  </a:lnTo>
                  <a:lnTo>
                    <a:pt x="1066093" y="1755820"/>
                  </a:lnTo>
                  <a:lnTo>
                    <a:pt x="1066452" y="1755940"/>
                  </a:lnTo>
                  <a:cubicBezTo>
                    <a:pt x="1066571" y="1756019"/>
                    <a:pt x="1066731" y="1756119"/>
                    <a:pt x="1066870" y="1756219"/>
                  </a:cubicBezTo>
                  <a:lnTo>
                    <a:pt x="1068584" y="1757376"/>
                  </a:lnTo>
                  <a:lnTo>
                    <a:pt x="1082294" y="1766671"/>
                  </a:lnTo>
                  <a:lnTo>
                    <a:pt x="1082713" y="1766970"/>
                  </a:lnTo>
                  <a:lnTo>
                    <a:pt x="1082932" y="1767110"/>
                  </a:lnTo>
                  <a:lnTo>
                    <a:pt x="1083131" y="1767389"/>
                  </a:lnTo>
                  <a:lnTo>
                    <a:pt x="1083948" y="1768526"/>
                  </a:lnTo>
                  <a:lnTo>
                    <a:pt x="1085602" y="1770800"/>
                  </a:lnTo>
                  <a:lnTo>
                    <a:pt x="1088910" y="1775328"/>
                  </a:lnTo>
                  <a:lnTo>
                    <a:pt x="1095526" y="1784384"/>
                  </a:lnTo>
                  <a:cubicBezTo>
                    <a:pt x="1098157" y="1789790"/>
                    <a:pt x="1101066" y="1794417"/>
                    <a:pt x="1103896" y="1799264"/>
                  </a:cubicBezTo>
                  <a:lnTo>
                    <a:pt x="1112425" y="1813726"/>
                  </a:lnTo>
                  <a:cubicBezTo>
                    <a:pt x="1115494" y="1818054"/>
                    <a:pt x="1118663" y="1822144"/>
                    <a:pt x="1121791" y="1826372"/>
                  </a:cubicBezTo>
                  <a:lnTo>
                    <a:pt x="1126494" y="1832656"/>
                  </a:lnTo>
                  <a:cubicBezTo>
                    <a:pt x="1127292" y="1833693"/>
                    <a:pt x="1128049" y="1834770"/>
                    <a:pt x="1128866" y="1835787"/>
                  </a:cubicBezTo>
                  <a:lnTo>
                    <a:pt x="1130081" y="1837283"/>
                  </a:lnTo>
                  <a:lnTo>
                    <a:pt x="1130380" y="1837662"/>
                  </a:lnTo>
                  <a:lnTo>
                    <a:pt x="1130560" y="1837862"/>
                  </a:lnTo>
                  <a:lnTo>
                    <a:pt x="1130938" y="1838281"/>
                  </a:lnTo>
                  <a:lnTo>
                    <a:pt x="1131715" y="1839158"/>
                  </a:lnTo>
                  <a:cubicBezTo>
                    <a:pt x="1134545" y="1842250"/>
                    <a:pt x="1137176" y="1845482"/>
                    <a:pt x="1140165" y="1848414"/>
                  </a:cubicBezTo>
                  <a:lnTo>
                    <a:pt x="1144509" y="1852922"/>
                  </a:lnTo>
                  <a:lnTo>
                    <a:pt x="1149053" y="1857270"/>
                  </a:lnTo>
                  <a:cubicBezTo>
                    <a:pt x="1172349" y="1879571"/>
                    <a:pt x="1200268" y="1897643"/>
                    <a:pt x="1230917" y="1911406"/>
                  </a:cubicBezTo>
                  <a:cubicBezTo>
                    <a:pt x="1261566" y="1925210"/>
                    <a:pt x="1294945" y="1934704"/>
                    <a:pt x="1329480" y="1940150"/>
                  </a:cubicBezTo>
                  <a:cubicBezTo>
                    <a:pt x="1346738" y="1942883"/>
                    <a:pt x="1364294" y="1944638"/>
                    <a:pt x="1382010" y="1945476"/>
                  </a:cubicBezTo>
                  <a:cubicBezTo>
                    <a:pt x="1386454" y="1945615"/>
                    <a:pt x="1390878" y="1945875"/>
                    <a:pt x="1395322" y="1945935"/>
                  </a:cubicBezTo>
                  <a:cubicBezTo>
                    <a:pt x="1399726" y="1945954"/>
                    <a:pt x="1404289" y="1946114"/>
                    <a:pt x="1408594" y="1946034"/>
                  </a:cubicBezTo>
                  <a:lnTo>
                    <a:pt x="1421407" y="1945735"/>
                  </a:lnTo>
                  <a:lnTo>
                    <a:pt x="1424616" y="1945675"/>
                  </a:lnTo>
                  <a:lnTo>
                    <a:pt x="1427804" y="1945436"/>
                  </a:lnTo>
                  <a:lnTo>
                    <a:pt x="1434181" y="1944977"/>
                  </a:lnTo>
                  <a:cubicBezTo>
                    <a:pt x="1442710" y="1944578"/>
                    <a:pt x="1451140" y="1943262"/>
                    <a:pt x="1459609" y="1942344"/>
                  </a:cubicBezTo>
                  <a:cubicBezTo>
                    <a:pt x="1467979" y="1940848"/>
                    <a:pt x="1476428" y="1939731"/>
                    <a:pt x="1484698" y="1937736"/>
                  </a:cubicBezTo>
                  <a:cubicBezTo>
                    <a:pt x="1493068" y="1936141"/>
                    <a:pt x="1501199" y="1933707"/>
                    <a:pt x="1509429" y="1931613"/>
                  </a:cubicBezTo>
                  <a:cubicBezTo>
                    <a:pt x="1517500" y="1929000"/>
                    <a:pt x="1525670" y="1926666"/>
                    <a:pt x="1533562" y="1923554"/>
                  </a:cubicBezTo>
                  <a:cubicBezTo>
                    <a:pt x="1597112" y="1900136"/>
                    <a:pt x="1653786" y="1858148"/>
                    <a:pt x="1692287" y="1803733"/>
                  </a:cubicBezTo>
                  <a:lnTo>
                    <a:pt x="1698744" y="1794318"/>
                  </a:lnTo>
                  <a:cubicBezTo>
                    <a:pt x="1700896" y="1791186"/>
                    <a:pt x="1702749" y="1787875"/>
                    <a:pt x="1704782" y="1784663"/>
                  </a:cubicBezTo>
                  <a:lnTo>
                    <a:pt x="1707771" y="1779816"/>
                  </a:lnTo>
                  <a:lnTo>
                    <a:pt x="1710481" y="1774829"/>
                  </a:lnTo>
                  <a:cubicBezTo>
                    <a:pt x="1712255" y="1771478"/>
                    <a:pt x="1714208" y="1768227"/>
                    <a:pt x="1715882" y="1764836"/>
                  </a:cubicBezTo>
                  <a:cubicBezTo>
                    <a:pt x="1722737" y="1751352"/>
                    <a:pt x="1728416" y="1737349"/>
                    <a:pt x="1733319" y="1723107"/>
                  </a:cubicBezTo>
                  <a:cubicBezTo>
                    <a:pt x="1737942" y="1708765"/>
                    <a:pt x="1741529" y="1694144"/>
                    <a:pt x="1744120" y="1679343"/>
                  </a:cubicBezTo>
                  <a:cubicBezTo>
                    <a:pt x="1744678" y="1675633"/>
                    <a:pt x="1745116" y="1671883"/>
                    <a:pt x="1745654" y="1668173"/>
                  </a:cubicBezTo>
                  <a:cubicBezTo>
                    <a:pt x="1745913" y="1666318"/>
                    <a:pt x="1746212" y="1664463"/>
                    <a:pt x="1746411" y="1662588"/>
                  </a:cubicBezTo>
                  <a:lnTo>
                    <a:pt x="1746850" y="1656963"/>
                  </a:lnTo>
                  <a:lnTo>
                    <a:pt x="1747308" y="1651338"/>
                  </a:lnTo>
                  <a:lnTo>
                    <a:pt x="1747547" y="1648525"/>
                  </a:lnTo>
                  <a:lnTo>
                    <a:pt x="1747607" y="1647827"/>
                  </a:lnTo>
                  <a:lnTo>
                    <a:pt x="1747647" y="1647468"/>
                  </a:lnTo>
                  <a:lnTo>
                    <a:pt x="1747687" y="1647268"/>
                  </a:lnTo>
                  <a:lnTo>
                    <a:pt x="1747687" y="1643658"/>
                  </a:lnTo>
                  <a:lnTo>
                    <a:pt x="1747806" y="1618006"/>
                  </a:lnTo>
                  <a:lnTo>
                    <a:pt x="1747886" y="1612880"/>
                  </a:lnTo>
                  <a:cubicBezTo>
                    <a:pt x="1747906" y="1612042"/>
                    <a:pt x="1747886" y="1611164"/>
                    <a:pt x="1747946" y="1610347"/>
                  </a:cubicBezTo>
                  <a:lnTo>
                    <a:pt x="1748623" y="1608252"/>
                  </a:lnTo>
                  <a:lnTo>
                    <a:pt x="1751334" y="1599835"/>
                  </a:lnTo>
                  <a:lnTo>
                    <a:pt x="1754044" y="1591417"/>
                  </a:lnTo>
                  <a:lnTo>
                    <a:pt x="1755399" y="1587208"/>
                  </a:lnTo>
                  <a:lnTo>
                    <a:pt x="1756076" y="1585114"/>
                  </a:lnTo>
                  <a:cubicBezTo>
                    <a:pt x="1756315" y="1584396"/>
                    <a:pt x="1756475" y="1583697"/>
                    <a:pt x="1756933" y="1583079"/>
                  </a:cubicBezTo>
                  <a:lnTo>
                    <a:pt x="1765522" y="1573724"/>
                  </a:lnTo>
                  <a:lnTo>
                    <a:pt x="1769807" y="1569036"/>
                  </a:lnTo>
                  <a:lnTo>
                    <a:pt x="1771959" y="1566703"/>
                  </a:lnTo>
                  <a:lnTo>
                    <a:pt x="1775227" y="1564947"/>
                  </a:lnTo>
                  <a:lnTo>
                    <a:pt x="1788300" y="1557946"/>
                  </a:lnTo>
                  <a:lnTo>
                    <a:pt x="1794836" y="1554455"/>
                  </a:lnTo>
                  <a:lnTo>
                    <a:pt x="1801472" y="1551044"/>
                  </a:lnTo>
                  <a:lnTo>
                    <a:pt x="1811157" y="1545698"/>
                  </a:lnTo>
                  <a:cubicBezTo>
                    <a:pt x="1812990" y="1544721"/>
                    <a:pt x="1814724" y="1543564"/>
                    <a:pt x="1816518" y="1542507"/>
                  </a:cubicBezTo>
                  <a:lnTo>
                    <a:pt x="1821858" y="1539275"/>
                  </a:lnTo>
                  <a:lnTo>
                    <a:pt x="1827079" y="1535865"/>
                  </a:lnTo>
                  <a:cubicBezTo>
                    <a:pt x="1840989" y="1526729"/>
                    <a:pt x="1854221" y="1516536"/>
                    <a:pt x="1866417" y="1505286"/>
                  </a:cubicBezTo>
                  <a:cubicBezTo>
                    <a:pt x="1878633" y="1494076"/>
                    <a:pt x="1889952" y="1481908"/>
                    <a:pt x="1900215" y="1468962"/>
                  </a:cubicBezTo>
                  <a:lnTo>
                    <a:pt x="1900135" y="1469042"/>
                  </a:lnTo>
                  <a:cubicBezTo>
                    <a:pt x="1910338" y="1456057"/>
                    <a:pt x="1919405" y="1442253"/>
                    <a:pt x="1927297" y="1427852"/>
                  </a:cubicBezTo>
                  <a:cubicBezTo>
                    <a:pt x="1929369" y="1424301"/>
                    <a:pt x="1931063" y="1420571"/>
                    <a:pt x="1932976" y="1416941"/>
                  </a:cubicBezTo>
                  <a:cubicBezTo>
                    <a:pt x="1934790" y="1413270"/>
                    <a:pt x="1936424" y="1409520"/>
                    <a:pt x="1938177" y="1405810"/>
                  </a:cubicBezTo>
                  <a:cubicBezTo>
                    <a:pt x="1941366" y="1398270"/>
                    <a:pt x="1944455" y="1390690"/>
                    <a:pt x="1947025" y="1382931"/>
                  </a:cubicBezTo>
                  <a:cubicBezTo>
                    <a:pt x="1952286" y="1367452"/>
                    <a:pt x="1956212" y="1351554"/>
                    <a:pt x="1958743" y="1335417"/>
                  </a:cubicBezTo>
                  <a:cubicBezTo>
                    <a:pt x="1961174" y="1319280"/>
                    <a:pt x="1962270" y="1302884"/>
                    <a:pt x="1961892" y="1286507"/>
                  </a:cubicBezTo>
                  <a:cubicBezTo>
                    <a:pt x="1961593" y="1270131"/>
                    <a:pt x="1959899" y="1253834"/>
                    <a:pt x="1956790" y="1237797"/>
                  </a:cubicBezTo>
                  <a:cubicBezTo>
                    <a:pt x="1951051" y="1209652"/>
                    <a:pt x="1941446" y="1182185"/>
                    <a:pt x="1927456" y="1156852"/>
                  </a:cubicBezTo>
                  <a:cubicBezTo>
                    <a:pt x="1920501" y="1144186"/>
                    <a:pt x="1912789" y="1131878"/>
                    <a:pt x="1903961" y="1120309"/>
                  </a:cubicBezTo>
                  <a:cubicBezTo>
                    <a:pt x="1903622" y="1119611"/>
                    <a:pt x="1899996" y="1115402"/>
                    <a:pt x="1897505" y="1112410"/>
                  </a:cubicBezTo>
                  <a:lnTo>
                    <a:pt x="1889454" y="1102796"/>
                  </a:lnTo>
                  <a:lnTo>
                    <a:pt x="1885428" y="1097988"/>
                  </a:lnTo>
                  <a:lnTo>
                    <a:pt x="1883416" y="1095575"/>
                  </a:lnTo>
                  <a:cubicBezTo>
                    <a:pt x="1882977" y="1094697"/>
                    <a:pt x="1882579" y="1093800"/>
                    <a:pt x="1882160" y="1092922"/>
                  </a:cubicBezTo>
                  <a:lnTo>
                    <a:pt x="1877198" y="1082270"/>
                  </a:lnTo>
                  <a:lnTo>
                    <a:pt x="1872236" y="1071619"/>
                  </a:lnTo>
                  <a:lnTo>
                    <a:pt x="1871618" y="1070282"/>
                  </a:lnTo>
                  <a:lnTo>
                    <a:pt x="1871319" y="1069624"/>
                  </a:lnTo>
                  <a:lnTo>
                    <a:pt x="1871180" y="1068906"/>
                  </a:lnTo>
                  <a:lnTo>
                    <a:pt x="1870941" y="1066133"/>
                  </a:lnTo>
                  <a:lnTo>
                    <a:pt x="1870463" y="1060608"/>
                  </a:lnTo>
                  <a:cubicBezTo>
                    <a:pt x="1869765" y="1057077"/>
                    <a:pt x="1870722" y="1052809"/>
                    <a:pt x="1871140" y="1048779"/>
                  </a:cubicBezTo>
                  <a:lnTo>
                    <a:pt x="1871519" y="1045727"/>
                  </a:lnTo>
                  <a:cubicBezTo>
                    <a:pt x="1871658" y="1044710"/>
                    <a:pt x="1871678" y="1043713"/>
                    <a:pt x="1872077" y="1042656"/>
                  </a:cubicBezTo>
                  <a:lnTo>
                    <a:pt x="1873990" y="1036372"/>
                  </a:lnTo>
                  <a:lnTo>
                    <a:pt x="1876401" y="1029590"/>
                  </a:lnTo>
                  <a:lnTo>
                    <a:pt x="1878553" y="1022788"/>
                  </a:lnTo>
                  <a:lnTo>
                    <a:pt x="1880686" y="1015986"/>
                  </a:lnTo>
                  <a:lnTo>
                    <a:pt x="1881204" y="1014231"/>
                  </a:lnTo>
                  <a:lnTo>
                    <a:pt x="1881562" y="1012835"/>
                  </a:lnTo>
                  <a:lnTo>
                    <a:pt x="1881941" y="1011439"/>
                  </a:lnTo>
                  <a:cubicBezTo>
                    <a:pt x="1882459" y="1009583"/>
                    <a:pt x="1882917" y="1007728"/>
                    <a:pt x="1883356" y="1005853"/>
                  </a:cubicBezTo>
                  <a:cubicBezTo>
                    <a:pt x="1883834" y="1003978"/>
                    <a:pt x="1884253" y="1002103"/>
                    <a:pt x="1884651" y="1000228"/>
                  </a:cubicBezTo>
                  <a:cubicBezTo>
                    <a:pt x="1888099" y="984490"/>
                    <a:pt x="1890072" y="968433"/>
                    <a:pt x="1890570" y="952256"/>
                  </a:cubicBezTo>
                  <a:cubicBezTo>
                    <a:pt x="1890948" y="944157"/>
                    <a:pt x="1890311" y="936079"/>
                    <a:pt x="1890151" y="928000"/>
                  </a:cubicBezTo>
                  <a:cubicBezTo>
                    <a:pt x="1890151" y="925966"/>
                    <a:pt x="1889892" y="923971"/>
                    <a:pt x="1889673" y="921956"/>
                  </a:cubicBezTo>
                  <a:lnTo>
                    <a:pt x="1889035" y="915932"/>
                  </a:lnTo>
                  <a:cubicBezTo>
                    <a:pt x="1888577" y="911923"/>
                    <a:pt x="1888398" y="907874"/>
                    <a:pt x="1887541" y="903924"/>
                  </a:cubicBezTo>
                  <a:lnTo>
                    <a:pt x="1885488" y="892016"/>
                  </a:lnTo>
                  <a:cubicBezTo>
                    <a:pt x="1885249" y="890021"/>
                    <a:pt x="1884631" y="888086"/>
                    <a:pt x="1884173" y="886132"/>
                  </a:cubicBezTo>
                  <a:lnTo>
                    <a:pt x="1882738" y="880267"/>
                  </a:lnTo>
                  <a:lnTo>
                    <a:pt x="1881323" y="874383"/>
                  </a:lnTo>
                  <a:cubicBezTo>
                    <a:pt x="1880905" y="872408"/>
                    <a:pt x="1880128" y="870533"/>
                    <a:pt x="1879570" y="868598"/>
                  </a:cubicBezTo>
                  <a:lnTo>
                    <a:pt x="1875943" y="857069"/>
                  </a:lnTo>
                  <a:cubicBezTo>
                    <a:pt x="1874548" y="853299"/>
                    <a:pt x="1872993" y="849569"/>
                    <a:pt x="1871559" y="845799"/>
                  </a:cubicBezTo>
                  <a:lnTo>
                    <a:pt x="1869386" y="840154"/>
                  </a:lnTo>
                  <a:lnTo>
                    <a:pt x="1866776" y="834688"/>
                  </a:lnTo>
                  <a:cubicBezTo>
                    <a:pt x="1865022" y="831058"/>
                    <a:pt x="1863408" y="827348"/>
                    <a:pt x="1861595" y="823737"/>
                  </a:cubicBezTo>
                  <a:lnTo>
                    <a:pt x="1855716" y="813126"/>
                  </a:lnTo>
                  <a:cubicBezTo>
                    <a:pt x="1854879" y="811670"/>
                    <a:pt x="1854142" y="810154"/>
                    <a:pt x="1853265" y="808737"/>
                  </a:cubicBezTo>
                  <a:lnTo>
                    <a:pt x="1850535" y="804528"/>
                  </a:lnTo>
                  <a:lnTo>
                    <a:pt x="1845134" y="796071"/>
                  </a:lnTo>
                  <a:cubicBezTo>
                    <a:pt x="1844297" y="794615"/>
                    <a:pt x="1843221" y="793318"/>
                    <a:pt x="1842245" y="791962"/>
                  </a:cubicBezTo>
                  <a:lnTo>
                    <a:pt x="1839255" y="787913"/>
                  </a:lnTo>
                  <a:cubicBezTo>
                    <a:pt x="1837223" y="785240"/>
                    <a:pt x="1835350" y="782447"/>
                    <a:pt x="1833257" y="779834"/>
                  </a:cubicBezTo>
                  <a:lnTo>
                    <a:pt x="1826780" y="772135"/>
                  </a:lnTo>
                  <a:cubicBezTo>
                    <a:pt x="1824628" y="769561"/>
                    <a:pt x="1822536" y="766928"/>
                    <a:pt x="1820125" y="764575"/>
                  </a:cubicBezTo>
                  <a:cubicBezTo>
                    <a:pt x="1815422" y="759767"/>
                    <a:pt x="1811018" y="754661"/>
                    <a:pt x="1805916" y="750253"/>
                  </a:cubicBezTo>
                  <a:lnTo>
                    <a:pt x="1798523" y="743371"/>
                  </a:lnTo>
                  <a:cubicBezTo>
                    <a:pt x="1795972" y="741177"/>
                    <a:pt x="1793302" y="739122"/>
                    <a:pt x="1790711" y="736968"/>
                  </a:cubicBezTo>
                  <a:lnTo>
                    <a:pt x="1786805" y="733757"/>
                  </a:lnTo>
                  <a:cubicBezTo>
                    <a:pt x="1785510" y="732699"/>
                    <a:pt x="1784234" y="731602"/>
                    <a:pt x="1782820" y="730665"/>
                  </a:cubicBezTo>
                  <a:lnTo>
                    <a:pt x="1778117" y="727314"/>
                  </a:lnTo>
                  <a:lnTo>
                    <a:pt x="1773354" y="723883"/>
                  </a:lnTo>
                  <a:cubicBezTo>
                    <a:pt x="1771740" y="722746"/>
                    <a:pt x="1770265" y="721569"/>
                    <a:pt x="1768412" y="720492"/>
                  </a:cubicBezTo>
                  <a:lnTo>
                    <a:pt x="1757810" y="713889"/>
                  </a:lnTo>
                  <a:cubicBezTo>
                    <a:pt x="1756834" y="713371"/>
                    <a:pt x="1756276" y="712673"/>
                    <a:pt x="1755658" y="712014"/>
                  </a:cubicBezTo>
                  <a:lnTo>
                    <a:pt x="1753785" y="710020"/>
                  </a:lnTo>
                  <a:lnTo>
                    <a:pt x="1750038" y="706030"/>
                  </a:lnTo>
                  <a:lnTo>
                    <a:pt x="1735072" y="690113"/>
                  </a:lnTo>
                  <a:lnTo>
                    <a:pt x="1731326" y="686123"/>
                  </a:lnTo>
                  <a:cubicBezTo>
                    <a:pt x="1730589" y="685525"/>
                    <a:pt x="1730310" y="684607"/>
                    <a:pt x="1730031" y="683909"/>
                  </a:cubicBezTo>
                  <a:lnTo>
                    <a:pt x="1729134" y="681675"/>
                  </a:lnTo>
                  <a:cubicBezTo>
                    <a:pt x="1728855" y="680917"/>
                    <a:pt x="1728536" y="680219"/>
                    <a:pt x="1728277" y="679421"/>
                  </a:cubicBezTo>
                  <a:lnTo>
                    <a:pt x="1727560" y="676968"/>
                  </a:lnTo>
                  <a:lnTo>
                    <a:pt x="1726842" y="674514"/>
                  </a:lnTo>
                  <a:cubicBezTo>
                    <a:pt x="1726623" y="673656"/>
                    <a:pt x="1726483" y="672759"/>
                    <a:pt x="1726304" y="671881"/>
                  </a:cubicBezTo>
                  <a:cubicBezTo>
                    <a:pt x="1724889" y="664900"/>
                    <a:pt x="1724550" y="656901"/>
                    <a:pt x="1726065" y="648603"/>
                  </a:cubicBezTo>
                  <a:cubicBezTo>
                    <a:pt x="1727340" y="641641"/>
                    <a:pt x="1728317" y="634760"/>
                    <a:pt x="1729014" y="627898"/>
                  </a:cubicBezTo>
                  <a:lnTo>
                    <a:pt x="1729413" y="623151"/>
                  </a:lnTo>
                  <a:lnTo>
                    <a:pt x="1729572" y="621176"/>
                  </a:lnTo>
                  <a:lnTo>
                    <a:pt x="1729632" y="620139"/>
                  </a:lnTo>
                  <a:lnTo>
                    <a:pt x="1729871" y="616030"/>
                  </a:lnTo>
                  <a:cubicBezTo>
                    <a:pt x="1730130" y="610544"/>
                    <a:pt x="1730230" y="605019"/>
                    <a:pt x="1730011" y="599513"/>
                  </a:cubicBezTo>
                  <a:cubicBezTo>
                    <a:pt x="1729652" y="583656"/>
                    <a:pt x="1727799" y="567897"/>
                    <a:pt x="1724331" y="552478"/>
                  </a:cubicBezTo>
                  <a:cubicBezTo>
                    <a:pt x="1720804" y="537079"/>
                    <a:pt x="1715762" y="522019"/>
                    <a:pt x="1709306" y="507518"/>
                  </a:cubicBezTo>
                  <a:cubicBezTo>
                    <a:pt x="1702889" y="492997"/>
                    <a:pt x="1694878" y="479133"/>
                    <a:pt x="1685631" y="466068"/>
                  </a:cubicBezTo>
                  <a:cubicBezTo>
                    <a:pt x="1676365" y="453023"/>
                    <a:pt x="1665943" y="440696"/>
                    <a:pt x="1654305" y="429505"/>
                  </a:cubicBezTo>
                  <a:cubicBezTo>
                    <a:pt x="1636469" y="412171"/>
                    <a:pt x="1615963" y="397451"/>
                    <a:pt x="1593903" y="385602"/>
                  </a:cubicBezTo>
                  <a:cubicBezTo>
                    <a:pt x="1591113" y="384186"/>
                    <a:pt x="1588383" y="382630"/>
                    <a:pt x="1585553" y="381293"/>
                  </a:cubicBezTo>
                  <a:lnTo>
                    <a:pt x="1577044" y="377264"/>
                  </a:lnTo>
                  <a:lnTo>
                    <a:pt x="1568395" y="373574"/>
                  </a:lnTo>
                  <a:cubicBezTo>
                    <a:pt x="1565446" y="372337"/>
                    <a:pt x="1562138" y="371180"/>
                    <a:pt x="1559029" y="369964"/>
                  </a:cubicBezTo>
                  <a:lnTo>
                    <a:pt x="1556658" y="369066"/>
                  </a:lnTo>
                  <a:lnTo>
                    <a:pt x="1551457" y="367390"/>
                  </a:lnTo>
                  <a:lnTo>
                    <a:pt x="1540496" y="363900"/>
                  </a:lnTo>
                  <a:lnTo>
                    <a:pt x="1535016" y="362164"/>
                  </a:lnTo>
                  <a:lnTo>
                    <a:pt x="1532266" y="361287"/>
                  </a:lnTo>
                  <a:cubicBezTo>
                    <a:pt x="1531828" y="361107"/>
                    <a:pt x="1531310" y="361027"/>
                    <a:pt x="1530931" y="360808"/>
                  </a:cubicBezTo>
                  <a:lnTo>
                    <a:pt x="1529835" y="360110"/>
                  </a:lnTo>
                  <a:lnTo>
                    <a:pt x="1521007" y="354565"/>
                  </a:lnTo>
                  <a:lnTo>
                    <a:pt x="1512179" y="349019"/>
                  </a:lnTo>
                  <a:lnTo>
                    <a:pt x="1511083" y="348321"/>
                  </a:lnTo>
                  <a:lnTo>
                    <a:pt x="1510525" y="347982"/>
                  </a:lnTo>
                  <a:lnTo>
                    <a:pt x="1510047" y="347523"/>
                  </a:lnTo>
                  <a:lnTo>
                    <a:pt x="1508612" y="345329"/>
                  </a:lnTo>
                  <a:lnTo>
                    <a:pt x="1505742" y="340941"/>
                  </a:lnTo>
                  <a:lnTo>
                    <a:pt x="1499983" y="332184"/>
                  </a:lnTo>
                  <a:lnTo>
                    <a:pt x="1497113" y="327796"/>
                  </a:lnTo>
                  <a:cubicBezTo>
                    <a:pt x="1496675" y="327038"/>
                    <a:pt x="1496077" y="326419"/>
                    <a:pt x="1495758" y="325522"/>
                  </a:cubicBezTo>
                  <a:lnTo>
                    <a:pt x="1494802" y="322809"/>
                  </a:lnTo>
                  <a:lnTo>
                    <a:pt x="1490258" y="310003"/>
                  </a:lnTo>
                  <a:lnTo>
                    <a:pt x="1487986" y="303600"/>
                  </a:lnTo>
                  <a:lnTo>
                    <a:pt x="1486851" y="300408"/>
                  </a:lnTo>
                  <a:lnTo>
                    <a:pt x="1486591" y="299710"/>
                  </a:lnTo>
                  <a:lnTo>
                    <a:pt x="1486452" y="299371"/>
                  </a:lnTo>
                  <a:lnTo>
                    <a:pt x="1486173" y="298693"/>
                  </a:lnTo>
                  <a:cubicBezTo>
                    <a:pt x="1484658" y="295043"/>
                    <a:pt x="1483224" y="291353"/>
                    <a:pt x="1481669" y="287722"/>
                  </a:cubicBezTo>
                  <a:cubicBezTo>
                    <a:pt x="1480055" y="284132"/>
                    <a:pt x="1478521" y="280501"/>
                    <a:pt x="1476867" y="276931"/>
                  </a:cubicBezTo>
                  <a:cubicBezTo>
                    <a:pt x="1475153" y="273400"/>
                    <a:pt x="1473499" y="269830"/>
                    <a:pt x="1471745" y="266339"/>
                  </a:cubicBezTo>
                  <a:cubicBezTo>
                    <a:pt x="1464053" y="251120"/>
                    <a:pt x="1455384" y="236558"/>
                    <a:pt x="1445779" y="222875"/>
                  </a:cubicBezTo>
                  <a:cubicBezTo>
                    <a:pt x="1436194" y="209191"/>
                    <a:pt x="1425672" y="196385"/>
                    <a:pt x="1414213" y="184876"/>
                  </a:cubicBezTo>
                  <a:cubicBezTo>
                    <a:pt x="1391436" y="161757"/>
                    <a:pt x="1365151" y="143565"/>
                    <a:pt x="1337172" y="132674"/>
                  </a:cubicBezTo>
                  <a:lnTo>
                    <a:pt x="1331931" y="130640"/>
                  </a:lnTo>
                  <a:lnTo>
                    <a:pt x="1326610" y="128904"/>
                  </a:lnTo>
                  <a:lnTo>
                    <a:pt x="1323960" y="128007"/>
                  </a:lnTo>
                  <a:lnTo>
                    <a:pt x="1321290" y="127269"/>
                  </a:lnTo>
                  <a:lnTo>
                    <a:pt x="1315929" y="125773"/>
                  </a:lnTo>
                  <a:cubicBezTo>
                    <a:pt x="1308735" y="124097"/>
                    <a:pt x="1301541" y="122501"/>
                    <a:pt x="1294227" y="121723"/>
                  </a:cubicBezTo>
                  <a:cubicBezTo>
                    <a:pt x="1290601" y="121145"/>
                    <a:pt x="1286934" y="120985"/>
                    <a:pt x="1283267" y="120686"/>
                  </a:cubicBezTo>
                  <a:cubicBezTo>
                    <a:pt x="1281454" y="120467"/>
                    <a:pt x="1279600" y="120547"/>
                    <a:pt x="1277767" y="120467"/>
                  </a:cubicBezTo>
                  <a:cubicBezTo>
                    <a:pt x="1275894" y="120447"/>
                    <a:pt x="1274180" y="120307"/>
                    <a:pt x="1272167" y="120347"/>
                  </a:cubicBezTo>
                  <a:close/>
                  <a:moveTo>
                    <a:pt x="1272167" y="79755"/>
                  </a:moveTo>
                  <a:cubicBezTo>
                    <a:pt x="1281294" y="79835"/>
                    <a:pt x="1290341" y="80194"/>
                    <a:pt x="1299349" y="81411"/>
                  </a:cubicBezTo>
                  <a:cubicBezTo>
                    <a:pt x="1308356" y="82408"/>
                    <a:pt x="1317264" y="84323"/>
                    <a:pt x="1326092" y="86417"/>
                  </a:cubicBezTo>
                  <a:lnTo>
                    <a:pt x="1332668" y="88252"/>
                  </a:lnTo>
                  <a:lnTo>
                    <a:pt x="1335956" y="89170"/>
                  </a:lnTo>
                  <a:lnTo>
                    <a:pt x="1339205" y="90247"/>
                  </a:lnTo>
                  <a:lnTo>
                    <a:pt x="1345701" y="92381"/>
                  </a:lnTo>
                  <a:lnTo>
                    <a:pt x="1352098" y="94835"/>
                  </a:lnTo>
                  <a:cubicBezTo>
                    <a:pt x="1386155" y="108100"/>
                    <a:pt x="1417043" y="129742"/>
                    <a:pt x="1443208" y="156292"/>
                  </a:cubicBezTo>
                  <a:cubicBezTo>
                    <a:pt x="1456361" y="169516"/>
                    <a:pt x="1468298" y="184058"/>
                    <a:pt x="1479099" y="199457"/>
                  </a:cubicBezTo>
                  <a:cubicBezTo>
                    <a:pt x="1489899" y="214856"/>
                    <a:pt x="1499584" y="231113"/>
                    <a:pt x="1508114" y="248008"/>
                  </a:cubicBezTo>
                  <a:cubicBezTo>
                    <a:pt x="1510066" y="251877"/>
                    <a:pt x="1511900" y="255827"/>
                    <a:pt x="1513793" y="259737"/>
                  </a:cubicBezTo>
                  <a:cubicBezTo>
                    <a:pt x="1515626" y="263686"/>
                    <a:pt x="1517340" y="267695"/>
                    <a:pt x="1519114" y="271665"/>
                  </a:cubicBezTo>
                  <a:cubicBezTo>
                    <a:pt x="1520828" y="275674"/>
                    <a:pt x="1522422" y="279723"/>
                    <a:pt x="1524076" y="283753"/>
                  </a:cubicBezTo>
                  <a:cubicBezTo>
                    <a:pt x="1524295" y="284311"/>
                    <a:pt x="1524454" y="284650"/>
                    <a:pt x="1524714" y="285388"/>
                  </a:cubicBezTo>
                  <a:lnTo>
                    <a:pt x="1525491" y="287503"/>
                  </a:lnTo>
                  <a:lnTo>
                    <a:pt x="1527025" y="291752"/>
                  </a:lnTo>
                  <a:lnTo>
                    <a:pt x="1530114" y="300229"/>
                  </a:lnTo>
                  <a:cubicBezTo>
                    <a:pt x="1530911" y="302722"/>
                    <a:pt x="1532087" y="304717"/>
                    <a:pt x="1533083" y="306931"/>
                  </a:cubicBezTo>
                  <a:lnTo>
                    <a:pt x="1536192" y="313454"/>
                  </a:lnTo>
                  <a:lnTo>
                    <a:pt x="1537746" y="316705"/>
                  </a:lnTo>
                  <a:lnTo>
                    <a:pt x="1538524" y="318341"/>
                  </a:lnTo>
                  <a:cubicBezTo>
                    <a:pt x="1538683" y="318620"/>
                    <a:pt x="1539002" y="318720"/>
                    <a:pt x="1539261" y="318840"/>
                  </a:cubicBezTo>
                  <a:lnTo>
                    <a:pt x="1540078" y="319199"/>
                  </a:lnTo>
                  <a:lnTo>
                    <a:pt x="1546654" y="322111"/>
                  </a:lnTo>
                  <a:lnTo>
                    <a:pt x="1553230" y="325023"/>
                  </a:lnTo>
                  <a:cubicBezTo>
                    <a:pt x="1555442" y="325961"/>
                    <a:pt x="1557993" y="326659"/>
                    <a:pt x="1560364" y="327477"/>
                  </a:cubicBezTo>
                  <a:lnTo>
                    <a:pt x="1567598" y="329850"/>
                  </a:lnTo>
                  <a:lnTo>
                    <a:pt x="1571126" y="331027"/>
                  </a:lnTo>
                  <a:lnTo>
                    <a:pt x="1573696" y="332004"/>
                  </a:lnTo>
                  <a:cubicBezTo>
                    <a:pt x="1577104" y="333341"/>
                    <a:pt x="1580591" y="334578"/>
                    <a:pt x="1583939" y="335974"/>
                  </a:cubicBezTo>
                  <a:lnTo>
                    <a:pt x="1593863" y="340223"/>
                  </a:lnTo>
                  <a:lnTo>
                    <a:pt x="1603608" y="344830"/>
                  </a:lnTo>
                  <a:cubicBezTo>
                    <a:pt x="1606856" y="346366"/>
                    <a:pt x="1609985" y="348122"/>
                    <a:pt x="1613193" y="349757"/>
                  </a:cubicBezTo>
                  <a:cubicBezTo>
                    <a:pt x="1638502" y="363361"/>
                    <a:pt x="1662057" y="380296"/>
                    <a:pt x="1682662" y="400283"/>
                  </a:cubicBezTo>
                  <a:cubicBezTo>
                    <a:pt x="1696074" y="413189"/>
                    <a:pt x="1708170" y="427431"/>
                    <a:pt x="1718911" y="442591"/>
                  </a:cubicBezTo>
                  <a:cubicBezTo>
                    <a:pt x="1729652" y="457750"/>
                    <a:pt x="1738958" y="473907"/>
                    <a:pt x="1746471" y="490862"/>
                  </a:cubicBezTo>
                  <a:cubicBezTo>
                    <a:pt x="1754024" y="507797"/>
                    <a:pt x="1759922" y="525450"/>
                    <a:pt x="1764048" y="543502"/>
                  </a:cubicBezTo>
                  <a:cubicBezTo>
                    <a:pt x="1768113" y="561574"/>
                    <a:pt x="1770285" y="580045"/>
                    <a:pt x="1770703" y="598576"/>
                  </a:cubicBezTo>
                  <a:cubicBezTo>
                    <a:pt x="1770923" y="605019"/>
                    <a:pt x="1770823" y="611462"/>
                    <a:pt x="1770524" y="617885"/>
                  </a:cubicBezTo>
                  <a:cubicBezTo>
                    <a:pt x="1770365" y="621196"/>
                    <a:pt x="1770225" y="623809"/>
                    <a:pt x="1769807" y="628696"/>
                  </a:cubicBezTo>
                  <a:cubicBezTo>
                    <a:pt x="1769388" y="633244"/>
                    <a:pt x="1768830" y="637812"/>
                    <a:pt x="1768153" y="642379"/>
                  </a:cubicBezTo>
                  <a:cubicBezTo>
                    <a:pt x="1767336" y="647825"/>
                    <a:pt x="1767077" y="653171"/>
                    <a:pt x="1767097" y="658178"/>
                  </a:cubicBezTo>
                  <a:cubicBezTo>
                    <a:pt x="1767097" y="659434"/>
                    <a:pt x="1767116" y="660671"/>
                    <a:pt x="1767176" y="661868"/>
                  </a:cubicBezTo>
                  <a:cubicBezTo>
                    <a:pt x="1767216" y="663084"/>
                    <a:pt x="1767256" y="664301"/>
                    <a:pt x="1767336" y="665438"/>
                  </a:cubicBezTo>
                  <a:lnTo>
                    <a:pt x="1767435" y="667194"/>
                  </a:lnTo>
                  <a:cubicBezTo>
                    <a:pt x="1767475" y="667493"/>
                    <a:pt x="1767415" y="667772"/>
                    <a:pt x="1767535" y="668071"/>
                  </a:cubicBezTo>
                  <a:cubicBezTo>
                    <a:pt x="1767674" y="668370"/>
                    <a:pt x="1767973" y="668510"/>
                    <a:pt x="1768213" y="668729"/>
                  </a:cubicBezTo>
                  <a:lnTo>
                    <a:pt x="1771182" y="671123"/>
                  </a:lnTo>
                  <a:lnTo>
                    <a:pt x="1783079" y="680698"/>
                  </a:lnTo>
                  <a:cubicBezTo>
                    <a:pt x="1785111" y="682293"/>
                    <a:pt x="1786965" y="683909"/>
                    <a:pt x="1789117" y="685465"/>
                  </a:cubicBezTo>
                  <a:lnTo>
                    <a:pt x="1795932" y="690033"/>
                  </a:lnTo>
                  <a:cubicBezTo>
                    <a:pt x="1798204" y="691549"/>
                    <a:pt x="1800276" y="693125"/>
                    <a:pt x="1802469" y="694661"/>
                  </a:cubicBezTo>
                  <a:lnTo>
                    <a:pt x="1807371" y="698151"/>
                  </a:lnTo>
                  <a:cubicBezTo>
                    <a:pt x="1808965" y="699228"/>
                    <a:pt x="1810440" y="700485"/>
                    <a:pt x="1811934" y="701702"/>
                  </a:cubicBezTo>
                  <a:lnTo>
                    <a:pt x="1816418" y="705372"/>
                  </a:lnTo>
                  <a:cubicBezTo>
                    <a:pt x="1819407" y="707826"/>
                    <a:pt x="1822436" y="710199"/>
                    <a:pt x="1825366" y="712713"/>
                  </a:cubicBezTo>
                  <a:lnTo>
                    <a:pt x="1833855" y="720572"/>
                  </a:lnTo>
                  <a:cubicBezTo>
                    <a:pt x="1839674" y="725638"/>
                    <a:pt x="1844775" y="731443"/>
                    <a:pt x="1850136" y="736988"/>
                  </a:cubicBezTo>
                  <a:cubicBezTo>
                    <a:pt x="1852866" y="739701"/>
                    <a:pt x="1855297" y="742713"/>
                    <a:pt x="1857768" y="745665"/>
                  </a:cubicBezTo>
                  <a:lnTo>
                    <a:pt x="1865202" y="754521"/>
                  </a:lnTo>
                  <a:cubicBezTo>
                    <a:pt x="1867613" y="757533"/>
                    <a:pt x="1869785" y="760705"/>
                    <a:pt x="1872097" y="763797"/>
                  </a:cubicBezTo>
                  <a:lnTo>
                    <a:pt x="1875524" y="768444"/>
                  </a:lnTo>
                  <a:cubicBezTo>
                    <a:pt x="1876660" y="770000"/>
                    <a:pt x="1877856" y="771516"/>
                    <a:pt x="1878852" y="773172"/>
                  </a:cubicBezTo>
                  <a:lnTo>
                    <a:pt x="1885070" y="782906"/>
                  </a:lnTo>
                  <a:lnTo>
                    <a:pt x="1888198" y="787773"/>
                  </a:lnTo>
                  <a:cubicBezTo>
                    <a:pt x="1889215" y="789409"/>
                    <a:pt x="1890072" y="791124"/>
                    <a:pt x="1891028" y="792800"/>
                  </a:cubicBezTo>
                  <a:lnTo>
                    <a:pt x="1897784" y="805027"/>
                  </a:lnTo>
                  <a:cubicBezTo>
                    <a:pt x="1899876" y="809196"/>
                    <a:pt x="1901769" y="813445"/>
                    <a:pt x="1903782" y="817654"/>
                  </a:cubicBezTo>
                  <a:lnTo>
                    <a:pt x="1906751" y="823977"/>
                  </a:lnTo>
                  <a:lnTo>
                    <a:pt x="1909282" y="830480"/>
                  </a:lnTo>
                  <a:cubicBezTo>
                    <a:pt x="1910936" y="834828"/>
                    <a:pt x="1912730" y="839137"/>
                    <a:pt x="1914324" y="843505"/>
                  </a:cubicBezTo>
                  <a:lnTo>
                    <a:pt x="1918529" y="856829"/>
                  </a:lnTo>
                  <a:cubicBezTo>
                    <a:pt x="1919186" y="859064"/>
                    <a:pt x="1920043" y="861238"/>
                    <a:pt x="1920541" y="863512"/>
                  </a:cubicBezTo>
                  <a:lnTo>
                    <a:pt x="1922195" y="870294"/>
                  </a:lnTo>
                  <a:lnTo>
                    <a:pt x="1923849" y="877076"/>
                  </a:lnTo>
                  <a:cubicBezTo>
                    <a:pt x="1924367" y="879350"/>
                    <a:pt x="1925045" y="881584"/>
                    <a:pt x="1925364" y="883898"/>
                  </a:cubicBezTo>
                  <a:lnTo>
                    <a:pt x="1927735" y="897661"/>
                  </a:lnTo>
                  <a:cubicBezTo>
                    <a:pt x="1928692" y="902229"/>
                    <a:pt x="1928951" y="906896"/>
                    <a:pt x="1929469" y="911524"/>
                  </a:cubicBezTo>
                  <a:lnTo>
                    <a:pt x="1930186" y="918466"/>
                  </a:lnTo>
                  <a:cubicBezTo>
                    <a:pt x="1930425" y="920779"/>
                    <a:pt x="1930724" y="923093"/>
                    <a:pt x="1930724" y="925427"/>
                  </a:cubicBezTo>
                  <a:cubicBezTo>
                    <a:pt x="1930964" y="934742"/>
                    <a:pt x="1931621" y="944058"/>
                    <a:pt x="1931203" y="953373"/>
                  </a:cubicBezTo>
                  <a:cubicBezTo>
                    <a:pt x="1930625" y="972023"/>
                    <a:pt x="1928333" y="990574"/>
                    <a:pt x="1924367" y="1008766"/>
                  </a:cubicBezTo>
                  <a:cubicBezTo>
                    <a:pt x="1923909" y="1010940"/>
                    <a:pt x="1923411" y="1013114"/>
                    <a:pt x="1922873" y="1015268"/>
                  </a:cubicBezTo>
                  <a:cubicBezTo>
                    <a:pt x="1922375" y="1017423"/>
                    <a:pt x="1921837" y="1019597"/>
                    <a:pt x="1921239" y="1021731"/>
                  </a:cubicBezTo>
                  <a:lnTo>
                    <a:pt x="1920222" y="1025521"/>
                  </a:lnTo>
                  <a:lnTo>
                    <a:pt x="1918867" y="1030049"/>
                  </a:lnTo>
                  <a:cubicBezTo>
                    <a:pt x="1917971" y="1033061"/>
                    <a:pt x="1917034" y="1036073"/>
                    <a:pt x="1915998" y="1039065"/>
                  </a:cubicBezTo>
                  <a:lnTo>
                    <a:pt x="1914702" y="1043214"/>
                  </a:lnTo>
                  <a:cubicBezTo>
                    <a:pt x="1914264" y="1044590"/>
                    <a:pt x="1914025" y="1045947"/>
                    <a:pt x="1913686" y="1047303"/>
                  </a:cubicBezTo>
                  <a:cubicBezTo>
                    <a:pt x="1913068" y="1049996"/>
                    <a:pt x="1912311" y="1052789"/>
                    <a:pt x="1912012" y="1055322"/>
                  </a:cubicBezTo>
                  <a:lnTo>
                    <a:pt x="1911414" y="1059192"/>
                  </a:lnTo>
                  <a:lnTo>
                    <a:pt x="1911115" y="1061126"/>
                  </a:lnTo>
                  <a:cubicBezTo>
                    <a:pt x="1911056" y="1061485"/>
                    <a:pt x="1911315" y="1061765"/>
                    <a:pt x="1911494" y="1062044"/>
                  </a:cubicBezTo>
                  <a:lnTo>
                    <a:pt x="1912052" y="1062902"/>
                  </a:lnTo>
                  <a:lnTo>
                    <a:pt x="1916576" y="1069704"/>
                  </a:lnTo>
                  <a:lnTo>
                    <a:pt x="1921099" y="1076506"/>
                  </a:lnTo>
                  <a:lnTo>
                    <a:pt x="1922235" y="1078201"/>
                  </a:lnTo>
                  <a:lnTo>
                    <a:pt x="1923570" y="1079857"/>
                  </a:lnTo>
                  <a:lnTo>
                    <a:pt x="1926261" y="1083148"/>
                  </a:lnTo>
                  <a:lnTo>
                    <a:pt x="1931641" y="1089730"/>
                  </a:lnTo>
                  <a:cubicBezTo>
                    <a:pt x="1933355" y="1091865"/>
                    <a:pt x="1935487" y="1094358"/>
                    <a:pt x="1936444" y="1095794"/>
                  </a:cubicBezTo>
                  <a:cubicBezTo>
                    <a:pt x="1946448" y="1108939"/>
                    <a:pt x="1955256" y="1122942"/>
                    <a:pt x="1963167" y="1137384"/>
                  </a:cubicBezTo>
                  <a:cubicBezTo>
                    <a:pt x="1979090" y="1166267"/>
                    <a:pt x="1990130" y="1197683"/>
                    <a:pt x="1996666" y="1229918"/>
                  </a:cubicBezTo>
                  <a:lnTo>
                    <a:pt x="1996885" y="1229858"/>
                  </a:lnTo>
                  <a:cubicBezTo>
                    <a:pt x="2000452" y="1248209"/>
                    <a:pt x="2002385" y="1266860"/>
                    <a:pt x="2002744" y="1285570"/>
                  </a:cubicBezTo>
                  <a:cubicBezTo>
                    <a:pt x="2003182" y="1304280"/>
                    <a:pt x="2001907" y="1323010"/>
                    <a:pt x="1999117" y="1341481"/>
                  </a:cubicBezTo>
                  <a:cubicBezTo>
                    <a:pt x="1996227" y="1359952"/>
                    <a:pt x="1991724" y="1378144"/>
                    <a:pt x="1985725" y="1395857"/>
                  </a:cubicBezTo>
                  <a:cubicBezTo>
                    <a:pt x="1982776" y="1404733"/>
                    <a:pt x="1979269" y="1413410"/>
                    <a:pt x="1975602" y="1422007"/>
                  </a:cubicBezTo>
                  <a:cubicBezTo>
                    <a:pt x="1973629" y="1426236"/>
                    <a:pt x="1971736" y="1430525"/>
                    <a:pt x="1969664" y="1434713"/>
                  </a:cubicBezTo>
                  <a:cubicBezTo>
                    <a:pt x="1967511" y="1438862"/>
                    <a:pt x="1965538" y="1443111"/>
                    <a:pt x="1963187" y="1447160"/>
                  </a:cubicBezTo>
                  <a:cubicBezTo>
                    <a:pt x="1954199" y="1463577"/>
                    <a:pt x="1943857" y="1479275"/>
                    <a:pt x="1932279" y="1494016"/>
                  </a:cubicBezTo>
                  <a:cubicBezTo>
                    <a:pt x="1920641" y="1508717"/>
                    <a:pt x="1907807" y="1522480"/>
                    <a:pt x="1893977" y="1535166"/>
                  </a:cubicBezTo>
                  <a:cubicBezTo>
                    <a:pt x="1880167" y="1547893"/>
                    <a:pt x="1865241" y="1559402"/>
                    <a:pt x="1849538" y="1569715"/>
                  </a:cubicBezTo>
                  <a:lnTo>
                    <a:pt x="1843640" y="1573564"/>
                  </a:lnTo>
                  <a:lnTo>
                    <a:pt x="1837621" y="1577215"/>
                  </a:lnTo>
                  <a:cubicBezTo>
                    <a:pt x="1835589" y="1578412"/>
                    <a:pt x="1833636" y="1579708"/>
                    <a:pt x="1831563" y="1580825"/>
                  </a:cubicBezTo>
                  <a:lnTo>
                    <a:pt x="1824031" y="1585014"/>
                  </a:lnTo>
                  <a:cubicBezTo>
                    <a:pt x="1818231" y="1588166"/>
                    <a:pt x="1812413" y="1591138"/>
                    <a:pt x="1806613" y="1594209"/>
                  </a:cubicBezTo>
                  <a:lnTo>
                    <a:pt x="1804441" y="1595346"/>
                  </a:lnTo>
                  <a:lnTo>
                    <a:pt x="1802608" y="1596643"/>
                  </a:lnTo>
                  <a:lnTo>
                    <a:pt x="1798941" y="1599236"/>
                  </a:lnTo>
                  <a:lnTo>
                    <a:pt x="1791608" y="1604422"/>
                  </a:lnTo>
                  <a:cubicBezTo>
                    <a:pt x="1791189" y="1604781"/>
                    <a:pt x="1791309" y="1605380"/>
                    <a:pt x="1791189" y="1605878"/>
                  </a:cubicBezTo>
                  <a:lnTo>
                    <a:pt x="1790990" y="1607414"/>
                  </a:lnTo>
                  <a:lnTo>
                    <a:pt x="1790591" y="1610486"/>
                  </a:lnTo>
                  <a:lnTo>
                    <a:pt x="1789794" y="1616650"/>
                  </a:lnTo>
                  <a:lnTo>
                    <a:pt x="1788997" y="1622813"/>
                  </a:lnTo>
                  <a:lnTo>
                    <a:pt x="1788798" y="1624349"/>
                  </a:lnTo>
                  <a:lnTo>
                    <a:pt x="1788758" y="1626025"/>
                  </a:lnTo>
                  <a:lnTo>
                    <a:pt x="1788678" y="1629396"/>
                  </a:lnTo>
                  <a:lnTo>
                    <a:pt x="1788399" y="1646929"/>
                  </a:lnTo>
                  <a:lnTo>
                    <a:pt x="1788360" y="1649123"/>
                  </a:lnTo>
                  <a:cubicBezTo>
                    <a:pt x="1788340" y="1649822"/>
                    <a:pt x="1788280" y="1650221"/>
                    <a:pt x="1788240" y="1650799"/>
                  </a:cubicBezTo>
                  <a:lnTo>
                    <a:pt x="1787981" y="1654011"/>
                  </a:lnTo>
                  <a:lnTo>
                    <a:pt x="1787463" y="1660414"/>
                  </a:lnTo>
                  <a:lnTo>
                    <a:pt x="1786945" y="1666816"/>
                  </a:lnTo>
                  <a:cubicBezTo>
                    <a:pt x="1786725" y="1668931"/>
                    <a:pt x="1786387" y="1671065"/>
                    <a:pt x="1786108" y="1673180"/>
                  </a:cubicBezTo>
                  <a:cubicBezTo>
                    <a:pt x="1785510" y="1677428"/>
                    <a:pt x="1784992" y="1681677"/>
                    <a:pt x="1784334" y="1685906"/>
                  </a:cubicBezTo>
                  <a:cubicBezTo>
                    <a:pt x="1781405" y="1702781"/>
                    <a:pt x="1777300" y="1719437"/>
                    <a:pt x="1772039" y="1735753"/>
                  </a:cubicBezTo>
                  <a:cubicBezTo>
                    <a:pt x="1766479" y="1751950"/>
                    <a:pt x="1760022" y="1767868"/>
                    <a:pt x="1752230" y="1783167"/>
                  </a:cubicBezTo>
                  <a:cubicBezTo>
                    <a:pt x="1750317" y="1787017"/>
                    <a:pt x="1748145" y="1790707"/>
                    <a:pt x="1746112" y="1794497"/>
                  </a:cubicBezTo>
                  <a:lnTo>
                    <a:pt x="1743024" y="1800142"/>
                  </a:lnTo>
                  <a:lnTo>
                    <a:pt x="1739636" y="1805628"/>
                  </a:lnTo>
                  <a:cubicBezTo>
                    <a:pt x="1737344" y="1809258"/>
                    <a:pt x="1735212" y="1812988"/>
                    <a:pt x="1732801" y="1816538"/>
                  </a:cubicBezTo>
                  <a:lnTo>
                    <a:pt x="1725507" y="1827170"/>
                  </a:lnTo>
                  <a:cubicBezTo>
                    <a:pt x="1714547" y="1842430"/>
                    <a:pt x="1702450" y="1856871"/>
                    <a:pt x="1689358" y="1870395"/>
                  </a:cubicBezTo>
                  <a:cubicBezTo>
                    <a:pt x="1676166" y="1883840"/>
                    <a:pt x="1661897" y="1896187"/>
                    <a:pt x="1646891" y="1907596"/>
                  </a:cubicBezTo>
                  <a:cubicBezTo>
                    <a:pt x="1631946" y="1919066"/>
                    <a:pt x="1615864" y="1929059"/>
                    <a:pt x="1599344" y="1938135"/>
                  </a:cubicBezTo>
                  <a:lnTo>
                    <a:pt x="1593106" y="1941486"/>
                  </a:lnTo>
                  <a:cubicBezTo>
                    <a:pt x="1591034" y="1942623"/>
                    <a:pt x="1588961" y="1943740"/>
                    <a:pt x="1586809" y="1944718"/>
                  </a:cubicBezTo>
                  <a:lnTo>
                    <a:pt x="1574035" y="1950822"/>
                  </a:lnTo>
                  <a:cubicBezTo>
                    <a:pt x="1569711" y="1952736"/>
                    <a:pt x="1565346" y="1954512"/>
                    <a:pt x="1561002" y="1956367"/>
                  </a:cubicBezTo>
                  <a:cubicBezTo>
                    <a:pt x="1556698" y="1958302"/>
                    <a:pt x="1552234" y="1959858"/>
                    <a:pt x="1547810" y="1961493"/>
                  </a:cubicBezTo>
                  <a:cubicBezTo>
                    <a:pt x="1539022" y="1964964"/>
                    <a:pt x="1529935" y="1967577"/>
                    <a:pt x="1520947" y="1970469"/>
                  </a:cubicBezTo>
                  <a:cubicBezTo>
                    <a:pt x="1511800" y="1972843"/>
                    <a:pt x="1502733" y="1975496"/>
                    <a:pt x="1493447" y="1977291"/>
                  </a:cubicBezTo>
                  <a:cubicBezTo>
                    <a:pt x="1484260" y="1979485"/>
                    <a:pt x="1474874" y="1980782"/>
                    <a:pt x="1465568" y="1982398"/>
                  </a:cubicBezTo>
                  <a:cubicBezTo>
                    <a:pt x="1456162" y="1983455"/>
                    <a:pt x="1446815" y="1984871"/>
                    <a:pt x="1437350" y="1985330"/>
                  </a:cubicBezTo>
                  <a:lnTo>
                    <a:pt x="1430275" y="1985829"/>
                  </a:lnTo>
                  <a:lnTo>
                    <a:pt x="1426728" y="1986088"/>
                  </a:lnTo>
                  <a:lnTo>
                    <a:pt x="1423181" y="1986168"/>
                  </a:lnTo>
                  <a:lnTo>
                    <a:pt x="1408992" y="1986507"/>
                  </a:lnTo>
                  <a:cubicBezTo>
                    <a:pt x="1404249" y="1986586"/>
                    <a:pt x="1399427" y="1986407"/>
                    <a:pt x="1394644" y="1986387"/>
                  </a:cubicBezTo>
                  <a:cubicBezTo>
                    <a:pt x="1389861" y="1986307"/>
                    <a:pt x="1385079" y="1986048"/>
                    <a:pt x="1380296" y="1985888"/>
                  </a:cubicBezTo>
                  <a:cubicBezTo>
                    <a:pt x="1361185" y="1984991"/>
                    <a:pt x="1342134" y="1983076"/>
                    <a:pt x="1323322" y="1980104"/>
                  </a:cubicBezTo>
                  <a:cubicBezTo>
                    <a:pt x="1285678" y="1974179"/>
                    <a:pt x="1248852" y="1963767"/>
                    <a:pt x="1214496" y="1948308"/>
                  </a:cubicBezTo>
                  <a:cubicBezTo>
                    <a:pt x="1180160" y="1932889"/>
                    <a:pt x="1148256" y="1912344"/>
                    <a:pt x="1121333" y="1886592"/>
                  </a:cubicBezTo>
                  <a:lnTo>
                    <a:pt x="1116092" y="1881566"/>
                  </a:lnTo>
                  <a:lnTo>
                    <a:pt x="1111050" y="1876340"/>
                  </a:lnTo>
                  <a:cubicBezTo>
                    <a:pt x="1107603" y="1872929"/>
                    <a:pt x="1104514" y="1869218"/>
                    <a:pt x="1101266" y="1865628"/>
                  </a:cubicBezTo>
                  <a:lnTo>
                    <a:pt x="1099472" y="1863553"/>
                  </a:lnTo>
                  <a:cubicBezTo>
                    <a:pt x="1098934" y="1862895"/>
                    <a:pt x="1098416" y="1862217"/>
                    <a:pt x="1097878" y="1861539"/>
                  </a:cubicBezTo>
                  <a:lnTo>
                    <a:pt x="1094689" y="1857470"/>
                  </a:lnTo>
                  <a:cubicBezTo>
                    <a:pt x="1092577" y="1854757"/>
                    <a:pt x="1090425" y="1852064"/>
                    <a:pt x="1088332" y="1849311"/>
                  </a:cubicBezTo>
                  <a:lnTo>
                    <a:pt x="1082434" y="1840435"/>
                  </a:lnTo>
                  <a:cubicBezTo>
                    <a:pt x="1080481" y="1837463"/>
                    <a:pt x="1078448" y="1834591"/>
                    <a:pt x="1076635" y="1831379"/>
                  </a:cubicBezTo>
                  <a:lnTo>
                    <a:pt x="1072370" y="1825375"/>
                  </a:lnTo>
                  <a:lnTo>
                    <a:pt x="1070238" y="1822363"/>
                  </a:lnTo>
                  <a:lnTo>
                    <a:pt x="1069182" y="1820867"/>
                  </a:lnTo>
                  <a:cubicBezTo>
                    <a:pt x="1068823" y="1820368"/>
                    <a:pt x="1068464" y="1819830"/>
                    <a:pt x="1068126" y="1819491"/>
                  </a:cubicBezTo>
                  <a:lnTo>
                    <a:pt x="1059716" y="1810175"/>
                  </a:lnTo>
                  <a:cubicBezTo>
                    <a:pt x="1058241" y="1808480"/>
                    <a:pt x="1057125" y="1807403"/>
                    <a:pt x="1055850" y="1806086"/>
                  </a:cubicBezTo>
                  <a:lnTo>
                    <a:pt x="1052143" y="1802256"/>
                  </a:lnTo>
                  <a:lnTo>
                    <a:pt x="1050290" y="1800342"/>
                  </a:lnTo>
                  <a:lnTo>
                    <a:pt x="1049373" y="1799384"/>
                  </a:lnTo>
                  <a:lnTo>
                    <a:pt x="1048596" y="1798526"/>
                  </a:lnTo>
                  <a:lnTo>
                    <a:pt x="1045448" y="1795095"/>
                  </a:lnTo>
                  <a:lnTo>
                    <a:pt x="1042299" y="1791665"/>
                  </a:lnTo>
                  <a:lnTo>
                    <a:pt x="1041900" y="1791226"/>
                  </a:lnTo>
                  <a:cubicBezTo>
                    <a:pt x="1041781" y="1791086"/>
                    <a:pt x="1041661" y="1790927"/>
                    <a:pt x="1041343" y="1790927"/>
                  </a:cubicBezTo>
                  <a:cubicBezTo>
                    <a:pt x="1041044" y="1790927"/>
                    <a:pt x="1040924" y="1791106"/>
                    <a:pt x="1040804" y="1791246"/>
                  </a:cubicBezTo>
                  <a:lnTo>
                    <a:pt x="1040406" y="1791685"/>
                  </a:lnTo>
                  <a:lnTo>
                    <a:pt x="1038832" y="1793400"/>
                  </a:lnTo>
                  <a:lnTo>
                    <a:pt x="1035683" y="1796831"/>
                  </a:lnTo>
                  <a:lnTo>
                    <a:pt x="1034109" y="1798546"/>
                  </a:lnTo>
                  <a:lnTo>
                    <a:pt x="1033331" y="1799404"/>
                  </a:lnTo>
                  <a:lnTo>
                    <a:pt x="1032415" y="1800361"/>
                  </a:lnTo>
                  <a:lnTo>
                    <a:pt x="1024982" y="1808001"/>
                  </a:lnTo>
                  <a:cubicBezTo>
                    <a:pt x="1024384" y="1808580"/>
                    <a:pt x="1023666" y="1809398"/>
                    <a:pt x="1022969" y="1810175"/>
                  </a:cubicBezTo>
                  <a:lnTo>
                    <a:pt x="1020877" y="1812509"/>
                  </a:lnTo>
                  <a:lnTo>
                    <a:pt x="1016672" y="1817177"/>
                  </a:lnTo>
                  <a:lnTo>
                    <a:pt x="1014579" y="1819511"/>
                  </a:lnTo>
                  <a:cubicBezTo>
                    <a:pt x="1014221" y="1819850"/>
                    <a:pt x="1013882" y="1820408"/>
                    <a:pt x="1013523" y="1820907"/>
                  </a:cubicBezTo>
                  <a:lnTo>
                    <a:pt x="1012467" y="1822443"/>
                  </a:lnTo>
                  <a:lnTo>
                    <a:pt x="1008262" y="1828586"/>
                  </a:lnTo>
                  <a:lnTo>
                    <a:pt x="1004057" y="1834730"/>
                  </a:lnTo>
                  <a:lnTo>
                    <a:pt x="999853" y="1841053"/>
                  </a:lnTo>
                  <a:cubicBezTo>
                    <a:pt x="994432" y="1849750"/>
                    <a:pt x="988235" y="1857190"/>
                    <a:pt x="982137" y="1864850"/>
                  </a:cubicBezTo>
                  <a:lnTo>
                    <a:pt x="974983" y="1872889"/>
                  </a:lnTo>
                  <a:lnTo>
                    <a:pt x="967828" y="1880329"/>
                  </a:lnTo>
                  <a:cubicBezTo>
                    <a:pt x="965477" y="1882842"/>
                    <a:pt x="962866" y="1885116"/>
                    <a:pt x="960415" y="1887530"/>
                  </a:cubicBezTo>
                  <a:cubicBezTo>
                    <a:pt x="957964" y="1889963"/>
                    <a:pt x="955354" y="1892217"/>
                    <a:pt x="952763" y="1894491"/>
                  </a:cubicBezTo>
                  <a:cubicBezTo>
                    <a:pt x="938774" y="1906779"/>
                    <a:pt x="923668" y="1917909"/>
                    <a:pt x="907666" y="1927643"/>
                  </a:cubicBezTo>
                  <a:cubicBezTo>
                    <a:pt x="891644" y="1937377"/>
                    <a:pt x="874785" y="1945815"/>
                    <a:pt x="857348" y="1953016"/>
                  </a:cubicBezTo>
                  <a:cubicBezTo>
                    <a:pt x="822474" y="1967417"/>
                    <a:pt x="785349" y="1976812"/>
                    <a:pt x="747565" y="1981899"/>
                  </a:cubicBezTo>
                  <a:cubicBezTo>
                    <a:pt x="709782" y="1986906"/>
                    <a:pt x="671002" y="1988082"/>
                    <a:pt x="633558" y="1984412"/>
                  </a:cubicBezTo>
                  <a:lnTo>
                    <a:pt x="619469" y="1982737"/>
                  </a:lnTo>
                  <a:cubicBezTo>
                    <a:pt x="614786" y="1982158"/>
                    <a:pt x="610143" y="1981221"/>
                    <a:pt x="605480" y="1980503"/>
                  </a:cubicBezTo>
                  <a:lnTo>
                    <a:pt x="598485" y="1979346"/>
                  </a:lnTo>
                  <a:lnTo>
                    <a:pt x="591550" y="1977850"/>
                  </a:lnTo>
                  <a:cubicBezTo>
                    <a:pt x="586947" y="1976793"/>
                    <a:pt x="582283" y="1975955"/>
                    <a:pt x="577720" y="1974758"/>
                  </a:cubicBezTo>
                  <a:cubicBezTo>
                    <a:pt x="559366" y="1970270"/>
                    <a:pt x="541411" y="1964286"/>
                    <a:pt x="523855" y="1957344"/>
                  </a:cubicBezTo>
                  <a:cubicBezTo>
                    <a:pt x="488901" y="1943122"/>
                    <a:pt x="455841" y="1924093"/>
                    <a:pt x="426527" y="1900396"/>
                  </a:cubicBezTo>
                  <a:lnTo>
                    <a:pt x="421027" y="1895947"/>
                  </a:lnTo>
                  <a:lnTo>
                    <a:pt x="418277" y="1893713"/>
                  </a:lnTo>
                  <a:lnTo>
                    <a:pt x="415646" y="1891360"/>
                  </a:lnTo>
                  <a:lnTo>
                    <a:pt x="405105" y="1881965"/>
                  </a:lnTo>
                  <a:lnTo>
                    <a:pt x="395021" y="1872071"/>
                  </a:lnTo>
                  <a:lnTo>
                    <a:pt x="392510" y="1869597"/>
                  </a:lnTo>
                  <a:lnTo>
                    <a:pt x="390119" y="1867004"/>
                  </a:lnTo>
                  <a:lnTo>
                    <a:pt x="385316" y="1861838"/>
                  </a:lnTo>
                  <a:lnTo>
                    <a:pt x="380514" y="1856672"/>
                  </a:lnTo>
                  <a:lnTo>
                    <a:pt x="375970" y="1851266"/>
                  </a:lnTo>
                  <a:lnTo>
                    <a:pt x="371426" y="1845861"/>
                  </a:lnTo>
                  <a:lnTo>
                    <a:pt x="369155" y="1843168"/>
                  </a:lnTo>
                  <a:lnTo>
                    <a:pt x="367022" y="1840355"/>
                  </a:lnTo>
                  <a:lnTo>
                    <a:pt x="358493" y="1829125"/>
                  </a:lnTo>
                  <a:lnTo>
                    <a:pt x="350522" y="1817516"/>
                  </a:lnTo>
                  <a:cubicBezTo>
                    <a:pt x="341714" y="1803932"/>
                    <a:pt x="333404" y="1789989"/>
                    <a:pt x="326628" y="1775288"/>
                  </a:cubicBezTo>
                  <a:lnTo>
                    <a:pt x="323978" y="1769823"/>
                  </a:lnTo>
                  <a:cubicBezTo>
                    <a:pt x="323121" y="1768008"/>
                    <a:pt x="322384" y="1766113"/>
                    <a:pt x="321587" y="1764257"/>
                  </a:cubicBezTo>
                  <a:lnTo>
                    <a:pt x="316864" y="1753087"/>
                  </a:lnTo>
                  <a:lnTo>
                    <a:pt x="312739" y="1741697"/>
                  </a:lnTo>
                  <a:cubicBezTo>
                    <a:pt x="312061" y="1739802"/>
                    <a:pt x="311344" y="1737907"/>
                    <a:pt x="310706" y="1735993"/>
                  </a:cubicBezTo>
                  <a:lnTo>
                    <a:pt x="308952" y="1730188"/>
                  </a:lnTo>
                  <a:cubicBezTo>
                    <a:pt x="303911" y="1714829"/>
                    <a:pt x="300643" y="1698951"/>
                    <a:pt x="297912" y="1683053"/>
                  </a:cubicBezTo>
                  <a:cubicBezTo>
                    <a:pt x="296856" y="1675055"/>
                    <a:pt x="295561" y="1667076"/>
                    <a:pt x="295103" y="1658997"/>
                  </a:cubicBezTo>
                  <a:lnTo>
                    <a:pt x="294604" y="1652953"/>
                  </a:lnTo>
                  <a:lnTo>
                    <a:pt x="294345" y="1649941"/>
                  </a:lnTo>
                  <a:cubicBezTo>
                    <a:pt x="294286" y="1649522"/>
                    <a:pt x="294286" y="1648705"/>
                    <a:pt x="294286" y="1648046"/>
                  </a:cubicBezTo>
                  <a:lnTo>
                    <a:pt x="294246" y="1645972"/>
                  </a:lnTo>
                  <a:lnTo>
                    <a:pt x="293967" y="1629436"/>
                  </a:lnTo>
                  <a:cubicBezTo>
                    <a:pt x="293907" y="1627641"/>
                    <a:pt x="293927" y="1625766"/>
                    <a:pt x="293807" y="1624030"/>
                  </a:cubicBezTo>
                  <a:lnTo>
                    <a:pt x="293150" y="1619063"/>
                  </a:lnTo>
                  <a:lnTo>
                    <a:pt x="291854" y="1609130"/>
                  </a:lnTo>
                  <a:lnTo>
                    <a:pt x="291535" y="1606656"/>
                  </a:lnTo>
                  <a:lnTo>
                    <a:pt x="291376" y="1605420"/>
                  </a:lnTo>
                  <a:cubicBezTo>
                    <a:pt x="291336" y="1605220"/>
                    <a:pt x="291336" y="1605001"/>
                    <a:pt x="291276" y="1604801"/>
                  </a:cubicBezTo>
                  <a:cubicBezTo>
                    <a:pt x="291197" y="1604582"/>
                    <a:pt x="291057" y="1604422"/>
                    <a:pt x="290878" y="1604323"/>
                  </a:cubicBezTo>
                  <a:lnTo>
                    <a:pt x="286852" y="1601470"/>
                  </a:lnTo>
                  <a:lnTo>
                    <a:pt x="278802" y="1595765"/>
                  </a:lnTo>
                  <a:cubicBezTo>
                    <a:pt x="273222" y="1592614"/>
                    <a:pt x="267263" y="1589662"/>
                    <a:pt x="261504" y="1586550"/>
                  </a:cubicBezTo>
                  <a:lnTo>
                    <a:pt x="257180" y="1584216"/>
                  </a:lnTo>
                  <a:lnTo>
                    <a:pt x="253134" y="1581962"/>
                  </a:lnTo>
                  <a:cubicBezTo>
                    <a:pt x="251082" y="1580825"/>
                    <a:pt x="249029" y="1579668"/>
                    <a:pt x="247036" y="1578431"/>
                  </a:cubicBezTo>
                  <a:cubicBezTo>
                    <a:pt x="243011" y="1575998"/>
                    <a:pt x="238946" y="1573624"/>
                    <a:pt x="235060" y="1570991"/>
                  </a:cubicBezTo>
                  <a:lnTo>
                    <a:pt x="229161" y="1567141"/>
                  </a:lnTo>
                  <a:lnTo>
                    <a:pt x="223402" y="1563092"/>
                  </a:lnTo>
                  <a:cubicBezTo>
                    <a:pt x="208058" y="1552261"/>
                    <a:pt x="193530" y="1540293"/>
                    <a:pt x="180158" y="1527108"/>
                  </a:cubicBezTo>
                  <a:cubicBezTo>
                    <a:pt x="166747" y="1513963"/>
                    <a:pt x="154412" y="1499760"/>
                    <a:pt x="143292" y="1484681"/>
                  </a:cubicBezTo>
                  <a:cubicBezTo>
                    <a:pt x="132212" y="1469561"/>
                    <a:pt x="122447" y="1453503"/>
                    <a:pt x="114058" y="1436788"/>
                  </a:cubicBezTo>
                  <a:cubicBezTo>
                    <a:pt x="111866" y="1432659"/>
                    <a:pt x="110032" y="1428350"/>
                    <a:pt x="108039" y="1424122"/>
                  </a:cubicBezTo>
                  <a:cubicBezTo>
                    <a:pt x="106106" y="1419873"/>
                    <a:pt x="104393" y="1415504"/>
                    <a:pt x="102559" y="1411216"/>
                  </a:cubicBezTo>
                  <a:cubicBezTo>
                    <a:pt x="100945" y="1406828"/>
                    <a:pt x="99191" y="1402499"/>
                    <a:pt x="97697" y="1398071"/>
                  </a:cubicBezTo>
                  <a:cubicBezTo>
                    <a:pt x="96262" y="1393623"/>
                    <a:pt x="94628" y="1389234"/>
                    <a:pt x="93392" y="1384726"/>
                  </a:cubicBezTo>
                  <a:cubicBezTo>
                    <a:pt x="88032" y="1366814"/>
                    <a:pt x="84206" y="1348463"/>
                    <a:pt x="81994" y="1329892"/>
                  </a:cubicBezTo>
                  <a:cubicBezTo>
                    <a:pt x="79782" y="1311321"/>
                    <a:pt x="79363" y="1292551"/>
                    <a:pt x="80320" y="1273881"/>
                  </a:cubicBezTo>
                  <a:cubicBezTo>
                    <a:pt x="81276" y="1255211"/>
                    <a:pt x="84006" y="1236640"/>
                    <a:pt x="88291" y="1218448"/>
                  </a:cubicBezTo>
                  <a:cubicBezTo>
                    <a:pt x="88889" y="1215357"/>
                    <a:pt x="89785" y="1212325"/>
                    <a:pt x="90603" y="1209273"/>
                  </a:cubicBezTo>
                  <a:lnTo>
                    <a:pt x="93094" y="1200137"/>
                  </a:lnTo>
                  <a:lnTo>
                    <a:pt x="96003" y="1191121"/>
                  </a:lnTo>
                  <a:lnTo>
                    <a:pt x="97438" y="1186613"/>
                  </a:lnTo>
                  <a:cubicBezTo>
                    <a:pt x="97976" y="1185117"/>
                    <a:pt x="98554" y="1183641"/>
                    <a:pt x="99092" y="1182165"/>
                  </a:cubicBezTo>
                  <a:lnTo>
                    <a:pt x="102400" y="1173288"/>
                  </a:lnTo>
                  <a:cubicBezTo>
                    <a:pt x="103516" y="1170336"/>
                    <a:pt x="104851" y="1167464"/>
                    <a:pt x="106067" y="1164552"/>
                  </a:cubicBezTo>
                  <a:cubicBezTo>
                    <a:pt x="108418" y="1158687"/>
                    <a:pt x="111288" y="1153042"/>
                    <a:pt x="114018" y="1147337"/>
                  </a:cubicBezTo>
                  <a:cubicBezTo>
                    <a:pt x="115333" y="1144465"/>
                    <a:pt x="116947" y="1141732"/>
                    <a:pt x="118422" y="1138940"/>
                  </a:cubicBezTo>
                  <a:cubicBezTo>
                    <a:pt x="119936" y="1136187"/>
                    <a:pt x="121371" y="1133354"/>
                    <a:pt x="122965" y="1130622"/>
                  </a:cubicBezTo>
                  <a:lnTo>
                    <a:pt x="127848" y="1122483"/>
                  </a:lnTo>
                  <a:cubicBezTo>
                    <a:pt x="128665" y="1121127"/>
                    <a:pt x="129462" y="1119751"/>
                    <a:pt x="130299" y="1118414"/>
                  </a:cubicBezTo>
                  <a:lnTo>
                    <a:pt x="132929" y="1114465"/>
                  </a:lnTo>
                  <a:lnTo>
                    <a:pt x="138170" y="1106546"/>
                  </a:lnTo>
                  <a:lnTo>
                    <a:pt x="143750" y="1098866"/>
                  </a:lnTo>
                  <a:lnTo>
                    <a:pt x="146540" y="1095016"/>
                  </a:lnTo>
                  <a:lnTo>
                    <a:pt x="147277" y="1094019"/>
                  </a:lnTo>
                  <a:lnTo>
                    <a:pt x="148314" y="1092762"/>
                  </a:lnTo>
                  <a:lnTo>
                    <a:pt x="150366" y="1090249"/>
                  </a:lnTo>
                  <a:lnTo>
                    <a:pt x="158596" y="1080176"/>
                  </a:lnTo>
                  <a:cubicBezTo>
                    <a:pt x="159254" y="1079358"/>
                    <a:pt x="160031" y="1078540"/>
                    <a:pt x="160569" y="1077702"/>
                  </a:cubicBezTo>
                  <a:lnTo>
                    <a:pt x="162223" y="1075209"/>
                  </a:lnTo>
                  <a:lnTo>
                    <a:pt x="165551" y="1070202"/>
                  </a:lnTo>
                  <a:lnTo>
                    <a:pt x="168879" y="1065196"/>
                  </a:lnTo>
                  <a:lnTo>
                    <a:pt x="170533" y="1062702"/>
                  </a:lnTo>
                  <a:cubicBezTo>
                    <a:pt x="170792" y="1062283"/>
                    <a:pt x="171151" y="1061904"/>
                    <a:pt x="171310" y="1061426"/>
                  </a:cubicBezTo>
                  <a:cubicBezTo>
                    <a:pt x="171330" y="1060927"/>
                    <a:pt x="171191" y="1060468"/>
                    <a:pt x="171131" y="1059989"/>
                  </a:cubicBezTo>
                  <a:lnTo>
                    <a:pt x="170254" y="1054285"/>
                  </a:lnTo>
                  <a:lnTo>
                    <a:pt x="170035" y="1052848"/>
                  </a:lnTo>
                  <a:lnTo>
                    <a:pt x="169696" y="1051352"/>
                  </a:lnTo>
                  <a:lnTo>
                    <a:pt x="168999" y="1048360"/>
                  </a:lnTo>
                  <a:lnTo>
                    <a:pt x="168301" y="1045368"/>
                  </a:lnTo>
                  <a:lnTo>
                    <a:pt x="167943" y="1043872"/>
                  </a:lnTo>
                  <a:lnTo>
                    <a:pt x="167444" y="1042336"/>
                  </a:lnTo>
                  <a:lnTo>
                    <a:pt x="165472" y="1036233"/>
                  </a:lnTo>
                  <a:cubicBezTo>
                    <a:pt x="164814" y="1034198"/>
                    <a:pt x="164236" y="1032143"/>
                    <a:pt x="163598" y="1030109"/>
                  </a:cubicBezTo>
                  <a:cubicBezTo>
                    <a:pt x="162981" y="1028014"/>
                    <a:pt x="162363" y="1026139"/>
                    <a:pt x="161765" y="1023866"/>
                  </a:cubicBezTo>
                  <a:cubicBezTo>
                    <a:pt x="160988" y="1020953"/>
                    <a:pt x="160191" y="1018041"/>
                    <a:pt x="159513" y="1015109"/>
                  </a:cubicBezTo>
                  <a:cubicBezTo>
                    <a:pt x="158078" y="1009244"/>
                    <a:pt x="156883" y="1003340"/>
                    <a:pt x="155807" y="997396"/>
                  </a:cubicBezTo>
                  <a:cubicBezTo>
                    <a:pt x="152558" y="979065"/>
                    <a:pt x="150924" y="960434"/>
                    <a:pt x="151163" y="941784"/>
                  </a:cubicBezTo>
                  <a:cubicBezTo>
                    <a:pt x="151582" y="932468"/>
                    <a:pt x="151462" y="923113"/>
                    <a:pt x="152738" y="913878"/>
                  </a:cubicBezTo>
                  <a:lnTo>
                    <a:pt x="153455" y="906936"/>
                  </a:lnTo>
                  <a:cubicBezTo>
                    <a:pt x="153714" y="904622"/>
                    <a:pt x="153834" y="902289"/>
                    <a:pt x="154312" y="900015"/>
                  </a:cubicBezTo>
                  <a:lnTo>
                    <a:pt x="156703" y="886251"/>
                  </a:lnTo>
                  <a:cubicBezTo>
                    <a:pt x="157341" y="881644"/>
                    <a:pt x="158656" y="877155"/>
                    <a:pt x="159712" y="872628"/>
                  </a:cubicBezTo>
                  <a:lnTo>
                    <a:pt x="161366" y="865845"/>
                  </a:lnTo>
                  <a:lnTo>
                    <a:pt x="162184" y="862455"/>
                  </a:lnTo>
                  <a:cubicBezTo>
                    <a:pt x="162482" y="861338"/>
                    <a:pt x="162881" y="860240"/>
                    <a:pt x="163220" y="859123"/>
                  </a:cubicBezTo>
                  <a:lnTo>
                    <a:pt x="167425" y="845799"/>
                  </a:lnTo>
                  <a:cubicBezTo>
                    <a:pt x="167783" y="844682"/>
                    <a:pt x="168102" y="843565"/>
                    <a:pt x="168501" y="842468"/>
                  </a:cubicBezTo>
                  <a:lnTo>
                    <a:pt x="169776" y="839216"/>
                  </a:lnTo>
                  <a:lnTo>
                    <a:pt x="172327" y="832714"/>
                  </a:lnTo>
                  <a:cubicBezTo>
                    <a:pt x="175455" y="823937"/>
                    <a:pt x="179760" y="815659"/>
                    <a:pt x="183646" y="807181"/>
                  </a:cubicBezTo>
                  <a:cubicBezTo>
                    <a:pt x="185738" y="803032"/>
                    <a:pt x="188110" y="799023"/>
                    <a:pt x="190322" y="794914"/>
                  </a:cubicBezTo>
                  <a:lnTo>
                    <a:pt x="193690" y="788790"/>
                  </a:lnTo>
                  <a:cubicBezTo>
                    <a:pt x="194905" y="786796"/>
                    <a:pt x="196181" y="784861"/>
                    <a:pt x="197436" y="782886"/>
                  </a:cubicBezTo>
                  <a:lnTo>
                    <a:pt x="201960" y="775825"/>
                  </a:lnTo>
                  <a:lnTo>
                    <a:pt x="204211" y="772294"/>
                  </a:lnTo>
                  <a:cubicBezTo>
                    <a:pt x="204969" y="771097"/>
                    <a:pt x="205846" y="770020"/>
                    <a:pt x="206663" y="768883"/>
                  </a:cubicBezTo>
                  <a:lnTo>
                    <a:pt x="216607" y="755359"/>
                  </a:lnTo>
                  <a:lnTo>
                    <a:pt x="227388" y="742493"/>
                  </a:lnTo>
                  <a:cubicBezTo>
                    <a:pt x="229121" y="740299"/>
                    <a:pt x="231134" y="738324"/>
                    <a:pt x="233047" y="736290"/>
                  </a:cubicBezTo>
                  <a:lnTo>
                    <a:pt x="238846" y="730206"/>
                  </a:lnTo>
                  <a:cubicBezTo>
                    <a:pt x="242593" y="726037"/>
                    <a:pt x="246797" y="722327"/>
                    <a:pt x="250903" y="718517"/>
                  </a:cubicBezTo>
                  <a:lnTo>
                    <a:pt x="257060" y="712792"/>
                  </a:lnTo>
                  <a:cubicBezTo>
                    <a:pt x="259153" y="710937"/>
                    <a:pt x="261385" y="709242"/>
                    <a:pt x="263537" y="707447"/>
                  </a:cubicBezTo>
                  <a:lnTo>
                    <a:pt x="270053" y="702141"/>
                  </a:lnTo>
                  <a:lnTo>
                    <a:pt x="273301" y="699488"/>
                  </a:lnTo>
                  <a:lnTo>
                    <a:pt x="276729" y="697054"/>
                  </a:lnTo>
                  <a:lnTo>
                    <a:pt x="285178" y="691010"/>
                  </a:lnTo>
                  <a:cubicBezTo>
                    <a:pt x="288467" y="688796"/>
                    <a:pt x="291755" y="686542"/>
                    <a:pt x="295083" y="684408"/>
                  </a:cubicBezTo>
                  <a:lnTo>
                    <a:pt x="306501" y="675093"/>
                  </a:lnTo>
                  <a:lnTo>
                    <a:pt x="312221" y="670445"/>
                  </a:lnTo>
                  <a:lnTo>
                    <a:pt x="313655" y="669288"/>
                  </a:lnTo>
                  <a:lnTo>
                    <a:pt x="314373" y="668710"/>
                  </a:lnTo>
                  <a:cubicBezTo>
                    <a:pt x="314612" y="668510"/>
                    <a:pt x="314891" y="668370"/>
                    <a:pt x="314951" y="668031"/>
                  </a:cubicBezTo>
                  <a:lnTo>
                    <a:pt x="315170" y="664640"/>
                  </a:lnTo>
                  <a:cubicBezTo>
                    <a:pt x="315409" y="660053"/>
                    <a:pt x="315469" y="655146"/>
                    <a:pt x="315110" y="650019"/>
                  </a:cubicBezTo>
                  <a:cubicBezTo>
                    <a:pt x="314831" y="644893"/>
                    <a:pt x="313775" y="639547"/>
                    <a:pt x="313237" y="634321"/>
                  </a:cubicBezTo>
                  <a:cubicBezTo>
                    <a:pt x="312938" y="631708"/>
                    <a:pt x="312659" y="629015"/>
                    <a:pt x="312480" y="626542"/>
                  </a:cubicBezTo>
                  <a:lnTo>
                    <a:pt x="312221" y="623171"/>
                  </a:lnTo>
                  <a:lnTo>
                    <a:pt x="312041" y="620398"/>
                  </a:lnTo>
                  <a:cubicBezTo>
                    <a:pt x="311822" y="616708"/>
                    <a:pt x="311703" y="612998"/>
                    <a:pt x="311643" y="609287"/>
                  </a:cubicBezTo>
                  <a:cubicBezTo>
                    <a:pt x="311543" y="605577"/>
                    <a:pt x="311663" y="601867"/>
                    <a:pt x="311742" y="598157"/>
                  </a:cubicBezTo>
                  <a:lnTo>
                    <a:pt x="311862" y="592592"/>
                  </a:lnTo>
                  <a:lnTo>
                    <a:pt x="312221" y="587047"/>
                  </a:lnTo>
                  <a:cubicBezTo>
                    <a:pt x="313396" y="568576"/>
                    <a:pt x="316386" y="550204"/>
                    <a:pt x="321168" y="532312"/>
                  </a:cubicBezTo>
                  <a:cubicBezTo>
                    <a:pt x="326051" y="514460"/>
                    <a:pt x="332687" y="497066"/>
                    <a:pt x="340937" y="480450"/>
                  </a:cubicBezTo>
                  <a:cubicBezTo>
                    <a:pt x="349147" y="463814"/>
                    <a:pt x="359091" y="448036"/>
                    <a:pt x="370430" y="433295"/>
                  </a:cubicBezTo>
                  <a:cubicBezTo>
                    <a:pt x="381769" y="418574"/>
                    <a:pt x="394423" y="404811"/>
                    <a:pt x="408313" y="392404"/>
                  </a:cubicBezTo>
                  <a:cubicBezTo>
                    <a:pt x="424554" y="377982"/>
                    <a:pt x="442190" y="365077"/>
                    <a:pt x="461122" y="354345"/>
                  </a:cubicBezTo>
                  <a:cubicBezTo>
                    <a:pt x="470528" y="348860"/>
                    <a:pt x="480312" y="344052"/>
                    <a:pt x="490217" y="339584"/>
                  </a:cubicBezTo>
                  <a:cubicBezTo>
                    <a:pt x="495238" y="337450"/>
                    <a:pt x="500161" y="335256"/>
                    <a:pt x="505442" y="333341"/>
                  </a:cubicBezTo>
                  <a:lnTo>
                    <a:pt x="509327" y="331865"/>
                  </a:lnTo>
                  <a:lnTo>
                    <a:pt x="511280" y="331127"/>
                  </a:lnTo>
                  <a:cubicBezTo>
                    <a:pt x="511539" y="331027"/>
                    <a:pt x="512077" y="330848"/>
                    <a:pt x="512516" y="330708"/>
                  </a:cubicBezTo>
                  <a:lnTo>
                    <a:pt x="513891" y="330269"/>
                  </a:lnTo>
                  <a:lnTo>
                    <a:pt x="524831" y="326679"/>
                  </a:lnTo>
                  <a:cubicBezTo>
                    <a:pt x="526107" y="326220"/>
                    <a:pt x="527462" y="325841"/>
                    <a:pt x="528697" y="325342"/>
                  </a:cubicBezTo>
                  <a:lnTo>
                    <a:pt x="532264" y="323766"/>
                  </a:lnTo>
                  <a:lnTo>
                    <a:pt x="539379" y="320615"/>
                  </a:lnTo>
                  <a:lnTo>
                    <a:pt x="542946" y="319039"/>
                  </a:lnTo>
                  <a:cubicBezTo>
                    <a:pt x="543225" y="318879"/>
                    <a:pt x="543564" y="318820"/>
                    <a:pt x="543803" y="318600"/>
                  </a:cubicBezTo>
                  <a:cubicBezTo>
                    <a:pt x="544042" y="318361"/>
                    <a:pt x="544122" y="318022"/>
                    <a:pt x="544281" y="317742"/>
                  </a:cubicBezTo>
                  <a:lnTo>
                    <a:pt x="545118" y="315987"/>
                  </a:lnTo>
                  <a:lnTo>
                    <a:pt x="548486" y="308926"/>
                  </a:lnTo>
                  <a:cubicBezTo>
                    <a:pt x="549582" y="306552"/>
                    <a:pt x="550777" y="304278"/>
                    <a:pt x="551814" y="301825"/>
                  </a:cubicBezTo>
                  <a:lnTo>
                    <a:pt x="554624" y="294105"/>
                  </a:lnTo>
                  <a:lnTo>
                    <a:pt x="557433" y="286386"/>
                  </a:lnTo>
                  <a:cubicBezTo>
                    <a:pt x="557932" y="284950"/>
                    <a:pt x="558270" y="284192"/>
                    <a:pt x="558649" y="283254"/>
                  </a:cubicBezTo>
                  <a:lnTo>
                    <a:pt x="559765" y="280501"/>
                  </a:lnTo>
                  <a:cubicBezTo>
                    <a:pt x="565664" y="265800"/>
                    <a:pt x="572359" y="251459"/>
                    <a:pt x="579832" y="237576"/>
                  </a:cubicBezTo>
                  <a:cubicBezTo>
                    <a:pt x="588840" y="220960"/>
                    <a:pt x="599003" y="205002"/>
                    <a:pt x="610302" y="190002"/>
                  </a:cubicBezTo>
                  <a:cubicBezTo>
                    <a:pt x="621581" y="175002"/>
                    <a:pt x="634016" y="160899"/>
                    <a:pt x="647627" y="148213"/>
                  </a:cubicBezTo>
                  <a:cubicBezTo>
                    <a:pt x="661238" y="135527"/>
                    <a:pt x="675825" y="123958"/>
                    <a:pt x="691548" y="114363"/>
                  </a:cubicBezTo>
                  <a:cubicBezTo>
                    <a:pt x="707211" y="104709"/>
                    <a:pt x="723791" y="96670"/>
                    <a:pt x="741109" y="90985"/>
                  </a:cubicBezTo>
                  <a:cubicBezTo>
                    <a:pt x="749718" y="87973"/>
                    <a:pt x="758566" y="85859"/>
                    <a:pt x="767434" y="83904"/>
                  </a:cubicBezTo>
                  <a:lnTo>
                    <a:pt x="774129" y="82727"/>
                  </a:lnTo>
                  <a:lnTo>
                    <a:pt x="777477" y="82129"/>
                  </a:lnTo>
                  <a:lnTo>
                    <a:pt x="780845" y="81710"/>
                  </a:lnTo>
                  <a:lnTo>
                    <a:pt x="787601" y="80852"/>
                  </a:lnTo>
                  <a:lnTo>
                    <a:pt x="794376" y="80333"/>
                  </a:lnTo>
                  <a:cubicBezTo>
                    <a:pt x="798880" y="79875"/>
                    <a:pt x="803443" y="79935"/>
                    <a:pt x="807967" y="79775"/>
                  </a:cubicBezTo>
                  <a:cubicBezTo>
                    <a:pt x="812570" y="79755"/>
                    <a:pt x="817293" y="79974"/>
                    <a:pt x="821956" y="80054"/>
                  </a:cubicBezTo>
                  <a:lnTo>
                    <a:pt x="825464" y="80134"/>
                  </a:lnTo>
                  <a:lnTo>
                    <a:pt x="828951" y="80393"/>
                  </a:lnTo>
                  <a:lnTo>
                    <a:pt x="835926" y="80912"/>
                  </a:lnTo>
                  <a:cubicBezTo>
                    <a:pt x="838237" y="81111"/>
                    <a:pt x="840589" y="81171"/>
                    <a:pt x="842881" y="81490"/>
                  </a:cubicBezTo>
                  <a:lnTo>
                    <a:pt x="849776" y="82388"/>
                  </a:lnTo>
                  <a:cubicBezTo>
                    <a:pt x="868169" y="84782"/>
                    <a:pt x="886224" y="88931"/>
                    <a:pt x="903501" y="95034"/>
                  </a:cubicBezTo>
                  <a:cubicBezTo>
                    <a:pt x="920799" y="101078"/>
                    <a:pt x="937179" y="109356"/>
                    <a:pt x="952404" y="119370"/>
                  </a:cubicBezTo>
                  <a:cubicBezTo>
                    <a:pt x="961591" y="125334"/>
                    <a:pt x="970260" y="132116"/>
                    <a:pt x="978510" y="139357"/>
                  </a:cubicBezTo>
                  <a:cubicBezTo>
                    <a:pt x="979546" y="140274"/>
                    <a:pt x="980642" y="141092"/>
                    <a:pt x="981619" y="142069"/>
                  </a:cubicBezTo>
                  <a:lnTo>
                    <a:pt x="984568" y="144962"/>
                  </a:lnTo>
                  <a:lnTo>
                    <a:pt x="988275" y="148592"/>
                  </a:lnTo>
                  <a:cubicBezTo>
                    <a:pt x="989649" y="149889"/>
                    <a:pt x="991025" y="151385"/>
                    <a:pt x="992400" y="152801"/>
                  </a:cubicBezTo>
                  <a:cubicBezTo>
                    <a:pt x="995229" y="155554"/>
                    <a:pt x="997720" y="158805"/>
                    <a:pt x="1000291" y="161957"/>
                  </a:cubicBezTo>
                  <a:lnTo>
                    <a:pt x="1007963" y="171431"/>
                  </a:lnTo>
                  <a:cubicBezTo>
                    <a:pt x="1011012" y="175500"/>
                    <a:pt x="1013942" y="178094"/>
                    <a:pt x="1016931" y="181145"/>
                  </a:cubicBezTo>
                  <a:cubicBezTo>
                    <a:pt x="1019920" y="184118"/>
                    <a:pt x="1022909" y="187030"/>
                    <a:pt x="1025918" y="189902"/>
                  </a:cubicBezTo>
                  <a:cubicBezTo>
                    <a:pt x="1026277" y="190241"/>
                    <a:pt x="1026715" y="190660"/>
                    <a:pt x="1027014" y="190920"/>
                  </a:cubicBezTo>
                  <a:lnTo>
                    <a:pt x="1027971" y="191737"/>
                  </a:lnTo>
                  <a:lnTo>
                    <a:pt x="1029884" y="193353"/>
                  </a:lnTo>
                  <a:lnTo>
                    <a:pt x="1033710" y="196584"/>
                  </a:lnTo>
                  <a:lnTo>
                    <a:pt x="1037536" y="199816"/>
                  </a:lnTo>
                  <a:lnTo>
                    <a:pt x="1039449" y="201432"/>
                  </a:lnTo>
                  <a:lnTo>
                    <a:pt x="1040406" y="202249"/>
                  </a:lnTo>
                  <a:cubicBezTo>
                    <a:pt x="1040565" y="202389"/>
                    <a:pt x="1040725" y="202529"/>
                    <a:pt x="1040884" y="202648"/>
                  </a:cubicBezTo>
                  <a:cubicBezTo>
                    <a:pt x="1041063" y="202768"/>
                    <a:pt x="1041422" y="202748"/>
                    <a:pt x="1041582" y="202628"/>
                  </a:cubicBezTo>
                  <a:lnTo>
                    <a:pt x="1049234" y="196166"/>
                  </a:lnTo>
                  <a:lnTo>
                    <a:pt x="1053060" y="192934"/>
                  </a:lnTo>
                  <a:cubicBezTo>
                    <a:pt x="1054355" y="191817"/>
                    <a:pt x="1055511" y="190939"/>
                    <a:pt x="1057105" y="189344"/>
                  </a:cubicBezTo>
                  <a:cubicBezTo>
                    <a:pt x="1060115" y="186471"/>
                    <a:pt x="1063104" y="183539"/>
                    <a:pt x="1066093" y="180567"/>
                  </a:cubicBezTo>
                  <a:lnTo>
                    <a:pt x="1070557" y="176079"/>
                  </a:lnTo>
                  <a:cubicBezTo>
                    <a:pt x="1070935" y="175680"/>
                    <a:pt x="1071294" y="175341"/>
                    <a:pt x="1071673" y="174902"/>
                  </a:cubicBezTo>
                  <a:lnTo>
                    <a:pt x="1072789" y="173526"/>
                  </a:lnTo>
                  <a:lnTo>
                    <a:pt x="1075021" y="170753"/>
                  </a:lnTo>
                  <a:cubicBezTo>
                    <a:pt x="1081039" y="163472"/>
                    <a:pt x="1086758" y="155653"/>
                    <a:pt x="1093354" y="149350"/>
                  </a:cubicBezTo>
                  <a:lnTo>
                    <a:pt x="1101206" y="141670"/>
                  </a:lnTo>
                  <a:lnTo>
                    <a:pt x="1108499" y="135447"/>
                  </a:lnTo>
                  <a:cubicBezTo>
                    <a:pt x="1113222" y="131118"/>
                    <a:pt x="1118523" y="127548"/>
                    <a:pt x="1123605" y="123698"/>
                  </a:cubicBezTo>
                  <a:cubicBezTo>
                    <a:pt x="1126096" y="121703"/>
                    <a:pt x="1128906" y="120148"/>
                    <a:pt x="1131556" y="118392"/>
                  </a:cubicBezTo>
                  <a:cubicBezTo>
                    <a:pt x="1134266" y="116697"/>
                    <a:pt x="1136897" y="114902"/>
                    <a:pt x="1139647" y="113286"/>
                  </a:cubicBezTo>
                  <a:cubicBezTo>
                    <a:pt x="1171133" y="94775"/>
                    <a:pt x="1207182" y="84482"/>
                    <a:pt x="1244189" y="81072"/>
                  </a:cubicBezTo>
                  <a:cubicBezTo>
                    <a:pt x="1248852" y="80772"/>
                    <a:pt x="1253475" y="80314"/>
                    <a:pt x="1258138" y="80094"/>
                  </a:cubicBezTo>
                  <a:close/>
                  <a:moveTo>
                    <a:pt x="1272148" y="40559"/>
                  </a:moveTo>
                  <a:lnTo>
                    <a:pt x="1256465" y="40938"/>
                  </a:lnTo>
                  <a:cubicBezTo>
                    <a:pt x="1251224" y="41198"/>
                    <a:pt x="1246003" y="41696"/>
                    <a:pt x="1240762" y="42055"/>
                  </a:cubicBezTo>
                  <a:cubicBezTo>
                    <a:pt x="1219838" y="43990"/>
                    <a:pt x="1198933" y="47860"/>
                    <a:pt x="1178587" y="54023"/>
                  </a:cubicBezTo>
                  <a:cubicBezTo>
                    <a:pt x="1158260" y="60187"/>
                    <a:pt x="1138432" y="68585"/>
                    <a:pt x="1119979" y="79476"/>
                  </a:cubicBezTo>
                  <a:cubicBezTo>
                    <a:pt x="1116750" y="81371"/>
                    <a:pt x="1113642" y="83465"/>
                    <a:pt x="1110473" y="85460"/>
                  </a:cubicBezTo>
                  <a:cubicBezTo>
                    <a:pt x="1107345" y="87514"/>
                    <a:pt x="1104096" y="89389"/>
                    <a:pt x="1101147" y="91703"/>
                  </a:cubicBezTo>
                  <a:cubicBezTo>
                    <a:pt x="1095149" y="96191"/>
                    <a:pt x="1088991" y="100460"/>
                    <a:pt x="1083431" y="105467"/>
                  </a:cubicBezTo>
                  <a:lnTo>
                    <a:pt x="1074922" y="112767"/>
                  </a:lnTo>
                  <a:lnTo>
                    <a:pt x="1067907" y="119629"/>
                  </a:lnTo>
                  <a:cubicBezTo>
                    <a:pt x="1064440" y="122841"/>
                    <a:pt x="1061471" y="126411"/>
                    <a:pt x="1058322" y="129882"/>
                  </a:cubicBezTo>
                  <a:cubicBezTo>
                    <a:pt x="1056708" y="131577"/>
                    <a:pt x="1055293" y="133432"/>
                    <a:pt x="1053858" y="135287"/>
                  </a:cubicBezTo>
                  <a:lnTo>
                    <a:pt x="1049534" y="140813"/>
                  </a:lnTo>
                  <a:cubicBezTo>
                    <a:pt x="1046784" y="144583"/>
                    <a:pt x="1044233" y="148512"/>
                    <a:pt x="1041563" y="152342"/>
                  </a:cubicBezTo>
                  <a:cubicBezTo>
                    <a:pt x="1041483" y="152462"/>
                    <a:pt x="1041284" y="152482"/>
                    <a:pt x="1041184" y="152362"/>
                  </a:cubicBezTo>
                  <a:lnTo>
                    <a:pt x="1040925" y="152003"/>
                  </a:lnTo>
                  <a:lnTo>
                    <a:pt x="1040427" y="151285"/>
                  </a:lnTo>
                  <a:lnTo>
                    <a:pt x="1039430" y="149829"/>
                  </a:lnTo>
                  <a:lnTo>
                    <a:pt x="1037457" y="146937"/>
                  </a:lnTo>
                  <a:cubicBezTo>
                    <a:pt x="1036122" y="145022"/>
                    <a:pt x="1034867" y="143047"/>
                    <a:pt x="1033472" y="141172"/>
                  </a:cubicBezTo>
                  <a:lnTo>
                    <a:pt x="1029147" y="135647"/>
                  </a:lnTo>
                  <a:cubicBezTo>
                    <a:pt x="1027693" y="133811"/>
                    <a:pt x="1026338" y="131916"/>
                    <a:pt x="1024723" y="130221"/>
                  </a:cubicBezTo>
                  <a:lnTo>
                    <a:pt x="1020718" y="125733"/>
                  </a:lnTo>
                  <a:cubicBezTo>
                    <a:pt x="1019383" y="124237"/>
                    <a:pt x="1018068" y="122701"/>
                    <a:pt x="1016593" y="121345"/>
                  </a:cubicBezTo>
                  <a:lnTo>
                    <a:pt x="1011730" y="116577"/>
                  </a:lnTo>
                  <a:lnTo>
                    <a:pt x="1008283" y="113226"/>
                  </a:lnTo>
                  <a:cubicBezTo>
                    <a:pt x="1007127" y="112109"/>
                    <a:pt x="1005852" y="111112"/>
                    <a:pt x="1004656" y="110055"/>
                  </a:cubicBezTo>
                  <a:cubicBezTo>
                    <a:pt x="995031" y="101577"/>
                    <a:pt x="984848" y="93638"/>
                    <a:pt x="974067" y="86637"/>
                  </a:cubicBezTo>
                  <a:cubicBezTo>
                    <a:pt x="956191" y="74888"/>
                    <a:pt x="936921" y="65174"/>
                    <a:pt x="916794" y="58133"/>
                  </a:cubicBezTo>
                  <a:cubicBezTo>
                    <a:pt x="896687" y="51031"/>
                    <a:pt x="875902" y="46284"/>
                    <a:pt x="855017" y="43551"/>
                  </a:cubicBezTo>
                  <a:lnTo>
                    <a:pt x="847186" y="42534"/>
                  </a:lnTo>
                  <a:cubicBezTo>
                    <a:pt x="844575" y="42175"/>
                    <a:pt x="841945" y="42095"/>
                    <a:pt x="839334" y="41856"/>
                  </a:cubicBezTo>
                  <a:lnTo>
                    <a:pt x="831483" y="41257"/>
                  </a:lnTo>
                  <a:lnTo>
                    <a:pt x="827557" y="40978"/>
                  </a:lnTo>
                  <a:lnTo>
                    <a:pt x="823631" y="40878"/>
                  </a:lnTo>
                  <a:cubicBezTo>
                    <a:pt x="818390" y="40779"/>
                    <a:pt x="813209" y="40559"/>
                    <a:pt x="807908" y="40579"/>
                  </a:cubicBezTo>
                  <a:cubicBezTo>
                    <a:pt x="802527" y="40759"/>
                    <a:pt x="797167" y="40719"/>
                    <a:pt x="791806" y="41237"/>
                  </a:cubicBezTo>
                  <a:cubicBezTo>
                    <a:pt x="789136" y="41457"/>
                    <a:pt x="786446" y="41616"/>
                    <a:pt x="783775" y="41876"/>
                  </a:cubicBezTo>
                  <a:lnTo>
                    <a:pt x="775784" y="42873"/>
                  </a:lnTo>
                  <a:lnTo>
                    <a:pt x="771779" y="43392"/>
                  </a:lnTo>
                  <a:lnTo>
                    <a:pt x="767813" y="44090"/>
                  </a:lnTo>
                  <a:lnTo>
                    <a:pt x="759882" y="45486"/>
                  </a:lnTo>
                  <a:cubicBezTo>
                    <a:pt x="749400" y="47760"/>
                    <a:pt x="738937" y="50293"/>
                    <a:pt x="728834" y="53824"/>
                  </a:cubicBezTo>
                  <a:cubicBezTo>
                    <a:pt x="708488" y="60526"/>
                    <a:pt x="689178" y="69901"/>
                    <a:pt x="671103" y="81032"/>
                  </a:cubicBezTo>
                  <a:cubicBezTo>
                    <a:pt x="652969" y="92102"/>
                    <a:pt x="636329" y="105287"/>
                    <a:pt x="620964" y="119629"/>
                  </a:cubicBezTo>
                  <a:cubicBezTo>
                    <a:pt x="605580" y="133971"/>
                    <a:pt x="591690" y="149749"/>
                    <a:pt x="579156" y="166425"/>
                  </a:cubicBezTo>
                  <a:cubicBezTo>
                    <a:pt x="566621" y="183100"/>
                    <a:pt x="555422" y="200714"/>
                    <a:pt x="545517" y="218945"/>
                  </a:cubicBezTo>
                  <a:cubicBezTo>
                    <a:pt x="537307" y="234185"/>
                    <a:pt x="530013" y="249883"/>
                    <a:pt x="523577" y="265880"/>
                  </a:cubicBezTo>
                  <a:lnTo>
                    <a:pt x="522361" y="268872"/>
                  </a:lnTo>
                  <a:cubicBezTo>
                    <a:pt x="521963" y="269830"/>
                    <a:pt x="521484" y="270987"/>
                    <a:pt x="521305" y="271505"/>
                  </a:cubicBezTo>
                  <a:lnTo>
                    <a:pt x="519830" y="275455"/>
                  </a:lnTo>
                  <a:cubicBezTo>
                    <a:pt x="518814" y="278068"/>
                    <a:pt x="517857" y="280701"/>
                    <a:pt x="517001" y="283354"/>
                  </a:cubicBezTo>
                  <a:lnTo>
                    <a:pt x="515665" y="287323"/>
                  </a:lnTo>
                  <a:lnTo>
                    <a:pt x="515327" y="288321"/>
                  </a:lnTo>
                  <a:cubicBezTo>
                    <a:pt x="515247" y="288480"/>
                    <a:pt x="515247" y="288660"/>
                    <a:pt x="515127" y="288799"/>
                  </a:cubicBezTo>
                  <a:cubicBezTo>
                    <a:pt x="514968" y="288899"/>
                    <a:pt x="514789" y="288919"/>
                    <a:pt x="514629" y="288979"/>
                  </a:cubicBezTo>
                  <a:lnTo>
                    <a:pt x="512616" y="289577"/>
                  </a:lnTo>
                  <a:cubicBezTo>
                    <a:pt x="509966" y="290395"/>
                    <a:pt x="507256" y="291073"/>
                    <a:pt x="504625" y="292011"/>
                  </a:cubicBezTo>
                  <a:lnTo>
                    <a:pt x="499085" y="293886"/>
                  </a:lnTo>
                  <a:lnTo>
                    <a:pt x="498388" y="294125"/>
                  </a:lnTo>
                  <a:cubicBezTo>
                    <a:pt x="498149" y="294205"/>
                    <a:pt x="497989" y="294245"/>
                    <a:pt x="497591" y="294405"/>
                  </a:cubicBezTo>
                  <a:lnTo>
                    <a:pt x="495498" y="295202"/>
                  </a:lnTo>
                  <a:lnTo>
                    <a:pt x="491294" y="296798"/>
                  </a:lnTo>
                  <a:cubicBezTo>
                    <a:pt x="485694" y="298833"/>
                    <a:pt x="480074" y="301326"/>
                    <a:pt x="474454" y="303720"/>
                  </a:cubicBezTo>
                  <a:cubicBezTo>
                    <a:pt x="463315" y="308746"/>
                    <a:pt x="452315" y="314152"/>
                    <a:pt x="441753" y="320316"/>
                  </a:cubicBezTo>
                  <a:cubicBezTo>
                    <a:pt x="420470" y="332404"/>
                    <a:pt x="400602" y="346905"/>
                    <a:pt x="382288" y="363182"/>
                  </a:cubicBezTo>
                  <a:cubicBezTo>
                    <a:pt x="366605" y="377185"/>
                    <a:pt x="352296" y="392723"/>
                    <a:pt x="339463" y="409419"/>
                  </a:cubicBezTo>
                  <a:cubicBezTo>
                    <a:pt x="326629" y="426094"/>
                    <a:pt x="315330" y="444027"/>
                    <a:pt x="305984" y="462957"/>
                  </a:cubicBezTo>
                  <a:cubicBezTo>
                    <a:pt x="296598" y="481866"/>
                    <a:pt x="289025" y="501694"/>
                    <a:pt x="283466" y="522099"/>
                  </a:cubicBezTo>
                  <a:cubicBezTo>
                    <a:pt x="277985" y="542525"/>
                    <a:pt x="274578" y="563509"/>
                    <a:pt x="273243" y="584593"/>
                  </a:cubicBezTo>
                  <a:lnTo>
                    <a:pt x="272844" y="590916"/>
                  </a:lnTo>
                  <a:lnTo>
                    <a:pt x="272704" y="597260"/>
                  </a:lnTo>
                  <a:cubicBezTo>
                    <a:pt x="272585" y="601488"/>
                    <a:pt x="272485" y="605697"/>
                    <a:pt x="272585" y="609926"/>
                  </a:cubicBezTo>
                  <a:cubicBezTo>
                    <a:pt x="272665" y="614155"/>
                    <a:pt x="272804" y="618363"/>
                    <a:pt x="273043" y="622592"/>
                  </a:cubicBezTo>
                  <a:lnTo>
                    <a:pt x="273402" y="628337"/>
                  </a:lnTo>
                  <a:lnTo>
                    <a:pt x="273761" y="632426"/>
                  </a:lnTo>
                  <a:cubicBezTo>
                    <a:pt x="274259" y="637752"/>
                    <a:pt x="274996" y="643058"/>
                    <a:pt x="275933" y="648324"/>
                  </a:cubicBezTo>
                  <a:lnTo>
                    <a:pt x="276291" y="650299"/>
                  </a:lnTo>
                  <a:cubicBezTo>
                    <a:pt x="275893" y="650797"/>
                    <a:pt x="275215" y="651057"/>
                    <a:pt x="274677" y="651436"/>
                  </a:cubicBezTo>
                  <a:lnTo>
                    <a:pt x="271270" y="653550"/>
                  </a:lnTo>
                  <a:lnTo>
                    <a:pt x="264474" y="657799"/>
                  </a:lnTo>
                  <a:cubicBezTo>
                    <a:pt x="262800" y="658896"/>
                    <a:pt x="261206" y="660112"/>
                    <a:pt x="259552" y="661269"/>
                  </a:cubicBezTo>
                  <a:lnTo>
                    <a:pt x="253494" y="665598"/>
                  </a:lnTo>
                  <a:lnTo>
                    <a:pt x="249668" y="668351"/>
                  </a:lnTo>
                  <a:lnTo>
                    <a:pt x="246001" y="671323"/>
                  </a:lnTo>
                  <a:lnTo>
                    <a:pt x="238688" y="677287"/>
                  </a:lnTo>
                  <a:cubicBezTo>
                    <a:pt x="236256" y="679301"/>
                    <a:pt x="233765" y="681236"/>
                    <a:pt x="231414" y="683311"/>
                  </a:cubicBezTo>
                  <a:lnTo>
                    <a:pt x="224479" y="689714"/>
                  </a:lnTo>
                  <a:cubicBezTo>
                    <a:pt x="219876" y="694002"/>
                    <a:pt x="215153" y="698191"/>
                    <a:pt x="210928" y="702859"/>
                  </a:cubicBezTo>
                  <a:lnTo>
                    <a:pt x="204412" y="709701"/>
                  </a:lnTo>
                  <a:cubicBezTo>
                    <a:pt x="202259" y="711995"/>
                    <a:pt x="200027" y="714209"/>
                    <a:pt x="198055" y="716682"/>
                  </a:cubicBezTo>
                  <a:lnTo>
                    <a:pt x="185918" y="731164"/>
                  </a:lnTo>
                  <a:lnTo>
                    <a:pt x="174719" y="746383"/>
                  </a:lnTo>
                  <a:cubicBezTo>
                    <a:pt x="173802" y="747680"/>
                    <a:pt x="172806" y="748896"/>
                    <a:pt x="171969" y="750233"/>
                  </a:cubicBezTo>
                  <a:lnTo>
                    <a:pt x="169418" y="754202"/>
                  </a:lnTo>
                  <a:lnTo>
                    <a:pt x="164317" y="762161"/>
                  </a:lnTo>
                  <a:cubicBezTo>
                    <a:pt x="162902" y="764395"/>
                    <a:pt x="161447" y="766589"/>
                    <a:pt x="160092" y="768823"/>
                  </a:cubicBezTo>
                  <a:lnTo>
                    <a:pt x="156266" y="775725"/>
                  </a:lnTo>
                  <a:cubicBezTo>
                    <a:pt x="153755" y="780333"/>
                    <a:pt x="151085" y="784881"/>
                    <a:pt x="148733" y="789568"/>
                  </a:cubicBezTo>
                  <a:cubicBezTo>
                    <a:pt x="144309" y="799103"/>
                    <a:pt x="139506" y="808478"/>
                    <a:pt x="135939" y="818392"/>
                  </a:cubicBezTo>
                  <a:lnTo>
                    <a:pt x="133070" y="825732"/>
                  </a:lnTo>
                  <a:lnTo>
                    <a:pt x="131635" y="829402"/>
                  </a:lnTo>
                  <a:cubicBezTo>
                    <a:pt x="131196" y="830639"/>
                    <a:pt x="130838" y="831896"/>
                    <a:pt x="130419" y="833152"/>
                  </a:cubicBezTo>
                  <a:lnTo>
                    <a:pt x="125657" y="848193"/>
                  </a:lnTo>
                  <a:cubicBezTo>
                    <a:pt x="125278" y="849449"/>
                    <a:pt x="124839" y="850686"/>
                    <a:pt x="124501" y="851962"/>
                  </a:cubicBezTo>
                  <a:lnTo>
                    <a:pt x="123564" y="855792"/>
                  </a:lnTo>
                  <a:lnTo>
                    <a:pt x="121691" y="863452"/>
                  </a:lnTo>
                  <a:cubicBezTo>
                    <a:pt x="120495" y="868578"/>
                    <a:pt x="119040" y="873645"/>
                    <a:pt x="118283" y="878851"/>
                  </a:cubicBezTo>
                  <a:lnTo>
                    <a:pt x="115593" y="894410"/>
                  </a:lnTo>
                  <a:cubicBezTo>
                    <a:pt x="115075" y="896983"/>
                    <a:pt x="114915" y="899616"/>
                    <a:pt x="114616" y="902229"/>
                  </a:cubicBezTo>
                  <a:lnTo>
                    <a:pt x="113799" y="910068"/>
                  </a:lnTo>
                  <a:cubicBezTo>
                    <a:pt x="112404" y="920520"/>
                    <a:pt x="112464" y="931052"/>
                    <a:pt x="112026" y="941544"/>
                  </a:cubicBezTo>
                  <a:cubicBezTo>
                    <a:pt x="111787" y="962569"/>
                    <a:pt x="113620" y="983613"/>
                    <a:pt x="117287" y="1004337"/>
                  </a:cubicBezTo>
                  <a:cubicBezTo>
                    <a:pt x="118502" y="1011040"/>
                    <a:pt x="119877" y="1017722"/>
                    <a:pt x="121492" y="1024344"/>
                  </a:cubicBezTo>
                  <a:cubicBezTo>
                    <a:pt x="122269" y="1027675"/>
                    <a:pt x="123146" y="1030967"/>
                    <a:pt x="124022" y="1034258"/>
                  </a:cubicBezTo>
                  <a:cubicBezTo>
                    <a:pt x="124541" y="1036113"/>
                    <a:pt x="125178" y="1038367"/>
                    <a:pt x="125796" y="1040382"/>
                  </a:cubicBezTo>
                  <a:cubicBezTo>
                    <a:pt x="127071" y="1044531"/>
                    <a:pt x="128446" y="1048620"/>
                    <a:pt x="129961" y="1052689"/>
                  </a:cubicBezTo>
                  <a:cubicBezTo>
                    <a:pt x="130041" y="1052948"/>
                    <a:pt x="130180" y="1053208"/>
                    <a:pt x="130200" y="1053467"/>
                  </a:cubicBezTo>
                  <a:cubicBezTo>
                    <a:pt x="130100" y="1053726"/>
                    <a:pt x="129861" y="1053886"/>
                    <a:pt x="129702" y="1054105"/>
                  </a:cubicBezTo>
                  <a:lnTo>
                    <a:pt x="128626" y="1055322"/>
                  </a:lnTo>
                  <a:lnTo>
                    <a:pt x="126493" y="1057775"/>
                  </a:lnTo>
                  <a:cubicBezTo>
                    <a:pt x="125099" y="1059411"/>
                    <a:pt x="123604" y="1061007"/>
                    <a:pt x="122269" y="1062702"/>
                  </a:cubicBezTo>
                  <a:lnTo>
                    <a:pt x="117825" y="1068268"/>
                  </a:lnTo>
                  <a:lnTo>
                    <a:pt x="116709" y="1069664"/>
                  </a:lnTo>
                  <a:lnTo>
                    <a:pt x="116151" y="1070362"/>
                  </a:lnTo>
                  <a:lnTo>
                    <a:pt x="115394" y="1071399"/>
                  </a:lnTo>
                  <a:lnTo>
                    <a:pt x="112265" y="1075688"/>
                  </a:lnTo>
                  <a:lnTo>
                    <a:pt x="106047" y="1084265"/>
                  </a:lnTo>
                  <a:lnTo>
                    <a:pt x="100189" y="1093102"/>
                  </a:lnTo>
                  <a:lnTo>
                    <a:pt x="97259" y="1097530"/>
                  </a:lnTo>
                  <a:cubicBezTo>
                    <a:pt x="96323" y="1099006"/>
                    <a:pt x="95426" y="1100542"/>
                    <a:pt x="94509" y="1102058"/>
                  </a:cubicBezTo>
                  <a:lnTo>
                    <a:pt x="89049" y="1111154"/>
                  </a:lnTo>
                  <a:cubicBezTo>
                    <a:pt x="87255" y="1114205"/>
                    <a:pt x="85641" y="1117377"/>
                    <a:pt x="83947" y="1120469"/>
                  </a:cubicBezTo>
                  <a:cubicBezTo>
                    <a:pt x="82293" y="1123601"/>
                    <a:pt x="80500" y="1126672"/>
                    <a:pt x="79025" y="1129884"/>
                  </a:cubicBezTo>
                  <a:cubicBezTo>
                    <a:pt x="75956" y="1136247"/>
                    <a:pt x="72768" y="1142590"/>
                    <a:pt x="70098" y="1149153"/>
                  </a:cubicBezTo>
                  <a:cubicBezTo>
                    <a:pt x="68742" y="1152424"/>
                    <a:pt x="67268" y="1155635"/>
                    <a:pt x="65992" y="1158947"/>
                  </a:cubicBezTo>
                  <a:lnTo>
                    <a:pt x="62266" y="1168900"/>
                  </a:lnTo>
                  <a:cubicBezTo>
                    <a:pt x="61668" y="1170556"/>
                    <a:pt x="61010" y="1172211"/>
                    <a:pt x="60433" y="1173887"/>
                  </a:cubicBezTo>
                  <a:lnTo>
                    <a:pt x="58798" y="1178953"/>
                  </a:lnTo>
                  <a:lnTo>
                    <a:pt x="55550" y="1189086"/>
                  </a:lnTo>
                  <a:cubicBezTo>
                    <a:pt x="54554" y="1192497"/>
                    <a:pt x="53677" y="1195928"/>
                    <a:pt x="52740" y="1199339"/>
                  </a:cubicBezTo>
                  <a:cubicBezTo>
                    <a:pt x="51824" y="1202770"/>
                    <a:pt x="50827" y="1206181"/>
                    <a:pt x="50130" y="1209652"/>
                  </a:cubicBezTo>
                  <a:cubicBezTo>
                    <a:pt x="45327" y="1230058"/>
                    <a:pt x="42258" y="1250902"/>
                    <a:pt x="41182" y="1271846"/>
                  </a:cubicBezTo>
                  <a:cubicBezTo>
                    <a:pt x="40086" y="1292771"/>
                    <a:pt x="40584" y="1313795"/>
                    <a:pt x="43055" y="1334620"/>
                  </a:cubicBezTo>
                  <a:cubicBezTo>
                    <a:pt x="45526" y="1355444"/>
                    <a:pt x="49811" y="1376049"/>
                    <a:pt x="55829" y="1396136"/>
                  </a:cubicBezTo>
                  <a:cubicBezTo>
                    <a:pt x="57224" y="1401183"/>
                    <a:pt x="59018" y="1406110"/>
                    <a:pt x="60652" y="1411096"/>
                  </a:cubicBezTo>
                  <a:cubicBezTo>
                    <a:pt x="62346" y="1416063"/>
                    <a:pt x="64299" y="1420930"/>
                    <a:pt x="66112" y="1425837"/>
                  </a:cubicBezTo>
                  <a:cubicBezTo>
                    <a:pt x="68145" y="1430664"/>
                    <a:pt x="70078" y="1435531"/>
                    <a:pt x="72250" y="1440299"/>
                  </a:cubicBezTo>
                  <a:cubicBezTo>
                    <a:pt x="74482" y="1445026"/>
                    <a:pt x="76554" y="1449853"/>
                    <a:pt x="79005" y="1454481"/>
                  </a:cubicBezTo>
                  <a:cubicBezTo>
                    <a:pt x="88411" y="1473191"/>
                    <a:pt x="99332" y="1491124"/>
                    <a:pt x="111687" y="1507999"/>
                  </a:cubicBezTo>
                  <a:cubicBezTo>
                    <a:pt x="124082" y="1524834"/>
                    <a:pt x="137832" y="1540652"/>
                    <a:pt x="152739" y="1555273"/>
                  </a:cubicBezTo>
                  <a:cubicBezTo>
                    <a:pt x="167625" y="1569914"/>
                    <a:pt x="183766" y="1583239"/>
                    <a:pt x="200805" y="1595267"/>
                  </a:cubicBezTo>
                  <a:lnTo>
                    <a:pt x="207201" y="1599755"/>
                  </a:lnTo>
                  <a:lnTo>
                    <a:pt x="213738" y="1604023"/>
                  </a:lnTo>
                  <a:cubicBezTo>
                    <a:pt x="218062" y="1606936"/>
                    <a:pt x="222546" y="1609569"/>
                    <a:pt x="227010" y="1612282"/>
                  </a:cubicBezTo>
                  <a:cubicBezTo>
                    <a:pt x="229222" y="1613658"/>
                    <a:pt x="231494" y="1614935"/>
                    <a:pt x="233765" y="1616191"/>
                  </a:cubicBezTo>
                  <a:lnTo>
                    <a:pt x="238409" y="1618784"/>
                  </a:lnTo>
                  <a:cubicBezTo>
                    <a:pt x="241358" y="1620360"/>
                    <a:pt x="244347" y="1621876"/>
                    <a:pt x="247316" y="1623392"/>
                  </a:cubicBezTo>
                  <a:lnTo>
                    <a:pt x="252298" y="1625746"/>
                  </a:lnTo>
                  <a:lnTo>
                    <a:pt x="254789" y="1626923"/>
                  </a:lnTo>
                  <a:cubicBezTo>
                    <a:pt x="255068" y="1626982"/>
                    <a:pt x="255028" y="1627282"/>
                    <a:pt x="255008" y="1627501"/>
                  </a:cubicBezTo>
                  <a:lnTo>
                    <a:pt x="255008" y="1628199"/>
                  </a:lnTo>
                  <a:lnTo>
                    <a:pt x="254969" y="1629576"/>
                  </a:lnTo>
                  <a:lnTo>
                    <a:pt x="254849" y="1635081"/>
                  </a:lnTo>
                  <a:cubicBezTo>
                    <a:pt x="254789" y="1636916"/>
                    <a:pt x="254769" y="1638751"/>
                    <a:pt x="254849" y="1640586"/>
                  </a:cubicBezTo>
                  <a:lnTo>
                    <a:pt x="255088" y="1649762"/>
                  </a:lnTo>
                  <a:lnTo>
                    <a:pt x="255128" y="1650899"/>
                  </a:lnTo>
                  <a:cubicBezTo>
                    <a:pt x="255148" y="1651318"/>
                    <a:pt x="255128" y="1651577"/>
                    <a:pt x="255188" y="1652215"/>
                  </a:cubicBezTo>
                  <a:lnTo>
                    <a:pt x="255467" y="1655586"/>
                  </a:lnTo>
                  <a:lnTo>
                    <a:pt x="256005" y="1662328"/>
                  </a:lnTo>
                  <a:cubicBezTo>
                    <a:pt x="256543" y="1671364"/>
                    <a:pt x="257958" y="1680281"/>
                    <a:pt x="259153" y="1689237"/>
                  </a:cubicBezTo>
                  <a:cubicBezTo>
                    <a:pt x="262183" y="1707030"/>
                    <a:pt x="265889" y="1724763"/>
                    <a:pt x="271489" y="1741937"/>
                  </a:cubicBezTo>
                  <a:lnTo>
                    <a:pt x="273462" y="1748420"/>
                  </a:lnTo>
                  <a:cubicBezTo>
                    <a:pt x="274179" y="1750574"/>
                    <a:pt x="274976" y="1752668"/>
                    <a:pt x="275734" y="1754803"/>
                  </a:cubicBezTo>
                  <a:lnTo>
                    <a:pt x="280357" y="1767529"/>
                  </a:lnTo>
                  <a:lnTo>
                    <a:pt x="285618" y="1779996"/>
                  </a:lnTo>
                  <a:cubicBezTo>
                    <a:pt x="286515" y="1782050"/>
                    <a:pt x="287332" y="1784165"/>
                    <a:pt x="288288" y="1786199"/>
                  </a:cubicBezTo>
                  <a:lnTo>
                    <a:pt x="291237" y="1792283"/>
                  </a:lnTo>
                  <a:cubicBezTo>
                    <a:pt x="298830" y="1808660"/>
                    <a:pt x="308037" y="1824198"/>
                    <a:pt x="317841" y="1839298"/>
                  </a:cubicBezTo>
                  <a:lnTo>
                    <a:pt x="326709" y="1852204"/>
                  </a:lnTo>
                  <a:lnTo>
                    <a:pt x="336175" y="1864671"/>
                  </a:lnTo>
                  <a:lnTo>
                    <a:pt x="338546" y="1867782"/>
                  </a:lnTo>
                  <a:lnTo>
                    <a:pt x="341057" y="1870774"/>
                  </a:lnTo>
                  <a:lnTo>
                    <a:pt x="346079" y="1876758"/>
                  </a:lnTo>
                  <a:lnTo>
                    <a:pt x="351121" y="1882743"/>
                  </a:lnTo>
                  <a:lnTo>
                    <a:pt x="356422" y="1888487"/>
                  </a:lnTo>
                  <a:lnTo>
                    <a:pt x="361742" y="1894212"/>
                  </a:lnTo>
                  <a:lnTo>
                    <a:pt x="364393" y="1897065"/>
                  </a:lnTo>
                  <a:lnTo>
                    <a:pt x="367183" y="1899797"/>
                  </a:lnTo>
                  <a:lnTo>
                    <a:pt x="378342" y="1910728"/>
                  </a:lnTo>
                  <a:lnTo>
                    <a:pt x="390000" y="1921121"/>
                  </a:lnTo>
                  <a:lnTo>
                    <a:pt x="392910" y="1923714"/>
                  </a:lnTo>
                  <a:lnTo>
                    <a:pt x="395939" y="1926167"/>
                  </a:lnTo>
                  <a:lnTo>
                    <a:pt x="401997" y="1931074"/>
                  </a:lnTo>
                  <a:cubicBezTo>
                    <a:pt x="434360" y="1957225"/>
                    <a:pt x="470728" y="1978169"/>
                    <a:pt x="509169" y="1993807"/>
                  </a:cubicBezTo>
                  <a:cubicBezTo>
                    <a:pt x="528459" y="2001447"/>
                    <a:pt x="548188" y="2008010"/>
                    <a:pt x="568335" y="2012937"/>
                  </a:cubicBezTo>
                  <a:cubicBezTo>
                    <a:pt x="573337" y="2014253"/>
                    <a:pt x="578438" y="2015191"/>
                    <a:pt x="583500" y="2016328"/>
                  </a:cubicBezTo>
                  <a:lnTo>
                    <a:pt x="591092" y="2017963"/>
                  </a:lnTo>
                  <a:lnTo>
                    <a:pt x="598765" y="2019240"/>
                  </a:lnTo>
                  <a:cubicBezTo>
                    <a:pt x="603886" y="2020038"/>
                    <a:pt x="608968" y="2021055"/>
                    <a:pt x="614109" y="2021673"/>
                  </a:cubicBezTo>
                  <a:lnTo>
                    <a:pt x="629533" y="2023508"/>
                  </a:lnTo>
                  <a:cubicBezTo>
                    <a:pt x="632104" y="2023848"/>
                    <a:pt x="634675" y="2024027"/>
                    <a:pt x="637265" y="2024207"/>
                  </a:cubicBezTo>
                  <a:lnTo>
                    <a:pt x="645017" y="2024765"/>
                  </a:lnTo>
                  <a:lnTo>
                    <a:pt x="652769" y="2025304"/>
                  </a:lnTo>
                  <a:cubicBezTo>
                    <a:pt x="655340" y="2025463"/>
                    <a:pt x="657931" y="2025463"/>
                    <a:pt x="660521" y="2025543"/>
                  </a:cubicBezTo>
                  <a:lnTo>
                    <a:pt x="676045" y="2025882"/>
                  </a:lnTo>
                  <a:lnTo>
                    <a:pt x="691390" y="2025683"/>
                  </a:lnTo>
                  <a:cubicBezTo>
                    <a:pt x="711875" y="2025144"/>
                    <a:pt x="732361" y="2023568"/>
                    <a:pt x="752728" y="2020836"/>
                  </a:cubicBezTo>
                  <a:cubicBezTo>
                    <a:pt x="793460" y="2015350"/>
                    <a:pt x="833834" y="2005197"/>
                    <a:pt x="872255" y="1989339"/>
                  </a:cubicBezTo>
                  <a:cubicBezTo>
                    <a:pt x="891446" y="1981420"/>
                    <a:pt x="910138" y="1972065"/>
                    <a:pt x="927993" y="1961214"/>
                  </a:cubicBezTo>
                  <a:cubicBezTo>
                    <a:pt x="945849" y="1950343"/>
                    <a:pt x="962807" y="1937896"/>
                    <a:pt x="978590" y="1924013"/>
                  </a:cubicBezTo>
                  <a:cubicBezTo>
                    <a:pt x="981520" y="1921460"/>
                    <a:pt x="984449" y="1918906"/>
                    <a:pt x="987219" y="1916174"/>
                  </a:cubicBezTo>
                  <a:cubicBezTo>
                    <a:pt x="990009" y="1913461"/>
                    <a:pt x="992919" y="1910868"/>
                    <a:pt x="995589" y="1908035"/>
                  </a:cubicBezTo>
                  <a:lnTo>
                    <a:pt x="1003680" y="1899618"/>
                  </a:lnTo>
                  <a:lnTo>
                    <a:pt x="1011153" y="1891220"/>
                  </a:lnTo>
                  <a:cubicBezTo>
                    <a:pt x="1017589" y="1883700"/>
                    <a:pt x="1023508" y="1875761"/>
                    <a:pt x="1028868" y="1867443"/>
                  </a:cubicBezTo>
                  <a:cubicBezTo>
                    <a:pt x="1030164" y="1865329"/>
                    <a:pt x="1031519" y="1863274"/>
                    <a:pt x="1032774" y="1861140"/>
                  </a:cubicBezTo>
                  <a:lnTo>
                    <a:pt x="1036441" y="1854697"/>
                  </a:lnTo>
                  <a:cubicBezTo>
                    <a:pt x="1037637" y="1852523"/>
                    <a:pt x="1038713" y="1850309"/>
                    <a:pt x="1039869" y="1848115"/>
                  </a:cubicBezTo>
                  <a:lnTo>
                    <a:pt x="1040726" y="1846459"/>
                  </a:lnTo>
                  <a:lnTo>
                    <a:pt x="1040945" y="1846040"/>
                  </a:lnTo>
                  <a:cubicBezTo>
                    <a:pt x="1041004" y="1845921"/>
                    <a:pt x="1041064" y="1845741"/>
                    <a:pt x="1041244" y="1845741"/>
                  </a:cubicBezTo>
                  <a:cubicBezTo>
                    <a:pt x="1041423" y="1845721"/>
                    <a:pt x="1041503" y="1845901"/>
                    <a:pt x="1041563" y="1846040"/>
                  </a:cubicBezTo>
                  <a:lnTo>
                    <a:pt x="1041782" y="1846459"/>
                  </a:lnTo>
                  <a:lnTo>
                    <a:pt x="1043476" y="1849750"/>
                  </a:lnTo>
                  <a:cubicBezTo>
                    <a:pt x="1047999" y="1858547"/>
                    <a:pt x="1053041" y="1867084"/>
                    <a:pt x="1058800" y="1875123"/>
                  </a:cubicBezTo>
                  <a:cubicBezTo>
                    <a:pt x="1060773" y="1877975"/>
                    <a:pt x="1062945" y="1880708"/>
                    <a:pt x="1064998" y="1883501"/>
                  </a:cubicBezTo>
                  <a:lnTo>
                    <a:pt x="1068286" y="1887550"/>
                  </a:lnTo>
                  <a:lnTo>
                    <a:pt x="1069940" y="1889565"/>
                  </a:lnTo>
                  <a:lnTo>
                    <a:pt x="1070777" y="1890562"/>
                  </a:lnTo>
                  <a:lnTo>
                    <a:pt x="1071534" y="1891400"/>
                  </a:lnTo>
                  <a:cubicBezTo>
                    <a:pt x="1075201" y="1895469"/>
                    <a:pt x="1078728" y="1899678"/>
                    <a:pt x="1082594" y="1903547"/>
                  </a:cubicBezTo>
                  <a:lnTo>
                    <a:pt x="1088293" y="1909452"/>
                  </a:lnTo>
                  <a:cubicBezTo>
                    <a:pt x="1090246" y="1911367"/>
                    <a:pt x="1092239" y="1913242"/>
                    <a:pt x="1094212" y="1915137"/>
                  </a:cubicBezTo>
                  <a:cubicBezTo>
                    <a:pt x="1109457" y="1929598"/>
                    <a:pt x="1125937" y="1942743"/>
                    <a:pt x="1143454" y="1954193"/>
                  </a:cubicBezTo>
                  <a:cubicBezTo>
                    <a:pt x="1160951" y="1965682"/>
                    <a:pt x="1179344" y="1975656"/>
                    <a:pt x="1198315" y="1984193"/>
                  </a:cubicBezTo>
                  <a:cubicBezTo>
                    <a:pt x="1236258" y="2001268"/>
                    <a:pt x="1276413" y="2012538"/>
                    <a:pt x="1317046" y="2018941"/>
                  </a:cubicBezTo>
                  <a:cubicBezTo>
                    <a:pt x="1337372" y="2022152"/>
                    <a:pt x="1357838" y="2024187"/>
                    <a:pt x="1378304" y="2025164"/>
                  </a:cubicBezTo>
                  <a:cubicBezTo>
                    <a:pt x="1383406" y="2025344"/>
                    <a:pt x="1388527" y="2025623"/>
                    <a:pt x="1393649" y="2025703"/>
                  </a:cubicBezTo>
                  <a:cubicBezTo>
                    <a:pt x="1398790" y="2025742"/>
                    <a:pt x="1403872" y="2025902"/>
                    <a:pt x="1409033" y="2025822"/>
                  </a:cubicBezTo>
                  <a:lnTo>
                    <a:pt x="1424557" y="2025463"/>
                  </a:lnTo>
                  <a:lnTo>
                    <a:pt x="1428443" y="2025363"/>
                  </a:lnTo>
                  <a:lnTo>
                    <a:pt x="1432309" y="2025104"/>
                  </a:lnTo>
                  <a:lnTo>
                    <a:pt x="1440061" y="2024566"/>
                  </a:lnTo>
                  <a:cubicBezTo>
                    <a:pt x="1450423" y="2024047"/>
                    <a:pt x="1460686" y="2022531"/>
                    <a:pt x="1470969" y="2021354"/>
                  </a:cubicBezTo>
                  <a:cubicBezTo>
                    <a:pt x="1481172" y="2019599"/>
                    <a:pt x="1491435" y="2018163"/>
                    <a:pt x="1501538" y="2015769"/>
                  </a:cubicBezTo>
                  <a:cubicBezTo>
                    <a:pt x="1511701" y="2013794"/>
                    <a:pt x="1521685" y="2010902"/>
                    <a:pt x="1531709" y="2008269"/>
                  </a:cubicBezTo>
                  <a:cubicBezTo>
                    <a:pt x="1541593" y="2005117"/>
                    <a:pt x="1551557" y="2002205"/>
                    <a:pt x="1561222" y="1998435"/>
                  </a:cubicBezTo>
                  <a:cubicBezTo>
                    <a:pt x="1566085" y="1996660"/>
                    <a:pt x="1570987" y="1994924"/>
                    <a:pt x="1575730" y="1992810"/>
                  </a:cubicBezTo>
                  <a:cubicBezTo>
                    <a:pt x="1580493" y="1990775"/>
                    <a:pt x="1585295" y="1988821"/>
                    <a:pt x="1590038" y="1986706"/>
                  </a:cubicBezTo>
                  <a:lnTo>
                    <a:pt x="1604087" y="1979984"/>
                  </a:lnTo>
                  <a:cubicBezTo>
                    <a:pt x="1606459" y="1978907"/>
                    <a:pt x="1608750" y="1977670"/>
                    <a:pt x="1611022" y="1976434"/>
                  </a:cubicBezTo>
                  <a:lnTo>
                    <a:pt x="1617877" y="1972743"/>
                  </a:lnTo>
                  <a:cubicBezTo>
                    <a:pt x="1636071" y="1962750"/>
                    <a:pt x="1653748" y="1951719"/>
                    <a:pt x="1670268" y="1939073"/>
                  </a:cubicBezTo>
                  <a:cubicBezTo>
                    <a:pt x="1686828" y="1926506"/>
                    <a:pt x="1702591" y="1912863"/>
                    <a:pt x="1717178" y="1897982"/>
                  </a:cubicBezTo>
                  <a:cubicBezTo>
                    <a:pt x="1731666" y="1883022"/>
                    <a:pt x="1745097" y="1867024"/>
                    <a:pt x="1757253" y="1850070"/>
                  </a:cubicBezTo>
                  <a:lnTo>
                    <a:pt x="1765344" y="1838261"/>
                  </a:lnTo>
                  <a:cubicBezTo>
                    <a:pt x="1768014" y="1834311"/>
                    <a:pt x="1770405" y="1830162"/>
                    <a:pt x="1772936" y="1826113"/>
                  </a:cubicBezTo>
                  <a:lnTo>
                    <a:pt x="1776683" y="1820009"/>
                  </a:lnTo>
                  <a:lnTo>
                    <a:pt x="1780130" y="1813726"/>
                  </a:lnTo>
                  <a:cubicBezTo>
                    <a:pt x="1782382" y="1809517"/>
                    <a:pt x="1784793" y="1805388"/>
                    <a:pt x="1786926" y="1801100"/>
                  </a:cubicBezTo>
                  <a:cubicBezTo>
                    <a:pt x="1795594" y="1784045"/>
                    <a:pt x="1802828" y="1766292"/>
                    <a:pt x="1809026" y="1748180"/>
                  </a:cubicBezTo>
                  <a:cubicBezTo>
                    <a:pt x="1814924" y="1729949"/>
                    <a:pt x="1819508" y="1711318"/>
                    <a:pt x="1822776" y="1692448"/>
                  </a:cubicBezTo>
                  <a:cubicBezTo>
                    <a:pt x="1823513" y="1687721"/>
                    <a:pt x="1824111" y="1682974"/>
                    <a:pt x="1824769" y="1678226"/>
                  </a:cubicBezTo>
                  <a:cubicBezTo>
                    <a:pt x="1825068" y="1675853"/>
                    <a:pt x="1825426" y="1673479"/>
                    <a:pt x="1825685" y="1671105"/>
                  </a:cubicBezTo>
                  <a:lnTo>
                    <a:pt x="1826283" y="1663944"/>
                  </a:lnTo>
                  <a:lnTo>
                    <a:pt x="1826861" y="1656783"/>
                  </a:lnTo>
                  <a:lnTo>
                    <a:pt x="1827140" y="1653213"/>
                  </a:lnTo>
                  <a:lnTo>
                    <a:pt x="1827260" y="1651497"/>
                  </a:lnTo>
                  <a:lnTo>
                    <a:pt x="1827299" y="1650281"/>
                  </a:lnTo>
                  <a:lnTo>
                    <a:pt x="1827559" y="1640546"/>
                  </a:lnTo>
                  <a:cubicBezTo>
                    <a:pt x="1827778" y="1636018"/>
                    <a:pt x="1827280" y="1631371"/>
                    <a:pt x="1827539" y="1626923"/>
                  </a:cubicBezTo>
                  <a:cubicBezTo>
                    <a:pt x="1830568" y="1625466"/>
                    <a:pt x="1833597" y="1624090"/>
                    <a:pt x="1836586" y="1622594"/>
                  </a:cubicBezTo>
                  <a:cubicBezTo>
                    <a:pt x="1839535" y="1621038"/>
                    <a:pt x="1842564" y="1619602"/>
                    <a:pt x="1845454" y="1617927"/>
                  </a:cubicBezTo>
                  <a:lnTo>
                    <a:pt x="1850914" y="1614875"/>
                  </a:lnTo>
                  <a:cubicBezTo>
                    <a:pt x="1853206" y="1613638"/>
                    <a:pt x="1855378" y="1612202"/>
                    <a:pt x="1857630" y="1610885"/>
                  </a:cubicBezTo>
                  <a:lnTo>
                    <a:pt x="1864306" y="1606836"/>
                  </a:lnTo>
                  <a:lnTo>
                    <a:pt x="1870862" y="1602567"/>
                  </a:lnTo>
                  <a:cubicBezTo>
                    <a:pt x="1888279" y="1591118"/>
                    <a:pt x="1904839" y="1578332"/>
                    <a:pt x="1920203" y="1564189"/>
                  </a:cubicBezTo>
                  <a:cubicBezTo>
                    <a:pt x="1935588" y="1550067"/>
                    <a:pt x="1949856" y="1534748"/>
                    <a:pt x="1962829" y="1518351"/>
                  </a:cubicBezTo>
                  <a:cubicBezTo>
                    <a:pt x="1975742" y="1501915"/>
                    <a:pt x="1987301" y="1484382"/>
                    <a:pt x="1997344" y="1466010"/>
                  </a:cubicBezTo>
                  <a:cubicBezTo>
                    <a:pt x="2017531" y="1429328"/>
                    <a:pt x="2031082" y="1388955"/>
                    <a:pt x="2037619" y="1347525"/>
                  </a:cubicBezTo>
                  <a:lnTo>
                    <a:pt x="2037738" y="1347585"/>
                  </a:lnTo>
                  <a:cubicBezTo>
                    <a:pt x="2040887" y="1326860"/>
                    <a:pt x="2042302" y="1305856"/>
                    <a:pt x="2041823" y="1284912"/>
                  </a:cubicBezTo>
                  <a:cubicBezTo>
                    <a:pt x="2041425" y="1263967"/>
                    <a:pt x="2039233" y="1243023"/>
                    <a:pt x="2035247" y="1222438"/>
                  </a:cubicBezTo>
                  <a:cubicBezTo>
                    <a:pt x="2027934" y="1186234"/>
                    <a:pt x="2015499" y="1151008"/>
                    <a:pt x="1997703" y="1118694"/>
                  </a:cubicBezTo>
                  <a:cubicBezTo>
                    <a:pt x="1988855" y="1102517"/>
                    <a:pt x="1978991" y="1086898"/>
                    <a:pt x="1967831" y="1072237"/>
                  </a:cubicBezTo>
                  <a:cubicBezTo>
                    <a:pt x="1966297" y="1070083"/>
                    <a:pt x="1965579" y="1069245"/>
                    <a:pt x="1964563" y="1067968"/>
                  </a:cubicBezTo>
                  <a:lnTo>
                    <a:pt x="1961673" y="1064358"/>
                  </a:lnTo>
                  <a:cubicBezTo>
                    <a:pt x="1959740" y="1061885"/>
                    <a:pt x="1957807" y="1059710"/>
                    <a:pt x="1955874" y="1057496"/>
                  </a:cubicBezTo>
                  <a:lnTo>
                    <a:pt x="1952965" y="1054165"/>
                  </a:lnTo>
                  <a:lnTo>
                    <a:pt x="1952606" y="1053746"/>
                  </a:lnTo>
                  <a:cubicBezTo>
                    <a:pt x="1952506" y="1053626"/>
                    <a:pt x="1952307" y="1053487"/>
                    <a:pt x="1952387" y="1053287"/>
                  </a:cubicBezTo>
                  <a:lnTo>
                    <a:pt x="1952766" y="1052250"/>
                  </a:lnTo>
                  <a:lnTo>
                    <a:pt x="1953523" y="1050176"/>
                  </a:lnTo>
                  <a:cubicBezTo>
                    <a:pt x="1954519" y="1047403"/>
                    <a:pt x="1955476" y="1044610"/>
                    <a:pt x="1956333" y="1041798"/>
                  </a:cubicBezTo>
                  <a:cubicBezTo>
                    <a:pt x="1956811" y="1040282"/>
                    <a:pt x="1957269" y="1038746"/>
                    <a:pt x="1957708" y="1037210"/>
                  </a:cubicBezTo>
                  <a:lnTo>
                    <a:pt x="1958365" y="1034916"/>
                  </a:lnTo>
                  <a:lnTo>
                    <a:pt x="1959182" y="1031844"/>
                  </a:lnTo>
                  <a:cubicBezTo>
                    <a:pt x="1959840" y="1029431"/>
                    <a:pt x="1960458" y="1026997"/>
                    <a:pt x="1961036" y="1024544"/>
                  </a:cubicBezTo>
                  <a:cubicBezTo>
                    <a:pt x="1961653" y="1022110"/>
                    <a:pt x="1962211" y="1019657"/>
                    <a:pt x="1962729" y="1017203"/>
                  </a:cubicBezTo>
                  <a:cubicBezTo>
                    <a:pt x="1967213" y="996638"/>
                    <a:pt x="1969804" y="975654"/>
                    <a:pt x="1970442" y="954650"/>
                  </a:cubicBezTo>
                  <a:cubicBezTo>
                    <a:pt x="1970900" y="944137"/>
                    <a:pt x="1970222" y="933645"/>
                    <a:pt x="1969923" y="923133"/>
                  </a:cubicBezTo>
                  <a:cubicBezTo>
                    <a:pt x="1969903" y="920500"/>
                    <a:pt x="1969585" y="917887"/>
                    <a:pt x="1969326" y="915274"/>
                  </a:cubicBezTo>
                  <a:lnTo>
                    <a:pt x="1968528" y="907435"/>
                  </a:lnTo>
                  <a:cubicBezTo>
                    <a:pt x="1967931" y="902229"/>
                    <a:pt x="1967592" y="896963"/>
                    <a:pt x="1966556" y="891797"/>
                  </a:cubicBezTo>
                  <a:lnTo>
                    <a:pt x="1963865" y="876238"/>
                  </a:lnTo>
                  <a:cubicBezTo>
                    <a:pt x="1963487" y="873625"/>
                    <a:pt x="1962729" y="871092"/>
                    <a:pt x="1962152" y="868538"/>
                  </a:cubicBezTo>
                  <a:lnTo>
                    <a:pt x="1960278" y="860879"/>
                  </a:lnTo>
                  <a:lnTo>
                    <a:pt x="1958405" y="853219"/>
                  </a:lnTo>
                  <a:cubicBezTo>
                    <a:pt x="1957827" y="850646"/>
                    <a:pt x="1956871" y="848173"/>
                    <a:pt x="1956133" y="845659"/>
                  </a:cubicBezTo>
                  <a:lnTo>
                    <a:pt x="1951371" y="830619"/>
                  </a:lnTo>
                  <a:cubicBezTo>
                    <a:pt x="1949577" y="825672"/>
                    <a:pt x="1947584" y="820805"/>
                    <a:pt x="1945691" y="815898"/>
                  </a:cubicBezTo>
                  <a:lnTo>
                    <a:pt x="1942802" y="808558"/>
                  </a:lnTo>
                  <a:lnTo>
                    <a:pt x="1939454" y="801417"/>
                  </a:lnTo>
                  <a:cubicBezTo>
                    <a:pt x="1937202" y="796669"/>
                    <a:pt x="1935050" y="791862"/>
                    <a:pt x="1932678" y="787175"/>
                  </a:cubicBezTo>
                  <a:lnTo>
                    <a:pt x="1925066" y="773371"/>
                  </a:lnTo>
                  <a:cubicBezTo>
                    <a:pt x="1923990" y="771496"/>
                    <a:pt x="1922993" y="769562"/>
                    <a:pt x="1921857" y="767706"/>
                  </a:cubicBezTo>
                  <a:lnTo>
                    <a:pt x="1918350" y="762221"/>
                  </a:lnTo>
                  <a:lnTo>
                    <a:pt x="1911335" y="751250"/>
                  </a:lnTo>
                  <a:cubicBezTo>
                    <a:pt x="1910200" y="749395"/>
                    <a:pt x="1908864" y="747680"/>
                    <a:pt x="1907589" y="745924"/>
                  </a:cubicBezTo>
                  <a:lnTo>
                    <a:pt x="1903743" y="740678"/>
                  </a:lnTo>
                  <a:cubicBezTo>
                    <a:pt x="1901152" y="737208"/>
                    <a:pt x="1898681" y="733637"/>
                    <a:pt x="1895971" y="730246"/>
                  </a:cubicBezTo>
                  <a:lnTo>
                    <a:pt x="1887621" y="720273"/>
                  </a:lnTo>
                  <a:cubicBezTo>
                    <a:pt x="1884831" y="716941"/>
                    <a:pt x="1882101" y="713590"/>
                    <a:pt x="1879032" y="710518"/>
                  </a:cubicBezTo>
                  <a:cubicBezTo>
                    <a:pt x="1873034" y="704275"/>
                    <a:pt x="1867255" y="697792"/>
                    <a:pt x="1860739" y="692067"/>
                  </a:cubicBezTo>
                  <a:lnTo>
                    <a:pt x="1851193" y="683231"/>
                  </a:lnTo>
                  <a:cubicBezTo>
                    <a:pt x="1847925" y="680418"/>
                    <a:pt x="1844517" y="677726"/>
                    <a:pt x="1841169" y="674973"/>
                  </a:cubicBezTo>
                  <a:lnTo>
                    <a:pt x="1836128" y="670864"/>
                  </a:lnTo>
                  <a:cubicBezTo>
                    <a:pt x="1834434" y="669488"/>
                    <a:pt x="1832780" y="668091"/>
                    <a:pt x="1830986" y="666874"/>
                  </a:cubicBezTo>
                  <a:lnTo>
                    <a:pt x="1822397" y="660731"/>
                  </a:lnTo>
                  <a:lnTo>
                    <a:pt x="1819029" y="658317"/>
                  </a:lnTo>
                  <a:cubicBezTo>
                    <a:pt x="1817874" y="657539"/>
                    <a:pt x="1816678" y="656841"/>
                    <a:pt x="1815522" y="656103"/>
                  </a:cubicBezTo>
                  <a:lnTo>
                    <a:pt x="1808507" y="651715"/>
                  </a:lnTo>
                  <a:lnTo>
                    <a:pt x="1806754" y="650618"/>
                  </a:lnTo>
                  <a:cubicBezTo>
                    <a:pt x="1806634" y="650498"/>
                    <a:pt x="1806435" y="650458"/>
                    <a:pt x="1806355" y="650299"/>
                  </a:cubicBezTo>
                  <a:cubicBezTo>
                    <a:pt x="1806315" y="650119"/>
                    <a:pt x="1806415" y="649959"/>
                    <a:pt x="1806415" y="649780"/>
                  </a:cubicBezTo>
                  <a:lnTo>
                    <a:pt x="1806594" y="648763"/>
                  </a:lnTo>
                  <a:lnTo>
                    <a:pt x="1807292" y="644674"/>
                  </a:lnTo>
                  <a:cubicBezTo>
                    <a:pt x="1807730" y="641961"/>
                    <a:pt x="1808109" y="639228"/>
                    <a:pt x="1808428" y="636475"/>
                  </a:cubicBezTo>
                  <a:cubicBezTo>
                    <a:pt x="1808707" y="634181"/>
                    <a:pt x="1808926" y="631868"/>
                    <a:pt x="1809125" y="629554"/>
                  </a:cubicBezTo>
                  <a:cubicBezTo>
                    <a:pt x="1809305" y="627579"/>
                    <a:pt x="1809564" y="623310"/>
                    <a:pt x="1809743" y="619760"/>
                  </a:cubicBezTo>
                  <a:cubicBezTo>
                    <a:pt x="1810082" y="612439"/>
                    <a:pt x="1810201" y="605099"/>
                    <a:pt x="1809942" y="597758"/>
                  </a:cubicBezTo>
                  <a:cubicBezTo>
                    <a:pt x="1809464" y="576634"/>
                    <a:pt x="1806973" y="555530"/>
                    <a:pt x="1802330" y="534905"/>
                  </a:cubicBezTo>
                  <a:cubicBezTo>
                    <a:pt x="1797627" y="514280"/>
                    <a:pt x="1790891" y="494154"/>
                    <a:pt x="1782282" y="474865"/>
                  </a:cubicBezTo>
                  <a:cubicBezTo>
                    <a:pt x="1773733" y="455556"/>
                    <a:pt x="1763152" y="437185"/>
                    <a:pt x="1750976" y="419991"/>
                  </a:cubicBezTo>
                  <a:cubicBezTo>
                    <a:pt x="1738800" y="402816"/>
                    <a:pt x="1725109" y="386699"/>
                    <a:pt x="1709964" y="372118"/>
                  </a:cubicBezTo>
                  <a:cubicBezTo>
                    <a:pt x="1686708" y="349558"/>
                    <a:pt x="1660204" y="330489"/>
                    <a:pt x="1631727" y="315209"/>
                  </a:cubicBezTo>
                  <a:cubicBezTo>
                    <a:pt x="1628120" y="313374"/>
                    <a:pt x="1624593" y="311399"/>
                    <a:pt x="1620946" y="309664"/>
                  </a:cubicBezTo>
                  <a:lnTo>
                    <a:pt x="1609986" y="304478"/>
                  </a:lnTo>
                  <a:lnTo>
                    <a:pt x="1598846" y="299710"/>
                  </a:lnTo>
                  <a:cubicBezTo>
                    <a:pt x="1595140" y="298175"/>
                    <a:pt x="1591453" y="296838"/>
                    <a:pt x="1587746" y="295402"/>
                  </a:cubicBezTo>
                  <a:lnTo>
                    <a:pt x="1584976" y="294345"/>
                  </a:lnTo>
                  <a:lnTo>
                    <a:pt x="1583063" y="293686"/>
                  </a:lnTo>
                  <a:lnTo>
                    <a:pt x="1579416" y="292450"/>
                  </a:lnTo>
                  <a:cubicBezTo>
                    <a:pt x="1576985" y="291592"/>
                    <a:pt x="1574514" y="290854"/>
                    <a:pt x="1572043" y="290136"/>
                  </a:cubicBezTo>
                  <a:lnTo>
                    <a:pt x="1568336" y="289039"/>
                  </a:lnTo>
                  <a:cubicBezTo>
                    <a:pt x="1568058" y="288919"/>
                    <a:pt x="1567659" y="288959"/>
                    <a:pt x="1567480" y="288680"/>
                  </a:cubicBezTo>
                  <a:lnTo>
                    <a:pt x="1567161" y="287762"/>
                  </a:lnTo>
                  <a:lnTo>
                    <a:pt x="1566543" y="285927"/>
                  </a:lnTo>
                  <a:cubicBezTo>
                    <a:pt x="1565706" y="283494"/>
                    <a:pt x="1564929" y="281040"/>
                    <a:pt x="1564032" y="278626"/>
                  </a:cubicBezTo>
                  <a:lnTo>
                    <a:pt x="1562418" y="274278"/>
                  </a:lnTo>
                  <a:lnTo>
                    <a:pt x="1561601" y="272104"/>
                  </a:lnTo>
                  <a:lnTo>
                    <a:pt x="1561202" y="271007"/>
                  </a:lnTo>
                  <a:lnTo>
                    <a:pt x="1560585" y="269471"/>
                  </a:lnTo>
                  <a:cubicBezTo>
                    <a:pt x="1558791" y="265063"/>
                    <a:pt x="1557037" y="260654"/>
                    <a:pt x="1555184" y="256286"/>
                  </a:cubicBezTo>
                  <a:cubicBezTo>
                    <a:pt x="1553231" y="251937"/>
                    <a:pt x="1551358" y="247569"/>
                    <a:pt x="1549365" y="243260"/>
                  </a:cubicBezTo>
                  <a:cubicBezTo>
                    <a:pt x="1547293" y="238972"/>
                    <a:pt x="1545280" y="234663"/>
                    <a:pt x="1543148" y="230415"/>
                  </a:cubicBezTo>
                  <a:cubicBezTo>
                    <a:pt x="1533802" y="211904"/>
                    <a:pt x="1523160" y="193991"/>
                    <a:pt x="1511183" y="176937"/>
                  </a:cubicBezTo>
                  <a:cubicBezTo>
                    <a:pt x="1499227" y="159882"/>
                    <a:pt x="1485915" y="143665"/>
                    <a:pt x="1471108" y="128765"/>
                  </a:cubicBezTo>
                  <a:cubicBezTo>
                    <a:pt x="1441675" y="98924"/>
                    <a:pt x="1406323" y="73931"/>
                    <a:pt x="1366407" y="58352"/>
                  </a:cubicBezTo>
                  <a:lnTo>
                    <a:pt x="1358914" y="55480"/>
                  </a:lnTo>
                  <a:lnTo>
                    <a:pt x="1351302" y="52946"/>
                  </a:lnTo>
                  <a:lnTo>
                    <a:pt x="1347496" y="51690"/>
                  </a:lnTo>
                  <a:lnTo>
                    <a:pt x="1343630" y="50593"/>
                  </a:lnTo>
                  <a:lnTo>
                    <a:pt x="1335878" y="48438"/>
                  </a:lnTo>
                  <a:cubicBezTo>
                    <a:pt x="1325455" y="45925"/>
                    <a:pt x="1314933" y="43711"/>
                    <a:pt x="1304252" y="42514"/>
                  </a:cubicBezTo>
                  <a:cubicBezTo>
                    <a:pt x="1293611" y="41098"/>
                    <a:pt x="1282830" y="40639"/>
                    <a:pt x="1272148" y="40559"/>
                  </a:cubicBezTo>
                  <a:close/>
                  <a:moveTo>
                    <a:pt x="1271829" y="7"/>
                  </a:moveTo>
                  <a:cubicBezTo>
                    <a:pt x="1274759" y="-33"/>
                    <a:pt x="1278007" y="107"/>
                    <a:pt x="1281076" y="167"/>
                  </a:cubicBezTo>
                  <a:cubicBezTo>
                    <a:pt x="1284205" y="286"/>
                    <a:pt x="1287313" y="266"/>
                    <a:pt x="1290422" y="546"/>
                  </a:cubicBezTo>
                  <a:cubicBezTo>
                    <a:pt x="1296640" y="1004"/>
                    <a:pt x="1302857" y="1403"/>
                    <a:pt x="1309035" y="2281"/>
                  </a:cubicBezTo>
                  <a:cubicBezTo>
                    <a:pt x="1321450" y="3677"/>
                    <a:pt x="1333646" y="6231"/>
                    <a:pt x="1345722" y="9163"/>
                  </a:cubicBezTo>
                  <a:lnTo>
                    <a:pt x="1354690" y="11656"/>
                  </a:lnTo>
                  <a:lnTo>
                    <a:pt x="1359153" y="12933"/>
                  </a:lnTo>
                  <a:lnTo>
                    <a:pt x="1363558" y="14369"/>
                  </a:lnTo>
                  <a:lnTo>
                    <a:pt x="1372346" y="17301"/>
                  </a:lnTo>
                  <a:lnTo>
                    <a:pt x="1380974" y="20592"/>
                  </a:lnTo>
                  <a:cubicBezTo>
                    <a:pt x="1403971" y="29469"/>
                    <a:pt x="1425414" y="41257"/>
                    <a:pt x="1445302" y="54702"/>
                  </a:cubicBezTo>
                  <a:cubicBezTo>
                    <a:pt x="1447833" y="56337"/>
                    <a:pt x="1450244" y="58113"/>
                    <a:pt x="1452655" y="59868"/>
                  </a:cubicBezTo>
                  <a:lnTo>
                    <a:pt x="1459909" y="65154"/>
                  </a:lnTo>
                  <a:cubicBezTo>
                    <a:pt x="1464532" y="68844"/>
                    <a:pt x="1469315" y="72435"/>
                    <a:pt x="1473799" y="76304"/>
                  </a:cubicBezTo>
                  <a:cubicBezTo>
                    <a:pt x="1478282" y="80154"/>
                    <a:pt x="1482806" y="83984"/>
                    <a:pt x="1487071" y="88033"/>
                  </a:cubicBezTo>
                  <a:cubicBezTo>
                    <a:pt x="1489223" y="90028"/>
                    <a:pt x="1491415" y="92003"/>
                    <a:pt x="1493507" y="94057"/>
                  </a:cubicBezTo>
                  <a:lnTo>
                    <a:pt x="1499725" y="100261"/>
                  </a:lnTo>
                  <a:cubicBezTo>
                    <a:pt x="1516225" y="116896"/>
                    <a:pt x="1530952" y="134849"/>
                    <a:pt x="1544124" y="153619"/>
                  </a:cubicBezTo>
                  <a:cubicBezTo>
                    <a:pt x="1557296" y="172409"/>
                    <a:pt x="1568934" y="192017"/>
                    <a:pt x="1579118" y="212183"/>
                  </a:cubicBezTo>
                  <a:cubicBezTo>
                    <a:pt x="1581449" y="216811"/>
                    <a:pt x="1583641" y="221498"/>
                    <a:pt x="1585893" y="226166"/>
                  </a:cubicBezTo>
                  <a:cubicBezTo>
                    <a:pt x="1588065" y="230873"/>
                    <a:pt x="1590118" y="235601"/>
                    <a:pt x="1592210" y="240328"/>
                  </a:cubicBezTo>
                  <a:cubicBezTo>
                    <a:pt x="1594223" y="245076"/>
                    <a:pt x="1596116" y="249863"/>
                    <a:pt x="1598069" y="254630"/>
                  </a:cubicBezTo>
                  <a:lnTo>
                    <a:pt x="1598726" y="256286"/>
                  </a:lnTo>
                  <a:lnTo>
                    <a:pt x="1601975" y="257523"/>
                  </a:lnTo>
                  <a:cubicBezTo>
                    <a:pt x="1605980" y="259078"/>
                    <a:pt x="1609886" y="260475"/>
                    <a:pt x="1613971" y="262170"/>
                  </a:cubicBezTo>
                  <a:lnTo>
                    <a:pt x="1626367" y="267476"/>
                  </a:lnTo>
                  <a:lnTo>
                    <a:pt x="1638562" y="273241"/>
                  </a:lnTo>
                  <a:cubicBezTo>
                    <a:pt x="1642628" y="275196"/>
                    <a:pt x="1646573" y="277370"/>
                    <a:pt x="1650579" y="279424"/>
                  </a:cubicBezTo>
                  <a:cubicBezTo>
                    <a:pt x="1682304" y="296459"/>
                    <a:pt x="1711877" y="317723"/>
                    <a:pt x="1737903" y="342955"/>
                  </a:cubicBezTo>
                  <a:cubicBezTo>
                    <a:pt x="1754842" y="359272"/>
                    <a:pt x="1770186" y="377304"/>
                    <a:pt x="1783857" y="396593"/>
                  </a:cubicBezTo>
                  <a:cubicBezTo>
                    <a:pt x="1797507" y="415882"/>
                    <a:pt x="1809424" y="436547"/>
                    <a:pt x="1819069" y="458289"/>
                  </a:cubicBezTo>
                  <a:cubicBezTo>
                    <a:pt x="1828774" y="479991"/>
                    <a:pt x="1836367" y="502711"/>
                    <a:pt x="1841668" y="525989"/>
                  </a:cubicBezTo>
                  <a:cubicBezTo>
                    <a:pt x="1846909" y="549267"/>
                    <a:pt x="1849738" y="573084"/>
                    <a:pt x="1850256" y="596881"/>
                  </a:cubicBezTo>
                  <a:cubicBezTo>
                    <a:pt x="1850535" y="605139"/>
                    <a:pt x="1850396" y="613417"/>
                    <a:pt x="1850017" y="621675"/>
                  </a:cubicBezTo>
                  <a:lnTo>
                    <a:pt x="1849659" y="627878"/>
                  </a:lnTo>
                  <a:lnTo>
                    <a:pt x="1849539" y="629434"/>
                  </a:lnTo>
                  <a:lnTo>
                    <a:pt x="1849539" y="629813"/>
                  </a:lnTo>
                  <a:cubicBezTo>
                    <a:pt x="1849539" y="629913"/>
                    <a:pt x="1849539" y="629913"/>
                    <a:pt x="1849539" y="629913"/>
                  </a:cubicBezTo>
                  <a:lnTo>
                    <a:pt x="1849539" y="630012"/>
                  </a:lnTo>
                  <a:cubicBezTo>
                    <a:pt x="1849539" y="630132"/>
                    <a:pt x="1849519" y="630292"/>
                    <a:pt x="1849499" y="630411"/>
                  </a:cubicBezTo>
                  <a:lnTo>
                    <a:pt x="1849878" y="630651"/>
                  </a:lnTo>
                  <a:lnTo>
                    <a:pt x="1855179" y="634461"/>
                  </a:lnTo>
                  <a:cubicBezTo>
                    <a:pt x="1857171" y="635837"/>
                    <a:pt x="1859025" y="637373"/>
                    <a:pt x="1860898" y="638889"/>
                  </a:cubicBezTo>
                  <a:lnTo>
                    <a:pt x="1866518" y="643457"/>
                  </a:lnTo>
                  <a:cubicBezTo>
                    <a:pt x="1870244" y="646529"/>
                    <a:pt x="1874030" y="649521"/>
                    <a:pt x="1877677" y="652672"/>
                  </a:cubicBezTo>
                  <a:lnTo>
                    <a:pt x="1888319" y="662486"/>
                  </a:lnTo>
                  <a:cubicBezTo>
                    <a:pt x="1895553" y="668889"/>
                    <a:pt x="1902029" y="676090"/>
                    <a:pt x="1908705" y="683051"/>
                  </a:cubicBezTo>
                  <a:cubicBezTo>
                    <a:pt x="1912113" y="686482"/>
                    <a:pt x="1915182" y="690212"/>
                    <a:pt x="1918290" y="693923"/>
                  </a:cubicBezTo>
                  <a:lnTo>
                    <a:pt x="1927577" y="705053"/>
                  </a:lnTo>
                  <a:cubicBezTo>
                    <a:pt x="1930586" y="708843"/>
                    <a:pt x="1933376" y="712812"/>
                    <a:pt x="1936265" y="716682"/>
                  </a:cubicBezTo>
                  <a:lnTo>
                    <a:pt x="1940550" y="722546"/>
                  </a:lnTo>
                  <a:cubicBezTo>
                    <a:pt x="1941965" y="724501"/>
                    <a:pt x="1943439" y="726416"/>
                    <a:pt x="1944715" y="728491"/>
                  </a:cubicBezTo>
                  <a:lnTo>
                    <a:pt x="1952566" y="740718"/>
                  </a:lnTo>
                  <a:lnTo>
                    <a:pt x="1956472" y="746842"/>
                  </a:lnTo>
                  <a:cubicBezTo>
                    <a:pt x="1957748" y="748896"/>
                    <a:pt x="1958863" y="751051"/>
                    <a:pt x="1960059" y="753165"/>
                  </a:cubicBezTo>
                  <a:lnTo>
                    <a:pt x="1968548" y="768584"/>
                  </a:lnTo>
                  <a:cubicBezTo>
                    <a:pt x="1971199" y="773830"/>
                    <a:pt x="1973630" y="779196"/>
                    <a:pt x="1976141" y="784502"/>
                  </a:cubicBezTo>
                  <a:lnTo>
                    <a:pt x="1979867" y="792501"/>
                  </a:lnTo>
                  <a:lnTo>
                    <a:pt x="1983116" y="800699"/>
                  </a:lnTo>
                  <a:cubicBezTo>
                    <a:pt x="1985228" y="806164"/>
                    <a:pt x="1987440" y="811630"/>
                    <a:pt x="1989453" y="817155"/>
                  </a:cubicBezTo>
                  <a:lnTo>
                    <a:pt x="1994793" y="833990"/>
                  </a:lnTo>
                  <a:cubicBezTo>
                    <a:pt x="1995630" y="836803"/>
                    <a:pt x="1996667" y="839575"/>
                    <a:pt x="1997324" y="842448"/>
                  </a:cubicBezTo>
                  <a:lnTo>
                    <a:pt x="1999437" y="851025"/>
                  </a:lnTo>
                  <a:lnTo>
                    <a:pt x="2001529" y="859602"/>
                  </a:lnTo>
                  <a:cubicBezTo>
                    <a:pt x="2002187" y="862475"/>
                    <a:pt x="2003004" y="865307"/>
                    <a:pt x="2003442" y="868219"/>
                  </a:cubicBezTo>
                  <a:lnTo>
                    <a:pt x="2006471" y="885613"/>
                  </a:lnTo>
                  <a:cubicBezTo>
                    <a:pt x="2007607" y="891398"/>
                    <a:pt x="2008026" y="897262"/>
                    <a:pt x="2008683" y="903107"/>
                  </a:cubicBezTo>
                  <a:lnTo>
                    <a:pt x="2009580" y="911883"/>
                  </a:lnTo>
                  <a:cubicBezTo>
                    <a:pt x="2009879" y="914815"/>
                    <a:pt x="2010218" y="917748"/>
                    <a:pt x="2010257" y="920680"/>
                  </a:cubicBezTo>
                  <a:cubicBezTo>
                    <a:pt x="2010636" y="932409"/>
                    <a:pt x="2011334" y="944157"/>
                    <a:pt x="2010835" y="955886"/>
                  </a:cubicBezTo>
                  <a:cubicBezTo>
                    <a:pt x="2010118" y="979364"/>
                    <a:pt x="2007229" y="1002841"/>
                    <a:pt x="2002207" y="1025840"/>
                  </a:cubicBezTo>
                  <a:cubicBezTo>
                    <a:pt x="2001629" y="1028593"/>
                    <a:pt x="2000991" y="1031326"/>
                    <a:pt x="2000313" y="1034058"/>
                  </a:cubicBezTo>
                  <a:cubicBezTo>
                    <a:pt x="1999676" y="1036791"/>
                    <a:pt x="1998978" y="1039524"/>
                    <a:pt x="1998241" y="1042237"/>
                  </a:cubicBezTo>
                  <a:lnTo>
                    <a:pt x="1997703" y="1044271"/>
                  </a:lnTo>
                  <a:lnTo>
                    <a:pt x="1997623" y="1044551"/>
                  </a:lnTo>
                  <a:lnTo>
                    <a:pt x="1997922" y="1044910"/>
                  </a:lnTo>
                  <a:lnTo>
                    <a:pt x="1998321" y="1045388"/>
                  </a:lnTo>
                  <a:cubicBezTo>
                    <a:pt x="1998620" y="1045787"/>
                    <a:pt x="1997962" y="1044870"/>
                    <a:pt x="2000074" y="1047762"/>
                  </a:cubicBezTo>
                  <a:cubicBezTo>
                    <a:pt x="2012410" y="1063979"/>
                    <a:pt x="2023350" y="1081313"/>
                    <a:pt x="2033175" y="1099245"/>
                  </a:cubicBezTo>
                  <a:cubicBezTo>
                    <a:pt x="2052903" y="1135110"/>
                    <a:pt x="2066773" y="1174286"/>
                    <a:pt x="2074884" y="1214579"/>
                  </a:cubicBezTo>
                  <a:cubicBezTo>
                    <a:pt x="2079348" y="1237478"/>
                    <a:pt x="2081779" y="1260776"/>
                    <a:pt x="2082217" y="1284054"/>
                  </a:cubicBezTo>
                  <a:lnTo>
                    <a:pt x="2082078" y="1284253"/>
                  </a:lnTo>
                  <a:cubicBezTo>
                    <a:pt x="2082596" y="1307512"/>
                    <a:pt x="2081041" y="1330850"/>
                    <a:pt x="2077534" y="1353928"/>
                  </a:cubicBezTo>
                  <a:cubicBezTo>
                    <a:pt x="2070280" y="1400026"/>
                    <a:pt x="2055175" y="1444966"/>
                    <a:pt x="2032776" y="1485678"/>
                  </a:cubicBezTo>
                  <a:cubicBezTo>
                    <a:pt x="2021616" y="1506064"/>
                    <a:pt x="2008823" y="1525492"/>
                    <a:pt x="1994515" y="1543684"/>
                  </a:cubicBezTo>
                  <a:cubicBezTo>
                    <a:pt x="1980166" y="1561836"/>
                    <a:pt x="1964364" y="1578771"/>
                    <a:pt x="1947385" y="1594349"/>
                  </a:cubicBezTo>
                  <a:cubicBezTo>
                    <a:pt x="1930426" y="1609948"/>
                    <a:pt x="1912152" y="1624050"/>
                    <a:pt x="1892942" y="1636677"/>
                  </a:cubicBezTo>
                  <a:lnTo>
                    <a:pt x="1885728" y="1641384"/>
                  </a:lnTo>
                  <a:lnTo>
                    <a:pt x="1878375" y="1645852"/>
                  </a:lnTo>
                  <a:cubicBezTo>
                    <a:pt x="1875904" y="1647308"/>
                    <a:pt x="1873472" y="1648864"/>
                    <a:pt x="1870962" y="1650241"/>
                  </a:cubicBezTo>
                  <a:lnTo>
                    <a:pt x="1869088" y="1651298"/>
                  </a:lnTo>
                  <a:lnTo>
                    <a:pt x="1868152" y="1651816"/>
                  </a:lnTo>
                  <a:lnTo>
                    <a:pt x="1867913" y="1651956"/>
                  </a:lnTo>
                  <a:cubicBezTo>
                    <a:pt x="1867833" y="1652016"/>
                    <a:pt x="1867853" y="1652016"/>
                    <a:pt x="1867853" y="1652016"/>
                  </a:cubicBezTo>
                  <a:lnTo>
                    <a:pt x="1867833" y="1652016"/>
                  </a:lnTo>
                  <a:cubicBezTo>
                    <a:pt x="1867793" y="1652056"/>
                    <a:pt x="1867634" y="1652096"/>
                    <a:pt x="1867634" y="1652096"/>
                  </a:cubicBezTo>
                  <a:lnTo>
                    <a:pt x="1867594" y="1653811"/>
                  </a:lnTo>
                  <a:lnTo>
                    <a:pt x="1866498" y="1667654"/>
                  </a:lnTo>
                  <a:lnTo>
                    <a:pt x="1865840" y="1675593"/>
                  </a:lnTo>
                  <a:cubicBezTo>
                    <a:pt x="1865561" y="1678226"/>
                    <a:pt x="1865162" y="1680859"/>
                    <a:pt x="1864824" y="1683492"/>
                  </a:cubicBezTo>
                  <a:cubicBezTo>
                    <a:pt x="1864106" y="1688758"/>
                    <a:pt x="1863429" y="1694024"/>
                    <a:pt x="1862612" y="1699270"/>
                  </a:cubicBezTo>
                  <a:cubicBezTo>
                    <a:pt x="1859005" y="1720215"/>
                    <a:pt x="1853923" y="1740880"/>
                    <a:pt x="1847367" y="1761086"/>
                  </a:cubicBezTo>
                  <a:cubicBezTo>
                    <a:pt x="1840532" y="1781173"/>
                    <a:pt x="1832501" y="1800840"/>
                    <a:pt x="1822895" y="1819690"/>
                  </a:cubicBezTo>
                  <a:cubicBezTo>
                    <a:pt x="1820544" y="1824438"/>
                    <a:pt x="1817894" y="1829005"/>
                    <a:pt x="1815383" y="1833653"/>
                  </a:cubicBezTo>
                  <a:lnTo>
                    <a:pt x="1811557" y="1840595"/>
                  </a:lnTo>
                  <a:lnTo>
                    <a:pt x="1807431" y="1847337"/>
                  </a:lnTo>
                  <a:cubicBezTo>
                    <a:pt x="1804641" y="1851805"/>
                    <a:pt x="1801991" y="1856373"/>
                    <a:pt x="1799042" y="1860741"/>
                  </a:cubicBezTo>
                  <a:lnTo>
                    <a:pt x="1790114" y="1873766"/>
                  </a:lnTo>
                  <a:cubicBezTo>
                    <a:pt x="1776703" y="1892457"/>
                    <a:pt x="1761916" y="1910090"/>
                    <a:pt x="1745974" y="1926526"/>
                  </a:cubicBezTo>
                  <a:cubicBezTo>
                    <a:pt x="1729952" y="1942863"/>
                    <a:pt x="1712634" y="1957863"/>
                    <a:pt x="1694480" y="1971646"/>
                  </a:cubicBezTo>
                  <a:cubicBezTo>
                    <a:pt x="1676366" y="1985509"/>
                    <a:pt x="1657016" y="1997597"/>
                    <a:pt x="1637088" y="2008528"/>
                  </a:cubicBezTo>
                  <a:lnTo>
                    <a:pt x="1629575" y="2012558"/>
                  </a:lnTo>
                  <a:cubicBezTo>
                    <a:pt x="1627064" y="2013894"/>
                    <a:pt x="1624553" y="2015230"/>
                    <a:pt x="1621982" y="2016427"/>
                  </a:cubicBezTo>
                  <a:lnTo>
                    <a:pt x="1606618" y="2023768"/>
                  </a:lnTo>
                  <a:cubicBezTo>
                    <a:pt x="1601457" y="2026082"/>
                    <a:pt x="1596196" y="2028236"/>
                    <a:pt x="1590975" y="2030450"/>
                  </a:cubicBezTo>
                  <a:cubicBezTo>
                    <a:pt x="1585773" y="2032744"/>
                    <a:pt x="1580433" y="2034659"/>
                    <a:pt x="1575112" y="2036614"/>
                  </a:cubicBezTo>
                  <a:cubicBezTo>
                    <a:pt x="1564530" y="2040743"/>
                    <a:pt x="1553650" y="2043934"/>
                    <a:pt x="1542849" y="2047365"/>
                  </a:cubicBezTo>
                  <a:cubicBezTo>
                    <a:pt x="1531908" y="2050257"/>
                    <a:pt x="1521008" y="2053389"/>
                    <a:pt x="1509908" y="2055563"/>
                  </a:cubicBezTo>
                  <a:cubicBezTo>
                    <a:pt x="1498868" y="2058156"/>
                    <a:pt x="1487668" y="2059772"/>
                    <a:pt x="1476529" y="2061647"/>
                  </a:cubicBezTo>
                  <a:cubicBezTo>
                    <a:pt x="1465309" y="2062944"/>
                    <a:pt x="1454130" y="2064559"/>
                    <a:pt x="1442851" y="2065158"/>
                  </a:cubicBezTo>
                  <a:lnTo>
                    <a:pt x="1434401" y="2065756"/>
                  </a:lnTo>
                  <a:lnTo>
                    <a:pt x="1430176" y="2066035"/>
                  </a:lnTo>
                  <a:lnTo>
                    <a:pt x="1425952" y="2066155"/>
                  </a:lnTo>
                  <a:lnTo>
                    <a:pt x="1409053" y="2066554"/>
                  </a:lnTo>
                  <a:cubicBezTo>
                    <a:pt x="1403453" y="2066634"/>
                    <a:pt x="1398092" y="2066454"/>
                    <a:pt x="1392612" y="2066414"/>
                  </a:cubicBezTo>
                  <a:cubicBezTo>
                    <a:pt x="1387152" y="2066334"/>
                    <a:pt x="1381672" y="2066035"/>
                    <a:pt x="1376212" y="2065856"/>
                  </a:cubicBezTo>
                  <a:cubicBezTo>
                    <a:pt x="1354331" y="2064819"/>
                    <a:pt x="1332410" y="2062644"/>
                    <a:pt x="1310529" y="2059174"/>
                  </a:cubicBezTo>
                  <a:cubicBezTo>
                    <a:pt x="1266807" y="2052272"/>
                    <a:pt x="1223205" y="2040084"/>
                    <a:pt x="1181536" y="2021354"/>
                  </a:cubicBezTo>
                  <a:cubicBezTo>
                    <a:pt x="1160731" y="2011999"/>
                    <a:pt x="1140425" y="2000988"/>
                    <a:pt x="1121015" y="1988242"/>
                  </a:cubicBezTo>
                  <a:cubicBezTo>
                    <a:pt x="1101585" y="1975536"/>
                    <a:pt x="1083192" y="1960895"/>
                    <a:pt x="1066134" y="1944698"/>
                  </a:cubicBezTo>
                  <a:cubicBezTo>
                    <a:pt x="1063922" y="1942583"/>
                    <a:pt x="1061690" y="1940489"/>
                    <a:pt x="1059518" y="1938335"/>
                  </a:cubicBezTo>
                  <a:lnTo>
                    <a:pt x="1053121" y="1931732"/>
                  </a:lnTo>
                  <a:cubicBezTo>
                    <a:pt x="1048936" y="1927524"/>
                    <a:pt x="1045050" y="1922976"/>
                    <a:pt x="1041084" y="1918527"/>
                  </a:cubicBezTo>
                  <a:lnTo>
                    <a:pt x="1033272" y="1927324"/>
                  </a:lnTo>
                  <a:lnTo>
                    <a:pt x="1024205" y="1936759"/>
                  </a:lnTo>
                  <a:cubicBezTo>
                    <a:pt x="1021196" y="1939931"/>
                    <a:pt x="1017968" y="1942843"/>
                    <a:pt x="1014839" y="1945875"/>
                  </a:cubicBezTo>
                  <a:cubicBezTo>
                    <a:pt x="1011730" y="1948927"/>
                    <a:pt x="1008462" y="1951799"/>
                    <a:pt x="1005194" y="1954652"/>
                  </a:cubicBezTo>
                  <a:cubicBezTo>
                    <a:pt x="987558" y="1970150"/>
                    <a:pt x="968686" y="1984013"/>
                    <a:pt x="948918" y="1996041"/>
                  </a:cubicBezTo>
                  <a:cubicBezTo>
                    <a:pt x="929149" y="2008049"/>
                    <a:pt x="908564" y="2018342"/>
                    <a:pt x="887540" y="2027019"/>
                  </a:cubicBezTo>
                  <a:cubicBezTo>
                    <a:pt x="845472" y="2044373"/>
                    <a:pt x="801710" y="2055324"/>
                    <a:pt x="757949" y="2061208"/>
                  </a:cubicBezTo>
                  <a:cubicBezTo>
                    <a:pt x="736048" y="2064160"/>
                    <a:pt x="714127" y="2065836"/>
                    <a:pt x="692286" y="2066394"/>
                  </a:cubicBezTo>
                  <a:lnTo>
                    <a:pt x="675925" y="2066614"/>
                  </a:lnTo>
                  <a:lnTo>
                    <a:pt x="659047" y="2066255"/>
                  </a:lnTo>
                  <a:cubicBezTo>
                    <a:pt x="656237" y="2066155"/>
                    <a:pt x="653407" y="2066155"/>
                    <a:pt x="650597" y="2065976"/>
                  </a:cubicBezTo>
                  <a:lnTo>
                    <a:pt x="642148" y="2065397"/>
                  </a:lnTo>
                  <a:lnTo>
                    <a:pt x="633698" y="2064799"/>
                  </a:lnTo>
                  <a:cubicBezTo>
                    <a:pt x="630888" y="2064619"/>
                    <a:pt x="628079" y="2064420"/>
                    <a:pt x="625269" y="2064041"/>
                  </a:cubicBezTo>
                  <a:lnTo>
                    <a:pt x="608450" y="2062046"/>
                  </a:lnTo>
                  <a:cubicBezTo>
                    <a:pt x="602850" y="2061368"/>
                    <a:pt x="597290" y="2060271"/>
                    <a:pt x="591710" y="2059393"/>
                  </a:cubicBezTo>
                  <a:lnTo>
                    <a:pt x="583341" y="2057977"/>
                  </a:lnTo>
                  <a:lnTo>
                    <a:pt x="575050" y="2056202"/>
                  </a:lnTo>
                  <a:cubicBezTo>
                    <a:pt x="569530" y="2054965"/>
                    <a:pt x="563971" y="2053928"/>
                    <a:pt x="558490" y="2052491"/>
                  </a:cubicBezTo>
                  <a:cubicBezTo>
                    <a:pt x="536490" y="2047106"/>
                    <a:pt x="514928" y="2039945"/>
                    <a:pt x="493844" y="2031587"/>
                  </a:cubicBezTo>
                  <a:cubicBezTo>
                    <a:pt x="451816" y="2014512"/>
                    <a:pt x="412000" y="1991553"/>
                    <a:pt x="376469" y="1962890"/>
                  </a:cubicBezTo>
                  <a:lnTo>
                    <a:pt x="369813" y="1957504"/>
                  </a:lnTo>
                  <a:lnTo>
                    <a:pt x="366505" y="1954791"/>
                  </a:lnTo>
                  <a:lnTo>
                    <a:pt x="363297" y="1951959"/>
                  </a:lnTo>
                  <a:lnTo>
                    <a:pt x="350503" y="1940549"/>
                  </a:lnTo>
                  <a:lnTo>
                    <a:pt x="338247" y="1928541"/>
                  </a:lnTo>
                  <a:lnTo>
                    <a:pt x="335198" y="1925529"/>
                  </a:lnTo>
                  <a:lnTo>
                    <a:pt x="332269" y="1922377"/>
                  </a:lnTo>
                  <a:lnTo>
                    <a:pt x="326430" y="1916074"/>
                  </a:lnTo>
                  <a:lnTo>
                    <a:pt x="320611" y="1909751"/>
                  </a:lnTo>
                  <a:lnTo>
                    <a:pt x="315051" y="1903168"/>
                  </a:lnTo>
                  <a:lnTo>
                    <a:pt x="309511" y="1896586"/>
                  </a:lnTo>
                  <a:lnTo>
                    <a:pt x="306761" y="1893275"/>
                  </a:lnTo>
                  <a:lnTo>
                    <a:pt x="304151" y="1889844"/>
                  </a:lnTo>
                  <a:lnTo>
                    <a:pt x="293728" y="1876100"/>
                  </a:lnTo>
                  <a:lnTo>
                    <a:pt x="283944" y="1861858"/>
                  </a:lnTo>
                  <a:cubicBezTo>
                    <a:pt x="273123" y="1845222"/>
                    <a:pt x="262960" y="1828028"/>
                    <a:pt x="254550" y="1809916"/>
                  </a:cubicBezTo>
                  <a:lnTo>
                    <a:pt x="251302" y="1803174"/>
                  </a:lnTo>
                  <a:cubicBezTo>
                    <a:pt x="250246" y="1800920"/>
                    <a:pt x="249329" y="1798586"/>
                    <a:pt x="248333" y="1796292"/>
                  </a:cubicBezTo>
                  <a:lnTo>
                    <a:pt x="242514" y="1782489"/>
                  </a:lnTo>
                  <a:lnTo>
                    <a:pt x="237392" y="1768387"/>
                  </a:lnTo>
                  <a:cubicBezTo>
                    <a:pt x="236555" y="1766033"/>
                    <a:pt x="235659" y="1763699"/>
                    <a:pt x="234881" y="1761325"/>
                  </a:cubicBezTo>
                  <a:lnTo>
                    <a:pt x="232689" y="1754144"/>
                  </a:lnTo>
                  <a:cubicBezTo>
                    <a:pt x="226512" y="1735095"/>
                    <a:pt x="222347" y="1715427"/>
                    <a:pt x="219019" y="1695680"/>
                  </a:cubicBezTo>
                  <a:cubicBezTo>
                    <a:pt x="217664" y="1685746"/>
                    <a:pt x="216129" y="1675833"/>
                    <a:pt x="215511" y="1665839"/>
                  </a:cubicBezTo>
                  <a:lnTo>
                    <a:pt x="214914" y="1658359"/>
                  </a:lnTo>
                  <a:lnTo>
                    <a:pt x="214615" y="1654609"/>
                  </a:lnTo>
                  <a:lnTo>
                    <a:pt x="214555" y="1653891"/>
                  </a:lnTo>
                  <a:lnTo>
                    <a:pt x="214555" y="1653691"/>
                  </a:lnTo>
                  <a:lnTo>
                    <a:pt x="214515" y="1652056"/>
                  </a:lnTo>
                  <a:lnTo>
                    <a:pt x="214475" y="1652056"/>
                  </a:lnTo>
                  <a:cubicBezTo>
                    <a:pt x="214435" y="1652036"/>
                    <a:pt x="214395" y="1652016"/>
                    <a:pt x="214356" y="1651996"/>
                  </a:cubicBezTo>
                  <a:cubicBezTo>
                    <a:pt x="214216" y="1651916"/>
                    <a:pt x="214575" y="1652096"/>
                    <a:pt x="213678" y="1651597"/>
                  </a:cubicBezTo>
                  <a:cubicBezTo>
                    <a:pt x="211167" y="1650221"/>
                    <a:pt x="208676" y="1648804"/>
                    <a:pt x="206225" y="1647288"/>
                  </a:cubicBezTo>
                  <a:cubicBezTo>
                    <a:pt x="201323" y="1644316"/>
                    <a:pt x="196381" y="1641384"/>
                    <a:pt x="191598" y="1638193"/>
                  </a:cubicBezTo>
                  <a:lnTo>
                    <a:pt x="184384" y="1633485"/>
                  </a:lnTo>
                  <a:lnTo>
                    <a:pt x="177330" y="1628538"/>
                  </a:lnTo>
                  <a:cubicBezTo>
                    <a:pt x="158557" y="1615274"/>
                    <a:pt x="140742" y="1600573"/>
                    <a:pt x="124301" y="1584396"/>
                  </a:cubicBezTo>
                  <a:cubicBezTo>
                    <a:pt x="107841" y="1568259"/>
                    <a:pt x="92636" y="1550765"/>
                    <a:pt x="78906" y="1532115"/>
                  </a:cubicBezTo>
                  <a:cubicBezTo>
                    <a:pt x="65215" y="1513444"/>
                    <a:pt x="53119" y="1493557"/>
                    <a:pt x="42677" y="1472772"/>
                  </a:cubicBezTo>
                  <a:cubicBezTo>
                    <a:pt x="21713" y="1431243"/>
                    <a:pt x="8261" y="1385764"/>
                    <a:pt x="2701" y="1339447"/>
                  </a:cubicBezTo>
                  <a:cubicBezTo>
                    <a:pt x="-49" y="1316268"/>
                    <a:pt x="-607" y="1292930"/>
                    <a:pt x="609" y="1269672"/>
                  </a:cubicBezTo>
                  <a:cubicBezTo>
                    <a:pt x="1825" y="1246394"/>
                    <a:pt x="5212" y="1223196"/>
                    <a:pt x="10553" y="1200476"/>
                  </a:cubicBezTo>
                  <a:cubicBezTo>
                    <a:pt x="11330" y="1196606"/>
                    <a:pt x="12426" y="1192817"/>
                    <a:pt x="13443" y="1189007"/>
                  </a:cubicBezTo>
                  <a:cubicBezTo>
                    <a:pt x="14479" y="1185197"/>
                    <a:pt x="15475" y="1181387"/>
                    <a:pt x="16571" y="1177597"/>
                  </a:cubicBezTo>
                  <a:lnTo>
                    <a:pt x="20178" y="1166327"/>
                  </a:lnTo>
                  <a:lnTo>
                    <a:pt x="21992" y="1160702"/>
                  </a:lnTo>
                  <a:cubicBezTo>
                    <a:pt x="22629" y="1158847"/>
                    <a:pt x="23347" y="1157012"/>
                    <a:pt x="24024" y="1155157"/>
                  </a:cubicBezTo>
                  <a:lnTo>
                    <a:pt x="28169" y="1144086"/>
                  </a:lnTo>
                  <a:cubicBezTo>
                    <a:pt x="29584" y="1140416"/>
                    <a:pt x="31218" y="1136825"/>
                    <a:pt x="32733" y="1133195"/>
                  </a:cubicBezTo>
                  <a:cubicBezTo>
                    <a:pt x="35702" y="1125914"/>
                    <a:pt x="39209" y="1118873"/>
                    <a:pt x="42637" y="1111792"/>
                  </a:cubicBezTo>
                  <a:cubicBezTo>
                    <a:pt x="44291" y="1108221"/>
                    <a:pt x="46264" y="1104810"/>
                    <a:pt x="48097" y="1101340"/>
                  </a:cubicBezTo>
                  <a:cubicBezTo>
                    <a:pt x="49970" y="1097889"/>
                    <a:pt x="51784" y="1094398"/>
                    <a:pt x="53757" y="1091007"/>
                  </a:cubicBezTo>
                  <a:lnTo>
                    <a:pt x="59795" y="1080914"/>
                  </a:lnTo>
                  <a:cubicBezTo>
                    <a:pt x="60811" y="1079238"/>
                    <a:pt x="61788" y="1077543"/>
                    <a:pt x="62844" y="1075887"/>
                  </a:cubicBezTo>
                  <a:lnTo>
                    <a:pt x="66072" y="1070980"/>
                  </a:lnTo>
                  <a:lnTo>
                    <a:pt x="72569" y="1061186"/>
                  </a:lnTo>
                  <a:lnTo>
                    <a:pt x="79464" y="1051672"/>
                  </a:lnTo>
                  <a:lnTo>
                    <a:pt x="82931" y="1046924"/>
                  </a:lnTo>
                  <a:lnTo>
                    <a:pt x="83728" y="1045847"/>
                  </a:lnTo>
                  <a:lnTo>
                    <a:pt x="83808" y="1045747"/>
                  </a:lnTo>
                  <a:lnTo>
                    <a:pt x="83987" y="1045528"/>
                  </a:lnTo>
                  <a:lnTo>
                    <a:pt x="84665" y="1044670"/>
                  </a:lnTo>
                  <a:cubicBezTo>
                    <a:pt x="83708" y="1041100"/>
                    <a:pt x="82752" y="1037529"/>
                    <a:pt x="81915" y="1033919"/>
                  </a:cubicBezTo>
                  <a:cubicBezTo>
                    <a:pt x="80101" y="1026499"/>
                    <a:pt x="78567" y="1019018"/>
                    <a:pt x="77212" y="1011518"/>
                  </a:cubicBezTo>
                  <a:cubicBezTo>
                    <a:pt x="73107" y="988340"/>
                    <a:pt x="71054" y="964783"/>
                    <a:pt x="71333" y="941325"/>
                  </a:cubicBezTo>
                  <a:cubicBezTo>
                    <a:pt x="71791" y="929576"/>
                    <a:pt x="71791" y="917827"/>
                    <a:pt x="73306" y="906138"/>
                  </a:cubicBezTo>
                  <a:lnTo>
                    <a:pt x="74223" y="897362"/>
                  </a:lnTo>
                  <a:cubicBezTo>
                    <a:pt x="74561" y="894430"/>
                    <a:pt x="74761" y="891497"/>
                    <a:pt x="75319" y="888605"/>
                  </a:cubicBezTo>
                  <a:lnTo>
                    <a:pt x="78328" y="871191"/>
                  </a:lnTo>
                  <a:cubicBezTo>
                    <a:pt x="79205" y="865367"/>
                    <a:pt x="80799" y="859682"/>
                    <a:pt x="82134" y="853957"/>
                  </a:cubicBezTo>
                  <a:lnTo>
                    <a:pt x="84246" y="845380"/>
                  </a:lnTo>
                  <a:lnTo>
                    <a:pt x="85303" y="841091"/>
                  </a:lnTo>
                  <a:cubicBezTo>
                    <a:pt x="85701" y="839655"/>
                    <a:pt x="86179" y="838279"/>
                    <a:pt x="86598" y="836863"/>
                  </a:cubicBezTo>
                  <a:lnTo>
                    <a:pt x="91919" y="820027"/>
                  </a:lnTo>
                  <a:cubicBezTo>
                    <a:pt x="92377" y="818631"/>
                    <a:pt x="92795" y="817215"/>
                    <a:pt x="93294" y="815839"/>
                  </a:cubicBezTo>
                  <a:lnTo>
                    <a:pt x="94888" y="811729"/>
                  </a:lnTo>
                  <a:lnTo>
                    <a:pt x="98096" y="803511"/>
                  </a:lnTo>
                  <a:cubicBezTo>
                    <a:pt x="102122" y="792441"/>
                    <a:pt x="107422" y="781949"/>
                    <a:pt x="112404" y="771297"/>
                  </a:cubicBezTo>
                  <a:cubicBezTo>
                    <a:pt x="115035" y="766051"/>
                    <a:pt x="117984" y="760964"/>
                    <a:pt x="120794" y="755818"/>
                  </a:cubicBezTo>
                  <a:lnTo>
                    <a:pt x="125079" y="748119"/>
                  </a:lnTo>
                  <a:cubicBezTo>
                    <a:pt x="126593" y="745605"/>
                    <a:pt x="128187" y="743152"/>
                    <a:pt x="129762" y="740678"/>
                  </a:cubicBezTo>
                  <a:lnTo>
                    <a:pt x="135461" y="731782"/>
                  </a:lnTo>
                  <a:lnTo>
                    <a:pt x="138331" y="727354"/>
                  </a:lnTo>
                  <a:cubicBezTo>
                    <a:pt x="139267" y="725878"/>
                    <a:pt x="140363" y="724501"/>
                    <a:pt x="141380" y="723065"/>
                  </a:cubicBezTo>
                  <a:cubicBezTo>
                    <a:pt x="145525" y="717380"/>
                    <a:pt x="149670" y="711715"/>
                    <a:pt x="153894" y="706090"/>
                  </a:cubicBezTo>
                  <a:lnTo>
                    <a:pt x="167405" y="689933"/>
                  </a:lnTo>
                  <a:cubicBezTo>
                    <a:pt x="169598" y="687200"/>
                    <a:pt x="172089" y="684707"/>
                    <a:pt x="174480" y="682154"/>
                  </a:cubicBezTo>
                  <a:lnTo>
                    <a:pt x="181734" y="674534"/>
                  </a:lnTo>
                  <a:cubicBezTo>
                    <a:pt x="186457" y="669348"/>
                    <a:pt x="191678" y="664660"/>
                    <a:pt x="196819" y="659893"/>
                  </a:cubicBezTo>
                  <a:lnTo>
                    <a:pt x="204551" y="652772"/>
                  </a:lnTo>
                  <a:cubicBezTo>
                    <a:pt x="207162" y="650458"/>
                    <a:pt x="209932" y="648304"/>
                    <a:pt x="212622" y="646070"/>
                  </a:cubicBezTo>
                  <a:lnTo>
                    <a:pt x="220772" y="639427"/>
                  </a:lnTo>
                  <a:lnTo>
                    <a:pt x="224858" y="636136"/>
                  </a:lnTo>
                  <a:lnTo>
                    <a:pt x="229122" y="633064"/>
                  </a:lnTo>
                  <a:lnTo>
                    <a:pt x="231254" y="631528"/>
                  </a:lnTo>
                  <a:lnTo>
                    <a:pt x="232311" y="630770"/>
                  </a:lnTo>
                  <a:lnTo>
                    <a:pt x="232390" y="630711"/>
                  </a:lnTo>
                  <a:lnTo>
                    <a:pt x="232709" y="630491"/>
                  </a:lnTo>
                  <a:lnTo>
                    <a:pt x="232669" y="630212"/>
                  </a:lnTo>
                  <a:lnTo>
                    <a:pt x="232669" y="629973"/>
                  </a:lnTo>
                  <a:lnTo>
                    <a:pt x="232570" y="628457"/>
                  </a:lnTo>
                  <a:lnTo>
                    <a:pt x="232350" y="624886"/>
                  </a:lnTo>
                  <a:cubicBezTo>
                    <a:pt x="232071" y="620119"/>
                    <a:pt x="231912" y="615371"/>
                    <a:pt x="231832" y="610604"/>
                  </a:cubicBezTo>
                  <a:cubicBezTo>
                    <a:pt x="231713" y="605837"/>
                    <a:pt x="231852" y="601089"/>
                    <a:pt x="231952" y="596322"/>
                  </a:cubicBezTo>
                  <a:lnTo>
                    <a:pt x="232131" y="589181"/>
                  </a:lnTo>
                  <a:lnTo>
                    <a:pt x="232570" y="582040"/>
                  </a:lnTo>
                  <a:cubicBezTo>
                    <a:pt x="234084" y="558263"/>
                    <a:pt x="237930" y="534566"/>
                    <a:pt x="244108" y="511527"/>
                  </a:cubicBezTo>
                  <a:cubicBezTo>
                    <a:pt x="250365" y="488509"/>
                    <a:pt x="258914" y="466148"/>
                    <a:pt x="269476" y="444865"/>
                  </a:cubicBezTo>
                  <a:cubicBezTo>
                    <a:pt x="279998" y="423561"/>
                    <a:pt x="292692" y="403415"/>
                    <a:pt x="307080" y="384704"/>
                  </a:cubicBezTo>
                  <a:cubicBezTo>
                    <a:pt x="321488" y="365974"/>
                    <a:pt x="337510" y="348600"/>
                    <a:pt x="355027" y="332942"/>
                  </a:cubicBezTo>
                  <a:cubicBezTo>
                    <a:pt x="375493" y="314750"/>
                    <a:pt x="397672" y="298593"/>
                    <a:pt x="421386" y="285109"/>
                  </a:cubicBezTo>
                  <a:cubicBezTo>
                    <a:pt x="433184" y="278247"/>
                    <a:pt x="445400" y="272223"/>
                    <a:pt x="457815" y="266638"/>
                  </a:cubicBezTo>
                  <a:lnTo>
                    <a:pt x="467201" y="262629"/>
                  </a:lnTo>
                  <a:lnTo>
                    <a:pt x="469552" y="261632"/>
                  </a:lnTo>
                  <a:lnTo>
                    <a:pt x="471824" y="260754"/>
                  </a:lnTo>
                  <a:lnTo>
                    <a:pt x="476348" y="259019"/>
                  </a:lnTo>
                  <a:lnTo>
                    <a:pt x="483482" y="256306"/>
                  </a:lnTo>
                  <a:lnTo>
                    <a:pt x="485734" y="250721"/>
                  </a:lnTo>
                  <a:cubicBezTo>
                    <a:pt x="492708" y="233367"/>
                    <a:pt x="500660" y="216292"/>
                    <a:pt x="509627" y="199656"/>
                  </a:cubicBezTo>
                  <a:cubicBezTo>
                    <a:pt x="520428" y="179729"/>
                    <a:pt x="532704" y="160421"/>
                    <a:pt x="546554" y="142030"/>
                  </a:cubicBezTo>
                  <a:cubicBezTo>
                    <a:pt x="560384" y="123618"/>
                    <a:pt x="575788" y="106105"/>
                    <a:pt x="593006" y="90048"/>
                  </a:cubicBezTo>
                  <a:cubicBezTo>
                    <a:pt x="610203" y="73990"/>
                    <a:pt x="628936" y="59150"/>
                    <a:pt x="649561" y="46523"/>
                  </a:cubicBezTo>
                  <a:cubicBezTo>
                    <a:pt x="670107" y="33857"/>
                    <a:pt x="692266" y="23106"/>
                    <a:pt x="715761" y="15366"/>
                  </a:cubicBezTo>
                  <a:cubicBezTo>
                    <a:pt x="727439" y="11317"/>
                    <a:pt x="739535" y="8345"/>
                    <a:pt x="751691" y="5732"/>
                  </a:cubicBezTo>
                  <a:lnTo>
                    <a:pt x="760898" y="4096"/>
                  </a:lnTo>
                  <a:lnTo>
                    <a:pt x="765501" y="3298"/>
                  </a:lnTo>
                  <a:lnTo>
                    <a:pt x="770145" y="2700"/>
                  </a:lnTo>
                  <a:lnTo>
                    <a:pt x="779431" y="1543"/>
                  </a:lnTo>
                  <a:cubicBezTo>
                    <a:pt x="782540" y="1264"/>
                    <a:pt x="785648" y="1044"/>
                    <a:pt x="788757" y="805"/>
                  </a:cubicBezTo>
                  <a:cubicBezTo>
                    <a:pt x="794975" y="226"/>
                    <a:pt x="801212" y="226"/>
                    <a:pt x="807430" y="47"/>
                  </a:cubicBezTo>
                  <a:cubicBezTo>
                    <a:pt x="809044" y="-33"/>
                    <a:pt x="810459" y="7"/>
                    <a:pt x="811913" y="47"/>
                  </a:cubicBezTo>
                  <a:lnTo>
                    <a:pt x="816258" y="147"/>
                  </a:lnTo>
                  <a:lnTo>
                    <a:pt x="824966" y="366"/>
                  </a:lnTo>
                  <a:lnTo>
                    <a:pt x="829311" y="486"/>
                  </a:lnTo>
                  <a:lnTo>
                    <a:pt x="833695" y="785"/>
                  </a:lnTo>
                  <a:lnTo>
                    <a:pt x="842463" y="1443"/>
                  </a:lnTo>
                  <a:cubicBezTo>
                    <a:pt x="845392" y="1703"/>
                    <a:pt x="848302" y="1822"/>
                    <a:pt x="851231" y="2201"/>
                  </a:cubicBezTo>
                  <a:lnTo>
                    <a:pt x="860039" y="3318"/>
                  </a:lnTo>
                  <a:cubicBezTo>
                    <a:pt x="883494" y="6390"/>
                    <a:pt x="907109" y="11776"/>
                    <a:pt x="930126" y="19914"/>
                  </a:cubicBezTo>
                  <a:cubicBezTo>
                    <a:pt x="953162" y="27993"/>
                    <a:pt x="975442" y="39163"/>
                    <a:pt x="996067" y="52727"/>
                  </a:cubicBezTo>
                  <a:cubicBezTo>
                    <a:pt x="1008522" y="60825"/>
                    <a:pt x="1020260" y="69961"/>
                    <a:pt x="1031320" y="79715"/>
                  </a:cubicBezTo>
                  <a:cubicBezTo>
                    <a:pt x="1032695" y="80932"/>
                    <a:pt x="1034149" y="82089"/>
                    <a:pt x="1035465" y="83365"/>
                  </a:cubicBezTo>
                  <a:lnTo>
                    <a:pt x="1039410" y="87195"/>
                  </a:lnTo>
                  <a:lnTo>
                    <a:pt x="1040387" y="88153"/>
                  </a:lnTo>
                  <a:lnTo>
                    <a:pt x="1040825" y="88572"/>
                  </a:lnTo>
                  <a:lnTo>
                    <a:pt x="1040865" y="88612"/>
                  </a:lnTo>
                  <a:cubicBezTo>
                    <a:pt x="1040925" y="88651"/>
                    <a:pt x="1041024" y="88771"/>
                    <a:pt x="1041024" y="88771"/>
                  </a:cubicBezTo>
                  <a:lnTo>
                    <a:pt x="1041104" y="88911"/>
                  </a:lnTo>
                  <a:lnTo>
                    <a:pt x="1041144" y="88851"/>
                  </a:lnTo>
                  <a:cubicBezTo>
                    <a:pt x="1041204" y="88751"/>
                    <a:pt x="1041323" y="88631"/>
                    <a:pt x="1041323" y="88631"/>
                  </a:cubicBezTo>
                  <a:lnTo>
                    <a:pt x="1041383" y="88592"/>
                  </a:lnTo>
                  <a:cubicBezTo>
                    <a:pt x="1041443" y="88552"/>
                    <a:pt x="1041303" y="88691"/>
                    <a:pt x="1041582" y="88412"/>
                  </a:cubicBezTo>
                  <a:lnTo>
                    <a:pt x="1042738" y="87295"/>
                  </a:lnTo>
                  <a:lnTo>
                    <a:pt x="1047342" y="82827"/>
                  </a:lnTo>
                  <a:lnTo>
                    <a:pt x="1057126" y="74429"/>
                  </a:lnTo>
                  <a:cubicBezTo>
                    <a:pt x="1063523" y="68704"/>
                    <a:pt x="1070617" y="63738"/>
                    <a:pt x="1077532" y="58591"/>
                  </a:cubicBezTo>
                  <a:cubicBezTo>
                    <a:pt x="1080940" y="55958"/>
                    <a:pt x="1084687" y="53764"/>
                    <a:pt x="1088293" y="51390"/>
                  </a:cubicBezTo>
                  <a:cubicBezTo>
                    <a:pt x="1091960" y="49097"/>
                    <a:pt x="1095547" y="46683"/>
                    <a:pt x="1099274" y="44509"/>
                  </a:cubicBezTo>
                  <a:cubicBezTo>
                    <a:pt x="1120577" y="31942"/>
                    <a:pt x="1143394" y="22268"/>
                    <a:pt x="1166610" y="15227"/>
                  </a:cubicBezTo>
                  <a:cubicBezTo>
                    <a:pt x="1189846" y="8185"/>
                    <a:pt x="1213481" y="3837"/>
                    <a:pt x="1236896" y="1663"/>
                  </a:cubicBezTo>
                  <a:cubicBezTo>
                    <a:pt x="1242735" y="1244"/>
                    <a:pt x="1248593" y="685"/>
                    <a:pt x="1254412" y="426"/>
                  </a:cubicBezTo>
                  <a:close/>
                </a:path>
              </a:pathLst>
            </a:custGeom>
            <a:grp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Aptos"/>
                <a:ea typeface="+mn-ea"/>
                <a:cs typeface="+mn-cs"/>
              </a:endParaRPr>
            </a:p>
          </p:txBody>
        </p:sp>
      </p:grpSp>
      <p:grpSp>
        <p:nvGrpSpPr>
          <p:cNvPr id="93" name="Group 92">
            <a:extLst>
              <a:ext uri="{FF2B5EF4-FFF2-40B4-BE49-F238E27FC236}">
                <a16:creationId xmlns:a16="http://schemas.microsoft.com/office/drawing/2014/main" id="{21AA4094-9C34-D8E1-31BA-AA49C1C43C31}"/>
              </a:ext>
            </a:extLst>
          </p:cNvPr>
          <p:cNvGrpSpPr/>
          <p:nvPr/>
        </p:nvGrpSpPr>
        <p:grpSpPr>
          <a:xfrm>
            <a:off x="7298080" y="4547716"/>
            <a:ext cx="654794" cy="607490"/>
            <a:chOff x="7226336" y="3994576"/>
            <a:chExt cx="911436" cy="845593"/>
          </a:xfrm>
        </p:grpSpPr>
        <p:sp>
          <p:nvSpPr>
            <p:cNvPr id="94" name="Oval 93">
              <a:extLst>
                <a:ext uri="{FF2B5EF4-FFF2-40B4-BE49-F238E27FC236}">
                  <a16:creationId xmlns:a16="http://schemas.microsoft.com/office/drawing/2014/main" id="{D593B08F-8AC6-1E2D-AEEF-A6005DCFDD0C}"/>
                </a:ext>
              </a:extLst>
            </p:cNvPr>
            <p:cNvSpPr/>
            <p:nvPr/>
          </p:nvSpPr>
          <p:spPr>
            <a:xfrm>
              <a:off x="7387054" y="4080611"/>
              <a:ext cx="572580" cy="572580"/>
            </a:xfrm>
            <a:prstGeom prst="ellipse">
              <a:avLst/>
            </a:prstGeom>
            <a:noFill/>
            <a:ln w="127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25000" noProof="0" err="1">
                <a:ln>
                  <a:noFill/>
                </a:ln>
                <a:solidFill>
                  <a:prstClr val="white"/>
                </a:solidFill>
                <a:effectLst/>
                <a:uLnTx/>
                <a:uFillTx/>
                <a:latin typeface="Aptos" panose="020B0004020202020204" pitchFamily="34" charset="0"/>
                <a:ea typeface="+mn-ea"/>
                <a:cs typeface="+mn-cs"/>
              </a:endParaRPr>
            </a:p>
          </p:txBody>
        </p:sp>
        <p:grpSp>
          <p:nvGrpSpPr>
            <p:cNvPr id="95" name="Group 94">
              <a:extLst>
                <a:ext uri="{FF2B5EF4-FFF2-40B4-BE49-F238E27FC236}">
                  <a16:creationId xmlns:a16="http://schemas.microsoft.com/office/drawing/2014/main" id="{534699F2-1310-6687-FBA3-B40F5D681ED7}"/>
                </a:ext>
              </a:extLst>
            </p:cNvPr>
            <p:cNvGrpSpPr>
              <a:grpSpLocks noChangeAspect="1"/>
            </p:cNvGrpSpPr>
            <p:nvPr/>
          </p:nvGrpSpPr>
          <p:grpSpPr>
            <a:xfrm>
              <a:off x="7542427" y="4174487"/>
              <a:ext cx="261834" cy="397882"/>
              <a:chOff x="2512151" y="2685010"/>
              <a:chExt cx="1373045" cy="2086474"/>
            </a:xfrm>
            <a:solidFill>
              <a:schemeClr val="accent1"/>
            </a:solidFill>
          </p:grpSpPr>
          <p:sp>
            <p:nvSpPr>
              <p:cNvPr id="97" name="Freeform 4">
                <a:extLst>
                  <a:ext uri="{FF2B5EF4-FFF2-40B4-BE49-F238E27FC236}">
                    <a16:creationId xmlns:a16="http://schemas.microsoft.com/office/drawing/2014/main" id="{F28AD797-BF7D-0ECF-1C4C-E5C81F505E66}"/>
                  </a:ext>
                </a:extLst>
              </p:cNvPr>
              <p:cNvSpPr/>
              <p:nvPr/>
            </p:nvSpPr>
            <p:spPr>
              <a:xfrm>
                <a:off x="2512151" y="2685010"/>
                <a:ext cx="1373045" cy="2086474"/>
              </a:xfrm>
              <a:custGeom>
                <a:avLst/>
                <a:gdLst>
                  <a:gd name="connsiteX0" fmla="*/ 1371195 w 1373045"/>
                  <a:gd name="connsiteY0" fmla="*/ 731992 h 2086474"/>
                  <a:gd name="connsiteX1" fmla="*/ 1356592 w 1373045"/>
                  <a:gd name="connsiteY1" fmla="*/ 686525 h 2086474"/>
                  <a:gd name="connsiteX2" fmla="*/ 1352457 w 1373045"/>
                  <a:gd name="connsiteY2" fmla="*/ 677991 h 2086474"/>
                  <a:gd name="connsiteX3" fmla="*/ 1351279 w 1373045"/>
                  <a:gd name="connsiteY3" fmla="*/ 676832 h 2086474"/>
                  <a:gd name="connsiteX4" fmla="*/ 1338175 w 1373045"/>
                  <a:gd name="connsiteY4" fmla="*/ 657905 h 2086474"/>
                  <a:gd name="connsiteX5" fmla="*/ 1321255 w 1373045"/>
                  <a:gd name="connsiteY5" fmla="*/ 640038 h 2086474"/>
                  <a:gd name="connsiteX6" fmla="*/ 1280165 w 1373045"/>
                  <a:gd name="connsiteY6" fmla="*/ 613338 h 2086474"/>
                  <a:gd name="connsiteX7" fmla="*/ 1233181 w 1373045"/>
                  <a:gd name="connsiteY7" fmla="*/ 600647 h 2086474"/>
                  <a:gd name="connsiteX8" fmla="*/ 1184161 w 1373045"/>
                  <a:gd name="connsiteY8" fmla="*/ 603045 h 2086474"/>
                  <a:gd name="connsiteX9" fmla="*/ 1160629 w 1373045"/>
                  <a:gd name="connsiteY9" fmla="*/ 609940 h 2086474"/>
                  <a:gd name="connsiteX10" fmla="*/ 1149423 w 1373045"/>
                  <a:gd name="connsiteY10" fmla="*/ 614737 h 2086474"/>
                  <a:gd name="connsiteX11" fmla="*/ 1146666 w 1373045"/>
                  <a:gd name="connsiteY11" fmla="*/ 616036 h 2086474"/>
                  <a:gd name="connsiteX12" fmla="*/ 1144768 w 1373045"/>
                  <a:gd name="connsiteY12" fmla="*/ 616975 h 2086474"/>
                  <a:gd name="connsiteX13" fmla="*/ 1141372 w 1373045"/>
                  <a:gd name="connsiteY13" fmla="*/ 618674 h 2086474"/>
                  <a:gd name="connsiteX14" fmla="*/ 1114345 w 1373045"/>
                  <a:gd name="connsiteY14" fmla="*/ 632204 h 2086474"/>
                  <a:gd name="connsiteX15" fmla="*/ 1060270 w 1373045"/>
                  <a:gd name="connsiteY15" fmla="*/ 659244 h 2086474"/>
                  <a:gd name="connsiteX16" fmla="*/ 1004138 w 1373045"/>
                  <a:gd name="connsiteY16" fmla="*/ 687324 h 2086474"/>
                  <a:gd name="connsiteX17" fmla="*/ 959811 w 1373045"/>
                  <a:gd name="connsiteY17" fmla="*/ 624749 h 2086474"/>
                  <a:gd name="connsiteX18" fmla="*/ 895709 w 1373045"/>
                  <a:gd name="connsiteY18" fmla="*/ 534255 h 2086474"/>
                  <a:gd name="connsiteX19" fmla="*/ 863647 w 1373045"/>
                  <a:gd name="connsiteY19" fmla="*/ 489007 h 2086474"/>
                  <a:gd name="connsiteX20" fmla="*/ 861650 w 1373045"/>
                  <a:gd name="connsiteY20" fmla="*/ 486189 h 2086474"/>
                  <a:gd name="connsiteX21" fmla="*/ 859372 w 1373045"/>
                  <a:gd name="connsiteY21" fmla="*/ 483271 h 2086474"/>
                  <a:gd name="connsiteX22" fmla="*/ 854778 w 1373045"/>
                  <a:gd name="connsiteY22" fmla="*/ 477436 h 2086474"/>
                  <a:gd name="connsiteX23" fmla="*/ 848446 w 1373045"/>
                  <a:gd name="connsiteY23" fmla="*/ 469401 h 2086474"/>
                  <a:gd name="connsiteX24" fmla="*/ 850363 w 1373045"/>
                  <a:gd name="connsiteY24" fmla="*/ 468482 h 2086474"/>
                  <a:gd name="connsiteX25" fmla="*/ 858713 w 1373045"/>
                  <a:gd name="connsiteY25" fmla="*/ 464425 h 2086474"/>
                  <a:gd name="connsiteX26" fmla="*/ 862848 w 1373045"/>
                  <a:gd name="connsiteY26" fmla="*/ 462267 h 2086474"/>
                  <a:gd name="connsiteX27" fmla="*/ 866883 w 1373045"/>
                  <a:gd name="connsiteY27" fmla="*/ 459808 h 2086474"/>
                  <a:gd name="connsiteX28" fmla="*/ 874874 w 1373045"/>
                  <a:gd name="connsiteY28" fmla="*/ 454752 h 2086474"/>
                  <a:gd name="connsiteX29" fmla="*/ 882425 w 1373045"/>
                  <a:gd name="connsiteY29" fmla="*/ 449036 h 2086474"/>
                  <a:gd name="connsiteX30" fmla="*/ 889656 w 1373045"/>
                  <a:gd name="connsiteY30" fmla="*/ 443000 h 2086474"/>
                  <a:gd name="connsiteX31" fmla="*/ 896468 w 1373045"/>
                  <a:gd name="connsiteY31" fmla="*/ 436545 h 2086474"/>
                  <a:gd name="connsiteX32" fmla="*/ 902700 w 1373045"/>
                  <a:gd name="connsiteY32" fmla="*/ 429750 h 2086474"/>
                  <a:gd name="connsiteX33" fmla="*/ 913867 w 1373045"/>
                  <a:gd name="connsiteY33" fmla="*/ 415520 h 2086474"/>
                  <a:gd name="connsiteX34" fmla="*/ 918641 w 1373045"/>
                  <a:gd name="connsiteY34" fmla="*/ 408166 h 2086474"/>
                  <a:gd name="connsiteX35" fmla="*/ 923056 w 1373045"/>
                  <a:gd name="connsiteY35" fmla="*/ 400751 h 2086474"/>
                  <a:gd name="connsiteX36" fmla="*/ 930467 w 1373045"/>
                  <a:gd name="connsiteY36" fmla="*/ 385802 h 2086474"/>
                  <a:gd name="connsiteX37" fmla="*/ 933663 w 1373045"/>
                  <a:gd name="connsiteY37" fmla="*/ 378307 h 2086474"/>
                  <a:gd name="connsiteX38" fmla="*/ 936419 w 1373045"/>
                  <a:gd name="connsiteY38" fmla="*/ 370873 h 2086474"/>
                  <a:gd name="connsiteX39" fmla="*/ 938897 w 1373045"/>
                  <a:gd name="connsiteY39" fmla="*/ 363478 h 2086474"/>
                  <a:gd name="connsiteX40" fmla="*/ 941114 w 1373045"/>
                  <a:gd name="connsiteY40" fmla="*/ 356103 h 2086474"/>
                  <a:gd name="connsiteX41" fmla="*/ 944670 w 1373045"/>
                  <a:gd name="connsiteY41" fmla="*/ 341574 h 2086474"/>
                  <a:gd name="connsiteX42" fmla="*/ 946148 w 1373045"/>
                  <a:gd name="connsiteY42" fmla="*/ 334379 h 2086474"/>
                  <a:gd name="connsiteX43" fmla="*/ 947346 w 1373045"/>
                  <a:gd name="connsiteY43" fmla="*/ 327264 h 2086474"/>
                  <a:gd name="connsiteX44" fmla="*/ 948385 w 1373045"/>
                  <a:gd name="connsiteY44" fmla="*/ 320189 h 2086474"/>
                  <a:gd name="connsiteX45" fmla="*/ 949284 w 1373045"/>
                  <a:gd name="connsiteY45" fmla="*/ 313174 h 2086474"/>
                  <a:gd name="connsiteX46" fmla="*/ 951042 w 1373045"/>
                  <a:gd name="connsiteY46" fmla="*/ 258613 h 2086474"/>
                  <a:gd name="connsiteX47" fmla="*/ 949843 w 1373045"/>
                  <a:gd name="connsiteY47" fmla="*/ 240047 h 2086474"/>
                  <a:gd name="connsiteX48" fmla="*/ 948884 w 1373045"/>
                  <a:gd name="connsiteY48" fmla="*/ 230674 h 2086474"/>
                  <a:gd name="connsiteX49" fmla="*/ 948305 w 1373045"/>
                  <a:gd name="connsiteY49" fmla="*/ 225877 h 2086474"/>
                  <a:gd name="connsiteX50" fmla="*/ 947726 w 1373045"/>
                  <a:gd name="connsiteY50" fmla="*/ 221660 h 2086474"/>
                  <a:gd name="connsiteX51" fmla="*/ 947466 w 1373045"/>
                  <a:gd name="connsiteY51" fmla="*/ 217563 h 2086474"/>
                  <a:gd name="connsiteX52" fmla="*/ 947107 w 1373045"/>
                  <a:gd name="connsiteY52" fmla="*/ 213306 h 2086474"/>
                  <a:gd name="connsiteX53" fmla="*/ 946367 w 1373045"/>
                  <a:gd name="connsiteY53" fmla="*/ 206071 h 2086474"/>
                  <a:gd name="connsiteX54" fmla="*/ 945768 w 1373045"/>
                  <a:gd name="connsiteY54" fmla="*/ 200276 h 2086474"/>
                  <a:gd name="connsiteX55" fmla="*/ 945568 w 1373045"/>
                  <a:gd name="connsiteY55" fmla="*/ 198077 h 2086474"/>
                  <a:gd name="connsiteX56" fmla="*/ 945349 w 1373045"/>
                  <a:gd name="connsiteY56" fmla="*/ 195159 h 2086474"/>
                  <a:gd name="connsiteX57" fmla="*/ 943511 w 1373045"/>
                  <a:gd name="connsiteY57" fmla="*/ 178032 h 2086474"/>
                  <a:gd name="connsiteX58" fmla="*/ 939955 w 1373045"/>
                  <a:gd name="connsiteY58" fmla="*/ 159925 h 2086474"/>
                  <a:gd name="connsiteX59" fmla="*/ 935241 w 1373045"/>
                  <a:gd name="connsiteY59" fmla="*/ 143377 h 2086474"/>
                  <a:gd name="connsiteX60" fmla="*/ 933962 w 1373045"/>
                  <a:gd name="connsiteY60" fmla="*/ 139519 h 2086474"/>
                  <a:gd name="connsiteX61" fmla="*/ 932524 w 1373045"/>
                  <a:gd name="connsiteY61" fmla="*/ 135362 h 2086474"/>
                  <a:gd name="connsiteX62" fmla="*/ 928709 w 1373045"/>
                  <a:gd name="connsiteY62" fmla="*/ 125729 h 2086474"/>
                  <a:gd name="connsiteX63" fmla="*/ 907335 w 1373045"/>
                  <a:gd name="connsiteY63" fmla="*/ 90215 h 2086474"/>
                  <a:gd name="connsiteX64" fmla="*/ 900683 w 1373045"/>
                  <a:gd name="connsiteY64" fmla="*/ 82381 h 2086474"/>
                  <a:gd name="connsiteX65" fmla="*/ 894650 w 1373045"/>
                  <a:gd name="connsiteY65" fmla="*/ 75985 h 2086474"/>
                  <a:gd name="connsiteX66" fmla="*/ 888537 w 1373045"/>
                  <a:gd name="connsiteY66" fmla="*/ 69970 h 2086474"/>
                  <a:gd name="connsiteX67" fmla="*/ 882285 w 1373045"/>
                  <a:gd name="connsiteY67" fmla="*/ 64254 h 2086474"/>
                  <a:gd name="connsiteX68" fmla="*/ 855697 w 1373045"/>
                  <a:gd name="connsiteY68" fmla="*/ 43669 h 2086474"/>
                  <a:gd name="connsiteX69" fmla="*/ 795510 w 1373045"/>
                  <a:gd name="connsiteY69" fmla="*/ 13610 h 2086474"/>
                  <a:gd name="connsiteX70" fmla="*/ 718203 w 1373045"/>
                  <a:gd name="connsiteY70" fmla="*/ 0 h 2086474"/>
                  <a:gd name="connsiteX71" fmla="*/ 708534 w 1373045"/>
                  <a:gd name="connsiteY71" fmla="*/ 0 h 2086474"/>
                  <a:gd name="connsiteX72" fmla="*/ 703700 w 1373045"/>
                  <a:gd name="connsiteY72" fmla="*/ 40 h 2086474"/>
                  <a:gd name="connsiteX73" fmla="*/ 699006 w 1373045"/>
                  <a:gd name="connsiteY73" fmla="*/ 180 h 2086474"/>
                  <a:gd name="connsiteX74" fmla="*/ 681307 w 1373045"/>
                  <a:gd name="connsiteY74" fmla="*/ 1519 h 2086474"/>
                  <a:gd name="connsiteX75" fmla="*/ 677692 w 1373045"/>
                  <a:gd name="connsiteY75" fmla="*/ 1779 h 2086474"/>
                  <a:gd name="connsiteX76" fmla="*/ 672618 w 1373045"/>
                  <a:gd name="connsiteY76" fmla="*/ 2318 h 2086474"/>
                  <a:gd name="connsiteX77" fmla="*/ 662490 w 1373045"/>
                  <a:gd name="connsiteY77" fmla="*/ 3617 h 2086474"/>
                  <a:gd name="connsiteX78" fmla="*/ 642434 w 1373045"/>
                  <a:gd name="connsiteY78" fmla="*/ 7555 h 2086474"/>
                  <a:gd name="connsiteX79" fmla="*/ 567984 w 1373045"/>
                  <a:gd name="connsiteY79" fmla="*/ 40551 h 2086474"/>
                  <a:gd name="connsiteX80" fmla="*/ 509654 w 1373045"/>
                  <a:gd name="connsiteY80" fmla="*/ 97110 h 2086474"/>
                  <a:gd name="connsiteX81" fmla="*/ 474437 w 1373045"/>
                  <a:gd name="connsiteY81" fmla="*/ 170717 h 2086474"/>
                  <a:gd name="connsiteX82" fmla="*/ 467445 w 1373045"/>
                  <a:gd name="connsiteY82" fmla="*/ 252318 h 2086474"/>
                  <a:gd name="connsiteX83" fmla="*/ 489898 w 1373045"/>
                  <a:gd name="connsiteY83" fmla="*/ 331181 h 2086474"/>
                  <a:gd name="connsiteX84" fmla="*/ 511452 w 1373045"/>
                  <a:gd name="connsiteY84" fmla="*/ 366276 h 2086474"/>
                  <a:gd name="connsiteX85" fmla="*/ 517805 w 1373045"/>
                  <a:gd name="connsiteY85" fmla="*/ 374390 h 2086474"/>
                  <a:gd name="connsiteX86" fmla="*/ 524517 w 1373045"/>
                  <a:gd name="connsiteY86" fmla="*/ 382204 h 2086474"/>
                  <a:gd name="connsiteX87" fmla="*/ 525995 w 1373045"/>
                  <a:gd name="connsiteY87" fmla="*/ 383763 h 2086474"/>
                  <a:gd name="connsiteX88" fmla="*/ 503262 w 1373045"/>
                  <a:gd name="connsiteY88" fmla="*/ 404848 h 2086474"/>
                  <a:gd name="connsiteX89" fmla="*/ 458936 w 1373045"/>
                  <a:gd name="connsiteY89" fmla="*/ 445958 h 2086474"/>
                  <a:gd name="connsiteX90" fmla="*/ 415049 w 1373045"/>
                  <a:gd name="connsiteY90" fmla="*/ 481832 h 2086474"/>
                  <a:gd name="connsiteX91" fmla="*/ 227755 w 1373045"/>
                  <a:gd name="connsiteY91" fmla="*/ 634882 h 2086474"/>
                  <a:gd name="connsiteX92" fmla="*/ 180931 w 1373045"/>
                  <a:gd name="connsiteY92" fmla="*/ 673154 h 2086474"/>
                  <a:gd name="connsiteX93" fmla="*/ 169225 w 1373045"/>
                  <a:gd name="connsiteY93" fmla="*/ 682708 h 2086474"/>
                  <a:gd name="connsiteX94" fmla="*/ 163252 w 1373045"/>
                  <a:gd name="connsiteY94" fmla="*/ 687604 h 2086474"/>
                  <a:gd name="connsiteX95" fmla="*/ 154223 w 1373045"/>
                  <a:gd name="connsiteY95" fmla="*/ 695618 h 2086474"/>
                  <a:gd name="connsiteX96" fmla="*/ 124879 w 1373045"/>
                  <a:gd name="connsiteY96" fmla="*/ 733371 h 2086474"/>
                  <a:gd name="connsiteX97" fmla="*/ 119345 w 1373045"/>
                  <a:gd name="connsiteY97" fmla="*/ 744103 h 2086474"/>
                  <a:gd name="connsiteX98" fmla="*/ 116069 w 1373045"/>
                  <a:gd name="connsiteY98" fmla="*/ 751118 h 2086474"/>
                  <a:gd name="connsiteX99" fmla="*/ 109697 w 1373045"/>
                  <a:gd name="connsiteY99" fmla="*/ 764828 h 2086474"/>
                  <a:gd name="connsiteX100" fmla="*/ 96932 w 1373045"/>
                  <a:gd name="connsiteY100" fmla="*/ 792249 h 2086474"/>
                  <a:gd name="connsiteX101" fmla="*/ 71423 w 1373045"/>
                  <a:gd name="connsiteY101" fmla="*/ 847089 h 2086474"/>
                  <a:gd name="connsiteX102" fmla="*/ 20385 w 1373045"/>
                  <a:gd name="connsiteY102" fmla="*/ 956750 h 2086474"/>
                  <a:gd name="connsiteX103" fmla="*/ 17189 w 1373045"/>
                  <a:gd name="connsiteY103" fmla="*/ 963605 h 2086474"/>
                  <a:gd name="connsiteX104" fmla="*/ 15611 w 1373045"/>
                  <a:gd name="connsiteY104" fmla="*/ 967042 h 2086474"/>
                  <a:gd name="connsiteX105" fmla="*/ 14592 w 1373045"/>
                  <a:gd name="connsiteY105" fmla="*/ 969261 h 2086474"/>
                  <a:gd name="connsiteX106" fmla="*/ 13393 w 1373045"/>
                  <a:gd name="connsiteY106" fmla="*/ 971979 h 2086474"/>
                  <a:gd name="connsiteX107" fmla="*/ 5523 w 1373045"/>
                  <a:gd name="connsiteY107" fmla="*/ 994603 h 2086474"/>
                  <a:gd name="connsiteX108" fmla="*/ 1028 w 1373045"/>
                  <a:gd name="connsiteY108" fmla="*/ 1018266 h 2086474"/>
                  <a:gd name="connsiteX109" fmla="*/ 129 w 1373045"/>
                  <a:gd name="connsiteY109" fmla="*/ 1042408 h 2086474"/>
                  <a:gd name="connsiteX110" fmla="*/ 8979 w 1373045"/>
                  <a:gd name="connsiteY110" fmla="*/ 1089474 h 2086474"/>
                  <a:gd name="connsiteX111" fmla="*/ 31052 w 1373045"/>
                  <a:gd name="connsiteY111" fmla="*/ 1131884 h 2086474"/>
                  <a:gd name="connsiteX112" fmla="*/ 64811 w 1373045"/>
                  <a:gd name="connsiteY112" fmla="*/ 1166179 h 2086474"/>
                  <a:gd name="connsiteX113" fmla="*/ 106721 w 1373045"/>
                  <a:gd name="connsiteY113" fmla="*/ 1188943 h 2086474"/>
                  <a:gd name="connsiteX114" fmla="*/ 153824 w 1373045"/>
                  <a:gd name="connsiteY114" fmla="*/ 1198556 h 2086474"/>
                  <a:gd name="connsiteX115" fmla="*/ 201566 w 1373045"/>
                  <a:gd name="connsiteY115" fmla="*/ 1193839 h 2086474"/>
                  <a:gd name="connsiteX116" fmla="*/ 282668 w 1373045"/>
                  <a:gd name="connsiteY116" fmla="*/ 1145174 h 2086474"/>
                  <a:gd name="connsiteX117" fmla="*/ 309276 w 1373045"/>
                  <a:gd name="connsiteY117" fmla="*/ 1105163 h 2086474"/>
                  <a:gd name="connsiteX118" fmla="*/ 322081 w 1373045"/>
                  <a:gd name="connsiteY118" fmla="*/ 1077663 h 2086474"/>
                  <a:gd name="connsiteX119" fmla="*/ 397650 w 1373045"/>
                  <a:gd name="connsiteY119" fmla="*/ 915260 h 2086474"/>
                  <a:gd name="connsiteX120" fmla="*/ 425156 w 1373045"/>
                  <a:gd name="connsiteY120" fmla="*/ 892796 h 2086474"/>
                  <a:gd name="connsiteX121" fmla="*/ 445971 w 1373045"/>
                  <a:gd name="connsiteY121" fmla="*/ 875788 h 2086474"/>
                  <a:gd name="connsiteX122" fmla="*/ 448828 w 1373045"/>
                  <a:gd name="connsiteY122" fmla="*/ 907286 h 2086474"/>
                  <a:gd name="connsiteX123" fmla="*/ 450146 w 1373045"/>
                  <a:gd name="connsiteY123" fmla="*/ 921715 h 2086474"/>
                  <a:gd name="connsiteX124" fmla="*/ 450126 w 1373045"/>
                  <a:gd name="connsiteY124" fmla="*/ 926891 h 2086474"/>
                  <a:gd name="connsiteX125" fmla="*/ 449287 w 1373045"/>
                  <a:gd name="connsiteY125" fmla="*/ 931988 h 2086474"/>
                  <a:gd name="connsiteX126" fmla="*/ 448528 w 1373045"/>
                  <a:gd name="connsiteY126" fmla="*/ 934486 h 2086474"/>
                  <a:gd name="connsiteX127" fmla="*/ 446071 w 1373045"/>
                  <a:gd name="connsiteY127" fmla="*/ 941641 h 2086474"/>
                  <a:gd name="connsiteX128" fmla="*/ 426395 w 1373045"/>
                  <a:gd name="connsiteY128" fmla="*/ 998840 h 2086474"/>
                  <a:gd name="connsiteX129" fmla="*/ 416567 w 1373045"/>
                  <a:gd name="connsiteY129" fmla="*/ 1027439 h 2086474"/>
                  <a:gd name="connsiteX130" fmla="*/ 411653 w 1373045"/>
                  <a:gd name="connsiteY130" fmla="*/ 1041729 h 2086474"/>
                  <a:gd name="connsiteX131" fmla="*/ 409196 w 1373045"/>
                  <a:gd name="connsiteY131" fmla="*/ 1048884 h 2086474"/>
                  <a:gd name="connsiteX132" fmla="*/ 408556 w 1373045"/>
                  <a:gd name="connsiteY132" fmla="*/ 1050742 h 2086474"/>
                  <a:gd name="connsiteX133" fmla="*/ 407518 w 1373045"/>
                  <a:gd name="connsiteY133" fmla="*/ 1053900 h 2086474"/>
                  <a:gd name="connsiteX134" fmla="*/ 405660 w 1373045"/>
                  <a:gd name="connsiteY134" fmla="*/ 1060295 h 2086474"/>
                  <a:gd name="connsiteX135" fmla="*/ 404122 w 1373045"/>
                  <a:gd name="connsiteY135" fmla="*/ 1066751 h 2086474"/>
                  <a:gd name="connsiteX136" fmla="*/ 403463 w 1373045"/>
                  <a:gd name="connsiteY136" fmla="*/ 1069988 h 2086474"/>
                  <a:gd name="connsiteX137" fmla="*/ 403103 w 1373045"/>
                  <a:gd name="connsiteY137" fmla="*/ 1071827 h 2086474"/>
                  <a:gd name="connsiteX138" fmla="*/ 401705 w 1373045"/>
                  <a:gd name="connsiteY138" fmla="*/ 1079262 h 2086474"/>
                  <a:gd name="connsiteX139" fmla="*/ 398868 w 1373045"/>
                  <a:gd name="connsiteY139" fmla="*/ 1094111 h 2086474"/>
                  <a:gd name="connsiteX140" fmla="*/ 393235 w 1373045"/>
                  <a:gd name="connsiteY140" fmla="*/ 1123829 h 2086474"/>
                  <a:gd name="connsiteX141" fmla="*/ 366188 w 1373045"/>
                  <a:gd name="connsiteY141" fmla="*/ 1266207 h 2086474"/>
                  <a:gd name="connsiteX142" fmla="*/ 330191 w 1373045"/>
                  <a:gd name="connsiteY142" fmla="*/ 1337815 h 2086474"/>
                  <a:gd name="connsiteX143" fmla="*/ 221642 w 1373045"/>
                  <a:gd name="connsiteY143" fmla="*/ 1554059 h 2086474"/>
                  <a:gd name="connsiteX144" fmla="*/ 113153 w 1373045"/>
                  <a:gd name="connsiteY144" fmla="*/ 1770483 h 2086474"/>
                  <a:gd name="connsiteX145" fmla="*/ 99589 w 1373045"/>
                  <a:gd name="connsiteY145" fmla="*/ 1797543 h 2086474"/>
                  <a:gd name="connsiteX146" fmla="*/ 98730 w 1373045"/>
                  <a:gd name="connsiteY146" fmla="*/ 1799282 h 2086474"/>
                  <a:gd name="connsiteX147" fmla="*/ 97532 w 1373045"/>
                  <a:gd name="connsiteY147" fmla="*/ 1801840 h 2086474"/>
                  <a:gd name="connsiteX148" fmla="*/ 95135 w 1373045"/>
                  <a:gd name="connsiteY148" fmla="*/ 1806997 h 2086474"/>
                  <a:gd name="connsiteX149" fmla="*/ 90900 w 1373045"/>
                  <a:gd name="connsiteY149" fmla="*/ 1817549 h 2086474"/>
                  <a:gd name="connsiteX150" fmla="*/ 87344 w 1373045"/>
                  <a:gd name="connsiteY150" fmla="*/ 1828401 h 2086474"/>
                  <a:gd name="connsiteX151" fmla="*/ 85806 w 1373045"/>
                  <a:gd name="connsiteY151" fmla="*/ 1833877 h 2086474"/>
                  <a:gd name="connsiteX152" fmla="*/ 84468 w 1373045"/>
                  <a:gd name="connsiteY152" fmla="*/ 1839433 h 2086474"/>
                  <a:gd name="connsiteX153" fmla="*/ 80133 w 1373045"/>
                  <a:gd name="connsiteY153" fmla="*/ 1884721 h 2086474"/>
                  <a:gd name="connsiteX154" fmla="*/ 87244 w 1373045"/>
                  <a:gd name="connsiteY154" fmla="*/ 1929408 h 2086474"/>
                  <a:gd name="connsiteX155" fmla="*/ 132749 w 1373045"/>
                  <a:gd name="connsiteY155" fmla="*/ 2006653 h 2086474"/>
                  <a:gd name="connsiteX156" fmla="*/ 168406 w 1373045"/>
                  <a:gd name="connsiteY156" fmla="*/ 2034473 h 2086474"/>
                  <a:gd name="connsiteX157" fmla="*/ 188442 w 1373045"/>
                  <a:gd name="connsiteY157" fmla="*/ 2044845 h 2086474"/>
                  <a:gd name="connsiteX158" fmla="*/ 209716 w 1373045"/>
                  <a:gd name="connsiteY158" fmla="*/ 2052600 h 2086474"/>
                  <a:gd name="connsiteX159" fmla="*/ 231810 w 1373045"/>
                  <a:gd name="connsiteY159" fmla="*/ 2057716 h 2086474"/>
                  <a:gd name="connsiteX160" fmla="*/ 254363 w 1373045"/>
                  <a:gd name="connsiteY160" fmla="*/ 2059934 h 2086474"/>
                  <a:gd name="connsiteX161" fmla="*/ 299288 w 1373045"/>
                  <a:gd name="connsiteY161" fmla="*/ 2055997 h 2086474"/>
                  <a:gd name="connsiteX162" fmla="*/ 341817 w 1373045"/>
                  <a:gd name="connsiteY162" fmla="*/ 2041208 h 2086474"/>
                  <a:gd name="connsiteX163" fmla="*/ 379492 w 1373045"/>
                  <a:gd name="connsiteY163" fmla="*/ 2016286 h 2086474"/>
                  <a:gd name="connsiteX164" fmla="*/ 409915 w 1373045"/>
                  <a:gd name="connsiteY164" fmla="*/ 1982630 h 2086474"/>
                  <a:gd name="connsiteX165" fmla="*/ 416107 w 1373045"/>
                  <a:gd name="connsiteY165" fmla="*/ 1973117 h 2086474"/>
                  <a:gd name="connsiteX166" fmla="*/ 421681 w 1373045"/>
                  <a:gd name="connsiteY166" fmla="*/ 1963264 h 2086474"/>
                  <a:gd name="connsiteX167" fmla="*/ 422959 w 1373045"/>
                  <a:gd name="connsiteY167" fmla="*/ 1960846 h 2086474"/>
                  <a:gd name="connsiteX168" fmla="*/ 423818 w 1373045"/>
                  <a:gd name="connsiteY168" fmla="*/ 1959147 h 2086474"/>
                  <a:gd name="connsiteX169" fmla="*/ 425536 w 1373045"/>
                  <a:gd name="connsiteY169" fmla="*/ 1955769 h 2086474"/>
                  <a:gd name="connsiteX170" fmla="*/ 428952 w 1373045"/>
                  <a:gd name="connsiteY170" fmla="*/ 1949014 h 2086474"/>
                  <a:gd name="connsiteX171" fmla="*/ 456259 w 1373045"/>
                  <a:gd name="connsiteY171" fmla="*/ 1894993 h 2086474"/>
                  <a:gd name="connsiteX172" fmla="*/ 565427 w 1373045"/>
                  <a:gd name="connsiteY172" fmla="*/ 1679329 h 2086474"/>
                  <a:gd name="connsiteX173" fmla="*/ 619981 w 1373045"/>
                  <a:gd name="connsiteY173" fmla="*/ 1571566 h 2086474"/>
                  <a:gd name="connsiteX174" fmla="*/ 675734 w 1373045"/>
                  <a:gd name="connsiteY174" fmla="*/ 1464544 h 2086474"/>
                  <a:gd name="connsiteX175" fmla="*/ 700245 w 1373045"/>
                  <a:gd name="connsiteY175" fmla="*/ 1417578 h 2086474"/>
                  <a:gd name="connsiteX176" fmla="*/ 705338 w 1373045"/>
                  <a:gd name="connsiteY176" fmla="*/ 1423853 h 2086474"/>
                  <a:gd name="connsiteX177" fmla="*/ 778350 w 1373045"/>
                  <a:gd name="connsiteY177" fmla="*/ 1516626 h 2086474"/>
                  <a:gd name="connsiteX178" fmla="*/ 786680 w 1373045"/>
                  <a:gd name="connsiteY178" fmla="*/ 1528158 h 2086474"/>
                  <a:gd name="connsiteX179" fmla="*/ 790755 w 1373045"/>
                  <a:gd name="connsiteY179" fmla="*/ 1533914 h 2086474"/>
                  <a:gd name="connsiteX180" fmla="*/ 792733 w 1373045"/>
                  <a:gd name="connsiteY180" fmla="*/ 1536772 h 2086474"/>
                  <a:gd name="connsiteX181" fmla="*/ 792933 w 1373045"/>
                  <a:gd name="connsiteY181" fmla="*/ 1537071 h 2086474"/>
                  <a:gd name="connsiteX182" fmla="*/ 792953 w 1373045"/>
                  <a:gd name="connsiteY182" fmla="*/ 1537071 h 2086474"/>
                  <a:gd name="connsiteX183" fmla="*/ 792953 w 1373045"/>
                  <a:gd name="connsiteY183" fmla="*/ 1537111 h 2086474"/>
                  <a:gd name="connsiteX184" fmla="*/ 792973 w 1373045"/>
                  <a:gd name="connsiteY184" fmla="*/ 1537111 h 2086474"/>
                  <a:gd name="connsiteX185" fmla="*/ 796728 w 1373045"/>
                  <a:gd name="connsiteY185" fmla="*/ 1550282 h 2086474"/>
                  <a:gd name="connsiteX186" fmla="*/ 812929 w 1373045"/>
                  <a:gd name="connsiteY186" fmla="*/ 1608220 h 2086474"/>
                  <a:gd name="connsiteX187" fmla="*/ 877990 w 1373045"/>
                  <a:gd name="connsiteY187" fmla="*/ 1841252 h 2086474"/>
                  <a:gd name="connsiteX188" fmla="*/ 910790 w 1373045"/>
                  <a:gd name="connsiteY188" fmla="*/ 1958487 h 2086474"/>
                  <a:gd name="connsiteX189" fmla="*/ 929048 w 1373045"/>
                  <a:gd name="connsiteY189" fmla="*/ 2000137 h 2086474"/>
                  <a:gd name="connsiteX190" fmla="*/ 935181 w 1373045"/>
                  <a:gd name="connsiteY190" fmla="*/ 2009730 h 2086474"/>
                  <a:gd name="connsiteX191" fmla="*/ 941913 w 1373045"/>
                  <a:gd name="connsiteY191" fmla="*/ 2018904 h 2086474"/>
                  <a:gd name="connsiteX192" fmla="*/ 957135 w 1373045"/>
                  <a:gd name="connsiteY192" fmla="*/ 2035812 h 2086474"/>
                  <a:gd name="connsiteX193" fmla="*/ 993391 w 1373045"/>
                  <a:gd name="connsiteY193" fmla="*/ 2063392 h 2086474"/>
                  <a:gd name="connsiteX194" fmla="*/ 1035979 w 1373045"/>
                  <a:gd name="connsiteY194" fmla="*/ 2080839 h 2086474"/>
                  <a:gd name="connsiteX195" fmla="*/ 1047326 w 1373045"/>
                  <a:gd name="connsiteY195" fmla="*/ 2083437 h 2086474"/>
                  <a:gd name="connsiteX196" fmla="*/ 1058872 w 1373045"/>
                  <a:gd name="connsiteY196" fmla="*/ 2085176 h 2086474"/>
                  <a:gd name="connsiteX197" fmla="*/ 1061748 w 1373045"/>
                  <a:gd name="connsiteY197" fmla="*/ 2085556 h 2086474"/>
                  <a:gd name="connsiteX198" fmla="*/ 1064685 w 1373045"/>
                  <a:gd name="connsiteY198" fmla="*/ 2085796 h 2086474"/>
                  <a:gd name="connsiteX199" fmla="*/ 1070518 w 1373045"/>
                  <a:gd name="connsiteY199" fmla="*/ 2086155 h 2086474"/>
                  <a:gd name="connsiteX200" fmla="*/ 1076371 w 1373045"/>
                  <a:gd name="connsiteY200" fmla="*/ 2086455 h 2086474"/>
                  <a:gd name="connsiteX201" fmla="*/ 1081884 w 1373045"/>
                  <a:gd name="connsiteY201" fmla="*/ 2086435 h 2086474"/>
                  <a:gd name="connsiteX202" fmla="*/ 1126250 w 1373045"/>
                  <a:gd name="connsiteY202" fmla="*/ 2080499 h 2086474"/>
                  <a:gd name="connsiteX203" fmla="*/ 1168500 w 1373045"/>
                  <a:gd name="connsiteY203" fmla="*/ 2063512 h 2086474"/>
                  <a:gd name="connsiteX204" fmla="*/ 1205235 w 1373045"/>
                  <a:gd name="connsiteY204" fmla="*/ 2035991 h 2086474"/>
                  <a:gd name="connsiteX205" fmla="*/ 1233581 w 1373045"/>
                  <a:gd name="connsiteY205" fmla="*/ 2000097 h 2086474"/>
                  <a:gd name="connsiteX206" fmla="*/ 1251699 w 1373045"/>
                  <a:gd name="connsiteY206" fmla="*/ 1957948 h 2086474"/>
                  <a:gd name="connsiteX207" fmla="*/ 1253896 w 1373045"/>
                  <a:gd name="connsiteY207" fmla="*/ 1868352 h 2086474"/>
                  <a:gd name="connsiteX208" fmla="*/ 1252578 w 1373045"/>
                  <a:gd name="connsiteY208" fmla="*/ 1862976 h 2086474"/>
                  <a:gd name="connsiteX209" fmla="*/ 1251899 w 1373045"/>
                  <a:gd name="connsiteY209" fmla="*/ 1860298 h 2086474"/>
                  <a:gd name="connsiteX210" fmla="*/ 1251300 w 1373045"/>
                  <a:gd name="connsiteY210" fmla="*/ 1858100 h 2086474"/>
                  <a:gd name="connsiteX211" fmla="*/ 1249262 w 1373045"/>
                  <a:gd name="connsiteY211" fmla="*/ 1850825 h 2086474"/>
                  <a:gd name="connsiteX212" fmla="*/ 1245207 w 1373045"/>
                  <a:gd name="connsiteY212" fmla="*/ 1836256 h 2086474"/>
                  <a:gd name="connsiteX213" fmla="*/ 1237057 w 1373045"/>
                  <a:gd name="connsiteY213" fmla="*/ 1807117 h 2086474"/>
                  <a:gd name="connsiteX214" fmla="*/ 1220776 w 1373045"/>
                  <a:gd name="connsiteY214" fmla="*/ 1748859 h 2086474"/>
                  <a:gd name="connsiteX215" fmla="*/ 1188236 w 1373045"/>
                  <a:gd name="connsiteY215" fmla="*/ 1632383 h 2086474"/>
                  <a:gd name="connsiteX216" fmla="*/ 1155475 w 1373045"/>
                  <a:gd name="connsiteY216" fmla="*/ 1515727 h 2086474"/>
                  <a:gd name="connsiteX217" fmla="*/ 1139095 w 1373045"/>
                  <a:gd name="connsiteY217" fmla="*/ 1457409 h 2086474"/>
                  <a:gd name="connsiteX218" fmla="*/ 1130905 w 1373045"/>
                  <a:gd name="connsiteY218" fmla="*/ 1428210 h 2086474"/>
                  <a:gd name="connsiteX219" fmla="*/ 1118859 w 1373045"/>
                  <a:gd name="connsiteY219" fmla="*/ 1392955 h 2086474"/>
                  <a:gd name="connsiteX220" fmla="*/ 1109830 w 1373045"/>
                  <a:gd name="connsiteY220" fmla="*/ 1373889 h 2086474"/>
                  <a:gd name="connsiteX221" fmla="*/ 1104237 w 1373045"/>
                  <a:gd name="connsiteY221" fmla="*/ 1364216 h 2086474"/>
                  <a:gd name="connsiteX222" fmla="*/ 1101121 w 1373045"/>
                  <a:gd name="connsiteY222" fmla="*/ 1359380 h 2086474"/>
                  <a:gd name="connsiteX223" fmla="*/ 1099822 w 1373045"/>
                  <a:gd name="connsiteY223" fmla="*/ 1357441 h 2086474"/>
                  <a:gd name="connsiteX224" fmla="*/ 1098764 w 1373045"/>
                  <a:gd name="connsiteY224" fmla="*/ 1355902 h 2086474"/>
                  <a:gd name="connsiteX225" fmla="*/ 1081844 w 1373045"/>
                  <a:gd name="connsiteY225" fmla="*/ 1331200 h 2086474"/>
                  <a:gd name="connsiteX226" fmla="*/ 1048005 w 1373045"/>
                  <a:gd name="connsiteY226" fmla="*/ 1281795 h 2086474"/>
                  <a:gd name="connsiteX227" fmla="*/ 980307 w 1373045"/>
                  <a:gd name="connsiteY227" fmla="*/ 1182987 h 2086474"/>
                  <a:gd name="connsiteX228" fmla="*/ 912608 w 1373045"/>
                  <a:gd name="connsiteY228" fmla="*/ 1084178 h 2086474"/>
                  <a:gd name="connsiteX229" fmla="*/ 898865 w 1373045"/>
                  <a:gd name="connsiteY229" fmla="*/ 1064113 h 2086474"/>
                  <a:gd name="connsiteX230" fmla="*/ 898905 w 1373045"/>
                  <a:gd name="connsiteY230" fmla="*/ 1062114 h 2086474"/>
                  <a:gd name="connsiteX231" fmla="*/ 899085 w 1373045"/>
                  <a:gd name="connsiteY231" fmla="*/ 1045966 h 2086474"/>
                  <a:gd name="connsiteX232" fmla="*/ 899085 w 1373045"/>
                  <a:gd name="connsiteY232" fmla="*/ 1034993 h 2086474"/>
                  <a:gd name="connsiteX233" fmla="*/ 905697 w 1373045"/>
                  <a:gd name="connsiteY233" fmla="*/ 1037292 h 2086474"/>
                  <a:gd name="connsiteX234" fmla="*/ 912229 w 1373045"/>
                  <a:gd name="connsiteY234" fmla="*/ 1039230 h 2086474"/>
                  <a:gd name="connsiteX235" fmla="*/ 918881 w 1373045"/>
                  <a:gd name="connsiteY235" fmla="*/ 1040929 h 2086474"/>
                  <a:gd name="connsiteX236" fmla="*/ 973595 w 1373045"/>
                  <a:gd name="connsiteY236" fmla="*/ 1043687 h 2086474"/>
                  <a:gd name="connsiteX237" fmla="*/ 1020478 w 1373045"/>
                  <a:gd name="connsiteY237" fmla="*/ 1030117 h 2086474"/>
                  <a:gd name="connsiteX238" fmla="*/ 1028668 w 1373045"/>
                  <a:gd name="connsiteY238" fmla="*/ 1026080 h 2086474"/>
                  <a:gd name="connsiteX239" fmla="*/ 1035420 w 1373045"/>
                  <a:gd name="connsiteY239" fmla="*/ 1022702 h 2086474"/>
                  <a:gd name="connsiteX240" fmla="*/ 1048944 w 1373045"/>
                  <a:gd name="connsiteY240" fmla="*/ 1015947 h 2086474"/>
                  <a:gd name="connsiteX241" fmla="*/ 1103018 w 1373045"/>
                  <a:gd name="connsiteY241" fmla="*/ 988887 h 2086474"/>
                  <a:gd name="connsiteX242" fmla="*/ 1211168 w 1373045"/>
                  <a:gd name="connsiteY242" fmla="*/ 934786 h 2086474"/>
                  <a:gd name="connsiteX243" fmla="*/ 1263904 w 1373045"/>
                  <a:gd name="connsiteY243" fmla="*/ 908405 h 2086474"/>
                  <a:gd name="connsiteX244" fmla="*/ 1277088 w 1373045"/>
                  <a:gd name="connsiteY244" fmla="*/ 901810 h 2086474"/>
                  <a:gd name="connsiteX245" fmla="*/ 1283680 w 1373045"/>
                  <a:gd name="connsiteY245" fmla="*/ 898512 h 2086474"/>
                  <a:gd name="connsiteX246" fmla="*/ 1285338 w 1373045"/>
                  <a:gd name="connsiteY246" fmla="*/ 897693 h 2086474"/>
                  <a:gd name="connsiteX247" fmla="*/ 1287296 w 1373045"/>
                  <a:gd name="connsiteY247" fmla="*/ 896673 h 2086474"/>
                  <a:gd name="connsiteX248" fmla="*/ 1292530 w 1373045"/>
                  <a:gd name="connsiteY248" fmla="*/ 893775 h 2086474"/>
                  <a:gd name="connsiteX249" fmla="*/ 1297704 w 1373045"/>
                  <a:gd name="connsiteY249" fmla="*/ 890818 h 2086474"/>
                  <a:gd name="connsiteX250" fmla="*/ 1300280 w 1373045"/>
                  <a:gd name="connsiteY250" fmla="*/ 889299 h 2086474"/>
                  <a:gd name="connsiteX251" fmla="*/ 1302757 w 1373045"/>
                  <a:gd name="connsiteY251" fmla="*/ 887620 h 2086474"/>
                  <a:gd name="connsiteX252" fmla="*/ 1312526 w 1373045"/>
                  <a:gd name="connsiteY252" fmla="*/ 880665 h 2086474"/>
                  <a:gd name="connsiteX253" fmla="*/ 1321675 w 1373045"/>
                  <a:gd name="connsiteY253" fmla="*/ 872890 h 2086474"/>
                  <a:gd name="connsiteX254" fmla="*/ 1330224 w 1373045"/>
                  <a:gd name="connsiteY254" fmla="*/ 864457 h 2086474"/>
                  <a:gd name="connsiteX255" fmla="*/ 1345346 w 1373045"/>
                  <a:gd name="connsiteY255" fmla="*/ 845890 h 2086474"/>
                  <a:gd name="connsiteX256" fmla="*/ 1351738 w 1373045"/>
                  <a:gd name="connsiteY256" fmla="*/ 835757 h 2086474"/>
                  <a:gd name="connsiteX257" fmla="*/ 1354615 w 1373045"/>
                  <a:gd name="connsiteY257" fmla="*/ 830521 h 2086474"/>
                  <a:gd name="connsiteX258" fmla="*/ 1357292 w 1373045"/>
                  <a:gd name="connsiteY258" fmla="*/ 825185 h 2086474"/>
                  <a:gd name="connsiteX259" fmla="*/ 1359869 w 1373045"/>
                  <a:gd name="connsiteY259" fmla="*/ 819809 h 2086474"/>
                  <a:gd name="connsiteX260" fmla="*/ 1362086 w 1373045"/>
                  <a:gd name="connsiteY260" fmla="*/ 814273 h 2086474"/>
                  <a:gd name="connsiteX261" fmla="*/ 1366061 w 1373045"/>
                  <a:gd name="connsiteY261" fmla="*/ 803021 h 2086474"/>
                  <a:gd name="connsiteX262" fmla="*/ 1369217 w 1373045"/>
                  <a:gd name="connsiteY262" fmla="*/ 791509 h 2086474"/>
                  <a:gd name="connsiteX263" fmla="*/ 1371375 w 1373045"/>
                  <a:gd name="connsiteY263" fmla="*/ 779758 h 2086474"/>
                  <a:gd name="connsiteX264" fmla="*/ 1371195 w 1373045"/>
                  <a:gd name="connsiteY264" fmla="*/ 731992 h 2086474"/>
                  <a:gd name="connsiteX265" fmla="*/ 1331183 w 1373045"/>
                  <a:gd name="connsiteY265" fmla="*/ 773762 h 2086474"/>
                  <a:gd name="connsiteX266" fmla="*/ 1329605 w 1373045"/>
                  <a:gd name="connsiteY266" fmla="*/ 782476 h 2086474"/>
                  <a:gd name="connsiteX267" fmla="*/ 1327248 w 1373045"/>
                  <a:gd name="connsiteY267" fmla="*/ 791009 h 2086474"/>
                  <a:gd name="connsiteX268" fmla="*/ 1324271 w 1373045"/>
                  <a:gd name="connsiteY268" fmla="*/ 799363 h 2086474"/>
                  <a:gd name="connsiteX269" fmla="*/ 1322673 w 1373045"/>
                  <a:gd name="connsiteY269" fmla="*/ 803480 h 2086474"/>
                  <a:gd name="connsiteX270" fmla="*/ 1320736 w 1373045"/>
                  <a:gd name="connsiteY270" fmla="*/ 807478 h 2086474"/>
                  <a:gd name="connsiteX271" fmla="*/ 1318738 w 1373045"/>
                  <a:gd name="connsiteY271" fmla="*/ 811435 h 2086474"/>
                  <a:gd name="connsiteX272" fmla="*/ 1316621 w 1373045"/>
                  <a:gd name="connsiteY272" fmla="*/ 815312 h 2086474"/>
                  <a:gd name="connsiteX273" fmla="*/ 1311886 w 1373045"/>
                  <a:gd name="connsiteY273" fmla="*/ 822827 h 2086474"/>
                  <a:gd name="connsiteX274" fmla="*/ 1300680 w 1373045"/>
                  <a:gd name="connsiteY274" fmla="*/ 836557 h 2086474"/>
                  <a:gd name="connsiteX275" fmla="*/ 1294368 w 1373045"/>
                  <a:gd name="connsiteY275" fmla="*/ 842792 h 2086474"/>
                  <a:gd name="connsiteX276" fmla="*/ 1287616 w 1373045"/>
                  <a:gd name="connsiteY276" fmla="*/ 848568 h 2086474"/>
                  <a:gd name="connsiteX277" fmla="*/ 1280365 w 1373045"/>
                  <a:gd name="connsiteY277" fmla="*/ 853704 h 2086474"/>
                  <a:gd name="connsiteX278" fmla="*/ 1278547 w 1373045"/>
                  <a:gd name="connsiteY278" fmla="*/ 854963 h 2086474"/>
                  <a:gd name="connsiteX279" fmla="*/ 1276629 w 1373045"/>
                  <a:gd name="connsiteY279" fmla="*/ 856063 h 2086474"/>
                  <a:gd name="connsiteX280" fmla="*/ 1272774 w 1373045"/>
                  <a:gd name="connsiteY280" fmla="*/ 858261 h 2086474"/>
                  <a:gd name="connsiteX281" fmla="*/ 1268898 w 1373045"/>
                  <a:gd name="connsiteY281" fmla="*/ 860419 h 2086474"/>
                  <a:gd name="connsiteX282" fmla="*/ 1267160 w 1373045"/>
                  <a:gd name="connsiteY282" fmla="*/ 861339 h 2086474"/>
                  <a:gd name="connsiteX283" fmla="*/ 1265522 w 1373045"/>
                  <a:gd name="connsiteY283" fmla="*/ 862158 h 2086474"/>
                  <a:gd name="connsiteX284" fmla="*/ 1258930 w 1373045"/>
                  <a:gd name="connsiteY284" fmla="*/ 865456 h 2086474"/>
                  <a:gd name="connsiteX285" fmla="*/ 1245726 w 1373045"/>
                  <a:gd name="connsiteY285" fmla="*/ 872051 h 2086474"/>
                  <a:gd name="connsiteX286" fmla="*/ 1084840 w 1373045"/>
                  <a:gd name="connsiteY286" fmla="*/ 952533 h 2086474"/>
                  <a:gd name="connsiteX287" fmla="*/ 1030766 w 1373045"/>
                  <a:gd name="connsiteY287" fmla="*/ 979593 h 2086474"/>
                  <a:gd name="connsiteX288" fmla="*/ 1003259 w 1373045"/>
                  <a:gd name="connsiteY288" fmla="*/ 993304 h 2086474"/>
                  <a:gd name="connsiteX289" fmla="*/ 968481 w 1373045"/>
                  <a:gd name="connsiteY289" fmla="*/ 1003356 h 2086474"/>
                  <a:gd name="connsiteX290" fmla="*/ 927990 w 1373045"/>
                  <a:gd name="connsiteY290" fmla="*/ 1001318 h 2086474"/>
                  <a:gd name="connsiteX291" fmla="*/ 923056 w 1373045"/>
                  <a:gd name="connsiteY291" fmla="*/ 1000059 h 2086474"/>
                  <a:gd name="connsiteX292" fmla="*/ 918182 w 1373045"/>
                  <a:gd name="connsiteY292" fmla="*/ 998600 h 2086474"/>
                  <a:gd name="connsiteX293" fmla="*/ 913427 w 1373045"/>
                  <a:gd name="connsiteY293" fmla="*/ 996981 h 2086474"/>
                  <a:gd name="connsiteX294" fmla="*/ 910691 w 1373045"/>
                  <a:gd name="connsiteY294" fmla="*/ 995862 h 2086474"/>
                  <a:gd name="connsiteX295" fmla="*/ 900623 w 1373045"/>
                  <a:gd name="connsiteY295" fmla="*/ 990526 h 2086474"/>
                  <a:gd name="connsiteX296" fmla="*/ 889316 w 1373045"/>
                  <a:gd name="connsiteY296" fmla="*/ 981232 h 2086474"/>
                  <a:gd name="connsiteX297" fmla="*/ 880207 w 1373045"/>
                  <a:gd name="connsiteY297" fmla="*/ 969741 h 2086474"/>
                  <a:gd name="connsiteX298" fmla="*/ 871718 w 1373045"/>
                  <a:gd name="connsiteY298" fmla="*/ 957769 h 2086474"/>
                  <a:gd name="connsiteX299" fmla="*/ 866804 w 1373045"/>
                  <a:gd name="connsiteY299" fmla="*/ 952473 h 2086474"/>
                  <a:gd name="connsiteX300" fmla="*/ 859952 w 1373045"/>
                  <a:gd name="connsiteY300" fmla="*/ 953592 h 2086474"/>
                  <a:gd name="connsiteX301" fmla="*/ 858034 w 1373045"/>
                  <a:gd name="connsiteY301" fmla="*/ 956670 h 2086474"/>
                  <a:gd name="connsiteX302" fmla="*/ 857774 w 1373045"/>
                  <a:gd name="connsiteY302" fmla="*/ 960307 h 2086474"/>
                  <a:gd name="connsiteX303" fmla="*/ 857774 w 1373045"/>
                  <a:gd name="connsiteY303" fmla="*/ 982331 h 2086474"/>
                  <a:gd name="connsiteX304" fmla="*/ 858114 w 1373045"/>
                  <a:gd name="connsiteY304" fmla="*/ 1011690 h 2086474"/>
                  <a:gd name="connsiteX305" fmla="*/ 858414 w 1373045"/>
                  <a:gd name="connsiteY305" fmla="*/ 1032076 h 2086474"/>
                  <a:gd name="connsiteX306" fmla="*/ 858454 w 1373045"/>
                  <a:gd name="connsiteY306" fmla="*/ 1045846 h 2086474"/>
                  <a:gd name="connsiteX307" fmla="*/ 858274 w 1373045"/>
                  <a:gd name="connsiteY307" fmla="*/ 1061295 h 2086474"/>
                  <a:gd name="connsiteX308" fmla="*/ 858154 w 1373045"/>
                  <a:gd name="connsiteY308" fmla="*/ 1067050 h 2086474"/>
                  <a:gd name="connsiteX309" fmla="*/ 858494 w 1373045"/>
                  <a:gd name="connsiteY309" fmla="*/ 1072127 h 2086474"/>
                  <a:gd name="connsiteX310" fmla="*/ 861829 w 1373045"/>
                  <a:gd name="connsiteY310" fmla="*/ 1081680 h 2086474"/>
                  <a:gd name="connsiteX311" fmla="*/ 863148 w 1373045"/>
                  <a:gd name="connsiteY311" fmla="*/ 1083858 h 2086474"/>
                  <a:gd name="connsiteX312" fmla="*/ 864926 w 1373045"/>
                  <a:gd name="connsiteY312" fmla="*/ 1086476 h 2086474"/>
                  <a:gd name="connsiteX313" fmla="*/ 877690 w 1373045"/>
                  <a:gd name="connsiteY313" fmla="*/ 1105123 h 2086474"/>
                  <a:gd name="connsiteX314" fmla="*/ 945848 w 1373045"/>
                  <a:gd name="connsiteY314" fmla="*/ 1204591 h 2086474"/>
                  <a:gd name="connsiteX315" fmla="*/ 1013986 w 1373045"/>
                  <a:gd name="connsiteY315" fmla="*/ 1304059 h 2086474"/>
                  <a:gd name="connsiteX316" fmla="*/ 1048065 w 1373045"/>
                  <a:gd name="connsiteY316" fmla="*/ 1353784 h 2086474"/>
                  <a:gd name="connsiteX317" fmla="*/ 1065104 w 1373045"/>
                  <a:gd name="connsiteY317" fmla="*/ 1378646 h 2086474"/>
                  <a:gd name="connsiteX318" fmla="*/ 1066163 w 1373045"/>
                  <a:gd name="connsiteY318" fmla="*/ 1380204 h 2086474"/>
                  <a:gd name="connsiteX319" fmla="*/ 1067302 w 1373045"/>
                  <a:gd name="connsiteY319" fmla="*/ 1381883 h 2086474"/>
                  <a:gd name="connsiteX320" fmla="*/ 1069679 w 1373045"/>
                  <a:gd name="connsiteY320" fmla="*/ 1385621 h 2086474"/>
                  <a:gd name="connsiteX321" fmla="*/ 1074053 w 1373045"/>
                  <a:gd name="connsiteY321" fmla="*/ 1393175 h 2086474"/>
                  <a:gd name="connsiteX322" fmla="*/ 1081365 w 1373045"/>
                  <a:gd name="connsiteY322" fmla="*/ 1408604 h 2086474"/>
                  <a:gd name="connsiteX323" fmla="*/ 1091832 w 1373045"/>
                  <a:gd name="connsiteY323" fmla="*/ 1439382 h 2086474"/>
                  <a:gd name="connsiteX324" fmla="*/ 1100022 w 1373045"/>
                  <a:gd name="connsiteY324" fmla="*/ 1468521 h 2086474"/>
                  <a:gd name="connsiteX325" fmla="*/ 1116382 w 1373045"/>
                  <a:gd name="connsiteY325" fmla="*/ 1526779 h 2086474"/>
                  <a:gd name="connsiteX326" fmla="*/ 1149103 w 1373045"/>
                  <a:gd name="connsiteY326" fmla="*/ 1643315 h 2086474"/>
                  <a:gd name="connsiteX327" fmla="*/ 1181644 w 1373045"/>
                  <a:gd name="connsiteY327" fmla="*/ 1759811 h 2086474"/>
                  <a:gd name="connsiteX328" fmla="*/ 1197924 w 1373045"/>
                  <a:gd name="connsiteY328" fmla="*/ 1818069 h 2086474"/>
                  <a:gd name="connsiteX329" fmla="*/ 1206074 w 1373045"/>
                  <a:gd name="connsiteY329" fmla="*/ 1847188 h 2086474"/>
                  <a:gd name="connsiteX330" fmla="*/ 1210129 w 1373045"/>
                  <a:gd name="connsiteY330" fmla="*/ 1861757 h 2086474"/>
                  <a:gd name="connsiteX331" fmla="*/ 1212167 w 1373045"/>
                  <a:gd name="connsiteY331" fmla="*/ 1869032 h 2086474"/>
                  <a:gd name="connsiteX332" fmla="*/ 1213226 w 1373045"/>
                  <a:gd name="connsiteY332" fmla="*/ 1873089 h 2086474"/>
                  <a:gd name="connsiteX333" fmla="*/ 1214264 w 1373045"/>
                  <a:gd name="connsiteY333" fmla="*/ 1877306 h 2086474"/>
                  <a:gd name="connsiteX334" fmla="*/ 1212626 w 1373045"/>
                  <a:gd name="connsiteY334" fmla="*/ 1946856 h 2086474"/>
                  <a:gd name="connsiteX335" fmla="*/ 1198703 w 1373045"/>
                  <a:gd name="connsiteY335" fmla="*/ 1979252 h 2086474"/>
                  <a:gd name="connsiteX336" fmla="*/ 1176849 w 1373045"/>
                  <a:gd name="connsiteY336" fmla="*/ 2006892 h 2086474"/>
                  <a:gd name="connsiteX337" fmla="*/ 1148623 w 1373045"/>
                  <a:gd name="connsiteY337" fmla="*/ 2028057 h 2086474"/>
                  <a:gd name="connsiteX338" fmla="*/ 1116003 w 1373045"/>
                  <a:gd name="connsiteY338" fmla="*/ 2041168 h 2086474"/>
                  <a:gd name="connsiteX339" fmla="*/ 1081405 w 1373045"/>
                  <a:gd name="connsiteY339" fmla="*/ 2045784 h 2086474"/>
                  <a:gd name="connsiteX340" fmla="*/ 1046267 w 1373045"/>
                  <a:gd name="connsiteY340" fmla="*/ 2041507 h 2086474"/>
                  <a:gd name="connsiteX341" fmla="*/ 1013586 w 1373045"/>
                  <a:gd name="connsiteY341" fmla="*/ 2028117 h 2086474"/>
                  <a:gd name="connsiteX342" fmla="*/ 985620 w 1373045"/>
                  <a:gd name="connsiteY342" fmla="*/ 2006813 h 2086474"/>
                  <a:gd name="connsiteX343" fmla="*/ 973834 w 1373045"/>
                  <a:gd name="connsiteY343" fmla="*/ 1993762 h 2086474"/>
                  <a:gd name="connsiteX344" fmla="*/ 968621 w 1373045"/>
                  <a:gd name="connsiteY344" fmla="*/ 1986647 h 2086474"/>
                  <a:gd name="connsiteX345" fmla="*/ 963886 w 1373045"/>
                  <a:gd name="connsiteY345" fmla="*/ 1979232 h 2086474"/>
                  <a:gd name="connsiteX346" fmla="*/ 949783 w 1373045"/>
                  <a:gd name="connsiteY346" fmla="*/ 1947056 h 2086474"/>
                  <a:gd name="connsiteX347" fmla="*/ 917103 w 1373045"/>
                  <a:gd name="connsiteY347" fmla="*/ 1830320 h 2086474"/>
                  <a:gd name="connsiteX348" fmla="*/ 852041 w 1373045"/>
                  <a:gd name="connsiteY348" fmla="*/ 1597288 h 2086474"/>
                  <a:gd name="connsiteX349" fmla="*/ 835801 w 1373045"/>
                  <a:gd name="connsiteY349" fmla="*/ 1539130 h 2086474"/>
                  <a:gd name="connsiteX350" fmla="*/ 831826 w 1373045"/>
                  <a:gd name="connsiteY350" fmla="*/ 1525220 h 2086474"/>
                  <a:gd name="connsiteX351" fmla="*/ 830367 w 1373045"/>
                  <a:gd name="connsiteY351" fmla="*/ 1520144 h 2086474"/>
                  <a:gd name="connsiteX352" fmla="*/ 827671 w 1373045"/>
                  <a:gd name="connsiteY352" fmla="*/ 1515847 h 2086474"/>
                  <a:gd name="connsiteX353" fmla="*/ 824035 w 1373045"/>
                  <a:gd name="connsiteY353" fmla="*/ 1510610 h 2086474"/>
                  <a:gd name="connsiteX354" fmla="*/ 819780 w 1373045"/>
                  <a:gd name="connsiteY354" fmla="*/ 1504575 h 2086474"/>
                  <a:gd name="connsiteX355" fmla="*/ 811091 w 1373045"/>
                  <a:gd name="connsiteY355" fmla="*/ 1492563 h 2086474"/>
                  <a:gd name="connsiteX356" fmla="*/ 736880 w 1373045"/>
                  <a:gd name="connsiteY356" fmla="*/ 1398252 h 2086474"/>
                  <a:gd name="connsiteX357" fmla="*/ 724655 w 1373045"/>
                  <a:gd name="connsiteY357" fmla="*/ 1383142 h 2086474"/>
                  <a:gd name="connsiteX358" fmla="*/ 714148 w 1373045"/>
                  <a:gd name="connsiteY358" fmla="*/ 1370032 h 2086474"/>
                  <a:gd name="connsiteX359" fmla="*/ 704140 w 1373045"/>
                  <a:gd name="connsiteY359" fmla="*/ 1357321 h 2086474"/>
                  <a:gd name="connsiteX360" fmla="*/ 699186 w 1373045"/>
                  <a:gd name="connsiteY360" fmla="*/ 1350906 h 2086474"/>
                  <a:gd name="connsiteX361" fmla="*/ 696729 w 1373045"/>
                  <a:gd name="connsiteY361" fmla="*/ 1347708 h 2086474"/>
                  <a:gd name="connsiteX362" fmla="*/ 695450 w 1373045"/>
                  <a:gd name="connsiteY362" fmla="*/ 1346129 h 2086474"/>
                  <a:gd name="connsiteX363" fmla="*/ 693592 w 1373045"/>
                  <a:gd name="connsiteY363" fmla="*/ 1345490 h 2086474"/>
                  <a:gd name="connsiteX364" fmla="*/ 691775 w 1373045"/>
                  <a:gd name="connsiteY364" fmla="*/ 1346269 h 2086474"/>
                  <a:gd name="connsiteX365" fmla="*/ 690736 w 1373045"/>
                  <a:gd name="connsiteY365" fmla="*/ 1347988 h 2086474"/>
                  <a:gd name="connsiteX366" fmla="*/ 688858 w 1373045"/>
                  <a:gd name="connsiteY366" fmla="*/ 1351585 h 2086474"/>
                  <a:gd name="connsiteX367" fmla="*/ 685123 w 1373045"/>
                  <a:gd name="connsiteY367" fmla="*/ 1358760 h 2086474"/>
                  <a:gd name="connsiteX368" fmla="*/ 677632 w 1373045"/>
                  <a:gd name="connsiteY368" fmla="*/ 1373110 h 2086474"/>
                  <a:gd name="connsiteX369" fmla="*/ 639678 w 1373045"/>
                  <a:gd name="connsiteY369" fmla="*/ 1445797 h 2086474"/>
                  <a:gd name="connsiteX370" fmla="*/ 583825 w 1373045"/>
                  <a:gd name="connsiteY370" fmla="*/ 1553000 h 2086474"/>
                  <a:gd name="connsiteX371" fmla="*/ 529231 w 1373045"/>
                  <a:gd name="connsiteY371" fmla="*/ 1660862 h 2086474"/>
                  <a:gd name="connsiteX372" fmla="*/ 420003 w 1373045"/>
                  <a:gd name="connsiteY372" fmla="*/ 1876646 h 2086474"/>
                  <a:gd name="connsiteX373" fmla="*/ 392696 w 1373045"/>
                  <a:gd name="connsiteY373" fmla="*/ 1930648 h 2086474"/>
                  <a:gd name="connsiteX374" fmla="*/ 389300 w 1373045"/>
                  <a:gd name="connsiteY374" fmla="*/ 1937383 h 2086474"/>
                  <a:gd name="connsiteX375" fmla="*/ 387582 w 1373045"/>
                  <a:gd name="connsiteY375" fmla="*/ 1940760 h 2086474"/>
                  <a:gd name="connsiteX376" fmla="*/ 386723 w 1373045"/>
                  <a:gd name="connsiteY376" fmla="*/ 1942459 h 2086474"/>
                  <a:gd name="connsiteX377" fmla="*/ 385704 w 1373045"/>
                  <a:gd name="connsiteY377" fmla="*/ 1944358 h 2086474"/>
                  <a:gd name="connsiteX378" fmla="*/ 381389 w 1373045"/>
                  <a:gd name="connsiteY378" fmla="*/ 1952012 h 2086474"/>
                  <a:gd name="connsiteX379" fmla="*/ 376595 w 1373045"/>
                  <a:gd name="connsiteY379" fmla="*/ 1959387 h 2086474"/>
                  <a:gd name="connsiteX380" fmla="*/ 353043 w 1373045"/>
                  <a:gd name="connsiteY380" fmla="*/ 1985428 h 2086474"/>
                  <a:gd name="connsiteX381" fmla="*/ 323819 w 1373045"/>
                  <a:gd name="connsiteY381" fmla="*/ 2004754 h 2086474"/>
                  <a:gd name="connsiteX382" fmla="*/ 290759 w 1373045"/>
                  <a:gd name="connsiteY382" fmla="*/ 2016266 h 2086474"/>
                  <a:gd name="connsiteX383" fmla="*/ 255881 w 1373045"/>
                  <a:gd name="connsiteY383" fmla="*/ 2019304 h 2086474"/>
                  <a:gd name="connsiteX384" fmla="*/ 238382 w 1373045"/>
                  <a:gd name="connsiteY384" fmla="*/ 2017585 h 2086474"/>
                  <a:gd name="connsiteX385" fmla="*/ 221262 w 1373045"/>
                  <a:gd name="connsiteY385" fmla="*/ 2013628 h 2086474"/>
                  <a:gd name="connsiteX386" fmla="*/ 204762 w 1373045"/>
                  <a:gd name="connsiteY386" fmla="*/ 2007612 h 2086474"/>
                  <a:gd name="connsiteX387" fmla="*/ 189201 w 1373045"/>
                  <a:gd name="connsiteY387" fmla="*/ 1999558 h 2086474"/>
                  <a:gd name="connsiteX388" fmla="*/ 161555 w 1373045"/>
                  <a:gd name="connsiteY388" fmla="*/ 1977993 h 2086474"/>
                  <a:gd name="connsiteX389" fmla="*/ 126257 w 1373045"/>
                  <a:gd name="connsiteY389" fmla="*/ 1918056 h 2086474"/>
                  <a:gd name="connsiteX390" fmla="*/ 120744 w 1373045"/>
                  <a:gd name="connsiteY390" fmla="*/ 1883402 h 2086474"/>
                  <a:gd name="connsiteX391" fmla="*/ 124100 w 1373045"/>
                  <a:gd name="connsiteY391" fmla="*/ 1848427 h 2086474"/>
                  <a:gd name="connsiteX392" fmla="*/ 125118 w 1373045"/>
                  <a:gd name="connsiteY392" fmla="*/ 1844130 h 2086474"/>
                  <a:gd name="connsiteX393" fmla="*/ 126317 w 1373045"/>
                  <a:gd name="connsiteY393" fmla="*/ 1839893 h 2086474"/>
                  <a:gd name="connsiteX394" fmla="*/ 129074 w 1373045"/>
                  <a:gd name="connsiteY394" fmla="*/ 1831519 h 2086474"/>
                  <a:gd name="connsiteX395" fmla="*/ 132330 w 1373045"/>
                  <a:gd name="connsiteY395" fmla="*/ 1823345 h 2086474"/>
                  <a:gd name="connsiteX396" fmla="*/ 134188 w 1373045"/>
                  <a:gd name="connsiteY396" fmla="*/ 1819348 h 2086474"/>
                  <a:gd name="connsiteX397" fmla="*/ 135126 w 1373045"/>
                  <a:gd name="connsiteY397" fmla="*/ 1817369 h 2086474"/>
                  <a:gd name="connsiteX398" fmla="*/ 135965 w 1373045"/>
                  <a:gd name="connsiteY398" fmla="*/ 1815670 h 2086474"/>
                  <a:gd name="connsiteX399" fmla="*/ 149509 w 1373045"/>
                  <a:gd name="connsiteY399" fmla="*/ 1788610 h 2086474"/>
                  <a:gd name="connsiteX400" fmla="*/ 257958 w 1373045"/>
                  <a:gd name="connsiteY400" fmla="*/ 1572286 h 2086474"/>
                  <a:gd name="connsiteX401" fmla="*/ 366507 w 1373045"/>
                  <a:gd name="connsiteY401" fmla="*/ 1356082 h 2086474"/>
                  <a:gd name="connsiteX402" fmla="*/ 405041 w 1373045"/>
                  <a:gd name="connsiteY402" fmla="*/ 1279377 h 2086474"/>
                  <a:gd name="connsiteX403" fmla="*/ 433147 w 1373045"/>
                  <a:gd name="connsiteY403" fmla="*/ 1131424 h 2086474"/>
                  <a:gd name="connsiteX404" fmla="*/ 438780 w 1373045"/>
                  <a:gd name="connsiteY404" fmla="*/ 1101705 h 2086474"/>
                  <a:gd name="connsiteX405" fmla="*/ 441617 w 1373045"/>
                  <a:gd name="connsiteY405" fmla="*/ 1086856 h 2086474"/>
                  <a:gd name="connsiteX406" fmla="*/ 443015 w 1373045"/>
                  <a:gd name="connsiteY406" fmla="*/ 1079421 h 2086474"/>
                  <a:gd name="connsiteX407" fmla="*/ 443834 w 1373045"/>
                  <a:gd name="connsiteY407" fmla="*/ 1075265 h 2086474"/>
                  <a:gd name="connsiteX408" fmla="*/ 444933 w 1373045"/>
                  <a:gd name="connsiteY408" fmla="*/ 1070688 h 2086474"/>
                  <a:gd name="connsiteX409" fmla="*/ 446251 w 1373045"/>
                  <a:gd name="connsiteY409" fmla="*/ 1066151 h 2086474"/>
                  <a:gd name="connsiteX410" fmla="*/ 446990 w 1373045"/>
                  <a:gd name="connsiteY410" fmla="*/ 1063913 h 2086474"/>
                  <a:gd name="connsiteX411" fmla="*/ 447609 w 1373045"/>
                  <a:gd name="connsiteY411" fmla="*/ 1062094 h 2086474"/>
                  <a:gd name="connsiteX412" fmla="*/ 450066 w 1373045"/>
                  <a:gd name="connsiteY412" fmla="*/ 1054959 h 2086474"/>
                  <a:gd name="connsiteX413" fmla="*/ 454980 w 1373045"/>
                  <a:gd name="connsiteY413" fmla="*/ 1040649 h 2086474"/>
                  <a:gd name="connsiteX414" fmla="*/ 464829 w 1373045"/>
                  <a:gd name="connsiteY414" fmla="*/ 1012050 h 2086474"/>
                  <a:gd name="connsiteX415" fmla="*/ 484485 w 1373045"/>
                  <a:gd name="connsiteY415" fmla="*/ 954871 h 2086474"/>
                  <a:gd name="connsiteX416" fmla="*/ 486962 w 1373045"/>
                  <a:gd name="connsiteY416" fmla="*/ 947716 h 2086474"/>
                  <a:gd name="connsiteX417" fmla="*/ 488660 w 1373045"/>
                  <a:gd name="connsiteY417" fmla="*/ 942021 h 2086474"/>
                  <a:gd name="connsiteX418" fmla="*/ 490617 w 1373045"/>
                  <a:gd name="connsiteY418" fmla="*/ 930309 h 2086474"/>
                  <a:gd name="connsiteX419" fmla="*/ 490637 w 1373045"/>
                  <a:gd name="connsiteY419" fmla="*/ 918438 h 2086474"/>
                  <a:gd name="connsiteX420" fmla="*/ 489299 w 1373045"/>
                  <a:gd name="connsiteY420" fmla="*/ 903588 h 2086474"/>
                  <a:gd name="connsiteX421" fmla="*/ 484525 w 1373045"/>
                  <a:gd name="connsiteY421" fmla="*/ 851206 h 2086474"/>
                  <a:gd name="connsiteX422" fmla="*/ 483146 w 1373045"/>
                  <a:gd name="connsiteY422" fmla="*/ 836157 h 2086474"/>
                  <a:gd name="connsiteX423" fmla="*/ 482347 w 1373045"/>
                  <a:gd name="connsiteY423" fmla="*/ 828662 h 2086474"/>
                  <a:gd name="connsiteX424" fmla="*/ 479551 w 1373045"/>
                  <a:gd name="connsiteY424" fmla="*/ 821727 h 2086474"/>
                  <a:gd name="connsiteX425" fmla="*/ 467186 w 1373045"/>
                  <a:gd name="connsiteY425" fmla="*/ 813853 h 2086474"/>
                  <a:gd name="connsiteX426" fmla="*/ 459695 w 1373045"/>
                  <a:gd name="connsiteY426" fmla="*/ 814193 h 2086474"/>
                  <a:gd name="connsiteX427" fmla="*/ 453003 w 1373045"/>
                  <a:gd name="connsiteY427" fmla="*/ 817570 h 2086474"/>
                  <a:gd name="connsiteX428" fmla="*/ 399447 w 1373045"/>
                  <a:gd name="connsiteY428" fmla="*/ 861319 h 2086474"/>
                  <a:gd name="connsiteX429" fmla="*/ 370782 w 1373045"/>
                  <a:gd name="connsiteY429" fmla="*/ 884742 h 2086474"/>
                  <a:gd name="connsiteX430" fmla="*/ 364769 w 1373045"/>
                  <a:gd name="connsiteY430" fmla="*/ 890837 h 2086474"/>
                  <a:gd name="connsiteX431" fmla="*/ 362512 w 1373045"/>
                  <a:gd name="connsiteY431" fmla="*/ 894495 h 2086474"/>
                  <a:gd name="connsiteX432" fmla="*/ 361593 w 1373045"/>
                  <a:gd name="connsiteY432" fmla="*/ 896453 h 2086474"/>
                  <a:gd name="connsiteX433" fmla="*/ 360614 w 1373045"/>
                  <a:gd name="connsiteY433" fmla="*/ 898532 h 2086474"/>
                  <a:gd name="connsiteX434" fmla="*/ 349847 w 1373045"/>
                  <a:gd name="connsiteY434" fmla="*/ 921675 h 2086474"/>
                  <a:gd name="connsiteX435" fmla="*/ 328313 w 1373045"/>
                  <a:gd name="connsiteY435" fmla="*/ 967942 h 2086474"/>
                  <a:gd name="connsiteX436" fmla="*/ 285245 w 1373045"/>
                  <a:gd name="connsiteY436" fmla="*/ 1060515 h 2086474"/>
                  <a:gd name="connsiteX437" fmla="*/ 272481 w 1373045"/>
                  <a:gd name="connsiteY437" fmla="*/ 1087955 h 2086474"/>
                  <a:gd name="connsiteX438" fmla="*/ 252545 w 1373045"/>
                  <a:gd name="connsiteY438" fmla="*/ 1117894 h 2086474"/>
                  <a:gd name="connsiteX439" fmla="*/ 191678 w 1373045"/>
                  <a:gd name="connsiteY439" fmla="*/ 1154407 h 2086474"/>
                  <a:gd name="connsiteX440" fmla="*/ 155921 w 1373045"/>
                  <a:gd name="connsiteY440" fmla="*/ 1157945 h 2086474"/>
                  <a:gd name="connsiteX441" fmla="*/ 120684 w 1373045"/>
                  <a:gd name="connsiteY441" fmla="*/ 1150750 h 2086474"/>
                  <a:gd name="connsiteX442" fmla="*/ 89182 w 1373045"/>
                  <a:gd name="connsiteY442" fmla="*/ 1133662 h 2086474"/>
                  <a:gd name="connsiteX443" fmla="*/ 63932 w 1373045"/>
                  <a:gd name="connsiteY443" fmla="*/ 1108021 h 2086474"/>
                  <a:gd name="connsiteX444" fmla="*/ 40740 w 1373045"/>
                  <a:gd name="connsiteY444" fmla="*/ 1040869 h 2086474"/>
                  <a:gd name="connsiteX445" fmla="*/ 41399 w 1373045"/>
                  <a:gd name="connsiteY445" fmla="*/ 1022842 h 2086474"/>
                  <a:gd name="connsiteX446" fmla="*/ 44775 w 1373045"/>
                  <a:gd name="connsiteY446" fmla="*/ 1005115 h 2086474"/>
                  <a:gd name="connsiteX447" fmla="*/ 50688 w 1373045"/>
                  <a:gd name="connsiteY447" fmla="*/ 988127 h 2086474"/>
                  <a:gd name="connsiteX448" fmla="*/ 51587 w 1373045"/>
                  <a:gd name="connsiteY448" fmla="*/ 986089 h 2086474"/>
                  <a:gd name="connsiteX449" fmla="*/ 52047 w 1373045"/>
                  <a:gd name="connsiteY449" fmla="*/ 985050 h 2086474"/>
                  <a:gd name="connsiteX450" fmla="*/ 52446 w 1373045"/>
                  <a:gd name="connsiteY450" fmla="*/ 984190 h 2086474"/>
                  <a:gd name="connsiteX451" fmla="*/ 54024 w 1373045"/>
                  <a:gd name="connsiteY451" fmla="*/ 980773 h 2086474"/>
                  <a:gd name="connsiteX452" fmla="*/ 57220 w 1373045"/>
                  <a:gd name="connsiteY452" fmla="*/ 973918 h 2086474"/>
                  <a:gd name="connsiteX453" fmla="*/ 108259 w 1373045"/>
                  <a:gd name="connsiteY453" fmla="*/ 864237 h 2086474"/>
                  <a:gd name="connsiteX454" fmla="*/ 133768 w 1373045"/>
                  <a:gd name="connsiteY454" fmla="*/ 809416 h 2086474"/>
                  <a:gd name="connsiteX455" fmla="*/ 146513 w 1373045"/>
                  <a:gd name="connsiteY455" fmla="*/ 781996 h 2086474"/>
                  <a:gd name="connsiteX456" fmla="*/ 152905 w 1373045"/>
                  <a:gd name="connsiteY456" fmla="*/ 768286 h 2086474"/>
                  <a:gd name="connsiteX457" fmla="*/ 156121 w 1373045"/>
                  <a:gd name="connsiteY457" fmla="*/ 761371 h 2086474"/>
                  <a:gd name="connsiteX458" fmla="*/ 160256 w 1373045"/>
                  <a:gd name="connsiteY458" fmla="*/ 753357 h 2086474"/>
                  <a:gd name="connsiteX459" fmla="*/ 182289 w 1373045"/>
                  <a:gd name="connsiteY459" fmla="*/ 725017 h 2086474"/>
                  <a:gd name="connsiteX460" fmla="*/ 189041 w 1373045"/>
                  <a:gd name="connsiteY460" fmla="*/ 719021 h 2086474"/>
                  <a:gd name="connsiteX461" fmla="*/ 194934 w 1373045"/>
                  <a:gd name="connsiteY461" fmla="*/ 714205 h 2086474"/>
                  <a:gd name="connsiteX462" fmla="*/ 206640 w 1373045"/>
                  <a:gd name="connsiteY462" fmla="*/ 704632 h 2086474"/>
                  <a:gd name="connsiteX463" fmla="*/ 253464 w 1373045"/>
                  <a:gd name="connsiteY463" fmla="*/ 666359 h 2086474"/>
                  <a:gd name="connsiteX464" fmla="*/ 440738 w 1373045"/>
                  <a:gd name="connsiteY464" fmla="*/ 513310 h 2086474"/>
                  <a:gd name="connsiteX465" fmla="*/ 464149 w 1373045"/>
                  <a:gd name="connsiteY465" fmla="*/ 494184 h 2086474"/>
                  <a:gd name="connsiteX466" fmla="*/ 475855 w 1373045"/>
                  <a:gd name="connsiteY466" fmla="*/ 484610 h 2086474"/>
                  <a:gd name="connsiteX467" fmla="*/ 478792 w 1373045"/>
                  <a:gd name="connsiteY467" fmla="*/ 482212 h 2086474"/>
                  <a:gd name="connsiteX468" fmla="*/ 480310 w 1373045"/>
                  <a:gd name="connsiteY468" fmla="*/ 480973 h 2086474"/>
                  <a:gd name="connsiteX469" fmla="*/ 482128 w 1373045"/>
                  <a:gd name="connsiteY469" fmla="*/ 479594 h 2086474"/>
                  <a:gd name="connsiteX470" fmla="*/ 483266 w 1373045"/>
                  <a:gd name="connsiteY470" fmla="*/ 478715 h 2086474"/>
                  <a:gd name="connsiteX471" fmla="*/ 484245 w 1373045"/>
                  <a:gd name="connsiteY471" fmla="*/ 477915 h 2086474"/>
                  <a:gd name="connsiteX472" fmla="*/ 486562 w 1373045"/>
                  <a:gd name="connsiteY472" fmla="*/ 475777 h 2086474"/>
                  <a:gd name="connsiteX473" fmla="*/ 530889 w 1373045"/>
                  <a:gd name="connsiteY473" fmla="*/ 434646 h 2086474"/>
                  <a:gd name="connsiteX474" fmla="*/ 568184 w 1373045"/>
                  <a:gd name="connsiteY474" fmla="*/ 400051 h 2086474"/>
                  <a:gd name="connsiteX475" fmla="*/ 570042 w 1373045"/>
                  <a:gd name="connsiteY475" fmla="*/ 398313 h 2086474"/>
                  <a:gd name="connsiteX476" fmla="*/ 570521 w 1373045"/>
                  <a:gd name="connsiteY476" fmla="*/ 397893 h 2086474"/>
                  <a:gd name="connsiteX477" fmla="*/ 570841 w 1373045"/>
                  <a:gd name="connsiteY477" fmla="*/ 397373 h 2086474"/>
                  <a:gd name="connsiteX478" fmla="*/ 571080 w 1373045"/>
                  <a:gd name="connsiteY478" fmla="*/ 396114 h 2086474"/>
                  <a:gd name="connsiteX479" fmla="*/ 571979 w 1373045"/>
                  <a:gd name="connsiteY479" fmla="*/ 391098 h 2086474"/>
                  <a:gd name="connsiteX480" fmla="*/ 571380 w 1373045"/>
                  <a:gd name="connsiteY480" fmla="*/ 380965 h 2086474"/>
                  <a:gd name="connsiteX481" fmla="*/ 570841 w 1373045"/>
                  <a:gd name="connsiteY481" fmla="*/ 378467 h 2086474"/>
                  <a:gd name="connsiteX482" fmla="*/ 570561 w 1373045"/>
                  <a:gd name="connsiteY482" fmla="*/ 377228 h 2086474"/>
                  <a:gd name="connsiteX483" fmla="*/ 570082 w 1373045"/>
                  <a:gd name="connsiteY483" fmla="*/ 376049 h 2086474"/>
                  <a:gd name="connsiteX484" fmla="*/ 567585 w 1373045"/>
                  <a:gd name="connsiteY484" fmla="*/ 371612 h 2086474"/>
                  <a:gd name="connsiteX485" fmla="*/ 561792 w 1373045"/>
                  <a:gd name="connsiteY485" fmla="*/ 363238 h 2086474"/>
                  <a:gd name="connsiteX486" fmla="*/ 558675 w 1373045"/>
                  <a:gd name="connsiteY486" fmla="*/ 359201 h 2086474"/>
                  <a:gd name="connsiteX487" fmla="*/ 554700 w 1373045"/>
                  <a:gd name="connsiteY487" fmla="*/ 354984 h 2086474"/>
                  <a:gd name="connsiteX488" fmla="*/ 549187 w 1373045"/>
                  <a:gd name="connsiteY488" fmla="*/ 348569 h 2086474"/>
                  <a:gd name="connsiteX489" fmla="*/ 543973 w 1373045"/>
                  <a:gd name="connsiteY489" fmla="*/ 341913 h 2086474"/>
                  <a:gd name="connsiteX490" fmla="*/ 526314 w 1373045"/>
                  <a:gd name="connsiteY490" fmla="*/ 313134 h 2086474"/>
                  <a:gd name="connsiteX491" fmla="*/ 507877 w 1373045"/>
                  <a:gd name="connsiteY491" fmla="*/ 248441 h 2086474"/>
                  <a:gd name="connsiteX492" fmla="*/ 513630 w 1373045"/>
                  <a:gd name="connsiteY492" fmla="*/ 181449 h 2086474"/>
                  <a:gd name="connsiteX493" fmla="*/ 542615 w 1373045"/>
                  <a:gd name="connsiteY493" fmla="*/ 120893 h 2086474"/>
                  <a:gd name="connsiteX494" fmla="*/ 652043 w 1373045"/>
                  <a:gd name="connsiteY494" fmla="*/ 47046 h 2086474"/>
                  <a:gd name="connsiteX495" fmla="*/ 668583 w 1373045"/>
                  <a:gd name="connsiteY495" fmla="*/ 43808 h 2086474"/>
                  <a:gd name="connsiteX496" fmla="*/ 676933 w 1373045"/>
                  <a:gd name="connsiteY496" fmla="*/ 42729 h 2086474"/>
                  <a:gd name="connsiteX497" fmla="*/ 681128 w 1373045"/>
                  <a:gd name="connsiteY497" fmla="*/ 42289 h 2086474"/>
                  <a:gd name="connsiteX498" fmla="*/ 684823 w 1373045"/>
                  <a:gd name="connsiteY498" fmla="*/ 42010 h 2086474"/>
                  <a:gd name="connsiteX499" fmla="*/ 700764 w 1373045"/>
                  <a:gd name="connsiteY499" fmla="*/ 40791 h 2086474"/>
                  <a:gd name="connsiteX500" fmla="*/ 717204 w 1373045"/>
                  <a:gd name="connsiteY500" fmla="*/ 40631 h 2086474"/>
                  <a:gd name="connsiteX501" fmla="*/ 782385 w 1373045"/>
                  <a:gd name="connsiteY501" fmla="*/ 52082 h 2086474"/>
                  <a:gd name="connsiteX502" fmla="*/ 832944 w 1373045"/>
                  <a:gd name="connsiteY502" fmla="*/ 77344 h 2086474"/>
                  <a:gd name="connsiteX503" fmla="*/ 855317 w 1373045"/>
                  <a:gd name="connsiteY503" fmla="*/ 94652 h 2086474"/>
                  <a:gd name="connsiteX504" fmla="*/ 860551 w 1373045"/>
                  <a:gd name="connsiteY504" fmla="*/ 99448 h 2086474"/>
                  <a:gd name="connsiteX505" fmla="*/ 865645 w 1373045"/>
                  <a:gd name="connsiteY505" fmla="*/ 104445 h 2086474"/>
                  <a:gd name="connsiteX506" fmla="*/ 870579 w 1373045"/>
                  <a:gd name="connsiteY506" fmla="*/ 109681 h 2086474"/>
                  <a:gd name="connsiteX507" fmla="*/ 875573 w 1373045"/>
                  <a:gd name="connsiteY507" fmla="*/ 115537 h 2086474"/>
                  <a:gd name="connsiteX508" fmla="*/ 891454 w 1373045"/>
                  <a:gd name="connsiteY508" fmla="*/ 141938 h 2086474"/>
                  <a:gd name="connsiteX509" fmla="*/ 894290 w 1373045"/>
                  <a:gd name="connsiteY509" fmla="*/ 149112 h 2086474"/>
                  <a:gd name="connsiteX510" fmla="*/ 896568 w 1373045"/>
                  <a:gd name="connsiteY510" fmla="*/ 155828 h 2086474"/>
                  <a:gd name="connsiteX511" fmla="*/ 900483 w 1373045"/>
                  <a:gd name="connsiteY511" fmla="*/ 169578 h 2086474"/>
                  <a:gd name="connsiteX512" fmla="*/ 904838 w 1373045"/>
                  <a:gd name="connsiteY512" fmla="*/ 198197 h 2086474"/>
                  <a:gd name="connsiteX513" fmla="*/ 905077 w 1373045"/>
                  <a:gd name="connsiteY513" fmla="*/ 201315 h 2086474"/>
                  <a:gd name="connsiteX514" fmla="*/ 905337 w 1373045"/>
                  <a:gd name="connsiteY514" fmla="*/ 204193 h 2086474"/>
                  <a:gd name="connsiteX515" fmla="*/ 905976 w 1373045"/>
                  <a:gd name="connsiteY515" fmla="*/ 210388 h 2086474"/>
                  <a:gd name="connsiteX516" fmla="*/ 906655 w 1373045"/>
                  <a:gd name="connsiteY516" fmla="*/ 217063 h 2086474"/>
                  <a:gd name="connsiteX517" fmla="*/ 906955 w 1373045"/>
                  <a:gd name="connsiteY517" fmla="*/ 220621 h 2086474"/>
                  <a:gd name="connsiteX518" fmla="*/ 907175 w 1373045"/>
                  <a:gd name="connsiteY518" fmla="*/ 224118 h 2086474"/>
                  <a:gd name="connsiteX519" fmla="*/ 907235 w 1373045"/>
                  <a:gd name="connsiteY519" fmla="*/ 225617 h 2086474"/>
                  <a:gd name="connsiteX520" fmla="*/ 907474 w 1373045"/>
                  <a:gd name="connsiteY520" fmla="*/ 227096 h 2086474"/>
                  <a:gd name="connsiteX521" fmla="*/ 908014 w 1373045"/>
                  <a:gd name="connsiteY521" fmla="*/ 231093 h 2086474"/>
                  <a:gd name="connsiteX522" fmla="*/ 908533 w 1373045"/>
                  <a:gd name="connsiteY522" fmla="*/ 235310 h 2086474"/>
                  <a:gd name="connsiteX523" fmla="*/ 909372 w 1373045"/>
                  <a:gd name="connsiteY523" fmla="*/ 243644 h 2086474"/>
                  <a:gd name="connsiteX524" fmla="*/ 910451 w 1373045"/>
                  <a:gd name="connsiteY524" fmla="*/ 260292 h 2086474"/>
                  <a:gd name="connsiteX525" fmla="*/ 908913 w 1373045"/>
                  <a:gd name="connsiteY525" fmla="*/ 308637 h 2086474"/>
                  <a:gd name="connsiteX526" fmla="*/ 904938 w 1373045"/>
                  <a:gd name="connsiteY526" fmla="*/ 333020 h 2086474"/>
                  <a:gd name="connsiteX527" fmla="*/ 901981 w 1373045"/>
                  <a:gd name="connsiteY527" fmla="*/ 345191 h 2086474"/>
                  <a:gd name="connsiteX528" fmla="*/ 900143 w 1373045"/>
                  <a:gd name="connsiteY528" fmla="*/ 351247 h 2086474"/>
                  <a:gd name="connsiteX529" fmla="*/ 898126 w 1373045"/>
                  <a:gd name="connsiteY529" fmla="*/ 357302 h 2086474"/>
                  <a:gd name="connsiteX530" fmla="*/ 872137 w 1373045"/>
                  <a:gd name="connsiteY530" fmla="*/ 402949 h 2086474"/>
                  <a:gd name="connsiteX531" fmla="*/ 851742 w 1373045"/>
                  <a:gd name="connsiteY531" fmla="*/ 421336 h 2086474"/>
                  <a:gd name="connsiteX532" fmla="*/ 845889 w 1373045"/>
                  <a:gd name="connsiteY532" fmla="*/ 425013 h 2086474"/>
                  <a:gd name="connsiteX533" fmla="*/ 842952 w 1373045"/>
                  <a:gd name="connsiteY533" fmla="*/ 426812 h 2086474"/>
                  <a:gd name="connsiteX534" fmla="*/ 839896 w 1373045"/>
                  <a:gd name="connsiteY534" fmla="*/ 428391 h 2086474"/>
                  <a:gd name="connsiteX535" fmla="*/ 833743 w 1373045"/>
                  <a:gd name="connsiteY535" fmla="*/ 431409 h 2086474"/>
                  <a:gd name="connsiteX536" fmla="*/ 832205 w 1373045"/>
                  <a:gd name="connsiteY536" fmla="*/ 432148 h 2086474"/>
                  <a:gd name="connsiteX537" fmla="*/ 831266 w 1373045"/>
                  <a:gd name="connsiteY537" fmla="*/ 432488 h 2086474"/>
                  <a:gd name="connsiteX538" fmla="*/ 829469 w 1373045"/>
                  <a:gd name="connsiteY538" fmla="*/ 433168 h 2086474"/>
                  <a:gd name="connsiteX539" fmla="*/ 824674 w 1373045"/>
                  <a:gd name="connsiteY539" fmla="*/ 434806 h 2086474"/>
                  <a:gd name="connsiteX540" fmla="*/ 819780 w 1373045"/>
                  <a:gd name="connsiteY540" fmla="*/ 436085 h 2086474"/>
                  <a:gd name="connsiteX541" fmla="*/ 817423 w 1373045"/>
                  <a:gd name="connsiteY541" fmla="*/ 436985 h 2086474"/>
                  <a:gd name="connsiteX542" fmla="*/ 815845 w 1373045"/>
                  <a:gd name="connsiteY542" fmla="*/ 438923 h 2086474"/>
                  <a:gd name="connsiteX543" fmla="*/ 814187 w 1373045"/>
                  <a:gd name="connsiteY543" fmla="*/ 443720 h 2086474"/>
                  <a:gd name="connsiteX544" fmla="*/ 807455 w 1373045"/>
                  <a:gd name="connsiteY544" fmla="*/ 462746 h 2086474"/>
                  <a:gd name="connsiteX545" fmla="*/ 805378 w 1373045"/>
                  <a:gd name="connsiteY545" fmla="*/ 471400 h 2086474"/>
                  <a:gd name="connsiteX546" fmla="*/ 807755 w 1373045"/>
                  <a:gd name="connsiteY546" fmla="*/ 480453 h 2086474"/>
                  <a:gd name="connsiteX547" fmla="*/ 926931 w 1373045"/>
                  <a:gd name="connsiteY547" fmla="*/ 648612 h 2086474"/>
                  <a:gd name="connsiteX548" fmla="*/ 980886 w 1373045"/>
                  <a:gd name="connsiteY548" fmla="*/ 724817 h 2086474"/>
                  <a:gd name="connsiteX549" fmla="*/ 987738 w 1373045"/>
                  <a:gd name="connsiteY549" fmla="*/ 734470 h 2086474"/>
                  <a:gd name="connsiteX550" fmla="*/ 989456 w 1373045"/>
                  <a:gd name="connsiteY550" fmla="*/ 736888 h 2086474"/>
                  <a:gd name="connsiteX551" fmla="*/ 990294 w 1373045"/>
                  <a:gd name="connsiteY551" fmla="*/ 738088 h 2086474"/>
                  <a:gd name="connsiteX552" fmla="*/ 991333 w 1373045"/>
                  <a:gd name="connsiteY552" fmla="*/ 739087 h 2086474"/>
                  <a:gd name="connsiteX553" fmla="*/ 996647 w 1373045"/>
                  <a:gd name="connsiteY553" fmla="*/ 736529 h 2086474"/>
                  <a:gd name="connsiteX554" fmla="*/ 1017821 w 1373045"/>
                  <a:gd name="connsiteY554" fmla="*/ 725936 h 2086474"/>
                  <a:gd name="connsiteX555" fmla="*/ 1078448 w 1373045"/>
                  <a:gd name="connsiteY555" fmla="*/ 695598 h 2086474"/>
                  <a:gd name="connsiteX556" fmla="*/ 1132523 w 1373045"/>
                  <a:gd name="connsiteY556" fmla="*/ 668558 h 2086474"/>
                  <a:gd name="connsiteX557" fmla="*/ 1159550 w 1373045"/>
                  <a:gd name="connsiteY557" fmla="*/ 655028 h 2086474"/>
                  <a:gd name="connsiteX558" fmla="*/ 1162926 w 1373045"/>
                  <a:gd name="connsiteY558" fmla="*/ 653349 h 2086474"/>
                  <a:gd name="connsiteX559" fmla="*/ 1164704 w 1373045"/>
                  <a:gd name="connsiteY559" fmla="*/ 652469 h 2086474"/>
                  <a:gd name="connsiteX560" fmla="*/ 1166742 w 1373045"/>
                  <a:gd name="connsiteY560" fmla="*/ 651510 h 2086474"/>
                  <a:gd name="connsiteX561" fmla="*/ 1175072 w 1373045"/>
                  <a:gd name="connsiteY561" fmla="*/ 647933 h 2086474"/>
                  <a:gd name="connsiteX562" fmla="*/ 1192510 w 1373045"/>
                  <a:gd name="connsiteY562" fmla="*/ 642816 h 2086474"/>
                  <a:gd name="connsiteX563" fmla="*/ 1263665 w 1373045"/>
                  <a:gd name="connsiteY563" fmla="*/ 650491 h 2086474"/>
                  <a:gd name="connsiteX564" fmla="*/ 1316860 w 1373045"/>
                  <a:gd name="connsiteY564" fmla="*/ 698436 h 2086474"/>
                  <a:gd name="connsiteX565" fmla="*/ 1318678 w 1373045"/>
                  <a:gd name="connsiteY565" fmla="*/ 701694 h 2086474"/>
                  <a:gd name="connsiteX566" fmla="*/ 1318938 w 1373045"/>
                  <a:gd name="connsiteY566" fmla="*/ 701954 h 2086474"/>
                  <a:gd name="connsiteX567" fmla="*/ 1320156 w 1373045"/>
                  <a:gd name="connsiteY567" fmla="*/ 704492 h 2086474"/>
                  <a:gd name="connsiteX568" fmla="*/ 1320236 w 1373045"/>
                  <a:gd name="connsiteY568" fmla="*/ 704652 h 2086474"/>
                  <a:gd name="connsiteX569" fmla="*/ 1320236 w 1373045"/>
                  <a:gd name="connsiteY569" fmla="*/ 704712 h 2086474"/>
                  <a:gd name="connsiteX570" fmla="*/ 1331083 w 1373045"/>
                  <a:gd name="connsiteY570" fmla="*/ 738387 h 2086474"/>
                  <a:gd name="connsiteX571" fmla="*/ 1331183 w 1373045"/>
                  <a:gd name="connsiteY571" fmla="*/ 773762 h 2086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Lst>
                <a:rect l="l" t="t" r="r" b="b"/>
                <a:pathLst>
                  <a:path w="1373045" h="2086474">
                    <a:moveTo>
                      <a:pt x="1371195" y="731992"/>
                    </a:moveTo>
                    <a:cubicBezTo>
                      <a:pt x="1368558" y="716183"/>
                      <a:pt x="1363564" y="700835"/>
                      <a:pt x="1356592" y="686525"/>
                    </a:cubicBezTo>
                    <a:lnTo>
                      <a:pt x="1352457" y="677991"/>
                    </a:lnTo>
                    <a:lnTo>
                      <a:pt x="1351279" y="676832"/>
                    </a:lnTo>
                    <a:cubicBezTo>
                      <a:pt x="1347424" y="670217"/>
                      <a:pt x="1343009" y="663901"/>
                      <a:pt x="1338175" y="657905"/>
                    </a:cubicBezTo>
                    <a:cubicBezTo>
                      <a:pt x="1333041" y="651510"/>
                      <a:pt x="1327388" y="645514"/>
                      <a:pt x="1321255" y="640038"/>
                    </a:cubicBezTo>
                    <a:cubicBezTo>
                      <a:pt x="1309050" y="628986"/>
                      <a:pt x="1295047" y="620013"/>
                      <a:pt x="1280165" y="613338"/>
                    </a:cubicBezTo>
                    <a:cubicBezTo>
                      <a:pt x="1265283" y="606802"/>
                      <a:pt x="1249522" y="602425"/>
                      <a:pt x="1233181" y="600647"/>
                    </a:cubicBezTo>
                    <a:cubicBezTo>
                      <a:pt x="1216901" y="598828"/>
                      <a:pt x="1200221" y="599667"/>
                      <a:pt x="1184161" y="603045"/>
                    </a:cubicBezTo>
                    <a:cubicBezTo>
                      <a:pt x="1176130" y="604744"/>
                      <a:pt x="1168260" y="607042"/>
                      <a:pt x="1160629" y="609940"/>
                    </a:cubicBezTo>
                    <a:cubicBezTo>
                      <a:pt x="1156854" y="611439"/>
                      <a:pt x="1153058" y="612958"/>
                      <a:pt x="1149423" y="614737"/>
                    </a:cubicBezTo>
                    <a:lnTo>
                      <a:pt x="1146666" y="616036"/>
                    </a:lnTo>
                    <a:lnTo>
                      <a:pt x="1144768" y="616975"/>
                    </a:lnTo>
                    <a:lnTo>
                      <a:pt x="1141372" y="618674"/>
                    </a:lnTo>
                    <a:lnTo>
                      <a:pt x="1114345" y="632204"/>
                    </a:lnTo>
                    <a:lnTo>
                      <a:pt x="1060270" y="659244"/>
                    </a:lnTo>
                    <a:lnTo>
                      <a:pt x="1004138" y="687324"/>
                    </a:lnTo>
                    <a:lnTo>
                      <a:pt x="959811" y="624749"/>
                    </a:lnTo>
                    <a:lnTo>
                      <a:pt x="895709" y="534255"/>
                    </a:lnTo>
                    <a:lnTo>
                      <a:pt x="863647" y="489007"/>
                    </a:lnTo>
                    <a:lnTo>
                      <a:pt x="861650" y="486189"/>
                    </a:lnTo>
                    <a:lnTo>
                      <a:pt x="859372" y="483271"/>
                    </a:lnTo>
                    <a:lnTo>
                      <a:pt x="854778" y="477436"/>
                    </a:lnTo>
                    <a:lnTo>
                      <a:pt x="848446" y="469401"/>
                    </a:lnTo>
                    <a:lnTo>
                      <a:pt x="850363" y="468482"/>
                    </a:lnTo>
                    <a:cubicBezTo>
                      <a:pt x="853160" y="467163"/>
                      <a:pt x="855957" y="465804"/>
                      <a:pt x="858713" y="464425"/>
                    </a:cubicBezTo>
                    <a:cubicBezTo>
                      <a:pt x="860092" y="463706"/>
                      <a:pt x="861490" y="463086"/>
                      <a:pt x="862848" y="462267"/>
                    </a:cubicBezTo>
                    <a:lnTo>
                      <a:pt x="866883" y="459808"/>
                    </a:lnTo>
                    <a:cubicBezTo>
                      <a:pt x="869560" y="458170"/>
                      <a:pt x="872237" y="456471"/>
                      <a:pt x="874874" y="454752"/>
                    </a:cubicBezTo>
                    <a:cubicBezTo>
                      <a:pt x="877431" y="452913"/>
                      <a:pt x="879928" y="450975"/>
                      <a:pt x="882425" y="449036"/>
                    </a:cubicBezTo>
                    <a:cubicBezTo>
                      <a:pt x="884922" y="447118"/>
                      <a:pt x="887419" y="445159"/>
                      <a:pt x="889656" y="443000"/>
                    </a:cubicBezTo>
                    <a:cubicBezTo>
                      <a:pt x="891953" y="440862"/>
                      <a:pt x="894230" y="438724"/>
                      <a:pt x="896468" y="436545"/>
                    </a:cubicBezTo>
                    <a:cubicBezTo>
                      <a:pt x="898685" y="434367"/>
                      <a:pt x="900643" y="432028"/>
                      <a:pt x="902700" y="429750"/>
                    </a:cubicBezTo>
                    <a:cubicBezTo>
                      <a:pt x="906915" y="425173"/>
                      <a:pt x="910331" y="420357"/>
                      <a:pt x="913867" y="415520"/>
                    </a:cubicBezTo>
                    <a:cubicBezTo>
                      <a:pt x="915665" y="413102"/>
                      <a:pt x="917063" y="410644"/>
                      <a:pt x="918641" y="408166"/>
                    </a:cubicBezTo>
                    <a:cubicBezTo>
                      <a:pt x="920119" y="405707"/>
                      <a:pt x="921817" y="403229"/>
                      <a:pt x="923056" y="400751"/>
                    </a:cubicBezTo>
                    <a:cubicBezTo>
                      <a:pt x="925692" y="395775"/>
                      <a:pt x="928389" y="390758"/>
                      <a:pt x="930467" y="385802"/>
                    </a:cubicBezTo>
                    <a:cubicBezTo>
                      <a:pt x="931545" y="383304"/>
                      <a:pt x="932744" y="380785"/>
                      <a:pt x="933663" y="378307"/>
                    </a:cubicBezTo>
                    <a:lnTo>
                      <a:pt x="936419" y="370873"/>
                    </a:lnTo>
                    <a:cubicBezTo>
                      <a:pt x="937398" y="368374"/>
                      <a:pt x="938117" y="365936"/>
                      <a:pt x="938897" y="363478"/>
                    </a:cubicBezTo>
                    <a:cubicBezTo>
                      <a:pt x="939636" y="361020"/>
                      <a:pt x="940435" y="358541"/>
                      <a:pt x="941114" y="356103"/>
                    </a:cubicBezTo>
                    <a:cubicBezTo>
                      <a:pt x="942332" y="351267"/>
                      <a:pt x="943751" y="346350"/>
                      <a:pt x="944670" y="341574"/>
                    </a:cubicBezTo>
                    <a:lnTo>
                      <a:pt x="946148" y="334379"/>
                    </a:lnTo>
                    <a:lnTo>
                      <a:pt x="947346" y="327264"/>
                    </a:lnTo>
                    <a:cubicBezTo>
                      <a:pt x="947766" y="324886"/>
                      <a:pt x="948105" y="322527"/>
                      <a:pt x="948385" y="320189"/>
                    </a:cubicBezTo>
                    <a:lnTo>
                      <a:pt x="949284" y="313174"/>
                    </a:lnTo>
                    <a:cubicBezTo>
                      <a:pt x="951302" y="294548"/>
                      <a:pt x="951761" y="276461"/>
                      <a:pt x="951042" y="258613"/>
                    </a:cubicBezTo>
                    <a:cubicBezTo>
                      <a:pt x="950762" y="252438"/>
                      <a:pt x="950403" y="246262"/>
                      <a:pt x="949843" y="240047"/>
                    </a:cubicBezTo>
                    <a:cubicBezTo>
                      <a:pt x="949584" y="236949"/>
                      <a:pt x="949244" y="233831"/>
                      <a:pt x="948884" y="230674"/>
                    </a:cubicBezTo>
                    <a:lnTo>
                      <a:pt x="948305" y="225877"/>
                    </a:lnTo>
                    <a:lnTo>
                      <a:pt x="947726" y="221660"/>
                    </a:lnTo>
                    <a:lnTo>
                      <a:pt x="947466" y="217563"/>
                    </a:lnTo>
                    <a:lnTo>
                      <a:pt x="947107" y="213306"/>
                    </a:lnTo>
                    <a:lnTo>
                      <a:pt x="946367" y="206071"/>
                    </a:lnTo>
                    <a:lnTo>
                      <a:pt x="945768" y="200276"/>
                    </a:lnTo>
                    <a:lnTo>
                      <a:pt x="945568" y="198077"/>
                    </a:lnTo>
                    <a:lnTo>
                      <a:pt x="945349" y="195159"/>
                    </a:lnTo>
                    <a:cubicBezTo>
                      <a:pt x="944989" y="190063"/>
                      <a:pt x="944410" y="184107"/>
                      <a:pt x="943511" y="178032"/>
                    </a:cubicBezTo>
                    <a:cubicBezTo>
                      <a:pt x="942612" y="171936"/>
                      <a:pt x="941374" y="165740"/>
                      <a:pt x="939955" y="159925"/>
                    </a:cubicBezTo>
                    <a:cubicBezTo>
                      <a:pt x="938517" y="154089"/>
                      <a:pt x="936919" y="148573"/>
                      <a:pt x="935241" y="143377"/>
                    </a:cubicBezTo>
                    <a:cubicBezTo>
                      <a:pt x="934821" y="142058"/>
                      <a:pt x="934402" y="140778"/>
                      <a:pt x="933962" y="139519"/>
                    </a:cubicBezTo>
                    <a:cubicBezTo>
                      <a:pt x="933523" y="138200"/>
                      <a:pt x="933183" y="137141"/>
                      <a:pt x="932524" y="135362"/>
                    </a:cubicBezTo>
                    <a:cubicBezTo>
                      <a:pt x="931386" y="132125"/>
                      <a:pt x="930067" y="128907"/>
                      <a:pt x="928709" y="125729"/>
                    </a:cubicBezTo>
                    <a:cubicBezTo>
                      <a:pt x="923176" y="113018"/>
                      <a:pt x="915924" y="100947"/>
                      <a:pt x="907335" y="90215"/>
                    </a:cubicBezTo>
                    <a:cubicBezTo>
                      <a:pt x="905197" y="87497"/>
                      <a:pt x="902960" y="84919"/>
                      <a:pt x="900683" y="82381"/>
                    </a:cubicBezTo>
                    <a:lnTo>
                      <a:pt x="894650" y="75985"/>
                    </a:lnTo>
                    <a:lnTo>
                      <a:pt x="888537" y="69970"/>
                    </a:lnTo>
                    <a:cubicBezTo>
                      <a:pt x="886480" y="68031"/>
                      <a:pt x="884382" y="66152"/>
                      <a:pt x="882285" y="64254"/>
                    </a:cubicBezTo>
                    <a:cubicBezTo>
                      <a:pt x="873815" y="56839"/>
                      <a:pt x="865046" y="49844"/>
                      <a:pt x="855697" y="43669"/>
                    </a:cubicBezTo>
                    <a:cubicBezTo>
                      <a:pt x="837139" y="31118"/>
                      <a:pt x="816864" y="20885"/>
                      <a:pt x="795510" y="13610"/>
                    </a:cubicBezTo>
                    <a:cubicBezTo>
                      <a:pt x="770440" y="5036"/>
                      <a:pt x="744072" y="640"/>
                      <a:pt x="718203" y="0"/>
                    </a:cubicBezTo>
                    <a:lnTo>
                      <a:pt x="708534" y="0"/>
                    </a:lnTo>
                    <a:lnTo>
                      <a:pt x="703700" y="40"/>
                    </a:lnTo>
                    <a:cubicBezTo>
                      <a:pt x="702082" y="40"/>
                      <a:pt x="700424" y="40"/>
                      <a:pt x="699006" y="180"/>
                    </a:cubicBezTo>
                    <a:lnTo>
                      <a:pt x="681307" y="1519"/>
                    </a:lnTo>
                    <a:cubicBezTo>
                      <a:pt x="679669" y="1639"/>
                      <a:pt x="679450" y="1619"/>
                      <a:pt x="677692" y="1779"/>
                    </a:cubicBezTo>
                    <a:lnTo>
                      <a:pt x="672618" y="2318"/>
                    </a:lnTo>
                    <a:cubicBezTo>
                      <a:pt x="669242" y="2658"/>
                      <a:pt x="665846" y="3038"/>
                      <a:pt x="662490" y="3617"/>
                    </a:cubicBezTo>
                    <a:cubicBezTo>
                      <a:pt x="655758" y="4597"/>
                      <a:pt x="649066" y="5996"/>
                      <a:pt x="642434" y="7555"/>
                    </a:cubicBezTo>
                    <a:cubicBezTo>
                      <a:pt x="615886" y="13950"/>
                      <a:pt x="590537" y="25322"/>
                      <a:pt x="567984" y="40551"/>
                    </a:cubicBezTo>
                    <a:cubicBezTo>
                      <a:pt x="545411" y="55820"/>
                      <a:pt x="525535" y="74966"/>
                      <a:pt x="509654" y="97110"/>
                    </a:cubicBezTo>
                    <a:cubicBezTo>
                      <a:pt x="493734" y="119214"/>
                      <a:pt x="481688" y="144236"/>
                      <a:pt x="474437" y="170717"/>
                    </a:cubicBezTo>
                    <a:cubicBezTo>
                      <a:pt x="467086" y="197178"/>
                      <a:pt x="464829" y="225078"/>
                      <a:pt x="467445" y="252318"/>
                    </a:cubicBezTo>
                    <a:cubicBezTo>
                      <a:pt x="470042" y="279678"/>
                      <a:pt x="477693" y="306559"/>
                      <a:pt x="489898" y="331181"/>
                    </a:cubicBezTo>
                    <a:cubicBezTo>
                      <a:pt x="495991" y="343492"/>
                      <a:pt x="503222" y="355264"/>
                      <a:pt x="511452" y="366276"/>
                    </a:cubicBezTo>
                    <a:cubicBezTo>
                      <a:pt x="513510" y="369014"/>
                      <a:pt x="515667" y="371692"/>
                      <a:pt x="517805" y="374390"/>
                    </a:cubicBezTo>
                    <a:cubicBezTo>
                      <a:pt x="520002" y="377008"/>
                      <a:pt x="522279" y="379606"/>
                      <a:pt x="524517" y="382204"/>
                    </a:cubicBezTo>
                    <a:lnTo>
                      <a:pt x="525995" y="383763"/>
                    </a:lnTo>
                    <a:lnTo>
                      <a:pt x="503262" y="404848"/>
                    </a:lnTo>
                    <a:lnTo>
                      <a:pt x="458936" y="445958"/>
                    </a:lnTo>
                    <a:lnTo>
                      <a:pt x="415049" y="481832"/>
                    </a:lnTo>
                    <a:lnTo>
                      <a:pt x="227755" y="634882"/>
                    </a:lnTo>
                    <a:lnTo>
                      <a:pt x="180931" y="673154"/>
                    </a:lnTo>
                    <a:lnTo>
                      <a:pt x="169225" y="682708"/>
                    </a:lnTo>
                    <a:lnTo>
                      <a:pt x="163252" y="687604"/>
                    </a:lnTo>
                    <a:cubicBezTo>
                      <a:pt x="160156" y="690182"/>
                      <a:pt x="157120" y="692840"/>
                      <a:pt x="154223" y="695618"/>
                    </a:cubicBezTo>
                    <a:cubicBezTo>
                      <a:pt x="142617" y="706710"/>
                      <a:pt x="132769" y="719381"/>
                      <a:pt x="124879" y="733371"/>
                    </a:cubicBezTo>
                    <a:cubicBezTo>
                      <a:pt x="122901" y="736869"/>
                      <a:pt x="121063" y="740466"/>
                      <a:pt x="119345" y="744103"/>
                    </a:cubicBezTo>
                    <a:lnTo>
                      <a:pt x="116069" y="751118"/>
                    </a:lnTo>
                    <a:lnTo>
                      <a:pt x="109697" y="764828"/>
                    </a:lnTo>
                    <a:lnTo>
                      <a:pt x="96932" y="792249"/>
                    </a:lnTo>
                    <a:lnTo>
                      <a:pt x="71423" y="847089"/>
                    </a:lnTo>
                    <a:lnTo>
                      <a:pt x="20385" y="956750"/>
                    </a:lnTo>
                    <a:lnTo>
                      <a:pt x="17189" y="963605"/>
                    </a:lnTo>
                    <a:lnTo>
                      <a:pt x="15611" y="967042"/>
                    </a:lnTo>
                    <a:lnTo>
                      <a:pt x="14592" y="969261"/>
                    </a:lnTo>
                    <a:lnTo>
                      <a:pt x="13393" y="971979"/>
                    </a:lnTo>
                    <a:cubicBezTo>
                      <a:pt x="10237" y="979274"/>
                      <a:pt x="7560" y="986828"/>
                      <a:pt x="5523" y="994603"/>
                    </a:cubicBezTo>
                    <a:cubicBezTo>
                      <a:pt x="3445" y="1002337"/>
                      <a:pt x="1907" y="1010271"/>
                      <a:pt x="1028" y="1018266"/>
                    </a:cubicBezTo>
                    <a:cubicBezTo>
                      <a:pt x="129" y="1026280"/>
                      <a:pt x="-210" y="1034354"/>
                      <a:pt x="129" y="1042408"/>
                    </a:cubicBezTo>
                    <a:cubicBezTo>
                      <a:pt x="709" y="1058497"/>
                      <a:pt x="3765" y="1074465"/>
                      <a:pt x="8979" y="1089474"/>
                    </a:cubicBezTo>
                    <a:cubicBezTo>
                      <a:pt x="14152" y="1104463"/>
                      <a:pt x="21583" y="1118873"/>
                      <a:pt x="31052" y="1131884"/>
                    </a:cubicBezTo>
                    <a:cubicBezTo>
                      <a:pt x="40481" y="1144934"/>
                      <a:pt x="51947" y="1156546"/>
                      <a:pt x="64811" y="1166179"/>
                    </a:cubicBezTo>
                    <a:cubicBezTo>
                      <a:pt x="77696" y="1175832"/>
                      <a:pt x="91779" y="1183446"/>
                      <a:pt x="106721" y="1188943"/>
                    </a:cubicBezTo>
                    <a:cubicBezTo>
                      <a:pt x="121723" y="1194458"/>
                      <a:pt x="137823" y="1197716"/>
                      <a:pt x="153824" y="1198556"/>
                    </a:cubicBezTo>
                    <a:cubicBezTo>
                      <a:pt x="169765" y="1199275"/>
                      <a:pt x="186045" y="1197776"/>
                      <a:pt x="201566" y="1193839"/>
                    </a:cubicBezTo>
                    <a:cubicBezTo>
                      <a:pt x="232709" y="1186045"/>
                      <a:pt x="261154" y="1168957"/>
                      <a:pt x="282668" y="1145174"/>
                    </a:cubicBezTo>
                    <a:cubicBezTo>
                      <a:pt x="293435" y="1133283"/>
                      <a:pt x="302464" y="1119752"/>
                      <a:pt x="309276" y="1105163"/>
                    </a:cubicBezTo>
                    <a:lnTo>
                      <a:pt x="322081" y="1077663"/>
                    </a:lnTo>
                    <a:lnTo>
                      <a:pt x="397650" y="915260"/>
                    </a:lnTo>
                    <a:lnTo>
                      <a:pt x="425156" y="892796"/>
                    </a:lnTo>
                    <a:lnTo>
                      <a:pt x="445971" y="875788"/>
                    </a:lnTo>
                    <a:lnTo>
                      <a:pt x="448828" y="907286"/>
                    </a:lnTo>
                    <a:lnTo>
                      <a:pt x="450146" y="921715"/>
                    </a:lnTo>
                    <a:cubicBezTo>
                      <a:pt x="450286" y="923434"/>
                      <a:pt x="450286" y="925173"/>
                      <a:pt x="450126" y="926891"/>
                    </a:cubicBezTo>
                    <a:cubicBezTo>
                      <a:pt x="449986" y="928610"/>
                      <a:pt x="449687" y="930309"/>
                      <a:pt x="449287" y="931988"/>
                    </a:cubicBezTo>
                    <a:cubicBezTo>
                      <a:pt x="449048" y="932827"/>
                      <a:pt x="448828" y="933627"/>
                      <a:pt x="448528" y="934486"/>
                    </a:cubicBezTo>
                    <a:lnTo>
                      <a:pt x="446071" y="941641"/>
                    </a:lnTo>
                    <a:lnTo>
                      <a:pt x="426395" y="998840"/>
                    </a:lnTo>
                    <a:lnTo>
                      <a:pt x="416567" y="1027439"/>
                    </a:lnTo>
                    <a:lnTo>
                      <a:pt x="411653" y="1041729"/>
                    </a:lnTo>
                    <a:lnTo>
                      <a:pt x="409196" y="1048884"/>
                    </a:lnTo>
                    <a:lnTo>
                      <a:pt x="408556" y="1050742"/>
                    </a:lnTo>
                    <a:lnTo>
                      <a:pt x="407518" y="1053900"/>
                    </a:lnTo>
                    <a:cubicBezTo>
                      <a:pt x="406839" y="1056018"/>
                      <a:pt x="406219" y="1058157"/>
                      <a:pt x="405660" y="1060295"/>
                    </a:cubicBezTo>
                    <a:cubicBezTo>
                      <a:pt x="405101" y="1062434"/>
                      <a:pt x="404581" y="1064592"/>
                      <a:pt x="404122" y="1066751"/>
                    </a:cubicBezTo>
                    <a:lnTo>
                      <a:pt x="403463" y="1069988"/>
                    </a:lnTo>
                    <a:lnTo>
                      <a:pt x="403103" y="1071827"/>
                    </a:lnTo>
                    <a:lnTo>
                      <a:pt x="401705" y="1079262"/>
                    </a:lnTo>
                    <a:lnTo>
                      <a:pt x="398868" y="1094111"/>
                    </a:lnTo>
                    <a:lnTo>
                      <a:pt x="393235" y="1123829"/>
                    </a:lnTo>
                    <a:lnTo>
                      <a:pt x="366188" y="1266207"/>
                    </a:lnTo>
                    <a:lnTo>
                      <a:pt x="330191" y="1337815"/>
                    </a:lnTo>
                    <a:lnTo>
                      <a:pt x="221642" y="1554059"/>
                    </a:lnTo>
                    <a:lnTo>
                      <a:pt x="113153" y="1770483"/>
                    </a:lnTo>
                    <a:lnTo>
                      <a:pt x="99589" y="1797543"/>
                    </a:lnTo>
                    <a:lnTo>
                      <a:pt x="98730" y="1799282"/>
                    </a:lnTo>
                    <a:lnTo>
                      <a:pt x="97532" y="1801840"/>
                    </a:lnTo>
                    <a:lnTo>
                      <a:pt x="95135" y="1806997"/>
                    </a:lnTo>
                    <a:cubicBezTo>
                      <a:pt x="93656" y="1810494"/>
                      <a:pt x="92198" y="1813992"/>
                      <a:pt x="90900" y="1817549"/>
                    </a:cubicBezTo>
                    <a:cubicBezTo>
                      <a:pt x="89641" y="1821146"/>
                      <a:pt x="88363" y="1824724"/>
                      <a:pt x="87344" y="1828401"/>
                    </a:cubicBezTo>
                    <a:cubicBezTo>
                      <a:pt x="86825" y="1830220"/>
                      <a:pt x="86265" y="1832039"/>
                      <a:pt x="85806" y="1833877"/>
                    </a:cubicBezTo>
                    <a:lnTo>
                      <a:pt x="84468" y="1839433"/>
                    </a:lnTo>
                    <a:cubicBezTo>
                      <a:pt x="81032" y="1854283"/>
                      <a:pt x="79713" y="1869572"/>
                      <a:pt x="80133" y="1884721"/>
                    </a:cubicBezTo>
                    <a:cubicBezTo>
                      <a:pt x="80632" y="1899870"/>
                      <a:pt x="83049" y="1914919"/>
                      <a:pt x="87244" y="1929408"/>
                    </a:cubicBezTo>
                    <a:cubicBezTo>
                      <a:pt x="95694" y="1958348"/>
                      <a:pt x="111315" y="1985208"/>
                      <a:pt x="132749" y="2006653"/>
                    </a:cubicBezTo>
                    <a:cubicBezTo>
                      <a:pt x="143396" y="2017405"/>
                      <a:pt x="155442" y="2026778"/>
                      <a:pt x="168406" y="2034473"/>
                    </a:cubicBezTo>
                    <a:cubicBezTo>
                      <a:pt x="174858" y="2038390"/>
                      <a:pt x="181590" y="2041727"/>
                      <a:pt x="188442" y="2044845"/>
                    </a:cubicBezTo>
                    <a:cubicBezTo>
                      <a:pt x="195374" y="2047783"/>
                      <a:pt x="202445" y="2050501"/>
                      <a:pt x="209716" y="2052600"/>
                    </a:cubicBezTo>
                    <a:cubicBezTo>
                      <a:pt x="216948" y="2054818"/>
                      <a:pt x="224359" y="2056397"/>
                      <a:pt x="231810" y="2057716"/>
                    </a:cubicBezTo>
                    <a:cubicBezTo>
                      <a:pt x="239301" y="2058835"/>
                      <a:pt x="246812" y="2059714"/>
                      <a:pt x="254363" y="2059934"/>
                    </a:cubicBezTo>
                    <a:cubicBezTo>
                      <a:pt x="269464" y="2060554"/>
                      <a:pt x="284586" y="2059135"/>
                      <a:pt x="299288" y="2055997"/>
                    </a:cubicBezTo>
                    <a:cubicBezTo>
                      <a:pt x="314011" y="2052879"/>
                      <a:pt x="328273" y="2047803"/>
                      <a:pt x="341817" y="2041208"/>
                    </a:cubicBezTo>
                    <a:cubicBezTo>
                      <a:pt x="355281" y="2034473"/>
                      <a:pt x="368005" y="2026159"/>
                      <a:pt x="379492" y="2016286"/>
                    </a:cubicBezTo>
                    <a:cubicBezTo>
                      <a:pt x="390938" y="2006373"/>
                      <a:pt x="401305" y="1995121"/>
                      <a:pt x="409915" y="1982630"/>
                    </a:cubicBezTo>
                    <a:cubicBezTo>
                      <a:pt x="412052" y="1979512"/>
                      <a:pt x="414190" y="1976375"/>
                      <a:pt x="416107" y="1973117"/>
                    </a:cubicBezTo>
                    <a:cubicBezTo>
                      <a:pt x="418105" y="1969919"/>
                      <a:pt x="419903" y="1966602"/>
                      <a:pt x="421681" y="1963264"/>
                    </a:cubicBezTo>
                    <a:lnTo>
                      <a:pt x="422959" y="1960846"/>
                    </a:lnTo>
                    <a:lnTo>
                      <a:pt x="423818" y="1959147"/>
                    </a:lnTo>
                    <a:lnTo>
                      <a:pt x="425536" y="1955769"/>
                    </a:lnTo>
                    <a:lnTo>
                      <a:pt x="428952" y="1949014"/>
                    </a:lnTo>
                    <a:lnTo>
                      <a:pt x="456259" y="1894993"/>
                    </a:lnTo>
                    <a:lnTo>
                      <a:pt x="565427" y="1679329"/>
                    </a:lnTo>
                    <a:lnTo>
                      <a:pt x="619981" y="1571566"/>
                    </a:lnTo>
                    <a:cubicBezTo>
                      <a:pt x="638419" y="1535812"/>
                      <a:pt x="657156" y="1500238"/>
                      <a:pt x="675734" y="1464544"/>
                    </a:cubicBezTo>
                    <a:lnTo>
                      <a:pt x="700245" y="1417578"/>
                    </a:lnTo>
                    <a:lnTo>
                      <a:pt x="705338" y="1423853"/>
                    </a:lnTo>
                    <a:cubicBezTo>
                      <a:pt x="730748" y="1455190"/>
                      <a:pt x="755738" y="1485868"/>
                      <a:pt x="778350" y="1516626"/>
                    </a:cubicBezTo>
                    <a:cubicBezTo>
                      <a:pt x="781187" y="1520463"/>
                      <a:pt x="783943" y="1524321"/>
                      <a:pt x="786680" y="1528158"/>
                    </a:cubicBezTo>
                    <a:lnTo>
                      <a:pt x="790755" y="1533914"/>
                    </a:lnTo>
                    <a:lnTo>
                      <a:pt x="792733" y="1536772"/>
                    </a:lnTo>
                    <a:lnTo>
                      <a:pt x="792933" y="1537071"/>
                    </a:lnTo>
                    <a:lnTo>
                      <a:pt x="792953" y="1537071"/>
                    </a:lnTo>
                    <a:lnTo>
                      <a:pt x="792953" y="1537111"/>
                    </a:lnTo>
                    <a:lnTo>
                      <a:pt x="792973" y="1537111"/>
                    </a:lnTo>
                    <a:lnTo>
                      <a:pt x="796728" y="1550282"/>
                    </a:lnTo>
                    <a:lnTo>
                      <a:pt x="812929" y="1608220"/>
                    </a:lnTo>
                    <a:lnTo>
                      <a:pt x="877990" y="1841252"/>
                    </a:lnTo>
                    <a:lnTo>
                      <a:pt x="910790" y="1958487"/>
                    </a:lnTo>
                    <a:cubicBezTo>
                      <a:pt x="914985" y="1973117"/>
                      <a:pt x="921318" y="1987087"/>
                      <a:pt x="929048" y="2000137"/>
                    </a:cubicBezTo>
                    <a:cubicBezTo>
                      <a:pt x="931066" y="2003355"/>
                      <a:pt x="932964" y="2006653"/>
                      <a:pt x="935181" y="2009730"/>
                    </a:cubicBezTo>
                    <a:cubicBezTo>
                      <a:pt x="937378" y="2012808"/>
                      <a:pt x="939636" y="2015866"/>
                      <a:pt x="941913" y="2018904"/>
                    </a:cubicBezTo>
                    <a:cubicBezTo>
                      <a:pt x="946727" y="2024760"/>
                      <a:pt x="951641" y="2030575"/>
                      <a:pt x="957135" y="2035812"/>
                    </a:cubicBezTo>
                    <a:cubicBezTo>
                      <a:pt x="967981" y="2046404"/>
                      <a:pt x="980067" y="2055837"/>
                      <a:pt x="993391" y="2063392"/>
                    </a:cubicBezTo>
                    <a:cubicBezTo>
                      <a:pt x="1006675" y="2070946"/>
                      <a:pt x="1021017" y="2076862"/>
                      <a:pt x="1035979" y="2080839"/>
                    </a:cubicBezTo>
                    <a:cubicBezTo>
                      <a:pt x="1039755" y="2081758"/>
                      <a:pt x="1043530" y="2082618"/>
                      <a:pt x="1047326" y="2083437"/>
                    </a:cubicBezTo>
                    <a:cubicBezTo>
                      <a:pt x="1051161" y="2084097"/>
                      <a:pt x="1055016" y="2084636"/>
                      <a:pt x="1058872" y="2085176"/>
                    </a:cubicBezTo>
                    <a:lnTo>
                      <a:pt x="1061748" y="2085556"/>
                    </a:lnTo>
                    <a:lnTo>
                      <a:pt x="1064685" y="2085796"/>
                    </a:lnTo>
                    <a:lnTo>
                      <a:pt x="1070518" y="2086155"/>
                    </a:lnTo>
                    <a:lnTo>
                      <a:pt x="1076371" y="2086455"/>
                    </a:lnTo>
                    <a:cubicBezTo>
                      <a:pt x="1078208" y="2086475"/>
                      <a:pt x="1080026" y="2086495"/>
                      <a:pt x="1081884" y="2086435"/>
                    </a:cubicBezTo>
                    <a:cubicBezTo>
                      <a:pt x="1096666" y="2086235"/>
                      <a:pt x="1111628" y="2084297"/>
                      <a:pt x="1126250" y="2080499"/>
                    </a:cubicBezTo>
                    <a:cubicBezTo>
                      <a:pt x="1140873" y="2076682"/>
                      <a:pt x="1155176" y="2071046"/>
                      <a:pt x="1168500" y="2063512"/>
                    </a:cubicBezTo>
                    <a:cubicBezTo>
                      <a:pt x="1181843" y="2055997"/>
                      <a:pt x="1194268" y="2046704"/>
                      <a:pt x="1205235" y="2035991"/>
                    </a:cubicBezTo>
                    <a:cubicBezTo>
                      <a:pt x="1216222" y="2025259"/>
                      <a:pt x="1225710" y="2013248"/>
                      <a:pt x="1233581" y="2000097"/>
                    </a:cubicBezTo>
                    <a:cubicBezTo>
                      <a:pt x="1241412" y="1986927"/>
                      <a:pt x="1247544" y="1972677"/>
                      <a:pt x="1251699" y="1957948"/>
                    </a:cubicBezTo>
                    <a:cubicBezTo>
                      <a:pt x="1260089" y="1928469"/>
                      <a:pt x="1260528" y="1897172"/>
                      <a:pt x="1253896" y="1868352"/>
                    </a:cubicBezTo>
                    <a:lnTo>
                      <a:pt x="1252578" y="1862976"/>
                    </a:lnTo>
                    <a:lnTo>
                      <a:pt x="1251899" y="1860298"/>
                    </a:lnTo>
                    <a:lnTo>
                      <a:pt x="1251300" y="1858100"/>
                    </a:lnTo>
                    <a:lnTo>
                      <a:pt x="1249262" y="1850825"/>
                    </a:lnTo>
                    <a:lnTo>
                      <a:pt x="1245207" y="1836256"/>
                    </a:lnTo>
                    <a:lnTo>
                      <a:pt x="1237057" y="1807117"/>
                    </a:lnTo>
                    <a:lnTo>
                      <a:pt x="1220776" y="1748859"/>
                    </a:lnTo>
                    <a:lnTo>
                      <a:pt x="1188236" y="1632383"/>
                    </a:lnTo>
                    <a:lnTo>
                      <a:pt x="1155475" y="1515727"/>
                    </a:lnTo>
                    <a:lnTo>
                      <a:pt x="1139095" y="1457409"/>
                    </a:lnTo>
                    <a:lnTo>
                      <a:pt x="1130905" y="1428210"/>
                    </a:lnTo>
                    <a:cubicBezTo>
                      <a:pt x="1127809" y="1417378"/>
                      <a:pt x="1124053" y="1405406"/>
                      <a:pt x="1118859" y="1392955"/>
                    </a:cubicBezTo>
                    <a:cubicBezTo>
                      <a:pt x="1116262" y="1386700"/>
                      <a:pt x="1113286" y="1380324"/>
                      <a:pt x="1109830" y="1373889"/>
                    </a:cubicBezTo>
                    <a:cubicBezTo>
                      <a:pt x="1108092" y="1370671"/>
                      <a:pt x="1106235" y="1367454"/>
                      <a:pt x="1104237" y="1364216"/>
                    </a:cubicBezTo>
                    <a:cubicBezTo>
                      <a:pt x="1103258" y="1362617"/>
                      <a:pt x="1102160" y="1360978"/>
                      <a:pt x="1101121" y="1359380"/>
                    </a:cubicBezTo>
                    <a:lnTo>
                      <a:pt x="1099822" y="1357441"/>
                    </a:lnTo>
                    <a:lnTo>
                      <a:pt x="1098764" y="1355902"/>
                    </a:lnTo>
                    <a:lnTo>
                      <a:pt x="1081844" y="1331200"/>
                    </a:lnTo>
                    <a:lnTo>
                      <a:pt x="1048005" y="1281795"/>
                    </a:lnTo>
                    <a:lnTo>
                      <a:pt x="980307" y="1182987"/>
                    </a:lnTo>
                    <a:lnTo>
                      <a:pt x="912608" y="1084178"/>
                    </a:lnTo>
                    <a:lnTo>
                      <a:pt x="898865" y="1064113"/>
                    </a:lnTo>
                    <a:lnTo>
                      <a:pt x="898905" y="1062114"/>
                    </a:lnTo>
                    <a:cubicBezTo>
                      <a:pt x="899005" y="1056718"/>
                      <a:pt x="899065" y="1051302"/>
                      <a:pt x="899085" y="1045966"/>
                    </a:cubicBezTo>
                    <a:lnTo>
                      <a:pt x="899085" y="1034993"/>
                    </a:lnTo>
                    <a:cubicBezTo>
                      <a:pt x="899085" y="1034993"/>
                      <a:pt x="905697" y="1037292"/>
                      <a:pt x="905697" y="1037292"/>
                    </a:cubicBezTo>
                    <a:cubicBezTo>
                      <a:pt x="907774" y="1038031"/>
                      <a:pt x="910031" y="1038611"/>
                      <a:pt x="912229" y="1039230"/>
                    </a:cubicBezTo>
                    <a:cubicBezTo>
                      <a:pt x="914446" y="1039830"/>
                      <a:pt x="916643" y="1040470"/>
                      <a:pt x="918881" y="1040929"/>
                    </a:cubicBezTo>
                    <a:cubicBezTo>
                      <a:pt x="936719" y="1045006"/>
                      <a:pt x="955377" y="1046026"/>
                      <a:pt x="973595" y="1043687"/>
                    </a:cubicBezTo>
                    <a:cubicBezTo>
                      <a:pt x="989835" y="1041649"/>
                      <a:pt x="1005596" y="1037052"/>
                      <a:pt x="1020478" y="1030117"/>
                    </a:cubicBezTo>
                    <a:cubicBezTo>
                      <a:pt x="1024833" y="1028039"/>
                      <a:pt x="1026211" y="1027299"/>
                      <a:pt x="1028668" y="1026080"/>
                    </a:cubicBezTo>
                    <a:lnTo>
                      <a:pt x="1035420" y="1022702"/>
                    </a:lnTo>
                    <a:lnTo>
                      <a:pt x="1048944" y="1015947"/>
                    </a:lnTo>
                    <a:lnTo>
                      <a:pt x="1103018" y="988887"/>
                    </a:lnTo>
                    <a:lnTo>
                      <a:pt x="1211168" y="934786"/>
                    </a:lnTo>
                    <a:lnTo>
                      <a:pt x="1263904" y="908405"/>
                    </a:lnTo>
                    <a:lnTo>
                      <a:pt x="1277088" y="901810"/>
                    </a:lnTo>
                    <a:lnTo>
                      <a:pt x="1283680" y="898512"/>
                    </a:lnTo>
                    <a:lnTo>
                      <a:pt x="1285338" y="897693"/>
                    </a:lnTo>
                    <a:cubicBezTo>
                      <a:pt x="1285918" y="897393"/>
                      <a:pt x="1286297" y="897233"/>
                      <a:pt x="1287296" y="896673"/>
                    </a:cubicBezTo>
                    <a:lnTo>
                      <a:pt x="1292530" y="893775"/>
                    </a:lnTo>
                    <a:lnTo>
                      <a:pt x="1297704" y="890818"/>
                    </a:lnTo>
                    <a:lnTo>
                      <a:pt x="1300280" y="889299"/>
                    </a:lnTo>
                    <a:lnTo>
                      <a:pt x="1302757" y="887620"/>
                    </a:lnTo>
                    <a:cubicBezTo>
                      <a:pt x="1306053" y="885341"/>
                      <a:pt x="1309310" y="883023"/>
                      <a:pt x="1312526" y="880665"/>
                    </a:cubicBezTo>
                    <a:cubicBezTo>
                      <a:pt x="1315662" y="878187"/>
                      <a:pt x="1318658" y="875528"/>
                      <a:pt x="1321675" y="872890"/>
                    </a:cubicBezTo>
                    <a:cubicBezTo>
                      <a:pt x="1324751" y="870312"/>
                      <a:pt x="1327468" y="867374"/>
                      <a:pt x="1330224" y="864457"/>
                    </a:cubicBezTo>
                    <a:cubicBezTo>
                      <a:pt x="1335857" y="858761"/>
                      <a:pt x="1340652" y="852325"/>
                      <a:pt x="1345346" y="845890"/>
                    </a:cubicBezTo>
                    <a:cubicBezTo>
                      <a:pt x="1347523" y="842532"/>
                      <a:pt x="1349661" y="839155"/>
                      <a:pt x="1351738" y="835757"/>
                    </a:cubicBezTo>
                    <a:cubicBezTo>
                      <a:pt x="1352817" y="834078"/>
                      <a:pt x="1353696" y="832300"/>
                      <a:pt x="1354615" y="830521"/>
                    </a:cubicBezTo>
                    <a:lnTo>
                      <a:pt x="1357292" y="825185"/>
                    </a:lnTo>
                    <a:cubicBezTo>
                      <a:pt x="1358171" y="823406"/>
                      <a:pt x="1359089" y="821627"/>
                      <a:pt x="1359869" y="819809"/>
                    </a:cubicBezTo>
                    <a:lnTo>
                      <a:pt x="1362086" y="814273"/>
                    </a:lnTo>
                    <a:cubicBezTo>
                      <a:pt x="1363484" y="810535"/>
                      <a:pt x="1365042" y="806878"/>
                      <a:pt x="1366061" y="803021"/>
                    </a:cubicBezTo>
                    <a:cubicBezTo>
                      <a:pt x="1367160" y="799204"/>
                      <a:pt x="1368258" y="795366"/>
                      <a:pt x="1369217" y="791509"/>
                    </a:cubicBezTo>
                    <a:cubicBezTo>
                      <a:pt x="1369976" y="787612"/>
                      <a:pt x="1370695" y="783695"/>
                      <a:pt x="1371375" y="779758"/>
                    </a:cubicBezTo>
                    <a:cubicBezTo>
                      <a:pt x="1373632" y="763989"/>
                      <a:pt x="1373632" y="747861"/>
                      <a:pt x="1371195" y="731992"/>
                    </a:cubicBezTo>
                    <a:close/>
                    <a:moveTo>
                      <a:pt x="1331183" y="773762"/>
                    </a:moveTo>
                    <a:lnTo>
                      <a:pt x="1329605" y="782476"/>
                    </a:lnTo>
                    <a:cubicBezTo>
                      <a:pt x="1328866" y="785334"/>
                      <a:pt x="1328047" y="788172"/>
                      <a:pt x="1327248" y="791009"/>
                    </a:cubicBezTo>
                    <a:cubicBezTo>
                      <a:pt x="1326529" y="793887"/>
                      <a:pt x="1325290" y="796585"/>
                      <a:pt x="1324271" y="799363"/>
                    </a:cubicBezTo>
                    <a:lnTo>
                      <a:pt x="1322673" y="803480"/>
                    </a:lnTo>
                    <a:cubicBezTo>
                      <a:pt x="1322074" y="804839"/>
                      <a:pt x="1321375" y="806139"/>
                      <a:pt x="1320736" y="807478"/>
                    </a:cubicBezTo>
                    <a:lnTo>
                      <a:pt x="1318738" y="811435"/>
                    </a:lnTo>
                    <a:cubicBezTo>
                      <a:pt x="1318079" y="812754"/>
                      <a:pt x="1317440" y="814093"/>
                      <a:pt x="1316621" y="815312"/>
                    </a:cubicBezTo>
                    <a:lnTo>
                      <a:pt x="1311886" y="822827"/>
                    </a:lnTo>
                    <a:cubicBezTo>
                      <a:pt x="1308371" y="827563"/>
                      <a:pt x="1304875" y="832380"/>
                      <a:pt x="1300680" y="836557"/>
                    </a:cubicBezTo>
                    <a:cubicBezTo>
                      <a:pt x="1298642" y="838715"/>
                      <a:pt x="1296665" y="840913"/>
                      <a:pt x="1294368" y="842792"/>
                    </a:cubicBezTo>
                    <a:cubicBezTo>
                      <a:pt x="1292110" y="844731"/>
                      <a:pt x="1289933" y="846729"/>
                      <a:pt x="1287616" y="848568"/>
                    </a:cubicBezTo>
                    <a:lnTo>
                      <a:pt x="1280365" y="853704"/>
                    </a:lnTo>
                    <a:lnTo>
                      <a:pt x="1278547" y="854963"/>
                    </a:lnTo>
                    <a:lnTo>
                      <a:pt x="1276629" y="856063"/>
                    </a:lnTo>
                    <a:lnTo>
                      <a:pt x="1272774" y="858261"/>
                    </a:lnTo>
                    <a:lnTo>
                      <a:pt x="1268898" y="860419"/>
                    </a:lnTo>
                    <a:cubicBezTo>
                      <a:pt x="1268219" y="860819"/>
                      <a:pt x="1267720" y="861039"/>
                      <a:pt x="1267160" y="861339"/>
                    </a:cubicBezTo>
                    <a:lnTo>
                      <a:pt x="1265522" y="862158"/>
                    </a:lnTo>
                    <a:lnTo>
                      <a:pt x="1258930" y="865456"/>
                    </a:lnTo>
                    <a:lnTo>
                      <a:pt x="1245726" y="872051"/>
                    </a:lnTo>
                    <a:lnTo>
                      <a:pt x="1084840" y="952533"/>
                    </a:lnTo>
                    <a:lnTo>
                      <a:pt x="1030766" y="979593"/>
                    </a:lnTo>
                    <a:lnTo>
                      <a:pt x="1003259" y="993304"/>
                    </a:lnTo>
                    <a:cubicBezTo>
                      <a:pt x="992252" y="998420"/>
                      <a:pt x="980506" y="1001857"/>
                      <a:pt x="968481" y="1003356"/>
                    </a:cubicBezTo>
                    <a:cubicBezTo>
                      <a:pt x="954997" y="1005095"/>
                      <a:pt x="941214" y="1004336"/>
                      <a:pt x="927990" y="1001318"/>
                    </a:cubicBezTo>
                    <a:cubicBezTo>
                      <a:pt x="926312" y="1000978"/>
                      <a:pt x="924694" y="1000498"/>
                      <a:pt x="923056" y="1000059"/>
                    </a:cubicBezTo>
                    <a:cubicBezTo>
                      <a:pt x="921418" y="999579"/>
                      <a:pt x="919760" y="999179"/>
                      <a:pt x="918182" y="998600"/>
                    </a:cubicBezTo>
                    <a:lnTo>
                      <a:pt x="913427" y="996981"/>
                    </a:lnTo>
                    <a:lnTo>
                      <a:pt x="910691" y="995862"/>
                    </a:lnTo>
                    <a:cubicBezTo>
                      <a:pt x="907195" y="994363"/>
                      <a:pt x="903799" y="992624"/>
                      <a:pt x="900623" y="990526"/>
                    </a:cubicBezTo>
                    <a:cubicBezTo>
                      <a:pt x="896528" y="987847"/>
                      <a:pt x="892712" y="984730"/>
                      <a:pt x="889316" y="981232"/>
                    </a:cubicBezTo>
                    <a:cubicBezTo>
                      <a:pt x="885880" y="977735"/>
                      <a:pt x="883004" y="973758"/>
                      <a:pt x="880207" y="969741"/>
                    </a:cubicBezTo>
                    <a:lnTo>
                      <a:pt x="871718" y="957769"/>
                    </a:lnTo>
                    <a:cubicBezTo>
                      <a:pt x="870239" y="955871"/>
                      <a:pt x="869161" y="953432"/>
                      <a:pt x="866804" y="952473"/>
                    </a:cubicBezTo>
                    <a:cubicBezTo>
                      <a:pt x="864566" y="951474"/>
                      <a:pt x="861770" y="951953"/>
                      <a:pt x="859952" y="953592"/>
                    </a:cubicBezTo>
                    <a:cubicBezTo>
                      <a:pt x="859033" y="954392"/>
                      <a:pt x="858354" y="955491"/>
                      <a:pt x="858034" y="956670"/>
                    </a:cubicBezTo>
                    <a:cubicBezTo>
                      <a:pt x="857694" y="957849"/>
                      <a:pt x="857794" y="959088"/>
                      <a:pt x="857774" y="960307"/>
                    </a:cubicBezTo>
                    <a:lnTo>
                      <a:pt x="857774" y="982331"/>
                    </a:lnTo>
                    <a:cubicBezTo>
                      <a:pt x="857734" y="992104"/>
                      <a:pt x="857974" y="1001897"/>
                      <a:pt x="858114" y="1011690"/>
                    </a:cubicBezTo>
                    <a:lnTo>
                      <a:pt x="858414" y="1032076"/>
                    </a:lnTo>
                    <a:lnTo>
                      <a:pt x="858454" y="1045846"/>
                    </a:lnTo>
                    <a:cubicBezTo>
                      <a:pt x="858454" y="1050982"/>
                      <a:pt x="858394" y="1056138"/>
                      <a:pt x="858274" y="1061295"/>
                    </a:cubicBezTo>
                    <a:lnTo>
                      <a:pt x="858154" y="1067050"/>
                    </a:lnTo>
                    <a:cubicBezTo>
                      <a:pt x="858154" y="1068749"/>
                      <a:pt x="858254" y="1070448"/>
                      <a:pt x="858494" y="1072127"/>
                    </a:cubicBezTo>
                    <a:cubicBezTo>
                      <a:pt x="858953" y="1075484"/>
                      <a:pt x="860152" y="1078742"/>
                      <a:pt x="861829" y="1081680"/>
                    </a:cubicBezTo>
                    <a:cubicBezTo>
                      <a:pt x="862249" y="1082419"/>
                      <a:pt x="862688" y="1083159"/>
                      <a:pt x="863148" y="1083858"/>
                    </a:cubicBezTo>
                    <a:lnTo>
                      <a:pt x="864926" y="1086476"/>
                    </a:lnTo>
                    <a:lnTo>
                      <a:pt x="877690" y="1105123"/>
                    </a:lnTo>
                    <a:lnTo>
                      <a:pt x="945848" y="1204591"/>
                    </a:lnTo>
                    <a:lnTo>
                      <a:pt x="1013986" y="1304059"/>
                    </a:lnTo>
                    <a:lnTo>
                      <a:pt x="1048065" y="1353784"/>
                    </a:lnTo>
                    <a:lnTo>
                      <a:pt x="1065104" y="1378646"/>
                    </a:lnTo>
                    <a:lnTo>
                      <a:pt x="1066163" y="1380204"/>
                    </a:lnTo>
                    <a:lnTo>
                      <a:pt x="1067302" y="1381883"/>
                    </a:lnTo>
                    <a:cubicBezTo>
                      <a:pt x="1068101" y="1383122"/>
                      <a:pt x="1068940" y="1384362"/>
                      <a:pt x="1069679" y="1385621"/>
                    </a:cubicBezTo>
                    <a:cubicBezTo>
                      <a:pt x="1071237" y="1388119"/>
                      <a:pt x="1072675" y="1390637"/>
                      <a:pt x="1074053" y="1393175"/>
                    </a:cubicBezTo>
                    <a:cubicBezTo>
                      <a:pt x="1076790" y="1398272"/>
                      <a:pt x="1079207" y="1403428"/>
                      <a:pt x="1081365" y="1408604"/>
                    </a:cubicBezTo>
                    <a:cubicBezTo>
                      <a:pt x="1085679" y="1418937"/>
                      <a:pt x="1088955" y="1429329"/>
                      <a:pt x="1091832" y="1439382"/>
                    </a:cubicBezTo>
                    <a:lnTo>
                      <a:pt x="1100022" y="1468521"/>
                    </a:lnTo>
                    <a:lnTo>
                      <a:pt x="1116382" y="1526779"/>
                    </a:lnTo>
                    <a:lnTo>
                      <a:pt x="1149103" y="1643315"/>
                    </a:lnTo>
                    <a:lnTo>
                      <a:pt x="1181644" y="1759811"/>
                    </a:lnTo>
                    <a:lnTo>
                      <a:pt x="1197924" y="1818069"/>
                    </a:lnTo>
                    <a:lnTo>
                      <a:pt x="1206074" y="1847188"/>
                    </a:lnTo>
                    <a:lnTo>
                      <a:pt x="1210129" y="1861757"/>
                    </a:lnTo>
                    <a:lnTo>
                      <a:pt x="1212167" y="1869032"/>
                    </a:lnTo>
                    <a:cubicBezTo>
                      <a:pt x="1212506" y="1870151"/>
                      <a:pt x="1212866" y="1871730"/>
                      <a:pt x="1213226" y="1873089"/>
                    </a:cubicBezTo>
                    <a:lnTo>
                      <a:pt x="1214264" y="1877306"/>
                    </a:lnTo>
                    <a:cubicBezTo>
                      <a:pt x="1219478" y="1899950"/>
                      <a:pt x="1219058" y="1924172"/>
                      <a:pt x="1212626" y="1946856"/>
                    </a:cubicBezTo>
                    <a:cubicBezTo>
                      <a:pt x="1209410" y="1958188"/>
                      <a:pt x="1204716" y="1969120"/>
                      <a:pt x="1198703" y="1979252"/>
                    </a:cubicBezTo>
                    <a:cubicBezTo>
                      <a:pt x="1192630" y="1989365"/>
                      <a:pt x="1185299" y="1998658"/>
                      <a:pt x="1176849" y="2006892"/>
                    </a:cubicBezTo>
                    <a:cubicBezTo>
                      <a:pt x="1168420" y="2015126"/>
                      <a:pt x="1158891" y="2022281"/>
                      <a:pt x="1148623" y="2028057"/>
                    </a:cubicBezTo>
                    <a:cubicBezTo>
                      <a:pt x="1138356" y="2033853"/>
                      <a:pt x="1127329" y="2038190"/>
                      <a:pt x="1116003" y="2041168"/>
                    </a:cubicBezTo>
                    <a:cubicBezTo>
                      <a:pt x="1104657" y="2044106"/>
                      <a:pt x="1093011" y="2045645"/>
                      <a:pt x="1081405" y="2045784"/>
                    </a:cubicBezTo>
                    <a:cubicBezTo>
                      <a:pt x="1069759" y="2045764"/>
                      <a:pt x="1057653" y="2044665"/>
                      <a:pt x="1046267" y="2041507"/>
                    </a:cubicBezTo>
                    <a:cubicBezTo>
                      <a:pt x="1034841" y="2038450"/>
                      <a:pt x="1023834" y="2033933"/>
                      <a:pt x="1013586" y="2028117"/>
                    </a:cubicBezTo>
                    <a:cubicBezTo>
                      <a:pt x="1003319" y="2022321"/>
                      <a:pt x="994010" y="2015007"/>
                      <a:pt x="985620" y="2006813"/>
                    </a:cubicBezTo>
                    <a:cubicBezTo>
                      <a:pt x="981345" y="2002795"/>
                      <a:pt x="977590" y="1998259"/>
                      <a:pt x="973834" y="1993762"/>
                    </a:cubicBezTo>
                    <a:lnTo>
                      <a:pt x="968621" y="1986647"/>
                    </a:lnTo>
                    <a:cubicBezTo>
                      <a:pt x="966903" y="1984289"/>
                      <a:pt x="965464" y="1981711"/>
                      <a:pt x="963886" y="1979232"/>
                    </a:cubicBezTo>
                    <a:cubicBezTo>
                      <a:pt x="957934" y="1969120"/>
                      <a:pt x="953000" y="1958368"/>
                      <a:pt x="949783" y="1947056"/>
                    </a:cubicBezTo>
                    <a:lnTo>
                      <a:pt x="917103" y="1830320"/>
                    </a:lnTo>
                    <a:lnTo>
                      <a:pt x="852041" y="1597288"/>
                    </a:lnTo>
                    <a:lnTo>
                      <a:pt x="835801" y="1539130"/>
                    </a:lnTo>
                    <a:lnTo>
                      <a:pt x="831826" y="1525220"/>
                    </a:lnTo>
                    <a:lnTo>
                      <a:pt x="830367" y="1520144"/>
                    </a:lnTo>
                    <a:cubicBezTo>
                      <a:pt x="829688" y="1518585"/>
                      <a:pt x="828590" y="1517266"/>
                      <a:pt x="827671" y="1515847"/>
                    </a:cubicBezTo>
                    <a:lnTo>
                      <a:pt x="824035" y="1510610"/>
                    </a:lnTo>
                    <a:lnTo>
                      <a:pt x="819780" y="1504575"/>
                    </a:lnTo>
                    <a:cubicBezTo>
                      <a:pt x="816904" y="1500558"/>
                      <a:pt x="814027" y="1496541"/>
                      <a:pt x="811091" y="1492563"/>
                    </a:cubicBezTo>
                    <a:cubicBezTo>
                      <a:pt x="787599" y="1460627"/>
                      <a:pt x="762270" y="1429569"/>
                      <a:pt x="736880" y="1398252"/>
                    </a:cubicBezTo>
                    <a:lnTo>
                      <a:pt x="724655" y="1383142"/>
                    </a:lnTo>
                    <a:lnTo>
                      <a:pt x="714148" y="1370032"/>
                    </a:lnTo>
                    <a:lnTo>
                      <a:pt x="704140" y="1357321"/>
                    </a:lnTo>
                    <a:lnTo>
                      <a:pt x="699186" y="1350906"/>
                    </a:lnTo>
                    <a:lnTo>
                      <a:pt x="696729" y="1347708"/>
                    </a:lnTo>
                    <a:cubicBezTo>
                      <a:pt x="696309" y="1347168"/>
                      <a:pt x="695950" y="1346589"/>
                      <a:pt x="695450" y="1346129"/>
                    </a:cubicBezTo>
                    <a:cubicBezTo>
                      <a:pt x="694951" y="1345689"/>
                      <a:pt x="694272" y="1345450"/>
                      <a:pt x="693592" y="1345490"/>
                    </a:cubicBezTo>
                    <a:cubicBezTo>
                      <a:pt x="692913" y="1345510"/>
                      <a:pt x="692254" y="1345789"/>
                      <a:pt x="691775" y="1346269"/>
                    </a:cubicBezTo>
                    <a:cubicBezTo>
                      <a:pt x="691295" y="1346749"/>
                      <a:pt x="691076" y="1347408"/>
                      <a:pt x="690736" y="1347988"/>
                    </a:cubicBezTo>
                    <a:lnTo>
                      <a:pt x="688858" y="1351585"/>
                    </a:lnTo>
                    <a:lnTo>
                      <a:pt x="685123" y="1358760"/>
                    </a:lnTo>
                    <a:lnTo>
                      <a:pt x="677632" y="1373110"/>
                    </a:lnTo>
                    <a:lnTo>
                      <a:pt x="639678" y="1445797"/>
                    </a:lnTo>
                    <a:cubicBezTo>
                      <a:pt x="621080" y="1481551"/>
                      <a:pt x="602303" y="1517186"/>
                      <a:pt x="583825" y="1553000"/>
                    </a:cubicBezTo>
                    <a:lnTo>
                      <a:pt x="529231" y="1660862"/>
                    </a:lnTo>
                    <a:lnTo>
                      <a:pt x="420003" y="1876646"/>
                    </a:lnTo>
                    <a:lnTo>
                      <a:pt x="392696" y="1930648"/>
                    </a:lnTo>
                    <a:lnTo>
                      <a:pt x="389300" y="1937383"/>
                    </a:lnTo>
                    <a:lnTo>
                      <a:pt x="387582" y="1940760"/>
                    </a:lnTo>
                    <a:lnTo>
                      <a:pt x="386723" y="1942459"/>
                    </a:lnTo>
                    <a:lnTo>
                      <a:pt x="385704" y="1944358"/>
                    </a:lnTo>
                    <a:cubicBezTo>
                      <a:pt x="384346" y="1946956"/>
                      <a:pt x="382947" y="1949534"/>
                      <a:pt x="381389" y="1952012"/>
                    </a:cubicBezTo>
                    <a:cubicBezTo>
                      <a:pt x="379911" y="1954550"/>
                      <a:pt x="378253" y="1956968"/>
                      <a:pt x="376595" y="1959387"/>
                    </a:cubicBezTo>
                    <a:cubicBezTo>
                      <a:pt x="369943" y="1969060"/>
                      <a:pt x="361893" y="1977734"/>
                      <a:pt x="353043" y="1985428"/>
                    </a:cubicBezTo>
                    <a:cubicBezTo>
                      <a:pt x="344154" y="1993082"/>
                      <a:pt x="334266" y="1999518"/>
                      <a:pt x="323819" y="2004754"/>
                    </a:cubicBezTo>
                    <a:cubicBezTo>
                      <a:pt x="313291" y="2009870"/>
                      <a:pt x="302205" y="2013848"/>
                      <a:pt x="290759" y="2016266"/>
                    </a:cubicBezTo>
                    <a:cubicBezTo>
                      <a:pt x="279332" y="2018684"/>
                      <a:pt x="267587" y="2019803"/>
                      <a:pt x="255881" y="2019304"/>
                    </a:cubicBezTo>
                    <a:cubicBezTo>
                      <a:pt x="250008" y="2019164"/>
                      <a:pt x="244195" y="2018444"/>
                      <a:pt x="238382" y="2017585"/>
                    </a:cubicBezTo>
                    <a:cubicBezTo>
                      <a:pt x="232629" y="2016566"/>
                      <a:pt x="226876" y="2015366"/>
                      <a:pt x="221262" y="2013628"/>
                    </a:cubicBezTo>
                    <a:cubicBezTo>
                      <a:pt x="215629" y="2012029"/>
                      <a:pt x="210156" y="2009890"/>
                      <a:pt x="204762" y="2007612"/>
                    </a:cubicBezTo>
                    <a:cubicBezTo>
                      <a:pt x="199449" y="2005194"/>
                      <a:pt x="194195" y="2002616"/>
                      <a:pt x="189201" y="1999558"/>
                    </a:cubicBezTo>
                    <a:cubicBezTo>
                      <a:pt x="179133" y="1993582"/>
                      <a:pt x="169805" y="1986327"/>
                      <a:pt x="161555" y="1977993"/>
                    </a:cubicBezTo>
                    <a:cubicBezTo>
                      <a:pt x="144955" y="1961405"/>
                      <a:pt x="132829" y="1940520"/>
                      <a:pt x="126257" y="1918056"/>
                    </a:cubicBezTo>
                    <a:cubicBezTo>
                      <a:pt x="123001" y="1906805"/>
                      <a:pt x="121123" y="1895133"/>
                      <a:pt x="120744" y="1883402"/>
                    </a:cubicBezTo>
                    <a:cubicBezTo>
                      <a:pt x="120444" y="1871690"/>
                      <a:pt x="121423" y="1859878"/>
                      <a:pt x="124100" y="1848427"/>
                    </a:cubicBezTo>
                    <a:lnTo>
                      <a:pt x="125118" y="1844130"/>
                    </a:lnTo>
                    <a:cubicBezTo>
                      <a:pt x="125478" y="1842711"/>
                      <a:pt x="125917" y="1841312"/>
                      <a:pt x="126317" y="1839893"/>
                    </a:cubicBezTo>
                    <a:cubicBezTo>
                      <a:pt x="127096" y="1837055"/>
                      <a:pt x="128095" y="1834297"/>
                      <a:pt x="129074" y="1831519"/>
                    </a:cubicBezTo>
                    <a:cubicBezTo>
                      <a:pt x="130053" y="1828761"/>
                      <a:pt x="131211" y="1826043"/>
                      <a:pt x="132330" y="1823345"/>
                    </a:cubicBezTo>
                    <a:lnTo>
                      <a:pt x="134188" y="1819348"/>
                    </a:lnTo>
                    <a:lnTo>
                      <a:pt x="135126" y="1817369"/>
                    </a:lnTo>
                    <a:lnTo>
                      <a:pt x="135965" y="1815670"/>
                    </a:lnTo>
                    <a:lnTo>
                      <a:pt x="149509" y="1788610"/>
                    </a:lnTo>
                    <a:lnTo>
                      <a:pt x="257958" y="1572286"/>
                    </a:lnTo>
                    <a:lnTo>
                      <a:pt x="366507" y="1356082"/>
                    </a:lnTo>
                    <a:lnTo>
                      <a:pt x="405041" y="1279377"/>
                    </a:lnTo>
                    <a:lnTo>
                      <a:pt x="433147" y="1131424"/>
                    </a:lnTo>
                    <a:lnTo>
                      <a:pt x="438780" y="1101705"/>
                    </a:lnTo>
                    <a:lnTo>
                      <a:pt x="441617" y="1086856"/>
                    </a:lnTo>
                    <a:lnTo>
                      <a:pt x="443015" y="1079421"/>
                    </a:lnTo>
                    <a:lnTo>
                      <a:pt x="443834" y="1075265"/>
                    </a:lnTo>
                    <a:cubicBezTo>
                      <a:pt x="444173" y="1073726"/>
                      <a:pt x="444533" y="1072207"/>
                      <a:pt x="444933" y="1070688"/>
                    </a:cubicBezTo>
                    <a:cubicBezTo>
                      <a:pt x="445332" y="1069169"/>
                      <a:pt x="445772" y="1067650"/>
                      <a:pt x="446251" y="1066151"/>
                    </a:cubicBezTo>
                    <a:lnTo>
                      <a:pt x="446990" y="1063913"/>
                    </a:lnTo>
                    <a:lnTo>
                      <a:pt x="447609" y="1062094"/>
                    </a:lnTo>
                    <a:lnTo>
                      <a:pt x="450066" y="1054959"/>
                    </a:lnTo>
                    <a:lnTo>
                      <a:pt x="454980" y="1040649"/>
                    </a:lnTo>
                    <a:lnTo>
                      <a:pt x="464829" y="1012050"/>
                    </a:lnTo>
                    <a:lnTo>
                      <a:pt x="484485" y="954871"/>
                    </a:lnTo>
                    <a:lnTo>
                      <a:pt x="486962" y="947716"/>
                    </a:lnTo>
                    <a:cubicBezTo>
                      <a:pt x="487601" y="945818"/>
                      <a:pt x="488160" y="943939"/>
                      <a:pt x="488660" y="942021"/>
                    </a:cubicBezTo>
                    <a:cubicBezTo>
                      <a:pt x="489619" y="938183"/>
                      <a:pt x="490298" y="934266"/>
                      <a:pt x="490617" y="930309"/>
                    </a:cubicBezTo>
                    <a:cubicBezTo>
                      <a:pt x="490957" y="926372"/>
                      <a:pt x="490957" y="922395"/>
                      <a:pt x="490637" y="918438"/>
                    </a:cubicBezTo>
                    <a:lnTo>
                      <a:pt x="489299" y="903588"/>
                    </a:lnTo>
                    <a:lnTo>
                      <a:pt x="484525" y="851206"/>
                    </a:lnTo>
                    <a:lnTo>
                      <a:pt x="483146" y="836157"/>
                    </a:lnTo>
                    <a:cubicBezTo>
                      <a:pt x="482867" y="833659"/>
                      <a:pt x="482807" y="831141"/>
                      <a:pt x="482347" y="828662"/>
                    </a:cubicBezTo>
                    <a:cubicBezTo>
                      <a:pt x="481928" y="826184"/>
                      <a:pt x="481009" y="823766"/>
                      <a:pt x="479551" y="821727"/>
                    </a:cubicBezTo>
                    <a:cubicBezTo>
                      <a:pt x="476794" y="817490"/>
                      <a:pt x="472120" y="814672"/>
                      <a:pt x="467186" y="813853"/>
                    </a:cubicBezTo>
                    <a:cubicBezTo>
                      <a:pt x="464689" y="813493"/>
                      <a:pt x="462132" y="813593"/>
                      <a:pt x="459695" y="814193"/>
                    </a:cubicBezTo>
                    <a:cubicBezTo>
                      <a:pt x="457278" y="814892"/>
                      <a:pt x="454980" y="816011"/>
                      <a:pt x="453003" y="817570"/>
                    </a:cubicBezTo>
                    <a:lnTo>
                      <a:pt x="399447" y="861319"/>
                    </a:lnTo>
                    <a:lnTo>
                      <a:pt x="370782" y="884742"/>
                    </a:lnTo>
                    <a:cubicBezTo>
                      <a:pt x="368525" y="886501"/>
                      <a:pt x="366427" y="888499"/>
                      <a:pt x="364769" y="890837"/>
                    </a:cubicBezTo>
                    <a:cubicBezTo>
                      <a:pt x="363910" y="891997"/>
                      <a:pt x="363171" y="893216"/>
                      <a:pt x="362512" y="894495"/>
                    </a:cubicBezTo>
                    <a:cubicBezTo>
                      <a:pt x="362192" y="895134"/>
                      <a:pt x="361893" y="895794"/>
                      <a:pt x="361593" y="896453"/>
                    </a:cubicBezTo>
                    <a:lnTo>
                      <a:pt x="360614" y="898532"/>
                    </a:lnTo>
                    <a:lnTo>
                      <a:pt x="349847" y="921675"/>
                    </a:lnTo>
                    <a:lnTo>
                      <a:pt x="328313" y="967942"/>
                    </a:lnTo>
                    <a:lnTo>
                      <a:pt x="285245" y="1060515"/>
                    </a:lnTo>
                    <a:lnTo>
                      <a:pt x="272481" y="1087955"/>
                    </a:lnTo>
                    <a:cubicBezTo>
                      <a:pt x="267367" y="1098867"/>
                      <a:pt x="260615" y="1108980"/>
                      <a:pt x="252545" y="1117894"/>
                    </a:cubicBezTo>
                    <a:cubicBezTo>
                      <a:pt x="236424" y="1135721"/>
                      <a:pt x="215010" y="1148592"/>
                      <a:pt x="191678" y="1154407"/>
                    </a:cubicBezTo>
                    <a:cubicBezTo>
                      <a:pt x="180032" y="1157365"/>
                      <a:pt x="167907" y="1158484"/>
                      <a:pt x="155921" y="1157945"/>
                    </a:cubicBezTo>
                    <a:cubicBezTo>
                      <a:pt x="143936" y="1157325"/>
                      <a:pt x="131950" y="1154907"/>
                      <a:pt x="120684" y="1150750"/>
                    </a:cubicBezTo>
                    <a:cubicBezTo>
                      <a:pt x="109437" y="1146633"/>
                      <a:pt x="98810" y="1140877"/>
                      <a:pt x="89182" y="1133662"/>
                    </a:cubicBezTo>
                    <a:cubicBezTo>
                      <a:pt x="79553" y="1126448"/>
                      <a:pt x="70984" y="1117774"/>
                      <a:pt x="63932" y="1108021"/>
                    </a:cubicBezTo>
                    <a:cubicBezTo>
                      <a:pt x="49789" y="1088495"/>
                      <a:pt x="41639" y="1064992"/>
                      <a:pt x="40740" y="1040869"/>
                    </a:cubicBezTo>
                    <a:cubicBezTo>
                      <a:pt x="40461" y="1034854"/>
                      <a:pt x="40740" y="1028818"/>
                      <a:pt x="41399" y="1022842"/>
                    </a:cubicBezTo>
                    <a:cubicBezTo>
                      <a:pt x="42039" y="1016847"/>
                      <a:pt x="43197" y="1010911"/>
                      <a:pt x="44775" y="1005115"/>
                    </a:cubicBezTo>
                    <a:cubicBezTo>
                      <a:pt x="46294" y="999299"/>
                      <a:pt x="48291" y="993623"/>
                      <a:pt x="50688" y="988127"/>
                    </a:cubicBezTo>
                    <a:lnTo>
                      <a:pt x="51587" y="986089"/>
                    </a:lnTo>
                    <a:lnTo>
                      <a:pt x="52047" y="985050"/>
                    </a:lnTo>
                    <a:lnTo>
                      <a:pt x="52446" y="984190"/>
                    </a:lnTo>
                    <a:lnTo>
                      <a:pt x="54024" y="980773"/>
                    </a:lnTo>
                    <a:lnTo>
                      <a:pt x="57220" y="973918"/>
                    </a:lnTo>
                    <a:lnTo>
                      <a:pt x="108259" y="864237"/>
                    </a:lnTo>
                    <a:lnTo>
                      <a:pt x="133768" y="809416"/>
                    </a:lnTo>
                    <a:lnTo>
                      <a:pt x="146513" y="781996"/>
                    </a:lnTo>
                    <a:lnTo>
                      <a:pt x="152905" y="768286"/>
                    </a:lnTo>
                    <a:lnTo>
                      <a:pt x="156121" y="761371"/>
                    </a:lnTo>
                    <a:cubicBezTo>
                      <a:pt x="157419" y="758653"/>
                      <a:pt x="158778" y="755955"/>
                      <a:pt x="160256" y="753357"/>
                    </a:cubicBezTo>
                    <a:cubicBezTo>
                      <a:pt x="166169" y="742864"/>
                      <a:pt x="173600" y="733311"/>
                      <a:pt x="182289" y="725017"/>
                    </a:cubicBezTo>
                    <a:cubicBezTo>
                      <a:pt x="184447" y="722919"/>
                      <a:pt x="186724" y="720940"/>
                      <a:pt x="189041" y="719021"/>
                    </a:cubicBezTo>
                    <a:lnTo>
                      <a:pt x="194934" y="714205"/>
                    </a:lnTo>
                    <a:lnTo>
                      <a:pt x="206640" y="704632"/>
                    </a:lnTo>
                    <a:lnTo>
                      <a:pt x="253464" y="666359"/>
                    </a:lnTo>
                    <a:lnTo>
                      <a:pt x="440738" y="513310"/>
                    </a:lnTo>
                    <a:lnTo>
                      <a:pt x="464149" y="494184"/>
                    </a:lnTo>
                    <a:lnTo>
                      <a:pt x="475855" y="484610"/>
                    </a:lnTo>
                    <a:lnTo>
                      <a:pt x="478792" y="482212"/>
                    </a:lnTo>
                    <a:lnTo>
                      <a:pt x="480310" y="480973"/>
                    </a:lnTo>
                    <a:lnTo>
                      <a:pt x="482128" y="479594"/>
                    </a:lnTo>
                    <a:lnTo>
                      <a:pt x="483266" y="478715"/>
                    </a:lnTo>
                    <a:cubicBezTo>
                      <a:pt x="483586" y="478455"/>
                      <a:pt x="483945" y="478215"/>
                      <a:pt x="484245" y="477915"/>
                    </a:cubicBezTo>
                    <a:lnTo>
                      <a:pt x="486562" y="475777"/>
                    </a:lnTo>
                    <a:lnTo>
                      <a:pt x="530889" y="434646"/>
                    </a:lnTo>
                    <a:lnTo>
                      <a:pt x="568184" y="400051"/>
                    </a:lnTo>
                    <a:lnTo>
                      <a:pt x="570042" y="398313"/>
                    </a:lnTo>
                    <a:lnTo>
                      <a:pt x="570521" y="397893"/>
                    </a:lnTo>
                    <a:cubicBezTo>
                      <a:pt x="570681" y="397753"/>
                      <a:pt x="570861" y="397613"/>
                      <a:pt x="570841" y="397373"/>
                    </a:cubicBezTo>
                    <a:lnTo>
                      <a:pt x="571080" y="396114"/>
                    </a:lnTo>
                    <a:lnTo>
                      <a:pt x="571979" y="391098"/>
                    </a:lnTo>
                    <a:cubicBezTo>
                      <a:pt x="572219" y="387720"/>
                      <a:pt x="572079" y="384283"/>
                      <a:pt x="571380" y="380965"/>
                    </a:cubicBezTo>
                    <a:lnTo>
                      <a:pt x="570841" y="378467"/>
                    </a:lnTo>
                    <a:lnTo>
                      <a:pt x="570561" y="377228"/>
                    </a:lnTo>
                    <a:cubicBezTo>
                      <a:pt x="570441" y="376828"/>
                      <a:pt x="570261" y="376429"/>
                      <a:pt x="570082" y="376049"/>
                    </a:cubicBezTo>
                    <a:cubicBezTo>
                      <a:pt x="569342" y="374530"/>
                      <a:pt x="568483" y="373051"/>
                      <a:pt x="567585" y="371612"/>
                    </a:cubicBezTo>
                    <a:cubicBezTo>
                      <a:pt x="565787" y="368734"/>
                      <a:pt x="563829" y="365956"/>
                      <a:pt x="561792" y="363238"/>
                    </a:cubicBezTo>
                    <a:cubicBezTo>
                      <a:pt x="560773" y="361859"/>
                      <a:pt x="559734" y="360540"/>
                      <a:pt x="558675" y="359201"/>
                    </a:cubicBezTo>
                    <a:lnTo>
                      <a:pt x="554700" y="354984"/>
                    </a:lnTo>
                    <a:lnTo>
                      <a:pt x="549187" y="348569"/>
                    </a:lnTo>
                    <a:cubicBezTo>
                      <a:pt x="547449" y="346350"/>
                      <a:pt x="545671" y="344152"/>
                      <a:pt x="543973" y="341913"/>
                    </a:cubicBezTo>
                    <a:cubicBezTo>
                      <a:pt x="537221" y="332880"/>
                      <a:pt x="531308" y="323227"/>
                      <a:pt x="526314" y="313134"/>
                    </a:cubicBezTo>
                    <a:cubicBezTo>
                      <a:pt x="516306" y="292929"/>
                      <a:pt x="510014" y="270885"/>
                      <a:pt x="507877" y="248441"/>
                    </a:cubicBezTo>
                    <a:cubicBezTo>
                      <a:pt x="505739" y="226037"/>
                      <a:pt x="507577" y="203173"/>
                      <a:pt x="513630" y="181449"/>
                    </a:cubicBezTo>
                    <a:cubicBezTo>
                      <a:pt x="519582" y="159705"/>
                      <a:pt x="529491" y="139120"/>
                      <a:pt x="542615" y="120893"/>
                    </a:cubicBezTo>
                    <a:cubicBezTo>
                      <a:pt x="568803" y="84359"/>
                      <a:pt x="608275" y="57618"/>
                      <a:pt x="652043" y="47046"/>
                    </a:cubicBezTo>
                    <a:cubicBezTo>
                      <a:pt x="657516" y="45767"/>
                      <a:pt x="663029" y="44608"/>
                      <a:pt x="668583" y="43808"/>
                    </a:cubicBezTo>
                    <a:cubicBezTo>
                      <a:pt x="671339" y="43329"/>
                      <a:pt x="674136" y="43009"/>
                      <a:pt x="676933" y="42729"/>
                    </a:cubicBezTo>
                    <a:lnTo>
                      <a:pt x="681128" y="42289"/>
                    </a:lnTo>
                    <a:cubicBezTo>
                      <a:pt x="682526" y="42150"/>
                      <a:pt x="683445" y="42130"/>
                      <a:pt x="684823" y="42010"/>
                    </a:cubicBezTo>
                    <a:lnTo>
                      <a:pt x="700764" y="40791"/>
                    </a:lnTo>
                    <a:cubicBezTo>
                      <a:pt x="706157" y="40551"/>
                      <a:pt x="711731" y="40691"/>
                      <a:pt x="717204" y="40631"/>
                    </a:cubicBezTo>
                    <a:cubicBezTo>
                      <a:pt x="739198" y="41190"/>
                      <a:pt x="761351" y="44888"/>
                      <a:pt x="782385" y="52082"/>
                    </a:cubicBezTo>
                    <a:cubicBezTo>
                      <a:pt x="800284" y="58178"/>
                      <a:pt x="817323" y="66772"/>
                      <a:pt x="832944" y="77344"/>
                    </a:cubicBezTo>
                    <a:cubicBezTo>
                      <a:pt x="840815" y="82540"/>
                      <a:pt x="848206" y="88436"/>
                      <a:pt x="855317" y="94652"/>
                    </a:cubicBezTo>
                    <a:cubicBezTo>
                      <a:pt x="857055" y="96251"/>
                      <a:pt x="858833" y="97829"/>
                      <a:pt x="860551" y="99448"/>
                    </a:cubicBezTo>
                    <a:lnTo>
                      <a:pt x="865645" y="104445"/>
                    </a:lnTo>
                    <a:lnTo>
                      <a:pt x="870579" y="109681"/>
                    </a:lnTo>
                    <a:cubicBezTo>
                      <a:pt x="872297" y="111580"/>
                      <a:pt x="873975" y="113518"/>
                      <a:pt x="875573" y="115537"/>
                    </a:cubicBezTo>
                    <a:cubicBezTo>
                      <a:pt x="881965" y="123571"/>
                      <a:pt x="887339" y="132504"/>
                      <a:pt x="891454" y="141938"/>
                    </a:cubicBezTo>
                    <a:cubicBezTo>
                      <a:pt x="892473" y="144316"/>
                      <a:pt x="893451" y="146694"/>
                      <a:pt x="894290" y="149112"/>
                    </a:cubicBezTo>
                    <a:cubicBezTo>
                      <a:pt x="895149" y="151551"/>
                      <a:pt x="895829" y="153549"/>
                      <a:pt x="896568" y="155828"/>
                    </a:cubicBezTo>
                    <a:cubicBezTo>
                      <a:pt x="898006" y="160284"/>
                      <a:pt x="899324" y="164861"/>
                      <a:pt x="900483" y="169578"/>
                    </a:cubicBezTo>
                    <a:cubicBezTo>
                      <a:pt x="902840" y="178951"/>
                      <a:pt x="904218" y="189084"/>
                      <a:pt x="904838" y="198197"/>
                    </a:cubicBezTo>
                    <a:lnTo>
                      <a:pt x="905077" y="201315"/>
                    </a:lnTo>
                    <a:lnTo>
                      <a:pt x="905337" y="204193"/>
                    </a:lnTo>
                    <a:lnTo>
                      <a:pt x="905976" y="210388"/>
                    </a:lnTo>
                    <a:lnTo>
                      <a:pt x="906655" y="217063"/>
                    </a:lnTo>
                    <a:lnTo>
                      <a:pt x="906955" y="220621"/>
                    </a:lnTo>
                    <a:lnTo>
                      <a:pt x="907175" y="224118"/>
                    </a:lnTo>
                    <a:lnTo>
                      <a:pt x="907235" y="225617"/>
                    </a:lnTo>
                    <a:lnTo>
                      <a:pt x="907474" y="227096"/>
                    </a:lnTo>
                    <a:lnTo>
                      <a:pt x="908014" y="231093"/>
                    </a:lnTo>
                    <a:lnTo>
                      <a:pt x="908533" y="235310"/>
                    </a:lnTo>
                    <a:cubicBezTo>
                      <a:pt x="908833" y="238088"/>
                      <a:pt x="909132" y="240866"/>
                      <a:pt x="909372" y="243644"/>
                    </a:cubicBezTo>
                    <a:cubicBezTo>
                      <a:pt x="909872" y="249180"/>
                      <a:pt x="910191" y="254736"/>
                      <a:pt x="910451" y="260292"/>
                    </a:cubicBezTo>
                    <a:cubicBezTo>
                      <a:pt x="911090" y="276301"/>
                      <a:pt x="910671" y="292429"/>
                      <a:pt x="908913" y="308637"/>
                    </a:cubicBezTo>
                    <a:cubicBezTo>
                      <a:pt x="907894" y="316752"/>
                      <a:pt x="906795" y="324886"/>
                      <a:pt x="904938" y="333020"/>
                    </a:cubicBezTo>
                    <a:cubicBezTo>
                      <a:pt x="904178" y="337077"/>
                      <a:pt x="902980" y="341134"/>
                      <a:pt x="901981" y="345191"/>
                    </a:cubicBezTo>
                    <a:cubicBezTo>
                      <a:pt x="901422" y="347210"/>
                      <a:pt x="900763" y="349228"/>
                      <a:pt x="900143" y="351247"/>
                    </a:cubicBezTo>
                    <a:cubicBezTo>
                      <a:pt x="899504" y="353265"/>
                      <a:pt x="898925" y="355284"/>
                      <a:pt x="898126" y="357302"/>
                    </a:cubicBezTo>
                    <a:cubicBezTo>
                      <a:pt x="892393" y="373311"/>
                      <a:pt x="884282" y="389279"/>
                      <a:pt x="872137" y="402949"/>
                    </a:cubicBezTo>
                    <a:cubicBezTo>
                      <a:pt x="866304" y="409924"/>
                      <a:pt x="859153" y="415900"/>
                      <a:pt x="851742" y="421336"/>
                    </a:cubicBezTo>
                    <a:lnTo>
                      <a:pt x="845889" y="425013"/>
                    </a:lnTo>
                    <a:lnTo>
                      <a:pt x="842952" y="426812"/>
                    </a:lnTo>
                    <a:cubicBezTo>
                      <a:pt x="841973" y="427432"/>
                      <a:pt x="840915" y="427871"/>
                      <a:pt x="839896" y="428391"/>
                    </a:cubicBezTo>
                    <a:lnTo>
                      <a:pt x="833743" y="431409"/>
                    </a:lnTo>
                    <a:lnTo>
                      <a:pt x="832205" y="432148"/>
                    </a:lnTo>
                    <a:lnTo>
                      <a:pt x="831266" y="432488"/>
                    </a:lnTo>
                    <a:lnTo>
                      <a:pt x="829469" y="433168"/>
                    </a:lnTo>
                    <a:cubicBezTo>
                      <a:pt x="827870" y="433687"/>
                      <a:pt x="826332" y="434447"/>
                      <a:pt x="824674" y="434806"/>
                    </a:cubicBezTo>
                    <a:lnTo>
                      <a:pt x="819780" y="436085"/>
                    </a:lnTo>
                    <a:cubicBezTo>
                      <a:pt x="818961" y="436305"/>
                      <a:pt x="818102" y="436465"/>
                      <a:pt x="817423" y="436985"/>
                    </a:cubicBezTo>
                    <a:cubicBezTo>
                      <a:pt x="816724" y="437464"/>
                      <a:pt x="816185" y="438144"/>
                      <a:pt x="815845" y="438923"/>
                    </a:cubicBezTo>
                    <a:cubicBezTo>
                      <a:pt x="815346" y="440542"/>
                      <a:pt x="814726" y="442121"/>
                      <a:pt x="814187" y="443720"/>
                    </a:cubicBezTo>
                    <a:lnTo>
                      <a:pt x="807455" y="462746"/>
                    </a:lnTo>
                    <a:cubicBezTo>
                      <a:pt x="806416" y="465524"/>
                      <a:pt x="805717" y="468442"/>
                      <a:pt x="805378" y="471400"/>
                    </a:cubicBezTo>
                    <a:cubicBezTo>
                      <a:pt x="804998" y="474598"/>
                      <a:pt x="805877" y="477835"/>
                      <a:pt x="807755" y="480453"/>
                    </a:cubicBezTo>
                    <a:lnTo>
                      <a:pt x="926931" y="648612"/>
                    </a:lnTo>
                    <a:lnTo>
                      <a:pt x="980886" y="724817"/>
                    </a:lnTo>
                    <a:lnTo>
                      <a:pt x="987738" y="734470"/>
                    </a:lnTo>
                    <a:lnTo>
                      <a:pt x="989456" y="736888"/>
                    </a:lnTo>
                    <a:lnTo>
                      <a:pt x="990294" y="738088"/>
                    </a:lnTo>
                    <a:cubicBezTo>
                      <a:pt x="990614" y="738447"/>
                      <a:pt x="990774" y="739047"/>
                      <a:pt x="991333" y="739087"/>
                    </a:cubicBezTo>
                    <a:cubicBezTo>
                      <a:pt x="993151" y="738367"/>
                      <a:pt x="994869" y="737368"/>
                      <a:pt x="996647" y="736529"/>
                    </a:cubicBezTo>
                    <a:lnTo>
                      <a:pt x="1017821" y="725936"/>
                    </a:lnTo>
                    <a:lnTo>
                      <a:pt x="1078448" y="695598"/>
                    </a:lnTo>
                    <a:lnTo>
                      <a:pt x="1132523" y="668558"/>
                    </a:lnTo>
                    <a:lnTo>
                      <a:pt x="1159550" y="655028"/>
                    </a:lnTo>
                    <a:lnTo>
                      <a:pt x="1162926" y="653349"/>
                    </a:lnTo>
                    <a:lnTo>
                      <a:pt x="1164704" y="652469"/>
                    </a:lnTo>
                    <a:lnTo>
                      <a:pt x="1166742" y="651510"/>
                    </a:lnTo>
                    <a:cubicBezTo>
                      <a:pt x="1169458" y="650171"/>
                      <a:pt x="1172275" y="649052"/>
                      <a:pt x="1175072" y="647933"/>
                    </a:cubicBezTo>
                    <a:cubicBezTo>
                      <a:pt x="1180745" y="645794"/>
                      <a:pt x="1186578" y="644095"/>
                      <a:pt x="1192510" y="642816"/>
                    </a:cubicBezTo>
                    <a:cubicBezTo>
                      <a:pt x="1216322" y="637760"/>
                      <a:pt x="1241631" y="640658"/>
                      <a:pt x="1263665" y="650491"/>
                    </a:cubicBezTo>
                    <a:cubicBezTo>
                      <a:pt x="1285838" y="660264"/>
                      <a:pt x="1304815" y="677431"/>
                      <a:pt x="1316860" y="698436"/>
                    </a:cubicBezTo>
                    <a:cubicBezTo>
                      <a:pt x="1317500" y="699495"/>
                      <a:pt x="1318099" y="700595"/>
                      <a:pt x="1318678" y="701694"/>
                    </a:cubicBezTo>
                    <a:lnTo>
                      <a:pt x="1318938" y="701954"/>
                    </a:lnTo>
                    <a:lnTo>
                      <a:pt x="1320156" y="704492"/>
                    </a:lnTo>
                    <a:lnTo>
                      <a:pt x="1320236" y="704652"/>
                    </a:lnTo>
                    <a:lnTo>
                      <a:pt x="1320236" y="704712"/>
                    </a:lnTo>
                    <a:cubicBezTo>
                      <a:pt x="1325390" y="715344"/>
                      <a:pt x="1329086" y="726696"/>
                      <a:pt x="1331083" y="738387"/>
                    </a:cubicBezTo>
                    <a:cubicBezTo>
                      <a:pt x="1332861" y="750119"/>
                      <a:pt x="1332841" y="762050"/>
                      <a:pt x="1331183" y="773762"/>
                    </a:cubicBezTo>
                    <a:close/>
                  </a:path>
                </a:pathLst>
              </a:custGeom>
              <a:solidFill>
                <a:schemeClr val="tx1"/>
              </a:solid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A2AEA"/>
                  </a:solidFill>
                  <a:effectLst/>
                  <a:uLnTx/>
                  <a:uFillTx/>
                  <a:latin typeface="Aptos"/>
                  <a:ea typeface="+mn-ea"/>
                  <a:cs typeface="+mn-cs"/>
                </a:endParaRPr>
              </a:p>
            </p:txBody>
          </p:sp>
          <p:sp>
            <p:nvSpPr>
              <p:cNvPr id="98" name="Freeform 5">
                <a:extLst>
                  <a:ext uri="{FF2B5EF4-FFF2-40B4-BE49-F238E27FC236}">
                    <a16:creationId xmlns:a16="http://schemas.microsoft.com/office/drawing/2014/main" id="{549A843A-A4F0-8934-8549-EFB0CDBD62C1}"/>
                  </a:ext>
                </a:extLst>
              </p:cNvPr>
              <p:cNvSpPr/>
              <p:nvPr/>
            </p:nvSpPr>
            <p:spPr>
              <a:xfrm>
                <a:off x="2592070" y="2764972"/>
                <a:ext cx="1213242" cy="1926603"/>
              </a:xfrm>
              <a:custGeom>
                <a:avLst/>
                <a:gdLst>
                  <a:gd name="connsiteX0" fmla="*/ 1205280 w 1213242"/>
                  <a:gd name="connsiteY0" fmla="*/ 642417 h 1926603"/>
                  <a:gd name="connsiteX1" fmla="*/ 1205180 w 1213242"/>
                  <a:gd name="connsiteY1" fmla="*/ 642237 h 1926603"/>
                  <a:gd name="connsiteX2" fmla="*/ 1202963 w 1213242"/>
                  <a:gd name="connsiteY2" fmla="*/ 638140 h 1926603"/>
                  <a:gd name="connsiteX3" fmla="*/ 1167805 w 1213242"/>
                  <a:gd name="connsiteY3" fmla="*/ 606463 h 1926603"/>
                  <a:gd name="connsiteX4" fmla="*/ 1120682 w 1213242"/>
                  <a:gd name="connsiteY4" fmla="*/ 601346 h 1926603"/>
                  <a:gd name="connsiteX5" fmla="*/ 1109136 w 1213242"/>
                  <a:gd name="connsiteY5" fmla="*/ 604704 h 1926603"/>
                  <a:gd name="connsiteX6" fmla="*/ 1103583 w 1213242"/>
                  <a:gd name="connsiteY6" fmla="*/ 607102 h 1926603"/>
                  <a:gd name="connsiteX7" fmla="*/ 1102224 w 1213242"/>
                  <a:gd name="connsiteY7" fmla="*/ 607742 h 1926603"/>
                  <a:gd name="connsiteX8" fmla="*/ 1100606 w 1213242"/>
                  <a:gd name="connsiteY8" fmla="*/ 608541 h 1926603"/>
                  <a:gd name="connsiteX9" fmla="*/ 1097210 w 1213242"/>
                  <a:gd name="connsiteY9" fmla="*/ 610240 h 1926603"/>
                  <a:gd name="connsiteX10" fmla="*/ 1070183 w 1213242"/>
                  <a:gd name="connsiteY10" fmla="*/ 623750 h 1926603"/>
                  <a:gd name="connsiteX11" fmla="*/ 1016108 w 1213242"/>
                  <a:gd name="connsiteY11" fmla="*/ 650811 h 1926603"/>
                  <a:gd name="connsiteX12" fmla="*/ 951127 w 1213242"/>
                  <a:gd name="connsiteY12" fmla="*/ 683307 h 1926603"/>
                  <a:gd name="connsiteX13" fmla="*/ 930312 w 1213242"/>
                  <a:gd name="connsiteY13" fmla="*/ 693720 h 1926603"/>
                  <a:gd name="connsiteX14" fmla="*/ 909956 w 1213242"/>
                  <a:gd name="connsiteY14" fmla="*/ 701214 h 1926603"/>
                  <a:gd name="connsiteX15" fmla="*/ 905182 w 1213242"/>
                  <a:gd name="connsiteY15" fmla="*/ 702353 h 1926603"/>
                  <a:gd name="connsiteX16" fmla="*/ 902865 w 1213242"/>
                  <a:gd name="connsiteY16" fmla="*/ 702873 h 1926603"/>
                  <a:gd name="connsiteX17" fmla="*/ 900508 w 1213242"/>
                  <a:gd name="connsiteY17" fmla="*/ 703233 h 1926603"/>
                  <a:gd name="connsiteX18" fmla="*/ 898450 w 1213242"/>
                  <a:gd name="connsiteY18" fmla="*/ 701954 h 1926603"/>
                  <a:gd name="connsiteX19" fmla="*/ 896652 w 1213242"/>
                  <a:gd name="connsiteY19" fmla="*/ 700435 h 1926603"/>
                  <a:gd name="connsiteX20" fmla="*/ 892977 w 1213242"/>
                  <a:gd name="connsiteY20" fmla="*/ 697177 h 1926603"/>
                  <a:gd name="connsiteX21" fmla="*/ 885606 w 1213242"/>
                  <a:gd name="connsiteY21" fmla="*/ 689842 h 1926603"/>
                  <a:gd name="connsiteX22" fmla="*/ 878514 w 1213242"/>
                  <a:gd name="connsiteY22" fmla="*/ 681109 h 1926603"/>
                  <a:gd name="connsiteX23" fmla="*/ 815231 w 1213242"/>
                  <a:gd name="connsiteY23" fmla="*/ 591753 h 1926603"/>
                  <a:gd name="connsiteX24" fmla="*/ 751567 w 1213242"/>
                  <a:gd name="connsiteY24" fmla="*/ 501878 h 1926603"/>
                  <a:gd name="connsiteX25" fmla="*/ 719746 w 1213242"/>
                  <a:gd name="connsiteY25" fmla="*/ 456930 h 1926603"/>
                  <a:gd name="connsiteX26" fmla="*/ 717768 w 1213242"/>
                  <a:gd name="connsiteY26" fmla="*/ 454132 h 1926603"/>
                  <a:gd name="connsiteX27" fmla="*/ 715691 w 1213242"/>
                  <a:gd name="connsiteY27" fmla="*/ 451474 h 1926603"/>
                  <a:gd name="connsiteX28" fmla="*/ 711516 w 1213242"/>
                  <a:gd name="connsiteY28" fmla="*/ 446198 h 1926603"/>
                  <a:gd name="connsiteX29" fmla="*/ 702327 w 1213242"/>
                  <a:gd name="connsiteY29" fmla="*/ 434527 h 1926603"/>
                  <a:gd name="connsiteX30" fmla="*/ 696654 w 1213242"/>
                  <a:gd name="connsiteY30" fmla="*/ 427352 h 1926603"/>
                  <a:gd name="connsiteX31" fmla="*/ 691260 w 1213242"/>
                  <a:gd name="connsiteY31" fmla="*/ 420057 h 1926603"/>
                  <a:gd name="connsiteX32" fmla="*/ 686746 w 1213242"/>
                  <a:gd name="connsiteY32" fmla="*/ 412602 h 1926603"/>
                  <a:gd name="connsiteX33" fmla="*/ 685447 w 1213242"/>
                  <a:gd name="connsiteY33" fmla="*/ 408405 h 1926603"/>
                  <a:gd name="connsiteX34" fmla="*/ 684968 w 1213242"/>
                  <a:gd name="connsiteY34" fmla="*/ 403969 h 1926603"/>
                  <a:gd name="connsiteX35" fmla="*/ 688244 w 1213242"/>
                  <a:gd name="connsiteY35" fmla="*/ 376588 h 1926603"/>
                  <a:gd name="connsiteX36" fmla="*/ 691440 w 1213242"/>
                  <a:gd name="connsiteY36" fmla="*/ 367135 h 1926603"/>
                  <a:gd name="connsiteX37" fmla="*/ 693098 w 1213242"/>
                  <a:gd name="connsiteY37" fmla="*/ 362459 h 1926603"/>
                  <a:gd name="connsiteX38" fmla="*/ 694816 w 1213242"/>
                  <a:gd name="connsiteY38" fmla="*/ 357722 h 1926603"/>
                  <a:gd name="connsiteX39" fmla="*/ 696614 w 1213242"/>
                  <a:gd name="connsiteY39" fmla="*/ 353025 h 1926603"/>
                  <a:gd name="connsiteX40" fmla="*/ 698132 w 1213242"/>
                  <a:gd name="connsiteY40" fmla="*/ 348249 h 1926603"/>
                  <a:gd name="connsiteX41" fmla="*/ 701728 w 1213242"/>
                  <a:gd name="connsiteY41" fmla="*/ 339035 h 1926603"/>
                  <a:gd name="connsiteX42" fmla="*/ 705983 w 1213242"/>
                  <a:gd name="connsiteY42" fmla="*/ 330602 h 1926603"/>
                  <a:gd name="connsiteX43" fmla="*/ 709179 w 1213242"/>
                  <a:gd name="connsiteY43" fmla="*/ 327024 h 1926603"/>
                  <a:gd name="connsiteX44" fmla="*/ 713294 w 1213242"/>
                  <a:gd name="connsiteY44" fmla="*/ 324766 h 1926603"/>
                  <a:gd name="connsiteX45" fmla="*/ 722083 w 1213242"/>
                  <a:gd name="connsiteY45" fmla="*/ 321228 h 1926603"/>
                  <a:gd name="connsiteX46" fmla="*/ 724220 w 1213242"/>
                  <a:gd name="connsiteY46" fmla="*/ 320369 h 1926603"/>
                  <a:gd name="connsiteX47" fmla="*/ 724380 w 1213242"/>
                  <a:gd name="connsiteY47" fmla="*/ 320309 h 1926603"/>
                  <a:gd name="connsiteX48" fmla="*/ 726678 w 1213242"/>
                  <a:gd name="connsiteY48" fmla="*/ 319530 h 1926603"/>
                  <a:gd name="connsiteX49" fmla="*/ 731452 w 1213242"/>
                  <a:gd name="connsiteY49" fmla="*/ 317931 h 1926603"/>
                  <a:gd name="connsiteX50" fmla="*/ 735027 w 1213242"/>
                  <a:gd name="connsiteY50" fmla="*/ 316712 h 1926603"/>
                  <a:gd name="connsiteX51" fmla="*/ 736765 w 1213242"/>
                  <a:gd name="connsiteY51" fmla="*/ 316112 h 1926603"/>
                  <a:gd name="connsiteX52" fmla="*/ 737784 w 1213242"/>
                  <a:gd name="connsiteY52" fmla="*/ 315612 h 1926603"/>
                  <a:gd name="connsiteX53" fmla="*/ 741819 w 1213242"/>
                  <a:gd name="connsiteY53" fmla="*/ 313634 h 1926603"/>
                  <a:gd name="connsiteX54" fmla="*/ 743817 w 1213242"/>
                  <a:gd name="connsiteY54" fmla="*/ 312615 h 1926603"/>
                  <a:gd name="connsiteX55" fmla="*/ 745695 w 1213242"/>
                  <a:gd name="connsiteY55" fmla="*/ 311415 h 1926603"/>
                  <a:gd name="connsiteX56" fmla="*/ 749350 w 1213242"/>
                  <a:gd name="connsiteY56" fmla="*/ 309177 h 1926603"/>
                  <a:gd name="connsiteX57" fmla="*/ 749610 w 1213242"/>
                  <a:gd name="connsiteY57" fmla="*/ 308997 h 1926603"/>
                  <a:gd name="connsiteX58" fmla="*/ 762714 w 1213242"/>
                  <a:gd name="connsiteY58" fmla="*/ 297106 h 1926603"/>
                  <a:gd name="connsiteX59" fmla="*/ 781212 w 1213242"/>
                  <a:gd name="connsiteY59" fmla="*/ 264229 h 1926603"/>
                  <a:gd name="connsiteX60" fmla="*/ 782790 w 1213242"/>
                  <a:gd name="connsiteY60" fmla="*/ 259493 h 1926603"/>
                  <a:gd name="connsiteX61" fmla="*/ 784248 w 1213242"/>
                  <a:gd name="connsiteY61" fmla="*/ 254696 h 1926603"/>
                  <a:gd name="connsiteX62" fmla="*/ 786645 w 1213242"/>
                  <a:gd name="connsiteY62" fmla="*/ 244783 h 1926603"/>
                  <a:gd name="connsiteX63" fmla="*/ 789981 w 1213242"/>
                  <a:gd name="connsiteY63" fmla="*/ 224338 h 1926603"/>
                  <a:gd name="connsiteX64" fmla="*/ 791300 w 1213242"/>
                  <a:gd name="connsiteY64" fmla="*/ 181949 h 1926603"/>
                  <a:gd name="connsiteX65" fmla="*/ 790341 w 1213242"/>
                  <a:gd name="connsiteY65" fmla="*/ 167159 h 1926603"/>
                  <a:gd name="connsiteX66" fmla="*/ 789602 w 1213242"/>
                  <a:gd name="connsiteY66" fmla="*/ 159825 h 1926603"/>
                  <a:gd name="connsiteX67" fmla="*/ 789162 w 1213242"/>
                  <a:gd name="connsiteY67" fmla="*/ 156207 h 1926603"/>
                  <a:gd name="connsiteX68" fmla="*/ 788643 w 1213242"/>
                  <a:gd name="connsiteY68" fmla="*/ 152410 h 1926603"/>
                  <a:gd name="connsiteX69" fmla="*/ 788283 w 1213242"/>
                  <a:gd name="connsiteY69" fmla="*/ 149592 h 1926603"/>
                  <a:gd name="connsiteX70" fmla="*/ 788283 w 1213242"/>
                  <a:gd name="connsiteY70" fmla="*/ 149412 h 1926603"/>
                  <a:gd name="connsiteX71" fmla="*/ 788083 w 1213242"/>
                  <a:gd name="connsiteY71" fmla="*/ 146554 h 1926603"/>
                  <a:gd name="connsiteX72" fmla="*/ 787904 w 1213242"/>
                  <a:gd name="connsiteY72" fmla="*/ 143636 h 1926603"/>
                  <a:gd name="connsiteX73" fmla="*/ 787664 w 1213242"/>
                  <a:gd name="connsiteY73" fmla="*/ 140778 h 1926603"/>
                  <a:gd name="connsiteX74" fmla="*/ 787045 w 1213242"/>
                  <a:gd name="connsiteY74" fmla="*/ 134643 h 1926603"/>
                  <a:gd name="connsiteX75" fmla="*/ 786366 w 1213242"/>
                  <a:gd name="connsiteY75" fmla="*/ 128048 h 1926603"/>
                  <a:gd name="connsiteX76" fmla="*/ 786046 w 1213242"/>
                  <a:gd name="connsiteY76" fmla="*/ 124510 h 1926603"/>
                  <a:gd name="connsiteX77" fmla="*/ 785806 w 1213242"/>
                  <a:gd name="connsiteY77" fmla="*/ 121193 h 1926603"/>
                  <a:gd name="connsiteX78" fmla="*/ 782450 w 1213242"/>
                  <a:gd name="connsiteY78" fmla="*/ 98969 h 1926603"/>
                  <a:gd name="connsiteX79" fmla="*/ 779314 w 1213242"/>
                  <a:gd name="connsiteY79" fmla="*/ 87957 h 1926603"/>
                  <a:gd name="connsiteX80" fmla="*/ 777456 w 1213242"/>
                  <a:gd name="connsiteY80" fmla="*/ 82481 h 1926603"/>
                  <a:gd name="connsiteX81" fmla="*/ 775559 w 1213242"/>
                  <a:gd name="connsiteY81" fmla="*/ 77684 h 1926603"/>
                  <a:gd name="connsiteX82" fmla="*/ 764971 w 1213242"/>
                  <a:gd name="connsiteY82" fmla="*/ 60117 h 1926603"/>
                  <a:gd name="connsiteX83" fmla="*/ 761615 w 1213242"/>
                  <a:gd name="connsiteY83" fmla="*/ 56159 h 1926603"/>
                  <a:gd name="connsiteX84" fmla="*/ 757720 w 1213242"/>
                  <a:gd name="connsiteY84" fmla="*/ 52042 h 1926603"/>
                  <a:gd name="connsiteX85" fmla="*/ 753625 w 1213242"/>
                  <a:gd name="connsiteY85" fmla="*/ 48005 h 1926603"/>
                  <a:gd name="connsiteX86" fmla="*/ 749370 w 1213242"/>
                  <a:gd name="connsiteY86" fmla="*/ 44128 h 1926603"/>
                  <a:gd name="connsiteX87" fmla="*/ 731072 w 1213242"/>
                  <a:gd name="connsiteY87" fmla="*/ 29978 h 1926603"/>
                  <a:gd name="connsiteX88" fmla="*/ 689802 w 1213242"/>
                  <a:gd name="connsiteY88" fmla="*/ 9333 h 1926603"/>
                  <a:gd name="connsiteX89" fmla="*/ 636367 w 1213242"/>
                  <a:gd name="connsiteY89" fmla="*/ 0 h 1926603"/>
                  <a:gd name="connsiteX90" fmla="*/ 622583 w 1213242"/>
                  <a:gd name="connsiteY90" fmla="*/ 120 h 1926603"/>
                  <a:gd name="connsiteX91" fmla="*/ 608360 w 1213242"/>
                  <a:gd name="connsiteY91" fmla="*/ 1219 h 1926603"/>
                  <a:gd name="connsiteX92" fmla="*/ 604545 w 1213242"/>
                  <a:gd name="connsiteY92" fmla="*/ 1519 h 1926603"/>
                  <a:gd name="connsiteX93" fmla="*/ 601229 w 1213242"/>
                  <a:gd name="connsiteY93" fmla="*/ 1879 h 1926603"/>
                  <a:gd name="connsiteX94" fmla="*/ 594577 w 1213242"/>
                  <a:gd name="connsiteY94" fmla="*/ 2738 h 1926603"/>
                  <a:gd name="connsiteX95" fmla="*/ 581473 w 1213242"/>
                  <a:gd name="connsiteY95" fmla="*/ 5296 h 1926603"/>
                  <a:gd name="connsiteX96" fmla="*/ 494578 w 1213242"/>
                  <a:gd name="connsiteY96" fmla="*/ 63954 h 1926603"/>
                  <a:gd name="connsiteX97" fmla="*/ 471625 w 1213242"/>
                  <a:gd name="connsiteY97" fmla="*/ 111899 h 1926603"/>
                  <a:gd name="connsiteX98" fmla="*/ 467091 w 1213242"/>
                  <a:gd name="connsiteY98" fmla="*/ 164761 h 1926603"/>
                  <a:gd name="connsiteX99" fmla="*/ 481613 w 1213242"/>
                  <a:gd name="connsiteY99" fmla="*/ 215764 h 1926603"/>
                  <a:gd name="connsiteX100" fmla="*/ 495536 w 1213242"/>
                  <a:gd name="connsiteY100" fmla="*/ 238448 h 1926603"/>
                  <a:gd name="connsiteX101" fmla="*/ 499651 w 1213242"/>
                  <a:gd name="connsiteY101" fmla="*/ 243704 h 1926603"/>
                  <a:gd name="connsiteX102" fmla="*/ 503986 w 1213242"/>
                  <a:gd name="connsiteY102" fmla="*/ 248741 h 1926603"/>
                  <a:gd name="connsiteX103" fmla="*/ 510219 w 1213242"/>
                  <a:gd name="connsiteY103" fmla="*/ 255536 h 1926603"/>
                  <a:gd name="connsiteX104" fmla="*/ 510359 w 1213242"/>
                  <a:gd name="connsiteY104" fmla="*/ 255716 h 1926603"/>
                  <a:gd name="connsiteX105" fmla="*/ 516351 w 1213242"/>
                  <a:gd name="connsiteY105" fmla="*/ 263590 h 1926603"/>
                  <a:gd name="connsiteX106" fmla="*/ 527058 w 1213242"/>
                  <a:gd name="connsiteY106" fmla="*/ 280218 h 1926603"/>
                  <a:gd name="connsiteX107" fmla="*/ 530974 w 1213242"/>
                  <a:gd name="connsiteY107" fmla="*/ 289012 h 1926603"/>
                  <a:gd name="connsiteX108" fmla="*/ 531653 w 1213242"/>
                  <a:gd name="connsiteY108" fmla="*/ 291150 h 1926603"/>
                  <a:gd name="connsiteX109" fmla="*/ 531733 w 1213242"/>
                  <a:gd name="connsiteY109" fmla="*/ 291470 h 1926603"/>
                  <a:gd name="connsiteX110" fmla="*/ 532172 w 1213242"/>
                  <a:gd name="connsiteY110" fmla="*/ 293708 h 1926603"/>
                  <a:gd name="connsiteX111" fmla="*/ 533111 w 1213242"/>
                  <a:gd name="connsiteY111" fmla="*/ 298505 h 1926603"/>
                  <a:gd name="connsiteX112" fmla="*/ 533710 w 1213242"/>
                  <a:gd name="connsiteY112" fmla="*/ 317711 h 1926603"/>
                  <a:gd name="connsiteX113" fmla="*/ 533670 w 1213242"/>
                  <a:gd name="connsiteY113" fmla="*/ 317991 h 1926603"/>
                  <a:gd name="connsiteX114" fmla="*/ 531972 w 1213242"/>
                  <a:gd name="connsiteY114" fmla="*/ 327404 h 1926603"/>
                  <a:gd name="connsiteX115" fmla="*/ 531553 w 1213242"/>
                  <a:gd name="connsiteY115" fmla="*/ 329802 h 1926603"/>
                  <a:gd name="connsiteX116" fmla="*/ 530994 w 1213242"/>
                  <a:gd name="connsiteY116" fmla="*/ 330821 h 1926603"/>
                  <a:gd name="connsiteX117" fmla="*/ 530215 w 1213242"/>
                  <a:gd name="connsiteY117" fmla="*/ 331721 h 1926603"/>
                  <a:gd name="connsiteX118" fmla="*/ 527158 w 1213242"/>
                  <a:gd name="connsiteY118" fmla="*/ 335298 h 1926603"/>
                  <a:gd name="connsiteX119" fmla="*/ 521006 w 1213242"/>
                  <a:gd name="connsiteY119" fmla="*/ 342493 h 1926603"/>
                  <a:gd name="connsiteX120" fmla="*/ 517929 w 1213242"/>
                  <a:gd name="connsiteY120" fmla="*/ 346090 h 1926603"/>
                  <a:gd name="connsiteX121" fmla="*/ 516212 w 1213242"/>
                  <a:gd name="connsiteY121" fmla="*/ 347829 h 1926603"/>
                  <a:gd name="connsiteX122" fmla="*/ 514374 w 1213242"/>
                  <a:gd name="connsiteY122" fmla="*/ 349528 h 1926603"/>
                  <a:gd name="connsiteX123" fmla="*/ 499871 w 1213242"/>
                  <a:gd name="connsiteY123" fmla="*/ 362998 h 1926603"/>
                  <a:gd name="connsiteX124" fmla="*/ 477698 w 1213242"/>
                  <a:gd name="connsiteY124" fmla="*/ 383563 h 1926603"/>
                  <a:gd name="connsiteX125" fmla="*/ 433371 w 1213242"/>
                  <a:gd name="connsiteY125" fmla="*/ 424674 h 1926603"/>
                  <a:gd name="connsiteX126" fmla="*/ 430135 w 1213242"/>
                  <a:gd name="connsiteY126" fmla="*/ 427692 h 1926603"/>
                  <a:gd name="connsiteX127" fmla="*/ 428198 w 1213242"/>
                  <a:gd name="connsiteY127" fmla="*/ 429270 h 1926603"/>
                  <a:gd name="connsiteX128" fmla="*/ 426340 w 1213242"/>
                  <a:gd name="connsiteY128" fmla="*/ 430689 h 1926603"/>
                  <a:gd name="connsiteX129" fmla="*/ 425141 w 1213242"/>
                  <a:gd name="connsiteY129" fmla="*/ 431609 h 1926603"/>
                  <a:gd name="connsiteX130" fmla="*/ 423743 w 1213242"/>
                  <a:gd name="connsiteY130" fmla="*/ 432748 h 1926603"/>
                  <a:gd name="connsiteX131" fmla="*/ 420807 w 1213242"/>
                  <a:gd name="connsiteY131" fmla="*/ 435146 h 1926603"/>
                  <a:gd name="connsiteX132" fmla="*/ 409101 w 1213242"/>
                  <a:gd name="connsiteY132" fmla="*/ 444699 h 1926603"/>
                  <a:gd name="connsiteX133" fmla="*/ 385689 w 1213242"/>
                  <a:gd name="connsiteY133" fmla="*/ 463845 h 1926603"/>
                  <a:gd name="connsiteX134" fmla="*/ 198415 w 1213242"/>
                  <a:gd name="connsiteY134" fmla="*/ 616895 h 1926603"/>
                  <a:gd name="connsiteX135" fmla="*/ 151591 w 1213242"/>
                  <a:gd name="connsiteY135" fmla="*/ 655167 h 1926603"/>
                  <a:gd name="connsiteX136" fmla="*/ 139886 w 1213242"/>
                  <a:gd name="connsiteY136" fmla="*/ 664721 h 1926603"/>
                  <a:gd name="connsiteX137" fmla="*/ 134073 w 1213242"/>
                  <a:gd name="connsiteY137" fmla="*/ 669477 h 1926603"/>
                  <a:gd name="connsiteX138" fmla="*/ 129518 w 1213242"/>
                  <a:gd name="connsiteY138" fmla="*/ 673514 h 1926603"/>
                  <a:gd name="connsiteX139" fmla="*/ 114576 w 1213242"/>
                  <a:gd name="connsiteY139" fmla="*/ 692760 h 1926603"/>
                  <a:gd name="connsiteX140" fmla="*/ 111780 w 1213242"/>
                  <a:gd name="connsiteY140" fmla="*/ 698156 h 1926603"/>
                  <a:gd name="connsiteX141" fmla="*/ 108603 w 1213242"/>
                  <a:gd name="connsiteY141" fmla="*/ 704952 h 1926603"/>
                  <a:gd name="connsiteX142" fmla="*/ 102231 w 1213242"/>
                  <a:gd name="connsiteY142" fmla="*/ 718662 h 1926603"/>
                  <a:gd name="connsiteX143" fmla="*/ 89466 w 1213242"/>
                  <a:gd name="connsiteY143" fmla="*/ 746082 h 1926603"/>
                  <a:gd name="connsiteX144" fmla="*/ 63957 w 1213242"/>
                  <a:gd name="connsiteY144" fmla="*/ 800922 h 1926603"/>
                  <a:gd name="connsiteX145" fmla="*/ 12919 w 1213242"/>
                  <a:gd name="connsiteY145" fmla="*/ 910603 h 1926603"/>
                  <a:gd name="connsiteX146" fmla="*/ 9743 w 1213242"/>
                  <a:gd name="connsiteY146" fmla="*/ 917458 h 1926603"/>
                  <a:gd name="connsiteX147" fmla="*/ 8145 w 1213242"/>
                  <a:gd name="connsiteY147" fmla="*/ 920876 h 1926603"/>
                  <a:gd name="connsiteX148" fmla="*/ 7745 w 1213242"/>
                  <a:gd name="connsiteY148" fmla="*/ 921735 h 1926603"/>
                  <a:gd name="connsiteX149" fmla="*/ 7445 w 1213242"/>
                  <a:gd name="connsiteY149" fmla="*/ 922435 h 1926603"/>
                  <a:gd name="connsiteX150" fmla="*/ 6826 w 1213242"/>
                  <a:gd name="connsiteY150" fmla="*/ 923854 h 1926603"/>
                  <a:gd name="connsiteX151" fmla="*/ 2811 w 1213242"/>
                  <a:gd name="connsiteY151" fmla="*/ 935385 h 1926603"/>
                  <a:gd name="connsiteX152" fmla="*/ 534 w 1213242"/>
                  <a:gd name="connsiteY152" fmla="*/ 947357 h 1926603"/>
                  <a:gd name="connsiteX153" fmla="*/ 74 w 1213242"/>
                  <a:gd name="connsiteY153" fmla="*/ 959508 h 1926603"/>
                  <a:gd name="connsiteX154" fmla="*/ 15815 w 1213242"/>
                  <a:gd name="connsiteY154" fmla="*/ 1005035 h 1926603"/>
                  <a:gd name="connsiteX155" fmla="*/ 54269 w 1213242"/>
                  <a:gd name="connsiteY155" fmla="*/ 1033954 h 1926603"/>
                  <a:gd name="connsiteX156" fmla="*/ 78040 w 1213242"/>
                  <a:gd name="connsiteY156" fmla="*/ 1038811 h 1926603"/>
                  <a:gd name="connsiteX157" fmla="*/ 102231 w 1213242"/>
                  <a:gd name="connsiteY157" fmla="*/ 1036393 h 1926603"/>
                  <a:gd name="connsiteX158" fmla="*/ 143541 w 1213242"/>
                  <a:gd name="connsiteY158" fmla="*/ 1011610 h 1926603"/>
                  <a:gd name="connsiteX159" fmla="*/ 157005 w 1213242"/>
                  <a:gd name="connsiteY159" fmla="*/ 991405 h 1926603"/>
                  <a:gd name="connsiteX160" fmla="*/ 169750 w 1213242"/>
                  <a:gd name="connsiteY160" fmla="*/ 964025 h 1926603"/>
                  <a:gd name="connsiteX161" fmla="*/ 212818 w 1213242"/>
                  <a:gd name="connsiteY161" fmla="*/ 871471 h 1926603"/>
                  <a:gd name="connsiteX162" fmla="*/ 234352 w 1213242"/>
                  <a:gd name="connsiteY162" fmla="*/ 825185 h 1926603"/>
                  <a:gd name="connsiteX163" fmla="*/ 245119 w 1213242"/>
                  <a:gd name="connsiteY163" fmla="*/ 802042 h 1926603"/>
                  <a:gd name="connsiteX164" fmla="*/ 246837 w 1213242"/>
                  <a:gd name="connsiteY164" fmla="*/ 798344 h 1926603"/>
                  <a:gd name="connsiteX165" fmla="*/ 248714 w 1213242"/>
                  <a:gd name="connsiteY165" fmla="*/ 794567 h 1926603"/>
                  <a:gd name="connsiteX166" fmla="*/ 253189 w 1213242"/>
                  <a:gd name="connsiteY166" fmla="*/ 787412 h 1926603"/>
                  <a:gd name="connsiteX167" fmla="*/ 264915 w 1213242"/>
                  <a:gd name="connsiteY167" fmla="*/ 775321 h 1926603"/>
                  <a:gd name="connsiteX168" fmla="*/ 294699 w 1213242"/>
                  <a:gd name="connsiteY168" fmla="*/ 750978 h 1926603"/>
                  <a:gd name="connsiteX169" fmla="*/ 333891 w 1213242"/>
                  <a:gd name="connsiteY169" fmla="*/ 718941 h 1926603"/>
                  <a:gd name="connsiteX170" fmla="*/ 356944 w 1213242"/>
                  <a:gd name="connsiteY170" fmla="*/ 700894 h 1926603"/>
                  <a:gd name="connsiteX171" fmla="*/ 362677 w 1213242"/>
                  <a:gd name="connsiteY171" fmla="*/ 697177 h 1926603"/>
                  <a:gd name="connsiteX172" fmla="*/ 368290 w 1213242"/>
                  <a:gd name="connsiteY172" fmla="*/ 693860 h 1926603"/>
                  <a:gd name="connsiteX173" fmla="*/ 373723 w 1213242"/>
                  <a:gd name="connsiteY173" fmla="*/ 690902 h 1926603"/>
                  <a:gd name="connsiteX174" fmla="*/ 379077 w 1213242"/>
                  <a:gd name="connsiteY174" fmla="*/ 688124 h 1926603"/>
                  <a:gd name="connsiteX175" fmla="*/ 390843 w 1213242"/>
                  <a:gd name="connsiteY175" fmla="*/ 684686 h 1926603"/>
                  <a:gd name="connsiteX176" fmla="*/ 403927 w 1213242"/>
                  <a:gd name="connsiteY176" fmla="*/ 685346 h 1926603"/>
                  <a:gd name="connsiteX177" fmla="*/ 426540 w 1213242"/>
                  <a:gd name="connsiteY177" fmla="*/ 698556 h 1926603"/>
                  <a:gd name="connsiteX178" fmla="*/ 430355 w 1213242"/>
                  <a:gd name="connsiteY178" fmla="*/ 703652 h 1926603"/>
                  <a:gd name="connsiteX179" fmla="*/ 431833 w 1213242"/>
                  <a:gd name="connsiteY179" fmla="*/ 706390 h 1926603"/>
                  <a:gd name="connsiteX180" fmla="*/ 432532 w 1213242"/>
                  <a:gd name="connsiteY180" fmla="*/ 707750 h 1926603"/>
                  <a:gd name="connsiteX181" fmla="*/ 433072 w 1213242"/>
                  <a:gd name="connsiteY181" fmla="*/ 709129 h 1926603"/>
                  <a:gd name="connsiteX182" fmla="*/ 434111 w 1213242"/>
                  <a:gd name="connsiteY182" fmla="*/ 711907 h 1926603"/>
                  <a:gd name="connsiteX183" fmla="*/ 434990 w 1213242"/>
                  <a:gd name="connsiteY183" fmla="*/ 714804 h 1926603"/>
                  <a:gd name="connsiteX184" fmla="*/ 436707 w 1213242"/>
                  <a:gd name="connsiteY184" fmla="*/ 720660 h 1926603"/>
                  <a:gd name="connsiteX185" fmla="*/ 441901 w 1213242"/>
                  <a:gd name="connsiteY185" fmla="*/ 747541 h 1926603"/>
                  <a:gd name="connsiteX186" fmla="*/ 448513 w 1213242"/>
                  <a:gd name="connsiteY186" fmla="*/ 820128 h 1926603"/>
                  <a:gd name="connsiteX187" fmla="*/ 449892 w 1213242"/>
                  <a:gd name="connsiteY187" fmla="*/ 835377 h 1926603"/>
                  <a:gd name="connsiteX188" fmla="*/ 449852 w 1213242"/>
                  <a:gd name="connsiteY188" fmla="*/ 853724 h 1926603"/>
                  <a:gd name="connsiteX189" fmla="*/ 446815 w 1213242"/>
                  <a:gd name="connsiteY189" fmla="*/ 871811 h 1926603"/>
                  <a:gd name="connsiteX190" fmla="*/ 444198 w 1213242"/>
                  <a:gd name="connsiteY190" fmla="*/ 880605 h 1926603"/>
                  <a:gd name="connsiteX191" fmla="*/ 441741 w 1213242"/>
                  <a:gd name="connsiteY191" fmla="*/ 887740 h 1926603"/>
                  <a:gd name="connsiteX192" fmla="*/ 422065 w 1213242"/>
                  <a:gd name="connsiteY192" fmla="*/ 944938 h 1926603"/>
                  <a:gd name="connsiteX193" fmla="*/ 412217 w 1213242"/>
                  <a:gd name="connsiteY193" fmla="*/ 973538 h 1926603"/>
                  <a:gd name="connsiteX194" fmla="*/ 407303 w 1213242"/>
                  <a:gd name="connsiteY194" fmla="*/ 987828 h 1926603"/>
                  <a:gd name="connsiteX195" fmla="*/ 404846 w 1213242"/>
                  <a:gd name="connsiteY195" fmla="*/ 994982 h 1926603"/>
                  <a:gd name="connsiteX196" fmla="*/ 403807 w 1213242"/>
                  <a:gd name="connsiteY196" fmla="*/ 998100 h 1926603"/>
                  <a:gd name="connsiteX197" fmla="*/ 403008 w 1213242"/>
                  <a:gd name="connsiteY197" fmla="*/ 1000838 h 1926603"/>
                  <a:gd name="connsiteX198" fmla="*/ 402349 w 1213242"/>
                  <a:gd name="connsiteY198" fmla="*/ 1003596 h 1926603"/>
                  <a:gd name="connsiteX199" fmla="*/ 401710 w 1213242"/>
                  <a:gd name="connsiteY199" fmla="*/ 1006854 h 1926603"/>
                  <a:gd name="connsiteX200" fmla="*/ 400291 w 1213242"/>
                  <a:gd name="connsiteY200" fmla="*/ 1014288 h 1926603"/>
                  <a:gd name="connsiteX201" fmla="*/ 397475 w 1213242"/>
                  <a:gd name="connsiteY201" fmla="*/ 1029138 h 1926603"/>
                  <a:gd name="connsiteX202" fmla="*/ 391822 w 1213242"/>
                  <a:gd name="connsiteY202" fmla="*/ 1058856 h 1926603"/>
                  <a:gd name="connsiteX203" fmla="*/ 362777 w 1213242"/>
                  <a:gd name="connsiteY203" fmla="*/ 1211786 h 1926603"/>
                  <a:gd name="connsiteX204" fmla="*/ 362517 w 1213242"/>
                  <a:gd name="connsiteY204" fmla="*/ 1212565 h 1926603"/>
                  <a:gd name="connsiteX205" fmla="*/ 321686 w 1213242"/>
                  <a:gd name="connsiteY205" fmla="*/ 1293807 h 1926603"/>
                  <a:gd name="connsiteX206" fmla="*/ 213157 w 1213242"/>
                  <a:gd name="connsiteY206" fmla="*/ 1509991 h 1926603"/>
                  <a:gd name="connsiteX207" fmla="*/ 104768 w 1213242"/>
                  <a:gd name="connsiteY207" fmla="*/ 1726215 h 1926603"/>
                  <a:gd name="connsiteX208" fmla="*/ 91244 w 1213242"/>
                  <a:gd name="connsiteY208" fmla="*/ 1753255 h 1926603"/>
                  <a:gd name="connsiteX209" fmla="*/ 90405 w 1213242"/>
                  <a:gd name="connsiteY209" fmla="*/ 1754934 h 1926603"/>
                  <a:gd name="connsiteX210" fmla="*/ 89726 w 1213242"/>
                  <a:gd name="connsiteY210" fmla="*/ 1756353 h 1926603"/>
                  <a:gd name="connsiteX211" fmla="*/ 88388 w 1213242"/>
                  <a:gd name="connsiteY211" fmla="*/ 1759231 h 1926603"/>
                  <a:gd name="connsiteX212" fmla="*/ 86051 w 1213242"/>
                  <a:gd name="connsiteY212" fmla="*/ 1765087 h 1926603"/>
                  <a:gd name="connsiteX213" fmla="*/ 84093 w 1213242"/>
                  <a:gd name="connsiteY213" fmla="*/ 1771083 h 1926603"/>
                  <a:gd name="connsiteX214" fmla="*/ 83214 w 1213242"/>
                  <a:gd name="connsiteY214" fmla="*/ 1774100 h 1926603"/>
                  <a:gd name="connsiteX215" fmla="*/ 82495 w 1213242"/>
                  <a:gd name="connsiteY215" fmla="*/ 1777178 h 1926603"/>
                  <a:gd name="connsiteX216" fmla="*/ 80098 w 1213242"/>
                  <a:gd name="connsiteY216" fmla="*/ 1802220 h 1926603"/>
                  <a:gd name="connsiteX217" fmla="*/ 84053 w 1213242"/>
                  <a:gd name="connsiteY217" fmla="*/ 1827162 h 1926603"/>
                  <a:gd name="connsiteX218" fmla="*/ 109502 w 1213242"/>
                  <a:gd name="connsiteY218" fmla="*/ 1870351 h 1926603"/>
                  <a:gd name="connsiteX219" fmla="*/ 129398 w 1213242"/>
                  <a:gd name="connsiteY219" fmla="*/ 1885880 h 1926603"/>
                  <a:gd name="connsiteX220" fmla="*/ 140665 w 1213242"/>
                  <a:gd name="connsiteY220" fmla="*/ 1891716 h 1926603"/>
                  <a:gd name="connsiteX221" fmla="*/ 152550 w 1213242"/>
                  <a:gd name="connsiteY221" fmla="*/ 1896032 h 1926603"/>
                  <a:gd name="connsiteX222" fmla="*/ 164855 w 1213242"/>
                  <a:gd name="connsiteY222" fmla="*/ 1898890 h 1926603"/>
                  <a:gd name="connsiteX223" fmla="*/ 177420 w 1213242"/>
                  <a:gd name="connsiteY223" fmla="*/ 1900130 h 1926603"/>
                  <a:gd name="connsiteX224" fmla="*/ 202610 w 1213242"/>
                  <a:gd name="connsiteY224" fmla="*/ 1897911 h 1926603"/>
                  <a:gd name="connsiteX225" fmla="*/ 226521 w 1213242"/>
                  <a:gd name="connsiteY225" fmla="*/ 1889617 h 1926603"/>
                  <a:gd name="connsiteX226" fmla="*/ 247576 w 1213242"/>
                  <a:gd name="connsiteY226" fmla="*/ 1875667 h 1926603"/>
                  <a:gd name="connsiteX227" fmla="*/ 264475 w 1213242"/>
                  <a:gd name="connsiteY227" fmla="*/ 1856981 h 1926603"/>
                  <a:gd name="connsiteX228" fmla="*/ 267911 w 1213242"/>
                  <a:gd name="connsiteY228" fmla="*/ 1851684 h 1926603"/>
                  <a:gd name="connsiteX229" fmla="*/ 271047 w 1213242"/>
                  <a:gd name="connsiteY229" fmla="*/ 1846168 h 1926603"/>
                  <a:gd name="connsiteX230" fmla="*/ 271806 w 1213242"/>
                  <a:gd name="connsiteY230" fmla="*/ 1844749 h 1926603"/>
                  <a:gd name="connsiteX231" fmla="*/ 272665 w 1213242"/>
                  <a:gd name="connsiteY231" fmla="*/ 1843071 h 1926603"/>
                  <a:gd name="connsiteX232" fmla="*/ 274363 w 1213242"/>
                  <a:gd name="connsiteY232" fmla="*/ 1839693 h 1926603"/>
                  <a:gd name="connsiteX233" fmla="*/ 277779 w 1213242"/>
                  <a:gd name="connsiteY233" fmla="*/ 1832958 h 1926603"/>
                  <a:gd name="connsiteX234" fmla="*/ 305046 w 1213242"/>
                  <a:gd name="connsiteY234" fmla="*/ 1778997 h 1926603"/>
                  <a:gd name="connsiteX235" fmla="*/ 414334 w 1213242"/>
                  <a:gd name="connsiteY235" fmla="*/ 1563093 h 1926603"/>
                  <a:gd name="connsiteX236" fmla="*/ 469008 w 1213242"/>
                  <a:gd name="connsiteY236" fmla="*/ 1455111 h 1926603"/>
                  <a:gd name="connsiteX237" fmla="*/ 524941 w 1213242"/>
                  <a:gd name="connsiteY237" fmla="*/ 1347768 h 1926603"/>
                  <a:gd name="connsiteX238" fmla="*/ 575860 w 1213242"/>
                  <a:gd name="connsiteY238" fmla="*/ 1250198 h 1926603"/>
                  <a:gd name="connsiteX239" fmla="*/ 591880 w 1213242"/>
                  <a:gd name="connsiteY239" fmla="*/ 1227035 h 1926603"/>
                  <a:gd name="connsiteX240" fmla="*/ 593878 w 1213242"/>
                  <a:gd name="connsiteY240" fmla="*/ 1224637 h 1926603"/>
                  <a:gd name="connsiteX241" fmla="*/ 595835 w 1213242"/>
                  <a:gd name="connsiteY241" fmla="*/ 1222418 h 1926603"/>
                  <a:gd name="connsiteX242" fmla="*/ 599711 w 1213242"/>
                  <a:gd name="connsiteY242" fmla="*/ 1218101 h 1926603"/>
                  <a:gd name="connsiteX243" fmla="*/ 603446 w 1213242"/>
                  <a:gd name="connsiteY243" fmla="*/ 1214004 h 1926603"/>
                  <a:gd name="connsiteX244" fmla="*/ 605444 w 1213242"/>
                  <a:gd name="connsiteY244" fmla="*/ 1212126 h 1926603"/>
                  <a:gd name="connsiteX245" fmla="*/ 608680 w 1213242"/>
                  <a:gd name="connsiteY245" fmla="*/ 1211146 h 1926603"/>
                  <a:gd name="connsiteX246" fmla="*/ 611896 w 1213242"/>
                  <a:gd name="connsiteY246" fmla="*/ 1211726 h 1926603"/>
                  <a:gd name="connsiteX247" fmla="*/ 614113 w 1213242"/>
                  <a:gd name="connsiteY247" fmla="*/ 1213305 h 1926603"/>
                  <a:gd name="connsiteX248" fmla="*/ 618448 w 1213242"/>
                  <a:gd name="connsiteY248" fmla="*/ 1216643 h 1926603"/>
                  <a:gd name="connsiteX249" fmla="*/ 627717 w 1213242"/>
                  <a:gd name="connsiteY249" fmla="*/ 1224017 h 1926603"/>
                  <a:gd name="connsiteX250" fmla="*/ 647773 w 1213242"/>
                  <a:gd name="connsiteY250" fmla="*/ 1243883 h 1926603"/>
                  <a:gd name="connsiteX251" fmla="*/ 668368 w 1213242"/>
                  <a:gd name="connsiteY251" fmla="*/ 1269904 h 1926603"/>
                  <a:gd name="connsiteX252" fmla="*/ 687485 w 1213242"/>
                  <a:gd name="connsiteY252" fmla="*/ 1293567 h 1926603"/>
                  <a:gd name="connsiteX253" fmla="*/ 762834 w 1213242"/>
                  <a:gd name="connsiteY253" fmla="*/ 1389358 h 1926603"/>
                  <a:gd name="connsiteX254" fmla="*/ 771863 w 1213242"/>
                  <a:gd name="connsiteY254" fmla="*/ 1401849 h 1926603"/>
                  <a:gd name="connsiteX255" fmla="*/ 776318 w 1213242"/>
                  <a:gd name="connsiteY255" fmla="*/ 1408164 h 1926603"/>
                  <a:gd name="connsiteX256" fmla="*/ 781312 w 1213242"/>
                  <a:gd name="connsiteY256" fmla="*/ 1415359 h 1926603"/>
                  <a:gd name="connsiteX257" fmla="*/ 786366 w 1213242"/>
                  <a:gd name="connsiteY257" fmla="*/ 1423753 h 1926603"/>
                  <a:gd name="connsiteX258" fmla="*/ 786505 w 1213242"/>
                  <a:gd name="connsiteY258" fmla="*/ 1424093 h 1926603"/>
                  <a:gd name="connsiteX259" fmla="*/ 788004 w 1213242"/>
                  <a:gd name="connsiteY259" fmla="*/ 1428630 h 1926603"/>
                  <a:gd name="connsiteX260" fmla="*/ 789322 w 1213242"/>
                  <a:gd name="connsiteY260" fmla="*/ 1433286 h 1926603"/>
                  <a:gd name="connsiteX261" fmla="*/ 793657 w 1213242"/>
                  <a:gd name="connsiteY261" fmla="*/ 1448435 h 1926603"/>
                  <a:gd name="connsiteX262" fmla="*/ 809977 w 1213242"/>
                  <a:gd name="connsiteY262" fmla="*/ 1506793 h 1926603"/>
                  <a:gd name="connsiteX263" fmla="*/ 875038 w 1213242"/>
                  <a:gd name="connsiteY263" fmla="*/ 1739805 h 1926603"/>
                  <a:gd name="connsiteX264" fmla="*/ 907559 w 1213242"/>
                  <a:gd name="connsiteY264" fmla="*/ 1856061 h 1926603"/>
                  <a:gd name="connsiteX265" fmla="*/ 917687 w 1213242"/>
                  <a:gd name="connsiteY265" fmla="*/ 1879105 h 1926603"/>
                  <a:gd name="connsiteX266" fmla="*/ 921063 w 1213242"/>
                  <a:gd name="connsiteY266" fmla="*/ 1884421 h 1926603"/>
                  <a:gd name="connsiteX267" fmla="*/ 924719 w 1213242"/>
                  <a:gd name="connsiteY267" fmla="*/ 1889437 h 1926603"/>
                  <a:gd name="connsiteX268" fmla="*/ 924858 w 1213242"/>
                  <a:gd name="connsiteY268" fmla="*/ 1889597 h 1926603"/>
                  <a:gd name="connsiteX269" fmla="*/ 933268 w 1213242"/>
                  <a:gd name="connsiteY269" fmla="*/ 1898870 h 1926603"/>
                  <a:gd name="connsiteX270" fmla="*/ 953244 w 1213242"/>
                  <a:gd name="connsiteY270" fmla="*/ 1914099 h 1926603"/>
                  <a:gd name="connsiteX271" fmla="*/ 976336 w 1213242"/>
                  <a:gd name="connsiteY271" fmla="*/ 1923573 h 1926603"/>
                  <a:gd name="connsiteX272" fmla="*/ 982289 w 1213242"/>
                  <a:gd name="connsiteY272" fmla="*/ 1924972 h 1926603"/>
                  <a:gd name="connsiteX273" fmla="*/ 982529 w 1213242"/>
                  <a:gd name="connsiteY273" fmla="*/ 1925012 h 1926603"/>
                  <a:gd name="connsiteX274" fmla="*/ 988562 w 1213242"/>
                  <a:gd name="connsiteY274" fmla="*/ 1925891 h 1926603"/>
                  <a:gd name="connsiteX275" fmla="*/ 990100 w 1213242"/>
                  <a:gd name="connsiteY275" fmla="*/ 1926131 h 1926603"/>
                  <a:gd name="connsiteX276" fmla="*/ 991638 w 1213242"/>
                  <a:gd name="connsiteY276" fmla="*/ 1926211 h 1926603"/>
                  <a:gd name="connsiteX277" fmla="*/ 994734 w 1213242"/>
                  <a:gd name="connsiteY277" fmla="*/ 1926391 h 1926603"/>
                  <a:gd name="connsiteX278" fmla="*/ 997830 w 1213242"/>
                  <a:gd name="connsiteY278" fmla="*/ 1926590 h 1926603"/>
                  <a:gd name="connsiteX279" fmla="*/ 1001046 w 1213242"/>
                  <a:gd name="connsiteY279" fmla="*/ 1926570 h 1926603"/>
                  <a:gd name="connsiteX280" fmla="*/ 1026216 w 1213242"/>
                  <a:gd name="connsiteY280" fmla="*/ 1923213 h 1926603"/>
                  <a:gd name="connsiteX281" fmla="*/ 1049528 w 1213242"/>
                  <a:gd name="connsiteY281" fmla="*/ 1913880 h 1926603"/>
                  <a:gd name="connsiteX282" fmla="*/ 1069544 w 1213242"/>
                  <a:gd name="connsiteY282" fmla="*/ 1898850 h 1926603"/>
                  <a:gd name="connsiteX283" fmla="*/ 1085085 w 1213242"/>
                  <a:gd name="connsiteY283" fmla="*/ 1879205 h 1926603"/>
                  <a:gd name="connsiteX284" fmla="*/ 1094953 w 1213242"/>
                  <a:gd name="connsiteY284" fmla="*/ 1856201 h 1926603"/>
                  <a:gd name="connsiteX285" fmla="*/ 1096092 w 1213242"/>
                  <a:gd name="connsiteY285" fmla="*/ 1806057 h 1926603"/>
                  <a:gd name="connsiteX286" fmla="*/ 1095313 w 1213242"/>
                  <a:gd name="connsiteY286" fmla="*/ 1802940 h 1926603"/>
                  <a:gd name="connsiteX287" fmla="*/ 1094474 w 1213242"/>
                  <a:gd name="connsiteY287" fmla="*/ 1799682 h 1926603"/>
                  <a:gd name="connsiteX288" fmla="*/ 1092436 w 1213242"/>
                  <a:gd name="connsiteY288" fmla="*/ 1792407 h 1926603"/>
                  <a:gd name="connsiteX289" fmla="*/ 1088361 w 1213242"/>
                  <a:gd name="connsiteY289" fmla="*/ 1777838 h 1926603"/>
                  <a:gd name="connsiteX290" fmla="*/ 1080231 w 1213242"/>
                  <a:gd name="connsiteY290" fmla="*/ 1748719 h 1926603"/>
                  <a:gd name="connsiteX291" fmla="*/ 1063931 w 1213242"/>
                  <a:gd name="connsiteY291" fmla="*/ 1690461 h 1926603"/>
                  <a:gd name="connsiteX292" fmla="*/ 1031410 w 1213242"/>
                  <a:gd name="connsiteY292" fmla="*/ 1573945 h 1926603"/>
                  <a:gd name="connsiteX293" fmla="*/ 998709 w 1213242"/>
                  <a:gd name="connsiteY293" fmla="*/ 1457549 h 1926603"/>
                  <a:gd name="connsiteX294" fmla="*/ 982369 w 1213242"/>
                  <a:gd name="connsiteY294" fmla="*/ 1399351 h 1926603"/>
                  <a:gd name="connsiteX295" fmla="*/ 974199 w 1213242"/>
                  <a:gd name="connsiteY295" fmla="*/ 1370252 h 1926603"/>
                  <a:gd name="connsiteX296" fmla="*/ 965230 w 1213242"/>
                  <a:gd name="connsiteY296" fmla="*/ 1343811 h 1926603"/>
                  <a:gd name="connsiteX297" fmla="*/ 959596 w 1213242"/>
                  <a:gd name="connsiteY297" fmla="*/ 1331899 h 1926603"/>
                  <a:gd name="connsiteX298" fmla="*/ 956420 w 1213242"/>
                  <a:gd name="connsiteY298" fmla="*/ 1326383 h 1926603"/>
                  <a:gd name="connsiteX299" fmla="*/ 954722 w 1213242"/>
                  <a:gd name="connsiteY299" fmla="*/ 1323725 h 1926603"/>
                  <a:gd name="connsiteX300" fmla="*/ 953744 w 1213242"/>
                  <a:gd name="connsiteY300" fmla="*/ 1322286 h 1926603"/>
                  <a:gd name="connsiteX301" fmla="*/ 952685 w 1213242"/>
                  <a:gd name="connsiteY301" fmla="*/ 1320727 h 1926603"/>
                  <a:gd name="connsiteX302" fmla="*/ 935525 w 1213242"/>
                  <a:gd name="connsiteY302" fmla="*/ 1295685 h 1926603"/>
                  <a:gd name="connsiteX303" fmla="*/ 901247 w 1213242"/>
                  <a:gd name="connsiteY303" fmla="*/ 1245642 h 1926603"/>
                  <a:gd name="connsiteX304" fmla="*/ 832670 w 1213242"/>
                  <a:gd name="connsiteY304" fmla="*/ 1145554 h 1926603"/>
                  <a:gd name="connsiteX305" fmla="*/ 764092 w 1213242"/>
                  <a:gd name="connsiteY305" fmla="*/ 1045446 h 1926603"/>
                  <a:gd name="connsiteX306" fmla="*/ 755523 w 1213242"/>
                  <a:gd name="connsiteY306" fmla="*/ 1032935 h 1926603"/>
                  <a:gd name="connsiteX307" fmla="*/ 751228 w 1213242"/>
                  <a:gd name="connsiteY307" fmla="*/ 1026679 h 1926603"/>
                  <a:gd name="connsiteX308" fmla="*/ 750169 w 1213242"/>
                  <a:gd name="connsiteY308" fmla="*/ 1025101 h 1926603"/>
                  <a:gd name="connsiteX309" fmla="*/ 748811 w 1213242"/>
                  <a:gd name="connsiteY309" fmla="*/ 1023002 h 1926603"/>
                  <a:gd name="connsiteX310" fmla="*/ 746274 w 1213242"/>
                  <a:gd name="connsiteY310" fmla="*/ 1018685 h 1926603"/>
                  <a:gd name="connsiteX311" fmla="*/ 739822 w 1213242"/>
                  <a:gd name="connsiteY311" fmla="*/ 999879 h 1926603"/>
                  <a:gd name="connsiteX312" fmla="*/ 738983 w 1213242"/>
                  <a:gd name="connsiteY312" fmla="*/ 989946 h 1926603"/>
                  <a:gd name="connsiteX313" fmla="*/ 739043 w 1213242"/>
                  <a:gd name="connsiteY313" fmla="*/ 984930 h 1926603"/>
                  <a:gd name="connsiteX314" fmla="*/ 739142 w 1213242"/>
                  <a:gd name="connsiteY314" fmla="*/ 980573 h 1926603"/>
                  <a:gd name="connsiteX315" fmla="*/ 739302 w 1213242"/>
                  <a:gd name="connsiteY315" fmla="*/ 965783 h 1926603"/>
                  <a:gd name="connsiteX316" fmla="*/ 739302 w 1213242"/>
                  <a:gd name="connsiteY316" fmla="*/ 958369 h 1926603"/>
                  <a:gd name="connsiteX317" fmla="*/ 739242 w 1213242"/>
                  <a:gd name="connsiteY317" fmla="*/ 949315 h 1926603"/>
                  <a:gd name="connsiteX318" fmla="*/ 738643 w 1213242"/>
                  <a:gd name="connsiteY318" fmla="*/ 909224 h 1926603"/>
                  <a:gd name="connsiteX319" fmla="*/ 738643 w 1213242"/>
                  <a:gd name="connsiteY319" fmla="*/ 889998 h 1926603"/>
                  <a:gd name="connsiteX320" fmla="*/ 739622 w 1213242"/>
                  <a:gd name="connsiteY320" fmla="*/ 871931 h 1926603"/>
                  <a:gd name="connsiteX321" fmla="*/ 739622 w 1213242"/>
                  <a:gd name="connsiteY321" fmla="*/ 871711 h 1926603"/>
                  <a:gd name="connsiteX322" fmla="*/ 745894 w 1213242"/>
                  <a:gd name="connsiteY322" fmla="*/ 829941 h 1926603"/>
                  <a:gd name="connsiteX323" fmla="*/ 773301 w 1213242"/>
                  <a:gd name="connsiteY323" fmla="*/ 812954 h 1926603"/>
                  <a:gd name="connsiteX324" fmla="*/ 787504 w 1213242"/>
                  <a:gd name="connsiteY324" fmla="*/ 821168 h 1926603"/>
                  <a:gd name="connsiteX325" fmla="*/ 840860 w 1213242"/>
                  <a:gd name="connsiteY325" fmla="*/ 877107 h 1926603"/>
                  <a:gd name="connsiteX326" fmla="*/ 842138 w 1213242"/>
                  <a:gd name="connsiteY326" fmla="*/ 877727 h 1926603"/>
                  <a:gd name="connsiteX327" fmla="*/ 846972 w 1213242"/>
                  <a:gd name="connsiteY327" fmla="*/ 880105 h 1926603"/>
                  <a:gd name="connsiteX328" fmla="*/ 847292 w 1213242"/>
                  <a:gd name="connsiteY328" fmla="*/ 880225 h 1926603"/>
                  <a:gd name="connsiteX329" fmla="*/ 850388 w 1213242"/>
                  <a:gd name="connsiteY329" fmla="*/ 881264 h 1926603"/>
                  <a:gd name="connsiteX330" fmla="*/ 853624 w 1213242"/>
                  <a:gd name="connsiteY330" fmla="*/ 882244 h 1926603"/>
                  <a:gd name="connsiteX331" fmla="*/ 856900 w 1213242"/>
                  <a:gd name="connsiteY331" fmla="*/ 883063 h 1926603"/>
                  <a:gd name="connsiteX332" fmla="*/ 883668 w 1213242"/>
                  <a:gd name="connsiteY332" fmla="*/ 884442 h 1926603"/>
                  <a:gd name="connsiteX333" fmla="*/ 906720 w 1213242"/>
                  <a:gd name="connsiteY333" fmla="*/ 877767 h 1926603"/>
                  <a:gd name="connsiteX334" fmla="*/ 933328 w 1213242"/>
                  <a:gd name="connsiteY334" fmla="*/ 864496 h 1926603"/>
                  <a:gd name="connsiteX335" fmla="*/ 987403 w 1213242"/>
                  <a:gd name="connsiteY335" fmla="*/ 837456 h 1926603"/>
                  <a:gd name="connsiteX336" fmla="*/ 1095552 w 1213242"/>
                  <a:gd name="connsiteY336" fmla="*/ 783355 h 1926603"/>
                  <a:gd name="connsiteX337" fmla="*/ 1148289 w 1213242"/>
                  <a:gd name="connsiteY337" fmla="*/ 756954 h 1926603"/>
                  <a:gd name="connsiteX338" fmla="*/ 1161473 w 1213242"/>
                  <a:gd name="connsiteY338" fmla="*/ 750359 h 1926603"/>
                  <a:gd name="connsiteX339" fmla="*/ 1168065 w 1213242"/>
                  <a:gd name="connsiteY339" fmla="*/ 747061 h 1926603"/>
                  <a:gd name="connsiteX340" fmla="*/ 1169723 w 1213242"/>
                  <a:gd name="connsiteY340" fmla="*/ 746242 h 1926603"/>
                  <a:gd name="connsiteX341" fmla="*/ 1171241 w 1213242"/>
                  <a:gd name="connsiteY341" fmla="*/ 745442 h 1926603"/>
                  <a:gd name="connsiteX342" fmla="*/ 1173798 w 1213242"/>
                  <a:gd name="connsiteY342" fmla="*/ 743983 h 1926603"/>
                  <a:gd name="connsiteX343" fmla="*/ 1176355 w 1213242"/>
                  <a:gd name="connsiteY343" fmla="*/ 742544 h 1926603"/>
                  <a:gd name="connsiteX344" fmla="*/ 1177653 w 1213242"/>
                  <a:gd name="connsiteY344" fmla="*/ 741825 h 1926603"/>
                  <a:gd name="connsiteX345" fmla="*/ 1178832 w 1213242"/>
                  <a:gd name="connsiteY345" fmla="*/ 740986 h 1926603"/>
                  <a:gd name="connsiteX346" fmla="*/ 1183526 w 1213242"/>
                  <a:gd name="connsiteY346" fmla="*/ 737648 h 1926603"/>
                  <a:gd name="connsiteX347" fmla="*/ 1183706 w 1213242"/>
                  <a:gd name="connsiteY347" fmla="*/ 737508 h 1926603"/>
                  <a:gd name="connsiteX348" fmla="*/ 1188061 w 1213242"/>
                  <a:gd name="connsiteY348" fmla="*/ 733771 h 1926603"/>
                  <a:gd name="connsiteX349" fmla="*/ 1192216 w 1213242"/>
                  <a:gd name="connsiteY349" fmla="*/ 729654 h 1926603"/>
                  <a:gd name="connsiteX350" fmla="*/ 1199567 w 1213242"/>
                  <a:gd name="connsiteY350" fmla="*/ 720720 h 1926603"/>
                  <a:gd name="connsiteX351" fmla="*/ 1199727 w 1213242"/>
                  <a:gd name="connsiteY351" fmla="*/ 720500 h 1926603"/>
                  <a:gd name="connsiteX352" fmla="*/ 1202763 w 1213242"/>
                  <a:gd name="connsiteY352" fmla="*/ 715644 h 1926603"/>
                  <a:gd name="connsiteX353" fmla="*/ 1204181 w 1213242"/>
                  <a:gd name="connsiteY353" fmla="*/ 713046 h 1926603"/>
                  <a:gd name="connsiteX354" fmla="*/ 1205480 w 1213242"/>
                  <a:gd name="connsiteY354" fmla="*/ 710428 h 1926603"/>
                  <a:gd name="connsiteX355" fmla="*/ 1206798 w 1213242"/>
                  <a:gd name="connsiteY355" fmla="*/ 707790 h 1926603"/>
                  <a:gd name="connsiteX356" fmla="*/ 1207837 w 1213242"/>
                  <a:gd name="connsiteY356" fmla="*/ 705031 h 1926603"/>
                  <a:gd name="connsiteX357" fmla="*/ 1209815 w 1213242"/>
                  <a:gd name="connsiteY357" fmla="*/ 699496 h 1926603"/>
                  <a:gd name="connsiteX358" fmla="*/ 1211373 w 1213242"/>
                  <a:gd name="connsiteY358" fmla="*/ 693959 h 1926603"/>
                  <a:gd name="connsiteX359" fmla="*/ 1211433 w 1213242"/>
                  <a:gd name="connsiteY359" fmla="*/ 693660 h 1926603"/>
                  <a:gd name="connsiteX360" fmla="*/ 1212431 w 1213242"/>
                  <a:gd name="connsiteY360" fmla="*/ 688004 h 1926603"/>
                  <a:gd name="connsiteX361" fmla="*/ 1212391 w 1213242"/>
                  <a:gd name="connsiteY361" fmla="*/ 664621 h 1926603"/>
                  <a:gd name="connsiteX362" fmla="*/ 1205280 w 1213242"/>
                  <a:gd name="connsiteY362" fmla="*/ 642437 h 1926603"/>
                  <a:gd name="connsiteX363" fmla="*/ 1172260 w 1213242"/>
                  <a:gd name="connsiteY363" fmla="*/ 681988 h 1926603"/>
                  <a:gd name="connsiteX364" fmla="*/ 1171800 w 1213242"/>
                  <a:gd name="connsiteY364" fmla="*/ 684746 h 1926603"/>
                  <a:gd name="connsiteX365" fmla="*/ 1171001 w 1213242"/>
                  <a:gd name="connsiteY365" fmla="*/ 687464 h 1926603"/>
                  <a:gd name="connsiteX366" fmla="*/ 1170043 w 1213242"/>
                  <a:gd name="connsiteY366" fmla="*/ 690102 h 1926603"/>
                  <a:gd name="connsiteX367" fmla="*/ 1169583 w 1213242"/>
                  <a:gd name="connsiteY367" fmla="*/ 691421 h 1926603"/>
                  <a:gd name="connsiteX368" fmla="*/ 1168924 w 1213242"/>
                  <a:gd name="connsiteY368" fmla="*/ 692660 h 1926603"/>
                  <a:gd name="connsiteX369" fmla="*/ 1168305 w 1213242"/>
                  <a:gd name="connsiteY369" fmla="*/ 693920 h 1926603"/>
                  <a:gd name="connsiteX370" fmla="*/ 1167646 w 1213242"/>
                  <a:gd name="connsiteY370" fmla="*/ 695159 h 1926603"/>
                  <a:gd name="connsiteX371" fmla="*/ 1166307 w 1213242"/>
                  <a:gd name="connsiteY371" fmla="*/ 697297 h 1926603"/>
                  <a:gd name="connsiteX372" fmla="*/ 1166027 w 1213242"/>
                  <a:gd name="connsiteY372" fmla="*/ 697697 h 1926603"/>
                  <a:gd name="connsiteX373" fmla="*/ 1162671 w 1213242"/>
                  <a:gd name="connsiteY373" fmla="*/ 701734 h 1926603"/>
                  <a:gd name="connsiteX374" fmla="*/ 1160734 w 1213242"/>
                  <a:gd name="connsiteY374" fmla="*/ 703672 h 1926603"/>
                  <a:gd name="connsiteX375" fmla="*/ 1158876 w 1213242"/>
                  <a:gd name="connsiteY375" fmla="*/ 705331 h 1926603"/>
                  <a:gd name="connsiteX376" fmla="*/ 1158497 w 1213242"/>
                  <a:gd name="connsiteY376" fmla="*/ 705611 h 1926603"/>
                  <a:gd name="connsiteX377" fmla="*/ 1156419 w 1213242"/>
                  <a:gd name="connsiteY377" fmla="*/ 707070 h 1926603"/>
                  <a:gd name="connsiteX378" fmla="*/ 1155880 w 1213242"/>
                  <a:gd name="connsiteY378" fmla="*/ 707490 h 1926603"/>
                  <a:gd name="connsiteX379" fmla="*/ 1155240 w 1213242"/>
                  <a:gd name="connsiteY379" fmla="*/ 707790 h 1926603"/>
                  <a:gd name="connsiteX380" fmla="*/ 1154022 w 1213242"/>
                  <a:gd name="connsiteY380" fmla="*/ 708469 h 1926603"/>
                  <a:gd name="connsiteX381" fmla="*/ 1152823 w 1213242"/>
                  <a:gd name="connsiteY381" fmla="*/ 709208 h 1926603"/>
                  <a:gd name="connsiteX382" fmla="*/ 1151525 w 1213242"/>
                  <a:gd name="connsiteY382" fmla="*/ 709888 h 1926603"/>
                  <a:gd name="connsiteX383" fmla="*/ 1149887 w 1213242"/>
                  <a:gd name="connsiteY383" fmla="*/ 710707 h 1926603"/>
                  <a:gd name="connsiteX384" fmla="*/ 1143295 w 1213242"/>
                  <a:gd name="connsiteY384" fmla="*/ 714005 h 1926603"/>
                  <a:gd name="connsiteX385" fmla="*/ 1130111 w 1213242"/>
                  <a:gd name="connsiteY385" fmla="*/ 720600 h 1926603"/>
                  <a:gd name="connsiteX386" fmla="*/ 1077354 w 1213242"/>
                  <a:gd name="connsiteY386" fmla="*/ 746981 h 1926603"/>
                  <a:gd name="connsiteX387" fmla="*/ 969205 w 1213242"/>
                  <a:gd name="connsiteY387" fmla="*/ 801082 h 1926603"/>
                  <a:gd name="connsiteX388" fmla="*/ 915130 w 1213242"/>
                  <a:gd name="connsiteY388" fmla="*/ 828143 h 1926603"/>
                  <a:gd name="connsiteX389" fmla="*/ 889481 w 1213242"/>
                  <a:gd name="connsiteY389" fmla="*/ 840953 h 1926603"/>
                  <a:gd name="connsiteX390" fmla="*/ 844775 w 1213242"/>
                  <a:gd name="connsiteY390" fmla="*/ 828862 h 1926603"/>
                  <a:gd name="connsiteX391" fmla="*/ 843257 w 1213242"/>
                  <a:gd name="connsiteY391" fmla="*/ 827063 h 1926603"/>
                  <a:gd name="connsiteX392" fmla="*/ 841599 w 1213242"/>
                  <a:gd name="connsiteY392" fmla="*/ 825125 h 1926603"/>
                  <a:gd name="connsiteX393" fmla="*/ 841439 w 1213242"/>
                  <a:gd name="connsiteY393" fmla="*/ 824925 h 1926603"/>
                  <a:gd name="connsiteX394" fmla="*/ 839681 w 1213242"/>
                  <a:gd name="connsiteY394" fmla="*/ 822447 h 1926603"/>
                  <a:gd name="connsiteX395" fmla="*/ 824539 w 1213242"/>
                  <a:gd name="connsiteY395" fmla="*/ 801062 h 1926603"/>
                  <a:gd name="connsiteX396" fmla="*/ 821863 w 1213242"/>
                  <a:gd name="connsiteY396" fmla="*/ 797665 h 1926603"/>
                  <a:gd name="connsiteX397" fmla="*/ 820544 w 1213242"/>
                  <a:gd name="connsiteY397" fmla="*/ 796046 h 1926603"/>
                  <a:gd name="connsiteX398" fmla="*/ 819206 w 1213242"/>
                  <a:gd name="connsiteY398" fmla="*/ 794787 h 1926603"/>
                  <a:gd name="connsiteX399" fmla="*/ 813912 w 1213242"/>
                  <a:gd name="connsiteY399" fmla="*/ 789730 h 1926603"/>
                  <a:gd name="connsiteX400" fmla="*/ 811255 w 1213242"/>
                  <a:gd name="connsiteY400" fmla="*/ 787212 h 1926603"/>
                  <a:gd name="connsiteX401" fmla="*/ 808679 w 1213242"/>
                  <a:gd name="connsiteY401" fmla="*/ 785034 h 1926603"/>
                  <a:gd name="connsiteX402" fmla="*/ 803705 w 1213242"/>
                  <a:gd name="connsiteY402" fmla="*/ 781936 h 1926603"/>
                  <a:gd name="connsiteX403" fmla="*/ 798950 w 1213242"/>
                  <a:gd name="connsiteY403" fmla="*/ 778998 h 1926603"/>
                  <a:gd name="connsiteX404" fmla="*/ 798631 w 1213242"/>
                  <a:gd name="connsiteY404" fmla="*/ 778838 h 1926603"/>
                  <a:gd name="connsiteX405" fmla="*/ 794456 w 1213242"/>
                  <a:gd name="connsiteY405" fmla="*/ 777079 h 1926603"/>
                  <a:gd name="connsiteX406" fmla="*/ 790261 w 1213242"/>
                  <a:gd name="connsiteY406" fmla="*/ 775301 h 1926603"/>
                  <a:gd name="connsiteX407" fmla="*/ 789941 w 1213242"/>
                  <a:gd name="connsiteY407" fmla="*/ 775181 h 1926603"/>
                  <a:gd name="connsiteX408" fmla="*/ 786425 w 1213242"/>
                  <a:gd name="connsiteY408" fmla="*/ 774182 h 1926603"/>
                  <a:gd name="connsiteX409" fmla="*/ 782770 w 1213242"/>
                  <a:gd name="connsiteY409" fmla="*/ 773162 h 1926603"/>
                  <a:gd name="connsiteX410" fmla="*/ 781172 w 1213242"/>
                  <a:gd name="connsiteY410" fmla="*/ 772843 h 1926603"/>
                  <a:gd name="connsiteX411" fmla="*/ 779714 w 1213242"/>
                  <a:gd name="connsiteY411" fmla="*/ 772603 h 1926603"/>
                  <a:gd name="connsiteX412" fmla="*/ 774260 w 1213242"/>
                  <a:gd name="connsiteY412" fmla="*/ 771863 h 1926603"/>
                  <a:gd name="connsiteX413" fmla="*/ 771943 w 1213242"/>
                  <a:gd name="connsiteY413" fmla="*/ 771643 h 1926603"/>
                  <a:gd name="connsiteX414" fmla="*/ 770824 w 1213242"/>
                  <a:gd name="connsiteY414" fmla="*/ 771564 h 1926603"/>
                  <a:gd name="connsiteX415" fmla="*/ 770085 w 1213242"/>
                  <a:gd name="connsiteY415" fmla="*/ 771623 h 1926603"/>
                  <a:gd name="connsiteX416" fmla="*/ 767129 w 1213242"/>
                  <a:gd name="connsiteY416" fmla="*/ 771903 h 1926603"/>
                  <a:gd name="connsiteX417" fmla="*/ 755343 w 1213242"/>
                  <a:gd name="connsiteY417" fmla="*/ 772962 h 1926603"/>
                  <a:gd name="connsiteX418" fmla="*/ 752566 w 1213242"/>
                  <a:gd name="connsiteY418" fmla="*/ 773222 h 1926603"/>
                  <a:gd name="connsiteX419" fmla="*/ 752247 w 1213242"/>
                  <a:gd name="connsiteY419" fmla="*/ 773262 h 1926603"/>
                  <a:gd name="connsiteX420" fmla="*/ 748491 w 1213242"/>
                  <a:gd name="connsiteY420" fmla="*/ 774202 h 1926603"/>
                  <a:gd name="connsiteX421" fmla="*/ 734888 w 1213242"/>
                  <a:gd name="connsiteY421" fmla="*/ 779658 h 1926603"/>
                  <a:gd name="connsiteX422" fmla="*/ 729095 w 1213242"/>
                  <a:gd name="connsiteY422" fmla="*/ 783055 h 1926603"/>
                  <a:gd name="connsiteX423" fmla="*/ 725599 w 1213242"/>
                  <a:gd name="connsiteY423" fmla="*/ 785513 h 1926603"/>
                  <a:gd name="connsiteX424" fmla="*/ 725399 w 1213242"/>
                  <a:gd name="connsiteY424" fmla="*/ 785673 h 1926603"/>
                  <a:gd name="connsiteX425" fmla="*/ 718727 w 1213242"/>
                  <a:gd name="connsiteY425" fmla="*/ 791749 h 1926603"/>
                  <a:gd name="connsiteX426" fmla="*/ 704325 w 1213242"/>
                  <a:gd name="connsiteY426" fmla="*/ 815072 h 1926603"/>
                  <a:gd name="connsiteX427" fmla="*/ 698512 w 1213242"/>
                  <a:gd name="connsiteY427" fmla="*/ 843931 h 1926603"/>
                  <a:gd name="connsiteX428" fmla="*/ 697673 w 1213242"/>
                  <a:gd name="connsiteY428" fmla="*/ 885881 h 1926603"/>
                  <a:gd name="connsiteX429" fmla="*/ 698552 w 1213242"/>
                  <a:gd name="connsiteY429" fmla="*/ 946317 h 1926603"/>
                  <a:gd name="connsiteX430" fmla="*/ 698651 w 1213242"/>
                  <a:gd name="connsiteY430" fmla="*/ 958449 h 1926603"/>
                  <a:gd name="connsiteX431" fmla="*/ 698651 w 1213242"/>
                  <a:gd name="connsiteY431" fmla="*/ 965603 h 1926603"/>
                  <a:gd name="connsiteX432" fmla="*/ 698492 w 1213242"/>
                  <a:gd name="connsiteY432" fmla="*/ 979693 h 1926603"/>
                  <a:gd name="connsiteX433" fmla="*/ 698372 w 1213242"/>
                  <a:gd name="connsiteY433" fmla="*/ 985249 h 1926603"/>
                  <a:gd name="connsiteX434" fmla="*/ 698392 w 1213242"/>
                  <a:gd name="connsiteY434" fmla="*/ 992784 h 1926603"/>
                  <a:gd name="connsiteX435" fmla="*/ 699930 w 1213242"/>
                  <a:gd name="connsiteY435" fmla="*/ 1007733 h 1926603"/>
                  <a:gd name="connsiteX436" fmla="*/ 709518 w 1213242"/>
                  <a:gd name="connsiteY436" fmla="*/ 1036073 h 1926603"/>
                  <a:gd name="connsiteX437" fmla="*/ 713174 w 1213242"/>
                  <a:gd name="connsiteY437" fmla="*/ 1042628 h 1926603"/>
                  <a:gd name="connsiteX438" fmla="*/ 715171 w 1213242"/>
                  <a:gd name="connsiteY438" fmla="*/ 1045826 h 1926603"/>
                  <a:gd name="connsiteX439" fmla="*/ 716250 w 1213242"/>
                  <a:gd name="connsiteY439" fmla="*/ 1047424 h 1926603"/>
                  <a:gd name="connsiteX440" fmla="*/ 720565 w 1213242"/>
                  <a:gd name="connsiteY440" fmla="*/ 1053720 h 1926603"/>
                  <a:gd name="connsiteX441" fmla="*/ 729195 w 1213242"/>
                  <a:gd name="connsiteY441" fmla="*/ 1066311 h 1926603"/>
                  <a:gd name="connsiteX442" fmla="*/ 798191 w 1213242"/>
                  <a:gd name="connsiteY442" fmla="*/ 1167098 h 1926603"/>
                  <a:gd name="connsiteX443" fmla="*/ 867208 w 1213242"/>
                  <a:gd name="connsiteY443" fmla="*/ 1267846 h 1926603"/>
                  <a:gd name="connsiteX444" fmla="*/ 901726 w 1213242"/>
                  <a:gd name="connsiteY444" fmla="*/ 1318229 h 1926603"/>
                  <a:gd name="connsiteX445" fmla="*/ 918985 w 1213242"/>
                  <a:gd name="connsiteY445" fmla="*/ 1343411 h 1926603"/>
                  <a:gd name="connsiteX446" fmla="*/ 920064 w 1213242"/>
                  <a:gd name="connsiteY446" fmla="*/ 1344990 h 1926603"/>
                  <a:gd name="connsiteX447" fmla="*/ 920604 w 1213242"/>
                  <a:gd name="connsiteY447" fmla="*/ 1345769 h 1926603"/>
                  <a:gd name="connsiteX448" fmla="*/ 920863 w 1213242"/>
                  <a:gd name="connsiteY448" fmla="*/ 1346189 h 1926603"/>
                  <a:gd name="connsiteX449" fmla="*/ 921842 w 1213242"/>
                  <a:gd name="connsiteY449" fmla="*/ 1347708 h 1926603"/>
                  <a:gd name="connsiteX450" fmla="*/ 923820 w 1213242"/>
                  <a:gd name="connsiteY450" fmla="*/ 1351125 h 1926603"/>
                  <a:gd name="connsiteX451" fmla="*/ 927715 w 1213242"/>
                  <a:gd name="connsiteY451" fmla="*/ 1359400 h 1926603"/>
                  <a:gd name="connsiteX452" fmla="*/ 935106 w 1213242"/>
                  <a:gd name="connsiteY452" fmla="*/ 1381364 h 1926603"/>
                  <a:gd name="connsiteX453" fmla="*/ 943276 w 1213242"/>
                  <a:gd name="connsiteY453" fmla="*/ 1410403 h 1926603"/>
                  <a:gd name="connsiteX454" fmla="*/ 959596 w 1213242"/>
                  <a:gd name="connsiteY454" fmla="*/ 1468541 h 1926603"/>
                  <a:gd name="connsiteX455" fmla="*/ 992257 w 1213242"/>
                  <a:gd name="connsiteY455" fmla="*/ 1584817 h 1926603"/>
                  <a:gd name="connsiteX456" fmla="*/ 1056440 w 1213242"/>
                  <a:gd name="connsiteY456" fmla="*/ 1814971 h 1926603"/>
                  <a:gd name="connsiteX457" fmla="*/ 1055860 w 1213242"/>
                  <a:gd name="connsiteY457" fmla="*/ 1845029 h 1926603"/>
                  <a:gd name="connsiteX458" fmla="*/ 1050187 w 1213242"/>
                  <a:gd name="connsiteY458" fmla="*/ 1858300 h 1926603"/>
                  <a:gd name="connsiteX459" fmla="*/ 1041138 w 1213242"/>
                  <a:gd name="connsiteY459" fmla="*/ 1869711 h 1926603"/>
                  <a:gd name="connsiteX460" fmla="*/ 1015929 w 1213242"/>
                  <a:gd name="connsiteY460" fmla="*/ 1883821 h 1926603"/>
                  <a:gd name="connsiteX461" fmla="*/ 1000527 w 1213242"/>
                  <a:gd name="connsiteY461" fmla="*/ 1885860 h 1926603"/>
                  <a:gd name="connsiteX462" fmla="*/ 998489 w 1213242"/>
                  <a:gd name="connsiteY462" fmla="*/ 1885900 h 1926603"/>
                  <a:gd name="connsiteX463" fmla="*/ 996792 w 1213242"/>
                  <a:gd name="connsiteY463" fmla="*/ 1885740 h 1926603"/>
                  <a:gd name="connsiteX464" fmla="*/ 995094 w 1213242"/>
                  <a:gd name="connsiteY464" fmla="*/ 1885660 h 1926603"/>
                  <a:gd name="connsiteX465" fmla="*/ 994255 w 1213242"/>
                  <a:gd name="connsiteY465" fmla="*/ 1885640 h 1926603"/>
                  <a:gd name="connsiteX466" fmla="*/ 993396 w 1213242"/>
                  <a:gd name="connsiteY466" fmla="*/ 1885480 h 1926603"/>
                  <a:gd name="connsiteX467" fmla="*/ 990000 w 1213242"/>
                  <a:gd name="connsiteY467" fmla="*/ 1885000 h 1926603"/>
                  <a:gd name="connsiteX468" fmla="*/ 986604 w 1213242"/>
                  <a:gd name="connsiteY468" fmla="*/ 1884201 h 1926603"/>
                  <a:gd name="connsiteX469" fmla="*/ 973440 w 1213242"/>
                  <a:gd name="connsiteY469" fmla="*/ 1878785 h 1926603"/>
                  <a:gd name="connsiteX470" fmla="*/ 961734 w 1213242"/>
                  <a:gd name="connsiteY470" fmla="*/ 1869831 h 1926603"/>
                  <a:gd name="connsiteX471" fmla="*/ 956700 w 1213242"/>
                  <a:gd name="connsiteY471" fmla="*/ 1864315 h 1926603"/>
                  <a:gd name="connsiteX472" fmla="*/ 954503 w 1213242"/>
                  <a:gd name="connsiteY472" fmla="*/ 1861298 h 1926603"/>
                  <a:gd name="connsiteX473" fmla="*/ 952565 w 1213242"/>
                  <a:gd name="connsiteY473" fmla="*/ 1858200 h 1926603"/>
                  <a:gd name="connsiteX474" fmla="*/ 952485 w 1213242"/>
                  <a:gd name="connsiteY474" fmla="*/ 1858060 h 1926603"/>
                  <a:gd name="connsiteX475" fmla="*/ 946552 w 1213242"/>
                  <a:gd name="connsiteY475" fmla="*/ 1844550 h 1926603"/>
                  <a:gd name="connsiteX476" fmla="*/ 914171 w 1213242"/>
                  <a:gd name="connsiteY476" fmla="*/ 1728793 h 1926603"/>
                  <a:gd name="connsiteX477" fmla="*/ 849110 w 1213242"/>
                  <a:gd name="connsiteY477" fmla="*/ 1495781 h 1926603"/>
                  <a:gd name="connsiteX478" fmla="*/ 832730 w 1213242"/>
                  <a:gd name="connsiteY478" fmla="*/ 1437203 h 1926603"/>
                  <a:gd name="connsiteX479" fmla="*/ 828035 w 1213242"/>
                  <a:gd name="connsiteY479" fmla="*/ 1420775 h 1926603"/>
                  <a:gd name="connsiteX480" fmla="*/ 826118 w 1213242"/>
                  <a:gd name="connsiteY480" fmla="*/ 1414120 h 1926603"/>
                  <a:gd name="connsiteX481" fmla="*/ 826058 w 1213242"/>
                  <a:gd name="connsiteY481" fmla="*/ 1413920 h 1926603"/>
                  <a:gd name="connsiteX482" fmla="*/ 823461 w 1213242"/>
                  <a:gd name="connsiteY482" fmla="*/ 1407025 h 1926603"/>
                  <a:gd name="connsiteX483" fmla="*/ 815990 w 1213242"/>
                  <a:gd name="connsiteY483" fmla="*/ 1394015 h 1926603"/>
                  <a:gd name="connsiteX484" fmla="*/ 809617 w 1213242"/>
                  <a:gd name="connsiteY484" fmla="*/ 1384781 h 1926603"/>
                  <a:gd name="connsiteX485" fmla="*/ 804963 w 1213242"/>
                  <a:gd name="connsiteY485" fmla="*/ 1378186 h 1926603"/>
                  <a:gd name="connsiteX486" fmla="*/ 795574 w 1213242"/>
                  <a:gd name="connsiteY486" fmla="*/ 1365215 h 1926603"/>
                  <a:gd name="connsiteX487" fmla="*/ 719047 w 1213242"/>
                  <a:gd name="connsiteY487" fmla="*/ 1267866 h 1926603"/>
                  <a:gd name="connsiteX488" fmla="*/ 692818 w 1213242"/>
                  <a:gd name="connsiteY488" fmla="*/ 1235349 h 1926603"/>
                  <a:gd name="connsiteX489" fmla="*/ 661836 w 1213242"/>
                  <a:gd name="connsiteY489" fmla="*/ 1195738 h 1926603"/>
                  <a:gd name="connsiteX490" fmla="*/ 659938 w 1213242"/>
                  <a:gd name="connsiteY490" fmla="*/ 1193439 h 1926603"/>
                  <a:gd name="connsiteX491" fmla="*/ 657980 w 1213242"/>
                  <a:gd name="connsiteY491" fmla="*/ 1191461 h 1926603"/>
                  <a:gd name="connsiteX492" fmla="*/ 654085 w 1213242"/>
                  <a:gd name="connsiteY492" fmla="*/ 1187484 h 1926603"/>
                  <a:gd name="connsiteX493" fmla="*/ 652287 w 1213242"/>
                  <a:gd name="connsiteY493" fmla="*/ 1185665 h 1926603"/>
                  <a:gd name="connsiteX494" fmla="*/ 651948 w 1213242"/>
                  <a:gd name="connsiteY494" fmla="*/ 1185385 h 1926603"/>
                  <a:gd name="connsiteX495" fmla="*/ 650130 w 1213242"/>
                  <a:gd name="connsiteY495" fmla="*/ 1184086 h 1926603"/>
                  <a:gd name="connsiteX496" fmla="*/ 646155 w 1213242"/>
                  <a:gd name="connsiteY496" fmla="*/ 1181208 h 1926603"/>
                  <a:gd name="connsiteX497" fmla="*/ 644357 w 1213242"/>
                  <a:gd name="connsiteY497" fmla="*/ 1179889 h 1926603"/>
                  <a:gd name="connsiteX498" fmla="*/ 643997 w 1213242"/>
                  <a:gd name="connsiteY498" fmla="*/ 1179649 h 1926603"/>
                  <a:gd name="connsiteX499" fmla="*/ 642239 w 1213242"/>
                  <a:gd name="connsiteY499" fmla="*/ 1178750 h 1926603"/>
                  <a:gd name="connsiteX500" fmla="*/ 638384 w 1213242"/>
                  <a:gd name="connsiteY500" fmla="*/ 1176751 h 1926603"/>
                  <a:gd name="connsiteX501" fmla="*/ 636466 w 1213242"/>
                  <a:gd name="connsiteY501" fmla="*/ 1175752 h 1926603"/>
                  <a:gd name="connsiteX502" fmla="*/ 634629 w 1213242"/>
                  <a:gd name="connsiteY502" fmla="*/ 1175053 h 1926603"/>
                  <a:gd name="connsiteX503" fmla="*/ 630993 w 1213242"/>
                  <a:gd name="connsiteY503" fmla="*/ 1173733 h 1926603"/>
                  <a:gd name="connsiteX504" fmla="*/ 624101 w 1213242"/>
                  <a:gd name="connsiteY504" fmla="*/ 1171815 h 1926603"/>
                  <a:gd name="connsiteX505" fmla="*/ 617769 w 1213242"/>
                  <a:gd name="connsiteY505" fmla="*/ 1170776 h 1926603"/>
                  <a:gd name="connsiteX506" fmla="*/ 611996 w 1213242"/>
                  <a:gd name="connsiteY506" fmla="*/ 1170396 h 1926603"/>
                  <a:gd name="connsiteX507" fmla="*/ 609139 w 1213242"/>
                  <a:gd name="connsiteY507" fmla="*/ 1170336 h 1926603"/>
                  <a:gd name="connsiteX508" fmla="*/ 604924 w 1213242"/>
                  <a:gd name="connsiteY508" fmla="*/ 1170576 h 1926603"/>
                  <a:gd name="connsiteX509" fmla="*/ 600590 w 1213242"/>
                  <a:gd name="connsiteY509" fmla="*/ 1171115 h 1926603"/>
                  <a:gd name="connsiteX510" fmla="*/ 597773 w 1213242"/>
                  <a:gd name="connsiteY510" fmla="*/ 1171615 h 1926603"/>
                  <a:gd name="connsiteX511" fmla="*/ 597553 w 1213242"/>
                  <a:gd name="connsiteY511" fmla="*/ 1171655 h 1926603"/>
                  <a:gd name="connsiteX512" fmla="*/ 591900 w 1213242"/>
                  <a:gd name="connsiteY512" fmla="*/ 1173194 h 1926603"/>
                  <a:gd name="connsiteX513" fmla="*/ 585788 w 1213242"/>
                  <a:gd name="connsiteY513" fmla="*/ 1175432 h 1926603"/>
                  <a:gd name="connsiteX514" fmla="*/ 582831 w 1213242"/>
                  <a:gd name="connsiteY514" fmla="*/ 1176651 h 1926603"/>
                  <a:gd name="connsiteX515" fmla="*/ 582531 w 1213242"/>
                  <a:gd name="connsiteY515" fmla="*/ 1176811 h 1926603"/>
                  <a:gd name="connsiteX516" fmla="*/ 576179 w 1213242"/>
                  <a:gd name="connsiteY516" fmla="*/ 1180369 h 1926603"/>
                  <a:gd name="connsiteX517" fmla="*/ 575939 w 1213242"/>
                  <a:gd name="connsiteY517" fmla="*/ 1180509 h 1926603"/>
                  <a:gd name="connsiteX518" fmla="*/ 572683 w 1213242"/>
                  <a:gd name="connsiteY518" fmla="*/ 1182887 h 1926603"/>
                  <a:gd name="connsiteX519" fmla="*/ 569427 w 1213242"/>
                  <a:gd name="connsiteY519" fmla="*/ 1185265 h 1926603"/>
                  <a:gd name="connsiteX520" fmla="*/ 569128 w 1213242"/>
                  <a:gd name="connsiteY520" fmla="*/ 1185525 h 1926603"/>
                  <a:gd name="connsiteX521" fmla="*/ 565872 w 1213242"/>
                  <a:gd name="connsiteY521" fmla="*/ 1188643 h 1926603"/>
                  <a:gd name="connsiteX522" fmla="*/ 553247 w 1213242"/>
                  <a:gd name="connsiteY522" fmla="*/ 1205630 h 1926603"/>
                  <a:gd name="connsiteX523" fmla="*/ 488884 w 1213242"/>
                  <a:gd name="connsiteY523" fmla="*/ 1328922 h 1926603"/>
                  <a:gd name="connsiteX524" fmla="*/ 432872 w 1213242"/>
                  <a:gd name="connsiteY524" fmla="*/ 1436444 h 1926603"/>
                  <a:gd name="connsiteX525" fmla="*/ 378138 w 1213242"/>
                  <a:gd name="connsiteY525" fmla="*/ 1544526 h 1926603"/>
                  <a:gd name="connsiteX526" fmla="*/ 268790 w 1213242"/>
                  <a:gd name="connsiteY526" fmla="*/ 1760550 h 1926603"/>
                  <a:gd name="connsiteX527" fmla="*/ 241543 w 1213242"/>
                  <a:gd name="connsiteY527" fmla="*/ 1814471 h 1926603"/>
                  <a:gd name="connsiteX528" fmla="*/ 238127 w 1213242"/>
                  <a:gd name="connsiteY528" fmla="*/ 1821206 h 1926603"/>
                  <a:gd name="connsiteX529" fmla="*/ 236429 w 1213242"/>
                  <a:gd name="connsiteY529" fmla="*/ 1824584 h 1926603"/>
                  <a:gd name="connsiteX530" fmla="*/ 235570 w 1213242"/>
                  <a:gd name="connsiteY530" fmla="*/ 1826263 h 1926603"/>
                  <a:gd name="connsiteX531" fmla="*/ 235071 w 1213242"/>
                  <a:gd name="connsiteY531" fmla="*/ 1827162 h 1926603"/>
                  <a:gd name="connsiteX532" fmla="*/ 233193 w 1213242"/>
                  <a:gd name="connsiteY532" fmla="*/ 1830460 h 1926603"/>
                  <a:gd name="connsiteX533" fmla="*/ 231155 w 1213242"/>
                  <a:gd name="connsiteY533" fmla="*/ 1833617 h 1926603"/>
                  <a:gd name="connsiteX534" fmla="*/ 221128 w 1213242"/>
                  <a:gd name="connsiteY534" fmla="*/ 1844710 h 1926603"/>
                  <a:gd name="connsiteX535" fmla="*/ 208523 w 1213242"/>
                  <a:gd name="connsiteY535" fmla="*/ 1853063 h 1926603"/>
                  <a:gd name="connsiteX536" fmla="*/ 194080 w 1213242"/>
                  <a:gd name="connsiteY536" fmla="*/ 1858080 h 1926603"/>
                  <a:gd name="connsiteX537" fmla="*/ 178938 w 1213242"/>
                  <a:gd name="connsiteY537" fmla="*/ 1859399 h 1926603"/>
                  <a:gd name="connsiteX538" fmla="*/ 171527 w 1213242"/>
                  <a:gd name="connsiteY538" fmla="*/ 1858699 h 1926603"/>
                  <a:gd name="connsiteX539" fmla="*/ 171328 w 1213242"/>
                  <a:gd name="connsiteY539" fmla="*/ 1858659 h 1926603"/>
                  <a:gd name="connsiteX540" fmla="*/ 164096 w 1213242"/>
                  <a:gd name="connsiteY540" fmla="*/ 1856961 h 1926603"/>
                  <a:gd name="connsiteX541" fmla="*/ 157085 w 1213242"/>
                  <a:gd name="connsiteY541" fmla="*/ 1854442 h 1926603"/>
                  <a:gd name="connsiteX542" fmla="*/ 156885 w 1213242"/>
                  <a:gd name="connsiteY542" fmla="*/ 1854342 h 1926603"/>
                  <a:gd name="connsiteX543" fmla="*/ 150193 w 1213242"/>
                  <a:gd name="connsiteY543" fmla="*/ 1850845 h 1926603"/>
                  <a:gd name="connsiteX544" fmla="*/ 138327 w 1213242"/>
                  <a:gd name="connsiteY544" fmla="*/ 1841572 h 1926603"/>
                  <a:gd name="connsiteX545" fmla="*/ 123066 w 1213242"/>
                  <a:gd name="connsiteY545" fmla="*/ 1815690 h 1926603"/>
                  <a:gd name="connsiteX546" fmla="*/ 120709 w 1213242"/>
                  <a:gd name="connsiteY546" fmla="*/ 1800801 h 1926603"/>
                  <a:gd name="connsiteX547" fmla="*/ 122127 w 1213242"/>
                  <a:gd name="connsiteY547" fmla="*/ 1786032 h 1926603"/>
                  <a:gd name="connsiteX548" fmla="*/ 122547 w 1213242"/>
                  <a:gd name="connsiteY548" fmla="*/ 1784233 h 1926603"/>
                  <a:gd name="connsiteX549" fmla="*/ 123066 w 1213242"/>
                  <a:gd name="connsiteY549" fmla="*/ 1782454 h 1926603"/>
                  <a:gd name="connsiteX550" fmla="*/ 124205 w 1213242"/>
                  <a:gd name="connsiteY550" fmla="*/ 1778937 h 1926603"/>
                  <a:gd name="connsiteX551" fmla="*/ 125583 w 1213242"/>
                  <a:gd name="connsiteY551" fmla="*/ 1775459 h 1926603"/>
                  <a:gd name="connsiteX552" fmla="*/ 126402 w 1213242"/>
                  <a:gd name="connsiteY552" fmla="*/ 1773761 h 1926603"/>
                  <a:gd name="connsiteX553" fmla="*/ 126781 w 1213242"/>
                  <a:gd name="connsiteY553" fmla="*/ 1772881 h 1926603"/>
                  <a:gd name="connsiteX554" fmla="*/ 127600 w 1213242"/>
                  <a:gd name="connsiteY554" fmla="*/ 1771242 h 1926603"/>
                  <a:gd name="connsiteX555" fmla="*/ 141124 w 1213242"/>
                  <a:gd name="connsiteY555" fmla="*/ 1744222 h 1926603"/>
                  <a:gd name="connsiteX556" fmla="*/ 249473 w 1213242"/>
                  <a:gd name="connsiteY556" fmla="*/ 1528118 h 1926603"/>
                  <a:gd name="connsiteX557" fmla="*/ 358002 w 1213242"/>
                  <a:gd name="connsiteY557" fmla="*/ 1311934 h 1926603"/>
                  <a:gd name="connsiteX558" fmla="*/ 401370 w 1213242"/>
                  <a:gd name="connsiteY558" fmla="*/ 1225616 h 1926603"/>
                  <a:gd name="connsiteX559" fmla="*/ 401630 w 1213242"/>
                  <a:gd name="connsiteY559" fmla="*/ 1224837 h 1926603"/>
                  <a:gd name="connsiteX560" fmla="*/ 431753 w 1213242"/>
                  <a:gd name="connsiteY560" fmla="*/ 1066311 h 1926603"/>
                  <a:gd name="connsiteX561" fmla="*/ 442241 w 1213242"/>
                  <a:gd name="connsiteY561" fmla="*/ 1011291 h 1926603"/>
                  <a:gd name="connsiteX562" fmla="*/ 442341 w 1213242"/>
                  <a:gd name="connsiteY562" fmla="*/ 1010891 h 1926603"/>
                  <a:gd name="connsiteX563" fmla="*/ 460479 w 1213242"/>
                  <a:gd name="connsiteY563" fmla="*/ 958029 h 1926603"/>
                  <a:gd name="connsiteX564" fmla="*/ 480155 w 1213242"/>
                  <a:gd name="connsiteY564" fmla="*/ 900830 h 1926603"/>
                  <a:gd name="connsiteX565" fmla="*/ 482612 w 1213242"/>
                  <a:gd name="connsiteY565" fmla="*/ 893675 h 1926603"/>
                  <a:gd name="connsiteX566" fmla="*/ 486188 w 1213242"/>
                  <a:gd name="connsiteY566" fmla="*/ 881704 h 1926603"/>
                  <a:gd name="connsiteX567" fmla="*/ 490343 w 1213242"/>
                  <a:gd name="connsiteY567" fmla="*/ 857002 h 1926603"/>
                  <a:gd name="connsiteX568" fmla="*/ 490383 w 1213242"/>
                  <a:gd name="connsiteY568" fmla="*/ 831960 h 1926603"/>
                  <a:gd name="connsiteX569" fmla="*/ 488964 w 1213242"/>
                  <a:gd name="connsiteY569" fmla="*/ 816291 h 1926603"/>
                  <a:gd name="connsiteX570" fmla="*/ 480455 w 1213242"/>
                  <a:gd name="connsiteY570" fmla="*/ 722919 h 1926603"/>
                  <a:gd name="connsiteX571" fmla="*/ 480435 w 1213242"/>
                  <a:gd name="connsiteY571" fmla="*/ 722719 h 1926603"/>
                  <a:gd name="connsiteX572" fmla="*/ 478737 w 1213242"/>
                  <a:gd name="connsiteY572" fmla="*/ 712206 h 1926603"/>
                  <a:gd name="connsiteX573" fmla="*/ 477458 w 1213242"/>
                  <a:gd name="connsiteY573" fmla="*/ 707330 h 1926603"/>
                  <a:gd name="connsiteX574" fmla="*/ 476000 w 1213242"/>
                  <a:gd name="connsiteY574" fmla="*/ 702633 h 1926603"/>
                  <a:gd name="connsiteX575" fmla="*/ 475281 w 1213242"/>
                  <a:gd name="connsiteY575" fmla="*/ 700295 h 1926603"/>
                  <a:gd name="connsiteX576" fmla="*/ 474482 w 1213242"/>
                  <a:gd name="connsiteY576" fmla="*/ 698076 h 1926603"/>
                  <a:gd name="connsiteX577" fmla="*/ 472604 w 1213242"/>
                  <a:gd name="connsiteY577" fmla="*/ 694099 h 1926603"/>
                  <a:gd name="connsiteX578" fmla="*/ 470706 w 1213242"/>
                  <a:gd name="connsiteY578" fmla="*/ 690142 h 1926603"/>
                  <a:gd name="connsiteX579" fmla="*/ 468729 w 1213242"/>
                  <a:gd name="connsiteY579" fmla="*/ 686465 h 1926603"/>
                  <a:gd name="connsiteX580" fmla="*/ 464494 w 1213242"/>
                  <a:gd name="connsiteY580" fmla="*/ 680030 h 1926603"/>
                  <a:gd name="connsiteX581" fmla="*/ 462356 w 1213242"/>
                  <a:gd name="connsiteY581" fmla="*/ 676932 h 1926603"/>
                  <a:gd name="connsiteX582" fmla="*/ 459999 w 1213242"/>
                  <a:gd name="connsiteY582" fmla="*/ 674134 h 1926603"/>
                  <a:gd name="connsiteX583" fmla="*/ 457502 w 1213242"/>
                  <a:gd name="connsiteY583" fmla="*/ 671316 h 1926603"/>
                  <a:gd name="connsiteX584" fmla="*/ 454806 w 1213242"/>
                  <a:gd name="connsiteY584" fmla="*/ 668458 h 1926603"/>
                  <a:gd name="connsiteX585" fmla="*/ 448573 w 1213242"/>
                  <a:gd name="connsiteY585" fmla="*/ 662962 h 1926603"/>
                  <a:gd name="connsiteX586" fmla="*/ 417151 w 1213242"/>
                  <a:gd name="connsiteY586" fmla="*/ 646574 h 1926603"/>
                  <a:gd name="connsiteX587" fmla="*/ 399992 w 1213242"/>
                  <a:gd name="connsiteY587" fmla="*/ 643516 h 1926603"/>
                  <a:gd name="connsiteX588" fmla="*/ 384431 w 1213242"/>
                  <a:gd name="connsiteY588" fmla="*/ 643696 h 1926603"/>
                  <a:gd name="connsiteX589" fmla="*/ 382653 w 1213242"/>
                  <a:gd name="connsiteY589" fmla="*/ 643856 h 1926603"/>
                  <a:gd name="connsiteX590" fmla="*/ 380775 w 1213242"/>
                  <a:gd name="connsiteY590" fmla="*/ 644195 h 1926603"/>
                  <a:gd name="connsiteX591" fmla="*/ 376999 w 1213242"/>
                  <a:gd name="connsiteY591" fmla="*/ 644935 h 1926603"/>
                  <a:gd name="connsiteX592" fmla="*/ 373204 w 1213242"/>
                  <a:gd name="connsiteY592" fmla="*/ 645674 h 1926603"/>
                  <a:gd name="connsiteX593" fmla="*/ 369309 w 1213242"/>
                  <a:gd name="connsiteY593" fmla="*/ 646654 h 1926603"/>
                  <a:gd name="connsiteX594" fmla="*/ 361019 w 1213242"/>
                  <a:gd name="connsiteY594" fmla="*/ 649512 h 1926603"/>
                  <a:gd name="connsiteX595" fmla="*/ 359061 w 1213242"/>
                  <a:gd name="connsiteY595" fmla="*/ 650211 h 1926603"/>
                  <a:gd name="connsiteX596" fmla="*/ 358801 w 1213242"/>
                  <a:gd name="connsiteY596" fmla="*/ 650331 h 1926603"/>
                  <a:gd name="connsiteX597" fmla="*/ 356744 w 1213242"/>
                  <a:gd name="connsiteY597" fmla="*/ 651390 h 1926603"/>
                  <a:gd name="connsiteX598" fmla="*/ 352369 w 1213242"/>
                  <a:gd name="connsiteY598" fmla="*/ 653629 h 1926603"/>
                  <a:gd name="connsiteX599" fmla="*/ 348174 w 1213242"/>
                  <a:gd name="connsiteY599" fmla="*/ 655827 h 1926603"/>
                  <a:gd name="connsiteX600" fmla="*/ 347875 w 1213242"/>
                  <a:gd name="connsiteY600" fmla="*/ 656007 h 1926603"/>
                  <a:gd name="connsiteX601" fmla="*/ 343620 w 1213242"/>
                  <a:gd name="connsiteY601" fmla="*/ 659005 h 1926603"/>
                  <a:gd name="connsiteX602" fmla="*/ 334870 w 1213242"/>
                  <a:gd name="connsiteY602" fmla="*/ 665520 h 1926603"/>
                  <a:gd name="connsiteX603" fmla="*/ 317531 w 1213242"/>
                  <a:gd name="connsiteY603" fmla="*/ 679690 h 1926603"/>
                  <a:gd name="connsiteX604" fmla="*/ 268990 w 1213242"/>
                  <a:gd name="connsiteY604" fmla="*/ 719361 h 1926603"/>
                  <a:gd name="connsiteX605" fmla="*/ 238047 w 1213242"/>
                  <a:gd name="connsiteY605" fmla="*/ 744663 h 1926603"/>
                  <a:gd name="connsiteX606" fmla="*/ 220568 w 1213242"/>
                  <a:gd name="connsiteY606" fmla="*/ 763050 h 1926603"/>
                  <a:gd name="connsiteX607" fmla="*/ 213717 w 1213242"/>
                  <a:gd name="connsiteY607" fmla="*/ 773742 h 1926603"/>
                  <a:gd name="connsiteX608" fmla="*/ 210780 w 1213242"/>
                  <a:gd name="connsiteY608" fmla="*/ 779398 h 1926603"/>
                  <a:gd name="connsiteX609" fmla="*/ 208283 w 1213242"/>
                  <a:gd name="connsiteY609" fmla="*/ 784754 h 1926603"/>
                  <a:gd name="connsiteX610" fmla="*/ 197516 w 1213242"/>
                  <a:gd name="connsiteY610" fmla="*/ 807897 h 1926603"/>
                  <a:gd name="connsiteX611" fmla="*/ 175982 w 1213242"/>
                  <a:gd name="connsiteY611" fmla="*/ 854164 h 1926603"/>
                  <a:gd name="connsiteX612" fmla="*/ 132914 w 1213242"/>
                  <a:gd name="connsiteY612" fmla="*/ 946717 h 1926603"/>
                  <a:gd name="connsiteX613" fmla="*/ 120189 w 1213242"/>
                  <a:gd name="connsiteY613" fmla="*/ 974057 h 1926603"/>
                  <a:gd name="connsiteX614" fmla="*/ 113418 w 1213242"/>
                  <a:gd name="connsiteY614" fmla="*/ 984210 h 1926603"/>
                  <a:gd name="connsiteX615" fmla="*/ 92343 w 1213242"/>
                  <a:gd name="connsiteY615" fmla="*/ 996841 h 1926603"/>
                  <a:gd name="connsiteX616" fmla="*/ 80138 w 1213242"/>
                  <a:gd name="connsiteY616" fmla="*/ 998080 h 1926603"/>
                  <a:gd name="connsiteX617" fmla="*/ 68232 w 1213242"/>
                  <a:gd name="connsiteY617" fmla="*/ 995642 h 1926603"/>
                  <a:gd name="connsiteX618" fmla="*/ 48696 w 1213242"/>
                  <a:gd name="connsiteY618" fmla="*/ 981012 h 1926603"/>
                  <a:gd name="connsiteX619" fmla="*/ 40685 w 1213242"/>
                  <a:gd name="connsiteY619" fmla="*/ 957829 h 1926603"/>
                  <a:gd name="connsiteX620" fmla="*/ 40905 w 1213242"/>
                  <a:gd name="connsiteY620" fmla="*/ 951773 h 1926603"/>
                  <a:gd name="connsiteX621" fmla="*/ 42044 w 1213242"/>
                  <a:gd name="connsiteY621" fmla="*/ 945778 h 1926603"/>
                  <a:gd name="connsiteX622" fmla="*/ 44121 w 1213242"/>
                  <a:gd name="connsiteY622" fmla="*/ 939862 h 1926603"/>
                  <a:gd name="connsiteX623" fmla="*/ 44421 w 1213242"/>
                  <a:gd name="connsiteY623" fmla="*/ 939123 h 1926603"/>
                  <a:gd name="connsiteX624" fmla="*/ 44581 w 1213242"/>
                  <a:gd name="connsiteY624" fmla="*/ 938743 h 1926603"/>
                  <a:gd name="connsiteX625" fmla="*/ 44980 w 1213242"/>
                  <a:gd name="connsiteY625" fmla="*/ 937884 h 1926603"/>
                  <a:gd name="connsiteX626" fmla="*/ 46578 w 1213242"/>
                  <a:gd name="connsiteY626" fmla="*/ 934466 h 1926603"/>
                  <a:gd name="connsiteX627" fmla="*/ 49754 w 1213242"/>
                  <a:gd name="connsiteY627" fmla="*/ 927611 h 1926603"/>
                  <a:gd name="connsiteX628" fmla="*/ 100793 w 1213242"/>
                  <a:gd name="connsiteY628" fmla="*/ 817930 h 1926603"/>
                  <a:gd name="connsiteX629" fmla="*/ 126302 w 1213242"/>
                  <a:gd name="connsiteY629" fmla="*/ 763110 h 1926603"/>
                  <a:gd name="connsiteX630" fmla="*/ 139067 w 1213242"/>
                  <a:gd name="connsiteY630" fmla="*/ 735689 h 1926603"/>
                  <a:gd name="connsiteX631" fmla="*/ 145439 w 1213242"/>
                  <a:gd name="connsiteY631" fmla="*/ 721979 h 1926603"/>
                  <a:gd name="connsiteX632" fmla="*/ 148555 w 1213242"/>
                  <a:gd name="connsiteY632" fmla="*/ 715284 h 1926603"/>
                  <a:gd name="connsiteX633" fmla="*/ 149953 w 1213242"/>
                  <a:gd name="connsiteY633" fmla="*/ 712586 h 1926603"/>
                  <a:gd name="connsiteX634" fmla="*/ 157584 w 1213242"/>
                  <a:gd name="connsiteY634" fmla="*/ 702773 h 1926603"/>
                  <a:gd name="connsiteX635" fmla="*/ 159861 w 1213242"/>
                  <a:gd name="connsiteY635" fmla="*/ 700755 h 1926603"/>
                  <a:gd name="connsiteX636" fmla="*/ 165575 w 1213242"/>
                  <a:gd name="connsiteY636" fmla="*/ 696058 h 1926603"/>
                  <a:gd name="connsiteX637" fmla="*/ 177280 w 1213242"/>
                  <a:gd name="connsiteY637" fmla="*/ 686505 h 1926603"/>
                  <a:gd name="connsiteX638" fmla="*/ 224104 w 1213242"/>
                  <a:gd name="connsiteY638" fmla="*/ 648232 h 1926603"/>
                  <a:gd name="connsiteX639" fmla="*/ 411398 w 1213242"/>
                  <a:gd name="connsiteY639" fmla="*/ 495183 h 1926603"/>
                  <a:gd name="connsiteX640" fmla="*/ 434810 w 1213242"/>
                  <a:gd name="connsiteY640" fmla="*/ 476037 h 1926603"/>
                  <a:gd name="connsiteX641" fmla="*/ 446516 w 1213242"/>
                  <a:gd name="connsiteY641" fmla="*/ 466484 h 1926603"/>
                  <a:gd name="connsiteX642" fmla="*/ 449432 w 1213242"/>
                  <a:gd name="connsiteY642" fmla="*/ 464085 h 1926603"/>
                  <a:gd name="connsiteX643" fmla="*/ 450171 w 1213242"/>
                  <a:gd name="connsiteY643" fmla="*/ 463486 h 1926603"/>
                  <a:gd name="connsiteX644" fmla="*/ 450731 w 1213242"/>
                  <a:gd name="connsiteY644" fmla="*/ 463046 h 1926603"/>
                  <a:gd name="connsiteX645" fmla="*/ 451290 w 1213242"/>
                  <a:gd name="connsiteY645" fmla="*/ 462646 h 1926603"/>
                  <a:gd name="connsiteX646" fmla="*/ 453887 w 1213242"/>
                  <a:gd name="connsiteY646" fmla="*/ 460628 h 1926603"/>
                  <a:gd name="connsiteX647" fmla="*/ 456803 w 1213242"/>
                  <a:gd name="connsiteY647" fmla="*/ 458230 h 1926603"/>
                  <a:gd name="connsiteX648" fmla="*/ 460978 w 1213242"/>
                  <a:gd name="connsiteY648" fmla="*/ 454352 h 1926603"/>
                  <a:gd name="connsiteX649" fmla="*/ 505325 w 1213242"/>
                  <a:gd name="connsiteY649" fmla="*/ 413222 h 1926603"/>
                  <a:gd name="connsiteX650" fmla="*/ 527478 w 1213242"/>
                  <a:gd name="connsiteY650" fmla="*/ 392657 h 1926603"/>
                  <a:gd name="connsiteX651" fmla="*/ 549092 w 1213242"/>
                  <a:gd name="connsiteY651" fmla="*/ 372611 h 1926603"/>
                  <a:gd name="connsiteX652" fmla="*/ 551868 w 1213242"/>
                  <a:gd name="connsiteY652" fmla="*/ 370053 h 1926603"/>
                  <a:gd name="connsiteX653" fmla="*/ 553247 w 1213242"/>
                  <a:gd name="connsiteY653" fmla="*/ 368754 h 1926603"/>
                  <a:gd name="connsiteX654" fmla="*/ 554266 w 1213242"/>
                  <a:gd name="connsiteY654" fmla="*/ 367355 h 1926603"/>
                  <a:gd name="connsiteX655" fmla="*/ 559260 w 1213242"/>
                  <a:gd name="connsiteY655" fmla="*/ 361779 h 1926603"/>
                  <a:gd name="connsiteX656" fmla="*/ 559559 w 1213242"/>
                  <a:gd name="connsiteY656" fmla="*/ 361379 h 1926603"/>
                  <a:gd name="connsiteX657" fmla="*/ 565852 w 1213242"/>
                  <a:gd name="connsiteY657" fmla="*/ 351307 h 1926603"/>
                  <a:gd name="connsiteX658" fmla="*/ 571305 w 1213242"/>
                  <a:gd name="connsiteY658" fmla="*/ 338076 h 1926603"/>
                  <a:gd name="connsiteX659" fmla="*/ 573822 w 1213242"/>
                  <a:gd name="connsiteY659" fmla="*/ 324146 h 1926603"/>
                  <a:gd name="connsiteX660" fmla="*/ 573862 w 1213242"/>
                  <a:gd name="connsiteY660" fmla="*/ 295867 h 1926603"/>
                  <a:gd name="connsiteX661" fmla="*/ 572623 w 1213242"/>
                  <a:gd name="connsiteY661" fmla="*/ 288812 h 1926603"/>
                  <a:gd name="connsiteX662" fmla="*/ 571964 w 1213242"/>
                  <a:gd name="connsiteY662" fmla="*/ 285294 h 1926603"/>
                  <a:gd name="connsiteX663" fmla="*/ 571245 w 1213242"/>
                  <a:gd name="connsiteY663" fmla="*/ 281857 h 1926603"/>
                  <a:gd name="connsiteX664" fmla="*/ 566850 w 1213242"/>
                  <a:gd name="connsiteY664" fmla="*/ 268466 h 1926603"/>
                  <a:gd name="connsiteX665" fmla="*/ 559979 w 1213242"/>
                  <a:gd name="connsiteY665" fmla="*/ 255576 h 1926603"/>
                  <a:gd name="connsiteX666" fmla="*/ 551769 w 1213242"/>
                  <a:gd name="connsiteY666" fmla="*/ 243125 h 1926603"/>
                  <a:gd name="connsiteX667" fmla="*/ 542759 w 1213242"/>
                  <a:gd name="connsiteY667" fmla="*/ 231093 h 1926603"/>
                  <a:gd name="connsiteX668" fmla="*/ 538465 w 1213242"/>
                  <a:gd name="connsiteY668" fmla="*/ 226177 h 1926603"/>
                  <a:gd name="connsiteX669" fmla="*/ 534150 w 1213242"/>
                  <a:gd name="connsiteY669" fmla="*/ 221420 h 1926603"/>
                  <a:gd name="connsiteX670" fmla="*/ 531014 w 1213242"/>
                  <a:gd name="connsiteY670" fmla="*/ 217783 h 1926603"/>
                  <a:gd name="connsiteX671" fmla="*/ 528057 w 1213242"/>
                  <a:gd name="connsiteY671" fmla="*/ 213986 h 1926603"/>
                  <a:gd name="connsiteX672" fmla="*/ 518009 w 1213242"/>
                  <a:gd name="connsiteY672" fmla="*/ 197617 h 1926603"/>
                  <a:gd name="connsiteX673" fmla="*/ 507522 w 1213242"/>
                  <a:gd name="connsiteY673" fmla="*/ 160784 h 1926603"/>
                  <a:gd name="connsiteX674" fmla="*/ 527518 w 1213242"/>
                  <a:gd name="connsiteY674" fmla="*/ 87637 h 1926603"/>
                  <a:gd name="connsiteX675" fmla="*/ 591061 w 1213242"/>
                  <a:gd name="connsiteY675" fmla="*/ 44688 h 1926603"/>
                  <a:gd name="connsiteX676" fmla="*/ 600650 w 1213242"/>
                  <a:gd name="connsiteY676" fmla="*/ 42829 h 1926603"/>
                  <a:gd name="connsiteX677" fmla="*/ 605524 w 1213242"/>
                  <a:gd name="connsiteY677" fmla="*/ 42210 h 1926603"/>
                  <a:gd name="connsiteX678" fmla="*/ 607961 w 1213242"/>
                  <a:gd name="connsiteY678" fmla="*/ 41930 h 1926603"/>
                  <a:gd name="connsiteX679" fmla="*/ 611876 w 1213242"/>
                  <a:gd name="connsiteY679" fmla="*/ 41630 h 1926603"/>
                  <a:gd name="connsiteX680" fmla="*/ 624321 w 1213242"/>
                  <a:gd name="connsiteY680" fmla="*/ 40631 h 1926603"/>
                  <a:gd name="connsiteX681" fmla="*/ 627178 w 1213242"/>
                  <a:gd name="connsiteY681" fmla="*/ 40551 h 1926603"/>
                  <a:gd name="connsiteX682" fmla="*/ 629894 w 1213242"/>
                  <a:gd name="connsiteY682" fmla="*/ 40551 h 1926603"/>
                  <a:gd name="connsiteX683" fmla="*/ 635348 w 1213242"/>
                  <a:gd name="connsiteY683" fmla="*/ 40531 h 1926603"/>
                  <a:gd name="connsiteX684" fmla="*/ 676658 w 1213242"/>
                  <a:gd name="connsiteY684" fmla="*/ 47706 h 1926603"/>
                  <a:gd name="connsiteX685" fmla="*/ 708300 w 1213242"/>
                  <a:gd name="connsiteY685" fmla="*/ 63554 h 1926603"/>
                  <a:gd name="connsiteX686" fmla="*/ 722383 w 1213242"/>
                  <a:gd name="connsiteY686" fmla="*/ 74426 h 1926603"/>
                  <a:gd name="connsiteX687" fmla="*/ 725619 w 1213242"/>
                  <a:gd name="connsiteY687" fmla="*/ 77384 h 1926603"/>
                  <a:gd name="connsiteX688" fmla="*/ 728695 w 1213242"/>
                  <a:gd name="connsiteY688" fmla="*/ 80402 h 1926603"/>
                  <a:gd name="connsiteX689" fmla="*/ 731512 w 1213242"/>
                  <a:gd name="connsiteY689" fmla="*/ 83360 h 1926603"/>
                  <a:gd name="connsiteX690" fmla="*/ 733170 w 1213242"/>
                  <a:gd name="connsiteY690" fmla="*/ 85338 h 1926603"/>
                  <a:gd name="connsiteX691" fmla="*/ 738284 w 1213242"/>
                  <a:gd name="connsiteY691" fmla="*/ 93812 h 1926603"/>
                  <a:gd name="connsiteX692" fmla="*/ 739202 w 1213242"/>
                  <a:gd name="connsiteY692" fmla="*/ 96131 h 1926603"/>
                  <a:gd name="connsiteX693" fmla="*/ 739862 w 1213242"/>
                  <a:gd name="connsiteY693" fmla="*/ 98069 h 1926603"/>
                  <a:gd name="connsiteX694" fmla="*/ 740621 w 1213242"/>
                  <a:gd name="connsiteY694" fmla="*/ 100328 h 1926603"/>
                  <a:gd name="connsiteX695" fmla="*/ 742958 w 1213242"/>
                  <a:gd name="connsiteY695" fmla="*/ 108522 h 1926603"/>
                  <a:gd name="connsiteX696" fmla="*/ 745255 w 1213242"/>
                  <a:gd name="connsiteY696" fmla="*/ 124130 h 1926603"/>
                  <a:gd name="connsiteX697" fmla="*/ 745515 w 1213242"/>
                  <a:gd name="connsiteY697" fmla="*/ 127648 h 1926603"/>
                  <a:gd name="connsiteX698" fmla="*/ 745894 w 1213242"/>
                  <a:gd name="connsiteY698" fmla="*/ 131845 h 1926603"/>
                  <a:gd name="connsiteX699" fmla="*/ 746633 w 1213242"/>
                  <a:gd name="connsiteY699" fmla="*/ 138880 h 1926603"/>
                  <a:gd name="connsiteX700" fmla="*/ 747193 w 1213242"/>
                  <a:gd name="connsiteY700" fmla="*/ 144436 h 1926603"/>
                  <a:gd name="connsiteX701" fmla="*/ 747373 w 1213242"/>
                  <a:gd name="connsiteY701" fmla="*/ 146594 h 1926603"/>
                  <a:gd name="connsiteX702" fmla="*/ 747433 w 1213242"/>
                  <a:gd name="connsiteY702" fmla="*/ 147494 h 1926603"/>
                  <a:gd name="connsiteX703" fmla="*/ 747512 w 1213242"/>
                  <a:gd name="connsiteY703" fmla="*/ 148913 h 1926603"/>
                  <a:gd name="connsiteX704" fmla="*/ 747952 w 1213242"/>
                  <a:gd name="connsiteY704" fmla="*/ 153349 h 1926603"/>
                  <a:gd name="connsiteX705" fmla="*/ 748371 w 1213242"/>
                  <a:gd name="connsiteY705" fmla="*/ 157766 h 1926603"/>
                  <a:gd name="connsiteX706" fmla="*/ 748871 w 1213242"/>
                  <a:gd name="connsiteY706" fmla="*/ 161364 h 1926603"/>
                  <a:gd name="connsiteX707" fmla="*/ 749250 w 1213242"/>
                  <a:gd name="connsiteY707" fmla="*/ 164381 h 1926603"/>
                  <a:gd name="connsiteX708" fmla="*/ 749870 w 1213242"/>
                  <a:gd name="connsiteY708" fmla="*/ 170677 h 1926603"/>
                  <a:gd name="connsiteX709" fmla="*/ 750709 w 1213242"/>
                  <a:gd name="connsiteY709" fmla="*/ 183548 h 1926603"/>
                  <a:gd name="connsiteX710" fmla="*/ 749610 w 1213242"/>
                  <a:gd name="connsiteY710" fmla="*/ 219742 h 1926603"/>
                  <a:gd name="connsiteX711" fmla="*/ 748431 w 1213242"/>
                  <a:gd name="connsiteY711" fmla="*/ 228135 h 1926603"/>
                  <a:gd name="connsiteX712" fmla="*/ 747752 w 1213242"/>
                  <a:gd name="connsiteY712" fmla="*/ 232233 h 1926603"/>
                  <a:gd name="connsiteX713" fmla="*/ 746933 w 1213242"/>
                  <a:gd name="connsiteY713" fmla="*/ 236150 h 1926603"/>
                  <a:gd name="connsiteX714" fmla="*/ 745115 w 1213242"/>
                  <a:gd name="connsiteY714" fmla="*/ 243684 h 1926603"/>
                  <a:gd name="connsiteX715" fmla="*/ 744037 w 1213242"/>
                  <a:gd name="connsiteY715" fmla="*/ 247182 h 1926603"/>
                  <a:gd name="connsiteX716" fmla="*/ 742918 w 1213242"/>
                  <a:gd name="connsiteY716" fmla="*/ 250559 h 1926603"/>
                  <a:gd name="connsiteX717" fmla="*/ 741739 w 1213242"/>
                  <a:gd name="connsiteY717" fmla="*/ 253777 h 1926603"/>
                  <a:gd name="connsiteX718" fmla="*/ 740461 w 1213242"/>
                  <a:gd name="connsiteY718" fmla="*/ 256735 h 1926603"/>
                  <a:gd name="connsiteX719" fmla="*/ 737804 w 1213242"/>
                  <a:gd name="connsiteY719" fmla="*/ 262131 h 1926603"/>
                  <a:gd name="connsiteX720" fmla="*/ 737485 w 1213242"/>
                  <a:gd name="connsiteY720" fmla="*/ 262790 h 1926603"/>
                  <a:gd name="connsiteX721" fmla="*/ 737125 w 1213242"/>
                  <a:gd name="connsiteY721" fmla="*/ 263330 h 1926603"/>
                  <a:gd name="connsiteX722" fmla="*/ 736406 w 1213242"/>
                  <a:gd name="connsiteY722" fmla="*/ 264449 h 1926603"/>
                  <a:gd name="connsiteX723" fmla="*/ 735027 w 1213242"/>
                  <a:gd name="connsiteY723" fmla="*/ 266648 h 1926603"/>
                  <a:gd name="connsiteX724" fmla="*/ 732151 w 1213242"/>
                  <a:gd name="connsiteY724" fmla="*/ 270245 h 1926603"/>
                  <a:gd name="connsiteX725" fmla="*/ 726358 w 1213242"/>
                  <a:gd name="connsiteY725" fmla="*/ 275601 h 1926603"/>
                  <a:gd name="connsiteX726" fmla="*/ 724720 w 1213242"/>
                  <a:gd name="connsiteY726" fmla="*/ 276541 h 1926603"/>
                  <a:gd name="connsiteX727" fmla="*/ 723941 w 1213242"/>
                  <a:gd name="connsiteY727" fmla="*/ 277080 h 1926603"/>
                  <a:gd name="connsiteX728" fmla="*/ 723002 w 1213242"/>
                  <a:gd name="connsiteY728" fmla="*/ 277520 h 1926603"/>
                  <a:gd name="connsiteX729" fmla="*/ 721164 w 1213242"/>
                  <a:gd name="connsiteY729" fmla="*/ 278419 h 1926603"/>
                  <a:gd name="connsiteX730" fmla="*/ 720705 w 1213242"/>
                  <a:gd name="connsiteY730" fmla="*/ 278679 h 1926603"/>
                  <a:gd name="connsiteX731" fmla="*/ 718088 w 1213242"/>
                  <a:gd name="connsiteY731" fmla="*/ 279498 h 1926603"/>
                  <a:gd name="connsiteX732" fmla="*/ 712614 w 1213242"/>
                  <a:gd name="connsiteY732" fmla="*/ 281197 h 1926603"/>
                  <a:gd name="connsiteX733" fmla="*/ 705283 w 1213242"/>
                  <a:gd name="connsiteY733" fmla="*/ 283416 h 1926603"/>
                  <a:gd name="connsiteX734" fmla="*/ 704544 w 1213242"/>
                  <a:gd name="connsiteY734" fmla="*/ 283635 h 1926603"/>
                  <a:gd name="connsiteX735" fmla="*/ 698891 w 1213242"/>
                  <a:gd name="connsiteY735" fmla="*/ 286094 h 1926603"/>
                  <a:gd name="connsiteX736" fmla="*/ 698851 w 1213242"/>
                  <a:gd name="connsiteY736" fmla="*/ 286094 h 1926603"/>
                  <a:gd name="connsiteX737" fmla="*/ 698372 w 1213242"/>
                  <a:gd name="connsiteY737" fmla="*/ 286314 h 1926603"/>
                  <a:gd name="connsiteX738" fmla="*/ 668348 w 1213242"/>
                  <a:gd name="connsiteY738" fmla="*/ 313594 h 1926603"/>
                  <a:gd name="connsiteX739" fmla="*/ 662495 w 1213242"/>
                  <a:gd name="connsiteY739" fmla="*/ 327124 h 1926603"/>
                  <a:gd name="connsiteX740" fmla="*/ 654804 w 1213242"/>
                  <a:gd name="connsiteY740" fmla="*/ 348728 h 1926603"/>
                  <a:gd name="connsiteX741" fmla="*/ 652347 w 1213242"/>
                  <a:gd name="connsiteY741" fmla="*/ 355723 h 1926603"/>
                  <a:gd name="connsiteX742" fmla="*/ 649830 w 1213242"/>
                  <a:gd name="connsiteY742" fmla="*/ 362938 h 1926603"/>
                  <a:gd name="connsiteX743" fmla="*/ 647733 w 1213242"/>
                  <a:gd name="connsiteY743" fmla="*/ 370093 h 1926603"/>
                  <a:gd name="connsiteX744" fmla="*/ 644756 w 1213242"/>
                  <a:gd name="connsiteY744" fmla="*/ 410964 h 1926603"/>
                  <a:gd name="connsiteX745" fmla="*/ 645795 w 1213242"/>
                  <a:gd name="connsiteY745" fmla="*/ 417479 h 1926603"/>
                  <a:gd name="connsiteX746" fmla="*/ 647433 w 1213242"/>
                  <a:gd name="connsiteY746" fmla="*/ 423734 h 1926603"/>
                  <a:gd name="connsiteX747" fmla="*/ 652487 w 1213242"/>
                  <a:gd name="connsiteY747" fmla="*/ 435466 h 1926603"/>
                  <a:gd name="connsiteX748" fmla="*/ 660198 w 1213242"/>
                  <a:gd name="connsiteY748" fmla="*/ 446638 h 1926603"/>
                  <a:gd name="connsiteX749" fmla="*/ 668727 w 1213242"/>
                  <a:gd name="connsiteY749" fmla="*/ 457470 h 1926603"/>
                  <a:gd name="connsiteX750" fmla="*/ 679315 w 1213242"/>
                  <a:gd name="connsiteY750" fmla="*/ 470860 h 1926603"/>
                  <a:gd name="connsiteX751" fmla="*/ 683250 w 1213242"/>
                  <a:gd name="connsiteY751" fmla="*/ 475857 h 1926603"/>
                  <a:gd name="connsiteX752" fmla="*/ 685228 w 1213242"/>
                  <a:gd name="connsiteY752" fmla="*/ 478375 h 1926603"/>
                  <a:gd name="connsiteX753" fmla="*/ 687205 w 1213242"/>
                  <a:gd name="connsiteY753" fmla="*/ 481173 h 1926603"/>
                  <a:gd name="connsiteX754" fmla="*/ 718927 w 1213242"/>
                  <a:gd name="connsiteY754" fmla="*/ 525961 h 1926603"/>
                  <a:gd name="connsiteX755" fmla="*/ 782350 w 1213242"/>
                  <a:gd name="connsiteY755" fmla="*/ 615516 h 1926603"/>
                  <a:gd name="connsiteX756" fmla="*/ 855282 w 1213242"/>
                  <a:gd name="connsiteY756" fmla="*/ 718482 h 1926603"/>
                  <a:gd name="connsiteX757" fmla="*/ 866429 w 1213242"/>
                  <a:gd name="connsiteY757" fmla="*/ 730453 h 1926603"/>
                  <a:gd name="connsiteX758" fmla="*/ 866589 w 1213242"/>
                  <a:gd name="connsiteY758" fmla="*/ 730593 h 1926603"/>
                  <a:gd name="connsiteX759" fmla="*/ 869525 w 1213242"/>
                  <a:gd name="connsiteY759" fmla="*/ 732791 h 1926603"/>
                  <a:gd name="connsiteX760" fmla="*/ 871043 w 1213242"/>
                  <a:gd name="connsiteY760" fmla="*/ 733891 h 1926603"/>
                  <a:gd name="connsiteX761" fmla="*/ 872561 w 1213242"/>
                  <a:gd name="connsiteY761" fmla="*/ 734830 h 1926603"/>
                  <a:gd name="connsiteX762" fmla="*/ 875498 w 1213242"/>
                  <a:gd name="connsiteY762" fmla="*/ 736649 h 1926603"/>
                  <a:gd name="connsiteX763" fmla="*/ 875718 w 1213242"/>
                  <a:gd name="connsiteY763" fmla="*/ 736769 h 1926603"/>
                  <a:gd name="connsiteX764" fmla="*/ 878634 w 1213242"/>
                  <a:gd name="connsiteY764" fmla="*/ 738228 h 1926603"/>
                  <a:gd name="connsiteX765" fmla="*/ 884627 w 1213242"/>
                  <a:gd name="connsiteY765" fmla="*/ 740766 h 1926603"/>
                  <a:gd name="connsiteX766" fmla="*/ 887563 w 1213242"/>
                  <a:gd name="connsiteY766" fmla="*/ 741725 h 1926603"/>
                  <a:gd name="connsiteX767" fmla="*/ 890720 w 1213242"/>
                  <a:gd name="connsiteY767" fmla="*/ 742624 h 1926603"/>
                  <a:gd name="connsiteX768" fmla="*/ 893796 w 1213242"/>
                  <a:gd name="connsiteY768" fmla="*/ 743244 h 1926603"/>
                  <a:gd name="connsiteX769" fmla="*/ 896852 w 1213242"/>
                  <a:gd name="connsiteY769" fmla="*/ 743744 h 1926603"/>
                  <a:gd name="connsiteX770" fmla="*/ 903384 w 1213242"/>
                  <a:gd name="connsiteY770" fmla="*/ 744283 h 1926603"/>
                  <a:gd name="connsiteX771" fmla="*/ 917807 w 1213242"/>
                  <a:gd name="connsiteY771" fmla="*/ 743044 h 1926603"/>
                  <a:gd name="connsiteX772" fmla="*/ 933388 w 1213242"/>
                  <a:gd name="connsiteY772" fmla="*/ 737548 h 1926603"/>
                  <a:gd name="connsiteX773" fmla="*/ 964790 w 1213242"/>
                  <a:gd name="connsiteY773" fmla="*/ 721839 h 1926603"/>
                  <a:gd name="connsiteX774" fmla="*/ 1034246 w 1213242"/>
                  <a:gd name="connsiteY774" fmla="*/ 687084 h 1926603"/>
                  <a:gd name="connsiteX775" fmla="*/ 1088321 w 1213242"/>
                  <a:gd name="connsiteY775" fmla="*/ 660044 h 1926603"/>
                  <a:gd name="connsiteX776" fmla="*/ 1115369 w 1213242"/>
                  <a:gd name="connsiteY776" fmla="*/ 646514 h 1926603"/>
                  <a:gd name="connsiteX777" fmla="*/ 1118744 w 1213242"/>
                  <a:gd name="connsiteY777" fmla="*/ 644815 h 1926603"/>
                  <a:gd name="connsiteX778" fmla="*/ 1119583 w 1213242"/>
                  <a:gd name="connsiteY778" fmla="*/ 644395 h 1926603"/>
                  <a:gd name="connsiteX779" fmla="*/ 1120023 w 1213242"/>
                  <a:gd name="connsiteY779" fmla="*/ 644175 h 1926603"/>
                  <a:gd name="connsiteX780" fmla="*/ 1120223 w 1213242"/>
                  <a:gd name="connsiteY780" fmla="*/ 644095 h 1926603"/>
                  <a:gd name="connsiteX781" fmla="*/ 1120902 w 1213242"/>
                  <a:gd name="connsiteY781" fmla="*/ 643796 h 1926603"/>
                  <a:gd name="connsiteX782" fmla="*/ 1123579 w 1213242"/>
                  <a:gd name="connsiteY782" fmla="*/ 642616 h 1926603"/>
                  <a:gd name="connsiteX783" fmla="*/ 1127214 w 1213242"/>
                  <a:gd name="connsiteY783" fmla="*/ 641477 h 1926603"/>
                  <a:gd name="connsiteX784" fmla="*/ 1134346 w 1213242"/>
                  <a:gd name="connsiteY784" fmla="*/ 640358 h 1926603"/>
                  <a:gd name="connsiteX785" fmla="*/ 1140139 w 1213242"/>
                  <a:gd name="connsiteY785" fmla="*/ 640498 h 1926603"/>
                  <a:gd name="connsiteX786" fmla="*/ 1151305 w 1213242"/>
                  <a:gd name="connsiteY786" fmla="*/ 643516 h 1926603"/>
                  <a:gd name="connsiteX787" fmla="*/ 1167785 w 1213242"/>
                  <a:gd name="connsiteY787" fmla="*/ 658405 h 1926603"/>
                  <a:gd name="connsiteX788" fmla="*/ 1168884 w 1213242"/>
                  <a:gd name="connsiteY788" fmla="*/ 660424 h 1926603"/>
                  <a:gd name="connsiteX789" fmla="*/ 1168904 w 1213242"/>
                  <a:gd name="connsiteY789" fmla="*/ 660424 h 1926603"/>
                  <a:gd name="connsiteX790" fmla="*/ 1172220 w 1213242"/>
                  <a:gd name="connsiteY790" fmla="*/ 670776 h 1926603"/>
                  <a:gd name="connsiteX791" fmla="*/ 1172280 w 1213242"/>
                  <a:gd name="connsiteY791" fmla="*/ 671096 h 1926603"/>
                  <a:gd name="connsiteX792" fmla="*/ 1172260 w 1213242"/>
                  <a:gd name="connsiteY792" fmla="*/ 681928 h 1926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Lst>
                <a:rect l="l" t="t" r="r" b="b"/>
                <a:pathLst>
                  <a:path w="1213242" h="1926603">
                    <a:moveTo>
                      <a:pt x="1205280" y="642417"/>
                    </a:moveTo>
                    <a:cubicBezTo>
                      <a:pt x="1205280" y="642417"/>
                      <a:pt x="1205220" y="642297"/>
                      <a:pt x="1205180" y="642237"/>
                    </a:cubicBezTo>
                    <a:cubicBezTo>
                      <a:pt x="1204421" y="640858"/>
                      <a:pt x="1203762" y="639459"/>
                      <a:pt x="1202963" y="638140"/>
                    </a:cubicBezTo>
                    <a:cubicBezTo>
                      <a:pt x="1194913" y="624170"/>
                      <a:pt x="1182527" y="612978"/>
                      <a:pt x="1167805" y="606463"/>
                    </a:cubicBezTo>
                    <a:cubicBezTo>
                      <a:pt x="1153003" y="599867"/>
                      <a:pt x="1136363" y="598009"/>
                      <a:pt x="1120682" y="601346"/>
                    </a:cubicBezTo>
                    <a:cubicBezTo>
                      <a:pt x="1116767" y="602186"/>
                      <a:pt x="1112912" y="603285"/>
                      <a:pt x="1109136" y="604704"/>
                    </a:cubicBezTo>
                    <a:cubicBezTo>
                      <a:pt x="1107278" y="605483"/>
                      <a:pt x="1105401" y="606203"/>
                      <a:pt x="1103583" y="607102"/>
                    </a:cubicBezTo>
                    <a:lnTo>
                      <a:pt x="1102224" y="607742"/>
                    </a:lnTo>
                    <a:lnTo>
                      <a:pt x="1100606" y="608541"/>
                    </a:lnTo>
                    <a:lnTo>
                      <a:pt x="1097210" y="610240"/>
                    </a:lnTo>
                    <a:lnTo>
                      <a:pt x="1070183" y="623750"/>
                    </a:lnTo>
                    <a:lnTo>
                      <a:pt x="1016108" y="650811"/>
                    </a:lnTo>
                    <a:lnTo>
                      <a:pt x="951127" y="683307"/>
                    </a:lnTo>
                    <a:lnTo>
                      <a:pt x="930312" y="693720"/>
                    </a:lnTo>
                    <a:cubicBezTo>
                      <a:pt x="923360" y="697197"/>
                      <a:pt x="916409" y="699575"/>
                      <a:pt x="909956" y="701214"/>
                    </a:cubicBezTo>
                    <a:cubicBezTo>
                      <a:pt x="908318" y="701654"/>
                      <a:pt x="906760" y="701994"/>
                      <a:pt x="905182" y="702353"/>
                    </a:cubicBezTo>
                    <a:lnTo>
                      <a:pt x="902865" y="702873"/>
                    </a:lnTo>
                    <a:cubicBezTo>
                      <a:pt x="902066" y="702973"/>
                      <a:pt x="901387" y="703293"/>
                      <a:pt x="900508" y="703233"/>
                    </a:cubicBezTo>
                    <a:cubicBezTo>
                      <a:pt x="899529" y="703093"/>
                      <a:pt x="899089" y="702393"/>
                      <a:pt x="898450" y="701954"/>
                    </a:cubicBezTo>
                    <a:lnTo>
                      <a:pt x="896652" y="700435"/>
                    </a:lnTo>
                    <a:cubicBezTo>
                      <a:pt x="895434" y="699356"/>
                      <a:pt x="894215" y="698356"/>
                      <a:pt x="892977" y="697177"/>
                    </a:cubicBezTo>
                    <a:cubicBezTo>
                      <a:pt x="890520" y="694999"/>
                      <a:pt x="888043" y="692461"/>
                      <a:pt x="885606" y="689842"/>
                    </a:cubicBezTo>
                    <a:cubicBezTo>
                      <a:pt x="883169" y="687144"/>
                      <a:pt x="880792" y="684246"/>
                      <a:pt x="878514" y="681109"/>
                    </a:cubicBezTo>
                    <a:lnTo>
                      <a:pt x="815231" y="591753"/>
                    </a:lnTo>
                    <a:lnTo>
                      <a:pt x="751567" y="501878"/>
                    </a:lnTo>
                    <a:lnTo>
                      <a:pt x="719746" y="456930"/>
                    </a:lnTo>
                    <a:lnTo>
                      <a:pt x="717768" y="454132"/>
                    </a:lnTo>
                    <a:lnTo>
                      <a:pt x="715691" y="451474"/>
                    </a:lnTo>
                    <a:lnTo>
                      <a:pt x="711516" y="446198"/>
                    </a:lnTo>
                    <a:lnTo>
                      <a:pt x="702327" y="434527"/>
                    </a:lnTo>
                    <a:lnTo>
                      <a:pt x="696654" y="427352"/>
                    </a:lnTo>
                    <a:cubicBezTo>
                      <a:pt x="694756" y="424973"/>
                      <a:pt x="692918" y="422555"/>
                      <a:pt x="691260" y="420057"/>
                    </a:cubicBezTo>
                    <a:cubicBezTo>
                      <a:pt x="689622" y="417599"/>
                      <a:pt x="688104" y="415081"/>
                      <a:pt x="686746" y="412602"/>
                    </a:cubicBezTo>
                    <a:cubicBezTo>
                      <a:pt x="686007" y="411383"/>
                      <a:pt x="685607" y="409864"/>
                      <a:pt x="685447" y="408405"/>
                    </a:cubicBezTo>
                    <a:cubicBezTo>
                      <a:pt x="685228" y="406946"/>
                      <a:pt x="685088" y="405448"/>
                      <a:pt x="684968" y="403969"/>
                    </a:cubicBezTo>
                    <a:cubicBezTo>
                      <a:pt x="684349" y="394795"/>
                      <a:pt x="685467" y="385462"/>
                      <a:pt x="688244" y="376588"/>
                    </a:cubicBezTo>
                    <a:cubicBezTo>
                      <a:pt x="689203" y="373411"/>
                      <a:pt x="690301" y="370333"/>
                      <a:pt x="691440" y="367135"/>
                    </a:cubicBezTo>
                    <a:lnTo>
                      <a:pt x="693098" y="362459"/>
                    </a:lnTo>
                    <a:lnTo>
                      <a:pt x="694816" y="357722"/>
                    </a:lnTo>
                    <a:lnTo>
                      <a:pt x="696614" y="353025"/>
                    </a:lnTo>
                    <a:cubicBezTo>
                      <a:pt x="697213" y="351466"/>
                      <a:pt x="697553" y="349808"/>
                      <a:pt x="698132" y="348249"/>
                    </a:cubicBezTo>
                    <a:cubicBezTo>
                      <a:pt x="699171" y="345051"/>
                      <a:pt x="700389" y="341993"/>
                      <a:pt x="701728" y="339035"/>
                    </a:cubicBezTo>
                    <a:cubicBezTo>
                      <a:pt x="703026" y="336078"/>
                      <a:pt x="704564" y="333280"/>
                      <a:pt x="705983" y="330602"/>
                    </a:cubicBezTo>
                    <a:cubicBezTo>
                      <a:pt x="706801" y="329283"/>
                      <a:pt x="707900" y="328023"/>
                      <a:pt x="709179" y="327024"/>
                    </a:cubicBezTo>
                    <a:cubicBezTo>
                      <a:pt x="710457" y="325985"/>
                      <a:pt x="711776" y="325325"/>
                      <a:pt x="713294" y="324766"/>
                    </a:cubicBezTo>
                    <a:lnTo>
                      <a:pt x="722083" y="321228"/>
                    </a:lnTo>
                    <a:lnTo>
                      <a:pt x="724220" y="320369"/>
                    </a:lnTo>
                    <a:cubicBezTo>
                      <a:pt x="724220" y="320369"/>
                      <a:pt x="724340" y="320329"/>
                      <a:pt x="724380" y="320309"/>
                    </a:cubicBezTo>
                    <a:lnTo>
                      <a:pt x="726678" y="319530"/>
                    </a:lnTo>
                    <a:lnTo>
                      <a:pt x="731452" y="317931"/>
                    </a:lnTo>
                    <a:lnTo>
                      <a:pt x="735027" y="316712"/>
                    </a:lnTo>
                    <a:lnTo>
                      <a:pt x="736765" y="316112"/>
                    </a:lnTo>
                    <a:lnTo>
                      <a:pt x="737784" y="315612"/>
                    </a:lnTo>
                    <a:lnTo>
                      <a:pt x="741819" y="313634"/>
                    </a:lnTo>
                    <a:cubicBezTo>
                      <a:pt x="742478" y="313274"/>
                      <a:pt x="743198" y="313014"/>
                      <a:pt x="743817" y="312615"/>
                    </a:cubicBezTo>
                    <a:lnTo>
                      <a:pt x="745695" y="311415"/>
                    </a:lnTo>
                    <a:lnTo>
                      <a:pt x="749350" y="309177"/>
                    </a:lnTo>
                    <a:cubicBezTo>
                      <a:pt x="749350" y="309177"/>
                      <a:pt x="749530" y="309057"/>
                      <a:pt x="749610" y="308997"/>
                    </a:cubicBezTo>
                    <a:cubicBezTo>
                      <a:pt x="754264" y="305440"/>
                      <a:pt x="758879" y="301782"/>
                      <a:pt x="762714" y="297106"/>
                    </a:cubicBezTo>
                    <a:cubicBezTo>
                      <a:pt x="770784" y="288132"/>
                      <a:pt x="776757" y="276660"/>
                      <a:pt x="781212" y="264229"/>
                    </a:cubicBezTo>
                    <a:cubicBezTo>
                      <a:pt x="781831" y="262711"/>
                      <a:pt x="782290" y="261092"/>
                      <a:pt x="782790" y="259493"/>
                    </a:cubicBezTo>
                    <a:cubicBezTo>
                      <a:pt x="783269" y="257894"/>
                      <a:pt x="783809" y="256315"/>
                      <a:pt x="784248" y="254696"/>
                    </a:cubicBezTo>
                    <a:cubicBezTo>
                      <a:pt x="785047" y="251399"/>
                      <a:pt x="786026" y="248181"/>
                      <a:pt x="786645" y="244783"/>
                    </a:cubicBezTo>
                    <a:cubicBezTo>
                      <a:pt x="788183" y="238148"/>
                      <a:pt x="789102" y="231233"/>
                      <a:pt x="789981" y="224338"/>
                    </a:cubicBezTo>
                    <a:cubicBezTo>
                      <a:pt x="791479" y="210428"/>
                      <a:pt x="791879" y="196198"/>
                      <a:pt x="791300" y="181949"/>
                    </a:cubicBezTo>
                    <a:cubicBezTo>
                      <a:pt x="791080" y="177012"/>
                      <a:pt x="790800" y="172076"/>
                      <a:pt x="790341" y="167159"/>
                    </a:cubicBezTo>
                    <a:cubicBezTo>
                      <a:pt x="790141" y="164701"/>
                      <a:pt x="789881" y="162263"/>
                      <a:pt x="789602" y="159825"/>
                    </a:cubicBezTo>
                    <a:lnTo>
                      <a:pt x="789162" y="156207"/>
                    </a:lnTo>
                    <a:lnTo>
                      <a:pt x="788643" y="152410"/>
                    </a:lnTo>
                    <a:lnTo>
                      <a:pt x="788283" y="149592"/>
                    </a:lnTo>
                    <a:cubicBezTo>
                      <a:pt x="788283" y="149592"/>
                      <a:pt x="788283" y="149472"/>
                      <a:pt x="788283" y="149412"/>
                    </a:cubicBezTo>
                    <a:lnTo>
                      <a:pt x="788083" y="146554"/>
                    </a:lnTo>
                    <a:cubicBezTo>
                      <a:pt x="788023" y="145295"/>
                      <a:pt x="787984" y="144656"/>
                      <a:pt x="787904" y="143636"/>
                    </a:cubicBezTo>
                    <a:lnTo>
                      <a:pt x="787664" y="140778"/>
                    </a:lnTo>
                    <a:lnTo>
                      <a:pt x="787045" y="134643"/>
                    </a:lnTo>
                    <a:lnTo>
                      <a:pt x="786366" y="128048"/>
                    </a:lnTo>
                    <a:lnTo>
                      <a:pt x="786046" y="124510"/>
                    </a:lnTo>
                    <a:lnTo>
                      <a:pt x="785806" y="121193"/>
                    </a:lnTo>
                    <a:cubicBezTo>
                      <a:pt x="785227" y="113198"/>
                      <a:pt x="784248" y="106263"/>
                      <a:pt x="782450" y="98969"/>
                    </a:cubicBezTo>
                    <a:cubicBezTo>
                      <a:pt x="781571" y="95351"/>
                      <a:pt x="780513" y="91674"/>
                      <a:pt x="779314" y="87957"/>
                    </a:cubicBezTo>
                    <a:cubicBezTo>
                      <a:pt x="778735" y="86158"/>
                      <a:pt x="778036" y="84099"/>
                      <a:pt x="777456" y="82481"/>
                    </a:cubicBezTo>
                    <a:cubicBezTo>
                      <a:pt x="776897" y="80862"/>
                      <a:pt x="776238" y="79263"/>
                      <a:pt x="775559" y="77684"/>
                    </a:cubicBezTo>
                    <a:cubicBezTo>
                      <a:pt x="772822" y="71408"/>
                      <a:pt x="769266" y="65493"/>
                      <a:pt x="764971" y="60117"/>
                    </a:cubicBezTo>
                    <a:cubicBezTo>
                      <a:pt x="763913" y="58758"/>
                      <a:pt x="762774" y="57459"/>
                      <a:pt x="761615" y="56159"/>
                    </a:cubicBezTo>
                    <a:lnTo>
                      <a:pt x="757720" y="52042"/>
                    </a:lnTo>
                    <a:lnTo>
                      <a:pt x="753625" y="48005"/>
                    </a:lnTo>
                    <a:lnTo>
                      <a:pt x="749370" y="44128"/>
                    </a:lnTo>
                    <a:cubicBezTo>
                      <a:pt x="743557" y="39072"/>
                      <a:pt x="737524" y="34215"/>
                      <a:pt x="731072" y="29978"/>
                    </a:cubicBezTo>
                    <a:cubicBezTo>
                      <a:pt x="718268" y="21325"/>
                      <a:pt x="704384" y="14310"/>
                      <a:pt x="689802" y="9333"/>
                    </a:cubicBezTo>
                    <a:cubicBezTo>
                      <a:pt x="672683" y="3497"/>
                      <a:pt x="654624" y="460"/>
                      <a:pt x="636367" y="0"/>
                    </a:cubicBezTo>
                    <a:cubicBezTo>
                      <a:pt x="631752" y="60"/>
                      <a:pt x="627238" y="-80"/>
                      <a:pt x="622583" y="120"/>
                    </a:cubicBezTo>
                    <a:lnTo>
                      <a:pt x="608360" y="1219"/>
                    </a:lnTo>
                    <a:cubicBezTo>
                      <a:pt x="607242" y="1319"/>
                      <a:pt x="605644" y="1399"/>
                      <a:pt x="604545" y="1519"/>
                    </a:cubicBezTo>
                    <a:lnTo>
                      <a:pt x="601229" y="1879"/>
                    </a:lnTo>
                    <a:cubicBezTo>
                      <a:pt x="598992" y="2098"/>
                      <a:pt x="596774" y="2338"/>
                      <a:pt x="594577" y="2738"/>
                    </a:cubicBezTo>
                    <a:cubicBezTo>
                      <a:pt x="590162" y="3358"/>
                      <a:pt x="585808" y="4297"/>
                      <a:pt x="581473" y="5296"/>
                    </a:cubicBezTo>
                    <a:cubicBezTo>
                      <a:pt x="546815" y="13670"/>
                      <a:pt x="515412" y="34915"/>
                      <a:pt x="494578" y="63954"/>
                    </a:cubicBezTo>
                    <a:cubicBezTo>
                      <a:pt x="484150" y="78443"/>
                      <a:pt x="476320" y="94752"/>
                      <a:pt x="471625" y="111899"/>
                    </a:cubicBezTo>
                    <a:cubicBezTo>
                      <a:pt x="466851" y="129047"/>
                      <a:pt x="465413" y="147054"/>
                      <a:pt x="467091" y="164761"/>
                    </a:cubicBezTo>
                    <a:cubicBezTo>
                      <a:pt x="468789" y="182468"/>
                      <a:pt x="473723" y="199836"/>
                      <a:pt x="481613" y="215764"/>
                    </a:cubicBezTo>
                    <a:cubicBezTo>
                      <a:pt x="485549" y="223719"/>
                      <a:pt x="490223" y="231333"/>
                      <a:pt x="495536" y="238448"/>
                    </a:cubicBezTo>
                    <a:lnTo>
                      <a:pt x="499651" y="243704"/>
                    </a:lnTo>
                    <a:lnTo>
                      <a:pt x="503986" y="248741"/>
                    </a:lnTo>
                    <a:cubicBezTo>
                      <a:pt x="506044" y="250959"/>
                      <a:pt x="508161" y="253237"/>
                      <a:pt x="510219" y="255536"/>
                    </a:cubicBezTo>
                    <a:cubicBezTo>
                      <a:pt x="510279" y="255596"/>
                      <a:pt x="510319" y="255656"/>
                      <a:pt x="510359" y="255716"/>
                    </a:cubicBezTo>
                    <a:cubicBezTo>
                      <a:pt x="512396" y="258294"/>
                      <a:pt x="514414" y="260912"/>
                      <a:pt x="516351" y="263590"/>
                    </a:cubicBezTo>
                    <a:cubicBezTo>
                      <a:pt x="520267" y="268946"/>
                      <a:pt x="523962" y="274482"/>
                      <a:pt x="527058" y="280218"/>
                    </a:cubicBezTo>
                    <a:cubicBezTo>
                      <a:pt x="528597" y="283096"/>
                      <a:pt x="529935" y="286014"/>
                      <a:pt x="530974" y="289012"/>
                    </a:cubicBezTo>
                    <a:lnTo>
                      <a:pt x="531653" y="291150"/>
                    </a:lnTo>
                    <a:cubicBezTo>
                      <a:pt x="531693" y="291250"/>
                      <a:pt x="531713" y="291370"/>
                      <a:pt x="531733" y="291470"/>
                    </a:cubicBezTo>
                    <a:lnTo>
                      <a:pt x="532172" y="293708"/>
                    </a:lnTo>
                    <a:cubicBezTo>
                      <a:pt x="532472" y="295307"/>
                      <a:pt x="532831" y="296906"/>
                      <a:pt x="533111" y="298505"/>
                    </a:cubicBezTo>
                    <a:cubicBezTo>
                      <a:pt x="534190" y="304840"/>
                      <a:pt x="534350" y="311335"/>
                      <a:pt x="533710" y="317711"/>
                    </a:cubicBezTo>
                    <a:cubicBezTo>
                      <a:pt x="533710" y="317811"/>
                      <a:pt x="533690" y="317911"/>
                      <a:pt x="533670" y="317991"/>
                    </a:cubicBezTo>
                    <a:lnTo>
                      <a:pt x="531972" y="327404"/>
                    </a:lnTo>
                    <a:lnTo>
                      <a:pt x="531553" y="329802"/>
                    </a:lnTo>
                    <a:cubicBezTo>
                      <a:pt x="531553" y="330242"/>
                      <a:pt x="531253" y="330522"/>
                      <a:pt x="530994" y="330821"/>
                    </a:cubicBezTo>
                    <a:lnTo>
                      <a:pt x="530215" y="331721"/>
                    </a:lnTo>
                    <a:lnTo>
                      <a:pt x="527158" y="335298"/>
                    </a:lnTo>
                    <a:lnTo>
                      <a:pt x="521006" y="342493"/>
                    </a:lnTo>
                    <a:lnTo>
                      <a:pt x="517929" y="346090"/>
                    </a:lnTo>
                    <a:cubicBezTo>
                      <a:pt x="517450" y="346690"/>
                      <a:pt x="516831" y="347270"/>
                      <a:pt x="516212" y="347829"/>
                    </a:cubicBezTo>
                    <a:lnTo>
                      <a:pt x="514374" y="349528"/>
                    </a:lnTo>
                    <a:lnTo>
                      <a:pt x="499871" y="362998"/>
                    </a:lnTo>
                    <a:lnTo>
                      <a:pt x="477698" y="383563"/>
                    </a:lnTo>
                    <a:lnTo>
                      <a:pt x="433371" y="424674"/>
                    </a:lnTo>
                    <a:lnTo>
                      <a:pt x="430135" y="427692"/>
                    </a:lnTo>
                    <a:cubicBezTo>
                      <a:pt x="429536" y="428271"/>
                      <a:pt x="428857" y="428751"/>
                      <a:pt x="428198" y="429270"/>
                    </a:cubicBezTo>
                    <a:lnTo>
                      <a:pt x="426340" y="430689"/>
                    </a:lnTo>
                    <a:lnTo>
                      <a:pt x="425141" y="431609"/>
                    </a:lnTo>
                    <a:cubicBezTo>
                      <a:pt x="424762" y="431888"/>
                      <a:pt x="424203" y="432368"/>
                      <a:pt x="423743" y="432748"/>
                    </a:cubicBezTo>
                    <a:lnTo>
                      <a:pt x="420807" y="435146"/>
                    </a:lnTo>
                    <a:lnTo>
                      <a:pt x="409101" y="444699"/>
                    </a:lnTo>
                    <a:lnTo>
                      <a:pt x="385689" y="463845"/>
                    </a:lnTo>
                    <a:lnTo>
                      <a:pt x="198415" y="616895"/>
                    </a:lnTo>
                    <a:lnTo>
                      <a:pt x="151591" y="655167"/>
                    </a:lnTo>
                    <a:lnTo>
                      <a:pt x="139886" y="664721"/>
                    </a:lnTo>
                    <a:lnTo>
                      <a:pt x="134073" y="669477"/>
                    </a:lnTo>
                    <a:cubicBezTo>
                      <a:pt x="132514" y="670776"/>
                      <a:pt x="130976" y="672115"/>
                      <a:pt x="129518" y="673514"/>
                    </a:cubicBezTo>
                    <a:cubicBezTo>
                      <a:pt x="123645" y="679130"/>
                      <a:pt x="118551" y="685665"/>
                      <a:pt x="114576" y="692760"/>
                    </a:cubicBezTo>
                    <a:cubicBezTo>
                      <a:pt x="113557" y="694519"/>
                      <a:pt x="112658" y="696338"/>
                      <a:pt x="111780" y="698156"/>
                    </a:cubicBezTo>
                    <a:lnTo>
                      <a:pt x="108603" y="704952"/>
                    </a:lnTo>
                    <a:lnTo>
                      <a:pt x="102231" y="718662"/>
                    </a:lnTo>
                    <a:lnTo>
                      <a:pt x="89466" y="746082"/>
                    </a:lnTo>
                    <a:lnTo>
                      <a:pt x="63957" y="800922"/>
                    </a:lnTo>
                    <a:lnTo>
                      <a:pt x="12919" y="910603"/>
                    </a:lnTo>
                    <a:lnTo>
                      <a:pt x="9743" y="917458"/>
                    </a:lnTo>
                    <a:lnTo>
                      <a:pt x="8145" y="920876"/>
                    </a:lnTo>
                    <a:lnTo>
                      <a:pt x="7745" y="921735"/>
                    </a:lnTo>
                    <a:lnTo>
                      <a:pt x="7445" y="922435"/>
                    </a:lnTo>
                    <a:lnTo>
                      <a:pt x="6826" y="923854"/>
                    </a:lnTo>
                    <a:cubicBezTo>
                      <a:pt x="5188" y="927591"/>
                      <a:pt x="3830" y="931448"/>
                      <a:pt x="2811" y="935385"/>
                    </a:cubicBezTo>
                    <a:cubicBezTo>
                      <a:pt x="1752" y="939323"/>
                      <a:pt x="953" y="943320"/>
                      <a:pt x="534" y="947357"/>
                    </a:cubicBezTo>
                    <a:cubicBezTo>
                      <a:pt x="94" y="951374"/>
                      <a:pt x="-125" y="955451"/>
                      <a:pt x="74" y="959508"/>
                    </a:cubicBezTo>
                    <a:cubicBezTo>
                      <a:pt x="654" y="975676"/>
                      <a:pt x="6287" y="991925"/>
                      <a:pt x="15815" y="1005035"/>
                    </a:cubicBezTo>
                    <a:cubicBezTo>
                      <a:pt x="25324" y="1018206"/>
                      <a:pt x="38887" y="1028298"/>
                      <a:pt x="54269" y="1033954"/>
                    </a:cubicBezTo>
                    <a:cubicBezTo>
                      <a:pt x="61920" y="1036772"/>
                      <a:pt x="69930" y="1038371"/>
                      <a:pt x="78040" y="1038811"/>
                    </a:cubicBezTo>
                    <a:cubicBezTo>
                      <a:pt x="86190" y="1039131"/>
                      <a:pt x="94321" y="1038411"/>
                      <a:pt x="102231" y="1036393"/>
                    </a:cubicBezTo>
                    <a:cubicBezTo>
                      <a:pt x="117992" y="1032455"/>
                      <a:pt x="132614" y="1023702"/>
                      <a:pt x="143541" y="1011610"/>
                    </a:cubicBezTo>
                    <a:cubicBezTo>
                      <a:pt x="148995" y="1005595"/>
                      <a:pt x="153549" y="998760"/>
                      <a:pt x="157005" y="991405"/>
                    </a:cubicBezTo>
                    <a:lnTo>
                      <a:pt x="169750" y="964025"/>
                    </a:lnTo>
                    <a:lnTo>
                      <a:pt x="212818" y="871471"/>
                    </a:lnTo>
                    <a:lnTo>
                      <a:pt x="234352" y="825185"/>
                    </a:lnTo>
                    <a:lnTo>
                      <a:pt x="245119" y="802042"/>
                    </a:lnTo>
                    <a:lnTo>
                      <a:pt x="246837" y="798344"/>
                    </a:lnTo>
                    <a:cubicBezTo>
                      <a:pt x="247436" y="797065"/>
                      <a:pt x="248055" y="795806"/>
                      <a:pt x="248714" y="794567"/>
                    </a:cubicBezTo>
                    <a:cubicBezTo>
                      <a:pt x="250033" y="792089"/>
                      <a:pt x="251531" y="789690"/>
                      <a:pt x="253189" y="787412"/>
                    </a:cubicBezTo>
                    <a:cubicBezTo>
                      <a:pt x="256505" y="782855"/>
                      <a:pt x="260500" y="778838"/>
                      <a:pt x="264915" y="775321"/>
                    </a:cubicBezTo>
                    <a:lnTo>
                      <a:pt x="294699" y="750978"/>
                    </a:lnTo>
                    <a:lnTo>
                      <a:pt x="333891" y="718941"/>
                    </a:lnTo>
                    <a:cubicBezTo>
                      <a:pt x="341542" y="712766"/>
                      <a:pt x="349233" y="706091"/>
                      <a:pt x="356944" y="700894"/>
                    </a:cubicBezTo>
                    <a:cubicBezTo>
                      <a:pt x="358841" y="699675"/>
                      <a:pt x="360819" y="698216"/>
                      <a:pt x="362677" y="697177"/>
                    </a:cubicBezTo>
                    <a:lnTo>
                      <a:pt x="368290" y="693860"/>
                    </a:lnTo>
                    <a:cubicBezTo>
                      <a:pt x="370168" y="692740"/>
                      <a:pt x="371906" y="691901"/>
                      <a:pt x="373723" y="690902"/>
                    </a:cubicBezTo>
                    <a:cubicBezTo>
                      <a:pt x="375521" y="689982"/>
                      <a:pt x="377339" y="688923"/>
                      <a:pt x="379077" y="688124"/>
                    </a:cubicBezTo>
                    <a:cubicBezTo>
                      <a:pt x="382613" y="686425"/>
                      <a:pt x="386628" y="685246"/>
                      <a:pt x="390843" y="684686"/>
                    </a:cubicBezTo>
                    <a:cubicBezTo>
                      <a:pt x="395118" y="684206"/>
                      <a:pt x="399552" y="684486"/>
                      <a:pt x="403927" y="685346"/>
                    </a:cubicBezTo>
                    <a:cubicBezTo>
                      <a:pt x="412616" y="687224"/>
                      <a:pt x="420907" y="691981"/>
                      <a:pt x="426540" y="698556"/>
                    </a:cubicBezTo>
                    <a:cubicBezTo>
                      <a:pt x="428038" y="700155"/>
                      <a:pt x="429177" y="701914"/>
                      <a:pt x="430355" y="703652"/>
                    </a:cubicBezTo>
                    <a:cubicBezTo>
                      <a:pt x="430914" y="704552"/>
                      <a:pt x="431334" y="705471"/>
                      <a:pt x="431833" y="706390"/>
                    </a:cubicBezTo>
                    <a:cubicBezTo>
                      <a:pt x="432053" y="706830"/>
                      <a:pt x="432313" y="707290"/>
                      <a:pt x="432532" y="707750"/>
                    </a:cubicBezTo>
                    <a:lnTo>
                      <a:pt x="433072" y="709129"/>
                    </a:lnTo>
                    <a:cubicBezTo>
                      <a:pt x="433411" y="710068"/>
                      <a:pt x="433791" y="710987"/>
                      <a:pt x="434111" y="711907"/>
                    </a:cubicBezTo>
                    <a:cubicBezTo>
                      <a:pt x="434410" y="712806"/>
                      <a:pt x="434690" y="713825"/>
                      <a:pt x="434990" y="714804"/>
                    </a:cubicBezTo>
                    <a:lnTo>
                      <a:pt x="436707" y="720660"/>
                    </a:lnTo>
                    <a:cubicBezTo>
                      <a:pt x="438885" y="728794"/>
                      <a:pt x="440942" y="737668"/>
                      <a:pt x="441901" y="747541"/>
                    </a:cubicBezTo>
                    <a:lnTo>
                      <a:pt x="448513" y="820128"/>
                    </a:lnTo>
                    <a:lnTo>
                      <a:pt x="449892" y="835377"/>
                    </a:lnTo>
                    <a:cubicBezTo>
                      <a:pt x="450391" y="841473"/>
                      <a:pt x="450371" y="847629"/>
                      <a:pt x="449852" y="853724"/>
                    </a:cubicBezTo>
                    <a:cubicBezTo>
                      <a:pt x="449352" y="859820"/>
                      <a:pt x="448313" y="865875"/>
                      <a:pt x="446815" y="871811"/>
                    </a:cubicBezTo>
                    <a:cubicBezTo>
                      <a:pt x="446056" y="874769"/>
                      <a:pt x="445177" y="877707"/>
                      <a:pt x="444198" y="880605"/>
                    </a:cubicBezTo>
                    <a:lnTo>
                      <a:pt x="441741" y="887740"/>
                    </a:lnTo>
                    <a:lnTo>
                      <a:pt x="422065" y="944938"/>
                    </a:lnTo>
                    <a:lnTo>
                      <a:pt x="412217" y="973538"/>
                    </a:lnTo>
                    <a:lnTo>
                      <a:pt x="407303" y="987828"/>
                    </a:lnTo>
                    <a:lnTo>
                      <a:pt x="404846" y="994982"/>
                    </a:lnTo>
                    <a:lnTo>
                      <a:pt x="403807" y="998100"/>
                    </a:lnTo>
                    <a:cubicBezTo>
                      <a:pt x="403507" y="998999"/>
                      <a:pt x="403248" y="999919"/>
                      <a:pt x="403008" y="1000838"/>
                    </a:cubicBezTo>
                    <a:cubicBezTo>
                      <a:pt x="402768" y="1001757"/>
                      <a:pt x="402549" y="1002677"/>
                      <a:pt x="402349" y="1003596"/>
                    </a:cubicBezTo>
                    <a:lnTo>
                      <a:pt x="401710" y="1006854"/>
                    </a:lnTo>
                    <a:lnTo>
                      <a:pt x="400291" y="1014288"/>
                    </a:lnTo>
                    <a:lnTo>
                      <a:pt x="397475" y="1029138"/>
                    </a:lnTo>
                    <a:lnTo>
                      <a:pt x="391822" y="1058856"/>
                    </a:lnTo>
                    <a:lnTo>
                      <a:pt x="362777" y="1211786"/>
                    </a:lnTo>
                    <a:cubicBezTo>
                      <a:pt x="362717" y="1212066"/>
                      <a:pt x="362637" y="1212326"/>
                      <a:pt x="362517" y="1212565"/>
                    </a:cubicBezTo>
                    <a:lnTo>
                      <a:pt x="321686" y="1293807"/>
                    </a:lnTo>
                    <a:lnTo>
                      <a:pt x="213157" y="1509991"/>
                    </a:lnTo>
                    <a:lnTo>
                      <a:pt x="104768" y="1726215"/>
                    </a:lnTo>
                    <a:lnTo>
                      <a:pt x="91244" y="1753255"/>
                    </a:lnTo>
                    <a:lnTo>
                      <a:pt x="90405" y="1754934"/>
                    </a:lnTo>
                    <a:lnTo>
                      <a:pt x="89726" y="1756353"/>
                    </a:lnTo>
                    <a:lnTo>
                      <a:pt x="88388" y="1759231"/>
                    </a:lnTo>
                    <a:cubicBezTo>
                      <a:pt x="87609" y="1761170"/>
                      <a:pt x="86770" y="1763108"/>
                      <a:pt x="86051" y="1765087"/>
                    </a:cubicBezTo>
                    <a:cubicBezTo>
                      <a:pt x="85371" y="1767085"/>
                      <a:pt x="84632" y="1769044"/>
                      <a:pt x="84093" y="1771083"/>
                    </a:cubicBezTo>
                    <a:cubicBezTo>
                      <a:pt x="83813" y="1772102"/>
                      <a:pt x="83474" y="1773101"/>
                      <a:pt x="83214" y="1774100"/>
                    </a:cubicBezTo>
                    <a:lnTo>
                      <a:pt x="82495" y="1777178"/>
                    </a:lnTo>
                    <a:cubicBezTo>
                      <a:pt x="80557" y="1785352"/>
                      <a:pt x="79898" y="1793806"/>
                      <a:pt x="80098" y="1802220"/>
                    </a:cubicBezTo>
                    <a:cubicBezTo>
                      <a:pt x="80377" y="1810654"/>
                      <a:pt x="81736" y="1819048"/>
                      <a:pt x="84053" y="1827162"/>
                    </a:cubicBezTo>
                    <a:cubicBezTo>
                      <a:pt x="88827" y="1843370"/>
                      <a:pt x="97557" y="1858459"/>
                      <a:pt x="109502" y="1870351"/>
                    </a:cubicBezTo>
                    <a:cubicBezTo>
                      <a:pt x="115415" y="1876367"/>
                      <a:pt x="122127" y="1881563"/>
                      <a:pt x="129398" y="1885880"/>
                    </a:cubicBezTo>
                    <a:cubicBezTo>
                      <a:pt x="132994" y="1888098"/>
                      <a:pt x="136829" y="1889937"/>
                      <a:pt x="140665" y="1891716"/>
                    </a:cubicBezTo>
                    <a:cubicBezTo>
                      <a:pt x="144560" y="1893334"/>
                      <a:pt x="148475" y="1894893"/>
                      <a:pt x="152550" y="1896032"/>
                    </a:cubicBezTo>
                    <a:cubicBezTo>
                      <a:pt x="156565" y="1897292"/>
                      <a:pt x="160700" y="1898131"/>
                      <a:pt x="164855" y="1898890"/>
                    </a:cubicBezTo>
                    <a:cubicBezTo>
                      <a:pt x="169010" y="1899490"/>
                      <a:pt x="173205" y="1900030"/>
                      <a:pt x="177420" y="1900130"/>
                    </a:cubicBezTo>
                    <a:cubicBezTo>
                      <a:pt x="185870" y="1900489"/>
                      <a:pt x="194340" y="1899670"/>
                      <a:pt x="202610" y="1897911"/>
                    </a:cubicBezTo>
                    <a:cubicBezTo>
                      <a:pt x="210900" y="1896192"/>
                      <a:pt x="218910" y="1893274"/>
                      <a:pt x="226521" y="1889617"/>
                    </a:cubicBezTo>
                    <a:cubicBezTo>
                      <a:pt x="234052" y="1885800"/>
                      <a:pt x="241203" y="1881183"/>
                      <a:pt x="247576" y="1875667"/>
                    </a:cubicBezTo>
                    <a:cubicBezTo>
                      <a:pt x="253928" y="1870131"/>
                      <a:pt x="259721" y="1863936"/>
                      <a:pt x="264475" y="1856981"/>
                    </a:cubicBezTo>
                    <a:cubicBezTo>
                      <a:pt x="265674" y="1855242"/>
                      <a:pt x="266872" y="1853503"/>
                      <a:pt x="267911" y="1851684"/>
                    </a:cubicBezTo>
                    <a:cubicBezTo>
                      <a:pt x="269050" y="1849906"/>
                      <a:pt x="270049" y="1848027"/>
                      <a:pt x="271047" y="1846168"/>
                    </a:cubicBezTo>
                    <a:lnTo>
                      <a:pt x="271806" y="1844749"/>
                    </a:lnTo>
                    <a:lnTo>
                      <a:pt x="272665" y="1843071"/>
                    </a:lnTo>
                    <a:lnTo>
                      <a:pt x="274363" y="1839693"/>
                    </a:lnTo>
                    <a:lnTo>
                      <a:pt x="277779" y="1832958"/>
                    </a:lnTo>
                    <a:lnTo>
                      <a:pt x="305046" y="1778997"/>
                    </a:lnTo>
                    <a:lnTo>
                      <a:pt x="414334" y="1563093"/>
                    </a:lnTo>
                    <a:lnTo>
                      <a:pt x="469008" y="1455111"/>
                    </a:lnTo>
                    <a:cubicBezTo>
                      <a:pt x="487506" y="1419256"/>
                      <a:pt x="506303" y="1383562"/>
                      <a:pt x="524941" y="1347768"/>
                    </a:cubicBezTo>
                    <a:lnTo>
                      <a:pt x="575860" y="1250198"/>
                    </a:lnTo>
                    <a:cubicBezTo>
                      <a:pt x="580814" y="1240805"/>
                      <a:pt x="586547" y="1233410"/>
                      <a:pt x="591880" y="1227035"/>
                    </a:cubicBezTo>
                    <a:lnTo>
                      <a:pt x="593878" y="1224637"/>
                    </a:lnTo>
                    <a:lnTo>
                      <a:pt x="595835" y="1222418"/>
                    </a:lnTo>
                    <a:cubicBezTo>
                      <a:pt x="597134" y="1220959"/>
                      <a:pt x="598472" y="1219420"/>
                      <a:pt x="599711" y="1218101"/>
                    </a:cubicBezTo>
                    <a:lnTo>
                      <a:pt x="603446" y="1214004"/>
                    </a:lnTo>
                    <a:cubicBezTo>
                      <a:pt x="604085" y="1213365"/>
                      <a:pt x="604545" y="1212665"/>
                      <a:pt x="605444" y="1212126"/>
                    </a:cubicBezTo>
                    <a:cubicBezTo>
                      <a:pt x="606323" y="1211566"/>
                      <a:pt x="607501" y="1211226"/>
                      <a:pt x="608680" y="1211146"/>
                    </a:cubicBezTo>
                    <a:cubicBezTo>
                      <a:pt x="609839" y="1211086"/>
                      <a:pt x="611037" y="1211286"/>
                      <a:pt x="611896" y="1211726"/>
                    </a:cubicBezTo>
                    <a:cubicBezTo>
                      <a:pt x="612755" y="1212166"/>
                      <a:pt x="613374" y="1212785"/>
                      <a:pt x="614113" y="1213305"/>
                    </a:cubicBezTo>
                    <a:lnTo>
                      <a:pt x="618448" y="1216643"/>
                    </a:lnTo>
                    <a:cubicBezTo>
                      <a:pt x="621405" y="1218921"/>
                      <a:pt x="624501" y="1221339"/>
                      <a:pt x="627717" y="1224017"/>
                    </a:cubicBezTo>
                    <a:cubicBezTo>
                      <a:pt x="634109" y="1229293"/>
                      <a:pt x="641121" y="1235589"/>
                      <a:pt x="647773" y="1243883"/>
                    </a:cubicBezTo>
                    <a:cubicBezTo>
                      <a:pt x="654605" y="1252676"/>
                      <a:pt x="661476" y="1261310"/>
                      <a:pt x="668368" y="1269904"/>
                    </a:cubicBezTo>
                    <a:lnTo>
                      <a:pt x="687485" y="1293567"/>
                    </a:lnTo>
                    <a:cubicBezTo>
                      <a:pt x="712854" y="1324884"/>
                      <a:pt x="738523" y="1356322"/>
                      <a:pt x="762834" y="1389358"/>
                    </a:cubicBezTo>
                    <a:cubicBezTo>
                      <a:pt x="765870" y="1393495"/>
                      <a:pt x="768867" y="1397672"/>
                      <a:pt x="771863" y="1401849"/>
                    </a:cubicBezTo>
                    <a:lnTo>
                      <a:pt x="776318" y="1408164"/>
                    </a:lnTo>
                    <a:lnTo>
                      <a:pt x="781312" y="1415359"/>
                    </a:lnTo>
                    <a:cubicBezTo>
                      <a:pt x="783109" y="1418077"/>
                      <a:pt x="785047" y="1420755"/>
                      <a:pt x="786366" y="1423753"/>
                    </a:cubicBezTo>
                    <a:cubicBezTo>
                      <a:pt x="786405" y="1423873"/>
                      <a:pt x="786465" y="1423973"/>
                      <a:pt x="786505" y="1424093"/>
                    </a:cubicBezTo>
                    <a:lnTo>
                      <a:pt x="788004" y="1428630"/>
                    </a:lnTo>
                    <a:lnTo>
                      <a:pt x="789322" y="1433286"/>
                    </a:lnTo>
                    <a:lnTo>
                      <a:pt x="793657" y="1448435"/>
                    </a:lnTo>
                    <a:lnTo>
                      <a:pt x="809977" y="1506793"/>
                    </a:lnTo>
                    <a:lnTo>
                      <a:pt x="875038" y="1739805"/>
                    </a:lnTo>
                    <a:lnTo>
                      <a:pt x="907559" y="1856061"/>
                    </a:lnTo>
                    <a:cubicBezTo>
                      <a:pt x="909837" y="1864175"/>
                      <a:pt x="913432" y="1871850"/>
                      <a:pt x="917687" y="1879105"/>
                    </a:cubicBezTo>
                    <a:cubicBezTo>
                      <a:pt x="918826" y="1880863"/>
                      <a:pt x="919804" y="1882742"/>
                      <a:pt x="921063" y="1884421"/>
                    </a:cubicBezTo>
                    <a:lnTo>
                      <a:pt x="924719" y="1889437"/>
                    </a:lnTo>
                    <a:cubicBezTo>
                      <a:pt x="924719" y="1889437"/>
                      <a:pt x="924798" y="1889557"/>
                      <a:pt x="924858" y="1889597"/>
                    </a:cubicBezTo>
                    <a:cubicBezTo>
                      <a:pt x="927575" y="1892795"/>
                      <a:pt x="930212" y="1896032"/>
                      <a:pt x="933268" y="1898870"/>
                    </a:cubicBezTo>
                    <a:cubicBezTo>
                      <a:pt x="939301" y="1904726"/>
                      <a:pt x="945933" y="1910002"/>
                      <a:pt x="953244" y="1914099"/>
                    </a:cubicBezTo>
                    <a:cubicBezTo>
                      <a:pt x="960555" y="1918216"/>
                      <a:pt x="968306" y="1921414"/>
                      <a:pt x="976336" y="1923573"/>
                    </a:cubicBezTo>
                    <a:lnTo>
                      <a:pt x="982289" y="1924972"/>
                    </a:lnTo>
                    <a:cubicBezTo>
                      <a:pt x="982289" y="1924972"/>
                      <a:pt x="982449" y="1925012"/>
                      <a:pt x="982529" y="1925012"/>
                    </a:cubicBezTo>
                    <a:lnTo>
                      <a:pt x="988562" y="1925891"/>
                    </a:lnTo>
                    <a:lnTo>
                      <a:pt x="990100" y="1926131"/>
                    </a:lnTo>
                    <a:lnTo>
                      <a:pt x="991638" y="1926211"/>
                    </a:lnTo>
                    <a:lnTo>
                      <a:pt x="994734" y="1926391"/>
                    </a:lnTo>
                    <a:lnTo>
                      <a:pt x="997830" y="1926590"/>
                    </a:lnTo>
                    <a:cubicBezTo>
                      <a:pt x="998909" y="1926610"/>
                      <a:pt x="999988" y="1926610"/>
                      <a:pt x="1001046" y="1926570"/>
                    </a:cubicBezTo>
                    <a:cubicBezTo>
                      <a:pt x="1009576" y="1926450"/>
                      <a:pt x="1018046" y="1925331"/>
                      <a:pt x="1026216" y="1923213"/>
                    </a:cubicBezTo>
                    <a:cubicBezTo>
                      <a:pt x="1034366" y="1921074"/>
                      <a:pt x="1042237" y="1917997"/>
                      <a:pt x="1049528" y="1913880"/>
                    </a:cubicBezTo>
                    <a:cubicBezTo>
                      <a:pt x="1056819" y="1909743"/>
                      <a:pt x="1063551" y="1904706"/>
                      <a:pt x="1069544" y="1898850"/>
                    </a:cubicBezTo>
                    <a:cubicBezTo>
                      <a:pt x="1075517" y="1893035"/>
                      <a:pt x="1080790" y="1886379"/>
                      <a:pt x="1085085" y="1879205"/>
                    </a:cubicBezTo>
                    <a:cubicBezTo>
                      <a:pt x="1089360" y="1871990"/>
                      <a:pt x="1092676" y="1864255"/>
                      <a:pt x="1094953" y="1856201"/>
                    </a:cubicBezTo>
                    <a:cubicBezTo>
                      <a:pt x="1099528" y="1840073"/>
                      <a:pt x="1099927" y="1822725"/>
                      <a:pt x="1096092" y="1806057"/>
                    </a:cubicBezTo>
                    <a:lnTo>
                      <a:pt x="1095313" y="1802940"/>
                    </a:lnTo>
                    <a:cubicBezTo>
                      <a:pt x="1095033" y="1801880"/>
                      <a:pt x="1094853" y="1800981"/>
                      <a:pt x="1094474" y="1799682"/>
                    </a:cubicBezTo>
                    <a:lnTo>
                      <a:pt x="1092436" y="1792407"/>
                    </a:lnTo>
                    <a:lnTo>
                      <a:pt x="1088361" y="1777838"/>
                    </a:lnTo>
                    <a:lnTo>
                      <a:pt x="1080231" y="1748719"/>
                    </a:lnTo>
                    <a:lnTo>
                      <a:pt x="1063931" y="1690461"/>
                    </a:lnTo>
                    <a:lnTo>
                      <a:pt x="1031410" y="1573945"/>
                    </a:lnTo>
                    <a:lnTo>
                      <a:pt x="998709" y="1457549"/>
                    </a:lnTo>
                    <a:lnTo>
                      <a:pt x="982369" y="1399351"/>
                    </a:lnTo>
                    <a:lnTo>
                      <a:pt x="974199" y="1370252"/>
                    </a:lnTo>
                    <a:cubicBezTo>
                      <a:pt x="971542" y="1360938"/>
                      <a:pt x="968685" y="1352085"/>
                      <a:pt x="965230" y="1343811"/>
                    </a:cubicBezTo>
                    <a:cubicBezTo>
                      <a:pt x="963512" y="1339674"/>
                      <a:pt x="961634" y="1335677"/>
                      <a:pt x="959596" y="1331899"/>
                    </a:cubicBezTo>
                    <a:cubicBezTo>
                      <a:pt x="958578" y="1330001"/>
                      <a:pt x="957519" y="1328162"/>
                      <a:pt x="956420" y="1326383"/>
                    </a:cubicBezTo>
                    <a:cubicBezTo>
                      <a:pt x="955881" y="1325464"/>
                      <a:pt x="955282" y="1324625"/>
                      <a:pt x="954722" y="1323725"/>
                    </a:cubicBezTo>
                    <a:cubicBezTo>
                      <a:pt x="954463" y="1323326"/>
                      <a:pt x="954123" y="1322826"/>
                      <a:pt x="953744" y="1322286"/>
                    </a:cubicBezTo>
                    <a:lnTo>
                      <a:pt x="952685" y="1320727"/>
                    </a:lnTo>
                    <a:lnTo>
                      <a:pt x="935525" y="1295685"/>
                    </a:lnTo>
                    <a:lnTo>
                      <a:pt x="901247" y="1245642"/>
                    </a:lnTo>
                    <a:lnTo>
                      <a:pt x="832670" y="1145554"/>
                    </a:lnTo>
                    <a:lnTo>
                      <a:pt x="764092" y="1045446"/>
                    </a:lnTo>
                    <a:lnTo>
                      <a:pt x="755523" y="1032935"/>
                    </a:lnTo>
                    <a:lnTo>
                      <a:pt x="751228" y="1026679"/>
                    </a:lnTo>
                    <a:lnTo>
                      <a:pt x="750169" y="1025101"/>
                    </a:lnTo>
                    <a:lnTo>
                      <a:pt x="748811" y="1023002"/>
                    </a:lnTo>
                    <a:cubicBezTo>
                      <a:pt x="747912" y="1021583"/>
                      <a:pt x="747073" y="1020144"/>
                      <a:pt x="746274" y="1018685"/>
                    </a:cubicBezTo>
                    <a:cubicBezTo>
                      <a:pt x="743118" y="1012829"/>
                      <a:pt x="740860" y="1006474"/>
                      <a:pt x="739822" y="999879"/>
                    </a:cubicBezTo>
                    <a:cubicBezTo>
                      <a:pt x="739302" y="996601"/>
                      <a:pt x="739043" y="993264"/>
                      <a:pt x="738983" y="989946"/>
                    </a:cubicBezTo>
                    <a:cubicBezTo>
                      <a:pt x="738963" y="988267"/>
                      <a:pt x="738983" y="986608"/>
                      <a:pt x="739043" y="984930"/>
                    </a:cubicBezTo>
                    <a:lnTo>
                      <a:pt x="739142" y="980573"/>
                    </a:lnTo>
                    <a:cubicBezTo>
                      <a:pt x="739242" y="975656"/>
                      <a:pt x="739282" y="970740"/>
                      <a:pt x="739302" y="965783"/>
                    </a:cubicBezTo>
                    <a:lnTo>
                      <a:pt x="739302" y="958369"/>
                    </a:lnTo>
                    <a:lnTo>
                      <a:pt x="739242" y="949315"/>
                    </a:lnTo>
                    <a:lnTo>
                      <a:pt x="738643" y="909224"/>
                    </a:lnTo>
                    <a:lnTo>
                      <a:pt x="738643" y="889998"/>
                    </a:lnTo>
                    <a:cubicBezTo>
                      <a:pt x="738683" y="883962"/>
                      <a:pt x="739003" y="877927"/>
                      <a:pt x="739622" y="871931"/>
                    </a:cubicBezTo>
                    <a:cubicBezTo>
                      <a:pt x="739622" y="871851"/>
                      <a:pt x="739622" y="871791"/>
                      <a:pt x="739622" y="871711"/>
                    </a:cubicBezTo>
                    <a:cubicBezTo>
                      <a:pt x="739822" y="852225"/>
                      <a:pt x="742818" y="838715"/>
                      <a:pt x="745894" y="829941"/>
                    </a:cubicBezTo>
                    <a:cubicBezTo>
                      <a:pt x="749890" y="818530"/>
                      <a:pt x="761356" y="811095"/>
                      <a:pt x="773301" y="812954"/>
                    </a:cubicBezTo>
                    <a:cubicBezTo>
                      <a:pt x="778295" y="813733"/>
                      <a:pt x="783369" y="816031"/>
                      <a:pt x="787504" y="821168"/>
                    </a:cubicBezTo>
                    <a:cubicBezTo>
                      <a:pt x="800349" y="837116"/>
                      <a:pt x="831331" y="872930"/>
                      <a:pt x="840860" y="877107"/>
                    </a:cubicBezTo>
                    <a:lnTo>
                      <a:pt x="842138" y="877727"/>
                    </a:lnTo>
                    <a:cubicBezTo>
                      <a:pt x="843736" y="878526"/>
                      <a:pt x="845494" y="879426"/>
                      <a:pt x="846972" y="880105"/>
                    </a:cubicBezTo>
                    <a:cubicBezTo>
                      <a:pt x="847072" y="880145"/>
                      <a:pt x="847172" y="880185"/>
                      <a:pt x="847292" y="880225"/>
                    </a:cubicBezTo>
                    <a:lnTo>
                      <a:pt x="850388" y="881264"/>
                    </a:lnTo>
                    <a:cubicBezTo>
                      <a:pt x="851467" y="881684"/>
                      <a:pt x="852546" y="881924"/>
                      <a:pt x="853624" y="882244"/>
                    </a:cubicBezTo>
                    <a:cubicBezTo>
                      <a:pt x="854723" y="882523"/>
                      <a:pt x="855782" y="882883"/>
                      <a:pt x="856900" y="883063"/>
                    </a:cubicBezTo>
                    <a:cubicBezTo>
                      <a:pt x="865670" y="885062"/>
                      <a:pt x="874759" y="885601"/>
                      <a:pt x="883668" y="884442"/>
                    </a:cubicBezTo>
                    <a:cubicBezTo>
                      <a:pt x="891638" y="883443"/>
                      <a:pt x="899469" y="881144"/>
                      <a:pt x="906720" y="877767"/>
                    </a:cubicBezTo>
                    <a:lnTo>
                      <a:pt x="933328" y="864496"/>
                    </a:lnTo>
                    <a:lnTo>
                      <a:pt x="987403" y="837456"/>
                    </a:lnTo>
                    <a:lnTo>
                      <a:pt x="1095552" y="783355"/>
                    </a:lnTo>
                    <a:lnTo>
                      <a:pt x="1148289" y="756954"/>
                    </a:lnTo>
                    <a:lnTo>
                      <a:pt x="1161473" y="750359"/>
                    </a:lnTo>
                    <a:lnTo>
                      <a:pt x="1168065" y="747061"/>
                    </a:lnTo>
                    <a:lnTo>
                      <a:pt x="1169723" y="746242"/>
                    </a:lnTo>
                    <a:cubicBezTo>
                      <a:pt x="1170262" y="745962"/>
                      <a:pt x="1170882" y="745682"/>
                      <a:pt x="1171241" y="745442"/>
                    </a:cubicBezTo>
                    <a:lnTo>
                      <a:pt x="1173798" y="743983"/>
                    </a:lnTo>
                    <a:lnTo>
                      <a:pt x="1176355" y="742544"/>
                    </a:lnTo>
                    <a:lnTo>
                      <a:pt x="1177653" y="741825"/>
                    </a:lnTo>
                    <a:lnTo>
                      <a:pt x="1178832" y="740986"/>
                    </a:lnTo>
                    <a:lnTo>
                      <a:pt x="1183526" y="737648"/>
                    </a:lnTo>
                    <a:cubicBezTo>
                      <a:pt x="1183526" y="737648"/>
                      <a:pt x="1183646" y="737548"/>
                      <a:pt x="1183706" y="737508"/>
                    </a:cubicBezTo>
                    <a:cubicBezTo>
                      <a:pt x="1185204" y="736309"/>
                      <a:pt x="1186603" y="734990"/>
                      <a:pt x="1188061" y="733771"/>
                    </a:cubicBezTo>
                    <a:cubicBezTo>
                      <a:pt x="1189599" y="732572"/>
                      <a:pt x="1190877" y="731073"/>
                      <a:pt x="1192216" y="729654"/>
                    </a:cubicBezTo>
                    <a:cubicBezTo>
                      <a:pt x="1194992" y="726976"/>
                      <a:pt x="1197190" y="723758"/>
                      <a:pt x="1199567" y="720720"/>
                    </a:cubicBezTo>
                    <a:cubicBezTo>
                      <a:pt x="1199627" y="720640"/>
                      <a:pt x="1199687" y="720560"/>
                      <a:pt x="1199727" y="720500"/>
                    </a:cubicBezTo>
                    <a:lnTo>
                      <a:pt x="1202763" y="715644"/>
                    </a:lnTo>
                    <a:cubicBezTo>
                      <a:pt x="1203342" y="714824"/>
                      <a:pt x="1203742" y="713925"/>
                      <a:pt x="1204181" y="713046"/>
                    </a:cubicBezTo>
                    <a:lnTo>
                      <a:pt x="1205480" y="710428"/>
                    </a:lnTo>
                    <a:cubicBezTo>
                      <a:pt x="1205919" y="709548"/>
                      <a:pt x="1206419" y="708689"/>
                      <a:pt x="1206798" y="707790"/>
                    </a:cubicBezTo>
                    <a:lnTo>
                      <a:pt x="1207837" y="705031"/>
                    </a:lnTo>
                    <a:cubicBezTo>
                      <a:pt x="1208496" y="703193"/>
                      <a:pt x="1209395" y="701414"/>
                      <a:pt x="1209815" y="699496"/>
                    </a:cubicBezTo>
                    <a:lnTo>
                      <a:pt x="1211373" y="693959"/>
                    </a:lnTo>
                    <a:cubicBezTo>
                      <a:pt x="1211373" y="693959"/>
                      <a:pt x="1211413" y="693760"/>
                      <a:pt x="1211433" y="693660"/>
                    </a:cubicBezTo>
                    <a:lnTo>
                      <a:pt x="1212431" y="688004"/>
                    </a:lnTo>
                    <a:cubicBezTo>
                      <a:pt x="1213510" y="680249"/>
                      <a:pt x="1213530" y="672355"/>
                      <a:pt x="1212391" y="664621"/>
                    </a:cubicBezTo>
                    <a:cubicBezTo>
                      <a:pt x="1211033" y="656946"/>
                      <a:pt x="1208616" y="649512"/>
                      <a:pt x="1205280" y="642437"/>
                    </a:cubicBezTo>
                    <a:close/>
                    <a:moveTo>
                      <a:pt x="1172260" y="681988"/>
                    </a:moveTo>
                    <a:cubicBezTo>
                      <a:pt x="1172040" y="682907"/>
                      <a:pt x="1171880" y="683827"/>
                      <a:pt x="1171800" y="684746"/>
                    </a:cubicBezTo>
                    <a:cubicBezTo>
                      <a:pt x="1171501" y="685645"/>
                      <a:pt x="1171201" y="686545"/>
                      <a:pt x="1171001" y="687464"/>
                    </a:cubicBezTo>
                    <a:cubicBezTo>
                      <a:pt x="1170882" y="688403"/>
                      <a:pt x="1170322" y="689203"/>
                      <a:pt x="1170043" y="690102"/>
                    </a:cubicBezTo>
                    <a:cubicBezTo>
                      <a:pt x="1169883" y="690542"/>
                      <a:pt x="1169723" y="690982"/>
                      <a:pt x="1169583" y="691421"/>
                    </a:cubicBezTo>
                    <a:cubicBezTo>
                      <a:pt x="1169403" y="691861"/>
                      <a:pt x="1169124" y="692241"/>
                      <a:pt x="1168924" y="692660"/>
                    </a:cubicBezTo>
                    <a:cubicBezTo>
                      <a:pt x="1168704" y="693080"/>
                      <a:pt x="1168504" y="693500"/>
                      <a:pt x="1168305" y="693920"/>
                    </a:cubicBezTo>
                    <a:cubicBezTo>
                      <a:pt x="1168105" y="694339"/>
                      <a:pt x="1167965" y="694799"/>
                      <a:pt x="1167646" y="695159"/>
                    </a:cubicBezTo>
                    <a:cubicBezTo>
                      <a:pt x="1167146" y="695858"/>
                      <a:pt x="1166707" y="696558"/>
                      <a:pt x="1166307" y="697297"/>
                    </a:cubicBezTo>
                    <a:cubicBezTo>
                      <a:pt x="1166227" y="697437"/>
                      <a:pt x="1166127" y="697577"/>
                      <a:pt x="1166027" y="697697"/>
                    </a:cubicBezTo>
                    <a:cubicBezTo>
                      <a:pt x="1164889" y="699036"/>
                      <a:pt x="1163990" y="700575"/>
                      <a:pt x="1162671" y="701734"/>
                    </a:cubicBezTo>
                    <a:cubicBezTo>
                      <a:pt x="1162032" y="702393"/>
                      <a:pt x="1161513" y="703173"/>
                      <a:pt x="1160734" y="703672"/>
                    </a:cubicBezTo>
                    <a:cubicBezTo>
                      <a:pt x="1160075" y="704172"/>
                      <a:pt x="1159495" y="704772"/>
                      <a:pt x="1158876" y="705331"/>
                    </a:cubicBezTo>
                    <a:cubicBezTo>
                      <a:pt x="1158756" y="705431"/>
                      <a:pt x="1158636" y="705531"/>
                      <a:pt x="1158497" y="705611"/>
                    </a:cubicBezTo>
                    <a:cubicBezTo>
                      <a:pt x="1157777" y="706051"/>
                      <a:pt x="1157078" y="706530"/>
                      <a:pt x="1156419" y="707070"/>
                    </a:cubicBezTo>
                    <a:lnTo>
                      <a:pt x="1155880" y="707490"/>
                    </a:lnTo>
                    <a:lnTo>
                      <a:pt x="1155240" y="707790"/>
                    </a:lnTo>
                    <a:cubicBezTo>
                      <a:pt x="1154821" y="708009"/>
                      <a:pt x="1154421" y="708229"/>
                      <a:pt x="1154022" y="708469"/>
                    </a:cubicBezTo>
                    <a:cubicBezTo>
                      <a:pt x="1153602" y="708689"/>
                      <a:pt x="1153223" y="708949"/>
                      <a:pt x="1152823" y="709208"/>
                    </a:cubicBezTo>
                    <a:cubicBezTo>
                      <a:pt x="1152783" y="709268"/>
                      <a:pt x="1152044" y="709628"/>
                      <a:pt x="1151525" y="709888"/>
                    </a:cubicBezTo>
                    <a:lnTo>
                      <a:pt x="1149887" y="710707"/>
                    </a:lnTo>
                    <a:lnTo>
                      <a:pt x="1143295" y="714005"/>
                    </a:lnTo>
                    <a:lnTo>
                      <a:pt x="1130111" y="720600"/>
                    </a:lnTo>
                    <a:lnTo>
                      <a:pt x="1077354" y="746981"/>
                    </a:lnTo>
                    <a:lnTo>
                      <a:pt x="969205" y="801082"/>
                    </a:lnTo>
                    <a:lnTo>
                      <a:pt x="915130" y="828143"/>
                    </a:lnTo>
                    <a:lnTo>
                      <a:pt x="889481" y="840953"/>
                    </a:lnTo>
                    <a:cubicBezTo>
                      <a:pt x="869365" y="848988"/>
                      <a:pt x="853844" y="838375"/>
                      <a:pt x="844775" y="828862"/>
                    </a:cubicBezTo>
                    <a:lnTo>
                      <a:pt x="843257" y="827063"/>
                    </a:lnTo>
                    <a:lnTo>
                      <a:pt x="841599" y="825125"/>
                    </a:lnTo>
                    <a:cubicBezTo>
                      <a:pt x="841599" y="825125"/>
                      <a:pt x="841499" y="824985"/>
                      <a:pt x="841439" y="824925"/>
                    </a:cubicBezTo>
                    <a:lnTo>
                      <a:pt x="839681" y="822447"/>
                    </a:lnTo>
                    <a:lnTo>
                      <a:pt x="824539" y="801062"/>
                    </a:lnTo>
                    <a:lnTo>
                      <a:pt x="821863" y="797665"/>
                    </a:lnTo>
                    <a:cubicBezTo>
                      <a:pt x="821423" y="797125"/>
                      <a:pt x="820984" y="796466"/>
                      <a:pt x="820544" y="796046"/>
                    </a:cubicBezTo>
                    <a:lnTo>
                      <a:pt x="819206" y="794787"/>
                    </a:lnTo>
                    <a:lnTo>
                      <a:pt x="813912" y="789730"/>
                    </a:lnTo>
                    <a:lnTo>
                      <a:pt x="811255" y="787212"/>
                    </a:lnTo>
                    <a:cubicBezTo>
                      <a:pt x="810377" y="786373"/>
                      <a:pt x="809478" y="785414"/>
                      <a:pt x="808679" y="785034"/>
                    </a:cubicBezTo>
                    <a:lnTo>
                      <a:pt x="803705" y="781936"/>
                    </a:lnTo>
                    <a:cubicBezTo>
                      <a:pt x="802146" y="780977"/>
                      <a:pt x="800488" y="779858"/>
                      <a:pt x="798950" y="778998"/>
                    </a:cubicBezTo>
                    <a:cubicBezTo>
                      <a:pt x="798850" y="778938"/>
                      <a:pt x="798751" y="778898"/>
                      <a:pt x="798631" y="778838"/>
                    </a:cubicBezTo>
                    <a:lnTo>
                      <a:pt x="794456" y="777079"/>
                    </a:lnTo>
                    <a:lnTo>
                      <a:pt x="790261" y="775301"/>
                    </a:lnTo>
                    <a:cubicBezTo>
                      <a:pt x="790161" y="775261"/>
                      <a:pt x="790061" y="775221"/>
                      <a:pt x="789941" y="775181"/>
                    </a:cubicBezTo>
                    <a:cubicBezTo>
                      <a:pt x="788723" y="774801"/>
                      <a:pt x="787584" y="774521"/>
                      <a:pt x="786425" y="774182"/>
                    </a:cubicBezTo>
                    <a:lnTo>
                      <a:pt x="782770" y="773162"/>
                    </a:lnTo>
                    <a:cubicBezTo>
                      <a:pt x="782111" y="772962"/>
                      <a:pt x="781671" y="772923"/>
                      <a:pt x="781172" y="772843"/>
                    </a:cubicBezTo>
                    <a:lnTo>
                      <a:pt x="779714" y="772603"/>
                    </a:lnTo>
                    <a:cubicBezTo>
                      <a:pt x="777776" y="772303"/>
                      <a:pt x="775618" y="771923"/>
                      <a:pt x="774260" y="771863"/>
                    </a:cubicBezTo>
                    <a:lnTo>
                      <a:pt x="771943" y="771643"/>
                    </a:lnTo>
                    <a:cubicBezTo>
                      <a:pt x="771563" y="771623"/>
                      <a:pt x="771124" y="771564"/>
                      <a:pt x="770824" y="771564"/>
                    </a:cubicBezTo>
                    <a:lnTo>
                      <a:pt x="770085" y="771623"/>
                    </a:lnTo>
                    <a:lnTo>
                      <a:pt x="767129" y="771903"/>
                    </a:lnTo>
                    <a:lnTo>
                      <a:pt x="755343" y="772962"/>
                    </a:lnTo>
                    <a:lnTo>
                      <a:pt x="752566" y="773222"/>
                    </a:lnTo>
                    <a:cubicBezTo>
                      <a:pt x="752446" y="773222"/>
                      <a:pt x="752347" y="773242"/>
                      <a:pt x="752247" y="773262"/>
                    </a:cubicBezTo>
                    <a:cubicBezTo>
                      <a:pt x="751448" y="773422"/>
                      <a:pt x="750229" y="773722"/>
                      <a:pt x="748491" y="774202"/>
                    </a:cubicBezTo>
                    <a:cubicBezTo>
                      <a:pt x="744796" y="775221"/>
                      <a:pt x="739342" y="777259"/>
                      <a:pt x="734888" y="779658"/>
                    </a:cubicBezTo>
                    <a:cubicBezTo>
                      <a:pt x="732650" y="780857"/>
                      <a:pt x="730633" y="782076"/>
                      <a:pt x="729095" y="783055"/>
                    </a:cubicBezTo>
                    <a:cubicBezTo>
                      <a:pt x="727576" y="784035"/>
                      <a:pt x="726678" y="784734"/>
                      <a:pt x="725599" y="785513"/>
                    </a:cubicBezTo>
                    <a:cubicBezTo>
                      <a:pt x="725539" y="785573"/>
                      <a:pt x="725459" y="785613"/>
                      <a:pt x="725399" y="785673"/>
                    </a:cubicBezTo>
                    <a:cubicBezTo>
                      <a:pt x="723202" y="787532"/>
                      <a:pt x="720944" y="789730"/>
                      <a:pt x="718727" y="791749"/>
                    </a:cubicBezTo>
                    <a:cubicBezTo>
                      <a:pt x="718727" y="791749"/>
                      <a:pt x="710777" y="799363"/>
                      <a:pt x="704325" y="815072"/>
                    </a:cubicBezTo>
                    <a:cubicBezTo>
                      <a:pt x="700569" y="824226"/>
                      <a:pt x="698711" y="834038"/>
                      <a:pt x="698512" y="843931"/>
                    </a:cubicBezTo>
                    <a:lnTo>
                      <a:pt x="697673" y="885881"/>
                    </a:lnTo>
                    <a:cubicBezTo>
                      <a:pt x="697792" y="905887"/>
                      <a:pt x="698292" y="926172"/>
                      <a:pt x="698552" y="946317"/>
                    </a:cubicBezTo>
                    <a:lnTo>
                      <a:pt x="698651" y="958449"/>
                    </a:lnTo>
                    <a:lnTo>
                      <a:pt x="698651" y="965603"/>
                    </a:lnTo>
                    <a:cubicBezTo>
                      <a:pt x="698651" y="970340"/>
                      <a:pt x="698591" y="975017"/>
                      <a:pt x="698492" y="979693"/>
                    </a:cubicBezTo>
                    <a:lnTo>
                      <a:pt x="698372" y="985249"/>
                    </a:lnTo>
                    <a:cubicBezTo>
                      <a:pt x="698312" y="987768"/>
                      <a:pt x="698292" y="990286"/>
                      <a:pt x="698392" y="992784"/>
                    </a:cubicBezTo>
                    <a:cubicBezTo>
                      <a:pt x="698552" y="997820"/>
                      <a:pt x="699051" y="1002797"/>
                      <a:pt x="699930" y="1007733"/>
                    </a:cubicBezTo>
                    <a:cubicBezTo>
                      <a:pt x="701648" y="1017586"/>
                      <a:pt x="704944" y="1027159"/>
                      <a:pt x="709518" y="1036073"/>
                    </a:cubicBezTo>
                    <a:cubicBezTo>
                      <a:pt x="710657" y="1038291"/>
                      <a:pt x="711895" y="1040490"/>
                      <a:pt x="713174" y="1042628"/>
                    </a:cubicBezTo>
                    <a:lnTo>
                      <a:pt x="715171" y="1045826"/>
                    </a:lnTo>
                    <a:lnTo>
                      <a:pt x="716250" y="1047424"/>
                    </a:lnTo>
                    <a:lnTo>
                      <a:pt x="720565" y="1053720"/>
                    </a:lnTo>
                    <a:lnTo>
                      <a:pt x="729195" y="1066311"/>
                    </a:lnTo>
                    <a:lnTo>
                      <a:pt x="798191" y="1167098"/>
                    </a:lnTo>
                    <a:lnTo>
                      <a:pt x="867208" y="1267846"/>
                    </a:lnTo>
                    <a:lnTo>
                      <a:pt x="901726" y="1318229"/>
                    </a:lnTo>
                    <a:lnTo>
                      <a:pt x="918985" y="1343411"/>
                    </a:lnTo>
                    <a:lnTo>
                      <a:pt x="920064" y="1344990"/>
                    </a:lnTo>
                    <a:lnTo>
                      <a:pt x="920604" y="1345769"/>
                    </a:lnTo>
                    <a:lnTo>
                      <a:pt x="920863" y="1346189"/>
                    </a:lnTo>
                    <a:cubicBezTo>
                      <a:pt x="921183" y="1346709"/>
                      <a:pt x="921542" y="1347148"/>
                      <a:pt x="921842" y="1347708"/>
                    </a:cubicBezTo>
                    <a:cubicBezTo>
                      <a:pt x="922501" y="1348767"/>
                      <a:pt x="923160" y="1349906"/>
                      <a:pt x="923820" y="1351125"/>
                    </a:cubicBezTo>
                    <a:cubicBezTo>
                      <a:pt x="925138" y="1353564"/>
                      <a:pt x="926436" y="1356322"/>
                      <a:pt x="927715" y="1359400"/>
                    </a:cubicBezTo>
                    <a:cubicBezTo>
                      <a:pt x="930292" y="1365535"/>
                      <a:pt x="932669" y="1372810"/>
                      <a:pt x="935106" y="1381364"/>
                    </a:cubicBezTo>
                    <a:lnTo>
                      <a:pt x="943276" y="1410403"/>
                    </a:lnTo>
                    <a:lnTo>
                      <a:pt x="959596" y="1468541"/>
                    </a:lnTo>
                    <a:lnTo>
                      <a:pt x="992257" y="1584817"/>
                    </a:lnTo>
                    <a:lnTo>
                      <a:pt x="1056440" y="1814971"/>
                    </a:lnTo>
                    <a:cubicBezTo>
                      <a:pt x="1058857" y="1825443"/>
                      <a:pt x="1058477" y="1835716"/>
                      <a:pt x="1055860" y="1845029"/>
                    </a:cubicBezTo>
                    <a:cubicBezTo>
                      <a:pt x="1054542" y="1849686"/>
                      <a:pt x="1052644" y="1854143"/>
                      <a:pt x="1050187" y="1858300"/>
                    </a:cubicBezTo>
                    <a:cubicBezTo>
                      <a:pt x="1047690" y="1862437"/>
                      <a:pt x="1044574" y="1866374"/>
                      <a:pt x="1041138" y="1869711"/>
                    </a:cubicBezTo>
                    <a:cubicBezTo>
                      <a:pt x="1034246" y="1876447"/>
                      <a:pt x="1025737" y="1881323"/>
                      <a:pt x="1015929" y="1883821"/>
                    </a:cubicBezTo>
                    <a:cubicBezTo>
                      <a:pt x="1011054" y="1885080"/>
                      <a:pt x="1005901" y="1885800"/>
                      <a:pt x="1000527" y="1885860"/>
                    </a:cubicBezTo>
                    <a:cubicBezTo>
                      <a:pt x="999868" y="1885900"/>
                      <a:pt x="999169" y="1885900"/>
                      <a:pt x="998489" y="1885900"/>
                    </a:cubicBezTo>
                    <a:lnTo>
                      <a:pt x="996792" y="1885740"/>
                    </a:lnTo>
                    <a:lnTo>
                      <a:pt x="995094" y="1885660"/>
                    </a:lnTo>
                    <a:cubicBezTo>
                      <a:pt x="994814" y="1885640"/>
                      <a:pt x="994534" y="1885660"/>
                      <a:pt x="994255" y="1885640"/>
                    </a:cubicBezTo>
                    <a:lnTo>
                      <a:pt x="993396" y="1885480"/>
                    </a:lnTo>
                    <a:cubicBezTo>
                      <a:pt x="992277" y="1885260"/>
                      <a:pt x="991138" y="1885140"/>
                      <a:pt x="990000" y="1885000"/>
                    </a:cubicBezTo>
                    <a:cubicBezTo>
                      <a:pt x="988861" y="1884681"/>
                      <a:pt x="987742" y="1884421"/>
                      <a:pt x="986604" y="1884201"/>
                    </a:cubicBezTo>
                    <a:cubicBezTo>
                      <a:pt x="982109" y="1882962"/>
                      <a:pt x="977675" y="1881143"/>
                      <a:pt x="973440" y="1878785"/>
                    </a:cubicBezTo>
                    <a:cubicBezTo>
                      <a:pt x="969185" y="1876427"/>
                      <a:pt x="965310" y="1873269"/>
                      <a:pt x="961734" y="1869831"/>
                    </a:cubicBezTo>
                    <a:cubicBezTo>
                      <a:pt x="959876" y="1868173"/>
                      <a:pt x="958358" y="1866174"/>
                      <a:pt x="956700" y="1864315"/>
                    </a:cubicBezTo>
                    <a:cubicBezTo>
                      <a:pt x="956001" y="1863276"/>
                      <a:pt x="955282" y="1862277"/>
                      <a:pt x="954503" y="1861298"/>
                    </a:cubicBezTo>
                    <a:cubicBezTo>
                      <a:pt x="953764" y="1860338"/>
                      <a:pt x="953244" y="1859219"/>
                      <a:pt x="952565" y="1858200"/>
                    </a:cubicBezTo>
                    <a:cubicBezTo>
                      <a:pt x="952525" y="1858160"/>
                      <a:pt x="952505" y="1858100"/>
                      <a:pt x="952485" y="1858060"/>
                    </a:cubicBezTo>
                    <a:cubicBezTo>
                      <a:pt x="950028" y="1853783"/>
                      <a:pt x="947871" y="1849326"/>
                      <a:pt x="946552" y="1844550"/>
                    </a:cubicBezTo>
                    <a:lnTo>
                      <a:pt x="914171" y="1728793"/>
                    </a:lnTo>
                    <a:lnTo>
                      <a:pt x="849110" y="1495781"/>
                    </a:lnTo>
                    <a:lnTo>
                      <a:pt x="832730" y="1437203"/>
                    </a:lnTo>
                    <a:lnTo>
                      <a:pt x="828035" y="1420775"/>
                    </a:lnTo>
                    <a:lnTo>
                      <a:pt x="826118" y="1414120"/>
                    </a:lnTo>
                    <a:cubicBezTo>
                      <a:pt x="826118" y="1414120"/>
                      <a:pt x="826078" y="1413980"/>
                      <a:pt x="826058" y="1413920"/>
                    </a:cubicBezTo>
                    <a:cubicBezTo>
                      <a:pt x="825239" y="1411642"/>
                      <a:pt x="824320" y="1409323"/>
                      <a:pt x="823461" y="1407025"/>
                    </a:cubicBezTo>
                    <a:cubicBezTo>
                      <a:pt x="821483" y="1402448"/>
                      <a:pt x="818846" y="1398172"/>
                      <a:pt x="815990" y="1394015"/>
                    </a:cubicBezTo>
                    <a:lnTo>
                      <a:pt x="809617" y="1384781"/>
                    </a:lnTo>
                    <a:lnTo>
                      <a:pt x="804963" y="1378186"/>
                    </a:lnTo>
                    <a:cubicBezTo>
                      <a:pt x="801847" y="1373829"/>
                      <a:pt x="798711" y="1369472"/>
                      <a:pt x="795574" y="1365215"/>
                    </a:cubicBezTo>
                    <a:cubicBezTo>
                      <a:pt x="770405" y="1331000"/>
                      <a:pt x="744396" y="1299183"/>
                      <a:pt x="719047" y="1267866"/>
                    </a:cubicBezTo>
                    <a:lnTo>
                      <a:pt x="692818" y="1235349"/>
                    </a:lnTo>
                    <a:cubicBezTo>
                      <a:pt x="682411" y="1222358"/>
                      <a:pt x="672103" y="1209228"/>
                      <a:pt x="661836" y="1195738"/>
                    </a:cubicBezTo>
                    <a:cubicBezTo>
                      <a:pt x="661197" y="1194978"/>
                      <a:pt x="660597" y="1194099"/>
                      <a:pt x="659938" y="1193439"/>
                    </a:cubicBezTo>
                    <a:lnTo>
                      <a:pt x="657980" y="1191461"/>
                    </a:lnTo>
                    <a:lnTo>
                      <a:pt x="654085" y="1187484"/>
                    </a:lnTo>
                    <a:cubicBezTo>
                      <a:pt x="653486" y="1186884"/>
                      <a:pt x="652887" y="1186244"/>
                      <a:pt x="652287" y="1185665"/>
                    </a:cubicBezTo>
                    <a:cubicBezTo>
                      <a:pt x="652187" y="1185565"/>
                      <a:pt x="652068" y="1185465"/>
                      <a:pt x="651948" y="1185385"/>
                    </a:cubicBezTo>
                    <a:lnTo>
                      <a:pt x="650130" y="1184086"/>
                    </a:lnTo>
                    <a:lnTo>
                      <a:pt x="646155" y="1181208"/>
                    </a:lnTo>
                    <a:lnTo>
                      <a:pt x="644357" y="1179889"/>
                    </a:lnTo>
                    <a:cubicBezTo>
                      <a:pt x="644237" y="1179809"/>
                      <a:pt x="644117" y="1179729"/>
                      <a:pt x="643997" y="1179649"/>
                    </a:cubicBezTo>
                    <a:cubicBezTo>
                      <a:pt x="643418" y="1179329"/>
                      <a:pt x="642839" y="1179070"/>
                      <a:pt x="642239" y="1178750"/>
                    </a:cubicBezTo>
                    <a:lnTo>
                      <a:pt x="638384" y="1176751"/>
                    </a:lnTo>
                    <a:lnTo>
                      <a:pt x="636466" y="1175752"/>
                    </a:lnTo>
                    <a:cubicBezTo>
                      <a:pt x="635827" y="1175432"/>
                      <a:pt x="635248" y="1175292"/>
                      <a:pt x="634629" y="1175053"/>
                    </a:cubicBezTo>
                    <a:lnTo>
                      <a:pt x="630993" y="1173733"/>
                    </a:lnTo>
                    <a:cubicBezTo>
                      <a:pt x="628496" y="1172694"/>
                      <a:pt x="626379" y="1172414"/>
                      <a:pt x="624101" y="1171815"/>
                    </a:cubicBezTo>
                    <a:cubicBezTo>
                      <a:pt x="621764" y="1171175"/>
                      <a:pt x="619846" y="1171075"/>
                      <a:pt x="617769" y="1170776"/>
                    </a:cubicBezTo>
                    <a:cubicBezTo>
                      <a:pt x="615632" y="1170436"/>
                      <a:pt x="613874" y="1170476"/>
                      <a:pt x="611996" y="1170396"/>
                    </a:cubicBezTo>
                    <a:cubicBezTo>
                      <a:pt x="611037" y="1170376"/>
                      <a:pt x="610218" y="1170296"/>
                      <a:pt x="609139" y="1170336"/>
                    </a:cubicBezTo>
                    <a:cubicBezTo>
                      <a:pt x="608021" y="1170376"/>
                      <a:pt x="606483" y="1170436"/>
                      <a:pt x="604924" y="1170576"/>
                    </a:cubicBezTo>
                    <a:cubicBezTo>
                      <a:pt x="603386" y="1170716"/>
                      <a:pt x="601808" y="1170916"/>
                      <a:pt x="600590" y="1171115"/>
                    </a:cubicBezTo>
                    <a:cubicBezTo>
                      <a:pt x="599391" y="1171295"/>
                      <a:pt x="598672" y="1171435"/>
                      <a:pt x="597773" y="1171615"/>
                    </a:cubicBezTo>
                    <a:cubicBezTo>
                      <a:pt x="597693" y="1171615"/>
                      <a:pt x="597633" y="1171655"/>
                      <a:pt x="597553" y="1171655"/>
                    </a:cubicBezTo>
                    <a:lnTo>
                      <a:pt x="591900" y="1173194"/>
                    </a:lnTo>
                    <a:cubicBezTo>
                      <a:pt x="590042" y="1173574"/>
                      <a:pt x="587865" y="1174633"/>
                      <a:pt x="585788" y="1175432"/>
                    </a:cubicBezTo>
                    <a:cubicBezTo>
                      <a:pt x="584809" y="1175832"/>
                      <a:pt x="583810" y="1176212"/>
                      <a:pt x="582831" y="1176651"/>
                    </a:cubicBezTo>
                    <a:cubicBezTo>
                      <a:pt x="582731" y="1176691"/>
                      <a:pt x="582631" y="1176751"/>
                      <a:pt x="582531" y="1176811"/>
                    </a:cubicBezTo>
                    <a:lnTo>
                      <a:pt x="576179" y="1180369"/>
                    </a:lnTo>
                    <a:cubicBezTo>
                      <a:pt x="576179" y="1180369"/>
                      <a:pt x="576019" y="1180469"/>
                      <a:pt x="575939" y="1180509"/>
                    </a:cubicBezTo>
                    <a:cubicBezTo>
                      <a:pt x="574881" y="1181208"/>
                      <a:pt x="573762" y="1182107"/>
                      <a:pt x="572683" y="1182887"/>
                    </a:cubicBezTo>
                    <a:lnTo>
                      <a:pt x="569427" y="1185265"/>
                    </a:lnTo>
                    <a:cubicBezTo>
                      <a:pt x="569327" y="1185345"/>
                      <a:pt x="569228" y="1185425"/>
                      <a:pt x="569128" y="1185525"/>
                    </a:cubicBezTo>
                    <a:lnTo>
                      <a:pt x="565872" y="1188643"/>
                    </a:lnTo>
                    <a:cubicBezTo>
                      <a:pt x="561317" y="1192740"/>
                      <a:pt x="557042" y="1198815"/>
                      <a:pt x="553247" y="1205630"/>
                    </a:cubicBezTo>
                    <a:lnTo>
                      <a:pt x="488884" y="1328922"/>
                    </a:lnTo>
                    <a:cubicBezTo>
                      <a:pt x="470227" y="1364756"/>
                      <a:pt x="451390" y="1400530"/>
                      <a:pt x="432872" y="1436444"/>
                    </a:cubicBezTo>
                    <a:lnTo>
                      <a:pt x="378138" y="1544526"/>
                    </a:lnTo>
                    <a:lnTo>
                      <a:pt x="268790" y="1760550"/>
                    </a:lnTo>
                    <a:lnTo>
                      <a:pt x="241543" y="1814471"/>
                    </a:lnTo>
                    <a:lnTo>
                      <a:pt x="238127" y="1821206"/>
                    </a:lnTo>
                    <a:lnTo>
                      <a:pt x="236429" y="1824584"/>
                    </a:lnTo>
                    <a:lnTo>
                      <a:pt x="235570" y="1826263"/>
                    </a:lnTo>
                    <a:lnTo>
                      <a:pt x="235071" y="1827162"/>
                    </a:lnTo>
                    <a:cubicBezTo>
                      <a:pt x="234471" y="1828281"/>
                      <a:pt x="233892" y="1829421"/>
                      <a:pt x="233193" y="1830460"/>
                    </a:cubicBezTo>
                    <a:cubicBezTo>
                      <a:pt x="232594" y="1831579"/>
                      <a:pt x="231855" y="1832578"/>
                      <a:pt x="231155" y="1833617"/>
                    </a:cubicBezTo>
                    <a:cubicBezTo>
                      <a:pt x="228359" y="1837774"/>
                      <a:pt x="224883" y="1841412"/>
                      <a:pt x="221128" y="1844710"/>
                    </a:cubicBezTo>
                    <a:cubicBezTo>
                      <a:pt x="217332" y="1848007"/>
                      <a:pt x="213057" y="1850745"/>
                      <a:pt x="208523" y="1853063"/>
                    </a:cubicBezTo>
                    <a:cubicBezTo>
                      <a:pt x="203928" y="1855242"/>
                      <a:pt x="199074" y="1857041"/>
                      <a:pt x="194080" y="1858080"/>
                    </a:cubicBezTo>
                    <a:cubicBezTo>
                      <a:pt x="189086" y="1859119"/>
                      <a:pt x="183972" y="1859639"/>
                      <a:pt x="178938" y="1859399"/>
                    </a:cubicBezTo>
                    <a:cubicBezTo>
                      <a:pt x="176441" y="1859399"/>
                      <a:pt x="173984" y="1859019"/>
                      <a:pt x="171527" y="1858699"/>
                    </a:cubicBezTo>
                    <a:cubicBezTo>
                      <a:pt x="171467" y="1858699"/>
                      <a:pt x="171388" y="1858699"/>
                      <a:pt x="171328" y="1858659"/>
                    </a:cubicBezTo>
                    <a:cubicBezTo>
                      <a:pt x="168911" y="1858160"/>
                      <a:pt x="166454" y="1857720"/>
                      <a:pt x="164096" y="1856961"/>
                    </a:cubicBezTo>
                    <a:cubicBezTo>
                      <a:pt x="161719" y="1856301"/>
                      <a:pt x="159422" y="1855342"/>
                      <a:pt x="157085" y="1854442"/>
                    </a:cubicBezTo>
                    <a:cubicBezTo>
                      <a:pt x="157005" y="1854422"/>
                      <a:pt x="156945" y="1854382"/>
                      <a:pt x="156885" y="1854342"/>
                    </a:cubicBezTo>
                    <a:cubicBezTo>
                      <a:pt x="154628" y="1853243"/>
                      <a:pt x="152331" y="1852184"/>
                      <a:pt x="150193" y="1850845"/>
                    </a:cubicBezTo>
                    <a:cubicBezTo>
                      <a:pt x="145818" y="1848247"/>
                      <a:pt x="141823" y="1845169"/>
                      <a:pt x="138327" y="1841572"/>
                    </a:cubicBezTo>
                    <a:cubicBezTo>
                      <a:pt x="131196" y="1834517"/>
                      <a:pt x="125962" y="1825423"/>
                      <a:pt x="123066" y="1815690"/>
                    </a:cubicBezTo>
                    <a:cubicBezTo>
                      <a:pt x="121688" y="1810814"/>
                      <a:pt x="120869" y="1805798"/>
                      <a:pt x="120709" y="1800801"/>
                    </a:cubicBezTo>
                    <a:cubicBezTo>
                      <a:pt x="120609" y="1795805"/>
                      <a:pt x="120948" y="1790828"/>
                      <a:pt x="122127" y="1786032"/>
                    </a:cubicBezTo>
                    <a:lnTo>
                      <a:pt x="122547" y="1784233"/>
                    </a:lnTo>
                    <a:cubicBezTo>
                      <a:pt x="122686" y="1783633"/>
                      <a:pt x="122906" y="1783054"/>
                      <a:pt x="123066" y="1782454"/>
                    </a:cubicBezTo>
                    <a:cubicBezTo>
                      <a:pt x="123346" y="1781255"/>
                      <a:pt x="123825" y="1780116"/>
                      <a:pt x="124205" y="1778937"/>
                    </a:cubicBezTo>
                    <a:cubicBezTo>
                      <a:pt x="124624" y="1777758"/>
                      <a:pt x="125143" y="1776619"/>
                      <a:pt x="125583" y="1775459"/>
                    </a:cubicBezTo>
                    <a:lnTo>
                      <a:pt x="126402" y="1773761"/>
                    </a:lnTo>
                    <a:lnTo>
                      <a:pt x="126781" y="1772881"/>
                    </a:lnTo>
                    <a:lnTo>
                      <a:pt x="127600" y="1771242"/>
                    </a:lnTo>
                    <a:lnTo>
                      <a:pt x="141124" y="1744222"/>
                    </a:lnTo>
                    <a:lnTo>
                      <a:pt x="249473" y="1528118"/>
                    </a:lnTo>
                    <a:lnTo>
                      <a:pt x="358002" y="1311934"/>
                    </a:lnTo>
                    <a:lnTo>
                      <a:pt x="401370" y="1225616"/>
                    </a:lnTo>
                    <a:cubicBezTo>
                      <a:pt x="401490" y="1225376"/>
                      <a:pt x="401590" y="1225096"/>
                      <a:pt x="401630" y="1224837"/>
                    </a:cubicBezTo>
                    <a:lnTo>
                      <a:pt x="431753" y="1066311"/>
                    </a:lnTo>
                    <a:lnTo>
                      <a:pt x="442241" y="1011291"/>
                    </a:lnTo>
                    <a:cubicBezTo>
                      <a:pt x="442261" y="1011151"/>
                      <a:pt x="442301" y="1011011"/>
                      <a:pt x="442341" y="1010891"/>
                    </a:cubicBezTo>
                    <a:lnTo>
                      <a:pt x="460479" y="958029"/>
                    </a:lnTo>
                    <a:lnTo>
                      <a:pt x="480155" y="900830"/>
                    </a:lnTo>
                    <a:lnTo>
                      <a:pt x="482612" y="893675"/>
                    </a:lnTo>
                    <a:cubicBezTo>
                      <a:pt x="483950" y="889758"/>
                      <a:pt x="485149" y="885741"/>
                      <a:pt x="486188" y="881704"/>
                    </a:cubicBezTo>
                    <a:cubicBezTo>
                      <a:pt x="488245" y="873590"/>
                      <a:pt x="489644" y="865336"/>
                      <a:pt x="490343" y="857002"/>
                    </a:cubicBezTo>
                    <a:cubicBezTo>
                      <a:pt x="491042" y="848688"/>
                      <a:pt x="491062" y="840294"/>
                      <a:pt x="490383" y="831960"/>
                    </a:cubicBezTo>
                    <a:lnTo>
                      <a:pt x="488964" y="816291"/>
                    </a:lnTo>
                    <a:lnTo>
                      <a:pt x="480455" y="722919"/>
                    </a:lnTo>
                    <a:cubicBezTo>
                      <a:pt x="480455" y="722919"/>
                      <a:pt x="480455" y="722779"/>
                      <a:pt x="480435" y="722719"/>
                    </a:cubicBezTo>
                    <a:lnTo>
                      <a:pt x="478737" y="712206"/>
                    </a:lnTo>
                    <a:cubicBezTo>
                      <a:pt x="478537" y="710348"/>
                      <a:pt x="477918" y="708909"/>
                      <a:pt x="477458" y="707330"/>
                    </a:cubicBezTo>
                    <a:lnTo>
                      <a:pt x="476000" y="702633"/>
                    </a:lnTo>
                    <a:lnTo>
                      <a:pt x="475281" y="700295"/>
                    </a:lnTo>
                    <a:cubicBezTo>
                      <a:pt x="475021" y="699535"/>
                      <a:pt x="474821" y="698676"/>
                      <a:pt x="474482" y="698076"/>
                    </a:cubicBezTo>
                    <a:lnTo>
                      <a:pt x="472604" y="694099"/>
                    </a:lnTo>
                    <a:lnTo>
                      <a:pt x="470706" y="690142"/>
                    </a:lnTo>
                    <a:cubicBezTo>
                      <a:pt x="470087" y="688823"/>
                      <a:pt x="469468" y="687424"/>
                      <a:pt x="468729" y="686465"/>
                    </a:cubicBezTo>
                    <a:lnTo>
                      <a:pt x="464494" y="680030"/>
                    </a:lnTo>
                    <a:cubicBezTo>
                      <a:pt x="463775" y="678990"/>
                      <a:pt x="463096" y="677791"/>
                      <a:pt x="462356" y="676932"/>
                    </a:cubicBezTo>
                    <a:lnTo>
                      <a:pt x="459999" y="674134"/>
                    </a:lnTo>
                    <a:cubicBezTo>
                      <a:pt x="459240" y="673214"/>
                      <a:pt x="458421" y="672275"/>
                      <a:pt x="457502" y="671316"/>
                    </a:cubicBezTo>
                    <a:cubicBezTo>
                      <a:pt x="456603" y="670376"/>
                      <a:pt x="455764" y="669397"/>
                      <a:pt x="454806" y="668458"/>
                    </a:cubicBezTo>
                    <a:cubicBezTo>
                      <a:pt x="452788" y="666619"/>
                      <a:pt x="450830" y="664781"/>
                      <a:pt x="448573" y="662962"/>
                    </a:cubicBezTo>
                    <a:cubicBezTo>
                      <a:pt x="439784" y="655787"/>
                      <a:pt x="428657" y="649811"/>
                      <a:pt x="417151" y="646574"/>
                    </a:cubicBezTo>
                    <a:cubicBezTo>
                      <a:pt x="411358" y="645075"/>
                      <a:pt x="405605" y="643896"/>
                      <a:pt x="399992" y="643516"/>
                    </a:cubicBezTo>
                    <a:cubicBezTo>
                      <a:pt x="394478" y="643056"/>
                      <a:pt x="389165" y="643276"/>
                      <a:pt x="384431" y="643696"/>
                    </a:cubicBezTo>
                    <a:cubicBezTo>
                      <a:pt x="383811" y="643716"/>
                      <a:pt x="383232" y="643796"/>
                      <a:pt x="382653" y="643856"/>
                    </a:cubicBezTo>
                    <a:cubicBezTo>
                      <a:pt x="382053" y="643916"/>
                      <a:pt x="381394" y="644075"/>
                      <a:pt x="380775" y="644195"/>
                    </a:cubicBezTo>
                    <a:lnTo>
                      <a:pt x="376999" y="644935"/>
                    </a:lnTo>
                    <a:lnTo>
                      <a:pt x="373204" y="645674"/>
                    </a:lnTo>
                    <a:cubicBezTo>
                      <a:pt x="371946" y="645954"/>
                      <a:pt x="370747" y="646074"/>
                      <a:pt x="369309" y="646654"/>
                    </a:cubicBezTo>
                    <a:lnTo>
                      <a:pt x="361019" y="649512"/>
                    </a:lnTo>
                    <a:cubicBezTo>
                      <a:pt x="360360" y="649751"/>
                      <a:pt x="359720" y="649931"/>
                      <a:pt x="359061" y="650211"/>
                    </a:cubicBezTo>
                    <a:cubicBezTo>
                      <a:pt x="358981" y="650251"/>
                      <a:pt x="358881" y="650291"/>
                      <a:pt x="358801" y="650331"/>
                    </a:cubicBezTo>
                    <a:lnTo>
                      <a:pt x="356744" y="651390"/>
                    </a:lnTo>
                    <a:lnTo>
                      <a:pt x="352369" y="653629"/>
                    </a:lnTo>
                    <a:cubicBezTo>
                      <a:pt x="350991" y="654368"/>
                      <a:pt x="349573" y="655048"/>
                      <a:pt x="348174" y="655827"/>
                    </a:cubicBezTo>
                    <a:cubicBezTo>
                      <a:pt x="348074" y="655887"/>
                      <a:pt x="347974" y="655947"/>
                      <a:pt x="347875" y="656007"/>
                    </a:cubicBezTo>
                    <a:lnTo>
                      <a:pt x="343620" y="659005"/>
                    </a:lnTo>
                    <a:cubicBezTo>
                      <a:pt x="340703" y="661083"/>
                      <a:pt x="337747" y="663042"/>
                      <a:pt x="334870" y="665520"/>
                    </a:cubicBezTo>
                    <a:lnTo>
                      <a:pt x="317531" y="679690"/>
                    </a:lnTo>
                    <a:lnTo>
                      <a:pt x="268990" y="719361"/>
                    </a:lnTo>
                    <a:lnTo>
                      <a:pt x="238047" y="744663"/>
                    </a:lnTo>
                    <a:cubicBezTo>
                      <a:pt x="231475" y="750039"/>
                      <a:pt x="225602" y="756215"/>
                      <a:pt x="220568" y="763050"/>
                    </a:cubicBezTo>
                    <a:cubicBezTo>
                      <a:pt x="218071" y="766467"/>
                      <a:pt x="215774" y="770025"/>
                      <a:pt x="213717" y="773742"/>
                    </a:cubicBezTo>
                    <a:cubicBezTo>
                      <a:pt x="212678" y="775601"/>
                      <a:pt x="211699" y="777459"/>
                      <a:pt x="210780" y="779398"/>
                    </a:cubicBezTo>
                    <a:lnTo>
                      <a:pt x="208283" y="784754"/>
                    </a:lnTo>
                    <a:lnTo>
                      <a:pt x="197516" y="807897"/>
                    </a:lnTo>
                    <a:lnTo>
                      <a:pt x="175982" y="854164"/>
                    </a:lnTo>
                    <a:lnTo>
                      <a:pt x="132914" y="946717"/>
                    </a:lnTo>
                    <a:lnTo>
                      <a:pt x="120189" y="974057"/>
                    </a:lnTo>
                    <a:cubicBezTo>
                      <a:pt x="118471" y="977735"/>
                      <a:pt x="116194" y="981152"/>
                      <a:pt x="113418" y="984210"/>
                    </a:cubicBezTo>
                    <a:cubicBezTo>
                      <a:pt x="107884" y="990326"/>
                      <a:pt x="100313" y="994862"/>
                      <a:pt x="92343" y="996841"/>
                    </a:cubicBezTo>
                    <a:cubicBezTo>
                      <a:pt x="88328" y="997860"/>
                      <a:pt x="84333" y="998180"/>
                      <a:pt x="80138" y="998080"/>
                    </a:cubicBezTo>
                    <a:cubicBezTo>
                      <a:pt x="76023" y="997840"/>
                      <a:pt x="72147" y="997081"/>
                      <a:pt x="68232" y="995642"/>
                    </a:cubicBezTo>
                    <a:cubicBezTo>
                      <a:pt x="60142" y="992624"/>
                      <a:pt x="53430" y="987588"/>
                      <a:pt x="48696" y="981012"/>
                    </a:cubicBezTo>
                    <a:cubicBezTo>
                      <a:pt x="43941" y="974537"/>
                      <a:pt x="40905" y="965803"/>
                      <a:pt x="40685" y="957829"/>
                    </a:cubicBezTo>
                    <a:cubicBezTo>
                      <a:pt x="40565" y="955811"/>
                      <a:pt x="40685" y="953792"/>
                      <a:pt x="40905" y="951773"/>
                    </a:cubicBezTo>
                    <a:cubicBezTo>
                      <a:pt x="41105" y="949755"/>
                      <a:pt x="41504" y="947756"/>
                      <a:pt x="42044" y="945778"/>
                    </a:cubicBezTo>
                    <a:cubicBezTo>
                      <a:pt x="42543" y="943779"/>
                      <a:pt x="43262" y="941801"/>
                      <a:pt x="44121" y="939862"/>
                    </a:cubicBezTo>
                    <a:lnTo>
                      <a:pt x="44421" y="939123"/>
                    </a:lnTo>
                    <a:lnTo>
                      <a:pt x="44581" y="938743"/>
                    </a:lnTo>
                    <a:lnTo>
                      <a:pt x="44980" y="937884"/>
                    </a:lnTo>
                    <a:lnTo>
                      <a:pt x="46578" y="934466"/>
                    </a:lnTo>
                    <a:lnTo>
                      <a:pt x="49754" y="927611"/>
                    </a:lnTo>
                    <a:lnTo>
                      <a:pt x="100793" y="817930"/>
                    </a:lnTo>
                    <a:lnTo>
                      <a:pt x="126302" y="763110"/>
                    </a:lnTo>
                    <a:lnTo>
                      <a:pt x="139067" y="735689"/>
                    </a:lnTo>
                    <a:lnTo>
                      <a:pt x="145439" y="721979"/>
                    </a:lnTo>
                    <a:lnTo>
                      <a:pt x="148555" y="715284"/>
                    </a:lnTo>
                    <a:cubicBezTo>
                      <a:pt x="148995" y="714385"/>
                      <a:pt x="149434" y="713485"/>
                      <a:pt x="149953" y="712586"/>
                    </a:cubicBezTo>
                    <a:cubicBezTo>
                      <a:pt x="151951" y="709009"/>
                      <a:pt x="154608" y="705591"/>
                      <a:pt x="157584" y="702773"/>
                    </a:cubicBezTo>
                    <a:cubicBezTo>
                      <a:pt x="158323" y="702054"/>
                      <a:pt x="159102" y="701394"/>
                      <a:pt x="159861" y="700755"/>
                    </a:cubicBezTo>
                    <a:lnTo>
                      <a:pt x="165575" y="696058"/>
                    </a:lnTo>
                    <a:lnTo>
                      <a:pt x="177280" y="686505"/>
                    </a:lnTo>
                    <a:lnTo>
                      <a:pt x="224104" y="648232"/>
                    </a:lnTo>
                    <a:lnTo>
                      <a:pt x="411398" y="495183"/>
                    </a:lnTo>
                    <a:lnTo>
                      <a:pt x="434810" y="476037"/>
                    </a:lnTo>
                    <a:lnTo>
                      <a:pt x="446516" y="466484"/>
                    </a:lnTo>
                    <a:lnTo>
                      <a:pt x="449432" y="464085"/>
                    </a:lnTo>
                    <a:lnTo>
                      <a:pt x="450171" y="463486"/>
                    </a:lnTo>
                    <a:cubicBezTo>
                      <a:pt x="450411" y="463286"/>
                      <a:pt x="450691" y="463066"/>
                      <a:pt x="450731" y="463046"/>
                    </a:cubicBezTo>
                    <a:lnTo>
                      <a:pt x="451290" y="462646"/>
                    </a:lnTo>
                    <a:cubicBezTo>
                      <a:pt x="451749" y="462267"/>
                      <a:pt x="452888" y="461387"/>
                      <a:pt x="453887" y="460628"/>
                    </a:cubicBezTo>
                    <a:cubicBezTo>
                      <a:pt x="454866" y="459848"/>
                      <a:pt x="455904" y="459129"/>
                      <a:pt x="456803" y="458230"/>
                    </a:cubicBezTo>
                    <a:lnTo>
                      <a:pt x="460978" y="454352"/>
                    </a:lnTo>
                    <a:lnTo>
                      <a:pt x="505325" y="413222"/>
                    </a:lnTo>
                    <a:lnTo>
                      <a:pt x="527478" y="392657"/>
                    </a:lnTo>
                    <a:lnTo>
                      <a:pt x="549092" y="372611"/>
                    </a:lnTo>
                    <a:lnTo>
                      <a:pt x="551868" y="370053"/>
                    </a:lnTo>
                    <a:lnTo>
                      <a:pt x="553247" y="368754"/>
                    </a:lnTo>
                    <a:cubicBezTo>
                      <a:pt x="553746" y="368334"/>
                      <a:pt x="553926" y="367815"/>
                      <a:pt x="554266" y="367355"/>
                    </a:cubicBezTo>
                    <a:lnTo>
                      <a:pt x="559260" y="361779"/>
                    </a:lnTo>
                    <a:cubicBezTo>
                      <a:pt x="559379" y="361659"/>
                      <a:pt x="559479" y="361519"/>
                      <a:pt x="559559" y="361379"/>
                    </a:cubicBezTo>
                    <a:lnTo>
                      <a:pt x="565852" y="351307"/>
                    </a:lnTo>
                    <a:cubicBezTo>
                      <a:pt x="570306" y="345531"/>
                      <a:pt x="571305" y="338076"/>
                      <a:pt x="571305" y="338076"/>
                    </a:cubicBezTo>
                    <a:lnTo>
                      <a:pt x="573822" y="324146"/>
                    </a:lnTo>
                    <a:cubicBezTo>
                      <a:pt x="575100" y="314813"/>
                      <a:pt x="574981" y="305280"/>
                      <a:pt x="573862" y="295867"/>
                    </a:cubicBezTo>
                    <a:cubicBezTo>
                      <a:pt x="573602" y="293528"/>
                      <a:pt x="573043" y="291170"/>
                      <a:pt x="572623" y="288812"/>
                    </a:cubicBezTo>
                    <a:lnTo>
                      <a:pt x="571964" y="285294"/>
                    </a:lnTo>
                    <a:cubicBezTo>
                      <a:pt x="571685" y="284135"/>
                      <a:pt x="571445" y="282996"/>
                      <a:pt x="571245" y="281857"/>
                    </a:cubicBezTo>
                    <a:cubicBezTo>
                      <a:pt x="570286" y="277320"/>
                      <a:pt x="568808" y="272843"/>
                      <a:pt x="566850" y="268466"/>
                    </a:cubicBezTo>
                    <a:cubicBezTo>
                      <a:pt x="564933" y="264090"/>
                      <a:pt x="562536" y="259793"/>
                      <a:pt x="559979" y="255576"/>
                    </a:cubicBezTo>
                    <a:cubicBezTo>
                      <a:pt x="557442" y="251359"/>
                      <a:pt x="554665" y="247202"/>
                      <a:pt x="551769" y="243125"/>
                    </a:cubicBezTo>
                    <a:cubicBezTo>
                      <a:pt x="548892" y="239048"/>
                      <a:pt x="545876" y="235030"/>
                      <a:pt x="542759" y="231093"/>
                    </a:cubicBezTo>
                    <a:cubicBezTo>
                      <a:pt x="541341" y="229415"/>
                      <a:pt x="539923" y="227796"/>
                      <a:pt x="538465" y="226177"/>
                    </a:cubicBezTo>
                    <a:lnTo>
                      <a:pt x="534150" y="221420"/>
                    </a:lnTo>
                    <a:lnTo>
                      <a:pt x="531014" y="217783"/>
                    </a:lnTo>
                    <a:lnTo>
                      <a:pt x="528057" y="213986"/>
                    </a:lnTo>
                    <a:cubicBezTo>
                      <a:pt x="524222" y="208849"/>
                      <a:pt x="520846" y="203373"/>
                      <a:pt x="518009" y="197617"/>
                    </a:cubicBezTo>
                    <a:cubicBezTo>
                      <a:pt x="512316" y="186106"/>
                      <a:pt x="508740" y="173575"/>
                      <a:pt x="507522" y="160784"/>
                    </a:cubicBezTo>
                    <a:cubicBezTo>
                      <a:pt x="504905" y="135043"/>
                      <a:pt x="512196" y="108921"/>
                      <a:pt x="527518" y="87637"/>
                    </a:cubicBezTo>
                    <a:cubicBezTo>
                      <a:pt x="542799" y="66312"/>
                      <a:pt x="565832" y="50783"/>
                      <a:pt x="591061" y="44688"/>
                    </a:cubicBezTo>
                    <a:cubicBezTo>
                      <a:pt x="594237" y="43968"/>
                      <a:pt x="597414" y="43269"/>
                      <a:pt x="600650" y="42829"/>
                    </a:cubicBezTo>
                    <a:cubicBezTo>
                      <a:pt x="602248" y="42509"/>
                      <a:pt x="603886" y="42349"/>
                      <a:pt x="605524" y="42210"/>
                    </a:cubicBezTo>
                    <a:lnTo>
                      <a:pt x="607961" y="41930"/>
                    </a:lnTo>
                    <a:cubicBezTo>
                      <a:pt x="608700" y="41830"/>
                      <a:pt x="610997" y="41690"/>
                      <a:pt x="611876" y="41630"/>
                    </a:cubicBezTo>
                    <a:lnTo>
                      <a:pt x="624321" y="40631"/>
                    </a:lnTo>
                    <a:cubicBezTo>
                      <a:pt x="625400" y="40491"/>
                      <a:pt x="626259" y="40551"/>
                      <a:pt x="627178" y="40551"/>
                    </a:cubicBezTo>
                    <a:lnTo>
                      <a:pt x="629894" y="40551"/>
                    </a:lnTo>
                    <a:cubicBezTo>
                      <a:pt x="629894" y="40551"/>
                      <a:pt x="635348" y="40531"/>
                      <a:pt x="635348" y="40531"/>
                    </a:cubicBezTo>
                    <a:cubicBezTo>
                      <a:pt x="649730" y="40910"/>
                      <a:pt x="663574" y="43249"/>
                      <a:pt x="676658" y="47706"/>
                    </a:cubicBezTo>
                    <a:cubicBezTo>
                      <a:pt x="687804" y="51503"/>
                      <a:pt x="698412" y="56879"/>
                      <a:pt x="708300" y="63554"/>
                    </a:cubicBezTo>
                    <a:cubicBezTo>
                      <a:pt x="713294" y="66792"/>
                      <a:pt x="717928" y="70589"/>
                      <a:pt x="722383" y="74426"/>
                    </a:cubicBezTo>
                    <a:lnTo>
                      <a:pt x="725619" y="77384"/>
                    </a:lnTo>
                    <a:lnTo>
                      <a:pt x="728695" y="80402"/>
                    </a:lnTo>
                    <a:lnTo>
                      <a:pt x="731512" y="83360"/>
                    </a:lnTo>
                    <a:cubicBezTo>
                      <a:pt x="732071" y="84019"/>
                      <a:pt x="732670" y="84679"/>
                      <a:pt x="733170" y="85338"/>
                    </a:cubicBezTo>
                    <a:cubicBezTo>
                      <a:pt x="735307" y="87997"/>
                      <a:pt x="736945" y="90775"/>
                      <a:pt x="738284" y="93812"/>
                    </a:cubicBezTo>
                    <a:cubicBezTo>
                      <a:pt x="738603" y="94572"/>
                      <a:pt x="738923" y="95331"/>
                      <a:pt x="739202" y="96131"/>
                    </a:cubicBezTo>
                    <a:cubicBezTo>
                      <a:pt x="739302" y="96371"/>
                      <a:pt x="739622" y="97350"/>
                      <a:pt x="739862" y="98069"/>
                    </a:cubicBezTo>
                    <a:cubicBezTo>
                      <a:pt x="740141" y="98849"/>
                      <a:pt x="740381" y="99588"/>
                      <a:pt x="740621" y="100328"/>
                    </a:cubicBezTo>
                    <a:cubicBezTo>
                      <a:pt x="741560" y="103286"/>
                      <a:pt x="742359" y="106024"/>
                      <a:pt x="742958" y="108522"/>
                    </a:cubicBezTo>
                    <a:cubicBezTo>
                      <a:pt x="744196" y="113618"/>
                      <a:pt x="744736" y="117275"/>
                      <a:pt x="745255" y="124130"/>
                    </a:cubicBezTo>
                    <a:lnTo>
                      <a:pt x="745515" y="127648"/>
                    </a:lnTo>
                    <a:lnTo>
                      <a:pt x="745894" y="131845"/>
                    </a:lnTo>
                    <a:lnTo>
                      <a:pt x="746633" y="138880"/>
                    </a:lnTo>
                    <a:lnTo>
                      <a:pt x="747193" y="144436"/>
                    </a:lnTo>
                    <a:lnTo>
                      <a:pt x="747373" y="146594"/>
                    </a:lnTo>
                    <a:lnTo>
                      <a:pt x="747433" y="147494"/>
                    </a:lnTo>
                    <a:lnTo>
                      <a:pt x="747512" y="148913"/>
                    </a:lnTo>
                    <a:lnTo>
                      <a:pt x="747952" y="153349"/>
                    </a:lnTo>
                    <a:lnTo>
                      <a:pt x="748371" y="157766"/>
                    </a:lnTo>
                    <a:lnTo>
                      <a:pt x="748871" y="161364"/>
                    </a:lnTo>
                    <a:lnTo>
                      <a:pt x="749250" y="164381"/>
                    </a:lnTo>
                    <a:cubicBezTo>
                      <a:pt x="749470" y="166440"/>
                      <a:pt x="749710" y="168538"/>
                      <a:pt x="749870" y="170677"/>
                    </a:cubicBezTo>
                    <a:cubicBezTo>
                      <a:pt x="750269" y="174914"/>
                      <a:pt x="750509" y="179251"/>
                      <a:pt x="750709" y="183548"/>
                    </a:cubicBezTo>
                    <a:cubicBezTo>
                      <a:pt x="751208" y="195959"/>
                      <a:pt x="750848" y="208230"/>
                      <a:pt x="749610" y="219742"/>
                    </a:cubicBezTo>
                    <a:cubicBezTo>
                      <a:pt x="749190" y="222520"/>
                      <a:pt x="748951" y="225457"/>
                      <a:pt x="748431" y="228135"/>
                    </a:cubicBezTo>
                    <a:lnTo>
                      <a:pt x="747752" y="232233"/>
                    </a:lnTo>
                    <a:lnTo>
                      <a:pt x="746933" y="236150"/>
                    </a:lnTo>
                    <a:cubicBezTo>
                      <a:pt x="746454" y="238828"/>
                      <a:pt x="745695" y="241166"/>
                      <a:pt x="745115" y="243684"/>
                    </a:cubicBezTo>
                    <a:cubicBezTo>
                      <a:pt x="744776" y="244903"/>
                      <a:pt x="744376" y="246023"/>
                      <a:pt x="744037" y="247182"/>
                    </a:cubicBezTo>
                    <a:cubicBezTo>
                      <a:pt x="743677" y="248341"/>
                      <a:pt x="743357" y="249540"/>
                      <a:pt x="742918" y="250559"/>
                    </a:cubicBezTo>
                    <a:lnTo>
                      <a:pt x="741739" y="253777"/>
                    </a:lnTo>
                    <a:cubicBezTo>
                      <a:pt x="741360" y="254856"/>
                      <a:pt x="740860" y="255736"/>
                      <a:pt x="740461" y="256735"/>
                    </a:cubicBezTo>
                    <a:cubicBezTo>
                      <a:pt x="739662" y="258793"/>
                      <a:pt x="738663" y="260372"/>
                      <a:pt x="737804" y="262131"/>
                    </a:cubicBezTo>
                    <a:lnTo>
                      <a:pt x="737485" y="262790"/>
                    </a:lnTo>
                    <a:lnTo>
                      <a:pt x="737125" y="263330"/>
                    </a:lnTo>
                    <a:lnTo>
                      <a:pt x="736406" y="264449"/>
                    </a:lnTo>
                    <a:cubicBezTo>
                      <a:pt x="735906" y="265149"/>
                      <a:pt x="735547" y="266068"/>
                      <a:pt x="735027" y="266648"/>
                    </a:cubicBezTo>
                    <a:cubicBezTo>
                      <a:pt x="734009" y="267847"/>
                      <a:pt x="733190" y="269326"/>
                      <a:pt x="732151" y="270245"/>
                    </a:cubicBezTo>
                    <a:cubicBezTo>
                      <a:pt x="730353" y="272603"/>
                      <a:pt x="728256" y="273942"/>
                      <a:pt x="726358" y="275601"/>
                    </a:cubicBezTo>
                    <a:cubicBezTo>
                      <a:pt x="725779" y="275881"/>
                      <a:pt x="725239" y="276201"/>
                      <a:pt x="724720" y="276541"/>
                    </a:cubicBezTo>
                    <a:cubicBezTo>
                      <a:pt x="724440" y="276720"/>
                      <a:pt x="724181" y="276900"/>
                      <a:pt x="723941" y="277080"/>
                    </a:cubicBezTo>
                    <a:cubicBezTo>
                      <a:pt x="723681" y="277280"/>
                      <a:pt x="723302" y="277360"/>
                      <a:pt x="723002" y="277520"/>
                    </a:cubicBezTo>
                    <a:cubicBezTo>
                      <a:pt x="722383" y="277780"/>
                      <a:pt x="721763" y="278079"/>
                      <a:pt x="721164" y="278419"/>
                    </a:cubicBezTo>
                    <a:lnTo>
                      <a:pt x="720705" y="278679"/>
                    </a:lnTo>
                    <a:lnTo>
                      <a:pt x="718088" y="279498"/>
                    </a:lnTo>
                    <a:lnTo>
                      <a:pt x="712614" y="281197"/>
                    </a:lnTo>
                    <a:lnTo>
                      <a:pt x="705283" y="283416"/>
                    </a:lnTo>
                    <a:lnTo>
                      <a:pt x="704544" y="283635"/>
                    </a:lnTo>
                    <a:cubicBezTo>
                      <a:pt x="702567" y="284235"/>
                      <a:pt x="700689" y="285074"/>
                      <a:pt x="698891" y="286094"/>
                    </a:cubicBezTo>
                    <a:cubicBezTo>
                      <a:pt x="698891" y="286094"/>
                      <a:pt x="698871" y="286094"/>
                      <a:pt x="698851" y="286094"/>
                    </a:cubicBezTo>
                    <a:cubicBezTo>
                      <a:pt x="698691" y="286174"/>
                      <a:pt x="698532" y="286254"/>
                      <a:pt x="698372" y="286314"/>
                    </a:cubicBezTo>
                    <a:cubicBezTo>
                      <a:pt x="696254" y="287073"/>
                      <a:pt x="680953" y="293189"/>
                      <a:pt x="668348" y="313594"/>
                    </a:cubicBezTo>
                    <a:cubicBezTo>
                      <a:pt x="665731" y="317851"/>
                      <a:pt x="663913" y="322248"/>
                      <a:pt x="662495" y="327124"/>
                    </a:cubicBezTo>
                    <a:lnTo>
                      <a:pt x="654804" y="348728"/>
                    </a:lnTo>
                    <a:lnTo>
                      <a:pt x="652347" y="355723"/>
                    </a:lnTo>
                    <a:cubicBezTo>
                      <a:pt x="651488" y="358222"/>
                      <a:pt x="650589" y="360560"/>
                      <a:pt x="649830" y="362938"/>
                    </a:cubicBezTo>
                    <a:cubicBezTo>
                      <a:pt x="649051" y="365317"/>
                      <a:pt x="648352" y="367695"/>
                      <a:pt x="647733" y="370093"/>
                    </a:cubicBezTo>
                    <a:cubicBezTo>
                      <a:pt x="644297" y="383563"/>
                      <a:pt x="643318" y="397453"/>
                      <a:pt x="644756" y="410964"/>
                    </a:cubicBezTo>
                    <a:cubicBezTo>
                      <a:pt x="645016" y="413162"/>
                      <a:pt x="645316" y="415340"/>
                      <a:pt x="645795" y="417479"/>
                    </a:cubicBezTo>
                    <a:cubicBezTo>
                      <a:pt x="646195" y="419597"/>
                      <a:pt x="646814" y="421816"/>
                      <a:pt x="647433" y="423734"/>
                    </a:cubicBezTo>
                    <a:cubicBezTo>
                      <a:pt x="648672" y="427652"/>
                      <a:pt x="650350" y="431609"/>
                      <a:pt x="652487" y="435466"/>
                    </a:cubicBezTo>
                    <a:cubicBezTo>
                      <a:pt x="654585" y="439343"/>
                      <a:pt x="657301" y="443060"/>
                      <a:pt x="660198" y="446638"/>
                    </a:cubicBezTo>
                    <a:lnTo>
                      <a:pt x="668727" y="457470"/>
                    </a:lnTo>
                    <a:lnTo>
                      <a:pt x="679315" y="470860"/>
                    </a:lnTo>
                    <a:lnTo>
                      <a:pt x="683250" y="475857"/>
                    </a:lnTo>
                    <a:lnTo>
                      <a:pt x="685228" y="478375"/>
                    </a:lnTo>
                    <a:lnTo>
                      <a:pt x="687205" y="481173"/>
                    </a:lnTo>
                    <a:lnTo>
                      <a:pt x="718927" y="525961"/>
                    </a:lnTo>
                    <a:lnTo>
                      <a:pt x="782350" y="615516"/>
                    </a:lnTo>
                    <a:lnTo>
                      <a:pt x="855282" y="718482"/>
                    </a:lnTo>
                    <a:cubicBezTo>
                      <a:pt x="858698" y="723138"/>
                      <a:pt x="862454" y="727116"/>
                      <a:pt x="866429" y="730453"/>
                    </a:cubicBezTo>
                    <a:cubicBezTo>
                      <a:pt x="866489" y="730493"/>
                      <a:pt x="866549" y="730533"/>
                      <a:pt x="866589" y="730593"/>
                    </a:cubicBezTo>
                    <a:lnTo>
                      <a:pt x="869525" y="732791"/>
                    </a:lnTo>
                    <a:lnTo>
                      <a:pt x="871043" y="733891"/>
                    </a:lnTo>
                    <a:lnTo>
                      <a:pt x="872561" y="734830"/>
                    </a:lnTo>
                    <a:lnTo>
                      <a:pt x="875498" y="736649"/>
                    </a:lnTo>
                    <a:cubicBezTo>
                      <a:pt x="875498" y="736649"/>
                      <a:pt x="875638" y="736729"/>
                      <a:pt x="875718" y="736769"/>
                    </a:cubicBezTo>
                    <a:lnTo>
                      <a:pt x="878634" y="738228"/>
                    </a:lnTo>
                    <a:cubicBezTo>
                      <a:pt x="880672" y="739347"/>
                      <a:pt x="882629" y="739926"/>
                      <a:pt x="884627" y="740766"/>
                    </a:cubicBezTo>
                    <a:cubicBezTo>
                      <a:pt x="885646" y="741185"/>
                      <a:pt x="886585" y="741385"/>
                      <a:pt x="887563" y="741725"/>
                    </a:cubicBezTo>
                    <a:cubicBezTo>
                      <a:pt x="888562" y="742025"/>
                      <a:pt x="889361" y="742305"/>
                      <a:pt x="890720" y="742624"/>
                    </a:cubicBezTo>
                    <a:cubicBezTo>
                      <a:pt x="891898" y="742924"/>
                      <a:pt x="892757" y="743024"/>
                      <a:pt x="893796" y="743244"/>
                    </a:cubicBezTo>
                    <a:cubicBezTo>
                      <a:pt x="894775" y="743444"/>
                      <a:pt x="895773" y="743644"/>
                      <a:pt x="896852" y="743744"/>
                    </a:cubicBezTo>
                    <a:cubicBezTo>
                      <a:pt x="898970" y="743983"/>
                      <a:pt x="901047" y="744303"/>
                      <a:pt x="903384" y="744283"/>
                    </a:cubicBezTo>
                    <a:cubicBezTo>
                      <a:pt x="907839" y="744523"/>
                      <a:pt x="912773" y="744003"/>
                      <a:pt x="917807" y="743044"/>
                    </a:cubicBezTo>
                    <a:cubicBezTo>
                      <a:pt x="922881" y="742025"/>
                      <a:pt x="928154" y="740066"/>
                      <a:pt x="933388" y="737548"/>
                    </a:cubicBezTo>
                    <a:lnTo>
                      <a:pt x="964790" y="721839"/>
                    </a:lnTo>
                    <a:lnTo>
                      <a:pt x="1034246" y="687084"/>
                    </a:lnTo>
                    <a:lnTo>
                      <a:pt x="1088321" y="660044"/>
                    </a:lnTo>
                    <a:lnTo>
                      <a:pt x="1115369" y="646514"/>
                    </a:lnTo>
                    <a:lnTo>
                      <a:pt x="1118744" y="644815"/>
                    </a:lnTo>
                    <a:lnTo>
                      <a:pt x="1119583" y="644395"/>
                    </a:lnTo>
                    <a:lnTo>
                      <a:pt x="1120023" y="644175"/>
                    </a:lnTo>
                    <a:lnTo>
                      <a:pt x="1120223" y="644095"/>
                    </a:lnTo>
                    <a:lnTo>
                      <a:pt x="1120902" y="643796"/>
                    </a:lnTo>
                    <a:cubicBezTo>
                      <a:pt x="1121781" y="643316"/>
                      <a:pt x="1122680" y="643016"/>
                      <a:pt x="1123579" y="642616"/>
                    </a:cubicBezTo>
                    <a:cubicBezTo>
                      <a:pt x="1124777" y="642177"/>
                      <a:pt x="1125996" y="641797"/>
                      <a:pt x="1127214" y="641477"/>
                    </a:cubicBezTo>
                    <a:cubicBezTo>
                      <a:pt x="1129551" y="640858"/>
                      <a:pt x="1131929" y="640498"/>
                      <a:pt x="1134346" y="640358"/>
                    </a:cubicBezTo>
                    <a:cubicBezTo>
                      <a:pt x="1136263" y="640238"/>
                      <a:pt x="1138181" y="640258"/>
                      <a:pt x="1140139" y="640498"/>
                    </a:cubicBezTo>
                    <a:cubicBezTo>
                      <a:pt x="1143834" y="640878"/>
                      <a:pt x="1147729" y="641977"/>
                      <a:pt x="1151305" y="643516"/>
                    </a:cubicBezTo>
                    <a:cubicBezTo>
                      <a:pt x="1158317" y="646694"/>
                      <a:pt x="1163850" y="651690"/>
                      <a:pt x="1167785" y="658405"/>
                    </a:cubicBezTo>
                    <a:cubicBezTo>
                      <a:pt x="1168185" y="659045"/>
                      <a:pt x="1168484" y="659784"/>
                      <a:pt x="1168884" y="660424"/>
                    </a:cubicBezTo>
                    <a:lnTo>
                      <a:pt x="1168904" y="660424"/>
                    </a:lnTo>
                    <a:cubicBezTo>
                      <a:pt x="1170402" y="663841"/>
                      <a:pt x="1171521" y="667239"/>
                      <a:pt x="1172220" y="670776"/>
                    </a:cubicBezTo>
                    <a:cubicBezTo>
                      <a:pt x="1172240" y="670876"/>
                      <a:pt x="1172260" y="670996"/>
                      <a:pt x="1172280" y="671096"/>
                    </a:cubicBezTo>
                    <a:cubicBezTo>
                      <a:pt x="1172759" y="674633"/>
                      <a:pt x="1172719" y="678291"/>
                      <a:pt x="1172260" y="681928"/>
                    </a:cubicBezTo>
                    <a:close/>
                  </a:path>
                </a:pathLst>
              </a:custGeom>
              <a:solidFill>
                <a:schemeClr val="tx1"/>
              </a:solidFill>
              <a:ln w="198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A2AEA"/>
                  </a:solidFill>
                  <a:effectLst/>
                  <a:uLnTx/>
                  <a:uFillTx/>
                  <a:latin typeface="Aptos"/>
                  <a:ea typeface="+mn-ea"/>
                  <a:cs typeface="+mn-cs"/>
                </a:endParaRPr>
              </a:p>
            </p:txBody>
          </p:sp>
        </p:grpSp>
        <p:sp>
          <p:nvSpPr>
            <p:cNvPr id="96" name="TextBox 95">
              <a:extLst>
                <a:ext uri="{FF2B5EF4-FFF2-40B4-BE49-F238E27FC236}">
                  <a16:creationId xmlns:a16="http://schemas.microsoft.com/office/drawing/2014/main" id="{83C28A94-EEEA-F51C-C74C-D8251D9FA2BF}"/>
                </a:ext>
              </a:extLst>
            </p:cNvPr>
            <p:cNvSpPr txBox="1"/>
            <p:nvPr/>
          </p:nvSpPr>
          <p:spPr>
            <a:xfrm>
              <a:off x="7226336" y="3994576"/>
              <a:ext cx="911436" cy="845593"/>
            </a:xfrm>
            <a:prstGeom prst="rect">
              <a:avLst/>
            </a:prstGeom>
          </p:spPr>
          <p:txBody>
            <a:bodyPr wrap="square" lIns="0" tIns="0" rIns="0" bIns="0" rtlCol="0">
              <a:prstTxWarp prst="textArchDown">
                <a:avLst/>
              </a:prstTxWarp>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900" b="0" i="0" u="none" strike="noStrike" kern="1200" cap="none" spc="100" normalizeH="0" baseline="0" noProof="0">
                  <a:ln>
                    <a:noFill/>
                  </a:ln>
                  <a:solidFill>
                    <a:srgbClr val="FFFFFF"/>
                  </a:solidFill>
                  <a:effectLst/>
                  <a:uLnTx/>
                  <a:uFillTx/>
                  <a:latin typeface="Aptos"/>
                  <a:ea typeface="Microsoft Sans Serif" panose="020B0604020202020204" pitchFamily="34" charset="0"/>
                  <a:cs typeface="Microsoft Sans Serif" panose="020B0604020202020204" pitchFamily="34" charset="0"/>
                </a:rPr>
                <a:t>OBJECT / PERSON</a:t>
              </a:r>
            </a:p>
          </p:txBody>
        </p:sp>
      </p:grpSp>
      <p:cxnSp>
        <p:nvCxnSpPr>
          <p:cNvPr id="99" name="Straight Connector 98">
            <a:extLst>
              <a:ext uri="{FF2B5EF4-FFF2-40B4-BE49-F238E27FC236}">
                <a16:creationId xmlns:a16="http://schemas.microsoft.com/office/drawing/2014/main" id="{22A92BE3-CB15-C9FB-9455-A4C28F25908D}"/>
              </a:ext>
            </a:extLst>
          </p:cNvPr>
          <p:cNvCxnSpPr>
            <a:cxnSpLocks/>
            <a:stCxn id="102" idx="0"/>
            <a:endCxn id="103" idx="2"/>
          </p:cNvCxnSpPr>
          <p:nvPr/>
        </p:nvCxnSpPr>
        <p:spPr>
          <a:xfrm>
            <a:off x="6432836" y="4729779"/>
            <a:ext cx="0" cy="295525"/>
          </a:xfrm>
          <a:prstGeom prst="line">
            <a:avLst/>
          </a:prstGeom>
          <a:ln w="12700" cap="rnd">
            <a:solidFill>
              <a:schemeClr val="accent6"/>
            </a:solidFill>
            <a:round/>
            <a:headEnd type="none" w="sm" len="sm"/>
            <a:tailEnd type="none" w="sm" len="sm"/>
          </a:ln>
        </p:spPr>
        <p:style>
          <a:lnRef idx="1">
            <a:schemeClr val="accent1"/>
          </a:lnRef>
          <a:fillRef idx="0">
            <a:schemeClr val="accent1"/>
          </a:fillRef>
          <a:effectRef idx="0">
            <a:schemeClr val="accent1"/>
          </a:effectRef>
          <a:fontRef idx="minor">
            <a:schemeClr val="tx1"/>
          </a:fontRef>
        </p:style>
      </p:cxnSp>
      <p:sp>
        <p:nvSpPr>
          <p:cNvPr id="100" name="Right Arrow 99">
            <a:extLst>
              <a:ext uri="{FF2B5EF4-FFF2-40B4-BE49-F238E27FC236}">
                <a16:creationId xmlns:a16="http://schemas.microsoft.com/office/drawing/2014/main" id="{216E843B-CA99-087A-6921-A0EF1217C5A7}"/>
              </a:ext>
            </a:extLst>
          </p:cNvPr>
          <p:cNvSpPr/>
          <p:nvPr/>
        </p:nvSpPr>
        <p:spPr>
          <a:xfrm rot="18900000" flipH="1">
            <a:off x="6998610" y="5438064"/>
            <a:ext cx="681951" cy="142438"/>
          </a:xfrm>
          <a:prstGeom prst="rightArrow">
            <a:avLst>
              <a:gd name="adj1" fmla="val 100000"/>
              <a:gd name="adj2" fmla="val 50000"/>
            </a:avLst>
          </a:prstGeom>
          <a:gradFill flip="none" rotWithShape="1">
            <a:gsLst>
              <a:gs pos="4000">
                <a:schemeClr val="accent1">
                  <a:alpha val="0"/>
                </a:schemeClr>
              </a:gs>
              <a:gs pos="94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endParaRPr>
          </a:p>
        </p:txBody>
      </p:sp>
      <p:grpSp>
        <p:nvGrpSpPr>
          <p:cNvPr id="13" name="Group 12">
            <a:extLst>
              <a:ext uri="{FF2B5EF4-FFF2-40B4-BE49-F238E27FC236}">
                <a16:creationId xmlns:a16="http://schemas.microsoft.com/office/drawing/2014/main" id="{2E4D0CD3-F131-4B5E-6896-4E3204F96AEA}"/>
              </a:ext>
            </a:extLst>
          </p:cNvPr>
          <p:cNvGrpSpPr/>
          <p:nvPr/>
        </p:nvGrpSpPr>
        <p:grpSpPr>
          <a:xfrm>
            <a:off x="8701252" y="1082488"/>
            <a:ext cx="2689559" cy="1148886"/>
            <a:chOff x="8701252" y="1025710"/>
            <a:chExt cx="2689559" cy="1148886"/>
          </a:xfrm>
        </p:grpSpPr>
        <p:pic>
          <p:nvPicPr>
            <p:cNvPr id="4" name="Picture 3">
              <a:extLst>
                <a:ext uri="{FF2B5EF4-FFF2-40B4-BE49-F238E27FC236}">
                  <a16:creationId xmlns:a16="http://schemas.microsoft.com/office/drawing/2014/main" id="{2AFCB25B-3F50-C798-40AB-CB530043E1B3}"/>
                </a:ext>
              </a:extLst>
            </p:cNvPr>
            <p:cNvPicPr preferRelativeResize="0">
              <a:picLocks/>
            </p:cNvPicPr>
            <p:nvPr/>
          </p:nvPicPr>
          <p:blipFill>
            <a:blip r:embed="rId3" cstate="print">
              <a:extLst>
                <a:ext uri="{28A0092B-C50C-407E-A947-70E740481C1C}">
                  <a14:useLocalDpi xmlns:a14="http://schemas.microsoft.com/office/drawing/2010/main"/>
                </a:ext>
              </a:extLst>
            </a:blip>
            <a:srcRect l="871" t="22378" r="1196" b="19818"/>
            <a:stretch>
              <a:fillRect/>
            </a:stretch>
          </p:blipFill>
          <p:spPr>
            <a:xfrm>
              <a:off x="8701252" y="1025710"/>
              <a:ext cx="2674203" cy="946455"/>
            </a:xfrm>
            <a:prstGeom prst="roundRect">
              <a:avLst>
                <a:gd name="adj" fmla="val 2091"/>
              </a:avLst>
            </a:prstGeom>
          </p:spPr>
        </p:pic>
        <p:sp>
          <p:nvSpPr>
            <p:cNvPr id="6" name="TextBox 5">
              <a:extLst>
                <a:ext uri="{FF2B5EF4-FFF2-40B4-BE49-F238E27FC236}">
                  <a16:creationId xmlns:a16="http://schemas.microsoft.com/office/drawing/2014/main" id="{D5FEE395-F3D2-9D4D-3092-C86B5ED7CE9D}"/>
                </a:ext>
              </a:extLst>
            </p:cNvPr>
            <p:cNvSpPr txBox="1"/>
            <p:nvPr/>
          </p:nvSpPr>
          <p:spPr>
            <a:xfrm>
              <a:off x="8701252" y="2028209"/>
              <a:ext cx="2689559" cy="146387"/>
            </a:xfrm>
            <a:prstGeom prst="rect">
              <a:avLst/>
            </a:prstGeom>
            <a:noFill/>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1200" b="1"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1050" b="0" i="0" u="none" strike="noStrike" kern="1200" cap="none" spc="0" normalizeH="0" baseline="0" noProof="0">
                  <a:ln>
                    <a:noFill/>
                  </a:ln>
                  <a:solidFill>
                    <a:srgbClr val="F5EF32"/>
                  </a:solidFill>
                  <a:effectLst/>
                  <a:uLnTx/>
                  <a:uFillTx/>
                  <a:latin typeface="Aptos Display"/>
                  <a:ea typeface="+mn-ea"/>
                  <a:cs typeface="Microsoft Sans Serif" panose="020B0604020202020204" pitchFamily="34" charset="0"/>
                </a:rPr>
                <a:t>Drone detection and tracking</a:t>
              </a:r>
            </a:p>
          </p:txBody>
        </p:sp>
      </p:grpSp>
      <p:grpSp>
        <p:nvGrpSpPr>
          <p:cNvPr id="11" name="Group 10">
            <a:extLst>
              <a:ext uri="{FF2B5EF4-FFF2-40B4-BE49-F238E27FC236}">
                <a16:creationId xmlns:a16="http://schemas.microsoft.com/office/drawing/2014/main" id="{F12B5D46-DDF3-BD62-4FCE-35A9058B2C9E}"/>
              </a:ext>
            </a:extLst>
          </p:cNvPr>
          <p:cNvGrpSpPr/>
          <p:nvPr/>
        </p:nvGrpSpPr>
        <p:grpSpPr>
          <a:xfrm>
            <a:off x="8701252" y="2331153"/>
            <a:ext cx="2689559" cy="1144881"/>
            <a:chOff x="8701252" y="2316863"/>
            <a:chExt cx="2689559" cy="1144881"/>
          </a:xfrm>
        </p:grpSpPr>
        <p:sp>
          <p:nvSpPr>
            <p:cNvPr id="8" name="TextBox 7">
              <a:extLst>
                <a:ext uri="{FF2B5EF4-FFF2-40B4-BE49-F238E27FC236}">
                  <a16:creationId xmlns:a16="http://schemas.microsoft.com/office/drawing/2014/main" id="{190D6B01-13A1-8975-8BDB-50F04EC4C5F3}"/>
                </a:ext>
              </a:extLst>
            </p:cNvPr>
            <p:cNvSpPr txBox="1"/>
            <p:nvPr/>
          </p:nvSpPr>
          <p:spPr>
            <a:xfrm>
              <a:off x="8701252" y="3315357"/>
              <a:ext cx="2689559" cy="146387"/>
            </a:xfrm>
            <a:prstGeom prst="rect">
              <a:avLst/>
            </a:prstGeom>
            <a:noFill/>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1200" b="1"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1050" b="0" i="0" u="none" strike="noStrike" kern="1200" cap="none" spc="0" normalizeH="0" baseline="0" noProof="0">
                  <a:ln>
                    <a:noFill/>
                  </a:ln>
                  <a:solidFill>
                    <a:srgbClr val="F5EF32"/>
                  </a:solidFill>
                  <a:effectLst/>
                  <a:uLnTx/>
                  <a:uFillTx/>
                  <a:latin typeface="Aptos Display"/>
                  <a:ea typeface="+mn-ea"/>
                  <a:cs typeface="Microsoft Sans Serif" panose="020B0604020202020204" pitchFamily="34" charset="0"/>
                </a:rPr>
                <a:t>Obstacle monitoring on roads/railways</a:t>
              </a:r>
            </a:p>
          </p:txBody>
        </p:sp>
        <p:pic>
          <p:nvPicPr>
            <p:cNvPr id="34" name="Picture 33">
              <a:extLst>
                <a:ext uri="{FF2B5EF4-FFF2-40B4-BE49-F238E27FC236}">
                  <a16:creationId xmlns:a16="http://schemas.microsoft.com/office/drawing/2014/main" id="{9D194806-444C-37E0-5637-ECBA12229356}"/>
                </a:ext>
              </a:extLst>
            </p:cNvPr>
            <p:cNvPicPr>
              <a:picLocks noChangeAspect="1"/>
            </p:cNvPicPr>
            <p:nvPr/>
          </p:nvPicPr>
          <p:blipFill>
            <a:blip r:embed="rId4" cstate="hqprint">
              <a:extLst>
                <a:ext uri="{28A0092B-C50C-407E-A947-70E740481C1C}">
                  <a14:useLocalDpi xmlns:a14="http://schemas.microsoft.com/office/drawing/2010/main"/>
                </a:ext>
              </a:extLst>
            </a:blip>
            <a:srcRect l="4503" t="37296" r="2729" b="13829"/>
            <a:stretch>
              <a:fillRect/>
            </a:stretch>
          </p:blipFill>
          <p:spPr>
            <a:xfrm>
              <a:off x="8701598" y="2316863"/>
              <a:ext cx="2672646" cy="939293"/>
            </a:xfrm>
            <a:prstGeom prst="roundRect">
              <a:avLst>
                <a:gd name="adj" fmla="val 0"/>
              </a:avLst>
            </a:prstGeom>
            <a:ln>
              <a:noFill/>
            </a:ln>
            <a:effectLst/>
          </p:spPr>
        </p:pic>
      </p:grpSp>
      <p:grpSp>
        <p:nvGrpSpPr>
          <p:cNvPr id="9" name="Group 8">
            <a:extLst>
              <a:ext uri="{FF2B5EF4-FFF2-40B4-BE49-F238E27FC236}">
                <a16:creationId xmlns:a16="http://schemas.microsoft.com/office/drawing/2014/main" id="{43E29E0C-EA01-FE50-FA9E-D38CF791CD67}"/>
              </a:ext>
            </a:extLst>
          </p:cNvPr>
          <p:cNvGrpSpPr/>
          <p:nvPr/>
        </p:nvGrpSpPr>
        <p:grpSpPr>
          <a:xfrm>
            <a:off x="8701252" y="3575813"/>
            <a:ext cx="2689559" cy="1294310"/>
            <a:chOff x="8701252" y="3600006"/>
            <a:chExt cx="2689559" cy="1294310"/>
          </a:xfrm>
        </p:grpSpPr>
        <p:sp>
          <p:nvSpPr>
            <p:cNvPr id="10" name="TextBox 9">
              <a:extLst>
                <a:ext uri="{FF2B5EF4-FFF2-40B4-BE49-F238E27FC236}">
                  <a16:creationId xmlns:a16="http://schemas.microsoft.com/office/drawing/2014/main" id="{E90D7292-6858-AE87-3C19-1599DD70BC3B}"/>
                </a:ext>
              </a:extLst>
            </p:cNvPr>
            <p:cNvSpPr txBox="1"/>
            <p:nvPr/>
          </p:nvSpPr>
          <p:spPr>
            <a:xfrm>
              <a:off x="8701252" y="4602505"/>
              <a:ext cx="2689559" cy="291811"/>
            </a:xfrm>
            <a:prstGeom prst="rect">
              <a:avLst/>
            </a:prstGeom>
            <a:noFill/>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1200" b="1"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1050" b="0" i="0" u="none" strike="noStrike" kern="1200" cap="none" spc="0" normalizeH="0" baseline="0" noProof="0">
                  <a:ln>
                    <a:noFill/>
                  </a:ln>
                  <a:solidFill>
                    <a:srgbClr val="F5EF32"/>
                  </a:solidFill>
                  <a:effectLst/>
                  <a:uLnTx/>
                  <a:uFillTx/>
                  <a:latin typeface="Aptos Display"/>
                  <a:ea typeface="+mn-ea"/>
                  <a:cs typeface="Microsoft Sans Serif" panose="020B0604020202020204" pitchFamily="34" charset="0"/>
                </a:rPr>
                <a:t>Detecting and tracking automated guided vehicles (AGVs) and autonomous mobile robots (AMRs)</a:t>
              </a:r>
            </a:p>
          </p:txBody>
        </p:sp>
        <p:pic>
          <p:nvPicPr>
            <p:cNvPr id="36" name="Picture 35">
              <a:extLst>
                <a:ext uri="{FF2B5EF4-FFF2-40B4-BE49-F238E27FC236}">
                  <a16:creationId xmlns:a16="http://schemas.microsoft.com/office/drawing/2014/main" id="{29C1C085-86BC-3FE1-D03C-A5CCA81C17B6}"/>
                </a:ext>
              </a:extLst>
            </p:cNvPr>
            <p:cNvPicPr preferRelativeResize="0">
              <a:picLocks noChangeAspect="1"/>
            </p:cNvPicPr>
            <p:nvPr/>
          </p:nvPicPr>
          <p:blipFill>
            <a:blip r:embed="rId5" cstate="print">
              <a:extLst>
                <a:ext uri="{28A0092B-C50C-407E-A947-70E740481C1C}">
                  <a14:useLocalDpi xmlns:a14="http://schemas.microsoft.com/office/drawing/2010/main"/>
                </a:ext>
              </a:extLst>
            </a:blip>
            <a:srcRect l="2617" t="24398" r="2120" b="16961"/>
            <a:stretch>
              <a:fillRect/>
            </a:stretch>
          </p:blipFill>
          <p:spPr>
            <a:xfrm>
              <a:off x="8701252" y="3600006"/>
              <a:ext cx="2672992" cy="950976"/>
            </a:xfrm>
            <a:prstGeom prst="roundRect">
              <a:avLst>
                <a:gd name="adj" fmla="val 0"/>
              </a:avLst>
            </a:prstGeom>
            <a:ln>
              <a:noFill/>
            </a:ln>
            <a:effectLst/>
          </p:spPr>
        </p:pic>
      </p:grpSp>
      <p:grpSp>
        <p:nvGrpSpPr>
          <p:cNvPr id="7" name="Group 6">
            <a:extLst>
              <a:ext uri="{FF2B5EF4-FFF2-40B4-BE49-F238E27FC236}">
                <a16:creationId xmlns:a16="http://schemas.microsoft.com/office/drawing/2014/main" id="{0748D01E-8A03-C529-F8A3-81C30535BEBD}"/>
              </a:ext>
            </a:extLst>
          </p:cNvPr>
          <p:cNvGrpSpPr/>
          <p:nvPr/>
        </p:nvGrpSpPr>
        <p:grpSpPr>
          <a:xfrm>
            <a:off x="8701252" y="4969900"/>
            <a:ext cx="2689559" cy="1153407"/>
            <a:chOff x="8701252" y="4969900"/>
            <a:chExt cx="2689559" cy="1153407"/>
          </a:xfrm>
        </p:grpSpPr>
        <p:sp>
          <p:nvSpPr>
            <p:cNvPr id="12" name="TextBox 11">
              <a:extLst>
                <a:ext uri="{FF2B5EF4-FFF2-40B4-BE49-F238E27FC236}">
                  <a16:creationId xmlns:a16="http://schemas.microsoft.com/office/drawing/2014/main" id="{254371EC-3DA7-C8AB-7CE9-A29920EB6DE4}"/>
                </a:ext>
              </a:extLst>
            </p:cNvPr>
            <p:cNvSpPr txBox="1"/>
            <p:nvPr/>
          </p:nvSpPr>
          <p:spPr>
            <a:xfrm>
              <a:off x="8701252" y="5976920"/>
              <a:ext cx="2689559" cy="146387"/>
            </a:xfrm>
            <a:prstGeom prst="rect">
              <a:avLst/>
            </a:prstGeom>
            <a:noFill/>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1200" b="1"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1050" b="0" i="0" u="none" strike="noStrike" kern="1200" cap="none" spc="0" normalizeH="0" baseline="0" noProof="0">
                  <a:ln>
                    <a:noFill/>
                  </a:ln>
                  <a:solidFill>
                    <a:srgbClr val="F5EF32"/>
                  </a:solidFill>
                  <a:effectLst/>
                  <a:uLnTx/>
                  <a:uFillTx/>
                  <a:latin typeface="Aptos Display"/>
                  <a:ea typeface="+mn-ea"/>
                  <a:cs typeface="Microsoft Sans Serif" panose="020B0604020202020204" pitchFamily="34" charset="0"/>
                </a:rPr>
                <a:t>Intruder monitoring</a:t>
              </a:r>
            </a:p>
          </p:txBody>
        </p:sp>
        <p:pic>
          <p:nvPicPr>
            <p:cNvPr id="104" name="Picture 103">
              <a:extLst>
                <a:ext uri="{FF2B5EF4-FFF2-40B4-BE49-F238E27FC236}">
                  <a16:creationId xmlns:a16="http://schemas.microsoft.com/office/drawing/2014/main" id="{A86E4450-FA60-863B-5FBC-CC527E3DA889}"/>
                </a:ext>
              </a:extLst>
            </p:cNvPr>
            <p:cNvPicPr>
              <a:picLocks noChangeAspect="1"/>
            </p:cNvPicPr>
            <p:nvPr/>
          </p:nvPicPr>
          <p:blipFill>
            <a:blip r:embed="rId6" cstate="print">
              <a:extLst>
                <a:ext uri="{28A0092B-C50C-407E-A947-70E740481C1C}">
                  <a14:useLocalDpi xmlns:a14="http://schemas.microsoft.com/office/drawing/2010/main"/>
                </a:ext>
              </a:extLst>
            </a:blip>
            <a:srcRect l="1741" t="25928" r="812" b="22249"/>
            <a:stretch>
              <a:fillRect/>
            </a:stretch>
          </p:blipFill>
          <p:spPr>
            <a:xfrm>
              <a:off x="8701252" y="4969900"/>
              <a:ext cx="2680426" cy="950976"/>
            </a:xfrm>
            <a:prstGeom prst="roundRect">
              <a:avLst>
                <a:gd name="adj" fmla="val 0"/>
              </a:avLst>
            </a:prstGeom>
            <a:ln>
              <a:noFill/>
            </a:ln>
            <a:effectLst/>
          </p:spPr>
        </p:pic>
      </p:grpSp>
      <p:sp>
        <p:nvSpPr>
          <p:cNvPr id="35" name="TextBox 34">
            <a:extLst>
              <a:ext uri="{FF2B5EF4-FFF2-40B4-BE49-F238E27FC236}">
                <a16:creationId xmlns:a16="http://schemas.microsoft.com/office/drawing/2014/main" id="{4C15ED23-37FE-7E1D-A414-BF5994B9319C}"/>
              </a:ext>
            </a:extLst>
          </p:cNvPr>
          <p:cNvSpPr txBox="1"/>
          <p:nvPr/>
        </p:nvSpPr>
        <p:spPr>
          <a:xfrm>
            <a:off x="11661641" y="6318768"/>
            <a:ext cx="171808" cy="274487"/>
          </a:xfrm>
          <a:prstGeom prst="rect">
            <a:avLst/>
          </a:prstGeom>
          <a:solidFill>
            <a:srgbClr val="000C3F"/>
          </a:solidFill>
        </p:spPr>
        <p:txBody>
          <a:bodyPr wrap="square" lIns="0" tIns="0" rIns="0" bIns="0" rtlCol="0">
            <a:spAutoFit/>
          </a:bodyPr>
          <a:lstStyle/>
          <a:p>
            <a:pPr marL="0" marR="0" lvl="0" indent="0" algn="l" defTabSz="914400" rtl="0" eaLnBrk="1" fontAlgn="auto" latinLnBrk="0" hangingPunct="1">
              <a:lnSpc>
                <a:spcPct val="96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ptos" panose="020B0004020202020204" pitchFamily="34" charset="0"/>
              <a:ea typeface="+mn-ea"/>
              <a:cs typeface="Microsoft Sans Serif" panose="020B0604020202020204" pitchFamily="34" charset="0"/>
            </a:endParaRPr>
          </a:p>
        </p:txBody>
      </p:sp>
    </p:spTree>
    <p:extLst>
      <p:ext uri="{BB962C8B-B14F-4D97-AF65-F5344CB8AC3E}">
        <p14:creationId xmlns:p14="http://schemas.microsoft.com/office/powerpoint/2010/main" val="1647442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8900A-B491-473D-75E6-4D6428AE1D5B}"/>
              </a:ext>
            </a:extLst>
          </p:cNvPr>
          <p:cNvSpPr>
            <a:spLocks noGrp="1"/>
          </p:cNvSpPr>
          <p:nvPr>
            <p:ph type="title"/>
          </p:nvPr>
        </p:nvSpPr>
        <p:spPr/>
        <p:txBody>
          <a:bodyPr/>
          <a:lstStyle/>
          <a:p>
            <a:r>
              <a:rPr lang="en-US"/>
              <a:t>6G themes and features</a:t>
            </a:r>
          </a:p>
        </p:txBody>
      </p:sp>
    </p:spTree>
    <p:extLst>
      <p:ext uri="{BB962C8B-B14F-4D97-AF65-F5344CB8AC3E}">
        <p14:creationId xmlns:p14="http://schemas.microsoft.com/office/powerpoint/2010/main" val="2990613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E9135D-0DCA-0857-967F-25A7D47C81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F4A9F3-7D9E-B351-FA5E-E2B0E21EAA70}"/>
              </a:ext>
            </a:extLst>
          </p:cNvPr>
          <p:cNvSpPr>
            <a:spLocks noGrp="1"/>
          </p:cNvSpPr>
          <p:nvPr>
            <p:ph type="title"/>
          </p:nvPr>
        </p:nvSpPr>
        <p:spPr>
          <a:xfrm>
            <a:off x="515938" y="628650"/>
            <a:ext cx="7097712" cy="647700"/>
          </a:xfrm>
        </p:spPr>
        <p:txBody>
          <a:bodyPr/>
          <a:lstStyle/>
          <a:p>
            <a:r>
              <a:rPr lang="en-US"/>
              <a:t>Key themes for 6G</a:t>
            </a:r>
          </a:p>
        </p:txBody>
      </p:sp>
      <p:sp>
        <p:nvSpPr>
          <p:cNvPr id="3" name="Footer Placeholder 2">
            <a:extLst>
              <a:ext uri="{FF2B5EF4-FFF2-40B4-BE49-F238E27FC236}">
                <a16:creationId xmlns:a16="http://schemas.microsoft.com/office/drawing/2014/main" id="{A1AFC13F-2B95-A6D3-03D7-988B4288E510}"/>
              </a:ext>
            </a:extLst>
          </p:cNvPr>
          <p:cNvSpPr>
            <a:spLocks noGrp="1"/>
          </p:cNvSpPr>
          <p:nvPr>
            <p:ph type="ftr" sz="quarter" idx="10"/>
          </p:nvPr>
        </p:nvSpPr>
        <p:spPr>
          <a:xfrm>
            <a:off x="515938" y="6396925"/>
            <a:ext cx="7097313" cy="118174"/>
          </a:xfrm>
        </p:spPr>
        <p:txBody>
          <a:bodyPr/>
          <a:lstStyle/>
          <a:p>
            <a:pPr marL="0" marR="0" lvl="0" indent="0" algn="l" defTabSz="685800" rtl="0" eaLnBrk="1" fontAlgn="auto" latinLnBrk="0" hangingPunct="1">
              <a:lnSpc>
                <a:spcPct val="96000"/>
              </a:lnSpc>
              <a:spcBef>
                <a:spcPts val="0"/>
              </a:spcBef>
              <a:spcAft>
                <a:spcPts val="225"/>
              </a:spcAft>
              <a:buClr>
                <a:srgbClr val="3253DC"/>
              </a:buClr>
              <a:buSzTx/>
              <a:buFont typeface="Arial" panose="020B0604020202020204" pitchFamily="34" charset="0"/>
              <a:buNone/>
              <a:tabLst/>
              <a:defRPr/>
            </a:pPr>
            <a:r>
              <a:rPr kumimoji="0" lang="en-CA" sz="800" b="0" i="0" u="none" strike="noStrike" kern="1200" cap="none" spc="0" normalizeH="0" baseline="0" noProof="0">
                <a:ln>
                  <a:noFill/>
                </a:ln>
                <a:solidFill>
                  <a:srgbClr val="000C3F">
                    <a:lumMod val="25000"/>
                    <a:lumOff val="75000"/>
                  </a:srgbClr>
                </a:solidFill>
                <a:effectLst/>
                <a:uLnTx/>
                <a:uFillTx/>
                <a:latin typeface="Aptos"/>
                <a:ea typeface="+mn-ea"/>
                <a:cs typeface="+mn-cs"/>
              </a:rPr>
              <a:t>MWS 2026</a:t>
            </a:r>
          </a:p>
        </p:txBody>
      </p:sp>
      <p:sp>
        <p:nvSpPr>
          <p:cNvPr id="6" name="Text Placeholder 5">
            <a:extLst>
              <a:ext uri="{FF2B5EF4-FFF2-40B4-BE49-F238E27FC236}">
                <a16:creationId xmlns:a16="http://schemas.microsoft.com/office/drawing/2014/main" id="{DA345AC1-4DD7-8931-9657-A1AEF2DEEE7F}"/>
              </a:ext>
            </a:extLst>
          </p:cNvPr>
          <p:cNvSpPr>
            <a:spLocks noGrp="1"/>
          </p:cNvSpPr>
          <p:nvPr>
            <p:ph type="body" sz="quarter" idx="12"/>
          </p:nvPr>
        </p:nvSpPr>
        <p:spPr>
          <a:xfrm>
            <a:off x="8222170" y="628650"/>
            <a:ext cx="3847910" cy="647700"/>
          </a:xfrm>
        </p:spPr>
        <p:txBody>
          <a:bodyPr/>
          <a:lstStyle/>
          <a:p>
            <a:pPr algn="ctr"/>
            <a:r>
              <a:rPr lang="en-US"/>
              <a:t>Addressing connectivity needs for 2030 and beyond</a:t>
            </a:r>
          </a:p>
        </p:txBody>
      </p:sp>
      <p:pic>
        <p:nvPicPr>
          <p:cNvPr id="20" name="Picture 19">
            <a:extLst>
              <a:ext uri="{FF2B5EF4-FFF2-40B4-BE49-F238E27FC236}">
                <a16:creationId xmlns:a16="http://schemas.microsoft.com/office/drawing/2014/main" id="{5B834B21-DE5C-A405-EA3A-12958C66E7A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21448" r="21448"/>
          <a:stretch/>
        </p:blipFill>
        <p:spPr>
          <a:xfrm>
            <a:off x="8287673" y="1746700"/>
            <a:ext cx="1190747" cy="1172929"/>
          </a:xfrm>
          <a:prstGeom prst="rect">
            <a:avLst/>
          </a:prstGeom>
        </p:spPr>
      </p:pic>
      <p:sp>
        <p:nvSpPr>
          <p:cNvPr id="22" name="Rectangle 21">
            <a:extLst>
              <a:ext uri="{FF2B5EF4-FFF2-40B4-BE49-F238E27FC236}">
                <a16:creationId xmlns:a16="http://schemas.microsoft.com/office/drawing/2014/main" id="{DC818A9F-50A6-1696-A42E-A6EC1CE7CA9B}"/>
              </a:ext>
            </a:extLst>
          </p:cNvPr>
          <p:cNvSpPr/>
          <p:nvPr/>
        </p:nvSpPr>
        <p:spPr>
          <a:xfrm>
            <a:off x="8287673" y="2438187"/>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25" name="TextBox 24">
            <a:extLst>
              <a:ext uri="{FF2B5EF4-FFF2-40B4-BE49-F238E27FC236}">
                <a16:creationId xmlns:a16="http://schemas.microsoft.com/office/drawing/2014/main" id="{DDF94B43-DA3B-1A57-0875-9AD9E87D5FD1}"/>
              </a:ext>
            </a:extLst>
          </p:cNvPr>
          <p:cNvSpPr txBox="1"/>
          <p:nvPr/>
        </p:nvSpPr>
        <p:spPr>
          <a:xfrm>
            <a:off x="8359887" y="2647431"/>
            <a:ext cx="991240" cy="250068"/>
          </a:xfrm>
          <a:prstGeom prst="rect">
            <a:avLst/>
          </a:prstGeom>
        </p:spPr>
        <p:txBody>
          <a:bodyPr wrap="square" lIns="0" tIns="0" rIns="0" bIns="0" rtlCol="0">
            <a:spAutoFit/>
          </a:body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Immersive communication</a:t>
            </a:r>
          </a:p>
        </p:txBody>
      </p:sp>
      <p:pic>
        <p:nvPicPr>
          <p:cNvPr id="27" name="Picture 26">
            <a:extLst>
              <a:ext uri="{FF2B5EF4-FFF2-40B4-BE49-F238E27FC236}">
                <a16:creationId xmlns:a16="http://schemas.microsoft.com/office/drawing/2014/main" id="{1F2A2C5C-CA2C-5108-C21E-A09DFF8827C9}"/>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21428" r="21428"/>
          <a:stretch/>
        </p:blipFill>
        <p:spPr>
          <a:xfrm>
            <a:off x="9550633" y="1746700"/>
            <a:ext cx="1190770" cy="1172153"/>
          </a:xfrm>
          <a:prstGeom prst="rect">
            <a:avLst/>
          </a:prstGeom>
        </p:spPr>
      </p:pic>
      <p:sp>
        <p:nvSpPr>
          <p:cNvPr id="28" name="Rectangle 27">
            <a:extLst>
              <a:ext uri="{FF2B5EF4-FFF2-40B4-BE49-F238E27FC236}">
                <a16:creationId xmlns:a16="http://schemas.microsoft.com/office/drawing/2014/main" id="{8C38E732-B465-D4E9-B6BE-B971CDCA24EF}"/>
              </a:ext>
            </a:extLst>
          </p:cNvPr>
          <p:cNvSpPr/>
          <p:nvPr/>
        </p:nvSpPr>
        <p:spPr>
          <a:xfrm>
            <a:off x="9550633" y="2438187"/>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52" name="Picture 51">
            <a:extLst>
              <a:ext uri="{FF2B5EF4-FFF2-40B4-BE49-F238E27FC236}">
                <a16:creationId xmlns:a16="http://schemas.microsoft.com/office/drawing/2014/main" id="{35991212-89AC-76C8-76CD-2A90619E8FFA}"/>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21533" r="21533"/>
          <a:stretch/>
        </p:blipFill>
        <p:spPr>
          <a:xfrm>
            <a:off x="10813828" y="1750686"/>
            <a:ext cx="1190770" cy="1172153"/>
          </a:xfrm>
          <a:prstGeom prst="rect">
            <a:avLst/>
          </a:prstGeom>
        </p:spPr>
      </p:pic>
      <p:sp>
        <p:nvSpPr>
          <p:cNvPr id="53" name="Rectangle 52">
            <a:extLst>
              <a:ext uri="{FF2B5EF4-FFF2-40B4-BE49-F238E27FC236}">
                <a16:creationId xmlns:a16="http://schemas.microsoft.com/office/drawing/2014/main" id="{6F9F896D-BBD9-1743-5C6F-FDF82E398305}"/>
              </a:ext>
            </a:extLst>
          </p:cNvPr>
          <p:cNvSpPr/>
          <p:nvPr/>
        </p:nvSpPr>
        <p:spPr>
          <a:xfrm>
            <a:off x="10813828" y="2442174"/>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61" name="Picture 60">
            <a:extLst>
              <a:ext uri="{FF2B5EF4-FFF2-40B4-BE49-F238E27FC236}">
                <a16:creationId xmlns:a16="http://schemas.microsoft.com/office/drawing/2014/main" id="{F02F5D68-818D-FF8A-F7E2-841CD84157FC}"/>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l="21552" r="21552"/>
          <a:stretch/>
        </p:blipFill>
        <p:spPr>
          <a:xfrm>
            <a:off x="8287673" y="3255104"/>
            <a:ext cx="1190747" cy="1172929"/>
          </a:xfrm>
          <a:prstGeom prst="rect">
            <a:avLst/>
          </a:prstGeom>
        </p:spPr>
      </p:pic>
      <p:sp>
        <p:nvSpPr>
          <p:cNvPr id="62" name="Rectangle 61">
            <a:extLst>
              <a:ext uri="{FF2B5EF4-FFF2-40B4-BE49-F238E27FC236}">
                <a16:creationId xmlns:a16="http://schemas.microsoft.com/office/drawing/2014/main" id="{5FB9E47B-EA61-98E3-0EF2-7749FFDE19E4}"/>
              </a:ext>
            </a:extLst>
          </p:cNvPr>
          <p:cNvSpPr/>
          <p:nvPr/>
        </p:nvSpPr>
        <p:spPr>
          <a:xfrm>
            <a:off x="8287673" y="3946592"/>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63" name="TextBox 62">
            <a:extLst>
              <a:ext uri="{FF2B5EF4-FFF2-40B4-BE49-F238E27FC236}">
                <a16:creationId xmlns:a16="http://schemas.microsoft.com/office/drawing/2014/main" id="{4BEDF896-B0AC-5A2E-424B-17C982501AD6}"/>
              </a:ext>
            </a:extLst>
          </p:cNvPr>
          <p:cNvSpPr txBox="1"/>
          <p:nvPr/>
        </p:nvSpPr>
        <p:spPr>
          <a:xfrm>
            <a:off x="8359887" y="4154420"/>
            <a:ext cx="941276" cy="250068"/>
          </a:xfrm>
          <a:prstGeom prst="rect">
            <a:avLst/>
          </a:prstGeom>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900" b="0"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Safer transportation</a:t>
            </a:r>
          </a:p>
        </p:txBody>
      </p:sp>
      <p:pic>
        <p:nvPicPr>
          <p:cNvPr id="64" name="Picture 63">
            <a:extLst>
              <a:ext uri="{FF2B5EF4-FFF2-40B4-BE49-F238E27FC236}">
                <a16:creationId xmlns:a16="http://schemas.microsoft.com/office/drawing/2014/main" id="{9B34DF37-FC37-40D9-845E-E26B66EADA5F}"/>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l="32275" r="-1"/>
          <a:stretch/>
        </p:blipFill>
        <p:spPr>
          <a:xfrm>
            <a:off x="9550633" y="3255104"/>
            <a:ext cx="1190770" cy="1172153"/>
          </a:xfrm>
          <a:prstGeom prst="rect">
            <a:avLst/>
          </a:prstGeom>
        </p:spPr>
      </p:pic>
      <p:sp>
        <p:nvSpPr>
          <p:cNvPr id="65" name="Rectangle 64">
            <a:extLst>
              <a:ext uri="{FF2B5EF4-FFF2-40B4-BE49-F238E27FC236}">
                <a16:creationId xmlns:a16="http://schemas.microsoft.com/office/drawing/2014/main" id="{F7A5FB53-E7BC-BF08-22E2-D9DBC4B943C4}"/>
              </a:ext>
            </a:extLst>
          </p:cNvPr>
          <p:cNvSpPr/>
          <p:nvPr/>
        </p:nvSpPr>
        <p:spPr>
          <a:xfrm>
            <a:off x="9550633" y="3946592"/>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67" name="Picture 66">
            <a:extLst>
              <a:ext uri="{FF2B5EF4-FFF2-40B4-BE49-F238E27FC236}">
                <a16:creationId xmlns:a16="http://schemas.microsoft.com/office/drawing/2014/main" id="{E3AF8D7C-C633-2BF1-F940-2A297FC4356A}"/>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l="16137" r="16137"/>
          <a:stretch/>
        </p:blipFill>
        <p:spPr>
          <a:xfrm>
            <a:off x="10813828" y="3259091"/>
            <a:ext cx="1190770" cy="1172153"/>
          </a:xfrm>
          <a:prstGeom prst="rect">
            <a:avLst/>
          </a:prstGeom>
        </p:spPr>
      </p:pic>
      <p:sp>
        <p:nvSpPr>
          <p:cNvPr id="68" name="Rectangle 67">
            <a:extLst>
              <a:ext uri="{FF2B5EF4-FFF2-40B4-BE49-F238E27FC236}">
                <a16:creationId xmlns:a16="http://schemas.microsoft.com/office/drawing/2014/main" id="{31601006-52A9-5CAB-CFE0-62D367718506}"/>
              </a:ext>
            </a:extLst>
          </p:cNvPr>
          <p:cNvSpPr/>
          <p:nvPr/>
        </p:nvSpPr>
        <p:spPr>
          <a:xfrm>
            <a:off x="10813828" y="3950578"/>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70" name="Picture 69">
            <a:extLst>
              <a:ext uri="{FF2B5EF4-FFF2-40B4-BE49-F238E27FC236}">
                <a16:creationId xmlns:a16="http://schemas.microsoft.com/office/drawing/2014/main" id="{83EEF073-87BD-498D-AC96-703647E6AF95}"/>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l="3872" r="28454"/>
          <a:stretch/>
        </p:blipFill>
        <p:spPr>
          <a:xfrm>
            <a:off x="8287673" y="4762733"/>
            <a:ext cx="1190747" cy="1172929"/>
          </a:xfrm>
          <a:prstGeom prst="rect">
            <a:avLst/>
          </a:prstGeom>
        </p:spPr>
      </p:pic>
      <p:sp>
        <p:nvSpPr>
          <p:cNvPr id="71" name="Rectangle 70">
            <a:extLst>
              <a:ext uri="{FF2B5EF4-FFF2-40B4-BE49-F238E27FC236}">
                <a16:creationId xmlns:a16="http://schemas.microsoft.com/office/drawing/2014/main" id="{526A77AA-9217-DC3B-AB9A-1246F2A012D4}"/>
              </a:ext>
            </a:extLst>
          </p:cNvPr>
          <p:cNvSpPr/>
          <p:nvPr/>
        </p:nvSpPr>
        <p:spPr>
          <a:xfrm>
            <a:off x="8287673" y="5454220"/>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73" name="Picture 72">
            <a:extLst>
              <a:ext uri="{FF2B5EF4-FFF2-40B4-BE49-F238E27FC236}">
                <a16:creationId xmlns:a16="http://schemas.microsoft.com/office/drawing/2014/main" id="{BE1A8282-9C9B-6176-C73B-755D661EA2D7}"/>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l="11908" t="-33" r="20367" b="33"/>
          <a:stretch/>
        </p:blipFill>
        <p:spPr>
          <a:xfrm>
            <a:off x="9550633" y="4762733"/>
            <a:ext cx="1190770" cy="1172153"/>
          </a:xfrm>
          <a:prstGeom prst="rect">
            <a:avLst/>
          </a:prstGeom>
        </p:spPr>
      </p:pic>
      <p:sp>
        <p:nvSpPr>
          <p:cNvPr id="74" name="Rectangle 73">
            <a:extLst>
              <a:ext uri="{FF2B5EF4-FFF2-40B4-BE49-F238E27FC236}">
                <a16:creationId xmlns:a16="http://schemas.microsoft.com/office/drawing/2014/main" id="{611AF9D3-09D6-1181-5C12-98ACC99CD742}"/>
              </a:ext>
            </a:extLst>
          </p:cNvPr>
          <p:cNvSpPr/>
          <p:nvPr/>
        </p:nvSpPr>
        <p:spPr>
          <a:xfrm>
            <a:off x="9550633" y="5454220"/>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pic>
        <p:nvPicPr>
          <p:cNvPr id="76" name="Picture 75">
            <a:extLst>
              <a:ext uri="{FF2B5EF4-FFF2-40B4-BE49-F238E27FC236}">
                <a16:creationId xmlns:a16="http://schemas.microsoft.com/office/drawing/2014/main" id="{02ACBAEB-9798-EFFF-999E-99F28BA21617}"/>
              </a:ext>
            </a:extLst>
          </p:cNvPr>
          <p:cNvPicPr>
            <a:picLocks noChangeAspect="1"/>
          </p:cNvPicPr>
          <p:nvPr/>
        </p:nvPicPr>
        <p:blipFill rotWithShape="1">
          <a:blip r:embed="rId11" cstate="print">
            <a:extLst>
              <a:ext uri="{28A0092B-C50C-407E-A947-70E740481C1C}">
                <a14:useLocalDpi xmlns:a14="http://schemas.microsoft.com/office/drawing/2010/main"/>
              </a:ext>
            </a:extLst>
          </a:blip>
          <a:srcRect l="21533" r="21533"/>
          <a:stretch/>
        </p:blipFill>
        <p:spPr>
          <a:xfrm>
            <a:off x="10813828" y="4766719"/>
            <a:ext cx="1190770" cy="1172153"/>
          </a:xfrm>
          <a:prstGeom prst="rect">
            <a:avLst/>
          </a:prstGeom>
        </p:spPr>
      </p:pic>
      <p:sp>
        <p:nvSpPr>
          <p:cNvPr id="77" name="Rectangle 76">
            <a:extLst>
              <a:ext uri="{FF2B5EF4-FFF2-40B4-BE49-F238E27FC236}">
                <a16:creationId xmlns:a16="http://schemas.microsoft.com/office/drawing/2014/main" id="{C5A7ED47-CCE0-C601-0BEC-AE3FED24D60A}"/>
              </a:ext>
            </a:extLst>
          </p:cNvPr>
          <p:cNvSpPr/>
          <p:nvPr/>
        </p:nvSpPr>
        <p:spPr>
          <a:xfrm>
            <a:off x="10813828" y="5458207"/>
            <a:ext cx="1190747" cy="481441"/>
          </a:xfrm>
          <a:prstGeom prst="rect">
            <a:avLst/>
          </a:prstGeom>
          <a:gradFill flip="none" rotWithShape="1">
            <a:gsLst>
              <a:gs pos="0">
                <a:schemeClr val="accent1">
                  <a:lumMod val="75000"/>
                </a:schemeClr>
              </a:gs>
              <a:gs pos="100000">
                <a:schemeClr val="accent1">
                  <a:lumMod val="75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000000"/>
              </a:solidFill>
              <a:effectLst/>
              <a:uLnTx/>
              <a:uFillTx/>
              <a:latin typeface="Microsoft Sans Serif"/>
              <a:ea typeface="+mn-ea"/>
              <a:cs typeface="Microsoft Sans Serif" panose="020B0604020202020204" pitchFamily="34" charset="0"/>
            </a:endParaRPr>
          </a:p>
        </p:txBody>
      </p:sp>
      <p:sp>
        <p:nvSpPr>
          <p:cNvPr id="80" name="TextBox 79">
            <a:extLst>
              <a:ext uri="{FF2B5EF4-FFF2-40B4-BE49-F238E27FC236}">
                <a16:creationId xmlns:a16="http://schemas.microsoft.com/office/drawing/2014/main" id="{47F3F143-BD33-74A7-A1D7-97138CD4B0C4}"/>
              </a:ext>
            </a:extLst>
          </p:cNvPr>
          <p:cNvSpPr txBox="1"/>
          <p:nvPr/>
        </p:nvSpPr>
        <p:spPr>
          <a:xfrm>
            <a:off x="9623082" y="2647431"/>
            <a:ext cx="991240" cy="250068"/>
          </a:xfrm>
          <a:prstGeom prst="rect">
            <a:avLst/>
          </a:prstGeom>
        </p:spPr>
        <p:txBody>
          <a:bodyPr wrap="square" lIns="0" tIns="0" rIns="0" bIns="0" rtlCol="0">
            <a:spAutoFit/>
          </a:body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Increased productivity</a:t>
            </a:r>
          </a:p>
        </p:txBody>
      </p:sp>
      <p:sp>
        <p:nvSpPr>
          <p:cNvPr id="81" name="TextBox 80">
            <a:extLst>
              <a:ext uri="{FF2B5EF4-FFF2-40B4-BE49-F238E27FC236}">
                <a16:creationId xmlns:a16="http://schemas.microsoft.com/office/drawing/2014/main" id="{D1773FDF-401C-399B-1AE8-A71B5981EC4D}"/>
              </a:ext>
            </a:extLst>
          </p:cNvPr>
          <p:cNvSpPr txBox="1"/>
          <p:nvPr/>
        </p:nvSpPr>
        <p:spPr>
          <a:xfrm>
            <a:off x="10886276" y="2647431"/>
            <a:ext cx="612780" cy="250068"/>
          </a:xfrm>
          <a:prstGeom prst="rect">
            <a:avLst/>
          </a:prstGeom>
        </p:spPr>
        <p:txBody>
          <a:bodyPr wrap="square" lIns="0" tIns="0" rIns="0" bIns="0" rtlCol="0">
            <a:spAutoFit/>
          </a:body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Flexible work</a:t>
            </a:r>
          </a:p>
        </p:txBody>
      </p:sp>
      <p:sp>
        <p:nvSpPr>
          <p:cNvPr id="82" name="TextBox 81">
            <a:extLst>
              <a:ext uri="{FF2B5EF4-FFF2-40B4-BE49-F238E27FC236}">
                <a16:creationId xmlns:a16="http://schemas.microsoft.com/office/drawing/2014/main" id="{04EA6343-16D0-8012-7B6B-F6B553DE6D14}"/>
              </a:ext>
            </a:extLst>
          </p:cNvPr>
          <p:cNvSpPr txBox="1"/>
          <p:nvPr/>
        </p:nvSpPr>
        <p:spPr>
          <a:xfrm>
            <a:off x="9623082" y="4154420"/>
            <a:ext cx="991240" cy="250068"/>
          </a:xfrm>
          <a:prstGeom prst="rect">
            <a:avLst/>
          </a:prstGeom>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900" b="0"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Accessible healthcare</a:t>
            </a:r>
          </a:p>
        </p:txBody>
      </p:sp>
      <p:sp>
        <p:nvSpPr>
          <p:cNvPr id="83" name="TextBox 82">
            <a:extLst>
              <a:ext uri="{FF2B5EF4-FFF2-40B4-BE49-F238E27FC236}">
                <a16:creationId xmlns:a16="http://schemas.microsoft.com/office/drawing/2014/main" id="{EBC3A1DB-DAC4-380B-2953-BD7794D98E0A}"/>
              </a:ext>
            </a:extLst>
          </p:cNvPr>
          <p:cNvSpPr txBox="1"/>
          <p:nvPr/>
        </p:nvSpPr>
        <p:spPr>
          <a:xfrm>
            <a:off x="10886276" y="4154420"/>
            <a:ext cx="688980" cy="250068"/>
          </a:xfrm>
          <a:prstGeom prst="rect">
            <a:avLst/>
          </a:prstGeom>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900" b="0"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Improved learning</a:t>
            </a:r>
          </a:p>
        </p:txBody>
      </p:sp>
      <p:sp>
        <p:nvSpPr>
          <p:cNvPr id="84" name="TextBox 83">
            <a:extLst>
              <a:ext uri="{FF2B5EF4-FFF2-40B4-BE49-F238E27FC236}">
                <a16:creationId xmlns:a16="http://schemas.microsoft.com/office/drawing/2014/main" id="{9C4224DE-C99E-78E3-E39E-3DA01377E394}"/>
              </a:ext>
            </a:extLst>
          </p:cNvPr>
          <p:cNvSpPr txBox="1"/>
          <p:nvPr/>
        </p:nvSpPr>
        <p:spPr>
          <a:xfrm>
            <a:off x="8359887" y="5651432"/>
            <a:ext cx="991240" cy="250068"/>
          </a:xfrm>
          <a:prstGeom prst="rect">
            <a:avLst/>
          </a:prstGeom>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900" b="0"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Affordable home broadband</a:t>
            </a:r>
          </a:p>
        </p:txBody>
      </p:sp>
      <p:sp>
        <p:nvSpPr>
          <p:cNvPr id="85" name="TextBox 84">
            <a:extLst>
              <a:ext uri="{FF2B5EF4-FFF2-40B4-BE49-F238E27FC236}">
                <a16:creationId xmlns:a16="http://schemas.microsoft.com/office/drawing/2014/main" id="{B2ABC657-7517-3D00-359C-1138605E90C0}"/>
              </a:ext>
            </a:extLst>
          </p:cNvPr>
          <p:cNvSpPr txBox="1"/>
          <p:nvPr/>
        </p:nvSpPr>
        <p:spPr>
          <a:xfrm>
            <a:off x="9623082" y="5651432"/>
            <a:ext cx="991240" cy="250068"/>
          </a:xfrm>
          <a:prstGeom prst="rect">
            <a:avLst/>
          </a:prstGeom>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900" b="0"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Enhanced resource management</a:t>
            </a:r>
          </a:p>
        </p:txBody>
      </p:sp>
      <p:sp>
        <p:nvSpPr>
          <p:cNvPr id="86" name="TextBox 85">
            <a:extLst>
              <a:ext uri="{FF2B5EF4-FFF2-40B4-BE49-F238E27FC236}">
                <a16:creationId xmlns:a16="http://schemas.microsoft.com/office/drawing/2014/main" id="{95B6FBDB-F493-5348-E150-4312A558910C}"/>
              </a:ext>
            </a:extLst>
          </p:cNvPr>
          <p:cNvSpPr txBox="1"/>
          <p:nvPr/>
        </p:nvSpPr>
        <p:spPr>
          <a:xfrm>
            <a:off x="10886275" y="5651432"/>
            <a:ext cx="903293" cy="250068"/>
          </a:xfrm>
          <a:prstGeom prst="rect">
            <a:avLst/>
          </a:prstGeom>
        </p:spPr>
        <p:txBody>
          <a:bodyPr wrap="square" lIns="0" tIns="0" rIns="0" bIns="0" rtlCol="0">
            <a:spAutoFit/>
          </a:bodyPr>
          <a:lstStyle>
            <a:defPPr>
              <a:defRPr lang="en-US"/>
            </a:defPPr>
            <a:lvl1pPr marR="0" lvl="0" indent="0" fontAlgn="auto">
              <a:lnSpc>
                <a:spcPct val="90000"/>
              </a:lnSpc>
              <a:spcBef>
                <a:spcPts val="0"/>
              </a:spcBef>
              <a:spcAft>
                <a:spcPts val="225"/>
              </a:spcAft>
              <a:buClrTx/>
              <a:buSzTx/>
              <a:buFontTx/>
              <a:buNone/>
              <a:tabLst/>
              <a:defRPr kumimoji="0" sz="900" b="0" i="0" u="none" strike="noStrike" cap="none" spc="0" normalizeH="0" baseline="0">
                <a:ln>
                  <a:noFill/>
                </a:ln>
                <a:solidFill>
                  <a:srgbClr val="F7F8FA"/>
                </a:solidFill>
                <a:effectLst/>
                <a:uLnTx/>
                <a:uFillTx/>
                <a:latin typeface="Aptos" panose="020B0004020202020204" pitchFamily="34" charset="0"/>
                <a:cs typeface="Microsoft Sans Serif" panose="020B0604020202020204" pitchFamily="34" charset="0"/>
              </a:defRPr>
            </a:lvl1pPr>
          </a:lstStyle>
          <a:p>
            <a:pPr marL="0" marR="0" lvl="0" indent="0" algn="l" defTabSz="914400" rtl="0" eaLnBrk="1" fontAlgn="auto" latinLnBrk="0" hangingPunct="1">
              <a:lnSpc>
                <a:spcPct val="90000"/>
              </a:lnSpc>
              <a:spcBef>
                <a:spcPts val="0"/>
              </a:spcBef>
              <a:spcAft>
                <a:spcPts val="225"/>
              </a:spcAft>
              <a:buClrTx/>
              <a:buSzTx/>
              <a:buFontTx/>
              <a:buNone/>
              <a:tabLst/>
              <a:defRPr/>
            </a:pPr>
            <a:r>
              <a:rPr kumimoji="0" lang="en-US" sz="900" b="0" i="0" u="none" strike="noStrike" kern="1200" cap="none" spc="0" normalizeH="0" baseline="0" noProof="0">
                <a:ln>
                  <a:noFill/>
                </a:ln>
                <a:solidFill>
                  <a:srgbClr val="F7F8FA"/>
                </a:solidFill>
                <a:effectLst/>
                <a:uLnTx/>
                <a:uFillTx/>
                <a:latin typeface="Aptos" panose="020B0004020202020204" pitchFamily="34" charset="0"/>
                <a:ea typeface="+mn-ea"/>
                <a:cs typeface="Microsoft Sans Serif" panose="020B0604020202020204" pitchFamily="34" charset="0"/>
              </a:rPr>
              <a:t>Efficient energy usage</a:t>
            </a:r>
          </a:p>
        </p:txBody>
      </p:sp>
      <p:sp>
        <p:nvSpPr>
          <p:cNvPr id="11" name="TextBox 10">
            <a:extLst>
              <a:ext uri="{FF2B5EF4-FFF2-40B4-BE49-F238E27FC236}">
                <a16:creationId xmlns:a16="http://schemas.microsoft.com/office/drawing/2014/main" id="{DDE3A8E0-86B6-88D6-FAE6-C8825F3AA904}"/>
              </a:ext>
            </a:extLst>
          </p:cNvPr>
          <p:cNvSpPr txBox="1"/>
          <p:nvPr/>
        </p:nvSpPr>
        <p:spPr>
          <a:xfrm>
            <a:off x="5639153" y="1478815"/>
            <a:ext cx="2093652" cy="413703"/>
          </a:xfrm>
          <a:prstGeom prst="rect">
            <a:avLst/>
          </a:prstGeom>
        </p:spPr>
        <p:txBody>
          <a:bodyPr wrap="square" lIns="0" tIns="0" rIns="0" bIns="0" rtlCol="0">
            <a:spAutoFit/>
          </a:bodyPr>
          <a:lstStyle>
            <a:defPPr>
              <a:defRPr lang="en-US"/>
            </a:defPPr>
            <a:lvl1pPr algn="ctr">
              <a:lnSpc>
                <a:spcPct val="96000"/>
              </a:lnSpc>
              <a:defRPr sz="1400" cap="all" spc="100">
                <a:solidFill>
                  <a:schemeClr val="accent5"/>
                </a:solidFill>
                <a:latin typeface="Aptos" panose="020B0004020202020204" pitchFamily="34" charset="0"/>
                <a:cs typeface="Microsoft Sans Serif" panose="020B0604020202020204" pitchFamily="34" charset="0"/>
              </a:defRPr>
            </a:lvl1p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rPr>
              <a:t>Cost and</a:t>
            </a:r>
            <a:br>
              <a:rPr kumimoji="0" lang="en-US" sz="1400" b="0" i="0" u="none" strike="noStrike" kern="1200" cap="all" spc="100" normalizeH="0" baseline="0" noProof="0">
                <a:ln>
                  <a:noFill/>
                </a:ln>
                <a:solidFill>
                  <a:srgbClr val="FFFF00"/>
                </a:solidFill>
                <a:effectLst/>
                <a:uLnTx/>
                <a:uFillTx/>
                <a:latin typeface="Aptos SemiBold" panose="020B0004020202020204" pitchFamily="34" charset="0"/>
              </a:rPr>
            </a:b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rPr>
              <a:t> efficiency</a:t>
            </a:r>
          </a:p>
        </p:txBody>
      </p:sp>
      <p:sp>
        <p:nvSpPr>
          <p:cNvPr id="12" name="TextBox 11">
            <a:extLst>
              <a:ext uri="{FF2B5EF4-FFF2-40B4-BE49-F238E27FC236}">
                <a16:creationId xmlns:a16="http://schemas.microsoft.com/office/drawing/2014/main" id="{71E70297-58DF-1C84-A076-687C36F2FF79}"/>
              </a:ext>
            </a:extLst>
          </p:cNvPr>
          <p:cNvSpPr txBox="1"/>
          <p:nvPr/>
        </p:nvSpPr>
        <p:spPr>
          <a:xfrm>
            <a:off x="515938" y="1478815"/>
            <a:ext cx="2093652" cy="413703"/>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User </a:t>
            </a:r>
            <a:b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b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experience</a:t>
            </a:r>
          </a:p>
        </p:txBody>
      </p:sp>
      <p:sp>
        <p:nvSpPr>
          <p:cNvPr id="13" name="TextBox 12">
            <a:extLst>
              <a:ext uri="{FF2B5EF4-FFF2-40B4-BE49-F238E27FC236}">
                <a16:creationId xmlns:a16="http://schemas.microsoft.com/office/drawing/2014/main" id="{B42C6C2B-F916-26C8-C4E4-55DF830C29E1}"/>
              </a:ext>
            </a:extLst>
          </p:cNvPr>
          <p:cNvSpPr txBox="1"/>
          <p:nvPr/>
        </p:nvSpPr>
        <p:spPr>
          <a:xfrm>
            <a:off x="515938" y="4067219"/>
            <a:ext cx="2093652" cy="413703"/>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400" b="0" i="0" u="none" strike="noStrike" kern="1200" cap="all" spc="100" normalizeH="0" baseline="0" noProof="0" err="1">
                <a:ln>
                  <a:noFill/>
                </a:ln>
                <a:solidFill>
                  <a:srgbClr val="FFFF00"/>
                </a:solidFill>
                <a:effectLst/>
                <a:uLnTx/>
                <a:uFillTx/>
                <a:latin typeface="Aptos SemiBold" panose="020B0004020202020204" pitchFamily="34" charset="0"/>
                <a:cs typeface="Microsoft Sans Serif" panose="020B0604020202020204" pitchFamily="34" charset="0"/>
              </a:rPr>
              <a:t>ADvanced</a:t>
            </a: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 </a:t>
            </a:r>
            <a:b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b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technology</a:t>
            </a:r>
          </a:p>
        </p:txBody>
      </p:sp>
      <p:sp>
        <p:nvSpPr>
          <p:cNvPr id="23" name="TextBox 22">
            <a:extLst>
              <a:ext uri="{FF2B5EF4-FFF2-40B4-BE49-F238E27FC236}">
                <a16:creationId xmlns:a16="http://schemas.microsoft.com/office/drawing/2014/main" id="{E10C11CA-C3D9-BDDA-4E0B-822407777969}"/>
              </a:ext>
            </a:extLst>
          </p:cNvPr>
          <p:cNvSpPr txBox="1"/>
          <p:nvPr/>
        </p:nvSpPr>
        <p:spPr>
          <a:xfrm>
            <a:off x="5639153" y="2082765"/>
            <a:ext cx="2093652" cy="1599027"/>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Minimize Total Cost of Ownership (TCO)</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Increase network automation</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Improve spectral efficiency in existing / new bands</a:t>
            </a:r>
          </a:p>
          <a:p>
            <a:pPr algn="ctr">
              <a:lnSpc>
                <a:spcPct val="96000"/>
              </a:lnSpc>
              <a:spcBef>
                <a:spcPts val="1200"/>
              </a:spcBef>
              <a:defRPr/>
            </a:pPr>
            <a:r>
              <a:rPr lang="en-US" sz="1100">
                <a:solidFill>
                  <a:srgbClr val="FFFFFF"/>
                </a:solidFill>
                <a:latin typeface="Aptos" panose="020B0004020202020204" pitchFamily="34" charset="0"/>
                <a:cs typeface="Microsoft Sans Serif" panose="020B0604020202020204" pitchFamily="34" charset="0"/>
              </a:rPr>
              <a:t>Reduce power consumption and the need for densification</a:t>
            </a:r>
          </a:p>
        </p:txBody>
      </p:sp>
      <p:sp>
        <p:nvSpPr>
          <p:cNvPr id="24" name="TextBox 23">
            <a:extLst>
              <a:ext uri="{FF2B5EF4-FFF2-40B4-BE49-F238E27FC236}">
                <a16:creationId xmlns:a16="http://schemas.microsoft.com/office/drawing/2014/main" id="{058A04A3-ACC4-1260-2011-7A8B307BBFC9}"/>
              </a:ext>
            </a:extLst>
          </p:cNvPr>
          <p:cNvSpPr txBox="1"/>
          <p:nvPr/>
        </p:nvSpPr>
        <p:spPr>
          <a:xfrm>
            <a:off x="515938" y="2082765"/>
            <a:ext cx="2093652" cy="1128771"/>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Higher edge-of-cell data rates and coverage</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Fast access to high speeds</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Seamless spectrum integration with 5G (MRSS, aggregation)</a:t>
            </a:r>
          </a:p>
        </p:txBody>
      </p:sp>
      <p:sp>
        <p:nvSpPr>
          <p:cNvPr id="26" name="TextBox 25">
            <a:extLst>
              <a:ext uri="{FF2B5EF4-FFF2-40B4-BE49-F238E27FC236}">
                <a16:creationId xmlns:a16="http://schemas.microsoft.com/office/drawing/2014/main" id="{4904DA53-5258-B6AD-4B5A-CF2E7EB7BD3D}"/>
              </a:ext>
            </a:extLst>
          </p:cNvPr>
          <p:cNvSpPr txBox="1"/>
          <p:nvPr/>
        </p:nvSpPr>
        <p:spPr>
          <a:xfrm>
            <a:off x="515938" y="4654706"/>
            <a:ext cx="2093652" cy="1599027"/>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Wider component carrier bandwidths</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Enhanced antenna systems </a:t>
            </a:r>
            <a:b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b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(Giga-MIMO)</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Enhanced FDD operations</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Integrated NTN and TN from first release</a:t>
            </a:r>
          </a:p>
        </p:txBody>
      </p:sp>
      <p:sp>
        <p:nvSpPr>
          <p:cNvPr id="14" name="TextBox 13">
            <a:extLst>
              <a:ext uri="{FF2B5EF4-FFF2-40B4-BE49-F238E27FC236}">
                <a16:creationId xmlns:a16="http://schemas.microsoft.com/office/drawing/2014/main" id="{C57DB85A-B1B0-CF3F-AE6E-F373404F6DBA}"/>
              </a:ext>
            </a:extLst>
          </p:cNvPr>
          <p:cNvSpPr txBox="1"/>
          <p:nvPr/>
        </p:nvSpPr>
        <p:spPr>
          <a:xfrm>
            <a:off x="5639155" y="4067219"/>
            <a:ext cx="2093648" cy="413703"/>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Security and </a:t>
            </a:r>
            <a:b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b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Resilience</a:t>
            </a:r>
          </a:p>
        </p:txBody>
      </p:sp>
      <p:sp>
        <p:nvSpPr>
          <p:cNvPr id="15" name="TextBox 14">
            <a:extLst>
              <a:ext uri="{FF2B5EF4-FFF2-40B4-BE49-F238E27FC236}">
                <a16:creationId xmlns:a16="http://schemas.microsoft.com/office/drawing/2014/main" id="{22BAA8B1-3269-09F0-D897-90182A85AF05}"/>
              </a:ext>
            </a:extLst>
          </p:cNvPr>
          <p:cNvSpPr txBox="1"/>
          <p:nvPr/>
        </p:nvSpPr>
        <p:spPr>
          <a:xfrm>
            <a:off x="3096305" y="4067219"/>
            <a:ext cx="2093648" cy="413703"/>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Simplified </a:t>
            </a:r>
            <a:b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br>
            <a:r>
              <a:rPr kumimoji="0" lang="en-US" sz="1400" b="0" i="0" u="none" strike="noStrike" kern="1200" cap="all" spc="100" normalizeH="0" baseline="0" noProof="0">
                <a:ln>
                  <a:noFill/>
                </a:ln>
                <a:solidFill>
                  <a:srgbClr val="FFFF00"/>
                </a:solidFill>
                <a:effectLst/>
                <a:uLnTx/>
                <a:uFillTx/>
                <a:latin typeface="Aptos SemiBold" panose="020B0004020202020204" pitchFamily="34" charset="0"/>
                <a:cs typeface="Microsoft Sans Serif" panose="020B0604020202020204" pitchFamily="34" charset="0"/>
              </a:rPr>
              <a:t>Architecture</a:t>
            </a:r>
          </a:p>
        </p:txBody>
      </p:sp>
      <p:sp>
        <p:nvSpPr>
          <p:cNvPr id="16" name="TextBox 15">
            <a:extLst>
              <a:ext uri="{FF2B5EF4-FFF2-40B4-BE49-F238E27FC236}">
                <a16:creationId xmlns:a16="http://schemas.microsoft.com/office/drawing/2014/main" id="{06D6D68B-6E73-F26A-97C7-B3F1A682EFA8}"/>
              </a:ext>
            </a:extLst>
          </p:cNvPr>
          <p:cNvSpPr txBox="1"/>
          <p:nvPr/>
        </p:nvSpPr>
        <p:spPr>
          <a:xfrm>
            <a:off x="3096305" y="1478815"/>
            <a:ext cx="2093648" cy="413703"/>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400" b="0" i="0" u="none" strike="noStrike" kern="1200" cap="all" spc="100" normalizeH="0" baseline="0" noProof="0">
                <a:ln>
                  <a:noFill/>
                </a:ln>
                <a:solidFill>
                  <a:srgbClr val="F5EF32"/>
                </a:solidFill>
                <a:effectLst/>
                <a:uLnTx/>
                <a:uFillTx/>
                <a:latin typeface="Aptos SemiBold" panose="020B0004020202020204" pitchFamily="34" charset="0"/>
                <a:cs typeface="Microsoft Sans Serif" panose="020B0604020202020204" pitchFamily="34" charset="0"/>
              </a:rPr>
              <a:t>Service </a:t>
            </a:r>
            <a:br>
              <a:rPr kumimoji="0" lang="en-US" sz="1400" b="0" i="0" u="none" strike="noStrike" kern="1200" cap="all" spc="100" normalizeH="0" baseline="0" noProof="0">
                <a:ln>
                  <a:noFill/>
                </a:ln>
                <a:solidFill>
                  <a:srgbClr val="F5EF32"/>
                </a:solidFill>
                <a:effectLst/>
                <a:uLnTx/>
                <a:uFillTx/>
                <a:latin typeface="Aptos SemiBold" panose="020B0004020202020204" pitchFamily="34" charset="0"/>
                <a:cs typeface="Microsoft Sans Serif" panose="020B0604020202020204" pitchFamily="34" charset="0"/>
              </a:rPr>
            </a:br>
            <a:r>
              <a:rPr kumimoji="0" lang="en-US" sz="1400" b="0" i="0" u="none" strike="noStrike" kern="1200" cap="all" spc="100" normalizeH="0" baseline="0" noProof="0">
                <a:ln>
                  <a:noFill/>
                </a:ln>
                <a:solidFill>
                  <a:srgbClr val="F5EF32"/>
                </a:solidFill>
                <a:effectLst/>
                <a:uLnTx/>
                <a:uFillTx/>
                <a:latin typeface="Aptos SemiBold" panose="020B0004020202020204" pitchFamily="34" charset="0"/>
                <a:cs typeface="Microsoft Sans Serif" panose="020B0604020202020204" pitchFamily="34" charset="0"/>
              </a:rPr>
              <a:t>innovation</a:t>
            </a:r>
          </a:p>
        </p:txBody>
      </p:sp>
      <p:sp>
        <p:nvSpPr>
          <p:cNvPr id="29" name="TextBox 28">
            <a:extLst>
              <a:ext uri="{FF2B5EF4-FFF2-40B4-BE49-F238E27FC236}">
                <a16:creationId xmlns:a16="http://schemas.microsoft.com/office/drawing/2014/main" id="{99BF108E-173C-0C8A-2E44-7BCE97F1105A}"/>
              </a:ext>
            </a:extLst>
          </p:cNvPr>
          <p:cNvSpPr txBox="1"/>
          <p:nvPr/>
        </p:nvSpPr>
        <p:spPr>
          <a:xfrm>
            <a:off x="5639153" y="4654706"/>
            <a:ext cx="2093652" cy="803810"/>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Post-Quantum Cryptography (PQC)</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Design for service continuity during outages</a:t>
            </a:r>
          </a:p>
        </p:txBody>
      </p:sp>
      <p:sp>
        <p:nvSpPr>
          <p:cNvPr id="31" name="TextBox 30">
            <a:extLst>
              <a:ext uri="{FF2B5EF4-FFF2-40B4-BE49-F238E27FC236}">
                <a16:creationId xmlns:a16="http://schemas.microsoft.com/office/drawing/2014/main" id="{DF9FC2AA-AA11-4050-A9CC-D99AF8C7E3AC}"/>
              </a:ext>
            </a:extLst>
          </p:cNvPr>
          <p:cNvSpPr txBox="1"/>
          <p:nvPr/>
        </p:nvSpPr>
        <p:spPr>
          <a:xfrm>
            <a:off x="3096303" y="4654706"/>
            <a:ext cx="2093652" cy="1274067"/>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Default Standalone </a:t>
            </a:r>
            <a:b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b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(SA)</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Reduce architecture variants</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Open interfaces</a:t>
            </a:r>
          </a:p>
          <a:p>
            <a:pPr marL="0" marR="0" lvl="0" indent="0" algn="ctr" defTabSz="914400" rtl="0" eaLnBrk="1" fontAlgn="auto" latinLnBrk="0" hangingPunct="1">
              <a:lnSpc>
                <a:spcPct val="96000"/>
              </a:lnSpc>
              <a:spcBef>
                <a:spcPts val="120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Easy introduction of new services</a:t>
            </a:r>
          </a:p>
        </p:txBody>
      </p:sp>
      <p:sp>
        <p:nvSpPr>
          <p:cNvPr id="32" name="TextBox 31">
            <a:extLst>
              <a:ext uri="{FF2B5EF4-FFF2-40B4-BE49-F238E27FC236}">
                <a16:creationId xmlns:a16="http://schemas.microsoft.com/office/drawing/2014/main" id="{9BE552FC-C98F-58A4-1D7B-1E3C3B1D2679}"/>
              </a:ext>
            </a:extLst>
          </p:cNvPr>
          <p:cNvSpPr txBox="1"/>
          <p:nvPr/>
        </p:nvSpPr>
        <p:spPr>
          <a:xfrm>
            <a:off x="3096303" y="2082765"/>
            <a:ext cx="2093652" cy="1128771"/>
          </a:xfrm>
          <a:prstGeom prst="rect">
            <a:avLst/>
          </a:prstGeom>
        </p:spPr>
        <p:txBody>
          <a:bodyPr wrap="square" lIns="0" tIns="0" rIns="0" bIns="0" rtlCol="0">
            <a:spAutoFit/>
          </a:bodyPr>
          <a:lstStyle/>
          <a:p>
            <a:pPr lvl="0" algn="ctr">
              <a:lnSpc>
                <a:spcPct val="96000"/>
              </a:lnSpc>
              <a:spcBef>
                <a:spcPts val="1200"/>
              </a:spcBef>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Support diverse device types (smartphones, IoT, wearables</a:t>
            </a:r>
            <a:r>
              <a:rPr lang="en-US" sz="1100">
                <a:solidFill>
                  <a:srgbClr val="FFFFFF"/>
                </a:solidFill>
                <a:latin typeface="Aptos" panose="020B0004020202020204" pitchFamily="34" charset="0"/>
                <a:cs typeface="Microsoft Sans Serif" panose="020B0604020202020204" pitchFamily="34" charset="0"/>
              </a:rPr>
              <a:t>, FWA/CPE</a:t>
            </a: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a:t>
            </a:r>
          </a:p>
          <a:p>
            <a:pPr lvl="0" algn="ctr">
              <a:lnSpc>
                <a:spcPct val="96000"/>
              </a:lnSpc>
              <a:spcBef>
                <a:spcPts val="1200"/>
              </a:spcBef>
              <a:defRPr/>
            </a:pP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Value-added operator services: </a:t>
            </a:r>
            <a:b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br>
            <a:r>
              <a:rPr lang="en-US" sz="1100">
                <a:solidFill>
                  <a:srgbClr val="FFFFFF"/>
                </a:solidFill>
                <a:latin typeface="Aptos" panose="020B0004020202020204" pitchFamily="34" charset="0"/>
                <a:cs typeface="Microsoft Sans Serif" panose="020B0604020202020204" pitchFamily="34" charset="0"/>
              </a:rPr>
              <a:t>immersive and AI services, </a:t>
            </a: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ISAC, </a:t>
            </a:r>
            <a:b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br>
            <a:r>
              <a:rPr kumimoji="0" lang="en-US" sz="11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high-accuracy positioning, </a:t>
            </a:r>
          </a:p>
        </p:txBody>
      </p:sp>
    </p:spTree>
    <p:extLst>
      <p:ext uri="{BB962C8B-B14F-4D97-AF65-F5344CB8AC3E}">
        <p14:creationId xmlns:p14="http://schemas.microsoft.com/office/powerpoint/2010/main" val="2788031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4284-913F-915C-97E5-1424F2ABC4B9}"/>
              </a:ext>
            </a:extLst>
          </p:cNvPr>
          <p:cNvSpPr>
            <a:spLocks noGrp="1"/>
          </p:cNvSpPr>
          <p:nvPr>
            <p:ph type="title"/>
          </p:nvPr>
        </p:nvSpPr>
        <p:spPr>
          <a:xfrm>
            <a:off x="515938" y="628016"/>
            <a:ext cx="11160126" cy="647700"/>
          </a:xfrm>
        </p:spPr>
        <p:txBody>
          <a:bodyPr/>
          <a:lstStyle/>
          <a:p>
            <a:r>
              <a:rPr lang="en-US"/>
              <a:t>6G Proposals for Connectivity</a:t>
            </a:r>
          </a:p>
        </p:txBody>
      </p:sp>
      <p:sp>
        <p:nvSpPr>
          <p:cNvPr id="3" name="Footer Placeholder 2">
            <a:extLst>
              <a:ext uri="{FF2B5EF4-FFF2-40B4-BE49-F238E27FC236}">
                <a16:creationId xmlns:a16="http://schemas.microsoft.com/office/drawing/2014/main" id="{AF39421E-8E77-72FF-F1DA-BAD9C86FA209}"/>
              </a:ext>
            </a:extLst>
          </p:cNvPr>
          <p:cNvSpPr>
            <a:spLocks noGrp="1"/>
          </p:cNvSpPr>
          <p:nvPr>
            <p:ph type="ftr" sz="quarter" idx="38"/>
          </p:nvPr>
        </p:nvSpPr>
        <p:spPr/>
        <p:txBody>
          <a:bodyPr/>
          <a:lstStyle/>
          <a:p>
            <a:pPr marL="0" marR="0" lvl="0" indent="0" algn="l" defTabSz="685800" rtl="0" eaLnBrk="1" fontAlgn="auto" latinLnBrk="0" hangingPunct="1">
              <a:lnSpc>
                <a:spcPct val="96000"/>
              </a:lnSpc>
              <a:spcBef>
                <a:spcPts val="0"/>
              </a:spcBef>
              <a:spcAft>
                <a:spcPts val="225"/>
              </a:spcAft>
              <a:buClr>
                <a:srgbClr val="3253DC"/>
              </a:buClr>
              <a:buSzTx/>
              <a:buFont typeface="Arial" panose="020B0604020202020204" pitchFamily="34" charset="0"/>
              <a:buNone/>
              <a:tabLst/>
              <a:defRPr/>
            </a:pPr>
            <a:r>
              <a:rPr kumimoji="0" lang="en-CA" sz="800" b="0" i="0" u="none" strike="noStrike" kern="1200" cap="none" spc="0" normalizeH="0" baseline="0" noProof="0">
                <a:ln>
                  <a:noFill/>
                </a:ln>
                <a:solidFill>
                  <a:srgbClr val="D3D7E3">
                    <a:lumMod val="90000"/>
                  </a:srgbClr>
                </a:solidFill>
                <a:effectLst/>
                <a:uLnTx/>
                <a:uFillTx/>
                <a:latin typeface="Aptos" panose="02110004020202020204"/>
                <a:ea typeface="+mn-ea"/>
                <a:cs typeface="+mn-cs"/>
              </a:rPr>
              <a:t>MWS 2026</a:t>
            </a:r>
          </a:p>
        </p:txBody>
      </p:sp>
      <p:sp>
        <p:nvSpPr>
          <p:cNvPr id="4" name="Text Placeholder 3">
            <a:extLst>
              <a:ext uri="{FF2B5EF4-FFF2-40B4-BE49-F238E27FC236}">
                <a16:creationId xmlns:a16="http://schemas.microsoft.com/office/drawing/2014/main" id="{7B59EB8F-53D9-03F4-C6B1-C7B8BB11F4FA}"/>
              </a:ext>
            </a:extLst>
          </p:cNvPr>
          <p:cNvSpPr>
            <a:spLocks noGrp="1"/>
          </p:cNvSpPr>
          <p:nvPr>
            <p:ph type="body" sz="quarter" idx="27"/>
          </p:nvPr>
        </p:nvSpPr>
        <p:spPr>
          <a:xfrm>
            <a:off x="4340711" y="1558877"/>
            <a:ext cx="3526452" cy="464645"/>
          </a:xfrm>
        </p:spPr>
        <p:txBody>
          <a:bodyPr/>
          <a:lstStyle/>
          <a:p>
            <a:r>
              <a:rPr lang="en-US" sz="1800" spc="-50">
                <a:solidFill>
                  <a:schemeClr val="accent5"/>
                </a:solidFill>
                <a:latin typeface="Aptos SemiBold" panose="020B0004020202020204" pitchFamily="34" charset="0"/>
              </a:rPr>
              <a:t>Spectral efficiency</a:t>
            </a:r>
          </a:p>
        </p:txBody>
      </p:sp>
      <p:sp>
        <p:nvSpPr>
          <p:cNvPr id="5" name="Text Placeholder 4">
            <a:extLst>
              <a:ext uri="{FF2B5EF4-FFF2-40B4-BE49-F238E27FC236}">
                <a16:creationId xmlns:a16="http://schemas.microsoft.com/office/drawing/2014/main" id="{D198CC35-86AF-3B14-4B9C-0BD514EDA90E}"/>
              </a:ext>
            </a:extLst>
          </p:cNvPr>
          <p:cNvSpPr>
            <a:spLocks noGrp="1"/>
          </p:cNvSpPr>
          <p:nvPr>
            <p:ph type="body" sz="quarter" idx="15"/>
          </p:nvPr>
        </p:nvSpPr>
        <p:spPr>
          <a:xfrm>
            <a:off x="4340711" y="2165952"/>
            <a:ext cx="3526452" cy="1733079"/>
          </a:xfrm>
        </p:spPr>
        <p:txBody>
          <a:bodyPr/>
          <a:lstStyle/>
          <a:p>
            <a:pPr>
              <a:spcAft>
                <a:spcPts val="600"/>
              </a:spcAft>
            </a:pPr>
            <a:r>
              <a:rPr lang="en-US" sz="1400"/>
              <a:t>Probabilistic shaping</a:t>
            </a:r>
          </a:p>
          <a:p>
            <a:pPr>
              <a:spcAft>
                <a:spcPts val="600"/>
              </a:spcAft>
            </a:pPr>
            <a:r>
              <a:rPr lang="en-US" sz="1400"/>
              <a:t>SIC-friendly-MIMO mapping, FD interleaving</a:t>
            </a:r>
          </a:p>
          <a:p>
            <a:pPr>
              <a:spcAft>
                <a:spcPts val="600"/>
              </a:spcAft>
            </a:pPr>
            <a:r>
              <a:rPr lang="en-US" sz="1400"/>
              <a:t>Explicit channel feedback </a:t>
            </a:r>
          </a:p>
          <a:p>
            <a:pPr>
              <a:spcAft>
                <a:spcPts val="600"/>
              </a:spcAft>
            </a:pPr>
            <a:r>
              <a:rPr lang="en-US" sz="1400"/>
              <a:t>Overhead reduction </a:t>
            </a:r>
            <a:br>
              <a:rPr lang="en-US" sz="1400"/>
            </a:br>
            <a:r>
              <a:rPr lang="en-US" sz="1400">
                <a:solidFill>
                  <a:schemeClr val="accent6">
                    <a:lumMod val="90000"/>
                  </a:schemeClr>
                </a:solidFill>
              </a:rPr>
              <a:t>e.g., Reference signals, Control channels</a:t>
            </a:r>
          </a:p>
          <a:p>
            <a:pPr>
              <a:spcAft>
                <a:spcPts val="600"/>
              </a:spcAft>
            </a:pPr>
            <a:r>
              <a:rPr lang="en-US" sz="1400"/>
              <a:t>5G/6G spectrum sharing</a:t>
            </a:r>
          </a:p>
        </p:txBody>
      </p:sp>
      <p:sp>
        <p:nvSpPr>
          <p:cNvPr id="6" name="Text Placeholder 5">
            <a:extLst>
              <a:ext uri="{FF2B5EF4-FFF2-40B4-BE49-F238E27FC236}">
                <a16:creationId xmlns:a16="http://schemas.microsoft.com/office/drawing/2014/main" id="{C9269994-7DF2-243F-C241-89CFD73450EA}"/>
              </a:ext>
            </a:extLst>
          </p:cNvPr>
          <p:cNvSpPr>
            <a:spLocks noGrp="1"/>
          </p:cNvSpPr>
          <p:nvPr>
            <p:ph type="body" sz="quarter" idx="46"/>
          </p:nvPr>
        </p:nvSpPr>
        <p:spPr>
          <a:xfrm>
            <a:off x="8149611" y="1558877"/>
            <a:ext cx="3526452" cy="464645"/>
          </a:xfrm>
        </p:spPr>
        <p:txBody>
          <a:bodyPr/>
          <a:lstStyle/>
          <a:p>
            <a:r>
              <a:rPr lang="en-US" sz="1800" spc="-50">
                <a:solidFill>
                  <a:schemeClr val="accent5"/>
                </a:solidFill>
                <a:latin typeface="Aptos SemiBold" panose="020B0004020202020204" pitchFamily="34" charset="0"/>
              </a:rPr>
              <a:t>Uplink coverage</a:t>
            </a:r>
          </a:p>
        </p:txBody>
      </p:sp>
      <p:sp>
        <p:nvSpPr>
          <p:cNvPr id="7" name="Text Placeholder 6">
            <a:extLst>
              <a:ext uri="{FF2B5EF4-FFF2-40B4-BE49-F238E27FC236}">
                <a16:creationId xmlns:a16="http://schemas.microsoft.com/office/drawing/2014/main" id="{F96CBCA6-DC86-ED25-B6CB-783D0A8A66A7}"/>
              </a:ext>
            </a:extLst>
          </p:cNvPr>
          <p:cNvSpPr>
            <a:spLocks noGrp="1"/>
          </p:cNvSpPr>
          <p:nvPr>
            <p:ph type="body" sz="quarter" idx="47"/>
          </p:nvPr>
        </p:nvSpPr>
        <p:spPr>
          <a:xfrm>
            <a:off x="8149611" y="2165952"/>
            <a:ext cx="3526452" cy="1733079"/>
          </a:xfrm>
        </p:spPr>
        <p:txBody>
          <a:bodyPr/>
          <a:lstStyle/>
          <a:p>
            <a:pPr>
              <a:spcAft>
                <a:spcPts val="600"/>
              </a:spcAft>
            </a:pPr>
            <a:r>
              <a:rPr lang="en-US" sz="1400"/>
              <a:t>Network-assisted uplink antenna selection</a:t>
            </a:r>
          </a:p>
          <a:p>
            <a:pPr>
              <a:spcAft>
                <a:spcPts val="600"/>
              </a:spcAft>
            </a:pPr>
            <a:r>
              <a:rPr lang="en-US" sz="1400"/>
              <a:t>Coherent uplink MIMO</a:t>
            </a:r>
          </a:p>
          <a:p>
            <a:pPr>
              <a:spcAft>
                <a:spcPts val="600"/>
              </a:spcAft>
            </a:pPr>
            <a:r>
              <a:rPr lang="en-US" sz="1400">
                <a:solidFill>
                  <a:srgbClr val="FFFFFF"/>
                </a:solidFill>
                <a:latin typeface="Aptos" panose="02110004020202020204"/>
              </a:rPr>
              <a:t>Enhanced uplink DFT-s waveform</a:t>
            </a:r>
            <a:br>
              <a:rPr lang="en-US" sz="1400">
                <a:solidFill>
                  <a:srgbClr val="FFFFFF"/>
                </a:solidFill>
                <a:latin typeface="Aptos" panose="02110004020202020204"/>
              </a:rPr>
            </a:br>
            <a:r>
              <a:rPr lang="en-US" sz="1400">
                <a:solidFill>
                  <a:schemeClr val="accent6">
                    <a:lumMod val="90000"/>
                  </a:schemeClr>
                </a:solidFill>
              </a:rPr>
              <a:t>e</a:t>
            </a:r>
            <a:r>
              <a:rPr lang="en-US" sz="1400">
                <a:solidFill>
                  <a:srgbClr val="D3D7E3">
                    <a:lumMod val="90000"/>
                  </a:srgbClr>
                </a:solidFill>
                <a:latin typeface="Aptos" panose="02110004020202020204"/>
              </a:rPr>
              <a:t>.g., DFT-s MIMO, punctured pi/2 BPSK</a:t>
            </a:r>
          </a:p>
          <a:p>
            <a:pPr>
              <a:spcAft>
                <a:spcPts val="600"/>
              </a:spcAft>
            </a:pPr>
            <a:r>
              <a:rPr lang="en-US" sz="1400"/>
              <a:t>Improved initial access design</a:t>
            </a:r>
          </a:p>
          <a:p>
            <a:pPr>
              <a:spcAft>
                <a:spcPts val="600"/>
              </a:spcAft>
            </a:pPr>
            <a:r>
              <a:rPr lang="en-US" sz="1400"/>
              <a:t>Decoupled UL &amp; DL pairing</a:t>
            </a:r>
          </a:p>
        </p:txBody>
      </p:sp>
      <p:sp>
        <p:nvSpPr>
          <p:cNvPr id="8" name="Text Placeholder 7">
            <a:extLst>
              <a:ext uri="{FF2B5EF4-FFF2-40B4-BE49-F238E27FC236}">
                <a16:creationId xmlns:a16="http://schemas.microsoft.com/office/drawing/2014/main" id="{4E013DB6-E9BB-2494-834B-834067E52B92}"/>
              </a:ext>
            </a:extLst>
          </p:cNvPr>
          <p:cNvSpPr>
            <a:spLocks noGrp="1"/>
          </p:cNvSpPr>
          <p:nvPr>
            <p:ph type="body" sz="quarter" idx="49"/>
          </p:nvPr>
        </p:nvSpPr>
        <p:spPr>
          <a:xfrm>
            <a:off x="515938" y="4352384"/>
            <a:ext cx="3526452" cy="464645"/>
          </a:xfrm>
        </p:spPr>
        <p:txBody>
          <a:bodyPr/>
          <a:lstStyle/>
          <a:p>
            <a:r>
              <a:rPr lang="en-US" sz="1800" spc="-50">
                <a:solidFill>
                  <a:schemeClr val="accent5"/>
                </a:solidFill>
                <a:latin typeface="Aptos SemiBold" panose="020B0004020202020204" pitchFamily="34" charset="0"/>
              </a:rPr>
              <a:t>Silicon area efficiency</a:t>
            </a:r>
          </a:p>
        </p:txBody>
      </p:sp>
      <p:sp>
        <p:nvSpPr>
          <p:cNvPr id="9" name="Text Placeholder 8">
            <a:extLst>
              <a:ext uri="{FF2B5EF4-FFF2-40B4-BE49-F238E27FC236}">
                <a16:creationId xmlns:a16="http://schemas.microsoft.com/office/drawing/2014/main" id="{87C863BE-D37C-9809-793E-B2F866F483EC}"/>
              </a:ext>
            </a:extLst>
          </p:cNvPr>
          <p:cNvSpPr>
            <a:spLocks noGrp="1"/>
          </p:cNvSpPr>
          <p:nvPr>
            <p:ph type="body" sz="quarter" idx="50"/>
          </p:nvPr>
        </p:nvSpPr>
        <p:spPr>
          <a:xfrm>
            <a:off x="515938" y="4966186"/>
            <a:ext cx="3396065" cy="1733079"/>
          </a:xfrm>
        </p:spPr>
        <p:txBody>
          <a:bodyPr/>
          <a:lstStyle/>
          <a:p>
            <a:pPr>
              <a:spcAft>
                <a:spcPts val="600"/>
              </a:spcAft>
            </a:pPr>
            <a:r>
              <a:rPr lang="en-US" sz="1400"/>
              <a:t>New LDPC code</a:t>
            </a:r>
          </a:p>
          <a:p>
            <a:pPr>
              <a:spcAft>
                <a:spcPts val="600"/>
              </a:spcAft>
            </a:pPr>
            <a:r>
              <a:rPr lang="en-US" sz="1400"/>
              <a:t>Memory-efficient resource element mapping and DMRS designs</a:t>
            </a:r>
          </a:p>
          <a:p>
            <a:pPr>
              <a:spcAft>
                <a:spcPts val="600"/>
              </a:spcAft>
            </a:pPr>
            <a:r>
              <a:rPr lang="en-US" sz="1400"/>
              <a:t>Integrated HARQ/ARQ design for buffer reduction</a:t>
            </a:r>
          </a:p>
          <a:p>
            <a:endParaRPr lang="en-US"/>
          </a:p>
        </p:txBody>
      </p:sp>
      <p:sp>
        <p:nvSpPr>
          <p:cNvPr id="10" name="Text Placeholder 3">
            <a:extLst>
              <a:ext uri="{FF2B5EF4-FFF2-40B4-BE49-F238E27FC236}">
                <a16:creationId xmlns:a16="http://schemas.microsoft.com/office/drawing/2014/main" id="{2C2379F8-4F76-DFEE-07A4-6895ACFDF759}"/>
              </a:ext>
            </a:extLst>
          </p:cNvPr>
          <p:cNvSpPr txBox="1">
            <a:spLocks/>
          </p:cNvSpPr>
          <p:nvPr/>
        </p:nvSpPr>
        <p:spPr>
          <a:xfrm>
            <a:off x="4340711" y="3997194"/>
            <a:ext cx="3526452" cy="819835"/>
          </a:xfrm>
          <a:prstGeom prst="callout1">
            <a:avLst>
              <a:gd name="adj1" fmla="val 93708"/>
              <a:gd name="adj2" fmla="val -69"/>
              <a:gd name="adj3" fmla="val 93686"/>
              <a:gd name="adj4" fmla="val 18048"/>
            </a:avLst>
          </a:prstGeom>
          <a:ln w="31750">
            <a:solidFill>
              <a:schemeClr val="accent5"/>
            </a:solidFill>
          </a:ln>
        </p:spPr>
        <p:txBody>
          <a:bodyPr vert="horz" wrap="square" lIns="0" tIns="0" rIns="0" bIns="180000" rtlCol="0" anchor="b">
            <a:noAutofit/>
          </a:bodyPr>
          <a:lstStyle>
            <a:lvl1pPr marL="0" indent="0" algn="l" defTabSz="914400" rtl="0" eaLnBrk="1" latinLnBrk="0" hangingPunct="1">
              <a:lnSpc>
                <a:spcPct val="85000"/>
              </a:lnSpc>
              <a:spcBef>
                <a:spcPts val="0"/>
              </a:spcBef>
              <a:spcAft>
                <a:spcPts val="0"/>
              </a:spcAft>
              <a:buClrTx/>
              <a:buFont typeface="Arial" panose="020B0604020202020204" pitchFamily="34" charset="0"/>
              <a:buNone/>
              <a:defRPr lang="en-US" sz="2200" kern="1200" spc="-20" baseline="0" dirty="0">
                <a:solidFill>
                  <a:schemeClr val="tx1"/>
                </a:solidFill>
                <a:latin typeface="+mj-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t>Power savings / </a:t>
            </a:r>
          </a:p>
          <a:p>
            <a:pPr marL="0" marR="0" lvl="0" indent="0" algn="l"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t>Energy efficiency</a:t>
            </a:r>
          </a:p>
        </p:txBody>
      </p:sp>
      <p:sp>
        <p:nvSpPr>
          <p:cNvPr id="11" name="Text Placeholder 4">
            <a:extLst>
              <a:ext uri="{FF2B5EF4-FFF2-40B4-BE49-F238E27FC236}">
                <a16:creationId xmlns:a16="http://schemas.microsoft.com/office/drawing/2014/main" id="{7A82A317-8221-A70B-94D5-3C7FB4528252}"/>
              </a:ext>
            </a:extLst>
          </p:cNvPr>
          <p:cNvSpPr txBox="1">
            <a:spLocks/>
          </p:cNvSpPr>
          <p:nvPr/>
        </p:nvSpPr>
        <p:spPr>
          <a:xfrm>
            <a:off x="4340711" y="4966186"/>
            <a:ext cx="3082045" cy="1121154"/>
          </a:xfrm>
          <a:prstGeom prst="rect">
            <a:avLst/>
          </a:prstGeom>
        </p:spPr>
        <p:txBody>
          <a:bodyPr vert="horz" wrap="square" lIns="0" tIns="0" rIns="0" bIns="0" rtlCol="0">
            <a:noAutofit/>
          </a:bodyPr>
          <a:lstStyle>
            <a:lvl1pPr marL="0" indent="0" algn="l" defTabSz="914400" rtl="0" eaLnBrk="1" latinLnBrk="0" hangingPunct="1">
              <a:lnSpc>
                <a:spcPct val="100000"/>
              </a:lnSpc>
              <a:spcBef>
                <a:spcPts val="0"/>
              </a:spcBef>
              <a:spcAft>
                <a:spcPts val="400"/>
              </a:spcAft>
              <a:buClrTx/>
              <a:buFont typeface="Arial" panose="020B0604020202020204" pitchFamily="34" charset="0"/>
              <a:buNone/>
              <a:defRPr sz="1600" kern="1200" baseline="0">
                <a:solidFill>
                  <a:schemeClr val="tx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New power-saving framework </a:t>
            </a:r>
            <a:b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br>
            <a:r>
              <a:rPr kumimoji="0" lang="en-US" sz="1400" b="0" i="0" u="none" strike="noStrike" kern="1200" cap="none" spc="0" normalizeH="0" baseline="0" noProof="0">
                <a:ln>
                  <a:noFill/>
                </a:ln>
                <a:solidFill>
                  <a:srgbClr val="D3D7E3">
                    <a:lumMod val="90000"/>
                  </a:srgbClr>
                </a:solidFill>
                <a:effectLst/>
                <a:uLnTx/>
                <a:uFillTx/>
                <a:latin typeface="Aptos" panose="02110004020202020204"/>
                <a:ea typeface="+mn-ea"/>
                <a:cs typeface="+mn-cs"/>
              </a:rPr>
              <a:t>e.g., BWP-lite, peak throughput-based adaptation</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SSB structure and periodicity for power-savings in the UE and network</a:t>
            </a:r>
          </a:p>
        </p:txBody>
      </p:sp>
      <p:sp>
        <p:nvSpPr>
          <p:cNvPr id="12" name="Text Placeholder 5">
            <a:extLst>
              <a:ext uri="{FF2B5EF4-FFF2-40B4-BE49-F238E27FC236}">
                <a16:creationId xmlns:a16="http://schemas.microsoft.com/office/drawing/2014/main" id="{C815C641-745A-FE27-2082-27E3D31216D1}"/>
              </a:ext>
            </a:extLst>
          </p:cNvPr>
          <p:cNvSpPr txBox="1">
            <a:spLocks/>
          </p:cNvSpPr>
          <p:nvPr/>
        </p:nvSpPr>
        <p:spPr>
          <a:xfrm>
            <a:off x="8149611" y="3997194"/>
            <a:ext cx="3526452" cy="819835"/>
          </a:xfrm>
          <a:prstGeom prst="callout1">
            <a:avLst>
              <a:gd name="adj1" fmla="val 93708"/>
              <a:gd name="adj2" fmla="val -69"/>
              <a:gd name="adj3" fmla="val 93686"/>
              <a:gd name="adj4" fmla="val 18048"/>
            </a:avLst>
          </a:prstGeom>
          <a:ln w="31750">
            <a:solidFill>
              <a:schemeClr val="accent5"/>
            </a:solidFill>
          </a:ln>
        </p:spPr>
        <p:txBody>
          <a:bodyPr vert="horz" wrap="square" lIns="0" tIns="0" rIns="0" bIns="180000" rtlCol="0" anchor="b">
            <a:noAutofit/>
          </a:bodyPr>
          <a:lstStyle>
            <a:lvl1pPr marL="0" indent="0" algn="l" defTabSz="914400" rtl="0" eaLnBrk="1" latinLnBrk="0" hangingPunct="1">
              <a:lnSpc>
                <a:spcPct val="85000"/>
              </a:lnSpc>
              <a:spcBef>
                <a:spcPts val="0"/>
              </a:spcBef>
              <a:spcAft>
                <a:spcPts val="0"/>
              </a:spcAft>
              <a:buClrTx/>
              <a:buFont typeface="Arial" panose="020B0604020202020204" pitchFamily="34" charset="0"/>
              <a:buNone/>
              <a:defRPr lang="en-US" sz="2200" kern="1200" spc="-20" baseline="0" dirty="0">
                <a:solidFill>
                  <a:schemeClr val="tx1"/>
                </a:solidFill>
                <a:latin typeface="+mj-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t>User experience-driven </a:t>
            </a:r>
            <a:b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br>
            <a: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t>UE autonomy</a:t>
            </a:r>
          </a:p>
        </p:txBody>
      </p:sp>
      <p:sp>
        <p:nvSpPr>
          <p:cNvPr id="13" name="Text Placeholder 6">
            <a:extLst>
              <a:ext uri="{FF2B5EF4-FFF2-40B4-BE49-F238E27FC236}">
                <a16:creationId xmlns:a16="http://schemas.microsoft.com/office/drawing/2014/main" id="{1C067859-E603-81D8-BC49-84E88AAF9F2A}"/>
              </a:ext>
            </a:extLst>
          </p:cNvPr>
          <p:cNvSpPr txBox="1">
            <a:spLocks/>
          </p:cNvSpPr>
          <p:nvPr/>
        </p:nvSpPr>
        <p:spPr>
          <a:xfrm>
            <a:off x="8149611" y="4966186"/>
            <a:ext cx="3396065" cy="1121154"/>
          </a:xfrm>
          <a:prstGeom prst="rect">
            <a:avLst/>
          </a:prstGeom>
        </p:spPr>
        <p:txBody>
          <a:bodyPr vert="horz" wrap="square" lIns="0" tIns="0" rIns="0" bIns="0" rtlCol="0">
            <a:noAutofit/>
          </a:bodyPr>
          <a:lstStyle>
            <a:lvl1pPr marL="0" indent="0" algn="l" defTabSz="914400" rtl="0" eaLnBrk="1" latinLnBrk="0" hangingPunct="1">
              <a:lnSpc>
                <a:spcPct val="100000"/>
              </a:lnSpc>
              <a:spcBef>
                <a:spcPts val="0"/>
              </a:spcBef>
              <a:spcAft>
                <a:spcPts val="400"/>
              </a:spcAft>
              <a:buClrTx/>
              <a:buFont typeface="Arial" panose="020B0604020202020204" pitchFamily="34" charset="0"/>
              <a:buNone/>
              <a:defRPr sz="1600" kern="1200" baseline="0">
                <a:solidFill>
                  <a:schemeClr val="tx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UE autonomous mobility process based on downlink or uplink metrics</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UE autonomous smart carrier/cell selection</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UE-managed UL TX power management</a:t>
            </a:r>
          </a:p>
        </p:txBody>
      </p:sp>
      <p:pic>
        <p:nvPicPr>
          <p:cNvPr id="14" name="Content Placeholder 6">
            <a:extLst>
              <a:ext uri="{FF2B5EF4-FFF2-40B4-BE49-F238E27FC236}">
                <a16:creationId xmlns:a16="http://schemas.microsoft.com/office/drawing/2014/main" id="{B9A94B94-68D3-0DDA-94EF-672C1B47ECF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27933" y="1358520"/>
            <a:ext cx="709184" cy="530008"/>
          </a:xfrm>
          <a:prstGeom prst="rect">
            <a:avLst/>
          </a:prstGeom>
        </p:spPr>
      </p:pic>
      <p:grpSp>
        <p:nvGrpSpPr>
          <p:cNvPr id="15" name="Group 14">
            <a:extLst>
              <a:ext uri="{FF2B5EF4-FFF2-40B4-BE49-F238E27FC236}">
                <a16:creationId xmlns:a16="http://schemas.microsoft.com/office/drawing/2014/main" id="{7959C340-CD55-40F6-19B5-8219BC7E8A0B}"/>
              </a:ext>
            </a:extLst>
          </p:cNvPr>
          <p:cNvGrpSpPr/>
          <p:nvPr/>
        </p:nvGrpSpPr>
        <p:grpSpPr>
          <a:xfrm>
            <a:off x="10889207" y="1295415"/>
            <a:ext cx="656470" cy="656218"/>
            <a:chOff x="10550435" y="256812"/>
            <a:chExt cx="1125842" cy="1125409"/>
          </a:xfrm>
          <a:solidFill>
            <a:schemeClr val="accent1"/>
          </a:solidFill>
        </p:grpSpPr>
        <p:sp>
          <p:nvSpPr>
            <p:cNvPr id="16" name="Freeform: Shape 15">
              <a:extLst>
                <a:ext uri="{FF2B5EF4-FFF2-40B4-BE49-F238E27FC236}">
                  <a16:creationId xmlns:a16="http://schemas.microsoft.com/office/drawing/2014/main" id="{B0F7A3D0-2B0B-70DC-79B2-1C49D4BDC051}"/>
                </a:ext>
              </a:extLst>
            </p:cNvPr>
            <p:cNvSpPr/>
            <p:nvPr/>
          </p:nvSpPr>
          <p:spPr>
            <a:xfrm>
              <a:off x="10550435" y="256812"/>
              <a:ext cx="1125842" cy="1125409"/>
            </a:xfrm>
            <a:custGeom>
              <a:avLst/>
              <a:gdLst>
                <a:gd name="csX0" fmla="*/ 1121181 w 1125842"/>
                <a:gd name="csY0" fmla="*/ 492339 h 1125409"/>
                <a:gd name="csX1" fmla="*/ 1107953 w 1125842"/>
                <a:gd name="csY1" fmla="*/ 422842 h 1125409"/>
                <a:gd name="csX2" fmla="*/ 1086161 w 1125842"/>
                <a:gd name="csY2" fmla="*/ 355621 h 1125409"/>
                <a:gd name="csX3" fmla="*/ 1082800 w 1125842"/>
                <a:gd name="csY3" fmla="*/ 347489 h 1125409"/>
                <a:gd name="csX4" fmla="*/ 1081173 w 1125842"/>
                <a:gd name="csY4" fmla="*/ 343369 h 1125409"/>
                <a:gd name="csX5" fmla="*/ 1079439 w 1125842"/>
                <a:gd name="csY5" fmla="*/ 339357 h 1125409"/>
                <a:gd name="csX6" fmla="*/ 1075861 w 1125842"/>
                <a:gd name="csY6" fmla="*/ 331226 h 1125409"/>
                <a:gd name="csX7" fmla="*/ 1072066 w 1125842"/>
                <a:gd name="csY7" fmla="*/ 323203 h 1125409"/>
                <a:gd name="csX8" fmla="*/ 1070223 w 1125842"/>
                <a:gd name="csY8" fmla="*/ 319191 h 1125409"/>
                <a:gd name="csX9" fmla="*/ 1068271 w 1125842"/>
                <a:gd name="csY9" fmla="*/ 315180 h 1125409"/>
                <a:gd name="csX10" fmla="*/ 1064368 w 1125842"/>
                <a:gd name="csY10" fmla="*/ 307265 h 1125409"/>
                <a:gd name="csX11" fmla="*/ 1060248 w 1125842"/>
                <a:gd name="csY11" fmla="*/ 299459 h 1125409"/>
                <a:gd name="csX12" fmla="*/ 1056020 w 1125842"/>
                <a:gd name="csY12" fmla="*/ 291652 h 1125409"/>
                <a:gd name="csX13" fmla="*/ 1018072 w 1125842"/>
                <a:gd name="csY13" fmla="*/ 232021 h 1125409"/>
                <a:gd name="csX14" fmla="*/ 996388 w 1125842"/>
                <a:gd name="csY14" fmla="*/ 204048 h 1125409"/>
                <a:gd name="csX15" fmla="*/ 984896 w 1125842"/>
                <a:gd name="csY15" fmla="*/ 190604 h 1125409"/>
                <a:gd name="csX16" fmla="*/ 979041 w 1125842"/>
                <a:gd name="csY16" fmla="*/ 183990 h 1125409"/>
                <a:gd name="csX17" fmla="*/ 973078 w 1125842"/>
                <a:gd name="csY17" fmla="*/ 177485 h 1125409"/>
                <a:gd name="csX18" fmla="*/ 970042 w 1125842"/>
                <a:gd name="csY18" fmla="*/ 174232 h 1125409"/>
                <a:gd name="csX19" fmla="*/ 967006 w 1125842"/>
                <a:gd name="csY19" fmla="*/ 171088 h 1125409"/>
                <a:gd name="csX20" fmla="*/ 960826 w 1125842"/>
                <a:gd name="csY20" fmla="*/ 164800 h 1125409"/>
                <a:gd name="csX21" fmla="*/ 954538 w 1125842"/>
                <a:gd name="csY21" fmla="*/ 158620 h 1125409"/>
                <a:gd name="csX22" fmla="*/ 951393 w 1125842"/>
                <a:gd name="csY22" fmla="*/ 155476 h 1125409"/>
                <a:gd name="csX23" fmla="*/ 948141 w 1125842"/>
                <a:gd name="csY23" fmla="*/ 152440 h 1125409"/>
                <a:gd name="csX24" fmla="*/ 941636 w 1125842"/>
                <a:gd name="csY24" fmla="*/ 146368 h 1125409"/>
                <a:gd name="csX25" fmla="*/ 935022 w 1125842"/>
                <a:gd name="csY25" fmla="*/ 140514 h 1125409"/>
                <a:gd name="csX26" fmla="*/ 921578 w 1125842"/>
                <a:gd name="csY26" fmla="*/ 129021 h 1125409"/>
                <a:gd name="csX27" fmla="*/ 893605 w 1125842"/>
                <a:gd name="csY27" fmla="*/ 107337 h 1125409"/>
                <a:gd name="csX28" fmla="*/ 879185 w 1125842"/>
                <a:gd name="csY28" fmla="*/ 97145 h 1125409"/>
                <a:gd name="csX29" fmla="*/ 871813 w 1125842"/>
                <a:gd name="csY29" fmla="*/ 92266 h 1125409"/>
                <a:gd name="csX30" fmla="*/ 864440 w 1125842"/>
                <a:gd name="csY30" fmla="*/ 87496 h 1125409"/>
                <a:gd name="csX31" fmla="*/ 802532 w 1125842"/>
                <a:gd name="csY31" fmla="*/ 53452 h 1125409"/>
                <a:gd name="csX32" fmla="*/ 794508 w 1125842"/>
                <a:gd name="csY32" fmla="*/ 49657 h 1125409"/>
                <a:gd name="csX33" fmla="*/ 786377 w 1125842"/>
                <a:gd name="csY33" fmla="*/ 46079 h 1125409"/>
                <a:gd name="csX34" fmla="*/ 782365 w 1125842"/>
                <a:gd name="csY34" fmla="*/ 44344 h 1125409"/>
                <a:gd name="csX35" fmla="*/ 778245 w 1125842"/>
                <a:gd name="csY35" fmla="*/ 42718 h 1125409"/>
                <a:gd name="csX36" fmla="*/ 770114 w 1125842"/>
                <a:gd name="csY36" fmla="*/ 39357 h 1125409"/>
                <a:gd name="csX37" fmla="*/ 736829 w 1125842"/>
                <a:gd name="csY37" fmla="*/ 27430 h 1125409"/>
                <a:gd name="csX38" fmla="*/ 702893 w 1125842"/>
                <a:gd name="csY38" fmla="*/ 17564 h 1125409"/>
                <a:gd name="csX39" fmla="*/ 694328 w 1125842"/>
                <a:gd name="csY39" fmla="*/ 15504 h 1125409"/>
                <a:gd name="csX40" fmla="*/ 689991 w 1125842"/>
                <a:gd name="csY40" fmla="*/ 14420 h 1125409"/>
                <a:gd name="csX41" fmla="*/ 685654 w 1125842"/>
                <a:gd name="csY41" fmla="*/ 13444 h 1125409"/>
                <a:gd name="csX42" fmla="*/ 676980 w 1125842"/>
                <a:gd name="csY42" fmla="*/ 11601 h 1125409"/>
                <a:gd name="csX43" fmla="*/ 668307 w 1125842"/>
                <a:gd name="csY43" fmla="*/ 9866 h 1125409"/>
                <a:gd name="csX44" fmla="*/ 650851 w 1125842"/>
                <a:gd name="csY44" fmla="*/ 6831 h 1125409"/>
                <a:gd name="csX45" fmla="*/ 642069 w 1125842"/>
                <a:gd name="csY45" fmla="*/ 5529 h 1125409"/>
                <a:gd name="csX46" fmla="*/ 633287 w 1125842"/>
                <a:gd name="csY46" fmla="*/ 4337 h 1125409"/>
                <a:gd name="csX47" fmla="*/ 624504 w 1125842"/>
                <a:gd name="csY47" fmla="*/ 3361 h 1125409"/>
                <a:gd name="csX48" fmla="*/ 620168 w 1125842"/>
                <a:gd name="csY48" fmla="*/ 2819 h 1125409"/>
                <a:gd name="csX49" fmla="*/ 615722 w 1125842"/>
                <a:gd name="csY49" fmla="*/ 2385 h 1125409"/>
                <a:gd name="csX50" fmla="*/ 606940 w 1125842"/>
                <a:gd name="csY50" fmla="*/ 1626 h 1125409"/>
                <a:gd name="csX51" fmla="*/ 598158 w 1125842"/>
                <a:gd name="csY51" fmla="*/ 1084 h 1125409"/>
                <a:gd name="csX52" fmla="*/ 562813 w 1125842"/>
                <a:gd name="csY52" fmla="*/ 0 h 1125409"/>
                <a:gd name="csX53" fmla="*/ 527468 w 1125842"/>
                <a:gd name="csY53" fmla="*/ 1084 h 1125409"/>
                <a:gd name="csX54" fmla="*/ 518686 w 1125842"/>
                <a:gd name="csY54" fmla="*/ 1626 h 1125409"/>
                <a:gd name="csX55" fmla="*/ 509904 w 1125842"/>
                <a:gd name="csY55" fmla="*/ 2385 h 1125409"/>
                <a:gd name="csX56" fmla="*/ 505458 w 1125842"/>
                <a:gd name="csY56" fmla="*/ 2819 h 1125409"/>
                <a:gd name="csX57" fmla="*/ 501121 w 1125842"/>
                <a:gd name="csY57" fmla="*/ 3361 h 1125409"/>
                <a:gd name="csX58" fmla="*/ 492339 w 1125842"/>
                <a:gd name="csY58" fmla="*/ 4337 h 1125409"/>
                <a:gd name="csX59" fmla="*/ 483557 w 1125842"/>
                <a:gd name="csY59" fmla="*/ 5529 h 1125409"/>
                <a:gd name="csX60" fmla="*/ 474775 w 1125842"/>
                <a:gd name="csY60" fmla="*/ 6831 h 1125409"/>
                <a:gd name="csX61" fmla="*/ 457319 w 1125842"/>
                <a:gd name="csY61" fmla="*/ 9866 h 1125409"/>
                <a:gd name="csX62" fmla="*/ 448646 w 1125842"/>
                <a:gd name="csY62" fmla="*/ 11601 h 1125409"/>
                <a:gd name="csX63" fmla="*/ 439972 w 1125842"/>
                <a:gd name="csY63" fmla="*/ 13444 h 1125409"/>
                <a:gd name="csX64" fmla="*/ 435635 w 1125842"/>
                <a:gd name="csY64" fmla="*/ 14420 h 1125409"/>
                <a:gd name="csX65" fmla="*/ 431298 w 1125842"/>
                <a:gd name="csY65" fmla="*/ 15504 h 1125409"/>
                <a:gd name="csX66" fmla="*/ 422733 w 1125842"/>
                <a:gd name="csY66" fmla="*/ 17564 h 1125409"/>
                <a:gd name="csX67" fmla="*/ 388797 w 1125842"/>
                <a:gd name="csY67" fmla="*/ 27430 h 1125409"/>
                <a:gd name="csX68" fmla="*/ 355512 w 1125842"/>
                <a:gd name="csY68" fmla="*/ 39357 h 1125409"/>
                <a:gd name="csX69" fmla="*/ 347381 w 1125842"/>
                <a:gd name="csY69" fmla="*/ 42718 h 1125409"/>
                <a:gd name="csX70" fmla="*/ 343261 w 1125842"/>
                <a:gd name="csY70" fmla="*/ 44344 h 1125409"/>
                <a:gd name="csX71" fmla="*/ 339249 w 1125842"/>
                <a:gd name="csY71" fmla="*/ 46079 h 1125409"/>
                <a:gd name="csX72" fmla="*/ 331117 w 1125842"/>
                <a:gd name="csY72" fmla="*/ 49657 h 1125409"/>
                <a:gd name="csX73" fmla="*/ 323094 w 1125842"/>
                <a:gd name="csY73" fmla="*/ 53452 h 1125409"/>
                <a:gd name="csX74" fmla="*/ 261186 w 1125842"/>
                <a:gd name="csY74" fmla="*/ 87496 h 1125409"/>
                <a:gd name="csX75" fmla="*/ 253813 w 1125842"/>
                <a:gd name="csY75" fmla="*/ 92266 h 1125409"/>
                <a:gd name="csX76" fmla="*/ 246441 w 1125842"/>
                <a:gd name="csY76" fmla="*/ 97145 h 1125409"/>
                <a:gd name="csX77" fmla="*/ 232021 w 1125842"/>
                <a:gd name="csY77" fmla="*/ 107337 h 1125409"/>
                <a:gd name="csX78" fmla="*/ 204048 w 1125842"/>
                <a:gd name="csY78" fmla="*/ 129021 h 1125409"/>
                <a:gd name="csX79" fmla="*/ 190604 w 1125842"/>
                <a:gd name="csY79" fmla="*/ 140514 h 1125409"/>
                <a:gd name="csX80" fmla="*/ 183990 w 1125842"/>
                <a:gd name="csY80" fmla="*/ 146368 h 1125409"/>
                <a:gd name="csX81" fmla="*/ 177485 w 1125842"/>
                <a:gd name="csY81" fmla="*/ 152440 h 1125409"/>
                <a:gd name="csX82" fmla="*/ 174232 w 1125842"/>
                <a:gd name="csY82" fmla="*/ 155476 h 1125409"/>
                <a:gd name="csX83" fmla="*/ 171088 w 1125842"/>
                <a:gd name="csY83" fmla="*/ 158620 h 1125409"/>
                <a:gd name="csX84" fmla="*/ 164800 w 1125842"/>
                <a:gd name="csY84" fmla="*/ 164800 h 1125409"/>
                <a:gd name="csX85" fmla="*/ 158620 w 1125842"/>
                <a:gd name="csY85" fmla="*/ 171088 h 1125409"/>
                <a:gd name="csX86" fmla="*/ 155476 w 1125842"/>
                <a:gd name="csY86" fmla="*/ 174232 h 1125409"/>
                <a:gd name="csX87" fmla="*/ 152440 w 1125842"/>
                <a:gd name="csY87" fmla="*/ 177485 h 1125409"/>
                <a:gd name="csX88" fmla="*/ 146368 w 1125842"/>
                <a:gd name="csY88" fmla="*/ 183990 h 1125409"/>
                <a:gd name="csX89" fmla="*/ 140513 w 1125842"/>
                <a:gd name="csY89" fmla="*/ 190604 h 1125409"/>
                <a:gd name="csX90" fmla="*/ 129021 w 1125842"/>
                <a:gd name="csY90" fmla="*/ 204048 h 1125409"/>
                <a:gd name="csX91" fmla="*/ 107337 w 1125842"/>
                <a:gd name="csY91" fmla="*/ 232021 h 1125409"/>
                <a:gd name="csX92" fmla="*/ 39248 w 1125842"/>
                <a:gd name="csY92" fmla="*/ 355621 h 1125409"/>
                <a:gd name="csX93" fmla="*/ 17456 w 1125842"/>
                <a:gd name="csY93" fmla="*/ 422842 h 1125409"/>
                <a:gd name="csX94" fmla="*/ 4337 w 1125842"/>
                <a:gd name="csY94" fmla="*/ 492339 h 1125409"/>
                <a:gd name="csX95" fmla="*/ 0 w 1125842"/>
                <a:gd name="csY95" fmla="*/ 562813 h 1125409"/>
                <a:gd name="csX96" fmla="*/ 4445 w 1125842"/>
                <a:gd name="csY96" fmla="*/ 633287 h 1125409"/>
                <a:gd name="csX97" fmla="*/ 17673 w 1125842"/>
                <a:gd name="csY97" fmla="*/ 702784 h 1125409"/>
                <a:gd name="csX98" fmla="*/ 39465 w 1125842"/>
                <a:gd name="csY98" fmla="*/ 770005 h 1125409"/>
                <a:gd name="csX99" fmla="*/ 107554 w 1125842"/>
                <a:gd name="csY99" fmla="*/ 893605 h 1125409"/>
                <a:gd name="csX100" fmla="*/ 129238 w 1125842"/>
                <a:gd name="csY100" fmla="*/ 921578 h 1125409"/>
                <a:gd name="csX101" fmla="*/ 140730 w 1125842"/>
                <a:gd name="csY101" fmla="*/ 935022 h 1125409"/>
                <a:gd name="csX102" fmla="*/ 146585 w 1125842"/>
                <a:gd name="csY102" fmla="*/ 941636 h 1125409"/>
                <a:gd name="csX103" fmla="*/ 152657 w 1125842"/>
                <a:gd name="csY103" fmla="*/ 948141 h 1125409"/>
                <a:gd name="csX104" fmla="*/ 155692 w 1125842"/>
                <a:gd name="csY104" fmla="*/ 951394 h 1125409"/>
                <a:gd name="csX105" fmla="*/ 158837 w 1125842"/>
                <a:gd name="csY105" fmla="*/ 954538 h 1125409"/>
                <a:gd name="csX106" fmla="*/ 165017 w 1125842"/>
                <a:gd name="csY106" fmla="*/ 960826 h 1125409"/>
                <a:gd name="csX107" fmla="*/ 171305 w 1125842"/>
                <a:gd name="csY107" fmla="*/ 967006 h 1125409"/>
                <a:gd name="csX108" fmla="*/ 174449 w 1125842"/>
                <a:gd name="csY108" fmla="*/ 970042 h 1125409"/>
                <a:gd name="csX109" fmla="*/ 177702 w 1125842"/>
                <a:gd name="csY109" fmla="*/ 973078 h 1125409"/>
                <a:gd name="csX110" fmla="*/ 184207 w 1125842"/>
                <a:gd name="csY110" fmla="*/ 979041 h 1125409"/>
                <a:gd name="csX111" fmla="*/ 190821 w 1125842"/>
                <a:gd name="csY111" fmla="*/ 984896 h 1125409"/>
                <a:gd name="csX112" fmla="*/ 204265 w 1125842"/>
                <a:gd name="csY112" fmla="*/ 996388 h 1125409"/>
                <a:gd name="csX113" fmla="*/ 232238 w 1125842"/>
                <a:gd name="csY113" fmla="*/ 1018072 h 1125409"/>
                <a:gd name="csX114" fmla="*/ 246658 w 1125842"/>
                <a:gd name="csY114" fmla="*/ 1028264 h 1125409"/>
                <a:gd name="csX115" fmla="*/ 254030 w 1125842"/>
                <a:gd name="csY115" fmla="*/ 1033143 h 1125409"/>
                <a:gd name="csX116" fmla="*/ 261403 w 1125842"/>
                <a:gd name="csY116" fmla="*/ 1037913 h 1125409"/>
                <a:gd name="csX117" fmla="*/ 323311 w 1125842"/>
                <a:gd name="csY117" fmla="*/ 1071958 h 1125409"/>
                <a:gd name="csX118" fmla="*/ 331334 w 1125842"/>
                <a:gd name="csY118" fmla="*/ 1075752 h 1125409"/>
                <a:gd name="csX119" fmla="*/ 339466 w 1125842"/>
                <a:gd name="csY119" fmla="*/ 1079330 h 1125409"/>
                <a:gd name="csX120" fmla="*/ 343477 w 1125842"/>
                <a:gd name="csY120" fmla="*/ 1081065 h 1125409"/>
                <a:gd name="csX121" fmla="*/ 347597 w 1125842"/>
                <a:gd name="csY121" fmla="*/ 1082691 h 1125409"/>
                <a:gd name="csX122" fmla="*/ 355729 w 1125842"/>
                <a:gd name="csY122" fmla="*/ 1086052 h 1125409"/>
                <a:gd name="csX123" fmla="*/ 389014 w 1125842"/>
                <a:gd name="csY123" fmla="*/ 1097979 h 1125409"/>
                <a:gd name="csX124" fmla="*/ 422950 w 1125842"/>
                <a:gd name="csY124" fmla="*/ 1107845 h 1125409"/>
                <a:gd name="csX125" fmla="*/ 431515 w 1125842"/>
                <a:gd name="csY125" fmla="*/ 1109905 h 1125409"/>
                <a:gd name="csX126" fmla="*/ 435852 w 1125842"/>
                <a:gd name="csY126" fmla="*/ 1110989 h 1125409"/>
                <a:gd name="csX127" fmla="*/ 440189 w 1125842"/>
                <a:gd name="csY127" fmla="*/ 1111965 h 1125409"/>
                <a:gd name="csX128" fmla="*/ 448863 w 1125842"/>
                <a:gd name="csY128" fmla="*/ 1113808 h 1125409"/>
                <a:gd name="csX129" fmla="*/ 457536 w 1125842"/>
                <a:gd name="csY129" fmla="*/ 1115543 h 1125409"/>
                <a:gd name="csX130" fmla="*/ 474992 w 1125842"/>
                <a:gd name="csY130" fmla="*/ 1118579 h 1125409"/>
                <a:gd name="csX131" fmla="*/ 483774 w 1125842"/>
                <a:gd name="csY131" fmla="*/ 1119880 h 1125409"/>
                <a:gd name="csX132" fmla="*/ 492556 w 1125842"/>
                <a:gd name="csY132" fmla="*/ 1121072 h 1125409"/>
                <a:gd name="csX133" fmla="*/ 501338 w 1125842"/>
                <a:gd name="csY133" fmla="*/ 1122048 h 1125409"/>
                <a:gd name="csX134" fmla="*/ 505675 w 1125842"/>
                <a:gd name="csY134" fmla="*/ 1122590 h 1125409"/>
                <a:gd name="csX135" fmla="*/ 510120 w 1125842"/>
                <a:gd name="csY135" fmla="*/ 1123024 h 1125409"/>
                <a:gd name="csX136" fmla="*/ 518902 w 1125842"/>
                <a:gd name="csY136" fmla="*/ 1123783 h 1125409"/>
                <a:gd name="csX137" fmla="*/ 527685 w 1125842"/>
                <a:gd name="csY137" fmla="*/ 1124325 h 1125409"/>
                <a:gd name="csX138" fmla="*/ 563030 w 1125842"/>
                <a:gd name="csY138" fmla="*/ 1125409 h 1125409"/>
                <a:gd name="csX139" fmla="*/ 598375 w 1125842"/>
                <a:gd name="csY139" fmla="*/ 1124325 h 1125409"/>
                <a:gd name="csX140" fmla="*/ 607157 w 1125842"/>
                <a:gd name="csY140" fmla="*/ 1123783 h 1125409"/>
                <a:gd name="csX141" fmla="*/ 615939 w 1125842"/>
                <a:gd name="csY141" fmla="*/ 1123024 h 1125409"/>
                <a:gd name="csX142" fmla="*/ 620384 w 1125842"/>
                <a:gd name="csY142" fmla="*/ 1122590 h 1125409"/>
                <a:gd name="csX143" fmla="*/ 624721 w 1125842"/>
                <a:gd name="csY143" fmla="*/ 1122048 h 1125409"/>
                <a:gd name="csX144" fmla="*/ 633503 w 1125842"/>
                <a:gd name="csY144" fmla="*/ 1121072 h 1125409"/>
                <a:gd name="csX145" fmla="*/ 642285 w 1125842"/>
                <a:gd name="csY145" fmla="*/ 1119880 h 1125409"/>
                <a:gd name="csX146" fmla="*/ 651068 w 1125842"/>
                <a:gd name="csY146" fmla="*/ 1118579 h 1125409"/>
                <a:gd name="csX147" fmla="*/ 668523 w 1125842"/>
                <a:gd name="csY147" fmla="*/ 1115543 h 1125409"/>
                <a:gd name="csX148" fmla="*/ 677197 w 1125842"/>
                <a:gd name="csY148" fmla="*/ 1113808 h 1125409"/>
                <a:gd name="csX149" fmla="*/ 685871 w 1125842"/>
                <a:gd name="csY149" fmla="*/ 1111965 h 1125409"/>
                <a:gd name="csX150" fmla="*/ 690208 w 1125842"/>
                <a:gd name="csY150" fmla="*/ 1110989 h 1125409"/>
                <a:gd name="csX151" fmla="*/ 694544 w 1125842"/>
                <a:gd name="csY151" fmla="*/ 1109905 h 1125409"/>
                <a:gd name="csX152" fmla="*/ 703110 w 1125842"/>
                <a:gd name="csY152" fmla="*/ 1107845 h 1125409"/>
                <a:gd name="csX153" fmla="*/ 737045 w 1125842"/>
                <a:gd name="csY153" fmla="*/ 1097979 h 1125409"/>
                <a:gd name="csX154" fmla="*/ 770331 w 1125842"/>
                <a:gd name="csY154" fmla="*/ 1086052 h 1125409"/>
                <a:gd name="csX155" fmla="*/ 778462 w 1125842"/>
                <a:gd name="csY155" fmla="*/ 1082691 h 1125409"/>
                <a:gd name="csX156" fmla="*/ 782582 w 1125842"/>
                <a:gd name="csY156" fmla="*/ 1081065 h 1125409"/>
                <a:gd name="csX157" fmla="*/ 786594 w 1125842"/>
                <a:gd name="csY157" fmla="*/ 1079330 h 1125409"/>
                <a:gd name="csX158" fmla="*/ 794725 w 1125842"/>
                <a:gd name="csY158" fmla="*/ 1075752 h 1125409"/>
                <a:gd name="csX159" fmla="*/ 802748 w 1125842"/>
                <a:gd name="csY159" fmla="*/ 1071958 h 1125409"/>
                <a:gd name="csX160" fmla="*/ 864657 w 1125842"/>
                <a:gd name="csY160" fmla="*/ 1037913 h 1125409"/>
                <a:gd name="csX161" fmla="*/ 872029 w 1125842"/>
                <a:gd name="csY161" fmla="*/ 1033143 h 1125409"/>
                <a:gd name="csX162" fmla="*/ 879402 w 1125842"/>
                <a:gd name="csY162" fmla="*/ 1028264 h 1125409"/>
                <a:gd name="csX163" fmla="*/ 893822 w 1125842"/>
                <a:gd name="csY163" fmla="*/ 1018072 h 1125409"/>
                <a:gd name="csX164" fmla="*/ 921795 w 1125842"/>
                <a:gd name="csY164" fmla="*/ 996388 h 1125409"/>
                <a:gd name="csX165" fmla="*/ 935239 w 1125842"/>
                <a:gd name="csY165" fmla="*/ 984896 h 1125409"/>
                <a:gd name="csX166" fmla="*/ 941852 w 1125842"/>
                <a:gd name="csY166" fmla="*/ 979041 h 1125409"/>
                <a:gd name="csX167" fmla="*/ 948358 w 1125842"/>
                <a:gd name="csY167" fmla="*/ 973078 h 1125409"/>
                <a:gd name="csX168" fmla="*/ 951610 w 1125842"/>
                <a:gd name="csY168" fmla="*/ 970042 h 1125409"/>
                <a:gd name="csX169" fmla="*/ 954755 w 1125842"/>
                <a:gd name="csY169" fmla="*/ 967006 h 1125409"/>
                <a:gd name="csX170" fmla="*/ 961043 w 1125842"/>
                <a:gd name="csY170" fmla="*/ 960826 h 1125409"/>
                <a:gd name="csX171" fmla="*/ 967223 w 1125842"/>
                <a:gd name="csY171" fmla="*/ 954538 h 1125409"/>
                <a:gd name="csX172" fmla="*/ 970259 w 1125842"/>
                <a:gd name="csY172" fmla="*/ 951394 h 1125409"/>
                <a:gd name="csX173" fmla="*/ 973295 w 1125842"/>
                <a:gd name="csY173" fmla="*/ 948141 h 1125409"/>
                <a:gd name="csX174" fmla="*/ 979258 w 1125842"/>
                <a:gd name="csY174" fmla="*/ 941636 h 1125409"/>
                <a:gd name="csX175" fmla="*/ 985112 w 1125842"/>
                <a:gd name="csY175" fmla="*/ 935022 h 1125409"/>
                <a:gd name="csX176" fmla="*/ 996605 w 1125842"/>
                <a:gd name="csY176" fmla="*/ 921578 h 1125409"/>
                <a:gd name="csX177" fmla="*/ 1018289 w 1125842"/>
                <a:gd name="csY177" fmla="*/ 893605 h 1125409"/>
                <a:gd name="csX178" fmla="*/ 1056237 w 1125842"/>
                <a:gd name="csY178" fmla="*/ 833974 h 1125409"/>
                <a:gd name="csX179" fmla="*/ 1060465 w 1125842"/>
                <a:gd name="csY179" fmla="*/ 826167 h 1125409"/>
                <a:gd name="csX180" fmla="*/ 1064585 w 1125842"/>
                <a:gd name="csY180" fmla="*/ 818361 h 1125409"/>
                <a:gd name="csX181" fmla="*/ 1068488 w 1125842"/>
                <a:gd name="csY181" fmla="*/ 810446 h 1125409"/>
                <a:gd name="csX182" fmla="*/ 1070440 w 1125842"/>
                <a:gd name="csY182" fmla="*/ 806435 h 1125409"/>
                <a:gd name="csX183" fmla="*/ 1072283 w 1125842"/>
                <a:gd name="csY183" fmla="*/ 802423 h 1125409"/>
                <a:gd name="csX184" fmla="*/ 1076078 w 1125842"/>
                <a:gd name="csY184" fmla="*/ 794400 h 1125409"/>
                <a:gd name="csX185" fmla="*/ 1079655 w 1125842"/>
                <a:gd name="csY185" fmla="*/ 786268 h 1125409"/>
                <a:gd name="csX186" fmla="*/ 1081390 w 1125842"/>
                <a:gd name="csY186" fmla="*/ 782257 h 1125409"/>
                <a:gd name="csX187" fmla="*/ 1083017 w 1125842"/>
                <a:gd name="csY187" fmla="*/ 778137 h 1125409"/>
                <a:gd name="csX188" fmla="*/ 1086378 w 1125842"/>
                <a:gd name="csY188" fmla="*/ 770005 h 1125409"/>
                <a:gd name="csX189" fmla="*/ 1108170 w 1125842"/>
                <a:gd name="csY189" fmla="*/ 702784 h 1125409"/>
                <a:gd name="csX190" fmla="*/ 1121397 w 1125842"/>
                <a:gd name="csY190" fmla="*/ 633287 h 1125409"/>
                <a:gd name="csX191" fmla="*/ 1125843 w 1125842"/>
                <a:gd name="csY191" fmla="*/ 562813 h 1125409"/>
                <a:gd name="csX192" fmla="*/ 1121397 w 1125842"/>
                <a:gd name="csY192" fmla="*/ 492339 h 1125409"/>
                <a:gd name="csX193" fmla="*/ 1121397 w 1125842"/>
                <a:gd name="csY193" fmla="*/ 492339 h 1125409"/>
                <a:gd name="csX194" fmla="*/ 1099171 w 1125842"/>
                <a:gd name="csY194" fmla="*/ 630576 h 1125409"/>
                <a:gd name="csX195" fmla="*/ 1086486 w 1125842"/>
                <a:gd name="csY195" fmla="*/ 697255 h 1125409"/>
                <a:gd name="csX196" fmla="*/ 1065561 w 1125842"/>
                <a:gd name="csY196" fmla="*/ 761874 h 1125409"/>
                <a:gd name="csX197" fmla="*/ 1062308 w 1125842"/>
                <a:gd name="csY197" fmla="*/ 769680 h 1125409"/>
                <a:gd name="csX198" fmla="*/ 1060682 w 1125842"/>
                <a:gd name="csY198" fmla="*/ 773583 h 1125409"/>
                <a:gd name="csX199" fmla="*/ 1058947 w 1125842"/>
                <a:gd name="csY199" fmla="*/ 777486 h 1125409"/>
                <a:gd name="csX200" fmla="*/ 1055586 w 1125842"/>
                <a:gd name="csY200" fmla="*/ 785293 h 1125409"/>
                <a:gd name="csX201" fmla="*/ 1052008 w 1125842"/>
                <a:gd name="csY201" fmla="*/ 792991 h 1125409"/>
                <a:gd name="csX202" fmla="*/ 1050165 w 1125842"/>
                <a:gd name="csY202" fmla="*/ 796785 h 1125409"/>
                <a:gd name="csX203" fmla="*/ 1048322 w 1125842"/>
                <a:gd name="csY203" fmla="*/ 800580 h 1125409"/>
                <a:gd name="csX204" fmla="*/ 1044527 w 1125842"/>
                <a:gd name="csY204" fmla="*/ 808169 h 1125409"/>
                <a:gd name="csX205" fmla="*/ 1040624 w 1125842"/>
                <a:gd name="csY205" fmla="*/ 815651 h 1125409"/>
                <a:gd name="csX206" fmla="*/ 1036612 w 1125842"/>
                <a:gd name="csY206" fmla="*/ 823132 h 1125409"/>
                <a:gd name="csX207" fmla="*/ 1000183 w 1125842"/>
                <a:gd name="csY207" fmla="*/ 880378 h 1125409"/>
                <a:gd name="csX208" fmla="*/ 979366 w 1125842"/>
                <a:gd name="csY208" fmla="*/ 907266 h 1125409"/>
                <a:gd name="csX209" fmla="*/ 968307 w 1125842"/>
                <a:gd name="csY209" fmla="*/ 920168 h 1125409"/>
                <a:gd name="csX210" fmla="*/ 962669 w 1125842"/>
                <a:gd name="csY210" fmla="*/ 926457 h 1125409"/>
                <a:gd name="csX211" fmla="*/ 956923 w 1125842"/>
                <a:gd name="csY211" fmla="*/ 932637 h 1125409"/>
                <a:gd name="csX212" fmla="*/ 953996 w 1125842"/>
                <a:gd name="csY212" fmla="*/ 935781 h 1125409"/>
                <a:gd name="csX213" fmla="*/ 951068 w 1125842"/>
                <a:gd name="csY213" fmla="*/ 938817 h 1125409"/>
                <a:gd name="csX214" fmla="*/ 945105 w 1125842"/>
                <a:gd name="csY214" fmla="*/ 944888 h 1125409"/>
                <a:gd name="csX215" fmla="*/ 939034 w 1125842"/>
                <a:gd name="csY215" fmla="*/ 950851 h 1125409"/>
                <a:gd name="csX216" fmla="*/ 935998 w 1125842"/>
                <a:gd name="csY216" fmla="*/ 953779 h 1125409"/>
                <a:gd name="csX217" fmla="*/ 932854 w 1125842"/>
                <a:gd name="csY217" fmla="*/ 956706 h 1125409"/>
                <a:gd name="csX218" fmla="*/ 926674 w 1125842"/>
                <a:gd name="csY218" fmla="*/ 962452 h 1125409"/>
                <a:gd name="csX219" fmla="*/ 920385 w 1125842"/>
                <a:gd name="csY219" fmla="*/ 968090 h 1125409"/>
                <a:gd name="csX220" fmla="*/ 907483 w 1125842"/>
                <a:gd name="csY220" fmla="*/ 979149 h 1125409"/>
                <a:gd name="csX221" fmla="*/ 880595 w 1125842"/>
                <a:gd name="csY221" fmla="*/ 999966 h 1125409"/>
                <a:gd name="csX222" fmla="*/ 866717 w 1125842"/>
                <a:gd name="csY222" fmla="*/ 1009724 h 1125409"/>
                <a:gd name="csX223" fmla="*/ 859669 w 1125842"/>
                <a:gd name="csY223" fmla="*/ 1014386 h 1125409"/>
                <a:gd name="csX224" fmla="*/ 852514 w 1125842"/>
                <a:gd name="csY224" fmla="*/ 1019048 h 1125409"/>
                <a:gd name="csX225" fmla="*/ 793099 w 1125842"/>
                <a:gd name="csY225" fmla="*/ 1051791 h 1125409"/>
                <a:gd name="csX226" fmla="*/ 785401 w 1125842"/>
                <a:gd name="csY226" fmla="*/ 1055369 h 1125409"/>
                <a:gd name="csX227" fmla="*/ 777595 w 1125842"/>
                <a:gd name="csY227" fmla="*/ 1058730 h 1125409"/>
                <a:gd name="csX228" fmla="*/ 773692 w 1125842"/>
                <a:gd name="csY228" fmla="*/ 1060465 h 1125409"/>
                <a:gd name="csX229" fmla="*/ 769788 w 1125842"/>
                <a:gd name="csY229" fmla="*/ 1062091 h 1125409"/>
                <a:gd name="csX230" fmla="*/ 761982 w 1125842"/>
                <a:gd name="csY230" fmla="*/ 1065344 h 1125409"/>
                <a:gd name="csX231" fmla="*/ 729998 w 1125842"/>
                <a:gd name="csY231" fmla="*/ 1076836 h 1125409"/>
                <a:gd name="csX232" fmla="*/ 697363 w 1125842"/>
                <a:gd name="csY232" fmla="*/ 1086378 h 1125409"/>
                <a:gd name="csX233" fmla="*/ 689123 w 1125842"/>
                <a:gd name="csY233" fmla="*/ 1088438 h 1125409"/>
                <a:gd name="csX234" fmla="*/ 685003 w 1125842"/>
                <a:gd name="csY234" fmla="*/ 1089413 h 1125409"/>
                <a:gd name="csX235" fmla="*/ 680883 w 1125842"/>
                <a:gd name="csY235" fmla="*/ 1090281 h 1125409"/>
                <a:gd name="csX236" fmla="*/ 672535 w 1125842"/>
                <a:gd name="csY236" fmla="*/ 1092124 h 1125409"/>
                <a:gd name="csX237" fmla="*/ 664187 w 1125842"/>
                <a:gd name="csY237" fmla="*/ 1093750 h 1125409"/>
                <a:gd name="csX238" fmla="*/ 647490 w 1125842"/>
                <a:gd name="csY238" fmla="*/ 1096678 h 1125409"/>
                <a:gd name="csX239" fmla="*/ 639033 w 1125842"/>
                <a:gd name="csY239" fmla="*/ 1097870 h 1125409"/>
                <a:gd name="csX240" fmla="*/ 630576 w 1125842"/>
                <a:gd name="csY240" fmla="*/ 1099063 h 1125409"/>
                <a:gd name="csX241" fmla="*/ 622119 w 1125842"/>
                <a:gd name="csY241" fmla="*/ 1100039 h 1125409"/>
                <a:gd name="csX242" fmla="*/ 617891 w 1125842"/>
                <a:gd name="csY242" fmla="*/ 1100472 h 1125409"/>
                <a:gd name="csX243" fmla="*/ 613662 w 1125842"/>
                <a:gd name="csY243" fmla="*/ 1100798 h 1125409"/>
                <a:gd name="csX244" fmla="*/ 605206 w 1125842"/>
                <a:gd name="csY244" fmla="*/ 1101556 h 1125409"/>
                <a:gd name="csX245" fmla="*/ 596749 w 1125842"/>
                <a:gd name="csY245" fmla="*/ 1102099 h 1125409"/>
                <a:gd name="csX246" fmla="*/ 562813 w 1125842"/>
                <a:gd name="csY246" fmla="*/ 1103183 h 1125409"/>
                <a:gd name="csX247" fmla="*/ 528877 w 1125842"/>
                <a:gd name="csY247" fmla="*/ 1102099 h 1125409"/>
                <a:gd name="csX248" fmla="*/ 520420 w 1125842"/>
                <a:gd name="csY248" fmla="*/ 1101556 h 1125409"/>
                <a:gd name="csX249" fmla="*/ 511964 w 1125842"/>
                <a:gd name="csY249" fmla="*/ 1100798 h 1125409"/>
                <a:gd name="csX250" fmla="*/ 507735 w 1125842"/>
                <a:gd name="csY250" fmla="*/ 1100472 h 1125409"/>
                <a:gd name="csX251" fmla="*/ 503507 w 1125842"/>
                <a:gd name="csY251" fmla="*/ 1100039 h 1125409"/>
                <a:gd name="csX252" fmla="*/ 495050 w 1125842"/>
                <a:gd name="csY252" fmla="*/ 1099063 h 1125409"/>
                <a:gd name="csX253" fmla="*/ 486593 w 1125842"/>
                <a:gd name="csY253" fmla="*/ 1097870 h 1125409"/>
                <a:gd name="csX254" fmla="*/ 478136 w 1125842"/>
                <a:gd name="csY254" fmla="*/ 1096678 h 1125409"/>
                <a:gd name="csX255" fmla="*/ 461439 w 1125842"/>
                <a:gd name="csY255" fmla="*/ 1093750 h 1125409"/>
                <a:gd name="csX256" fmla="*/ 453091 w 1125842"/>
                <a:gd name="csY256" fmla="*/ 1092124 h 1125409"/>
                <a:gd name="csX257" fmla="*/ 444851 w 1125842"/>
                <a:gd name="csY257" fmla="*/ 1090281 h 1125409"/>
                <a:gd name="csX258" fmla="*/ 440731 w 1125842"/>
                <a:gd name="csY258" fmla="*/ 1089413 h 1125409"/>
                <a:gd name="csX259" fmla="*/ 436611 w 1125842"/>
                <a:gd name="csY259" fmla="*/ 1088438 h 1125409"/>
                <a:gd name="csX260" fmla="*/ 428371 w 1125842"/>
                <a:gd name="csY260" fmla="*/ 1086378 h 1125409"/>
                <a:gd name="csX261" fmla="*/ 395736 w 1125842"/>
                <a:gd name="csY261" fmla="*/ 1076836 h 1125409"/>
                <a:gd name="csX262" fmla="*/ 363752 w 1125842"/>
                <a:gd name="csY262" fmla="*/ 1065344 h 1125409"/>
                <a:gd name="csX263" fmla="*/ 355946 w 1125842"/>
                <a:gd name="csY263" fmla="*/ 1062091 h 1125409"/>
                <a:gd name="csX264" fmla="*/ 352043 w 1125842"/>
                <a:gd name="csY264" fmla="*/ 1060465 h 1125409"/>
                <a:gd name="csX265" fmla="*/ 348140 w 1125842"/>
                <a:gd name="csY265" fmla="*/ 1058730 h 1125409"/>
                <a:gd name="csX266" fmla="*/ 340333 w 1125842"/>
                <a:gd name="csY266" fmla="*/ 1055369 h 1125409"/>
                <a:gd name="csX267" fmla="*/ 332635 w 1125842"/>
                <a:gd name="csY267" fmla="*/ 1051791 h 1125409"/>
                <a:gd name="csX268" fmla="*/ 273112 w 1125842"/>
                <a:gd name="csY268" fmla="*/ 1019048 h 1125409"/>
                <a:gd name="csX269" fmla="*/ 265957 w 1125842"/>
                <a:gd name="csY269" fmla="*/ 1014386 h 1125409"/>
                <a:gd name="csX270" fmla="*/ 258909 w 1125842"/>
                <a:gd name="csY270" fmla="*/ 1009724 h 1125409"/>
                <a:gd name="csX271" fmla="*/ 245031 w 1125842"/>
                <a:gd name="csY271" fmla="*/ 999966 h 1125409"/>
                <a:gd name="csX272" fmla="*/ 218143 w 1125842"/>
                <a:gd name="csY272" fmla="*/ 979149 h 1125409"/>
                <a:gd name="csX273" fmla="*/ 205241 w 1125842"/>
                <a:gd name="csY273" fmla="*/ 968090 h 1125409"/>
                <a:gd name="csX274" fmla="*/ 198844 w 1125842"/>
                <a:gd name="csY274" fmla="*/ 962452 h 1125409"/>
                <a:gd name="csX275" fmla="*/ 192664 w 1125842"/>
                <a:gd name="csY275" fmla="*/ 956706 h 1125409"/>
                <a:gd name="csX276" fmla="*/ 189520 w 1125842"/>
                <a:gd name="csY276" fmla="*/ 953779 h 1125409"/>
                <a:gd name="csX277" fmla="*/ 186484 w 1125842"/>
                <a:gd name="csY277" fmla="*/ 950851 h 1125409"/>
                <a:gd name="csX278" fmla="*/ 180412 w 1125842"/>
                <a:gd name="csY278" fmla="*/ 944888 h 1125409"/>
                <a:gd name="csX279" fmla="*/ 174449 w 1125842"/>
                <a:gd name="csY279" fmla="*/ 938817 h 1125409"/>
                <a:gd name="csX280" fmla="*/ 171522 w 1125842"/>
                <a:gd name="csY280" fmla="*/ 935781 h 1125409"/>
                <a:gd name="csX281" fmla="*/ 168595 w 1125842"/>
                <a:gd name="csY281" fmla="*/ 932637 h 1125409"/>
                <a:gd name="csX282" fmla="*/ 162848 w 1125842"/>
                <a:gd name="csY282" fmla="*/ 926457 h 1125409"/>
                <a:gd name="csX283" fmla="*/ 157210 w 1125842"/>
                <a:gd name="csY283" fmla="*/ 920168 h 1125409"/>
                <a:gd name="csX284" fmla="*/ 146151 w 1125842"/>
                <a:gd name="csY284" fmla="*/ 907266 h 1125409"/>
                <a:gd name="csX285" fmla="*/ 125335 w 1125842"/>
                <a:gd name="csY285" fmla="*/ 880378 h 1125409"/>
                <a:gd name="csX286" fmla="*/ 59957 w 1125842"/>
                <a:gd name="csY286" fmla="*/ 761657 h 1125409"/>
                <a:gd name="csX287" fmla="*/ 39032 w 1125842"/>
                <a:gd name="csY287" fmla="*/ 697038 h 1125409"/>
                <a:gd name="csX288" fmla="*/ 26346 w 1125842"/>
                <a:gd name="csY288" fmla="*/ 630359 h 1125409"/>
                <a:gd name="csX289" fmla="*/ 22118 w 1125842"/>
                <a:gd name="csY289" fmla="*/ 562596 h 1125409"/>
                <a:gd name="csX290" fmla="*/ 26346 w 1125842"/>
                <a:gd name="csY290" fmla="*/ 494833 h 1125409"/>
                <a:gd name="csX291" fmla="*/ 39032 w 1125842"/>
                <a:gd name="csY291" fmla="*/ 428154 h 1125409"/>
                <a:gd name="csX292" fmla="*/ 59957 w 1125842"/>
                <a:gd name="csY292" fmla="*/ 363535 h 1125409"/>
                <a:gd name="csX293" fmla="*/ 125335 w 1125842"/>
                <a:gd name="csY293" fmla="*/ 244814 h 1125409"/>
                <a:gd name="csX294" fmla="*/ 146151 w 1125842"/>
                <a:gd name="csY294" fmla="*/ 217926 h 1125409"/>
                <a:gd name="csX295" fmla="*/ 157210 w 1125842"/>
                <a:gd name="csY295" fmla="*/ 205024 h 1125409"/>
                <a:gd name="csX296" fmla="*/ 162848 w 1125842"/>
                <a:gd name="csY296" fmla="*/ 198627 h 1125409"/>
                <a:gd name="csX297" fmla="*/ 168595 w 1125842"/>
                <a:gd name="csY297" fmla="*/ 192447 h 1125409"/>
                <a:gd name="csX298" fmla="*/ 171522 w 1125842"/>
                <a:gd name="csY298" fmla="*/ 189303 h 1125409"/>
                <a:gd name="csX299" fmla="*/ 174449 w 1125842"/>
                <a:gd name="csY299" fmla="*/ 186267 h 1125409"/>
                <a:gd name="csX300" fmla="*/ 180412 w 1125842"/>
                <a:gd name="csY300" fmla="*/ 180196 h 1125409"/>
                <a:gd name="csX301" fmla="*/ 186484 w 1125842"/>
                <a:gd name="csY301" fmla="*/ 174232 h 1125409"/>
                <a:gd name="csX302" fmla="*/ 189520 w 1125842"/>
                <a:gd name="csY302" fmla="*/ 171305 h 1125409"/>
                <a:gd name="csX303" fmla="*/ 192664 w 1125842"/>
                <a:gd name="csY303" fmla="*/ 168378 h 1125409"/>
                <a:gd name="csX304" fmla="*/ 198844 w 1125842"/>
                <a:gd name="csY304" fmla="*/ 162631 h 1125409"/>
                <a:gd name="csX305" fmla="*/ 205241 w 1125842"/>
                <a:gd name="csY305" fmla="*/ 156993 h 1125409"/>
                <a:gd name="csX306" fmla="*/ 218143 w 1125842"/>
                <a:gd name="csY306" fmla="*/ 145935 h 1125409"/>
                <a:gd name="csX307" fmla="*/ 245031 w 1125842"/>
                <a:gd name="csY307" fmla="*/ 125118 h 1125409"/>
                <a:gd name="csX308" fmla="*/ 258909 w 1125842"/>
                <a:gd name="csY308" fmla="*/ 115360 h 1125409"/>
                <a:gd name="csX309" fmla="*/ 265957 w 1125842"/>
                <a:gd name="csY309" fmla="*/ 110698 h 1125409"/>
                <a:gd name="csX310" fmla="*/ 273112 w 1125842"/>
                <a:gd name="csY310" fmla="*/ 106036 h 1125409"/>
                <a:gd name="csX311" fmla="*/ 332635 w 1125842"/>
                <a:gd name="csY311" fmla="*/ 73293 h 1125409"/>
                <a:gd name="csX312" fmla="*/ 340333 w 1125842"/>
                <a:gd name="csY312" fmla="*/ 69715 h 1125409"/>
                <a:gd name="csX313" fmla="*/ 348140 w 1125842"/>
                <a:gd name="csY313" fmla="*/ 66354 h 1125409"/>
                <a:gd name="csX314" fmla="*/ 352043 w 1125842"/>
                <a:gd name="csY314" fmla="*/ 64619 h 1125409"/>
                <a:gd name="csX315" fmla="*/ 355946 w 1125842"/>
                <a:gd name="csY315" fmla="*/ 62993 h 1125409"/>
                <a:gd name="csX316" fmla="*/ 363752 w 1125842"/>
                <a:gd name="csY316" fmla="*/ 59740 h 1125409"/>
                <a:gd name="csX317" fmla="*/ 395736 w 1125842"/>
                <a:gd name="csY317" fmla="*/ 48247 h 1125409"/>
                <a:gd name="csX318" fmla="*/ 428371 w 1125842"/>
                <a:gd name="csY318" fmla="*/ 38706 h 1125409"/>
                <a:gd name="csX319" fmla="*/ 436611 w 1125842"/>
                <a:gd name="csY319" fmla="*/ 36646 h 1125409"/>
                <a:gd name="csX320" fmla="*/ 440731 w 1125842"/>
                <a:gd name="csY320" fmla="*/ 35670 h 1125409"/>
                <a:gd name="csX321" fmla="*/ 444851 w 1125842"/>
                <a:gd name="csY321" fmla="*/ 34803 h 1125409"/>
                <a:gd name="csX322" fmla="*/ 453091 w 1125842"/>
                <a:gd name="csY322" fmla="*/ 32960 h 1125409"/>
                <a:gd name="csX323" fmla="*/ 461439 w 1125842"/>
                <a:gd name="csY323" fmla="*/ 31334 h 1125409"/>
                <a:gd name="csX324" fmla="*/ 478136 w 1125842"/>
                <a:gd name="csY324" fmla="*/ 28406 h 1125409"/>
                <a:gd name="csX325" fmla="*/ 486593 w 1125842"/>
                <a:gd name="csY325" fmla="*/ 27214 h 1125409"/>
                <a:gd name="csX326" fmla="*/ 495050 w 1125842"/>
                <a:gd name="csY326" fmla="*/ 26021 h 1125409"/>
                <a:gd name="csX327" fmla="*/ 503507 w 1125842"/>
                <a:gd name="csY327" fmla="*/ 25045 h 1125409"/>
                <a:gd name="csX328" fmla="*/ 507735 w 1125842"/>
                <a:gd name="csY328" fmla="*/ 24612 h 1125409"/>
                <a:gd name="csX329" fmla="*/ 511964 w 1125842"/>
                <a:gd name="csY329" fmla="*/ 24178 h 1125409"/>
                <a:gd name="csX330" fmla="*/ 520420 w 1125842"/>
                <a:gd name="csY330" fmla="*/ 23419 h 1125409"/>
                <a:gd name="csX331" fmla="*/ 528877 w 1125842"/>
                <a:gd name="csY331" fmla="*/ 22877 h 1125409"/>
                <a:gd name="csX332" fmla="*/ 562813 w 1125842"/>
                <a:gd name="csY332" fmla="*/ 21793 h 1125409"/>
                <a:gd name="csX333" fmla="*/ 596749 w 1125842"/>
                <a:gd name="csY333" fmla="*/ 22877 h 1125409"/>
                <a:gd name="csX334" fmla="*/ 605206 w 1125842"/>
                <a:gd name="csY334" fmla="*/ 23419 h 1125409"/>
                <a:gd name="csX335" fmla="*/ 613662 w 1125842"/>
                <a:gd name="csY335" fmla="*/ 24178 h 1125409"/>
                <a:gd name="csX336" fmla="*/ 617891 w 1125842"/>
                <a:gd name="csY336" fmla="*/ 24612 h 1125409"/>
                <a:gd name="csX337" fmla="*/ 622119 w 1125842"/>
                <a:gd name="csY337" fmla="*/ 25045 h 1125409"/>
                <a:gd name="csX338" fmla="*/ 630576 w 1125842"/>
                <a:gd name="csY338" fmla="*/ 26021 h 1125409"/>
                <a:gd name="csX339" fmla="*/ 639033 w 1125842"/>
                <a:gd name="csY339" fmla="*/ 27214 h 1125409"/>
                <a:gd name="csX340" fmla="*/ 647490 w 1125842"/>
                <a:gd name="csY340" fmla="*/ 28406 h 1125409"/>
                <a:gd name="csX341" fmla="*/ 664187 w 1125842"/>
                <a:gd name="csY341" fmla="*/ 31334 h 1125409"/>
                <a:gd name="csX342" fmla="*/ 672535 w 1125842"/>
                <a:gd name="csY342" fmla="*/ 32960 h 1125409"/>
                <a:gd name="csX343" fmla="*/ 680883 w 1125842"/>
                <a:gd name="csY343" fmla="*/ 34803 h 1125409"/>
                <a:gd name="csX344" fmla="*/ 685003 w 1125842"/>
                <a:gd name="csY344" fmla="*/ 35670 h 1125409"/>
                <a:gd name="csX345" fmla="*/ 689123 w 1125842"/>
                <a:gd name="csY345" fmla="*/ 36646 h 1125409"/>
                <a:gd name="csX346" fmla="*/ 697363 w 1125842"/>
                <a:gd name="csY346" fmla="*/ 38706 h 1125409"/>
                <a:gd name="csX347" fmla="*/ 729998 w 1125842"/>
                <a:gd name="csY347" fmla="*/ 48247 h 1125409"/>
                <a:gd name="csX348" fmla="*/ 761982 w 1125842"/>
                <a:gd name="csY348" fmla="*/ 59740 h 1125409"/>
                <a:gd name="csX349" fmla="*/ 769788 w 1125842"/>
                <a:gd name="csY349" fmla="*/ 62993 h 1125409"/>
                <a:gd name="csX350" fmla="*/ 773692 w 1125842"/>
                <a:gd name="csY350" fmla="*/ 64619 h 1125409"/>
                <a:gd name="csX351" fmla="*/ 777595 w 1125842"/>
                <a:gd name="csY351" fmla="*/ 66354 h 1125409"/>
                <a:gd name="csX352" fmla="*/ 785401 w 1125842"/>
                <a:gd name="csY352" fmla="*/ 69715 h 1125409"/>
                <a:gd name="csX353" fmla="*/ 793099 w 1125842"/>
                <a:gd name="csY353" fmla="*/ 73293 h 1125409"/>
                <a:gd name="csX354" fmla="*/ 852514 w 1125842"/>
                <a:gd name="csY354" fmla="*/ 106036 h 1125409"/>
                <a:gd name="csX355" fmla="*/ 859669 w 1125842"/>
                <a:gd name="csY355" fmla="*/ 110698 h 1125409"/>
                <a:gd name="csX356" fmla="*/ 866717 w 1125842"/>
                <a:gd name="csY356" fmla="*/ 115360 h 1125409"/>
                <a:gd name="csX357" fmla="*/ 880595 w 1125842"/>
                <a:gd name="csY357" fmla="*/ 125118 h 1125409"/>
                <a:gd name="csX358" fmla="*/ 907483 w 1125842"/>
                <a:gd name="csY358" fmla="*/ 145935 h 1125409"/>
                <a:gd name="csX359" fmla="*/ 920385 w 1125842"/>
                <a:gd name="csY359" fmla="*/ 156993 h 1125409"/>
                <a:gd name="csX360" fmla="*/ 926674 w 1125842"/>
                <a:gd name="csY360" fmla="*/ 162631 h 1125409"/>
                <a:gd name="csX361" fmla="*/ 932854 w 1125842"/>
                <a:gd name="csY361" fmla="*/ 168378 h 1125409"/>
                <a:gd name="csX362" fmla="*/ 935998 w 1125842"/>
                <a:gd name="csY362" fmla="*/ 171305 h 1125409"/>
                <a:gd name="csX363" fmla="*/ 939034 w 1125842"/>
                <a:gd name="csY363" fmla="*/ 174232 h 1125409"/>
                <a:gd name="csX364" fmla="*/ 945105 w 1125842"/>
                <a:gd name="csY364" fmla="*/ 180196 h 1125409"/>
                <a:gd name="csX365" fmla="*/ 951068 w 1125842"/>
                <a:gd name="csY365" fmla="*/ 186267 h 1125409"/>
                <a:gd name="csX366" fmla="*/ 953996 w 1125842"/>
                <a:gd name="csY366" fmla="*/ 189303 h 1125409"/>
                <a:gd name="csX367" fmla="*/ 956923 w 1125842"/>
                <a:gd name="csY367" fmla="*/ 192447 h 1125409"/>
                <a:gd name="csX368" fmla="*/ 962669 w 1125842"/>
                <a:gd name="csY368" fmla="*/ 198627 h 1125409"/>
                <a:gd name="csX369" fmla="*/ 968307 w 1125842"/>
                <a:gd name="csY369" fmla="*/ 205024 h 1125409"/>
                <a:gd name="csX370" fmla="*/ 979366 w 1125842"/>
                <a:gd name="csY370" fmla="*/ 217926 h 1125409"/>
                <a:gd name="csX371" fmla="*/ 1000183 w 1125842"/>
                <a:gd name="csY371" fmla="*/ 244814 h 1125409"/>
                <a:gd name="csX372" fmla="*/ 1036612 w 1125842"/>
                <a:gd name="csY372" fmla="*/ 302061 h 1125409"/>
                <a:gd name="csX373" fmla="*/ 1040624 w 1125842"/>
                <a:gd name="csY373" fmla="*/ 309542 h 1125409"/>
                <a:gd name="csX374" fmla="*/ 1044527 w 1125842"/>
                <a:gd name="csY374" fmla="*/ 317023 h 1125409"/>
                <a:gd name="csX375" fmla="*/ 1048322 w 1125842"/>
                <a:gd name="csY375" fmla="*/ 324612 h 1125409"/>
                <a:gd name="csX376" fmla="*/ 1050165 w 1125842"/>
                <a:gd name="csY376" fmla="*/ 328407 h 1125409"/>
                <a:gd name="csX377" fmla="*/ 1052008 w 1125842"/>
                <a:gd name="csY377" fmla="*/ 332202 h 1125409"/>
                <a:gd name="csX378" fmla="*/ 1055586 w 1125842"/>
                <a:gd name="csY378" fmla="*/ 339900 h 1125409"/>
                <a:gd name="csX379" fmla="*/ 1058947 w 1125842"/>
                <a:gd name="csY379" fmla="*/ 347706 h 1125409"/>
                <a:gd name="csX380" fmla="*/ 1060682 w 1125842"/>
                <a:gd name="csY380" fmla="*/ 351609 h 1125409"/>
                <a:gd name="csX381" fmla="*/ 1062308 w 1125842"/>
                <a:gd name="csY381" fmla="*/ 355512 h 1125409"/>
                <a:gd name="csX382" fmla="*/ 1065561 w 1125842"/>
                <a:gd name="csY382" fmla="*/ 363318 h 1125409"/>
                <a:gd name="csX383" fmla="*/ 1086486 w 1125842"/>
                <a:gd name="csY383" fmla="*/ 427937 h 1125409"/>
                <a:gd name="csX384" fmla="*/ 1099171 w 1125842"/>
                <a:gd name="csY384" fmla="*/ 494616 h 1125409"/>
                <a:gd name="csX385" fmla="*/ 1103400 w 1125842"/>
                <a:gd name="csY385" fmla="*/ 562379 h 1125409"/>
                <a:gd name="csX386" fmla="*/ 1099171 w 1125842"/>
                <a:gd name="csY386" fmla="*/ 630142 h 11254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Lst>
              <a:rect l="l" t="t" r="r" b="b"/>
              <a:pathLst>
                <a:path w="1125842" h="1125409">
                  <a:moveTo>
                    <a:pt x="1121181" y="492339"/>
                  </a:moveTo>
                  <a:cubicBezTo>
                    <a:pt x="1118253" y="468920"/>
                    <a:pt x="1113808" y="445718"/>
                    <a:pt x="1107953" y="422842"/>
                  </a:cubicBezTo>
                  <a:cubicBezTo>
                    <a:pt x="1102099" y="399965"/>
                    <a:pt x="1094726" y="377522"/>
                    <a:pt x="1086161" y="355621"/>
                  </a:cubicBezTo>
                  <a:lnTo>
                    <a:pt x="1082800" y="347489"/>
                  </a:lnTo>
                  <a:lnTo>
                    <a:pt x="1081173" y="343369"/>
                  </a:lnTo>
                  <a:lnTo>
                    <a:pt x="1079439" y="339357"/>
                  </a:lnTo>
                  <a:lnTo>
                    <a:pt x="1075861" y="331226"/>
                  </a:lnTo>
                  <a:lnTo>
                    <a:pt x="1072066" y="323203"/>
                  </a:lnTo>
                  <a:lnTo>
                    <a:pt x="1070223" y="319191"/>
                  </a:lnTo>
                  <a:lnTo>
                    <a:pt x="1068271" y="315180"/>
                  </a:lnTo>
                  <a:lnTo>
                    <a:pt x="1064368" y="307265"/>
                  </a:lnTo>
                  <a:cubicBezTo>
                    <a:pt x="1063067" y="304663"/>
                    <a:pt x="1061658" y="302061"/>
                    <a:pt x="1060248" y="299459"/>
                  </a:cubicBezTo>
                  <a:cubicBezTo>
                    <a:pt x="1058839" y="296856"/>
                    <a:pt x="1057538" y="294254"/>
                    <a:pt x="1056020" y="291652"/>
                  </a:cubicBezTo>
                  <a:cubicBezTo>
                    <a:pt x="1044635" y="271052"/>
                    <a:pt x="1031950" y="251103"/>
                    <a:pt x="1018072" y="232021"/>
                  </a:cubicBezTo>
                  <a:cubicBezTo>
                    <a:pt x="1011242" y="222480"/>
                    <a:pt x="1003869" y="213156"/>
                    <a:pt x="996388" y="204048"/>
                  </a:cubicBezTo>
                  <a:cubicBezTo>
                    <a:pt x="992593" y="199603"/>
                    <a:pt x="988799" y="194941"/>
                    <a:pt x="984896" y="190604"/>
                  </a:cubicBezTo>
                  <a:lnTo>
                    <a:pt x="979041" y="183990"/>
                  </a:lnTo>
                  <a:lnTo>
                    <a:pt x="973078" y="177485"/>
                  </a:lnTo>
                  <a:lnTo>
                    <a:pt x="970042" y="174232"/>
                  </a:lnTo>
                  <a:lnTo>
                    <a:pt x="967006" y="171088"/>
                  </a:lnTo>
                  <a:lnTo>
                    <a:pt x="960826" y="164800"/>
                  </a:lnTo>
                  <a:lnTo>
                    <a:pt x="954538" y="158620"/>
                  </a:lnTo>
                  <a:lnTo>
                    <a:pt x="951393" y="155476"/>
                  </a:lnTo>
                  <a:lnTo>
                    <a:pt x="948141" y="152440"/>
                  </a:lnTo>
                  <a:lnTo>
                    <a:pt x="941636" y="146368"/>
                  </a:lnTo>
                  <a:lnTo>
                    <a:pt x="935022" y="140514"/>
                  </a:lnTo>
                  <a:cubicBezTo>
                    <a:pt x="930685" y="136502"/>
                    <a:pt x="926131" y="132816"/>
                    <a:pt x="921578" y="129021"/>
                  </a:cubicBezTo>
                  <a:cubicBezTo>
                    <a:pt x="912470" y="121540"/>
                    <a:pt x="903255" y="114276"/>
                    <a:pt x="893605" y="107337"/>
                  </a:cubicBezTo>
                  <a:cubicBezTo>
                    <a:pt x="888835" y="103867"/>
                    <a:pt x="883956" y="100506"/>
                    <a:pt x="879185" y="97145"/>
                  </a:cubicBezTo>
                  <a:cubicBezTo>
                    <a:pt x="876800" y="95410"/>
                    <a:pt x="874306" y="93893"/>
                    <a:pt x="871813" y="92266"/>
                  </a:cubicBezTo>
                  <a:cubicBezTo>
                    <a:pt x="869319" y="90640"/>
                    <a:pt x="866934" y="89014"/>
                    <a:pt x="864440" y="87496"/>
                  </a:cubicBezTo>
                  <a:cubicBezTo>
                    <a:pt x="844490" y="74919"/>
                    <a:pt x="823891" y="63426"/>
                    <a:pt x="802532" y="53452"/>
                  </a:cubicBezTo>
                  <a:lnTo>
                    <a:pt x="794508" y="49657"/>
                  </a:lnTo>
                  <a:lnTo>
                    <a:pt x="786377" y="46079"/>
                  </a:lnTo>
                  <a:lnTo>
                    <a:pt x="782365" y="44344"/>
                  </a:lnTo>
                  <a:lnTo>
                    <a:pt x="778245" y="42718"/>
                  </a:lnTo>
                  <a:lnTo>
                    <a:pt x="770114" y="39357"/>
                  </a:lnTo>
                  <a:cubicBezTo>
                    <a:pt x="759163" y="35128"/>
                    <a:pt x="748104" y="31008"/>
                    <a:pt x="736829" y="27430"/>
                  </a:cubicBezTo>
                  <a:cubicBezTo>
                    <a:pt x="725661" y="23744"/>
                    <a:pt x="714277" y="20600"/>
                    <a:pt x="702893" y="17564"/>
                  </a:cubicBezTo>
                  <a:lnTo>
                    <a:pt x="694328" y="15504"/>
                  </a:lnTo>
                  <a:lnTo>
                    <a:pt x="689991" y="14420"/>
                  </a:lnTo>
                  <a:lnTo>
                    <a:pt x="685654" y="13444"/>
                  </a:lnTo>
                  <a:lnTo>
                    <a:pt x="676980" y="11601"/>
                  </a:lnTo>
                  <a:cubicBezTo>
                    <a:pt x="674053" y="10951"/>
                    <a:pt x="671234" y="10517"/>
                    <a:pt x="668307" y="9866"/>
                  </a:cubicBezTo>
                  <a:cubicBezTo>
                    <a:pt x="662560" y="8674"/>
                    <a:pt x="656705" y="7806"/>
                    <a:pt x="650851" y="6831"/>
                  </a:cubicBezTo>
                  <a:cubicBezTo>
                    <a:pt x="647923" y="6288"/>
                    <a:pt x="644996" y="5963"/>
                    <a:pt x="642069" y="5529"/>
                  </a:cubicBezTo>
                  <a:cubicBezTo>
                    <a:pt x="639141" y="5096"/>
                    <a:pt x="636214" y="4662"/>
                    <a:pt x="633287" y="4337"/>
                  </a:cubicBezTo>
                  <a:lnTo>
                    <a:pt x="624504" y="3361"/>
                  </a:lnTo>
                  <a:lnTo>
                    <a:pt x="620168" y="2819"/>
                  </a:lnTo>
                  <a:lnTo>
                    <a:pt x="615722" y="2385"/>
                  </a:lnTo>
                  <a:lnTo>
                    <a:pt x="606940" y="1626"/>
                  </a:lnTo>
                  <a:cubicBezTo>
                    <a:pt x="604013" y="1409"/>
                    <a:pt x="601086" y="1193"/>
                    <a:pt x="598158" y="1084"/>
                  </a:cubicBezTo>
                  <a:cubicBezTo>
                    <a:pt x="586449" y="325"/>
                    <a:pt x="574631" y="0"/>
                    <a:pt x="562813" y="0"/>
                  </a:cubicBezTo>
                  <a:cubicBezTo>
                    <a:pt x="550995" y="0"/>
                    <a:pt x="539286" y="325"/>
                    <a:pt x="527468" y="1084"/>
                  </a:cubicBezTo>
                  <a:cubicBezTo>
                    <a:pt x="524540" y="1301"/>
                    <a:pt x="521613" y="1409"/>
                    <a:pt x="518686" y="1626"/>
                  </a:cubicBezTo>
                  <a:lnTo>
                    <a:pt x="509904" y="2385"/>
                  </a:lnTo>
                  <a:lnTo>
                    <a:pt x="505458" y="2819"/>
                  </a:lnTo>
                  <a:lnTo>
                    <a:pt x="501121" y="3361"/>
                  </a:lnTo>
                  <a:lnTo>
                    <a:pt x="492339" y="4337"/>
                  </a:lnTo>
                  <a:cubicBezTo>
                    <a:pt x="489412" y="4662"/>
                    <a:pt x="486485" y="5096"/>
                    <a:pt x="483557" y="5529"/>
                  </a:cubicBezTo>
                  <a:cubicBezTo>
                    <a:pt x="480630" y="5963"/>
                    <a:pt x="477703" y="6288"/>
                    <a:pt x="474775" y="6831"/>
                  </a:cubicBezTo>
                  <a:cubicBezTo>
                    <a:pt x="468920" y="7806"/>
                    <a:pt x="463174" y="8674"/>
                    <a:pt x="457319" y="9866"/>
                  </a:cubicBezTo>
                  <a:cubicBezTo>
                    <a:pt x="454392" y="10408"/>
                    <a:pt x="451573" y="10951"/>
                    <a:pt x="448646" y="11601"/>
                  </a:cubicBezTo>
                  <a:lnTo>
                    <a:pt x="439972" y="13444"/>
                  </a:lnTo>
                  <a:lnTo>
                    <a:pt x="435635" y="14420"/>
                  </a:lnTo>
                  <a:lnTo>
                    <a:pt x="431298" y="15504"/>
                  </a:lnTo>
                  <a:lnTo>
                    <a:pt x="422733" y="17564"/>
                  </a:lnTo>
                  <a:cubicBezTo>
                    <a:pt x="411349" y="20600"/>
                    <a:pt x="399965" y="23744"/>
                    <a:pt x="388797" y="27430"/>
                  </a:cubicBezTo>
                  <a:cubicBezTo>
                    <a:pt x="377522" y="31008"/>
                    <a:pt x="366463" y="35128"/>
                    <a:pt x="355512" y="39357"/>
                  </a:cubicBezTo>
                  <a:lnTo>
                    <a:pt x="347381" y="42718"/>
                  </a:lnTo>
                  <a:lnTo>
                    <a:pt x="343261" y="44344"/>
                  </a:lnTo>
                  <a:lnTo>
                    <a:pt x="339249" y="46079"/>
                  </a:lnTo>
                  <a:lnTo>
                    <a:pt x="331117" y="49657"/>
                  </a:lnTo>
                  <a:lnTo>
                    <a:pt x="323094" y="53452"/>
                  </a:lnTo>
                  <a:cubicBezTo>
                    <a:pt x="301735" y="63426"/>
                    <a:pt x="281135" y="74919"/>
                    <a:pt x="261186" y="87496"/>
                  </a:cubicBezTo>
                  <a:cubicBezTo>
                    <a:pt x="258692" y="89014"/>
                    <a:pt x="256199" y="90748"/>
                    <a:pt x="253813" y="92266"/>
                  </a:cubicBezTo>
                  <a:cubicBezTo>
                    <a:pt x="251320" y="93893"/>
                    <a:pt x="248826" y="95410"/>
                    <a:pt x="246441" y="97145"/>
                  </a:cubicBezTo>
                  <a:cubicBezTo>
                    <a:pt x="241562" y="100506"/>
                    <a:pt x="236683" y="103867"/>
                    <a:pt x="232021" y="107337"/>
                  </a:cubicBezTo>
                  <a:cubicBezTo>
                    <a:pt x="222480" y="114167"/>
                    <a:pt x="213156" y="121540"/>
                    <a:pt x="204048" y="129021"/>
                  </a:cubicBezTo>
                  <a:cubicBezTo>
                    <a:pt x="199603" y="132816"/>
                    <a:pt x="194941" y="136610"/>
                    <a:pt x="190604" y="140514"/>
                  </a:cubicBezTo>
                  <a:lnTo>
                    <a:pt x="183990" y="146368"/>
                  </a:lnTo>
                  <a:lnTo>
                    <a:pt x="177485" y="152440"/>
                  </a:lnTo>
                  <a:lnTo>
                    <a:pt x="174232" y="155476"/>
                  </a:lnTo>
                  <a:lnTo>
                    <a:pt x="171088" y="158620"/>
                  </a:lnTo>
                  <a:lnTo>
                    <a:pt x="164800" y="164800"/>
                  </a:lnTo>
                  <a:lnTo>
                    <a:pt x="158620" y="171088"/>
                  </a:lnTo>
                  <a:lnTo>
                    <a:pt x="155476" y="174232"/>
                  </a:lnTo>
                  <a:lnTo>
                    <a:pt x="152440" y="177485"/>
                  </a:lnTo>
                  <a:lnTo>
                    <a:pt x="146368" y="183990"/>
                  </a:lnTo>
                  <a:lnTo>
                    <a:pt x="140513" y="190604"/>
                  </a:lnTo>
                  <a:cubicBezTo>
                    <a:pt x="136502" y="194941"/>
                    <a:pt x="132816" y="199494"/>
                    <a:pt x="129021" y="204048"/>
                  </a:cubicBezTo>
                  <a:cubicBezTo>
                    <a:pt x="121540" y="213156"/>
                    <a:pt x="114276" y="222371"/>
                    <a:pt x="107337" y="232021"/>
                  </a:cubicBezTo>
                  <a:cubicBezTo>
                    <a:pt x="79581" y="270076"/>
                    <a:pt x="56704" y="311710"/>
                    <a:pt x="39248" y="355621"/>
                  </a:cubicBezTo>
                  <a:cubicBezTo>
                    <a:pt x="30575" y="377522"/>
                    <a:pt x="23310" y="400073"/>
                    <a:pt x="17456" y="422842"/>
                  </a:cubicBezTo>
                  <a:cubicBezTo>
                    <a:pt x="11709" y="445718"/>
                    <a:pt x="7264" y="468920"/>
                    <a:pt x="4337" y="492339"/>
                  </a:cubicBezTo>
                  <a:cubicBezTo>
                    <a:pt x="1518" y="515758"/>
                    <a:pt x="0" y="539286"/>
                    <a:pt x="0" y="562813"/>
                  </a:cubicBezTo>
                  <a:cubicBezTo>
                    <a:pt x="0" y="586340"/>
                    <a:pt x="1518" y="609868"/>
                    <a:pt x="4445" y="633287"/>
                  </a:cubicBezTo>
                  <a:cubicBezTo>
                    <a:pt x="7373" y="656705"/>
                    <a:pt x="11818" y="679908"/>
                    <a:pt x="17673" y="702784"/>
                  </a:cubicBezTo>
                  <a:cubicBezTo>
                    <a:pt x="23527" y="725661"/>
                    <a:pt x="30900" y="748104"/>
                    <a:pt x="39465" y="770005"/>
                  </a:cubicBezTo>
                  <a:cubicBezTo>
                    <a:pt x="56921" y="813807"/>
                    <a:pt x="79798" y="855441"/>
                    <a:pt x="107554" y="893605"/>
                  </a:cubicBezTo>
                  <a:cubicBezTo>
                    <a:pt x="114384" y="903146"/>
                    <a:pt x="121757" y="912362"/>
                    <a:pt x="129238" y="921578"/>
                  </a:cubicBezTo>
                  <a:cubicBezTo>
                    <a:pt x="133032" y="926023"/>
                    <a:pt x="136827" y="930577"/>
                    <a:pt x="140730" y="935022"/>
                  </a:cubicBezTo>
                  <a:lnTo>
                    <a:pt x="146585" y="941636"/>
                  </a:lnTo>
                  <a:lnTo>
                    <a:pt x="152657" y="948141"/>
                  </a:lnTo>
                  <a:lnTo>
                    <a:pt x="155692" y="951394"/>
                  </a:lnTo>
                  <a:lnTo>
                    <a:pt x="158837" y="954538"/>
                  </a:lnTo>
                  <a:lnTo>
                    <a:pt x="165017" y="960826"/>
                  </a:lnTo>
                  <a:lnTo>
                    <a:pt x="171305" y="967006"/>
                  </a:lnTo>
                  <a:lnTo>
                    <a:pt x="174449" y="970042"/>
                  </a:lnTo>
                  <a:lnTo>
                    <a:pt x="177702" y="973078"/>
                  </a:lnTo>
                  <a:lnTo>
                    <a:pt x="184207" y="979041"/>
                  </a:lnTo>
                  <a:lnTo>
                    <a:pt x="190821" y="984896"/>
                  </a:lnTo>
                  <a:cubicBezTo>
                    <a:pt x="195158" y="988907"/>
                    <a:pt x="199711" y="992593"/>
                    <a:pt x="204265" y="996388"/>
                  </a:cubicBezTo>
                  <a:cubicBezTo>
                    <a:pt x="213372" y="1003869"/>
                    <a:pt x="222588" y="1011133"/>
                    <a:pt x="232238" y="1018072"/>
                  </a:cubicBezTo>
                  <a:cubicBezTo>
                    <a:pt x="237008" y="1021542"/>
                    <a:pt x="241887" y="1024903"/>
                    <a:pt x="246658" y="1028264"/>
                  </a:cubicBezTo>
                  <a:cubicBezTo>
                    <a:pt x="249043" y="1029999"/>
                    <a:pt x="251537" y="1031517"/>
                    <a:pt x="254030" y="1033143"/>
                  </a:cubicBezTo>
                  <a:cubicBezTo>
                    <a:pt x="256524" y="1034769"/>
                    <a:pt x="258909" y="1036395"/>
                    <a:pt x="261403" y="1037913"/>
                  </a:cubicBezTo>
                  <a:cubicBezTo>
                    <a:pt x="281352" y="1050490"/>
                    <a:pt x="301952" y="1061983"/>
                    <a:pt x="323311" y="1071958"/>
                  </a:cubicBezTo>
                  <a:lnTo>
                    <a:pt x="331334" y="1075752"/>
                  </a:lnTo>
                  <a:lnTo>
                    <a:pt x="339466" y="1079330"/>
                  </a:lnTo>
                  <a:lnTo>
                    <a:pt x="343477" y="1081065"/>
                  </a:lnTo>
                  <a:lnTo>
                    <a:pt x="347597" y="1082691"/>
                  </a:lnTo>
                  <a:lnTo>
                    <a:pt x="355729" y="1086052"/>
                  </a:lnTo>
                  <a:cubicBezTo>
                    <a:pt x="366680" y="1090281"/>
                    <a:pt x="377738" y="1094401"/>
                    <a:pt x="389014" y="1097979"/>
                  </a:cubicBezTo>
                  <a:cubicBezTo>
                    <a:pt x="400182" y="1101665"/>
                    <a:pt x="411566" y="1104809"/>
                    <a:pt x="422950" y="1107845"/>
                  </a:cubicBezTo>
                  <a:lnTo>
                    <a:pt x="431515" y="1109905"/>
                  </a:lnTo>
                  <a:lnTo>
                    <a:pt x="435852" y="1110989"/>
                  </a:lnTo>
                  <a:lnTo>
                    <a:pt x="440189" y="1111965"/>
                  </a:lnTo>
                  <a:lnTo>
                    <a:pt x="448863" y="1113808"/>
                  </a:lnTo>
                  <a:cubicBezTo>
                    <a:pt x="451790" y="1114459"/>
                    <a:pt x="454609" y="1114892"/>
                    <a:pt x="457536" y="1115543"/>
                  </a:cubicBezTo>
                  <a:cubicBezTo>
                    <a:pt x="463283" y="1116735"/>
                    <a:pt x="469137" y="1117603"/>
                    <a:pt x="474992" y="1118579"/>
                  </a:cubicBezTo>
                  <a:cubicBezTo>
                    <a:pt x="477919" y="1119121"/>
                    <a:pt x="480847" y="1119446"/>
                    <a:pt x="483774" y="1119880"/>
                  </a:cubicBezTo>
                  <a:cubicBezTo>
                    <a:pt x="486701" y="1120313"/>
                    <a:pt x="489629" y="1120747"/>
                    <a:pt x="492556" y="1121072"/>
                  </a:cubicBezTo>
                  <a:lnTo>
                    <a:pt x="501338" y="1122048"/>
                  </a:lnTo>
                  <a:lnTo>
                    <a:pt x="505675" y="1122590"/>
                  </a:lnTo>
                  <a:lnTo>
                    <a:pt x="510120" y="1123024"/>
                  </a:lnTo>
                  <a:lnTo>
                    <a:pt x="518902" y="1123783"/>
                  </a:lnTo>
                  <a:cubicBezTo>
                    <a:pt x="521830" y="1124000"/>
                    <a:pt x="524757" y="1124216"/>
                    <a:pt x="527685" y="1124325"/>
                  </a:cubicBezTo>
                  <a:cubicBezTo>
                    <a:pt x="539394" y="1125084"/>
                    <a:pt x="551212" y="1125409"/>
                    <a:pt x="563030" y="1125409"/>
                  </a:cubicBezTo>
                  <a:cubicBezTo>
                    <a:pt x="574848" y="1125409"/>
                    <a:pt x="586557" y="1125084"/>
                    <a:pt x="598375" y="1124325"/>
                  </a:cubicBezTo>
                  <a:cubicBezTo>
                    <a:pt x="601302" y="1124108"/>
                    <a:pt x="604230" y="1124000"/>
                    <a:pt x="607157" y="1123783"/>
                  </a:cubicBezTo>
                  <a:lnTo>
                    <a:pt x="615939" y="1123024"/>
                  </a:lnTo>
                  <a:lnTo>
                    <a:pt x="620384" y="1122590"/>
                  </a:lnTo>
                  <a:lnTo>
                    <a:pt x="624721" y="1122048"/>
                  </a:lnTo>
                  <a:lnTo>
                    <a:pt x="633503" y="1121072"/>
                  </a:lnTo>
                  <a:cubicBezTo>
                    <a:pt x="636431" y="1120747"/>
                    <a:pt x="639358" y="1120313"/>
                    <a:pt x="642285" y="1119880"/>
                  </a:cubicBezTo>
                  <a:cubicBezTo>
                    <a:pt x="645213" y="1119446"/>
                    <a:pt x="648140" y="1119121"/>
                    <a:pt x="651068" y="1118579"/>
                  </a:cubicBezTo>
                  <a:cubicBezTo>
                    <a:pt x="656922" y="1117603"/>
                    <a:pt x="662669" y="1116735"/>
                    <a:pt x="668523" y="1115543"/>
                  </a:cubicBezTo>
                  <a:cubicBezTo>
                    <a:pt x="671451" y="1115001"/>
                    <a:pt x="674270" y="1114459"/>
                    <a:pt x="677197" y="1113808"/>
                  </a:cubicBezTo>
                  <a:lnTo>
                    <a:pt x="685871" y="1111965"/>
                  </a:lnTo>
                  <a:lnTo>
                    <a:pt x="690208" y="1110989"/>
                  </a:lnTo>
                  <a:lnTo>
                    <a:pt x="694544" y="1109905"/>
                  </a:lnTo>
                  <a:lnTo>
                    <a:pt x="703110" y="1107845"/>
                  </a:lnTo>
                  <a:cubicBezTo>
                    <a:pt x="714494" y="1104809"/>
                    <a:pt x="725878" y="1101665"/>
                    <a:pt x="737045" y="1097979"/>
                  </a:cubicBezTo>
                  <a:cubicBezTo>
                    <a:pt x="748321" y="1094401"/>
                    <a:pt x="759380" y="1090281"/>
                    <a:pt x="770331" y="1086052"/>
                  </a:cubicBezTo>
                  <a:lnTo>
                    <a:pt x="778462" y="1082691"/>
                  </a:lnTo>
                  <a:lnTo>
                    <a:pt x="782582" y="1081065"/>
                  </a:lnTo>
                  <a:lnTo>
                    <a:pt x="786594" y="1079330"/>
                  </a:lnTo>
                  <a:lnTo>
                    <a:pt x="794725" y="1075752"/>
                  </a:lnTo>
                  <a:lnTo>
                    <a:pt x="802748" y="1071958"/>
                  </a:lnTo>
                  <a:cubicBezTo>
                    <a:pt x="824107" y="1061983"/>
                    <a:pt x="844707" y="1050490"/>
                    <a:pt x="864657" y="1037913"/>
                  </a:cubicBezTo>
                  <a:cubicBezTo>
                    <a:pt x="867150" y="1036395"/>
                    <a:pt x="869644" y="1034661"/>
                    <a:pt x="872029" y="1033143"/>
                  </a:cubicBezTo>
                  <a:cubicBezTo>
                    <a:pt x="874523" y="1031517"/>
                    <a:pt x="877017" y="1029890"/>
                    <a:pt x="879402" y="1028264"/>
                  </a:cubicBezTo>
                  <a:cubicBezTo>
                    <a:pt x="884281" y="1024903"/>
                    <a:pt x="889160" y="1021542"/>
                    <a:pt x="893822" y="1018072"/>
                  </a:cubicBezTo>
                  <a:cubicBezTo>
                    <a:pt x="903363" y="1011242"/>
                    <a:pt x="912579" y="1003869"/>
                    <a:pt x="921795" y="996388"/>
                  </a:cubicBezTo>
                  <a:cubicBezTo>
                    <a:pt x="926240" y="992593"/>
                    <a:pt x="930793" y="988799"/>
                    <a:pt x="935239" y="984896"/>
                  </a:cubicBezTo>
                  <a:lnTo>
                    <a:pt x="941852" y="979041"/>
                  </a:lnTo>
                  <a:lnTo>
                    <a:pt x="948358" y="973078"/>
                  </a:lnTo>
                  <a:lnTo>
                    <a:pt x="951610" y="970042"/>
                  </a:lnTo>
                  <a:lnTo>
                    <a:pt x="954755" y="967006"/>
                  </a:lnTo>
                  <a:lnTo>
                    <a:pt x="961043" y="960826"/>
                  </a:lnTo>
                  <a:lnTo>
                    <a:pt x="967223" y="954538"/>
                  </a:lnTo>
                  <a:lnTo>
                    <a:pt x="970259" y="951394"/>
                  </a:lnTo>
                  <a:lnTo>
                    <a:pt x="973295" y="948141"/>
                  </a:lnTo>
                  <a:lnTo>
                    <a:pt x="979258" y="941636"/>
                  </a:lnTo>
                  <a:lnTo>
                    <a:pt x="985112" y="935022"/>
                  </a:lnTo>
                  <a:cubicBezTo>
                    <a:pt x="989124" y="930685"/>
                    <a:pt x="992810" y="926131"/>
                    <a:pt x="996605" y="921578"/>
                  </a:cubicBezTo>
                  <a:cubicBezTo>
                    <a:pt x="1004086" y="912470"/>
                    <a:pt x="1011350" y="903255"/>
                    <a:pt x="1018289" y="893605"/>
                  </a:cubicBezTo>
                  <a:cubicBezTo>
                    <a:pt x="1032167" y="874631"/>
                    <a:pt x="1044852" y="854574"/>
                    <a:pt x="1056237" y="833974"/>
                  </a:cubicBezTo>
                  <a:cubicBezTo>
                    <a:pt x="1057646" y="831372"/>
                    <a:pt x="1059055" y="828769"/>
                    <a:pt x="1060465" y="826167"/>
                  </a:cubicBezTo>
                  <a:cubicBezTo>
                    <a:pt x="1061874" y="823565"/>
                    <a:pt x="1063175" y="820963"/>
                    <a:pt x="1064585" y="818361"/>
                  </a:cubicBezTo>
                  <a:lnTo>
                    <a:pt x="1068488" y="810446"/>
                  </a:lnTo>
                  <a:lnTo>
                    <a:pt x="1070440" y="806435"/>
                  </a:lnTo>
                  <a:lnTo>
                    <a:pt x="1072283" y="802423"/>
                  </a:lnTo>
                  <a:lnTo>
                    <a:pt x="1076078" y="794400"/>
                  </a:lnTo>
                  <a:lnTo>
                    <a:pt x="1079655" y="786268"/>
                  </a:lnTo>
                  <a:lnTo>
                    <a:pt x="1081390" y="782257"/>
                  </a:lnTo>
                  <a:lnTo>
                    <a:pt x="1083017" y="778137"/>
                  </a:lnTo>
                  <a:lnTo>
                    <a:pt x="1086378" y="770005"/>
                  </a:lnTo>
                  <a:cubicBezTo>
                    <a:pt x="1095051" y="748104"/>
                    <a:pt x="1102315" y="725553"/>
                    <a:pt x="1108170" y="702784"/>
                  </a:cubicBezTo>
                  <a:cubicBezTo>
                    <a:pt x="1113916" y="679908"/>
                    <a:pt x="1118362" y="656705"/>
                    <a:pt x="1121397" y="633287"/>
                  </a:cubicBezTo>
                  <a:cubicBezTo>
                    <a:pt x="1124325" y="609868"/>
                    <a:pt x="1125734" y="586340"/>
                    <a:pt x="1125843" y="562813"/>
                  </a:cubicBezTo>
                  <a:cubicBezTo>
                    <a:pt x="1125843" y="539286"/>
                    <a:pt x="1124325" y="515758"/>
                    <a:pt x="1121397" y="492339"/>
                  </a:cubicBezTo>
                  <a:lnTo>
                    <a:pt x="1121397" y="492339"/>
                  </a:lnTo>
                  <a:close/>
                  <a:moveTo>
                    <a:pt x="1099171" y="630576"/>
                  </a:moveTo>
                  <a:cubicBezTo>
                    <a:pt x="1096352" y="653019"/>
                    <a:pt x="1092124" y="675354"/>
                    <a:pt x="1086486" y="697255"/>
                  </a:cubicBezTo>
                  <a:cubicBezTo>
                    <a:pt x="1080848" y="719156"/>
                    <a:pt x="1073801" y="740732"/>
                    <a:pt x="1065561" y="761874"/>
                  </a:cubicBezTo>
                  <a:lnTo>
                    <a:pt x="1062308" y="769680"/>
                  </a:lnTo>
                  <a:lnTo>
                    <a:pt x="1060682" y="773583"/>
                  </a:lnTo>
                  <a:lnTo>
                    <a:pt x="1058947" y="777486"/>
                  </a:lnTo>
                  <a:lnTo>
                    <a:pt x="1055586" y="785293"/>
                  </a:lnTo>
                  <a:lnTo>
                    <a:pt x="1052008" y="792991"/>
                  </a:lnTo>
                  <a:lnTo>
                    <a:pt x="1050165" y="796785"/>
                  </a:lnTo>
                  <a:lnTo>
                    <a:pt x="1048322" y="800580"/>
                  </a:lnTo>
                  <a:lnTo>
                    <a:pt x="1044527" y="808169"/>
                  </a:lnTo>
                  <a:lnTo>
                    <a:pt x="1040624" y="815651"/>
                  </a:lnTo>
                  <a:cubicBezTo>
                    <a:pt x="1039323" y="818144"/>
                    <a:pt x="1038022" y="820638"/>
                    <a:pt x="1036612" y="823132"/>
                  </a:cubicBezTo>
                  <a:cubicBezTo>
                    <a:pt x="1025662" y="842973"/>
                    <a:pt x="1013519" y="862163"/>
                    <a:pt x="1000183" y="880378"/>
                  </a:cubicBezTo>
                  <a:cubicBezTo>
                    <a:pt x="993569" y="889594"/>
                    <a:pt x="986522" y="898484"/>
                    <a:pt x="979366" y="907266"/>
                  </a:cubicBezTo>
                  <a:cubicBezTo>
                    <a:pt x="975680" y="911603"/>
                    <a:pt x="972102" y="915940"/>
                    <a:pt x="968307" y="920168"/>
                  </a:cubicBezTo>
                  <a:lnTo>
                    <a:pt x="962669" y="926457"/>
                  </a:lnTo>
                  <a:lnTo>
                    <a:pt x="956923" y="932637"/>
                  </a:lnTo>
                  <a:lnTo>
                    <a:pt x="953996" y="935781"/>
                  </a:lnTo>
                  <a:lnTo>
                    <a:pt x="951068" y="938817"/>
                  </a:lnTo>
                  <a:lnTo>
                    <a:pt x="945105" y="944888"/>
                  </a:lnTo>
                  <a:lnTo>
                    <a:pt x="939034" y="950851"/>
                  </a:lnTo>
                  <a:lnTo>
                    <a:pt x="935998" y="953779"/>
                  </a:lnTo>
                  <a:lnTo>
                    <a:pt x="932854" y="956706"/>
                  </a:lnTo>
                  <a:lnTo>
                    <a:pt x="926674" y="962452"/>
                  </a:lnTo>
                  <a:lnTo>
                    <a:pt x="920385" y="968090"/>
                  </a:lnTo>
                  <a:cubicBezTo>
                    <a:pt x="916157" y="971885"/>
                    <a:pt x="911820" y="975463"/>
                    <a:pt x="907483" y="979149"/>
                  </a:cubicBezTo>
                  <a:cubicBezTo>
                    <a:pt x="898701" y="986305"/>
                    <a:pt x="889810" y="993352"/>
                    <a:pt x="880595" y="999966"/>
                  </a:cubicBezTo>
                  <a:cubicBezTo>
                    <a:pt x="876041" y="1003327"/>
                    <a:pt x="871379" y="1006471"/>
                    <a:pt x="866717" y="1009724"/>
                  </a:cubicBezTo>
                  <a:cubicBezTo>
                    <a:pt x="864440" y="1011350"/>
                    <a:pt x="862055" y="1012868"/>
                    <a:pt x="859669" y="1014386"/>
                  </a:cubicBezTo>
                  <a:cubicBezTo>
                    <a:pt x="857284" y="1015904"/>
                    <a:pt x="855007" y="1017530"/>
                    <a:pt x="852514" y="1019048"/>
                  </a:cubicBezTo>
                  <a:cubicBezTo>
                    <a:pt x="833323" y="1031191"/>
                    <a:pt x="813591" y="1042142"/>
                    <a:pt x="793099" y="1051791"/>
                  </a:cubicBezTo>
                  <a:lnTo>
                    <a:pt x="785401" y="1055369"/>
                  </a:lnTo>
                  <a:lnTo>
                    <a:pt x="777595" y="1058730"/>
                  </a:lnTo>
                  <a:lnTo>
                    <a:pt x="773692" y="1060465"/>
                  </a:lnTo>
                  <a:lnTo>
                    <a:pt x="769788" y="1062091"/>
                  </a:lnTo>
                  <a:lnTo>
                    <a:pt x="761982" y="1065344"/>
                  </a:lnTo>
                  <a:cubicBezTo>
                    <a:pt x="751465" y="1069464"/>
                    <a:pt x="740840" y="1073367"/>
                    <a:pt x="729998" y="1076836"/>
                  </a:cubicBezTo>
                  <a:cubicBezTo>
                    <a:pt x="719264" y="1080414"/>
                    <a:pt x="708314" y="1083450"/>
                    <a:pt x="697363" y="1086378"/>
                  </a:cubicBezTo>
                  <a:lnTo>
                    <a:pt x="689123" y="1088438"/>
                  </a:lnTo>
                  <a:lnTo>
                    <a:pt x="685003" y="1089413"/>
                  </a:lnTo>
                  <a:lnTo>
                    <a:pt x="680883" y="1090281"/>
                  </a:lnTo>
                  <a:lnTo>
                    <a:pt x="672535" y="1092124"/>
                  </a:lnTo>
                  <a:cubicBezTo>
                    <a:pt x="669716" y="1092666"/>
                    <a:pt x="667005" y="1093208"/>
                    <a:pt x="664187" y="1093750"/>
                  </a:cubicBezTo>
                  <a:cubicBezTo>
                    <a:pt x="658657" y="1094834"/>
                    <a:pt x="653019" y="1095702"/>
                    <a:pt x="647490" y="1096678"/>
                  </a:cubicBezTo>
                  <a:cubicBezTo>
                    <a:pt x="644671" y="1097220"/>
                    <a:pt x="641852" y="1097545"/>
                    <a:pt x="639033" y="1097870"/>
                  </a:cubicBezTo>
                  <a:cubicBezTo>
                    <a:pt x="636214" y="1098195"/>
                    <a:pt x="633395" y="1098738"/>
                    <a:pt x="630576" y="1099063"/>
                  </a:cubicBezTo>
                  <a:lnTo>
                    <a:pt x="622119" y="1100039"/>
                  </a:lnTo>
                  <a:lnTo>
                    <a:pt x="617891" y="1100472"/>
                  </a:lnTo>
                  <a:lnTo>
                    <a:pt x="613662" y="1100798"/>
                  </a:lnTo>
                  <a:lnTo>
                    <a:pt x="605206" y="1101556"/>
                  </a:lnTo>
                  <a:cubicBezTo>
                    <a:pt x="602387" y="1101773"/>
                    <a:pt x="599568" y="1101882"/>
                    <a:pt x="596749" y="1102099"/>
                  </a:cubicBezTo>
                  <a:cubicBezTo>
                    <a:pt x="585473" y="1102857"/>
                    <a:pt x="574089" y="1103074"/>
                    <a:pt x="562813" y="1103183"/>
                  </a:cubicBezTo>
                  <a:cubicBezTo>
                    <a:pt x="551537" y="1103183"/>
                    <a:pt x="540153" y="1102857"/>
                    <a:pt x="528877" y="1102099"/>
                  </a:cubicBezTo>
                  <a:cubicBezTo>
                    <a:pt x="526058" y="1101882"/>
                    <a:pt x="523239" y="1101773"/>
                    <a:pt x="520420" y="1101556"/>
                  </a:cubicBezTo>
                  <a:lnTo>
                    <a:pt x="511964" y="1100798"/>
                  </a:lnTo>
                  <a:lnTo>
                    <a:pt x="507735" y="1100472"/>
                  </a:lnTo>
                  <a:lnTo>
                    <a:pt x="503507" y="1100039"/>
                  </a:lnTo>
                  <a:lnTo>
                    <a:pt x="495050" y="1099063"/>
                  </a:lnTo>
                  <a:cubicBezTo>
                    <a:pt x="492231" y="1098738"/>
                    <a:pt x="489412" y="1098304"/>
                    <a:pt x="486593" y="1097870"/>
                  </a:cubicBezTo>
                  <a:cubicBezTo>
                    <a:pt x="483774" y="1097436"/>
                    <a:pt x="480955" y="1097111"/>
                    <a:pt x="478136" y="1096678"/>
                  </a:cubicBezTo>
                  <a:cubicBezTo>
                    <a:pt x="472607" y="1095702"/>
                    <a:pt x="466969" y="1094834"/>
                    <a:pt x="461439" y="1093750"/>
                  </a:cubicBezTo>
                  <a:cubicBezTo>
                    <a:pt x="458620" y="1093208"/>
                    <a:pt x="455910" y="1092666"/>
                    <a:pt x="453091" y="1092124"/>
                  </a:cubicBezTo>
                  <a:lnTo>
                    <a:pt x="444851" y="1090281"/>
                  </a:lnTo>
                  <a:lnTo>
                    <a:pt x="440731" y="1089413"/>
                  </a:lnTo>
                  <a:lnTo>
                    <a:pt x="436611" y="1088438"/>
                  </a:lnTo>
                  <a:lnTo>
                    <a:pt x="428371" y="1086378"/>
                  </a:lnTo>
                  <a:cubicBezTo>
                    <a:pt x="417420" y="1083450"/>
                    <a:pt x="406470" y="1080414"/>
                    <a:pt x="395736" y="1076836"/>
                  </a:cubicBezTo>
                  <a:cubicBezTo>
                    <a:pt x="384894" y="1073367"/>
                    <a:pt x="374269" y="1069464"/>
                    <a:pt x="363752" y="1065344"/>
                  </a:cubicBezTo>
                  <a:lnTo>
                    <a:pt x="355946" y="1062091"/>
                  </a:lnTo>
                  <a:lnTo>
                    <a:pt x="352043" y="1060465"/>
                  </a:lnTo>
                  <a:lnTo>
                    <a:pt x="348140" y="1058730"/>
                  </a:lnTo>
                  <a:lnTo>
                    <a:pt x="340333" y="1055369"/>
                  </a:lnTo>
                  <a:lnTo>
                    <a:pt x="332635" y="1051791"/>
                  </a:lnTo>
                  <a:cubicBezTo>
                    <a:pt x="312144" y="1042250"/>
                    <a:pt x="292303" y="1031191"/>
                    <a:pt x="273112" y="1019048"/>
                  </a:cubicBezTo>
                  <a:cubicBezTo>
                    <a:pt x="270727" y="1017530"/>
                    <a:pt x="268342" y="1016012"/>
                    <a:pt x="265957" y="1014386"/>
                  </a:cubicBezTo>
                  <a:cubicBezTo>
                    <a:pt x="263571" y="1012760"/>
                    <a:pt x="261186" y="1011350"/>
                    <a:pt x="258909" y="1009724"/>
                  </a:cubicBezTo>
                  <a:cubicBezTo>
                    <a:pt x="254247" y="1006471"/>
                    <a:pt x="249585" y="1003327"/>
                    <a:pt x="245031" y="999966"/>
                  </a:cubicBezTo>
                  <a:cubicBezTo>
                    <a:pt x="235815" y="993352"/>
                    <a:pt x="226925" y="986305"/>
                    <a:pt x="218143" y="979149"/>
                  </a:cubicBezTo>
                  <a:cubicBezTo>
                    <a:pt x="213806" y="975463"/>
                    <a:pt x="209469" y="971885"/>
                    <a:pt x="205241" y="968090"/>
                  </a:cubicBezTo>
                  <a:lnTo>
                    <a:pt x="198844" y="962452"/>
                  </a:lnTo>
                  <a:lnTo>
                    <a:pt x="192664" y="956706"/>
                  </a:lnTo>
                  <a:lnTo>
                    <a:pt x="189520" y="953779"/>
                  </a:lnTo>
                  <a:lnTo>
                    <a:pt x="186484" y="950851"/>
                  </a:lnTo>
                  <a:lnTo>
                    <a:pt x="180412" y="944888"/>
                  </a:lnTo>
                  <a:lnTo>
                    <a:pt x="174449" y="938817"/>
                  </a:lnTo>
                  <a:lnTo>
                    <a:pt x="171522" y="935781"/>
                  </a:lnTo>
                  <a:lnTo>
                    <a:pt x="168595" y="932637"/>
                  </a:lnTo>
                  <a:lnTo>
                    <a:pt x="162848" y="926457"/>
                  </a:lnTo>
                  <a:lnTo>
                    <a:pt x="157210" y="920168"/>
                  </a:lnTo>
                  <a:cubicBezTo>
                    <a:pt x="153416" y="915940"/>
                    <a:pt x="149838" y="911603"/>
                    <a:pt x="146151" y="907266"/>
                  </a:cubicBezTo>
                  <a:cubicBezTo>
                    <a:pt x="138996" y="898484"/>
                    <a:pt x="131948" y="889594"/>
                    <a:pt x="125335" y="880378"/>
                  </a:cubicBezTo>
                  <a:cubicBezTo>
                    <a:pt x="98663" y="843840"/>
                    <a:pt x="76654" y="803724"/>
                    <a:pt x="59957" y="761657"/>
                  </a:cubicBezTo>
                  <a:cubicBezTo>
                    <a:pt x="51608" y="740623"/>
                    <a:pt x="44669" y="719047"/>
                    <a:pt x="39032" y="697038"/>
                  </a:cubicBezTo>
                  <a:cubicBezTo>
                    <a:pt x="33502" y="675137"/>
                    <a:pt x="29165" y="652802"/>
                    <a:pt x="26346" y="630359"/>
                  </a:cubicBezTo>
                  <a:cubicBezTo>
                    <a:pt x="23636" y="607916"/>
                    <a:pt x="22226" y="585256"/>
                    <a:pt x="22118" y="562596"/>
                  </a:cubicBezTo>
                  <a:cubicBezTo>
                    <a:pt x="22118" y="539936"/>
                    <a:pt x="23527" y="517276"/>
                    <a:pt x="26346" y="494833"/>
                  </a:cubicBezTo>
                  <a:cubicBezTo>
                    <a:pt x="29165" y="472390"/>
                    <a:pt x="33394" y="450055"/>
                    <a:pt x="39032" y="428154"/>
                  </a:cubicBezTo>
                  <a:cubicBezTo>
                    <a:pt x="44669" y="406253"/>
                    <a:pt x="51717" y="384677"/>
                    <a:pt x="59957" y="363535"/>
                  </a:cubicBezTo>
                  <a:cubicBezTo>
                    <a:pt x="76654" y="321468"/>
                    <a:pt x="98663" y="281461"/>
                    <a:pt x="125335" y="244814"/>
                  </a:cubicBezTo>
                  <a:cubicBezTo>
                    <a:pt x="131948" y="235599"/>
                    <a:pt x="138996" y="226708"/>
                    <a:pt x="146151" y="217926"/>
                  </a:cubicBezTo>
                  <a:cubicBezTo>
                    <a:pt x="149838" y="213589"/>
                    <a:pt x="153416" y="209252"/>
                    <a:pt x="157210" y="205024"/>
                  </a:cubicBezTo>
                  <a:lnTo>
                    <a:pt x="162848" y="198627"/>
                  </a:lnTo>
                  <a:lnTo>
                    <a:pt x="168595" y="192447"/>
                  </a:lnTo>
                  <a:lnTo>
                    <a:pt x="171522" y="189303"/>
                  </a:lnTo>
                  <a:lnTo>
                    <a:pt x="174449" y="186267"/>
                  </a:lnTo>
                  <a:lnTo>
                    <a:pt x="180412" y="180196"/>
                  </a:lnTo>
                  <a:lnTo>
                    <a:pt x="186484" y="174232"/>
                  </a:lnTo>
                  <a:lnTo>
                    <a:pt x="189520" y="171305"/>
                  </a:lnTo>
                  <a:lnTo>
                    <a:pt x="192664" y="168378"/>
                  </a:lnTo>
                  <a:lnTo>
                    <a:pt x="198844" y="162631"/>
                  </a:lnTo>
                  <a:lnTo>
                    <a:pt x="205241" y="156993"/>
                  </a:lnTo>
                  <a:cubicBezTo>
                    <a:pt x="209469" y="153199"/>
                    <a:pt x="213806" y="149621"/>
                    <a:pt x="218143" y="145935"/>
                  </a:cubicBezTo>
                  <a:cubicBezTo>
                    <a:pt x="226925" y="138779"/>
                    <a:pt x="235815" y="131731"/>
                    <a:pt x="245031" y="125118"/>
                  </a:cubicBezTo>
                  <a:cubicBezTo>
                    <a:pt x="249585" y="121757"/>
                    <a:pt x="254247" y="118504"/>
                    <a:pt x="258909" y="115360"/>
                  </a:cubicBezTo>
                  <a:cubicBezTo>
                    <a:pt x="261186" y="113734"/>
                    <a:pt x="263680" y="112216"/>
                    <a:pt x="265957" y="110698"/>
                  </a:cubicBezTo>
                  <a:cubicBezTo>
                    <a:pt x="268342" y="109180"/>
                    <a:pt x="270619" y="107554"/>
                    <a:pt x="273112" y="106036"/>
                  </a:cubicBezTo>
                  <a:cubicBezTo>
                    <a:pt x="292194" y="93893"/>
                    <a:pt x="312035" y="82942"/>
                    <a:pt x="332635" y="73293"/>
                  </a:cubicBezTo>
                  <a:lnTo>
                    <a:pt x="340333" y="69715"/>
                  </a:lnTo>
                  <a:lnTo>
                    <a:pt x="348140" y="66354"/>
                  </a:lnTo>
                  <a:lnTo>
                    <a:pt x="352043" y="64619"/>
                  </a:lnTo>
                  <a:lnTo>
                    <a:pt x="355946" y="62993"/>
                  </a:lnTo>
                  <a:lnTo>
                    <a:pt x="363752" y="59740"/>
                  </a:lnTo>
                  <a:cubicBezTo>
                    <a:pt x="374269" y="55620"/>
                    <a:pt x="384894" y="51717"/>
                    <a:pt x="395736" y="48247"/>
                  </a:cubicBezTo>
                  <a:cubicBezTo>
                    <a:pt x="406470" y="44669"/>
                    <a:pt x="417420" y="41634"/>
                    <a:pt x="428371" y="38706"/>
                  </a:cubicBezTo>
                  <a:lnTo>
                    <a:pt x="436611" y="36646"/>
                  </a:lnTo>
                  <a:lnTo>
                    <a:pt x="440731" y="35670"/>
                  </a:lnTo>
                  <a:lnTo>
                    <a:pt x="444851" y="34803"/>
                  </a:lnTo>
                  <a:lnTo>
                    <a:pt x="453091" y="32960"/>
                  </a:lnTo>
                  <a:cubicBezTo>
                    <a:pt x="455910" y="32418"/>
                    <a:pt x="458620" y="31876"/>
                    <a:pt x="461439" y="31334"/>
                  </a:cubicBezTo>
                  <a:cubicBezTo>
                    <a:pt x="466969" y="30249"/>
                    <a:pt x="472607" y="29382"/>
                    <a:pt x="478136" y="28406"/>
                  </a:cubicBezTo>
                  <a:cubicBezTo>
                    <a:pt x="480955" y="27864"/>
                    <a:pt x="483774" y="27539"/>
                    <a:pt x="486593" y="27214"/>
                  </a:cubicBezTo>
                  <a:cubicBezTo>
                    <a:pt x="489412" y="26780"/>
                    <a:pt x="492231" y="26346"/>
                    <a:pt x="495050" y="26021"/>
                  </a:cubicBezTo>
                  <a:lnTo>
                    <a:pt x="503507" y="25045"/>
                  </a:lnTo>
                  <a:lnTo>
                    <a:pt x="507735" y="24612"/>
                  </a:lnTo>
                  <a:lnTo>
                    <a:pt x="511964" y="24178"/>
                  </a:lnTo>
                  <a:lnTo>
                    <a:pt x="520420" y="23419"/>
                  </a:lnTo>
                  <a:cubicBezTo>
                    <a:pt x="523239" y="23202"/>
                    <a:pt x="526058" y="23094"/>
                    <a:pt x="528877" y="22877"/>
                  </a:cubicBezTo>
                  <a:cubicBezTo>
                    <a:pt x="540153" y="22118"/>
                    <a:pt x="551537" y="21901"/>
                    <a:pt x="562813" y="21793"/>
                  </a:cubicBezTo>
                  <a:cubicBezTo>
                    <a:pt x="574089" y="21793"/>
                    <a:pt x="585473" y="22118"/>
                    <a:pt x="596749" y="22877"/>
                  </a:cubicBezTo>
                  <a:cubicBezTo>
                    <a:pt x="599568" y="23094"/>
                    <a:pt x="602387" y="23202"/>
                    <a:pt x="605206" y="23419"/>
                  </a:cubicBezTo>
                  <a:lnTo>
                    <a:pt x="613662" y="24178"/>
                  </a:lnTo>
                  <a:lnTo>
                    <a:pt x="617891" y="24612"/>
                  </a:lnTo>
                  <a:lnTo>
                    <a:pt x="622119" y="25045"/>
                  </a:lnTo>
                  <a:lnTo>
                    <a:pt x="630576" y="26021"/>
                  </a:lnTo>
                  <a:cubicBezTo>
                    <a:pt x="633395" y="26346"/>
                    <a:pt x="636214" y="26780"/>
                    <a:pt x="639033" y="27214"/>
                  </a:cubicBezTo>
                  <a:cubicBezTo>
                    <a:pt x="641852" y="27647"/>
                    <a:pt x="644671" y="27973"/>
                    <a:pt x="647490" y="28406"/>
                  </a:cubicBezTo>
                  <a:cubicBezTo>
                    <a:pt x="653128" y="29382"/>
                    <a:pt x="658657" y="30141"/>
                    <a:pt x="664187" y="31334"/>
                  </a:cubicBezTo>
                  <a:cubicBezTo>
                    <a:pt x="667005" y="31876"/>
                    <a:pt x="669716" y="32418"/>
                    <a:pt x="672535" y="32960"/>
                  </a:cubicBezTo>
                  <a:lnTo>
                    <a:pt x="680883" y="34803"/>
                  </a:lnTo>
                  <a:lnTo>
                    <a:pt x="685003" y="35670"/>
                  </a:lnTo>
                  <a:lnTo>
                    <a:pt x="689123" y="36646"/>
                  </a:lnTo>
                  <a:lnTo>
                    <a:pt x="697363" y="38706"/>
                  </a:lnTo>
                  <a:cubicBezTo>
                    <a:pt x="708314" y="41634"/>
                    <a:pt x="719264" y="44669"/>
                    <a:pt x="729998" y="48247"/>
                  </a:cubicBezTo>
                  <a:cubicBezTo>
                    <a:pt x="740840" y="51717"/>
                    <a:pt x="751465" y="55620"/>
                    <a:pt x="761982" y="59740"/>
                  </a:cubicBezTo>
                  <a:lnTo>
                    <a:pt x="769788" y="62993"/>
                  </a:lnTo>
                  <a:lnTo>
                    <a:pt x="773692" y="64619"/>
                  </a:lnTo>
                  <a:lnTo>
                    <a:pt x="777595" y="66354"/>
                  </a:lnTo>
                  <a:lnTo>
                    <a:pt x="785401" y="69715"/>
                  </a:lnTo>
                  <a:lnTo>
                    <a:pt x="793099" y="73293"/>
                  </a:lnTo>
                  <a:cubicBezTo>
                    <a:pt x="813591" y="82834"/>
                    <a:pt x="833432" y="94001"/>
                    <a:pt x="852514" y="106036"/>
                  </a:cubicBezTo>
                  <a:cubicBezTo>
                    <a:pt x="854899" y="107554"/>
                    <a:pt x="857284" y="109071"/>
                    <a:pt x="859669" y="110698"/>
                  </a:cubicBezTo>
                  <a:cubicBezTo>
                    <a:pt x="862055" y="112216"/>
                    <a:pt x="864440" y="113734"/>
                    <a:pt x="866717" y="115360"/>
                  </a:cubicBezTo>
                  <a:cubicBezTo>
                    <a:pt x="871379" y="118612"/>
                    <a:pt x="876041" y="121757"/>
                    <a:pt x="880595" y="125118"/>
                  </a:cubicBezTo>
                  <a:cubicBezTo>
                    <a:pt x="889810" y="131731"/>
                    <a:pt x="898701" y="138779"/>
                    <a:pt x="907483" y="145935"/>
                  </a:cubicBezTo>
                  <a:cubicBezTo>
                    <a:pt x="911820" y="149621"/>
                    <a:pt x="916157" y="153199"/>
                    <a:pt x="920385" y="156993"/>
                  </a:cubicBezTo>
                  <a:lnTo>
                    <a:pt x="926674" y="162631"/>
                  </a:lnTo>
                  <a:lnTo>
                    <a:pt x="932854" y="168378"/>
                  </a:lnTo>
                  <a:lnTo>
                    <a:pt x="935998" y="171305"/>
                  </a:lnTo>
                  <a:lnTo>
                    <a:pt x="939034" y="174232"/>
                  </a:lnTo>
                  <a:lnTo>
                    <a:pt x="945105" y="180196"/>
                  </a:lnTo>
                  <a:lnTo>
                    <a:pt x="951068" y="186267"/>
                  </a:lnTo>
                  <a:lnTo>
                    <a:pt x="953996" y="189303"/>
                  </a:lnTo>
                  <a:lnTo>
                    <a:pt x="956923" y="192447"/>
                  </a:lnTo>
                  <a:lnTo>
                    <a:pt x="962669" y="198627"/>
                  </a:lnTo>
                  <a:lnTo>
                    <a:pt x="968307" y="205024"/>
                  </a:lnTo>
                  <a:cubicBezTo>
                    <a:pt x="972102" y="209252"/>
                    <a:pt x="975680" y="213589"/>
                    <a:pt x="979366" y="217926"/>
                  </a:cubicBezTo>
                  <a:cubicBezTo>
                    <a:pt x="986522" y="226708"/>
                    <a:pt x="993569" y="235599"/>
                    <a:pt x="1000183" y="244814"/>
                  </a:cubicBezTo>
                  <a:cubicBezTo>
                    <a:pt x="1013519" y="263138"/>
                    <a:pt x="1025662" y="282220"/>
                    <a:pt x="1036612" y="302061"/>
                  </a:cubicBezTo>
                  <a:cubicBezTo>
                    <a:pt x="1038022" y="304554"/>
                    <a:pt x="1039323" y="307048"/>
                    <a:pt x="1040624" y="309542"/>
                  </a:cubicBezTo>
                  <a:lnTo>
                    <a:pt x="1044527" y="317023"/>
                  </a:lnTo>
                  <a:lnTo>
                    <a:pt x="1048322" y="324612"/>
                  </a:lnTo>
                  <a:lnTo>
                    <a:pt x="1050165" y="328407"/>
                  </a:lnTo>
                  <a:lnTo>
                    <a:pt x="1052008" y="332202"/>
                  </a:lnTo>
                  <a:lnTo>
                    <a:pt x="1055586" y="339900"/>
                  </a:lnTo>
                  <a:lnTo>
                    <a:pt x="1058947" y="347706"/>
                  </a:lnTo>
                  <a:lnTo>
                    <a:pt x="1060682" y="351609"/>
                  </a:lnTo>
                  <a:lnTo>
                    <a:pt x="1062308" y="355512"/>
                  </a:lnTo>
                  <a:lnTo>
                    <a:pt x="1065561" y="363318"/>
                  </a:lnTo>
                  <a:cubicBezTo>
                    <a:pt x="1073909" y="384352"/>
                    <a:pt x="1080848" y="405928"/>
                    <a:pt x="1086486" y="427937"/>
                  </a:cubicBezTo>
                  <a:cubicBezTo>
                    <a:pt x="1092015" y="449838"/>
                    <a:pt x="1096352" y="472173"/>
                    <a:pt x="1099171" y="494616"/>
                  </a:cubicBezTo>
                  <a:cubicBezTo>
                    <a:pt x="1101882" y="517059"/>
                    <a:pt x="1103291" y="539719"/>
                    <a:pt x="1103400" y="562379"/>
                  </a:cubicBezTo>
                  <a:cubicBezTo>
                    <a:pt x="1103400" y="585039"/>
                    <a:pt x="1101990" y="607699"/>
                    <a:pt x="1099171" y="630142"/>
                  </a:cubicBezTo>
                  <a:close/>
                </a:path>
              </a:pathLst>
            </a:custGeom>
            <a:grpFill/>
            <a:ln w="1083"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B523BE1C-55B7-FC7C-8032-CD3C9BA76BCC}"/>
                </a:ext>
              </a:extLst>
            </p:cNvPr>
            <p:cNvSpPr/>
            <p:nvPr/>
          </p:nvSpPr>
          <p:spPr>
            <a:xfrm>
              <a:off x="10593911" y="300614"/>
              <a:ext cx="1038455" cy="1038021"/>
            </a:xfrm>
            <a:custGeom>
              <a:avLst/>
              <a:gdLst>
                <a:gd name="csX0" fmla="*/ 1022301 w 1038455"/>
                <a:gd name="csY0" fmla="*/ 389882 h 1038021"/>
                <a:gd name="csX1" fmla="*/ 1002134 w 1038455"/>
                <a:gd name="csY1" fmla="*/ 327865 h 1038021"/>
                <a:gd name="csX2" fmla="*/ 999099 w 1038455"/>
                <a:gd name="csY2" fmla="*/ 320275 h 1038021"/>
                <a:gd name="csX3" fmla="*/ 997581 w 1038455"/>
                <a:gd name="csY3" fmla="*/ 316481 h 1038021"/>
                <a:gd name="csX4" fmla="*/ 995954 w 1038455"/>
                <a:gd name="csY4" fmla="*/ 312794 h 1038021"/>
                <a:gd name="csX5" fmla="*/ 992702 w 1038455"/>
                <a:gd name="csY5" fmla="*/ 305313 h 1038021"/>
                <a:gd name="csX6" fmla="*/ 989232 w 1038455"/>
                <a:gd name="csY6" fmla="*/ 297941 h 1038021"/>
                <a:gd name="csX7" fmla="*/ 987498 w 1038455"/>
                <a:gd name="csY7" fmla="*/ 294254 h 1038021"/>
                <a:gd name="csX8" fmla="*/ 985654 w 1038455"/>
                <a:gd name="csY8" fmla="*/ 290568 h 1038021"/>
                <a:gd name="csX9" fmla="*/ 982077 w 1038455"/>
                <a:gd name="csY9" fmla="*/ 283304 h 1038021"/>
                <a:gd name="csX10" fmla="*/ 978282 w 1038455"/>
                <a:gd name="csY10" fmla="*/ 276040 h 1038021"/>
                <a:gd name="csX11" fmla="*/ 974379 w 1038455"/>
                <a:gd name="csY11" fmla="*/ 268884 h 1038021"/>
                <a:gd name="csX12" fmla="*/ 939359 w 1038455"/>
                <a:gd name="csY12" fmla="*/ 213914 h 1038021"/>
                <a:gd name="csX13" fmla="*/ 919409 w 1038455"/>
                <a:gd name="csY13" fmla="*/ 188110 h 1038021"/>
                <a:gd name="csX14" fmla="*/ 908784 w 1038455"/>
                <a:gd name="csY14" fmla="*/ 175750 h 1038021"/>
                <a:gd name="csX15" fmla="*/ 903363 w 1038455"/>
                <a:gd name="csY15" fmla="*/ 169679 h 1038021"/>
                <a:gd name="csX16" fmla="*/ 897834 w 1038455"/>
                <a:gd name="csY16" fmla="*/ 163716 h 1038021"/>
                <a:gd name="csX17" fmla="*/ 895015 w 1038455"/>
                <a:gd name="csY17" fmla="*/ 160680 h 1038021"/>
                <a:gd name="csX18" fmla="*/ 892196 w 1038455"/>
                <a:gd name="csY18" fmla="*/ 157752 h 1038021"/>
                <a:gd name="csX19" fmla="*/ 886558 w 1038455"/>
                <a:gd name="csY19" fmla="*/ 151898 h 1038021"/>
                <a:gd name="csX20" fmla="*/ 880703 w 1038455"/>
                <a:gd name="csY20" fmla="*/ 146260 h 1038021"/>
                <a:gd name="csX21" fmla="*/ 877776 w 1038455"/>
                <a:gd name="csY21" fmla="*/ 143441 h 1038021"/>
                <a:gd name="csX22" fmla="*/ 874740 w 1038455"/>
                <a:gd name="csY22" fmla="*/ 140622 h 1038021"/>
                <a:gd name="csX23" fmla="*/ 868777 w 1038455"/>
                <a:gd name="csY23" fmla="*/ 135092 h 1038021"/>
                <a:gd name="csX24" fmla="*/ 862705 w 1038455"/>
                <a:gd name="csY24" fmla="*/ 129671 h 1038021"/>
                <a:gd name="csX25" fmla="*/ 850345 w 1038455"/>
                <a:gd name="csY25" fmla="*/ 119046 h 1038021"/>
                <a:gd name="csX26" fmla="*/ 824541 w 1038455"/>
                <a:gd name="csY26" fmla="*/ 99097 h 1038021"/>
                <a:gd name="csX27" fmla="*/ 811205 w 1038455"/>
                <a:gd name="csY27" fmla="*/ 89664 h 1038021"/>
                <a:gd name="csX28" fmla="*/ 804375 w 1038455"/>
                <a:gd name="csY28" fmla="*/ 85110 h 1038021"/>
                <a:gd name="csX29" fmla="*/ 797544 w 1038455"/>
                <a:gd name="csY29" fmla="*/ 80665 h 1038021"/>
                <a:gd name="csX30" fmla="*/ 740406 w 1038455"/>
                <a:gd name="csY30" fmla="*/ 49223 h 1038021"/>
                <a:gd name="csX31" fmla="*/ 733034 w 1038455"/>
                <a:gd name="csY31" fmla="*/ 45754 h 1038021"/>
                <a:gd name="csX32" fmla="*/ 725553 w 1038455"/>
                <a:gd name="csY32" fmla="*/ 42501 h 1038021"/>
                <a:gd name="csX33" fmla="*/ 721866 w 1038455"/>
                <a:gd name="csY33" fmla="*/ 40875 h 1038021"/>
                <a:gd name="csX34" fmla="*/ 718072 w 1038455"/>
                <a:gd name="csY34" fmla="*/ 39357 h 1038021"/>
                <a:gd name="csX35" fmla="*/ 710482 w 1038455"/>
                <a:gd name="csY35" fmla="*/ 36321 h 1038021"/>
                <a:gd name="csX36" fmla="*/ 679799 w 1038455"/>
                <a:gd name="csY36" fmla="*/ 25262 h 1038021"/>
                <a:gd name="csX37" fmla="*/ 648465 w 1038455"/>
                <a:gd name="csY37" fmla="*/ 16155 h 1038021"/>
                <a:gd name="csX38" fmla="*/ 640551 w 1038455"/>
                <a:gd name="csY38" fmla="*/ 14203 h 1038021"/>
                <a:gd name="csX39" fmla="*/ 636539 w 1038455"/>
                <a:gd name="csY39" fmla="*/ 13227 h 1038021"/>
                <a:gd name="csX40" fmla="*/ 632528 w 1038455"/>
                <a:gd name="csY40" fmla="*/ 12360 h 1038021"/>
                <a:gd name="csX41" fmla="*/ 624613 w 1038455"/>
                <a:gd name="csY41" fmla="*/ 10625 h 1038021"/>
                <a:gd name="csX42" fmla="*/ 616590 w 1038455"/>
                <a:gd name="csY42" fmla="*/ 9107 h 1038021"/>
                <a:gd name="csX43" fmla="*/ 600543 w 1038455"/>
                <a:gd name="csY43" fmla="*/ 6288 h 1038021"/>
                <a:gd name="csX44" fmla="*/ 592520 w 1038455"/>
                <a:gd name="csY44" fmla="*/ 5096 h 1038021"/>
                <a:gd name="csX45" fmla="*/ 584389 w 1038455"/>
                <a:gd name="csY45" fmla="*/ 4012 h 1038021"/>
                <a:gd name="csX46" fmla="*/ 576257 w 1038455"/>
                <a:gd name="csY46" fmla="*/ 3144 h 1038021"/>
                <a:gd name="csX47" fmla="*/ 572246 w 1038455"/>
                <a:gd name="csY47" fmla="*/ 2711 h 1038021"/>
                <a:gd name="csX48" fmla="*/ 568126 w 1038455"/>
                <a:gd name="csY48" fmla="*/ 2385 h 1038021"/>
                <a:gd name="csX49" fmla="*/ 559994 w 1038455"/>
                <a:gd name="csY49" fmla="*/ 1626 h 1038021"/>
                <a:gd name="csX50" fmla="*/ 551862 w 1038455"/>
                <a:gd name="csY50" fmla="*/ 1084 h 1038021"/>
                <a:gd name="csX51" fmla="*/ 519228 w 1038455"/>
                <a:gd name="csY51" fmla="*/ 0 h 1038021"/>
                <a:gd name="csX52" fmla="*/ 486593 w 1038455"/>
                <a:gd name="csY52" fmla="*/ 1084 h 1038021"/>
                <a:gd name="csX53" fmla="*/ 478461 w 1038455"/>
                <a:gd name="csY53" fmla="*/ 1626 h 1038021"/>
                <a:gd name="csX54" fmla="*/ 470330 w 1038455"/>
                <a:gd name="csY54" fmla="*/ 2385 h 1038021"/>
                <a:gd name="csX55" fmla="*/ 466210 w 1038455"/>
                <a:gd name="csY55" fmla="*/ 2711 h 1038021"/>
                <a:gd name="csX56" fmla="*/ 462198 w 1038455"/>
                <a:gd name="csY56" fmla="*/ 3144 h 1038021"/>
                <a:gd name="csX57" fmla="*/ 454067 w 1038455"/>
                <a:gd name="csY57" fmla="*/ 4012 h 1038021"/>
                <a:gd name="csX58" fmla="*/ 445935 w 1038455"/>
                <a:gd name="csY58" fmla="*/ 5096 h 1038021"/>
                <a:gd name="csX59" fmla="*/ 437912 w 1038455"/>
                <a:gd name="csY59" fmla="*/ 6288 h 1038021"/>
                <a:gd name="csX60" fmla="*/ 421866 w 1038455"/>
                <a:gd name="csY60" fmla="*/ 9107 h 1038021"/>
                <a:gd name="csX61" fmla="*/ 413843 w 1038455"/>
                <a:gd name="csY61" fmla="*/ 10625 h 1038021"/>
                <a:gd name="csX62" fmla="*/ 405819 w 1038455"/>
                <a:gd name="csY62" fmla="*/ 12360 h 1038021"/>
                <a:gd name="csX63" fmla="*/ 401808 w 1038455"/>
                <a:gd name="csY63" fmla="*/ 13227 h 1038021"/>
                <a:gd name="csX64" fmla="*/ 397905 w 1038455"/>
                <a:gd name="csY64" fmla="*/ 14203 h 1038021"/>
                <a:gd name="csX65" fmla="*/ 389990 w 1038455"/>
                <a:gd name="csY65" fmla="*/ 16155 h 1038021"/>
                <a:gd name="csX66" fmla="*/ 358656 w 1038455"/>
                <a:gd name="csY66" fmla="*/ 25262 h 1038021"/>
                <a:gd name="csX67" fmla="*/ 327973 w 1038455"/>
                <a:gd name="csY67" fmla="*/ 36321 h 1038021"/>
                <a:gd name="csX68" fmla="*/ 320384 w 1038455"/>
                <a:gd name="csY68" fmla="*/ 39357 h 1038021"/>
                <a:gd name="csX69" fmla="*/ 316589 w 1038455"/>
                <a:gd name="csY69" fmla="*/ 40875 h 1038021"/>
                <a:gd name="csX70" fmla="*/ 312903 w 1038455"/>
                <a:gd name="csY70" fmla="*/ 42501 h 1038021"/>
                <a:gd name="csX71" fmla="*/ 305422 w 1038455"/>
                <a:gd name="csY71" fmla="*/ 45754 h 1038021"/>
                <a:gd name="csX72" fmla="*/ 298049 w 1038455"/>
                <a:gd name="csY72" fmla="*/ 49223 h 1038021"/>
                <a:gd name="csX73" fmla="*/ 240911 w 1038455"/>
                <a:gd name="csY73" fmla="*/ 80665 h 1038021"/>
                <a:gd name="csX74" fmla="*/ 234081 w 1038455"/>
                <a:gd name="csY74" fmla="*/ 85110 h 1038021"/>
                <a:gd name="csX75" fmla="*/ 227250 w 1038455"/>
                <a:gd name="csY75" fmla="*/ 89664 h 1038021"/>
                <a:gd name="csX76" fmla="*/ 213914 w 1038455"/>
                <a:gd name="csY76" fmla="*/ 99097 h 1038021"/>
                <a:gd name="csX77" fmla="*/ 188110 w 1038455"/>
                <a:gd name="csY77" fmla="*/ 119046 h 1038021"/>
                <a:gd name="csX78" fmla="*/ 175750 w 1038455"/>
                <a:gd name="csY78" fmla="*/ 129671 h 1038021"/>
                <a:gd name="csX79" fmla="*/ 169679 w 1038455"/>
                <a:gd name="csY79" fmla="*/ 135092 h 1038021"/>
                <a:gd name="csX80" fmla="*/ 163716 w 1038455"/>
                <a:gd name="csY80" fmla="*/ 140622 h 1038021"/>
                <a:gd name="csX81" fmla="*/ 160680 w 1038455"/>
                <a:gd name="csY81" fmla="*/ 143441 h 1038021"/>
                <a:gd name="csX82" fmla="*/ 157752 w 1038455"/>
                <a:gd name="csY82" fmla="*/ 146260 h 1038021"/>
                <a:gd name="csX83" fmla="*/ 151898 w 1038455"/>
                <a:gd name="csY83" fmla="*/ 151898 h 1038021"/>
                <a:gd name="csX84" fmla="*/ 146260 w 1038455"/>
                <a:gd name="csY84" fmla="*/ 157752 h 1038021"/>
                <a:gd name="csX85" fmla="*/ 143441 w 1038455"/>
                <a:gd name="csY85" fmla="*/ 160680 h 1038021"/>
                <a:gd name="csX86" fmla="*/ 140622 w 1038455"/>
                <a:gd name="csY86" fmla="*/ 163716 h 1038021"/>
                <a:gd name="csX87" fmla="*/ 135092 w 1038455"/>
                <a:gd name="csY87" fmla="*/ 169679 h 1038021"/>
                <a:gd name="csX88" fmla="*/ 129671 w 1038455"/>
                <a:gd name="csY88" fmla="*/ 175750 h 1038021"/>
                <a:gd name="csX89" fmla="*/ 119046 w 1038455"/>
                <a:gd name="csY89" fmla="*/ 188110 h 1038021"/>
                <a:gd name="csX90" fmla="*/ 99097 w 1038455"/>
                <a:gd name="csY90" fmla="*/ 213914 h 1038021"/>
                <a:gd name="csX91" fmla="*/ 36321 w 1038455"/>
                <a:gd name="csY91" fmla="*/ 327865 h 1038021"/>
                <a:gd name="csX92" fmla="*/ 16155 w 1038455"/>
                <a:gd name="csY92" fmla="*/ 389882 h 1038021"/>
                <a:gd name="csX93" fmla="*/ 4012 w 1038455"/>
                <a:gd name="csY93" fmla="*/ 453958 h 1038021"/>
                <a:gd name="csX94" fmla="*/ 0 w 1038455"/>
                <a:gd name="csY94" fmla="*/ 519011 h 1038021"/>
                <a:gd name="csX95" fmla="*/ 4012 w 1038455"/>
                <a:gd name="csY95" fmla="*/ 584063 h 1038021"/>
                <a:gd name="csX96" fmla="*/ 16155 w 1038455"/>
                <a:gd name="csY96" fmla="*/ 648140 h 1038021"/>
                <a:gd name="csX97" fmla="*/ 36321 w 1038455"/>
                <a:gd name="csY97" fmla="*/ 710157 h 1038021"/>
                <a:gd name="csX98" fmla="*/ 99097 w 1038455"/>
                <a:gd name="csY98" fmla="*/ 824107 h 1038021"/>
                <a:gd name="csX99" fmla="*/ 119046 w 1038455"/>
                <a:gd name="csY99" fmla="*/ 849912 h 1038021"/>
                <a:gd name="csX100" fmla="*/ 129671 w 1038455"/>
                <a:gd name="csY100" fmla="*/ 862271 h 1038021"/>
                <a:gd name="csX101" fmla="*/ 135092 w 1038455"/>
                <a:gd name="csY101" fmla="*/ 868343 h 1038021"/>
                <a:gd name="csX102" fmla="*/ 140622 w 1038455"/>
                <a:gd name="csY102" fmla="*/ 874306 h 1038021"/>
                <a:gd name="csX103" fmla="*/ 143441 w 1038455"/>
                <a:gd name="csY103" fmla="*/ 877342 h 1038021"/>
                <a:gd name="csX104" fmla="*/ 146260 w 1038455"/>
                <a:gd name="csY104" fmla="*/ 880269 h 1038021"/>
                <a:gd name="csX105" fmla="*/ 151898 w 1038455"/>
                <a:gd name="csY105" fmla="*/ 886124 h 1038021"/>
                <a:gd name="csX106" fmla="*/ 157752 w 1038455"/>
                <a:gd name="csY106" fmla="*/ 891762 h 1038021"/>
                <a:gd name="csX107" fmla="*/ 160680 w 1038455"/>
                <a:gd name="csY107" fmla="*/ 894581 h 1038021"/>
                <a:gd name="csX108" fmla="*/ 163716 w 1038455"/>
                <a:gd name="csY108" fmla="*/ 897400 h 1038021"/>
                <a:gd name="csX109" fmla="*/ 169679 w 1038455"/>
                <a:gd name="csY109" fmla="*/ 902929 h 1038021"/>
                <a:gd name="csX110" fmla="*/ 175750 w 1038455"/>
                <a:gd name="csY110" fmla="*/ 908350 h 1038021"/>
                <a:gd name="csX111" fmla="*/ 188110 w 1038455"/>
                <a:gd name="csY111" fmla="*/ 918976 h 1038021"/>
                <a:gd name="csX112" fmla="*/ 213914 w 1038455"/>
                <a:gd name="csY112" fmla="*/ 938925 h 1038021"/>
                <a:gd name="csX113" fmla="*/ 227250 w 1038455"/>
                <a:gd name="csY113" fmla="*/ 948358 h 1038021"/>
                <a:gd name="csX114" fmla="*/ 234081 w 1038455"/>
                <a:gd name="csY114" fmla="*/ 952911 h 1038021"/>
                <a:gd name="csX115" fmla="*/ 240911 w 1038455"/>
                <a:gd name="csY115" fmla="*/ 957357 h 1038021"/>
                <a:gd name="csX116" fmla="*/ 298049 w 1038455"/>
                <a:gd name="csY116" fmla="*/ 988799 h 1038021"/>
                <a:gd name="csX117" fmla="*/ 305422 w 1038455"/>
                <a:gd name="csY117" fmla="*/ 992268 h 1038021"/>
                <a:gd name="csX118" fmla="*/ 312903 w 1038455"/>
                <a:gd name="csY118" fmla="*/ 995521 h 1038021"/>
                <a:gd name="csX119" fmla="*/ 316589 w 1038455"/>
                <a:gd name="csY119" fmla="*/ 997147 h 1038021"/>
                <a:gd name="csX120" fmla="*/ 320384 w 1038455"/>
                <a:gd name="csY120" fmla="*/ 998665 h 1038021"/>
                <a:gd name="csX121" fmla="*/ 327973 w 1038455"/>
                <a:gd name="csY121" fmla="*/ 1001701 h 1038021"/>
                <a:gd name="csX122" fmla="*/ 358656 w 1038455"/>
                <a:gd name="csY122" fmla="*/ 1012760 h 1038021"/>
                <a:gd name="csX123" fmla="*/ 389990 w 1038455"/>
                <a:gd name="csY123" fmla="*/ 1021867 h 1038021"/>
                <a:gd name="csX124" fmla="*/ 397905 w 1038455"/>
                <a:gd name="csY124" fmla="*/ 1023819 h 1038021"/>
                <a:gd name="csX125" fmla="*/ 401808 w 1038455"/>
                <a:gd name="csY125" fmla="*/ 1024794 h 1038021"/>
                <a:gd name="csX126" fmla="*/ 405819 w 1038455"/>
                <a:gd name="csY126" fmla="*/ 1025662 h 1038021"/>
                <a:gd name="csX127" fmla="*/ 413843 w 1038455"/>
                <a:gd name="csY127" fmla="*/ 1027397 h 1038021"/>
                <a:gd name="csX128" fmla="*/ 421866 w 1038455"/>
                <a:gd name="csY128" fmla="*/ 1028914 h 1038021"/>
                <a:gd name="csX129" fmla="*/ 437912 w 1038455"/>
                <a:gd name="csY129" fmla="*/ 1031733 h 1038021"/>
                <a:gd name="csX130" fmla="*/ 445935 w 1038455"/>
                <a:gd name="csY130" fmla="*/ 1032926 h 1038021"/>
                <a:gd name="csX131" fmla="*/ 454067 w 1038455"/>
                <a:gd name="csY131" fmla="*/ 1034010 h 1038021"/>
                <a:gd name="csX132" fmla="*/ 462198 w 1038455"/>
                <a:gd name="csY132" fmla="*/ 1034878 h 1038021"/>
                <a:gd name="csX133" fmla="*/ 466210 w 1038455"/>
                <a:gd name="csY133" fmla="*/ 1035311 h 1038021"/>
                <a:gd name="csX134" fmla="*/ 470330 w 1038455"/>
                <a:gd name="csY134" fmla="*/ 1035637 h 1038021"/>
                <a:gd name="csX135" fmla="*/ 478461 w 1038455"/>
                <a:gd name="csY135" fmla="*/ 1036395 h 1038021"/>
                <a:gd name="csX136" fmla="*/ 486593 w 1038455"/>
                <a:gd name="csY136" fmla="*/ 1036938 h 1038021"/>
                <a:gd name="csX137" fmla="*/ 519228 w 1038455"/>
                <a:gd name="csY137" fmla="*/ 1038022 h 1038021"/>
                <a:gd name="csX138" fmla="*/ 551862 w 1038455"/>
                <a:gd name="csY138" fmla="*/ 1036938 h 1038021"/>
                <a:gd name="csX139" fmla="*/ 559994 w 1038455"/>
                <a:gd name="csY139" fmla="*/ 1036395 h 1038021"/>
                <a:gd name="csX140" fmla="*/ 568126 w 1038455"/>
                <a:gd name="csY140" fmla="*/ 1035637 h 1038021"/>
                <a:gd name="csX141" fmla="*/ 572246 w 1038455"/>
                <a:gd name="csY141" fmla="*/ 1035311 h 1038021"/>
                <a:gd name="csX142" fmla="*/ 576257 w 1038455"/>
                <a:gd name="csY142" fmla="*/ 1034878 h 1038021"/>
                <a:gd name="csX143" fmla="*/ 584389 w 1038455"/>
                <a:gd name="csY143" fmla="*/ 1034010 h 1038021"/>
                <a:gd name="csX144" fmla="*/ 592520 w 1038455"/>
                <a:gd name="csY144" fmla="*/ 1032926 h 1038021"/>
                <a:gd name="csX145" fmla="*/ 600543 w 1038455"/>
                <a:gd name="csY145" fmla="*/ 1031733 h 1038021"/>
                <a:gd name="csX146" fmla="*/ 616590 w 1038455"/>
                <a:gd name="csY146" fmla="*/ 1028914 h 1038021"/>
                <a:gd name="csX147" fmla="*/ 624613 w 1038455"/>
                <a:gd name="csY147" fmla="*/ 1027397 h 1038021"/>
                <a:gd name="csX148" fmla="*/ 632528 w 1038455"/>
                <a:gd name="csY148" fmla="*/ 1025662 h 1038021"/>
                <a:gd name="csX149" fmla="*/ 636539 w 1038455"/>
                <a:gd name="csY149" fmla="*/ 1024794 h 1038021"/>
                <a:gd name="csX150" fmla="*/ 640551 w 1038455"/>
                <a:gd name="csY150" fmla="*/ 1023819 h 1038021"/>
                <a:gd name="csX151" fmla="*/ 648465 w 1038455"/>
                <a:gd name="csY151" fmla="*/ 1021867 h 1038021"/>
                <a:gd name="csX152" fmla="*/ 679799 w 1038455"/>
                <a:gd name="csY152" fmla="*/ 1012760 h 1038021"/>
                <a:gd name="csX153" fmla="*/ 710482 w 1038455"/>
                <a:gd name="csY153" fmla="*/ 1001701 h 1038021"/>
                <a:gd name="csX154" fmla="*/ 718072 w 1038455"/>
                <a:gd name="csY154" fmla="*/ 998665 h 1038021"/>
                <a:gd name="csX155" fmla="*/ 721866 w 1038455"/>
                <a:gd name="csY155" fmla="*/ 997147 h 1038021"/>
                <a:gd name="csX156" fmla="*/ 725553 w 1038455"/>
                <a:gd name="csY156" fmla="*/ 995521 h 1038021"/>
                <a:gd name="csX157" fmla="*/ 733034 w 1038455"/>
                <a:gd name="csY157" fmla="*/ 992268 h 1038021"/>
                <a:gd name="csX158" fmla="*/ 740406 w 1038455"/>
                <a:gd name="csY158" fmla="*/ 988799 h 1038021"/>
                <a:gd name="csX159" fmla="*/ 797544 w 1038455"/>
                <a:gd name="csY159" fmla="*/ 957357 h 1038021"/>
                <a:gd name="csX160" fmla="*/ 804375 w 1038455"/>
                <a:gd name="csY160" fmla="*/ 952911 h 1038021"/>
                <a:gd name="csX161" fmla="*/ 811205 w 1038455"/>
                <a:gd name="csY161" fmla="*/ 948358 h 1038021"/>
                <a:gd name="csX162" fmla="*/ 824541 w 1038455"/>
                <a:gd name="csY162" fmla="*/ 938925 h 1038021"/>
                <a:gd name="csX163" fmla="*/ 850345 w 1038455"/>
                <a:gd name="csY163" fmla="*/ 918976 h 1038021"/>
                <a:gd name="csX164" fmla="*/ 862705 w 1038455"/>
                <a:gd name="csY164" fmla="*/ 908350 h 1038021"/>
                <a:gd name="csX165" fmla="*/ 868777 w 1038455"/>
                <a:gd name="csY165" fmla="*/ 902929 h 1038021"/>
                <a:gd name="csX166" fmla="*/ 874740 w 1038455"/>
                <a:gd name="csY166" fmla="*/ 897400 h 1038021"/>
                <a:gd name="csX167" fmla="*/ 877776 w 1038455"/>
                <a:gd name="csY167" fmla="*/ 894581 h 1038021"/>
                <a:gd name="csX168" fmla="*/ 880703 w 1038455"/>
                <a:gd name="csY168" fmla="*/ 891762 h 1038021"/>
                <a:gd name="csX169" fmla="*/ 886558 w 1038455"/>
                <a:gd name="csY169" fmla="*/ 886124 h 1038021"/>
                <a:gd name="csX170" fmla="*/ 892196 w 1038455"/>
                <a:gd name="csY170" fmla="*/ 880269 h 1038021"/>
                <a:gd name="csX171" fmla="*/ 895015 w 1038455"/>
                <a:gd name="csY171" fmla="*/ 877342 h 1038021"/>
                <a:gd name="csX172" fmla="*/ 897834 w 1038455"/>
                <a:gd name="csY172" fmla="*/ 874306 h 1038021"/>
                <a:gd name="csX173" fmla="*/ 903363 w 1038455"/>
                <a:gd name="csY173" fmla="*/ 868343 h 1038021"/>
                <a:gd name="csX174" fmla="*/ 908784 w 1038455"/>
                <a:gd name="csY174" fmla="*/ 862271 h 1038021"/>
                <a:gd name="csX175" fmla="*/ 919409 w 1038455"/>
                <a:gd name="csY175" fmla="*/ 849912 h 1038021"/>
                <a:gd name="csX176" fmla="*/ 939359 w 1038455"/>
                <a:gd name="csY176" fmla="*/ 824107 h 1038021"/>
                <a:gd name="csX177" fmla="*/ 974379 w 1038455"/>
                <a:gd name="csY177" fmla="*/ 769138 h 1038021"/>
                <a:gd name="csX178" fmla="*/ 978282 w 1038455"/>
                <a:gd name="csY178" fmla="*/ 761982 h 1038021"/>
                <a:gd name="csX179" fmla="*/ 982077 w 1038455"/>
                <a:gd name="csY179" fmla="*/ 754718 h 1038021"/>
                <a:gd name="csX180" fmla="*/ 985654 w 1038455"/>
                <a:gd name="csY180" fmla="*/ 747454 h 1038021"/>
                <a:gd name="csX181" fmla="*/ 987498 w 1038455"/>
                <a:gd name="csY181" fmla="*/ 743767 h 1038021"/>
                <a:gd name="csX182" fmla="*/ 989232 w 1038455"/>
                <a:gd name="csY182" fmla="*/ 740081 h 1038021"/>
                <a:gd name="csX183" fmla="*/ 992702 w 1038455"/>
                <a:gd name="csY183" fmla="*/ 732708 h 1038021"/>
                <a:gd name="csX184" fmla="*/ 995954 w 1038455"/>
                <a:gd name="csY184" fmla="*/ 725227 h 1038021"/>
                <a:gd name="csX185" fmla="*/ 997581 w 1038455"/>
                <a:gd name="csY185" fmla="*/ 721541 h 1038021"/>
                <a:gd name="csX186" fmla="*/ 999099 w 1038455"/>
                <a:gd name="csY186" fmla="*/ 717746 h 1038021"/>
                <a:gd name="csX187" fmla="*/ 1002134 w 1038455"/>
                <a:gd name="csY187" fmla="*/ 710157 h 1038021"/>
                <a:gd name="csX188" fmla="*/ 1022301 w 1038455"/>
                <a:gd name="csY188" fmla="*/ 648140 h 1038021"/>
                <a:gd name="csX189" fmla="*/ 1034444 w 1038455"/>
                <a:gd name="csY189" fmla="*/ 584063 h 1038021"/>
                <a:gd name="csX190" fmla="*/ 1038455 w 1038455"/>
                <a:gd name="csY190" fmla="*/ 519011 h 1038021"/>
                <a:gd name="csX191" fmla="*/ 1034444 w 1038455"/>
                <a:gd name="csY191" fmla="*/ 453958 h 1038021"/>
                <a:gd name="csX192" fmla="*/ 1022301 w 1038455"/>
                <a:gd name="csY192" fmla="*/ 389882 h 1038021"/>
                <a:gd name="csX193" fmla="*/ 1022301 w 1038455"/>
                <a:gd name="csY193" fmla="*/ 389882 h 1038021"/>
                <a:gd name="csX194" fmla="*/ 1012326 w 1038455"/>
                <a:gd name="csY194" fmla="*/ 581353 h 1038021"/>
                <a:gd name="csX195" fmla="*/ 1000725 w 1038455"/>
                <a:gd name="csY195" fmla="*/ 642611 h 1038021"/>
                <a:gd name="csX196" fmla="*/ 981426 w 1038455"/>
                <a:gd name="csY196" fmla="*/ 701917 h 1038021"/>
                <a:gd name="csX197" fmla="*/ 978499 w 1038455"/>
                <a:gd name="csY197" fmla="*/ 709181 h 1038021"/>
                <a:gd name="csX198" fmla="*/ 976981 w 1038455"/>
                <a:gd name="csY198" fmla="*/ 712759 h 1038021"/>
                <a:gd name="csX199" fmla="*/ 975463 w 1038455"/>
                <a:gd name="csY199" fmla="*/ 716337 h 1038021"/>
                <a:gd name="csX200" fmla="*/ 972319 w 1038455"/>
                <a:gd name="csY200" fmla="*/ 723493 h 1038021"/>
                <a:gd name="csX201" fmla="*/ 969066 w 1038455"/>
                <a:gd name="csY201" fmla="*/ 730540 h 1038021"/>
                <a:gd name="csX202" fmla="*/ 967440 w 1038455"/>
                <a:gd name="csY202" fmla="*/ 734118 h 1038021"/>
                <a:gd name="csX203" fmla="*/ 965705 w 1038455"/>
                <a:gd name="csY203" fmla="*/ 737587 h 1038021"/>
                <a:gd name="csX204" fmla="*/ 962236 w 1038455"/>
                <a:gd name="csY204" fmla="*/ 744635 h 1038021"/>
                <a:gd name="csX205" fmla="*/ 958658 w 1038455"/>
                <a:gd name="csY205" fmla="*/ 751574 h 1038021"/>
                <a:gd name="csX206" fmla="*/ 954971 w 1038455"/>
                <a:gd name="csY206" fmla="*/ 758404 h 1038021"/>
                <a:gd name="csX207" fmla="*/ 921469 w 1038455"/>
                <a:gd name="csY207" fmla="*/ 811097 h 1038021"/>
                <a:gd name="csX208" fmla="*/ 902387 w 1038455"/>
                <a:gd name="csY208" fmla="*/ 835817 h 1038021"/>
                <a:gd name="csX209" fmla="*/ 892196 w 1038455"/>
                <a:gd name="csY209" fmla="*/ 847635 h 1038021"/>
                <a:gd name="csX210" fmla="*/ 886991 w 1038455"/>
                <a:gd name="csY210" fmla="*/ 853489 h 1038021"/>
                <a:gd name="csX211" fmla="*/ 881679 w 1038455"/>
                <a:gd name="csY211" fmla="*/ 859236 h 1038021"/>
                <a:gd name="csX212" fmla="*/ 878968 w 1038455"/>
                <a:gd name="csY212" fmla="*/ 862055 h 1038021"/>
                <a:gd name="csX213" fmla="*/ 876258 w 1038455"/>
                <a:gd name="csY213" fmla="*/ 864874 h 1038021"/>
                <a:gd name="csX214" fmla="*/ 870837 w 1038455"/>
                <a:gd name="csY214" fmla="*/ 870511 h 1038021"/>
                <a:gd name="csX215" fmla="*/ 865199 w 1038455"/>
                <a:gd name="csY215" fmla="*/ 875933 h 1038021"/>
                <a:gd name="csX216" fmla="*/ 862380 w 1038455"/>
                <a:gd name="csY216" fmla="*/ 878643 h 1038021"/>
                <a:gd name="csX217" fmla="*/ 859561 w 1038455"/>
                <a:gd name="csY217" fmla="*/ 881354 h 1038021"/>
                <a:gd name="csX218" fmla="*/ 853815 w 1038455"/>
                <a:gd name="csY218" fmla="*/ 886666 h 1038021"/>
                <a:gd name="csX219" fmla="*/ 847960 w 1038455"/>
                <a:gd name="csY219" fmla="*/ 891870 h 1038021"/>
                <a:gd name="csX220" fmla="*/ 836142 w 1038455"/>
                <a:gd name="csY220" fmla="*/ 902062 h 1038021"/>
                <a:gd name="csX221" fmla="*/ 811422 w 1038455"/>
                <a:gd name="csY221" fmla="*/ 921144 h 1038021"/>
                <a:gd name="csX222" fmla="*/ 798628 w 1038455"/>
                <a:gd name="csY222" fmla="*/ 930143 h 1038021"/>
                <a:gd name="csX223" fmla="*/ 792123 w 1038455"/>
                <a:gd name="csY223" fmla="*/ 934480 h 1038021"/>
                <a:gd name="csX224" fmla="*/ 785618 w 1038455"/>
                <a:gd name="csY224" fmla="*/ 938708 h 1038021"/>
                <a:gd name="csX225" fmla="*/ 730974 w 1038455"/>
                <a:gd name="csY225" fmla="*/ 968849 h 1038021"/>
                <a:gd name="csX226" fmla="*/ 723926 w 1038455"/>
                <a:gd name="csY226" fmla="*/ 972102 h 1038021"/>
                <a:gd name="csX227" fmla="*/ 716771 w 1038455"/>
                <a:gd name="csY227" fmla="*/ 975246 h 1038021"/>
                <a:gd name="csX228" fmla="*/ 713193 w 1038455"/>
                <a:gd name="csY228" fmla="*/ 976764 h 1038021"/>
                <a:gd name="csX229" fmla="*/ 709615 w 1038455"/>
                <a:gd name="csY229" fmla="*/ 978282 h 1038021"/>
                <a:gd name="csX230" fmla="*/ 702351 w 1038455"/>
                <a:gd name="csY230" fmla="*/ 981209 h 1038021"/>
                <a:gd name="csX231" fmla="*/ 672969 w 1038455"/>
                <a:gd name="csY231" fmla="*/ 991726 h 1038021"/>
                <a:gd name="csX232" fmla="*/ 643044 w 1038455"/>
                <a:gd name="csY232" fmla="*/ 1000400 h 1038021"/>
                <a:gd name="csX233" fmla="*/ 635455 w 1038455"/>
                <a:gd name="csY233" fmla="*/ 1002243 h 1038021"/>
                <a:gd name="csX234" fmla="*/ 631660 w 1038455"/>
                <a:gd name="csY234" fmla="*/ 1003110 h 1038021"/>
                <a:gd name="csX235" fmla="*/ 627865 w 1038455"/>
                <a:gd name="csY235" fmla="*/ 1003978 h 1038021"/>
                <a:gd name="csX236" fmla="*/ 620276 w 1038455"/>
                <a:gd name="csY236" fmla="*/ 1005604 h 1038021"/>
                <a:gd name="csX237" fmla="*/ 612578 w 1038455"/>
                <a:gd name="csY237" fmla="*/ 1007122 h 1038021"/>
                <a:gd name="csX238" fmla="*/ 597182 w 1038455"/>
                <a:gd name="csY238" fmla="*/ 1009832 h 1038021"/>
                <a:gd name="csX239" fmla="*/ 589484 w 1038455"/>
                <a:gd name="csY239" fmla="*/ 1010917 h 1038021"/>
                <a:gd name="csX240" fmla="*/ 581787 w 1038455"/>
                <a:gd name="csY240" fmla="*/ 1012001 h 1038021"/>
                <a:gd name="csX241" fmla="*/ 573980 w 1038455"/>
                <a:gd name="csY241" fmla="*/ 1012868 h 1038021"/>
                <a:gd name="csX242" fmla="*/ 570077 w 1038455"/>
                <a:gd name="csY242" fmla="*/ 1013302 h 1038021"/>
                <a:gd name="csX243" fmla="*/ 566174 w 1038455"/>
                <a:gd name="csY243" fmla="*/ 1013627 h 1038021"/>
                <a:gd name="csX244" fmla="*/ 558368 w 1038455"/>
                <a:gd name="csY244" fmla="*/ 1014278 h 1038021"/>
                <a:gd name="csX245" fmla="*/ 550561 w 1038455"/>
                <a:gd name="csY245" fmla="*/ 1014820 h 1038021"/>
                <a:gd name="csX246" fmla="*/ 519336 w 1038455"/>
                <a:gd name="csY246" fmla="*/ 1015796 h 1038021"/>
                <a:gd name="csX247" fmla="*/ 488111 w 1038455"/>
                <a:gd name="csY247" fmla="*/ 1014820 h 1038021"/>
                <a:gd name="csX248" fmla="*/ 480305 w 1038455"/>
                <a:gd name="csY248" fmla="*/ 1014278 h 1038021"/>
                <a:gd name="csX249" fmla="*/ 472498 w 1038455"/>
                <a:gd name="csY249" fmla="*/ 1013627 h 1038021"/>
                <a:gd name="csX250" fmla="*/ 468595 w 1038455"/>
                <a:gd name="csY250" fmla="*/ 1013302 h 1038021"/>
                <a:gd name="csX251" fmla="*/ 464692 w 1038455"/>
                <a:gd name="csY251" fmla="*/ 1012868 h 1038021"/>
                <a:gd name="csX252" fmla="*/ 456994 w 1038455"/>
                <a:gd name="csY252" fmla="*/ 1012001 h 1038021"/>
                <a:gd name="csX253" fmla="*/ 449296 w 1038455"/>
                <a:gd name="csY253" fmla="*/ 1010917 h 1038021"/>
                <a:gd name="csX254" fmla="*/ 441598 w 1038455"/>
                <a:gd name="csY254" fmla="*/ 1009832 h 1038021"/>
                <a:gd name="csX255" fmla="*/ 426203 w 1038455"/>
                <a:gd name="csY255" fmla="*/ 1007122 h 1038021"/>
                <a:gd name="csX256" fmla="*/ 418505 w 1038455"/>
                <a:gd name="csY256" fmla="*/ 1005604 h 1038021"/>
                <a:gd name="csX257" fmla="*/ 410915 w 1038455"/>
                <a:gd name="csY257" fmla="*/ 1003978 h 1038021"/>
                <a:gd name="csX258" fmla="*/ 407121 w 1038455"/>
                <a:gd name="csY258" fmla="*/ 1003110 h 1038021"/>
                <a:gd name="csX259" fmla="*/ 403326 w 1038455"/>
                <a:gd name="csY259" fmla="*/ 1002243 h 1038021"/>
                <a:gd name="csX260" fmla="*/ 395736 w 1038455"/>
                <a:gd name="csY260" fmla="*/ 1000400 h 1038021"/>
                <a:gd name="csX261" fmla="*/ 365812 w 1038455"/>
                <a:gd name="csY261" fmla="*/ 991726 h 1038021"/>
                <a:gd name="csX262" fmla="*/ 336430 w 1038455"/>
                <a:gd name="csY262" fmla="*/ 981209 h 1038021"/>
                <a:gd name="csX263" fmla="*/ 329166 w 1038455"/>
                <a:gd name="csY263" fmla="*/ 978282 h 1038021"/>
                <a:gd name="csX264" fmla="*/ 325588 w 1038455"/>
                <a:gd name="csY264" fmla="*/ 976764 h 1038021"/>
                <a:gd name="csX265" fmla="*/ 322010 w 1038455"/>
                <a:gd name="csY265" fmla="*/ 975246 h 1038021"/>
                <a:gd name="csX266" fmla="*/ 314854 w 1038455"/>
                <a:gd name="csY266" fmla="*/ 972102 h 1038021"/>
                <a:gd name="csX267" fmla="*/ 307807 w 1038455"/>
                <a:gd name="csY267" fmla="*/ 968849 h 1038021"/>
                <a:gd name="csX268" fmla="*/ 253163 w 1038455"/>
                <a:gd name="csY268" fmla="*/ 938708 h 1038021"/>
                <a:gd name="csX269" fmla="*/ 246658 w 1038455"/>
                <a:gd name="csY269" fmla="*/ 934480 h 1038021"/>
                <a:gd name="csX270" fmla="*/ 240152 w 1038455"/>
                <a:gd name="csY270" fmla="*/ 930143 h 1038021"/>
                <a:gd name="csX271" fmla="*/ 227359 w 1038455"/>
                <a:gd name="csY271" fmla="*/ 921144 h 1038021"/>
                <a:gd name="csX272" fmla="*/ 202639 w 1038455"/>
                <a:gd name="csY272" fmla="*/ 902062 h 1038021"/>
                <a:gd name="csX273" fmla="*/ 190821 w 1038455"/>
                <a:gd name="csY273" fmla="*/ 891870 h 1038021"/>
                <a:gd name="csX274" fmla="*/ 184966 w 1038455"/>
                <a:gd name="csY274" fmla="*/ 886666 h 1038021"/>
                <a:gd name="csX275" fmla="*/ 179220 w 1038455"/>
                <a:gd name="csY275" fmla="*/ 881354 h 1038021"/>
                <a:gd name="csX276" fmla="*/ 176401 w 1038455"/>
                <a:gd name="csY276" fmla="*/ 878643 h 1038021"/>
                <a:gd name="csX277" fmla="*/ 173582 w 1038455"/>
                <a:gd name="csY277" fmla="*/ 875933 h 1038021"/>
                <a:gd name="csX278" fmla="*/ 168052 w 1038455"/>
                <a:gd name="csY278" fmla="*/ 870511 h 1038021"/>
                <a:gd name="csX279" fmla="*/ 162631 w 1038455"/>
                <a:gd name="csY279" fmla="*/ 864874 h 1038021"/>
                <a:gd name="csX280" fmla="*/ 159921 w 1038455"/>
                <a:gd name="csY280" fmla="*/ 862055 h 1038021"/>
                <a:gd name="csX281" fmla="*/ 157210 w 1038455"/>
                <a:gd name="csY281" fmla="*/ 859236 h 1038021"/>
                <a:gd name="csX282" fmla="*/ 151898 w 1038455"/>
                <a:gd name="csY282" fmla="*/ 853489 h 1038021"/>
                <a:gd name="csX283" fmla="*/ 146693 w 1038455"/>
                <a:gd name="csY283" fmla="*/ 847635 h 1038021"/>
                <a:gd name="csX284" fmla="*/ 136502 w 1038455"/>
                <a:gd name="csY284" fmla="*/ 835817 h 1038021"/>
                <a:gd name="csX285" fmla="*/ 117420 w 1038455"/>
                <a:gd name="csY285" fmla="*/ 811097 h 1038021"/>
                <a:gd name="csX286" fmla="*/ 57355 w 1038455"/>
                <a:gd name="csY286" fmla="*/ 702025 h 1038021"/>
                <a:gd name="csX287" fmla="*/ 38056 w 1038455"/>
                <a:gd name="csY287" fmla="*/ 642719 h 1038021"/>
                <a:gd name="csX288" fmla="*/ 26455 w 1038455"/>
                <a:gd name="csY288" fmla="*/ 581461 h 1038021"/>
                <a:gd name="csX289" fmla="*/ 22552 w 1038455"/>
                <a:gd name="csY289" fmla="*/ 519119 h 1038021"/>
                <a:gd name="csX290" fmla="*/ 26455 w 1038455"/>
                <a:gd name="csY290" fmla="*/ 456777 h 1038021"/>
                <a:gd name="csX291" fmla="*/ 38056 w 1038455"/>
                <a:gd name="csY291" fmla="*/ 395519 h 1038021"/>
                <a:gd name="csX292" fmla="*/ 57355 w 1038455"/>
                <a:gd name="csY292" fmla="*/ 336213 h 1038021"/>
                <a:gd name="csX293" fmla="*/ 117420 w 1038455"/>
                <a:gd name="csY293" fmla="*/ 227142 h 1038021"/>
                <a:gd name="csX294" fmla="*/ 136502 w 1038455"/>
                <a:gd name="csY294" fmla="*/ 202422 h 1038021"/>
                <a:gd name="csX295" fmla="*/ 146693 w 1038455"/>
                <a:gd name="csY295" fmla="*/ 190604 h 1038021"/>
                <a:gd name="csX296" fmla="*/ 151898 w 1038455"/>
                <a:gd name="csY296" fmla="*/ 184749 h 1038021"/>
                <a:gd name="csX297" fmla="*/ 157210 w 1038455"/>
                <a:gd name="csY297" fmla="*/ 179003 h 1038021"/>
                <a:gd name="csX298" fmla="*/ 159921 w 1038455"/>
                <a:gd name="csY298" fmla="*/ 176184 h 1038021"/>
                <a:gd name="csX299" fmla="*/ 162631 w 1038455"/>
                <a:gd name="csY299" fmla="*/ 173365 h 1038021"/>
                <a:gd name="csX300" fmla="*/ 168052 w 1038455"/>
                <a:gd name="csY300" fmla="*/ 167836 h 1038021"/>
                <a:gd name="csX301" fmla="*/ 173582 w 1038455"/>
                <a:gd name="csY301" fmla="*/ 162415 h 1038021"/>
                <a:gd name="csX302" fmla="*/ 176401 w 1038455"/>
                <a:gd name="csY302" fmla="*/ 159704 h 1038021"/>
                <a:gd name="csX303" fmla="*/ 179220 w 1038455"/>
                <a:gd name="csY303" fmla="*/ 156993 h 1038021"/>
                <a:gd name="csX304" fmla="*/ 184966 w 1038455"/>
                <a:gd name="csY304" fmla="*/ 151681 h 1038021"/>
                <a:gd name="csX305" fmla="*/ 190821 w 1038455"/>
                <a:gd name="csY305" fmla="*/ 146477 h 1038021"/>
                <a:gd name="csX306" fmla="*/ 202639 w 1038455"/>
                <a:gd name="csY306" fmla="*/ 136285 h 1038021"/>
                <a:gd name="csX307" fmla="*/ 227359 w 1038455"/>
                <a:gd name="csY307" fmla="*/ 117203 h 1038021"/>
                <a:gd name="csX308" fmla="*/ 240152 w 1038455"/>
                <a:gd name="csY308" fmla="*/ 108204 h 1038021"/>
                <a:gd name="csX309" fmla="*/ 246658 w 1038455"/>
                <a:gd name="csY309" fmla="*/ 103867 h 1038021"/>
                <a:gd name="csX310" fmla="*/ 253163 w 1038455"/>
                <a:gd name="csY310" fmla="*/ 99639 h 1038021"/>
                <a:gd name="csX311" fmla="*/ 307807 w 1038455"/>
                <a:gd name="csY311" fmla="*/ 69498 h 1038021"/>
                <a:gd name="csX312" fmla="*/ 314854 w 1038455"/>
                <a:gd name="csY312" fmla="*/ 66137 h 1038021"/>
                <a:gd name="csX313" fmla="*/ 322010 w 1038455"/>
                <a:gd name="csY313" fmla="*/ 62993 h 1038021"/>
                <a:gd name="csX314" fmla="*/ 325588 w 1038455"/>
                <a:gd name="csY314" fmla="*/ 61475 h 1038021"/>
                <a:gd name="csX315" fmla="*/ 329166 w 1038455"/>
                <a:gd name="csY315" fmla="*/ 59957 h 1038021"/>
                <a:gd name="csX316" fmla="*/ 336430 w 1038455"/>
                <a:gd name="csY316" fmla="*/ 57029 h 1038021"/>
                <a:gd name="csX317" fmla="*/ 365812 w 1038455"/>
                <a:gd name="csY317" fmla="*/ 46513 h 1038021"/>
                <a:gd name="csX318" fmla="*/ 395736 w 1038455"/>
                <a:gd name="csY318" fmla="*/ 37839 h 1038021"/>
                <a:gd name="csX319" fmla="*/ 403326 w 1038455"/>
                <a:gd name="csY319" fmla="*/ 35996 h 1038021"/>
                <a:gd name="csX320" fmla="*/ 407121 w 1038455"/>
                <a:gd name="csY320" fmla="*/ 35128 h 1038021"/>
                <a:gd name="csX321" fmla="*/ 410915 w 1038455"/>
                <a:gd name="csY321" fmla="*/ 34261 h 1038021"/>
                <a:gd name="csX322" fmla="*/ 418505 w 1038455"/>
                <a:gd name="csY322" fmla="*/ 32635 h 1038021"/>
                <a:gd name="csX323" fmla="*/ 426203 w 1038455"/>
                <a:gd name="csY323" fmla="*/ 31117 h 1038021"/>
                <a:gd name="csX324" fmla="*/ 441598 w 1038455"/>
                <a:gd name="csY324" fmla="*/ 28406 h 1038021"/>
                <a:gd name="csX325" fmla="*/ 449296 w 1038455"/>
                <a:gd name="csY325" fmla="*/ 27322 h 1038021"/>
                <a:gd name="csX326" fmla="*/ 456994 w 1038455"/>
                <a:gd name="csY326" fmla="*/ 26238 h 1038021"/>
                <a:gd name="csX327" fmla="*/ 464692 w 1038455"/>
                <a:gd name="csY327" fmla="*/ 25370 h 1038021"/>
                <a:gd name="csX328" fmla="*/ 468595 w 1038455"/>
                <a:gd name="csY328" fmla="*/ 24937 h 1038021"/>
                <a:gd name="csX329" fmla="*/ 472498 w 1038455"/>
                <a:gd name="csY329" fmla="*/ 24612 h 1038021"/>
                <a:gd name="csX330" fmla="*/ 480305 w 1038455"/>
                <a:gd name="csY330" fmla="*/ 23961 h 1038021"/>
                <a:gd name="csX331" fmla="*/ 488111 w 1038455"/>
                <a:gd name="csY331" fmla="*/ 23419 h 1038021"/>
                <a:gd name="csX332" fmla="*/ 519336 w 1038455"/>
                <a:gd name="csY332" fmla="*/ 22443 h 1038021"/>
                <a:gd name="csX333" fmla="*/ 550561 w 1038455"/>
                <a:gd name="csY333" fmla="*/ 23419 h 1038021"/>
                <a:gd name="csX334" fmla="*/ 558368 w 1038455"/>
                <a:gd name="csY334" fmla="*/ 23961 h 1038021"/>
                <a:gd name="csX335" fmla="*/ 566174 w 1038455"/>
                <a:gd name="csY335" fmla="*/ 24612 h 1038021"/>
                <a:gd name="csX336" fmla="*/ 570077 w 1038455"/>
                <a:gd name="csY336" fmla="*/ 24937 h 1038021"/>
                <a:gd name="csX337" fmla="*/ 573980 w 1038455"/>
                <a:gd name="csY337" fmla="*/ 25370 h 1038021"/>
                <a:gd name="csX338" fmla="*/ 581787 w 1038455"/>
                <a:gd name="csY338" fmla="*/ 26238 h 1038021"/>
                <a:gd name="csX339" fmla="*/ 589484 w 1038455"/>
                <a:gd name="csY339" fmla="*/ 27322 h 1038021"/>
                <a:gd name="csX340" fmla="*/ 597182 w 1038455"/>
                <a:gd name="csY340" fmla="*/ 28406 h 1038021"/>
                <a:gd name="csX341" fmla="*/ 612578 w 1038455"/>
                <a:gd name="csY341" fmla="*/ 31117 h 1038021"/>
                <a:gd name="csX342" fmla="*/ 620276 w 1038455"/>
                <a:gd name="csY342" fmla="*/ 32635 h 1038021"/>
                <a:gd name="csX343" fmla="*/ 627865 w 1038455"/>
                <a:gd name="csY343" fmla="*/ 34261 h 1038021"/>
                <a:gd name="csX344" fmla="*/ 631660 w 1038455"/>
                <a:gd name="csY344" fmla="*/ 35128 h 1038021"/>
                <a:gd name="csX345" fmla="*/ 635455 w 1038455"/>
                <a:gd name="csY345" fmla="*/ 35996 h 1038021"/>
                <a:gd name="csX346" fmla="*/ 643044 w 1038455"/>
                <a:gd name="csY346" fmla="*/ 37839 h 1038021"/>
                <a:gd name="csX347" fmla="*/ 672969 w 1038455"/>
                <a:gd name="csY347" fmla="*/ 46513 h 1038021"/>
                <a:gd name="csX348" fmla="*/ 702351 w 1038455"/>
                <a:gd name="csY348" fmla="*/ 57029 h 1038021"/>
                <a:gd name="csX349" fmla="*/ 709615 w 1038455"/>
                <a:gd name="csY349" fmla="*/ 59957 h 1038021"/>
                <a:gd name="csX350" fmla="*/ 713193 w 1038455"/>
                <a:gd name="csY350" fmla="*/ 61475 h 1038021"/>
                <a:gd name="csX351" fmla="*/ 716771 w 1038455"/>
                <a:gd name="csY351" fmla="*/ 62993 h 1038021"/>
                <a:gd name="csX352" fmla="*/ 723926 w 1038455"/>
                <a:gd name="csY352" fmla="*/ 66137 h 1038021"/>
                <a:gd name="csX353" fmla="*/ 730974 w 1038455"/>
                <a:gd name="csY353" fmla="*/ 69498 h 1038021"/>
                <a:gd name="csX354" fmla="*/ 785618 w 1038455"/>
                <a:gd name="csY354" fmla="*/ 99639 h 1038021"/>
                <a:gd name="csX355" fmla="*/ 792123 w 1038455"/>
                <a:gd name="csY355" fmla="*/ 103867 h 1038021"/>
                <a:gd name="csX356" fmla="*/ 798628 w 1038455"/>
                <a:gd name="csY356" fmla="*/ 108204 h 1038021"/>
                <a:gd name="csX357" fmla="*/ 811422 w 1038455"/>
                <a:gd name="csY357" fmla="*/ 117203 h 1038021"/>
                <a:gd name="csX358" fmla="*/ 836142 w 1038455"/>
                <a:gd name="csY358" fmla="*/ 136285 h 1038021"/>
                <a:gd name="csX359" fmla="*/ 847960 w 1038455"/>
                <a:gd name="csY359" fmla="*/ 146477 h 1038021"/>
                <a:gd name="csX360" fmla="*/ 853815 w 1038455"/>
                <a:gd name="csY360" fmla="*/ 151681 h 1038021"/>
                <a:gd name="csX361" fmla="*/ 859561 w 1038455"/>
                <a:gd name="csY361" fmla="*/ 156993 h 1038021"/>
                <a:gd name="csX362" fmla="*/ 862380 w 1038455"/>
                <a:gd name="csY362" fmla="*/ 159704 h 1038021"/>
                <a:gd name="csX363" fmla="*/ 865199 w 1038455"/>
                <a:gd name="csY363" fmla="*/ 162415 h 1038021"/>
                <a:gd name="csX364" fmla="*/ 870837 w 1038455"/>
                <a:gd name="csY364" fmla="*/ 167836 h 1038021"/>
                <a:gd name="csX365" fmla="*/ 876258 w 1038455"/>
                <a:gd name="csY365" fmla="*/ 173365 h 1038021"/>
                <a:gd name="csX366" fmla="*/ 878968 w 1038455"/>
                <a:gd name="csY366" fmla="*/ 176184 h 1038021"/>
                <a:gd name="csX367" fmla="*/ 881679 w 1038455"/>
                <a:gd name="csY367" fmla="*/ 179003 h 1038021"/>
                <a:gd name="csX368" fmla="*/ 886991 w 1038455"/>
                <a:gd name="csY368" fmla="*/ 184749 h 1038021"/>
                <a:gd name="csX369" fmla="*/ 892196 w 1038455"/>
                <a:gd name="csY369" fmla="*/ 190604 h 1038021"/>
                <a:gd name="csX370" fmla="*/ 902387 w 1038455"/>
                <a:gd name="csY370" fmla="*/ 202422 h 1038021"/>
                <a:gd name="csX371" fmla="*/ 921469 w 1038455"/>
                <a:gd name="csY371" fmla="*/ 227142 h 1038021"/>
                <a:gd name="csX372" fmla="*/ 954971 w 1038455"/>
                <a:gd name="csY372" fmla="*/ 279834 h 1038021"/>
                <a:gd name="csX373" fmla="*/ 958658 w 1038455"/>
                <a:gd name="csY373" fmla="*/ 286665 h 1038021"/>
                <a:gd name="csX374" fmla="*/ 962236 w 1038455"/>
                <a:gd name="csY374" fmla="*/ 293604 h 1038021"/>
                <a:gd name="csX375" fmla="*/ 965705 w 1038455"/>
                <a:gd name="csY375" fmla="*/ 300651 h 1038021"/>
                <a:gd name="csX376" fmla="*/ 967440 w 1038455"/>
                <a:gd name="csY376" fmla="*/ 304121 h 1038021"/>
                <a:gd name="csX377" fmla="*/ 969066 w 1038455"/>
                <a:gd name="csY377" fmla="*/ 307699 h 1038021"/>
                <a:gd name="csX378" fmla="*/ 972319 w 1038455"/>
                <a:gd name="csY378" fmla="*/ 314746 h 1038021"/>
                <a:gd name="csX379" fmla="*/ 975463 w 1038455"/>
                <a:gd name="csY379" fmla="*/ 321902 h 1038021"/>
                <a:gd name="csX380" fmla="*/ 976981 w 1038455"/>
                <a:gd name="csY380" fmla="*/ 325480 h 1038021"/>
                <a:gd name="csX381" fmla="*/ 978499 w 1038455"/>
                <a:gd name="csY381" fmla="*/ 329057 h 1038021"/>
                <a:gd name="csX382" fmla="*/ 981426 w 1038455"/>
                <a:gd name="csY382" fmla="*/ 336322 h 1038021"/>
                <a:gd name="csX383" fmla="*/ 1000725 w 1038455"/>
                <a:gd name="csY383" fmla="*/ 395628 h 1038021"/>
                <a:gd name="csX384" fmla="*/ 1012326 w 1038455"/>
                <a:gd name="csY384" fmla="*/ 456886 h 1038021"/>
                <a:gd name="csX385" fmla="*/ 1016229 w 1038455"/>
                <a:gd name="csY385" fmla="*/ 519228 h 1038021"/>
                <a:gd name="csX386" fmla="*/ 1012326 w 1038455"/>
                <a:gd name="csY386" fmla="*/ 581570 h 1038021"/>
                <a:gd name="csX387" fmla="*/ 1012326 w 1038455"/>
                <a:gd name="csY387" fmla="*/ 581570 h 10380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Lst>
              <a:rect l="l" t="t" r="r" b="b"/>
              <a:pathLst>
                <a:path w="1038455" h="1038021">
                  <a:moveTo>
                    <a:pt x="1022301" y="389882"/>
                  </a:moveTo>
                  <a:cubicBezTo>
                    <a:pt x="1016880" y="368848"/>
                    <a:pt x="1010158" y="348140"/>
                    <a:pt x="1002134" y="327865"/>
                  </a:cubicBezTo>
                  <a:lnTo>
                    <a:pt x="999099" y="320275"/>
                  </a:lnTo>
                  <a:lnTo>
                    <a:pt x="997581" y="316481"/>
                  </a:lnTo>
                  <a:lnTo>
                    <a:pt x="995954" y="312794"/>
                  </a:lnTo>
                  <a:lnTo>
                    <a:pt x="992702" y="305313"/>
                  </a:lnTo>
                  <a:lnTo>
                    <a:pt x="989232" y="297941"/>
                  </a:lnTo>
                  <a:lnTo>
                    <a:pt x="987498" y="294254"/>
                  </a:lnTo>
                  <a:lnTo>
                    <a:pt x="985654" y="290568"/>
                  </a:lnTo>
                  <a:lnTo>
                    <a:pt x="982077" y="283304"/>
                  </a:lnTo>
                  <a:lnTo>
                    <a:pt x="978282" y="276040"/>
                  </a:lnTo>
                  <a:cubicBezTo>
                    <a:pt x="976981" y="273654"/>
                    <a:pt x="975788" y="271269"/>
                    <a:pt x="974379" y="268884"/>
                  </a:cubicBezTo>
                  <a:cubicBezTo>
                    <a:pt x="963862" y="249910"/>
                    <a:pt x="952261" y="231479"/>
                    <a:pt x="939359" y="213914"/>
                  </a:cubicBezTo>
                  <a:cubicBezTo>
                    <a:pt x="933070" y="205132"/>
                    <a:pt x="926240" y="196567"/>
                    <a:pt x="919409" y="188110"/>
                  </a:cubicBezTo>
                  <a:cubicBezTo>
                    <a:pt x="915831" y="183990"/>
                    <a:pt x="912470" y="179762"/>
                    <a:pt x="908784" y="175750"/>
                  </a:cubicBezTo>
                  <a:lnTo>
                    <a:pt x="903363" y="169679"/>
                  </a:lnTo>
                  <a:lnTo>
                    <a:pt x="897834" y="163716"/>
                  </a:lnTo>
                  <a:lnTo>
                    <a:pt x="895015" y="160680"/>
                  </a:lnTo>
                  <a:lnTo>
                    <a:pt x="892196" y="157752"/>
                  </a:lnTo>
                  <a:lnTo>
                    <a:pt x="886558" y="151898"/>
                  </a:lnTo>
                  <a:lnTo>
                    <a:pt x="880703" y="146260"/>
                  </a:lnTo>
                  <a:lnTo>
                    <a:pt x="877776" y="143441"/>
                  </a:lnTo>
                  <a:lnTo>
                    <a:pt x="874740" y="140622"/>
                  </a:lnTo>
                  <a:lnTo>
                    <a:pt x="868777" y="135092"/>
                  </a:lnTo>
                  <a:lnTo>
                    <a:pt x="862705" y="129671"/>
                  </a:lnTo>
                  <a:cubicBezTo>
                    <a:pt x="858694" y="125985"/>
                    <a:pt x="854465" y="122624"/>
                    <a:pt x="850345" y="119046"/>
                  </a:cubicBezTo>
                  <a:cubicBezTo>
                    <a:pt x="841888" y="112216"/>
                    <a:pt x="833432" y="105385"/>
                    <a:pt x="824541" y="99097"/>
                  </a:cubicBezTo>
                  <a:cubicBezTo>
                    <a:pt x="820204" y="95844"/>
                    <a:pt x="815651" y="92808"/>
                    <a:pt x="811205" y="89664"/>
                  </a:cubicBezTo>
                  <a:cubicBezTo>
                    <a:pt x="809037" y="88146"/>
                    <a:pt x="806652" y="86628"/>
                    <a:pt x="804375" y="85110"/>
                  </a:cubicBezTo>
                  <a:cubicBezTo>
                    <a:pt x="802098" y="83593"/>
                    <a:pt x="799821" y="82075"/>
                    <a:pt x="797544" y="80665"/>
                  </a:cubicBezTo>
                  <a:cubicBezTo>
                    <a:pt x="779113" y="69064"/>
                    <a:pt x="760139" y="58439"/>
                    <a:pt x="740406" y="49223"/>
                  </a:cubicBezTo>
                  <a:lnTo>
                    <a:pt x="733034" y="45754"/>
                  </a:lnTo>
                  <a:lnTo>
                    <a:pt x="725553" y="42501"/>
                  </a:lnTo>
                  <a:lnTo>
                    <a:pt x="721866" y="40875"/>
                  </a:lnTo>
                  <a:lnTo>
                    <a:pt x="718072" y="39357"/>
                  </a:lnTo>
                  <a:lnTo>
                    <a:pt x="710482" y="36321"/>
                  </a:lnTo>
                  <a:cubicBezTo>
                    <a:pt x="700399" y="32418"/>
                    <a:pt x="690099" y="28623"/>
                    <a:pt x="679799" y="25262"/>
                  </a:cubicBezTo>
                  <a:cubicBezTo>
                    <a:pt x="669499" y="21793"/>
                    <a:pt x="658982" y="18974"/>
                    <a:pt x="648465" y="16155"/>
                  </a:cubicBezTo>
                  <a:lnTo>
                    <a:pt x="640551" y="14203"/>
                  </a:lnTo>
                  <a:lnTo>
                    <a:pt x="636539" y="13227"/>
                  </a:lnTo>
                  <a:lnTo>
                    <a:pt x="632528" y="12360"/>
                  </a:lnTo>
                  <a:lnTo>
                    <a:pt x="624613" y="10625"/>
                  </a:lnTo>
                  <a:cubicBezTo>
                    <a:pt x="621902" y="10083"/>
                    <a:pt x="619300" y="9541"/>
                    <a:pt x="616590" y="9107"/>
                  </a:cubicBezTo>
                  <a:cubicBezTo>
                    <a:pt x="611277" y="8023"/>
                    <a:pt x="605856" y="7156"/>
                    <a:pt x="600543" y="6288"/>
                  </a:cubicBezTo>
                  <a:cubicBezTo>
                    <a:pt x="597833" y="5855"/>
                    <a:pt x="595122" y="5529"/>
                    <a:pt x="592520" y="5096"/>
                  </a:cubicBezTo>
                  <a:cubicBezTo>
                    <a:pt x="589810" y="4771"/>
                    <a:pt x="587099" y="4337"/>
                    <a:pt x="584389" y="4012"/>
                  </a:cubicBezTo>
                  <a:lnTo>
                    <a:pt x="576257" y="3144"/>
                  </a:lnTo>
                  <a:lnTo>
                    <a:pt x="572246" y="2711"/>
                  </a:lnTo>
                  <a:lnTo>
                    <a:pt x="568126" y="2385"/>
                  </a:lnTo>
                  <a:lnTo>
                    <a:pt x="559994" y="1626"/>
                  </a:lnTo>
                  <a:cubicBezTo>
                    <a:pt x="557284" y="1409"/>
                    <a:pt x="554573" y="1301"/>
                    <a:pt x="551862" y="1084"/>
                  </a:cubicBezTo>
                  <a:cubicBezTo>
                    <a:pt x="541020" y="325"/>
                    <a:pt x="530178" y="108"/>
                    <a:pt x="519228" y="0"/>
                  </a:cubicBezTo>
                  <a:cubicBezTo>
                    <a:pt x="508386" y="0"/>
                    <a:pt x="497435" y="325"/>
                    <a:pt x="486593" y="1084"/>
                  </a:cubicBezTo>
                  <a:cubicBezTo>
                    <a:pt x="483883" y="1301"/>
                    <a:pt x="481172" y="1409"/>
                    <a:pt x="478461" y="1626"/>
                  </a:cubicBezTo>
                  <a:lnTo>
                    <a:pt x="470330" y="2385"/>
                  </a:lnTo>
                  <a:lnTo>
                    <a:pt x="466210" y="2711"/>
                  </a:lnTo>
                  <a:lnTo>
                    <a:pt x="462198" y="3144"/>
                  </a:lnTo>
                  <a:lnTo>
                    <a:pt x="454067" y="4012"/>
                  </a:lnTo>
                  <a:cubicBezTo>
                    <a:pt x="451356" y="4337"/>
                    <a:pt x="448646" y="4771"/>
                    <a:pt x="445935" y="5096"/>
                  </a:cubicBezTo>
                  <a:cubicBezTo>
                    <a:pt x="443225" y="5529"/>
                    <a:pt x="440514" y="5855"/>
                    <a:pt x="437912" y="6288"/>
                  </a:cubicBezTo>
                  <a:cubicBezTo>
                    <a:pt x="432599" y="7156"/>
                    <a:pt x="427178" y="8023"/>
                    <a:pt x="421866" y="9107"/>
                  </a:cubicBezTo>
                  <a:cubicBezTo>
                    <a:pt x="419155" y="9649"/>
                    <a:pt x="416553" y="10083"/>
                    <a:pt x="413843" y="10625"/>
                  </a:cubicBezTo>
                  <a:lnTo>
                    <a:pt x="405819" y="12360"/>
                  </a:lnTo>
                  <a:lnTo>
                    <a:pt x="401808" y="13227"/>
                  </a:lnTo>
                  <a:lnTo>
                    <a:pt x="397905" y="14203"/>
                  </a:lnTo>
                  <a:lnTo>
                    <a:pt x="389990" y="16155"/>
                  </a:lnTo>
                  <a:cubicBezTo>
                    <a:pt x="379473" y="18974"/>
                    <a:pt x="368956" y="21793"/>
                    <a:pt x="358656" y="25262"/>
                  </a:cubicBezTo>
                  <a:cubicBezTo>
                    <a:pt x="348356" y="28515"/>
                    <a:pt x="338056" y="32309"/>
                    <a:pt x="327973" y="36321"/>
                  </a:cubicBezTo>
                  <a:lnTo>
                    <a:pt x="320384" y="39357"/>
                  </a:lnTo>
                  <a:lnTo>
                    <a:pt x="316589" y="40875"/>
                  </a:lnTo>
                  <a:lnTo>
                    <a:pt x="312903" y="42501"/>
                  </a:lnTo>
                  <a:lnTo>
                    <a:pt x="305422" y="45754"/>
                  </a:lnTo>
                  <a:lnTo>
                    <a:pt x="298049" y="49223"/>
                  </a:lnTo>
                  <a:cubicBezTo>
                    <a:pt x="278316" y="58439"/>
                    <a:pt x="259343" y="69064"/>
                    <a:pt x="240911" y="80665"/>
                  </a:cubicBezTo>
                  <a:cubicBezTo>
                    <a:pt x="238634" y="82075"/>
                    <a:pt x="236358" y="83593"/>
                    <a:pt x="234081" y="85110"/>
                  </a:cubicBezTo>
                  <a:cubicBezTo>
                    <a:pt x="231804" y="86628"/>
                    <a:pt x="229527" y="88038"/>
                    <a:pt x="227250" y="89664"/>
                  </a:cubicBezTo>
                  <a:cubicBezTo>
                    <a:pt x="222805" y="92808"/>
                    <a:pt x="218251" y="95844"/>
                    <a:pt x="213914" y="99097"/>
                  </a:cubicBezTo>
                  <a:cubicBezTo>
                    <a:pt x="205132" y="105494"/>
                    <a:pt x="196567" y="112216"/>
                    <a:pt x="188110" y="119046"/>
                  </a:cubicBezTo>
                  <a:cubicBezTo>
                    <a:pt x="183990" y="122624"/>
                    <a:pt x="179762" y="125985"/>
                    <a:pt x="175750" y="129671"/>
                  </a:cubicBezTo>
                  <a:lnTo>
                    <a:pt x="169679" y="135092"/>
                  </a:lnTo>
                  <a:lnTo>
                    <a:pt x="163716" y="140622"/>
                  </a:lnTo>
                  <a:lnTo>
                    <a:pt x="160680" y="143441"/>
                  </a:lnTo>
                  <a:lnTo>
                    <a:pt x="157752" y="146260"/>
                  </a:lnTo>
                  <a:lnTo>
                    <a:pt x="151898" y="151898"/>
                  </a:lnTo>
                  <a:lnTo>
                    <a:pt x="146260" y="157752"/>
                  </a:lnTo>
                  <a:lnTo>
                    <a:pt x="143441" y="160680"/>
                  </a:lnTo>
                  <a:lnTo>
                    <a:pt x="140622" y="163716"/>
                  </a:lnTo>
                  <a:lnTo>
                    <a:pt x="135092" y="169679"/>
                  </a:lnTo>
                  <a:lnTo>
                    <a:pt x="129671" y="175750"/>
                  </a:lnTo>
                  <a:cubicBezTo>
                    <a:pt x="125985" y="179762"/>
                    <a:pt x="122624" y="183990"/>
                    <a:pt x="119046" y="188110"/>
                  </a:cubicBezTo>
                  <a:cubicBezTo>
                    <a:pt x="112216" y="196567"/>
                    <a:pt x="105385" y="205024"/>
                    <a:pt x="99097" y="213914"/>
                  </a:cubicBezTo>
                  <a:cubicBezTo>
                    <a:pt x="73401" y="249043"/>
                    <a:pt x="52367" y="287424"/>
                    <a:pt x="36321" y="327865"/>
                  </a:cubicBezTo>
                  <a:cubicBezTo>
                    <a:pt x="28298" y="348031"/>
                    <a:pt x="21576" y="368848"/>
                    <a:pt x="16155" y="389882"/>
                  </a:cubicBezTo>
                  <a:cubicBezTo>
                    <a:pt x="10842" y="410915"/>
                    <a:pt x="6722" y="432383"/>
                    <a:pt x="4012" y="453958"/>
                  </a:cubicBezTo>
                  <a:cubicBezTo>
                    <a:pt x="1301" y="475534"/>
                    <a:pt x="0" y="497327"/>
                    <a:pt x="0" y="519011"/>
                  </a:cubicBezTo>
                  <a:cubicBezTo>
                    <a:pt x="0" y="540803"/>
                    <a:pt x="1409" y="562488"/>
                    <a:pt x="4012" y="584063"/>
                  </a:cubicBezTo>
                  <a:cubicBezTo>
                    <a:pt x="6722" y="605639"/>
                    <a:pt x="10842" y="626998"/>
                    <a:pt x="16155" y="648140"/>
                  </a:cubicBezTo>
                  <a:cubicBezTo>
                    <a:pt x="21576" y="669174"/>
                    <a:pt x="28298" y="689882"/>
                    <a:pt x="36321" y="710157"/>
                  </a:cubicBezTo>
                  <a:cubicBezTo>
                    <a:pt x="52367" y="750598"/>
                    <a:pt x="73509" y="788979"/>
                    <a:pt x="99097" y="824107"/>
                  </a:cubicBezTo>
                  <a:cubicBezTo>
                    <a:pt x="105494" y="832998"/>
                    <a:pt x="112216" y="841455"/>
                    <a:pt x="119046" y="849912"/>
                  </a:cubicBezTo>
                  <a:cubicBezTo>
                    <a:pt x="122624" y="854032"/>
                    <a:pt x="125985" y="858260"/>
                    <a:pt x="129671" y="862271"/>
                  </a:cubicBezTo>
                  <a:lnTo>
                    <a:pt x="135092" y="868343"/>
                  </a:lnTo>
                  <a:lnTo>
                    <a:pt x="140622" y="874306"/>
                  </a:lnTo>
                  <a:lnTo>
                    <a:pt x="143441" y="877342"/>
                  </a:lnTo>
                  <a:lnTo>
                    <a:pt x="146260" y="880269"/>
                  </a:lnTo>
                  <a:lnTo>
                    <a:pt x="151898" y="886124"/>
                  </a:lnTo>
                  <a:lnTo>
                    <a:pt x="157752" y="891762"/>
                  </a:lnTo>
                  <a:lnTo>
                    <a:pt x="160680" y="894581"/>
                  </a:lnTo>
                  <a:lnTo>
                    <a:pt x="163716" y="897400"/>
                  </a:lnTo>
                  <a:lnTo>
                    <a:pt x="169679" y="902929"/>
                  </a:lnTo>
                  <a:lnTo>
                    <a:pt x="175750" y="908350"/>
                  </a:lnTo>
                  <a:cubicBezTo>
                    <a:pt x="179762" y="912037"/>
                    <a:pt x="183990" y="915398"/>
                    <a:pt x="188110" y="918976"/>
                  </a:cubicBezTo>
                  <a:cubicBezTo>
                    <a:pt x="196567" y="925806"/>
                    <a:pt x="205024" y="932637"/>
                    <a:pt x="213914" y="938925"/>
                  </a:cubicBezTo>
                  <a:cubicBezTo>
                    <a:pt x="218251" y="942178"/>
                    <a:pt x="222805" y="945213"/>
                    <a:pt x="227250" y="948358"/>
                  </a:cubicBezTo>
                  <a:cubicBezTo>
                    <a:pt x="229527" y="949984"/>
                    <a:pt x="231804" y="951393"/>
                    <a:pt x="234081" y="952911"/>
                  </a:cubicBezTo>
                  <a:cubicBezTo>
                    <a:pt x="236358" y="954429"/>
                    <a:pt x="238634" y="955947"/>
                    <a:pt x="240911" y="957357"/>
                  </a:cubicBezTo>
                  <a:cubicBezTo>
                    <a:pt x="259343" y="968958"/>
                    <a:pt x="278316" y="979583"/>
                    <a:pt x="298049" y="988799"/>
                  </a:cubicBezTo>
                  <a:lnTo>
                    <a:pt x="305422" y="992268"/>
                  </a:lnTo>
                  <a:lnTo>
                    <a:pt x="312903" y="995521"/>
                  </a:lnTo>
                  <a:lnTo>
                    <a:pt x="316589" y="997147"/>
                  </a:lnTo>
                  <a:lnTo>
                    <a:pt x="320384" y="998665"/>
                  </a:lnTo>
                  <a:lnTo>
                    <a:pt x="327973" y="1001701"/>
                  </a:lnTo>
                  <a:cubicBezTo>
                    <a:pt x="338056" y="1005604"/>
                    <a:pt x="348356" y="1009399"/>
                    <a:pt x="358656" y="1012760"/>
                  </a:cubicBezTo>
                  <a:cubicBezTo>
                    <a:pt x="368956" y="1016229"/>
                    <a:pt x="379473" y="1019048"/>
                    <a:pt x="389990" y="1021867"/>
                  </a:cubicBezTo>
                  <a:lnTo>
                    <a:pt x="397905" y="1023819"/>
                  </a:lnTo>
                  <a:lnTo>
                    <a:pt x="401808" y="1024794"/>
                  </a:lnTo>
                  <a:lnTo>
                    <a:pt x="405819" y="1025662"/>
                  </a:lnTo>
                  <a:lnTo>
                    <a:pt x="413843" y="1027397"/>
                  </a:lnTo>
                  <a:cubicBezTo>
                    <a:pt x="416553" y="1027939"/>
                    <a:pt x="419155" y="1028481"/>
                    <a:pt x="421866" y="1028914"/>
                  </a:cubicBezTo>
                  <a:cubicBezTo>
                    <a:pt x="427178" y="1029999"/>
                    <a:pt x="432599" y="1030866"/>
                    <a:pt x="437912" y="1031733"/>
                  </a:cubicBezTo>
                  <a:cubicBezTo>
                    <a:pt x="440623" y="1032167"/>
                    <a:pt x="443333" y="1032492"/>
                    <a:pt x="445935" y="1032926"/>
                  </a:cubicBezTo>
                  <a:cubicBezTo>
                    <a:pt x="448646" y="1033251"/>
                    <a:pt x="451356" y="1033685"/>
                    <a:pt x="454067" y="1034010"/>
                  </a:cubicBezTo>
                  <a:lnTo>
                    <a:pt x="462198" y="1034878"/>
                  </a:lnTo>
                  <a:lnTo>
                    <a:pt x="466210" y="1035311"/>
                  </a:lnTo>
                  <a:lnTo>
                    <a:pt x="470330" y="1035637"/>
                  </a:lnTo>
                  <a:lnTo>
                    <a:pt x="478461" y="1036395"/>
                  </a:lnTo>
                  <a:cubicBezTo>
                    <a:pt x="481172" y="1036612"/>
                    <a:pt x="483883" y="1036721"/>
                    <a:pt x="486593" y="1036938"/>
                  </a:cubicBezTo>
                  <a:cubicBezTo>
                    <a:pt x="497435" y="1037697"/>
                    <a:pt x="508277" y="1037913"/>
                    <a:pt x="519228" y="1038022"/>
                  </a:cubicBezTo>
                  <a:cubicBezTo>
                    <a:pt x="530070" y="1038022"/>
                    <a:pt x="541020" y="1037697"/>
                    <a:pt x="551862" y="1036938"/>
                  </a:cubicBezTo>
                  <a:cubicBezTo>
                    <a:pt x="554573" y="1036721"/>
                    <a:pt x="557284" y="1036612"/>
                    <a:pt x="559994" y="1036395"/>
                  </a:cubicBezTo>
                  <a:lnTo>
                    <a:pt x="568126" y="1035637"/>
                  </a:lnTo>
                  <a:lnTo>
                    <a:pt x="572246" y="1035311"/>
                  </a:lnTo>
                  <a:lnTo>
                    <a:pt x="576257" y="1034878"/>
                  </a:lnTo>
                  <a:lnTo>
                    <a:pt x="584389" y="1034010"/>
                  </a:lnTo>
                  <a:cubicBezTo>
                    <a:pt x="587099" y="1033685"/>
                    <a:pt x="589810" y="1033251"/>
                    <a:pt x="592520" y="1032926"/>
                  </a:cubicBezTo>
                  <a:cubicBezTo>
                    <a:pt x="595231" y="1032492"/>
                    <a:pt x="597941" y="1032167"/>
                    <a:pt x="600543" y="1031733"/>
                  </a:cubicBezTo>
                  <a:cubicBezTo>
                    <a:pt x="605856" y="1030866"/>
                    <a:pt x="611277" y="1029999"/>
                    <a:pt x="616590" y="1028914"/>
                  </a:cubicBezTo>
                  <a:cubicBezTo>
                    <a:pt x="619300" y="1028372"/>
                    <a:pt x="621902" y="1027939"/>
                    <a:pt x="624613" y="1027397"/>
                  </a:cubicBezTo>
                  <a:lnTo>
                    <a:pt x="632528" y="1025662"/>
                  </a:lnTo>
                  <a:lnTo>
                    <a:pt x="636539" y="1024794"/>
                  </a:lnTo>
                  <a:lnTo>
                    <a:pt x="640551" y="1023819"/>
                  </a:lnTo>
                  <a:lnTo>
                    <a:pt x="648465" y="1021867"/>
                  </a:lnTo>
                  <a:cubicBezTo>
                    <a:pt x="658982" y="1019048"/>
                    <a:pt x="669499" y="1016229"/>
                    <a:pt x="679799" y="1012760"/>
                  </a:cubicBezTo>
                  <a:cubicBezTo>
                    <a:pt x="690208" y="1009507"/>
                    <a:pt x="700399" y="1005712"/>
                    <a:pt x="710482" y="1001701"/>
                  </a:cubicBezTo>
                  <a:lnTo>
                    <a:pt x="718072" y="998665"/>
                  </a:lnTo>
                  <a:lnTo>
                    <a:pt x="721866" y="997147"/>
                  </a:lnTo>
                  <a:lnTo>
                    <a:pt x="725553" y="995521"/>
                  </a:lnTo>
                  <a:lnTo>
                    <a:pt x="733034" y="992268"/>
                  </a:lnTo>
                  <a:lnTo>
                    <a:pt x="740406" y="988799"/>
                  </a:lnTo>
                  <a:cubicBezTo>
                    <a:pt x="760139" y="979583"/>
                    <a:pt x="779113" y="968958"/>
                    <a:pt x="797544" y="957357"/>
                  </a:cubicBezTo>
                  <a:cubicBezTo>
                    <a:pt x="799821" y="955947"/>
                    <a:pt x="802098" y="954429"/>
                    <a:pt x="804375" y="952911"/>
                  </a:cubicBezTo>
                  <a:cubicBezTo>
                    <a:pt x="806652" y="951393"/>
                    <a:pt x="808928" y="949984"/>
                    <a:pt x="811205" y="948358"/>
                  </a:cubicBezTo>
                  <a:cubicBezTo>
                    <a:pt x="815651" y="945213"/>
                    <a:pt x="820204" y="942178"/>
                    <a:pt x="824541" y="938925"/>
                  </a:cubicBezTo>
                  <a:cubicBezTo>
                    <a:pt x="833432" y="932637"/>
                    <a:pt x="841888" y="925806"/>
                    <a:pt x="850345" y="918976"/>
                  </a:cubicBezTo>
                  <a:cubicBezTo>
                    <a:pt x="854465" y="915398"/>
                    <a:pt x="858694" y="912037"/>
                    <a:pt x="862705" y="908350"/>
                  </a:cubicBezTo>
                  <a:lnTo>
                    <a:pt x="868777" y="902929"/>
                  </a:lnTo>
                  <a:lnTo>
                    <a:pt x="874740" y="897400"/>
                  </a:lnTo>
                  <a:lnTo>
                    <a:pt x="877776" y="894581"/>
                  </a:lnTo>
                  <a:lnTo>
                    <a:pt x="880703" y="891762"/>
                  </a:lnTo>
                  <a:lnTo>
                    <a:pt x="886558" y="886124"/>
                  </a:lnTo>
                  <a:lnTo>
                    <a:pt x="892196" y="880269"/>
                  </a:lnTo>
                  <a:lnTo>
                    <a:pt x="895015" y="877342"/>
                  </a:lnTo>
                  <a:lnTo>
                    <a:pt x="897834" y="874306"/>
                  </a:lnTo>
                  <a:lnTo>
                    <a:pt x="903363" y="868343"/>
                  </a:lnTo>
                  <a:lnTo>
                    <a:pt x="908784" y="862271"/>
                  </a:lnTo>
                  <a:cubicBezTo>
                    <a:pt x="912470" y="858260"/>
                    <a:pt x="915831" y="854032"/>
                    <a:pt x="919409" y="849912"/>
                  </a:cubicBezTo>
                  <a:cubicBezTo>
                    <a:pt x="926240" y="841455"/>
                    <a:pt x="933070" y="832998"/>
                    <a:pt x="939359" y="824107"/>
                  </a:cubicBezTo>
                  <a:cubicBezTo>
                    <a:pt x="952152" y="806543"/>
                    <a:pt x="963862" y="788112"/>
                    <a:pt x="974379" y="769138"/>
                  </a:cubicBezTo>
                  <a:cubicBezTo>
                    <a:pt x="975680" y="766753"/>
                    <a:pt x="976981" y="764367"/>
                    <a:pt x="978282" y="761982"/>
                  </a:cubicBezTo>
                  <a:lnTo>
                    <a:pt x="982077" y="754718"/>
                  </a:lnTo>
                  <a:lnTo>
                    <a:pt x="985654" y="747454"/>
                  </a:lnTo>
                  <a:lnTo>
                    <a:pt x="987498" y="743767"/>
                  </a:lnTo>
                  <a:lnTo>
                    <a:pt x="989232" y="740081"/>
                  </a:lnTo>
                  <a:lnTo>
                    <a:pt x="992702" y="732708"/>
                  </a:lnTo>
                  <a:lnTo>
                    <a:pt x="995954" y="725227"/>
                  </a:lnTo>
                  <a:lnTo>
                    <a:pt x="997581" y="721541"/>
                  </a:lnTo>
                  <a:lnTo>
                    <a:pt x="999099" y="717746"/>
                  </a:lnTo>
                  <a:lnTo>
                    <a:pt x="1002134" y="710157"/>
                  </a:lnTo>
                  <a:cubicBezTo>
                    <a:pt x="1010158" y="689882"/>
                    <a:pt x="1016880" y="669174"/>
                    <a:pt x="1022301" y="648140"/>
                  </a:cubicBezTo>
                  <a:cubicBezTo>
                    <a:pt x="1027613" y="627107"/>
                    <a:pt x="1031733" y="605639"/>
                    <a:pt x="1034444" y="584063"/>
                  </a:cubicBezTo>
                  <a:cubicBezTo>
                    <a:pt x="1037154" y="562488"/>
                    <a:pt x="1038455" y="540695"/>
                    <a:pt x="1038455" y="519011"/>
                  </a:cubicBezTo>
                  <a:cubicBezTo>
                    <a:pt x="1038455" y="497218"/>
                    <a:pt x="1037046" y="475534"/>
                    <a:pt x="1034444" y="453958"/>
                  </a:cubicBezTo>
                  <a:cubicBezTo>
                    <a:pt x="1031733" y="432383"/>
                    <a:pt x="1027613" y="411024"/>
                    <a:pt x="1022301" y="389882"/>
                  </a:cubicBezTo>
                  <a:lnTo>
                    <a:pt x="1022301" y="389882"/>
                  </a:lnTo>
                  <a:close/>
                  <a:moveTo>
                    <a:pt x="1012326" y="581353"/>
                  </a:moveTo>
                  <a:cubicBezTo>
                    <a:pt x="1009724" y="601953"/>
                    <a:pt x="1005821" y="622444"/>
                    <a:pt x="1000725" y="642611"/>
                  </a:cubicBezTo>
                  <a:cubicBezTo>
                    <a:pt x="995521" y="662777"/>
                    <a:pt x="989124" y="682618"/>
                    <a:pt x="981426" y="701917"/>
                  </a:cubicBezTo>
                  <a:lnTo>
                    <a:pt x="978499" y="709181"/>
                  </a:lnTo>
                  <a:lnTo>
                    <a:pt x="976981" y="712759"/>
                  </a:lnTo>
                  <a:lnTo>
                    <a:pt x="975463" y="716337"/>
                  </a:lnTo>
                  <a:lnTo>
                    <a:pt x="972319" y="723493"/>
                  </a:lnTo>
                  <a:lnTo>
                    <a:pt x="969066" y="730540"/>
                  </a:lnTo>
                  <a:lnTo>
                    <a:pt x="967440" y="734118"/>
                  </a:lnTo>
                  <a:lnTo>
                    <a:pt x="965705" y="737587"/>
                  </a:lnTo>
                  <a:lnTo>
                    <a:pt x="962236" y="744635"/>
                  </a:lnTo>
                  <a:lnTo>
                    <a:pt x="958658" y="751574"/>
                  </a:lnTo>
                  <a:cubicBezTo>
                    <a:pt x="957465" y="753851"/>
                    <a:pt x="956272" y="756127"/>
                    <a:pt x="954971" y="758404"/>
                  </a:cubicBezTo>
                  <a:cubicBezTo>
                    <a:pt x="944888" y="776619"/>
                    <a:pt x="933829" y="794292"/>
                    <a:pt x="921469" y="811097"/>
                  </a:cubicBezTo>
                  <a:cubicBezTo>
                    <a:pt x="915398" y="819554"/>
                    <a:pt x="908892" y="827685"/>
                    <a:pt x="902387" y="835817"/>
                  </a:cubicBezTo>
                  <a:cubicBezTo>
                    <a:pt x="899026" y="839828"/>
                    <a:pt x="895774" y="843840"/>
                    <a:pt x="892196" y="847635"/>
                  </a:cubicBezTo>
                  <a:lnTo>
                    <a:pt x="886991" y="853489"/>
                  </a:lnTo>
                  <a:lnTo>
                    <a:pt x="881679" y="859236"/>
                  </a:lnTo>
                  <a:lnTo>
                    <a:pt x="878968" y="862055"/>
                  </a:lnTo>
                  <a:lnTo>
                    <a:pt x="876258" y="864874"/>
                  </a:lnTo>
                  <a:lnTo>
                    <a:pt x="870837" y="870511"/>
                  </a:lnTo>
                  <a:lnTo>
                    <a:pt x="865199" y="875933"/>
                  </a:lnTo>
                  <a:lnTo>
                    <a:pt x="862380" y="878643"/>
                  </a:lnTo>
                  <a:lnTo>
                    <a:pt x="859561" y="881354"/>
                  </a:lnTo>
                  <a:lnTo>
                    <a:pt x="853815" y="886666"/>
                  </a:lnTo>
                  <a:lnTo>
                    <a:pt x="847960" y="891870"/>
                  </a:lnTo>
                  <a:cubicBezTo>
                    <a:pt x="844165" y="895340"/>
                    <a:pt x="840045" y="898592"/>
                    <a:pt x="836142" y="902062"/>
                  </a:cubicBezTo>
                  <a:cubicBezTo>
                    <a:pt x="828119" y="908676"/>
                    <a:pt x="819879" y="915072"/>
                    <a:pt x="811422" y="921144"/>
                  </a:cubicBezTo>
                  <a:cubicBezTo>
                    <a:pt x="807302" y="924288"/>
                    <a:pt x="802965" y="927216"/>
                    <a:pt x="798628" y="930143"/>
                  </a:cubicBezTo>
                  <a:cubicBezTo>
                    <a:pt x="796460" y="931661"/>
                    <a:pt x="794292" y="933070"/>
                    <a:pt x="792123" y="934480"/>
                  </a:cubicBezTo>
                  <a:cubicBezTo>
                    <a:pt x="789955" y="935889"/>
                    <a:pt x="787786" y="937407"/>
                    <a:pt x="785618" y="938708"/>
                  </a:cubicBezTo>
                  <a:cubicBezTo>
                    <a:pt x="768054" y="949767"/>
                    <a:pt x="749839" y="959959"/>
                    <a:pt x="730974" y="968849"/>
                  </a:cubicBezTo>
                  <a:lnTo>
                    <a:pt x="723926" y="972102"/>
                  </a:lnTo>
                  <a:lnTo>
                    <a:pt x="716771" y="975246"/>
                  </a:lnTo>
                  <a:lnTo>
                    <a:pt x="713193" y="976764"/>
                  </a:lnTo>
                  <a:lnTo>
                    <a:pt x="709615" y="978282"/>
                  </a:lnTo>
                  <a:lnTo>
                    <a:pt x="702351" y="981209"/>
                  </a:lnTo>
                  <a:cubicBezTo>
                    <a:pt x="692701" y="985004"/>
                    <a:pt x="682943" y="988582"/>
                    <a:pt x="672969" y="991726"/>
                  </a:cubicBezTo>
                  <a:cubicBezTo>
                    <a:pt x="663102" y="994979"/>
                    <a:pt x="653128" y="997798"/>
                    <a:pt x="643044" y="1000400"/>
                  </a:cubicBezTo>
                  <a:lnTo>
                    <a:pt x="635455" y="1002243"/>
                  </a:lnTo>
                  <a:lnTo>
                    <a:pt x="631660" y="1003110"/>
                  </a:lnTo>
                  <a:lnTo>
                    <a:pt x="627865" y="1003978"/>
                  </a:lnTo>
                  <a:lnTo>
                    <a:pt x="620276" y="1005604"/>
                  </a:lnTo>
                  <a:lnTo>
                    <a:pt x="612578" y="1007122"/>
                  </a:lnTo>
                  <a:cubicBezTo>
                    <a:pt x="607482" y="1008206"/>
                    <a:pt x="602278" y="1008965"/>
                    <a:pt x="597182" y="1009832"/>
                  </a:cubicBezTo>
                  <a:cubicBezTo>
                    <a:pt x="594580" y="1010266"/>
                    <a:pt x="591978" y="1010591"/>
                    <a:pt x="589484" y="1010917"/>
                  </a:cubicBezTo>
                  <a:cubicBezTo>
                    <a:pt x="586882" y="1011242"/>
                    <a:pt x="584280" y="1011676"/>
                    <a:pt x="581787" y="1012001"/>
                  </a:cubicBezTo>
                  <a:lnTo>
                    <a:pt x="573980" y="1012868"/>
                  </a:lnTo>
                  <a:lnTo>
                    <a:pt x="570077" y="1013302"/>
                  </a:lnTo>
                  <a:lnTo>
                    <a:pt x="566174" y="1013627"/>
                  </a:lnTo>
                  <a:lnTo>
                    <a:pt x="558368" y="1014278"/>
                  </a:lnTo>
                  <a:cubicBezTo>
                    <a:pt x="555766" y="1014494"/>
                    <a:pt x="553163" y="1014603"/>
                    <a:pt x="550561" y="1014820"/>
                  </a:cubicBezTo>
                  <a:cubicBezTo>
                    <a:pt x="540153" y="1015579"/>
                    <a:pt x="529745" y="1015687"/>
                    <a:pt x="519336" y="1015796"/>
                  </a:cubicBezTo>
                  <a:cubicBezTo>
                    <a:pt x="508928" y="1015796"/>
                    <a:pt x="498519" y="1015470"/>
                    <a:pt x="488111" y="1014820"/>
                  </a:cubicBezTo>
                  <a:cubicBezTo>
                    <a:pt x="485509" y="1014603"/>
                    <a:pt x="482907" y="1014494"/>
                    <a:pt x="480305" y="1014278"/>
                  </a:cubicBezTo>
                  <a:lnTo>
                    <a:pt x="472498" y="1013627"/>
                  </a:lnTo>
                  <a:lnTo>
                    <a:pt x="468595" y="1013302"/>
                  </a:lnTo>
                  <a:lnTo>
                    <a:pt x="464692" y="1012868"/>
                  </a:lnTo>
                  <a:lnTo>
                    <a:pt x="456994" y="1012001"/>
                  </a:lnTo>
                  <a:cubicBezTo>
                    <a:pt x="454392" y="1011676"/>
                    <a:pt x="451790" y="1011242"/>
                    <a:pt x="449296" y="1010917"/>
                  </a:cubicBezTo>
                  <a:cubicBezTo>
                    <a:pt x="446694" y="1010591"/>
                    <a:pt x="444092" y="1010266"/>
                    <a:pt x="441598" y="1009832"/>
                  </a:cubicBezTo>
                  <a:cubicBezTo>
                    <a:pt x="436503" y="1008965"/>
                    <a:pt x="431298" y="1008206"/>
                    <a:pt x="426203" y="1007122"/>
                  </a:cubicBezTo>
                  <a:lnTo>
                    <a:pt x="418505" y="1005604"/>
                  </a:lnTo>
                  <a:lnTo>
                    <a:pt x="410915" y="1003978"/>
                  </a:lnTo>
                  <a:lnTo>
                    <a:pt x="407121" y="1003110"/>
                  </a:lnTo>
                  <a:lnTo>
                    <a:pt x="403326" y="1002243"/>
                  </a:lnTo>
                  <a:lnTo>
                    <a:pt x="395736" y="1000400"/>
                  </a:lnTo>
                  <a:cubicBezTo>
                    <a:pt x="385653" y="997689"/>
                    <a:pt x="375678" y="994979"/>
                    <a:pt x="365812" y="991726"/>
                  </a:cubicBezTo>
                  <a:cubicBezTo>
                    <a:pt x="355946" y="988582"/>
                    <a:pt x="346188" y="985004"/>
                    <a:pt x="336430" y="981209"/>
                  </a:cubicBezTo>
                  <a:lnTo>
                    <a:pt x="329166" y="978282"/>
                  </a:lnTo>
                  <a:lnTo>
                    <a:pt x="325588" y="976764"/>
                  </a:lnTo>
                  <a:lnTo>
                    <a:pt x="322010" y="975246"/>
                  </a:lnTo>
                  <a:lnTo>
                    <a:pt x="314854" y="972102"/>
                  </a:lnTo>
                  <a:lnTo>
                    <a:pt x="307807" y="968849"/>
                  </a:lnTo>
                  <a:cubicBezTo>
                    <a:pt x="288942" y="960067"/>
                    <a:pt x="270727" y="949876"/>
                    <a:pt x="253163" y="938708"/>
                  </a:cubicBezTo>
                  <a:cubicBezTo>
                    <a:pt x="250994" y="937407"/>
                    <a:pt x="248826" y="935889"/>
                    <a:pt x="246658" y="934480"/>
                  </a:cubicBezTo>
                  <a:cubicBezTo>
                    <a:pt x="244489" y="933070"/>
                    <a:pt x="242321" y="931661"/>
                    <a:pt x="240152" y="930143"/>
                  </a:cubicBezTo>
                  <a:cubicBezTo>
                    <a:pt x="235924" y="927216"/>
                    <a:pt x="231587" y="924288"/>
                    <a:pt x="227359" y="921144"/>
                  </a:cubicBezTo>
                  <a:cubicBezTo>
                    <a:pt x="218902" y="915072"/>
                    <a:pt x="210770" y="908567"/>
                    <a:pt x="202639" y="902062"/>
                  </a:cubicBezTo>
                  <a:cubicBezTo>
                    <a:pt x="198736" y="898701"/>
                    <a:pt x="194616" y="895448"/>
                    <a:pt x="190821" y="891870"/>
                  </a:cubicBezTo>
                  <a:lnTo>
                    <a:pt x="184966" y="886666"/>
                  </a:lnTo>
                  <a:lnTo>
                    <a:pt x="179220" y="881354"/>
                  </a:lnTo>
                  <a:lnTo>
                    <a:pt x="176401" y="878643"/>
                  </a:lnTo>
                  <a:lnTo>
                    <a:pt x="173582" y="875933"/>
                  </a:lnTo>
                  <a:lnTo>
                    <a:pt x="168052" y="870511"/>
                  </a:lnTo>
                  <a:lnTo>
                    <a:pt x="162631" y="864874"/>
                  </a:lnTo>
                  <a:lnTo>
                    <a:pt x="159921" y="862055"/>
                  </a:lnTo>
                  <a:lnTo>
                    <a:pt x="157210" y="859236"/>
                  </a:lnTo>
                  <a:lnTo>
                    <a:pt x="151898" y="853489"/>
                  </a:lnTo>
                  <a:lnTo>
                    <a:pt x="146693" y="847635"/>
                  </a:lnTo>
                  <a:cubicBezTo>
                    <a:pt x="143224" y="843840"/>
                    <a:pt x="139971" y="839720"/>
                    <a:pt x="136502" y="835817"/>
                  </a:cubicBezTo>
                  <a:cubicBezTo>
                    <a:pt x="129888" y="827794"/>
                    <a:pt x="123383" y="819554"/>
                    <a:pt x="117420" y="811097"/>
                  </a:cubicBezTo>
                  <a:cubicBezTo>
                    <a:pt x="92917" y="777486"/>
                    <a:pt x="72750" y="740732"/>
                    <a:pt x="57355" y="702025"/>
                  </a:cubicBezTo>
                  <a:cubicBezTo>
                    <a:pt x="49765" y="682726"/>
                    <a:pt x="43260" y="662885"/>
                    <a:pt x="38056" y="642719"/>
                  </a:cubicBezTo>
                  <a:cubicBezTo>
                    <a:pt x="32960" y="622553"/>
                    <a:pt x="29057" y="602061"/>
                    <a:pt x="26455" y="581461"/>
                  </a:cubicBezTo>
                  <a:cubicBezTo>
                    <a:pt x="23961" y="560861"/>
                    <a:pt x="22660" y="540045"/>
                    <a:pt x="22552" y="519119"/>
                  </a:cubicBezTo>
                  <a:cubicBezTo>
                    <a:pt x="22552" y="498302"/>
                    <a:pt x="23853" y="477486"/>
                    <a:pt x="26455" y="456777"/>
                  </a:cubicBezTo>
                  <a:cubicBezTo>
                    <a:pt x="29057" y="436177"/>
                    <a:pt x="32960" y="415686"/>
                    <a:pt x="38056" y="395519"/>
                  </a:cubicBezTo>
                  <a:cubicBezTo>
                    <a:pt x="43260" y="375353"/>
                    <a:pt x="49657" y="355512"/>
                    <a:pt x="57355" y="336213"/>
                  </a:cubicBezTo>
                  <a:cubicBezTo>
                    <a:pt x="72750" y="297615"/>
                    <a:pt x="92917" y="260752"/>
                    <a:pt x="117420" y="227142"/>
                  </a:cubicBezTo>
                  <a:cubicBezTo>
                    <a:pt x="123491" y="218685"/>
                    <a:pt x="129997" y="210553"/>
                    <a:pt x="136502" y="202422"/>
                  </a:cubicBezTo>
                  <a:cubicBezTo>
                    <a:pt x="139863" y="198519"/>
                    <a:pt x="143116" y="194399"/>
                    <a:pt x="146693" y="190604"/>
                  </a:cubicBezTo>
                  <a:lnTo>
                    <a:pt x="151898" y="184749"/>
                  </a:lnTo>
                  <a:lnTo>
                    <a:pt x="157210" y="179003"/>
                  </a:lnTo>
                  <a:lnTo>
                    <a:pt x="159921" y="176184"/>
                  </a:lnTo>
                  <a:lnTo>
                    <a:pt x="162631" y="173365"/>
                  </a:lnTo>
                  <a:lnTo>
                    <a:pt x="168052" y="167836"/>
                  </a:lnTo>
                  <a:lnTo>
                    <a:pt x="173582" y="162415"/>
                  </a:lnTo>
                  <a:lnTo>
                    <a:pt x="176401" y="159704"/>
                  </a:lnTo>
                  <a:lnTo>
                    <a:pt x="179220" y="156993"/>
                  </a:lnTo>
                  <a:lnTo>
                    <a:pt x="184966" y="151681"/>
                  </a:lnTo>
                  <a:lnTo>
                    <a:pt x="190821" y="146477"/>
                  </a:lnTo>
                  <a:cubicBezTo>
                    <a:pt x="194724" y="143007"/>
                    <a:pt x="198736" y="139755"/>
                    <a:pt x="202639" y="136285"/>
                  </a:cubicBezTo>
                  <a:cubicBezTo>
                    <a:pt x="210662" y="129671"/>
                    <a:pt x="218902" y="123166"/>
                    <a:pt x="227359" y="117203"/>
                  </a:cubicBezTo>
                  <a:cubicBezTo>
                    <a:pt x="231587" y="114059"/>
                    <a:pt x="235815" y="111131"/>
                    <a:pt x="240152" y="108204"/>
                  </a:cubicBezTo>
                  <a:cubicBezTo>
                    <a:pt x="242321" y="106686"/>
                    <a:pt x="244489" y="105277"/>
                    <a:pt x="246658" y="103867"/>
                  </a:cubicBezTo>
                  <a:cubicBezTo>
                    <a:pt x="248826" y="102458"/>
                    <a:pt x="250994" y="100940"/>
                    <a:pt x="253163" y="99639"/>
                  </a:cubicBezTo>
                  <a:cubicBezTo>
                    <a:pt x="270727" y="88580"/>
                    <a:pt x="288942" y="78388"/>
                    <a:pt x="307807" y="69498"/>
                  </a:cubicBezTo>
                  <a:lnTo>
                    <a:pt x="314854" y="66137"/>
                  </a:lnTo>
                  <a:lnTo>
                    <a:pt x="322010" y="62993"/>
                  </a:lnTo>
                  <a:lnTo>
                    <a:pt x="325588" y="61475"/>
                  </a:lnTo>
                  <a:lnTo>
                    <a:pt x="329166" y="59957"/>
                  </a:lnTo>
                  <a:lnTo>
                    <a:pt x="336430" y="57029"/>
                  </a:lnTo>
                  <a:cubicBezTo>
                    <a:pt x="346080" y="53235"/>
                    <a:pt x="355837" y="49657"/>
                    <a:pt x="365812" y="46513"/>
                  </a:cubicBezTo>
                  <a:cubicBezTo>
                    <a:pt x="375678" y="43260"/>
                    <a:pt x="385762" y="40441"/>
                    <a:pt x="395736" y="37839"/>
                  </a:cubicBezTo>
                  <a:lnTo>
                    <a:pt x="403326" y="35996"/>
                  </a:lnTo>
                  <a:lnTo>
                    <a:pt x="407121" y="35128"/>
                  </a:lnTo>
                  <a:lnTo>
                    <a:pt x="410915" y="34261"/>
                  </a:lnTo>
                  <a:lnTo>
                    <a:pt x="418505" y="32635"/>
                  </a:lnTo>
                  <a:lnTo>
                    <a:pt x="426203" y="31117"/>
                  </a:lnTo>
                  <a:cubicBezTo>
                    <a:pt x="431298" y="30033"/>
                    <a:pt x="436503" y="29274"/>
                    <a:pt x="441598" y="28406"/>
                  </a:cubicBezTo>
                  <a:cubicBezTo>
                    <a:pt x="444200" y="27973"/>
                    <a:pt x="446803" y="27647"/>
                    <a:pt x="449296" y="27322"/>
                  </a:cubicBezTo>
                  <a:cubicBezTo>
                    <a:pt x="451898" y="26997"/>
                    <a:pt x="454500" y="26563"/>
                    <a:pt x="456994" y="26238"/>
                  </a:cubicBezTo>
                  <a:lnTo>
                    <a:pt x="464692" y="25370"/>
                  </a:lnTo>
                  <a:lnTo>
                    <a:pt x="468595" y="24937"/>
                  </a:lnTo>
                  <a:lnTo>
                    <a:pt x="472498" y="24612"/>
                  </a:lnTo>
                  <a:lnTo>
                    <a:pt x="480305" y="23961"/>
                  </a:lnTo>
                  <a:cubicBezTo>
                    <a:pt x="482907" y="23744"/>
                    <a:pt x="485509" y="23636"/>
                    <a:pt x="488111" y="23419"/>
                  </a:cubicBezTo>
                  <a:cubicBezTo>
                    <a:pt x="498519" y="22660"/>
                    <a:pt x="508928" y="22552"/>
                    <a:pt x="519336" y="22443"/>
                  </a:cubicBezTo>
                  <a:cubicBezTo>
                    <a:pt x="529745" y="22443"/>
                    <a:pt x="540153" y="22768"/>
                    <a:pt x="550561" y="23419"/>
                  </a:cubicBezTo>
                  <a:cubicBezTo>
                    <a:pt x="553163" y="23636"/>
                    <a:pt x="555766" y="23744"/>
                    <a:pt x="558368" y="23961"/>
                  </a:cubicBezTo>
                  <a:lnTo>
                    <a:pt x="566174" y="24612"/>
                  </a:lnTo>
                  <a:lnTo>
                    <a:pt x="570077" y="24937"/>
                  </a:lnTo>
                  <a:lnTo>
                    <a:pt x="573980" y="25370"/>
                  </a:lnTo>
                  <a:lnTo>
                    <a:pt x="581787" y="26238"/>
                  </a:lnTo>
                  <a:cubicBezTo>
                    <a:pt x="584389" y="26563"/>
                    <a:pt x="586991" y="26997"/>
                    <a:pt x="589484" y="27322"/>
                  </a:cubicBezTo>
                  <a:cubicBezTo>
                    <a:pt x="592087" y="27647"/>
                    <a:pt x="594689" y="27973"/>
                    <a:pt x="597182" y="28406"/>
                  </a:cubicBezTo>
                  <a:cubicBezTo>
                    <a:pt x="602278" y="29274"/>
                    <a:pt x="607482" y="30033"/>
                    <a:pt x="612578" y="31117"/>
                  </a:cubicBezTo>
                  <a:lnTo>
                    <a:pt x="620276" y="32635"/>
                  </a:lnTo>
                  <a:lnTo>
                    <a:pt x="627865" y="34261"/>
                  </a:lnTo>
                  <a:lnTo>
                    <a:pt x="631660" y="35128"/>
                  </a:lnTo>
                  <a:lnTo>
                    <a:pt x="635455" y="35996"/>
                  </a:lnTo>
                  <a:lnTo>
                    <a:pt x="643044" y="37839"/>
                  </a:lnTo>
                  <a:cubicBezTo>
                    <a:pt x="653128" y="40441"/>
                    <a:pt x="663102" y="43260"/>
                    <a:pt x="672969" y="46513"/>
                  </a:cubicBezTo>
                  <a:cubicBezTo>
                    <a:pt x="682835" y="49657"/>
                    <a:pt x="692593" y="53235"/>
                    <a:pt x="702351" y="57029"/>
                  </a:cubicBezTo>
                  <a:lnTo>
                    <a:pt x="709615" y="59957"/>
                  </a:lnTo>
                  <a:lnTo>
                    <a:pt x="713193" y="61475"/>
                  </a:lnTo>
                  <a:lnTo>
                    <a:pt x="716771" y="62993"/>
                  </a:lnTo>
                  <a:lnTo>
                    <a:pt x="723926" y="66137"/>
                  </a:lnTo>
                  <a:lnTo>
                    <a:pt x="730974" y="69498"/>
                  </a:lnTo>
                  <a:cubicBezTo>
                    <a:pt x="749839" y="78280"/>
                    <a:pt x="768054" y="88471"/>
                    <a:pt x="785618" y="99639"/>
                  </a:cubicBezTo>
                  <a:cubicBezTo>
                    <a:pt x="787786" y="100940"/>
                    <a:pt x="789955" y="102458"/>
                    <a:pt x="792123" y="103867"/>
                  </a:cubicBezTo>
                  <a:cubicBezTo>
                    <a:pt x="794292" y="105277"/>
                    <a:pt x="796460" y="106686"/>
                    <a:pt x="798628" y="108204"/>
                  </a:cubicBezTo>
                  <a:cubicBezTo>
                    <a:pt x="802857" y="111131"/>
                    <a:pt x="807194" y="114059"/>
                    <a:pt x="811422" y="117203"/>
                  </a:cubicBezTo>
                  <a:cubicBezTo>
                    <a:pt x="819879" y="123275"/>
                    <a:pt x="828010" y="129780"/>
                    <a:pt x="836142" y="136285"/>
                  </a:cubicBezTo>
                  <a:cubicBezTo>
                    <a:pt x="840154" y="139646"/>
                    <a:pt x="844165" y="142899"/>
                    <a:pt x="847960" y="146477"/>
                  </a:cubicBezTo>
                  <a:lnTo>
                    <a:pt x="853815" y="151681"/>
                  </a:lnTo>
                  <a:lnTo>
                    <a:pt x="859561" y="156993"/>
                  </a:lnTo>
                  <a:lnTo>
                    <a:pt x="862380" y="159704"/>
                  </a:lnTo>
                  <a:lnTo>
                    <a:pt x="865199" y="162415"/>
                  </a:lnTo>
                  <a:lnTo>
                    <a:pt x="870837" y="167836"/>
                  </a:lnTo>
                  <a:lnTo>
                    <a:pt x="876258" y="173365"/>
                  </a:lnTo>
                  <a:lnTo>
                    <a:pt x="878968" y="176184"/>
                  </a:lnTo>
                  <a:lnTo>
                    <a:pt x="881679" y="179003"/>
                  </a:lnTo>
                  <a:lnTo>
                    <a:pt x="886991" y="184749"/>
                  </a:lnTo>
                  <a:lnTo>
                    <a:pt x="892196" y="190604"/>
                  </a:lnTo>
                  <a:cubicBezTo>
                    <a:pt x="895665" y="194507"/>
                    <a:pt x="898918" y="198519"/>
                    <a:pt x="902387" y="202422"/>
                  </a:cubicBezTo>
                  <a:cubicBezTo>
                    <a:pt x="909001" y="210445"/>
                    <a:pt x="915398" y="218685"/>
                    <a:pt x="921469" y="227142"/>
                  </a:cubicBezTo>
                  <a:cubicBezTo>
                    <a:pt x="933721" y="243947"/>
                    <a:pt x="944888" y="261620"/>
                    <a:pt x="954971" y="279834"/>
                  </a:cubicBezTo>
                  <a:cubicBezTo>
                    <a:pt x="956272" y="282111"/>
                    <a:pt x="957465" y="284388"/>
                    <a:pt x="958658" y="286665"/>
                  </a:cubicBezTo>
                  <a:lnTo>
                    <a:pt x="962236" y="293604"/>
                  </a:lnTo>
                  <a:lnTo>
                    <a:pt x="965705" y="300651"/>
                  </a:lnTo>
                  <a:lnTo>
                    <a:pt x="967440" y="304121"/>
                  </a:lnTo>
                  <a:lnTo>
                    <a:pt x="969066" y="307699"/>
                  </a:lnTo>
                  <a:lnTo>
                    <a:pt x="972319" y="314746"/>
                  </a:lnTo>
                  <a:lnTo>
                    <a:pt x="975463" y="321902"/>
                  </a:lnTo>
                  <a:lnTo>
                    <a:pt x="976981" y="325480"/>
                  </a:lnTo>
                  <a:lnTo>
                    <a:pt x="978499" y="329057"/>
                  </a:lnTo>
                  <a:lnTo>
                    <a:pt x="981426" y="336322"/>
                  </a:lnTo>
                  <a:cubicBezTo>
                    <a:pt x="989016" y="355729"/>
                    <a:pt x="995521" y="375462"/>
                    <a:pt x="1000725" y="395628"/>
                  </a:cubicBezTo>
                  <a:cubicBezTo>
                    <a:pt x="1005821" y="415794"/>
                    <a:pt x="1009724" y="436286"/>
                    <a:pt x="1012326" y="456886"/>
                  </a:cubicBezTo>
                  <a:cubicBezTo>
                    <a:pt x="1014820" y="477486"/>
                    <a:pt x="1016121" y="498302"/>
                    <a:pt x="1016229" y="519228"/>
                  </a:cubicBezTo>
                  <a:cubicBezTo>
                    <a:pt x="1016229" y="540045"/>
                    <a:pt x="1014928" y="560861"/>
                    <a:pt x="1012326" y="581570"/>
                  </a:cubicBezTo>
                  <a:lnTo>
                    <a:pt x="1012326" y="581570"/>
                  </a:lnTo>
                  <a:close/>
                </a:path>
              </a:pathLst>
            </a:custGeom>
            <a:grpFill/>
            <a:ln w="1083"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4D4A4E9D-F543-6F4F-4F43-FB244E21C1AE}"/>
                </a:ext>
              </a:extLst>
            </p:cNvPr>
            <p:cNvSpPr/>
            <p:nvPr/>
          </p:nvSpPr>
          <p:spPr>
            <a:xfrm>
              <a:off x="10821647" y="821902"/>
              <a:ext cx="202751" cy="313444"/>
            </a:xfrm>
            <a:custGeom>
              <a:avLst/>
              <a:gdLst>
                <a:gd name="csX0" fmla="*/ 198250 w 202751"/>
                <a:gd name="csY0" fmla="*/ 91507 h 313444"/>
                <a:gd name="csX1" fmla="*/ 112923 w 202751"/>
                <a:gd name="csY1" fmla="*/ 4771 h 313444"/>
                <a:gd name="csX2" fmla="*/ 112923 w 202751"/>
                <a:gd name="csY2" fmla="*/ 4771 h 313444"/>
                <a:gd name="csX3" fmla="*/ 101430 w 202751"/>
                <a:gd name="csY3" fmla="*/ 0 h 313444"/>
                <a:gd name="csX4" fmla="*/ 89937 w 202751"/>
                <a:gd name="csY4" fmla="*/ 4771 h 313444"/>
                <a:gd name="csX5" fmla="*/ 4610 w 202751"/>
                <a:gd name="csY5" fmla="*/ 91507 h 313444"/>
                <a:gd name="csX6" fmla="*/ 1249 w 202751"/>
                <a:gd name="csY6" fmla="*/ 109071 h 313444"/>
                <a:gd name="csX7" fmla="*/ 16103 w 202751"/>
                <a:gd name="csY7" fmla="*/ 118938 h 313444"/>
                <a:gd name="csX8" fmla="*/ 47978 w 202751"/>
                <a:gd name="csY8" fmla="*/ 118938 h 313444"/>
                <a:gd name="csX9" fmla="*/ 47978 w 202751"/>
                <a:gd name="csY9" fmla="*/ 121323 h 313444"/>
                <a:gd name="csX10" fmla="*/ 46786 w 202751"/>
                <a:gd name="csY10" fmla="*/ 132707 h 313444"/>
                <a:gd name="csX11" fmla="*/ 46786 w 202751"/>
                <a:gd name="csY11" fmla="*/ 259126 h 313444"/>
                <a:gd name="csX12" fmla="*/ 101105 w 202751"/>
                <a:gd name="csY12" fmla="*/ 313445 h 313444"/>
                <a:gd name="csX13" fmla="*/ 155423 w 202751"/>
                <a:gd name="csY13" fmla="*/ 259126 h 313444"/>
                <a:gd name="csX14" fmla="*/ 155423 w 202751"/>
                <a:gd name="csY14" fmla="*/ 132707 h 313444"/>
                <a:gd name="csX15" fmla="*/ 153689 w 202751"/>
                <a:gd name="csY15" fmla="*/ 118938 h 313444"/>
                <a:gd name="csX16" fmla="*/ 186649 w 202751"/>
                <a:gd name="csY16" fmla="*/ 118938 h 313444"/>
                <a:gd name="csX17" fmla="*/ 201502 w 202751"/>
                <a:gd name="csY17" fmla="*/ 109071 h 313444"/>
                <a:gd name="csX18" fmla="*/ 198141 w 202751"/>
                <a:gd name="csY18" fmla="*/ 91507 h 313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02751" h="313444">
                  <a:moveTo>
                    <a:pt x="198250" y="91507"/>
                  </a:moveTo>
                  <a:lnTo>
                    <a:pt x="112923" y="4771"/>
                  </a:lnTo>
                  <a:lnTo>
                    <a:pt x="112923" y="4771"/>
                  </a:lnTo>
                  <a:cubicBezTo>
                    <a:pt x="109887" y="1735"/>
                    <a:pt x="105767" y="0"/>
                    <a:pt x="101430" y="0"/>
                  </a:cubicBezTo>
                  <a:cubicBezTo>
                    <a:pt x="97093" y="0"/>
                    <a:pt x="92973" y="1626"/>
                    <a:pt x="89937" y="4771"/>
                  </a:cubicBezTo>
                  <a:lnTo>
                    <a:pt x="4610" y="91507"/>
                  </a:lnTo>
                  <a:cubicBezTo>
                    <a:pt x="56" y="96169"/>
                    <a:pt x="-1245" y="103000"/>
                    <a:pt x="1249" y="109071"/>
                  </a:cubicBezTo>
                  <a:cubicBezTo>
                    <a:pt x="3743" y="115035"/>
                    <a:pt x="9597" y="118938"/>
                    <a:pt x="16103" y="118938"/>
                  </a:cubicBezTo>
                  <a:lnTo>
                    <a:pt x="47978" y="118938"/>
                  </a:lnTo>
                  <a:lnTo>
                    <a:pt x="47978" y="121323"/>
                  </a:lnTo>
                  <a:cubicBezTo>
                    <a:pt x="47219" y="125009"/>
                    <a:pt x="46786" y="128804"/>
                    <a:pt x="46786" y="132707"/>
                  </a:cubicBezTo>
                  <a:lnTo>
                    <a:pt x="46786" y="259126"/>
                  </a:lnTo>
                  <a:cubicBezTo>
                    <a:pt x="46786" y="289159"/>
                    <a:pt x="71180" y="313445"/>
                    <a:pt x="101105" y="313445"/>
                  </a:cubicBezTo>
                  <a:cubicBezTo>
                    <a:pt x="131029" y="313445"/>
                    <a:pt x="155423" y="289050"/>
                    <a:pt x="155423" y="259126"/>
                  </a:cubicBezTo>
                  <a:lnTo>
                    <a:pt x="155423" y="132707"/>
                  </a:lnTo>
                  <a:cubicBezTo>
                    <a:pt x="155423" y="127937"/>
                    <a:pt x="154773" y="123383"/>
                    <a:pt x="153689" y="118938"/>
                  </a:cubicBezTo>
                  <a:lnTo>
                    <a:pt x="186649" y="118938"/>
                  </a:lnTo>
                  <a:cubicBezTo>
                    <a:pt x="193154" y="118938"/>
                    <a:pt x="199009" y="115035"/>
                    <a:pt x="201502" y="109071"/>
                  </a:cubicBezTo>
                  <a:cubicBezTo>
                    <a:pt x="203996" y="103108"/>
                    <a:pt x="202695" y="96169"/>
                    <a:pt x="198141" y="91507"/>
                  </a:cubicBezTo>
                  <a:close/>
                </a:path>
              </a:pathLst>
            </a:custGeom>
            <a:grpFill/>
            <a:ln w="1083"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5489EE99-3760-3936-7783-E48F85305B85}"/>
                </a:ext>
              </a:extLst>
            </p:cNvPr>
            <p:cNvSpPr/>
            <p:nvPr/>
          </p:nvSpPr>
          <p:spPr>
            <a:xfrm>
              <a:off x="11008890" y="646260"/>
              <a:ext cx="202642" cy="488978"/>
            </a:xfrm>
            <a:custGeom>
              <a:avLst/>
              <a:gdLst>
                <a:gd name="csX0" fmla="*/ 112922 w 202642"/>
                <a:gd name="csY0" fmla="*/ 4771 h 488978"/>
                <a:gd name="csX1" fmla="*/ 101430 w 202642"/>
                <a:gd name="csY1" fmla="*/ 0 h 488978"/>
                <a:gd name="csX2" fmla="*/ 89937 w 202642"/>
                <a:gd name="csY2" fmla="*/ 4771 h 488978"/>
                <a:gd name="csX3" fmla="*/ 4610 w 202642"/>
                <a:gd name="csY3" fmla="*/ 91616 h 488978"/>
                <a:gd name="csX4" fmla="*/ 1249 w 202642"/>
                <a:gd name="csY4" fmla="*/ 109071 h 488978"/>
                <a:gd name="csX5" fmla="*/ 16103 w 202642"/>
                <a:gd name="csY5" fmla="*/ 118938 h 488978"/>
                <a:gd name="csX6" fmla="*/ 47003 w 202642"/>
                <a:gd name="csY6" fmla="*/ 118938 h 488978"/>
                <a:gd name="csX7" fmla="*/ 47003 w 202642"/>
                <a:gd name="csY7" fmla="*/ 434659 h 488978"/>
                <a:gd name="csX8" fmla="*/ 101321 w 202642"/>
                <a:gd name="csY8" fmla="*/ 488978 h 488978"/>
                <a:gd name="csX9" fmla="*/ 101321 w 202642"/>
                <a:gd name="csY9" fmla="*/ 488978 h 488978"/>
                <a:gd name="csX10" fmla="*/ 155640 w 202642"/>
                <a:gd name="csY10" fmla="*/ 434659 h 488978"/>
                <a:gd name="csX11" fmla="*/ 155640 w 202642"/>
                <a:gd name="csY11" fmla="*/ 118938 h 488978"/>
                <a:gd name="csX12" fmla="*/ 186540 w 202642"/>
                <a:gd name="csY12" fmla="*/ 118938 h 488978"/>
                <a:gd name="csX13" fmla="*/ 201394 w 202642"/>
                <a:gd name="csY13" fmla="*/ 109071 h 488978"/>
                <a:gd name="csX14" fmla="*/ 198033 w 202642"/>
                <a:gd name="csY14" fmla="*/ 91616 h 488978"/>
                <a:gd name="csX15" fmla="*/ 112706 w 202642"/>
                <a:gd name="csY15" fmla="*/ 4771 h 488978"/>
                <a:gd name="csX16" fmla="*/ 112706 w 202642"/>
                <a:gd name="csY16" fmla="*/ 4771 h 4889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202642" h="488978">
                  <a:moveTo>
                    <a:pt x="112922" y="4771"/>
                  </a:moveTo>
                  <a:cubicBezTo>
                    <a:pt x="109887" y="1735"/>
                    <a:pt x="105767" y="0"/>
                    <a:pt x="101430" y="0"/>
                  </a:cubicBezTo>
                  <a:cubicBezTo>
                    <a:pt x="97093" y="0"/>
                    <a:pt x="92973" y="1626"/>
                    <a:pt x="89937" y="4771"/>
                  </a:cubicBezTo>
                  <a:lnTo>
                    <a:pt x="4610" y="91616"/>
                  </a:lnTo>
                  <a:cubicBezTo>
                    <a:pt x="56" y="96278"/>
                    <a:pt x="-1245" y="103108"/>
                    <a:pt x="1249" y="109071"/>
                  </a:cubicBezTo>
                  <a:cubicBezTo>
                    <a:pt x="3743" y="115035"/>
                    <a:pt x="9597" y="118938"/>
                    <a:pt x="16103" y="118938"/>
                  </a:cubicBezTo>
                  <a:lnTo>
                    <a:pt x="47003" y="118938"/>
                  </a:lnTo>
                  <a:lnTo>
                    <a:pt x="47003" y="434659"/>
                  </a:lnTo>
                  <a:cubicBezTo>
                    <a:pt x="47003" y="464692"/>
                    <a:pt x="71397" y="488978"/>
                    <a:pt x="101321" y="488978"/>
                  </a:cubicBezTo>
                  <a:lnTo>
                    <a:pt x="101321" y="488978"/>
                  </a:lnTo>
                  <a:cubicBezTo>
                    <a:pt x="131354" y="488978"/>
                    <a:pt x="155640" y="464584"/>
                    <a:pt x="155640" y="434659"/>
                  </a:cubicBezTo>
                  <a:lnTo>
                    <a:pt x="155640" y="118938"/>
                  </a:lnTo>
                  <a:lnTo>
                    <a:pt x="186540" y="118938"/>
                  </a:lnTo>
                  <a:cubicBezTo>
                    <a:pt x="193046" y="118938"/>
                    <a:pt x="198900" y="115035"/>
                    <a:pt x="201394" y="109071"/>
                  </a:cubicBezTo>
                  <a:cubicBezTo>
                    <a:pt x="203888" y="103108"/>
                    <a:pt x="202587" y="96169"/>
                    <a:pt x="198033" y="91616"/>
                  </a:cubicBezTo>
                  <a:lnTo>
                    <a:pt x="112706" y="4771"/>
                  </a:lnTo>
                  <a:lnTo>
                    <a:pt x="112706" y="4771"/>
                  </a:lnTo>
                  <a:close/>
                </a:path>
              </a:pathLst>
            </a:custGeom>
            <a:grpFill/>
            <a:ln w="1083"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BA8E35FA-BF62-F951-2F0A-24FD27709BA4}"/>
                </a:ext>
              </a:extLst>
            </p:cNvPr>
            <p:cNvSpPr/>
            <p:nvPr/>
          </p:nvSpPr>
          <p:spPr>
            <a:xfrm>
              <a:off x="11202530" y="458475"/>
              <a:ext cx="202642" cy="676763"/>
            </a:xfrm>
            <a:custGeom>
              <a:avLst/>
              <a:gdLst>
                <a:gd name="csX0" fmla="*/ 112923 w 202642"/>
                <a:gd name="csY0" fmla="*/ 4771 h 676763"/>
                <a:gd name="csX1" fmla="*/ 101430 w 202642"/>
                <a:gd name="csY1" fmla="*/ 0 h 676763"/>
                <a:gd name="csX2" fmla="*/ 89937 w 202642"/>
                <a:gd name="csY2" fmla="*/ 4771 h 676763"/>
                <a:gd name="csX3" fmla="*/ 4610 w 202642"/>
                <a:gd name="csY3" fmla="*/ 91616 h 676763"/>
                <a:gd name="csX4" fmla="*/ 1249 w 202642"/>
                <a:gd name="csY4" fmla="*/ 109071 h 676763"/>
                <a:gd name="csX5" fmla="*/ 16103 w 202642"/>
                <a:gd name="csY5" fmla="*/ 118938 h 676763"/>
                <a:gd name="csX6" fmla="*/ 47003 w 202642"/>
                <a:gd name="csY6" fmla="*/ 118938 h 676763"/>
                <a:gd name="csX7" fmla="*/ 47003 w 202642"/>
                <a:gd name="csY7" fmla="*/ 622444 h 676763"/>
                <a:gd name="csX8" fmla="*/ 101321 w 202642"/>
                <a:gd name="csY8" fmla="*/ 676763 h 676763"/>
                <a:gd name="csX9" fmla="*/ 101321 w 202642"/>
                <a:gd name="csY9" fmla="*/ 676763 h 676763"/>
                <a:gd name="csX10" fmla="*/ 155640 w 202642"/>
                <a:gd name="csY10" fmla="*/ 622444 h 676763"/>
                <a:gd name="csX11" fmla="*/ 155640 w 202642"/>
                <a:gd name="csY11" fmla="*/ 118938 h 676763"/>
                <a:gd name="csX12" fmla="*/ 186540 w 202642"/>
                <a:gd name="csY12" fmla="*/ 118938 h 676763"/>
                <a:gd name="csX13" fmla="*/ 201394 w 202642"/>
                <a:gd name="csY13" fmla="*/ 109071 h 676763"/>
                <a:gd name="csX14" fmla="*/ 198033 w 202642"/>
                <a:gd name="csY14" fmla="*/ 91616 h 676763"/>
                <a:gd name="csX15" fmla="*/ 112706 w 202642"/>
                <a:gd name="csY15" fmla="*/ 4771 h 676763"/>
                <a:gd name="csX16" fmla="*/ 112706 w 202642"/>
                <a:gd name="csY16" fmla="*/ 4771 h 6767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202642" h="676763">
                  <a:moveTo>
                    <a:pt x="112923" y="4771"/>
                  </a:moveTo>
                  <a:cubicBezTo>
                    <a:pt x="109887" y="1735"/>
                    <a:pt x="105767" y="0"/>
                    <a:pt x="101430" y="0"/>
                  </a:cubicBezTo>
                  <a:cubicBezTo>
                    <a:pt x="97093" y="0"/>
                    <a:pt x="92973" y="1735"/>
                    <a:pt x="89937" y="4771"/>
                  </a:cubicBezTo>
                  <a:lnTo>
                    <a:pt x="4610" y="91616"/>
                  </a:lnTo>
                  <a:cubicBezTo>
                    <a:pt x="56" y="96278"/>
                    <a:pt x="-1245" y="103108"/>
                    <a:pt x="1249" y="109071"/>
                  </a:cubicBezTo>
                  <a:cubicBezTo>
                    <a:pt x="3743" y="115035"/>
                    <a:pt x="9597" y="118938"/>
                    <a:pt x="16103" y="118938"/>
                  </a:cubicBezTo>
                  <a:lnTo>
                    <a:pt x="47003" y="118938"/>
                  </a:lnTo>
                  <a:lnTo>
                    <a:pt x="47003" y="622444"/>
                  </a:lnTo>
                  <a:cubicBezTo>
                    <a:pt x="47003" y="652477"/>
                    <a:pt x="71397" y="676763"/>
                    <a:pt x="101321" y="676763"/>
                  </a:cubicBezTo>
                  <a:lnTo>
                    <a:pt x="101321" y="676763"/>
                  </a:lnTo>
                  <a:cubicBezTo>
                    <a:pt x="131354" y="676763"/>
                    <a:pt x="155640" y="652369"/>
                    <a:pt x="155640" y="622444"/>
                  </a:cubicBezTo>
                  <a:lnTo>
                    <a:pt x="155640" y="118938"/>
                  </a:lnTo>
                  <a:lnTo>
                    <a:pt x="186540" y="118938"/>
                  </a:lnTo>
                  <a:cubicBezTo>
                    <a:pt x="193046" y="118938"/>
                    <a:pt x="198900" y="115035"/>
                    <a:pt x="201394" y="109071"/>
                  </a:cubicBezTo>
                  <a:cubicBezTo>
                    <a:pt x="203888" y="103108"/>
                    <a:pt x="202587" y="96169"/>
                    <a:pt x="198033" y="91616"/>
                  </a:cubicBezTo>
                  <a:lnTo>
                    <a:pt x="112706" y="4771"/>
                  </a:lnTo>
                  <a:lnTo>
                    <a:pt x="112706" y="4771"/>
                  </a:lnTo>
                  <a:close/>
                </a:path>
              </a:pathLst>
            </a:custGeom>
            <a:grpFill/>
            <a:ln w="1083"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pic>
        <p:nvPicPr>
          <p:cNvPr id="40" name="Content Placeholder 5">
            <a:extLst>
              <a:ext uri="{FF2B5EF4-FFF2-40B4-BE49-F238E27FC236}">
                <a16:creationId xmlns:a16="http://schemas.microsoft.com/office/drawing/2014/main" id="{C2D6D8E4-1EE1-841A-51AD-36D8BA18B9F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054621" y="4114058"/>
            <a:ext cx="655810" cy="601266"/>
          </a:xfrm>
          <a:prstGeom prst="rect">
            <a:avLst/>
          </a:prstGeom>
        </p:spPr>
      </p:pic>
      <p:pic>
        <p:nvPicPr>
          <p:cNvPr id="42" name="Graphic 41">
            <a:extLst>
              <a:ext uri="{FF2B5EF4-FFF2-40B4-BE49-F238E27FC236}">
                <a16:creationId xmlns:a16="http://schemas.microsoft.com/office/drawing/2014/main" id="{5AEFA886-9AE7-2FC1-BD32-BAB18508C70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996917" y="4086785"/>
            <a:ext cx="612092" cy="655812"/>
          </a:xfrm>
          <a:prstGeom prst="rect">
            <a:avLst/>
          </a:prstGeom>
        </p:spPr>
      </p:pic>
      <p:grpSp>
        <p:nvGrpSpPr>
          <p:cNvPr id="43" name="Group 42">
            <a:extLst>
              <a:ext uri="{FF2B5EF4-FFF2-40B4-BE49-F238E27FC236}">
                <a16:creationId xmlns:a16="http://schemas.microsoft.com/office/drawing/2014/main" id="{4F638AEC-EAB8-B10E-AA3D-3354005C4E32}"/>
              </a:ext>
            </a:extLst>
          </p:cNvPr>
          <p:cNvGrpSpPr>
            <a:grpSpLocks noChangeAspect="1"/>
          </p:cNvGrpSpPr>
          <p:nvPr/>
        </p:nvGrpSpPr>
        <p:grpSpPr>
          <a:xfrm>
            <a:off x="3102827" y="4084664"/>
            <a:ext cx="660052" cy="660056"/>
            <a:chOff x="2325878" y="4840079"/>
            <a:chExt cx="2066544" cy="2066544"/>
          </a:xfrm>
        </p:grpSpPr>
        <p:sp>
          <p:nvSpPr>
            <p:cNvPr id="44" name="Freeform: Shape 43">
              <a:extLst>
                <a:ext uri="{FF2B5EF4-FFF2-40B4-BE49-F238E27FC236}">
                  <a16:creationId xmlns:a16="http://schemas.microsoft.com/office/drawing/2014/main" id="{B94AD2E2-60DF-C4E4-C889-2F0051B1E230}"/>
                </a:ext>
              </a:extLst>
            </p:cNvPr>
            <p:cNvSpPr/>
            <p:nvPr/>
          </p:nvSpPr>
          <p:spPr>
            <a:xfrm>
              <a:off x="2898371" y="6064639"/>
              <a:ext cx="921556" cy="177435"/>
            </a:xfrm>
            <a:custGeom>
              <a:avLst/>
              <a:gdLst>
                <a:gd name="csX0" fmla="*/ 438975 w 921556"/>
                <a:gd name="csY0" fmla="*/ 33392 h 177435"/>
                <a:gd name="csX1" fmla="*/ 438975 w 921556"/>
                <a:gd name="csY1" fmla="*/ 144042 h 177435"/>
                <a:gd name="csX2" fmla="*/ 475773 w 921556"/>
                <a:gd name="csY2" fmla="*/ 144042 h 177435"/>
                <a:gd name="csX3" fmla="*/ 529137 w 921556"/>
                <a:gd name="csY3" fmla="*/ 88479 h 177435"/>
                <a:gd name="csX4" fmla="*/ 475773 w 921556"/>
                <a:gd name="csY4" fmla="*/ 33392 h 177435"/>
                <a:gd name="csX5" fmla="*/ 294438 w 921556"/>
                <a:gd name="csY5" fmla="*/ 30226 h 177435"/>
                <a:gd name="csX6" fmla="*/ 238876 w 921556"/>
                <a:gd name="csY6" fmla="*/ 88717 h 177435"/>
                <a:gd name="csX7" fmla="*/ 294438 w 921556"/>
                <a:gd name="csY7" fmla="*/ 147209 h 177435"/>
                <a:gd name="csX8" fmla="*/ 350238 w 921556"/>
                <a:gd name="csY8" fmla="*/ 88717 h 177435"/>
                <a:gd name="csX9" fmla="*/ 294438 w 921556"/>
                <a:gd name="csY9" fmla="*/ 30226 h 177435"/>
                <a:gd name="csX10" fmla="*/ 744122 w 921556"/>
                <a:gd name="csY10" fmla="*/ 3424 h 177435"/>
                <a:gd name="csX11" fmla="*/ 782146 w 921556"/>
                <a:gd name="csY11" fmla="*/ 3424 h 177435"/>
                <a:gd name="csX12" fmla="*/ 789708 w 921556"/>
                <a:gd name="csY12" fmla="*/ 8056 h 177435"/>
                <a:gd name="csX13" fmla="*/ 830642 w 921556"/>
                <a:gd name="csY13" fmla="*/ 98238 h 177435"/>
                <a:gd name="csX14" fmla="*/ 871834 w 921556"/>
                <a:gd name="csY14" fmla="*/ 8056 h 177435"/>
                <a:gd name="csX15" fmla="*/ 879395 w 921556"/>
                <a:gd name="csY15" fmla="*/ 3424 h 177435"/>
                <a:gd name="csX16" fmla="*/ 916430 w 921556"/>
                <a:gd name="csY16" fmla="*/ 3424 h 177435"/>
                <a:gd name="csX17" fmla="*/ 921556 w 921556"/>
                <a:gd name="csY17" fmla="*/ 8551 h 177435"/>
                <a:gd name="csX18" fmla="*/ 921556 w 921556"/>
                <a:gd name="csY18" fmla="*/ 168923 h 177435"/>
                <a:gd name="csX19" fmla="*/ 916430 w 921556"/>
                <a:gd name="csY19" fmla="*/ 174050 h 177435"/>
                <a:gd name="csX20" fmla="*/ 894498 w 921556"/>
                <a:gd name="csY20" fmla="*/ 174050 h 177435"/>
                <a:gd name="csX21" fmla="*/ 889371 w 921556"/>
                <a:gd name="csY21" fmla="*/ 168923 h 177435"/>
                <a:gd name="csX22" fmla="*/ 889371 w 921556"/>
                <a:gd name="csY22" fmla="*/ 44141 h 177435"/>
                <a:gd name="csX23" fmla="*/ 846715 w 921556"/>
                <a:gd name="csY23" fmla="*/ 135768 h 177435"/>
                <a:gd name="csX24" fmla="*/ 839153 w 921556"/>
                <a:gd name="csY24" fmla="*/ 140894 h 177435"/>
                <a:gd name="csX25" fmla="*/ 821121 w 921556"/>
                <a:gd name="csY25" fmla="*/ 140894 h 177435"/>
                <a:gd name="csX26" fmla="*/ 813560 w 921556"/>
                <a:gd name="csY26" fmla="*/ 135768 h 177435"/>
                <a:gd name="csX27" fmla="*/ 771160 w 921556"/>
                <a:gd name="csY27" fmla="*/ 44141 h 177435"/>
                <a:gd name="csX28" fmla="*/ 771160 w 921556"/>
                <a:gd name="csY28" fmla="*/ 168923 h 177435"/>
                <a:gd name="csX29" fmla="*/ 766291 w 921556"/>
                <a:gd name="csY29" fmla="*/ 174050 h 177435"/>
                <a:gd name="csX30" fmla="*/ 744122 w 921556"/>
                <a:gd name="csY30" fmla="*/ 174050 h 177435"/>
                <a:gd name="csX31" fmla="*/ 738995 w 921556"/>
                <a:gd name="csY31" fmla="*/ 168923 h 177435"/>
                <a:gd name="csX32" fmla="*/ 738995 w 921556"/>
                <a:gd name="csY32" fmla="*/ 8551 h 177435"/>
                <a:gd name="csX33" fmla="*/ 744122 w 921556"/>
                <a:gd name="csY33" fmla="*/ 3424 h 177435"/>
                <a:gd name="csX34" fmla="*/ 411422 w 921556"/>
                <a:gd name="csY34" fmla="*/ 3424 h 177435"/>
                <a:gd name="csX35" fmla="*/ 475278 w 921556"/>
                <a:gd name="csY35" fmla="*/ 3424 h 177435"/>
                <a:gd name="csX36" fmla="*/ 563263 w 921556"/>
                <a:gd name="csY36" fmla="*/ 88479 h 177435"/>
                <a:gd name="csX37" fmla="*/ 475278 w 921556"/>
                <a:gd name="csY37" fmla="*/ 174030 h 177435"/>
                <a:gd name="csX38" fmla="*/ 411422 w 921556"/>
                <a:gd name="csY38" fmla="*/ 174030 h 177435"/>
                <a:gd name="csX39" fmla="*/ 406295 w 921556"/>
                <a:gd name="csY39" fmla="*/ 168666 h 177435"/>
                <a:gd name="csX40" fmla="*/ 406295 w 921556"/>
                <a:gd name="csY40" fmla="*/ 8551 h 177435"/>
                <a:gd name="csX41" fmla="*/ 411422 w 921556"/>
                <a:gd name="csY41" fmla="*/ 3424 h 177435"/>
                <a:gd name="csX42" fmla="*/ 591054 w 921556"/>
                <a:gd name="csY42" fmla="*/ 3404 h 177435"/>
                <a:gd name="csX43" fmla="*/ 711204 w 921556"/>
                <a:gd name="csY43" fmla="*/ 3404 h 177435"/>
                <a:gd name="csX44" fmla="*/ 716331 w 921556"/>
                <a:gd name="csY44" fmla="*/ 8768 h 177435"/>
                <a:gd name="csX45" fmla="*/ 716331 w 921556"/>
                <a:gd name="csY45" fmla="*/ 28265 h 177435"/>
                <a:gd name="csX46" fmla="*/ 711204 w 921556"/>
                <a:gd name="csY46" fmla="*/ 33392 h 177435"/>
                <a:gd name="csX47" fmla="*/ 618587 w 921556"/>
                <a:gd name="csY47" fmla="*/ 33392 h 177435"/>
                <a:gd name="csX48" fmla="*/ 618587 w 921556"/>
                <a:gd name="csY48" fmla="*/ 73614 h 177435"/>
                <a:gd name="csX49" fmla="*/ 666845 w 921556"/>
                <a:gd name="csY49" fmla="*/ 73614 h 177435"/>
                <a:gd name="csX50" fmla="*/ 671972 w 921556"/>
                <a:gd name="csY50" fmla="*/ 78978 h 177435"/>
                <a:gd name="csX51" fmla="*/ 671972 w 921556"/>
                <a:gd name="csY51" fmla="*/ 97505 h 177435"/>
                <a:gd name="csX52" fmla="*/ 666845 w 921556"/>
                <a:gd name="csY52" fmla="*/ 102870 h 177435"/>
                <a:gd name="csX53" fmla="*/ 618587 w 921556"/>
                <a:gd name="csY53" fmla="*/ 102870 h 177435"/>
                <a:gd name="csX54" fmla="*/ 618587 w 921556"/>
                <a:gd name="csY54" fmla="*/ 144061 h 177435"/>
                <a:gd name="csX55" fmla="*/ 712669 w 921556"/>
                <a:gd name="csY55" fmla="*/ 144061 h 177435"/>
                <a:gd name="csX56" fmla="*/ 718033 w 921556"/>
                <a:gd name="csY56" fmla="*/ 149168 h 177435"/>
                <a:gd name="csX57" fmla="*/ 718033 w 921556"/>
                <a:gd name="csY57" fmla="*/ 168646 h 177435"/>
                <a:gd name="csX58" fmla="*/ 712669 w 921556"/>
                <a:gd name="csY58" fmla="*/ 174010 h 177435"/>
                <a:gd name="csX59" fmla="*/ 591054 w 921556"/>
                <a:gd name="csY59" fmla="*/ 174010 h 177435"/>
                <a:gd name="csX60" fmla="*/ 585927 w 921556"/>
                <a:gd name="csY60" fmla="*/ 168646 h 177435"/>
                <a:gd name="csX61" fmla="*/ 585927 w 921556"/>
                <a:gd name="csY61" fmla="*/ 8531 h 177435"/>
                <a:gd name="csX62" fmla="*/ 591054 w 921556"/>
                <a:gd name="csY62" fmla="*/ 3404 h 177435"/>
                <a:gd name="csX63" fmla="*/ 5127 w 921556"/>
                <a:gd name="csY63" fmla="*/ 3404 h 177435"/>
                <a:gd name="csX64" fmla="*/ 43151 w 921556"/>
                <a:gd name="csY64" fmla="*/ 3404 h 177435"/>
                <a:gd name="csX65" fmla="*/ 50713 w 921556"/>
                <a:gd name="csY65" fmla="*/ 8036 h 177435"/>
                <a:gd name="csX66" fmla="*/ 91647 w 921556"/>
                <a:gd name="csY66" fmla="*/ 98218 h 177435"/>
                <a:gd name="csX67" fmla="*/ 132839 w 921556"/>
                <a:gd name="csY67" fmla="*/ 8036 h 177435"/>
                <a:gd name="csX68" fmla="*/ 140400 w 921556"/>
                <a:gd name="csY68" fmla="*/ 3404 h 177435"/>
                <a:gd name="csX69" fmla="*/ 177435 w 921556"/>
                <a:gd name="csY69" fmla="*/ 3404 h 177435"/>
                <a:gd name="csX70" fmla="*/ 182561 w 921556"/>
                <a:gd name="csY70" fmla="*/ 8531 h 177435"/>
                <a:gd name="csX71" fmla="*/ 182561 w 921556"/>
                <a:gd name="csY71" fmla="*/ 168903 h 177435"/>
                <a:gd name="csX72" fmla="*/ 177435 w 921556"/>
                <a:gd name="csY72" fmla="*/ 174030 h 177435"/>
                <a:gd name="csX73" fmla="*/ 155503 w 921556"/>
                <a:gd name="csY73" fmla="*/ 174030 h 177435"/>
                <a:gd name="csX74" fmla="*/ 150376 w 921556"/>
                <a:gd name="csY74" fmla="*/ 168903 h 177435"/>
                <a:gd name="csX75" fmla="*/ 150376 w 921556"/>
                <a:gd name="csY75" fmla="*/ 44121 h 177435"/>
                <a:gd name="csX76" fmla="*/ 107720 w 921556"/>
                <a:gd name="csY76" fmla="*/ 135748 h 177435"/>
                <a:gd name="csX77" fmla="*/ 100158 w 921556"/>
                <a:gd name="csY77" fmla="*/ 140874 h 177435"/>
                <a:gd name="csX78" fmla="*/ 82126 w 921556"/>
                <a:gd name="csY78" fmla="*/ 140874 h 177435"/>
                <a:gd name="csX79" fmla="*/ 74565 w 921556"/>
                <a:gd name="csY79" fmla="*/ 135748 h 177435"/>
                <a:gd name="csX80" fmla="*/ 32165 w 921556"/>
                <a:gd name="csY80" fmla="*/ 44121 h 177435"/>
                <a:gd name="csX81" fmla="*/ 32165 w 921556"/>
                <a:gd name="csY81" fmla="*/ 168903 h 177435"/>
                <a:gd name="csX82" fmla="*/ 27296 w 921556"/>
                <a:gd name="csY82" fmla="*/ 174030 h 177435"/>
                <a:gd name="csX83" fmla="*/ 5127 w 921556"/>
                <a:gd name="csY83" fmla="*/ 174030 h 177435"/>
                <a:gd name="csX84" fmla="*/ 0 w 921556"/>
                <a:gd name="csY84" fmla="*/ 168903 h 177435"/>
                <a:gd name="csX85" fmla="*/ 0 w 921556"/>
                <a:gd name="csY85" fmla="*/ 8531 h 177435"/>
                <a:gd name="csX86" fmla="*/ 5127 w 921556"/>
                <a:gd name="csY86" fmla="*/ 3404 h 177435"/>
                <a:gd name="csX87" fmla="*/ 294438 w 921556"/>
                <a:gd name="csY87" fmla="*/ 0 h 177435"/>
                <a:gd name="csX88" fmla="*/ 384126 w 921556"/>
                <a:gd name="csY88" fmla="*/ 88717 h 177435"/>
                <a:gd name="csX89" fmla="*/ 294438 w 921556"/>
                <a:gd name="csY89" fmla="*/ 177435 h 177435"/>
                <a:gd name="csX90" fmla="*/ 204751 w 921556"/>
                <a:gd name="csY90" fmla="*/ 88717 h 177435"/>
                <a:gd name="csX91" fmla="*/ 294438 w 921556"/>
                <a:gd name="csY91" fmla="*/ 0 h 1774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Lst>
              <a:rect l="l" t="t" r="r" b="b"/>
              <a:pathLst>
                <a:path w="921556" h="177435">
                  <a:moveTo>
                    <a:pt x="438975" y="33392"/>
                  </a:moveTo>
                  <a:lnTo>
                    <a:pt x="438975" y="144042"/>
                  </a:lnTo>
                  <a:lnTo>
                    <a:pt x="475773" y="144042"/>
                  </a:lnTo>
                  <a:cubicBezTo>
                    <a:pt x="507443" y="144042"/>
                    <a:pt x="529137" y="121140"/>
                    <a:pt x="529137" y="88479"/>
                  </a:cubicBezTo>
                  <a:cubicBezTo>
                    <a:pt x="529137" y="55819"/>
                    <a:pt x="507463" y="33392"/>
                    <a:pt x="475773" y="33392"/>
                  </a:cubicBezTo>
                  <a:close/>
                  <a:moveTo>
                    <a:pt x="294438" y="30226"/>
                  </a:moveTo>
                  <a:cubicBezTo>
                    <a:pt x="262035" y="30226"/>
                    <a:pt x="238876" y="55820"/>
                    <a:pt x="238876" y="88717"/>
                  </a:cubicBezTo>
                  <a:cubicBezTo>
                    <a:pt x="238876" y="121615"/>
                    <a:pt x="262016" y="147209"/>
                    <a:pt x="294438" y="147209"/>
                  </a:cubicBezTo>
                  <a:cubicBezTo>
                    <a:pt x="326841" y="147209"/>
                    <a:pt x="350238" y="121615"/>
                    <a:pt x="350238" y="88717"/>
                  </a:cubicBezTo>
                  <a:cubicBezTo>
                    <a:pt x="350238" y="55820"/>
                    <a:pt x="326841" y="30226"/>
                    <a:pt x="294438" y="30226"/>
                  </a:cubicBezTo>
                  <a:close/>
                  <a:moveTo>
                    <a:pt x="744122" y="3424"/>
                  </a:moveTo>
                  <a:lnTo>
                    <a:pt x="782146" y="3424"/>
                  </a:lnTo>
                  <a:cubicBezTo>
                    <a:pt x="785313" y="3424"/>
                    <a:pt x="788005" y="4394"/>
                    <a:pt x="789708" y="8056"/>
                  </a:cubicBezTo>
                  <a:lnTo>
                    <a:pt x="830642" y="98238"/>
                  </a:lnTo>
                  <a:lnTo>
                    <a:pt x="871834" y="8056"/>
                  </a:lnTo>
                  <a:cubicBezTo>
                    <a:pt x="873556" y="4394"/>
                    <a:pt x="876465" y="3424"/>
                    <a:pt x="879395" y="3424"/>
                  </a:cubicBezTo>
                  <a:lnTo>
                    <a:pt x="916430" y="3424"/>
                  </a:lnTo>
                  <a:cubicBezTo>
                    <a:pt x="919359" y="3424"/>
                    <a:pt x="921556" y="5878"/>
                    <a:pt x="921556" y="8551"/>
                  </a:cubicBezTo>
                  <a:lnTo>
                    <a:pt x="921556" y="168923"/>
                  </a:lnTo>
                  <a:cubicBezTo>
                    <a:pt x="921556" y="171852"/>
                    <a:pt x="919359" y="174050"/>
                    <a:pt x="916430" y="174050"/>
                  </a:cubicBezTo>
                  <a:lnTo>
                    <a:pt x="894498" y="174050"/>
                  </a:lnTo>
                  <a:cubicBezTo>
                    <a:pt x="891568" y="174050"/>
                    <a:pt x="889371" y="171852"/>
                    <a:pt x="889371" y="168923"/>
                  </a:cubicBezTo>
                  <a:lnTo>
                    <a:pt x="889371" y="44141"/>
                  </a:lnTo>
                  <a:lnTo>
                    <a:pt x="846715" y="135768"/>
                  </a:lnTo>
                  <a:cubicBezTo>
                    <a:pt x="844755" y="139924"/>
                    <a:pt x="842815" y="140894"/>
                    <a:pt x="839153" y="140894"/>
                  </a:cubicBezTo>
                  <a:lnTo>
                    <a:pt x="821121" y="140894"/>
                  </a:lnTo>
                  <a:cubicBezTo>
                    <a:pt x="817697" y="140894"/>
                    <a:pt x="815499" y="139905"/>
                    <a:pt x="813560" y="135768"/>
                  </a:cubicBezTo>
                  <a:lnTo>
                    <a:pt x="771160" y="44141"/>
                  </a:lnTo>
                  <a:lnTo>
                    <a:pt x="771160" y="168923"/>
                  </a:lnTo>
                  <a:cubicBezTo>
                    <a:pt x="771160" y="171852"/>
                    <a:pt x="768963" y="174050"/>
                    <a:pt x="766291" y="174050"/>
                  </a:cubicBezTo>
                  <a:lnTo>
                    <a:pt x="744122" y="174050"/>
                  </a:lnTo>
                  <a:cubicBezTo>
                    <a:pt x="741192" y="174050"/>
                    <a:pt x="738995" y="171852"/>
                    <a:pt x="738995" y="168923"/>
                  </a:cubicBezTo>
                  <a:lnTo>
                    <a:pt x="738995" y="8551"/>
                  </a:lnTo>
                  <a:cubicBezTo>
                    <a:pt x="738995" y="5859"/>
                    <a:pt x="741192" y="3424"/>
                    <a:pt x="744122" y="3424"/>
                  </a:cubicBezTo>
                  <a:close/>
                  <a:moveTo>
                    <a:pt x="411422" y="3424"/>
                  </a:moveTo>
                  <a:lnTo>
                    <a:pt x="475278" y="3424"/>
                  </a:lnTo>
                  <a:cubicBezTo>
                    <a:pt x="529137" y="3424"/>
                    <a:pt x="563263" y="37549"/>
                    <a:pt x="563263" y="88479"/>
                  </a:cubicBezTo>
                  <a:cubicBezTo>
                    <a:pt x="563263" y="139172"/>
                    <a:pt x="529137" y="174030"/>
                    <a:pt x="475278" y="174030"/>
                  </a:cubicBezTo>
                  <a:lnTo>
                    <a:pt x="411422" y="174030"/>
                  </a:lnTo>
                  <a:cubicBezTo>
                    <a:pt x="408492" y="174030"/>
                    <a:pt x="406295" y="171595"/>
                    <a:pt x="406295" y="168666"/>
                  </a:cubicBezTo>
                  <a:lnTo>
                    <a:pt x="406295" y="8551"/>
                  </a:lnTo>
                  <a:cubicBezTo>
                    <a:pt x="406295" y="5859"/>
                    <a:pt x="408492" y="3424"/>
                    <a:pt x="411422" y="3424"/>
                  </a:cubicBezTo>
                  <a:close/>
                  <a:moveTo>
                    <a:pt x="591054" y="3404"/>
                  </a:moveTo>
                  <a:lnTo>
                    <a:pt x="711204" y="3404"/>
                  </a:lnTo>
                  <a:cubicBezTo>
                    <a:pt x="714134" y="3404"/>
                    <a:pt x="716331" y="5839"/>
                    <a:pt x="716331" y="8768"/>
                  </a:cubicBezTo>
                  <a:lnTo>
                    <a:pt x="716331" y="28265"/>
                  </a:lnTo>
                  <a:cubicBezTo>
                    <a:pt x="716331" y="31195"/>
                    <a:pt x="714134" y="33392"/>
                    <a:pt x="711204" y="33392"/>
                  </a:cubicBezTo>
                  <a:lnTo>
                    <a:pt x="618587" y="33392"/>
                  </a:lnTo>
                  <a:lnTo>
                    <a:pt x="618587" y="73614"/>
                  </a:lnTo>
                  <a:lnTo>
                    <a:pt x="666845" y="73614"/>
                  </a:lnTo>
                  <a:cubicBezTo>
                    <a:pt x="669775" y="73614"/>
                    <a:pt x="671972" y="76049"/>
                    <a:pt x="671972" y="78978"/>
                  </a:cubicBezTo>
                  <a:lnTo>
                    <a:pt x="671972" y="97505"/>
                  </a:lnTo>
                  <a:cubicBezTo>
                    <a:pt x="671972" y="100435"/>
                    <a:pt x="669775" y="102870"/>
                    <a:pt x="666845" y="102870"/>
                  </a:cubicBezTo>
                  <a:lnTo>
                    <a:pt x="618587" y="102870"/>
                  </a:lnTo>
                  <a:lnTo>
                    <a:pt x="618587" y="144061"/>
                  </a:lnTo>
                  <a:lnTo>
                    <a:pt x="712669" y="144061"/>
                  </a:lnTo>
                  <a:cubicBezTo>
                    <a:pt x="715598" y="144061"/>
                    <a:pt x="718033" y="146239"/>
                    <a:pt x="718033" y="149168"/>
                  </a:cubicBezTo>
                  <a:lnTo>
                    <a:pt x="718033" y="168646"/>
                  </a:lnTo>
                  <a:cubicBezTo>
                    <a:pt x="718033" y="171575"/>
                    <a:pt x="715598" y="174010"/>
                    <a:pt x="712669" y="174010"/>
                  </a:cubicBezTo>
                  <a:lnTo>
                    <a:pt x="591054" y="174010"/>
                  </a:lnTo>
                  <a:cubicBezTo>
                    <a:pt x="588124" y="174010"/>
                    <a:pt x="585927" y="171575"/>
                    <a:pt x="585927" y="168646"/>
                  </a:cubicBezTo>
                  <a:lnTo>
                    <a:pt x="585927" y="8531"/>
                  </a:lnTo>
                  <a:cubicBezTo>
                    <a:pt x="585927" y="5839"/>
                    <a:pt x="588124" y="3404"/>
                    <a:pt x="591054" y="3404"/>
                  </a:cubicBezTo>
                  <a:close/>
                  <a:moveTo>
                    <a:pt x="5127" y="3404"/>
                  </a:moveTo>
                  <a:lnTo>
                    <a:pt x="43151" y="3404"/>
                  </a:lnTo>
                  <a:cubicBezTo>
                    <a:pt x="46318" y="3404"/>
                    <a:pt x="49010" y="4374"/>
                    <a:pt x="50713" y="8036"/>
                  </a:cubicBezTo>
                  <a:lnTo>
                    <a:pt x="91647" y="98218"/>
                  </a:lnTo>
                  <a:lnTo>
                    <a:pt x="132839" y="8036"/>
                  </a:lnTo>
                  <a:cubicBezTo>
                    <a:pt x="134561" y="4374"/>
                    <a:pt x="137470" y="3404"/>
                    <a:pt x="140400" y="3404"/>
                  </a:cubicBezTo>
                  <a:lnTo>
                    <a:pt x="177435" y="3404"/>
                  </a:lnTo>
                  <a:cubicBezTo>
                    <a:pt x="180364" y="3404"/>
                    <a:pt x="182561" y="5859"/>
                    <a:pt x="182561" y="8531"/>
                  </a:cubicBezTo>
                  <a:lnTo>
                    <a:pt x="182561" y="168903"/>
                  </a:lnTo>
                  <a:cubicBezTo>
                    <a:pt x="182561" y="171832"/>
                    <a:pt x="180364" y="174030"/>
                    <a:pt x="177435" y="174030"/>
                  </a:cubicBezTo>
                  <a:lnTo>
                    <a:pt x="155503" y="174030"/>
                  </a:lnTo>
                  <a:cubicBezTo>
                    <a:pt x="152573" y="174030"/>
                    <a:pt x="150376" y="171832"/>
                    <a:pt x="150376" y="168903"/>
                  </a:cubicBezTo>
                  <a:lnTo>
                    <a:pt x="150376" y="44121"/>
                  </a:lnTo>
                  <a:lnTo>
                    <a:pt x="107720" y="135748"/>
                  </a:lnTo>
                  <a:cubicBezTo>
                    <a:pt x="105760" y="139904"/>
                    <a:pt x="103820" y="140874"/>
                    <a:pt x="100158" y="140874"/>
                  </a:cubicBezTo>
                  <a:lnTo>
                    <a:pt x="82126" y="140874"/>
                  </a:lnTo>
                  <a:cubicBezTo>
                    <a:pt x="78701" y="140874"/>
                    <a:pt x="76504" y="139885"/>
                    <a:pt x="74565" y="135748"/>
                  </a:cubicBezTo>
                  <a:lnTo>
                    <a:pt x="32165" y="44121"/>
                  </a:lnTo>
                  <a:lnTo>
                    <a:pt x="32165" y="168903"/>
                  </a:lnTo>
                  <a:cubicBezTo>
                    <a:pt x="32165" y="171832"/>
                    <a:pt x="29968" y="174030"/>
                    <a:pt x="27296" y="174030"/>
                  </a:cubicBezTo>
                  <a:lnTo>
                    <a:pt x="5127" y="174030"/>
                  </a:lnTo>
                  <a:cubicBezTo>
                    <a:pt x="2197" y="174030"/>
                    <a:pt x="0" y="171832"/>
                    <a:pt x="0" y="168903"/>
                  </a:cubicBezTo>
                  <a:lnTo>
                    <a:pt x="0" y="8531"/>
                  </a:lnTo>
                  <a:cubicBezTo>
                    <a:pt x="0" y="5839"/>
                    <a:pt x="2197" y="3404"/>
                    <a:pt x="5127" y="3404"/>
                  </a:cubicBezTo>
                  <a:close/>
                  <a:moveTo>
                    <a:pt x="294438" y="0"/>
                  </a:moveTo>
                  <a:cubicBezTo>
                    <a:pt x="344636" y="0"/>
                    <a:pt x="384126" y="38519"/>
                    <a:pt x="384126" y="88717"/>
                  </a:cubicBezTo>
                  <a:cubicBezTo>
                    <a:pt x="384126" y="138935"/>
                    <a:pt x="344399" y="177435"/>
                    <a:pt x="294438" y="177435"/>
                  </a:cubicBezTo>
                  <a:cubicBezTo>
                    <a:pt x="244478" y="177435"/>
                    <a:pt x="204751" y="138935"/>
                    <a:pt x="204751" y="88717"/>
                  </a:cubicBezTo>
                  <a:cubicBezTo>
                    <a:pt x="204751" y="38500"/>
                    <a:pt x="244240" y="0"/>
                    <a:pt x="294438" y="0"/>
                  </a:cubicBezTo>
                  <a:close/>
                </a:path>
              </a:pathLst>
            </a:custGeom>
            <a:solidFill>
              <a:schemeClr val="accent1"/>
            </a:solidFill>
            <a:ln w="1986"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5" name="Freeform: Shape 44">
              <a:extLst>
                <a:ext uri="{FF2B5EF4-FFF2-40B4-BE49-F238E27FC236}">
                  <a16:creationId xmlns:a16="http://schemas.microsoft.com/office/drawing/2014/main" id="{7DFA8CEE-32F8-4923-6680-FB099B42128C}"/>
                </a:ext>
              </a:extLst>
            </p:cNvPr>
            <p:cNvSpPr/>
            <p:nvPr/>
          </p:nvSpPr>
          <p:spPr>
            <a:xfrm>
              <a:off x="2325878" y="4840079"/>
              <a:ext cx="2066544" cy="2066544"/>
            </a:xfrm>
            <a:custGeom>
              <a:avLst/>
              <a:gdLst>
                <a:gd name="csX0" fmla="*/ 2063488 w 2066544"/>
                <a:gd name="csY0" fmla="*/ 213418 h 2066544"/>
                <a:gd name="csX1" fmla="*/ 2054363 w 2066544"/>
                <a:gd name="csY1" fmla="*/ 175101 h 2066544"/>
                <a:gd name="csX2" fmla="*/ 1963879 w 2066544"/>
                <a:gd name="csY2" fmla="*/ 49321 h 2066544"/>
                <a:gd name="csX3" fmla="*/ 1930520 w 2066544"/>
                <a:gd name="csY3" fmla="*/ 28502 h 2066544"/>
                <a:gd name="csX4" fmla="*/ 1921715 w 2066544"/>
                <a:gd name="csY4" fmla="*/ 24106 h 2066544"/>
                <a:gd name="csX5" fmla="*/ 1912718 w 2066544"/>
                <a:gd name="csY5" fmla="*/ 20050 h 2066544"/>
                <a:gd name="csX6" fmla="*/ 1894275 w 2066544"/>
                <a:gd name="csY6" fmla="*/ 13102 h 2066544"/>
                <a:gd name="csX7" fmla="*/ 1816935 w 2066544"/>
                <a:gd name="csY7" fmla="*/ 60 h 2066544"/>
                <a:gd name="csX8" fmla="*/ 1575681 w 2066544"/>
                <a:gd name="csY8" fmla="*/ 0 h 2066544"/>
                <a:gd name="csX9" fmla="*/ 252559 w 2066544"/>
                <a:gd name="csY9" fmla="*/ 0 h 2066544"/>
                <a:gd name="csX10" fmla="*/ 213408 w 2066544"/>
                <a:gd name="csY10" fmla="*/ 3047 h 2066544"/>
                <a:gd name="csX11" fmla="*/ 175090 w 2066544"/>
                <a:gd name="csY11" fmla="*/ 12173 h 2066544"/>
                <a:gd name="csX12" fmla="*/ 138653 w 2066544"/>
                <a:gd name="csY12" fmla="*/ 27175 h 2066544"/>
                <a:gd name="csX13" fmla="*/ 121428 w 2066544"/>
                <a:gd name="csY13" fmla="*/ 36693 h 2066544"/>
                <a:gd name="csX14" fmla="*/ 113136 w 2066544"/>
                <a:gd name="csY14" fmla="*/ 42000 h 2066544"/>
                <a:gd name="csX15" fmla="*/ 105058 w 2066544"/>
                <a:gd name="csY15" fmla="*/ 47620 h 2066544"/>
                <a:gd name="csX16" fmla="*/ 75032 w 2066544"/>
                <a:gd name="csY16" fmla="*/ 72974 h 2066544"/>
                <a:gd name="csX17" fmla="*/ 49302 w 2066544"/>
                <a:gd name="csY17" fmla="*/ 102682 h 2066544"/>
                <a:gd name="csX18" fmla="*/ 28487 w 2066544"/>
                <a:gd name="csY18" fmla="*/ 136050 h 2066544"/>
                <a:gd name="csX19" fmla="*/ 24085 w 2066544"/>
                <a:gd name="csY19" fmla="*/ 144857 h 2066544"/>
                <a:gd name="csX20" fmla="*/ 20024 w 2066544"/>
                <a:gd name="csY20" fmla="*/ 153843 h 2066544"/>
                <a:gd name="csX21" fmla="*/ 13079 w 2066544"/>
                <a:gd name="csY21" fmla="*/ 172290 h 2066544"/>
                <a:gd name="csX22" fmla="*/ 64 w 2066544"/>
                <a:gd name="csY22" fmla="*/ 249637 h 2066544"/>
                <a:gd name="csX23" fmla="*/ 0 w 2066544"/>
                <a:gd name="csY23" fmla="*/ 310458 h 2066544"/>
                <a:gd name="csX24" fmla="*/ 0 w 2066544"/>
                <a:gd name="csY24" fmla="*/ 1813985 h 2066544"/>
                <a:gd name="csX25" fmla="*/ 3056 w 2066544"/>
                <a:gd name="csY25" fmla="*/ 1853137 h 2066544"/>
                <a:gd name="csX26" fmla="*/ 12181 w 2066544"/>
                <a:gd name="csY26" fmla="*/ 1891454 h 2066544"/>
                <a:gd name="csX27" fmla="*/ 102665 w 2066544"/>
                <a:gd name="csY27" fmla="*/ 2017221 h 2066544"/>
                <a:gd name="csX28" fmla="*/ 136024 w 2066544"/>
                <a:gd name="csY28" fmla="*/ 2038036 h 2066544"/>
                <a:gd name="csX29" fmla="*/ 144829 w 2066544"/>
                <a:gd name="csY29" fmla="*/ 2042438 h 2066544"/>
                <a:gd name="csX30" fmla="*/ 153826 w 2066544"/>
                <a:gd name="csY30" fmla="*/ 2046498 h 2066544"/>
                <a:gd name="csX31" fmla="*/ 172269 w 2066544"/>
                <a:gd name="csY31" fmla="*/ 2053444 h 2066544"/>
                <a:gd name="csX32" fmla="*/ 249609 w 2066544"/>
                <a:gd name="csY32" fmla="*/ 2066480 h 2066544"/>
                <a:gd name="csX33" fmla="*/ 370589 w 2066544"/>
                <a:gd name="csY33" fmla="*/ 2066544 h 2066544"/>
                <a:gd name="csX34" fmla="*/ 1813964 w 2066544"/>
                <a:gd name="csY34" fmla="*/ 2066544 h 2066544"/>
                <a:gd name="csX35" fmla="*/ 1853115 w 2066544"/>
                <a:gd name="csY35" fmla="*/ 2063488 h 2066544"/>
                <a:gd name="csX36" fmla="*/ 1891433 w 2066544"/>
                <a:gd name="csY36" fmla="*/ 2054363 h 2066544"/>
                <a:gd name="csX37" fmla="*/ 1927870 w 2066544"/>
                <a:gd name="csY37" fmla="*/ 2039361 h 2066544"/>
                <a:gd name="csX38" fmla="*/ 1945094 w 2066544"/>
                <a:gd name="csY38" fmla="*/ 2029851 h 2066544"/>
                <a:gd name="csX39" fmla="*/ 1953386 w 2066544"/>
                <a:gd name="csY39" fmla="*/ 2024551 h 2066544"/>
                <a:gd name="csX40" fmla="*/ 1961465 w 2066544"/>
                <a:gd name="csY40" fmla="*/ 2018930 h 2066544"/>
                <a:gd name="csX41" fmla="*/ 1991490 w 2066544"/>
                <a:gd name="csY41" fmla="*/ 1993563 h 2066544"/>
                <a:gd name="csX42" fmla="*/ 2017221 w 2066544"/>
                <a:gd name="csY42" fmla="*/ 1963858 h 2066544"/>
                <a:gd name="csX43" fmla="*/ 2038036 w 2066544"/>
                <a:gd name="csY43" fmla="*/ 1930498 h 2066544"/>
                <a:gd name="csX44" fmla="*/ 2042438 w 2066544"/>
                <a:gd name="csY44" fmla="*/ 1921694 h 2066544"/>
                <a:gd name="csX45" fmla="*/ 2046498 w 2066544"/>
                <a:gd name="csY45" fmla="*/ 1912697 h 2066544"/>
                <a:gd name="csX46" fmla="*/ 2053444 w 2066544"/>
                <a:gd name="csY46" fmla="*/ 1894254 h 2066544"/>
                <a:gd name="csX47" fmla="*/ 2066480 w 2066544"/>
                <a:gd name="csY47" fmla="*/ 1816913 h 2066544"/>
                <a:gd name="csX48" fmla="*/ 2066544 w 2066544"/>
                <a:gd name="csY48" fmla="*/ 1756092 h 2066544"/>
                <a:gd name="csX49" fmla="*/ 2066544 w 2066544"/>
                <a:gd name="csY49" fmla="*/ 252567 h 2066544"/>
                <a:gd name="csX50" fmla="*/ 2063488 w 2066544"/>
                <a:gd name="csY50" fmla="*/ 213418 h 2066544"/>
                <a:gd name="csX51" fmla="*/ 2026282 w 2066544"/>
                <a:gd name="csY51" fmla="*/ 673561 h 2066544"/>
                <a:gd name="csX52" fmla="*/ 2026282 w 2066544"/>
                <a:gd name="csY52" fmla="*/ 1756092 h 2066544"/>
                <a:gd name="csX53" fmla="*/ 2026239 w 2066544"/>
                <a:gd name="csY53" fmla="*/ 1816443 h 2066544"/>
                <a:gd name="csX54" fmla="*/ 2015254 w 2066544"/>
                <a:gd name="csY54" fmla="*/ 1881474 h 2066544"/>
                <a:gd name="csX55" fmla="*/ 2009442 w 2066544"/>
                <a:gd name="csY55" fmla="*/ 1896968 h 2066544"/>
                <a:gd name="csX56" fmla="*/ 2006044 w 2066544"/>
                <a:gd name="csY56" fmla="*/ 1904512 h 2066544"/>
                <a:gd name="csX57" fmla="*/ 2002347 w 2066544"/>
                <a:gd name="csY57" fmla="*/ 1911906 h 2066544"/>
                <a:gd name="csX58" fmla="*/ 1984844 w 2066544"/>
                <a:gd name="csY58" fmla="*/ 1939966 h 2066544"/>
                <a:gd name="csX59" fmla="*/ 1963217 w 2066544"/>
                <a:gd name="csY59" fmla="*/ 1964948 h 2066544"/>
                <a:gd name="csX60" fmla="*/ 1937957 w 2066544"/>
                <a:gd name="csY60" fmla="*/ 1986276 h 2066544"/>
                <a:gd name="csX61" fmla="*/ 1931161 w 2066544"/>
                <a:gd name="csY61" fmla="*/ 1990999 h 2066544"/>
                <a:gd name="csX62" fmla="*/ 1924194 w 2066544"/>
                <a:gd name="csY62" fmla="*/ 1995465 h 2066544"/>
                <a:gd name="csX63" fmla="*/ 1909705 w 2066544"/>
                <a:gd name="csY63" fmla="*/ 2003458 h 2066544"/>
                <a:gd name="csX64" fmla="*/ 1879123 w 2066544"/>
                <a:gd name="csY64" fmla="*/ 2016045 h 2066544"/>
                <a:gd name="csX65" fmla="*/ 1846939 w 2066544"/>
                <a:gd name="csY65" fmla="*/ 2023717 h 2066544"/>
                <a:gd name="csX66" fmla="*/ 1813985 w 2066544"/>
                <a:gd name="csY66" fmla="*/ 2026260 h 2066544"/>
                <a:gd name="csX67" fmla="*/ 370610 w 2066544"/>
                <a:gd name="csY67" fmla="*/ 2026260 h 2066544"/>
                <a:gd name="csX68" fmla="*/ 250080 w 2066544"/>
                <a:gd name="csY68" fmla="*/ 2026218 h 2066544"/>
                <a:gd name="csX69" fmla="*/ 185070 w 2066544"/>
                <a:gd name="csY69" fmla="*/ 2015233 h 2066544"/>
                <a:gd name="csX70" fmla="*/ 169576 w 2066544"/>
                <a:gd name="csY70" fmla="*/ 2009420 h 2066544"/>
                <a:gd name="csX71" fmla="*/ 162032 w 2066544"/>
                <a:gd name="csY71" fmla="*/ 2006022 h 2066544"/>
                <a:gd name="csX72" fmla="*/ 154638 w 2066544"/>
                <a:gd name="csY72" fmla="*/ 2002325 h 2066544"/>
                <a:gd name="csX73" fmla="*/ 126578 w 2066544"/>
                <a:gd name="csY73" fmla="*/ 1984823 h 2066544"/>
                <a:gd name="csX74" fmla="*/ 50478 w 2066544"/>
                <a:gd name="csY74" fmla="*/ 1879102 h 2066544"/>
                <a:gd name="csX75" fmla="*/ 42805 w 2066544"/>
                <a:gd name="csY75" fmla="*/ 1846918 h 2066544"/>
                <a:gd name="csX76" fmla="*/ 40262 w 2066544"/>
                <a:gd name="csY76" fmla="*/ 1813964 h 2066544"/>
                <a:gd name="csX77" fmla="*/ 40262 w 2066544"/>
                <a:gd name="csY77" fmla="*/ 310458 h 2066544"/>
                <a:gd name="csX78" fmla="*/ 40326 w 2066544"/>
                <a:gd name="csY78" fmla="*/ 250092 h 2066544"/>
                <a:gd name="csX79" fmla="*/ 51290 w 2066544"/>
                <a:gd name="csY79" fmla="*/ 185076 h 2066544"/>
                <a:gd name="csX80" fmla="*/ 57102 w 2066544"/>
                <a:gd name="csY80" fmla="*/ 169578 h 2066544"/>
                <a:gd name="csX81" fmla="*/ 60500 w 2066544"/>
                <a:gd name="csY81" fmla="*/ 162039 h 2066544"/>
                <a:gd name="csX82" fmla="*/ 64198 w 2066544"/>
                <a:gd name="csY82" fmla="*/ 154636 h 2066544"/>
                <a:gd name="csX83" fmla="*/ 81700 w 2066544"/>
                <a:gd name="csY83" fmla="*/ 126570 h 2066544"/>
                <a:gd name="csX84" fmla="*/ 103327 w 2066544"/>
                <a:gd name="csY84" fmla="*/ 101592 h 2066544"/>
                <a:gd name="csX85" fmla="*/ 128587 w 2066544"/>
                <a:gd name="csY85" fmla="*/ 80277 h 2066544"/>
                <a:gd name="csX86" fmla="*/ 135383 w 2066544"/>
                <a:gd name="csY86" fmla="*/ 75545 h 2066544"/>
                <a:gd name="csX87" fmla="*/ 142350 w 2066544"/>
                <a:gd name="csY87" fmla="*/ 71075 h 2066544"/>
                <a:gd name="csX88" fmla="*/ 156839 w 2066544"/>
                <a:gd name="csY88" fmla="*/ 63078 h 2066544"/>
                <a:gd name="csX89" fmla="*/ 187421 w 2066544"/>
                <a:gd name="csY89" fmla="*/ 50490 h 2066544"/>
                <a:gd name="csX90" fmla="*/ 219605 w 2066544"/>
                <a:gd name="csY90" fmla="*/ 42829 h 2066544"/>
                <a:gd name="csX91" fmla="*/ 252559 w 2066544"/>
                <a:gd name="csY91" fmla="*/ 40277 h 2066544"/>
                <a:gd name="csX92" fmla="*/ 1575638 w 2066544"/>
                <a:gd name="csY92" fmla="*/ 40277 h 2066544"/>
                <a:gd name="csX93" fmla="*/ 1816443 w 2066544"/>
                <a:gd name="csY93" fmla="*/ 40335 h 2066544"/>
                <a:gd name="csX94" fmla="*/ 1881453 w 2066544"/>
                <a:gd name="csY94" fmla="*/ 51300 h 2066544"/>
                <a:gd name="csX95" fmla="*/ 1896946 w 2066544"/>
                <a:gd name="csY95" fmla="*/ 57120 h 2066544"/>
                <a:gd name="csX96" fmla="*/ 1904490 w 2066544"/>
                <a:gd name="csY96" fmla="*/ 60524 h 2066544"/>
                <a:gd name="csX97" fmla="*/ 1911885 w 2066544"/>
                <a:gd name="csY97" fmla="*/ 64225 h 2066544"/>
                <a:gd name="csX98" fmla="*/ 1939966 w 2066544"/>
                <a:gd name="csY98" fmla="*/ 81721 h 2066544"/>
                <a:gd name="csX99" fmla="*/ 2016045 w 2066544"/>
                <a:gd name="csY99" fmla="*/ 187451 h 2066544"/>
                <a:gd name="csX100" fmla="*/ 2023717 w 2066544"/>
                <a:gd name="csY100" fmla="*/ 219633 h 2066544"/>
                <a:gd name="csX101" fmla="*/ 2026260 w 2066544"/>
                <a:gd name="csY101" fmla="*/ 252586 h 2066544"/>
                <a:gd name="csX102" fmla="*/ 2026260 w 2066544"/>
                <a:gd name="csY102" fmla="*/ 673561 h 20665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Lst>
              <a:rect l="l" t="t" r="r" b="b"/>
              <a:pathLst>
                <a:path w="2066544" h="2066544">
                  <a:moveTo>
                    <a:pt x="2063488" y="213418"/>
                  </a:moveTo>
                  <a:cubicBezTo>
                    <a:pt x="2061458" y="200433"/>
                    <a:pt x="2058359" y="187628"/>
                    <a:pt x="2054363" y="175101"/>
                  </a:cubicBezTo>
                  <a:cubicBezTo>
                    <a:pt x="2038271" y="124967"/>
                    <a:pt x="2006129" y="80416"/>
                    <a:pt x="1963879" y="49321"/>
                  </a:cubicBezTo>
                  <a:cubicBezTo>
                    <a:pt x="1953365" y="41504"/>
                    <a:pt x="1942124" y="34616"/>
                    <a:pt x="1930520" y="28502"/>
                  </a:cubicBezTo>
                  <a:cubicBezTo>
                    <a:pt x="1927592" y="27036"/>
                    <a:pt x="1924686" y="25452"/>
                    <a:pt x="1921715" y="24106"/>
                  </a:cubicBezTo>
                  <a:lnTo>
                    <a:pt x="1912718" y="20050"/>
                  </a:lnTo>
                  <a:cubicBezTo>
                    <a:pt x="1906627" y="17575"/>
                    <a:pt x="1900537" y="15103"/>
                    <a:pt x="1894275" y="13102"/>
                  </a:cubicBezTo>
                  <a:cubicBezTo>
                    <a:pt x="1869357" y="4672"/>
                    <a:pt x="1843050" y="376"/>
                    <a:pt x="1816935" y="60"/>
                  </a:cubicBezTo>
                  <a:lnTo>
                    <a:pt x="1575681" y="0"/>
                  </a:lnTo>
                  <a:lnTo>
                    <a:pt x="252559" y="0"/>
                  </a:lnTo>
                  <a:cubicBezTo>
                    <a:pt x="239501" y="79"/>
                    <a:pt x="226401" y="1069"/>
                    <a:pt x="213408" y="3047"/>
                  </a:cubicBezTo>
                  <a:cubicBezTo>
                    <a:pt x="200436" y="5086"/>
                    <a:pt x="187635" y="8194"/>
                    <a:pt x="175090" y="12173"/>
                  </a:cubicBezTo>
                  <a:cubicBezTo>
                    <a:pt x="162545" y="16111"/>
                    <a:pt x="150428" y="21296"/>
                    <a:pt x="138653" y="27175"/>
                  </a:cubicBezTo>
                  <a:cubicBezTo>
                    <a:pt x="132755" y="30083"/>
                    <a:pt x="127091" y="33390"/>
                    <a:pt x="121428" y="36693"/>
                  </a:cubicBezTo>
                  <a:lnTo>
                    <a:pt x="113136" y="42000"/>
                  </a:lnTo>
                  <a:cubicBezTo>
                    <a:pt x="110358" y="43741"/>
                    <a:pt x="107751" y="45740"/>
                    <a:pt x="105058" y="47620"/>
                  </a:cubicBezTo>
                  <a:cubicBezTo>
                    <a:pt x="94437" y="55320"/>
                    <a:pt x="84329" y="63729"/>
                    <a:pt x="75032" y="72974"/>
                  </a:cubicBezTo>
                  <a:cubicBezTo>
                    <a:pt x="65736" y="82217"/>
                    <a:pt x="57145" y="92152"/>
                    <a:pt x="49302" y="102682"/>
                  </a:cubicBezTo>
                  <a:cubicBezTo>
                    <a:pt x="41480" y="113211"/>
                    <a:pt x="34599" y="124433"/>
                    <a:pt x="28487" y="136050"/>
                  </a:cubicBezTo>
                  <a:cubicBezTo>
                    <a:pt x="27013" y="138980"/>
                    <a:pt x="25431" y="141869"/>
                    <a:pt x="24085" y="144857"/>
                  </a:cubicBezTo>
                  <a:lnTo>
                    <a:pt x="20024" y="153843"/>
                  </a:lnTo>
                  <a:cubicBezTo>
                    <a:pt x="17545" y="159940"/>
                    <a:pt x="15088" y="166035"/>
                    <a:pt x="13079" y="172290"/>
                  </a:cubicBezTo>
                  <a:cubicBezTo>
                    <a:pt x="4680" y="197209"/>
                    <a:pt x="385" y="223512"/>
                    <a:pt x="64" y="249637"/>
                  </a:cubicBezTo>
                  <a:lnTo>
                    <a:pt x="0" y="310458"/>
                  </a:lnTo>
                  <a:lnTo>
                    <a:pt x="0" y="1813985"/>
                  </a:lnTo>
                  <a:cubicBezTo>
                    <a:pt x="85" y="1827043"/>
                    <a:pt x="1069" y="1840143"/>
                    <a:pt x="3056" y="1853137"/>
                  </a:cubicBezTo>
                  <a:cubicBezTo>
                    <a:pt x="5086" y="1866109"/>
                    <a:pt x="8185" y="1878910"/>
                    <a:pt x="12181" y="1891454"/>
                  </a:cubicBezTo>
                  <a:cubicBezTo>
                    <a:pt x="28273" y="1941568"/>
                    <a:pt x="60415" y="1986126"/>
                    <a:pt x="102665" y="2017221"/>
                  </a:cubicBezTo>
                  <a:cubicBezTo>
                    <a:pt x="113200" y="2025042"/>
                    <a:pt x="124420" y="2031924"/>
                    <a:pt x="136024" y="2038036"/>
                  </a:cubicBezTo>
                  <a:cubicBezTo>
                    <a:pt x="138952" y="2039510"/>
                    <a:pt x="141859" y="2041092"/>
                    <a:pt x="144829" y="2042438"/>
                  </a:cubicBezTo>
                  <a:lnTo>
                    <a:pt x="153826" y="2046498"/>
                  </a:lnTo>
                  <a:cubicBezTo>
                    <a:pt x="159917" y="2048977"/>
                    <a:pt x="166007" y="2051435"/>
                    <a:pt x="172269" y="2053444"/>
                  </a:cubicBezTo>
                  <a:cubicBezTo>
                    <a:pt x="197187" y="2061864"/>
                    <a:pt x="223495" y="2066159"/>
                    <a:pt x="249609" y="2066480"/>
                  </a:cubicBezTo>
                  <a:lnTo>
                    <a:pt x="370589" y="2066544"/>
                  </a:lnTo>
                  <a:lnTo>
                    <a:pt x="1813964" y="2066544"/>
                  </a:lnTo>
                  <a:cubicBezTo>
                    <a:pt x="1827022" y="2066459"/>
                    <a:pt x="1840122" y="2065476"/>
                    <a:pt x="1853115" y="2063488"/>
                  </a:cubicBezTo>
                  <a:cubicBezTo>
                    <a:pt x="1866087" y="2061458"/>
                    <a:pt x="1878888" y="2058359"/>
                    <a:pt x="1891433" y="2054363"/>
                  </a:cubicBezTo>
                  <a:cubicBezTo>
                    <a:pt x="1903977" y="2050431"/>
                    <a:pt x="1916116" y="2045259"/>
                    <a:pt x="1927870" y="2039361"/>
                  </a:cubicBezTo>
                  <a:cubicBezTo>
                    <a:pt x="1933768" y="2036454"/>
                    <a:pt x="1939431" y="2033163"/>
                    <a:pt x="1945094" y="2029851"/>
                  </a:cubicBezTo>
                  <a:lnTo>
                    <a:pt x="1953386" y="2024551"/>
                  </a:lnTo>
                  <a:cubicBezTo>
                    <a:pt x="1956164" y="2022798"/>
                    <a:pt x="1958772" y="2020811"/>
                    <a:pt x="1961465" y="2018930"/>
                  </a:cubicBezTo>
                  <a:cubicBezTo>
                    <a:pt x="1972086" y="2011215"/>
                    <a:pt x="1982194" y="2002817"/>
                    <a:pt x="1991490" y="1993563"/>
                  </a:cubicBezTo>
                  <a:cubicBezTo>
                    <a:pt x="2000786" y="1984331"/>
                    <a:pt x="2009378" y="1974394"/>
                    <a:pt x="2017221" y="1963858"/>
                  </a:cubicBezTo>
                  <a:cubicBezTo>
                    <a:pt x="2025042" y="1953344"/>
                    <a:pt x="2031924" y="1942103"/>
                    <a:pt x="2038036" y="1930498"/>
                  </a:cubicBezTo>
                  <a:cubicBezTo>
                    <a:pt x="2039510" y="1927571"/>
                    <a:pt x="2041092" y="1924686"/>
                    <a:pt x="2042438" y="1921694"/>
                  </a:cubicBezTo>
                  <a:lnTo>
                    <a:pt x="2046498" y="1912697"/>
                  </a:lnTo>
                  <a:cubicBezTo>
                    <a:pt x="2048977" y="1906606"/>
                    <a:pt x="2051435" y="1900515"/>
                    <a:pt x="2053444" y="1894254"/>
                  </a:cubicBezTo>
                  <a:cubicBezTo>
                    <a:pt x="2061864" y="1869335"/>
                    <a:pt x="2066159" y="1843028"/>
                    <a:pt x="2066480" y="1816913"/>
                  </a:cubicBezTo>
                  <a:lnTo>
                    <a:pt x="2066544" y="1756092"/>
                  </a:lnTo>
                  <a:lnTo>
                    <a:pt x="2066544" y="252567"/>
                  </a:lnTo>
                  <a:cubicBezTo>
                    <a:pt x="2066459" y="239503"/>
                    <a:pt x="2065476" y="226401"/>
                    <a:pt x="2063488" y="213418"/>
                  </a:cubicBezTo>
                  <a:close/>
                  <a:moveTo>
                    <a:pt x="2026282" y="673561"/>
                  </a:moveTo>
                  <a:lnTo>
                    <a:pt x="2026282" y="1756092"/>
                  </a:lnTo>
                  <a:lnTo>
                    <a:pt x="2026239" y="1816443"/>
                  </a:lnTo>
                  <a:cubicBezTo>
                    <a:pt x="2025961" y="1838476"/>
                    <a:pt x="2022350" y="1860552"/>
                    <a:pt x="2015254" y="1881474"/>
                  </a:cubicBezTo>
                  <a:cubicBezTo>
                    <a:pt x="2013587" y="1886731"/>
                    <a:pt x="2011493" y="1891839"/>
                    <a:pt x="2009442" y="1896968"/>
                  </a:cubicBezTo>
                  <a:lnTo>
                    <a:pt x="2006044" y="1904512"/>
                  </a:lnTo>
                  <a:cubicBezTo>
                    <a:pt x="2004932" y="1907033"/>
                    <a:pt x="2003565" y="1909427"/>
                    <a:pt x="2002347" y="1911906"/>
                  </a:cubicBezTo>
                  <a:cubicBezTo>
                    <a:pt x="1997218" y="1921672"/>
                    <a:pt x="1991426" y="1931118"/>
                    <a:pt x="1984844" y="1939966"/>
                  </a:cubicBezTo>
                  <a:cubicBezTo>
                    <a:pt x="1978262" y="1948813"/>
                    <a:pt x="1971039" y="1957169"/>
                    <a:pt x="1963217" y="1964948"/>
                  </a:cubicBezTo>
                  <a:cubicBezTo>
                    <a:pt x="1955395" y="1972727"/>
                    <a:pt x="1946890" y="1979800"/>
                    <a:pt x="1937957" y="1986276"/>
                  </a:cubicBezTo>
                  <a:cubicBezTo>
                    <a:pt x="1935670" y="1987836"/>
                    <a:pt x="1933512" y="1989524"/>
                    <a:pt x="1931161" y="1990999"/>
                  </a:cubicBezTo>
                  <a:lnTo>
                    <a:pt x="1924194" y="1995465"/>
                  </a:lnTo>
                  <a:cubicBezTo>
                    <a:pt x="1919428" y="1998243"/>
                    <a:pt x="1914684" y="2001043"/>
                    <a:pt x="1909705" y="2003458"/>
                  </a:cubicBezTo>
                  <a:cubicBezTo>
                    <a:pt x="1899853" y="2008394"/>
                    <a:pt x="1889659" y="2012776"/>
                    <a:pt x="1879123" y="2016045"/>
                  </a:cubicBezTo>
                  <a:cubicBezTo>
                    <a:pt x="1868588" y="2019400"/>
                    <a:pt x="1857838" y="2021986"/>
                    <a:pt x="1846939" y="2023717"/>
                  </a:cubicBezTo>
                  <a:cubicBezTo>
                    <a:pt x="1836019" y="2025363"/>
                    <a:pt x="1825013" y="2026196"/>
                    <a:pt x="1813985" y="2026260"/>
                  </a:cubicBezTo>
                  <a:lnTo>
                    <a:pt x="370610" y="2026260"/>
                  </a:lnTo>
                  <a:lnTo>
                    <a:pt x="250080" y="2026218"/>
                  </a:lnTo>
                  <a:cubicBezTo>
                    <a:pt x="228068" y="2025940"/>
                    <a:pt x="205992" y="2022328"/>
                    <a:pt x="185070" y="2015233"/>
                  </a:cubicBezTo>
                  <a:cubicBezTo>
                    <a:pt x="179813" y="2013566"/>
                    <a:pt x="174705" y="2011472"/>
                    <a:pt x="169576" y="2009420"/>
                  </a:cubicBezTo>
                  <a:lnTo>
                    <a:pt x="162032" y="2006022"/>
                  </a:lnTo>
                  <a:cubicBezTo>
                    <a:pt x="159511" y="2004911"/>
                    <a:pt x="157117" y="2003543"/>
                    <a:pt x="154638" y="2002325"/>
                  </a:cubicBezTo>
                  <a:cubicBezTo>
                    <a:pt x="144872" y="1997196"/>
                    <a:pt x="135405" y="1991405"/>
                    <a:pt x="126578" y="1984823"/>
                  </a:cubicBezTo>
                  <a:cubicBezTo>
                    <a:pt x="90996" y="1958686"/>
                    <a:pt x="64005" y="1921181"/>
                    <a:pt x="50478" y="1879102"/>
                  </a:cubicBezTo>
                  <a:cubicBezTo>
                    <a:pt x="47122" y="1868566"/>
                    <a:pt x="44536" y="1857817"/>
                    <a:pt x="42805" y="1846918"/>
                  </a:cubicBezTo>
                  <a:cubicBezTo>
                    <a:pt x="41160" y="1835997"/>
                    <a:pt x="40326" y="1824991"/>
                    <a:pt x="40262" y="1813964"/>
                  </a:cubicBezTo>
                  <a:lnTo>
                    <a:pt x="40262" y="310458"/>
                  </a:lnTo>
                  <a:lnTo>
                    <a:pt x="40326" y="250092"/>
                  </a:lnTo>
                  <a:cubicBezTo>
                    <a:pt x="40583" y="228064"/>
                    <a:pt x="44195" y="205996"/>
                    <a:pt x="51290" y="185076"/>
                  </a:cubicBezTo>
                  <a:cubicBezTo>
                    <a:pt x="52957" y="179811"/>
                    <a:pt x="55051" y="174705"/>
                    <a:pt x="57102" y="169578"/>
                  </a:cubicBezTo>
                  <a:lnTo>
                    <a:pt x="60500" y="162039"/>
                  </a:lnTo>
                  <a:cubicBezTo>
                    <a:pt x="61612" y="159504"/>
                    <a:pt x="62979" y="157109"/>
                    <a:pt x="64198" y="154636"/>
                  </a:cubicBezTo>
                  <a:cubicBezTo>
                    <a:pt x="69326" y="144878"/>
                    <a:pt x="75118" y="135417"/>
                    <a:pt x="81700" y="126570"/>
                  </a:cubicBezTo>
                  <a:cubicBezTo>
                    <a:pt x="88282" y="117722"/>
                    <a:pt x="95506" y="109371"/>
                    <a:pt x="103327" y="101592"/>
                  </a:cubicBezTo>
                  <a:cubicBezTo>
                    <a:pt x="111149" y="93815"/>
                    <a:pt x="119654" y="86750"/>
                    <a:pt x="128587" y="80277"/>
                  </a:cubicBezTo>
                  <a:cubicBezTo>
                    <a:pt x="130874" y="78712"/>
                    <a:pt x="133032" y="77011"/>
                    <a:pt x="135383" y="75545"/>
                  </a:cubicBezTo>
                  <a:lnTo>
                    <a:pt x="142350" y="71075"/>
                  </a:lnTo>
                  <a:cubicBezTo>
                    <a:pt x="147116" y="68303"/>
                    <a:pt x="151860" y="65493"/>
                    <a:pt x="156839" y="63078"/>
                  </a:cubicBezTo>
                  <a:cubicBezTo>
                    <a:pt x="166691" y="58150"/>
                    <a:pt x="176885" y="53775"/>
                    <a:pt x="187421" y="50490"/>
                  </a:cubicBezTo>
                  <a:cubicBezTo>
                    <a:pt x="197957" y="47146"/>
                    <a:pt x="208706" y="44554"/>
                    <a:pt x="219605" y="42829"/>
                  </a:cubicBezTo>
                  <a:cubicBezTo>
                    <a:pt x="230525" y="41188"/>
                    <a:pt x="241531" y="40356"/>
                    <a:pt x="252559" y="40277"/>
                  </a:cubicBezTo>
                  <a:lnTo>
                    <a:pt x="1575638" y="40277"/>
                  </a:lnTo>
                  <a:lnTo>
                    <a:pt x="1816443" y="40335"/>
                  </a:lnTo>
                  <a:cubicBezTo>
                    <a:pt x="1838455" y="40615"/>
                    <a:pt x="1860531" y="44216"/>
                    <a:pt x="1881453" y="51300"/>
                  </a:cubicBezTo>
                  <a:cubicBezTo>
                    <a:pt x="1886710" y="52984"/>
                    <a:pt x="1891817" y="55081"/>
                    <a:pt x="1896946" y="57120"/>
                  </a:cubicBezTo>
                  <a:lnTo>
                    <a:pt x="1904490" y="60524"/>
                  </a:lnTo>
                  <a:cubicBezTo>
                    <a:pt x="1907012" y="61633"/>
                    <a:pt x="1909427" y="62999"/>
                    <a:pt x="1911885" y="64225"/>
                  </a:cubicBezTo>
                  <a:cubicBezTo>
                    <a:pt x="1921651" y="69352"/>
                    <a:pt x="1931118" y="75131"/>
                    <a:pt x="1939966" y="81721"/>
                  </a:cubicBezTo>
                  <a:cubicBezTo>
                    <a:pt x="1975526" y="107866"/>
                    <a:pt x="2002517" y="145372"/>
                    <a:pt x="2016045" y="187451"/>
                  </a:cubicBezTo>
                  <a:cubicBezTo>
                    <a:pt x="2019400" y="197980"/>
                    <a:pt x="2021986" y="208727"/>
                    <a:pt x="2023717" y="219633"/>
                  </a:cubicBezTo>
                  <a:cubicBezTo>
                    <a:pt x="2025363" y="230558"/>
                    <a:pt x="2026196" y="241561"/>
                    <a:pt x="2026260" y="252586"/>
                  </a:cubicBezTo>
                  <a:lnTo>
                    <a:pt x="2026260" y="673561"/>
                  </a:ln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6" name="Freeform: Shape 45">
              <a:extLst>
                <a:ext uri="{FF2B5EF4-FFF2-40B4-BE49-F238E27FC236}">
                  <a16:creationId xmlns:a16="http://schemas.microsoft.com/office/drawing/2014/main" id="{D041845E-68DF-D4B1-437D-AB1A3F1618F6}"/>
                </a:ext>
              </a:extLst>
            </p:cNvPr>
            <p:cNvSpPr/>
            <p:nvPr/>
          </p:nvSpPr>
          <p:spPr>
            <a:xfrm>
              <a:off x="2404949" y="4919150"/>
              <a:ext cx="1908401" cy="1908401"/>
            </a:xfrm>
            <a:custGeom>
              <a:avLst/>
              <a:gdLst>
                <a:gd name="csX0" fmla="*/ 1900024 w 1908401"/>
                <a:gd name="csY0" fmla="*/ 120244 h 1908401"/>
                <a:gd name="csX1" fmla="*/ 1837856 w 1908401"/>
                <a:gd name="csY1" fmla="*/ 33866 h 1908401"/>
                <a:gd name="csX2" fmla="*/ 1814947 w 1908401"/>
                <a:gd name="csY2" fmla="*/ 19576 h 1908401"/>
                <a:gd name="csX3" fmla="*/ 1808899 w 1908401"/>
                <a:gd name="csY3" fmla="*/ 16547 h 1908401"/>
                <a:gd name="csX4" fmla="*/ 1802744 w 1908401"/>
                <a:gd name="csY4" fmla="*/ 13756 h 1908401"/>
                <a:gd name="csX5" fmla="*/ 1790093 w 1908401"/>
                <a:gd name="csY5" fmla="*/ 9006 h 1908401"/>
                <a:gd name="csX6" fmla="*/ 1736987 w 1908401"/>
                <a:gd name="csY6" fmla="*/ 58 h 1908401"/>
                <a:gd name="csX7" fmla="*/ 1496631 w 1908401"/>
                <a:gd name="csY7" fmla="*/ 0 h 1908401"/>
                <a:gd name="csX8" fmla="*/ 173423 w 1908401"/>
                <a:gd name="csY8" fmla="*/ 0 h 1908401"/>
                <a:gd name="csX9" fmla="*/ 146475 w 1908401"/>
                <a:gd name="csY9" fmla="*/ 2099 h 1908401"/>
                <a:gd name="csX10" fmla="*/ 120231 w 1908401"/>
                <a:gd name="csY10" fmla="*/ 8352 h 1908401"/>
                <a:gd name="csX11" fmla="*/ 95270 w 1908401"/>
                <a:gd name="csY11" fmla="*/ 18625 h 1908401"/>
                <a:gd name="csX12" fmla="*/ 83431 w 1908401"/>
                <a:gd name="csY12" fmla="*/ 25158 h 1908401"/>
                <a:gd name="csX13" fmla="*/ 77747 w 1908401"/>
                <a:gd name="csY13" fmla="*/ 28799 h 1908401"/>
                <a:gd name="csX14" fmla="*/ 72212 w 1908401"/>
                <a:gd name="csY14" fmla="*/ 32659 h 1908401"/>
                <a:gd name="csX15" fmla="*/ 51567 w 1908401"/>
                <a:gd name="csY15" fmla="*/ 50097 h 1908401"/>
                <a:gd name="csX16" fmla="*/ 33873 w 1908401"/>
                <a:gd name="csY16" fmla="*/ 70523 h 1908401"/>
                <a:gd name="csX17" fmla="*/ 19576 w 1908401"/>
                <a:gd name="csY17" fmla="*/ 93443 h 1908401"/>
                <a:gd name="csX18" fmla="*/ 16541 w 1908401"/>
                <a:gd name="csY18" fmla="*/ 99480 h 1908401"/>
                <a:gd name="csX19" fmla="*/ 13763 w 1908401"/>
                <a:gd name="csY19" fmla="*/ 105635 h 1908401"/>
                <a:gd name="csX20" fmla="*/ 8997 w 1908401"/>
                <a:gd name="csY20" fmla="*/ 118285 h 1908401"/>
                <a:gd name="csX21" fmla="*/ 64 w 1908401"/>
                <a:gd name="csY21" fmla="*/ 171389 h 1908401"/>
                <a:gd name="csX22" fmla="*/ 0 w 1908401"/>
                <a:gd name="csY22" fmla="*/ 231303 h 1908401"/>
                <a:gd name="csX23" fmla="*/ 0 w 1908401"/>
                <a:gd name="csY23" fmla="*/ 1734957 h 1908401"/>
                <a:gd name="csX24" fmla="*/ 2094 w 1908401"/>
                <a:gd name="csY24" fmla="*/ 1761905 h 1908401"/>
                <a:gd name="csX25" fmla="*/ 8356 w 1908401"/>
                <a:gd name="csY25" fmla="*/ 1788148 h 1908401"/>
                <a:gd name="csX26" fmla="*/ 70523 w 1908401"/>
                <a:gd name="csY26" fmla="*/ 1874529 h 1908401"/>
                <a:gd name="csX27" fmla="*/ 93454 w 1908401"/>
                <a:gd name="csY27" fmla="*/ 1888826 h 1908401"/>
                <a:gd name="csX28" fmla="*/ 99480 w 1908401"/>
                <a:gd name="csY28" fmla="*/ 1891860 h 1908401"/>
                <a:gd name="csX29" fmla="*/ 105635 w 1908401"/>
                <a:gd name="csY29" fmla="*/ 1894638 h 1908401"/>
                <a:gd name="csX30" fmla="*/ 118287 w 1908401"/>
                <a:gd name="csY30" fmla="*/ 1899404 h 1908401"/>
                <a:gd name="csX31" fmla="*/ 171393 w 1908401"/>
                <a:gd name="csY31" fmla="*/ 1908337 h 1908401"/>
                <a:gd name="csX32" fmla="*/ 291453 w 1908401"/>
                <a:gd name="csY32" fmla="*/ 1908401 h 1908401"/>
                <a:gd name="csX33" fmla="*/ 1734978 w 1908401"/>
                <a:gd name="csY33" fmla="*/ 1908401 h 1908401"/>
                <a:gd name="csX34" fmla="*/ 1761927 w 1908401"/>
                <a:gd name="csY34" fmla="*/ 1906307 h 1908401"/>
                <a:gd name="csX35" fmla="*/ 1788170 w 1908401"/>
                <a:gd name="csY35" fmla="*/ 1900045 h 1908401"/>
                <a:gd name="csX36" fmla="*/ 1813131 w 1908401"/>
                <a:gd name="csY36" fmla="*/ 1889766 h 1908401"/>
                <a:gd name="csX37" fmla="*/ 1824970 w 1908401"/>
                <a:gd name="csY37" fmla="*/ 1883248 h 1908401"/>
                <a:gd name="csX38" fmla="*/ 1830655 w 1908401"/>
                <a:gd name="csY38" fmla="*/ 1879593 h 1908401"/>
                <a:gd name="csX39" fmla="*/ 1836190 w 1908401"/>
                <a:gd name="csY39" fmla="*/ 1875747 h 1908401"/>
                <a:gd name="csX40" fmla="*/ 1856834 w 1908401"/>
                <a:gd name="csY40" fmla="*/ 1858308 h 1908401"/>
                <a:gd name="csX41" fmla="*/ 1874529 w 1908401"/>
                <a:gd name="csY41" fmla="*/ 1837878 h 1908401"/>
                <a:gd name="csX42" fmla="*/ 1888826 w 1908401"/>
                <a:gd name="csY42" fmla="*/ 1814947 h 1908401"/>
                <a:gd name="csX43" fmla="*/ 1891860 w 1908401"/>
                <a:gd name="csY43" fmla="*/ 1808921 h 1908401"/>
                <a:gd name="csX44" fmla="*/ 1894638 w 1908401"/>
                <a:gd name="csY44" fmla="*/ 1802766 h 1908401"/>
                <a:gd name="csX45" fmla="*/ 1899404 w 1908401"/>
                <a:gd name="csY45" fmla="*/ 1790114 h 1908401"/>
                <a:gd name="csX46" fmla="*/ 1908337 w 1908401"/>
                <a:gd name="csY46" fmla="*/ 1737008 h 1908401"/>
                <a:gd name="csX47" fmla="*/ 1908401 w 1908401"/>
                <a:gd name="csY47" fmla="*/ 1677106 h 1908401"/>
                <a:gd name="csX48" fmla="*/ 1908401 w 1908401"/>
                <a:gd name="csY48" fmla="*/ 173449 h 1908401"/>
                <a:gd name="csX49" fmla="*/ 1906307 w 1908401"/>
                <a:gd name="csY49" fmla="*/ 146490 h 1908401"/>
                <a:gd name="csX50" fmla="*/ 1900045 w 1908401"/>
                <a:gd name="csY50" fmla="*/ 120244 h 1908401"/>
                <a:gd name="csX51" fmla="*/ 1868117 w 1908401"/>
                <a:gd name="csY51" fmla="*/ 594468 h 1908401"/>
                <a:gd name="csX52" fmla="*/ 1868117 w 1908401"/>
                <a:gd name="csY52" fmla="*/ 1677064 h 1908401"/>
                <a:gd name="csX53" fmla="*/ 1868053 w 1908401"/>
                <a:gd name="csY53" fmla="*/ 1736517 h 1908401"/>
                <a:gd name="csX54" fmla="*/ 1861193 w 1908401"/>
                <a:gd name="csY54" fmla="*/ 1777292 h 1908401"/>
                <a:gd name="csX55" fmla="*/ 1857582 w 1908401"/>
                <a:gd name="csY55" fmla="*/ 1786973 h 1908401"/>
                <a:gd name="csX56" fmla="*/ 1855445 w 1908401"/>
                <a:gd name="csY56" fmla="*/ 1791674 h 1908401"/>
                <a:gd name="csX57" fmla="*/ 1853115 w 1908401"/>
                <a:gd name="csY57" fmla="*/ 1796312 h 1908401"/>
                <a:gd name="csX58" fmla="*/ 1842152 w 1908401"/>
                <a:gd name="csY58" fmla="*/ 1813900 h 1908401"/>
                <a:gd name="csX59" fmla="*/ 1828539 w 1908401"/>
                <a:gd name="csY59" fmla="*/ 1829629 h 1908401"/>
                <a:gd name="csX60" fmla="*/ 1812639 w 1908401"/>
                <a:gd name="csY60" fmla="*/ 1843028 h 1908401"/>
                <a:gd name="csX61" fmla="*/ 1734935 w 1908401"/>
                <a:gd name="csY61" fmla="*/ 1868075 h 1908401"/>
                <a:gd name="csX62" fmla="*/ 291475 w 1908401"/>
                <a:gd name="csY62" fmla="*/ 1868075 h 1908401"/>
                <a:gd name="csX63" fmla="*/ 171884 w 1908401"/>
                <a:gd name="csY63" fmla="*/ 1868032 h 1908401"/>
                <a:gd name="csX64" fmla="*/ 94480 w 1908401"/>
                <a:gd name="csY64" fmla="*/ 1842109 h 1908401"/>
                <a:gd name="csX65" fmla="*/ 46716 w 1908401"/>
                <a:gd name="csY65" fmla="*/ 1775796 h 1908401"/>
                <a:gd name="csX66" fmla="*/ 41929 w 1908401"/>
                <a:gd name="csY66" fmla="*/ 1755686 h 1908401"/>
                <a:gd name="csX67" fmla="*/ 40326 w 1908401"/>
                <a:gd name="csY67" fmla="*/ 1734935 h 1908401"/>
                <a:gd name="csX68" fmla="*/ 40326 w 1908401"/>
                <a:gd name="csY68" fmla="*/ 231344 h 1908401"/>
                <a:gd name="csX69" fmla="*/ 40369 w 1908401"/>
                <a:gd name="csY69" fmla="*/ 171884 h 1908401"/>
                <a:gd name="csX70" fmla="*/ 47251 w 1908401"/>
                <a:gd name="csY70" fmla="*/ 131109 h 1908401"/>
                <a:gd name="csX71" fmla="*/ 50862 w 1908401"/>
                <a:gd name="csY71" fmla="*/ 121430 h 1908401"/>
                <a:gd name="csX72" fmla="*/ 52999 w 1908401"/>
                <a:gd name="csY72" fmla="*/ 116720 h 1908401"/>
                <a:gd name="csX73" fmla="*/ 55329 w 1908401"/>
                <a:gd name="csY73" fmla="*/ 112089 h 1908401"/>
                <a:gd name="csX74" fmla="*/ 66292 w 1908401"/>
                <a:gd name="csY74" fmla="*/ 94493 h 1908401"/>
                <a:gd name="csX75" fmla="*/ 79905 w 1908401"/>
                <a:gd name="csY75" fmla="*/ 78777 h 1908401"/>
                <a:gd name="csX76" fmla="*/ 95805 w 1908401"/>
                <a:gd name="csY76" fmla="*/ 65377 h 1908401"/>
                <a:gd name="csX77" fmla="*/ 173509 w 1908401"/>
                <a:gd name="csY77" fmla="*/ 40318 h 1908401"/>
                <a:gd name="csX78" fmla="*/ 1496631 w 1908401"/>
                <a:gd name="csY78" fmla="*/ 40318 h 1908401"/>
                <a:gd name="csX79" fmla="*/ 1736538 w 1908401"/>
                <a:gd name="csY79" fmla="*/ 40378 h 1908401"/>
                <a:gd name="csX80" fmla="*/ 1813943 w 1908401"/>
                <a:gd name="csY80" fmla="*/ 66288 h 1908401"/>
                <a:gd name="csX81" fmla="*/ 1861706 w 1908401"/>
                <a:gd name="csY81" fmla="*/ 132614 h 1908401"/>
                <a:gd name="csX82" fmla="*/ 1866493 w 1908401"/>
                <a:gd name="csY82" fmla="*/ 152726 h 1908401"/>
                <a:gd name="csX83" fmla="*/ 1868096 w 1908401"/>
                <a:gd name="csY83" fmla="*/ 173468 h 1908401"/>
                <a:gd name="csX84" fmla="*/ 1868096 w 1908401"/>
                <a:gd name="csY84" fmla="*/ 594468 h 19084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Lst>
              <a:rect l="l" t="t" r="r" b="b"/>
              <a:pathLst>
                <a:path w="1908401" h="1908401">
                  <a:moveTo>
                    <a:pt x="1900024" y="120244"/>
                  </a:moveTo>
                  <a:cubicBezTo>
                    <a:pt x="1888996" y="85961"/>
                    <a:pt x="1866942" y="55243"/>
                    <a:pt x="1837856" y="33866"/>
                  </a:cubicBezTo>
                  <a:cubicBezTo>
                    <a:pt x="1830633" y="28483"/>
                    <a:pt x="1822897" y="23771"/>
                    <a:pt x="1814947" y="19576"/>
                  </a:cubicBezTo>
                  <a:cubicBezTo>
                    <a:pt x="1812917" y="18586"/>
                    <a:pt x="1810951" y="17458"/>
                    <a:pt x="1808899" y="16547"/>
                  </a:cubicBezTo>
                  <a:lnTo>
                    <a:pt x="1802744" y="13756"/>
                  </a:lnTo>
                  <a:cubicBezTo>
                    <a:pt x="1798556" y="12094"/>
                    <a:pt x="1794389" y="10371"/>
                    <a:pt x="1790093" y="9006"/>
                  </a:cubicBezTo>
                  <a:cubicBezTo>
                    <a:pt x="1773039" y="3225"/>
                    <a:pt x="1755045" y="297"/>
                    <a:pt x="1736987" y="58"/>
                  </a:cubicBezTo>
                  <a:lnTo>
                    <a:pt x="1496631" y="0"/>
                  </a:lnTo>
                  <a:lnTo>
                    <a:pt x="173423" y="0"/>
                  </a:lnTo>
                  <a:cubicBezTo>
                    <a:pt x="164405" y="79"/>
                    <a:pt x="155408" y="771"/>
                    <a:pt x="146475" y="2099"/>
                  </a:cubicBezTo>
                  <a:cubicBezTo>
                    <a:pt x="137563" y="3503"/>
                    <a:pt x="128801" y="5640"/>
                    <a:pt x="120231" y="8352"/>
                  </a:cubicBezTo>
                  <a:cubicBezTo>
                    <a:pt x="111619" y="11025"/>
                    <a:pt x="103327" y="14607"/>
                    <a:pt x="95270" y="18625"/>
                  </a:cubicBezTo>
                  <a:cubicBezTo>
                    <a:pt x="91210" y="20584"/>
                    <a:pt x="87342" y="22901"/>
                    <a:pt x="83431" y="25158"/>
                  </a:cubicBezTo>
                  <a:lnTo>
                    <a:pt x="77747" y="28799"/>
                  </a:lnTo>
                  <a:cubicBezTo>
                    <a:pt x="75823" y="29987"/>
                    <a:pt x="74049" y="31391"/>
                    <a:pt x="72212" y="32659"/>
                  </a:cubicBezTo>
                  <a:cubicBezTo>
                    <a:pt x="64924" y="37963"/>
                    <a:pt x="57936" y="43722"/>
                    <a:pt x="51567" y="50097"/>
                  </a:cubicBezTo>
                  <a:cubicBezTo>
                    <a:pt x="45178" y="56470"/>
                    <a:pt x="39258" y="63298"/>
                    <a:pt x="33873" y="70523"/>
                  </a:cubicBezTo>
                  <a:cubicBezTo>
                    <a:pt x="28487" y="77747"/>
                    <a:pt x="23764" y="85487"/>
                    <a:pt x="19576" y="93443"/>
                  </a:cubicBezTo>
                  <a:cubicBezTo>
                    <a:pt x="18592" y="95463"/>
                    <a:pt x="17460" y="97422"/>
                    <a:pt x="16541" y="99480"/>
                  </a:cubicBezTo>
                  <a:lnTo>
                    <a:pt x="13763" y="105635"/>
                  </a:lnTo>
                  <a:cubicBezTo>
                    <a:pt x="12096" y="109832"/>
                    <a:pt x="10365" y="113989"/>
                    <a:pt x="8997" y="118285"/>
                  </a:cubicBezTo>
                  <a:cubicBezTo>
                    <a:pt x="3227" y="135345"/>
                    <a:pt x="299" y="153337"/>
                    <a:pt x="64" y="171389"/>
                  </a:cubicBezTo>
                  <a:lnTo>
                    <a:pt x="0" y="231303"/>
                  </a:lnTo>
                  <a:lnTo>
                    <a:pt x="0" y="1734957"/>
                  </a:lnTo>
                  <a:cubicBezTo>
                    <a:pt x="85" y="1743975"/>
                    <a:pt x="769" y="1752994"/>
                    <a:pt x="2094" y="1761905"/>
                  </a:cubicBezTo>
                  <a:cubicBezTo>
                    <a:pt x="3505" y="1770817"/>
                    <a:pt x="5642" y="1779579"/>
                    <a:pt x="8356" y="1788148"/>
                  </a:cubicBezTo>
                  <a:cubicBezTo>
                    <a:pt x="19383" y="1822448"/>
                    <a:pt x="41438" y="1853158"/>
                    <a:pt x="70523" y="1874529"/>
                  </a:cubicBezTo>
                  <a:cubicBezTo>
                    <a:pt x="77747" y="1879914"/>
                    <a:pt x="85483" y="1884637"/>
                    <a:pt x="93454" y="1888826"/>
                  </a:cubicBezTo>
                  <a:cubicBezTo>
                    <a:pt x="95463" y="1889809"/>
                    <a:pt x="97429" y="1890941"/>
                    <a:pt x="99480" y="1891860"/>
                  </a:cubicBezTo>
                  <a:lnTo>
                    <a:pt x="105635" y="1894638"/>
                  </a:lnTo>
                  <a:cubicBezTo>
                    <a:pt x="109845" y="1896305"/>
                    <a:pt x="113991" y="1898036"/>
                    <a:pt x="118287" y="1899404"/>
                  </a:cubicBezTo>
                  <a:cubicBezTo>
                    <a:pt x="135340" y="1905174"/>
                    <a:pt x="153335" y="1908102"/>
                    <a:pt x="171393" y="1908337"/>
                  </a:cubicBezTo>
                  <a:lnTo>
                    <a:pt x="291453" y="1908401"/>
                  </a:lnTo>
                  <a:lnTo>
                    <a:pt x="1734978" y="1908401"/>
                  </a:lnTo>
                  <a:cubicBezTo>
                    <a:pt x="1743997" y="1908316"/>
                    <a:pt x="1752994" y="1907632"/>
                    <a:pt x="1761927" y="1906307"/>
                  </a:cubicBezTo>
                  <a:cubicBezTo>
                    <a:pt x="1770838" y="1904896"/>
                    <a:pt x="1779600" y="1902759"/>
                    <a:pt x="1788170" y="1900045"/>
                  </a:cubicBezTo>
                  <a:cubicBezTo>
                    <a:pt x="1796782" y="1897374"/>
                    <a:pt x="1805074" y="1893805"/>
                    <a:pt x="1813131" y="1889766"/>
                  </a:cubicBezTo>
                  <a:cubicBezTo>
                    <a:pt x="1817191" y="1887821"/>
                    <a:pt x="1821059" y="1885492"/>
                    <a:pt x="1824970" y="1883248"/>
                  </a:cubicBezTo>
                  <a:lnTo>
                    <a:pt x="1830655" y="1879593"/>
                  </a:lnTo>
                  <a:cubicBezTo>
                    <a:pt x="1832578" y="1878418"/>
                    <a:pt x="1834352" y="1877008"/>
                    <a:pt x="1836190" y="1875747"/>
                  </a:cubicBezTo>
                  <a:cubicBezTo>
                    <a:pt x="1843477" y="1870447"/>
                    <a:pt x="1850465" y="1864677"/>
                    <a:pt x="1856834" y="1858308"/>
                  </a:cubicBezTo>
                  <a:cubicBezTo>
                    <a:pt x="1863223" y="1851940"/>
                    <a:pt x="1869143" y="1845101"/>
                    <a:pt x="1874529" y="1837878"/>
                  </a:cubicBezTo>
                  <a:cubicBezTo>
                    <a:pt x="1879914" y="1830655"/>
                    <a:pt x="1884637" y="1822918"/>
                    <a:pt x="1888826" y="1814947"/>
                  </a:cubicBezTo>
                  <a:cubicBezTo>
                    <a:pt x="1889809" y="1812938"/>
                    <a:pt x="1890941" y="1810972"/>
                    <a:pt x="1891860" y="1808921"/>
                  </a:cubicBezTo>
                  <a:lnTo>
                    <a:pt x="1894638" y="1802766"/>
                  </a:lnTo>
                  <a:cubicBezTo>
                    <a:pt x="1896305" y="1798577"/>
                    <a:pt x="1898036" y="1794410"/>
                    <a:pt x="1899404" y="1790114"/>
                  </a:cubicBezTo>
                  <a:cubicBezTo>
                    <a:pt x="1905174" y="1773061"/>
                    <a:pt x="1908102" y="1755067"/>
                    <a:pt x="1908337" y="1737008"/>
                  </a:cubicBezTo>
                  <a:lnTo>
                    <a:pt x="1908401" y="1677106"/>
                  </a:lnTo>
                  <a:lnTo>
                    <a:pt x="1908401" y="173449"/>
                  </a:lnTo>
                  <a:cubicBezTo>
                    <a:pt x="1908316" y="164422"/>
                    <a:pt x="1907632" y="155416"/>
                    <a:pt x="1906307" y="146490"/>
                  </a:cubicBezTo>
                  <a:cubicBezTo>
                    <a:pt x="1904896" y="137582"/>
                    <a:pt x="1902759" y="128814"/>
                    <a:pt x="1900045" y="120244"/>
                  </a:cubicBezTo>
                  <a:close/>
                  <a:moveTo>
                    <a:pt x="1868117" y="594468"/>
                  </a:moveTo>
                  <a:lnTo>
                    <a:pt x="1868117" y="1677064"/>
                  </a:lnTo>
                  <a:lnTo>
                    <a:pt x="1868053" y="1736517"/>
                  </a:lnTo>
                  <a:cubicBezTo>
                    <a:pt x="1867861" y="1750472"/>
                    <a:pt x="1865638" y="1764234"/>
                    <a:pt x="1861193" y="1777292"/>
                  </a:cubicBezTo>
                  <a:cubicBezTo>
                    <a:pt x="1860189" y="1780604"/>
                    <a:pt x="1858821" y="1783767"/>
                    <a:pt x="1857582" y="1786973"/>
                  </a:cubicBezTo>
                  <a:lnTo>
                    <a:pt x="1855445" y="1791674"/>
                  </a:lnTo>
                  <a:cubicBezTo>
                    <a:pt x="1854761" y="1793256"/>
                    <a:pt x="1853863" y="1794752"/>
                    <a:pt x="1853115" y="1796312"/>
                  </a:cubicBezTo>
                  <a:cubicBezTo>
                    <a:pt x="1849888" y="1802403"/>
                    <a:pt x="1846319" y="1808365"/>
                    <a:pt x="1842152" y="1813900"/>
                  </a:cubicBezTo>
                  <a:cubicBezTo>
                    <a:pt x="1838006" y="1819456"/>
                    <a:pt x="1833454" y="1824714"/>
                    <a:pt x="1828539" y="1829629"/>
                  </a:cubicBezTo>
                  <a:cubicBezTo>
                    <a:pt x="1823624" y="1834544"/>
                    <a:pt x="1818238" y="1838946"/>
                    <a:pt x="1812639" y="1843028"/>
                  </a:cubicBezTo>
                  <a:cubicBezTo>
                    <a:pt x="1790114" y="1859270"/>
                    <a:pt x="1762867" y="1868139"/>
                    <a:pt x="1734935" y="1868075"/>
                  </a:cubicBezTo>
                  <a:lnTo>
                    <a:pt x="291475" y="1868075"/>
                  </a:lnTo>
                  <a:lnTo>
                    <a:pt x="171884" y="1868032"/>
                  </a:lnTo>
                  <a:cubicBezTo>
                    <a:pt x="144017" y="1867775"/>
                    <a:pt x="116833" y="1858607"/>
                    <a:pt x="94480" y="1842109"/>
                  </a:cubicBezTo>
                  <a:cubicBezTo>
                    <a:pt x="72083" y="1825675"/>
                    <a:pt x="55136" y="1802018"/>
                    <a:pt x="46716" y="1775796"/>
                  </a:cubicBezTo>
                  <a:cubicBezTo>
                    <a:pt x="44665" y="1769214"/>
                    <a:pt x="42998" y="1762503"/>
                    <a:pt x="41929" y="1755686"/>
                  </a:cubicBezTo>
                  <a:cubicBezTo>
                    <a:pt x="40903" y="1748826"/>
                    <a:pt x="40391" y="1741902"/>
                    <a:pt x="40326" y="1734935"/>
                  </a:cubicBezTo>
                  <a:lnTo>
                    <a:pt x="40326" y="231344"/>
                  </a:lnTo>
                  <a:lnTo>
                    <a:pt x="40369" y="171884"/>
                  </a:lnTo>
                  <a:cubicBezTo>
                    <a:pt x="40583" y="157929"/>
                    <a:pt x="42784" y="144173"/>
                    <a:pt x="47251" y="131109"/>
                  </a:cubicBezTo>
                  <a:cubicBezTo>
                    <a:pt x="48255" y="127805"/>
                    <a:pt x="49623" y="124638"/>
                    <a:pt x="50862" y="121430"/>
                  </a:cubicBezTo>
                  <a:lnTo>
                    <a:pt x="52999" y="116720"/>
                  </a:lnTo>
                  <a:cubicBezTo>
                    <a:pt x="53683" y="115137"/>
                    <a:pt x="54581" y="113654"/>
                    <a:pt x="55329" y="112089"/>
                  </a:cubicBezTo>
                  <a:cubicBezTo>
                    <a:pt x="58556" y="105992"/>
                    <a:pt x="62125" y="100036"/>
                    <a:pt x="66292" y="94493"/>
                  </a:cubicBezTo>
                  <a:cubicBezTo>
                    <a:pt x="70438" y="88951"/>
                    <a:pt x="74990" y="83685"/>
                    <a:pt x="79905" y="78777"/>
                  </a:cubicBezTo>
                  <a:cubicBezTo>
                    <a:pt x="84820" y="73868"/>
                    <a:pt x="90206" y="69455"/>
                    <a:pt x="95805" y="65377"/>
                  </a:cubicBezTo>
                  <a:cubicBezTo>
                    <a:pt x="118329" y="49127"/>
                    <a:pt x="145577" y="40258"/>
                    <a:pt x="173509" y="40318"/>
                  </a:cubicBezTo>
                  <a:lnTo>
                    <a:pt x="1496631" y="40318"/>
                  </a:lnTo>
                  <a:lnTo>
                    <a:pt x="1736538" y="40378"/>
                  </a:lnTo>
                  <a:cubicBezTo>
                    <a:pt x="1764405" y="40634"/>
                    <a:pt x="1791589" y="49800"/>
                    <a:pt x="1813943" y="66288"/>
                  </a:cubicBezTo>
                  <a:cubicBezTo>
                    <a:pt x="1836339" y="82715"/>
                    <a:pt x="1853286" y="106387"/>
                    <a:pt x="1861706" y="132614"/>
                  </a:cubicBezTo>
                  <a:cubicBezTo>
                    <a:pt x="1863758" y="139185"/>
                    <a:pt x="1865425" y="145895"/>
                    <a:pt x="1866493" y="152726"/>
                  </a:cubicBezTo>
                  <a:cubicBezTo>
                    <a:pt x="1867498" y="159573"/>
                    <a:pt x="1868032" y="166501"/>
                    <a:pt x="1868096" y="173468"/>
                  </a:cubicBezTo>
                  <a:lnTo>
                    <a:pt x="1868096" y="594468"/>
                  </a:ln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7" name="Freeform: Shape 46">
              <a:extLst>
                <a:ext uri="{FF2B5EF4-FFF2-40B4-BE49-F238E27FC236}">
                  <a16:creationId xmlns:a16="http://schemas.microsoft.com/office/drawing/2014/main" id="{046EC8EC-5E38-9D42-D3B5-7AA464C6B42D}"/>
                </a:ext>
              </a:extLst>
            </p:cNvPr>
            <p:cNvSpPr/>
            <p:nvPr/>
          </p:nvSpPr>
          <p:spPr>
            <a:xfrm>
              <a:off x="2567281" y="6421653"/>
              <a:ext cx="84419" cy="84424"/>
            </a:xfrm>
            <a:custGeom>
              <a:avLst/>
              <a:gdLst>
                <a:gd name="csX0" fmla="*/ 72062 w 84419"/>
                <a:gd name="csY0" fmla="*/ 12358 h 84424"/>
                <a:gd name="csX1" fmla="*/ 72062 w 84419"/>
                <a:gd name="csY1" fmla="*/ 72067 h 84424"/>
                <a:gd name="csX2" fmla="*/ 12374 w 84419"/>
                <a:gd name="csY2" fmla="*/ 72067 h 84424"/>
                <a:gd name="csX3" fmla="*/ 12374 w 84419"/>
                <a:gd name="csY3" fmla="*/ 12358 h 84424"/>
                <a:gd name="csX4" fmla="*/ 72062 w 84419"/>
                <a:gd name="csY4" fmla="*/ 12358 h 84424"/>
              </a:gdLst>
              <a:ahLst/>
              <a:cxnLst>
                <a:cxn ang="0">
                  <a:pos x="csX0" y="csY0"/>
                </a:cxn>
                <a:cxn ang="0">
                  <a:pos x="csX1" y="csY1"/>
                </a:cxn>
                <a:cxn ang="0">
                  <a:pos x="csX2" y="csY2"/>
                </a:cxn>
                <a:cxn ang="0">
                  <a:pos x="csX3" y="csY3"/>
                </a:cxn>
                <a:cxn ang="0">
                  <a:pos x="csX4" y="csY4"/>
                </a:cxn>
              </a:cxnLst>
              <a:rect l="l" t="t" r="r" b="b"/>
              <a:pathLst>
                <a:path w="84419" h="84424">
                  <a:moveTo>
                    <a:pt x="72062" y="12358"/>
                  </a:moveTo>
                  <a:cubicBezTo>
                    <a:pt x="88539" y="28834"/>
                    <a:pt x="88539" y="55569"/>
                    <a:pt x="72062" y="72067"/>
                  </a:cubicBezTo>
                  <a:cubicBezTo>
                    <a:pt x="55585" y="88544"/>
                    <a:pt x="28850" y="88544"/>
                    <a:pt x="12374" y="72067"/>
                  </a:cubicBezTo>
                  <a:cubicBezTo>
                    <a:pt x="-4125" y="55569"/>
                    <a:pt x="-4125" y="28834"/>
                    <a:pt x="12374" y="12358"/>
                  </a:cubicBezTo>
                  <a:cubicBezTo>
                    <a:pt x="28850" y="-4119"/>
                    <a:pt x="55585" y="-4119"/>
                    <a:pt x="72062" y="1235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8" name="Freeform: Shape 47">
              <a:extLst>
                <a:ext uri="{FF2B5EF4-FFF2-40B4-BE49-F238E27FC236}">
                  <a16:creationId xmlns:a16="http://schemas.microsoft.com/office/drawing/2014/main" id="{BCDAF4AA-892C-74F2-9B61-0BC0B2D2ED1D}"/>
                </a:ext>
              </a:extLst>
            </p:cNvPr>
            <p:cNvSpPr/>
            <p:nvPr/>
          </p:nvSpPr>
          <p:spPr>
            <a:xfrm>
              <a:off x="2734057" y="6421508"/>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9" name="Freeform: Shape 48">
              <a:extLst>
                <a:ext uri="{FF2B5EF4-FFF2-40B4-BE49-F238E27FC236}">
                  <a16:creationId xmlns:a16="http://schemas.microsoft.com/office/drawing/2014/main" id="{0CAD05EC-5355-3981-F408-B52A7DCABFA6}"/>
                </a:ext>
              </a:extLst>
            </p:cNvPr>
            <p:cNvSpPr/>
            <p:nvPr/>
          </p:nvSpPr>
          <p:spPr>
            <a:xfrm>
              <a:off x="2900679" y="6421658"/>
              <a:ext cx="84424" cy="84435"/>
            </a:xfrm>
            <a:custGeom>
              <a:avLst/>
              <a:gdLst>
                <a:gd name="csX0" fmla="*/ 72067 w 84424"/>
                <a:gd name="csY0" fmla="*/ 12374 h 84435"/>
                <a:gd name="csX1" fmla="*/ 72067 w 84424"/>
                <a:gd name="csY1" fmla="*/ 72062 h 84435"/>
                <a:gd name="csX2" fmla="*/ 12358 w 84424"/>
                <a:gd name="csY2" fmla="*/ 72062 h 84435"/>
                <a:gd name="csX3" fmla="*/ 12358 w 84424"/>
                <a:gd name="csY3" fmla="*/ 12374 h 84435"/>
                <a:gd name="csX4" fmla="*/ 72067 w 84424"/>
                <a:gd name="csY4" fmla="*/ 12374 h 84435"/>
              </a:gdLst>
              <a:ahLst/>
              <a:cxnLst>
                <a:cxn ang="0">
                  <a:pos x="csX0" y="csY0"/>
                </a:cxn>
                <a:cxn ang="0">
                  <a:pos x="csX1" y="csY1"/>
                </a:cxn>
                <a:cxn ang="0">
                  <a:pos x="csX2" y="csY2"/>
                </a:cxn>
                <a:cxn ang="0">
                  <a:pos x="csX3" y="csY3"/>
                </a:cxn>
                <a:cxn ang="0">
                  <a:pos x="csX4" y="csY4"/>
                </a:cxn>
              </a:cxnLst>
              <a:rect l="l" t="t" r="r" b="b"/>
              <a:pathLst>
                <a:path w="84424" h="84435">
                  <a:moveTo>
                    <a:pt x="72067" y="12374"/>
                  </a:moveTo>
                  <a:cubicBezTo>
                    <a:pt x="88544" y="28850"/>
                    <a:pt x="88544" y="55585"/>
                    <a:pt x="72067" y="72062"/>
                  </a:cubicBezTo>
                  <a:cubicBezTo>
                    <a:pt x="55569" y="88560"/>
                    <a:pt x="28856" y="88560"/>
                    <a:pt x="12358" y="72062"/>
                  </a:cubicBezTo>
                  <a:cubicBezTo>
                    <a:pt x="-4119" y="55585"/>
                    <a:pt x="-4119" y="28850"/>
                    <a:pt x="12358" y="12374"/>
                  </a:cubicBezTo>
                  <a:cubicBezTo>
                    <a:pt x="28856" y="-4125"/>
                    <a:pt x="55569" y="-4125"/>
                    <a:pt x="72067" y="12374"/>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0" name="Freeform: Shape 49">
              <a:extLst>
                <a:ext uri="{FF2B5EF4-FFF2-40B4-BE49-F238E27FC236}">
                  <a16:creationId xmlns:a16="http://schemas.microsoft.com/office/drawing/2014/main" id="{39ABAA29-6FD8-5DBE-EBE3-0B2F40633300}"/>
                </a:ext>
              </a:extLst>
            </p:cNvPr>
            <p:cNvSpPr/>
            <p:nvPr/>
          </p:nvSpPr>
          <p:spPr>
            <a:xfrm>
              <a:off x="3067440" y="6421508"/>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1" name="Freeform: Shape 50">
              <a:extLst>
                <a:ext uri="{FF2B5EF4-FFF2-40B4-BE49-F238E27FC236}">
                  <a16:creationId xmlns:a16="http://schemas.microsoft.com/office/drawing/2014/main" id="{F2A43B9F-BC14-A1B9-5A03-0BFD41967B8F}"/>
                </a:ext>
              </a:extLst>
            </p:cNvPr>
            <p:cNvSpPr/>
            <p:nvPr/>
          </p:nvSpPr>
          <p:spPr>
            <a:xfrm>
              <a:off x="3233973" y="6421714"/>
              <a:ext cx="84452" cy="84452"/>
            </a:xfrm>
            <a:custGeom>
              <a:avLst/>
              <a:gdLst>
                <a:gd name="csX0" fmla="*/ 83311 w 84452"/>
                <a:gd name="csY0" fmla="*/ 32535 h 84452"/>
                <a:gd name="csX1" fmla="*/ 51918 w 84452"/>
                <a:gd name="csY1" fmla="*/ 83311 h 84452"/>
                <a:gd name="csX2" fmla="*/ 1141 w 84452"/>
                <a:gd name="csY2" fmla="*/ 51918 h 84452"/>
                <a:gd name="csX3" fmla="*/ 32535 w 84452"/>
                <a:gd name="csY3" fmla="*/ 1141 h 84452"/>
                <a:gd name="csX4" fmla="*/ 83311 w 84452"/>
                <a:gd name="csY4" fmla="*/ 32535 h 84452"/>
              </a:gdLst>
              <a:ahLst/>
              <a:cxnLst>
                <a:cxn ang="0">
                  <a:pos x="csX0" y="csY0"/>
                </a:cxn>
                <a:cxn ang="0">
                  <a:pos x="csX1" y="csY1"/>
                </a:cxn>
                <a:cxn ang="0">
                  <a:pos x="csX2" y="csY2"/>
                </a:cxn>
                <a:cxn ang="0">
                  <a:pos x="csX3" y="csY3"/>
                </a:cxn>
                <a:cxn ang="0">
                  <a:pos x="csX4" y="csY4"/>
                </a:cxn>
              </a:cxnLst>
              <a:rect l="l" t="t" r="r" b="b"/>
              <a:pathLst>
                <a:path w="84452" h="84452">
                  <a:moveTo>
                    <a:pt x="83311" y="32535"/>
                  </a:moveTo>
                  <a:cubicBezTo>
                    <a:pt x="88675" y="55230"/>
                    <a:pt x="74613" y="77947"/>
                    <a:pt x="51918" y="83311"/>
                  </a:cubicBezTo>
                  <a:cubicBezTo>
                    <a:pt x="29243" y="88675"/>
                    <a:pt x="6505" y="74613"/>
                    <a:pt x="1141" y="51918"/>
                  </a:cubicBezTo>
                  <a:cubicBezTo>
                    <a:pt x="-4223" y="29244"/>
                    <a:pt x="9839" y="6505"/>
                    <a:pt x="32535" y="1141"/>
                  </a:cubicBezTo>
                  <a:cubicBezTo>
                    <a:pt x="55230" y="-4223"/>
                    <a:pt x="77969" y="9839"/>
                    <a:pt x="83311" y="32535"/>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2" name="Freeform: Shape 51">
              <a:extLst>
                <a:ext uri="{FF2B5EF4-FFF2-40B4-BE49-F238E27FC236}">
                  <a16:creationId xmlns:a16="http://schemas.microsoft.com/office/drawing/2014/main" id="{B34660FF-6557-B2AB-F6B7-A4087E443053}"/>
                </a:ext>
              </a:extLst>
            </p:cNvPr>
            <p:cNvSpPr/>
            <p:nvPr/>
          </p:nvSpPr>
          <p:spPr>
            <a:xfrm>
              <a:off x="3400737" y="6421653"/>
              <a:ext cx="84435" cy="84424"/>
            </a:xfrm>
            <a:custGeom>
              <a:avLst/>
              <a:gdLst>
                <a:gd name="csX0" fmla="*/ 72062 w 84435"/>
                <a:gd name="csY0" fmla="*/ 12358 h 84424"/>
                <a:gd name="csX1" fmla="*/ 72062 w 84435"/>
                <a:gd name="csY1" fmla="*/ 72067 h 84424"/>
                <a:gd name="csX2" fmla="*/ 12374 w 84435"/>
                <a:gd name="csY2" fmla="*/ 72067 h 84424"/>
                <a:gd name="csX3" fmla="*/ 12374 w 84435"/>
                <a:gd name="csY3" fmla="*/ 12358 h 84424"/>
                <a:gd name="csX4" fmla="*/ 72062 w 84435"/>
                <a:gd name="csY4" fmla="*/ 12358 h 84424"/>
              </a:gdLst>
              <a:ahLst/>
              <a:cxnLst>
                <a:cxn ang="0">
                  <a:pos x="csX0" y="csY0"/>
                </a:cxn>
                <a:cxn ang="0">
                  <a:pos x="csX1" y="csY1"/>
                </a:cxn>
                <a:cxn ang="0">
                  <a:pos x="csX2" y="csY2"/>
                </a:cxn>
                <a:cxn ang="0">
                  <a:pos x="csX3" y="csY3"/>
                </a:cxn>
                <a:cxn ang="0">
                  <a:pos x="csX4" y="csY4"/>
                </a:cxn>
              </a:cxnLst>
              <a:rect l="l" t="t" r="r" b="b"/>
              <a:pathLst>
                <a:path w="84435" h="84424">
                  <a:moveTo>
                    <a:pt x="72062" y="12358"/>
                  </a:moveTo>
                  <a:cubicBezTo>
                    <a:pt x="88560" y="28856"/>
                    <a:pt x="88560" y="55569"/>
                    <a:pt x="72062" y="72067"/>
                  </a:cubicBezTo>
                  <a:cubicBezTo>
                    <a:pt x="55585" y="88544"/>
                    <a:pt x="28850" y="88544"/>
                    <a:pt x="12374" y="72067"/>
                  </a:cubicBezTo>
                  <a:cubicBezTo>
                    <a:pt x="-4125" y="55569"/>
                    <a:pt x="-4125" y="28856"/>
                    <a:pt x="12374" y="12358"/>
                  </a:cubicBezTo>
                  <a:cubicBezTo>
                    <a:pt x="28850" y="-4119"/>
                    <a:pt x="55585" y="-4119"/>
                    <a:pt x="72062" y="1235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3" name="Freeform: Shape 52">
              <a:extLst>
                <a:ext uri="{FF2B5EF4-FFF2-40B4-BE49-F238E27FC236}">
                  <a16:creationId xmlns:a16="http://schemas.microsoft.com/office/drawing/2014/main" id="{1A287A1A-6AF0-7BE6-C151-6F22F3B53731}"/>
                </a:ext>
              </a:extLst>
            </p:cNvPr>
            <p:cNvSpPr/>
            <p:nvPr/>
          </p:nvSpPr>
          <p:spPr>
            <a:xfrm>
              <a:off x="3567514" y="6421508"/>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4" name="Freeform: Shape 53">
              <a:extLst>
                <a:ext uri="{FF2B5EF4-FFF2-40B4-BE49-F238E27FC236}">
                  <a16:creationId xmlns:a16="http://schemas.microsoft.com/office/drawing/2014/main" id="{C91AC26E-C90D-3370-7A98-FD9CE7ABAC9E}"/>
                </a:ext>
              </a:extLst>
            </p:cNvPr>
            <p:cNvSpPr/>
            <p:nvPr/>
          </p:nvSpPr>
          <p:spPr>
            <a:xfrm>
              <a:off x="3734075" y="6421720"/>
              <a:ext cx="84445" cy="84445"/>
            </a:xfrm>
            <a:custGeom>
              <a:avLst/>
              <a:gdLst>
                <a:gd name="csX0" fmla="*/ 83305 w 84445"/>
                <a:gd name="csY0" fmla="*/ 32528 h 84445"/>
                <a:gd name="csX1" fmla="*/ 51932 w 84445"/>
                <a:gd name="csY1" fmla="*/ 83305 h 84445"/>
                <a:gd name="csX2" fmla="*/ 1134 w 84445"/>
                <a:gd name="csY2" fmla="*/ 51932 h 84445"/>
                <a:gd name="csX3" fmla="*/ 32528 w 84445"/>
                <a:gd name="csY3" fmla="*/ 1134 h 84445"/>
                <a:gd name="csX4" fmla="*/ 83305 w 84445"/>
                <a:gd name="csY4" fmla="*/ 32528 h 84445"/>
              </a:gdLst>
              <a:ahLst/>
              <a:cxnLst>
                <a:cxn ang="0">
                  <a:pos x="csX0" y="csY0"/>
                </a:cxn>
                <a:cxn ang="0">
                  <a:pos x="csX1" y="csY1"/>
                </a:cxn>
                <a:cxn ang="0">
                  <a:pos x="csX2" y="csY2"/>
                </a:cxn>
                <a:cxn ang="0">
                  <a:pos x="csX3" y="csY3"/>
                </a:cxn>
                <a:cxn ang="0">
                  <a:pos x="csX4" y="csY4"/>
                </a:cxn>
              </a:cxnLst>
              <a:rect l="l" t="t" r="r" b="b"/>
              <a:pathLst>
                <a:path w="84445" h="84445">
                  <a:moveTo>
                    <a:pt x="83305" y="32528"/>
                  </a:moveTo>
                  <a:cubicBezTo>
                    <a:pt x="88669" y="55223"/>
                    <a:pt x="74607" y="77962"/>
                    <a:pt x="51932" y="83305"/>
                  </a:cubicBezTo>
                  <a:cubicBezTo>
                    <a:pt x="29237" y="88669"/>
                    <a:pt x="6498" y="74607"/>
                    <a:pt x="1134" y="51932"/>
                  </a:cubicBezTo>
                  <a:cubicBezTo>
                    <a:pt x="-4208" y="29237"/>
                    <a:pt x="9832" y="6498"/>
                    <a:pt x="32528" y="1134"/>
                  </a:cubicBezTo>
                  <a:cubicBezTo>
                    <a:pt x="55224" y="-4208"/>
                    <a:pt x="77962" y="9832"/>
                    <a:pt x="83305" y="3252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5" name="Freeform: Shape 54">
              <a:extLst>
                <a:ext uri="{FF2B5EF4-FFF2-40B4-BE49-F238E27FC236}">
                  <a16:creationId xmlns:a16="http://schemas.microsoft.com/office/drawing/2014/main" id="{72F809FD-FE1D-D775-9038-3030269EA758}"/>
                </a:ext>
              </a:extLst>
            </p:cNvPr>
            <p:cNvSpPr/>
            <p:nvPr/>
          </p:nvSpPr>
          <p:spPr>
            <a:xfrm>
              <a:off x="3900896" y="6421508"/>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6" name="Freeform: Shape 55">
              <a:extLst>
                <a:ext uri="{FF2B5EF4-FFF2-40B4-BE49-F238E27FC236}">
                  <a16:creationId xmlns:a16="http://schemas.microsoft.com/office/drawing/2014/main" id="{55B6A2A7-DAD6-CA29-949D-4B9E20D59DCA}"/>
                </a:ext>
              </a:extLst>
            </p:cNvPr>
            <p:cNvSpPr/>
            <p:nvPr/>
          </p:nvSpPr>
          <p:spPr>
            <a:xfrm>
              <a:off x="4067457" y="6421735"/>
              <a:ext cx="84445" cy="84452"/>
            </a:xfrm>
            <a:custGeom>
              <a:avLst/>
              <a:gdLst>
                <a:gd name="csX0" fmla="*/ 83305 w 84445"/>
                <a:gd name="csY0" fmla="*/ 32535 h 84452"/>
                <a:gd name="csX1" fmla="*/ 51911 w 84445"/>
                <a:gd name="csY1" fmla="*/ 83311 h 84452"/>
                <a:gd name="csX2" fmla="*/ 1134 w 84445"/>
                <a:gd name="csY2" fmla="*/ 51918 h 84452"/>
                <a:gd name="csX3" fmla="*/ 32528 w 84445"/>
                <a:gd name="csY3" fmla="*/ 1141 h 84452"/>
                <a:gd name="csX4" fmla="*/ 83305 w 84445"/>
                <a:gd name="csY4" fmla="*/ 32535 h 84452"/>
              </a:gdLst>
              <a:ahLst/>
              <a:cxnLst>
                <a:cxn ang="0">
                  <a:pos x="csX0" y="csY0"/>
                </a:cxn>
                <a:cxn ang="0">
                  <a:pos x="csX1" y="csY1"/>
                </a:cxn>
                <a:cxn ang="0">
                  <a:pos x="csX2" y="csY2"/>
                </a:cxn>
                <a:cxn ang="0">
                  <a:pos x="csX3" y="csY3"/>
                </a:cxn>
                <a:cxn ang="0">
                  <a:pos x="csX4" y="csY4"/>
                </a:cxn>
              </a:cxnLst>
              <a:rect l="l" t="t" r="r" b="b"/>
              <a:pathLst>
                <a:path w="84445" h="84452">
                  <a:moveTo>
                    <a:pt x="83305" y="32535"/>
                  </a:moveTo>
                  <a:cubicBezTo>
                    <a:pt x="88669" y="55230"/>
                    <a:pt x="74607" y="77947"/>
                    <a:pt x="51911" y="83311"/>
                  </a:cubicBezTo>
                  <a:cubicBezTo>
                    <a:pt x="29237" y="88675"/>
                    <a:pt x="6498" y="74613"/>
                    <a:pt x="1134" y="51918"/>
                  </a:cubicBezTo>
                  <a:cubicBezTo>
                    <a:pt x="-4208" y="29243"/>
                    <a:pt x="9832" y="6505"/>
                    <a:pt x="32528" y="1141"/>
                  </a:cubicBezTo>
                  <a:cubicBezTo>
                    <a:pt x="55224" y="-4223"/>
                    <a:pt x="77962" y="9839"/>
                    <a:pt x="83305" y="32535"/>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7" name="Freeform: Shape 56">
              <a:extLst>
                <a:ext uri="{FF2B5EF4-FFF2-40B4-BE49-F238E27FC236}">
                  <a16:creationId xmlns:a16="http://schemas.microsoft.com/office/drawing/2014/main" id="{D3E36AF4-B3D2-AF5F-496C-7B6C7D9F78B3}"/>
                </a:ext>
              </a:extLst>
            </p:cNvPr>
            <p:cNvSpPr/>
            <p:nvPr/>
          </p:nvSpPr>
          <p:spPr>
            <a:xfrm>
              <a:off x="2567348" y="6585045"/>
              <a:ext cx="84450" cy="84446"/>
            </a:xfrm>
            <a:custGeom>
              <a:avLst/>
              <a:gdLst>
                <a:gd name="csX0" fmla="*/ 83898 w 84450"/>
                <a:gd name="csY0" fmla="*/ 35467 h 84446"/>
                <a:gd name="csX1" fmla="*/ 49000 w 84450"/>
                <a:gd name="csY1" fmla="*/ 83893 h 84446"/>
                <a:gd name="csX2" fmla="*/ 552 w 84450"/>
                <a:gd name="csY2" fmla="*/ 48995 h 84446"/>
                <a:gd name="csX3" fmla="*/ 35472 w 84450"/>
                <a:gd name="csY3" fmla="*/ 547 h 84446"/>
                <a:gd name="csX4" fmla="*/ 83898 w 84450"/>
                <a:gd name="csY4" fmla="*/ 35467 h 84446"/>
              </a:gdLst>
              <a:ahLst/>
              <a:cxnLst>
                <a:cxn ang="0">
                  <a:pos x="csX0" y="csY0"/>
                </a:cxn>
                <a:cxn ang="0">
                  <a:pos x="csX1" y="csY1"/>
                </a:cxn>
                <a:cxn ang="0">
                  <a:pos x="csX2" y="csY2"/>
                </a:cxn>
                <a:cxn ang="0">
                  <a:pos x="csX3" y="csY3"/>
                </a:cxn>
                <a:cxn ang="0">
                  <a:pos x="csX4" y="csY4"/>
                </a:cxn>
              </a:cxnLst>
              <a:rect l="l" t="t" r="r" b="b"/>
              <a:pathLst>
                <a:path w="84450" h="84446">
                  <a:moveTo>
                    <a:pt x="83898" y="35467"/>
                  </a:moveTo>
                  <a:cubicBezTo>
                    <a:pt x="87638" y="58483"/>
                    <a:pt x="71995" y="80153"/>
                    <a:pt x="49000" y="83893"/>
                  </a:cubicBezTo>
                  <a:cubicBezTo>
                    <a:pt x="25984" y="87633"/>
                    <a:pt x="4292" y="72011"/>
                    <a:pt x="552" y="48995"/>
                  </a:cubicBezTo>
                  <a:cubicBezTo>
                    <a:pt x="-3187" y="25978"/>
                    <a:pt x="12456" y="4287"/>
                    <a:pt x="35472" y="547"/>
                  </a:cubicBezTo>
                  <a:cubicBezTo>
                    <a:pt x="58467" y="-3171"/>
                    <a:pt x="80158" y="12451"/>
                    <a:pt x="83898" y="35467"/>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8" name="Freeform: Shape 57">
              <a:extLst>
                <a:ext uri="{FF2B5EF4-FFF2-40B4-BE49-F238E27FC236}">
                  <a16:creationId xmlns:a16="http://schemas.microsoft.com/office/drawing/2014/main" id="{CD23F952-643A-2048-F52E-24AFEDD8281F}"/>
                </a:ext>
              </a:extLst>
            </p:cNvPr>
            <p:cNvSpPr/>
            <p:nvPr/>
          </p:nvSpPr>
          <p:spPr>
            <a:xfrm>
              <a:off x="2734057" y="6586062"/>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7"/>
                    <a:pt x="18657" y="0"/>
                    <a:pt x="41673" y="0"/>
                  </a:cubicBezTo>
                  <a:cubicBezTo>
                    <a:pt x="64689" y="0"/>
                    <a:pt x="83346" y="18657"/>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59" name="Freeform: Shape 58">
              <a:extLst>
                <a:ext uri="{FF2B5EF4-FFF2-40B4-BE49-F238E27FC236}">
                  <a16:creationId xmlns:a16="http://schemas.microsoft.com/office/drawing/2014/main" id="{98E579B8-8E30-038E-9A36-3E63FFB131E5}"/>
                </a:ext>
              </a:extLst>
            </p:cNvPr>
            <p:cNvSpPr/>
            <p:nvPr/>
          </p:nvSpPr>
          <p:spPr>
            <a:xfrm>
              <a:off x="2900730" y="6585024"/>
              <a:ext cx="84430" cy="84446"/>
            </a:xfrm>
            <a:custGeom>
              <a:avLst/>
              <a:gdLst>
                <a:gd name="csX0" fmla="*/ 83877 w 84430"/>
                <a:gd name="csY0" fmla="*/ 35467 h 84446"/>
                <a:gd name="csX1" fmla="*/ 48979 w 84430"/>
                <a:gd name="csY1" fmla="*/ 83893 h 84446"/>
                <a:gd name="csX2" fmla="*/ 553 w 84430"/>
                <a:gd name="csY2" fmla="*/ 48995 h 84446"/>
                <a:gd name="csX3" fmla="*/ 35451 w 84430"/>
                <a:gd name="csY3" fmla="*/ 547 h 84446"/>
                <a:gd name="csX4" fmla="*/ 83877 w 84430"/>
                <a:gd name="csY4" fmla="*/ 35467 h 84446"/>
              </a:gdLst>
              <a:ahLst/>
              <a:cxnLst>
                <a:cxn ang="0">
                  <a:pos x="csX0" y="csY0"/>
                </a:cxn>
                <a:cxn ang="0">
                  <a:pos x="csX1" y="csY1"/>
                </a:cxn>
                <a:cxn ang="0">
                  <a:pos x="csX2" y="csY2"/>
                </a:cxn>
                <a:cxn ang="0">
                  <a:pos x="csX3" y="csY3"/>
                </a:cxn>
                <a:cxn ang="0">
                  <a:pos x="csX4" y="csY4"/>
                </a:cxn>
              </a:cxnLst>
              <a:rect l="l" t="t" r="r" b="b"/>
              <a:pathLst>
                <a:path w="84430" h="84446">
                  <a:moveTo>
                    <a:pt x="83877" y="35467"/>
                  </a:moveTo>
                  <a:cubicBezTo>
                    <a:pt x="87617" y="58483"/>
                    <a:pt x="71995" y="80153"/>
                    <a:pt x="48979" y="83893"/>
                  </a:cubicBezTo>
                  <a:cubicBezTo>
                    <a:pt x="25963" y="87633"/>
                    <a:pt x="4293" y="72011"/>
                    <a:pt x="553" y="48995"/>
                  </a:cubicBezTo>
                  <a:cubicBezTo>
                    <a:pt x="-3187" y="25978"/>
                    <a:pt x="12435" y="4287"/>
                    <a:pt x="35451" y="547"/>
                  </a:cubicBezTo>
                  <a:cubicBezTo>
                    <a:pt x="58468" y="-3171"/>
                    <a:pt x="80159" y="12451"/>
                    <a:pt x="83877" y="35467"/>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0" name="Freeform: Shape 59">
              <a:extLst>
                <a:ext uri="{FF2B5EF4-FFF2-40B4-BE49-F238E27FC236}">
                  <a16:creationId xmlns:a16="http://schemas.microsoft.com/office/drawing/2014/main" id="{FA06F08E-7091-10A4-35BF-A61D6F597395}"/>
                </a:ext>
              </a:extLst>
            </p:cNvPr>
            <p:cNvSpPr/>
            <p:nvPr/>
          </p:nvSpPr>
          <p:spPr>
            <a:xfrm>
              <a:off x="3067440" y="6586062"/>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7"/>
                    <a:pt x="18657" y="0"/>
                    <a:pt x="41673" y="0"/>
                  </a:cubicBezTo>
                  <a:cubicBezTo>
                    <a:pt x="64689" y="0"/>
                    <a:pt x="83346" y="18657"/>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1" name="Freeform: Shape 60">
              <a:extLst>
                <a:ext uri="{FF2B5EF4-FFF2-40B4-BE49-F238E27FC236}">
                  <a16:creationId xmlns:a16="http://schemas.microsoft.com/office/drawing/2014/main" id="{4226D8A9-0247-4092-EEE0-564399A55908}"/>
                </a:ext>
              </a:extLst>
            </p:cNvPr>
            <p:cNvSpPr/>
            <p:nvPr/>
          </p:nvSpPr>
          <p:spPr>
            <a:xfrm>
              <a:off x="3234022" y="6585077"/>
              <a:ext cx="84449" cy="84452"/>
            </a:xfrm>
            <a:custGeom>
              <a:avLst/>
              <a:gdLst>
                <a:gd name="csX0" fmla="*/ 58387 w 84449"/>
                <a:gd name="csY0" fmla="*/ 3229 h 84452"/>
                <a:gd name="csX1" fmla="*/ 81232 w 84449"/>
                <a:gd name="csY1" fmla="*/ 58387 h 84452"/>
                <a:gd name="csX2" fmla="*/ 26075 w 84449"/>
                <a:gd name="csY2" fmla="*/ 81232 h 84452"/>
                <a:gd name="csX3" fmla="*/ 3229 w 84449"/>
                <a:gd name="csY3" fmla="*/ 26075 h 84452"/>
                <a:gd name="csX4" fmla="*/ 58387 w 84449"/>
                <a:gd name="csY4" fmla="*/ 3229 h 84452"/>
              </a:gdLst>
              <a:ahLst/>
              <a:cxnLst>
                <a:cxn ang="0">
                  <a:pos x="csX0" y="csY0"/>
                </a:cxn>
                <a:cxn ang="0">
                  <a:pos x="csX1" y="csY1"/>
                </a:cxn>
                <a:cxn ang="0">
                  <a:pos x="csX2" y="csY2"/>
                </a:cxn>
                <a:cxn ang="0">
                  <a:pos x="csX3" y="csY3"/>
                </a:cxn>
                <a:cxn ang="0">
                  <a:pos x="csX4" y="csY4"/>
                </a:cxn>
              </a:cxnLst>
              <a:rect l="l" t="t" r="r" b="b"/>
              <a:pathLst>
                <a:path w="84449" h="84452">
                  <a:moveTo>
                    <a:pt x="58387" y="3229"/>
                  </a:moveTo>
                  <a:cubicBezTo>
                    <a:pt x="79907" y="12141"/>
                    <a:pt x="90144" y="36846"/>
                    <a:pt x="81232" y="58387"/>
                  </a:cubicBezTo>
                  <a:cubicBezTo>
                    <a:pt x="72299" y="79929"/>
                    <a:pt x="47616" y="90144"/>
                    <a:pt x="26075" y="81232"/>
                  </a:cubicBezTo>
                  <a:cubicBezTo>
                    <a:pt x="4533" y="72299"/>
                    <a:pt x="-5704" y="47616"/>
                    <a:pt x="3229" y="26075"/>
                  </a:cubicBezTo>
                  <a:cubicBezTo>
                    <a:pt x="12141" y="4533"/>
                    <a:pt x="36846" y="-5704"/>
                    <a:pt x="58387" y="3229"/>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2" name="Freeform: Shape 61">
              <a:extLst>
                <a:ext uri="{FF2B5EF4-FFF2-40B4-BE49-F238E27FC236}">
                  <a16:creationId xmlns:a16="http://schemas.microsoft.com/office/drawing/2014/main" id="{5069944B-051D-1F8A-3F8D-C9E67FD58801}"/>
                </a:ext>
              </a:extLst>
            </p:cNvPr>
            <p:cNvSpPr/>
            <p:nvPr/>
          </p:nvSpPr>
          <p:spPr>
            <a:xfrm>
              <a:off x="3400825" y="6585018"/>
              <a:ext cx="84430" cy="84446"/>
            </a:xfrm>
            <a:custGeom>
              <a:avLst/>
              <a:gdLst>
                <a:gd name="csX0" fmla="*/ 83877 w 84430"/>
                <a:gd name="csY0" fmla="*/ 35451 h 84446"/>
                <a:gd name="csX1" fmla="*/ 48979 w 84430"/>
                <a:gd name="csY1" fmla="*/ 83899 h 84446"/>
                <a:gd name="csX2" fmla="*/ 553 w 84430"/>
                <a:gd name="csY2" fmla="*/ 48979 h 84446"/>
                <a:gd name="csX3" fmla="*/ 35451 w 84430"/>
                <a:gd name="csY3" fmla="*/ 553 h 84446"/>
                <a:gd name="csX4" fmla="*/ 83877 w 84430"/>
                <a:gd name="csY4" fmla="*/ 35451 h 84446"/>
              </a:gdLst>
              <a:ahLst/>
              <a:cxnLst>
                <a:cxn ang="0">
                  <a:pos x="csX0" y="csY0"/>
                </a:cxn>
                <a:cxn ang="0">
                  <a:pos x="csX1" y="csY1"/>
                </a:cxn>
                <a:cxn ang="0">
                  <a:pos x="csX2" y="csY2"/>
                </a:cxn>
                <a:cxn ang="0">
                  <a:pos x="csX3" y="csY3"/>
                </a:cxn>
                <a:cxn ang="0">
                  <a:pos x="csX4" y="csY4"/>
                </a:cxn>
              </a:cxnLst>
              <a:rect l="l" t="t" r="r" b="b"/>
              <a:pathLst>
                <a:path w="84430" h="84446">
                  <a:moveTo>
                    <a:pt x="83877" y="35451"/>
                  </a:moveTo>
                  <a:cubicBezTo>
                    <a:pt x="87617" y="58468"/>
                    <a:pt x="71995" y="80159"/>
                    <a:pt x="48979" y="83899"/>
                  </a:cubicBezTo>
                  <a:cubicBezTo>
                    <a:pt x="25963" y="87617"/>
                    <a:pt x="4272" y="71995"/>
                    <a:pt x="553" y="48979"/>
                  </a:cubicBezTo>
                  <a:cubicBezTo>
                    <a:pt x="-3187" y="25963"/>
                    <a:pt x="12435" y="4293"/>
                    <a:pt x="35451" y="553"/>
                  </a:cubicBezTo>
                  <a:cubicBezTo>
                    <a:pt x="58468" y="-3187"/>
                    <a:pt x="80137" y="12435"/>
                    <a:pt x="83877" y="3545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3" name="Freeform: Shape 62">
              <a:extLst>
                <a:ext uri="{FF2B5EF4-FFF2-40B4-BE49-F238E27FC236}">
                  <a16:creationId xmlns:a16="http://schemas.microsoft.com/office/drawing/2014/main" id="{579518FD-0D22-F647-B7EE-148A43382C64}"/>
                </a:ext>
              </a:extLst>
            </p:cNvPr>
            <p:cNvSpPr/>
            <p:nvPr/>
          </p:nvSpPr>
          <p:spPr>
            <a:xfrm>
              <a:off x="3567514" y="6586062"/>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7"/>
                    <a:pt x="18657" y="0"/>
                    <a:pt x="41673" y="0"/>
                  </a:cubicBezTo>
                  <a:cubicBezTo>
                    <a:pt x="64689" y="0"/>
                    <a:pt x="83346" y="18657"/>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4" name="Freeform: Shape 63">
              <a:extLst>
                <a:ext uri="{FF2B5EF4-FFF2-40B4-BE49-F238E27FC236}">
                  <a16:creationId xmlns:a16="http://schemas.microsoft.com/office/drawing/2014/main" id="{4F998672-A6F2-F91F-4B52-E35310324ACE}"/>
                </a:ext>
              </a:extLst>
            </p:cNvPr>
            <p:cNvSpPr/>
            <p:nvPr/>
          </p:nvSpPr>
          <p:spPr>
            <a:xfrm>
              <a:off x="3734104" y="6585064"/>
              <a:ext cx="84452" cy="84452"/>
            </a:xfrm>
            <a:custGeom>
              <a:avLst/>
              <a:gdLst>
                <a:gd name="csX0" fmla="*/ 58378 w 84452"/>
                <a:gd name="csY0" fmla="*/ 3220 h 84452"/>
                <a:gd name="csX1" fmla="*/ 81223 w 84452"/>
                <a:gd name="csY1" fmla="*/ 58378 h 84452"/>
                <a:gd name="csX2" fmla="*/ 26066 w 84452"/>
                <a:gd name="csY2" fmla="*/ 81223 h 84452"/>
                <a:gd name="csX3" fmla="*/ 3221 w 84452"/>
                <a:gd name="csY3" fmla="*/ 26066 h 84452"/>
                <a:gd name="csX4" fmla="*/ 58378 w 84452"/>
                <a:gd name="csY4" fmla="*/ 3220 h 84452"/>
              </a:gdLst>
              <a:ahLst/>
              <a:cxnLst>
                <a:cxn ang="0">
                  <a:pos x="csX0" y="csY0"/>
                </a:cxn>
                <a:cxn ang="0">
                  <a:pos x="csX1" y="csY1"/>
                </a:cxn>
                <a:cxn ang="0">
                  <a:pos x="csX2" y="csY2"/>
                </a:cxn>
                <a:cxn ang="0">
                  <a:pos x="csX3" y="csY3"/>
                </a:cxn>
                <a:cxn ang="0">
                  <a:pos x="csX4" y="csY4"/>
                </a:cxn>
              </a:cxnLst>
              <a:rect l="l" t="t" r="r" b="b"/>
              <a:pathLst>
                <a:path w="84452" h="84452">
                  <a:moveTo>
                    <a:pt x="58378" y="3220"/>
                  </a:moveTo>
                  <a:cubicBezTo>
                    <a:pt x="79920" y="12153"/>
                    <a:pt x="90156" y="36837"/>
                    <a:pt x="81223" y="58378"/>
                  </a:cubicBezTo>
                  <a:cubicBezTo>
                    <a:pt x="72312" y="79920"/>
                    <a:pt x="47607" y="90156"/>
                    <a:pt x="26066" y="81223"/>
                  </a:cubicBezTo>
                  <a:cubicBezTo>
                    <a:pt x="4524" y="72312"/>
                    <a:pt x="-5691" y="47607"/>
                    <a:pt x="3221" y="26066"/>
                  </a:cubicBezTo>
                  <a:cubicBezTo>
                    <a:pt x="12153" y="4524"/>
                    <a:pt x="36837" y="-5691"/>
                    <a:pt x="58378" y="3220"/>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5" name="Freeform: Shape 64">
              <a:extLst>
                <a:ext uri="{FF2B5EF4-FFF2-40B4-BE49-F238E27FC236}">
                  <a16:creationId xmlns:a16="http://schemas.microsoft.com/office/drawing/2014/main" id="{44E8A850-9675-E59B-1312-AFEDB43986D5}"/>
                </a:ext>
              </a:extLst>
            </p:cNvPr>
            <p:cNvSpPr/>
            <p:nvPr/>
          </p:nvSpPr>
          <p:spPr>
            <a:xfrm>
              <a:off x="3900896" y="6586062"/>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7"/>
                    <a:pt x="18657" y="0"/>
                    <a:pt x="41673" y="0"/>
                  </a:cubicBezTo>
                  <a:cubicBezTo>
                    <a:pt x="64689" y="0"/>
                    <a:pt x="83346" y="18657"/>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6F340CA2-4E43-3D96-6DFA-5C10DDFF4C55}"/>
                </a:ext>
              </a:extLst>
            </p:cNvPr>
            <p:cNvSpPr/>
            <p:nvPr/>
          </p:nvSpPr>
          <p:spPr>
            <a:xfrm>
              <a:off x="4067508" y="6585077"/>
              <a:ext cx="84452" cy="84440"/>
            </a:xfrm>
            <a:custGeom>
              <a:avLst/>
              <a:gdLst>
                <a:gd name="csX0" fmla="*/ 58378 w 84452"/>
                <a:gd name="csY0" fmla="*/ 3229 h 84440"/>
                <a:gd name="csX1" fmla="*/ 81223 w 84452"/>
                <a:gd name="csY1" fmla="*/ 58366 h 84440"/>
                <a:gd name="csX2" fmla="*/ 26066 w 84452"/>
                <a:gd name="csY2" fmla="*/ 81211 h 84440"/>
                <a:gd name="csX3" fmla="*/ 3220 w 84452"/>
                <a:gd name="csY3" fmla="*/ 26075 h 84440"/>
                <a:gd name="csX4" fmla="*/ 58378 w 84452"/>
                <a:gd name="csY4" fmla="*/ 3229 h 84440"/>
              </a:gdLst>
              <a:ahLst/>
              <a:cxnLst>
                <a:cxn ang="0">
                  <a:pos x="csX0" y="csY0"/>
                </a:cxn>
                <a:cxn ang="0">
                  <a:pos x="csX1" y="csY1"/>
                </a:cxn>
                <a:cxn ang="0">
                  <a:pos x="csX2" y="csY2"/>
                </a:cxn>
                <a:cxn ang="0">
                  <a:pos x="csX3" y="csY3"/>
                </a:cxn>
                <a:cxn ang="0">
                  <a:pos x="csX4" y="csY4"/>
                </a:cxn>
              </a:cxnLst>
              <a:rect l="l" t="t" r="r" b="b"/>
              <a:pathLst>
                <a:path w="84452" h="84440">
                  <a:moveTo>
                    <a:pt x="58378" y="3229"/>
                  </a:moveTo>
                  <a:cubicBezTo>
                    <a:pt x="79920" y="12141"/>
                    <a:pt x="90156" y="36846"/>
                    <a:pt x="81223" y="58366"/>
                  </a:cubicBezTo>
                  <a:cubicBezTo>
                    <a:pt x="72312" y="79907"/>
                    <a:pt x="47607" y="90144"/>
                    <a:pt x="26066" y="81211"/>
                  </a:cubicBezTo>
                  <a:cubicBezTo>
                    <a:pt x="4524" y="72299"/>
                    <a:pt x="-5691" y="47595"/>
                    <a:pt x="3220" y="26075"/>
                  </a:cubicBezTo>
                  <a:cubicBezTo>
                    <a:pt x="12153" y="4533"/>
                    <a:pt x="36837" y="-5704"/>
                    <a:pt x="58378" y="3229"/>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7" name="Freeform: Shape 66">
              <a:extLst>
                <a:ext uri="{FF2B5EF4-FFF2-40B4-BE49-F238E27FC236}">
                  <a16:creationId xmlns:a16="http://schemas.microsoft.com/office/drawing/2014/main" id="{6FA51DDE-A6D6-0741-C45D-7BED3427EBEE}"/>
                </a:ext>
              </a:extLst>
            </p:cNvPr>
            <p:cNvSpPr/>
            <p:nvPr/>
          </p:nvSpPr>
          <p:spPr>
            <a:xfrm>
              <a:off x="2567284" y="5075842"/>
              <a:ext cx="84450" cy="84440"/>
            </a:xfrm>
            <a:custGeom>
              <a:avLst/>
              <a:gdLst>
                <a:gd name="csX0" fmla="*/ 83898 w 84450"/>
                <a:gd name="csY0" fmla="*/ 35456 h 84440"/>
                <a:gd name="csX1" fmla="*/ 48978 w 84450"/>
                <a:gd name="csY1" fmla="*/ 83889 h 84440"/>
                <a:gd name="csX2" fmla="*/ 553 w 84450"/>
                <a:gd name="csY2" fmla="*/ 48984 h 84440"/>
                <a:gd name="csX3" fmla="*/ 35451 w 84450"/>
                <a:gd name="csY3" fmla="*/ 552 h 84440"/>
                <a:gd name="csX4" fmla="*/ 83898 w 84450"/>
                <a:gd name="csY4" fmla="*/ 35456 h 84440"/>
              </a:gdLst>
              <a:ahLst/>
              <a:cxnLst>
                <a:cxn ang="0">
                  <a:pos x="csX0" y="csY0"/>
                </a:cxn>
                <a:cxn ang="0">
                  <a:pos x="csX1" y="csY1"/>
                </a:cxn>
                <a:cxn ang="0">
                  <a:pos x="csX2" y="csY2"/>
                </a:cxn>
                <a:cxn ang="0">
                  <a:pos x="csX3" y="csY3"/>
                </a:cxn>
                <a:cxn ang="0">
                  <a:pos x="csX4" y="csY4"/>
                </a:cxn>
              </a:cxnLst>
              <a:rect l="l" t="t" r="r" b="b"/>
              <a:pathLst>
                <a:path w="84450" h="84440">
                  <a:moveTo>
                    <a:pt x="83898" y="35456"/>
                  </a:moveTo>
                  <a:cubicBezTo>
                    <a:pt x="87638" y="58471"/>
                    <a:pt x="71995" y="80153"/>
                    <a:pt x="48978" y="83889"/>
                  </a:cubicBezTo>
                  <a:cubicBezTo>
                    <a:pt x="25984" y="87624"/>
                    <a:pt x="4292" y="71998"/>
                    <a:pt x="553" y="48984"/>
                  </a:cubicBezTo>
                  <a:cubicBezTo>
                    <a:pt x="-3187" y="25972"/>
                    <a:pt x="12456" y="4287"/>
                    <a:pt x="35451" y="552"/>
                  </a:cubicBezTo>
                  <a:cubicBezTo>
                    <a:pt x="58467" y="-3184"/>
                    <a:pt x="80158" y="12445"/>
                    <a:pt x="83898" y="35456"/>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8" name="Freeform: Shape 67">
              <a:extLst>
                <a:ext uri="{FF2B5EF4-FFF2-40B4-BE49-F238E27FC236}">
                  <a16:creationId xmlns:a16="http://schemas.microsoft.com/office/drawing/2014/main" id="{1A84B452-D496-82B3-E458-AF12B66A1964}"/>
                </a:ext>
              </a:extLst>
            </p:cNvPr>
            <p:cNvSpPr/>
            <p:nvPr/>
          </p:nvSpPr>
          <p:spPr>
            <a:xfrm>
              <a:off x="2734057" y="5075156"/>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47"/>
                    <a:pt x="64689" y="85483"/>
                    <a:pt x="41673" y="85483"/>
                  </a:cubicBezTo>
                  <a:cubicBezTo>
                    <a:pt x="18657" y="85483"/>
                    <a:pt x="0" y="66347"/>
                    <a:pt x="0" y="42741"/>
                  </a:cubicBezTo>
                  <a:cubicBezTo>
                    <a:pt x="0" y="19137"/>
                    <a:pt x="18657" y="0"/>
                    <a:pt x="41673" y="0"/>
                  </a:cubicBezTo>
                  <a:cubicBezTo>
                    <a:pt x="64689" y="0"/>
                    <a:pt x="83346" y="1913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69" name="Freeform: Shape 68">
              <a:extLst>
                <a:ext uri="{FF2B5EF4-FFF2-40B4-BE49-F238E27FC236}">
                  <a16:creationId xmlns:a16="http://schemas.microsoft.com/office/drawing/2014/main" id="{91931172-8A20-6498-47AA-2482A9894BE3}"/>
                </a:ext>
              </a:extLst>
            </p:cNvPr>
            <p:cNvSpPr/>
            <p:nvPr/>
          </p:nvSpPr>
          <p:spPr>
            <a:xfrm>
              <a:off x="2900661" y="5075859"/>
              <a:ext cx="84452" cy="84450"/>
            </a:xfrm>
            <a:custGeom>
              <a:avLst/>
              <a:gdLst>
                <a:gd name="csX0" fmla="*/ 58387 w 84452"/>
                <a:gd name="csY0" fmla="*/ 3225 h 84450"/>
                <a:gd name="csX1" fmla="*/ 81232 w 84452"/>
                <a:gd name="csY1" fmla="*/ 58380 h 84450"/>
                <a:gd name="csX2" fmla="*/ 26075 w 84452"/>
                <a:gd name="csY2" fmla="*/ 81225 h 84450"/>
                <a:gd name="csX3" fmla="*/ 3229 w 84452"/>
                <a:gd name="csY3" fmla="*/ 26070 h 84450"/>
                <a:gd name="csX4" fmla="*/ 58387 w 84452"/>
                <a:gd name="csY4" fmla="*/ 3225 h 84450"/>
              </a:gdLst>
              <a:ahLst/>
              <a:cxnLst>
                <a:cxn ang="0">
                  <a:pos x="csX0" y="csY0"/>
                </a:cxn>
                <a:cxn ang="0">
                  <a:pos x="csX1" y="csY1"/>
                </a:cxn>
                <a:cxn ang="0">
                  <a:pos x="csX2" y="csY2"/>
                </a:cxn>
                <a:cxn ang="0">
                  <a:pos x="csX3" y="csY3"/>
                </a:cxn>
                <a:cxn ang="0">
                  <a:pos x="csX4" y="csY4"/>
                </a:cxn>
              </a:cxnLst>
              <a:rect l="l" t="t" r="r" b="b"/>
              <a:pathLst>
                <a:path w="84452" h="84450">
                  <a:moveTo>
                    <a:pt x="58387" y="3225"/>
                  </a:moveTo>
                  <a:cubicBezTo>
                    <a:pt x="79929" y="12147"/>
                    <a:pt x="90144" y="36841"/>
                    <a:pt x="81232" y="58380"/>
                  </a:cubicBezTo>
                  <a:cubicBezTo>
                    <a:pt x="72299" y="79920"/>
                    <a:pt x="47616" y="90148"/>
                    <a:pt x="26075" y="81225"/>
                  </a:cubicBezTo>
                  <a:cubicBezTo>
                    <a:pt x="4533" y="72303"/>
                    <a:pt x="-5704" y="47609"/>
                    <a:pt x="3229" y="26070"/>
                  </a:cubicBezTo>
                  <a:cubicBezTo>
                    <a:pt x="12141" y="4530"/>
                    <a:pt x="36846" y="-5698"/>
                    <a:pt x="58387" y="3225"/>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0" name="Freeform: Shape 69">
              <a:extLst>
                <a:ext uri="{FF2B5EF4-FFF2-40B4-BE49-F238E27FC236}">
                  <a16:creationId xmlns:a16="http://schemas.microsoft.com/office/drawing/2014/main" id="{D88EB782-3532-E069-0D49-A1E646F8B1B9}"/>
                </a:ext>
              </a:extLst>
            </p:cNvPr>
            <p:cNvSpPr/>
            <p:nvPr/>
          </p:nvSpPr>
          <p:spPr>
            <a:xfrm>
              <a:off x="3067440" y="5075156"/>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47"/>
                    <a:pt x="64689" y="85483"/>
                    <a:pt x="41673" y="85483"/>
                  </a:cubicBezTo>
                  <a:cubicBezTo>
                    <a:pt x="18657" y="85483"/>
                    <a:pt x="0" y="66347"/>
                    <a:pt x="0" y="42741"/>
                  </a:cubicBezTo>
                  <a:cubicBezTo>
                    <a:pt x="0" y="19137"/>
                    <a:pt x="18657" y="0"/>
                    <a:pt x="41673" y="0"/>
                  </a:cubicBezTo>
                  <a:cubicBezTo>
                    <a:pt x="64689" y="0"/>
                    <a:pt x="83346" y="1913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1" name="Freeform: Shape 70">
              <a:extLst>
                <a:ext uri="{FF2B5EF4-FFF2-40B4-BE49-F238E27FC236}">
                  <a16:creationId xmlns:a16="http://schemas.microsoft.com/office/drawing/2014/main" id="{3E30A359-6491-3498-01A8-EF8B1C15EB60}"/>
                </a:ext>
              </a:extLst>
            </p:cNvPr>
            <p:cNvSpPr/>
            <p:nvPr/>
          </p:nvSpPr>
          <p:spPr>
            <a:xfrm>
              <a:off x="3234031" y="5075866"/>
              <a:ext cx="84443" cy="84450"/>
            </a:xfrm>
            <a:custGeom>
              <a:avLst/>
              <a:gdLst>
                <a:gd name="csX0" fmla="*/ 58378 w 84443"/>
                <a:gd name="csY0" fmla="*/ 3225 h 84450"/>
                <a:gd name="csX1" fmla="*/ 81223 w 84443"/>
                <a:gd name="csY1" fmla="*/ 58380 h 84450"/>
                <a:gd name="csX2" fmla="*/ 26066 w 84443"/>
                <a:gd name="csY2" fmla="*/ 81225 h 84450"/>
                <a:gd name="csX3" fmla="*/ 3220 w 84443"/>
                <a:gd name="csY3" fmla="*/ 26070 h 84450"/>
                <a:gd name="csX4" fmla="*/ 58378 w 84443"/>
                <a:gd name="csY4" fmla="*/ 3225 h 84450"/>
              </a:gdLst>
              <a:ahLst/>
              <a:cxnLst>
                <a:cxn ang="0">
                  <a:pos x="csX0" y="csY0"/>
                </a:cxn>
                <a:cxn ang="0">
                  <a:pos x="csX1" y="csY1"/>
                </a:cxn>
                <a:cxn ang="0">
                  <a:pos x="csX2" y="csY2"/>
                </a:cxn>
                <a:cxn ang="0">
                  <a:pos x="csX3" y="csY3"/>
                </a:cxn>
                <a:cxn ang="0">
                  <a:pos x="csX4" y="csY4"/>
                </a:cxn>
              </a:cxnLst>
              <a:rect l="l" t="t" r="r" b="b"/>
              <a:pathLst>
                <a:path w="84443" h="84450">
                  <a:moveTo>
                    <a:pt x="58378" y="3225"/>
                  </a:moveTo>
                  <a:cubicBezTo>
                    <a:pt x="79920" y="12147"/>
                    <a:pt x="90135" y="36841"/>
                    <a:pt x="81223" y="58380"/>
                  </a:cubicBezTo>
                  <a:cubicBezTo>
                    <a:pt x="72290" y="79920"/>
                    <a:pt x="47607" y="90148"/>
                    <a:pt x="26066" y="81225"/>
                  </a:cubicBezTo>
                  <a:cubicBezTo>
                    <a:pt x="4524" y="72303"/>
                    <a:pt x="-5691" y="47609"/>
                    <a:pt x="3220" y="26070"/>
                  </a:cubicBezTo>
                  <a:cubicBezTo>
                    <a:pt x="12153" y="4530"/>
                    <a:pt x="36837" y="-5698"/>
                    <a:pt x="58378" y="3225"/>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2" name="Freeform: Shape 71">
              <a:extLst>
                <a:ext uri="{FF2B5EF4-FFF2-40B4-BE49-F238E27FC236}">
                  <a16:creationId xmlns:a16="http://schemas.microsoft.com/office/drawing/2014/main" id="{2FE218D1-0865-DC8F-6A63-584FF3479104}"/>
                </a:ext>
              </a:extLst>
            </p:cNvPr>
            <p:cNvSpPr/>
            <p:nvPr/>
          </p:nvSpPr>
          <p:spPr>
            <a:xfrm>
              <a:off x="3400739" y="5075812"/>
              <a:ext cx="84430" cy="84440"/>
            </a:xfrm>
            <a:custGeom>
              <a:avLst/>
              <a:gdLst>
                <a:gd name="csX0" fmla="*/ 83877 w 84430"/>
                <a:gd name="csY0" fmla="*/ 35456 h 84440"/>
                <a:gd name="csX1" fmla="*/ 48979 w 84430"/>
                <a:gd name="csY1" fmla="*/ 83889 h 84440"/>
                <a:gd name="csX2" fmla="*/ 553 w 84430"/>
                <a:gd name="csY2" fmla="*/ 48984 h 84440"/>
                <a:gd name="csX3" fmla="*/ 35451 w 84430"/>
                <a:gd name="csY3" fmla="*/ 552 h 84440"/>
                <a:gd name="csX4" fmla="*/ 83877 w 84430"/>
                <a:gd name="csY4" fmla="*/ 35456 h 84440"/>
              </a:gdLst>
              <a:ahLst/>
              <a:cxnLst>
                <a:cxn ang="0">
                  <a:pos x="csX0" y="csY0"/>
                </a:cxn>
                <a:cxn ang="0">
                  <a:pos x="csX1" y="csY1"/>
                </a:cxn>
                <a:cxn ang="0">
                  <a:pos x="csX2" y="csY2"/>
                </a:cxn>
                <a:cxn ang="0">
                  <a:pos x="csX3" y="csY3"/>
                </a:cxn>
                <a:cxn ang="0">
                  <a:pos x="csX4" y="csY4"/>
                </a:cxn>
              </a:cxnLst>
              <a:rect l="l" t="t" r="r" b="b"/>
              <a:pathLst>
                <a:path w="84430" h="84440">
                  <a:moveTo>
                    <a:pt x="83877" y="35456"/>
                  </a:moveTo>
                  <a:cubicBezTo>
                    <a:pt x="87617" y="58471"/>
                    <a:pt x="71995" y="80153"/>
                    <a:pt x="48979" y="83889"/>
                  </a:cubicBezTo>
                  <a:cubicBezTo>
                    <a:pt x="25963" y="87624"/>
                    <a:pt x="4293" y="71998"/>
                    <a:pt x="553" y="48984"/>
                  </a:cubicBezTo>
                  <a:cubicBezTo>
                    <a:pt x="-3187" y="25972"/>
                    <a:pt x="12435" y="4287"/>
                    <a:pt x="35451" y="552"/>
                  </a:cubicBezTo>
                  <a:cubicBezTo>
                    <a:pt x="58468" y="-3184"/>
                    <a:pt x="80159" y="12445"/>
                    <a:pt x="83877" y="35456"/>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3" name="Freeform: Shape 72">
              <a:extLst>
                <a:ext uri="{FF2B5EF4-FFF2-40B4-BE49-F238E27FC236}">
                  <a16:creationId xmlns:a16="http://schemas.microsoft.com/office/drawing/2014/main" id="{C79C86BA-D8AB-A273-3002-CF421DC24164}"/>
                </a:ext>
              </a:extLst>
            </p:cNvPr>
            <p:cNvSpPr/>
            <p:nvPr/>
          </p:nvSpPr>
          <p:spPr>
            <a:xfrm>
              <a:off x="3567514" y="5075156"/>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47"/>
                    <a:pt x="64689" y="85483"/>
                    <a:pt x="41673" y="85483"/>
                  </a:cubicBezTo>
                  <a:cubicBezTo>
                    <a:pt x="18657" y="85483"/>
                    <a:pt x="0" y="66347"/>
                    <a:pt x="0" y="42741"/>
                  </a:cubicBezTo>
                  <a:cubicBezTo>
                    <a:pt x="0" y="19137"/>
                    <a:pt x="18657" y="0"/>
                    <a:pt x="41673" y="0"/>
                  </a:cubicBezTo>
                  <a:cubicBezTo>
                    <a:pt x="64689" y="0"/>
                    <a:pt x="83346" y="1913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4" name="Freeform: Shape 73">
              <a:extLst>
                <a:ext uri="{FF2B5EF4-FFF2-40B4-BE49-F238E27FC236}">
                  <a16:creationId xmlns:a16="http://schemas.microsoft.com/office/drawing/2014/main" id="{2090D855-1901-E20C-FD09-13B908556C81}"/>
                </a:ext>
              </a:extLst>
            </p:cNvPr>
            <p:cNvSpPr/>
            <p:nvPr/>
          </p:nvSpPr>
          <p:spPr>
            <a:xfrm>
              <a:off x="3734128" y="5075799"/>
              <a:ext cx="84446" cy="84440"/>
            </a:xfrm>
            <a:custGeom>
              <a:avLst/>
              <a:gdLst>
                <a:gd name="csX0" fmla="*/ 83893 w 84446"/>
                <a:gd name="csY0" fmla="*/ 35457 h 84440"/>
                <a:gd name="csX1" fmla="*/ 48995 w 84446"/>
                <a:gd name="csY1" fmla="*/ 83889 h 84440"/>
                <a:gd name="csX2" fmla="*/ 547 w 84446"/>
                <a:gd name="csY2" fmla="*/ 48984 h 84440"/>
                <a:gd name="csX3" fmla="*/ 35467 w 84446"/>
                <a:gd name="csY3" fmla="*/ 552 h 84440"/>
                <a:gd name="csX4" fmla="*/ 83893 w 84446"/>
                <a:gd name="csY4" fmla="*/ 35457 h 84440"/>
              </a:gdLst>
              <a:ahLst/>
              <a:cxnLst>
                <a:cxn ang="0">
                  <a:pos x="csX0" y="csY0"/>
                </a:cxn>
                <a:cxn ang="0">
                  <a:pos x="csX1" y="csY1"/>
                </a:cxn>
                <a:cxn ang="0">
                  <a:pos x="csX2" y="csY2"/>
                </a:cxn>
                <a:cxn ang="0">
                  <a:pos x="csX3" y="csY3"/>
                </a:cxn>
                <a:cxn ang="0">
                  <a:pos x="csX4" y="csY4"/>
                </a:cxn>
              </a:cxnLst>
              <a:rect l="l" t="t" r="r" b="b"/>
              <a:pathLst>
                <a:path w="84446" h="84440">
                  <a:moveTo>
                    <a:pt x="83893" y="35457"/>
                  </a:moveTo>
                  <a:cubicBezTo>
                    <a:pt x="87633" y="58468"/>
                    <a:pt x="72011" y="80153"/>
                    <a:pt x="48995" y="83889"/>
                  </a:cubicBezTo>
                  <a:cubicBezTo>
                    <a:pt x="25978" y="87624"/>
                    <a:pt x="4287" y="71996"/>
                    <a:pt x="547" y="48984"/>
                  </a:cubicBezTo>
                  <a:cubicBezTo>
                    <a:pt x="-3171" y="25970"/>
                    <a:pt x="12451" y="4287"/>
                    <a:pt x="35467" y="552"/>
                  </a:cubicBezTo>
                  <a:cubicBezTo>
                    <a:pt x="58483" y="-3184"/>
                    <a:pt x="80153" y="12442"/>
                    <a:pt x="83893" y="35457"/>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5" name="Freeform: Shape 74">
              <a:extLst>
                <a:ext uri="{FF2B5EF4-FFF2-40B4-BE49-F238E27FC236}">
                  <a16:creationId xmlns:a16="http://schemas.microsoft.com/office/drawing/2014/main" id="{26C956BE-C73B-D636-DFD7-9E3BB4E0D67E}"/>
                </a:ext>
              </a:extLst>
            </p:cNvPr>
            <p:cNvSpPr/>
            <p:nvPr/>
          </p:nvSpPr>
          <p:spPr>
            <a:xfrm>
              <a:off x="3900896" y="5075156"/>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47"/>
                    <a:pt x="64689" y="85483"/>
                    <a:pt x="41673" y="85483"/>
                  </a:cubicBezTo>
                  <a:cubicBezTo>
                    <a:pt x="18657" y="85483"/>
                    <a:pt x="0" y="66347"/>
                    <a:pt x="0" y="42741"/>
                  </a:cubicBezTo>
                  <a:cubicBezTo>
                    <a:pt x="0" y="19137"/>
                    <a:pt x="18657" y="0"/>
                    <a:pt x="41673" y="0"/>
                  </a:cubicBezTo>
                  <a:cubicBezTo>
                    <a:pt x="64689" y="0"/>
                    <a:pt x="83346" y="1913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6" name="Freeform: Shape 75">
              <a:extLst>
                <a:ext uri="{FF2B5EF4-FFF2-40B4-BE49-F238E27FC236}">
                  <a16:creationId xmlns:a16="http://schemas.microsoft.com/office/drawing/2014/main" id="{D885F7F0-3EA8-1BD0-B927-6FB1C4F70267}"/>
                </a:ext>
              </a:extLst>
            </p:cNvPr>
            <p:cNvSpPr/>
            <p:nvPr/>
          </p:nvSpPr>
          <p:spPr>
            <a:xfrm>
              <a:off x="4067505" y="5075775"/>
              <a:ext cx="84450" cy="84440"/>
            </a:xfrm>
            <a:custGeom>
              <a:avLst/>
              <a:gdLst>
                <a:gd name="csX0" fmla="*/ 83898 w 84450"/>
                <a:gd name="csY0" fmla="*/ 35456 h 84440"/>
                <a:gd name="csX1" fmla="*/ 49000 w 84450"/>
                <a:gd name="csY1" fmla="*/ 83889 h 84440"/>
                <a:gd name="csX2" fmla="*/ 552 w 84450"/>
                <a:gd name="csY2" fmla="*/ 48984 h 84440"/>
                <a:gd name="csX3" fmla="*/ 35472 w 84450"/>
                <a:gd name="csY3" fmla="*/ 552 h 84440"/>
                <a:gd name="csX4" fmla="*/ 83898 w 84450"/>
                <a:gd name="csY4" fmla="*/ 35456 h 84440"/>
              </a:gdLst>
              <a:ahLst/>
              <a:cxnLst>
                <a:cxn ang="0">
                  <a:pos x="csX0" y="csY0"/>
                </a:cxn>
                <a:cxn ang="0">
                  <a:pos x="csX1" y="csY1"/>
                </a:cxn>
                <a:cxn ang="0">
                  <a:pos x="csX2" y="csY2"/>
                </a:cxn>
                <a:cxn ang="0">
                  <a:pos x="csX3" y="csY3"/>
                </a:cxn>
                <a:cxn ang="0">
                  <a:pos x="csX4" y="csY4"/>
                </a:cxn>
              </a:cxnLst>
              <a:rect l="l" t="t" r="r" b="b"/>
              <a:pathLst>
                <a:path w="84450" h="84440">
                  <a:moveTo>
                    <a:pt x="83898" y="35456"/>
                  </a:moveTo>
                  <a:cubicBezTo>
                    <a:pt x="87638" y="58471"/>
                    <a:pt x="71995" y="80155"/>
                    <a:pt x="49000" y="83889"/>
                  </a:cubicBezTo>
                  <a:cubicBezTo>
                    <a:pt x="25984" y="87624"/>
                    <a:pt x="4292" y="71998"/>
                    <a:pt x="552" y="48984"/>
                  </a:cubicBezTo>
                  <a:cubicBezTo>
                    <a:pt x="-3187" y="25972"/>
                    <a:pt x="12456" y="4287"/>
                    <a:pt x="35472" y="552"/>
                  </a:cubicBezTo>
                  <a:cubicBezTo>
                    <a:pt x="58467" y="-3184"/>
                    <a:pt x="80158" y="12445"/>
                    <a:pt x="83898" y="35456"/>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7" name="Freeform: Shape 76">
              <a:extLst>
                <a:ext uri="{FF2B5EF4-FFF2-40B4-BE49-F238E27FC236}">
                  <a16:creationId xmlns:a16="http://schemas.microsoft.com/office/drawing/2014/main" id="{C21D44E7-67AB-A14A-F490-27008862F71E}"/>
                </a:ext>
              </a:extLst>
            </p:cNvPr>
            <p:cNvSpPr/>
            <p:nvPr/>
          </p:nvSpPr>
          <p:spPr>
            <a:xfrm>
              <a:off x="2567305" y="5239287"/>
              <a:ext cx="84430" cy="84444"/>
            </a:xfrm>
            <a:custGeom>
              <a:avLst/>
              <a:gdLst>
                <a:gd name="csX0" fmla="*/ 83877 w 84430"/>
                <a:gd name="csY0" fmla="*/ 35456 h 84444"/>
                <a:gd name="csX1" fmla="*/ 48979 w 84430"/>
                <a:gd name="csY1" fmla="*/ 83897 h 84444"/>
                <a:gd name="csX2" fmla="*/ 553 w 84430"/>
                <a:gd name="csY2" fmla="*/ 48986 h 84444"/>
                <a:gd name="csX3" fmla="*/ 35451 w 84430"/>
                <a:gd name="csY3" fmla="*/ 552 h 84444"/>
                <a:gd name="csX4" fmla="*/ 83877 w 84430"/>
                <a:gd name="csY4" fmla="*/ 35456 h 84444"/>
              </a:gdLst>
              <a:ahLst/>
              <a:cxnLst>
                <a:cxn ang="0">
                  <a:pos x="csX0" y="csY0"/>
                </a:cxn>
                <a:cxn ang="0">
                  <a:pos x="csX1" y="csY1"/>
                </a:cxn>
                <a:cxn ang="0">
                  <a:pos x="csX2" y="csY2"/>
                </a:cxn>
                <a:cxn ang="0">
                  <a:pos x="csX3" y="csY3"/>
                </a:cxn>
                <a:cxn ang="0">
                  <a:pos x="csX4" y="csY4"/>
                </a:cxn>
              </a:cxnLst>
              <a:rect l="l" t="t" r="r" b="b"/>
              <a:pathLst>
                <a:path w="84430" h="84444">
                  <a:moveTo>
                    <a:pt x="83877" y="35456"/>
                  </a:moveTo>
                  <a:cubicBezTo>
                    <a:pt x="87617" y="58471"/>
                    <a:pt x="71995" y="80158"/>
                    <a:pt x="48979" y="83897"/>
                  </a:cubicBezTo>
                  <a:cubicBezTo>
                    <a:pt x="25963" y="87616"/>
                    <a:pt x="4272" y="71994"/>
                    <a:pt x="553" y="48986"/>
                  </a:cubicBezTo>
                  <a:cubicBezTo>
                    <a:pt x="-3187" y="25972"/>
                    <a:pt x="12435" y="4287"/>
                    <a:pt x="35451" y="552"/>
                  </a:cubicBezTo>
                  <a:cubicBezTo>
                    <a:pt x="58468" y="-3184"/>
                    <a:pt x="80137" y="12445"/>
                    <a:pt x="83877" y="35456"/>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8" name="Freeform: Shape 77">
              <a:extLst>
                <a:ext uri="{FF2B5EF4-FFF2-40B4-BE49-F238E27FC236}">
                  <a16:creationId xmlns:a16="http://schemas.microsoft.com/office/drawing/2014/main" id="{8FAEE0C2-A24D-91ED-A895-BC647EC616F0}"/>
                </a:ext>
              </a:extLst>
            </p:cNvPr>
            <p:cNvSpPr/>
            <p:nvPr/>
          </p:nvSpPr>
          <p:spPr>
            <a:xfrm>
              <a:off x="2734057" y="5239710"/>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9"/>
                    <a:pt x="18657" y="0"/>
                    <a:pt x="41673" y="0"/>
                  </a:cubicBezTo>
                  <a:cubicBezTo>
                    <a:pt x="64689" y="0"/>
                    <a:pt x="83346" y="18659"/>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79" name="Freeform: Shape 78">
              <a:extLst>
                <a:ext uri="{FF2B5EF4-FFF2-40B4-BE49-F238E27FC236}">
                  <a16:creationId xmlns:a16="http://schemas.microsoft.com/office/drawing/2014/main" id="{0D4C99DB-D92A-DEBC-7F1D-EA91E8AE79E8}"/>
                </a:ext>
              </a:extLst>
            </p:cNvPr>
            <p:cNvSpPr/>
            <p:nvPr/>
          </p:nvSpPr>
          <p:spPr>
            <a:xfrm>
              <a:off x="2900648" y="5239283"/>
              <a:ext cx="84452" cy="84450"/>
            </a:xfrm>
            <a:custGeom>
              <a:avLst/>
              <a:gdLst>
                <a:gd name="csX0" fmla="*/ 58378 w 84452"/>
                <a:gd name="csY0" fmla="*/ 3225 h 84450"/>
                <a:gd name="csX1" fmla="*/ 81223 w 84452"/>
                <a:gd name="csY1" fmla="*/ 58380 h 84450"/>
                <a:gd name="csX2" fmla="*/ 26066 w 84452"/>
                <a:gd name="csY2" fmla="*/ 81230 h 84450"/>
                <a:gd name="csX3" fmla="*/ 3220 w 84452"/>
                <a:gd name="csY3" fmla="*/ 26070 h 84450"/>
                <a:gd name="csX4" fmla="*/ 58378 w 84452"/>
                <a:gd name="csY4" fmla="*/ 3225 h 84450"/>
              </a:gdLst>
              <a:ahLst/>
              <a:cxnLst>
                <a:cxn ang="0">
                  <a:pos x="csX0" y="csY0"/>
                </a:cxn>
                <a:cxn ang="0">
                  <a:pos x="csX1" y="csY1"/>
                </a:cxn>
                <a:cxn ang="0">
                  <a:pos x="csX2" y="csY2"/>
                </a:cxn>
                <a:cxn ang="0">
                  <a:pos x="csX3" y="csY3"/>
                </a:cxn>
                <a:cxn ang="0">
                  <a:pos x="csX4" y="csY4"/>
                </a:cxn>
              </a:cxnLst>
              <a:rect l="l" t="t" r="r" b="b"/>
              <a:pathLst>
                <a:path w="84452" h="84450">
                  <a:moveTo>
                    <a:pt x="58378" y="3225"/>
                  </a:moveTo>
                  <a:cubicBezTo>
                    <a:pt x="79920" y="12147"/>
                    <a:pt x="90156" y="36841"/>
                    <a:pt x="81223" y="58380"/>
                  </a:cubicBezTo>
                  <a:cubicBezTo>
                    <a:pt x="72312" y="79926"/>
                    <a:pt x="47607" y="90141"/>
                    <a:pt x="26066" y="81230"/>
                  </a:cubicBezTo>
                  <a:cubicBezTo>
                    <a:pt x="4524" y="72297"/>
                    <a:pt x="-5691" y="47609"/>
                    <a:pt x="3220" y="26070"/>
                  </a:cubicBezTo>
                  <a:cubicBezTo>
                    <a:pt x="12153" y="4530"/>
                    <a:pt x="36837" y="-5698"/>
                    <a:pt x="58378" y="3225"/>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0" name="Freeform: Shape 79">
              <a:extLst>
                <a:ext uri="{FF2B5EF4-FFF2-40B4-BE49-F238E27FC236}">
                  <a16:creationId xmlns:a16="http://schemas.microsoft.com/office/drawing/2014/main" id="{F729E0C1-4857-0ABC-B181-E359048A3795}"/>
                </a:ext>
              </a:extLst>
            </p:cNvPr>
            <p:cNvSpPr/>
            <p:nvPr/>
          </p:nvSpPr>
          <p:spPr>
            <a:xfrm>
              <a:off x="3067440" y="5239710"/>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9"/>
                    <a:pt x="18657" y="0"/>
                    <a:pt x="41673" y="0"/>
                  </a:cubicBezTo>
                  <a:cubicBezTo>
                    <a:pt x="64689" y="0"/>
                    <a:pt x="83346" y="18659"/>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1" name="Freeform: Shape 80">
              <a:extLst>
                <a:ext uri="{FF2B5EF4-FFF2-40B4-BE49-F238E27FC236}">
                  <a16:creationId xmlns:a16="http://schemas.microsoft.com/office/drawing/2014/main" id="{A60B0932-0712-38CD-8A42-DE0D509208DB}"/>
                </a:ext>
              </a:extLst>
            </p:cNvPr>
            <p:cNvSpPr/>
            <p:nvPr/>
          </p:nvSpPr>
          <p:spPr>
            <a:xfrm>
              <a:off x="3234034" y="5239303"/>
              <a:ext cx="84449" cy="84451"/>
            </a:xfrm>
            <a:custGeom>
              <a:avLst/>
              <a:gdLst>
                <a:gd name="csX0" fmla="*/ 58375 w 84449"/>
                <a:gd name="csY0" fmla="*/ 3223 h 84451"/>
                <a:gd name="csX1" fmla="*/ 81221 w 84449"/>
                <a:gd name="csY1" fmla="*/ 58379 h 84451"/>
                <a:gd name="csX2" fmla="*/ 26063 w 84449"/>
                <a:gd name="csY2" fmla="*/ 81231 h 84451"/>
                <a:gd name="csX3" fmla="*/ 3218 w 84449"/>
                <a:gd name="csY3" fmla="*/ 26071 h 84451"/>
                <a:gd name="csX4" fmla="*/ 58375 w 84449"/>
                <a:gd name="csY4" fmla="*/ 3223 h 84451"/>
              </a:gdLst>
              <a:ahLst/>
              <a:cxnLst>
                <a:cxn ang="0">
                  <a:pos x="csX0" y="csY0"/>
                </a:cxn>
                <a:cxn ang="0">
                  <a:pos x="csX1" y="csY1"/>
                </a:cxn>
                <a:cxn ang="0">
                  <a:pos x="csX2" y="csY2"/>
                </a:cxn>
                <a:cxn ang="0">
                  <a:pos x="csX3" y="csY3"/>
                </a:cxn>
                <a:cxn ang="0">
                  <a:pos x="csX4" y="csY4"/>
                </a:cxn>
              </a:cxnLst>
              <a:rect l="l" t="t" r="r" b="b"/>
              <a:pathLst>
                <a:path w="84449" h="84451">
                  <a:moveTo>
                    <a:pt x="58375" y="3223"/>
                  </a:moveTo>
                  <a:cubicBezTo>
                    <a:pt x="79917" y="12146"/>
                    <a:pt x="90153" y="36840"/>
                    <a:pt x="81221" y="58379"/>
                  </a:cubicBezTo>
                  <a:cubicBezTo>
                    <a:pt x="72309" y="79927"/>
                    <a:pt x="47604" y="90142"/>
                    <a:pt x="26063" y="81231"/>
                  </a:cubicBezTo>
                  <a:cubicBezTo>
                    <a:pt x="4543" y="72298"/>
                    <a:pt x="-5694" y="47610"/>
                    <a:pt x="3218" y="26071"/>
                  </a:cubicBezTo>
                  <a:cubicBezTo>
                    <a:pt x="12151" y="4531"/>
                    <a:pt x="36834" y="-5697"/>
                    <a:pt x="58375" y="322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2" name="Freeform: Shape 81">
              <a:extLst>
                <a:ext uri="{FF2B5EF4-FFF2-40B4-BE49-F238E27FC236}">
                  <a16:creationId xmlns:a16="http://schemas.microsoft.com/office/drawing/2014/main" id="{6A9FA1CE-9B30-7932-58BB-6D5D640D067A}"/>
                </a:ext>
              </a:extLst>
            </p:cNvPr>
            <p:cNvSpPr/>
            <p:nvPr/>
          </p:nvSpPr>
          <p:spPr>
            <a:xfrm>
              <a:off x="3400761" y="5239259"/>
              <a:ext cx="84445" cy="84435"/>
            </a:xfrm>
            <a:custGeom>
              <a:avLst/>
              <a:gdLst>
                <a:gd name="csX0" fmla="*/ 83899 w 84445"/>
                <a:gd name="csY0" fmla="*/ 35457 h 84435"/>
                <a:gd name="csX1" fmla="*/ 48979 w 84445"/>
                <a:gd name="csY1" fmla="*/ 83882 h 84435"/>
                <a:gd name="csX2" fmla="*/ 553 w 84445"/>
                <a:gd name="csY2" fmla="*/ 48984 h 84435"/>
                <a:gd name="csX3" fmla="*/ 35451 w 84445"/>
                <a:gd name="csY3" fmla="*/ 552 h 84435"/>
                <a:gd name="csX4" fmla="*/ 83899 w 84445"/>
                <a:gd name="csY4" fmla="*/ 35457 h 84435"/>
              </a:gdLst>
              <a:ahLst/>
              <a:cxnLst>
                <a:cxn ang="0">
                  <a:pos x="csX0" y="csY0"/>
                </a:cxn>
                <a:cxn ang="0">
                  <a:pos x="csX1" y="csY1"/>
                </a:cxn>
                <a:cxn ang="0">
                  <a:pos x="csX2" y="csY2"/>
                </a:cxn>
                <a:cxn ang="0">
                  <a:pos x="csX3" y="csY3"/>
                </a:cxn>
                <a:cxn ang="0">
                  <a:pos x="csX4" y="csY4"/>
                </a:cxn>
              </a:cxnLst>
              <a:rect l="l" t="t" r="r" b="b"/>
              <a:pathLst>
                <a:path w="84445" h="84435">
                  <a:moveTo>
                    <a:pt x="83899" y="35457"/>
                  </a:moveTo>
                  <a:cubicBezTo>
                    <a:pt x="87617" y="58468"/>
                    <a:pt x="71995" y="80143"/>
                    <a:pt x="48979" y="83882"/>
                  </a:cubicBezTo>
                  <a:cubicBezTo>
                    <a:pt x="25963" y="87622"/>
                    <a:pt x="4293" y="72000"/>
                    <a:pt x="553" y="48984"/>
                  </a:cubicBezTo>
                  <a:cubicBezTo>
                    <a:pt x="-3187" y="25970"/>
                    <a:pt x="12435" y="4287"/>
                    <a:pt x="35451" y="552"/>
                  </a:cubicBezTo>
                  <a:cubicBezTo>
                    <a:pt x="58468" y="-3184"/>
                    <a:pt x="80159" y="12442"/>
                    <a:pt x="83899" y="35457"/>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3" name="Freeform: Shape 82">
              <a:extLst>
                <a:ext uri="{FF2B5EF4-FFF2-40B4-BE49-F238E27FC236}">
                  <a16:creationId xmlns:a16="http://schemas.microsoft.com/office/drawing/2014/main" id="{38910AC7-B2D8-FF53-2704-E3DC3938C8B1}"/>
                </a:ext>
              </a:extLst>
            </p:cNvPr>
            <p:cNvSpPr/>
            <p:nvPr/>
          </p:nvSpPr>
          <p:spPr>
            <a:xfrm>
              <a:off x="3567514" y="5239710"/>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9"/>
                    <a:pt x="18657" y="0"/>
                    <a:pt x="41673" y="0"/>
                  </a:cubicBezTo>
                  <a:cubicBezTo>
                    <a:pt x="64689" y="0"/>
                    <a:pt x="83346" y="18659"/>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4" name="Freeform: Shape 83">
              <a:extLst>
                <a:ext uri="{FF2B5EF4-FFF2-40B4-BE49-F238E27FC236}">
                  <a16:creationId xmlns:a16="http://schemas.microsoft.com/office/drawing/2014/main" id="{E44419D1-BC49-8CD9-E5E3-4B6EA78FFC32}"/>
                </a:ext>
              </a:extLst>
            </p:cNvPr>
            <p:cNvSpPr/>
            <p:nvPr/>
          </p:nvSpPr>
          <p:spPr>
            <a:xfrm>
              <a:off x="3734128" y="5239242"/>
              <a:ext cx="84446" cy="84446"/>
            </a:xfrm>
            <a:custGeom>
              <a:avLst/>
              <a:gdLst>
                <a:gd name="csX0" fmla="*/ 83893 w 84446"/>
                <a:gd name="csY0" fmla="*/ 35459 h 84446"/>
                <a:gd name="csX1" fmla="*/ 48995 w 84446"/>
                <a:gd name="csY1" fmla="*/ 83899 h 84446"/>
                <a:gd name="csX2" fmla="*/ 547 w 84446"/>
                <a:gd name="csY2" fmla="*/ 48986 h 84446"/>
                <a:gd name="csX3" fmla="*/ 35467 w 84446"/>
                <a:gd name="csY3" fmla="*/ 552 h 84446"/>
                <a:gd name="csX4" fmla="*/ 83893 w 84446"/>
                <a:gd name="csY4" fmla="*/ 35459 h 84446"/>
              </a:gdLst>
              <a:ahLst/>
              <a:cxnLst>
                <a:cxn ang="0">
                  <a:pos x="csX0" y="csY0"/>
                </a:cxn>
                <a:cxn ang="0">
                  <a:pos x="csX1" y="csY1"/>
                </a:cxn>
                <a:cxn ang="0">
                  <a:pos x="csX2" y="csY2"/>
                </a:cxn>
                <a:cxn ang="0">
                  <a:pos x="csX3" y="csY3"/>
                </a:cxn>
                <a:cxn ang="0">
                  <a:pos x="csX4" y="csY4"/>
                </a:cxn>
              </a:cxnLst>
              <a:rect l="l" t="t" r="r" b="b"/>
              <a:pathLst>
                <a:path w="84446" h="84446">
                  <a:moveTo>
                    <a:pt x="83893" y="35459"/>
                  </a:moveTo>
                  <a:cubicBezTo>
                    <a:pt x="87633" y="58471"/>
                    <a:pt x="72011" y="80160"/>
                    <a:pt x="48995" y="83899"/>
                  </a:cubicBezTo>
                  <a:cubicBezTo>
                    <a:pt x="25978" y="87618"/>
                    <a:pt x="4287" y="71996"/>
                    <a:pt x="547" y="48986"/>
                  </a:cubicBezTo>
                  <a:cubicBezTo>
                    <a:pt x="-3171" y="25972"/>
                    <a:pt x="12451" y="4287"/>
                    <a:pt x="35467" y="552"/>
                  </a:cubicBezTo>
                  <a:cubicBezTo>
                    <a:pt x="58483" y="-3184"/>
                    <a:pt x="80153" y="12445"/>
                    <a:pt x="83893" y="35459"/>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5" name="Freeform: Shape 84">
              <a:extLst>
                <a:ext uri="{FF2B5EF4-FFF2-40B4-BE49-F238E27FC236}">
                  <a16:creationId xmlns:a16="http://schemas.microsoft.com/office/drawing/2014/main" id="{98835889-770C-C80C-76BB-833FD21C9C58}"/>
                </a:ext>
              </a:extLst>
            </p:cNvPr>
            <p:cNvSpPr/>
            <p:nvPr/>
          </p:nvSpPr>
          <p:spPr>
            <a:xfrm>
              <a:off x="3900896" y="5239710"/>
              <a:ext cx="83345" cy="83345"/>
            </a:xfrm>
            <a:custGeom>
              <a:avLst/>
              <a:gdLst>
                <a:gd name="csX0" fmla="*/ 83346 w 83345"/>
                <a:gd name="csY0" fmla="*/ 41673 h 83345"/>
                <a:gd name="csX1" fmla="*/ 41673 w 83345"/>
                <a:gd name="csY1" fmla="*/ 83346 h 83345"/>
                <a:gd name="csX2" fmla="*/ 0 w 83345"/>
                <a:gd name="csY2" fmla="*/ 41673 h 83345"/>
                <a:gd name="csX3" fmla="*/ 41673 w 83345"/>
                <a:gd name="csY3" fmla="*/ 0 h 83345"/>
                <a:gd name="csX4" fmla="*/ 83346 w 83345"/>
                <a:gd name="csY4" fmla="*/ 41673 h 83345"/>
              </a:gdLst>
              <a:ahLst/>
              <a:cxnLst>
                <a:cxn ang="0">
                  <a:pos x="csX0" y="csY0"/>
                </a:cxn>
                <a:cxn ang="0">
                  <a:pos x="csX1" y="csY1"/>
                </a:cxn>
                <a:cxn ang="0">
                  <a:pos x="csX2" y="csY2"/>
                </a:cxn>
                <a:cxn ang="0">
                  <a:pos x="csX3" y="csY3"/>
                </a:cxn>
                <a:cxn ang="0">
                  <a:pos x="csX4" y="csY4"/>
                </a:cxn>
              </a:cxnLst>
              <a:rect l="l" t="t" r="r" b="b"/>
              <a:pathLst>
                <a:path w="83345" h="83345">
                  <a:moveTo>
                    <a:pt x="83346" y="41673"/>
                  </a:moveTo>
                  <a:cubicBezTo>
                    <a:pt x="83346" y="64689"/>
                    <a:pt x="64689" y="83346"/>
                    <a:pt x="41673" y="83346"/>
                  </a:cubicBezTo>
                  <a:cubicBezTo>
                    <a:pt x="18657" y="83346"/>
                    <a:pt x="0" y="64689"/>
                    <a:pt x="0" y="41673"/>
                  </a:cubicBezTo>
                  <a:cubicBezTo>
                    <a:pt x="0" y="18659"/>
                    <a:pt x="18657" y="0"/>
                    <a:pt x="41673" y="0"/>
                  </a:cubicBezTo>
                  <a:cubicBezTo>
                    <a:pt x="64689" y="0"/>
                    <a:pt x="83346" y="18659"/>
                    <a:pt x="83346" y="41673"/>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6" name="Freeform: Shape 85">
              <a:extLst>
                <a:ext uri="{FF2B5EF4-FFF2-40B4-BE49-F238E27FC236}">
                  <a16:creationId xmlns:a16="http://schemas.microsoft.com/office/drawing/2014/main" id="{52D48DAE-4E87-6F6C-2155-422BC4EA730F}"/>
                </a:ext>
              </a:extLst>
            </p:cNvPr>
            <p:cNvSpPr/>
            <p:nvPr/>
          </p:nvSpPr>
          <p:spPr>
            <a:xfrm>
              <a:off x="4067526" y="5239220"/>
              <a:ext cx="84450" cy="84446"/>
            </a:xfrm>
            <a:custGeom>
              <a:avLst/>
              <a:gdLst>
                <a:gd name="csX0" fmla="*/ 83898 w 84450"/>
                <a:gd name="csY0" fmla="*/ 35456 h 84446"/>
                <a:gd name="csX1" fmla="*/ 49000 w 84450"/>
                <a:gd name="csY1" fmla="*/ 83899 h 84446"/>
                <a:gd name="csX2" fmla="*/ 552 w 84450"/>
                <a:gd name="csY2" fmla="*/ 48986 h 84446"/>
                <a:gd name="csX3" fmla="*/ 35472 w 84450"/>
                <a:gd name="csY3" fmla="*/ 552 h 84446"/>
                <a:gd name="csX4" fmla="*/ 83898 w 84450"/>
                <a:gd name="csY4" fmla="*/ 35456 h 84446"/>
              </a:gdLst>
              <a:ahLst/>
              <a:cxnLst>
                <a:cxn ang="0">
                  <a:pos x="csX0" y="csY0"/>
                </a:cxn>
                <a:cxn ang="0">
                  <a:pos x="csX1" y="csY1"/>
                </a:cxn>
                <a:cxn ang="0">
                  <a:pos x="csX2" y="csY2"/>
                </a:cxn>
                <a:cxn ang="0">
                  <a:pos x="csX3" y="csY3"/>
                </a:cxn>
                <a:cxn ang="0">
                  <a:pos x="csX4" y="csY4"/>
                </a:cxn>
              </a:cxnLst>
              <a:rect l="l" t="t" r="r" b="b"/>
              <a:pathLst>
                <a:path w="84450" h="84446">
                  <a:moveTo>
                    <a:pt x="83898" y="35456"/>
                  </a:moveTo>
                  <a:cubicBezTo>
                    <a:pt x="87638" y="58471"/>
                    <a:pt x="71995" y="80160"/>
                    <a:pt x="49000" y="83899"/>
                  </a:cubicBezTo>
                  <a:cubicBezTo>
                    <a:pt x="25984" y="87618"/>
                    <a:pt x="4292" y="71996"/>
                    <a:pt x="552" y="48986"/>
                  </a:cubicBezTo>
                  <a:cubicBezTo>
                    <a:pt x="-3187" y="25972"/>
                    <a:pt x="12456" y="4287"/>
                    <a:pt x="35472" y="552"/>
                  </a:cubicBezTo>
                  <a:cubicBezTo>
                    <a:pt x="58467" y="-3184"/>
                    <a:pt x="80158" y="12445"/>
                    <a:pt x="83898" y="35456"/>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7" name="Freeform: Shape 86">
              <a:extLst>
                <a:ext uri="{FF2B5EF4-FFF2-40B4-BE49-F238E27FC236}">
                  <a16:creationId xmlns:a16="http://schemas.microsoft.com/office/drawing/2014/main" id="{7D51486E-51B0-3128-826A-37DBB85E2C10}"/>
                </a:ext>
              </a:extLst>
            </p:cNvPr>
            <p:cNvSpPr/>
            <p:nvPr/>
          </p:nvSpPr>
          <p:spPr>
            <a:xfrm>
              <a:off x="4066218" y="5410859"/>
              <a:ext cx="84445" cy="84445"/>
            </a:xfrm>
            <a:custGeom>
              <a:avLst/>
              <a:gdLst>
                <a:gd name="csX0" fmla="*/ 83305 w 84445"/>
                <a:gd name="csY0" fmla="*/ 32535 h 84445"/>
                <a:gd name="csX1" fmla="*/ 51911 w 84445"/>
                <a:gd name="csY1" fmla="*/ 83311 h 84445"/>
                <a:gd name="csX2" fmla="*/ 1134 w 84445"/>
                <a:gd name="csY2" fmla="*/ 51918 h 84445"/>
                <a:gd name="csX3" fmla="*/ 32528 w 84445"/>
                <a:gd name="csY3" fmla="*/ 1141 h 84445"/>
                <a:gd name="csX4" fmla="*/ 83305 w 84445"/>
                <a:gd name="csY4" fmla="*/ 32535 h 84445"/>
              </a:gdLst>
              <a:ahLst/>
              <a:cxnLst>
                <a:cxn ang="0">
                  <a:pos x="csX0" y="csY0"/>
                </a:cxn>
                <a:cxn ang="0">
                  <a:pos x="csX1" y="csY1"/>
                </a:cxn>
                <a:cxn ang="0">
                  <a:pos x="csX2" y="csY2"/>
                </a:cxn>
                <a:cxn ang="0">
                  <a:pos x="csX3" y="csY3"/>
                </a:cxn>
                <a:cxn ang="0">
                  <a:pos x="csX4" y="csY4"/>
                </a:cxn>
              </a:cxnLst>
              <a:rect l="l" t="t" r="r" b="b"/>
              <a:pathLst>
                <a:path w="84445" h="84445">
                  <a:moveTo>
                    <a:pt x="83305" y="32535"/>
                  </a:moveTo>
                  <a:cubicBezTo>
                    <a:pt x="88668" y="55209"/>
                    <a:pt x="74607" y="77947"/>
                    <a:pt x="51911" y="83311"/>
                  </a:cubicBezTo>
                  <a:cubicBezTo>
                    <a:pt x="29237" y="88654"/>
                    <a:pt x="6498" y="74613"/>
                    <a:pt x="1134" y="51918"/>
                  </a:cubicBezTo>
                  <a:cubicBezTo>
                    <a:pt x="-4208" y="29222"/>
                    <a:pt x="9832" y="6484"/>
                    <a:pt x="32528" y="1141"/>
                  </a:cubicBezTo>
                  <a:cubicBezTo>
                    <a:pt x="55223" y="-4223"/>
                    <a:pt x="77962" y="9839"/>
                    <a:pt x="83305" y="32535"/>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8" name="Freeform: Shape 87">
              <a:extLst>
                <a:ext uri="{FF2B5EF4-FFF2-40B4-BE49-F238E27FC236}">
                  <a16:creationId xmlns:a16="http://schemas.microsoft.com/office/drawing/2014/main" id="{F7332E24-9085-95D5-36FF-9FAFC4F49A9D}"/>
                </a:ext>
              </a:extLst>
            </p:cNvPr>
            <p:cNvSpPr/>
            <p:nvPr/>
          </p:nvSpPr>
          <p:spPr>
            <a:xfrm>
              <a:off x="4066265" y="5577391"/>
              <a:ext cx="84430" cy="84430"/>
            </a:xfrm>
            <a:custGeom>
              <a:avLst/>
              <a:gdLst>
                <a:gd name="csX0" fmla="*/ 83877 w 84430"/>
                <a:gd name="csY0" fmla="*/ 35451 h 84430"/>
                <a:gd name="csX1" fmla="*/ 48979 w 84430"/>
                <a:gd name="csY1" fmla="*/ 83877 h 84430"/>
                <a:gd name="csX2" fmla="*/ 553 w 84430"/>
                <a:gd name="csY2" fmla="*/ 48979 h 84430"/>
                <a:gd name="csX3" fmla="*/ 35451 w 84430"/>
                <a:gd name="csY3" fmla="*/ 553 h 84430"/>
                <a:gd name="csX4" fmla="*/ 83877 w 84430"/>
                <a:gd name="csY4" fmla="*/ 35451 h 84430"/>
              </a:gdLst>
              <a:ahLst/>
              <a:cxnLst>
                <a:cxn ang="0">
                  <a:pos x="csX0" y="csY0"/>
                </a:cxn>
                <a:cxn ang="0">
                  <a:pos x="csX1" y="csY1"/>
                </a:cxn>
                <a:cxn ang="0">
                  <a:pos x="csX2" y="csY2"/>
                </a:cxn>
                <a:cxn ang="0">
                  <a:pos x="csX3" y="csY3"/>
                </a:cxn>
                <a:cxn ang="0">
                  <a:pos x="csX4" y="csY4"/>
                </a:cxn>
              </a:cxnLst>
              <a:rect l="l" t="t" r="r" b="b"/>
              <a:pathLst>
                <a:path w="84430" h="84430">
                  <a:moveTo>
                    <a:pt x="83877" y="35451"/>
                  </a:moveTo>
                  <a:cubicBezTo>
                    <a:pt x="87617" y="58468"/>
                    <a:pt x="71995" y="80159"/>
                    <a:pt x="48979" y="83877"/>
                  </a:cubicBezTo>
                  <a:cubicBezTo>
                    <a:pt x="25963" y="87617"/>
                    <a:pt x="4272" y="71995"/>
                    <a:pt x="553" y="48979"/>
                  </a:cubicBezTo>
                  <a:cubicBezTo>
                    <a:pt x="-3187" y="25963"/>
                    <a:pt x="12435" y="4293"/>
                    <a:pt x="35451" y="553"/>
                  </a:cubicBezTo>
                  <a:cubicBezTo>
                    <a:pt x="58468" y="-3187"/>
                    <a:pt x="80137" y="12435"/>
                    <a:pt x="83877" y="3545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89" name="Freeform: Shape 88">
              <a:extLst>
                <a:ext uri="{FF2B5EF4-FFF2-40B4-BE49-F238E27FC236}">
                  <a16:creationId xmlns:a16="http://schemas.microsoft.com/office/drawing/2014/main" id="{FC8ED4A2-B5C0-61EB-E224-1F36D3198DD4}"/>
                </a:ext>
              </a:extLst>
            </p:cNvPr>
            <p:cNvSpPr/>
            <p:nvPr/>
          </p:nvSpPr>
          <p:spPr>
            <a:xfrm>
              <a:off x="4066241" y="5744181"/>
              <a:ext cx="84435" cy="84424"/>
            </a:xfrm>
            <a:custGeom>
              <a:avLst/>
              <a:gdLst>
                <a:gd name="csX0" fmla="*/ 72062 w 84435"/>
                <a:gd name="csY0" fmla="*/ 12358 h 84424"/>
                <a:gd name="csX1" fmla="*/ 72062 w 84435"/>
                <a:gd name="csY1" fmla="*/ 72067 h 84424"/>
                <a:gd name="csX2" fmla="*/ 12374 w 84435"/>
                <a:gd name="csY2" fmla="*/ 72067 h 84424"/>
                <a:gd name="csX3" fmla="*/ 12374 w 84435"/>
                <a:gd name="csY3" fmla="*/ 12358 h 84424"/>
                <a:gd name="csX4" fmla="*/ 72062 w 84435"/>
                <a:gd name="csY4" fmla="*/ 12358 h 84424"/>
              </a:gdLst>
              <a:ahLst/>
              <a:cxnLst>
                <a:cxn ang="0">
                  <a:pos x="csX0" y="csY0"/>
                </a:cxn>
                <a:cxn ang="0">
                  <a:pos x="csX1" y="csY1"/>
                </a:cxn>
                <a:cxn ang="0">
                  <a:pos x="csX2" y="csY2"/>
                </a:cxn>
                <a:cxn ang="0">
                  <a:pos x="csX3" y="csY3"/>
                </a:cxn>
                <a:cxn ang="0">
                  <a:pos x="csX4" y="csY4"/>
                </a:cxn>
              </a:cxnLst>
              <a:rect l="l" t="t" r="r" b="b"/>
              <a:pathLst>
                <a:path w="84435" h="84424">
                  <a:moveTo>
                    <a:pt x="72062" y="12358"/>
                  </a:moveTo>
                  <a:cubicBezTo>
                    <a:pt x="88560" y="28856"/>
                    <a:pt x="88560" y="55569"/>
                    <a:pt x="72062" y="72067"/>
                  </a:cubicBezTo>
                  <a:cubicBezTo>
                    <a:pt x="55585" y="88544"/>
                    <a:pt x="28850" y="88544"/>
                    <a:pt x="12374" y="72067"/>
                  </a:cubicBezTo>
                  <a:cubicBezTo>
                    <a:pt x="-4125" y="55569"/>
                    <a:pt x="-4125" y="28856"/>
                    <a:pt x="12374" y="12358"/>
                  </a:cubicBezTo>
                  <a:cubicBezTo>
                    <a:pt x="28850" y="-4119"/>
                    <a:pt x="55585" y="-4119"/>
                    <a:pt x="72062" y="1235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0" name="Freeform: Shape 89">
              <a:extLst>
                <a:ext uri="{FF2B5EF4-FFF2-40B4-BE49-F238E27FC236}">
                  <a16:creationId xmlns:a16="http://schemas.microsoft.com/office/drawing/2014/main" id="{0B68C702-E6FF-773C-7CC8-57470FAB1F8D}"/>
                </a:ext>
              </a:extLst>
            </p:cNvPr>
            <p:cNvSpPr/>
            <p:nvPr/>
          </p:nvSpPr>
          <p:spPr>
            <a:xfrm>
              <a:off x="4066197" y="5910940"/>
              <a:ext cx="84445" cy="84445"/>
            </a:xfrm>
            <a:custGeom>
              <a:avLst/>
              <a:gdLst>
                <a:gd name="csX0" fmla="*/ 83305 w 84445"/>
                <a:gd name="csY0" fmla="*/ 32528 h 84445"/>
                <a:gd name="csX1" fmla="*/ 51911 w 84445"/>
                <a:gd name="csY1" fmla="*/ 83305 h 84445"/>
                <a:gd name="csX2" fmla="*/ 1134 w 84445"/>
                <a:gd name="csY2" fmla="*/ 51911 h 84445"/>
                <a:gd name="csX3" fmla="*/ 32528 w 84445"/>
                <a:gd name="csY3" fmla="*/ 1134 h 84445"/>
                <a:gd name="csX4" fmla="*/ 83305 w 84445"/>
                <a:gd name="csY4" fmla="*/ 32528 h 84445"/>
              </a:gdLst>
              <a:ahLst/>
              <a:cxnLst>
                <a:cxn ang="0">
                  <a:pos x="csX0" y="csY0"/>
                </a:cxn>
                <a:cxn ang="0">
                  <a:pos x="csX1" y="csY1"/>
                </a:cxn>
                <a:cxn ang="0">
                  <a:pos x="csX2" y="csY2"/>
                </a:cxn>
                <a:cxn ang="0">
                  <a:pos x="csX3" y="csY3"/>
                </a:cxn>
                <a:cxn ang="0">
                  <a:pos x="csX4" y="csY4"/>
                </a:cxn>
              </a:cxnLst>
              <a:rect l="l" t="t" r="r" b="b"/>
              <a:pathLst>
                <a:path w="84445" h="84445">
                  <a:moveTo>
                    <a:pt x="83305" y="32528"/>
                  </a:moveTo>
                  <a:cubicBezTo>
                    <a:pt x="88669" y="55223"/>
                    <a:pt x="74607" y="77962"/>
                    <a:pt x="51911" y="83305"/>
                  </a:cubicBezTo>
                  <a:cubicBezTo>
                    <a:pt x="29237" y="88669"/>
                    <a:pt x="6498" y="74607"/>
                    <a:pt x="1134" y="51911"/>
                  </a:cubicBezTo>
                  <a:cubicBezTo>
                    <a:pt x="-4208" y="29237"/>
                    <a:pt x="9832" y="6498"/>
                    <a:pt x="32528" y="1134"/>
                  </a:cubicBezTo>
                  <a:cubicBezTo>
                    <a:pt x="55223" y="-4208"/>
                    <a:pt x="77962" y="9832"/>
                    <a:pt x="83305" y="3252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1" name="Freeform: Shape 90">
              <a:extLst>
                <a:ext uri="{FF2B5EF4-FFF2-40B4-BE49-F238E27FC236}">
                  <a16:creationId xmlns:a16="http://schemas.microsoft.com/office/drawing/2014/main" id="{C2821A25-EC1C-4DA6-7B23-2FCF5BF00DA5}"/>
                </a:ext>
              </a:extLst>
            </p:cNvPr>
            <p:cNvSpPr/>
            <p:nvPr/>
          </p:nvSpPr>
          <p:spPr>
            <a:xfrm>
              <a:off x="4066265" y="6077486"/>
              <a:ext cx="84446" cy="84430"/>
            </a:xfrm>
            <a:custGeom>
              <a:avLst/>
              <a:gdLst>
                <a:gd name="csX0" fmla="*/ 83899 w 84446"/>
                <a:gd name="csY0" fmla="*/ 35451 h 84430"/>
                <a:gd name="csX1" fmla="*/ 48979 w 84446"/>
                <a:gd name="csY1" fmla="*/ 83877 h 84430"/>
                <a:gd name="csX2" fmla="*/ 553 w 84446"/>
                <a:gd name="csY2" fmla="*/ 48979 h 84430"/>
                <a:gd name="csX3" fmla="*/ 35451 w 84446"/>
                <a:gd name="csY3" fmla="*/ 553 h 84430"/>
                <a:gd name="csX4" fmla="*/ 83899 w 84446"/>
                <a:gd name="csY4" fmla="*/ 35451 h 84430"/>
              </a:gdLst>
              <a:ahLst/>
              <a:cxnLst>
                <a:cxn ang="0">
                  <a:pos x="csX0" y="csY0"/>
                </a:cxn>
                <a:cxn ang="0">
                  <a:pos x="csX1" y="csY1"/>
                </a:cxn>
                <a:cxn ang="0">
                  <a:pos x="csX2" y="csY2"/>
                </a:cxn>
                <a:cxn ang="0">
                  <a:pos x="csX3" y="csY3"/>
                </a:cxn>
                <a:cxn ang="0">
                  <a:pos x="csX4" y="csY4"/>
                </a:cxn>
              </a:cxnLst>
              <a:rect l="l" t="t" r="r" b="b"/>
              <a:pathLst>
                <a:path w="84446" h="84430">
                  <a:moveTo>
                    <a:pt x="83899" y="35451"/>
                  </a:moveTo>
                  <a:cubicBezTo>
                    <a:pt x="87617" y="58468"/>
                    <a:pt x="71995" y="80137"/>
                    <a:pt x="48979" y="83877"/>
                  </a:cubicBezTo>
                  <a:cubicBezTo>
                    <a:pt x="25963" y="87617"/>
                    <a:pt x="4293" y="71995"/>
                    <a:pt x="553" y="48979"/>
                  </a:cubicBezTo>
                  <a:cubicBezTo>
                    <a:pt x="-3187" y="25963"/>
                    <a:pt x="12435" y="4272"/>
                    <a:pt x="35451" y="553"/>
                  </a:cubicBezTo>
                  <a:cubicBezTo>
                    <a:pt x="58468" y="-3187"/>
                    <a:pt x="80159" y="12435"/>
                    <a:pt x="83899" y="3545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2" name="Freeform: Shape 91">
              <a:extLst>
                <a:ext uri="{FF2B5EF4-FFF2-40B4-BE49-F238E27FC236}">
                  <a16:creationId xmlns:a16="http://schemas.microsoft.com/office/drawing/2014/main" id="{66C17578-17B6-3B7F-DCE0-41890ABC68C0}"/>
                </a:ext>
              </a:extLst>
            </p:cNvPr>
            <p:cNvSpPr/>
            <p:nvPr/>
          </p:nvSpPr>
          <p:spPr>
            <a:xfrm>
              <a:off x="4066236" y="6244239"/>
              <a:ext cx="84424" cy="84435"/>
            </a:xfrm>
            <a:custGeom>
              <a:avLst/>
              <a:gdLst>
                <a:gd name="csX0" fmla="*/ 72067 w 84424"/>
                <a:gd name="csY0" fmla="*/ 12374 h 84435"/>
                <a:gd name="csX1" fmla="*/ 72067 w 84424"/>
                <a:gd name="csY1" fmla="*/ 72062 h 84435"/>
                <a:gd name="csX2" fmla="*/ 12358 w 84424"/>
                <a:gd name="csY2" fmla="*/ 72062 h 84435"/>
                <a:gd name="csX3" fmla="*/ 12358 w 84424"/>
                <a:gd name="csY3" fmla="*/ 12374 h 84435"/>
                <a:gd name="csX4" fmla="*/ 72067 w 84424"/>
                <a:gd name="csY4" fmla="*/ 12374 h 84435"/>
              </a:gdLst>
              <a:ahLst/>
              <a:cxnLst>
                <a:cxn ang="0">
                  <a:pos x="csX0" y="csY0"/>
                </a:cxn>
                <a:cxn ang="0">
                  <a:pos x="csX1" y="csY1"/>
                </a:cxn>
                <a:cxn ang="0">
                  <a:pos x="csX2" y="csY2"/>
                </a:cxn>
                <a:cxn ang="0">
                  <a:pos x="csX3" y="csY3"/>
                </a:cxn>
                <a:cxn ang="0">
                  <a:pos x="csX4" y="csY4"/>
                </a:cxn>
              </a:cxnLst>
              <a:rect l="l" t="t" r="r" b="b"/>
              <a:pathLst>
                <a:path w="84424" h="84435">
                  <a:moveTo>
                    <a:pt x="72067" y="12374"/>
                  </a:moveTo>
                  <a:cubicBezTo>
                    <a:pt x="88544" y="28850"/>
                    <a:pt x="88544" y="55585"/>
                    <a:pt x="72067" y="72062"/>
                  </a:cubicBezTo>
                  <a:cubicBezTo>
                    <a:pt x="55569" y="88560"/>
                    <a:pt x="28856" y="88560"/>
                    <a:pt x="12358" y="72062"/>
                  </a:cubicBezTo>
                  <a:cubicBezTo>
                    <a:pt x="-4119" y="55585"/>
                    <a:pt x="-4119" y="28850"/>
                    <a:pt x="12358" y="12374"/>
                  </a:cubicBezTo>
                  <a:cubicBezTo>
                    <a:pt x="28856" y="-4125"/>
                    <a:pt x="55569" y="-4125"/>
                    <a:pt x="72067" y="12374"/>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3" name="Freeform: Shape 92">
              <a:extLst>
                <a:ext uri="{FF2B5EF4-FFF2-40B4-BE49-F238E27FC236}">
                  <a16:creationId xmlns:a16="http://schemas.microsoft.com/office/drawing/2014/main" id="{C7D8C271-FD6E-B9CC-5A59-3306585034F3}"/>
                </a:ext>
              </a:extLst>
            </p:cNvPr>
            <p:cNvSpPr/>
            <p:nvPr/>
          </p:nvSpPr>
          <p:spPr>
            <a:xfrm>
              <a:off x="3902768" y="5410859"/>
              <a:ext cx="84452" cy="84445"/>
            </a:xfrm>
            <a:custGeom>
              <a:avLst/>
              <a:gdLst>
                <a:gd name="csX0" fmla="*/ 83311 w 84452"/>
                <a:gd name="csY0" fmla="*/ 32535 h 84445"/>
                <a:gd name="csX1" fmla="*/ 51918 w 84452"/>
                <a:gd name="csY1" fmla="*/ 83311 h 84445"/>
                <a:gd name="csX2" fmla="*/ 1141 w 84452"/>
                <a:gd name="csY2" fmla="*/ 51918 h 84445"/>
                <a:gd name="csX3" fmla="*/ 32535 w 84452"/>
                <a:gd name="csY3" fmla="*/ 1141 h 84445"/>
                <a:gd name="csX4" fmla="*/ 83311 w 84452"/>
                <a:gd name="csY4" fmla="*/ 32535 h 84445"/>
              </a:gdLst>
              <a:ahLst/>
              <a:cxnLst>
                <a:cxn ang="0">
                  <a:pos x="csX0" y="csY0"/>
                </a:cxn>
                <a:cxn ang="0">
                  <a:pos x="csX1" y="csY1"/>
                </a:cxn>
                <a:cxn ang="0">
                  <a:pos x="csX2" y="csY2"/>
                </a:cxn>
                <a:cxn ang="0">
                  <a:pos x="csX3" y="csY3"/>
                </a:cxn>
                <a:cxn ang="0">
                  <a:pos x="csX4" y="csY4"/>
                </a:cxn>
              </a:cxnLst>
              <a:rect l="l" t="t" r="r" b="b"/>
              <a:pathLst>
                <a:path w="84452" h="84445">
                  <a:moveTo>
                    <a:pt x="83311" y="32535"/>
                  </a:moveTo>
                  <a:cubicBezTo>
                    <a:pt x="88675" y="55209"/>
                    <a:pt x="74613" y="77947"/>
                    <a:pt x="51918" y="83311"/>
                  </a:cubicBezTo>
                  <a:cubicBezTo>
                    <a:pt x="29243" y="88654"/>
                    <a:pt x="6505" y="74613"/>
                    <a:pt x="1141" y="51918"/>
                  </a:cubicBezTo>
                  <a:cubicBezTo>
                    <a:pt x="-4223" y="29222"/>
                    <a:pt x="9839" y="6484"/>
                    <a:pt x="32535" y="1141"/>
                  </a:cubicBezTo>
                  <a:cubicBezTo>
                    <a:pt x="55230" y="-4223"/>
                    <a:pt x="77947" y="9839"/>
                    <a:pt x="83311" y="32535"/>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4" name="Freeform: Shape 93">
              <a:extLst>
                <a:ext uri="{FF2B5EF4-FFF2-40B4-BE49-F238E27FC236}">
                  <a16:creationId xmlns:a16="http://schemas.microsoft.com/office/drawing/2014/main" id="{515CF22C-8E17-8278-F5D0-E887033A3DB5}"/>
                </a:ext>
              </a:extLst>
            </p:cNvPr>
            <p:cNvSpPr/>
            <p:nvPr/>
          </p:nvSpPr>
          <p:spPr>
            <a:xfrm>
              <a:off x="3902796" y="5577483"/>
              <a:ext cx="84452" cy="84449"/>
            </a:xfrm>
            <a:custGeom>
              <a:avLst/>
              <a:gdLst>
                <a:gd name="csX0" fmla="*/ 58387 w 84452"/>
                <a:gd name="csY0" fmla="*/ 3217 h 84449"/>
                <a:gd name="csX1" fmla="*/ 81232 w 84452"/>
                <a:gd name="csY1" fmla="*/ 58375 h 84449"/>
                <a:gd name="csX2" fmla="*/ 26075 w 84452"/>
                <a:gd name="csY2" fmla="*/ 81220 h 84449"/>
                <a:gd name="csX3" fmla="*/ 3229 w 84452"/>
                <a:gd name="csY3" fmla="*/ 26084 h 84449"/>
                <a:gd name="csX4" fmla="*/ 58387 w 84452"/>
                <a:gd name="csY4" fmla="*/ 3217 h 84449"/>
              </a:gdLst>
              <a:ahLst/>
              <a:cxnLst>
                <a:cxn ang="0">
                  <a:pos x="csX0" y="csY0"/>
                </a:cxn>
                <a:cxn ang="0">
                  <a:pos x="csX1" y="csY1"/>
                </a:cxn>
                <a:cxn ang="0">
                  <a:pos x="csX2" y="csY2"/>
                </a:cxn>
                <a:cxn ang="0">
                  <a:pos x="csX3" y="csY3"/>
                </a:cxn>
                <a:cxn ang="0">
                  <a:pos x="csX4" y="csY4"/>
                </a:cxn>
              </a:cxnLst>
              <a:rect l="l" t="t" r="r" b="b"/>
              <a:pathLst>
                <a:path w="84452" h="84449">
                  <a:moveTo>
                    <a:pt x="58387" y="3217"/>
                  </a:moveTo>
                  <a:cubicBezTo>
                    <a:pt x="79929" y="12150"/>
                    <a:pt x="90144" y="36833"/>
                    <a:pt x="81232" y="58375"/>
                  </a:cubicBezTo>
                  <a:cubicBezTo>
                    <a:pt x="72299" y="79917"/>
                    <a:pt x="47616" y="90153"/>
                    <a:pt x="26075" y="81220"/>
                  </a:cubicBezTo>
                  <a:cubicBezTo>
                    <a:pt x="4533" y="72309"/>
                    <a:pt x="-5704" y="47604"/>
                    <a:pt x="3229" y="26084"/>
                  </a:cubicBezTo>
                  <a:cubicBezTo>
                    <a:pt x="12141" y="4542"/>
                    <a:pt x="36846" y="-5694"/>
                    <a:pt x="58387" y="3217"/>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5" name="Freeform: Shape 94">
              <a:extLst>
                <a:ext uri="{FF2B5EF4-FFF2-40B4-BE49-F238E27FC236}">
                  <a16:creationId xmlns:a16="http://schemas.microsoft.com/office/drawing/2014/main" id="{CA0C8645-C7B8-68AB-17DA-33D274EEDDCB}"/>
                </a:ext>
              </a:extLst>
            </p:cNvPr>
            <p:cNvSpPr/>
            <p:nvPr/>
          </p:nvSpPr>
          <p:spPr>
            <a:xfrm>
              <a:off x="3902793" y="5744181"/>
              <a:ext cx="84424" cy="84424"/>
            </a:xfrm>
            <a:custGeom>
              <a:avLst/>
              <a:gdLst>
                <a:gd name="csX0" fmla="*/ 72067 w 84424"/>
                <a:gd name="csY0" fmla="*/ 12358 h 84424"/>
                <a:gd name="csX1" fmla="*/ 72067 w 84424"/>
                <a:gd name="csY1" fmla="*/ 72067 h 84424"/>
                <a:gd name="csX2" fmla="*/ 12358 w 84424"/>
                <a:gd name="csY2" fmla="*/ 72067 h 84424"/>
                <a:gd name="csX3" fmla="*/ 12358 w 84424"/>
                <a:gd name="csY3" fmla="*/ 12358 h 84424"/>
                <a:gd name="csX4" fmla="*/ 72067 w 84424"/>
                <a:gd name="csY4" fmla="*/ 12358 h 84424"/>
              </a:gdLst>
              <a:ahLst/>
              <a:cxnLst>
                <a:cxn ang="0">
                  <a:pos x="csX0" y="csY0"/>
                </a:cxn>
                <a:cxn ang="0">
                  <a:pos x="csX1" y="csY1"/>
                </a:cxn>
                <a:cxn ang="0">
                  <a:pos x="csX2" y="csY2"/>
                </a:cxn>
                <a:cxn ang="0">
                  <a:pos x="csX3" y="csY3"/>
                </a:cxn>
                <a:cxn ang="0">
                  <a:pos x="csX4" y="csY4"/>
                </a:cxn>
              </a:cxnLst>
              <a:rect l="l" t="t" r="r" b="b"/>
              <a:pathLst>
                <a:path w="84424" h="84424">
                  <a:moveTo>
                    <a:pt x="72067" y="12358"/>
                  </a:moveTo>
                  <a:cubicBezTo>
                    <a:pt x="88544" y="28856"/>
                    <a:pt x="88544" y="55569"/>
                    <a:pt x="72067" y="72067"/>
                  </a:cubicBezTo>
                  <a:cubicBezTo>
                    <a:pt x="55590" y="88544"/>
                    <a:pt x="28856" y="88544"/>
                    <a:pt x="12358" y="72067"/>
                  </a:cubicBezTo>
                  <a:cubicBezTo>
                    <a:pt x="-4119" y="55569"/>
                    <a:pt x="-4119" y="28856"/>
                    <a:pt x="12358" y="12358"/>
                  </a:cubicBezTo>
                  <a:cubicBezTo>
                    <a:pt x="28856" y="-4119"/>
                    <a:pt x="55590" y="-4119"/>
                    <a:pt x="72067" y="1235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6" name="Freeform: Shape 95">
              <a:extLst>
                <a:ext uri="{FF2B5EF4-FFF2-40B4-BE49-F238E27FC236}">
                  <a16:creationId xmlns:a16="http://schemas.microsoft.com/office/drawing/2014/main" id="{5651F377-C576-C48D-1D4A-40408554A8DD}"/>
                </a:ext>
              </a:extLst>
            </p:cNvPr>
            <p:cNvSpPr/>
            <p:nvPr/>
          </p:nvSpPr>
          <p:spPr>
            <a:xfrm>
              <a:off x="3902754" y="5910940"/>
              <a:ext cx="84445" cy="84445"/>
            </a:xfrm>
            <a:custGeom>
              <a:avLst/>
              <a:gdLst>
                <a:gd name="csX0" fmla="*/ 83304 w 84445"/>
                <a:gd name="csY0" fmla="*/ 32528 h 84445"/>
                <a:gd name="csX1" fmla="*/ 51932 w 84445"/>
                <a:gd name="csY1" fmla="*/ 83305 h 84445"/>
                <a:gd name="csX2" fmla="*/ 1134 w 84445"/>
                <a:gd name="csY2" fmla="*/ 51911 h 84445"/>
                <a:gd name="csX3" fmla="*/ 32528 w 84445"/>
                <a:gd name="csY3" fmla="*/ 1134 h 84445"/>
                <a:gd name="csX4" fmla="*/ 83304 w 84445"/>
                <a:gd name="csY4" fmla="*/ 32528 h 84445"/>
              </a:gdLst>
              <a:ahLst/>
              <a:cxnLst>
                <a:cxn ang="0">
                  <a:pos x="csX0" y="csY0"/>
                </a:cxn>
                <a:cxn ang="0">
                  <a:pos x="csX1" y="csY1"/>
                </a:cxn>
                <a:cxn ang="0">
                  <a:pos x="csX2" y="csY2"/>
                </a:cxn>
                <a:cxn ang="0">
                  <a:pos x="csX3" y="csY3"/>
                </a:cxn>
                <a:cxn ang="0">
                  <a:pos x="csX4" y="csY4"/>
                </a:cxn>
              </a:cxnLst>
              <a:rect l="l" t="t" r="r" b="b"/>
              <a:pathLst>
                <a:path w="84445" h="84445">
                  <a:moveTo>
                    <a:pt x="83304" y="32528"/>
                  </a:moveTo>
                  <a:cubicBezTo>
                    <a:pt x="88668" y="55223"/>
                    <a:pt x="74607" y="77962"/>
                    <a:pt x="51932" y="83305"/>
                  </a:cubicBezTo>
                  <a:cubicBezTo>
                    <a:pt x="29237" y="88669"/>
                    <a:pt x="6498" y="74607"/>
                    <a:pt x="1134" y="51911"/>
                  </a:cubicBezTo>
                  <a:cubicBezTo>
                    <a:pt x="-4208" y="29237"/>
                    <a:pt x="9832" y="6498"/>
                    <a:pt x="32528" y="1134"/>
                  </a:cubicBezTo>
                  <a:cubicBezTo>
                    <a:pt x="55223" y="-4208"/>
                    <a:pt x="77962" y="9832"/>
                    <a:pt x="83304" y="3252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7" name="Freeform: Shape 96">
              <a:extLst>
                <a:ext uri="{FF2B5EF4-FFF2-40B4-BE49-F238E27FC236}">
                  <a16:creationId xmlns:a16="http://schemas.microsoft.com/office/drawing/2014/main" id="{B50CD8A3-67DD-E4AA-0278-42E5D7596A0E}"/>
                </a:ext>
              </a:extLst>
            </p:cNvPr>
            <p:cNvSpPr/>
            <p:nvPr/>
          </p:nvSpPr>
          <p:spPr>
            <a:xfrm>
              <a:off x="3902796" y="6077545"/>
              <a:ext cx="84449" cy="84452"/>
            </a:xfrm>
            <a:custGeom>
              <a:avLst/>
              <a:gdLst>
                <a:gd name="csX0" fmla="*/ 58387 w 84449"/>
                <a:gd name="csY0" fmla="*/ 3229 h 84452"/>
                <a:gd name="csX1" fmla="*/ 81232 w 84449"/>
                <a:gd name="csY1" fmla="*/ 58387 h 84452"/>
                <a:gd name="csX2" fmla="*/ 26075 w 84449"/>
                <a:gd name="csY2" fmla="*/ 81232 h 84452"/>
                <a:gd name="csX3" fmla="*/ 3229 w 84449"/>
                <a:gd name="csY3" fmla="*/ 26075 h 84452"/>
                <a:gd name="csX4" fmla="*/ 58387 w 84449"/>
                <a:gd name="csY4" fmla="*/ 3229 h 84452"/>
              </a:gdLst>
              <a:ahLst/>
              <a:cxnLst>
                <a:cxn ang="0">
                  <a:pos x="csX0" y="csY0"/>
                </a:cxn>
                <a:cxn ang="0">
                  <a:pos x="csX1" y="csY1"/>
                </a:cxn>
                <a:cxn ang="0">
                  <a:pos x="csX2" y="csY2"/>
                </a:cxn>
                <a:cxn ang="0">
                  <a:pos x="csX3" y="csY3"/>
                </a:cxn>
                <a:cxn ang="0">
                  <a:pos x="csX4" y="csY4"/>
                </a:cxn>
              </a:cxnLst>
              <a:rect l="l" t="t" r="r" b="b"/>
              <a:pathLst>
                <a:path w="84449" h="84452">
                  <a:moveTo>
                    <a:pt x="58387" y="3229"/>
                  </a:moveTo>
                  <a:cubicBezTo>
                    <a:pt x="79907" y="12141"/>
                    <a:pt x="90144" y="36845"/>
                    <a:pt x="81232" y="58387"/>
                  </a:cubicBezTo>
                  <a:cubicBezTo>
                    <a:pt x="72299" y="79929"/>
                    <a:pt x="47616" y="90144"/>
                    <a:pt x="26075" y="81232"/>
                  </a:cubicBezTo>
                  <a:cubicBezTo>
                    <a:pt x="4533" y="72299"/>
                    <a:pt x="-5704" y="47616"/>
                    <a:pt x="3229" y="26075"/>
                  </a:cubicBezTo>
                  <a:cubicBezTo>
                    <a:pt x="12141" y="4533"/>
                    <a:pt x="36846" y="-5704"/>
                    <a:pt x="58387" y="3229"/>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8" name="Freeform: Shape 97">
              <a:extLst>
                <a:ext uri="{FF2B5EF4-FFF2-40B4-BE49-F238E27FC236}">
                  <a16:creationId xmlns:a16="http://schemas.microsoft.com/office/drawing/2014/main" id="{88E9D9F3-445A-4416-3BE9-B855DA3D1522}"/>
                </a:ext>
              </a:extLst>
            </p:cNvPr>
            <p:cNvSpPr/>
            <p:nvPr/>
          </p:nvSpPr>
          <p:spPr>
            <a:xfrm>
              <a:off x="3902793" y="6244255"/>
              <a:ext cx="84424" cy="84422"/>
            </a:xfrm>
            <a:custGeom>
              <a:avLst/>
              <a:gdLst>
                <a:gd name="csX0" fmla="*/ 72067 w 84424"/>
                <a:gd name="csY0" fmla="*/ 12358 h 84422"/>
                <a:gd name="csX1" fmla="*/ 72067 w 84424"/>
                <a:gd name="csY1" fmla="*/ 72046 h 84422"/>
                <a:gd name="csX2" fmla="*/ 12358 w 84424"/>
                <a:gd name="csY2" fmla="*/ 72067 h 84422"/>
                <a:gd name="csX3" fmla="*/ 12358 w 84424"/>
                <a:gd name="csY3" fmla="*/ 12358 h 84422"/>
                <a:gd name="csX4" fmla="*/ 72067 w 84424"/>
                <a:gd name="csY4" fmla="*/ 12358 h 84422"/>
              </a:gdLst>
              <a:ahLst/>
              <a:cxnLst>
                <a:cxn ang="0">
                  <a:pos x="csX0" y="csY0"/>
                </a:cxn>
                <a:cxn ang="0">
                  <a:pos x="csX1" y="csY1"/>
                </a:cxn>
                <a:cxn ang="0">
                  <a:pos x="csX2" y="csY2"/>
                </a:cxn>
                <a:cxn ang="0">
                  <a:pos x="csX3" y="csY3"/>
                </a:cxn>
                <a:cxn ang="0">
                  <a:pos x="csX4" y="csY4"/>
                </a:cxn>
              </a:cxnLst>
              <a:rect l="l" t="t" r="r" b="b"/>
              <a:pathLst>
                <a:path w="84424" h="84422">
                  <a:moveTo>
                    <a:pt x="72067" y="12358"/>
                  </a:moveTo>
                  <a:cubicBezTo>
                    <a:pt x="88544" y="28834"/>
                    <a:pt x="88544" y="55569"/>
                    <a:pt x="72067" y="72046"/>
                  </a:cubicBezTo>
                  <a:cubicBezTo>
                    <a:pt x="55569" y="88544"/>
                    <a:pt x="28856" y="88544"/>
                    <a:pt x="12358" y="72067"/>
                  </a:cubicBezTo>
                  <a:cubicBezTo>
                    <a:pt x="-4119" y="55569"/>
                    <a:pt x="-4119" y="28834"/>
                    <a:pt x="12358" y="12358"/>
                  </a:cubicBezTo>
                  <a:cubicBezTo>
                    <a:pt x="28856" y="-4119"/>
                    <a:pt x="55569" y="-4119"/>
                    <a:pt x="72067" y="12358"/>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9" name="Freeform: Shape 98">
              <a:extLst>
                <a:ext uri="{FF2B5EF4-FFF2-40B4-BE49-F238E27FC236}">
                  <a16:creationId xmlns:a16="http://schemas.microsoft.com/office/drawing/2014/main" id="{F0C21B1A-9133-CB00-4D0D-617AB0C2DF38}"/>
                </a:ext>
              </a:extLst>
            </p:cNvPr>
            <p:cNvSpPr/>
            <p:nvPr/>
          </p:nvSpPr>
          <p:spPr>
            <a:xfrm>
              <a:off x="2734057" y="5410675"/>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0" name="Freeform: Shape 99">
              <a:extLst>
                <a:ext uri="{FF2B5EF4-FFF2-40B4-BE49-F238E27FC236}">
                  <a16:creationId xmlns:a16="http://schemas.microsoft.com/office/drawing/2014/main" id="{09403695-2D59-B27A-6538-29F0FC30A3AA}"/>
                </a:ext>
              </a:extLst>
            </p:cNvPr>
            <p:cNvSpPr/>
            <p:nvPr/>
          </p:nvSpPr>
          <p:spPr>
            <a:xfrm>
              <a:off x="2734057" y="5577367"/>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1" name="Freeform: Shape 100">
              <a:extLst>
                <a:ext uri="{FF2B5EF4-FFF2-40B4-BE49-F238E27FC236}">
                  <a16:creationId xmlns:a16="http://schemas.microsoft.com/office/drawing/2014/main" id="{02ADFE5B-A2C8-676B-5012-B2ADD95B88D7}"/>
                </a:ext>
              </a:extLst>
            </p:cNvPr>
            <p:cNvSpPr/>
            <p:nvPr/>
          </p:nvSpPr>
          <p:spPr>
            <a:xfrm>
              <a:off x="2734057" y="5744058"/>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2" name="Freeform: Shape 101">
              <a:extLst>
                <a:ext uri="{FF2B5EF4-FFF2-40B4-BE49-F238E27FC236}">
                  <a16:creationId xmlns:a16="http://schemas.microsoft.com/office/drawing/2014/main" id="{25460FF4-04D2-568C-9260-860C53897E64}"/>
                </a:ext>
              </a:extLst>
            </p:cNvPr>
            <p:cNvSpPr/>
            <p:nvPr/>
          </p:nvSpPr>
          <p:spPr>
            <a:xfrm>
              <a:off x="2734057" y="5910749"/>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3" name="Freeform: Shape 102">
              <a:extLst>
                <a:ext uri="{FF2B5EF4-FFF2-40B4-BE49-F238E27FC236}">
                  <a16:creationId xmlns:a16="http://schemas.microsoft.com/office/drawing/2014/main" id="{9B30AE7D-6DE4-0D75-C73F-1EE7B6061050}"/>
                </a:ext>
              </a:extLst>
            </p:cNvPr>
            <p:cNvSpPr/>
            <p:nvPr/>
          </p:nvSpPr>
          <p:spPr>
            <a:xfrm>
              <a:off x="2734057" y="6077440"/>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4" name="Freeform: Shape 103">
              <a:extLst>
                <a:ext uri="{FF2B5EF4-FFF2-40B4-BE49-F238E27FC236}">
                  <a16:creationId xmlns:a16="http://schemas.microsoft.com/office/drawing/2014/main" id="{6B39D91D-E5C1-2911-C83D-7434B2155DAE}"/>
                </a:ext>
              </a:extLst>
            </p:cNvPr>
            <p:cNvSpPr/>
            <p:nvPr/>
          </p:nvSpPr>
          <p:spPr>
            <a:xfrm>
              <a:off x="2734057" y="6244132"/>
              <a:ext cx="83345" cy="85482"/>
            </a:xfrm>
            <a:custGeom>
              <a:avLst/>
              <a:gdLst>
                <a:gd name="csX0" fmla="*/ 83346 w 83345"/>
                <a:gd name="csY0" fmla="*/ 42741 h 85482"/>
                <a:gd name="csX1" fmla="*/ 41673 w 83345"/>
                <a:gd name="csY1" fmla="*/ 85483 h 85482"/>
                <a:gd name="csX2" fmla="*/ 0 w 83345"/>
                <a:gd name="csY2" fmla="*/ 42741 h 85482"/>
                <a:gd name="csX3" fmla="*/ 41673 w 83345"/>
                <a:gd name="csY3" fmla="*/ 0 h 85482"/>
                <a:gd name="csX4" fmla="*/ 83346 w 83345"/>
                <a:gd name="csY4" fmla="*/ 42741 h 85482"/>
              </a:gdLst>
              <a:ahLst/>
              <a:cxnLst>
                <a:cxn ang="0">
                  <a:pos x="csX0" y="csY0"/>
                </a:cxn>
                <a:cxn ang="0">
                  <a:pos x="csX1" y="csY1"/>
                </a:cxn>
                <a:cxn ang="0">
                  <a:pos x="csX2" y="csY2"/>
                </a:cxn>
                <a:cxn ang="0">
                  <a:pos x="csX3" y="csY3"/>
                </a:cxn>
                <a:cxn ang="0">
                  <a:pos x="csX4" y="csY4"/>
                </a:cxn>
              </a:cxnLst>
              <a:rect l="l" t="t" r="r" b="b"/>
              <a:pathLst>
                <a:path w="83345" h="85482">
                  <a:moveTo>
                    <a:pt x="83346" y="42741"/>
                  </a:moveTo>
                  <a:cubicBezTo>
                    <a:pt x="83346" y="66356"/>
                    <a:pt x="64689" y="85483"/>
                    <a:pt x="41673" y="85483"/>
                  </a:cubicBezTo>
                  <a:cubicBezTo>
                    <a:pt x="18657" y="85483"/>
                    <a:pt x="0" y="66356"/>
                    <a:pt x="0" y="42741"/>
                  </a:cubicBezTo>
                  <a:cubicBezTo>
                    <a:pt x="0" y="19127"/>
                    <a:pt x="18657" y="0"/>
                    <a:pt x="41673" y="0"/>
                  </a:cubicBezTo>
                  <a:cubicBezTo>
                    <a:pt x="64689" y="0"/>
                    <a:pt x="83346" y="19127"/>
                    <a:pt x="83346"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5" name="Freeform: Shape 104">
              <a:extLst>
                <a:ext uri="{FF2B5EF4-FFF2-40B4-BE49-F238E27FC236}">
                  <a16:creationId xmlns:a16="http://schemas.microsoft.com/office/drawing/2014/main" id="{34043A89-42A0-10D3-0420-96F7656CE4B5}"/>
                </a:ext>
              </a:extLst>
            </p:cNvPr>
            <p:cNvSpPr/>
            <p:nvPr/>
          </p:nvSpPr>
          <p:spPr>
            <a:xfrm>
              <a:off x="2569503" y="5410675"/>
              <a:ext cx="85482" cy="85482"/>
            </a:xfrm>
            <a:custGeom>
              <a:avLst/>
              <a:gdLst>
                <a:gd name="csX0" fmla="*/ 85483 w 85482"/>
                <a:gd name="csY0" fmla="*/ 42741 h 85482"/>
                <a:gd name="csX1" fmla="*/ 42741 w 85482"/>
                <a:gd name="csY1" fmla="*/ 85483 h 85482"/>
                <a:gd name="csX2" fmla="*/ 0 w 85482"/>
                <a:gd name="csY2" fmla="*/ 42741 h 85482"/>
                <a:gd name="csX3" fmla="*/ 42741 w 85482"/>
                <a:gd name="csY3" fmla="*/ 0 h 85482"/>
                <a:gd name="csX4" fmla="*/ 85483 w 85482"/>
                <a:gd name="csY4" fmla="*/ 42741 h 85482"/>
              </a:gdLst>
              <a:ahLst/>
              <a:cxnLst>
                <a:cxn ang="0">
                  <a:pos x="csX0" y="csY0"/>
                </a:cxn>
                <a:cxn ang="0">
                  <a:pos x="csX1" y="csY1"/>
                </a:cxn>
                <a:cxn ang="0">
                  <a:pos x="csX2" y="csY2"/>
                </a:cxn>
                <a:cxn ang="0">
                  <a:pos x="csX3" y="csY3"/>
                </a:cxn>
                <a:cxn ang="0">
                  <a:pos x="csX4" y="csY4"/>
                </a:cxn>
              </a:cxnLst>
              <a:rect l="l" t="t" r="r" b="b"/>
              <a:pathLst>
                <a:path w="85482" h="85482">
                  <a:moveTo>
                    <a:pt x="85483" y="42741"/>
                  </a:moveTo>
                  <a:cubicBezTo>
                    <a:pt x="85483" y="66356"/>
                    <a:pt x="66356" y="85483"/>
                    <a:pt x="42741" y="85483"/>
                  </a:cubicBezTo>
                  <a:cubicBezTo>
                    <a:pt x="19127" y="85483"/>
                    <a:pt x="0" y="66356"/>
                    <a:pt x="0" y="42741"/>
                  </a:cubicBezTo>
                  <a:cubicBezTo>
                    <a:pt x="0" y="19127"/>
                    <a:pt x="19127" y="0"/>
                    <a:pt x="42741" y="0"/>
                  </a:cubicBezTo>
                  <a:cubicBezTo>
                    <a:pt x="66356" y="0"/>
                    <a:pt x="85483" y="19127"/>
                    <a:pt x="85483"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6" name="Freeform: Shape 105">
              <a:extLst>
                <a:ext uri="{FF2B5EF4-FFF2-40B4-BE49-F238E27FC236}">
                  <a16:creationId xmlns:a16="http://schemas.microsoft.com/office/drawing/2014/main" id="{6E02DF20-41EE-00D6-EA20-82E73F5B19C1}"/>
                </a:ext>
              </a:extLst>
            </p:cNvPr>
            <p:cNvSpPr/>
            <p:nvPr/>
          </p:nvSpPr>
          <p:spPr>
            <a:xfrm>
              <a:off x="2569503" y="5577367"/>
              <a:ext cx="85482" cy="85482"/>
            </a:xfrm>
            <a:custGeom>
              <a:avLst/>
              <a:gdLst>
                <a:gd name="csX0" fmla="*/ 85483 w 85482"/>
                <a:gd name="csY0" fmla="*/ 42741 h 85482"/>
                <a:gd name="csX1" fmla="*/ 42741 w 85482"/>
                <a:gd name="csY1" fmla="*/ 85483 h 85482"/>
                <a:gd name="csX2" fmla="*/ 0 w 85482"/>
                <a:gd name="csY2" fmla="*/ 42741 h 85482"/>
                <a:gd name="csX3" fmla="*/ 42741 w 85482"/>
                <a:gd name="csY3" fmla="*/ 0 h 85482"/>
                <a:gd name="csX4" fmla="*/ 85483 w 85482"/>
                <a:gd name="csY4" fmla="*/ 42741 h 85482"/>
              </a:gdLst>
              <a:ahLst/>
              <a:cxnLst>
                <a:cxn ang="0">
                  <a:pos x="csX0" y="csY0"/>
                </a:cxn>
                <a:cxn ang="0">
                  <a:pos x="csX1" y="csY1"/>
                </a:cxn>
                <a:cxn ang="0">
                  <a:pos x="csX2" y="csY2"/>
                </a:cxn>
                <a:cxn ang="0">
                  <a:pos x="csX3" y="csY3"/>
                </a:cxn>
                <a:cxn ang="0">
                  <a:pos x="csX4" y="csY4"/>
                </a:cxn>
              </a:cxnLst>
              <a:rect l="l" t="t" r="r" b="b"/>
              <a:pathLst>
                <a:path w="85482" h="85482">
                  <a:moveTo>
                    <a:pt x="85483" y="42741"/>
                  </a:moveTo>
                  <a:cubicBezTo>
                    <a:pt x="85483" y="66356"/>
                    <a:pt x="66356" y="85483"/>
                    <a:pt x="42741" y="85483"/>
                  </a:cubicBezTo>
                  <a:cubicBezTo>
                    <a:pt x="19127" y="85483"/>
                    <a:pt x="0" y="66356"/>
                    <a:pt x="0" y="42741"/>
                  </a:cubicBezTo>
                  <a:cubicBezTo>
                    <a:pt x="0" y="19127"/>
                    <a:pt x="19127" y="0"/>
                    <a:pt x="42741" y="0"/>
                  </a:cubicBezTo>
                  <a:cubicBezTo>
                    <a:pt x="66356" y="0"/>
                    <a:pt x="85483" y="19127"/>
                    <a:pt x="85483"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7" name="Freeform: Shape 106">
              <a:extLst>
                <a:ext uri="{FF2B5EF4-FFF2-40B4-BE49-F238E27FC236}">
                  <a16:creationId xmlns:a16="http://schemas.microsoft.com/office/drawing/2014/main" id="{0475CDDC-825B-6CB6-8E83-C9AFD75379CB}"/>
                </a:ext>
              </a:extLst>
            </p:cNvPr>
            <p:cNvSpPr/>
            <p:nvPr/>
          </p:nvSpPr>
          <p:spPr>
            <a:xfrm>
              <a:off x="2569503" y="5744058"/>
              <a:ext cx="85482" cy="85482"/>
            </a:xfrm>
            <a:custGeom>
              <a:avLst/>
              <a:gdLst>
                <a:gd name="csX0" fmla="*/ 85483 w 85482"/>
                <a:gd name="csY0" fmla="*/ 42741 h 85482"/>
                <a:gd name="csX1" fmla="*/ 42741 w 85482"/>
                <a:gd name="csY1" fmla="*/ 85483 h 85482"/>
                <a:gd name="csX2" fmla="*/ 0 w 85482"/>
                <a:gd name="csY2" fmla="*/ 42741 h 85482"/>
                <a:gd name="csX3" fmla="*/ 42741 w 85482"/>
                <a:gd name="csY3" fmla="*/ 0 h 85482"/>
                <a:gd name="csX4" fmla="*/ 85483 w 85482"/>
                <a:gd name="csY4" fmla="*/ 42741 h 85482"/>
              </a:gdLst>
              <a:ahLst/>
              <a:cxnLst>
                <a:cxn ang="0">
                  <a:pos x="csX0" y="csY0"/>
                </a:cxn>
                <a:cxn ang="0">
                  <a:pos x="csX1" y="csY1"/>
                </a:cxn>
                <a:cxn ang="0">
                  <a:pos x="csX2" y="csY2"/>
                </a:cxn>
                <a:cxn ang="0">
                  <a:pos x="csX3" y="csY3"/>
                </a:cxn>
                <a:cxn ang="0">
                  <a:pos x="csX4" y="csY4"/>
                </a:cxn>
              </a:cxnLst>
              <a:rect l="l" t="t" r="r" b="b"/>
              <a:pathLst>
                <a:path w="85482" h="85482">
                  <a:moveTo>
                    <a:pt x="85483" y="42741"/>
                  </a:moveTo>
                  <a:cubicBezTo>
                    <a:pt x="85483" y="66356"/>
                    <a:pt x="66356" y="85483"/>
                    <a:pt x="42741" y="85483"/>
                  </a:cubicBezTo>
                  <a:cubicBezTo>
                    <a:pt x="19127" y="85483"/>
                    <a:pt x="0" y="66356"/>
                    <a:pt x="0" y="42741"/>
                  </a:cubicBezTo>
                  <a:cubicBezTo>
                    <a:pt x="0" y="19127"/>
                    <a:pt x="19127" y="0"/>
                    <a:pt x="42741" y="0"/>
                  </a:cubicBezTo>
                  <a:cubicBezTo>
                    <a:pt x="66356" y="0"/>
                    <a:pt x="85483" y="19127"/>
                    <a:pt x="85483"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8" name="Freeform: Shape 107">
              <a:extLst>
                <a:ext uri="{FF2B5EF4-FFF2-40B4-BE49-F238E27FC236}">
                  <a16:creationId xmlns:a16="http://schemas.microsoft.com/office/drawing/2014/main" id="{8CE91C3F-D76C-A604-0475-57D4BA8D2B04}"/>
                </a:ext>
              </a:extLst>
            </p:cNvPr>
            <p:cNvSpPr/>
            <p:nvPr/>
          </p:nvSpPr>
          <p:spPr>
            <a:xfrm>
              <a:off x="2569503" y="5910749"/>
              <a:ext cx="85482" cy="85482"/>
            </a:xfrm>
            <a:custGeom>
              <a:avLst/>
              <a:gdLst>
                <a:gd name="csX0" fmla="*/ 85483 w 85482"/>
                <a:gd name="csY0" fmla="*/ 42741 h 85482"/>
                <a:gd name="csX1" fmla="*/ 42741 w 85482"/>
                <a:gd name="csY1" fmla="*/ 85483 h 85482"/>
                <a:gd name="csX2" fmla="*/ 0 w 85482"/>
                <a:gd name="csY2" fmla="*/ 42741 h 85482"/>
                <a:gd name="csX3" fmla="*/ 42741 w 85482"/>
                <a:gd name="csY3" fmla="*/ 0 h 85482"/>
                <a:gd name="csX4" fmla="*/ 85483 w 85482"/>
                <a:gd name="csY4" fmla="*/ 42741 h 85482"/>
              </a:gdLst>
              <a:ahLst/>
              <a:cxnLst>
                <a:cxn ang="0">
                  <a:pos x="csX0" y="csY0"/>
                </a:cxn>
                <a:cxn ang="0">
                  <a:pos x="csX1" y="csY1"/>
                </a:cxn>
                <a:cxn ang="0">
                  <a:pos x="csX2" y="csY2"/>
                </a:cxn>
                <a:cxn ang="0">
                  <a:pos x="csX3" y="csY3"/>
                </a:cxn>
                <a:cxn ang="0">
                  <a:pos x="csX4" y="csY4"/>
                </a:cxn>
              </a:cxnLst>
              <a:rect l="l" t="t" r="r" b="b"/>
              <a:pathLst>
                <a:path w="85482" h="85482">
                  <a:moveTo>
                    <a:pt x="85483" y="42741"/>
                  </a:moveTo>
                  <a:cubicBezTo>
                    <a:pt x="85483" y="66356"/>
                    <a:pt x="66356" y="85483"/>
                    <a:pt x="42741" y="85483"/>
                  </a:cubicBezTo>
                  <a:cubicBezTo>
                    <a:pt x="19127" y="85483"/>
                    <a:pt x="0" y="66356"/>
                    <a:pt x="0" y="42741"/>
                  </a:cubicBezTo>
                  <a:cubicBezTo>
                    <a:pt x="0" y="19127"/>
                    <a:pt x="19127" y="0"/>
                    <a:pt x="42741" y="0"/>
                  </a:cubicBezTo>
                  <a:cubicBezTo>
                    <a:pt x="66356" y="0"/>
                    <a:pt x="85483" y="19127"/>
                    <a:pt x="85483"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09" name="Freeform: Shape 108">
              <a:extLst>
                <a:ext uri="{FF2B5EF4-FFF2-40B4-BE49-F238E27FC236}">
                  <a16:creationId xmlns:a16="http://schemas.microsoft.com/office/drawing/2014/main" id="{6808766F-1C2E-0B9E-C59A-E9E159AEA66A}"/>
                </a:ext>
              </a:extLst>
            </p:cNvPr>
            <p:cNvSpPr/>
            <p:nvPr/>
          </p:nvSpPr>
          <p:spPr>
            <a:xfrm>
              <a:off x="2569503" y="6077440"/>
              <a:ext cx="85482" cy="85482"/>
            </a:xfrm>
            <a:custGeom>
              <a:avLst/>
              <a:gdLst>
                <a:gd name="csX0" fmla="*/ 85483 w 85482"/>
                <a:gd name="csY0" fmla="*/ 42741 h 85482"/>
                <a:gd name="csX1" fmla="*/ 42741 w 85482"/>
                <a:gd name="csY1" fmla="*/ 85483 h 85482"/>
                <a:gd name="csX2" fmla="*/ 0 w 85482"/>
                <a:gd name="csY2" fmla="*/ 42741 h 85482"/>
                <a:gd name="csX3" fmla="*/ 42741 w 85482"/>
                <a:gd name="csY3" fmla="*/ 0 h 85482"/>
                <a:gd name="csX4" fmla="*/ 85483 w 85482"/>
                <a:gd name="csY4" fmla="*/ 42741 h 85482"/>
              </a:gdLst>
              <a:ahLst/>
              <a:cxnLst>
                <a:cxn ang="0">
                  <a:pos x="csX0" y="csY0"/>
                </a:cxn>
                <a:cxn ang="0">
                  <a:pos x="csX1" y="csY1"/>
                </a:cxn>
                <a:cxn ang="0">
                  <a:pos x="csX2" y="csY2"/>
                </a:cxn>
                <a:cxn ang="0">
                  <a:pos x="csX3" y="csY3"/>
                </a:cxn>
                <a:cxn ang="0">
                  <a:pos x="csX4" y="csY4"/>
                </a:cxn>
              </a:cxnLst>
              <a:rect l="l" t="t" r="r" b="b"/>
              <a:pathLst>
                <a:path w="85482" h="85482">
                  <a:moveTo>
                    <a:pt x="85483" y="42741"/>
                  </a:moveTo>
                  <a:cubicBezTo>
                    <a:pt x="85483" y="66356"/>
                    <a:pt x="66356" y="85483"/>
                    <a:pt x="42741" y="85483"/>
                  </a:cubicBezTo>
                  <a:cubicBezTo>
                    <a:pt x="19127" y="85483"/>
                    <a:pt x="0" y="66356"/>
                    <a:pt x="0" y="42741"/>
                  </a:cubicBezTo>
                  <a:cubicBezTo>
                    <a:pt x="0" y="19127"/>
                    <a:pt x="19127" y="0"/>
                    <a:pt x="42741" y="0"/>
                  </a:cubicBezTo>
                  <a:cubicBezTo>
                    <a:pt x="66356" y="0"/>
                    <a:pt x="85483" y="19127"/>
                    <a:pt x="85483"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0" name="Freeform: Shape 109">
              <a:extLst>
                <a:ext uri="{FF2B5EF4-FFF2-40B4-BE49-F238E27FC236}">
                  <a16:creationId xmlns:a16="http://schemas.microsoft.com/office/drawing/2014/main" id="{5DD72CB1-D78A-7A8B-428D-35DA4FCEB8C1}"/>
                </a:ext>
              </a:extLst>
            </p:cNvPr>
            <p:cNvSpPr/>
            <p:nvPr/>
          </p:nvSpPr>
          <p:spPr>
            <a:xfrm>
              <a:off x="2569503" y="6244132"/>
              <a:ext cx="85482" cy="85482"/>
            </a:xfrm>
            <a:custGeom>
              <a:avLst/>
              <a:gdLst>
                <a:gd name="csX0" fmla="*/ 85483 w 85482"/>
                <a:gd name="csY0" fmla="*/ 42741 h 85482"/>
                <a:gd name="csX1" fmla="*/ 42741 w 85482"/>
                <a:gd name="csY1" fmla="*/ 85483 h 85482"/>
                <a:gd name="csX2" fmla="*/ 0 w 85482"/>
                <a:gd name="csY2" fmla="*/ 42741 h 85482"/>
                <a:gd name="csX3" fmla="*/ 42741 w 85482"/>
                <a:gd name="csY3" fmla="*/ 0 h 85482"/>
                <a:gd name="csX4" fmla="*/ 85483 w 85482"/>
                <a:gd name="csY4" fmla="*/ 42741 h 85482"/>
              </a:gdLst>
              <a:ahLst/>
              <a:cxnLst>
                <a:cxn ang="0">
                  <a:pos x="csX0" y="csY0"/>
                </a:cxn>
                <a:cxn ang="0">
                  <a:pos x="csX1" y="csY1"/>
                </a:cxn>
                <a:cxn ang="0">
                  <a:pos x="csX2" y="csY2"/>
                </a:cxn>
                <a:cxn ang="0">
                  <a:pos x="csX3" y="csY3"/>
                </a:cxn>
                <a:cxn ang="0">
                  <a:pos x="csX4" y="csY4"/>
                </a:cxn>
              </a:cxnLst>
              <a:rect l="l" t="t" r="r" b="b"/>
              <a:pathLst>
                <a:path w="85482" h="85482">
                  <a:moveTo>
                    <a:pt x="85483" y="42741"/>
                  </a:moveTo>
                  <a:cubicBezTo>
                    <a:pt x="85483" y="66356"/>
                    <a:pt x="66356" y="85483"/>
                    <a:pt x="42741" y="85483"/>
                  </a:cubicBezTo>
                  <a:cubicBezTo>
                    <a:pt x="19127" y="85483"/>
                    <a:pt x="0" y="66356"/>
                    <a:pt x="0" y="42741"/>
                  </a:cubicBezTo>
                  <a:cubicBezTo>
                    <a:pt x="0" y="19127"/>
                    <a:pt x="19127" y="0"/>
                    <a:pt x="42741" y="0"/>
                  </a:cubicBezTo>
                  <a:cubicBezTo>
                    <a:pt x="66356" y="0"/>
                    <a:pt x="85483" y="19127"/>
                    <a:pt x="85483" y="42741"/>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1" name="Freeform: Shape 110">
              <a:extLst>
                <a:ext uri="{FF2B5EF4-FFF2-40B4-BE49-F238E27FC236}">
                  <a16:creationId xmlns:a16="http://schemas.microsoft.com/office/drawing/2014/main" id="{895A170B-D487-A941-4D9F-25DC56C3A770}"/>
                </a:ext>
              </a:extLst>
            </p:cNvPr>
            <p:cNvSpPr/>
            <p:nvPr/>
          </p:nvSpPr>
          <p:spPr>
            <a:xfrm>
              <a:off x="2986379" y="5470535"/>
              <a:ext cx="747975" cy="418865"/>
            </a:xfrm>
            <a:custGeom>
              <a:avLst/>
              <a:gdLst>
                <a:gd name="csX0" fmla="*/ 157181 w 747975"/>
                <a:gd name="csY0" fmla="*/ 418865 h 418865"/>
                <a:gd name="csX1" fmla="*/ 312076 w 747975"/>
                <a:gd name="csY1" fmla="*/ 275019 h 418865"/>
                <a:gd name="csX2" fmla="*/ 176116 w 747975"/>
                <a:gd name="csY2" fmla="*/ 144979 h 418865"/>
                <a:gd name="csX3" fmla="*/ 100976 w 747975"/>
                <a:gd name="csY3" fmla="*/ 169149 h 418865"/>
                <a:gd name="csX4" fmla="*/ 229478 w 747975"/>
                <a:gd name="csY4" fmla="*/ 27034 h 418865"/>
                <a:gd name="csX5" fmla="*/ 223174 w 747975"/>
                <a:gd name="csY5" fmla="*/ 8057 h 418865"/>
                <a:gd name="csX6" fmla="*/ 164640 w 747975"/>
                <a:gd name="csY6" fmla="*/ 8057 h 418865"/>
                <a:gd name="csX7" fmla="*/ 147436 w 747975"/>
                <a:gd name="csY7" fmla="*/ 13805 h 418865"/>
                <a:gd name="csX8" fmla="*/ 0 w 747975"/>
                <a:gd name="csY8" fmla="*/ 265231 h 418865"/>
                <a:gd name="csX9" fmla="*/ 157181 w 747975"/>
                <a:gd name="csY9" fmla="*/ 418865 h 418865"/>
                <a:gd name="csX10" fmla="*/ 157181 w 747975"/>
                <a:gd name="csY10" fmla="*/ 201953 h 418865"/>
                <a:gd name="csX11" fmla="*/ 234629 w 747975"/>
                <a:gd name="csY11" fmla="*/ 277904 h 418865"/>
                <a:gd name="csX12" fmla="*/ 157181 w 747975"/>
                <a:gd name="csY12" fmla="*/ 354411 h 418865"/>
                <a:gd name="csX13" fmla="*/ 79178 w 747975"/>
                <a:gd name="csY13" fmla="*/ 277904 h 418865"/>
                <a:gd name="csX14" fmla="*/ 157181 w 747975"/>
                <a:gd name="csY14" fmla="*/ 201953 h 418865"/>
                <a:gd name="csX15" fmla="*/ 550167 w 747975"/>
                <a:gd name="csY15" fmla="*/ 0 h 418865"/>
                <a:gd name="csX16" fmla="*/ 336759 w 747975"/>
                <a:gd name="csY16" fmla="*/ 209433 h 418865"/>
                <a:gd name="csX17" fmla="*/ 540977 w 747975"/>
                <a:gd name="csY17" fmla="*/ 418865 h 418865"/>
                <a:gd name="csX18" fmla="*/ 674651 w 747975"/>
                <a:gd name="csY18" fmla="*/ 356719 h 418865"/>
                <a:gd name="csX19" fmla="*/ 674651 w 747975"/>
                <a:gd name="csY19" fmla="*/ 398136 h 418865"/>
                <a:gd name="csX20" fmla="*/ 687281 w 747975"/>
                <a:gd name="csY20" fmla="*/ 410808 h 418865"/>
                <a:gd name="csX21" fmla="*/ 732587 w 747975"/>
                <a:gd name="csY21" fmla="*/ 410808 h 418865"/>
                <a:gd name="csX22" fmla="*/ 745217 w 747975"/>
                <a:gd name="csY22" fmla="*/ 398136 h 418865"/>
                <a:gd name="csX23" fmla="*/ 745217 w 747975"/>
                <a:gd name="csY23" fmla="*/ 221507 h 418865"/>
                <a:gd name="csX24" fmla="*/ 732587 w 747975"/>
                <a:gd name="csY24" fmla="*/ 209433 h 418865"/>
                <a:gd name="csX25" fmla="*/ 559912 w 747975"/>
                <a:gd name="csY25" fmla="*/ 209433 h 418865"/>
                <a:gd name="csX26" fmla="*/ 547303 w 747975"/>
                <a:gd name="csY26" fmla="*/ 221507 h 418865"/>
                <a:gd name="csX27" fmla="*/ 547303 w 747975"/>
                <a:gd name="csY27" fmla="*/ 259483 h 418865"/>
                <a:gd name="csX28" fmla="*/ 559912 w 747975"/>
                <a:gd name="csY28" fmla="*/ 271557 h 418865"/>
                <a:gd name="csX29" fmla="*/ 670056 w 747975"/>
                <a:gd name="csY29" fmla="*/ 271557 h 418865"/>
                <a:gd name="csX30" fmla="*/ 551321 w 747975"/>
                <a:gd name="csY30" fmla="*/ 348663 h 418865"/>
                <a:gd name="csX31" fmla="*/ 417070 w 747975"/>
                <a:gd name="csY31" fmla="*/ 210587 h 418865"/>
                <a:gd name="csX32" fmla="*/ 550167 w 747975"/>
                <a:gd name="csY32" fmla="*/ 71335 h 418865"/>
                <a:gd name="csX33" fmla="*/ 671210 w 747975"/>
                <a:gd name="csY33" fmla="*/ 143846 h 418865"/>
                <a:gd name="csX34" fmla="*/ 683840 w 747975"/>
                <a:gd name="csY34" fmla="*/ 151881 h 418865"/>
                <a:gd name="csX35" fmla="*/ 740622 w 747975"/>
                <a:gd name="csY35" fmla="*/ 137499 h 418865"/>
                <a:gd name="csX36" fmla="*/ 746926 w 747975"/>
                <a:gd name="csY36" fmla="*/ 124847 h 418865"/>
                <a:gd name="csX37" fmla="*/ 550167 w 747975"/>
                <a:gd name="csY37" fmla="*/ 0 h 4188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747975" h="418865">
                  <a:moveTo>
                    <a:pt x="157181" y="418865"/>
                  </a:moveTo>
                  <a:cubicBezTo>
                    <a:pt x="247836" y="418865"/>
                    <a:pt x="312076" y="354411"/>
                    <a:pt x="312076" y="275019"/>
                  </a:cubicBezTo>
                  <a:cubicBezTo>
                    <a:pt x="312076" y="199645"/>
                    <a:pt x="251276" y="144979"/>
                    <a:pt x="176116" y="144979"/>
                  </a:cubicBezTo>
                  <a:cubicBezTo>
                    <a:pt x="147436" y="144979"/>
                    <a:pt x="123352" y="153035"/>
                    <a:pt x="100976" y="169149"/>
                  </a:cubicBezTo>
                  <a:cubicBezTo>
                    <a:pt x="123929" y="132904"/>
                    <a:pt x="218002" y="38553"/>
                    <a:pt x="229478" y="27034"/>
                  </a:cubicBezTo>
                  <a:cubicBezTo>
                    <a:pt x="236360" y="20708"/>
                    <a:pt x="233496" y="8057"/>
                    <a:pt x="223174" y="8057"/>
                  </a:cubicBezTo>
                  <a:lnTo>
                    <a:pt x="164640" y="8057"/>
                  </a:lnTo>
                  <a:cubicBezTo>
                    <a:pt x="157181" y="8057"/>
                    <a:pt x="152031" y="9189"/>
                    <a:pt x="147436" y="13805"/>
                  </a:cubicBezTo>
                  <a:cubicBezTo>
                    <a:pt x="84906" y="73643"/>
                    <a:pt x="0" y="159938"/>
                    <a:pt x="0" y="265231"/>
                  </a:cubicBezTo>
                  <a:cubicBezTo>
                    <a:pt x="0" y="352702"/>
                    <a:pt x="64839" y="418865"/>
                    <a:pt x="157181" y="418865"/>
                  </a:cubicBezTo>
                  <a:close/>
                  <a:moveTo>
                    <a:pt x="157181" y="201953"/>
                  </a:moveTo>
                  <a:cubicBezTo>
                    <a:pt x="203662" y="201953"/>
                    <a:pt x="234629" y="237043"/>
                    <a:pt x="234629" y="277904"/>
                  </a:cubicBezTo>
                  <a:cubicBezTo>
                    <a:pt x="234629" y="318744"/>
                    <a:pt x="201931" y="354411"/>
                    <a:pt x="157181" y="354411"/>
                  </a:cubicBezTo>
                  <a:cubicBezTo>
                    <a:pt x="111875" y="354411"/>
                    <a:pt x="79178" y="318744"/>
                    <a:pt x="79178" y="277904"/>
                  </a:cubicBezTo>
                  <a:cubicBezTo>
                    <a:pt x="79178" y="237043"/>
                    <a:pt x="111875" y="201953"/>
                    <a:pt x="157181" y="201953"/>
                  </a:cubicBezTo>
                  <a:close/>
                  <a:moveTo>
                    <a:pt x="550167" y="0"/>
                  </a:moveTo>
                  <a:cubicBezTo>
                    <a:pt x="430256" y="0"/>
                    <a:pt x="336759" y="90911"/>
                    <a:pt x="336759" y="209433"/>
                  </a:cubicBezTo>
                  <a:cubicBezTo>
                    <a:pt x="336759" y="327954"/>
                    <a:pt x="423951" y="418865"/>
                    <a:pt x="540977" y="418865"/>
                  </a:cubicBezTo>
                  <a:cubicBezTo>
                    <a:pt x="606948" y="418865"/>
                    <a:pt x="648835" y="392387"/>
                    <a:pt x="674651" y="356719"/>
                  </a:cubicBezTo>
                  <a:lnTo>
                    <a:pt x="674651" y="398136"/>
                  </a:lnTo>
                  <a:cubicBezTo>
                    <a:pt x="674651" y="405060"/>
                    <a:pt x="680378" y="410808"/>
                    <a:pt x="687281" y="410808"/>
                  </a:cubicBezTo>
                  <a:lnTo>
                    <a:pt x="732587" y="410808"/>
                  </a:lnTo>
                  <a:cubicBezTo>
                    <a:pt x="739468" y="410808"/>
                    <a:pt x="745217" y="405060"/>
                    <a:pt x="745217" y="398136"/>
                  </a:cubicBezTo>
                  <a:lnTo>
                    <a:pt x="745217" y="221507"/>
                  </a:lnTo>
                  <a:cubicBezTo>
                    <a:pt x="745217" y="214604"/>
                    <a:pt x="739468" y="209433"/>
                    <a:pt x="732587" y="209433"/>
                  </a:cubicBezTo>
                  <a:lnTo>
                    <a:pt x="559912" y="209433"/>
                  </a:lnTo>
                  <a:cubicBezTo>
                    <a:pt x="553030" y="209433"/>
                    <a:pt x="547303" y="214604"/>
                    <a:pt x="547303" y="221507"/>
                  </a:cubicBezTo>
                  <a:lnTo>
                    <a:pt x="547303" y="259483"/>
                  </a:lnTo>
                  <a:cubicBezTo>
                    <a:pt x="547303" y="265808"/>
                    <a:pt x="553030" y="271557"/>
                    <a:pt x="559912" y="271557"/>
                  </a:cubicBezTo>
                  <a:lnTo>
                    <a:pt x="670056" y="271557"/>
                  </a:lnTo>
                  <a:cubicBezTo>
                    <a:pt x="650566" y="317013"/>
                    <a:pt x="606393" y="348663"/>
                    <a:pt x="551321" y="348663"/>
                  </a:cubicBezTo>
                  <a:cubicBezTo>
                    <a:pt x="473296" y="348663"/>
                    <a:pt x="417070" y="289979"/>
                    <a:pt x="417070" y="210587"/>
                  </a:cubicBezTo>
                  <a:cubicBezTo>
                    <a:pt x="417070" y="132904"/>
                    <a:pt x="473873" y="71335"/>
                    <a:pt x="550167" y="71335"/>
                  </a:cubicBezTo>
                  <a:cubicBezTo>
                    <a:pt x="608679" y="71335"/>
                    <a:pt x="648835" y="100677"/>
                    <a:pt x="671210" y="143846"/>
                  </a:cubicBezTo>
                  <a:cubicBezTo>
                    <a:pt x="672920" y="147864"/>
                    <a:pt x="675228" y="153612"/>
                    <a:pt x="683840" y="151881"/>
                  </a:cubicBezTo>
                  <a:lnTo>
                    <a:pt x="740622" y="137499"/>
                  </a:lnTo>
                  <a:cubicBezTo>
                    <a:pt x="749234" y="135212"/>
                    <a:pt x="748657" y="128865"/>
                    <a:pt x="746926" y="124847"/>
                  </a:cubicBezTo>
                  <a:cubicBezTo>
                    <a:pt x="718247" y="47165"/>
                    <a:pt x="639090" y="0"/>
                    <a:pt x="550167" y="0"/>
                  </a:cubicBezTo>
                  <a:close/>
                </a:path>
              </a:pathLst>
            </a:custGeom>
            <a:solidFill>
              <a:srgbClr val="2A2AEA"/>
            </a:solidFill>
            <a:ln w="2128"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sp>
        <p:nvSpPr>
          <p:cNvPr id="21" name="Text Placeholder 7">
            <a:extLst>
              <a:ext uri="{FF2B5EF4-FFF2-40B4-BE49-F238E27FC236}">
                <a16:creationId xmlns:a16="http://schemas.microsoft.com/office/drawing/2014/main" id="{D850E830-4B75-3477-2401-34CDFEFFB51B}"/>
              </a:ext>
            </a:extLst>
          </p:cNvPr>
          <p:cNvSpPr txBox="1">
            <a:spLocks/>
          </p:cNvSpPr>
          <p:nvPr/>
        </p:nvSpPr>
        <p:spPr>
          <a:xfrm>
            <a:off x="515938" y="1558877"/>
            <a:ext cx="3526452" cy="464645"/>
          </a:xfrm>
          <a:prstGeom prst="callout1">
            <a:avLst>
              <a:gd name="adj1" fmla="val 93708"/>
              <a:gd name="adj2" fmla="val -69"/>
              <a:gd name="adj3" fmla="val 93686"/>
              <a:gd name="adj4" fmla="val 18048"/>
            </a:avLst>
          </a:prstGeom>
          <a:ln w="31750">
            <a:solidFill>
              <a:schemeClr val="accent5"/>
            </a:solidFill>
          </a:ln>
        </p:spPr>
        <p:txBody>
          <a:bodyPr vert="horz" wrap="square" lIns="0" tIns="0" rIns="0" bIns="180000" rtlCol="0" anchor="b">
            <a:noAutofit/>
          </a:bodyPr>
          <a:lstStyle>
            <a:lvl1pPr marL="0" indent="0" algn="l" defTabSz="914400" rtl="0" eaLnBrk="1" latinLnBrk="0" hangingPunct="1">
              <a:lnSpc>
                <a:spcPct val="85000"/>
              </a:lnSpc>
              <a:spcBef>
                <a:spcPts val="0"/>
              </a:spcBef>
              <a:spcAft>
                <a:spcPts val="0"/>
              </a:spcAft>
              <a:buClrTx/>
              <a:buFont typeface="Arial" panose="020B0604020202020204" pitchFamily="34" charset="0"/>
              <a:buNone/>
              <a:defRPr lang="en-US" sz="2200" kern="1200" spc="-20" baseline="0" dirty="0">
                <a:solidFill>
                  <a:schemeClr val="tx1"/>
                </a:solidFill>
                <a:latin typeface="+mj-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85000"/>
              </a:lnSpc>
              <a:spcBef>
                <a:spcPts val="0"/>
              </a:spcBef>
              <a:spcAft>
                <a:spcPts val="0"/>
              </a:spcAft>
              <a:buClrTx/>
              <a:buSzTx/>
              <a:buFont typeface="Arial" panose="020B0604020202020204" pitchFamily="34" charset="0"/>
              <a:buNone/>
              <a:tabLst/>
              <a:defRPr/>
            </a:pPr>
            <a: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t>High capacity </a:t>
            </a:r>
            <a:b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br>
            <a:r>
              <a:rPr kumimoji="0" lang="en-US" sz="1800" b="0" i="0" u="none" strike="noStrike" kern="1200" cap="none" spc="-50" normalizeH="0" baseline="0" noProof="0">
                <a:ln>
                  <a:noFill/>
                </a:ln>
                <a:solidFill>
                  <a:srgbClr val="F5EF32"/>
                </a:solidFill>
                <a:effectLst/>
                <a:uLnTx/>
                <a:uFillTx/>
                <a:latin typeface="Aptos SemiBold" panose="020B0004020202020204" pitchFamily="34" charset="0"/>
                <a:ea typeface="+mn-ea"/>
                <a:cs typeface="+mn-cs"/>
              </a:rPr>
              <a:t>with new spectrum</a:t>
            </a:r>
          </a:p>
        </p:txBody>
      </p:sp>
      <p:sp>
        <p:nvSpPr>
          <p:cNvPr id="22" name="Text Placeholder 8">
            <a:extLst>
              <a:ext uri="{FF2B5EF4-FFF2-40B4-BE49-F238E27FC236}">
                <a16:creationId xmlns:a16="http://schemas.microsoft.com/office/drawing/2014/main" id="{F7B97600-8187-3E7A-0652-07AA1D065741}"/>
              </a:ext>
            </a:extLst>
          </p:cNvPr>
          <p:cNvSpPr txBox="1">
            <a:spLocks/>
          </p:cNvSpPr>
          <p:nvPr/>
        </p:nvSpPr>
        <p:spPr>
          <a:xfrm>
            <a:off x="515938" y="2165952"/>
            <a:ext cx="3396065" cy="1733079"/>
          </a:xfrm>
          <a:prstGeom prst="rect">
            <a:avLst/>
          </a:prstGeom>
        </p:spPr>
        <p:txBody>
          <a:bodyPr vert="horz" wrap="square" lIns="0" tIns="0" rIns="0" bIns="0" rtlCol="0">
            <a:noAutofit/>
          </a:bodyPr>
          <a:lstStyle>
            <a:lvl1pPr marL="0" indent="0" algn="l" defTabSz="914400" rtl="0" eaLnBrk="1" latinLnBrk="0" hangingPunct="1">
              <a:lnSpc>
                <a:spcPct val="100000"/>
              </a:lnSpc>
              <a:spcBef>
                <a:spcPts val="0"/>
              </a:spcBef>
              <a:spcAft>
                <a:spcPts val="400"/>
              </a:spcAft>
              <a:buClrTx/>
              <a:buFont typeface="Arial" panose="020B0604020202020204" pitchFamily="34" charset="0"/>
              <a:buNone/>
              <a:defRPr sz="1600" kern="1200" baseline="0">
                <a:solidFill>
                  <a:schemeClr val="tx1"/>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400 MHz single carrier</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4T8R for high-performance mobile devices</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D3D7E3">
                    <a:lumMod val="90000"/>
                  </a:srgbClr>
                </a:solidFill>
                <a:effectLst/>
                <a:uLnTx/>
                <a:uFillTx/>
                <a:latin typeface="Aptos" panose="02110004020202020204"/>
                <a:ea typeface="+mn-ea"/>
                <a:cs typeface="+mn-cs"/>
              </a:rPr>
              <a:t>8Rx for 8-layer DL MIMO</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D3D7E3">
                    <a:lumMod val="90000"/>
                  </a:srgbClr>
                </a:solidFill>
                <a:effectLst/>
                <a:uLnTx/>
                <a:uFillTx/>
                <a:latin typeface="Aptos" panose="02110004020202020204"/>
                <a:ea typeface="+mn-ea"/>
                <a:cs typeface="+mn-cs"/>
              </a:rPr>
              <a:t>4Tx for 4-layer coherent UL MIMO</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ptos" panose="02110004020202020204"/>
                <a:ea typeface="+mn-ea"/>
                <a:cs typeface="+mn-cs"/>
              </a:rPr>
              <a:t>&gt;8 antennas for FWA devices</a:t>
            </a:r>
          </a:p>
        </p:txBody>
      </p:sp>
      <p:grpSp>
        <p:nvGrpSpPr>
          <p:cNvPr id="23" name="Group 22">
            <a:extLst>
              <a:ext uri="{FF2B5EF4-FFF2-40B4-BE49-F238E27FC236}">
                <a16:creationId xmlns:a16="http://schemas.microsoft.com/office/drawing/2014/main" id="{3DF4A07B-328C-0599-4650-B00E3FB5503D}"/>
              </a:ext>
            </a:extLst>
          </p:cNvPr>
          <p:cNvGrpSpPr/>
          <p:nvPr/>
        </p:nvGrpSpPr>
        <p:grpSpPr>
          <a:xfrm>
            <a:off x="3131626" y="1329745"/>
            <a:ext cx="922934" cy="587558"/>
            <a:chOff x="10552166" y="256032"/>
            <a:chExt cx="1125151" cy="716294"/>
          </a:xfrm>
          <a:solidFill>
            <a:schemeClr val="accent1"/>
          </a:solidFill>
        </p:grpSpPr>
        <p:sp>
          <p:nvSpPr>
            <p:cNvPr id="24" name="Freeform: Shape 23">
              <a:extLst>
                <a:ext uri="{FF2B5EF4-FFF2-40B4-BE49-F238E27FC236}">
                  <a16:creationId xmlns:a16="http://schemas.microsoft.com/office/drawing/2014/main" id="{F4DA46E6-1032-D4B6-6987-86F777E32F7B}"/>
                </a:ext>
              </a:extLst>
            </p:cNvPr>
            <p:cNvSpPr/>
            <p:nvPr/>
          </p:nvSpPr>
          <p:spPr>
            <a:xfrm>
              <a:off x="10552167" y="885097"/>
              <a:ext cx="1125150" cy="87229"/>
            </a:xfrm>
            <a:custGeom>
              <a:avLst/>
              <a:gdLst>
                <a:gd name="csX0" fmla="*/ 1120868 w 1125150"/>
                <a:gd name="csY0" fmla="*/ 87208 h 87229"/>
                <a:gd name="csX1" fmla="*/ 1044349 w 1125150"/>
                <a:gd name="csY1" fmla="*/ 47446 h 87229"/>
                <a:gd name="csX2" fmla="*/ 1043566 w 1125150"/>
                <a:gd name="csY2" fmla="*/ 46791 h 87229"/>
                <a:gd name="csX3" fmla="*/ 971994 w 1125150"/>
                <a:gd name="csY3" fmla="*/ 8575 h 87229"/>
                <a:gd name="csX4" fmla="*/ 900948 w 1125150"/>
                <a:gd name="csY4" fmla="*/ 46362 h 87229"/>
                <a:gd name="csX5" fmla="*/ 900176 w 1125150"/>
                <a:gd name="csY5" fmla="*/ 47006 h 87229"/>
                <a:gd name="csX6" fmla="*/ 823120 w 1125150"/>
                <a:gd name="csY6" fmla="*/ 87208 h 87229"/>
                <a:gd name="csX7" fmla="*/ 746601 w 1125150"/>
                <a:gd name="csY7" fmla="*/ 47457 h 87229"/>
                <a:gd name="csX8" fmla="*/ 745807 w 1125150"/>
                <a:gd name="csY8" fmla="*/ 46802 h 87229"/>
                <a:gd name="csX9" fmla="*/ 674235 w 1125150"/>
                <a:gd name="csY9" fmla="*/ 8586 h 87229"/>
                <a:gd name="csX10" fmla="*/ 603189 w 1125150"/>
                <a:gd name="csY10" fmla="*/ 46373 h 87229"/>
                <a:gd name="csX11" fmla="*/ 602417 w 1125150"/>
                <a:gd name="csY11" fmla="*/ 47017 h 87229"/>
                <a:gd name="csX12" fmla="*/ 525361 w 1125150"/>
                <a:gd name="csY12" fmla="*/ 87219 h 87229"/>
                <a:gd name="csX13" fmla="*/ 448842 w 1125150"/>
                <a:gd name="csY13" fmla="*/ 47457 h 87229"/>
                <a:gd name="csX14" fmla="*/ 448058 w 1125150"/>
                <a:gd name="csY14" fmla="*/ 46802 h 87229"/>
                <a:gd name="csX15" fmla="*/ 376487 w 1125150"/>
                <a:gd name="csY15" fmla="*/ 8586 h 87229"/>
                <a:gd name="csX16" fmla="*/ 305441 w 1125150"/>
                <a:gd name="csY16" fmla="*/ 46373 h 87229"/>
                <a:gd name="csX17" fmla="*/ 304132 w 1125150"/>
                <a:gd name="csY17" fmla="*/ 47457 h 87229"/>
                <a:gd name="csX18" fmla="*/ 227613 w 1125150"/>
                <a:gd name="csY18" fmla="*/ 87219 h 87229"/>
                <a:gd name="csX19" fmla="*/ 151094 w 1125150"/>
                <a:gd name="csY19" fmla="*/ 47468 h 87229"/>
                <a:gd name="csX20" fmla="*/ 150300 w 1125150"/>
                <a:gd name="csY20" fmla="*/ 46813 h 87229"/>
                <a:gd name="csX21" fmla="*/ 78728 w 1125150"/>
                <a:gd name="csY21" fmla="*/ 8596 h 87229"/>
                <a:gd name="csX22" fmla="*/ 7682 w 1125150"/>
                <a:gd name="csY22" fmla="*/ 46384 h 87229"/>
                <a:gd name="csX23" fmla="*/ 7028 w 1125150"/>
                <a:gd name="csY23" fmla="*/ 46920 h 87229"/>
                <a:gd name="csX24" fmla="*/ 985 w 1125150"/>
                <a:gd name="csY24" fmla="*/ 46341 h 87229"/>
                <a:gd name="csX25" fmla="*/ 1565 w 1125150"/>
                <a:gd name="csY25" fmla="*/ 40299 h 87229"/>
                <a:gd name="csX26" fmla="*/ 2220 w 1125150"/>
                <a:gd name="csY26" fmla="*/ 39762 h 87229"/>
                <a:gd name="csX27" fmla="*/ 78739 w 1125150"/>
                <a:gd name="csY27" fmla="*/ 0 h 87229"/>
                <a:gd name="csX28" fmla="*/ 155794 w 1125150"/>
                <a:gd name="csY28" fmla="*/ 40202 h 87229"/>
                <a:gd name="csX29" fmla="*/ 156567 w 1125150"/>
                <a:gd name="csY29" fmla="*/ 40846 h 87229"/>
                <a:gd name="csX30" fmla="*/ 227613 w 1125150"/>
                <a:gd name="csY30" fmla="*/ 78633 h 87229"/>
                <a:gd name="csX31" fmla="*/ 298669 w 1125150"/>
                <a:gd name="csY31" fmla="*/ 40846 h 87229"/>
                <a:gd name="csX32" fmla="*/ 299979 w 1125150"/>
                <a:gd name="csY32" fmla="*/ 39762 h 87229"/>
                <a:gd name="csX33" fmla="*/ 376487 w 1125150"/>
                <a:gd name="csY33" fmla="*/ 11 h 87229"/>
                <a:gd name="csX34" fmla="*/ 376487 w 1125150"/>
                <a:gd name="csY34" fmla="*/ 11 h 87229"/>
                <a:gd name="csX35" fmla="*/ 453543 w 1125150"/>
                <a:gd name="csY35" fmla="*/ 40213 h 87229"/>
                <a:gd name="csX36" fmla="*/ 454315 w 1125150"/>
                <a:gd name="csY36" fmla="*/ 40857 h 87229"/>
                <a:gd name="csX37" fmla="*/ 525361 w 1125150"/>
                <a:gd name="csY37" fmla="*/ 78644 h 87229"/>
                <a:gd name="csX38" fmla="*/ 596933 w 1125150"/>
                <a:gd name="csY38" fmla="*/ 40427 h 87229"/>
                <a:gd name="csX39" fmla="*/ 597716 w 1125150"/>
                <a:gd name="csY39" fmla="*/ 39773 h 87229"/>
                <a:gd name="csX40" fmla="*/ 674235 w 1125150"/>
                <a:gd name="csY40" fmla="*/ 11 h 87229"/>
                <a:gd name="csX41" fmla="*/ 751291 w 1125150"/>
                <a:gd name="csY41" fmla="*/ 40213 h 87229"/>
                <a:gd name="csX42" fmla="*/ 752063 w 1125150"/>
                <a:gd name="csY42" fmla="*/ 40857 h 87229"/>
                <a:gd name="csX43" fmla="*/ 823109 w 1125150"/>
                <a:gd name="csY43" fmla="*/ 78644 h 87229"/>
                <a:gd name="csX44" fmla="*/ 894681 w 1125150"/>
                <a:gd name="csY44" fmla="*/ 40427 h 87229"/>
                <a:gd name="csX45" fmla="*/ 895464 w 1125150"/>
                <a:gd name="csY45" fmla="*/ 39773 h 87229"/>
                <a:gd name="csX46" fmla="*/ 971983 w 1125150"/>
                <a:gd name="csY46" fmla="*/ 11 h 87229"/>
                <a:gd name="csX47" fmla="*/ 1049039 w 1125150"/>
                <a:gd name="csY47" fmla="*/ 40213 h 87229"/>
                <a:gd name="csX48" fmla="*/ 1049812 w 1125150"/>
                <a:gd name="csY48" fmla="*/ 40857 h 87229"/>
                <a:gd name="csX49" fmla="*/ 1120857 w 1125150"/>
                <a:gd name="csY49" fmla="*/ 78644 h 87229"/>
                <a:gd name="csX50" fmla="*/ 1125150 w 1125150"/>
                <a:gd name="csY50" fmla="*/ 82937 h 87229"/>
                <a:gd name="csX51" fmla="*/ 1120857 w 1125150"/>
                <a:gd name="csY51" fmla="*/ 87230 h 872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125150" h="87229">
                  <a:moveTo>
                    <a:pt x="1120868" y="87208"/>
                  </a:moveTo>
                  <a:cubicBezTo>
                    <a:pt x="1092482" y="87208"/>
                    <a:pt x="1068013" y="67000"/>
                    <a:pt x="1044349" y="47446"/>
                  </a:cubicBezTo>
                  <a:lnTo>
                    <a:pt x="1043566" y="46791"/>
                  </a:lnTo>
                  <a:cubicBezTo>
                    <a:pt x="1019869" y="27141"/>
                    <a:pt x="997493" y="8575"/>
                    <a:pt x="971994" y="8575"/>
                  </a:cubicBezTo>
                  <a:cubicBezTo>
                    <a:pt x="946495" y="8575"/>
                    <a:pt x="924473" y="26937"/>
                    <a:pt x="900948" y="46362"/>
                  </a:cubicBezTo>
                  <a:lnTo>
                    <a:pt x="900176" y="47006"/>
                  </a:lnTo>
                  <a:cubicBezTo>
                    <a:pt x="876351" y="66764"/>
                    <a:pt x="851721" y="87208"/>
                    <a:pt x="823120" y="87208"/>
                  </a:cubicBezTo>
                  <a:cubicBezTo>
                    <a:pt x="794734" y="87208"/>
                    <a:pt x="770265" y="67000"/>
                    <a:pt x="746601" y="47457"/>
                  </a:cubicBezTo>
                  <a:lnTo>
                    <a:pt x="745807" y="46802"/>
                  </a:lnTo>
                  <a:cubicBezTo>
                    <a:pt x="722110" y="27152"/>
                    <a:pt x="699734" y="8586"/>
                    <a:pt x="674235" y="8586"/>
                  </a:cubicBezTo>
                  <a:cubicBezTo>
                    <a:pt x="648736" y="8586"/>
                    <a:pt x="626714" y="26948"/>
                    <a:pt x="603189" y="46373"/>
                  </a:cubicBezTo>
                  <a:lnTo>
                    <a:pt x="602417" y="47017"/>
                  </a:lnTo>
                  <a:cubicBezTo>
                    <a:pt x="578592" y="66774"/>
                    <a:pt x="553962" y="87219"/>
                    <a:pt x="525361" y="87219"/>
                  </a:cubicBezTo>
                  <a:cubicBezTo>
                    <a:pt x="496760" y="87219"/>
                    <a:pt x="472506" y="67010"/>
                    <a:pt x="448842" y="47457"/>
                  </a:cubicBezTo>
                  <a:lnTo>
                    <a:pt x="448058" y="46802"/>
                  </a:lnTo>
                  <a:cubicBezTo>
                    <a:pt x="424362" y="27152"/>
                    <a:pt x="401986" y="8586"/>
                    <a:pt x="376487" y="8586"/>
                  </a:cubicBezTo>
                  <a:cubicBezTo>
                    <a:pt x="351192" y="8586"/>
                    <a:pt x="328966" y="26937"/>
                    <a:pt x="305441" y="46373"/>
                  </a:cubicBezTo>
                  <a:lnTo>
                    <a:pt x="304132" y="47457"/>
                  </a:lnTo>
                  <a:cubicBezTo>
                    <a:pt x="280468" y="67000"/>
                    <a:pt x="255999" y="87219"/>
                    <a:pt x="227613" y="87219"/>
                  </a:cubicBezTo>
                  <a:cubicBezTo>
                    <a:pt x="199227" y="87219"/>
                    <a:pt x="174758" y="67010"/>
                    <a:pt x="151094" y="47468"/>
                  </a:cubicBezTo>
                  <a:lnTo>
                    <a:pt x="150300" y="46813"/>
                  </a:lnTo>
                  <a:cubicBezTo>
                    <a:pt x="126603" y="27163"/>
                    <a:pt x="104227" y="8596"/>
                    <a:pt x="78728" y="8596"/>
                  </a:cubicBezTo>
                  <a:cubicBezTo>
                    <a:pt x="53229" y="8596"/>
                    <a:pt x="31207" y="26959"/>
                    <a:pt x="7682" y="46384"/>
                  </a:cubicBezTo>
                  <a:lnTo>
                    <a:pt x="7028" y="46920"/>
                  </a:lnTo>
                  <a:cubicBezTo>
                    <a:pt x="5203" y="48433"/>
                    <a:pt x="2499" y="48176"/>
                    <a:pt x="985" y="46341"/>
                  </a:cubicBezTo>
                  <a:cubicBezTo>
                    <a:pt x="-528" y="44516"/>
                    <a:pt x="-270" y="41812"/>
                    <a:pt x="1565" y="40299"/>
                  </a:cubicBezTo>
                  <a:lnTo>
                    <a:pt x="2220" y="39762"/>
                  </a:lnTo>
                  <a:cubicBezTo>
                    <a:pt x="25884" y="20219"/>
                    <a:pt x="50353" y="0"/>
                    <a:pt x="78739" y="0"/>
                  </a:cubicBezTo>
                  <a:cubicBezTo>
                    <a:pt x="107125" y="0"/>
                    <a:pt x="131969" y="20434"/>
                    <a:pt x="155794" y="40202"/>
                  </a:cubicBezTo>
                  <a:lnTo>
                    <a:pt x="156567" y="40846"/>
                  </a:lnTo>
                  <a:cubicBezTo>
                    <a:pt x="180092" y="60282"/>
                    <a:pt x="202317" y="78633"/>
                    <a:pt x="227613" y="78633"/>
                  </a:cubicBezTo>
                  <a:cubicBezTo>
                    <a:pt x="252919" y="78633"/>
                    <a:pt x="275134" y="60271"/>
                    <a:pt x="298669" y="40846"/>
                  </a:cubicBezTo>
                  <a:lnTo>
                    <a:pt x="299979" y="39762"/>
                  </a:lnTo>
                  <a:cubicBezTo>
                    <a:pt x="323643" y="20219"/>
                    <a:pt x="348111" y="11"/>
                    <a:pt x="376487" y="11"/>
                  </a:cubicBezTo>
                  <a:lnTo>
                    <a:pt x="376487" y="11"/>
                  </a:lnTo>
                  <a:cubicBezTo>
                    <a:pt x="405077" y="11"/>
                    <a:pt x="429718" y="20444"/>
                    <a:pt x="453543" y="40213"/>
                  </a:cubicBezTo>
                  <a:lnTo>
                    <a:pt x="454315" y="40857"/>
                  </a:lnTo>
                  <a:cubicBezTo>
                    <a:pt x="477840" y="60292"/>
                    <a:pt x="500066" y="78644"/>
                    <a:pt x="525361" y="78644"/>
                  </a:cubicBezTo>
                  <a:cubicBezTo>
                    <a:pt x="550656" y="78644"/>
                    <a:pt x="573236" y="60078"/>
                    <a:pt x="596933" y="40427"/>
                  </a:cubicBezTo>
                  <a:lnTo>
                    <a:pt x="597716" y="39773"/>
                  </a:lnTo>
                  <a:cubicBezTo>
                    <a:pt x="621380" y="20230"/>
                    <a:pt x="645849" y="11"/>
                    <a:pt x="674235" y="11"/>
                  </a:cubicBezTo>
                  <a:cubicBezTo>
                    <a:pt x="702621" y="11"/>
                    <a:pt x="727466" y="20444"/>
                    <a:pt x="751291" y="40213"/>
                  </a:cubicBezTo>
                  <a:lnTo>
                    <a:pt x="752063" y="40857"/>
                  </a:lnTo>
                  <a:cubicBezTo>
                    <a:pt x="775588" y="60292"/>
                    <a:pt x="797814" y="78644"/>
                    <a:pt x="823109" y="78644"/>
                  </a:cubicBezTo>
                  <a:cubicBezTo>
                    <a:pt x="848608" y="78644"/>
                    <a:pt x="870985" y="60078"/>
                    <a:pt x="894681" y="40427"/>
                  </a:cubicBezTo>
                  <a:lnTo>
                    <a:pt x="895464" y="39773"/>
                  </a:lnTo>
                  <a:cubicBezTo>
                    <a:pt x="919128" y="20230"/>
                    <a:pt x="943597" y="11"/>
                    <a:pt x="971983" y="11"/>
                  </a:cubicBezTo>
                  <a:cubicBezTo>
                    <a:pt x="1000369" y="11"/>
                    <a:pt x="1025214" y="20444"/>
                    <a:pt x="1049039" y="40213"/>
                  </a:cubicBezTo>
                  <a:lnTo>
                    <a:pt x="1049812" y="40857"/>
                  </a:lnTo>
                  <a:cubicBezTo>
                    <a:pt x="1073336" y="60292"/>
                    <a:pt x="1095562" y="78644"/>
                    <a:pt x="1120857" y="78644"/>
                  </a:cubicBezTo>
                  <a:cubicBezTo>
                    <a:pt x="1123229" y="78644"/>
                    <a:pt x="1125150" y="80565"/>
                    <a:pt x="1125150" y="82937"/>
                  </a:cubicBezTo>
                  <a:cubicBezTo>
                    <a:pt x="1125150" y="85309"/>
                    <a:pt x="1123229" y="87230"/>
                    <a:pt x="1120857" y="87230"/>
                  </a:cubicBezTo>
                  <a:close/>
                </a:path>
              </a:pathLst>
            </a:custGeom>
            <a:grpFill/>
            <a:ln w="10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5" name="Freeform: Shape 24">
              <a:extLst>
                <a:ext uri="{FF2B5EF4-FFF2-40B4-BE49-F238E27FC236}">
                  <a16:creationId xmlns:a16="http://schemas.microsoft.com/office/drawing/2014/main" id="{03590ECC-9240-6419-6B78-ABB921F34580}"/>
                </a:ext>
              </a:extLst>
            </p:cNvPr>
            <p:cNvSpPr/>
            <p:nvPr/>
          </p:nvSpPr>
          <p:spPr>
            <a:xfrm>
              <a:off x="10552176" y="727788"/>
              <a:ext cx="810641" cy="118706"/>
            </a:xfrm>
            <a:custGeom>
              <a:avLst/>
              <a:gdLst>
                <a:gd name="csX0" fmla="*/ 683939 w 810641"/>
                <a:gd name="csY0" fmla="*/ 118706 h 118706"/>
                <a:gd name="csX1" fmla="*/ 631749 w 810641"/>
                <a:gd name="csY1" fmla="*/ 61644 h 118706"/>
                <a:gd name="csX2" fmla="*/ 631652 w 810641"/>
                <a:gd name="csY2" fmla="*/ 61473 h 118706"/>
                <a:gd name="csX3" fmla="*/ 586846 w 810641"/>
                <a:gd name="csY3" fmla="*/ 8618 h 118706"/>
                <a:gd name="csX4" fmla="*/ 542062 w 810641"/>
                <a:gd name="csY4" fmla="*/ 61441 h 118706"/>
                <a:gd name="csX5" fmla="*/ 489754 w 810641"/>
                <a:gd name="csY5" fmla="*/ 118706 h 118706"/>
                <a:gd name="csX6" fmla="*/ 437564 w 810641"/>
                <a:gd name="csY6" fmla="*/ 61644 h 118706"/>
                <a:gd name="csX7" fmla="*/ 437468 w 810641"/>
                <a:gd name="csY7" fmla="*/ 61473 h 118706"/>
                <a:gd name="csX8" fmla="*/ 392662 w 810641"/>
                <a:gd name="csY8" fmla="*/ 8618 h 118706"/>
                <a:gd name="csX9" fmla="*/ 347985 w 810641"/>
                <a:gd name="csY9" fmla="*/ 61247 h 118706"/>
                <a:gd name="csX10" fmla="*/ 347856 w 810641"/>
                <a:gd name="csY10" fmla="*/ 61473 h 118706"/>
                <a:gd name="csX11" fmla="*/ 295559 w 810641"/>
                <a:gd name="csY11" fmla="*/ 118706 h 118706"/>
                <a:gd name="csX12" fmla="*/ 243369 w 810641"/>
                <a:gd name="csY12" fmla="*/ 61644 h 118706"/>
                <a:gd name="csX13" fmla="*/ 243273 w 810641"/>
                <a:gd name="csY13" fmla="*/ 61473 h 118706"/>
                <a:gd name="csX14" fmla="*/ 198467 w 810641"/>
                <a:gd name="csY14" fmla="*/ 8618 h 118706"/>
                <a:gd name="csX15" fmla="*/ 153811 w 810641"/>
                <a:gd name="csY15" fmla="*/ 61194 h 118706"/>
                <a:gd name="csX16" fmla="*/ 153650 w 810641"/>
                <a:gd name="csY16" fmla="*/ 61473 h 118706"/>
                <a:gd name="csX17" fmla="*/ 101364 w 810641"/>
                <a:gd name="csY17" fmla="*/ 118706 h 118706"/>
                <a:gd name="csX18" fmla="*/ 49195 w 810641"/>
                <a:gd name="csY18" fmla="*/ 61698 h 118706"/>
                <a:gd name="csX19" fmla="*/ 49067 w 810641"/>
                <a:gd name="csY19" fmla="*/ 61473 h 118706"/>
                <a:gd name="csX20" fmla="*/ 4271 w 810641"/>
                <a:gd name="csY20" fmla="*/ 8618 h 118706"/>
                <a:gd name="csX21" fmla="*/ 0 w 810641"/>
                <a:gd name="csY21" fmla="*/ 4325 h 118706"/>
                <a:gd name="csX22" fmla="*/ 4293 w 810641"/>
                <a:gd name="csY22" fmla="*/ 32 h 118706"/>
                <a:gd name="csX23" fmla="*/ 56579 w 810641"/>
                <a:gd name="csY23" fmla="*/ 57266 h 118706"/>
                <a:gd name="csX24" fmla="*/ 56708 w 810641"/>
                <a:gd name="csY24" fmla="*/ 57491 h 118706"/>
                <a:gd name="csX25" fmla="*/ 101396 w 810641"/>
                <a:gd name="csY25" fmla="*/ 110121 h 118706"/>
                <a:gd name="csX26" fmla="*/ 146191 w 810641"/>
                <a:gd name="csY26" fmla="*/ 57266 h 118706"/>
                <a:gd name="csX27" fmla="*/ 146352 w 810641"/>
                <a:gd name="csY27" fmla="*/ 56987 h 118706"/>
                <a:gd name="csX28" fmla="*/ 198488 w 810641"/>
                <a:gd name="csY28" fmla="*/ 32 h 118706"/>
                <a:gd name="csX29" fmla="*/ 250742 w 810641"/>
                <a:gd name="csY29" fmla="*/ 57191 h 118706"/>
                <a:gd name="csX30" fmla="*/ 250882 w 810641"/>
                <a:gd name="csY30" fmla="*/ 57438 h 118706"/>
                <a:gd name="csX31" fmla="*/ 295580 w 810641"/>
                <a:gd name="csY31" fmla="*/ 110110 h 118706"/>
                <a:gd name="csX32" fmla="*/ 340376 w 810641"/>
                <a:gd name="csY32" fmla="*/ 57287 h 118706"/>
                <a:gd name="csX33" fmla="*/ 340515 w 810641"/>
                <a:gd name="csY33" fmla="*/ 57040 h 118706"/>
                <a:gd name="csX34" fmla="*/ 392673 w 810641"/>
                <a:gd name="csY34" fmla="*/ 21 h 118706"/>
                <a:gd name="csX35" fmla="*/ 444970 w 810641"/>
                <a:gd name="csY35" fmla="*/ 57255 h 118706"/>
                <a:gd name="csX36" fmla="*/ 445066 w 810641"/>
                <a:gd name="csY36" fmla="*/ 57427 h 118706"/>
                <a:gd name="csX37" fmla="*/ 489765 w 810641"/>
                <a:gd name="csY37" fmla="*/ 110110 h 118706"/>
                <a:gd name="csX38" fmla="*/ 534571 w 810641"/>
                <a:gd name="csY38" fmla="*/ 57255 h 118706"/>
                <a:gd name="csX39" fmla="*/ 586857 w 810641"/>
                <a:gd name="csY39" fmla="*/ 21 h 118706"/>
                <a:gd name="csX40" fmla="*/ 639154 w 810641"/>
                <a:gd name="csY40" fmla="*/ 57255 h 118706"/>
                <a:gd name="csX41" fmla="*/ 639251 w 810641"/>
                <a:gd name="csY41" fmla="*/ 57427 h 118706"/>
                <a:gd name="csX42" fmla="*/ 683949 w 810641"/>
                <a:gd name="csY42" fmla="*/ 110099 h 118706"/>
                <a:gd name="csX43" fmla="*/ 728755 w 810641"/>
                <a:gd name="csY43" fmla="*/ 57244 h 118706"/>
                <a:gd name="csX44" fmla="*/ 728884 w 810641"/>
                <a:gd name="csY44" fmla="*/ 57019 h 118706"/>
                <a:gd name="csX45" fmla="*/ 781042 w 810641"/>
                <a:gd name="csY45" fmla="*/ 0 h 118706"/>
                <a:gd name="csX46" fmla="*/ 809750 w 810641"/>
                <a:gd name="csY46" fmla="*/ 19135 h 118706"/>
                <a:gd name="csX47" fmla="*/ 808966 w 810641"/>
                <a:gd name="csY47" fmla="*/ 25156 h 118706"/>
                <a:gd name="csX48" fmla="*/ 802946 w 810641"/>
                <a:gd name="csY48" fmla="*/ 24372 h 118706"/>
                <a:gd name="csX49" fmla="*/ 781042 w 810641"/>
                <a:gd name="csY49" fmla="*/ 8586 h 118706"/>
                <a:gd name="csX50" fmla="*/ 736364 w 810641"/>
                <a:gd name="csY50" fmla="*/ 61215 h 118706"/>
                <a:gd name="csX51" fmla="*/ 736236 w 810641"/>
                <a:gd name="csY51" fmla="*/ 61441 h 118706"/>
                <a:gd name="csX52" fmla="*/ 683939 w 810641"/>
                <a:gd name="csY52" fmla="*/ 118674 h 1187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Lst>
              <a:rect l="l" t="t" r="r" b="b"/>
              <a:pathLst>
                <a:path w="810641" h="118706">
                  <a:moveTo>
                    <a:pt x="683939" y="118706"/>
                  </a:moveTo>
                  <a:cubicBezTo>
                    <a:pt x="663784" y="118706"/>
                    <a:pt x="648223" y="90986"/>
                    <a:pt x="631749" y="61644"/>
                  </a:cubicBezTo>
                  <a:lnTo>
                    <a:pt x="631652" y="61473"/>
                  </a:lnTo>
                  <a:cubicBezTo>
                    <a:pt x="617755" y="36703"/>
                    <a:pt x="602011" y="8618"/>
                    <a:pt x="586846" y="8618"/>
                  </a:cubicBezTo>
                  <a:cubicBezTo>
                    <a:pt x="571682" y="8618"/>
                    <a:pt x="556625" y="35469"/>
                    <a:pt x="542062" y="61441"/>
                  </a:cubicBezTo>
                  <a:cubicBezTo>
                    <a:pt x="525535" y="90900"/>
                    <a:pt x="509941" y="118706"/>
                    <a:pt x="489754" y="118706"/>
                  </a:cubicBezTo>
                  <a:cubicBezTo>
                    <a:pt x="469567" y="118706"/>
                    <a:pt x="454038" y="90986"/>
                    <a:pt x="437564" y="61644"/>
                  </a:cubicBezTo>
                  <a:lnTo>
                    <a:pt x="437468" y="61473"/>
                  </a:lnTo>
                  <a:cubicBezTo>
                    <a:pt x="423559" y="36703"/>
                    <a:pt x="407805" y="8618"/>
                    <a:pt x="392662" y="8618"/>
                  </a:cubicBezTo>
                  <a:cubicBezTo>
                    <a:pt x="377519" y="8618"/>
                    <a:pt x="362516" y="35373"/>
                    <a:pt x="347985" y="61247"/>
                  </a:cubicBezTo>
                  <a:lnTo>
                    <a:pt x="347856" y="61473"/>
                  </a:lnTo>
                  <a:cubicBezTo>
                    <a:pt x="331339" y="90921"/>
                    <a:pt x="315746" y="118706"/>
                    <a:pt x="295559" y="118706"/>
                  </a:cubicBezTo>
                  <a:cubicBezTo>
                    <a:pt x="275372" y="118706"/>
                    <a:pt x="259843" y="90986"/>
                    <a:pt x="243369" y="61644"/>
                  </a:cubicBezTo>
                  <a:lnTo>
                    <a:pt x="243273" y="61473"/>
                  </a:lnTo>
                  <a:cubicBezTo>
                    <a:pt x="228666" y="35448"/>
                    <a:pt x="213609" y="8618"/>
                    <a:pt x="198467" y="8618"/>
                  </a:cubicBezTo>
                  <a:cubicBezTo>
                    <a:pt x="183324" y="8618"/>
                    <a:pt x="168342" y="35351"/>
                    <a:pt x="153811" y="61194"/>
                  </a:cubicBezTo>
                  <a:lnTo>
                    <a:pt x="153650" y="61473"/>
                  </a:lnTo>
                  <a:cubicBezTo>
                    <a:pt x="137144" y="90900"/>
                    <a:pt x="121561" y="118706"/>
                    <a:pt x="101364" y="118706"/>
                  </a:cubicBezTo>
                  <a:cubicBezTo>
                    <a:pt x="81166" y="118706"/>
                    <a:pt x="65669" y="91018"/>
                    <a:pt x="49195" y="61698"/>
                  </a:cubicBezTo>
                  <a:lnTo>
                    <a:pt x="49067" y="61473"/>
                  </a:lnTo>
                  <a:cubicBezTo>
                    <a:pt x="35169" y="36693"/>
                    <a:pt x="19425" y="8618"/>
                    <a:pt x="4271" y="8618"/>
                  </a:cubicBezTo>
                  <a:cubicBezTo>
                    <a:pt x="1921" y="8618"/>
                    <a:pt x="0" y="6697"/>
                    <a:pt x="0" y="4325"/>
                  </a:cubicBezTo>
                  <a:cubicBezTo>
                    <a:pt x="0" y="1953"/>
                    <a:pt x="1921" y="32"/>
                    <a:pt x="4293" y="32"/>
                  </a:cubicBezTo>
                  <a:cubicBezTo>
                    <a:pt x="24480" y="32"/>
                    <a:pt x="40073" y="27839"/>
                    <a:pt x="56579" y="57266"/>
                  </a:cubicBezTo>
                  <a:lnTo>
                    <a:pt x="56708" y="57491"/>
                  </a:lnTo>
                  <a:cubicBezTo>
                    <a:pt x="71239" y="83366"/>
                    <a:pt x="86274" y="110121"/>
                    <a:pt x="101396" y="110121"/>
                  </a:cubicBezTo>
                  <a:cubicBezTo>
                    <a:pt x="116517" y="110121"/>
                    <a:pt x="131628" y="83248"/>
                    <a:pt x="146191" y="57266"/>
                  </a:cubicBezTo>
                  <a:lnTo>
                    <a:pt x="146352" y="56987"/>
                  </a:lnTo>
                  <a:cubicBezTo>
                    <a:pt x="162815" y="27699"/>
                    <a:pt x="178366" y="32"/>
                    <a:pt x="198488" y="32"/>
                  </a:cubicBezTo>
                  <a:cubicBezTo>
                    <a:pt x="218611" y="32"/>
                    <a:pt x="234247" y="27796"/>
                    <a:pt x="250742" y="57191"/>
                  </a:cubicBezTo>
                  <a:lnTo>
                    <a:pt x="250882" y="57438"/>
                  </a:lnTo>
                  <a:cubicBezTo>
                    <a:pt x="265423" y="83334"/>
                    <a:pt x="280459" y="110110"/>
                    <a:pt x="295580" y="110110"/>
                  </a:cubicBezTo>
                  <a:cubicBezTo>
                    <a:pt x="310702" y="110110"/>
                    <a:pt x="325802" y="83259"/>
                    <a:pt x="340376" y="57287"/>
                  </a:cubicBezTo>
                  <a:lnTo>
                    <a:pt x="340515" y="57040"/>
                  </a:lnTo>
                  <a:cubicBezTo>
                    <a:pt x="356978" y="27721"/>
                    <a:pt x="372529" y="21"/>
                    <a:pt x="392673" y="21"/>
                  </a:cubicBezTo>
                  <a:cubicBezTo>
                    <a:pt x="412817" y="21"/>
                    <a:pt x="428442" y="27828"/>
                    <a:pt x="444970" y="57255"/>
                  </a:cubicBezTo>
                  <a:lnTo>
                    <a:pt x="445066" y="57427"/>
                  </a:lnTo>
                  <a:cubicBezTo>
                    <a:pt x="459608" y="83323"/>
                    <a:pt x="474643" y="110110"/>
                    <a:pt x="489765" y="110110"/>
                  </a:cubicBezTo>
                  <a:cubicBezTo>
                    <a:pt x="504886" y="110110"/>
                    <a:pt x="520673" y="82035"/>
                    <a:pt x="534571" y="57255"/>
                  </a:cubicBezTo>
                  <a:cubicBezTo>
                    <a:pt x="551087" y="27807"/>
                    <a:pt x="566670" y="21"/>
                    <a:pt x="586857" y="21"/>
                  </a:cubicBezTo>
                  <a:cubicBezTo>
                    <a:pt x="607044" y="21"/>
                    <a:pt x="622648" y="27828"/>
                    <a:pt x="639154" y="57255"/>
                  </a:cubicBezTo>
                  <a:lnTo>
                    <a:pt x="639251" y="57427"/>
                  </a:lnTo>
                  <a:cubicBezTo>
                    <a:pt x="653793" y="83323"/>
                    <a:pt x="668828" y="110099"/>
                    <a:pt x="683949" y="110099"/>
                  </a:cubicBezTo>
                  <a:cubicBezTo>
                    <a:pt x="699071" y="110099"/>
                    <a:pt x="714868" y="82025"/>
                    <a:pt x="728755" y="57244"/>
                  </a:cubicBezTo>
                  <a:lnTo>
                    <a:pt x="728884" y="57019"/>
                  </a:lnTo>
                  <a:cubicBezTo>
                    <a:pt x="745347" y="27699"/>
                    <a:pt x="760898" y="0"/>
                    <a:pt x="781042" y="0"/>
                  </a:cubicBezTo>
                  <a:cubicBezTo>
                    <a:pt x="790582" y="0"/>
                    <a:pt x="799705" y="6085"/>
                    <a:pt x="809750" y="19135"/>
                  </a:cubicBezTo>
                  <a:cubicBezTo>
                    <a:pt x="811199" y="21013"/>
                    <a:pt x="810844" y="23707"/>
                    <a:pt x="808966" y="25156"/>
                  </a:cubicBezTo>
                  <a:cubicBezTo>
                    <a:pt x="807088" y="26605"/>
                    <a:pt x="804395" y="26250"/>
                    <a:pt x="802946" y="24372"/>
                  </a:cubicBezTo>
                  <a:cubicBezTo>
                    <a:pt x="794779" y="13748"/>
                    <a:pt x="787610" y="8586"/>
                    <a:pt x="781042" y="8586"/>
                  </a:cubicBezTo>
                  <a:cubicBezTo>
                    <a:pt x="765931" y="8586"/>
                    <a:pt x="750896" y="35340"/>
                    <a:pt x="736364" y="61215"/>
                  </a:cubicBezTo>
                  <a:lnTo>
                    <a:pt x="736236" y="61441"/>
                  </a:lnTo>
                  <a:cubicBezTo>
                    <a:pt x="719730" y="90868"/>
                    <a:pt x="704147" y="118674"/>
                    <a:pt x="683939" y="118674"/>
                  </a:cubicBezTo>
                  <a:close/>
                </a:path>
              </a:pathLst>
            </a:custGeom>
            <a:grpFill/>
            <a:ln w="10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6" name="Freeform: Shape 25">
              <a:extLst>
                <a:ext uri="{FF2B5EF4-FFF2-40B4-BE49-F238E27FC236}">
                  <a16:creationId xmlns:a16="http://schemas.microsoft.com/office/drawing/2014/main" id="{3F7EE202-2DF7-3238-F16D-1905918A4CDC}"/>
                </a:ext>
              </a:extLst>
            </p:cNvPr>
            <p:cNvSpPr/>
            <p:nvPr/>
          </p:nvSpPr>
          <p:spPr>
            <a:xfrm>
              <a:off x="10554249" y="517699"/>
              <a:ext cx="845589" cy="192960"/>
            </a:xfrm>
            <a:custGeom>
              <a:avLst/>
              <a:gdLst>
                <a:gd name="csX0" fmla="*/ 686072 w 845589"/>
                <a:gd name="csY0" fmla="*/ 192940 h 192960"/>
                <a:gd name="csX1" fmla="*/ 646890 w 845589"/>
                <a:gd name="csY1" fmla="*/ 156107 h 192960"/>
                <a:gd name="csX2" fmla="*/ 629300 w 845589"/>
                <a:gd name="csY2" fmla="*/ 103853 h 192960"/>
                <a:gd name="csX3" fmla="*/ 629096 w 845589"/>
                <a:gd name="csY3" fmla="*/ 103188 h 192960"/>
                <a:gd name="csX4" fmla="*/ 616304 w 845589"/>
                <a:gd name="csY4" fmla="*/ 63351 h 192960"/>
                <a:gd name="csX5" fmla="*/ 603661 w 845589"/>
                <a:gd name="csY5" fmla="*/ 102533 h 192960"/>
                <a:gd name="csX6" fmla="*/ 603146 w 845589"/>
                <a:gd name="csY6" fmla="*/ 104229 h 192960"/>
                <a:gd name="csX7" fmla="*/ 585621 w 845589"/>
                <a:gd name="csY7" fmla="*/ 156258 h 192960"/>
                <a:gd name="csX8" fmla="*/ 546492 w 845589"/>
                <a:gd name="csY8" fmla="*/ 192940 h 192960"/>
                <a:gd name="csX9" fmla="*/ 507320 w 845589"/>
                <a:gd name="csY9" fmla="*/ 156107 h 192960"/>
                <a:gd name="csX10" fmla="*/ 489731 w 845589"/>
                <a:gd name="csY10" fmla="*/ 103864 h 192960"/>
                <a:gd name="csX11" fmla="*/ 489527 w 845589"/>
                <a:gd name="csY11" fmla="*/ 103188 h 192960"/>
                <a:gd name="csX12" fmla="*/ 476734 w 845589"/>
                <a:gd name="csY12" fmla="*/ 63329 h 192960"/>
                <a:gd name="csX13" fmla="*/ 464178 w 845589"/>
                <a:gd name="csY13" fmla="*/ 102276 h 192960"/>
                <a:gd name="csX14" fmla="*/ 463899 w 845589"/>
                <a:gd name="csY14" fmla="*/ 103188 h 192960"/>
                <a:gd name="csX15" fmla="*/ 446255 w 845589"/>
                <a:gd name="csY15" fmla="*/ 155839 h 192960"/>
                <a:gd name="csX16" fmla="*/ 406912 w 845589"/>
                <a:gd name="csY16" fmla="*/ 192950 h 192960"/>
                <a:gd name="csX17" fmla="*/ 367740 w 845589"/>
                <a:gd name="csY17" fmla="*/ 156118 h 192960"/>
                <a:gd name="csX18" fmla="*/ 350150 w 845589"/>
                <a:gd name="csY18" fmla="*/ 103875 h 192960"/>
                <a:gd name="csX19" fmla="*/ 349947 w 845589"/>
                <a:gd name="csY19" fmla="*/ 103199 h 192960"/>
                <a:gd name="csX20" fmla="*/ 337143 w 845589"/>
                <a:gd name="csY20" fmla="*/ 63329 h 192960"/>
                <a:gd name="csX21" fmla="*/ 324608 w 845589"/>
                <a:gd name="csY21" fmla="*/ 102190 h 192960"/>
                <a:gd name="csX22" fmla="*/ 324243 w 845589"/>
                <a:gd name="csY22" fmla="*/ 103381 h 192960"/>
                <a:gd name="csX23" fmla="*/ 306632 w 845589"/>
                <a:gd name="csY23" fmla="*/ 155925 h 192960"/>
                <a:gd name="csX24" fmla="*/ 267332 w 845589"/>
                <a:gd name="csY24" fmla="*/ 192961 h 192960"/>
                <a:gd name="csX25" fmla="*/ 228160 w 845589"/>
                <a:gd name="csY25" fmla="*/ 156129 h 192960"/>
                <a:gd name="csX26" fmla="*/ 210570 w 845589"/>
                <a:gd name="csY26" fmla="*/ 103886 h 192960"/>
                <a:gd name="csX27" fmla="*/ 210366 w 845589"/>
                <a:gd name="csY27" fmla="*/ 103199 h 192960"/>
                <a:gd name="csX28" fmla="*/ 197574 w 845589"/>
                <a:gd name="csY28" fmla="*/ 63351 h 192960"/>
                <a:gd name="csX29" fmla="*/ 184921 w 845589"/>
                <a:gd name="csY29" fmla="*/ 102544 h 192960"/>
                <a:gd name="csX30" fmla="*/ 184728 w 845589"/>
                <a:gd name="csY30" fmla="*/ 103199 h 192960"/>
                <a:gd name="csX31" fmla="*/ 167106 w 845589"/>
                <a:gd name="csY31" fmla="*/ 155839 h 192960"/>
                <a:gd name="csX32" fmla="*/ 127762 w 845589"/>
                <a:gd name="csY32" fmla="*/ 192961 h 192960"/>
                <a:gd name="csX33" fmla="*/ 88590 w 845589"/>
                <a:gd name="csY33" fmla="*/ 156118 h 192960"/>
                <a:gd name="csX34" fmla="*/ 71001 w 845589"/>
                <a:gd name="csY34" fmla="*/ 103864 h 192960"/>
                <a:gd name="csX35" fmla="*/ 70797 w 845589"/>
                <a:gd name="csY35" fmla="*/ 103199 h 192960"/>
                <a:gd name="csX36" fmla="*/ 58004 w 845589"/>
                <a:gd name="csY36" fmla="*/ 63351 h 192960"/>
                <a:gd name="csX37" fmla="*/ 45351 w 845589"/>
                <a:gd name="csY37" fmla="*/ 102544 h 192960"/>
                <a:gd name="csX38" fmla="*/ 45158 w 845589"/>
                <a:gd name="csY38" fmla="*/ 103199 h 192960"/>
                <a:gd name="csX39" fmla="*/ 16364 w 845589"/>
                <a:gd name="csY39" fmla="*/ 118556 h 192960"/>
                <a:gd name="csX40" fmla="*/ 1007 w 845589"/>
                <a:gd name="csY40" fmla="*/ 89762 h 192960"/>
                <a:gd name="csX41" fmla="*/ 1200 w 845589"/>
                <a:gd name="csY41" fmla="*/ 89108 h 192960"/>
                <a:gd name="csX42" fmla="*/ 18790 w 845589"/>
                <a:gd name="csY42" fmla="*/ 36854 h 192960"/>
                <a:gd name="csX43" fmla="*/ 57961 w 845589"/>
                <a:gd name="csY43" fmla="*/ 21 h 192960"/>
                <a:gd name="csX44" fmla="*/ 97305 w 845589"/>
                <a:gd name="csY44" fmla="*/ 37133 h 192960"/>
                <a:gd name="csX45" fmla="*/ 114948 w 845589"/>
                <a:gd name="csY45" fmla="*/ 89805 h 192960"/>
                <a:gd name="csX46" fmla="*/ 115141 w 845589"/>
                <a:gd name="csY46" fmla="*/ 90428 h 192960"/>
                <a:gd name="csX47" fmla="*/ 127784 w 845589"/>
                <a:gd name="csY47" fmla="*/ 129599 h 192960"/>
                <a:gd name="csX48" fmla="*/ 140555 w 845589"/>
                <a:gd name="csY48" fmla="*/ 89794 h 192960"/>
                <a:gd name="csX49" fmla="*/ 140769 w 845589"/>
                <a:gd name="csY49" fmla="*/ 89097 h 192960"/>
                <a:gd name="csX50" fmla="*/ 158359 w 845589"/>
                <a:gd name="csY50" fmla="*/ 36843 h 192960"/>
                <a:gd name="csX51" fmla="*/ 197542 w 845589"/>
                <a:gd name="csY51" fmla="*/ 11 h 192960"/>
                <a:gd name="csX52" fmla="*/ 236874 w 845589"/>
                <a:gd name="csY52" fmla="*/ 37122 h 192960"/>
                <a:gd name="csX53" fmla="*/ 254518 w 845589"/>
                <a:gd name="csY53" fmla="*/ 89794 h 192960"/>
                <a:gd name="csX54" fmla="*/ 254711 w 845589"/>
                <a:gd name="csY54" fmla="*/ 90438 h 192960"/>
                <a:gd name="csX55" fmla="*/ 267332 w 845589"/>
                <a:gd name="csY55" fmla="*/ 129578 h 192960"/>
                <a:gd name="csX56" fmla="*/ 280049 w 845589"/>
                <a:gd name="csY56" fmla="*/ 89998 h 192960"/>
                <a:gd name="csX57" fmla="*/ 280425 w 845589"/>
                <a:gd name="csY57" fmla="*/ 88753 h 192960"/>
                <a:gd name="csX58" fmla="*/ 297950 w 845589"/>
                <a:gd name="csY58" fmla="*/ 36714 h 192960"/>
                <a:gd name="csX59" fmla="*/ 337090 w 845589"/>
                <a:gd name="csY59" fmla="*/ 21 h 192960"/>
                <a:gd name="csX60" fmla="*/ 376433 w 845589"/>
                <a:gd name="csY60" fmla="*/ 37133 h 192960"/>
                <a:gd name="csX61" fmla="*/ 394076 w 845589"/>
                <a:gd name="csY61" fmla="*/ 89805 h 192960"/>
                <a:gd name="csX62" fmla="*/ 394270 w 845589"/>
                <a:gd name="csY62" fmla="*/ 90438 h 192960"/>
                <a:gd name="csX63" fmla="*/ 406901 w 845589"/>
                <a:gd name="csY63" fmla="*/ 129599 h 192960"/>
                <a:gd name="csX64" fmla="*/ 419694 w 845589"/>
                <a:gd name="csY64" fmla="*/ 89794 h 192960"/>
                <a:gd name="csX65" fmla="*/ 419983 w 845589"/>
                <a:gd name="csY65" fmla="*/ 88850 h 192960"/>
                <a:gd name="csX66" fmla="*/ 437520 w 845589"/>
                <a:gd name="csY66" fmla="*/ 36746 h 192960"/>
                <a:gd name="csX67" fmla="*/ 476681 w 845589"/>
                <a:gd name="csY67" fmla="*/ 11 h 192960"/>
                <a:gd name="csX68" fmla="*/ 516024 w 845589"/>
                <a:gd name="csY68" fmla="*/ 37122 h 192960"/>
                <a:gd name="csX69" fmla="*/ 533667 w 845589"/>
                <a:gd name="csY69" fmla="*/ 89794 h 192960"/>
                <a:gd name="csX70" fmla="*/ 533861 w 845589"/>
                <a:gd name="csY70" fmla="*/ 90428 h 192960"/>
                <a:gd name="csX71" fmla="*/ 546481 w 845589"/>
                <a:gd name="csY71" fmla="*/ 129546 h 192960"/>
                <a:gd name="csX72" fmla="*/ 558973 w 845589"/>
                <a:gd name="csY72" fmla="*/ 90793 h 192960"/>
                <a:gd name="csX73" fmla="*/ 559489 w 845589"/>
                <a:gd name="csY73" fmla="*/ 89097 h 192960"/>
                <a:gd name="csX74" fmla="*/ 577078 w 845589"/>
                <a:gd name="csY74" fmla="*/ 36843 h 192960"/>
                <a:gd name="csX75" fmla="*/ 616250 w 845589"/>
                <a:gd name="csY75" fmla="*/ 11 h 192960"/>
                <a:gd name="csX76" fmla="*/ 655593 w 845589"/>
                <a:gd name="csY76" fmla="*/ 37122 h 192960"/>
                <a:gd name="csX77" fmla="*/ 673237 w 845589"/>
                <a:gd name="csY77" fmla="*/ 89794 h 192960"/>
                <a:gd name="csX78" fmla="*/ 673430 w 845589"/>
                <a:gd name="csY78" fmla="*/ 90417 h 192960"/>
                <a:gd name="csX79" fmla="*/ 686072 w 845589"/>
                <a:gd name="csY79" fmla="*/ 129599 h 192960"/>
                <a:gd name="csX80" fmla="*/ 698854 w 845589"/>
                <a:gd name="csY80" fmla="*/ 89784 h 192960"/>
                <a:gd name="csX81" fmla="*/ 699198 w 845589"/>
                <a:gd name="csY81" fmla="*/ 88646 h 192960"/>
                <a:gd name="csX82" fmla="*/ 716712 w 845589"/>
                <a:gd name="csY82" fmla="*/ 36660 h 192960"/>
                <a:gd name="csX83" fmla="*/ 755830 w 845589"/>
                <a:gd name="csY83" fmla="*/ 0 h 192960"/>
                <a:gd name="csX84" fmla="*/ 795163 w 845589"/>
                <a:gd name="csY84" fmla="*/ 37111 h 192960"/>
                <a:gd name="csX85" fmla="*/ 812806 w 845589"/>
                <a:gd name="csY85" fmla="*/ 89784 h 192960"/>
                <a:gd name="csX86" fmla="*/ 813010 w 845589"/>
                <a:gd name="csY86" fmla="*/ 90438 h 192960"/>
                <a:gd name="csX87" fmla="*/ 834678 w 845589"/>
                <a:gd name="csY87" fmla="*/ 149507 h 192960"/>
                <a:gd name="csX88" fmla="*/ 843403 w 845589"/>
                <a:gd name="csY88" fmla="*/ 178913 h 192960"/>
                <a:gd name="csX89" fmla="*/ 812720 w 845589"/>
                <a:gd name="csY89" fmla="*/ 190010 h 192960"/>
                <a:gd name="csX90" fmla="*/ 768859 w 845589"/>
                <a:gd name="csY90" fmla="*/ 103875 h 192960"/>
                <a:gd name="csX91" fmla="*/ 768644 w 845589"/>
                <a:gd name="csY91" fmla="*/ 103177 h 192960"/>
                <a:gd name="csX92" fmla="*/ 755852 w 845589"/>
                <a:gd name="csY92" fmla="*/ 63319 h 192960"/>
                <a:gd name="csX93" fmla="*/ 743349 w 845589"/>
                <a:gd name="csY93" fmla="*/ 102072 h 192960"/>
                <a:gd name="csX94" fmla="*/ 743016 w 845589"/>
                <a:gd name="csY94" fmla="*/ 103167 h 192960"/>
                <a:gd name="csX95" fmla="*/ 725384 w 845589"/>
                <a:gd name="csY95" fmla="*/ 155807 h 192960"/>
                <a:gd name="csX96" fmla="*/ 686051 w 845589"/>
                <a:gd name="csY96" fmla="*/ 192918 h 1929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Lst>
              <a:rect l="l" t="t" r="r" b="b"/>
              <a:pathLst>
                <a:path w="845589" h="192960">
                  <a:moveTo>
                    <a:pt x="686072" y="192940"/>
                  </a:moveTo>
                  <a:cubicBezTo>
                    <a:pt x="662344" y="192940"/>
                    <a:pt x="651515" y="167129"/>
                    <a:pt x="646890" y="156107"/>
                  </a:cubicBezTo>
                  <a:cubicBezTo>
                    <a:pt x="640719" y="141394"/>
                    <a:pt x="634913" y="122312"/>
                    <a:pt x="629300" y="103853"/>
                  </a:cubicBezTo>
                  <a:lnTo>
                    <a:pt x="629096" y="103188"/>
                  </a:lnTo>
                  <a:cubicBezTo>
                    <a:pt x="625651" y="91791"/>
                    <a:pt x="620897" y="76058"/>
                    <a:pt x="616304" y="63351"/>
                  </a:cubicBezTo>
                  <a:cubicBezTo>
                    <a:pt x="611764" y="75886"/>
                    <a:pt x="607063" y="91340"/>
                    <a:pt x="603661" y="102533"/>
                  </a:cubicBezTo>
                  <a:lnTo>
                    <a:pt x="603146" y="104229"/>
                  </a:lnTo>
                  <a:cubicBezTo>
                    <a:pt x="597555" y="122613"/>
                    <a:pt x="591770" y="141619"/>
                    <a:pt x="585621" y="156258"/>
                  </a:cubicBezTo>
                  <a:cubicBezTo>
                    <a:pt x="581006" y="167236"/>
                    <a:pt x="570210" y="192940"/>
                    <a:pt x="546492" y="192940"/>
                  </a:cubicBezTo>
                  <a:cubicBezTo>
                    <a:pt x="522774" y="192940"/>
                    <a:pt x="511946" y="167129"/>
                    <a:pt x="507320" y="156107"/>
                  </a:cubicBezTo>
                  <a:cubicBezTo>
                    <a:pt x="501149" y="141405"/>
                    <a:pt x="495343" y="122312"/>
                    <a:pt x="489731" y="103864"/>
                  </a:cubicBezTo>
                  <a:lnTo>
                    <a:pt x="489527" y="103188"/>
                  </a:lnTo>
                  <a:cubicBezTo>
                    <a:pt x="486082" y="91780"/>
                    <a:pt x="481327" y="76036"/>
                    <a:pt x="476734" y="63329"/>
                  </a:cubicBezTo>
                  <a:cubicBezTo>
                    <a:pt x="472227" y="75800"/>
                    <a:pt x="467569" y="91147"/>
                    <a:pt x="464178" y="102276"/>
                  </a:cubicBezTo>
                  <a:lnTo>
                    <a:pt x="463899" y="103188"/>
                  </a:lnTo>
                  <a:cubicBezTo>
                    <a:pt x="458286" y="121744"/>
                    <a:pt x="452469" y="140965"/>
                    <a:pt x="446255" y="155839"/>
                  </a:cubicBezTo>
                  <a:cubicBezTo>
                    <a:pt x="441619" y="166947"/>
                    <a:pt x="430748" y="192950"/>
                    <a:pt x="406912" y="192950"/>
                  </a:cubicBezTo>
                  <a:cubicBezTo>
                    <a:pt x="383076" y="192950"/>
                    <a:pt x="372366" y="167140"/>
                    <a:pt x="367740" y="156118"/>
                  </a:cubicBezTo>
                  <a:cubicBezTo>
                    <a:pt x="361569" y="141415"/>
                    <a:pt x="355763" y="122323"/>
                    <a:pt x="350150" y="103875"/>
                  </a:cubicBezTo>
                  <a:lnTo>
                    <a:pt x="349947" y="103199"/>
                  </a:lnTo>
                  <a:cubicBezTo>
                    <a:pt x="346502" y="91791"/>
                    <a:pt x="341737" y="76047"/>
                    <a:pt x="337143" y="63329"/>
                  </a:cubicBezTo>
                  <a:cubicBezTo>
                    <a:pt x="332647" y="75778"/>
                    <a:pt x="327989" y="91082"/>
                    <a:pt x="324608" y="102190"/>
                  </a:cubicBezTo>
                  <a:lnTo>
                    <a:pt x="324243" y="103381"/>
                  </a:lnTo>
                  <a:cubicBezTo>
                    <a:pt x="318631" y="121937"/>
                    <a:pt x="312825" y="141115"/>
                    <a:pt x="306632" y="155925"/>
                  </a:cubicBezTo>
                  <a:cubicBezTo>
                    <a:pt x="301996" y="167011"/>
                    <a:pt x="291146" y="192961"/>
                    <a:pt x="267332" y="192961"/>
                  </a:cubicBezTo>
                  <a:cubicBezTo>
                    <a:pt x="243517" y="192961"/>
                    <a:pt x="232785" y="167151"/>
                    <a:pt x="228160" y="156129"/>
                  </a:cubicBezTo>
                  <a:cubicBezTo>
                    <a:pt x="221989" y="141426"/>
                    <a:pt x="216183" y="122345"/>
                    <a:pt x="210570" y="103886"/>
                  </a:cubicBezTo>
                  <a:lnTo>
                    <a:pt x="210366" y="103199"/>
                  </a:lnTo>
                  <a:cubicBezTo>
                    <a:pt x="206921" y="91801"/>
                    <a:pt x="202167" y="76058"/>
                    <a:pt x="197574" y="63351"/>
                  </a:cubicBezTo>
                  <a:cubicBezTo>
                    <a:pt x="193034" y="75886"/>
                    <a:pt x="188334" y="91340"/>
                    <a:pt x="184921" y="102544"/>
                  </a:cubicBezTo>
                  <a:lnTo>
                    <a:pt x="184728" y="103199"/>
                  </a:lnTo>
                  <a:cubicBezTo>
                    <a:pt x="179126" y="121733"/>
                    <a:pt x="173320" y="140943"/>
                    <a:pt x="167106" y="155839"/>
                  </a:cubicBezTo>
                  <a:cubicBezTo>
                    <a:pt x="162469" y="166947"/>
                    <a:pt x="151598" y="192961"/>
                    <a:pt x="127762" y="192961"/>
                  </a:cubicBezTo>
                  <a:cubicBezTo>
                    <a:pt x="103926" y="192961"/>
                    <a:pt x="93216" y="167151"/>
                    <a:pt x="88590" y="156118"/>
                  </a:cubicBezTo>
                  <a:cubicBezTo>
                    <a:pt x="82420" y="141405"/>
                    <a:pt x="76614" y="122323"/>
                    <a:pt x="71001" y="103864"/>
                  </a:cubicBezTo>
                  <a:lnTo>
                    <a:pt x="70797" y="103199"/>
                  </a:lnTo>
                  <a:cubicBezTo>
                    <a:pt x="67352" y="91801"/>
                    <a:pt x="62598" y="76058"/>
                    <a:pt x="58004" y="63351"/>
                  </a:cubicBezTo>
                  <a:cubicBezTo>
                    <a:pt x="53465" y="75886"/>
                    <a:pt x="48764" y="91340"/>
                    <a:pt x="45351" y="102544"/>
                  </a:cubicBezTo>
                  <a:lnTo>
                    <a:pt x="45158" y="103199"/>
                  </a:lnTo>
                  <a:cubicBezTo>
                    <a:pt x="41445" y="115390"/>
                    <a:pt x="28556" y="122269"/>
                    <a:pt x="16364" y="118556"/>
                  </a:cubicBezTo>
                  <a:cubicBezTo>
                    <a:pt x="4173" y="114843"/>
                    <a:pt x="-2707" y="101954"/>
                    <a:pt x="1007" y="89762"/>
                  </a:cubicBezTo>
                  <a:lnTo>
                    <a:pt x="1200" y="89108"/>
                  </a:lnTo>
                  <a:cubicBezTo>
                    <a:pt x="6813" y="70649"/>
                    <a:pt x="12619" y="51556"/>
                    <a:pt x="18790" y="36854"/>
                  </a:cubicBezTo>
                  <a:cubicBezTo>
                    <a:pt x="23415" y="25832"/>
                    <a:pt x="34244" y="21"/>
                    <a:pt x="57961" y="21"/>
                  </a:cubicBezTo>
                  <a:cubicBezTo>
                    <a:pt x="81679" y="21"/>
                    <a:pt x="92658" y="26025"/>
                    <a:pt x="97305" y="37133"/>
                  </a:cubicBezTo>
                  <a:cubicBezTo>
                    <a:pt x="103540" y="52050"/>
                    <a:pt x="109346" y="71250"/>
                    <a:pt x="114948" y="89805"/>
                  </a:cubicBezTo>
                  <a:lnTo>
                    <a:pt x="115141" y="90428"/>
                  </a:lnTo>
                  <a:cubicBezTo>
                    <a:pt x="118543" y="101621"/>
                    <a:pt x="123244" y="117064"/>
                    <a:pt x="127784" y="129599"/>
                  </a:cubicBezTo>
                  <a:cubicBezTo>
                    <a:pt x="132377" y="116893"/>
                    <a:pt x="137121" y="101170"/>
                    <a:pt x="140555" y="89794"/>
                  </a:cubicBezTo>
                  <a:lnTo>
                    <a:pt x="140769" y="89097"/>
                  </a:lnTo>
                  <a:cubicBezTo>
                    <a:pt x="146382" y="70638"/>
                    <a:pt x="152188" y="51546"/>
                    <a:pt x="158359" y="36843"/>
                  </a:cubicBezTo>
                  <a:cubicBezTo>
                    <a:pt x="162985" y="25821"/>
                    <a:pt x="173813" y="11"/>
                    <a:pt x="197542" y="11"/>
                  </a:cubicBezTo>
                  <a:cubicBezTo>
                    <a:pt x="221270" y="11"/>
                    <a:pt x="232238" y="26014"/>
                    <a:pt x="236874" y="37122"/>
                  </a:cubicBezTo>
                  <a:cubicBezTo>
                    <a:pt x="243110" y="52039"/>
                    <a:pt x="248905" y="71239"/>
                    <a:pt x="254518" y="89794"/>
                  </a:cubicBezTo>
                  <a:lnTo>
                    <a:pt x="254711" y="90438"/>
                  </a:lnTo>
                  <a:cubicBezTo>
                    <a:pt x="258113" y="101621"/>
                    <a:pt x="262803" y="117043"/>
                    <a:pt x="267332" y="129578"/>
                  </a:cubicBezTo>
                  <a:cubicBezTo>
                    <a:pt x="271904" y="116936"/>
                    <a:pt x="276626" y="101310"/>
                    <a:pt x="280049" y="89998"/>
                  </a:cubicBezTo>
                  <a:lnTo>
                    <a:pt x="280425" y="88753"/>
                  </a:lnTo>
                  <a:cubicBezTo>
                    <a:pt x="286016" y="70370"/>
                    <a:pt x="291801" y="51353"/>
                    <a:pt x="297950" y="36714"/>
                  </a:cubicBezTo>
                  <a:cubicBezTo>
                    <a:pt x="302565" y="25735"/>
                    <a:pt x="313372" y="21"/>
                    <a:pt x="337090" y="21"/>
                  </a:cubicBezTo>
                  <a:cubicBezTo>
                    <a:pt x="360807" y="21"/>
                    <a:pt x="371786" y="26025"/>
                    <a:pt x="376433" y="37133"/>
                  </a:cubicBezTo>
                  <a:cubicBezTo>
                    <a:pt x="382658" y="52029"/>
                    <a:pt x="388464" y="71239"/>
                    <a:pt x="394076" y="89805"/>
                  </a:cubicBezTo>
                  <a:lnTo>
                    <a:pt x="394270" y="90438"/>
                  </a:lnTo>
                  <a:cubicBezTo>
                    <a:pt x="397672" y="101632"/>
                    <a:pt x="402372" y="117075"/>
                    <a:pt x="406901" y="129599"/>
                  </a:cubicBezTo>
                  <a:cubicBezTo>
                    <a:pt x="411494" y="116893"/>
                    <a:pt x="416249" y="101170"/>
                    <a:pt x="419694" y="89794"/>
                  </a:cubicBezTo>
                  <a:lnTo>
                    <a:pt x="419983" y="88850"/>
                  </a:lnTo>
                  <a:cubicBezTo>
                    <a:pt x="425575" y="70445"/>
                    <a:pt x="431359" y="51406"/>
                    <a:pt x="437520" y="36746"/>
                  </a:cubicBezTo>
                  <a:cubicBezTo>
                    <a:pt x="442134" y="25757"/>
                    <a:pt x="452941" y="11"/>
                    <a:pt x="476681" y="11"/>
                  </a:cubicBezTo>
                  <a:cubicBezTo>
                    <a:pt x="500420" y="11"/>
                    <a:pt x="511377" y="26014"/>
                    <a:pt x="516024" y="37122"/>
                  </a:cubicBezTo>
                  <a:cubicBezTo>
                    <a:pt x="522249" y="52018"/>
                    <a:pt x="528055" y="71228"/>
                    <a:pt x="533667" y="89794"/>
                  </a:cubicBezTo>
                  <a:lnTo>
                    <a:pt x="533861" y="90428"/>
                  </a:lnTo>
                  <a:cubicBezTo>
                    <a:pt x="537263" y="101610"/>
                    <a:pt x="541952" y="117021"/>
                    <a:pt x="546481" y="129546"/>
                  </a:cubicBezTo>
                  <a:cubicBezTo>
                    <a:pt x="550967" y="117118"/>
                    <a:pt x="555614" y="101868"/>
                    <a:pt x="558973" y="90793"/>
                  </a:cubicBezTo>
                  <a:lnTo>
                    <a:pt x="559489" y="89097"/>
                  </a:lnTo>
                  <a:cubicBezTo>
                    <a:pt x="565101" y="70638"/>
                    <a:pt x="570907" y="51546"/>
                    <a:pt x="577078" y="36843"/>
                  </a:cubicBezTo>
                  <a:cubicBezTo>
                    <a:pt x="581704" y="25821"/>
                    <a:pt x="592532" y="11"/>
                    <a:pt x="616250" y="11"/>
                  </a:cubicBezTo>
                  <a:cubicBezTo>
                    <a:pt x="639968" y="11"/>
                    <a:pt x="650947" y="26014"/>
                    <a:pt x="655593" y="37122"/>
                  </a:cubicBezTo>
                  <a:cubicBezTo>
                    <a:pt x="661818" y="52018"/>
                    <a:pt x="667624" y="71228"/>
                    <a:pt x="673237" y="89794"/>
                  </a:cubicBezTo>
                  <a:lnTo>
                    <a:pt x="673430" y="90417"/>
                  </a:lnTo>
                  <a:cubicBezTo>
                    <a:pt x="676832" y="101621"/>
                    <a:pt x="681533" y="117064"/>
                    <a:pt x="686072" y="129599"/>
                  </a:cubicBezTo>
                  <a:cubicBezTo>
                    <a:pt x="690666" y="116893"/>
                    <a:pt x="695420" y="101170"/>
                    <a:pt x="698854" y="89784"/>
                  </a:cubicBezTo>
                  <a:lnTo>
                    <a:pt x="699198" y="88646"/>
                  </a:lnTo>
                  <a:cubicBezTo>
                    <a:pt x="704789" y="70273"/>
                    <a:pt x="710563" y="51277"/>
                    <a:pt x="716712" y="36660"/>
                  </a:cubicBezTo>
                  <a:cubicBezTo>
                    <a:pt x="721327" y="25692"/>
                    <a:pt x="732123" y="0"/>
                    <a:pt x="755830" y="0"/>
                  </a:cubicBezTo>
                  <a:cubicBezTo>
                    <a:pt x="779537" y="0"/>
                    <a:pt x="790527" y="26004"/>
                    <a:pt x="795163" y="37111"/>
                  </a:cubicBezTo>
                  <a:cubicBezTo>
                    <a:pt x="801387" y="52007"/>
                    <a:pt x="807193" y="71217"/>
                    <a:pt x="812806" y="89784"/>
                  </a:cubicBezTo>
                  <a:lnTo>
                    <a:pt x="813010" y="90438"/>
                  </a:lnTo>
                  <a:cubicBezTo>
                    <a:pt x="818881" y="109724"/>
                    <a:pt x="828572" y="141608"/>
                    <a:pt x="834678" y="149507"/>
                  </a:cubicBezTo>
                  <a:cubicBezTo>
                    <a:pt x="844498" y="155582"/>
                    <a:pt x="848426" y="168192"/>
                    <a:pt x="843403" y="178913"/>
                  </a:cubicBezTo>
                  <a:cubicBezTo>
                    <a:pt x="837994" y="190450"/>
                    <a:pt x="824257" y="195419"/>
                    <a:pt x="812720" y="190010"/>
                  </a:cubicBezTo>
                  <a:cubicBezTo>
                    <a:pt x="793081" y="180802"/>
                    <a:pt x="783723" y="152716"/>
                    <a:pt x="768859" y="103875"/>
                  </a:cubicBezTo>
                  <a:lnTo>
                    <a:pt x="768644" y="103177"/>
                  </a:lnTo>
                  <a:cubicBezTo>
                    <a:pt x="765199" y="91769"/>
                    <a:pt x="760445" y="76036"/>
                    <a:pt x="755852" y="63319"/>
                  </a:cubicBezTo>
                  <a:cubicBezTo>
                    <a:pt x="751366" y="75736"/>
                    <a:pt x="746719" y="90996"/>
                    <a:pt x="743349" y="102072"/>
                  </a:cubicBezTo>
                  <a:lnTo>
                    <a:pt x="743016" y="103167"/>
                  </a:lnTo>
                  <a:cubicBezTo>
                    <a:pt x="737425" y="121690"/>
                    <a:pt x="731619" y="140889"/>
                    <a:pt x="725384" y="155807"/>
                  </a:cubicBezTo>
                  <a:cubicBezTo>
                    <a:pt x="720747" y="166914"/>
                    <a:pt x="709876" y="192918"/>
                    <a:pt x="686051" y="192918"/>
                  </a:cubicBezTo>
                  <a:close/>
                </a:path>
              </a:pathLst>
            </a:custGeom>
            <a:grpFill/>
            <a:ln w="10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821F08CA-C4F7-12B9-ED87-2E24B706AA18}"/>
                </a:ext>
              </a:extLst>
            </p:cNvPr>
            <p:cNvSpPr/>
            <p:nvPr/>
          </p:nvSpPr>
          <p:spPr>
            <a:xfrm>
              <a:off x="10552166" y="256032"/>
              <a:ext cx="548533" cy="239248"/>
            </a:xfrm>
            <a:custGeom>
              <a:avLst/>
              <a:gdLst>
                <a:gd name="csX0" fmla="*/ 475339 w 548533"/>
                <a:gd name="csY0" fmla="*/ 239237 h 239248"/>
                <a:gd name="csX1" fmla="*/ 453650 w 548533"/>
                <a:gd name="csY1" fmla="*/ 120316 h 239248"/>
                <a:gd name="csX2" fmla="*/ 453618 w 548533"/>
                <a:gd name="csY2" fmla="*/ 120037 h 239248"/>
                <a:gd name="csX3" fmla="*/ 440439 w 548533"/>
                <a:gd name="csY3" fmla="*/ 13029 h 239248"/>
                <a:gd name="csX4" fmla="*/ 427260 w 548533"/>
                <a:gd name="csY4" fmla="*/ 120005 h 239248"/>
                <a:gd name="csX5" fmla="*/ 405549 w 548533"/>
                <a:gd name="csY5" fmla="*/ 239248 h 239248"/>
                <a:gd name="csX6" fmla="*/ 383828 w 548533"/>
                <a:gd name="csY6" fmla="*/ 120037 h 239248"/>
                <a:gd name="csX7" fmla="*/ 383796 w 548533"/>
                <a:gd name="csY7" fmla="*/ 119747 h 239248"/>
                <a:gd name="csX8" fmla="*/ 370660 w 548533"/>
                <a:gd name="csY8" fmla="*/ 13039 h 239248"/>
                <a:gd name="csX9" fmla="*/ 357481 w 548533"/>
                <a:gd name="csY9" fmla="*/ 120037 h 239248"/>
                <a:gd name="csX10" fmla="*/ 335759 w 548533"/>
                <a:gd name="csY10" fmla="*/ 239248 h 239248"/>
                <a:gd name="csX11" fmla="*/ 314048 w 548533"/>
                <a:gd name="csY11" fmla="*/ 120037 h 239248"/>
                <a:gd name="csX12" fmla="*/ 300912 w 548533"/>
                <a:gd name="csY12" fmla="*/ 13179 h 239248"/>
                <a:gd name="csX13" fmla="*/ 295525 w 548533"/>
                <a:gd name="csY13" fmla="*/ 45471 h 239248"/>
                <a:gd name="csX14" fmla="*/ 287712 w 548533"/>
                <a:gd name="csY14" fmla="*/ 120037 h 239248"/>
                <a:gd name="csX15" fmla="*/ 265991 w 548533"/>
                <a:gd name="csY15" fmla="*/ 239248 h 239248"/>
                <a:gd name="csX16" fmla="*/ 244269 w 548533"/>
                <a:gd name="csY16" fmla="*/ 120037 h 239248"/>
                <a:gd name="csX17" fmla="*/ 236456 w 548533"/>
                <a:gd name="csY17" fmla="*/ 45471 h 239248"/>
                <a:gd name="csX18" fmla="*/ 231069 w 548533"/>
                <a:gd name="csY18" fmla="*/ 13179 h 239248"/>
                <a:gd name="csX19" fmla="*/ 217933 w 548533"/>
                <a:gd name="csY19" fmla="*/ 120037 h 239248"/>
                <a:gd name="csX20" fmla="*/ 196222 w 548533"/>
                <a:gd name="csY20" fmla="*/ 239248 h 239248"/>
                <a:gd name="csX21" fmla="*/ 174500 w 548533"/>
                <a:gd name="csY21" fmla="*/ 120069 h 239248"/>
                <a:gd name="csX22" fmla="*/ 161322 w 548533"/>
                <a:gd name="csY22" fmla="*/ 13039 h 239248"/>
                <a:gd name="csX23" fmla="*/ 148175 w 548533"/>
                <a:gd name="csY23" fmla="*/ 119780 h 239248"/>
                <a:gd name="csX24" fmla="*/ 148153 w 548533"/>
                <a:gd name="csY24" fmla="*/ 120037 h 239248"/>
                <a:gd name="csX25" fmla="*/ 126432 w 548533"/>
                <a:gd name="csY25" fmla="*/ 239248 h 239248"/>
                <a:gd name="csX26" fmla="*/ 104721 w 548533"/>
                <a:gd name="csY26" fmla="*/ 120037 h 239248"/>
                <a:gd name="csX27" fmla="*/ 91542 w 548533"/>
                <a:gd name="csY27" fmla="*/ 13029 h 239248"/>
                <a:gd name="csX28" fmla="*/ 78363 w 548533"/>
                <a:gd name="csY28" fmla="*/ 120005 h 239248"/>
                <a:gd name="csX29" fmla="*/ 78331 w 548533"/>
                <a:gd name="csY29" fmla="*/ 120316 h 239248"/>
                <a:gd name="csX30" fmla="*/ 56642 w 548533"/>
                <a:gd name="csY30" fmla="*/ 239237 h 239248"/>
                <a:gd name="csX31" fmla="*/ 34920 w 548533"/>
                <a:gd name="csY31" fmla="*/ 120059 h 239248"/>
                <a:gd name="csX32" fmla="*/ 21741 w 548533"/>
                <a:gd name="csY32" fmla="*/ 13039 h 239248"/>
                <a:gd name="csX33" fmla="*/ 8573 w 548533"/>
                <a:gd name="csY33" fmla="*/ 120037 h 239248"/>
                <a:gd name="csX34" fmla="*/ 3883 w 548533"/>
                <a:gd name="csY34" fmla="*/ 123901 h 239248"/>
                <a:gd name="csX35" fmla="*/ 20 w 548533"/>
                <a:gd name="csY35" fmla="*/ 119211 h 239248"/>
                <a:gd name="csX36" fmla="*/ 21741 w 548533"/>
                <a:gd name="csY36" fmla="*/ 0 h 239248"/>
                <a:gd name="csX37" fmla="*/ 43463 w 548533"/>
                <a:gd name="csY37" fmla="*/ 119200 h 239248"/>
                <a:gd name="csX38" fmla="*/ 56642 w 548533"/>
                <a:gd name="csY38" fmla="*/ 226209 h 239248"/>
                <a:gd name="csX39" fmla="*/ 69778 w 548533"/>
                <a:gd name="csY39" fmla="*/ 119490 h 239248"/>
                <a:gd name="csX40" fmla="*/ 69810 w 548533"/>
                <a:gd name="csY40" fmla="*/ 119211 h 239248"/>
                <a:gd name="csX41" fmla="*/ 91531 w 548533"/>
                <a:gd name="csY41" fmla="*/ 0 h 239248"/>
                <a:gd name="csX42" fmla="*/ 113253 w 548533"/>
                <a:gd name="csY42" fmla="*/ 119211 h 239248"/>
                <a:gd name="csX43" fmla="*/ 121066 w 548533"/>
                <a:gd name="csY43" fmla="*/ 193777 h 239248"/>
                <a:gd name="csX44" fmla="*/ 126453 w 548533"/>
                <a:gd name="csY44" fmla="*/ 226069 h 239248"/>
                <a:gd name="csX45" fmla="*/ 139589 w 548533"/>
                <a:gd name="csY45" fmla="*/ 119211 h 239248"/>
                <a:gd name="csX46" fmla="*/ 139611 w 548533"/>
                <a:gd name="csY46" fmla="*/ 118953 h 239248"/>
                <a:gd name="csX47" fmla="*/ 161311 w 548533"/>
                <a:gd name="csY47" fmla="*/ 0 h 239248"/>
                <a:gd name="csX48" fmla="*/ 183032 w 548533"/>
                <a:gd name="csY48" fmla="*/ 119200 h 239248"/>
                <a:gd name="csX49" fmla="*/ 196211 w 548533"/>
                <a:gd name="csY49" fmla="*/ 226198 h 239248"/>
                <a:gd name="csX50" fmla="*/ 209379 w 548533"/>
                <a:gd name="csY50" fmla="*/ 119232 h 239248"/>
                <a:gd name="csX51" fmla="*/ 231101 w 548533"/>
                <a:gd name="csY51" fmla="*/ 0 h 239248"/>
                <a:gd name="csX52" fmla="*/ 252812 w 548533"/>
                <a:gd name="csY52" fmla="*/ 119211 h 239248"/>
                <a:gd name="csX53" fmla="*/ 265991 w 548533"/>
                <a:gd name="csY53" fmla="*/ 226219 h 239248"/>
                <a:gd name="csX54" fmla="*/ 279169 w 548533"/>
                <a:gd name="csY54" fmla="*/ 119211 h 239248"/>
                <a:gd name="csX55" fmla="*/ 300880 w 548533"/>
                <a:gd name="csY55" fmla="*/ 0 h 239248"/>
                <a:gd name="csX56" fmla="*/ 322602 w 548533"/>
                <a:gd name="csY56" fmla="*/ 119179 h 239248"/>
                <a:gd name="csX57" fmla="*/ 335770 w 548533"/>
                <a:gd name="csY57" fmla="*/ 226209 h 239248"/>
                <a:gd name="csX58" fmla="*/ 348949 w 548533"/>
                <a:gd name="csY58" fmla="*/ 119211 h 239248"/>
                <a:gd name="csX59" fmla="*/ 370670 w 548533"/>
                <a:gd name="csY59" fmla="*/ 0 h 239248"/>
                <a:gd name="csX60" fmla="*/ 392360 w 548533"/>
                <a:gd name="csY60" fmla="*/ 118921 h 239248"/>
                <a:gd name="csX61" fmla="*/ 392392 w 548533"/>
                <a:gd name="csY61" fmla="*/ 119211 h 239248"/>
                <a:gd name="csX62" fmla="*/ 405528 w 548533"/>
                <a:gd name="csY62" fmla="*/ 226069 h 239248"/>
                <a:gd name="csX63" fmla="*/ 410915 w 548533"/>
                <a:gd name="csY63" fmla="*/ 193777 h 239248"/>
                <a:gd name="csX64" fmla="*/ 418728 w 548533"/>
                <a:gd name="csY64" fmla="*/ 119211 h 239248"/>
                <a:gd name="csX65" fmla="*/ 440450 w 548533"/>
                <a:gd name="csY65" fmla="*/ 0 h 239248"/>
                <a:gd name="csX66" fmla="*/ 462171 w 548533"/>
                <a:gd name="csY66" fmla="*/ 119179 h 239248"/>
                <a:gd name="csX67" fmla="*/ 462203 w 548533"/>
                <a:gd name="csY67" fmla="*/ 119490 h 239248"/>
                <a:gd name="csX68" fmla="*/ 475339 w 548533"/>
                <a:gd name="csY68" fmla="*/ 226209 h 239248"/>
                <a:gd name="csX69" fmla="*/ 488518 w 548533"/>
                <a:gd name="csY69" fmla="*/ 119211 h 239248"/>
                <a:gd name="csX70" fmla="*/ 510240 w 548533"/>
                <a:gd name="csY70" fmla="*/ 0 h 239248"/>
                <a:gd name="csX71" fmla="*/ 531951 w 548533"/>
                <a:gd name="csY71" fmla="*/ 119200 h 239248"/>
                <a:gd name="csX72" fmla="*/ 531983 w 548533"/>
                <a:gd name="csY72" fmla="*/ 119544 h 239248"/>
                <a:gd name="csX73" fmla="*/ 547126 w 548533"/>
                <a:gd name="csY73" fmla="*/ 231381 h 239248"/>
                <a:gd name="csX74" fmla="*/ 547523 w 548533"/>
                <a:gd name="csY74" fmla="*/ 237327 h 239248"/>
                <a:gd name="csX75" fmla="*/ 541470 w 548533"/>
                <a:gd name="csY75" fmla="*/ 237842 h 239248"/>
                <a:gd name="csX76" fmla="*/ 523440 w 548533"/>
                <a:gd name="csY76" fmla="*/ 120370 h 239248"/>
                <a:gd name="csX77" fmla="*/ 523408 w 548533"/>
                <a:gd name="csY77" fmla="*/ 120026 h 239248"/>
                <a:gd name="csX78" fmla="*/ 510240 w 548533"/>
                <a:gd name="csY78" fmla="*/ 13029 h 239248"/>
                <a:gd name="csX79" fmla="*/ 497061 w 548533"/>
                <a:gd name="csY79" fmla="*/ 120026 h 239248"/>
                <a:gd name="csX80" fmla="*/ 475339 w 548533"/>
                <a:gd name="csY80" fmla="*/ 239237 h 239248"/>
                <a:gd name="csX81" fmla="*/ 547008 w 548533"/>
                <a:gd name="csY81" fmla="*/ 231285 h 239248"/>
                <a:gd name="csX82" fmla="*/ 547061 w 548533"/>
                <a:gd name="csY82" fmla="*/ 231328 h 239248"/>
                <a:gd name="csX83" fmla="*/ 547008 w 548533"/>
                <a:gd name="csY83" fmla="*/ 231285 h 2392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Lst>
              <a:rect l="l" t="t" r="r" b="b"/>
              <a:pathLst>
                <a:path w="548533" h="239248">
                  <a:moveTo>
                    <a:pt x="475339" y="239237"/>
                  </a:moveTo>
                  <a:cubicBezTo>
                    <a:pt x="466550" y="239237"/>
                    <a:pt x="463513" y="222571"/>
                    <a:pt x="453650" y="120316"/>
                  </a:cubicBezTo>
                  <a:lnTo>
                    <a:pt x="453618" y="120037"/>
                  </a:lnTo>
                  <a:cubicBezTo>
                    <a:pt x="449872" y="81220"/>
                    <a:pt x="444936" y="30007"/>
                    <a:pt x="440439" y="13029"/>
                  </a:cubicBezTo>
                  <a:cubicBezTo>
                    <a:pt x="435942" y="29996"/>
                    <a:pt x="431006" y="81209"/>
                    <a:pt x="427260" y="120005"/>
                  </a:cubicBezTo>
                  <a:cubicBezTo>
                    <a:pt x="417397" y="222528"/>
                    <a:pt x="414350" y="239248"/>
                    <a:pt x="405549" y="239248"/>
                  </a:cubicBezTo>
                  <a:cubicBezTo>
                    <a:pt x="396749" y="239248"/>
                    <a:pt x="393712" y="222538"/>
                    <a:pt x="383828" y="120037"/>
                  </a:cubicBezTo>
                  <a:lnTo>
                    <a:pt x="383796" y="119747"/>
                  </a:lnTo>
                  <a:cubicBezTo>
                    <a:pt x="380072" y="81059"/>
                    <a:pt x="375146" y="29974"/>
                    <a:pt x="370660" y="13039"/>
                  </a:cubicBezTo>
                  <a:cubicBezTo>
                    <a:pt x="366163" y="30017"/>
                    <a:pt x="361226" y="81241"/>
                    <a:pt x="357481" y="120037"/>
                  </a:cubicBezTo>
                  <a:cubicBezTo>
                    <a:pt x="347597" y="222538"/>
                    <a:pt x="344559" y="239248"/>
                    <a:pt x="335759" y="239248"/>
                  </a:cubicBezTo>
                  <a:cubicBezTo>
                    <a:pt x="326959" y="239248"/>
                    <a:pt x="323933" y="222538"/>
                    <a:pt x="314048" y="120037"/>
                  </a:cubicBezTo>
                  <a:cubicBezTo>
                    <a:pt x="310314" y="81327"/>
                    <a:pt x="305398" y="30296"/>
                    <a:pt x="300912" y="13179"/>
                  </a:cubicBezTo>
                  <a:cubicBezTo>
                    <a:pt x="299603" y="18191"/>
                    <a:pt x="297779" y="27646"/>
                    <a:pt x="295525" y="45471"/>
                  </a:cubicBezTo>
                  <a:cubicBezTo>
                    <a:pt x="292863" y="66517"/>
                    <a:pt x="290245" y="93722"/>
                    <a:pt x="287712" y="120037"/>
                  </a:cubicBezTo>
                  <a:cubicBezTo>
                    <a:pt x="277828" y="222538"/>
                    <a:pt x="274791" y="239248"/>
                    <a:pt x="265991" y="239248"/>
                  </a:cubicBezTo>
                  <a:cubicBezTo>
                    <a:pt x="257190" y="239248"/>
                    <a:pt x="254153" y="222538"/>
                    <a:pt x="244269" y="120037"/>
                  </a:cubicBezTo>
                  <a:cubicBezTo>
                    <a:pt x="241736" y="93722"/>
                    <a:pt x="239118" y="66506"/>
                    <a:pt x="236456" y="45471"/>
                  </a:cubicBezTo>
                  <a:cubicBezTo>
                    <a:pt x="234202" y="27646"/>
                    <a:pt x="232378" y="18191"/>
                    <a:pt x="231069" y="13179"/>
                  </a:cubicBezTo>
                  <a:cubicBezTo>
                    <a:pt x="226583" y="30296"/>
                    <a:pt x="221657" y="81348"/>
                    <a:pt x="217933" y="120037"/>
                  </a:cubicBezTo>
                  <a:cubicBezTo>
                    <a:pt x="208049" y="222538"/>
                    <a:pt x="205011" y="239248"/>
                    <a:pt x="196222" y="239248"/>
                  </a:cubicBezTo>
                  <a:cubicBezTo>
                    <a:pt x="187432" y="239248"/>
                    <a:pt x="184385" y="222538"/>
                    <a:pt x="174500" y="120069"/>
                  </a:cubicBezTo>
                  <a:cubicBezTo>
                    <a:pt x="170755" y="81252"/>
                    <a:pt x="165818" y="30017"/>
                    <a:pt x="161322" y="13039"/>
                  </a:cubicBezTo>
                  <a:cubicBezTo>
                    <a:pt x="156836" y="29985"/>
                    <a:pt x="151910" y="81080"/>
                    <a:pt x="148175" y="119780"/>
                  </a:cubicBezTo>
                  <a:lnTo>
                    <a:pt x="148153" y="120037"/>
                  </a:lnTo>
                  <a:cubicBezTo>
                    <a:pt x="138269" y="222528"/>
                    <a:pt x="135232" y="239248"/>
                    <a:pt x="126432" y="239248"/>
                  </a:cubicBezTo>
                  <a:cubicBezTo>
                    <a:pt x="117632" y="239248"/>
                    <a:pt x="114584" y="222538"/>
                    <a:pt x="104721" y="120037"/>
                  </a:cubicBezTo>
                  <a:cubicBezTo>
                    <a:pt x="100976" y="81241"/>
                    <a:pt x="96039" y="30007"/>
                    <a:pt x="91542" y="13029"/>
                  </a:cubicBezTo>
                  <a:cubicBezTo>
                    <a:pt x="87045" y="29996"/>
                    <a:pt x="82109" y="81209"/>
                    <a:pt x="78363" y="120005"/>
                  </a:cubicBezTo>
                  <a:lnTo>
                    <a:pt x="78331" y="120316"/>
                  </a:lnTo>
                  <a:cubicBezTo>
                    <a:pt x="68479" y="222571"/>
                    <a:pt x="65431" y="239237"/>
                    <a:pt x="56642" y="239237"/>
                  </a:cubicBezTo>
                  <a:cubicBezTo>
                    <a:pt x="47852" y="239237"/>
                    <a:pt x="44804" y="222528"/>
                    <a:pt x="34920" y="120059"/>
                  </a:cubicBezTo>
                  <a:cubicBezTo>
                    <a:pt x="31175" y="81241"/>
                    <a:pt x="26238" y="30017"/>
                    <a:pt x="21741" y="13039"/>
                  </a:cubicBezTo>
                  <a:cubicBezTo>
                    <a:pt x="17245" y="30028"/>
                    <a:pt x="12308" y="81241"/>
                    <a:pt x="8573" y="120037"/>
                  </a:cubicBezTo>
                  <a:cubicBezTo>
                    <a:pt x="8348" y="122398"/>
                    <a:pt x="6244" y="124126"/>
                    <a:pt x="3883" y="123901"/>
                  </a:cubicBezTo>
                  <a:cubicBezTo>
                    <a:pt x="1522" y="123675"/>
                    <a:pt x="-206" y="121572"/>
                    <a:pt x="20" y="119211"/>
                  </a:cubicBezTo>
                  <a:cubicBezTo>
                    <a:pt x="9915" y="16710"/>
                    <a:pt x="12952" y="0"/>
                    <a:pt x="21741" y="0"/>
                  </a:cubicBezTo>
                  <a:cubicBezTo>
                    <a:pt x="30531" y="0"/>
                    <a:pt x="33579" y="16710"/>
                    <a:pt x="43463" y="119200"/>
                  </a:cubicBezTo>
                  <a:cubicBezTo>
                    <a:pt x="47208" y="158018"/>
                    <a:pt x="52145" y="209231"/>
                    <a:pt x="56642" y="226209"/>
                  </a:cubicBezTo>
                  <a:cubicBezTo>
                    <a:pt x="61128" y="209263"/>
                    <a:pt x="66054" y="158179"/>
                    <a:pt x="69778" y="119490"/>
                  </a:cubicBezTo>
                  <a:lnTo>
                    <a:pt x="69810" y="119211"/>
                  </a:lnTo>
                  <a:cubicBezTo>
                    <a:pt x="79694" y="16710"/>
                    <a:pt x="82731" y="0"/>
                    <a:pt x="91531" y="0"/>
                  </a:cubicBezTo>
                  <a:cubicBezTo>
                    <a:pt x="100332" y="0"/>
                    <a:pt x="103369" y="16710"/>
                    <a:pt x="113253" y="119211"/>
                  </a:cubicBezTo>
                  <a:cubicBezTo>
                    <a:pt x="115786" y="145526"/>
                    <a:pt x="118404" y="172742"/>
                    <a:pt x="121066" y="193777"/>
                  </a:cubicBezTo>
                  <a:cubicBezTo>
                    <a:pt x="123320" y="211602"/>
                    <a:pt x="125144" y="221057"/>
                    <a:pt x="126453" y="226069"/>
                  </a:cubicBezTo>
                  <a:cubicBezTo>
                    <a:pt x="130939" y="208952"/>
                    <a:pt x="135865" y="157900"/>
                    <a:pt x="139589" y="119211"/>
                  </a:cubicBezTo>
                  <a:lnTo>
                    <a:pt x="139611" y="118953"/>
                  </a:lnTo>
                  <a:cubicBezTo>
                    <a:pt x="149484" y="16677"/>
                    <a:pt x="152521" y="0"/>
                    <a:pt x="161311" y="0"/>
                  </a:cubicBezTo>
                  <a:cubicBezTo>
                    <a:pt x="170100" y="0"/>
                    <a:pt x="173148" y="16710"/>
                    <a:pt x="183032" y="119200"/>
                  </a:cubicBezTo>
                  <a:cubicBezTo>
                    <a:pt x="186778" y="158007"/>
                    <a:pt x="191714" y="209220"/>
                    <a:pt x="196211" y="226198"/>
                  </a:cubicBezTo>
                  <a:cubicBezTo>
                    <a:pt x="200697" y="209220"/>
                    <a:pt x="205645" y="158018"/>
                    <a:pt x="209379" y="119232"/>
                  </a:cubicBezTo>
                  <a:cubicBezTo>
                    <a:pt x="219263" y="16710"/>
                    <a:pt x="222301" y="0"/>
                    <a:pt x="231101" y="0"/>
                  </a:cubicBezTo>
                  <a:cubicBezTo>
                    <a:pt x="239901" y="0"/>
                    <a:pt x="242949" y="16710"/>
                    <a:pt x="252812" y="119211"/>
                  </a:cubicBezTo>
                  <a:cubicBezTo>
                    <a:pt x="256557" y="158007"/>
                    <a:pt x="261494" y="209241"/>
                    <a:pt x="265991" y="226219"/>
                  </a:cubicBezTo>
                  <a:cubicBezTo>
                    <a:pt x="270487" y="209252"/>
                    <a:pt x="275424" y="158018"/>
                    <a:pt x="279169" y="119211"/>
                  </a:cubicBezTo>
                  <a:cubicBezTo>
                    <a:pt x="289032" y="16710"/>
                    <a:pt x="292069" y="0"/>
                    <a:pt x="300880" y="0"/>
                  </a:cubicBezTo>
                  <a:cubicBezTo>
                    <a:pt x="309691" y="0"/>
                    <a:pt x="312718" y="16710"/>
                    <a:pt x="322602" y="119179"/>
                  </a:cubicBezTo>
                  <a:cubicBezTo>
                    <a:pt x="326347" y="157996"/>
                    <a:pt x="331284" y="209220"/>
                    <a:pt x="335770" y="226209"/>
                  </a:cubicBezTo>
                  <a:cubicBezTo>
                    <a:pt x="340267" y="209231"/>
                    <a:pt x="345203" y="158007"/>
                    <a:pt x="348949" y="119211"/>
                  </a:cubicBezTo>
                  <a:cubicBezTo>
                    <a:pt x="358833" y="16710"/>
                    <a:pt x="361870" y="0"/>
                    <a:pt x="370670" y="0"/>
                  </a:cubicBezTo>
                  <a:cubicBezTo>
                    <a:pt x="379471" y="0"/>
                    <a:pt x="382497" y="16667"/>
                    <a:pt x="392360" y="118921"/>
                  </a:cubicBezTo>
                  <a:lnTo>
                    <a:pt x="392392" y="119211"/>
                  </a:lnTo>
                  <a:cubicBezTo>
                    <a:pt x="396127" y="157900"/>
                    <a:pt x="401042" y="208952"/>
                    <a:pt x="405528" y="226069"/>
                  </a:cubicBezTo>
                  <a:cubicBezTo>
                    <a:pt x="406837" y="221057"/>
                    <a:pt x="408662" y="211602"/>
                    <a:pt x="410915" y="193777"/>
                  </a:cubicBezTo>
                  <a:cubicBezTo>
                    <a:pt x="413577" y="172742"/>
                    <a:pt x="416195" y="145526"/>
                    <a:pt x="418728" y="119211"/>
                  </a:cubicBezTo>
                  <a:cubicBezTo>
                    <a:pt x="428612" y="16710"/>
                    <a:pt x="431649" y="0"/>
                    <a:pt x="440450" y="0"/>
                  </a:cubicBezTo>
                  <a:cubicBezTo>
                    <a:pt x="449250" y="0"/>
                    <a:pt x="452287" y="16710"/>
                    <a:pt x="462171" y="119179"/>
                  </a:cubicBezTo>
                  <a:lnTo>
                    <a:pt x="462203" y="119490"/>
                  </a:lnTo>
                  <a:cubicBezTo>
                    <a:pt x="465938" y="158179"/>
                    <a:pt x="470853" y="209263"/>
                    <a:pt x="475339" y="226209"/>
                  </a:cubicBezTo>
                  <a:cubicBezTo>
                    <a:pt x="479836" y="209231"/>
                    <a:pt x="484773" y="158007"/>
                    <a:pt x="488518" y="119211"/>
                  </a:cubicBezTo>
                  <a:cubicBezTo>
                    <a:pt x="498402" y="16710"/>
                    <a:pt x="501440" y="0"/>
                    <a:pt x="510240" y="0"/>
                  </a:cubicBezTo>
                  <a:cubicBezTo>
                    <a:pt x="519040" y="0"/>
                    <a:pt x="522066" y="16710"/>
                    <a:pt x="531951" y="119200"/>
                  </a:cubicBezTo>
                  <a:lnTo>
                    <a:pt x="531983" y="119544"/>
                  </a:lnTo>
                  <a:cubicBezTo>
                    <a:pt x="536276" y="164060"/>
                    <a:pt x="542157" y="224974"/>
                    <a:pt x="547126" y="231381"/>
                  </a:cubicBezTo>
                  <a:cubicBezTo>
                    <a:pt x="548832" y="232927"/>
                    <a:pt x="549014" y="235556"/>
                    <a:pt x="547523" y="237327"/>
                  </a:cubicBezTo>
                  <a:cubicBezTo>
                    <a:pt x="545999" y="239141"/>
                    <a:pt x="543284" y="239366"/>
                    <a:pt x="541470" y="237842"/>
                  </a:cubicBezTo>
                  <a:cubicBezTo>
                    <a:pt x="535181" y="232541"/>
                    <a:pt x="531629" y="205260"/>
                    <a:pt x="523440" y="120370"/>
                  </a:cubicBezTo>
                  <a:lnTo>
                    <a:pt x="523408" y="120026"/>
                  </a:lnTo>
                  <a:cubicBezTo>
                    <a:pt x="519673" y="81230"/>
                    <a:pt x="514726" y="30017"/>
                    <a:pt x="510240" y="13029"/>
                  </a:cubicBezTo>
                  <a:cubicBezTo>
                    <a:pt x="505743" y="30007"/>
                    <a:pt x="500806" y="81230"/>
                    <a:pt x="497061" y="120026"/>
                  </a:cubicBezTo>
                  <a:cubicBezTo>
                    <a:pt x="487177" y="222517"/>
                    <a:pt x="484140" y="239237"/>
                    <a:pt x="475339" y="239237"/>
                  </a:cubicBezTo>
                  <a:close/>
                  <a:moveTo>
                    <a:pt x="547008" y="231285"/>
                  </a:moveTo>
                  <a:cubicBezTo>
                    <a:pt x="547008" y="231285"/>
                    <a:pt x="547040" y="231317"/>
                    <a:pt x="547061" y="231328"/>
                  </a:cubicBezTo>
                  <a:cubicBezTo>
                    <a:pt x="547040" y="231306"/>
                    <a:pt x="547029" y="231296"/>
                    <a:pt x="547008" y="231285"/>
                  </a:cubicBezTo>
                  <a:close/>
                </a:path>
              </a:pathLst>
            </a:custGeom>
            <a:grpFill/>
            <a:ln w="10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1742284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EDA59-2ADD-8563-8862-77912B75DD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3DB58-D1B3-CB43-7950-4BAAA13ADD40}"/>
              </a:ext>
            </a:extLst>
          </p:cNvPr>
          <p:cNvSpPr>
            <a:spLocks noGrp="1"/>
          </p:cNvSpPr>
          <p:nvPr>
            <p:ph type="title"/>
          </p:nvPr>
        </p:nvSpPr>
        <p:spPr/>
        <p:txBody>
          <a:bodyPr/>
          <a:lstStyle/>
          <a:p>
            <a:r>
              <a:rPr lang="en-US"/>
              <a:t>6G timeline</a:t>
            </a:r>
          </a:p>
        </p:txBody>
      </p:sp>
    </p:spTree>
    <p:extLst>
      <p:ext uri="{BB962C8B-B14F-4D97-AF65-F5344CB8AC3E}">
        <p14:creationId xmlns:p14="http://schemas.microsoft.com/office/powerpoint/2010/main" val="2146542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1B297-EBC2-25C3-CA33-69671129645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B9F4B2C-750F-080F-5B72-980A64263DA0}"/>
              </a:ext>
            </a:extLst>
          </p:cNvPr>
          <p:cNvSpPr>
            <a:spLocks noGrp="1"/>
          </p:cNvSpPr>
          <p:nvPr>
            <p:ph type="title"/>
          </p:nvPr>
        </p:nvSpPr>
        <p:spPr>
          <a:xfrm>
            <a:off x="515937" y="677142"/>
            <a:ext cx="11160126" cy="647700"/>
          </a:xfrm>
        </p:spPr>
        <p:txBody>
          <a:bodyPr/>
          <a:lstStyle/>
          <a:p>
            <a:pPr algn="ctr"/>
            <a:r>
              <a:rPr lang="en-US" sz="3200" cap="all" spc="400">
                <a:latin typeface="Aptos Light" panose="020B0004020202020204" pitchFamily="34" charset="0"/>
              </a:rPr>
              <a:t>Timeline to 6G</a:t>
            </a:r>
          </a:p>
        </p:txBody>
      </p:sp>
      <p:sp>
        <p:nvSpPr>
          <p:cNvPr id="15" name="TextBox 14">
            <a:extLst>
              <a:ext uri="{FF2B5EF4-FFF2-40B4-BE49-F238E27FC236}">
                <a16:creationId xmlns:a16="http://schemas.microsoft.com/office/drawing/2014/main" id="{12288138-1175-7255-968B-0BB77120866A}"/>
              </a:ext>
            </a:extLst>
          </p:cNvPr>
          <p:cNvSpPr txBox="1"/>
          <p:nvPr/>
        </p:nvSpPr>
        <p:spPr>
          <a:xfrm>
            <a:off x="9948397" y="-206256"/>
            <a:ext cx="1606787" cy="177293"/>
          </a:xfrm>
          <a:prstGeom prst="rect">
            <a:avLst/>
          </a:prstGeom>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Next-generation devices</a:t>
            </a:r>
          </a:p>
        </p:txBody>
      </p:sp>
      <p:sp>
        <p:nvSpPr>
          <p:cNvPr id="91" name="TextBox 90">
            <a:extLst>
              <a:ext uri="{FF2B5EF4-FFF2-40B4-BE49-F238E27FC236}">
                <a16:creationId xmlns:a16="http://schemas.microsoft.com/office/drawing/2014/main" id="{F892F7D5-A19B-31F6-5167-B717C0DDFD9F}"/>
              </a:ext>
            </a:extLst>
          </p:cNvPr>
          <p:cNvSpPr txBox="1"/>
          <p:nvPr/>
        </p:nvSpPr>
        <p:spPr>
          <a:xfrm>
            <a:off x="11676063" y="6371918"/>
            <a:ext cx="376236" cy="153055"/>
          </a:xfrm>
          <a:prstGeom prst="rect">
            <a:avLst/>
          </a:prstGeom>
          <a:solidFill>
            <a:schemeClr val="accent2"/>
          </a:solidFill>
        </p:spPr>
        <p:txBody>
          <a:bodyPr vert="horz" wrap="square" lIns="18288" tIns="0" rIns="18288" bIns="9144" rtlCol="0" anchor="b">
            <a:spAutoFit/>
          </a:bodyPr>
          <a:lstStyle>
            <a:defPPr>
              <a:defRPr lang="en-US"/>
            </a:defPPr>
            <a:lvl1pPr>
              <a:defRPr sz="800">
                <a:solidFill>
                  <a:schemeClr val="tx1">
                    <a:tint val="75000"/>
                  </a:schemeClr>
                </a:solidFill>
              </a:defRPr>
            </a:lvl1pPr>
          </a:lstStyle>
          <a:p>
            <a:pPr marL="0" marR="0" lvl="0" indent="0" algn="ctr" defTabSz="914400" rtl="0" eaLnBrk="1" fontAlgn="auto" latinLnBrk="0" hangingPunct="1">
              <a:lnSpc>
                <a:spcPct val="125000"/>
              </a:lnSpc>
              <a:spcBef>
                <a:spcPts val="0"/>
              </a:spcBef>
              <a:spcAft>
                <a:spcPts val="0"/>
              </a:spcAft>
              <a:buClrTx/>
              <a:buSzTx/>
              <a:buFontTx/>
              <a:buNone/>
              <a:tabLst/>
              <a:defRPr/>
            </a:pPr>
            <a:fld id="{B01BFD70-D99E-427C-A01B-19B2BB56A3C8}" type="slidenum">
              <a:rPr kumimoji="0" lang="en-US" sz="800" b="0" i="0" u="none" strike="noStrike" kern="1200" cap="none" spc="0" normalizeH="0" baseline="0" noProof="0" smtClean="0">
                <a:ln>
                  <a:noFill/>
                </a:ln>
                <a:solidFill>
                  <a:srgbClr val="EFF1F5">
                    <a:lumMod val="50000"/>
                  </a:srgbClr>
                </a:solidFill>
                <a:effectLst/>
                <a:uLnTx/>
                <a:uFillTx/>
                <a:latin typeface="Aptos"/>
                <a:ea typeface="+mn-ea"/>
                <a:cs typeface="+mn-cs"/>
              </a:rPr>
              <a:pPr marL="0" marR="0" lvl="0" indent="0" algn="ctr" defTabSz="914400" rtl="0" eaLnBrk="1" fontAlgn="auto" latinLnBrk="0" hangingPunct="1">
                <a:lnSpc>
                  <a:spcPct val="125000"/>
                </a:lnSpc>
                <a:spcBef>
                  <a:spcPts val="0"/>
                </a:spcBef>
                <a:spcAft>
                  <a:spcPts val="0"/>
                </a:spcAft>
                <a:buClrTx/>
                <a:buSzTx/>
                <a:buFontTx/>
                <a:buNone/>
                <a:tabLst/>
                <a:defRPr/>
              </a:pPr>
              <a:t>17</a:t>
            </a:fld>
            <a:endParaRPr kumimoji="0" lang="en-US" sz="800" b="0" i="0" u="none" strike="noStrike" kern="1200" cap="none" spc="0" normalizeH="0" baseline="0" noProof="0">
              <a:ln>
                <a:noFill/>
              </a:ln>
              <a:solidFill>
                <a:srgbClr val="EFF1F5">
                  <a:lumMod val="50000"/>
                </a:srgbClr>
              </a:solidFill>
              <a:effectLst/>
              <a:uLnTx/>
              <a:uFillTx/>
              <a:latin typeface="Aptos"/>
              <a:ea typeface="+mn-ea"/>
              <a:cs typeface="+mn-cs"/>
            </a:endParaRPr>
          </a:p>
        </p:txBody>
      </p:sp>
      <p:grpSp>
        <p:nvGrpSpPr>
          <p:cNvPr id="38" name="Group 37">
            <a:extLst>
              <a:ext uri="{FF2B5EF4-FFF2-40B4-BE49-F238E27FC236}">
                <a16:creationId xmlns:a16="http://schemas.microsoft.com/office/drawing/2014/main" id="{B1D95739-F8C7-36FC-8C70-E0A09530BB56}"/>
              </a:ext>
            </a:extLst>
          </p:cNvPr>
          <p:cNvGrpSpPr/>
          <p:nvPr/>
        </p:nvGrpSpPr>
        <p:grpSpPr>
          <a:xfrm>
            <a:off x="3936178" y="1572585"/>
            <a:ext cx="5340612" cy="4734396"/>
            <a:chOff x="4197247" y="1021110"/>
            <a:chExt cx="5487163" cy="5438363"/>
          </a:xfrm>
        </p:grpSpPr>
        <p:cxnSp>
          <p:nvCxnSpPr>
            <p:cNvPr id="95" name="Straight Connector 94">
              <a:extLst>
                <a:ext uri="{FF2B5EF4-FFF2-40B4-BE49-F238E27FC236}">
                  <a16:creationId xmlns:a16="http://schemas.microsoft.com/office/drawing/2014/main" id="{F0004C3A-AE0F-FBE4-159F-99E24607E9E0}"/>
                </a:ext>
              </a:extLst>
            </p:cNvPr>
            <p:cNvCxnSpPr>
              <a:cxnSpLocks/>
            </p:cNvCxnSpPr>
            <p:nvPr/>
          </p:nvCxnSpPr>
          <p:spPr>
            <a:xfrm>
              <a:off x="4197247" y="1021110"/>
              <a:ext cx="0" cy="5438363"/>
            </a:xfrm>
            <a:prstGeom prst="line">
              <a:avLst/>
            </a:prstGeom>
            <a:ln w="9525" cap="rnd">
              <a:solidFill>
                <a:schemeClr val="accent4">
                  <a:lumMod val="75000"/>
                  <a:alpha val="75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FEA7B8A-595A-49A7-276B-60FC15DCD43D}"/>
                </a:ext>
              </a:extLst>
            </p:cNvPr>
            <p:cNvCxnSpPr>
              <a:cxnSpLocks/>
            </p:cNvCxnSpPr>
            <p:nvPr/>
          </p:nvCxnSpPr>
          <p:spPr>
            <a:xfrm>
              <a:off x="5294680" y="1021110"/>
              <a:ext cx="0" cy="5438363"/>
            </a:xfrm>
            <a:prstGeom prst="line">
              <a:avLst/>
            </a:prstGeom>
            <a:ln w="9525" cap="rnd">
              <a:solidFill>
                <a:schemeClr val="accent4">
                  <a:lumMod val="75000"/>
                  <a:alpha val="75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B25B5E61-CB85-C9EA-CBE7-B0B4F25B0B13}"/>
                </a:ext>
              </a:extLst>
            </p:cNvPr>
            <p:cNvCxnSpPr>
              <a:cxnSpLocks/>
            </p:cNvCxnSpPr>
            <p:nvPr/>
          </p:nvCxnSpPr>
          <p:spPr>
            <a:xfrm>
              <a:off x="6392113" y="1021110"/>
              <a:ext cx="0" cy="5438363"/>
            </a:xfrm>
            <a:prstGeom prst="line">
              <a:avLst/>
            </a:prstGeom>
            <a:ln w="9525" cap="rnd">
              <a:solidFill>
                <a:schemeClr val="accent4">
                  <a:lumMod val="75000"/>
                  <a:alpha val="75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5F9D4AA-30EC-7047-1648-C2F85EC6DCDF}"/>
                </a:ext>
              </a:extLst>
            </p:cNvPr>
            <p:cNvCxnSpPr>
              <a:cxnSpLocks/>
            </p:cNvCxnSpPr>
            <p:nvPr/>
          </p:nvCxnSpPr>
          <p:spPr>
            <a:xfrm>
              <a:off x="7489546" y="1021110"/>
              <a:ext cx="0" cy="5438363"/>
            </a:xfrm>
            <a:prstGeom prst="line">
              <a:avLst/>
            </a:prstGeom>
            <a:ln w="9525" cap="rnd">
              <a:solidFill>
                <a:schemeClr val="accent4">
                  <a:lumMod val="75000"/>
                  <a:alpha val="75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CEFF826A-F21E-625F-33D4-E0E4CC844623}"/>
                </a:ext>
              </a:extLst>
            </p:cNvPr>
            <p:cNvCxnSpPr>
              <a:cxnSpLocks/>
            </p:cNvCxnSpPr>
            <p:nvPr/>
          </p:nvCxnSpPr>
          <p:spPr>
            <a:xfrm>
              <a:off x="8586979" y="1021110"/>
              <a:ext cx="0" cy="5438363"/>
            </a:xfrm>
            <a:prstGeom prst="line">
              <a:avLst/>
            </a:prstGeom>
            <a:ln w="9525" cap="rnd">
              <a:solidFill>
                <a:schemeClr val="accent4">
                  <a:lumMod val="75000"/>
                  <a:alpha val="75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16BD6E-6C45-FFBA-0941-CE93FFADEEE5}"/>
                </a:ext>
              </a:extLst>
            </p:cNvPr>
            <p:cNvCxnSpPr>
              <a:cxnSpLocks/>
            </p:cNvCxnSpPr>
            <p:nvPr/>
          </p:nvCxnSpPr>
          <p:spPr>
            <a:xfrm>
              <a:off x="9684410" y="1021110"/>
              <a:ext cx="0" cy="5438363"/>
            </a:xfrm>
            <a:prstGeom prst="line">
              <a:avLst/>
            </a:prstGeom>
            <a:ln w="9525" cap="rnd">
              <a:solidFill>
                <a:schemeClr val="accent4">
                  <a:lumMod val="75000"/>
                  <a:alpha val="75000"/>
                </a:schemeClr>
              </a:solidFill>
              <a:round/>
              <a:headEnd type="none" w="med" len="sm"/>
              <a:tailEnd type="none" w="sm" len="sm"/>
            </a:ln>
          </p:spPr>
          <p:style>
            <a:lnRef idx="1">
              <a:schemeClr val="accent1"/>
            </a:lnRef>
            <a:fillRef idx="0">
              <a:schemeClr val="accent1"/>
            </a:fillRef>
            <a:effectRef idx="0">
              <a:schemeClr val="accent1"/>
            </a:effectRef>
            <a:fontRef idx="minor">
              <a:schemeClr val="tx1"/>
            </a:fontRef>
          </p:style>
        </p:cxnSp>
      </p:grpSp>
      <p:sp>
        <p:nvSpPr>
          <p:cNvPr id="39" name="Arrow: Pentagon 38">
            <a:extLst>
              <a:ext uri="{FF2B5EF4-FFF2-40B4-BE49-F238E27FC236}">
                <a16:creationId xmlns:a16="http://schemas.microsoft.com/office/drawing/2014/main" id="{DC726E08-FD49-23FB-79E1-7B25D4AD5A57}"/>
              </a:ext>
            </a:extLst>
          </p:cNvPr>
          <p:cNvSpPr/>
          <p:nvPr/>
        </p:nvSpPr>
        <p:spPr>
          <a:xfrm>
            <a:off x="46382" y="3486678"/>
            <a:ext cx="10022595" cy="2170270"/>
          </a:xfrm>
          <a:prstGeom prst="homePlate">
            <a:avLst>
              <a:gd name="adj" fmla="val 17442"/>
            </a:avLst>
          </a:prstGeom>
          <a:gradFill>
            <a:gsLst>
              <a:gs pos="0">
                <a:schemeClr val="accent2">
                  <a:alpha val="60000"/>
                </a:schemeClr>
              </a:gs>
              <a:gs pos="60000">
                <a:srgbClr val="00092F">
                  <a:lumMod val="90000"/>
                </a:srgbClr>
              </a:gs>
              <a:gs pos="40000">
                <a:srgbClr val="000A32">
                  <a:lumMod val="90000"/>
                </a:srgbClr>
              </a:gs>
              <a:gs pos="50000">
                <a:schemeClr val="accent2">
                  <a:lumMod val="67000"/>
                </a:schemeClr>
              </a:gs>
              <a:gs pos="100000">
                <a:schemeClr val="accent2">
                  <a:alpha val="60000"/>
                </a:schemeClr>
              </a:gs>
            </a:gsLst>
            <a:lin ang="5400000" scaled="0"/>
          </a:gradFill>
          <a:ln w="38100" cap="flat" cmpd="sng" algn="ctr">
            <a:gradFill flip="none" rotWithShape="1">
              <a:gsLst>
                <a:gs pos="0">
                  <a:schemeClr val="accent2"/>
                </a:gs>
                <a:gs pos="2000">
                  <a:schemeClr val="accent2">
                    <a:lumMod val="67000"/>
                  </a:schemeClr>
                </a:gs>
                <a:gs pos="100000">
                  <a:schemeClr val="accent2">
                    <a:lumMod val="60000"/>
                    <a:lumOff val="40000"/>
                  </a:schemeClr>
                </a:gs>
              </a:gsLst>
              <a:lin ang="540000" scaled="0"/>
              <a:tileRect/>
            </a:gradFill>
            <a:prstDash val="solid"/>
          </a:ln>
          <a:effectLst>
            <a:outerShdw blurRad="50800" dist="38100" dir="2700000" algn="tl" rotWithShape="0">
              <a:prstClr val="black">
                <a:alpha val="40000"/>
              </a:prstClr>
            </a:outerShdw>
          </a:effectLst>
          <a:scene3d>
            <a:camera prst="orthographicFront"/>
            <a:lightRig rig="threePt" dir="t"/>
          </a:scene3d>
          <a:sp3d>
            <a:bevelT w="12700" h="12700" prst="angle"/>
          </a:sp3d>
        </p:spPr>
        <p:txBody>
          <a:bodyPr rtlCol="0" anchor="ctr"/>
          <a:lstStyle/>
          <a:p>
            <a:pPr marL="0" marR="0" lvl="0" indent="0" algn="ctr" defTabSz="914126" rtl="0" eaLnBrk="1" fontAlgn="auto" latinLnBrk="0" hangingPunct="1">
              <a:lnSpc>
                <a:spcPct val="96000"/>
              </a:lnSpc>
              <a:spcBef>
                <a:spcPts val="0"/>
              </a:spcBef>
              <a:spcAft>
                <a:spcPts val="0"/>
              </a:spcAft>
              <a:buClrTx/>
              <a:buSzTx/>
              <a:buFontTx/>
              <a:buNone/>
              <a:tabLst/>
              <a:defRPr/>
            </a:pPr>
            <a:endParaRPr kumimoji="0" lang="en-US" sz="1798" b="0" i="0" u="none" strike="noStrike" kern="0" cap="none" spc="0" normalizeH="0" baseline="0" noProof="0">
              <a:ln>
                <a:noFill/>
              </a:ln>
              <a:solidFill>
                <a:srgbClr val="F7F8FA"/>
              </a:solidFill>
              <a:effectLst/>
              <a:uLnTx/>
              <a:uFillTx/>
              <a:latin typeface="Aptos Display"/>
              <a:ea typeface="+mn-ea"/>
              <a:cs typeface="Microsoft Sans Serif" panose="020B0604020202020204" pitchFamily="34" charset="0"/>
            </a:endParaRPr>
          </a:p>
        </p:txBody>
      </p:sp>
      <p:sp>
        <p:nvSpPr>
          <p:cNvPr id="24" name="Title 3">
            <a:extLst>
              <a:ext uri="{FF2B5EF4-FFF2-40B4-BE49-F238E27FC236}">
                <a16:creationId xmlns:a16="http://schemas.microsoft.com/office/drawing/2014/main" id="{7D935E77-13E6-9CFF-1BAE-18E2E7127F42}"/>
              </a:ext>
            </a:extLst>
          </p:cNvPr>
          <p:cNvSpPr txBox="1">
            <a:spLocks/>
          </p:cNvSpPr>
          <p:nvPr/>
        </p:nvSpPr>
        <p:spPr>
          <a:xfrm>
            <a:off x="9286159" y="6143367"/>
            <a:ext cx="2566922" cy="290849"/>
          </a:xfrm>
          <a:prstGeom prst="rect">
            <a:avLst/>
          </a:prstGeom>
        </p:spPr>
        <p:txBody>
          <a:bodyPr wrap="square" lIns="0" tIns="0" rIns="0" bIns="0">
            <a:spAutoFit/>
          </a:bodyPr>
          <a:lstStyle>
            <a:lvl1pPr algn="l" defTabSz="914400" rtl="0" eaLnBrk="1" latinLnBrk="0" hangingPunct="1">
              <a:lnSpc>
                <a:spcPct val="90000"/>
              </a:lnSpc>
              <a:spcBef>
                <a:spcPct val="0"/>
              </a:spcBef>
              <a:buNone/>
              <a:defRPr sz="2800" b="0" i="0" kern="1200" spc="-40" baseline="0">
                <a:solidFill>
                  <a:schemeClr val="accent1"/>
                </a:solidFill>
                <a:latin typeface="+mj-lt"/>
                <a:ea typeface="Microsoft GothicNeo" panose="02000300000000000000" pitchFamily="2" charset="-127"/>
                <a:cs typeface="Microsoft Sans Serif" panose="020B0604020202020204" pitchFamily="34" charset="0"/>
              </a:defRPr>
            </a:lvl1pPr>
          </a:lstStyle>
          <a:p>
            <a:pPr marL="0" marR="0" lvl="0" indent="0" algn="ctr" defTabSz="914400" rtl="0" eaLnBrk="1" fontAlgn="auto" latinLnBrk="0" hangingPunct="1">
              <a:lnSpc>
                <a:spcPct val="85000"/>
              </a:lnSpc>
              <a:spcBef>
                <a:spcPts val="600"/>
              </a:spcBef>
              <a:spcAft>
                <a:spcPts val="0"/>
              </a:spcAft>
              <a:buClrTx/>
              <a:buSzTx/>
              <a:buFontTx/>
              <a:buNone/>
              <a:tabLst/>
              <a:defRPr/>
            </a:pPr>
            <a:r>
              <a:rPr kumimoji="0" lang="en-US" sz="1100" b="0" i="0" u="none" strike="noStrike" kern="1200" cap="none" spc="150" normalizeH="0" baseline="0" noProof="0">
                <a:ln w="0"/>
                <a:solidFill>
                  <a:srgbClr val="FFFFFF"/>
                </a:solidFill>
                <a:effectLst/>
                <a:uLnTx/>
                <a:uFillTx/>
                <a:latin typeface="Aptos"/>
                <a:ea typeface="Microsoft GothicNeo" panose="02000300000000000000" pitchFamily="2" charset="-127"/>
                <a:cs typeface="Microsoft Sans Serif" panose="020B0604020202020204" pitchFamily="34" charset="0"/>
              </a:rPr>
              <a:t>NEXT-GENERATION DEVICES AND NETWORKS</a:t>
            </a:r>
          </a:p>
        </p:txBody>
      </p:sp>
      <p:sp>
        <p:nvSpPr>
          <p:cNvPr id="47" name="TextBox 46">
            <a:extLst>
              <a:ext uri="{FF2B5EF4-FFF2-40B4-BE49-F238E27FC236}">
                <a16:creationId xmlns:a16="http://schemas.microsoft.com/office/drawing/2014/main" id="{1EE14B2C-2754-AB35-2260-AD7FBFBF7236}"/>
              </a:ext>
            </a:extLst>
          </p:cNvPr>
          <p:cNvSpPr txBox="1"/>
          <p:nvPr/>
        </p:nvSpPr>
        <p:spPr>
          <a:xfrm>
            <a:off x="4266878" y="1662916"/>
            <a:ext cx="406722" cy="177293"/>
          </a:xfrm>
          <a:prstGeom prst="rect">
            <a:avLst/>
          </a:prstGeom>
        </p:spPr>
        <p:txBody>
          <a:bodyPr wrap="square" lIns="0" tIns="0" rIns="0" bIns="0" rtlCol="0" anchor="ctr">
            <a:spAutoFit/>
          </a:bodyPr>
          <a:lstStyle/>
          <a:p>
            <a:pPr marL="0" marR="0" lvl="0" indent="0" algn="ctr" defTabSz="914126"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a:ea typeface="+mn-ea"/>
                <a:cs typeface="Qualcomm Next" panose="020B0604020202020204" charset="0"/>
              </a:rPr>
              <a:t>2025</a:t>
            </a:r>
          </a:p>
        </p:txBody>
      </p:sp>
      <p:sp>
        <p:nvSpPr>
          <p:cNvPr id="48" name="TextBox 47">
            <a:extLst>
              <a:ext uri="{FF2B5EF4-FFF2-40B4-BE49-F238E27FC236}">
                <a16:creationId xmlns:a16="http://schemas.microsoft.com/office/drawing/2014/main" id="{47AEBF69-EE7A-F4BA-5542-D2485740EB38}"/>
              </a:ext>
            </a:extLst>
          </p:cNvPr>
          <p:cNvSpPr txBox="1"/>
          <p:nvPr/>
        </p:nvSpPr>
        <p:spPr>
          <a:xfrm>
            <a:off x="5335000" y="1662916"/>
            <a:ext cx="406722" cy="177293"/>
          </a:xfrm>
          <a:prstGeom prst="rect">
            <a:avLst/>
          </a:prstGeom>
        </p:spPr>
        <p:txBody>
          <a:bodyPr wrap="square" lIns="0" tIns="0" rIns="0" bIns="0" rtlCol="0" anchor="ctr">
            <a:spAutoFit/>
          </a:bodyPr>
          <a:lstStyle/>
          <a:p>
            <a:pPr marL="0" marR="0" lvl="0" indent="0" algn="ctr" defTabSz="914126"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a:ea typeface="+mn-ea"/>
                <a:cs typeface="Qualcomm Next" panose="020B0604020202020204" charset="0"/>
              </a:rPr>
              <a:t>2026</a:t>
            </a:r>
          </a:p>
        </p:txBody>
      </p:sp>
      <p:sp>
        <p:nvSpPr>
          <p:cNvPr id="49" name="TextBox 48">
            <a:extLst>
              <a:ext uri="{FF2B5EF4-FFF2-40B4-BE49-F238E27FC236}">
                <a16:creationId xmlns:a16="http://schemas.microsoft.com/office/drawing/2014/main" id="{EA8A0DEA-B0E7-D3C3-809F-F8363A10CE62}"/>
              </a:ext>
            </a:extLst>
          </p:cNvPr>
          <p:cNvSpPr txBox="1"/>
          <p:nvPr/>
        </p:nvSpPr>
        <p:spPr>
          <a:xfrm>
            <a:off x="6403123" y="1662916"/>
            <a:ext cx="406722" cy="177293"/>
          </a:xfrm>
          <a:prstGeom prst="rect">
            <a:avLst/>
          </a:prstGeom>
        </p:spPr>
        <p:txBody>
          <a:bodyPr wrap="square" lIns="0" tIns="0" rIns="0" bIns="0" rtlCol="0" anchor="ctr">
            <a:spAutoFit/>
          </a:bodyPr>
          <a:lstStyle/>
          <a:p>
            <a:pPr marL="0" marR="0" lvl="0" indent="0" algn="ctr" defTabSz="914126"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a:ea typeface="+mn-ea"/>
                <a:cs typeface="Qualcomm Next" panose="020B0604020202020204" charset="0"/>
              </a:rPr>
              <a:t>2027</a:t>
            </a:r>
          </a:p>
        </p:txBody>
      </p:sp>
      <p:sp>
        <p:nvSpPr>
          <p:cNvPr id="50" name="TextBox 49">
            <a:extLst>
              <a:ext uri="{FF2B5EF4-FFF2-40B4-BE49-F238E27FC236}">
                <a16:creationId xmlns:a16="http://schemas.microsoft.com/office/drawing/2014/main" id="{EE0FD3DE-E9FD-7F44-D72E-570E12B9310B}"/>
              </a:ext>
            </a:extLst>
          </p:cNvPr>
          <p:cNvSpPr txBox="1"/>
          <p:nvPr/>
        </p:nvSpPr>
        <p:spPr>
          <a:xfrm>
            <a:off x="7471246" y="1662916"/>
            <a:ext cx="406722" cy="177293"/>
          </a:xfrm>
          <a:prstGeom prst="rect">
            <a:avLst/>
          </a:prstGeom>
        </p:spPr>
        <p:txBody>
          <a:bodyPr wrap="square" lIns="0" tIns="0" rIns="0" bIns="0" rtlCol="0" anchor="ctr">
            <a:spAutoFit/>
          </a:bodyPr>
          <a:lstStyle/>
          <a:p>
            <a:pPr marL="0" marR="0" lvl="0" indent="0" algn="ctr" defTabSz="914126"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a:ea typeface="+mn-ea"/>
                <a:cs typeface="Qualcomm Next" panose="020B0604020202020204" charset="0"/>
              </a:rPr>
              <a:t>2028</a:t>
            </a:r>
          </a:p>
        </p:txBody>
      </p:sp>
      <p:sp>
        <p:nvSpPr>
          <p:cNvPr id="51" name="TextBox 50">
            <a:extLst>
              <a:ext uri="{FF2B5EF4-FFF2-40B4-BE49-F238E27FC236}">
                <a16:creationId xmlns:a16="http://schemas.microsoft.com/office/drawing/2014/main" id="{A2B9741B-0905-8FBC-C241-3B55C58F2F6B}"/>
              </a:ext>
            </a:extLst>
          </p:cNvPr>
          <p:cNvSpPr txBox="1"/>
          <p:nvPr/>
        </p:nvSpPr>
        <p:spPr>
          <a:xfrm>
            <a:off x="8539369" y="1662916"/>
            <a:ext cx="406722" cy="177293"/>
          </a:xfrm>
          <a:prstGeom prst="rect">
            <a:avLst/>
          </a:prstGeom>
        </p:spPr>
        <p:txBody>
          <a:bodyPr wrap="square" lIns="0" tIns="0" rIns="0" bIns="0" rtlCol="0" anchor="ctr">
            <a:spAutoFit/>
          </a:bodyPr>
          <a:lstStyle/>
          <a:p>
            <a:pPr marL="0" marR="0" lvl="0" indent="0" algn="ctr" defTabSz="914126"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a:ea typeface="+mn-ea"/>
                <a:cs typeface="Qualcomm Next" panose="020B0604020202020204" charset="0"/>
              </a:rPr>
              <a:t>2029</a:t>
            </a:r>
          </a:p>
        </p:txBody>
      </p:sp>
      <p:sp>
        <p:nvSpPr>
          <p:cNvPr id="52" name="TextBox 51">
            <a:extLst>
              <a:ext uri="{FF2B5EF4-FFF2-40B4-BE49-F238E27FC236}">
                <a16:creationId xmlns:a16="http://schemas.microsoft.com/office/drawing/2014/main" id="{82DDC659-8A52-FDAB-2D33-205A470E0EF1}"/>
              </a:ext>
            </a:extLst>
          </p:cNvPr>
          <p:cNvSpPr txBox="1"/>
          <p:nvPr/>
        </p:nvSpPr>
        <p:spPr>
          <a:xfrm>
            <a:off x="9542613" y="1662916"/>
            <a:ext cx="406722" cy="177293"/>
          </a:xfrm>
          <a:prstGeom prst="rect">
            <a:avLst/>
          </a:prstGeom>
        </p:spPr>
        <p:txBody>
          <a:bodyPr wrap="square" lIns="0" tIns="0" rIns="0" bIns="0" rtlCol="0" anchor="ctr">
            <a:spAutoFit/>
          </a:bodyPr>
          <a:lstStyle/>
          <a:p>
            <a:pPr marL="0" marR="0" lvl="0" indent="0" algn="ctr" defTabSz="914126"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a:ea typeface="+mn-ea"/>
                <a:cs typeface="Qualcomm Next" panose="020B0604020202020204" charset="0"/>
              </a:rPr>
              <a:t>2030</a:t>
            </a:r>
          </a:p>
        </p:txBody>
      </p:sp>
      <p:sp>
        <p:nvSpPr>
          <p:cNvPr id="57" name="TextBox 56">
            <a:extLst>
              <a:ext uri="{FF2B5EF4-FFF2-40B4-BE49-F238E27FC236}">
                <a16:creationId xmlns:a16="http://schemas.microsoft.com/office/drawing/2014/main" id="{94C7C67B-5596-B7FB-63B1-5FCF56F1C9C7}"/>
              </a:ext>
            </a:extLst>
          </p:cNvPr>
          <p:cNvSpPr txBox="1"/>
          <p:nvPr/>
        </p:nvSpPr>
        <p:spPr>
          <a:xfrm>
            <a:off x="8261574" y="2130626"/>
            <a:ext cx="1779240" cy="324520"/>
          </a:xfrm>
          <a:prstGeom prst="rect">
            <a:avLst/>
          </a:prstGeom>
          <a:effectLst>
            <a:outerShdw blurRad="63500" algn="ctr" rotWithShape="0">
              <a:prstClr val="black">
                <a:alpha val="70000"/>
              </a:prstClr>
            </a:outerShdw>
          </a:effectLst>
        </p:spPr>
        <p:txBody>
          <a:bodyPr wrap="square" lIns="0" tIns="0" rIns="0" bIns="0" rtlCol="0">
            <a:spAutoFit/>
          </a:bodyPr>
          <a:lstStyle>
            <a:defPPr>
              <a:defRPr lang="en-US"/>
            </a:defPPr>
            <a:lvl1pPr marR="0" lvl="0" indent="0" algn="ctr" fontAlgn="auto">
              <a:lnSpc>
                <a:spcPct val="90000"/>
              </a:lnSpc>
              <a:spcBef>
                <a:spcPts val="0"/>
              </a:spcBef>
              <a:spcAft>
                <a:spcPts val="0"/>
              </a:spcAft>
              <a:buClrTx/>
              <a:buSzTx/>
              <a:buFontTx/>
              <a:buNone/>
              <a:tabLst/>
              <a:defRPr sz="1050" b="1" spc="130">
                <a:ln w="0"/>
                <a:gradFill>
                  <a:gsLst>
                    <a:gs pos="60000">
                      <a:schemeClr val="tx1"/>
                    </a:gs>
                    <a:gs pos="40000">
                      <a:schemeClr val="tx1"/>
                    </a:gs>
                    <a:gs pos="10000">
                      <a:schemeClr val="accent5"/>
                    </a:gs>
                    <a:gs pos="90000">
                      <a:schemeClr val="accent5"/>
                    </a:gs>
                  </a:gsLst>
                  <a:lin ang="5400000" scaled="0"/>
                </a:gradFill>
                <a:latin typeface="+mj-lt"/>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1" i="0" u="none" strike="noStrike" kern="1200" cap="none" spc="130" normalizeH="0" baseline="0" noProof="0">
                <a:ln w="0"/>
                <a:gradFill>
                  <a:gsLst>
                    <a:gs pos="60000">
                      <a:srgbClr val="FFFFFF"/>
                    </a:gs>
                    <a:gs pos="40000">
                      <a:srgbClr val="FFFFFF"/>
                    </a:gs>
                    <a:gs pos="10000">
                      <a:srgbClr val="F5EF32"/>
                    </a:gs>
                    <a:gs pos="90000">
                      <a:srgbClr val="F5EF32"/>
                    </a:gs>
                  </a:gsLst>
                  <a:lin ang="5400000" scaled="0"/>
                </a:gradFill>
                <a:effectLst/>
                <a:uLnTx/>
                <a:uFillTx/>
                <a:latin typeface="Aptos Display"/>
                <a:ea typeface="+mn-ea"/>
                <a:cs typeface="+mn-cs"/>
              </a:rPr>
              <a:t>1st 6G SPECIFICATIONS </a:t>
            </a:r>
          </a:p>
        </p:txBody>
      </p:sp>
      <p:grpSp>
        <p:nvGrpSpPr>
          <p:cNvPr id="41" name="Group 40">
            <a:extLst>
              <a:ext uri="{FF2B5EF4-FFF2-40B4-BE49-F238E27FC236}">
                <a16:creationId xmlns:a16="http://schemas.microsoft.com/office/drawing/2014/main" id="{4BA5883D-E4D3-16F4-AA6D-2C718BF775D6}"/>
              </a:ext>
            </a:extLst>
          </p:cNvPr>
          <p:cNvGrpSpPr/>
          <p:nvPr/>
        </p:nvGrpSpPr>
        <p:grpSpPr>
          <a:xfrm>
            <a:off x="4689021" y="2148582"/>
            <a:ext cx="3801605" cy="508916"/>
            <a:chOff x="4970748" y="1514201"/>
            <a:chExt cx="3905923" cy="338931"/>
          </a:xfrm>
        </p:grpSpPr>
        <p:sp>
          <p:nvSpPr>
            <p:cNvPr id="53" name="Rounded Rectangle 51">
              <a:extLst>
                <a:ext uri="{FF2B5EF4-FFF2-40B4-BE49-F238E27FC236}">
                  <a16:creationId xmlns:a16="http://schemas.microsoft.com/office/drawing/2014/main" id="{70D244CE-998E-0FCE-64D0-705007E5145D}"/>
                </a:ext>
              </a:extLst>
            </p:cNvPr>
            <p:cNvSpPr/>
            <p:nvPr/>
          </p:nvSpPr>
          <p:spPr>
            <a:xfrm>
              <a:off x="4970748" y="1514201"/>
              <a:ext cx="1924274" cy="141331"/>
            </a:xfrm>
            <a:prstGeom prst="roundRect">
              <a:avLst>
                <a:gd name="adj" fmla="val 50000"/>
              </a:avLst>
            </a:prstGeom>
            <a:solidFill>
              <a:schemeClr val="accent2"/>
            </a:solidFill>
            <a:ln>
              <a:solidFill>
                <a:schemeClr val="accent2">
                  <a:lumMod val="25000"/>
                  <a:lumOff val="75000"/>
                </a:schemeClr>
              </a:solidFill>
              <a:prstDash val="solid"/>
              <a:extLst>
                <a:ext uri="{C807C97D-BFC1-408E-A445-0C87EB9F89A2}">
                  <ask:lineSketchStyleProps xmlns:ask="http://schemas.microsoft.com/office/drawing/2018/sketchyshapes">
                    <ask:type>
                      <ask:lineSketchNone/>
                    </ask:type>
                  </ask:lineSketchStyleProps>
                </a:ext>
              </a:extLst>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B9C6FF"/>
                  </a:solidFill>
                  <a:effectLst/>
                  <a:uLnTx/>
                  <a:uFillTx/>
                  <a:latin typeface="Aptos Display"/>
                  <a:ea typeface="+mn-ea"/>
                  <a:cs typeface="Qualcomm Next" panose="020B0604020202020204" charset="0"/>
                </a:rPr>
                <a:t>6G Release 20 RAN Study</a:t>
              </a:r>
            </a:p>
          </p:txBody>
        </p:sp>
        <p:grpSp>
          <p:nvGrpSpPr>
            <p:cNvPr id="131" name="Group 130">
              <a:extLst>
                <a:ext uri="{FF2B5EF4-FFF2-40B4-BE49-F238E27FC236}">
                  <a16:creationId xmlns:a16="http://schemas.microsoft.com/office/drawing/2014/main" id="{239872F8-EE7B-B53A-EC2E-3D6E7A818244}"/>
                </a:ext>
              </a:extLst>
            </p:cNvPr>
            <p:cNvGrpSpPr/>
            <p:nvPr/>
          </p:nvGrpSpPr>
          <p:grpSpPr>
            <a:xfrm>
              <a:off x="6689167" y="1711801"/>
              <a:ext cx="2187504" cy="141331"/>
              <a:chOff x="6689167" y="1988975"/>
              <a:chExt cx="2187504" cy="141331"/>
            </a:xfrm>
            <a:solidFill>
              <a:schemeClr val="accent2"/>
            </a:solidFill>
          </p:grpSpPr>
          <p:sp>
            <p:nvSpPr>
              <p:cNvPr id="60" name="Rounded Rectangle 51">
                <a:extLst>
                  <a:ext uri="{FF2B5EF4-FFF2-40B4-BE49-F238E27FC236}">
                    <a16:creationId xmlns:a16="http://schemas.microsoft.com/office/drawing/2014/main" id="{23B82764-F004-CEDB-B4DA-DF04BB95BAC4}"/>
                  </a:ext>
                </a:extLst>
              </p:cNvPr>
              <p:cNvSpPr/>
              <p:nvPr/>
            </p:nvSpPr>
            <p:spPr>
              <a:xfrm>
                <a:off x="8179952" y="1988975"/>
                <a:ext cx="696719" cy="141331"/>
              </a:xfrm>
              <a:prstGeom prst="roundRect">
                <a:avLst>
                  <a:gd name="adj" fmla="val 50000"/>
                </a:avLst>
              </a:prstGeom>
              <a:grpFill/>
              <a:ln cap="rnd">
                <a:solidFill>
                  <a:schemeClr val="accent4"/>
                </a:solidFill>
                <a:prstDash val="solid"/>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900" b="1" i="1" u="none" strike="noStrike" kern="1200" cap="none" spc="0" normalizeH="0" baseline="0" noProof="0">
                  <a:ln>
                    <a:noFill/>
                  </a:ln>
                  <a:solidFill>
                    <a:srgbClr val="000C3F">
                      <a:lumMod val="25000"/>
                      <a:lumOff val="75000"/>
                    </a:srgbClr>
                  </a:solidFill>
                  <a:effectLst/>
                  <a:uLnTx/>
                  <a:uFillTx/>
                  <a:latin typeface="Aptos Display"/>
                  <a:ea typeface="+mn-ea"/>
                  <a:cs typeface="Qualcomm Next" panose="020B0604020202020204" charset="0"/>
                </a:endParaRPr>
              </a:p>
            </p:txBody>
          </p:sp>
          <p:sp>
            <p:nvSpPr>
              <p:cNvPr id="59" name="Rounded Rectangle 51">
                <a:extLst>
                  <a:ext uri="{FF2B5EF4-FFF2-40B4-BE49-F238E27FC236}">
                    <a16:creationId xmlns:a16="http://schemas.microsoft.com/office/drawing/2014/main" id="{1D382A15-5FEF-BD35-6C53-F760210A3266}"/>
                  </a:ext>
                </a:extLst>
              </p:cNvPr>
              <p:cNvSpPr/>
              <p:nvPr/>
            </p:nvSpPr>
            <p:spPr>
              <a:xfrm>
                <a:off x="6689167" y="1988975"/>
                <a:ext cx="1636471" cy="141331"/>
              </a:xfrm>
              <a:prstGeom prst="roundRect">
                <a:avLst>
                  <a:gd name="adj" fmla="val 50000"/>
                </a:avLst>
              </a:prstGeom>
              <a:grpFill/>
              <a:ln>
                <a:solidFill>
                  <a:schemeClr val="accent2">
                    <a:lumMod val="25000"/>
                    <a:lumOff val="75000"/>
                  </a:schemeClr>
                </a:solidFill>
                <a:prstDash val="solid"/>
              </a:ln>
            </p:spPr>
            <p:style>
              <a:lnRef idx="1">
                <a:schemeClr val="accent1"/>
              </a:lnRef>
              <a:fillRef idx="3">
                <a:schemeClr val="accent1"/>
              </a:fillRef>
              <a:effectRef idx="2">
                <a:schemeClr val="accent1"/>
              </a:effectRef>
              <a:fontRef idx="minor">
                <a:schemeClr val="lt1"/>
              </a:fontRef>
            </p:style>
            <p:txBody>
              <a:bodyPr lIns="45720" tIns="45720" rIns="45720" bIns="45720"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B9C6FF"/>
                    </a:solidFill>
                    <a:effectLst/>
                    <a:uLnTx/>
                    <a:uFillTx/>
                    <a:latin typeface="Aptos Display"/>
                    <a:ea typeface="+mn-ea"/>
                    <a:cs typeface="Qualcomm Next" panose="020B0604020202020204" charset="0"/>
                  </a:rPr>
                  <a:t>6G Release 21 Work Item</a:t>
                </a:r>
                <a:endParaRPr kumimoji="0" lang="en-US" sz="1000" b="1" i="1" u="none" strike="noStrike" kern="1200" cap="none" spc="0" normalizeH="0" baseline="0" noProof="0">
                  <a:ln>
                    <a:noFill/>
                  </a:ln>
                  <a:solidFill>
                    <a:srgbClr val="B9C6FF"/>
                  </a:solidFill>
                  <a:effectLst/>
                  <a:uLnTx/>
                  <a:uFillTx/>
                  <a:latin typeface="Aptos Display"/>
                  <a:ea typeface="+mn-ea"/>
                  <a:cs typeface="Qualcomm Next" panose="020B0604020202020204" charset="0"/>
                </a:endParaRPr>
              </a:p>
            </p:txBody>
          </p:sp>
        </p:grpSp>
      </p:grpSp>
      <p:grpSp>
        <p:nvGrpSpPr>
          <p:cNvPr id="130" name="Group 129">
            <a:extLst>
              <a:ext uri="{FF2B5EF4-FFF2-40B4-BE49-F238E27FC236}">
                <a16:creationId xmlns:a16="http://schemas.microsoft.com/office/drawing/2014/main" id="{E3AA1C11-53CE-6F69-EA01-2A6FEC540AEC}"/>
              </a:ext>
            </a:extLst>
          </p:cNvPr>
          <p:cNvGrpSpPr/>
          <p:nvPr/>
        </p:nvGrpSpPr>
        <p:grpSpPr>
          <a:xfrm>
            <a:off x="1289888" y="2017558"/>
            <a:ext cx="1324176" cy="770963"/>
            <a:chOff x="2840560" y="1260706"/>
            <a:chExt cx="551898" cy="321326"/>
          </a:xfrm>
        </p:grpSpPr>
        <p:grpSp>
          <p:nvGrpSpPr>
            <p:cNvPr id="128" name="Group 127">
              <a:extLst>
                <a:ext uri="{FF2B5EF4-FFF2-40B4-BE49-F238E27FC236}">
                  <a16:creationId xmlns:a16="http://schemas.microsoft.com/office/drawing/2014/main" id="{6470BD80-2EC0-99DA-E8BE-E59F7680D7B4}"/>
                </a:ext>
              </a:extLst>
            </p:cNvPr>
            <p:cNvGrpSpPr/>
            <p:nvPr/>
          </p:nvGrpSpPr>
          <p:grpSpPr>
            <a:xfrm>
              <a:off x="3079863" y="1463403"/>
              <a:ext cx="67193" cy="48899"/>
              <a:chOff x="3079863" y="1463403"/>
              <a:chExt cx="67193" cy="48899"/>
            </a:xfrm>
          </p:grpSpPr>
          <p:sp>
            <p:nvSpPr>
              <p:cNvPr id="107" name="Freeform: Shape 106">
                <a:extLst>
                  <a:ext uri="{FF2B5EF4-FFF2-40B4-BE49-F238E27FC236}">
                    <a16:creationId xmlns:a16="http://schemas.microsoft.com/office/drawing/2014/main" id="{DF3BD2F7-6FC3-C2E3-B4AD-946F97977FB7}"/>
                  </a:ext>
                </a:extLst>
              </p:cNvPr>
              <p:cNvSpPr/>
              <p:nvPr/>
            </p:nvSpPr>
            <p:spPr>
              <a:xfrm>
                <a:off x="3079863" y="1494356"/>
                <a:ext cx="67193" cy="17946"/>
              </a:xfrm>
              <a:custGeom>
                <a:avLst/>
                <a:gdLst>
                  <a:gd name="connsiteX0" fmla="*/ 33491 w 67193"/>
                  <a:gd name="connsiteY0" fmla="*/ 10823 h 17946"/>
                  <a:gd name="connsiteX1" fmla="*/ 0 w 67193"/>
                  <a:gd name="connsiteY1" fmla="*/ 0 h 17946"/>
                  <a:gd name="connsiteX2" fmla="*/ 33491 w 67193"/>
                  <a:gd name="connsiteY2" fmla="*/ 17944 h 17946"/>
                  <a:gd name="connsiteX3" fmla="*/ 67194 w 67193"/>
                  <a:gd name="connsiteY3" fmla="*/ 5359 h 17946"/>
                  <a:gd name="connsiteX4" fmla="*/ 33491 w 67193"/>
                  <a:gd name="connsiteY4" fmla="*/ 10823 h 17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193" h="17946">
                    <a:moveTo>
                      <a:pt x="33491" y="10823"/>
                    </a:moveTo>
                    <a:cubicBezTo>
                      <a:pt x="16534" y="11105"/>
                      <a:pt x="0" y="0"/>
                      <a:pt x="0" y="0"/>
                    </a:cubicBezTo>
                    <a:cubicBezTo>
                      <a:pt x="0" y="0"/>
                      <a:pt x="14278" y="17768"/>
                      <a:pt x="33491" y="17944"/>
                    </a:cubicBezTo>
                    <a:cubicBezTo>
                      <a:pt x="50801" y="18120"/>
                      <a:pt x="67194" y="5359"/>
                      <a:pt x="67194" y="5359"/>
                    </a:cubicBezTo>
                    <a:cubicBezTo>
                      <a:pt x="67194" y="5359"/>
                      <a:pt x="49285" y="10541"/>
                      <a:pt x="33491" y="10823"/>
                    </a:cubicBezTo>
                    <a:close/>
                  </a:path>
                </a:pathLst>
              </a:custGeom>
              <a:solidFill>
                <a:srgbClr val="ED1C24"/>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08" name="Freeform: Shape 107">
                <a:extLst>
                  <a:ext uri="{FF2B5EF4-FFF2-40B4-BE49-F238E27FC236}">
                    <a16:creationId xmlns:a16="http://schemas.microsoft.com/office/drawing/2014/main" id="{B4761150-4A46-1CDA-F933-4E6090483C12}"/>
                  </a:ext>
                </a:extLst>
              </p:cNvPr>
              <p:cNvSpPr/>
              <p:nvPr/>
            </p:nvSpPr>
            <p:spPr>
              <a:xfrm>
                <a:off x="3088254" y="1477293"/>
                <a:ext cx="53762" cy="13680"/>
              </a:xfrm>
              <a:custGeom>
                <a:avLst/>
                <a:gdLst>
                  <a:gd name="connsiteX0" fmla="*/ 26793 w 53762"/>
                  <a:gd name="connsiteY0" fmla="*/ 7721 h 13680"/>
                  <a:gd name="connsiteX1" fmla="*/ 0 w 53762"/>
                  <a:gd name="connsiteY1" fmla="*/ 0 h 13680"/>
                  <a:gd name="connsiteX2" fmla="*/ 26793 w 53762"/>
                  <a:gd name="connsiteY2" fmla="*/ 13678 h 13680"/>
                  <a:gd name="connsiteX3" fmla="*/ 53762 w 53762"/>
                  <a:gd name="connsiteY3" fmla="*/ 4548 h 13680"/>
                  <a:gd name="connsiteX4" fmla="*/ 26793 w 53762"/>
                  <a:gd name="connsiteY4" fmla="*/ 7721 h 13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62" h="13680">
                    <a:moveTo>
                      <a:pt x="26793" y="7721"/>
                    </a:moveTo>
                    <a:cubicBezTo>
                      <a:pt x="13255" y="7967"/>
                      <a:pt x="0" y="0"/>
                      <a:pt x="0" y="0"/>
                    </a:cubicBezTo>
                    <a:cubicBezTo>
                      <a:pt x="0" y="0"/>
                      <a:pt x="11422" y="13537"/>
                      <a:pt x="26793" y="13678"/>
                    </a:cubicBezTo>
                    <a:cubicBezTo>
                      <a:pt x="40648" y="13820"/>
                      <a:pt x="53762" y="4548"/>
                      <a:pt x="53762" y="4548"/>
                    </a:cubicBezTo>
                    <a:cubicBezTo>
                      <a:pt x="53762" y="4548"/>
                      <a:pt x="39414" y="7509"/>
                      <a:pt x="26793" y="7721"/>
                    </a:cubicBezTo>
                    <a:close/>
                  </a:path>
                </a:pathLst>
              </a:custGeom>
              <a:solidFill>
                <a:srgbClr val="ED1C24"/>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09" name="Freeform: Shape 108">
                <a:extLst>
                  <a:ext uri="{FF2B5EF4-FFF2-40B4-BE49-F238E27FC236}">
                    <a16:creationId xmlns:a16="http://schemas.microsoft.com/office/drawing/2014/main" id="{1FB135CA-0719-8756-7E95-92FACD54C50D}"/>
                  </a:ext>
                </a:extLst>
              </p:cNvPr>
              <p:cNvSpPr/>
              <p:nvPr/>
            </p:nvSpPr>
            <p:spPr>
              <a:xfrm>
                <a:off x="3097173" y="1463403"/>
                <a:ext cx="43009" cy="10260"/>
              </a:xfrm>
              <a:custGeom>
                <a:avLst/>
                <a:gdLst>
                  <a:gd name="connsiteX0" fmla="*/ 21434 w 43009"/>
                  <a:gd name="connsiteY0" fmla="*/ 5218 h 10260"/>
                  <a:gd name="connsiteX1" fmla="*/ 0 w 43009"/>
                  <a:gd name="connsiteY1" fmla="*/ 0 h 10260"/>
                  <a:gd name="connsiteX2" fmla="*/ 21434 w 43009"/>
                  <a:gd name="connsiteY2" fmla="*/ 10259 h 10260"/>
                  <a:gd name="connsiteX3" fmla="*/ 43010 w 43009"/>
                  <a:gd name="connsiteY3" fmla="*/ 3878 h 10260"/>
                  <a:gd name="connsiteX4" fmla="*/ 21434 w 43009"/>
                  <a:gd name="connsiteY4" fmla="*/ 5218 h 10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009" h="10260">
                    <a:moveTo>
                      <a:pt x="21434" y="5218"/>
                    </a:moveTo>
                    <a:cubicBezTo>
                      <a:pt x="10576" y="5394"/>
                      <a:pt x="0" y="0"/>
                      <a:pt x="0" y="0"/>
                    </a:cubicBezTo>
                    <a:cubicBezTo>
                      <a:pt x="0" y="0"/>
                      <a:pt x="9131" y="10153"/>
                      <a:pt x="21434" y="10259"/>
                    </a:cubicBezTo>
                    <a:cubicBezTo>
                      <a:pt x="32504" y="10365"/>
                      <a:pt x="43010" y="3878"/>
                      <a:pt x="43010" y="3878"/>
                    </a:cubicBezTo>
                    <a:cubicBezTo>
                      <a:pt x="43010" y="3878"/>
                      <a:pt x="31552" y="5041"/>
                      <a:pt x="21434" y="5218"/>
                    </a:cubicBezTo>
                    <a:close/>
                  </a:path>
                </a:pathLst>
              </a:custGeom>
              <a:solidFill>
                <a:srgbClr val="ED1C24"/>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grpSp>
        <p:grpSp>
          <p:nvGrpSpPr>
            <p:cNvPr id="129" name="Group 128">
              <a:extLst>
                <a:ext uri="{FF2B5EF4-FFF2-40B4-BE49-F238E27FC236}">
                  <a16:creationId xmlns:a16="http://schemas.microsoft.com/office/drawing/2014/main" id="{7B44F582-C966-A0CF-2177-4D75E850A124}"/>
                </a:ext>
              </a:extLst>
            </p:cNvPr>
            <p:cNvGrpSpPr/>
            <p:nvPr/>
          </p:nvGrpSpPr>
          <p:grpSpPr>
            <a:xfrm>
              <a:off x="2840560" y="1260706"/>
              <a:ext cx="551898" cy="321326"/>
              <a:chOff x="2840560" y="1260706"/>
              <a:chExt cx="551898" cy="321326"/>
            </a:xfrm>
          </p:grpSpPr>
          <p:sp>
            <p:nvSpPr>
              <p:cNvPr id="103" name="Freeform: Shape 102">
                <a:extLst>
                  <a:ext uri="{FF2B5EF4-FFF2-40B4-BE49-F238E27FC236}">
                    <a16:creationId xmlns:a16="http://schemas.microsoft.com/office/drawing/2014/main" id="{2EF432EE-8E69-0D64-214B-B22C4CC9E4CC}"/>
                  </a:ext>
                </a:extLst>
              </p:cNvPr>
              <p:cNvSpPr/>
              <p:nvPr/>
            </p:nvSpPr>
            <p:spPr>
              <a:xfrm>
                <a:off x="2840917" y="1260706"/>
                <a:ext cx="179973" cy="216726"/>
              </a:xfrm>
              <a:custGeom>
                <a:avLst/>
                <a:gdLst>
                  <a:gd name="connsiteX0" fmla="*/ 170589 w 179973"/>
                  <a:gd name="connsiteY0" fmla="*/ 19871 h 216726"/>
                  <a:gd name="connsiteX1" fmla="*/ 179931 w 179973"/>
                  <a:gd name="connsiteY1" fmla="*/ 44513 h 216726"/>
                  <a:gd name="connsiteX2" fmla="*/ 163221 w 179973"/>
                  <a:gd name="connsiteY2" fmla="*/ 72434 h 216726"/>
                  <a:gd name="connsiteX3" fmla="*/ 126381 w 179973"/>
                  <a:gd name="connsiteY3" fmla="*/ 91824 h 216726"/>
                  <a:gd name="connsiteX4" fmla="*/ 125535 w 179973"/>
                  <a:gd name="connsiteY4" fmla="*/ 98099 h 216726"/>
                  <a:gd name="connsiteX5" fmla="*/ 168015 w 179973"/>
                  <a:gd name="connsiteY5" fmla="*/ 146044 h 216726"/>
                  <a:gd name="connsiteX6" fmla="*/ 146652 w 179973"/>
                  <a:gd name="connsiteY6" fmla="*/ 181792 h 216726"/>
                  <a:gd name="connsiteX7" fmla="*/ 56014 w 179973"/>
                  <a:gd name="connsiteY7" fmla="*/ 216270 h 216726"/>
                  <a:gd name="connsiteX8" fmla="*/ 36977 w 179973"/>
                  <a:gd name="connsiteY8" fmla="*/ 216411 h 216726"/>
                  <a:gd name="connsiteX9" fmla="*/ 31 w 179973"/>
                  <a:gd name="connsiteY9" fmla="*/ 184259 h 216726"/>
                  <a:gd name="connsiteX10" fmla="*/ 26048 w 179973"/>
                  <a:gd name="connsiteY10" fmla="*/ 166914 h 216726"/>
                  <a:gd name="connsiteX11" fmla="*/ 57001 w 179973"/>
                  <a:gd name="connsiteY11" fmla="*/ 179253 h 216726"/>
                  <a:gd name="connsiteX12" fmla="*/ 64475 w 179973"/>
                  <a:gd name="connsiteY12" fmla="*/ 182884 h 216726"/>
                  <a:gd name="connsiteX13" fmla="*/ 110199 w 179973"/>
                  <a:gd name="connsiteY13" fmla="*/ 169488 h 216726"/>
                  <a:gd name="connsiteX14" fmla="*/ 125464 w 179973"/>
                  <a:gd name="connsiteY14" fmla="*/ 150098 h 216726"/>
                  <a:gd name="connsiteX15" fmla="*/ 107908 w 179973"/>
                  <a:gd name="connsiteY15" fmla="*/ 126372 h 216726"/>
                  <a:gd name="connsiteX16" fmla="*/ 73041 w 179973"/>
                  <a:gd name="connsiteY16" fmla="*/ 116043 h 216726"/>
                  <a:gd name="connsiteX17" fmla="*/ 54110 w 179973"/>
                  <a:gd name="connsiteY17" fmla="*/ 99897 h 216726"/>
                  <a:gd name="connsiteX18" fmla="*/ 73747 w 179973"/>
                  <a:gd name="connsiteY18" fmla="*/ 83045 h 216726"/>
                  <a:gd name="connsiteX19" fmla="*/ 117426 w 179973"/>
                  <a:gd name="connsiteY19" fmla="*/ 65877 h 216726"/>
                  <a:gd name="connsiteX20" fmla="*/ 135934 w 179973"/>
                  <a:gd name="connsiteY20" fmla="*/ 45324 h 216726"/>
                  <a:gd name="connsiteX21" fmla="*/ 110305 w 179973"/>
                  <a:gd name="connsiteY21" fmla="*/ 27415 h 216726"/>
                  <a:gd name="connsiteX22" fmla="*/ 95639 w 179973"/>
                  <a:gd name="connsiteY22" fmla="*/ 37356 h 216726"/>
                  <a:gd name="connsiteX23" fmla="*/ 76250 w 179973"/>
                  <a:gd name="connsiteY23" fmla="*/ 49272 h 216726"/>
                  <a:gd name="connsiteX24" fmla="*/ 59151 w 179973"/>
                  <a:gd name="connsiteY24" fmla="*/ 32809 h 216726"/>
                  <a:gd name="connsiteX25" fmla="*/ 90034 w 179973"/>
                  <a:gd name="connsiteY25" fmla="*/ 3442 h 216726"/>
                  <a:gd name="connsiteX26" fmla="*/ 101456 w 179973"/>
                  <a:gd name="connsiteY26" fmla="*/ 1891 h 216726"/>
                  <a:gd name="connsiteX27" fmla="*/ 124230 w 179973"/>
                  <a:gd name="connsiteY27" fmla="*/ 128 h 216726"/>
                  <a:gd name="connsiteX28" fmla="*/ 170589 w 179973"/>
                  <a:gd name="connsiteY28" fmla="*/ 19871 h 216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9973" h="216726">
                    <a:moveTo>
                      <a:pt x="170589" y="19871"/>
                    </a:moveTo>
                    <a:cubicBezTo>
                      <a:pt x="176547" y="26146"/>
                      <a:pt x="180425" y="36369"/>
                      <a:pt x="179931" y="44513"/>
                    </a:cubicBezTo>
                    <a:cubicBezTo>
                      <a:pt x="179191" y="56253"/>
                      <a:pt x="171329" y="66159"/>
                      <a:pt x="163221" y="72434"/>
                    </a:cubicBezTo>
                    <a:cubicBezTo>
                      <a:pt x="152751" y="80366"/>
                      <a:pt x="141505" y="86007"/>
                      <a:pt x="126381" y="91824"/>
                    </a:cubicBezTo>
                    <a:cubicBezTo>
                      <a:pt x="122185" y="93375"/>
                      <a:pt x="121093" y="96477"/>
                      <a:pt x="125535" y="98099"/>
                    </a:cubicBezTo>
                    <a:cubicBezTo>
                      <a:pt x="146828" y="106701"/>
                      <a:pt x="169602" y="120802"/>
                      <a:pt x="168015" y="146044"/>
                    </a:cubicBezTo>
                    <a:cubicBezTo>
                      <a:pt x="167346" y="156867"/>
                      <a:pt x="160083" y="170898"/>
                      <a:pt x="146652" y="181792"/>
                    </a:cubicBezTo>
                    <a:cubicBezTo>
                      <a:pt x="125041" y="199418"/>
                      <a:pt x="83406" y="213026"/>
                      <a:pt x="56014" y="216270"/>
                    </a:cubicBezTo>
                    <a:cubicBezTo>
                      <a:pt x="50550" y="216834"/>
                      <a:pt x="44204" y="216869"/>
                      <a:pt x="36977" y="216411"/>
                    </a:cubicBezTo>
                    <a:cubicBezTo>
                      <a:pt x="22064" y="215459"/>
                      <a:pt x="-956" y="200018"/>
                      <a:pt x="31" y="184259"/>
                    </a:cubicBezTo>
                    <a:cubicBezTo>
                      <a:pt x="701" y="173472"/>
                      <a:pt x="16106" y="166315"/>
                      <a:pt x="26048" y="166914"/>
                    </a:cubicBezTo>
                    <a:cubicBezTo>
                      <a:pt x="37788" y="167655"/>
                      <a:pt x="48434" y="171039"/>
                      <a:pt x="57001" y="179253"/>
                    </a:cubicBezTo>
                    <a:cubicBezTo>
                      <a:pt x="59998" y="182144"/>
                      <a:pt x="61302" y="182673"/>
                      <a:pt x="64475" y="182884"/>
                    </a:cubicBezTo>
                    <a:cubicBezTo>
                      <a:pt x="71244" y="183307"/>
                      <a:pt x="97895" y="177314"/>
                      <a:pt x="110199" y="169488"/>
                    </a:cubicBezTo>
                    <a:cubicBezTo>
                      <a:pt x="119682" y="162860"/>
                      <a:pt x="125041" y="156832"/>
                      <a:pt x="125464" y="150098"/>
                    </a:cubicBezTo>
                    <a:cubicBezTo>
                      <a:pt x="126028" y="141073"/>
                      <a:pt x="118907" y="132048"/>
                      <a:pt x="107908" y="126372"/>
                    </a:cubicBezTo>
                    <a:cubicBezTo>
                      <a:pt x="96521" y="120238"/>
                      <a:pt x="84005" y="117171"/>
                      <a:pt x="73041" y="116043"/>
                    </a:cubicBezTo>
                    <a:cubicBezTo>
                      <a:pt x="61796" y="114880"/>
                      <a:pt x="53652" y="107124"/>
                      <a:pt x="54110" y="99897"/>
                    </a:cubicBezTo>
                    <a:cubicBezTo>
                      <a:pt x="54357" y="95843"/>
                      <a:pt x="62924" y="82340"/>
                      <a:pt x="73747" y="83045"/>
                    </a:cubicBezTo>
                    <a:cubicBezTo>
                      <a:pt x="80974" y="83504"/>
                      <a:pt x="101844" y="75748"/>
                      <a:pt x="117426" y="65877"/>
                    </a:cubicBezTo>
                    <a:cubicBezTo>
                      <a:pt x="130153" y="58086"/>
                      <a:pt x="135582" y="51176"/>
                      <a:pt x="135934" y="45324"/>
                    </a:cubicBezTo>
                    <a:cubicBezTo>
                      <a:pt x="136463" y="36757"/>
                      <a:pt x="124759" y="28331"/>
                      <a:pt x="110305" y="27415"/>
                    </a:cubicBezTo>
                    <a:cubicBezTo>
                      <a:pt x="104417" y="27062"/>
                      <a:pt x="99693" y="30376"/>
                      <a:pt x="95639" y="37356"/>
                    </a:cubicBezTo>
                    <a:cubicBezTo>
                      <a:pt x="92502" y="43949"/>
                      <a:pt x="83089" y="49695"/>
                      <a:pt x="76250" y="49272"/>
                    </a:cubicBezTo>
                    <a:cubicBezTo>
                      <a:pt x="68564" y="48779"/>
                      <a:pt x="58623" y="40917"/>
                      <a:pt x="59151" y="32809"/>
                    </a:cubicBezTo>
                    <a:cubicBezTo>
                      <a:pt x="60139" y="16980"/>
                      <a:pt x="74452" y="5628"/>
                      <a:pt x="90034" y="3442"/>
                    </a:cubicBezTo>
                    <a:cubicBezTo>
                      <a:pt x="93207" y="3195"/>
                      <a:pt x="98248" y="2596"/>
                      <a:pt x="101456" y="1891"/>
                    </a:cubicBezTo>
                    <a:cubicBezTo>
                      <a:pt x="107908" y="481"/>
                      <a:pt x="116545" y="-330"/>
                      <a:pt x="124230" y="128"/>
                    </a:cubicBezTo>
                    <a:cubicBezTo>
                      <a:pt x="144959" y="1468"/>
                      <a:pt x="162868" y="12115"/>
                      <a:pt x="170589" y="19871"/>
                    </a:cubicBez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04" name="Freeform: Shape 103">
                <a:extLst>
                  <a:ext uri="{FF2B5EF4-FFF2-40B4-BE49-F238E27FC236}">
                    <a16:creationId xmlns:a16="http://schemas.microsoft.com/office/drawing/2014/main" id="{302B75C6-01D8-DD0F-4300-756EBB849ABA}"/>
                  </a:ext>
                </a:extLst>
              </p:cNvPr>
              <p:cNvSpPr/>
              <p:nvPr/>
            </p:nvSpPr>
            <p:spPr>
              <a:xfrm>
                <a:off x="2972162" y="1289708"/>
                <a:ext cx="183038" cy="190373"/>
              </a:xfrm>
              <a:custGeom>
                <a:avLst/>
                <a:gdLst>
                  <a:gd name="connsiteX0" fmla="*/ 159841 w 183038"/>
                  <a:gd name="connsiteY0" fmla="*/ 161498 h 190373"/>
                  <a:gd name="connsiteX1" fmla="*/ 143977 w 183038"/>
                  <a:gd name="connsiteY1" fmla="*/ 163261 h 190373"/>
                  <a:gd name="connsiteX2" fmla="*/ 139641 w 183038"/>
                  <a:gd name="connsiteY2" fmla="*/ 146656 h 190373"/>
                  <a:gd name="connsiteX3" fmla="*/ 133013 w 183038"/>
                  <a:gd name="connsiteY3" fmla="*/ 146656 h 190373"/>
                  <a:gd name="connsiteX4" fmla="*/ 126632 w 183038"/>
                  <a:gd name="connsiteY4" fmla="*/ 152367 h 190373"/>
                  <a:gd name="connsiteX5" fmla="*/ 115879 w 183038"/>
                  <a:gd name="connsiteY5" fmla="*/ 169501 h 190373"/>
                  <a:gd name="connsiteX6" fmla="*/ 90074 w 183038"/>
                  <a:gd name="connsiteY6" fmla="*/ 187551 h 190373"/>
                  <a:gd name="connsiteX7" fmla="*/ 0 w 183038"/>
                  <a:gd name="connsiteY7" fmla="*/ 114681 h 190373"/>
                  <a:gd name="connsiteX8" fmla="*/ 106960 w 183038"/>
                  <a:gd name="connsiteY8" fmla="*/ 0 h 190373"/>
                  <a:gd name="connsiteX9" fmla="*/ 183038 w 183038"/>
                  <a:gd name="connsiteY9" fmla="*/ 28556 h 190373"/>
                  <a:gd name="connsiteX10" fmla="*/ 170699 w 183038"/>
                  <a:gd name="connsiteY10" fmla="*/ 49109 h 190373"/>
                  <a:gd name="connsiteX11" fmla="*/ 119511 w 183038"/>
                  <a:gd name="connsiteY11" fmla="*/ 44526 h 190373"/>
                  <a:gd name="connsiteX12" fmla="*/ 36805 w 183038"/>
                  <a:gd name="connsiteY12" fmla="*/ 123565 h 190373"/>
                  <a:gd name="connsiteX13" fmla="*/ 95750 w 183038"/>
                  <a:gd name="connsiteY13" fmla="*/ 160793 h 190373"/>
                  <a:gd name="connsiteX14" fmla="*/ 109216 w 183038"/>
                  <a:gd name="connsiteY14" fmla="*/ 113271 h 190373"/>
                  <a:gd name="connsiteX15" fmla="*/ 82247 w 183038"/>
                  <a:gd name="connsiteY15" fmla="*/ 103893 h 190373"/>
                  <a:gd name="connsiteX16" fmla="*/ 86830 w 183038"/>
                  <a:gd name="connsiteY16" fmla="*/ 87218 h 190373"/>
                  <a:gd name="connsiteX17" fmla="*/ 93670 w 183038"/>
                  <a:gd name="connsiteY17" fmla="*/ 80132 h 190373"/>
                  <a:gd name="connsiteX18" fmla="*/ 178878 w 183038"/>
                  <a:gd name="connsiteY18" fmla="*/ 80132 h 190373"/>
                  <a:gd name="connsiteX19" fmla="*/ 159841 w 183038"/>
                  <a:gd name="connsiteY19" fmla="*/ 161498 h 19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3038" h="190373">
                    <a:moveTo>
                      <a:pt x="159841" y="161498"/>
                    </a:moveTo>
                    <a:cubicBezTo>
                      <a:pt x="154447" y="174225"/>
                      <a:pt x="143977" y="163261"/>
                      <a:pt x="143977" y="163261"/>
                    </a:cubicBezTo>
                    <a:lnTo>
                      <a:pt x="139641" y="146656"/>
                    </a:lnTo>
                    <a:cubicBezTo>
                      <a:pt x="139641" y="146656"/>
                      <a:pt x="135304" y="145986"/>
                      <a:pt x="133013" y="146656"/>
                    </a:cubicBezTo>
                    <a:cubicBezTo>
                      <a:pt x="129805" y="147784"/>
                      <a:pt x="126632" y="152367"/>
                      <a:pt x="126632" y="152367"/>
                    </a:cubicBezTo>
                    <a:cubicBezTo>
                      <a:pt x="126632" y="152367"/>
                      <a:pt x="121132" y="163578"/>
                      <a:pt x="115879" y="169501"/>
                    </a:cubicBezTo>
                    <a:cubicBezTo>
                      <a:pt x="107665" y="178631"/>
                      <a:pt x="101496" y="183214"/>
                      <a:pt x="90074" y="187551"/>
                    </a:cubicBezTo>
                    <a:cubicBezTo>
                      <a:pt x="48051" y="203767"/>
                      <a:pt x="0" y="146198"/>
                      <a:pt x="0" y="114681"/>
                    </a:cubicBezTo>
                    <a:cubicBezTo>
                      <a:pt x="0" y="55983"/>
                      <a:pt x="52352" y="0"/>
                      <a:pt x="106960" y="0"/>
                    </a:cubicBezTo>
                    <a:cubicBezTo>
                      <a:pt x="127760" y="0"/>
                      <a:pt x="147396" y="7298"/>
                      <a:pt x="183038" y="28556"/>
                    </a:cubicBezTo>
                    <a:lnTo>
                      <a:pt x="170699" y="49109"/>
                    </a:lnTo>
                    <a:cubicBezTo>
                      <a:pt x="145352" y="46147"/>
                      <a:pt x="126597" y="44526"/>
                      <a:pt x="119511" y="44526"/>
                    </a:cubicBezTo>
                    <a:cubicBezTo>
                      <a:pt x="76571" y="44526"/>
                      <a:pt x="36805" y="82212"/>
                      <a:pt x="36805" y="123565"/>
                    </a:cubicBezTo>
                    <a:cubicBezTo>
                      <a:pt x="36805" y="146621"/>
                      <a:pt x="73117" y="175635"/>
                      <a:pt x="95750" y="160793"/>
                    </a:cubicBezTo>
                    <a:cubicBezTo>
                      <a:pt x="111755" y="150040"/>
                      <a:pt x="109216" y="113271"/>
                      <a:pt x="109216" y="113271"/>
                    </a:cubicBezTo>
                    <a:lnTo>
                      <a:pt x="82247" y="103893"/>
                    </a:lnTo>
                    <a:cubicBezTo>
                      <a:pt x="82247" y="103893"/>
                      <a:pt x="83164" y="92929"/>
                      <a:pt x="86830" y="87218"/>
                    </a:cubicBezTo>
                    <a:cubicBezTo>
                      <a:pt x="89122" y="84010"/>
                      <a:pt x="93670" y="80132"/>
                      <a:pt x="93670" y="80132"/>
                    </a:cubicBezTo>
                    <a:lnTo>
                      <a:pt x="178878" y="80132"/>
                    </a:lnTo>
                    <a:cubicBezTo>
                      <a:pt x="183496" y="88135"/>
                      <a:pt x="169606" y="138583"/>
                      <a:pt x="159841" y="161498"/>
                    </a:cubicBez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05" name="Freeform: Shape 104">
                <a:extLst>
                  <a:ext uri="{FF2B5EF4-FFF2-40B4-BE49-F238E27FC236}">
                    <a16:creationId xmlns:a16="http://schemas.microsoft.com/office/drawing/2014/main" id="{88298FE9-221D-D989-7C9B-A81627071C70}"/>
                  </a:ext>
                </a:extLst>
              </p:cNvPr>
              <p:cNvSpPr/>
              <p:nvPr/>
            </p:nvSpPr>
            <p:spPr>
              <a:xfrm>
                <a:off x="3157986" y="1311822"/>
                <a:ext cx="154390" cy="181194"/>
              </a:xfrm>
              <a:custGeom>
                <a:avLst/>
                <a:gdLst>
                  <a:gd name="connsiteX0" fmla="*/ 141474 w 154390"/>
                  <a:gd name="connsiteY0" fmla="*/ 65280 h 181194"/>
                  <a:gd name="connsiteX1" fmla="*/ 92400 w 154390"/>
                  <a:gd name="connsiteY1" fmla="*/ 113613 h 181194"/>
                  <a:gd name="connsiteX2" fmla="*/ 25771 w 154390"/>
                  <a:gd name="connsiteY2" fmla="*/ 102790 h 181194"/>
                  <a:gd name="connsiteX3" fmla="*/ 23338 w 154390"/>
                  <a:gd name="connsiteY3" fmla="*/ 20120 h 181194"/>
                  <a:gd name="connsiteX4" fmla="*/ 33879 w 154390"/>
                  <a:gd name="connsiteY4" fmla="*/ 18675 h 181194"/>
                  <a:gd name="connsiteX5" fmla="*/ 141474 w 154390"/>
                  <a:gd name="connsiteY5" fmla="*/ 65280 h 181194"/>
                  <a:gd name="connsiteX6" fmla="*/ 153918 w 154390"/>
                  <a:gd name="connsiteY6" fmla="*/ 68418 h 181194"/>
                  <a:gd name="connsiteX7" fmla="*/ 133929 w 154390"/>
                  <a:gd name="connsiteY7" fmla="*/ 23434 h 181194"/>
                  <a:gd name="connsiteX8" fmla="*/ 15124 w 154390"/>
                  <a:gd name="connsiteY8" fmla="*/ 3586 h 181194"/>
                  <a:gd name="connsiteX9" fmla="*/ 6275 w 154390"/>
                  <a:gd name="connsiteY9" fmla="*/ 4820 h 181194"/>
                  <a:gd name="connsiteX10" fmla="*/ 12550 w 154390"/>
                  <a:gd name="connsiteY10" fmla="*/ 100111 h 181194"/>
                  <a:gd name="connsiteX11" fmla="*/ 0 w 154390"/>
                  <a:gd name="connsiteY11" fmla="*/ 101838 h 181194"/>
                  <a:gd name="connsiteX12" fmla="*/ 16358 w 154390"/>
                  <a:gd name="connsiteY12" fmla="*/ 108748 h 181194"/>
                  <a:gd name="connsiteX13" fmla="*/ 28661 w 154390"/>
                  <a:gd name="connsiteY13" fmla="*/ 181195 h 181194"/>
                  <a:gd name="connsiteX14" fmla="*/ 38673 w 154390"/>
                  <a:gd name="connsiteY14" fmla="*/ 181124 h 181194"/>
                  <a:gd name="connsiteX15" fmla="*/ 34302 w 154390"/>
                  <a:gd name="connsiteY15" fmla="*/ 114424 h 181194"/>
                  <a:gd name="connsiteX16" fmla="*/ 105480 w 154390"/>
                  <a:gd name="connsiteY16" fmla="*/ 123237 h 181194"/>
                  <a:gd name="connsiteX17" fmla="*/ 153918 w 154390"/>
                  <a:gd name="connsiteY17" fmla="*/ 68418 h 18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4390" h="181194">
                    <a:moveTo>
                      <a:pt x="141474" y="65280"/>
                    </a:moveTo>
                    <a:cubicBezTo>
                      <a:pt x="144893" y="90064"/>
                      <a:pt x="125715" y="108995"/>
                      <a:pt x="92400" y="113613"/>
                    </a:cubicBezTo>
                    <a:cubicBezTo>
                      <a:pt x="73716" y="116222"/>
                      <a:pt x="58839" y="113754"/>
                      <a:pt x="25771" y="102790"/>
                    </a:cubicBezTo>
                    <a:lnTo>
                      <a:pt x="23338" y="20120"/>
                    </a:lnTo>
                    <a:lnTo>
                      <a:pt x="33879" y="18675"/>
                    </a:lnTo>
                    <a:cubicBezTo>
                      <a:pt x="93670" y="10355"/>
                      <a:pt x="136397" y="28651"/>
                      <a:pt x="141474" y="65280"/>
                    </a:cubicBezTo>
                    <a:close/>
                    <a:moveTo>
                      <a:pt x="153918" y="68418"/>
                    </a:moveTo>
                    <a:cubicBezTo>
                      <a:pt x="152050" y="54845"/>
                      <a:pt x="145986" y="38381"/>
                      <a:pt x="133929" y="23434"/>
                    </a:cubicBezTo>
                    <a:cubicBezTo>
                      <a:pt x="103646" y="-12490"/>
                      <a:pt x="15124" y="3586"/>
                      <a:pt x="15124" y="3586"/>
                    </a:cubicBezTo>
                    <a:lnTo>
                      <a:pt x="6275" y="4820"/>
                    </a:lnTo>
                    <a:lnTo>
                      <a:pt x="12550" y="100111"/>
                    </a:lnTo>
                    <a:lnTo>
                      <a:pt x="0" y="101838"/>
                    </a:lnTo>
                    <a:lnTo>
                      <a:pt x="16358" y="108748"/>
                    </a:lnTo>
                    <a:lnTo>
                      <a:pt x="28661" y="181195"/>
                    </a:lnTo>
                    <a:lnTo>
                      <a:pt x="38673" y="181124"/>
                    </a:lnTo>
                    <a:lnTo>
                      <a:pt x="34302" y="114424"/>
                    </a:lnTo>
                    <a:cubicBezTo>
                      <a:pt x="69450" y="123026"/>
                      <a:pt x="89510" y="125458"/>
                      <a:pt x="105480" y="123237"/>
                    </a:cubicBezTo>
                    <a:cubicBezTo>
                      <a:pt x="137455" y="118760"/>
                      <a:pt x="157796" y="96233"/>
                      <a:pt x="153918" y="68418"/>
                    </a:cubicBez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06" name="Freeform: Shape 105">
                <a:extLst>
                  <a:ext uri="{FF2B5EF4-FFF2-40B4-BE49-F238E27FC236}">
                    <a16:creationId xmlns:a16="http://schemas.microsoft.com/office/drawing/2014/main" id="{EAD03D7A-59C2-D884-EA27-D2762E301545}"/>
                  </a:ext>
                </a:extLst>
              </p:cNvPr>
              <p:cNvSpPr/>
              <p:nvPr/>
            </p:nvSpPr>
            <p:spPr>
              <a:xfrm>
                <a:off x="3226801" y="1265396"/>
                <a:ext cx="165104" cy="225892"/>
              </a:xfrm>
              <a:custGeom>
                <a:avLst/>
                <a:gdLst>
                  <a:gd name="connsiteX0" fmla="*/ 147432 w 165104"/>
                  <a:gd name="connsiteY0" fmla="*/ 44723 h 225892"/>
                  <a:gd name="connsiteX1" fmla="*/ 116267 w 165104"/>
                  <a:gd name="connsiteY1" fmla="*/ 106136 h 225892"/>
                  <a:gd name="connsiteX2" fmla="*/ 49637 w 165104"/>
                  <a:gd name="connsiteY2" fmla="*/ 117064 h 225892"/>
                  <a:gd name="connsiteX3" fmla="*/ 21011 w 165104"/>
                  <a:gd name="connsiteY3" fmla="*/ 39435 h 225892"/>
                  <a:gd name="connsiteX4" fmla="*/ 30530 w 165104"/>
                  <a:gd name="connsiteY4" fmla="*/ 34711 h 225892"/>
                  <a:gd name="connsiteX5" fmla="*/ 147432 w 165104"/>
                  <a:gd name="connsiteY5" fmla="*/ 44723 h 225892"/>
                  <a:gd name="connsiteX6" fmla="*/ 160194 w 165104"/>
                  <a:gd name="connsiteY6" fmla="*/ 43736 h 225892"/>
                  <a:gd name="connsiteX7" fmla="*/ 126949 w 165104"/>
                  <a:gd name="connsiteY7" fmla="*/ 7460 h 225892"/>
                  <a:gd name="connsiteX8" fmla="*/ 8003 w 165104"/>
                  <a:gd name="connsiteY8" fmla="*/ 26427 h 225892"/>
                  <a:gd name="connsiteX9" fmla="*/ 0 w 165104"/>
                  <a:gd name="connsiteY9" fmla="*/ 30410 h 225892"/>
                  <a:gd name="connsiteX10" fmla="*/ 36276 w 165104"/>
                  <a:gd name="connsiteY10" fmla="*/ 118756 h 225892"/>
                  <a:gd name="connsiteX11" fmla="*/ 24925 w 165104"/>
                  <a:gd name="connsiteY11" fmla="*/ 124397 h 225892"/>
                  <a:gd name="connsiteX12" fmla="*/ 42622 w 165104"/>
                  <a:gd name="connsiteY12" fmla="*/ 125737 h 225892"/>
                  <a:gd name="connsiteX13" fmla="*/ 94198 w 165104"/>
                  <a:gd name="connsiteY13" fmla="*/ 225893 h 225892"/>
                  <a:gd name="connsiteX14" fmla="*/ 103682 w 165104"/>
                  <a:gd name="connsiteY14" fmla="*/ 222614 h 225892"/>
                  <a:gd name="connsiteX15" fmla="*/ 61448 w 165104"/>
                  <a:gd name="connsiteY15" fmla="*/ 125349 h 225892"/>
                  <a:gd name="connsiteX16" fmla="*/ 131744 w 165104"/>
                  <a:gd name="connsiteY16" fmla="*/ 111071 h 225892"/>
                  <a:gd name="connsiteX17" fmla="*/ 160194 w 165104"/>
                  <a:gd name="connsiteY17" fmla="*/ 43736 h 22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5104" h="225892">
                    <a:moveTo>
                      <a:pt x="147432" y="44723"/>
                    </a:moveTo>
                    <a:cubicBezTo>
                      <a:pt x="158572" y="67110"/>
                      <a:pt x="146374" y="91153"/>
                      <a:pt x="116267" y="106136"/>
                    </a:cubicBezTo>
                    <a:cubicBezTo>
                      <a:pt x="99381" y="114526"/>
                      <a:pt x="84468" y="116959"/>
                      <a:pt x="49637" y="117064"/>
                    </a:cubicBezTo>
                    <a:lnTo>
                      <a:pt x="21011" y="39435"/>
                    </a:lnTo>
                    <a:lnTo>
                      <a:pt x="30530" y="34711"/>
                    </a:lnTo>
                    <a:cubicBezTo>
                      <a:pt x="84609" y="7813"/>
                      <a:pt x="130933" y="11585"/>
                      <a:pt x="147432" y="44723"/>
                    </a:cubicBezTo>
                    <a:close/>
                    <a:moveTo>
                      <a:pt x="160194" y="43736"/>
                    </a:moveTo>
                    <a:cubicBezTo>
                      <a:pt x="154095" y="31468"/>
                      <a:pt x="143131" y="17789"/>
                      <a:pt x="126949" y="7460"/>
                    </a:cubicBezTo>
                    <a:cubicBezTo>
                      <a:pt x="86830" y="-16971"/>
                      <a:pt x="8003" y="26427"/>
                      <a:pt x="8003" y="26427"/>
                    </a:cubicBezTo>
                    <a:lnTo>
                      <a:pt x="0" y="30410"/>
                    </a:lnTo>
                    <a:lnTo>
                      <a:pt x="36276" y="118756"/>
                    </a:lnTo>
                    <a:lnTo>
                      <a:pt x="24925" y="124397"/>
                    </a:lnTo>
                    <a:lnTo>
                      <a:pt x="42622" y="125737"/>
                    </a:lnTo>
                    <a:lnTo>
                      <a:pt x="94198" y="225893"/>
                    </a:lnTo>
                    <a:lnTo>
                      <a:pt x="103682" y="222614"/>
                    </a:lnTo>
                    <a:lnTo>
                      <a:pt x="61448" y="125349"/>
                    </a:lnTo>
                    <a:cubicBezTo>
                      <a:pt x="97512" y="122352"/>
                      <a:pt x="117290" y="118228"/>
                      <a:pt x="131744" y="111071"/>
                    </a:cubicBezTo>
                    <a:cubicBezTo>
                      <a:pt x="160617" y="96723"/>
                      <a:pt x="172709" y="68872"/>
                      <a:pt x="160194" y="43736"/>
                    </a:cubicBez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0" name="Freeform: Shape 109">
                <a:extLst>
                  <a:ext uri="{FF2B5EF4-FFF2-40B4-BE49-F238E27FC236}">
                    <a16:creationId xmlns:a16="http://schemas.microsoft.com/office/drawing/2014/main" id="{1B990980-27A2-EC35-9D3A-10B28C522CD5}"/>
                  </a:ext>
                </a:extLst>
              </p:cNvPr>
              <p:cNvSpPr/>
              <p:nvPr/>
            </p:nvSpPr>
            <p:spPr>
              <a:xfrm>
                <a:off x="2840560" y="1558659"/>
                <a:ext cx="24325" cy="23056"/>
              </a:xfrm>
              <a:custGeom>
                <a:avLst/>
                <a:gdLst>
                  <a:gd name="connsiteX0" fmla="*/ 8461 w 24325"/>
                  <a:gd name="connsiteY0" fmla="*/ 14137 h 23056"/>
                  <a:gd name="connsiteX1" fmla="*/ 11669 w 24325"/>
                  <a:gd name="connsiteY1" fmla="*/ 7580 h 23056"/>
                  <a:gd name="connsiteX2" fmla="*/ 14948 w 24325"/>
                  <a:gd name="connsiteY2" fmla="*/ 13855 h 23056"/>
                  <a:gd name="connsiteX3" fmla="*/ 8461 w 24325"/>
                  <a:gd name="connsiteY3" fmla="*/ 14137 h 23056"/>
                  <a:gd name="connsiteX4" fmla="*/ 4407 w 24325"/>
                  <a:gd name="connsiteY4" fmla="*/ 23056 h 23056"/>
                  <a:gd name="connsiteX5" fmla="*/ 6910 w 24325"/>
                  <a:gd name="connsiteY5" fmla="*/ 17592 h 23056"/>
                  <a:gd name="connsiteX6" fmla="*/ 16499 w 24325"/>
                  <a:gd name="connsiteY6" fmla="*/ 17133 h 23056"/>
                  <a:gd name="connsiteX7" fmla="*/ 19777 w 24325"/>
                  <a:gd name="connsiteY7" fmla="*/ 23021 h 23056"/>
                  <a:gd name="connsiteX8" fmla="*/ 24325 w 24325"/>
                  <a:gd name="connsiteY8" fmla="*/ 20271 h 23056"/>
                  <a:gd name="connsiteX9" fmla="*/ 11881 w 24325"/>
                  <a:gd name="connsiteY9" fmla="*/ 0 h 23056"/>
                  <a:gd name="connsiteX10" fmla="*/ 11669 w 24325"/>
                  <a:gd name="connsiteY10" fmla="*/ 0 h 23056"/>
                  <a:gd name="connsiteX11" fmla="*/ 0 w 24325"/>
                  <a:gd name="connsiteY11" fmla="*/ 20553 h 23056"/>
                  <a:gd name="connsiteX12" fmla="*/ 4407 w 24325"/>
                  <a:gd name="connsiteY12" fmla="*/ 23056 h 2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25" h="23056">
                    <a:moveTo>
                      <a:pt x="8461" y="14137"/>
                    </a:moveTo>
                    <a:cubicBezTo>
                      <a:pt x="9025" y="12973"/>
                      <a:pt x="11070" y="8743"/>
                      <a:pt x="11669" y="7580"/>
                    </a:cubicBezTo>
                    <a:cubicBezTo>
                      <a:pt x="12127" y="8496"/>
                      <a:pt x="14313" y="12586"/>
                      <a:pt x="14948" y="13855"/>
                    </a:cubicBezTo>
                    <a:lnTo>
                      <a:pt x="8461" y="14137"/>
                    </a:lnTo>
                    <a:close/>
                    <a:moveTo>
                      <a:pt x="4407" y="23056"/>
                    </a:moveTo>
                    <a:cubicBezTo>
                      <a:pt x="5077" y="21787"/>
                      <a:pt x="6663" y="18191"/>
                      <a:pt x="6910" y="17592"/>
                    </a:cubicBezTo>
                    <a:lnTo>
                      <a:pt x="16499" y="17133"/>
                    </a:lnTo>
                    <a:cubicBezTo>
                      <a:pt x="16816" y="17592"/>
                      <a:pt x="19002" y="21646"/>
                      <a:pt x="19777" y="23021"/>
                    </a:cubicBezTo>
                    <a:lnTo>
                      <a:pt x="24325" y="20271"/>
                    </a:lnTo>
                    <a:cubicBezTo>
                      <a:pt x="22774" y="17979"/>
                      <a:pt x="15089" y="4936"/>
                      <a:pt x="11881" y="0"/>
                    </a:cubicBezTo>
                    <a:lnTo>
                      <a:pt x="11669" y="0"/>
                    </a:lnTo>
                    <a:cubicBezTo>
                      <a:pt x="9660" y="3173"/>
                      <a:pt x="1199" y="18438"/>
                      <a:pt x="0" y="20553"/>
                    </a:cubicBezTo>
                    <a:lnTo>
                      <a:pt x="4407" y="23056"/>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1" name="Freeform: Shape 110">
                <a:extLst>
                  <a:ext uri="{FF2B5EF4-FFF2-40B4-BE49-F238E27FC236}">
                    <a16:creationId xmlns:a16="http://schemas.microsoft.com/office/drawing/2014/main" id="{F8CC56D6-2BEF-374D-5E70-A6302F7B322E}"/>
                  </a:ext>
                </a:extLst>
              </p:cNvPr>
              <p:cNvSpPr/>
              <p:nvPr/>
            </p:nvSpPr>
            <p:spPr>
              <a:xfrm>
                <a:off x="2897248" y="1559188"/>
                <a:ext cx="18543" cy="22176"/>
              </a:xfrm>
              <a:custGeom>
                <a:avLst/>
                <a:gdLst>
                  <a:gd name="connsiteX0" fmla="*/ 18473 w 18543"/>
                  <a:gd name="connsiteY0" fmla="*/ 17063 h 22176"/>
                  <a:gd name="connsiteX1" fmla="*/ 18544 w 18543"/>
                  <a:gd name="connsiteY1" fmla="*/ 21399 h 22176"/>
                  <a:gd name="connsiteX2" fmla="*/ 11916 w 18543"/>
                  <a:gd name="connsiteY2" fmla="*/ 22175 h 22176"/>
                  <a:gd name="connsiteX3" fmla="*/ 0 w 18543"/>
                  <a:gd name="connsiteY3" fmla="*/ 13326 h 22176"/>
                  <a:gd name="connsiteX4" fmla="*/ 15230 w 18543"/>
                  <a:gd name="connsiteY4" fmla="*/ 0 h 22176"/>
                  <a:gd name="connsiteX5" fmla="*/ 16287 w 18543"/>
                  <a:gd name="connsiteY5" fmla="*/ 4513 h 22176"/>
                  <a:gd name="connsiteX6" fmla="*/ 5394 w 18543"/>
                  <a:gd name="connsiteY6" fmla="*/ 13150 h 22176"/>
                  <a:gd name="connsiteX7" fmla="*/ 11281 w 18543"/>
                  <a:gd name="connsiteY7" fmla="*/ 18156 h 22176"/>
                  <a:gd name="connsiteX8" fmla="*/ 13467 w 18543"/>
                  <a:gd name="connsiteY8" fmla="*/ 18050 h 22176"/>
                  <a:gd name="connsiteX9" fmla="*/ 13467 w 18543"/>
                  <a:gd name="connsiteY9" fmla="*/ 14595 h 22176"/>
                  <a:gd name="connsiteX10" fmla="*/ 13396 w 18543"/>
                  <a:gd name="connsiteY10" fmla="*/ 12268 h 22176"/>
                  <a:gd name="connsiteX11" fmla="*/ 18438 w 18543"/>
                  <a:gd name="connsiteY11" fmla="*/ 12268 h 22176"/>
                  <a:gd name="connsiteX12" fmla="*/ 18403 w 18543"/>
                  <a:gd name="connsiteY12" fmla="*/ 14842 h 22176"/>
                  <a:gd name="connsiteX13" fmla="*/ 18403 w 18543"/>
                  <a:gd name="connsiteY13" fmla="*/ 17063 h 22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543" h="22176">
                    <a:moveTo>
                      <a:pt x="18473" y="17063"/>
                    </a:moveTo>
                    <a:cubicBezTo>
                      <a:pt x="18473" y="18191"/>
                      <a:pt x="18544" y="20870"/>
                      <a:pt x="18544" y="21399"/>
                    </a:cubicBezTo>
                    <a:cubicBezTo>
                      <a:pt x="17556" y="21716"/>
                      <a:pt x="14736" y="22210"/>
                      <a:pt x="11916" y="22175"/>
                    </a:cubicBezTo>
                    <a:cubicBezTo>
                      <a:pt x="3948" y="22104"/>
                      <a:pt x="0" y="18156"/>
                      <a:pt x="0" y="13326"/>
                    </a:cubicBezTo>
                    <a:cubicBezTo>
                      <a:pt x="0" y="9801"/>
                      <a:pt x="3314" y="2820"/>
                      <a:pt x="15230" y="0"/>
                    </a:cubicBezTo>
                    <a:lnTo>
                      <a:pt x="16287" y="4513"/>
                    </a:lnTo>
                    <a:cubicBezTo>
                      <a:pt x="11105" y="5394"/>
                      <a:pt x="5394" y="8778"/>
                      <a:pt x="5394" y="13150"/>
                    </a:cubicBezTo>
                    <a:cubicBezTo>
                      <a:pt x="5394" y="15688"/>
                      <a:pt x="7721" y="18156"/>
                      <a:pt x="11281" y="18156"/>
                    </a:cubicBezTo>
                    <a:cubicBezTo>
                      <a:pt x="12127" y="18156"/>
                      <a:pt x="12938" y="18156"/>
                      <a:pt x="13467" y="18050"/>
                    </a:cubicBezTo>
                    <a:lnTo>
                      <a:pt x="13467" y="14595"/>
                    </a:lnTo>
                    <a:cubicBezTo>
                      <a:pt x="13467" y="13714"/>
                      <a:pt x="13432" y="12832"/>
                      <a:pt x="13396" y="12268"/>
                    </a:cubicBezTo>
                    <a:lnTo>
                      <a:pt x="18438" y="12268"/>
                    </a:lnTo>
                    <a:cubicBezTo>
                      <a:pt x="18403" y="13255"/>
                      <a:pt x="18403" y="13961"/>
                      <a:pt x="18403" y="14842"/>
                    </a:cubicBezTo>
                    <a:lnTo>
                      <a:pt x="18403" y="17063"/>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2" name="Freeform: Shape 111">
                <a:extLst>
                  <a:ext uri="{FF2B5EF4-FFF2-40B4-BE49-F238E27FC236}">
                    <a16:creationId xmlns:a16="http://schemas.microsoft.com/office/drawing/2014/main" id="{9F71C442-F97D-0096-A35A-A93A093EBC8C}"/>
                  </a:ext>
                </a:extLst>
              </p:cNvPr>
              <p:cNvSpPr/>
              <p:nvPr/>
            </p:nvSpPr>
            <p:spPr>
              <a:xfrm>
                <a:off x="2933136" y="1559752"/>
                <a:ext cx="12127" cy="21469"/>
              </a:xfrm>
              <a:custGeom>
                <a:avLst/>
                <a:gdLst>
                  <a:gd name="connsiteX0" fmla="*/ 12127 w 12127"/>
                  <a:gd name="connsiteY0" fmla="*/ 21470 h 21469"/>
                  <a:gd name="connsiteX1" fmla="*/ 0 w 12127"/>
                  <a:gd name="connsiteY1" fmla="*/ 21188 h 21469"/>
                  <a:gd name="connsiteX2" fmla="*/ 141 w 12127"/>
                  <a:gd name="connsiteY2" fmla="*/ 12445 h 21469"/>
                  <a:gd name="connsiteX3" fmla="*/ 141 w 12127"/>
                  <a:gd name="connsiteY3" fmla="*/ 8461 h 21469"/>
                  <a:gd name="connsiteX4" fmla="*/ 35 w 12127"/>
                  <a:gd name="connsiteY4" fmla="*/ 0 h 21469"/>
                  <a:gd name="connsiteX5" fmla="*/ 5464 w 12127"/>
                  <a:gd name="connsiteY5" fmla="*/ 0 h 21469"/>
                  <a:gd name="connsiteX6" fmla="*/ 5288 w 12127"/>
                  <a:gd name="connsiteY6" fmla="*/ 10541 h 21469"/>
                  <a:gd name="connsiteX7" fmla="*/ 5288 w 12127"/>
                  <a:gd name="connsiteY7" fmla="*/ 17274 h 21469"/>
                  <a:gd name="connsiteX8" fmla="*/ 12127 w 12127"/>
                  <a:gd name="connsiteY8" fmla="*/ 17169 h 21469"/>
                  <a:gd name="connsiteX9" fmla="*/ 12127 w 12127"/>
                  <a:gd name="connsiteY9" fmla="*/ 21470 h 2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27" h="21469">
                    <a:moveTo>
                      <a:pt x="12127" y="21470"/>
                    </a:moveTo>
                    <a:cubicBezTo>
                      <a:pt x="11528" y="21470"/>
                      <a:pt x="1727" y="21188"/>
                      <a:pt x="0" y="21188"/>
                    </a:cubicBezTo>
                    <a:cubicBezTo>
                      <a:pt x="141" y="19601"/>
                      <a:pt x="141" y="13185"/>
                      <a:pt x="141" y="12445"/>
                    </a:cubicBezTo>
                    <a:lnTo>
                      <a:pt x="141" y="8461"/>
                    </a:lnTo>
                    <a:cubicBezTo>
                      <a:pt x="141" y="7967"/>
                      <a:pt x="71" y="564"/>
                      <a:pt x="35" y="0"/>
                    </a:cubicBezTo>
                    <a:lnTo>
                      <a:pt x="5464" y="0"/>
                    </a:lnTo>
                    <a:cubicBezTo>
                      <a:pt x="5394" y="705"/>
                      <a:pt x="5288" y="6733"/>
                      <a:pt x="5288" y="10541"/>
                    </a:cubicBezTo>
                    <a:lnTo>
                      <a:pt x="5288" y="17274"/>
                    </a:lnTo>
                    <a:cubicBezTo>
                      <a:pt x="5993" y="17274"/>
                      <a:pt x="9554" y="17274"/>
                      <a:pt x="12127" y="17169"/>
                    </a:cubicBezTo>
                    <a:lnTo>
                      <a:pt x="12127" y="21470"/>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3" name="Freeform: Shape 112">
                <a:extLst>
                  <a:ext uri="{FF2B5EF4-FFF2-40B4-BE49-F238E27FC236}">
                    <a16:creationId xmlns:a16="http://schemas.microsoft.com/office/drawing/2014/main" id="{7CBDB48E-3386-8CEE-E581-2131117F1D93}"/>
                  </a:ext>
                </a:extLst>
              </p:cNvPr>
              <p:cNvSpPr/>
              <p:nvPr/>
            </p:nvSpPr>
            <p:spPr>
              <a:xfrm>
                <a:off x="2959119" y="1559259"/>
                <a:ext cx="23302" cy="22139"/>
              </a:xfrm>
              <a:custGeom>
                <a:avLst/>
                <a:gdLst>
                  <a:gd name="connsiteX0" fmla="*/ 5605 w 23302"/>
                  <a:gd name="connsiteY0" fmla="*/ 11458 h 22139"/>
                  <a:gd name="connsiteX1" fmla="*/ 11881 w 23302"/>
                  <a:gd name="connsiteY1" fmla="*/ 3808 h 22139"/>
                  <a:gd name="connsiteX2" fmla="*/ 17662 w 23302"/>
                  <a:gd name="connsiteY2" fmla="*/ 10788 h 22139"/>
                  <a:gd name="connsiteX3" fmla="*/ 11387 w 23302"/>
                  <a:gd name="connsiteY3" fmla="*/ 18262 h 22139"/>
                  <a:gd name="connsiteX4" fmla="*/ 5605 w 23302"/>
                  <a:gd name="connsiteY4" fmla="*/ 11458 h 22139"/>
                  <a:gd name="connsiteX5" fmla="*/ 0 w 23302"/>
                  <a:gd name="connsiteY5" fmla="*/ 11775 h 22139"/>
                  <a:gd name="connsiteX6" fmla="*/ 10858 w 23302"/>
                  <a:gd name="connsiteY6" fmla="*/ 22140 h 22139"/>
                  <a:gd name="connsiteX7" fmla="*/ 23303 w 23302"/>
                  <a:gd name="connsiteY7" fmla="*/ 10682 h 22139"/>
                  <a:gd name="connsiteX8" fmla="*/ 12339 w 23302"/>
                  <a:gd name="connsiteY8" fmla="*/ 0 h 22139"/>
                  <a:gd name="connsiteX9" fmla="*/ 0 w 23302"/>
                  <a:gd name="connsiteY9" fmla="*/ 11775 h 22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02" h="22139">
                    <a:moveTo>
                      <a:pt x="5605" y="11458"/>
                    </a:moveTo>
                    <a:cubicBezTo>
                      <a:pt x="5605" y="6804"/>
                      <a:pt x="8390" y="3808"/>
                      <a:pt x="11881" y="3808"/>
                    </a:cubicBezTo>
                    <a:cubicBezTo>
                      <a:pt x="15053" y="3808"/>
                      <a:pt x="17697" y="6170"/>
                      <a:pt x="17662" y="10788"/>
                    </a:cubicBezTo>
                    <a:cubicBezTo>
                      <a:pt x="17627" y="16041"/>
                      <a:pt x="14207" y="18262"/>
                      <a:pt x="11387" y="18262"/>
                    </a:cubicBezTo>
                    <a:cubicBezTo>
                      <a:pt x="8038" y="18262"/>
                      <a:pt x="5605" y="15723"/>
                      <a:pt x="5605" y="11458"/>
                    </a:cubicBezTo>
                    <a:close/>
                    <a:moveTo>
                      <a:pt x="0" y="11775"/>
                    </a:moveTo>
                    <a:cubicBezTo>
                      <a:pt x="0" y="17592"/>
                      <a:pt x="4125" y="22104"/>
                      <a:pt x="10858" y="22140"/>
                    </a:cubicBezTo>
                    <a:cubicBezTo>
                      <a:pt x="20165" y="22140"/>
                      <a:pt x="23303" y="14983"/>
                      <a:pt x="23303" y="10682"/>
                    </a:cubicBezTo>
                    <a:cubicBezTo>
                      <a:pt x="23303" y="3843"/>
                      <a:pt x="18790" y="0"/>
                      <a:pt x="12339" y="0"/>
                    </a:cubicBezTo>
                    <a:cubicBezTo>
                      <a:pt x="4442" y="-35"/>
                      <a:pt x="0" y="5923"/>
                      <a:pt x="0" y="11775"/>
                    </a:cubicBez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4" name="Freeform: Shape 113">
                <a:extLst>
                  <a:ext uri="{FF2B5EF4-FFF2-40B4-BE49-F238E27FC236}">
                    <a16:creationId xmlns:a16="http://schemas.microsoft.com/office/drawing/2014/main" id="{49F648A0-8619-E175-F8C8-671BF3047FC7}"/>
                  </a:ext>
                </a:extLst>
              </p:cNvPr>
              <p:cNvSpPr/>
              <p:nvPr/>
            </p:nvSpPr>
            <p:spPr>
              <a:xfrm>
                <a:off x="2998709" y="1559788"/>
                <a:ext cx="15194" cy="21328"/>
              </a:xfrm>
              <a:custGeom>
                <a:avLst/>
                <a:gdLst>
                  <a:gd name="connsiteX0" fmla="*/ 4971 w 15194"/>
                  <a:gd name="connsiteY0" fmla="*/ 11458 h 21328"/>
                  <a:gd name="connsiteX1" fmla="*/ 9977 w 15194"/>
                  <a:gd name="connsiteY1" fmla="*/ 14489 h 21328"/>
                  <a:gd name="connsiteX2" fmla="*/ 4971 w 15194"/>
                  <a:gd name="connsiteY2" fmla="*/ 18156 h 21328"/>
                  <a:gd name="connsiteX3" fmla="*/ 4971 w 15194"/>
                  <a:gd name="connsiteY3" fmla="*/ 11458 h 21328"/>
                  <a:gd name="connsiteX4" fmla="*/ 1868 w 15194"/>
                  <a:gd name="connsiteY4" fmla="*/ 21258 h 21328"/>
                  <a:gd name="connsiteX5" fmla="*/ 15194 w 15194"/>
                  <a:gd name="connsiteY5" fmla="*/ 14313 h 21328"/>
                  <a:gd name="connsiteX6" fmla="*/ 10470 w 15194"/>
                  <a:gd name="connsiteY6" fmla="*/ 9660 h 21328"/>
                  <a:gd name="connsiteX7" fmla="*/ 10470 w 15194"/>
                  <a:gd name="connsiteY7" fmla="*/ 9519 h 21328"/>
                  <a:gd name="connsiteX8" fmla="*/ 14243 w 15194"/>
                  <a:gd name="connsiteY8" fmla="*/ 5041 h 21328"/>
                  <a:gd name="connsiteX9" fmla="*/ 7227 w 15194"/>
                  <a:gd name="connsiteY9" fmla="*/ 282 h 21328"/>
                  <a:gd name="connsiteX10" fmla="*/ 0 w 15194"/>
                  <a:gd name="connsiteY10" fmla="*/ 0 h 21328"/>
                  <a:gd name="connsiteX11" fmla="*/ 141 w 15194"/>
                  <a:gd name="connsiteY11" fmla="*/ 6733 h 21328"/>
                  <a:gd name="connsiteX12" fmla="*/ 141 w 15194"/>
                  <a:gd name="connsiteY12" fmla="*/ 10047 h 21328"/>
                  <a:gd name="connsiteX13" fmla="*/ 0 w 15194"/>
                  <a:gd name="connsiteY13" fmla="*/ 21329 h 21328"/>
                  <a:gd name="connsiteX14" fmla="*/ 1868 w 15194"/>
                  <a:gd name="connsiteY14" fmla="*/ 21329 h 21328"/>
                  <a:gd name="connsiteX15" fmla="*/ 4971 w 15194"/>
                  <a:gd name="connsiteY15" fmla="*/ 2820 h 21328"/>
                  <a:gd name="connsiteX16" fmla="*/ 9272 w 15194"/>
                  <a:gd name="connsiteY16" fmla="*/ 5359 h 21328"/>
                  <a:gd name="connsiteX17" fmla="*/ 4971 w 15194"/>
                  <a:gd name="connsiteY17" fmla="*/ 8990 h 21328"/>
                  <a:gd name="connsiteX18" fmla="*/ 4971 w 15194"/>
                  <a:gd name="connsiteY18" fmla="*/ 2820 h 2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194" h="21328">
                    <a:moveTo>
                      <a:pt x="4971" y="11458"/>
                    </a:moveTo>
                    <a:cubicBezTo>
                      <a:pt x="7756" y="11352"/>
                      <a:pt x="9977" y="12515"/>
                      <a:pt x="9977" y="14489"/>
                    </a:cubicBezTo>
                    <a:cubicBezTo>
                      <a:pt x="9977" y="16569"/>
                      <a:pt x="7262" y="17979"/>
                      <a:pt x="4971" y="18156"/>
                    </a:cubicBezTo>
                    <a:lnTo>
                      <a:pt x="4971" y="11458"/>
                    </a:lnTo>
                    <a:close/>
                    <a:moveTo>
                      <a:pt x="1868" y="21258"/>
                    </a:moveTo>
                    <a:cubicBezTo>
                      <a:pt x="10647" y="21223"/>
                      <a:pt x="15194" y="17733"/>
                      <a:pt x="15194" y="14313"/>
                    </a:cubicBezTo>
                    <a:cubicBezTo>
                      <a:pt x="15194" y="11493"/>
                      <a:pt x="12550" y="10012"/>
                      <a:pt x="10470" y="9660"/>
                    </a:cubicBezTo>
                    <a:lnTo>
                      <a:pt x="10470" y="9519"/>
                    </a:lnTo>
                    <a:cubicBezTo>
                      <a:pt x="13643" y="8073"/>
                      <a:pt x="14243" y="6134"/>
                      <a:pt x="14243" y="5041"/>
                    </a:cubicBezTo>
                    <a:cubicBezTo>
                      <a:pt x="14243" y="3384"/>
                      <a:pt x="13396" y="952"/>
                      <a:pt x="7227" y="282"/>
                    </a:cubicBezTo>
                    <a:cubicBezTo>
                      <a:pt x="5182" y="70"/>
                      <a:pt x="3279" y="0"/>
                      <a:pt x="0" y="0"/>
                    </a:cubicBezTo>
                    <a:cubicBezTo>
                      <a:pt x="141" y="635"/>
                      <a:pt x="141" y="5817"/>
                      <a:pt x="141" y="6733"/>
                    </a:cubicBezTo>
                    <a:lnTo>
                      <a:pt x="141" y="10047"/>
                    </a:lnTo>
                    <a:cubicBezTo>
                      <a:pt x="141" y="10611"/>
                      <a:pt x="141" y="19672"/>
                      <a:pt x="0" y="21329"/>
                    </a:cubicBezTo>
                    <a:lnTo>
                      <a:pt x="1868" y="21329"/>
                    </a:lnTo>
                    <a:close/>
                    <a:moveTo>
                      <a:pt x="4971" y="2820"/>
                    </a:moveTo>
                    <a:cubicBezTo>
                      <a:pt x="6592" y="2785"/>
                      <a:pt x="9272" y="3173"/>
                      <a:pt x="9272" y="5359"/>
                    </a:cubicBezTo>
                    <a:cubicBezTo>
                      <a:pt x="9272" y="7403"/>
                      <a:pt x="7121" y="8919"/>
                      <a:pt x="4971" y="8990"/>
                    </a:cubicBezTo>
                    <a:lnTo>
                      <a:pt x="4971" y="2820"/>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5" name="Freeform: Shape 114">
                <a:extLst>
                  <a:ext uri="{FF2B5EF4-FFF2-40B4-BE49-F238E27FC236}">
                    <a16:creationId xmlns:a16="http://schemas.microsoft.com/office/drawing/2014/main" id="{5BD0FE50-7535-6A8B-1339-26BDD03D3267}"/>
                  </a:ext>
                </a:extLst>
              </p:cNvPr>
              <p:cNvSpPr/>
              <p:nvPr/>
            </p:nvSpPr>
            <p:spPr>
              <a:xfrm>
                <a:off x="3027264" y="1558659"/>
                <a:ext cx="24325" cy="23056"/>
              </a:xfrm>
              <a:custGeom>
                <a:avLst/>
                <a:gdLst>
                  <a:gd name="connsiteX0" fmla="*/ 8461 w 24325"/>
                  <a:gd name="connsiteY0" fmla="*/ 14137 h 23056"/>
                  <a:gd name="connsiteX1" fmla="*/ 11669 w 24325"/>
                  <a:gd name="connsiteY1" fmla="*/ 7580 h 23056"/>
                  <a:gd name="connsiteX2" fmla="*/ 14948 w 24325"/>
                  <a:gd name="connsiteY2" fmla="*/ 13855 h 23056"/>
                  <a:gd name="connsiteX3" fmla="*/ 8461 w 24325"/>
                  <a:gd name="connsiteY3" fmla="*/ 14137 h 23056"/>
                  <a:gd name="connsiteX4" fmla="*/ 4407 w 24325"/>
                  <a:gd name="connsiteY4" fmla="*/ 23056 h 23056"/>
                  <a:gd name="connsiteX5" fmla="*/ 6910 w 24325"/>
                  <a:gd name="connsiteY5" fmla="*/ 17592 h 23056"/>
                  <a:gd name="connsiteX6" fmla="*/ 16499 w 24325"/>
                  <a:gd name="connsiteY6" fmla="*/ 17133 h 23056"/>
                  <a:gd name="connsiteX7" fmla="*/ 19777 w 24325"/>
                  <a:gd name="connsiteY7" fmla="*/ 23021 h 23056"/>
                  <a:gd name="connsiteX8" fmla="*/ 24325 w 24325"/>
                  <a:gd name="connsiteY8" fmla="*/ 20271 h 23056"/>
                  <a:gd name="connsiteX9" fmla="*/ 11881 w 24325"/>
                  <a:gd name="connsiteY9" fmla="*/ 0 h 23056"/>
                  <a:gd name="connsiteX10" fmla="*/ 11669 w 24325"/>
                  <a:gd name="connsiteY10" fmla="*/ 0 h 23056"/>
                  <a:gd name="connsiteX11" fmla="*/ 0 w 24325"/>
                  <a:gd name="connsiteY11" fmla="*/ 20553 h 23056"/>
                  <a:gd name="connsiteX12" fmla="*/ 4407 w 24325"/>
                  <a:gd name="connsiteY12" fmla="*/ 23056 h 2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25" h="23056">
                    <a:moveTo>
                      <a:pt x="8461" y="14137"/>
                    </a:moveTo>
                    <a:cubicBezTo>
                      <a:pt x="9025" y="12973"/>
                      <a:pt x="11070" y="8743"/>
                      <a:pt x="11669" y="7580"/>
                    </a:cubicBezTo>
                    <a:cubicBezTo>
                      <a:pt x="12127" y="8496"/>
                      <a:pt x="14313" y="12586"/>
                      <a:pt x="14948" y="13855"/>
                    </a:cubicBezTo>
                    <a:lnTo>
                      <a:pt x="8461" y="14137"/>
                    </a:lnTo>
                    <a:close/>
                    <a:moveTo>
                      <a:pt x="4407" y="23056"/>
                    </a:moveTo>
                    <a:cubicBezTo>
                      <a:pt x="5077" y="21787"/>
                      <a:pt x="6663" y="18191"/>
                      <a:pt x="6910" y="17592"/>
                    </a:cubicBezTo>
                    <a:lnTo>
                      <a:pt x="16499" y="17133"/>
                    </a:lnTo>
                    <a:cubicBezTo>
                      <a:pt x="16816" y="17592"/>
                      <a:pt x="19002" y="21646"/>
                      <a:pt x="19777" y="23021"/>
                    </a:cubicBezTo>
                    <a:lnTo>
                      <a:pt x="24325" y="20271"/>
                    </a:lnTo>
                    <a:cubicBezTo>
                      <a:pt x="22774" y="17979"/>
                      <a:pt x="15089" y="4936"/>
                      <a:pt x="11881" y="0"/>
                    </a:cubicBezTo>
                    <a:lnTo>
                      <a:pt x="11669" y="0"/>
                    </a:lnTo>
                    <a:cubicBezTo>
                      <a:pt x="9660" y="3173"/>
                      <a:pt x="1199" y="18438"/>
                      <a:pt x="0" y="20553"/>
                    </a:cubicBezTo>
                    <a:lnTo>
                      <a:pt x="4407" y="23056"/>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6" name="Freeform: Shape 115">
                <a:extLst>
                  <a:ext uri="{FF2B5EF4-FFF2-40B4-BE49-F238E27FC236}">
                    <a16:creationId xmlns:a16="http://schemas.microsoft.com/office/drawing/2014/main" id="{C53D4361-64B6-D04D-3EEC-B36A0AE4253C}"/>
                  </a:ext>
                </a:extLst>
              </p:cNvPr>
              <p:cNvSpPr/>
              <p:nvPr/>
            </p:nvSpPr>
            <p:spPr>
              <a:xfrm>
                <a:off x="3066784" y="1559752"/>
                <a:ext cx="12127" cy="21469"/>
              </a:xfrm>
              <a:custGeom>
                <a:avLst/>
                <a:gdLst>
                  <a:gd name="connsiteX0" fmla="*/ 12127 w 12127"/>
                  <a:gd name="connsiteY0" fmla="*/ 21470 h 21469"/>
                  <a:gd name="connsiteX1" fmla="*/ 0 w 12127"/>
                  <a:gd name="connsiteY1" fmla="*/ 21188 h 21469"/>
                  <a:gd name="connsiteX2" fmla="*/ 141 w 12127"/>
                  <a:gd name="connsiteY2" fmla="*/ 12445 h 21469"/>
                  <a:gd name="connsiteX3" fmla="*/ 141 w 12127"/>
                  <a:gd name="connsiteY3" fmla="*/ 8461 h 21469"/>
                  <a:gd name="connsiteX4" fmla="*/ 35 w 12127"/>
                  <a:gd name="connsiteY4" fmla="*/ 0 h 21469"/>
                  <a:gd name="connsiteX5" fmla="*/ 5464 w 12127"/>
                  <a:gd name="connsiteY5" fmla="*/ 0 h 21469"/>
                  <a:gd name="connsiteX6" fmla="*/ 5288 w 12127"/>
                  <a:gd name="connsiteY6" fmla="*/ 10541 h 21469"/>
                  <a:gd name="connsiteX7" fmla="*/ 5288 w 12127"/>
                  <a:gd name="connsiteY7" fmla="*/ 17274 h 21469"/>
                  <a:gd name="connsiteX8" fmla="*/ 12127 w 12127"/>
                  <a:gd name="connsiteY8" fmla="*/ 17169 h 21469"/>
                  <a:gd name="connsiteX9" fmla="*/ 12127 w 12127"/>
                  <a:gd name="connsiteY9" fmla="*/ 21470 h 2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27" h="21469">
                    <a:moveTo>
                      <a:pt x="12127" y="21470"/>
                    </a:moveTo>
                    <a:cubicBezTo>
                      <a:pt x="11528" y="21470"/>
                      <a:pt x="1727" y="21188"/>
                      <a:pt x="0" y="21188"/>
                    </a:cubicBezTo>
                    <a:cubicBezTo>
                      <a:pt x="141" y="19601"/>
                      <a:pt x="141" y="13185"/>
                      <a:pt x="141" y="12445"/>
                    </a:cubicBezTo>
                    <a:lnTo>
                      <a:pt x="141" y="8461"/>
                    </a:lnTo>
                    <a:cubicBezTo>
                      <a:pt x="141" y="7967"/>
                      <a:pt x="71" y="564"/>
                      <a:pt x="35" y="0"/>
                    </a:cubicBezTo>
                    <a:lnTo>
                      <a:pt x="5464" y="0"/>
                    </a:lnTo>
                    <a:cubicBezTo>
                      <a:pt x="5394" y="705"/>
                      <a:pt x="5288" y="6733"/>
                      <a:pt x="5288" y="10541"/>
                    </a:cubicBezTo>
                    <a:lnTo>
                      <a:pt x="5288" y="17274"/>
                    </a:lnTo>
                    <a:cubicBezTo>
                      <a:pt x="5993" y="17274"/>
                      <a:pt x="9554" y="17274"/>
                      <a:pt x="12127" y="17169"/>
                    </a:cubicBezTo>
                    <a:lnTo>
                      <a:pt x="12127" y="21470"/>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7" name="Freeform: Shape 116">
                <a:extLst>
                  <a:ext uri="{FF2B5EF4-FFF2-40B4-BE49-F238E27FC236}">
                    <a16:creationId xmlns:a16="http://schemas.microsoft.com/office/drawing/2014/main" id="{0E9A82AE-297C-9F52-66EA-85BE8061E544}"/>
                  </a:ext>
                </a:extLst>
              </p:cNvPr>
              <p:cNvSpPr/>
              <p:nvPr/>
            </p:nvSpPr>
            <p:spPr>
              <a:xfrm>
                <a:off x="3114659" y="1559752"/>
                <a:ext cx="5358" cy="21187"/>
              </a:xfrm>
              <a:custGeom>
                <a:avLst/>
                <a:gdLst>
                  <a:gd name="connsiteX0" fmla="*/ 0 w 5358"/>
                  <a:gd name="connsiteY0" fmla="*/ 21152 h 21187"/>
                  <a:gd name="connsiteX1" fmla="*/ 106 w 5358"/>
                  <a:gd name="connsiteY1" fmla="*/ 12057 h 21187"/>
                  <a:gd name="connsiteX2" fmla="*/ 106 w 5358"/>
                  <a:gd name="connsiteY2" fmla="*/ 8813 h 21187"/>
                  <a:gd name="connsiteX3" fmla="*/ 0 w 5358"/>
                  <a:gd name="connsiteY3" fmla="*/ 0 h 21187"/>
                  <a:gd name="connsiteX4" fmla="*/ 5359 w 5358"/>
                  <a:gd name="connsiteY4" fmla="*/ 0 h 21187"/>
                  <a:gd name="connsiteX5" fmla="*/ 5253 w 5358"/>
                  <a:gd name="connsiteY5" fmla="*/ 8884 h 21187"/>
                  <a:gd name="connsiteX6" fmla="*/ 5253 w 5358"/>
                  <a:gd name="connsiteY6" fmla="*/ 12127 h 21187"/>
                  <a:gd name="connsiteX7" fmla="*/ 5359 w 5358"/>
                  <a:gd name="connsiteY7" fmla="*/ 21188 h 21187"/>
                  <a:gd name="connsiteX8" fmla="*/ 0 w 5358"/>
                  <a:gd name="connsiteY8" fmla="*/ 21188 h 21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58" h="21187">
                    <a:moveTo>
                      <a:pt x="0" y="21152"/>
                    </a:moveTo>
                    <a:cubicBezTo>
                      <a:pt x="71" y="19848"/>
                      <a:pt x="106" y="12832"/>
                      <a:pt x="106" y="12057"/>
                    </a:cubicBezTo>
                    <a:lnTo>
                      <a:pt x="106" y="8813"/>
                    </a:lnTo>
                    <a:cubicBezTo>
                      <a:pt x="106" y="8320"/>
                      <a:pt x="0" y="740"/>
                      <a:pt x="0" y="0"/>
                    </a:cubicBezTo>
                    <a:lnTo>
                      <a:pt x="5359" y="0"/>
                    </a:lnTo>
                    <a:cubicBezTo>
                      <a:pt x="5323" y="529"/>
                      <a:pt x="5253" y="5288"/>
                      <a:pt x="5253" y="8884"/>
                    </a:cubicBezTo>
                    <a:lnTo>
                      <a:pt x="5253" y="12127"/>
                    </a:lnTo>
                    <a:cubicBezTo>
                      <a:pt x="5253" y="15124"/>
                      <a:pt x="5359" y="20482"/>
                      <a:pt x="5359" y="21188"/>
                    </a:cubicBezTo>
                    <a:lnTo>
                      <a:pt x="0" y="21188"/>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8" name="Freeform: Shape 117">
                <a:extLst>
                  <a:ext uri="{FF2B5EF4-FFF2-40B4-BE49-F238E27FC236}">
                    <a16:creationId xmlns:a16="http://schemas.microsoft.com/office/drawing/2014/main" id="{77784524-028C-B579-DD99-539B13C7FD89}"/>
                  </a:ext>
                </a:extLst>
              </p:cNvPr>
              <p:cNvSpPr/>
              <p:nvPr/>
            </p:nvSpPr>
            <p:spPr>
              <a:xfrm>
                <a:off x="3137715" y="1559047"/>
                <a:ext cx="21645" cy="22421"/>
              </a:xfrm>
              <a:custGeom>
                <a:avLst/>
                <a:gdLst>
                  <a:gd name="connsiteX0" fmla="*/ 0 w 21645"/>
                  <a:gd name="connsiteY0" fmla="*/ 21857 h 22421"/>
                  <a:gd name="connsiteX1" fmla="*/ 564 w 21645"/>
                  <a:gd name="connsiteY1" fmla="*/ 11528 h 22421"/>
                  <a:gd name="connsiteX2" fmla="*/ 1163 w 21645"/>
                  <a:gd name="connsiteY2" fmla="*/ 106 h 22421"/>
                  <a:gd name="connsiteX3" fmla="*/ 1375 w 21645"/>
                  <a:gd name="connsiteY3" fmla="*/ 0 h 22421"/>
                  <a:gd name="connsiteX4" fmla="*/ 16816 w 21645"/>
                  <a:gd name="connsiteY4" fmla="*/ 13432 h 22421"/>
                  <a:gd name="connsiteX5" fmla="*/ 16922 w 21645"/>
                  <a:gd name="connsiteY5" fmla="*/ 529 h 22421"/>
                  <a:gd name="connsiteX6" fmla="*/ 21646 w 21645"/>
                  <a:gd name="connsiteY6" fmla="*/ 670 h 22421"/>
                  <a:gd name="connsiteX7" fmla="*/ 21082 w 21645"/>
                  <a:gd name="connsiteY7" fmla="*/ 10788 h 22421"/>
                  <a:gd name="connsiteX8" fmla="*/ 20518 w 21645"/>
                  <a:gd name="connsiteY8" fmla="*/ 22316 h 22421"/>
                  <a:gd name="connsiteX9" fmla="*/ 20306 w 21645"/>
                  <a:gd name="connsiteY9" fmla="*/ 22421 h 22421"/>
                  <a:gd name="connsiteX10" fmla="*/ 4900 w 21645"/>
                  <a:gd name="connsiteY10" fmla="*/ 9025 h 22421"/>
                  <a:gd name="connsiteX11" fmla="*/ 4830 w 21645"/>
                  <a:gd name="connsiteY11" fmla="*/ 9025 h 22421"/>
                  <a:gd name="connsiteX12" fmla="*/ 4724 w 21645"/>
                  <a:gd name="connsiteY12" fmla="*/ 22069 h 22421"/>
                  <a:gd name="connsiteX13" fmla="*/ 0 w 21645"/>
                  <a:gd name="connsiteY13" fmla="*/ 21857 h 22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645" h="22421">
                    <a:moveTo>
                      <a:pt x="0" y="21857"/>
                    </a:moveTo>
                    <a:cubicBezTo>
                      <a:pt x="106" y="20765"/>
                      <a:pt x="317" y="16217"/>
                      <a:pt x="564" y="11528"/>
                    </a:cubicBezTo>
                    <a:cubicBezTo>
                      <a:pt x="811" y="6839"/>
                      <a:pt x="1058" y="1904"/>
                      <a:pt x="1163" y="106"/>
                    </a:cubicBezTo>
                    <a:lnTo>
                      <a:pt x="1375" y="0"/>
                    </a:lnTo>
                    <a:cubicBezTo>
                      <a:pt x="4195" y="2256"/>
                      <a:pt x="15829" y="12515"/>
                      <a:pt x="16816" y="13432"/>
                    </a:cubicBezTo>
                    <a:cubicBezTo>
                      <a:pt x="16816" y="12198"/>
                      <a:pt x="16922" y="1692"/>
                      <a:pt x="16922" y="529"/>
                    </a:cubicBezTo>
                    <a:lnTo>
                      <a:pt x="21646" y="670"/>
                    </a:lnTo>
                    <a:cubicBezTo>
                      <a:pt x="21540" y="2397"/>
                      <a:pt x="21293" y="6487"/>
                      <a:pt x="21082" y="10788"/>
                    </a:cubicBezTo>
                    <a:cubicBezTo>
                      <a:pt x="20835" y="15089"/>
                      <a:pt x="20659" y="19636"/>
                      <a:pt x="20518" y="22316"/>
                    </a:cubicBezTo>
                    <a:lnTo>
                      <a:pt x="20306" y="22421"/>
                    </a:lnTo>
                    <a:cubicBezTo>
                      <a:pt x="17909" y="20729"/>
                      <a:pt x="5288" y="9519"/>
                      <a:pt x="4900" y="9025"/>
                    </a:cubicBezTo>
                    <a:lnTo>
                      <a:pt x="4830" y="9025"/>
                    </a:lnTo>
                    <a:cubicBezTo>
                      <a:pt x="4830" y="10047"/>
                      <a:pt x="4689" y="21082"/>
                      <a:pt x="4724" y="22069"/>
                    </a:cubicBezTo>
                    <a:lnTo>
                      <a:pt x="0" y="21857"/>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19" name="Freeform: Shape 118">
                <a:extLst>
                  <a:ext uri="{FF2B5EF4-FFF2-40B4-BE49-F238E27FC236}">
                    <a16:creationId xmlns:a16="http://schemas.microsoft.com/office/drawing/2014/main" id="{07154143-E7BD-2B22-D3BC-BC6F737427DE}"/>
                  </a:ext>
                </a:extLst>
              </p:cNvPr>
              <p:cNvSpPr/>
              <p:nvPr/>
            </p:nvSpPr>
            <p:spPr>
              <a:xfrm>
                <a:off x="3177093" y="1559752"/>
                <a:ext cx="5358" cy="21187"/>
              </a:xfrm>
              <a:custGeom>
                <a:avLst/>
                <a:gdLst>
                  <a:gd name="connsiteX0" fmla="*/ 0 w 5358"/>
                  <a:gd name="connsiteY0" fmla="*/ 21152 h 21187"/>
                  <a:gd name="connsiteX1" fmla="*/ 106 w 5358"/>
                  <a:gd name="connsiteY1" fmla="*/ 12057 h 21187"/>
                  <a:gd name="connsiteX2" fmla="*/ 106 w 5358"/>
                  <a:gd name="connsiteY2" fmla="*/ 8813 h 21187"/>
                  <a:gd name="connsiteX3" fmla="*/ 0 w 5358"/>
                  <a:gd name="connsiteY3" fmla="*/ 0 h 21187"/>
                  <a:gd name="connsiteX4" fmla="*/ 5359 w 5358"/>
                  <a:gd name="connsiteY4" fmla="*/ 0 h 21187"/>
                  <a:gd name="connsiteX5" fmla="*/ 5253 w 5358"/>
                  <a:gd name="connsiteY5" fmla="*/ 8884 h 21187"/>
                  <a:gd name="connsiteX6" fmla="*/ 5253 w 5358"/>
                  <a:gd name="connsiteY6" fmla="*/ 12127 h 21187"/>
                  <a:gd name="connsiteX7" fmla="*/ 5359 w 5358"/>
                  <a:gd name="connsiteY7" fmla="*/ 21188 h 21187"/>
                  <a:gd name="connsiteX8" fmla="*/ 0 w 5358"/>
                  <a:gd name="connsiteY8" fmla="*/ 21188 h 21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58" h="21187">
                    <a:moveTo>
                      <a:pt x="0" y="21152"/>
                    </a:moveTo>
                    <a:cubicBezTo>
                      <a:pt x="70" y="19848"/>
                      <a:pt x="106" y="12832"/>
                      <a:pt x="106" y="12057"/>
                    </a:cubicBezTo>
                    <a:lnTo>
                      <a:pt x="106" y="8813"/>
                    </a:lnTo>
                    <a:cubicBezTo>
                      <a:pt x="106" y="8320"/>
                      <a:pt x="0" y="740"/>
                      <a:pt x="0" y="0"/>
                    </a:cubicBezTo>
                    <a:lnTo>
                      <a:pt x="5359" y="0"/>
                    </a:lnTo>
                    <a:cubicBezTo>
                      <a:pt x="5323" y="529"/>
                      <a:pt x="5253" y="5288"/>
                      <a:pt x="5253" y="8884"/>
                    </a:cubicBezTo>
                    <a:lnTo>
                      <a:pt x="5253" y="12127"/>
                    </a:lnTo>
                    <a:cubicBezTo>
                      <a:pt x="5253" y="15124"/>
                      <a:pt x="5359" y="20482"/>
                      <a:pt x="5359" y="21188"/>
                    </a:cubicBezTo>
                    <a:lnTo>
                      <a:pt x="0" y="21188"/>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0" name="Freeform: Shape 119">
                <a:extLst>
                  <a:ext uri="{FF2B5EF4-FFF2-40B4-BE49-F238E27FC236}">
                    <a16:creationId xmlns:a16="http://schemas.microsoft.com/office/drawing/2014/main" id="{CFC1E8F2-5C9B-18F2-A0A3-43F2563C3B4E}"/>
                  </a:ext>
                </a:extLst>
              </p:cNvPr>
              <p:cNvSpPr/>
              <p:nvPr/>
            </p:nvSpPr>
            <p:spPr>
              <a:xfrm>
                <a:off x="3197223" y="1559752"/>
                <a:ext cx="19953" cy="21152"/>
              </a:xfrm>
              <a:custGeom>
                <a:avLst/>
                <a:gdLst>
                  <a:gd name="connsiteX0" fmla="*/ 7333 w 19953"/>
                  <a:gd name="connsiteY0" fmla="*/ 21152 h 21152"/>
                  <a:gd name="connsiteX1" fmla="*/ 7439 w 19953"/>
                  <a:gd name="connsiteY1" fmla="*/ 10400 h 21152"/>
                  <a:gd name="connsiteX2" fmla="*/ 7439 w 19953"/>
                  <a:gd name="connsiteY2" fmla="*/ 3913 h 21152"/>
                  <a:gd name="connsiteX3" fmla="*/ 0 w 19953"/>
                  <a:gd name="connsiteY3" fmla="*/ 4160 h 21152"/>
                  <a:gd name="connsiteX4" fmla="*/ 0 w 19953"/>
                  <a:gd name="connsiteY4" fmla="*/ 0 h 21152"/>
                  <a:gd name="connsiteX5" fmla="*/ 8778 w 19953"/>
                  <a:gd name="connsiteY5" fmla="*/ 282 h 21152"/>
                  <a:gd name="connsiteX6" fmla="*/ 11387 w 19953"/>
                  <a:gd name="connsiteY6" fmla="*/ 282 h 21152"/>
                  <a:gd name="connsiteX7" fmla="*/ 19954 w 19953"/>
                  <a:gd name="connsiteY7" fmla="*/ 0 h 21152"/>
                  <a:gd name="connsiteX8" fmla="*/ 19954 w 19953"/>
                  <a:gd name="connsiteY8" fmla="*/ 4160 h 21152"/>
                  <a:gd name="connsiteX9" fmla="*/ 12515 w 19953"/>
                  <a:gd name="connsiteY9" fmla="*/ 3913 h 21152"/>
                  <a:gd name="connsiteX10" fmla="*/ 12515 w 19953"/>
                  <a:gd name="connsiteY10" fmla="*/ 10858 h 21152"/>
                  <a:gd name="connsiteX11" fmla="*/ 12727 w 19953"/>
                  <a:gd name="connsiteY11" fmla="*/ 21152 h 21152"/>
                  <a:gd name="connsiteX12" fmla="*/ 7333 w 19953"/>
                  <a:gd name="connsiteY12" fmla="*/ 21152 h 21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953" h="21152">
                    <a:moveTo>
                      <a:pt x="7333" y="21152"/>
                    </a:moveTo>
                    <a:cubicBezTo>
                      <a:pt x="7439" y="20377"/>
                      <a:pt x="7439" y="14243"/>
                      <a:pt x="7439" y="10400"/>
                    </a:cubicBezTo>
                    <a:lnTo>
                      <a:pt x="7439" y="3913"/>
                    </a:lnTo>
                    <a:cubicBezTo>
                      <a:pt x="5182" y="3913"/>
                      <a:pt x="917" y="4054"/>
                      <a:pt x="0" y="4160"/>
                    </a:cubicBezTo>
                    <a:lnTo>
                      <a:pt x="0" y="0"/>
                    </a:lnTo>
                    <a:cubicBezTo>
                      <a:pt x="1340" y="176"/>
                      <a:pt x="8461" y="282"/>
                      <a:pt x="8778" y="282"/>
                    </a:cubicBezTo>
                    <a:lnTo>
                      <a:pt x="11387" y="282"/>
                    </a:lnTo>
                    <a:cubicBezTo>
                      <a:pt x="11951" y="282"/>
                      <a:pt x="18508" y="176"/>
                      <a:pt x="19954" y="0"/>
                    </a:cubicBezTo>
                    <a:lnTo>
                      <a:pt x="19954" y="4160"/>
                    </a:lnTo>
                    <a:cubicBezTo>
                      <a:pt x="19390" y="4054"/>
                      <a:pt x="13855" y="3913"/>
                      <a:pt x="12515" y="3913"/>
                    </a:cubicBezTo>
                    <a:lnTo>
                      <a:pt x="12515" y="10858"/>
                    </a:lnTo>
                    <a:cubicBezTo>
                      <a:pt x="12515" y="15194"/>
                      <a:pt x="12656" y="20553"/>
                      <a:pt x="12727" y="21152"/>
                    </a:cubicBezTo>
                    <a:lnTo>
                      <a:pt x="7333" y="21152"/>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1" name="Freeform: Shape 120">
                <a:extLst>
                  <a:ext uri="{FF2B5EF4-FFF2-40B4-BE49-F238E27FC236}">
                    <a16:creationId xmlns:a16="http://schemas.microsoft.com/office/drawing/2014/main" id="{26E3F46C-3DF1-0CE3-5B8E-104289912A7B}"/>
                  </a:ext>
                </a:extLst>
              </p:cNvPr>
              <p:cNvSpPr/>
              <p:nvPr/>
            </p:nvSpPr>
            <p:spPr>
              <a:xfrm>
                <a:off x="3232125" y="1559752"/>
                <a:ext cx="5358" cy="21187"/>
              </a:xfrm>
              <a:custGeom>
                <a:avLst/>
                <a:gdLst>
                  <a:gd name="connsiteX0" fmla="*/ 0 w 5358"/>
                  <a:gd name="connsiteY0" fmla="*/ 21152 h 21187"/>
                  <a:gd name="connsiteX1" fmla="*/ 106 w 5358"/>
                  <a:gd name="connsiteY1" fmla="*/ 12057 h 21187"/>
                  <a:gd name="connsiteX2" fmla="*/ 106 w 5358"/>
                  <a:gd name="connsiteY2" fmla="*/ 8813 h 21187"/>
                  <a:gd name="connsiteX3" fmla="*/ 0 w 5358"/>
                  <a:gd name="connsiteY3" fmla="*/ 0 h 21187"/>
                  <a:gd name="connsiteX4" fmla="*/ 5359 w 5358"/>
                  <a:gd name="connsiteY4" fmla="*/ 0 h 21187"/>
                  <a:gd name="connsiteX5" fmla="*/ 5253 w 5358"/>
                  <a:gd name="connsiteY5" fmla="*/ 8884 h 21187"/>
                  <a:gd name="connsiteX6" fmla="*/ 5253 w 5358"/>
                  <a:gd name="connsiteY6" fmla="*/ 12127 h 21187"/>
                  <a:gd name="connsiteX7" fmla="*/ 5359 w 5358"/>
                  <a:gd name="connsiteY7" fmla="*/ 21188 h 21187"/>
                  <a:gd name="connsiteX8" fmla="*/ 0 w 5358"/>
                  <a:gd name="connsiteY8" fmla="*/ 21188 h 21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58" h="21187">
                    <a:moveTo>
                      <a:pt x="0" y="21152"/>
                    </a:moveTo>
                    <a:cubicBezTo>
                      <a:pt x="70" y="19848"/>
                      <a:pt x="106" y="12832"/>
                      <a:pt x="106" y="12057"/>
                    </a:cubicBezTo>
                    <a:lnTo>
                      <a:pt x="106" y="8813"/>
                    </a:lnTo>
                    <a:cubicBezTo>
                      <a:pt x="106" y="8320"/>
                      <a:pt x="0" y="740"/>
                      <a:pt x="0" y="0"/>
                    </a:cubicBezTo>
                    <a:lnTo>
                      <a:pt x="5359" y="0"/>
                    </a:lnTo>
                    <a:cubicBezTo>
                      <a:pt x="5323" y="529"/>
                      <a:pt x="5253" y="5288"/>
                      <a:pt x="5253" y="8884"/>
                    </a:cubicBezTo>
                    <a:lnTo>
                      <a:pt x="5253" y="12127"/>
                    </a:lnTo>
                    <a:cubicBezTo>
                      <a:pt x="5253" y="15124"/>
                      <a:pt x="5359" y="20482"/>
                      <a:pt x="5359" y="21188"/>
                    </a:cubicBezTo>
                    <a:lnTo>
                      <a:pt x="0" y="21188"/>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2" name="Freeform: Shape 121">
                <a:extLst>
                  <a:ext uri="{FF2B5EF4-FFF2-40B4-BE49-F238E27FC236}">
                    <a16:creationId xmlns:a16="http://schemas.microsoft.com/office/drawing/2014/main" id="{3D60B854-970F-DF35-38C6-17AABB15983A}"/>
                  </a:ext>
                </a:extLst>
              </p:cNvPr>
              <p:cNvSpPr/>
              <p:nvPr/>
            </p:nvSpPr>
            <p:spPr>
              <a:xfrm>
                <a:off x="3252713" y="1558659"/>
                <a:ext cx="24325" cy="23056"/>
              </a:xfrm>
              <a:custGeom>
                <a:avLst/>
                <a:gdLst>
                  <a:gd name="connsiteX0" fmla="*/ 8461 w 24325"/>
                  <a:gd name="connsiteY0" fmla="*/ 14137 h 23056"/>
                  <a:gd name="connsiteX1" fmla="*/ 11669 w 24325"/>
                  <a:gd name="connsiteY1" fmla="*/ 7580 h 23056"/>
                  <a:gd name="connsiteX2" fmla="*/ 14948 w 24325"/>
                  <a:gd name="connsiteY2" fmla="*/ 13855 h 23056"/>
                  <a:gd name="connsiteX3" fmla="*/ 8461 w 24325"/>
                  <a:gd name="connsiteY3" fmla="*/ 14137 h 23056"/>
                  <a:gd name="connsiteX4" fmla="*/ 4407 w 24325"/>
                  <a:gd name="connsiteY4" fmla="*/ 23056 h 23056"/>
                  <a:gd name="connsiteX5" fmla="*/ 6910 w 24325"/>
                  <a:gd name="connsiteY5" fmla="*/ 17592 h 23056"/>
                  <a:gd name="connsiteX6" fmla="*/ 16499 w 24325"/>
                  <a:gd name="connsiteY6" fmla="*/ 17133 h 23056"/>
                  <a:gd name="connsiteX7" fmla="*/ 19777 w 24325"/>
                  <a:gd name="connsiteY7" fmla="*/ 23021 h 23056"/>
                  <a:gd name="connsiteX8" fmla="*/ 24325 w 24325"/>
                  <a:gd name="connsiteY8" fmla="*/ 20271 h 23056"/>
                  <a:gd name="connsiteX9" fmla="*/ 11881 w 24325"/>
                  <a:gd name="connsiteY9" fmla="*/ 0 h 23056"/>
                  <a:gd name="connsiteX10" fmla="*/ 11669 w 24325"/>
                  <a:gd name="connsiteY10" fmla="*/ 0 h 23056"/>
                  <a:gd name="connsiteX11" fmla="*/ 0 w 24325"/>
                  <a:gd name="connsiteY11" fmla="*/ 20553 h 23056"/>
                  <a:gd name="connsiteX12" fmla="*/ 4407 w 24325"/>
                  <a:gd name="connsiteY12" fmla="*/ 23056 h 2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25" h="23056">
                    <a:moveTo>
                      <a:pt x="8461" y="14137"/>
                    </a:moveTo>
                    <a:cubicBezTo>
                      <a:pt x="9025" y="12973"/>
                      <a:pt x="11070" y="8743"/>
                      <a:pt x="11669" y="7580"/>
                    </a:cubicBezTo>
                    <a:cubicBezTo>
                      <a:pt x="12127" y="8496"/>
                      <a:pt x="14313" y="12586"/>
                      <a:pt x="14948" y="13855"/>
                    </a:cubicBezTo>
                    <a:lnTo>
                      <a:pt x="8461" y="14137"/>
                    </a:lnTo>
                    <a:close/>
                    <a:moveTo>
                      <a:pt x="4407" y="23056"/>
                    </a:moveTo>
                    <a:cubicBezTo>
                      <a:pt x="5077" y="21787"/>
                      <a:pt x="6663" y="18191"/>
                      <a:pt x="6910" y="17592"/>
                    </a:cubicBezTo>
                    <a:lnTo>
                      <a:pt x="16499" y="17133"/>
                    </a:lnTo>
                    <a:cubicBezTo>
                      <a:pt x="16816" y="17592"/>
                      <a:pt x="19002" y="21646"/>
                      <a:pt x="19777" y="23021"/>
                    </a:cubicBezTo>
                    <a:lnTo>
                      <a:pt x="24325" y="20271"/>
                    </a:lnTo>
                    <a:cubicBezTo>
                      <a:pt x="22774" y="17979"/>
                      <a:pt x="15089" y="4936"/>
                      <a:pt x="11881" y="0"/>
                    </a:cubicBezTo>
                    <a:lnTo>
                      <a:pt x="11669" y="0"/>
                    </a:lnTo>
                    <a:cubicBezTo>
                      <a:pt x="9660" y="3173"/>
                      <a:pt x="1199" y="18438"/>
                      <a:pt x="0" y="20553"/>
                    </a:cubicBezTo>
                    <a:lnTo>
                      <a:pt x="4407" y="23056"/>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3" name="Freeform: Shape 122">
                <a:extLst>
                  <a:ext uri="{FF2B5EF4-FFF2-40B4-BE49-F238E27FC236}">
                    <a16:creationId xmlns:a16="http://schemas.microsoft.com/office/drawing/2014/main" id="{B49D64D8-401B-9F69-DB3C-F20DB29029E1}"/>
                  </a:ext>
                </a:extLst>
              </p:cNvPr>
              <p:cNvSpPr/>
              <p:nvPr/>
            </p:nvSpPr>
            <p:spPr>
              <a:xfrm>
                <a:off x="3286803" y="1559752"/>
                <a:ext cx="19953" cy="21152"/>
              </a:xfrm>
              <a:custGeom>
                <a:avLst/>
                <a:gdLst>
                  <a:gd name="connsiteX0" fmla="*/ 7333 w 19953"/>
                  <a:gd name="connsiteY0" fmla="*/ 21152 h 21152"/>
                  <a:gd name="connsiteX1" fmla="*/ 7439 w 19953"/>
                  <a:gd name="connsiteY1" fmla="*/ 10400 h 21152"/>
                  <a:gd name="connsiteX2" fmla="*/ 7439 w 19953"/>
                  <a:gd name="connsiteY2" fmla="*/ 3913 h 21152"/>
                  <a:gd name="connsiteX3" fmla="*/ 0 w 19953"/>
                  <a:gd name="connsiteY3" fmla="*/ 4160 h 21152"/>
                  <a:gd name="connsiteX4" fmla="*/ 0 w 19953"/>
                  <a:gd name="connsiteY4" fmla="*/ 0 h 21152"/>
                  <a:gd name="connsiteX5" fmla="*/ 8778 w 19953"/>
                  <a:gd name="connsiteY5" fmla="*/ 282 h 21152"/>
                  <a:gd name="connsiteX6" fmla="*/ 11387 w 19953"/>
                  <a:gd name="connsiteY6" fmla="*/ 282 h 21152"/>
                  <a:gd name="connsiteX7" fmla="*/ 19954 w 19953"/>
                  <a:gd name="connsiteY7" fmla="*/ 0 h 21152"/>
                  <a:gd name="connsiteX8" fmla="*/ 19954 w 19953"/>
                  <a:gd name="connsiteY8" fmla="*/ 4160 h 21152"/>
                  <a:gd name="connsiteX9" fmla="*/ 12515 w 19953"/>
                  <a:gd name="connsiteY9" fmla="*/ 3913 h 21152"/>
                  <a:gd name="connsiteX10" fmla="*/ 12515 w 19953"/>
                  <a:gd name="connsiteY10" fmla="*/ 10858 h 21152"/>
                  <a:gd name="connsiteX11" fmla="*/ 12727 w 19953"/>
                  <a:gd name="connsiteY11" fmla="*/ 21152 h 21152"/>
                  <a:gd name="connsiteX12" fmla="*/ 7333 w 19953"/>
                  <a:gd name="connsiteY12" fmla="*/ 21152 h 21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953" h="21152">
                    <a:moveTo>
                      <a:pt x="7333" y="21152"/>
                    </a:moveTo>
                    <a:cubicBezTo>
                      <a:pt x="7439" y="20377"/>
                      <a:pt x="7439" y="14243"/>
                      <a:pt x="7439" y="10400"/>
                    </a:cubicBezTo>
                    <a:lnTo>
                      <a:pt x="7439" y="3913"/>
                    </a:lnTo>
                    <a:cubicBezTo>
                      <a:pt x="5182" y="3913"/>
                      <a:pt x="917" y="4054"/>
                      <a:pt x="0" y="4160"/>
                    </a:cubicBezTo>
                    <a:lnTo>
                      <a:pt x="0" y="0"/>
                    </a:lnTo>
                    <a:cubicBezTo>
                      <a:pt x="1340" y="176"/>
                      <a:pt x="8461" y="282"/>
                      <a:pt x="8778" y="282"/>
                    </a:cubicBezTo>
                    <a:lnTo>
                      <a:pt x="11387" y="282"/>
                    </a:lnTo>
                    <a:cubicBezTo>
                      <a:pt x="11951" y="282"/>
                      <a:pt x="18508" y="176"/>
                      <a:pt x="19954" y="0"/>
                    </a:cubicBezTo>
                    <a:lnTo>
                      <a:pt x="19954" y="4160"/>
                    </a:lnTo>
                    <a:cubicBezTo>
                      <a:pt x="19390" y="4054"/>
                      <a:pt x="13855" y="3913"/>
                      <a:pt x="12515" y="3913"/>
                    </a:cubicBezTo>
                    <a:lnTo>
                      <a:pt x="12515" y="10858"/>
                    </a:lnTo>
                    <a:cubicBezTo>
                      <a:pt x="12515" y="15194"/>
                      <a:pt x="12656" y="20553"/>
                      <a:pt x="12727" y="21152"/>
                    </a:cubicBezTo>
                    <a:lnTo>
                      <a:pt x="7333" y="21152"/>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4" name="Freeform: Shape 123">
                <a:extLst>
                  <a:ext uri="{FF2B5EF4-FFF2-40B4-BE49-F238E27FC236}">
                    <a16:creationId xmlns:a16="http://schemas.microsoft.com/office/drawing/2014/main" id="{8AA6C8FB-7C9E-2EA3-F04F-6499F4D90F8C}"/>
                  </a:ext>
                </a:extLst>
              </p:cNvPr>
              <p:cNvSpPr/>
              <p:nvPr/>
            </p:nvSpPr>
            <p:spPr>
              <a:xfrm>
                <a:off x="3321705" y="1559752"/>
                <a:ext cx="5358" cy="21187"/>
              </a:xfrm>
              <a:custGeom>
                <a:avLst/>
                <a:gdLst>
                  <a:gd name="connsiteX0" fmla="*/ 0 w 5358"/>
                  <a:gd name="connsiteY0" fmla="*/ 21152 h 21187"/>
                  <a:gd name="connsiteX1" fmla="*/ 106 w 5358"/>
                  <a:gd name="connsiteY1" fmla="*/ 12057 h 21187"/>
                  <a:gd name="connsiteX2" fmla="*/ 106 w 5358"/>
                  <a:gd name="connsiteY2" fmla="*/ 8813 h 21187"/>
                  <a:gd name="connsiteX3" fmla="*/ 0 w 5358"/>
                  <a:gd name="connsiteY3" fmla="*/ 0 h 21187"/>
                  <a:gd name="connsiteX4" fmla="*/ 5359 w 5358"/>
                  <a:gd name="connsiteY4" fmla="*/ 0 h 21187"/>
                  <a:gd name="connsiteX5" fmla="*/ 5253 w 5358"/>
                  <a:gd name="connsiteY5" fmla="*/ 8884 h 21187"/>
                  <a:gd name="connsiteX6" fmla="*/ 5253 w 5358"/>
                  <a:gd name="connsiteY6" fmla="*/ 12127 h 21187"/>
                  <a:gd name="connsiteX7" fmla="*/ 5359 w 5358"/>
                  <a:gd name="connsiteY7" fmla="*/ 21188 h 21187"/>
                  <a:gd name="connsiteX8" fmla="*/ 0 w 5358"/>
                  <a:gd name="connsiteY8" fmla="*/ 21188 h 21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58" h="21187">
                    <a:moveTo>
                      <a:pt x="0" y="21152"/>
                    </a:moveTo>
                    <a:cubicBezTo>
                      <a:pt x="71" y="19848"/>
                      <a:pt x="106" y="12832"/>
                      <a:pt x="106" y="12057"/>
                    </a:cubicBezTo>
                    <a:lnTo>
                      <a:pt x="106" y="8813"/>
                    </a:lnTo>
                    <a:cubicBezTo>
                      <a:pt x="106" y="8320"/>
                      <a:pt x="0" y="740"/>
                      <a:pt x="0" y="0"/>
                    </a:cubicBezTo>
                    <a:lnTo>
                      <a:pt x="5359" y="0"/>
                    </a:lnTo>
                    <a:cubicBezTo>
                      <a:pt x="5323" y="529"/>
                      <a:pt x="5253" y="5288"/>
                      <a:pt x="5253" y="8884"/>
                    </a:cubicBezTo>
                    <a:lnTo>
                      <a:pt x="5253" y="12127"/>
                    </a:lnTo>
                    <a:cubicBezTo>
                      <a:pt x="5253" y="15124"/>
                      <a:pt x="5359" y="20482"/>
                      <a:pt x="5359" y="21188"/>
                    </a:cubicBezTo>
                    <a:lnTo>
                      <a:pt x="0" y="21188"/>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5" name="Freeform: Shape 124">
                <a:extLst>
                  <a:ext uri="{FF2B5EF4-FFF2-40B4-BE49-F238E27FC236}">
                    <a16:creationId xmlns:a16="http://schemas.microsoft.com/office/drawing/2014/main" id="{6B7CDAB9-12C3-0701-0B50-6932080199D3}"/>
                  </a:ext>
                </a:extLst>
              </p:cNvPr>
              <p:cNvSpPr/>
              <p:nvPr/>
            </p:nvSpPr>
            <p:spPr>
              <a:xfrm>
                <a:off x="3342222" y="1559188"/>
                <a:ext cx="23408" cy="22844"/>
              </a:xfrm>
              <a:custGeom>
                <a:avLst/>
                <a:gdLst>
                  <a:gd name="connsiteX0" fmla="*/ 4865 w 23408"/>
                  <a:gd name="connsiteY0" fmla="*/ 0 h 22844"/>
                  <a:gd name="connsiteX1" fmla="*/ 11599 w 23408"/>
                  <a:gd name="connsiteY1" fmla="*/ 14348 h 22844"/>
                  <a:gd name="connsiteX2" fmla="*/ 18685 w 23408"/>
                  <a:gd name="connsiteY2" fmla="*/ 0 h 22844"/>
                  <a:gd name="connsiteX3" fmla="*/ 23409 w 23408"/>
                  <a:gd name="connsiteY3" fmla="*/ 2503 h 22844"/>
                  <a:gd name="connsiteX4" fmla="*/ 11387 w 23408"/>
                  <a:gd name="connsiteY4" fmla="*/ 22845 h 22844"/>
                  <a:gd name="connsiteX5" fmla="*/ 11175 w 23408"/>
                  <a:gd name="connsiteY5" fmla="*/ 22845 h 22844"/>
                  <a:gd name="connsiteX6" fmla="*/ 0 w 23408"/>
                  <a:gd name="connsiteY6" fmla="*/ 2644 h 22844"/>
                  <a:gd name="connsiteX7" fmla="*/ 4865 w 23408"/>
                  <a:gd name="connsiteY7" fmla="*/ 0 h 2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8" h="22844">
                    <a:moveTo>
                      <a:pt x="4865" y="0"/>
                    </a:moveTo>
                    <a:cubicBezTo>
                      <a:pt x="5429" y="1340"/>
                      <a:pt x="10823" y="12691"/>
                      <a:pt x="11599" y="14348"/>
                    </a:cubicBezTo>
                    <a:cubicBezTo>
                      <a:pt x="12374" y="12727"/>
                      <a:pt x="18297" y="952"/>
                      <a:pt x="18685" y="0"/>
                    </a:cubicBezTo>
                    <a:lnTo>
                      <a:pt x="23409" y="2503"/>
                    </a:lnTo>
                    <a:cubicBezTo>
                      <a:pt x="22316" y="4125"/>
                      <a:pt x="13185" y="19954"/>
                      <a:pt x="11387" y="22845"/>
                    </a:cubicBezTo>
                    <a:lnTo>
                      <a:pt x="11175" y="22845"/>
                    </a:lnTo>
                    <a:cubicBezTo>
                      <a:pt x="9060" y="19636"/>
                      <a:pt x="987" y="4160"/>
                      <a:pt x="0" y="2644"/>
                    </a:cubicBezTo>
                    <a:lnTo>
                      <a:pt x="4865" y="0"/>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6" name="Freeform: Shape 125">
                <a:extLst>
                  <a:ext uri="{FF2B5EF4-FFF2-40B4-BE49-F238E27FC236}">
                    <a16:creationId xmlns:a16="http://schemas.microsoft.com/office/drawing/2014/main" id="{DAAE3753-9B87-173E-B97E-F34C88CF7E2D}"/>
                  </a:ext>
                </a:extLst>
              </p:cNvPr>
              <p:cNvSpPr/>
              <p:nvPr/>
            </p:nvSpPr>
            <p:spPr>
              <a:xfrm>
                <a:off x="3380402" y="1559223"/>
                <a:ext cx="12056" cy="21998"/>
              </a:xfrm>
              <a:custGeom>
                <a:avLst/>
                <a:gdLst>
                  <a:gd name="connsiteX0" fmla="*/ 12057 w 12056"/>
                  <a:gd name="connsiteY0" fmla="*/ 21998 h 21998"/>
                  <a:gd name="connsiteX1" fmla="*/ 0 w 12056"/>
                  <a:gd name="connsiteY1" fmla="*/ 21716 h 21998"/>
                  <a:gd name="connsiteX2" fmla="*/ 106 w 12056"/>
                  <a:gd name="connsiteY2" fmla="*/ 13009 h 21998"/>
                  <a:gd name="connsiteX3" fmla="*/ 106 w 12056"/>
                  <a:gd name="connsiteY3" fmla="*/ 8990 h 21998"/>
                  <a:gd name="connsiteX4" fmla="*/ 0 w 12056"/>
                  <a:gd name="connsiteY4" fmla="*/ 529 h 21998"/>
                  <a:gd name="connsiteX5" fmla="*/ 11458 w 12056"/>
                  <a:gd name="connsiteY5" fmla="*/ 0 h 21998"/>
                  <a:gd name="connsiteX6" fmla="*/ 11563 w 12056"/>
                  <a:gd name="connsiteY6" fmla="*/ 3843 h 21998"/>
                  <a:gd name="connsiteX7" fmla="*/ 5077 w 12056"/>
                  <a:gd name="connsiteY7" fmla="*/ 3984 h 21998"/>
                  <a:gd name="connsiteX8" fmla="*/ 5077 w 12056"/>
                  <a:gd name="connsiteY8" fmla="*/ 9448 h 21998"/>
                  <a:gd name="connsiteX9" fmla="*/ 10576 w 12056"/>
                  <a:gd name="connsiteY9" fmla="*/ 9166 h 21998"/>
                  <a:gd name="connsiteX10" fmla="*/ 10682 w 12056"/>
                  <a:gd name="connsiteY10" fmla="*/ 12938 h 21998"/>
                  <a:gd name="connsiteX11" fmla="*/ 5112 w 12056"/>
                  <a:gd name="connsiteY11" fmla="*/ 12832 h 21998"/>
                  <a:gd name="connsiteX12" fmla="*/ 5112 w 12056"/>
                  <a:gd name="connsiteY12" fmla="*/ 17979 h 21998"/>
                  <a:gd name="connsiteX13" fmla="*/ 11951 w 12056"/>
                  <a:gd name="connsiteY13" fmla="*/ 17874 h 21998"/>
                  <a:gd name="connsiteX14" fmla="*/ 12057 w 12056"/>
                  <a:gd name="connsiteY14" fmla="*/ 21998 h 21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056" h="21998">
                    <a:moveTo>
                      <a:pt x="12057" y="21998"/>
                    </a:moveTo>
                    <a:cubicBezTo>
                      <a:pt x="11246" y="21998"/>
                      <a:pt x="1163" y="21716"/>
                      <a:pt x="0" y="21716"/>
                    </a:cubicBezTo>
                    <a:cubicBezTo>
                      <a:pt x="106" y="20130"/>
                      <a:pt x="106" y="13714"/>
                      <a:pt x="106" y="13009"/>
                    </a:cubicBezTo>
                    <a:lnTo>
                      <a:pt x="106" y="8990"/>
                    </a:lnTo>
                    <a:cubicBezTo>
                      <a:pt x="106" y="8496"/>
                      <a:pt x="35" y="1269"/>
                      <a:pt x="0" y="529"/>
                    </a:cubicBezTo>
                    <a:cubicBezTo>
                      <a:pt x="1269" y="529"/>
                      <a:pt x="10435" y="71"/>
                      <a:pt x="11458" y="0"/>
                    </a:cubicBezTo>
                    <a:lnTo>
                      <a:pt x="11563" y="3843"/>
                    </a:lnTo>
                    <a:cubicBezTo>
                      <a:pt x="10541" y="3843"/>
                      <a:pt x="5605" y="3984"/>
                      <a:pt x="5077" y="3984"/>
                    </a:cubicBezTo>
                    <a:lnTo>
                      <a:pt x="5077" y="9448"/>
                    </a:lnTo>
                    <a:cubicBezTo>
                      <a:pt x="5641" y="9448"/>
                      <a:pt x="9201" y="9307"/>
                      <a:pt x="10576" y="9166"/>
                    </a:cubicBezTo>
                    <a:lnTo>
                      <a:pt x="10682" y="12938"/>
                    </a:lnTo>
                    <a:cubicBezTo>
                      <a:pt x="9977" y="12938"/>
                      <a:pt x="5746" y="12832"/>
                      <a:pt x="5112" y="12832"/>
                    </a:cubicBezTo>
                    <a:lnTo>
                      <a:pt x="5112" y="17979"/>
                    </a:lnTo>
                    <a:cubicBezTo>
                      <a:pt x="5852" y="17979"/>
                      <a:pt x="10118" y="18050"/>
                      <a:pt x="11951" y="17874"/>
                    </a:cubicBezTo>
                    <a:lnTo>
                      <a:pt x="12057" y="21998"/>
                    </a:lnTo>
                    <a:close/>
                  </a:path>
                </a:pathLst>
              </a:custGeom>
              <a:solidFill>
                <a:schemeClr val="tx1"/>
              </a:solidFill>
              <a:ln w="3518"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a:ea typeface="+mn-ea"/>
                  <a:cs typeface="+mn-cs"/>
                </a:endParaRPr>
              </a:p>
            </p:txBody>
          </p:sp>
          <p:sp>
            <p:nvSpPr>
              <p:cNvPr id="127" name="TextBox 126">
                <a:extLst>
                  <a:ext uri="{FF2B5EF4-FFF2-40B4-BE49-F238E27FC236}">
                    <a16:creationId xmlns:a16="http://schemas.microsoft.com/office/drawing/2014/main" id="{C373D7FA-B2F9-E3FD-5D8F-777B554E3592}"/>
                  </a:ext>
                </a:extLst>
              </p:cNvPr>
              <p:cNvSpPr txBox="1"/>
              <p:nvPr/>
            </p:nvSpPr>
            <p:spPr>
              <a:xfrm>
                <a:off x="3344086" y="1487071"/>
                <a:ext cx="30563" cy="23982"/>
              </a:xfrm>
              <a:prstGeom prst="rect">
                <a:avLst/>
              </a:prstGeom>
              <a:noFill/>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400" b="0" i="0" u="none" strike="noStrike" kern="1200" cap="none" spc="0" normalizeH="0" baseline="0" noProof="0">
                    <a:ln/>
                    <a:solidFill>
                      <a:srgbClr val="FFFFFF"/>
                    </a:solidFill>
                    <a:effectLst/>
                    <a:uLnTx/>
                    <a:uFillTx/>
                    <a:latin typeface="Arial"/>
                    <a:ea typeface="+mn-ea"/>
                    <a:cs typeface="Arial"/>
                    <a:sym typeface="Arial"/>
                    <a:rtl val="0"/>
                  </a:rPr>
                  <a:t>TM</a:t>
                </a:r>
              </a:p>
            </p:txBody>
          </p:sp>
        </p:grpSp>
      </p:grpSp>
      <p:sp>
        <p:nvSpPr>
          <p:cNvPr id="150" name="Star: 5 Points 157">
            <a:extLst>
              <a:ext uri="{FF2B5EF4-FFF2-40B4-BE49-F238E27FC236}">
                <a16:creationId xmlns:a16="http://schemas.microsoft.com/office/drawing/2014/main" id="{BD3896DE-C709-C607-3BF8-B0793B0E158B}"/>
              </a:ext>
            </a:extLst>
          </p:cNvPr>
          <p:cNvSpPr/>
          <p:nvPr/>
        </p:nvSpPr>
        <p:spPr>
          <a:xfrm>
            <a:off x="8324395" y="1980119"/>
            <a:ext cx="308218" cy="297823"/>
          </a:xfrm>
          <a:prstGeom prst="star5">
            <a:avLst>
              <a:gd name="adj" fmla="val 26663"/>
              <a:gd name="hf" fmla="val 105146"/>
              <a:gd name="vf" fmla="val 110557"/>
            </a:avLst>
          </a:prstGeom>
          <a:gradFill flip="none" rotWithShape="1">
            <a:gsLst>
              <a:gs pos="30000">
                <a:schemeClr val="accent4"/>
              </a:gs>
              <a:gs pos="70000">
                <a:schemeClr val="accent2">
                  <a:lumMod val="75000"/>
                  <a:lumOff val="25000"/>
                </a:schemeClr>
              </a:gs>
            </a:gsLst>
            <a:path path="circle">
              <a:fillToRect l="100000" t="100000"/>
            </a:path>
            <a:tileRect r="-100000" b="-100000"/>
          </a:gradFill>
          <a:ln w="19050" cap="rnd" cmpd="sng" algn="ctr">
            <a:solidFill>
              <a:schemeClr val="bg1"/>
            </a:solidFill>
            <a:prstDash val="solid"/>
            <a:bevel/>
          </a:ln>
          <a:effectLst/>
        </p:spPr>
        <p:txBody>
          <a:bodyPr wrap="square" lIns="0" tIns="0" rIns="0" bIns="0" rtlCol="0" anchor="ctr">
            <a:noAutofit/>
          </a:bodyPr>
          <a:lstStyle/>
          <a:p>
            <a:pPr marL="0" marR="0" lvl="0" indent="0" algn="ctr" defTabSz="913578" rtl="0" eaLnBrk="1" fontAlgn="auto" latinLnBrk="0" hangingPunct="1">
              <a:lnSpc>
                <a:spcPct val="96000"/>
              </a:lnSpc>
              <a:spcBef>
                <a:spcPts val="0"/>
              </a:spcBef>
              <a:spcAft>
                <a:spcPts val="0"/>
              </a:spcAft>
              <a:buClrTx/>
              <a:buSzTx/>
              <a:buFontTx/>
              <a:buNone/>
              <a:tabLst/>
              <a:defRPr/>
            </a:pPr>
            <a:endParaRPr kumimoji="0" lang="en-US" sz="1200" b="0" i="0" u="none" strike="noStrike" kern="0" cap="none" spc="0" normalizeH="0" baseline="0" noProof="0" err="1">
              <a:ln>
                <a:noFill/>
              </a:ln>
              <a:solidFill>
                <a:srgbClr val="FFFFFF"/>
              </a:solidFill>
              <a:effectLst/>
              <a:uLnTx/>
              <a:uFillTx/>
              <a:latin typeface="Aptos Display"/>
              <a:ea typeface="+mn-ea"/>
              <a:cs typeface="Microsoft Sans Serif" panose="020B0604020202020204" pitchFamily="34" charset="0"/>
            </a:endParaRPr>
          </a:p>
        </p:txBody>
      </p:sp>
      <p:grpSp>
        <p:nvGrpSpPr>
          <p:cNvPr id="27" name="Group 26">
            <a:extLst>
              <a:ext uri="{FF2B5EF4-FFF2-40B4-BE49-F238E27FC236}">
                <a16:creationId xmlns:a16="http://schemas.microsoft.com/office/drawing/2014/main" id="{DF646C5F-C48E-847F-5FCC-4592FFDD95F9}"/>
              </a:ext>
            </a:extLst>
          </p:cNvPr>
          <p:cNvGrpSpPr/>
          <p:nvPr/>
        </p:nvGrpSpPr>
        <p:grpSpPr>
          <a:xfrm>
            <a:off x="4170168" y="2892758"/>
            <a:ext cx="3965997" cy="362921"/>
            <a:chOff x="4170168" y="3021852"/>
            <a:chExt cx="3965997" cy="362921"/>
          </a:xfrm>
        </p:grpSpPr>
        <p:sp>
          <p:nvSpPr>
            <p:cNvPr id="86" name="TextBox 85">
              <a:extLst>
                <a:ext uri="{FF2B5EF4-FFF2-40B4-BE49-F238E27FC236}">
                  <a16:creationId xmlns:a16="http://schemas.microsoft.com/office/drawing/2014/main" id="{76AD7B65-B89E-3C3B-ACC0-A69E7060D254}"/>
                </a:ext>
              </a:extLst>
            </p:cNvPr>
            <p:cNvSpPr txBox="1"/>
            <p:nvPr/>
          </p:nvSpPr>
          <p:spPr>
            <a:xfrm>
              <a:off x="7836243" y="3050043"/>
              <a:ext cx="299922" cy="324520"/>
            </a:xfrm>
            <a:prstGeom prst="rect">
              <a:avLst/>
            </a:prstGeom>
            <a:effectLst>
              <a:outerShdw blurRad="63500" algn="ctr" rotWithShape="0">
                <a:prstClr val="black">
                  <a:alpha val="70000"/>
                </a:prstClr>
              </a:outerShdw>
            </a:effectLst>
          </p:spPr>
          <p:txBody>
            <a:bodyPr wrap="square" lIns="0" tIns="0" rIns="0" bIns="0" rtlCol="0" anchor="t">
              <a:spAutoFit/>
            </a:bodyPr>
            <a:lstStyle>
              <a:defPPr>
                <a:defRPr lang="en-US"/>
              </a:defPPr>
              <a:lvl1pPr marR="0" lvl="0" indent="0" fontAlgn="auto">
                <a:lnSpc>
                  <a:spcPct val="90000"/>
                </a:lnSpc>
                <a:spcBef>
                  <a:spcPts val="0"/>
                </a:spcBef>
                <a:spcAft>
                  <a:spcPts val="0"/>
                </a:spcAft>
                <a:buClrTx/>
                <a:buSzTx/>
                <a:buFontTx/>
                <a:buNone/>
                <a:tabLst/>
                <a:defRPr sz="1050" b="1" spc="130">
                  <a:ln w="0"/>
                  <a:gradFill>
                    <a:gsLst>
                      <a:gs pos="60000">
                        <a:schemeClr val="tx1"/>
                      </a:gs>
                      <a:gs pos="40000">
                        <a:schemeClr val="tx1"/>
                      </a:gs>
                      <a:gs pos="10000">
                        <a:schemeClr val="accent5"/>
                      </a:gs>
                      <a:gs pos="90000">
                        <a:schemeClr val="accent5"/>
                      </a:gs>
                    </a:gsLst>
                    <a:lin ang="5400000" scaled="0"/>
                  </a:gradFill>
                  <a:latin typeface="+mj-lt"/>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130" normalizeH="0" baseline="0" noProof="0">
                  <a:ln w="0"/>
                  <a:solidFill>
                    <a:srgbClr val="FFFFFF"/>
                  </a:solidFill>
                  <a:effectLst/>
                  <a:uLnTx/>
                  <a:uFillTx/>
                  <a:latin typeface="Aptos Display"/>
                  <a:ea typeface="+mn-ea"/>
                  <a:cs typeface="+mn-cs"/>
                </a:rPr>
                <a:t>LA</a:t>
              </a:r>
              <a:br>
                <a:rPr kumimoji="0" lang="en-US" sz="1200" b="0" i="0" u="none" strike="noStrike" kern="1200" cap="none" spc="130" normalizeH="0" baseline="0" noProof="0">
                  <a:ln w="0"/>
                  <a:solidFill>
                    <a:srgbClr val="FFFFFF"/>
                  </a:solidFill>
                  <a:effectLst/>
                  <a:uLnTx/>
                  <a:uFillTx/>
                  <a:latin typeface="Aptos Display"/>
                  <a:ea typeface="+mn-ea"/>
                  <a:cs typeface="+mn-cs"/>
                </a:rPr>
              </a:br>
              <a:r>
                <a:rPr kumimoji="0" lang="en-US" sz="1200" b="0" i="0" u="none" strike="noStrike" kern="1200" cap="none" spc="130" normalizeH="0" baseline="0" noProof="0">
                  <a:ln w="0"/>
                  <a:solidFill>
                    <a:srgbClr val="FFFFFF"/>
                  </a:solidFill>
                  <a:effectLst/>
                  <a:uLnTx/>
                  <a:uFillTx/>
                  <a:latin typeface="Aptos Display"/>
                  <a:ea typeface="+mn-ea"/>
                  <a:cs typeface="+mn-cs"/>
                </a:rPr>
                <a:t>28</a:t>
              </a:r>
            </a:p>
          </p:txBody>
        </p:sp>
        <p:sp>
          <p:nvSpPr>
            <p:cNvPr id="149" name="Star: 5 Points 157">
              <a:extLst>
                <a:ext uri="{FF2B5EF4-FFF2-40B4-BE49-F238E27FC236}">
                  <a16:creationId xmlns:a16="http://schemas.microsoft.com/office/drawing/2014/main" id="{E5200766-0F67-F9B3-B980-8CABDABDB71E}"/>
                </a:ext>
              </a:extLst>
            </p:cNvPr>
            <p:cNvSpPr/>
            <p:nvPr/>
          </p:nvSpPr>
          <p:spPr>
            <a:xfrm>
              <a:off x="7667632" y="3084693"/>
              <a:ext cx="230540" cy="222765"/>
            </a:xfrm>
            <a:prstGeom prst="star5">
              <a:avLst>
                <a:gd name="adj" fmla="val 26663"/>
                <a:gd name="hf" fmla="val 105146"/>
                <a:gd name="vf" fmla="val 110557"/>
              </a:avLst>
            </a:prstGeom>
            <a:solidFill>
              <a:schemeClr val="accent4"/>
            </a:solidFill>
            <a:ln w="19050" cap="rnd" cmpd="sng" algn="ctr">
              <a:solidFill>
                <a:schemeClr val="bg1"/>
              </a:solidFill>
              <a:prstDash val="solid"/>
              <a:bevel/>
            </a:ln>
            <a:effectLst/>
          </p:spPr>
          <p:txBody>
            <a:bodyPr wrap="square" lIns="0" tIns="0" rIns="0" bIns="0" rtlCol="0" anchor="ctr">
              <a:noAutofit/>
            </a:bodyPr>
            <a:lstStyle/>
            <a:p>
              <a:pPr marL="0" marR="0" lvl="0" indent="0" algn="ctr" defTabSz="913578" rtl="0" eaLnBrk="1" fontAlgn="auto" latinLnBrk="0" hangingPunct="1">
                <a:lnSpc>
                  <a:spcPct val="96000"/>
                </a:lnSpc>
                <a:spcBef>
                  <a:spcPts val="0"/>
                </a:spcBef>
                <a:spcAft>
                  <a:spcPts val="0"/>
                </a:spcAft>
                <a:buClrTx/>
                <a:buSzTx/>
                <a:buFontTx/>
                <a:buNone/>
                <a:tabLst/>
                <a:defRPr/>
              </a:pPr>
              <a:endParaRPr kumimoji="0" lang="en-US" sz="1200" b="0" i="0" u="none" strike="noStrike" kern="0" cap="none" spc="0" normalizeH="0" baseline="0" noProof="0" err="1">
                <a:ln>
                  <a:noFill/>
                </a:ln>
                <a:solidFill>
                  <a:srgbClr val="FFFFFF"/>
                </a:solidFill>
                <a:effectLst/>
                <a:uLnTx/>
                <a:uFillTx/>
                <a:latin typeface="Aptos Display"/>
                <a:ea typeface="+mn-ea"/>
                <a:cs typeface="Microsoft Sans Serif" panose="020B0604020202020204" pitchFamily="34" charset="0"/>
              </a:endParaRPr>
            </a:p>
          </p:txBody>
        </p:sp>
        <p:sp>
          <p:nvSpPr>
            <p:cNvPr id="43" name="Star: 5 Points 157">
              <a:extLst>
                <a:ext uri="{FF2B5EF4-FFF2-40B4-BE49-F238E27FC236}">
                  <a16:creationId xmlns:a16="http://schemas.microsoft.com/office/drawing/2014/main" id="{D9BDCEE7-1FB7-39EA-D8FB-EF003B6EFAAD}"/>
                </a:ext>
              </a:extLst>
            </p:cNvPr>
            <p:cNvSpPr/>
            <p:nvPr/>
          </p:nvSpPr>
          <p:spPr>
            <a:xfrm>
              <a:off x="5175457" y="3103496"/>
              <a:ext cx="230540" cy="222765"/>
            </a:xfrm>
            <a:prstGeom prst="star5">
              <a:avLst>
                <a:gd name="adj" fmla="val 26663"/>
                <a:gd name="hf" fmla="val 105146"/>
                <a:gd name="vf" fmla="val 110557"/>
              </a:avLst>
            </a:prstGeom>
            <a:solidFill>
              <a:schemeClr val="accent4"/>
            </a:solidFill>
            <a:ln w="19050" cap="rnd" cmpd="sng" algn="ctr">
              <a:solidFill>
                <a:schemeClr val="bg1"/>
              </a:solidFill>
              <a:prstDash val="solid"/>
              <a:bevel/>
            </a:ln>
            <a:effectLst/>
          </p:spPr>
          <p:txBody>
            <a:bodyPr wrap="square" lIns="0" tIns="0" rIns="0" bIns="0" rtlCol="0" anchor="ctr">
              <a:noAutofit/>
            </a:bodyPr>
            <a:lstStyle/>
            <a:p>
              <a:pPr marL="0" marR="0" lvl="0" indent="0" algn="ctr" defTabSz="913578" rtl="0" eaLnBrk="1" fontAlgn="auto" latinLnBrk="0" hangingPunct="1">
                <a:lnSpc>
                  <a:spcPct val="96000"/>
                </a:lnSpc>
                <a:spcBef>
                  <a:spcPts val="0"/>
                </a:spcBef>
                <a:spcAft>
                  <a:spcPts val="0"/>
                </a:spcAft>
                <a:buClrTx/>
                <a:buSzTx/>
                <a:buFontTx/>
                <a:buNone/>
                <a:tabLst/>
                <a:defRPr/>
              </a:pPr>
              <a:endParaRPr kumimoji="0" lang="en-US" sz="1200" b="0" i="0" u="none" strike="noStrike" kern="0" cap="none" spc="0" normalizeH="0" baseline="0" noProof="0" err="1">
                <a:ln>
                  <a:noFill/>
                </a:ln>
                <a:solidFill>
                  <a:srgbClr val="FFFFFF"/>
                </a:solidFill>
                <a:effectLst/>
                <a:uLnTx/>
                <a:uFillTx/>
                <a:latin typeface="Aptos Display"/>
                <a:ea typeface="+mn-ea"/>
                <a:cs typeface="Microsoft Sans Serif" panose="020B0604020202020204" pitchFamily="34" charset="0"/>
              </a:endParaRPr>
            </a:p>
          </p:txBody>
        </p:sp>
        <p:sp>
          <p:nvSpPr>
            <p:cNvPr id="44" name="Star: 5 Points 157">
              <a:extLst>
                <a:ext uri="{FF2B5EF4-FFF2-40B4-BE49-F238E27FC236}">
                  <a16:creationId xmlns:a16="http://schemas.microsoft.com/office/drawing/2014/main" id="{A1EA99BE-E78B-C2D3-205E-ED2ADC8AC600}"/>
                </a:ext>
              </a:extLst>
            </p:cNvPr>
            <p:cNvSpPr/>
            <p:nvPr/>
          </p:nvSpPr>
          <p:spPr>
            <a:xfrm>
              <a:off x="6213797" y="3103496"/>
              <a:ext cx="230540" cy="222765"/>
            </a:xfrm>
            <a:prstGeom prst="star5">
              <a:avLst>
                <a:gd name="adj" fmla="val 26663"/>
                <a:gd name="hf" fmla="val 105146"/>
                <a:gd name="vf" fmla="val 110557"/>
              </a:avLst>
            </a:prstGeom>
            <a:solidFill>
              <a:schemeClr val="accent4"/>
            </a:solidFill>
            <a:ln w="19050" cap="rnd" cmpd="sng" algn="ctr">
              <a:solidFill>
                <a:schemeClr val="bg1"/>
              </a:solidFill>
              <a:prstDash val="solid"/>
              <a:bevel/>
            </a:ln>
            <a:effectLst/>
          </p:spPr>
          <p:txBody>
            <a:bodyPr wrap="square" lIns="0" tIns="0" rIns="0" bIns="0" rtlCol="0" anchor="ctr">
              <a:noAutofit/>
            </a:bodyPr>
            <a:lstStyle/>
            <a:p>
              <a:pPr marL="0" marR="0" lvl="0" indent="0" algn="ctr" defTabSz="913578" rtl="0" eaLnBrk="1" fontAlgn="auto" latinLnBrk="0" hangingPunct="1">
                <a:lnSpc>
                  <a:spcPct val="96000"/>
                </a:lnSpc>
                <a:spcBef>
                  <a:spcPts val="0"/>
                </a:spcBef>
                <a:spcAft>
                  <a:spcPts val="0"/>
                </a:spcAft>
                <a:buClrTx/>
                <a:buSzTx/>
                <a:buFontTx/>
                <a:buNone/>
                <a:tabLst/>
                <a:defRPr/>
              </a:pPr>
              <a:endParaRPr kumimoji="0" lang="en-US" sz="1200" b="0" i="0" u="none" strike="noStrike" kern="0" cap="none" spc="0" normalizeH="0" baseline="0" noProof="0" err="1">
                <a:ln>
                  <a:noFill/>
                </a:ln>
                <a:solidFill>
                  <a:srgbClr val="FFFFFF"/>
                </a:solidFill>
                <a:effectLst/>
                <a:uLnTx/>
                <a:uFillTx/>
                <a:latin typeface="Aptos Display"/>
                <a:ea typeface="+mn-ea"/>
                <a:cs typeface="Microsoft Sans Serif" panose="020B0604020202020204" pitchFamily="34" charset="0"/>
              </a:endParaRPr>
            </a:p>
          </p:txBody>
        </p:sp>
        <p:sp>
          <p:nvSpPr>
            <p:cNvPr id="45" name="TextBox 44">
              <a:extLst>
                <a:ext uri="{FF2B5EF4-FFF2-40B4-BE49-F238E27FC236}">
                  <a16:creationId xmlns:a16="http://schemas.microsoft.com/office/drawing/2014/main" id="{97DDF8A6-BB9B-01FD-1DF6-16E28112DF01}"/>
                </a:ext>
              </a:extLst>
            </p:cNvPr>
            <p:cNvSpPr txBox="1"/>
            <p:nvPr/>
          </p:nvSpPr>
          <p:spPr>
            <a:xfrm>
              <a:off x="5102026" y="3021852"/>
              <a:ext cx="864538" cy="324520"/>
            </a:xfrm>
            <a:prstGeom prst="rect">
              <a:avLst/>
            </a:prstGeom>
            <a:effectLst>
              <a:outerShdw blurRad="63500" algn="ctr" rotWithShape="0">
                <a:prstClr val="black">
                  <a:alpha val="70000"/>
                </a:prstClr>
              </a:outerShdw>
            </a:effectLst>
          </p:spPr>
          <p:txBody>
            <a:bodyPr wrap="square" lIns="0" tIns="0" rIns="0" bIns="0" rtlCol="0">
              <a:spAutoFit/>
            </a:bodyPr>
            <a:lstStyle>
              <a:defPPr>
                <a:defRPr lang="en-US"/>
              </a:defPPr>
              <a:lvl1pPr marR="0" lvl="0" indent="0" fontAlgn="auto">
                <a:lnSpc>
                  <a:spcPct val="90000"/>
                </a:lnSpc>
                <a:spcBef>
                  <a:spcPts val="0"/>
                </a:spcBef>
                <a:spcAft>
                  <a:spcPts val="0"/>
                </a:spcAft>
                <a:buClrTx/>
                <a:buSzTx/>
                <a:buFontTx/>
                <a:buNone/>
                <a:tabLst/>
                <a:defRPr sz="1050" b="1" spc="130">
                  <a:ln w="0"/>
                  <a:gradFill>
                    <a:gsLst>
                      <a:gs pos="60000">
                        <a:schemeClr val="tx1"/>
                      </a:gs>
                      <a:gs pos="40000">
                        <a:schemeClr val="tx1"/>
                      </a:gs>
                      <a:gs pos="10000">
                        <a:schemeClr val="accent5"/>
                      </a:gs>
                      <a:gs pos="90000">
                        <a:schemeClr val="accent5"/>
                      </a:gs>
                    </a:gsLst>
                    <a:lin ang="5400000" scaled="0"/>
                  </a:gradFill>
                  <a:latin typeface="+mj-lt"/>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130" normalizeH="0" baseline="0" noProof="0">
                  <a:ln w="0"/>
                  <a:solidFill>
                    <a:srgbClr val="FFFFFF"/>
                  </a:solidFill>
                  <a:effectLst/>
                  <a:uLnTx/>
                  <a:uFillTx/>
                  <a:latin typeface="Aptos Display"/>
                  <a:ea typeface="+mn-ea"/>
                  <a:cs typeface="+mn-cs"/>
                </a:rPr>
                <a:t>MWC</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130" normalizeH="0" baseline="0" noProof="0">
                  <a:ln w="0"/>
                  <a:solidFill>
                    <a:srgbClr val="FFFFFF"/>
                  </a:solidFill>
                  <a:effectLst/>
                  <a:uLnTx/>
                  <a:uFillTx/>
                  <a:latin typeface="Aptos Display"/>
                  <a:ea typeface="+mn-ea"/>
                  <a:cs typeface="+mn-cs"/>
                </a:rPr>
                <a:t>26</a:t>
              </a:r>
            </a:p>
          </p:txBody>
        </p:sp>
        <p:sp>
          <p:nvSpPr>
            <p:cNvPr id="54" name="TextBox 53">
              <a:extLst>
                <a:ext uri="{FF2B5EF4-FFF2-40B4-BE49-F238E27FC236}">
                  <a16:creationId xmlns:a16="http://schemas.microsoft.com/office/drawing/2014/main" id="{F9B0FF07-DB51-FAAF-826C-9FD16E70DF60}"/>
                </a:ext>
              </a:extLst>
            </p:cNvPr>
            <p:cNvSpPr txBox="1"/>
            <p:nvPr/>
          </p:nvSpPr>
          <p:spPr>
            <a:xfrm>
              <a:off x="6136741" y="3021852"/>
              <a:ext cx="864538" cy="324520"/>
            </a:xfrm>
            <a:prstGeom prst="rect">
              <a:avLst/>
            </a:prstGeom>
            <a:effectLst>
              <a:outerShdw blurRad="63500" algn="ctr" rotWithShape="0">
                <a:prstClr val="black">
                  <a:alpha val="70000"/>
                </a:prstClr>
              </a:outerShdw>
            </a:effectLst>
          </p:spPr>
          <p:txBody>
            <a:bodyPr wrap="square" lIns="0" tIns="0" rIns="0" bIns="0" rtlCol="0">
              <a:spAutoFit/>
            </a:bodyPr>
            <a:lstStyle>
              <a:defPPr>
                <a:defRPr lang="en-US"/>
              </a:defPPr>
              <a:lvl1pPr marR="0" lvl="0" indent="0" fontAlgn="auto">
                <a:lnSpc>
                  <a:spcPct val="90000"/>
                </a:lnSpc>
                <a:spcBef>
                  <a:spcPts val="0"/>
                </a:spcBef>
                <a:spcAft>
                  <a:spcPts val="0"/>
                </a:spcAft>
                <a:buClrTx/>
                <a:buSzTx/>
                <a:buFontTx/>
                <a:buNone/>
                <a:tabLst/>
                <a:defRPr sz="1050" b="1" spc="130">
                  <a:ln w="0"/>
                  <a:gradFill>
                    <a:gsLst>
                      <a:gs pos="60000">
                        <a:schemeClr val="tx1"/>
                      </a:gs>
                      <a:gs pos="40000">
                        <a:schemeClr val="tx1"/>
                      </a:gs>
                      <a:gs pos="10000">
                        <a:schemeClr val="accent5"/>
                      </a:gs>
                      <a:gs pos="90000">
                        <a:schemeClr val="accent5"/>
                      </a:gs>
                    </a:gsLst>
                    <a:lin ang="5400000" scaled="0"/>
                  </a:gradFill>
                  <a:latin typeface="+mj-lt"/>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130" normalizeH="0" baseline="0" noProof="0">
                  <a:ln w="0"/>
                  <a:solidFill>
                    <a:srgbClr val="FFFFFF"/>
                  </a:solidFill>
                  <a:effectLst/>
                  <a:uLnTx/>
                  <a:uFillTx/>
                  <a:latin typeface="Aptos Display"/>
                  <a:ea typeface="+mn-ea"/>
                  <a:cs typeface="+mn-cs"/>
                </a:rPr>
                <a:t>MWC</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130" normalizeH="0" baseline="0" noProof="0">
                  <a:ln w="0"/>
                  <a:solidFill>
                    <a:srgbClr val="FFFFFF"/>
                  </a:solidFill>
                  <a:effectLst/>
                  <a:uLnTx/>
                  <a:uFillTx/>
                  <a:latin typeface="Aptos Display"/>
                  <a:ea typeface="+mn-ea"/>
                  <a:cs typeface="+mn-cs"/>
                </a:rPr>
                <a:t>27</a:t>
              </a:r>
            </a:p>
          </p:txBody>
        </p:sp>
        <p:sp>
          <p:nvSpPr>
            <p:cNvPr id="74" name="Arrow: Right 73">
              <a:extLst>
                <a:ext uri="{FF2B5EF4-FFF2-40B4-BE49-F238E27FC236}">
                  <a16:creationId xmlns:a16="http://schemas.microsoft.com/office/drawing/2014/main" id="{BF075EF4-7EB2-C1B7-3830-B6DEE7D81151}"/>
                </a:ext>
              </a:extLst>
            </p:cNvPr>
            <p:cNvSpPr/>
            <p:nvPr/>
          </p:nvSpPr>
          <p:spPr>
            <a:xfrm>
              <a:off x="4170168" y="3039834"/>
              <a:ext cx="914561" cy="344939"/>
            </a:xfrm>
            <a:prstGeom prst="rightArrow">
              <a:avLst/>
            </a:prstGeom>
            <a:solidFill>
              <a:schemeClr val="accent2"/>
            </a:solidFill>
            <a:ln>
              <a:solidFill>
                <a:schemeClr val="tx1"/>
              </a:solidFill>
              <a:prstDash val="solid"/>
              <a:extLst>
                <a:ext uri="{C807C97D-BFC1-408E-A445-0C87EB9F89A2}">
                  <ask:lineSketchStyleProps xmlns:ask="http://schemas.microsoft.com/office/drawing/2018/sketchyshapes">
                    <ask:type>
                      <ask:lineSketchNone/>
                    </ask:type>
                  </ask:lineSketchStyleProps>
                </a:ext>
              </a:extLst>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Aptos"/>
                  <a:ea typeface="+mn-ea"/>
                  <a:cs typeface="+mn-cs"/>
                </a:rPr>
                <a:t>WE ARE HERE</a:t>
              </a:r>
            </a:p>
          </p:txBody>
        </p:sp>
      </p:grpSp>
      <p:pic>
        <p:nvPicPr>
          <p:cNvPr id="25" name="Graphic 24">
            <a:extLst>
              <a:ext uri="{FF2B5EF4-FFF2-40B4-BE49-F238E27FC236}">
                <a16:creationId xmlns:a16="http://schemas.microsoft.com/office/drawing/2014/main" id="{CD94C63B-C4FC-B775-1E7D-F840C0636A8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13956" y="5627604"/>
            <a:ext cx="1311328" cy="500776"/>
          </a:xfrm>
          <a:prstGeom prst="rect">
            <a:avLst/>
          </a:prstGeom>
        </p:spPr>
      </p:pic>
      <p:grpSp>
        <p:nvGrpSpPr>
          <p:cNvPr id="5" name="Group 4">
            <a:extLst>
              <a:ext uri="{FF2B5EF4-FFF2-40B4-BE49-F238E27FC236}">
                <a16:creationId xmlns:a16="http://schemas.microsoft.com/office/drawing/2014/main" id="{52F4D968-49A9-D61A-92EE-68424750D45B}"/>
              </a:ext>
            </a:extLst>
          </p:cNvPr>
          <p:cNvGrpSpPr/>
          <p:nvPr/>
        </p:nvGrpSpPr>
        <p:grpSpPr>
          <a:xfrm>
            <a:off x="4050112" y="4003939"/>
            <a:ext cx="4089429" cy="1135748"/>
            <a:chOff x="4050112" y="3920163"/>
            <a:chExt cx="4089429" cy="1135748"/>
          </a:xfrm>
        </p:grpSpPr>
        <p:sp>
          <p:nvSpPr>
            <p:cNvPr id="82" name="Rectangle 81">
              <a:extLst>
                <a:ext uri="{FF2B5EF4-FFF2-40B4-BE49-F238E27FC236}">
                  <a16:creationId xmlns:a16="http://schemas.microsoft.com/office/drawing/2014/main" id="{B9CB8C36-FF3D-B1C0-24AD-EADAFD56492A}"/>
                </a:ext>
              </a:extLst>
            </p:cNvPr>
            <p:cNvSpPr/>
            <p:nvPr/>
          </p:nvSpPr>
          <p:spPr>
            <a:xfrm>
              <a:off x="4241796" y="4532691"/>
              <a:ext cx="3706060" cy="523220"/>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all" spc="200" normalizeH="0" baseline="0" noProof="0">
                  <a:ln w="0"/>
                  <a:solidFill>
                    <a:srgbClr val="F5EF32"/>
                  </a:solidFill>
                  <a:effectLst/>
                  <a:uLnTx/>
                  <a:uFillTx/>
                  <a:latin typeface="Aptos Display"/>
                  <a:ea typeface="+mn-ea"/>
                  <a:cs typeface="+mn-cs"/>
                </a:rPr>
                <a:t>Exploring new 6G services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all" spc="200" normalizeH="0" baseline="0" noProof="0">
                  <a:ln w="0"/>
                  <a:solidFill>
                    <a:srgbClr val="F5EF32"/>
                  </a:solidFill>
                  <a:effectLst/>
                  <a:uLnTx/>
                  <a:uFillTx/>
                  <a:latin typeface="Aptos Display"/>
                  <a:ea typeface="+mn-ea"/>
                  <a:cs typeface="+mn-cs"/>
                </a:rPr>
                <a:t>and USER EXPERIENCEs</a:t>
              </a:r>
            </a:p>
          </p:txBody>
        </p:sp>
        <p:sp>
          <p:nvSpPr>
            <p:cNvPr id="84" name="Rectangle 83">
              <a:extLst>
                <a:ext uri="{FF2B5EF4-FFF2-40B4-BE49-F238E27FC236}">
                  <a16:creationId xmlns:a16="http://schemas.microsoft.com/office/drawing/2014/main" id="{2174A9A1-14CD-ACA3-2801-B31CB138F300}"/>
                </a:ext>
              </a:extLst>
            </p:cNvPr>
            <p:cNvSpPr/>
            <p:nvPr/>
          </p:nvSpPr>
          <p:spPr>
            <a:xfrm>
              <a:off x="4050112" y="3920163"/>
              <a:ext cx="4089429" cy="52322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all" spc="200" normalizeH="0" baseline="0" noProof="0">
                  <a:ln w="0"/>
                  <a:solidFill>
                    <a:srgbClr val="F5EF32"/>
                  </a:solidFill>
                  <a:effectLst/>
                  <a:uLnTx/>
                  <a:uFillTx/>
                  <a:latin typeface="Aptos Display"/>
                  <a:ea typeface="+mn-ea"/>
                  <a:cs typeface="+mn-cs"/>
                </a:rPr>
                <a:t>Validating 6G AIR INTERFACE </a:t>
              </a:r>
              <a:r>
                <a:rPr kumimoji="0" lang="en-US" sz="1400" b="0" i="0" u="none" strike="noStrike" kern="1200" cap="all" spc="200" normalizeH="0" baseline="0" noProof="0" err="1">
                  <a:ln w="0"/>
                  <a:solidFill>
                    <a:srgbClr val="F5EF32"/>
                  </a:solidFill>
                  <a:effectLst/>
                  <a:uLnTx/>
                  <a:uFillTx/>
                  <a:latin typeface="Aptos Display"/>
                  <a:ea typeface="+mn-ea"/>
                  <a:cs typeface="+mn-cs"/>
                </a:rPr>
                <a:t>technologIES</a:t>
              </a:r>
              <a:endParaRPr kumimoji="0" lang="en-US" sz="1400" b="0" i="0" u="none" strike="noStrike" kern="1200" cap="all" spc="200" normalizeH="0" baseline="0" noProof="0">
                <a:ln w="0"/>
                <a:solidFill>
                  <a:srgbClr val="F5EF32"/>
                </a:solidFill>
                <a:effectLst/>
                <a:uLnTx/>
                <a:uFillTx/>
                <a:latin typeface="Aptos Display"/>
                <a:ea typeface="+mn-ea"/>
                <a:cs typeface="+mn-cs"/>
              </a:endParaRPr>
            </a:p>
          </p:txBody>
        </p:sp>
      </p:grpSp>
      <p:grpSp>
        <p:nvGrpSpPr>
          <p:cNvPr id="31" name="Group 30">
            <a:extLst>
              <a:ext uri="{FF2B5EF4-FFF2-40B4-BE49-F238E27FC236}">
                <a16:creationId xmlns:a16="http://schemas.microsoft.com/office/drawing/2014/main" id="{2870EC8E-8056-1BC8-D427-858204CEF8AB}"/>
              </a:ext>
            </a:extLst>
          </p:cNvPr>
          <p:cNvGrpSpPr/>
          <p:nvPr/>
        </p:nvGrpSpPr>
        <p:grpSpPr>
          <a:xfrm>
            <a:off x="8625553" y="3748413"/>
            <a:ext cx="602137" cy="570195"/>
            <a:chOff x="805817" y="2613313"/>
            <a:chExt cx="988098" cy="935682"/>
          </a:xfrm>
        </p:grpSpPr>
        <p:pic>
          <p:nvPicPr>
            <p:cNvPr id="32" name="Picture 4" descr="A back of a cell phone&#10;&#10;Description automatically generated">
              <a:extLst>
                <a:ext uri="{FF2B5EF4-FFF2-40B4-BE49-F238E27FC236}">
                  <a16:creationId xmlns:a16="http://schemas.microsoft.com/office/drawing/2014/main" id="{6FC60DDC-76E7-327D-1655-8DB140C198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4687" y="2613313"/>
              <a:ext cx="429228" cy="860997"/>
            </a:xfrm>
            <a:prstGeom prst="rect">
              <a:avLst/>
            </a:prstGeom>
            <a:effectLst>
              <a:glow rad="12700">
                <a:schemeClr val="accent1">
                  <a:satMod val="175000"/>
                  <a:alpha val="19911"/>
                </a:schemeClr>
              </a:glow>
              <a:outerShdw blurRad="419594" sx="102000" sy="102000" algn="ctr" rotWithShape="0">
                <a:schemeClr val="accent1">
                  <a:alpha val="70000"/>
                </a:schemeClr>
              </a:outerShdw>
            </a:effectLst>
            <a:extLst>
              <a:ext uri="{909E8E84-426E-40DD-AFC4-6F175D3DCCD1}">
                <a14:hiddenFill xmlns:a14="http://schemas.microsoft.com/office/drawing/2010/main">
                  <a:solidFill>
                    <a:srgbClr val="FFFFFF"/>
                  </a:solidFill>
                </a14:hiddenFill>
              </a:ext>
            </a:extLst>
          </p:spPr>
        </p:pic>
        <p:pic>
          <p:nvPicPr>
            <p:cNvPr id="33" name="Picture 32">
              <a:extLst>
                <a:ext uri="{FF2B5EF4-FFF2-40B4-BE49-F238E27FC236}">
                  <a16:creationId xmlns:a16="http://schemas.microsoft.com/office/drawing/2014/main" id="{BD6760EC-F13F-B4AD-53AA-1CA1E7D6EA03}"/>
                </a:ext>
              </a:extLst>
            </p:cNvPr>
            <p:cNvPicPr>
              <a:picLocks noChangeAspect="1"/>
            </p:cNvPicPr>
            <p:nvPr/>
          </p:nvPicPr>
          <p:blipFill>
            <a:blip r:embed="rId5"/>
            <a:srcRect/>
            <a:stretch/>
          </p:blipFill>
          <p:spPr>
            <a:xfrm>
              <a:off x="805817" y="2686425"/>
              <a:ext cx="862570" cy="862570"/>
            </a:xfrm>
            <a:prstGeom prst="rect">
              <a:avLst/>
            </a:prstGeom>
            <a:effectLst>
              <a:glow rad="12700">
                <a:schemeClr val="accent1">
                  <a:satMod val="175000"/>
                  <a:alpha val="19911"/>
                </a:schemeClr>
              </a:glow>
              <a:outerShdw blurRad="419594" sx="102000" sy="102000" algn="ctr" rotWithShape="0">
                <a:schemeClr val="accent1">
                  <a:alpha val="70000"/>
                </a:schemeClr>
              </a:outerShdw>
            </a:effectLst>
          </p:spPr>
        </p:pic>
      </p:grpSp>
      <p:sp>
        <p:nvSpPr>
          <p:cNvPr id="9" name="Rectangle 8">
            <a:extLst>
              <a:ext uri="{FF2B5EF4-FFF2-40B4-BE49-F238E27FC236}">
                <a16:creationId xmlns:a16="http://schemas.microsoft.com/office/drawing/2014/main" id="{5E525880-1A8A-62FC-92F0-8ACA076A6C37}"/>
              </a:ext>
            </a:extLst>
          </p:cNvPr>
          <p:cNvSpPr/>
          <p:nvPr/>
        </p:nvSpPr>
        <p:spPr>
          <a:xfrm>
            <a:off x="8458419" y="4338527"/>
            <a:ext cx="936406" cy="603268"/>
          </a:xfrm>
          <a:prstGeom prst="rect">
            <a:avLst/>
          </a:prstGeom>
          <a:noFill/>
          <a:ln w="31750">
            <a:noFill/>
          </a:ln>
        </p:spPr>
        <p:style>
          <a:lnRef idx="2">
            <a:schemeClr val="accent1">
              <a:shade val="50000"/>
            </a:schemeClr>
          </a:lnRef>
          <a:fillRef idx="1">
            <a:schemeClr val="accent1"/>
          </a:fillRef>
          <a:effectRef idx="0">
            <a:schemeClr val="accent1"/>
          </a:effectRef>
          <a:fontRef idx="minor">
            <a:schemeClr val="lt1"/>
          </a:fontRef>
        </p:style>
        <p:txBody>
          <a:bodyPr vert="horz" lIns="0" tIns="0" rIns="0" bIns="0" rtlCol="0" anchor="ctr"/>
          <a:lstStyle/>
          <a:p>
            <a:pPr marL="0" marR="0" lvl="0" indent="0" algn="ctr" defTabSz="914126" rtl="0" eaLnBrk="1" fontAlgn="auto" latinLnBrk="0" hangingPunct="1">
              <a:lnSpc>
                <a:spcPct val="96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ptos"/>
                <a:ea typeface="+mn-ea"/>
                <a:cs typeface="+mn-cs"/>
              </a:rPr>
              <a:t>Leading to commercial 6G launches</a:t>
            </a:r>
            <a:endParaRPr kumimoji="0" lang="en-US" sz="1200" b="0" i="0" u="none" strike="noStrike" kern="1200" cap="none" spc="0" normalizeH="0" baseline="0" noProof="0">
              <a:ln w="0"/>
              <a:solidFill>
                <a:srgbClr val="7030A0"/>
              </a:solidFill>
              <a:effectLst>
                <a:outerShdw blurRad="38100" dist="25400" dir="5400000" algn="ctr" rotWithShape="0">
                  <a:srgbClr val="6E747A">
                    <a:alpha val="43000"/>
                  </a:srgbClr>
                </a:outerShdw>
              </a:effectLst>
              <a:uLnTx/>
              <a:uFillTx/>
              <a:latin typeface="Aptos"/>
              <a:ea typeface="+mn-ea"/>
              <a:cs typeface="+mn-cs"/>
            </a:endParaRPr>
          </a:p>
        </p:txBody>
      </p:sp>
      <p:grpSp>
        <p:nvGrpSpPr>
          <p:cNvPr id="12" name="Group 11">
            <a:extLst>
              <a:ext uri="{FF2B5EF4-FFF2-40B4-BE49-F238E27FC236}">
                <a16:creationId xmlns:a16="http://schemas.microsoft.com/office/drawing/2014/main" id="{98630E81-0D8B-90BD-90F9-532E893B53BA}"/>
              </a:ext>
            </a:extLst>
          </p:cNvPr>
          <p:cNvGrpSpPr/>
          <p:nvPr/>
        </p:nvGrpSpPr>
        <p:grpSpPr>
          <a:xfrm>
            <a:off x="8476150" y="4961713"/>
            <a:ext cx="900943" cy="313863"/>
            <a:chOff x="8861800" y="5189010"/>
            <a:chExt cx="925666" cy="322476"/>
          </a:xfrm>
        </p:grpSpPr>
        <p:pic>
          <p:nvPicPr>
            <p:cNvPr id="26" name="Picture 25">
              <a:extLst>
                <a:ext uri="{FF2B5EF4-FFF2-40B4-BE49-F238E27FC236}">
                  <a16:creationId xmlns:a16="http://schemas.microsoft.com/office/drawing/2014/main" id="{B82A1FE3-7537-439E-D25C-3D85A69757F8}"/>
                </a:ext>
              </a:extLst>
            </p:cNvPr>
            <p:cNvPicPr>
              <a:picLocks noChangeAspect="1"/>
            </p:cNvPicPr>
            <p:nvPr/>
          </p:nvPicPr>
          <p:blipFill>
            <a:blip r:embed="rId6">
              <a:duotone>
                <a:schemeClr val="accent6">
                  <a:shade val="45000"/>
                  <a:satMod val="135000"/>
                </a:schemeClr>
                <a:prstClr val="white"/>
              </a:duotone>
            </a:blip>
            <a:srcRect/>
            <a:stretch/>
          </p:blipFill>
          <p:spPr>
            <a:xfrm>
              <a:off x="8861800" y="5189010"/>
              <a:ext cx="552818" cy="322476"/>
            </a:xfrm>
            <a:prstGeom prst="rect">
              <a:avLst/>
            </a:prstGeom>
            <a:effectLst>
              <a:glow rad="12700">
                <a:schemeClr val="accent1">
                  <a:satMod val="175000"/>
                  <a:alpha val="19911"/>
                </a:schemeClr>
              </a:glow>
              <a:outerShdw blurRad="266700" sx="127000" sy="127000" algn="ctr" rotWithShape="0">
                <a:schemeClr val="accent1"/>
              </a:outerShdw>
            </a:effectLst>
          </p:spPr>
        </p:pic>
        <p:pic>
          <p:nvPicPr>
            <p:cNvPr id="10" name="Picture 9">
              <a:extLst>
                <a:ext uri="{FF2B5EF4-FFF2-40B4-BE49-F238E27FC236}">
                  <a16:creationId xmlns:a16="http://schemas.microsoft.com/office/drawing/2014/main" id="{552C6ABD-550A-CD04-C51B-A9A96436BCE9}"/>
                </a:ext>
              </a:extLst>
            </p:cNvPr>
            <p:cNvPicPr>
              <a:picLocks noChangeAspect="1"/>
            </p:cNvPicPr>
            <p:nvPr/>
          </p:nvPicPr>
          <p:blipFill>
            <a:blip r:embed="rId7"/>
            <a:stretch>
              <a:fillRect/>
            </a:stretch>
          </p:blipFill>
          <p:spPr>
            <a:xfrm>
              <a:off x="9404691" y="5209663"/>
              <a:ext cx="382775" cy="290403"/>
            </a:xfrm>
            <a:prstGeom prst="rect">
              <a:avLst/>
            </a:prstGeom>
            <a:effectLst>
              <a:glow rad="12700">
                <a:schemeClr val="accent1">
                  <a:satMod val="175000"/>
                  <a:alpha val="19911"/>
                </a:schemeClr>
              </a:glow>
              <a:outerShdw blurRad="419594" sx="102000" sy="102000" algn="ctr" rotWithShape="0">
                <a:schemeClr val="accent1">
                  <a:alpha val="70000"/>
                </a:schemeClr>
              </a:outerShdw>
            </a:effectLst>
          </p:spPr>
        </p:pic>
      </p:grpSp>
      <p:sp>
        <p:nvSpPr>
          <p:cNvPr id="11" name="Rectangle 10">
            <a:extLst>
              <a:ext uri="{FF2B5EF4-FFF2-40B4-BE49-F238E27FC236}">
                <a16:creationId xmlns:a16="http://schemas.microsoft.com/office/drawing/2014/main" id="{3B8E86C1-3394-F7FC-1F9C-6B4BD605DD67}"/>
              </a:ext>
            </a:extLst>
          </p:cNvPr>
          <p:cNvSpPr/>
          <p:nvPr/>
        </p:nvSpPr>
        <p:spPr>
          <a:xfrm>
            <a:off x="8184334" y="5398282"/>
            <a:ext cx="1484576" cy="146963"/>
          </a:xfrm>
          <a:prstGeom prst="rect">
            <a:avLst/>
          </a:prstGeom>
        </p:spPr>
        <p:txBody>
          <a:bodyPr wrap="square" lIns="0" tIns="0" rIns="0" bIns="0">
            <a:spAutoFit/>
          </a:bodyPr>
          <a:lstStyle/>
          <a:p>
            <a:pPr marL="0" marR="0" lvl="0" indent="0" algn="ctr" defTabSz="914400" rtl="0" eaLnBrk="1" fontAlgn="auto" latinLnBrk="0" hangingPunct="1">
              <a:lnSpc>
                <a:spcPct val="85000"/>
              </a:lnSpc>
              <a:spcBef>
                <a:spcPts val="600"/>
              </a:spcBef>
              <a:spcAft>
                <a:spcPts val="0"/>
              </a:spcAft>
              <a:buClrTx/>
              <a:buSzTx/>
              <a:buFontTx/>
              <a:buNone/>
              <a:tabLst/>
              <a:defRPr/>
            </a:pPr>
            <a:r>
              <a:rPr kumimoji="0" lang="en-US" sz="1100" b="0" i="0" u="none" strike="noStrike" kern="1200" cap="all" spc="150" normalizeH="0" baseline="0" noProof="0">
                <a:ln w="0"/>
                <a:solidFill>
                  <a:srgbClr val="FFFFFF"/>
                </a:solidFill>
                <a:effectLst/>
                <a:uLnTx/>
                <a:uFillTx/>
                <a:latin typeface="Aptos"/>
                <a:ea typeface="+mn-ea"/>
                <a:cs typeface="+mn-cs"/>
              </a:rPr>
              <a:t>AI is the new UI</a:t>
            </a:r>
          </a:p>
        </p:txBody>
      </p:sp>
      <p:grpSp>
        <p:nvGrpSpPr>
          <p:cNvPr id="3" name="Group 2">
            <a:extLst>
              <a:ext uri="{FF2B5EF4-FFF2-40B4-BE49-F238E27FC236}">
                <a16:creationId xmlns:a16="http://schemas.microsoft.com/office/drawing/2014/main" id="{26F61D86-BA64-4146-A877-4128FB888984}"/>
              </a:ext>
            </a:extLst>
          </p:cNvPr>
          <p:cNvGrpSpPr/>
          <p:nvPr/>
        </p:nvGrpSpPr>
        <p:grpSpPr>
          <a:xfrm>
            <a:off x="9533080" y="3539538"/>
            <a:ext cx="2073081" cy="2073079"/>
            <a:chOff x="9533079" y="3724628"/>
            <a:chExt cx="2073081" cy="2073079"/>
          </a:xfrm>
        </p:grpSpPr>
        <p:sp>
          <p:nvSpPr>
            <p:cNvPr id="22" name="Oval 21">
              <a:extLst>
                <a:ext uri="{FF2B5EF4-FFF2-40B4-BE49-F238E27FC236}">
                  <a16:creationId xmlns:a16="http://schemas.microsoft.com/office/drawing/2014/main" id="{429AAA5D-DCB5-4E61-9E2E-2D76952C7FF0}"/>
                </a:ext>
              </a:extLst>
            </p:cNvPr>
            <p:cNvSpPr/>
            <p:nvPr/>
          </p:nvSpPr>
          <p:spPr>
            <a:xfrm>
              <a:off x="9533079" y="3724628"/>
              <a:ext cx="2073081" cy="2073079"/>
            </a:xfrm>
            <a:prstGeom prst="ellipse">
              <a:avLst/>
            </a:prstGeom>
            <a:solidFill>
              <a:schemeClr val="bg2"/>
            </a:solidFill>
            <a:ln w="15875">
              <a:gradFill flip="none" rotWithShape="1">
                <a:gsLst>
                  <a:gs pos="0">
                    <a:schemeClr val="accent1"/>
                  </a:gs>
                  <a:gs pos="35000">
                    <a:schemeClr val="accent1">
                      <a:lumMod val="40000"/>
                      <a:lumOff val="60000"/>
                    </a:schemeClr>
                  </a:gs>
                  <a:gs pos="65000">
                    <a:schemeClr val="accent4">
                      <a:lumMod val="40000"/>
                      <a:lumOff val="60000"/>
                    </a:schemeClr>
                  </a:gs>
                  <a:gs pos="100000">
                    <a:schemeClr val="accent4"/>
                  </a:gs>
                </a:gsLst>
                <a:lin ang="162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marL="0" marR="0" lvl="0" indent="0" algn="ctr" defTabSz="914400" rtl="0" eaLnBrk="1" fontAlgn="auto" latinLnBrk="0" hangingPunct="1">
                <a:lnSpc>
                  <a:spcPct val="96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EFF1F5"/>
                </a:solidFill>
                <a:effectLst/>
                <a:uLnTx/>
                <a:uFillTx/>
                <a:latin typeface="Aptos Display"/>
                <a:ea typeface="+mn-ea"/>
                <a:cs typeface="Microsoft Sans Serif" panose="020B0604020202020204" pitchFamily="34" charset="0"/>
              </a:endParaRPr>
            </a:p>
          </p:txBody>
        </p:sp>
        <p:pic>
          <p:nvPicPr>
            <p:cNvPr id="28" name="Picture 27">
              <a:extLst>
                <a:ext uri="{FF2B5EF4-FFF2-40B4-BE49-F238E27FC236}">
                  <a16:creationId xmlns:a16="http://schemas.microsoft.com/office/drawing/2014/main" id="{080970F3-E229-66E3-4B76-C61EAD76E818}"/>
                </a:ext>
              </a:extLst>
            </p:cNvPr>
            <p:cNvPicPr>
              <a:picLocks noChangeAspect="1"/>
            </p:cNvPicPr>
            <p:nvPr/>
          </p:nvPicPr>
          <p:blipFill>
            <a:blip r:embed="rId8"/>
            <a:srcRect t="1130" b="1130"/>
            <a:stretch/>
          </p:blipFill>
          <p:spPr>
            <a:xfrm>
              <a:off x="10517789" y="3946706"/>
              <a:ext cx="126230" cy="243886"/>
            </a:xfrm>
            <a:prstGeom prst="rect">
              <a:avLst/>
            </a:prstGeom>
            <a:effectLst>
              <a:outerShdw blurRad="228600" dist="63500" dir="1200000" algn="tl" rotWithShape="0">
                <a:srgbClr val="0C1016">
                  <a:alpha val="40000"/>
                </a:srgbClr>
              </a:outerShdw>
            </a:effectLst>
          </p:spPr>
        </p:pic>
        <p:pic>
          <p:nvPicPr>
            <p:cNvPr id="29" name="Picture 28">
              <a:extLst>
                <a:ext uri="{FF2B5EF4-FFF2-40B4-BE49-F238E27FC236}">
                  <a16:creationId xmlns:a16="http://schemas.microsoft.com/office/drawing/2014/main" id="{704FAD8F-2459-5E57-CC96-AA28819D2C19}"/>
                </a:ext>
              </a:extLst>
            </p:cNvPr>
            <p:cNvPicPr>
              <a:picLocks noChangeAspect="1"/>
            </p:cNvPicPr>
            <p:nvPr/>
          </p:nvPicPr>
          <p:blipFill>
            <a:blip r:embed="rId7"/>
            <a:stretch>
              <a:fillRect/>
            </a:stretch>
          </p:blipFill>
          <p:spPr>
            <a:xfrm>
              <a:off x="9743857" y="4402451"/>
              <a:ext cx="239981" cy="182068"/>
            </a:xfrm>
            <a:prstGeom prst="rect">
              <a:avLst/>
            </a:prstGeom>
            <a:effectLst>
              <a:outerShdw blurRad="228600" dist="63500" dir="1200000" algn="tl" rotWithShape="0">
                <a:srgbClr val="0C1016">
                  <a:alpha val="40000"/>
                </a:srgbClr>
              </a:outerShdw>
            </a:effectLst>
          </p:spPr>
        </p:pic>
        <p:pic>
          <p:nvPicPr>
            <p:cNvPr id="30" name="Picture 29">
              <a:extLst>
                <a:ext uri="{FF2B5EF4-FFF2-40B4-BE49-F238E27FC236}">
                  <a16:creationId xmlns:a16="http://schemas.microsoft.com/office/drawing/2014/main" id="{48D742BE-395A-37A4-4E4C-2B926C83CE63}"/>
                </a:ext>
              </a:extLst>
            </p:cNvPr>
            <p:cNvPicPr>
              <a:picLocks noChangeAspect="1"/>
            </p:cNvPicPr>
            <p:nvPr/>
          </p:nvPicPr>
          <p:blipFill>
            <a:blip r:embed="rId9"/>
            <a:srcRect l="1766" r="1013"/>
            <a:stretch/>
          </p:blipFill>
          <p:spPr>
            <a:xfrm>
              <a:off x="10819661" y="4137831"/>
              <a:ext cx="237312" cy="127219"/>
            </a:xfrm>
            <a:prstGeom prst="rect">
              <a:avLst/>
            </a:prstGeom>
            <a:effectLst>
              <a:outerShdw blurRad="228600" dist="63500" dir="1200000" algn="tl" rotWithShape="0">
                <a:srgbClr val="0C1016">
                  <a:alpha val="40000"/>
                </a:srgbClr>
              </a:outerShdw>
            </a:effectLst>
          </p:spPr>
        </p:pic>
        <p:pic>
          <p:nvPicPr>
            <p:cNvPr id="34" name="Picture 33">
              <a:extLst>
                <a:ext uri="{FF2B5EF4-FFF2-40B4-BE49-F238E27FC236}">
                  <a16:creationId xmlns:a16="http://schemas.microsoft.com/office/drawing/2014/main" id="{5980C32B-9D3A-047C-D90E-54D945046C94}"/>
                </a:ext>
              </a:extLst>
            </p:cNvPr>
            <p:cNvPicPr>
              <a:picLocks noChangeAspect="1"/>
            </p:cNvPicPr>
            <p:nvPr/>
          </p:nvPicPr>
          <p:blipFill>
            <a:blip r:embed="rId10"/>
            <a:srcRect l="20066" r="20066"/>
            <a:stretch/>
          </p:blipFill>
          <p:spPr>
            <a:xfrm>
              <a:off x="11120158" y="4353788"/>
              <a:ext cx="182971" cy="243701"/>
            </a:xfrm>
            <a:prstGeom prst="rect">
              <a:avLst/>
            </a:prstGeom>
          </p:spPr>
        </p:pic>
        <p:pic>
          <p:nvPicPr>
            <p:cNvPr id="35" name="Picture 34">
              <a:extLst>
                <a:ext uri="{FF2B5EF4-FFF2-40B4-BE49-F238E27FC236}">
                  <a16:creationId xmlns:a16="http://schemas.microsoft.com/office/drawing/2014/main" id="{DA7E60A1-8A5D-0068-8440-3867933F6C4C}"/>
                </a:ext>
              </a:extLst>
            </p:cNvPr>
            <p:cNvPicPr>
              <a:picLocks noChangeAspect="1"/>
            </p:cNvPicPr>
            <p:nvPr/>
          </p:nvPicPr>
          <p:blipFill>
            <a:blip r:embed="rId11"/>
            <a:srcRect/>
            <a:stretch/>
          </p:blipFill>
          <p:spPr>
            <a:xfrm>
              <a:off x="10534566" y="5343905"/>
              <a:ext cx="429156" cy="239467"/>
            </a:xfrm>
            <a:prstGeom prst="rect">
              <a:avLst/>
            </a:prstGeom>
            <a:effectLst>
              <a:outerShdw blurRad="228600" dist="63500" dir="1200000" algn="tl" rotWithShape="0">
                <a:srgbClr val="0C1016">
                  <a:alpha val="40000"/>
                </a:srgbClr>
              </a:outerShdw>
            </a:effectLst>
          </p:spPr>
        </p:pic>
        <p:pic>
          <p:nvPicPr>
            <p:cNvPr id="46" name="Picture 45">
              <a:extLst>
                <a:ext uri="{FF2B5EF4-FFF2-40B4-BE49-F238E27FC236}">
                  <a16:creationId xmlns:a16="http://schemas.microsoft.com/office/drawing/2014/main" id="{64CF6DB3-2C0D-851E-560B-7392697ED935}"/>
                </a:ext>
              </a:extLst>
            </p:cNvPr>
            <p:cNvPicPr>
              <a:picLocks noChangeAspect="1"/>
            </p:cNvPicPr>
            <p:nvPr/>
          </p:nvPicPr>
          <p:blipFill>
            <a:blip r:embed="rId12"/>
            <a:srcRect/>
            <a:stretch/>
          </p:blipFill>
          <p:spPr>
            <a:xfrm flipH="1">
              <a:off x="11117547" y="4641584"/>
              <a:ext cx="224151" cy="224151"/>
            </a:xfrm>
            <a:prstGeom prst="rect">
              <a:avLst/>
            </a:prstGeom>
            <a:effectLst>
              <a:outerShdw blurRad="228600" dist="63500" dir="1200000" algn="tl" rotWithShape="0">
                <a:srgbClr val="0C1016">
                  <a:alpha val="40000"/>
                </a:srgbClr>
              </a:outerShdw>
            </a:effectLst>
          </p:spPr>
        </p:pic>
        <p:pic>
          <p:nvPicPr>
            <p:cNvPr id="55" name="Picture 54" descr="A blue drone with a camera&#10;&#10;AI-generated content may be incorrect.">
              <a:extLst>
                <a:ext uri="{FF2B5EF4-FFF2-40B4-BE49-F238E27FC236}">
                  <a16:creationId xmlns:a16="http://schemas.microsoft.com/office/drawing/2014/main" id="{02AB3986-6877-7CA9-FA1C-AF825F67C8DA}"/>
                </a:ext>
              </a:extLst>
            </p:cNvPr>
            <p:cNvPicPr>
              <a:picLocks noChangeAspect="1"/>
            </p:cNvPicPr>
            <p:nvPr/>
          </p:nvPicPr>
          <p:blipFill>
            <a:blip r:embed="rId13"/>
            <a:stretch>
              <a:fillRect/>
            </a:stretch>
          </p:blipFill>
          <p:spPr>
            <a:xfrm>
              <a:off x="10015602" y="4105253"/>
              <a:ext cx="356733" cy="173474"/>
            </a:xfrm>
            <a:prstGeom prst="rect">
              <a:avLst/>
            </a:prstGeom>
          </p:spPr>
        </p:pic>
        <p:pic>
          <p:nvPicPr>
            <p:cNvPr id="56" name="Picture 55" descr="A group of robots standing&#10;&#10;AI-generated content may be incorrect.">
              <a:extLst>
                <a:ext uri="{FF2B5EF4-FFF2-40B4-BE49-F238E27FC236}">
                  <a16:creationId xmlns:a16="http://schemas.microsoft.com/office/drawing/2014/main" id="{8EC4FB22-BD80-F202-3410-2E2E678DD4CD}"/>
                </a:ext>
              </a:extLst>
            </p:cNvPr>
            <p:cNvPicPr>
              <a:picLocks noChangeAspect="1"/>
            </p:cNvPicPr>
            <p:nvPr/>
          </p:nvPicPr>
          <p:blipFill>
            <a:blip r:embed="rId14"/>
            <a:srcRect l="3248" r="66404"/>
            <a:stretch>
              <a:fillRect/>
            </a:stretch>
          </p:blipFill>
          <p:spPr>
            <a:xfrm>
              <a:off x="11034448" y="5121320"/>
              <a:ext cx="154007" cy="338313"/>
            </a:xfrm>
            <a:prstGeom prst="rect">
              <a:avLst/>
            </a:prstGeom>
          </p:spPr>
        </p:pic>
        <p:pic>
          <p:nvPicPr>
            <p:cNvPr id="62" name="Picture 61" descr="A white round object with a black background&#10;&#10;AI-generated content may be incorrect.">
              <a:extLst>
                <a:ext uri="{FF2B5EF4-FFF2-40B4-BE49-F238E27FC236}">
                  <a16:creationId xmlns:a16="http://schemas.microsoft.com/office/drawing/2014/main" id="{59588770-D84E-A2A8-5479-5E3BCABAF218}"/>
                </a:ext>
              </a:extLst>
            </p:cNvPr>
            <p:cNvPicPr>
              <a:picLocks noChangeAspect="1"/>
            </p:cNvPicPr>
            <p:nvPr/>
          </p:nvPicPr>
          <p:blipFill>
            <a:blip r:embed="rId15" cstate="hqprint">
              <a:extLst>
                <a:ext uri="{28A0092B-C50C-407E-A947-70E740481C1C}">
                  <a14:useLocalDpi xmlns:a14="http://schemas.microsoft.com/office/drawing/2010/main"/>
                </a:ext>
              </a:extLst>
            </a:blip>
            <a:stretch>
              <a:fillRect/>
            </a:stretch>
          </p:blipFill>
          <p:spPr>
            <a:xfrm>
              <a:off x="10232098" y="5334938"/>
              <a:ext cx="239163" cy="239163"/>
            </a:xfrm>
            <a:prstGeom prst="rect">
              <a:avLst/>
            </a:prstGeom>
          </p:spPr>
        </p:pic>
        <p:grpSp>
          <p:nvGrpSpPr>
            <p:cNvPr id="153" name="Group 152">
              <a:extLst>
                <a:ext uri="{FF2B5EF4-FFF2-40B4-BE49-F238E27FC236}">
                  <a16:creationId xmlns:a16="http://schemas.microsoft.com/office/drawing/2014/main" id="{E0F92438-28F7-484B-38DA-7431BF924402}"/>
                </a:ext>
              </a:extLst>
            </p:cNvPr>
            <p:cNvGrpSpPr/>
            <p:nvPr/>
          </p:nvGrpSpPr>
          <p:grpSpPr>
            <a:xfrm>
              <a:off x="10049557" y="4241106"/>
              <a:ext cx="1040124" cy="1040124"/>
              <a:chOff x="10468491" y="4240289"/>
              <a:chExt cx="1068666" cy="1068666"/>
            </a:xfrm>
          </p:grpSpPr>
          <p:sp>
            <p:nvSpPr>
              <p:cNvPr id="18" name="Graphic 16">
                <a:extLst>
                  <a:ext uri="{FF2B5EF4-FFF2-40B4-BE49-F238E27FC236}">
                    <a16:creationId xmlns:a16="http://schemas.microsoft.com/office/drawing/2014/main" id="{BBD43EC7-5304-90E1-F33B-521BD589AA55}"/>
                  </a:ext>
                </a:extLst>
              </p:cNvPr>
              <p:cNvSpPr/>
              <p:nvPr/>
            </p:nvSpPr>
            <p:spPr>
              <a:xfrm rot="21387161">
                <a:off x="10468491" y="4240289"/>
                <a:ext cx="1068666" cy="1068666"/>
              </a:xfrm>
              <a:custGeom>
                <a:avLst/>
                <a:gdLst>
                  <a:gd name="connsiteX0" fmla="*/ 3424023 w 3966327"/>
                  <a:gd name="connsiteY0" fmla="*/ 3424008 h 3966331"/>
                  <a:gd name="connsiteX1" fmla="*/ 2035610 w 3966327"/>
                  <a:gd name="connsiteY1" fmla="*/ 2062127 h 3966331"/>
                  <a:gd name="connsiteX2" fmla="*/ 2430639 w 3966327"/>
                  <a:gd name="connsiteY2" fmla="*/ 3966420 h 3966331"/>
                  <a:gd name="connsiteX3" fmla="*/ 1998926 w 3966327"/>
                  <a:gd name="connsiteY3" fmla="*/ 2070119 h 3966331"/>
                  <a:gd name="connsiteX4" fmla="*/ 1301703 w 3966327"/>
                  <a:gd name="connsiteY4" fmla="*/ 3885672 h 3966331"/>
                  <a:gd name="connsiteX5" fmla="*/ 1963733 w 3966327"/>
                  <a:gd name="connsiteY5" fmla="*/ 2056979 h 3966331"/>
                  <a:gd name="connsiteX6" fmla="*/ 395636 w 3966327"/>
                  <a:gd name="connsiteY6" fmla="*/ 3207395 h 3966331"/>
                  <a:gd name="connsiteX7" fmla="*/ 1941233 w 3966327"/>
                  <a:gd name="connsiteY7" fmla="*/ 2026919 h 3966331"/>
                  <a:gd name="connsiteX8" fmla="*/ 108 w 3966327"/>
                  <a:gd name="connsiteY8" fmla="*/ 2146943 h 3966331"/>
                  <a:gd name="connsiteX9" fmla="*/ 1938554 w 3966327"/>
                  <a:gd name="connsiteY9" fmla="*/ 1989479 h 3966331"/>
                  <a:gd name="connsiteX10" fmla="*/ 240692 w 3966327"/>
                  <a:gd name="connsiteY10" fmla="*/ 1040990 h 3966331"/>
                  <a:gd name="connsiteX11" fmla="*/ 1956547 w 3966327"/>
                  <a:gd name="connsiteY11" fmla="*/ 1956539 h 3966331"/>
                  <a:gd name="connsiteX12" fmla="*/ 1041009 w 3966327"/>
                  <a:gd name="connsiteY12" fmla="*/ 240673 h 3966331"/>
                  <a:gd name="connsiteX13" fmla="*/ 1989494 w 3966327"/>
                  <a:gd name="connsiteY13" fmla="*/ 1938539 h 3966331"/>
                  <a:gd name="connsiteX14" fmla="*/ 2146958 w 3966327"/>
                  <a:gd name="connsiteY14" fmla="*/ 89 h 3966331"/>
                  <a:gd name="connsiteX15" fmla="*/ 2026934 w 3966327"/>
                  <a:gd name="connsiteY15" fmla="*/ 1941203 h 3966331"/>
                  <a:gd name="connsiteX16" fmla="*/ 3207411 w 3966327"/>
                  <a:gd name="connsiteY16" fmla="*/ 395621 h 3966331"/>
                  <a:gd name="connsiteX17" fmla="*/ 2056994 w 3966327"/>
                  <a:gd name="connsiteY17" fmla="*/ 1963703 h 3966331"/>
                  <a:gd name="connsiteX18" fmla="*/ 3885688 w 3966327"/>
                  <a:gd name="connsiteY18" fmla="*/ 1301698 h 3966331"/>
                  <a:gd name="connsiteX19" fmla="*/ 2070134 w 3966327"/>
                  <a:gd name="connsiteY19" fmla="*/ 1998875 h 3966331"/>
                  <a:gd name="connsiteX20" fmla="*/ 3966436 w 3966327"/>
                  <a:gd name="connsiteY20" fmla="*/ 2430623 h 3966331"/>
                  <a:gd name="connsiteX21" fmla="*/ 2062142 w 3966327"/>
                  <a:gd name="connsiteY21" fmla="*/ 2035595 h 396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966327" h="3966331">
                    <a:moveTo>
                      <a:pt x="3424023" y="3424008"/>
                    </a:moveTo>
                    <a:lnTo>
                      <a:pt x="2035610" y="2062127"/>
                    </a:lnTo>
                    <a:lnTo>
                      <a:pt x="2430639" y="3966420"/>
                    </a:lnTo>
                    <a:lnTo>
                      <a:pt x="1998926" y="2070119"/>
                    </a:lnTo>
                    <a:lnTo>
                      <a:pt x="1301703" y="3885672"/>
                    </a:lnTo>
                    <a:lnTo>
                      <a:pt x="1963733" y="2056979"/>
                    </a:lnTo>
                    <a:lnTo>
                      <a:pt x="395636" y="3207395"/>
                    </a:lnTo>
                    <a:lnTo>
                      <a:pt x="1941233" y="2026919"/>
                    </a:lnTo>
                    <a:lnTo>
                      <a:pt x="108" y="2146943"/>
                    </a:lnTo>
                    <a:lnTo>
                      <a:pt x="1938554" y="1989479"/>
                    </a:lnTo>
                    <a:lnTo>
                      <a:pt x="240692" y="1040990"/>
                    </a:lnTo>
                    <a:lnTo>
                      <a:pt x="1956547" y="1956539"/>
                    </a:lnTo>
                    <a:lnTo>
                      <a:pt x="1041009" y="240673"/>
                    </a:lnTo>
                    <a:lnTo>
                      <a:pt x="1989494" y="1938539"/>
                    </a:lnTo>
                    <a:lnTo>
                      <a:pt x="2146958" y="89"/>
                    </a:lnTo>
                    <a:lnTo>
                      <a:pt x="2026934" y="1941203"/>
                    </a:lnTo>
                    <a:lnTo>
                      <a:pt x="3207411" y="395621"/>
                    </a:lnTo>
                    <a:lnTo>
                      <a:pt x="2056994" y="1963703"/>
                    </a:lnTo>
                    <a:lnTo>
                      <a:pt x="3885688" y="1301698"/>
                    </a:lnTo>
                    <a:lnTo>
                      <a:pt x="2070134" y="1998875"/>
                    </a:lnTo>
                    <a:lnTo>
                      <a:pt x="3966436" y="2430623"/>
                    </a:lnTo>
                    <a:lnTo>
                      <a:pt x="2062142" y="2035595"/>
                    </a:lnTo>
                    <a:close/>
                  </a:path>
                </a:pathLst>
              </a:custGeom>
              <a:noFill/>
              <a:ln w="9525" cap="rnd">
                <a:gradFill flip="none" rotWithShape="1">
                  <a:gsLst>
                    <a:gs pos="33000">
                      <a:schemeClr val="accent2"/>
                    </a:gs>
                    <a:gs pos="100000">
                      <a:schemeClr val="accent1">
                        <a:lumMod val="30000"/>
                        <a:lumOff val="70000"/>
                      </a:schemeClr>
                    </a:gs>
                  </a:gsLst>
                  <a:path path="circle">
                    <a:fillToRect l="50000" t="50000" r="50000" b="50000"/>
                  </a:path>
                  <a:tileRect/>
                </a:gradFill>
                <a:prstDash val="solid"/>
                <a:round/>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1" name="Graphic 41">
                <a:extLst>
                  <a:ext uri="{FF2B5EF4-FFF2-40B4-BE49-F238E27FC236}">
                    <a16:creationId xmlns:a16="http://schemas.microsoft.com/office/drawing/2014/main" id="{F93173AD-135C-DEDE-1807-B3F44DF1C554}"/>
                  </a:ext>
                </a:extLst>
              </p:cNvPr>
              <p:cNvSpPr/>
              <p:nvPr/>
            </p:nvSpPr>
            <p:spPr>
              <a:xfrm>
                <a:off x="10707930" y="4434319"/>
                <a:ext cx="608836" cy="680606"/>
              </a:xfrm>
              <a:custGeom>
                <a:avLst/>
                <a:gdLst>
                  <a:gd name="connsiteX0" fmla="*/ 284049 w 601488"/>
                  <a:gd name="connsiteY0" fmla="*/ 670324 h 672391"/>
                  <a:gd name="connsiteX1" fmla="*/ 213853 w 601488"/>
                  <a:gd name="connsiteY1" fmla="*/ 633665 h 672391"/>
                  <a:gd name="connsiteX2" fmla="*/ 71581 w 601488"/>
                  <a:gd name="connsiteY2" fmla="*/ 550726 h 672391"/>
                  <a:gd name="connsiteX3" fmla="*/ 19034 w 601488"/>
                  <a:gd name="connsiteY3" fmla="*/ 517980 h 672391"/>
                  <a:gd name="connsiteX4" fmla="*/ 101 w 601488"/>
                  <a:gd name="connsiteY4" fmla="*/ 411699 h 672391"/>
                  <a:gd name="connsiteX5" fmla="*/ 1283 w 601488"/>
                  <a:gd name="connsiteY5" fmla="*/ 188737 h 672391"/>
                  <a:gd name="connsiteX6" fmla="*/ 57845 w 601488"/>
                  <a:gd name="connsiteY6" fmla="*/ 128879 h 672391"/>
                  <a:gd name="connsiteX7" fmla="*/ 194990 w 601488"/>
                  <a:gd name="connsiteY7" fmla="*/ 49568 h 672391"/>
                  <a:gd name="connsiteX8" fmla="*/ 250772 w 601488"/>
                  <a:gd name="connsiteY8" fmla="*/ 17594 h 672391"/>
                  <a:gd name="connsiteX9" fmla="*/ 340404 w 601488"/>
                  <a:gd name="connsiteY9" fmla="*/ 11969 h 672391"/>
                  <a:gd name="connsiteX10" fmla="*/ 461406 w 601488"/>
                  <a:gd name="connsiteY10" fmla="*/ 81441 h 672391"/>
                  <a:gd name="connsiteX11" fmla="*/ 549316 w 601488"/>
                  <a:gd name="connsiteY11" fmla="*/ 132292 h 672391"/>
                  <a:gd name="connsiteX12" fmla="*/ 600770 w 601488"/>
                  <a:gd name="connsiteY12" fmla="*/ 199303 h 672391"/>
                  <a:gd name="connsiteX13" fmla="*/ 600466 w 601488"/>
                  <a:gd name="connsiteY13" fmla="*/ 479941 h 672391"/>
                  <a:gd name="connsiteX14" fmla="*/ 529991 w 601488"/>
                  <a:gd name="connsiteY14" fmla="*/ 550783 h 672391"/>
                  <a:gd name="connsiteX15" fmla="*/ 331576 w 601488"/>
                  <a:gd name="connsiteY15" fmla="*/ 666300 h 672391"/>
                  <a:gd name="connsiteX16" fmla="*/ 284049 w 601488"/>
                  <a:gd name="connsiteY16" fmla="*/ 670324 h 672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488" h="672391">
                    <a:moveTo>
                      <a:pt x="284049" y="670324"/>
                    </a:moveTo>
                    <a:cubicBezTo>
                      <a:pt x="259046" y="663133"/>
                      <a:pt x="234318" y="642285"/>
                      <a:pt x="213853" y="633665"/>
                    </a:cubicBezTo>
                    <a:cubicBezTo>
                      <a:pt x="166556" y="604951"/>
                      <a:pt x="118761" y="578773"/>
                      <a:pt x="71581" y="550726"/>
                    </a:cubicBezTo>
                    <a:cubicBezTo>
                      <a:pt x="53951" y="539637"/>
                      <a:pt x="33520" y="531675"/>
                      <a:pt x="19034" y="517980"/>
                    </a:cubicBezTo>
                    <a:cubicBezTo>
                      <a:pt x="-7790" y="488925"/>
                      <a:pt x="2371" y="447506"/>
                      <a:pt x="101" y="411699"/>
                    </a:cubicBezTo>
                    <a:cubicBezTo>
                      <a:pt x="184" y="337383"/>
                      <a:pt x="-642" y="263027"/>
                      <a:pt x="1283" y="188737"/>
                    </a:cubicBezTo>
                    <a:cubicBezTo>
                      <a:pt x="6687" y="158847"/>
                      <a:pt x="33524" y="141908"/>
                      <a:pt x="57845" y="128879"/>
                    </a:cubicBezTo>
                    <a:cubicBezTo>
                      <a:pt x="103563" y="102554"/>
                      <a:pt x="149226" y="76434"/>
                      <a:pt x="194990" y="49568"/>
                    </a:cubicBezTo>
                    <a:cubicBezTo>
                      <a:pt x="214073" y="40213"/>
                      <a:pt x="231656" y="26945"/>
                      <a:pt x="250772" y="17594"/>
                    </a:cubicBezTo>
                    <a:cubicBezTo>
                      <a:pt x="276325" y="-1163"/>
                      <a:pt x="313499" y="-7746"/>
                      <a:pt x="340404" y="11969"/>
                    </a:cubicBezTo>
                    <a:cubicBezTo>
                      <a:pt x="381185" y="34727"/>
                      <a:pt x="420767" y="57940"/>
                      <a:pt x="461406" y="81441"/>
                    </a:cubicBezTo>
                    <a:cubicBezTo>
                      <a:pt x="490418" y="98256"/>
                      <a:pt x="520270" y="115431"/>
                      <a:pt x="549316" y="132292"/>
                    </a:cubicBezTo>
                    <a:cubicBezTo>
                      <a:pt x="576095" y="144459"/>
                      <a:pt x="602052" y="167219"/>
                      <a:pt x="600770" y="199303"/>
                    </a:cubicBezTo>
                    <a:cubicBezTo>
                      <a:pt x="601526" y="292842"/>
                      <a:pt x="602012" y="386413"/>
                      <a:pt x="600466" y="479941"/>
                    </a:cubicBezTo>
                    <a:cubicBezTo>
                      <a:pt x="596676" y="517342"/>
                      <a:pt x="558951" y="534525"/>
                      <a:pt x="529991" y="550783"/>
                    </a:cubicBezTo>
                    <a:cubicBezTo>
                      <a:pt x="464222" y="589739"/>
                      <a:pt x="396797" y="626321"/>
                      <a:pt x="331576" y="666300"/>
                    </a:cubicBezTo>
                    <a:cubicBezTo>
                      <a:pt x="326272" y="668745"/>
                      <a:pt x="297783" y="675877"/>
                      <a:pt x="284049" y="670324"/>
                    </a:cubicBezTo>
                    <a:close/>
                  </a:path>
                </a:pathLst>
              </a:custGeom>
              <a:solidFill>
                <a:srgbClr val="020A3B"/>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pic>
            <p:nvPicPr>
              <p:cNvPr id="8" name="Picture 7" descr="A purple hexagon with white border&#10;&#10;Description automatically generated">
                <a:extLst>
                  <a:ext uri="{FF2B5EF4-FFF2-40B4-BE49-F238E27FC236}">
                    <a16:creationId xmlns:a16="http://schemas.microsoft.com/office/drawing/2014/main" id="{58AB42D6-823F-A6BB-382A-90B6864F0D09}"/>
                  </a:ext>
                </a:extLst>
              </p:cNvPr>
              <p:cNvPicPr>
                <a:picLocks noChangeAspect="1"/>
              </p:cNvPicPr>
              <p:nvPr/>
            </p:nvPicPr>
            <p:blipFill>
              <a:blip r:embed="rId16"/>
              <a:stretch>
                <a:fillRect/>
              </a:stretch>
            </p:blipFill>
            <p:spPr>
              <a:xfrm>
                <a:off x="10722776" y="4485050"/>
                <a:ext cx="579144" cy="579145"/>
              </a:xfrm>
              <a:prstGeom prst="rect">
                <a:avLst/>
              </a:prstGeom>
              <a:effectLst/>
            </p:spPr>
          </p:pic>
        </p:grpSp>
        <p:sp>
          <p:nvSpPr>
            <p:cNvPr id="72" name="TextBox 71">
              <a:extLst>
                <a:ext uri="{FF2B5EF4-FFF2-40B4-BE49-F238E27FC236}">
                  <a16:creationId xmlns:a16="http://schemas.microsoft.com/office/drawing/2014/main" id="{4E97F25F-2448-20D4-F0AD-268B1326AB03}"/>
                </a:ext>
              </a:extLst>
            </p:cNvPr>
            <p:cNvSpPr txBox="1"/>
            <p:nvPr/>
          </p:nvSpPr>
          <p:spPr>
            <a:xfrm>
              <a:off x="10975171" y="4898915"/>
              <a:ext cx="569130" cy="162480"/>
            </a:xfrm>
            <a:prstGeom prst="rect">
              <a:avLst/>
            </a:prstGeom>
          </p:spPr>
          <p:txBody>
            <a:bodyPr wrap="square" lIns="0" tIns="0" rIns="0" bIns="0" rtlCol="0">
              <a:spAutoFit/>
            </a:bodyPr>
            <a:lstStyle/>
            <a:p>
              <a:pPr marL="0" marR="0" lvl="0" indent="0" algn="ctr" defTabSz="2574859" rtl="0" eaLnBrk="1" fontAlgn="auto" latinLnBrk="0" hangingPunct="1">
                <a:lnSpc>
                  <a:spcPct val="11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outerShdw blurRad="250881" sx="102000" sy="102000" algn="ctr" rotWithShape="0">
                      <a:prstClr val="black">
                        <a:alpha val="58000"/>
                      </a:prstClr>
                    </a:outerShdw>
                  </a:effectLst>
                  <a:uLnTx/>
                  <a:uFillTx/>
                  <a:latin typeface="Aptos" panose="020B0004020202020204" pitchFamily="34" charset="0"/>
                  <a:ea typeface="+mn-ea"/>
                  <a:cs typeface="Microsoft Sans Serif" panose="020B0604020202020204" pitchFamily="34" charset="0"/>
                </a:rPr>
                <a:t>AI Agents</a:t>
              </a:r>
            </a:p>
          </p:txBody>
        </p:sp>
        <p:pic>
          <p:nvPicPr>
            <p:cNvPr id="65" name="Picture 64" descr="A row of computer servers&#10;&#10;Description automatically generated">
              <a:extLst>
                <a:ext uri="{FF2B5EF4-FFF2-40B4-BE49-F238E27FC236}">
                  <a16:creationId xmlns:a16="http://schemas.microsoft.com/office/drawing/2014/main" id="{00CB0269-6DFA-FEED-4571-FFE1C77E1ACD}"/>
                </a:ext>
              </a:extLst>
            </p:cNvPr>
            <p:cNvPicPr>
              <a:picLocks noChangeAspect="1"/>
            </p:cNvPicPr>
            <p:nvPr/>
          </p:nvPicPr>
          <p:blipFill>
            <a:blip r:embed="rId17" cstate="hqprint">
              <a:extLst>
                <a:ext uri="{BEBA8EAE-BF5A-486C-A8C5-ECC9F3942E4B}">
                  <a14:imgProps xmlns:a14="http://schemas.microsoft.com/office/drawing/2010/main">
                    <a14:imgLayer r:embed="rId18">
                      <a14:imgEffect>
                        <a14:colorTemperature colorTemp="5900"/>
                      </a14:imgEffect>
                      <a14:imgEffect>
                        <a14:saturation sat="400000"/>
                      </a14:imgEffect>
                      <a14:imgEffect>
                        <a14:brightnessContrast bright="-20000"/>
                      </a14:imgEffect>
                    </a14:imgLayer>
                  </a14:imgProps>
                </a:ext>
                <a:ext uri="{28A0092B-C50C-407E-A947-70E740481C1C}">
                  <a14:useLocalDpi xmlns:a14="http://schemas.microsoft.com/office/drawing/2010/main"/>
                </a:ext>
              </a:extLst>
            </a:blip>
            <a:stretch>
              <a:fillRect/>
            </a:stretch>
          </p:blipFill>
          <p:spPr>
            <a:xfrm>
              <a:off x="9670557" y="4745030"/>
              <a:ext cx="338192" cy="241409"/>
            </a:xfrm>
            <a:prstGeom prst="rect">
              <a:avLst/>
            </a:prstGeom>
          </p:spPr>
        </p:pic>
        <p:grpSp>
          <p:nvGrpSpPr>
            <p:cNvPr id="155" name="Group 154">
              <a:extLst>
                <a:ext uri="{FF2B5EF4-FFF2-40B4-BE49-F238E27FC236}">
                  <a16:creationId xmlns:a16="http://schemas.microsoft.com/office/drawing/2014/main" id="{F5031A0A-C4C3-EF70-D2B7-55C194807F8D}"/>
                </a:ext>
              </a:extLst>
            </p:cNvPr>
            <p:cNvGrpSpPr/>
            <p:nvPr/>
          </p:nvGrpSpPr>
          <p:grpSpPr>
            <a:xfrm>
              <a:off x="9810935" y="5074942"/>
              <a:ext cx="403040" cy="354886"/>
              <a:chOff x="10168717" y="5094350"/>
              <a:chExt cx="414100" cy="364624"/>
            </a:xfrm>
          </p:grpSpPr>
          <p:pic>
            <p:nvPicPr>
              <p:cNvPr id="147" name="Picture 146" descr="A logo of a cloud with a circuit&#10;&#10;AI-generated content may be incorrect.">
                <a:extLst>
                  <a:ext uri="{FF2B5EF4-FFF2-40B4-BE49-F238E27FC236}">
                    <a16:creationId xmlns:a16="http://schemas.microsoft.com/office/drawing/2014/main" id="{950986AF-069A-1FAF-3EB4-7733B02C9D60}"/>
                  </a:ext>
                </a:extLst>
              </p:cNvPr>
              <p:cNvPicPr>
                <a:picLocks noChangeAspect="1"/>
              </p:cNvPicPr>
              <p:nvPr/>
            </p:nvPicPr>
            <p:blipFill>
              <a:blip r:embed="rId19">
                <a:grayscl/>
                <a:extLst>
                  <a:ext uri="{BEBA8EAE-BF5A-486C-A8C5-ECC9F3942E4B}">
                    <a14:imgProps xmlns:a14="http://schemas.microsoft.com/office/drawing/2010/main">
                      <a14:imgLayer r:embed="rId20">
                        <a14:imgEffect>
                          <a14:sharpenSoften amount="50000"/>
                        </a14:imgEffect>
                      </a14:imgLayer>
                    </a14:imgProps>
                  </a:ext>
                </a:extLst>
              </a:blip>
              <a:srcRect t="-1" r="37972" b="30697"/>
              <a:stretch>
                <a:fillRect/>
              </a:stretch>
            </p:blipFill>
            <p:spPr>
              <a:xfrm>
                <a:off x="10215089" y="5094350"/>
                <a:ext cx="326705" cy="213210"/>
              </a:xfrm>
              <a:prstGeom prst="rect">
                <a:avLst/>
              </a:prstGeom>
            </p:spPr>
          </p:pic>
          <p:sp>
            <p:nvSpPr>
              <p:cNvPr id="154" name="TextBox 153">
                <a:extLst>
                  <a:ext uri="{FF2B5EF4-FFF2-40B4-BE49-F238E27FC236}">
                    <a16:creationId xmlns:a16="http://schemas.microsoft.com/office/drawing/2014/main" id="{7A21520A-B7A1-F49C-1BD4-323F42E93D90}"/>
                  </a:ext>
                </a:extLst>
              </p:cNvPr>
              <p:cNvSpPr txBox="1"/>
              <p:nvPr/>
            </p:nvSpPr>
            <p:spPr>
              <a:xfrm>
                <a:off x="10168717" y="5307187"/>
                <a:ext cx="414100" cy="151787"/>
              </a:xfrm>
              <a:prstGeom prst="rect">
                <a:avLst/>
              </a:prstGeom>
            </p:spPr>
            <p:txBody>
              <a:bodyPr wrap="squar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500" b="0" i="0" u="none" strike="noStrike" kern="1200" cap="none" spc="0" normalizeH="0" baseline="0" noProof="0">
                    <a:ln>
                      <a:noFill/>
                    </a:ln>
                    <a:solidFill>
                      <a:srgbClr val="EFF1F5"/>
                    </a:solidFill>
                    <a:effectLst/>
                    <a:uLnTx/>
                    <a:uFillTx/>
                    <a:latin typeface="Aptos"/>
                    <a:ea typeface="+mn-ea"/>
                    <a:cs typeface="Microsoft Sans Serif" panose="020B0604020202020204" pitchFamily="34" charset="0"/>
                  </a:rPr>
                  <a:t>AI Network Management</a:t>
                </a:r>
              </a:p>
            </p:txBody>
          </p:sp>
        </p:grpSp>
      </p:grpSp>
      <p:sp>
        <p:nvSpPr>
          <p:cNvPr id="14" name="TextBox 13">
            <a:extLst>
              <a:ext uri="{FF2B5EF4-FFF2-40B4-BE49-F238E27FC236}">
                <a16:creationId xmlns:a16="http://schemas.microsoft.com/office/drawing/2014/main" id="{23FED800-5EF0-5952-EE95-40BB70ED6088}"/>
              </a:ext>
            </a:extLst>
          </p:cNvPr>
          <p:cNvSpPr txBox="1"/>
          <p:nvPr/>
        </p:nvSpPr>
        <p:spPr>
          <a:xfrm>
            <a:off x="716493" y="4492703"/>
            <a:ext cx="2607317" cy="472694"/>
          </a:xfrm>
          <a:prstGeom prst="rect">
            <a:avLst/>
          </a:prstGeom>
        </p:spPr>
        <p:txBody>
          <a:bodyPr wrap="none" lIns="0" tIns="0" rIns="0" bIns="0" rtlCol="0">
            <a:spAutoFit/>
          </a:bodyPr>
          <a:lstStyle/>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Advancing the state of the art </a:t>
            </a:r>
          </a:p>
          <a:p>
            <a:pPr marL="0" marR="0" lvl="0" indent="0" algn="ctr" defTabSz="914400" rtl="0" eaLnBrk="1" fontAlgn="auto" latinLnBrk="0" hangingPunct="1">
              <a:lnSpc>
                <a:spcPct val="96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ptos" panose="020B0004020202020204" pitchFamily="34" charset="0"/>
                <a:ea typeface="+mn-ea"/>
                <a:cs typeface="Microsoft Sans Serif" panose="020B0604020202020204" pitchFamily="34" charset="0"/>
              </a:rPr>
              <a:t>in wireless communications</a:t>
            </a:r>
          </a:p>
        </p:txBody>
      </p:sp>
      <p:pic>
        <p:nvPicPr>
          <p:cNvPr id="42" name="Graphic 41">
            <a:extLst>
              <a:ext uri="{FF2B5EF4-FFF2-40B4-BE49-F238E27FC236}">
                <a16:creationId xmlns:a16="http://schemas.microsoft.com/office/drawing/2014/main" id="{D7FFD737-1683-7E9D-6366-FB093A63ECF6}"/>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10093104" y="2087516"/>
            <a:ext cx="953032" cy="631038"/>
          </a:xfrm>
          <a:prstGeom prst="rect">
            <a:avLst/>
          </a:prstGeom>
        </p:spPr>
      </p:pic>
      <p:sp>
        <p:nvSpPr>
          <p:cNvPr id="20" name="Picture 4">
            <a:extLst>
              <a:ext uri="{FF2B5EF4-FFF2-40B4-BE49-F238E27FC236}">
                <a16:creationId xmlns:a16="http://schemas.microsoft.com/office/drawing/2014/main" id="{AA5D665E-03F3-9576-C86C-9CB1247C4C23}"/>
              </a:ext>
            </a:extLst>
          </p:cNvPr>
          <p:cNvSpPr/>
          <p:nvPr/>
        </p:nvSpPr>
        <p:spPr>
          <a:xfrm flipV="1">
            <a:off x="1375239" y="3923031"/>
            <a:ext cx="1289824" cy="237023"/>
          </a:xfrm>
          <a:custGeom>
            <a:avLst/>
            <a:gdLst>
              <a:gd name="connsiteX0" fmla="*/ 599635 w 1361138"/>
              <a:gd name="connsiteY0" fmla="*/ 246589 h 250127"/>
              <a:gd name="connsiteX1" fmla="*/ 606178 w 1361138"/>
              <a:gd name="connsiteY1" fmla="*/ 239748 h 250127"/>
              <a:gd name="connsiteX2" fmla="*/ 606178 w 1361138"/>
              <a:gd name="connsiteY2" fmla="*/ 42860 h 250127"/>
              <a:gd name="connsiteX3" fmla="*/ 599635 w 1361138"/>
              <a:gd name="connsiteY3" fmla="*/ 36018 h 250127"/>
              <a:gd name="connsiteX4" fmla="*/ 582086 w 1361138"/>
              <a:gd name="connsiteY4" fmla="*/ 36018 h 250127"/>
              <a:gd name="connsiteX5" fmla="*/ 575246 w 1361138"/>
              <a:gd name="connsiteY5" fmla="*/ 42860 h 250127"/>
              <a:gd name="connsiteX6" fmla="*/ 575246 w 1361138"/>
              <a:gd name="connsiteY6" fmla="*/ 239748 h 250127"/>
              <a:gd name="connsiteX7" fmla="*/ 582086 w 1361138"/>
              <a:gd name="connsiteY7" fmla="*/ 246589 h 250127"/>
              <a:gd name="connsiteX8" fmla="*/ 599635 w 1361138"/>
              <a:gd name="connsiteY8" fmla="*/ 246589 h 250127"/>
              <a:gd name="connsiteX9" fmla="*/ 830134 w 1361138"/>
              <a:gd name="connsiteY9" fmla="*/ 61008 h 250127"/>
              <a:gd name="connsiteX10" fmla="*/ 786414 w 1361138"/>
              <a:gd name="connsiteY10" fmla="*/ 107403 h 250127"/>
              <a:gd name="connsiteX11" fmla="*/ 830134 w 1361138"/>
              <a:gd name="connsiteY11" fmla="*/ 153800 h 250127"/>
              <a:gd name="connsiteX12" fmla="*/ 873853 w 1361138"/>
              <a:gd name="connsiteY12" fmla="*/ 107403 h 250127"/>
              <a:gd name="connsiteX13" fmla="*/ 830134 w 1361138"/>
              <a:gd name="connsiteY13" fmla="*/ 61008 h 250127"/>
              <a:gd name="connsiteX14" fmla="*/ 830134 w 1361138"/>
              <a:gd name="connsiteY14" fmla="*/ 182650 h 250127"/>
              <a:gd name="connsiteX15" fmla="*/ 755185 w 1361138"/>
              <a:gd name="connsiteY15" fmla="*/ 107403 h 250127"/>
              <a:gd name="connsiteX16" fmla="*/ 830134 w 1361138"/>
              <a:gd name="connsiteY16" fmla="*/ 32159 h 250127"/>
              <a:gd name="connsiteX17" fmla="*/ 905082 w 1361138"/>
              <a:gd name="connsiteY17" fmla="*/ 107403 h 250127"/>
              <a:gd name="connsiteX18" fmla="*/ 830134 w 1361138"/>
              <a:gd name="connsiteY18" fmla="*/ 182650 h 250127"/>
              <a:gd name="connsiteX19" fmla="*/ 747452 w 1361138"/>
              <a:gd name="connsiteY19" fmla="*/ 56249 h 250127"/>
              <a:gd name="connsiteX20" fmla="*/ 745965 w 1361138"/>
              <a:gd name="connsiteY20" fmla="*/ 46435 h 250127"/>
              <a:gd name="connsiteX21" fmla="*/ 700164 w 1361138"/>
              <a:gd name="connsiteY21" fmla="*/ 32159 h 250127"/>
              <a:gd name="connsiteX22" fmla="*/ 626406 w 1361138"/>
              <a:gd name="connsiteY22" fmla="*/ 107403 h 250127"/>
              <a:gd name="connsiteX23" fmla="*/ 700164 w 1361138"/>
              <a:gd name="connsiteY23" fmla="*/ 182947 h 250127"/>
              <a:gd name="connsiteX24" fmla="*/ 745965 w 1361138"/>
              <a:gd name="connsiteY24" fmla="*/ 168672 h 250127"/>
              <a:gd name="connsiteX25" fmla="*/ 747452 w 1361138"/>
              <a:gd name="connsiteY25" fmla="*/ 158857 h 250127"/>
              <a:gd name="connsiteX26" fmla="*/ 739124 w 1361138"/>
              <a:gd name="connsiteY26" fmla="*/ 147257 h 250127"/>
              <a:gd name="connsiteX27" fmla="*/ 728715 w 1361138"/>
              <a:gd name="connsiteY27" fmla="*/ 146069 h 250127"/>
              <a:gd name="connsiteX28" fmla="*/ 701055 w 1361138"/>
              <a:gd name="connsiteY28" fmla="*/ 154693 h 250127"/>
              <a:gd name="connsiteX29" fmla="*/ 657930 w 1361138"/>
              <a:gd name="connsiteY29" fmla="*/ 107403 h 250127"/>
              <a:gd name="connsiteX30" fmla="*/ 701055 w 1361138"/>
              <a:gd name="connsiteY30" fmla="*/ 60412 h 250127"/>
              <a:gd name="connsiteX31" fmla="*/ 728121 w 1361138"/>
              <a:gd name="connsiteY31" fmla="*/ 69037 h 250127"/>
              <a:gd name="connsiteX32" fmla="*/ 738529 w 1361138"/>
              <a:gd name="connsiteY32" fmla="*/ 67552 h 250127"/>
              <a:gd name="connsiteX33" fmla="*/ 470262 w 1361138"/>
              <a:gd name="connsiteY33" fmla="*/ 60710 h 250127"/>
              <a:gd name="connsiteX34" fmla="*/ 426542 w 1361138"/>
              <a:gd name="connsiteY34" fmla="*/ 107403 h 250127"/>
              <a:gd name="connsiteX35" fmla="*/ 470262 w 1361138"/>
              <a:gd name="connsiteY35" fmla="*/ 153800 h 250127"/>
              <a:gd name="connsiteX36" fmla="*/ 513982 w 1361138"/>
              <a:gd name="connsiteY36" fmla="*/ 107403 h 250127"/>
              <a:gd name="connsiteX37" fmla="*/ 470262 w 1361138"/>
              <a:gd name="connsiteY37" fmla="*/ 60710 h 250127"/>
              <a:gd name="connsiteX38" fmla="*/ 538071 w 1361138"/>
              <a:gd name="connsiteY38" fmla="*/ 178783 h 250127"/>
              <a:gd name="connsiteX39" fmla="*/ 520525 w 1361138"/>
              <a:gd name="connsiteY39" fmla="*/ 178783 h 250127"/>
              <a:gd name="connsiteX40" fmla="*/ 513685 w 1361138"/>
              <a:gd name="connsiteY40" fmla="*/ 171943 h 250127"/>
              <a:gd name="connsiteX41" fmla="*/ 513685 w 1361138"/>
              <a:gd name="connsiteY41" fmla="*/ 160046 h 250127"/>
              <a:gd name="connsiteX42" fmla="*/ 466991 w 1361138"/>
              <a:gd name="connsiteY42" fmla="*/ 182947 h 250127"/>
              <a:gd name="connsiteX43" fmla="*/ 395015 w 1361138"/>
              <a:gd name="connsiteY43" fmla="*/ 107702 h 250127"/>
              <a:gd name="connsiteX44" fmla="*/ 466692 w 1361138"/>
              <a:gd name="connsiteY44" fmla="*/ 32159 h 250127"/>
              <a:gd name="connsiteX45" fmla="*/ 513685 w 1361138"/>
              <a:gd name="connsiteY45" fmla="*/ 55057 h 250127"/>
              <a:gd name="connsiteX46" fmla="*/ 513685 w 1361138"/>
              <a:gd name="connsiteY46" fmla="*/ 42567 h 250127"/>
              <a:gd name="connsiteX47" fmla="*/ 520525 w 1361138"/>
              <a:gd name="connsiteY47" fmla="*/ 36025 h 250127"/>
              <a:gd name="connsiteX48" fmla="*/ 538071 w 1361138"/>
              <a:gd name="connsiteY48" fmla="*/ 36025 h 250127"/>
              <a:gd name="connsiteX49" fmla="*/ 544616 w 1361138"/>
              <a:gd name="connsiteY49" fmla="*/ 42567 h 250127"/>
              <a:gd name="connsiteX50" fmla="*/ 544616 w 1361138"/>
              <a:gd name="connsiteY50" fmla="*/ 171943 h 250127"/>
              <a:gd name="connsiteX51" fmla="*/ 538071 w 1361138"/>
              <a:gd name="connsiteY51" fmla="*/ 178783 h 250127"/>
              <a:gd name="connsiteX52" fmla="*/ 1361267 w 1361138"/>
              <a:gd name="connsiteY52" fmla="*/ 43162 h 250127"/>
              <a:gd name="connsiteX53" fmla="*/ 1356510 w 1361138"/>
              <a:gd name="connsiteY53" fmla="*/ 36025 h 250127"/>
              <a:gd name="connsiteX54" fmla="*/ 1336880 w 1361138"/>
              <a:gd name="connsiteY54" fmla="*/ 36025 h 250127"/>
              <a:gd name="connsiteX55" fmla="*/ 1329147 w 1361138"/>
              <a:gd name="connsiteY55" fmla="*/ 41379 h 250127"/>
              <a:gd name="connsiteX56" fmla="*/ 1292863 w 1361138"/>
              <a:gd name="connsiteY56" fmla="*/ 138930 h 250127"/>
              <a:gd name="connsiteX57" fmla="*/ 1255983 w 1361138"/>
              <a:gd name="connsiteY57" fmla="*/ 41379 h 250127"/>
              <a:gd name="connsiteX58" fmla="*/ 1248251 w 1361138"/>
              <a:gd name="connsiteY58" fmla="*/ 36025 h 250127"/>
              <a:gd name="connsiteX59" fmla="*/ 1230702 w 1361138"/>
              <a:gd name="connsiteY59" fmla="*/ 36025 h 250127"/>
              <a:gd name="connsiteX60" fmla="*/ 1222969 w 1361138"/>
              <a:gd name="connsiteY60" fmla="*/ 41379 h 250127"/>
              <a:gd name="connsiteX61" fmla="*/ 1185794 w 1361138"/>
              <a:gd name="connsiteY61" fmla="*/ 139526 h 250127"/>
              <a:gd name="connsiteX62" fmla="*/ 1149211 w 1361138"/>
              <a:gd name="connsiteY62" fmla="*/ 41379 h 250127"/>
              <a:gd name="connsiteX63" fmla="*/ 1141480 w 1361138"/>
              <a:gd name="connsiteY63" fmla="*/ 36025 h 250127"/>
              <a:gd name="connsiteX64" fmla="*/ 1123038 w 1361138"/>
              <a:gd name="connsiteY64" fmla="*/ 36025 h 250127"/>
              <a:gd name="connsiteX65" fmla="*/ 1115305 w 1361138"/>
              <a:gd name="connsiteY65" fmla="*/ 41379 h 250127"/>
              <a:gd name="connsiteX66" fmla="*/ 1079021 w 1361138"/>
              <a:gd name="connsiteY66" fmla="*/ 139526 h 250127"/>
              <a:gd name="connsiteX67" fmla="*/ 1041547 w 1361138"/>
              <a:gd name="connsiteY67" fmla="*/ 41379 h 250127"/>
              <a:gd name="connsiteX68" fmla="*/ 1033814 w 1361138"/>
              <a:gd name="connsiteY68" fmla="*/ 36025 h 250127"/>
              <a:gd name="connsiteX69" fmla="*/ 1016267 w 1361138"/>
              <a:gd name="connsiteY69" fmla="*/ 36025 h 250127"/>
              <a:gd name="connsiteX70" fmla="*/ 1008536 w 1361138"/>
              <a:gd name="connsiteY70" fmla="*/ 41379 h 250127"/>
              <a:gd name="connsiteX71" fmla="*/ 971953 w 1361138"/>
              <a:gd name="connsiteY71" fmla="*/ 139526 h 250127"/>
              <a:gd name="connsiteX72" fmla="*/ 935370 w 1361138"/>
              <a:gd name="connsiteY72" fmla="*/ 41379 h 250127"/>
              <a:gd name="connsiteX73" fmla="*/ 927639 w 1361138"/>
              <a:gd name="connsiteY73" fmla="*/ 36025 h 250127"/>
              <a:gd name="connsiteX74" fmla="*/ 908603 w 1361138"/>
              <a:gd name="connsiteY74" fmla="*/ 36025 h 250127"/>
              <a:gd name="connsiteX75" fmla="*/ 903845 w 1361138"/>
              <a:gd name="connsiteY75" fmla="*/ 43162 h 250127"/>
              <a:gd name="connsiteX76" fmla="*/ 953511 w 1361138"/>
              <a:gd name="connsiteY76" fmla="*/ 173133 h 250127"/>
              <a:gd name="connsiteX77" fmla="*/ 961246 w 1361138"/>
              <a:gd name="connsiteY77" fmla="*/ 178783 h 250127"/>
              <a:gd name="connsiteX78" fmla="*/ 982658 w 1361138"/>
              <a:gd name="connsiteY78" fmla="*/ 178783 h 250127"/>
              <a:gd name="connsiteX79" fmla="*/ 990393 w 1361138"/>
              <a:gd name="connsiteY79" fmla="*/ 173133 h 250127"/>
              <a:gd name="connsiteX80" fmla="*/ 1025487 w 1361138"/>
              <a:gd name="connsiteY80" fmla="*/ 78257 h 250127"/>
              <a:gd name="connsiteX81" fmla="*/ 1060878 w 1361138"/>
              <a:gd name="connsiteY81" fmla="*/ 173133 h 250127"/>
              <a:gd name="connsiteX82" fmla="*/ 1068611 w 1361138"/>
              <a:gd name="connsiteY82" fmla="*/ 178783 h 250127"/>
              <a:gd name="connsiteX83" fmla="*/ 1089728 w 1361138"/>
              <a:gd name="connsiteY83" fmla="*/ 178783 h 250127"/>
              <a:gd name="connsiteX84" fmla="*/ 1097463 w 1361138"/>
              <a:gd name="connsiteY84" fmla="*/ 173133 h 250127"/>
              <a:gd name="connsiteX85" fmla="*/ 1132557 w 1361138"/>
              <a:gd name="connsiteY85" fmla="*/ 78257 h 250127"/>
              <a:gd name="connsiteX86" fmla="*/ 1167651 w 1361138"/>
              <a:gd name="connsiteY86" fmla="*/ 173133 h 250127"/>
              <a:gd name="connsiteX87" fmla="*/ 1175384 w 1361138"/>
              <a:gd name="connsiteY87" fmla="*/ 178783 h 250127"/>
              <a:gd name="connsiteX88" fmla="*/ 1196499 w 1361138"/>
              <a:gd name="connsiteY88" fmla="*/ 178783 h 250127"/>
              <a:gd name="connsiteX89" fmla="*/ 1204234 w 1361138"/>
              <a:gd name="connsiteY89" fmla="*/ 173133 h 250127"/>
              <a:gd name="connsiteX90" fmla="*/ 1239922 w 1361138"/>
              <a:gd name="connsiteY90" fmla="*/ 78257 h 250127"/>
              <a:gd name="connsiteX91" fmla="*/ 1274720 w 1361138"/>
              <a:gd name="connsiteY91" fmla="*/ 173133 h 250127"/>
              <a:gd name="connsiteX92" fmla="*/ 1282453 w 1361138"/>
              <a:gd name="connsiteY92" fmla="*/ 178783 h 250127"/>
              <a:gd name="connsiteX93" fmla="*/ 1303866 w 1361138"/>
              <a:gd name="connsiteY93" fmla="*/ 178783 h 250127"/>
              <a:gd name="connsiteX94" fmla="*/ 1311600 w 1361138"/>
              <a:gd name="connsiteY94" fmla="*/ 173133 h 250127"/>
              <a:gd name="connsiteX95" fmla="*/ 1361267 w 1361138"/>
              <a:gd name="connsiteY95" fmla="*/ 43162 h 250127"/>
              <a:gd name="connsiteX96" fmla="*/ 156453 w 1361138"/>
              <a:gd name="connsiteY96" fmla="*/ 78066 h 250127"/>
              <a:gd name="connsiteX97" fmla="*/ 142807 w 1361138"/>
              <a:gd name="connsiteY97" fmla="*/ 113650 h 250127"/>
              <a:gd name="connsiteX98" fmla="*/ 133884 w 1361138"/>
              <a:gd name="connsiteY98" fmla="*/ 119300 h 250127"/>
              <a:gd name="connsiteX99" fmla="*/ 116038 w 1361138"/>
              <a:gd name="connsiteY99" fmla="*/ 119300 h 250127"/>
              <a:gd name="connsiteX100" fmla="*/ 110091 w 1361138"/>
              <a:gd name="connsiteY100" fmla="*/ 110674 h 250127"/>
              <a:gd name="connsiteX101" fmla="*/ 128123 w 1361138"/>
              <a:gd name="connsiteY101" fmla="*/ 63876 h 250127"/>
              <a:gd name="connsiteX102" fmla="*/ 109198 w 1361138"/>
              <a:gd name="connsiteY102" fmla="*/ 61602 h 250127"/>
              <a:gd name="connsiteX103" fmla="*/ 33953 w 1361138"/>
              <a:gd name="connsiteY103" fmla="*/ 141310 h 250127"/>
              <a:gd name="connsiteX104" fmla="*/ 109198 w 1361138"/>
              <a:gd name="connsiteY104" fmla="*/ 221015 h 250127"/>
              <a:gd name="connsiteX105" fmla="*/ 184445 w 1361138"/>
              <a:gd name="connsiteY105" fmla="*/ 141310 h 250127"/>
              <a:gd name="connsiteX106" fmla="*/ 156453 w 1361138"/>
              <a:gd name="connsiteY106" fmla="*/ 78066 h 250127"/>
              <a:gd name="connsiteX107" fmla="*/ 109198 w 1361138"/>
              <a:gd name="connsiteY107" fmla="*/ 250460 h 250127"/>
              <a:gd name="connsiteX108" fmla="*/ 643 w 1361138"/>
              <a:gd name="connsiteY108" fmla="*/ 141310 h 250127"/>
              <a:gd name="connsiteX109" fmla="*/ 109198 w 1361138"/>
              <a:gd name="connsiteY109" fmla="*/ 32159 h 250127"/>
              <a:gd name="connsiteX110" fmla="*/ 138810 w 1361138"/>
              <a:gd name="connsiteY110" fmla="*/ 36133 h 250127"/>
              <a:gd name="connsiteX111" fmla="*/ 150540 w 1361138"/>
              <a:gd name="connsiteY111" fmla="*/ 5688 h 250127"/>
              <a:gd name="connsiteX112" fmla="*/ 158571 w 1361138"/>
              <a:gd name="connsiteY112" fmla="*/ 333 h 250127"/>
              <a:gd name="connsiteX113" fmla="*/ 177307 w 1361138"/>
              <a:gd name="connsiteY113" fmla="*/ 333 h 250127"/>
              <a:gd name="connsiteX114" fmla="*/ 182956 w 1361138"/>
              <a:gd name="connsiteY114" fmla="*/ 8959 h 250127"/>
              <a:gd name="connsiteX115" fmla="*/ 167679 w 1361138"/>
              <a:gd name="connsiteY115" fmla="*/ 48797 h 250127"/>
              <a:gd name="connsiteX116" fmla="*/ 217753 w 1361138"/>
              <a:gd name="connsiteY116" fmla="*/ 141310 h 250127"/>
              <a:gd name="connsiteX117" fmla="*/ 109198 w 1361138"/>
              <a:gd name="connsiteY117" fmla="*/ 250460 h 250127"/>
              <a:gd name="connsiteX118" fmla="*/ 367941 w 1361138"/>
              <a:gd name="connsiteY118" fmla="*/ 178783 h 250127"/>
              <a:gd name="connsiteX119" fmla="*/ 374781 w 1361138"/>
              <a:gd name="connsiteY119" fmla="*/ 171943 h 250127"/>
              <a:gd name="connsiteX120" fmla="*/ 374781 w 1361138"/>
              <a:gd name="connsiteY120" fmla="*/ 42568 h 250127"/>
              <a:gd name="connsiteX121" fmla="*/ 367941 w 1361138"/>
              <a:gd name="connsiteY121" fmla="*/ 36025 h 250127"/>
              <a:gd name="connsiteX122" fmla="*/ 350394 w 1361138"/>
              <a:gd name="connsiteY122" fmla="*/ 36025 h 250127"/>
              <a:gd name="connsiteX123" fmla="*/ 343850 w 1361138"/>
              <a:gd name="connsiteY123" fmla="*/ 42271 h 250127"/>
              <a:gd name="connsiteX124" fmla="*/ 343850 w 1361138"/>
              <a:gd name="connsiteY124" fmla="*/ 54168 h 250127"/>
              <a:gd name="connsiteX125" fmla="*/ 297454 w 1361138"/>
              <a:gd name="connsiteY125" fmla="*/ 32159 h 250127"/>
              <a:gd name="connsiteX126" fmla="*/ 237374 w 1361138"/>
              <a:gd name="connsiteY126" fmla="*/ 93424 h 250127"/>
              <a:gd name="connsiteX127" fmla="*/ 237374 w 1361138"/>
              <a:gd name="connsiteY127" fmla="*/ 172240 h 250127"/>
              <a:gd name="connsiteX128" fmla="*/ 244216 w 1361138"/>
              <a:gd name="connsiteY128" fmla="*/ 178783 h 250127"/>
              <a:gd name="connsiteX129" fmla="*/ 261764 w 1361138"/>
              <a:gd name="connsiteY129" fmla="*/ 178783 h 250127"/>
              <a:gd name="connsiteX130" fmla="*/ 268307 w 1361138"/>
              <a:gd name="connsiteY130" fmla="*/ 172240 h 250127"/>
              <a:gd name="connsiteX131" fmla="*/ 268307 w 1361138"/>
              <a:gd name="connsiteY131" fmla="*/ 98482 h 250127"/>
              <a:gd name="connsiteX132" fmla="*/ 305484 w 1361138"/>
              <a:gd name="connsiteY132" fmla="*/ 58926 h 250127"/>
              <a:gd name="connsiteX133" fmla="*/ 343850 w 1361138"/>
              <a:gd name="connsiteY133" fmla="*/ 98185 h 250127"/>
              <a:gd name="connsiteX134" fmla="*/ 343850 w 1361138"/>
              <a:gd name="connsiteY134" fmla="*/ 172240 h 250127"/>
              <a:gd name="connsiteX135" fmla="*/ 350394 w 1361138"/>
              <a:gd name="connsiteY135" fmla="*/ 178783 h 250127"/>
              <a:gd name="connsiteX136" fmla="*/ 367941 w 1361138"/>
              <a:gd name="connsiteY136" fmla="*/ 178783 h 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Lst>
            <a:rect l="l" t="t" r="r" b="b"/>
            <a:pathLst>
              <a:path w="1361138" h="250127">
                <a:moveTo>
                  <a:pt x="599635" y="246589"/>
                </a:moveTo>
                <a:cubicBezTo>
                  <a:pt x="603502" y="246589"/>
                  <a:pt x="606178" y="243318"/>
                  <a:pt x="606178" y="239748"/>
                </a:cubicBezTo>
                <a:lnTo>
                  <a:pt x="606178" y="42860"/>
                </a:lnTo>
                <a:cubicBezTo>
                  <a:pt x="606178" y="39291"/>
                  <a:pt x="603502" y="36018"/>
                  <a:pt x="599635" y="36018"/>
                </a:cubicBezTo>
                <a:lnTo>
                  <a:pt x="582086" y="36018"/>
                </a:lnTo>
                <a:cubicBezTo>
                  <a:pt x="578518" y="36018"/>
                  <a:pt x="575246" y="39291"/>
                  <a:pt x="575246" y="42860"/>
                </a:cubicBezTo>
                <a:lnTo>
                  <a:pt x="575246" y="239748"/>
                </a:lnTo>
                <a:cubicBezTo>
                  <a:pt x="575246" y="243318"/>
                  <a:pt x="578518" y="246589"/>
                  <a:pt x="582086" y="246589"/>
                </a:cubicBezTo>
                <a:lnTo>
                  <a:pt x="599635" y="246589"/>
                </a:lnTo>
                <a:moveTo>
                  <a:pt x="830134" y="61008"/>
                </a:moveTo>
                <a:cubicBezTo>
                  <a:pt x="804555" y="61008"/>
                  <a:pt x="786414" y="81529"/>
                  <a:pt x="786414" y="107403"/>
                </a:cubicBezTo>
                <a:cubicBezTo>
                  <a:pt x="786414" y="133576"/>
                  <a:pt x="804555" y="153800"/>
                  <a:pt x="830134" y="153800"/>
                </a:cubicBezTo>
                <a:cubicBezTo>
                  <a:pt x="855711" y="153800"/>
                  <a:pt x="873853" y="133576"/>
                  <a:pt x="873853" y="107403"/>
                </a:cubicBezTo>
                <a:cubicBezTo>
                  <a:pt x="873853" y="81529"/>
                  <a:pt x="855711" y="61008"/>
                  <a:pt x="830134" y="61008"/>
                </a:cubicBezTo>
                <a:moveTo>
                  <a:pt x="830134" y="182650"/>
                </a:moveTo>
                <a:cubicBezTo>
                  <a:pt x="788495" y="182650"/>
                  <a:pt x="755185" y="149934"/>
                  <a:pt x="755185" y="107403"/>
                </a:cubicBezTo>
                <a:cubicBezTo>
                  <a:pt x="755185" y="64576"/>
                  <a:pt x="788495" y="32159"/>
                  <a:pt x="830134" y="32159"/>
                </a:cubicBezTo>
                <a:cubicBezTo>
                  <a:pt x="871772" y="32159"/>
                  <a:pt x="905082" y="64576"/>
                  <a:pt x="905082" y="107403"/>
                </a:cubicBezTo>
                <a:cubicBezTo>
                  <a:pt x="905082" y="149934"/>
                  <a:pt x="871772" y="182650"/>
                  <a:pt x="830134" y="182650"/>
                </a:cubicBezTo>
                <a:moveTo>
                  <a:pt x="747452" y="56249"/>
                </a:moveTo>
                <a:cubicBezTo>
                  <a:pt x="751318" y="51491"/>
                  <a:pt x="748046" y="47922"/>
                  <a:pt x="745965" y="46435"/>
                </a:cubicBezTo>
                <a:cubicBezTo>
                  <a:pt x="733773" y="37213"/>
                  <a:pt x="717711" y="32159"/>
                  <a:pt x="700164" y="32159"/>
                </a:cubicBezTo>
                <a:cubicBezTo>
                  <a:pt x="655848" y="32159"/>
                  <a:pt x="626406" y="64576"/>
                  <a:pt x="626406" y="107403"/>
                </a:cubicBezTo>
                <a:cubicBezTo>
                  <a:pt x="626406" y="150232"/>
                  <a:pt x="655848" y="182947"/>
                  <a:pt x="700164" y="182947"/>
                </a:cubicBezTo>
                <a:cubicBezTo>
                  <a:pt x="717711" y="182947"/>
                  <a:pt x="733773" y="177892"/>
                  <a:pt x="745965" y="168672"/>
                </a:cubicBezTo>
                <a:cubicBezTo>
                  <a:pt x="748046" y="167184"/>
                  <a:pt x="751021" y="163911"/>
                  <a:pt x="747452" y="158857"/>
                </a:cubicBezTo>
                <a:lnTo>
                  <a:pt x="739124" y="147257"/>
                </a:lnTo>
                <a:cubicBezTo>
                  <a:pt x="735852" y="142796"/>
                  <a:pt x="731985" y="143986"/>
                  <a:pt x="728715" y="146069"/>
                </a:cubicBezTo>
                <a:cubicBezTo>
                  <a:pt x="720983" y="150826"/>
                  <a:pt x="711763" y="154693"/>
                  <a:pt x="701055" y="154693"/>
                </a:cubicBezTo>
                <a:cubicBezTo>
                  <a:pt x="675180" y="154693"/>
                  <a:pt x="657930" y="133875"/>
                  <a:pt x="657930" y="107403"/>
                </a:cubicBezTo>
                <a:cubicBezTo>
                  <a:pt x="657930" y="80933"/>
                  <a:pt x="675180" y="60412"/>
                  <a:pt x="701055" y="60412"/>
                </a:cubicBezTo>
                <a:cubicBezTo>
                  <a:pt x="711763" y="60412"/>
                  <a:pt x="720387" y="64576"/>
                  <a:pt x="728121" y="69037"/>
                </a:cubicBezTo>
                <a:cubicBezTo>
                  <a:pt x="731393" y="70822"/>
                  <a:pt x="734961" y="72307"/>
                  <a:pt x="738529" y="67552"/>
                </a:cubicBezTo>
                <a:close/>
                <a:moveTo>
                  <a:pt x="470262" y="60710"/>
                </a:moveTo>
                <a:cubicBezTo>
                  <a:pt x="444685" y="60710"/>
                  <a:pt x="426542" y="81529"/>
                  <a:pt x="426542" y="107403"/>
                </a:cubicBezTo>
                <a:cubicBezTo>
                  <a:pt x="426542" y="133576"/>
                  <a:pt x="444685" y="153800"/>
                  <a:pt x="470262" y="153800"/>
                </a:cubicBezTo>
                <a:cubicBezTo>
                  <a:pt x="495542" y="153800"/>
                  <a:pt x="513982" y="133576"/>
                  <a:pt x="513982" y="107403"/>
                </a:cubicBezTo>
                <a:cubicBezTo>
                  <a:pt x="513982" y="81529"/>
                  <a:pt x="495542" y="60710"/>
                  <a:pt x="470262" y="60710"/>
                </a:cubicBezTo>
                <a:moveTo>
                  <a:pt x="538071" y="178783"/>
                </a:moveTo>
                <a:lnTo>
                  <a:pt x="520525" y="178783"/>
                </a:lnTo>
                <a:cubicBezTo>
                  <a:pt x="516956" y="178783"/>
                  <a:pt x="513685" y="175810"/>
                  <a:pt x="513685" y="171943"/>
                </a:cubicBezTo>
                <a:lnTo>
                  <a:pt x="513685" y="160046"/>
                </a:lnTo>
                <a:cubicBezTo>
                  <a:pt x="504762" y="173430"/>
                  <a:pt x="487512" y="182947"/>
                  <a:pt x="466991" y="182947"/>
                </a:cubicBezTo>
                <a:cubicBezTo>
                  <a:pt x="428326" y="182947"/>
                  <a:pt x="395015" y="152313"/>
                  <a:pt x="395015" y="107702"/>
                </a:cubicBezTo>
                <a:cubicBezTo>
                  <a:pt x="395015" y="62495"/>
                  <a:pt x="428326" y="32159"/>
                  <a:pt x="466692" y="32159"/>
                </a:cubicBezTo>
                <a:cubicBezTo>
                  <a:pt x="487512" y="32159"/>
                  <a:pt x="504465" y="41676"/>
                  <a:pt x="513685" y="55057"/>
                </a:cubicBezTo>
                <a:lnTo>
                  <a:pt x="513685" y="42567"/>
                </a:lnTo>
                <a:cubicBezTo>
                  <a:pt x="513685" y="38999"/>
                  <a:pt x="516956" y="36025"/>
                  <a:pt x="520525" y="36025"/>
                </a:cubicBezTo>
                <a:lnTo>
                  <a:pt x="538071" y="36025"/>
                </a:lnTo>
                <a:cubicBezTo>
                  <a:pt x="541640" y="36025"/>
                  <a:pt x="544616" y="38999"/>
                  <a:pt x="544616" y="42567"/>
                </a:cubicBezTo>
                <a:lnTo>
                  <a:pt x="544616" y="171943"/>
                </a:lnTo>
                <a:cubicBezTo>
                  <a:pt x="544616" y="175810"/>
                  <a:pt x="541640" y="178783"/>
                  <a:pt x="538071" y="178783"/>
                </a:cubicBezTo>
                <a:moveTo>
                  <a:pt x="1361267" y="43162"/>
                </a:moveTo>
                <a:cubicBezTo>
                  <a:pt x="1362756" y="39593"/>
                  <a:pt x="1360970" y="36025"/>
                  <a:pt x="1356510" y="36025"/>
                </a:cubicBezTo>
                <a:lnTo>
                  <a:pt x="1336880" y="36025"/>
                </a:lnTo>
                <a:cubicBezTo>
                  <a:pt x="1333310" y="36025"/>
                  <a:pt x="1330336" y="37809"/>
                  <a:pt x="1329147" y="41379"/>
                </a:cubicBezTo>
                <a:lnTo>
                  <a:pt x="1292863" y="138930"/>
                </a:lnTo>
                <a:lnTo>
                  <a:pt x="1255983" y="41379"/>
                </a:lnTo>
                <a:cubicBezTo>
                  <a:pt x="1254496" y="37512"/>
                  <a:pt x="1251821" y="36025"/>
                  <a:pt x="1248251" y="36025"/>
                </a:cubicBezTo>
                <a:lnTo>
                  <a:pt x="1230702" y="36025"/>
                </a:lnTo>
                <a:cubicBezTo>
                  <a:pt x="1227135" y="36025"/>
                  <a:pt x="1224456" y="37512"/>
                  <a:pt x="1222969" y="41379"/>
                </a:cubicBezTo>
                <a:lnTo>
                  <a:pt x="1185794" y="139526"/>
                </a:lnTo>
                <a:lnTo>
                  <a:pt x="1149211" y="41379"/>
                </a:lnTo>
                <a:cubicBezTo>
                  <a:pt x="1147725" y="37809"/>
                  <a:pt x="1145048" y="36025"/>
                  <a:pt x="1141480" y="36025"/>
                </a:cubicBezTo>
                <a:lnTo>
                  <a:pt x="1123038" y="36025"/>
                </a:lnTo>
                <a:cubicBezTo>
                  <a:pt x="1119471" y="36025"/>
                  <a:pt x="1116794" y="37809"/>
                  <a:pt x="1115305" y="41379"/>
                </a:cubicBezTo>
                <a:lnTo>
                  <a:pt x="1079021" y="139526"/>
                </a:lnTo>
                <a:lnTo>
                  <a:pt x="1041547" y="41379"/>
                </a:lnTo>
                <a:cubicBezTo>
                  <a:pt x="1040060" y="37512"/>
                  <a:pt x="1037384" y="36025"/>
                  <a:pt x="1033814" y="36025"/>
                </a:cubicBezTo>
                <a:lnTo>
                  <a:pt x="1016267" y="36025"/>
                </a:lnTo>
                <a:cubicBezTo>
                  <a:pt x="1012699" y="36025"/>
                  <a:pt x="1010023" y="37512"/>
                  <a:pt x="1008536" y="41379"/>
                </a:cubicBezTo>
                <a:lnTo>
                  <a:pt x="971953" y="139526"/>
                </a:lnTo>
                <a:lnTo>
                  <a:pt x="935370" y="41379"/>
                </a:lnTo>
                <a:cubicBezTo>
                  <a:pt x="934182" y="37809"/>
                  <a:pt x="931206" y="36025"/>
                  <a:pt x="927639" y="36025"/>
                </a:cubicBezTo>
                <a:lnTo>
                  <a:pt x="908603" y="36025"/>
                </a:lnTo>
                <a:cubicBezTo>
                  <a:pt x="904142" y="36025"/>
                  <a:pt x="902358" y="39593"/>
                  <a:pt x="903845" y="43162"/>
                </a:cubicBezTo>
                <a:lnTo>
                  <a:pt x="953511" y="173133"/>
                </a:lnTo>
                <a:cubicBezTo>
                  <a:pt x="955000" y="177000"/>
                  <a:pt x="957676" y="178783"/>
                  <a:pt x="961246" y="178783"/>
                </a:cubicBezTo>
                <a:lnTo>
                  <a:pt x="982658" y="178783"/>
                </a:lnTo>
                <a:cubicBezTo>
                  <a:pt x="986227" y="178783"/>
                  <a:pt x="988904" y="177000"/>
                  <a:pt x="990393" y="173133"/>
                </a:cubicBezTo>
                <a:lnTo>
                  <a:pt x="1025487" y="78257"/>
                </a:lnTo>
                <a:lnTo>
                  <a:pt x="1060878" y="173133"/>
                </a:lnTo>
                <a:cubicBezTo>
                  <a:pt x="1062367" y="177000"/>
                  <a:pt x="1065044" y="178783"/>
                  <a:pt x="1068611" y="178783"/>
                </a:cubicBezTo>
                <a:lnTo>
                  <a:pt x="1089728" y="178783"/>
                </a:lnTo>
                <a:cubicBezTo>
                  <a:pt x="1093298" y="178783"/>
                  <a:pt x="1095974" y="177000"/>
                  <a:pt x="1097463" y="173133"/>
                </a:cubicBezTo>
                <a:lnTo>
                  <a:pt x="1132557" y="78257"/>
                </a:lnTo>
                <a:lnTo>
                  <a:pt x="1167651" y="173133"/>
                </a:lnTo>
                <a:cubicBezTo>
                  <a:pt x="1169138" y="177000"/>
                  <a:pt x="1171815" y="178783"/>
                  <a:pt x="1175384" y="178783"/>
                </a:cubicBezTo>
                <a:lnTo>
                  <a:pt x="1196499" y="178783"/>
                </a:lnTo>
                <a:cubicBezTo>
                  <a:pt x="1200069" y="178783"/>
                  <a:pt x="1202746" y="177000"/>
                  <a:pt x="1204234" y="173133"/>
                </a:cubicBezTo>
                <a:lnTo>
                  <a:pt x="1239922" y="78257"/>
                </a:lnTo>
                <a:lnTo>
                  <a:pt x="1274720" y="173133"/>
                </a:lnTo>
                <a:cubicBezTo>
                  <a:pt x="1276206" y="177000"/>
                  <a:pt x="1278883" y="178783"/>
                  <a:pt x="1282453" y="178783"/>
                </a:cubicBezTo>
                <a:lnTo>
                  <a:pt x="1303866" y="178783"/>
                </a:lnTo>
                <a:cubicBezTo>
                  <a:pt x="1307436" y="178783"/>
                  <a:pt x="1310111" y="177000"/>
                  <a:pt x="1311600" y="173133"/>
                </a:cubicBezTo>
                <a:lnTo>
                  <a:pt x="1361267" y="43162"/>
                </a:lnTo>
                <a:moveTo>
                  <a:pt x="156453" y="78066"/>
                </a:moveTo>
                <a:lnTo>
                  <a:pt x="142807" y="113650"/>
                </a:lnTo>
                <a:cubicBezTo>
                  <a:pt x="141617" y="116623"/>
                  <a:pt x="139238" y="119300"/>
                  <a:pt x="133884" y="119300"/>
                </a:cubicBezTo>
                <a:lnTo>
                  <a:pt x="116038" y="119300"/>
                </a:lnTo>
                <a:cubicBezTo>
                  <a:pt x="111578" y="119300"/>
                  <a:pt x="108010" y="116326"/>
                  <a:pt x="110091" y="110674"/>
                </a:cubicBezTo>
                <a:lnTo>
                  <a:pt x="128123" y="63876"/>
                </a:lnTo>
                <a:cubicBezTo>
                  <a:pt x="122142" y="62396"/>
                  <a:pt x="115820" y="61602"/>
                  <a:pt x="109198" y="61602"/>
                </a:cubicBezTo>
                <a:cubicBezTo>
                  <a:pt x="65181" y="61602"/>
                  <a:pt x="33953" y="96104"/>
                  <a:pt x="33953" y="141310"/>
                </a:cubicBezTo>
                <a:cubicBezTo>
                  <a:pt x="33953" y="186517"/>
                  <a:pt x="65181" y="221015"/>
                  <a:pt x="109198" y="221015"/>
                </a:cubicBezTo>
                <a:cubicBezTo>
                  <a:pt x="153215" y="221015"/>
                  <a:pt x="184445" y="186517"/>
                  <a:pt x="184445" y="141310"/>
                </a:cubicBezTo>
                <a:cubicBezTo>
                  <a:pt x="184445" y="115060"/>
                  <a:pt x="173901" y="92439"/>
                  <a:pt x="156453" y="78066"/>
                </a:cubicBezTo>
                <a:moveTo>
                  <a:pt x="109198" y="250460"/>
                </a:moveTo>
                <a:cubicBezTo>
                  <a:pt x="49121" y="250460"/>
                  <a:pt x="643" y="203767"/>
                  <a:pt x="643" y="141310"/>
                </a:cubicBezTo>
                <a:cubicBezTo>
                  <a:pt x="643" y="78851"/>
                  <a:pt x="49121" y="32159"/>
                  <a:pt x="109198" y="32159"/>
                </a:cubicBezTo>
                <a:cubicBezTo>
                  <a:pt x="119474" y="32159"/>
                  <a:pt x="129398" y="33553"/>
                  <a:pt x="138810" y="36133"/>
                </a:cubicBezTo>
                <a:lnTo>
                  <a:pt x="150540" y="5688"/>
                </a:lnTo>
                <a:cubicBezTo>
                  <a:pt x="151728" y="2418"/>
                  <a:pt x="154108" y="333"/>
                  <a:pt x="158571" y="333"/>
                </a:cubicBezTo>
                <a:lnTo>
                  <a:pt x="177307" y="333"/>
                </a:lnTo>
                <a:cubicBezTo>
                  <a:pt x="181768" y="333"/>
                  <a:pt x="185039" y="3309"/>
                  <a:pt x="182956" y="8959"/>
                </a:cubicBezTo>
                <a:lnTo>
                  <a:pt x="167679" y="48797"/>
                </a:lnTo>
                <a:cubicBezTo>
                  <a:pt x="197813" y="67730"/>
                  <a:pt x="217753" y="101268"/>
                  <a:pt x="217753" y="141310"/>
                </a:cubicBezTo>
                <a:cubicBezTo>
                  <a:pt x="217753" y="203767"/>
                  <a:pt x="169277" y="250460"/>
                  <a:pt x="109198" y="250460"/>
                </a:cubicBezTo>
                <a:moveTo>
                  <a:pt x="367941" y="178783"/>
                </a:moveTo>
                <a:cubicBezTo>
                  <a:pt x="371510" y="178783"/>
                  <a:pt x="374781" y="175810"/>
                  <a:pt x="374781" y="171943"/>
                </a:cubicBezTo>
                <a:lnTo>
                  <a:pt x="374781" y="42568"/>
                </a:lnTo>
                <a:cubicBezTo>
                  <a:pt x="374781" y="38999"/>
                  <a:pt x="371510" y="36025"/>
                  <a:pt x="367941" y="36025"/>
                </a:cubicBezTo>
                <a:lnTo>
                  <a:pt x="350394" y="36025"/>
                </a:lnTo>
                <a:cubicBezTo>
                  <a:pt x="347121" y="36025"/>
                  <a:pt x="343850" y="38702"/>
                  <a:pt x="343850" y="42271"/>
                </a:cubicBezTo>
                <a:lnTo>
                  <a:pt x="343850" y="54168"/>
                </a:lnTo>
                <a:cubicBezTo>
                  <a:pt x="334928" y="41080"/>
                  <a:pt x="319758" y="32159"/>
                  <a:pt x="297454" y="32159"/>
                </a:cubicBezTo>
                <a:cubicBezTo>
                  <a:pt x="260277" y="32159"/>
                  <a:pt x="237374" y="56843"/>
                  <a:pt x="237374" y="93424"/>
                </a:cubicBezTo>
                <a:lnTo>
                  <a:pt x="237374" y="172240"/>
                </a:lnTo>
                <a:cubicBezTo>
                  <a:pt x="237374" y="175810"/>
                  <a:pt x="240647" y="178783"/>
                  <a:pt x="244216" y="178783"/>
                </a:cubicBezTo>
                <a:lnTo>
                  <a:pt x="261764" y="178783"/>
                </a:lnTo>
                <a:cubicBezTo>
                  <a:pt x="265333" y="178783"/>
                  <a:pt x="268307" y="175810"/>
                  <a:pt x="268307" y="172240"/>
                </a:cubicBezTo>
                <a:lnTo>
                  <a:pt x="268307" y="98482"/>
                </a:lnTo>
                <a:cubicBezTo>
                  <a:pt x="268307" y="74687"/>
                  <a:pt x="280798" y="58926"/>
                  <a:pt x="305484" y="58926"/>
                </a:cubicBezTo>
                <a:cubicBezTo>
                  <a:pt x="329574" y="58926"/>
                  <a:pt x="343850" y="75283"/>
                  <a:pt x="343850" y="98185"/>
                </a:cubicBezTo>
                <a:lnTo>
                  <a:pt x="343850" y="172240"/>
                </a:lnTo>
                <a:cubicBezTo>
                  <a:pt x="343850" y="175810"/>
                  <a:pt x="347121" y="178783"/>
                  <a:pt x="350394" y="178783"/>
                </a:cubicBezTo>
                <a:lnTo>
                  <a:pt x="367941" y="178783"/>
                </a:lnTo>
              </a:path>
            </a:pathLst>
          </a:custGeom>
          <a:solidFill>
            <a:schemeClr val="tx1"/>
          </a:solidFill>
          <a:ln w="1731"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ptos"/>
              <a:ea typeface="+mn-ea"/>
              <a:cs typeface="+mn-cs"/>
            </a:endParaRPr>
          </a:p>
        </p:txBody>
      </p:sp>
      <p:sp>
        <p:nvSpPr>
          <p:cNvPr id="2" name="TextBox 1">
            <a:extLst>
              <a:ext uri="{FF2B5EF4-FFF2-40B4-BE49-F238E27FC236}">
                <a16:creationId xmlns:a16="http://schemas.microsoft.com/office/drawing/2014/main" id="{D03E2FF6-435E-58E5-D324-A74E2412DCEB}"/>
              </a:ext>
            </a:extLst>
          </p:cNvPr>
          <p:cNvSpPr txBox="1"/>
          <p:nvPr/>
        </p:nvSpPr>
        <p:spPr>
          <a:xfrm>
            <a:off x="6775036" y="2910740"/>
            <a:ext cx="864538" cy="333425"/>
          </a:xfrm>
          <a:prstGeom prst="rect">
            <a:avLst/>
          </a:prstGeom>
          <a:effectLst>
            <a:outerShdw blurRad="63500" algn="ctr" rotWithShape="0">
              <a:prstClr val="black">
                <a:alpha val="70000"/>
              </a:prstClr>
            </a:outerShdw>
          </a:effectLst>
        </p:spPr>
        <p:txBody>
          <a:bodyPr wrap="square" lIns="0" tIns="0" rIns="0" bIns="0" rtlCol="0">
            <a:spAutoFit/>
          </a:bodyPr>
          <a:lstStyle>
            <a:defPPr>
              <a:defRPr lang="en-US"/>
            </a:defPPr>
            <a:lvl1pPr marR="0" lvl="0" indent="0" fontAlgn="auto">
              <a:lnSpc>
                <a:spcPct val="90000"/>
              </a:lnSpc>
              <a:spcBef>
                <a:spcPts val="0"/>
              </a:spcBef>
              <a:spcAft>
                <a:spcPts val="0"/>
              </a:spcAft>
              <a:buClrTx/>
              <a:buSzTx/>
              <a:buFontTx/>
              <a:buNone/>
              <a:tabLst/>
              <a:defRPr sz="1050" b="1" spc="130">
                <a:ln w="0"/>
                <a:gradFill>
                  <a:gsLst>
                    <a:gs pos="60000">
                      <a:schemeClr val="tx1"/>
                    </a:gs>
                    <a:gs pos="40000">
                      <a:schemeClr val="tx1"/>
                    </a:gs>
                    <a:gs pos="10000">
                      <a:schemeClr val="accent5"/>
                    </a:gs>
                    <a:gs pos="90000">
                      <a:schemeClr val="accent5"/>
                    </a:gs>
                  </a:gsLst>
                  <a:lin ang="5400000" scaled="0"/>
                </a:gradFill>
                <a:latin typeface="+mj-lt"/>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130" normalizeH="0" baseline="0" noProof="0">
                <a:ln w="0"/>
                <a:solidFill>
                  <a:srgbClr val="FFFFFF"/>
                </a:solidFill>
                <a:effectLst/>
                <a:uLnTx/>
                <a:uFillTx/>
                <a:latin typeface="Aptos Display"/>
                <a:ea typeface="+mn-ea"/>
                <a:cs typeface="+mn-cs"/>
              </a:rPr>
              <a:t>MWC</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130" normalizeH="0" baseline="0" noProof="0">
                <a:ln w="0"/>
                <a:solidFill>
                  <a:srgbClr val="FFFFFF"/>
                </a:solidFill>
                <a:effectLst/>
                <a:uLnTx/>
                <a:uFillTx/>
                <a:latin typeface="Aptos Display"/>
                <a:ea typeface="+mn-ea"/>
                <a:cs typeface="+mn-cs"/>
              </a:rPr>
              <a:t>28</a:t>
            </a:r>
          </a:p>
        </p:txBody>
      </p:sp>
      <p:sp>
        <p:nvSpPr>
          <p:cNvPr id="6" name="Star: 5 Points 157">
            <a:extLst>
              <a:ext uri="{FF2B5EF4-FFF2-40B4-BE49-F238E27FC236}">
                <a16:creationId xmlns:a16="http://schemas.microsoft.com/office/drawing/2014/main" id="{0AB88961-259E-BAE9-3827-A98CFB138420}"/>
              </a:ext>
            </a:extLst>
          </p:cNvPr>
          <p:cNvSpPr/>
          <p:nvPr/>
        </p:nvSpPr>
        <p:spPr>
          <a:xfrm>
            <a:off x="7262092" y="3005282"/>
            <a:ext cx="230540" cy="222765"/>
          </a:xfrm>
          <a:prstGeom prst="star5">
            <a:avLst>
              <a:gd name="adj" fmla="val 26663"/>
              <a:gd name="hf" fmla="val 105146"/>
              <a:gd name="vf" fmla="val 110557"/>
            </a:avLst>
          </a:prstGeom>
          <a:solidFill>
            <a:schemeClr val="accent4"/>
          </a:solidFill>
          <a:ln w="19050" cap="rnd" cmpd="sng" algn="ctr">
            <a:solidFill>
              <a:schemeClr val="bg1"/>
            </a:solidFill>
            <a:prstDash val="solid"/>
            <a:bevel/>
          </a:ln>
          <a:effectLst/>
        </p:spPr>
        <p:txBody>
          <a:bodyPr wrap="square" lIns="0" tIns="0" rIns="0" bIns="0" rtlCol="0" anchor="ctr">
            <a:noAutofit/>
          </a:bodyPr>
          <a:lstStyle/>
          <a:p>
            <a:pPr marL="0" marR="0" lvl="0" indent="0" algn="ctr" defTabSz="913578" rtl="0" eaLnBrk="1" fontAlgn="auto" latinLnBrk="0" hangingPunct="1">
              <a:lnSpc>
                <a:spcPct val="96000"/>
              </a:lnSpc>
              <a:spcBef>
                <a:spcPts val="0"/>
              </a:spcBef>
              <a:spcAft>
                <a:spcPts val="0"/>
              </a:spcAft>
              <a:buClrTx/>
              <a:buSzTx/>
              <a:buFontTx/>
              <a:buNone/>
              <a:tabLst/>
              <a:defRPr/>
            </a:pPr>
            <a:endParaRPr kumimoji="0" lang="en-US" sz="1200" b="0" i="0" u="none" strike="noStrike" kern="0" cap="none" spc="0" normalizeH="0" baseline="0" noProof="0" err="1">
              <a:ln>
                <a:noFill/>
              </a:ln>
              <a:solidFill>
                <a:srgbClr val="FFFFFF"/>
              </a:solidFill>
              <a:effectLst/>
              <a:uLnTx/>
              <a:uFillTx/>
              <a:latin typeface="Aptos Display"/>
              <a:ea typeface="+mn-ea"/>
              <a:cs typeface="Microsoft Sans Serif" panose="020B0604020202020204" pitchFamily="34" charset="0"/>
            </a:endParaRPr>
          </a:p>
        </p:txBody>
      </p:sp>
      <p:sp>
        <p:nvSpPr>
          <p:cNvPr id="7" name="Footer Placeholder 6">
            <a:extLst>
              <a:ext uri="{FF2B5EF4-FFF2-40B4-BE49-F238E27FC236}">
                <a16:creationId xmlns:a16="http://schemas.microsoft.com/office/drawing/2014/main" id="{7C0E14A3-29C8-03FE-AEE4-343C89CFE283}"/>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2354647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F5879-BE8B-7C74-8366-38E755CDAD3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CF596D4-563A-E27B-1571-D5D5D694860C}"/>
              </a:ext>
            </a:extLst>
          </p:cNvPr>
          <p:cNvSpPr>
            <a:spLocks noGrp="1"/>
          </p:cNvSpPr>
          <p:nvPr>
            <p:ph type="title"/>
          </p:nvPr>
        </p:nvSpPr>
        <p:spPr>
          <a:xfrm>
            <a:off x="515938" y="414978"/>
            <a:ext cx="11160126" cy="647700"/>
          </a:xfrm>
        </p:spPr>
        <p:txBody>
          <a:bodyPr/>
          <a:lstStyle/>
          <a:p>
            <a:r>
              <a:rPr lang="en-US" spc="-100">
                <a:latin typeface="Aptos SemiBold" panose="020B0004020202020204" pitchFamily="34" charset="0"/>
              </a:rPr>
              <a:t>6G Commercial Launch</a:t>
            </a:r>
          </a:p>
        </p:txBody>
      </p:sp>
      <p:sp>
        <p:nvSpPr>
          <p:cNvPr id="18" name="AutoShape 6">
            <a:extLst>
              <a:ext uri="{FF2B5EF4-FFF2-40B4-BE49-F238E27FC236}">
                <a16:creationId xmlns:a16="http://schemas.microsoft.com/office/drawing/2014/main" id="{AF2EEC3B-5B66-E2AD-F0AD-609B0584F1B7}"/>
              </a:ext>
            </a:extLst>
          </p:cNvPr>
          <p:cNvSpPr>
            <a:spLocks noChangeAspect="1" noChangeArrowheads="1"/>
          </p:cNvSpPr>
          <p:nvPr/>
        </p:nvSpPr>
        <p:spPr bwMode="auto">
          <a:xfrm>
            <a:off x="5943600" y="309174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9C9B18C4-FC6F-0CB6-43FC-65BEAA606CBC}"/>
              </a:ext>
            </a:extLst>
          </p:cNvPr>
          <p:cNvSpPr txBox="1"/>
          <p:nvPr/>
        </p:nvSpPr>
        <p:spPr>
          <a:xfrm>
            <a:off x="3641555" y="1971604"/>
            <a:ext cx="5609125" cy="4364721"/>
          </a:xfrm>
          <a:prstGeom prst="rect">
            <a:avLst/>
          </a:prstGeom>
        </p:spPr>
        <p:txBody>
          <a:bodyPr wrap="square" lIns="0" tIns="0" rIns="0" bIns="0" rtlCol="0" anchor="t">
            <a:spAutoFit/>
          </a:bodyPr>
          <a:lstStyle/>
          <a:p>
            <a:pPr>
              <a:lnSpc>
                <a:spcPct val="85000"/>
              </a:lnSpc>
              <a:spcAft>
                <a:spcPts val="400"/>
              </a:spcAft>
              <a:defRPr/>
            </a:pPr>
            <a:r>
              <a:rPr lang="en-US" sz="2000">
                <a:solidFill>
                  <a:srgbClr val="FFFFFF"/>
                </a:solidFill>
                <a:latin typeface="Aptos" panose="02110004020202020204"/>
                <a:cs typeface="Microsoft Sans Serif"/>
              </a:rPr>
              <a:t>Qualcomm Technologies is developing a </a:t>
            </a:r>
            <a:br>
              <a:rPr lang="en-US" sz="2000">
                <a:solidFill>
                  <a:srgbClr val="FFFFFF"/>
                </a:solidFill>
                <a:latin typeface="Aptos" panose="02110004020202020204"/>
                <a:cs typeface="Microsoft Sans Serif"/>
              </a:rPr>
            </a:br>
            <a:r>
              <a:rPr lang="en-US" sz="2000">
                <a:solidFill>
                  <a:schemeClr val="accent5"/>
                </a:solidFill>
                <a:latin typeface="Aptos SemiBold" panose="020B0004020202020204" pitchFamily="34" charset="0"/>
                <a:cs typeface="Microsoft Sans Serif"/>
              </a:rPr>
              <a:t>6G modem-RF device </a:t>
            </a:r>
            <a:r>
              <a:rPr lang="en-US" sz="2000">
                <a:solidFill>
                  <a:srgbClr val="FFFFFF"/>
                </a:solidFill>
                <a:latin typeface="Aptos" panose="02110004020202020204"/>
                <a:cs typeface="Microsoft Sans Serif"/>
              </a:rPr>
              <a:t>solution targeting commercial launch in </a:t>
            </a:r>
            <a:r>
              <a:rPr lang="en-US" sz="2000">
                <a:solidFill>
                  <a:schemeClr val="accent5"/>
                </a:solidFill>
                <a:latin typeface="Aptos SemiBold" panose="020B0004020202020204" pitchFamily="34" charset="0"/>
                <a:cs typeface="Microsoft Sans Serif"/>
              </a:rPr>
              <a:t>2H ‘29</a:t>
            </a:r>
          </a:p>
          <a:p>
            <a:pPr>
              <a:lnSpc>
                <a:spcPct val="85000"/>
              </a:lnSpc>
              <a:spcAft>
                <a:spcPts val="400"/>
              </a:spcAft>
              <a:defRPr/>
            </a:pPr>
            <a:endParaRPr lang="en-US">
              <a:solidFill>
                <a:srgbClr val="FFFFFF"/>
              </a:solidFill>
              <a:latin typeface="Aptos" panose="02110004020202020204"/>
              <a:cs typeface="Microsoft Sans Serif"/>
            </a:endParaRPr>
          </a:p>
          <a:p>
            <a:pPr>
              <a:lnSpc>
                <a:spcPct val="85000"/>
              </a:lnSpc>
              <a:spcAft>
                <a:spcPts val="400"/>
              </a:spcAft>
              <a:defRPr/>
            </a:pPr>
            <a:endParaRPr lang="en-US">
              <a:solidFill>
                <a:srgbClr val="FFFFFF"/>
              </a:solidFill>
              <a:latin typeface="Aptos" panose="02110004020202020204"/>
              <a:cs typeface="Microsoft Sans Serif"/>
            </a:endParaRPr>
          </a:p>
          <a:p>
            <a:pPr>
              <a:lnSpc>
                <a:spcPct val="85000"/>
              </a:lnSpc>
              <a:spcAft>
                <a:spcPts val="400"/>
              </a:spcAft>
              <a:defRPr/>
            </a:pPr>
            <a:r>
              <a:rPr lang="en-US" sz="2000">
                <a:solidFill>
                  <a:srgbClr val="FFFFFF"/>
                </a:solidFill>
                <a:latin typeface="Aptos" panose="02110004020202020204"/>
                <a:cs typeface="Microsoft Sans Serif"/>
              </a:rPr>
              <a:t>Qualcomm Technologies is also planning to </a:t>
            </a:r>
            <a:br>
              <a:rPr lang="en-US" sz="2000">
                <a:solidFill>
                  <a:srgbClr val="FFFFFF"/>
                </a:solidFill>
                <a:latin typeface="Aptos" panose="02110004020202020204"/>
                <a:cs typeface="Microsoft Sans Serif"/>
              </a:rPr>
            </a:br>
            <a:r>
              <a:rPr lang="en-US" sz="2000">
                <a:solidFill>
                  <a:srgbClr val="FFFFFF"/>
                </a:solidFill>
                <a:latin typeface="Aptos" panose="02110004020202020204"/>
                <a:cs typeface="Microsoft Sans Serif"/>
              </a:rPr>
              <a:t>enable the next-generation RU and DU</a:t>
            </a:r>
          </a:p>
          <a:p>
            <a:pPr marL="742950" lvl="1" indent="-285750">
              <a:lnSpc>
                <a:spcPct val="85000"/>
              </a:lnSpc>
              <a:spcAft>
                <a:spcPts val="400"/>
              </a:spcAft>
              <a:buFont typeface="Arial"/>
              <a:buChar char="•"/>
              <a:defRPr/>
            </a:pPr>
            <a:endParaRPr lang="en-US">
              <a:solidFill>
                <a:srgbClr val="FFFFFF"/>
              </a:solidFill>
              <a:latin typeface="Aptos" panose="02110004020202020204"/>
              <a:cs typeface="Microsoft Sans Serif"/>
            </a:endParaRPr>
          </a:p>
          <a:p>
            <a:pPr lvl="1">
              <a:lnSpc>
                <a:spcPct val="85000"/>
              </a:lnSpc>
              <a:spcAft>
                <a:spcPts val="400"/>
              </a:spcAft>
              <a:defRPr/>
            </a:pPr>
            <a:r>
              <a:rPr lang="en-US">
                <a:solidFill>
                  <a:schemeClr val="accent5"/>
                </a:solidFill>
                <a:latin typeface="Aptos SemiBold" panose="020B0004020202020204" pitchFamily="34" charset="0"/>
                <a:cs typeface="Microsoft Sans Serif"/>
              </a:rPr>
              <a:t>RU</a:t>
            </a:r>
          </a:p>
          <a:p>
            <a:pPr lvl="1">
              <a:lnSpc>
                <a:spcPct val="85000"/>
              </a:lnSpc>
              <a:spcAft>
                <a:spcPts val="400"/>
              </a:spcAft>
              <a:defRPr/>
            </a:pPr>
            <a:r>
              <a:rPr lang="en-US">
                <a:solidFill>
                  <a:srgbClr val="FFFFFF"/>
                </a:solidFill>
                <a:latin typeface="Aptos" panose="02110004020202020204"/>
                <a:cs typeface="Microsoft Sans Serif"/>
              </a:rPr>
              <a:t>The future: Power-efficient, AI-driven, 6G-grade, Giga-MIMO with wide area sensing capabilities</a:t>
            </a:r>
          </a:p>
          <a:p>
            <a:pPr marL="742950" lvl="1" indent="-285750">
              <a:lnSpc>
                <a:spcPct val="85000"/>
              </a:lnSpc>
              <a:spcAft>
                <a:spcPts val="400"/>
              </a:spcAft>
              <a:buFont typeface="Arial"/>
              <a:buChar char="•"/>
              <a:defRPr/>
            </a:pPr>
            <a:endParaRPr lang="en-US">
              <a:solidFill>
                <a:srgbClr val="FFFFFF"/>
              </a:solidFill>
              <a:latin typeface="Aptos" panose="02110004020202020204"/>
              <a:cs typeface="Microsoft Sans Serif"/>
            </a:endParaRPr>
          </a:p>
          <a:p>
            <a:pPr lvl="1">
              <a:lnSpc>
                <a:spcPct val="85000"/>
              </a:lnSpc>
              <a:spcAft>
                <a:spcPts val="400"/>
              </a:spcAft>
              <a:defRPr/>
            </a:pPr>
            <a:r>
              <a:rPr lang="en-US">
                <a:solidFill>
                  <a:schemeClr val="accent5"/>
                </a:solidFill>
                <a:latin typeface="Aptos SemiBold" panose="020B0004020202020204" pitchFamily="34" charset="0"/>
                <a:cs typeface="Microsoft Sans Serif"/>
              </a:rPr>
              <a:t>DU</a:t>
            </a:r>
          </a:p>
          <a:p>
            <a:pPr lvl="1">
              <a:lnSpc>
                <a:spcPct val="85000"/>
              </a:lnSpc>
              <a:spcAft>
                <a:spcPts val="400"/>
              </a:spcAft>
              <a:defRPr/>
            </a:pPr>
            <a:r>
              <a:rPr lang="en-US" kern="0">
                <a:solidFill>
                  <a:srgbClr val="FFFFFF"/>
                </a:solidFill>
              </a:rPr>
              <a:t>Edge-first power-efficient design harnessing datacenter-grade Qualcomm Oryon™ CPUs and Qualcomm® Hexagon™ NPU technology</a:t>
            </a:r>
            <a:endParaRPr lang="en-US">
              <a:solidFill>
                <a:srgbClr val="FFFFFF"/>
              </a:solidFill>
              <a:latin typeface="Aptos" panose="02110004020202020204"/>
              <a:cs typeface="Microsoft Sans Serif"/>
            </a:endParaRPr>
          </a:p>
        </p:txBody>
      </p:sp>
      <p:pic>
        <p:nvPicPr>
          <p:cNvPr id="1026" name="Picture 2">
            <a:extLst>
              <a:ext uri="{FF2B5EF4-FFF2-40B4-BE49-F238E27FC236}">
                <a16:creationId xmlns:a16="http://schemas.microsoft.com/office/drawing/2014/main" id="{D53A9D5F-3CAF-3D72-BB9B-62F5ED8A0B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95" t="13247" r="17596" b="38959"/>
          <a:stretch>
            <a:fillRect/>
          </a:stretch>
        </p:blipFill>
        <p:spPr bwMode="auto">
          <a:xfrm>
            <a:off x="508613" y="1581215"/>
            <a:ext cx="2651446" cy="2622176"/>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
        <p:nvSpPr>
          <p:cNvPr id="1176" name="Freeform: Shape 1175">
            <a:extLst>
              <a:ext uri="{FF2B5EF4-FFF2-40B4-BE49-F238E27FC236}">
                <a16:creationId xmlns:a16="http://schemas.microsoft.com/office/drawing/2014/main" id="{B5AAFE2A-87A9-441F-F517-DFB67107C3B6}"/>
              </a:ext>
            </a:extLst>
          </p:cNvPr>
          <p:cNvSpPr/>
          <p:nvPr/>
        </p:nvSpPr>
        <p:spPr>
          <a:xfrm>
            <a:off x="9741766" y="3799530"/>
            <a:ext cx="2225132" cy="2448869"/>
          </a:xfrm>
          <a:custGeom>
            <a:avLst/>
            <a:gdLst>
              <a:gd name="csX0" fmla="*/ 613793 w 1309377"/>
              <a:gd name="csY0" fmla="*/ 1039675 h 1441035"/>
              <a:gd name="csX1" fmla="*/ 613793 w 1309377"/>
              <a:gd name="csY1" fmla="*/ 1364376 h 1441035"/>
              <a:gd name="csX2" fmla="*/ 661693 w 1309377"/>
              <a:gd name="csY2" fmla="*/ 1412246 h 1441035"/>
              <a:gd name="csX3" fmla="*/ 663740 w 1309377"/>
              <a:gd name="csY3" fmla="*/ 1412246 h 1441035"/>
              <a:gd name="csX4" fmla="*/ 711631 w 1309377"/>
              <a:gd name="csY4" fmla="*/ 1364376 h 1441035"/>
              <a:gd name="csX5" fmla="*/ 711621 w 1309377"/>
              <a:gd name="csY5" fmla="*/ 1364376 h 1441035"/>
              <a:gd name="csX6" fmla="*/ 711621 w 1309377"/>
              <a:gd name="csY6" fmla="*/ 1039675 h 1441035"/>
              <a:gd name="csX7" fmla="*/ 743660 w 1309377"/>
              <a:gd name="csY7" fmla="*/ 910290 h 1441035"/>
              <a:gd name="csX8" fmla="*/ 756003 w 1309377"/>
              <a:gd name="csY8" fmla="*/ 922633 h 1441035"/>
              <a:gd name="csX9" fmla="*/ 743660 w 1309377"/>
              <a:gd name="csY9" fmla="*/ 934976 h 1441035"/>
              <a:gd name="csX10" fmla="*/ 731317 w 1309377"/>
              <a:gd name="csY10" fmla="*/ 922633 h 1441035"/>
              <a:gd name="csX11" fmla="*/ 743660 w 1309377"/>
              <a:gd name="csY11" fmla="*/ 910290 h 1441035"/>
              <a:gd name="csX12" fmla="*/ 711774 w 1309377"/>
              <a:gd name="csY12" fmla="*/ 910290 h 1441035"/>
              <a:gd name="csX13" fmla="*/ 724117 w 1309377"/>
              <a:gd name="csY13" fmla="*/ 922633 h 1441035"/>
              <a:gd name="csX14" fmla="*/ 711774 w 1309377"/>
              <a:gd name="csY14" fmla="*/ 934976 h 1441035"/>
              <a:gd name="csX15" fmla="*/ 699431 w 1309377"/>
              <a:gd name="csY15" fmla="*/ 922633 h 1441035"/>
              <a:gd name="csX16" fmla="*/ 711774 w 1309377"/>
              <a:gd name="csY16" fmla="*/ 910290 h 1441035"/>
              <a:gd name="csX17" fmla="*/ 679888 w 1309377"/>
              <a:gd name="csY17" fmla="*/ 910290 h 1441035"/>
              <a:gd name="csX18" fmla="*/ 692231 w 1309377"/>
              <a:gd name="csY18" fmla="*/ 922633 h 1441035"/>
              <a:gd name="csX19" fmla="*/ 679888 w 1309377"/>
              <a:gd name="csY19" fmla="*/ 934976 h 1441035"/>
              <a:gd name="csX20" fmla="*/ 667545 w 1309377"/>
              <a:gd name="csY20" fmla="*/ 922633 h 1441035"/>
              <a:gd name="csX21" fmla="*/ 679888 w 1309377"/>
              <a:gd name="csY21" fmla="*/ 910290 h 1441035"/>
              <a:gd name="csX22" fmla="*/ 648003 w 1309377"/>
              <a:gd name="csY22" fmla="*/ 910290 h 1441035"/>
              <a:gd name="csX23" fmla="*/ 660346 w 1309377"/>
              <a:gd name="csY23" fmla="*/ 922633 h 1441035"/>
              <a:gd name="csX24" fmla="*/ 648003 w 1309377"/>
              <a:gd name="csY24" fmla="*/ 934976 h 1441035"/>
              <a:gd name="csX25" fmla="*/ 635660 w 1309377"/>
              <a:gd name="csY25" fmla="*/ 922633 h 1441035"/>
              <a:gd name="csX26" fmla="*/ 648003 w 1309377"/>
              <a:gd name="csY26" fmla="*/ 910290 h 1441035"/>
              <a:gd name="csX27" fmla="*/ 616117 w 1309377"/>
              <a:gd name="csY27" fmla="*/ 910290 h 1441035"/>
              <a:gd name="csX28" fmla="*/ 628460 w 1309377"/>
              <a:gd name="csY28" fmla="*/ 922633 h 1441035"/>
              <a:gd name="csX29" fmla="*/ 616117 w 1309377"/>
              <a:gd name="csY29" fmla="*/ 934976 h 1441035"/>
              <a:gd name="csX30" fmla="*/ 603774 w 1309377"/>
              <a:gd name="csY30" fmla="*/ 922633 h 1441035"/>
              <a:gd name="csX31" fmla="*/ 616117 w 1309377"/>
              <a:gd name="csY31" fmla="*/ 910290 h 1441035"/>
              <a:gd name="csX32" fmla="*/ 584231 w 1309377"/>
              <a:gd name="csY32" fmla="*/ 910290 h 1441035"/>
              <a:gd name="csX33" fmla="*/ 596574 w 1309377"/>
              <a:gd name="csY33" fmla="*/ 922633 h 1441035"/>
              <a:gd name="csX34" fmla="*/ 584231 w 1309377"/>
              <a:gd name="csY34" fmla="*/ 934976 h 1441035"/>
              <a:gd name="csX35" fmla="*/ 571888 w 1309377"/>
              <a:gd name="csY35" fmla="*/ 922633 h 1441035"/>
              <a:gd name="csX36" fmla="*/ 584231 w 1309377"/>
              <a:gd name="csY36" fmla="*/ 910290 h 1441035"/>
              <a:gd name="csX37" fmla="*/ 743660 w 1309377"/>
              <a:gd name="csY37" fmla="*/ 879432 h 1441035"/>
              <a:gd name="csX38" fmla="*/ 756003 w 1309377"/>
              <a:gd name="csY38" fmla="*/ 891775 h 1441035"/>
              <a:gd name="csX39" fmla="*/ 743660 w 1309377"/>
              <a:gd name="csY39" fmla="*/ 904118 h 1441035"/>
              <a:gd name="csX40" fmla="*/ 731317 w 1309377"/>
              <a:gd name="csY40" fmla="*/ 891775 h 1441035"/>
              <a:gd name="csX41" fmla="*/ 743660 w 1309377"/>
              <a:gd name="csY41" fmla="*/ 879432 h 1441035"/>
              <a:gd name="csX42" fmla="*/ 711774 w 1309377"/>
              <a:gd name="csY42" fmla="*/ 879432 h 1441035"/>
              <a:gd name="csX43" fmla="*/ 724117 w 1309377"/>
              <a:gd name="csY43" fmla="*/ 891775 h 1441035"/>
              <a:gd name="csX44" fmla="*/ 711774 w 1309377"/>
              <a:gd name="csY44" fmla="*/ 904118 h 1441035"/>
              <a:gd name="csX45" fmla="*/ 699431 w 1309377"/>
              <a:gd name="csY45" fmla="*/ 891775 h 1441035"/>
              <a:gd name="csX46" fmla="*/ 711774 w 1309377"/>
              <a:gd name="csY46" fmla="*/ 879432 h 1441035"/>
              <a:gd name="csX47" fmla="*/ 679888 w 1309377"/>
              <a:gd name="csY47" fmla="*/ 879432 h 1441035"/>
              <a:gd name="csX48" fmla="*/ 692231 w 1309377"/>
              <a:gd name="csY48" fmla="*/ 891775 h 1441035"/>
              <a:gd name="csX49" fmla="*/ 679888 w 1309377"/>
              <a:gd name="csY49" fmla="*/ 904118 h 1441035"/>
              <a:gd name="csX50" fmla="*/ 667545 w 1309377"/>
              <a:gd name="csY50" fmla="*/ 891775 h 1441035"/>
              <a:gd name="csX51" fmla="*/ 679888 w 1309377"/>
              <a:gd name="csY51" fmla="*/ 879432 h 1441035"/>
              <a:gd name="csX52" fmla="*/ 648003 w 1309377"/>
              <a:gd name="csY52" fmla="*/ 879432 h 1441035"/>
              <a:gd name="csX53" fmla="*/ 660346 w 1309377"/>
              <a:gd name="csY53" fmla="*/ 891775 h 1441035"/>
              <a:gd name="csX54" fmla="*/ 648003 w 1309377"/>
              <a:gd name="csY54" fmla="*/ 904118 h 1441035"/>
              <a:gd name="csX55" fmla="*/ 635660 w 1309377"/>
              <a:gd name="csY55" fmla="*/ 891775 h 1441035"/>
              <a:gd name="csX56" fmla="*/ 648003 w 1309377"/>
              <a:gd name="csY56" fmla="*/ 879432 h 1441035"/>
              <a:gd name="csX57" fmla="*/ 616117 w 1309377"/>
              <a:gd name="csY57" fmla="*/ 879432 h 1441035"/>
              <a:gd name="csX58" fmla="*/ 628460 w 1309377"/>
              <a:gd name="csY58" fmla="*/ 891775 h 1441035"/>
              <a:gd name="csX59" fmla="*/ 616117 w 1309377"/>
              <a:gd name="csY59" fmla="*/ 904118 h 1441035"/>
              <a:gd name="csX60" fmla="*/ 603774 w 1309377"/>
              <a:gd name="csY60" fmla="*/ 891775 h 1441035"/>
              <a:gd name="csX61" fmla="*/ 616117 w 1309377"/>
              <a:gd name="csY61" fmla="*/ 879432 h 1441035"/>
              <a:gd name="csX62" fmla="*/ 584231 w 1309377"/>
              <a:gd name="csY62" fmla="*/ 879432 h 1441035"/>
              <a:gd name="csX63" fmla="*/ 596574 w 1309377"/>
              <a:gd name="csY63" fmla="*/ 891775 h 1441035"/>
              <a:gd name="csX64" fmla="*/ 584231 w 1309377"/>
              <a:gd name="csY64" fmla="*/ 904118 h 1441035"/>
              <a:gd name="csX65" fmla="*/ 571888 w 1309377"/>
              <a:gd name="csY65" fmla="*/ 891775 h 1441035"/>
              <a:gd name="csX66" fmla="*/ 584231 w 1309377"/>
              <a:gd name="csY66" fmla="*/ 879432 h 1441035"/>
              <a:gd name="csX67" fmla="*/ 743660 w 1309377"/>
              <a:gd name="csY67" fmla="*/ 849604 h 1441035"/>
              <a:gd name="csX68" fmla="*/ 756003 w 1309377"/>
              <a:gd name="csY68" fmla="*/ 861947 h 1441035"/>
              <a:gd name="csX69" fmla="*/ 743660 w 1309377"/>
              <a:gd name="csY69" fmla="*/ 874290 h 1441035"/>
              <a:gd name="csX70" fmla="*/ 731317 w 1309377"/>
              <a:gd name="csY70" fmla="*/ 861947 h 1441035"/>
              <a:gd name="csX71" fmla="*/ 743660 w 1309377"/>
              <a:gd name="csY71" fmla="*/ 849604 h 1441035"/>
              <a:gd name="csX72" fmla="*/ 711774 w 1309377"/>
              <a:gd name="csY72" fmla="*/ 849604 h 1441035"/>
              <a:gd name="csX73" fmla="*/ 724117 w 1309377"/>
              <a:gd name="csY73" fmla="*/ 861947 h 1441035"/>
              <a:gd name="csX74" fmla="*/ 711774 w 1309377"/>
              <a:gd name="csY74" fmla="*/ 874290 h 1441035"/>
              <a:gd name="csX75" fmla="*/ 699431 w 1309377"/>
              <a:gd name="csY75" fmla="*/ 861947 h 1441035"/>
              <a:gd name="csX76" fmla="*/ 711774 w 1309377"/>
              <a:gd name="csY76" fmla="*/ 849604 h 1441035"/>
              <a:gd name="csX77" fmla="*/ 679888 w 1309377"/>
              <a:gd name="csY77" fmla="*/ 849604 h 1441035"/>
              <a:gd name="csX78" fmla="*/ 692231 w 1309377"/>
              <a:gd name="csY78" fmla="*/ 861947 h 1441035"/>
              <a:gd name="csX79" fmla="*/ 679888 w 1309377"/>
              <a:gd name="csY79" fmla="*/ 874290 h 1441035"/>
              <a:gd name="csX80" fmla="*/ 667545 w 1309377"/>
              <a:gd name="csY80" fmla="*/ 861947 h 1441035"/>
              <a:gd name="csX81" fmla="*/ 679888 w 1309377"/>
              <a:gd name="csY81" fmla="*/ 849604 h 1441035"/>
              <a:gd name="csX82" fmla="*/ 648003 w 1309377"/>
              <a:gd name="csY82" fmla="*/ 849604 h 1441035"/>
              <a:gd name="csX83" fmla="*/ 660346 w 1309377"/>
              <a:gd name="csY83" fmla="*/ 861947 h 1441035"/>
              <a:gd name="csX84" fmla="*/ 648003 w 1309377"/>
              <a:gd name="csY84" fmla="*/ 874290 h 1441035"/>
              <a:gd name="csX85" fmla="*/ 635660 w 1309377"/>
              <a:gd name="csY85" fmla="*/ 861947 h 1441035"/>
              <a:gd name="csX86" fmla="*/ 648003 w 1309377"/>
              <a:gd name="csY86" fmla="*/ 849604 h 1441035"/>
              <a:gd name="csX87" fmla="*/ 616117 w 1309377"/>
              <a:gd name="csY87" fmla="*/ 849604 h 1441035"/>
              <a:gd name="csX88" fmla="*/ 628460 w 1309377"/>
              <a:gd name="csY88" fmla="*/ 861947 h 1441035"/>
              <a:gd name="csX89" fmla="*/ 616117 w 1309377"/>
              <a:gd name="csY89" fmla="*/ 874290 h 1441035"/>
              <a:gd name="csX90" fmla="*/ 603774 w 1309377"/>
              <a:gd name="csY90" fmla="*/ 861947 h 1441035"/>
              <a:gd name="csX91" fmla="*/ 616117 w 1309377"/>
              <a:gd name="csY91" fmla="*/ 849604 h 1441035"/>
              <a:gd name="csX92" fmla="*/ 584231 w 1309377"/>
              <a:gd name="csY92" fmla="*/ 849604 h 1441035"/>
              <a:gd name="csX93" fmla="*/ 596574 w 1309377"/>
              <a:gd name="csY93" fmla="*/ 861947 h 1441035"/>
              <a:gd name="csX94" fmla="*/ 584231 w 1309377"/>
              <a:gd name="csY94" fmla="*/ 874290 h 1441035"/>
              <a:gd name="csX95" fmla="*/ 571888 w 1309377"/>
              <a:gd name="csY95" fmla="*/ 861947 h 1441035"/>
              <a:gd name="csX96" fmla="*/ 584231 w 1309377"/>
              <a:gd name="csY96" fmla="*/ 849604 h 1441035"/>
              <a:gd name="csX97" fmla="*/ 743660 w 1309377"/>
              <a:gd name="csY97" fmla="*/ 819775 h 1441035"/>
              <a:gd name="csX98" fmla="*/ 756003 w 1309377"/>
              <a:gd name="csY98" fmla="*/ 832118 h 1441035"/>
              <a:gd name="csX99" fmla="*/ 743660 w 1309377"/>
              <a:gd name="csY99" fmla="*/ 844461 h 1441035"/>
              <a:gd name="csX100" fmla="*/ 731317 w 1309377"/>
              <a:gd name="csY100" fmla="*/ 832118 h 1441035"/>
              <a:gd name="csX101" fmla="*/ 743660 w 1309377"/>
              <a:gd name="csY101" fmla="*/ 819775 h 1441035"/>
              <a:gd name="csX102" fmla="*/ 711774 w 1309377"/>
              <a:gd name="csY102" fmla="*/ 819775 h 1441035"/>
              <a:gd name="csX103" fmla="*/ 724117 w 1309377"/>
              <a:gd name="csY103" fmla="*/ 832118 h 1441035"/>
              <a:gd name="csX104" fmla="*/ 711774 w 1309377"/>
              <a:gd name="csY104" fmla="*/ 844461 h 1441035"/>
              <a:gd name="csX105" fmla="*/ 699431 w 1309377"/>
              <a:gd name="csY105" fmla="*/ 832118 h 1441035"/>
              <a:gd name="csX106" fmla="*/ 711774 w 1309377"/>
              <a:gd name="csY106" fmla="*/ 819775 h 1441035"/>
              <a:gd name="csX107" fmla="*/ 679888 w 1309377"/>
              <a:gd name="csY107" fmla="*/ 819775 h 1441035"/>
              <a:gd name="csX108" fmla="*/ 692231 w 1309377"/>
              <a:gd name="csY108" fmla="*/ 832118 h 1441035"/>
              <a:gd name="csX109" fmla="*/ 679888 w 1309377"/>
              <a:gd name="csY109" fmla="*/ 844461 h 1441035"/>
              <a:gd name="csX110" fmla="*/ 667545 w 1309377"/>
              <a:gd name="csY110" fmla="*/ 832118 h 1441035"/>
              <a:gd name="csX111" fmla="*/ 679888 w 1309377"/>
              <a:gd name="csY111" fmla="*/ 819775 h 1441035"/>
              <a:gd name="csX112" fmla="*/ 648003 w 1309377"/>
              <a:gd name="csY112" fmla="*/ 819775 h 1441035"/>
              <a:gd name="csX113" fmla="*/ 660346 w 1309377"/>
              <a:gd name="csY113" fmla="*/ 832118 h 1441035"/>
              <a:gd name="csX114" fmla="*/ 648003 w 1309377"/>
              <a:gd name="csY114" fmla="*/ 844461 h 1441035"/>
              <a:gd name="csX115" fmla="*/ 635660 w 1309377"/>
              <a:gd name="csY115" fmla="*/ 832118 h 1441035"/>
              <a:gd name="csX116" fmla="*/ 648003 w 1309377"/>
              <a:gd name="csY116" fmla="*/ 819775 h 1441035"/>
              <a:gd name="csX117" fmla="*/ 616117 w 1309377"/>
              <a:gd name="csY117" fmla="*/ 819775 h 1441035"/>
              <a:gd name="csX118" fmla="*/ 628460 w 1309377"/>
              <a:gd name="csY118" fmla="*/ 832118 h 1441035"/>
              <a:gd name="csX119" fmla="*/ 616117 w 1309377"/>
              <a:gd name="csY119" fmla="*/ 844461 h 1441035"/>
              <a:gd name="csX120" fmla="*/ 603774 w 1309377"/>
              <a:gd name="csY120" fmla="*/ 832118 h 1441035"/>
              <a:gd name="csX121" fmla="*/ 616117 w 1309377"/>
              <a:gd name="csY121" fmla="*/ 819775 h 1441035"/>
              <a:gd name="csX122" fmla="*/ 584231 w 1309377"/>
              <a:gd name="csY122" fmla="*/ 819775 h 1441035"/>
              <a:gd name="csX123" fmla="*/ 596574 w 1309377"/>
              <a:gd name="csY123" fmla="*/ 832118 h 1441035"/>
              <a:gd name="csX124" fmla="*/ 584231 w 1309377"/>
              <a:gd name="csY124" fmla="*/ 844461 h 1441035"/>
              <a:gd name="csX125" fmla="*/ 571888 w 1309377"/>
              <a:gd name="csY125" fmla="*/ 832118 h 1441035"/>
              <a:gd name="csX126" fmla="*/ 584231 w 1309377"/>
              <a:gd name="csY126" fmla="*/ 819775 h 1441035"/>
              <a:gd name="csX127" fmla="*/ 743660 w 1309377"/>
              <a:gd name="csY127" fmla="*/ 789946 h 1441035"/>
              <a:gd name="csX128" fmla="*/ 756003 w 1309377"/>
              <a:gd name="csY128" fmla="*/ 802289 h 1441035"/>
              <a:gd name="csX129" fmla="*/ 743660 w 1309377"/>
              <a:gd name="csY129" fmla="*/ 814632 h 1441035"/>
              <a:gd name="csX130" fmla="*/ 731317 w 1309377"/>
              <a:gd name="csY130" fmla="*/ 802289 h 1441035"/>
              <a:gd name="csX131" fmla="*/ 743660 w 1309377"/>
              <a:gd name="csY131" fmla="*/ 789946 h 1441035"/>
              <a:gd name="csX132" fmla="*/ 711774 w 1309377"/>
              <a:gd name="csY132" fmla="*/ 789946 h 1441035"/>
              <a:gd name="csX133" fmla="*/ 724117 w 1309377"/>
              <a:gd name="csY133" fmla="*/ 802289 h 1441035"/>
              <a:gd name="csX134" fmla="*/ 711774 w 1309377"/>
              <a:gd name="csY134" fmla="*/ 814632 h 1441035"/>
              <a:gd name="csX135" fmla="*/ 699431 w 1309377"/>
              <a:gd name="csY135" fmla="*/ 802289 h 1441035"/>
              <a:gd name="csX136" fmla="*/ 711774 w 1309377"/>
              <a:gd name="csY136" fmla="*/ 789946 h 1441035"/>
              <a:gd name="csX137" fmla="*/ 679888 w 1309377"/>
              <a:gd name="csY137" fmla="*/ 789946 h 1441035"/>
              <a:gd name="csX138" fmla="*/ 692231 w 1309377"/>
              <a:gd name="csY138" fmla="*/ 802289 h 1441035"/>
              <a:gd name="csX139" fmla="*/ 679888 w 1309377"/>
              <a:gd name="csY139" fmla="*/ 814632 h 1441035"/>
              <a:gd name="csX140" fmla="*/ 667545 w 1309377"/>
              <a:gd name="csY140" fmla="*/ 802289 h 1441035"/>
              <a:gd name="csX141" fmla="*/ 679888 w 1309377"/>
              <a:gd name="csY141" fmla="*/ 789946 h 1441035"/>
              <a:gd name="csX142" fmla="*/ 648003 w 1309377"/>
              <a:gd name="csY142" fmla="*/ 789946 h 1441035"/>
              <a:gd name="csX143" fmla="*/ 660346 w 1309377"/>
              <a:gd name="csY143" fmla="*/ 802289 h 1441035"/>
              <a:gd name="csX144" fmla="*/ 648003 w 1309377"/>
              <a:gd name="csY144" fmla="*/ 814632 h 1441035"/>
              <a:gd name="csX145" fmla="*/ 635660 w 1309377"/>
              <a:gd name="csY145" fmla="*/ 802289 h 1441035"/>
              <a:gd name="csX146" fmla="*/ 648003 w 1309377"/>
              <a:gd name="csY146" fmla="*/ 789946 h 1441035"/>
              <a:gd name="csX147" fmla="*/ 616117 w 1309377"/>
              <a:gd name="csY147" fmla="*/ 789946 h 1441035"/>
              <a:gd name="csX148" fmla="*/ 628460 w 1309377"/>
              <a:gd name="csY148" fmla="*/ 802289 h 1441035"/>
              <a:gd name="csX149" fmla="*/ 616117 w 1309377"/>
              <a:gd name="csY149" fmla="*/ 814632 h 1441035"/>
              <a:gd name="csX150" fmla="*/ 603774 w 1309377"/>
              <a:gd name="csY150" fmla="*/ 802289 h 1441035"/>
              <a:gd name="csX151" fmla="*/ 616117 w 1309377"/>
              <a:gd name="csY151" fmla="*/ 789946 h 1441035"/>
              <a:gd name="csX152" fmla="*/ 584231 w 1309377"/>
              <a:gd name="csY152" fmla="*/ 789946 h 1441035"/>
              <a:gd name="csX153" fmla="*/ 596574 w 1309377"/>
              <a:gd name="csY153" fmla="*/ 802289 h 1441035"/>
              <a:gd name="csX154" fmla="*/ 584231 w 1309377"/>
              <a:gd name="csY154" fmla="*/ 814632 h 1441035"/>
              <a:gd name="csX155" fmla="*/ 571888 w 1309377"/>
              <a:gd name="csY155" fmla="*/ 802289 h 1441035"/>
              <a:gd name="csX156" fmla="*/ 584231 w 1309377"/>
              <a:gd name="csY156" fmla="*/ 789946 h 1441035"/>
              <a:gd name="csX157" fmla="*/ 211019 w 1309377"/>
              <a:gd name="csY157" fmla="*/ 763560 h 1441035"/>
              <a:gd name="csX158" fmla="*/ 217698 w 1309377"/>
              <a:gd name="csY158" fmla="*/ 770238 h 1441035"/>
              <a:gd name="csX159" fmla="*/ 211023 w 1309377"/>
              <a:gd name="csY159" fmla="*/ 786377 h 1441035"/>
              <a:gd name="csX160" fmla="*/ 194884 w 1309377"/>
              <a:gd name="csY160" fmla="*/ 779691 h 1441035"/>
              <a:gd name="csX161" fmla="*/ 201570 w 1309377"/>
              <a:gd name="csY161" fmla="*/ 763563 h 1441035"/>
              <a:gd name="csX162" fmla="*/ 211019 w 1309377"/>
              <a:gd name="csY162" fmla="*/ 763560 h 1441035"/>
              <a:gd name="csX163" fmla="*/ 147303 w 1309377"/>
              <a:gd name="csY163" fmla="*/ 763560 h 1441035"/>
              <a:gd name="csX164" fmla="*/ 153987 w 1309377"/>
              <a:gd name="csY164" fmla="*/ 770238 h 1441035"/>
              <a:gd name="csX165" fmla="*/ 147302 w 1309377"/>
              <a:gd name="csY165" fmla="*/ 786377 h 1441035"/>
              <a:gd name="csX166" fmla="*/ 131174 w 1309377"/>
              <a:gd name="csY166" fmla="*/ 779691 h 1441035"/>
              <a:gd name="csX167" fmla="*/ 137849 w 1309377"/>
              <a:gd name="csY167" fmla="*/ 763563 h 1441035"/>
              <a:gd name="csX168" fmla="*/ 147303 w 1309377"/>
              <a:gd name="csY168" fmla="*/ 763560 h 1441035"/>
              <a:gd name="csX169" fmla="*/ 1198291 w 1309377"/>
              <a:gd name="csY169" fmla="*/ 762175 h 1441035"/>
              <a:gd name="csX170" fmla="*/ 1210634 w 1309377"/>
              <a:gd name="csY170" fmla="*/ 774518 h 1441035"/>
              <a:gd name="csX171" fmla="*/ 1198291 w 1309377"/>
              <a:gd name="csY171" fmla="*/ 786861 h 1441035"/>
              <a:gd name="csX172" fmla="*/ 1185948 w 1309377"/>
              <a:gd name="csY172" fmla="*/ 774518 h 1441035"/>
              <a:gd name="csX173" fmla="*/ 1198291 w 1309377"/>
              <a:gd name="csY173" fmla="*/ 762175 h 1441035"/>
              <a:gd name="csX174" fmla="*/ 1166405 w 1309377"/>
              <a:gd name="csY174" fmla="*/ 762175 h 1441035"/>
              <a:gd name="csX175" fmla="*/ 1178748 w 1309377"/>
              <a:gd name="csY175" fmla="*/ 774518 h 1441035"/>
              <a:gd name="csX176" fmla="*/ 1166405 w 1309377"/>
              <a:gd name="csY176" fmla="*/ 786861 h 1441035"/>
              <a:gd name="csX177" fmla="*/ 1154062 w 1309377"/>
              <a:gd name="csY177" fmla="*/ 774518 h 1441035"/>
              <a:gd name="csX178" fmla="*/ 1166405 w 1309377"/>
              <a:gd name="csY178" fmla="*/ 762175 h 1441035"/>
              <a:gd name="csX179" fmla="*/ 1134519 w 1309377"/>
              <a:gd name="csY179" fmla="*/ 762175 h 1441035"/>
              <a:gd name="csX180" fmla="*/ 1146862 w 1309377"/>
              <a:gd name="csY180" fmla="*/ 774518 h 1441035"/>
              <a:gd name="csX181" fmla="*/ 1134519 w 1309377"/>
              <a:gd name="csY181" fmla="*/ 786861 h 1441035"/>
              <a:gd name="csX182" fmla="*/ 1122176 w 1309377"/>
              <a:gd name="csY182" fmla="*/ 774518 h 1441035"/>
              <a:gd name="csX183" fmla="*/ 1134519 w 1309377"/>
              <a:gd name="csY183" fmla="*/ 762175 h 1441035"/>
              <a:gd name="csX184" fmla="*/ 1102633 w 1309377"/>
              <a:gd name="csY184" fmla="*/ 762175 h 1441035"/>
              <a:gd name="csX185" fmla="*/ 1114976 w 1309377"/>
              <a:gd name="csY185" fmla="*/ 774518 h 1441035"/>
              <a:gd name="csX186" fmla="*/ 1102633 w 1309377"/>
              <a:gd name="csY186" fmla="*/ 786861 h 1441035"/>
              <a:gd name="csX187" fmla="*/ 1090290 w 1309377"/>
              <a:gd name="csY187" fmla="*/ 774518 h 1441035"/>
              <a:gd name="csX188" fmla="*/ 1102633 w 1309377"/>
              <a:gd name="csY188" fmla="*/ 762175 h 1441035"/>
              <a:gd name="csX189" fmla="*/ 1070747 w 1309377"/>
              <a:gd name="csY189" fmla="*/ 762175 h 1441035"/>
              <a:gd name="csX190" fmla="*/ 1083090 w 1309377"/>
              <a:gd name="csY190" fmla="*/ 774518 h 1441035"/>
              <a:gd name="csX191" fmla="*/ 1070747 w 1309377"/>
              <a:gd name="csY191" fmla="*/ 786861 h 1441035"/>
              <a:gd name="csX192" fmla="*/ 1058404 w 1309377"/>
              <a:gd name="csY192" fmla="*/ 774518 h 1441035"/>
              <a:gd name="csX193" fmla="*/ 1070747 w 1309377"/>
              <a:gd name="csY193" fmla="*/ 762175 h 1441035"/>
              <a:gd name="csX194" fmla="*/ 1038861 w 1309377"/>
              <a:gd name="csY194" fmla="*/ 762175 h 1441035"/>
              <a:gd name="csX195" fmla="*/ 1051204 w 1309377"/>
              <a:gd name="csY195" fmla="*/ 774518 h 1441035"/>
              <a:gd name="csX196" fmla="*/ 1038861 w 1309377"/>
              <a:gd name="csY196" fmla="*/ 786861 h 1441035"/>
              <a:gd name="csX197" fmla="*/ 1026518 w 1309377"/>
              <a:gd name="csY197" fmla="*/ 774518 h 1441035"/>
              <a:gd name="csX198" fmla="*/ 1038861 w 1309377"/>
              <a:gd name="csY198" fmla="*/ 762175 h 1441035"/>
              <a:gd name="csX199" fmla="*/ 270515 w 1309377"/>
              <a:gd name="csY199" fmla="*/ 762175 h 1441035"/>
              <a:gd name="csX200" fmla="*/ 282858 w 1309377"/>
              <a:gd name="csY200" fmla="*/ 774518 h 1441035"/>
              <a:gd name="csX201" fmla="*/ 270515 w 1309377"/>
              <a:gd name="csY201" fmla="*/ 786861 h 1441035"/>
              <a:gd name="csX202" fmla="*/ 258172 w 1309377"/>
              <a:gd name="csY202" fmla="*/ 774518 h 1441035"/>
              <a:gd name="csX203" fmla="*/ 270515 w 1309377"/>
              <a:gd name="csY203" fmla="*/ 762175 h 1441035"/>
              <a:gd name="csX204" fmla="*/ 238629 w 1309377"/>
              <a:gd name="csY204" fmla="*/ 762175 h 1441035"/>
              <a:gd name="csX205" fmla="*/ 250972 w 1309377"/>
              <a:gd name="csY205" fmla="*/ 774518 h 1441035"/>
              <a:gd name="csX206" fmla="*/ 238629 w 1309377"/>
              <a:gd name="csY206" fmla="*/ 786861 h 1441035"/>
              <a:gd name="csX207" fmla="*/ 226286 w 1309377"/>
              <a:gd name="csY207" fmla="*/ 774518 h 1441035"/>
              <a:gd name="csX208" fmla="*/ 238629 w 1309377"/>
              <a:gd name="csY208" fmla="*/ 762175 h 1441035"/>
              <a:gd name="csX209" fmla="*/ 174858 w 1309377"/>
              <a:gd name="csY209" fmla="*/ 762175 h 1441035"/>
              <a:gd name="csX210" fmla="*/ 187201 w 1309377"/>
              <a:gd name="csY210" fmla="*/ 774518 h 1441035"/>
              <a:gd name="csX211" fmla="*/ 174858 w 1309377"/>
              <a:gd name="csY211" fmla="*/ 786861 h 1441035"/>
              <a:gd name="csX212" fmla="*/ 162515 w 1309377"/>
              <a:gd name="csY212" fmla="*/ 774518 h 1441035"/>
              <a:gd name="csX213" fmla="*/ 174858 w 1309377"/>
              <a:gd name="csY213" fmla="*/ 762175 h 1441035"/>
              <a:gd name="csX214" fmla="*/ 111086 w 1309377"/>
              <a:gd name="csY214" fmla="*/ 762175 h 1441035"/>
              <a:gd name="csX215" fmla="*/ 123429 w 1309377"/>
              <a:gd name="csY215" fmla="*/ 774518 h 1441035"/>
              <a:gd name="csX216" fmla="*/ 111086 w 1309377"/>
              <a:gd name="csY216" fmla="*/ 786861 h 1441035"/>
              <a:gd name="csX217" fmla="*/ 98743 w 1309377"/>
              <a:gd name="csY217" fmla="*/ 774518 h 1441035"/>
              <a:gd name="csX218" fmla="*/ 111086 w 1309377"/>
              <a:gd name="csY218" fmla="*/ 762175 h 1441035"/>
              <a:gd name="csX219" fmla="*/ 743660 w 1309377"/>
              <a:gd name="csY219" fmla="*/ 760117 h 1441035"/>
              <a:gd name="csX220" fmla="*/ 756003 w 1309377"/>
              <a:gd name="csY220" fmla="*/ 772460 h 1441035"/>
              <a:gd name="csX221" fmla="*/ 743660 w 1309377"/>
              <a:gd name="csY221" fmla="*/ 784803 h 1441035"/>
              <a:gd name="csX222" fmla="*/ 731317 w 1309377"/>
              <a:gd name="csY222" fmla="*/ 772460 h 1441035"/>
              <a:gd name="csX223" fmla="*/ 743660 w 1309377"/>
              <a:gd name="csY223" fmla="*/ 760117 h 1441035"/>
              <a:gd name="csX224" fmla="*/ 711774 w 1309377"/>
              <a:gd name="csY224" fmla="*/ 760117 h 1441035"/>
              <a:gd name="csX225" fmla="*/ 724117 w 1309377"/>
              <a:gd name="csY225" fmla="*/ 772460 h 1441035"/>
              <a:gd name="csX226" fmla="*/ 711774 w 1309377"/>
              <a:gd name="csY226" fmla="*/ 784803 h 1441035"/>
              <a:gd name="csX227" fmla="*/ 699431 w 1309377"/>
              <a:gd name="csY227" fmla="*/ 772460 h 1441035"/>
              <a:gd name="csX228" fmla="*/ 711774 w 1309377"/>
              <a:gd name="csY228" fmla="*/ 760117 h 1441035"/>
              <a:gd name="csX229" fmla="*/ 679888 w 1309377"/>
              <a:gd name="csY229" fmla="*/ 760117 h 1441035"/>
              <a:gd name="csX230" fmla="*/ 692231 w 1309377"/>
              <a:gd name="csY230" fmla="*/ 772460 h 1441035"/>
              <a:gd name="csX231" fmla="*/ 679888 w 1309377"/>
              <a:gd name="csY231" fmla="*/ 784803 h 1441035"/>
              <a:gd name="csX232" fmla="*/ 667545 w 1309377"/>
              <a:gd name="csY232" fmla="*/ 772460 h 1441035"/>
              <a:gd name="csX233" fmla="*/ 679888 w 1309377"/>
              <a:gd name="csY233" fmla="*/ 760117 h 1441035"/>
              <a:gd name="csX234" fmla="*/ 648003 w 1309377"/>
              <a:gd name="csY234" fmla="*/ 760117 h 1441035"/>
              <a:gd name="csX235" fmla="*/ 660346 w 1309377"/>
              <a:gd name="csY235" fmla="*/ 772460 h 1441035"/>
              <a:gd name="csX236" fmla="*/ 648003 w 1309377"/>
              <a:gd name="csY236" fmla="*/ 784803 h 1441035"/>
              <a:gd name="csX237" fmla="*/ 635660 w 1309377"/>
              <a:gd name="csY237" fmla="*/ 772460 h 1441035"/>
              <a:gd name="csX238" fmla="*/ 648003 w 1309377"/>
              <a:gd name="csY238" fmla="*/ 760117 h 1441035"/>
              <a:gd name="csX239" fmla="*/ 616117 w 1309377"/>
              <a:gd name="csY239" fmla="*/ 760117 h 1441035"/>
              <a:gd name="csX240" fmla="*/ 628460 w 1309377"/>
              <a:gd name="csY240" fmla="*/ 772460 h 1441035"/>
              <a:gd name="csX241" fmla="*/ 616117 w 1309377"/>
              <a:gd name="csY241" fmla="*/ 784803 h 1441035"/>
              <a:gd name="csX242" fmla="*/ 603774 w 1309377"/>
              <a:gd name="csY242" fmla="*/ 772460 h 1441035"/>
              <a:gd name="csX243" fmla="*/ 616117 w 1309377"/>
              <a:gd name="csY243" fmla="*/ 760117 h 1441035"/>
              <a:gd name="csX244" fmla="*/ 584231 w 1309377"/>
              <a:gd name="csY244" fmla="*/ 760117 h 1441035"/>
              <a:gd name="csX245" fmla="*/ 596574 w 1309377"/>
              <a:gd name="csY245" fmla="*/ 772460 h 1441035"/>
              <a:gd name="csX246" fmla="*/ 584231 w 1309377"/>
              <a:gd name="csY246" fmla="*/ 784803 h 1441035"/>
              <a:gd name="csX247" fmla="*/ 571888 w 1309377"/>
              <a:gd name="csY247" fmla="*/ 772460 h 1441035"/>
              <a:gd name="csX248" fmla="*/ 584231 w 1309377"/>
              <a:gd name="csY248" fmla="*/ 760117 h 1441035"/>
              <a:gd name="csX249" fmla="*/ 139739 w 1309377"/>
              <a:gd name="csY249" fmla="*/ 733036 h 1441035"/>
              <a:gd name="csX250" fmla="*/ 149061 w 1309377"/>
              <a:gd name="csY250" fmla="*/ 734547 h 1441035"/>
              <a:gd name="csX251" fmla="*/ 153072 w 1309377"/>
              <a:gd name="csY251" fmla="*/ 751550 h 1441035"/>
              <a:gd name="csX252" fmla="*/ 136080 w 1309377"/>
              <a:gd name="csY252" fmla="*/ 755551 h 1441035"/>
              <a:gd name="csX253" fmla="*/ 132068 w 1309377"/>
              <a:gd name="csY253" fmla="*/ 738559 h 1441035"/>
              <a:gd name="csX254" fmla="*/ 139739 w 1309377"/>
              <a:gd name="csY254" fmla="*/ 733036 h 1441035"/>
              <a:gd name="csX255" fmla="*/ 203946 w 1309377"/>
              <a:gd name="csY255" fmla="*/ 732891 h 1441035"/>
              <a:gd name="csX256" fmla="*/ 218408 w 1309377"/>
              <a:gd name="csY256" fmla="*/ 742683 h 1441035"/>
              <a:gd name="csX257" fmla="*/ 208616 w 1309377"/>
              <a:gd name="csY257" fmla="*/ 757145 h 1441035"/>
              <a:gd name="csX258" fmla="*/ 194154 w 1309377"/>
              <a:gd name="csY258" fmla="*/ 747353 h 1441035"/>
              <a:gd name="csX259" fmla="*/ 203946 w 1309377"/>
              <a:gd name="csY259" fmla="*/ 732891 h 1441035"/>
              <a:gd name="csX260" fmla="*/ 1198291 w 1309377"/>
              <a:gd name="csY260" fmla="*/ 732346 h 1441035"/>
              <a:gd name="csX261" fmla="*/ 1210634 w 1309377"/>
              <a:gd name="csY261" fmla="*/ 744689 h 1441035"/>
              <a:gd name="csX262" fmla="*/ 1198291 w 1309377"/>
              <a:gd name="csY262" fmla="*/ 757032 h 1441035"/>
              <a:gd name="csX263" fmla="*/ 1185948 w 1309377"/>
              <a:gd name="csY263" fmla="*/ 744689 h 1441035"/>
              <a:gd name="csX264" fmla="*/ 1198291 w 1309377"/>
              <a:gd name="csY264" fmla="*/ 732346 h 1441035"/>
              <a:gd name="csX265" fmla="*/ 1166405 w 1309377"/>
              <a:gd name="csY265" fmla="*/ 732346 h 1441035"/>
              <a:gd name="csX266" fmla="*/ 1178748 w 1309377"/>
              <a:gd name="csY266" fmla="*/ 744689 h 1441035"/>
              <a:gd name="csX267" fmla="*/ 1166405 w 1309377"/>
              <a:gd name="csY267" fmla="*/ 757032 h 1441035"/>
              <a:gd name="csX268" fmla="*/ 1154062 w 1309377"/>
              <a:gd name="csY268" fmla="*/ 744689 h 1441035"/>
              <a:gd name="csX269" fmla="*/ 1166405 w 1309377"/>
              <a:gd name="csY269" fmla="*/ 732346 h 1441035"/>
              <a:gd name="csX270" fmla="*/ 1134519 w 1309377"/>
              <a:gd name="csY270" fmla="*/ 732346 h 1441035"/>
              <a:gd name="csX271" fmla="*/ 1146862 w 1309377"/>
              <a:gd name="csY271" fmla="*/ 744689 h 1441035"/>
              <a:gd name="csX272" fmla="*/ 1134519 w 1309377"/>
              <a:gd name="csY272" fmla="*/ 757032 h 1441035"/>
              <a:gd name="csX273" fmla="*/ 1122176 w 1309377"/>
              <a:gd name="csY273" fmla="*/ 744689 h 1441035"/>
              <a:gd name="csX274" fmla="*/ 1134519 w 1309377"/>
              <a:gd name="csY274" fmla="*/ 732346 h 1441035"/>
              <a:gd name="csX275" fmla="*/ 1102633 w 1309377"/>
              <a:gd name="csY275" fmla="*/ 732346 h 1441035"/>
              <a:gd name="csX276" fmla="*/ 1114976 w 1309377"/>
              <a:gd name="csY276" fmla="*/ 744689 h 1441035"/>
              <a:gd name="csX277" fmla="*/ 1102633 w 1309377"/>
              <a:gd name="csY277" fmla="*/ 757032 h 1441035"/>
              <a:gd name="csX278" fmla="*/ 1090290 w 1309377"/>
              <a:gd name="csY278" fmla="*/ 744689 h 1441035"/>
              <a:gd name="csX279" fmla="*/ 1102633 w 1309377"/>
              <a:gd name="csY279" fmla="*/ 732346 h 1441035"/>
              <a:gd name="csX280" fmla="*/ 1070747 w 1309377"/>
              <a:gd name="csY280" fmla="*/ 732346 h 1441035"/>
              <a:gd name="csX281" fmla="*/ 1083090 w 1309377"/>
              <a:gd name="csY281" fmla="*/ 744689 h 1441035"/>
              <a:gd name="csX282" fmla="*/ 1070747 w 1309377"/>
              <a:gd name="csY282" fmla="*/ 757032 h 1441035"/>
              <a:gd name="csX283" fmla="*/ 1058404 w 1309377"/>
              <a:gd name="csY283" fmla="*/ 744689 h 1441035"/>
              <a:gd name="csX284" fmla="*/ 1070747 w 1309377"/>
              <a:gd name="csY284" fmla="*/ 732346 h 1441035"/>
              <a:gd name="csX285" fmla="*/ 1038861 w 1309377"/>
              <a:gd name="csY285" fmla="*/ 732346 h 1441035"/>
              <a:gd name="csX286" fmla="*/ 1051204 w 1309377"/>
              <a:gd name="csY286" fmla="*/ 744689 h 1441035"/>
              <a:gd name="csX287" fmla="*/ 1038861 w 1309377"/>
              <a:gd name="csY287" fmla="*/ 757032 h 1441035"/>
              <a:gd name="csX288" fmla="*/ 1026518 w 1309377"/>
              <a:gd name="csY288" fmla="*/ 744689 h 1441035"/>
              <a:gd name="csX289" fmla="*/ 1038861 w 1309377"/>
              <a:gd name="csY289" fmla="*/ 732346 h 1441035"/>
              <a:gd name="csX290" fmla="*/ 270515 w 1309377"/>
              <a:gd name="csY290" fmla="*/ 732346 h 1441035"/>
              <a:gd name="csX291" fmla="*/ 282858 w 1309377"/>
              <a:gd name="csY291" fmla="*/ 744689 h 1441035"/>
              <a:gd name="csX292" fmla="*/ 270515 w 1309377"/>
              <a:gd name="csY292" fmla="*/ 757032 h 1441035"/>
              <a:gd name="csX293" fmla="*/ 258172 w 1309377"/>
              <a:gd name="csY293" fmla="*/ 744689 h 1441035"/>
              <a:gd name="csX294" fmla="*/ 270515 w 1309377"/>
              <a:gd name="csY294" fmla="*/ 732346 h 1441035"/>
              <a:gd name="csX295" fmla="*/ 238629 w 1309377"/>
              <a:gd name="csY295" fmla="*/ 732346 h 1441035"/>
              <a:gd name="csX296" fmla="*/ 250972 w 1309377"/>
              <a:gd name="csY296" fmla="*/ 744689 h 1441035"/>
              <a:gd name="csX297" fmla="*/ 238629 w 1309377"/>
              <a:gd name="csY297" fmla="*/ 757032 h 1441035"/>
              <a:gd name="csX298" fmla="*/ 226286 w 1309377"/>
              <a:gd name="csY298" fmla="*/ 744689 h 1441035"/>
              <a:gd name="csX299" fmla="*/ 238629 w 1309377"/>
              <a:gd name="csY299" fmla="*/ 732346 h 1441035"/>
              <a:gd name="csX300" fmla="*/ 174858 w 1309377"/>
              <a:gd name="csY300" fmla="*/ 732346 h 1441035"/>
              <a:gd name="csX301" fmla="*/ 187201 w 1309377"/>
              <a:gd name="csY301" fmla="*/ 744689 h 1441035"/>
              <a:gd name="csX302" fmla="*/ 174858 w 1309377"/>
              <a:gd name="csY302" fmla="*/ 757032 h 1441035"/>
              <a:gd name="csX303" fmla="*/ 162515 w 1309377"/>
              <a:gd name="csY303" fmla="*/ 744689 h 1441035"/>
              <a:gd name="csX304" fmla="*/ 174858 w 1309377"/>
              <a:gd name="csY304" fmla="*/ 732346 h 1441035"/>
              <a:gd name="csX305" fmla="*/ 111086 w 1309377"/>
              <a:gd name="csY305" fmla="*/ 732346 h 1441035"/>
              <a:gd name="csX306" fmla="*/ 123429 w 1309377"/>
              <a:gd name="csY306" fmla="*/ 744689 h 1441035"/>
              <a:gd name="csX307" fmla="*/ 111086 w 1309377"/>
              <a:gd name="csY307" fmla="*/ 757032 h 1441035"/>
              <a:gd name="csX308" fmla="*/ 98743 w 1309377"/>
              <a:gd name="csY308" fmla="*/ 744689 h 1441035"/>
              <a:gd name="csX309" fmla="*/ 111086 w 1309377"/>
              <a:gd name="csY309" fmla="*/ 732346 h 1441035"/>
              <a:gd name="csX310" fmla="*/ 743660 w 1309377"/>
              <a:gd name="csY310" fmla="*/ 730289 h 1441035"/>
              <a:gd name="csX311" fmla="*/ 756003 w 1309377"/>
              <a:gd name="csY311" fmla="*/ 742632 h 1441035"/>
              <a:gd name="csX312" fmla="*/ 743660 w 1309377"/>
              <a:gd name="csY312" fmla="*/ 754975 h 1441035"/>
              <a:gd name="csX313" fmla="*/ 731317 w 1309377"/>
              <a:gd name="csY313" fmla="*/ 742632 h 1441035"/>
              <a:gd name="csX314" fmla="*/ 743660 w 1309377"/>
              <a:gd name="csY314" fmla="*/ 730289 h 1441035"/>
              <a:gd name="csX315" fmla="*/ 711774 w 1309377"/>
              <a:gd name="csY315" fmla="*/ 730289 h 1441035"/>
              <a:gd name="csX316" fmla="*/ 724117 w 1309377"/>
              <a:gd name="csY316" fmla="*/ 742632 h 1441035"/>
              <a:gd name="csX317" fmla="*/ 711774 w 1309377"/>
              <a:gd name="csY317" fmla="*/ 754975 h 1441035"/>
              <a:gd name="csX318" fmla="*/ 699431 w 1309377"/>
              <a:gd name="csY318" fmla="*/ 742632 h 1441035"/>
              <a:gd name="csX319" fmla="*/ 711774 w 1309377"/>
              <a:gd name="csY319" fmla="*/ 730289 h 1441035"/>
              <a:gd name="csX320" fmla="*/ 679888 w 1309377"/>
              <a:gd name="csY320" fmla="*/ 730289 h 1441035"/>
              <a:gd name="csX321" fmla="*/ 692231 w 1309377"/>
              <a:gd name="csY321" fmla="*/ 742632 h 1441035"/>
              <a:gd name="csX322" fmla="*/ 679888 w 1309377"/>
              <a:gd name="csY322" fmla="*/ 754975 h 1441035"/>
              <a:gd name="csX323" fmla="*/ 667545 w 1309377"/>
              <a:gd name="csY323" fmla="*/ 742632 h 1441035"/>
              <a:gd name="csX324" fmla="*/ 679888 w 1309377"/>
              <a:gd name="csY324" fmla="*/ 730289 h 1441035"/>
              <a:gd name="csX325" fmla="*/ 648003 w 1309377"/>
              <a:gd name="csY325" fmla="*/ 730289 h 1441035"/>
              <a:gd name="csX326" fmla="*/ 660346 w 1309377"/>
              <a:gd name="csY326" fmla="*/ 742632 h 1441035"/>
              <a:gd name="csX327" fmla="*/ 648003 w 1309377"/>
              <a:gd name="csY327" fmla="*/ 754975 h 1441035"/>
              <a:gd name="csX328" fmla="*/ 635660 w 1309377"/>
              <a:gd name="csY328" fmla="*/ 742632 h 1441035"/>
              <a:gd name="csX329" fmla="*/ 648003 w 1309377"/>
              <a:gd name="csY329" fmla="*/ 730289 h 1441035"/>
              <a:gd name="csX330" fmla="*/ 616117 w 1309377"/>
              <a:gd name="csY330" fmla="*/ 730289 h 1441035"/>
              <a:gd name="csX331" fmla="*/ 628460 w 1309377"/>
              <a:gd name="csY331" fmla="*/ 742632 h 1441035"/>
              <a:gd name="csX332" fmla="*/ 616117 w 1309377"/>
              <a:gd name="csY332" fmla="*/ 754975 h 1441035"/>
              <a:gd name="csX333" fmla="*/ 603774 w 1309377"/>
              <a:gd name="csY333" fmla="*/ 742632 h 1441035"/>
              <a:gd name="csX334" fmla="*/ 616117 w 1309377"/>
              <a:gd name="csY334" fmla="*/ 730289 h 1441035"/>
              <a:gd name="csX335" fmla="*/ 584231 w 1309377"/>
              <a:gd name="csY335" fmla="*/ 730289 h 1441035"/>
              <a:gd name="csX336" fmla="*/ 596574 w 1309377"/>
              <a:gd name="csY336" fmla="*/ 742632 h 1441035"/>
              <a:gd name="csX337" fmla="*/ 584231 w 1309377"/>
              <a:gd name="csY337" fmla="*/ 754975 h 1441035"/>
              <a:gd name="csX338" fmla="*/ 571888 w 1309377"/>
              <a:gd name="csY338" fmla="*/ 742632 h 1441035"/>
              <a:gd name="csX339" fmla="*/ 584231 w 1309377"/>
              <a:gd name="csY339" fmla="*/ 730289 h 1441035"/>
              <a:gd name="csX340" fmla="*/ 211019 w 1309377"/>
              <a:gd name="csY340" fmla="*/ 703647 h 1441035"/>
              <a:gd name="csX341" fmla="*/ 217698 w 1309377"/>
              <a:gd name="csY341" fmla="*/ 710334 h 1441035"/>
              <a:gd name="csX342" fmla="*/ 211023 w 1309377"/>
              <a:gd name="csY342" fmla="*/ 726462 h 1441035"/>
              <a:gd name="csX343" fmla="*/ 194884 w 1309377"/>
              <a:gd name="csY343" fmla="*/ 719787 h 1441035"/>
              <a:gd name="csX344" fmla="*/ 201570 w 1309377"/>
              <a:gd name="csY344" fmla="*/ 703648 h 1441035"/>
              <a:gd name="csX345" fmla="*/ 211019 w 1309377"/>
              <a:gd name="csY345" fmla="*/ 703647 h 1441035"/>
              <a:gd name="csX346" fmla="*/ 137849 w 1309377"/>
              <a:gd name="csY346" fmla="*/ 703638 h 1441035"/>
              <a:gd name="csX347" fmla="*/ 153987 w 1309377"/>
              <a:gd name="csY347" fmla="*/ 710324 h 1441035"/>
              <a:gd name="csX348" fmla="*/ 147302 w 1309377"/>
              <a:gd name="csY348" fmla="*/ 726452 h 1441035"/>
              <a:gd name="csX349" fmla="*/ 131174 w 1309377"/>
              <a:gd name="csY349" fmla="*/ 719777 h 1441035"/>
              <a:gd name="csX350" fmla="*/ 137849 w 1309377"/>
              <a:gd name="csY350" fmla="*/ 703638 h 1441035"/>
              <a:gd name="csX351" fmla="*/ 1198291 w 1309377"/>
              <a:gd name="csY351" fmla="*/ 702517 h 1441035"/>
              <a:gd name="csX352" fmla="*/ 1210634 w 1309377"/>
              <a:gd name="csY352" fmla="*/ 714860 h 1441035"/>
              <a:gd name="csX353" fmla="*/ 1198291 w 1309377"/>
              <a:gd name="csY353" fmla="*/ 727203 h 1441035"/>
              <a:gd name="csX354" fmla="*/ 1185948 w 1309377"/>
              <a:gd name="csY354" fmla="*/ 714860 h 1441035"/>
              <a:gd name="csX355" fmla="*/ 1198291 w 1309377"/>
              <a:gd name="csY355" fmla="*/ 702517 h 1441035"/>
              <a:gd name="csX356" fmla="*/ 1166405 w 1309377"/>
              <a:gd name="csY356" fmla="*/ 702517 h 1441035"/>
              <a:gd name="csX357" fmla="*/ 1178748 w 1309377"/>
              <a:gd name="csY357" fmla="*/ 714860 h 1441035"/>
              <a:gd name="csX358" fmla="*/ 1166405 w 1309377"/>
              <a:gd name="csY358" fmla="*/ 727203 h 1441035"/>
              <a:gd name="csX359" fmla="*/ 1154062 w 1309377"/>
              <a:gd name="csY359" fmla="*/ 714860 h 1441035"/>
              <a:gd name="csX360" fmla="*/ 1166405 w 1309377"/>
              <a:gd name="csY360" fmla="*/ 702517 h 1441035"/>
              <a:gd name="csX361" fmla="*/ 1134519 w 1309377"/>
              <a:gd name="csY361" fmla="*/ 702517 h 1441035"/>
              <a:gd name="csX362" fmla="*/ 1146862 w 1309377"/>
              <a:gd name="csY362" fmla="*/ 714860 h 1441035"/>
              <a:gd name="csX363" fmla="*/ 1134519 w 1309377"/>
              <a:gd name="csY363" fmla="*/ 727203 h 1441035"/>
              <a:gd name="csX364" fmla="*/ 1122176 w 1309377"/>
              <a:gd name="csY364" fmla="*/ 714860 h 1441035"/>
              <a:gd name="csX365" fmla="*/ 1134519 w 1309377"/>
              <a:gd name="csY365" fmla="*/ 702517 h 1441035"/>
              <a:gd name="csX366" fmla="*/ 1102633 w 1309377"/>
              <a:gd name="csY366" fmla="*/ 702517 h 1441035"/>
              <a:gd name="csX367" fmla="*/ 1114976 w 1309377"/>
              <a:gd name="csY367" fmla="*/ 714860 h 1441035"/>
              <a:gd name="csX368" fmla="*/ 1102633 w 1309377"/>
              <a:gd name="csY368" fmla="*/ 727203 h 1441035"/>
              <a:gd name="csX369" fmla="*/ 1090290 w 1309377"/>
              <a:gd name="csY369" fmla="*/ 714860 h 1441035"/>
              <a:gd name="csX370" fmla="*/ 1102633 w 1309377"/>
              <a:gd name="csY370" fmla="*/ 702517 h 1441035"/>
              <a:gd name="csX371" fmla="*/ 1070747 w 1309377"/>
              <a:gd name="csY371" fmla="*/ 702517 h 1441035"/>
              <a:gd name="csX372" fmla="*/ 1083090 w 1309377"/>
              <a:gd name="csY372" fmla="*/ 714860 h 1441035"/>
              <a:gd name="csX373" fmla="*/ 1070747 w 1309377"/>
              <a:gd name="csY373" fmla="*/ 727203 h 1441035"/>
              <a:gd name="csX374" fmla="*/ 1058404 w 1309377"/>
              <a:gd name="csY374" fmla="*/ 714860 h 1441035"/>
              <a:gd name="csX375" fmla="*/ 1070747 w 1309377"/>
              <a:gd name="csY375" fmla="*/ 702517 h 1441035"/>
              <a:gd name="csX376" fmla="*/ 1038861 w 1309377"/>
              <a:gd name="csY376" fmla="*/ 702517 h 1441035"/>
              <a:gd name="csX377" fmla="*/ 1051204 w 1309377"/>
              <a:gd name="csY377" fmla="*/ 714860 h 1441035"/>
              <a:gd name="csX378" fmla="*/ 1038861 w 1309377"/>
              <a:gd name="csY378" fmla="*/ 727203 h 1441035"/>
              <a:gd name="csX379" fmla="*/ 1026518 w 1309377"/>
              <a:gd name="csY379" fmla="*/ 714860 h 1441035"/>
              <a:gd name="csX380" fmla="*/ 1038861 w 1309377"/>
              <a:gd name="csY380" fmla="*/ 702517 h 1441035"/>
              <a:gd name="csX381" fmla="*/ 270515 w 1309377"/>
              <a:gd name="csY381" fmla="*/ 702517 h 1441035"/>
              <a:gd name="csX382" fmla="*/ 282858 w 1309377"/>
              <a:gd name="csY382" fmla="*/ 714860 h 1441035"/>
              <a:gd name="csX383" fmla="*/ 270515 w 1309377"/>
              <a:gd name="csY383" fmla="*/ 727203 h 1441035"/>
              <a:gd name="csX384" fmla="*/ 258172 w 1309377"/>
              <a:gd name="csY384" fmla="*/ 714860 h 1441035"/>
              <a:gd name="csX385" fmla="*/ 270515 w 1309377"/>
              <a:gd name="csY385" fmla="*/ 702517 h 1441035"/>
              <a:gd name="csX386" fmla="*/ 238629 w 1309377"/>
              <a:gd name="csY386" fmla="*/ 702517 h 1441035"/>
              <a:gd name="csX387" fmla="*/ 250972 w 1309377"/>
              <a:gd name="csY387" fmla="*/ 714860 h 1441035"/>
              <a:gd name="csX388" fmla="*/ 238629 w 1309377"/>
              <a:gd name="csY388" fmla="*/ 727203 h 1441035"/>
              <a:gd name="csX389" fmla="*/ 226286 w 1309377"/>
              <a:gd name="csY389" fmla="*/ 714860 h 1441035"/>
              <a:gd name="csX390" fmla="*/ 238629 w 1309377"/>
              <a:gd name="csY390" fmla="*/ 702517 h 1441035"/>
              <a:gd name="csX391" fmla="*/ 174858 w 1309377"/>
              <a:gd name="csY391" fmla="*/ 702517 h 1441035"/>
              <a:gd name="csX392" fmla="*/ 187201 w 1309377"/>
              <a:gd name="csY392" fmla="*/ 714860 h 1441035"/>
              <a:gd name="csX393" fmla="*/ 174858 w 1309377"/>
              <a:gd name="csY393" fmla="*/ 727203 h 1441035"/>
              <a:gd name="csX394" fmla="*/ 162515 w 1309377"/>
              <a:gd name="csY394" fmla="*/ 714860 h 1441035"/>
              <a:gd name="csX395" fmla="*/ 174858 w 1309377"/>
              <a:gd name="csY395" fmla="*/ 702517 h 1441035"/>
              <a:gd name="csX396" fmla="*/ 111086 w 1309377"/>
              <a:gd name="csY396" fmla="*/ 702517 h 1441035"/>
              <a:gd name="csX397" fmla="*/ 123429 w 1309377"/>
              <a:gd name="csY397" fmla="*/ 714860 h 1441035"/>
              <a:gd name="csX398" fmla="*/ 111086 w 1309377"/>
              <a:gd name="csY398" fmla="*/ 727203 h 1441035"/>
              <a:gd name="csX399" fmla="*/ 98743 w 1309377"/>
              <a:gd name="csY399" fmla="*/ 714860 h 1441035"/>
              <a:gd name="csX400" fmla="*/ 111086 w 1309377"/>
              <a:gd name="csY400" fmla="*/ 702517 h 1441035"/>
              <a:gd name="csX401" fmla="*/ 743660 w 1309377"/>
              <a:gd name="csY401" fmla="*/ 700460 h 1441035"/>
              <a:gd name="csX402" fmla="*/ 756003 w 1309377"/>
              <a:gd name="csY402" fmla="*/ 712803 h 1441035"/>
              <a:gd name="csX403" fmla="*/ 743660 w 1309377"/>
              <a:gd name="csY403" fmla="*/ 725146 h 1441035"/>
              <a:gd name="csX404" fmla="*/ 731317 w 1309377"/>
              <a:gd name="csY404" fmla="*/ 712803 h 1441035"/>
              <a:gd name="csX405" fmla="*/ 743660 w 1309377"/>
              <a:gd name="csY405" fmla="*/ 700460 h 1441035"/>
              <a:gd name="csX406" fmla="*/ 711774 w 1309377"/>
              <a:gd name="csY406" fmla="*/ 700460 h 1441035"/>
              <a:gd name="csX407" fmla="*/ 724117 w 1309377"/>
              <a:gd name="csY407" fmla="*/ 712803 h 1441035"/>
              <a:gd name="csX408" fmla="*/ 711774 w 1309377"/>
              <a:gd name="csY408" fmla="*/ 725146 h 1441035"/>
              <a:gd name="csX409" fmla="*/ 699431 w 1309377"/>
              <a:gd name="csY409" fmla="*/ 712803 h 1441035"/>
              <a:gd name="csX410" fmla="*/ 711774 w 1309377"/>
              <a:gd name="csY410" fmla="*/ 700460 h 1441035"/>
              <a:gd name="csX411" fmla="*/ 679888 w 1309377"/>
              <a:gd name="csY411" fmla="*/ 700460 h 1441035"/>
              <a:gd name="csX412" fmla="*/ 692231 w 1309377"/>
              <a:gd name="csY412" fmla="*/ 712803 h 1441035"/>
              <a:gd name="csX413" fmla="*/ 679888 w 1309377"/>
              <a:gd name="csY413" fmla="*/ 725146 h 1441035"/>
              <a:gd name="csX414" fmla="*/ 667545 w 1309377"/>
              <a:gd name="csY414" fmla="*/ 712803 h 1441035"/>
              <a:gd name="csX415" fmla="*/ 679888 w 1309377"/>
              <a:gd name="csY415" fmla="*/ 700460 h 1441035"/>
              <a:gd name="csX416" fmla="*/ 648003 w 1309377"/>
              <a:gd name="csY416" fmla="*/ 700460 h 1441035"/>
              <a:gd name="csX417" fmla="*/ 660346 w 1309377"/>
              <a:gd name="csY417" fmla="*/ 712803 h 1441035"/>
              <a:gd name="csX418" fmla="*/ 648003 w 1309377"/>
              <a:gd name="csY418" fmla="*/ 725146 h 1441035"/>
              <a:gd name="csX419" fmla="*/ 635660 w 1309377"/>
              <a:gd name="csY419" fmla="*/ 712803 h 1441035"/>
              <a:gd name="csX420" fmla="*/ 648003 w 1309377"/>
              <a:gd name="csY420" fmla="*/ 700460 h 1441035"/>
              <a:gd name="csX421" fmla="*/ 616117 w 1309377"/>
              <a:gd name="csY421" fmla="*/ 700460 h 1441035"/>
              <a:gd name="csX422" fmla="*/ 628460 w 1309377"/>
              <a:gd name="csY422" fmla="*/ 712803 h 1441035"/>
              <a:gd name="csX423" fmla="*/ 616117 w 1309377"/>
              <a:gd name="csY423" fmla="*/ 725146 h 1441035"/>
              <a:gd name="csX424" fmla="*/ 603774 w 1309377"/>
              <a:gd name="csY424" fmla="*/ 712803 h 1441035"/>
              <a:gd name="csX425" fmla="*/ 616117 w 1309377"/>
              <a:gd name="csY425" fmla="*/ 700460 h 1441035"/>
              <a:gd name="csX426" fmla="*/ 584231 w 1309377"/>
              <a:gd name="csY426" fmla="*/ 700460 h 1441035"/>
              <a:gd name="csX427" fmla="*/ 596574 w 1309377"/>
              <a:gd name="csY427" fmla="*/ 712803 h 1441035"/>
              <a:gd name="csX428" fmla="*/ 584231 w 1309377"/>
              <a:gd name="csY428" fmla="*/ 725146 h 1441035"/>
              <a:gd name="csX429" fmla="*/ 571888 w 1309377"/>
              <a:gd name="csY429" fmla="*/ 712803 h 1441035"/>
              <a:gd name="csX430" fmla="*/ 584231 w 1309377"/>
              <a:gd name="csY430" fmla="*/ 700460 h 1441035"/>
              <a:gd name="csX431" fmla="*/ 202763 w 1309377"/>
              <a:gd name="csY431" fmla="*/ 673244 h 1441035"/>
              <a:gd name="csX432" fmla="*/ 218161 w 1309377"/>
              <a:gd name="csY432" fmla="*/ 681483 h 1441035"/>
              <a:gd name="csX433" fmla="*/ 209922 w 1309377"/>
              <a:gd name="csY433" fmla="*/ 696881 h 1441035"/>
              <a:gd name="csX434" fmla="*/ 194524 w 1309377"/>
              <a:gd name="csY434" fmla="*/ 688642 h 1441035"/>
              <a:gd name="csX435" fmla="*/ 202763 w 1309377"/>
              <a:gd name="csY435" fmla="*/ 673244 h 1441035"/>
              <a:gd name="csX436" fmla="*/ 145436 w 1309377"/>
              <a:gd name="csY436" fmla="*/ 673055 h 1441035"/>
              <a:gd name="csX437" fmla="*/ 153103 w 1309377"/>
              <a:gd name="csY437" fmla="*/ 678583 h 1441035"/>
              <a:gd name="csX438" fmla="*/ 149091 w 1309377"/>
              <a:gd name="csY438" fmla="*/ 695575 h 1441035"/>
              <a:gd name="csX439" fmla="*/ 132099 w 1309377"/>
              <a:gd name="csY439" fmla="*/ 691563 h 1441035"/>
              <a:gd name="csX440" fmla="*/ 136111 w 1309377"/>
              <a:gd name="csY440" fmla="*/ 674571 h 1441035"/>
              <a:gd name="csX441" fmla="*/ 145436 w 1309377"/>
              <a:gd name="csY441" fmla="*/ 673055 h 1441035"/>
              <a:gd name="csX442" fmla="*/ 1198291 w 1309377"/>
              <a:gd name="csY442" fmla="*/ 672688 h 1441035"/>
              <a:gd name="csX443" fmla="*/ 1210634 w 1309377"/>
              <a:gd name="csY443" fmla="*/ 685031 h 1441035"/>
              <a:gd name="csX444" fmla="*/ 1198291 w 1309377"/>
              <a:gd name="csY444" fmla="*/ 697374 h 1441035"/>
              <a:gd name="csX445" fmla="*/ 1185948 w 1309377"/>
              <a:gd name="csY445" fmla="*/ 685031 h 1441035"/>
              <a:gd name="csX446" fmla="*/ 1198291 w 1309377"/>
              <a:gd name="csY446" fmla="*/ 672688 h 1441035"/>
              <a:gd name="csX447" fmla="*/ 1166405 w 1309377"/>
              <a:gd name="csY447" fmla="*/ 672688 h 1441035"/>
              <a:gd name="csX448" fmla="*/ 1178748 w 1309377"/>
              <a:gd name="csY448" fmla="*/ 685031 h 1441035"/>
              <a:gd name="csX449" fmla="*/ 1166405 w 1309377"/>
              <a:gd name="csY449" fmla="*/ 697374 h 1441035"/>
              <a:gd name="csX450" fmla="*/ 1154062 w 1309377"/>
              <a:gd name="csY450" fmla="*/ 685031 h 1441035"/>
              <a:gd name="csX451" fmla="*/ 1166405 w 1309377"/>
              <a:gd name="csY451" fmla="*/ 672688 h 1441035"/>
              <a:gd name="csX452" fmla="*/ 1134519 w 1309377"/>
              <a:gd name="csY452" fmla="*/ 672688 h 1441035"/>
              <a:gd name="csX453" fmla="*/ 1146862 w 1309377"/>
              <a:gd name="csY453" fmla="*/ 685031 h 1441035"/>
              <a:gd name="csX454" fmla="*/ 1134519 w 1309377"/>
              <a:gd name="csY454" fmla="*/ 697374 h 1441035"/>
              <a:gd name="csX455" fmla="*/ 1122176 w 1309377"/>
              <a:gd name="csY455" fmla="*/ 685031 h 1441035"/>
              <a:gd name="csX456" fmla="*/ 1134519 w 1309377"/>
              <a:gd name="csY456" fmla="*/ 672688 h 1441035"/>
              <a:gd name="csX457" fmla="*/ 1102633 w 1309377"/>
              <a:gd name="csY457" fmla="*/ 672688 h 1441035"/>
              <a:gd name="csX458" fmla="*/ 1114976 w 1309377"/>
              <a:gd name="csY458" fmla="*/ 685031 h 1441035"/>
              <a:gd name="csX459" fmla="*/ 1102633 w 1309377"/>
              <a:gd name="csY459" fmla="*/ 697374 h 1441035"/>
              <a:gd name="csX460" fmla="*/ 1090290 w 1309377"/>
              <a:gd name="csY460" fmla="*/ 685031 h 1441035"/>
              <a:gd name="csX461" fmla="*/ 1102633 w 1309377"/>
              <a:gd name="csY461" fmla="*/ 672688 h 1441035"/>
              <a:gd name="csX462" fmla="*/ 1070747 w 1309377"/>
              <a:gd name="csY462" fmla="*/ 672688 h 1441035"/>
              <a:gd name="csX463" fmla="*/ 1083090 w 1309377"/>
              <a:gd name="csY463" fmla="*/ 685031 h 1441035"/>
              <a:gd name="csX464" fmla="*/ 1070747 w 1309377"/>
              <a:gd name="csY464" fmla="*/ 697374 h 1441035"/>
              <a:gd name="csX465" fmla="*/ 1058404 w 1309377"/>
              <a:gd name="csY465" fmla="*/ 685031 h 1441035"/>
              <a:gd name="csX466" fmla="*/ 1070747 w 1309377"/>
              <a:gd name="csY466" fmla="*/ 672688 h 1441035"/>
              <a:gd name="csX467" fmla="*/ 1038861 w 1309377"/>
              <a:gd name="csY467" fmla="*/ 672688 h 1441035"/>
              <a:gd name="csX468" fmla="*/ 1051204 w 1309377"/>
              <a:gd name="csY468" fmla="*/ 685031 h 1441035"/>
              <a:gd name="csX469" fmla="*/ 1038861 w 1309377"/>
              <a:gd name="csY469" fmla="*/ 697374 h 1441035"/>
              <a:gd name="csX470" fmla="*/ 1026518 w 1309377"/>
              <a:gd name="csY470" fmla="*/ 685031 h 1441035"/>
              <a:gd name="csX471" fmla="*/ 1038861 w 1309377"/>
              <a:gd name="csY471" fmla="*/ 672688 h 1441035"/>
              <a:gd name="csX472" fmla="*/ 270515 w 1309377"/>
              <a:gd name="csY472" fmla="*/ 672688 h 1441035"/>
              <a:gd name="csX473" fmla="*/ 282858 w 1309377"/>
              <a:gd name="csY473" fmla="*/ 685031 h 1441035"/>
              <a:gd name="csX474" fmla="*/ 270515 w 1309377"/>
              <a:gd name="csY474" fmla="*/ 697374 h 1441035"/>
              <a:gd name="csX475" fmla="*/ 258172 w 1309377"/>
              <a:gd name="csY475" fmla="*/ 685031 h 1441035"/>
              <a:gd name="csX476" fmla="*/ 270515 w 1309377"/>
              <a:gd name="csY476" fmla="*/ 672688 h 1441035"/>
              <a:gd name="csX477" fmla="*/ 238629 w 1309377"/>
              <a:gd name="csY477" fmla="*/ 672688 h 1441035"/>
              <a:gd name="csX478" fmla="*/ 250972 w 1309377"/>
              <a:gd name="csY478" fmla="*/ 685031 h 1441035"/>
              <a:gd name="csX479" fmla="*/ 238629 w 1309377"/>
              <a:gd name="csY479" fmla="*/ 697374 h 1441035"/>
              <a:gd name="csX480" fmla="*/ 226286 w 1309377"/>
              <a:gd name="csY480" fmla="*/ 685031 h 1441035"/>
              <a:gd name="csX481" fmla="*/ 238629 w 1309377"/>
              <a:gd name="csY481" fmla="*/ 672688 h 1441035"/>
              <a:gd name="csX482" fmla="*/ 174858 w 1309377"/>
              <a:gd name="csY482" fmla="*/ 672688 h 1441035"/>
              <a:gd name="csX483" fmla="*/ 187201 w 1309377"/>
              <a:gd name="csY483" fmla="*/ 685031 h 1441035"/>
              <a:gd name="csX484" fmla="*/ 174858 w 1309377"/>
              <a:gd name="csY484" fmla="*/ 697374 h 1441035"/>
              <a:gd name="csX485" fmla="*/ 162515 w 1309377"/>
              <a:gd name="csY485" fmla="*/ 685031 h 1441035"/>
              <a:gd name="csX486" fmla="*/ 174858 w 1309377"/>
              <a:gd name="csY486" fmla="*/ 672688 h 1441035"/>
              <a:gd name="csX487" fmla="*/ 111086 w 1309377"/>
              <a:gd name="csY487" fmla="*/ 672688 h 1441035"/>
              <a:gd name="csX488" fmla="*/ 123429 w 1309377"/>
              <a:gd name="csY488" fmla="*/ 685031 h 1441035"/>
              <a:gd name="csX489" fmla="*/ 111086 w 1309377"/>
              <a:gd name="csY489" fmla="*/ 697374 h 1441035"/>
              <a:gd name="csX490" fmla="*/ 98743 w 1309377"/>
              <a:gd name="csY490" fmla="*/ 685031 h 1441035"/>
              <a:gd name="csX491" fmla="*/ 111086 w 1309377"/>
              <a:gd name="csY491" fmla="*/ 672688 h 1441035"/>
              <a:gd name="csX492" fmla="*/ 679888 w 1309377"/>
              <a:gd name="csY492" fmla="*/ 670631 h 1441035"/>
              <a:gd name="csX493" fmla="*/ 692231 w 1309377"/>
              <a:gd name="csY493" fmla="*/ 682974 h 1441035"/>
              <a:gd name="csX494" fmla="*/ 679888 w 1309377"/>
              <a:gd name="csY494" fmla="*/ 695317 h 1441035"/>
              <a:gd name="csX495" fmla="*/ 667545 w 1309377"/>
              <a:gd name="csY495" fmla="*/ 682974 h 1441035"/>
              <a:gd name="csX496" fmla="*/ 679888 w 1309377"/>
              <a:gd name="csY496" fmla="*/ 670631 h 1441035"/>
              <a:gd name="csX497" fmla="*/ 584231 w 1309377"/>
              <a:gd name="csY497" fmla="*/ 670631 h 1441035"/>
              <a:gd name="csX498" fmla="*/ 596574 w 1309377"/>
              <a:gd name="csY498" fmla="*/ 682974 h 1441035"/>
              <a:gd name="csX499" fmla="*/ 584231 w 1309377"/>
              <a:gd name="csY499" fmla="*/ 695317 h 1441035"/>
              <a:gd name="csX500" fmla="*/ 571888 w 1309377"/>
              <a:gd name="csY500" fmla="*/ 682974 h 1441035"/>
              <a:gd name="csX501" fmla="*/ 584231 w 1309377"/>
              <a:gd name="csY501" fmla="*/ 670631 h 1441035"/>
              <a:gd name="csX502" fmla="*/ 743660 w 1309377"/>
              <a:gd name="csY502" fmla="*/ 669603 h 1441035"/>
              <a:gd name="csX503" fmla="*/ 756003 w 1309377"/>
              <a:gd name="csY503" fmla="*/ 681946 h 1441035"/>
              <a:gd name="csX504" fmla="*/ 743660 w 1309377"/>
              <a:gd name="csY504" fmla="*/ 694289 h 1441035"/>
              <a:gd name="csX505" fmla="*/ 731317 w 1309377"/>
              <a:gd name="csY505" fmla="*/ 681946 h 1441035"/>
              <a:gd name="csX506" fmla="*/ 743660 w 1309377"/>
              <a:gd name="csY506" fmla="*/ 669603 h 1441035"/>
              <a:gd name="csX507" fmla="*/ 711774 w 1309377"/>
              <a:gd name="csY507" fmla="*/ 669603 h 1441035"/>
              <a:gd name="csX508" fmla="*/ 724117 w 1309377"/>
              <a:gd name="csY508" fmla="*/ 681946 h 1441035"/>
              <a:gd name="csX509" fmla="*/ 711774 w 1309377"/>
              <a:gd name="csY509" fmla="*/ 694289 h 1441035"/>
              <a:gd name="csX510" fmla="*/ 699431 w 1309377"/>
              <a:gd name="csY510" fmla="*/ 681946 h 1441035"/>
              <a:gd name="csX511" fmla="*/ 711774 w 1309377"/>
              <a:gd name="csY511" fmla="*/ 669603 h 1441035"/>
              <a:gd name="csX512" fmla="*/ 648003 w 1309377"/>
              <a:gd name="csY512" fmla="*/ 669603 h 1441035"/>
              <a:gd name="csX513" fmla="*/ 660346 w 1309377"/>
              <a:gd name="csY513" fmla="*/ 681946 h 1441035"/>
              <a:gd name="csX514" fmla="*/ 648003 w 1309377"/>
              <a:gd name="csY514" fmla="*/ 694289 h 1441035"/>
              <a:gd name="csX515" fmla="*/ 635660 w 1309377"/>
              <a:gd name="csY515" fmla="*/ 681946 h 1441035"/>
              <a:gd name="csX516" fmla="*/ 648003 w 1309377"/>
              <a:gd name="csY516" fmla="*/ 669603 h 1441035"/>
              <a:gd name="csX517" fmla="*/ 616117 w 1309377"/>
              <a:gd name="csY517" fmla="*/ 669603 h 1441035"/>
              <a:gd name="csX518" fmla="*/ 628460 w 1309377"/>
              <a:gd name="csY518" fmla="*/ 681946 h 1441035"/>
              <a:gd name="csX519" fmla="*/ 616117 w 1309377"/>
              <a:gd name="csY519" fmla="*/ 694289 h 1441035"/>
              <a:gd name="csX520" fmla="*/ 603774 w 1309377"/>
              <a:gd name="csY520" fmla="*/ 681946 h 1441035"/>
              <a:gd name="csX521" fmla="*/ 616117 w 1309377"/>
              <a:gd name="csY521" fmla="*/ 669603 h 1441035"/>
              <a:gd name="csX522" fmla="*/ 211019 w 1309377"/>
              <a:gd name="csY522" fmla="*/ 643731 h 1441035"/>
              <a:gd name="csX523" fmla="*/ 217698 w 1309377"/>
              <a:gd name="csY523" fmla="*/ 650409 h 1441035"/>
              <a:gd name="csX524" fmla="*/ 211023 w 1309377"/>
              <a:gd name="csY524" fmla="*/ 666548 h 1441035"/>
              <a:gd name="csX525" fmla="*/ 194884 w 1309377"/>
              <a:gd name="csY525" fmla="*/ 659862 h 1441035"/>
              <a:gd name="csX526" fmla="*/ 201570 w 1309377"/>
              <a:gd name="csY526" fmla="*/ 643734 h 1441035"/>
              <a:gd name="csX527" fmla="*/ 211019 w 1309377"/>
              <a:gd name="csY527" fmla="*/ 643731 h 1441035"/>
              <a:gd name="csX528" fmla="*/ 147303 w 1309377"/>
              <a:gd name="csY528" fmla="*/ 643731 h 1441035"/>
              <a:gd name="csX529" fmla="*/ 153987 w 1309377"/>
              <a:gd name="csY529" fmla="*/ 650409 h 1441035"/>
              <a:gd name="csX530" fmla="*/ 147302 w 1309377"/>
              <a:gd name="csY530" fmla="*/ 666548 h 1441035"/>
              <a:gd name="csX531" fmla="*/ 131174 w 1309377"/>
              <a:gd name="csY531" fmla="*/ 659862 h 1441035"/>
              <a:gd name="csX532" fmla="*/ 137849 w 1309377"/>
              <a:gd name="csY532" fmla="*/ 643734 h 1441035"/>
              <a:gd name="csX533" fmla="*/ 147303 w 1309377"/>
              <a:gd name="csY533" fmla="*/ 643731 h 1441035"/>
              <a:gd name="csX534" fmla="*/ 1198291 w 1309377"/>
              <a:gd name="csY534" fmla="*/ 642860 h 1441035"/>
              <a:gd name="csX535" fmla="*/ 1210634 w 1309377"/>
              <a:gd name="csY535" fmla="*/ 655203 h 1441035"/>
              <a:gd name="csX536" fmla="*/ 1198291 w 1309377"/>
              <a:gd name="csY536" fmla="*/ 667546 h 1441035"/>
              <a:gd name="csX537" fmla="*/ 1185948 w 1309377"/>
              <a:gd name="csY537" fmla="*/ 655203 h 1441035"/>
              <a:gd name="csX538" fmla="*/ 1198291 w 1309377"/>
              <a:gd name="csY538" fmla="*/ 642860 h 1441035"/>
              <a:gd name="csX539" fmla="*/ 1166405 w 1309377"/>
              <a:gd name="csY539" fmla="*/ 642860 h 1441035"/>
              <a:gd name="csX540" fmla="*/ 1178748 w 1309377"/>
              <a:gd name="csY540" fmla="*/ 655203 h 1441035"/>
              <a:gd name="csX541" fmla="*/ 1166405 w 1309377"/>
              <a:gd name="csY541" fmla="*/ 667546 h 1441035"/>
              <a:gd name="csX542" fmla="*/ 1154062 w 1309377"/>
              <a:gd name="csY542" fmla="*/ 655203 h 1441035"/>
              <a:gd name="csX543" fmla="*/ 1166405 w 1309377"/>
              <a:gd name="csY543" fmla="*/ 642860 h 1441035"/>
              <a:gd name="csX544" fmla="*/ 1134519 w 1309377"/>
              <a:gd name="csY544" fmla="*/ 642860 h 1441035"/>
              <a:gd name="csX545" fmla="*/ 1146862 w 1309377"/>
              <a:gd name="csY545" fmla="*/ 655203 h 1441035"/>
              <a:gd name="csX546" fmla="*/ 1134519 w 1309377"/>
              <a:gd name="csY546" fmla="*/ 667546 h 1441035"/>
              <a:gd name="csX547" fmla="*/ 1122176 w 1309377"/>
              <a:gd name="csY547" fmla="*/ 655203 h 1441035"/>
              <a:gd name="csX548" fmla="*/ 1134519 w 1309377"/>
              <a:gd name="csY548" fmla="*/ 642860 h 1441035"/>
              <a:gd name="csX549" fmla="*/ 1102633 w 1309377"/>
              <a:gd name="csY549" fmla="*/ 642860 h 1441035"/>
              <a:gd name="csX550" fmla="*/ 1114976 w 1309377"/>
              <a:gd name="csY550" fmla="*/ 655203 h 1441035"/>
              <a:gd name="csX551" fmla="*/ 1102633 w 1309377"/>
              <a:gd name="csY551" fmla="*/ 667546 h 1441035"/>
              <a:gd name="csX552" fmla="*/ 1090290 w 1309377"/>
              <a:gd name="csY552" fmla="*/ 655203 h 1441035"/>
              <a:gd name="csX553" fmla="*/ 1102633 w 1309377"/>
              <a:gd name="csY553" fmla="*/ 642860 h 1441035"/>
              <a:gd name="csX554" fmla="*/ 1070747 w 1309377"/>
              <a:gd name="csY554" fmla="*/ 642860 h 1441035"/>
              <a:gd name="csX555" fmla="*/ 1083090 w 1309377"/>
              <a:gd name="csY555" fmla="*/ 655203 h 1441035"/>
              <a:gd name="csX556" fmla="*/ 1070747 w 1309377"/>
              <a:gd name="csY556" fmla="*/ 667546 h 1441035"/>
              <a:gd name="csX557" fmla="*/ 1058404 w 1309377"/>
              <a:gd name="csY557" fmla="*/ 655203 h 1441035"/>
              <a:gd name="csX558" fmla="*/ 1070747 w 1309377"/>
              <a:gd name="csY558" fmla="*/ 642860 h 1441035"/>
              <a:gd name="csX559" fmla="*/ 1038861 w 1309377"/>
              <a:gd name="csY559" fmla="*/ 642860 h 1441035"/>
              <a:gd name="csX560" fmla="*/ 1051204 w 1309377"/>
              <a:gd name="csY560" fmla="*/ 655203 h 1441035"/>
              <a:gd name="csX561" fmla="*/ 1038861 w 1309377"/>
              <a:gd name="csY561" fmla="*/ 667546 h 1441035"/>
              <a:gd name="csX562" fmla="*/ 1026518 w 1309377"/>
              <a:gd name="csY562" fmla="*/ 655203 h 1441035"/>
              <a:gd name="csX563" fmla="*/ 1038861 w 1309377"/>
              <a:gd name="csY563" fmla="*/ 642860 h 1441035"/>
              <a:gd name="csX564" fmla="*/ 270515 w 1309377"/>
              <a:gd name="csY564" fmla="*/ 642860 h 1441035"/>
              <a:gd name="csX565" fmla="*/ 282858 w 1309377"/>
              <a:gd name="csY565" fmla="*/ 655203 h 1441035"/>
              <a:gd name="csX566" fmla="*/ 270515 w 1309377"/>
              <a:gd name="csY566" fmla="*/ 667546 h 1441035"/>
              <a:gd name="csX567" fmla="*/ 258172 w 1309377"/>
              <a:gd name="csY567" fmla="*/ 655203 h 1441035"/>
              <a:gd name="csX568" fmla="*/ 270515 w 1309377"/>
              <a:gd name="csY568" fmla="*/ 642860 h 1441035"/>
              <a:gd name="csX569" fmla="*/ 238629 w 1309377"/>
              <a:gd name="csY569" fmla="*/ 642860 h 1441035"/>
              <a:gd name="csX570" fmla="*/ 250972 w 1309377"/>
              <a:gd name="csY570" fmla="*/ 655203 h 1441035"/>
              <a:gd name="csX571" fmla="*/ 238629 w 1309377"/>
              <a:gd name="csY571" fmla="*/ 667546 h 1441035"/>
              <a:gd name="csX572" fmla="*/ 226286 w 1309377"/>
              <a:gd name="csY572" fmla="*/ 655203 h 1441035"/>
              <a:gd name="csX573" fmla="*/ 238629 w 1309377"/>
              <a:gd name="csY573" fmla="*/ 642860 h 1441035"/>
              <a:gd name="csX574" fmla="*/ 174858 w 1309377"/>
              <a:gd name="csY574" fmla="*/ 642860 h 1441035"/>
              <a:gd name="csX575" fmla="*/ 187201 w 1309377"/>
              <a:gd name="csY575" fmla="*/ 655203 h 1441035"/>
              <a:gd name="csX576" fmla="*/ 174858 w 1309377"/>
              <a:gd name="csY576" fmla="*/ 667546 h 1441035"/>
              <a:gd name="csX577" fmla="*/ 162515 w 1309377"/>
              <a:gd name="csY577" fmla="*/ 655203 h 1441035"/>
              <a:gd name="csX578" fmla="*/ 174858 w 1309377"/>
              <a:gd name="csY578" fmla="*/ 642860 h 1441035"/>
              <a:gd name="csX579" fmla="*/ 111086 w 1309377"/>
              <a:gd name="csY579" fmla="*/ 642860 h 1441035"/>
              <a:gd name="csX580" fmla="*/ 123429 w 1309377"/>
              <a:gd name="csY580" fmla="*/ 655203 h 1441035"/>
              <a:gd name="csX581" fmla="*/ 111086 w 1309377"/>
              <a:gd name="csY581" fmla="*/ 667546 h 1441035"/>
              <a:gd name="csX582" fmla="*/ 98743 w 1309377"/>
              <a:gd name="csY582" fmla="*/ 655203 h 1441035"/>
              <a:gd name="csX583" fmla="*/ 111086 w 1309377"/>
              <a:gd name="csY583" fmla="*/ 642860 h 1441035"/>
              <a:gd name="csX584" fmla="*/ 743660 w 1309377"/>
              <a:gd name="csY584" fmla="*/ 639774 h 1441035"/>
              <a:gd name="csX585" fmla="*/ 756003 w 1309377"/>
              <a:gd name="csY585" fmla="*/ 652117 h 1441035"/>
              <a:gd name="csX586" fmla="*/ 743660 w 1309377"/>
              <a:gd name="csY586" fmla="*/ 664460 h 1441035"/>
              <a:gd name="csX587" fmla="*/ 731317 w 1309377"/>
              <a:gd name="csY587" fmla="*/ 652117 h 1441035"/>
              <a:gd name="csX588" fmla="*/ 743660 w 1309377"/>
              <a:gd name="csY588" fmla="*/ 639774 h 1441035"/>
              <a:gd name="csX589" fmla="*/ 711774 w 1309377"/>
              <a:gd name="csY589" fmla="*/ 639774 h 1441035"/>
              <a:gd name="csX590" fmla="*/ 724117 w 1309377"/>
              <a:gd name="csY590" fmla="*/ 652117 h 1441035"/>
              <a:gd name="csX591" fmla="*/ 711774 w 1309377"/>
              <a:gd name="csY591" fmla="*/ 664460 h 1441035"/>
              <a:gd name="csX592" fmla="*/ 699431 w 1309377"/>
              <a:gd name="csY592" fmla="*/ 652117 h 1441035"/>
              <a:gd name="csX593" fmla="*/ 711774 w 1309377"/>
              <a:gd name="csY593" fmla="*/ 639774 h 1441035"/>
              <a:gd name="csX594" fmla="*/ 679888 w 1309377"/>
              <a:gd name="csY594" fmla="*/ 639774 h 1441035"/>
              <a:gd name="csX595" fmla="*/ 692231 w 1309377"/>
              <a:gd name="csY595" fmla="*/ 652117 h 1441035"/>
              <a:gd name="csX596" fmla="*/ 679888 w 1309377"/>
              <a:gd name="csY596" fmla="*/ 664460 h 1441035"/>
              <a:gd name="csX597" fmla="*/ 667545 w 1309377"/>
              <a:gd name="csY597" fmla="*/ 652117 h 1441035"/>
              <a:gd name="csX598" fmla="*/ 679888 w 1309377"/>
              <a:gd name="csY598" fmla="*/ 639774 h 1441035"/>
              <a:gd name="csX599" fmla="*/ 648003 w 1309377"/>
              <a:gd name="csY599" fmla="*/ 639774 h 1441035"/>
              <a:gd name="csX600" fmla="*/ 660346 w 1309377"/>
              <a:gd name="csY600" fmla="*/ 652117 h 1441035"/>
              <a:gd name="csX601" fmla="*/ 648003 w 1309377"/>
              <a:gd name="csY601" fmla="*/ 664460 h 1441035"/>
              <a:gd name="csX602" fmla="*/ 635660 w 1309377"/>
              <a:gd name="csY602" fmla="*/ 652117 h 1441035"/>
              <a:gd name="csX603" fmla="*/ 648003 w 1309377"/>
              <a:gd name="csY603" fmla="*/ 639774 h 1441035"/>
              <a:gd name="csX604" fmla="*/ 616117 w 1309377"/>
              <a:gd name="csY604" fmla="*/ 639774 h 1441035"/>
              <a:gd name="csX605" fmla="*/ 628460 w 1309377"/>
              <a:gd name="csY605" fmla="*/ 652117 h 1441035"/>
              <a:gd name="csX606" fmla="*/ 616117 w 1309377"/>
              <a:gd name="csY606" fmla="*/ 664460 h 1441035"/>
              <a:gd name="csX607" fmla="*/ 603774 w 1309377"/>
              <a:gd name="csY607" fmla="*/ 652117 h 1441035"/>
              <a:gd name="csX608" fmla="*/ 616117 w 1309377"/>
              <a:gd name="csY608" fmla="*/ 639774 h 1441035"/>
              <a:gd name="csX609" fmla="*/ 584231 w 1309377"/>
              <a:gd name="csY609" fmla="*/ 639774 h 1441035"/>
              <a:gd name="csX610" fmla="*/ 596574 w 1309377"/>
              <a:gd name="csY610" fmla="*/ 652117 h 1441035"/>
              <a:gd name="csX611" fmla="*/ 584231 w 1309377"/>
              <a:gd name="csY611" fmla="*/ 664460 h 1441035"/>
              <a:gd name="csX612" fmla="*/ 571888 w 1309377"/>
              <a:gd name="csY612" fmla="*/ 652117 h 1441035"/>
              <a:gd name="csX613" fmla="*/ 584231 w 1309377"/>
              <a:gd name="csY613" fmla="*/ 639774 h 1441035"/>
              <a:gd name="csX614" fmla="*/ 202763 w 1309377"/>
              <a:gd name="csY614" fmla="*/ 613319 h 1441035"/>
              <a:gd name="csX615" fmla="*/ 218161 w 1309377"/>
              <a:gd name="csY615" fmla="*/ 621558 h 1441035"/>
              <a:gd name="csX616" fmla="*/ 209922 w 1309377"/>
              <a:gd name="csY616" fmla="*/ 636956 h 1441035"/>
              <a:gd name="csX617" fmla="*/ 194524 w 1309377"/>
              <a:gd name="csY617" fmla="*/ 628717 h 1441035"/>
              <a:gd name="csX618" fmla="*/ 202763 w 1309377"/>
              <a:gd name="csY618" fmla="*/ 613319 h 1441035"/>
              <a:gd name="csX619" fmla="*/ 145442 w 1309377"/>
              <a:gd name="csY619" fmla="*/ 613134 h 1441035"/>
              <a:gd name="csX620" fmla="*/ 153113 w 1309377"/>
              <a:gd name="csY620" fmla="*/ 618657 h 1441035"/>
              <a:gd name="csX621" fmla="*/ 149102 w 1309377"/>
              <a:gd name="csY621" fmla="*/ 635649 h 1441035"/>
              <a:gd name="csX622" fmla="*/ 132099 w 1309377"/>
              <a:gd name="csY622" fmla="*/ 631638 h 1441035"/>
              <a:gd name="csX623" fmla="*/ 136111 w 1309377"/>
              <a:gd name="csY623" fmla="*/ 614645 h 1441035"/>
              <a:gd name="csX624" fmla="*/ 145442 w 1309377"/>
              <a:gd name="csY624" fmla="*/ 613134 h 1441035"/>
              <a:gd name="csX625" fmla="*/ 1198291 w 1309377"/>
              <a:gd name="csY625" fmla="*/ 613031 h 1441035"/>
              <a:gd name="csX626" fmla="*/ 1210634 w 1309377"/>
              <a:gd name="csY626" fmla="*/ 625374 h 1441035"/>
              <a:gd name="csX627" fmla="*/ 1198291 w 1309377"/>
              <a:gd name="csY627" fmla="*/ 637717 h 1441035"/>
              <a:gd name="csX628" fmla="*/ 1185948 w 1309377"/>
              <a:gd name="csY628" fmla="*/ 625374 h 1441035"/>
              <a:gd name="csX629" fmla="*/ 1198291 w 1309377"/>
              <a:gd name="csY629" fmla="*/ 613031 h 1441035"/>
              <a:gd name="csX630" fmla="*/ 1166405 w 1309377"/>
              <a:gd name="csY630" fmla="*/ 613031 h 1441035"/>
              <a:gd name="csX631" fmla="*/ 1178748 w 1309377"/>
              <a:gd name="csY631" fmla="*/ 625374 h 1441035"/>
              <a:gd name="csX632" fmla="*/ 1166405 w 1309377"/>
              <a:gd name="csY632" fmla="*/ 637717 h 1441035"/>
              <a:gd name="csX633" fmla="*/ 1154062 w 1309377"/>
              <a:gd name="csY633" fmla="*/ 625374 h 1441035"/>
              <a:gd name="csX634" fmla="*/ 1166405 w 1309377"/>
              <a:gd name="csY634" fmla="*/ 613031 h 1441035"/>
              <a:gd name="csX635" fmla="*/ 1134519 w 1309377"/>
              <a:gd name="csY635" fmla="*/ 613031 h 1441035"/>
              <a:gd name="csX636" fmla="*/ 1146862 w 1309377"/>
              <a:gd name="csY636" fmla="*/ 625374 h 1441035"/>
              <a:gd name="csX637" fmla="*/ 1134519 w 1309377"/>
              <a:gd name="csY637" fmla="*/ 637717 h 1441035"/>
              <a:gd name="csX638" fmla="*/ 1122176 w 1309377"/>
              <a:gd name="csY638" fmla="*/ 625374 h 1441035"/>
              <a:gd name="csX639" fmla="*/ 1134519 w 1309377"/>
              <a:gd name="csY639" fmla="*/ 613031 h 1441035"/>
              <a:gd name="csX640" fmla="*/ 1102633 w 1309377"/>
              <a:gd name="csY640" fmla="*/ 613031 h 1441035"/>
              <a:gd name="csX641" fmla="*/ 1114976 w 1309377"/>
              <a:gd name="csY641" fmla="*/ 625374 h 1441035"/>
              <a:gd name="csX642" fmla="*/ 1102633 w 1309377"/>
              <a:gd name="csY642" fmla="*/ 637717 h 1441035"/>
              <a:gd name="csX643" fmla="*/ 1090290 w 1309377"/>
              <a:gd name="csY643" fmla="*/ 625374 h 1441035"/>
              <a:gd name="csX644" fmla="*/ 1102633 w 1309377"/>
              <a:gd name="csY644" fmla="*/ 613031 h 1441035"/>
              <a:gd name="csX645" fmla="*/ 1070747 w 1309377"/>
              <a:gd name="csY645" fmla="*/ 613031 h 1441035"/>
              <a:gd name="csX646" fmla="*/ 1083090 w 1309377"/>
              <a:gd name="csY646" fmla="*/ 625374 h 1441035"/>
              <a:gd name="csX647" fmla="*/ 1070747 w 1309377"/>
              <a:gd name="csY647" fmla="*/ 637717 h 1441035"/>
              <a:gd name="csX648" fmla="*/ 1058404 w 1309377"/>
              <a:gd name="csY648" fmla="*/ 625374 h 1441035"/>
              <a:gd name="csX649" fmla="*/ 1070747 w 1309377"/>
              <a:gd name="csY649" fmla="*/ 613031 h 1441035"/>
              <a:gd name="csX650" fmla="*/ 1038861 w 1309377"/>
              <a:gd name="csY650" fmla="*/ 613031 h 1441035"/>
              <a:gd name="csX651" fmla="*/ 1051204 w 1309377"/>
              <a:gd name="csY651" fmla="*/ 625374 h 1441035"/>
              <a:gd name="csX652" fmla="*/ 1038861 w 1309377"/>
              <a:gd name="csY652" fmla="*/ 637717 h 1441035"/>
              <a:gd name="csX653" fmla="*/ 1026518 w 1309377"/>
              <a:gd name="csY653" fmla="*/ 625374 h 1441035"/>
              <a:gd name="csX654" fmla="*/ 1038861 w 1309377"/>
              <a:gd name="csY654" fmla="*/ 613031 h 1441035"/>
              <a:gd name="csX655" fmla="*/ 270515 w 1309377"/>
              <a:gd name="csY655" fmla="*/ 613031 h 1441035"/>
              <a:gd name="csX656" fmla="*/ 282858 w 1309377"/>
              <a:gd name="csY656" fmla="*/ 625374 h 1441035"/>
              <a:gd name="csX657" fmla="*/ 270515 w 1309377"/>
              <a:gd name="csY657" fmla="*/ 637717 h 1441035"/>
              <a:gd name="csX658" fmla="*/ 258172 w 1309377"/>
              <a:gd name="csY658" fmla="*/ 625374 h 1441035"/>
              <a:gd name="csX659" fmla="*/ 270515 w 1309377"/>
              <a:gd name="csY659" fmla="*/ 613031 h 1441035"/>
              <a:gd name="csX660" fmla="*/ 238629 w 1309377"/>
              <a:gd name="csY660" fmla="*/ 613031 h 1441035"/>
              <a:gd name="csX661" fmla="*/ 250972 w 1309377"/>
              <a:gd name="csY661" fmla="*/ 625374 h 1441035"/>
              <a:gd name="csX662" fmla="*/ 238629 w 1309377"/>
              <a:gd name="csY662" fmla="*/ 637717 h 1441035"/>
              <a:gd name="csX663" fmla="*/ 226286 w 1309377"/>
              <a:gd name="csY663" fmla="*/ 625374 h 1441035"/>
              <a:gd name="csX664" fmla="*/ 238629 w 1309377"/>
              <a:gd name="csY664" fmla="*/ 613031 h 1441035"/>
              <a:gd name="csX665" fmla="*/ 174858 w 1309377"/>
              <a:gd name="csY665" fmla="*/ 613031 h 1441035"/>
              <a:gd name="csX666" fmla="*/ 187201 w 1309377"/>
              <a:gd name="csY666" fmla="*/ 625374 h 1441035"/>
              <a:gd name="csX667" fmla="*/ 174858 w 1309377"/>
              <a:gd name="csY667" fmla="*/ 637717 h 1441035"/>
              <a:gd name="csX668" fmla="*/ 162515 w 1309377"/>
              <a:gd name="csY668" fmla="*/ 625374 h 1441035"/>
              <a:gd name="csX669" fmla="*/ 174858 w 1309377"/>
              <a:gd name="csY669" fmla="*/ 613031 h 1441035"/>
              <a:gd name="csX670" fmla="*/ 111086 w 1309377"/>
              <a:gd name="csY670" fmla="*/ 613031 h 1441035"/>
              <a:gd name="csX671" fmla="*/ 123429 w 1309377"/>
              <a:gd name="csY671" fmla="*/ 625374 h 1441035"/>
              <a:gd name="csX672" fmla="*/ 111086 w 1309377"/>
              <a:gd name="csY672" fmla="*/ 637717 h 1441035"/>
              <a:gd name="csX673" fmla="*/ 98743 w 1309377"/>
              <a:gd name="csY673" fmla="*/ 625374 h 1441035"/>
              <a:gd name="csX674" fmla="*/ 111086 w 1309377"/>
              <a:gd name="csY674" fmla="*/ 613031 h 1441035"/>
              <a:gd name="csX675" fmla="*/ 558218 w 1309377"/>
              <a:gd name="csY675" fmla="*/ 612002 h 1441035"/>
              <a:gd name="csX676" fmla="*/ 558218 w 1309377"/>
              <a:gd name="csY676" fmla="*/ 932209 h 1441035"/>
              <a:gd name="csX677" fmla="*/ 558270 w 1309377"/>
              <a:gd name="csY677" fmla="*/ 932651 h 1441035"/>
              <a:gd name="csX678" fmla="*/ 558332 w 1309377"/>
              <a:gd name="csY678" fmla="*/ 934369 h 1441035"/>
              <a:gd name="csX679" fmla="*/ 558620 w 1309377"/>
              <a:gd name="csY679" fmla="*/ 936014 h 1441035"/>
              <a:gd name="csX680" fmla="*/ 560862 w 1309377"/>
              <a:gd name="csY680" fmla="*/ 942217 h 1441035"/>
              <a:gd name="csX681" fmla="*/ 565099 w 1309377"/>
              <a:gd name="csY681" fmla="*/ 947432 h 1441035"/>
              <a:gd name="csX682" fmla="*/ 570705 w 1309377"/>
              <a:gd name="csY682" fmla="*/ 951083 h 1441035"/>
              <a:gd name="csX683" fmla="*/ 577175 w 1309377"/>
              <a:gd name="csY683" fmla="*/ 952564 h 1441035"/>
              <a:gd name="csX684" fmla="*/ 578029 w 1309377"/>
              <a:gd name="csY684" fmla="*/ 952595 h 1441035"/>
              <a:gd name="csX685" fmla="*/ 578450 w 1309377"/>
              <a:gd name="csY685" fmla="*/ 952647 h 1441035"/>
              <a:gd name="csX686" fmla="*/ 578677 w 1309377"/>
              <a:gd name="csY686" fmla="*/ 952667 h 1441035"/>
              <a:gd name="csX687" fmla="*/ 742992 w 1309377"/>
              <a:gd name="csY687" fmla="*/ 952667 h 1441035"/>
              <a:gd name="csX688" fmla="*/ 749575 w 1309377"/>
              <a:gd name="csY688" fmla="*/ 951536 h 1441035"/>
              <a:gd name="csX689" fmla="*/ 751128 w 1309377"/>
              <a:gd name="csY689" fmla="*/ 950970 h 1441035"/>
              <a:gd name="csX690" fmla="*/ 752630 w 1309377"/>
              <a:gd name="csY690" fmla="*/ 950270 h 1441035"/>
              <a:gd name="csX691" fmla="*/ 754049 w 1309377"/>
              <a:gd name="csY691" fmla="*/ 949386 h 1441035"/>
              <a:gd name="csX692" fmla="*/ 754419 w 1309377"/>
              <a:gd name="csY692" fmla="*/ 949190 h 1441035"/>
              <a:gd name="csX693" fmla="*/ 754738 w 1309377"/>
              <a:gd name="csY693" fmla="*/ 948913 h 1441035"/>
              <a:gd name="csX694" fmla="*/ 755417 w 1309377"/>
              <a:gd name="csY694" fmla="*/ 948398 h 1441035"/>
              <a:gd name="csX695" fmla="*/ 760046 w 1309377"/>
              <a:gd name="csY695" fmla="*/ 943502 h 1441035"/>
              <a:gd name="csX696" fmla="*/ 762699 w 1309377"/>
              <a:gd name="csY696" fmla="*/ 937454 h 1441035"/>
              <a:gd name="csX697" fmla="*/ 763327 w 1309377"/>
              <a:gd name="csY697" fmla="*/ 934183 h 1441035"/>
              <a:gd name="csX698" fmla="*/ 763409 w 1309377"/>
              <a:gd name="csY698" fmla="*/ 932466 h 1441035"/>
              <a:gd name="csX699" fmla="*/ 763440 w 1309377"/>
              <a:gd name="csY699" fmla="*/ 932250 h 1441035"/>
              <a:gd name="csX700" fmla="*/ 763440 w 1309377"/>
              <a:gd name="csY700" fmla="*/ 612002 h 1441035"/>
              <a:gd name="csX701" fmla="*/ 211013 w 1309377"/>
              <a:gd name="csY701" fmla="*/ 583808 h 1441035"/>
              <a:gd name="csX702" fmla="*/ 217697 w 1309377"/>
              <a:gd name="csY702" fmla="*/ 590495 h 1441035"/>
              <a:gd name="csX703" fmla="*/ 211012 w 1309377"/>
              <a:gd name="csY703" fmla="*/ 606623 h 1441035"/>
              <a:gd name="csX704" fmla="*/ 194884 w 1309377"/>
              <a:gd name="csY704" fmla="*/ 599938 h 1441035"/>
              <a:gd name="csX705" fmla="*/ 201559 w 1309377"/>
              <a:gd name="csY705" fmla="*/ 583809 h 1441035"/>
              <a:gd name="csX706" fmla="*/ 211013 w 1309377"/>
              <a:gd name="csY706" fmla="*/ 583808 h 1441035"/>
              <a:gd name="csX707" fmla="*/ 147313 w 1309377"/>
              <a:gd name="csY707" fmla="*/ 583797 h 1441035"/>
              <a:gd name="csX708" fmla="*/ 153997 w 1309377"/>
              <a:gd name="csY708" fmla="*/ 590484 h 1441035"/>
              <a:gd name="csX709" fmla="*/ 147312 w 1309377"/>
              <a:gd name="csY709" fmla="*/ 606612 h 1441035"/>
              <a:gd name="csX710" fmla="*/ 131184 w 1309377"/>
              <a:gd name="csY710" fmla="*/ 599927 h 1441035"/>
              <a:gd name="csX711" fmla="*/ 137859 w 1309377"/>
              <a:gd name="csY711" fmla="*/ 583798 h 1441035"/>
              <a:gd name="csX712" fmla="*/ 147313 w 1309377"/>
              <a:gd name="csY712" fmla="*/ 583797 h 1441035"/>
              <a:gd name="csX713" fmla="*/ 1198291 w 1309377"/>
              <a:gd name="csY713" fmla="*/ 583202 h 1441035"/>
              <a:gd name="csX714" fmla="*/ 1210634 w 1309377"/>
              <a:gd name="csY714" fmla="*/ 595545 h 1441035"/>
              <a:gd name="csX715" fmla="*/ 1198291 w 1309377"/>
              <a:gd name="csY715" fmla="*/ 607888 h 1441035"/>
              <a:gd name="csX716" fmla="*/ 1185948 w 1309377"/>
              <a:gd name="csY716" fmla="*/ 595545 h 1441035"/>
              <a:gd name="csX717" fmla="*/ 1198291 w 1309377"/>
              <a:gd name="csY717" fmla="*/ 583202 h 1441035"/>
              <a:gd name="csX718" fmla="*/ 1166405 w 1309377"/>
              <a:gd name="csY718" fmla="*/ 583202 h 1441035"/>
              <a:gd name="csX719" fmla="*/ 1178748 w 1309377"/>
              <a:gd name="csY719" fmla="*/ 595545 h 1441035"/>
              <a:gd name="csX720" fmla="*/ 1166405 w 1309377"/>
              <a:gd name="csY720" fmla="*/ 607888 h 1441035"/>
              <a:gd name="csX721" fmla="*/ 1154062 w 1309377"/>
              <a:gd name="csY721" fmla="*/ 595545 h 1441035"/>
              <a:gd name="csX722" fmla="*/ 1166405 w 1309377"/>
              <a:gd name="csY722" fmla="*/ 583202 h 1441035"/>
              <a:gd name="csX723" fmla="*/ 1134519 w 1309377"/>
              <a:gd name="csY723" fmla="*/ 583202 h 1441035"/>
              <a:gd name="csX724" fmla="*/ 1146862 w 1309377"/>
              <a:gd name="csY724" fmla="*/ 595545 h 1441035"/>
              <a:gd name="csX725" fmla="*/ 1134519 w 1309377"/>
              <a:gd name="csY725" fmla="*/ 607888 h 1441035"/>
              <a:gd name="csX726" fmla="*/ 1122176 w 1309377"/>
              <a:gd name="csY726" fmla="*/ 595545 h 1441035"/>
              <a:gd name="csX727" fmla="*/ 1134519 w 1309377"/>
              <a:gd name="csY727" fmla="*/ 583202 h 1441035"/>
              <a:gd name="csX728" fmla="*/ 1102633 w 1309377"/>
              <a:gd name="csY728" fmla="*/ 583202 h 1441035"/>
              <a:gd name="csX729" fmla="*/ 1114976 w 1309377"/>
              <a:gd name="csY729" fmla="*/ 595545 h 1441035"/>
              <a:gd name="csX730" fmla="*/ 1102633 w 1309377"/>
              <a:gd name="csY730" fmla="*/ 607888 h 1441035"/>
              <a:gd name="csX731" fmla="*/ 1090290 w 1309377"/>
              <a:gd name="csY731" fmla="*/ 595545 h 1441035"/>
              <a:gd name="csX732" fmla="*/ 1102633 w 1309377"/>
              <a:gd name="csY732" fmla="*/ 583202 h 1441035"/>
              <a:gd name="csX733" fmla="*/ 1070747 w 1309377"/>
              <a:gd name="csY733" fmla="*/ 583202 h 1441035"/>
              <a:gd name="csX734" fmla="*/ 1083090 w 1309377"/>
              <a:gd name="csY734" fmla="*/ 595545 h 1441035"/>
              <a:gd name="csX735" fmla="*/ 1070747 w 1309377"/>
              <a:gd name="csY735" fmla="*/ 607888 h 1441035"/>
              <a:gd name="csX736" fmla="*/ 1058404 w 1309377"/>
              <a:gd name="csY736" fmla="*/ 595545 h 1441035"/>
              <a:gd name="csX737" fmla="*/ 1070747 w 1309377"/>
              <a:gd name="csY737" fmla="*/ 583202 h 1441035"/>
              <a:gd name="csX738" fmla="*/ 1038861 w 1309377"/>
              <a:gd name="csY738" fmla="*/ 583202 h 1441035"/>
              <a:gd name="csX739" fmla="*/ 1051204 w 1309377"/>
              <a:gd name="csY739" fmla="*/ 595545 h 1441035"/>
              <a:gd name="csX740" fmla="*/ 1038861 w 1309377"/>
              <a:gd name="csY740" fmla="*/ 607888 h 1441035"/>
              <a:gd name="csX741" fmla="*/ 1026518 w 1309377"/>
              <a:gd name="csY741" fmla="*/ 595545 h 1441035"/>
              <a:gd name="csX742" fmla="*/ 1038861 w 1309377"/>
              <a:gd name="csY742" fmla="*/ 583202 h 1441035"/>
              <a:gd name="csX743" fmla="*/ 270515 w 1309377"/>
              <a:gd name="csY743" fmla="*/ 583202 h 1441035"/>
              <a:gd name="csX744" fmla="*/ 282858 w 1309377"/>
              <a:gd name="csY744" fmla="*/ 595545 h 1441035"/>
              <a:gd name="csX745" fmla="*/ 270515 w 1309377"/>
              <a:gd name="csY745" fmla="*/ 607888 h 1441035"/>
              <a:gd name="csX746" fmla="*/ 258172 w 1309377"/>
              <a:gd name="csY746" fmla="*/ 595545 h 1441035"/>
              <a:gd name="csX747" fmla="*/ 270515 w 1309377"/>
              <a:gd name="csY747" fmla="*/ 583202 h 1441035"/>
              <a:gd name="csX748" fmla="*/ 238629 w 1309377"/>
              <a:gd name="csY748" fmla="*/ 583202 h 1441035"/>
              <a:gd name="csX749" fmla="*/ 250972 w 1309377"/>
              <a:gd name="csY749" fmla="*/ 595545 h 1441035"/>
              <a:gd name="csX750" fmla="*/ 238629 w 1309377"/>
              <a:gd name="csY750" fmla="*/ 607888 h 1441035"/>
              <a:gd name="csX751" fmla="*/ 226286 w 1309377"/>
              <a:gd name="csY751" fmla="*/ 595545 h 1441035"/>
              <a:gd name="csX752" fmla="*/ 238629 w 1309377"/>
              <a:gd name="csY752" fmla="*/ 583202 h 1441035"/>
              <a:gd name="csX753" fmla="*/ 174858 w 1309377"/>
              <a:gd name="csY753" fmla="*/ 583202 h 1441035"/>
              <a:gd name="csX754" fmla="*/ 187201 w 1309377"/>
              <a:gd name="csY754" fmla="*/ 595545 h 1441035"/>
              <a:gd name="csX755" fmla="*/ 174858 w 1309377"/>
              <a:gd name="csY755" fmla="*/ 607888 h 1441035"/>
              <a:gd name="csX756" fmla="*/ 162515 w 1309377"/>
              <a:gd name="csY756" fmla="*/ 595545 h 1441035"/>
              <a:gd name="csX757" fmla="*/ 174858 w 1309377"/>
              <a:gd name="csY757" fmla="*/ 583202 h 1441035"/>
              <a:gd name="csX758" fmla="*/ 111086 w 1309377"/>
              <a:gd name="csY758" fmla="*/ 583202 h 1441035"/>
              <a:gd name="csX759" fmla="*/ 123429 w 1309377"/>
              <a:gd name="csY759" fmla="*/ 595545 h 1441035"/>
              <a:gd name="csX760" fmla="*/ 111086 w 1309377"/>
              <a:gd name="csY760" fmla="*/ 607888 h 1441035"/>
              <a:gd name="csX761" fmla="*/ 98743 w 1309377"/>
              <a:gd name="csY761" fmla="*/ 595545 h 1441035"/>
              <a:gd name="csX762" fmla="*/ 111086 w 1309377"/>
              <a:gd name="csY762" fmla="*/ 583202 h 1441035"/>
              <a:gd name="csX763" fmla="*/ 147313 w 1309377"/>
              <a:gd name="csY763" fmla="*/ 553835 h 1441035"/>
              <a:gd name="csX764" fmla="*/ 153988 w 1309377"/>
              <a:gd name="csY764" fmla="*/ 560522 h 1441035"/>
              <a:gd name="csX765" fmla="*/ 147313 w 1309377"/>
              <a:gd name="csY765" fmla="*/ 576650 h 1441035"/>
              <a:gd name="csX766" fmla="*/ 131174 w 1309377"/>
              <a:gd name="csY766" fmla="*/ 569975 h 1441035"/>
              <a:gd name="csX767" fmla="*/ 137860 w 1309377"/>
              <a:gd name="csY767" fmla="*/ 553836 h 1441035"/>
              <a:gd name="csX768" fmla="*/ 147313 w 1309377"/>
              <a:gd name="csY768" fmla="*/ 553835 h 1441035"/>
              <a:gd name="csX769" fmla="*/ 211013 w 1309377"/>
              <a:gd name="csY769" fmla="*/ 553834 h 1441035"/>
              <a:gd name="csX770" fmla="*/ 217697 w 1309377"/>
              <a:gd name="csY770" fmla="*/ 560512 h 1441035"/>
              <a:gd name="csX771" fmla="*/ 211012 w 1309377"/>
              <a:gd name="csY771" fmla="*/ 576651 h 1441035"/>
              <a:gd name="csX772" fmla="*/ 194884 w 1309377"/>
              <a:gd name="csY772" fmla="*/ 569965 h 1441035"/>
              <a:gd name="csX773" fmla="*/ 201559 w 1309377"/>
              <a:gd name="csY773" fmla="*/ 553837 h 1441035"/>
              <a:gd name="csX774" fmla="*/ 211013 w 1309377"/>
              <a:gd name="csY774" fmla="*/ 553834 h 1441035"/>
              <a:gd name="csX775" fmla="*/ 1198291 w 1309377"/>
              <a:gd name="csY775" fmla="*/ 553374 h 1441035"/>
              <a:gd name="csX776" fmla="*/ 1210634 w 1309377"/>
              <a:gd name="csY776" fmla="*/ 565717 h 1441035"/>
              <a:gd name="csX777" fmla="*/ 1198291 w 1309377"/>
              <a:gd name="csY777" fmla="*/ 578060 h 1441035"/>
              <a:gd name="csX778" fmla="*/ 1185948 w 1309377"/>
              <a:gd name="csY778" fmla="*/ 565717 h 1441035"/>
              <a:gd name="csX779" fmla="*/ 1198291 w 1309377"/>
              <a:gd name="csY779" fmla="*/ 553374 h 1441035"/>
              <a:gd name="csX780" fmla="*/ 1166405 w 1309377"/>
              <a:gd name="csY780" fmla="*/ 553374 h 1441035"/>
              <a:gd name="csX781" fmla="*/ 1178748 w 1309377"/>
              <a:gd name="csY781" fmla="*/ 565717 h 1441035"/>
              <a:gd name="csX782" fmla="*/ 1166405 w 1309377"/>
              <a:gd name="csY782" fmla="*/ 578060 h 1441035"/>
              <a:gd name="csX783" fmla="*/ 1154062 w 1309377"/>
              <a:gd name="csY783" fmla="*/ 565717 h 1441035"/>
              <a:gd name="csX784" fmla="*/ 1166405 w 1309377"/>
              <a:gd name="csY784" fmla="*/ 553374 h 1441035"/>
              <a:gd name="csX785" fmla="*/ 1134519 w 1309377"/>
              <a:gd name="csY785" fmla="*/ 553374 h 1441035"/>
              <a:gd name="csX786" fmla="*/ 1146862 w 1309377"/>
              <a:gd name="csY786" fmla="*/ 565717 h 1441035"/>
              <a:gd name="csX787" fmla="*/ 1134519 w 1309377"/>
              <a:gd name="csY787" fmla="*/ 578060 h 1441035"/>
              <a:gd name="csX788" fmla="*/ 1122176 w 1309377"/>
              <a:gd name="csY788" fmla="*/ 565717 h 1441035"/>
              <a:gd name="csX789" fmla="*/ 1134519 w 1309377"/>
              <a:gd name="csY789" fmla="*/ 553374 h 1441035"/>
              <a:gd name="csX790" fmla="*/ 1102633 w 1309377"/>
              <a:gd name="csY790" fmla="*/ 553374 h 1441035"/>
              <a:gd name="csX791" fmla="*/ 1114976 w 1309377"/>
              <a:gd name="csY791" fmla="*/ 565717 h 1441035"/>
              <a:gd name="csX792" fmla="*/ 1102633 w 1309377"/>
              <a:gd name="csY792" fmla="*/ 578060 h 1441035"/>
              <a:gd name="csX793" fmla="*/ 1090290 w 1309377"/>
              <a:gd name="csY793" fmla="*/ 565717 h 1441035"/>
              <a:gd name="csX794" fmla="*/ 1102633 w 1309377"/>
              <a:gd name="csY794" fmla="*/ 553374 h 1441035"/>
              <a:gd name="csX795" fmla="*/ 1070747 w 1309377"/>
              <a:gd name="csY795" fmla="*/ 553374 h 1441035"/>
              <a:gd name="csX796" fmla="*/ 1083090 w 1309377"/>
              <a:gd name="csY796" fmla="*/ 565717 h 1441035"/>
              <a:gd name="csX797" fmla="*/ 1070747 w 1309377"/>
              <a:gd name="csY797" fmla="*/ 578060 h 1441035"/>
              <a:gd name="csX798" fmla="*/ 1058404 w 1309377"/>
              <a:gd name="csY798" fmla="*/ 565717 h 1441035"/>
              <a:gd name="csX799" fmla="*/ 1070747 w 1309377"/>
              <a:gd name="csY799" fmla="*/ 553374 h 1441035"/>
              <a:gd name="csX800" fmla="*/ 1038861 w 1309377"/>
              <a:gd name="csY800" fmla="*/ 553374 h 1441035"/>
              <a:gd name="csX801" fmla="*/ 1051204 w 1309377"/>
              <a:gd name="csY801" fmla="*/ 565717 h 1441035"/>
              <a:gd name="csX802" fmla="*/ 1038861 w 1309377"/>
              <a:gd name="csY802" fmla="*/ 578060 h 1441035"/>
              <a:gd name="csX803" fmla="*/ 1026518 w 1309377"/>
              <a:gd name="csY803" fmla="*/ 565717 h 1441035"/>
              <a:gd name="csX804" fmla="*/ 1038861 w 1309377"/>
              <a:gd name="csY804" fmla="*/ 553374 h 1441035"/>
              <a:gd name="csX805" fmla="*/ 270515 w 1309377"/>
              <a:gd name="csY805" fmla="*/ 553374 h 1441035"/>
              <a:gd name="csX806" fmla="*/ 282858 w 1309377"/>
              <a:gd name="csY806" fmla="*/ 565717 h 1441035"/>
              <a:gd name="csX807" fmla="*/ 270515 w 1309377"/>
              <a:gd name="csY807" fmla="*/ 578060 h 1441035"/>
              <a:gd name="csX808" fmla="*/ 258172 w 1309377"/>
              <a:gd name="csY808" fmla="*/ 565717 h 1441035"/>
              <a:gd name="csX809" fmla="*/ 270515 w 1309377"/>
              <a:gd name="csY809" fmla="*/ 553374 h 1441035"/>
              <a:gd name="csX810" fmla="*/ 238629 w 1309377"/>
              <a:gd name="csY810" fmla="*/ 553374 h 1441035"/>
              <a:gd name="csX811" fmla="*/ 250972 w 1309377"/>
              <a:gd name="csY811" fmla="*/ 565717 h 1441035"/>
              <a:gd name="csX812" fmla="*/ 238629 w 1309377"/>
              <a:gd name="csY812" fmla="*/ 578060 h 1441035"/>
              <a:gd name="csX813" fmla="*/ 226286 w 1309377"/>
              <a:gd name="csY813" fmla="*/ 565717 h 1441035"/>
              <a:gd name="csX814" fmla="*/ 238629 w 1309377"/>
              <a:gd name="csY814" fmla="*/ 553374 h 1441035"/>
              <a:gd name="csX815" fmla="*/ 174858 w 1309377"/>
              <a:gd name="csY815" fmla="*/ 553374 h 1441035"/>
              <a:gd name="csX816" fmla="*/ 187201 w 1309377"/>
              <a:gd name="csY816" fmla="*/ 565717 h 1441035"/>
              <a:gd name="csX817" fmla="*/ 174858 w 1309377"/>
              <a:gd name="csY817" fmla="*/ 578060 h 1441035"/>
              <a:gd name="csX818" fmla="*/ 162515 w 1309377"/>
              <a:gd name="csY818" fmla="*/ 565717 h 1441035"/>
              <a:gd name="csX819" fmla="*/ 174858 w 1309377"/>
              <a:gd name="csY819" fmla="*/ 553374 h 1441035"/>
              <a:gd name="csX820" fmla="*/ 111086 w 1309377"/>
              <a:gd name="csY820" fmla="*/ 553374 h 1441035"/>
              <a:gd name="csX821" fmla="*/ 123429 w 1309377"/>
              <a:gd name="csY821" fmla="*/ 565717 h 1441035"/>
              <a:gd name="csX822" fmla="*/ 111086 w 1309377"/>
              <a:gd name="csY822" fmla="*/ 578060 h 1441035"/>
              <a:gd name="csX823" fmla="*/ 98743 w 1309377"/>
              <a:gd name="csY823" fmla="*/ 565717 h 1441035"/>
              <a:gd name="csX824" fmla="*/ 111086 w 1309377"/>
              <a:gd name="csY824" fmla="*/ 553374 h 1441035"/>
              <a:gd name="csX825" fmla="*/ 743774 w 1309377"/>
              <a:gd name="csY825" fmla="*/ 550092 h 1441035"/>
              <a:gd name="csX826" fmla="*/ 731420 w 1309377"/>
              <a:gd name="csY826" fmla="*/ 562414 h 1441035"/>
              <a:gd name="csX827" fmla="*/ 743774 w 1309377"/>
              <a:gd name="csY827" fmla="*/ 574737 h 1441035"/>
              <a:gd name="csX828" fmla="*/ 756137 w 1309377"/>
              <a:gd name="csY828" fmla="*/ 562414 h 1441035"/>
              <a:gd name="csX829" fmla="*/ 743774 w 1309377"/>
              <a:gd name="csY829" fmla="*/ 550092 h 1441035"/>
              <a:gd name="csX830" fmla="*/ 711898 w 1309377"/>
              <a:gd name="csY830" fmla="*/ 550092 h 1441035"/>
              <a:gd name="csX831" fmla="*/ 699545 w 1309377"/>
              <a:gd name="csY831" fmla="*/ 562414 h 1441035"/>
              <a:gd name="csX832" fmla="*/ 711898 w 1309377"/>
              <a:gd name="csY832" fmla="*/ 574737 h 1441035"/>
              <a:gd name="csX833" fmla="*/ 724261 w 1309377"/>
              <a:gd name="csY833" fmla="*/ 562414 h 1441035"/>
              <a:gd name="csX834" fmla="*/ 711898 w 1309377"/>
              <a:gd name="csY834" fmla="*/ 550092 h 1441035"/>
              <a:gd name="csX835" fmla="*/ 680033 w 1309377"/>
              <a:gd name="csY835" fmla="*/ 550092 h 1441035"/>
              <a:gd name="csX836" fmla="*/ 667669 w 1309377"/>
              <a:gd name="csY836" fmla="*/ 562414 h 1441035"/>
              <a:gd name="csX837" fmla="*/ 680033 w 1309377"/>
              <a:gd name="csY837" fmla="*/ 574737 h 1441035"/>
              <a:gd name="csX838" fmla="*/ 692386 w 1309377"/>
              <a:gd name="csY838" fmla="*/ 562414 h 1441035"/>
              <a:gd name="csX839" fmla="*/ 680033 w 1309377"/>
              <a:gd name="csY839" fmla="*/ 550092 h 1441035"/>
              <a:gd name="csX840" fmla="*/ 648136 w 1309377"/>
              <a:gd name="csY840" fmla="*/ 550092 h 1441035"/>
              <a:gd name="csX841" fmla="*/ 635783 w 1309377"/>
              <a:gd name="csY841" fmla="*/ 562414 h 1441035"/>
              <a:gd name="csX842" fmla="*/ 648136 w 1309377"/>
              <a:gd name="csY842" fmla="*/ 574737 h 1441035"/>
              <a:gd name="csX843" fmla="*/ 660500 w 1309377"/>
              <a:gd name="csY843" fmla="*/ 562414 h 1441035"/>
              <a:gd name="csX844" fmla="*/ 648136 w 1309377"/>
              <a:gd name="csY844" fmla="*/ 550092 h 1441035"/>
              <a:gd name="csX845" fmla="*/ 616261 w 1309377"/>
              <a:gd name="csY845" fmla="*/ 550092 h 1441035"/>
              <a:gd name="csX846" fmla="*/ 603908 w 1309377"/>
              <a:gd name="csY846" fmla="*/ 562414 h 1441035"/>
              <a:gd name="csX847" fmla="*/ 616261 w 1309377"/>
              <a:gd name="csY847" fmla="*/ 574737 h 1441035"/>
              <a:gd name="csX848" fmla="*/ 628624 w 1309377"/>
              <a:gd name="csY848" fmla="*/ 562414 h 1441035"/>
              <a:gd name="csX849" fmla="*/ 616261 w 1309377"/>
              <a:gd name="csY849" fmla="*/ 550092 h 1441035"/>
              <a:gd name="csX850" fmla="*/ 584385 w 1309377"/>
              <a:gd name="csY850" fmla="*/ 550092 h 1441035"/>
              <a:gd name="csX851" fmla="*/ 572032 w 1309377"/>
              <a:gd name="csY851" fmla="*/ 562414 h 1441035"/>
              <a:gd name="csX852" fmla="*/ 584385 w 1309377"/>
              <a:gd name="csY852" fmla="*/ 574737 h 1441035"/>
              <a:gd name="csX853" fmla="*/ 596749 w 1309377"/>
              <a:gd name="csY853" fmla="*/ 562414 h 1441035"/>
              <a:gd name="csX854" fmla="*/ 584385 w 1309377"/>
              <a:gd name="csY854" fmla="*/ 550092 h 1441035"/>
              <a:gd name="csX855" fmla="*/ 139746 w 1309377"/>
              <a:gd name="csY855" fmla="*/ 523299 h 1441035"/>
              <a:gd name="csX856" fmla="*/ 149071 w 1309377"/>
              <a:gd name="csY856" fmla="*/ 524810 h 1441035"/>
              <a:gd name="csX857" fmla="*/ 153083 w 1309377"/>
              <a:gd name="csY857" fmla="*/ 541813 h 1441035"/>
              <a:gd name="csX858" fmla="*/ 136091 w 1309377"/>
              <a:gd name="csY858" fmla="*/ 545814 h 1441035"/>
              <a:gd name="csX859" fmla="*/ 132079 w 1309377"/>
              <a:gd name="csY859" fmla="*/ 528822 h 1441035"/>
              <a:gd name="csX860" fmla="*/ 139746 w 1309377"/>
              <a:gd name="csY860" fmla="*/ 523299 h 1441035"/>
              <a:gd name="csX861" fmla="*/ 203956 w 1309377"/>
              <a:gd name="csY861" fmla="*/ 523164 h 1441035"/>
              <a:gd name="csX862" fmla="*/ 218407 w 1309377"/>
              <a:gd name="csY862" fmla="*/ 532956 h 1441035"/>
              <a:gd name="csX863" fmla="*/ 208626 w 1309377"/>
              <a:gd name="csY863" fmla="*/ 547418 h 1441035"/>
              <a:gd name="csX864" fmla="*/ 194164 w 1309377"/>
              <a:gd name="csY864" fmla="*/ 537626 h 1441035"/>
              <a:gd name="csX865" fmla="*/ 203956 w 1309377"/>
              <a:gd name="csY865" fmla="*/ 523164 h 1441035"/>
              <a:gd name="csX866" fmla="*/ 1198291 w 1309377"/>
              <a:gd name="csY866" fmla="*/ 522516 h 1441035"/>
              <a:gd name="csX867" fmla="*/ 1210634 w 1309377"/>
              <a:gd name="csY867" fmla="*/ 534859 h 1441035"/>
              <a:gd name="csX868" fmla="*/ 1198291 w 1309377"/>
              <a:gd name="csY868" fmla="*/ 547202 h 1441035"/>
              <a:gd name="csX869" fmla="*/ 1185948 w 1309377"/>
              <a:gd name="csY869" fmla="*/ 534859 h 1441035"/>
              <a:gd name="csX870" fmla="*/ 1198291 w 1309377"/>
              <a:gd name="csY870" fmla="*/ 522516 h 1441035"/>
              <a:gd name="csX871" fmla="*/ 1166405 w 1309377"/>
              <a:gd name="csY871" fmla="*/ 522516 h 1441035"/>
              <a:gd name="csX872" fmla="*/ 1178748 w 1309377"/>
              <a:gd name="csY872" fmla="*/ 534859 h 1441035"/>
              <a:gd name="csX873" fmla="*/ 1166405 w 1309377"/>
              <a:gd name="csY873" fmla="*/ 547202 h 1441035"/>
              <a:gd name="csX874" fmla="*/ 1154062 w 1309377"/>
              <a:gd name="csY874" fmla="*/ 534859 h 1441035"/>
              <a:gd name="csX875" fmla="*/ 1166405 w 1309377"/>
              <a:gd name="csY875" fmla="*/ 522516 h 1441035"/>
              <a:gd name="csX876" fmla="*/ 1134519 w 1309377"/>
              <a:gd name="csY876" fmla="*/ 522516 h 1441035"/>
              <a:gd name="csX877" fmla="*/ 1146862 w 1309377"/>
              <a:gd name="csY877" fmla="*/ 534859 h 1441035"/>
              <a:gd name="csX878" fmla="*/ 1134519 w 1309377"/>
              <a:gd name="csY878" fmla="*/ 547202 h 1441035"/>
              <a:gd name="csX879" fmla="*/ 1122176 w 1309377"/>
              <a:gd name="csY879" fmla="*/ 534859 h 1441035"/>
              <a:gd name="csX880" fmla="*/ 1134519 w 1309377"/>
              <a:gd name="csY880" fmla="*/ 522516 h 1441035"/>
              <a:gd name="csX881" fmla="*/ 1102633 w 1309377"/>
              <a:gd name="csY881" fmla="*/ 522516 h 1441035"/>
              <a:gd name="csX882" fmla="*/ 1114976 w 1309377"/>
              <a:gd name="csY882" fmla="*/ 534859 h 1441035"/>
              <a:gd name="csX883" fmla="*/ 1102633 w 1309377"/>
              <a:gd name="csY883" fmla="*/ 547202 h 1441035"/>
              <a:gd name="csX884" fmla="*/ 1090290 w 1309377"/>
              <a:gd name="csY884" fmla="*/ 534859 h 1441035"/>
              <a:gd name="csX885" fmla="*/ 1102633 w 1309377"/>
              <a:gd name="csY885" fmla="*/ 522516 h 1441035"/>
              <a:gd name="csX886" fmla="*/ 1070747 w 1309377"/>
              <a:gd name="csY886" fmla="*/ 522516 h 1441035"/>
              <a:gd name="csX887" fmla="*/ 1083090 w 1309377"/>
              <a:gd name="csY887" fmla="*/ 534859 h 1441035"/>
              <a:gd name="csX888" fmla="*/ 1070747 w 1309377"/>
              <a:gd name="csY888" fmla="*/ 547202 h 1441035"/>
              <a:gd name="csX889" fmla="*/ 1058404 w 1309377"/>
              <a:gd name="csY889" fmla="*/ 534859 h 1441035"/>
              <a:gd name="csX890" fmla="*/ 1070747 w 1309377"/>
              <a:gd name="csY890" fmla="*/ 522516 h 1441035"/>
              <a:gd name="csX891" fmla="*/ 1038861 w 1309377"/>
              <a:gd name="csY891" fmla="*/ 522516 h 1441035"/>
              <a:gd name="csX892" fmla="*/ 1051204 w 1309377"/>
              <a:gd name="csY892" fmla="*/ 534859 h 1441035"/>
              <a:gd name="csX893" fmla="*/ 1038861 w 1309377"/>
              <a:gd name="csY893" fmla="*/ 547202 h 1441035"/>
              <a:gd name="csX894" fmla="*/ 1026518 w 1309377"/>
              <a:gd name="csY894" fmla="*/ 534859 h 1441035"/>
              <a:gd name="csX895" fmla="*/ 1038861 w 1309377"/>
              <a:gd name="csY895" fmla="*/ 522516 h 1441035"/>
              <a:gd name="csX896" fmla="*/ 270515 w 1309377"/>
              <a:gd name="csY896" fmla="*/ 522516 h 1441035"/>
              <a:gd name="csX897" fmla="*/ 282858 w 1309377"/>
              <a:gd name="csY897" fmla="*/ 534859 h 1441035"/>
              <a:gd name="csX898" fmla="*/ 270515 w 1309377"/>
              <a:gd name="csY898" fmla="*/ 547202 h 1441035"/>
              <a:gd name="csX899" fmla="*/ 258172 w 1309377"/>
              <a:gd name="csY899" fmla="*/ 534859 h 1441035"/>
              <a:gd name="csX900" fmla="*/ 270515 w 1309377"/>
              <a:gd name="csY900" fmla="*/ 522516 h 1441035"/>
              <a:gd name="csX901" fmla="*/ 238629 w 1309377"/>
              <a:gd name="csY901" fmla="*/ 522516 h 1441035"/>
              <a:gd name="csX902" fmla="*/ 250972 w 1309377"/>
              <a:gd name="csY902" fmla="*/ 534859 h 1441035"/>
              <a:gd name="csX903" fmla="*/ 238629 w 1309377"/>
              <a:gd name="csY903" fmla="*/ 547202 h 1441035"/>
              <a:gd name="csX904" fmla="*/ 226286 w 1309377"/>
              <a:gd name="csY904" fmla="*/ 534859 h 1441035"/>
              <a:gd name="csX905" fmla="*/ 238629 w 1309377"/>
              <a:gd name="csY905" fmla="*/ 522516 h 1441035"/>
              <a:gd name="csX906" fmla="*/ 174858 w 1309377"/>
              <a:gd name="csY906" fmla="*/ 522516 h 1441035"/>
              <a:gd name="csX907" fmla="*/ 187201 w 1309377"/>
              <a:gd name="csY907" fmla="*/ 534859 h 1441035"/>
              <a:gd name="csX908" fmla="*/ 174858 w 1309377"/>
              <a:gd name="csY908" fmla="*/ 547202 h 1441035"/>
              <a:gd name="csX909" fmla="*/ 162515 w 1309377"/>
              <a:gd name="csY909" fmla="*/ 534859 h 1441035"/>
              <a:gd name="csX910" fmla="*/ 174858 w 1309377"/>
              <a:gd name="csY910" fmla="*/ 522516 h 1441035"/>
              <a:gd name="csX911" fmla="*/ 111086 w 1309377"/>
              <a:gd name="csY911" fmla="*/ 522516 h 1441035"/>
              <a:gd name="csX912" fmla="*/ 123429 w 1309377"/>
              <a:gd name="csY912" fmla="*/ 534859 h 1441035"/>
              <a:gd name="csX913" fmla="*/ 111086 w 1309377"/>
              <a:gd name="csY913" fmla="*/ 547202 h 1441035"/>
              <a:gd name="csX914" fmla="*/ 98743 w 1309377"/>
              <a:gd name="csY914" fmla="*/ 534859 h 1441035"/>
              <a:gd name="csX915" fmla="*/ 111086 w 1309377"/>
              <a:gd name="csY915" fmla="*/ 522516 h 1441035"/>
              <a:gd name="csX916" fmla="*/ 743774 w 1309377"/>
              <a:gd name="csY916" fmla="*/ 520181 h 1441035"/>
              <a:gd name="csX917" fmla="*/ 731420 w 1309377"/>
              <a:gd name="csY917" fmla="*/ 532503 h 1441035"/>
              <a:gd name="csX918" fmla="*/ 743774 w 1309377"/>
              <a:gd name="csY918" fmla="*/ 544826 h 1441035"/>
              <a:gd name="csX919" fmla="*/ 756137 w 1309377"/>
              <a:gd name="csY919" fmla="*/ 532503 h 1441035"/>
              <a:gd name="csX920" fmla="*/ 743774 w 1309377"/>
              <a:gd name="csY920" fmla="*/ 520181 h 1441035"/>
              <a:gd name="csX921" fmla="*/ 711898 w 1309377"/>
              <a:gd name="csY921" fmla="*/ 520181 h 1441035"/>
              <a:gd name="csX922" fmla="*/ 699545 w 1309377"/>
              <a:gd name="csY922" fmla="*/ 532503 h 1441035"/>
              <a:gd name="csX923" fmla="*/ 711898 w 1309377"/>
              <a:gd name="csY923" fmla="*/ 544826 h 1441035"/>
              <a:gd name="csX924" fmla="*/ 724261 w 1309377"/>
              <a:gd name="csY924" fmla="*/ 532503 h 1441035"/>
              <a:gd name="csX925" fmla="*/ 711898 w 1309377"/>
              <a:gd name="csY925" fmla="*/ 520181 h 1441035"/>
              <a:gd name="csX926" fmla="*/ 680033 w 1309377"/>
              <a:gd name="csY926" fmla="*/ 520181 h 1441035"/>
              <a:gd name="csX927" fmla="*/ 667669 w 1309377"/>
              <a:gd name="csY927" fmla="*/ 532503 h 1441035"/>
              <a:gd name="csX928" fmla="*/ 680033 w 1309377"/>
              <a:gd name="csY928" fmla="*/ 544826 h 1441035"/>
              <a:gd name="csX929" fmla="*/ 692386 w 1309377"/>
              <a:gd name="csY929" fmla="*/ 532503 h 1441035"/>
              <a:gd name="csX930" fmla="*/ 680033 w 1309377"/>
              <a:gd name="csY930" fmla="*/ 520181 h 1441035"/>
              <a:gd name="csX931" fmla="*/ 648136 w 1309377"/>
              <a:gd name="csY931" fmla="*/ 520181 h 1441035"/>
              <a:gd name="csX932" fmla="*/ 635783 w 1309377"/>
              <a:gd name="csY932" fmla="*/ 532503 h 1441035"/>
              <a:gd name="csX933" fmla="*/ 648136 w 1309377"/>
              <a:gd name="csY933" fmla="*/ 544826 h 1441035"/>
              <a:gd name="csX934" fmla="*/ 660500 w 1309377"/>
              <a:gd name="csY934" fmla="*/ 532503 h 1441035"/>
              <a:gd name="csX935" fmla="*/ 648136 w 1309377"/>
              <a:gd name="csY935" fmla="*/ 520181 h 1441035"/>
              <a:gd name="csX936" fmla="*/ 616261 w 1309377"/>
              <a:gd name="csY936" fmla="*/ 520181 h 1441035"/>
              <a:gd name="csX937" fmla="*/ 603908 w 1309377"/>
              <a:gd name="csY937" fmla="*/ 532503 h 1441035"/>
              <a:gd name="csX938" fmla="*/ 616261 w 1309377"/>
              <a:gd name="csY938" fmla="*/ 544826 h 1441035"/>
              <a:gd name="csX939" fmla="*/ 628624 w 1309377"/>
              <a:gd name="csY939" fmla="*/ 532503 h 1441035"/>
              <a:gd name="csX940" fmla="*/ 616261 w 1309377"/>
              <a:gd name="csY940" fmla="*/ 520181 h 1441035"/>
              <a:gd name="csX941" fmla="*/ 584385 w 1309377"/>
              <a:gd name="csY941" fmla="*/ 520181 h 1441035"/>
              <a:gd name="csX942" fmla="*/ 572032 w 1309377"/>
              <a:gd name="csY942" fmla="*/ 532503 h 1441035"/>
              <a:gd name="csX943" fmla="*/ 584385 w 1309377"/>
              <a:gd name="csY943" fmla="*/ 544826 h 1441035"/>
              <a:gd name="csX944" fmla="*/ 596749 w 1309377"/>
              <a:gd name="csY944" fmla="*/ 532503 h 1441035"/>
              <a:gd name="csX945" fmla="*/ 584385 w 1309377"/>
              <a:gd name="csY945" fmla="*/ 520181 h 1441035"/>
              <a:gd name="csX946" fmla="*/ 211013 w 1309377"/>
              <a:gd name="csY946" fmla="*/ 493929 h 1441035"/>
              <a:gd name="csX947" fmla="*/ 217697 w 1309377"/>
              <a:gd name="csY947" fmla="*/ 500607 h 1441035"/>
              <a:gd name="csX948" fmla="*/ 211012 w 1309377"/>
              <a:gd name="csY948" fmla="*/ 516746 h 1441035"/>
              <a:gd name="csX949" fmla="*/ 194884 w 1309377"/>
              <a:gd name="csY949" fmla="*/ 510060 h 1441035"/>
              <a:gd name="csX950" fmla="*/ 201559 w 1309377"/>
              <a:gd name="csY950" fmla="*/ 493932 h 1441035"/>
              <a:gd name="csX951" fmla="*/ 211013 w 1309377"/>
              <a:gd name="csY951" fmla="*/ 493929 h 1441035"/>
              <a:gd name="csX952" fmla="*/ 137860 w 1309377"/>
              <a:gd name="csY952" fmla="*/ 493912 h 1441035"/>
              <a:gd name="csX953" fmla="*/ 153988 w 1309377"/>
              <a:gd name="csY953" fmla="*/ 500598 h 1441035"/>
              <a:gd name="csX954" fmla="*/ 147313 w 1309377"/>
              <a:gd name="csY954" fmla="*/ 516736 h 1441035"/>
              <a:gd name="csX955" fmla="*/ 131174 w 1309377"/>
              <a:gd name="csY955" fmla="*/ 510050 h 1441035"/>
              <a:gd name="csX956" fmla="*/ 137860 w 1309377"/>
              <a:gd name="csY956" fmla="*/ 493912 h 1441035"/>
              <a:gd name="csX957" fmla="*/ 1198291 w 1309377"/>
              <a:gd name="csY957" fmla="*/ 492688 h 1441035"/>
              <a:gd name="csX958" fmla="*/ 1210634 w 1309377"/>
              <a:gd name="csY958" fmla="*/ 505031 h 1441035"/>
              <a:gd name="csX959" fmla="*/ 1198291 w 1309377"/>
              <a:gd name="csY959" fmla="*/ 517374 h 1441035"/>
              <a:gd name="csX960" fmla="*/ 1185948 w 1309377"/>
              <a:gd name="csY960" fmla="*/ 505031 h 1441035"/>
              <a:gd name="csX961" fmla="*/ 1198291 w 1309377"/>
              <a:gd name="csY961" fmla="*/ 492688 h 1441035"/>
              <a:gd name="csX962" fmla="*/ 1166405 w 1309377"/>
              <a:gd name="csY962" fmla="*/ 492688 h 1441035"/>
              <a:gd name="csX963" fmla="*/ 1178748 w 1309377"/>
              <a:gd name="csY963" fmla="*/ 505031 h 1441035"/>
              <a:gd name="csX964" fmla="*/ 1166405 w 1309377"/>
              <a:gd name="csY964" fmla="*/ 517374 h 1441035"/>
              <a:gd name="csX965" fmla="*/ 1154062 w 1309377"/>
              <a:gd name="csY965" fmla="*/ 505031 h 1441035"/>
              <a:gd name="csX966" fmla="*/ 1166405 w 1309377"/>
              <a:gd name="csY966" fmla="*/ 492688 h 1441035"/>
              <a:gd name="csX967" fmla="*/ 1134519 w 1309377"/>
              <a:gd name="csY967" fmla="*/ 492688 h 1441035"/>
              <a:gd name="csX968" fmla="*/ 1146862 w 1309377"/>
              <a:gd name="csY968" fmla="*/ 505031 h 1441035"/>
              <a:gd name="csX969" fmla="*/ 1134519 w 1309377"/>
              <a:gd name="csY969" fmla="*/ 517374 h 1441035"/>
              <a:gd name="csX970" fmla="*/ 1122176 w 1309377"/>
              <a:gd name="csY970" fmla="*/ 505031 h 1441035"/>
              <a:gd name="csX971" fmla="*/ 1134519 w 1309377"/>
              <a:gd name="csY971" fmla="*/ 492688 h 1441035"/>
              <a:gd name="csX972" fmla="*/ 1102633 w 1309377"/>
              <a:gd name="csY972" fmla="*/ 492688 h 1441035"/>
              <a:gd name="csX973" fmla="*/ 1114976 w 1309377"/>
              <a:gd name="csY973" fmla="*/ 505031 h 1441035"/>
              <a:gd name="csX974" fmla="*/ 1102633 w 1309377"/>
              <a:gd name="csY974" fmla="*/ 517374 h 1441035"/>
              <a:gd name="csX975" fmla="*/ 1090290 w 1309377"/>
              <a:gd name="csY975" fmla="*/ 505031 h 1441035"/>
              <a:gd name="csX976" fmla="*/ 1102633 w 1309377"/>
              <a:gd name="csY976" fmla="*/ 492688 h 1441035"/>
              <a:gd name="csX977" fmla="*/ 1070747 w 1309377"/>
              <a:gd name="csY977" fmla="*/ 492688 h 1441035"/>
              <a:gd name="csX978" fmla="*/ 1083090 w 1309377"/>
              <a:gd name="csY978" fmla="*/ 505031 h 1441035"/>
              <a:gd name="csX979" fmla="*/ 1070747 w 1309377"/>
              <a:gd name="csY979" fmla="*/ 517374 h 1441035"/>
              <a:gd name="csX980" fmla="*/ 1058404 w 1309377"/>
              <a:gd name="csY980" fmla="*/ 505031 h 1441035"/>
              <a:gd name="csX981" fmla="*/ 1070747 w 1309377"/>
              <a:gd name="csY981" fmla="*/ 492688 h 1441035"/>
              <a:gd name="csX982" fmla="*/ 1038861 w 1309377"/>
              <a:gd name="csY982" fmla="*/ 492688 h 1441035"/>
              <a:gd name="csX983" fmla="*/ 1051204 w 1309377"/>
              <a:gd name="csY983" fmla="*/ 505031 h 1441035"/>
              <a:gd name="csX984" fmla="*/ 1038861 w 1309377"/>
              <a:gd name="csY984" fmla="*/ 517374 h 1441035"/>
              <a:gd name="csX985" fmla="*/ 1026518 w 1309377"/>
              <a:gd name="csY985" fmla="*/ 505031 h 1441035"/>
              <a:gd name="csX986" fmla="*/ 1038861 w 1309377"/>
              <a:gd name="csY986" fmla="*/ 492688 h 1441035"/>
              <a:gd name="csX987" fmla="*/ 270515 w 1309377"/>
              <a:gd name="csY987" fmla="*/ 492688 h 1441035"/>
              <a:gd name="csX988" fmla="*/ 282858 w 1309377"/>
              <a:gd name="csY988" fmla="*/ 505031 h 1441035"/>
              <a:gd name="csX989" fmla="*/ 270515 w 1309377"/>
              <a:gd name="csY989" fmla="*/ 517374 h 1441035"/>
              <a:gd name="csX990" fmla="*/ 258172 w 1309377"/>
              <a:gd name="csY990" fmla="*/ 505031 h 1441035"/>
              <a:gd name="csX991" fmla="*/ 270515 w 1309377"/>
              <a:gd name="csY991" fmla="*/ 492688 h 1441035"/>
              <a:gd name="csX992" fmla="*/ 238629 w 1309377"/>
              <a:gd name="csY992" fmla="*/ 492688 h 1441035"/>
              <a:gd name="csX993" fmla="*/ 250972 w 1309377"/>
              <a:gd name="csY993" fmla="*/ 505031 h 1441035"/>
              <a:gd name="csX994" fmla="*/ 238629 w 1309377"/>
              <a:gd name="csY994" fmla="*/ 517374 h 1441035"/>
              <a:gd name="csX995" fmla="*/ 226286 w 1309377"/>
              <a:gd name="csY995" fmla="*/ 505031 h 1441035"/>
              <a:gd name="csX996" fmla="*/ 238629 w 1309377"/>
              <a:gd name="csY996" fmla="*/ 492688 h 1441035"/>
              <a:gd name="csX997" fmla="*/ 174858 w 1309377"/>
              <a:gd name="csY997" fmla="*/ 492688 h 1441035"/>
              <a:gd name="csX998" fmla="*/ 187201 w 1309377"/>
              <a:gd name="csY998" fmla="*/ 505031 h 1441035"/>
              <a:gd name="csX999" fmla="*/ 174858 w 1309377"/>
              <a:gd name="csY999" fmla="*/ 517374 h 1441035"/>
              <a:gd name="csX1000" fmla="*/ 162515 w 1309377"/>
              <a:gd name="csY1000" fmla="*/ 505031 h 1441035"/>
              <a:gd name="csX1001" fmla="*/ 174858 w 1309377"/>
              <a:gd name="csY1001" fmla="*/ 492688 h 1441035"/>
              <a:gd name="csX1002" fmla="*/ 111086 w 1309377"/>
              <a:gd name="csY1002" fmla="*/ 492688 h 1441035"/>
              <a:gd name="csX1003" fmla="*/ 123429 w 1309377"/>
              <a:gd name="csY1003" fmla="*/ 505031 h 1441035"/>
              <a:gd name="csX1004" fmla="*/ 111086 w 1309377"/>
              <a:gd name="csY1004" fmla="*/ 517374 h 1441035"/>
              <a:gd name="csX1005" fmla="*/ 98743 w 1309377"/>
              <a:gd name="csY1005" fmla="*/ 505031 h 1441035"/>
              <a:gd name="csX1006" fmla="*/ 111086 w 1309377"/>
              <a:gd name="csY1006" fmla="*/ 492688 h 1441035"/>
              <a:gd name="csX1007" fmla="*/ 743774 w 1309377"/>
              <a:gd name="csY1007" fmla="*/ 490270 h 1441035"/>
              <a:gd name="csX1008" fmla="*/ 731420 w 1309377"/>
              <a:gd name="csY1008" fmla="*/ 502592 h 1441035"/>
              <a:gd name="csX1009" fmla="*/ 743774 w 1309377"/>
              <a:gd name="csY1009" fmla="*/ 514925 h 1441035"/>
              <a:gd name="csX1010" fmla="*/ 756137 w 1309377"/>
              <a:gd name="csY1010" fmla="*/ 502592 h 1441035"/>
              <a:gd name="csX1011" fmla="*/ 743774 w 1309377"/>
              <a:gd name="csY1011" fmla="*/ 490270 h 1441035"/>
              <a:gd name="csX1012" fmla="*/ 711898 w 1309377"/>
              <a:gd name="csY1012" fmla="*/ 490270 h 1441035"/>
              <a:gd name="csX1013" fmla="*/ 699545 w 1309377"/>
              <a:gd name="csY1013" fmla="*/ 502592 h 1441035"/>
              <a:gd name="csX1014" fmla="*/ 711898 w 1309377"/>
              <a:gd name="csY1014" fmla="*/ 514925 h 1441035"/>
              <a:gd name="csX1015" fmla="*/ 724261 w 1309377"/>
              <a:gd name="csY1015" fmla="*/ 502592 h 1441035"/>
              <a:gd name="csX1016" fmla="*/ 711898 w 1309377"/>
              <a:gd name="csY1016" fmla="*/ 490270 h 1441035"/>
              <a:gd name="csX1017" fmla="*/ 680033 w 1309377"/>
              <a:gd name="csY1017" fmla="*/ 490270 h 1441035"/>
              <a:gd name="csX1018" fmla="*/ 667669 w 1309377"/>
              <a:gd name="csY1018" fmla="*/ 502592 h 1441035"/>
              <a:gd name="csX1019" fmla="*/ 680033 w 1309377"/>
              <a:gd name="csY1019" fmla="*/ 514925 h 1441035"/>
              <a:gd name="csX1020" fmla="*/ 692386 w 1309377"/>
              <a:gd name="csY1020" fmla="*/ 502592 h 1441035"/>
              <a:gd name="csX1021" fmla="*/ 680033 w 1309377"/>
              <a:gd name="csY1021" fmla="*/ 490270 h 1441035"/>
              <a:gd name="csX1022" fmla="*/ 648136 w 1309377"/>
              <a:gd name="csY1022" fmla="*/ 490270 h 1441035"/>
              <a:gd name="csX1023" fmla="*/ 635783 w 1309377"/>
              <a:gd name="csY1023" fmla="*/ 502592 h 1441035"/>
              <a:gd name="csX1024" fmla="*/ 648136 w 1309377"/>
              <a:gd name="csY1024" fmla="*/ 514925 h 1441035"/>
              <a:gd name="csX1025" fmla="*/ 660500 w 1309377"/>
              <a:gd name="csY1025" fmla="*/ 502592 h 1441035"/>
              <a:gd name="csX1026" fmla="*/ 648136 w 1309377"/>
              <a:gd name="csY1026" fmla="*/ 490270 h 1441035"/>
              <a:gd name="csX1027" fmla="*/ 616261 w 1309377"/>
              <a:gd name="csY1027" fmla="*/ 490270 h 1441035"/>
              <a:gd name="csX1028" fmla="*/ 603908 w 1309377"/>
              <a:gd name="csY1028" fmla="*/ 502592 h 1441035"/>
              <a:gd name="csX1029" fmla="*/ 616261 w 1309377"/>
              <a:gd name="csY1029" fmla="*/ 514925 h 1441035"/>
              <a:gd name="csX1030" fmla="*/ 628624 w 1309377"/>
              <a:gd name="csY1030" fmla="*/ 502592 h 1441035"/>
              <a:gd name="csX1031" fmla="*/ 616261 w 1309377"/>
              <a:gd name="csY1031" fmla="*/ 490270 h 1441035"/>
              <a:gd name="csX1032" fmla="*/ 584385 w 1309377"/>
              <a:gd name="csY1032" fmla="*/ 490270 h 1441035"/>
              <a:gd name="csX1033" fmla="*/ 572032 w 1309377"/>
              <a:gd name="csY1033" fmla="*/ 502592 h 1441035"/>
              <a:gd name="csX1034" fmla="*/ 584385 w 1309377"/>
              <a:gd name="csY1034" fmla="*/ 514925 h 1441035"/>
              <a:gd name="csX1035" fmla="*/ 596749 w 1309377"/>
              <a:gd name="csY1035" fmla="*/ 502592 h 1441035"/>
              <a:gd name="csX1036" fmla="*/ 584385 w 1309377"/>
              <a:gd name="csY1036" fmla="*/ 490270 h 1441035"/>
              <a:gd name="csX1037" fmla="*/ 929092 w 1309377"/>
              <a:gd name="csY1037" fmla="*/ 489973 h 1441035"/>
              <a:gd name="csX1038" fmla="*/ 850776 w 1309377"/>
              <a:gd name="csY1038" fmla="*/ 587512 h 1441035"/>
              <a:gd name="csX1039" fmla="*/ 850776 w 1309377"/>
              <a:gd name="csY1039" fmla="*/ 629592 h 1441035"/>
              <a:gd name="csX1040" fmla="*/ 929092 w 1309377"/>
              <a:gd name="csY1040" fmla="*/ 532052 h 1441035"/>
              <a:gd name="csX1041" fmla="*/ 380285 w 1309377"/>
              <a:gd name="csY1041" fmla="*/ 472950 h 1441035"/>
              <a:gd name="csX1042" fmla="*/ 380285 w 1309377"/>
              <a:gd name="csY1042" fmla="*/ 515029 h 1441035"/>
              <a:gd name="csX1043" fmla="*/ 470121 w 1309377"/>
              <a:gd name="csY1043" fmla="*/ 626886 h 1441035"/>
              <a:gd name="csX1044" fmla="*/ 470121 w 1309377"/>
              <a:gd name="csY1044" fmla="*/ 584818 h 1441035"/>
              <a:gd name="csX1045" fmla="*/ 1015842 w 1309377"/>
              <a:gd name="csY1045" fmla="*/ 462859 h 1441035"/>
              <a:gd name="csX1046" fmla="*/ 1015842 w 1309377"/>
              <a:gd name="csY1046" fmla="*/ 709964 h 1441035"/>
              <a:gd name="csX1047" fmla="*/ 1015862 w 1309377"/>
              <a:gd name="csY1047" fmla="*/ 780318 h 1441035"/>
              <a:gd name="csX1048" fmla="*/ 1015862 w 1309377"/>
              <a:gd name="csY1048" fmla="*/ 780431 h 1441035"/>
              <a:gd name="csX1049" fmla="*/ 1015945 w 1309377"/>
              <a:gd name="csY1049" fmla="*/ 781275 h 1441035"/>
              <a:gd name="csX1050" fmla="*/ 1016315 w 1309377"/>
              <a:gd name="csY1050" fmla="*/ 784597 h 1441035"/>
              <a:gd name="csX1051" fmla="*/ 1018773 w 1309377"/>
              <a:gd name="csY1051" fmla="*/ 790666 h 1441035"/>
              <a:gd name="csX1052" fmla="*/ 1023073 w 1309377"/>
              <a:gd name="csY1052" fmla="*/ 795788 h 1441035"/>
              <a:gd name="csX1053" fmla="*/ 1028761 w 1309377"/>
              <a:gd name="csY1053" fmla="*/ 799182 h 1441035"/>
              <a:gd name="csX1054" fmla="*/ 1035220 w 1309377"/>
              <a:gd name="csY1054" fmla="*/ 800520 h 1441035"/>
              <a:gd name="csX1055" fmla="*/ 1036064 w 1309377"/>
              <a:gd name="csY1055" fmla="*/ 800602 h 1441035"/>
              <a:gd name="csX1056" fmla="*/ 1037092 w 1309377"/>
              <a:gd name="csY1056" fmla="*/ 800633 h 1441035"/>
              <a:gd name="csX1057" fmla="*/ 1200955 w 1309377"/>
              <a:gd name="csY1057" fmla="*/ 800633 h 1441035"/>
              <a:gd name="csX1058" fmla="*/ 1207496 w 1309377"/>
              <a:gd name="csY1058" fmla="*/ 799501 h 1441035"/>
              <a:gd name="csX1059" fmla="*/ 1209039 w 1309377"/>
              <a:gd name="csY1059" fmla="*/ 798946 h 1441035"/>
              <a:gd name="csX1060" fmla="*/ 1210531 w 1309377"/>
              <a:gd name="csY1060" fmla="*/ 798226 h 1441035"/>
              <a:gd name="csX1061" fmla="*/ 1211950 w 1309377"/>
              <a:gd name="csY1061" fmla="*/ 797362 h 1441035"/>
              <a:gd name="csX1062" fmla="*/ 1212331 w 1309377"/>
              <a:gd name="csY1062" fmla="*/ 797166 h 1441035"/>
              <a:gd name="csX1063" fmla="*/ 1212639 w 1309377"/>
              <a:gd name="csY1063" fmla="*/ 796889 h 1441035"/>
              <a:gd name="csX1064" fmla="*/ 1213308 w 1309377"/>
              <a:gd name="csY1064" fmla="*/ 796374 h 1441035"/>
              <a:gd name="csX1065" fmla="*/ 1217916 w 1309377"/>
              <a:gd name="csY1065" fmla="*/ 791509 h 1441035"/>
              <a:gd name="csX1066" fmla="*/ 1220559 w 1309377"/>
              <a:gd name="csY1066" fmla="*/ 785513 h 1441035"/>
              <a:gd name="csX1067" fmla="*/ 1221197 w 1309377"/>
              <a:gd name="csY1067" fmla="*/ 782262 h 1441035"/>
              <a:gd name="csX1068" fmla="*/ 1221269 w 1309377"/>
              <a:gd name="csY1068" fmla="*/ 780555 h 1441035"/>
              <a:gd name="csX1069" fmla="*/ 1221310 w 1309377"/>
              <a:gd name="csY1069" fmla="*/ 778539 h 1441035"/>
              <a:gd name="csX1070" fmla="*/ 1221310 w 1309377"/>
              <a:gd name="csY1070" fmla="*/ 462859 h 1441035"/>
              <a:gd name="csX1071" fmla="*/ 88056 w 1309377"/>
              <a:gd name="csY1071" fmla="*/ 462859 h 1441035"/>
              <a:gd name="csX1072" fmla="*/ 88056 w 1309377"/>
              <a:gd name="csY1072" fmla="*/ 780247 h 1441035"/>
              <a:gd name="csX1073" fmla="*/ 88086 w 1309377"/>
              <a:gd name="csY1073" fmla="*/ 780298 h 1441035"/>
              <a:gd name="csX1074" fmla="*/ 88086 w 1309377"/>
              <a:gd name="csY1074" fmla="*/ 780411 h 1441035"/>
              <a:gd name="csX1075" fmla="*/ 88169 w 1309377"/>
              <a:gd name="csY1075" fmla="*/ 781265 h 1441035"/>
              <a:gd name="csX1076" fmla="*/ 88539 w 1309377"/>
              <a:gd name="csY1076" fmla="*/ 784598 h 1441035"/>
              <a:gd name="csX1077" fmla="*/ 90997 w 1309377"/>
              <a:gd name="csY1077" fmla="*/ 790666 h 1441035"/>
              <a:gd name="csX1078" fmla="*/ 95307 w 1309377"/>
              <a:gd name="csY1078" fmla="*/ 795788 h 1441035"/>
              <a:gd name="csX1079" fmla="*/ 100985 w 1309377"/>
              <a:gd name="csY1079" fmla="*/ 799183 h 1441035"/>
              <a:gd name="csX1080" fmla="*/ 107434 w 1309377"/>
              <a:gd name="csY1080" fmla="*/ 800520 h 1441035"/>
              <a:gd name="csX1081" fmla="*/ 108288 w 1309377"/>
              <a:gd name="csY1081" fmla="*/ 800602 h 1441035"/>
              <a:gd name="csX1082" fmla="*/ 109316 w 1309377"/>
              <a:gd name="csY1082" fmla="*/ 800612 h 1441035"/>
              <a:gd name="csX1083" fmla="*/ 273189 w 1309377"/>
              <a:gd name="csY1083" fmla="*/ 800612 h 1441035"/>
              <a:gd name="csX1084" fmla="*/ 279731 w 1309377"/>
              <a:gd name="csY1084" fmla="*/ 799481 h 1441035"/>
              <a:gd name="csX1085" fmla="*/ 281273 w 1309377"/>
              <a:gd name="csY1085" fmla="*/ 798915 h 1441035"/>
              <a:gd name="csX1086" fmla="*/ 282765 w 1309377"/>
              <a:gd name="csY1086" fmla="*/ 798216 h 1441035"/>
              <a:gd name="csX1087" fmla="*/ 284184 w 1309377"/>
              <a:gd name="csY1087" fmla="*/ 797342 h 1441035"/>
              <a:gd name="csX1088" fmla="*/ 284565 w 1309377"/>
              <a:gd name="csY1088" fmla="*/ 797146 h 1441035"/>
              <a:gd name="csX1089" fmla="*/ 284873 w 1309377"/>
              <a:gd name="csY1089" fmla="*/ 796879 h 1441035"/>
              <a:gd name="csX1090" fmla="*/ 285542 w 1309377"/>
              <a:gd name="csY1090" fmla="*/ 796364 h 1441035"/>
              <a:gd name="csX1091" fmla="*/ 290150 w 1309377"/>
              <a:gd name="csY1091" fmla="*/ 791510 h 1441035"/>
              <a:gd name="csX1092" fmla="*/ 292793 w 1309377"/>
              <a:gd name="csY1092" fmla="*/ 785503 h 1441035"/>
              <a:gd name="csX1093" fmla="*/ 293431 w 1309377"/>
              <a:gd name="csY1093" fmla="*/ 782263 h 1441035"/>
              <a:gd name="csX1094" fmla="*/ 293503 w 1309377"/>
              <a:gd name="csY1094" fmla="*/ 780555 h 1441035"/>
              <a:gd name="csX1095" fmla="*/ 293544 w 1309377"/>
              <a:gd name="csY1095" fmla="*/ 778539 h 1441035"/>
              <a:gd name="csX1096" fmla="*/ 293544 w 1309377"/>
              <a:gd name="csY1096" fmla="*/ 462859 h 1441035"/>
              <a:gd name="csX1097" fmla="*/ 743774 w 1309377"/>
              <a:gd name="csY1097" fmla="*/ 460379 h 1441035"/>
              <a:gd name="csX1098" fmla="*/ 731420 w 1309377"/>
              <a:gd name="csY1098" fmla="*/ 472702 h 1441035"/>
              <a:gd name="csX1099" fmla="*/ 743774 w 1309377"/>
              <a:gd name="csY1099" fmla="*/ 485024 h 1441035"/>
              <a:gd name="csX1100" fmla="*/ 756137 w 1309377"/>
              <a:gd name="csY1100" fmla="*/ 472702 h 1441035"/>
              <a:gd name="csX1101" fmla="*/ 743774 w 1309377"/>
              <a:gd name="csY1101" fmla="*/ 460379 h 1441035"/>
              <a:gd name="csX1102" fmla="*/ 711898 w 1309377"/>
              <a:gd name="csY1102" fmla="*/ 460379 h 1441035"/>
              <a:gd name="csX1103" fmla="*/ 699545 w 1309377"/>
              <a:gd name="csY1103" fmla="*/ 472702 h 1441035"/>
              <a:gd name="csX1104" fmla="*/ 711898 w 1309377"/>
              <a:gd name="csY1104" fmla="*/ 485024 h 1441035"/>
              <a:gd name="csX1105" fmla="*/ 724261 w 1309377"/>
              <a:gd name="csY1105" fmla="*/ 472702 h 1441035"/>
              <a:gd name="csX1106" fmla="*/ 711898 w 1309377"/>
              <a:gd name="csY1106" fmla="*/ 460379 h 1441035"/>
              <a:gd name="csX1107" fmla="*/ 680033 w 1309377"/>
              <a:gd name="csY1107" fmla="*/ 460379 h 1441035"/>
              <a:gd name="csX1108" fmla="*/ 667669 w 1309377"/>
              <a:gd name="csY1108" fmla="*/ 472702 h 1441035"/>
              <a:gd name="csX1109" fmla="*/ 680033 w 1309377"/>
              <a:gd name="csY1109" fmla="*/ 485024 h 1441035"/>
              <a:gd name="csX1110" fmla="*/ 692386 w 1309377"/>
              <a:gd name="csY1110" fmla="*/ 472702 h 1441035"/>
              <a:gd name="csX1111" fmla="*/ 680033 w 1309377"/>
              <a:gd name="csY1111" fmla="*/ 460379 h 1441035"/>
              <a:gd name="csX1112" fmla="*/ 648136 w 1309377"/>
              <a:gd name="csY1112" fmla="*/ 460379 h 1441035"/>
              <a:gd name="csX1113" fmla="*/ 635783 w 1309377"/>
              <a:gd name="csY1113" fmla="*/ 472702 h 1441035"/>
              <a:gd name="csX1114" fmla="*/ 648136 w 1309377"/>
              <a:gd name="csY1114" fmla="*/ 485024 h 1441035"/>
              <a:gd name="csX1115" fmla="*/ 660500 w 1309377"/>
              <a:gd name="csY1115" fmla="*/ 472702 h 1441035"/>
              <a:gd name="csX1116" fmla="*/ 648136 w 1309377"/>
              <a:gd name="csY1116" fmla="*/ 460379 h 1441035"/>
              <a:gd name="csX1117" fmla="*/ 616261 w 1309377"/>
              <a:gd name="csY1117" fmla="*/ 460379 h 1441035"/>
              <a:gd name="csX1118" fmla="*/ 603908 w 1309377"/>
              <a:gd name="csY1118" fmla="*/ 472702 h 1441035"/>
              <a:gd name="csX1119" fmla="*/ 616261 w 1309377"/>
              <a:gd name="csY1119" fmla="*/ 485024 h 1441035"/>
              <a:gd name="csX1120" fmla="*/ 628624 w 1309377"/>
              <a:gd name="csY1120" fmla="*/ 472702 h 1441035"/>
              <a:gd name="csX1121" fmla="*/ 616261 w 1309377"/>
              <a:gd name="csY1121" fmla="*/ 460379 h 1441035"/>
              <a:gd name="csX1122" fmla="*/ 584385 w 1309377"/>
              <a:gd name="csY1122" fmla="*/ 460379 h 1441035"/>
              <a:gd name="csX1123" fmla="*/ 572032 w 1309377"/>
              <a:gd name="csY1123" fmla="*/ 472702 h 1441035"/>
              <a:gd name="csX1124" fmla="*/ 584385 w 1309377"/>
              <a:gd name="csY1124" fmla="*/ 485024 h 1441035"/>
              <a:gd name="csX1125" fmla="*/ 596749 w 1309377"/>
              <a:gd name="csY1125" fmla="*/ 472702 h 1441035"/>
              <a:gd name="csX1126" fmla="*/ 584385 w 1309377"/>
              <a:gd name="csY1126" fmla="*/ 460379 h 1441035"/>
              <a:gd name="csX1127" fmla="*/ 743774 w 1309377"/>
              <a:gd name="csY1127" fmla="*/ 430469 h 1441035"/>
              <a:gd name="csX1128" fmla="*/ 731420 w 1309377"/>
              <a:gd name="csY1128" fmla="*/ 442791 h 1441035"/>
              <a:gd name="csX1129" fmla="*/ 743774 w 1309377"/>
              <a:gd name="csY1129" fmla="*/ 455113 h 1441035"/>
              <a:gd name="csX1130" fmla="*/ 756137 w 1309377"/>
              <a:gd name="csY1130" fmla="*/ 442791 h 1441035"/>
              <a:gd name="csX1131" fmla="*/ 743774 w 1309377"/>
              <a:gd name="csY1131" fmla="*/ 430469 h 1441035"/>
              <a:gd name="csX1132" fmla="*/ 711898 w 1309377"/>
              <a:gd name="csY1132" fmla="*/ 430469 h 1441035"/>
              <a:gd name="csX1133" fmla="*/ 699545 w 1309377"/>
              <a:gd name="csY1133" fmla="*/ 442791 h 1441035"/>
              <a:gd name="csX1134" fmla="*/ 711898 w 1309377"/>
              <a:gd name="csY1134" fmla="*/ 455113 h 1441035"/>
              <a:gd name="csX1135" fmla="*/ 724261 w 1309377"/>
              <a:gd name="csY1135" fmla="*/ 442791 h 1441035"/>
              <a:gd name="csX1136" fmla="*/ 711898 w 1309377"/>
              <a:gd name="csY1136" fmla="*/ 430469 h 1441035"/>
              <a:gd name="csX1137" fmla="*/ 680033 w 1309377"/>
              <a:gd name="csY1137" fmla="*/ 430469 h 1441035"/>
              <a:gd name="csX1138" fmla="*/ 667669 w 1309377"/>
              <a:gd name="csY1138" fmla="*/ 442791 h 1441035"/>
              <a:gd name="csX1139" fmla="*/ 680033 w 1309377"/>
              <a:gd name="csY1139" fmla="*/ 455113 h 1441035"/>
              <a:gd name="csX1140" fmla="*/ 692386 w 1309377"/>
              <a:gd name="csY1140" fmla="*/ 442791 h 1441035"/>
              <a:gd name="csX1141" fmla="*/ 680033 w 1309377"/>
              <a:gd name="csY1141" fmla="*/ 430469 h 1441035"/>
              <a:gd name="csX1142" fmla="*/ 648136 w 1309377"/>
              <a:gd name="csY1142" fmla="*/ 430469 h 1441035"/>
              <a:gd name="csX1143" fmla="*/ 635783 w 1309377"/>
              <a:gd name="csY1143" fmla="*/ 442791 h 1441035"/>
              <a:gd name="csX1144" fmla="*/ 648136 w 1309377"/>
              <a:gd name="csY1144" fmla="*/ 455113 h 1441035"/>
              <a:gd name="csX1145" fmla="*/ 660500 w 1309377"/>
              <a:gd name="csY1145" fmla="*/ 442791 h 1441035"/>
              <a:gd name="csX1146" fmla="*/ 648136 w 1309377"/>
              <a:gd name="csY1146" fmla="*/ 430469 h 1441035"/>
              <a:gd name="csX1147" fmla="*/ 616261 w 1309377"/>
              <a:gd name="csY1147" fmla="*/ 430469 h 1441035"/>
              <a:gd name="csX1148" fmla="*/ 603908 w 1309377"/>
              <a:gd name="csY1148" fmla="*/ 442791 h 1441035"/>
              <a:gd name="csX1149" fmla="*/ 616261 w 1309377"/>
              <a:gd name="csY1149" fmla="*/ 455113 h 1441035"/>
              <a:gd name="csX1150" fmla="*/ 628624 w 1309377"/>
              <a:gd name="csY1150" fmla="*/ 442791 h 1441035"/>
              <a:gd name="csX1151" fmla="*/ 616261 w 1309377"/>
              <a:gd name="csY1151" fmla="*/ 430469 h 1441035"/>
              <a:gd name="csX1152" fmla="*/ 584385 w 1309377"/>
              <a:gd name="csY1152" fmla="*/ 430469 h 1441035"/>
              <a:gd name="csX1153" fmla="*/ 572032 w 1309377"/>
              <a:gd name="csY1153" fmla="*/ 442791 h 1441035"/>
              <a:gd name="csX1154" fmla="*/ 584385 w 1309377"/>
              <a:gd name="csY1154" fmla="*/ 455113 h 1441035"/>
              <a:gd name="csX1155" fmla="*/ 596749 w 1309377"/>
              <a:gd name="csY1155" fmla="*/ 442791 h 1441035"/>
              <a:gd name="csX1156" fmla="*/ 584385 w 1309377"/>
              <a:gd name="csY1156" fmla="*/ 430469 h 1441035"/>
              <a:gd name="csX1157" fmla="*/ 1201490 w 1309377"/>
              <a:gd name="csY1157" fmla="*/ 400949 h 1441035"/>
              <a:gd name="csX1158" fmla="*/ 1189136 w 1309377"/>
              <a:gd name="csY1158" fmla="*/ 413271 h 1441035"/>
              <a:gd name="csX1159" fmla="*/ 1201490 w 1309377"/>
              <a:gd name="csY1159" fmla="*/ 425594 h 1441035"/>
              <a:gd name="csX1160" fmla="*/ 1213853 w 1309377"/>
              <a:gd name="csY1160" fmla="*/ 413271 h 1441035"/>
              <a:gd name="csX1161" fmla="*/ 1201490 w 1309377"/>
              <a:gd name="csY1161" fmla="*/ 400949 h 1441035"/>
              <a:gd name="csX1162" fmla="*/ 1169614 w 1309377"/>
              <a:gd name="csY1162" fmla="*/ 400949 h 1441035"/>
              <a:gd name="csX1163" fmla="*/ 1157261 w 1309377"/>
              <a:gd name="csY1163" fmla="*/ 413271 h 1441035"/>
              <a:gd name="csX1164" fmla="*/ 1169614 w 1309377"/>
              <a:gd name="csY1164" fmla="*/ 425594 h 1441035"/>
              <a:gd name="csX1165" fmla="*/ 1181977 w 1309377"/>
              <a:gd name="csY1165" fmla="*/ 413271 h 1441035"/>
              <a:gd name="csX1166" fmla="*/ 1169614 w 1309377"/>
              <a:gd name="csY1166" fmla="*/ 400949 h 1441035"/>
              <a:gd name="csX1167" fmla="*/ 1137749 w 1309377"/>
              <a:gd name="csY1167" fmla="*/ 400949 h 1441035"/>
              <a:gd name="csX1168" fmla="*/ 1125385 w 1309377"/>
              <a:gd name="csY1168" fmla="*/ 413271 h 1441035"/>
              <a:gd name="csX1169" fmla="*/ 1137749 w 1309377"/>
              <a:gd name="csY1169" fmla="*/ 425594 h 1441035"/>
              <a:gd name="csX1170" fmla="*/ 1150102 w 1309377"/>
              <a:gd name="csY1170" fmla="*/ 413271 h 1441035"/>
              <a:gd name="csX1171" fmla="*/ 1137749 w 1309377"/>
              <a:gd name="csY1171" fmla="*/ 400949 h 1441035"/>
              <a:gd name="csX1172" fmla="*/ 1105852 w 1309377"/>
              <a:gd name="csY1172" fmla="*/ 400949 h 1441035"/>
              <a:gd name="csX1173" fmla="*/ 1093499 w 1309377"/>
              <a:gd name="csY1173" fmla="*/ 413271 h 1441035"/>
              <a:gd name="csX1174" fmla="*/ 1105852 w 1309377"/>
              <a:gd name="csY1174" fmla="*/ 425594 h 1441035"/>
              <a:gd name="csX1175" fmla="*/ 1118216 w 1309377"/>
              <a:gd name="csY1175" fmla="*/ 413271 h 1441035"/>
              <a:gd name="csX1176" fmla="*/ 1105852 w 1309377"/>
              <a:gd name="csY1176" fmla="*/ 400949 h 1441035"/>
              <a:gd name="csX1177" fmla="*/ 1073977 w 1309377"/>
              <a:gd name="csY1177" fmla="*/ 400949 h 1441035"/>
              <a:gd name="csX1178" fmla="*/ 1061624 w 1309377"/>
              <a:gd name="csY1178" fmla="*/ 413271 h 1441035"/>
              <a:gd name="csX1179" fmla="*/ 1073977 w 1309377"/>
              <a:gd name="csY1179" fmla="*/ 425594 h 1441035"/>
              <a:gd name="csX1180" fmla="*/ 1086340 w 1309377"/>
              <a:gd name="csY1180" fmla="*/ 413271 h 1441035"/>
              <a:gd name="csX1181" fmla="*/ 1073977 w 1309377"/>
              <a:gd name="csY1181" fmla="*/ 400949 h 1441035"/>
              <a:gd name="csX1182" fmla="*/ 1042101 w 1309377"/>
              <a:gd name="csY1182" fmla="*/ 400949 h 1441035"/>
              <a:gd name="csX1183" fmla="*/ 1029748 w 1309377"/>
              <a:gd name="csY1183" fmla="*/ 413271 h 1441035"/>
              <a:gd name="csX1184" fmla="*/ 1042101 w 1309377"/>
              <a:gd name="csY1184" fmla="*/ 425594 h 1441035"/>
              <a:gd name="csX1185" fmla="*/ 1054465 w 1309377"/>
              <a:gd name="csY1185" fmla="*/ 413271 h 1441035"/>
              <a:gd name="csX1186" fmla="*/ 1042101 w 1309377"/>
              <a:gd name="csY1186" fmla="*/ 400949 h 1441035"/>
              <a:gd name="csX1187" fmla="*/ 272880 w 1309377"/>
              <a:gd name="csY1187" fmla="*/ 400949 h 1441035"/>
              <a:gd name="csX1188" fmla="*/ 260579 w 1309377"/>
              <a:gd name="csY1188" fmla="*/ 413271 h 1441035"/>
              <a:gd name="csX1189" fmla="*/ 272880 w 1309377"/>
              <a:gd name="csY1189" fmla="*/ 425594 h 1441035"/>
              <a:gd name="csX1190" fmla="*/ 285192 w 1309377"/>
              <a:gd name="csY1190" fmla="*/ 413271 h 1441035"/>
              <a:gd name="csX1191" fmla="*/ 272880 w 1309377"/>
              <a:gd name="csY1191" fmla="*/ 400949 h 1441035"/>
              <a:gd name="csX1192" fmla="*/ 241128 w 1309377"/>
              <a:gd name="csY1192" fmla="*/ 400949 h 1441035"/>
              <a:gd name="csX1193" fmla="*/ 228826 w 1309377"/>
              <a:gd name="csY1193" fmla="*/ 413271 h 1441035"/>
              <a:gd name="csX1194" fmla="*/ 241128 w 1309377"/>
              <a:gd name="csY1194" fmla="*/ 425594 h 1441035"/>
              <a:gd name="csX1195" fmla="*/ 253440 w 1309377"/>
              <a:gd name="csY1195" fmla="*/ 413271 h 1441035"/>
              <a:gd name="csX1196" fmla="*/ 241128 w 1309377"/>
              <a:gd name="csY1196" fmla="*/ 400949 h 1441035"/>
              <a:gd name="csX1197" fmla="*/ 209376 w 1309377"/>
              <a:gd name="csY1197" fmla="*/ 400949 h 1441035"/>
              <a:gd name="csX1198" fmla="*/ 197074 w 1309377"/>
              <a:gd name="csY1198" fmla="*/ 413271 h 1441035"/>
              <a:gd name="csX1199" fmla="*/ 209376 w 1309377"/>
              <a:gd name="csY1199" fmla="*/ 425594 h 1441035"/>
              <a:gd name="csX1200" fmla="*/ 221688 w 1309377"/>
              <a:gd name="csY1200" fmla="*/ 413271 h 1441035"/>
              <a:gd name="csX1201" fmla="*/ 209376 w 1309377"/>
              <a:gd name="csY1201" fmla="*/ 400949 h 1441035"/>
              <a:gd name="csX1202" fmla="*/ 177614 w 1309377"/>
              <a:gd name="csY1202" fmla="*/ 400949 h 1441035"/>
              <a:gd name="csX1203" fmla="*/ 165312 w 1309377"/>
              <a:gd name="csY1203" fmla="*/ 413271 h 1441035"/>
              <a:gd name="csX1204" fmla="*/ 177614 w 1309377"/>
              <a:gd name="csY1204" fmla="*/ 425594 h 1441035"/>
              <a:gd name="csX1205" fmla="*/ 189926 w 1309377"/>
              <a:gd name="csY1205" fmla="*/ 413271 h 1441035"/>
              <a:gd name="csX1206" fmla="*/ 177614 w 1309377"/>
              <a:gd name="csY1206" fmla="*/ 400949 h 1441035"/>
              <a:gd name="csX1207" fmla="*/ 145862 w 1309377"/>
              <a:gd name="csY1207" fmla="*/ 400949 h 1441035"/>
              <a:gd name="csX1208" fmla="*/ 133560 w 1309377"/>
              <a:gd name="csY1208" fmla="*/ 413271 h 1441035"/>
              <a:gd name="csX1209" fmla="*/ 145862 w 1309377"/>
              <a:gd name="csY1209" fmla="*/ 425594 h 1441035"/>
              <a:gd name="csX1210" fmla="*/ 158174 w 1309377"/>
              <a:gd name="csY1210" fmla="*/ 413271 h 1441035"/>
              <a:gd name="csX1211" fmla="*/ 145862 w 1309377"/>
              <a:gd name="csY1211" fmla="*/ 400949 h 1441035"/>
              <a:gd name="csX1212" fmla="*/ 114109 w 1309377"/>
              <a:gd name="csY1212" fmla="*/ 400949 h 1441035"/>
              <a:gd name="csX1213" fmla="*/ 101808 w 1309377"/>
              <a:gd name="csY1213" fmla="*/ 413271 h 1441035"/>
              <a:gd name="csX1214" fmla="*/ 114109 w 1309377"/>
              <a:gd name="csY1214" fmla="*/ 425594 h 1441035"/>
              <a:gd name="csX1215" fmla="*/ 126421 w 1309377"/>
              <a:gd name="csY1215" fmla="*/ 413271 h 1441035"/>
              <a:gd name="csX1216" fmla="*/ 114109 w 1309377"/>
              <a:gd name="csY1216" fmla="*/ 400949 h 1441035"/>
              <a:gd name="csX1217" fmla="*/ 743774 w 1309377"/>
              <a:gd name="csY1217" fmla="*/ 400558 h 1441035"/>
              <a:gd name="csX1218" fmla="*/ 731420 w 1309377"/>
              <a:gd name="csY1218" fmla="*/ 412880 h 1441035"/>
              <a:gd name="csX1219" fmla="*/ 743774 w 1309377"/>
              <a:gd name="csY1219" fmla="*/ 425213 h 1441035"/>
              <a:gd name="csX1220" fmla="*/ 756137 w 1309377"/>
              <a:gd name="csY1220" fmla="*/ 412880 h 1441035"/>
              <a:gd name="csX1221" fmla="*/ 743774 w 1309377"/>
              <a:gd name="csY1221" fmla="*/ 400558 h 1441035"/>
              <a:gd name="csX1222" fmla="*/ 711898 w 1309377"/>
              <a:gd name="csY1222" fmla="*/ 400558 h 1441035"/>
              <a:gd name="csX1223" fmla="*/ 699545 w 1309377"/>
              <a:gd name="csY1223" fmla="*/ 412880 h 1441035"/>
              <a:gd name="csX1224" fmla="*/ 711898 w 1309377"/>
              <a:gd name="csY1224" fmla="*/ 425213 h 1441035"/>
              <a:gd name="csX1225" fmla="*/ 724261 w 1309377"/>
              <a:gd name="csY1225" fmla="*/ 412880 h 1441035"/>
              <a:gd name="csX1226" fmla="*/ 711898 w 1309377"/>
              <a:gd name="csY1226" fmla="*/ 400558 h 1441035"/>
              <a:gd name="csX1227" fmla="*/ 680033 w 1309377"/>
              <a:gd name="csY1227" fmla="*/ 400558 h 1441035"/>
              <a:gd name="csX1228" fmla="*/ 667669 w 1309377"/>
              <a:gd name="csY1228" fmla="*/ 412880 h 1441035"/>
              <a:gd name="csX1229" fmla="*/ 680033 w 1309377"/>
              <a:gd name="csY1229" fmla="*/ 425213 h 1441035"/>
              <a:gd name="csX1230" fmla="*/ 692386 w 1309377"/>
              <a:gd name="csY1230" fmla="*/ 412880 h 1441035"/>
              <a:gd name="csX1231" fmla="*/ 680033 w 1309377"/>
              <a:gd name="csY1231" fmla="*/ 400558 h 1441035"/>
              <a:gd name="csX1232" fmla="*/ 648136 w 1309377"/>
              <a:gd name="csY1232" fmla="*/ 400558 h 1441035"/>
              <a:gd name="csX1233" fmla="*/ 635783 w 1309377"/>
              <a:gd name="csY1233" fmla="*/ 412880 h 1441035"/>
              <a:gd name="csX1234" fmla="*/ 648136 w 1309377"/>
              <a:gd name="csY1234" fmla="*/ 425213 h 1441035"/>
              <a:gd name="csX1235" fmla="*/ 660500 w 1309377"/>
              <a:gd name="csY1235" fmla="*/ 412880 h 1441035"/>
              <a:gd name="csX1236" fmla="*/ 648136 w 1309377"/>
              <a:gd name="csY1236" fmla="*/ 400558 h 1441035"/>
              <a:gd name="csX1237" fmla="*/ 616261 w 1309377"/>
              <a:gd name="csY1237" fmla="*/ 400558 h 1441035"/>
              <a:gd name="csX1238" fmla="*/ 603908 w 1309377"/>
              <a:gd name="csY1238" fmla="*/ 412880 h 1441035"/>
              <a:gd name="csX1239" fmla="*/ 616261 w 1309377"/>
              <a:gd name="csY1239" fmla="*/ 425213 h 1441035"/>
              <a:gd name="csX1240" fmla="*/ 628624 w 1309377"/>
              <a:gd name="csY1240" fmla="*/ 412880 h 1441035"/>
              <a:gd name="csX1241" fmla="*/ 616261 w 1309377"/>
              <a:gd name="csY1241" fmla="*/ 400558 h 1441035"/>
              <a:gd name="csX1242" fmla="*/ 584385 w 1309377"/>
              <a:gd name="csY1242" fmla="*/ 400558 h 1441035"/>
              <a:gd name="csX1243" fmla="*/ 572032 w 1309377"/>
              <a:gd name="csY1243" fmla="*/ 412880 h 1441035"/>
              <a:gd name="csX1244" fmla="*/ 584385 w 1309377"/>
              <a:gd name="csY1244" fmla="*/ 425213 h 1441035"/>
              <a:gd name="csX1245" fmla="*/ 596749 w 1309377"/>
              <a:gd name="csY1245" fmla="*/ 412880 h 1441035"/>
              <a:gd name="csX1246" fmla="*/ 584385 w 1309377"/>
              <a:gd name="csY1246" fmla="*/ 400558 h 1441035"/>
              <a:gd name="csX1247" fmla="*/ 1201490 w 1309377"/>
              <a:gd name="csY1247" fmla="*/ 371038 h 1441035"/>
              <a:gd name="csX1248" fmla="*/ 1189136 w 1309377"/>
              <a:gd name="csY1248" fmla="*/ 383360 h 1441035"/>
              <a:gd name="csX1249" fmla="*/ 1201490 w 1309377"/>
              <a:gd name="csY1249" fmla="*/ 395683 h 1441035"/>
              <a:gd name="csX1250" fmla="*/ 1213853 w 1309377"/>
              <a:gd name="csY1250" fmla="*/ 383360 h 1441035"/>
              <a:gd name="csX1251" fmla="*/ 1201490 w 1309377"/>
              <a:gd name="csY1251" fmla="*/ 371038 h 1441035"/>
              <a:gd name="csX1252" fmla="*/ 1169614 w 1309377"/>
              <a:gd name="csY1252" fmla="*/ 371038 h 1441035"/>
              <a:gd name="csX1253" fmla="*/ 1157261 w 1309377"/>
              <a:gd name="csY1253" fmla="*/ 383360 h 1441035"/>
              <a:gd name="csX1254" fmla="*/ 1169614 w 1309377"/>
              <a:gd name="csY1254" fmla="*/ 395683 h 1441035"/>
              <a:gd name="csX1255" fmla="*/ 1181977 w 1309377"/>
              <a:gd name="csY1255" fmla="*/ 383360 h 1441035"/>
              <a:gd name="csX1256" fmla="*/ 1169614 w 1309377"/>
              <a:gd name="csY1256" fmla="*/ 371038 h 1441035"/>
              <a:gd name="csX1257" fmla="*/ 1137749 w 1309377"/>
              <a:gd name="csY1257" fmla="*/ 371038 h 1441035"/>
              <a:gd name="csX1258" fmla="*/ 1125385 w 1309377"/>
              <a:gd name="csY1258" fmla="*/ 383360 h 1441035"/>
              <a:gd name="csX1259" fmla="*/ 1137749 w 1309377"/>
              <a:gd name="csY1259" fmla="*/ 395683 h 1441035"/>
              <a:gd name="csX1260" fmla="*/ 1150102 w 1309377"/>
              <a:gd name="csY1260" fmla="*/ 383360 h 1441035"/>
              <a:gd name="csX1261" fmla="*/ 1137749 w 1309377"/>
              <a:gd name="csY1261" fmla="*/ 371038 h 1441035"/>
              <a:gd name="csX1262" fmla="*/ 1105852 w 1309377"/>
              <a:gd name="csY1262" fmla="*/ 371038 h 1441035"/>
              <a:gd name="csX1263" fmla="*/ 1093499 w 1309377"/>
              <a:gd name="csY1263" fmla="*/ 383360 h 1441035"/>
              <a:gd name="csX1264" fmla="*/ 1105852 w 1309377"/>
              <a:gd name="csY1264" fmla="*/ 395683 h 1441035"/>
              <a:gd name="csX1265" fmla="*/ 1118216 w 1309377"/>
              <a:gd name="csY1265" fmla="*/ 383360 h 1441035"/>
              <a:gd name="csX1266" fmla="*/ 1105852 w 1309377"/>
              <a:gd name="csY1266" fmla="*/ 371038 h 1441035"/>
              <a:gd name="csX1267" fmla="*/ 1073977 w 1309377"/>
              <a:gd name="csY1267" fmla="*/ 371038 h 1441035"/>
              <a:gd name="csX1268" fmla="*/ 1061624 w 1309377"/>
              <a:gd name="csY1268" fmla="*/ 383360 h 1441035"/>
              <a:gd name="csX1269" fmla="*/ 1073977 w 1309377"/>
              <a:gd name="csY1269" fmla="*/ 395683 h 1441035"/>
              <a:gd name="csX1270" fmla="*/ 1086340 w 1309377"/>
              <a:gd name="csY1270" fmla="*/ 383360 h 1441035"/>
              <a:gd name="csX1271" fmla="*/ 1073977 w 1309377"/>
              <a:gd name="csY1271" fmla="*/ 371038 h 1441035"/>
              <a:gd name="csX1272" fmla="*/ 1042101 w 1309377"/>
              <a:gd name="csY1272" fmla="*/ 371038 h 1441035"/>
              <a:gd name="csX1273" fmla="*/ 1029748 w 1309377"/>
              <a:gd name="csY1273" fmla="*/ 383360 h 1441035"/>
              <a:gd name="csX1274" fmla="*/ 1042101 w 1309377"/>
              <a:gd name="csY1274" fmla="*/ 395683 h 1441035"/>
              <a:gd name="csX1275" fmla="*/ 1054465 w 1309377"/>
              <a:gd name="csY1275" fmla="*/ 383360 h 1441035"/>
              <a:gd name="csX1276" fmla="*/ 1042101 w 1309377"/>
              <a:gd name="csY1276" fmla="*/ 371038 h 1441035"/>
              <a:gd name="csX1277" fmla="*/ 272880 w 1309377"/>
              <a:gd name="csY1277" fmla="*/ 371038 h 1441035"/>
              <a:gd name="csX1278" fmla="*/ 260579 w 1309377"/>
              <a:gd name="csY1278" fmla="*/ 383360 h 1441035"/>
              <a:gd name="csX1279" fmla="*/ 272880 w 1309377"/>
              <a:gd name="csY1279" fmla="*/ 395683 h 1441035"/>
              <a:gd name="csX1280" fmla="*/ 285192 w 1309377"/>
              <a:gd name="csY1280" fmla="*/ 383360 h 1441035"/>
              <a:gd name="csX1281" fmla="*/ 272880 w 1309377"/>
              <a:gd name="csY1281" fmla="*/ 371038 h 1441035"/>
              <a:gd name="csX1282" fmla="*/ 241128 w 1309377"/>
              <a:gd name="csY1282" fmla="*/ 371038 h 1441035"/>
              <a:gd name="csX1283" fmla="*/ 228826 w 1309377"/>
              <a:gd name="csY1283" fmla="*/ 383360 h 1441035"/>
              <a:gd name="csX1284" fmla="*/ 241128 w 1309377"/>
              <a:gd name="csY1284" fmla="*/ 395683 h 1441035"/>
              <a:gd name="csX1285" fmla="*/ 253440 w 1309377"/>
              <a:gd name="csY1285" fmla="*/ 383360 h 1441035"/>
              <a:gd name="csX1286" fmla="*/ 241128 w 1309377"/>
              <a:gd name="csY1286" fmla="*/ 371038 h 1441035"/>
              <a:gd name="csX1287" fmla="*/ 209376 w 1309377"/>
              <a:gd name="csY1287" fmla="*/ 371038 h 1441035"/>
              <a:gd name="csX1288" fmla="*/ 197074 w 1309377"/>
              <a:gd name="csY1288" fmla="*/ 383360 h 1441035"/>
              <a:gd name="csX1289" fmla="*/ 209376 w 1309377"/>
              <a:gd name="csY1289" fmla="*/ 395683 h 1441035"/>
              <a:gd name="csX1290" fmla="*/ 221688 w 1309377"/>
              <a:gd name="csY1290" fmla="*/ 383360 h 1441035"/>
              <a:gd name="csX1291" fmla="*/ 209376 w 1309377"/>
              <a:gd name="csY1291" fmla="*/ 371038 h 1441035"/>
              <a:gd name="csX1292" fmla="*/ 177614 w 1309377"/>
              <a:gd name="csY1292" fmla="*/ 371038 h 1441035"/>
              <a:gd name="csX1293" fmla="*/ 165312 w 1309377"/>
              <a:gd name="csY1293" fmla="*/ 383360 h 1441035"/>
              <a:gd name="csX1294" fmla="*/ 177614 w 1309377"/>
              <a:gd name="csY1294" fmla="*/ 395683 h 1441035"/>
              <a:gd name="csX1295" fmla="*/ 189926 w 1309377"/>
              <a:gd name="csY1295" fmla="*/ 383360 h 1441035"/>
              <a:gd name="csX1296" fmla="*/ 177614 w 1309377"/>
              <a:gd name="csY1296" fmla="*/ 371038 h 1441035"/>
              <a:gd name="csX1297" fmla="*/ 145862 w 1309377"/>
              <a:gd name="csY1297" fmla="*/ 371038 h 1441035"/>
              <a:gd name="csX1298" fmla="*/ 133560 w 1309377"/>
              <a:gd name="csY1298" fmla="*/ 383360 h 1441035"/>
              <a:gd name="csX1299" fmla="*/ 145862 w 1309377"/>
              <a:gd name="csY1299" fmla="*/ 395683 h 1441035"/>
              <a:gd name="csX1300" fmla="*/ 158174 w 1309377"/>
              <a:gd name="csY1300" fmla="*/ 383360 h 1441035"/>
              <a:gd name="csX1301" fmla="*/ 145862 w 1309377"/>
              <a:gd name="csY1301" fmla="*/ 371038 h 1441035"/>
              <a:gd name="csX1302" fmla="*/ 114109 w 1309377"/>
              <a:gd name="csY1302" fmla="*/ 371038 h 1441035"/>
              <a:gd name="csX1303" fmla="*/ 101808 w 1309377"/>
              <a:gd name="csY1303" fmla="*/ 383360 h 1441035"/>
              <a:gd name="csX1304" fmla="*/ 114109 w 1309377"/>
              <a:gd name="csY1304" fmla="*/ 395683 h 1441035"/>
              <a:gd name="csX1305" fmla="*/ 126421 w 1309377"/>
              <a:gd name="csY1305" fmla="*/ 383360 h 1441035"/>
              <a:gd name="csX1306" fmla="*/ 114109 w 1309377"/>
              <a:gd name="csY1306" fmla="*/ 371038 h 1441035"/>
              <a:gd name="csX1307" fmla="*/ 680033 w 1309377"/>
              <a:gd name="csY1307" fmla="*/ 370667 h 1441035"/>
              <a:gd name="csX1308" fmla="*/ 667669 w 1309377"/>
              <a:gd name="csY1308" fmla="*/ 382989 h 1441035"/>
              <a:gd name="csX1309" fmla="*/ 680033 w 1309377"/>
              <a:gd name="csY1309" fmla="*/ 395312 h 1441035"/>
              <a:gd name="csX1310" fmla="*/ 692386 w 1309377"/>
              <a:gd name="csY1310" fmla="*/ 382989 h 1441035"/>
              <a:gd name="csX1311" fmla="*/ 680033 w 1309377"/>
              <a:gd name="csY1311" fmla="*/ 370667 h 1441035"/>
              <a:gd name="csX1312" fmla="*/ 584385 w 1309377"/>
              <a:gd name="csY1312" fmla="*/ 370667 h 1441035"/>
              <a:gd name="csX1313" fmla="*/ 572032 w 1309377"/>
              <a:gd name="csY1313" fmla="*/ 382989 h 1441035"/>
              <a:gd name="csX1314" fmla="*/ 584385 w 1309377"/>
              <a:gd name="csY1314" fmla="*/ 395312 h 1441035"/>
              <a:gd name="csX1315" fmla="*/ 596749 w 1309377"/>
              <a:gd name="csY1315" fmla="*/ 382989 h 1441035"/>
              <a:gd name="csX1316" fmla="*/ 584385 w 1309377"/>
              <a:gd name="csY1316" fmla="*/ 370667 h 1441035"/>
              <a:gd name="csX1317" fmla="*/ 743774 w 1309377"/>
              <a:gd name="csY1317" fmla="*/ 370646 h 1441035"/>
              <a:gd name="csX1318" fmla="*/ 731420 w 1309377"/>
              <a:gd name="csY1318" fmla="*/ 382979 h 1441035"/>
              <a:gd name="csX1319" fmla="*/ 743774 w 1309377"/>
              <a:gd name="csY1319" fmla="*/ 395301 h 1441035"/>
              <a:gd name="csX1320" fmla="*/ 756137 w 1309377"/>
              <a:gd name="csY1320" fmla="*/ 382979 h 1441035"/>
              <a:gd name="csX1321" fmla="*/ 743774 w 1309377"/>
              <a:gd name="csY1321" fmla="*/ 370646 h 1441035"/>
              <a:gd name="csX1322" fmla="*/ 711898 w 1309377"/>
              <a:gd name="csY1322" fmla="*/ 370646 h 1441035"/>
              <a:gd name="csX1323" fmla="*/ 699545 w 1309377"/>
              <a:gd name="csY1323" fmla="*/ 382979 h 1441035"/>
              <a:gd name="csX1324" fmla="*/ 711898 w 1309377"/>
              <a:gd name="csY1324" fmla="*/ 395301 h 1441035"/>
              <a:gd name="csX1325" fmla="*/ 724261 w 1309377"/>
              <a:gd name="csY1325" fmla="*/ 382979 h 1441035"/>
              <a:gd name="csX1326" fmla="*/ 711898 w 1309377"/>
              <a:gd name="csY1326" fmla="*/ 370646 h 1441035"/>
              <a:gd name="csX1327" fmla="*/ 648136 w 1309377"/>
              <a:gd name="csY1327" fmla="*/ 370646 h 1441035"/>
              <a:gd name="csX1328" fmla="*/ 635783 w 1309377"/>
              <a:gd name="csY1328" fmla="*/ 382979 h 1441035"/>
              <a:gd name="csX1329" fmla="*/ 648136 w 1309377"/>
              <a:gd name="csY1329" fmla="*/ 395301 h 1441035"/>
              <a:gd name="csX1330" fmla="*/ 660500 w 1309377"/>
              <a:gd name="csY1330" fmla="*/ 382979 h 1441035"/>
              <a:gd name="csX1331" fmla="*/ 648136 w 1309377"/>
              <a:gd name="csY1331" fmla="*/ 370646 h 1441035"/>
              <a:gd name="csX1332" fmla="*/ 616261 w 1309377"/>
              <a:gd name="csY1332" fmla="*/ 370646 h 1441035"/>
              <a:gd name="csX1333" fmla="*/ 603908 w 1309377"/>
              <a:gd name="csY1333" fmla="*/ 382979 h 1441035"/>
              <a:gd name="csX1334" fmla="*/ 616261 w 1309377"/>
              <a:gd name="csY1334" fmla="*/ 395301 h 1441035"/>
              <a:gd name="csX1335" fmla="*/ 628624 w 1309377"/>
              <a:gd name="csY1335" fmla="*/ 382979 h 1441035"/>
              <a:gd name="csX1336" fmla="*/ 616261 w 1309377"/>
              <a:gd name="csY1336" fmla="*/ 370646 h 1441035"/>
              <a:gd name="csX1337" fmla="*/ 1201490 w 1309377"/>
              <a:gd name="csY1337" fmla="*/ 341127 h 1441035"/>
              <a:gd name="csX1338" fmla="*/ 1189136 w 1309377"/>
              <a:gd name="csY1338" fmla="*/ 353449 h 1441035"/>
              <a:gd name="csX1339" fmla="*/ 1201490 w 1309377"/>
              <a:gd name="csY1339" fmla="*/ 365782 h 1441035"/>
              <a:gd name="csX1340" fmla="*/ 1213853 w 1309377"/>
              <a:gd name="csY1340" fmla="*/ 353449 h 1441035"/>
              <a:gd name="csX1341" fmla="*/ 1201490 w 1309377"/>
              <a:gd name="csY1341" fmla="*/ 341127 h 1441035"/>
              <a:gd name="csX1342" fmla="*/ 1169614 w 1309377"/>
              <a:gd name="csY1342" fmla="*/ 341127 h 1441035"/>
              <a:gd name="csX1343" fmla="*/ 1157261 w 1309377"/>
              <a:gd name="csY1343" fmla="*/ 353449 h 1441035"/>
              <a:gd name="csX1344" fmla="*/ 1169614 w 1309377"/>
              <a:gd name="csY1344" fmla="*/ 365782 h 1441035"/>
              <a:gd name="csX1345" fmla="*/ 1181977 w 1309377"/>
              <a:gd name="csY1345" fmla="*/ 353449 h 1441035"/>
              <a:gd name="csX1346" fmla="*/ 1169614 w 1309377"/>
              <a:gd name="csY1346" fmla="*/ 341127 h 1441035"/>
              <a:gd name="csX1347" fmla="*/ 1137749 w 1309377"/>
              <a:gd name="csY1347" fmla="*/ 341127 h 1441035"/>
              <a:gd name="csX1348" fmla="*/ 1125385 w 1309377"/>
              <a:gd name="csY1348" fmla="*/ 353449 h 1441035"/>
              <a:gd name="csX1349" fmla="*/ 1137749 w 1309377"/>
              <a:gd name="csY1349" fmla="*/ 365782 h 1441035"/>
              <a:gd name="csX1350" fmla="*/ 1150102 w 1309377"/>
              <a:gd name="csY1350" fmla="*/ 353449 h 1441035"/>
              <a:gd name="csX1351" fmla="*/ 1137749 w 1309377"/>
              <a:gd name="csY1351" fmla="*/ 341127 h 1441035"/>
              <a:gd name="csX1352" fmla="*/ 1105852 w 1309377"/>
              <a:gd name="csY1352" fmla="*/ 341127 h 1441035"/>
              <a:gd name="csX1353" fmla="*/ 1093499 w 1309377"/>
              <a:gd name="csY1353" fmla="*/ 353449 h 1441035"/>
              <a:gd name="csX1354" fmla="*/ 1105852 w 1309377"/>
              <a:gd name="csY1354" fmla="*/ 365782 h 1441035"/>
              <a:gd name="csX1355" fmla="*/ 1118216 w 1309377"/>
              <a:gd name="csY1355" fmla="*/ 353449 h 1441035"/>
              <a:gd name="csX1356" fmla="*/ 1105852 w 1309377"/>
              <a:gd name="csY1356" fmla="*/ 341127 h 1441035"/>
              <a:gd name="csX1357" fmla="*/ 1073977 w 1309377"/>
              <a:gd name="csY1357" fmla="*/ 341127 h 1441035"/>
              <a:gd name="csX1358" fmla="*/ 1061624 w 1309377"/>
              <a:gd name="csY1358" fmla="*/ 353449 h 1441035"/>
              <a:gd name="csX1359" fmla="*/ 1073977 w 1309377"/>
              <a:gd name="csY1359" fmla="*/ 365782 h 1441035"/>
              <a:gd name="csX1360" fmla="*/ 1086340 w 1309377"/>
              <a:gd name="csY1360" fmla="*/ 353449 h 1441035"/>
              <a:gd name="csX1361" fmla="*/ 1073977 w 1309377"/>
              <a:gd name="csY1361" fmla="*/ 341127 h 1441035"/>
              <a:gd name="csX1362" fmla="*/ 1042101 w 1309377"/>
              <a:gd name="csY1362" fmla="*/ 341127 h 1441035"/>
              <a:gd name="csX1363" fmla="*/ 1029748 w 1309377"/>
              <a:gd name="csY1363" fmla="*/ 353449 h 1441035"/>
              <a:gd name="csX1364" fmla="*/ 1042101 w 1309377"/>
              <a:gd name="csY1364" fmla="*/ 365782 h 1441035"/>
              <a:gd name="csX1365" fmla="*/ 1054465 w 1309377"/>
              <a:gd name="csY1365" fmla="*/ 353449 h 1441035"/>
              <a:gd name="csX1366" fmla="*/ 1042101 w 1309377"/>
              <a:gd name="csY1366" fmla="*/ 341127 h 1441035"/>
              <a:gd name="csX1367" fmla="*/ 272880 w 1309377"/>
              <a:gd name="csY1367" fmla="*/ 341127 h 1441035"/>
              <a:gd name="csX1368" fmla="*/ 260579 w 1309377"/>
              <a:gd name="csY1368" fmla="*/ 353449 h 1441035"/>
              <a:gd name="csX1369" fmla="*/ 272880 w 1309377"/>
              <a:gd name="csY1369" fmla="*/ 365782 h 1441035"/>
              <a:gd name="csX1370" fmla="*/ 285192 w 1309377"/>
              <a:gd name="csY1370" fmla="*/ 353449 h 1441035"/>
              <a:gd name="csX1371" fmla="*/ 272880 w 1309377"/>
              <a:gd name="csY1371" fmla="*/ 341127 h 1441035"/>
              <a:gd name="csX1372" fmla="*/ 241128 w 1309377"/>
              <a:gd name="csY1372" fmla="*/ 341127 h 1441035"/>
              <a:gd name="csX1373" fmla="*/ 228826 w 1309377"/>
              <a:gd name="csY1373" fmla="*/ 353449 h 1441035"/>
              <a:gd name="csX1374" fmla="*/ 241128 w 1309377"/>
              <a:gd name="csY1374" fmla="*/ 365782 h 1441035"/>
              <a:gd name="csX1375" fmla="*/ 253440 w 1309377"/>
              <a:gd name="csY1375" fmla="*/ 353449 h 1441035"/>
              <a:gd name="csX1376" fmla="*/ 241128 w 1309377"/>
              <a:gd name="csY1376" fmla="*/ 341127 h 1441035"/>
              <a:gd name="csX1377" fmla="*/ 209376 w 1309377"/>
              <a:gd name="csY1377" fmla="*/ 341127 h 1441035"/>
              <a:gd name="csX1378" fmla="*/ 197074 w 1309377"/>
              <a:gd name="csY1378" fmla="*/ 353449 h 1441035"/>
              <a:gd name="csX1379" fmla="*/ 209376 w 1309377"/>
              <a:gd name="csY1379" fmla="*/ 365782 h 1441035"/>
              <a:gd name="csX1380" fmla="*/ 221688 w 1309377"/>
              <a:gd name="csY1380" fmla="*/ 353449 h 1441035"/>
              <a:gd name="csX1381" fmla="*/ 209376 w 1309377"/>
              <a:gd name="csY1381" fmla="*/ 341127 h 1441035"/>
              <a:gd name="csX1382" fmla="*/ 177614 w 1309377"/>
              <a:gd name="csY1382" fmla="*/ 341127 h 1441035"/>
              <a:gd name="csX1383" fmla="*/ 165312 w 1309377"/>
              <a:gd name="csY1383" fmla="*/ 353449 h 1441035"/>
              <a:gd name="csX1384" fmla="*/ 177614 w 1309377"/>
              <a:gd name="csY1384" fmla="*/ 365782 h 1441035"/>
              <a:gd name="csX1385" fmla="*/ 189926 w 1309377"/>
              <a:gd name="csY1385" fmla="*/ 353449 h 1441035"/>
              <a:gd name="csX1386" fmla="*/ 177614 w 1309377"/>
              <a:gd name="csY1386" fmla="*/ 341127 h 1441035"/>
              <a:gd name="csX1387" fmla="*/ 145862 w 1309377"/>
              <a:gd name="csY1387" fmla="*/ 341127 h 1441035"/>
              <a:gd name="csX1388" fmla="*/ 133560 w 1309377"/>
              <a:gd name="csY1388" fmla="*/ 353449 h 1441035"/>
              <a:gd name="csX1389" fmla="*/ 145862 w 1309377"/>
              <a:gd name="csY1389" fmla="*/ 365782 h 1441035"/>
              <a:gd name="csX1390" fmla="*/ 158174 w 1309377"/>
              <a:gd name="csY1390" fmla="*/ 353449 h 1441035"/>
              <a:gd name="csX1391" fmla="*/ 145862 w 1309377"/>
              <a:gd name="csY1391" fmla="*/ 341127 h 1441035"/>
              <a:gd name="csX1392" fmla="*/ 114109 w 1309377"/>
              <a:gd name="csY1392" fmla="*/ 341127 h 1441035"/>
              <a:gd name="csX1393" fmla="*/ 101808 w 1309377"/>
              <a:gd name="csY1393" fmla="*/ 353449 h 1441035"/>
              <a:gd name="csX1394" fmla="*/ 114109 w 1309377"/>
              <a:gd name="csY1394" fmla="*/ 365782 h 1441035"/>
              <a:gd name="csX1395" fmla="*/ 126421 w 1309377"/>
              <a:gd name="csY1395" fmla="*/ 353449 h 1441035"/>
              <a:gd name="csX1396" fmla="*/ 114109 w 1309377"/>
              <a:gd name="csY1396" fmla="*/ 341127 h 1441035"/>
              <a:gd name="csX1397" fmla="*/ 743774 w 1309377"/>
              <a:gd name="csY1397" fmla="*/ 340756 h 1441035"/>
              <a:gd name="csX1398" fmla="*/ 731420 w 1309377"/>
              <a:gd name="csY1398" fmla="*/ 353078 h 1441035"/>
              <a:gd name="csX1399" fmla="*/ 743774 w 1309377"/>
              <a:gd name="csY1399" fmla="*/ 365411 h 1441035"/>
              <a:gd name="csX1400" fmla="*/ 756137 w 1309377"/>
              <a:gd name="csY1400" fmla="*/ 353078 h 1441035"/>
              <a:gd name="csX1401" fmla="*/ 743774 w 1309377"/>
              <a:gd name="csY1401" fmla="*/ 340756 h 1441035"/>
              <a:gd name="csX1402" fmla="*/ 711898 w 1309377"/>
              <a:gd name="csY1402" fmla="*/ 340756 h 1441035"/>
              <a:gd name="csX1403" fmla="*/ 699545 w 1309377"/>
              <a:gd name="csY1403" fmla="*/ 353078 h 1441035"/>
              <a:gd name="csX1404" fmla="*/ 711898 w 1309377"/>
              <a:gd name="csY1404" fmla="*/ 365411 h 1441035"/>
              <a:gd name="csX1405" fmla="*/ 724261 w 1309377"/>
              <a:gd name="csY1405" fmla="*/ 353078 h 1441035"/>
              <a:gd name="csX1406" fmla="*/ 711898 w 1309377"/>
              <a:gd name="csY1406" fmla="*/ 340756 h 1441035"/>
              <a:gd name="csX1407" fmla="*/ 680033 w 1309377"/>
              <a:gd name="csY1407" fmla="*/ 340756 h 1441035"/>
              <a:gd name="csX1408" fmla="*/ 667669 w 1309377"/>
              <a:gd name="csY1408" fmla="*/ 353078 h 1441035"/>
              <a:gd name="csX1409" fmla="*/ 680033 w 1309377"/>
              <a:gd name="csY1409" fmla="*/ 365411 h 1441035"/>
              <a:gd name="csX1410" fmla="*/ 692386 w 1309377"/>
              <a:gd name="csY1410" fmla="*/ 353078 h 1441035"/>
              <a:gd name="csX1411" fmla="*/ 680033 w 1309377"/>
              <a:gd name="csY1411" fmla="*/ 340756 h 1441035"/>
              <a:gd name="csX1412" fmla="*/ 648136 w 1309377"/>
              <a:gd name="csY1412" fmla="*/ 340756 h 1441035"/>
              <a:gd name="csX1413" fmla="*/ 635783 w 1309377"/>
              <a:gd name="csY1413" fmla="*/ 353078 h 1441035"/>
              <a:gd name="csX1414" fmla="*/ 648136 w 1309377"/>
              <a:gd name="csY1414" fmla="*/ 365411 h 1441035"/>
              <a:gd name="csX1415" fmla="*/ 660500 w 1309377"/>
              <a:gd name="csY1415" fmla="*/ 353078 h 1441035"/>
              <a:gd name="csX1416" fmla="*/ 648136 w 1309377"/>
              <a:gd name="csY1416" fmla="*/ 340756 h 1441035"/>
              <a:gd name="csX1417" fmla="*/ 616261 w 1309377"/>
              <a:gd name="csY1417" fmla="*/ 340756 h 1441035"/>
              <a:gd name="csX1418" fmla="*/ 603908 w 1309377"/>
              <a:gd name="csY1418" fmla="*/ 353078 h 1441035"/>
              <a:gd name="csX1419" fmla="*/ 616261 w 1309377"/>
              <a:gd name="csY1419" fmla="*/ 365411 h 1441035"/>
              <a:gd name="csX1420" fmla="*/ 628624 w 1309377"/>
              <a:gd name="csY1420" fmla="*/ 353078 h 1441035"/>
              <a:gd name="csX1421" fmla="*/ 616261 w 1309377"/>
              <a:gd name="csY1421" fmla="*/ 340756 h 1441035"/>
              <a:gd name="csX1422" fmla="*/ 584385 w 1309377"/>
              <a:gd name="csY1422" fmla="*/ 340756 h 1441035"/>
              <a:gd name="csX1423" fmla="*/ 572032 w 1309377"/>
              <a:gd name="csY1423" fmla="*/ 353078 h 1441035"/>
              <a:gd name="csX1424" fmla="*/ 584385 w 1309377"/>
              <a:gd name="csY1424" fmla="*/ 365411 h 1441035"/>
              <a:gd name="csX1425" fmla="*/ 596749 w 1309377"/>
              <a:gd name="csY1425" fmla="*/ 353078 h 1441035"/>
              <a:gd name="csX1426" fmla="*/ 584385 w 1309377"/>
              <a:gd name="csY1426" fmla="*/ 340756 h 1441035"/>
              <a:gd name="csX1427" fmla="*/ 1201490 w 1309377"/>
              <a:gd name="csY1427" fmla="*/ 311234 h 1441035"/>
              <a:gd name="csX1428" fmla="*/ 1189136 w 1309377"/>
              <a:gd name="csY1428" fmla="*/ 323559 h 1441035"/>
              <a:gd name="csX1429" fmla="*/ 1201490 w 1309377"/>
              <a:gd name="csY1429" fmla="*/ 335881 h 1441035"/>
              <a:gd name="csX1430" fmla="*/ 1213853 w 1309377"/>
              <a:gd name="csY1430" fmla="*/ 323559 h 1441035"/>
              <a:gd name="csX1431" fmla="*/ 1201490 w 1309377"/>
              <a:gd name="csY1431" fmla="*/ 311234 h 1441035"/>
              <a:gd name="csX1432" fmla="*/ 1169614 w 1309377"/>
              <a:gd name="csY1432" fmla="*/ 311234 h 1441035"/>
              <a:gd name="csX1433" fmla="*/ 1157261 w 1309377"/>
              <a:gd name="csY1433" fmla="*/ 323559 h 1441035"/>
              <a:gd name="csX1434" fmla="*/ 1169614 w 1309377"/>
              <a:gd name="csY1434" fmla="*/ 335881 h 1441035"/>
              <a:gd name="csX1435" fmla="*/ 1181977 w 1309377"/>
              <a:gd name="csY1435" fmla="*/ 323559 h 1441035"/>
              <a:gd name="csX1436" fmla="*/ 1169614 w 1309377"/>
              <a:gd name="csY1436" fmla="*/ 311234 h 1441035"/>
              <a:gd name="csX1437" fmla="*/ 1137749 w 1309377"/>
              <a:gd name="csY1437" fmla="*/ 311234 h 1441035"/>
              <a:gd name="csX1438" fmla="*/ 1125385 w 1309377"/>
              <a:gd name="csY1438" fmla="*/ 323559 h 1441035"/>
              <a:gd name="csX1439" fmla="*/ 1137749 w 1309377"/>
              <a:gd name="csY1439" fmla="*/ 335881 h 1441035"/>
              <a:gd name="csX1440" fmla="*/ 1150102 w 1309377"/>
              <a:gd name="csY1440" fmla="*/ 323559 h 1441035"/>
              <a:gd name="csX1441" fmla="*/ 1137749 w 1309377"/>
              <a:gd name="csY1441" fmla="*/ 311234 h 1441035"/>
              <a:gd name="csX1442" fmla="*/ 1105852 w 1309377"/>
              <a:gd name="csY1442" fmla="*/ 311234 h 1441035"/>
              <a:gd name="csX1443" fmla="*/ 1093499 w 1309377"/>
              <a:gd name="csY1443" fmla="*/ 323559 h 1441035"/>
              <a:gd name="csX1444" fmla="*/ 1105852 w 1309377"/>
              <a:gd name="csY1444" fmla="*/ 335881 h 1441035"/>
              <a:gd name="csX1445" fmla="*/ 1118216 w 1309377"/>
              <a:gd name="csY1445" fmla="*/ 323559 h 1441035"/>
              <a:gd name="csX1446" fmla="*/ 1105852 w 1309377"/>
              <a:gd name="csY1446" fmla="*/ 311234 h 1441035"/>
              <a:gd name="csX1447" fmla="*/ 1073977 w 1309377"/>
              <a:gd name="csY1447" fmla="*/ 311234 h 1441035"/>
              <a:gd name="csX1448" fmla="*/ 1061624 w 1309377"/>
              <a:gd name="csY1448" fmla="*/ 323559 h 1441035"/>
              <a:gd name="csX1449" fmla="*/ 1073977 w 1309377"/>
              <a:gd name="csY1449" fmla="*/ 335881 h 1441035"/>
              <a:gd name="csX1450" fmla="*/ 1086340 w 1309377"/>
              <a:gd name="csY1450" fmla="*/ 323559 h 1441035"/>
              <a:gd name="csX1451" fmla="*/ 1073977 w 1309377"/>
              <a:gd name="csY1451" fmla="*/ 311234 h 1441035"/>
              <a:gd name="csX1452" fmla="*/ 1042101 w 1309377"/>
              <a:gd name="csY1452" fmla="*/ 311234 h 1441035"/>
              <a:gd name="csX1453" fmla="*/ 1029748 w 1309377"/>
              <a:gd name="csY1453" fmla="*/ 323559 h 1441035"/>
              <a:gd name="csX1454" fmla="*/ 1042101 w 1309377"/>
              <a:gd name="csY1454" fmla="*/ 335881 h 1441035"/>
              <a:gd name="csX1455" fmla="*/ 1054465 w 1309377"/>
              <a:gd name="csY1455" fmla="*/ 323559 h 1441035"/>
              <a:gd name="csX1456" fmla="*/ 1042101 w 1309377"/>
              <a:gd name="csY1456" fmla="*/ 311234 h 1441035"/>
              <a:gd name="csX1457" fmla="*/ 272880 w 1309377"/>
              <a:gd name="csY1457" fmla="*/ 311234 h 1441035"/>
              <a:gd name="csX1458" fmla="*/ 260579 w 1309377"/>
              <a:gd name="csY1458" fmla="*/ 323559 h 1441035"/>
              <a:gd name="csX1459" fmla="*/ 272880 w 1309377"/>
              <a:gd name="csY1459" fmla="*/ 335881 h 1441035"/>
              <a:gd name="csX1460" fmla="*/ 285192 w 1309377"/>
              <a:gd name="csY1460" fmla="*/ 323559 h 1441035"/>
              <a:gd name="csX1461" fmla="*/ 272880 w 1309377"/>
              <a:gd name="csY1461" fmla="*/ 311234 h 1441035"/>
              <a:gd name="csX1462" fmla="*/ 241128 w 1309377"/>
              <a:gd name="csY1462" fmla="*/ 311234 h 1441035"/>
              <a:gd name="csX1463" fmla="*/ 228826 w 1309377"/>
              <a:gd name="csY1463" fmla="*/ 323559 h 1441035"/>
              <a:gd name="csX1464" fmla="*/ 241128 w 1309377"/>
              <a:gd name="csY1464" fmla="*/ 335881 h 1441035"/>
              <a:gd name="csX1465" fmla="*/ 253440 w 1309377"/>
              <a:gd name="csY1465" fmla="*/ 323559 h 1441035"/>
              <a:gd name="csX1466" fmla="*/ 241128 w 1309377"/>
              <a:gd name="csY1466" fmla="*/ 311234 h 1441035"/>
              <a:gd name="csX1467" fmla="*/ 209376 w 1309377"/>
              <a:gd name="csY1467" fmla="*/ 311234 h 1441035"/>
              <a:gd name="csX1468" fmla="*/ 197074 w 1309377"/>
              <a:gd name="csY1468" fmla="*/ 323559 h 1441035"/>
              <a:gd name="csX1469" fmla="*/ 209376 w 1309377"/>
              <a:gd name="csY1469" fmla="*/ 335881 h 1441035"/>
              <a:gd name="csX1470" fmla="*/ 221688 w 1309377"/>
              <a:gd name="csY1470" fmla="*/ 323559 h 1441035"/>
              <a:gd name="csX1471" fmla="*/ 209376 w 1309377"/>
              <a:gd name="csY1471" fmla="*/ 311234 h 1441035"/>
              <a:gd name="csX1472" fmla="*/ 177614 w 1309377"/>
              <a:gd name="csY1472" fmla="*/ 311234 h 1441035"/>
              <a:gd name="csX1473" fmla="*/ 165312 w 1309377"/>
              <a:gd name="csY1473" fmla="*/ 323559 h 1441035"/>
              <a:gd name="csX1474" fmla="*/ 177614 w 1309377"/>
              <a:gd name="csY1474" fmla="*/ 335881 h 1441035"/>
              <a:gd name="csX1475" fmla="*/ 189926 w 1309377"/>
              <a:gd name="csY1475" fmla="*/ 323559 h 1441035"/>
              <a:gd name="csX1476" fmla="*/ 177614 w 1309377"/>
              <a:gd name="csY1476" fmla="*/ 311234 h 1441035"/>
              <a:gd name="csX1477" fmla="*/ 145862 w 1309377"/>
              <a:gd name="csY1477" fmla="*/ 311234 h 1441035"/>
              <a:gd name="csX1478" fmla="*/ 133560 w 1309377"/>
              <a:gd name="csY1478" fmla="*/ 323559 h 1441035"/>
              <a:gd name="csX1479" fmla="*/ 145862 w 1309377"/>
              <a:gd name="csY1479" fmla="*/ 335881 h 1441035"/>
              <a:gd name="csX1480" fmla="*/ 158174 w 1309377"/>
              <a:gd name="csY1480" fmla="*/ 323559 h 1441035"/>
              <a:gd name="csX1481" fmla="*/ 145862 w 1309377"/>
              <a:gd name="csY1481" fmla="*/ 311234 h 1441035"/>
              <a:gd name="csX1482" fmla="*/ 114109 w 1309377"/>
              <a:gd name="csY1482" fmla="*/ 311234 h 1441035"/>
              <a:gd name="csX1483" fmla="*/ 101808 w 1309377"/>
              <a:gd name="csY1483" fmla="*/ 323559 h 1441035"/>
              <a:gd name="csX1484" fmla="*/ 114109 w 1309377"/>
              <a:gd name="csY1484" fmla="*/ 335881 h 1441035"/>
              <a:gd name="csX1485" fmla="*/ 126421 w 1309377"/>
              <a:gd name="csY1485" fmla="*/ 323559 h 1441035"/>
              <a:gd name="csX1486" fmla="*/ 114109 w 1309377"/>
              <a:gd name="csY1486" fmla="*/ 311234 h 1441035"/>
              <a:gd name="csX1487" fmla="*/ 743774 w 1309377"/>
              <a:gd name="csY1487" fmla="*/ 310848 h 1441035"/>
              <a:gd name="csX1488" fmla="*/ 731420 w 1309377"/>
              <a:gd name="csY1488" fmla="*/ 323173 h 1441035"/>
              <a:gd name="csX1489" fmla="*/ 743774 w 1309377"/>
              <a:gd name="csY1489" fmla="*/ 335500 h 1441035"/>
              <a:gd name="csX1490" fmla="*/ 756137 w 1309377"/>
              <a:gd name="csY1490" fmla="*/ 323173 h 1441035"/>
              <a:gd name="csX1491" fmla="*/ 743774 w 1309377"/>
              <a:gd name="csY1491" fmla="*/ 310848 h 1441035"/>
              <a:gd name="csX1492" fmla="*/ 711898 w 1309377"/>
              <a:gd name="csY1492" fmla="*/ 310848 h 1441035"/>
              <a:gd name="csX1493" fmla="*/ 699545 w 1309377"/>
              <a:gd name="csY1493" fmla="*/ 323173 h 1441035"/>
              <a:gd name="csX1494" fmla="*/ 711898 w 1309377"/>
              <a:gd name="csY1494" fmla="*/ 335500 h 1441035"/>
              <a:gd name="csX1495" fmla="*/ 724261 w 1309377"/>
              <a:gd name="csY1495" fmla="*/ 323173 h 1441035"/>
              <a:gd name="csX1496" fmla="*/ 711898 w 1309377"/>
              <a:gd name="csY1496" fmla="*/ 310848 h 1441035"/>
              <a:gd name="csX1497" fmla="*/ 680033 w 1309377"/>
              <a:gd name="csY1497" fmla="*/ 310848 h 1441035"/>
              <a:gd name="csX1498" fmla="*/ 667669 w 1309377"/>
              <a:gd name="csY1498" fmla="*/ 323173 h 1441035"/>
              <a:gd name="csX1499" fmla="*/ 680033 w 1309377"/>
              <a:gd name="csY1499" fmla="*/ 335500 h 1441035"/>
              <a:gd name="csX1500" fmla="*/ 692386 w 1309377"/>
              <a:gd name="csY1500" fmla="*/ 323173 h 1441035"/>
              <a:gd name="csX1501" fmla="*/ 680033 w 1309377"/>
              <a:gd name="csY1501" fmla="*/ 310848 h 1441035"/>
              <a:gd name="csX1502" fmla="*/ 648136 w 1309377"/>
              <a:gd name="csY1502" fmla="*/ 310848 h 1441035"/>
              <a:gd name="csX1503" fmla="*/ 635783 w 1309377"/>
              <a:gd name="csY1503" fmla="*/ 323173 h 1441035"/>
              <a:gd name="csX1504" fmla="*/ 648136 w 1309377"/>
              <a:gd name="csY1504" fmla="*/ 335500 h 1441035"/>
              <a:gd name="csX1505" fmla="*/ 660500 w 1309377"/>
              <a:gd name="csY1505" fmla="*/ 323173 h 1441035"/>
              <a:gd name="csX1506" fmla="*/ 648136 w 1309377"/>
              <a:gd name="csY1506" fmla="*/ 310848 h 1441035"/>
              <a:gd name="csX1507" fmla="*/ 616261 w 1309377"/>
              <a:gd name="csY1507" fmla="*/ 310848 h 1441035"/>
              <a:gd name="csX1508" fmla="*/ 603908 w 1309377"/>
              <a:gd name="csY1508" fmla="*/ 323173 h 1441035"/>
              <a:gd name="csX1509" fmla="*/ 616261 w 1309377"/>
              <a:gd name="csY1509" fmla="*/ 335500 h 1441035"/>
              <a:gd name="csX1510" fmla="*/ 628624 w 1309377"/>
              <a:gd name="csY1510" fmla="*/ 323173 h 1441035"/>
              <a:gd name="csX1511" fmla="*/ 616261 w 1309377"/>
              <a:gd name="csY1511" fmla="*/ 310848 h 1441035"/>
              <a:gd name="csX1512" fmla="*/ 584385 w 1309377"/>
              <a:gd name="csY1512" fmla="*/ 310848 h 1441035"/>
              <a:gd name="csX1513" fmla="*/ 572032 w 1309377"/>
              <a:gd name="csY1513" fmla="*/ 323173 h 1441035"/>
              <a:gd name="csX1514" fmla="*/ 584385 w 1309377"/>
              <a:gd name="csY1514" fmla="*/ 335500 h 1441035"/>
              <a:gd name="csX1515" fmla="*/ 596749 w 1309377"/>
              <a:gd name="csY1515" fmla="*/ 323173 h 1441035"/>
              <a:gd name="csX1516" fmla="*/ 584385 w 1309377"/>
              <a:gd name="csY1516" fmla="*/ 310848 h 1441035"/>
              <a:gd name="csX1517" fmla="*/ 1201490 w 1309377"/>
              <a:gd name="csY1517" fmla="*/ 281326 h 1441035"/>
              <a:gd name="csX1518" fmla="*/ 1189136 w 1309377"/>
              <a:gd name="csY1518" fmla="*/ 293649 h 1441035"/>
              <a:gd name="csX1519" fmla="*/ 1201490 w 1309377"/>
              <a:gd name="csY1519" fmla="*/ 305974 h 1441035"/>
              <a:gd name="csX1520" fmla="*/ 1213853 w 1309377"/>
              <a:gd name="csY1520" fmla="*/ 293649 h 1441035"/>
              <a:gd name="csX1521" fmla="*/ 1201490 w 1309377"/>
              <a:gd name="csY1521" fmla="*/ 281326 h 1441035"/>
              <a:gd name="csX1522" fmla="*/ 1169614 w 1309377"/>
              <a:gd name="csY1522" fmla="*/ 281326 h 1441035"/>
              <a:gd name="csX1523" fmla="*/ 1157261 w 1309377"/>
              <a:gd name="csY1523" fmla="*/ 293649 h 1441035"/>
              <a:gd name="csX1524" fmla="*/ 1169614 w 1309377"/>
              <a:gd name="csY1524" fmla="*/ 305974 h 1441035"/>
              <a:gd name="csX1525" fmla="*/ 1181977 w 1309377"/>
              <a:gd name="csY1525" fmla="*/ 293649 h 1441035"/>
              <a:gd name="csX1526" fmla="*/ 1169614 w 1309377"/>
              <a:gd name="csY1526" fmla="*/ 281326 h 1441035"/>
              <a:gd name="csX1527" fmla="*/ 1137749 w 1309377"/>
              <a:gd name="csY1527" fmla="*/ 281326 h 1441035"/>
              <a:gd name="csX1528" fmla="*/ 1125385 w 1309377"/>
              <a:gd name="csY1528" fmla="*/ 293649 h 1441035"/>
              <a:gd name="csX1529" fmla="*/ 1137749 w 1309377"/>
              <a:gd name="csY1529" fmla="*/ 305974 h 1441035"/>
              <a:gd name="csX1530" fmla="*/ 1150102 w 1309377"/>
              <a:gd name="csY1530" fmla="*/ 293649 h 1441035"/>
              <a:gd name="csX1531" fmla="*/ 1137749 w 1309377"/>
              <a:gd name="csY1531" fmla="*/ 281326 h 1441035"/>
              <a:gd name="csX1532" fmla="*/ 1105852 w 1309377"/>
              <a:gd name="csY1532" fmla="*/ 281326 h 1441035"/>
              <a:gd name="csX1533" fmla="*/ 1093499 w 1309377"/>
              <a:gd name="csY1533" fmla="*/ 293649 h 1441035"/>
              <a:gd name="csX1534" fmla="*/ 1105852 w 1309377"/>
              <a:gd name="csY1534" fmla="*/ 305974 h 1441035"/>
              <a:gd name="csX1535" fmla="*/ 1118216 w 1309377"/>
              <a:gd name="csY1535" fmla="*/ 293649 h 1441035"/>
              <a:gd name="csX1536" fmla="*/ 1105852 w 1309377"/>
              <a:gd name="csY1536" fmla="*/ 281326 h 1441035"/>
              <a:gd name="csX1537" fmla="*/ 1073977 w 1309377"/>
              <a:gd name="csY1537" fmla="*/ 281326 h 1441035"/>
              <a:gd name="csX1538" fmla="*/ 1061624 w 1309377"/>
              <a:gd name="csY1538" fmla="*/ 293649 h 1441035"/>
              <a:gd name="csX1539" fmla="*/ 1073977 w 1309377"/>
              <a:gd name="csY1539" fmla="*/ 305974 h 1441035"/>
              <a:gd name="csX1540" fmla="*/ 1086340 w 1309377"/>
              <a:gd name="csY1540" fmla="*/ 293649 h 1441035"/>
              <a:gd name="csX1541" fmla="*/ 1073977 w 1309377"/>
              <a:gd name="csY1541" fmla="*/ 281326 h 1441035"/>
              <a:gd name="csX1542" fmla="*/ 1042101 w 1309377"/>
              <a:gd name="csY1542" fmla="*/ 281326 h 1441035"/>
              <a:gd name="csX1543" fmla="*/ 1029748 w 1309377"/>
              <a:gd name="csY1543" fmla="*/ 293649 h 1441035"/>
              <a:gd name="csX1544" fmla="*/ 1042101 w 1309377"/>
              <a:gd name="csY1544" fmla="*/ 305974 h 1441035"/>
              <a:gd name="csX1545" fmla="*/ 1054465 w 1309377"/>
              <a:gd name="csY1545" fmla="*/ 293649 h 1441035"/>
              <a:gd name="csX1546" fmla="*/ 1042101 w 1309377"/>
              <a:gd name="csY1546" fmla="*/ 281326 h 1441035"/>
              <a:gd name="csX1547" fmla="*/ 272880 w 1309377"/>
              <a:gd name="csY1547" fmla="*/ 281326 h 1441035"/>
              <a:gd name="csX1548" fmla="*/ 260579 w 1309377"/>
              <a:gd name="csY1548" fmla="*/ 293649 h 1441035"/>
              <a:gd name="csX1549" fmla="*/ 272880 w 1309377"/>
              <a:gd name="csY1549" fmla="*/ 305974 h 1441035"/>
              <a:gd name="csX1550" fmla="*/ 285192 w 1309377"/>
              <a:gd name="csY1550" fmla="*/ 293649 h 1441035"/>
              <a:gd name="csX1551" fmla="*/ 272880 w 1309377"/>
              <a:gd name="csY1551" fmla="*/ 281326 h 1441035"/>
              <a:gd name="csX1552" fmla="*/ 241128 w 1309377"/>
              <a:gd name="csY1552" fmla="*/ 281326 h 1441035"/>
              <a:gd name="csX1553" fmla="*/ 228826 w 1309377"/>
              <a:gd name="csY1553" fmla="*/ 293649 h 1441035"/>
              <a:gd name="csX1554" fmla="*/ 241128 w 1309377"/>
              <a:gd name="csY1554" fmla="*/ 305974 h 1441035"/>
              <a:gd name="csX1555" fmla="*/ 253440 w 1309377"/>
              <a:gd name="csY1555" fmla="*/ 293649 h 1441035"/>
              <a:gd name="csX1556" fmla="*/ 241128 w 1309377"/>
              <a:gd name="csY1556" fmla="*/ 281326 h 1441035"/>
              <a:gd name="csX1557" fmla="*/ 209376 w 1309377"/>
              <a:gd name="csY1557" fmla="*/ 281326 h 1441035"/>
              <a:gd name="csX1558" fmla="*/ 197074 w 1309377"/>
              <a:gd name="csY1558" fmla="*/ 293649 h 1441035"/>
              <a:gd name="csX1559" fmla="*/ 209376 w 1309377"/>
              <a:gd name="csY1559" fmla="*/ 305974 h 1441035"/>
              <a:gd name="csX1560" fmla="*/ 221688 w 1309377"/>
              <a:gd name="csY1560" fmla="*/ 293649 h 1441035"/>
              <a:gd name="csX1561" fmla="*/ 209376 w 1309377"/>
              <a:gd name="csY1561" fmla="*/ 281326 h 1441035"/>
              <a:gd name="csX1562" fmla="*/ 177614 w 1309377"/>
              <a:gd name="csY1562" fmla="*/ 281326 h 1441035"/>
              <a:gd name="csX1563" fmla="*/ 165312 w 1309377"/>
              <a:gd name="csY1563" fmla="*/ 293649 h 1441035"/>
              <a:gd name="csX1564" fmla="*/ 177614 w 1309377"/>
              <a:gd name="csY1564" fmla="*/ 305974 h 1441035"/>
              <a:gd name="csX1565" fmla="*/ 189926 w 1309377"/>
              <a:gd name="csY1565" fmla="*/ 293649 h 1441035"/>
              <a:gd name="csX1566" fmla="*/ 177614 w 1309377"/>
              <a:gd name="csY1566" fmla="*/ 281326 h 1441035"/>
              <a:gd name="csX1567" fmla="*/ 145862 w 1309377"/>
              <a:gd name="csY1567" fmla="*/ 281326 h 1441035"/>
              <a:gd name="csX1568" fmla="*/ 133560 w 1309377"/>
              <a:gd name="csY1568" fmla="*/ 293649 h 1441035"/>
              <a:gd name="csX1569" fmla="*/ 145862 w 1309377"/>
              <a:gd name="csY1569" fmla="*/ 305974 h 1441035"/>
              <a:gd name="csX1570" fmla="*/ 158174 w 1309377"/>
              <a:gd name="csY1570" fmla="*/ 293649 h 1441035"/>
              <a:gd name="csX1571" fmla="*/ 145862 w 1309377"/>
              <a:gd name="csY1571" fmla="*/ 281326 h 1441035"/>
              <a:gd name="csX1572" fmla="*/ 114109 w 1309377"/>
              <a:gd name="csY1572" fmla="*/ 281326 h 1441035"/>
              <a:gd name="csX1573" fmla="*/ 101808 w 1309377"/>
              <a:gd name="csY1573" fmla="*/ 293649 h 1441035"/>
              <a:gd name="csX1574" fmla="*/ 114109 w 1309377"/>
              <a:gd name="csY1574" fmla="*/ 305974 h 1441035"/>
              <a:gd name="csX1575" fmla="*/ 126421 w 1309377"/>
              <a:gd name="csY1575" fmla="*/ 293649 h 1441035"/>
              <a:gd name="csX1576" fmla="*/ 114109 w 1309377"/>
              <a:gd name="csY1576" fmla="*/ 281326 h 1441035"/>
              <a:gd name="csX1577" fmla="*/ 743774 w 1309377"/>
              <a:gd name="csY1577" fmla="*/ 280939 h 1441035"/>
              <a:gd name="csX1578" fmla="*/ 731420 w 1309377"/>
              <a:gd name="csY1578" fmla="*/ 293263 h 1441035"/>
              <a:gd name="csX1579" fmla="*/ 743774 w 1309377"/>
              <a:gd name="csY1579" fmla="*/ 305588 h 1441035"/>
              <a:gd name="csX1580" fmla="*/ 756137 w 1309377"/>
              <a:gd name="csY1580" fmla="*/ 293263 h 1441035"/>
              <a:gd name="csX1581" fmla="*/ 743774 w 1309377"/>
              <a:gd name="csY1581" fmla="*/ 280939 h 1441035"/>
              <a:gd name="csX1582" fmla="*/ 711898 w 1309377"/>
              <a:gd name="csY1582" fmla="*/ 280939 h 1441035"/>
              <a:gd name="csX1583" fmla="*/ 699545 w 1309377"/>
              <a:gd name="csY1583" fmla="*/ 293263 h 1441035"/>
              <a:gd name="csX1584" fmla="*/ 711898 w 1309377"/>
              <a:gd name="csY1584" fmla="*/ 305588 h 1441035"/>
              <a:gd name="csX1585" fmla="*/ 724261 w 1309377"/>
              <a:gd name="csY1585" fmla="*/ 293263 h 1441035"/>
              <a:gd name="csX1586" fmla="*/ 711898 w 1309377"/>
              <a:gd name="csY1586" fmla="*/ 280939 h 1441035"/>
              <a:gd name="csX1587" fmla="*/ 680033 w 1309377"/>
              <a:gd name="csY1587" fmla="*/ 280939 h 1441035"/>
              <a:gd name="csX1588" fmla="*/ 667669 w 1309377"/>
              <a:gd name="csY1588" fmla="*/ 293263 h 1441035"/>
              <a:gd name="csX1589" fmla="*/ 680033 w 1309377"/>
              <a:gd name="csY1589" fmla="*/ 305588 h 1441035"/>
              <a:gd name="csX1590" fmla="*/ 692386 w 1309377"/>
              <a:gd name="csY1590" fmla="*/ 293263 h 1441035"/>
              <a:gd name="csX1591" fmla="*/ 680033 w 1309377"/>
              <a:gd name="csY1591" fmla="*/ 280939 h 1441035"/>
              <a:gd name="csX1592" fmla="*/ 648136 w 1309377"/>
              <a:gd name="csY1592" fmla="*/ 280939 h 1441035"/>
              <a:gd name="csX1593" fmla="*/ 635783 w 1309377"/>
              <a:gd name="csY1593" fmla="*/ 293263 h 1441035"/>
              <a:gd name="csX1594" fmla="*/ 648136 w 1309377"/>
              <a:gd name="csY1594" fmla="*/ 305588 h 1441035"/>
              <a:gd name="csX1595" fmla="*/ 660500 w 1309377"/>
              <a:gd name="csY1595" fmla="*/ 293263 h 1441035"/>
              <a:gd name="csX1596" fmla="*/ 648136 w 1309377"/>
              <a:gd name="csY1596" fmla="*/ 280939 h 1441035"/>
              <a:gd name="csX1597" fmla="*/ 616261 w 1309377"/>
              <a:gd name="csY1597" fmla="*/ 280939 h 1441035"/>
              <a:gd name="csX1598" fmla="*/ 603908 w 1309377"/>
              <a:gd name="csY1598" fmla="*/ 293263 h 1441035"/>
              <a:gd name="csX1599" fmla="*/ 616261 w 1309377"/>
              <a:gd name="csY1599" fmla="*/ 305588 h 1441035"/>
              <a:gd name="csX1600" fmla="*/ 628624 w 1309377"/>
              <a:gd name="csY1600" fmla="*/ 293263 h 1441035"/>
              <a:gd name="csX1601" fmla="*/ 616261 w 1309377"/>
              <a:gd name="csY1601" fmla="*/ 280939 h 1441035"/>
              <a:gd name="csX1602" fmla="*/ 584385 w 1309377"/>
              <a:gd name="csY1602" fmla="*/ 280939 h 1441035"/>
              <a:gd name="csX1603" fmla="*/ 572032 w 1309377"/>
              <a:gd name="csY1603" fmla="*/ 293263 h 1441035"/>
              <a:gd name="csX1604" fmla="*/ 584385 w 1309377"/>
              <a:gd name="csY1604" fmla="*/ 305588 h 1441035"/>
              <a:gd name="csX1605" fmla="*/ 596749 w 1309377"/>
              <a:gd name="csY1605" fmla="*/ 293263 h 1441035"/>
              <a:gd name="csX1606" fmla="*/ 584385 w 1309377"/>
              <a:gd name="csY1606" fmla="*/ 280939 h 1441035"/>
              <a:gd name="csX1607" fmla="*/ 1201490 w 1309377"/>
              <a:gd name="csY1607" fmla="*/ 251418 h 1441035"/>
              <a:gd name="csX1608" fmla="*/ 1189136 w 1309377"/>
              <a:gd name="csY1608" fmla="*/ 263742 h 1441035"/>
              <a:gd name="csX1609" fmla="*/ 1201490 w 1309377"/>
              <a:gd name="csY1609" fmla="*/ 276066 h 1441035"/>
              <a:gd name="csX1610" fmla="*/ 1213853 w 1309377"/>
              <a:gd name="csY1610" fmla="*/ 263742 h 1441035"/>
              <a:gd name="csX1611" fmla="*/ 1201490 w 1309377"/>
              <a:gd name="csY1611" fmla="*/ 251418 h 1441035"/>
              <a:gd name="csX1612" fmla="*/ 1169614 w 1309377"/>
              <a:gd name="csY1612" fmla="*/ 251418 h 1441035"/>
              <a:gd name="csX1613" fmla="*/ 1157261 w 1309377"/>
              <a:gd name="csY1613" fmla="*/ 263742 h 1441035"/>
              <a:gd name="csX1614" fmla="*/ 1169614 w 1309377"/>
              <a:gd name="csY1614" fmla="*/ 276066 h 1441035"/>
              <a:gd name="csX1615" fmla="*/ 1181977 w 1309377"/>
              <a:gd name="csY1615" fmla="*/ 263742 h 1441035"/>
              <a:gd name="csX1616" fmla="*/ 1169614 w 1309377"/>
              <a:gd name="csY1616" fmla="*/ 251418 h 1441035"/>
              <a:gd name="csX1617" fmla="*/ 1137749 w 1309377"/>
              <a:gd name="csY1617" fmla="*/ 251418 h 1441035"/>
              <a:gd name="csX1618" fmla="*/ 1125385 w 1309377"/>
              <a:gd name="csY1618" fmla="*/ 263742 h 1441035"/>
              <a:gd name="csX1619" fmla="*/ 1137749 w 1309377"/>
              <a:gd name="csY1619" fmla="*/ 276066 h 1441035"/>
              <a:gd name="csX1620" fmla="*/ 1150102 w 1309377"/>
              <a:gd name="csY1620" fmla="*/ 263742 h 1441035"/>
              <a:gd name="csX1621" fmla="*/ 1137749 w 1309377"/>
              <a:gd name="csY1621" fmla="*/ 251418 h 1441035"/>
              <a:gd name="csX1622" fmla="*/ 1105852 w 1309377"/>
              <a:gd name="csY1622" fmla="*/ 251418 h 1441035"/>
              <a:gd name="csX1623" fmla="*/ 1093499 w 1309377"/>
              <a:gd name="csY1623" fmla="*/ 263742 h 1441035"/>
              <a:gd name="csX1624" fmla="*/ 1105852 w 1309377"/>
              <a:gd name="csY1624" fmla="*/ 276066 h 1441035"/>
              <a:gd name="csX1625" fmla="*/ 1118216 w 1309377"/>
              <a:gd name="csY1625" fmla="*/ 263742 h 1441035"/>
              <a:gd name="csX1626" fmla="*/ 1105852 w 1309377"/>
              <a:gd name="csY1626" fmla="*/ 251418 h 1441035"/>
              <a:gd name="csX1627" fmla="*/ 1073977 w 1309377"/>
              <a:gd name="csY1627" fmla="*/ 251418 h 1441035"/>
              <a:gd name="csX1628" fmla="*/ 1061624 w 1309377"/>
              <a:gd name="csY1628" fmla="*/ 263742 h 1441035"/>
              <a:gd name="csX1629" fmla="*/ 1073977 w 1309377"/>
              <a:gd name="csY1629" fmla="*/ 276066 h 1441035"/>
              <a:gd name="csX1630" fmla="*/ 1086340 w 1309377"/>
              <a:gd name="csY1630" fmla="*/ 263742 h 1441035"/>
              <a:gd name="csX1631" fmla="*/ 1073977 w 1309377"/>
              <a:gd name="csY1631" fmla="*/ 251418 h 1441035"/>
              <a:gd name="csX1632" fmla="*/ 1042101 w 1309377"/>
              <a:gd name="csY1632" fmla="*/ 251418 h 1441035"/>
              <a:gd name="csX1633" fmla="*/ 1029748 w 1309377"/>
              <a:gd name="csY1633" fmla="*/ 263742 h 1441035"/>
              <a:gd name="csX1634" fmla="*/ 1042101 w 1309377"/>
              <a:gd name="csY1634" fmla="*/ 276066 h 1441035"/>
              <a:gd name="csX1635" fmla="*/ 1054465 w 1309377"/>
              <a:gd name="csY1635" fmla="*/ 263742 h 1441035"/>
              <a:gd name="csX1636" fmla="*/ 1042101 w 1309377"/>
              <a:gd name="csY1636" fmla="*/ 251418 h 1441035"/>
              <a:gd name="csX1637" fmla="*/ 272880 w 1309377"/>
              <a:gd name="csY1637" fmla="*/ 251418 h 1441035"/>
              <a:gd name="csX1638" fmla="*/ 260579 w 1309377"/>
              <a:gd name="csY1638" fmla="*/ 263742 h 1441035"/>
              <a:gd name="csX1639" fmla="*/ 272880 w 1309377"/>
              <a:gd name="csY1639" fmla="*/ 276066 h 1441035"/>
              <a:gd name="csX1640" fmla="*/ 285192 w 1309377"/>
              <a:gd name="csY1640" fmla="*/ 263742 h 1441035"/>
              <a:gd name="csX1641" fmla="*/ 272880 w 1309377"/>
              <a:gd name="csY1641" fmla="*/ 251418 h 1441035"/>
              <a:gd name="csX1642" fmla="*/ 241128 w 1309377"/>
              <a:gd name="csY1642" fmla="*/ 251418 h 1441035"/>
              <a:gd name="csX1643" fmla="*/ 228826 w 1309377"/>
              <a:gd name="csY1643" fmla="*/ 263742 h 1441035"/>
              <a:gd name="csX1644" fmla="*/ 241128 w 1309377"/>
              <a:gd name="csY1644" fmla="*/ 276066 h 1441035"/>
              <a:gd name="csX1645" fmla="*/ 253440 w 1309377"/>
              <a:gd name="csY1645" fmla="*/ 263742 h 1441035"/>
              <a:gd name="csX1646" fmla="*/ 241128 w 1309377"/>
              <a:gd name="csY1646" fmla="*/ 251418 h 1441035"/>
              <a:gd name="csX1647" fmla="*/ 209376 w 1309377"/>
              <a:gd name="csY1647" fmla="*/ 251418 h 1441035"/>
              <a:gd name="csX1648" fmla="*/ 197074 w 1309377"/>
              <a:gd name="csY1648" fmla="*/ 263742 h 1441035"/>
              <a:gd name="csX1649" fmla="*/ 209376 w 1309377"/>
              <a:gd name="csY1649" fmla="*/ 276066 h 1441035"/>
              <a:gd name="csX1650" fmla="*/ 221688 w 1309377"/>
              <a:gd name="csY1650" fmla="*/ 263742 h 1441035"/>
              <a:gd name="csX1651" fmla="*/ 209376 w 1309377"/>
              <a:gd name="csY1651" fmla="*/ 251418 h 1441035"/>
              <a:gd name="csX1652" fmla="*/ 177614 w 1309377"/>
              <a:gd name="csY1652" fmla="*/ 251418 h 1441035"/>
              <a:gd name="csX1653" fmla="*/ 165312 w 1309377"/>
              <a:gd name="csY1653" fmla="*/ 263742 h 1441035"/>
              <a:gd name="csX1654" fmla="*/ 177614 w 1309377"/>
              <a:gd name="csY1654" fmla="*/ 276066 h 1441035"/>
              <a:gd name="csX1655" fmla="*/ 189926 w 1309377"/>
              <a:gd name="csY1655" fmla="*/ 263742 h 1441035"/>
              <a:gd name="csX1656" fmla="*/ 177614 w 1309377"/>
              <a:gd name="csY1656" fmla="*/ 251418 h 1441035"/>
              <a:gd name="csX1657" fmla="*/ 145862 w 1309377"/>
              <a:gd name="csY1657" fmla="*/ 251418 h 1441035"/>
              <a:gd name="csX1658" fmla="*/ 133560 w 1309377"/>
              <a:gd name="csY1658" fmla="*/ 263742 h 1441035"/>
              <a:gd name="csX1659" fmla="*/ 145862 w 1309377"/>
              <a:gd name="csY1659" fmla="*/ 276066 h 1441035"/>
              <a:gd name="csX1660" fmla="*/ 158174 w 1309377"/>
              <a:gd name="csY1660" fmla="*/ 263742 h 1441035"/>
              <a:gd name="csX1661" fmla="*/ 145862 w 1309377"/>
              <a:gd name="csY1661" fmla="*/ 251418 h 1441035"/>
              <a:gd name="csX1662" fmla="*/ 114109 w 1309377"/>
              <a:gd name="csY1662" fmla="*/ 251418 h 1441035"/>
              <a:gd name="csX1663" fmla="*/ 101808 w 1309377"/>
              <a:gd name="csY1663" fmla="*/ 263742 h 1441035"/>
              <a:gd name="csX1664" fmla="*/ 114109 w 1309377"/>
              <a:gd name="csY1664" fmla="*/ 276066 h 1441035"/>
              <a:gd name="csX1665" fmla="*/ 126421 w 1309377"/>
              <a:gd name="csY1665" fmla="*/ 263742 h 1441035"/>
              <a:gd name="csX1666" fmla="*/ 114109 w 1309377"/>
              <a:gd name="csY1666" fmla="*/ 251418 h 1441035"/>
              <a:gd name="csX1667" fmla="*/ 578697 w 1309377"/>
              <a:gd name="csY1667" fmla="*/ 234515 h 1441035"/>
              <a:gd name="csX1668" fmla="*/ 737108 w 1309377"/>
              <a:gd name="csY1668" fmla="*/ 234515 h 1441035"/>
              <a:gd name="csX1669" fmla="*/ 742385 w 1309377"/>
              <a:gd name="csY1669" fmla="*/ 234515 h 1441035"/>
              <a:gd name="csX1670" fmla="*/ 743033 w 1309377"/>
              <a:gd name="csY1670" fmla="*/ 234515 h 1441035"/>
              <a:gd name="csX1671" fmla="*/ 743547 w 1309377"/>
              <a:gd name="csY1671" fmla="*/ 234543 h 1441035"/>
              <a:gd name="csX1672" fmla="*/ 744565 w 1309377"/>
              <a:gd name="csY1672" fmla="*/ 234598 h 1441035"/>
              <a:gd name="csX1673" fmla="*/ 746623 w 1309377"/>
              <a:gd name="csY1673" fmla="*/ 234695 h 1441035"/>
              <a:gd name="csX1674" fmla="*/ 762514 w 1309377"/>
              <a:gd name="csY1674" fmla="*/ 238450 h 1441035"/>
              <a:gd name="csX1675" fmla="*/ 763346 w 1309377"/>
              <a:gd name="csY1675" fmla="*/ 238984 h 1441035"/>
              <a:gd name="csX1676" fmla="*/ 764466 w 1309377"/>
              <a:gd name="csY1676" fmla="*/ 239209 h 1441035"/>
              <a:gd name="csX1677" fmla="*/ 779333 w 1309377"/>
              <a:gd name="csY1677" fmla="*/ 249208 h 1441035"/>
              <a:gd name="csX1678" fmla="*/ 780913 w 1309377"/>
              <a:gd name="csY1678" fmla="*/ 253014 h 1441035"/>
              <a:gd name="csX1679" fmla="*/ 786562 w 1309377"/>
              <a:gd name="csY1679" fmla="*/ 260006 h 1441035"/>
              <a:gd name="csX1680" fmla="*/ 792127 w 1309377"/>
              <a:gd name="csY1680" fmla="*/ 275348 h 1441035"/>
              <a:gd name="csX1681" fmla="*/ 792754 w 1309377"/>
              <a:gd name="csY1681" fmla="*/ 279408 h 1441035"/>
              <a:gd name="csX1682" fmla="*/ 792775 w 1309377"/>
              <a:gd name="csY1682" fmla="*/ 279408 h 1441035"/>
              <a:gd name="csX1683" fmla="*/ 792884 w 1309377"/>
              <a:gd name="csY1683" fmla="*/ 281842 h 1441035"/>
              <a:gd name="csX1684" fmla="*/ 793032 w 1309377"/>
              <a:gd name="csY1684" fmla="*/ 282197 h 1441035"/>
              <a:gd name="csX1685" fmla="*/ 793032 w 1309377"/>
              <a:gd name="csY1685" fmla="*/ 284560 h 1441035"/>
              <a:gd name="csX1686" fmla="*/ 793032 w 1309377"/>
              <a:gd name="csY1686" fmla="*/ 612002 h 1441035"/>
              <a:gd name="csX1687" fmla="*/ 793032 w 1309377"/>
              <a:gd name="csY1687" fmla="*/ 930295 h 1441035"/>
              <a:gd name="csX1688" fmla="*/ 793032 w 1309377"/>
              <a:gd name="csY1688" fmla="*/ 931622 h 1441035"/>
              <a:gd name="csX1689" fmla="*/ 793032 w 1309377"/>
              <a:gd name="csY1689" fmla="*/ 932270 h 1441035"/>
              <a:gd name="csX1690" fmla="*/ 793001 w 1309377"/>
              <a:gd name="csY1690" fmla="*/ 932785 h 1441035"/>
              <a:gd name="csX1691" fmla="*/ 792796 w 1309377"/>
              <a:gd name="csY1691" fmla="*/ 936899 h 1441035"/>
              <a:gd name="csX1692" fmla="*/ 791335 w 1309377"/>
              <a:gd name="csY1692" fmla="*/ 944963 h 1441035"/>
              <a:gd name="csX1693" fmla="*/ 784711 w 1309377"/>
              <a:gd name="csY1693" fmla="*/ 959877 h 1441035"/>
              <a:gd name="csX1694" fmla="*/ 773530 w 1309377"/>
              <a:gd name="csY1694" fmla="*/ 971819 h 1441035"/>
              <a:gd name="csX1695" fmla="*/ 771884 w 1309377"/>
              <a:gd name="csY1695" fmla="*/ 973053 h 1441035"/>
              <a:gd name="csX1696" fmla="*/ 771072 w 1309377"/>
              <a:gd name="csY1696" fmla="*/ 973671 h 1441035"/>
              <a:gd name="csX1697" fmla="*/ 770187 w 1309377"/>
              <a:gd name="csY1697" fmla="*/ 974216 h 1441035"/>
              <a:gd name="csX1698" fmla="*/ 766670 w 1309377"/>
              <a:gd name="csY1698" fmla="*/ 976335 h 1441035"/>
              <a:gd name="csX1699" fmla="*/ 762967 w 1309377"/>
              <a:gd name="csY1699" fmla="*/ 978124 h 1441035"/>
              <a:gd name="csX1700" fmla="*/ 759141 w 1309377"/>
              <a:gd name="csY1700" fmla="*/ 979575 h 1441035"/>
              <a:gd name="csX1701" fmla="*/ 743023 w 1309377"/>
              <a:gd name="csY1701" fmla="*/ 982290 h 1441035"/>
              <a:gd name="csX1702" fmla="*/ 584612 w 1309377"/>
              <a:gd name="csY1702" fmla="*/ 982290 h 1441035"/>
              <a:gd name="csX1703" fmla="*/ 579325 w 1309377"/>
              <a:gd name="csY1703" fmla="*/ 982290 h 1441035"/>
              <a:gd name="csX1704" fmla="*/ 578677 w 1309377"/>
              <a:gd name="csY1704" fmla="*/ 982290 h 1441035"/>
              <a:gd name="csX1705" fmla="*/ 578163 w 1309377"/>
              <a:gd name="csY1705" fmla="*/ 982259 h 1441035"/>
              <a:gd name="csX1706" fmla="*/ 577144 w 1309377"/>
              <a:gd name="csY1706" fmla="*/ 982208 h 1441035"/>
              <a:gd name="csX1707" fmla="*/ 575087 w 1309377"/>
              <a:gd name="csY1707" fmla="*/ 982115 h 1441035"/>
              <a:gd name="csX1708" fmla="*/ 559195 w 1309377"/>
              <a:gd name="csY1708" fmla="*/ 978351 h 1441035"/>
              <a:gd name="csX1709" fmla="*/ 545433 w 1309377"/>
              <a:gd name="csY1709" fmla="*/ 969525 h 1441035"/>
              <a:gd name="csX1710" fmla="*/ 535147 w 1309377"/>
              <a:gd name="csY1710" fmla="*/ 956802 h 1441035"/>
              <a:gd name="csX1711" fmla="*/ 529583 w 1309377"/>
              <a:gd name="csY1711" fmla="*/ 941456 h 1441035"/>
              <a:gd name="csX1712" fmla="*/ 528945 w 1309377"/>
              <a:gd name="csY1712" fmla="*/ 937393 h 1441035"/>
              <a:gd name="csX1713" fmla="*/ 528760 w 1309377"/>
              <a:gd name="csY1713" fmla="*/ 933278 h 1441035"/>
              <a:gd name="csX1714" fmla="*/ 528688 w 1309377"/>
              <a:gd name="csY1714" fmla="*/ 932250 h 1441035"/>
              <a:gd name="csX1715" fmla="*/ 528688 w 1309377"/>
              <a:gd name="csY1715" fmla="*/ 612002 h 1441035"/>
              <a:gd name="csX1716" fmla="*/ 528688 w 1309377"/>
              <a:gd name="csY1716" fmla="*/ 286507 h 1441035"/>
              <a:gd name="csX1717" fmla="*/ 528688 w 1309377"/>
              <a:gd name="csY1717" fmla="*/ 285183 h 1441035"/>
              <a:gd name="csX1718" fmla="*/ 528688 w 1309377"/>
              <a:gd name="csY1718" fmla="*/ 284533 h 1441035"/>
              <a:gd name="csX1719" fmla="*/ 528688 w 1309377"/>
              <a:gd name="csY1719" fmla="*/ 282197 h 1441035"/>
              <a:gd name="csX1720" fmla="*/ 528827 w 1309377"/>
              <a:gd name="csY1720" fmla="*/ 281862 h 1441035"/>
              <a:gd name="csX1721" fmla="*/ 528925 w 1309377"/>
              <a:gd name="csY1721" fmla="*/ 279906 h 1441035"/>
              <a:gd name="csX1722" fmla="*/ 530385 w 1309377"/>
              <a:gd name="csY1722" fmla="*/ 271842 h 1441035"/>
              <a:gd name="csX1723" fmla="*/ 537009 w 1309377"/>
              <a:gd name="csY1723" fmla="*/ 256928 h 1441035"/>
              <a:gd name="csX1724" fmla="*/ 540914 w 1309377"/>
              <a:gd name="csY1724" fmla="*/ 252757 h 1441035"/>
              <a:gd name="csX1725" fmla="*/ 542387 w 1309377"/>
              <a:gd name="csY1725" fmla="*/ 249208 h 1441035"/>
              <a:gd name="csX1726" fmla="*/ 547376 w 1309377"/>
              <a:gd name="csY1726" fmla="*/ 245853 h 1441035"/>
              <a:gd name="csX1727" fmla="*/ 548190 w 1309377"/>
              <a:gd name="csY1727" fmla="*/ 244983 h 1441035"/>
              <a:gd name="csX1728" fmla="*/ 549836 w 1309377"/>
              <a:gd name="csY1728" fmla="*/ 243754 h 1441035"/>
              <a:gd name="csX1729" fmla="*/ 550648 w 1309377"/>
              <a:gd name="csY1729" fmla="*/ 243131 h 1441035"/>
              <a:gd name="csX1730" fmla="*/ 551533 w 1309377"/>
              <a:gd name="csY1730" fmla="*/ 242593 h 1441035"/>
              <a:gd name="csX1731" fmla="*/ 555050 w 1309377"/>
              <a:gd name="csY1731" fmla="*/ 240467 h 1441035"/>
              <a:gd name="csX1732" fmla="*/ 556221 w 1309377"/>
              <a:gd name="csY1732" fmla="*/ 239904 h 1441035"/>
              <a:gd name="csX1733" fmla="*/ 557254 w 1309377"/>
              <a:gd name="csY1733" fmla="*/ 239209 h 1441035"/>
              <a:gd name="csX1734" fmla="*/ 557961 w 1309377"/>
              <a:gd name="csY1734" fmla="*/ 239067 h 1441035"/>
              <a:gd name="csX1735" fmla="*/ 558753 w 1309377"/>
              <a:gd name="csY1735" fmla="*/ 238686 h 1441035"/>
              <a:gd name="csX1736" fmla="*/ 562580 w 1309377"/>
              <a:gd name="csY1736" fmla="*/ 237236 h 1441035"/>
              <a:gd name="csX1737" fmla="*/ 578697 w 1309377"/>
              <a:gd name="csY1737" fmla="*/ 234515 h 1441035"/>
              <a:gd name="csX1738" fmla="*/ 1137749 w 1309377"/>
              <a:gd name="csY1738" fmla="*/ 221522 h 1441035"/>
              <a:gd name="csX1739" fmla="*/ 1125385 w 1309377"/>
              <a:gd name="csY1739" fmla="*/ 233845 h 1441035"/>
              <a:gd name="csX1740" fmla="*/ 1137749 w 1309377"/>
              <a:gd name="csY1740" fmla="*/ 246171 h 1441035"/>
              <a:gd name="csX1741" fmla="*/ 1150102 w 1309377"/>
              <a:gd name="csY1741" fmla="*/ 233845 h 1441035"/>
              <a:gd name="csX1742" fmla="*/ 1137749 w 1309377"/>
              <a:gd name="csY1742" fmla="*/ 221522 h 1441035"/>
              <a:gd name="csX1743" fmla="*/ 1042101 w 1309377"/>
              <a:gd name="csY1743" fmla="*/ 221522 h 1441035"/>
              <a:gd name="csX1744" fmla="*/ 1029748 w 1309377"/>
              <a:gd name="csY1744" fmla="*/ 233845 h 1441035"/>
              <a:gd name="csX1745" fmla="*/ 1042101 w 1309377"/>
              <a:gd name="csY1745" fmla="*/ 246171 h 1441035"/>
              <a:gd name="csX1746" fmla="*/ 1054465 w 1309377"/>
              <a:gd name="csY1746" fmla="*/ 233845 h 1441035"/>
              <a:gd name="csX1747" fmla="*/ 1042101 w 1309377"/>
              <a:gd name="csY1747" fmla="*/ 221522 h 1441035"/>
              <a:gd name="csX1748" fmla="*/ 209376 w 1309377"/>
              <a:gd name="csY1748" fmla="*/ 221522 h 1441035"/>
              <a:gd name="csX1749" fmla="*/ 197074 w 1309377"/>
              <a:gd name="csY1749" fmla="*/ 233845 h 1441035"/>
              <a:gd name="csX1750" fmla="*/ 209376 w 1309377"/>
              <a:gd name="csY1750" fmla="*/ 246171 h 1441035"/>
              <a:gd name="csX1751" fmla="*/ 221688 w 1309377"/>
              <a:gd name="csY1751" fmla="*/ 233845 h 1441035"/>
              <a:gd name="csX1752" fmla="*/ 209376 w 1309377"/>
              <a:gd name="csY1752" fmla="*/ 221522 h 1441035"/>
              <a:gd name="csX1753" fmla="*/ 114109 w 1309377"/>
              <a:gd name="csY1753" fmla="*/ 221522 h 1441035"/>
              <a:gd name="csX1754" fmla="*/ 101808 w 1309377"/>
              <a:gd name="csY1754" fmla="*/ 233845 h 1441035"/>
              <a:gd name="csX1755" fmla="*/ 114109 w 1309377"/>
              <a:gd name="csY1755" fmla="*/ 246171 h 1441035"/>
              <a:gd name="csX1756" fmla="*/ 126421 w 1309377"/>
              <a:gd name="csY1756" fmla="*/ 233845 h 1441035"/>
              <a:gd name="csX1757" fmla="*/ 114109 w 1309377"/>
              <a:gd name="csY1757" fmla="*/ 221522 h 1441035"/>
              <a:gd name="csX1758" fmla="*/ 1201490 w 1309377"/>
              <a:gd name="csY1758" fmla="*/ 221509 h 1441035"/>
              <a:gd name="csX1759" fmla="*/ 1189136 w 1309377"/>
              <a:gd name="csY1759" fmla="*/ 233832 h 1441035"/>
              <a:gd name="csX1760" fmla="*/ 1201490 w 1309377"/>
              <a:gd name="csY1760" fmla="*/ 246157 h 1441035"/>
              <a:gd name="csX1761" fmla="*/ 1213853 w 1309377"/>
              <a:gd name="csY1761" fmla="*/ 233832 h 1441035"/>
              <a:gd name="csX1762" fmla="*/ 1201490 w 1309377"/>
              <a:gd name="csY1762" fmla="*/ 221509 h 1441035"/>
              <a:gd name="csX1763" fmla="*/ 1169614 w 1309377"/>
              <a:gd name="csY1763" fmla="*/ 221509 h 1441035"/>
              <a:gd name="csX1764" fmla="*/ 1157261 w 1309377"/>
              <a:gd name="csY1764" fmla="*/ 233832 h 1441035"/>
              <a:gd name="csX1765" fmla="*/ 1169614 w 1309377"/>
              <a:gd name="csY1765" fmla="*/ 246157 h 1441035"/>
              <a:gd name="csX1766" fmla="*/ 1181977 w 1309377"/>
              <a:gd name="csY1766" fmla="*/ 233832 h 1441035"/>
              <a:gd name="csX1767" fmla="*/ 1169614 w 1309377"/>
              <a:gd name="csY1767" fmla="*/ 221509 h 1441035"/>
              <a:gd name="csX1768" fmla="*/ 1105852 w 1309377"/>
              <a:gd name="csY1768" fmla="*/ 221509 h 1441035"/>
              <a:gd name="csX1769" fmla="*/ 1093499 w 1309377"/>
              <a:gd name="csY1769" fmla="*/ 233832 h 1441035"/>
              <a:gd name="csX1770" fmla="*/ 1105852 w 1309377"/>
              <a:gd name="csY1770" fmla="*/ 246157 h 1441035"/>
              <a:gd name="csX1771" fmla="*/ 1118216 w 1309377"/>
              <a:gd name="csY1771" fmla="*/ 233832 h 1441035"/>
              <a:gd name="csX1772" fmla="*/ 1105852 w 1309377"/>
              <a:gd name="csY1772" fmla="*/ 221509 h 1441035"/>
              <a:gd name="csX1773" fmla="*/ 1073977 w 1309377"/>
              <a:gd name="csY1773" fmla="*/ 221509 h 1441035"/>
              <a:gd name="csX1774" fmla="*/ 1061624 w 1309377"/>
              <a:gd name="csY1774" fmla="*/ 233832 h 1441035"/>
              <a:gd name="csX1775" fmla="*/ 1073977 w 1309377"/>
              <a:gd name="csY1775" fmla="*/ 246157 h 1441035"/>
              <a:gd name="csX1776" fmla="*/ 1086340 w 1309377"/>
              <a:gd name="csY1776" fmla="*/ 233832 h 1441035"/>
              <a:gd name="csX1777" fmla="*/ 1073977 w 1309377"/>
              <a:gd name="csY1777" fmla="*/ 221509 h 1441035"/>
              <a:gd name="csX1778" fmla="*/ 272880 w 1309377"/>
              <a:gd name="csY1778" fmla="*/ 221509 h 1441035"/>
              <a:gd name="csX1779" fmla="*/ 260579 w 1309377"/>
              <a:gd name="csY1779" fmla="*/ 233832 h 1441035"/>
              <a:gd name="csX1780" fmla="*/ 272880 w 1309377"/>
              <a:gd name="csY1780" fmla="*/ 246157 h 1441035"/>
              <a:gd name="csX1781" fmla="*/ 285192 w 1309377"/>
              <a:gd name="csY1781" fmla="*/ 233832 h 1441035"/>
              <a:gd name="csX1782" fmla="*/ 272880 w 1309377"/>
              <a:gd name="csY1782" fmla="*/ 221509 h 1441035"/>
              <a:gd name="csX1783" fmla="*/ 241128 w 1309377"/>
              <a:gd name="csY1783" fmla="*/ 221509 h 1441035"/>
              <a:gd name="csX1784" fmla="*/ 228826 w 1309377"/>
              <a:gd name="csY1784" fmla="*/ 233832 h 1441035"/>
              <a:gd name="csX1785" fmla="*/ 241128 w 1309377"/>
              <a:gd name="csY1785" fmla="*/ 246157 h 1441035"/>
              <a:gd name="csX1786" fmla="*/ 253440 w 1309377"/>
              <a:gd name="csY1786" fmla="*/ 233832 h 1441035"/>
              <a:gd name="csX1787" fmla="*/ 241128 w 1309377"/>
              <a:gd name="csY1787" fmla="*/ 221509 h 1441035"/>
              <a:gd name="csX1788" fmla="*/ 177614 w 1309377"/>
              <a:gd name="csY1788" fmla="*/ 221509 h 1441035"/>
              <a:gd name="csX1789" fmla="*/ 165312 w 1309377"/>
              <a:gd name="csY1789" fmla="*/ 233832 h 1441035"/>
              <a:gd name="csX1790" fmla="*/ 177614 w 1309377"/>
              <a:gd name="csY1790" fmla="*/ 246157 h 1441035"/>
              <a:gd name="csX1791" fmla="*/ 189926 w 1309377"/>
              <a:gd name="csY1791" fmla="*/ 233832 h 1441035"/>
              <a:gd name="csX1792" fmla="*/ 177614 w 1309377"/>
              <a:gd name="csY1792" fmla="*/ 221509 h 1441035"/>
              <a:gd name="csX1793" fmla="*/ 145862 w 1309377"/>
              <a:gd name="csY1793" fmla="*/ 221509 h 1441035"/>
              <a:gd name="csX1794" fmla="*/ 133560 w 1309377"/>
              <a:gd name="csY1794" fmla="*/ 233832 h 1441035"/>
              <a:gd name="csX1795" fmla="*/ 145862 w 1309377"/>
              <a:gd name="csY1795" fmla="*/ 246157 h 1441035"/>
              <a:gd name="csX1796" fmla="*/ 158174 w 1309377"/>
              <a:gd name="csY1796" fmla="*/ 233832 h 1441035"/>
              <a:gd name="csX1797" fmla="*/ 145862 w 1309377"/>
              <a:gd name="csY1797" fmla="*/ 221509 h 1441035"/>
              <a:gd name="csX1798" fmla="*/ 578307 w 1309377"/>
              <a:gd name="csY1798" fmla="*/ 205968 h 1441035"/>
              <a:gd name="csX1799" fmla="*/ 530344 w 1309377"/>
              <a:gd name="csY1799" fmla="*/ 222371 h 1441035"/>
              <a:gd name="csX1800" fmla="*/ 512807 w 1309377"/>
              <a:gd name="csY1800" fmla="*/ 241117 h 1441035"/>
              <a:gd name="csX1801" fmla="*/ 502336 w 1309377"/>
              <a:gd name="csY1801" fmla="*/ 264582 h 1441035"/>
              <a:gd name="csX1802" fmla="*/ 500053 w 1309377"/>
              <a:gd name="csY1802" fmla="*/ 277259 h 1441035"/>
              <a:gd name="csX1803" fmla="*/ 499724 w 1309377"/>
              <a:gd name="csY1803" fmla="*/ 283689 h 1441035"/>
              <a:gd name="csX1804" fmla="*/ 499682 w 1309377"/>
              <a:gd name="csY1804" fmla="*/ 284488 h 1441035"/>
              <a:gd name="csX1805" fmla="*/ 499682 w 1309377"/>
              <a:gd name="csY1805" fmla="*/ 931530 h 1441035"/>
              <a:gd name="csX1806" fmla="*/ 499754 w 1309377"/>
              <a:gd name="csY1806" fmla="*/ 933124 h 1441035"/>
              <a:gd name="csX1807" fmla="*/ 500083 w 1309377"/>
              <a:gd name="csY1807" fmla="*/ 939553 h 1441035"/>
              <a:gd name="csX1808" fmla="*/ 501050 w 1309377"/>
              <a:gd name="csY1808" fmla="*/ 945930 h 1441035"/>
              <a:gd name="csX1809" fmla="*/ 509824 w 1309377"/>
              <a:gd name="csY1809" fmla="*/ 970081 h 1441035"/>
              <a:gd name="csX1810" fmla="*/ 525952 w 1309377"/>
              <a:gd name="csY1810" fmla="*/ 990056 h 1441035"/>
              <a:gd name="csX1811" fmla="*/ 547593 w 1309377"/>
              <a:gd name="csY1811" fmla="*/ 1003880 h 1441035"/>
              <a:gd name="csX1812" fmla="*/ 572608 w 1309377"/>
              <a:gd name="csY1812" fmla="*/ 1009846 h 1441035"/>
              <a:gd name="csX1813" fmla="*/ 575828 w 1309377"/>
              <a:gd name="csY1813" fmla="*/ 1010010 h 1441035"/>
              <a:gd name="csX1814" fmla="*/ 577443 w 1309377"/>
              <a:gd name="csY1814" fmla="*/ 1010072 h 1441035"/>
              <a:gd name="csX1815" fmla="*/ 578235 w 1309377"/>
              <a:gd name="csY1815" fmla="*/ 1010113 h 1441035"/>
              <a:gd name="csX1816" fmla="*/ 742581 w 1309377"/>
              <a:gd name="csY1816" fmla="*/ 1010113 h 1441035"/>
              <a:gd name="csX1817" fmla="*/ 790553 w 1309377"/>
              <a:gd name="csY1817" fmla="*/ 993718 h 1441035"/>
              <a:gd name="csX1818" fmla="*/ 808080 w 1309377"/>
              <a:gd name="csY1818" fmla="*/ 974967 h 1441035"/>
              <a:gd name="csX1819" fmla="*/ 818551 w 1309377"/>
              <a:gd name="csY1819" fmla="*/ 951505 h 1441035"/>
              <a:gd name="csX1820" fmla="*/ 820835 w 1309377"/>
              <a:gd name="csY1820" fmla="*/ 938823 h 1441035"/>
              <a:gd name="csX1821" fmla="*/ 821164 w 1309377"/>
              <a:gd name="csY1821" fmla="*/ 932394 h 1441035"/>
              <a:gd name="csX1822" fmla="*/ 821205 w 1309377"/>
              <a:gd name="csY1822" fmla="*/ 931602 h 1441035"/>
              <a:gd name="csX1823" fmla="*/ 821205 w 1309377"/>
              <a:gd name="csY1823" fmla="*/ 863654 h 1441035"/>
              <a:gd name="csX1824" fmla="*/ 821205 w 1309377"/>
              <a:gd name="csY1824" fmla="*/ 284558 h 1441035"/>
              <a:gd name="csX1825" fmla="*/ 821133 w 1309377"/>
              <a:gd name="csY1825" fmla="*/ 282956 h 1441035"/>
              <a:gd name="csX1826" fmla="*/ 820804 w 1309377"/>
              <a:gd name="csY1826" fmla="*/ 276529 h 1441035"/>
              <a:gd name="csX1827" fmla="*/ 819837 w 1309377"/>
              <a:gd name="csY1827" fmla="*/ 270155 h 1441035"/>
              <a:gd name="csX1828" fmla="*/ 811063 w 1309377"/>
              <a:gd name="csY1828" fmla="*/ 246001 h 1441035"/>
              <a:gd name="csX1829" fmla="*/ 794935 w 1309377"/>
              <a:gd name="csY1829" fmla="*/ 226027 h 1441035"/>
              <a:gd name="csX1830" fmla="*/ 773294 w 1309377"/>
              <a:gd name="csY1830" fmla="*/ 212204 h 1441035"/>
              <a:gd name="csX1831" fmla="*/ 748279 w 1309377"/>
              <a:gd name="csY1831" fmla="*/ 206245 h 1441035"/>
              <a:gd name="csX1832" fmla="*/ 745070 w 1309377"/>
              <a:gd name="csY1832" fmla="*/ 206079 h 1441035"/>
              <a:gd name="csX1833" fmla="*/ 743455 w 1309377"/>
              <a:gd name="csY1833" fmla="*/ 206009 h 1441035"/>
              <a:gd name="csX1834" fmla="*/ 742653 w 1309377"/>
              <a:gd name="csY1834" fmla="*/ 205968 h 1441035"/>
              <a:gd name="csX1835" fmla="*/ 1201490 w 1309377"/>
              <a:gd name="csY1835" fmla="*/ 191614 h 1441035"/>
              <a:gd name="csX1836" fmla="*/ 1189136 w 1309377"/>
              <a:gd name="csY1836" fmla="*/ 203939 h 1441035"/>
              <a:gd name="csX1837" fmla="*/ 1201490 w 1309377"/>
              <a:gd name="csY1837" fmla="*/ 216263 h 1441035"/>
              <a:gd name="csX1838" fmla="*/ 1213853 w 1309377"/>
              <a:gd name="csY1838" fmla="*/ 203939 h 1441035"/>
              <a:gd name="csX1839" fmla="*/ 1201490 w 1309377"/>
              <a:gd name="csY1839" fmla="*/ 191614 h 1441035"/>
              <a:gd name="csX1840" fmla="*/ 1169614 w 1309377"/>
              <a:gd name="csY1840" fmla="*/ 191614 h 1441035"/>
              <a:gd name="csX1841" fmla="*/ 1157261 w 1309377"/>
              <a:gd name="csY1841" fmla="*/ 203939 h 1441035"/>
              <a:gd name="csX1842" fmla="*/ 1169614 w 1309377"/>
              <a:gd name="csY1842" fmla="*/ 216263 h 1441035"/>
              <a:gd name="csX1843" fmla="*/ 1181977 w 1309377"/>
              <a:gd name="csY1843" fmla="*/ 203939 h 1441035"/>
              <a:gd name="csX1844" fmla="*/ 1169614 w 1309377"/>
              <a:gd name="csY1844" fmla="*/ 191614 h 1441035"/>
              <a:gd name="csX1845" fmla="*/ 1137749 w 1309377"/>
              <a:gd name="csY1845" fmla="*/ 191614 h 1441035"/>
              <a:gd name="csX1846" fmla="*/ 1125385 w 1309377"/>
              <a:gd name="csY1846" fmla="*/ 203939 h 1441035"/>
              <a:gd name="csX1847" fmla="*/ 1137749 w 1309377"/>
              <a:gd name="csY1847" fmla="*/ 216263 h 1441035"/>
              <a:gd name="csX1848" fmla="*/ 1150102 w 1309377"/>
              <a:gd name="csY1848" fmla="*/ 203939 h 1441035"/>
              <a:gd name="csX1849" fmla="*/ 1137749 w 1309377"/>
              <a:gd name="csY1849" fmla="*/ 191614 h 1441035"/>
              <a:gd name="csX1850" fmla="*/ 1105852 w 1309377"/>
              <a:gd name="csY1850" fmla="*/ 191614 h 1441035"/>
              <a:gd name="csX1851" fmla="*/ 1093499 w 1309377"/>
              <a:gd name="csY1851" fmla="*/ 203939 h 1441035"/>
              <a:gd name="csX1852" fmla="*/ 1105852 w 1309377"/>
              <a:gd name="csY1852" fmla="*/ 216263 h 1441035"/>
              <a:gd name="csX1853" fmla="*/ 1118216 w 1309377"/>
              <a:gd name="csY1853" fmla="*/ 203939 h 1441035"/>
              <a:gd name="csX1854" fmla="*/ 1105852 w 1309377"/>
              <a:gd name="csY1854" fmla="*/ 191614 h 1441035"/>
              <a:gd name="csX1855" fmla="*/ 1073977 w 1309377"/>
              <a:gd name="csY1855" fmla="*/ 191614 h 1441035"/>
              <a:gd name="csX1856" fmla="*/ 1061624 w 1309377"/>
              <a:gd name="csY1856" fmla="*/ 203939 h 1441035"/>
              <a:gd name="csX1857" fmla="*/ 1073977 w 1309377"/>
              <a:gd name="csY1857" fmla="*/ 216263 h 1441035"/>
              <a:gd name="csX1858" fmla="*/ 1086340 w 1309377"/>
              <a:gd name="csY1858" fmla="*/ 203939 h 1441035"/>
              <a:gd name="csX1859" fmla="*/ 1073977 w 1309377"/>
              <a:gd name="csY1859" fmla="*/ 191614 h 1441035"/>
              <a:gd name="csX1860" fmla="*/ 1042101 w 1309377"/>
              <a:gd name="csY1860" fmla="*/ 191614 h 1441035"/>
              <a:gd name="csX1861" fmla="*/ 1029748 w 1309377"/>
              <a:gd name="csY1861" fmla="*/ 203939 h 1441035"/>
              <a:gd name="csX1862" fmla="*/ 1042101 w 1309377"/>
              <a:gd name="csY1862" fmla="*/ 216263 h 1441035"/>
              <a:gd name="csX1863" fmla="*/ 1054465 w 1309377"/>
              <a:gd name="csY1863" fmla="*/ 203939 h 1441035"/>
              <a:gd name="csX1864" fmla="*/ 1042101 w 1309377"/>
              <a:gd name="csY1864" fmla="*/ 191614 h 1441035"/>
              <a:gd name="csX1865" fmla="*/ 272880 w 1309377"/>
              <a:gd name="csY1865" fmla="*/ 191614 h 1441035"/>
              <a:gd name="csX1866" fmla="*/ 260579 w 1309377"/>
              <a:gd name="csY1866" fmla="*/ 203939 h 1441035"/>
              <a:gd name="csX1867" fmla="*/ 272880 w 1309377"/>
              <a:gd name="csY1867" fmla="*/ 216263 h 1441035"/>
              <a:gd name="csX1868" fmla="*/ 285192 w 1309377"/>
              <a:gd name="csY1868" fmla="*/ 203939 h 1441035"/>
              <a:gd name="csX1869" fmla="*/ 272880 w 1309377"/>
              <a:gd name="csY1869" fmla="*/ 191614 h 1441035"/>
              <a:gd name="csX1870" fmla="*/ 241128 w 1309377"/>
              <a:gd name="csY1870" fmla="*/ 191614 h 1441035"/>
              <a:gd name="csX1871" fmla="*/ 228826 w 1309377"/>
              <a:gd name="csY1871" fmla="*/ 203939 h 1441035"/>
              <a:gd name="csX1872" fmla="*/ 241128 w 1309377"/>
              <a:gd name="csY1872" fmla="*/ 216263 h 1441035"/>
              <a:gd name="csX1873" fmla="*/ 253440 w 1309377"/>
              <a:gd name="csY1873" fmla="*/ 203939 h 1441035"/>
              <a:gd name="csX1874" fmla="*/ 241128 w 1309377"/>
              <a:gd name="csY1874" fmla="*/ 191614 h 1441035"/>
              <a:gd name="csX1875" fmla="*/ 209376 w 1309377"/>
              <a:gd name="csY1875" fmla="*/ 191614 h 1441035"/>
              <a:gd name="csX1876" fmla="*/ 197074 w 1309377"/>
              <a:gd name="csY1876" fmla="*/ 203939 h 1441035"/>
              <a:gd name="csX1877" fmla="*/ 209376 w 1309377"/>
              <a:gd name="csY1877" fmla="*/ 216263 h 1441035"/>
              <a:gd name="csX1878" fmla="*/ 221688 w 1309377"/>
              <a:gd name="csY1878" fmla="*/ 203939 h 1441035"/>
              <a:gd name="csX1879" fmla="*/ 209376 w 1309377"/>
              <a:gd name="csY1879" fmla="*/ 191614 h 1441035"/>
              <a:gd name="csX1880" fmla="*/ 177614 w 1309377"/>
              <a:gd name="csY1880" fmla="*/ 191614 h 1441035"/>
              <a:gd name="csX1881" fmla="*/ 165312 w 1309377"/>
              <a:gd name="csY1881" fmla="*/ 203939 h 1441035"/>
              <a:gd name="csX1882" fmla="*/ 177614 w 1309377"/>
              <a:gd name="csY1882" fmla="*/ 216263 h 1441035"/>
              <a:gd name="csX1883" fmla="*/ 189926 w 1309377"/>
              <a:gd name="csY1883" fmla="*/ 203939 h 1441035"/>
              <a:gd name="csX1884" fmla="*/ 177614 w 1309377"/>
              <a:gd name="csY1884" fmla="*/ 191614 h 1441035"/>
              <a:gd name="csX1885" fmla="*/ 145862 w 1309377"/>
              <a:gd name="csY1885" fmla="*/ 191614 h 1441035"/>
              <a:gd name="csX1886" fmla="*/ 133560 w 1309377"/>
              <a:gd name="csY1886" fmla="*/ 203939 h 1441035"/>
              <a:gd name="csX1887" fmla="*/ 145862 w 1309377"/>
              <a:gd name="csY1887" fmla="*/ 216263 h 1441035"/>
              <a:gd name="csX1888" fmla="*/ 158174 w 1309377"/>
              <a:gd name="csY1888" fmla="*/ 203939 h 1441035"/>
              <a:gd name="csX1889" fmla="*/ 145862 w 1309377"/>
              <a:gd name="csY1889" fmla="*/ 191614 h 1441035"/>
              <a:gd name="csX1890" fmla="*/ 114109 w 1309377"/>
              <a:gd name="csY1890" fmla="*/ 191614 h 1441035"/>
              <a:gd name="csX1891" fmla="*/ 101808 w 1309377"/>
              <a:gd name="csY1891" fmla="*/ 203939 h 1441035"/>
              <a:gd name="csX1892" fmla="*/ 114109 w 1309377"/>
              <a:gd name="csY1892" fmla="*/ 216263 h 1441035"/>
              <a:gd name="csX1893" fmla="*/ 126421 w 1309377"/>
              <a:gd name="csY1893" fmla="*/ 203939 h 1441035"/>
              <a:gd name="csX1894" fmla="*/ 114109 w 1309377"/>
              <a:gd name="csY1894" fmla="*/ 191614 h 1441035"/>
              <a:gd name="csX1895" fmla="*/ 1201490 w 1309377"/>
              <a:gd name="csY1895" fmla="*/ 161705 h 1441035"/>
              <a:gd name="csX1896" fmla="*/ 1189136 w 1309377"/>
              <a:gd name="csY1896" fmla="*/ 174029 h 1441035"/>
              <a:gd name="csX1897" fmla="*/ 1201490 w 1309377"/>
              <a:gd name="csY1897" fmla="*/ 186354 h 1441035"/>
              <a:gd name="csX1898" fmla="*/ 1213853 w 1309377"/>
              <a:gd name="csY1898" fmla="*/ 174029 h 1441035"/>
              <a:gd name="csX1899" fmla="*/ 1201490 w 1309377"/>
              <a:gd name="csY1899" fmla="*/ 161705 h 1441035"/>
              <a:gd name="csX1900" fmla="*/ 1169614 w 1309377"/>
              <a:gd name="csY1900" fmla="*/ 161705 h 1441035"/>
              <a:gd name="csX1901" fmla="*/ 1157261 w 1309377"/>
              <a:gd name="csY1901" fmla="*/ 174029 h 1441035"/>
              <a:gd name="csX1902" fmla="*/ 1169614 w 1309377"/>
              <a:gd name="csY1902" fmla="*/ 186354 h 1441035"/>
              <a:gd name="csX1903" fmla="*/ 1181977 w 1309377"/>
              <a:gd name="csY1903" fmla="*/ 174029 h 1441035"/>
              <a:gd name="csX1904" fmla="*/ 1169614 w 1309377"/>
              <a:gd name="csY1904" fmla="*/ 161705 h 1441035"/>
              <a:gd name="csX1905" fmla="*/ 1137749 w 1309377"/>
              <a:gd name="csY1905" fmla="*/ 161705 h 1441035"/>
              <a:gd name="csX1906" fmla="*/ 1125385 w 1309377"/>
              <a:gd name="csY1906" fmla="*/ 174029 h 1441035"/>
              <a:gd name="csX1907" fmla="*/ 1137749 w 1309377"/>
              <a:gd name="csY1907" fmla="*/ 186354 h 1441035"/>
              <a:gd name="csX1908" fmla="*/ 1150102 w 1309377"/>
              <a:gd name="csY1908" fmla="*/ 174029 h 1441035"/>
              <a:gd name="csX1909" fmla="*/ 1137749 w 1309377"/>
              <a:gd name="csY1909" fmla="*/ 161705 h 1441035"/>
              <a:gd name="csX1910" fmla="*/ 1105852 w 1309377"/>
              <a:gd name="csY1910" fmla="*/ 161705 h 1441035"/>
              <a:gd name="csX1911" fmla="*/ 1093499 w 1309377"/>
              <a:gd name="csY1911" fmla="*/ 174029 h 1441035"/>
              <a:gd name="csX1912" fmla="*/ 1105852 w 1309377"/>
              <a:gd name="csY1912" fmla="*/ 186354 h 1441035"/>
              <a:gd name="csX1913" fmla="*/ 1118216 w 1309377"/>
              <a:gd name="csY1913" fmla="*/ 174029 h 1441035"/>
              <a:gd name="csX1914" fmla="*/ 1105852 w 1309377"/>
              <a:gd name="csY1914" fmla="*/ 161705 h 1441035"/>
              <a:gd name="csX1915" fmla="*/ 1073977 w 1309377"/>
              <a:gd name="csY1915" fmla="*/ 161705 h 1441035"/>
              <a:gd name="csX1916" fmla="*/ 1061624 w 1309377"/>
              <a:gd name="csY1916" fmla="*/ 174029 h 1441035"/>
              <a:gd name="csX1917" fmla="*/ 1073977 w 1309377"/>
              <a:gd name="csY1917" fmla="*/ 186354 h 1441035"/>
              <a:gd name="csX1918" fmla="*/ 1086340 w 1309377"/>
              <a:gd name="csY1918" fmla="*/ 174029 h 1441035"/>
              <a:gd name="csX1919" fmla="*/ 1073977 w 1309377"/>
              <a:gd name="csY1919" fmla="*/ 161705 h 1441035"/>
              <a:gd name="csX1920" fmla="*/ 1042101 w 1309377"/>
              <a:gd name="csY1920" fmla="*/ 161705 h 1441035"/>
              <a:gd name="csX1921" fmla="*/ 1029748 w 1309377"/>
              <a:gd name="csY1921" fmla="*/ 174029 h 1441035"/>
              <a:gd name="csX1922" fmla="*/ 1042101 w 1309377"/>
              <a:gd name="csY1922" fmla="*/ 186354 h 1441035"/>
              <a:gd name="csX1923" fmla="*/ 1054465 w 1309377"/>
              <a:gd name="csY1923" fmla="*/ 174029 h 1441035"/>
              <a:gd name="csX1924" fmla="*/ 1042101 w 1309377"/>
              <a:gd name="csY1924" fmla="*/ 161705 h 1441035"/>
              <a:gd name="csX1925" fmla="*/ 272880 w 1309377"/>
              <a:gd name="csY1925" fmla="*/ 161705 h 1441035"/>
              <a:gd name="csX1926" fmla="*/ 260579 w 1309377"/>
              <a:gd name="csY1926" fmla="*/ 174029 h 1441035"/>
              <a:gd name="csX1927" fmla="*/ 272880 w 1309377"/>
              <a:gd name="csY1927" fmla="*/ 186354 h 1441035"/>
              <a:gd name="csX1928" fmla="*/ 285192 w 1309377"/>
              <a:gd name="csY1928" fmla="*/ 174029 h 1441035"/>
              <a:gd name="csX1929" fmla="*/ 272880 w 1309377"/>
              <a:gd name="csY1929" fmla="*/ 161705 h 1441035"/>
              <a:gd name="csX1930" fmla="*/ 241128 w 1309377"/>
              <a:gd name="csY1930" fmla="*/ 161705 h 1441035"/>
              <a:gd name="csX1931" fmla="*/ 228826 w 1309377"/>
              <a:gd name="csY1931" fmla="*/ 174029 h 1441035"/>
              <a:gd name="csX1932" fmla="*/ 241128 w 1309377"/>
              <a:gd name="csY1932" fmla="*/ 186354 h 1441035"/>
              <a:gd name="csX1933" fmla="*/ 253440 w 1309377"/>
              <a:gd name="csY1933" fmla="*/ 174029 h 1441035"/>
              <a:gd name="csX1934" fmla="*/ 241128 w 1309377"/>
              <a:gd name="csY1934" fmla="*/ 161705 h 1441035"/>
              <a:gd name="csX1935" fmla="*/ 209376 w 1309377"/>
              <a:gd name="csY1935" fmla="*/ 161705 h 1441035"/>
              <a:gd name="csX1936" fmla="*/ 197074 w 1309377"/>
              <a:gd name="csY1936" fmla="*/ 174029 h 1441035"/>
              <a:gd name="csX1937" fmla="*/ 209376 w 1309377"/>
              <a:gd name="csY1937" fmla="*/ 186354 h 1441035"/>
              <a:gd name="csX1938" fmla="*/ 221688 w 1309377"/>
              <a:gd name="csY1938" fmla="*/ 174029 h 1441035"/>
              <a:gd name="csX1939" fmla="*/ 209376 w 1309377"/>
              <a:gd name="csY1939" fmla="*/ 161705 h 1441035"/>
              <a:gd name="csX1940" fmla="*/ 177614 w 1309377"/>
              <a:gd name="csY1940" fmla="*/ 161705 h 1441035"/>
              <a:gd name="csX1941" fmla="*/ 165312 w 1309377"/>
              <a:gd name="csY1941" fmla="*/ 174029 h 1441035"/>
              <a:gd name="csX1942" fmla="*/ 177614 w 1309377"/>
              <a:gd name="csY1942" fmla="*/ 186354 h 1441035"/>
              <a:gd name="csX1943" fmla="*/ 189926 w 1309377"/>
              <a:gd name="csY1943" fmla="*/ 174029 h 1441035"/>
              <a:gd name="csX1944" fmla="*/ 177614 w 1309377"/>
              <a:gd name="csY1944" fmla="*/ 161705 h 1441035"/>
              <a:gd name="csX1945" fmla="*/ 145862 w 1309377"/>
              <a:gd name="csY1945" fmla="*/ 161705 h 1441035"/>
              <a:gd name="csX1946" fmla="*/ 133560 w 1309377"/>
              <a:gd name="csY1946" fmla="*/ 174029 h 1441035"/>
              <a:gd name="csX1947" fmla="*/ 145862 w 1309377"/>
              <a:gd name="csY1947" fmla="*/ 186354 h 1441035"/>
              <a:gd name="csX1948" fmla="*/ 158174 w 1309377"/>
              <a:gd name="csY1948" fmla="*/ 174029 h 1441035"/>
              <a:gd name="csX1949" fmla="*/ 145862 w 1309377"/>
              <a:gd name="csY1949" fmla="*/ 161705 h 1441035"/>
              <a:gd name="csX1950" fmla="*/ 114109 w 1309377"/>
              <a:gd name="csY1950" fmla="*/ 161705 h 1441035"/>
              <a:gd name="csX1951" fmla="*/ 101808 w 1309377"/>
              <a:gd name="csY1951" fmla="*/ 174029 h 1441035"/>
              <a:gd name="csX1952" fmla="*/ 114109 w 1309377"/>
              <a:gd name="csY1952" fmla="*/ 186354 h 1441035"/>
              <a:gd name="csX1953" fmla="*/ 126421 w 1309377"/>
              <a:gd name="csY1953" fmla="*/ 174029 h 1441035"/>
              <a:gd name="csX1954" fmla="*/ 114109 w 1309377"/>
              <a:gd name="csY1954" fmla="*/ 161705 h 1441035"/>
              <a:gd name="csX1955" fmla="*/ 1201490 w 1309377"/>
              <a:gd name="csY1955" fmla="*/ 131796 h 1441035"/>
              <a:gd name="csX1956" fmla="*/ 1189136 w 1309377"/>
              <a:gd name="csY1956" fmla="*/ 144120 h 1441035"/>
              <a:gd name="csX1957" fmla="*/ 1201490 w 1309377"/>
              <a:gd name="csY1957" fmla="*/ 156444 h 1441035"/>
              <a:gd name="csX1958" fmla="*/ 1213853 w 1309377"/>
              <a:gd name="csY1958" fmla="*/ 144120 h 1441035"/>
              <a:gd name="csX1959" fmla="*/ 1201490 w 1309377"/>
              <a:gd name="csY1959" fmla="*/ 131796 h 1441035"/>
              <a:gd name="csX1960" fmla="*/ 1169614 w 1309377"/>
              <a:gd name="csY1960" fmla="*/ 131796 h 1441035"/>
              <a:gd name="csX1961" fmla="*/ 1157261 w 1309377"/>
              <a:gd name="csY1961" fmla="*/ 144120 h 1441035"/>
              <a:gd name="csX1962" fmla="*/ 1169614 w 1309377"/>
              <a:gd name="csY1962" fmla="*/ 156444 h 1441035"/>
              <a:gd name="csX1963" fmla="*/ 1181977 w 1309377"/>
              <a:gd name="csY1963" fmla="*/ 144120 h 1441035"/>
              <a:gd name="csX1964" fmla="*/ 1169614 w 1309377"/>
              <a:gd name="csY1964" fmla="*/ 131796 h 1441035"/>
              <a:gd name="csX1965" fmla="*/ 1137749 w 1309377"/>
              <a:gd name="csY1965" fmla="*/ 131796 h 1441035"/>
              <a:gd name="csX1966" fmla="*/ 1125385 w 1309377"/>
              <a:gd name="csY1966" fmla="*/ 144120 h 1441035"/>
              <a:gd name="csX1967" fmla="*/ 1137749 w 1309377"/>
              <a:gd name="csY1967" fmla="*/ 156444 h 1441035"/>
              <a:gd name="csX1968" fmla="*/ 1150102 w 1309377"/>
              <a:gd name="csY1968" fmla="*/ 144120 h 1441035"/>
              <a:gd name="csX1969" fmla="*/ 1137749 w 1309377"/>
              <a:gd name="csY1969" fmla="*/ 131796 h 1441035"/>
              <a:gd name="csX1970" fmla="*/ 1105852 w 1309377"/>
              <a:gd name="csY1970" fmla="*/ 131796 h 1441035"/>
              <a:gd name="csX1971" fmla="*/ 1093499 w 1309377"/>
              <a:gd name="csY1971" fmla="*/ 144120 h 1441035"/>
              <a:gd name="csX1972" fmla="*/ 1105852 w 1309377"/>
              <a:gd name="csY1972" fmla="*/ 156444 h 1441035"/>
              <a:gd name="csX1973" fmla="*/ 1118216 w 1309377"/>
              <a:gd name="csY1973" fmla="*/ 144120 h 1441035"/>
              <a:gd name="csX1974" fmla="*/ 1105852 w 1309377"/>
              <a:gd name="csY1974" fmla="*/ 131796 h 1441035"/>
              <a:gd name="csX1975" fmla="*/ 1073977 w 1309377"/>
              <a:gd name="csY1975" fmla="*/ 131796 h 1441035"/>
              <a:gd name="csX1976" fmla="*/ 1061624 w 1309377"/>
              <a:gd name="csY1976" fmla="*/ 144120 h 1441035"/>
              <a:gd name="csX1977" fmla="*/ 1073977 w 1309377"/>
              <a:gd name="csY1977" fmla="*/ 156444 h 1441035"/>
              <a:gd name="csX1978" fmla="*/ 1086340 w 1309377"/>
              <a:gd name="csY1978" fmla="*/ 144120 h 1441035"/>
              <a:gd name="csX1979" fmla="*/ 1073977 w 1309377"/>
              <a:gd name="csY1979" fmla="*/ 131796 h 1441035"/>
              <a:gd name="csX1980" fmla="*/ 1042101 w 1309377"/>
              <a:gd name="csY1980" fmla="*/ 131796 h 1441035"/>
              <a:gd name="csX1981" fmla="*/ 1029748 w 1309377"/>
              <a:gd name="csY1981" fmla="*/ 144120 h 1441035"/>
              <a:gd name="csX1982" fmla="*/ 1042101 w 1309377"/>
              <a:gd name="csY1982" fmla="*/ 156444 h 1441035"/>
              <a:gd name="csX1983" fmla="*/ 1054465 w 1309377"/>
              <a:gd name="csY1983" fmla="*/ 144120 h 1441035"/>
              <a:gd name="csX1984" fmla="*/ 1042101 w 1309377"/>
              <a:gd name="csY1984" fmla="*/ 131796 h 1441035"/>
              <a:gd name="csX1985" fmla="*/ 272880 w 1309377"/>
              <a:gd name="csY1985" fmla="*/ 131796 h 1441035"/>
              <a:gd name="csX1986" fmla="*/ 260579 w 1309377"/>
              <a:gd name="csY1986" fmla="*/ 144120 h 1441035"/>
              <a:gd name="csX1987" fmla="*/ 272880 w 1309377"/>
              <a:gd name="csY1987" fmla="*/ 156444 h 1441035"/>
              <a:gd name="csX1988" fmla="*/ 285192 w 1309377"/>
              <a:gd name="csY1988" fmla="*/ 144120 h 1441035"/>
              <a:gd name="csX1989" fmla="*/ 272880 w 1309377"/>
              <a:gd name="csY1989" fmla="*/ 131796 h 1441035"/>
              <a:gd name="csX1990" fmla="*/ 241128 w 1309377"/>
              <a:gd name="csY1990" fmla="*/ 131796 h 1441035"/>
              <a:gd name="csX1991" fmla="*/ 228826 w 1309377"/>
              <a:gd name="csY1991" fmla="*/ 144120 h 1441035"/>
              <a:gd name="csX1992" fmla="*/ 241128 w 1309377"/>
              <a:gd name="csY1992" fmla="*/ 156444 h 1441035"/>
              <a:gd name="csX1993" fmla="*/ 253440 w 1309377"/>
              <a:gd name="csY1993" fmla="*/ 144120 h 1441035"/>
              <a:gd name="csX1994" fmla="*/ 241128 w 1309377"/>
              <a:gd name="csY1994" fmla="*/ 131796 h 1441035"/>
              <a:gd name="csX1995" fmla="*/ 209376 w 1309377"/>
              <a:gd name="csY1995" fmla="*/ 131796 h 1441035"/>
              <a:gd name="csX1996" fmla="*/ 197074 w 1309377"/>
              <a:gd name="csY1996" fmla="*/ 144120 h 1441035"/>
              <a:gd name="csX1997" fmla="*/ 209376 w 1309377"/>
              <a:gd name="csY1997" fmla="*/ 156444 h 1441035"/>
              <a:gd name="csX1998" fmla="*/ 221688 w 1309377"/>
              <a:gd name="csY1998" fmla="*/ 144120 h 1441035"/>
              <a:gd name="csX1999" fmla="*/ 209376 w 1309377"/>
              <a:gd name="csY1999" fmla="*/ 131796 h 1441035"/>
              <a:gd name="csX2000" fmla="*/ 177614 w 1309377"/>
              <a:gd name="csY2000" fmla="*/ 131796 h 1441035"/>
              <a:gd name="csX2001" fmla="*/ 165312 w 1309377"/>
              <a:gd name="csY2001" fmla="*/ 144120 h 1441035"/>
              <a:gd name="csX2002" fmla="*/ 177614 w 1309377"/>
              <a:gd name="csY2002" fmla="*/ 156444 h 1441035"/>
              <a:gd name="csX2003" fmla="*/ 189926 w 1309377"/>
              <a:gd name="csY2003" fmla="*/ 144120 h 1441035"/>
              <a:gd name="csX2004" fmla="*/ 177614 w 1309377"/>
              <a:gd name="csY2004" fmla="*/ 131796 h 1441035"/>
              <a:gd name="csX2005" fmla="*/ 145862 w 1309377"/>
              <a:gd name="csY2005" fmla="*/ 131796 h 1441035"/>
              <a:gd name="csX2006" fmla="*/ 133560 w 1309377"/>
              <a:gd name="csY2006" fmla="*/ 144120 h 1441035"/>
              <a:gd name="csX2007" fmla="*/ 145862 w 1309377"/>
              <a:gd name="csY2007" fmla="*/ 156444 h 1441035"/>
              <a:gd name="csX2008" fmla="*/ 158174 w 1309377"/>
              <a:gd name="csY2008" fmla="*/ 144120 h 1441035"/>
              <a:gd name="csX2009" fmla="*/ 145862 w 1309377"/>
              <a:gd name="csY2009" fmla="*/ 131796 h 1441035"/>
              <a:gd name="csX2010" fmla="*/ 114109 w 1309377"/>
              <a:gd name="csY2010" fmla="*/ 131796 h 1441035"/>
              <a:gd name="csX2011" fmla="*/ 101808 w 1309377"/>
              <a:gd name="csY2011" fmla="*/ 144120 h 1441035"/>
              <a:gd name="csX2012" fmla="*/ 114109 w 1309377"/>
              <a:gd name="csY2012" fmla="*/ 156444 h 1441035"/>
              <a:gd name="csX2013" fmla="*/ 126421 w 1309377"/>
              <a:gd name="csY2013" fmla="*/ 144120 h 1441035"/>
              <a:gd name="csX2014" fmla="*/ 114109 w 1309377"/>
              <a:gd name="csY2014" fmla="*/ 131796 h 1441035"/>
              <a:gd name="csX2015" fmla="*/ 1033173 w 1309377"/>
              <a:gd name="csY2015" fmla="*/ 86400 h 1441035"/>
              <a:gd name="csX2016" fmla="*/ 1203979 w 1309377"/>
              <a:gd name="csY2016" fmla="*/ 86400 h 1441035"/>
              <a:gd name="csX2017" fmla="*/ 1250748 w 1309377"/>
              <a:gd name="csY2017" fmla="*/ 133054 h 1441035"/>
              <a:gd name="csX2018" fmla="*/ 1250748 w 1309377"/>
              <a:gd name="csY2018" fmla="*/ 140111 h 1441035"/>
              <a:gd name="csX2019" fmla="*/ 1250748 w 1309377"/>
              <a:gd name="csY2019" fmla="*/ 462859 h 1441035"/>
              <a:gd name="csX2020" fmla="*/ 1250748 w 1309377"/>
              <a:gd name="csY2020" fmla="*/ 778539 h 1441035"/>
              <a:gd name="csX2021" fmla="*/ 1250697 w 1309377"/>
              <a:gd name="csY2021" fmla="*/ 780966 h 1441035"/>
              <a:gd name="csX2022" fmla="*/ 1250501 w 1309377"/>
              <a:gd name="csY2022" fmla="*/ 785050 h 1441035"/>
              <a:gd name="csX2023" fmla="*/ 1249010 w 1309377"/>
              <a:gd name="csY2023" fmla="*/ 793052 h 1441035"/>
              <a:gd name="csX2024" fmla="*/ 1242386 w 1309377"/>
              <a:gd name="csY2024" fmla="*/ 807843 h 1441035"/>
              <a:gd name="csX2025" fmla="*/ 1231257 w 1309377"/>
              <a:gd name="csY2025" fmla="*/ 819703 h 1441035"/>
              <a:gd name="csX2026" fmla="*/ 1229631 w 1309377"/>
              <a:gd name="csY2026" fmla="*/ 820927 h 1441035"/>
              <a:gd name="csX2027" fmla="*/ 1228808 w 1309377"/>
              <a:gd name="csY2027" fmla="*/ 821533 h 1441035"/>
              <a:gd name="csX2028" fmla="*/ 1227945 w 1309377"/>
              <a:gd name="csY2028" fmla="*/ 822058 h 1441035"/>
              <a:gd name="csX2029" fmla="*/ 1224437 w 1309377"/>
              <a:gd name="csY2029" fmla="*/ 824167 h 1441035"/>
              <a:gd name="csX2030" fmla="*/ 1220765 w 1309377"/>
              <a:gd name="csY2030" fmla="*/ 825936 h 1441035"/>
              <a:gd name="csX2031" fmla="*/ 1216980 w 1309377"/>
              <a:gd name="csY2031" fmla="*/ 827365 h 1441035"/>
              <a:gd name="csX2032" fmla="*/ 1200955 w 1309377"/>
              <a:gd name="csY2032" fmla="*/ 830060 h 1441035"/>
              <a:gd name="csX2033" fmla="*/ 1037092 w 1309377"/>
              <a:gd name="csY2033" fmla="*/ 830060 h 1441035"/>
              <a:gd name="csX2034" fmla="*/ 1035879 w 1309377"/>
              <a:gd name="csY2034" fmla="*/ 830029 h 1441035"/>
              <a:gd name="csX2035" fmla="*/ 1033842 w 1309377"/>
              <a:gd name="csY2035" fmla="*/ 829927 h 1441035"/>
              <a:gd name="csX2036" fmla="*/ 1004034 w 1309377"/>
              <a:gd name="csY2036" fmla="*/ 818232 h 1441035"/>
              <a:gd name="csX2037" fmla="*/ 993553 w 1309377"/>
              <a:gd name="csY2037" fmla="*/ 805827 h 1441035"/>
              <a:gd name="csX2038" fmla="*/ 987546 w 1309377"/>
              <a:gd name="csY2038" fmla="*/ 790779 h 1441035"/>
              <a:gd name="csX2039" fmla="*/ 986558 w 1309377"/>
              <a:gd name="csY2039" fmla="*/ 782694 h 1441035"/>
              <a:gd name="csX2040" fmla="*/ 986435 w 1309377"/>
              <a:gd name="csY2040" fmla="*/ 780647 h 1441035"/>
              <a:gd name="csX2041" fmla="*/ 986404 w 1309377"/>
              <a:gd name="csY2041" fmla="*/ 779434 h 1441035"/>
              <a:gd name="csX2042" fmla="*/ 986404 w 1309377"/>
              <a:gd name="csY2042" fmla="*/ 462859 h 1441035"/>
              <a:gd name="csX2043" fmla="*/ 986404 w 1309377"/>
              <a:gd name="csY2043" fmla="*/ 141008 h 1441035"/>
              <a:gd name="csX2044" fmla="*/ 986404 w 1309377"/>
              <a:gd name="csY2044" fmla="*/ 133054 h 1441035"/>
              <a:gd name="csX2045" fmla="*/ 1033173 w 1309377"/>
              <a:gd name="csY2045" fmla="*/ 86400 h 1441035"/>
              <a:gd name="csX2046" fmla="*/ 105212 w 1309377"/>
              <a:gd name="csY2046" fmla="*/ 86400 h 1441035"/>
              <a:gd name="csX2047" fmla="*/ 275359 w 1309377"/>
              <a:gd name="csY2047" fmla="*/ 86400 h 1441035"/>
              <a:gd name="csX2048" fmla="*/ 318282 w 1309377"/>
              <a:gd name="csY2048" fmla="*/ 114894 h 1441035"/>
              <a:gd name="csX2049" fmla="*/ 320297 w 1309377"/>
              <a:gd name="csY2049" fmla="*/ 124891 h 1441035"/>
              <a:gd name="csX2050" fmla="*/ 321840 w 1309377"/>
              <a:gd name="csY2050" fmla="*/ 128758 h 1441035"/>
              <a:gd name="csX2051" fmla="*/ 322838 w 1309377"/>
              <a:gd name="csY2051" fmla="*/ 136842 h 1441035"/>
              <a:gd name="csX2052" fmla="*/ 322941 w 1309377"/>
              <a:gd name="csY2052" fmla="*/ 138885 h 1441035"/>
              <a:gd name="csX2053" fmla="*/ 322972 w 1309377"/>
              <a:gd name="csY2053" fmla="*/ 140085 h 1441035"/>
              <a:gd name="csX2054" fmla="*/ 322972 w 1309377"/>
              <a:gd name="csY2054" fmla="*/ 775906 h 1441035"/>
              <a:gd name="csX2055" fmla="*/ 322972 w 1309377"/>
              <a:gd name="csY2055" fmla="*/ 775916 h 1441035"/>
              <a:gd name="csX2056" fmla="*/ 322972 w 1309377"/>
              <a:gd name="csY2056" fmla="*/ 778539 h 1441035"/>
              <a:gd name="csX2057" fmla="*/ 322931 w 1309377"/>
              <a:gd name="csY2057" fmla="*/ 780967 h 1441035"/>
              <a:gd name="csX2058" fmla="*/ 322725 w 1309377"/>
              <a:gd name="csY2058" fmla="*/ 785050 h 1441035"/>
              <a:gd name="csX2059" fmla="*/ 321234 w 1309377"/>
              <a:gd name="csY2059" fmla="*/ 793052 h 1441035"/>
              <a:gd name="csX2060" fmla="*/ 314610 w 1309377"/>
              <a:gd name="csY2060" fmla="*/ 807854 h 1441035"/>
              <a:gd name="csX2061" fmla="*/ 303480 w 1309377"/>
              <a:gd name="csY2061" fmla="*/ 819693 h 1441035"/>
              <a:gd name="csX2062" fmla="*/ 301845 w 1309377"/>
              <a:gd name="csY2062" fmla="*/ 820927 h 1441035"/>
              <a:gd name="csX2063" fmla="*/ 301032 w 1309377"/>
              <a:gd name="csY2063" fmla="*/ 821544 h 1441035"/>
              <a:gd name="csX2064" fmla="*/ 300168 w 1309377"/>
              <a:gd name="csY2064" fmla="*/ 822069 h 1441035"/>
              <a:gd name="csX2065" fmla="*/ 296671 w 1309377"/>
              <a:gd name="csY2065" fmla="*/ 824167 h 1441035"/>
              <a:gd name="csX2066" fmla="*/ 292999 w 1309377"/>
              <a:gd name="csY2066" fmla="*/ 825936 h 1441035"/>
              <a:gd name="csX2067" fmla="*/ 289193 w 1309377"/>
              <a:gd name="csY2067" fmla="*/ 827366 h 1441035"/>
              <a:gd name="csX2068" fmla="*/ 273179 w 1309377"/>
              <a:gd name="csY2068" fmla="*/ 830061 h 1441035"/>
              <a:gd name="csX2069" fmla="*/ 109306 w 1309377"/>
              <a:gd name="csY2069" fmla="*/ 830061 h 1441035"/>
              <a:gd name="csX2070" fmla="*/ 108092 w 1309377"/>
              <a:gd name="csY2070" fmla="*/ 830040 h 1441035"/>
              <a:gd name="csX2071" fmla="*/ 106056 w 1309377"/>
              <a:gd name="csY2071" fmla="*/ 829937 h 1441035"/>
              <a:gd name="csX2072" fmla="*/ 76258 w 1309377"/>
              <a:gd name="csY2072" fmla="*/ 818242 h 1441035"/>
              <a:gd name="csX2073" fmla="*/ 65766 w 1309377"/>
              <a:gd name="csY2073" fmla="*/ 805848 h 1441035"/>
              <a:gd name="csX2074" fmla="*/ 59759 w 1309377"/>
              <a:gd name="csY2074" fmla="*/ 790789 h 1441035"/>
              <a:gd name="csX2075" fmla="*/ 58772 w 1309377"/>
              <a:gd name="csY2075" fmla="*/ 782705 h 1441035"/>
              <a:gd name="csX2076" fmla="*/ 58659 w 1309377"/>
              <a:gd name="csY2076" fmla="*/ 780658 h 1441035"/>
              <a:gd name="csX2077" fmla="*/ 58628 w 1309377"/>
              <a:gd name="csY2077" fmla="*/ 779465 h 1441035"/>
              <a:gd name="csX2078" fmla="*/ 58628 w 1309377"/>
              <a:gd name="csY2078" fmla="*/ 462859 h 1441035"/>
              <a:gd name="csX2079" fmla="*/ 58628 w 1309377"/>
              <a:gd name="csY2079" fmla="*/ 141010 h 1441035"/>
              <a:gd name="csX2080" fmla="*/ 58628 w 1309377"/>
              <a:gd name="csY2080" fmla="*/ 133054 h 1441035"/>
              <a:gd name="csX2081" fmla="*/ 105212 w 1309377"/>
              <a:gd name="csY2081" fmla="*/ 86400 h 1441035"/>
              <a:gd name="csX2082" fmla="*/ 1036815 w 1309377"/>
              <a:gd name="csY2082" fmla="*/ 61304 h 1441035"/>
              <a:gd name="csX2083" fmla="*/ 989140 w 1309377"/>
              <a:gd name="csY2083" fmla="*/ 77568 h 1441035"/>
              <a:gd name="csX2084" fmla="*/ 971675 w 1309377"/>
              <a:gd name="csY2084" fmla="*/ 96164 h 1441035"/>
              <a:gd name="csX2085" fmla="*/ 961225 w 1309377"/>
              <a:gd name="csY2085" fmla="*/ 119462 h 1441035"/>
              <a:gd name="csX2086" fmla="*/ 958911 w 1309377"/>
              <a:gd name="csY2086" fmla="*/ 132057 h 1441035"/>
              <a:gd name="csX2087" fmla="*/ 958592 w 1309377"/>
              <a:gd name="csY2087" fmla="*/ 138444 h 1441035"/>
              <a:gd name="csX2088" fmla="*/ 958540 w 1309377"/>
              <a:gd name="csY2088" fmla="*/ 141257 h 1441035"/>
              <a:gd name="csX2089" fmla="*/ 958540 w 1309377"/>
              <a:gd name="csY2089" fmla="*/ 779558 h 1441035"/>
              <a:gd name="csX2090" fmla="*/ 958561 w 1309377"/>
              <a:gd name="csY2090" fmla="*/ 780977 h 1441035"/>
              <a:gd name="csX2091" fmla="*/ 958715 w 1309377"/>
              <a:gd name="csY2091" fmla="*/ 784176 h 1441035"/>
              <a:gd name="csX2092" fmla="*/ 960320 w 1309377"/>
              <a:gd name="csY2092" fmla="*/ 796869 h 1441035"/>
              <a:gd name="csX2093" fmla="*/ 986240 w 1309377"/>
              <a:gd name="csY2093" fmla="*/ 840038 h 1441035"/>
              <a:gd name="csX2094" fmla="*/ 1008149 w 1309377"/>
              <a:gd name="csY2094" fmla="*/ 853132 h 1441035"/>
              <a:gd name="csX2095" fmla="*/ 1033112 w 1309377"/>
              <a:gd name="csY2095" fmla="*/ 858440 h 1441035"/>
              <a:gd name="csX2096" fmla="*/ 1036321 w 1309377"/>
              <a:gd name="csY2096" fmla="*/ 858584 h 1441035"/>
              <a:gd name="csX2097" fmla="*/ 1037710 w 1309377"/>
              <a:gd name="csY2097" fmla="*/ 858614 h 1441035"/>
              <a:gd name="csX2098" fmla="*/ 1201655 w 1309377"/>
              <a:gd name="csY2098" fmla="*/ 858614 h 1441035"/>
              <a:gd name="csX2099" fmla="*/ 1249329 w 1309377"/>
              <a:gd name="csY2099" fmla="*/ 842342 h 1441035"/>
              <a:gd name="csX2100" fmla="*/ 1266795 w 1309377"/>
              <a:gd name="csY2100" fmla="*/ 823746 h 1441035"/>
              <a:gd name="csX2101" fmla="*/ 1277245 w 1309377"/>
              <a:gd name="csY2101" fmla="*/ 800448 h 1441035"/>
              <a:gd name="csX2102" fmla="*/ 1279559 w 1309377"/>
              <a:gd name="csY2102" fmla="*/ 787859 h 1441035"/>
              <a:gd name="csX2103" fmla="*/ 1279878 w 1309377"/>
              <a:gd name="csY2103" fmla="*/ 781471 h 1441035"/>
              <a:gd name="csX2104" fmla="*/ 1279940 w 1309377"/>
              <a:gd name="csY2104" fmla="*/ 778653 h 1441035"/>
              <a:gd name="csX2105" fmla="*/ 1279940 w 1309377"/>
              <a:gd name="csY2105" fmla="*/ 377590 h 1441035"/>
              <a:gd name="csX2106" fmla="*/ 1279940 w 1309377"/>
              <a:gd name="csY2106" fmla="*/ 140361 h 1441035"/>
              <a:gd name="csX2107" fmla="*/ 1279909 w 1309377"/>
              <a:gd name="csY2107" fmla="*/ 138941 h 1441035"/>
              <a:gd name="csX2108" fmla="*/ 1279754 w 1309377"/>
              <a:gd name="csY2108" fmla="*/ 135740 h 1441035"/>
              <a:gd name="csX2109" fmla="*/ 1278150 w 1309377"/>
              <a:gd name="csY2109" fmla="*/ 123050 h 1441035"/>
              <a:gd name="csX2110" fmla="*/ 1252230 w 1309377"/>
              <a:gd name="csY2110" fmla="*/ 79872 h 1441035"/>
              <a:gd name="csX2111" fmla="*/ 1230331 w 1309377"/>
              <a:gd name="csY2111" fmla="*/ 66779 h 1441035"/>
              <a:gd name="csX2112" fmla="*/ 1205358 w 1309377"/>
              <a:gd name="csY2112" fmla="*/ 61469 h 1441035"/>
              <a:gd name="csX2113" fmla="*/ 1202148 w 1309377"/>
              <a:gd name="csY2113" fmla="*/ 61332 h 1441035"/>
              <a:gd name="csX2114" fmla="*/ 1200760 w 1309377"/>
              <a:gd name="csY2114" fmla="*/ 61304 h 1441035"/>
              <a:gd name="csX2115" fmla="*/ 107712 w 1309377"/>
              <a:gd name="csY2115" fmla="*/ 61304 h 1441035"/>
              <a:gd name="csX2116" fmla="*/ 60028 w 1309377"/>
              <a:gd name="csY2116" fmla="*/ 77568 h 1441035"/>
              <a:gd name="csX2117" fmla="*/ 42583 w 1309377"/>
              <a:gd name="csY2117" fmla="*/ 96164 h 1441035"/>
              <a:gd name="csX2118" fmla="*/ 32122 w 1309377"/>
              <a:gd name="csY2118" fmla="*/ 119462 h 1441035"/>
              <a:gd name="csX2119" fmla="*/ 29818 w 1309377"/>
              <a:gd name="csY2119" fmla="*/ 132057 h 1441035"/>
              <a:gd name="csX2120" fmla="*/ 29489 w 1309377"/>
              <a:gd name="csY2120" fmla="*/ 138444 h 1441035"/>
              <a:gd name="csX2121" fmla="*/ 29438 w 1309377"/>
              <a:gd name="csY2121" fmla="*/ 141257 h 1441035"/>
              <a:gd name="csX2122" fmla="*/ 29438 w 1309377"/>
              <a:gd name="csY2122" fmla="*/ 779558 h 1441035"/>
              <a:gd name="csX2123" fmla="*/ 29469 w 1309377"/>
              <a:gd name="csY2123" fmla="*/ 780977 h 1441035"/>
              <a:gd name="csX2124" fmla="*/ 29623 w 1309377"/>
              <a:gd name="csY2124" fmla="*/ 784176 h 1441035"/>
              <a:gd name="csX2125" fmla="*/ 31228 w 1309377"/>
              <a:gd name="csY2125" fmla="*/ 796869 h 1441035"/>
              <a:gd name="csX2126" fmla="*/ 57148 w 1309377"/>
              <a:gd name="csY2126" fmla="*/ 840038 h 1441035"/>
              <a:gd name="csX2127" fmla="*/ 79056 w 1309377"/>
              <a:gd name="csY2127" fmla="*/ 853132 h 1441035"/>
              <a:gd name="csX2128" fmla="*/ 104020 w 1309377"/>
              <a:gd name="csY2128" fmla="*/ 858440 h 1441035"/>
              <a:gd name="csX2129" fmla="*/ 107229 w 1309377"/>
              <a:gd name="csY2129" fmla="*/ 858594 h 1441035"/>
              <a:gd name="csX2130" fmla="*/ 108638 w 1309377"/>
              <a:gd name="csY2130" fmla="*/ 858625 h 1441035"/>
              <a:gd name="csX2131" fmla="*/ 272573 w 1309377"/>
              <a:gd name="csY2131" fmla="*/ 858625 h 1441035"/>
              <a:gd name="csX2132" fmla="*/ 320258 w 1309377"/>
              <a:gd name="csY2132" fmla="*/ 842363 h 1441035"/>
              <a:gd name="csX2133" fmla="*/ 337702 w 1309377"/>
              <a:gd name="csY2133" fmla="*/ 823766 h 1441035"/>
              <a:gd name="csX2134" fmla="*/ 348163 w 1309377"/>
              <a:gd name="csY2134" fmla="*/ 800469 h 1441035"/>
              <a:gd name="csX2135" fmla="*/ 350467 w 1309377"/>
              <a:gd name="csY2135" fmla="*/ 787869 h 1441035"/>
              <a:gd name="csX2136" fmla="*/ 350796 w 1309377"/>
              <a:gd name="csY2136" fmla="*/ 781481 h 1441035"/>
              <a:gd name="csX2137" fmla="*/ 350796 w 1309377"/>
              <a:gd name="csY2137" fmla="*/ 781502 h 1441035"/>
              <a:gd name="csX2138" fmla="*/ 350837 w 1309377"/>
              <a:gd name="csY2138" fmla="*/ 778684 h 1441035"/>
              <a:gd name="csX2139" fmla="*/ 350837 w 1309377"/>
              <a:gd name="csY2139" fmla="*/ 140375 h 1441035"/>
              <a:gd name="csX2140" fmla="*/ 350817 w 1309377"/>
              <a:gd name="csY2140" fmla="*/ 138953 h 1441035"/>
              <a:gd name="csX2141" fmla="*/ 350662 w 1309377"/>
              <a:gd name="csY2141" fmla="*/ 135754 h 1441035"/>
              <a:gd name="csX2142" fmla="*/ 349058 w 1309377"/>
              <a:gd name="csY2142" fmla="*/ 123062 h 1441035"/>
              <a:gd name="csX2143" fmla="*/ 323137 w 1309377"/>
              <a:gd name="csY2143" fmla="*/ 79884 h 1441035"/>
              <a:gd name="csX2144" fmla="*/ 301229 w 1309377"/>
              <a:gd name="csY2144" fmla="*/ 66794 h 1441035"/>
              <a:gd name="csX2145" fmla="*/ 276265 w 1309377"/>
              <a:gd name="csY2145" fmla="*/ 61482 h 1441035"/>
              <a:gd name="csX2146" fmla="*/ 273056 w 1309377"/>
              <a:gd name="csY2146" fmla="*/ 61332 h 1441035"/>
              <a:gd name="csX2147" fmla="*/ 271647 w 1309377"/>
              <a:gd name="csY2147" fmla="*/ 61304 h 1441035"/>
              <a:gd name="csX2148" fmla="*/ 661704 w 1309377"/>
              <a:gd name="csY2148" fmla="*/ 28790 h 1441035"/>
              <a:gd name="csX2149" fmla="*/ 613813 w 1309377"/>
              <a:gd name="csY2149" fmla="*/ 76658 h 1441035"/>
              <a:gd name="csX2150" fmla="*/ 613823 w 1309377"/>
              <a:gd name="csY2150" fmla="*/ 76658 h 1441035"/>
              <a:gd name="csX2151" fmla="*/ 613823 w 1309377"/>
              <a:gd name="csY2151" fmla="*/ 176420 h 1441035"/>
              <a:gd name="csX2152" fmla="*/ 711651 w 1309377"/>
              <a:gd name="csY2152" fmla="*/ 176420 h 1441035"/>
              <a:gd name="csX2153" fmla="*/ 711651 w 1309377"/>
              <a:gd name="csY2153" fmla="*/ 76658 h 1441035"/>
              <a:gd name="csX2154" fmla="*/ 663751 w 1309377"/>
              <a:gd name="csY2154" fmla="*/ 28790 h 1441035"/>
              <a:gd name="csX2155" fmla="*/ 661704 w 1309377"/>
              <a:gd name="csY2155" fmla="*/ 0 h 1441035"/>
              <a:gd name="csX2156" fmla="*/ 663751 w 1309377"/>
              <a:gd name="csY2156" fmla="*/ 0 h 1441035"/>
              <a:gd name="csX2157" fmla="*/ 740462 w 1309377"/>
              <a:gd name="csY2157" fmla="*/ 76658 h 1441035"/>
              <a:gd name="csX2158" fmla="*/ 740462 w 1309377"/>
              <a:gd name="csY2158" fmla="*/ 176406 h 1441035"/>
              <a:gd name="csX2159" fmla="*/ 741984 w 1309377"/>
              <a:gd name="csY2159" fmla="*/ 176406 h 1441035"/>
              <a:gd name="csX2160" fmla="*/ 742683 w 1309377"/>
              <a:gd name="csY2160" fmla="*/ 176406 h 1441035"/>
              <a:gd name="csX2161" fmla="*/ 743784 w 1309377"/>
              <a:gd name="csY2161" fmla="*/ 176448 h 1441035"/>
              <a:gd name="csX2162" fmla="*/ 745995 w 1309377"/>
              <a:gd name="csY2162" fmla="*/ 176530 h 1441035"/>
              <a:gd name="csX2163" fmla="*/ 750408 w 1309377"/>
              <a:gd name="csY2163" fmla="*/ 176752 h 1441035"/>
              <a:gd name="csX2164" fmla="*/ 784845 w 1309377"/>
              <a:gd name="csY2164" fmla="*/ 184987 h 1441035"/>
              <a:gd name="csX2165" fmla="*/ 814663 w 1309377"/>
              <a:gd name="csY2165" fmla="*/ 203996 h 1441035"/>
              <a:gd name="csX2166" fmla="*/ 836819 w 1309377"/>
              <a:gd name="csY2166" fmla="*/ 231475 h 1441035"/>
              <a:gd name="csX2167" fmla="*/ 848915 w 1309377"/>
              <a:gd name="csY2167" fmla="*/ 264762 h 1441035"/>
              <a:gd name="csX2168" fmla="*/ 850221 w 1309377"/>
              <a:gd name="csY2168" fmla="*/ 273549 h 1441035"/>
              <a:gd name="csX2169" fmla="*/ 850705 w 1309377"/>
              <a:gd name="csY2169" fmla="*/ 282364 h 1441035"/>
              <a:gd name="csX2170" fmla="*/ 850776 w 1309377"/>
              <a:gd name="csY2170" fmla="*/ 284558 h 1441035"/>
              <a:gd name="csX2171" fmla="*/ 850776 w 1309377"/>
              <a:gd name="csY2171" fmla="*/ 541515 h 1441035"/>
              <a:gd name="csX2172" fmla="*/ 929092 w 1309377"/>
              <a:gd name="csY2172" fmla="*/ 443985 h 1441035"/>
              <a:gd name="csX2173" fmla="*/ 929092 w 1309377"/>
              <a:gd name="csY2173" fmla="*/ 141257 h 1441035"/>
              <a:gd name="csX2174" fmla="*/ 929154 w 1309377"/>
              <a:gd name="csY2174" fmla="*/ 138029 h 1441035"/>
              <a:gd name="csX2175" fmla="*/ 929607 w 1309377"/>
              <a:gd name="csY2175" fmla="*/ 129269 h 1441035"/>
              <a:gd name="csX2176" fmla="*/ 932764 w 1309377"/>
              <a:gd name="csY2176" fmla="*/ 111916 h 1441035"/>
              <a:gd name="csX2177" fmla="*/ 947195 w 1309377"/>
              <a:gd name="csY2177" fmla="*/ 79830 h 1441035"/>
              <a:gd name="csX2178" fmla="*/ 971171 w 1309377"/>
              <a:gd name="csY2178" fmla="*/ 54254 h 1441035"/>
              <a:gd name="csX2179" fmla="*/ 974720 w 1309377"/>
              <a:gd name="csY2179" fmla="*/ 51633 h 1441035"/>
              <a:gd name="csX2180" fmla="*/ 976499 w 1309377"/>
              <a:gd name="csY2180" fmla="*/ 50338 h 1441035"/>
              <a:gd name="csX2181" fmla="*/ 978361 w 1309377"/>
              <a:gd name="csY2181" fmla="*/ 49164 h 1441035"/>
              <a:gd name="csX2182" fmla="*/ 985942 w 1309377"/>
              <a:gd name="csY2182" fmla="*/ 44653 h 1441035"/>
              <a:gd name="csX2183" fmla="*/ 993903 w 1309377"/>
              <a:gd name="csY2183" fmla="*/ 40805 h 1441035"/>
              <a:gd name="csX2184" fmla="*/ 1002152 w 1309377"/>
              <a:gd name="csY2184" fmla="*/ 37645 h 1441035"/>
              <a:gd name="csX2185" fmla="*/ 1036815 w 1309377"/>
              <a:gd name="csY2185" fmla="*/ 31879 h 1441035"/>
              <a:gd name="csX2186" fmla="*/ 1200760 w 1309377"/>
              <a:gd name="csY2186" fmla="*/ 31879 h 1441035"/>
              <a:gd name="csX2187" fmla="*/ 1202344 w 1309377"/>
              <a:gd name="csY2187" fmla="*/ 31906 h 1441035"/>
              <a:gd name="csX2188" fmla="*/ 1206736 w 1309377"/>
              <a:gd name="csY2188" fmla="*/ 32086 h 1441035"/>
              <a:gd name="csX2189" fmla="*/ 1241121 w 1309377"/>
              <a:gd name="csY2189" fmla="*/ 39411 h 1441035"/>
              <a:gd name="csX2190" fmla="*/ 1271279 w 1309377"/>
              <a:gd name="csY2190" fmla="*/ 57426 h 1441035"/>
              <a:gd name="csX2191" fmla="*/ 1306950 w 1309377"/>
              <a:gd name="csY2191" fmla="*/ 116883 h 1441035"/>
              <a:gd name="csX2192" fmla="*/ 1309172 w 1309377"/>
              <a:gd name="csY2192" fmla="*/ 134333 h 1441035"/>
              <a:gd name="csX2193" fmla="*/ 1309347 w 1309377"/>
              <a:gd name="csY2193" fmla="*/ 138720 h 1441035"/>
              <a:gd name="csX2194" fmla="*/ 1309377 w 1309377"/>
              <a:gd name="csY2194" fmla="*/ 139699 h 1441035"/>
              <a:gd name="csX2195" fmla="*/ 1309377 w 1309377"/>
              <a:gd name="csY2195" fmla="*/ 778653 h 1441035"/>
              <a:gd name="csX2196" fmla="*/ 1309326 w 1309377"/>
              <a:gd name="csY2196" fmla="*/ 781883 h 1441035"/>
              <a:gd name="csX2197" fmla="*/ 1308873 w 1309377"/>
              <a:gd name="csY2197" fmla="*/ 790646 h 1441035"/>
              <a:gd name="csX2198" fmla="*/ 1305705 w 1309377"/>
              <a:gd name="csY2198" fmla="*/ 807998 h 1441035"/>
              <a:gd name="csX2199" fmla="*/ 1291285 w 1309377"/>
              <a:gd name="csY2199" fmla="*/ 840079 h 1441035"/>
              <a:gd name="csX2200" fmla="*/ 1267309 w 1309377"/>
              <a:gd name="csY2200" fmla="*/ 865660 h 1441035"/>
              <a:gd name="csX2201" fmla="*/ 1263760 w 1309377"/>
              <a:gd name="csY2201" fmla="*/ 868283 h 1441035"/>
              <a:gd name="csX2202" fmla="*/ 1261981 w 1309377"/>
              <a:gd name="csY2202" fmla="*/ 869579 h 1441035"/>
              <a:gd name="csX2203" fmla="*/ 1260119 w 1309377"/>
              <a:gd name="csY2203" fmla="*/ 870752 h 1441035"/>
              <a:gd name="csX2204" fmla="*/ 1252538 w 1309377"/>
              <a:gd name="csY2204" fmla="*/ 875257 h 1441035"/>
              <a:gd name="csX2205" fmla="*/ 1244567 w 1309377"/>
              <a:gd name="csY2205" fmla="*/ 879104 h 1441035"/>
              <a:gd name="csX2206" fmla="*/ 1236318 w 1309377"/>
              <a:gd name="csY2206" fmla="*/ 882272 h 1441035"/>
              <a:gd name="csX2207" fmla="*/ 1201655 w 1309377"/>
              <a:gd name="csY2207" fmla="*/ 888032 h 1441035"/>
              <a:gd name="csX2208" fmla="*/ 1037710 w 1309377"/>
              <a:gd name="csY2208" fmla="*/ 888032 h 1441035"/>
              <a:gd name="csX2209" fmla="*/ 1036126 w 1309377"/>
              <a:gd name="csY2209" fmla="*/ 888021 h 1441035"/>
              <a:gd name="csX2210" fmla="*/ 1031734 w 1309377"/>
              <a:gd name="csY2210" fmla="*/ 887836 h 1441035"/>
              <a:gd name="csX2211" fmla="*/ 997348 w 1309377"/>
              <a:gd name="csY2211" fmla="*/ 880503 h 1441035"/>
              <a:gd name="csX2212" fmla="*/ 967191 w 1309377"/>
              <a:gd name="csY2212" fmla="*/ 862482 h 1441035"/>
              <a:gd name="csX2213" fmla="*/ 931520 w 1309377"/>
              <a:gd name="csY2213" fmla="*/ 803030 h 1441035"/>
              <a:gd name="csX2214" fmla="*/ 929298 w 1309377"/>
              <a:gd name="csY2214" fmla="*/ 785585 h 1441035"/>
              <a:gd name="csX2215" fmla="*/ 929123 w 1309377"/>
              <a:gd name="csY2215" fmla="*/ 781193 h 1441035"/>
              <a:gd name="csX2216" fmla="*/ 929092 w 1309377"/>
              <a:gd name="csY2216" fmla="*/ 780216 h 1441035"/>
              <a:gd name="csX2217" fmla="*/ 929092 w 1309377"/>
              <a:gd name="csY2217" fmla="*/ 578050 h 1441035"/>
              <a:gd name="csX2218" fmla="*/ 850776 w 1309377"/>
              <a:gd name="csY2218" fmla="*/ 675600 h 1441035"/>
              <a:gd name="csX2219" fmla="*/ 850776 w 1309377"/>
              <a:gd name="csY2219" fmla="*/ 929607 h 1441035"/>
              <a:gd name="csX2220" fmla="*/ 850776 w 1309377"/>
              <a:gd name="csY2220" fmla="*/ 930934 h 1441035"/>
              <a:gd name="csX2221" fmla="*/ 850776 w 1309377"/>
              <a:gd name="csY2221" fmla="*/ 931612 h 1441035"/>
              <a:gd name="csX2222" fmla="*/ 850735 w 1309377"/>
              <a:gd name="csY2222" fmla="*/ 932713 h 1441035"/>
              <a:gd name="csX2223" fmla="*/ 850293 w 1309377"/>
              <a:gd name="csY2223" fmla="*/ 941549 h 1441035"/>
              <a:gd name="csX2224" fmla="*/ 847166 w 1309377"/>
              <a:gd name="csY2224" fmla="*/ 959003 h 1441035"/>
              <a:gd name="csX2225" fmla="*/ 832715 w 1309377"/>
              <a:gd name="csY2225" fmla="*/ 991332 h 1441035"/>
              <a:gd name="csX2226" fmla="*/ 808636 w 1309377"/>
              <a:gd name="csY2226" fmla="*/ 1017108 h 1441035"/>
              <a:gd name="csX2227" fmla="*/ 742581 w 1309377"/>
              <a:gd name="csY2227" fmla="*/ 1039675 h 1441035"/>
              <a:gd name="csX2228" fmla="*/ 740441 w 1309377"/>
              <a:gd name="csY2228" fmla="*/ 1039675 h 1441035"/>
              <a:gd name="csX2229" fmla="*/ 740441 w 1309377"/>
              <a:gd name="csY2229" fmla="*/ 1364376 h 1441035"/>
              <a:gd name="csX2230" fmla="*/ 663740 w 1309377"/>
              <a:gd name="csY2230" fmla="*/ 1441035 h 1441035"/>
              <a:gd name="csX2231" fmla="*/ 661693 w 1309377"/>
              <a:gd name="csY2231" fmla="*/ 1441035 h 1441035"/>
              <a:gd name="csX2232" fmla="*/ 584992 w 1309377"/>
              <a:gd name="csY2232" fmla="*/ 1364376 h 1441035"/>
              <a:gd name="csX2233" fmla="*/ 584992 w 1309377"/>
              <a:gd name="csY2233" fmla="*/ 1039675 h 1441035"/>
              <a:gd name="csX2234" fmla="*/ 584190 w 1309377"/>
              <a:gd name="csY2234" fmla="*/ 1039675 h 1441035"/>
              <a:gd name="csX2235" fmla="*/ 578903 w 1309377"/>
              <a:gd name="csY2235" fmla="*/ 1039675 h 1441035"/>
              <a:gd name="csX2236" fmla="*/ 578214 w 1309377"/>
              <a:gd name="csY2236" fmla="*/ 1039675 h 1441035"/>
              <a:gd name="csX2237" fmla="*/ 577103 w 1309377"/>
              <a:gd name="csY2237" fmla="*/ 1039634 h 1441035"/>
              <a:gd name="csX2238" fmla="*/ 574902 w 1309377"/>
              <a:gd name="csY2238" fmla="*/ 1039551 h 1441035"/>
              <a:gd name="csX2239" fmla="*/ 570479 w 1309377"/>
              <a:gd name="csY2239" fmla="*/ 1039335 h 1441035"/>
              <a:gd name="csX2240" fmla="*/ 536042 w 1309377"/>
              <a:gd name="csY2240" fmla="*/ 1031096 h 1441035"/>
              <a:gd name="csX2241" fmla="*/ 506224 w 1309377"/>
              <a:gd name="csY2241" fmla="*/ 1012088 h 1441035"/>
              <a:gd name="csX2242" fmla="*/ 484069 w 1309377"/>
              <a:gd name="csY2242" fmla="*/ 984615 h 1441035"/>
              <a:gd name="csX2243" fmla="*/ 471983 w 1309377"/>
              <a:gd name="csY2243" fmla="*/ 951320 h 1441035"/>
              <a:gd name="csX2244" fmla="*/ 470666 w 1309377"/>
              <a:gd name="csY2244" fmla="*/ 942536 h 1441035"/>
              <a:gd name="csX2245" fmla="*/ 470183 w 1309377"/>
              <a:gd name="csY2245" fmla="*/ 933721 h 1441035"/>
              <a:gd name="csX2246" fmla="*/ 470121 w 1309377"/>
              <a:gd name="csY2246" fmla="*/ 931530 h 1441035"/>
              <a:gd name="csX2247" fmla="*/ 470121 w 1309377"/>
              <a:gd name="csY2247" fmla="*/ 672874 h 1441035"/>
              <a:gd name="csX2248" fmla="*/ 380285 w 1309377"/>
              <a:gd name="csY2248" fmla="*/ 561016 h 1441035"/>
              <a:gd name="csX2249" fmla="*/ 380285 w 1309377"/>
              <a:gd name="csY2249" fmla="*/ 778653 h 1441035"/>
              <a:gd name="csX2250" fmla="*/ 380234 w 1309377"/>
              <a:gd name="csY2250" fmla="*/ 781883 h 1441035"/>
              <a:gd name="csX2251" fmla="*/ 379771 w 1309377"/>
              <a:gd name="csY2251" fmla="*/ 790646 h 1441035"/>
              <a:gd name="csX2252" fmla="*/ 376613 w 1309377"/>
              <a:gd name="csY2252" fmla="*/ 807998 h 1441035"/>
              <a:gd name="csX2253" fmla="*/ 362192 w 1309377"/>
              <a:gd name="csY2253" fmla="*/ 840079 h 1441035"/>
              <a:gd name="csX2254" fmla="*/ 338206 w 1309377"/>
              <a:gd name="csY2254" fmla="*/ 865660 h 1441035"/>
              <a:gd name="csX2255" fmla="*/ 334678 w 1309377"/>
              <a:gd name="csY2255" fmla="*/ 868293 h 1441035"/>
              <a:gd name="csX2256" fmla="*/ 332899 w 1309377"/>
              <a:gd name="csY2256" fmla="*/ 869589 h 1441035"/>
              <a:gd name="csX2257" fmla="*/ 331037 w 1309377"/>
              <a:gd name="csY2257" fmla="*/ 870762 h 1441035"/>
              <a:gd name="csX2258" fmla="*/ 323456 w 1309377"/>
              <a:gd name="csY2258" fmla="*/ 875277 h 1441035"/>
              <a:gd name="csX2259" fmla="*/ 315495 w 1309377"/>
              <a:gd name="csY2259" fmla="*/ 879124 h 1441035"/>
              <a:gd name="csX2260" fmla="*/ 307225 w 1309377"/>
              <a:gd name="csY2260" fmla="*/ 882282 h 1441035"/>
              <a:gd name="csX2261" fmla="*/ 272562 w 1309377"/>
              <a:gd name="csY2261" fmla="*/ 888052 h 1441035"/>
              <a:gd name="csX2262" fmla="*/ 108618 w 1309377"/>
              <a:gd name="csY2262" fmla="*/ 888052 h 1441035"/>
              <a:gd name="csX2263" fmla="*/ 107034 w 1309377"/>
              <a:gd name="csY2263" fmla="*/ 888021 h 1441035"/>
              <a:gd name="csX2264" fmla="*/ 102642 w 1309377"/>
              <a:gd name="csY2264" fmla="*/ 887836 h 1441035"/>
              <a:gd name="csX2265" fmla="*/ 68256 w 1309377"/>
              <a:gd name="csY2265" fmla="*/ 880513 h 1441035"/>
              <a:gd name="csX2266" fmla="*/ 38099 w 1309377"/>
              <a:gd name="csY2266" fmla="*/ 862482 h 1441035"/>
              <a:gd name="csX2267" fmla="*/ 2428 w 1309377"/>
              <a:gd name="csY2267" fmla="*/ 803040 h 1441035"/>
              <a:gd name="csX2268" fmla="*/ 206 w 1309377"/>
              <a:gd name="csY2268" fmla="*/ 785596 h 1441035"/>
              <a:gd name="csX2269" fmla="*/ 31 w 1309377"/>
              <a:gd name="csY2269" fmla="*/ 781204 h 1441035"/>
              <a:gd name="csX2270" fmla="*/ 0 w 1309377"/>
              <a:gd name="csY2270" fmla="*/ 780227 h 1441035"/>
              <a:gd name="csX2271" fmla="*/ 0 w 1309377"/>
              <a:gd name="csY2271" fmla="*/ 141271 h 1441035"/>
              <a:gd name="csX2272" fmla="*/ 51 w 1309377"/>
              <a:gd name="csY2272" fmla="*/ 138043 h 1441035"/>
              <a:gd name="csX2273" fmla="*/ 514 w 1309377"/>
              <a:gd name="csY2273" fmla="*/ 129284 h 1441035"/>
              <a:gd name="csX2274" fmla="*/ 3672 w 1309377"/>
              <a:gd name="csY2274" fmla="*/ 111931 h 1441035"/>
              <a:gd name="csX2275" fmla="*/ 18093 w 1309377"/>
              <a:gd name="csY2275" fmla="*/ 79844 h 1441035"/>
              <a:gd name="csX2276" fmla="*/ 42069 w 1309377"/>
              <a:gd name="csY2276" fmla="*/ 54269 h 1441035"/>
              <a:gd name="csX2277" fmla="*/ 45607 w 1309377"/>
              <a:gd name="csY2277" fmla="*/ 51633 h 1441035"/>
              <a:gd name="csX2278" fmla="*/ 47387 w 1309377"/>
              <a:gd name="csY2278" fmla="*/ 50338 h 1441035"/>
              <a:gd name="csX2279" fmla="*/ 49248 w 1309377"/>
              <a:gd name="csY2279" fmla="*/ 49164 h 1441035"/>
              <a:gd name="csX2280" fmla="*/ 56829 w 1309377"/>
              <a:gd name="csY2280" fmla="*/ 44653 h 1441035"/>
              <a:gd name="csX2281" fmla="*/ 64790 w 1309377"/>
              <a:gd name="csY2281" fmla="*/ 40805 h 1441035"/>
              <a:gd name="csX2282" fmla="*/ 73060 w 1309377"/>
              <a:gd name="csY2282" fmla="*/ 37645 h 1441035"/>
              <a:gd name="csX2283" fmla="*/ 107723 w 1309377"/>
              <a:gd name="csY2283" fmla="*/ 31879 h 1441035"/>
              <a:gd name="csX2284" fmla="*/ 271668 w 1309377"/>
              <a:gd name="csY2284" fmla="*/ 31879 h 1441035"/>
              <a:gd name="csX2285" fmla="*/ 273251 w 1309377"/>
              <a:gd name="csY2285" fmla="*/ 31906 h 1441035"/>
              <a:gd name="csX2286" fmla="*/ 277644 w 1309377"/>
              <a:gd name="csY2286" fmla="*/ 32086 h 1441035"/>
              <a:gd name="csX2287" fmla="*/ 312029 w 1309377"/>
              <a:gd name="csY2287" fmla="*/ 39411 h 1441035"/>
              <a:gd name="csX2288" fmla="*/ 342187 w 1309377"/>
              <a:gd name="csY2288" fmla="*/ 57442 h 1441035"/>
              <a:gd name="csX2289" fmla="*/ 377858 w 1309377"/>
              <a:gd name="csY2289" fmla="*/ 116883 h 1441035"/>
              <a:gd name="csX2290" fmla="*/ 380079 w 1309377"/>
              <a:gd name="csY2290" fmla="*/ 134333 h 1441035"/>
              <a:gd name="csX2291" fmla="*/ 380254 w 1309377"/>
              <a:gd name="csY2291" fmla="*/ 138720 h 1441035"/>
              <a:gd name="csX2292" fmla="*/ 380285 w 1309377"/>
              <a:gd name="csY2292" fmla="*/ 139699 h 1441035"/>
              <a:gd name="csX2293" fmla="*/ 380285 w 1309377"/>
              <a:gd name="csY2293" fmla="*/ 426962 h 1441035"/>
              <a:gd name="csX2294" fmla="*/ 470121 w 1309377"/>
              <a:gd name="csY2294" fmla="*/ 538820 h 1441035"/>
              <a:gd name="csX2295" fmla="*/ 470121 w 1309377"/>
              <a:gd name="csY2295" fmla="*/ 286489 h 1441035"/>
              <a:gd name="csX2296" fmla="*/ 470121 w 1309377"/>
              <a:gd name="csY2296" fmla="*/ 285164 h 1441035"/>
              <a:gd name="csX2297" fmla="*/ 470121 w 1309377"/>
              <a:gd name="csY2297" fmla="*/ 284488 h 1441035"/>
              <a:gd name="csX2298" fmla="*/ 470162 w 1309377"/>
              <a:gd name="csY2298" fmla="*/ 283384 h 1441035"/>
              <a:gd name="csX2299" fmla="*/ 470604 w 1309377"/>
              <a:gd name="csY2299" fmla="*/ 274557 h 1441035"/>
              <a:gd name="csX2300" fmla="*/ 473721 w 1309377"/>
              <a:gd name="csY2300" fmla="*/ 257092 h 1441035"/>
              <a:gd name="csX2301" fmla="*/ 488173 w 1309377"/>
              <a:gd name="csY2301" fmla="*/ 224772 h 1441035"/>
              <a:gd name="csX2302" fmla="*/ 512262 w 1309377"/>
              <a:gd name="csY2302" fmla="*/ 198988 h 1441035"/>
              <a:gd name="csX2303" fmla="*/ 578307 w 1309377"/>
              <a:gd name="csY2303" fmla="*/ 176420 h 1441035"/>
              <a:gd name="csX2304" fmla="*/ 585003 w 1309377"/>
              <a:gd name="csY2304" fmla="*/ 176420 h 1441035"/>
              <a:gd name="csX2305" fmla="*/ 585003 w 1309377"/>
              <a:gd name="csY2305" fmla="*/ 76658 h 1441035"/>
              <a:gd name="csX2306" fmla="*/ 661704 w 1309377"/>
              <a:gd name="csY2306" fmla="*/ 0 h 14410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 ang="0">
                <a:pos x="csX860" y="csY860"/>
              </a:cxn>
              <a:cxn ang="0">
                <a:pos x="csX861" y="csY861"/>
              </a:cxn>
              <a:cxn ang="0">
                <a:pos x="csX862" y="csY862"/>
              </a:cxn>
              <a:cxn ang="0">
                <a:pos x="csX863" y="csY863"/>
              </a:cxn>
              <a:cxn ang="0">
                <a:pos x="csX864" y="csY864"/>
              </a:cxn>
              <a:cxn ang="0">
                <a:pos x="csX865" y="csY865"/>
              </a:cxn>
              <a:cxn ang="0">
                <a:pos x="csX866" y="csY866"/>
              </a:cxn>
              <a:cxn ang="0">
                <a:pos x="csX867" y="csY867"/>
              </a:cxn>
              <a:cxn ang="0">
                <a:pos x="csX868" y="csY868"/>
              </a:cxn>
              <a:cxn ang="0">
                <a:pos x="csX869" y="csY869"/>
              </a:cxn>
              <a:cxn ang="0">
                <a:pos x="csX870" y="csY870"/>
              </a:cxn>
              <a:cxn ang="0">
                <a:pos x="csX871" y="csY871"/>
              </a:cxn>
              <a:cxn ang="0">
                <a:pos x="csX872" y="csY872"/>
              </a:cxn>
              <a:cxn ang="0">
                <a:pos x="csX873" y="csY873"/>
              </a:cxn>
              <a:cxn ang="0">
                <a:pos x="csX874" y="csY874"/>
              </a:cxn>
              <a:cxn ang="0">
                <a:pos x="csX875" y="csY875"/>
              </a:cxn>
              <a:cxn ang="0">
                <a:pos x="csX876" y="csY876"/>
              </a:cxn>
              <a:cxn ang="0">
                <a:pos x="csX877" y="csY877"/>
              </a:cxn>
              <a:cxn ang="0">
                <a:pos x="csX878" y="csY878"/>
              </a:cxn>
              <a:cxn ang="0">
                <a:pos x="csX879" y="csY879"/>
              </a:cxn>
              <a:cxn ang="0">
                <a:pos x="csX880" y="csY880"/>
              </a:cxn>
              <a:cxn ang="0">
                <a:pos x="csX881" y="csY881"/>
              </a:cxn>
              <a:cxn ang="0">
                <a:pos x="csX882" y="csY882"/>
              </a:cxn>
              <a:cxn ang="0">
                <a:pos x="csX883" y="csY883"/>
              </a:cxn>
              <a:cxn ang="0">
                <a:pos x="csX884" y="csY884"/>
              </a:cxn>
              <a:cxn ang="0">
                <a:pos x="csX885" y="csY885"/>
              </a:cxn>
              <a:cxn ang="0">
                <a:pos x="csX886" y="csY886"/>
              </a:cxn>
              <a:cxn ang="0">
                <a:pos x="csX887" y="csY887"/>
              </a:cxn>
              <a:cxn ang="0">
                <a:pos x="csX888" y="csY888"/>
              </a:cxn>
              <a:cxn ang="0">
                <a:pos x="csX889" y="csY889"/>
              </a:cxn>
              <a:cxn ang="0">
                <a:pos x="csX890" y="csY890"/>
              </a:cxn>
              <a:cxn ang="0">
                <a:pos x="csX891" y="csY891"/>
              </a:cxn>
              <a:cxn ang="0">
                <a:pos x="csX892" y="csY892"/>
              </a:cxn>
              <a:cxn ang="0">
                <a:pos x="csX893" y="csY893"/>
              </a:cxn>
              <a:cxn ang="0">
                <a:pos x="csX894" y="csY894"/>
              </a:cxn>
              <a:cxn ang="0">
                <a:pos x="csX895" y="csY895"/>
              </a:cxn>
              <a:cxn ang="0">
                <a:pos x="csX896" y="csY896"/>
              </a:cxn>
              <a:cxn ang="0">
                <a:pos x="csX897" y="csY897"/>
              </a:cxn>
              <a:cxn ang="0">
                <a:pos x="csX898" y="csY898"/>
              </a:cxn>
              <a:cxn ang="0">
                <a:pos x="csX899" y="csY899"/>
              </a:cxn>
              <a:cxn ang="0">
                <a:pos x="csX900" y="csY900"/>
              </a:cxn>
              <a:cxn ang="0">
                <a:pos x="csX901" y="csY901"/>
              </a:cxn>
              <a:cxn ang="0">
                <a:pos x="csX902" y="csY902"/>
              </a:cxn>
              <a:cxn ang="0">
                <a:pos x="csX903" y="csY903"/>
              </a:cxn>
              <a:cxn ang="0">
                <a:pos x="csX904" y="csY904"/>
              </a:cxn>
              <a:cxn ang="0">
                <a:pos x="csX905" y="csY905"/>
              </a:cxn>
              <a:cxn ang="0">
                <a:pos x="csX906" y="csY906"/>
              </a:cxn>
              <a:cxn ang="0">
                <a:pos x="csX907" y="csY907"/>
              </a:cxn>
              <a:cxn ang="0">
                <a:pos x="csX908" y="csY908"/>
              </a:cxn>
              <a:cxn ang="0">
                <a:pos x="csX909" y="csY909"/>
              </a:cxn>
              <a:cxn ang="0">
                <a:pos x="csX910" y="csY910"/>
              </a:cxn>
              <a:cxn ang="0">
                <a:pos x="csX911" y="csY911"/>
              </a:cxn>
              <a:cxn ang="0">
                <a:pos x="csX912" y="csY912"/>
              </a:cxn>
              <a:cxn ang="0">
                <a:pos x="csX913" y="csY913"/>
              </a:cxn>
              <a:cxn ang="0">
                <a:pos x="csX914" y="csY914"/>
              </a:cxn>
              <a:cxn ang="0">
                <a:pos x="csX915" y="csY915"/>
              </a:cxn>
              <a:cxn ang="0">
                <a:pos x="csX916" y="csY916"/>
              </a:cxn>
              <a:cxn ang="0">
                <a:pos x="csX917" y="csY917"/>
              </a:cxn>
              <a:cxn ang="0">
                <a:pos x="csX918" y="csY918"/>
              </a:cxn>
              <a:cxn ang="0">
                <a:pos x="csX919" y="csY919"/>
              </a:cxn>
              <a:cxn ang="0">
                <a:pos x="csX920" y="csY920"/>
              </a:cxn>
              <a:cxn ang="0">
                <a:pos x="csX921" y="csY921"/>
              </a:cxn>
              <a:cxn ang="0">
                <a:pos x="csX922" y="csY922"/>
              </a:cxn>
              <a:cxn ang="0">
                <a:pos x="csX923" y="csY923"/>
              </a:cxn>
              <a:cxn ang="0">
                <a:pos x="csX924" y="csY924"/>
              </a:cxn>
              <a:cxn ang="0">
                <a:pos x="csX925" y="csY925"/>
              </a:cxn>
              <a:cxn ang="0">
                <a:pos x="csX926" y="csY926"/>
              </a:cxn>
              <a:cxn ang="0">
                <a:pos x="csX927" y="csY927"/>
              </a:cxn>
              <a:cxn ang="0">
                <a:pos x="csX928" y="csY928"/>
              </a:cxn>
              <a:cxn ang="0">
                <a:pos x="csX929" y="csY929"/>
              </a:cxn>
              <a:cxn ang="0">
                <a:pos x="csX930" y="csY930"/>
              </a:cxn>
              <a:cxn ang="0">
                <a:pos x="csX931" y="csY931"/>
              </a:cxn>
              <a:cxn ang="0">
                <a:pos x="csX932" y="csY932"/>
              </a:cxn>
              <a:cxn ang="0">
                <a:pos x="csX933" y="csY933"/>
              </a:cxn>
              <a:cxn ang="0">
                <a:pos x="csX934" y="csY934"/>
              </a:cxn>
              <a:cxn ang="0">
                <a:pos x="csX935" y="csY935"/>
              </a:cxn>
              <a:cxn ang="0">
                <a:pos x="csX936" y="csY936"/>
              </a:cxn>
              <a:cxn ang="0">
                <a:pos x="csX937" y="csY937"/>
              </a:cxn>
              <a:cxn ang="0">
                <a:pos x="csX938" y="csY938"/>
              </a:cxn>
              <a:cxn ang="0">
                <a:pos x="csX939" y="csY939"/>
              </a:cxn>
              <a:cxn ang="0">
                <a:pos x="csX940" y="csY940"/>
              </a:cxn>
              <a:cxn ang="0">
                <a:pos x="csX941" y="csY941"/>
              </a:cxn>
              <a:cxn ang="0">
                <a:pos x="csX942" y="csY942"/>
              </a:cxn>
              <a:cxn ang="0">
                <a:pos x="csX943" y="csY943"/>
              </a:cxn>
              <a:cxn ang="0">
                <a:pos x="csX944" y="csY944"/>
              </a:cxn>
              <a:cxn ang="0">
                <a:pos x="csX945" y="csY945"/>
              </a:cxn>
              <a:cxn ang="0">
                <a:pos x="csX946" y="csY946"/>
              </a:cxn>
              <a:cxn ang="0">
                <a:pos x="csX947" y="csY947"/>
              </a:cxn>
              <a:cxn ang="0">
                <a:pos x="csX948" y="csY948"/>
              </a:cxn>
              <a:cxn ang="0">
                <a:pos x="csX949" y="csY949"/>
              </a:cxn>
              <a:cxn ang="0">
                <a:pos x="csX950" y="csY950"/>
              </a:cxn>
              <a:cxn ang="0">
                <a:pos x="csX951" y="csY951"/>
              </a:cxn>
              <a:cxn ang="0">
                <a:pos x="csX952" y="csY952"/>
              </a:cxn>
              <a:cxn ang="0">
                <a:pos x="csX953" y="csY953"/>
              </a:cxn>
              <a:cxn ang="0">
                <a:pos x="csX954" y="csY954"/>
              </a:cxn>
              <a:cxn ang="0">
                <a:pos x="csX955" y="csY955"/>
              </a:cxn>
              <a:cxn ang="0">
                <a:pos x="csX956" y="csY956"/>
              </a:cxn>
              <a:cxn ang="0">
                <a:pos x="csX957" y="csY957"/>
              </a:cxn>
              <a:cxn ang="0">
                <a:pos x="csX958" y="csY958"/>
              </a:cxn>
              <a:cxn ang="0">
                <a:pos x="csX959" y="csY959"/>
              </a:cxn>
              <a:cxn ang="0">
                <a:pos x="csX960" y="csY960"/>
              </a:cxn>
              <a:cxn ang="0">
                <a:pos x="csX961" y="csY961"/>
              </a:cxn>
              <a:cxn ang="0">
                <a:pos x="csX962" y="csY962"/>
              </a:cxn>
              <a:cxn ang="0">
                <a:pos x="csX963" y="csY963"/>
              </a:cxn>
              <a:cxn ang="0">
                <a:pos x="csX964" y="csY964"/>
              </a:cxn>
              <a:cxn ang="0">
                <a:pos x="csX965" y="csY965"/>
              </a:cxn>
              <a:cxn ang="0">
                <a:pos x="csX966" y="csY966"/>
              </a:cxn>
              <a:cxn ang="0">
                <a:pos x="csX967" y="csY967"/>
              </a:cxn>
              <a:cxn ang="0">
                <a:pos x="csX968" y="csY968"/>
              </a:cxn>
              <a:cxn ang="0">
                <a:pos x="csX969" y="csY969"/>
              </a:cxn>
              <a:cxn ang="0">
                <a:pos x="csX970" y="csY970"/>
              </a:cxn>
              <a:cxn ang="0">
                <a:pos x="csX971" y="csY971"/>
              </a:cxn>
              <a:cxn ang="0">
                <a:pos x="csX972" y="csY972"/>
              </a:cxn>
              <a:cxn ang="0">
                <a:pos x="csX973" y="csY973"/>
              </a:cxn>
              <a:cxn ang="0">
                <a:pos x="csX974" y="csY974"/>
              </a:cxn>
              <a:cxn ang="0">
                <a:pos x="csX975" y="csY975"/>
              </a:cxn>
              <a:cxn ang="0">
                <a:pos x="csX976" y="csY976"/>
              </a:cxn>
              <a:cxn ang="0">
                <a:pos x="csX977" y="csY977"/>
              </a:cxn>
              <a:cxn ang="0">
                <a:pos x="csX978" y="csY978"/>
              </a:cxn>
              <a:cxn ang="0">
                <a:pos x="csX979" y="csY979"/>
              </a:cxn>
              <a:cxn ang="0">
                <a:pos x="csX980" y="csY980"/>
              </a:cxn>
              <a:cxn ang="0">
                <a:pos x="csX981" y="csY981"/>
              </a:cxn>
              <a:cxn ang="0">
                <a:pos x="csX982" y="csY982"/>
              </a:cxn>
              <a:cxn ang="0">
                <a:pos x="csX983" y="csY983"/>
              </a:cxn>
              <a:cxn ang="0">
                <a:pos x="csX984" y="csY984"/>
              </a:cxn>
              <a:cxn ang="0">
                <a:pos x="csX985" y="csY985"/>
              </a:cxn>
              <a:cxn ang="0">
                <a:pos x="csX986" y="csY986"/>
              </a:cxn>
              <a:cxn ang="0">
                <a:pos x="csX987" y="csY987"/>
              </a:cxn>
              <a:cxn ang="0">
                <a:pos x="csX988" y="csY988"/>
              </a:cxn>
              <a:cxn ang="0">
                <a:pos x="csX989" y="csY989"/>
              </a:cxn>
              <a:cxn ang="0">
                <a:pos x="csX990" y="csY990"/>
              </a:cxn>
              <a:cxn ang="0">
                <a:pos x="csX991" y="csY991"/>
              </a:cxn>
              <a:cxn ang="0">
                <a:pos x="csX992" y="csY992"/>
              </a:cxn>
              <a:cxn ang="0">
                <a:pos x="csX993" y="csY993"/>
              </a:cxn>
              <a:cxn ang="0">
                <a:pos x="csX994" y="csY994"/>
              </a:cxn>
              <a:cxn ang="0">
                <a:pos x="csX995" y="csY995"/>
              </a:cxn>
              <a:cxn ang="0">
                <a:pos x="csX996" y="csY996"/>
              </a:cxn>
              <a:cxn ang="0">
                <a:pos x="csX997" y="csY997"/>
              </a:cxn>
              <a:cxn ang="0">
                <a:pos x="csX998" y="csY998"/>
              </a:cxn>
              <a:cxn ang="0">
                <a:pos x="csX999" y="csY999"/>
              </a:cxn>
              <a:cxn ang="0">
                <a:pos x="csX1000" y="csY1000"/>
              </a:cxn>
              <a:cxn ang="0">
                <a:pos x="csX1001" y="csY1001"/>
              </a:cxn>
              <a:cxn ang="0">
                <a:pos x="csX1002" y="csY1002"/>
              </a:cxn>
              <a:cxn ang="0">
                <a:pos x="csX1003" y="csY1003"/>
              </a:cxn>
              <a:cxn ang="0">
                <a:pos x="csX1004" y="csY1004"/>
              </a:cxn>
              <a:cxn ang="0">
                <a:pos x="csX1005" y="csY1005"/>
              </a:cxn>
              <a:cxn ang="0">
                <a:pos x="csX1006" y="csY1006"/>
              </a:cxn>
              <a:cxn ang="0">
                <a:pos x="csX1007" y="csY1007"/>
              </a:cxn>
              <a:cxn ang="0">
                <a:pos x="csX1008" y="csY1008"/>
              </a:cxn>
              <a:cxn ang="0">
                <a:pos x="csX1009" y="csY1009"/>
              </a:cxn>
              <a:cxn ang="0">
                <a:pos x="csX1010" y="csY1010"/>
              </a:cxn>
              <a:cxn ang="0">
                <a:pos x="csX1011" y="csY1011"/>
              </a:cxn>
              <a:cxn ang="0">
                <a:pos x="csX1012" y="csY1012"/>
              </a:cxn>
              <a:cxn ang="0">
                <a:pos x="csX1013" y="csY1013"/>
              </a:cxn>
              <a:cxn ang="0">
                <a:pos x="csX1014" y="csY1014"/>
              </a:cxn>
              <a:cxn ang="0">
                <a:pos x="csX1015" y="csY1015"/>
              </a:cxn>
              <a:cxn ang="0">
                <a:pos x="csX1016" y="csY1016"/>
              </a:cxn>
              <a:cxn ang="0">
                <a:pos x="csX1017" y="csY1017"/>
              </a:cxn>
              <a:cxn ang="0">
                <a:pos x="csX1018" y="csY1018"/>
              </a:cxn>
              <a:cxn ang="0">
                <a:pos x="csX1019" y="csY1019"/>
              </a:cxn>
              <a:cxn ang="0">
                <a:pos x="csX1020" y="csY1020"/>
              </a:cxn>
              <a:cxn ang="0">
                <a:pos x="csX1021" y="csY1021"/>
              </a:cxn>
              <a:cxn ang="0">
                <a:pos x="csX1022" y="csY1022"/>
              </a:cxn>
              <a:cxn ang="0">
                <a:pos x="csX1023" y="csY1023"/>
              </a:cxn>
              <a:cxn ang="0">
                <a:pos x="csX1024" y="csY1024"/>
              </a:cxn>
              <a:cxn ang="0">
                <a:pos x="csX1025" y="csY1025"/>
              </a:cxn>
              <a:cxn ang="0">
                <a:pos x="csX1026" y="csY1026"/>
              </a:cxn>
              <a:cxn ang="0">
                <a:pos x="csX1027" y="csY1027"/>
              </a:cxn>
              <a:cxn ang="0">
                <a:pos x="csX1028" y="csY1028"/>
              </a:cxn>
              <a:cxn ang="0">
                <a:pos x="csX1029" y="csY1029"/>
              </a:cxn>
              <a:cxn ang="0">
                <a:pos x="csX1030" y="csY1030"/>
              </a:cxn>
              <a:cxn ang="0">
                <a:pos x="csX1031" y="csY1031"/>
              </a:cxn>
              <a:cxn ang="0">
                <a:pos x="csX1032" y="csY1032"/>
              </a:cxn>
              <a:cxn ang="0">
                <a:pos x="csX1033" y="csY1033"/>
              </a:cxn>
              <a:cxn ang="0">
                <a:pos x="csX1034" y="csY1034"/>
              </a:cxn>
              <a:cxn ang="0">
                <a:pos x="csX1035" y="csY1035"/>
              </a:cxn>
              <a:cxn ang="0">
                <a:pos x="csX1036" y="csY1036"/>
              </a:cxn>
              <a:cxn ang="0">
                <a:pos x="csX1037" y="csY1037"/>
              </a:cxn>
              <a:cxn ang="0">
                <a:pos x="csX1038" y="csY1038"/>
              </a:cxn>
              <a:cxn ang="0">
                <a:pos x="csX1039" y="csY1039"/>
              </a:cxn>
              <a:cxn ang="0">
                <a:pos x="csX1040" y="csY1040"/>
              </a:cxn>
              <a:cxn ang="0">
                <a:pos x="csX1041" y="csY1041"/>
              </a:cxn>
              <a:cxn ang="0">
                <a:pos x="csX1042" y="csY1042"/>
              </a:cxn>
              <a:cxn ang="0">
                <a:pos x="csX1043" y="csY1043"/>
              </a:cxn>
              <a:cxn ang="0">
                <a:pos x="csX1044" y="csY1044"/>
              </a:cxn>
              <a:cxn ang="0">
                <a:pos x="csX1045" y="csY1045"/>
              </a:cxn>
              <a:cxn ang="0">
                <a:pos x="csX1046" y="csY1046"/>
              </a:cxn>
              <a:cxn ang="0">
                <a:pos x="csX1047" y="csY1047"/>
              </a:cxn>
              <a:cxn ang="0">
                <a:pos x="csX1048" y="csY1048"/>
              </a:cxn>
              <a:cxn ang="0">
                <a:pos x="csX1049" y="csY1049"/>
              </a:cxn>
              <a:cxn ang="0">
                <a:pos x="csX1050" y="csY1050"/>
              </a:cxn>
              <a:cxn ang="0">
                <a:pos x="csX1051" y="csY1051"/>
              </a:cxn>
              <a:cxn ang="0">
                <a:pos x="csX1052" y="csY1052"/>
              </a:cxn>
              <a:cxn ang="0">
                <a:pos x="csX1053" y="csY1053"/>
              </a:cxn>
              <a:cxn ang="0">
                <a:pos x="csX1054" y="csY1054"/>
              </a:cxn>
              <a:cxn ang="0">
                <a:pos x="csX1055" y="csY1055"/>
              </a:cxn>
              <a:cxn ang="0">
                <a:pos x="csX1056" y="csY1056"/>
              </a:cxn>
              <a:cxn ang="0">
                <a:pos x="csX1057" y="csY1057"/>
              </a:cxn>
              <a:cxn ang="0">
                <a:pos x="csX1058" y="csY1058"/>
              </a:cxn>
              <a:cxn ang="0">
                <a:pos x="csX1059" y="csY1059"/>
              </a:cxn>
              <a:cxn ang="0">
                <a:pos x="csX1060" y="csY1060"/>
              </a:cxn>
              <a:cxn ang="0">
                <a:pos x="csX1061" y="csY1061"/>
              </a:cxn>
              <a:cxn ang="0">
                <a:pos x="csX1062" y="csY1062"/>
              </a:cxn>
              <a:cxn ang="0">
                <a:pos x="csX1063" y="csY1063"/>
              </a:cxn>
              <a:cxn ang="0">
                <a:pos x="csX1064" y="csY1064"/>
              </a:cxn>
              <a:cxn ang="0">
                <a:pos x="csX1065" y="csY1065"/>
              </a:cxn>
              <a:cxn ang="0">
                <a:pos x="csX1066" y="csY1066"/>
              </a:cxn>
              <a:cxn ang="0">
                <a:pos x="csX1067" y="csY1067"/>
              </a:cxn>
              <a:cxn ang="0">
                <a:pos x="csX1068" y="csY1068"/>
              </a:cxn>
              <a:cxn ang="0">
                <a:pos x="csX1069" y="csY1069"/>
              </a:cxn>
              <a:cxn ang="0">
                <a:pos x="csX1070" y="csY1070"/>
              </a:cxn>
              <a:cxn ang="0">
                <a:pos x="csX1071" y="csY1071"/>
              </a:cxn>
              <a:cxn ang="0">
                <a:pos x="csX1072" y="csY1072"/>
              </a:cxn>
              <a:cxn ang="0">
                <a:pos x="csX1073" y="csY1073"/>
              </a:cxn>
              <a:cxn ang="0">
                <a:pos x="csX1074" y="csY1074"/>
              </a:cxn>
              <a:cxn ang="0">
                <a:pos x="csX1075" y="csY1075"/>
              </a:cxn>
              <a:cxn ang="0">
                <a:pos x="csX1076" y="csY1076"/>
              </a:cxn>
              <a:cxn ang="0">
                <a:pos x="csX1077" y="csY1077"/>
              </a:cxn>
              <a:cxn ang="0">
                <a:pos x="csX1078" y="csY1078"/>
              </a:cxn>
              <a:cxn ang="0">
                <a:pos x="csX1079" y="csY1079"/>
              </a:cxn>
              <a:cxn ang="0">
                <a:pos x="csX1080" y="csY1080"/>
              </a:cxn>
              <a:cxn ang="0">
                <a:pos x="csX1081" y="csY1081"/>
              </a:cxn>
              <a:cxn ang="0">
                <a:pos x="csX1082" y="csY1082"/>
              </a:cxn>
              <a:cxn ang="0">
                <a:pos x="csX1083" y="csY1083"/>
              </a:cxn>
              <a:cxn ang="0">
                <a:pos x="csX1084" y="csY1084"/>
              </a:cxn>
              <a:cxn ang="0">
                <a:pos x="csX1085" y="csY1085"/>
              </a:cxn>
              <a:cxn ang="0">
                <a:pos x="csX1086" y="csY1086"/>
              </a:cxn>
              <a:cxn ang="0">
                <a:pos x="csX1087" y="csY1087"/>
              </a:cxn>
              <a:cxn ang="0">
                <a:pos x="csX1088" y="csY1088"/>
              </a:cxn>
              <a:cxn ang="0">
                <a:pos x="csX1089" y="csY1089"/>
              </a:cxn>
              <a:cxn ang="0">
                <a:pos x="csX1090" y="csY1090"/>
              </a:cxn>
              <a:cxn ang="0">
                <a:pos x="csX1091" y="csY1091"/>
              </a:cxn>
              <a:cxn ang="0">
                <a:pos x="csX1092" y="csY1092"/>
              </a:cxn>
              <a:cxn ang="0">
                <a:pos x="csX1093" y="csY1093"/>
              </a:cxn>
              <a:cxn ang="0">
                <a:pos x="csX1094" y="csY1094"/>
              </a:cxn>
              <a:cxn ang="0">
                <a:pos x="csX1095" y="csY1095"/>
              </a:cxn>
              <a:cxn ang="0">
                <a:pos x="csX1096" y="csY1096"/>
              </a:cxn>
              <a:cxn ang="0">
                <a:pos x="csX1097" y="csY1097"/>
              </a:cxn>
              <a:cxn ang="0">
                <a:pos x="csX1098" y="csY1098"/>
              </a:cxn>
              <a:cxn ang="0">
                <a:pos x="csX1099" y="csY1099"/>
              </a:cxn>
              <a:cxn ang="0">
                <a:pos x="csX1100" y="csY1100"/>
              </a:cxn>
              <a:cxn ang="0">
                <a:pos x="csX1101" y="csY1101"/>
              </a:cxn>
              <a:cxn ang="0">
                <a:pos x="csX1102" y="csY1102"/>
              </a:cxn>
              <a:cxn ang="0">
                <a:pos x="csX1103" y="csY1103"/>
              </a:cxn>
              <a:cxn ang="0">
                <a:pos x="csX1104" y="csY1104"/>
              </a:cxn>
              <a:cxn ang="0">
                <a:pos x="csX1105" y="csY1105"/>
              </a:cxn>
              <a:cxn ang="0">
                <a:pos x="csX1106" y="csY1106"/>
              </a:cxn>
              <a:cxn ang="0">
                <a:pos x="csX1107" y="csY1107"/>
              </a:cxn>
              <a:cxn ang="0">
                <a:pos x="csX1108" y="csY1108"/>
              </a:cxn>
              <a:cxn ang="0">
                <a:pos x="csX1109" y="csY1109"/>
              </a:cxn>
              <a:cxn ang="0">
                <a:pos x="csX1110" y="csY1110"/>
              </a:cxn>
              <a:cxn ang="0">
                <a:pos x="csX1111" y="csY1111"/>
              </a:cxn>
              <a:cxn ang="0">
                <a:pos x="csX1112" y="csY1112"/>
              </a:cxn>
              <a:cxn ang="0">
                <a:pos x="csX1113" y="csY1113"/>
              </a:cxn>
              <a:cxn ang="0">
                <a:pos x="csX1114" y="csY1114"/>
              </a:cxn>
              <a:cxn ang="0">
                <a:pos x="csX1115" y="csY1115"/>
              </a:cxn>
              <a:cxn ang="0">
                <a:pos x="csX1116" y="csY1116"/>
              </a:cxn>
              <a:cxn ang="0">
                <a:pos x="csX1117" y="csY1117"/>
              </a:cxn>
              <a:cxn ang="0">
                <a:pos x="csX1118" y="csY1118"/>
              </a:cxn>
              <a:cxn ang="0">
                <a:pos x="csX1119" y="csY1119"/>
              </a:cxn>
              <a:cxn ang="0">
                <a:pos x="csX1120" y="csY1120"/>
              </a:cxn>
              <a:cxn ang="0">
                <a:pos x="csX1121" y="csY1121"/>
              </a:cxn>
              <a:cxn ang="0">
                <a:pos x="csX1122" y="csY1122"/>
              </a:cxn>
              <a:cxn ang="0">
                <a:pos x="csX1123" y="csY1123"/>
              </a:cxn>
              <a:cxn ang="0">
                <a:pos x="csX1124" y="csY1124"/>
              </a:cxn>
              <a:cxn ang="0">
                <a:pos x="csX1125" y="csY1125"/>
              </a:cxn>
              <a:cxn ang="0">
                <a:pos x="csX1126" y="csY1126"/>
              </a:cxn>
              <a:cxn ang="0">
                <a:pos x="csX1127" y="csY1127"/>
              </a:cxn>
              <a:cxn ang="0">
                <a:pos x="csX1128" y="csY1128"/>
              </a:cxn>
              <a:cxn ang="0">
                <a:pos x="csX1129" y="csY1129"/>
              </a:cxn>
              <a:cxn ang="0">
                <a:pos x="csX1130" y="csY1130"/>
              </a:cxn>
              <a:cxn ang="0">
                <a:pos x="csX1131" y="csY1131"/>
              </a:cxn>
              <a:cxn ang="0">
                <a:pos x="csX1132" y="csY1132"/>
              </a:cxn>
              <a:cxn ang="0">
                <a:pos x="csX1133" y="csY1133"/>
              </a:cxn>
              <a:cxn ang="0">
                <a:pos x="csX1134" y="csY1134"/>
              </a:cxn>
              <a:cxn ang="0">
                <a:pos x="csX1135" y="csY1135"/>
              </a:cxn>
              <a:cxn ang="0">
                <a:pos x="csX1136" y="csY1136"/>
              </a:cxn>
              <a:cxn ang="0">
                <a:pos x="csX1137" y="csY1137"/>
              </a:cxn>
              <a:cxn ang="0">
                <a:pos x="csX1138" y="csY1138"/>
              </a:cxn>
              <a:cxn ang="0">
                <a:pos x="csX1139" y="csY1139"/>
              </a:cxn>
              <a:cxn ang="0">
                <a:pos x="csX1140" y="csY1140"/>
              </a:cxn>
              <a:cxn ang="0">
                <a:pos x="csX1141" y="csY1141"/>
              </a:cxn>
              <a:cxn ang="0">
                <a:pos x="csX1142" y="csY1142"/>
              </a:cxn>
              <a:cxn ang="0">
                <a:pos x="csX1143" y="csY1143"/>
              </a:cxn>
              <a:cxn ang="0">
                <a:pos x="csX1144" y="csY1144"/>
              </a:cxn>
              <a:cxn ang="0">
                <a:pos x="csX1145" y="csY1145"/>
              </a:cxn>
              <a:cxn ang="0">
                <a:pos x="csX1146" y="csY1146"/>
              </a:cxn>
              <a:cxn ang="0">
                <a:pos x="csX1147" y="csY1147"/>
              </a:cxn>
              <a:cxn ang="0">
                <a:pos x="csX1148" y="csY1148"/>
              </a:cxn>
              <a:cxn ang="0">
                <a:pos x="csX1149" y="csY1149"/>
              </a:cxn>
              <a:cxn ang="0">
                <a:pos x="csX1150" y="csY1150"/>
              </a:cxn>
              <a:cxn ang="0">
                <a:pos x="csX1151" y="csY1151"/>
              </a:cxn>
              <a:cxn ang="0">
                <a:pos x="csX1152" y="csY1152"/>
              </a:cxn>
              <a:cxn ang="0">
                <a:pos x="csX1153" y="csY1153"/>
              </a:cxn>
              <a:cxn ang="0">
                <a:pos x="csX1154" y="csY1154"/>
              </a:cxn>
              <a:cxn ang="0">
                <a:pos x="csX1155" y="csY1155"/>
              </a:cxn>
              <a:cxn ang="0">
                <a:pos x="csX1156" y="csY1156"/>
              </a:cxn>
              <a:cxn ang="0">
                <a:pos x="csX1157" y="csY1157"/>
              </a:cxn>
              <a:cxn ang="0">
                <a:pos x="csX1158" y="csY1158"/>
              </a:cxn>
              <a:cxn ang="0">
                <a:pos x="csX1159" y="csY1159"/>
              </a:cxn>
              <a:cxn ang="0">
                <a:pos x="csX1160" y="csY1160"/>
              </a:cxn>
              <a:cxn ang="0">
                <a:pos x="csX1161" y="csY1161"/>
              </a:cxn>
              <a:cxn ang="0">
                <a:pos x="csX1162" y="csY1162"/>
              </a:cxn>
              <a:cxn ang="0">
                <a:pos x="csX1163" y="csY1163"/>
              </a:cxn>
              <a:cxn ang="0">
                <a:pos x="csX1164" y="csY1164"/>
              </a:cxn>
              <a:cxn ang="0">
                <a:pos x="csX1165" y="csY1165"/>
              </a:cxn>
              <a:cxn ang="0">
                <a:pos x="csX1166" y="csY1166"/>
              </a:cxn>
              <a:cxn ang="0">
                <a:pos x="csX1167" y="csY1167"/>
              </a:cxn>
              <a:cxn ang="0">
                <a:pos x="csX1168" y="csY1168"/>
              </a:cxn>
              <a:cxn ang="0">
                <a:pos x="csX1169" y="csY1169"/>
              </a:cxn>
              <a:cxn ang="0">
                <a:pos x="csX1170" y="csY1170"/>
              </a:cxn>
              <a:cxn ang="0">
                <a:pos x="csX1171" y="csY1171"/>
              </a:cxn>
              <a:cxn ang="0">
                <a:pos x="csX1172" y="csY1172"/>
              </a:cxn>
              <a:cxn ang="0">
                <a:pos x="csX1173" y="csY1173"/>
              </a:cxn>
              <a:cxn ang="0">
                <a:pos x="csX1174" y="csY1174"/>
              </a:cxn>
              <a:cxn ang="0">
                <a:pos x="csX1175" y="csY1175"/>
              </a:cxn>
              <a:cxn ang="0">
                <a:pos x="csX1176" y="csY1176"/>
              </a:cxn>
              <a:cxn ang="0">
                <a:pos x="csX1177" y="csY1177"/>
              </a:cxn>
              <a:cxn ang="0">
                <a:pos x="csX1178" y="csY1178"/>
              </a:cxn>
              <a:cxn ang="0">
                <a:pos x="csX1179" y="csY1179"/>
              </a:cxn>
              <a:cxn ang="0">
                <a:pos x="csX1180" y="csY1180"/>
              </a:cxn>
              <a:cxn ang="0">
                <a:pos x="csX1181" y="csY1181"/>
              </a:cxn>
              <a:cxn ang="0">
                <a:pos x="csX1182" y="csY1182"/>
              </a:cxn>
              <a:cxn ang="0">
                <a:pos x="csX1183" y="csY1183"/>
              </a:cxn>
              <a:cxn ang="0">
                <a:pos x="csX1184" y="csY1184"/>
              </a:cxn>
              <a:cxn ang="0">
                <a:pos x="csX1185" y="csY1185"/>
              </a:cxn>
              <a:cxn ang="0">
                <a:pos x="csX1186" y="csY1186"/>
              </a:cxn>
              <a:cxn ang="0">
                <a:pos x="csX1187" y="csY1187"/>
              </a:cxn>
              <a:cxn ang="0">
                <a:pos x="csX1188" y="csY1188"/>
              </a:cxn>
              <a:cxn ang="0">
                <a:pos x="csX1189" y="csY1189"/>
              </a:cxn>
              <a:cxn ang="0">
                <a:pos x="csX1190" y="csY1190"/>
              </a:cxn>
              <a:cxn ang="0">
                <a:pos x="csX1191" y="csY1191"/>
              </a:cxn>
              <a:cxn ang="0">
                <a:pos x="csX1192" y="csY1192"/>
              </a:cxn>
              <a:cxn ang="0">
                <a:pos x="csX1193" y="csY1193"/>
              </a:cxn>
              <a:cxn ang="0">
                <a:pos x="csX1194" y="csY1194"/>
              </a:cxn>
              <a:cxn ang="0">
                <a:pos x="csX1195" y="csY1195"/>
              </a:cxn>
              <a:cxn ang="0">
                <a:pos x="csX1196" y="csY1196"/>
              </a:cxn>
              <a:cxn ang="0">
                <a:pos x="csX1197" y="csY1197"/>
              </a:cxn>
              <a:cxn ang="0">
                <a:pos x="csX1198" y="csY1198"/>
              </a:cxn>
              <a:cxn ang="0">
                <a:pos x="csX1199" y="csY1199"/>
              </a:cxn>
              <a:cxn ang="0">
                <a:pos x="csX1200" y="csY1200"/>
              </a:cxn>
              <a:cxn ang="0">
                <a:pos x="csX1201" y="csY1201"/>
              </a:cxn>
              <a:cxn ang="0">
                <a:pos x="csX1202" y="csY1202"/>
              </a:cxn>
              <a:cxn ang="0">
                <a:pos x="csX1203" y="csY1203"/>
              </a:cxn>
              <a:cxn ang="0">
                <a:pos x="csX1204" y="csY1204"/>
              </a:cxn>
              <a:cxn ang="0">
                <a:pos x="csX1205" y="csY1205"/>
              </a:cxn>
              <a:cxn ang="0">
                <a:pos x="csX1206" y="csY1206"/>
              </a:cxn>
              <a:cxn ang="0">
                <a:pos x="csX1207" y="csY1207"/>
              </a:cxn>
              <a:cxn ang="0">
                <a:pos x="csX1208" y="csY1208"/>
              </a:cxn>
              <a:cxn ang="0">
                <a:pos x="csX1209" y="csY1209"/>
              </a:cxn>
              <a:cxn ang="0">
                <a:pos x="csX1210" y="csY1210"/>
              </a:cxn>
              <a:cxn ang="0">
                <a:pos x="csX1211" y="csY1211"/>
              </a:cxn>
              <a:cxn ang="0">
                <a:pos x="csX1212" y="csY1212"/>
              </a:cxn>
              <a:cxn ang="0">
                <a:pos x="csX1213" y="csY1213"/>
              </a:cxn>
              <a:cxn ang="0">
                <a:pos x="csX1214" y="csY1214"/>
              </a:cxn>
              <a:cxn ang="0">
                <a:pos x="csX1215" y="csY1215"/>
              </a:cxn>
              <a:cxn ang="0">
                <a:pos x="csX1216" y="csY1216"/>
              </a:cxn>
              <a:cxn ang="0">
                <a:pos x="csX1217" y="csY1217"/>
              </a:cxn>
              <a:cxn ang="0">
                <a:pos x="csX1218" y="csY1218"/>
              </a:cxn>
              <a:cxn ang="0">
                <a:pos x="csX1219" y="csY1219"/>
              </a:cxn>
              <a:cxn ang="0">
                <a:pos x="csX1220" y="csY1220"/>
              </a:cxn>
              <a:cxn ang="0">
                <a:pos x="csX1221" y="csY1221"/>
              </a:cxn>
              <a:cxn ang="0">
                <a:pos x="csX1222" y="csY1222"/>
              </a:cxn>
              <a:cxn ang="0">
                <a:pos x="csX1223" y="csY1223"/>
              </a:cxn>
              <a:cxn ang="0">
                <a:pos x="csX1224" y="csY1224"/>
              </a:cxn>
              <a:cxn ang="0">
                <a:pos x="csX1225" y="csY1225"/>
              </a:cxn>
              <a:cxn ang="0">
                <a:pos x="csX1226" y="csY1226"/>
              </a:cxn>
              <a:cxn ang="0">
                <a:pos x="csX1227" y="csY1227"/>
              </a:cxn>
              <a:cxn ang="0">
                <a:pos x="csX1228" y="csY1228"/>
              </a:cxn>
              <a:cxn ang="0">
                <a:pos x="csX1229" y="csY1229"/>
              </a:cxn>
              <a:cxn ang="0">
                <a:pos x="csX1230" y="csY1230"/>
              </a:cxn>
              <a:cxn ang="0">
                <a:pos x="csX1231" y="csY1231"/>
              </a:cxn>
              <a:cxn ang="0">
                <a:pos x="csX1232" y="csY1232"/>
              </a:cxn>
              <a:cxn ang="0">
                <a:pos x="csX1233" y="csY1233"/>
              </a:cxn>
              <a:cxn ang="0">
                <a:pos x="csX1234" y="csY1234"/>
              </a:cxn>
              <a:cxn ang="0">
                <a:pos x="csX1235" y="csY1235"/>
              </a:cxn>
              <a:cxn ang="0">
                <a:pos x="csX1236" y="csY1236"/>
              </a:cxn>
              <a:cxn ang="0">
                <a:pos x="csX1237" y="csY1237"/>
              </a:cxn>
              <a:cxn ang="0">
                <a:pos x="csX1238" y="csY1238"/>
              </a:cxn>
              <a:cxn ang="0">
                <a:pos x="csX1239" y="csY1239"/>
              </a:cxn>
              <a:cxn ang="0">
                <a:pos x="csX1240" y="csY1240"/>
              </a:cxn>
              <a:cxn ang="0">
                <a:pos x="csX1241" y="csY1241"/>
              </a:cxn>
              <a:cxn ang="0">
                <a:pos x="csX1242" y="csY1242"/>
              </a:cxn>
              <a:cxn ang="0">
                <a:pos x="csX1243" y="csY1243"/>
              </a:cxn>
              <a:cxn ang="0">
                <a:pos x="csX1244" y="csY1244"/>
              </a:cxn>
              <a:cxn ang="0">
                <a:pos x="csX1245" y="csY1245"/>
              </a:cxn>
              <a:cxn ang="0">
                <a:pos x="csX1246" y="csY1246"/>
              </a:cxn>
              <a:cxn ang="0">
                <a:pos x="csX1247" y="csY1247"/>
              </a:cxn>
              <a:cxn ang="0">
                <a:pos x="csX1248" y="csY1248"/>
              </a:cxn>
              <a:cxn ang="0">
                <a:pos x="csX1249" y="csY1249"/>
              </a:cxn>
              <a:cxn ang="0">
                <a:pos x="csX1250" y="csY1250"/>
              </a:cxn>
              <a:cxn ang="0">
                <a:pos x="csX1251" y="csY1251"/>
              </a:cxn>
              <a:cxn ang="0">
                <a:pos x="csX1252" y="csY1252"/>
              </a:cxn>
              <a:cxn ang="0">
                <a:pos x="csX1253" y="csY1253"/>
              </a:cxn>
              <a:cxn ang="0">
                <a:pos x="csX1254" y="csY1254"/>
              </a:cxn>
              <a:cxn ang="0">
                <a:pos x="csX1255" y="csY1255"/>
              </a:cxn>
              <a:cxn ang="0">
                <a:pos x="csX1256" y="csY1256"/>
              </a:cxn>
              <a:cxn ang="0">
                <a:pos x="csX1257" y="csY1257"/>
              </a:cxn>
              <a:cxn ang="0">
                <a:pos x="csX1258" y="csY1258"/>
              </a:cxn>
              <a:cxn ang="0">
                <a:pos x="csX1259" y="csY1259"/>
              </a:cxn>
              <a:cxn ang="0">
                <a:pos x="csX1260" y="csY1260"/>
              </a:cxn>
              <a:cxn ang="0">
                <a:pos x="csX1261" y="csY1261"/>
              </a:cxn>
              <a:cxn ang="0">
                <a:pos x="csX1262" y="csY1262"/>
              </a:cxn>
              <a:cxn ang="0">
                <a:pos x="csX1263" y="csY1263"/>
              </a:cxn>
              <a:cxn ang="0">
                <a:pos x="csX1264" y="csY1264"/>
              </a:cxn>
              <a:cxn ang="0">
                <a:pos x="csX1265" y="csY1265"/>
              </a:cxn>
              <a:cxn ang="0">
                <a:pos x="csX1266" y="csY1266"/>
              </a:cxn>
              <a:cxn ang="0">
                <a:pos x="csX1267" y="csY1267"/>
              </a:cxn>
              <a:cxn ang="0">
                <a:pos x="csX1268" y="csY1268"/>
              </a:cxn>
              <a:cxn ang="0">
                <a:pos x="csX1269" y="csY1269"/>
              </a:cxn>
              <a:cxn ang="0">
                <a:pos x="csX1270" y="csY1270"/>
              </a:cxn>
              <a:cxn ang="0">
                <a:pos x="csX1271" y="csY1271"/>
              </a:cxn>
              <a:cxn ang="0">
                <a:pos x="csX1272" y="csY1272"/>
              </a:cxn>
              <a:cxn ang="0">
                <a:pos x="csX1273" y="csY1273"/>
              </a:cxn>
              <a:cxn ang="0">
                <a:pos x="csX1274" y="csY1274"/>
              </a:cxn>
              <a:cxn ang="0">
                <a:pos x="csX1275" y="csY1275"/>
              </a:cxn>
              <a:cxn ang="0">
                <a:pos x="csX1276" y="csY1276"/>
              </a:cxn>
              <a:cxn ang="0">
                <a:pos x="csX1277" y="csY1277"/>
              </a:cxn>
              <a:cxn ang="0">
                <a:pos x="csX1278" y="csY1278"/>
              </a:cxn>
              <a:cxn ang="0">
                <a:pos x="csX1279" y="csY1279"/>
              </a:cxn>
              <a:cxn ang="0">
                <a:pos x="csX1280" y="csY1280"/>
              </a:cxn>
              <a:cxn ang="0">
                <a:pos x="csX1281" y="csY1281"/>
              </a:cxn>
              <a:cxn ang="0">
                <a:pos x="csX1282" y="csY1282"/>
              </a:cxn>
              <a:cxn ang="0">
                <a:pos x="csX1283" y="csY1283"/>
              </a:cxn>
              <a:cxn ang="0">
                <a:pos x="csX1284" y="csY1284"/>
              </a:cxn>
              <a:cxn ang="0">
                <a:pos x="csX1285" y="csY1285"/>
              </a:cxn>
              <a:cxn ang="0">
                <a:pos x="csX1286" y="csY1286"/>
              </a:cxn>
              <a:cxn ang="0">
                <a:pos x="csX1287" y="csY1287"/>
              </a:cxn>
              <a:cxn ang="0">
                <a:pos x="csX1288" y="csY1288"/>
              </a:cxn>
              <a:cxn ang="0">
                <a:pos x="csX1289" y="csY1289"/>
              </a:cxn>
              <a:cxn ang="0">
                <a:pos x="csX1290" y="csY1290"/>
              </a:cxn>
              <a:cxn ang="0">
                <a:pos x="csX1291" y="csY1291"/>
              </a:cxn>
              <a:cxn ang="0">
                <a:pos x="csX1292" y="csY1292"/>
              </a:cxn>
              <a:cxn ang="0">
                <a:pos x="csX1293" y="csY1293"/>
              </a:cxn>
              <a:cxn ang="0">
                <a:pos x="csX1294" y="csY1294"/>
              </a:cxn>
              <a:cxn ang="0">
                <a:pos x="csX1295" y="csY1295"/>
              </a:cxn>
              <a:cxn ang="0">
                <a:pos x="csX1296" y="csY1296"/>
              </a:cxn>
              <a:cxn ang="0">
                <a:pos x="csX1297" y="csY1297"/>
              </a:cxn>
              <a:cxn ang="0">
                <a:pos x="csX1298" y="csY1298"/>
              </a:cxn>
              <a:cxn ang="0">
                <a:pos x="csX1299" y="csY1299"/>
              </a:cxn>
              <a:cxn ang="0">
                <a:pos x="csX1300" y="csY1300"/>
              </a:cxn>
              <a:cxn ang="0">
                <a:pos x="csX1301" y="csY1301"/>
              </a:cxn>
              <a:cxn ang="0">
                <a:pos x="csX1302" y="csY1302"/>
              </a:cxn>
              <a:cxn ang="0">
                <a:pos x="csX1303" y="csY1303"/>
              </a:cxn>
              <a:cxn ang="0">
                <a:pos x="csX1304" y="csY1304"/>
              </a:cxn>
              <a:cxn ang="0">
                <a:pos x="csX1305" y="csY1305"/>
              </a:cxn>
              <a:cxn ang="0">
                <a:pos x="csX1306" y="csY1306"/>
              </a:cxn>
              <a:cxn ang="0">
                <a:pos x="csX1307" y="csY1307"/>
              </a:cxn>
              <a:cxn ang="0">
                <a:pos x="csX1308" y="csY1308"/>
              </a:cxn>
              <a:cxn ang="0">
                <a:pos x="csX1309" y="csY1309"/>
              </a:cxn>
              <a:cxn ang="0">
                <a:pos x="csX1310" y="csY1310"/>
              </a:cxn>
              <a:cxn ang="0">
                <a:pos x="csX1311" y="csY1311"/>
              </a:cxn>
              <a:cxn ang="0">
                <a:pos x="csX1312" y="csY1312"/>
              </a:cxn>
              <a:cxn ang="0">
                <a:pos x="csX1313" y="csY1313"/>
              </a:cxn>
              <a:cxn ang="0">
                <a:pos x="csX1314" y="csY1314"/>
              </a:cxn>
              <a:cxn ang="0">
                <a:pos x="csX1315" y="csY1315"/>
              </a:cxn>
              <a:cxn ang="0">
                <a:pos x="csX1316" y="csY1316"/>
              </a:cxn>
              <a:cxn ang="0">
                <a:pos x="csX1317" y="csY1317"/>
              </a:cxn>
              <a:cxn ang="0">
                <a:pos x="csX1318" y="csY1318"/>
              </a:cxn>
              <a:cxn ang="0">
                <a:pos x="csX1319" y="csY1319"/>
              </a:cxn>
              <a:cxn ang="0">
                <a:pos x="csX1320" y="csY1320"/>
              </a:cxn>
              <a:cxn ang="0">
                <a:pos x="csX1321" y="csY1321"/>
              </a:cxn>
              <a:cxn ang="0">
                <a:pos x="csX1322" y="csY1322"/>
              </a:cxn>
              <a:cxn ang="0">
                <a:pos x="csX1323" y="csY1323"/>
              </a:cxn>
              <a:cxn ang="0">
                <a:pos x="csX1324" y="csY1324"/>
              </a:cxn>
              <a:cxn ang="0">
                <a:pos x="csX1325" y="csY1325"/>
              </a:cxn>
              <a:cxn ang="0">
                <a:pos x="csX1326" y="csY1326"/>
              </a:cxn>
              <a:cxn ang="0">
                <a:pos x="csX1327" y="csY1327"/>
              </a:cxn>
              <a:cxn ang="0">
                <a:pos x="csX1328" y="csY1328"/>
              </a:cxn>
              <a:cxn ang="0">
                <a:pos x="csX1329" y="csY1329"/>
              </a:cxn>
              <a:cxn ang="0">
                <a:pos x="csX1330" y="csY1330"/>
              </a:cxn>
              <a:cxn ang="0">
                <a:pos x="csX1331" y="csY1331"/>
              </a:cxn>
              <a:cxn ang="0">
                <a:pos x="csX1332" y="csY1332"/>
              </a:cxn>
              <a:cxn ang="0">
                <a:pos x="csX1333" y="csY1333"/>
              </a:cxn>
              <a:cxn ang="0">
                <a:pos x="csX1334" y="csY1334"/>
              </a:cxn>
              <a:cxn ang="0">
                <a:pos x="csX1335" y="csY1335"/>
              </a:cxn>
              <a:cxn ang="0">
                <a:pos x="csX1336" y="csY1336"/>
              </a:cxn>
              <a:cxn ang="0">
                <a:pos x="csX1337" y="csY1337"/>
              </a:cxn>
              <a:cxn ang="0">
                <a:pos x="csX1338" y="csY1338"/>
              </a:cxn>
              <a:cxn ang="0">
                <a:pos x="csX1339" y="csY1339"/>
              </a:cxn>
              <a:cxn ang="0">
                <a:pos x="csX1340" y="csY1340"/>
              </a:cxn>
              <a:cxn ang="0">
                <a:pos x="csX1341" y="csY1341"/>
              </a:cxn>
              <a:cxn ang="0">
                <a:pos x="csX1342" y="csY1342"/>
              </a:cxn>
              <a:cxn ang="0">
                <a:pos x="csX1343" y="csY1343"/>
              </a:cxn>
              <a:cxn ang="0">
                <a:pos x="csX1344" y="csY1344"/>
              </a:cxn>
              <a:cxn ang="0">
                <a:pos x="csX1345" y="csY1345"/>
              </a:cxn>
              <a:cxn ang="0">
                <a:pos x="csX1346" y="csY1346"/>
              </a:cxn>
              <a:cxn ang="0">
                <a:pos x="csX1347" y="csY1347"/>
              </a:cxn>
              <a:cxn ang="0">
                <a:pos x="csX1348" y="csY1348"/>
              </a:cxn>
              <a:cxn ang="0">
                <a:pos x="csX1349" y="csY1349"/>
              </a:cxn>
              <a:cxn ang="0">
                <a:pos x="csX1350" y="csY1350"/>
              </a:cxn>
              <a:cxn ang="0">
                <a:pos x="csX1351" y="csY1351"/>
              </a:cxn>
              <a:cxn ang="0">
                <a:pos x="csX1352" y="csY1352"/>
              </a:cxn>
              <a:cxn ang="0">
                <a:pos x="csX1353" y="csY1353"/>
              </a:cxn>
              <a:cxn ang="0">
                <a:pos x="csX1354" y="csY1354"/>
              </a:cxn>
              <a:cxn ang="0">
                <a:pos x="csX1355" y="csY1355"/>
              </a:cxn>
              <a:cxn ang="0">
                <a:pos x="csX1356" y="csY1356"/>
              </a:cxn>
              <a:cxn ang="0">
                <a:pos x="csX1357" y="csY1357"/>
              </a:cxn>
              <a:cxn ang="0">
                <a:pos x="csX1358" y="csY1358"/>
              </a:cxn>
              <a:cxn ang="0">
                <a:pos x="csX1359" y="csY1359"/>
              </a:cxn>
              <a:cxn ang="0">
                <a:pos x="csX1360" y="csY1360"/>
              </a:cxn>
              <a:cxn ang="0">
                <a:pos x="csX1361" y="csY1361"/>
              </a:cxn>
              <a:cxn ang="0">
                <a:pos x="csX1362" y="csY1362"/>
              </a:cxn>
              <a:cxn ang="0">
                <a:pos x="csX1363" y="csY1363"/>
              </a:cxn>
              <a:cxn ang="0">
                <a:pos x="csX1364" y="csY1364"/>
              </a:cxn>
              <a:cxn ang="0">
                <a:pos x="csX1365" y="csY1365"/>
              </a:cxn>
              <a:cxn ang="0">
                <a:pos x="csX1366" y="csY1366"/>
              </a:cxn>
              <a:cxn ang="0">
                <a:pos x="csX1367" y="csY1367"/>
              </a:cxn>
              <a:cxn ang="0">
                <a:pos x="csX1368" y="csY1368"/>
              </a:cxn>
              <a:cxn ang="0">
                <a:pos x="csX1369" y="csY1369"/>
              </a:cxn>
              <a:cxn ang="0">
                <a:pos x="csX1370" y="csY1370"/>
              </a:cxn>
              <a:cxn ang="0">
                <a:pos x="csX1371" y="csY1371"/>
              </a:cxn>
              <a:cxn ang="0">
                <a:pos x="csX1372" y="csY1372"/>
              </a:cxn>
              <a:cxn ang="0">
                <a:pos x="csX1373" y="csY1373"/>
              </a:cxn>
              <a:cxn ang="0">
                <a:pos x="csX1374" y="csY1374"/>
              </a:cxn>
              <a:cxn ang="0">
                <a:pos x="csX1375" y="csY1375"/>
              </a:cxn>
              <a:cxn ang="0">
                <a:pos x="csX1376" y="csY1376"/>
              </a:cxn>
              <a:cxn ang="0">
                <a:pos x="csX1377" y="csY1377"/>
              </a:cxn>
              <a:cxn ang="0">
                <a:pos x="csX1378" y="csY1378"/>
              </a:cxn>
              <a:cxn ang="0">
                <a:pos x="csX1379" y="csY1379"/>
              </a:cxn>
              <a:cxn ang="0">
                <a:pos x="csX1380" y="csY1380"/>
              </a:cxn>
              <a:cxn ang="0">
                <a:pos x="csX1381" y="csY1381"/>
              </a:cxn>
              <a:cxn ang="0">
                <a:pos x="csX1382" y="csY1382"/>
              </a:cxn>
              <a:cxn ang="0">
                <a:pos x="csX1383" y="csY1383"/>
              </a:cxn>
              <a:cxn ang="0">
                <a:pos x="csX1384" y="csY1384"/>
              </a:cxn>
              <a:cxn ang="0">
                <a:pos x="csX1385" y="csY1385"/>
              </a:cxn>
              <a:cxn ang="0">
                <a:pos x="csX1386" y="csY1386"/>
              </a:cxn>
              <a:cxn ang="0">
                <a:pos x="csX1387" y="csY1387"/>
              </a:cxn>
              <a:cxn ang="0">
                <a:pos x="csX1388" y="csY1388"/>
              </a:cxn>
              <a:cxn ang="0">
                <a:pos x="csX1389" y="csY1389"/>
              </a:cxn>
              <a:cxn ang="0">
                <a:pos x="csX1390" y="csY1390"/>
              </a:cxn>
              <a:cxn ang="0">
                <a:pos x="csX1391" y="csY1391"/>
              </a:cxn>
              <a:cxn ang="0">
                <a:pos x="csX1392" y="csY1392"/>
              </a:cxn>
              <a:cxn ang="0">
                <a:pos x="csX1393" y="csY1393"/>
              </a:cxn>
              <a:cxn ang="0">
                <a:pos x="csX1394" y="csY1394"/>
              </a:cxn>
              <a:cxn ang="0">
                <a:pos x="csX1395" y="csY1395"/>
              </a:cxn>
              <a:cxn ang="0">
                <a:pos x="csX1396" y="csY1396"/>
              </a:cxn>
              <a:cxn ang="0">
                <a:pos x="csX1397" y="csY1397"/>
              </a:cxn>
              <a:cxn ang="0">
                <a:pos x="csX1398" y="csY1398"/>
              </a:cxn>
              <a:cxn ang="0">
                <a:pos x="csX1399" y="csY1399"/>
              </a:cxn>
              <a:cxn ang="0">
                <a:pos x="csX1400" y="csY1400"/>
              </a:cxn>
              <a:cxn ang="0">
                <a:pos x="csX1401" y="csY1401"/>
              </a:cxn>
              <a:cxn ang="0">
                <a:pos x="csX1402" y="csY1402"/>
              </a:cxn>
              <a:cxn ang="0">
                <a:pos x="csX1403" y="csY1403"/>
              </a:cxn>
              <a:cxn ang="0">
                <a:pos x="csX1404" y="csY1404"/>
              </a:cxn>
              <a:cxn ang="0">
                <a:pos x="csX1405" y="csY1405"/>
              </a:cxn>
              <a:cxn ang="0">
                <a:pos x="csX1406" y="csY1406"/>
              </a:cxn>
              <a:cxn ang="0">
                <a:pos x="csX1407" y="csY1407"/>
              </a:cxn>
              <a:cxn ang="0">
                <a:pos x="csX1408" y="csY1408"/>
              </a:cxn>
              <a:cxn ang="0">
                <a:pos x="csX1409" y="csY1409"/>
              </a:cxn>
              <a:cxn ang="0">
                <a:pos x="csX1410" y="csY1410"/>
              </a:cxn>
              <a:cxn ang="0">
                <a:pos x="csX1411" y="csY1411"/>
              </a:cxn>
              <a:cxn ang="0">
                <a:pos x="csX1412" y="csY1412"/>
              </a:cxn>
              <a:cxn ang="0">
                <a:pos x="csX1413" y="csY1413"/>
              </a:cxn>
              <a:cxn ang="0">
                <a:pos x="csX1414" y="csY1414"/>
              </a:cxn>
              <a:cxn ang="0">
                <a:pos x="csX1415" y="csY1415"/>
              </a:cxn>
              <a:cxn ang="0">
                <a:pos x="csX1416" y="csY1416"/>
              </a:cxn>
              <a:cxn ang="0">
                <a:pos x="csX1417" y="csY1417"/>
              </a:cxn>
              <a:cxn ang="0">
                <a:pos x="csX1418" y="csY1418"/>
              </a:cxn>
              <a:cxn ang="0">
                <a:pos x="csX1419" y="csY1419"/>
              </a:cxn>
              <a:cxn ang="0">
                <a:pos x="csX1420" y="csY1420"/>
              </a:cxn>
              <a:cxn ang="0">
                <a:pos x="csX1421" y="csY1421"/>
              </a:cxn>
              <a:cxn ang="0">
                <a:pos x="csX1422" y="csY1422"/>
              </a:cxn>
              <a:cxn ang="0">
                <a:pos x="csX1423" y="csY1423"/>
              </a:cxn>
              <a:cxn ang="0">
                <a:pos x="csX1424" y="csY1424"/>
              </a:cxn>
              <a:cxn ang="0">
                <a:pos x="csX1425" y="csY1425"/>
              </a:cxn>
              <a:cxn ang="0">
                <a:pos x="csX1426" y="csY1426"/>
              </a:cxn>
              <a:cxn ang="0">
                <a:pos x="csX1427" y="csY1427"/>
              </a:cxn>
              <a:cxn ang="0">
                <a:pos x="csX1428" y="csY1428"/>
              </a:cxn>
              <a:cxn ang="0">
                <a:pos x="csX1429" y="csY1429"/>
              </a:cxn>
              <a:cxn ang="0">
                <a:pos x="csX1430" y="csY1430"/>
              </a:cxn>
              <a:cxn ang="0">
                <a:pos x="csX1431" y="csY1431"/>
              </a:cxn>
              <a:cxn ang="0">
                <a:pos x="csX1432" y="csY1432"/>
              </a:cxn>
              <a:cxn ang="0">
                <a:pos x="csX1433" y="csY1433"/>
              </a:cxn>
              <a:cxn ang="0">
                <a:pos x="csX1434" y="csY1434"/>
              </a:cxn>
              <a:cxn ang="0">
                <a:pos x="csX1435" y="csY1435"/>
              </a:cxn>
              <a:cxn ang="0">
                <a:pos x="csX1436" y="csY1436"/>
              </a:cxn>
              <a:cxn ang="0">
                <a:pos x="csX1437" y="csY1437"/>
              </a:cxn>
              <a:cxn ang="0">
                <a:pos x="csX1438" y="csY1438"/>
              </a:cxn>
              <a:cxn ang="0">
                <a:pos x="csX1439" y="csY1439"/>
              </a:cxn>
              <a:cxn ang="0">
                <a:pos x="csX1440" y="csY1440"/>
              </a:cxn>
              <a:cxn ang="0">
                <a:pos x="csX1441" y="csY1441"/>
              </a:cxn>
              <a:cxn ang="0">
                <a:pos x="csX1442" y="csY1442"/>
              </a:cxn>
              <a:cxn ang="0">
                <a:pos x="csX1443" y="csY1443"/>
              </a:cxn>
              <a:cxn ang="0">
                <a:pos x="csX1444" y="csY1444"/>
              </a:cxn>
              <a:cxn ang="0">
                <a:pos x="csX1445" y="csY1445"/>
              </a:cxn>
              <a:cxn ang="0">
                <a:pos x="csX1446" y="csY1446"/>
              </a:cxn>
              <a:cxn ang="0">
                <a:pos x="csX1447" y="csY1447"/>
              </a:cxn>
              <a:cxn ang="0">
                <a:pos x="csX1448" y="csY1448"/>
              </a:cxn>
              <a:cxn ang="0">
                <a:pos x="csX1449" y="csY1449"/>
              </a:cxn>
              <a:cxn ang="0">
                <a:pos x="csX1450" y="csY1450"/>
              </a:cxn>
              <a:cxn ang="0">
                <a:pos x="csX1451" y="csY1451"/>
              </a:cxn>
              <a:cxn ang="0">
                <a:pos x="csX1452" y="csY1452"/>
              </a:cxn>
              <a:cxn ang="0">
                <a:pos x="csX1453" y="csY1453"/>
              </a:cxn>
              <a:cxn ang="0">
                <a:pos x="csX1454" y="csY1454"/>
              </a:cxn>
              <a:cxn ang="0">
                <a:pos x="csX1455" y="csY1455"/>
              </a:cxn>
              <a:cxn ang="0">
                <a:pos x="csX1456" y="csY1456"/>
              </a:cxn>
              <a:cxn ang="0">
                <a:pos x="csX1457" y="csY1457"/>
              </a:cxn>
              <a:cxn ang="0">
                <a:pos x="csX1458" y="csY1458"/>
              </a:cxn>
              <a:cxn ang="0">
                <a:pos x="csX1459" y="csY1459"/>
              </a:cxn>
              <a:cxn ang="0">
                <a:pos x="csX1460" y="csY1460"/>
              </a:cxn>
              <a:cxn ang="0">
                <a:pos x="csX1461" y="csY1461"/>
              </a:cxn>
              <a:cxn ang="0">
                <a:pos x="csX1462" y="csY1462"/>
              </a:cxn>
              <a:cxn ang="0">
                <a:pos x="csX1463" y="csY1463"/>
              </a:cxn>
              <a:cxn ang="0">
                <a:pos x="csX1464" y="csY1464"/>
              </a:cxn>
              <a:cxn ang="0">
                <a:pos x="csX1465" y="csY1465"/>
              </a:cxn>
              <a:cxn ang="0">
                <a:pos x="csX1466" y="csY1466"/>
              </a:cxn>
              <a:cxn ang="0">
                <a:pos x="csX1467" y="csY1467"/>
              </a:cxn>
              <a:cxn ang="0">
                <a:pos x="csX1468" y="csY1468"/>
              </a:cxn>
              <a:cxn ang="0">
                <a:pos x="csX1469" y="csY1469"/>
              </a:cxn>
              <a:cxn ang="0">
                <a:pos x="csX1470" y="csY1470"/>
              </a:cxn>
              <a:cxn ang="0">
                <a:pos x="csX1471" y="csY1471"/>
              </a:cxn>
              <a:cxn ang="0">
                <a:pos x="csX1472" y="csY1472"/>
              </a:cxn>
              <a:cxn ang="0">
                <a:pos x="csX1473" y="csY1473"/>
              </a:cxn>
              <a:cxn ang="0">
                <a:pos x="csX1474" y="csY1474"/>
              </a:cxn>
              <a:cxn ang="0">
                <a:pos x="csX1475" y="csY1475"/>
              </a:cxn>
              <a:cxn ang="0">
                <a:pos x="csX1476" y="csY1476"/>
              </a:cxn>
              <a:cxn ang="0">
                <a:pos x="csX1477" y="csY1477"/>
              </a:cxn>
              <a:cxn ang="0">
                <a:pos x="csX1478" y="csY1478"/>
              </a:cxn>
              <a:cxn ang="0">
                <a:pos x="csX1479" y="csY1479"/>
              </a:cxn>
              <a:cxn ang="0">
                <a:pos x="csX1480" y="csY1480"/>
              </a:cxn>
              <a:cxn ang="0">
                <a:pos x="csX1481" y="csY1481"/>
              </a:cxn>
              <a:cxn ang="0">
                <a:pos x="csX1482" y="csY1482"/>
              </a:cxn>
              <a:cxn ang="0">
                <a:pos x="csX1483" y="csY1483"/>
              </a:cxn>
              <a:cxn ang="0">
                <a:pos x="csX1484" y="csY1484"/>
              </a:cxn>
              <a:cxn ang="0">
                <a:pos x="csX1485" y="csY1485"/>
              </a:cxn>
              <a:cxn ang="0">
                <a:pos x="csX1486" y="csY1486"/>
              </a:cxn>
              <a:cxn ang="0">
                <a:pos x="csX1487" y="csY1487"/>
              </a:cxn>
              <a:cxn ang="0">
                <a:pos x="csX1488" y="csY1488"/>
              </a:cxn>
              <a:cxn ang="0">
                <a:pos x="csX1489" y="csY1489"/>
              </a:cxn>
              <a:cxn ang="0">
                <a:pos x="csX1490" y="csY1490"/>
              </a:cxn>
              <a:cxn ang="0">
                <a:pos x="csX1491" y="csY1491"/>
              </a:cxn>
              <a:cxn ang="0">
                <a:pos x="csX1492" y="csY1492"/>
              </a:cxn>
              <a:cxn ang="0">
                <a:pos x="csX1493" y="csY1493"/>
              </a:cxn>
              <a:cxn ang="0">
                <a:pos x="csX1494" y="csY1494"/>
              </a:cxn>
              <a:cxn ang="0">
                <a:pos x="csX1495" y="csY1495"/>
              </a:cxn>
              <a:cxn ang="0">
                <a:pos x="csX1496" y="csY1496"/>
              </a:cxn>
              <a:cxn ang="0">
                <a:pos x="csX1497" y="csY1497"/>
              </a:cxn>
              <a:cxn ang="0">
                <a:pos x="csX1498" y="csY1498"/>
              </a:cxn>
              <a:cxn ang="0">
                <a:pos x="csX1499" y="csY1499"/>
              </a:cxn>
              <a:cxn ang="0">
                <a:pos x="csX1500" y="csY1500"/>
              </a:cxn>
              <a:cxn ang="0">
                <a:pos x="csX1501" y="csY1501"/>
              </a:cxn>
              <a:cxn ang="0">
                <a:pos x="csX1502" y="csY1502"/>
              </a:cxn>
              <a:cxn ang="0">
                <a:pos x="csX1503" y="csY1503"/>
              </a:cxn>
              <a:cxn ang="0">
                <a:pos x="csX1504" y="csY1504"/>
              </a:cxn>
              <a:cxn ang="0">
                <a:pos x="csX1505" y="csY1505"/>
              </a:cxn>
              <a:cxn ang="0">
                <a:pos x="csX1506" y="csY1506"/>
              </a:cxn>
              <a:cxn ang="0">
                <a:pos x="csX1507" y="csY1507"/>
              </a:cxn>
              <a:cxn ang="0">
                <a:pos x="csX1508" y="csY1508"/>
              </a:cxn>
              <a:cxn ang="0">
                <a:pos x="csX1509" y="csY1509"/>
              </a:cxn>
              <a:cxn ang="0">
                <a:pos x="csX1510" y="csY1510"/>
              </a:cxn>
              <a:cxn ang="0">
                <a:pos x="csX1511" y="csY1511"/>
              </a:cxn>
              <a:cxn ang="0">
                <a:pos x="csX1512" y="csY1512"/>
              </a:cxn>
              <a:cxn ang="0">
                <a:pos x="csX1513" y="csY1513"/>
              </a:cxn>
              <a:cxn ang="0">
                <a:pos x="csX1514" y="csY1514"/>
              </a:cxn>
              <a:cxn ang="0">
                <a:pos x="csX1515" y="csY1515"/>
              </a:cxn>
              <a:cxn ang="0">
                <a:pos x="csX1516" y="csY1516"/>
              </a:cxn>
              <a:cxn ang="0">
                <a:pos x="csX1517" y="csY1517"/>
              </a:cxn>
              <a:cxn ang="0">
                <a:pos x="csX1518" y="csY1518"/>
              </a:cxn>
              <a:cxn ang="0">
                <a:pos x="csX1519" y="csY1519"/>
              </a:cxn>
              <a:cxn ang="0">
                <a:pos x="csX1520" y="csY1520"/>
              </a:cxn>
              <a:cxn ang="0">
                <a:pos x="csX1521" y="csY1521"/>
              </a:cxn>
              <a:cxn ang="0">
                <a:pos x="csX1522" y="csY1522"/>
              </a:cxn>
              <a:cxn ang="0">
                <a:pos x="csX1523" y="csY1523"/>
              </a:cxn>
              <a:cxn ang="0">
                <a:pos x="csX1524" y="csY1524"/>
              </a:cxn>
              <a:cxn ang="0">
                <a:pos x="csX1525" y="csY1525"/>
              </a:cxn>
              <a:cxn ang="0">
                <a:pos x="csX1526" y="csY1526"/>
              </a:cxn>
              <a:cxn ang="0">
                <a:pos x="csX1527" y="csY1527"/>
              </a:cxn>
              <a:cxn ang="0">
                <a:pos x="csX1528" y="csY1528"/>
              </a:cxn>
              <a:cxn ang="0">
                <a:pos x="csX1529" y="csY1529"/>
              </a:cxn>
              <a:cxn ang="0">
                <a:pos x="csX1530" y="csY1530"/>
              </a:cxn>
              <a:cxn ang="0">
                <a:pos x="csX1531" y="csY1531"/>
              </a:cxn>
              <a:cxn ang="0">
                <a:pos x="csX1532" y="csY1532"/>
              </a:cxn>
              <a:cxn ang="0">
                <a:pos x="csX1533" y="csY1533"/>
              </a:cxn>
              <a:cxn ang="0">
                <a:pos x="csX1534" y="csY1534"/>
              </a:cxn>
              <a:cxn ang="0">
                <a:pos x="csX1535" y="csY1535"/>
              </a:cxn>
              <a:cxn ang="0">
                <a:pos x="csX1536" y="csY1536"/>
              </a:cxn>
              <a:cxn ang="0">
                <a:pos x="csX1537" y="csY1537"/>
              </a:cxn>
              <a:cxn ang="0">
                <a:pos x="csX1538" y="csY1538"/>
              </a:cxn>
              <a:cxn ang="0">
                <a:pos x="csX1539" y="csY1539"/>
              </a:cxn>
              <a:cxn ang="0">
                <a:pos x="csX1540" y="csY1540"/>
              </a:cxn>
              <a:cxn ang="0">
                <a:pos x="csX1541" y="csY1541"/>
              </a:cxn>
              <a:cxn ang="0">
                <a:pos x="csX1542" y="csY1542"/>
              </a:cxn>
              <a:cxn ang="0">
                <a:pos x="csX1543" y="csY1543"/>
              </a:cxn>
              <a:cxn ang="0">
                <a:pos x="csX1544" y="csY1544"/>
              </a:cxn>
              <a:cxn ang="0">
                <a:pos x="csX1545" y="csY1545"/>
              </a:cxn>
              <a:cxn ang="0">
                <a:pos x="csX1546" y="csY1546"/>
              </a:cxn>
              <a:cxn ang="0">
                <a:pos x="csX1547" y="csY1547"/>
              </a:cxn>
              <a:cxn ang="0">
                <a:pos x="csX1548" y="csY1548"/>
              </a:cxn>
              <a:cxn ang="0">
                <a:pos x="csX1549" y="csY1549"/>
              </a:cxn>
              <a:cxn ang="0">
                <a:pos x="csX1550" y="csY1550"/>
              </a:cxn>
              <a:cxn ang="0">
                <a:pos x="csX1551" y="csY1551"/>
              </a:cxn>
              <a:cxn ang="0">
                <a:pos x="csX1552" y="csY1552"/>
              </a:cxn>
              <a:cxn ang="0">
                <a:pos x="csX1553" y="csY1553"/>
              </a:cxn>
              <a:cxn ang="0">
                <a:pos x="csX1554" y="csY1554"/>
              </a:cxn>
              <a:cxn ang="0">
                <a:pos x="csX1555" y="csY1555"/>
              </a:cxn>
              <a:cxn ang="0">
                <a:pos x="csX1556" y="csY1556"/>
              </a:cxn>
              <a:cxn ang="0">
                <a:pos x="csX1557" y="csY1557"/>
              </a:cxn>
              <a:cxn ang="0">
                <a:pos x="csX1558" y="csY1558"/>
              </a:cxn>
              <a:cxn ang="0">
                <a:pos x="csX1559" y="csY1559"/>
              </a:cxn>
              <a:cxn ang="0">
                <a:pos x="csX1560" y="csY1560"/>
              </a:cxn>
              <a:cxn ang="0">
                <a:pos x="csX1561" y="csY1561"/>
              </a:cxn>
              <a:cxn ang="0">
                <a:pos x="csX1562" y="csY1562"/>
              </a:cxn>
              <a:cxn ang="0">
                <a:pos x="csX1563" y="csY1563"/>
              </a:cxn>
              <a:cxn ang="0">
                <a:pos x="csX1564" y="csY1564"/>
              </a:cxn>
              <a:cxn ang="0">
                <a:pos x="csX1565" y="csY1565"/>
              </a:cxn>
              <a:cxn ang="0">
                <a:pos x="csX1566" y="csY1566"/>
              </a:cxn>
              <a:cxn ang="0">
                <a:pos x="csX1567" y="csY1567"/>
              </a:cxn>
              <a:cxn ang="0">
                <a:pos x="csX1568" y="csY1568"/>
              </a:cxn>
              <a:cxn ang="0">
                <a:pos x="csX1569" y="csY1569"/>
              </a:cxn>
              <a:cxn ang="0">
                <a:pos x="csX1570" y="csY1570"/>
              </a:cxn>
              <a:cxn ang="0">
                <a:pos x="csX1571" y="csY1571"/>
              </a:cxn>
              <a:cxn ang="0">
                <a:pos x="csX1572" y="csY1572"/>
              </a:cxn>
              <a:cxn ang="0">
                <a:pos x="csX1573" y="csY1573"/>
              </a:cxn>
              <a:cxn ang="0">
                <a:pos x="csX1574" y="csY1574"/>
              </a:cxn>
              <a:cxn ang="0">
                <a:pos x="csX1575" y="csY1575"/>
              </a:cxn>
              <a:cxn ang="0">
                <a:pos x="csX1576" y="csY1576"/>
              </a:cxn>
              <a:cxn ang="0">
                <a:pos x="csX1577" y="csY1577"/>
              </a:cxn>
              <a:cxn ang="0">
                <a:pos x="csX1578" y="csY1578"/>
              </a:cxn>
              <a:cxn ang="0">
                <a:pos x="csX1579" y="csY1579"/>
              </a:cxn>
              <a:cxn ang="0">
                <a:pos x="csX1580" y="csY1580"/>
              </a:cxn>
              <a:cxn ang="0">
                <a:pos x="csX1581" y="csY1581"/>
              </a:cxn>
              <a:cxn ang="0">
                <a:pos x="csX1582" y="csY1582"/>
              </a:cxn>
              <a:cxn ang="0">
                <a:pos x="csX1583" y="csY1583"/>
              </a:cxn>
              <a:cxn ang="0">
                <a:pos x="csX1584" y="csY1584"/>
              </a:cxn>
              <a:cxn ang="0">
                <a:pos x="csX1585" y="csY1585"/>
              </a:cxn>
              <a:cxn ang="0">
                <a:pos x="csX1586" y="csY1586"/>
              </a:cxn>
              <a:cxn ang="0">
                <a:pos x="csX1587" y="csY1587"/>
              </a:cxn>
              <a:cxn ang="0">
                <a:pos x="csX1588" y="csY1588"/>
              </a:cxn>
              <a:cxn ang="0">
                <a:pos x="csX1589" y="csY1589"/>
              </a:cxn>
              <a:cxn ang="0">
                <a:pos x="csX1590" y="csY1590"/>
              </a:cxn>
              <a:cxn ang="0">
                <a:pos x="csX1591" y="csY1591"/>
              </a:cxn>
              <a:cxn ang="0">
                <a:pos x="csX1592" y="csY1592"/>
              </a:cxn>
              <a:cxn ang="0">
                <a:pos x="csX1593" y="csY1593"/>
              </a:cxn>
              <a:cxn ang="0">
                <a:pos x="csX1594" y="csY1594"/>
              </a:cxn>
              <a:cxn ang="0">
                <a:pos x="csX1595" y="csY1595"/>
              </a:cxn>
              <a:cxn ang="0">
                <a:pos x="csX1596" y="csY1596"/>
              </a:cxn>
              <a:cxn ang="0">
                <a:pos x="csX1597" y="csY1597"/>
              </a:cxn>
              <a:cxn ang="0">
                <a:pos x="csX1598" y="csY1598"/>
              </a:cxn>
              <a:cxn ang="0">
                <a:pos x="csX1599" y="csY1599"/>
              </a:cxn>
              <a:cxn ang="0">
                <a:pos x="csX1600" y="csY1600"/>
              </a:cxn>
              <a:cxn ang="0">
                <a:pos x="csX1601" y="csY1601"/>
              </a:cxn>
              <a:cxn ang="0">
                <a:pos x="csX1602" y="csY1602"/>
              </a:cxn>
              <a:cxn ang="0">
                <a:pos x="csX1603" y="csY1603"/>
              </a:cxn>
              <a:cxn ang="0">
                <a:pos x="csX1604" y="csY1604"/>
              </a:cxn>
              <a:cxn ang="0">
                <a:pos x="csX1605" y="csY1605"/>
              </a:cxn>
              <a:cxn ang="0">
                <a:pos x="csX1606" y="csY1606"/>
              </a:cxn>
              <a:cxn ang="0">
                <a:pos x="csX1607" y="csY1607"/>
              </a:cxn>
              <a:cxn ang="0">
                <a:pos x="csX1608" y="csY1608"/>
              </a:cxn>
              <a:cxn ang="0">
                <a:pos x="csX1609" y="csY1609"/>
              </a:cxn>
              <a:cxn ang="0">
                <a:pos x="csX1610" y="csY1610"/>
              </a:cxn>
              <a:cxn ang="0">
                <a:pos x="csX1611" y="csY1611"/>
              </a:cxn>
              <a:cxn ang="0">
                <a:pos x="csX1612" y="csY1612"/>
              </a:cxn>
              <a:cxn ang="0">
                <a:pos x="csX1613" y="csY1613"/>
              </a:cxn>
              <a:cxn ang="0">
                <a:pos x="csX1614" y="csY1614"/>
              </a:cxn>
              <a:cxn ang="0">
                <a:pos x="csX1615" y="csY1615"/>
              </a:cxn>
              <a:cxn ang="0">
                <a:pos x="csX1616" y="csY1616"/>
              </a:cxn>
              <a:cxn ang="0">
                <a:pos x="csX1617" y="csY1617"/>
              </a:cxn>
              <a:cxn ang="0">
                <a:pos x="csX1618" y="csY1618"/>
              </a:cxn>
              <a:cxn ang="0">
                <a:pos x="csX1619" y="csY1619"/>
              </a:cxn>
              <a:cxn ang="0">
                <a:pos x="csX1620" y="csY1620"/>
              </a:cxn>
              <a:cxn ang="0">
                <a:pos x="csX1621" y="csY1621"/>
              </a:cxn>
              <a:cxn ang="0">
                <a:pos x="csX1622" y="csY1622"/>
              </a:cxn>
              <a:cxn ang="0">
                <a:pos x="csX1623" y="csY1623"/>
              </a:cxn>
              <a:cxn ang="0">
                <a:pos x="csX1624" y="csY1624"/>
              </a:cxn>
              <a:cxn ang="0">
                <a:pos x="csX1625" y="csY1625"/>
              </a:cxn>
              <a:cxn ang="0">
                <a:pos x="csX1626" y="csY1626"/>
              </a:cxn>
              <a:cxn ang="0">
                <a:pos x="csX1627" y="csY1627"/>
              </a:cxn>
              <a:cxn ang="0">
                <a:pos x="csX1628" y="csY1628"/>
              </a:cxn>
              <a:cxn ang="0">
                <a:pos x="csX1629" y="csY1629"/>
              </a:cxn>
              <a:cxn ang="0">
                <a:pos x="csX1630" y="csY1630"/>
              </a:cxn>
              <a:cxn ang="0">
                <a:pos x="csX1631" y="csY1631"/>
              </a:cxn>
              <a:cxn ang="0">
                <a:pos x="csX1632" y="csY1632"/>
              </a:cxn>
              <a:cxn ang="0">
                <a:pos x="csX1633" y="csY1633"/>
              </a:cxn>
              <a:cxn ang="0">
                <a:pos x="csX1634" y="csY1634"/>
              </a:cxn>
              <a:cxn ang="0">
                <a:pos x="csX1635" y="csY1635"/>
              </a:cxn>
              <a:cxn ang="0">
                <a:pos x="csX1636" y="csY1636"/>
              </a:cxn>
              <a:cxn ang="0">
                <a:pos x="csX1637" y="csY1637"/>
              </a:cxn>
              <a:cxn ang="0">
                <a:pos x="csX1638" y="csY1638"/>
              </a:cxn>
              <a:cxn ang="0">
                <a:pos x="csX1639" y="csY1639"/>
              </a:cxn>
              <a:cxn ang="0">
                <a:pos x="csX1640" y="csY1640"/>
              </a:cxn>
              <a:cxn ang="0">
                <a:pos x="csX1641" y="csY1641"/>
              </a:cxn>
              <a:cxn ang="0">
                <a:pos x="csX1642" y="csY1642"/>
              </a:cxn>
              <a:cxn ang="0">
                <a:pos x="csX1643" y="csY1643"/>
              </a:cxn>
              <a:cxn ang="0">
                <a:pos x="csX1644" y="csY1644"/>
              </a:cxn>
              <a:cxn ang="0">
                <a:pos x="csX1645" y="csY1645"/>
              </a:cxn>
              <a:cxn ang="0">
                <a:pos x="csX1646" y="csY1646"/>
              </a:cxn>
              <a:cxn ang="0">
                <a:pos x="csX1647" y="csY1647"/>
              </a:cxn>
              <a:cxn ang="0">
                <a:pos x="csX1648" y="csY1648"/>
              </a:cxn>
              <a:cxn ang="0">
                <a:pos x="csX1649" y="csY1649"/>
              </a:cxn>
              <a:cxn ang="0">
                <a:pos x="csX1650" y="csY1650"/>
              </a:cxn>
              <a:cxn ang="0">
                <a:pos x="csX1651" y="csY1651"/>
              </a:cxn>
              <a:cxn ang="0">
                <a:pos x="csX1652" y="csY1652"/>
              </a:cxn>
              <a:cxn ang="0">
                <a:pos x="csX1653" y="csY1653"/>
              </a:cxn>
              <a:cxn ang="0">
                <a:pos x="csX1654" y="csY1654"/>
              </a:cxn>
              <a:cxn ang="0">
                <a:pos x="csX1655" y="csY1655"/>
              </a:cxn>
              <a:cxn ang="0">
                <a:pos x="csX1656" y="csY1656"/>
              </a:cxn>
              <a:cxn ang="0">
                <a:pos x="csX1657" y="csY1657"/>
              </a:cxn>
              <a:cxn ang="0">
                <a:pos x="csX1658" y="csY1658"/>
              </a:cxn>
              <a:cxn ang="0">
                <a:pos x="csX1659" y="csY1659"/>
              </a:cxn>
              <a:cxn ang="0">
                <a:pos x="csX1660" y="csY1660"/>
              </a:cxn>
              <a:cxn ang="0">
                <a:pos x="csX1661" y="csY1661"/>
              </a:cxn>
              <a:cxn ang="0">
                <a:pos x="csX1662" y="csY1662"/>
              </a:cxn>
              <a:cxn ang="0">
                <a:pos x="csX1663" y="csY1663"/>
              </a:cxn>
              <a:cxn ang="0">
                <a:pos x="csX1664" y="csY1664"/>
              </a:cxn>
              <a:cxn ang="0">
                <a:pos x="csX1665" y="csY1665"/>
              </a:cxn>
              <a:cxn ang="0">
                <a:pos x="csX1666" y="csY1666"/>
              </a:cxn>
              <a:cxn ang="0">
                <a:pos x="csX1667" y="csY1667"/>
              </a:cxn>
              <a:cxn ang="0">
                <a:pos x="csX1668" y="csY1668"/>
              </a:cxn>
              <a:cxn ang="0">
                <a:pos x="csX1669" y="csY1669"/>
              </a:cxn>
              <a:cxn ang="0">
                <a:pos x="csX1670" y="csY1670"/>
              </a:cxn>
              <a:cxn ang="0">
                <a:pos x="csX1671" y="csY1671"/>
              </a:cxn>
              <a:cxn ang="0">
                <a:pos x="csX1672" y="csY1672"/>
              </a:cxn>
              <a:cxn ang="0">
                <a:pos x="csX1673" y="csY1673"/>
              </a:cxn>
              <a:cxn ang="0">
                <a:pos x="csX1674" y="csY1674"/>
              </a:cxn>
              <a:cxn ang="0">
                <a:pos x="csX1675" y="csY1675"/>
              </a:cxn>
              <a:cxn ang="0">
                <a:pos x="csX1676" y="csY1676"/>
              </a:cxn>
              <a:cxn ang="0">
                <a:pos x="csX1677" y="csY1677"/>
              </a:cxn>
              <a:cxn ang="0">
                <a:pos x="csX1678" y="csY1678"/>
              </a:cxn>
              <a:cxn ang="0">
                <a:pos x="csX1679" y="csY1679"/>
              </a:cxn>
              <a:cxn ang="0">
                <a:pos x="csX1680" y="csY1680"/>
              </a:cxn>
              <a:cxn ang="0">
                <a:pos x="csX1681" y="csY1681"/>
              </a:cxn>
              <a:cxn ang="0">
                <a:pos x="csX1682" y="csY1682"/>
              </a:cxn>
              <a:cxn ang="0">
                <a:pos x="csX1683" y="csY1683"/>
              </a:cxn>
              <a:cxn ang="0">
                <a:pos x="csX1684" y="csY1684"/>
              </a:cxn>
              <a:cxn ang="0">
                <a:pos x="csX1685" y="csY1685"/>
              </a:cxn>
              <a:cxn ang="0">
                <a:pos x="csX1686" y="csY1686"/>
              </a:cxn>
              <a:cxn ang="0">
                <a:pos x="csX1687" y="csY1687"/>
              </a:cxn>
              <a:cxn ang="0">
                <a:pos x="csX1688" y="csY1688"/>
              </a:cxn>
              <a:cxn ang="0">
                <a:pos x="csX1689" y="csY1689"/>
              </a:cxn>
              <a:cxn ang="0">
                <a:pos x="csX1690" y="csY1690"/>
              </a:cxn>
              <a:cxn ang="0">
                <a:pos x="csX1691" y="csY1691"/>
              </a:cxn>
              <a:cxn ang="0">
                <a:pos x="csX1692" y="csY1692"/>
              </a:cxn>
              <a:cxn ang="0">
                <a:pos x="csX1693" y="csY1693"/>
              </a:cxn>
              <a:cxn ang="0">
                <a:pos x="csX1694" y="csY1694"/>
              </a:cxn>
              <a:cxn ang="0">
                <a:pos x="csX1695" y="csY1695"/>
              </a:cxn>
              <a:cxn ang="0">
                <a:pos x="csX1696" y="csY1696"/>
              </a:cxn>
              <a:cxn ang="0">
                <a:pos x="csX1697" y="csY1697"/>
              </a:cxn>
              <a:cxn ang="0">
                <a:pos x="csX1698" y="csY1698"/>
              </a:cxn>
              <a:cxn ang="0">
                <a:pos x="csX1699" y="csY1699"/>
              </a:cxn>
              <a:cxn ang="0">
                <a:pos x="csX1700" y="csY1700"/>
              </a:cxn>
              <a:cxn ang="0">
                <a:pos x="csX1701" y="csY1701"/>
              </a:cxn>
              <a:cxn ang="0">
                <a:pos x="csX1702" y="csY1702"/>
              </a:cxn>
              <a:cxn ang="0">
                <a:pos x="csX1703" y="csY1703"/>
              </a:cxn>
              <a:cxn ang="0">
                <a:pos x="csX1704" y="csY1704"/>
              </a:cxn>
              <a:cxn ang="0">
                <a:pos x="csX1705" y="csY1705"/>
              </a:cxn>
              <a:cxn ang="0">
                <a:pos x="csX1706" y="csY1706"/>
              </a:cxn>
              <a:cxn ang="0">
                <a:pos x="csX1707" y="csY1707"/>
              </a:cxn>
              <a:cxn ang="0">
                <a:pos x="csX1708" y="csY1708"/>
              </a:cxn>
              <a:cxn ang="0">
                <a:pos x="csX1709" y="csY1709"/>
              </a:cxn>
              <a:cxn ang="0">
                <a:pos x="csX1710" y="csY1710"/>
              </a:cxn>
              <a:cxn ang="0">
                <a:pos x="csX1711" y="csY1711"/>
              </a:cxn>
              <a:cxn ang="0">
                <a:pos x="csX1712" y="csY1712"/>
              </a:cxn>
              <a:cxn ang="0">
                <a:pos x="csX1713" y="csY1713"/>
              </a:cxn>
              <a:cxn ang="0">
                <a:pos x="csX1714" y="csY1714"/>
              </a:cxn>
              <a:cxn ang="0">
                <a:pos x="csX1715" y="csY1715"/>
              </a:cxn>
              <a:cxn ang="0">
                <a:pos x="csX1716" y="csY1716"/>
              </a:cxn>
              <a:cxn ang="0">
                <a:pos x="csX1717" y="csY1717"/>
              </a:cxn>
              <a:cxn ang="0">
                <a:pos x="csX1718" y="csY1718"/>
              </a:cxn>
              <a:cxn ang="0">
                <a:pos x="csX1719" y="csY1719"/>
              </a:cxn>
              <a:cxn ang="0">
                <a:pos x="csX1720" y="csY1720"/>
              </a:cxn>
              <a:cxn ang="0">
                <a:pos x="csX1721" y="csY1721"/>
              </a:cxn>
              <a:cxn ang="0">
                <a:pos x="csX1722" y="csY1722"/>
              </a:cxn>
              <a:cxn ang="0">
                <a:pos x="csX1723" y="csY1723"/>
              </a:cxn>
              <a:cxn ang="0">
                <a:pos x="csX1724" y="csY1724"/>
              </a:cxn>
              <a:cxn ang="0">
                <a:pos x="csX1725" y="csY1725"/>
              </a:cxn>
              <a:cxn ang="0">
                <a:pos x="csX1726" y="csY1726"/>
              </a:cxn>
              <a:cxn ang="0">
                <a:pos x="csX1727" y="csY1727"/>
              </a:cxn>
              <a:cxn ang="0">
                <a:pos x="csX1728" y="csY1728"/>
              </a:cxn>
              <a:cxn ang="0">
                <a:pos x="csX1729" y="csY1729"/>
              </a:cxn>
              <a:cxn ang="0">
                <a:pos x="csX1730" y="csY1730"/>
              </a:cxn>
              <a:cxn ang="0">
                <a:pos x="csX1731" y="csY1731"/>
              </a:cxn>
              <a:cxn ang="0">
                <a:pos x="csX1732" y="csY1732"/>
              </a:cxn>
              <a:cxn ang="0">
                <a:pos x="csX1733" y="csY1733"/>
              </a:cxn>
              <a:cxn ang="0">
                <a:pos x="csX1734" y="csY1734"/>
              </a:cxn>
              <a:cxn ang="0">
                <a:pos x="csX1735" y="csY1735"/>
              </a:cxn>
              <a:cxn ang="0">
                <a:pos x="csX1736" y="csY1736"/>
              </a:cxn>
              <a:cxn ang="0">
                <a:pos x="csX1737" y="csY1737"/>
              </a:cxn>
              <a:cxn ang="0">
                <a:pos x="csX1738" y="csY1738"/>
              </a:cxn>
              <a:cxn ang="0">
                <a:pos x="csX1739" y="csY1739"/>
              </a:cxn>
              <a:cxn ang="0">
                <a:pos x="csX1740" y="csY1740"/>
              </a:cxn>
              <a:cxn ang="0">
                <a:pos x="csX1741" y="csY1741"/>
              </a:cxn>
              <a:cxn ang="0">
                <a:pos x="csX1742" y="csY1742"/>
              </a:cxn>
              <a:cxn ang="0">
                <a:pos x="csX1743" y="csY1743"/>
              </a:cxn>
              <a:cxn ang="0">
                <a:pos x="csX1744" y="csY1744"/>
              </a:cxn>
              <a:cxn ang="0">
                <a:pos x="csX1745" y="csY1745"/>
              </a:cxn>
              <a:cxn ang="0">
                <a:pos x="csX1746" y="csY1746"/>
              </a:cxn>
              <a:cxn ang="0">
                <a:pos x="csX1747" y="csY1747"/>
              </a:cxn>
              <a:cxn ang="0">
                <a:pos x="csX1748" y="csY1748"/>
              </a:cxn>
              <a:cxn ang="0">
                <a:pos x="csX1749" y="csY1749"/>
              </a:cxn>
              <a:cxn ang="0">
                <a:pos x="csX1750" y="csY1750"/>
              </a:cxn>
              <a:cxn ang="0">
                <a:pos x="csX1751" y="csY1751"/>
              </a:cxn>
              <a:cxn ang="0">
                <a:pos x="csX1752" y="csY1752"/>
              </a:cxn>
              <a:cxn ang="0">
                <a:pos x="csX1753" y="csY1753"/>
              </a:cxn>
              <a:cxn ang="0">
                <a:pos x="csX1754" y="csY1754"/>
              </a:cxn>
              <a:cxn ang="0">
                <a:pos x="csX1755" y="csY1755"/>
              </a:cxn>
              <a:cxn ang="0">
                <a:pos x="csX1756" y="csY1756"/>
              </a:cxn>
              <a:cxn ang="0">
                <a:pos x="csX1757" y="csY1757"/>
              </a:cxn>
              <a:cxn ang="0">
                <a:pos x="csX1758" y="csY1758"/>
              </a:cxn>
              <a:cxn ang="0">
                <a:pos x="csX1759" y="csY1759"/>
              </a:cxn>
              <a:cxn ang="0">
                <a:pos x="csX1760" y="csY1760"/>
              </a:cxn>
              <a:cxn ang="0">
                <a:pos x="csX1761" y="csY1761"/>
              </a:cxn>
              <a:cxn ang="0">
                <a:pos x="csX1762" y="csY1762"/>
              </a:cxn>
              <a:cxn ang="0">
                <a:pos x="csX1763" y="csY1763"/>
              </a:cxn>
              <a:cxn ang="0">
                <a:pos x="csX1764" y="csY1764"/>
              </a:cxn>
              <a:cxn ang="0">
                <a:pos x="csX1765" y="csY1765"/>
              </a:cxn>
              <a:cxn ang="0">
                <a:pos x="csX1766" y="csY1766"/>
              </a:cxn>
              <a:cxn ang="0">
                <a:pos x="csX1767" y="csY1767"/>
              </a:cxn>
              <a:cxn ang="0">
                <a:pos x="csX1768" y="csY1768"/>
              </a:cxn>
              <a:cxn ang="0">
                <a:pos x="csX1769" y="csY1769"/>
              </a:cxn>
              <a:cxn ang="0">
                <a:pos x="csX1770" y="csY1770"/>
              </a:cxn>
              <a:cxn ang="0">
                <a:pos x="csX1771" y="csY1771"/>
              </a:cxn>
              <a:cxn ang="0">
                <a:pos x="csX1772" y="csY1772"/>
              </a:cxn>
              <a:cxn ang="0">
                <a:pos x="csX1773" y="csY1773"/>
              </a:cxn>
              <a:cxn ang="0">
                <a:pos x="csX1774" y="csY1774"/>
              </a:cxn>
              <a:cxn ang="0">
                <a:pos x="csX1775" y="csY1775"/>
              </a:cxn>
              <a:cxn ang="0">
                <a:pos x="csX1776" y="csY1776"/>
              </a:cxn>
              <a:cxn ang="0">
                <a:pos x="csX1777" y="csY1777"/>
              </a:cxn>
              <a:cxn ang="0">
                <a:pos x="csX1778" y="csY1778"/>
              </a:cxn>
              <a:cxn ang="0">
                <a:pos x="csX1779" y="csY1779"/>
              </a:cxn>
              <a:cxn ang="0">
                <a:pos x="csX1780" y="csY1780"/>
              </a:cxn>
              <a:cxn ang="0">
                <a:pos x="csX1781" y="csY1781"/>
              </a:cxn>
              <a:cxn ang="0">
                <a:pos x="csX1782" y="csY1782"/>
              </a:cxn>
              <a:cxn ang="0">
                <a:pos x="csX1783" y="csY1783"/>
              </a:cxn>
              <a:cxn ang="0">
                <a:pos x="csX1784" y="csY1784"/>
              </a:cxn>
              <a:cxn ang="0">
                <a:pos x="csX1785" y="csY1785"/>
              </a:cxn>
              <a:cxn ang="0">
                <a:pos x="csX1786" y="csY1786"/>
              </a:cxn>
              <a:cxn ang="0">
                <a:pos x="csX1787" y="csY1787"/>
              </a:cxn>
              <a:cxn ang="0">
                <a:pos x="csX1788" y="csY1788"/>
              </a:cxn>
              <a:cxn ang="0">
                <a:pos x="csX1789" y="csY1789"/>
              </a:cxn>
              <a:cxn ang="0">
                <a:pos x="csX1790" y="csY1790"/>
              </a:cxn>
              <a:cxn ang="0">
                <a:pos x="csX1791" y="csY1791"/>
              </a:cxn>
              <a:cxn ang="0">
                <a:pos x="csX1792" y="csY1792"/>
              </a:cxn>
              <a:cxn ang="0">
                <a:pos x="csX1793" y="csY1793"/>
              </a:cxn>
              <a:cxn ang="0">
                <a:pos x="csX1794" y="csY1794"/>
              </a:cxn>
              <a:cxn ang="0">
                <a:pos x="csX1795" y="csY1795"/>
              </a:cxn>
              <a:cxn ang="0">
                <a:pos x="csX1796" y="csY1796"/>
              </a:cxn>
              <a:cxn ang="0">
                <a:pos x="csX1797" y="csY1797"/>
              </a:cxn>
              <a:cxn ang="0">
                <a:pos x="csX1798" y="csY1798"/>
              </a:cxn>
              <a:cxn ang="0">
                <a:pos x="csX1799" y="csY1799"/>
              </a:cxn>
              <a:cxn ang="0">
                <a:pos x="csX1800" y="csY1800"/>
              </a:cxn>
              <a:cxn ang="0">
                <a:pos x="csX1801" y="csY1801"/>
              </a:cxn>
              <a:cxn ang="0">
                <a:pos x="csX1802" y="csY1802"/>
              </a:cxn>
              <a:cxn ang="0">
                <a:pos x="csX1803" y="csY1803"/>
              </a:cxn>
              <a:cxn ang="0">
                <a:pos x="csX1804" y="csY1804"/>
              </a:cxn>
              <a:cxn ang="0">
                <a:pos x="csX1805" y="csY1805"/>
              </a:cxn>
              <a:cxn ang="0">
                <a:pos x="csX1806" y="csY1806"/>
              </a:cxn>
              <a:cxn ang="0">
                <a:pos x="csX1807" y="csY1807"/>
              </a:cxn>
              <a:cxn ang="0">
                <a:pos x="csX1808" y="csY1808"/>
              </a:cxn>
              <a:cxn ang="0">
                <a:pos x="csX1809" y="csY1809"/>
              </a:cxn>
              <a:cxn ang="0">
                <a:pos x="csX1810" y="csY1810"/>
              </a:cxn>
              <a:cxn ang="0">
                <a:pos x="csX1811" y="csY1811"/>
              </a:cxn>
              <a:cxn ang="0">
                <a:pos x="csX1812" y="csY1812"/>
              </a:cxn>
              <a:cxn ang="0">
                <a:pos x="csX1813" y="csY1813"/>
              </a:cxn>
              <a:cxn ang="0">
                <a:pos x="csX1814" y="csY1814"/>
              </a:cxn>
              <a:cxn ang="0">
                <a:pos x="csX1815" y="csY1815"/>
              </a:cxn>
              <a:cxn ang="0">
                <a:pos x="csX1816" y="csY1816"/>
              </a:cxn>
              <a:cxn ang="0">
                <a:pos x="csX1817" y="csY1817"/>
              </a:cxn>
              <a:cxn ang="0">
                <a:pos x="csX1818" y="csY1818"/>
              </a:cxn>
              <a:cxn ang="0">
                <a:pos x="csX1819" y="csY1819"/>
              </a:cxn>
              <a:cxn ang="0">
                <a:pos x="csX1820" y="csY1820"/>
              </a:cxn>
              <a:cxn ang="0">
                <a:pos x="csX1821" y="csY1821"/>
              </a:cxn>
              <a:cxn ang="0">
                <a:pos x="csX1822" y="csY1822"/>
              </a:cxn>
              <a:cxn ang="0">
                <a:pos x="csX1823" y="csY1823"/>
              </a:cxn>
              <a:cxn ang="0">
                <a:pos x="csX1824" y="csY1824"/>
              </a:cxn>
              <a:cxn ang="0">
                <a:pos x="csX1825" y="csY1825"/>
              </a:cxn>
              <a:cxn ang="0">
                <a:pos x="csX1826" y="csY1826"/>
              </a:cxn>
              <a:cxn ang="0">
                <a:pos x="csX1827" y="csY1827"/>
              </a:cxn>
              <a:cxn ang="0">
                <a:pos x="csX1828" y="csY1828"/>
              </a:cxn>
              <a:cxn ang="0">
                <a:pos x="csX1829" y="csY1829"/>
              </a:cxn>
              <a:cxn ang="0">
                <a:pos x="csX1830" y="csY1830"/>
              </a:cxn>
              <a:cxn ang="0">
                <a:pos x="csX1831" y="csY1831"/>
              </a:cxn>
              <a:cxn ang="0">
                <a:pos x="csX1832" y="csY1832"/>
              </a:cxn>
              <a:cxn ang="0">
                <a:pos x="csX1833" y="csY1833"/>
              </a:cxn>
              <a:cxn ang="0">
                <a:pos x="csX1834" y="csY1834"/>
              </a:cxn>
              <a:cxn ang="0">
                <a:pos x="csX1835" y="csY1835"/>
              </a:cxn>
              <a:cxn ang="0">
                <a:pos x="csX1836" y="csY1836"/>
              </a:cxn>
              <a:cxn ang="0">
                <a:pos x="csX1837" y="csY1837"/>
              </a:cxn>
              <a:cxn ang="0">
                <a:pos x="csX1838" y="csY1838"/>
              </a:cxn>
              <a:cxn ang="0">
                <a:pos x="csX1839" y="csY1839"/>
              </a:cxn>
              <a:cxn ang="0">
                <a:pos x="csX1840" y="csY1840"/>
              </a:cxn>
              <a:cxn ang="0">
                <a:pos x="csX1841" y="csY1841"/>
              </a:cxn>
              <a:cxn ang="0">
                <a:pos x="csX1842" y="csY1842"/>
              </a:cxn>
              <a:cxn ang="0">
                <a:pos x="csX1843" y="csY1843"/>
              </a:cxn>
              <a:cxn ang="0">
                <a:pos x="csX1844" y="csY1844"/>
              </a:cxn>
              <a:cxn ang="0">
                <a:pos x="csX1845" y="csY1845"/>
              </a:cxn>
              <a:cxn ang="0">
                <a:pos x="csX1846" y="csY1846"/>
              </a:cxn>
              <a:cxn ang="0">
                <a:pos x="csX1847" y="csY1847"/>
              </a:cxn>
              <a:cxn ang="0">
                <a:pos x="csX1848" y="csY1848"/>
              </a:cxn>
              <a:cxn ang="0">
                <a:pos x="csX1849" y="csY1849"/>
              </a:cxn>
              <a:cxn ang="0">
                <a:pos x="csX1850" y="csY1850"/>
              </a:cxn>
              <a:cxn ang="0">
                <a:pos x="csX1851" y="csY1851"/>
              </a:cxn>
              <a:cxn ang="0">
                <a:pos x="csX1852" y="csY1852"/>
              </a:cxn>
              <a:cxn ang="0">
                <a:pos x="csX1853" y="csY1853"/>
              </a:cxn>
              <a:cxn ang="0">
                <a:pos x="csX1854" y="csY1854"/>
              </a:cxn>
              <a:cxn ang="0">
                <a:pos x="csX1855" y="csY1855"/>
              </a:cxn>
              <a:cxn ang="0">
                <a:pos x="csX1856" y="csY1856"/>
              </a:cxn>
              <a:cxn ang="0">
                <a:pos x="csX1857" y="csY1857"/>
              </a:cxn>
              <a:cxn ang="0">
                <a:pos x="csX1858" y="csY1858"/>
              </a:cxn>
              <a:cxn ang="0">
                <a:pos x="csX1859" y="csY1859"/>
              </a:cxn>
              <a:cxn ang="0">
                <a:pos x="csX1860" y="csY1860"/>
              </a:cxn>
              <a:cxn ang="0">
                <a:pos x="csX1861" y="csY1861"/>
              </a:cxn>
              <a:cxn ang="0">
                <a:pos x="csX1862" y="csY1862"/>
              </a:cxn>
              <a:cxn ang="0">
                <a:pos x="csX1863" y="csY1863"/>
              </a:cxn>
              <a:cxn ang="0">
                <a:pos x="csX1864" y="csY1864"/>
              </a:cxn>
              <a:cxn ang="0">
                <a:pos x="csX1865" y="csY1865"/>
              </a:cxn>
              <a:cxn ang="0">
                <a:pos x="csX1866" y="csY1866"/>
              </a:cxn>
              <a:cxn ang="0">
                <a:pos x="csX1867" y="csY1867"/>
              </a:cxn>
              <a:cxn ang="0">
                <a:pos x="csX1868" y="csY1868"/>
              </a:cxn>
              <a:cxn ang="0">
                <a:pos x="csX1869" y="csY1869"/>
              </a:cxn>
              <a:cxn ang="0">
                <a:pos x="csX1870" y="csY1870"/>
              </a:cxn>
              <a:cxn ang="0">
                <a:pos x="csX1871" y="csY1871"/>
              </a:cxn>
              <a:cxn ang="0">
                <a:pos x="csX1872" y="csY1872"/>
              </a:cxn>
              <a:cxn ang="0">
                <a:pos x="csX1873" y="csY1873"/>
              </a:cxn>
              <a:cxn ang="0">
                <a:pos x="csX1874" y="csY1874"/>
              </a:cxn>
              <a:cxn ang="0">
                <a:pos x="csX1875" y="csY1875"/>
              </a:cxn>
              <a:cxn ang="0">
                <a:pos x="csX1876" y="csY1876"/>
              </a:cxn>
              <a:cxn ang="0">
                <a:pos x="csX1877" y="csY1877"/>
              </a:cxn>
              <a:cxn ang="0">
                <a:pos x="csX1878" y="csY1878"/>
              </a:cxn>
              <a:cxn ang="0">
                <a:pos x="csX1879" y="csY1879"/>
              </a:cxn>
              <a:cxn ang="0">
                <a:pos x="csX1880" y="csY1880"/>
              </a:cxn>
              <a:cxn ang="0">
                <a:pos x="csX1881" y="csY1881"/>
              </a:cxn>
              <a:cxn ang="0">
                <a:pos x="csX1882" y="csY1882"/>
              </a:cxn>
              <a:cxn ang="0">
                <a:pos x="csX1883" y="csY1883"/>
              </a:cxn>
              <a:cxn ang="0">
                <a:pos x="csX1884" y="csY1884"/>
              </a:cxn>
              <a:cxn ang="0">
                <a:pos x="csX1885" y="csY1885"/>
              </a:cxn>
              <a:cxn ang="0">
                <a:pos x="csX1886" y="csY1886"/>
              </a:cxn>
              <a:cxn ang="0">
                <a:pos x="csX1887" y="csY1887"/>
              </a:cxn>
              <a:cxn ang="0">
                <a:pos x="csX1888" y="csY1888"/>
              </a:cxn>
              <a:cxn ang="0">
                <a:pos x="csX1889" y="csY1889"/>
              </a:cxn>
              <a:cxn ang="0">
                <a:pos x="csX1890" y="csY1890"/>
              </a:cxn>
              <a:cxn ang="0">
                <a:pos x="csX1891" y="csY1891"/>
              </a:cxn>
              <a:cxn ang="0">
                <a:pos x="csX1892" y="csY1892"/>
              </a:cxn>
              <a:cxn ang="0">
                <a:pos x="csX1893" y="csY1893"/>
              </a:cxn>
              <a:cxn ang="0">
                <a:pos x="csX1894" y="csY1894"/>
              </a:cxn>
              <a:cxn ang="0">
                <a:pos x="csX1895" y="csY1895"/>
              </a:cxn>
              <a:cxn ang="0">
                <a:pos x="csX1896" y="csY1896"/>
              </a:cxn>
              <a:cxn ang="0">
                <a:pos x="csX1897" y="csY1897"/>
              </a:cxn>
              <a:cxn ang="0">
                <a:pos x="csX1898" y="csY1898"/>
              </a:cxn>
              <a:cxn ang="0">
                <a:pos x="csX1899" y="csY1899"/>
              </a:cxn>
              <a:cxn ang="0">
                <a:pos x="csX1900" y="csY1900"/>
              </a:cxn>
              <a:cxn ang="0">
                <a:pos x="csX1901" y="csY1901"/>
              </a:cxn>
              <a:cxn ang="0">
                <a:pos x="csX1902" y="csY1902"/>
              </a:cxn>
              <a:cxn ang="0">
                <a:pos x="csX1903" y="csY1903"/>
              </a:cxn>
              <a:cxn ang="0">
                <a:pos x="csX1904" y="csY1904"/>
              </a:cxn>
              <a:cxn ang="0">
                <a:pos x="csX1905" y="csY1905"/>
              </a:cxn>
              <a:cxn ang="0">
                <a:pos x="csX1906" y="csY1906"/>
              </a:cxn>
              <a:cxn ang="0">
                <a:pos x="csX1907" y="csY1907"/>
              </a:cxn>
              <a:cxn ang="0">
                <a:pos x="csX1908" y="csY1908"/>
              </a:cxn>
              <a:cxn ang="0">
                <a:pos x="csX1909" y="csY1909"/>
              </a:cxn>
              <a:cxn ang="0">
                <a:pos x="csX1910" y="csY1910"/>
              </a:cxn>
              <a:cxn ang="0">
                <a:pos x="csX1911" y="csY1911"/>
              </a:cxn>
              <a:cxn ang="0">
                <a:pos x="csX1912" y="csY1912"/>
              </a:cxn>
              <a:cxn ang="0">
                <a:pos x="csX1913" y="csY1913"/>
              </a:cxn>
              <a:cxn ang="0">
                <a:pos x="csX1914" y="csY1914"/>
              </a:cxn>
              <a:cxn ang="0">
                <a:pos x="csX1915" y="csY1915"/>
              </a:cxn>
              <a:cxn ang="0">
                <a:pos x="csX1916" y="csY1916"/>
              </a:cxn>
              <a:cxn ang="0">
                <a:pos x="csX1917" y="csY1917"/>
              </a:cxn>
              <a:cxn ang="0">
                <a:pos x="csX1918" y="csY1918"/>
              </a:cxn>
              <a:cxn ang="0">
                <a:pos x="csX1919" y="csY1919"/>
              </a:cxn>
              <a:cxn ang="0">
                <a:pos x="csX1920" y="csY1920"/>
              </a:cxn>
              <a:cxn ang="0">
                <a:pos x="csX1921" y="csY1921"/>
              </a:cxn>
              <a:cxn ang="0">
                <a:pos x="csX1922" y="csY1922"/>
              </a:cxn>
              <a:cxn ang="0">
                <a:pos x="csX1923" y="csY1923"/>
              </a:cxn>
              <a:cxn ang="0">
                <a:pos x="csX1924" y="csY1924"/>
              </a:cxn>
              <a:cxn ang="0">
                <a:pos x="csX1925" y="csY1925"/>
              </a:cxn>
              <a:cxn ang="0">
                <a:pos x="csX1926" y="csY1926"/>
              </a:cxn>
              <a:cxn ang="0">
                <a:pos x="csX1927" y="csY1927"/>
              </a:cxn>
              <a:cxn ang="0">
                <a:pos x="csX1928" y="csY1928"/>
              </a:cxn>
              <a:cxn ang="0">
                <a:pos x="csX1929" y="csY1929"/>
              </a:cxn>
              <a:cxn ang="0">
                <a:pos x="csX1930" y="csY1930"/>
              </a:cxn>
              <a:cxn ang="0">
                <a:pos x="csX1931" y="csY1931"/>
              </a:cxn>
              <a:cxn ang="0">
                <a:pos x="csX1932" y="csY1932"/>
              </a:cxn>
              <a:cxn ang="0">
                <a:pos x="csX1933" y="csY1933"/>
              </a:cxn>
              <a:cxn ang="0">
                <a:pos x="csX1934" y="csY1934"/>
              </a:cxn>
              <a:cxn ang="0">
                <a:pos x="csX1935" y="csY1935"/>
              </a:cxn>
              <a:cxn ang="0">
                <a:pos x="csX1936" y="csY1936"/>
              </a:cxn>
              <a:cxn ang="0">
                <a:pos x="csX1937" y="csY1937"/>
              </a:cxn>
              <a:cxn ang="0">
                <a:pos x="csX1938" y="csY1938"/>
              </a:cxn>
              <a:cxn ang="0">
                <a:pos x="csX1939" y="csY1939"/>
              </a:cxn>
              <a:cxn ang="0">
                <a:pos x="csX1940" y="csY1940"/>
              </a:cxn>
              <a:cxn ang="0">
                <a:pos x="csX1941" y="csY1941"/>
              </a:cxn>
              <a:cxn ang="0">
                <a:pos x="csX1942" y="csY1942"/>
              </a:cxn>
              <a:cxn ang="0">
                <a:pos x="csX1943" y="csY1943"/>
              </a:cxn>
              <a:cxn ang="0">
                <a:pos x="csX1944" y="csY1944"/>
              </a:cxn>
              <a:cxn ang="0">
                <a:pos x="csX1945" y="csY1945"/>
              </a:cxn>
              <a:cxn ang="0">
                <a:pos x="csX1946" y="csY1946"/>
              </a:cxn>
              <a:cxn ang="0">
                <a:pos x="csX1947" y="csY1947"/>
              </a:cxn>
              <a:cxn ang="0">
                <a:pos x="csX1948" y="csY1948"/>
              </a:cxn>
              <a:cxn ang="0">
                <a:pos x="csX1949" y="csY1949"/>
              </a:cxn>
              <a:cxn ang="0">
                <a:pos x="csX1950" y="csY1950"/>
              </a:cxn>
              <a:cxn ang="0">
                <a:pos x="csX1951" y="csY1951"/>
              </a:cxn>
              <a:cxn ang="0">
                <a:pos x="csX1952" y="csY1952"/>
              </a:cxn>
              <a:cxn ang="0">
                <a:pos x="csX1953" y="csY1953"/>
              </a:cxn>
              <a:cxn ang="0">
                <a:pos x="csX1954" y="csY1954"/>
              </a:cxn>
              <a:cxn ang="0">
                <a:pos x="csX1955" y="csY1955"/>
              </a:cxn>
              <a:cxn ang="0">
                <a:pos x="csX1956" y="csY1956"/>
              </a:cxn>
              <a:cxn ang="0">
                <a:pos x="csX1957" y="csY1957"/>
              </a:cxn>
              <a:cxn ang="0">
                <a:pos x="csX1958" y="csY1958"/>
              </a:cxn>
              <a:cxn ang="0">
                <a:pos x="csX1959" y="csY1959"/>
              </a:cxn>
              <a:cxn ang="0">
                <a:pos x="csX1960" y="csY1960"/>
              </a:cxn>
              <a:cxn ang="0">
                <a:pos x="csX1961" y="csY1961"/>
              </a:cxn>
              <a:cxn ang="0">
                <a:pos x="csX1962" y="csY1962"/>
              </a:cxn>
              <a:cxn ang="0">
                <a:pos x="csX1963" y="csY1963"/>
              </a:cxn>
              <a:cxn ang="0">
                <a:pos x="csX1964" y="csY1964"/>
              </a:cxn>
              <a:cxn ang="0">
                <a:pos x="csX1965" y="csY1965"/>
              </a:cxn>
              <a:cxn ang="0">
                <a:pos x="csX1966" y="csY1966"/>
              </a:cxn>
              <a:cxn ang="0">
                <a:pos x="csX1967" y="csY1967"/>
              </a:cxn>
              <a:cxn ang="0">
                <a:pos x="csX1968" y="csY1968"/>
              </a:cxn>
              <a:cxn ang="0">
                <a:pos x="csX1969" y="csY1969"/>
              </a:cxn>
              <a:cxn ang="0">
                <a:pos x="csX1970" y="csY1970"/>
              </a:cxn>
              <a:cxn ang="0">
                <a:pos x="csX1971" y="csY1971"/>
              </a:cxn>
              <a:cxn ang="0">
                <a:pos x="csX1972" y="csY1972"/>
              </a:cxn>
              <a:cxn ang="0">
                <a:pos x="csX1973" y="csY1973"/>
              </a:cxn>
              <a:cxn ang="0">
                <a:pos x="csX1974" y="csY1974"/>
              </a:cxn>
              <a:cxn ang="0">
                <a:pos x="csX1975" y="csY1975"/>
              </a:cxn>
              <a:cxn ang="0">
                <a:pos x="csX1976" y="csY1976"/>
              </a:cxn>
              <a:cxn ang="0">
                <a:pos x="csX1977" y="csY1977"/>
              </a:cxn>
              <a:cxn ang="0">
                <a:pos x="csX1978" y="csY1978"/>
              </a:cxn>
              <a:cxn ang="0">
                <a:pos x="csX1979" y="csY1979"/>
              </a:cxn>
              <a:cxn ang="0">
                <a:pos x="csX1980" y="csY1980"/>
              </a:cxn>
              <a:cxn ang="0">
                <a:pos x="csX1981" y="csY1981"/>
              </a:cxn>
              <a:cxn ang="0">
                <a:pos x="csX1982" y="csY1982"/>
              </a:cxn>
              <a:cxn ang="0">
                <a:pos x="csX1983" y="csY1983"/>
              </a:cxn>
              <a:cxn ang="0">
                <a:pos x="csX1984" y="csY1984"/>
              </a:cxn>
              <a:cxn ang="0">
                <a:pos x="csX1985" y="csY1985"/>
              </a:cxn>
              <a:cxn ang="0">
                <a:pos x="csX1986" y="csY1986"/>
              </a:cxn>
              <a:cxn ang="0">
                <a:pos x="csX1987" y="csY1987"/>
              </a:cxn>
              <a:cxn ang="0">
                <a:pos x="csX1988" y="csY1988"/>
              </a:cxn>
              <a:cxn ang="0">
                <a:pos x="csX1989" y="csY1989"/>
              </a:cxn>
              <a:cxn ang="0">
                <a:pos x="csX1990" y="csY1990"/>
              </a:cxn>
              <a:cxn ang="0">
                <a:pos x="csX1991" y="csY1991"/>
              </a:cxn>
              <a:cxn ang="0">
                <a:pos x="csX1992" y="csY1992"/>
              </a:cxn>
              <a:cxn ang="0">
                <a:pos x="csX1993" y="csY1993"/>
              </a:cxn>
              <a:cxn ang="0">
                <a:pos x="csX1994" y="csY1994"/>
              </a:cxn>
              <a:cxn ang="0">
                <a:pos x="csX1995" y="csY1995"/>
              </a:cxn>
              <a:cxn ang="0">
                <a:pos x="csX1996" y="csY1996"/>
              </a:cxn>
              <a:cxn ang="0">
                <a:pos x="csX1997" y="csY1997"/>
              </a:cxn>
              <a:cxn ang="0">
                <a:pos x="csX1998" y="csY1998"/>
              </a:cxn>
              <a:cxn ang="0">
                <a:pos x="csX1999" y="csY1999"/>
              </a:cxn>
              <a:cxn ang="0">
                <a:pos x="csX2000" y="csY2000"/>
              </a:cxn>
              <a:cxn ang="0">
                <a:pos x="csX2001" y="csY2001"/>
              </a:cxn>
              <a:cxn ang="0">
                <a:pos x="csX2002" y="csY2002"/>
              </a:cxn>
              <a:cxn ang="0">
                <a:pos x="csX2003" y="csY2003"/>
              </a:cxn>
              <a:cxn ang="0">
                <a:pos x="csX2004" y="csY2004"/>
              </a:cxn>
              <a:cxn ang="0">
                <a:pos x="csX2005" y="csY2005"/>
              </a:cxn>
              <a:cxn ang="0">
                <a:pos x="csX2006" y="csY2006"/>
              </a:cxn>
              <a:cxn ang="0">
                <a:pos x="csX2007" y="csY2007"/>
              </a:cxn>
              <a:cxn ang="0">
                <a:pos x="csX2008" y="csY2008"/>
              </a:cxn>
              <a:cxn ang="0">
                <a:pos x="csX2009" y="csY2009"/>
              </a:cxn>
              <a:cxn ang="0">
                <a:pos x="csX2010" y="csY2010"/>
              </a:cxn>
              <a:cxn ang="0">
                <a:pos x="csX2011" y="csY2011"/>
              </a:cxn>
              <a:cxn ang="0">
                <a:pos x="csX2012" y="csY2012"/>
              </a:cxn>
              <a:cxn ang="0">
                <a:pos x="csX2013" y="csY2013"/>
              </a:cxn>
              <a:cxn ang="0">
                <a:pos x="csX2014" y="csY2014"/>
              </a:cxn>
              <a:cxn ang="0">
                <a:pos x="csX2015" y="csY2015"/>
              </a:cxn>
              <a:cxn ang="0">
                <a:pos x="csX2016" y="csY2016"/>
              </a:cxn>
              <a:cxn ang="0">
                <a:pos x="csX2017" y="csY2017"/>
              </a:cxn>
              <a:cxn ang="0">
                <a:pos x="csX2018" y="csY2018"/>
              </a:cxn>
              <a:cxn ang="0">
                <a:pos x="csX2019" y="csY2019"/>
              </a:cxn>
              <a:cxn ang="0">
                <a:pos x="csX2020" y="csY2020"/>
              </a:cxn>
              <a:cxn ang="0">
                <a:pos x="csX2021" y="csY2021"/>
              </a:cxn>
              <a:cxn ang="0">
                <a:pos x="csX2022" y="csY2022"/>
              </a:cxn>
              <a:cxn ang="0">
                <a:pos x="csX2023" y="csY2023"/>
              </a:cxn>
              <a:cxn ang="0">
                <a:pos x="csX2024" y="csY2024"/>
              </a:cxn>
              <a:cxn ang="0">
                <a:pos x="csX2025" y="csY2025"/>
              </a:cxn>
              <a:cxn ang="0">
                <a:pos x="csX2026" y="csY2026"/>
              </a:cxn>
              <a:cxn ang="0">
                <a:pos x="csX2027" y="csY2027"/>
              </a:cxn>
              <a:cxn ang="0">
                <a:pos x="csX2028" y="csY2028"/>
              </a:cxn>
              <a:cxn ang="0">
                <a:pos x="csX2029" y="csY2029"/>
              </a:cxn>
              <a:cxn ang="0">
                <a:pos x="csX2030" y="csY2030"/>
              </a:cxn>
              <a:cxn ang="0">
                <a:pos x="csX2031" y="csY2031"/>
              </a:cxn>
              <a:cxn ang="0">
                <a:pos x="csX2032" y="csY2032"/>
              </a:cxn>
              <a:cxn ang="0">
                <a:pos x="csX2033" y="csY2033"/>
              </a:cxn>
              <a:cxn ang="0">
                <a:pos x="csX2034" y="csY2034"/>
              </a:cxn>
              <a:cxn ang="0">
                <a:pos x="csX2035" y="csY2035"/>
              </a:cxn>
              <a:cxn ang="0">
                <a:pos x="csX2036" y="csY2036"/>
              </a:cxn>
              <a:cxn ang="0">
                <a:pos x="csX2037" y="csY2037"/>
              </a:cxn>
              <a:cxn ang="0">
                <a:pos x="csX2038" y="csY2038"/>
              </a:cxn>
              <a:cxn ang="0">
                <a:pos x="csX2039" y="csY2039"/>
              </a:cxn>
              <a:cxn ang="0">
                <a:pos x="csX2040" y="csY2040"/>
              </a:cxn>
              <a:cxn ang="0">
                <a:pos x="csX2041" y="csY2041"/>
              </a:cxn>
              <a:cxn ang="0">
                <a:pos x="csX2042" y="csY2042"/>
              </a:cxn>
              <a:cxn ang="0">
                <a:pos x="csX2043" y="csY2043"/>
              </a:cxn>
              <a:cxn ang="0">
                <a:pos x="csX2044" y="csY2044"/>
              </a:cxn>
              <a:cxn ang="0">
                <a:pos x="csX2045" y="csY2045"/>
              </a:cxn>
              <a:cxn ang="0">
                <a:pos x="csX2046" y="csY2046"/>
              </a:cxn>
              <a:cxn ang="0">
                <a:pos x="csX2047" y="csY2047"/>
              </a:cxn>
              <a:cxn ang="0">
                <a:pos x="csX2048" y="csY2048"/>
              </a:cxn>
              <a:cxn ang="0">
                <a:pos x="csX2049" y="csY2049"/>
              </a:cxn>
              <a:cxn ang="0">
                <a:pos x="csX2050" y="csY2050"/>
              </a:cxn>
              <a:cxn ang="0">
                <a:pos x="csX2051" y="csY2051"/>
              </a:cxn>
              <a:cxn ang="0">
                <a:pos x="csX2052" y="csY2052"/>
              </a:cxn>
              <a:cxn ang="0">
                <a:pos x="csX2053" y="csY2053"/>
              </a:cxn>
              <a:cxn ang="0">
                <a:pos x="csX2054" y="csY2054"/>
              </a:cxn>
              <a:cxn ang="0">
                <a:pos x="csX2055" y="csY2055"/>
              </a:cxn>
              <a:cxn ang="0">
                <a:pos x="csX2056" y="csY2056"/>
              </a:cxn>
              <a:cxn ang="0">
                <a:pos x="csX2057" y="csY2057"/>
              </a:cxn>
              <a:cxn ang="0">
                <a:pos x="csX2058" y="csY2058"/>
              </a:cxn>
              <a:cxn ang="0">
                <a:pos x="csX2059" y="csY2059"/>
              </a:cxn>
              <a:cxn ang="0">
                <a:pos x="csX2060" y="csY2060"/>
              </a:cxn>
              <a:cxn ang="0">
                <a:pos x="csX2061" y="csY2061"/>
              </a:cxn>
              <a:cxn ang="0">
                <a:pos x="csX2062" y="csY2062"/>
              </a:cxn>
              <a:cxn ang="0">
                <a:pos x="csX2063" y="csY2063"/>
              </a:cxn>
              <a:cxn ang="0">
                <a:pos x="csX2064" y="csY2064"/>
              </a:cxn>
              <a:cxn ang="0">
                <a:pos x="csX2065" y="csY2065"/>
              </a:cxn>
              <a:cxn ang="0">
                <a:pos x="csX2066" y="csY2066"/>
              </a:cxn>
              <a:cxn ang="0">
                <a:pos x="csX2067" y="csY2067"/>
              </a:cxn>
              <a:cxn ang="0">
                <a:pos x="csX2068" y="csY2068"/>
              </a:cxn>
              <a:cxn ang="0">
                <a:pos x="csX2069" y="csY2069"/>
              </a:cxn>
              <a:cxn ang="0">
                <a:pos x="csX2070" y="csY2070"/>
              </a:cxn>
              <a:cxn ang="0">
                <a:pos x="csX2071" y="csY2071"/>
              </a:cxn>
              <a:cxn ang="0">
                <a:pos x="csX2072" y="csY2072"/>
              </a:cxn>
              <a:cxn ang="0">
                <a:pos x="csX2073" y="csY2073"/>
              </a:cxn>
              <a:cxn ang="0">
                <a:pos x="csX2074" y="csY2074"/>
              </a:cxn>
              <a:cxn ang="0">
                <a:pos x="csX2075" y="csY2075"/>
              </a:cxn>
              <a:cxn ang="0">
                <a:pos x="csX2076" y="csY2076"/>
              </a:cxn>
              <a:cxn ang="0">
                <a:pos x="csX2077" y="csY2077"/>
              </a:cxn>
              <a:cxn ang="0">
                <a:pos x="csX2078" y="csY2078"/>
              </a:cxn>
              <a:cxn ang="0">
                <a:pos x="csX2079" y="csY2079"/>
              </a:cxn>
              <a:cxn ang="0">
                <a:pos x="csX2080" y="csY2080"/>
              </a:cxn>
              <a:cxn ang="0">
                <a:pos x="csX2081" y="csY2081"/>
              </a:cxn>
              <a:cxn ang="0">
                <a:pos x="csX2082" y="csY2082"/>
              </a:cxn>
              <a:cxn ang="0">
                <a:pos x="csX2083" y="csY2083"/>
              </a:cxn>
              <a:cxn ang="0">
                <a:pos x="csX2084" y="csY2084"/>
              </a:cxn>
              <a:cxn ang="0">
                <a:pos x="csX2085" y="csY2085"/>
              </a:cxn>
              <a:cxn ang="0">
                <a:pos x="csX2086" y="csY2086"/>
              </a:cxn>
              <a:cxn ang="0">
                <a:pos x="csX2087" y="csY2087"/>
              </a:cxn>
              <a:cxn ang="0">
                <a:pos x="csX2088" y="csY2088"/>
              </a:cxn>
              <a:cxn ang="0">
                <a:pos x="csX2089" y="csY2089"/>
              </a:cxn>
              <a:cxn ang="0">
                <a:pos x="csX2090" y="csY2090"/>
              </a:cxn>
              <a:cxn ang="0">
                <a:pos x="csX2091" y="csY2091"/>
              </a:cxn>
              <a:cxn ang="0">
                <a:pos x="csX2092" y="csY2092"/>
              </a:cxn>
              <a:cxn ang="0">
                <a:pos x="csX2093" y="csY2093"/>
              </a:cxn>
              <a:cxn ang="0">
                <a:pos x="csX2094" y="csY2094"/>
              </a:cxn>
              <a:cxn ang="0">
                <a:pos x="csX2095" y="csY2095"/>
              </a:cxn>
              <a:cxn ang="0">
                <a:pos x="csX2096" y="csY2096"/>
              </a:cxn>
              <a:cxn ang="0">
                <a:pos x="csX2097" y="csY2097"/>
              </a:cxn>
              <a:cxn ang="0">
                <a:pos x="csX2098" y="csY2098"/>
              </a:cxn>
              <a:cxn ang="0">
                <a:pos x="csX2099" y="csY2099"/>
              </a:cxn>
              <a:cxn ang="0">
                <a:pos x="csX2100" y="csY2100"/>
              </a:cxn>
              <a:cxn ang="0">
                <a:pos x="csX2101" y="csY2101"/>
              </a:cxn>
              <a:cxn ang="0">
                <a:pos x="csX2102" y="csY2102"/>
              </a:cxn>
              <a:cxn ang="0">
                <a:pos x="csX2103" y="csY2103"/>
              </a:cxn>
              <a:cxn ang="0">
                <a:pos x="csX2104" y="csY2104"/>
              </a:cxn>
              <a:cxn ang="0">
                <a:pos x="csX2105" y="csY2105"/>
              </a:cxn>
              <a:cxn ang="0">
                <a:pos x="csX2106" y="csY2106"/>
              </a:cxn>
              <a:cxn ang="0">
                <a:pos x="csX2107" y="csY2107"/>
              </a:cxn>
              <a:cxn ang="0">
                <a:pos x="csX2108" y="csY2108"/>
              </a:cxn>
              <a:cxn ang="0">
                <a:pos x="csX2109" y="csY2109"/>
              </a:cxn>
              <a:cxn ang="0">
                <a:pos x="csX2110" y="csY2110"/>
              </a:cxn>
              <a:cxn ang="0">
                <a:pos x="csX2111" y="csY2111"/>
              </a:cxn>
              <a:cxn ang="0">
                <a:pos x="csX2112" y="csY2112"/>
              </a:cxn>
              <a:cxn ang="0">
                <a:pos x="csX2113" y="csY2113"/>
              </a:cxn>
              <a:cxn ang="0">
                <a:pos x="csX2114" y="csY2114"/>
              </a:cxn>
              <a:cxn ang="0">
                <a:pos x="csX2115" y="csY2115"/>
              </a:cxn>
              <a:cxn ang="0">
                <a:pos x="csX2116" y="csY2116"/>
              </a:cxn>
              <a:cxn ang="0">
                <a:pos x="csX2117" y="csY2117"/>
              </a:cxn>
              <a:cxn ang="0">
                <a:pos x="csX2118" y="csY2118"/>
              </a:cxn>
              <a:cxn ang="0">
                <a:pos x="csX2119" y="csY2119"/>
              </a:cxn>
              <a:cxn ang="0">
                <a:pos x="csX2120" y="csY2120"/>
              </a:cxn>
              <a:cxn ang="0">
                <a:pos x="csX2121" y="csY2121"/>
              </a:cxn>
              <a:cxn ang="0">
                <a:pos x="csX2122" y="csY2122"/>
              </a:cxn>
              <a:cxn ang="0">
                <a:pos x="csX2123" y="csY2123"/>
              </a:cxn>
              <a:cxn ang="0">
                <a:pos x="csX2124" y="csY2124"/>
              </a:cxn>
              <a:cxn ang="0">
                <a:pos x="csX2125" y="csY2125"/>
              </a:cxn>
              <a:cxn ang="0">
                <a:pos x="csX2126" y="csY2126"/>
              </a:cxn>
              <a:cxn ang="0">
                <a:pos x="csX2127" y="csY2127"/>
              </a:cxn>
              <a:cxn ang="0">
                <a:pos x="csX2128" y="csY2128"/>
              </a:cxn>
              <a:cxn ang="0">
                <a:pos x="csX2129" y="csY2129"/>
              </a:cxn>
              <a:cxn ang="0">
                <a:pos x="csX2130" y="csY2130"/>
              </a:cxn>
              <a:cxn ang="0">
                <a:pos x="csX2131" y="csY2131"/>
              </a:cxn>
              <a:cxn ang="0">
                <a:pos x="csX2132" y="csY2132"/>
              </a:cxn>
              <a:cxn ang="0">
                <a:pos x="csX2133" y="csY2133"/>
              </a:cxn>
              <a:cxn ang="0">
                <a:pos x="csX2134" y="csY2134"/>
              </a:cxn>
              <a:cxn ang="0">
                <a:pos x="csX2135" y="csY2135"/>
              </a:cxn>
              <a:cxn ang="0">
                <a:pos x="csX2136" y="csY2136"/>
              </a:cxn>
              <a:cxn ang="0">
                <a:pos x="csX2137" y="csY2137"/>
              </a:cxn>
              <a:cxn ang="0">
                <a:pos x="csX2138" y="csY2138"/>
              </a:cxn>
              <a:cxn ang="0">
                <a:pos x="csX2139" y="csY2139"/>
              </a:cxn>
              <a:cxn ang="0">
                <a:pos x="csX2140" y="csY2140"/>
              </a:cxn>
              <a:cxn ang="0">
                <a:pos x="csX2141" y="csY2141"/>
              </a:cxn>
              <a:cxn ang="0">
                <a:pos x="csX2142" y="csY2142"/>
              </a:cxn>
              <a:cxn ang="0">
                <a:pos x="csX2143" y="csY2143"/>
              </a:cxn>
              <a:cxn ang="0">
                <a:pos x="csX2144" y="csY2144"/>
              </a:cxn>
              <a:cxn ang="0">
                <a:pos x="csX2145" y="csY2145"/>
              </a:cxn>
              <a:cxn ang="0">
                <a:pos x="csX2146" y="csY2146"/>
              </a:cxn>
              <a:cxn ang="0">
                <a:pos x="csX2147" y="csY2147"/>
              </a:cxn>
              <a:cxn ang="0">
                <a:pos x="csX2148" y="csY2148"/>
              </a:cxn>
              <a:cxn ang="0">
                <a:pos x="csX2149" y="csY2149"/>
              </a:cxn>
              <a:cxn ang="0">
                <a:pos x="csX2150" y="csY2150"/>
              </a:cxn>
              <a:cxn ang="0">
                <a:pos x="csX2151" y="csY2151"/>
              </a:cxn>
              <a:cxn ang="0">
                <a:pos x="csX2152" y="csY2152"/>
              </a:cxn>
              <a:cxn ang="0">
                <a:pos x="csX2153" y="csY2153"/>
              </a:cxn>
              <a:cxn ang="0">
                <a:pos x="csX2154" y="csY2154"/>
              </a:cxn>
              <a:cxn ang="0">
                <a:pos x="csX2155" y="csY2155"/>
              </a:cxn>
              <a:cxn ang="0">
                <a:pos x="csX2156" y="csY2156"/>
              </a:cxn>
              <a:cxn ang="0">
                <a:pos x="csX2157" y="csY2157"/>
              </a:cxn>
              <a:cxn ang="0">
                <a:pos x="csX2158" y="csY2158"/>
              </a:cxn>
              <a:cxn ang="0">
                <a:pos x="csX2159" y="csY2159"/>
              </a:cxn>
              <a:cxn ang="0">
                <a:pos x="csX2160" y="csY2160"/>
              </a:cxn>
              <a:cxn ang="0">
                <a:pos x="csX2161" y="csY2161"/>
              </a:cxn>
              <a:cxn ang="0">
                <a:pos x="csX2162" y="csY2162"/>
              </a:cxn>
              <a:cxn ang="0">
                <a:pos x="csX2163" y="csY2163"/>
              </a:cxn>
              <a:cxn ang="0">
                <a:pos x="csX2164" y="csY2164"/>
              </a:cxn>
              <a:cxn ang="0">
                <a:pos x="csX2165" y="csY2165"/>
              </a:cxn>
              <a:cxn ang="0">
                <a:pos x="csX2166" y="csY2166"/>
              </a:cxn>
              <a:cxn ang="0">
                <a:pos x="csX2167" y="csY2167"/>
              </a:cxn>
              <a:cxn ang="0">
                <a:pos x="csX2168" y="csY2168"/>
              </a:cxn>
              <a:cxn ang="0">
                <a:pos x="csX2169" y="csY2169"/>
              </a:cxn>
              <a:cxn ang="0">
                <a:pos x="csX2170" y="csY2170"/>
              </a:cxn>
              <a:cxn ang="0">
                <a:pos x="csX2171" y="csY2171"/>
              </a:cxn>
              <a:cxn ang="0">
                <a:pos x="csX2172" y="csY2172"/>
              </a:cxn>
              <a:cxn ang="0">
                <a:pos x="csX2173" y="csY2173"/>
              </a:cxn>
              <a:cxn ang="0">
                <a:pos x="csX2174" y="csY2174"/>
              </a:cxn>
              <a:cxn ang="0">
                <a:pos x="csX2175" y="csY2175"/>
              </a:cxn>
              <a:cxn ang="0">
                <a:pos x="csX2176" y="csY2176"/>
              </a:cxn>
              <a:cxn ang="0">
                <a:pos x="csX2177" y="csY2177"/>
              </a:cxn>
              <a:cxn ang="0">
                <a:pos x="csX2178" y="csY2178"/>
              </a:cxn>
              <a:cxn ang="0">
                <a:pos x="csX2179" y="csY2179"/>
              </a:cxn>
              <a:cxn ang="0">
                <a:pos x="csX2180" y="csY2180"/>
              </a:cxn>
              <a:cxn ang="0">
                <a:pos x="csX2181" y="csY2181"/>
              </a:cxn>
              <a:cxn ang="0">
                <a:pos x="csX2182" y="csY2182"/>
              </a:cxn>
              <a:cxn ang="0">
                <a:pos x="csX2183" y="csY2183"/>
              </a:cxn>
              <a:cxn ang="0">
                <a:pos x="csX2184" y="csY2184"/>
              </a:cxn>
              <a:cxn ang="0">
                <a:pos x="csX2185" y="csY2185"/>
              </a:cxn>
              <a:cxn ang="0">
                <a:pos x="csX2186" y="csY2186"/>
              </a:cxn>
              <a:cxn ang="0">
                <a:pos x="csX2187" y="csY2187"/>
              </a:cxn>
              <a:cxn ang="0">
                <a:pos x="csX2188" y="csY2188"/>
              </a:cxn>
              <a:cxn ang="0">
                <a:pos x="csX2189" y="csY2189"/>
              </a:cxn>
              <a:cxn ang="0">
                <a:pos x="csX2190" y="csY2190"/>
              </a:cxn>
              <a:cxn ang="0">
                <a:pos x="csX2191" y="csY2191"/>
              </a:cxn>
              <a:cxn ang="0">
                <a:pos x="csX2192" y="csY2192"/>
              </a:cxn>
              <a:cxn ang="0">
                <a:pos x="csX2193" y="csY2193"/>
              </a:cxn>
              <a:cxn ang="0">
                <a:pos x="csX2194" y="csY2194"/>
              </a:cxn>
              <a:cxn ang="0">
                <a:pos x="csX2195" y="csY2195"/>
              </a:cxn>
              <a:cxn ang="0">
                <a:pos x="csX2196" y="csY2196"/>
              </a:cxn>
              <a:cxn ang="0">
                <a:pos x="csX2197" y="csY2197"/>
              </a:cxn>
              <a:cxn ang="0">
                <a:pos x="csX2198" y="csY2198"/>
              </a:cxn>
              <a:cxn ang="0">
                <a:pos x="csX2199" y="csY2199"/>
              </a:cxn>
              <a:cxn ang="0">
                <a:pos x="csX2200" y="csY2200"/>
              </a:cxn>
              <a:cxn ang="0">
                <a:pos x="csX2201" y="csY2201"/>
              </a:cxn>
              <a:cxn ang="0">
                <a:pos x="csX2202" y="csY2202"/>
              </a:cxn>
              <a:cxn ang="0">
                <a:pos x="csX2203" y="csY2203"/>
              </a:cxn>
              <a:cxn ang="0">
                <a:pos x="csX2204" y="csY2204"/>
              </a:cxn>
              <a:cxn ang="0">
                <a:pos x="csX2205" y="csY2205"/>
              </a:cxn>
              <a:cxn ang="0">
                <a:pos x="csX2206" y="csY2206"/>
              </a:cxn>
              <a:cxn ang="0">
                <a:pos x="csX2207" y="csY2207"/>
              </a:cxn>
              <a:cxn ang="0">
                <a:pos x="csX2208" y="csY2208"/>
              </a:cxn>
              <a:cxn ang="0">
                <a:pos x="csX2209" y="csY2209"/>
              </a:cxn>
              <a:cxn ang="0">
                <a:pos x="csX2210" y="csY2210"/>
              </a:cxn>
              <a:cxn ang="0">
                <a:pos x="csX2211" y="csY2211"/>
              </a:cxn>
              <a:cxn ang="0">
                <a:pos x="csX2212" y="csY2212"/>
              </a:cxn>
              <a:cxn ang="0">
                <a:pos x="csX2213" y="csY2213"/>
              </a:cxn>
              <a:cxn ang="0">
                <a:pos x="csX2214" y="csY2214"/>
              </a:cxn>
              <a:cxn ang="0">
                <a:pos x="csX2215" y="csY2215"/>
              </a:cxn>
              <a:cxn ang="0">
                <a:pos x="csX2216" y="csY2216"/>
              </a:cxn>
              <a:cxn ang="0">
                <a:pos x="csX2217" y="csY2217"/>
              </a:cxn>
              <a:cxn ang="0">
                <a:pos x="csX2218" y="csY2218"/>
              </a:cxn>
              <a:cxn ang="0">
                <a:pos x="csX2219" y="csY2219"/>
              </a:cxn>
              <a:cxn ang="0">
                <a:pos x="csX2220" y="csY2220"/>
              </a:cxn>
              <a:cxn ang="0">
                <a:pos x="csX2221" y="csY2221"/>
              </a:cxn>
              <a:cxn ang="0">
                <a:pos x="csX2222" y="csY2222"/>
              </a:cxn>
              <a:cxn ang="0">
                <a:pos x="csX2223" y="csY2223"/>
              </a:cxn>
              <a:cxn ang="0">
                <a:pos x="csX2224" y="csY2224"/>
              </a:cxn>
              <a:cxn ang="0">
                <a:pos x="csX2225" y="csY2225"/>
              </a:cxn>
              <a:cxn ang="0">
                <a:pos x="csX2226" y="csY2226"/>
              </a:cxn>
              <a:cxn ang="0">
                <a:pos x="csX2227" y="csY2227"/>
              </a:cxn>
              <a:cxn ang="0">
                <a:pos x="csX2228" y="csY2228"/>
              </a:cxn>
              <a:cxn ang="0">
                <a:pos x="csX2229" y="csY2229"/>
              </a:cxn>
              <a:cxn ang="0">
                <a:pos x="csX2230" y="csY2230"/>
              </a:cxn>
              <a:cxn ang="0">
                <a:pos x="csX2231" y="csY2231"/>
              </a:cxn>
              <a:cxn ang="0">
                <a:pos x="csX2232" y="csY2232"/>
              </a:cxn>
              <a:cxn ang="0">
                <a:pos x="csX2233" y="csY2233"/>
              </a:cxn>
              <a:cxn ang="0">
                <a:pos x="csX2234" y="csY2234"/>
              </a:cxn>
              <a:cxn ang="0">
                <a:pos x="csX2235" y="csY2235"/>
              </a:cxn>
              <a:cxn ang="0">
                <a:pos x="csX2236" y="csY2236"/>
              </a:cxn>
              <a:cxn ang="0">
                <a:pos x="csX2237" y="csY2237"/>
              </a:cxn>
              <a:cxn ang="0">
                <a:pos x="csX2238" y="csY2238"/>
              </a:cxn>
              <a:cxn ang="0">
                <a:pos x="csX2239" y="csY2239"/>
              </a:cxn>
              <a:cxn ang="0">
                <a:pos x="csX2240" y="csY2240"/>
              </a:cxn>
              <a:cxn ang="0">
                <a:pos x="csX2241" y="csY2241"/>
              </a:cxn>
              <a:cxn ang="0">
                <a:pos x="csX2242" y="csY2242"/>
              </a:cxn>
              <a:cxn ang="0">
                <a:pos x="csX2243" y="csY2243"/>
              </a:cxn>
              <a:cxn ang="0">
                <a:pos x="csX2244" y="csY2244"/>
              </a:cxn>
              <a:cxn ang="0">
                <a:pos x="csX2245" y="csY2245"/>
              </a:cxn>
              <a:cxn ang="0">
                <a:pos x="csX2246" y="csY2246"/>
              </a:cxn>
              <a:cxn ang="0">
                <a:pos x="csX2247" y="csY2247"/>
              </a:cxn>
              <a:cxn ang="0">
                <a:pos x="csX2248" y="csY2248"/>
              </a:cxn>
              <a:cxn ang="0">
                <a:pos x="csX2249" y="csY2249"/>
              </a:cxn>
              <a:cxn ang="0">
                <a:pos x="csX2250" y="csY2250"/>
              </a:cxn>
              <a:cxn ang="0">
                <a:pos x="csX2251" y="csY2251"/>
              </a:cxn>
              <a:cxn ang="0">
                <a:pos x="csX2252" y="csY2252"/>
              </a:cxn>
              <a:cxn ang="0">
                <a:pos x="csX2253" y="csY2253"/>
              </a:cxn>
              <a:cxn ang="0">
                <a:pos x="csX2254" y="csY2254"/>
              </a:cxn>
              <a:cxn ang="0">
                <a:pos x="csX2255" y="csY2255"/>
              </a:cxn>
              <a:cxn ang="0">
                <a:pos x="csX2256" y="csY2256"/>
              </a:cxn>
              <a:cxn ang="0">
                <a:pos x="csX2257" y="csY2257"/>
              </a:cxn>
              <a:cxn ang="0">
                <a:pos x="csX2258" y="csY2258"/>
              </a:cxn>
              <a:cxn ang="0">
                <a:pos x="csX2259" y="csY2259"/>
              </a:cxn>
              <a:cxn ang="0">
                <a:pos x="csX2260" y="csY2260"/>
              </a:cxn>
              <a:cxn ang="0">
                <a:pos x="csX2261" y="csY2261"/>
              </a:cxn>
              <a:cxn ang="0">
                <a:pos x="csX2262" y="csY2262"/>
              </a:cxn>
              <a:cxn ang="0">
                <a:pos x="csX2263" y="csY2263"/>
              </a:cxn>
              <a:cxn ang="0">
                <a:pos x="csX2264" y="csY2264"/>
              </a:cxn>
              <a:cxn ang="0">
                <a:pos x="csX2265" y="csY2265"/>
              </a:cxn>
              <a:cxn ang="0">
                <a:pos x="csX2266" y="csY2266"/>
              </a:cxn>
              <a:cxn ang="0">
                <a:pos x="csX2267" y="csY2267"/>
              </a:cxn>
              <a:cxn ang="0">
                <a:pos x="csX2268" y="csY2268"/>
              </a:cxn>
              <a:cxn ang="0">
                <a:pos x="csX2269" y="csY2269"/>
              </a:cxn>
              <a:cxn ang="0">
                <a:pos x="csX2270" y="csY2270"/>
              </a:cxn>
              <a:cxn ang="0">
                <a:pos x="csX2271" y="csY2271"/>
              </a:cxn>
              <a:cxn ang="0">
                <a:pos x="csX2272" y="csY2272"/>
              </a:cxn>
              <a:cxn ang="0">
                <a:pos x="csX2273" y="csY2273"/>
              </a:cxn>
              <a:cxn ang="0">
                <a:pos x="csX2274" y="csY2274"/>
              </a:cxn>
              <a:cxn ang="0">
                <a:pos x="csX2275" y="csY2275"/>
              </a:cxn>
              <a:cxn ang="0">
                <a:pos x="csX2276" y="csY2276"/>
              </a:cxn>
              <a:cxn ang="0">
                <a:pos x="csX2277" y="csY2277"/>
              </a:cxn>
              <a:cxn ang="0">
                <a:pos x="csX2278" y="csY2278"/>
              </a:cxn>
              <a:cxn ang="0">
                <a:pos x="csX2279" y="csY2279"/>
              </a:cxn>
              <a:cxn ang="0">
                <a:pos x="csX2280" y="csY2280"/>
              </a:cxn>
              <a:cxn ang="0">
                <a:pos x="csX2281" y="csY2281"/>
              </a:cxn>
              <a:cxn ang="0">
                <a:pos x="csX2282" y="csY2282"/>
              </a:cxn>
              <a:cxn ang="0">
                <a:pos x="csX2283" y="csY2283"/>
              </a:cxn>
              <a:cxn ang="0">
                <a:pos x="csX2284" y="csY2284"/>
              </a:cxn>
              <a:cxn ang="0">
                <a:pos x="csX2285" y="csY2285"/>
              </a:cxn>
              <a:cxn ang="0">
                <a:pos x="csX2286" y="csY2286"/>
              </a:cxn>
              <a:cxn ang="0">
                <a:pos x="csX2287" y="csY2287"/>
              </a:cxn>
              <a:cxn ang="0">
                <a:pos x="csX2288" y="csY2288"/>
              </a:cxn>
              <a:cxn ang="0">
                <a:pos x="csX2289" y="csY2289"/>
              </a:cxn>
              <a:cxn ang="0">
                <a:pos x="csX2290" y="csY2290"/>
              </a:cxn>
              <a:cxn ang="0">
                <a:pos x="csX2291" y="csY2291"/>
              </a:cxn>
              <a:cxn ang="0">
                <a:pos x="csX2292" y="csY2292"/>
              </a:cxn>
              <a:cxn ang="0">
                <a:pos x="csX2293" y="csY2293"/>
              </a:cxn>
              <a:cxn ang="0">
                <a:pos x="csX2294" y="csY2294"/>
              </a:cxn>
              <a:cxn ang="0">
                <a:pos x="csX2295" y="csY2295"/>
              </a:cxn>
              <a:cxn ang="0">
                <a:pos x="csX2296" y="csY2296"/>
              </a:cxn>
              <a:cxn ang="0">
                <a:pos x="csX2297" y="csY2297"/>
              </a:cxn>
              <a:cxn ang="0">
                <a:pos x="csX2298" y="csY2298"/>
              </a:cxn>
              <a:cxn ang="0">
                <a:pos x="csX2299" y="csY2299"/>
              </a:cxn>
              <a:cxn ang="0">
                <a:pos x="csX2300" y="csY2300"/>
              </a:cxn>
              <a:cxn ang="0">
                <a:pos x="csX2301" y="csY2301"/>
              </a:cxn>
              <a:cxn ang="0">
                <a:pos x="csX2302" y="csY2302"/>
              </a:cxn>
              <a:cxn ang="0">
                <a:pos x="csX2303" y="csY2303"/>
              </a:cxn>
              <a:cxn ang="0">
                <a:pos x="csX2304" y="csY2304"/>
              </a:cxn>
              <a:cxn ang="0">
                <a:pos x="csX2305" y="csY2305"/>
              </a:cxn>
              <a:cxn ang="0">
                <a:pos x="csX2306" y="csY2306"/>
              </a:cxn>
            </a:cxnLst>
            <a:rect l="l" t="t" r="r" b="b"/>
            <a:pathLst>
              <a:path w="1309377" h="1441035">
                <a:moveTo>
                  <a:pt x="613793" y="1039675"/>
                </a:moveTo>
                <a:lnTo>
                  <a:pt x="613793" y="1364376"/>
                </a:lnTo>
                <a:cubicBezTo>
                  <a:pt x="613793" y="1390779"/>
                  <a:pt x="635290" y="1412246"/>
                  <a:pt x="661693" y="1412246"/>
                </a:cubicBezTo>
                <a:lnTo>
                  <a:pt x="663740" y="1412246"/>
                </a:lnTo>
                <a:cubicBezTo>
                  <a:pt x="690154" y="1412246"/>
                  <a:pt x="711631" y="1390769"/>
                  <a:pt x="711631" y="1364376"/>
                </a:cubicBezTo>
                <a:lnTo>
                  <a:pt x="711621" y="1364376"/>
                </a:lnTo>
                <a:lnTo>
                  <a:pt x="711621" y="1039675"/>
                </a:lnTo>
                <a:close/>
                <a:moveTo>
                  <a:pt x="743660" y="910290"/>
                </a:moveTo>
                <a:cubicBezTo>
                  <a:pt x="750469" y="910290"/>
                  <a:pt x="756003" y="915824"/>
                  <a:pt x="756003" y="922633"/>
                </a:cubicBezTo>
                <a:cubicBezTo>
                  <a:pt x="756003" y="929442"/>
                  <a:pt x="750469" y="934976"/>
                  <a:pt x="743660" y="934976"/>
                </a:cubicBezTo>
                <a:cubicBezTo>
                  <a:pt x="736851" y="934976"/>
                  <a:pt x="731317" y="929442"/>
                  <a:pt x="731317" y="922633"/>
                </a:cubicBezTo>
                <a:cubicBezTo>
                  <a:pt x="731317" y="915824"/>
                  <a:pt x="736851" y="910290"/>
                  <a:pt x="743660" y="910290"/>
                </a:cubicBezTo>
                <a:close/>
                <a:moveTo>
                  <a:pt x="711774" y="910290"/>
                </a:moveTo>
                <a:cubicBezTo>
                  <a:pt x="718583" y="910290"/>
                  <a:pt x="724117" y="915824"/>
                  <a:pt x="724117" y="922633"/>
                </a:cubicBezTo>
                <a:cubicBezTo>
                  <a:pt x="724117" y="929442"/>
                  <a:pt x="718583" y="934976"/>
                  <a:pt x="711774" y="934976"/>
                </a:cubicBezTo>
                <a:cubicBezTo>
                  <a:pt x="704965" y="934976"/>
                  <a:pt x="699431" y="929442"/>
                  <a:pt x="699431" y="922633"/>
                </a:cubicBezTo>
                <a:cubicBezTo>
                  <a:pt x="699431" y="915824"/>
                  <a:pt x="704965" y="910290"/>
                  <a:pt x="711774" y="910290"/>
                </a:cubicBezTo>
                <a:close/>
                <a:moveTo>
                  <a:pt x="679888" y="910290"/>
                </a:moveTo>
                <a:cubicBezTo>
                  <a:pt x="686707" y="910290"/>
                  <a:pt x="692231" y="915813"/>
                  <a:pt x="692231" y="922633"/>
                </a:cubicBezTo>
                <a:cubicBezTo>
                  <a:pt x="692231" y="929452"/>
                  <a:pt x="686707" y="934976"/>
                  <a:pt x="679888" y="934976"/>
                </a:cubicBezTo>
                <a:cubicBezTo>
                  <a:pt x="673069" y="934976"/>
                  <a:pt x="667545" y="929452"/>
                  <a:pt x="667545" y="922633"/>
                </a:cubicBezTo>
                <a:cubicBezTo>
                  <a:pt x="667545" y="915813"/>
                  <a:pt x="673069" y="910290"/>
                  <a:pt x="679888" y="910290"/>
                </a:cubicBezTo>
                <a:close/>
                <a:moveTo>
                  <a:pt x="648003" y="910290"/>
                </a:moveTo>
                <a:cubicBezTo>
                  <a:pt x="654812" y="910290"/>
                  <a:pt x="660346" y="915824"/>
                  <a:pt x="660346" y="922633"/>
                </a:cubicBezTo>
                <a:cubicBezTo>
                  <a:pt x="660346" y="929442"/>
                  <a:pt x="654812" y="934976"/>
                  <a:pt x="648003" y="934976"/>
                </a:cubicBezTo>
                <a:cubicBezTo>
                  <a:pt x="641194" y="934976"/>
                  <a:pt x="635660" y="929442"/>
                  <a:pt x="635660" y="922633"/>
                </a:cubicBezTo>
                <a:cubicBezTo>
                  <a:pt x="635660" y="915824"/>
                  <a:pt x="641194" y="910290"/>
                  <a:pt x="648003" y="910290"/>
                </a:cubicBezTo>
                <a:close/>
                <a:moveTo>
                  <a:pt x="616117" y="910290"/>
                </a:moveTo>
                <a:cubicBezTo>
                  <a:pt x="622926" y="910290"/>
                  <a:pt x="628460" y="915824"/>
                  <a:pt x="628460" y="922633"/>
                </a:cubicBezTo>
                <a:cubicBezTo>
                  <a:pt x="628460" y="929442"/>
                  <a:pt x="622926" y="934976"/>
                  <a:pt x="616117" y="934976"/>
                </a:cubicBezTo>
                <a:cubicBezTo>
                  <a:pt x="609308" y="934976"/>
                  <a:pt x="603774" y="929442"/>
                  <a:pt x="603774" y="922633"/>
                </a:cubicBezTo>
                <a:cubicBezTo>
                  <a:pt x="603774" y="915824"/>
                  <a:pt x="609308" y="910290"/>
                  <a:pt x="616117" y="910290"/>
                </a:cubicBezTo>
                <a:close/>
                <a:moveTo>
                  <a:pt x="584231" y="910290"/>
                </a:moveTo>
                <a:cubicBezTo>
                  <a:pt x="591050" y="910290"/>
                  <a:pt x="596574" y="915813"/>
                  <a:pt x="596574" y="922633"/>
                </a:cubicBezTo>
                <a:cubicBezTo>
                  <a:pt x="596574" y="929452"/>
                  <a:pt x="591050" y="934976"/>
                  <a:pt x="584231" y="934976"/>
                </a:cubicBezTo>
                <a:cubicBezTo>
                  <a:pt x="577412" y="934976"/>
                  <a:pt x="571888" y="929452"/>
                  <a:pt x="571888" y="922633"/>
                </a:cubicBezTo>
                <a:cubicBezTo>
                  <a:pt x="571888" y="915813"/>
                  <a:pt x="577412" y="910290"/>
                  <a:pt x="584231" y="910290"/>
                </a:cubicBezTo>
                <a:close/>
                <a:moveTo>
                  <a:pt x="743660" y="879432"/>
                </a:moveTo>
                <a:cubicBezTo>
                  <a:pt x="750469" y="879432"/>
                  <a:pt x="756003" y="884966"/>
                  <a:pt x="756003" y="891775"/>
                </a:cubicBezTo>
                <a:cubicBezTo>
                  <a:pt x="756003" y="898584"/>
                  <a:pt x="750469" y="904118"/>
                  <a:pt x="743660" y="904118"/>
                </a:cubicBezTo>
                <a:cubicBezTo>
                  <a:pt x="736851" y="904118"/>
                  <a:pt x="731317" y="898584"/>
                  <a:pt x="731317" y="891775"/>
                </a:cubicBezTo>
                <a:cubicBezTo>
                  <a:pt x="731317" y="884966"/>
                  <a:pt x="736851" y="879432"/>
                  <a:pt x="743660" y="879432"/>
                </a:cubicBezTo>
                <a:close/>
                <a:moveTo>
                  <a:pt x="711774" y="879432"/>
                </a:moveTo>
                <a:cubicBezTo>
                  <a:pt x="718583" y="879432"/>
                  <a:pt x="724117" y="884966"/>
                  <a:pt x="724117" y="891775"/>
                </a:cubicBezTo>
                <a:cubicBezTo>
                  <a:pt x="724117" y="898584"/>
                  <a:pt x="718583" y="904118"/>
                  <a:pt x="711774" y="904118"/>
                </a:cubicBezTo>
                <a:cubicBezTo>
                  <a:pt x="704965" y="904118"/>
                  <a:pt x="699431" y="898584"/>
                  <a:pt x="699431" y="891775"/>
                </a:cubicBezTo>
                <a:cubicBezTo>
                  <a:pt x="699431" y="884966"/>
                  <a:pt x="704965" y="879432"/>
                  <a:pt x="711774" y="879432"/>
                </a:cubicBezTo>
                <a:close/>
                <a:moveTo>
                  <a:pt x="679888" y="879432"/>
                </a:moveTo>
                <a:cubicBezTo>
                  <a:pt x="686707" y="879432"/>
                  <a:pt x="692231" y="884955"/>
                  <a:pt x="692231" y="891775"/>
                </a:cubicBezTo>
                <a:cubicBezTo>
                  <a:pt x="692231" y="898594"/>
                  <a:pt x="686707" y="904118"/>
                  <a:pt x="679888" y="904118"/>
                </a:cubicBezTo>
                <a:cubicBezTo>
                  <a:pt x="673069" y="904118"/>
                  <a:pt x="667545" y="898594"/>
                  <a:pt x="667545" y="891775"/>
                </a:cubicBezTo>
                <a:cubicBezTo>
                  <a:pt x="667545" y="884955"/>
                  <a:pt x="673069" y="879432"/>
                  <a:pt x="679888" y="879432"/>
                </a:cubicBezTo>
                <a:close/>
                <a:moveTo>
                  <a:pt x="648003" y="879432"/>
                </a:moveTo>
                <a:cubicBezTo>
                  <a:pt x="654812" y="879432"/>
                  <a:pt x="660346" y="884966"/>
                  <a:pt x="660346" y="891775"/>
                </a:cubicBezTo>
                <a:cubicBezTo>
                  <a:pt x="660346" y="898584"/>
                  <a:pt x="654812" y="904118"/>
                  <a:pt x="648003" y="904118"/>
                </a:cubicBezTo>
                <a:cubicBezTo>
                  <a:pt x="641194" y="904118"/>
                  <a:pt x="635660" y="898584"/>
                  <a:pt x="635660" y="891775"/>
                </a:cubicBezTo>
                <a:cubicBezTo>
                  <a:pt x="635660" y="884966"/>
                  <a:pt x="641194" y="879432"/>
                  <a:pt x="648003" y="879432"/>
                </a:cubicBezTo>
                <a:close/>
                <a:moveTo>
                  <a:pt x="616117" y="879432"/>
                </a:moveTo>
                <a:cubicBezTo>
                  <a:pt x="622926" y="879432"/>
                  <a:pt x="628460" y="884966"/>
                  <a:pt x="628460" y="891775"/>
                </a:cubicBezTo>
                <a:cubicBezTo>
                  <a:pt x="628460" y="898584"/>
                  <a:pt x="622926" y="904118"/>
                  <a:pt x="616117" y="904118"/>
                </a:cubicBezTo>
                <a:cubicBezTo>
                  <a:pt x="609308" y="904118"/>
                  <a:pt x="603774" y="898584"/>
                  <a:pt x="603774" y="891775"/>
                </a:cubicBezTo>
                <a:cubicBezTo>
                  <a:pt x="603774" y="884966"/>
                  <a:pt x="609308" y="879432"/>
                  <a:pt x="616117" y="879432"/>
                </a:cubicBezTo>
                <a:close/>
                <a:moveTo>
                  <a:pt x="584231" y="879432"/>
                </a:moveTo>
                <a:cubicBezTo>
                  <a:pt x="591050" y="879432"/>
                  <a:pt x="596574" y="884955"/>
                  <a:pt x="596574" y="891775"/>
                </a:cubicBezTo>
                <a:cubicBezTo>
                  <a:pt x="596574" y="898594"/>
                  <a:pt x="591050" y="904118"/>
                  <a:pt x="584231" y="904118"/>
                </a:cubicBezTo>
                <a:cubicBezTo>
                  <a:pt x="577412" y="904118"/>
                  <a:pt x="571888" y="898594"/>
                  <a:pt x="571888" y="891775"/>
                </a:cubicBezTo>
                <a:cubicBezTo>
                  <a:pt x="571888" y="884955"/>
                  <a:pt x="577412" y="879432"/>
                  <a:pt x="584231" y="879432"/>
                </a:cubicBezTo>
                <a:close/>
                <a:moveTo>
                  <a:pt x="743660" y="849604"/>
                </a:moveTo>
                <a:cubicBezTo>
                  <a:pt x="750469" y="849604"/>
                  <a:pt x="756003" y="855138"/>
                  <a:pt x="756003" y="861947"/>
                </a:cubicBezTo>
                <a:cubicBezTo>
                  <a:pt x="756003" y="868756"/>
                  <a:pt x="750469" y="874290"/>
                  <a:pt x="743660" y="874290"/>
                </a:cubicBezTo>
                <a:cubicBezTo>
                  <a:pt x="736851" y="874290"/>
                  <a:pt x="731317" y="868756"/>
                  <a:pt x="731317" y="861947"/>
                </a:cubicBezTo>
                <a:cubicBezTo>
                  <a:pt x="731317" y="855138"/>
                  <a:pt x="736851" y="849604"/>
                  <a:pt x="743660" y="849604"/>
                </a:cubicBezTo>
                <a:close/>
                <a:moveTo>
                  <a:pt x="711774" y="849604"/>
                </a:moveTo>
                <a:cubicBezTo>
                  <a:pt x="718583" y="849604"/>
                  <a:pt x="724117" y="855138"/>
                  <a:pt x="724117" y="861947"/>
                </a:cubicBezTo>
                <a:cubicBezTo>
                  <a:pt x="724117" y="868756"/>
                  <a:pt x="718583" y="874290"/>
                  <a:pt x="711774" y="874290"/>
                </a:cubicBezTo>
                <a:cubicBezTo>
                  <a:pt x="704965" y="874290"/>
                  <a:pt x="699431" y="868756"/>
                  <a:pt x="699431" y="861947"/>
                </a:cubicBezTo>
                <a:cubicBezTo>
                  <a:pt x="699431" y="855138"/>
                  <a:pt x="704965" y="849604"/>
                  <a:pt x="711774" y="849604"/>
                </a:cubicBezTo>
                <a:close/>
                <a:moveTo>
                  <a:pt x="679888" y="849604"/>
                </a:moveTo>
                <a:cubicBezTo>
                  <a:pt x="686707" y="849604"/>
                  <a:pt x="692231" y="855127"/>
                  <a:pt x="692231" y="861947"/>
                </a:cubicBezTo>
                <a:cubicBezTo>
                  <a:pt x="692231" y="868766"/>
                  <a:pt x="686707" y="874290"/>
                  <a:pt x="679888" y="874290"/>
                </a:cubicBezTo>
                <a:cubicBezTo>
                  <a:pt x="673069" y="874290"/>
                  <a:pt x="667545" y="868766"/>
                  <a:pt x="667545" y="861947"/>
                </a:cubicBezTo>
                <a:cubicBezTo>
                  <a:pt x="667545" y="855127"/>
                  <a:pt x="673069" y="849604"/>
                  <a:pt x="679888" y="849604"/>
                </a:cubicBezTo>
                <a:close/>
                <a:moveTo>
                  <a:pt x="648003" y="849604"/>
                </a:moveTo>
                <a:cubicBezTo>
                  <a:pt x="654812" y="849604"/>
                  <a:pt x="660346" y="855138"/>
                  <a:pt x="660346" y="861947"/>
                </a:cubicBezTo>
                <a:cubicBezTo>
                  <a:pt x="660346" y="868756"/>
                  <a:pt x="654812" y="874290"/>
                  <a:pt x="648003" y="874290"/>
                </a:cubicBezTo>
                <a:cubicBezTo>
                  <a:pt x="641194" y="874290"/>
                  <a:pt x="635660" y="868756"/>
                  <a:pt x="635660" y="861947"/>
                </a:cubicBezTo>
                <a:cubicBezTo>
                  <a:pt x="635660" y="855138"/>
                  <a:pt x="641194" y="849604"/>
                  <a:pt x="648003" y="849604"/>
                </a:cubicBezTo>
                <a:close/>
                <a:moveTo>
                  <a:pt x="616117" y="849604"/>
                </a:moveTo>
                <a:cubicBezTo>
                  <a:pt x="622926" y="849604"/>
                  <a:pt x="628460" y="855138"/>
                  <a:pt x="628460" y="861947"/>
                </a:cubicBezTo>
                <a:cubicBezTo>
                  <a:pt x="628460" y="868756"/>
                  <a:pt x="622926" y="874290"/>
                  <a:pt x="616117" y="874290"/>
                </a:cubicBezTo>
                <a:cubicBezTo>
                  <a:pt x="609308" y="874290"/>
                  <a:pt x="603774" y="868756"/>
                  <a:pt x="603774" y="861947"/>
                </a:cubicBezTo>
                <a:cubicBezTo>
                  <a:pt x="603774" y="855138"/>
                  <a:pt x="609308" y="849604"/>
                  <a:pt x="616117" y="849604"/>
                </a:cubicBezTo>
                <a:close/>
                <a:moveTo>
                  <a:pt x="584231" y="849604"/>
                </a:moveTo>
                <a:cubicBezTo>
                  <a:pt x="591050" y="849604"/>
                  <a:pt x="596574" y="855127"/>
                  <a:pt x="596574" y="861947"/>
                </a:cubicBezTo>
                <a:cubicBezTo>
                  <a:pt x="596574" y="868766"/>
                  <a:pt x="591050" y="874290"/>
                  <a:pt x="584231" y="874290"/>
                </a:cubicBezTo>
                <a:cubicBezTo>
                  <a:pt x="577412" y="874290"/>
                  <a:pt x="571888" y="868766"/>
                  <a:pt x="571888" y="861947"/>
                </a:cubicBezTo>
                <a:cubicBezTo>
                  <a:pt x="571888" y="855127"/>
                  <a:pt x="577412" y="849604"/>
                  <a:pt x="584231" y="849604"/>
                </a:cubicBezTo>
                <a:close/>
                <a:moveTo>
                  <a:pt x="743660" y="819775"/>
                </a:moveTo>
                <a:cubicBezTo>
                  <a:pt x="750469" y="819775"/>
                  <a:pt x="756003" y="825309"/>
                  <a:pt x="756003" y="832118"/>
                </a:cubicBezTo>
                <a:cubicBezTo>
                  <a:pt x="756003" y="838927"/>
                  <a:pt x="750469" y="844461"/>
                  <a:pt x="743660" y="844461"/>
                </a:cubicBezTo>
                <a:cubicBezTo>
                  <a:pt x="736851" y="844461"/>
                  <a:pt x="731317" y="838927"/>
                  <a:pt x="731317" y="832118"/>
                </a:cubicBezTo>
                <a:cubicBezTo>
                  <a:pt x="731317" y="825309"/>
                  <a:pt x="736851" y="819775"/>
                  <a:pt x="743660" y="819775"/>
                </a:cubicBezTo>
                <a:close/>
                <a:moveTo>
                  <a:pt x="711774" y="819775"/>
                </a:moveTo>
                <a:cubicBezTo>
                  <a:pt x="718583" y="819775"/>
                  <a:pt x="724117" y="825309"/>
                  <a:pt x="724117" y="832118"/>
                </a:cubicBezTo>
                <a:cubicBezTo>
                  <a:pt x="724117" y="838927"/>
                  <a:pt x="718583" y="844461"/>
                  <a:pt x="711774" y="844461"/>
                </a:cubicBezTo>
                <a:cubicBezTo>
                  <a:pt x="704965" y="844461"/>
                  <a:pt x="699431" y="838927"/>
                  <a:pt x="699431" y="832118"/>
                </a:cubicBezTo>
                <a:cubicBezTo>
                  <a:pt x="699431" y="825309"/>
                  <a:pt x="704965" y="819775"/>
                  <a:pt x="711774" y="819775"/>
                </a:cubicBezTo>
                <a:close/>
                <a:moveTo>
                  <a:pt x="679888" y="819775"/>
                </a:moveTo>
                <a:cubicBezTo>
                  <a:pt x="686707" y="819775"/>
                  <a:pt x="692231" y="825298"/>
                  <a:pt x="692231" y="832118"/>
                </a:cubicBezTo>
                <a:cubicBezTo>
                  <a:pt x="692231" y="838937"/>
                  <a:pt x="686707" y="844461"/>
                  <a:pt x="679888" y="844461"/>
                </a:cubicBezTo>
                <a:cubicBezTo>
                  <a:pt x="673069" y="844461"/>
                  <a:pt x="667545" y="838937"/>
                  <a:pt x="667545" y="832118"/>
                </a:cubicBezTo>
                <a:cubicBezTo>
                  <a:pt x="667545" y="825298"/>
                  <a:pt x="673069" y="819775"/>
                  <a:pt x="679888" y="819775"/>
                </a:cubicBezTo>
                <a:close/>
                <a:moveTo>
                  <a:pt x="648003" y="819775"/>
                </a:moveTo>
                <a:cubicBezTo>
                  <a:pt x="654812" y="819775"/>
                  <a:pt x="660346" y="825309"/>
                  <a:pt x="660346" y="832118"/>
                </a:cubicBezTo>
                <a:cubicBezTo>
                  <a:pt x="660346" y="838927"/>
                  <a:pt x="654812" y="844461"/>
                  <a:pt x="648003" y="844461"/>
                </a:cubicBezTo>
                <a:cubicBezTo>
                  <a:pt x="641194" y="844461"/>
                  <a:pt x="635660" y="838927"/>
                  <a:pt x="635660" y="832118"/>
                </a:cubicBezTo>
                <a:cubicBezTo>
                  <a:pt x="635660" y="825309"/>
                  <a:pt x="641194" y="819775"/>
                  <a:pt x="648003" y="819775"/>
                </a:cubicBezTo>
                <a:close/>
                <a:moveTo>
                  <a:pt x="616117" y="819775"/>
                </a:moveTo>
                <a:cubicBezTo>
                  <a:pt x="622926" y="819775"/>
                  <a:pt x="628460" y="825309"/>
                  <a:pt x="628460" y="832118"/>
                </a:cubicBezTo>
                <a:cubicBezTo>
                  <a:pt x="628460" y="838927"/>
                  <a:pt x="622926" y="844461"/>
                  <a:pt x="616117" y="844461"/>
                </a:cubicBezTo>
                <a:cubicBezTo>
                  <a:pt x="609308" y="844461"/>
                  <a:pt x="603774" y="838927"/>
                  <a:pt x="603774" y="832118"/>
                </a:cubicBezTo>
                <a:cubicBezTo>
                  <a:pt x="603774" y="825309"/>
                  <a:pt x="609308" y="819775"/>
                  <a:pt x="616117" y="819775"/>
                </a:cubicBezTo>
                <a:close/>
                <a:moveTo>
                  <a:pt x="584231" y="819775"/>
                </a:moveTo>
                <a:cubicBezTo>
                  <a:pt x="591050" y="819775"/>
                  <a:pt x="596574" y="825298"/>
                  <a:pt x="596574" y="832118"/>
                </a:cubicBezTo>
                <a:cubicBezTo>
                  <a:pt x="596574" y="838937"/>
                  <a:pt x="591050" y="844461"/>
                  <a:pt x="584231" y="844461"/>
                </a:cubicBezTo>
                <a:cubicBezTo>
                  <a:pt x="577412" y="844461"/>
                  <a:pt x="571888" y="838937"/>
                  <a:pt x="571888" y="832118"/>
                </a:cubicBezTo>
                <a:cubicBezTo>
                  <a:pt x="571888" y="825298"/>
                  <a:pt x="577412" y="819775"/>
                  <a:pt x="584231" y="819775"/>
                </a:cubicBezTo>
                <a:close/>
                <a:moveTo>
                  <a:pt x="743660" y="789946"/>
                </a:moveTo>
                <a:cubicBezTo>
                  <a:pt x="750469" y="789946"/>
                  <a:pt x="756003" y="795480"/>
                  <a:pt x="756003" y="802289"/>
                </a:cubicBezTo>
                <a:cubicBezTo>
                  <a:pt x="756003" y="809098"/>
                  <a:pt x="750469" y="814632"/>
                  <a:pt x="743660" y="814632"/>
                </a:cubicBezTo>
                <a:cubicBezTo>
                  <a:pt x="736851" y="814632"/>
                  <a:pt x="731317" y="809098"/>
                  <a:pt x="731317" y="802289"/>
                </a:cubicBezTo>
                <a:cubicBezTo>
                  <a:pt x="731317" y="795480"/>
                  <a:pt x="736851" y="789946"/>
                  <a:pt x="743660" y="789946"/>
                </a:cubicBezTo>
                <a:close/>
                <a:moveTo>
                  <a:pt x="711774" y="789946"/>
                </a:moveTo>
                <a:cubicBezTo>
                  <a:pt x="718583" y="789946"/>
                  <a:pt x="724117" y="795480"/>
                  <a:pt x="724117" y="802289"/>
                </a:cubicBezTo>
                <a:cubicBezTo>
                  <a:pt x="724117" y="809098"/>
                  <a:pt x="718583" y="814632"/>
                  <a:pt x="711774" y="814632"/>
                </a:cubicBezTo>
                <a:cubicBezTo>
                  <a:pt x="704965" y="814632"/>
                  <a:pt x="699431" y="809098"/>
                  <a:pt x="699431" y="802289"/>
                </a:cubicBezTo>
                <a:cubicBezTo>
                  <a:pt x="699431" y="795480"/>
                  <a:pt x="704965" y="789946"/>
                  <a:pt x="711774" y="789946"/>
                </a:cubicBezTo>
                <a:close/>
                <a:moveTo>
                  <a:pt x="679888" y="789946"/>
                </a:moveTo>
                <a:cubicBezTo>
                  <a:pt x="686707" y="789946"/>
                  <a:pt x="692231" y="795469"/>
                  <a:pt x="692231" y="802289"/>
                </a:cubicBezTo>
                <a:cubicBezTo>
                  <a:pt x="692231" y="809108"/>
                  <a:pt x="686707" y="814632"/>
                  <a:pt x="679888" y="814632"/>
                </a:cubicBezTo>
                <a:cubicBezTo>
                  <a:pt x="673069" y="814632"/>
                  <a:pt x="667545" y="809108"/>
                  <a:pt x="667545" y="802289"/>
                </a:cubicBezTo>
                <a:cubicBezTo>
                  <a:pt x="667545" y="795469"/>
                  <a:pt x="673069" y="789946"/>
                  <a:pt x="679888" y="789946"/>
                </a:cubicBezTo>
                <a:close/>
                <a:moveTo>
                  <a:pt x="648003" y="789946"/>
                </a:moveTo>
                <a:cubicBezTo>
                  <a:pt x="654812" y="789946"/>
                  <a:pt x="660346" y="795480"/>
                  <a:pt x="660346" y="802289"/>
                </a:cubicBezTo>
                <a:cubicBezTo>
                  <a:pt x="660346" y="809098"/>
                  <a:pt x="654812" y="814632"/>
                  <a:pt x="648003" y="814632"/>
                </a:cubicBezTo>
                <a:cubicBezTo>
                  <a:pt x="641194" y="814632"/>
                  <a:pt x="635660" y="809098"/>
                  <a:pt x="635660" y="802289"/>
                </a:cubicBezTo>
                <a:cubicBezTo>
                  <a:pt x="635660" y="795480"/>
                  <a:pt x="641194" y="789946"/>
                  <a:pt x="648003" y="789946"/>
                </a:cubicBezTo>
                <a:close/>
                <a:moveTo>
                  <a:pt x="616117" y="789946"/>
                </a:moveTo>
                <a:cubicBezTo>
                  <a:pt x="622926" y="789946"/>
                  <a:pt x="628460" y="795480"/>
                  <a:pt x="628460" y="802289"/>
                </a:cubicBezTo>
                <a:cubicBezTo>
                  <a:pt x="628460" y="809098"/>
                  <a:pt x="622926" y="814632"/>
                  <a:pt x="616117" y="814632"/>
                </a:cubicBezTo>
                <a:cubicBezTo>
                  <a:pt x="609308" y="814632"/>
                  <a:pt x="603774" y="809098"/>
                  <a:pt x="603774" y="802289"/>
                </a:cubicBezTo>
                <a:cubicBezTo>
                  <a:pt x="603774" y="795480"/>
                  <a:pt x="609308" y="789946"/>
                  <a:pt x="616117" y="789946"/>
                </a:cubicBezTo>
                <a:close/>
                <a:moveTo>
                  <a:pt x="584231" y="789946"/>
                </a:moveTo>
                <a:cubicBezTo>
                  <a:pt x="591050" y="789946"/>
                  <a:pt x="596574" y="795469"/>
                  <a:pt x="596574" y="802289"/>
                </a:cubicBezTo>
                <a:cubicBezTo>
                  <a:pt x="596574" y="809108"/>
                  <a:pt x="591050" y="814632"/>
                  <a:pt x="584231" y="814632"/>
                </a:cubicBezTo>
                <a:cubicBezTo>
                  <a:pt x="577412" y="814632"/>
                  <a:pt x="571888" y="809108"/>
                  <a:pt x="571888" y="802289"/>
                </a:cubicBezTo>
                <a:cubicBezTo>
                  <a:pt x="571888" y="795469"/>
                  <a:pt x="577412" y="789946"/>
                  <a:pt x="584231" y="789946"/>
                </a:cubicBezTo>
                <a:close/>
                <a:moveTo>
                  <a:pt x="211019" y="763560"/>
                </a:moveTo>
                <a:cubicBezTo>
                  <a:pt x="213939" y="764769"/>
                  <a:pt x="216397" y="767091"/>
                  <a:pt x="217698" y="770238"/>
                </a:cubicBezTo>
                <a:cubicBezTo>
                  <a:pt x="220311" y="776543"/>
                  <a:pt x="217318" y="783764"/>
                  <a:pt x="211023" y="786377"/>
                </a:cubicBezTo>
                <a:cubicBezTo>
                  <a:pt x="204717" y="788979"/>
                  <a:pt x="197497" y="785996"/>
                  <a:pt x="194884" y="779691"/>
                </a:cubicBezTo>
                <a:cubicBezTo>
                  <a:pt x="192282" y="773386"/>
                  <a:pt x="195265" y="766165"/>
                  <a:pt x="201570" y="763563"/>
                </a:cubicBezTo>
                <a:cubicBezTo>
                  <a:pt x="204718" y="762257"/>
                  <a:pt x="208099" y="762352"/>
                  <a:pt x="211019" y="763560"/>
                </a:cubicBezTo>
                <a:close/>
                <a:moveTo>
                  <a:pt x="147303" y="763560"/>
                </a:moveTo>
                <a:cubicBezTo>
                  <a:pt x="150223" y="764769"/>
                  <a:pt x="152681" y="767091"/>
                  <a:pt x="153987" y="770238"/>
                </a:cubicBezTo>
                <a:cubicBezTo>
                  <a:pt x="156600" y="776543"/>
                  <a:pt x="153607" y="783764"/>
                  <a:pt x="147302" y="786377"/>
                </a:cubicBezTo>
                <a:cubicBezTo>
                  <a:pt x="141007" y="788989"/>
                  <a:pt x="133776" y="785996"/>
                  <a:pt x="131174" y="779691"/>
                </a:cubicBezTo>
                <a:cubicBezTo>
                  <a:pt x="128561" y="773396"/>
                  <a:pt x="131554" y="766175"/>
                  <a:pt x="137849" y="763563"/>
                </a:cubicBezTo>
                <a:cubicBezTo>
                  <a:pt x="141002" y="762257"/>
                  <a:pt x="144383" y="762352"/>
                  <a:pt x="147303" y="763560"/>
                </a:cubicBezTo>
                <a:close/>
                <a:moveTo>
                  <a:pt x="1198291" y="762175"/>
                </a:moveTo>
                <a:cubicBezTo>
                  <a:pt x="1205110" y="762175"/>
                  <a:pt x="1210634" y="767698"/>
                  <a:pt x="1210634" y="774518"/>
                </a:cubicBezTo>
                <a:cubicBezTo>
                  <a:pt x="1210634" y="781337"/>
                  <a:pt x="1205110" y="786861"/>
                  <a:pt x="1198291" y="786861"/>
                </a:cubicBezTo>
                <a:cubicBezTo>
                  <a:pt x="1191472" y="786861"/>
                  <a:pt x="1185948" y="781337"/>
                  <a:pt x="1185948" y="774518"/>
                </a:cubicBezTo>
                <a:cubicBezTo>
                  <a:pt x="1185948" y="767698"/>
                  <a:pt x="1191472" y="762175"/>
                  <a:pt x="1198291" y="762175"/>
                </a:cubicBezTo>
                <a:close/>
                <a:moveTo>
                  <a:pt x="1166405" y="762175"/>
                </a:moveTo>
                <a:cubicBezTo>
                  <a:pt x="1173214" y="762175"/>
                  <a:pt x="1178748" y="767709"/>
                  <a:pt x="1178748" y="774518"/>
                </a:cubicBezTo>
                <a:cubicBezTo>
                  <a:pt x="1178748" y="781327"/>
                  <a:pt x="1173214" y="786861"/>
                  <a:pt x="1166405" y="786861"/>
                </a:cubicBezTo>
                <a:cubicBezTo>
                  <a:pt x="1159596" y="786861"/>
                  <a:pt x="1154062" y="781327"/>
                  <a:pt x="1154062" y="774518"/>
                </a:cubicBezTo>
                <a:cubicBezTo>
                  <a:pt x="1154062" y="767709"/>
                  <a:pt x="1159596" y="762175"/>
                  <a:pt x="1166405" y="762175"/>
                </a:cubicBezTo>
                <a:close/>
                <a:moveTo>
                  <a:pt x="1134519" y="762175"/>
                </a:moveTo>
                <a:cubicBezTo>
                  <a:pt x="1141328" y="762175"/>
                  <a:pt x="1146862" y="767709"/>
                  <a:pt x="1146862" y="774518"/>
                </a:cubicBezTo>
                <a:cubicBezTo>
                  <a:pt x="1146862" y="781327"/>
                  <a:pt x="1141328" y="786861"/>
                  <a:pt x="1134519" y="786861"/>
                </a:cubicBezTo>
                <a:cubicBezTo>
                  <a:pt x="1127710" y="786861"/>
                  <a:pt x="1122176" y="781327"/>
                  <a:pt x="1122176" y="774518"/>
                </a:cubicBezTo>
                <a:cubicBezTo>
                  <a:pt x="1122176" y="767709"/>
                  <a:pt x="1127710" y="762175"/>
                  <a:pt x="1134519" y="762175"/>
                </a:cubicBezTo>
                <a:close/>
                <a:moveTo>
                  <a:pt x="1102633" y="762175"/>
                </a:moveTo>
                <a:cubicBezTo>
                  <a:pt x="1109452" y="762175"/>
                  <a:pt x="1114976" y="767698"/>
                  <a:pt x="1114976" y="774518"/>
                </a:cubicBezTo>
                <a:cubicBezTo>
                  <a:pt x="1114976" y="781337"/>
                  <a:pt x="1109452" y="786861"/>
                  <a:pt x="1102633" y="786861"/>
                </a:cubicBezTo>
                <a:cubicBezTo>
                  <a:pt x="1095814" y="786861"/>
                  <a:pt x="1090290" y="781337"/>
                  <a:pt x="1090290" y="774518"/>
                </a:cubicBezTo>
                <a:cubicBezTo>
                  <a:pt x="1090290" y="767698"/>
                  <a:pt x="1095814" y="762175"/>
                  <a:pt x="1102633" y="762175"/>
                </a:cubicBezTo>
                <a:close/>
                <a:moveTo>
                  <a:pt x="1070747" y="762175"/>
                </a:moveTo>
                <a:cubicBezTo>
                  <a:pt x="1077566" y="762175"/>
                  <a:pt x="1083090" y="767698"/>
                  <a:pt x="1083090" y="774518"/>
                </a:cubicBezTo>
                <a:cubicBezTo>
                  <a:pt x="1083090" y="781337"/>
                  <a:pt x="1077566" y="786861"/>
                  <a:pt x="1070747" y="786861"/>
                </a:cubicBezTo>
                <a:cubicBezTo>
                  <a:pt x="1063928" y="786861"/>
                  <a:pt x="1058404" y="781337"/>
                  <a:pt x="1058404" y="774518"/>
                </a:cubicBezTo>
                <a:cubicBezTo>
                  <a:pt x="1058404" y="767698"/>
                  <a:pt x="1063928" y="762175"/>
                  <a:pt x="1070747" y="762175"/>
                </a:cubicBezTo>
                <a:close/>
                <a:moveTo>
                  <a:pt x="1038861" y="762175"/>
                </a:moveTo>
                <a:cubicBezTo>
                  <a:pt x="1045680" y="762175"/>
                  <a:pt x="1051204" y="767698"/>
                  <a:pt x="1051204" y="774518"/>
                </a:cubicBezTo>
                <a:cubicBezTo>
                  <a:pt x="1051204" y="781337"/>
                  <a:pt x="1045680" y="786861"/>
                  <a:pt x="1038861" y="786861"/>
                </a:cubicBezTo>
                <a:cubicBezTo>
                  <a:pt x="1032042" y="786861"/>
                  <a:pt x="1026518" y="781337"/>
                  <a:pt x="1026518" y="774518"/>
                </a:cubicBezTo>
                <a:cubicBezTo>
                  <a:pt x="1026518" y="767698"/>
                  <a:pt x="1032042" y="762175"/>
                  <a:pt x="1038861" y="762175"/>
                </a:cubicBezTo>
                <a:close/>
                <a:moveTo>
                  <a:pt x="270515" y="762175"/>
                </a:moveTo>
                <a:cubicBezTo>
                  <a:pt x="277334" y="762175"/>
                  <a:pt x="282858" y="767698"/>
                  <a:pt x="282858" y="774518"/>
                </a:cubicBezTo>
                <a:cubicBezTo>
                  <a:pt x="282858" y="781337"/>
                  <a:pt x="277334" y="786861"/>
                  <a:pt x="270515" y="786861"/>
                </a:cubicBezTo>
                <a:cubicBezTo>
                  <a:pt x="263696" y="786861"/>
                  <a:pt x="258172" y="781337"/>
                  <a:pt x="258172" y="774518"/>
                </a:cubicBezTo>
                <a:cubicBezTo>
                  <a:pt x="258172" y="767698"/>
                  <a:pt x="263696" y="762175"/>
                  <a:pt x="270515" y="762175"/>
                </a:cubicBezTo>
                <a:close/>
                <a:moveTo>
                  <a:pt x="238629" y="762175"/>
                </a:moveTo>
                <a:cubicBezTo>
                  <a:pt x="245438" y="762175"/>
                  <a:pt x="250972" y="767709"/>
                  <a:pt x="250972" y="774518"/>
                </a:cubicBezTo>
                <a:cubicBezTo>
                  <a:pt x="250972" y="781327"/>
                  <a:pt x="245438" y="786861"/>
                  <a:pt x="238629" y="786861"/>
                </a:cubicBezTo>
                <a:cubicBezTo>
                  <a:pt x="231820" y="786861"/>
                  <a:pt x="226286" y="781327"/>
                  <a:pt x="226286" y="774518"/>
                </a:cubicBezTo>
                <a:cubicBezTo>
                  <a:pt x="226286" y="767709"/>
                  <a:pt x="231820" y="762175"/>
                  <a:pt x="238629" y="762175"/>
                </a:cubicBezTo>
                <a:close/>
                <a:moveTo>
                  <a:pt x="174858" y="762175"/>
                </a:moveTo>
                <a:cubicBezTo>
                  <a:pt x="181677" y="762175"/>
                  <a:pt x="187201" y="767698"/>
                  <a:pt x="187201" y="774518"/>
                </a:cubicBezTo>
                <a:cubicBezTo>
                  <a:pt x="187201" y="781337"/>
                  <a:pt x="181677" y="786861"/>
                  <a:pt x="174858" y="786861"/>
                </a:cubicBezTo>
                <a:cubicBezTo>
                  <a:pt x="168039" y="786861"/>
                  <a:pt x="162515" y="781337"/>
                  <a:pt x="162515" y="774518"/>
                </a:cubicBezTo>
                <a:cubicBezTo>
                  <a:pt x="162515" y="767698"/>
                  <a:pt x="168039" y="762175"/>
                  <a:pt x="174858" y="762175"/>
                </a:cubicBezTo>
                <a:close/>
                <a:moveTo>
                  <a:pt x="111086" y="762175"/>
                </a:moveTo>
                <a:cubicBezTo>
                  <a:pt x="117905" y="762175"/>
                  <a:pt x="123429" y="767698"/>
                  <a:pt x="123429" y="774518"/>
                </a:cubicBezTo>
                <a:cubicBezTo>
                  <a:pt x="123429" y="781337"/>
                  <a:pt x="117905" y="786861"/>
                  <a:pt x="111086" y="786861"/>
                </a:cubicBezTo>
                <a:cubicBezTo>
                  <a:pt x="104267" y="786861"/>
                  <a:pt x="98743" y="781337"/>
                  <a:pt x="98743" y="774518"/>
                </a:cubicBezTo>
                <a:cubicBezTo>
                  <a:pt x="98743" y="767698"/>
                  <a:pt x="104267" y="762175"/>
                  <a:pt x="111086" y="762175"/>
                </a:cubicBezTo>
                <a:close/>
                <a:moveTo>
                  <a:pt x="743660" y="760117"/>
                </a:moveTo>
                <a:cubicBezTo>
                  <a:pt x="750469" y="760117"/>
                  <a:pt x="756003" y="765651"/>
                  <a:pt x="756003" y="772460"/>
                </a:cubicBezTo>
                <a:cubicBezTo>
                  <a:pt x="756003" y="779269"/>
                  <a:pt x="750469" y="784803"/>
                  <a:pt x="743660" y="784803"/>
                </a:cubicBezTo>
                <a:cubicBezTo>
                  <a:pt x="736851" y="784803"/>
                  <a:pt x="731317" y="779269"/>
                  <a:pt x="731317" y="772460"/>
                </a:cubicBezTo>
                <a:cubicBezTo>
                  <a:pt x="731317" y="765651"/>
                  <a:pt x="736851" y="760117"/>
                  <a:pt x="743660" y="760117"/>
                </a:cubicBezTo>
                <a:close/>
                <a:moveTo>
                  <a:pt x="711774" y="760117"/>
                </a:moveTo>
                <a:cubicBezTo>
                  <a:pt x="718583" y="760117"/>
                  <a:pt x="724117" y="765651"/>
                  <a:pt x="724117" y="772460"/>
                </a:cubicBezTo>
                <a:cubicBezTo>
                  <a:pt x="724117" y="779269"/>
                  <a:pt x="718583" y="784803"/>
                  <a:pt x="711774" y="784803"/>
                </a:cubicBezTo>
                <a:cubicBezTo>
                  <a:pt x="704965" y="784803"/>
                  <a:pt x="699431" y="779269"/>
                  <a:pt x="699431" y="772460"/>
                </a:cubicBezTo>
                <a:cubicBezTo>
                  <a:pt x="699431" y="765651"/>
                  <a:pt x="704965" y="760117"/>
                  <a:pt x="711774" y="760117"/>
                </a:cubicBezTo>
                <a:close/>
                <a:moveTo>
                  <a:pt x="679888" y="760117"/>
                </a:moveTo>
                <a:cubicBezTo>
                  <a:pt x="686707" y="760117"/>
                  <a:pt x="692231" y="765640"/>
                  <a:pt x="692231" y="772460"/>
                </a:cubicBezTo>
                <a:cubicBezTo>
                  <a:pt x="692231" y="779279"/>
                  <a:pt x="686707" y="784803"/>
                  <a:pt x="679888" y="784803"/>
                </a:cubicBezTo>
                <a:cubicBezTo>
                  <a:pt x="673069" y="784803"/>
                  <a:pt x="667545" y="779279"/>
                  <a:pt x="667545" y="772460"/>
                </a:cubicBezTo>
                <a:cubicBezTo>
                  <a:pt x="667545" y="765640"/>
                  <a:pt x="673069" y="760117"/>
                  <a:pt x="679888" y="760117"/>
                </a:cubicBezTo>
                <a:close/>
                <a:moveTo>
                  <a:pt x="648003" y="760117"/>
                </a:moveTo>
                <a:cubicBezTo>
                  <a:pt x="654812" y="760117"/>
                  <a:pt x="660346" y="765651"/>
                  <a:pt x="660346" y="772460"/>
                </a:cubicBezTo>
                <a:cubicBezTo>
                  <a:pt x="660346" y="779269"/>
                  <a:pt x="654812" y="784803"/>
                  <a:pt x="648003" y="784803"/>
                </a:cubicBezTo>
                <a:cubicBezTo>
                  <a:pt x="641194" y="784803"/>
                  <a:pt x="635660" y="779269"/>
                  <a:pt x="635660" y="772460"/>
                </a:cubicBezTo>
                <a:cubicBezTo>
                  <a:pt x="635660" y="765651"/>
                  <a:pt x="641194" y="760117"/>
                  <a:pt x="648003" y="760117"/>
                </a:cubicBezTo>
                <a:close/>
                <a:moveTo>
                  <a:pt x="616117" y="760117"/>
                </a:moveTo>
                <a:cubicBezTo>
                  <a:pt x="622926" y="760117"/>
                  <a:pt x="628460" y="765651"/>
                  <a:pt x="628460" y="772460"/>
                </a:cubicBezTo>
                <a:cubicBezTo>
                  <a:pt x="628460" y="779269"/>
                  <a:pt x="622926" y="784803"/>
                  <a:pt x="616117" y="784803"/>
                </a:cubicBezTo>
                <a:cubicBezTo>
                  <a:pt x="609308" y="784803"/>
                  <a:pt x="603774" y="779269"/>
                  <a:pt x="603774" y="772460"/>
                </a:cubicBezTo>
                <a:cubicBezTo>
                  <a:pt x="603774" y="765651"/>
                  <a:pt x="609308" y="760117"/>
                  <a:pt x="616117" y="760117"/>
                </a:cubicBezTo>
                <a:close/>
                <a:moveTo>
                  <a:pt x="584231" y="760117"/>
                </a:moveTo>
                <a:cubicBezTo>
                  <a:pt x="591050" y="760117"/>
                  <a:pt x="596574" y="765640"/>
                  <a:pt x="596574" y="772460"/>
                </a:cubicBezTo>
                <a:cubicBezTo>
                  <a:pt x="596574" y="779279"/>
                  <a:pt x="591050" y="784803"/>
                  <a:pt x="584231" y="784803"/>
                </a:cubicBezTo>
                <a:cubicBezTo>
                  <a:pt x="577412" y="784803"/>
                  <a:pt x="571888" y="779279"/>
                  <a:pt x="571888" y="772460"/>
                </a:cubicBezTo>
                <a:cubicBezTo>
                  <a:pt x="571888" y="765640"/>
                  <a:pt x="577412" y="760117"/>
                  <a:pt x="584231" y="760117"/>
                </a:cubicBezTo>
                <a:close/>
                <a:moveTo>
                  <a:pt x="139739" y="733036"/>
                </a:moveTo>
                <a:cubicBezTo>
                  <a:pt x="142815" y="732310"/>
                  <a:pt x="146166" y="732758"/>
                  <a:pt x="149061" y="734547"/>
                </a:cubicBezTo>
                <a:cubicBezTo>
                  <a:pt x="154862" y="738137"/>
                  <a:pt x="156662" y="745749"/>
                  <a:pt x="153072" y="751550"/>
                </a:cubicBezTo>
                <a:cubicBezTo>
                  <a:pt x="149493" y="757351"/>
                  <a:pt x="141881" y="759141"/>
                  <a:pt x="136080" y="755551"/>
                </a:cubicBezTo>
                <a:cubicBezTo>
                  <a:pt x="130279" y="751971"/>
                  <a:pt x="128489" y="744360"/>
                  <a:pt x="132068" y="738559"/>
                </a:cubicBezTo>
                <a:cubicBezTo>
                  <a:pt x="133863" y="735659"/>
                  <a:pt x="136664" y="733761"/>
                  <a:pt x="139739" y="733036"/>
                </a:cubicBezTo>
                <a:close/>
                <a:moveTo>
                  <a:pt x="203946" y="732891"/>
                </a:moveTo>
                <a:cubicBezTo>
                  <a:pt x="210642" y="731605"/>
                  <a:pt x="217122" y="735987"/>
                  <a:pt x="218408" y="742683"/>
                </a:cubicBezTo>
                <a:cubicBezTo>
                  <a:pt x="219694" y="749379"/>
                  <a:pt x="215312" y="755849"/>
                  <a:pt x="208616" y="757145"/>
                </a:cubicBezTo>
                <a:cubicBezTo>
                  <a:pt x="201920" y="758430"/>
                  <a:pt x="195450" y="754049"/>
                  <a:pt x="194154" y="747353"/>
                </a:cubicBezTo>
                <a:cubicBezTo>
                  <a:pt x="192868" y="740657"/>
                  <a:pt x="197250" y="734187"/>
                  <a:pt x="203946" y="732891"/>
                </a:cubicBezTo>
                <a:close/>
                <a:moveTo>
                  <a:pt x="1198291" y="732346"/>
                </a:moveTo>
                <a:cubicBezTo>
                  <a:pt x="1205110" y="732346"/>
                  <a:pt x="1210634" y="737869"/>
                  <a:pt x="1210634" y="744689"/>
                </a:cubicBezTo>
                <a:cubicBezTo>
                  <a:pt x="1210634" y="751508"/>
                  <a:pt x="1205110" y="757032"/>
                  <a:pt x="1198291" y="757032"/>
                </a:cubicBezTo>
                <a:cubicBezTo>
                  <a:pt x="1191472" y="757032"/>
                  <a:pt x="1185948" y="751508"/>
                  <a:pt x="1185948" y="744689"/>
                </a:cubicBezTo>
                <a:cubicBezTo>
                  <a:pt x="1185948" y="737869"/>
                  <a:pt x="1191472" y="732346"/>
                  <a:pt x="1198291" y="732346"/>
                </a:cubicBezTo>
                <a:close/>
                <a:moveTo>
                  <a:pt x="1166405" y="732346"/>
                </a:moveTo>
                <a:cubicBezTo>
                  <a:pt x="1173214" y="732346"/>
                  <a:pt x="1178748" y="737880"/>
                  <a:pt x="1178748" y="744689"/>
                </a:cubicBezTo>
                <a:cubicBezTo>
                  <a:pt x="1178748" y="751498"/>
                  <a:pt x="1173214" y="757032"/>
                  <a:pt x="1166405" y="757032"/>
                </a:cubicBezTo>
                <a:cubicBezTo>
                  <a:pt x="1159596" y="757032"/>
                  <a:pt x="1154062" y="751498"/>
                  <a:pt x="1154062" y="744689"/>
                </a:cubicBezTo>
                <a:cubicBezTo>
                  <a:pt x="1154062" y="737880"/>
                  <a:pt x="1159596" y="732346"/>
                  <a:pt x="1166405" y="732346"/>
                </a:cubicBezTo>
                <a:close/>
                <a:moveTo>
                  <a:pt x="1134519" y="732346"/>
                </a:moveTo>
                <a:cubicBezTo>
                  <a:pt x="1141328" y="732346"/>
                  <a:pt x="1146862" y="737880"/>
                  <a:pt x="1146862" y="744689"/>
                </a:cubicBezTo>
                <a:cubicBezTo>
                  <a:pt x="1146862" y="751498"/>
                  <a:pt x="1141328" y="757032"/>
                  <a:pt x="1134519" y="757032"/>
                </a:cubicBezTo>
                <a:cubicBezTo>
                  <a:pt x="1127710" y="757032"/>
                  <a:pt x="1122176" y="751498"/>
                  <a:pt x="1122176" y="744689"/>
                </a:cubicBezTo>
                <a:cubicBezTo>
                  <a:pt x="1122176" y="737880"/>
                  <a:pt x="1127710" y="732346"/>
                  <a:pt x="1134519" y="732346"/>
                </a:cubicBezTo>
                <a:close/>
                <a:moveTo>
                  <a:pt x="1102633" y="732346"/>
                </a:moveTo>
                <a:cubicBezTo>
                  <a:pt x="1109452" y="732346"/>
                  <a:pt x="1114976" y="737869"/>
                  <a:pt x="1114976" y="744689"/>
                </a:cubicBezTo>
                <a:cubicBezTo>
                  <a:pt x="1114976" y="751508"/>
                  <a:pt x="1109452" y="757032"/>
                  <a:pt x="1102633" y="757032"/>
                </a:cubicBezTo>
                <a:cubicBezTo>
                  <a:pt x="1095814" y="757032"/>
                  <a:pt x="1090290" y="751508"/>
                  <a:pt x="1090290" y="744689"/>
                </a:cubicBezTo>
                <a:cubicBezTo>
                  <a:pt x="1090290" y="737869"/>
                  <a:pt x="1095814" y="732346"/>
                  <a:pt x="1102633" y="732346"/>
                </a:cubicBezTo>
                <a:close/>
                <a:moveTo>
                  <a:pt x="1070747" y="732346"/>
                </a:moveTo>
                <a:cubicBezTo>
                  <a:pt x="1077566" y="732346"/>
                  <a:pt x="1083090" y="737869"/>
                  <a:pt x="1083090" y="744689"/>
                </a:cubicBezTo>
                <a:cubicBezTo>
                  <a:pt x="1083090" y="751508"/>
                  <a:pt x="1077566" y="757032"/>
                  <a:pt x="1070747" y="757032"/>
                </a:cubicBezTo>
                <a:cubicBezTo>
                  <a:pt x="1063928" y="757032"/>
                  <a:pt x="1058404" y="751508"/>
                  <a:pt x="1058404" y="744689"/>
                </a:cubicBezTo>
                <a:cubicBezTo>
                  <a:pt x="1058404" y="737869"/>
                  <a:pt x="1063928" y="732346"/>
                  <a:pt x="1070747" y="732346"/>
                </a:cubicBezTo>
                <a:close/>
                <a:moveTo>
                  <a:pt x="1038861" y="732346"/>
                </a:moveTo>
                <a:cubicBezTo>
                  <a:pt x="1045680" y="732346"/>
                  <a:pt x="1051204" y="737869"/>
                  <a:pt x="1051204" y="744689"/>
                </a:cubicBezTo>
                <a:cubicBezTo>
                  <a:pt x="1051204" y="751508"/>
                  <a:pt x="1045680" y="757032"/>
                  <a:pt x="1038861" y="757032"/>
                </a:cubicBezTo>
                <a:cubicBezTo>
                  <a:pt x="1032042" y="757032"/>
                  <a:pt x="1026518" y="751508"/>
                  <a:pt x="1026518" y="744689"/>
                </a:cubicBezTo>
                <a:cubicBezTo>
                  <a:pt x="1026518" y="737869"/>
                  <a:pt x="1032042" y="732346"/>
                  <a:pt x="1038861" y="732346"/>
                </a:cubicBezTo>
                <a:close/>
                <a:moveTo>
                  <a:pt x="270515" y="732346"/>
                </a:moveTo>
                <a:cubicBezTo>
                  <a:pt x="277334" y="732346"/>
                  <a:pt x="282858" y="737869"/>
                  <a:pt x="282858" y="744689"/>
                </a:cubicBezTo>
                <a:cubicBezTo>
                  <a:pt x="282858" y="751508"/>
                  <a:pt x="277334" y="757032"/>
                  <a:pt x="270515" y="757032"/>
                </a:cubicBezTo>
                <a:cubicBezTo>
                  <a:pt x="263696" y="757032"/>
                  <a:pt x="258172" y="751508"/>
                  <a:pt x="258172" y="744689"/>
                </a:cubicBezTo>
                <a:cubicBezTo>
                  <a:pt x="258172" y="737869"/>
                  <a:pt x="263696" y="732346"/>
                  <a:pt x="270515" y="732346"/>
                </a:cubicBezTo>
                <a:close/>
                <a:moveTo>
                  <a:pt x="238629" y="732346"/>
                </a:moveTo>
                <a:cubicBezTo>
                  <a:pt x="245438" y="732346"/>
                  <a:pt x="250972" y="737880"/>
                  <a:pt x="250972" y="744689"/>
                </a:cubicBezTo>
                <a:cubicBezTo>
                  <a:pt x="250972" y="751498"/>
                  <a:pt x="245438" y="757032"/>
                  <a:pt x="238629" y="757032"/>
                </a:cubicBezTo>
                <a:cubicBezTo>
                  <a:pt x="231820" y="757032"/>
                  <a:pt x="226286" y="751498"/>
                  <a:pt x="226286" y="744689"/>
                </a:cubicBezTo>
                <a:cubicBezTo>
                  <a:pt x="226286" y="737880"/>
                  <a:pt x="231820" y="732346"/>
                  <a:pt x="238629" y="732346"/>
                </a:cubicBezTo>
                <a:close/>
                <a:moveTo>
                  <a:pt x="174858" y="732346"/>
                </a:moveTo>
                <a:cubicBezTo>
                  <a:pt x="181677" y="732346"/>
                  <a:pt x="187201" y="737869"/>
                  <a:pt x="187201" y="744689"/>
                </a:cubicBezTo>
                <a:cubicBezTo>
                  <a:pt x="187201" y="751508"/>
                  <a:pt x="181677" y="757032"/>
                  <a:pt x="174858" y="757032"/>
                </a:cubicBezTo>
                <a:cubicBezTo>
                  <a:pt x="168039" y="757032"/>
                  <a:pt x="162515" y="751508"/>
                  <a:pt x="162515" y="744689"/>
                </a:cubicBezTo>
                <a:cubicBezTo>
                  <a:pt x="162515" y="737869"/>
                  <a:pt x="168039" y="732346"/>
                  <a:pt x="174858" y="732346"/>
                </a:cubicBezTo>
                <a:close/>
                <a:moveTo>
                  <a:pt x="111086" y="732346"/>
                </a:moveTo>
                <a:cubicBezTo>
                  <a:pt x="117905" y="732346"/>
                  <a:pt x="123429" y="737869"/>
                  <a:pt x="123429" y="744689"/>
                </a:cubicBezTo>
                <a:cubicBezTo>
                  <a:pt x="123429" y="751508"/>
                  <a:pt x="117905" y="757032"/>
                  <a:pt x="111086" y="757032"/>
                </a:cubicBezTo>
                <a:cubicBezTo>
                  <a:pt x="104267" y="757032"/>
                  <a:pt x="98743" y="751508"/>
                  <a:pt x="98743" y="744689"/>
                </a:cubicBezTo>
                <a:cubicBezTo>
                  <a:pt x="98743" y="737869"/>
                  <a:pt x="104267" y="732346"/>
                  <a:pt x="111086" y="732346"/>
                </a:cubicBezTo>
                <a:close/>
                <a:moveTo>
                  <a:pt x="743660" y="730289"/>
                </a:moveTo>
                <a:cubicBezTo>
                  <a:pt x="750469" y="730289"/>
                  <a:pt x="756003" y="735823"/>
                  <a:pt x="756003" y="742632"/>
                </a:cubicBezTo>
                <a:cubicBezTo>
                  <a:pt x="756003" y="749441"/>
                  <a:pt x="750469" y="754975"/>
                  <a:pt x="743660" y="754975"/>
                </a:cubicBezTo>
                <a:cubicBezTo>
                  <a:pt x="736851" y="754975"/>
                  <a:pt x="731317" y="749441"/>
                  <a:pt x="731317" y="742632"/>
                </a:cubicBezTo>
                <a:cubicBezTo>
                  <a:pt x="731317" y="735823"/>
                  <a:pt x="736851" y="730289"/>
                  <a:pt x="743660" y="730289"/>
                </a:cubicBezTo>
                <a:close/>
                <a:moveTo>
                  <a:pt x="711774" y="730289"/>
                </a:moveTo>
                <a:cubicBezTo>
                  <a:pt x="718583" y="730289"/>
                  <a:pt x="724117" y="735823"/>
                  <a:pt x="724117" y="742632"/>
                </a:cubicBezTo>
                <a:cubicBezTo>
                  <a:pt x="724117" y="749441"/>
                  <a:pt x="718583" y="754975"/>
                  <a:pt x="711774" y="754975"/>
                </a:cubicBezTo>
                <a:cubicBezTo>
                  <a:pt x="704965" y="754975"/>
                  <a:pt x="699431" y="749441"/>
                  <a:pt x="699431" y="742632"/>
                </a:cubicBezTo>
                <a:cubicBezTo>
                  <a:pt x="699431" y="735823"/>
                  <a:pt x="704965" y="730289"/>
                  <a:pt x="711774" y="730289"/>
                </a:cubicBezTo>
                <a:close/>
                <a:moveTo>
                  <a:pt x="679888" y="730289"/>
                </a:moveTo>
                <a:cubicBezTo>
                  <a:pt x="686707" y="730289"/>
                  <a:pt x="692231" y="735812"/>
                  <a:pt x="692231" y="742632"/>
                </a:cubicBezTo>
                <a:cubicBezTo>
                  <a:pt x="692231" y="749451"/>
                  <a:pt x="686707" y="754975"/>
                  <a:pt x="679888" y="754975"/>
                </a:cubicBezTo>
                <a:cubicBezTo>
                  <a:pt x="673069" y="754975"/>
                  <a:pt x="667545" y="749451"/>
                  <a:pt x="667545" y="742632"/>
                </a:cubicBezTo>
                <a:cubicBezTo>
                  <a:pt x="667545" y="735812"/>
                  <a:pt x="673069" y="730289"/>
                  <a:pt x="679888" y="730289"/>
                </a:cubicBezTo>
                <a:close/>
                <a:moveTo>
                  <a:pt x="648003" y="730289"/>
                </a:moveTo>
                <a:cubicBezTo>
                  <a:pt x="654812" y="730289"/>
                  <a:pt x="660346" y="735823"/>
                  <a:pt x="660346" y="742632"/>
                </a:cubicBezTo>
                <a:cubicBezTo>
                  <a:pt x="660346" y="749441"/>
                  <a:pt x="654812" y="754975"/>
                  <a:pt x="648003" y="754975"/>
                </a:cubicBezTo>
                <a:cubicBezTo>
                  <a:pt x="641194" y="754975"/>
                  <a:pt x="635660" y="749441"/>
                  <a:pt x="635660" y="742632"/>
                </a:cubicBezTo>
                <a:cubicBezTo>
                  <a:pt x="635660" y="735823"/>
                  <a:pt x="641194" y="730289"/>
                  <a:pt x="648003" y="730289"/>
                </a:cubicBezTo>
                <a:close/>
                <a:moveTo>
                  <a:pt x="616117" y="730289"/>
                </a:moveTo>
                <a:cubicBezTo>
                  <a:pt x="622926" y="730289"/>
                  <a:pt x="628460" y="735823"/>
                  <a:pt x="628460" y="742632"/>
                </a:cubicBezTo>
                <a:cubicBezTo>
                  <a:pt x="628460" y="749441"/>
                  <a:pt x="622926" y="754975"/>
                  <a:pt x="616117" y="754975"/>
                </a:cubicBezTo>
                <a:cubicBezTo>
                  <a:pt x="609308" y="754975"/>
                  <a:pt x="603774" y="749441"/>
                  <a:pt x="603774" y="742632"/>
                </a:cubicBezTo>
                <a:cubicBezTo>
                  <a:pt x="603774" y="735823"/>
                  <a:pt x="609308" y="730289"/>
                  <a:pt x="616117" y="730289"/>
                </a:cubicBezTo>
                <a:close/>
                <a:moveTo>
                  <a:pt x="584231" y="730289"/>
                </a:moveTo>
                <a:cubicBezTo>
                  <a:pt x="591050" y="730289"/>
                  <a:pt x="596574" y="735812"/>
                  <a:pt x="596574" y="742632"/>
                </a:cubicBezTo>
                <a:cubicBezTo>
                  <a:pt x="596574" y="749451"/>
                  <a:pt x="591050" y="754975"/>
                  <a:pt x="584231" y="754975"/>
                </a:cubicBezTo>
                <a:cubicBezTo>
                  <a:pt x="577412" y="754975"/>
                  <a:pt x="571888" y="749451"/>
                  <a:pt x="571888" y="742632"/>
                </a:cubicBezTo>
                <a:cubicBezTo>
                  <a:pt x="571888" y="735812"/>
                  <a:pt x="577412" y="730289"/>
                  <a:pt x="584231" y="730289"/>
                </a:cubicBezTo>
                <a:close/>
                <a:moveTo>
                  <a:pt x="211019" y="703647"/>
                </a:moveTo>
                <a:cubicBezTo>
                  <a:pt x="213939" y="704857"/>
                  <a:pt x="216397" y="707182"/>
                  <a:pt x="217698" y="710334"/>
                </a:cubicBezTo>
                <a:cubicBezTo>
                  <a:pt x="220311" y="716629"/>
                  <a:pt x="217318" y="723860"/>
                  <a:pt x="211023" y="726462"/>
                </a:cubicBezTo>
                <a:cubicBezTo>
                  <a:pt x="204717" y="729075"/>
                  <a:pt x="197497" y="726082"/>
                  <a:pt x="194884" y="719787"/>
                </a:cubicBezTo>
                <a:cubicBezTo>
                  <a:pt x="192282" y="713482"/>
                  <a:pt x="195265" y="706261"/>
                  <a:pt x="201570" y="703648"/>
                </a:cubicBezTo>
                <a:cubicBezTo>
                  <a:pt x="204718" y="702342"/>
                  <a:pt x="208099" y="702437"/>
                  <a:pt x="211019" y="703647"/>
                </a:cubicBezTo>
                <a:close/>
                <a:moveTo>
                  <a:pt x="137849" y="703638"/>
                </a:moveTo>
                <a:cubicBezTo>
                  <a:pt x="144154" y="701036"/>
                  <a:pt x="151375" y="704019"/>
                  <a:pt x="153987" y="710324"/>
                </a:cubicBezTo>
                <a:cubicBezTo>
                  <a:pt x="156600" y="716619"/>
                  <a:pt x="153607" y="723850"/>
                  <a:pt x="147302" y="726452"/>
                </a:cubicBezTo>
                <a:cubicBezTo>
                  <a:pt x="141007" y="729065"/>
                  <a:pt x="133776" y="726071"/>
                  <a:pt x="131174" y="719777"/>
                </a:cubicBezTo>
                <a:cubicBezTo>
                  <a:pt x="128561" y="713471"/>
                  <a:pt x="131554" y="706251"/>
                  <a:pt x="137849" y="703638"/>
                </a:cubicBezTo>
                <a:close/>
                <a:moveTo>
                  <a:pt x="1198291" y="702517"/>
                </a:moveTo>
                <a:cubicBezTo>
                  <a:pt x="1205110" y="702517"/>
                  <a:pt x="1210634" y="708040"/>
                  <a:pt x="1210634" y="714860"/>
                </a:cubicBezTo>
                <a:cubicBezTo>
                  <a:pt x="1210634" y="721679"/>
                  <a:pt x="1205110" y="727203"/>
                  <a:pt x="1198291" y="727203"/>
                </a:cubicBezTo>
                <a:cubicBezTo>
                  <a:pt x="1191472" y="727203"/>
                  <a:pt x="1185948" y="721679"/>
                  <a:pt x="1185948" y="714860"/>
                </a:cubicBezTo>
                <a:cubicBezTo>
                  <a:pt x="1185948" y="708040"/>
                  <a:pt x="1191472" y="702517"/>
                  <a:pt x="1198291" y="702517"/>
                </a:cubicBezTo>
                <a:close/>
                <a:moveTo>
                  <a:pt x="1166405" y="702517"/>
                </a:moveTo>
                <a:cubicBezTo>
                  <a:pt x="1173214" y="702517"/>
                  <a:pt x="1178748" y="708051"/>
                  <a:pt x="1178748" y="714860"/>
                </a:cubicBezTo>
                <a:cubicBezTo>
                  <a:pt x="1178748" y="721669"/>
                  <a:pt x="1173214" y="727203"/>
                  <a:pt x="1166405" y="727203"/>
                </a:cubicBezTo>
                <a:cubicBezTo>
                  <a:pt x="1159596" y="727203"/>
                  <a:pt x="1154062" y="721669"/>
                  <a:pt x="1154062" y="714860"/>
                </a:cubicBezTo>
                <a:cubicBezTo>
                  <a:pt x="1154062" y="708051"/>
                  <a:pt x="1159596" y="702517"/>
                  <a:pt x="1166405" y="702517"/>
                </a:cubicBezTo>
                <a:close/>
                <a:moveTo>
                  <a:pt x="1134519" y="702517"/>
                </a:moveTo>
                <a:cubicBezTo>
                  <a:pt x="1141328" y="702517"/>
                  <a:pt x="1146862" y="708051"/>
                  <a:pt x="1146862" y="714860"/>
                </a:cubicBezTo>
                <a:cubicBezTo>
                  <a:pt x="1146862" y="721669"/>
                  <a:pt x="1141328" y="727203"/>
                  <a:pt x="1134519" y="727203"/>
                </a:cubicBezTo>
                <a:cubicBezTo>
                  <a:pt x="1127710" y="727203"/>
                  <a:pt x="1122176" y="721669"/>
                  <a:pt x="1122176" y="714860"/>
                </a:cubicBezTo>
                <a:cubicBezTo>
                  <a:pt x="1122176" y="708051"/>
                  <a:pt x="1127710" y="702517"/>
                  <a:pt x="1134519" y="702517"/>
                </a:cubicBezTo>
                <a:close/>
                <a:moveTo>
                  <a:pt x="1102633" y="702517"/>
                </a:moveTo>
                <a:cubicBezTo>
                  <a:pt x="1109452" y="702517"/>
                  <a:pt x="1114976" y="708040"/>
                  <a:pt x="1114976" y="714860"/>
                </a:cubicBezTo>
                <a:cubicBezTo>
                  <a:pt x="1114976" y="721679"/>
                  <a:pt x="1109452" y="727203"/>
                  <a:pt x="1102633" y="727203"/>
                </a:cubicBezTo>
                <a:cubicBezTo>
                  <a:pt x="1095814" y="727203"/>
                  <a:pt x="1090290" y="721679"/>
                  <a:pt x="1090290" y="714860"/>
                </a:cubicBezTo>
                <a:cubicBezTo>
                  <a:pt x="1090290" y="708040"/>
                  <a:pt x="1095814" y="702517"/>
                  <a:pt x="1102633" y="702517"/>
                </a:cubicBezTo>
                <a:close/>
                <a:moveTo>
                  <a:pt x="1070747" y="702517"/>
                </a:moveTo>
                <a:cubicBezTo>
                  <a:pt x="1077566" y="702517"/>
                  <a:pt x="1083090" y="708040"/>
                  <a:pt x="1083090" y="714860"/>
                </a:cubicBezTo>
                <a:cubicBezTo>
                  <a:pt x="1083090" y="721679"/>
                  <a:pt x="1077566" y="727203"/>
                  <a:pt x="1070747" y="727203"/>
                </a:cubicBezTo>
                <a:cubicBezTo>
                  <a:pt x="1063928" y="727203"/>
                  <a:pt x="1058404" y="721679"/>
                  <a:pt x="1058404" y="714860"/>
                </a:cubicBezTo>
                <a:cubicBezTo>
                  <a:pt x="1058404" y="708040"/>
                  <a:pt x="1063928" y="702517"/>
                  <a:pt x="1070747" y="702517"/>
                </a:cubicBezTo>
                <a:close/>
                <a:moveTo>
                  <a:pt x="1038861" y="702517"/>
                </a:moveTo>
                <a:cubicBezTo>
                  <a:pt x="1045680" y="702517"/>
                  <a:pt x="1051204" y="708040"/>
                  <a:pt x="1051204" y="714860"/>
                </a:cubicBezTo>
                <a:cubicBezTo>
                  <a:pt x="1051204" y="721679"/>
                  <a:pt x="1045680" y="727203"/>
                  <a:pt x="1038861" y="727203"/>
                </a:cubicBezTo>
                <a:cubicBezTo>
                  <a:pt x="1032042" y="727203"/>
                  <a:pt x="1026518" y="721679"/>
                  <a:pt x="1026518" y="714860"/>
                </a:cubicBezTo>
                <a:cubicBezTo>
                  <a:pt x="1026518" y="708040"/>
                  <a:pt x="1032042" y="702517"/>
                  <a:pt x="1038861" y="702517"/>
                </a:cubicBezTo>
                <a:close/>
                <a:moveTo>
                  <a:pt x="270515" y="702517"/>
                </a:moveTo>
                <a:cubicBezTo>
                  <a:pt x="277334" y="702517"/>
                  <a:pt x="282858" y="708040"/>
                  <a:pt x="282858" y="714860"/>
                </a:cubicBezTo>
                <a:cubicBezTo>
                  <a:pt x="282858" y="721679"/>
                  <a:pt x="277334" y="727203"/>
                  <a:pt x="270515" y="727203"/>
                </a:cubicBezTo>
                <a:cubicBezTo>
                  <a:pt x="263696" y="727203"/>
                  <a:pt x="258172" y="721679"/>
                  <a:pt x="258172" y="714860"/>
                </a:cubicBezTo>
                <a:cubicBezTo>
                  <a:pt x="258172" y="708040"/>
                  <a:pt x="263696" y="702517"/>
                  <a:pt x="270515" y="702517"/>
                </a:cubicBezTo>
                <a:close/>
                <a:moveTo>
                  <a:pt x="238629" y="702517"/>
                </a:moveTo>
                <a:cubicBezTo>
                  <a:pt x="245438" y="702517"/>
                  <a:pt x="250972" y="708051"/>
                  <a:pt x="250972" y="714860"/>
                </a:cubicBezTo>
                <a:cubicBezTo>
                  <a:pt x="250972" y="721669"/>
                  <a:pt x="245438" y="727203"/>
                  <a:pt x="238629" y="727203"/>
                </a:cubicBezTo>
                <a:cubicBezTo>
                  <a:pt x="231820" y="727203"/>
                  <a:pt x="226286" y="721669"/>
                  <a:pt x="226286" y="714860"/>
                </a:cubicBezTo>
                <a:cubicBezTo>
                  <a:pt x="226286" y="708051"/>
                  <a:pt x="231820" y="702517"/>
                  <a:pt x="238629" y="702517"/>
                </a:cubicBezTo>
                <a:close/>
                <a:moveTo>
                  <a:pt x="174858" y="702517"/>
                </a:moveTo>
                <a:cubicBezTo>
                  <a:pt x="181677" y="702517"/>
                  <a:pt x="187201" y="708040"/>
                  <a:pt x="187201" y="714860"/>
                </a:cubicBezTo>
                <a:cubicBezTo>
                  <a:pt x="187201" y="721679"/>
                  <a:pt x="181677" y="727203"/>
                  <a:pt x="174858" y="727203"/>
                </a:cubicBezTo>
                <a:cubicBezTo>
                  <a:pt x="168039" y="727203"/>
                  <a:pt x="162515" y="721679"/>
                  <a:pt x="162515" y="714860"/>
                </a:cubicBezTo>
                <a:cubicBezTo>
                  <a:pt x="162515" y="708040"/>
                  <a:pt x="168039" y="702517"/>
                  <a:pt x="174858" y="702517"/>
                </a:cubicBezTo>
                <a:close/>
                <a:moveTo>
                  <a:pt x="111086" y="702517"/>
                </a:moveTo>
                <a:cubicBezTo>
                  <a:pt x="117905" y="702517"/>
                  <a:pt x="123429" y="708040"/>
                  <a:pt x="123429" y="714860"/>
                </a:cubicBezTo>
                <a:cubicBezTo>
                  <a:pt x="123429" y="721679"/>
                  <a:pt x="117905" y="727203"/>
                  <a:pt x="111086" y="727203"/>
                </a:cubicBezTo>
                <a:cubicBezTo>
                  <a:pt x="104267" y="727203"/>
                  <a:pt x="98743" y="721679"/>
                  <a:pt x="98743" y="714860"/>
                </a:cubicBezTo>
                <a:cubicBezTo>
                  <a:pt x="98743" y="708040"/>
                  <a:pt x="104267" y="702517"/>
                  <a:pt x="111086" y="702517"/>
                </a:cubicBezTo>
                <a:close/>
                <a:moveTo>
                  <a:pt x="743660" y="700460"/>
                </a:moveTo>
                <a:cubicBezTo>
                  <a:pt x="750469" y="700460"/>
                  <a:pt x="756003" y="705994"/>
                  <a:pt x="756003" y="712803"/>
                </a:cubicBezTo>
                <a:cubicBezTo>
                  <a:pt x="756003" y="719612"/>
                  <a:pt x="750469" y="725146"/>
                  <a:pt x="743660" y="725146"/>
                </a:cubicBezTo>
                <a:cubicBezTo>
                  <a:pt x="736851" y="725146"/>
                  <a:pt x="731317" y="719612"/>
                  <a:pt x="731317" y="712803"/>
                </a:cubicBezTo>
                <a:cubicBezTo>
                  <a:pt x="731317" y="705994"/>
                  <a:pt x="736851" y="700460"/>
                  <a:pt x="743660" y="700460"/>
                </a:cubicBezTo>
                <a:close/>
                <a:moveTo>
                  <a:pt x="711774" y="700460"/>
                </a:moveTo>
                <a:cubicBezTo>
                  <a:pt x="718583" y="700460"/>
                  <a:pt x="724117" y="705994"/>
                  <a:pt x="724117" y="712803"/>
                </a:cubicBezTo>
                <a:cubicBezTo>
                  <a:pt x="724117" y="719612"/>
                  <a:pt x="718583" y="725146"/>
                  <a:pt x="711774" y="725146"/>
                </a:cubicBezTo>
                <a:cubicBezTo>
                  <a:pt x="704965" y="725146"/>
                  <a:pt x="699431" y="719612"/>
                  <a:pt x="699431" y="712803"/>
                </a:cubicBezTo>
                <a:cubicBezTo>
                  <a:pt x="699431" y="705994"/>
                  <a:pt x="704965" y="700460"/>
                  <a:pt x="711774" y="700460"/>
                </a:cubicBezTo>
                <a:close/>
                <a:moveTo>
                  <a:pt x="679888" y="700460"/>
                </a:moveTo>
                <a:cubicBezTo>
                  <a:pt x="686707" y="700460"/>
                  <a:pt x="692231" y="705983"/>
                  <a:pt x="692231" y="712803"/>
                </a:cubicBezTo>
                <a:cubicBezTo>
                  <a:pt x="692231" y="719622"/>
                  <a:pt x="686707" y="725146"/>
                  <a:pt x="679888" y="725146"/>
                </a:cubicBezTo>
                <a:cubicBezTo>
                  <a:pt x="673069" y="725146"/>
                  <a:pt x="667545" y="719622"/>
                  <a:pt x="667545" y="712803"/>
                </a:cubicBezTo>
                <a:cubicBezTo>
                  <a:pt x="667545" y="705983"/>
                  <a:pt x="673069" y="700460"/>
                  <a:pt x="679888" y="700460"/>
                </a:cubicBezTo>
                <a:close/>
                <a:moveTo>
                  <a:pt x="648003" y="700460"/>
                </a:moveTo>
                <a:cubicBezTo>
                  <a:pt x="654812" y="700460"/>
                  <a:pt x="660346" y="705994"/>
                  <a:pt x="660346" y="712803"/>
                </a:cubicBezTo>
                <a:cubicBezTo>
                  <a:pt x="660346" y="719612"/>
                  <a:pt x="654812" y="725146"/>
                  <a:pt x="648003" y="725146"/>
                </a:cubicBezTo>
                <a:cubicBezTo>
                  <a:pt x="641194" y="725146"/>
                  <a:pt x="635660" y="719612"/>
                  <a:pt x="635660" y="712803"/>
                </a:cubicBezTo>
                <a:cubicBezTo>
                  <a:pt x="635660" y="705994"/>
                  <a:pt x="641194" y="700460"/>
                  <a:pt x="648003" y="700460"/>
                </a:cubicBezTo>
                <a:close/>
                <a:moveTo>
                  <a:pt x="616117" y="700460"/>
                </a:moveTo>
                <a:cubicBezTo>
                  <a:pt x="622926" y="700460"/>
                  <a:pt x="628460" y="705994"/>
                  <a:pt x="628460" y="712803"/>
                </a:cubicBezTo>
                <a:cubicBezTo>
                  <a:pt x="628460" y="719612"/>
                  <a:pt x="622926" y="725146"/>
                  <a:pt x="616117" y="725146"/>
                </a:cubicBezTo>
                <a:cubicBezTo>
                  <a:pt x="609308" y="725146"/>
                  <a:pt x="603774" y="719612"/>
                  <a:pt x="603774" y="712803"/>
                </a:cubicBezTo>
                <a:cubicBezTo>
                  <a:pt x="603774" y="705994"/>
                  <a:pt x="609308" y="700460"/>
                  <a:pt x="616117" y="700460"/>
                </a:cubicBezTo>
                <a:close/>
                <a:moveTo>
                  <a:pt x="584231" y="700460"/>
                </a:moveTo>
                <a:cubicBezTo>
                  <a:pt x="591050" y="700460"/>
                  <a:pt x="596574" y="705983"/>
                  <a:pt x="596574" y="712803"/>
                </a:cubicBezTo>
                <a:cubicBezTo>
                  <a:pt x="596574" y="719622"/>
                  <a:pt x="591050" y="725146"/>
                  <a:pt x="584231" y="725146"/>
                </a:cubicBezTo>
                <a:cubicBezTo>
                  <a:pt x="577412" y="725146"/>
                  <a:pt x="571888" y="719622"/>
                  <a:pt x="571888" y="712803"/>
                </a:cubicBezTo>
                <a:cubicBezTo>
                  <a:pt x="571888" y="705983"/>
                  <a:pt x="577412" y="700460"/>
                  <a:pt x="584231" y="700460"/>
                </a:cubicBezTo>
                <a:close/>
                <a:moveTo>
                  <a:pt x="202763" y="673244"/>
                </a:moveTo>
                <a:cubicBezTo>
                  <a:pt x="209284" y="671269"/>
                  <a:pt x="216175" y="674951"/>
                  <a:pt x="218161" y="681483"/>
                </a:cubicBezTo>
                <a:cubicBezTo>
                  <a:pt x="220136" y="688004"/>
                  <a:pt x="216443" y="694906"/>
                  <a:pt x="209922" y="696881"/>
                </a:cubicBezTo>
                <a:cubicBezTo>
                  <a:pt x="203390" y="698856"/>
                  <a:pt x="196499" y="695163"/>
                  <a:pt x="194524" y="688642"/>
                </a:cubicBezTo>
                <a:cubicBezTo>
                  <a:pt x="192549" y="682110"/>
                  <a:pt x="196231" y="675219"/>
                  <a:pt x="202763" y="673244"/>
                </a:cubicBezTo>
                <a:close/>
                <a:moveTo>
                  <a:pt x="145436" y="673055"/>
                </a:moveTo>
                <a:cubicBezTo>
                  <a:pt x="148510" y="673782"/>
                  <a:pt x="151308" y="675682"/>
                  <a:pt x="153103" y="678583"/>
                </a:cubicBezTo>
                <a:cubicBezTo>
                  <a:pt x="156682" y="684384"/>
                  <a:pt x="154892" y="691985"/>
                  <a:pt x="149091" y="695575"/>
                </a:cubicBezTo>
                <a:cubicBezTo>
                  <a:pt x="143290" y="699164"/>
                  <a:pt x="135678" y="697364"/>
                  <a:pt x="132099" y="691563"/>
                </a:cubicBezTo>
                <a:cubicBezTo>
                  <a:pt x="128509" y="685762"/>
                  <a:pt x="130309" y="678151"/>
                  <a:pt x="136111" y="674571"/>
                </a:cubicBezTo>
                <a:cubicBezTo>
                  <a:pt x="139012" y="672776"/>
                  <a:pt x="142362" y="672329"/>
                  <a:pt x="145436" y="673055"/>
                </a:cubicBezTo>
                <a:close/>
                <a:moveTo>
                  <a:pt x="1198291" y="672688"/>
                </a:moveTo>
                <a:cubicBezTo>
                  <a:pt x="1205110" y="672688"/>
                  <a:pt x="1210634" y="678211"/>
                  <a:pt x="1210634" y="685031"/>
                </a:cubicBezTo>
                <a:cubicBezTo>
                  <a:pt x="1210634" y="691850"/>
                  <a:pt x="1205110" y="697374"/>
                  <a:pt x="1198291" y="697374"/>
                </a:cubicBezTo>
                <a:cubicBezTo>
                  <a:pt x="1191472" y="697374"/>
                  <a:pt x="1185948" y="691850"/>
                  <a:pt x="1185948" y="685031"/>
                </a:cubicBezTo>
                <a:cubicBezTo>
                  <a:pt x="1185948" y="678211"/>
                  <a:pt x="1191472" y="672688"/>
                  <a:pt x="1198291" y="672688"/>
                </a:cubicBezTo>
                <a:close/>
                <a:moveTo>
                  <a:pt x="1166405" y="672688"/>
                </a:moveTo>
                <a:cubicBezTo>
                  <a:pt x="1173214" y="672688"/>
                  <a:pt x="1178748" y="678222"/>
                  <a:pt x="1178748" y="685031"/>
                </a:cubicBezTo>
                <a:cubicBezTo>
                  <a:pt x="1178748" y="691840"/>
                  <a:pt x="1173214" y="697374"/>
                  <a:pt x="1166405" y="697374"/>
                </a:cubicBezTo>
                <a:cubicBezTo>
                  <a:pt x="1159596" y="697374"/>
                  <a:pt x="1154062" y="691840"/>
                  <a:pt x="1154062" y="685031"/>
                </a:cubicBezTo>
                <a:cubicBezTo>
                  <a:pt x="1154062" y="678222"/>
                  <a:pt x="1159596" y="672688"/>
                  <a:pt x="1166405" y="672688"/>
                </a:cubicBezTo>
                <a:close/>
                <a:moveTo>
                  <a:pt x="1134519" y="672688"/>
                </a:moveTo>
                <a:cubicBezTo>
                  <a:pt x="1141328" y="672688"/>
                  <a:pt x="1146862" y="678222"/>
                  <a:pt x="1146862" y="685031"/>
                </a:cubicBezTo>
                <a:cubicBezTo>
                  <a:pt x="1146862" y="691840"/>
                  <a:pt x="1141328" y="697374"/>
                  <a:pt x="1134519" y="697374"/>
                </a:cubicBezTo>
                <a:cubicBezTo>
                  <a:pt x="1127710" y="697374"/>
                  <a:pt x="1122176" y="691840"/>
                  <a:pt x="1122176" y="685031"/>
                </a:cubicBezTo>
                <a:cubicBezTo>
                  <a:pt x="1122176" y="678222"/>
                  <a:pt x="1127710" y="672688"/>
                  <a:pt x="1134519" y="672688"/>
                </a:cubicBezTo>
                <a:close/>
                <a:moveTo>
                  <a:pt x="1102633" y="672688"/>
                </a:moveTo>
                <a:cubicBezTo>
                  <a:pt x="1109452" y="672688"/>
                  <a:pt x="1114976" y="678211"/>
                  <a:pt x="1114976" y="685031"/>
                </a:cubicBezTo>
                <a:cubicBezTo>
                  <a:pt x="1114976" y="691850"/>
                  <a:pt x="1109452" y="697374"/>
                  <a:pt x="1102633" y="697374"/>
                </a:cubicBezTo>
                <a:cubicBezTo>
                  <a:pt x="1095814" y="697374"/>
                  <a:pt x="1090290" y="691850"/>
                  <a:pt x="1090290" y="685031"/>
                </a:cubicBezTo>
                <a:cubicBezTo>
                  <a:pt x="1090290" y="678211"/>
                  <a:pt x="1095814" y="672688"/>
                  <a:pt x="1102633" y="672688"/>
                </a:cubicBezTo>
                <a:close/>
                <a:moveTo>
                  <a:pt x="1070747" y="672688"/>
                </a:moveTo>
                <a:cubicBezTo>
                  <a:pt x="1077566" y="672688"/>
                  <a:pt x="1083090" y="678211"/>
                  <a:pt x="1083090" y="685031"/>
                </a:cubicBezTo>
                <a:cubicBezTo>
                  <a:pt x="1083090" y="691850"/>
                  <a:pt x="1077566" y="697374"/>
                  <a:pt x="1070747" y="697374"/>
                </a:cubicBezTo>
                <a:cubicBezTo>
                  <a:pt x="1063928" y="697374"/>
                  <a:pt x="1058404" y="691850"/>
                  <a:pt x="1058404" y="685031"/>
                </a:cubicBezTo>
                <a:cubicBezTo>
                  <a:pt x="1058404" y="678211"/>
                  <a:pt x="1063928" y="672688"/>
                  <a:pt x="1070747" y="672688"/>
                </a:cubicBezTo>
                <a:close/>
                <a:moveTo>
                  <a:pt x="1038861" y="672688"/>
                </a:moveTo>
                <a:cubicBezTo>
                  <a:pt x="1045680" y="672688"/>
                  <a:pt x="1051204" y="678211"/>
                  <a:pt x="1051204" y="685031"/>
                </a:cubicBezTo>
                <a:cubicBezTo>
                  <a:pt x="1051204" y="691850"/>
                  <a:pt x="1045680" y="697374"/>
                  <a:pt x="1038861" y="697374"/>
                </a:cubicBezTo>
                <a:cubicBezTo>
                  <a:pt x="1032042" y="697374"/>
                  <a:pt x="1026518" y="691850"/>
                  <a:pt x="1026518" y="685031"/>
                </a:cubicBezTo>
                <a:cubicBezTo>
                  <a:pt x="1026518" y="678211"/>
                  <a:pt x="1032042" y="672688"/>
                  <a:pt x="1038861" y="672688"/>
                </a:cubicBezTo>
                <a:close/>
                <a:moveTo>
                  <a:pt x="270515" y="672688"/>
                </a:moveTo>
                <a:cubicBezTo>
                  <a:pt x="277334" y="672688"/>
                  <a:pt x="282858" y="678211"/>
                  <a:pt x="282858" y="685031"/>
                </a:cubicBezTo>
                <a:cubicBezTo>
                  <a:pt x="282858" y="691850"/>
                  <a:pt x="277334" y="697374"/>
                  <a:pt x="270515" y="697374"/>
                </a:cubicBezTo>
                <a:cubicBezTo>
                  <a:pt x="263696" y="697374"/>
                  <a:pt x="258172" y="691850"/>
                  <a:pt x="258172" y="685031"/>
                </a:cubicBezTo>
                <a:cubicBezTo>
                  <a:pt x="258172" y="678211"/>
                  <a:pt x="263696" y="672688"/>
                  <a:pt x="270515" y="672688"/>
                </a:cubicBezTo>
                <a:close/>
                <a:moveTo>
                  <a:pt x="238629" y="672688"/>
                </a:moveTo>
                <a:cubicBezTo>
                  <a:pt x="245438" y="672688"/>
                  <a:pt x="250972" y="678222"/>
                  <a:pt x="250972" y="685031"/>
                </a:cubicBezTo>
                <a:cubicBezTo>
                  <a:pt x="250972" y="691840"/>
                  <a:pt x="245438" y="697374"/>
                  <a:pt x="238629" y="697374"/>
                </a:cubicBezTo>
                <a:cubicBezTo>
                  <a:pt x="231820" y="697374"/>
                  <a:pt x="226286" y="691840"/>
                  <a:pt x="226286" y="685031"/>
                </a:cubicBezTo>
                <a:cubicBezTo>
                  <a:pt x="226286" y="678222"/>
                  <a:pt x="231820" y="672688"/>
                  <a:pt x="238629" y="672688"/>
                </a:cubicBezTo>
                <a:close/>
                <a:moveTo>
                  <a:pt x="174858" y="672688"/>
                </a:moveTo>
                <a:cubicBezTo>
                  <a:pt x="181677" y="672688"/>
                  <a:pt x="187201" y="678211"/>
                  <a:pt x="187201" y="685031"/>
                </a:cubicBezTo>
                <a:cubicBezTo>
                  <a:pt x="187201" y="691850"/>
                  <a:pt x="181677" y="697374"/>
                  <a:pt x="174858" y="697374"/>
                </a:cubicBezTo>
                <a:cubicBezTo>
                  <a:pt x="168039" y="697374"/>
                  <a:pt x="162515" y="691850"/>
                  <a:pt x="162515" y="685031"/>
                </a:cubicBezTo>
                <a:cubicBezTo>
                  <a:pt x="162515" y="678211"/>
                  <a:pt x="168039" y="672688"/>
                  <a:pt x="174858" y="672688"/>
                </a:cubicBezTo>
                <a:close/>
                <a:moveTo>
                  <a:pt x="111086" y="672688"/>
                </a:moveTo>
                <a:cubicBezTo>
                  <a:pt x="117905" y="672688"/>
                  <a:pt x="123429" y="678211"/>
                  <a:pt x="123429" y="685031"/>
                </a:cubicBezTo>
                <a:cubicBezTo>
                  <a:pt x="123429" y="691850"/>
                  <a:pt x="117905" y="697374"/>
                  <a:pt x="111086" y="697374"/>
                </a:cubicBezTo>
                <a:cubicBezTo>
                  <a:pt x="104267" y="697374"/>
                  <a:pt x="98743" y="691850"/>
                  <a:pt x="98743" y="685031"/>
                </a:cubicBezTo>
                <a:cubicBezTo>
                  <a:pt x="98743" y="678211"/>
                  <a:pt x="104267" y="672688"/>
                  <a:pt x="111086" y="672688"/>
                </a:cubicBezTo>
                <a:close/>
                <a:moveTo>
                  <a:pt x="679888" y="670631"/>
                </a:moveTo>
                <a:cubicBezTo>
                  <a:pt x="686707" y="670631"/>
                  <a:pt x="692231" y="676154"/>
                  <a:pt x="692231" y="682974"/>
                </a:cubicBezTo>
                <a:cubicBezTo>
                  <a:pt x="692231" y="689793"/>
                  <a:pt x="686707" y="695317"/>
                  <a:pt x="679888" y="695317"/>
                </a:cubicBezTo>
                <a:cubicBezTo>
                  <a:pt x="673069" y="695317"/>
                  <a:pt x="667545" y="689793"/>
                  <a:pt x="667545" y="682974"/>
                </a:cubicBezTo>
                <a:cubicBezTo>
                  <a:pt x="667545" y="676154"/>
                  <a:pt x="673069" y="670631"/>
                  <a:pt x="679888" y="670631"/>
                </a:cubicBezTo>
                <a:close/>
                <a:moveTo>
                  <a:pt x="584231" y="670631"/>
                </a:moveTo>
                <a:cubicBezTo>
                  <a:pt x="591050" y="670631"/>
                  <a:pt x="596574" y="676154"/>
                  <a:pt x="596574" y="682974"/>
                </a:cubicBezTo>
                <a:cubicBezTo>
                  <a:pt x="596574" y="689793"/>
                  <a:pt x="591050" y="695317"/>
                  <a:pt x="584231" y="695317"/>
                </a:cubicBezTo>
                <a:cubicBezTo>
                  <a:pt x="577412" y="695317"/>
                  <a:pt x="571888" y="689793"/>
                  <a:pt x="571888" y="682974"/>
                </a:cubicBezTo>
                <a:cubicBezTo>
                  <a:pt x="571888" y="676154"/>
                  <a:pt x="577412" y="670631"/>
                  <a:pt x="584231" y="670631"/>
                </a:cubicBezTo>
                <a:close/>
                <a:moveTo>
                  <a:pt x="743660" y="669603"/>
                </a:moveTo>
                <a:cubicBezTo>
                  <a:pt x="750469" y="669603"/>
                  <a:pt x="756003" y="675137"/>
                  <a:pt x="756003" y="681946"/>
                </a:cubicBezTo>
                <a:cubicBezTo>
                  <a:pt x="756003" y="688755"/>
                  <a:pt x="750469" y="694289"/>
                  <a:pt x="743660" y="694289"/>
                </a:cubicBezTo>
                <a:cubicBezTo>
                  <a:pt x="736851" y="694289"/>
                  <a:pt x="731317" y="688755"/>
                  <a:pt x="731317" y="681946"/>
                </a:cubicBezTo>
                <a:cubicBezTo>
                  <a:pt x="731317" y="675137"/>
                  <a:pt x="736851" y="669603"/>
                  <a:pt x="743660" y="669603"/>
                </a:cubicBezTo>
                <a:close/>
                <a:moveTo>
                  <a:pt x="711774" y="669603"/>
                </a:moveTo>
                <a:cubicBezTo>
                  <a:pt x="718583" y="669603"/>
                  <a:pt x="724117" y="675137"/>
                  <a:pt x="724117" y="681946"/>
                </a:cubicBezTo>
                <a:cubicBezTo>
                  <a:pt x="724117" y="688755"/>
                  <a:pt x="718583" y="694289"/>
                  <a:pt x="711774" y="694289"/>
                </a:cubicBezTo>
                <a:cubicBezTo>
                  <a:pt x="704965" y="694289"/>
                  <a:pt x="699431" y="688755"/>
                  <a:pt x="699431" y="681946"/>
                </a:cubicBezTo>
                <a:cubicBezTo>
                  <a:pt x="699431" y="675137"/>
                  <a:pt x="704965" y="669603"/>
                  <a:pt x="711774" y="669603"/>
                </a:cubicBezTo>
                <a:close/>
                <a:moveTo>
                  <a:pt x="648003" y="669603"/>
                </a:moveTo>
                <a:cubicBezTo>
                  <a:pt x="654812" y="669603"/>
                  <a:pt x="660346" y="675137"/>
                  <a:pt x="660346" y="681946"/>
                </a:cubicBezTo>
                <a:cubicBezTo>
                  <a:pt x="660346" y="688755"/>
                  <a:pt x="654812" y="694289"/>
                  <a:pt x="648003" y="694289"/>
                </a:cubicBezTo>
                <a:cubicBezTo>
                  <a:pt x="641194" y="694289"/>
                  <a:pt x="635660" y="688755"/>
                  <a:pt x="635660" y="681946"/>
                </a:cubicBezTo>
                <a:cubicBezTo>
                  <a:pt x="635660" y="675137"/>
                  <a:pt x="641194" y="669603"/>
                  <a:pt x="648003" y="669603"/>
                </a:cubicBezTo>
                <a:close/>
                <a:moveTo>
                  <a:pt x="616117" y="669603"/>
                </a:moveTo>
                <a:cubicBezTo>
                  <a:pt x="622926" y="669603"/>
                  <a:pt x="628460" y="675137"/>
                  <a:pt x="628460" y="681946"/>
                </a:cubicBezTo>
                <a:cubicBezTo>
                  <a:pt x="628460" y="688755"/>
                  <a:pt x="622926" y="694289"/>
                  <a:pt x="616117" y="694289"/>
                </a:cubicBezTo>
                <a:cubicBezTo>
                  <a:pt x="609308" y="694289"/>
                  <a:pt x="603774" y="688755"/>
                  <a:pt x="603774" y="681946"/>
                </a:cubicBezTo>
                <a:cubicBezTo>
                  <a:pt x="603774" y="675137"/>
                  <a:pt x="609308" y="669603"/>
                  <a:pt x="616117" y="669603"/>
                </a:cubicBezTo>
                <a:close/>
                <a:moveTo>
                  <a:pt x="211019" y="643731"/>
                </a:moveTo>
                <a:cubicBezTo>
                  <a:pt x="213939" y="644940"/>
                  <a:pt x="216397" y="647262"/>
                  <a:pt x="217698" y="650409"/>
                </a:cubicBezTo>
                <a:cubicBezTo>
                  <a:pt x="220311" y="656714"/>
                  <a:pt x="217318" y="663935"/>
                  <a:pt x="211023" y="666548"/>
                </a:cubicBezTo>
                <a:cubicBezTo>
                  <a:pt x="204717" y="669160"/>
                  <a:pt x="197497" y="666167"/>
                  <a:pt x="194884" y="659862"/>
                </a:cubicBezTo>
                <a:cubicBezTo>
                  <a:pt x="192282" y="653557"/>
                  <a:pt x="195265" y="646336"/>
                  <a:pt x="201570" y="643734"/>
                </a:cubicBezTo>
                <a:cubicBezTo>
                  <a:pt x="204718" y="642428"/>
                  <a:pt x="208099" y="642523"/>
                  <a:pt x="211019" y="643731"/>
                </a:cubicBezTo>
                <a:close/>
                <a:moveTo>
                  <a:pt x="147303" y="643731"/>
                </a:moveTo>
                <a:cubicBezTo>
                  <a:pt x="150223" y="644940"/>
                  <a:pt x="152681" y="647262"/>
                  <a:pt x="153987" y="650409"/>
                </a:cubicBezTo>
                <a:cubicBezTo>
                  <a:pt x="156600" y="656714"/>
                  <a:pt x="153607" y="663935"/>
                  <a:pt x="147302" y="666548"/>
                </a:cubicBezTo>
                <a:cubicBezTo>
                  <a:pt x="141007" y="669160"/>
                  <a:pt x="133776" y="666167"/>
                  <a:pt x="131174" y="659862"/>
                </a:cubicBezTo>
                <a:cubicBezTo>
                  <a:pt x="128561" y="653567"/>
                  <a:pt x="131554" y="646346"/>
                  <a:pt x="137849" y="643734"/>
                </a:cubicBezTo>
                <a:cubicBezTo>
                  <a:pt x="141002" y="642428"/>
                  <a:pt x="144383" y="642523"/>
                  <a:pt x="147303" y="643731"/>
                </a:cubicBezTo>
                <a:close/>
                <a:moveTo>
                  <a:pt x="1198291" y="642860"/>
                </a:moveTo>
                <a:cubicBezTo>
                  <a:pt x="1205110" y="642860"/>
                  <a:pt x="1210634" y="648383"/>
                  <a:pt x="1210634" y="655203"/>
                </a:cubicBezTo>
                <a:cubicBezTo>
                  <a:pt x="1210634" y="662022"/>
                  <a:pt x="1205110" y="667546"/>
                  <a:pt x="1198291" y="667546"/>
                </a:cubicBezTo>
                <a:cubicBezTo>
                  <a:pt x="1191472" y="667546"/>
                  <a:pt x="1185948" y="662022"/>
                  <a:pt x="1185948" y="655203"/>
                </a:cubicBezTo>
                <a:cubicBezTo>
                  <a:pt x="1185948" y="648383"/>
                  <a:pt x="1191472" y="642860"/>
                  <a:pt x="1198291" y="642860"/>
                </a:cubicBezTo>
                <a:close/>
                <a:moveTo>
                  <a:pt x="1166405" y="642860"/>
                </a:moveTo>
                <a:cubicBezTo>
                  <a:pt x="1173214" y="642860"/>
                  <a:pt x="1178748" y="648394"/>
                  <a:pt x="1178748" y="655203"/>
                </a:cubicBezTo>
                <a:cubicBezTo>
                  <a:pt x="1178748" y="662012"/>
                  <a:pt x="1173214" y="667546"/>
                  <a:pt x="1166405" y="667546"/>
                </a:cubicBezTo>
                <a:cubicBezTo>
                  <a:pt x="1159596" y="667546"/>
                  <a:pt x="1154062" y="662012"/>
                  <a:pt x="1154062" y="655203"/>
                </a:cubicBezTo>
                <a:cubicBezTo>
                  <a:pt x="1154062" y="648394"/>
                  <a:pt x="1159596" y="642860"/>
                  <a:pt x="1166405" y="642860"/>
                </a:cubicBezTo>
                <a:close/>
                <a:moveTo>
                  <a:pt x="1134519" y="642860"/>
                </a:moveTo>
                <a:cubicBezTo>
                  <a:pt x="1141328" y="642860"/>
                  <a:pt x="1146862" y="648394"/>
                  <a:pt x="1146862" y="655203"/>
                </a:cubicBezTo>
                <a:cubicBezTo>
                  <a:pt x="1146862" y="662012"/>
                  <a:pt x="1141328" y="667546"/>
                  <a:pt x="1134519" y="667546"/>
                </a:cubicBezTo>
                <a:cubicBezTo>
                  <a:pt x="1127710" y="667546"/>
                  <a:pt x="1122176" y="662012"/>
                  <a:pt x="1122176" y="655203"/>
                </a:cubicBezTo>
                <a:cubicBezTo>
                  <a:pt x="1122176" y="648394"/>
                  <a:pt x="1127710" y="642860"/>
                  <a:pt x="1134519" y="642860"/>
                </a:cubicBezTo>
                <a:close/>
                <a:moveTo>
                  <a:pt x="1102633" y="642860"/>
                </a:moveTo>
                <a:cubicBezTo>
                  <a:pt x="1109452" y="642860"/>
                  <a:pt x="1114976" y="648383"/>
                  <a:pt x="1114976" y="655203"/>
                </a:cubicBezTo>
                <a:cubicBezTo>
                  <a:pt x="1114976" y="662022"/>
                  <a:pt x="1109452" y="667546"/>
                  <a:pt x="1102633" y="667546"/>
                </a:cubicBezTo>
                <a:cubicBezTo>
                  <a:pt x="1095814" y="667546"/>
                  <a:pt x="1090290" y="662022"/>
                  <a:pt x="1090290" y="655203"/>
                </a:cubicBezTo>
                <a:cubicBezTo>
                  <a:pt x="1090290" y="648383"/>
                  <a:pt x="1095814" y="642860"/>
                  <a:pt x="1102633" y="642860"/>
                </a:cubicBezTo>
                <a:close/>
                <a:moveTo>
                  <a:pt x="1070747" y="642860"/>
                </a:moveTo>
                <a:cubicBezTo>
                  <a:pt x="1077566" y="642860"/>
                  <a:pt x="1083090" y="648383"/>
                  <a:pt x="1083090" y="655203"/>
                </a:cubicBezTo>
                <a:cubicBezTo>
                  <a:pt x="1083090" y="662022"/>
                  <a:pt x="1077566" y="667546"/>
                  <a:pt x="1070747" y="667546"/>
                </a:cubicBezTo>
                <a:cubicBezTo>
                  <a:pt x="1063928" y="667546"/>
                  <a:pt x="1058404" y="662022"/>
                  <a:pt x="1058404" y="655203"/>
                </a:cubicBezTo>
                <a:cubicBezTo>
                  <a:pt x="1058404" y="648383"/>
                  <a:pt x="1063928" y="642860"/>
                  <a:pt x="1070747" y="642860"/>
                </a:cubicBezTo>
                <a:close/>
                <a:moveTo>
                  <a:pt x="1038861" y="642860"/>
                </a:moveTo>
                <a:cubicBezTo>
                  <a:pt x="1045680" y="642860"/>
                  <a:pt x="1051204" y="648383"/>
                  <a:pt x="1051204" y="655203"/>
                </a:cubicBezTo>
                <a:cubicBezTo>
                  <a:pt x="1051204" y="662022"/>
                  <a:pt x="1045680" y="667546"/>
                  <a:pt x="1038861" y="667546"/>
                </a:cubicBezTo>
                <a:cubicBezTo>
                  <a:pt x="1032042" y="667546"/>
                  <a:pt x="1026518" y="662022"/>
                  <a:pt x="1026518" y="655203"/>
                </a:cubicBezTo>
                <a:cubicBezTo>
                  <a:pt x="1026518" y="648383"/>
                  <a:pt x="1032042" y="642860"/>
                  <a:pt x="1038861" y="642860"/>
                </a:cubicBezTo>
                <a:close/>
                <a:moveTo>
                  <a:pt x="270515" y="642860"/>
                </a:moveTo>
                <a:cubicBezTo>
                  <a:pt x="277334" y="642860"/>
                  <a:pt x="282858" y="648383"/>
                  <a:pt x="282858" y="655203"/>
                </a:cubicBezTo>
                <a:cubicBezTo>
                  <a:pt x="282858" y="662022"/>
                  <a:pt x="277334" y="667546"/>
                  <a:pt x="270515" y="667546"/>
                </a:cubicBezTo>
                <a:cubicBezTo>
                  <a:pt x="263696" y="667546"/>
                  <a:pt x="258172" y="662022"/>
                  <a:pt x="258172" y="655203"/>
                </a:cubicBezTo>
                <a:cubicBezTo>
                  <a:pt x="258172" y="648383"/>
                  <a:pt x="263696" y="642860"/>
                  <a:pt x="270515" y="642860"/>
                </a:cubicBezTo>
                <a:close/>
                <a:moveTo>
                  <a:pt x="238629" y="642860"/>
                </a:moveTo>
                <a:cubicBezTo>
                  <a:pt x="245438" y="642860"/>
                  <a:pt x="250972" y="648394"/>
                  <a:pt x="250972" y="655203"/>
                </a:cubicBezTo>
                <a:cubicBezTo>
                  <a:pt x="250972" y="662012"/>
                  <a:pt x="245438" y="667546"/>
                  <a:pt x="238629" y="667546"/>
                </a:cubicBezTo>
                <a:cubicBezTo>
                  <a:pt x="231820" y="667546"/>
                  <a:pt x="226286" y="662012"/>
                  <a:pt x="226286" y="655203"/>
                </a:cubicBezTo>
                <a:cubicBezTo>
                  <a:pt x="226286" y="648394"/>
                  <a:pt x="231820" y="642860"/>
                  <a:pt x="238629" y="642860"/>
                </a:cubicBezTo>
                <a:close/>
                <a:moveTo>
                  <a:pt x="174858" y="642860"/>
                </a:moveTo>
                <a:cubicBezTo>
                  <a:pt x="181677" y="642860"/>
                  <a:pt x="187201" y="648383"/>
                  <a:pt x="187201" y="655203"/>
                </a:cubicBezTo>
                <a:cubicBezTo>
                  <a:pt x="187201" y="662022"/>
                  <a:pt x="181677" y="667546"/>
                  <a:pt x="174858" y="667546"/>
                </a:cubicBezTo>
                <a:cubicBezTo>
                  <a:pt x="168039" y="667546"/>
                  <a:pt x="162515" y="662022"/>
                  <a:pt x="162515" y="655203"/>
                </a:cubicBezTo>
                <a:cubicBezTo>
                  <a:pt x="162515" y="648383"/>
                  <a:pt x="168039" y="642860"/>
                  <a:pt x="174858" y="642860"/>
                </a:cubicBezTo>
                <a:close/>
                <a:moveTo>
                  <a:pt x="111086" y="642860"/>
                </a:moveTo>
                <a:cubicBezTo>
                  <a:pt x="117905" y="642860"/>
                  <a:pt x="123429" y="648383"/>
                  <a:pt x="123429" y="655203"/>
                </a:cubicBezTo>
                <a:cubicBezTo>
                  <a:pt x="123429" y="662022"/>
                  <a:pt x="117905" y="667546"/>
                  <a:pt x="111086" y="667546"/>
                </a:cubicBezTo>
                <a:cubicBezTo>
                  <a:pt x="104267" y="667546"/>
                  <a:pt x="98743" y="662022"/>
                  <a:pt x="98743" y="655203"/>
                </a:cubicBezTo>
                <a:cubicBezTo>
                  <a:pt x="98743" y="648383"/>
                  <a:pt x="104267" y="642860"/>
                  <a:pt x="111086" y="642860"/>
                </a:cubicBezTo>
                <a:close/>
                <a:moveTo>
                  <a:pt x="743660" y="639774"/>
                </a:moveTo>
                <a:cubicBezTo>
                  <a:pt x="750469" y="639774"/>
                  <a:pt x="756003" y="645308"/>
                  <a:pt x="756003" y="652117"/>
                </a:cubicBezTo>
                <a:cubicBezTo>
                  <a:pt x="756003" y="658926"/>
                  <a:pt x="750469" y="664460"/>
                  <a:pt x="743660" y="664460"/>
                </a:cubicBezTo>
                <a:cubicBezTo>
                  <a:pt x="736851" y="664460"/>
                  <a:pt x="731317" y="658926"/>
                  <a:pt x="731317" y="652117"/>
                </a:cubicBezTo>
                <a:cubicBezTo>
                  <a:pt x="731317" y="645308"/>
                  <a:pt x="736851" y="639774"/>
                  <a:pt x="743660" y="639774"/>
                </a:cubicBezTo>
                <a:close/>
                <a:moveTo>
                  <a:pt x="711774" y="639774"/>
                </a:moveTo>
                <a:cubicBezTo>
                  <a:pt x="718583" y="639774"/>
                  <a:pt x="724117" y="645308"/>
                  <a:pt x="724117" y="652117"/>
                </a:cubicBezTo>
                <a:cubicBezTo>
                  <a:pt x="724117" y="658926"/>
                  <a:pt x="718583" y="664460"/>
                  <a:pt x="711774" y="664460"/>
                </a:cubicBezTo>
                <a:cubicBezTo>
                  <a:pt x="704965" y="664460"/>
                  <a:pt x="699431" y="658926"/>
                  <a:pt x="699431" y="652117"/>
                </a:cubicBezTo>
                <a:cubicBezTo>
                  <a:pt x="699431" y="645308"/>
                  <a:pt x="704965" y="639774"/>
                  <a:pt x="711774" y="639774"/>
                </a:cubicBezTo>
                <a:close/>
                <a:moveTo>
                  <a:pt x="679888" y="639774"/>
                </a:moveTo>
                <a:cubicBezTo>
                  <a:pt x="686707" y="639774"/>
                  <a:pt x="692231" y="645297"/>
                  <a:pt x="692231" y="652117"/>
                </a:cubicBezTo>
                <a:cubicBezTo>
                  <a:pt x="692231" y="658936"/>
                  <a:pt x="686707" y="664460"/>
                  <a:pt x="679888" y="664460"/>
                </a:cubicBezTo>
                <a:cubicBezTo>
                  <a:pt x="673069" y="664460"/>
                  <a:pt x="667545" y="658936"/>
                  <a:pt x="667545" y="652117"/>
                </a:cubicBezTo>
                <a:cubicBezTo>
                  <a:pt x="667545" y="645297"/>
                  <a:pt x="673069" y="639774"/>
                  <a:pt x="679888" y="639774"/>
                </a:cubicBezTo>
                <a:close/>
                <a:moveTo>
                  <a:pt x="648003" y="639774"/>
                </a:moveTo>
                <a:cubicBezTo>
                  <a:pt x="654812" y="639774"/>
                  <a:pt x="660346" y="645308"/>
                  <a:pt x="660346" y="652117"/>
                </a:cubicBezTo>
                <a:cubicBezTo>
                  <a:pt x="660346" y="658926"/>
                  <a:pt x="654812" y="664460"/>
                  <a:pt x="648003" y="664460"/>
                </a:cubicBezTo>
                <a:cubicBezTo>
                  <a:pt x="641194" y="664460"/>
                  <a:pt x="635660" y="658926"/>
                  <a:pt x="635660" y="652117"/>
                </a:cubicBezTo>
                <a:cubicBezTo>
                  <a:pt x="635660" y="645308"/>
                  <a:pt x="641194" y="639774"/>
                  <a:pt x="648003" y="639774"/>
                </a:cubicBezTo>
                <a:close/>
                <a:moveTo>
                  <a:pt x="616117" y="639774"/>
                </a:moveTo>
                <a:cubicBezTo>
                  <a:pt x="622926" y="639774"/>
                  <a:pt x="628460" y="645308"/>
                  <a:pt x="628460" y="652117"/>
                </a:cubicBezTo>
                <a:cubicBezTo>
                  <a:pt x="628460" y="658926"/>
                  <a:pt x="622926" y="664460"/>
                  <a:pt x="616117" y="664460"/>
                </a:cubicBezTo>
                <a:cubicBezTo>
                  <a:pt x="609308" y="664460"/>
                  <a:pt x="603774" y="658926"/>
                  <a:pt x="603774" y="652117"/>
                </a:cubicBezTo>
                <a:cubicBezTo>
                  <a:pt x="603774" y="645308"/>
                  <a:pt x="609308" y="639774"/>
                  <a:pt x="616117" y="639774"/>
                </a:cubicBezTo>
                <a:close/>
                <a:moveTo>
                  <a:pt x="584231" y="639774"/>
                </a:moveTo>
                <a:cubicBezTo>
                  <a:pt x="591050" y="639774"/>
                  <a:pt x="596574" y="645297"/>
                  <a:pt x="596574" y="652117"/>
                </a:cubicBezTo>
                <a:cubicBezTo>
                  <a:pt x="596574" y="658936"/>
                  <a:pt x="591050" y="664460"/>
                  <a:pt x="584231" y="664460"/>
                </a:cubicBezTo>
                <a:cubicBezTo>
                  <a:pt x="577412" y="664460"/>
                  <a:pt x="571888" y="658936"/>
                  <a:pt x="571888" y="652117"/>
                </a:cubicBezTo>
                <a:cubicBezTo>
                  <a:pt x="571888" y="645297"/>
                  <a:pt x="577412" y="639774"/>
                  <a:pt x="584231" y="639774"/>
                </a:cubicBezTo>
                <a:close/>
                <a:moveTo>
                  <a:pt x="202763" y="613319"/>
                </a:moveTo>
                <a:cubicBezTo>
                  <a:pt x="209284" y="611344"/>
                  <a:pt x="216186" y="615026"/>
                  <a:pt x="218161" y="621558"/>
                </a:cubicBezTo>
                <a:cubicBezTo>
                  <a:pt x="220136" y="628089"/>
                  <a:pt x="216443" y="634981"/>
                  <a:pt x="209922" y="636956"/>
                </a:cubicBezTo>
                <a:cubicBezTo>
                  <a:pt x="203390" y="638931"/>
                  <a:pt x="196499" y="635248"/>
                  <a:pt x="194524" y="628717"/>
                </a:cubicBezTo>
                <a:cubicBezTo>
                  <a:pt x="192549" y="622185"/>
                  <a:pt x="196231" y="615294"/>
                  <a:pt x="202763" y="613319"/>
                </a:cubicBezTo>
                <a:close/>
                <a:moveTo>
                  <a:pt x="145442" y="613134"/>
                </a:moveTo>
                <a:cubicBezTo>
                  <a:pt x="148518" y="613859"/>
                  <a:pt x="151319" y="615757"/>
                  <a:pt x="153113" y="618657"/>
                </a:cubicBezTo>
                <a:cubicBezTo>
                  <a:pt x="156693" y="624458"/>
                  <a:pt x="154903" y="632070"/>
                  <a:pt x="149102" y="635649"/>
                </a:cubicBezTo>
                <a:cubicBezTo>
                  <a:pt x="143301" y="639239"/>
                  <a:pt x="135689" y="637439"/>
                  <a:pt x="132099" y="631638"/>
                </a:cubicBezTo>
                <a:cubicBezTo>
                  <a:pt x="128520" y="625836"/>
                  <a:pt x="130310" y="618235"/>
                  <a:pt x="136111" y="614645"/>
                </a:cubicBezTo>
                <a:cubicBezTo>
                  <a:pt x="139012" y="612856"/>
                  <a:pt x="142365" y="612408"/>
                  <a:pt x="145442" y="613134"/>
                </a:cubicBezTo>
                <a:close/>
                <a:moveTo>
                  <a:pt x="1198291" y="613031"/>
                </a:moveTo>
                <a:cubicBezTo>
                  <a:pt x="1205110" y="613031"/>
                  <a:pt x="1210634" y="618554"/>
                  <a:pt x="1210634" y="625374"/>
                </a:cubicBezTo>
                <a:cubicBezTo>
                  <a:pt x="1210634" y="632193"/>
                  <a:pt x="1205110" y="637717"/>
                  <a:pt x="1198291" y="637717"/>
                </a:cubicBezTo>
                <a:cubicBezTo>
                  <a:pt x="1191472" y="637717"/>
                  <a:pt x="1185948" y="632193"/>
                  <a:pt x="1185948" y="625374"/>
                </a:cubicBezTo>
                <a:cubicBezTo>
                  <a:pt x="1185948" y="618554"/>
                  <a:pt x="1191472" y="613031"/>
                  <a:pt x="1198291" y="613031"/>
                </a:cubicBezTo>
                <a:close/>
                <a:moveTo>
                  <a:pt x="1166405" y="613031"/>
                </a:moveTo>
                <a:cubicBezTo>
                  <a:pt x="1173214" y="613031"/>
                  <a:pt x="1178748" y="618565"/>
                  <a:pt x="1178748" y="625374"/>
                </a:cubicBezTo>
                <a:cubicBezTo>
                  <a:pt x="1178748" y="632183"/>
                  <a:pt x="1173214" y="637717"/>
                  <a:pt x="1166405" y="637717"/>
                </a:cubicBezTo>
                <a:cubicBezTo>
                  <a:pt x="1159596" y="637717"/>
                  <a:pt x="1154062" y="632183"/>
                  <a:pt x="1154062" y="625374"/>
                </a:cubicBezTo>
                <a:cubicBezTo>
                  <a:pt x="1154062" y="618565"/>
                  <a:pt x="1159596" y="613031"/>
                  <a:pt x="1166405" y="613031"/>
                </a:cubicBezTo>
                <a:close/>
                <a:moveTo>
                  <a:pt x="1134519" y="613031"/>
                </a:moveTo>
                <a:cubicBezTo>
                  <a:pt x="1141328" y="613031"/>
                  <a:pt x="1146862" y="618565"/>
                  <a:pt x="1146862" y="625374"/>
                </a:cubicBezTo>
                <a:cubicBezTo>
                  <a:pt x="1146862" y="632183"/>
                  <a:pt x="1141328" y="637717"/>
                  <a:pt x="1134519" y="637717"/>
                </a:cubicBezTo>
                <a:cubicBezTo>
                  <a:pt x="1127710" y="637717"/>
                  <a:pt x="1122176" y="632183"/>
                  <a:pt x="1122176" y="625374"/>
                </a:cubicBezTo>
                <a:cubicBezTo>
                  <a:pt x="1122176" y="618565"/>
                  <a:pt x="1127710" y="613031"/>
                  <a:pt x="1134519" y="613031"/>
                </a:cubicBezTo>
                <a:close/>
                <a:moveTo>
                  <a:pt x="1102633" y="613031"/>
                </a:moveTo>
                <a:cubicBezTo>
                  <a:pt x="1109452" y="613031"/>
                  <a:pt x="1114976" y="618554"/>
                  <a:pt x="1114976" y="625374"/>
                </a:cubicBezTo>
                <a:cubicBezTo>
                  <a:pt x="1114976" y="632193"/>
                  <a:pt x="1109452" y="637717"/>
                  <a:pt x="1102633" y="637717"/>
                </a:cubicBezTo>
                <a:cubicBezTo>
                  <a:pt x="1095814" y="637717"/>
                  <a:pt x="1090290" y="632193"/>
                  <a:pt x="1090290" y="625374"/>
                </a:cubicBezTo>
                <a:cubicBezTo>
                  <a:pt x="1090290" y="618554"/>
                  <a:pt x="1095814" y="613031"/>
                  <a:pt x="1102633" y="613031"/>
                </a:cubicBezTo>
                <a:close/>
                <a:moveTo>
                  <a:pt x="1070747" y="613031"/>
                </a:moveTo>
                <a:cubicBezTo>
                  <a:pt x="1077566" y="613031"/>
                  <a:pt x="1083090" y="618554"/>
                  <a:pt x="1083090" y="625374"/>
                </a:cubicBezTo>
                <a:cubicBezTo>
                  <a:pt x="1083090" y="632193"/>
                  <a:pt x="1077566" y="637717"/>
                  <a:pt x="1070747" y="637717"/>
                </a:cubicBezTo>
                <a:cubicBezTo>
                  <a:pt x="1063928" y="637717"/>
                  <a:pt x="1058404" y="632193"/>
                  <a:pt x="1058404" y="625374"/>
                </a:cubicBezTo>
                <a:cubicBezTo>
                  <a:pt x="1058404" y="618554"/>
                  <a:pt x="1063928" y="613031"/>
                  <a:pt x="1070747" y="613031"/>
                </a:cubicBezTo>
                <a:close/>
                <a:moveTo>
                  <a:pt x="1038861" y="613031"/>
                </a:moveTo>
                <a:cubicBezTo>
                  <a:pt x="1045680" y="613031"/>
                  <a:pt x="1051204" y="618554"/>
                  <a:pt x="1051204" y="625374"/>
                </a:cubicBezTo>
                <a:cubicBezTo>
                  <a:pt x="1051204" y="632193"/>
                  <a:pt x="1045680" y="637717"/>
                  <a:pt x="1038861" y="637717"/>
                </a:cubicBezTo>
                <a:cubicBezTo>
                  <a:pt x="1032042" y="637717"/>
                  <a:pt x="1026518" y="632193"/>
                  <a:pt x="1026518" y="625374"/>
                </a:cubicBezTo>
                <a:cubicBezTo>
                  <a:pt x="1026518" y="618554"/>
                  <a:pt x="1032042" y="613031"/>
                  <a:pt x="1038861" y="613031"/>
                </a:cubicBezTo>
                <a:close/>
                <a:moveTo>
                  <a:pt x="270515" y="613031"/>
                </a:moveTo>
                <a:cubicBezTo>
                  <a:pt x="277334" y="613031"/>
                  <a:pt x="282858" y="618554"/>
                  <a:pt x="282858" y="625374"/>
                </a:cubicBezTo>
                <a:cubicBezTo>
                  <a:pt x="282858" y="632193"/>
                  <a:pt x="277334" y="637717"/>
                  <a:pt x="270515" y="637717"/>
                </a:cubicBezTo>
                <a:cubicBezTo>
                  <a:pt x="263696" y="637717"/>
                  <a:pt x="258172" y="632193"/>
                  <a:pt x="258172" y="625374"/>
                </a:cubicBezTo>
                <a:cubicBezTo>
                  <a:pt x="258172" y="618554"/>
                  <a:pt x="263696" y="613031"/>
                  <a:pt x="270515" y="613031"/>
                </a:cubicBezTo>
                <a:close/>
                <a:moveTo>
                  <a:pt x="238629" y="613031"/>
                </a:moveTo>
                <a:cubicBezTo>
                  <a:pt x="245438" y="613031"/>
                  <a:pt x="250972" y="618565"/>
                  <a:pt x="250972" y="625374"/>
                </a:cubicBezTo>
                <a:cubicBezTo>
                  <a:pt x="250972" y="632183"/>
                  <a:pt x="245438" y="637717"/>
                  <a:pt x="238629" y="637717"/>
                </a:cubicBezTo>
                <a:cubicBezTo>
                  <a:pt x="231820" y="637717"/>
                  <a:pt x="226286" y="632183"/>
                  <a:pt x="226286" y="625374"/>
                </a:cubicBezTo>
                <a:cubicBezTo>
                  <a:pt x="226286" y="618565"/>
                  <a:pt x="231820" y="613031"/>
                  <a:pt x="238629" y="613031"/>
                </a:cubicBezTo>
                <a:close/>
                <a:moveTo>
                  <a:pt x="174858" y="613031"/>
                </a:moveTo>
                <a:cubicBezTo>
                  <a:pt x="181677" y="613031"/>
                  <a:pt x="187201" y="618554"/>
                  <a:pt x="187201" y="625374"/>
                </a:cubicBezTo>
                <a:cubicBezTo>
                  <a:pt x="187201" y="632193"/>
                  <a:pt x="181677" y="637717"/>
                  <a:pt x="174858" y="637717"/>
                </a:cubicBezTo>
                <a:cubicBezTo>
                  <a:pt x="168039" y="637717"/>
                  <a:pt x="162515" y="632193"/>
                  <a:pt x="162515" y="625374"/>
                </a:cubicBezTo>
                <a:cubicBezTo>
                  <a:pt x="162515" y="618554"/>
                  <a:pt x="168039" y="613031"/>
                  <a:pt x="174858" y="613031"/>
                </a:cubicBezTo>
                <a:close/>
                <a:moveTo>
                  <a:pt x="111086" y="613031"/>
                </a:moveTo>
                <a:cubicBezTo>
                  <a:pt x="117905" y="613031"/>
                  <a:pt x="123429" y="618554"/>
                  <a:pt x="123429" y="625374"/>
                </a:cubicBezTo>
                <a:cubicBezTo>
                  <a:pt x="123429" y="632193"/>
                  <a:pt x="117905" y="637717"/>
                  <a:pt x="111086" y="637717"/>
                </a:cubicBezTo>
                <a:cubicBezTo>
                  <a:pt x="104267" y="637717"/>
                  <a:pt x="98743" y="632193"/>
                  <a:pt x="98743" y="625374"/>
                </a:cubicBezTo>
                <a:cubicBezTo>
                  <a:pt x="98743" y="618554"/>
                  <a:pt x="104267" y="613031"/>
                  <a:pt x="111086" y="613031"/>
                </a:cubicBezTo>
                <a:close/>
                <a:moveTo>
                  <a:pt x="558218" y="612002"/>
                </a:moveTo>
                <a:lnTo>
                  <a:pt x="558218" y="932209"/>
                </a:lnTo>
                <a:lnTo>
                  <a:pt x="558270" y="932651"/>
                </a:lnTo>
                <a:cubicBezTo>
                  <a:pt x="558342" y="933227"/>
                  <a:pt x="558352" y="933793"/>
                  <a:pt x="558332" y="934369"/>
                </a:cubicBezTo>
                <a:cubicBezTo>
                  <a:pt x="558476" y="934914"/>
                  <a:pt x="558578" y="935459"/>
                  <a:pt x="558620" y="936014"/>
                </a:cubicBezTo>
                <a:cubicBezTo>
                  <a:pt x="559072" y="938185"/>
                  <a:pt x="559802" y="940252"/>
                  <a:pt x="560862" y="942217"/>
                </a:cubicBezTo>
                <a:cubicBezTo>
                  <a:pt x="561870" y="944202"/>
                  <a:pt x="563444" y="945930"/>
                  <a:pt x="565099" y="947432"/>
                </a:cubicBezTo>
                <a:cubicBezTo>
                  <a:pt x="566807" y="948923"/>
                  <a:pt x="568689" y="950168"/>
                  <a:pt x="570705" y="951083"/>
                </a:cubicBezTo>
                <a:cubicBezTo>
                  <a:pt x="572783" y="951885"/>
                  <a:pt x="574902" y="952369"/>
                  <a:pt x="577175" y="952564"/>
                </a:cubicBezTo>
                <a:cubicBezTo>
                  <a:pt x="577463" y="952564"/>
                  <a:pt x="577741" y="952574"/>
                  <a:pt x="578029" y="952595"/>
                </a:cubicBezTo>
                <a:lnTo>
                  <a:pt x="578450" y="952647"/>
                </a:lnTo>
                <a:cubicBezTo>
                  <a:pt x="578450" y="952647"/>
                  <a:pt x="578677" y="952667"/>
                  <a:pt x="578677" y="952667"/>
                </a:cubicBezTo>
                <a:lnTo>
                  <a:pt x="742992" y="952667"/>
                </a:lnTo>
                <a:cubicBezTo>
                  <a:pt x="745306" y="952585"/>
                  <a:pt x="747476" y="952214"/>
                  <a:pt x="749575" y="951536"/>
                </a:cubicBezTo>
                <a:cubicBezTo>
                  <a:pt x="750068" y="951289"/>
                  <a:pt x="750624" y="951217"/>
                  <a:pt x="751128" y="950970"/>
                </a:cubicBezTo>
                <a:cubicBezTo>
                  <a:pt x="751601" y="950692"/>
                  <a:pt x="752105" y="950456"/>
                  <a:pt x="752630" y="950270"/>
                </a:cubicBezTo>
                <a:cubicBezTo>
                  <a:pt x="753092" y="949962"/>
                  <a:pt x="753555" y="949633"/>
                  <a:pt x="754049" y="949386"/>
                </a:cubicBezTo>
                <a:cubicBezTo>
                  <a:pt x="754172" y="949314"/>
                  <a:pt x="754317" y="949273"/>
                  <a:pt x="754419" y="949190"/>
                </a:cubicBezTo>
                <a:lnTo>
                  <a:pt x="754738" y="948913"/>
                </a:lnTo>
                <a:cubicBezTo>
                  <a:pt x="754964" y="948738"/>
                  <a:pt x="755180" y="948563"/>
                  <a:pt x="755417" y="948398"/>
                </a:cubicBezTo>
                <a:cubicBezTo>
                  <a:pt x="757186" y="947020"/>
                  <a:pt x="758760" y="945354"/>
                  <a:pt x="760046" y="943502"/>
                </a:cubicBezTo>
                <a:cubicBezTo>
                  <a:pt x="761321" y="941641"/>
                  <a:pt x="762123" y="939563"/>
                  <a:pt x="762699" y="937454"/>
                </a:cubicBezTo>
                <a:cubicBezTo>
                  <a:pt x="763090" y="936416"/>
                  <a:pt x="763090" y="935284"/>
                  <a:pt x="763327" y="934183"/>
                </a:cubicBezTo>
                <a:cubicBezTo>
                  <a:pt x="763296" y="933618"/>
                  <a:pt x="763327" y="933031"/>
                  <a:pt x="763409" y="932466"/>
                </a:cubicBezTo>
                <a:cubicBezTo>
                  <a:pt x="763409" y="932466"/>
                  <a:pt x="763440" y="932250"/>
                  <a:pt x="763440" y="932250"/>
                </a:cubicBezTo>
                <a:lnTo>
                  <a:pt x="763440" y="612002"/>
                </a:lnTo>
                <a:close/>
                <a:moveTo>
                  <a:pt x="211013" y="583808"/>
                </a:moveTo>
                <a:cubicBezTo>
                  <a:pt x="213933" y="585018"/>
                  <a:pt x="216391" y="587343"/>
                  <a:pt x="217697" y="590495"/>
                </a:cubicBezTo>
                <a:cubicBezTo>
                  <a:pt x="220310" y="596790"/>
                  <a:pt x="217317" y="604011"/>
                  <a:pt x="211012" y="606623"/>
                </a:cubicBezTo>
                <a:cubicBezTo>
                  <a:pt x="204717" y="609236"/>
                  <a:pt x="197496" y="606243"/>
                  <a:pt x="194884" y="599938"/>
                </a:cubicBezTo>
                <a:cubicBezTo>
                  <a:pt x="192271" y="593643"/>
                  <a:pt x="195264" y="586422"/>
                  <a:pt x="201559" y="583809"/>
                </a:cubicBezTo>
                <a:cubicBezTo>
                  <a:pt x="204712" y="582503"/>
                  <a:pt x="208093" y="582598"/>
                  <a:pt x="211013" y="583808"/>
                </a:cubicBezTo>
                <a:close/>
                <a:moveTo>
                  <a:pt x="147313" y="583797"/>
                </a:moveTo>
                <a:cubicBezTo>
                  <a:pt x="150233" y="585007"/>
                  <a:pt x="152691" y="587332"/>
                  <a:pt x="153997" y="590484"/>
                </a:cubicBezTo>
                <a:cubicBezTo>
                  <a:pt x="156600" y="596779"/>
                  <a:pt x="153617" y="604000"/>
                  <a:pt x="147312" y="606612"/>
                </a:cubicBezTo>
                <a:cubicBezTo>
                  <a:pt x="141007" y="609225"/>
                  <a:pt x="133786" y="606232"/>
                  <a:pt x="131184" y="599927"/>
                </a:cubicBezTo>
                <a:cubicBezTo>
                  <a:pt x="128571" y="593632"/>
                  <a:pt x="131564" y="586411"/>
                  <a:pt x="137859" y="583798"/>
                </a:cubicBezTo>
                <a:cubicBezTo>
                  <a:pt x="141012" y="582492"/>
                  <a:pt x="144393" y="582587"/>
                  <a:pt x="147313" y="583797"/>
                </a:cubicBezTo>
                <a:close/>
                <a:moveTo>
                  <a:pt x="1198291" y="583202"/>
                </a:moveTo>
                <a:cubicBezTo>
                  <a:pt x="1205110" y="583202"/>
                  <a:pt x="1210634" y="588725"/>
                  <a:pt x="1210634" y="595545"/>
                </a:cubicBezTo>
                <a:cubicBezTo>
                  <a:pt x="1210634" y="602364"/>
                  <a:pt x="1205110" y="607888"/>
                  <a:pt x="1198291" y="607888"/>
                </a:cubicBezTo>
                <a:cubicBezTo>
                  <a:pt x="1191472" y="607888"/>
                  <a:pt x="1185948" y="602364"/>
                  <a:pt x="1185948" y="595545"/>
                </a:cubicBezTo>
                <a:cubicBezTo>
                  <a:pt x="1185948" y="588725"/>
                  <a:pt x="1191472" y="583202"/>
                  <a:pt x="1198291" y="583202"/>
                </a:cubicBezTo>
                <a:close/>
                <a:moveTo>
                  <a:pt x="1166405" y="583202"/>
                </a:moveTo>
                <a:cubicBezTo>
                  <a:pt x="1173214" y="583202"/>
                  <a:pt x="1178748" y="588736"/>
                  <a:pt x="1178748" y="595545"/>
                </a:cubicBezTo>
                <a:cubicBezTo>
                  <a:pt x="1178748" y="602354"/>
                  <a:pt x="1173214" y="607888"/>
                  <a:pt x="1166405" y="607888"/>
                </a:cubicBezTo>
                <a:cubicBezTo>
                  <a:pt x="1159596" y="607888"/>
                  <a:pt x="1154062" y="602354"/>
                  <a:pt x="1154062" y="595545"/>
                </a:cubicBezTo>
                <a:cubicBezTo>
                  <a:pt x="1154062" y="588736"/>
                  <a:pt x="1159596" y="583202"/>
                  <a:pt x="1166405" y="583202"/>
                </a:cubicBezTo>
                <a:close/>
                <a:moveTo>
                  <a:pt x="1134519" y="583202"/>
                </a:moveTo>
                <a:cubicBezTo>
                  <a:pt x="1141328" y="583202"/>
                  <a:pt x="1146862" y="588736"/>
                  <a:pt x="1146862" y="595545"/>
                </a:cubicBezTo>
                <a:cubicBezTo>
                  <a:pt x="1146862" y="602354"/>
                  <a:pt x="1141328" y="607888"/>
                  <a:pt x="1134519" y="607888"/>
                </a:cubicBezTo>
                <a:cubicBezTo>
                  <a:pt x="1127710" y="607888"/>
                  <a:pt x="1122176" y="602354"/>
                  <a:pt x="1122176" y="595545"/>
                </a:cubicBezTo>
                <a:cubicBezTo>
                  <a:pt x="1122176" y="588736"/>
                  <a:pt x="1127710" y="583202"/>
                  <a:pt x="1134519" y="583202"/>
                </a:cubicBezTo>
                <a:close/>
                <a:moveTo>
                  <a:pt x="1102633" y="583202"/>
                </a:moveTo>
                <a:cubicBezTo>
                  <a:pt x="1109452" y="583202"/>
                  <a:pt x="1114976" y="588725"/>
                  <a:pt x="1114976" y="595545"/>
                </a:cubicBezTo>
                <a:cubicBezTo>
                  <a:pt x="1114976" y="602364"/>
                  <a:pt x="1109452" y="607888"/>
                  <a:pt x="1102633" y="607888"/>
                </a:cubicBezTo>
                <a:cubicBezTo>
                  <a:pt x="1095814" y="607888"/>
                  <a:pt x="1090290" y="602364"/>
                  <a:pt x="1090290" y="595545"/>
                </a:cubicBezTo>
                <a:cubicBezTo>
                  <a:pt x="1090290" y="588725"/>
                  <a:pt x="1095814" y="583202"/>
                  <a:pt x="1102633" y="583202"/>
                </a:cubicBezTo>
                <a:close/>
                <a:moveTo>
                  <a:pt x="1070747" y="583202"/>
                </a:moveTo>
                <a:cubicBezTo>
                  <a:pt x="1077566" y="583202"/>
                  <a:pt x="1083090" y="588725"/>
                  <a:pt x="1083090" y="595545"/>
                </a:cubicBezTo>
                <a:cubicBezTo>
                  <a:pt x="1083090" y="602364"/>
                  <a:pt x="1077566" y="607888"/>
                  <a:pt x="1070747" y="607888"/>
                </a:cubicBezTo>
                <a:cubicBezTo>
                  <a:pt x="1063928" y="607888"/>
                  <a:pt x="1058404" y="602364"/>
                  <a:pt x="1058404" y="595545"/>
                </a:cubicBezTo>
                <a:cubicBezTo>
                  <a:pt x="1058404" y="588725"/>
                  <a:pt x="1063928" y="583202"/>
                  <a:pt x="1070747" y="583202"/>
                </a:cubicBezTo>
                <a:close/>
                <a:moveTo>
                  <a:pt x="1038861" y="583202"/>
                </a:moveTo>
                <a:cubicBezTo>
                  <a:pt x="1045680" y="583202"/>
                  <a:pt x="1051204" y="588725"/>
                  <a:pt x="1051204" y="595545"/>
                </a:cubicBezTo>
                <a:cubicBezTo>
                  <a:pt x="1051204" y="602364"/>
                  <a:pt x="1045680" y="607888"/>
                  <a:pt x="1038861" y="607888"/>
                </a:cubicBezTo>
                <a:cubicBezTo>
                  <a:pt x="1032042" y="607888"/>
                  <a:pt x="1026518" y="602364"/>
                  <a:pt x="1026518" y="595545"/>
                </a:cubicBezTo>
                <a:cubicBezTo>
                  <a:pt x="1026518" y="588725"/>
                  <a:pt x="1032042" y="583202"/>
                  <a:pt x="1038861" y="583202"/>
                </a:cubicBezTo>
                <a:close/>
                <a:moveTo>
                  <a:pt x="270515" y="583202"/>
                </a:moveTo>
                <a:cubicBezTo>
                  <a:pt x="277334" y="583202"/>
                  <a:pt x="282858" y="588725"/>
                  <a:pt x="282858" y="595545"/>
                </a:cubicBezTo>
                <a:cubicBezTo>
                  <a:pt x="282858" y="602364"/>
                  <a:pt x="277334" y="607888"/>
                  <a:pt x="270515" y="607888"/>
                </a:cubicBezTo>
                <a:cubicBezTo>
                  <a:pt x="263696" y="607888"/>
                  <a:pt x="258172" y="602364"/>
                  <a:pt x="258172" y="595545"/>
                </a:cubicBezTo>
                <a:cubicBezTo>
                  <a:pt x="258172" y="588725"/>
                  <a:pt x="263696" y="583202"/>
                  <a:pt x="270515" y="583202"/>
                </a:cubicBezTo>
                <a:close/>
                <a:moveTo>
                  <a:pt x="238629" y="583202"/>
                </a:moveTo>
                <a:cubicBezTo>
                  <a:pt x="245438" y="583202"/>
                  <a:pt x="250972" y="588736"/>
                  <a:pt x="250972" y="595545"/>
                </a:cubicBezTo>
                <a:cubicBezTo>
                  <a:pt x="250972" y="602354"/>
                  <a:pt x="245438" y="607888"/>
                  <a:pt x="238629" y="607888"/>
                </a:cubicBezTo>
                <a:cubicBezTo>
                  <a:pt x="231820" y="607888"/>
                  <a:pt x="226286" y="602354"/>
                  <a:pt x="226286" y="595545"/>
                </a:cubicBezTo>
                <a:cubicBezTo>
                  <a:pt x="226286" y="588736"/>
                  <a:pt x="231820" y="583202"/>
                  <a:pt x="238629" y="583202"/>
                </a:cubicBezTo>
                <a:close/>
                <a:moveTo>
                  <a:pt x="174858" y="583202"/>
                </a:moveTo>
                <a:cubicBezTo>
                  <a:pt x="181677" y="583202"/>
                  <a:pt x="187201" y="588725"/>
                  <a:pt x="187201" y="595545"/>
                </a:cubicBezTo>
                <a:cubicBezTo>
                  <a:pt x="187201" y="602364"/>
                  <a:pt x="181677" y="607888"/>
                  <a:pt x="174858" y="607888"/>
                </a:cubicBezTo>
                <a:cubicBezTo>
                  <a:pt x="168039" y="607888"/>
                  <a:pt x="162515" y="602364"/>
                  <a:pt x="162515" y="595545"/>
                </a:cubicBezTo>
                <a:cubicBezTo>
                  <a:pt x="162515" y="588725"/>
                  <a:pt x="168039" y="583202"/>
                  <a:pt x="174858" y="583202"/>
                </a:cubicBezTo>
                <a:close/>
                <a:moveTo>
                  <a:pt x="111086" y="583202"/>
                </a:moveTo>
                <a:cubicBezTo>
                  <a:pt x="117905" y="583202"/>
                  <a:pt x="123429" y="588725"/>
                  <a:pt x="123429" y="595545"/>
                </a:cubicBezTo>
                <a:cubicBezTo>
                  <a:pt x="123429" y="602364"/>
                  <a:pt x="117905" y="607888"/>
                  <a:pt x="111086" y="607888"/>
                </a:cubicBezTo>
                <a:cubicBezTo>
                  <a:pt x="104267" y="607888"/>
                  <a:pt x="98743" y="602364"/>
                  <a:pt x="98743" y="595545"/>
                </a:cubicBezTo>
                <a:cubicBezTo>
                  <a:pt x="98743" y="588725"/>
                  <a:pt x="104267" y="583202"/>
                  <a:pt x="111086" y="583202"/>
                </a:cubicBezTo>
                <a:close/>
                <a:moveTo>
                  <a:pt x="147313" y="553835"/>
                </a:moveTo>
                <a:cubicBezTo>
                  <a:pt x="150231" y="555045"/>
                  <a:pt x="152687" y="557370"/>
                  <a:pt x="153988" y="560522"/>
                </a:cubicBezTo>
                <a:cubicBezTo>
                  <a:pt x="156601" y="566817"/>
                  <a:pt x="153608" y="574048"/>
                  <a:pt x="147313" y="576650"/>
                </a:cubicBezTo>
                <a:cubicBezTo>
                  <a:pt x="141007" y="579263"/>
                  <a:pt x="133787" y="576270"/>
                  <a:pt x="131174" y="569975"/>
                </a:cubicBezTo>
                <a:cubicBezTo>
                  <a:pt x="128572" y="563670"/>
                  <a:pt x="131555" y="556449"/>
                  <a:pt x="137860" y="553836"/>
                </a:cubicBezTo>
                <a:cubicBezTo>
                  <a:pt x="141013" y="552530"/>
                  <a:pt x="144394" y="552625"/>
                  <a:pt x="147313" y="553835"/>
                </a:cubicBezTo>
                <a:close/>
                <a:moveTo>
                  <a:pt x="211013" y="553834"/>
                </a:moveTo>
                <a:cubicBezTo>
                  <a:pt x="213933" y="555043"/>
                  <a:pt x="216391" y="557365"/>
                  <a:pt x="217697" y="560512"/>
                </a:cubicBezTo>
                <a:cubicBezTo>
                  <a:pt x="220300" y="566817"/>
                  <a:pt x="217317" y="574038"/>
                  <a:pt x="211012" y="576651"/>
                </a:cubicBezTo>
                <a:cubicBezTo>
                  <a:pt x="204707" y="579263"/>
                  <a:pt x="197486" y="576270"/>
                  <a:pt x="194884" y="569965"/>
                </a:cubicBezTo>
                <a:cubicBezTo>
                  <a:pt x="192271" y="563670"/>
                  <a:pt x="195264" y="556439"/>
                  <a:pt x="201559" y="553837"/>
                </a:cubicBezTo>
                <a:cubicBezTo>
                  <a:pt x="204712" y="552531"/>
                  <a:pt x="208093" y="552626"/>
                  <a:pt x="211013" y="553834"/>
                </a:cubicBezTo>
                <a:close/>
                <a:moveTo>
                  <a:pt x="1198291" y="553374"/>
                </a:moveTo>
                <a:cubicBezTo>
                  <a:pt x="1205110" y="553374"/>
                  <a:pt x="1210634" y="558897"/>
                  <a:pt x="1210634" y="565717"/>
                </a:cubicBezTo>
                <a:cubicBezTo>
                  <a:pt x="1210634" y="572536"/>
                  <a:pt x="1205110" y="578060"/>
                  <a:pt x="1198291" y="578060"/>
                </a:cubicBezTo>
                <a:cubicBezTo>
                  <a:pt x="1191472" y="578060"/>
                  <a:pt x="1185948" y="572536"/>
                  <a:pt x="1185948" y="565717"/>
                </a:cubicBezTo>
                <a:cubicBezTo>
                  <a:pt x="1185948" y="558897"/>
                  <a:pt x="1191472" y="553374"/>
                  <a:pt x="1198291" y="553374"/>
                </a:cubicBezTo>
                <a:close/>
                <a:moveTo>
                  <a:pt x="1166405" y="553374"/>
                </a:moveTo>
                <a:cubicBezTo>
                  <a:pt x="1173214" y="553374"/>
                  <a:pt x="1178748" y="558908"/>
                  <a:pt x="1178748" y="565717"/>
                </a:cubicBezTo>
                <a:cubicBezTo>
                  <a:pt x="1178748" y="572526"/>
                  <a:pt x="1173214" y="578060"/>
                  <a:pt x="1166405" y="578060"/>
                </a:cubicBezTo>
                <a:cubicBezTo>
                  <a:pt x="1159596" y="578060"/>
                  <a:pt x="1154062" y="572526"/>
                  <a:pt x="1154062" y="565717"/>
                </a:cubicBezTo>
                <a:cubicBezTo>
                  <a:pt x="1154062" y="558908"/>
                  <a:pt x="1159596" y="553374"/>
                  <a:pt x="1166405" y="553374"/>
                </a:cubicBezTo>
                <a:close/>
                <a:moveTo>
                  <a:pt x="1134519" y="553374"/>
                </a:moveTo>
                <a:cubicBezTo>
                  <a:pt x="1141328" y="553374"/>
                  <a:pt x="1146862" y="558908"/>
                  <a:pt x="1146862" y="565717"/>
                </a:cubicBezTo>
                <a:cubicBezTo>
                  <a:pt x="1146862" y="572526"/>
                  <a:pt x="1141328" y="578060"/>
                  <a:pt x="1134519" y="578060"/>
                </a:cubicBezTo>
                <a:cubicBezTo>
                  <a:pt x="1127710" y="578060"/>
                  <a:pt x="1122176" y="572526"/>
                  <a:pt x="1122176" y="565717"/>
                </a:cubicBezTo>
                <a:cubicBezTo>
                  <a:pt x="1122176" y="558908"/>
                  <a:pt x="1127710" y="553374"/>
                  <a:pt x="1134519" y="553374"/>
                </a:cubicBezTo>
                <a:close/>
                <a:moveTo>
                  <a:pt x="1102633" y="553374"/>
                </a:moveTo>
                <a:cubicBezTo>
                  <a:pt x="1109452" y="553374"/>
                  <a:pt x="1114976" y="558897"/>
                  <a:pt x="1114976" y="565717"/>
                </a:cubicBezTo>
                <a:cubicBezTo>
                  <a:pt x="1114976" y="572536"/>
                  <a:pt x="1109452" y="578060"/>
                  <a:pt x="1102633" y="578060"/>
                </a:cubicBezTo>
                <a:cubicBezTo>
                  <a:pt x="1095814" y="578060"/>
                  <a:pt x="1090290" y="572536"/>
                  <a:pt x="1090290" y="565717"/>
                </a:cubicBezTo>
                <a:cubicBezTo>
                  <a:pt x="1090290" y="558897"/>
                  <a:pt x="1095814" y="553374"/>
                  <a:pt x="1102633" y="553374"/>
                </a:cubicBezTo>
                <a:close/>
                <a:moveTo>
                  <a:pt x="1070747" y="553374"/>
                </a:moveTo>
                <a:cubicBezTo>
                  <a:pt x="1077566" y="553374"/>
                  <a:pt x="1083090" y="558897"/>
                  <a:pt x="1083090" y="565717"/>
                </a:cubicBezTo>
                <a:cubicBezTo>
                  <a:pt x="1083090" y="572536"/>
                  <a:pt x="1077566" y="578060"/>
                  <a:pt x="1070747" y="578060"/>
                </a:cubicBezTo>
                <a:cubicBezTo>
                  <a:pt x="1063928" y="578060"/>
                  <a:pt x="1058404" y="572536"/>
                  <a:pt x="1058404" y="565717"/>
                </a:cubicBezTo>
                <a:cubicBezTo>
                  <a:pt x="1058404" y="558897"/>
                  <a:pt x="1063928" y="553374"/>
                  <a:pt x="1070747" y="553374"/>
                </a:cubicBezTo>
                <a:close/>
                <a:moveTo>
                  <a:pt x="1038861" y="553374"/>
                </a:moveTo>
                <a:cubicBezTo>
                  <a:pt x="1045680" y="553374"/>
                  <a:pt x="1051204" y="558897"/>
                  <a:pt x="1051204" y="565717"/>
                </a:cubicBezTo>
                <a:cubicBezTo>
                  <a:pt x="1051204" y="572536"/>
                  <a:pt x="1045680" y="578060"/>
                  <a:pt x="1038861" y="578060"/>
                </a:cubicBezTo>
                <a:cubicBezTo>
                  <a:pt x="1032042" y="578060"/>
                  <a:pt x="1026518" y="572536"/>
                  <a:pt x="1026518" y="565717"/>
                </a:cubicBezTo>
                <a:cubicBezTo>
                  <a:pt x="1026518" y="558897"/>
                  <a:pt x="1032042" y="553374"/>
                  <a:pt x="1038861" y="553374"/>
                </a:cubicBezTo>
                <a:close/>
                <a:moveTo>
                  <a:pt x="270515" y="553374"/>
                </a:moveTo>
                <a:cubicBezTo>
                  <a:pt x="277334" y="553374"/>
                  <a:pt x="282858" y="558897"/>
                  <a:pt x="282858" y="565717"/>
                </a:cubicBezTo>
                <a:cubicBezTo>
                  <a:pt x="282858" y="572536"/>
                  <a:pt x="277334" y="578060"/>
                  <a:pt x="270515" y="578060"/>
                </a:cubicBezTo>
                <a:cubicBezTo>
                  <a:pt x="263696" y="578060"/>
                  <a:pt x="258172" y="572536"/>
                  <a:pt x="258172" y="565717"/>
                </a:cubicBezTo>
                <a:cubicBezTo>
                  <a:pt x="258172" y="558897"/>
                  <a:pt x="263696" y="553374"/>
                  <a:pt x="270515" y="553374"/>
                </a:cubicBezTo>
                <a:close/>
                <a:moveTo>
                  <a:pt x="238629" y="553374"/>
                </a:moveTo>
                <a:cubicBezTo>
                  <a:pt x="245438" y="553374"/>
                  <a:pt x="250972" y="558908"/>
                  <a:pt x="250972" y="565717"/>
                </a:cubicBezTo>
                <a:cubicBezTo>
                  <a:pt x="250972" y="572526"/>
                  <a:pt x="245438" y="578060"/>
                  <a:pt x="238629" y="578060"/>
                </a:cubicBezTo>
                <a:cubicBezTo>
                  <a:pt x="231820" y="578060"/>
                  <a:pt x="226286" y="572526"/>
                  <a:pt x="226286" y="565717"/>
                </a:cubicBezTo>
                <a:cubicBezTo>
                  <a:pt x="226286" y="558908"/>
                  <a:pt x="231820" y="553374"/>
                  <a:pt x="238629" y="553374"/>
                </a:cubicBezTo>
                <a:close/>
                <a:moveTo>
                  <a:pt x="174858" y="553374"/>
                </a:moveTo>
                <a:cubicBezTo>
                  <a:pt x="181677" y="553374"/>
                  <a:pt x="187201" y="558897"/>
                  <a:pt x="187201" y="565717"/>
                </a:cubicBezTo>
                <a:cubicBezTo>
                  <a:pt x="187201" y="572536"/>
                  <a:pt x="181677" y="578060"/>
                  <a:pt x="174858" y="578060"/>
                </a:cubicBezTo>
                <a:cubicBezTo>
                  <a:pt x="168039" y="578060"/>
                  <a:pt x="162515" y="572536"/>
                  <a:pt x="162515" y="565717"/>
                </a:cubicBezTo>
                <a:cubicBezTo>
                  <a:pt x="162515" y="558897"/>
                  <a:pt x="168039" y="553374"/>
                  <a:pt x="174858" y="553374"/>
                </a:cubicBezTo>
                <a:close/>
                <a:moveTo>
                  <a:pt x="111086" y="553374"/>
                </a:moveTo>
                <a:cubicBezTo>
                  <a:pt x="117905" y="553374"/>
                  <a:pt x="123429" y="558897"/>
                  <a:pt x="123429" y="565717"/>
                </a:cubicBezTo>
                <a:cubicBezTo>
                  <a:pt x="123429" y="572536"/>
                  <a:pt x="117905" y="578060"/>
                  <a:pt x="111086" y="578060"/>
                </a:cubicBezTo>
                <a:cubicBezTo>
                  <a:pt x="104267" y="578060"/>
                  <a:pt x="98743" y="572536"/>
                  <a:pt x="98743" y="565717"/>
                </a:cubicBezTo>
                <a:cubicBezTo>
                  <a:pt x="98743" y="558897"/>
                  <a:pt x="104267" y="553374"/>
                  <a:pt x="111086" y="553374"/>
                </a:cubicBezTo>
                <a:close/>
                <a:moveTo>
                  <a:pt x="743774" y="550092"/>
                </a:moveTo>
                <a:cubicBezTo>
                  <a:pt x="736964" y="550092"/>
                  <a:pt x="731420" y="555615"/>
                  <a:pt x="731420" y="562414"/>
                </a:cubicBezTo>
                <a:cubicBezTo>
                  <a:pt x="731420" y="569213"/>
                  <a:pt x="736964" y="574737"/>
                  <a:pt x="743774" y="574737"/>
                </a:cubicBezTo>
                <a:cubicBezTo>
                  <a:pt x="750603" y="574737"/>
                  <a:pt x="756137" y="569213"/>
                  <a:pt x="756137" y="562414"/>
                </a:cubicBezTo>
                <a:cubicBezTo>
                  <a:pt x="756137" y="555615"/>
                  <a:pt x="750603" y="550092"/>
                  <a:pt x="743774" y="550092"/>
                </a:cubicBezTo>
                <a:close/>
                <a:moveTo>
                  <a:pt x="711898" y="550092"/>
                </a:moveTo>
                <a:cubicBezTo>
                  <a:pt x="705089" y="550092"/>
                  <a:pt x="699545" y="555615"/>
                  <a:pt x="699545" y="562414"/>
                </a:cubicBezTo>
                <a:cubicBezTo>
                  <a:pt x="699545" y="569213"/>
                  <a:pt x="705089" y="574737"/>
                  <a:pt x="711898" y="574737"/>
                </a:cubicBezTo>
                <a:cubicBezTo>
                  <a:pt x="718717" y="574737"/>
                  <a:pt x="724261" y="569213"/>
                  <a:pt x="724261" y="562414"/>
                </a:cubicBezTo>
                <a:cubicBezTo>
                  <a:pt x="724261" y="555615"/>
                  <a:pt x="718717" y="550092"/>
                  <a:pt x="711898" y="550092"/>
                </a:cubicBezTo>
                <a:close/>
                <a:moveTo>
                  <a:pt x="680033" y="550092"/>
                </a:moveTo>
                <a:cubicBezTo>
                  <a:pt x="673203" y="550092"/>
                  <a:pt x="667669" y="555605"/>
                  <a:pt x="667669" y="562414"/>
                </a:cubicBezTo>
                <a:cubicBezTo>
                  <a:pt x="667669" y="569223"/>
                  <a:pt x="673203" y="574737"/>
                  <a:pt x="680033" y="574737"/>
                </a:cubicBezTo>
                <a:cubicBezTo>
                  <a:pt x="686852" y="574737"/>
                  <a:pt x="692386" y="569223"/>
                  <a:pt x="692386" y="562414"/>
                </a:cubicBezTo>
                <a:cubicBezTo>
                  <a:pt x="692386" y="555605"/>
                  <a:pt x="686852" y="550092"/>
                  <a:pt x="680033" y="550092"/>
                </a:cubicBezTo>
                <a:close/>
                <a:moveTo>
                  <a:pt x="648136" y="550092"/>
                </a:moveTo>
                <a:cubicBezTo>
                  <a:pt x="641317" y="550092"/>
                  <a:pt x="635783" y="555615"/>
                  <a:pt x="635783" y="562414"/>
                </a:cubicBezTo>
                <a:cubicBezTo>
                  <a:pt x="635783" y="569213"/>
                  <a:pt x="641317" y="574737"/>
                  <a:pt x="648136" y="574737"/>
                </a:cubicBezTo>
                <a:cubicBezTo>
                  <a:pt x="654956" y="574737"/>
                  <a:pt x="660500" y="569213"/>
                  <a:pt x="660500" y="562414"/>
                </a:cubicBezTo>
                <a:cubicBezTo>
                  <a:pt x="660500" y="555615"/>
                  <a:pt x="654956" y="550092"/>
                  <a:pt x="648136" y="550092"/>
                </a:cubicBezTo>
                <a:close/>
                <a:moveTo>
                  <a:pt x="616261" y="550092"/>
                </a:moveTo>
                <a:cubicBezTo>
                  <a:pt x="609442" y="550092"/>
                  <a:pt x="603908" y="555615"/>
                  <a:pt x="603908" y="562414"/>
                </a:cubicBezTo>
                <a:cubicBezTo>
                  <a:pt x="603908" y="569213"/>
                  <a:pt x="609442" y="574737"/>
                  <a:pt x="616261" y="574737"/>
                </a:cubicBezTo>
                <a:cubicBezTo>
                  <a:pt x="623080" y="574737"/>
                  <a:pt x="628624" y="569213"/>
                  <a:pt x="628624" y="562414"/>
                </a:cubicBezTo>
                <a:cubicBezTo>
                  <a:pt x="628624" y="555615"/>
                  <a:pt x="623080" y="550092"/>
                  <a:pt x="616261" y="550092"/>
                </a:cubicBezTo>
                <a:close/>
                <a:moveTo>
                  <a:pt x="584385" y="550092"/>
                </a:moveTo>
                <a:cubicBezTo>
                  <a:pt x="577566" y="550092"/>
                  <a:pt x="572032" y="555605"/>
                  <a:pt x="572032" y="562414"/>
                </a:cubicBezTo>
                <a:cubicBezTo>
                  <a:pt x="572032" y="569223"/>
                  <a:pt x="577566" y="574737"/>
                  <a:pt x="584385" y="574737"/>
                </a:cubicBezTo>
                <a:cubicBezTo>
                  <a:pt x="591215" y="574737"/>
                  <a:pt x="596749" y="569223"/>
                  <a:pt x="596749" y="562414"/>
                </a:cubicBezTo>
                <a:cubicBezTo>
                  <a:pt x="596749" y="555605"/>
                  <a:pt x="591215" y="550092"/>
                  <a:pt x="584385" y="550092"/>
                </a:cubicBezTo>
                <a:close/>
                <a:moveTo>
                  <a:pt x="139746" y="523299"/>
                </a:moveTo>
                <a:cubicBezTo>
                  <a:pt x="142820" y="522573"/>
                  <a:pt x="146171" y="523021"/>
                  <a:pt x="149071" y="524810"/>
                </a:cubicBezTo>
                <a:cubicBezTo>
                  <a:pt x="154872" y="528400"/>
                  <a:pt x="156672" y="536012"/>
                  <a:pt x="153083" y="541813"/>
                </a:cubicBezTo>
                <a:cubicBezTo>
                  <a:pt x="149503" y="547614"/>
                  <a:pt x="141892" y="549404"/>
                  <a:pt x="136091" y="545814"/>
                </a:cubicBezTo>
                <a:cubicBezTo>
                  <a:pt x="130289" y="542235"/>
                  <a:pt x="128489" y="534623"/>
                  <a:pt x="132079" y="528822"/>
                </a:cubicBezTo>
                <a:cubicBezTo>
                  <a:pt x="133874" y="525922"/>
                  <a:pt x="136672" y="524024"/>
                  <a:pt x="139746" y="523299"/>
                </a:cubicBezTo>
                <a:close/>
                <a:moveTo>
                  <a:pt x="203956" y="523164"/>
                </a:moveTo>
                <a:cubicBezTo>
                  <a:pt x="210652" y="521878"/>
                  <a:pt x="217122" y="526260"/>
                  <a:pt x="218407" y="532956"/>
                </a:cubicBezTo>
                <a:cubicBezTo>
                  <a:pt x="219703" y="539652"/>
                  <a:pt x="215322" y="546132"/>
                  <a:pt x="208626" y="547418"/>
                </a:cubicBezTo>
                <a:cubicBezTo>
                  <a:pt x="201930" y="548703"/>
                  <a:pt x="195449" y="544322"/>
                  <a:pt x="194164" y="537626"/>
                </a:cubicBezTo>
                <a:cubicBezTo>
                  <a:pt x="192868" y="530930"/>
                  <a:pt x="197260" y="524460"/>
                  <a:pt x="203956" y="523164"/>
                </a:cubicBezTo>
                <a:close/>
                <a:moveTo>
                  <a:pt x="1198291" y="522516"/>
                </a:moveTo>
                <a:cubicBezTo>
                  <a:pt x="1205110" y="522516"/>
                  <a:pt x="1210634" y="528039"/>
                  <a:pt x="1210634" y="534859"/>
                </a:cubicBezTo>
                <a:cubicBezTo>
                  <a:pt x="1210634" y="541678"/>
                  <a:pt x="1205110" y="547202"/>
                  <a:pt x="1198291" y="547202"/>
                </a:cubicBezTo>
                <a:cubicBezTo>
                  <a:pt x="1191472" y="547202"/>
                  <a:pt x="1185948" y="541678"/>
                  <a:pt x="1185948" y="534859"/>
                </a:cubicBezTo>
                <a:cubicBezTo>
                  <a:pt x="1185948" y="528039"/>
                  <a:pt x="1191472" y="522516"/>
                  <a:pt x="1198291" y="522516"/>
                </a:cubicBezTo>
                <a:close/>
                <a:moveTo>
                  <a:pt x="1166405" y="522516"/>
                </a:moveTo>
                <a:cubicBezTo>
                  <a:pt x="1173214" y="522516"/>
                  <a:pt x="1178748" y="528050"/>
                  <a:pt x="1178748" y="534859"/>
                </a:cubicBezTo>
                <a:cubicBezTo>
                  <a:pt x="1178748" y="541668"/>
                  <a:pt x="1173214" y="547202"/>
                  <a:pt x="1166405" y="547202"/>
                </a:cubicBezTo>
                <a:cubicBezTo>
                  <a:pt x="1159596" y="547202"/>
                  <a:pt x="1154062" y="541668"/>
                  <a:pt x="1154062" y="534859"/>
                </a:cubicBezTo>
                <a:cubicBezTo>
                  <a:pt x="1154062" y="528050"/>
                  <a:pt x="1159596" y="522516"/>
                  <a:pt x="1166405" y="522516"/>
                </a:cubicBezTo>
                <a:close/>
                <a:moveTo>
                  <a:pt x="1134519" y="522516"/>
                </a:moveTo>
                <a:cubicBezTo>
                  <a:pt x="1141328" y="522516"/>
                  <a:pt x="1146862" y="528050"/>
                  <a:pt x="1146862" y="534859"/>
                </a:cubicBezTo>
                <a:cubicBezTo>
                  <a:pt x="1146862" y="541668"/>
                  <a:pt x="1141328" y="547202"/>
                  <a:pt x="1134519" y="547202"/>
                </a:cubicBezTo>
                <a:cubicBezTo>
                  <a:pt x="1127710" y="547202"/>
                  <a:pt x="1122176" y="541668"/>
                  <a:pt x="1122176" y="534859"/>
                </a:cubicBezTo>
                <a:cubicBezTo>
                  <a:pt x="1122176" y="528050"/>
                  <a:pt x="1127710" y="522516"/>
                  <a:pt x="1134519" y="522516"/>
                </a:cubicBezTo>
                <a:close/>
                <a:moveTo>
                  <a:pt x="1102633" y="522516"/>
                </a:moveTo>
                <a:cubicBezTo>
                  <a:pt x="1109452" y="522516"/>
                  <a:pt x="1114976" y="528039"/>
                  <a:pt x="1114976" y="534859"/>
                </a:cubicBezTo>
                <a:cubicBezTo>
                  <a:pt x="1114976" y="541678"/>
                  <a:pt x="1109452" y="547202"/>
                  <a:pt x="1102633" y="547202"/>
                </a:cubicBezTo>
                <a:cubicBezTo>
                  <a:pt x="1095814" y="547202"/>
                  <a:pt x="1090290" y="541678"/>
                  <a:pt x="1090290" y="534859"/>
                </a:cubicBezTo>
                <a:cubicBezTo>
                  <a:pt x="1090290" y="528039"/>
                  <a:pt x="1095814" y="522516"/>
                  <a:pt x="1102633" y="522516"/>
                </a:cubicBezTo>
                <a:close/>
                <a:moveTo>
                  <a:pt x="1070747" y="522516"/>
                </a:moveTo>
                <a:cubicBezTo>
                  <a:pt x="1077566" y="522516"/>
                  <a:pt x="1083090" y="528039"/>
                  <a:pt x="1083090" y="534859"/>
                </a:cubicBezTo>
                <a:cubicBezTo>
                  <a:pt x="1083090" y="541678"/>
                  <a:pt x="1077566" y="547202"/>
                  <a:pt x="1070747" y="547202"/>
                </a:cubicBezTo>
                <a:cubicBezTo>
                  <a:pt x="1063928" y="547202"/>
                  <a:pt x="1058404" y="541678"/>
                  <a:pt x="1058404" y="534859"/>
                </a:cubicBezTo>
                <a:cubicBezTo>
                  <a:pt x="1058404" y="528039"/>
                  <a:pt x="1063928" y="522516"/>
                  <a:pt x="1070747" y="522516"/>
                </a:cubicBezTo>
                <a:close/>
                <a:moveTo>
                  <a:pt x="1038861" y="522516"/>
                </a:moveTo>
                <a:cubicBezTo>
                  <a:pt x="1045680" y="522516"/>
                  <a:pt x="1051204" y="528039"/>
                  <a:pt x="1051204" y="534859"/>
                </a:cubicBezTo>
                <a:cubicBezTo>
                  <a:pt x="1051204" y="541678"/>
                  <a:pt x="1045680" y="547202"/>
                  <a:pt x="1038861" y="547202"/>
                </a:cubicBezTo>
                <a:cubicBezTo>
                  <a:pt x="1032042" y="547202"/>
                  <a:pt x="1026518" y="541678"/>
                  <a:pt x="1026518" y="534859"/>
                </a:cubicBezTo>
                <a:cubicBezTo>
                  <a:pt x="1026518" y="528039"/>
                  <a:pt x="1032042" y="522516"/>
                  <a:pt x="1038861" y="522516"/>
                </a:cubicBezTo>
                <a:close/>
                <a:moveTo>
                  <a:pt x="270515" y="522516"/>
                </a:moveTo>
                <a:cubicBezTo>
                  <a:pt x="277334" y="522516"/>
                  <a:pt x="282858" y="528039"/>
                  <a:pt x="282858" y="534859"/>
                </a:cubicBezTo>
                <a:cubicBezTo>
                  <a:pt x="282858" y="541678"/>
                  <a:pt x="277334" y="547202"/>
                  <a:pt x="270515" y="547202"/>
                </a:cubicBezTo>
                <a:cubicBezTo>
                  <a:pt x="263696" y="547202"/>
                  <a:pt x="258172" y="541678"/>
                  <a:pt x="258172" y="534859"/>
                </a:cubicBezTo>
                <a:cubicBezTo>
                  <a:pt x="258172" y="528039"/>
                  <a:pt x="263696" y="522516"/>
                  <a:pt x="270515" y="522516"/>
                </a:cubicBezTo>
                <a:close/>
                <a:moveTo>
                  <a:pt x="238629" y="522516"/>
                </a:moveTo>
                <a:cubicBezTo>
                  <a:pt x="245438" y="522516"/>
                  <a:pt x="250972" y="528050"/>
                  <a:pt x="250972" y="534859"/>
                </a:cubicBezTo>
                <a:cubicBezTo>
                  <a:pt x="250972" y="541668"/>
                  <a:pt x="245438" y="547202"/>
                  <a:pt x="238629" y="547202"/>
                </a:cubicBezTo>
                <a:cubicBezTo>
                  <a:pt x="231820" y="547202"/>
                  <a:pt x="226286" y="541668"/>
                  <a:pt x="226286" y="534859"/>
                </a:cubicBezTo>
                <a:cubicBezTo>
                  <a:pt x="226286" y="528050"/>
                  <a:pt x="231820" y="522516"/>
                  <a:pt x="238629" y="522516"/>
                </a:cubicBezTo>
                <a:close/>
                <a:moveTo>
                  <a:pt x="174858" y="522516"/>
                </a:moveTo>
                <a:cubicBezTo>
                  <a:pt x="181677" y="522516"/>
                  <a:pt x="187201" y="528039"/>
                  <a:pt x="187201" y="534859"/>
                </a:cubicBezTo>
                <a:cubicBezTo>
                  <a:pt x="187201" y="541678"/>
                  <a:pt x="181677" y="547202"/>
                  <a:pt x="174858" y="547202"/>
                </a:cubicBezTo>
                <a:cubicBezTo>
                  <a:pt x="168039" y="547202"/>
                  <a:pt x="162515" y="541678"/>
                  <a:pt x="162515" y="534859"/>
                </a:cubicBezTo>
                <a:cubicBezTo>
                  <a:pt x="162515" y="528039"/>
                  <a:pt x="168039" y="522516"/>
                  <a:pt x="174858" y="522516"/>
                </a:cubicBezTo>
                <a:close/>
                <a:moveTo>
                  <a:pt x="111086" y="522516"/>
                </a:moveTo>
                <a:cubicBezTo>
                  <a:pt x="117905" y="522516"/>
                  <a:pt x="123429" y="528039"/>
                  <a:pt x="123429" y="534859"/>
                </a:cubicBezTo>
                <a:cubicBezTo>
                  <a:pt x="123429" y="541678"/>
                  <a:pt x="117905" y="547202"/>
                  <a:pt x="111086" y="547202"/>
                </a:cubicBezTo>
                <a:cubicBezTo>
                  <a:pt x="104267" y="547202"/>
                  <a:pt x="98743" y="541678"/>
                  <a:pt x="98743" y="534859"/>
                </a:cubicBezTo>
                <a:cubicBezTo>
                  <a:pt x="98743" y="528039"/>
                  <a:pt x="104267" y="522516"/>
                  <a:pt x="111086" y="522516"/>
                </a:cubicBezTo>
                <a:close/>
                <a:moveTo>
                  <a:pt x="743774" y="520181"/>
                </a:moveTo>
                <a:cubicBezTo>
                  <a:pt x="736964" y="520181"/>
                  <a:pt x="731420" y="525704"/>
                  <a:pt x="731420" y="532503"/>
                </a:cubicBezTo>
                <a:cubicBezTo>
                  <a:pt x="731420" y="539302"/>
                  <a:pt x="736964" y="544826"/>
                  <a:pt x="743774" y="544826"/>
                </a:cubicBezTo>
                <a:cubicBezTo>
                  <a:pt x="750603" y="544826"/>
                  <a:pt x="756137" y="539302"/>
                  <a:pt x="756137" y="532503"/>
                </a:cubicBezTo>
                <a:cubicBezTo>
                  <a:pt x="756137" y="525704"/>
                  <a:pt x="750603" y="520181"/>
                  <a:pt x="743774" y="520181"/>
                </a:cubicBezTo>
                <a:close/>
                <a:moveTo>
                  <a:pt x="711898" y="520181"/>
                </a:moveTo>
                <a:cubicBezTo>
                  <a:pt x="705089" y="520181"/>
                  <a:pt x="699545" y="525704"/>
                  <a:pt x="699545" y="532503"/>
                </a:cubicBezTo>
                <a:cubicBezTo>
                  <a:pt x="699545" y="539302"/>
                  <a:pt x="705089" y="544826"/>
                  <a:pt x="711898" y="544826"/>
                </a:cubicBezTo>
                <a:cubicBezTo>
                  <a:pt x="718717" y="544826"/>
                  <a:pt x="724261" y="539302"/>
                  <a:pt x="724261" y="532503"/>
                </a:cubicBezTo>
                <a:cubicBezTo>
                  <a:pt x="724261" y="525704"/>
                  <a:pt x="718717" y="520181"/>
                  <a:pt x="711898" y="520181"/>
                </a:cubicBezTo>
                <a:close/>
                <a:moveTo>
                  <a:pt x="680033" y="520181"/>
                </a:moveTo>
                <a:cubicBezTo>
                  <a:pt x="673203" y="520181"/>
                  <a:pt x="667669" y="525694"/>
                  <a:pt x="667669" y="532503"/>
                </a:cubicBezTo>
                <a:cubicBezTo>
                  <a:pt x="667669" y="539312"/>
                  <a:pt x="673203" y="544826"/>
                  <a:pt x="680033" y="544826"/>
                </a:cubicBezTo>
                <a:cubicBezTo>
                  <a:pt x="686852" y="544826"/>
                  <a:pt x="692386" y="539312"/>
                  <a:pt x="692386" y="532503"/>
                </a:cubicBezTo>
                <a:cubicBezTo>
                  <a:pt x="692386" y="525694"/>
                  <a:pt x="686852" y="520181"/>
                  <a:pt x="680033" y="520181"/>
                </a:cubicBezTo>
                <a:close/>
                <a:moveTo>
                  <a:pt x="648136" y="520181"/>
                </a:moveTo>
                <a:cubicBezTo>
                  <a:pt x="641317" y="520181"/>
                  <a:pt x="635783" y="525704"/>
                  <a:pt x="635783" y="532503"/>
                </a:cubicBezTo>
                <a:cubicBezTo>
                  <a:pt x="635783" y="539302"/>
                  <a:pt x="641317" y="544826"/>
                  <a:pt x="648136" y="544826"/>
                </a:cubicBezTo>
                <a:cubicBezTo>
                  <a:pt x="654956" y="544826"/>
                  <a:pt x="660500" y="539302"/>
                  <a:pt x="660500" y="532503"/>
                </a:cubicBezTo>
                <a:cubicBezTo>
                  <a:pt x="660500" y="525704"/>
                  <a:pt x="654956" y="520181"/>
                  <a:pt x="648136" y="520181"/>
                </a:cubicBezTo>
                <a:close/>
                <a:moveTo>
                  <a:pt x="616261" y="520181"/>
                </a:moveTo>
                <a:cubicBezTo>
                  <a:pt x="609442" y="520181"/>
                  <a:pt x="603908" y="525704"/>
                  <a:pt x="603908" y="532503"/>
                </a:cubicBezTo>
                <a:cubicBezTo>
                  <a:pt x="603908" y="539302"/>
                  <a:pt x="609442" y="544826"/>
                  <a:pt x="616261" y="544826"/>
                </a:cubicBezTo>
                <a:cubicBezTo>
                  <a:pt x="623080" y="544826"/>
                  <a:pt x="628624" y="539302"/>
                  <a:pt x="628624" y="532503"/>
                </a:cubicBezTo>
                <a:cubicBezTo>
                  <a:pt x="628624" y="525704"/>
                  <a:pt x="623080" y="520181"/>
                  <a:pt x="616261" y="520181"/>
                </a:cubicBezTo>
                <a:close/>
                <a:moveTo>
                  <a:pt x="584385" y="520181"/>
                </a:moveTo>
                <a:cubicBezTo>
                  <a:pt x="577566" y="520181"/>
                  <a:pt x="572032" y="525694"/>
                  <a:pt x="572032" y="532503"/>
                </a:cubicBezTo>
                <a:cubicBezTo>
                  <a:pt x="572032" y="539312"/>
                  <a:pt x="577566" y="544826"/>
                  <a:pt x="584385" y="544826"/>
                </a:cubicBezTo>
                <a:cubicBezTo>
                  <a:pt x="591215" y="544826"/>
                  <a:pt x="596749" y="539312"/>
                  <a:pt x="596749" y="532503"/>
                </a:cubicBezTo>
                <a:cubicBezTo>
                  <a:pt x="596749" y="525694"/>
                  <a:pt x="591215" y="520181"/>
                  <a:pt x="584385" y="520181"/>
                </a:cubicBezTo>
                <a:close/>
                <a:moveTo>
                  <a:pt x="211013" y="493929"/>
                </a:moveTo>
                <a:cubicBezTo>
                  <a:pt x="213933" y="495138"/>
                  <a:pt x="216391" y="497460"/>
                  <a:pt x="217697" y="500607"/>
                </a:cubicBezTo>
                <a:cubicBezTo>
                  <a:pt x="220300" y="506912"/>
                  <a:pt x="217317" y="514133"/>
                  <a:pt x="211012" y="516746"/>
                </a:cubicBezTo>
                <a:cubicBezTo>
                  <a:pt x="204707" y="519348"/>
                  <a:pt x="197486" y="516355"/>
                  <a:pt x="194884" y="510060"/>
                </a:cubicBezTo>
                <a:cubicBezTo>
                  <a:pt x="192271" y="503755"/>
                  <a:pt x="195264" y="496534"/>
                  <a:pt x="201559" y="493932"/>
                </a:cubicBezTo>
                <a:cubicBezTo>
                  <a:pt x="204712" y="492626"/>
                  <a:pt x="208093" y="492721"/>
                  <a:pt x="211013" y="493929"/>
                </a:cubicBezTo>
                <a:close/>
                <a:moveTo>
                  <a:pt x="137860" y="493912"/>
                </a:moveTo>
                <a:cubicBezTo>
                  <a:pt x="144165" y="491310"/>
                  <a:pt x="151386" y="494303"/>
                  <a:pt x="153988" y="500598"/>
                </a:cubicBezTo>
                <a:cubicBezTo>
                  <a:pt x="156601" y="506903"/>
                  <a:pt x="153608" y="514123"/>
                  <a:pt x="147313" y="516736"/>
                </a:cubicBezTo>
                <a:cubicBezTo>
                  <a:pt x="141007" y="519338"/>
                  <a:pt x="133787" y="516345"/>
                  <a:pt x="131174" y="510050"/>
                </a:cubicBezTo>
                <a:cubicBezTo>
                  <a:pt x="128572" y="503745"/>
                  <a:pt x="131555" y="496524"/>
                  <a:pt x="137860" y="493912"/>
                </a:cubicBezTo>
                <a:close/>
                <a:moveTo>
                  <a:pt x="1198291" y="492688"/>
                </a:moveTo>
                <a:cubicBezTo>
                  <a:pt x="1205110" y="492688"/>
                  <a:pt x="1210634" y="498211"/>
                  <a:pt x="1210634" y="505031"/>
                </a:cubicBezTo>
                <a:cubicBezTo>
                  <a:pt x="1210634" y="511850"/>
                  <a:pt x="1205110" y="517374"/>
                  <a:pt x="1198291" y="517374"/>
                </a:cubicBezTo>
                <a:cubicBezTo>
                  <a:pt x="1191472" y="517374"/>
                  <a:pt x="1185948" y="511850"/>
                  <a:pt x="1185948" y="505031"/>
                </a:cubicBezTo>
                <a:cubicBezTo>
                  <a:pt x="1185948" y="498211"/>
                  <a:pt x="1191472" y="492688"/>
                  <a:pt x="1198291" y="492688"/>
                </a:cubicBezTo>
                <a:close/>
                <a:moveTo>
                  <a:pt x="1166405" y="492688"/>
                </a:moveTo>
                <a:cubicBezTo>
                  <a:pt x="1173214" y="492688"/>
                  <a:pt x="1178748" y="498222"/>
                  <a:pt x="1178748" y="505031"/>
                </a:cubicBezTo>
                <a:cubicBezTo>
                  <a:pt x="1178748" y="511840"/>
                  <a:pt x="1173214" y="517374"/>
                  <a:pt x="1166405" y="517374"/>
                </a:cubicBezTo>
                <a:cubicBezTo>
                  <a:pt x="1159596" y="517374"/>
                  <a:pt x="1154062" y="511840"/>
                  <a:pt x="1154062" y="505031"/>
                </a:cubicBezTo>
                <a:cubicBezTo>
                  <a:pt x="1154062" y="498222"/>
                  <a:pt x="1159596" y="492688"/>
                  <a:pt x="1166405" y="492688"/>
                </a:cubicBezTo>
                <a:close/>
                <a:moveTo>
                  <a:pt x="1134519" y="492688"/>
                </a:moveTo>
                <a:cubicBezTo>
                  <a:pt x="1141328" y="492688"/>
                  <a:pt x="1146862" y="498222"/>
                  <a:pt x="1146862" y="505031"/>
                </a:cubicBezTo>
                <a:cubicBezTo>
                  <a:pt x="1146862" y="511840"/>
                  <a:pt x="1141328" y="517374"/>
                  <a:pt x="1134519" y="517374"/>
                </a:cubicBezTo>
                <a:cubicBezTo>
                  <a:pt x="1127710" y="517374"/>
                  <a:pt x="1122176" y="511840"/>
                  <a:pt x="1122176" y="505031"/>
                </a:cubicBezTo>
                <a:cubicBezTo>
                  <a:pt x="1122176" y="498222"/>
                  <a:pt x="1127710" y="492688"/>
                  <a:pt x="1134519" y="492688"/>
                </a:cubicBezTo>
                <a:close/>
                <a:moveTo>
                  <a:pt x="1102633" y="492688"/>
                </a:moveTo>
                <a:cubicBezTo>
                  <a:pt x="1109452" y="492688"/>
                  <a:pt x="1114976" y="498211"/>
                  <a:pt x="1114976" y="505031"/>
                </a:cubicBezTo>
                <a:cubicBezTo>
                  <a:pt x="1114976" y="511850"/>
                  <a:pt x="1109452" y="517374"/>
                  <a:pt x="1102633" y="517374"/>
                </a:cubicBezTo>
                <a:cubicBezTo>
                  <a:pt x="1095814" y="517374"/>
                  <a:pt x="1090290" y="511850"/>
                  <a:pt x="1090290" y="505031"/>
                </a:cubicBezTo>
                <a:cubicBezTo>
                  <a:pt x="1090290" y="498211"/>
                  <a:pt x="1095814" y="492688"/>
                  <a:pt x="1102633" y="492688"/>
                </a:cubicBezTo>
                <a:close/>
                <a:moveTo>
                  <a:pt x="1070747" y="492688"/>
                </a:moveTo>
                <a:cubicBezTo>
                  <a:pt x="1077566" y="492688"/>
                  <a:pt x="1083090" y="498211"/>
                  <a:pt x="1083090" y="505031"/>
                </a:cubicBezTo>
                <a:cubicBezTo>
                  <a:pt x="1083090" y="511850"/>
                  <a:pt x="1077566" y="517374"/>
                  <a:pt x="1070747" y="517374"/>
                </a:cubicBezTo>
                <a:cubicBezTo>
                  <a:pt x="1063928" y="517374"/>
                  <a:pt x="1058404" y="511850"/>
                  <a:pt x="1058404" y="505031"/>
                </a:cubicBezTo>
                <a:cubicBezTo>
                  <a:pt x="1058404" y="498211"/>
                  <a:pt x="1063928" y="492688"/>
                  <a:pt x="1070747" y="492688"/>
                </a:cubicBezTo>
                <a:close/>
                <a:moveTo>
                  <a:pt x="1038861" y="492688"/>
                </a:moveTo>
                <a:cubicBezTo>
                  <a:pt x="1045680" y="492688"/>
                  <a:pt x="1051204" y="498211"/>
                  <a:pt x="1051204" y="505031"/>
                </a:cubicBezTo>
                <a:cubicBezTo>
                  <a:pt x="1051204" y="511850"/>
                  <a:pt x="1045680" y="517374"/>
                  <a:pt x="1038861" y="517374"/>
                </a:cubicBezTo>
                <a:cubicBezTo>
                  <a:pt x="1032042" y="517374"/>
                  <a:pt x="1026518" y="511850"/>
                  <a:pt x="1026518" y="505031"/>
                </a:cubicBezTo>
                <a:cubicBezTo>
                  <a:pt x="1026518" y="498211"/>
                  <a:pt x="1032042" y="492688"/>
                  <a:pt x="1038861" y="492688"/>
                </a:cubicBezTo>
                <a:close/>
                <a:moveTo>
                  <a:pt x="270515" y="492688"/>
                </a:moveTo>
                <a:cubicBezTo>
                  <a:pt x="277334" y="492688"/>
                  <a:pt x="282858" y="498211"/>
                  <a:pt x="282858" y="505031"/>
                </a:cubicBezTo>
                <a:cubicBezTo>
                  <a:pt x="282858" y="511850"/>
                  <a:pt x="277334" y="517374"/>
                  <a:pt x="270515" y="517374"/>
                </a:cubicBezTo>
                <a:cubicBezTo>
                  <a:pt x="263696" y="517374"/>
                  <a:pt x="258172" y="511850"/>
                  <a:pt x="258172" y="505031"/>
                </a:cubicBezTo>
                <a:cubicBezTo>
                  <a:pt x="258172" y="498211"/>
                  <a:pt x="263696" y="492688"/>
                  <a:pt x="270515" y="492688"/>
                </a:cubicBezTo>
                <a:close/>
                <a:moveTo>
                  <a:pt x="238629" y="492688"/>
                </a:moveTo>
                <a:cubicBezTo>
                  <a:pt x="245438" y="492688"/>
                  <a:pt x="250972" y="498222"/>
                  <a:pt x="250972" y="505031"/>
                </a:cubicBezTo>
                <a:cubicBezTo>
                  <a:pt x="250972" y="511840"/>
                  <a:pt x="245438" y="517374"/>
                  <a:pt x="238629" y="517374"/>
                </a:cubicBezTo>
                <a:cubicBezTo>
                  <a:pt x="231820" y="517374"/>
                  <a:pt x="226286" y="511840"/>
                  <a:pt x="226286" y="505031"/>
                </a:cubicBezTo>
                <a:cubicBezTo>
                  <a:pt x="226286" y="498222"/>
                  <a:pt x="231820" y="492688"/>
                  <a:pt x="238629" y="492688"/>
                </a:cubicBezTo>
                <a:close/>
                <a:moveTo>
                  <a:pt x="174858" y="492688"/>
                </a:moveTo>
                <a:cubicBezTo>
                  <a:pt x="181677" y="492688"/>
                  <a:pt x="187201" y="498211"/>
                  <a:pt x="187201" y="505031"/>
                </a:cubicBezTo>
                <a:cubicBezTo>
                  <a:pt x="187201" y="511850"/>
                  <a:pt x="181677" y="517374"/>
                  <a:pt x="174858" y="517374"/>
                </a:cubicBezTo>
                <a:cubicBezTo>
                  <a:pt x="168039" y="517374"/>
                  <a:pt x="162515" y="511850"/>
                  <a:pt x="162515" y="505031"/>
                </a:cubicBezTo>
                <a:cubicBezTo>
                  <a:pt x="162515" y="498211"/>
                  <a:pt x="168039" y="492688"/>
                  <a:pt x="174858" y="492688"/>
                </a:cubicBezTo>
                <a:close/>
                <a:moveTo>
                  <a:pt x="111086" y="492688"/>
                </a:moveTo>
                <a:cubicBezTo>
                  <a:pt x="117905" y="492688"/>
                  <a:pt x="123429" y="498211"/>
                  <a:pt x="123429" y="505031"/>
                </a:cubicBezTo>
                <a:cubicBezTo>
                  <a:pt x="123429" y="511850"/>
                  <a:pt x="117905" y="517374"/>
                  <a:pt x="111086" y="517374"/>
                </a:cubicBezTo>
                <a:cubicBezTo>
                  <a:pt x="104267" y="517374"/>
                  <a:pt x="98743" y="511850"/>
                  <a:pt x="98743" y="505031"/>
                </a:cubicBezTo>
                <a:cubicBezTo>
                  <a:pt x="98743" y="498211"/>
                  <a:pt x="104267" y="492688"/>
                  <a:pt x="111086" y="492688"/>
                </a:cubicBezTo>
                <a:close/>
                <a:moveTo>
                  <a:pt x="743774" y="490270"/>
                </a:moveTo>
                <a:cubicBezTo>
                  <a:pt x="736964" y="490270"/>
                  <a:pt x="731420" y="495793"/>
                  <a:pt x="731420" y="502592"/>
                </a:cubicBezTo>
                <a:cubicBezTo>
                  <a:pt x="731420" y="509401"/>
                  <a:pt x="736964" y="514925"/>
                  <a:pt x="743774" y="514925"/>
                </a:cubicBezTo>
                <a:cubicBezTo>
                  <a:pt x="750603" y="514925"/>
                  <a:pt x="756137" y="509401"/>
                  <a:pt x="756137" y="502592"/>
                </a:cubicBezTo>
                <a:cubicBezTo>
                  <a:pt x="756137" y="495793"/>
                  <a:pt x="750603" y="490270"/>
                  <a:pt x="743774" y="490270"/>
                </a:cubicBezTo>
                <a:close/>
                <a:moveTo>
                  <a:pt x="711898" y="490270"/>
                </a:moveTo>
                <a:cubicBezTo>
                  <a:pt x="705089" y="490270"/>
                  <a:pt x="699545" y="495793"/>
                  <a:pt x="699545" y="502592"/>
                </a:cubicBezTo>
                <a:cubicBezTo>
                  <a:pt x="699545" y="509401"/>
                  <a:pt x="705089" y="514925"/>
                  <a:pt x="711898" y="514925"/>
                </a:cubicBezTo>
                <a:cubicBezTo>
                  <a:pt x="718717" y="514925"/>
                  <a:pt x="724261" y="509401"/>
                  <a:pt x="724261" y="502592"/>
                </a:cubicBezTo>
                <a:cubicBezTo>
                  <a:pt x="724261" y="495793"/>
                  <a:pt x="718717" y="490270"/>
                  <a:pt x="711898" y="490270"/>
                </a:cubicBezTo>
                <a:close/>
                <a:moveTo>
                  <a:pt x="680033" y="490270"/>
                </a:moveTo>
                <a:cubicBezTo>
                  <a:pt x="673203" y="490270"/>
                  <a:pt x="667669" y="495793"/>
                  <a:pt x="667669" y="502592"/>
                </a:cubicBezTo>
                <a:cubicBezTo>
                  <a:pt x="667669" y="509401"/>
                  <a:pt x="673203" y="514925"/>
                  <a:pt x="680033" y="514925"/>
                </a:cubicBezTo>
                <a:cubicBezTo>
                  <a:pt x="686852" y="514925"/>
                  <a:pt x="692386" y="509401"/>
                  <a:pt x="692386" y="502592"/>
                </a:cubicBezTo>
                <a:cubicBezTo>
                  <a:pt x="692386" y="495793"/>
                  <a:pt x="686852" y="490270"/>
                  <a:pt x="680033" y="490270"/>
                </a:cubicBezTo>
                <a:close/>
                <a:moveTo>
                  <a:pt x="648136" y="490270"/>
                </a:moveTo>
                <a:cubicBezTo>
                  <a:pt x="641317" y="490270"/>
                  <a:pt x="635783" y="495793"/>
                  <a:pt x="635783" y="502592"/>
                </a:cubicBezTo>
                <a:cubicBezTo>
                  <a:pt x="635783" y="509401"/>
                  <a:pt x="641317" y="514925"/>
                  <a:pt x="648136" y="514925"/>
                </a:cubicBezTo>
                <a:cubicBezTo>
                  <a:pt x="654956" y="514925"/>
                  <a:pt x="660500" y="509401"/>
                  <a:pt x="660500" y="502592"/>
                </a:cubicBezTo>
                <a:cubicBezTo>
                  <a:pt x="660500" y="495793"/>
                  <a:pt x="654956" y="490270"/>
                  <a:pt x="648136" y="490270"/>
                </a:cubicBezTo>
                <a:close/>
                <a:moveTo>
                  <a:pt x="616261" y="490270"/>
                </a:moveTo>
                <a:cubicBezTo>
                  <a:pt x="609442" y="490270"/>
                  <a:pt x="603908" y="495793"/>
                  <a:pt x="603908" y="502592"/>
                </a:cubicBezTo>
                <a:cubicBezTo>
                  <a:pt x="603908" y="509401"/>
                  <a:pt x="609442" y="514925"/>
                  <a:pt x="616261" y="514925"/>
                </a:cubicBezTo>
                <a:cubicBezTo>
                  <a:pt x="623080" y="514925"/>
                  <a:pt x="628624" y="509401"/>
                  <a:pt x="628624" y="502592"/>
                </a:cubicBezTo>
                <a:cubicBezTo>
                  <a:pt x="628624" y="495793"/>
                  <a:pt x="623080" y="490270"/>
                  <a:pt x="616261" y="490270"/>
                </a:cubicBezTo>
                <a:close/>
                <a:moveTo>
                  <a:pt x="584385" y="490270"/>
                </a:moveTo>
                <a:cubicBezTo>
                  <a:pt x="577566" y="490270"/>
                  <a:pt x="572032" y="495793"/>
                  <a:pt x="572032" y="502592"/>
                </a:cubicBezTo>
                <a:cubicBezTo>
                  <a:pt x="572032" y="509401"/>
                  <a:pt x="577566" y="514925"/>
                  <a:pt x="584385" y="514925"/>
                </a:cubicBezTo>
                <a:cubicBezTo>
                  <a:pt x="591215" y="514925"/>
                  <a:pt x="596749" y="509401"/>
                  <a:pt x="596749" y="502592"/>
                </a:cubicBezTo>
                <a:cubicBezTo>
                  <a:pt x="596749" y="495793"/>
                  <a:pt x="591215" y="490270"/>
                  <a:pt x="584385" y="490270"/>
                </a:cubicBezTo>
                <a:close/>
                <a:moveTo>
                  <a:pt x="929092" y="489973"/>
                </a:moveTo>
                <a:lnTo>
                  <a:pt x="850776" y="587512"/>
                </a:lnTo>
                <a:lnTo>
                  <a:pt x="850776" y="629592"/>
                </a:lnTo>
                <a:lnTo>
                  <a:pt x="929092" y="532052"/>
                </a:lnTo>
                <a:close/>
                <a:moveTo>
                  <a:pt x="380285" y="472950"/>
                </a:moveTo>
                <a:lnTo>
                  <a:pt x="380285" y="515029"/>
                </a:lnTo>
                <a:lnTo>
                  <a:pt x="470121" y="626886"/>
                </a:lnTo>
                <a:lnTo>
                  <a:pt x="470121" y="584818"/>
                </a:lnTo>
                <a:close/>
                <a:moveTo>
                  <a:pt x="1015842" y="462859"/>
                </a:moveTo>
                <a:lnTo>
                  <a:pt x="1015842" y="709964"/>
                </a:lnTo>
                <a:cubicBezTo>
                  <a:pt x="1015842" y="709964"/>
                  <a:pt x="1015862" y="780318"/>
                  <a:pt x="1015862" y="780318"/>
                </a:cubicBezTo>
                <a:lnTo>
                  <a:pt x="1015862" y="780431"/>
                </a:lnTo>
                <a:cubicBezTo>
                  <a:pt x="1015903" y="780709"/>
                  <a:pt x="1015934" y="780997"/>
                  <a:pt x="1015945" y="781275"/>
                </a:cubicBezTo>
                <a:cubicBezTo>
                  <a:pt x="1015883" y="782447"/>
                  <a:pt x="1016222" y="783497"/>
                  <a:pt x="1016315" y="784597"/>
                </a:cubicBezTo>
                <a:cubicBezTo>
                  <a:pt x="1016757" y="786747"/>
                  <a:pt x="1017662" y="788763"/>
                  <a:pt x="1018773" y="790666"/>
                </a:cubicBezTo>
                <a:cubicBezTo>
                  <a:pt x="1019925" y="792548"/>
                  <a:pt x="1021293" y="794410"/>
                  <a:pt x="1023073" y="795788"/>
                </a:cubicBezTo>
                <a:cubicBezTo>
                  <a:pt x="1024811" y="797208"/>
                  <a:pt x="1026745" y="798349"/>
                  <a:pt x="1028761" y="799182"/>
                </a:cubicBezTo>
                <a:cubicBezTo>
                  <a:pt x="1030777" y="800067"/>
                  <a:pt x="1032937" y="800437"/>
                  <a:pt x="1035220" y="800520"/>
                </a:cubicBezTo>
                <a:cubicBezTo>
                  <a:pt x="1035488" y="800530"/>
                  <a:pt x="1035786" y="800561"/>
                  <a:pt x="1036064" y="800602"/>
                </a:cubicBezTo>
                <a:cubicBezTo>
                  <a:pt x="1036074" y="800643"/>
                  <a:pt x="1036712" y="800633"/>
                  <a:pt x="1037092" y="800633"/>
                </a:cubicBezTo>
                <a:lnTo>
                  <a:pt x="1200955" y="800633"/>
                </a:lnTo>
                <a:cubicBezTo>
                  <a:pt x="1203259" y="800530"/>
                  <a:pt x="1205429" y="800170"/>
                  <a:pt x="1207496" y="799501"/>
                </a:cubicBezTo>
                <a:cubicBezTo>
                  <a:pt x="1207990" y="799265"/>
                  <a:pt x="1208546" y="799182"/>
                  <a:pt x="1209039" y="798946"/>
                </a:cubicBezTo>
                <a:cubicBezTo>
                  <a:pt x="1209512" y="798658"/>
                  <a:pt x="1210006" y="798421"/>
                  <a:pt x="1210531" y="798226"/>
                </a:cubicBezTo>
                <a:cubicBezTo>
                  <a:pt x="1211004" y="797938"/>
                  <a:pt x="1211446" y="797609"/>
                  <a:pt x="1211950" y="797362"/>
                </a:cubicBezTo>
                <a:lnTo>
                  <a:pt x="1212331" y="797166"/>
                </a:lnTo>
                <a:lnTo>
                  <a:pt x="1212639" y="796889"/>
                </a:lnTo>
                <a:cubicBezTo>
                  <a:pt x="1212845" y="796714"/>
                  <a:pt x="1213071" y="796529"/>
                  <a:pt x="1213308" y="796374"/>
                </a:cubicBezTo>
                <a:cubicBezTo>
                  <a:pt x="1215067" y="794996"/>
                  <a:pt x="1216630" y="793340"/>
                  <a:pt x="1217916" y="791509"/>
                </a:cubicBezTo>
                <a:cubicBezTo>
                  <a:pt x="1219150" y="789658"/>
                  <a:pt x="1219983" y="787601"/>
                  <a:pt x="1220559" y="785513"/>
                </a:cubicBezTo>
                <a:cubicBezTo>
                  <a:pt x="1220950" y="784474"/>
                  <a:pt x="1220961" y="783353"/>
                  <a:pt x="1221197" y="782262"/>
                </a:cubicBezTo>
                <a:cubicBezTo>
                  <a:pt x="1221166" y="781697"/>
                  <a:pt x="1221197" y="781131"/>
                  <a:pt x="1221269" y="780555"/>
                </a:cubicBezTo>
                <a:cubicBezTo>
                  <a:pt x="1221320" y="780545"/>
                  <a:pt x="1221310" y="779362"/>
                  <a:pt x="1221310" y="778539"/>
                </a:cubicBezTo>
                <a:lnTo>
                  <a:pt x="1221310" y="462859"/>
                </a:lnTo>
                <a:close/>
                <a:moveTo>
                  <a:pt x="88056" y="462859"/>
                </a:moveTo>
                <a:lnTo>
                  <a:pt x="88056" y="780247"/>
                </a:lnTo>
                <a:cubicBezTo>
                  <a:pt x="88056" y="780247"/>
                  <a:pt x="88086" y="780298"/>
                  <a:pt x="88086" y="780298"/>
                </a:cubicBezTo>
                <a:lnTo>
                  <a:pt x="88086" y="780411"/>
                </a:lnTo>
                <a:cubicBezTo>
                  <a:pt x="88127" y="780699"/>
                  <a:pt x="88158" y="780977"/>
                  <a:pt x="88169" y="781265"/>
                </a:cubicBezTo>
                <a:cubicBezTo>
                  <a:pt x="88096" y="782427"/>
                  <a:pt x="88446" y="783487"/>
                  <a:pt x="88539" y="784598"/>
                </a:cubicBezTo>
                <a:cubicBezTo>
                  <a:pt x="88971" y="786747"/>
                  <a:pt x="89896" y="788763"/>
                  <a:pt x="90997" y="790666"/>
                </a:cubicBezTo>
                <a:cubicBezTo>
                  <a:pt x="92160" y="792538"/>
                  <a:pt x="93527" y="794390"/>
                  <a:pt x="95307" y="795788"/>
                </a:cubicBezTo>
                <a:cubicBezTo>
                  <a:pt x="97045" y="797218"/>
                  <a:pt x="98969" y="798350"/>
                  <a:pt x="100985" y="799183"/>
                </a:cubicBezTo>
                <a:cubicBezTo>
                  <a:pt x="102990" y="800057"/>
                  <a:pt x="105150" y="800417"/>
                  <a:pt x="107434" y="800520"/>
                </a:cubicBezTo>
                <a:cubicBezTo>
                  <a:pt x="107722" y="800530"/>
                  <a:pt x="107999" y="800561"/>
                  <a:pt x="108288" y="800602"/>
                </a:cubicBezTo>
                <a:cubicBezTo>
                  <a:pt x="108298" y="800612"/>
                  <a:pt x="108935" y="800612"/>
                  <a:pt x="109316" y="800612"/>
                </a:cubicBezTo>
                <a:lnTo>
                  <a:pt x="273189" y="800612"/>
                </a:lnTo>
                <a:cubicBezTo>
                  <a:pt x="275493" y="800520"/>
                  <a:pt x="277642" y="800160"/>
                  <a:pt x="279731" y="799481"/>
                </a:cubicBezTo>
                <a:cubicBezTo>
                  <a:pt x="280224" y="799234"/>
                  <a:pt x="280780" y="799152"/>
                  <a:pt x="281273" y="798915"/>
                </a:cubicBezTo>
                <a:cubicBezTo>
                  <a:pt x="281757" y="798638"/>
                  <a:pt x="282240" y="798401"/>
                  <a:pt x="282765" y="798216"/>
                </a:cubicBezTo>
                <a:cubicBezTo>
                  <a:pt x="283248" y="797938"/>
                  <a:pt x="283691" y="797588"/>
                  <a:pt x="284184" y="797342"/>
                </a:cubicBezTo>
                <a:lnTo>
                  <a:pt x="284565" y="797146"/>
                </a:lnTo>
                <a:lnTo>
                  <a:pt x="284873" y="796879"/>
                </a:lnTo>
                <a:cubicBezTo>
                  <a:pt x="285089" y="796694"/>
                  <a:pt x="285305" y="796529"/>
                  <a:pt x="285542" y="796364"/>
                </a:cubicBezTo>
                <a:cubicBezTo>
                  <a:pt x="287301" y="794986"/>
                  <a:pt x="288864" y="793340"/>
                  <a:pt x="290150" y="791510"/>
                </a:cubicBezTo>
                <a:cubicBezTo>
                  <a:pt x="291384" y="789648"/>
                  <a:pt x="292218" y="787601"/>
                  <a:pt x="292793" y="785503"/>
                </a:cubicBezTo>
                <a:cubicBezTo>
                  <a:pt x="293184" y="784474"/>
                  <a:pt x="293184" y="783353"/>
                  <a:pt x="293431" y="782263"/>
                </a:cubicBezTo>
                <a:cubicBezTo>
                  <a:pt x="293400" y="781687"/>
                  <a:pt x="293431" y="781121"/>
                  <a:pt x="293503" y="780555"/>
                </a:cubicBezTo>
                <a:cubicBezTo>
                  <a:pt x="293555" y="780524"/>
                  <a:pt x="293544" y="779362"/>
                  <a:pt x="293544" y="778539"/>
                </a:cubicBezTo>
                <a:lnTo>
                  <a:pt x="293544" y="462859"/>
                </a:lnTo>
                <a:close/>
                <a:moveTo>
                  <a:pt x="743774" y="460379"/>
                </a:moveTo>
                <a:cubicBezTo>
                  <a:pt x="736964" y="460379"/>
                  <a:pt x="731420" y="465903"/>
                  <a:pt x="731420" y="472702"/>
                </a:cubicBezTo>
                <a:cubicBezTo>
                  <a:pt x="731420" y="479501"/>
                  <a:pt x="736964" y="485024"/>
                  <a:pt x="743774" y="485024"/>
                </a:cubicBezTo>
                <a:cubicBezTo>
                  <a:pt x="750603" y="485024"/>
                  <a:pt x="756137" y="479501"/>
                  <a:pt x="756137" y="472702"/>
                </a:cubicBezTo>
                <a:cubicBezTo>
                  <a:pt x="756137" y="465903"/>
                  <a:pt x="750603" y="460379"/>
                  <a:pt x="743774" y="460379"/>
                </a:cubicBezTo>
                <a:close/>
                <a:moveTo>
                  <a:pt x="711898" y="460379"/>
                </a:moveTo>
                <a:cubicBezTo>
                  <a:pt x="705089" y="460379"/>
                  <a:pt x="699545" y="465903"/>
                  <a:pt x="699545" y="472702"/>
                </a:cubicBezTo>
                <a:cubicBezTo>
                  <a:pt x="699545" y="479501"/>
                  <a:pt x="705089" y="485024"/>
                  <a:pt x="711898" y="485024"/>
                </a:cubicBezTo>
                <a:cubicBezTo>
                  <a:pt x="718717" y="485024"/>
                  <a:pt x="724261" y="479501"/>
                  <a:pt x="724261" y="472702"/>
                </a:cubicBezTo>
                <a:cubicBezTo>
                  <a:pt x="724261" y="465903"/>
                  <a:pt x="718717" y="460379"/>
                  <a:pt x="711898" y="460379"/>
                </a:cubicBezTo>
                <a:close/>
                <a:moveTo>
                  <a:pt x="680033" y="460379"/>
                </a:moveTo>
                <a:cubicBezTo>
                  <a:pt x="673203" y="460379"/>
                  <a:pt x="667669" y="465893"/>
                  <a:pt x="667669" y="472702"/>
                </a:cubicBezTo>
                <a:cubicBezTo>
                  <a:pt x="667669" y="479511"/>
                  <a:pt x="673203" y="485024"/>
                  <a:pt x="680033" y="485024"/>
                </a:cubicBezTo>
                <a:cubicBezTo>
                  <a:pt x="686852" y="485024"/>
                  <a:pt x="692386" y="479511"/>
                  <a:pt x="692386" y="472702"/>
                </a:cubicBezTo>
                <a:cubicBezTo>
                  <a:pt x="692386" y="465893"/>
                  <a:pt x="686852" y="460379"/>
                  <a:pt x="680033" y="460379"/>
                </a:cubicBezTo>
                <a:close/>
                <a:moveTo>
                  <a:pt x="648136" y="460379"/>
                </a:moveTo>
                <a:cubicBezTo>
                  <a:pt x="641317" y="460379"/>
                  <a:pt x="635783" y="465903"/>
                  <a:pt x="635783" y="472702"/>
                </a:cubicBezTo>
                <a:cubicBezTo>
                  <a:pt x="635783" y="479501"/>
                  <a:pt x="641317" y="485024"/>
                  <a:pt x="648136" y="485024"/>
                </a:cubicBezTo>
                <a:cubicBezTo>
                  <a:pt x="654956" y="485024"/>
                  <a:pt x="660500" y="479501"/>
                  <a:pt x="660500" y="472702"/>
                </a:cubicBezTo>
                <a:cubicBezTo>
                  <a:pt x="660500" y="465903"/>
                  <a:pt x="654956" y="460379"/>
                  <a:pt x="648136" y="460379"/>
                </a:cubicBezTo>
                <a:close/>
                <a:moveTo>
                  <a:pt x="616261" y="460379"/>
                </a:moveTo>
                <a:cubicBezTo>
                  <a:pt x="609442" y="460379"/>
                  <a:pt x="603908" y="465903"/>
                  <a:pt x="603908" y="472702"/>
                </a:cubicBezTo>
                <a:cubicBezTo>
                  <a:pt x="603908" y="479501"/>
                  <a:pt x="609442" y="485024"/>
                  <a:pt x="616261" y="485024"/>
                </a:cubicBezTo>
                <a:cubicBezTo>
                  <a:pt x="623080" y="485024"/>
                  <a:pt x="628624" y="479501"/>
                  <a:pt x="628624" y="472702"/>
                </a:cubicBezTo>
                <a:cubicBezTo>
                  <a:pt x="628624" y="465903"/>
                  <a:pt x="623080" y="460379"/>
                  <a:pt x="616261" y="460379"/>
                </a:cubicBezTo>
                <a:close/>
                <a:moveTo>
                  <a:pt x="584385" y="460379"/>
                </a:moveTo>
                <a:cubicBezTo>
                  <a:pt x="577566" y="460379"/>
                  <a:pt x="572032" y="465893"/>
                  <a:pt x="572032" y="472702"/>
                </a:cubicBezTo>
                <a:cubicBezTo>
                  <a:pt x="572032" y="479511"/>
                  <a:pt x="577566" y="485024"/>
                  <a:pt x="584385" y="485024"/>
                </a:cubicBezTo>
                <a:cubicBezTo>
                  <a:pt x="591215" y="485024"/>
                  <a:pt x="596749" y="479511"/>
                  <a:pt x="596749" y="472702"/>
                </a:cubicBezTo>
                <a:cubicBezTo>
                  <a:pt x="596749" y="465893"/>
                  <a:pt x="591215" y="460379"/>
                  <a:pt x="584385" y="460379"/>
                </a:cubicBezTo>
                <a:close/>
                <a:moveTo>
                  <a:pt x="743774" y="430469"/>
                </a:moveTo>
                <a:cubicBezTo>
                  <a:pt x="736964" y="430469"/>
                  <a:pt x="731420" y="435992"/>
                  <a:pt x="731420" y="442791"/>
                </a:cubicBezTo>
                <a:cubicBezTo>
                  <a:pt x="731420" y="449590"/>
                  <a:pt x="736964" y="455113"/>
                  <a:pt x="743774" y="455113"/>
                </a:cubicBezTo>
                <a:cubicBezTo>
                  <a:pt x="750603" y="455113"/>
                  <a:pt x="756137" y="449590"/>
                  <a:pt x="756137" y="442791"/>
                </a:cubicBezTo>
                <a:cubicBezTo>
                  <a:pt x="756137" y="435992"/>
                  <a:pt x="750603" y="430469"/>
                  <a:pt x="743774" y="430469"/>
                </a:cubicBezTo>
                <a:close/>
                <a:moveTo>
                  <a:pt x="711898" y="430469"/>
                </a:moveTo>
                <a:cubicBezTo>
                  <a:pt x="705089" y="430469"/>
                  <a:pt x="699545" y="435992"/>
                  <a:pt x="699545" y="442791"/>
                </a:cubicBezTo>
                <a:cubicBezTo>
                  <a:pt x="699545" y="449590"/>
                  <a:pt x="705089" y="455113"/>
                  <a:pt x="711898" y="455113"/>
                </a:cubicBezTo>
                <a:cubicBezTo>
                  <a:pt x="718717" y="455113"/>
                  <a:pt x="724261" y="449590"/>
                  <a:pt x="724261" y="442791"/>
                </a:cubicBezTo>
                <a:cubicBezTo>
                  <a:pt x="724261" y="435992"/>
                  <a:pt x="718717" y="430469"/>
                  <a:pt x="711898" y="430469"/>
                </a:cubicBezTo>
                <a:close/>
                <a:moveTo>
                  <a:pt x="680033" y="430469"/>
                </a:moveTo>
                <a:cubicBezTo>
                  <a:pt x="673203" y="430469"/>
                  <a:pt x="667669" y="435982"/>
                  <a:pt x="667669" y="442791"/>
                </a:cubicBezTo>
                <a:cubicBezTo>
                  <a:pt x="667669" y="449600"/>
                  <a:pt x="673203" y="455113"/>
                  <a:pt x="680033" y="455113"/>
                </a:cubicBezTo>
                <a:cubicBezTo>
                  <a:pt x="686852" y="455113"/>
                  <a:pt x="692386" y="449600"/>
                  <a:pt x="692386" y="442791"/>
                </a:cubicBezTo>
                <a:cubicBezTo>
                  <a:pt x="692386" y="435982"/>
                  <a:pt x="686852" y="430469"/>
                  <a:pt x="680033" y="430469"/>
                </a:cubicBezTo>
                <a:close/>
                <a:moveTo>
                  <a:pt x="648136" y="430469"/>
                </a:moveTo>
                <a:cubicBezTo>
                  <a:pt x="641317" y="430469"/>
                  <a:pt x="635783" y="435992"/>
                  <a:pt x="635783" y="442791"/>
                </a:cubicBezTo>
                <a:cubicBezTo>
                  <a:pt x="635783" y="449590"/>
                  <a:pt x="641317" y="455113"/>
                  <a:pt x="648136" y="455113"/>
                </a:cubicBezTo>
                <a:cubicBezTo>
                  <a:pt x="654956" y="455113"/>
                  <a:pt x="660500" y="449590"/>
                  <a:pt x="660500" y="442791"/>
                </a:cubicBezTo>
                <a:cubicBezTo>
                  <a:pt x="660500" y="435992"/>
                  <a:pt x="654956" y="430469"/>
                  <a:pt x="648136" y="430469"/>
                </a:cubicBezTo>
                <a:close/>
                <a:moveTo>
                  <a:pt x="616261" y="430469"/>
                </a:moveTo>
                <a:cubicBezTo>
                  <a:pt x="609442" y="430469"/>
                  <a:pt x="603908" y="435992"/>
                  <a:pt x="603908" y="442791"/>
                </a:cubicBezTo>
                <a:cubicBezTo>
                  <a:pt x="603908" y="449590"/>
                  <a:pt x="609442" y="455113"/>
                  <a:pt x="616261" y="455113"/>
                </a:cubicBezTo>
                <a:cubicBezTo>
                  <a:pt x="623080" y="455113"/>
                  <a:pt x="628624" y="449590"/>
                  <a:pt x="628624" y="442791"/>
                </a:cubicBezTo>
                <a:cubicBezTo>
                  <a:pt x="628624" y="435992"/>
                  <a:pt x="623080" y="430469"/>
                  <a:pt x="616261" y="430469"/>
                </a:cubicBezTo>
                <a:close/>
                <a:moveTo>
                  <a:pt x="584385" y="430469"/>
                </a:moveTo>
                <a:cubicBezTo>
                  <a:pt x="577566" y="430469"/>
                  <a:pt x="572032" y="435982"/>
                  <a:pt x="572032" y="442791"/>
                </a:cubicBezTo>
                <a:cubicBezTo>
                  <a:pt x="572032" y="449600"/>
                  <a:pt x="577566" y="455113"/>
                  <a:pt x="584385" y="455113"/>
                </a:cubicBezTo>
                <a:cubicBezTo>
                  <a:pt x="591215" y="455113"/>
                  <a:pt x="596749" y="449600"/>
                  <a:pt x="596749" y="442791"/>
                </a:cubicBezTo>
                <a:cubicBezTo>
                  <a:pt x="596749" y="435982"/>
                  <a:pt x="591215" y="430469"/>
                  <a:pt x="584385" y="430469"/>
                </a:cubicBezTo>
                <a:close/>
                <a:moveTo>
                  <a:pt x="1201490" y="400949"/>
                </a:moveTo>
                <a:cubicBezTo>
                  <a:pt x="1194680" y="400949"/>
                  <a:pt x="1189136" y="406472"/>
                  <a:pt x="1189136" y="413271"/>
                </a:cubicBezTo>
                <a:cubicBezTo>
                  <a:pt x="1189136" y="420070"/>
                  <a:pt x="1194680" y="425594"/>
                  <a:pt x="1201490" y="425594"/>
                </a:cubicBezTo>
                <a:cubicBezTo>
                  <a:pt x="1208319" y="425594"/>
                  <a:pt x="1213853" y="420070"/>
                  <a:pt x="1213853" y="413271"/>
                </a:cubicBezTo>
                <a:cubicBezTo>
                  <a:pt x="1213853" y="406472"/>
                  <a:pt x="1208319" y="400949"/>
                  <a:pt x="1201490" y="400949"/>
                </a:cubicBezTo>
                <a:close/>
                <a:moveTo>
                  <a:pt x="1169614" y="400949"/>
                </a:moveTo>
                <a:cubicBezTo>
                  <a:pt x="1162805" y="400949"/>
                  <a:pt x="1157261" y="406472"/>
                  <a:pt x="1157261" y="413271"/>
                </a:cubicBezTo>
                <a:cubicBezTo>
                  <a:pt x="1157261" y="420070"/>
                  <a:pt x="1162805" y="425594"/>
                  <a:pt x="1169614" y="425594"/>
                </a:cubicBezTo>
                <a:cubicBezTo>
                  <a:pt x="1176433" y="425594"/>
                  <a:pt x="1181977" y="420070"/>
                  <a:pt x="1181977" y="413271"/>
                </a:cubicBezTo>
                <a:cubicBezTo>
                  <a:pt x="1181977" y="406472"/>
                  <a:pt x="1176433" y="400949"/>
                  <a:pt x="1169614" y="400949"/>
                </a:cubicBezTo>
                <a:close/>
                <a:moveTo>
                  <a:pt x="1137749" y="400949"/>
                </a:moveTo>
                <a:cubicBezTo>
                  <a:pt x="1130919" y="400949"/>
                  <a:pt x="1125385" y="406462"/>
                  <a:pt x="1125385" y="413271"/>
                </a:cubicBezTo>
                <a:cubicBezTo>
                  <a:pt x="1125385" y="420080"/>
                  <a:pt x="1130919" y="425594"/>
                  <a:pt x="1137749" y="425594"/>
                </a:cubicBezTo>
                <a:cubicBezTo>
                  <a:pt x="1144568" y="425594"/>
                  <a:pt x="1150102" y="420080"/>
                  <a:pt x="1150102" y="413271"/>
                </a:cubicBezTo>
                <a:cubicBezTo>
                  <a:pt x="1150102" y="406462"/>
                  <a:pt x="1144568" y="400949"/>
                  <a:pt x="1137749" y="400949"/>
                </a:cubicBezTo>
                <a:close/>
                <a:moveTo>
                  <a:pt x="1105852" y="400949"/>
                </a:moveTo>
                <a:cubicBezTo>
                  <a:pt x="1099033" y="400949"/>
                  <a:pt x="1093499" y="406472"/>
                  <a:pt x="1093499" y="413271"/>
                </a:cubicBezTo>
                <a:cubicBezTo>
                  <a:pt x="1093499" y="420070"/>
                  <a:pt x="1099033" y="425594"/>
                  <a:pt x="1105852" y="425594"/>
                </a:cubicBezTo>
                <a:cubicBezTo>
                  <a:pt x="1112672" y="425594"/>
                  <a:pt x="1118216" y="420070"/>
                  <a:pt x="1118216" y="413271"/>
                </a:cubicBezTo>
                <a:cubicBezTo>
                  <a:pt x="1118216" y="406472"/>
                  <a:pt x="1112672" y="400949"/>
                  <a:pt x="1105852" y="400949"/>
                </a:cubicBezTo>
                <a:close/>
                <a:moveTo>
                  <a:pt x="1073977" y="400949"/>
                </a:moveTo>
                <a:cubicBezTo>
                  <a:pt x="1067158" y="400949"/>
                  <a:pt x="1061624" y="406472"/>
                  <a:pt x="1061624" y="413271"/>
                </a:cubicBezTo>
                <a:cubicBezTo>
                  <a:pt x="1061624" y="420070"/>
                  <a:pt x="1067158" y="425594"/>
                  <a:pt x="1073977" y="425594"/>
                </a:cubicBezTo>
                <a:cubicBezTo>
                  <a:pt x="1080796" y="425594"/>
                  <a:pt x="1086340" y="420070"/>
                  <a:pt x="1086340" y="413271"/>
                </a:cubicBezTo>
                <a:cubicBezTo>
                  <a:pt x="1086340" y="406472"/>
                  <a:pt x="1080796" y="400949"/>
                  <a:pt x="1073977" y="400949"/>
                </a:cubicBezTo>
                <a:close/>
                <a:moveTo>
                  <a:pt x="1042101" y="400949"/>
                </a:moveTo>
                <a:cubicBezTo>
                  <a:pt x="1035282" y="400949"/>
                  <a:pt x="1029748" y="406462"/>
                  <a:pt x="1029748" y="413271"/>
                </a:cubicBezTo>
                <a:cubicBezTo>
                  <a:pt x="1029748" y="420080"/>
                  <a:pt x="1035282" y="425594"/>
                  <a:pt x="1042101" y="425594"/>
                </a:cubicBezTo>
                <a:cubicBezTo>
                  <a:pt x="1048931" y="425594"/>
                  <a:pt x="1054465" y="420080"/>
                  <a:pt x="1054465" y="413271"/>
                </a:cubicBezTo>
                <a:cubicBezTo>
                  <a:pt x="1054465" y="406462"/>
                  <a:pt x="1048931" y="400949"/>
                  <a:pt x="1042101" y="400949"/>
                </a:cubicBezTo>
                <a:close/>
                <a:moveTo>
                  <a:pt x="272880" y="400949"/>
                </a:moveTo>
                <a:cubicBezTo>
                  <a:pt x="266092" y="400949"/>
                  <a:pt x="260579" y="406472"/>
                  <a:pt x="260579" y="413271"/>
                </a:cubicBezTo>
                <a:cubicBezTo>
                  <a:pt x="260579" y="420070"/>
                  <a:pt x="266092" y="425594"/>
                  <a:pt x="272880" y="425594"/>
                </a:cubicBezTo>
                <a:cubicBezTo>
                  <a:pt x="279679" y="425594"/>
                  <a:pt x="285192" y="420070"/>
                  <a:pt x="285192" y="413271"/>
                </a:cubicBezTo>
                <a:cubicBezTo>
                  <a:pt x="285192" y="406472"/>
                  <a:pt x="279679" y="400949"/>
                  <a:pt x="272880" y="400949"/>
                </a:cubicBezTo>
                <a:close/>
                <a:moveTo>
                  <a:pt x="241128" y="400949"/>
                </a:moveTo>
                <a:cubicBezTo>
                  <a:pt x="234340" y="400949"/>
                  <a:pt x="228826" y="406472"/>
                  <a:pt x="228826" y="413271"/>
                </a:cubicBezTo>
                <a:cubicBezTo>
                  <a:pt x="228826" y="420070"/>
                  <a:pt x="234340" y="425594"/>
                  <a:pt x="241128" y="425594"/>
                </a:cubicBezTo>
                <a:cubicBezTo>
                  <a:pt x="247927" y="425594"/>
                  <a:pt x="253440" y="420070"/>
                  <a:pt x="253440" y="413271"/>
                </a:cubicBezTo>
                <a:cubicBezTo>
                  <a:pt x="253440" y="406472"/>
                  <a:pt x="247927" y="400949"/>
                  <a:pt x="241128" y="400949"/>
                </a:cubicBezTo>
                <a:close/>
                <a:moveTo>
                  <a:pt x="209376" y="400949"/>
                </a:moveTo>
                <a:cubicBezTo>
                  <a:pt x="202587" y="400949"/>
                  <a:pt x="197074" y="406462"/>
                  <a:pt x="197074" y="413271"/>
                </a:cubicBezTo>
                <a:cubicBezTo>
                  <a:pt x="197074" y="420080"/>
                  <a:pt x="202587" y="425594"/>
                  <a:pt x="209376" y="425594"/>
                </a:cubicBezTo>
                <a:cubicBezTo>
                  <a:pt x="216175" y="425594"/>
                  <a:pt x="221688" y="420080"/>
                  <a:pt x="221688" y="413271"/>
                </a:cubicBezTo>
                <a:cubicBezTo>
                  <a:pt x="221688" y="406462"/>
                  <a:pt x="216175" y="400949"/>
                  <a:pt x="209376" y="400949"/>
                </a:cubicBezTo>
                <a:close/>
                <a:moveTo>
                  <a:pt x="177614" y="400949"/>
                </a:moveTo>
                <a:cubicBezTo>
                  <a:pt x="170825" y="400949"/>
                  <a:pt x="165312" y="406472"/>
                  <a:pt x="165312" y="413271"/>
                </a:cubicBezTo>
                <a:cubicBezTo>
                  <a:pt x="165312" y="420070"/>
                  <a:pt x="170825" y="425594"/>
                  <a:pt x="177614" y="425594"/>
                </a:cubicBezTo>
                <a:cubicBezTo>
                  <a:pt x="184413" y="425594"/>
                  <a:pt x="189926" y="420070"/>
                  <a:pt x="189926" y="413271"/>
                </a:cubicBezTo>
                <a:cubicBezTo>
                  <a:pt x="189926" y="406472"/>
                  <a:pt x="184413" y="400949"/>
                  <a:pt x="177614" y="400949"/>
                </a:cubicBezTo>
                <a:close/>
                <a:moveTo>
                  <a:pt x="145862" y="400949"/>
                </a:moveTo>
                <a:cubicBezTo>
                  <a:pt x="139073" y="400949"/>
                  <a:pt x="133560" y="406472"/>
                  <a:pt x="133560" y="413271"/>
                </a:cubicBezTo>
                <a:cubicBezTo>
                  <a:pt x="133560" y="420070"/>
                  <a:pt x="139073" y="425594"/>
                  <a:pt x="145862" y="425594"/>
                </a:cubicBezTo>
                <a:cubicBezTo>
                  <a:pt x="152660" y="425594"/>
                  <a:pt x="158174" y="420070"/>
                  <a:pt x="158174" y="413271"/>
                </a:cubicBezTo>
                <a:cubicBezTo>
                  <a:pt x="158174" y="406472"/>
                  <a:pt x="152660" y="400949"/>
                  <a:pt x="145862" y="400949"/>
                </a:cubicBezTo>
                <a:close/>
                <a:moveTo>
                  <a:pt x="114109" y="400949"/>
                </a:moveTo>
                <a:cubicBezTo>
                  <a:pt x="107311" y="400949"/>
                  <a:pt x="101808" y="406462"/>
                  <a:pt x="101808" y="413271"/>
                </a:cubicBezTo>
                <a:cubicBezTo>
                  <a:pt x="101808" y="420080"/>
                  <a:pt x="107311" y="425594"/>
                  <a:pt x="114109" y="425594"/>
                </a:cubicBezTo>
                <a:cubicBezTo>
                  <a:pt x="120908" y="425594"/>
                  <a:pt x="126421" y="420080"/>
                  <a:pt x="126421" y="413271"/>
                </a:cubicBezTo>
                <a:cubicBezTo>
                  <a:pt x="126421" y="406462"/>
                  <a:pt x="120908" y="400949"/>
                  <a:pt x="114109" y="400949"/>
                </a:cubicBezTo>
                <a:close/>
                <a:moveTo>
                  <a:pt x="743774" y="400558"/>
                </a:moveTo>
                <a:cubicBezTo>
                  <a:pt x="736964" y="400558"/>
                  <a:pt x="731420" y="406081"/>
                  <a:pt x="731420" y="412880"/>
                </a:cubicBezTo>
                <a:cubicBezTo>
                  <a:pt x="731420" y="419689"/>
                  <a:pt x="736964" y="425213"/>
                  <a:pt x="743774" y="425213"/>
                </a:cubicBezTo>
                <a:cubicBezTo>
                  <a:pt x="750603" y="425213"/>
                  <a:pt x="756137" y="419689"/>
                  <a:pt x="756137" y="412880"/>
                </a:cubicBezTo>
                <a:cubicBezTo>
                  <a:pt x="756137" y="406081"/>
                  <a:pt x="750603" y="400558"/>
                  <a:pt x="743774" y="400558"/>
                </a:cubicBezTo>
                <a:close/>
                <a:moveTo>
                  <a:pt x="711898" y="400558"/>
                </a:moveTo>
                <a:cubicBezTo>
                  <a:pt x="705089" y="400558"/>
                  <a:pt x="699545" y="406081"/>
                  <a:pt x="699545" y="412880"/>
                </a:cubicBezTo>
                <a:cubicBezTo>
                  <a:pt x="699545" y="419689"/>
                  <a:pt x="705089" y="425213"/>
                  <a:pt x="711898" y="425213"/>
                </a:cubicBezTo>
                <a:cubicBezTo>
                  <a:pt x="718717" y="425213"/>
                  <a:pt x="724261" y="419689"/>
                  <a:pt x="724261" y="412880"/>
                </a:cubicBezTo>
                <a:cubicBezTo>
                  <a:pt x="724261" y="406081"/>
                  <a:pt x="718717" y="400558"/>
                  <a:pt x="711898" y="400558"/>
                </a:cubicBezTo>
                <a:close/>
                <a:moveTo>
                  <a:pt x="680033" y="400558"/>
                </a:moveTo>
                <a:cubicBezTo>
                  <a:pt x="673203" y="400558"/>
                  <a:pt x="667669" y="406081"/>
                  <a:pt x="667669" y="412880"/>
                </a:cubicBezTo>
                <a:cubicBezTo>
                  <a:pt x="667669" y="419689"/>
                  <a:pt x="673203" y="425213"/>
                  <a:pt x="680033" y="425213"/>
                </a:cubicBezTo>
                <a:cubicBezTo>
                  <a:pt x="686852" y="425213"/>
                  <a:pt x="692386" y="419689"/>
                  <a:pt x="692386" y="412880"/>
                </a:cubicBezTo>
                <a:cubicBezTo>
                  <a:pt x="692386" y="406081"/>
                  <a:pt x="686852" y="400558"/>
                  <a:pt x="680033" y="400558"/>
                </a:cubicBezTo>
                <a:close/>
                <a:moveTo>
                  <a:pt x="648136" y="400558"/>
                </a:moveTo>
                <a:cubicBezTo>
                  <a:pt x="641317" y="400558"/>
                  <a:pt x="635783" y="406081"/>
                  <a:pt x="635783" y="412880"/>
                </a:cubicBezTo>
                <a:cubicBezTo>
                  <a:pt x="635783" y="419689"/>
                  <a:pt x="641317" y="425213"/>
                  <a:pt x="648136" y="425213"/>
                </a:cubicBezTo>
                <a:cubicBezTo>
                  <a:pt x="654956" y="425213"/>
                  <a:pt x="660500" y="419689"/>
                  <a:pt x="660500" y="412880"/>
                </a:cubicBezTo>
                <a:cubicBezTo>
                  <a:pt x="660500" y="406081"/>
                  <a:pt x="654956" y="400558"/>
                  <a:pt x="648136" y="400558"/>
                </a:cubicBezTo>
                <a:close/>
                <a:moveTo>
                  <a:pt x="616261" y="400558"/>
                </a:moveTo>
                <a:cubicBezTo>
                  <a:pt x="609442" y="400558"/>
                  <a:pt x="603908" y="406081"/>
                  <a:pt x="603908" y="412880"/>
                </a:cubicBezTo>
                <a:cubicBezTo>
                  <a:pt x="603908" y="419689"/>
                  <a:pt x="609442" y="425213"/>
                  <a:pt x="616261" y="425213"/>
                </a:cubicBezTo>
                <a:cubicBezTo>
                  <a:pt x="623080" y="425213"/>
                  <a:pt x="628624" y="419689"/>
                  <a:pt x="628624" y="412880"/>
                </a:cubicBezTo>
                <a:cubicBezTo>
                  <a:pt x="628624" y="406081"/>
                  <a:pt x="623080" y="400558"/>
                  <a:pt x="616261" y="400558"/>
                </a:cubicBezTo>
                <a:close/>
                <a:moveTo>
                  <a:pt x="584385" y="400558"/>
                </a:moveTo>
                <a:cubicBezTo>
                  <a:pt x="577566" y="400558"/>
                  <a:pt x="572032" y="406081"/>
                  <a:pt x="572032" y="412880"/>
                </a:cubicBezTo>
                <a:cubicBezTo>
                  <a:pt x="572032" y="419689"/>
                  <a:pt x="577566" y="425213"/>
                  <a:pt x="584385" y="425213"/>
                </a:cubicBezTo>
                <a:cubicBezTo>
                  <a:pt x="591215" y="425213"/>
                  <a:pt x="596749" y="419689"/>
                  <a:pt x="596749" y="412880"/>
                </a:cubicBezTo>
                <a:cubicBezTo>
                  <a:pt x="596749" y="406081"/>
                  <a:pt x="591215" y="400558"/>
                  <a:pt x="584385" y="400558"/>
                </a:cubicBezTo>
                <a:close/>
                <a:moveTo>
                  <a:pt x="1201490" y="371038"/>
                </a:moveTo>
                <a:cubicBezTo>
                  <a:pt x="1194680" y="371038"/>
                  <a:pt x="1189136" y="376561"/>
                  <a:pt x="1189136" y="383360"/>
                </a:cubicBezTo>
                <a:cubicBezTo>
                  <a:pt x="1189136" y="390159"/>
                  <a:pt x="1194680" y="395683"/>
                  <a:pt x="1201490" y="395683"/>
                </a:cubicBezTo>
                <a:cubicBezTo>
                  <a:pt x="1208319" y="395683"/>
                  <a:pt x="1213853" y="390159"/>
                  <a:pt x="1213853" y="383360"/>
                </a:cubicBezTo>
                <a:cubicBezTo>
                  <a:pt x="1213853" y="376561"/>
                  <a:pt x="1208319" y="371038"/>
                  <a:pt x="1201490" y="371038"/>
                </a:cubicBezTo>
                <a:close/>
                <a:moveTo>
                  <a:pt x="1169614" y="371038"/>
                </a:moveTo>
                <a:cubicBezTo>
                  <a:pt x="1162805" y="371038"/>
                  <a:pt x="1157261" y="376561"/>
                  <a:pt x="1157261" y="383360"/>
                </a:cubicBezTo>
                <a:cubicBezTo>
                  <a:pt x="1157261" y="390159"/>
                  <a:pt x="1162805" y="395683"/>
                  <a:pt x="1169614" y="395683"/>
                </a:cubicBezTo>
                <a:cubicBezTo>
                  <a:pt x="1176433" y="395683"/>
                  <a:pt x="1181977" y="390159"/>
                  <a:pt x="1181977" y="383360"/>
                </a:cubicBezTo>
                <a:cubicBezTo>
                  <a:pt x="1181977" y="376561"/>
                  <a:pt x="1176433" y="371038"/>
                  <a:pt x="1169614" y="371038"/>
                </a:cubicBezTo>
                <a:close/>
                <a:moveTo>
                  <a:pt x="1137749" y="371038"/>
                </a:moveTo>
                <a:cubicBezTo>
                  <a:pt x="1130919" y="371038"/>
                  <a:pt x="1125385" y="376551"/>
                  <a:pt x="1125385" y="383360"/>
                </a:cubicBezTo>
                <a:cubicBezTo>
                  <a:pt x="1125385" y="390169"/>
                  <a:pt x="1130919" y="395683"/>
                  <a:pt x="1137749" y="395683"/>
                </a:cubicBezTo>
                <a:cubicBezTo>
                  <a:pt x="1144568" y="395683"/>
                  <a:pt x="1150102" y="390169"/>
                  <a:pt x="1150102" y="383360"/>
                </a:cubicBezTo>
                <a:cubicBezTo>
                  <a:pt x="1150102" y="376551"/>
                  <a:pt x="1144568" y="371038"/>
                  <a:pt x="1137749" y="371038"/>
                </a:cubicBezTo>
                <a:close/>
                <a:moveTo>
                  <a:pt x="1105852" y="371038"/>
                </a:moveTo>
                <a:cubicBezTo>
                  <a:pt x="1099033" y="371038"/>
                  <a:pt x="1093499" y="376561"/>
                  <a:pt x="1093499" y="383360"/>
                </a:cubicBezTo>
                <a:cubicBezTo>
                  <a:pt x="1093499" y="390159"/>
                  <a:pt x="1099033" y="395683"/>
                  <a:pt x="1105852" y="395683"/>
                </a:cubicBezTo>
                <a:cubicBezTo>
                  <a:pt x="1112672" y="395683"/>
                  <a:pt x="1118216" y="390159"/>
                  <a:pt x="1118216" y="383360"/>
                </a:cubicBezTo>
                <a:cubicBezTo>
                  <a:pt x="1118216" y="376561"/>
                  <a:pt x="1112672" y="371038"/>
                  <a:pt x="1105852" y="371038"/>
                </a:cubicBezTo>
                <a:close/>
                <a:moveTo>
                  <a:pt x="1073977" y="371038"/>
                </a:moveTo>
                <a:cubicBezTo>
                  <a:pt x="1067158" y="371038"/>
                  <a:pt x="1061624" y="376561"/>
                  <a:pt x="1061624" y="383360"/>
                </a:cubicBezTo>
                <a:cubicBezTo>
                  <a:pt x="1061624" y="390159"/>
                  <a:pt x="1067158" y="395683"/>
                  <a:pt x="1073977" y="395683"/>
                </a:cubicBezTo>
                <a:cubicBezTo>
                  <a:pt x="1080796" y="395683"/>
                  <a:pt x="1086340" y="390159"/>
                  <a:pt x="1086340" y="383360"/>
                </a:cubicBezTo>
                <a:cubicBezTo>
                  <a:pt x="1086340" y="376561"/>
                  <a:pt x="1080796" y="371038"/>
                  <a:pt x="1073977" y="371038"/>
                </a:cubicBezTo>
                <a:close/>
                <a:moveTo>
                  <a:pt x="1042101" y="371038"/>
                </a:moveTo>
                <a:cubicBezTo>
                  <a:pt x="1035282" y="371038"/>
                  <a:pt x="1029748" y="376551"/>
                  <a:pt x="1029748" y="383360"/>
                </a:cubicBezTo>
                <a:cubicBezTo>
                  <a:pt x="1029748" y="390169"/>
                  <a:pt x="1035282" y="395683"/>
                  <a:pt x="1042101" y="395683"/>
                </a:cubicBezTo>
                <a:cubicBezTo>
                  <a:pt x="1048931" y="395683"/>
                  <a:pt x="1054465" y="390169"/>
                  <a:pt x="1054465" y="383360"/>
                </a:cubicBezTo>
                <a:cubicBezTo>
                  <a:pt x="1054465" y="376551"/>
                  <a:pt x="1048931" y="371038"/>
                  <a:pt x="1042101" y="371038"/>
                </a:cubicBezTo>
                <a:close/>
                <a:moveTo>
                  <a:pt x="272880" y="371038"/>
                </a:moveTo>
                <a:cubicBezTo>
                  <a:pt x="266092" y="371038"/>
                  <a:pt x="260579" y="376561"/>
                  <a:pt x="260579" y="383360"/>
                </a:cubicBezTo>
                <a:cubicBezTo>
                  <a:pt x="260579" y="390159"/>
                  <a:pt x="266092" y="395683"/>
                  <a:pt x="272880" y="395683"/>
                </a:cubicBezTo>
                <a:cubicBezTo>
                  <a:pt x="279679" y="395683"/>
                  <a:pt x="285192" y="390159"/>
                  <a:pt x="285192" y="383360"/>
                </a:cubicBezTo>
                <a:cubicBezTo>
                  <a:pt x="285192" y="376561"/>
                  <a:pt x="279679" y="371038"/>
                  <a:pt x="272880" y="371038"/>
                </a:cubicBezTo>
                <a:close/>
                <a:moveTo>
                  <a:pt x="241128" y="371038"/>
                </a:moveTo>
                <a:cubicBezTo>
                  <a:pt x="234340" y="371038"/>
                  <a:pt x="228826" y="376561"/>
                  <a:pt x="228826" y="383360"/>
                </a:cubicBezTo>
                <a:cubicBezTo>
                  <a:pt x="228826" y="390159"/>
                  <a:pt x="234340" y="395683"/>
                  <a:pt x="241128" y="395683"/>
                </a:cubicBezTo>
                <a:cubicBezTo>
                  <a:pt x="247927" y="395683"/>
                  <a:pt x="253440" y="390159"/>
                  <a:pt x="253440" y="383360"/>
                </a:cubicBezTo>
                <a:cubicBezTo>
                  <a:pt x="253440" y="376561"/>
                  <a:pt x="247927" y="371038"/>
                  <a:pt x="241128" y="371038"/>
                </a:cubicBezTo>
                <a:close/>
                <a:moveTo>
                  <a:pt x="209376" y="371038"/>
                </a:moveTo>
                <a:cubicBezTo>
                  <a:pt x="202587" y="371038"/>
                  <a:pt x="197074" y="376551"/>
                  <a:pt x="197074" y="383360"/>
                </a:cubicBezTo>
                <a:cubicBezTo>
                  <a:pt x="197074" y="390169"/>
                  <a:pt x="202587" y="395683"/>
                  <a:pt x="209376" y="395683"/>
                </a:cubicBezTo>
                <a:cubicBezTo>
                  <a:pt x="216175" y="395683"/>
                  <a:pt x="221688" y="390169"/>
                  <a:pt x="221688" y="383360"/>
                </a:cubicBezTo>
                <a:cubicBezTo>
                  <a:pt x="221688" y="376551"/>
                  <a:pt x="216175" y="371038"/>
                  <a:pt x="209376" y="371038"/>
                </a:cubicBezTo>
                <a:close/>
                <a:moveTo>
                  <a:pt x="177614" y="371038"/>
                </a:moveTo>
                <a:cubicBezTo>
                  <a:pt x="170825" y="371038"/>
                  <a:pt x="165312" y="376561"/>
                  <a:pt x="165312" y="383360"/>
                </a:cubicBezTo>
                <a:cubicBezTo>
                  <a:pt x="165312" y="390159"/>
                  <a:pt x="170825" y="395683"/>
                  <a:pt x="177614" y="395683"/>
                </a:cubicBezTo>
                <a:cubicBezTo>
                  <a:pt x="184413" y="395683"/>
                  <a:pt x="189926" y="390159"/>
                  <a:pt x="189926" y="383360"/>
                </a:cubicBezTo>
                <a:cubicBezTo>
                  <a:pt x="189926" y="376561"/>
                  <a:pt x="184413" y="371038"/>
                  <a:pt x="177614" y="371038"/>
                </a:cubicBezTo>
                <a:close/>
                <a:moveTo>
                  <a:pt x="145862" y="371038"/>
                </a:moveTo>
                <a:cubicBezTo>
                  <a:pt x="139073" y="371038"/>
                  <a:pt x="133560" y="376561"/>
                  <a:pt x="133560" y="383360"/>
                </a:cubicBezTo>
                <a:cubicBezTo>
                  <a:pt x="133560" y="390159"/>
                  <a:pt x="139073" y="395683"/>
                  <a:pt x="145862" y="395683"/>
                </a:cubicBezTo>
                <a:cubicBezTo>
                  <a:pt x="152660" y="395683"/>
                  <a:pt x="158174" y="390159"/>
                  <a:pt x="158174" y="383360"/>
                </a:cubicBezTo>
                <a:cubicBezTo>
                  <a:pt x="158174" y="376561"/>
                  <a:pt x="152660" y="371038"/>
                  <a:pt x="145862" y="371038"/>
                </a:cubicBezTo>
                <a:close/>
                <a:moveTo>
                  <a:pt x="114109" y="371038"/>
                </a:moveTo>
                <a:cubicBezTo>
                  <a:pt x="107311" y="371038"/>
                  <a:pt x="101808" y="376551"/>
                  <a:pt x="101808" y="383360"/>
                </a:cubicBezTo>
                <a:cubicBezTo>
                  <a:pt x="101808" y="390169"/>
                  <a:pt x="107311" y="395683"/>
                  <a:pt x="114109" y="395683"/>
                </a:cubicBezTo>
                <a:cubicBezTo>
                  <a:pt x="120908" y="395683"/>
                  <a:pt x="126421" y="390169"/>
                  <a:pt x="126421" y="383360"/>
                </a:cubicBezTo>
                <a:cubicBezTo>
                  <a:pt x="126421" y="376551"/>
                  <a:pt x="120908" y="371038"/>
                  <a:pt x="114109" y="371038"/>
                </a:cubicBezTo>
                <a:close/>
                <a:moveTo>
                  <a:pt x="680033" y="370667"/>
                </a:moveTo>
                <a:cubicBezTo>
                  <a:pt x="673203" y="370667"/>
                  <a:pt x="667669" y="376180"/>
                  <a:pt x="667669" y="382989"/>
                </a:cubicBezTo>
                <a:cubicBezTo>
                  <a:pt x="667669" y="389799"/>
                  <a:pt x="673203" y="395312"/>
                  <a:pt x="680033" y="395312"/>
                </a:cubicBezTo>
                <a:cubicBezTo>
                  <a:pt x="686852" y="395312"/>
                  <a:pt x="692386" y="389799"/>
                  <a:pt x="692386" y="382989"/>
                </a:cubicBezTo>
                <a:cubicBezTo>
                  <a:pt x="692386" y="376180"/>
                  <a:pt x="686852" y="370667"/>
                  <a:pt x="680033" y="370667"/>
                </a:cubicBezTo>
                <a:close/>
                <a:moveTo>
                  <a:pt x="584385" y="370667"/>
                </a:moveTo>
                <a:cubicBezTo>
                  <a:pt x="577566" y="370667"/>
                  <a:pt x="572032" y="376180"/>
                  <a:pt x="572032" y="382989"/>
                </a:cubicBezTo>
                <a:cubicBezTo>
                  <a:pt x="572032" y="389799"/>
                  <a:pt x="577566" y="395312"/>
                  <a:pt x="584385" y="395312"/>
                </a:cubicBezTo>
                <a:cubicBezTo>
                  <a:pt x="591215" y="395312"/>
                  <a:pt x="596749" y="389799"/>
                  <a:pt x="596749" y="382989"/>
                </a:cubicBezTo>
                <a:cubicBezTo>
                  <a:pt x="596749" y="376180"/>
                  <a:pt x="591215" y="370667"/>
                  <a:pt x="584385" y="370667"/>
                </a:cubicBezTo>
                <a:close/>
                <a:moveTo>
                  <a:pt x="743774" y="370646"/>
                </a:moveTo>
                <a:cubicBezTo>
                  <a:pt x="736964" y="370646"/>
                  <a:pt x="731420" y="376170"/>
                  <a:pt x="731420" y="382979"/>
                </a:cubicBezTo>
                <a:cubicBezTo>
                  <a:pt x="731420" y="389778"/>
                  <a:pt x="736964" y="395301"/>
                  <a:pt x="743774" y="395301"/>
                </a:cubicBezTo>
                <a:cubicBezTo>
                  <a:pt x="750603" y="395301"/>
                  <a:pt x="756137" y="389778"/>
                  <a:pt x="756137" y="382979"/>
                </a:cubicBezTo>
                <a:cubicBezTo>
                  <a:pt x="756137" y="376170"/>
                  <a:pt x="750603" y="370646"/>
                  <a:pt x="743774" y="370646"/>
                </a:cubicBezTo>
                <a:close/>
                <a:moveTo>
                  <a:pt x="711898" y="370646"/>
                </a:moveTo>
                <a:cubicBezTo>
                  <a:pt x="705089" y="370646"/>
                  <a:pt x="699545" y="376170"/>
                  <a:pt x="699545" y="382979"/>
                </a:cubicBezTo>
                <a:cubicBezTo>
                  <a:pt x="699545" y="389778"/>
                  <a:pt x="705089" y="395301"/>
                  <a:pt x="711898" y="395301"/>
                </a:cubicBezTo>
                <a:cubicBezTo>
                  <a:pt x="718717" y="395301"/>
                  <a:pt x="724261" y="389778"/>
                  <a:pt x="724261" y="382979"/>
                </a:cubicBezTo>
                <a:cubicBezTo>
                  <a:pt x="724261" y="376170"/>
                  <a:pt x="718717" y="370646"/>
                  <a:pt x="711898" y="370646"/>
                </a:cubicBezTo>
                <a:close/>
                <a:moveTo>
                  <a:pt x="648136" y="370646"/>
                </a:moveTo>
                <a:cubicBezTo>
                  <a:pt x="641317" y="370646"/>
                  <a:pt x="635783" y="376170"/>
                  <a:pt x="635783" y="382979"/>
                </a:cubicBezTo>
                <a:cubicBezTo>
                  <a:pt x="635783" y="389778"/>
                  <a:pt x="641317" y="395301"/>
                  <a:pt x="648136" y="395301"/>
                </a:cubicBezTo>
                <a:cubicBezTo>
                  <a:pt x="654956" y="395301"/>
                  <a:pt x="660500" y="389778"/>
                  <a:pt x="660500" y="382979"/>
                </a:cubicBezTo>
                <a:cubicBezTo>
                  <a:pt x="660500" y="376170"/>
                  <a:pt x="654956" y="370646"/>
                  <a:pt x="648136" y="370646"/>
                </a:cubicBezTo>
                <a:close/>
                <a:moveTo>
                  <a:pt x="616261" y="370646"/>
                </a:moveTo>
                <a:cubicBezTo>
                  <a:pt x="609442" y="370646"/>
                  <a:pt x="603908" y="376170"/>
                  <a:pt x="603908" y="382979"/>
                </a:cubicBezTo>
                <a:cubicBezTo>
                  <a:pt x="603908" y="389778"/>
                  <a:pt x="609442" y="395301"/>
                  <a:pt x="616261" y="395301"/>
                </a:cubicBezTo>
                <a:cubicBezTo>
                  <a:pt x="623080" y="395301"/>
                  <a:pt x="628624" y="389778"/>
                  <a:pt x="628624" y="382979"/>
                </a:cubicBezTo>
                <a:cubicBezTo>
                  <a:pt x="628624" y="376170"/>
                  <a:pt x="623080" y="370646"/>
                  <a:pt x="616261" y="370646"/>
                </a:cubicBezTo>
                <a:close/>
                <a:moveTo>
                  <a:pt x="1201490" y="341127"/>
                </a:moveTo>
                <a:cubicBezTo>
                  <a:pt x="1194680" y="341127"/>
                  <a:pt x="1189136" y="346650"/>
                  <a:pt x="1189136" y="353449"/>
                </a:cubicBezTo>
                <a:cubicBezTo>
                  <a:pt x="1189136" y="360258"/>
                  <a:pt x="1194680" y="365782"/>
                  <a:pt x="1201490" y="365782"/>
                </a:cubicBezTo>
                <a:cubicBezTo>
                  <a:pt x="1208319" y="365782"/>
                  <a:pt x="1213853" y="360258"/>
                  <a:pt x="1213853" y="353449"/>
                </a:cubicBezTo>
                <a:cubicBezTo>
                  <a:pt x="1213853" y="346650"/>
                  <a:pt x="1208319" y="341127"/>
                  <a:pt x="1201490" y="341127"/>
                </a:cubicBezTo>
                <a:close/>
                <a:moveTo>
                  <a:pt x="1169614" y="341127"/>
                </a:moveTo>
                <a:cubicBezTo>
                  <a:pt x="1162805" y="341127"/>
                  <a:pt x="1157261" y="346650"/>
                  <a:pt x="1157261" y="353449"/>
                </a:cubicBezTo>
                <a:cubicBezTo>
                  <a:pt x="1157261" y="360258"/>
                  <a:pt x="1162805" y="365782"/>
                  <a:pt x="1169614" y="365782"/>
                </a:cubicBezTo>
                <a:cubicBezTo>
                  <a:pt x="1176433" y="365782"/>
                  <a:pt x="1181977" y="360258"/>
                  <a:pt x="1181977" y="353449"/>
                </a:cubicBezTo>
                <a:cubicBezTo>
                  <a:pt x="1181977" y="346650"/>
                  <a:pt x="1176433" y="341127"/>
                  <a:pt x="1169614" y="341127"/>
                </a:cubicBezTo>
                <a:close/>
                <a:moveTo>
                  <a:pt x="1137749" y="341127"/>
                </a:moveTo>
                <a:cubicBezTo>
                  <a:pt x="1130919" y="341127"/>
                  <a:pt x="1125385" y="346650"/>
                  <a:pt x="1125385" y="353449"/>
                </a:cubicBezTo>
                <a:cubicBezTo>
                  <a:pt x="1125385" y="360258"/>
                  <a:pt x="1130919" y="365782"/>
                  <a:pt x="1137749" y="365782"/>
                </a:cubicBezTo>
                <a:cubicBezTo>
                  <a:pt x="1144568" y="365782"/>
                  <a:pt x="1150102" y="360258"/>
                  <a:pt x="1150102" y="353449"/>
                </a:cubicBezTo>
                <a:cubicBezTo>
                  <a:pt x="1150102" y="346650"/>
                  <a:pt x="1144568" y="341127"/>
                  <a:pt x="1137749" y="341127"/>
                </a:cubicBezTo>
                <a:close/>
                <a:moveTo>
                  <a:pt x="1105852" y="341127"/>
                </a:moveTo>
                <a:cubicBezTo>
                  <a:pt x="1099033" y="341127"/>
                  <a:pt x="1093499" y="346650"/>
                  <a:pt x="1093499" y="353449"/>
                </a:cubicBezTo>
                <a:cubicBezTo>
                  <a:pt x="1093499" y="360258"/>
                  <a:pt x="1099033" y="365782"/>
                  <a:pt x="1105852" y="365782"/>
                </a:cubicBezTo>
                <a:cubicBezTo>
                  <a:pt x="1112672" y="365782"/>
                  <a:pt x="1118216" y="360258"/>
                  <a:pt x="1118216" y="353449"/>
                </a:cubicBezTo>
                <a:cubicBezTo>
                  <a:pt x="1118216" y="346650"/>
                  <a:pt x="1112672" y="341127"/>
                  <a:pt x="1105852" y="341127"/>
                </a:cubicBezTo>
                <a:close/>
                <a:moveTo>
                  <a:pt x="1073977" y="341127"/>
                </a:moveTo>
                <a:cubicBezTo>
                  <a:pt x="1067158" y="341127"/>
                  <a:pt x="1061624" y="346650"/>
                  <a:pt x="1061624" y="353449"/>
                </a:cubicBezTo>
                <a:cubicBezTo>
                  <a:pt x="1061624" y="360258"/>
                  <a:pt x="1067158" y="365782"/>
                  <a:pt x="1073977" y="365782"/>
                </a:cubicBezTo>
                <a:cubicBezTo>
                  <a:pt x="1080796" y="365782"/>
                  <a:pt x="1086340" y="360258"/>
                  <a:pt x="1086340" y="353449"/>
                </a:cubicBezTo>
                <a:cubicBezTo>
                  <a:pt x="1086340" y="346650"/>
                  <a:pt x="1080796" y="341127"/>
                  <a:pt x="1073977" y="341127"/>
                </a:cubicBezTo>
                <a:close/>
                <a:moveTo>
                  <a:pt x="1042101" y="341127"/>
                </a:moveTo>
                <a:cubicBezTo>
                  <a:pt x="1035282" y="341127"/>
                  <a:pt x="1029748" y="346650"/>
                  <a:pt x="1029748" y="353449"/>
                </a:cubicBezTo>
                <a:cubicBezTo>
                  <a:pt x="1029748" y="360258"/>
                  <a:pt x="1035282" y="365782"/>
                  <a:pt x="1042101" y="365782"/>
                </a:cubicBezTo>
                <a:cubicBezTo>
                  <a:pt x="1048931" y="365782"/>
                  <a:pt x="1054465" y="360258"/>
                  <a:pt x="1054465" y="353449"/>
                </a:cubicBezTo>
                <a:cubicBezTo>
                  <a:pt x="1054465" y="346650"/>
                  <a:pt x="1048931" y="341127"/>
                  <a:pt x="1042101" y="341127"/>
                </a:cubicBezTo>
                <a:close/>
                <a:moveTo>
                  <a:pt x="272880" y="341127"/>
                </a:moveTo>
                <a:cubicBezTo>
                  <a:pt x="266092" y="341127"/>
                  <a:pt x="260579" y="346650"/>
                  <a:pt x="260579" y="353449"/>
                </a:cubicBezTo>
                <a:cubicBezTo>
                  <a:pt x="260579" y="360258"/>
                  <a:pt x="266092" y="365782"/>
                  <a:pt x="272880" y="365782"/>
                </a:cubicBezTo>
                <a:cubicBezTo>
                  <a:pt x="279679" y="365782"/>
                  <a:pt x="285192" y="360258"/>
                  <a:pt x="285192" y="353449"/>
                </a:cubicBezTo>
                <a:cubicBezTo>
                  <a:pt x="285192" y="346650"/>
                  <a:pt x="279679" y="341127"/>
                  <a:pt x="272880" y="341127"/>
                </a:cubicBezTo>
                <a:close/>
                <a:moveTo>
                  <a:pt x="241128" y="341127"/>
                </a:moveTo>
                <a:cubicBezTo>
                  <a:pt x="234340" y="341127"/>
                  <a:pt x="228826" y="346650"/>
                  <a:pt x="228826" y="353449"/>
                </a:cubicBezTo>
                <a:cubicBezTo>
                  <a:pt x="228826" y="360258"/>
                  <a:pt x="234340" y="365782"/>
                  <a:pt x="241128" y="365782"/>
                </a:cubicBezTo>
                <a:cubicBezTo>
                  <a:pt x="247927" y="365782"/>
                  <a:pt x="253440" y="360258"/>
                  <a:pt x="253440" y="353449"/>
                </a:cubicBezTo>
                <a:cubicBezTo>
                  <a:pt x="253440" y="346650"/>
                  <a:pt x="247927" y="341127"/>
                  <a:pt x="241128" y="341127"/>
                </a:cubicBezTo>
                <a:close/>
                <a:moveTo>
                  <a:pt x="209376" y="341127"/>
                </a:moveTo>
                <a:cubicBezTo>
                  <a:pt x="202587" y="341127"/>
                  <a:pt x="197074" y="346650"/>
                  <a:pt x="197074" y="353449"/>
                </a:cubicBezTo>
                <a:cubicBezTo>
                  <a:pt x="197074" y="360258"/>
                  <a:pt x="202587" y="365782"/>
                  <a:pt x="209376" y="365782"/>
                </a:cubicBezTo>
                <a:cubicBezTo>
                  <a:pt x="216175" y="365782"/>
                  <a:pt x="221688" y="360258"/>
                  <a:pt x="221688" y="353449"/>
                </a:cubicBezTo>
                <a:cubicBezTo>
                  <a:pt x="221688" y="346650"/>
                  <a:pt x="216175" y="341127"/>
                  <a:pt x="209376" y="341127"/>
                </a:cubicBezTo>
                <a:close/>
                <a:moveTo>
                  <a:pt x="177614" y="341127"/>
                </a:moveTo>
                <a:cubicBezTo>
                  <a:pt x="170825" y="341127"/>
                  <a:pt x="165312" y="346650"/>
                  <a:pt x="165312" y="353449"/>
                </a:cubicBezTo>
                <a:cubicBezTo>
                  <a:pt x="165312" y="360258"/>
                  <a:pt x="170825" y="365782"/>
                  <a:pt x="177614" y="365782"/>
                </a:cubicBezTo>
                <a:cubicBezTo>
                  <a:pt x="184413" y="365782"/>
                  <a:pt x="189926" y="360258"/>
                  <a:pt x="189926" y="353449"/>
                </a:cubicBezTo>
                <a:cubicBezTo>
                  <a:pt x="189926" y="346650"/>
                  <a:pt x="184413" y="341127"/>
                  <a:pt x="177614" y="341127"/>
                </a:cubicBezTo>
                <a:close/>
                <a:moveTo>
                  <a:pt x="145862" y="341127"/>
                </a:moveTo>
                <a:cubicBezTo>
                  <a:pt x="139073" y="341127"/>
                  <a:pt x="133560" y="346650"/>
                  <a:pt x="133560" y="353449"/>
                </a:cubicBezTo>
                <a:cubicBezTo>
                  <a:pt x="133560" y="360258"/>
                  <a:pt x="139073" y="365782"/>
                  <a:pt x="145862" y="365782"/>
                </a:cubicBezTo>
                <a:cubicBezTo>
                  <a:pt x="152660" y="365782"/>
                  <a:pt x="158174" y="360258"/>
                  <a:pt x="158174" y="353449"/>
                </a:cubicBezTo>
                <a:cubicBezTo>
                  <a:pt x="158174" y="346650"/>
                  <a:pt x="152660" y="341127"/>
                  <a:pt x="145862" y="341127"/>
                </a:cubicBezTo>
                <a:close/>
                <a:moveTo>
                  <a:pt x="114109" y="341127"/>
                </a:moveTo>
                <a:cubicBezTo>
                  <a:pt x="107311" y="341127"/>
                  <a:pt x="101808" y="346650"/>
                  <a:pt x="101808" y="353449"/>
                </a:cubicBezTo>
                <a:cubicBezTo>
                  <a:pt x="101808" y="360258"/>
                  <a:pt x="107311" y="365782"/>
                  <a:pt x="114109" y="365782"/>
                </a:cubicBezTo>
                <a:cubicBezTo>
                  <a:pt x="120908" y="365782"/>
                  <a:pt x="126421" y="360258"/>
                  <a:pt x="126421" y="353449"/>
                </a:cubicBezTo>
                <a:cubicBezTo>
                  <a:pt x="126421" y="346650"/>
                  <a:pt x="120908" y="341127"/>
                  <a:pt x="114109" y="341127"/>
                </a:cubicBezTo>
                <a:close/>
                <a:moveTo>
                  <a:pt x="743774" y="340756"/>
                </a:moveTo>
                <a:cubicBezTo>
                  <a:pt x="736964" y="340756"/>
                  <a:pt x="731420" y="346280"/>
                  <a:pt x="731420" y="353078"/>
                </a:cubicBezTo>
                <a:cubicBezTo>
                  <a:pt x="731420" y="359888"/>
                  <a:pt x="736964" y="365411"/>
                  <a:pt x="743774" y="365411"/>
                </a:cubicBezTo>
                <a:cubicBezTo>
                  <a:pt x="750603" y="365411"/>
                  <a:pt x="756137" y="359888"/>
                  <a:pt x="756137" y="353078"/>
                </a:cubicBezTo>
                <a:cubicBezTo>
                  <a:pt x="756137" y="346280"/>
                  <a:pt x="750603" y="340756"/>
                  <a:pt x="743774" y="340756"/>
                </a:cubicBezTo>
                <a:close/>
                <a:moveTo>
                  <a:pt x="711898" y="340756"/>
                </a:moveTo>
                <a:cubicBezTo>
                  <a:pt x="705089" y="340756"/>
                  <a:pt x="699545" y="346280"/>
                  <a:pt x="699545" y="353078"/>
                </a:cubicBezTo>
                <a:cubicBezTo>
                  <a:pt x="699545" y="359888"/>
                  <a:pt x="705089" y="365411"/>
                  <a:pt x="711898" y="365411"/>
                </a:cubicBezTo>
                <a:cubicBezTo>
                  <a:pt x="718717" y="365411"/>
                  <a:pt x="724261" y="359888"/>
                  <a:pt x="724261" y="353078"/>
                </a:cubicBezTo>
                <a:cubicBezTo>
                  <a:pt x="724261" y="346280"/>
                  <a:pt x="718717" y="340756"/>
                  <a:pt x="711898" y="340756"/>
                </a:cubicBezTo>
                <a:close/>
                <a:moveTo>
                  <a:pt x="680033" y="340756"/>
                </a:moveTo>
                <a:cubicBezTo>
                  <a:pt x="673203" y="340756"/>
                  <a:pt x="667669" y="346280"/>
                  <a:pt x="667669" y="353078"/>
                </a:cubicBezTo>
                <a:cubicBezTo>
                  <a:pt x="667669" y="359888"/>
                  <a:pt x="673203" y="365411"/>
                  <a:pt x="680033" y="365411"/>
                </a:cubicBezTo>
                <a:cubicBezTo>
                  <a:pt x="686852" y="365411"/>
                  <a:pt x="692386" y="359888"/>
                  <a:pt x="692386" y="353078"/>
                </a:cubicBezTo>
                <a:cubicBezTo>
                  <a:pt x="692386" y="346280"/>
                  <a:pt x="686852" y="340756"/>
                  <a:pt x="680033" y="340756"/>
                </a:cubicBezTo>
                <a:close/>
                <a:moveTo>
                  <a:pt x="648136" y="340756"/>
                </a:moveTo>
                <a:cubicBezTo>
                  <a:pt x="641317" y="340756"/>
                  <a:pt x="635783" y="346280"/>
                  <a:pt x="635783" y="353078"/>
                </a:cubicBezTo>
                <a:cubicBezTo>
                  <a:pt x="635783" y="359888"/>
                  <a:pt x="641317" y="365411"/>
                  <a:pt x="648136" y="365411"/>
                </a:cubicBezTo>
                <a:cubicBezTo>
                  <a:pt x="654956" y="365411"/>
                  <a:pt x="660500" y="359888"/>
                  <a:pt x="660500" y="353078"/>
                </a:cubicBezTo>
                <a:cubicBezTo>
                  <a:pt x="660500" y="346280"/>
                  <a:pt x="654956" y="340756"/>
                  <a:pt x="648136" y="340756"/>
                </a:cubicBezTo>
                <a:close/>
                <a:moveTo>
                  <a:pt x="616261" y="340756"/>
                </a:moveTo>
                <a:cubicBezTo>
                  <a:pt x="609442" y="340756"/>
                  <a:pt x="603908" y="346280"/>
                  <a:pt x="603908" y="353078"/>
                </a:cubicBezTo>
                <a:cubicBezTo>
                  <a:pt x="603908" y="359888"/>
                  <a:pt x="609442" y="365411"/>
                  <a:pt x="616261" y="365411"/>
                </a:cubicBezTo>
                <a:cubicBezTo>
                  <a:pt x="623080" y="365411"/>
                  <a:pt x="628624" y="359888"/>
                  <a:pt x="628624" y="353078"/>
                </a:cubicBezTo>
                <a:cubicBezTo>
                  <a:pt x="628624" y="346280"/>
                  <a:pt x="623080" y="340756"/>
                  <a:pt x="616261" y="340756"/>
                </a:cubicBezTo>
                <a:close/>
                <a:moveTo>
                  <a:pt x="584385" y="340756"/>
                </a:moveTo>
                <a:cubicBezTo>
                  <a:pt x="577566" y="340756"/>
                  <a:pt x="572032" y="346280"/>
                  <a:pt x="572032" y="353078"/>
                </a:cubicBezTo>
                <a:cubicBezTo>
                  <a:pt x="572032" y="359888"/>
                  <a:pt x="577566" y="365411"/>
                  <a:pt x="584385" y="365411"/>
                </a:cubicBezTo>
                <a:cubicBezTo>
                  <a:pt x="591215" y="365411"/>
                  <a:pt x="596749" y="359888"/>
                  <a:pt x="596749" y="353078"/>
                </a:cubicBezTo>
                <a:cubicBezTo>
                  <a:pt x="596749" y="346280"/>
                  <a:pt x="591215" y="340756"/>
                  <a:pt x="584385" y="340756"/>
                </a:cubicBezTo>
                <a:close/>
                <a:moveTo>
                  <a:pt x="1201490" y="311234"/>
                </a:moveTo>
                <a:cubicBezTo>
                  <a:pt x="1194680" y="311234"/>
                  <a:pt x="1189136" y="316757"/>
                  <a:pt x="1189136" y="323559"/>
                </a:cubicBezTo>
                <a:cubicBezTo>
                  <a:pt x="1189136" y="330361"/>
                  <a:pt x="1194680" y="335881"/>
                  <a:pt x="1201490" y="335881"/>
                </a:cubicBezTo>
                <a:cubicBezTo>
                  <a:pt x="1208319" y="335881"/>
                  <a:pt x="1213853" y="330361"/>
                  <a:pt x="1213853" y="323559"/>
                </a:cubicBezTo>
                <a:cubicBezTo>
                  <a:pt x="1213853" y="316757"/>
                  <a:pt x="1208319" y="311234"/>
                  <a:pt x="1201490" y="311234"/>
                </a:cubicBezTo>
                <a:close/>
                <a:moveTo>
                  <a:pt x="1169614" y="311234"/>
                </a:moveTo>
                <a:cubicBezTo>
                  <a:pt x="1162805" y="311234"/>
                  <a:pt x="1157261" y="316757"/>
                  <a:pt x="1157261" y="323559"/>
                </a:cubicBezTo>
                <a:cubicBezTo>
                  <a:pt x="1157261" y="330361"/>
                  <a:pt x="1162805" y="335881"/>
                  <a:pt x="1169614" y="335881"/>
                </a:cubicBezTo>
                <a:cubicBezTo>
                  <a:pt x="1176433" y="335881"/>
                  <a:pt x="1181977" y="330361"/>
                  <a:pt x="1181977" y="323559"/>
                </a:cubicBezTo>
                <a:cubicBezTo>
                  <a:pt x="1181977" y="316757"/>
                  <a:pt x="1176433" y="311234"/>
                  <a:pt x="1169614" y="311234"/>
                </a:cubicBezTo>
                <a:close/>
                <a:moveTo>
                  <a:pt x="1137749" y="311234"/>
                </a:moveTo>
                <a:cubicBezTo>
                  <a:pt x="1130919" y="311234"/>
                  <a:pt x="1125385" y="316752"/>
                  <a:pt x="1125385" y="323559"/>
                </a:cubicBezTo>
                <a:cubicBezTo>
                  <a:pt x="1125385" y="330365"/>
                  <a:pt x="1130919" y="335881"/>
                  <a:pt x="1137749" y="335881"/>
                </a:cubicBezTo>
                <a:cubicBezTo>
                  <a:pt x="1144568" y="335881"/>
                  <a:pt x="1150102" y="330365"/>
                  <a:pt x="1150102" y="323559"/>
                </a:cubicBezTo>
                <a:cubicBezTo>
                  <a:pt x="1150102" y="316752"/>
                  <a:pt x="1144568" y="311234"/>
                  <a:pt x="1137749" y="311234"/>
                </a:cubicBezTo>
                <a:close/>
                <a:moveTo>
                  <a:pt x="1105852" y="311234"/>
                </a:moveTo>
                <a:cubicBezTo>
                  <a:pt x="1099033" y="311234"/>
                  <a:pt x="1093499" y="316757"/>
                  <a:pt x="1093499" y="323559"/>
                </a:cubicBezTo>
                <a:cubicBezTo>
                  <a:pt x="1093499" y="330361"/>
                  <a:pt x="1099033" y="335881"/>
                  <a:pt x="1105852" y="335881"/>
                </a:cubicBezTo>
                <a:cubicBezTo>
                  <a:pt x="1112672" y="335881"/>
                  <a:pt x="1118216" y="330361"/>
                  <a:pt x="1118216" y="323559"/>
                </a:cubicBezTo>
                <a:cubicBezTo>
                  <a:pt x="1118216" y="316757"/>
                  <a:pt x="1112672" y="311234"/>
                  <a:pt x="1105852" y="311234"/>
                </a:cubicBezTo>
                <a:close/>
                <a:moveTo>
                  <a:pt x="1073977" y="311234"/>
                </a:moveTo>
                <a:cubicBezTo>
                  <a:pt x="1067158" y="311234"/>
                  <a:pt x="1061624" y="316757"/>
                  <a:pt x="1061624" y="323559"/>
                </a:cubicBezTo>
                <a:cubicBezTo>
                  <a:pt x="1061624" y="330361"/>
                  <a:pt x="1067158" y="335881"/>
                  <a:pt x="1073977" y="335881"/>
                </a:cubicBezTo>
                <a:cubicBezTo>
                  <a:pt x="1080796" y="335881"/>
                  <a:pt x="1086340" y="330361"/>
                  <a:pt x="1086340" y="323559"/>
                </a:cubicBezTo>
                <a:cubicBezTo>
                  <a:pt x="1086340" y="316757"/>
                  <a:pt x="1080796" y="311234"/>
                  <a:pt x="1073977" y="311234"/>
                </a:cubicBezTo>
                <a:close/>
                <a:moveTo>
                  <a:pt x="1042101" y="311234"/>
                </a:moveTo>
                <a:cubicBezTo>
                  <a:pt x="1035282" y="311234"/>
                  <a:pt x="1029748" y="316752"/>
                  <a:pt x="1029748" y="323559"/>
                </a:cubicBezTo>
                <a:cubicBezTo>
                  <a:pt x="1029748" y="330365"/>
                  <a:pt x="1035282" y="335881"/>
                  <a:pt x="1042101" y="335881"/>
                </a:cubicBezTo>
                <a:cubicBezTo>
                  <a:pt x="1048931" y="335881"/>
                  <a:pt x="1054465" y="330365"/>
                  <a:pt x="1054465" y="323559"/>
                </a:cubicBezTo>
                <a:cubicBezTo>
                  <a:pt x="1054465" y="316752"/>
                  <a:pt x="1048931" y="311234"/>
                  <a:pt x="1042101" y="311234"/>
                </a:cubicBezTo>
                <a:close/>
                <a:moveTo>
                  <a:pt x="272880" y="311234"/>
                </a:moveTo>
                <a:cubicBezTo>
                  <a:pt x="266092" y="311234"/>
                  <a:pt x="260579" y="316757"/>
                  <a:pt x="260579" y="323559"/>
                </a:cubicBezTo>
                <a:cubicBezTo>
                  <a:pt x="260579" y="330361"/>
                  <a:pt x="266092" y="335881"/>
                  <a:pt x="272880" y="335881"/>
                </a:cubicBezTo>
                <a:cubicBezTo>
                  <a:pt x="279679" y="335881"/>
                  <a:pt x="285192" y="330361"/>
                  <a:pt x="285192" y="323559"/>
                </a:cubicBezTo>
                <a:cubicBezTo>
                  <a:pt x="285192" y="316757"/>
                  <a:pt x="279679" y="311234"/>
                  <a:pt x="272880" y="311234"/>
                </a:cubicBezTo>
                <a:close/>
                <a:moveTo>
                  <a:pt x="241128" y="311234"/>
                </a:moveTo>
                <a:cubicBezTo>
                  <a:pt x="234340" y="311234"/>
                  <a:pt x="228826" y="316757"/>
                  <a:pt x="228826" y="323559"/>
                </a:cubicBezTo>
                <a:cubicBezTo>
                  <a:pt x="228826" y="330361"/>
                  <a:pt x="234340" y="335881"/>
                  <a:pt x="241128" y="335881"/>
                </a:cubicBezTo>
                <a:cubicBezTo>
                  <a:pt x="247927" y="335881"/>
                  <a:pt x="253440" y="330361"/>
                  <a:pt x="253440" y="323559"/>
                </a:cubicBezTo>
                <a:cubicBezTo>
                  <a:pt x="253440" y="316757"/>
                  <a:pt x="247927" y="311234"/>
                  <a:pt x="241128" y="311234"/>
                </a:cubicBezTo>
                <a:close/>
                <a:moveTo>
                  <a:pt x="209376" y="311234"/>
                </a:moveTo>
                <a:cubicBezTo>
                  <a:pt x="202587" y="311234"/>
                  <a:pt x="197074" y="316752"/>
                  <a:pt x="197074" y="323559"/>
                </a:cubicBezTo>
                <a:cubicBezTo>
                  <a:pt x="197074" y="330365"/>
                  <a:pt x="202587" y="335881"/>
                  <a:pt x="209376" y="335881"/>
                </a:cubicBezTo>
                <a:cubicBezTo>
                  <a:pt x="216175" y="335881"/>
                  <a:pt x="221688" y="330365"/>
                  <a:pt x="221688" y="323559"/>
                </a:cubicBezTo>
                <a:cubicBezTo>
                  <a:pt x="221688" y="316752"/>
                  <a:pt x="216175" y="311234"/>
                  <a:pt x="209376" y="311234"/>
                </a:cubicBezTo>
                <a:close/>
                <a:moveTo>
                  <a:pt x="177614" y="311234"/>
                </a:moveTo>
                <a:cubicBezTo>
                  <a:pt x="170825" y="311234"/>
                  <a:pt x="165312" y="316757"/>
                  <a:pt x="165312" y="323559"/>
                </a:cubicBezTo>
                <a:cubicBezTo>
                  <a:pt x="165312" y="330361"/>
                  <a:pt x="170825" y="335881"/>
                  <a:pt x="177614" y="335881"/>
                </a:cubicBezTo>
                <a:cubicBezTo>
                  <a:pt x="184413" y="335881"/>
                  <a:pt x="189926" y="330361"/>
                  <a:pt x="189926" y="323559"/>
                </a:cubicBezTo>
                <a:cubicBezTo>
                  <a:pt x="189926" y="316757"/>
                  <a:pt x="184413" y="311234"/>
                  <a:pt x="177614" y="311234"/>
                </a:cubicBezTo>
                <a:close/>
                <a:moveTo>
                  <a:pt x="145862" y="311234"/>
                </a:moveTo>
                <a:cubicBezTo>
                  <a:pt x="139073" y="311234"/>
                  <a:pt x="133560" y="316757"/>
                  <a:pt x="133560" y="323559"/>
                </a:cubicBezTo>
                <a:cubicBezTo>
                  <a:pt x="133560" y="330361"/>
                  <a:pt x="139073" y="335881"/>
                  <a:pt x="145862" y="335881"/>
                </a:cubicBezTo>
                <a:cubicBezTo>
                  <a:pt x="152660" y="335881"/>
                  <a:pt x="158174" y="330361"/>
                  <a:pt x="158174" y="323559"/>
                </a:cubicBezTo>
                <a:cubicBezTo>
                  <a:pt x="158174" y="316757"/>
                  <a:pt x="152660" y="311234"/>
                  <a:pt x="145862" y="311234"/>
                </a:cubicBezTo>
                <a:close/>
                <a:moveTo>
                  <a:pt x="114109" y="311234"/>
                </a:moveTo>
                <a:cubicBezTo>
                  <a:pt x="107311" y="311234"/>
                  <a:pt x="101808" y="316752"/>
                  <a:pt x="101808" y="323559"/>
                </a:cubicBezTo>
                <a:cubicBezTo>
                  <a:pt x="101808" y="330365"/>
                  <a:pt x="107311" y="335881"/>
                  <a:pt x="114109" y="335881"/>
                </a:cubicBezTo>
                <a:cubicBezTo>
                  <a:pt x="120908" y="335881"/>
                  <a:pt x="126421" y="330365"/>
                  <a:pt x="126421" y="323559"/>
                </a:cubicBezTo>
                <a:cubicBezTo>
                  <a:pt x="126421" y="316752"/>
                  <a:pt x="120908" y="311234"/>
                  <a:pt x="114109" y="311234"/>
                </a:cubicBezTo>
                <a:close/>
                <a:moveTo>
                  <a:pt x="743774" y="310848"/>
                </a:moveTo>
                <a:cubicBezTo>
                  <a:pt x="736964" y="310848"/>
                  <a:pt x="731420" y="316371"/>
                  <a:pt x="731420" y="323173"/>
                </a:cubicBezTo>
                <a:cubicBezTo>
                  <a:pt x="731420" y="329975"/>
                  <a:pt x="736964" y="335500"/>
                  <a:pt x="743774" y="335500"/>
                </a:cubicBezTo>
                <a:cubicBezTo>
                  <a:pt x="750603" y="335500"/>
                  <a:pt x="756137" y="329975"/>
                  <a:pt x="756137" y="323173"/>
                </a:cubicBezTo>
                <a:cubicBezTo>
                  <a:pt x="756137" y="316371"/>
                  <a:pt x="750603" y="310848"/>
                  <a:pt x="743774" y="310848"/>
                </a:cubicBezTo>
                <a:close/>
                <a:moveTo>
                  <a:pt x="711898" y="310848"/>
                </a:moveTo>
                <a:cubicBezTo>
                  <a:pt x="705089" y="310848"/>
                  <a:pt x="699545" y="316371"/>
                  <a:pt x="699545" y="323173"/>
                </a:cubicBezTo>
                <a:cubicBezTo>
                  <a:pt x="699545" y="329975"/>
                  <a:pt x="705089" y="335500"/>
                  <a:pt x="711898" y="335500"/>
                </a:cubicBezTo>
                <a:cubicBezTo>
                  <a:pt x="718717" y="335500"/>
                  <a:pt x="724261" y="329975"/>
                  <a:pt x="724261" y="323173"/>
                </a:cubicBezTo>
                <a:cubicBezTo>
                  <a:pt x="724261" y="316371"/>
                  <a:pt x="718717" y="310848"/>
                  <a:pt x="711898" y="310848"/>
                </a:cubicBezTo>
                <a:close/>
                <a:moveTo>
                  <a:pt x="680033" y="310848"/>
                </a:moveTo>
                <a:cubicBezTo>
                  <a:pt x="673203" y="310848"/>
                  <a:pt x="667669" y="316365"/>
                  <a:pt x="667669" y="323173"/>
                </a:cubicBezTo>
                <a:cubicBezTo>
                  <a:pt x="667669" y="329979"/>
                  <a:pt x="673203" y="335500"/>
                  <a:pt x="680033" y="335500"/>
                </a:cubicBezTo>
                <a:cubicBezTo>
                  <a:pt x="686852" y="335500"/>
                  <a:pt x="692386" y="329979"/>
                  <a:pt x="692386" y="323173"/>
                </a:cubicBezTo>
                <a:cubicBezTo>
                  <a:pt x="692386" y="316365"/>
                  <a:pt x="686852" y="310848"/>
                  <a:pt x="680033" y="310848"/>
                </a:cubicBezTo>
                <a:close/>
                <a:moveTo>
                  <a:pt x="648136" y="310848"/>
                </a:moveTo>
                <a:cubicBezTo>
                  <a:pt x="641317" y="310848"/>
                  <a:pt x="635783" y="316371"/>
                  <a:pt x="635783" y="323173"/>
                </a:cubicBezTo>
                <a:cubicBezTo>
                  <a:pt x="635783" y="329975"/>
                  <a:pt x="641317" y="335500"/>
                  <a:pt x="648136" y="335500"/>
                </a:cubicBezTo>
                <a:cubicBezTo>
                  <a:pt x="654956" y="335500"/>
                  <a:pt x="660500" y="329975"/>
                  <a:pt x="660500" y="323173"/>
                </a:cubicBezTo>
                <a:cubicBezTo>
                  <a:pt x="660500" y="316371"/>
                  <a:pt x="654956" y="310848"/>
                  <a:pt x="648136" y="310848"/>
                </a:cubicBezTo>
                <a:close/>
                <a:moveTo>
                  <a:pt x="616261" y="310848"/>
                </a:moveTo>
                <a:cubicBezTo>
                  <a:pt x="609442" y="310848"/>
                  <a:pt x="603908" y="316371"/>
                  <a:pt x="603908" y="323173"/>
                </a:cubicBezTo>
                <a:cubicBezTo>
                  <a:pt x="603908" y="329975"/>
                  <a:pt x="609442" y="335500"/>
                  <a:pt x="616261" y="335500"/>
                </a:cubicBezTo>
                <a:cubicBezTo>
                  <a:pt x="623080" y="335500"/>
                  <a:pt x="628624" y="329975"/>
                  <a:pt x="628624" y="323173"/>
                </a:cubicBezTo>
                <a:cubicBezTo>
                  <a:pt x="628624" y="316371"/>
                  <a:pt x="623080" y="310848"/>
                  <a:pt x="616261" y="310848"/>
                </a:cubicBezTo>
                <a:close/>
                <a:moveTo>
                  <a:pt x="584385" y="310848"/>
                </a:moveTo>
                <a:cubicBezTo>
                  <a:pt x="577566" y="310848"/>
                  <a:pt x="572032" y="316365"/>
                  <a:pt x="572032" y="323173"/>
                </a:cubicBezTo>
                <a:cubicBezTo>
                  <a:pt x="572032" y="329979"/>
                  <a:pt x="577566" y="335500"/>
                  <a:pt x="584385" y="335500"/>
                </a:cubicBezTo>
                <a:cubicBezTo>
                  <a:pt x="591215" y="335500"/>
                  <a:pt x="596749" y="329979"/>
                  <a:pt x="596749" y="323173"/>
                </a:cubicBezTo>
                <a:cubicBezTo>
                  <a:pt x="596749" y="316365"/>
                  <a:pt x="591215" y="310848"/>
                  <a:pt x="584385" y="310848"/>
                </a:cubicBezTo>
                <a:close/>
                <a:moveTo>
                  <a:pt x="1201490" y="281326"/>
                </a:moveTo>
                <a:cubicBezTo>
                  <a:pt x="1194680" y="281326"/>
                  <a:pt x="1189136" y="286848"/>
                  <a:pt x="1189136" y="293649"/>
                </a:cubicBezTo>
                <a:cubicBezTo>
                  <a:pt x="1189136" y="300452"/>
                  <a:pt x="1194680" y="305974"/>
                  <a:pt x="1201490" y="305974"/>
                </a:cubicBezTo>
                <a:cubicBezTo>
                  <a:pt x="1208319" y="305974"/>
                  <a:pt x="1213853" y="300452"/>
                  <a:pt x="1213853" y="293649"/>
                </a:cubicBezTo>
                <a:cubicBezTo>
                  <a:pt x="1213853" y="286848"/>
                  <a:pt x="1208319" y="281326"/>
                  <a:pt x="1201490" y="281326"/>
                </a:cubicBezTo>
                <a:close/>
                <a:moveTo>
                  <a:pt x="1169614" y="281326"/>
                </a:moveTo>
                <a:cubicBezTo>
                  <a:pt x="1162805" y="281326"/>
                  <a:pt x="1157261" y="286848"/>
                  <a:pt x="1157261" y="293649"/>
                </a:cubicBezTo>
                <a:cubicBezTo>
                  <a:pt x="1157261" y="300452"/>
                  <a:pt x="1162805" y="305974"/>
                  <a:pt x="1169614" y="305974"/>
                </a:cubicBezTo>
                <a:cubicBezTo>
                  <a:pt x="1176433" y="305974"/>
                  <a:pt x="1181977" y="300452"/>
                  <a:pt x="1181977" y="293649"/>
                </a:cubicBezTo>
                <a:cubicBezTo>
                  <a:pt x="1181977" y="286848"/>
                  <a:pt x="1176433" y="281326"/>
                  <a:pt x="1169614" y="281326"/>
                </a:cubicBezTo>
                <a:close/>
                <a:moveTo>
                  <a:pt x="1137749" y="281326"/>
                </a:moveTo>
                <a:cubicBezTo>
                  <a:pt x="1130919" y="281326"/>
                  <a:pt x="1125385" y="286843"/>
                  <a:pt x="1125385" y="293649"/>
                </a:cubicBezTo>
                <a:cubicBezTo>
                  <a:pt x="1125385" y="300456"/>
                  <a:pt x="1130919" y="305974"/>
                  <a:pt x="1137749" y="305974"/>
                </a:cubicBezTo>
                <a:cubicBezTo>
                  <a:pt x="1144568" y="305974"/>
                  <a:pt x="1150102" y="300456"/>
                  <a:pt x="1150102" y="293649"/>
                </a:cubicBezTo>
                <a:cubicBezTo>
                  <a:pt x="1150102" y="286843"/>
                  <a:pt x="1144568" y="281326"/>
                  <a:pt x="1137749" y="281326"/>
                </a:cubicBezTo>
                <a:close/>
                <a:moveTo>
                  <a:pt x="1105852" y="281326"/>
                </a:moveTo>
                <a:cubicBezTo>
                  <a:pt x="1099033" y="281326"/>
                  <a:pt x="1093499" y="286848"/>
                  <a:pt x="1093499" y="293649"/>
                </a:cubicBezTo>
                <a:cubicBezTo>
                  <a:pt x="1093499" y="300452"/>
                  <a:pt x="1099033" y="305974"/>
                  <a:pt x="1105852" y="305974"/>
                </a:cubicBezTo>
                <a:cubicBezTo>
                  <a:pt x="1112672" y="305974"/>
                  <a:pt x="1118216" y="300452"/>
                  <a:pt x="1118216" y="293649"/>
                </a:cubicBezTo>
                <a:cubicBezTo>
                  <a:pt x="1118216" y="286848"/>
                  <a:pt x="1112672" y="281326"/>
                  <a:pt x="1105852" y="281326"/>
                </a:cubicBezTo>
                <a:close/>
                <a:moveTo>
                  <a:pt x="1073977" y="281326"/>
                </a:moveTo>
                <a:cubicBezTo>
                  <a:pt x="1067158" y="281326"/>
                  <a:pt x="1061624" y="286848"/>
                  <a:pt x="1061624" y="293649"/>
                </a:cubicBezTo>
                <a:cubicBezTo>
                  <a:pt x="1061624" y="300452"/>
                  <a:pt x="1067158" y="305974"/>
                  <a:pt x="1073977" y="305974"/>
                </a:cubicBezTo>
                <a:cubicBezTo>
                  <a:pt x="1080796" y="305974"/>
                  <a:pt x="1086340" y="300452"/>
                  <a:pt x="1086340" y="293649"/>
                </a:cubicBezTo>
                <a:cubicBezTo>
                  <a:pt x="1086340" y="286848"/>
                  <a:pt x="1080796" y="281326"/>
                  <a:pt x="1073977" y="281326"/>
                </a:cubicBezTo>
                <a:close/>
                <a:moveTo>
                  <a:pt x="1042101" y="281326"/>
                </a:moveTo>
                <a:cubicBezTo>
                  <a:pt x="1035282" y="281326"/>
                  <a:pt x="1029748" y="286843"/>
                  <a:pt x="1029748" y="293649"/>
                </a:cubicBezTo>
                <a:cubicBezTo>
                  <a:pt x="1029748" y="300456"/>
                  <a:pt x="1035282" y="305974"/>
                  <a:pt x="1042101" y="305974"/>
                </a:cubicBezTo>
                <a:cubicBezTo>
                  <a:pt x="1048931" y="305974"/>
                  <a:pt x="1054465" y="300456"/>
                  <a:pt x="1054465" y="293649"/>
                </a:cubicBezTo>
                <a:cubicBezTo>
                  <a:pt x="1054465" y="286843"/>
                  <a:pt x="1048931" y="281326"/>
                  <a:pt x="1042101" y="281326"/>
                </a:cubicBezTo>
                <a:close/>
                <a:moveTo>
                  <a:pt x="272880" y="281326"/>
                </a:moveTo>
                <a:cubicBezTo>
                  <a:pt x="266092" y="281326"/>
                  <a:pt x="260579" y="286848"/>
                  <a:pt x="260579" y="293649"/>
                </a:cubicBezTo>
                <a:cubicBezTo>
                  <a:pt x="260579" y="300452"/>
                  <a:pt x="266092" y="305974"/>
                  <a:pt x="272880" y="305974"/>
                </a:cubicBezTo>
                <a:cubicBezTo>
                  <a:pt x="279679" y="305974"/>
                  <a:pt x="285192" y="300452"/>
                  <a:pt x="285192" y="293649"/>
                </a:cubicBezTo>
                <a:cubicBezTo>
                  <a:pt x="285192" y="286848"/>
                  <a:pt x="279679" y="281326"/>
                  <a:pt x="272880" y="281326"/>
                </a:cubicBezTo>
                <a:close/>
                <a:moveTo>
                  <a:pt x="241128" y="281326"/>
                </a:moveTo>
                <a:cubicBezTo>
                  <a:pt x="234340" y="281326"/>
                  <a:pt x="228826" y="286848"/>
                  <a:pt x="228826" y="293649"/>
                </a:cubicBezTo>
                <a:cubicBezTo>
                  <a:pt x="228826" y="300452"/>
                  <a:pt x="234340" y="305974"/>
                  <a:pt x="241128" y="305974"/>
                </a:cubicBezTo>
                <a:cubicBezTo>
                  <a:pt x="247927" y="305974"/>
                  <a:pt x="253440" y="300452"/>
                  <a:pt x="253440" y="293649"/>
                </a:cubicBezTo>
                <a:cubicBezTo>
                  <a:pt x="253440" y="286848"/>
                  <a:pt x="247927" y="281326"/>
                  <a:pt x="241128" y="281326"/>
                </a:cubicBezTo>
                <a:close/>
                <a:moveTo>
                  <a:pt x="209376" y="281326"/>
                </a:moveTo>
                <a:cubicBezTo>
                  <a:pt x="202587" y="281326"/>
                  <a:pt x="197074" y="286843"/>
                  <a:pt x="197074" y="293649"/>
                </a:cubicBezTo>
                <a:cubicBezTo>
                  <a:pt x="197074" y="300456"/>
                  <a:pt x="202587" y="305974"/>
                  <a:pt x="209376" y="305974"/>
                </a:cubicBezTo>
                <a:cubicBezTo>
                  <a:pt x="216175" y="305974"/>
                  <a:pt x="221688" y="300456"/>
                  <a:pt x="221688" y="293649"/>
                </a:cubicBezTo>
                <a:cubicBezTo>
                  <a:pt x="221688" y="286843"/>
                  <a:pt x="216175" y="281326"/>
                  <a:pt x="209376" y="281326"/>
                </a:cubicBezTo>
                <a:close/>
                <a:moveTo>
                  <a:pt x="177614" y="281326"/>
                </a:moveTo>
                <a:cubicBezTo>
                  <a:pt x="170825" y="281326"/>
                  <a:pt x="165312" y="286848"/>
                  <a:pt x="165312" y="293649"/>
                </a:cubicBezTo>
                <a:cubicBezTo>
                  <a:pt x="165312" y="300452"/>
                  <a:pt x="170825" y="305974"/>
                  <a:pt x="177614" y="305974"/>
                </a:cubicBezTo>
                <a:cubicBezTo>
                  <a:pt x="184413" y="305974"/>
                  <a:pt x="189926" y="300452"/>
                  <a:pt x="189926" y="293649"/>
                </a:cubicBezTo>
                <a:cubicBezTo>
                  <a:pt x="189926" y="286848"/>
                  <a:pt x="184413" y="281326"/>
                  <a:pt x="177614" y="281326"/>
                </a:cubicBezTo>
                <a:close/>
                <a:moveTo>
                  <a:pt x="145862" y="281326"/>
                </a:moveTo>
                <a:cubicBezTo>
                  <a:pt x="139073" y="281326"/>
                  <a:pt x="133560" y="286848"/>
                  <a:pt x="133560" y="293649"/>
                </a:cubicBezTo>
                <a:cubicBezTo>
                  <a:pt x="133560" y="300452"/>
                  <a:pt x="139073" y="305974"/>
                  <a:pt x="145862" y="305974"/>
                </a:cubicBezTo>
                <a:cubicBezTo>
                  <a:pt x="152660" y="305974"/>
                  <a:pt x="158174" y="300452"/>
                  <a:pt x="158174" y="293649"/>
                </a:cubicBezTo>
                <a:cubicBezTo>
                  <a:pt x="158174" y="286848"/>
                  <a:pt x="152660" y="281326"/>
                  <a:pt x="145862" y="281326"/>
                </a:cubicBezTo>
                <a:close/>
                <a:moveTo>
                  <a:pt x="114109" y="281326"/>
                </a:moveTo>
                <a:cubicBezTo>
                  <a:pt x="107311" y="281326"/>
                  <a:pt x="101808" y="286843"/>
                  <a:pt x="101808" y="293649"/>
                </a:cubicBezTo>
                <a:cubicBezTo>
                  <a:pt x="101808" y="300456"/>
                  <a:pt x="107311" y="305974"/>
                  <a:pt x="114109" y="305974"/>
                </a:cubicBezTo>
                <a:cubicBezTo>
                  <a:pt x="120908" y="305974"/>
                  <a:pt x="126421" y="300456"/>
                  <a:pt x="126421" y="293649"/>
                </a:cubicBezTo>
                <a:cubicBezTo>
                  <a:pt x="126421" y="286843"/>
                  <a:pt x="120908" y="281326"/>
                  <a:pt x="114109" y="281326"/>
                </a:cubicBezTo>
                <a:close/>
                <a:moveTo>
                  <a:pt x="743774" y="280939"/>
                </a:moveTo>
                <a:cubicBezTo>
                  <a:pt x="736964" y="280939"/>
                  <a:pt x="731420" y="286462"/>
                  <a:pt x="731420" y="293263"/>
                </a:cubicBezTo>
                <a:cubicBezTo>
                  <a:pt x="731420" y="300066"/>
                  <a:pt x="736964" y="305588"/>
                  <a:pt x="743774" y="305588"/>
                </a:cubicBezTo>
                <a:cubicBezTo>
                  <a:pt x="750603" y="305588"/>
                  <a:pt x="756137" y="300066"/>
                  <a:pt x="756137" y="293263"/>
                </a:cubicBezTo>
                <a:cubicBezTo>
                  <a:pt x="756137" y="286462"/>
                  <a:pt x="750603" y="280939"/>
                  <a:pt x="743774" y="280939"/>
                </a:cubicBezTo>
                <a:close/>
                <a:moveTo>
                  <a:pt x="711898" y="280939"/>
                </a:moveTo>
                <a:cubicBezTo>
                  <a:pt x="705089" y="280939"/>
                  <a:pt x="699545" y="286462"/>
                  <a:pt x="699545" y="293263"/>
                </a:cubicBezTo>
                <a:cubicBezTo>
                  <a:pt x="699545" y="300066"/>
                  <a:pt x="705089" y="305588"/>
                  <a:pt x="711898" y="305588"/>
                </a:cubicBezTo>
                <a:cubicBezTo>
                  <a:pt x="718717" y="305588"/>
                  <a:pt x="724261" y="300066"/>
                  <a:pt x="724261" y="293263"/>
                </a:cubicBezTo>
                <a:cubicBezTo>
                  <a:pt x="724261" y="286462"/>
                  <a:pt x="718717" y="280939"/>
                  <a:pt x="711898" y="280939"/>
                </a:cubicBezTo>
                <a:close/>
                <a:moveTo>
                  <a:pt x="680033" y="280939"/>
                </a:moveTo>
                <a:cubicBezTo>
                  <a:pt x="673203" y="280939"/>
                  <a:pt x="667669" y="286457"/>
                  <a:pt x="667669" y="293263"/>
                </a:cubicBezTo>
                <a:cubicBezTo>
                  <a:pt x="667669" y="300070"/>
                  <a:pt x="673203" y="305588"/>
                  <a:pt x="680033" y="305588"/>
                </a:cubicBezTo>
                <a:cubicBezTo>
                  <a:pt x="686852" y="305588"/>
                  <a:pt x="692386" y="300070"/>
                  <a:pt x="692386" y="293263"/>
                </a:cubicBezTo>
                <a:cubicBezTo>
                  <a:pt x="692386" y="286457"/>
                  <a:pt x="686852" y="280939"/>
                  <a:pt x="680033" y="280939"/>
                </a:cubicBezTo>
                <a:close/>
                <a:moveTo>
                  <a:pt x="648136" y="280939"/>
                </a:moveTo>
                <a:cubicBezTo>
                  <a:pt x="641317" y="280939"/>
                  <a:pt x="635783" y="286462"/>
                  <a:pt x="635783" y="293263"/>
                </a:cubicBezTo>
                <a:cubicBezTo>
                  <a:pt x="635783" y="300066"/>
                  <a:pt x="641317" y="305588"/>
                  <a:pt x="648136" y="305588"/>
                </a:cubicBezTo>
                <a:cubicBezTo>
                  <a:pt x="654956" y="305588"/>
                  <a:pt x="660500" y="300066"/>
                  <a:pt x="660500" y="293263"/>
                </a:cubicBezTo>
                <a:cubicBezTo>
                  <a:pt x="660500" y="286462"/>
                  <a:pt x="654956" y="280939"/>
                  <a:pt x="648136" y="280939"/>
                </a:cubicBezTo>
                <a:close/>
                <a:moveTo>
                  <a:pt x="616261" y="280939"/>
                </a:moveTo>
                <a:cubicBezTo>
                  <a:pt x="609442" y="280939"/>
                  <a:pt x="603908" y="286462"/>
                  <a:pt x="603908" y="293263"/>
                </a:cubicBezTo>
                <a:cubicBezTo>
                  <a:pt x="603908" y="300066"/>
                  <a:pt x="609442" y="305588"/>
                  <a:pt x="616261" y="305588"/>
                </a:cubicBezTo>
                <a:cubicBezTo>
                  <a:pt x="623080" y="305588"/>
                  <a:pt x="628624" y="300066"/>
                  <a:pt x="628624" y="293263"/>
                </a:cubicBezTo>
                <a:cubicBezTo>
                  <a:pt x="628624" y="286462"/>
                  <a:pt x="623080" y="280939"/>
                  <a:pt x="616261" y="280939"/>
                </a:cubicBezTo>
                <a:close/>
                <a:moveTo>
                  <a:pt x="584385" y="280939"/>
                </a:moveTo>
                <a:cubicBezTo>
                  <a:pt x="577566" y="280939"/>
                  <a:pt x="572032" y="286457"/>
                  <a:pt x="572032" y="293263"/>
                </a:cubicBezTo>
                <a:cubicBezTo>
                  <a:pt x="572032" y="300070"/>
                  <a:pt x="577566" y="305588"/>
                  <a:pt x="584385" y="305588"/>
                </a:cubicBezTo>
                <a:cubicBezTo>
                  <a:pt x="591215" y="305588"/>
                  <a:pt x="596749" y="300070"/>
                  <a:pt x="596749" y="293263"/>
                </a:cubicBezTo>
                <a:cubicBezTo>
                  <a:pt x="596749" y="286457"/>
                  <a:pt x="591215" y="280939"/>
                  <a:pt x="584385" y="280939"/>
                </a:cubicBezTo>
                <a:close/>
                <a:moveTo>
                  <a:pt x="1201490" y="251418"/>
                </a:moveTo>
                <a:cubicBezTo>
                  <a:pt x="1194680" y="251418"/>
                  <a:pt x="1189136" y="256940"/>
                  <a:pt x="1189136" y="263742"/>
                </a:cubicBezTo>
                <a:cubicBezTo>
                  <a:pt x="1189136" y="270544"/>
                  <a:pt x="1194680" y="276066"/>
                  <a:pt x="1201490" y="276066"/>
                </a:cubicBezTo>
                <a:cubicBezTo>
                  <a:pt x="1208319" y="276066"/>
                  <a:pt x="1213853" y="270544"/>
                  <a:pt x="1213853" y="263742"/>
                </a:cubicBezTo>
                <a:cubicBezTo>
                  <a:pt x="1213853" y="256940"/>
                  <a:pt x="1208319" y="251418"/>
                  <a:pt x="1201490" y="251418"/>
                </a:cubicBezTo>
                <a:close/>
                <a:moveTo>
                  <a:pt x="1169614" y="251418"/>
                </a:moveTo>
                <a:cubicBezTo>
                  <a:pt x="1162805" y="251418"/>
                  <a:pt x="1157261" y="256940"/>
                  <a:pt x="1157261" y="263742"/>
                </a:cubicBezTo>
                <a:cubicBezTo>
                  <a:pt x="1157261" y="270544"/>
                  <a:pt x="1162805" y="276066"/>
                  <a:pt x="1169614" y="276066"/>
                </a:cubicBezTo>
                <a:cubicBezTo>
                  <a:pt x="1176433" y="276066"/>
                  <a:pt x="1181977" y="270544"/>
                  <a:pt x="1181977" y="263742"/>
                </a:cubicBezTo>
                <a:cubicBezTo>
                  <a:pt x="1181977" y="256940"/>
                  <a:pt x="1176433" y="251418"/>
                  <a:pt x="1169614" y="251418"/>
                </a:cubicBezTo>
                <a:close/>
                <a:moveTo>
                  <a:pt x="1137749" y="251418"/>
                </a:moveTo>
                <a:cubicBezTo>
                  <a:pt x="1130919" y="251418"/>
                  <a:pt x="1125385" y="256935"/>
                  <a:pt x="1125385" y="263742"/>
                </a:cubicBezTo>
                <a:cubicBezTo>
                  <a:pt x="1125385" y="270548"/>
                  <a:pt x="1130919" y="276066"/>
                  <a:pt x="1137749" y="276066"/>
                </a:cubicBezTo>
                <a:cubicBezTo>
                  <a:pt x="1144568" y="276066"/>
                  <a:pt x="1150102" y="270548"/>
                  <a:pt x="1150102" y="263742"/>
                </a:cubicBezTo>
                <a:cubicBezTo>
                  <a:pt x="1150102" y="256935"/>
                  <a:pt x="1144568" y="251418"/>
                  <a:pt x="1137749" y="251418"/>
                </a:cubicBezTo>
                <a:close/>
                <a:moveTo>
                  <a:pt x="1105852" y="251418"/>
                </a:moveTo>
                <a:cubicBezTo>
                  <a:pt x="1099033" y="251418"/>
                  <a:pt x="1093499" y="256940"/>
                  <a:pt x="1093499" y="263742"/>
                </a:cubicBezTo>
                <a:cubicBezTo>
                  <a:pt x="1093499" y="270544"/>
                  <a:pt x="1099033" y="276066"/>
                  <a:pt x="1105852" y="276066"/>
                </a:cubicBezTo>
                <a:cubicBezTo>
                  <a:pt x="1112672" y="276066"/>
                  <a:pt x="1118216" y="270544"/>
                  <a:pt x="1118216" y="263742"/>
                </a:cubicBezTo>
                <a:cubicBezTo>
                  <a:pt x="1118216" y="256940"/>
                  <a:pt x="1112672" y="251418"/>
                  <a:pt x="1105852" y="251418"/>
                </a:cubicBezTo>
                <a:close/>
                <a:moveTo>
                  <a:pt x="1073977" y="251418"/>
                </a:moveTo>
                <a:cubicBezTo>
                  <a:pt x="1067158" y="251418"/>
                  <a:pt x="1061624" y="256940"/>
                  <a:pt x="1061624" y="263742"/>
                </a:cubicBezTo>
                <a:cubicBezTo>
                  <a:pt x="1061624" y="270544"/>
                  <a:pt x="1067158" y="276066"/>
                  <a:pt x="1073977" y="276066"/>
                </a:cubicBezTo>
                <a:cubicBezTo>
                  <a:pt x="1080796" y="276066"/>
                  <a:pt x="1086340" y="270544"/>
                  <a:pt x="1086340" y="263742"/>
                </a:cubicBezTo>
                <a:cubicBezTo>
                  <a:pt x="1086340" y="256940"/>
                  <a:pt x="1080796" y="251418"/>
                  <a:pt x="1073977" y="251418"/>
                </a:cubicBezTo>
                <a:close/>
                <a:moveTo>
                  <a:pt x="1042101" y="251418"/>
                </a:moveTo>
                <a:cubicBezTo>
                  <a:pt x="1035282" y="251418"/>
                  <a:pt x="1029748" y="256935"/>
                  <a:pt x="1029748" y="263742"/>
                </a:cubicBezTo>
                <a:cubicBezTo>
                  <a:pt x="1029748" y="270548"/>
                  <a:pt x="1035282" y="276066"/>
                  <a:pt x="1042101" y="276066"/>
                </a:cubicBezTo>
                <a:cubicBezTo>
                  <a:pt x="1048931" y="276066"/>
                  <a:pt x="1054465" y="270548"/>
                  <a:pt x="1054465" y="263742"/>
                </a:cubicBezTo>
                <a:cubicBezTo>
                  <a:pt x="1054465" y="256935"/>
                  <a:pt x="1048931" y="251418"/>
                  <a:pt x="1042101" y="251418"/>
                </a:cubicBezTo>
                <a:close/>
                <a:moveTo>
                  <a:pt x="272880" y="251418"/>
                </a:moveTo>
                <a:cubicBezTo>
                  <a:pt x="266092" y="251418"/>
                  <a:pt x="260579" y="256940"/>
                  <a:pt x="260579" y="263742"/>
                </a:cubicBezTo>
                <a:cubicBezTo>
                  <a:pt x="260579" y="270544"/>
                  <a:pt x="266092" y="276066"/>
                  <a:pt x="272880" y="276066"/>
                </a:cubicBezTo>
                <a:cubicBezTo>
                  <a:pt x="279679" y="276066"/>
                  <a:pt x="285192" y="270544"/>
                  <a:pt x="285192" y="263742"/>
                </a:cubicBezTo>
                <a:cubicBezTo>
                  <a:pt x="285192" y="256940"/>
                  <a:pt x="279679" y="251418"/>
                  <a:pt x="272880" y="251418"/>
                </a:cubicBezTo>
                <a:close/>
                <a:moveTo>
                  <a:pt x="241128" y="251418"/>
                </a:moveTo>
                <a:cubicBezTo>
                  <a:pt x="234340" y="251418"/>
                  <a:pt x="228826" y="256940"/>
                  <a:pt x="228826" y="263742"/>
                </a:cubicBezTo>
                <a:cubicBezTo>
                  <a:pt x="228826" y="270544"/>
                  <a:pt x="234340" y="276066"/>
                  <a:pt x="241128" y="276066"/>
                </a:cubicBezTo>
                <a:cubicBezTo>
                  <a:pt x="247927" y="276066"/>
                  <a:pt x="253440" y="270544"/>
                  <a:pt x="253440" y="263742"/>
                </a:cubicBezTo>
                <a:cubicBezTo>
                  <a:pt x="253440" y="256940"/>
                  <a:pt x="247927" y="251418"/>
                  <a:pt x="241128" y="251418"/>
                </a:cubicBezTo>
                <a:close/>
                <a:moveTo>
                  <a:pt x="209376" y="251418"/>
                </a:moveTo>
                <a:cubicBezTo>
                  <a:pt x="202587" y="251418"/>
                  <a:pt x="197074" y="256935"/>
                  <a:pt x="197074" y="263742"/>
                </a:cubicBezTo>
                <a:cubicBezTo>
                  <a:pt x="197074" y="270548"/>
                  <a:pt x="202587" y="276066"/>
                  <a:pt x="209376" y="276066"/>
                </a:cubicBezTo>
                <a:cubicBezTo>
                  <a:pt x="216175" y="276066"/>
                  <a:pt x="221688" y="270548"/>
                  <a:pt x="221688" y="263742"/>
                </a:cubicBezTo>
                <a:cubicBezTo>
                  <a:pt x="221688" y="256935"/>
                  <a:pt x="216175" y="251418"/>
                  <a:pt x="209376" y="251418"/>
                </a:cubicBezTo>
                <a:close/>
                <a:moveTo>
                  <a:pt x="177614" y="251418"/>
                </a:moveTo>
                <a:cubicBezTo>
                  <a:pt x="170825" y="251418"/>
                  <a:pt x="165312" y="256940"/>
                  <a:pt x="165312" y="263742"/>
                </a:cubicBezTo>
                <a:cubicBezTo>
                  <a:pt x="165312" y="270544"/>
                  <a:pt x="170825" y="276066"/>
                  <a:pt x="177614" y="276066"/>
                </a:cubicBezTo>
                <a:cubicBezTo>
                  <a:pt x="184413" y="276066"/>
                  <a:pt x="189926" y="270544"/>
                  <a:pt x="189926" y="263742"/>
                </a:cubicBezTo>
                <a:cubicBezTo>
                  <a:pt x="189926" y="256940"/>
                  <a:pt x="184413" y="251418"/>
                  <a:pt x="177614" y="251418"/>
                </a:cubicBezTo>
                <a:close/>
                <a:moveTo>
                  <a:pt x="145862" y="251418"/>
                </a:moveTo>
                <a:cubicBezTo>
                  <a:pt x="139073" y="251418"/>
                  <a:pt x="133560" y="256940"/>
                  <a:pt x="133560" y="263742"/>
                </a:cubicBezTo>
                <a:cubicBezTo>
                  <a:pt x="133560" y="270544"/>
                  <a:pt x="139073" y="276066"/>
                  <a:pt x="145862" y="276066"/>
                </a:cubicBezTo>
                <a:cubicBezTo>
                  <a:pt x="152660" y="276066"/>
                  <a:pt x="158174" y="270544"/>
                  <a:pt x="158174" y="263742"/>
                </a:cubicBezTo>
                <a:cubicBezTo>
                  <a:pt x="158174" y="256940"/>
                  <a:pt x="152660" y="251418"/>
                  <a:pt x="145862" y="251418"/>
                </a:cubicBezTo>
                <a:close/>
                <a:moveTo>
                  <a:pt x="114109" y="251418"/>
                </a:moveTo>
                <a:cubicBezTo>
                  <a:pt x="107311" y="251418"/>
                  <a:pt x="101808" y="256935"/>
                  <a:pt x="101808" y="263742"/>
                </a:cubicBezTo>
                <a:cubicBezTo>
                  <a:pt x="101808" y="270548"/>
                  <a:pt x="107311" y="276066"/>
                  <a:pt x="114109" y="276066"/>
                </a:cubicBezTo>
                <a:cubicBezTo>
                  <a:pt x="120908" y="276066"/>
                  <a:pt x="126421" y="270548"/>
                  <a:pt x="126421" y="263742"/>
                </a:cubicBezTo>
                <a:cubicBezTo>
                  <a:pt x="126421" y="256935"/>
                  <a:pt x="120908" y="251418"/>
                  <a:pt x="114109" y="251418"/>
                </a:cubicBezTo>
                <a:close/>
                <a:moveTo>
                  <a:pt x="578697" y="234515"/>
                </a:moveTo>
                <a:lnTo>
                  <a:pt x="737108" y="234515"/>
                </a:lnTo>
                <a:cubicBezTo>
                  <a:pt x="737108" y="234515"/>
                  <a:pt x="742385" y="234515"/>
                  <a:pt x="742385" y="234515"/>
                </a:cubicBezTo>
                <a:lnTo>
                  <a:pt x="743033" y="234515"/>
                </a:lnTo>
                <a:lnTo>
                  <a:pt x="743547" y="234543"/>
                </a:lnTo>
                <a:lnTo>
                  <a:pt x="744565" y="234598"/>
                </a:lnTo>
                <a:lnTo>
                  <a:pt x="746623" y="234695"/>
                </a:lnTo>
                <a:cubicBezTo>
                  <a:pt x="752084" y="235109"/>
                  <a:pt x="757464" y="236365"/>
                  <a:pt x="762514" y="238450"/>
                </a:cubicBezTo>
                <a:lnTo>
                  <a:pt x="763346" y="238984"/>
                </a:lnTo>
                <a:lnTo>
                  <a:pt x="764466" y="239209"/>
                </a:lnTo>
                <a:cubicBezTo>
                  <a:pt x="770062" y="241570"/>
                  <a:pt x="775101" y="244987"/>
                  <a:pt x="779333" y="249208"/>
                </a:cubicBezTo>
                <a:lnTo>
                  <a:pt x="780913" y="253014"/>
                </a:lnTo>
                <a:lnTo>
                  <a:pt x="786562" y="260006"/>
                </a:lnTo>
                <a:cubicBezTo>
                  <a:pt x="789206" y="264799"/>
                  <a:pt x="791088" y="269977"/>
                  <a:pt x="792127" y="275348"/>
                </a:cubicBezTo>
                <a:lnTo>
                  <a:pt x="792754" y="279408"/>
                </a:lnTo>
                <a:lnTo>
                  <a:pt x="792775" y="279408"/>
                </a:lnTo>
                <a:lnTo>
                  <a:pt x="792884" y="281842"/>
                </a:lnTo>
                <a:lnTo>
                  <a:pt x="793032" y="282197"/>
                </a:lnTo>
                <a:lnTo>
                  <a:pt x="793032" y="284560"/>
                </a:lnTo>
                <a:lnTo>
                  <a:pt x="793032" y="612002"/>
                </a:lnTo>
                <a:lnTo>
                  <a:pt x="793032" y="930295"/>
                </a:lnTo>
                <a:cubicBezTo>
                  <a:pt x="793032" y="930295"/>
                  <a:pt x="793032" y="931622"/>
                  <a:pt x="793032" y="931622"/>
                </a:cubicBezTo>
                <a:lnTo>
                  <a:pt x="793032" y="932270"/>
                </a:lnTo>
                <a:lnTo>
                  <a:pt x="793001" y="932785"/>
                </a:lnTo>
                <a:lnTo>
                  <a:pt x="792796" y="936899"/>
                </a:lnTo>
                <a:cubicBezTo>
                  <a:pt x="792425" y="939604"/>
                  <a:pt x="792137" y="942340"/>
                  <a:pt x="791335" y="944963"/>
                </a:cubicBezTo>
                <a:cubicBezTo>
                  <a:pt x="789946" y="950229"/>
                  <a:pt x="787776" y="955321"/>
                  <a:pt x="784711" y="959877"/>
                </a:cubicBezTo>
                <a:cubicBezTo>
                  <a:pt x="781646" y="964403"/>
                  <a:pt x="777850" y="968466"/>
                  <a:pt x="773530" y="971819"/>
                </a:cubicBezTo>
                <a:lnTo>
                  <a:pt x="771884" y="973053"/>
                </a:lnTo>
                <a:lnTo>
                  <a:pt x="771072" y="973671"/>
                </a:lnTo>
                <a:cubicBezTo>
                  <a:pt x="770784" y="973866"/>
                  <a:pt x="770475" y="974031"/>
                  <a:pt x="770187" y="974216"/>
                </a:cubicBezTo>
                <a:lnTo>
                  <a:pt x="766670" y="976335"/>
                </a:lnTo>
                <a:cubicBezTo>
                  <a:pt x="765425" y="976921"/>
                  <a:pt x="764191" y="977517"/>
                  <a:pt x="762967" y="978124"/>
                </a:cubicBezTo>
                <a:cubicBezTo>
                  <a:pt x="761743" y="978690"/>
                  <a:pt x="760416" y="979060"/>
                  <a:pt x="759141" y="979575"/>
                </a:cubicBezTo>
                <a:cubicBezTo>
                  <a:pt x="753967" y="981313"/>
                  <a:pt x="748526" y="982197"/>
                  <a:pt x="743023" y="982290"/>
                </a:cubicBezTo>
                <a:lnTo>
                  <a:pt x="584612" y="982290"/>
                </a:lnTo>
                <a:cubicBezTo>
                  <a:pt x="584612" y="982290"/>
                  <a:pt x="579325" y="982290"/>
                  <a:pt x="579325" y="982290"/>
                </a:cubicBezTo>
                <a:lnTo>
                  <a:pt x="578677" y="982290"/>
                </a:lnTo>
                <a:lnTo>
                  <a:pt x="578163" y="982259"/>
                </a:lnTo>
                <a:lnTo>
                  <a:pt x="577144" y="982208"/>
                </a:lnTo>
                <a:lnTo>
                  <a:pt x="575087" y="982115"/>
                </a:lnTo>
                <a:cubicBezTo>
                  <a:pt x="569615" y="981693"/>
                  <a:pt x="564246" y="980439"/>
                  <a:pt x="559195" y="978351"/>
                </a:cubicBezTo>
                <a:cubicBezTo>
                  <a:pt x="554186" y="976170"/>
                  <a:pt x="549517" y="973177"/>
                  <a:pt x="545433" y="969525"/>
                </a:cubicBezTo>
                <a:cubicBezTo>
                  <a:pt x="541360" y="965874"/>
                  <a:pt x="537760" y="961616"/>
                  <a:pt x="535147" y="956802"/>
                </a:cubicBezTo>
                <a:cubicBezTo>
                  <a:pt x="532494" y="952009"/>
                  <a:pt x="530622" y="946825"/>
                  <a:pt x="529583" y="941456"/>
                </a:cubicBezTo>
                <a:lnTo>
                  <a:pt x="528945" y="937393"/>
                </a:lnTo>
                <a:lnTo>
                  <a:pt x="528760" y="933278"/>
                </a:lnTo>
                <a:lnTo>
                  <a:pt x="528688" y="932250"/>
                </a:lnTo>
                <a:lnTo>
                  <a:pt x="528688" y="612002"/>
                </a:lnTo>
                <a:lnTo>
                  <a:pt x="528688" y="286507"/>
                </a:lnTo>
                <a:cubicBezTo>
                  <a:pt x="528688" y="286507"/>
                  <a:pt x="528688" y="285183"/>
                  <a:pt x="528688" y="285183"/>
                </a:cubicBezTo>
                <a:lnTo>
                  <a:pt x="528688" y="284533"/>
                </a:lnTo>
                <a:lnTo>
                  <a:pt x="528688" y="282197"/>
                </a:lnTo>
                <a:lnTo>
                  <a:pt x="528827" y="281862"/>
                </a:lnTo>
                <a:lnTo>
                  <a:pt x="528925" y="279906"/>
                </a:lnTo>
                <a:cubicBezTo>
                  <a:pt x="529295" y="277200"/>
                  <a:pt x="529583" y="274466"/>
                  <a:pt x="530385" y="271842"/>
                </a:cubicBezTo>
                <a:cubicBezTo>
                  <a:pt x="531784" y="266580"/>
                  <a:pt x="533944" y="261485"/>
                  <a:pt x="537009" y="256928"/>
                </a:cubicBezTo>
                <a:lnTo>
                  <a:pt x="540914" y="252757"/>
                </a:lnTo>
                <a:lnTo>
                  <a:pt x="542387" y="249208"/>
                </a:lnTo>
                <a:lnTo>
                  <a:pt x="547376" y="245853"/>
                </a:lnTo>
                <a:lnTo>
                  <a:pt x="548190" y="244983"/>
                </a:lnTo>
                <a:lnTo>
                  <a:pt x="549836" y="243754"/>
                </a:lnTo>
                <a:lnTo>
                  <a:pt x="550648" y="243131"/>
                </a:lnTo>
                <a:cubicBezTo>
                  <a:pt x="550946" y="242939"/>
                  <a:pt x="551245" y="242773"/>
                  <a:pt x="551533" y="242593"/>
                </a:cubicBezTo>
                <a:lnTo>
                  <a:pt x="555050" y="240467"/>
                </a:lnTo>
                <a:lnTo>
                  <a:pt x="556221" y="239904"/>
                </a:lnTo>
                <a:lnTo>
                  <a:pt x="557254" y="239209"/>
                </a:lnTo>
                <a:lnTo>
                  <a:pt x="557961" y="239067"/>
                </a:lnTo>
                <a:lnTo>
                  <a:pt x="558753" y="238686"/>
                </a:lnTo>
                <a:cubicBezTo>
                  <a:pt x="559988" y="238120"/>
                  <a:pt x="561304" y="237747"/>
                  <a:pt x="562580" y="237236"/>
                </a:cubicBezTo>
                <a:cubicBezTo>
                  <a:pt x="567753" y="235495"/>
                  <a:pt x="573195" y="234612"/>
                  <a:pt x="578697" y="234515"/>
                </a:cubicBezTo>
                <a:close/>
                <a:moveTo>
                  <a:pt x="1137749" y="221522"/>
                </a:moveTo>
                <a:cubicBezTo>
                  <a:pt x="1130919" y="221522"/>
                  <a:pt x="1125385" y="227039"/>
                  <a:pt x="1125385" y="233845"/>
                </a:cubicBezTo>
                <a:cubicBezTo>
                  <a:pt x="1125385" y="240652"/>
                  <a:pt x="1130919" y="246171"/>
                  <a:pt x="1137749" y="246171"/>
                </a:cubicBezTo>
                <a:cubicBezTo>
                  <a:pt x="1144568" y="246171"/>
                  <a:pt x="1150102" y="240652"/>
                  <a:pt x="1150102" y="233845"/>
                </a:cubicBezTo>
                <a:cubicBezTo>
                  <a:pt x="1150102" y="227039"/>
                  <a:pt x="1144568" y="221522"/>
                  <a:pt x="1137749" y="221522"/>
                </a:cubicBezTo>
                <a:close/>
                <a:moveTo>
                  <a:pt x="1042101" y="221522"/>
                </a:moveTo>
                <a:cubicBezTo>
                  <a:pt x="1035282" y="221522"/>
                  <a:pt x="1029748" y="227039"/>
                  <a:pt x="1029748" y="233845"/>
                </a:cubicBezTo>
                <a:cubicBezTo>
                  <a:pt x="1029748" y="240652"/>
                  <a:pt x="1035282" y="246171"/>
                  <a:pt x="1042101" y="246171"/>
                </a:cubicBezTo>
                <a:cubicBezTo>
                  <a:pt x="1048931" y="246171"/>
                  <a:pt x="1054465" y="240652"/>
                  <a:pt x="1054465" y="233845"/>
                </a:cubicBezTo>
                <a:cubicBezTo>
                  <a:pt x="1054465" y="227039"/>
                  <a:pt x="1048931" y="221522"/>
                  <a:pt x="1042101" y="221522"/>
                </a:cubicBezTo>
                <a:close/>
                <a:moveTo>
                  <a:pt x="209376" y="221522"/>
                </a:moveTo>
                <a:cubicBezTo>
                  <a:pt x="202587" y="221522"/>
                  <a:pt x="197074" y="227039"/>
                  <a:pt x="197074" y="233845"/>
                </a:cubicBezTo>
                <a:cubicBezTo>
                  <a:pt x="197074" y="240652"/>
                  <a:pt x="202587" y="246171"/>
                  <a:pt x="209376" y="246171"/>
                </a:cubicBezTo>
                <a:cubicBezTo>
                  <a:pt x="216175" y="246171"/>
                  <a:pt x="221688" y="240652"/>
                  <a:pt x="221688" y="233845"/>
                </a:cubicBezTo>
                <a:cubicBezTo>
                  <a:pt x="221688" y="227039"/>
                  <a:pt x="216175" y="221522"/>
                  <a:pt x="209376" y="221522"/>
                </a:cubicBezTo>
                <a:close/>
                <a:moveTo>
                  <a:pt x="114109" y="221522"/>
                </a:moveTo>
                <a:cubicBezTo>
                  <a:pt x="107311" y="221522"/>
                  <a:pt x="101808" y="227039"/>
                  <a:pt x="101808" y="233845"/>
                </a:cubicBezTo>
                <a:cubicBezTo>
                  <a:pt x="101808" y="240652"/>
                  <a:pt x="107311" y="246171"/>
                  <a:pt x="114109" y="246171"/>
                </a:cubicBezTo>
                <a:cubicBezTo>
                  <a:pt x="120908" y="246171"/>
                  <a:pt x="126421" y="240652"/>
                  <a:pt x="126421" y="233845"/>
                </a:cubicBezTo>
                <a:cubicBezTo>
                  <a:pt x="126421" y="227039"/>
                  <a:pt x="120908" y="221522"/>
                  <a:pt x="114109" y="221522"/>
                </a:cubicBezTo>
                <a:close/>
                <a:moveTo>
                  <a:pt x="1201490" y="221509"/>
                </a:moveTo>
                <a:cubicBezTo>
                  <a:pt x="1194680" y="221509"/>
                  <a:pt x="1189136" y="227031"/>
                  <a:pt x="1189136" y="233832"/>
                </a:cubicBezTo>
                <a:cubicBezTo>
                  <a:pt x="1189136" y="240635"/>
                  <a:pt x="1194680" y="246157"/>
                  <a:pt x="1201490" y="246157"/>
                </a:cubicBezTo>
                <a:cubicBezTo>
                  <a:pt x="1208319" y="246157"/>
                  <a:pt x="1213853" y="240635"/>
                  <a:pt x="1213853" y="233832"/>
                </a:cubicBezTo>
                <a:cubicBezTo>
                  <a:pt x="1213853" y="227031"/>
                  <a:pt x="1208319" y="221509"/>
                  <a:pt x="1201490" y="221509"/>
                </a:cubicBezTo>
                <a:close/>
                <a:moveTo>
                  <a:pt x="1169614" y="221509"/>
                </a:moveTo>
                <a:cubicBezTo>
                  <a:pt x="1162805" y="221509"/>
                  <a:pt x="1157261" y="227031"/>
                  <a:pt x="1157261" y="233832"/>
                </a:cubicBezTo>
                <a:cubicBezTo>
                  <a:pt x="1157261" y="240635"/>
                  <a:pt x="1162805" y="246157"/>
                  <a:pt x="1169614" y="246157"/>
                </a:cubicBezTo>
                <a:cubicBezTo>
                  <a:pt x="1176433" y="246157"/>
                  <a:pt x="1181977" y="240635"/>
                  <a:pt x="1181977" y="233832"/>
                </a:cubicBezTo>
                <a:cubicBezTo>
                  <a:pt x="1181977" y="227031"/>
                  <a:pt x="1176433" y="221509"/>
                  <a:pt x="1169614" y="221509"/>
                </a:cubicBezTo>
                <a:close/>
                <a:moveTo>
                  <a:pt x="1105852" y="221509"/>
                </a:moveTo>
                <a:cubicBezTo>
                  <a:pt x="1099033" y="221509"/>
                  <a:pt x="1093499" y="227031"/>
                  <a:pt x="1093499" y="233832"/>
                </a:cubicBezTo>
                <a:cubicBezTo>
                  <a:pt x="1093499" y="240635"/>
                  <a:pt x="1099033" y="246157"/>
                  <a:pt x="1105852" y="246157"/>
                </a:cubicBezTo>
                <a:cubicBezTo>
                  <a:pt x="1112672" y="246157"/>
                  <a:pt x="1118216" y="240635"/>
                  <a:pt x="1118216" y="233832"/>
                </a:cubicBezTo>
                <a:cubicBezTo>
                  <a:pt x="1118216" y="227031"/>
                  <a:pt x="1112672" y="221509"/>
                  <a:pt x="1105852" y="221509"/>
                </a:cubicBezTo>
                <a:close/>
                <a:moveTo>
                  <a:pt x="1073977" y="221509"/>
                </a:moveTo>
                <a:cubicBezTo>
                  <a:pt x="1067158" y="221509"/>
                  <a:pt x="1061624" y="227031"/>
                  <a:pt x="1061624" y="233832"/>
                </a:cubicBezTo>
                <a:cubicBezTo>
                  <a:pt x="1061624" y="240635"/>
                  <a:pt x="1067158" y="246157"/>
                  <a:pt x="1073977" y="246157"/>
                </a:cubicBezTo>
                <a:cubicBezTo>
                  <a:pt x="1080796" y="246157"/>
                  <a:pt x="1086340" y="240635"/>
                  <a:pt x="1086340" y="233832"/>
                </a:cubicBezTo>
                <a:cubicBezTo>
                  <a:pt x="1086340" y="227031"/>
                  <a:pt x="1080796" y="221509"/>
                  <a:pt x="1073977" y="221509"/>
                </a:cubicBezTo>
                <a:close/>
                <a:moveTo>
                  <a:pt x="272880" y="221509"/>
                </a:moveTo>
                <a:cubicBezTo>
                  <a:pt x="266092" y="221509"/>
                  <a:pt x="260579" y="227031"/>
                  <a:pt x="260579" y="233832"/>
                </a:cubicBezTo>
                <a:cubicBezTo>
                  <a:pt x="260579" y="240635"/>
                  <a:pt x="266092" y="246157"/>
                  <a:pt x="272880" y="246157"/>
                </a:cubicBezTo>
                <a:cubicBezTo>
                  <a:pt x="279679" y="246157"/>
                  <a:pt x="285192" y="240635"/>
                  <a:pt x="285192" y="233832"/>
                </a:cubicBezTo>
                <a:cubicBezTo>
                  <a:pt x="285192" y="227031"/>
                  <a:pt x="279679" y="221509"/>
                  <a:pt x="272880" y="221509"/>
                </a:cubicBezTo>
                <a:close/>
                <a:moveTo>
                  <a:pt x="241128" y="221509"/>
                </a:moveTo>
                <a:cubicBezTo>
                  <a:pt x="234340" y="221509"/>
                  <a:pt x="228826" y="227031"/>
                  <a:pt x="228826" y="233832"/>
                </a:cubicBezTo>
                <a:cubicBezTo>
                  <a:pt x="228826" y="240635"/>
                  <a:pt x="234340" y="246157"/>
                  <a:pt x="241128" y="246157"/>
                </a:cubicBezTo>
                <a:cubicBezTo>
                  <a:pt x="247927" y="246157"/>
                  <a:pt x="253440" y="240635"/>
                  <a:pt x="253440" y="233832"/>
                </a:cubicBezTo>
                <a:cubicBezTo>
                  <a:pt x="253440" y="227031"/>
                  <a:pt x="247927" y="221509"/>
                  <a:pt x="241128" y="221509"/>
                </a:cubicBezTo>
                <a:close/>
                <a:moveTo>
                  <a:pt x="177614" y="221509"/>
                </a:moveTo>
                <a:cubicBezTo>
                  <a:pt x="170825" y="221509"/>
                  <a:pt x="165312" y="227031"/>
                  <a:pt x="165312" y="233832"/>
                </a:cubicBezTo>
                <a:cubicBezTo>
                  <a:pt x="165312" y="240635"/>
                  <a:pt x="170825" y="246157"/>
                  <a:pt x="177614" y="246157"/>
                </a:cubicBezTo>
                <a:cubicBezTo>
                  <a:pt x="184413" y="246157"/>
                  <a:pt x="189926" y="240635"/>
                  <a:pt x="189926" y="233832"/>
                </a:cubicBezTo>
                <a:cubicBezTo>
                  <a:pt x="189926" y="227031"/>
                  <a:pt x="184413" y="221509"/>
                  <a:pt x="177614" y="221509"/>
                </a:cubicBezTo>
                <a:close/>
                <a:moveTo>
                  <a:pt x="145862" y="221509"/>
                </a:moveTo>
                <a:cubicBezTo>
                  <a:pt x="139073" y="221509"/>
                  <a:pt x="133560" y="227031"/>
                  <a:pt x="133560" y="233832"/>
                </a:cubicBezTo>
                <a:cubicBezTo>
                  <a:pt x="133560" y="240635"/>
                  <a:pt x="139073" y="246157"/>
                  <a:pt x="145862" y="246157"/>
                </a:cubicBezTo>
                <a:cubicBezTo>
                  <a:pt x="152660" y="246157"/>
                  <a:pt x="158174" y="240635"/>
                  <a:pt x="158174" y="233832"/>
                </a:cubicBezTo>
                <a:cubicBezTo>
                  <a:pt x="158174" y="227031"/>
                  <a:pt x="152660" y="221509"/>
                  <a:pt x="145862" y="221509"/>
                </a:cubicBezTo>
                <a:close/>
                <a:moveTo>
                  <a:pt x="578307" y="205968"/>
                </a:moveTo>
                <a:cubicBezTo>
                  <a:pt x="561181" y="206107"/>
                  <a:pt x="543860" y="211666"/>
                  <a:pt x="530344" y="222371"/>
                </a:cubicBezTo>
                <a:cubicBezTo>
                  <a:pt x="523545" y="227640"/>
                  <a:pt x="517610" y="233986"/>
                  <a:pt x="512807" y="241117"/>
                </a:cubicBezTo>
                <a:cubicBezTo>
                  <a:pt x="508024" y="248263"/>
                  <a:pt x="504527" y="256278"/>
                  <a:pt x="502336" y="264582"/>
                </a:cubicBezTo>
                <a:cubicBezTo>
                  <a:pt x="501133" y="268721"/>
                  <a:pt x="500577" y="272998"/>
                  <a:pt x="500053" y="277259"/>
                </a:cubicBezTo>
                <a:lnTo>
                  <a:pt x="499724" y="283689"/>
                </a:lnTo>
                <a:cubicBezTo>
                  <a:pt x="499724" y="283689"/>
                  <a:pt x="499682" y="284488"/>
                  <a:pt x="499682" y="284488"/>
                </a:cubicBezTo>
                <a:lnTo>
                  <a:pt x="499682" y="931530"/>
                </a:lnTo>
                <a:lnTo>
                  <a:pt x="499754" y="933124"/>
                </a:lnTo>
                <a:lnTo>
                  <a:pt x="500083" y="939553"/>
                </a:lnTo>
                <a:lnTo>
                  <a:pt x="501050" y="945930"/>
                </a:lnTo>
                <a:cubicBezTo>
                  <a:pt x="502665" y="954385"/>
                  <a:pt x="505638" y="962583"/>
                  <a:pt x="509824" y="970081"/>
                </a:cubicBezTo>
                <a:cubicBezTo>
                  <a:pt x="513979" y="977631"/>
                  <a:pt x="519575" y="984337"/>
                  <a:pt x="525952" y="990056"/>
                </a:cubicBezTo>
                <a:cubicBezTo>
                  <a:pt x="532360" y="995775"/>
                  <a:pt x="539673" y="1000476"/>
                  <a:pt x="547593" y="1003880"/>
                </a:cubicBezTo>
                <a:cubicBezTo>
                  <a:pt x="555565" y="1007203"/>
                  <a:pt x="564050" y="1009198"/>
                  <a:pt x="572608" y="1009846"/>
                </a:cubicBezTo>
                <a:lnTo>
                  <a:pt x="575828" y="1010010"/>
                </a:lnTo>
                <a:lnTo>
                  <a:pt x="577443" y="1010072"/>
                </a:lnTo>
                <a:cubicBezTo>
                  <a:pt x="577443" y="1010072"/>
                  <a:pt x="578235" y="1010113"/>
                  <a:pt x="578235" y="1010113"/>
                </a:cubicBezTo>
                <a:lnTo>
                  <a:pt x="742581" y="1010113"/>
                </a:lnTo>
                <a:cubicBezTo>
                  <a:pt x="759717" y="1009980"/>
                  <a:pt x="777038" y="1004415"/>
                  <a:pt x="790553" y="993718"/>
                </a:cubicBezTo>
                <a:cubicBezTo>
                  <a:pt x="797342" y="988441"/>
                  <a:pt x="803277" y="982105"/>
                  <a:pt x="808080" y="974967"/>
                </a:cubicBezTo>
                <a:cubicBezTo>
                  <a:pt x="812874" y="967818"/>
                  <a:pt x="816360" y="959806"/>
                  <a:pt x="818551" y="951505"/>
                </a:cubicBezTo>
                <a:cubicBezTo>
                  <a:pt x="819755" y="947360"/>
                  <a:pt x="820310" y="943091"/>
                  <a:pt x="820835" y="938823"/>
                </a:cubicBezTo>
                <a:lnTo>
                  <a:pt x="821164" y="932394"/>
                </a:lnTo>
                <a:cubicBezTo>
                  <a:pt x="821164" y="932394"/>
                  <a:pt x="821205" y="931602"/>
                  <a:pt x="821205" y="931602"/>
                </a:cubicBezTo>
                <a:lnTo>
                  <a:pt x="821205" y="863654"/>
                </a:lnTo>
                <a:lnTo>
                  <a:pt x="821205" y="284558"/>
                </a:lnTo>
                <a:lnTo>
                  <a:pt x="821133" y="282956"/>
                </a:lnTo>
                <a:lnTo>
                  <a:pt x="820804" y="276529"/>
                </a:lnTo>
                <a:lnTo>
                  <a:pt x="819837" y="270155"/>
                </a:lnTo>
                <a:cubicBezTo>
                  <a:pt x="818222" y="261700"/>
                  <a:pt x="815260" y="253505"/>
                  <a:pt x="811063" y="246001"/>
                </a:cubicBezTo>
                <a:cubicBezTo>
                  <a:pt x="806908" y="238456"/>
                  <a:pt x="801312" y="231752"/>
                  <a:pt x="794935" y="226027"/>
                </a:cubicBezTo>
                <a:cubicBezTo>
                  <a:pt x="788537" y="220316"/>
                  <a:pt x="781214" y="215611"/>
                  <a:pt x="773294" y="212204"/>
                </a:cubicBezTo>
                <a:cubicBezTo>
                  <a:pt x="765333" y="208880"/>
                  <a:pt x="756837" y="206893"/>
                  <a:pt x="748279" y="206245"/>
                </a:cubicBezTo>
                <a:lnTo>
                  <a:pt x="745070" y="206079"/>
                </a:lnTo>
                <a:lnTo>
                  <a:pt x="743455" y="206009"/>
                </a:lnTo>
                <a:cubicBezTo>
                  <a:pt x="743455" y="206009"/>
                  <a:pt x="742653" y="205968"/>
                  <a:pt x="742653" y="205968"/>
                </a:cubicBezTo>
                <a:close/>
                <a:moveTo>
                  <a:pt x="1201490" y="191614"/>
                </a:moveTo>
                <a:cubicBezTo>
                  <a:pt x="1194680" y="191614"/>
                  <a:pt x="1189136" y="197137"/>
                  <a:pt x="1189136" y="203939"/>
                </a:cubicBezTo>
                <a:cubicBezTo>
                  <a:pt x="1189136" y="210740"/>
                  <a:pt x="1194680" y="216263"/>
                  <a:pt x="1201490" y="216263"/>
                </a:cubicBezTo>
                <a:cubicBezTo>
                  <a:pt x="1208319" y="216263"/>
                  <a:pt x="1213853" y="210740"/>
                  <a:pt x="1213853" y="203939"/>
                </a:cubicBezTo>
                <a:cubicBezTo>
                  <a:pt x="1213853" y="197137"/>
                  <a:pt x="1208319" y="191614"/>
                  <a:pt x="1201490" y="191614"/>
                </a:cubicBezTo>
                <a:close/>
                <a:moveTo>
                  <a:pt x="1169614" y="191614"/>
                </a:moveTo>
                <a:cubicBezTo>
                  <a:pt x="1162805" y="191614"/>
                  <a:pt x="1157261" y="197137"/>
                  <a:pt x="1157261" y="203939"/>
                </a:cubicBezTo>
                <a:cubicBezTo>
                  <a:pt x="1157261" y="210740"/>
                  <a:pt x="1162805" y="216263"/>
                  <a:pt x="1169614" y="216263"/>
                </a:cubicBezTo>
                <a:cubicBezTo>
                  <a:pt x="1176433" y="216263"/>
                  <a:pt x="1181977" y="210740"/>
                  <a:pt x="1181977" y="203939"/>
                </a:cubicBezTo>
                <a:cubicBezTo>
                  <a:pt x="1181977" y="197137"/>
                  <a:pt x="1176433" y="191614"/>
                  <a:pt x="1169614" y="191614"/>
                </a:cubicBezTo>
                <a:close/>
                <a:moveTo>
                  <a:pt x="1137749" y="191614"/>
                </a:moveTo>
                <a:cubicBezTo>
                  <a:pt x="1130919" y="191614"/>
                  <a:pt x="1125385" y="197131"/>
                  <a:pt x="1125385" y="203939"/>
                </a:cubicBezTo>
                <a:cubicBezTo>
                  <a:pt x="1125385" y="210745"/>
                  <a:pt x="1130919" y="216263"/>
                  <a:pt x="1137749" y="216263"/>
                </a:cubicBezTo>
                <a:cubicBezTo>
                  <a:pt x="1144568" y="216263"/>
                  <a:pt x="1150102" y="210745"/>
                  <a:pt x="1150102" y="203939"/>
                </a:cubicBezTo>
                <a:cubicBezTo>
                  <a:pt x="1150102" y="197131"/>
                  <a:pt x="1144568" y="191614"/>
                  <a:pt x="1137749" y="191614"/>
                </a:cubicBezTo>
                <a:close/>
                <a:moveTo>
                  <a:pt x="1105852" y="191614"/>
                </a:moveTo>
                <a:cubicBezTo>
                  <a:pt x="1099033" y="191614"/>
                  <a:pt x="1093499" y="197137"/>
                  <a:pt x="1093499" y="203939"/>
                </a:cubicBezTo>
                <a:cubicBezTo>
                  <a:pt x="1093499" y="210740"/>
                  <a:pt x="1099033" y="216263"/>
                  <a:pt x="1105852" y="216263"/>
                </a:cubicBezTo>
                <a:cubicBezTo>
                  <a:pt x="1112672" y="216263"/>
                  <a:pt x="1118216" y="210740"/>
                  <a:pt x="1118216" y="203939"/>
                </a:cubicBezTo>
                <a:cubicBezTo>
                  <a:pt x="1118216" y="197137"/>
                  <a:pt x="1112672" y="191614"/>
                  <a:pt x="1105852" y="191614"/>
                </a:cubicBezTo>
                <a:close/>
                <a:moveTo>
                  <a:pt x="1073977" y="191614"/>
                </a:moveTo>
                <a:cubicBezTo>
                  <a:pt x="1067158" y="191614"/>
                  <a:pt x="1061624" y="197137"/>
                  <a:pt x="1061624" y="203939"/>
                </a:cubicBezTo>
                <a:cubicBezTo>
                  <a:pt x="1061624" y="210740"/>
                  <a:pt x="1067158" y="216263"/>
                  <a:pt x="1073977" y="216263"/>
                </a:cubicBezTo>
                <a:cubicBezTo>
                  <a:pt x="1080796" y="216263"/>
                  <a:pt x="1086340" y="210740"/>
                  <a:pt x="1086340" y="203939"/>
                </a:cubicBezTo>
                <a:cubicBezTo>
                  <a:pt x="1086340" y="197137"/>
                  <a:pt x="1080796" y="191614"/>
                  <a:pt x="1073977" y="191614"/>
                </a:cubicBezTo>
                <a:close/>
                <a:moveTo>
                  <a:pt x="1042101" y="191614"/>
                </a:moveTo>
                <a:cubicBezTo>
                  <a:pt x="1035282" y="191614"/>
                  <a:pt x="1029748" y="197131"/>
                  <a:pt x="1029748" y="203939"/>
                </a:cubicBezTo>
                <a:cubicBezTo>
                  <a:pt x="1029748" y="210745"/>
                  <a:pt x="1035282" y="216263"/>
                  <a:pt x="1042101" y="216263"/>
                </a:cubicBezTo>
                <a:cubicBezTo>
                  <a:pt x="1048931" y="216263"/>
                  <a:pt x="1054465" y="210745"/>
                  <a:pt x="1054465" y="203939"/>
                </a:cubicBezTo>
                <a:cubicBezTo>
                  <a:pt x="1054465" y="197131"/>
                  <a:pt x="1048931" y="191614"/>
                  <a:pt x="1042101" y="191614"/>
                </a:cubicBezTo>
                <a:close/>
                <a:moveTo>
                  <a:pt x="272880" y="191614"/>
                </a:moveTo>
                <a:cubicBezTo>
                  <a:pt x="266092" y="191614"/>
                  <a:pt x="260579" y="197137"/>
                  <a:pt x="260579" y="203939"/>
                </a:cubicBezTo>
                <a:cubicBezTo>
                  <a:pt x="260579" y="210740"/>
                  <a:pt x="266092" y="216263"/>
                  <a:pt x="272880" y="216263"/>
                </a:cubicBezTo>
                <a:cubicBezTo>
                  <a:pt x="279679" y="216263"/>
                  <a:pt x="285192" y="210740"/>
                  <a:pt x="285192" y="203939"/>
                </a:cubicBezTo>
                <a:cubicBezTo>
                  <a:pt x="285192" y="197137"/>
                  <a:pt x="279679" y="191614"/>
                  <a:pt x="272880" y="191614"/>
                </a:cubicBezTo>
                <a:close/>
                <a:moveTo>
                  <a:pt x="241128" y="191614"/>
                </a:moveTo>
                <a:cubicBezTo>
                  <a:pt x="234340" y="191614"/>
                  <a:pt x="228826" y="197137"/>
                  <a:pt x="228826" y="203939"/>
                </a:cubicBezTo>
                <a:cubicBezTo>
                  <a:pt x="228826" y="210740"/>
                  <a:pt x="234340" y="216263"/>
                  <a:pt x="241128" y="216263"/>
                </a:cubicBezTo>
                <a:cubicBezTo>
                  <a:pt x="247927" y="216263"/>
                  <a:pt x="253440" y="210740"/>
                  <a:pt x="253440" y="203939"/>
                </a:cubicBezTo>
                <a:cubicBezTo>
                  <a:pt x="253440" y="197137"/>
                  <a:pt x="247927" y="191614"/>
                  <a:pt x="241128" y="191614"/>
                </a:cubicBezTo>
                <a:close/>
                <a:moveTo>
                  <a:pt x="209376" y="191614"/>
                </a:moveTo>
                <a:cubicBezTo>
                  <a:pt x="202587" y="191614"/>
                  <a:pt x="197074" y="197131"/>
                  <a:pt x="197074" y="203939"/>
                </a:cubicBezTo>
                <a:cubicBezTo>
                  <a:pt x="197074" y="210745"/>
                  <a:pt x="202587" y="216263"/>
                  <a:pt x="209376" y="216263"/>
                </a:cubicBezTo>
                <a:cubicBezTo>
                  <a:pt x="216175" y="216263"/>
                  <a:pt x="221688" y="210745"/>
                  <a:pt x="221688" y="203939"/>
                </a:cubicBezTo>
                <a:cubicBezTo>
                  <a:pt x="221688" y="197131"/>
                  <a:pt x="216175" y="191614"/>
                  <a:pt x="209376" y="191614"/>
                </a:cubicBezTo>
                <a:close/>
                <a:moveTo>
                  <a:pt x="177614" y="191614"/>
                </a:moveTo>
                <a:cubicBezTo>
                  <a:pt x="170825" y="191614"/>
                  <a:pt x="165312" y="197137"/>
                  <a:pt x="165312" y="203939"/>
                </a:cubicBezTo>
                <a:cubicBezTo>
                  <a:pt x="165312" y="210740"/>
                  <a:pt x="170825" y="216263"/>
                  <a:pt x="177614" y="216263"/>
                </a:cubicBezTo>
                <a:cubicBezTo>
                  <a:pt x="184413" y="216263"/>
                  <a:pt x="189926" y="210740"/>
                  <a:pt x="189926" y="203939"/>
                </a:cubicBezTo>
                <a:cubicBezTo>
                  <a:pt x="189926" y="197137"/>
                  <a:pt x="184413" y="191614"/>
                  <a:pt x="177614" y="191614"/>
                </a:cubicBezTo>
                <a:close/>
                <a:moveTo>
                  <a:pt x="145862" y="191614"/>
                </a:moveTo>
                <a:cubicBezTo>
                  <a:pt x="139073" y="191614"/>
                  <a:pt x="133560" y="197137"/>
                  <a:pt x="133560" y="203939"/>
                </a:cubicBezTo>
                <a:cubicBezTo>
                  <a:pt x="133560" y="210740"/>
                  <a:pt x="139073" y="216263"/>
                  <a:pt x="145862" y="216263"/>
                </a:cubicBezTo>
                <a:cubicBezTo>
                  <a:pt x="152660" y="216263"/>
                  <a:pt x="158174" y="210740"/>
                  <a:pt x="158174" y="203939"/>
                </a:cubicBezTo>
                <a:cubicBezTo>
                  <a:pt x="158174" y="197137"/>
                  <a:pt x="152660" y="191614"/>
                  <a:pt x="145862" y="191614"/>
                </a:cubicBezTo>
                <a:close/>
                <a:moveTo>
                  <a:pt x="114109" y="191614"/>
                </a:moveTo>
                <a:cubicBezTo>
                  <a:pt x="107311" y="191614"/>
                  <a:pt x="101808" y="197131"/>
                  <a:pt x="101808" y="203939"/>
                </a:cubicBezTo>
                <a:cubicBezTo>
                  <a:pt x="101808" y="210745"/>
                  <a:pt x="107311" y="216263"/>
                  <a:pt x="114109" y="216263"/>
                </a:cubicBezTo>
                <a:cubicBezTo>
                  <a:pt x="120908" y="216263"/>
                  <a:pt x="126421" y="210745"/>
                  <a:pt x="126421" y="203939"/>
                </a:cubicBezTo>
                <a:cubicBezTo>
                  <a:pt x="126421" y="197131"/>
                  <a:pt x="120908" y="191614"/>
                  <a:pt x="114109" y="191614"/>
                </a:cubicBezTo>
                <a:close/>
                <a:moveTo>
                  <a:pt x="1201490" y="161705"/>
                </a:moveTo>
                <a:cubicBezTo>
                  <a:pt x="1194680" y="161705"/>
                  <a:pt x="1189136" y="167228"/>
                  <a:pt x="1189136" y="174029"/>
                </a:cubicBezTo>
                <a:cubicBezTo>
                  <a:pt x="1189136" y="180832"/>
                  <a:pt x="1194680" y="186354"/>
                  <a:pt x="1201490" y="186354"/>
                </a:cubicBezTo>
                <a:cubicBezTo>
                  <a:pt x="1208319" y="186354"/>
                  <a:pt x="1213853" y="180832"/>
                  <a:pt x="1213853" y="174029"/>
                </a:cubicBezTo>
                <a:cubicBezTo>
                  <a:pt x="1213853" y="167228"/>
                  <a:pt x="1208319" y="161705"/>
                  <a:pt x="1201490" y="161705"/>
                </a:cubicBezTo>
                <a:close/>
                <a:moveTo>
                  <a:pt x="1169614" y="161705"/>
                </a:moveTo>
                <a:cubicBezTo>
                  <a:pt x="1162805" y="161705"/>
                  <a:pt x="1157261" y="167228"/>
                  <a:pt x="1157261" y="174029"/>
                </a:cubicBezTo>
                <a:cubicBezTo>
                  <a:pt x="1157261" y="180832"/>
                  <a:pt x="1162805" y="186354"/>
                  <a:pt x="1169614" y="186354"/>
                </a:cubicBezTo>
                <a:cubicBezTo>
                  <a:pt x="1176433" y="186354"/>
                  <a:pt x="1181977" y="180832"/>
                  <a:pt x="1181977" y="174029"/>
                </a:cubicBezTo>
                <a:cubicBezTo>
                  <a:pt x="1181977" y="167228"/>
                  <a:pt x="1176433" y="161705"/>
                  <a:pt x="1169614" y="161705"/>
                </a:cubicBezTo>
                <a:close/>
                <a:moveTo>
                  <a:pt x="1137749" y="161705"/>
                </a:moveTo>
                <a:cubicBezTo>
                  <a:pt x="1130919" y="161705"/>
                  <a:pt x="1125385" y="167222"/>
                  <a:pt x="1125385" y="174029"/>
                </a:cubicBezTo>
                <a:cubicBezTo>
                  <a:pt x="1125385" y="180836"/>
                  <a:pt x="1130919" y="186354"/>
                  <a:pt x="1137749" y="186354"/>
                </a:cubicBezTo>
                <a:cubicBezTo>
                  <a:pt x="1144568" y="186354"/>
                  <a:pt x="1150102" y="180836"/>
                  <a:pt x="1150102" y="174029"/>
                </a:cubicBezTo>
                <a:cubicBezTo>
                  <a:pt x="1150102" y="167222"/>
                  <a:pt x="1144568" y="161705"/>
                  <a:pt x="1137749" y="161705"/>
                </a:cubicBezTo>
                <a:close/>
                <a:moveTo>
                  <a:pt x="1105852" y="161705"/>
                </a:moveTo>
                <a:cubicBezTo>
                  <a:pt x="1099033" y="161705"/>
                  <a:pt x="1093499" y="167228"/>
                  <a:pt x="1093499" y="174029"/>
                </a:cubicBezTo>
                <a:cubicBezTo>
                  <a:pt x="1093499" y="180832"/>
                  <a:pt x="1099033" y="186354"/>
                  <a:pt x="1105852" y="186354"/>
                </a:cubicBezTo>
                <a:cubicBezTo>
                  <a:pt x="1112672" y="186354"/>
                  <a:pt x="1118216" y="180832"/>
                  <a:pt x="1118216" y="174029"/>
                </a:cubicBezTo>
                <a:cubicBezTo>
                  <a:pt x="1118216" y="167228"/>
                  <a:pt x="1112672" y="161705"/>
                  <a:pt x="1105852" y="161705"/>
                </a:cubicBezTo>
                <a:close/>
                <a:moveTo>
                  <a:pt x="1073977" y="161705"/>
                </a:moveTo>
                <a:cubicBezTo>
                  <a:pt x="1067158" y="161705"/>
                  <a:pt x="1061624" y="167228"/>
                  <a:pt x="1061624" y="174029"/>
                </a:cubicBezTo>
                <a:cubicBezTo>
                  <a:pt x="1061624" y="180832"/>
                  <a:pt x="1067158" y="186354"/>
                  <a:pt x="1073977" y="186354"/>
                </a:cubicBezTo>
                <a:cubicBezTo>
                  <a:pt x="1080796" y="186354"/>
                  <a:pt x="1086340" y="180832"/>
                  <a:pt x="1086340" y="174029"/>
                </a:cubicBezTo>
                <a:cubicBezTo>
                  <a:pt x="1086340" y="167228"/>
                  <a:pt x="1080796" y="161705"/>
                  <a:pt x="1073977" y="161705"/>
                </a:cubicBezTo>
                <a:close/>
                <a:moveTo>
                  <a:pt x="1042101" y="161705"/>
                </a:moveTo>
                <a:cubicBezTo>
                  <a:pt x="1035282" y="161705"/>
                  <a:pt x="1029748" y="167222"/>
                  <a:pt x="1029748" y="174029"/>
                </a:cubicBezTo>
                <a:cubicBezTo>
                  <a:pt x="1029748" y="180836"/>
                  <a:pt x="1035282" y="186354"/>
                  <a:pt x="1042101" y="186354"/>
                </a:cubicBezTo>
                <a:cubicBezTo>
                  <a:pt x="1048931" y="186354"/>
                  <a:pt x="1054465" y="180836"/>
                  <a:pt x="1054465" y="174029"/>
                </a:cubicBezTo>
                <a:cubicBezTo>
                  <a:pt x="1054465" y="167222"/>
                  <a:pt x="1048931" y="161705"/>
                  <a:pt x="1042101" y="161705"/>
                </a:cubicBezTo>
                <a:close/>
                <a:moveTo>
                  <a:pt x="272880" y="161705"/>
                </a:moveTo>
                <a:cubicBezTo>
                  <a:pt x="266092" y="161705"/>
                  <a:pt x="260579" y="167228"/>
                  <a:pt x="260579" y="174029"/>
                </a:cubicBezTo>
                <a:cubicBezTo>
                  <a:pt x="260579" y="180832"/>
                  <a:pt x="266092" y="186354"/>
                  <a:pt x="272880" y="186354"/>
                </a:cubicBezTo>
                <a:cubicBezTo>
                  <a:pt x="279679" y="186354"/>
                  <a:pt x="285192" y="180832"/>
                  <a:pt x="285192" y="174029"/>
                </a:cubicBezTo>
                <a:cubicBezTo>
                  <a:pt x="285192" y="167228"/>
                  <a:pt x="279679" y="161705"/>
                  <a:pt x="272880" y="161705"/>
                </a:cubicBezTo>
                <a:close/>
                <a:moveTo>
                  <a:pt x="241128" y="161705"/>
                </a:moveTo>
                <a:cubicBezTo>
                  <a:pt x="234340" y="161705"/>
                  <a:pt x="228826" y="167228"/>
                  <a:pt x="228826" y="174029"/>
                </a:cubicBezTo>
                <a:cubicBezTo>
                  <a:pt x="228826" y="180832"/>
                  <a:pt x="234340" y="186354"/>
                  <a:pt x="241128" y="186354"/>
                </a:cubicBezTo>
                <a:cubicBezTo>
                  <a:pt x="247927" y="186354"/>
                  <a:pt x="253440" y="180832"/>
                  <a:pt x="253440" y="174029"/>
                </a:cubicBezTo>
                <a:cubicBezTo>
                  <a:pt x="253440" y="167228"/>
                  <a:pt x="247927" y="161705"/>
                  <a:pt x="241128" y="161705"/>
                </a:cubicBezTo>
                <a:close/>
                <a:moveTo>
                  <a:pt x="209376" y="161705"/>
                </a:moveTo>
                <a:cubicBezTo>
                  <a:pt x="202587" y="161705"/>
                  <a:pt x="197074" y="167222"/>
                  <a:pt x="197074" y="174029"/>
                </a:cubicBezTo>
                <a:cubicBezTo>
                  <a:pt x="197074" y="180836"/>
                  <a:pt x="202587" y="186354"/>
                  <a:pt x="209376" y="186354"/>
                </a:cubicBezTo>
                <a:cubicBezTo>
                  <a:pt x="216175" y="186354"/>
                  <a:pt x="221688" y="180836"/>
                  <a:pt x="221688" y="174029"/>
                </a:cubicBezTo>
                <a:cubicBezTo>
                  <a:pt x="221688" y="167222"/>
                  <a:pt x="216175" y="161705"/>
                  <a:pt x="209376" y="161705"/>
                </a:cubicBezTo>
                <a:close/>
                <a:moveTo>
                  <a:pt x="177614" y="161705"/>
                </a:moveTo>
                <a:cubicBezTo>
                  <a:pt x="170825" y="161705"/>
                  <a:pt x="165312" y="167228"/>
                  <a:pt x="165312" y="174029"/>
                </a:cubicBezTo>
                <a:cubicBezTo>
                  <a:pt x="165312" y="180832"/>
                  <a:pt x="170825" y="186354"/>
                  <a:pt x="177614" y="186354"/>
                </a:cubicBezTo>
                <a:cubicBezTo>
                  <a:pt x="184413" y="186354"/>
                  <a:pt x="189926" y="180832"/>
                  <a:pt x="189926" y="174029"/>
                </a:cubicBezTo>
                <a:cubicBezTo>
                  <a:pt x="189926" y="167228"/>
                  <a:pt x="184413" y="161705"/>
                  <a:pt x="177614" y="161705"/>
                </a:cubicBezTo>
                <a:close/>
                <a:moveTo>
                  <a:pt x="145862" y="161705"/>
                </a:moveTo>
                <a:cubicBezTo>
                  <a:pt x="139073" y="161705"/>
                  <a:pt x="133560" y="167228"/>
                  <a:pt x="133560" y="174029"/>
                </a:cubicBezTo>
                <a:cubicBezTo>
                  <a:pt x="133560" y="180832"/>
                  <a:pt x="139073" y="186354"/>
                  <a:pt x="145862" y="186354"/>
                </a:cubicBezTo>
                <a:cubicBezTo>
                  <a:pt x="152660" y="186354"/>
                  <a:pt x="158174" y="180832"/>
                  <a:pt x="158174" y="174029"/>
                </a:cubicBezTo>
                <a:cubicBezTo>
                  <a:pt x="158174" y="167228"/>
                  <a:pt x="152660" y="161705"/>
                  <a:pt x="145862" y="161705"/>
                </a:cubicBezTo>
                <a:close/>
                <a:moveTo>
                  <a:pt x="114109" y="161705"/>
                </a:moveTo>
                <a:cubicBezTo>
                  <a:pt x="107311" y="161705"/>
                  <a:pt x="101808" y="167222"/>
                  <a:pt x="101808" y="174029"/>
                </a:cubicBezTo>
                <a:cubicBezTo>
                  <a:pt x="101808" y="180836"/>
                  <a:pt x="107311" y="186354"/>
                  <a:pt x="114109" y="186354"/>
                </a:cubicBezTo>
                <a:cubicBezTo>
                  <a:pt x="120908" y="186354"/>
                  <a:pt x="126421" y="180836"/>
                  <a:pt x="126421" y="174029"/>
                </a:cubicBezTo>
                <a:cubicBezTo>
                  <a:pt x="126421" y="167222"/>
                  <a:pt x="120908" y="161705"/>
                  <a:pt x="114109" y="161705"/>
                </a:cubicBezTo>
                <a:close/>
                <a:moveTo>
                  <a:pt x="1201490" y="131796"/>
                </a:moveTo>
                <a:cubicBezTo>
                  <a:pt x="1194680" y="131796"/>
                  <a:pt x="1189136" y="137319"/>
                  <a:pt x="1189136" y="144120"/>
                </a:cubicBezTo>
                <a:cubicBezTo>
                  <a:pt x="1189136" y="150922"/>
                  <a:pt x="1194680" y="156444"/>
                  <a:pt x="1201490" y="156444"/>
                </a:cubicBezTo>
                <a:cubicBezTo>
                  <a:pt x="1208319" y="156444"/>
                  <a:pt x="1213853" y="150922"/>
                  <a:pt x="1213853" y="144120"/>
                </a:cubicBezTo>
                <a:cubicBezTo>
                  <a:pt x="1213853" y="137319"/>
                  <a:pt x="1208319" y="131796"/>
                  <a:pt x="1201490" y="131796"/>
                </a:cubicBezTo>
                <a:close/>
                <a:moveTo>
                  <a:pt x="1169614" y="131796"/>
                </a:moveTo>
                <a:cubicBezTo>
                  <a:pt x="1162805" y="131796"/>
                  <a:pt x="1157261" y="137319"/>
                  <a:pt x="1157261" y="144120"/>
                </a:cubicBezTo>
                <a:cubicBezTo>
                  <a:pt x="1157261" y="150922"/>
                  <a:pt x="1162805" y="156444"/>
                  <a:pt x="1169614" y="156444"/>
                </a:cubicBezTo>
                <a:cubicBezTo>
                  <a:pt x="1176433" y="156444"/>
                  <a:pt x="1181977" y="150922"/>
                  <a:pt x="1181977" y="144120"/>
                </a:cubicBezTo>
                <a:cubicBezTo>
                  <a:pt x="1181977" y="137319"/>
                  <a:pt x="1176433" y="131796"/>
                  <a:pt x="1169614" y="131796"/>
                </a:cubicBezTo>
                <a:close/>
                <a:moveTo>
                  <a:pt x="1137749" y="131796"/>
                </a:moveTo>
                <a:cubicBezTo>
                  <a:pt x="1130919" y="131796"/>
                  <a:pt x="1125385" y="137314"/>
                  <a:pt x="1125385" y="144120"/>
                </a:cubicBezTo>
                <a:cubicBezTo>
                  <a:pt x="1125385" y="150927"/>
                  <a:pt x="1130919" y="156444"/>
                  <a:pt x="1137749" y="156444"/>
                </a:cubicBezTo>
                <a:cubicBezTo>
                  <a:pt x="1144568" y="156444"/>
                  <a:pt x="1150102" y="150927"/>
                  <a:pt x="1150102" y="144120"/>
                </a:cubicBezTo>
                <a:cubicBezTo>
                  <a:pt x="1150102" y="137314"/>
                  <a:pt x="1144568" y="131796"/>
                  <a:pt x="1137749" y="131796"/>
                </a:cubicBezTo>
                <a:close/>
                <a:moveTo>
                  <a:pt x="1105852" y="131796"/>
                </a:moveTo>
                <a:cubicBezTo>
                  <a:pt x="1099033" y="131796"/>
                  <a:pt x="1093499" y="137319"/>
                  <a:pt x="1093499" y="144120"/>
                </a:cubicBezTo>
                <a:cubicBezTo>
                  <a:pt x="1093499" y="150922"/>
                  <a:pt x="1099033" y="156444"/>
                  <a:pt x="1105852" y="156444"/>
                </a:cubicBezTo>
                <a:cubicBezTo>
                  <a:pt x="1112672" y="156444"/>
                  <a:pt x="1118216" y="150922"/>
                  <a:pt x="1118216" y="144120"/>
                </a:cubicBezTo>
                <a:cubicBezTo>
                  <a:pt x="1118216" y="137319"/>
                  <a:pt x="1112672" y="131796"/>
                  <a:pt x="1105852" y="131796"/>
                </a:cubicBezTo>
                <a:close/>
                <a:moveTo>
                  <a:pt x="1073977" y="131796"/>
                </a:moveTo>
                <a:cubicBezTo>
                  <a:pt x="1067158" y="131796"/>
                  <a:pt x="1061624" y="137319"/>
                  <a:pt x="1061624" y="144120"/>
                </a:cubicBezTo>
                <a:cubicBezTo>
                  <a:pt x="1061624" y="150922"/>
                  <a:pt x="1067158" y="156444"/>
                  <a:pt x="1073977" y="156444"/>
                </a:cubicBezTo>
                <a:cubicBezTo>
                  <a:pt x="1080796" y="156444"/>
                  <a:pt x="1086340" y="150922"/>
                  <a:pt x="1086340" y="144120"/>
                </a:cubicBezTo>
                <a:cubicBezTo>
                  <a:pt x="1086340" y="137319"/>
                  <a:pt x="1080796" y="131796"/>
                  <a:pt x="1073977" y="131796"/>
                </a:cubicBezTo>
                <a:close/>
                <a:moveTo>
                  <a:pt x="1042101" y="131796"/>
                </a:moveTo>
                <a:cubicBezTo>
                  <a:pt x="1035282" y="131796"/>
                  <a:pt x="1029748" y="137314"/>
                  <a:pt x="1029748" y="144120"/>
                </a:cubicBezTo>
                <a:cubicBezTo>
                  <a:pt x="1029748" y="150927"/>
                  <a:pt x="1035282" y="156444"/>
                  <a:pt x="1042101" y="156444"/>
                </a:cubicBezTo>
                <a:cubicBezTo>
                  <a:pt x="1048931" y="156444"/>
                  <a:pt x="1054465" y="150927"/>
                  <a:pt x="1054465" y="144120"/>
                </a:cubicBezTo>
                <a:cubicBezTo>
                  <a:pt x="1054465" y="137314"/>
                  <a:pt x="1048931" y="131796"/>
                  <a:pt x="1042101" y="131796"/>
                </a:cubicBezTo>
                <a:close/>
                <a:moveTo>
                  <a:pt x="272880" y="131796"/>
                </a:moveTo>
                <a:cubicBezTo>
                  <a:pt x="266092" y="131796"/>
                  <a:pt x="260579" y="137319"/>
                  <a:pt x="260579" y="144120"/>
                </a:cubicBezTo>
                <a:cubicBezTo>
                  <a:pt x="260579" y="150922"/>
                  <a:pt x="266092" y="156444"/>
                  <a:pt x="272880" y="156444"/>
                </a:cubicBezTo>
                <a:cubicBezTo>
                  <a:pt x="279679" y="156444"/>
                  <a:pt x="285192" y="150922"/>
                  <a:pt x="285192" y="144120"/>
                </a:cubicBezTo>
                <a:cubicBezTo>
                  <a:pt x="285192" y="137319"/>
                  <a:pt x="279679" y="131796"/>
                  <a:pt x="272880" y="131796"/>
                </a:cubicBezTo>
                <a:close/>
                <a:moveTo>
                  <a:pt x="241128" y="131796"/>
                </a:moveTo>
                <a:cubicBezTo>
                  <a:pt x="234340" y="131796"/>
                  <a:pt x="228826" y="137319"/>
                  <a:pt x="228826" y="144120"/>
                </a:cubicBezTo>
                <a:cubicBezTo>
                  <a:pt x="228826" y="150922"/>
                  <a:pt x="234340" y="156444"/>
                  <a:pt x="241128" y="156444"/>
                </a:cubicBezTo>
                <a:cubicBezTo>
                  <a:pt x="247927" y="156444"/>
                  <a:pt x="253440" y="150922"/>
                  <a:pt x="253440" y="144120"/>
                </a:cubicBezTo>
                <a:cubicBezTo>
                  <a:pt x="253440" y="137319"/>
                  <a:pt x="247927" y="131796"/>
                  <a:pt x="241128" y="131796"/>
                </a:cubicBezTo>
                <a:close/>
                <a:moveTo>
                  <a:pt x="209376" y="131796"/>
                </a:moveTo>
                <a:cubicBezTo>
                  <a:pt x="202587" y="131796"/>
                  <a:pt x="197074" y="137314"/>
                  <a:pt x="197074" y="144120"/>
                </a:cubicBezTo>
                <a:cubicBezTo>
                  <a:pt x="197074" y="150927"/>
                  <a:pt x="202587" y="156444"/>
                  <a:pt x="209376" y="156444"/>
                </a:cubicBezTo>
                <a:cubicBezTo>
                  <a:pt x="216175" y="156444"/>
                  <a:pt x="221688" y="150927"/>
                  <a:pt x="221688" y="144120"/>
                </a:cubicBezTo>
                <a:cubicBezTo>
                  <a:pt x="221688" y="137314"/>
                  <a:pt x="216175" y="131796"/>
                  <a:pt x="209376" y="131796"/>
                </a:cubicBezTo>
                <a:close/>
                <a:moveTo>
                  <a:pt x="177614" y="131796"/>
                </a:moveTo>
                <a:cubicBezTo>
                  <a:pt x="170825" y="131796"/>
                  <a:pt x="165312" y="137319"/>
                  <a:pt x="165312" y="144120"/>
                </a:cubicBezTo>
                <a:cubicBezTo>
                  <a:pt x="165312" y="150922"/>
                  <a:pt x="170825" y="156444"/>
                  <a:pt x="177614" y="156444"/>
                </a:cubicBezTo>
                <a:cubicBezTo>
                  <a:pt x="184413" y="156444"/>
                  <a:pt x="189926" y="150922"/>
                  <a:pt x="189926" y="144120"/>
                </a:cubicBezTo>
                <a:cubicBezTo>
                  <a:pt x="189926" y="137319"/>
                  <a:pt x="184413" y="131796"/>
                  <a:pt x="177614" y="131796"/>
                </a:cubicBezTo>
                <a:close/>
                <a:moveTo>
                  <a:pt x="145862" y="131796"/>
                </a:moveTo>
                <a:cubicBezTo>
                  <a:pt x="139073" y="131796"/>
                  <a:pt x="133560" y="137319"/>
                  <a:pt x="133560" y="144120"/>
                </a:cubicBezTo>
                <a:cubicBezTo>
                  <a:pt x="133560" y="150922"/>
                  <a:pt x="139073" y="156444"/>
                  <a:pt x="145862" y="156444"/>
                </a:cubicBezTo>
                <a:cubicBezTo>
                  <a:pt x="152660" y="156444"/>
                  <a:pt x="158174" y="150922"/>
                  <a:pt x="158174" y="144120"/>
                </a:cubicBezTo>
                <a:cubicBezTo>
                  <a:pt x="158174" y="137319"/>
                  <a:pt x="152660" y="131796"/>
                  <a:pt x="145862" y="131796"/>
                </a:cubicBezTo>
                <a:close/>
                <a:moveTo>
                  <a:pt x="114109" y="131796"/>
                </a:moveTo>
                <a:cubicBezTo>
                  <a:pt x="107311" y="131796"/>
                  <a:pt x="101808" y="137314"/>
                  <a:pt x="101808" y="144120"/>
                </a:cubicBezTo>
                <a:cubicBezTo>
                  <a:pt x="101808" y="150927"/>
                  <a:pt x="107311" y="156444"/>
                  <a:pt x="114109" y="156444"/>
                </a:cubicBezTo>
                <a:cubicBezTo>
                  <a:pt x="120908" y="156444"/>
                  <a:pt x="126421" y="150927"/>
                  <a:pt x="126421" y="144120"/>
                </a:cubicBezTo>
                <a:cubicBezTo>
                  <a:pt x="126421" y="137314"/>
                  <a:pt x="120908" y="131796"/>
                  <a:pt x="114109" y="131796"/>
                </a:cubicBezTo>
                <a:close/>
                <a:moveTo>
                  <a:pt x="1033173" y="86400"/>
                </a:moveTo>
                <a:lnTo>
                  <a:pt x="1203979" y="86400"/>
                </a:lnTo>
                <a:cubicBezTo>
                  <a:pt x="1229806" y="86400"/>
                  <a:pt x="1250748" y="107288"/>
                  <a:pt x="1250748" y="133054"/>
                </a:cubicBezTo>
                <a:lnTo>
                  <a:pt x="1250748" y="140111"/>
                </a:lnTo>
                <a:lnTo>
                  <a:pt x="1250748" y="462859"/>
                </a:lnTo>
                <a:lnTo>
                  <a:pt x="1250748" y="778539"/>
                </a:lnTo>
                <a:cubicBezTo>
                  <a:pt x="1250738" y="779393"/>
                  <a:pt x="1250758" y="780370"/>
                  <a:pt x="1250697" y="780966"/>
                </a:cubicBezTo>
                <a:lnTo>
                  <a:pt x="1250501" y="785050"/>
                </a:lnTo>
                <a:cubicBezTo>
                  <a:pt x="1250100" y="787745"/>
                  <a:pt x="1249812" y="790460"/>
                  <a:pt x="1249010" y="793052"/>
                </a:cubicBezTo>
                <a:cubicBezTo>
                  <a:pt x="1247601" y="798288"/>
                  <a:pt x="1245420" y="803317"/>
                  <a:pt x="1242386" y="807843"/>
                </a:cubicBezTo>
                <a:cubicBezTo>
                  <a:pt x="1239320" y="812359"/>
                  <a:pt x="1235556" y="816360"/>
                  <a:pt x="1231257" y="819703"/>
                </a:cubicBezTo>
                <a:lnTo>
                  <a:pt x="1229631" y="820927"/>
                </a:lnTo>
                <a:lnTo>
                  <a:pt x="1228808" y="821533"/>
                </a:lnTo>
                <a:lnTo>
                  <a:pt x="1227945" y="822058"/>
                </a:lnTo>
                <a:cubicBezTo>
                  <a:pt x="1226772" y="822747"/>
                  <a:pt x="1225620" y="823488"/>
                  <a:pt x="1224437" y="824167"/>
                </a:cubicBezTo>
                <a:cubicBezTo>
                  <a:pt x="1223213" y="824732"/>
                  <a:pt x="1221999" y="825329"/>
                  <a:pt x="1220765" y="825936"/>
                </a:cubicBezTo>
                <a:cubicBezTo>
                  <a:pt x="1219541" y="826491"/>
                  <a:pt x="1218235" y="826872"/>
                  <a:pt x="1216980" y="827365"/>
                </a:cubicBezTo>
                <a:cubicBezTo>
                  <a:pt x="1211827" y="829083"/>
                  <a:pt x="1206416" y="829957"/>
                  <a:pt x="1200955" y="830060"/>
                </a:cubicBezTo>
                <a:lnTo>
                  <a:pt x="1037092" y="830060"/>
                </a:lnTo>
                <a:cubicBezTo>
                  <a:pt x="1036681" y="830060"/>
                  <a:pt x="1036166" y="830071"/>
                  <a:pt x="1035879" y="830029"/>
                </a:cubicBezTo>
                <a:lnTo>
                  <a:pt x="1033842" y="829927"/>
                </a:lnTo>
                <a:cubicBezTo>
                  <a:pt x="1022908" y="829587"/>
                  <a:pt x="1012396" y="825185"/>
                  <a:pt x="1004034" y="818232"/>
                </a:cubicBezTo>
                <a:cubicBezTo>
                  <a:pt x="999827" y="814776"/>
                  <a:pt x="996371" y="810466"/>
                  <a:pt x="993553" y="805827"/>
                </a:cubicBezTo>
                <a:cubicBezTo>
                  <a:pt x="990775" y="801168"/>
                  <a:pt x="988657" y="796107"/>
                  <a:pt x="987546" y="790779"/>
                </a:cubicBezTo>
                <a:cubicBezTo>
                  <a:pt x="987103" y="788105"/>
                  <a:pt x="986558" y="785420"/>
                  <a:pt x="986558" y="782694"/>
                </a:cubicBezTo>
                <a:lnTo>
                  <a:pt x="986435" y="780647"/>
                </a:lnTo>
                <a:cubicBezTo>
                  <a:pt x="986404" y="780349"/>
                  <a:pt x="986404" y="779876"/>
                  <a:pt x="986404" y="779434"/>
                </a:cubicBezTo>
                <a:lnTo>
                  <a:pt x="986404" y="462859"/>
                </a:lnTo>
                <a:lnTo>
                  <a:pt x="986404" y="141008"/>
                </a:lnTo>
                <a:lnTo>
                  <a:pt x="986404" y="133054"/>
                </a:lnTo>
                <a:cubicBezTo>
                  <a:pt x="986404" y="107288"/>
                  <a:pt x="1007346" y="86400"/>
                  <a:pt x="1033173" y="86400"/>
                </a:cubicBezTo>
                <a:close/>
                <a:moveTo>
                  <a:pt x="105212" y="86400"/>
                </a:moveTo>
                <a:lnTo>
                  <a:pt x="275359" y="86400"/>
                </a:lnTo>
                <a:cubicBezTo>
                  <a:pt x="294653" y="86400"/>
                  <a:pt x="311209" y="98150"/>
                  <a:pt x="318282" y="114894"/>
                </a:cubicBezTo>
                <a:lnTo>
                  <a:pt x="320297" y="124891"/>
                </a:lnTo>
                <a:lnTo>
                  <a:pt x="321840" y="128758"/>
                </a:lnTo>
                <a:cubicBezTo>
                  <a:pt x="322283" y="131435"/>
                  <a:pt x="322838" y="134097"/>
                  <a:pt x="322838" y="136842"/>
                </a:cubicBezTo>
                <a:lnTo>
                  <a:pt x="322941" y="138885"/>
                </a:lnTo>
                <a:cubicBezTo>
                  <a:pt x="322972" y="139175"/>
                  <a:pt x="322972" y="139644"/>
                  <a:pt x="322972" y="140085"/>
                </a:cubicBezTo>
                <a:lnTo>
                  <a:pt x="322972" y="775906"/>
                </a:lnTo>
                <a:lnTo>
                  <a:pt x="322972" y="775916"/>
                </a:lnTo>
                <a:lnTo>
                  <a:pt x="322972" y="778539"/>
                </a:lnTo>
                <a:cubicBezTo>
                  <a:pt x="322972" y="779393"/>
                  <a:pt x="322982" y="780370"/>
                  <a:pt x="322931" y="780967"/>
                </a:cubicBezTo>
                <a:lnTo>
                  <a:pt x="322725" y="785050"/>
                </a:lnTo>
                <a:cubicBezTo>
                  <a:pt x="322324" y="787745"/>
                  <a:pt x="322036" y="790460"/>
                  <a:pt x="321234" y="793052"/>
                </a:cubicBezTo>
                <a:cubicBezTo>
                  <a:pt x="319824" y="798278"/>
                  <a:pt x="317644" y="803328"/>
                  <a:pt x="314610" y="807854"/>
                </a:cubicBezTo>
                <a:cubicBezTo>
                  <a:pt x="311544" y="812359"/>
                  <a:pt x="307780" y="816370"/>
                  <a:pt x="303480" y="819693"/>
                </a:cubicBezTo>
                <a:lnTo>
                  <a:pt x="301845" y="820927"/>
                </a:lnTo>
                <a:lnTo>
                  <a:pt x="301032" y="821544"/>
                </a:lnTo>
                <a:lnTo>
                  <a:pt x="300168" y="822069"/>
                </a:lnTo>
                <a:cubicBezTo>
                  <a:pt x="298996" y="822747"/>
                  <a:pt x="297864" y="823498"/>
                  <a:pt x="296671" y="824167"/>
                </a:cubicBezTo>
                <a:cubicBezTo>
                  <a:pt x="295447" y="824743"/>
                  <a:pt x="294223" y="825329"/>
                  <a:pt x="292999" y="825936"/>
                </a:cubicBezTo>
                <a:cubicBezTo>
                  <a:pt x="291765" y="826481"/>
                  <a:pt x="290448" y="826872"/>
                  <a:pt x="289193" y="827366"/>
                </a:cubicBezTo>
                <a:cubicBezTo>
                  <a:pt x="284051" y="829073"/>
                  <a:pt x="278640" y="829958"/>
                  <a:pt x="273179" y="830061"/>
                </a:cubicBezTo>
                <a:lnTo>
                  <a:pt x="109306" y="830061"/>
                </a:lnTo>
                <a:cubicBezTo>
                  <a:pt x="108894" y="830061"/>
                  <a:pt x="108380" y="830071"/>
                  <a:pt x="108092" y="830040"/>
                </a:cubicBezTo>
                <a:lnTo>
                  <a:pt x="106056" y="829937"/>
                </a:lnTo>
                <a:cubicBezTo>
                  <a:pt x="95122" y="829598"/>
                  <a:pt x="84620" y="825206"/>
                  <a:pt x="76258" y="818242"/>
                </a:cubicBezTo>
                <a:cubicBezTo>
                  <a:pt x="72041" y="814797"/>
                  <a:pt x="68574" y="810476"/>
                  <a:pt x="65766" y="805848"/>
                </a:cubicBezTo>
                <a:cubicBezTo>
                  <a:pt x="62989" y="801178"/>
                  <a:pt x="60870" y="796118"/>
                  <a:pt x="59759" y="790789"/>
                </a:cubicBezTo>
                <a:cubicBezTo>
                  <a:pt x="59317" y="788115"/>
                  <a:pt x="58772" y="785451"/>
                  <a:pt x="58772" y="782705"/>
                </a:cubicBezTo>
                <a:lnTo>
                  <a:pt x="58659" y="780658"/>
                </a:lnTo>
                <a:cubicBezTo>
                  <a:pt x="58628" y="780370"/>
                  <a:pt x="58628" y="779907"/>
                  <a:pt x="58628" y="779465"/>
                </a:cubicBezTo>
                <a:lnTo>
                  <a:pt x="58628" y="462859"/>
                </a:lnTo>
                <a:lnTo>
                  <a:pt x="58628" y="141010"/>
                </a:lnTo>
                <a:lnTo>
                  <a:pt x="58628" y="133054"/>
                </a:lnTo>
                <a:cubicBezTo>
                  <a:pt x="58628" y="107288"/>
                  <a:pt x="79488" y="86400"/>
                  <a:pt x="105212" y="86400"/>
                </a:cubicBezTo>
                <a:close/>
                <a:moveTo>
                  <a:pt x="1036815" y="61304"/>
                </a:moveTo>
                <a:cubicBezTo>
                  <a:pt x="1019792" y="61441"/>
                  <a:pt x="1002574" y="66959"/>
                  <a:pt x="989140" y="77568"/>
                </a:cubicBezTo>
                <a:cubicBezTo>
                  <a:pt x="982373" y="82796"/>
                  <a:pt x="976469" y="89085"/>
                  <a:pt x="971675" y="96164"/>
                </a:cubicBezTo>
                <a:cubicBezTo>
                  <a:pt x="966934" y="103268"/>
                  <a:pt x="963436" y="111198"/>
                  <a:pt x="961225" y="119462"/>
                </a:cubicBezTo>
                <a:cubicBezTo>
                  <a:pt x="960032" y="123572"/>
                  <a:pt x="959466" y="127822"/>
                  <a:pt x="958911" y="132057"/>
                </a:cubicBezTo>
                <a:lnTo>
                  <a:pt x="958592" y="138444"/>
                </a:lnTo>
                <a:cubicBezTo>
                  <a:pt x="958520" y="139588"/>
                  <a:pt x="958551" y="140361"/>
                  <a:pt x="958540" y="141257"/>
                </a:cubicBezTo>
                <a:lnTo>
                  <a:pt x="958540" y="779558"/>
                </a:lnTo>
                <a:cubicBezTo>
                  <a:pt x="958540" y="779990"/>
                  <a:pt x="958540" y="780412"/>
                  <a:pt x="958561" y="780977"/>
                </a:cubicBezTo>
                <a:lnTo>
                  <a:pt x="958715" y="784176"/>
                </a:lnTo>
                <a:cubicBezTo>
                  <a:pt x="958797" y="788435"/>
                  <a:pt x="959548" y="792662"/>
                  <a:pt x="960320" y="796869"/>
                </a:cubicBezTo>
                <a:cubicBezTo>
                  <a:pt x="963951" y="813594"/>
                  <a:pt x="973187" y="829022"/>
                  <a:pt x="986240" y="840038"/>
                </a:cubicBezTo>
                <a:cubicBezTo>
                  <a:pt x="992771" y="845531"/>
                  <a:pt x="1000198" y="849964"/>
                  <a:pt x="1008149" y="853132"/>
                </a:cubicBezTo>
                <a:cubicBezTo>
                  <a:pt x="1016079" y="856362"/>
                  <a:pt x="1024616" y="858069"/>
                  <a:pt x="1033112" y="858440"/>
                </a:cubicBezTo>
                <a:lnTo>
                  <a:pt x="1036321" y="858584"/>
                </a:lnTo>
                <a:cubicBezTo>
                  <a:pt x="1036887" y="858625"/>
                  <a:pt x="1037257" y="858614"/>
                  <a:pt x="1037710" y="858614"/>
                </a:cubicBezTo>
                <a:lnTo>
                  <a:pt x="1201655" y="858614"/>
                </a:lnTo>
                <a:cubicBezTo>
                  <a:pt x="1218678" y="858470"/>
                  <a:pt x="1235906" y="852957"/>
                  <a:pt x="1249329" y="842342"/>
                </a:cubicBezTo>
                <a:cubicBezTo>
                  <a:pt x="1256097" y="837117"/>
                  <a:pt x="1262001" y="830833"/>
                  <a:pt x="1266795" y="823746"/>
                </a:cubicBezTo>
                <a:cubicBezTo>
                  <a:pt x="1271546" y="816648"/>
                  <a:pt x="1275033" y="808718"/>
                  <a:pt x="1277245" y="800448"/>
                </a:cubicBezTo>
                <a:cubicBezTo>
                  <a:pt x="1278448" y="796344"/>
                  <a:pt x="1279014" y="792096"/>
                  <a:pt x="1279559" y="787859"/>
                </a:cubicBezTo>
                <a:lnTo>
                  <a:pt x="1279878" y="781471"/>
                </a:lnTo>
                <a:cubicBezTo>
                  <a:pt x="1279950" y="780329"/>
                  <a:pt x="1279919" y="779558"/>
                  <a:pt x="1279940" y="778653"/>
                </a:cubicBezTo>
                <a:lnTo>
                  <a:pt x="1279940" y="377590"/>
                </a:lnTo>
                <a:lnTo>
                  <a:pt x="1279940" y="140361"/>
                </a:lnTo>
                <a:cubicBezTo>
                  <a:pt x="1279940" y="139919"/>
                  <a:pt x="1279940" y="139506"/>
                  <a:pt x="1279909" y="138941"/>
                </a:cubicBezTo>
                <a:lnTo>
                  <a:pt x="1279754" y="135740"/>
                </a:lnTo>
                <a:cubicBezTo>
                  <a:pt x="1279672" y="131477"/>
                  <a:pt x="1278932" y="127257"/>
                  <a:pt x="1278150" y="123050"/>
                </a:cubicBezTo>
                <a:cubicBezTo>
                  <a:pt x="1274529" y="106315"/>
                  <a:pt x="1265293" y="90892"/>
                  <a:pt x="1252230" y="79872"/>
                </a:cubicBezTo>
                <a:cubicBezTo>
                  <a:pt x="1245698" y="74380"/>
                  <a:pt x="1238282" y="69952"/>
                  <a:pt x="1230331" y="66779"/>
                </a:cubicBezTo>
                <a:cubicBezTo>
                  <a:pt x="1222391" y="63553"/>
                  <a:pt x="1213864" y="61841"/>
                  <a:pt x="1205358" y="61469"/>
                </a:cubicBezTo>
                <a:lnTo>
                  <a:pt x="1202148" y="61332"/>
                </a:lnTo>
                <a:cubicBezTo>
                  <a:pt x="1201583" y="61290"/>
                  <a:pt x="1201213" y="61304"/>
                  <a:pt x="1200760" y="61304"/>
                </a:cubicBezTo>
                <a:close/>
                <a:moveTo>
                  <a:pt x="107712" y="61304"/>
                </a:moveTo>
                <a:cubicBezTo>
                  <a:pt x="90689" y="61441"/>
                  <a:pt x="73461" y="66959"/>
                  <a:pt x="60028" y="77568"/>
                </a:cubicBezTo>
                <a:cubicBezTo>
                  <a:pt x="53280" y="82796"/>
                  <a:pt x="47376" y="89085"/>
                  <a:pt x="42583" y="96164"/>
                </a:cubicBezTo>
                <a:cubicBezTo>
                  <a:pt x="37821" y="103280"/>
                  <a:pt x="34334" y="111213"/>
                  <a:pt x="32122" y="119462"/>
                </a:cubicBezTo>
                <a:cubicBezTo>
                  <a:pt x="30919" y="123572"/>
                  <a:pt x="30353" y="127822"/>
                  <a:pt x="29818" y="132057"/>
                </a:cubicBezTo>
                <a:lnTo>
                  <a:pt x="29489" y="138444"/>
                </a:lnTo>
                <a:cubicBezTo>
                  <a:pt x="29428" y="139588"/>
                  <a:pt x="29438" y="140361"/>
                  <a:pt x="29438" y="141257"/>
                </a:cubicBezTo>
                <a:lnTo>
                  <a:pt x="29438" y="779558"/>
                </a:lnTo>
                <a:cubicBezTo>
                  <a:pt x="29438" y="779990"/>
                  <a:pt x="29438" y="780412"/>
                  <a:pt x="29469" y="780977"/>
                </a:cubicBezTo>
                <a:lnTo>
                  <a:pt x="29623" y="784176"/>
                </a:lnTo>
                <a:cubicBezTo>
                  <a:pt x="29705" y="788435"/>
                  <a:pt x="30446" y="792672"/>
                  <a:pt x="31228" y="796869"/>
                </a:cubicBezTo>
                <a:cubicBezTo>
                  <a:pt x="34858" y="813594"/>
                  <a:pt x="44085" y="829022"/>
                  <a:pt x="57148" y="840038"/>
                </a:cubicBezTo>
                <a:cubicBezTo>
                  <a:pt x="63679" y="845531"/>
                  <a:pt x="71105" y="849974"/>
                  <a:pt x="79056" y="853132"/>
                </a:cubicBezTo>
                <a:cubicBezTo>
                  <a:pt x="86976" y="856362"/>
                  <a:pt x="95524" y="858069"/>
                  <a:pt x="104020" y="858440"/>
                </a:cubicBezTo>
                <a:lnTo>
                  <a:pt x="107229" y="858594"/>
                </a:lnTo>
                <a:cubicBezTo>
                  <a:pt x="107805" y="858625"/>
                  <a:pt x="108175" y="858625"/>
                  <a:pt x="108638" y="858625"/>
                </a:cubicBezTo>
                <a:lnTo>
                  <a:pt x="272573" y="858625"/>
                </a:lnTo>
                <a:cubicBezTo>
                  <a:pt x="289596" y="858481"/>
                  <a:pt x="306824" y="852968"/>
                  <a:pt x="320258" y="842363"/>
                </a:cubicBezTo>
                <a:cubicBezTo>
                  <a:pt x="327005" y="837127"/>
                  <a:pt x="332909" y="830843"/>
                  <a:pt x="337702" y="823766"/>
                </a:cubicBezTo>
                <a:cubicBezTo>
                  <a:pt x="342464" y="816648"/>
                  <a:pt x="345951" y="808718"/>
                  <a:pt x="348163" y="800469"/>
                </a:cubicBezTo>
                <a:cubicBezTo>
                  <a:pt x="349366" y="796355"/>
                  <a:pt x="349932" y="792107"/>
                  <a:pt x="350467" y="787869"/>
                </a:cubicBezTo>
                <a:lnTo>
                  <a:pt x="350796" y="781481"/>
                </a:lnTo>
                <a:lnTo>
                  <a:pt x="350796" y="781502"/>
                </a:lnTo>
                <a:cubicBezTo>
                  <a:pt x="350858" y="780350"/>
                  <a:pt x="350837" y="779579"/>
                  <a:pt x="350837" y="778684"/>
                </a:cubicBezTo>
                <a:lnTo>
                  <a:pt x="350837" y="140375"/>
                </a:lnTo>
                <a:cubicBezTo>
                  <a:pt x="350837" y="139934"/>
                  <a:pt x="350837" y="139519"/>
                  <a:pt x="350817" y="138953"/>
                </a:cubicBezTo>
                <a:lnTo>
                  <a:pt x="350662" y="135754"/>
                </a:lnTo>
                <a:cubicBezTo>
                  <a:pt x="350580" y="131492"/>
                  <a:pt x="349829" y="127257"/>
                  <a:pt x="349058" y="123062"/>
                </a:cubicBezTo>
                <a:cubicBezTo>
                  <a:pt x="345427" y="106329"/>
                  <a:pt x="336201" y="90908"/>
                  <a:pt x="323137" y="79884"/>
                </a:cubicBezTo>
                <a:cubicBezTo>
                  <a:pt x="316606" y="74395"/>
                  <a:pt x="309180" y="69952"/>
                  <a:pt x="301229" y="66794"/>
                </a:cubicBezTo>
                <a:cubicBezTo>
                  <a:pt x="293298" y="63565"/>
                  <a:pt x="284761" y="61854"/>
                  <a:pt x="276265" y="61482"/>
                </a:cubicBezTo>
                <a:lnTo>
                  <a:pt x="273056" y="61332"/>
                </a:lnTo>
                <a:cubicBezTo>
                  <a:pt x="272480" y="61304"/>
                  <a:pt x="272110" y="61304"/>
                  <a:pt x="271647" y="61304"/>
                </a:cubicBezTo>
                <a:close/>
                <a:moveTo>
                  <a:pt x="661704" y="28790"/>
                </a:moveTo>
                <a:cubicBezTo>
                  <a:pt x="635290" y="28790"/>
                  <a:pt x="613813" y="50268"/>
                  <a:pt x="613813" y="76658"/>
                </a:cubicBezTo>
                <a:lnTo>
                  <a:pt x="613823" y="76658"/>
                </a:lnTo>
                <a:lnTo>
                  <a:pt x="613823" y="176420"/>
                </a:lnTo>
                <a:lnTo>
                  <a:pt x="711651" y="176420"/>
                </a:lnTo>
                <a:lnTo>
                  <a:pt x="711651" y="76658"/>
                </a:lnTo>
                <a:cubicBezTo>
                  <a:pt x="711651" y="50254"/>
                  <a:pt x="690154" y="28790"/>
                  <a:pt x="663751" y="28790"/>
                </a:cubicBezTo>
                <a:close/>
                <a:moveTo>
                  <a:pt x="661704" y="0"/>
                </a:moveTo>
                <a:lnTo>
                  <a:pt x="663751" y="0"/>
                </a:lnTo>
                <a:cubicBezTo>
                  <a:pt x="706045" y="0"/>
                  <a:pt x="740462" y="34390"/>
                  <a:pt x="740462" y="76658"/>
                </a:cubicBezTo>
                <a:lnTo>
                  <a:pt x="740462" y="176406"/>
                </a:lnTo>
                <a:cubicBezTo>
                  <a:pt x="740462" y="176406"/>
                  <a:pt x="741984" y="176406"/>
                  <a:pt x="741984" y="176406"/>
                </a:cubicBezTo>
                <a:lnTo>
                  <a:pt x="742683" y="176406"/>
                </a:lnTo>
                <a:lnTo>
                  <a:pt x="743784" y="176448"/>
                </a:lnTo>
                <a:lnTo>
                  <a:pt x="745995" y="176530"/>
                </a:lnTo>
                <a:lnTo>
                  <a:pt x="750408" y="176752"/>
                </a:lnTo>
                <a:cubicBezTo>
                  <a:pt x="762175" y="177621"/>
                  <a:pt x="773890" y="180393"/>
                  <a:pt x="784845" y="184987"/>
                </a:cubicBezTo>
                <a:cubicBezTo>
                  <a:pt x="795768" y="189677"/>
                  <a:pt x="805859" y="196132"/>
                  <a:pt x="814663" y="203996"/>
                </a:cubicBezTo>
                <a:cubicBezTo>
                  <a:pt x="823447" y="211873"/>
                  <a:pt x="831079" y="221102"/>
                  <a:pt x="836819" y="231475"/>
                </a:cubicBezTo>
                <a:cubicBezTo>
                  <a:pt x="842599" y="241807"/>
                  <a:pt x="846703" y="253118"/>
                  <a:pt x="848915" y="264762"/>
                </a:cubicBezTo>
                <a:cubicBezTo>
                  <a:pt x="849398" y="267686"/>
                  <a:pt x="849840" y="270611"/>
                  <a:pt x="850221" y="273549"/>
                </a:cubicBezTo>
                <a:cubicBezTo>
                  <a:pt x="850427" y="276473"/>
                  <a:pt x="850591" y="279426"/>
                  <a:pt x="850705" y="282364"/>
                </a:cubicBezTo>
                <a:lnTo>
                  <a:pt x="850776" y="284558"/>
                </a:lnTo>
                <a:lnTo>
                  <a:pt x="850776" y="541515"/>
                </a:lnTo>
                <a:lnTo>
                  <a:pt x="929092" y="443985"/>
                </a:lnTo>
                <a:lnTo>
                  <a:pt x="929092" y="141257"/>
                </a:lnTo>
                <a:cubicBezTo>
                  <a:pt x="929113" y="140333"/>
                  <a:pt x="929082" y="139755"/>
                  <a:pt x="929154" y="138029"/>
                </a:cubicBezTo>
                <a:cubicBezTo>
                  <a:pt x="929247" y="135106"/>
                  <a:pt x="929401" y="132181"/>
                  <a:pt x="929607" y="129269"/>
                </a:cubicBezTo>
                <a:cubicBezTo>
                  <a:pt x="930296" y="123435"/>
                  <a:pt x="931149" y="117600"/>
                  <a:pt x="932764" y="111916"/>
                </a:cubicBezTo>
                <a:cubicBezTo>
                  <a:pt x="935799" y="100536"/>
                  <a:pt x="940643" y="89596"/>
                  <a:pt x="947195" y="79830"/>
                </a:cubicBezTo>
                <a:cubicBezTo>
                  <a:pt x="953758" y="70077"/>
                  <a:pt x="961873" y="61428"/>
                  <a:pt x="971171" y="54254"/>
                </a:cubicBezTo>
                <a:lnTo>
                  <a:pt x="974720" y="51633"/>
                </a:lnTo>
                <a:lnTo>
                  <a:pt x="976499" y="50338"/>
                </a:lnTo>
                <a:lnTo>
                  <a:pt x="978361" y="49164"/>
                </a:lnTo>
                <a:cubicBezTo>
                  <a:pt x="980861" y="47619"/>
                  <a:pt x="983360" y="46060"/>
                  <a:pt x="985942" y="44653"/>
                </a:cubicBezTo>
                <a:cubicBezTo>
                  <a:pt x="988575" y="43330"/>
                  <a:pt x="991218" y="42047"/>
                  <a:pt x="993903" y="40805"/>
                </a:cubicBezTo>
                <a:cubicBezTo>
                  <a:pt x="996587" y="39619"/>
                  <a:pt x="999395" y="38666"/>
                  <a:pt x="1002152" y="37645"/>
                </a:cubicBezTo>
                <a:cubicBezTo>
                  <a:pt x="1013333" y="33879"/>
                  <a:pt x="1025120" y="31962"/>
                  <a:pt x="1036815" y="31879"/>
                </a:cubicBezTo>
                <a:lnTo>
                  <a:pt x="1200760" y="31879"/>
                </a:lnTo>
                <a:cubicBezTo>
                  <a:pt x="1201243" y="31879"/>
                  <a:pt x="1201480" y="31866"/>
                  <a:pt x="1202344" y="31906"/>
                </a:cubicBezTo>
                <a:lnTo>
                  <a:pt x="1206736" y="32086"/>
                </a:lnTo>
                <a:cubicBezTo>
                  <a:pt x="1218400" y="32597"/>
                  <a:pt x="1230177" y="34983"/>
                  <a:pt x="1241121" y="39411"/>
                </a:cubicBezTo>
                <a:cubicBezTo>
                  <a:pt x="1252076" y="43756"/>
                  <a:pt x="1262300" y="49868"/>
                  <a:pt x="1271279" y="57426"/>
                </a:cubicBezTo>
                <a:cubicBezTo>
                  <a:pt x="1289207" y="72560"/>
                  <a:pt x="1301951" y="93776"/>
                  <a:pt x="1306950" y="116883"/>
                </a:cubicBezTo>
                <a:cubicBezTo>
                  <a:pt x="1308051" y="122650"/>
                  <a:pt x="1309007" y="128497"/>
                  <a:pt x="1309172" y="134333"/>
                </a:cubicBezTo>
                <a:lnTo>
                  <a:pt x="1309347" y="138720"/>
                </a:lnTo>
                <a:lnTo>
                  <a:pt x="1309377" y="139699"/>
                </a:lnTo>
                <a:lnTo>
                  <a:pt x="1309377" y="778653"/>
                </a:lnTo>
                <a:cubicBezTo>
                  <a:pt x="1309367" y="779579"/>
                  <a:pt x="1309388" y="780155"/>
                  <a:pt x="1309326" y="781883"/>
                </a:cubicBezTo>
                <a:cubicBezTo>
                  <a:pt x="1309223" y="784804"/>
                  <a:pt x="1309079" y="787735"/>
                  <a:pt x="1308873" y="790646"/>
                </a:cubicBezTo>
                <a:cubicBezTo>
                  <a:pt x="1308174" y="796478"/>
                  <a:pt x="1307320" y="802310"/>
                  <a:pt x="1305705" y="807998"/>
                </a:cubicBezTo>
                <a:cubicBezTo>
                  <a:pt x="1302671" y="819374"/>
                  <a:pt x="1297827" y="830318"/>
                  <a:pt x="1291285" y="840079"/>
                </a:cubicBezTo>
                <a:cubicBezTo>
                  <a:pt x="1284712" y="849841"/>
                  <a:pt x="1276597" y="858481"/>
                  <a:pt x="1267309" y="865660"/>
                </a:cubicBezTo>
                <a:lnTo>
                  <a:pt x="1263760" y="868283"/>
                </a:lnTo>
                <a:lnTo>
                  <a:pt x="1261981" y="869579"/>
                </a:lnTo>
                <a:lnTo>
                  <a:pt x="1260119" y="870752"/>
                </a:lnTo>
                <a:cubicBezTo>
                  <a:pt x="1257619" y="872295"/>
                  <a:pt x="1255120" y="873848"/>
                  <a:pt x="1252538" y="875257"/>
                </a:cubicBezTo>
                <a:cubicBezTo>
                  <a:pt x="1249895" y="876584"/>
                  <a:pt x="1247252" y="877869"/>
                  <a:pt x="1244567" y="879104"/>
                </a:cubicBezTo>
                <a:cubicBezTo>
                  <a:pt x="1241882" y="880297"/>
                  <a:pt x="1239074" y="881243"/>
                  <a:pt x="1236318" y="882272"/>
                </a:cubicBezTo>
                <a:cubicBezTo>
                  <a:pt x="1225137" y="886036"/>
                  <a:pt x="1213350" y="887949"/>
                  <a:pt x="1201655" y="888032"/>
                </a:cubicBezTo>
                <a:lnTo>
                  <a:pt x="1037710" y="888032"/>
                </a:lnTo>
                <a:cubicBezTo>
                  <a:pt x="1037226" y="888032"/>
                  <a:pt x="1037000" y="888052"/>
                  <a:pt x="1036126" y="888021"/>
                </a:cubicBezTo>
                <a:lnTo>
                  <a:pt x="1031734" y="887836"/>
                </a:lnTo>
                <a:cubicBezTo>
                  <a:pt x="1020070" y="887322"/>
                  <a:pt x="1008303" y="884925"/>
                  <a:pt x="997348" y="880503"/>
                </a:cubicBezTo>
                <a:cubicBezTo>
                  <a:pt x="986394" y="876152"/>
                  <a:pt x="976181" y="870042"/>
                  <a:pt x="967191" y="862482"/>
                </a:cubicBezTo>
                <a:cubicBezTo>
                  <a:pt x="949263" y="847352"/>
                  <a:pt x="936519" y="826142"/>
                  <a:pt x="931520" y="803030"/>
                </a:cubicBezTo>
                <a:cubicBezTo>
                  <a:pt x="930419" y="797260"/>
                  <a:pt x="929462" y="791418"/>
                  <a:pt x="929298" y="785585"/>
                </a:cubicBezTo>
                <a:lnTo>
                  <a:pt x="929123" y="781193"/>
                </a:lnTo>
                <a:lnTo>
                  <a:pt x="929092" y="780216"/>
                </a:lnTo>
                <a:lnTo>
                  <a:pt x="929092" y="578050"/>
                </a:lnTo>
                <a:lnTo>
                  <a:pt x="850776" y="675600"/>
                </a:lnTo>
                <a:lnTo>
                  <a:pt x="850776" y="929607"/>
                </a:lnTo>
                <a:cubicBezTo>
                  <a:pt x="850776" y="929607"/>
                  <a:pt x="850776" y="930934"/>
                  <a:pt x="850776" y="930934"/>
                </a:cubicBezTo>
                <a:lnTo>
                  <a:pt x="850776" y="931612"/>
                </a:lnTo>
                <a:lnTo>
                  <a:pt x="850735" y="932713"/>
                </a:lnTo>
                <a:cubicBezTo>
                  <a:pt x="850632" y="935665"/>
                  <a:pt x="850489" y="938607"/>
                  <a:pt x="850293" y="941549"/>
                </a:cubicBezTo>
                <a:cubicBezTo>
                  <a:pt x="849625" y="947401"/>
                  <a:pt x="848781" y="953285"/>
                  <a:pt x="847166" y="959003"/>
                </a:cubicBezTo>
                <a:cubicBezTo>
                  <a:pt x="844132" y="970472"/>
                  <a:pt x="839308" y="981488"/>
                  <a:pt x="832715" y="991332"/>
                </a:cubicBezTo>
                <a:cubicBezTo>
                  <a:pt x="826132" y="1001165"/>
                  <a:pt x="817975" y="1009887"/>
                  <a:pt x="808636" y="1017108"/>
                </a:cubicBezTo>
                <a:cubicBezTo>
                  <a:pt x="790049" y="1031775"/>
                  <a:pt x="766104" y="1039572"/>
                  <a:pt x="742581" y="1039675"/>
                </a:cubicBezTo>
                <a:lnTo>
                  <a:pt x="740441" y="1039675"/>
                </a:lnTo>
                <a:lnTo>
                  <a:pt x="740441" y="1364376"/>
                </a:lnTo>
                <a:cubicBezTo>
                  <a:pt x="740441" y="1406650"/>
                  <a:pt x="706035" y="1441035"/>
                  <a:pt x="663740" y="1441035"/>
                </a:cubicBezTo>
                <a:lnTo>
                  <a:pt x="661693" y="1441035"/>
                </a:lnTo>
                <a:cubicBezTo>
                  <a:pt x="619398" y="1441035"/>
                  <a:pt x="584992" y="1406650"/>
                  <a:pt x="584992" y="1364376"/>
                </a:cubicBezTo>
                <a:lnTo>
                  <a:pt x="584992" y="1039675"/>
                </a:lnTo>
                <a:lnTo>
                  <a:pt x="584190" y="1039675"/>
                </a:lnTo>
                <a:cubicBezTo>
                  <a:pt x="584190" y="1039675"/>
                  <a:pt x="578903" y="1039675"/>
                  <a:pt x="578903" y="1039675"/>
                </a:cubicBezTo>
                <a:lnTo>
                  <a:pt x="578214" y="1039675"/>
                </a:lnTo>
                <a:lnTo>
                  <a:pt x="577103" y="1039634"/>
                </a:lnTo>
                <a:lnTo>
                  <a:pt x="574902" y="1039551"/>
                </a:lnTo>
                <a:lnTo>
                  <a:pt x="570479" y="1039335"/>
                </a:lnTo>
                <a:cubicBezTo>
                  <a:pt x="558723" y="1038461"/>
                  <a:pt x="547007" y="1035694"/>
                  <a:pt x="536042" y="1031096"/>
                </a:cubicBezTo>
                <a:cubicBezTo>
                  <a:pt x="525119" y="1026406"/>
                  <a:pt x="515029" y="1019957"/>
                  <a:pt x="506224" y="1012088"/>
                </a:cubicBezTo>
                <a:cubicBezTo>
                  <a:pt x="497450" y="1004209"/>
                  <a:pt x="489818" y="994983"/>
                  <a:pt x="484069" y="984615"/>
                </a:cubicBezTo>
                <a:cubicBezTo>
                  <a:pt x="478288" y="974278"/>
                  <a:pt x="474184" y="962963"/>
                  <a:pt x="471983" y="951320"/>
                </a:cubicBezTo>
                <a:cubicBezTo>
                  <a:pt x="471499" y="948399"/>
                  <a:pt x="471057" y="945478"/>
                  <a:pt x="470666" y="942536"/>
                </a:cubicBezTo>
                <a:cubicBezTo>
                  <a:pt x="470460" y="939615"/>
                  <a:pt x="470296" y="936663"/>
                  <a:pt x="470183" y="933721"/>
                </a:cubicBezTo>
                <a:lnTo>
                  <a:pt x="470121" y="931530"/>
                </a:lnTo>
                <a:lnTo>
                  <a:pt x="470121" y="672874"/>
                </a:lnTo>
                <a:lnTo>
                  <a:pt x="380285" y="561016"/>
                </a:lnTo>
                <a:lnTo>
                  <a:pt x="380285" y="778653"/>
                </a:lnTo>
                <a:cubicBezTo>
                  <a:pt x="380275" y="779579"/>
                  <a:pt x="380295" y="780155"/>
                  <a:pt x="380234" y="781883"/>
                </a:cubicBezTo>
                <a:cubicBezTo>
                  <a:pt x="380131" y="784793"/>
                  <a:pt x="379966" y="787735"/>
                  <a:pt x="379771" y="790646"/>
                </a:cubicBezTo>
                <a:cubicBezTo>
                  <a:pt x="379082" y="796478"/>
                  <a:pt x="378228" y="802310"/>
                  <a:pt x="376613" y="807998"/>
                </a:cubicBezTo>
                <a:cubicBezTo>
                  <a:pt x="373579" y="819374"/>
                  <a:pt x="368734" y="830308"/>
                  <a:pt x="362192" y="840079"/>
                </a:cubicBezTo>
                <a:cubicBezTo>
                  <a:pt x="355620" y="849841"/>
                  <a:pt x="347505" y="858481"/>
                  <a:pt x="338206" y="865660"/>
                </a:cubicBezTo>
                <a:lnTo>
                  <a:pt x="334678" y="868293"/>
                </a:lnTo>
                <a:lnTo>
                  <a:pt x="332899" y="869589"/>
                </a:lnTo>
                <a:lnTo>
                  <a:pt x="331037" y="870762"/>
                </a:lnTo>
                <a:cubicBezTo>
                  <a:pt x="328537" y="872305"/>
                  <a:pt x="326038" y="873848"/>
                  <a:pt x="323456" y="875277"/>
                </a:cubicBezTo>
                <a:cubicBezTo>
                  <a:pt x="320823" y="876594"/>
                  <a:pt x="318170" y="877880"/>
                  <a:pt x="315495" y="879124"/>
                </a:cubicBezTo>
                <a:cubicBezTo>
                  <a:pt x="312800" y="880328"/>
                  <a:pt x="309992" y="881274"/>
                  <a:pt x="307225" y="882282"/>
                </a:cubicBezTo>
                <a:cubicBezTo>
                  <a:pt x="296045" y="886047"/>
                  <a:pt x="284257" y="887960"/>
                  <a:pt x="272562" y="888052"/>
                </a:cubicBezTo>
                <a:lnTo>
                  <a:pt x="108618" y="888052"/>
                </a:lnTo>
                <a:cubicBezTo>
                  <a:pt x="108134" y="888032"/>
                  <a:pt x="107898" y="888052"/>
                  <a:pt x="107034" y="888021"/>
                </a:cubicBezTo>
                <a:lnTo>
                  <a:pt x="102642" y="887836"/>
                </a:lnTo>
                <a:cubicBezTo>
                  <a:pt x="90978" y="887332"/>
                  <a:pt x="79200" y="884925"/>
                  <a:pt x="68256" y="880513"/>
                </a:cubicBezTo>
                <a:cubicBezTo>
                  <a:pt x="57302" y="876152"/>
                  <a:pt x="47068" y="870042"/>
                  <a:pt x="38099" y="862482"/>
                </a:cubicBezTo>
                <a:cubicBezTo>
                  <a:pt x="20170" y="847352"/>
                  <a:pt x="7416" y="826142"/>
                  <a:pt x="2428" y="803040"/>
                </a:cubicBezTo>
                <a:cubicBezTo>
                  <a:pt x="1327" y="797280"/>
                  <a:pt x="360" y="791428"/>
                  <a:pt x="206" y="785596"/>
                </a:cubicBezTo>
                <a:lnTo>
                  <a:pt x="31" y="781204"/>
                </a:lnTo>
                <a:lnTo>
                  <a:pt x="0" y="780227"/>
                </a:lnTo>
                <a:lnTo>
                  <a:pt x="0" y="141271"/>
                </a:lnTo>
                <a:cubicBezTo>
                  <a:pt x="10" y="140347"/>
                  <a:pt x="-10" y="139768"/>
                  <a:pt x="51" y="138043"/>
                </a:cubicBezTo>
                <a:cubicBezTo>
                  <a:pt x="154" y="135132"/>
                  <a:pt x="319" y="132195"/>
                  <a:pt x="514" y="129284"/>
                </a:cubicBezTo>
                <a:cubicBezTo>
                  <a:pt x="1203" y="123448"/>
                  <a:pt x="2057" y="117614"/>
                  <a:pt x="3672" y="111931"/>
                </a:cubicBezTo>
                <a:cubicBezTo>
                  <a:pt x="6706" y="100548"/>
                  <a:pt x="11551" y="89624"/>
                  <a:pt x="18093" y="79844"/>
                </a:cubicBezTo>
                <a:cubicBezTo>
                  <a:pt x="24665" y="70091"/>
                  <a:pt x="32781" y="61441"/>
                  <a:pt x="42069" y="54269"/>
                </a:cubicBezTo>
                <a:lnTo>
                  <a:pt x="45607" y="51633"/>
                </a:lnTo>
                <a:lnTo>
                  <a:pt x="47387" y="50338"/>
                </a:lnTo>
                <a:lnTo>
                  <a:pt x="49248" y="49164"/>
                </a:lnTo>
                <a:cubicBezTo>
                  <a:pt x="51748" y="47619"/>
                  <a:pt x="54247" y="46074"/>
                  <a:pt x="56829" y="44653"/>
                </a:cubicBezTo>
                <a:cubicBezTo>
                  <a:pt x="59462" y="43330"/>
                  <a:pt x="62116" y="42047"/>
                  <a:pt x="64790" y="40805"/>
                </a:cubicBezTo>
                <a:cubicBezTo>
                  <a:pt x="67485" y="39604"/>
                  <a:pt x="70283" y="38653"/>
                  <a:pt x="73060" y="37645"/>
                </a:cubicBezTo>
                <a:cubicBezTo>
                  <a:pt x="84240" y="33879"/>
                  <a:pt x="96028" y="31962"/>
                  <a:pt x="107723" y="31879"/>
                </a:cubicBezTo>
                <a:lnTo>
                  <a:pt x="271668" y="31879"/>
                </a:lnTo>
                <a:cubicBezTo>
                  <a:pt x="272151" y="31894"/>
                  <a:pt x="272377" y="31879"/>
                  <a:pt x="273251" y="31906"/>
                </a:cubicBezTo>
                <a:lnTo>
                  <a:pt x="277644" y="32086"/>
                </a:lnTo>
                <a:cubicBezTo>
                  <a:pt x="289308" y="32597"/>
                  <a:pt x="301085" y="34996"/>
                  <a:pt x="312029" y="39411"/>
                </a:cubicBezTo>
                <a:cubicBezTo>
                  <a:pt x="322983" y="43771"/>
                  <a:pt x="333218" y="49882"/>
                  <a:pt x="342187" y="57442"/>
                </a:cubicBezTo>
                <a:cubicBezTo>
                  <a:pt x="360115" y="72573"/>
                  <a:pt x="372869" y="93790"/>
                  <a:pt x="377858" y="116883"/>
                </a:cubicBezTo>
                <a:cubicBezTo>
                  <a:pt x="378958" y="122650"/>
                  <a:pt x="379925" y="128497"/>
                  <a:pt x="380079" y="134333"/>
                </a:cubicBezTo>
                <a:lnTo>
                  <a:pt x="380254" y="138720"/>
                </a:lnTo>
                <a:lnTo>
                  <a:pt x="380285" y="139699"/>
                </a:lnTo>
                <a:lnTo>
                  <a:pt x="380285" y="426962"/>
                </a:lnTo>
                <a:lnTo>
                  <a:pt x="470121" y="538820"/>
                </a:lnTo>
                <a:lnTo>
                  <a:pt x="470121" y="286489"/>
                </a:lnTo>
                <a:cubicBezTo>
                  <a:pt x="470121" y="286489"/>
                  <a:pt x="470121" y="285164"/>
                  <a:pt x="470121" y="285164"/>
                </a:cubicBezTo>
                <a:lnTo>
                  <a:pt x="470121" y="284488"/>
                </a:lnTo>
                <a:lnTo>
                  <a:pt x="470162" y="283384"/>
                </a:lnTo>
                <a:cubicBezTo>
                  <a:pt x="470255" y="280432"/>
                  <a:pt x="470409" y="277494"/>
                  <a:pt x="470604" y="274557"/>
                </a:cubicBezTo>
                <a:cubicBezTo>
                  <a:pt x="471263" y="268693"/>
                  <a:pt x="472106" y="262817"/>
                  <a:pt x="473721" y="257092"/>
                </a:cubicBezTo>
                <a:cubicBezTo>
                  <a:pt x="476755" y="245628"/>
                  <a:pt x="481590" y="234606"/>
                  <a:pt x="488173" y="224772"/>
                </a:cubicBezTo>
                <a:cubicBezTo>
                  <a:pt x="494755" y="214935"/>
                  <a:pt x="502912" y="206217"/>
                  <a:pt x="512262" y="198988"/>
                </a:cubicBezTo>
                <a:cubicBezTo>
                  <a:pt x="530838" y="184324"/>
                  <a:pt x="554783" y="176530"/>
                  <a:pt x="578307" y="176420"/>
                </a:cubicBezTo>
                <a:lnTo>
                  <a:pt x="585003" y="176420"/>
                </a:lnTo>
                <a:lnTo>
                  <a:pt x="585003" y="76658"/>
                </a:lnTo>
                <a:cubicBezTo>
                  <a:pt x="585003" y="34390"/>
                  <a:pt x="619419" y="0"/>
                  <a:pt x="661704" y="0"/>
                </a:cubicBezTo>
                <a:close/>
              </a:path>
            </a:pathLst>
          </a:custGeom>
          <a:solidFill>
            <a:schemeClr val="accent2">
              <a:alpha val="60000"/>
            </a:schemeClr>
          </a:solidFill>
          <a:ln w="1368" cap="flat">
            <a:noFill/>
            <a:prstDash val="solid"/>
            <a:miter/>
          </a:ln>
          <a:effectLst>
            <a:glow rad="152400">
              <a:schemeClr val="accent1">
                <a:alpha val="32000"/>
              </a:schemeClr>
            </a:glow>
            <a:outerShdw blurRad="1092200" sx="95000" sy="95000" algn="ctr" rotWithShape="0">
              <a:schemeClr val="accent1"/>
            </a:outerShdw>
          </a:effectLst>
        </p:spPr>
        <p:txBody>
          <a:bodyPr wrap="square" rtlCol="0" anchor="ctr">
            <a:noAutofit/>
          </a:bodyPr>
          <a:lstStyle/>
          <a:p>
            <a:endParaRPr lang="en-US">
              <a:solidFill>
                <a:srgbClr val="FFFFFF"/>
              </a:solidFill>
              <a:latin typeface="Aptos"/>
            </a:endParaRPr>
          </a:p>
        </p:txBody>
      </p:sp>
      <p:sp>
        <p:nvSpPr>
          <p:cNvPr id="26" name="Freeform: Shape 25">
            <a:extLst>
              <a:ext uri="{FF2B5EF4-FFF2-40B4-BE49-F238E27FC236}">
                <a16:creationId xmlns:a16="http://schemas.microsoft.com/office/drawing/2014/main" id="{470C5ED3-B5B3-76AB-46EE-DB2CBC4AEBD9}"/>
              </a:ext>
            </a:extLst>
          </p:cNvPr>
          <p:cNvSpPr/>
          <p:nvPr/>
        </p:nvSpPr>
        <p:spPr>
          <a:xfrm>
            <a:off x="9692896" y="822431"/>
            <a:ext cx="2322872" cy="2298347"/>
          </a:xfrm>
          <a:custGeom>
            <a:avLst/>
            <a:gdLst>
              <a:gd name="csX0" fmla="*/ 867645 w 1354441"/>
              <a:gd name="csY0" fmla="*/ 1229848 h 1340144"/>
              <a:gd name="csX1" fmla="*/ 855359 w 1354441"/>
              <a:gd name="csY1" fmla="*/ 1236783 h 1340144"/>
              <a:gd name="csX2" fmla="*/ 820198 w 1354441"/>
              <a:gd name="csY2" fmla="*/ 1295006 h 1340144"/>
              <a:gd name="csX3" fmla="*/ 819936 w 1354441"/>
              <a:gd name="csY3" fmla="*/ 1309398 h 1340144"/>
              <a:gd name="csX4" fmla="*/ 832354 w 1354441"/>
              <a:gd name="csY4" fmla="*/ 1316725 h 1340144"/>
              <a:gd name="csX5" fmla="*/ 1316499 w 1354441"/>
              <a:gd name="csY5" fmla="*/ 1316725 h 1340144"/>
              <a:gd name="csX6" fmla="*/ 1328786 w 1354441"/>
              <a:gd name="csY6" fmla="*/ 1309659 h 1340144"/>
              <a:gd name="csX7" fmla="*/ 1329178 w 1354441"/>
              <a:gd name="csY7" fmla="*/ 1295529 h 1340144"/>
              <a:gd name="csX8" fmla="*/ 1297285 w 1354441"/>
              <a:gd name="csY8" fmla="*/ 1237306 h 1340144"/>
              <a:gd name="csX9" fmla="*/ 1284737 w 1354441"/>
              <a:gd name="csY9" fmla="*/ 1229848 h 1340144"/>
              <a:gd name="csX10" fmla="*/ 892872 w 1354441"/>
              <a:gd name="csY10" fmla="*/ 928399 h 1340144"/>
              <a:gd name="csX11" fmla="*/ 884768 w 1354441"/>
              <a:gd name="csY11" fmla="*/ 931539 h 1340144"/>
              <a:gd name="csX12" fmla="*/ 880847 w 1354441"/>
              <a:gd name="csY12" fmla="*/ 939258 h 1340144"/>
              <a:gd name="csX13" fmla="*/ 880847 w 1354441"/>
              <a:gd name="csY13" fmla="*/ 939782 h 1340144"/>
              <a:gd name="csX14" fmla="*/ 880847 w 1354441"/>
              <a:gd name="csY14" fmla="*/ 940043 h 1340144"/>
              <a:gd name="csX15" fmla="*/ 880847 w 1354441"/>
              <a:gd name="csY15" fmla="*/ 940174 h 1340144"/>
              <a:gd name="csX16" fmla="*/ 880847 w 1354441"/>
              <a:gd name="csY16" fmla="*/ 940436 h 1340144"/>
              <a:gd name="csX17" fmla="*/ 880847 w 1354441"/>
              <a:gd name="csY17" fmla="*/ 1001014 h 1340144"/>
              <a:gd name="csX18" fmla="*/ 881108 w 1354441"/>
              <a:gd name="csY18" fmla="*/ 1150299 h 1340144"/>
              <a:gd name="csX19" fmla="*/ 881108 w 1354441"/>
              <a:gd name="csY19" fmla="*/ 1151476 h 1340144"/>
              <a:gd name="csX20" fmla="*/ 881239 w 1354441"/>
              <a:gd name="csY20" fmla="*/ 1152524 h 1340144"/>
              <a:gd name="csX21" fmla="*/ 881500 w 1354441"/>
              <a:gd name="csY21" fmla="*/ 1153570 h 1340144"/>
              <a:gd name="csX22" fmla="*/ 886729 w 1354441"/>
              <a:gd name="csY22" fmla="*/ 1160504 h 1340144"/>
              <a:gd name="csX23" fmla="*/ 890780 w 1354441"/>
              <a:gd name="csY23" fmla="*/ 1162075 h 1340144"/>
              <a:gd name="csX24" fmla="*/ 891826 w 1354441"/>
              <a:gd name="csY24" fmla="*/ 1162205 h 1340144"/>
              <a:gd name="csX25" fmla="*/ 892349 w 1354441"/>
              <a:gd name="csY25" fmla="*/ 1162205 h 1340144"/>
              <a:gd name="csX26" fmla="*/ 892610 w 1354441"/>
              <a:gd name="csY26" fmla="*/ 1162205 h 1340144"/>
              <a:gd name="csX27" fmla="*/ 892741 w 1354441"/>
              <a:gd name="csY27" fmla="*/ 1162205 h 1340144"/>
              <a:gd name="csX28" fmla="*/ 1255850 w 1354441"/>
              <a:gd name="csY28" fmla="*/ 1162205 h 1340144"/>
              <a:gd name="csX29" fmla="*/ 1263954 w 1354441"/>
              <a:gd name="csY29" fmla="*/ 1159065 h 1340144"/>
              <a:gd name="csX30" fmla="*/ 1267875 w 1354441"/>
              <a:gd name="csY30" fmla="*/ 1151346 h 1340144"/>
              <a:gd name="csX31" fmla="*/ 1267875 w 1354441"/>
              <a:gd name="csY31" fmla="*/ 1150822 h 1340144"/>
              <a:gd name="csX32" fmla="*/ 1267875 w 1354441"/>
              <a:gd name="csY32" fmla="*/ 1150561 h 1340144"/>
              <a:gd name="csX33" fmla="*/ 1267875 w 1354441"/>
              <a:gd name="csY33" fmla="*/ 1150430 h 1340144"/>
              <a:gd name="csX34" fmla="*/ 1267875 w 1354441"/>
              <a:gd name="csY34" fmla="*/ 1150168 h 1340144"/>
              <a:gd name="csX35" fmla="*/ 1267875 w 1354441"/>
              <a:gd name="csY35" fmla="*/ 940305 h 1340144"/>
              <a:gd name="csX36" fmla="*/ 1267875 w 1354441"/>
              <a:gd name="csY36" fmla="*/ 939127 h 1340144"/>
              <a:gd name="csX37" fmla="*/ 1267745 w 1354441"/>
              <a:gd name="csY37" fmla="*/ 938080 h 1340144"/>
              <a:gd name="csX38" fmla="*/ 1267483 w 1354441"/>
              <a:gd name="csY38" fmla="*/ 937034 h 1340144"/>
              <a:gd name="csX39" fmla="*/ 1262255 w 1354441"/>
              <a:gd name="csY39" fmla="*/ 930099 h 1340144"/>
              <a:gd name="csX40" fmla="*/ 1258203 w 1354441"/>
              <a:gd name="csY40" fmla="*/ 928529 h 1340144"/>
              <a:gd name="csX41" fmla="*/ 1257157 w 1354441"/>
              <a:gd name="csY41" fmla="*/ 928399 h 1340144"/>
              <a:gd name="csX42" fmla="*/ 1256635 w 1354441"/>
              <a:gd name="csY42" fmla="*/ 928399 h 1340144"/>
              <a:gd name="csX43" fmla="*/ 1256373 w 1354441"/>
              <a:gd name="csY43" fmla="*/ 928399 h 1340144"/>
              <a:gd name="csX44" fmla="*/ 1256242 w 1354441"/>
              <a:gd name="csY44" fmla="*/ 928399 h 1340144"/>
              <a:gd name="csX45" fmla="*/ 892872 w 1354441"/>
              <a:gd name="csY45" fmla="*/ 907072 h 1340144"/>
              <a:gd name="csX46" fmla="*/ 1256111 w 1354441"/>
              <a:gd name="csY46" fmla="*/ 907072 h 1340144"/>
              <a:gd name="csX47" fmla="*/ 1259249 w 1354441"/>
              <a:gd name="csY47" fmla="*/ 907203 h 1340144"/>
              <a:gd name="csX48" fmla="*/ 1262255 w 1354441"/>
              <a:gd name="csY48" fmla="*/ 907595 h 1340144"/>
              <a:gd name="csX49" fmla="*/ 1273626 w 1354441"/>
              <a:gd name="csY49" fmla="*/ 911913 h 1340144"/>
              <a:gd name="csX50" fmla="*/ 1288266 w 1354441"/>
              <a:gd name="csY50" fmla="*/ 931147 h 1340144"/>
              <a:gd name="csX51" fmla="*/ 1288919 w 1354441"/>
              <a:gd name="csY51" fmla="*/ 934155 h 1340144"/>
              <a:gd name="csX52" fmla="*/ 1289312 w 1354441"/>
              <a:gd name="csY52" fmla="*/ 937165 h 1340144"/>
              <a:gd name="csX53" fmla="*/ 1289442 w 1354441"/>
              <a:gd name="csY53" fmla="*/ 940305 h 1340144"/>
              <a:gd name="csX54" fmla="*/ 1289442 w 1354441"/>
              <a:gd name="csY54" fmla="*/ 1150037 h 1340144"/>
              <a:gd name="csX55" fmla="*/ 1289312 w 1354441"/>
              <a:gd name="csY55" fmla="*/ 1153178 h 1340144"/>
              <a:gd name="csX56" fmla="*/ 1278594 w 1354441"/>
              <a:gd name="csY56" fmla="*/ 1174766 h 1340144"/>
              <a:gd name="csX57" fmla="*/ 1256111 w 1354441"/>
              <a:gd name="csY57" fmla="*/ 1183532 h 1340144"/>
              <a:gd name="csX58" fmla="*/ 892872 w 1354441"/>
              <a:gd name="csY58" fmla="*/ 1183532 h 1340144"/>
              <a:gd name="csX59" fmla="*/ 889735 w 1354441"/>
              <a:gd name="csY59" fmla="*/ 1183401 h 1340144"/>
              <a:gd name="csX60" fmla="*/ 886729 w 1354441"/>
              <a:gd name="csY60" fmla="*/ 1183009 h 1340144"/>
              <a:gd name="csX61" fmla="*/ 875357 w 1354441"/>
              <a:gd name="csY61" fmla="*/ 1178691 h 1340144"/>
              <a:gd name="csX62" fmla="*/ 860718 w 1354441"/>
              <a:gd name="csY62" fmla="*/ 1159457 h 1340144"/>
              <a:gd name="csX63" fmla="*/ 860064 w 1354441"/>
              <a:gd name="csY63" fmla="*/ 1156449 h 1340144"/>
              <a:gd name="csX64" fmla="*/ 859672 w 1354441"/>
              <a:gd name="csY64" fmla="*/ 1153439 h 1340144"/>
              <a:gd name="csX65" fmla="*/ 859541 w 1354441"/>
              <a:gd name="csY65" fmla="*/ 1150430 h 1340144"/>
              <a:gd name="csX66" fmla="*/ 859541 w 1354441"/>
              <a:gd name="csY66" fmla="*/ 940567 h 1340144"/>
              <a:gd name="csX67" fmla="*/ 859672 w 1354441"/>
              <a:gd name="csY67" fmla="*/ 937426 h 1340144"/>
              <a:gd name="csX68" fmla="*/ 870390 w 1354441"/>
              <a:gd name="csY68" fmla="*/ 915838 h 1340144"/>
              <a:gd name="csX69" fmla="*/ 892872 w 1354441"/>
              <a:gd name="csY69" fmla="*/ 907072 h 1340144"/>
              <a:gd name="csX70" fmla="*/ 892872 w 1354441"/>
              <a:gd name="csY70" fmla="*/ 886400 h 1340144"/>
              <a:gd name="csX71" fmla="*/ 873397 w 1354441"/>
              <a:gd name="csY71" fmla="*/ 890063 h 1340144"/>
              <a:gd name="csX72" fmla="*/ 856535 w 1354441"/>
              <a:gd name="csY72" fmla="*/ 900530 h 1340144"/>
              <a:gd name="csX73" fmla="*/ 844640 w 1354441"/>
              <a:gd name="csY73" fmla="*/ 916361 h 1340144"/>
              <a:gd name="csX74" fmla="*/ 839281 w 1354441"/>
              <a:gd name="csY74" fmla="*/ 935464 h 1340144"/>
              <a:gd name="csX75" fmla="*/ 839020 w 1354441"/>
              <a:gd name="csY75" fmla="*/ 940436 h 1340144"/>
              <a:gd name="csX76" fmla="*/ 839020 w 1354441"/>
              <a:gd name="csY76" fmla="*/ 1150430 h 1340144"/>
              <a:gd name="csX77" fmla="*/ 839281 w 1354441"/>
              <a:gd name="csY77" fmla="*/ 1155401 h 1340144"/>
              <a:gd name="csX78" fmla="*/ 839935 w 1354441"/>
              <a:gd name="csY78" fmla="*/ 1160373 h 1340144"/>
              <a:gd name="csX79" fmla="*/ 841112 w 1354441"/>
              <a:gd name="csY79" fmla="*/ 1165215 h 1340144"/>
              <a:gd name="csX80" fmla="*/ 864639 w 1354441"/>
              <a:gd name="csY80" fmla="*/ 1196223 h 1340144"/>
              <a:gd name="csX81" fmla="*/ 883200 w 1354441"/>
              <a:gd name="csY81" fmla="*/ 1203288 h 1340144"/>
              <a:gd name="csX82" fmla="*/ 888166 w 1354441"/>
              <a:gd name="csY82" fmla="*/ 1203942 h 1340144"/>
              <a:gd name="csX83" fmla="*/ 893134 w 1354441"/>
              <a:gd name="csY83" fmla="*/ 1204204 h 1340144"/>
              <a:gd name="csX84" fmla="*/ 1256112 w 1354441"/>
              <a:gd name="csY84" fmla="*/ 1204204 h 1340144"/>
              <a:gd name="csX85" fmla="*/ 1275588 w 1354441"/>
              <a:gd name="csY85" fmla="*/ 1200541 h 1340144"/>
              <a:gd name="csX86" fmla="*/ 1292449 w 1354441"/>
              <a:gd name="csY86" fmla="*/ 1190073 h 1340144"/>
              <a:gd name="csX87" fmla="*/ 1304343 w 1354441"/>
              <a:gd name="csY87" fmla="*/ 1174243 h 1340144"/>
              <a:gd name="csX88" fmla="*/ 1309702 w 1354441"/>
              <a:gd name="csY88" fmla="*/ 1155140 h 1340144"/>
              <a:gd name="csX89" fmla="*/ 1309964 w 1354441"/>
              <a:gd name="csY89" fmla="*/ 1150168 h 1340144"/>
              <a:gd name="csX90" fmla="*/ 1309964 w 1354441"/>
              <a:gd name="csY90" fmla="*/ 940174 h 1340144"/>
              <a:gd name="csX91" fmla="*/ 1309702 w 1354441"/>
              <a:gd name="csY91" fmla="*/ 935202 h 1340144"/>
              <a:gd name="csX92" fmla="*/ 1309049 w 1354441"/>
              <a:gd name="csY92" fmla="*/ 930230 h 1340144"/>
              <a:gd name="csX93" fmla="*/ 1307873 w 1354441"/>
              <a:gd name="csY93" fmla="*/ 925389 h 1340144"/>
              <a:gd name="csX94" fmla="*/ 1284345 w 1354441"/>
              <a:gd name="csY94" fmla="*/ 894381 h 1340144"/>
              <a:gd name="csX95" fmla="*/ 1265785 w 1354441"/>
              <a:gd name="csY95" fmla="*/ 887315 h 1340144"/>
              <a:gd name="csX96" fmla="*/ 1260817 w 1354441"/>
              <a:gd name="csY96" fmla="*/ 886661 h 1340144"/>
              <a:gd name="csX97" fmla="*/ 1255851 w 1354441"/>
              <a:gd name="csY97" fmla="*/ 886400 h 1340144"/>
              <a:gd name="csX98" fmla="*/ 892872 w 1354441"/>
              <a:gd name="csY98" fmla="*/ 865073 h 1340144"/>
              <a:gd name="csX99" fmla="*/ 1256504 w 1354441"/>
              <a:gd name="csY99" fmla="*/ 865073 h 1340144"/>
              <a:gd name="csX100" fmla="*/ 1257419 w 1354441"/>
              <a:gd name="csY100" fmla="*/ 865073 h 1340144"/>
              <a:gd name="csX101" fmla="*/ 1259118 w 1354441"/>
              <a:gd name="csY101" fmla="*/ 865073 h 1340144"/>
              <a:gd name="csX102" fmla="*/ 1262517 w 1354441"/>
              <a:gd name="csY102" fmla="*/ 865335 h 1340144"/>
              <a:gd name="csX103" fmla="*/ 1269445 w 1354441"/>
              <a:gd name="csY103" fmla="*/ 866250 h 1340144"/>
              <a:gd name="csX104" fmla="*/ 1295325 w 1354441"/>
              <a:gd name="csY104" fmla="*/ 876195 h 1340144"/>
              <a:gd name="csX105" fmla="*/ 1328263 w 1354441"/>
              <a:gd name="csY105" fmla="*/ 919502 h 1340144"/>
              <a:gd name="csX106" fmla="*/ 1329832 w 1354441"/>
              <a:gd name="csY106" fmla="*/ 926305 h 1340144"/>
              <a:gd name="csX107" fmla="*/ 1330878 w 1354441"/>
              <a:gd name="csY107" fmla="*/ 933240 h 1340144"/>
              <a:gd name="csX108" fmla="*/ 1331270 w 1354441"/>
              <a:gd name="csY108" fmla="*/ 940174 h 1340144"/>
              <a:gd name="csX109" fmla="*/ 1331270 w 1354441"/>
              <a:gd name="csY109" fmla="*/ 1150299 h 1340144"/>
              <a:gd name="csX110" fmla="*/ 1331270 w 1354441"/>
              <a:gd name="csY110" fmla="*/ 1151869 h 1340144"/>
              <a:gd name="csX111" fmla="*/ 1331139 w 1354441"/>
              <a:gd name="csY111" fmla="*/ 1153570 h 1340144"/>
              <a:gd name="csX112" fmla="*/ 1330878 w 1354441"/>
              <a:gd name="csY112" fmla="*/ 1156972 h 1340144"/>
              <a:gd name="csX113" fmla="*/ 1323427 w 1354441"/>
              <a:gd name="csY113" fmla="*/ 1183663 h 1340144"/>
              <a:gd name="csX114" fmla="*/ 1306827 w 1354441"/>
              <a:gd name="csY114" fmla="*/ 1205774 h 1340144"/>
              <a:gd name="csX115" fmla="*/ 1301468 w 1354441"/>
              <a:gd name="csY115" fmla="*/ 1210223 h 1340144"/>
              <a:gd name="csX116" fmla="*/ 1317806 w 1354441"/>
              <a:gd name="csY116" fmla="*/ 1225923 h 1340144"/>
              <a:gd name="csX117" fmla="*/ 1349700 w 1354441"/>
              <a:gd name="csY117" fmla="*/ 1284146 h 1340144"/>
              <a:gd name="csX118" fmla="*/ 1349176 w 1354441"/>
              <a:gd name="csY118" fmla="*/ 1321566 h 1340144"/>
              <a:gd name="csX119" fmla="*/ 1316630 w 1354441"/>
              <a:gd name="csY119" fmla="*/ 1340144 h 1340144"/>
              <a:gd name="csX120" fmla="*/ 832485 w 1354441"/>
              <a:gd name="csY120" fmla="*/ 1340144 h 1340144"/>
              <a:gd name="csX121" fmla="*/ 799546 w 1354441"/>
              <a:gd name="csY121" fmla="*/ 1320911 h 1340144"/>
              <a:gd name="csX122" fmla="*/ 800069 w 1354441"/>
              <a:gd name="csY122" fmla="*/ 1282707 h 1340144"/>
              <a:gd name="csX123" fmla="*/ 835230 w 1354441"/>
              <a:gd name="csY123" fmla="*/ 1224484 h 1340144"/>
              <a:gd name="csX124" fmla="*/ 848954 w 1354441"/>
              <a:gd name="csY124" fmla="*/ 1211138 h 1340144"/>
              <a:gd name="csX125" fmla="*/ 820721 w 1354441"/>
              <a:gd name="csY125" fmla="*/ 1170972 h 1340144"/>
              <a:gd name="csX126" fmla="*/ 819153 w 1354441"/>
              <a:gd name="csY126" fmla="*/ 1164168 h 1340144"/>
              <a:gd name="csX127" fmla="*/ 818107 w 1354441"/>
              <a:gd name="csY127" fmla="*/ 1157234 h 1340144"/>
              <a:gd name="csX128" fmla="*/ 817715 w 1354441"/>
              <a:gd name="csY128" fmla="*/ 1150299 h 1340144"/>
              <a:gd name="csX129" fmla="*/ 817715 w 1354441"/>
              <a:gd name="csY129" fmla="*/ 940305 h 1340144"/>
              <a:gd name="csX130" fmla="*/ 817715 w 1354441"/>
              <a:gd name="csY130" fmla="*/ 938735 h 1340144"/>
              <a:gd name="csX131" fmla="*/ 817846 w 1354441"/>
              <a:gd name="csY131" fmla="*/ 937034 h 1340144"/>
              <a:gd name="csX132" fmla="*/ 818107 w 1354441"/>
              <a:gd name="csY132" fmla="*/ 933632 h 1340144"/>
              <a:gd name="csX133" fmla="*/ 825557 w 1354441"/>
              <a:gd name="csY133" fmla="*/ 906941 h 1340144"/>
              <a:gd name="csX134" fmla="*/ 842157 w 1354441"/>
              <a:gd name="csY134" fmla="*/ 884830 h 1340144"/>
              <a:gd name="csX135" fmla="*/ 865685 w 1354441"/>
              <a:gd name="csY135" fmla="*/ 870175 h 1340144"/>
              <a:gd name="csX136" fmla="*/ 892872 w 1354441"/>
              <a:gd name="csY136" fmla="*/ 865073 h 1340144"/>
              <a:gd name="csX137" fmla="*/ 1123704 w 1354441"/>
              <a:gd name="csY137" fmla="*/ 636893 h 1340144"/>
              <a:gd name="csX138" fmla="*/ 1208011 w 1354441"/>
              <a:gd name="csY138" fmla="*/ 636893 h 1340144"/>
              <a:gd name="csX139" fmla="*/ 1208011 w 1354441"/>
              <a:gd name="csY139" fmla="*/ 657827 h 1340144"/>
              <a:gd name="csX140" fmla="*/ 1123704 w 1354441"/>
              <a:gd name="csY140" fmla="*/ 657827 h 1340144"/>
              <a:gd name="csX141" fmla="*/ 748831 w 1354441"/>
              <a:gd name="csY141" fmla="*/ 561661 h 1340144"/>
              <a:gd name="csX142" fmla="*/ 720990 w 1354441"/>
              <a:gd name="csY142" fmla="*/ 562054 h 1340144"/>
              <a:gd name="csX143" fmla="*/ 609887 w 1354441"/>
              <a:gd name="csY143" fmla="*/ 572521 h 1340144"/>
              <a:gd name="csX144" fmla="*/ 582308 w 1354441"/>
              <a:gd name="csY144" fmla="*/ 576969 h 1340144"/>
              <a:gd name="csX145" fmla="*/ 554859 w 1354441"/>
              <a:gd name="csY145" fmla="*/ 582595 h 1340144"/>
              <a:gd name="csX146" fmla="*/ 541134 w 1354441"/>
              <a:gd name="csY146" fmla="*/ 585474 h 1340144"/>
              <a:gd name="csX147" fmla="*/ 527540 w 1354441"/>
              <a:gd name="csY147" fmla="*/ 588876 h 1340144"/>
              <a:gd name="csX148" fmla="*/ 500353 w 1354441"/>
              <a:gd name="csY148" fmla="*/ 595548 h 1340144"/>
              <a:gd name="csX149" fmla="*/ 499961 w 1354441"/>
              <a:gd name="csY149" fmla="*/ 595679 h 1340144"/>
              <a:gd name="csX150" fmla="*/ 499438 w 1354441"/>
              <a:gd name="csY150" fmla="*/ 595810 h 1340144"/>
              <a:gd name="csX151" fmla="*/ 498523 w 1354441"/>
              <a:gd name="csY151" fmla="*/ 596071 h 1340144"/>
              <a:gd name="csX152" fmla="*/ 497085 w 1354441"/>
              <a:gd name="csY152" fmla="*/ 596333 h 1340144"/>
              <a:gd name="csX153" fmla="*/ 494602 w 1354441"/>
              <a:gd name="csY153" fmla="*/ 596857 h 1340144"/>
              <a:gd name="csX154" fmla="*/ 490158 w 1354441"/>
              <a:gd name="csY154" fmla="*/ 597511 h 1340144"/>
              <a:gd name="csX155" fmla="*/ 481923 w 1354441"/>
              <a:gd name="csY155" fmla="*/ 598427 h 1340144"/>
              <a:gd name="csX156" fmla="*/ 479962 w 1354441"/>
              <a:gd name="csY156" fmla="*/ 598557 h 1340144"/>
              <a:gd name="csX157" fmla="*/ 477871 w 1354441"/>
              <a:gd name="csY157" fmla="*/ 598688 h 1340144"/>
              <a:gd name="csX158" fmla="*/ 473819 w 1354441"/>
              <a:gd name="csY158" fmla="*/ 598819 h 1340144"/>
              <a:gd name="csX159" fmla="*/ 465977 w 1354441"/>
              <a:gd name="csY159" fmla="*/ 599081 h 1340144"/>
              <a:gd name="csX160" fmla="*/ 463232 w 1354441"/>
              <a:gd name="csY160" fmla="*/ 598950 h 1340144"/>
              <a:gd name="csX161" fmla="*/ 460617 w 1354441"/>
              <a:gd name="csY161" fmla="*/ 598819 h 1340144"/>
              <a:gd name="csX162" fmla="*/ 456827 w 1354441"/>
              <a:gd name="csY162" fmla="*/ 598557 h 1340144"/>
              <a:gd name="csX163" fmla="*/ 455520 w 1354441"/>
              <a:gd name="csY163" fmla="*/ 598427 h 1340144"/>
              <a:gd name="csX164" fmla="*/ 454213 w 1354441"/>
              <a:gd name="csY164" fmla="*/ 598296 h 1340144"/>
              <a:gd name="csX165" fmla="*/ 449899 w 1354441"/>
              <a:gd name="csY165" fmla="*/ 598034 h 1340144"/>
              <a:gd name="csX166" fmla="*/ 441142 w 1354441"/>
              <a:gd name="csY166" fmla="*/ 596988 h 1340144"/>
              <a:gd name="csX167" fmla="*/ 436044 w 1354441"/>
              <a:gd name="csY167" fmla="*/ 596071 h 1340144"/>
              <a:gd name="csX168" fmla="*/ 434607 w 1354441"/>
              <a:gd name="csY168" fmla="*/ 595679 h 1340144"/>
              <a:gd name="csX169" fmla="*/ 433038 w 1354441"/>
              <a:gd name="csY169" fmla="*/ 595286 h 1340144"/>
              <a:gd name="csX170" fmla="*/ 431208 w 1354441"/>
              <a:gd name="csY170" fmla="*/ 594763 h 1340144"/>
              <a:gd name="csX171" fmla="*/ 430946 w 1354441"/>
              <a:gd name="csY171" fmla="*/ 594632 h 1340144"/>
              <a:gd name="csX172" fmla="*/ 402844 w 1354441"/>
              <a:gd name="csY172" fmla="*/ 587698 h 1340144"/>
              <a:gd name="csX173" fmla="*/ 395655 w 1354441"/>
              <a:gd name="csY173" fmla="*/ 585866 h 1340144"/>
              <a:gd name="csX174" fmla="*/ 391996 w 1354441"/>
              <a:gd name="csY174" fmla="*/ 584951 h 1340144"/>
              <a:gd name="csX175" fmla="*/ 388336 w 1354441"/>
              <a:gd name="csY175" fmla="*/ 584166 h 1340144"/>
              <a:gd name="csX176" fmla="*/ 373696 w 1354441"/>
              <a:gd name="csY176" fmla="*/ 581156 h 1340144"/>
              <a:gd name="csX177" fmla="*/ 359972 w 1354441"/>
              <a:gd name="csY177" fmla="*/ 578277 h 1340144"/>
              <a:gd name="csX178" fmla="*/ 353175 w 1354441"/>
              <a:gd name="csY178" fmla="*/ 576838 h 1340144"/>
              <a:gd name="csX179" fmla="*/ 346247 w 1354441"/>
              <a:gd name="csY179" fmla="*/ 575661 h 1340144"/>
              <a:gd name="csX180" fmla="*/ 318668 w 1354441"/>
              <a:gd name="csY180" fmla="*/ 571082 h 1340144"/>
              <a:gd name="csX181" fmla="*/ 311740 w 1354441"/>
              <a:gd name="csY181" fmla="*/ 570166 h 1340144"/>
              <a:gd name="csX182" fmla="*/ 304812 w 1354441"/>
              <a:gd name="csY182" fmla="*/ 569250 h 1340144"/>
              <a:gd name="csX183" fmla="*/ 290957 w 1354441"/>
              <a:gd name="csY183" fmla="*/ 567549 h 1340144"/>
              <a:gd name="csX184" fmla="*/ 263247 w 1354441"/>
              <a:gd name="csY184" fmla="*/ 564670 h 1340144"/>
              <a:gd name="csX185" fmla="*/ 152014 w 1354441"/>
              <a:gd name="csY185" fmla="*/ 561792 h 1340144"/>
              <a:gd name="csX186" fmla="*/ 138681 w 1354441"/>
              <a:gd name="csY186" fmla="*/ 562316 h 1340144"/>
              <a:gd name="csX187" fmla="*/ 125480 w 1354441"/>
              <a:gd name="csY187" fmla="*/ 563232 h 1340144"/>
              <a:gd name="csX188" fmla="*/ 118814 w 1354441"/>
              <a:gd name="csY188" fmla="*/ 563755 h 1340144"/>
              <a:gd name="csX189" fmla="*/ 115546 w 1354441"/>
              <a:gd name="csY189" fmla="*/ 564016 h 1340144"/>
              <a:gd name="csX190" fmla="*/ 112279 w 1354441"/>
              <a:gd name="csY190" fmla="*/ 564409 h 1340144"/>
              <a:gd name="csX191" fmla="*/ 99077 w 1354441"/>
              <a:gd name="csY191" fmla="*/ 565717 h 1340144"/>
              <a:gd name="csX192" fmla="*/ 95809 w 1354441"/>
              <a:gd name="csY192" fmla="*/ 566110 h 1340144"/>
              <a:gd name="csX193" fmla="*/ 92541 w 1354441"/>
              <a:gd name="csY193" fmla="*/ 566502 h 1340144"/>
              <a:gd name="csX194" fmla="*/ 86006 w 1354441"/>
              <a:gd name="csY194" fmla="*/ 567418 h 1340144"/>
              <a:gd name="csX195" fmla="*/ 79471 w 1354441"/>
              <a:gd name="csY195" fmla="*/ 568334 h 1340144"/>
              <a:gd name="csX196" fmla="*/ 73066 w 1354441"/>
              <a:gd name="csY196" fmla="*/ 569380 h 1340144"/>
              <a:gd name="csX197" fmla="*/ 60256 w 1354441"/>
              <a:gd name="csY197" fmla="*/ 571605 h 1340144"/>
              <a:gd name="csX198" fmla="*/ 58165 w 1354441"/>
              <a:gd name="csY198" fmla="*/ 571998 h 1340144"/>
              <a:gd name="csX199" fmla="*/ 58165 w 1354441"/>
              <a:gd name="csY199" fmla="*/ 581025 h 1340144"/>
              <a:gd name="csX200" fmla="*/ 58949 w 1354441"/>
              <a:gd name="csY200" fmla="*/ 582333 h 1340144"/>
              <a:gd name="csX201" fmla="*/ 66399 w 1354441"/>
              <a:gd name="csY201" fmla="*/ 594632 h 1340144"/>
              <a:gd name="csX202" fmla="*/ 68229 w 1354441"/>
              <a:gd name="csY202" fmla="*/ 597773 h 1340144"/>
              <a:gd name="csX203" fmla="*/ 70451 w 1354441"/>
              <a:gd name="csY203" fmla="*/ 601436 h 1340144"/>
              <a:gd name="csX204" fmla="*/ 75419 w 1354441"/>
              <a:gd name="csY204" fmla="*/ 611903 h 1340144"/>
              <a:gd name="csX205" fmla="*/ 78817 w 1354441"/>
              <a:gd name="csY205" fmla="*/ 623024 h 1340144"/>
              <a:gd name="csX206" fmla="*/ 80385 w 1354441"/>
              <a:gd name="csY206" fmla="*/ 630220 h 1340144"/>
              <a:gd name="csX207" fmla="*/ 83392 w 1354441"/>
              <a:gd name="csY207" fmla="*/ 644351 h 1340144"/>
              <a:gd name="csX208" fmla="*/ 95547 w 1354441"/>
              <a:gd name="csY208" fmla="*/ 700741 h 1340144"/>
              <a:gd name="csX209" fmla="*/ 101560 w 1354441"/>
              <a:gd name="csY209" fmla="*/ 728872 h 1340144"/>
              <a:gd name="csX210" fmla="*/ 101952 w 1354441"/>
              <a:gd name="csY210" fmla="*/ 730572 h 1340144"/>
              <a:gd name="csX211" fmla="*/ 102083 w 1354441"/>
              <a:gd name="csY211" fmla="*/ 731488 h 1340144"/>
              <a:gd name="csX212" fmla="*/ 102213 w 1354441"/>
              <a:gd name="csY212" fmla="*/ 732143 h 1340144"/>
              <a:gd name="csX213" fmla="*/ 102867 w 1354441"/>
              <a:gd name="csY213" fmla="*/ 734497 h 1340144"/>
              <a:gd name="csX214" fmla="*/ 103520 w 1354441"/>
              <a:gd name="csY214" fmla="*/ 736853 h 1340144"/>
              <a:gd name="csX215" fmla="*/ 104305 w 1354441"/>
              <a:gd name="csY215" fmla="*/ 739207 h 1340144"/>
              <a:gd name="csX216" fmla="*/ 106135 w 1354441"/>
              <a:gd name="csY216" fmla="*/ 743787 h 1340144"/>
              <a:gd name="csX217" fmla="*/ 107181 w 1354441"/>
              <a:gd name="csY217" fmla="*/ 746011 h 1340144"/>
              <a:gd name="csX218" fmla="*/ 107703 w 1354441"/>
              <a:gd name="csY218" fmla="*/ 747189 h 1340144"/>
              <a:gd name="csX219" fmla="*/ 108357 w 1354441"/>
              <a:gd name="csY219" fmla="*/ 748235 h 1340144"/>
              <a:gd name="csX220" fmla="*/ 136198 w 1354441"/>
              <a:gd name="csY220" fmla="*/ 775450 h 1340144"/>
              <a:gd name="csX221" fmla="*/ 154889 w 1354441"/>
              <a:gd name="csY221" fmla="*/ 781599 h 1340144"/>
              <a:gd name="csX222" fmla="*/ 159726 w 1354441"/>
              <a:gd name="csY222" fmla="*/ 782253 h 1340144"/>
              <a:gd name="csX223" fmla="*/ 164692 w 1354441"/>
              <a:gd name="csY223" fmla="*/ 782515 h 1340144"/>
              <a:gd name="csX224" fmla="*/ 165346 w 1354441"/>
              <a:gd name="csY224" fmla="*/ 782515 h 1340144"/>
              <a:gd name="csX225" fmla="*/ 166261 w 1354441"/>
              <a:gd name="csY225" fmla="*/ 782515 h 1340144"/>
              <a:gd name="csX226" fmla="*/ 168091 w 1354441"/>
              <a:gd name="csY226" fmla="*/ 782515 h 1340144"/>
              <a:gd name="csX227" fmla="*/ 171751 w 1354441"/>
              <a:gd name="csY227" fmla="*/ 782515 h 1340144"/>
              <a:gd name="csX228" fmla="*/ 178940 w 1354441"/>
              <a:gd name="csY228" fmla="*/ 782515 h 1340144"/>
              <a:gd name="csX229" fmla="*/ 236582 w 1354441"/>
              <a:gd name="csY229" fmla="*/ 782515 h 1340144"/>
              <a:gd name="csX230" fmla="*/ 250961 w 1354441"/>
              <a:gd name="csY230" fmla="*/ 782515 h 1340144"/>
              <a:gd name="csX231" fmla="*/ 254620 w 1354441"/>
              <a:gd name="csY231" fmla="*/ 782515 h 1340144"/>
              <a:gd name="csX232" fmla="*/ 256320 w 1354441"/>
              <a:gd name="csY232" fmla="*/ 782515 h 1340144"/>
              <a:gd name="csX233" fmla="*/ 257757 w 1354441"/>
              <a:gd name="csY233" fmla="*/ 782515 h 1340144"/>
              <a:gd name="csX234" fmla="*/ 263508 w 1354441"/>
              <a:gd name="csY234" fmla="*/ 782253 h 1340144"/>
              <a:gd name="csX235" fmla="*/ 264946 w 1354441"/>
              <a:gd name="csY235" fmla="*/ 782253 h 1340144"/>
              <a:gd name="csX236" fmla="*/ 266384 w 1354441"/>
              <a:gd name="csY236" fmla="*/ 782122 h 1340144"/>
              <a:gd name="csX237" fmla="*/ 269259 w 1354441"/>
              <a:gd name="csY237" fmla="*/ 781730 h 1340144"/>
              <a:gd name="csX238" fmla="*/ 272135 w 1354441"/>
              <a:gd name="csY238" fmla="*/ 781468 h 1340144"/>
              <a:gd name="csX239" fmla="*/ 275011 w 1354441"/>
              <a:gd name="csY239" fmla="*/ 781076 h 1340144"/>
              <a:gd name="csX240" fmla="*/ 286252 w 1354441"/>
              <a:gd name="csY240" fmla="*/ 778590 h 1340144"/>
              <a:gd name="csX241" fmla="*/ 291872 w 1354441"/>
              <a:gd name="csY241" fmla="*/ 777020 h 1340144"/>
              <a:gd name="csX242" fmla="*/ 297362 w 1354441"/>
              <a:gd name="csY242" fmla="*/ 775057 h 1340144"/>
              <a:gd name="csX243" fmla="*/ 300107 w 1354441"/>
              <a:gd name="csY243" fmla="*/ 774141 h 1340144"/>
              <a:gd name="csX244" fmla="*/ 302721 w 1354441"/>
              <a:gd name="csY244" fmla="*/ 772964 h 1340144"/>
              <a:gd name="csX245" fmla="*/ 307950 w 1354441"/>
              <a:gd name="csY245" fmla="*/ 770609 h 1340144"/>
              <a:gd name="csX246" fmla="*/ 313047 w 1354441"/>
              <a:gd name="csY246" fmla="*/ 767861 h 1340144"/>
              <a:gd name="csX247" fmla="*/ 315661 w 1354441"/>
              <a:gd name="csY247" fmla="*/ 766553 h 1340144"/>
              <a:gd name="csX248" fmla="*/ 318145 w 1354441"/>
              <a:gd name="csY248" fmla="*/ 764982 h 1340144"/>
              <a:gd name="csX249" fmla="*/ 323112 w 1354441"/>
              <a:gd name="csY249" fmla="*/ 761974 h 1340144"/>
              <a:gd name="csX250" fmla="*/ 327817 w 1354441"/>
              <a:gd name="csY250" fmla="*/ 758572 h 1340144"/>
              <a:gd name="csX251" fmla="*/ 330170 w 1354441"/>
              <a:gd name="csY251" fmla="*/ 756871 h 1340144"/>
              <a:gd name="csX252" fmla="*/ 332392 w 1354441"/>
              <a:gd name="csY252" fmla="*/ 755039 h 1340144"/>
              <a:gd name="csX253" fmla="*/ 336836 w 1354441"/>
              <a:gd name="csY253" fmla="*/ 751375 h 1340144"/>
              <a:gd name="csX254" fmla="*/ 341019 w 1354441"/>
              <a:gd name="csY254" fmla="*/ 747319 h 1340144"/>
              <a:gd name="csX255" fmla="*/ 343111 w 1354441"/>
              <a:gd name="csY255" fmla="*/ 745357 h 1340144"/>
              <a:gd name="csX256" fmla="*/ 345071 w 1354441"/>
              <a:gd name="csY256" fmla="*/ 743133 h 1340144"/>
              <a:gd name="csX257" fmla="*/ 348469 w 1354441"/>
              <a:gd name="csY257" fmla="*/ 738423 h 1340144"/>
              <a:gd name="csX258" fmla="*/ 351998 w 1354441"/>
              <a:gd name="csY258" fmla="*/ 733843 h 1340144"/>
              <a:gd name="csX259" fmla="*/ 353697 w 1354441"/>
              <a:gd name="csY259" fmla="*/ 731619 h 1340144"/>
              <a:gd name="csX260" fmla="*/ 355266 w 1354441"/>
              <a:gd name="csY260" fmla="*/ 729264 h 1340144"/>
              <a:gd name="csX261" fmla="*/ 358403 w 1354441"/>
              <a:gd name="csY261" fmla="*/ 724423 h 1340144"/>
              <a:gd name="csX262" fmla="*/ 362717 w 1354441"/>
              <a:gd name="csY262" fmla="*/ 716703 h 1340144"/>
              <a:gd name="csX263" fmla="*/ 366507 w 1354441"/>
              <a:gd name="csY263" fmla="*/ 708591 h 1340144"/>
              <a:gd name="csX264" fmla="*/ 367553 w 1354441"/>
              <a:gd name="csY264" fmla="*/ 706237 h 1340144"/>
              <a:gd name="csX265" fmla="*/ 368598 w 1354441"/>
              <a:gd name="csY265" fmla="*/ 703620 h 1340144"/>
              <a:gd name="csX266" fmla="*/ 370690 w 1354441"/>
              <a:gd name="csY266" fmla="*/ 698517 h 1340144"/>
              <a:gd name="csX267" fmla="*/ 374872 w 1354441"/>
              <a:gd name="csY267" fmla="*/ 688312 h 1340144"/>
              <a:gd name="csX268" fmla="*/ 392649 w 1354441"/>
              <a:gd name="csY268" fmla="*/ 645136 h 1340144"/>
              <a:gd name="csX269" fmla="*/ 408465 w 1354441"/>
              <a:gd name="csY269" fmla="*/ 624594 h 1340144"/>
              <a:gd name="csX270" fmla="*/ 413955 w 1354441"/>
              <a:gd name="csY270" fmla="*/ 621061 h 1340144"/>
              <a:gd name="csX271" fmla="*/ 419836 w 1354441"/>
              <a:gd name="csY271" fmla="*/ 618314 h 1340144"/>
              <a:gd name="csX272" fmla="*/ 426111 w 1354441"/>
              <a:gd name="csY272" fmla="*/ 616090 h 1340144"/>
              <a:gd name="csX273" fmla="*/ 429378 w 1354441"/>
              <a:gd name="csY273" fmla="*/ 615174 h 1340144"/>
              <a:gd name="csX274" fmla="*/ 431339 w 1354441"/>
              <a:gd name="csY274" fmla="*/ 614651 h 1340144"/>
              <a:gd name="csX275" fmla="*/ 470290 w 1354441"/>
              <a:gd name="csY275" fmla="*/ 610071 h 1340144"/>
              <a:gd name="csX276" fmla="*/ 490289 w 1354441"/>
              <a:gd name="csY276" fmla="*/ 612295 h 1340144"/>
              <a:gd name="csX277" fmla="*/ 495256 w 1354441"/>
              <a:gd name="csY277" fmla="*/ 613342 h 1340144"/>
              <a:gd name="csX278" fmla="*/ 500222 w 1354441"/>
              <a:gd name="csY278" fmla="*/ 614651 h 1340144"/>
              <a:gd name="csX279" fmla="*/ 505451 w 1354441"/>
              <a:gd name="csY279" fmla="*/ 616220 h 1340144"/>
              <a:gd name="csX280" fmla="*/ 512639 w 1354441"/>
              <a:gd name="csY280" fmla="*/ 618837 h 1340144"/>
              <a:gd name="csX281" fmla="*/ 533161 w 1354441"/>
              <a:gd name="csY281" fmla="*/ 634930 h 1340144"/>
              <a:gd name="csX282" fmla="*/ 539435 w 1354441"/>
              <a:gd name="csY282" fmla="*/ 646575 h 1340144"/>
              <a:gd name="csX283" fmla="*/ 542572 w 1354441"/>
              <a:gd name="csY283" fmla="*/ 654294 h 1340144"/>
              <a:gd name="csX284" fmla="*/ 552767 w 1354441"/>
              <a:gd name="csY284" fmla="*/ 679153 h 1340144"/>
              <a:gd name="csX285" fmla="*/ 563747 w 1354441"/>
              <a:gd name="csY285" fmla="*/ 705844 h 1340144"/>
              <a:gd name="csX286" fmla="*/ 566231 w 1354441"/>
              <a:gd name="csY286" fmla="*/ 711601 h 1340144"/>
              <a:gd name="csX287" fmla="*/ 568714 w 1354441"/>
              <a:gd name="csY287" fmla="*/ 716834 h 1340144"/>
              <a:gd name="csX288" fmla="*/ 571459 w 1354441"/>
              <a:gd name="csY288" fmla="*/ 721937 h 1340144"/>
              <a:gd name="csX289" fmla="*/ 572897 w 1354441"/>
              <a:gd name="csY289" fmla="*/ 724423 h 1340144"/>
              <a:gd name="csX290" fmla="*/ 574465 w 1354441"/>
              <a:gd name="csY290" fmla="*/ 726778 h 1340144"/>
              <a:gd name="csX291" fmla="*/ 577602 w 1354441"/>
              <a:gd name="csY291" fmla="*/ 731619 h 1340144"/>
              <a:gd name="csX292" fmla="*/ 581131 w 1354441"/>
              <a:gd name="csY292" fmla="*/ 736199 h 1340144"/>
              <a:gd name="csX293" fmla="*/ 582830 w 1354441"/>
              <a:gd name="csY293" fmla="*/ 738553 h 1340144"/>
              <a:gd name="csX294" fmla="*/ 584791 w 1354441"/>
              <a:gd name="csY294" fmla="*/ 740647 h 1340144"/>
              <a:gd name="csX295" fmla="*/ 588581 w 1354441"/>
              <a:gd name="csY295" fmla="*/ 744965 h 1340144"/>
              <a:gd name="csX296" fmla="*/ 592764 w 1354441"/>
              <a:gd name="csY296" fmla="*/ 749021 h 1340144"/>
              <a:gd name="csX297" fmla="*/ 594856 w 1354441"/>
              <a:gd name="csY297" fmla="*/ 751114 h 1340144"/>
              <a:gd name="csX298" fmla="*/ 597078 w 1354441"/>
              <a:gd name="csY298" fmla="*/ 752946 h 1340144"/>
              <a:gd name="csX299" fmla="*/ 601522 w 1354441"/>
              <a:gd name="csY299" fmla="*/ 756740 h 1340144"/>
              <a:gd name="csX300" fmla="*/ 606227 w 1354441"/>
              <a:gd name="csY300" fmla="*/ 760142 h 1340144"/>
              <a:gd name="csX301" fmla="*/ 608580 w 1354441"/>
              <a:gd name="csY301" fmla="*/ 761843 h 1340144"/>
              <a:gd name="csX302" fmla="*/ 611064 w 1354441"/>
              <a:gd name="csY302" fmla="*/ 763413 h 1340144"/>
              <a:gd name="csX303" fmla="*/ 616030 w 1354441"/>
              <a:gd name="csY303" fmla="*/ 766422 h 1340144"/>
              <a:gd name="csX304" fmla="*/ 621128 w 1354441"/>
              <a:gd name="csY304" fmla="*/ 769169 h 1340144"/>
              <a:gd name="csX305" fmla="*/ 623742 w 1354441"/>
              <a:gd name="csY305" fmla="*/ 770478 h 1340144"/>
              <a:gd name="csX306" fmla="*/ 626356 w 1354441"/>
              <a:gd name="csY306" fmla="*/ 771656 h 1340144"/>
              <a:gd name="csX307" fmla="*/ 631716 w 1354441"/>
              <a:gd name="csY307" fmla="*/ 774010 h 1340144"/>
              <a:gd name="csX308" fmla="*/ 637205 w 1354441"/>
              <a:gd name="csY308" fmla="*/ 775973 h 1340144"/>
              <a:gd name="csX309" fmla="*/ 648315 w 1354441"/>
              <a:gd name="csY309" fmla="*/ 779244 h 1340144"/>
              <a:gd name="csX310" fmla="*/ 651191 w 1354441"/>
              <a:gd name="csY310" fmla="*/ 779898 h 1340144"/>
              <a:gd name="csX311" fmla="*/ 654067 w 1354441"/>
              <a:gd name="csY311" fmla="*/ 780422 h 1340144"/>
              <a:gd name="csX312" fmla="*/ 659818 w 1354441"/>
              <a:gd name="csY312" fmla="*/ 781337 h 1340144"/>
              <a:gd name="csX313" fmla="*/ 665569 w 1354441"/>
              <a:gd name="csY313" fmla="*/ 781991 h 1340144"/>
              <a:gd name="csX314" fmla="*/ 667007 w 1354441"/>
              <a:gd name="csY314" fmla="*/ 782122 h 1340144"/>
              <a:gd name="csX315" fmla="*/ 668445 w 1354441"/>
              <a:gd name="csY315" fmla="*/ 782122 h 1340144"/>
              <a:gd name="csX316" fmla="*/ 671320 w 1354441"/>
              <a:gd name="csY316" fmla="*/ 782253 h 1340144"/>
              <a:gd name="csX317" fmla="*/ 674196 w 1354441"/>
              <a:gd name="csY317" fmla="*/ 782384 h 1340144"/>
              <a:gd name="csX318" fmla="*/ 677333 w 1354441"/>
              <a:gd name="csY318" fmla="*/ 782515 h 1340144"/>
              <a:gd name="csX319" fmla="*/ 684522 w 1354441"/>
              <a:gd name="csY319" fmla="*/ 782515 h 1340144"/>
              <a:gd name="csX320" fmla="*/ 698900 w 1354441"/>
              <a:gd name="csY320" fmla="*/ 782515 h 1340144"/>
              <a:gd name="csX321" fmla="*/ 756543 w 1354441"/>
              <a:gd name="csY321" fmla="*/ 782515 h 1340144"/>
              <a:gd name="csX322" fmla="*/ 763731 w 1354441"/>
              <a:gd name="csY322" fmla="*/ 782515 h 1340144"/>
              <a:gd name="csX323" fmla="*/ 765561 w 1354441"/>
              <a:gd name="csY323" fmla="*/ 782515 h 1340144"/>
              <a:gd name="csX324" fmla="*/ 766476 w 1354441"/>
              <a:gd name="csY324" fmla="*/ 782515 h 1340144"/>
              <a:gd name="csX325" fmla="*/ 766869 w 1354441"/>
              <a:gd name="csY325" fmla="*/ 782515 h 1340144"/>
              <a:gd name="csX326" fmla="*/ 767130 w 1354441"/>
              <a:gd name="csY326" fmla="*/ 782515 h 1340144"/>
              <a:gd name="csX327" fmla="*/ 769613 w 1354441"/>
              <a:gd name="csY327" fmla="*/ 782384 h 1340144"/>
              <a:gd name="csX328" fmla="*/ 772097 w 1354441"/>
              <a:gd name="csY328" fmla="*/ 782253 h 1340144"/>
              <a:gd name="csX329" fmla="*/ 774580 w 1354441"/>
              <a:gd name="csY329" fmla="*/ 781991 h 1340144"/>
              <a:gd name="csX330" fmla="*/ 777064 w 1354441"/>
              <a:gd name="csY330" fmla="*/ 781730 h 1340144"/>
              <a:gd name="csX331" fmla="*/ 778240 w 1354441"/>
              <a:gd name="csY331" fmla="*/ 781599 h 1340144"/>
              <a:gd name="csX332" fmla="*/ 779417 w 1354441"/>
              <a:gd name="csY332" fmla="*/ 781337 h 1340144"/>
              <a:gd name="csX333" fmla="*/ 797846 w 1354441"/>
              <a:gd name="csY333" fmla="*/ 774665 h 1340144"/>
              <a:gd name="csX334" fmla="*/ 824642 w 1354441"/>
              <a:gd name="csY334" fmla="*/ 746535 h 1340144"/>
              <a:gd name="csX335" fmla="*/ 826602 w 1354441"/>
              <a:gd name="csY335" fmla="*/ 742086 h 1340144"/>
              <a:gd name="csX336" fmla="*/ 828302 w 1354441"/>
              <a:gd name="csY336" fmla="*/ 737376 h 1340144"/>
              <a:gd name="csX337" fmla="*/ 829609 w 1354441"/>
              <a:gd name="csY337" fmla="*/ 732535 h 1340144"/>
              <a:gd name="csX338" fmla="*/ 830393 w 1354441"/>
              <a:gd name="csY338" fmla="*/ 729395 h 1340144"/>
              <a:gd name="csX339" fmla="*/ 831178 w 1354441"/>
              <a:gd name="csY339" fmla="*/ 725862 h 1340144"/>
              <a:gd name="csX340" fmla="*/ 837190 w 1354441"/>
              <a:gd name="csY340" fmla="*/ 697732 h 1340144"/>
              <a:gd name="csX341" fmla="*/ 849346 w 1354441"/>
              <a:gd name="csY341" fmla="*/ 641342 h 1340144"/>
              <a:gd name="csX342" fmla="*/ 852352 w 1354441"/>
              <a:gd name="csY342" fmla="*/ 627211 h 1340144"/>
              <a:gd name="csX343" fmla="*/ 853137 w 1354441"/>
              <a:gd name="csY343" fmla="*/ 623679 h 1340144"/>
              <a:gd name="csX344" fmla="*/ 853528 w 1354441"/>
              <a:gd name="csY344" fmla="*/ 621977 h 1340144"/>
              <a:gd name="csX345" fmla="*/ 853790 w 1354441"/>
              <a:gd name="csY345" fmla="*/ 621061 h 1340144"/>
              <a:gd name="csX346" fmla="*/ 854182 w 1354441"/>
              <a:gd name="csY346" fmla="*/ 619361 h 1340144"/>
              <a:gd name="csX347" fmla="*/ 858887 w 1354441"/>
              <a:gd name="csY347" fmla="*/ 606408 h 1340144"/>
              <a:gd name="csX348" fmla="*/ 860456 w 1354441"/>
              <a:gd name="csY348" fmla="*/ 603398 h 1340144"/>
              <a:gd name="csX349" fmla="*/ 861632 w 1354441"/>
              <a:gd name="csY349" fmla="*/ 601305 h 1340144"/>
              <a:gd name="csX350" fmla="*/ 863463 w 1354441"/>
              <a:gd name="csY350" fmla="*/ 598165 h 1340144"/>
              <a:gd name="csX351" fmla="*/ 867122 w 1354441"/>
              <a:gd name="csY351" fmla="*/ 592015 h 1340144"/>
              <a:gd name="csX352" fmla="*/ 872873 w 1354441"/>
              <a:gd name="csY352" fmla="*/ 581025 h 1340144"/>
              <a:gd name="csX353" fmla="*/ 872873 w 1354441"/>
              <a:gd name="csY353" fmla="*/ 572128 h 1340144"/>
              <a:gd name="csX354" fmla="*/ 871828 w 1354441"/>
              <a:gd name="csY354" fmla="*/ 571867 h 1340144"/>
              <a:gd name="csX355" fmla="*/ 858887 w 1354441"/>
              <a:gd name="csY355" fmla="*/ 569642 h 1340144"/>
              <a:gd name="csX356" fmla="*/ 831700 w 1354441"/>
              <a:gd name="csY356" fmla="*/ 566110 h 1340144"/>
              <a:gd name="csX357" fmla="*/ 804251 w 1354441"/>
              <a:gd name="csY357" fmla="*/ 563624 h 1340144"/>
              <a:gd name="csX358" fmla="*/ 800853 w 1354441"/>
              <a:gd name="csY358" fmla="*/ 563362 h 1340144"/>
              <a:gd name="csX359" fmla="*/ 797454 w 1354441"/>
              <a:gd name="csY359" fmla="*/ 563232 h 1340144"/>
              <a:gd name="csX360" fmla="*/ 790527 w 1354441"/>
              <a:gd name="csY360" fmla="*/ 562839 h 1340144"/>
              <a:gd name="csX361" fmla="*/ 776672 w 1354441"/>
              <a:gd name="csY361" fmla="*/ 562185 h 1340144"/>
              <a:gd name="csX362" fmla="*/ 152406 w 1354441"/>
              <a:gd name="csY362" fmla="*/ 541905 h 1340144"/>
              <a:gd name="csX363" fmla="*/ 266253 w 1354441"/>
              <a:gd name="csY363" fmla="*/ 544783 h 1340144"/>
              <a:gd name="csX364" fmla="*/ 294617 w 1354441"/>
              <a:gd name="csY364" fmla="*/ 547661 h 1340144"/>
              <a:gd name="csX365" fmla="*/ 308733 w 1354441"/>
              <a:gd name="csY365" fmla="*/ 549494 h 1340144"/>
              <a:gd name="csX366" fmla="*/ 315792 w 1354441"/>
              <a:gd name="csY366" fmla="*/ 550409 h 1340144"/>
              <a:gd name="csX367" fmla="*/ 322851 w 1354441"/>
              <a:gd name="csY367" fmla="*/ 551456 h 1340144"/>
              <a:gd name="csX368" fmla="*/ 350953 w 1354441"/>
              <a:gd name="csY368" fmla="*/ 556166 h 1340144"/>
              <a:gd name="csX369" fmla="*/ 358011 w 1354441"/>
              <a:gd name="csY369" fmla="*/ 557344 h 1340144"/>
              <a:gd name="csX370" fmla="*/ 364939 w 1354441"/>
              <a:gd name="csY370" fmla="*/ 558783 h 1340144"/>
              <a:gd name="csX371" fmla="*/ 378924 w 1354441"/>
              <a:gd name="csY371" fmla="*/ 561661 h 1340144"/>
              <a:gd name="csX372" fmla="*/ 393825 w 1354441"/>
              <a:gd name="csY372" fmla="*/ 564670 h 1340144"/>
              <a:gd name="csX373" fmla="*/ 397485 w 1354441"/>
              <a:gd name="csY373" fmla="*/ 565455 h 1340144"/>
              <a:gd name="csX374" fmla="*/ 401145 w 1354441"/>
              <a:gd name="csY374" fmla="*/ 566371 h 1340144"/>
              <a:gd name="csX375" fmla="*/ 408465 w 1354441"/>
              <a:gd name="csY375" fmla="*/ 568203 h 1340144"/>
              <a:gd name="csX376" fmla="*/ 437613 w 1354441"/>
              <a:gd name="csY376" fmla="*/ 575399 h 1340144"/>
              <a:gd name="csX377" fmla="*/ 437743 w 1354441"/>
              <a:gd name="csY377" fmla="*/ 575399 h 1340144"/>
              <a:gd name="csX378" fmla="*/ 438397 w 1354441"/>
              <a:gd name="csY378" fmla="*/ 575661 h 1340144"/>
              <a:gd name="csX379" fmla="*/ 439574 w 1354441"/>
              <a:gd name="csY379" fmla="*/ 576054 h 1340144"/>
              <a:gd name="csX380" fmla="*/ 441665 w 1354441"/>
              <a:gd name="csY380" fmla="*/ 576577 h 1340144"/>
              <a:gd name="csX381" fmla="*/ 445586 w 1354441"/>
              <a:gd name="csY381" fmla="*/ 577362 h 1340144"/>
              <a:gd name="csX382" fmla="*/ 452906 w 1354441"/>
              <a:gd name="csY382" fmla="*/ 578277 h 1340144"/>
              <a:gd name="csX383" fmla="*/ 456565 w 1354441"/>
              <a:gd name="csY383" fmla="*/ 578539 h 1340144"/>
              <a:gd name="csX384" fmla="*/ 459703 w 1354441"/>
              <a:gd name="csY384" fmla="*/ 578801 h 1340144"/>
              <a:gd name="csX385" fmla="*/ 463232 w 1354441"/>
              <a:gd name="csY385" fmla="*/ 579063 h 1340144"/>
              <a:gd name="csX386" fmla="*/ 465192 w 1354441"/>
              <a:gd name="csY386" fmla="*/ 579193 h 1340144"/>
              <a:gd name="csX387" fmla="*/ 467153 w 1354441"/>
              <a:gd name="csY387" fmla="*/ 579324 h 1340144"/>
              <a:gd name="csX388" fmla="*/ 474211 w 1354441"/>
              <a:gd name="csY388" fmla="*/ 579063 h 1340144"/>
              <a:gd name="csX389" fmla="*/ 477741 w 1354441"/>
              <a:gd name="csY389" fmla="*/ 578932 h 1340144"/>
              <a:gd name="csX390" fmla="*/ 481269 w 1354441"/>
              <a:gd name="csY390" fmla="*/ 578670 h 1340144"/>
              <a:gd name="csX391" fmla="*/ 488459 w 1354441"/>
              <a:gd name="csY391" fmla="*/ 577885 h 1340144"/>
              <a:gd name="csX392" fmla="*/ 492118 w 1354441"/>
              <a:gd name="csY392" fmla="*/ 577362 h 1340144"/>
              <a:gd name="csX393" fmla="*/ 494079 w 1354441"/>
              <a:gd name="csY393" fmla="*/ 576969 h 1340144"/>
              <a:gd name="csX394" fmla="*/ 495125 w 1354441"/>
              <a:gd name="csY394" fmla="*/ 576708 h 1340144"/>
              <a:gd name="csX395" fmla="*/ 495648 w 1354441"/>
              <a:gd name="csY395" fmla="*/ 576577 h 1340144"/>
              <a:gd name="csX396" fmla="*/ 496432 w 1354441"/>
              <a:gd name="csY396" fmla="*/ 576315 h 1340144"/>
              <a:gd name="csX397" fmla="*/ 523881 w 1354441"/>
              <a:gd name="csY397" fmla="*/ 569511 h 1340144"/>
              <a:gd name="csX398" fmla="*/ 537736 w 1354441"/>
              <a:gd name="csY398" fmla="*/ 566110 h 1340144"/>
              <a:gd name="csX399" fmla="*/ 551722 w 1354441"/>
              <a:gd name="csY399" fmla="*/ 563232 h 1340144"/>
              <a:gd name="csX400" fmla="*/ 579694 w 1354441"/>
              <a:gd name="csY400" fmla="*/ 557605 h 1340144"/>
              <a:gd name="csX401" fmla="*/ 607796 w 1354441"/>
              <a:gd name="csY401" fmla="*/ 553026 h 1340144"/>
              <a:gd name="csX402" fmla="*/ 721251 w 1354441"/>
              <a:gd name="csY402" fmla="*/ 542297 h 1340144"/>
              <a:gd name="csX403" fmla="*/ 749746 w 1354441"/>
              <a:gd name="csY403" fmla="*/ 541905 h 1340144"/>
              <a:gd name="csX404" fmla="*/ 778240 w 1354441"/>
              <a:gd name="csY404" fmla="*/ 542428 h 1340144"/>
              <a:gd name="csX405" fmla="*/ 792487 w 1354441"/>
              <a:gd name="csY405" fmla="*/ 543082 h 1340144"/>
              <a:gd name="csX406" fmla="*/ 799546 w 1354441"/>
              <a:gd name="csY406" fmla="*/ 543475 h 1340144"/>
              <a:gd name="csX407" fmla="*/ 803075 w 1354441"/>
              <a:gd name="csY407" fmla="*/ 543605 h 1340144"/>
              <a:gd name="csX408" fmla="*/ 806604 w 1354441"/>
              <a:gd name="csY408" fmla="*/ 543867 h 1340144"/>
              <a:gd name="csX409" fmla="*/ 834837 w 1354441"/>
              <a:gd name="csY409" fmla="*/ 546484 h 1340144"/>
              <a:gd name="csX410" fmla="*/ 862940 w 1354441"/>
              <a:gd name="csY410" fmla="*/ 550148 h 1340144"/>
              <a:gd name="csX411" fmla="*/ 876664 w 1354441"/>
              <a:gd name="csY411" fmla="*/ 552502 h 1340144"/>
              <a:gd name="csX412" fmla="*/ 881631 w 1354441"/>
              <a:gd name="csY412" fmla="*/ 553419 h 1340144"/>
              <a:gd name="csX413" fmla="*/ 884115 w 1354441"/>
              <a:gd name="csY413" fmla="*/ 553942 h 1340144"/>
              <a:gd name="csX414" fmla="*/ 886467 w 1354441"/>
              <a:gd name="csY414" fmla="*/ 554465 h 1340144"/>
              <a:gd name="csX415" fmla="*/ 891173 w 1354441"/>
              <a:gd name="csY415" fmla="*/ 555512 h 1340144"/>
              <a:gd name="csX416" fmla="*/ 892349 w 1354441"/>
              <a:gd name="csY416" fmla="*/ 555773 h 1340144"/>
              <a:gd name="csX417" fmla="*/ 894179 w 1354441"/>
              <a:gd name="csY417" fmla="*/ 556297 h 1340144"/>
              <a:gd name="csX418" fmla="*/ 894440 w 1354441"/>
              <a:gd name="csY418" fmla="*/ 557474 h 1340144"/>
              <a:gd name="csX419" fmla="*/ 894440 w 1354441"/>
              <a:gd name="csY419" fmla="*/ 558652 h 1340144"/>
              <a:gd name="csX420" fmla="*/ 894440 w 1354441"/>
              <a:gd name="csY420" fmla="*/ 567288 h 1340144"/>
              <a:gd name="csX421" fmla="*/ 894440 w 1354441"/>
              <a:gd name="csY421" fmla="*/ 579848 h 1340144"/>
              <a:gd name="csX422" fmla="*/ 892219 w 1354441"/>
              <a:gd name="csY422" fmla="*/ 589268 h 1340144"/>
              <a:gd name="csX423" fmla="*/ 891565 w 1354441"/>
              <a:gd name="csY423" fmla="*/ 590315 h 1340144"/>
              <a:gd name="csX424" fmla="*/ 890650 w 1354441"/>
              <a:gd name="csY424" fmla="*/ 591885 h 1340144"/>
              <a:gd name="csX425" fmla="*/ 888820 w 1354441"/>
              <a:gd name="csY425" fmla="*/ 595025 h 1340144"/>
              <a:gd name="csX426" fmla="*/ 885160 w 1354441"/>
              <a:gd name="csY426" fmla="*/ 601174 h 1340144"/>
              <a:gd name="csX427" fmla="*/ 881501 w 1354441"/>
              <a:gd name="csY427" fmla="*/ 607324 h 1340144"/>
              <a:gd name="csX428" fmla="*/ 879670 w 1354441"/>
              <a:gd name="csY428" fmla="*/ 610464 h 1340144"/>
              <a:gd name="csX429" fmla="*/ 877579 w 1354441"/>
              <a:gd name="csY429" fmla="*/ 614258 h 1340144"/>
              <a:gd name="csX430" fmla="*/ 874311 w 1354441"/>
              <a:gd name="csY430" fmla="*/ 623024 h 1340144"/>
              <a:gd name="csX431" fmla="*/ 872743 w 1354441"/>
              <a:gd name="csY431" fmla="*/ 630351 h 1340144"/>
              <a:gd name="csX432" fmla="*/ 869736 w 1354441"/>
              <a:gd name="csY432" fmla="*/ 644481 h 1340144"/>
              <a:gd name="csX433" fmla="*/ 857580 w 1354441"/>
              <a:gd name="csY433" fmla="*/ 700872 h 1340144"/>
              <a:gd name="csX434" fmla="*/ 851568 w 1354441"/>
              <a:gd name="csY434" fmla="*/ 729002 h 1340144"/>
              <a:gd name="csX435" fmla="*/ 850784 w 1354441"/>
              <a:gd name="csY435" fmla="*/ 732535 h 1340144"/>
              <a:gd name="csX436" fmla="*/ 850000 w 1354441"/>
              <a:gd name="csY436" fmla="*/ 735937 h 1340144"/>
              <a:gd name="csX437" fmla="*/ 848300 w 1354441"/>
              <a:gd name="csY437" fmla="*/ 742217 h 1340144"/>
              <a:gd name="csX438" fmla="*/ 846078 w 1354441"/>
              <a:gd name="csY438" fmla="*/ 748366 h 1340144"/>
              <a:gd name="csX439" fmla="*/ 843464 w 1354441"/>
              <a:gd name="csY439" fmla="*/ 754254 h 1340144"/>
              <a:gd name="csX440" fmla="*/ 808303 w 1354441"/>
              <a:gd name="csY440" fmla="*/ 791150 h 1340144"/>
              <a:gd name="csX441" fmla="*/ 784122 w 1354441"/>
              <a:gd name="csY441" fmla="*/ 799916 h 1340144"/>
              <a:gd name="csX442" fmla="*/ 782554 w 1354441"/>
              <a:gd name="csY442" fmla="*/ 800309 h 1340144"/>
              <a:gd name="csX443" fmla="*/ 780985 w 1354441"/>
              <a:gd name="csY443" fmla="*/ 800570 h 1340144"/>
              <a:gd name="csX444" fmla="*/ 777717 w 1354441"/>
              <a:gd name="csY444" fmla="*/ 800963 h 1340144"/>
              <a:gd name="csX445" fmla="*/ 774450 w 1354441"/>
              <a:gd name="csY445" fmla="*/ 801356 h 1340144"/>
              <a:gd name="csX446" fmla="*/ 771182 w 1354441"/>
              <a:gd name="csY446" fmla="*/ 801487 h 1340144"/>
              <a:gd name="csX447" fmla="*/ 767914 w 1354441"/>
              <a:gd name="csY447" fmla="*/ 801617 h 1340144"/>
              <a:gd name="csX448" fmla="*/ 764385 w 1354441"/>
              <a:gd name="csY448" fmla="*/ 801617 h 1340144"/>
              <a:gd name="csX449" fmla="*/ 757196 w 1354441"/>
              <a:gd name="csY449" fmla="*/ 801617 h 1340144"/>
              <a:gd name="csX450" fmla="*/ 699554 w 1354441"/>
              <a:gd name="csY450" fmla="*/ 801617 h 1340144"/>
              <a:gd name="csX451" fmla="*/ 685175 w 1354441"/>
              <a:gd name="csY451" fmla="*/ 801617 h 1340144"/>
              <a:gd name="csX452" fmla="*/ 677986 w 1354441"/>
              <a:gd name="csY452" fmla="*/ 801617 h 1340144"/>
              <a:gd name="csX453" fmla="*/ 674588 w 1354441"/>
              <a:gd name="csY453" fmla="*/ 801487 h 1340144"/>
              <a:gd name="csX454" fmla="*/ 671190 w 1354441"/>
              <a:gd name="csY454" fmla="*/ 801356 h 1340144"/>
              <a:gd name="csX455" fmla="*/ 667791 w 1354441"/>
              <a:gd name="csY455" fmla="*/ 801225 h 1340144"/>
              <a:gd name="csX456" fmla="*/ 666092 w 1354441"/>
              <a:gd name="csY456" fmla="*/ 801094 h 1340144"/>
              <a:gd name="csX457" fmla="*/ 664393 w 1354441"/>
              <a:gd name="csY457" fmla="*/ 800963 h 1340144"/>
              <a:gd name="csX458" fmla="*/ 657726 w 1354441"/>
              <a:gd name="csY458" fmla="*/ 800178 h 1340144"/>
              <a:gd name="csX459" fmla="*/ 651060 w 1354441"/>
              <a:gd name="csY459" fmla="*/ 799000 h 1340144"/>
              <a:gd name="csX460" fmla="*/ 647793 w 1354441"/>
              <a:gd name="csY460" fmla="*/ 798346 h 1340144"/>
              <a:gd name="csX461" fmla="*/ 644525 w 1354441"/>
              <a:gd name="csY461" fmla="*/ 797692 h 1340144"/>
              <a:gd name="csX462" fmla="*/ 631585 w 1354441"/>
              <a:gd name="csY462" fmla="*/ 793898 h 1340144"/>
              <a:gd name="csX463" fmla="*/ 625311 w 1354441"/>
              <a:gd name="csY463" fmla="*/ 791673 h 1340144"/>
              <a:gd name="csX464" fmla="*/ 619168 w 1354441"/>
              <a:gd name="csY464" fmla="*/ 789057 h 1340144"/>
              <a:gd name="csX465" fmla="*/ 616161 w 1354441"/>
              <a:gd name="csY465" fmla="*/ 787618 h 1340144"/>
              <a:gd name="csX466" fmla="*/ 613155 w 1354441"/>
              <a:gd name="csY466" fmla="*/ 786047 h 1340144"/>
              <a:gd name="csX467" fmla="*/ 607142 w 1354441"/>
              <a:gd name="csY467" fmla="*/ 782907 h 1340144"/>
              <a:gd name="csX468" fmla="*/ 601391 w 1354441"/>
              <a:gd name="csY468" fmla="*/ 779375 h 1340144"/>
              <a:gd name="csX469" fmla="*/ 598516 w 1354441"/>
              <a:gd name="csY469" fmla="*/ 777543 h 1340144"/>
              <a:gd name="csX470" fmla="*/ 595771 w 1354441"/>
              <a:gd name="csY470" fmla="*/ 775581 h 1340144"/>
              <a:gd name="csX471" fmla="*/ 590281 w 1354441"/>
              <a:gd name="csY471" fmla="*/ 771656 h 1340144"/>
              <a:gd name="csX472" fmla="*/ 585183 w 1354441"/>
              <a:gd name="csY472" fmla="*/ 767338 h 1340144"/>
              <a:gd name="csX473" fmla="*/ 582569 w 1354441"/>
              <a:gd name="csY473" fmla="*/ 765113 h 1340144"/>
              <a:gd name="csX474" fmla="*/ 580216 w 1354441"/>
              <a:gd name="csY474" fmla="*/ 762759 h 1340144"/>
              <a:gd name="csX475" fmla="*/ 575380 w 1354441"/>
              <a:gd name="csY475" fmla="*/ 758049 h 1340144"/>
              <a:gd name="csX476" fmla="*/ 570936 w 1354441"/>
              <a:gd name="csY476" fmla="*/ 752946 h 1340144"/>
              <a:gd name="csX477" fmla="*/ 568714 w 1354441"/>
              <a:gd name="csY477" fmla="*/ 750460 h 1340144"/>
              <a:gd name="csX478" fmla="*/ 566622 w 1354441"/>
              <a:gd name="csY478" fmla="*/ 747712 h 1340144"/>
              <a:gd name="csX479" fmla="*/ 562570 w 1354441"/>
              <a:gd name="csY479" fmla="*/ 742348 h 1340144"/>
              <a:gd name="csX480" fmla="*/ 558911 w 1354441"/>
              <a:gd name="csY480" fmla="*/ 736722 h 1340144"/>
              <a:gd name="csX481" fmla="*/ 557081 w 1354441"/>
              <a:gd name="csY481" fmla="*/ 733843 h 1340144"/>
              <a:gd name="csX482" fmla="*/ 555382 w 1354441"/>
              <a:gd name="csY482" fmla="*/ 730965 h 1340144"/>
              <a:gd name="csX483" fmla="*/ 552114 w 1354441"/>
              <a:gd name="csY483" fmla="*/ 725077 h 1340144"/>
              <a:gd name="csX484" fmla="*/ 549238 w 1354441"/>
              <a:gd name="csY484" fmla="*/ 718928 h 1340144"/>
              <a:gd name="csX485" fmla="*/ 546493 w 1354441"/>
              <a:gd name="csY485" fmla="*/ 712648 h 1340144"/>
              <a:gd name="csX486" fmla="*/ 535514 w 1354441"/>
              <a:gd name="csY486" fmla="*/ 685957 h 1340144"/>
              <a:gd name="csX487" fmla="*/ 525319 w 1354441"/>
              <a:gd name="csY487" fmla="*/ 661097 h 1340144"/>
              <a:gd name="csX488" fmla="*/ 522574 w 1354441"/>
              <a:gd name="csY488" fmla="*/ 654425 h 1340144"/>
              <a:gd name="csX489" fmla="*/ 518522 w 1354441"/>
              <a:gd name="csY489" fmla="*/ 646575 h 1340144"/>
              <a:gd name="csX490" fmla="*/ 512378 w 1354441"/>
              <a:gd name="csY490" fmla="*/ 640295 h 1340144"/>
              <a:gd name="csX491" fmla="*/ 504667 w 1354441"/>
              <a:gd name="csY491" fmla="*/ 636108 h 1340144"/>
              <a:gd name="csX492" fmla="*/ 499961 w 1354441"/>
              <a:gd name="csY492" fmla="*/ 634407 h 1340144"/>
              <a:gd name="csX493" fmla="*/ 495778 w 1354441"/>
              <a:gd name="csY493" fmla="*/ 633099 h 1340144"/>
              <a:gd name="csX494" fmla="*/ 491726 w 1354441"/>
              <a:gd name="csY494" fmla="*/ 632052 h 1340144"/>
              <a:gd name="csX495" fmla="*/ 487544 w 1354441"/>
              <a:gd name="csY495" fmla="*/ 631136 h 1340144"/>
              <a:gd name="csX496" fmla="*/ 470682 w 1354441"/>
              <a:gd name="csY496" fmla="*/ 629304 h 1340144"/>
              <a:gd name="csX497" fmla="*/ 437482 w 1354441"/>
              <a:gd name="csY497" fmla="*/ 633229 h 1340144"/>
              <a:gd name="csX498" fmla="*/ 435783 w 1354441"/>
              <a:gd name="csY498" fmla="*/ 633753 h 1340144"/>
              <a:gd name="csX499" fmla="*/ 433561 w 1354441"/>
              <a:gd name="csY499" fmla="*/ 634407 h 1340144"/>
              <a:gd name="csX500" fmla="*/ 429378 w 1354441"/>
              <a:gd name="csY500" fmla="*/ 635846 h 1340144"/>
              <a:gd name="csX501" fmla="*/ 421666 w 1354441"/>
              <a:gd name="csY501" fmla="*/ 639902 h 1340144"/>
              <a:gd name="csX502" fmla="*/ 415523 w 1354441"/>
              <a:gd name="csY502" fmla="*/ 646052 h 1340144"/>
              <a:gd name="csX503" fmla="*/ 411340 w 1354441"/>
              <a:gd name="csY503" fmla="*/ 653771 h 1340144"/>
              <a:gd name="csX504" fmla="*/ 394217 w 1354441"/>
              <a:gd name="csY504" fmla="*/ 695508 h 1340144"/>
              <a:gd name="csX505" fmla="*/ 385852 w 1354441"/>
              <a:gd name="csY505" fmla="*/ 715919 h 1340144"/>
              <a:gd name="csX506" fmla="*/ 381539 w 1354441"/>
              <a:gd name="csY506" fmla="*/ 725339 h 1340144"/>
              <a:gd name="csX507" fmla="*/ 376571 w 1354441"/>
              <a:gd name="csY507" fmla="*/ 734366 h 1340144"/>
              <a:gd name="csX508" fmla="*/ 372912 w 1354441"/>
              <a:gd name="csY508" fmla="*/ 739993 h 1340144"/>
              <a:gd name="csX509" fmla="*/ 371082 w 1354441"/>
              <a:gd name="csY509" fmla="*/ 742740 h 1340144"/>
              <a:gd name="csX510" fmla="*/ 368991 w 1354441"/>
              <a:gd name="csY510" fmla="*/ 745357 h 1340144"/>
              <a:gd name="csX511" fmla="*/ 364939 w 1354441"/>
              <a:gd name="csY511" fmla="*/ 750721 h 1340144"/>
              <a:gd name="csX512" fmla="*/ 360494 w 1354441"/>
              <a:gd name="csY512" fmla="*/ 755824 h 1340144"/>
              <a:gd name="csX513" fmla="*/ 358273 w 1354441"/>
              <a:gd name="csY513" fmla="*/ 758310 h 1340144"/>
              <a:gd name="csX514" fmla="*/ 355920 w 1354441"/>
              <a:gd name="csY514" fmla="*/ 760665 h 1340144"/>
              <a:gd name="csX515" fmla="*/ 351083 w 1354441"/>
              <a:gd name="csY515" fmla="*/ 765375 h 1340144"/>
              <a:gd name="csX516" fmla="*/ 345986 w 1354441"/>
              <a:gd name="csY516" fmla="*/ 769693 h 1340144"/>
              <a:gd name="csX517" fmla="*/ 343372 w 1354441"/>
              <a:gd name="csY517" fmla="*/ 771917 h 1340144"/>
              <a:gd name="csX518" fmla="*/ 340627 w 1354441"/>
              <a:gd name="csY518" fmla="*/ 773879 h 1340144"/>
              <a:gd name="csX519" fmla="*/ 335137 w 1354441"/>
              <a:gd name="csY519" fmla="*/ 777805 h 1340144"/>
              <a:gd name="csX520" fmla="*/ 329386 w 1354441"/>
              <a:gd name="csY520" fmla="*/ 781337 h 1340144"/>
              <a:gd name="csX521" fmla="*/ 326510 w 1354441"/>
              <a:gd name="csY521" fmla="*/ 783169 h 1340144"/>
              <a:gd name="csX522" fmla="*/ 323504 w 1354441"/>
              <a:gd name="csY522" fmla="*/ 784739 h 1340144"/>
              <a:gd name="csX523" fmla="*/ 317492 w 1354441"/>
              <a:gd name="csY523" fmla="*/ 787879 h 1340144"/>
              <a:gd name="csX524" fmla="*/ 311348 w 1354441"/>
              <a:gd name="csY524" fmla="*/ 790627 h 1340144"/>
              <a:gd name="csX525" fmla="*/ 308211 w 1354441"/>
              <a:gd name="csY525" fmla="*/ 791935 h 1340144"/>
              <a:gd name="csX526" fmla="*/ 305074 w 1354441"/>
              <a:gd name="csY526" fmla="*/ 793113 h 1340144"/>
              <a:gd name="csX527" fmla="*/ 298669 w 1354441"/>
              <a:gd name="csY527" fmla="*/ 795337 h 1340144"/>
              <a:gd name="csX528" fmla="*/ 292134 w 1354441"/>
              <a:gd name="csY528" fmla="*/ 797169 h 1340144"/>
              <a:gd name="csX529" fmla="*/ 278932 w 1354441"/>
              <a:gd name="csY529" fmla="*/ 800047 h 1340144"/>
              <a:gd name="csX530" fmla="*/ 275664 w 1354441"/>
              <a:gd name="csY530" fmla="*/ 800570 h 1340144"/>
              <a:gd name="csX531" fmla="*/ 272266 w 1354441"/>
              <a:gd name="csY531" fmla="*/ 800963 h 1340144"/>
              <a:gd name="csX532" fmla="*/ 268868 w 1354441"/>
              <a:gd name="csY532" fmla="*/ 801356 h 1340144"/>
              <a:gd name="csX533" fmla="*/ 267169 w 1354441"/>
              <a:gd name="csY533" fmla="*/ 801487 h 1340144"/>
              <a:gd name="csX534" fmla="*/ 265469 w 1354441"/>
              <a:gd name="csY534" fmla="*/ 801487 h 1340144"/>
              <a:gd name="csX535" fmla="*/ 237236 w 1354441"/>
              <a:gd name="csY535" fmla="*/ 801879 h 1340144"/>
              <a:gd name="csX536" fmla="*/ 179593 w 1354441"/>
              <a:gd name="csY536" fmla="*/ 801879 h 1340144"/>
              <a:gd name="csX537" fmla="*/ 172404 w 1354441"/>
              <a:gd name="csY537" fmla="*/ 801879 h 1340144"/>
              <a:gd name="csX538" fmla="*/ 168744 w 1354441"/>
              <a:gd name="csY538" fmla="*/ 801879 h 1340144"/>
              <a:gd name="csX539" fmla="*/ 166915 w 1354441"/>
              <a:gd name="csY539" fmla="*/ 801879 h 1340144"/>
              <a:gd name="csX540" fmla="*/ 165216 w 1354441"/>
              <a:gd name="csY540" fmla="*/ 801879 h 1340144"/>
              <a:gd name="csX541" fmla="*/ 158811 w 1354441"/>
              <a:gd name="csY541" fmla="*/ 801617 h 1340144"/>
              <a:gd name="csX542" fmla="*/ 152406 w 1354441"/>
              <a:gd name="csY542" fmla="*/ 800832 h 1340144"/>
              <a:gd name="csX543" fmla="*/ 127963 w 1354441"/>
              <a:gd name="csY543" fmla="*/ 792851 h 1340144"/>
              <a:gd name="csX544" fmla="*/ 91626 w 1354441"/>
              <a:gd name="csY544" fmla="*/ 757263 h 1340144"/>
              <a:gd name="csX545" fmla="*/ 90842 w 1354441"/>
              <a:gd name="csY545" fmla="*/ 755824 h 1340144"/>
              <a:gd name="csX546" fmla="*/ 90189 w 1354441"/>
              <a:gd name="csY546" fmla="*/ 754385 h 1340144"/>
              <a:gd name="csX547" fmla="*/ 88881 w 1354441"/>
              <a:gd name="csY547" fmla="*/ 751506 h 1340144"/>
              <a:gd name="csX548" fmla="*/ 86529 w 1354441"/>
              <a:gd name="csY548" fmla="*/ 745488 h 1340144"/>
              <a:gd name="csX549" fmla="*/ 85483 w 1354441"/>
              <a:gd name="csY549" fmla="*/ 742479 h 1340144"/>
              <a:gd name="csX550" fmla="*/ 84699 w 1354441"/>
              <a:gd name="csY550" fmla="*/ 739338 h 1340144"/>
              <a:gd name="csX551" fmla="*/ 83915 w 1354441"/>
              <a:gd name="csY551" fmla="*/ 736199 h 1340144"/>
              <a:gd name="csX552" fmla="*/ 83653 w 1354441"/>
              <a:gd name="csY552" fmla="*/ 735413 h 1340144"/>
              <a:gd name="csX553" fmla="*/ 83523 w 1354441"/>
              <a:gd name="csY553" fmla="*/ 734497 h 1340144"/>
              <a:gd name="csX554" fmla="*/ 83130 w 1354441"/>
              <a:gd name="csY554" fmla="*/ 732797 h 1340144"/>
              <a:gd name="csX555" fmla="*/ 77118 w 1354441"/>
              <a:gd name="csY555" fmla="*/ 704666 h 1340144"/>
              <a:gd name="csX556" fmla="*/ 64962 w 1354441"/>
              <a:gd name="csY556" fmla="*/ 648275 h 1340144"/>
              <a:gd name="csX557" fmla="*/ 61956 w 1354441"/>
              <a:gd name="csY557" fmla="*/ 634145 h 1340144"/>
              <a:gd name="csX558" fmla="*/ 60387 w 1354441"/>
              <a:gd name="csY558" fmla="*/ 627080 h 1340144"/>
              <a:gd name="csX559" fmla="*/ 57904 w 1354441"/>
              <a:gd name="csY559" fmla="*/ 618837 h 1340144"/>
              <a:gd name="csX560" fmla="*/ 54243 w 1354441"/>
              <a:gd name="csY560" fmla="*/ 610987 h 1340144"/>
              <a:gd name="csX561" fmla="*/ 50453 w 1354441"/>
              <a:gd name="csY561" fmla="*/ 604576 h 1340144"/>
              <a:gd name="csX562" fmla="*/ 43003 w 1354441"/>
              <a:gd name="csY562" fmla="*/ 592277 h 1340144"/>
              <a:gd name="csX563" fmla="*/ 42087 w 1354441"/>
              <a:gd name="csY563" fmla="*/ 590838 h 1340144"/>
              <a:gd name="csX564" fmla="*/ 41434 w 1354441"/>
              <a:gd name="csY564" fmla="*/ 589791 h 1340144"/>
              <a:gd name="csX565" fmla="*/ 40389 w 1354441"/>
              <a:gd name="csY565" fmla="*/ 587567 h 1340144"/>
              <a:gd name="csX566" fmla="*/ 39343 w 1354441"/>
              <a:gd name="csY566" fmla="*/ 582857 h 1340144"/>
              <a:gd name="csX567" fmla="*/ 39212 w 1354441"/>
              <a:gd name="csY567" fmla="*/ 581679 h 1340144"/>
              <a:gd name="csX568" fmla="*/ 39212 w 1354441"/>
              <a:gd name="csY568" fmla="*/ 580371 h 1340144"/>
              <a:gd name="csX569" fmla="*/ 39212 w 1354441"/>
              <a:gd name="csY569" fmla="*/ 576708 h 1340144"/>
              <a:gd name="csX570" fmla="*/ 39212 w 1354441"/>
              <a:gd name="csY570" fmla="*/ 570296 h 1340144"/>
              <a:gd name="csX571" fmla="*/ 39212 w 1354441"/>
              <a:gd name="csY571" fmla="*/ 560614 h 1340144"/>
              <a:gd name="csX572" fmla="*/ 39212 w 1354441"/>
              <a:gd name="csY572" fmla="*/ 558129 h 1340144"/>
              <a:gd name="csX573" fmla="*/ 40127 w 1354441"/>
              <a:gd name="csY573" fmla="*/ 555904 h 1340144"/>
              <a:gd name="csX574" fmla="*/ 42349 w 1354441"/>
              <a:gd name="csY574" fmla="*/ 554989 h 1340144"/>
              <a:gd name="csX575" fmla="*/ 44702 w 1354441"/>
              <a:gd name="csY575" fmla="*/ 554465 h 1340144"/>
              <a:gd name="csX576" fmla="*/ 47839 w 1354441"/>
              <a:gd name="csY576" fmla="*/ 553811 h 1340144"/>
              <a:gd name="csX577" fmla="*/ 52414 w 1354441"/>
              <a:gd name="csY577" fmla="*/ 552895 h 1340144"/>
              <a:gd name="csX578" fmla="*/ 57642 w 1354441"/>
              <a:gd name="csY578" fmla="*/ 551979 h 1340144"/>
              <a:gd name="csX579" fmla="*/ 70974 w 1354441"/>
              <a:gd name="csY579" fmla="*/ 549755 h 1340144"/>
              <a:gd name="csX580" fmla="*/ 77640 w 1354441"/>
              <a:gd name="csY580" fmla="*/ 548708 h 1340144"/>
              <a:gd name="csX581" fmla="*/ 84437 w 1354441"/>
              <a:gd name="csY581" fmla="*/ 547792 h 1340144"/>
              <a:gd name="csX582" fmla="*/ 91234 w 1354441"/>
              <a:gd name="csY582" fmla="*/ 546877 h 1340144"/>
              <a:gd name="csX583" fmla="*/ 94633 w 1354441"/>
              <a:gd name="csY583" fmla="*/ 546484 h 1340144"/>
              <a:gd name="csX584" fmla="*/ 98031 w 1354441"/>
              <a:gd name="csY584" fmla="*/ 546092 h 1340144"/>
              <a:gd name="csX585" fmla="*/ 111624 w 1354441"/>
              <a:gd name="csY585" fmla="*/ 544652 h 1340144"/>
              <a:gd name="csX586" fmla="*/ 115023 w 1354441"/>
              <a:gd name="csY586" fmla="*/ 544260 h 1340144"/>
              <a:gd name="csX587" fmla="*/ 118421 w 1354441"/>
              <a:gd name="csY587" fmla="*/ 543998 h 1340144"/>
              <a:gd name="csX588" fmla="*/ 125218 w 1354441"/>
              <a:gd name="csY588" fmla="*/ 543475 h 1340144"/>
              <a:gd name="csX589" fmla="*/ 138812 w 1354441"/>
              <a:gd name="csY589" fmla="*/ 542559 h 1340144"/>
              <a:gd name="csX590" fmla="*/ 750007 w 1354441"/>
              <a:gd name="csY590" fmla="*/ 522279 h 1340144"/>
              <a:gd name="csX591" fmla="*/ 720859 w 1354441"/>
              <a:gd name="csY591" fmla="*/ 522802 h 1340144"/>
              <a:gd name="csX592" fmla="*/ 605051 w 1354441"/>
              <a:gd name="csY592" fmla="*/ 533793 h 1340144"/>
              <a:gd name="csX593" fmla="*/ 576426 w 1354441"/>
              <a:gd name="csY593" fmla="*/ 538503 h 1340144"/>
              <a:gd name="csX594" fmla="*/ 547932 w 1354441"/>
              <a:gd name="csY594" fmla="*/ 544260 h 1340144"/>
              <a:gd name="csX595" fmla="*/ 533684 w 1354441"/>
              <a:gd name="csY595" fmla="*/ 547138 h 1340144"/>
              <a:gd name="csX596" fmla="*/ 519568 w 1354441"/>
              <a:gd name="csY596" fmla="*/ 550671 h 1340144"/>
              <a:gd name="csX597" fmla="*/ 491334 w 1354441"/>
              <a:gd name="csY597" fmla="*/ 557605 h 1340144"/>
              <a:gd name="csX598" fmla="*/ 491073 w 1354441"/>
              <a:gd name="csY598" fmla="*/ 557605 h 1340144"/>
              <a:gd name="csX599" fmla="*/ 491039 w 1354441"/>
              <a:gd name="csY599" fmla="*/ 557605 h 1340144"/>
              <a:gd name="csX600" fmla="*/ 490812 w 1354441"/>
              <a:gd name="csY600" fmla="*/ 557605 h 1340144"/>
              <a:gd name="csX601" fmla="*/ 490158 w 1354441"/>
              <a:gd name="csY601" fmla="*/ 557736 h 1340144"/>
              <a:gd name="csX602" fmla="*/ 488851 w 1354441"/>
              <a:gd name="csY602" fmla="*/ 557997 h 1340144"/>
              <a:gd name="csX603" fmla="*/ 485845 w 1354441"/>
              <a:gd name="csY603" fmla="*/ 558390 h 1340144"/>
              <a:gd name="csX604" fmla="*/ 479571 w 1354441"/>
              <a:gd name="csY604" fmla="*/ 559044 h 1340144"/>
              <a:gd name="csX605" fmla="*/ 476433 w 1354441"/>
              <a:gd name="csY605" fmla="*/ 559306 h 1340144"/>
              <a:gd name="csX606" fmla="*/ 473297 w 1354441"/>
              <a:gd name="csY606" fmla="*/ 559437 h 1340144"/>
              <a:gd name="csX607" fmla="*/ 466892 w 1354441"/>
              <a:gd name="csY607" fmla="*/ 559699 h 1340144"/>
              <a:gd name="csX608" fmla="*/ 465585 w 1354441"/>
              <a:gd name="csY608" fmla="*/ 559699 h 1340144"/>
              <a:gd name="csX609" fmla="*/ 464147 w 1354441"/>
              <a:gd name="csY609" fmla="*/ 559568 h 1340144"/>
              <a:gd name="csX610" fmla="*/ 460880 w 1354441"/>
              <a:gd name="csY610" fmla="*/ 559306 h 1340144"/>
              <a:gd name="csX611" fmla="*/ 457219 w 1354441"/>
              <a:gd name="csY611" fmla="*/ 559044 h 1340144"/>
              <a:gd name="csX612" fmla="*/ 454213 w 1354441"/>
              <a:gd name="csY612" fmla="*/ 558783 h 1340144"/>
              <a:gd name="csX613" fmla="*/ 448200 w 1354441"/>
              <a:gd name="csY613" fmla="*/ 557997 h 1340144"/>
              <a:gd name="csX614" fmla="*/ 445455 w 1354441"/>
              <a:gd name="csY614" fmla="*/ 557474 h 1340144"/>
              <a:gd name="csX615" fmla="*/ 444279 w 1354441"/>
              <a:gd name="csY615" fmla="*/ 557213 h 1340144"/>
              <a:gd name="csX616" fmla="*/ 443756 w 1354441"/>
              <a:gd name="csY616" fmla="*/ 557082 h 1340144"/>
              <a:gd name="csX617" fmla="*/ 443814 w 1354441"/>
              <a:gd name="csY617" fmla="*/ 557082 h 1340144"/>
              <a:gd name="csX618" fmla="*/ 442580 w 1354441"/>
              <a:gd name="csY618" fmla="*/ 556689 h 1340144"/>
              <a:gd name="csX619" fmla="*/ 412517 w 1354441"/>
              <a:gd name="csY619" fmla="*/ 549231 h 1340144"/>
              <a:gd name="csX620" fmla="*/ 405067 w 1354441"/>
              <a:gd name="csY620" fmla="*/ 547400 h 1340144"/>
              <a:gd name="csX621" fmla="*/ 401276 w 1354441"/>
              <a:gd name="csY621" fmla="*/ 546484 h 1340144"/>
              <a:gd name="csX622" fmla="*/ 397485 w 1354441"/>
              <a:gd name="csY622" fmla="*/ 545699 h 1340144"/>
              <a:gd name="csX623" fmla="*/ 382323 w 1354441"/>
              <a:gd name="csY623" fmla="*/ 542559 h 1340144"/>
              <a:gd name="csX624" fmla="*/ 368076 w 1354441"/>
              <a:gd name="csY624" fmla="*/ 539680 h 1340144"/>
              <a:gd name="csX625" fmla="*/ 361017 w 1354441"/>
              <a:gd name="csY625" fmla="*/ 538242 h 1340144"/>
              <a:gd name="csX626" fmla="*/ 353829 w 1354441"/>
              <a:gd name="csY626" fmla="*/ 537064 h 1340144"/>
              <a:gd name="csX627" fmla="*/ 325203 w 1354441"/>
              <a:gd name="csY627" fmla="*/ 532353 h 1340144"/>
              <a:gd name="csX628" fmla="*/ 318015 w 1354441"/>
              <a:gd name="csY628" fmla="*/ 531307 h 1340144"/>
              <a:gd name="csX629" fmla="*/ 310825 w 1354441"/>
              <a:gd name="csY629" fmla="*/ 530391 h 1340144"/>
              <a:gd name="csX630" fmla="*/ 296448 w 1354441"/>
              <a:gd name="csY630" fmla="*/ 528559 h 1340144"/>
              <a:gd name="csX631" fmla="*/ 267561 w 1354441"/>
              <a:gd name="csY631" fmla="*/ 525550 h 1340144"/>
              <a:gd name="csX632" fmla="*/ 151230 w 1354441"/>
              <a:gd name="csY632" fmla="*/ 522541 h 1340144"/>
              <a:gd name="csX633" fmla="*/ 137244 w 1354441"/>
              <a:gd name="csY633" fmla="*/ 523195 h 1340144"/>
              <a:gd name="csX634" fmla="*/ 123259 w 1354441"/>
              <a:gd name="csY634" fmla="*/ 524242 h 1340144"/>
              <a:gd name="csX635" fmla="*/ 116331 w 1354441"/>
              <a:gd name="csY635" fmla="*/ 524765 h 1340144"/>
              <a:gd name="csX636" fmla="*/ 112802 w 1354441"/>
              <a:gd name="csY636" fmla="*/ 525027 h 1340144"/>
              <a:gd name="csX637" fmla="*/ 109272 w 1354441"/>
              <a:gd name="csY637" fmla="*/ 525419 h 1340144"/>
              <a:gd name="csX638" fmla="*/ 95417 w 1354441"/>
              <a:gd name="csY638" fmla="*/ 526858 h 1340144"/>
              <a:gd name="csX639" fmla="*/ 91888 w 1354441"/>
              <a:gd name="csY639" fmla="*/ 527251 h 1340144"/>
              <a:gd name="csX640" fmla="*/ 88359 w 1354441"/>
              <a:gd name="csY640" fmla="*/ 527774 h 1340144"/>
              <a:gd name="csX641" fmla="*/ 81432 w 1354441"/>
              <a:gd name="csY641" fmla="*/ 528690 h 1340144"/>
              <a:gd name="csX642" fmla="*/ 74504 w 1354441"/>
              <a:gd name="csY642" fmla="*/ 529606 h 1340144"/>
              <a:gd name="csX643" fmla="*/ 67577 w 1354441"/>
              <a:gd name="csY643" fmla="*/ 530653 h 1340144"/>
              <a:gd name="csX644" fmla="*/ 53721 w 1354441"/>
              <a:gd name="csY644" fmla="*/ 533008 h 1340144"/>
              <a:gd name="csX645" fmla="*/ 45487 w 1354441"/>
              <a:gd name="csY645" fmla="*/ 534578 h 1340144"/>
              <a:gd name="csX646" fmla="*/ 36599 w 1354441"/>
              <a:gd name="csY646" fmla="*/ 536540 h 1340144"/>
              <a:gd name="csX647" fmla="*/ 30848 w 1354441"/>
              <a:gd name="csY647" fmla="*/ 538372 h 1340144"/>
              <a:gd name="csX648" fmla="*/ 26796 w 1354441"/>
              <a:gd name="csY648" fmla="*/ 540073 h 1340144"/>
              <a:gd name="csX649" fmla="*/ 24834 w 1354441"/>
              <a:gd name="csY649" fmla="*/ 540989 h 1340144"/>
              <a:gd name="csX650" fmla="*/ 23135 w 1354441"/>
              <a:gd name="csY650" fmla="*/ 542428 h 1340144"/>
              <a:gd name="csX651" fmla="*/ 21044 w 1354441"/>
              <a:gd name="csY651" fmla="*/ 546222 h 1340144"/>
              <a:gd name="csX652" fmla="*/ 20260 w 1354441"/>
              <a:gd name="csY652" fmla="*/ 550409 h 1340144"/>
              <a:gd name="csX653" fmla="*/ 19606 w 1354441"/>
              <a:gd name="csY653" fmla="*/ 559568 h 1340144"/>
              <a:gd name="csX654" fmla="*/ 19606 w 1354441"/>
              <a:gd name="csY654" fmla="*/ 569119 h 1340144"/>
              <a:gd name="csX655" fmla="*/ 19606 w 1354441"/>
              <a:gd name="csY655" fmla="*/ 577100 h 1340144"/>
              <a:gd name="csX656" fmla="*/ 19606 w 1354441"/>
              <a:gd name="csY656" fmla="*/ 580763 h 1340144"/>
              <a:gd name="csX657" fmla="*/ 19606 w 1354441"/>
              <a:gd name="csY657" fmla="*/ 581810 h 1340144"/>
              <a:gd name="csX658" fmla="*/ 19606 w 1354441"/>
              <a:gd name="csY658" fmla="*/ 582988 h 1340144"/>
              <a:gd name="csX659" fmla="*/ 19737 w 1354441"/>
              <a:gd name="csY659" fmla="*/ 585343 h 1340144"/>
              <a:gd name="csX660" fmla="*/ 21828 w 1354441"/>
              <a:gd name="csY660" fmla="*/ 594633 h 1340144"/>
              <a:gd name="csX661" fmla="*/ 23789 w 1354441"/>
              <a:gd name="csY661" fmla="*/ 598950 h 1340144"/>
              <a:gd name="csX662" fmla="*/ 24965 w 1354441"/>
              <a:gd name="csY662" fmla="*/ 601043 h 1340144"/>
              <a:gd name="csX663" fmla="*/ 25880 w 1354441"/>
              <a:gd name="csY663" fmla="*/ 602613 h 1340144"/>
              <a:gd name="csX664" fmla="*/ 33331 w 1354441"/>
              <a:gd name="csY664" fmla="*/ 614912 h 1340144"/>
              <a:gd name="csX665" fmla="*/ 36860 w 1354441"/>
              <a:gd name="csY665" fmla="*/ 620931 h 1340144"/>
              <a:gd name="csX666" fmla="*/ 39343 w 1354441"/>
              <a:gd name="csY666" fmla="*/ 626164 h 1340144"/>
              <a:gd name="csX667" fmla="*/ 41042 w 1354441"/>
              <a:gd name="csY667" fmla="*/ 631659 h 1340144"/>
              <a:gd name="csX668" fmla="*/ 42611 w 1354441"/>
              <a:gd name="csY668" fmla="*/ 638594 h 1340144"/>
              <a:gd name="csX669" fmla="*/ 45617 w 1354441"/>
              <a:gd name="csY669" fmla="*/ 652724 h 1340144"/>
              <a:gd name="csX670" fmla="*/ 57773 w 1354441"/>
              <a:gd name="csY670" fmla="*/ 709115 h 1340144"/>
              <a:gd name="csX671" fmla="*/ 63263 w 1354441"/>
              <a:gd name="csY671" fmla="*/ 736722 h 1340144"/>
              <a:gd name="csX672" fmla="*/ 63655 w 1354441"/>
              <a:gd name="csY672" fmla="*/ 738423 h 1340144"/>
              <a:gd name="csX673" fmla="*/ 63786 w 1354441"/>
              <a:gd name="csY673" fmla="*/ 739338 h 1340144"/>
              <a:gd name="csX674" fmla="*/ 64047 w 1354441"/>
              <a:gd name="csY674" fmla="*/ 740254 h 1340144"/>
              <a:gd name="csX675" fmla="*/ 65093 w 1354441"/>
              <a:gd name="csY675" fmla="*/ 744049 h 1340144"/>
              <a:gd name="csX676" fmla="*/ 66139 w 1354441"/>
              <a:gd name="csY676" fmla="*/ 747843 h 1340144"/>
              <a:gd name="csX677" fmla="*/ 67446 w 1354441"/>
              <a:gd name="csY677" fmla="*/ 751637 h 1340144"/>
              <a:gd name="csX678" fmla="*/ 70322 w 1354441"/>
              <a:gd name="csY678" fmla="*/ 758964 h 1340144"/>
              <a:gd name="csX679" fmla="*/ 72021 w 1354441"/>
              <a:gd name="csY679" fmla="*/ 762628 h 1340144"/>
              <a:gd name="csX680" fmla="*/ 72805 w 1354441"/>
              <a:gd name="csY680" fmla="*/ 764459 h 1340144"/>
              <a:gd name="csX681" fmla="*/ 73720 w 1354441"/>
              <a:gd name="csY681" fmla="*/ 766160 h 1340144"/>
              <a:gd name="csX682" fmla="*/ 118422 w 1354441"/>
              <a:gd name="csY682" fmla="*/ 809860 h 1340144"/>
              <a:gd name="csX683" fmla="*/ 148485 w 1354441"/>
              <a:gd name="csY683" fmla="*/ 819673 h 1340144"/>
              <a:gd name="csX684" fmla="*/ 156328 w 1354441"/>
              <a:gd name="csY684" fmla="*/ 820720 h 1340144"/>
              <a:gd name="csX685" fmla="*/ 164301 w 1354441"/>
              <a:gd name="csY685" fmla="*/ 821112 h 1340144"/>
              <a:gd name="csX686" fmla="*/ 166131 w 1354441"/>
              <a:gd name="csY686" fmla="*/ 821112 h 1340144"/>
              <a:gd name="csX687" fmla="*/ 167961 w 1354441"/>
              <a:gd name="csY687" fmla="*/ 821112 h 1340144"/>
              <a:gd name="csX688" fmla="*/ 171621 w 1354441"/>
              <a:gd name="csY688" fmla="*/ 821112 h 1340144"/>
              <a:gd name="csX689" fmla="*/ 178810 w 1354441"/>
              <a:gd name="csY689" fmla="*/ 821112 h 1340144"/>
              <a:gd name="csX690" fmla="*/ 236452 w 1354441"/>
              <a:gd name="csY690" fmla="*/ 821112 h 1340144"/>
              <a:gd name="csX691" fmla="*/ 265862 w 1354441"/>
              <a:gd name="csY691" fmla="*/ 820720 h 1340144"/>
              <a:gd name="csX692" fmla="*/ 267822 w 1354441"/>
              <a:gd name="csY692" fmla="*/ 820589 h 1340144"/>
              <a:gd name="csX693" fmla="*/ 269783 w 1354441"/>
              <a:gd name="csY693" fmla="*/ 820327 h 1340144"/>
              <a:gd name="csX694" fmla="*/ 273573 w 1354441"/>
              <a:gd name="csY694" fmla="*/ 819935 h 1340144"/>
              <a:gd name="csX695" fmla="*/ 277364 w 1354441"/>
              <a:gd name="csY695" fmla="*/ 819542 h 1340144"/>
              <a:gd name="csX696" fmla="*/ 281155 w 1354441"/>
              <a:gd name="csY696" fmla="*/ 819019 h 1340144"/>
              <a:gd name="csX697" fmla="*/ 296186 w 1354441"/>
              <a:gd name="csY697" fmla="*/ 815879 h 1340144"/>
              <a:gd name="csX698" fmla="*/ 303636 w 1354441"/>
              <a:gd name="csY698" fmla="*/ 813785 h 1340144"/>
              <a:gd name="csX699" fmla="*/ 310825 w 1354441"/>
              <a:gd name="csY699" fmla="*/ 811299 h 1340144"/>
              <a:gd name="csX700" fmla="*/ 314485 w 1354441"/>
              <a:gd name="csY700" fmla="*/ 809991 h 1340144"/>
              <a:gd name="csX701" fmla="*/ 318015 w 1354441"/>
              <a:gd name="csY701" fmla="*/ 808421 h 1340144"/>
              <a:gd name="csX702" fmla="*/ 325073 w 1354441"/>
              <a:gd name="csY702" fmla="*/ 805281 h 1340144"/>
              <a:gd name="csX703" fmla="*/ 331870 w 1354441"/>
              <a:gd name="csY703" fmla="*/ 801748 h 1340144"/>
              <a:gd name="csX704" fmla="*/ 335268 w 1354441"/>
              <a:gd name="csY704" fmla="*/ 799916 h 1340144"/>
              <a:gd name="csX705" fmla="*/ 338536 w 1354441"/>
              <a:gd name="csY705" fmla="*/ 797954 h 1340144"/>
              <a:gd name="csX706" fmla="*/ 345071 w 1354441"/>
              <a:gd name="csY706" fmla="*/ 793898 h 1340144"/>
              <a:gd name="csX707" fmla="*/ 351214 w 1354441"/>
              <a:gd name="csY707" fmla="*/ 789450 h 1340144"/>
              <a:gd name="csX708" fmla="*/ 354351 w 1354441"/>
              <a:gd name="csY708" fmla="*/ 787225 h 1340144"/>
              <a:gd name="csX709" fmla="*/ 357227 w 1354441"/>
              <a:gd name="csY709" fmla="*/ 784740 h 1340144"/>
              <a:gd name="csX710" fmla="*/ 363109 w 1354441"/>
              <a:gd name="csY710" fmla="*/ 779768 h 1340144"/>
              <a:gd name="csX711" fmla="*/ 368599 w 1354441"/>
              <a:gd name="csY711" fmla="*/ 774403 h 1340144"/>
              <a:gd name="csX712" fmla="*/ 371344 w 1354441"/>
              <a:gd name="csY712" fmla="*/ 771787 h 1340144"/>
              <a:gd name="csX713" fmla="*/ 373827 w 1354441"/>
              <a:gd name="csY713" fmla="*/ 768908 h 1340144"/>
              <a:gd name="csX714" fmla="*/ 378925 w 1354441"/>
              <a:gd name="csY714" fmla="*/ 763151 h 1340144"/>
              <a:gd name="csX715" fmla="*/ 383630 w 1354441"/>
              <a:gd name="csY715" fmla="*/ 757001 h 1340144"/>
              <a:gd name="csX716" fmla="*/ 385983 w 1354441"/>
              <a:gd name="csY716" fmla="*/ 753993 h 1340144"/>
              <a:gd name="csX717" fmla="*/ 388074 w 1354441"/>
              <a:gd name="csY717" fmla="*/ 750853 h 1340144"/>
              <a:gd name="csX718" fmla="*/ 392257 w 1354441"/>
              <a:gd name="csY718" fmla="*/ 744441 h 1340144"/>
              <a:gd name="csX719" fmla="*/ 398008 w 1354441"/>
              <a:gd name="csY719" fmla="*/ 734105 h 1340144"/>
              <a:gd name="csX720" fmla="*/ 402975 w 1354441"/>
              <a:gd name="csY720" fmla="*/ 723376 h 1340144"/>
              <a:gd name="csX721" fmla="*/ 411471 w 1354441"/>
              <a:gd name="csY721" fmla="*/ 702835 h 1340144"/>
              <a:gd name="csX722" fmla="*/ 428072 w 1354441"/>
              <a:gd name="csY722" fmla="*/ 662537 h 1340144"/>
              <a:gd name="csX723" fmla="*/ 430032 w 1354441"/>
              <a:gd name="csY723" fmla="*/ 658481 h 1340144"/>
              <a:gd name="csX724" fmla="*/ 433169 w 1354441"/>
              <a:gd name="csY724" fmla="*/ 655341 h 1340144"/>
              <a:gd name="csX725" fmla="*/ 437221 w 1354441"/>
              <a:gd name="csY725" fmla="*/ 653378 h 1340144"/>
              <a:gd name="csX726" fmla="*/ 439312 w 1354441"/>
              <a:gd name="csY726" fmla="*/ 652724 h 1340144"/>
              <a:gd name="csX727" fmla="*/ 440358 w 1354441"/>
              <a:gd name="csY727" fmla="*/ 652462 h 1340144"/>
              <a:gd name="csX728" fmla="*/ 441796 w 1354441"/>
              <a:gd name="csY728" fmla="*/ 652070 h 1340144"/>
              <a:gd name="csX729" fmla="*/ 469506 w 1354441"/>
              <a:gd name="csY729" fmla="*/ 648799 h 1340144"/>
              <a:gd name="csX730" fmla="*/ 483230 w 1354441"/>
              <a:gd name="csY730" fmla="*/ 650369 h 1340144"/>
              <a:gd name="csX731" fmla="*/ 486629 w 1354441"/>
              <a:gd name="csY731" fmla="*/ 651154 h 1340144"/>
              <a:gd name="csX732" fmla="*/ 489897 w 1354441"/>
              <a:gd name="csY732" fmla="*/ 652070 h 1340144"/>
              <a:gd name="csX733" fmla="*/ 493033 w 1354441"/>
              <a:gd name="csY733" fmla="*/ 652986 h 1340144"/>
              <a:gd name="csX734" fmla="*/ 495517 w 1354441"/>
              <a:gd name="csY734" fmla="*/ 653902 h 1340144"/>
              <a:gd name="csX735" fmla="*/ 502706 w 1354441"/>
              <a:gd name="csY735" fmla="*/ 659135 h 1340144"/>
              <a:gd name="csX736" fmla="*/ 504667 w 1354441"/>
              <a:gd name="csY736" fmla="*/ 663191 h 1340144"/>
              <a:gd name="csX737" fmla="*/ 507020 w 1354441"/>
              <a:gd name="csY737" fmla="*/ 668948 h 1340144"/>
              <a:gd name="csX738" fmla="*/ 517215 w 1354441"/>
              <a:gd name="csY738" fmla="*/ 693807 h 1340144"/>
              <a:gd name="csX739" fmla="*/ 528194 w 1354441"/>
              <a:gd name="csY739" fmla="*/ 720498 h 1340144"/>
              <a:gd name="csX740" fmla="*/ 531201 w 1354441"/>
              <a:gd name="csY740" fmla="*/ 727432 h 1340144"/>
              <a:gd name="csX741" fmla="*/ 534468 w 1354441"/>
              <a:gd name="csY741" fmla="*/ 734367 h 1340144"/>
              <a:gd name="csX742" fmla="*/ 538128 w 1354441"/>
              <a:gd name="csY742" fmla="*/ 741040 h 1340144"/>
              <a:gd name="csX743" fmla="*/ 539958 w 1354441"/>
              <a:gd name="csY743" fmla="*/ 744441 h 1340144"/>
              <a:gd name="csX744" fmla="*/ 542049 w 1354441"/>
              <a:gd name="csY744" fmla="*/ 747712 h 1340144"/>
              <a:gd name="csX745" fmla="*/ 546232 w 1354441"/>
              <a:gd name="csY745" fmla="*/ 754123 h 1340144"/>
              <a:gd name="csX746" fmla="*/ 550938 w 1354441"/>
              <a:gd name="csY746" fmla="*/ 760273 h 1340144"/>
              <a:gd name="csX747" fmla="*/ 553291 w 1354441"/>
              <a:gd name="csY747" fmla="*/ 763282 h 1340144"/>
              <a:gd name="csX748" fmla="*/ 555774 w 1354441"/>
              <a:gd name="csY748" fmla="*/ 766160 h 1340144"/>
              <a:gd name="csX749" fmla="*/ 560871 w 1354441"/>
              <a:gd name="csY749" fmla="*/ 771917 h 1340144"/>
              <a:gd name="csX750" fmla="*/ 566361 w 1354441"/>
              <a:gd name="csY750" fmla="*/ 777281 h 1340144"/>
              <a:gd name="csX751" fmla="*/ 569106 w 1354441"/>
              <a:gd name="csY751" fmla="*/ 779898 h 1340144"/>
              <a:gd name="csX752" fmla="*/ 571982 w 1354441"/>
              <a:gd name="csY752" fmla="*/ 782384 h 1340144"/>
              <a:gd name="csX753" fmla="*/ 577864 w 1354441"/>
              <a:gd name="csY753" fmla="*/ 787356 h 1340144"/>
              <a:gd name="csX754" fmla="*/ 584007 w 1354441"/>
              <a:gd name="csY754" fmla="*/ 791935 h 1340144"/>
              <a:gd name="csX755" fmla="*/ 587144 w 1354441"/>
              <a:gd name="csY755" fmla="*/ 794160 h 1340144"/>
              <a:gd name="csX756" fmla="*/ 590412 w 1354441"/>
              <a:gd name="csY756" fmla="*/ 796253 h 1340144"/>
              <a:gd name="csX757" fmla="*/ 596947 w 1354441"/>
              <a:gd name="csY757" fmla="*/ 800309 h 1340144"/>
              <a:gd name="csX758" fmla="*/ 603744 w 1354441"/>
              <a:gd name="csY758" fmla="*/ 803972 h 1340144"/>
              <a:gd name="csX759" fmla="*/ 607142 w 1354441"/>
              <a:gd name="csY759" fmla="*/ 805804 h 1340144"/>
              <a:gd name="csX760" fmla="*/ 610672 w 1354441"/>
              <a:gd name="csY760" fmla="*/ 807374 h 1340144"/>
              <a:gd name="csX761" fmla="*/ 617730 w 1354441"/>
              <a:gd name="csY761" fmla="*/ 810384 h 1340144"/>
              <a:gd name="csX762" fmla="*/ 624919 w 1354441"/>
              <a:gd name="csY762" fmla="*/ 813000 h 1340144"/>
              <a:gd name="csX763" fmla="*/ 639558 w 1354441"/>
              <a:gd name="csY763" fmla="*/ 817318 h 1340144"/>
              <a:gd name="csX764" fmla="*/ 643349 w 1354441"/>
              <a:gd name="csY764" fmla="*/ 818103 h 1340144"/>
              <a:gd name="csX765" fmla="*/ 647140 w 1354441"/>
              <a:gd name="csY765" fmla="*/ 818757 h 1340144"/>
              <a:gd name="csX766" fmla="*/ 654720 w 1354441"/>
              <a:gd name="csY766" fmla="*/ 820066 h 1340144"/>
              <a:gd name="csX767" fmla="*/ 662302 w 1354441"/>
              <a:gd name="csY767" fmla="*/ 820981 h 1340144"/>
              <a:gd name="csX768" fmla="*/ 664262 w 1354441"/>
              <a:gd name="csY768" fmla="*/ 821243 h 1340144"/>
              <a:gd name="csX769" fmla="*/ 666223 w 1354441"/>
              <a:gd name="csY769" fmla="*/ 821374 h 1340144"/>
              <a:gd name="csX770" fmla="*/ 670013 w 1354441"/>
              <a:gd name="csY770" fmla="*/ 821504 h 1340144"/>
              <a:gd name="csX771" fmla="*/ 673804 w 1354441"/>
              <a:gd name="csY771" fmla="*/ 821635 h 1340144"/>
              <a:gd name="csX772" fmla="*/ 677594 w 1354441"/>
              <a:gd name="csY772" fmla="*/ 821766 h 1340144"/>
              <a:gd name="csX773" fmla="*/ 684783 w 1354441"/>
              <a:gd name="csY773" fmla="*/ 821766 h 1340144"/>
              <a:gd name="csX774" fmla="*/ 699162 w 1354441"/>
              <a:gd name="csY774" fmla="*/ 821766 h 1340144"/>
              <a:gd name="csX775" fmla="*/ 756804 w 1354441"/>
              <a:gd name="csY775" fmla="*/ 821766 h 1340144"/>
              <a:gd name="csX776" fmla="*/ 763993 w 1354441"/>
              <a:gd name="csY776" fmla="*/ 821766 h 1340144"/>
              <a:gd name="csX777" fmla="*/ 767653 w 1354441"/>
              <a:gd name="csY777" fmla="*/ 821766 h 1340144"/>
              <a:gd name="csX778" fmla="*/ 771574 w 1354441"/>
              <a:gd name="csY778" fmla="*/ 821635 h 1340144"/>
              <a:gd name="csX779" fmla="*/ 775495 w 1354441"/>
              <a:gd name="csY779" fmla="*/ 821504 h 1340144"/>
              <a:gd name="csX780" fmla="*/ 779417 w 1354441"/>
              <a:gd name="csY780" fmla="*/ 821112 h 1340144"/>
              <a:gd name="csX781" fmla="*/ 783338 w 1354441"/>
              <a:gd name="csY781" fmla="*/ 820589 h 1340144"/>
              <a:gd name="csX782" fmla="*/ 785298 w 1354441"/>
              <a:gd name="csY782" fmla="*/ 820327 h 1340144"/>
              <a:gd name="csX783" fmla="*/ 787259 w 1354441"/>
              <a:gd name="csY783" fmla="*/ 819935 h 1340144"/>
              <a:gd name="csX784" fmla="*/ 816930 w 1354441"/>
              <a:gd name="csY784" fmla="*/ 809075 h 1340144"/>
              <a:gd name="csX785" fmla="*/ 860064 w 1354441"/>
              <a:gd name="csY785" fmla="*/ 763805 h 1340144"/>
              <a:gd name="csX786" fmla="*/ 863332 w 1354441"/>
              <a:gd name="csY786" fmla="*/ 756609 h 1340144"/>
              <a:gd name="csX787" fmla="*/ 865946 w 1354441"/>
              <a:gd name="csY787" fmla="*/ 749151 h 1340144"/>
              <a:gd name="csX788" fmla="*/ 868037 w 1354441"/>
              <a:gd name="csY788" fmla="*/ 741432 h 1340144"/>
              <a:gd name="csX789" fmla="*/ 868822 w 1354441"/>
              <a:gd name="csY789" fmla="*/ 737769 h 1340144"/>
              <a:gd name="csX790" fmla="*/ 869606 w 1354441"/>
              <a:gd name="csY790" fmla="*/ 734236 h 1340144"/>
              <a:gd name="csX791" fmla="*/ 875619 w 1354441"/>
              <a:gd name="csY791" fmla="*/ 706106 h 1340144"/>
              <a:gd name="csX792" fmla="*/ 887774 w 1354441"/>
              <a:gd name="csY792" fmla="*/ 649715 h 1340144"/>
              <a:gd name="csX793" fmla="*/ 890781 w 1354441"/>
              <a:gd name="csY793" fmla="*/ 635584 h 1340144"/>
              <a:gd name="csX794" fmla="*/ 892219 w 1354441"/>
              <a:gd name="csY794" fmla="*/ 628781 h 1340144"/>
              <a:gd name="csX795" fmla="*/ 893918 w 1354441"/>
              <a:gd name="csY795" fmla="*/ 624071 h 1340144"/>
              <a:gd name="csX796" fmla="*/ 897185 w 1354441"/>
              <a:gd name="csY796" fmla="*/ 618444 h 1340144"/>
              <a:gd name="csX797" fmla="*/ 900845 w 1354441"/>
              <a:gd name="csY797" fmla="*/ 612296 h 1340144"/>
              <a:gd name="csX798" fmla="*/ 904505 w 1354441"/>
              <a:gd name="csY798" fmla="*/ 606146 h 1340144"/>
              <a:gd name="csX799" fmla="*/ 906335 w 1354441"/>
              <a:gd name="csY799" fmla="*/ 603006 h 1340144"/>
              <a:gd name="csX800" fmla="*/ 907250 w 1354441"/>
              <a:gd name="csY800" fmla="*/ 601436 h 1340144"/>
              <a:gd name="csX801" fmla="*/ 908818 w 1354441"/>
              <a:gd name="csY801" fmla="*/ 599212 h 1340144"/>
              <a:gd name="csX802" fmla="*/ 913262 w 1354441"/>
              <a:gd name="csY802" fmla="*/ 580894 h 1340144"/>
              <a:gd name="csX803" fmla="*/ 913262 w 1354441"/>
              <a:gd name="csY803" fmla="*/ 564671 h 1340144"/>
              <a:gd name="csX804" fmla="*/ 913262 w 1354441"/>
              <a:gd name="csY804" fmla="*/ 555119 h 1340144"/>
              <a:gd name="csX805" fmla="*/ 912086 w 1354441"/>
              <a:gd name="csY805" fmla="*/ 546353 h 1340144"/>
              <a:gd name="csX806" fmla="*/ 911694 w 1354441"/>
              <a:gd name="csY806" fmla="*/ 544391 h 1340144"/>
              <a:gd name="csX807" fmla="*/ 910910 w 1354441"/>
              <a:gd name="csY807" fmla="*/ 542428 h 1340144"/>
              <a:gd name="csX808" fmla="*/ 909210 w 1354441"/>
              <a:gd name="csY808" fmla="*/ 541119 h 1340144"/>
              <a:gd name="csX809" fmla="*/ 907381 w 1354441"/>
              <a:gd name="csY809" fmla="*/ 540204 h 1340144"/>
              <a:gd name="csX810" fmla="*/ 905551 w 1354441"/>
              <a:gd name="csY810" fmla="*/ 539288 h 1340144"/>
              <a:gd name="csX811" fmla="*/ 904636 w 1354441"/>
              <a:gd name="csY811" fmla="*/ 538896 h 1340144"/>
              <a:gd name="csX812" fmla="*/ 903590 w 1354441"/>
              <a:gd name="csY812" fmla="*/ 538634 h 1340144"/>
              <a:gd name="csX813" fmla="*/ 899146 w 1354441"/>
              <a:gd name="csY813" fmla="*/ 537325 h 1340144"/>
              <a:gd name="csX814" fmla="*/ 894702 w 1354441"/>
              <a:gd name="csY814" fmla="*/ 536017 h 1340144"/>
              <a:gd name="csX815" fmla="*/ 890127 w 1354441"/>
              <a:gd name="csY815" fmla="*/ 535101 h 1340144"/>
              <a:gd name="csX816" fmla="*/ 880977 w 1354441"/>
              <a:gd name="csY816" fmla="*/ 533269 h 1340144"/>
              <a:gd name="csX817" fmla="*/ 866338 w 1354441"/>
              <a:gd name="csY817" fmla="*/ 530784 h 1340144"/>
              <a:gd name="csX818" fmla="*/ 837321 w 1354441"/>
              <a:gd name="csY818" fmla="*/ 526989 h 1340144"/>
              <a:gd name="csX819" fmla="*/ 808303 w 1354441"/>
              <a:gd name="csY819" fmla="*/ 524372 h 1340144"/>
              <a:gd name="csX820" fmla="*/ 804643 w 1354441"/>
              <a:gd name="csY820" fmla="*/ 524111 h 1340144"/>
              <a:gd name="csX821" fmla="*/ 800984 w 1354441"/>
              <a:gd name="csY821" fmla="*/ 523980 h 1340144"/>
              <a:gd name="csX822" fmla="*/ 793664 w 1354441"/>
              <a:gd name="csY822" fmla="*/ 523587 h 1340144"/>
              <a:gd name="csX823" fmla="*/ 779155 w 1354441"/>
              <a:gd name="csY823" fmla="*/ 522802 h 1340144"/>
              <a:gd name="csX824" fmla="*/ 749092 w 1354441"/>
              <a:gd name="csY824" fmla="*/ 502915 h 1340144"/>
              <a:gd name="csX825" fmla="*/ 778894 w 1354441"/>
              <a:gd name="csY825" fmla="*/ 503439 h 1340144"/>
              <a:gd name="csX826" fmla="*/ 793795 w 1354441"/>
              <a:gd name="csY826" fmla="*/ 504224 h 1340144"/>
              <a:gd name="csX827" fmla="*/ 801245 w 1354441"/>
              <a:gd name="csY827" fmla="*/ 504616 h 1340144"/>
              <a:gd name="csX828" fmla="*/ 805036 w 1354441"/>
              <a:gd name="csY828" fmla="*/ 504747 h 1340144"/>
              <a:gd name="csX829" fmla="*/ 808826 w 1354441"/>
              <a:gd name="csY829" fmla="*/ 505008 h 1340144"/>
              <a:gd name="csX830" fmla="*/ 838628 w 1354441"/>
              <a:gd name="csY830" fmla="*/ 507756 h 1340144"/>
              <a:gd name="csX831" fmla="*/ 846078 w 1354441"/>
              <a:gd name="csY831" fmla="*/ 508541 h 1340144"/>
              <a:gd name="csX832" fmla="*/ 849869 w 1354441"/>
              <a:gd name="csY832" fmla="*/ 508934 h 1340144"/>
              <a:gd name="csX833" fmla="*/ 853659 w 1354441"/>
              <a:gd name="csY833" fmla="*/ 509457 h 1340144"/>
              <a:gd name="csX834" fmla="*/ 868560 w 1354441"/>
              <a:gd name="csY834" fmla="*/ 511550 h 1340144"/>
              <a:gd name="csX835" fmla="*/ 876011 w 1354441"/>
              <a:gd name="csY835" fmla="*/ 512859 h 1340144"/>
              <a:gd name="csX836" fmla="*/ 879801 w 1354441"/>
              <a:gd name="csY836" fmla="*/ 513513 h 1340144"/>
              <a:gd name="csX837" fmla="*/ 881631 w 1354441"/>
              <a:gd name="csY837" fmla="*/ 513775 h 1340144"/>
              <a:gd name="csX838" fmla="*/ 883984 w 1354441"/>
              <a:gd name="csY838" fmla="*/ 514167 h 1340144"/>
              <a:gd name="csX839" fmla="*/ 897316 w 1354441"/>
              <a:gd name="csY839" fmla="*/ 516915 h 1340144"/>
              <a:gd name="csX840" fmla="*/ 901213 w 1354441"/>
              <a:gd name="csY840" fmla="*/ 517756 h 1340144"/>
              <a:gd name="csX841" fmla="*/ 906635 w 1354441"/>
              <a:gd name="csY841" fmla="*/ 519350 h 1340144"/>
              <a:gd name="csX842" fmla="*/ 910256 w 1354441"/>
              <a:gd name="csY842" fmla="*/ 520709 h 1340144"/>
              <a:gd name="csX843" fmla="*/ 916531 w 1354441"/>
              <a:gd name="csY843" fmla="*/ 523064 h 1340144"/>
              <a:gd name="csX844" fmla="*/ 919275 w 1354441"/>
              <a:gd name="csY844" fmla="*/ 524503 h 1340144"/>
              <a:gd name="csX845" fmla="*/ 921497 w 1354441"/>
              <a:gd name="csY845" fmla="*/ 526335 h 1340144"/>
              <a:gd name="csX846" fmla="*/ 923719 w 1354441"/>
              <a:gd name="csY846" fmla="*/ 528166 h 1340144"/>
              <a:gd name="csX847" fmla="*/ 924765 w 1354441"/>
              <a:gd name="csY847" fmla="*/ 529083 h 1340144"/>
              <a:gd name="csX848" fmla="*/ 925811 w 1354441"/>
              <a:gd name="csY848" fmla="*/ 530260 h 1340144"/>
              <a:gd name="csX849" fmla="*/ 926725 w 1354441"/>
              <a:gd name="csY849" fmla="*/ 531438 h 1340144"/>
              <a:gd name="csX850" fmla="*/ 927510 w 1354441"/>
              <a:gd name="csY850" fmla="*/ 532615 h 1340144"/>
              <a:gd name="csX851" fmla="*/ 928948 w 1354441"/>
              <a:gd name="csY851" fmla="*/ 534970 h 1340144"/>
              <a:gd name="csX852" fmla="*/ 931300 w 1354441"/>
              <a:gd name="csY852" fmla="*/ 540334 h 1340144"/>
              <a:gd name="csX853" fmla="*/ 932607 w 1354441"/>
              <a:gd name="csY853" fmla="*/ 546746 h 1340144"/>
              <a:gd name="csX854" fmla="*/ 933130 w 1354441"/>
              <a:gd name="csY854" fmla="*/ 553418 h 1340144"/>
              <a:gd name="csX855" fmla="*/ 933130 w 1354441"/>
              <a:gd name="csY855" fmla="*/ 560615 h 1340144"/>
              <a:gd name="csX856" fmla="*/ 933130 w 1354441"/>
              <a:gd name="csY856" fmla="*/ 580633 h 1340144"/>
              <a:gd name="csX857" fmla="*/ 933130 w 1354441"/>
              <a:gd name="csY857" fmla="*/ 582334 h 1340144"/>
              <a:gd name="csX858" fmla="*/ 933000 w 1354441"/>
              <a:gd name="csY858" fmla="*/ 584165 h 1340144"/>
              <a:gd name="csX859" fmla="*/ 932738 w 1354441"/>
              <a:gd name="csY859" fmla="*/ 587698 h 1340144"/>
              <a:gd name="csX860" fmla="*/ 931431 w 1354441"/>
              <a:gd name="csY860" fmla="*/ 594763 h 1340144"/>
              <a:gd name="csX861" fmla="*/ 926333 w 1354441"/>
              <a:gd name="csY861" fmla="*/ 608239 h 1340144"/>
              <a:gd name="csX862" fmla="*/ 925418 w 1354441"/>
              <a:gd name="csY862" fmla="*/ 609809 h 1340144"/>
              <a:gd name="csX863" fmla="*/ 924503 w 1354441"/>
              <a:gd name="csY863" fmla="*/ 611249 h 1340144"/>
              <a:gd name="csX864" fmla="*/ 923589 w 1354441"/>
              <a:gd name="csY864" fmla="*/ 612819 h 1340144"/>
              <a:gd name="csX865" fmla="*/ 921759 w 1354441"/>
              <a:gd name="csY865" fmla="*/ 615959 h 1340144"/>
              <a:gd name="csX866" fmla="*/ 918099 w 1354441"/>
              <a:gd name="csY866" fmla="*/ 622108 h 1340144"/>
              <a:gd name="csX867" fmla="*/ 911824 w 1354441"/>
              <a:gd name="csY867" fmla="*/ 632575 h 1340144"/>
              <a:gd name="csX868" fmla="*/ 911563 w 1354441"/>
              <a:gd name="csY868" fmla="*/ 633099 h 1340144"/>
              <a:gd name="csX869" fmla="*/ 910256 w 1354441"/>
              <a:gd name="csY869" fmla="*/ 639248 h 1340144"/>
              <a:gd name="csX870" fmla="*/ 907250 w 1354441"/>
              <a:gd name="csY870" fmla="*/ 653378 h 1340144"/>
              <a:gd name="csX871" fmla="*/ 895094 w 1354441"/>
              <a:gd name="csY871" fmla="*/ 709769 h 1340144"/>
              <a:gd name="csX872" fmla="*/ 889081 w 1354441"/>
              <a:gd name="csY872" fmla="*/ 737900 h 1340144"/>
              <a:gd name="csX873" fmla="*/ 888297 w 1354441"/>
              <a:gd name="csY873" fmla="*/ 741432 h 1340144"/>
              <a:gd name="csX874" fmla="*/ 887382 w 1354441"/>
              <a:gd name="csY874" fmla="*/ 745357 h 1340144"/>
              <a:gd name="csX875" fmla="*/ 884899 w 1354441"/>
              <a:gd name="csY875" fmla="*/ 754516 h 1340144"/>
              <a:gd name="csX876" fmla="*/ 881761 w 1354441"/>
              <a:gd name="csY876" fmla="*/ 763413 h 1340144"/>
              <a:gd name="csX877" fmla="*/ 877840 w 1354441"/>
              <a:gd name="csY877" fmla="*/ 772048 h 1340144"/>
              <a:gd name="csX878" fmla="*/ 826472 w 1354441"/>
              <a:gd name="csY878" fmla="*/ 826084 h 1340144"/>
              <a:gd name="csX879" fmla="*/ 791050 w 1354441"/>
              <a:gd name="csY879" fmla="*/ 839037 h 1340144"/>
              <a:gd name="csX880" fmla="*/ 788697 w 1354441"/>
              <a:gd name="csY880" fmla="*/ 839560 h 1340144"/>
              <a:gd name="csX881" fmla="*/ 786344 w 1354441"/>
              <a:gd name="csY881" fmla="*/ 839953 h 1340144"/>
              <a:gd name="csX882" fmla="*/ 781639 w 1354441"/>
              <a:gd name="csY882" fmla="*/ 840607 h 1340144"/>
              <a:gd name="csX883" fmla="*/ 776933 w 1354441"/>
              <a:gd name="csY883" fmla="*/ 841131 h 1340144"/>
              <a:gd name="csX884" fmla="*/ 772228 w 1354441"/>
              <a:gd name="csY884" fmla="*/ 841392 h 1340144"/>
              <a:gd name="csX885" fmla="*/ 767522 w 1354441"/>
              <a:gd name="csY885" fmla="*/ 841523 h 1340144"/>
              <a:gd name="csX886" fmla="*/ 766869 w 1354441"/>
              <a:gd name="csY886" fmla="*/ 841523 h 1340144"/>
              <a:gd name="csX887" fmla="*/ 766476 w 1354441"/>
              <a:gd name="csY887" fmla="*/ 841523 h 1340144"/>
              <a:gd name="csX888" fmla="*/ 765562 w 1354441"/>
              <a:gd name="csY888" fmla="*/ 841523 h 1340144"/>
              <a:gd name="csX889" fmla="*/ 763731 w 1354441"/>
              <a:gd name="csY889" fmla="*/ 841523 h 1340144"/>
              <a:gd name="csX890" fmla="*/ 756543 w 1354441"/>
              <a:gd name="csY890" fmla="*/ 841523 h 1340144"/>
              <a:gd name="csX891" fmla="*/ 698900 w 1354441"/>
              <a:gd name="csY891" fmla="*/ 841523 h 1340144"/>
              <a:gd name="csX892" fmla="*/ 684522 w 1354441"/>
              <a:gd name="csY892" fmla="*/ 841523 h 1340144"/>
              <a:gd name="csX893" fmla="*/ 677333 w 1354441"/>
              <a:gd name="csY893" fmla="*/ 841523 h 1340144"/>
              <a:gd name="csX894" fmla="*/ 673281 w 1354441"/>
              <a:gd name="csY894" fmla="*/ 841392 h 1340144"/>
              <a:gd name="csX895" fmla="*/ 668968 w 1354441"/>
              <a:gd name="csY895" fmla="*/ 841261 h 1340144"/>
              <a:gd name="csX896" fmla="*/ 664654 w 1354441"/>
              <a:gd name="csY896" fmla="*/ 841131 h 1340144"/>
              <a:gd name="csX897" fmla="*/ 662563 w 1354441"/>
              <a:gd name="csY897" fmla="*/ 841000 h 1340144"/>
              <a:gd name="csX898" fmla="*/ 660471 w 1354441"/>
              <a:gd name="csY898" fmla="*/ 840738 h 1340144"/>
              <a:gd name="csX899" fmla="*/ 651845 w 1354441"/>
              <a:gd name="csY899" fmla="*/ 839822 h 1340144"/>
              <a:gd name="csX900" fmla="*/ 643349 w 1354441"/>
              <a:gd name="csY900" fmla="*/ 838383 h 1340144"/>
              <a:gd name="csX901" fmla="*/ 639166 w 1354441"/>
              <a:gd name="csY901" fmla="*/ 837598 h 1340144"/>
              <a:gd name="csX902" fmla="*/ 634984 w 1354441"/>
              <a:gd name="csY902" fmla="*/ 836682 h 1340144"/>
              <a:gd name="csX903" fmla="*/ 618383 w 1354441"/>
              <a:gd name="csY903" fmla="*/ 831841 h 1340144"/>
              <a:gd name="csX904" fmla="*/ 610279 w 1354441"/>
              <a:gd name="csY904" fmla="*/ 828962 h 1340144"/>
              <a:gd name="csX905" fmla="*/ 602306 w 1354441"/>
              <a:gd name="csY905" fmla="*/ 825560 h 1340144"/>
              <a:gd name="csX906" fmla="*/ 598385 w 1354441"/>
              <a:gd name="csY906" fmla="*/ 823729 h 1340144"/>
              <a:gd name="csX907" fmla="*/ 594594 w 1354441"/>
              <a:gd name="csY907" fmla="*/ 821766 h 1340144"/>
              <a:gd name="csX908" fmla="*/ 587013 w 1354441"/>
              <a:gd name="csY908" fmla="*/ 817710 h 1340144"/>
              <a:gd name="csX909" fmla="*/ 579693 w 1354441"/>
              <a:gd name="csY909" fmla="*/ 813131 h 1340144"/>
              <a:gd name="csX910" fmla="*/ 576033 w 1354441"/>
              <a:gd name="csY910" fmla="*/ 810776 h 1340144"/>
              <a:gd name="csX911" fmla="*/ 572505 w 1354441"/>
              <a:gd name="csY911" fmla="*/ 808290 h 1340144"/>
              <a:gd name="csX912" fmla="*/ 565577 w 1354441"/>
              <a:gd name="csY912" fmla="*/ 803187 h 1340144"/>
              <a:gd name="csX913" fmla="*/ 558911 w 1354441"/>
              <a:gd name="csY913" fmla="*/ 797693 h 1340144"/>
              <a:gd name="csX914" fmla="*/ 555643 w 1354441"/>
              <a:gd name="csY914" fmla="*/ 794814 h 1340144"/>
              <a:gd name="csX915" fmla="*/ 552506 w 1354441"/>
              <a:gd name="csY915" fmla="*/ 791804 h 1340144"/>
              <a:gd name="csX916" fmla="*/ 546363 w 1354441"/>
              <a:gd name="csY916" fmla="*/ 785786 h 1340144"/>
              <a:gd name="csX917" fmla="*/ 540611 w 1354441"/>
              <a:gd name="csY917" fmla="*/ 779375 h 1340144"/>
              <a:gd name="csX918" fmla="*/ 537736 w 1354441"/>
              <a:gd name="csY918" fmla="*/ 776104 h 1340144"/>
              <a:gd name="csX919" fmla="*/ 535122 w 1354441"/>
              <a:gd name="csY919" fmla="*/ 772702 h 1340144"/>
              <a:gd name="csX920" fmla="*/ 529893 w 1354441"/>
              <a:gd name="csY920" fmla="*/ 765767 h 1340144"/>
              <a:gd name="csX921" fmla="*/ 525188 w 1354441"/>
              <a:gd name="csY921" fmla="*/ 758572 h 1340144"/>
              <a:gd name="csX922" fmla="*/ 522835 w 1354441"/>
              <a:gd name="csY922" fmla="*/ 754908 h 1340144"/>
              <a:gd name="csX923" fmla="*/ 520744 w 1354441"/>
              <a:gd name="csY923" fmla="*/ 751114 h 1340144"/>
              <a:gd name="csX924" fmla="*/ 516562 w 1354441"/>
              <a:gd name="csY924" fmla="*/ 743525 h 1340144"/>
              <a:gd name="csX925" fmla="*/ 512901 w 1354441"/>
              <a:gd name="csY925" fmla="*/ 735675 h 1340144"/>
              <a:gd name="csX926" fmla="*/ 509634 w 1354441"/>
              <a:gd name="csY926" fmla="*/ 728218 h 1340144"/>
              <a:gd name="csX927" fmla="*/ 498654 w 1354441"/>
              <a:gd name="csY927" fmla="*/ 701526 h 1340144"/>
              <a:gd name="csX928" fmla="*/ 486498 w 1354441"/>
              <a:gd name="csY928" fmla="*/ 672088 h 1340144"/>
              <a:gd name="csX929" fmla="*/ 486237 w 1354441"/>
              <a:gd name="csY929" fmla="*/ 671957 h 1340144"/>
              <a:gd name="csX930" fmla="*/ 485714 w 1354441"/>
              <a:gd name="csY930" fmla="*/ 671827 h 1340144"/>
              <a:gd name="csX931" fmla="*/ 484537 w 1354441"/>
              <a:gd name="csY931" fmla="*/ 671434 h 1340144"/>
              <a:gd name="csX932" fmla="*/ 482054 w 1354441"/>
              <a:gd name="csY932" fmla="*/ 670779 h 1340144"/>
              <a:gd name="csX933" fmla="*/ 479571 w 1354441"/>
              <a:gd name="csY933" fmla="*/ 670256 h 1340144"/>
              <a:gd name="csX934" fmla="*/ 469114 w 1354441"/>
              <a:gd name="csY934" fmla="*/ 669079 h 1340144"/>
              <a:gd name="csX935" fmla="*/ 447155 w 1354441"/>
              <a:gd name="csY935" fmla="*/ 671696 h 1340144"/>
              <a:gd name="csX936" fmla="*/ 446180 w 1354441"/>
              <a:gd name="csY936" fmla="*/ 672062 h 1340144"/>
              <a:gd name="csX937" fmla="*/ 430163 w 1354441"/>
              <a:gd name="csY937" fmla="*/ 710816 h 1340144"/>
              <a:gd name="csX938" fmla="*/ 425980 w 1354441"/>
              <a:gd name="csY938" fmla="*/ 721021 h 1340144"/>
              <a:gd name="csX939" fmla="*/ 423889 w 1354441"/>
              <a:gd name="csY939" fmla="*/ 726124 h 1340144"/>
              <a:gd name="csX940" fmla="*/ 422843 w 1354441"/>
              <a:gd name="csY940" fmla="*/ 728741 h 1340144"/>
              <a:gd name="csX941" fmla="*/ 421667 w 1354441"/>
              <a:gd name="csY941" fmla="*/ 731488 h 1340144"/>
              <a:gd name="csX942" fmla="*/ 416046 w 1354441"/>
              <a:gd name="csY942" fmla="*/ 743525 h 1340144"/>
              <a:gd name="csX943" fmla="*/ 409641 w 1354441"/>
              <a:gd name="csY943" fmla="*/ 755170 h 1340144"/>
              <a:gd name="csX944" fmla="*/ 301676 w 1354441"/>
              <a:gd name="csY944" fmla="*/ 835635 h 1340144"/>
              <a:gd name="csX945" fmla="*/ 284814 w 1354441"/>
              <a:gd name="csY945" fmla="*/ 839298 h 1340144"/>
              <a:gd name="csX946" fmla="*/ 280501 w 1354441"/>
              <a:gd name="csY946" fmla="*/ 839953 h 1340144"/>
              <a:gd name="csX947" fmla="*/ 276188 w 1354441"/>
              <a:gd name="csY947" fmla="*/ 840476 h 1340144"/>
              <a:gd name="csX948" fmla="*/ 271874 w 1354441"/>
              <a:gd name="csY948" fmla="*/ 841000 h 1340144"/>
              <a:gd name="csX949" fmla="*/ 269783 w 1354441"/>
              <a:gd name="csY949" fmla="*/ 841261 h 1340144"/>
              <a:gd name="csX950" fmla="*/ 267692 w 1354441"/>
              <a:gd name="csY950" fmla="*/ 841392 h 1340144"/>
              <a:gd name="csX951" fmla="*/ 259065 w 1354441"/>
              <a:gd name="csY951" fmla="*/ 841654 h 1340144"/>
              <a:gd name="csX952" fmla="*/ 256974 w 1354441"/>
              <a:gd name="csY952" fmla="*/ 841785 h 1340144"/>
              <a:gd name="csX953" fmla="*/ 255144 w 1354441"/>
              <a:gd name="csY953" fmla="*/ 841785 h 1340144"/>
              <a:gd name="csX954" fmla="*/ 251484 w 1354441"/>
              <a:gd name="csY954" fmla="*/ 841785 h 1340144"/>
              <a:gd name="csX955" fmla="*/ 237105 w 1354441"/>
              <a:gd name="csY955" fmla="*/ 841785 h 1340144"/>
              <a:gd name="csX956" fmla="*/ 179463 w 1354441"/>
              <a:gd name="csY956" fmla="*/ 841785 h 1340144"/>
              <a:gd name="csX957" fmla="*/ 172274 w 1354441"/>
              <a:gd name="csY957" fmla="*/ 841785 h 1340144"/>
              <a:gd name="csX958" fmla="*/ 168614 w 1354441"/>
              <a:gd name="csY958" fmla="*/ 841785 h 1340144"/>
              <a:gd name="csX959" fmla="*/ 166785 w 1354441"/>
              <a:gd name="csY959" fmla="*/ 841785 h 1340144"/>
              <a:gd name="csX960" fmla="*/ 165870 w 1354441"/>
              <a:gd name="csY960" fmla="*/ 841785 h 1340144"/>
              <a:gd name="csX961" fmla="*/ 164693 w 1354441"/>
              <a:gd name="csY961" fmla="*/ 841785 h 1340144"/>
              <a:gd name="csX962" fmla="*/ 155282 w 1354441"/>
              <a:gd name="csY962" fmla="*/ 841392 h 1340144"/>
              <a:gd name="csX963" fmla="*/ 145871 w 1354441"/>
              <a:gd name="csY963" fmla="*/ 840214 h 1340144"/>
              <a:gd name="csX964" fmla="*/ 110057 w 1354441"/>
              <a:gd name="csY964" fmla="*/ 828439 h 1340144"/>
              <a:gd name="csX965" fmla="*/ 56728 w 1354441"/>
              <a:gd name="csY965" fmla="*/ 776366 h 1340144"/>
              <a:gd name="csX966" fmla="*/ 55551 w 1354441"/>
              <a:gd name="csY966" fmla="*/ 774272 h 1340144"/>
              <a:gd name="csX967" fmla="*/ 54506 w 1354441"/>
              <a:gd name="csY967" fmla="*/ 772179 h 1340144"/>
              <a:gd name="csX968" fmla="*/ 52545 w 1354441"/>
              <a:gd name="csY968" fmla="*/ 767861 h 1340144"/>
              <a:gd name="csX969" fmla="*/ 49146 w 1354441"/>
              <a:gd name="csY969" fmla="*/ 759095 h 1340144"/>
              <a:gd name="csX970" fmla="*/ 47578 w 1354441"/>
              <a:gd name="csY970" fmla="*/ 754647 h 1340144"/>
              <a:gd name="csX971" fmla="*/ 46402 w 1354441"/>
              <a:gd name="csY971" fmla="*/ 750068 h 1340144"/>
              <a:gd name="csX972" fmla="*/ 45225 w 1354441"/>
              <a:gd name="csY972" fmla="*/ 745488 h 1340144"/>
              <a:gd name="csX973" fmla="*/ 44964 w 1354441"/>
              <a:gd name="csY973" fmla="*/ 744310 h 1340144"/>
              <a:gd name="csX974" fmla="*/ 44833 w 1354441"/>
              <a:gd name="csY974" fmla="*/ 743394 h 1340144"/>
              <a:gd name="csX975" fmla="*/ 44441 w 1354441"/>
              <a:gd name="csY975" fmla="*/ 741694 h 1340144"/>
              <a:gd name="csX976" fmla="*/ 38428 w 1354441"/>
              <a:gd name="csY976" fmla="*/ 713563 h 1340144"/>
              <a:gd name="csX977" fmla="*/ 26272 w 1354441"/>
              <a:gd name="csY977" fmla="*/ 657172 h 1340144"/>
              <a:gd name="csX978" fmla="*/ 23266 w 1354441"/>
              <a:gd name="csY978" fmla="*/ 643042 h 1340144"/>
              <a:gd name="csX979" fmla="*/ 21828 w 1354441"/>
              <a:gd name="csY979" fmla="*/ 636238 h 1340144"/>
              <a:gd name="csX980" fmla="*/ 21044 w 1354441"/>
              <a:gd name="csY980" fmla="*/ 633622 h 1340144"/>
              <a:gd name="csX981" fmla="*/ 19868 w 1354441"/>
              <a:gd name="csY981" fmla="*/ 631136 h 1340144"/>
              <a:gd name="csX982" fmla="*/ 16600 w 1354441"/>
              <a:gd name="csY982" fmla="*/ 625510 h 1340144"/>
              <a:gd name="csX983" fmla="*/ 9150 w 1354441"/>
              <a:gd name="csY983" fmla="*/ 613211 h 1340144"/>
              <a:gd name="csX984" fmla="*/ 8104 w 1354441"/>
              <a:gd name="csY984" fmla="*/ 611511 h 1340144"/>
              <a:gd name="csX985" fmla="*/ 6405 w 1354441"/>
              <a:gd name="csY985" fmla="*/ 608370 h 1340144"/>
              <a:gd name="csX986" fmla="*/ 3529 w 1354441"/>
              <a:gd name="csY986" fmla="*/ 601828 h 1340144"/>
              <a:gd name="csX987" fmla="*/ 251 w 1354441"/>
              <a:gd name="csY987" fmla="*/ 587733 h 1340144"/>
              <a:gd name="csX988" fmla="*/ 0 w 1354441"/>
              <a:gd name="csY988" fmla="*/ 582996 h 1340144"/>
              <a:gd name="csX989" fmla="*/ 0 w 1354441"/>
              <a:gd name="csY989" fmla="*/ 582464 h 1340144"/>
              <a:gd name="csX990" fmla="*/ 0 w 1354441"/>
              <a:gd name="csY990" fmla="*/ 581156 h 1340144"/>
              <a:gd name="csX991" fmla="*/ 0 w 1354441"/>
              <a:gd name="csY991" fmla="*/ 577493 h 1340144"/>
              <a:gd name="csX992" fmla="*/ 0 w 1354441"/>
              <a:gd name="csY992" fmla="*/ 568072 h 1340144"/>
              <a:gd name="csX993" fmla="*/ 0 w 1354441"/>
              <a:gd name="csY993" fmla="*/ 553680 h 1340144"/>
              <a:gd name="csX994" fmla="*/ 523 w 1354441"/>
              <a:gd name="csY994" fmla="*/ 546746 h 1340144"/>
              <a:gd name="csX995" fmla="*/ 1177 w 1354441"/>
              <a:gd name="csY995" fmla="*/ 543475 h 1340144"/>
              <a:gd name="csX996" fmla="*/ 2091 w 1354441"/>
              <a:gd name="csY996" fmla="*/ 540465 h 1340144"/>
              <a:gd name="csX997" fmla="*/ 3268 w 1354441"/>
              <a:gd name="csY997" fmla="*/ 537718 h 1340144"/>
              <a:gd name="csX998" fmla="*/ 4575 w 1354441"/>
              <a:gd name="csY998" fmla="*/ 535232 h 1340144"/>
              <a:gd name="csX999" fmla="*/ 8104 w 1354441"/>
              <a:gd name="csY999" fmla="*/ 530130 h 1340144"/>
              <a:gd name="csX1000" fmla="*/ 10195 w 1354441"/>
              <a:gd name="csY1000" fmla="*/ 527905 h 1340144"/>
              <a:gd name="csX1001" fmla="*/ 12548 w 1354441"/>
              <a:gd name="csY1001" fmla="*/ 526073 h 1340144"/>
              <a:gd name="csX1002" fmla="*/ 15144 w 1354441"/>
              <a:gd name="csY1002" fmla="*/ 524197 h 1340144"/>
              <a:gd name="csX1003" fmla="*/ 16034 w 1354441"/>
              <a:gd name="csY1003" fmla="*/ 523594 h 1340144"/>
              <a:gd name="csX1004" fmla="*/ 19345 w 1354441"/>
              <a:gd name="csY1004" fmla="*/ 521494 h 1340144"/>
              <a:gd name="csX1005" fmla="*/ 19737 w 1354441"/>
              <a:gd name="csY1005" fmla="*/ 521233 h 1340144"/>
              <a:gd name="csX1006" fmla="*/ 19803 w 1354441"/>
              <a:gd name="csY1006" fmla="*/ 521198 h 1340144"/>
              <a:gd name="csX1007" fmla="*/ 19805 w 1354441"/>
              <a:gd name="csY1007" fmla="*/ 521179 h 1340144"/>
              <a:gd name="csX1008" fmla="*/ 20354 w 1354441"/>
              <a:gd name="csY1008" fmla="*/ 520936 h 1340144"/>
              <a:gd name="csX1009" fmla="*/ 21306 w 1354441"/>
              <a:gd name="csY1009" fmla="*/ 520578 h 1340144"/>
              <a:gd name="csX1010" fmla="*/ 25619 w 1354441"/>
              <a:gd name="csY1010" fmla="*/ 519008 h 1340144"/>
              <a:gd name="csX1011" fmla="*/ 38951 w 1354441"/>
              <a:gd name="csY1011" fmla="*/ 515999 h 1340144"/>
              <a:gd name="csX1012" fmla="*/ 45617 w 1354441"/>
              <a:gd name="csY1012" fmla="*/ 514690 h 1340144"/>
              <a:gd name="csX1013" fmla="*/ 50323 w 1354441"/>
              <a:gd name="csY1013" fmla="*/ 513775 h 1340144"/>
              <a:gd name="csX1014" fmla="*/ 64701 w 1354441"/>
              <a:gd name="csY1014" fmla="*/ 511289 h 1340144"/>
              <a:gd name="csX1015" fmla="*/ 71890 w 1354441"/>
              <a:gd name="csY1015" fmla="*/ 510111 h 1340144"/>
              <a:gd name="csX1016" fmla="*/ 79079 w 1354441"/>
              <a:gd name="csY1016" fmla="*/ 509195 h 1340144"/>
              <a:gd name="csX1017" fmla="*/ 86268 w 1354441"/>
              <a:gd name="csY1017" fmla="*/ 508280 h 1340144"/>
              <a:gd name="csX1018" fmla="*/ 89797 w 1354441"/>
              <a:gd name="csY1018" fmla="*/ 507756 h 1340144"/>
              <a:gd name="csX1019" fmla="*/ 93326 w 1354441"/>
              <a:gd name="csY1019" fmla="*/ 507364 h 1340144"/>
              <a:gd name="csX1020" fmla="*/ 107573 w 1354441"/>
              <a:gd name="csY1020" fmla="*/ 505924 h 1340144"/>
              <a:gd name="csX1021" fmla="*/ 111103 w 1354441"/>
              <a:gd name="csY1021" fmla="*/ 505532 h 1340144"/>
              <a:gd name="csX1022" fmla="*/ 114631 w 1354441"/>
              <a:gd name="csY1022" fmla="*/ 505270 h 1340144"/>
              <a:gd name="csX1023" fmla="*/ 121821 w 1354441"/>
              <a:gd name="csY1023" fmla="*/ 504747 h 1340144"/>
              <a:gd name="csX1024" fmla="*/ 136068 w 1354441"/>
              <a:gd name="csY1024" fmla="*/ 503700 h 1340144"/>
              <a:gd name="csX1025" fmla="*/ 150315 w 1354441"/>
              <a:gd name="csY1025" fmla="*/ 503046 h 1340144"/>
              <a:gd name="csX1026" fmla="*/ 269130 w 1354441"/>
              <a:gd name="csY1026" fmla="*/ 506055 h 1340144"/>
              <a:gd name="csX1027" fmla="*/ 298670 w 1354441"/>
              <a:gd name="csY1027" fmla="*/ 509065 h 1340144"/>
              <a:gd name="csX1028" fmla="*/ 313439 w 1354441"/>
              <a:gd name="csY1028" fmla="*/ 510896 h 1340144"/>
              <a:gd name="csX1029" fmla="*/ 320760 w 1354441"/>
              <a:gd name="csY1029" fmla="*/ 511812 h 1340144"/>
              <a:gd name="csX1030" fmla="*/ 328079 w 1354441"/>
              <a:gd name="csY1030" fmla="*/ 512859 h 1340144"/>
              <a:gd name="csX1031" fmla="*/ 356443 w 1354441"/>
              <a:gd name="csY1031" fmla="*/ 518615 h 1340144"/>
              <a:gd name="csX1032" fmla="*/ 363762 w 1354441"/>
              <a:gd name="csY1032" fmla="*/ 519793 h 1340144"/>
              <a:gd name="csX1033" fmla="*/ 371083 w 1354441"/>
              <a:gd name="csY1033" fmla="*/ 521233 h 1340144"/>
              <a:gd name="csX1034" fmla="*/ 385591 w 1354441"/>
              <a:gd name="csY1034" fmla="*/ 524242 h 1340144"/>
              <a:gd name="csX1035" fmla="*/ 401015 w 1354441"/>
              <a:gd name="csY1035" fmla="*/ 527382 h 1340144"/>
              <a:gd name="csX1036" fmla="*/ 404936 w 1354441"/>
              <a:gd name="csY1036" fmla="*/ 528166 h 1340144"/>
              <a:gd name="csX1037" fmla="*/ 408726 w 1354441"/>
              <a:gd name="csY1037" fmla="*/ 529083 h 1340144"/>
              <a:gd name="csX1038" fmla="*/ 416438 w 1354441"/>
              <a:gd name="csY1038" fmla="*/ 530914 h 1340144"/>
              <a:gd name="csX1039" fmla="*/ 446123 w 1354441"/>
              <a:gd name="csY1039" fmla="*/ 538279 h 1340144"/>
              <a:gd name="csX1040" fmla="*/ 451989 w 1354441"/>
              <a:gd name="csY1040" fmla="*/ 539454 h 1340144"/>
              <a:gd name="csX1041" fmla="*/ 452064 w 1354441"/>
              <a:gd name="csY1041" fmla="*/ 539469 h 1340144"/>
              <a:gd name="csX1042" fmla="*/ 455128 w 1354441"/>
              <a:gd name="csY1042" fmla="*/ 539811 h 1340144"/>
              <a:gd name="csX1043" fmla="*/ 457611 w 1354441"/>
              <a:gd name="csY1043" fmla="*/ 539942 h 1340144"/>
              <a:gd name="csX1044" fmla="*/ 459703 w 1354441"/>
              <a:gd name="csY1044" fmla="*/ 540073 h 1340144"/>
              <a:gd name="csX1045" fmla="*/ 461663 w 1354441"/>
              <a:gd name="csY1045" fmla="*/ 540204 h 1340144"/>
              <a:gd name="csX1046" fmla="*/ 464539 w 1354441"/>
              <a:gd name="csY1046" fmla="*/ 540465 h 1340144"/>
              <a:gd name="csX1047" fmla="*/ 465323 w 1354441"/>
              <a:gd name="csY1047" fmla="*/ 540465 h 1340144"/>
              <a:gd name="csX1048" fmla="*/ 465977 w 1354441"/>
              <a:gd name="csY1048" fmla="*/ 540465 h 1340144"/>
              <a:gd name="csX1049" fmla="*/ 471598 w 1354441"/>
              <a:gd name="csY1049" fmla="*/ 540334 h 1340144"/>
              <a:gd name="csX1050" fmla="*/ 474343 w 1354441"/>
              <a:gd name="csY1050" fmla="*/ 540204 h 1340144"/>
              <a:gd name="csX1051" fmla="*/ 476957 w 1354441"/>
              <a:gd name="csY1051" fmla="*/ 539942 h 1340144"/>
              <a:gd name="csX1052" fmla="*/ 482185 w 1354441"/>
              <a:gd name="csY1052" fmla="*/ 539419 h 1340144"/>
              <a:gd name="csX1053" fmla="*/ 484407 w 1354441"/>
              <a:gd name="csY1053" fmla="*/ 539026 h 1340144"/>
              <a:gd name="csX1054" fmla="*/ 485191 w 1354441"/>
              <a:gd name="csY1054" fmla="*/ 538896 h 1340144"/>
              <a:gd name="csX1055" fmla="*/ 485322 w 1354441"/>
              <a:gd name="csY1055" fmla="*/ 538896 h 1340144"/>
              <a:gd name="csX1056" fmla="*/ 513947 w 1354441"/>
              <a:gd name="csY1056" fmla="*/ 531830 h 1340144"/>
              <a:gd name="csX1057" fmla="*/ 528325 w 1354441"/>
              <a:gd name="csY1057" fmla="*/ 528297 h 1340144"/>
              <a:gd name="csX1058" fmla="*/ 542834 w 1354441"/>
              <a:gd name="csY1058" fmla="*/ 525289 h 1340144"/>
              <a:gd name="csX1059" fmla="*/ 571851 w 1354441"/>
              <a:gd name="csY1059" fmla="*/ 519400 h 1340144"/>
              <a:gd name="csX1060" fmla="*/ 601130 w 1354441"/>
              <a:gd name="csY1060" fmla="*/ 514559 h 1340144"/>
              <a:gd name="csX1061" fmla="*/ 719291 w 1354441"/>
              <a:gd name="csY1061" fmla="*/ 503439 h 1340144"/>
              <a:gd name="csX1062" fmla="*/ 1076256 w 1354441"/>
              <a:gd name="csY1062" fmla="*/ 247782 h 1340144"/>
              <a:gd name="csX1063" fmla="*/ 1069198 w 1354441"/>
              <a:gd name="csY1063" fmla="*/ 250529 h 1340144"/>
              <a:gd name="csX1064" fmla="*/ 1065669 w 1354441"/>
              <a:gd name="csY1064" fmla="*/ 257333 h 1340144"/>
              <a:gd name="csX1065" fmla="*/ 1065669 w 1354441"/>
              <a:gd name="csY1065" fmla="*/ 258379 h 1340144"/>
              <a:gd name="csX1066" fmla="*/ 1065669 w 1354441"/>
              <a:gd name="csY1066" fmla="*/ 259034 h 1340144"/>
              <a:gd name="csX1067" fmla="*/ 1065669 w 1354441"/>
              <a:gd name="csY1067" fmla="*/ 564408 h 1340144"/>
              <a:gd name="csX1068" fmla="*/ 1065800 w 1354441"/>
              <a:gd name="csY1068" fmla="*/ 564408 h 1340144"/>
              <a:gd name="csX1069" fmla="*/ 1065800 w 1354441"/>
              <a:gd name="csY1069" fmla="*/ 690797 h 1340144"/>
              <a:gd name="csX1070" fmla="*/ 1065800 w 1354441"/>
              <a:gd name="csY1070" fmla="*/ 691059 h 1340144"/>
              <a:gd name="csX1071" fmla="*/ 1065800 w 1354441"/>
              <a:gd name="csY1071" fmla="*/ 691321 h 1340144"/>
              <a:gd name="csX1072" fmla="*/ 1065800 w 1354441"/>
              <a:gd name="csY1072" fmla="*/ 691844 h 1340144"/>
              <a:gd name="csX1073" fmla="*/ 1065800 w 1354441"/>
              <a:gd name="csY1073" fmla="*/ 692368 h 1340144"/>
              <a:gd name="csX1074" fmla="*/ 1065931 w 1354441"/>
              <a:gd name="csY1074" fmla="*/ 693284 h 1340144"/>
              <a:gd name="csX1075" fmla="*/ 1066192 w 1354441"/>
              <a:gd name="csY1075" fmla="*/ 694199 h 1340144"/>
              <a:gd name="csX1076" fmla="*/ 1068021 w 1354441"/>
              <a:gd name="csY1076" fmla="*/ 697601 h 1340144"/>
              <a:gd name="csX1077" fmla="*/ 1074557 w 1354441"/>
              <a:gd name="csY1077" fmla="*/ 701396 h 1340144"/>
              <a:gd name="csX1078" fmla="*/ 1075472 w 1354441"/>
              <a:gd name="csY1078" fmla="*/ 701526 h 1340144"/>
              <a:gd name="csX1079" fmla="*/ 1075995 w 1354441"/>
              <a:gd name="csY1079" fmla="*/ 701526 h 1340144"/>
              <a:gd name="csX1080" fmla="*/ 1076256 w 1354441"/>
              <a:gd name="csY1080" fmla="*/ 701526 h 1340144"/>
              <a:gd name="csX1081" fmla="*/ 1255327 w 1354441"/>
              <a:gd name="csY1081" fmla="*/ 701526 h 1340144"/>
              <a:gd name="csX1082" fmla="*/ 1262386 w 1354441"/>
              <a:gd name="csY1082" fmla="*/ 698778 h 1340144"/>
              <a:gd name="csX1083" fmla="*/ 1265915 w 1354441"/>
              <a:gd name="csY1083" fmla="*/ 691975 h 1340144"/>
              <a:gd name="csX1084" fmla="*/ 1265915 w 1354441"/>
              <a:gd name="csY1084" fmla="*/ 690928 h 1340144"/>
              <a:gd name="csX1085" fmla="*/ 1265915 w 1354441"/>
              <a:gd name="csY1085" fmla="*/ 690274 h 1340144"/>
              <a:gd name="csX1086" fmla="*/ 1265915 w 1354441"/>
              <a:gd name="csY1086" fmla="*/ 258379 h 1340144"/>
              <a:gd name="csX1087" fmla="*/ 1265915 w 1354441"/>
              <a:gd name="csY1087" fmla="*/ 258248 h 1340144"/>
              <a:gd name="csX1088" fmla="*/ 1265915 w 1354441"/>
              <a:gd name="csY1088" fmla="*/ 257987 h 1340144"/>
              <a:gd name="csX1089" fmla="*/ 1265915 w 1354441"/>
              <a:gd name="csY1089" fmla="*/ 257463 h 1340144"/>
              <a:gd name="csX1090" fmla="*/ 1265915 w 1354441"/>
              <a:gd name="csY1090" fmla="*/ 256940 h 1340144"/>
              <a:gd name="csX1091" fmla="*/ 1265784 w 1354441"/>
              <a:gd name="csY1091" fmla="*/ 256024 h 1340144"/>
              <a:gd name="csX1092" fmla="*/ 1265523 w 1354441"/>
              <a:gd name="csY1092" fmla="*/ 255109 h 1340144"/>
              <a:gd name="csX1093" fmla="*/ 1263693 w 1354441"/>
              <a:gd name="csY1093" fmla="*/ 251707 h 1340144"/>
              <a:gd name="csX1094" fmla="*/ 1257158 w 1354441"/>
              <a:gd name="csY1094" fmla="*/ 247912 h 1340144"/>
              <a:gd name="csX1095" fmla="*/ 1256243 w 1354441"/>
              <a:gd name="csY1095" fmla="*/ 247782 h 1340144"/>
              <a:gd name="csX1096" fmla="*/ 1255720 w 1354441"/>
              <a:gd name="csY1096" fmla="*/ 247782 h 1340144"/>
              <a:gd name="csX1097" fmla="*/ 1255458 w 1354441"/>
              <a:gd name="csY1097" fmla="*/ 247782 h 1340144"/>
              <a:gd name="csX1098" fmla="*/ 319136 w 1354441"/>
              <a:gd name="csY1098" fmla="*/ 243670 h 1340144"/>
              <a:gd name="csX1099" fmla="*/ 304948 w 1354441"/>
              <a:gd name="csY1099" fmla="*/ 249370 h 1340144"/>
              <a:gd name="csX1100" fmla="*/ 299246 w 1354441"/>
              <a:gd name="csY1100" fmla="*/ 262960 h 1340144"/>
              <a:gd name="csX1101" fmla="*/ 304948 w 1354441"/>
              <a:gd name="csY1101" fmla="*/ 276626 h 1340144"/>
              <a:gd name="csX1102" fmla="*/ 319136 w 1354441"/>
              <a:gd name="csY1102" fmla="*/ 282401 h 1340144"/>
              <a:gd name="csX1103" fmla="*/ 333179 w 1354441"/>
              <a:gd name="csY1103" fmla="*/ 276626 h 1340144"/>
              <a:gd name="csX1104" fmla="*/ 333179 w 1354441"/>
              <a:gd name="csY1104" fmla="*/ 276633 h 1340144"/>
              <a:gd name="csX1105" fmla="*/ 338881 w 1354441"/>
              <a:gd name="csY1105" fmla="*/ 262967 h 1340144"/>
              <a:gd name="csX1106" fmla="*/ 333323 w 1354441"/>
              <a:gd name="csY1106" fmla="*/ 249301 h 1340144"/>
              <a:gd name="csX1107" fmla="*/ 319136 w 1354441"/>
              <a:gd name="csY1107" fmla="*/ 243670 h 1340144"/>
              <a:gd name="csX1108" fmla="*/ 1076256 w 1354441"/>
              <a:gd name="csY1108" fmla="*/ 226455 h 1340144"/>
              <a:gd name="csX1109" fmla="*/ 1255327 w 1354441"/>
              <a:gd name="csY1109" fmla="*/ 226455 h 1340144"/>
              <a:gd name="csX1110" fmla="*/ 1256112 w 1354441"/>
              <a:gd name="csY1110" fmla="*/ 226455 h 1340144"/>
              <a:gd name="csX1111" fmla="*/ 1257550 w 1354441"/>
              <a:gd name="csY1111" fmla="*/ 226586 h 1340144"/>
              <a:gd name="csX1112" fmla="*/ 1260425 w 1354441"/>
              <a:gd name="csY1112" fmla="*/ 226978 h 1340144"/>
              <a:gd name="csX1113" fmla="*/ 1280162 w 1354441"/>
              <a:gd name="csY1113" fmla="*/ 238492 h 1340144"/>
              <a:gd name="csX1114" fmla="*/ 1285652 w 1354441"/>
              <a:gd name="csY1114" fmla="*/ 248697 h 1340144"/>
              <a:gd name="csX1115" fmla="*/ 1286436 w 1354441"/>
              <a:gd name="csY1115" fmla="*/ 251576 h 1340144"/>
              <a:gd name="csX1116" fmla="*/ 1286959 w 1354441"/>
              <a:gd name="csY1116" fmla="*/ 254454 h 1340144"/>
              <a:gd name="csX1117" fmla="*/ 1287090 w 1354441"/>
              <a:gd name="csY1117" fmla="*/ 255894 h 1340144"/>
              <a:gd name="csX1118" fmla="*/ 1287221 w 1354441"/>
              <a:gd name="csY1118" fmla="*/ 257333 h 1340144"/>
              <a:gd name="csX1119" fmla="*/ 1287221 w 1354441"/>
              <a:gd name="csY1119" fmla="*/ 260865 h 1340144"/>
              <a:gd name="csX1120" fmla="*/ 1287221 w 1354441"/>
              <a:gd name="csY1120" fmla="*/ 690405 h 1340144"/>
              <a:gd name="csX1121" fmla="*/ 1287221 w 1354441"/>
              <a:gd name="csY1121" fmla="*/ 691321 h 1340144"/>
              <a:gd name="csX1122" fmla="*/ 1287090 w 1354441"/>
              <a:gd name="csY1122" fmla="*/ 694199 h 1340144"/>
              <a:gd name="csX1123" fmla="*/ 1276764 w 1354441"/>
              <a:gd name="csY1123" fmla="*/ 714610 h 1340144"/>
              <a:gd name="csX1124" fmla="*/ 1255458 w 1354441"/>
              <a:gd name="csY1124" fmla="*/ 722853 h 1340144"/>
              <a:gd name="csX1125" fmla="*/ 1076256 w 1354441"/>
              <a:gd name="csY1125" fmla="*/ 722853 h 1340144"/>
              <a:gd name="csX1126" fmla="*/ 1075472 w 1354441"/>
              <a:gd name="csY1126" fmla="*/ 722853 h 1340144"/>
              <a:gd name="csX1127" fmla="*/ 1074035 w 1354441"/>
              <a:gd name="csY1127" fmla="*/ 722722 h 1340144"/>
              <a:gd name="csX1128" fmla="*/ 1071159 w 1354441"/>
              <a:gd name="csY1128" fmla="*/ 722330 h 1340144"/>
              <a:gd name="csX1129" fmla="*/ 1051422 w 1354441"/>
              <a:gd name="csY1129" fmla="*/ 710816 h 1340144"/>
              <a:gd name="csX1130" fmla="*/ 1045932 w 1354441"/>
              <a:gd name="csY1130" fmla="*/ 700611 h 1340144"/>
              <a:gd name="csX1131" fmla="*/ 1045148 w 1354441"/>
              <a:gd name="csY1131" fmla="*/ 697732 h 1340144"/>
              <a:gd name="csX1132" fmla="*/ 1044625 w 1354441"/>
              <a:gd name="csY1132" fmla="*/ 694853 h 1340144"/>
              <a:gd name="csX1133" fmla="*/ 1044494 w 1354441"/>
              <a:gd name="csY1133" fmla="*/ 693414 h 1340144"/>
              <a:gd name="csX1134" fmla="*/ 1044494 w 1354441"/>
              <a:gd name="csY1134" fmla="*/ 691844 h 1340144"/>
              <a:gd name="csX1135" fmla="*/ 1044494 w 1354441"/>
              <a:gd name="csY1135" fmla="*/ 688312 h 1340144"/>
              <a:gd name="csX1136" fmla="*/ 1044494 w 1354441"/>
              <a:gd name="csY1136" fmla="*/ 258903 h 1340144"/>
              <a:gd name="csX1137" fmla="*/ 1044494 w 1354441"/>
              <a:gd name="csY1137" fmla="*/ 257987 h 1340144"/>
              <a:gd name="csX1138" fmla="*/ 1044625 w 1354441"/>
              <a:gd name="csY1138" fmla="*/ 255109 h 1340144"/>
              <a:gd name="csX1139" fmla="*/ 1054951 w 1354441"/>
              <a:gd name="csY1139" fmla="*/ 234698 h 1340144"/>
              <a:gd name="csX1140" fmla="*/ 1076256 w 1354441"/>
              <a:gd name="csY1140" fmla="*/ 226455 h 1340144"/>
              <a:gd name="csX1141" fmla="*/ 1076256 w 1354441"/>
              <a:gd name="csY1141" fmla="*/ 205915 h 1340144"/>
              <a:gd name="csX1142" fmla="*/ 1057433 w 1354441"/>
              <a:gd name="csY1142" fmla="*/ 209447 h 1340144"/>
              <a:gd name="csX1143" fmla="*/ 1041095 w 1354441"/>
              <a:gd name="csY1143" fmla="*/ 219522 h 1340144"/>
              <a:gd name="csX1144" fmla="*/ 1024103 w 1354441"/>
              <a:gd name="csY1144" fmla="*/ 253147 h 1340144"/>
              <a:gd name="csX1145" fmla="*/ 1023842 w 1354441"/>
              <a:gd name="csY1145" fmla="*/ 257988 h 1340144"/>
              <a:gd name="csX1146" fmla="*/ 1023842 w 1354441"/>
              <a:gd name="csY1146" fmla="*/ 259034 h 1340144"/>
              <a:gd name="csX1147" fmla="*/ 1023842 w 1354441"/>
              <a:gd name="csY1147" fmla="*/ 285202 h 1340144"/>
              <a:gd name="csX1148" fmla="*/ 1023842 w 1354441"/>
              <a:gd name="csY1148" fmla="*/ 688443 h 1340144"/>
              <a:gd name="csX1149" fmla="*/ 1023973 w 1354441"/>
              <a:gd name="csY1149" fmla="*/ 692630 h 1340144"/>
              <a:gd name="csX1150" fmla="*/ 1024103 w 1354441"/>
              <a:gd name="csY1150" fmla="*/ 694985 h 1340144"/>
              <a:gd name="csX1151" fmla="*/ 1024364 w 1354441"/>
              <a:gd name="csY1151" fmla="*/ 697340 h 1340144"/>
              <a:gd name="csX1152" fmla="*/ 1025149 w 1354441"/>
              <a:gd name="csY1152" fmla="*/ 702050 h 1340144"/>
              <a:gd name="csX1153" fmla="*/ 1026325 w 1354441"/>
              <a:gd name="csY1153" fmla="*/ 706760 h 1340144"/>
              <a:gd name="csX1154" fmla="*/ 1035344 w 1354441"/>
              <a:gd name="csY1154" fmla="*/ 723638 h 1340144"/>
              <a:gd name="csX1155" fmla="*/ 1067890 w 1354441"/>
              <a:gd name="csY1155" fmla="*/ 742610 h 1340144"/>
              <a:gd name="csX1156" fmla="*/ 1072727 w 1354441"/>
              <a:gd name="csY1156" fmla="*/ 743133 h 1340144"/>
              <a:gd name="csX1157" fmla="*/ 1075079 w 1354441"/>
              <a:gd name="csY1157" fmla="*/ 743264 h 1340144"/>
              <a:gd name="csX1158" fmla="*/ 1076256 w 1354441"/>
              <a:gd name="csY1158" fmla="*/ 743264 h 1340144"/>
              <a:gd name="csX1159" fmla="*/ 1255458 w 1354441"/>
              <a:gd name="csY1159" fmla="*/ 743264 h 1340144"/>
              <a:gd name="csX1160" fmla="*/ 1274280 w 1354441"/>
              <a:gd name="csY1160" fmla="*/ 739732 h 1340144"/>
              <a:gd name="csX1161" fmla="*/ 1290618 w 1354441"/>
              <a:gd name="csY1161" fmla="*/ 729657 h 1340144"/>
              <a:gd name="csX1162" fmla="*/ 1307610 w 1354441"/>
              <a:gd name="csY1162" fmla="*/ 696032 h 1340144"/>
              <a:gd name="csX1163" fmla="*/ 1307871 w 1354441"/>
              <a:gd name="csY1163" fmla="*/ 691191 h 1340144"/>
              <a:gd name="csX1164" fmla="*/ 1307871 w 1354441"/>
              <a:gd name="csY1164" fmla="*/ 690144 h 1340144"/>
              <a:gd name="csX1165" fmla="*/ 1307871 w 1354441"/>
              <a:gd name="csY1165" fmla="*/ 260736 h 1340144"/>
              <a:gd name="csX1166" fmla="*/ 1307741 w 1354441"/>
              <a:gd name="csY1166" fmla="*/ 256549 h 1340144"/>
              <a:gd name="csX1167" fmla="*/ 1307610 w 1354441"/>
              <a:gd name="csY1167" fmla="*/ 254193 h 1340144"/>
              <a:gd name="csX1168" fmla="*/ 1307349 w 1354441"/>
              <a:gd name="csY1168" fmla="*/ 251839 h 1340144"/>
              <a:gd name="csX1169" fmla="*/ 1306564 w 1354441"/>
              <a:gd name="csY1169" fmla="*/ 247128 h 1340144"/>
              <a:gd name="csX1170" fmla="*/ 1305388 w 1354441"/>
              <a:gd name="csY1170" fmla="*/ 242418 h 1340144"/>
              <a:gd name="csX1171" fmla="*/ 1296369 w 1354441"/>
              <a:gd name="csY1171" fmla="*/ 225540 h 1340144"/>
              <a:gd name="csX1172" fmla="*/ 1263823 w 1354441"/>
              <a:gd name="csY1172" fmla="*/ 206569 h 1340144"/>
              <a:gd name="csX1173" fmla="*/ 1258986 w 1354441"/>
              <a:gd name="csY1173" fmla="*/ 206045 h 1340144"/>
              <a:gd name="csX1174" fmla="*/ 1256634 w 1354441"/>
              <a:gd name="csY1174" fmla="*/ 205915 h 1340144"/>
              <a:gd name="csX1175" fmla="*/ 1255458 w 1354441"/>
              <a:gd name="csY1175" fmla="*/ 205915 h 1340144"/>
              <a:gd name="csX1176" fmla="*/ 321046 w 1354441"/>
              <a:gd name="csY1176" fmla="*/ 194410 h 1340144"/>
              <a:gd name="csX1177" fmla="*/ 335962 w 1354441"/>
              <a:gd name="csY1177" fmla="*/ 194410 h 1340144"/>
              <a:gd name="csX1178" fmla="*/ 338373 w 1354441"/>
              <a:gd name="csY1178" fmla="*/ 196237 h 1340144"/>
              <a:gd name="csX1179" fmla="*/ 337569 w 1354441"/>
              <a:gd name="csY1179" fmla="*/ 199231 h 1340144"/>
              <a:gd name="csX1180" fmla="*/ 304820 w 1354441"/>
              <a:gd name="csY1180" fmla="*/ 235332 h 1340144"/>
              <a:gd name="csX1181" fmla="*/ 323974 w 1354441"/>
              <a:gd name="csY1181" fmla="*/ 229193 h 1340144"/>
              <a:gd name="csX1182" fmla="*/ 323966 w 1354441"/>
              <a:gd name="csY1182" fmla="*/ 229200 h 1340144"/>
              <a:gd name="csX1183" fmla="*/ 348534 w 1354441"/>
              <a:gd name="csY1183" fmla="*/ 238629 h 1340144"/>
              <a:gd name="csX1184" fmla="*/ 358619 w 1354441"/>
              <a:gd name="csY1184" fmla="*/ 262232 h 1340144"/>
              <a:gd name="csX1185" fmla="*/ 347435 w 1354441"/>
              <a:gd name="csY1185" fmla="*/ 288177 h 1340144"/>
              <a:gd name="csX1186" fmla="*/ 319143 w 1354441"/>
              <a:gd name="csY1186" fmla="*/ 298773 h 1340144"/>
              <a:gd name="csX1187" fmla="*/ 290337 w 1354441"/>
              <a:gd name="csY1187" fmla="*/ 287661 h 1340144"/>
              <a:gd name="csX1188" fmla="*/ 279076 w 1354441"/>
              <a:gd name="csY1188" fmla="*/ 259746 h 1340144"/>
              <a:gd name="csX1189" fmla="*/ 282443 w 1354441"/>
              <a:gd name="csY1189" fmla="*/ 240964 h 1340144"/>
              <a:gd name="csX1190" fmla="*/ 292171 w 1354441"/>
              <a:gd name="csY1190" fmla="*/ 223129 h 1340144"/>
              <a:gd name="csX1191" fmla="*/ 303720 w 1354441"/>
              <a:gd name="csY1191" fmla="*/ 208879 h 1340144"/>
              <a:gd name="csX1192" fmla="*/ 316664 w 1354441"/>
              <a:gd name="csY1192" fmla="*/ 195873 h 1340144"/>
              <a:gd name="csX1193" fmla="*/ 321046 w 1354441"/>
              <a:gd name="csY1193" fmla="*/ 194410 h 1340144"/>
              <a:gd name="csX1194" fmla="*/ 421405 w 1354441"/>
              <a:gd name="csY1194" fmla="*/ 190606 h 1340144"/>
              <a:gd name="csX1195" fmla="*/ 442449 w 1354441"/>
              <a:gd name="csY1195" fmla="*/ 194270 h 1340144"/>
              <a:gd name="csX1196" fmla="*/ 452775 w 1354441"/>
              <a:gd name="csY1196" fmla="*/ 199241 h 1340144"/>
              <a:gd name="csX1197" fmla="*/ 472381 w 1354441"/>
              <a:gd name="csY1197" fmla="*/ 223184 h 1340144"/>
              <a:gd name="csX1198" fmla="*/ 472512 w 1354441"/>
              <a:gd name="csY1198" fmla="*/ 225016 h 1340144"/>
              <a:gd name="csX1199" fmla="*/ 470682 w 1354441"/>
              <a:gd name="csY1199" fmla="*/ 226455 h 1340144"/>
              <a:gd name="csX1200" fmla="*/ 456043 w 1354441"/>
              <a:gd name="csY1200" fmla="*/ 230250 h 1340144"/>
              <a:gd name="csX1201" fmla="*/ 453690 w 1354441"/>
              <a:gd name="csY1201" fmla="*/ 229726 h 1340144"/>
              <a:gd name="csX1202" fmla="*/ 452775 w 1354441"/>
              <a:gd name="csY1202" fmla="*/ 228157 h 1340144"/>
              <a:gd name="csX1203" fmla="*/ 441665 w 1354441"/>
              <a:gd name="csY1203" fmla="*/ 215203 h 1340144"/>
              <a:gd name="csX1204" fmla="*/ 440619 w 1354441"/>
              <a:gd name="csY1204" fmla="*/ 214418 h 1340144"/>
              <a:gd name="csX1205" fmla="*/ 421405 w 1354441"/>
              <a:gd name="csY1205" fmla="*/ 209185 h 1340144"/>
              <a:gd name="csX1206" fmla="*/ 415523 w 1354441"/>
              <a:gd name="csY1206" fmla="*/ 209708 h 1340144"/>
              <a:gd name="csX1207" fmla="*/ 396832 w 1354441"/>
              <a:gd name="csY1207" fmla="*/ 219783 h 1340144"/>
              <a:gd name="csX1208" fmla="*/ 387028 w 1354441"/>
              <a:gd name="csY1208" fmla="*/ 245558 h 1340144"/>
              <a:gd name="csX1209" fmla="*/ 396832 w 1354441"/>
              <a:gd name="csY1209" fmla="*/ 271333 h 1340144"/>
              <a:gd name="csX1210" fmla="*/ 421797 w 1354441"/>
              <a:gd name="csY1210" fmla="*/ 281538 h 1340144"/>
              <a:gd name="csX1211" fmla="*/ 423889 w 1354441"/>
              <a:gd name="csY1211" fmla="*/ 281407 h 1340144"/>
              <a:gd name="csX1212" fmla="*/ 440619 w 1354441"/>
              <a:gd name="csY1212" fmla="*/ 275912 h 1340144"/>
              <a:gd name="csX1213" fmla="*/ 447808 w 1354441"/>
              <a:gd name="csY1213" fmla="*/ 269239 h 1340144"/>
              <a:gd name="csX1214" fmla="*/ 452514 w 1354441"/>
              <a:gd name="csY1214" fmla="*/ 261389 h 1340144"/>
              <a:gd name="csX1215" fmla="*/ 424019 w 1354441"/>
              <a:gd name="csY1215" fmla="*/ 261389 h 1340144"/>
              <a:gd name="csX1216" fmla="*/ 421666 w 1354441"/>
              <a:gd name="csY1216" fmla="*/ 260473 h 1340144"/>
              <a:gd name="csX1217" fmla="*/ 420751 w 1354441"/>
              <a:gd name="csY1217" fmla="*/ 258249 h 1340144"/>
              <a:gd name="csX1218" fmla="*/ 420751 w 1354441"/>
              <a:gd name="csY1218" fmla="*/ 248305 h 1340144"/>
              <a:gd name="csX1219" fmla="*/ 421666 w 1354441"/>
              <a:gd name="csY1219" fmla="*/ 246081 h 1340144"/>
              <a:gd name="csX1220" fmla="*/ 424019 w 1354441"/>
              <a:gd name="csY1220" fmla="*/ 245165 h 1340144"/>
              <a:gd name="csX1221" fmla="*/ 468722 w 1354441"/>
              <a:gd name="csY1221" fmla="*/ 245165 h 1340144"/>
              <a:gd name="csX1222" fmla="*/ 471074 w 1354441"/>
              <a:gd name="csY1222" fmla="*/ 246081 h 1340144"/>
              <a:gd name="csX1223" fmla="*/ 471989 w 1354441"/>
              <a:gd name="csY1223" fmla="*/ 248305 h 1340144"/>
              <a:gd name="csX1224" fmla="*/ 471989 w 1354441"/>
              <a:gd name="csY1224" fmla="*/ 294360 h 1340144"/>
              <a:gd name="csX1225" fmla="*/ 471074 w 1354441"/>
              <a:gd name="csY1225" fmla="*/ 296715 h 1340144"/>
              <a:gd name="csX1226" fmla="*/ 468722 w 1354441"/>
              <a:gd name="csY1226" fmla="*/ 297631 h 1340144"/>
              <a:gd name="csX1227" fmla="*/ 456958 w 1354441"/>
              <a:gd name="csY1227" fmla="*/ 297631 h 1340144"/>
              <a:gd name="csX1228" fmla="*/ 456043 w 1354441"/>
              <a:gd name="csY1228" fmla="*/ 297500 h 1340144"/>
              <a:gd name="csX1229" fmla="*/ 454605 w 1354441"/>
              <a:gd name="csY1229" fmla="*/ 296715 h 1340144"/>
              <a:gd name="csX1230" fmla="*/ 453690 w 1354441"/>
              <a:gd name="csY1230" fmla="*/ 294360 h 1340144"/>
              <a:gd name="csX1231" fmla="*/ 453690 w 1354441"/>
              <a:gd name="csY1231" fmla="*/ 283500 h 1340144"/>
              <a:gd name="csX1232" fmla="*/ 452122 w 1354441"/>
              <a:gd name="csY1232" fmla="*/ 285594 h 1340144"/>
              <a:gd name="csX1233" fmla="*/ 440227 w 1354441"/>
              <a:gd name="csY1233" fmla="*/ 295145 h 1340144"/>
              <a:gd name="csX1234" fmla="*/ 428855 w 1354441"/>
              <a:gd name="csY1234" fmla="*/ 298939 h 1340144"/>
              <a:gd name="csX1235" fmla="*/ 419052 w 1354441"/>
              <a:gd name="csY1235" fmla="*/ 299855 h 1340144"/>
              <a:gd name="csX1236" fmla="*/ 391865 w 1354441"/>
              <a:gd name="csY1236" fmla="*/ 292528 h 1340144"/>
              <a:gd name="csX1237" fmla="*/ 373042 w 1354441"/>
              <a:gd name="csY1237" fmla="*/ 273426 h 1340144"/>
              <a:gd name="csX1238" fmla="*/ 366115 w 1354441"/>
              <a:gd name="csY1238" fmla="*/ 245427 h 1340144"/>
              <a:gd name="csX1239" fmla="*/ 373565 w 1354441"/>
              <a:gd name="csY1239" fmla="*/ 217428 h 1340144"/>
              <a:gd name="csX1240" fmla="*/ 393302 w 1354441"/>
              <a:gd name="csY1240" fmla="*/ 197933 h 1340144"/>
              <a:gd name="csX1241" fmla="*/ 416438 w 1354441"/>
              <a:gd name="csY1241" fmla="*/ 190868 h 1340144"/>
              <a:gd name="csX1242" fmla="*/ 421405 w 1354441"/>
              <a:gd name="csY1242" fmla="*/ 190606 h 1340144"/>
              <a:gd name="csX1243" fmla="*/ 1076256 w 1354441"/>
              <a:gd name="csY1243" fmla="*/ 184588 h 1340144"/>
              <a:gd name="csX1244" fmla="*/ 1255458 w 1354441"/>
              <a:gd name="csY1244" fmla="*/ 184588 h 1340144"/>
              <a:gd name="csX1245" fmla="*/ 1257157 w 1354441"/>
              <a:gd name="csY1245" fmla="*/ 184588 h 1340144"/>
              <a:gd name="csX1246" fmla="*/ 1260555 w 1354441"/>
              <a:gd name="csY1246" fmla="*/ 184719 h 1340144"/>
              <a:gd name="csX1247" fmla="*/ 1267221 w 1354441"/>
              <a:gd name="csY1247" fmla="*/ 185504 h 1340144"/>
              <a:gd name="csX1248" fmla="*/ 1292579 w 1354441"/>
              <a:gd name="csY1248" fmla="*/ 194662 h 1340144"/>
              <a:gd name="csX1249" fmla="*/ 1312969 w 1354441"/>
              <a:gd name="csY1249" fmla="*/ 212194 h 1340144"/>
              <a:gd name="csX1250" fmla="*/ 1325779 w 1354441"/>
              <a:gd name="csY1250" fmla="*/ 236007 h 1340144"/>
              <a:gd name="csX1251" fmla="*/ 1327478 w 1354441"/>
              <a:gd name="csY1251" fmla="*/ 242549 h 1340144"/>
              <a:gd name="csX1252" fmla="*/ 1328654 w 1354441"/>
              <a:gd name="csY1252" fmla="*/ 249222 h 1340144"/>
              <a:gd name="csX1253" fmla="*/ 1328916 w 1354441"/>
              <a:gd name="csY1253" fmla="*/ 252624 h 1340144"/>
              <a:gd name="csX1254" fmla="*/ 1329047 w 1354441"/>
              <a:gd name="csY1254" fmla="*/ 256025 h 1340144"/>
              <a:gd name="csX1255" fmla="*/ 1329047 w 1354441"/>
              <a:gd name="csY1255" fmla="*/ 257726 h 1340144"/>
              <a:gd name="csX1256" fmla="*/ 1329047 w 1354441"/>
              <a:gd name="csY1256" fmla="*/ 258511 h 1340144"/>
              <a:gd name="csX1257" fmla="*/ 1329047 w 1354441"/>
              <a:gd name="csY1257" fmla="*/ 690406 h 1340144"/>
              <a:gd name="csX1258" fmla="*/ 1329047 w 1354441"/>
              <a:gd name="csY1258" fmla="*/ 691583 h 1340144"/>
              <a:gd name="csX1259" fmla="*/ 1328654 w 1354441"/>
              <a:gd name="csY1259" fmla="*/ 698387 h 1340144"/>
              <a:gd name="csX1260" fmla="*/ 1321073 w 1354441"/>
              <a:gd name="csY1260" fmla="*/ 724293 h 1340144"/>
              <a:gd name="csX1261" fmla="*/ 1304735 w 1354441"/>
              <a:gd name="csY1261" fmla="*/ 745619 h 1340144"/>
              <a:gd name="csX1262" fmla="*/ 1281860 w 1354441"/>
              <a:gd name="csY1262" fmla="*/ 759750 h 1340144"/>
              <a:gd name="csX1263" fmla="*/ 1255327 w 1354441"/>
              <a:gd name="csY1263" fmla="*/ 764722 h 1340144"/>
              <a:gd name="csX1264" fmla="*/ 1076125 w 1354441"/>
              <a:gd name="csY1264" fmla="*/ 764722 h 1340144"/>
              <a:gd name="csX1265" fmla="*/ 1074426 w 1354441"/>
              <a:gd name="csY1265" fmla="*/ 764722 h 1340144"/>
              <a:gd name="csX1266" fmla="*/ 1071027 w 1354441"/>
              <a:gd name="csY1266" fmla="*/ 764591 h 1340144"/>
              <a:gd name="csX1267" fmla="*/ 1064361 w 1354441"/>
              <a:gd name="csY1267" fmla="*/ 763806 h 1340144"/>
              <a:gd name="csX1268" fmla="*/ 1039004 w 1354441"/>
              <a:gd name="csY1268" fmla="*/ 754647 h 1340144"/>
              <a:gd name="csX1269" fmla="*/ 1018613 w 1354441"/>
              <a:gd name="csY1269" fmla="*/ 737115 h 1340144"/>
              <a:gd name="csX1270" fmla="*/ 1005804 w 1354441"/>
              <a:gd name="csY1270" fmla="*/ 713302 h 1340144"/>
              <a:gd name="csX1271" fmla="*/ 1004104 w 1354441"/>
              <a:gd name="csY1271" fmla="*/ 706760 h 1340144"/>
              <a:gd name="csX1272" fmla="*/ 1002928 w 1354441"/>
              <a:gd name="csY1272" fmla="*/ 700088 h 1340144"/>
              <a:gd name="csX1273" fmla="*/ 1002667 w 1354441"/>
              <a:gd name="csY1273" fmla="*/ 696686 h 1340144"/>
              <a:gd name="csX1274" fmla="*/ 1002536 w 1354441"/>
              <a:gd name="csY1274" fmla="*/ 693284 h 1340144"/>
              <a:gd name="csX1275" fmla="*/ 1002536 w 1354441"/>
              <a:gd name="csY1275" fmla="*/ 691583 h 1340144"/>
              <a:gd name="csX1276" fmla="*/ 1002536 w 1354441"/>
              <a:gd name="csY1276" fmla="*/ 690799 h 1340144"/>
              <a:gd name="csX1277" fmla="*/ 1002536 w 1354441"/>
              <a:gd name="csY1277" fmla="*/ 259950 h 1340144"/>
              <a:gd name="csX1278" fmla="*/ 1002536 w 1354441"/>
              <a:gd name="csY1278" fmla="*/ 258904 h 1340144"/>
              <a:gd name="csX1279" fmla="*/ 1002536 w 1354441"/>
              <a:gd name="csY1279" fmla="*/ 257726 h 1340144"/>
              <a:gd name="csX1280" fmla="*/ 1002928 w 1354441"/>
              <a:gd name="csY1280" fmla="*/ 251053 h 1340144"/>
              <a:gd name="csX1281" fmla="*/ 1010509 w 1354441"/>
              <a:gd name="csY1281" fmla="*/ 225147 h 1340144"/>
              <a:gd name="csX1282" fmla="*/ 1026848 w 1354441"/>
              <a:gd name="csY1282" fmla="*/ 203690 h 1340144"/>
              <a:gd name="csX1283" fmla="*/ 1049722 w 1354441"/>
              <a:gd name="csY1283" fmla="*/ 189560 h 1340144"/>
              <a:gd name="csX1284" fmla="*/ 1076256 w 1354441"/>
              <a:gd name="csY1284" fmla="*/ 184588 h 1340144"/>
              <a:gd name="csX1285" fmla="*/ 613449 w 1354441"/>
              <a:gd name="csY1285" fmla="*/ 108604 h 1340144"/>
              <a:gd name="csX1286" fmla="*/ 622566 w 1354441"/>
              <a:gd name="csY1286" fmla="*/ 112758 h 1340144"/>
              <a:gd name="csX1287" fmla="*/ 621912 w 1354441"/>
              <a:gd name="csY1287" fmla="*/ 131206 h 1340144"/>
              <a:gd name="csX1288" fmla="*/ 585837 w 1354441"/>
              <a:gd name="csY1288" fmla="*/ 212587 h 1340144"/>
              <a:gd name="csX1289" fmla="*/ 619298 w 1354441"/>
              <a:gd name="csY1289" fmla="*/ 294884 h 1340144"/>
              <a:gd name="csX1290" fmla="*/ 619298 w 1354441"/>
              <a:gd name="csY1290" fmla="*/ 313333 h 1340144"/>
              <a:gd name="csX1291" fmla="*/ 610018 w 1354441"/>
              <a:gd name="csY1291" fmla="*/ 317127 h 1340144"/>
              <a:gd name="csX1292" fmla="*/ 600868 w 1354441"/>
              <a:gd name="csY1292" fmla="*/ 313333 h 1340144"/>
              <a:gd name="csX1293" fmla="*/ 559695 w 1354441"/>
              <a:gd name="csY1293" fmla="*/ 212194 h 1340144"/>
              <a:gd name="csX1294" fmla="*/ 604136 w 1354441"/>
              <a:gd name="csY1294" fmla="*/ 112104 h 1340144"/>
              <a:gd name="csX1295" fmla="*/ 613449 w 1354441"/>
              <a:gd name="csY1295" fmla="*/ 108604 h 1340144"/>
              <a:gd name="csX1296" fmla="*/ 375918 w 1354441"/>
              <a:gd name="csY1296" fmla="*/ 108309 h 1340144"/>
              <a:gd name="csX1297" fmla="*/ 238412 w 1354441"/>
              <a:gd name="csY1297" fmla="*/ 245950 h 1340144"/>
              <a:gd name="csX1298" fmla="*/ 375918 w 1354441"/>
              <a:gd name="csY1298" fmla="*/ 383591 h 1340144"/>
              <a:gd name="csX1299" fmla="*/ 455912 w 1354441"/>
              <a:gd name="csY1299" fmla="*/ 357816 h 1340144"/>
              <a:gd name="csX1300" fmla="*/ 475910 w 1354441"/>
              <a:gd name="csY1300" fmla="*/ 340284 h 1340144"/>
              <a:gd name="csX1301" fmla="*/ 504013 w 1354441"/>
              <a:gd name="csY1301" fmla="*/ 296061 h 1340144"/>
              <a:gd name="csX1302" fmla="*/ 513424 w 1354441"/>
              <a:gd name="csY1302" fmla="*/ 245819 h 1340144"/>
              <a:gd name="csX1303" fmla="*/ 491334 w 1354441"/>
              <a:gd name="csY1303" fmla="*/ 171111 h 1340144"/>
              <a:gd name="csX1304" fmla="*/ 454997 w 1354441"/>
              <a:gd name="csY1304" fmla="*/ 133430 h 1340144"/>
              <a:gd name="csX1305" fmla="*/ 431992 w 1354441"/>
              <a:gd name="csY1305" fmla="*/ 120215 h 1340144"/>
              <a:gd name="csX1306" fmla="*/ 375918 w 1354441"/>
              <a:gd name="csY1306" fmla="*/ 108309 h 1340144"/>
              <a:gd name="csX1307" fmla="*/ 680928 w 1354441"/>
              <a:gd name="csY1307" fmla="*/ 105659 h 1340144"/>
              <a:gd name="csX1308" fmla="*/ 690143 w 1354441"/>
              <a:gd name="csY1308" fmla="*/ 109486 h 1340144"/>
              <a:gd name="csX1309" fmla="*/ 731316 w 1354441"/>
              <a:gd name="csY1309" fmla="*/ 210754 h 1340144"/>
              <a:gd name="csX1310" fmla="*/ 686875 w 1354441"/>
              <a:gd name="csY1310" fmla="*/ 310844 h 1340144"/>
              <a:gd name="csX1311" fmla="*/ 677987 w 1354441"/>
              <a:gd name="csY1311" fmla="*/ 314377 h 1340144"/>
              <a:gd name="csX1312" fmla="*/ 668446 w 1354441"/>
              <a:gd name="csY1312" fmla="*/ 310190 h 1340144"/>
              <a:gd name="csX1313" fmla="*/ 669099 w 1354441"/>
              <a:gd name="csY1313" fmla="*/ 291742 h 1340144"/>
              <a:gd name="csX1314" fmla="*/ 705175 w 1354441"/>
              <a:gd name="csY1314" fmla="*/ 210231 h 1340144"/>
              <a:gd name="csX1315" fmla="*/ 671713 w 1354441"/>
              <a:gd name="csY1315" fmla="*/ 127934 h 1340144"/>
              <a:gd name="csX1316" fmla="*/ 671713 w 1354441"/>
              <a:gd name="csY1316" fmla="*/ 109486 h 1340144"/>
              <a:gd name="csX1317" fmla="*/ 680928 w 1354441"/>
              <a:gd name="csY1317" fmla="*/ 105659 h 1340144"/>
              <a:gd name="csX1318" fmla="*/ 726692 w 1354441"/>
              <a:gd name="csY1318" fmla="*/ 53587 h 1340144"/>
              <a:gd name="csX1319" fmla="*/ 736152 w 1354441"/>
              <a:gd name="csY1319" fmla="*/ 56891 h 1340144"/>
              <a:gd name="csX1320" fmla="*/ 804382 w 1354441"/>
              <a:gd name="csY1320" fmla="*/ 211933 h 1340144"/>
              <a:gd name="csX1321" fmla="*/ 731185 w 1354441"/>
              <a:gd name="csY1321" fmla="*/ 365144 h 1340144"/>
              <a:gd name="csX1322" fmla="*/ 722820 w 1354441"/>
              <a:gd name="csY1322" fmla="*/ 368153 h 1340144"/>
              <a:gd name="csX1323" fmla="*/ 712755 w 1354441"/>
              <a:gd name="csY1323" fmla="*/ 363443 h 1340144"/>
              <a:gd name="csX1324" fmla="*/ 714454 w 1354441"/>
              <a:gd name="csY1324" fmla="*/ 344995 h 1340144"/>
              <a:gd name="csX1325" fmla="*/ 778240 w 1354441"/>
              <a:gd name="csY1325" fmla="*/ 211410 h 1340144"/>
              <a:gd name="csX1326" fmla="*/ 718768 w 1354441"/>
              <a:gd name="csY1326" fmla="*/ 76254 h 1340144"/>
              <a:gd name="csX1327" fmla="*/ 717722 w 1354441"/>
              <a:gd name="csY1327" fmla="*/ 57937 h 1340144"/>
              <a:gd name="csX1328" fmla="*/ 726692 w 1354441"/>
              <a:gd name="csY1328" fmla="*/ 53587 h 1340144"/>
              <a:gd name="csX1329" fmla="*/ 774009 w 1354441"/>
              <a:gd name="csY1329" fmla="*/ 74 h 1340144"/>
              <a:gd name="csX1330" fmla="*/ 783469 w 1354441"/>
              <a:gd name="csY1330" fmla="*/ 3378 h 1340144"/>
              <a:gd name="csX1331" fmla="*/ 875488 w 1354441"/>
              <a:gd name="csY1331" fmla="*/ 212848 h 1340144"/>
              <a:gd name="csX1332" fmla="*/ 776672 w 1354441"/>
              <a:gd name="csY1332" fmla="*/ 419833 h 1340144"/>
              <a:gd name="csX1333" fmla="*/ 768307 w 1354441"/>
              <a:gd name="csY1333" fmla="*/ 422843 h 1340144"/>
              <a:gd name="csX1334" fmla="*/ 758242 w 1354441"/>
              <a:gd name="csY1334" fmla="*/ 418133 h 1340144"/>
              <a:gd name="csX1335" fmla="*/ 759941 w 1354441"/>
              <a:gd name="csY1335" fmla="*/ 399684 h 1340144"/>
              <a:gd name="csX1336" fmla="*/ 849347 w 1354441"/>
              <a:gd name="csY1336" fmla="*/ 212456 h 1340144"/>
              <a:gd name="csX1337" fmla="*/ 766084 w 1354441"/>
              <a:gd name="csY1337" fmla="*/ 22872 h 1340144"/>
              <a:gd name="csX1338" fmla="*/ 765039 w 1354441"/>
              <a:gd name="csY1338" fmla="*/ 4424 h 1340144"/>
              <a:gd name="csX1339" fmla="*/ 774009 w 1354441"/>
              <a:gd name="csY1339" fmla="*/ 74 h 1340144"/>
              <a:gd name="csX1340" fmla="*/ 523635 w 1354441"/>
              <a:gd name="csY1340" fmla="*/ 57 h 1340144"/>
              <a:gd name="csX1341" fmla="*/ 532508 w 1354441"/>
              <a:gd name="csY1341" fmla="*/ 4685 h 1340144"/>
              <a:gd name="csX1342" fmla="*/ 530808 w 1354441"/>
              <a:gd name="csY1342" fmla="*/ 23134 h 1340144"/>
              <a:gd name="csX1343" fmla="*/ 463754 w 1354441"/>
              <a:gd name="csY1343" fmla="*/ 111057 h 1340144"/>
              <a:gd name="csX1344" fmla="*/ 499438 w 1354441"/>
              <a:gd name="csY1344" fmla="*/ 142850 h 1340144"/>
              <a:gd name="csX1345" fmla="*/ 559826 w 1354441"/>
              <a:gd name="csY1345" fmla="*/ 57806 h 1340144"/>
              <a:gd name="csX1346" fmla="*/ 578255 w 1354441"/>
              <a:gd name="csY1346" fmla="*/ 59507 h 1340144"/>
              <a:gd name="csX1347" fmla="*/ 576556 w 1354441"/>
              <a:gd name="csY1347" fmla="*/ 77955 h 1340144"/>
              <a:gd name="csX1348" fmla="*/ 518129 w 1354441"/>
              <a:gd name="csY1348" fmla="*/ 170719 h 1340144"/>
              <a:gd name="csX1349" fmla="*/ 536821 w 1354441"/>
              <a:gd name="csY1349" fmla="*/ 245950 h 1340144"/>
              <a:gd name="csX1350" fmla="*/ 530285 w 1354441"/>
              <a:gd name="csY1350" fmla="*/ 291220 h 1340144"/>
              <a:gd name="csX1351" fmla="*/ 572112 w 1354441"/>
              <a:gd name="csY1351" fmla="*/ 346564 h 1340144"/>
              <a:gd name="csX1352" fmla="*/ 573158 w 1354441"/>
              <a:gd name="csY1352" fmla="*/ 365012 h 1340144"/>
              <a:gd name="csX1353" fmla="*/ 563354 w 1354441"/>
              <a:gd name="csY1353" fmla="*/ 369461 h 1340144"/>
              <a:gd name="csX1354" fmla="*/ 554728 w 1354441"/>
              <a:gd name="csY1354" fmla="*/ 366190 h 1340144"/>
              <a:gd name="csX1355" fmla="*/ 517607 w 1354441"/>
              <a:gd name="csY1355" fmla="*/ 322229 h 1340144"/>
              <a:gd name="csX1356" fmla="*/ 488982 w 1354441"/>
              <a:gd name="csY1356" fmla="*/ 360433 h 1340144"/>
              <a:gd name="csX1357" fmla="*/ 524795 w 1354441"/>
              <a:gd name="csY1357" fmla="*/ 399946 h 1340144"/>
              <a:gd name="csX1358" fmla="*/ 525841 w 1354441"/>
              <a:gd name="csY1358" fmla="*/ 418394 h 1340144"/>
              <a:gd name="csX1359" fmla="*/ 516038 w 1354441"/>
              <a:gd name="csY1359" fmla="*/ 422843 h 1340144"/>
              <a:gd name="csX1360" fmla="*/ 507411 w 1354441"/>
              <a:gd name="csY1360" fmla="*/ 419571 h 1340144"/>
              <a:gd name="csX1361" fmla="*/ 468983 w 1354441"/>
              <a:gd name="csY1361" fmla="*/ 377311 h 1340144"/>
              <a:gd name="csX1362" fmla="*/ 375918 w 1354441"/>
              <a:gd name="csY1362" fmla="*/ 407011 h 1340144"/>
              <a:gd name="csX1363" fmla="*/ 214754 w 1354441"/>
              <a:gd name="csY1363" fmla="*/ 245950 h 1340144"/>
              <a:gd name="csX1364" fmla="*/ 375787 w 1354441"/>
              <a:gd name="csY1364" fmla="*/ 84758 h 1340144"/>
              <a:gd name="csX1365" fmla="*/ 440749 w 1354441"/>
              <a:gd name="csY1365" fmla="*/ 98496 h 1340144"/>
              <a:gd name="csX1366" fmla="*/ 514077 w 1354441"/>
              <a:gd name="csY1366" fmla="*/ 2985 h 1340144"/>
              <a:gd name="csX1367" fmla="*/ 523635 w 1354441"/>
              <a:gd name="csY1367" fmla="*/ 57 h 13401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 ang="0">
                <a:pos x="csX860" y="csY860"/>
              </a:cxn>
              <a:cxn ang="0">
                <a:pos x="csX861" y="csY861"/>
              </a:cxn>
              <a:cxn ang="0">
                <a:pos x="csX862" y="csY862"/>
              </a:cxn>
              <a:cxn ang="0">
                <a:pos x="csX863" y="csY863"/>
              </a:cxn>
              <a:cxn ang="0">
                <a:pos x="csX864" y="csY864"/>
              </a:cxn>
              <a:cxn ang="0">
                <a:pos x="csX865" y="csY865"/>
              </a:cxn>
              <a:cxn ang="0">
                <a:pos x="csX866" y="csY866"/>
              </a:cxn>
              <a:cxn ang="0">
                <a:pos x="csX867" y="csY867"/>
              </a:cxn>
              <a:cxn ang="0">
                <a:pos x="csX868" y="csY868"/>
              </a:cxn>
              <a:cxn ang="0">
                <a:pos x="csX869" y="csY869"/>
              </a:cxn>
              <a:cxn ang="0">
                <a:pos x="csX870" y="csY870"/>
              </a:cxn>
              <a:cxn ang="0">
                <a:pos x="csX871" y="csY871"/>
              </a:cxn>
              <a:cxn ang="0">
                <a:pos x="csX872" y="csY872"/>
              </a:cxn>
              <a:cxn ang="0">
                <a:pos x="csX873" y="csY873"/>
              </a:cxn>
              <a:cxn ang="0">
                <a:pos x="csX874" y="csY874"/>
              </a:cxn>
              <a:cxn ang="0">
                <a:pos x="csX875" y="csY875"/>
              </a:cxn>
              <a:cxn ang="0">
                <a:pos x="csX876" y="csY876"/>
              </a:cxn>
              <a:cxn ang="0">
                <a:pos x="csX877" y="csY877"/>
              </a:cxn>
              <a:cxn ang="0">
                <a:pos x="csX878" y="csY878"/>
              </a:cxn>
              <a:cxn ang="0">
                <a:pos x="csX879" y="csY879"/>
              </a:cxn>
              <a:cxn ang="0">
                <a:pos x="csX880" y="csY880"/>
              </a:cxn>
              <a:cxn ang="0">
                <a:pos x="csX881" y="csY881"/>
              </a:cxn>
              <a:cxn ang="0">
                <a:pos x="csX882" y="csY882"/>
              </a:cxn>
              <a:cxn ang="0">
                <a:pos x="csX883" y="csY883"/>
              </a:cxn>
              <a:cxn ang="0">
                <a:pos x="csX884" y="csY884"/>
              </a:cxn>
              <a:cxn ang="0">
                <a:pos x="csX885" y="csY885"/>
              </a:cxn>
              <a:cxn ang="0">
                <a:pos x="csX886" y="csY886"/>
              </a:cxn>
              <a:cxn ang="0">
                <a:pos x="csX887" y="csY887"/>
              </a:cxn>
              <a:cxn ang="0">
                <a:pos x="csX888" y="csY888"/>
              </a:cxn>
              <a:cxn ang="0">
                <a:pos x="csX889" y="csY889"/>
              </a:cxn>
              <a:cxn ang="0">
                <a:pos x="csX890" y="csY890"/>
              </a:cxn>
              <a:cxn ang="0">
                <a:pos x="csX891" y="csY891"/>
              </a:cxn>
              <a:cxn ang="0">
                <a:pos x="csX892" y="csY892"/>
              </a:cxn>
              <a:cxn ang="0">
                <a:pos x="csX893" y="csY893"/>
              </a:cxn>
              <a:cxn ang="0">
                <a:pos x="csX894" y="csY894"/>
              </a:cxn>
              <a:cxn ang="0">
                <a:pos x="csX895" y="csY895"/>
              </a:cxn>
              <a:cxn ang="0">
                <a:pos x="csX896" y="csY896"/>
              </a:cxn>
              <a:cxn ang="0">
                <a:pos x="csX897" y="csY897"/>
              </a:cxn>
              <a:cxn ang="0">
                <a:pos x="csX898" y="csY898"/>
              </a:cxn>
              <a:cxn ang="0">
                <a:pos x="csX899" y="csY899"/>
              </a:cxn>
              <a:cxn ang="0">
                <a:pos x="csX900" y="csY900"/>
              </a:cxn>
              <a:cxn ang="0">
                <a:pos x="csX901" y="csY901"/>
              </a:cxn>
              <a:cxn ang="0">
                <a:pos x="csX902" y="csY902"/>
              </a:cxn>
              <a:cxn ang="0">
                <a:pos x="csX903" y="csY903"/>
              </a:cxn>
              <a:cxn ang="0">
                <a:pos x="csX904" y="csY904"/>
              </a:cxn>
              <a:cxn ang="0">
                <a:pos x="csX905" y="csY905"/>
              </a:cxn>
              <a:cxn ang="0">
                <a:pos x="csX906" y="csY906"/>
              </a:cxn>
              <a:cxn ang="0">
                <a:pos x="csX907" y="csY907"/>
              </a:cxn>
              <a:cxn ang="0">
                <a:pos x="csX908" y="csY908"/>
              </a:cxn>
              <a:cxn ang="0">
                <a:pos x="csX909" y="csY909"/>
              </a:cxn>
              <a:cxn ang="0">
                <a:pos x="csX910" y="csY910"/>
              </a:cxn>
              <a:cxn ang="0">
                <a:pos x="csX911" y="csY911"/>
              </a:cxn>
              <a:cxn ang="0">
                <a:pos x="csX912" y="csY912"/>
              </a:cxn>
              <a:cxn ang="0">
                <a:pos x="csX913" y="csY913"/>
              </a:cxn>
              <a:cxn ang="0">
                <a:pos x="csX914" y="csY914"/>
              </a:cxn>
              <a:cxn ang="0">
                <a:pos x="csX915" y="csY915"/>
              </a:cxn>
              <a:cxn ang="0">
                <a:pos x="csX916" y="csY916"/>
              </a:cxn>
              <a:cxn ang="0">
                <a:pos x="csX917" y="csY917"/>
              </a:cxn>
              <a:cxn ang="0">
                <a:pos x="csX918" y="csY918"/>
              </a:cxn>
              <a:cxn ang="0">
                <a:pos x="csX919" y="csY919"/>
              </a:cxn>
              <a:cxn ang="0">
                <a:pos x="csX920" y="csY920"/>
              </a:cxn>
              <a:cxn ang="0">
                <a:pos x="csX921" y="csY921"/>
              </a:cxn>
              <a:cxn ang="0">
                <a:pos x="csX922" y="csY922"/>
              </a:cxn>
              <a:cxn ang="0">
                <a:pos x="csX923" y="csY923"/>
              </a:cxn>
              <a:cxn ang="0">
                <a:pos x="csX924" y="csY924"/>
              </a:cxn>
              <a:cxn ang="0">
                <a:pos x="csX925" y="csY925"/>
              </a:cxn>
              <a:cxn ang="0">
                <a:pos x="csX926" y="csY926"/>
              </a:cxn>
              <a:cxn ang="0">
                <a:pos x="csX927" y="csY927"/>
              </a:cxn>
              <a:cxn ang="0">
                <a:pos x="csX928" y="csY928"/>
              </a:cxn>
              <a:cxn ang="0">
                <a:pos x="csX929" y="csY929"/>
              </a:cxn>
              <a:cxn ang="0">
                <a:pos x="csX930" y="csY930"/>
              </a:cxn>
              <a:cxn ang="0">
                <a:pos x="csX931" y="csY931"/>
              </a:cxn>
              <a:cxn ang="0">
                <a:pos x="csX932" y="csY932"/>
              </a:cxn>
              <a:cxn ang="0">
                <a:pos x="csX933" y="csY933"/>
              </a:cxn>
              <a:cxn ang="0">
                <a:pos x="csX934" y="csY934"/>
              </a:cxn>
              <a:cxn ang="0">
                <a:pos x="csX935" y="csY935"/>
              </a:cxn>
              <a:cxn ang="0">
                <a:pos x="csX936" y="csY936"/>
              </a:cxn>
              <a:cxn ang="0">
                <a:pos x="csX937" y="csY937"/>
              </a:cxn>
              <a:cxn ang="0">
                <a:pos x="csX938" y="csY938"/>
              </a:cxn>
              <a:cxn ang="0">
                <a:pos x="csX939" y="csY939"/>
              </a:cxn>
              <a:cxn ang="0">
                <a:pos x="csX940" y="csY940"/>
              </a:cxn>
              <a:cxn ang="0">
                <a:pos x="csX941" y="csY941"/>
              </a:cxn>
              <a:cxn ang="0">
                <a:pos x="csX942" y="csY942"/>
              </a:cxn>
              <a:cxn ang="0">
                <a:pos x="csX943" y="csY943"/>
              </a:cxn>
              <a:cxn ang="0">
                <a:pos x="csX944" y="csY944"/>
              </a:cxn>
              <a:cxn ang="0">
                <a:pos x="csX945" y="csY945"/>
              </a:cxn>
              <a:cxn ang="0">
                <a:pos x="csX946" y="csY946"/>
              </a:cxn>
              <a:cxn ang="0">
                <a:pos x="csX947" y="csY947"/>
              </a:cxn>
              <a:cxn ang="0">
                <a:pos x="csX948" y="csY948"/>
              </a:cxn>
              <a:cxn ang="0">
                <a:pos x="csX949" y="csY949"/>
              </a:cxn>
              <a:cxn ang="0">
                <a:pos x="csX950" y="csY950"/>
              </a:cxn>
              <a:cxn ang="0">
                <a:pos x="csX951" y="csY951"/>
              </a:cxn>
              <a:cxn ang="0">
                <a:pos x="csX952" y="csY952"/>
              </a:cxn>
              <a:cxn ang="0">
                <a:pos x="csX953" y="csY953"/>
              </a:cxn>
              <a:cxn ang="0">
                <a:pos x="csX954" y="csY954"/>
              </a:cxn>
              <a:cxn ang="0">
                <a:pos x="csX955" y="csY955"/>
              </a:cxn>
              <a:cxn ang="0">
                <a:pos x="csX956" y="csY956"/>
              </a:cxn>
              <a:cxn ang="0">
                <a:pos x="csX957" y="csY957"/>
              </a:cxn>
              <a:cxn ang="0">
                <a:pos x="csX958" y="csY958"/>
              </a:cxn>
              <a:cxn ang="0">
                <a:pos x="csX959" y="csY959"/>
              </a:cxn>
              <a:cxn ang="0">
                <a:pos x="csX960" y="csY960"/>
              </a:cxn>
              <a:cxn ang="0">
                <a:pos x="csX961" y="csY961"/>
              </a:cxn>
              <a:cxn ang="0">
                <a:pos x="csX962" y="csY962"/>
              </a:cxn>
              <a:cxn ang="0">
                <a:pos x="csX963" y="csY963"/>
              </a:cxn>
              <a:cxn ang="0">
                <a:pos x="csX964" y="csY964"/>
              </a:cxn>
              <a:cxn ang="0">
                <a:pos x="csX965" y="csY965"/>
              </a:cxn>
              <a:cxn ang="0">
                <a:pos x="csX966" y="csY966"/>
              </a:cxn>
              <a:cxn ang="0">
                <a:pos x="csX967" y="csY967"/>
              </a:cxn>
              <a:cxn ang="0">
                <a:pos x="csX968" y="csY968"/>
              </a:cxn>
              <a:cxn ang="0">
                <a:pos x="csX969" y="csY969"/>
              </a:cxn>
              <a:cxn ang="0">
                <a:pos x="csX970" y="csY970"/>
              </a:cxn>
              <a:cxn ang="0">
                <a:pos x="csX971" y="csY971"/>
              </a:cxn>
              <a:cxn ang="0">
                <a:pos x="csX972" y="csY972"/>
              </a:cxn>
              <a:cxn ang="0">
                <a:pos x="csX973" y="csY973"/>
              </a:cxn>
              <a:cxn ang="0">
                <a:pos x="csX974" y="csY974"/>
              </a:cxn>
              <a:cxn ang="0">
                <a:pos x="csX975" y="csY975"/>
              </a:cxn>
              <a:cxn ang="0">
                <a:pos x="csX976" y="csY976"/>
              </a:cxn>
              <a:cxn ang="0">
                <a:pos x="csX977" y="csY977"/>
              </a:cxn>
              <a:cxn ang="0">
                <a:pos x="csX978" y="csY978"/>
              </a:cxn>
              <a:cxn ang="0">
                <a:pos x="csX979" y="csY979"/>
              </a:cxn>
              <a:cxn ang="0">
                <a:pos x="csX980" y="csY980"/>
              </a:cxn>
              <a:cxn ang="0">
                <a:pos x="csX981" y="csY981"/>
              </a:cxn>
              <a:cxn ang="0">
                <a:pos x="csX982" y="csY982"/>
              </a:cxn>
              <a:cxn ang="0">
                <a:pos x="csX983" y="csY983"/>
              </a:cxn>
              <a:cxn ang="0">
                <a:pos x="csX984" y="csY984"/>
              </a:cxn>
              <a:cxn ang="0">
                <a:pos x="csX985" y="csY985"/>
              </a:cxn>
              <a:cxn ang="0">
                <a:pos x="csX986" y="csY986"/>
              </a:cxn>
              <a:cxn ang="0">
                <a:pos x="csX987" y="csY987"/>
              </a:cxn>
              <a:cxn ang="0">
                <a:pos x="csX988" y="csY988"/>
              </a:cxn>
              <a:cxn ang="0">
                <a:pos x="csX989" y="csY989"/>
              </a:cxn>
              <a:cxn ang="0">
                <a:pos x="csX990" y="csY990"/>
              </a:cxn>
              <a:cxn ang="0">
                <a:pos x="csX991" y="csY991"/>
              </a:cxn>
              <a:cxn ang="0">
                <a:pos x="csX992" y="csY992"/>
              </a:cxn>
              <a:cxn ang="0">
                <a:pos x="csX993" y="csY993"/>
              </a:cxn>
              <a:cxn ang="0">
                <a:pos x="csX994" y="csY994"/>
              </a:cxn>
              <a:cxn ang="0">
                <a:pos x="csX995" y="csY995"/>
              </a:cxn>
              <a:cxn ang="0">
                <a:pos x="csX996" y="csY996"/>
              </a:cxn>
              <a:cxn ang="0">
                <a:pos x="csX997" y="csY997"/>
              </a:cxn>
              <a:cxn ang="0">
                <a:pos x="csX998" y="csY998"/>
              </a:cxn>
              <a:cxn ang="0">
                <a:pos x="csX999" y="csY999"/>
              </a:cxn>
              <a:cxn ang="0">
                <a:pos x="csX1000" y="csY1000"/>
              </a:cxn>
              <a:cxn ang="0">
                <a:pos x="csX1001" y="csY1001"/>
              </a:cxn>
              <a:cxn ang="0">
                <a:pos x="csX1002" y="csY1002"/>
              </a:cxn>
              <a:cxn ang="0">
                <a:pos x="csX1003" y="csY1003"/>
              </a:cxn>
              <a:cxn ang="0">
                <a:pos x="csX1004" y="csY1004"/>
              </a:cxn>
              <a:cxn ang="0">
                <a:pos x="csX1005" y="csY1005"/>
              </a:cxn>
              <a:cxn ang="0">
                <a:pos x="csX1006" y="csY1006"/>
              </a:cxn>
              <a:cxn ang="0">
                <a:pos x="csX1007" y="csY1007"/>
              </a:cxn>
              <a:cxn ang="0">
                <a:pos x="csX1008" y="csY1008"/>
              </a:cxn>
              <a:cxn ang="0">
                <a:pos x="csX1009" y="csY1009"/>
              </a:cxn>
              <a:cxn ang="0">
                <a:pos x="csX1010" y="csY1010"/>
              </a:cxn>
              <a:cxn ang="0">
                <a:pos x="csX1011" y="csY1011"/>
              </a:cxn>
              <a:cxn ang="0">
                <a:pos x="csX1012" y="csY1012"/>
              </a:cxn>
              <a:cxn ang="0">
                <a:pos x="csX1013" y="csY1013"/>
              </a:cxn>
              <a:cxn ang="0">
                <a:pos x="csX1014" y="csY1014"/>
              </a:cxn>
              <a:cxn ang="0">
                <a:pos x="csX1015" y="csY1015"/>
              </a:cxn>
              <a:cxn ang="0">
                <a:pos x="csX1016" y="csY1016"/>
              </a:cxn>
              <a:cxn ang="0">
                <a:pos x="csX1017" y="csY1017"/>
              </a:cxn>
              <a:cxn ang="0">
                <a:pos x="csX1018" y="csY1018"/>
              </a:cxn>
              <a:cxn ang="0">
                <a:pos x="csX1019" y="csY1019"/>
              </a:cxn>
              <a:cxn ang="0">
                <a:pos x="csX1020" y="csY1020"/>
              </a:cxn>
              <a:cxn ang="0">
                <a:pos x="csX1021" y="csY1021"/>
              </a:cxn>
              <a:cxn ang="0">
                <a:pos x="csX1022" y="csY1022"/>
              </a:cxn>
              <a:cxn ang="0">
                <a:pos x="csX1023" y="csY1023"/>
              </a:cxn>
              <a:cxn ang="0">
                <a:pos x="csX1024" y="csY1024"/>
              </a:cxn>
              <a:cxn ang="0">
                <a:pos x="csX1025" y="csY1025"/>
              </a:cxn>
              <a:cxn ang="0">
                <a:pos x="csX1026" y="csY1026"/>
              </a:cxn>
              <a:cxn ang="0">
                <a:pos x="csX1027" y="csY1027"/>
              </a:cxn>
              <a:cxn ang="0">
                <a:pos x="csX1028" y="csY1028"/>
              </a:cxn>
              <a:cxn ang="0">
                <a:pos x="csX1029" y="csY1029"/>
              </a:cxn>
              <a:cxn ang="0">
                <a:pos x="csX1030" y="csY1030"/>
              </a:cxn>
              <a:cxn ang="0">
                <a:pos x="csX1031" y="csY1031"/>
              </a:cxn>
              <a:cxn ang="0">
                <a:pos x="csX1032" y="csY1032"/>
              </a:cxn>
              <a:cxn ang="0">
                <a:pos x="csX1033" y="csY1033"/>
              </a:cxn>
              <a:cxn ang="0">
                <a:pos x="csX1034" y="csY1034"/>
              </a:cxn>
              <a:cxn ang="0">
                <a:pos x="csX1035" y="csY1035"/>
              </a:cxn>
              <a:cxn ang="0">
                <a:pos x="csX1036" y="csY1036"/>
              </a:cxn>
              <a:cxn ang="0">
                <a:pos x="csX1037" y="csY1037"/>
              </a:cxn>
              <a:cxn ang="0">
                <a:pos x="csX1038" y="csY1038"/>
              </a:cxn>
              <a:cxn ang="0">
                <a:pos x="csX1039" y="csY1039"/>
              </a:cxn>
              <a:cxn ang="0">
                <a:pos x="csX1040" y="csY1040"/>
              </a:cxn>
              <a:cxn ang="0">
                <a:pos x="csX1041" y="csY1041"/>
              </a:cxn>
              <a:cxn ang="0">
                <a:pos x="csX1042" y="csY1042"/>
              </a:cxn>
              <a:cxn ang="0">
                <a:pos x="csX1043" y="csY1043"/>
              </a:cxn>
              <a:cxn ang="0">
                <a:pos x="csX1044" y="csY1044"/>
              </a:cxn>
              <a:cxn ang="0">
                <a:pos x="csX1045" y="csY1045"/>
              </a:cxn>
              <a:cxn ang="0">
                <a:pos x="csX1046" y="csY1046"/>
              </a:cxn>
              <a:cxn ang="0">
                <a:pos x="csX1047" y="csY1047"/>
              </a:cxn>
              <a:cxn ang="0">
                <a:pos x="csX1048" y="csY1048"/>
              </a:cxn>
              <a:cxn ang="0">
                <a:pos x="csX1049" y="csY1049"/>
              </a:cxn>
              <a:cxn ang="0">
                <a:pos x="csX1050" y="csY1050"/>
              </a:cxn>
              <a:cxn ang="0">
                <a:pos x="csX1051" y="csY1051"/>
              </a:cxn>
              <a:cxn ang="0">
                <a:pos x="csX1052" y="csY1052"/>
              </a:cxn>
              <a:cxn ang="0">
                <a:pos x="csX1053" y="csY1053"/>
              </a:cxn>
              <a:cxn ang="0">
                <a:pos x="csX1054" y="csY1054"/>
              </a:cxn>
              <a:cxn ang="0">
                <a:pos x="csX1055" y="csY1055"/>
              </a:cxn>
              <a:cxn ang="0">
                <a:pos x="csX1056" y="csY1056"/>
              </a:cxn>
              <a:cxn ang="0">
                <a:pos x="csX1057" y="csY1057"/>
              </a:cxn>
              <a:cxn ang="0">
                <a:pos x="csX1058" y="csY1058"/>
              </a:cxn>
              <a:cxn ang="0">
                <a:pos x="csX1059" y="csY1059"/>
              </a:cxn>
              <a:cxn ang="0">
                <a:pos x="csX1060" y="csY1060"/>
              </a:cxn>
              <a:cxn ang="0">
                <a:pos x="csX1061" y="csY1061"/>
              </a:cxn>
              <a:cxn ang="0">
                <a:pos x="csX1062" y="csY1062"/>
              </a:cxn>
              <a:cxn ang="0">
                <a:pos x="csX1063" y="csY1063"/>
              </a:cxn>
              <a:cxn ang="0">
                <a:pos x="csX1064" y="csY1064"/>
              </a:cxn>
              <a:cxn ang="0">
                <a:pos x="csX1065" y="csY1065"/>
              </a:cxn>
              <a:cxn ang="0">
                <a:pos x="csX1066" y="csY1066"/>
              </a:cxn>
              <a:cxn ang="0">
                <a:pos x="csX1067" y="csY1067"/>
              </a:cxn>
              <a:cxn ang="0">
                <a:pos x="csX1068" y="csY1068"/>
              </a:cxn>
              <a:cxn ang="0">
                <a:pos x="csX1069" y="csY1069"/>
              </a:cxn>
              <a:cxn ang="0">
                <a:pos x="csX1070" y="csY1070"/>
              </a:cxn>
              <a:cxn ang="0">
                <a:pos x="csX1071" y="csY1071"/>
              </a:cxn>
              <a:cxn ang="0">
                <a:pos x="csX1072" y="csY1072"/>
              </a:cxn>
              <a:cxn ang="0">
                <a:pos x="csX1073" y="csY1073"/>
              </a:cxn>
              <a:cxn ang="0">
                <a:pos x="csX1074" y="csY1074"/>
              </a:cxn>
              <a:cxn ang="0">
                <a:pos x="csX1075" y="csY1075"/>
              </a:cxn>
              <a:cxn ang="0">
                <a:pos x="csX1076" y="csY1076"/>
              </a:cxn>
              <a:cxn ang="0">
                <a:pos x="csX1077" y="csY1077"/>
              </a:cxn>
              <a:cxn ang="0">
                <a:pos x="csX1078" y="csY1078"/>
              </a:cxn>
              <a:cxn ang="0">
                <a:pos x="csX1079" y="csY1079"/>
              </a:cxn>
              <a:cxn ang="0">
                <a:pos x="csX1080" y="csY1080"/>
              </a:cxn>
              <a:cxn ang="0">
                <a:pos x="csX1081" y="csY1081"/>
              </a:cxn>
              <a:cxn ang="0">
                <a:pos x="csX1082" y="csY1082"/>
              </a:cxn>
              <a:cxn ang="0">
                <a:pos x="csX1083" y="csY1083"/>
              </a:cxn>
              <a:cxn ang="0">
                <a:pos x="csX1084" y="csY1084"/>
              </a:cxn>
              <a:cxn ang="0">
                <a:pos x="csX1085" y="csY1085"/>
              </a:cxn>
              <a:cxn ang="0">
                <a:pos x="csX1086" y="csY1086"/>
              </a:cxn>
              <a:cxn ang="0">
                <a:pos x="csX1087" y="csY1087"/>
              </a:cxn>
              <a:cxn ang="0">
                <a:pos x="csX1088" y="csY1088"/>
              </a:cxn>
              <a:cxn ang="0">
                <a:pos x="csX1089" y="csY1089"/>
              </a:cxn>
              <a:cxn ang="0">
                <a:pos x="csX1090" y="csY1090"/>
              </a:cxn>
              <a:cxn ang="0">
                <a:pos x="csX1091" y="csY1091"/>
              </a:cxn>
              <a:cxn ang="0">
                <a:pos x="csX1092" y="csY1092"/>
              </a:cxn>
              <a:cxn ang="0">
                <a:pos x="csX1093" y="csY1093"/>
              </a:cxn>
              <a:cxn ang="0">
                <a:pos x="csX1094" y="csY1094"/>
              </a:cxn>
              <a:cxn ang="0">
                <a:pos x="csX1095" y="csY1095"/>
              </a:cxn>
              <a:cxn ang="0">
                <a:pos x="csX1096" y="csY1096"/>
              </a:cxn>
              <a:cxn ang="0">
                <a:pos x="csX1097" y="csY1097"/>
              </a:cxn>
              <a:cxn ang="0">
                <a:pos x="csX1098" y="csY1098"/>
              </a:cxn>
              <a:cxn ang="0">
                <a:pos x="csX1099" y="csY1099"/>
              </a:cxn>
              <a:cxn ang="0">
                <a:pos x="csX1100" y="csY1100"/>
              </a:cxn>
              <a:cxn ang="0">
                <a:pos x="csX1101" y="csY1101"/>
              </a:cxn>
              <a:cxn ang="0">
                <a:pos x="csX1102" y="csY1102"/>
              </a:cxn>
              <a:cxn ang="0">
                <a:pos x="csX1103" y="csY1103"/>
              </a:cxn>
              <a:cxn ang="0">
                <a:pos x="csX1104" y="csY1104"/>
              </a:cxn>
              <a:cxn ang="0">
                <a:pos x="csX1105" y="csY1105"/>
              </a:cxn>
              <a:cxn ang="0">
                <a:pos x="csX1106" y="csY1106"/>
              </a:cxn>
              <a:cxn ang="0">
                <a:pos x="csX1107" y="csY1107"/>
              </a:cxn>
              <a:cxn ang="0">
                <a:pos x="csX1108" y="csY1108"/>
              </a:cxn>
              <a:cxn ang="0">
                <a:pos x="csX1109" y="csY1109"/>
              </a:cxn>
              <a:cxn ang="0">
                <a:pos x="csX1110" y="csY1110"/>
              </a:cxn>
              <a:cxn ang="0">
                <a:pos x="csX1111" y="csY1111"/>
              </a:cxn>
              <a:cxn ang="0">
                <a:pos x="csX1112" y="csY1112"/>
              </a:cxn>
              <a:cxn ang="0">
                <a:pos x="csX1113" y="csY1113"/>
              </a:cxn>
              <a:cxn ang="0">
                <a:pos x="csX1114" y="csY1114"/>
              </a:cxn>
              <a:cxn ang="0">
                <a:pos x="csX1115" y="csY1115"/>
              </a:cxn>
              <a:cxn ang="0">
                <a:pos x="csX1116" y="csY1116"/>
              </a:cxn>
              <a:cxn ang="0">
                <a:pos x="csX1117" y="csY1117"/>
              </a:cxn>
              <a:cxn ang="0">
                <a:pos x="csX1118" y="csY1118"/>
              </a:cxn>
              <a:cxn ang="0">
                <a:pos x="csX1119" y="csY1119"/>
              </a:cxn>
              <a:cxn ang="0">
                <a:pos x="csX1120" y="csY1120"/>
              </a:cxn>
              <a:cxn ang="0">
                <a:pos x="csX1121" y="csY1121"/>
              </a:cxn>
              <a:cxn ang="0">
                <a:pos x="csX1122" y="csY1122"/>
              </a:cxn>
              <a:cxn ang="0">
                <a:pos x="csX1123" y="csY1123"/>
              </a:cxn>
              <a:cxn ang="0">
                <a:pos x="csX1124" y="csY1124"/>
              </a:cxn>
              <a:cxn ang="0">
                <a:pos x="csX1125" y="csY1125"/>
              </a:cxn>
              <a:cxn ang="0">
                <a:pos x="csX1126" y="csY1126"/>
              </a:cxn>
              <a:cxn ang="0">
                <a:pos x="csX1127" y="csY1127"/>
              </a:cxn>
              <a:cxn ang="0">
                <a:pos x="csX1128" y="csY1128"/>
              </a:cxn>
              <a:cxn ang="0">
                <a:pos x="csX1129" y="csY1129"/>
              </a:cxn>
              <a:cxn ang="0">
                <a:pos x="csX1130" y="csY1130"/>
              </a:cxn>
              <a:cxn ang="0">
                <a:pos x="csX1131" y="csY1131"/>
              </a:cxn>
              <a:cxn ang="0">
                <a:pos x="csX1132" y="csY1132"/>
              </a:cxn>
              <a:cxn ang="0">
                <a:pos x="csX1133" y="csY1133"/>
              </a:cxn>
              <a:cxn ang="0">
                <a:pos x="csX1134" y="csY1134"/>
              </a:cxn>
              <a:cxn ang="0">
                <a:pos x="csX1135" y="csY1135"/>
              </a:cxn>
              <a:cxn ang="0">
                <a:pos x="csX1136" y="csY1136"/>
              </a:cxn>
              <a:cxn ang="0">
                <a:pos x="csX1137" y="csY1137"/>
              </a:cxn>
              <a:cxn ang="0">
                <a:pos x="csX1138" y="csY1138"/>
              </a:cxn>
              <a:cxn ang="0">
                <a:pos x="csX1139" y="csY1139"/>
              </a:cxn>
              <a:cxn ang="0">
                <a:pos x="csX1140" y="csY1140"/>
              </a:cxn>
              <a:cxn ang="0">
                <a:pos x="csX1141" y="csY1141"/>
              </a:cxn>
              <a:cxn ang="0">
                <a:pos x="csX1142" y="csY1142"/>
              </a:cxn>
              <a:cxn ang="0">
                <a:pos x="csX1143" y="csY1143"/>
              </a:cxn>
              <a:cxn ang="0">
                <a:pos x="csX1144" y="csY1144"/>
              </a:cxn>
              <a:cxn ang="0">
                <a:pos x="csX1145" y="csY1145"/>
              </a:cxn>
              <a:cxn ang="0">
                <a:pos x="csX1146" y="csY1146"/>
              </a:cxn>
              <a:cxn ang="0">
                <a:pos x="csX1147" y="csY1147"/>
              </a:cxn>
              <a:cxn ang="0">
                <a:pos x="csX1148" y="csY1148"/>
              </a:cxn>
              <a:cxn ang="0">
                <a:pos x="csX1149" y="csY1149"/>
              </a:cxn>
              <a:cxn ang="0">
                <a:pos x="csX1150" y="csY1150"/>
              </a:cxn>
              <a:cxn ang="0">
                <a:pos x="csX1151" y="csY1151"/>
              </a:cxn>
              <a:cxn ang="0">
                <a:pos x="csX1152" y="csY1152"/>
              </a:cxn>
              <a:cxn ang="0">
                <a:pos x="csX1153" y="csY1153"/>
              </a:cxn>
              <a:cxn ang="0">
                <a:pos x="csX1154" y="csY1154"/>
              </a:cxn>
              <a:cxn ang="0">
                <a:pos x="csX1155" y="csY1155"/>
              </a:cxn>
              <a:cxn ang="0">
                <a:pos x="csX1156" y="csY1156"/>
              </a:cxn>
              <a:cxn ang="0">
                <a:pos x="csX1157" y="csY1157"/>
              </a:cxn>
              <a:cxn ang="0">
                <a:pos x="csX1158" y="csY1158"/>
              </a:cxn>
              <a:cxn ang="0">
                <a:pos x="csX1159" y="csY1159"/>
              </a:cxn>
              <a:cxn ang="0">
                <a:pos x="csX1160" y="csY1160"/>
              </a:cxn>
              <a:cxn ang="0">
                <a:pos x="csX1161" y="csY1161"/>
              </a:cxn>
              <a:cxn ang="0">
                <a:pos x="csX1162" y="csY1162"/>
              </a:cxn>
              <a:cxn ang="0">
                <a:pos x="csX1163" y="csY1163"/>
              </a:cxn>
              <a:cxn ang="0">
                <a:pos x="csX1164" y="csY1164"/>
              </a:cxn>
              <a:cxn ang="0">
                <a:pos x="csX1165" y="csY1165"/>
              </a:cxn>
              <a:cxn ang="0">
                <a:pos x="csX1166" y="csY1166"/>
              </a:cxn>
              <a:cxn ang="0">
                <a:pos x="csX1167" y="csY1167"/>
              </a:cxn>
              <a:cxn ang="0">
                <a:pos x="csX1168" y="csY1168"/>
              </a:cxn>
              <a:cxn ang="0">
                <a:pos x="csX1169" y="csY1169"/>
              </a:cxn>
              <a:cxn ang="0">
                <a:pos x="csX1170" y="csY1170"/>
              </a:cxn>
              <a:cxn ang="0">
                <a:pos x="csX1171" y="csY1171"/>
              </a:cxn>
              <a:cxn ang="0">
                <a:pos x="csX1172" y="csY1172"/>
              </a:cxn>
              <a:cxn ang="0">
                <a:pos x="csX1173" y="csY1173"/>
              </a:cxn>
              <a:cxn ang="0">
                <a:pos x="csX1174" y="csY1174"/>
              </a:cxn>
              <a:cxn ang="0">
                <a:pos x="csX1175" y="csY1175"/>
              </a:cxn>
              <a:cxn ang="0">
                <a:pos x="csX1176" y="csY1176"/>
              </a:cxn>
              <a:cxn ang="0">
                <a:pos x="csX1177" y="csY1177"/>
              </a:cxn>
              <a:cxn ang="0">
                <a:pos x="csX1178" y="csY1178"/>
              </a:cxn>
              <a:cxn ang="0">
                <a:pos x="csX1179" y="csY1179"/>
              </a:cxn>
              <a:cxn ang="0">
                <a:pos x="csX1180" y="csY1180"/>
              </a:cxn>
              <a:cxn ang="0">
                <a:pos x="csX1181" y="csY1181"/>
              </a:cxn>
              <a:cxn ang="0">
                <a:pos x="csX1182" y="csY1182"/>
              </a:cxn>
              <a:cxn ang="0">
                <a:pos x="csX1183" y="csY1183"/>
              </a:cxn>
              <a:cxn ang="0">
                <a:pos x="csX1184" y="csY1184"/>
              </a:cxn>
              <a:cxn ang="0">
                <a:pos x="csX1185" y="csY1185"/>
              </a:cxn>
              <a:cxn ang="0">
                <a:pos x="csX1186" y="csY1186"/>
              </a:cxn>
              <a:cxn ang="0">
                <a:pos x="csX1187" y="csY1187"/>
              </a:cxn>
              <a:cxn ang="0">
                <a:pos x="csX1188" y="csY1188"/>
              </a:cxn>
              <a:cxn ang="0">
                <a:pos x="csX1189" y="csY1189"/>
              </a:cxn>
              <a:cxn ang="0">
                <a:pos x="csX1190" y="csY1190"/>
              </a:cxn>
              <a:cxn ang="0">
                <a:pos x="csX1191" y="csY1191"/>
              </a:cxn>
              <a:cxn ang="0">
                <a:pos x="csX1192" y="csY1192"/>
              </a:cxn>
              <a:cxn ang="0">
                <a:pos x="csX1193" y="csY1193"/>
              </a:cxn>
              <a:cxn ang="0">
                <a:pos x="csX1194" y="csY1194"/>
              </a:cxn>
              <a:cxn ang="0">
                <a:pos x="csX1195" y="csY1195"/>
              </a:cxn>
              <a:cxn ang="0">
                <a:pos x="csX1196" y="csY1196"/>
              </a:cxn>
              <a:cxn ang="0">
                <a:pos x="csX1197" y="csY1197"/>
              </a:cxn>
              <a:cxn ang="0">
                <a:pos x="csX1198" y="csY1198"/>
              </a:cxn>
              <a:cxn ang="0">
                <a:pos x="csX1199" y="csY1199"/>
              </a:cxn>
              <a:cxn ang="0">
                <a:pos x="csX1200" y="csY1200"/>
              </a:cxn>
              <a:cxn ang="0">
                <a:pos x="csX1201" y="csY1201"/>
              </a:cxn>
              <a:cxn ang="0">
                <a:pos x="csX1202" y="csY1202"/>
              </a:cxn>
              <a:cxn ang="0">
                <a:pos x="csX1203" y="csY1203"/>
              </a:cxn>
              <a:cxn ang="0">
                <a:pos x="csX1204" y="csY1204"/>
              </a:cxn>
              <a:cxn ang="0">
                <a:pos x="csX1205" y="csY1205"/>
              </a:cxn>
              <a:cxn ang="0">
                <a:pos x="csX1206" y="csY1206"/>
              </a:cxn>
              <a:cxn ang="0">
                <a:pos x="csX1207" y="csY1207"/>
              </a:cxn>
              <a:cxn ang="0">
                <a:pos x="csX1208" y="csY1208"/>
              </a:cxn>
              <a:cxn ang="0">
                <a:pos x="csX1209" y="csY1209"/>
              </a:cxn>
              <a:cxn ang="0">
                <a:pos x="csX1210" y="csY1210"/>
              </a:cxn>
              <a:cxn ang="0">
                <a:pos x="csX1211" y="csY1211"/>
              </a:cxn>
              <a:cxn ang="0">
                <a:pos x="csX1212" y="csY1212"/>
              </a:cxn>
              <a:cxn ang="0">
                <a:pos x="csX1213" y="csY1213"/>
              </a:cxn>
              <a:cxn ang="0">
                <a:pos x="csX1214" y="csY1214"/>
              </a:cxn>
              <a:cxn ang="0">
                <a:pos x="csX1215" y="csY1215"/>
              </a:cxn>
              <a:cxn ang="0">
                <a:pos x="csX1216" y="csY1216"/>
              </a:cxn>
              <a:cxn ang="0">
                <a:pos x="csX1217" y="csY1217"/>
              </a:cxn>
              <a:cxn ang="0">
                <a:pos x="csX1218" y="csY1218"/>
              </a:cxn>
              <a:cxn ang="0">
                <a:pos x="csX1219" y="csY1219"/>
              </a:cxn>
              <a:cxn ang="0">
                <a:pos x="csX1220" y="csY1220"/>
              </a:cxn>
              <a:cxn ang="0">
                <a:pos x="csX1221" y="csY1221"/>
              </a:cxn>
              <a:cxn ang="0">
                <a:pos x="csX1222" y="csY1222"/>
              </a:cxn>
              <a:cxn ang="0">
                <a:pos x="csX1223" y="csY1223"/>
              </a:cxn>
              <a:cxn ang="0">
                <a:pos x="csX1224" y="csY1224"/>
              </a:cxn>
              <a:cxn ang="0">
                <a:pos x="csX1225" y="csY1225"/>
              </a:cxn>
              <a:cxn ang="0">
                <a:pos x="csX1226" y="csY1226"/>
              </a:cxn>
              <a:cxn ang="0">
                <a:pos x="csX1227" y="csY1227"/>
              </a:cxn>
              <a:cxn ang="0">
                <a:pos x="csX1228" y="csY1228"/>
              </a:cxn>
              <a:cxn ang="0">
                <a:pos x="csX1229" y="csY1229"/>
              </a:cxn>
              <a:cxn ang="0">
                <a:pos x="csX1230" y="csY1230"/>
              </a:cxn>
              <a:cxn ang="0">
                <a:pos x="csX1231" y="csY1231"/>
              </a:cxn>
              <a:cxn ang="0">
                <a:pos x="csX1232" y="csY1232"/>
              </a:cxn>
              <a:cxn ang="0">
                <a:pos x="csX1233" y="csY1233"/>
              </a:cxn>
              <a:cxn ang="0">
                <a:pos x="csX1234" y="csY1234"/>
              </a:cxn>
              <a:cxn ang="0">
                <a:pos x="csX1235" y="csY1235"/>
              </a:cxn>
              <a:cxn ang="0">
                <a:pos x="csX1236" y="csY1236"/>
              </a:cxn>
              <a:cxn ang="0">
                <a:pos x="csX1237" y="csY1237"/>
              </a:cxn>
              <a:cxn ang="0">
                <a:pos x="csX1238" y="csY1238"/>
              </a:cxn>
              <a:cxn ang="0">
                <a:pos x="csX1239" y="csY1239"/>
              </a:cxn>
              <a:cxn ang="0">
                <a:pos x="csX1240" y="csY1240"/>
              </a:cxn>
              <a:cxn ang="0">
                <a:pos x="csX1241" y="csY1241"/>
              </a:cxn>
              <a:cxn ang="0">
                <a:pos x="csX1242" y="csY1242"/>
              </a:cxn>
              <a:cxn ang="0">
                <a:pos x="csX1243" y="csY1243"/>
              </a:cxn>
              <a:cxn ang="0">
                <a:pos x="csX1244" y="csY1244"/>
              </a:cxn>
              <a:cxn ang="0">
                <a:pos x="csX1245" y="csY1245"/>
              </a:cxn>
              <a:cxn ang="0">
                <a:pos x="csX1246" y="csY1246"/>
              </a:cxn>
              <a:cxn ang="0">
                <a:pos x="csX1247" y="csY1247"/>
              </a:cxn>
              <a:cxn ang="0">
                <a:pos x="csX1248" y="csY1248"/>
              </a:cxn>
              <a:cxn ang="0">
                <a:pos x="csX1249" y="csY1249"/>
              </a:cxn>
              <a:cxn ang="0">
                <a:pos x="csX1250" y="csY1250"/>
              </a:cxn>
              <a:cxn ang="0">
                <a:pos x="csX1251" y="csY1251"/>
              </a:cxn>
              <a:cxn ang="0">
                <a:pos x="csX1252" y="csY1252"/>
              </a:cxn>
              <a:cxn ang="0">
                <a:pos x="csX1253" y="csY1253"/>
              </a:cxn>
              <a:cxn ang="0">
                <a:pos x="csX1254" y="csY1254"/>
              </a:cxn>
              <a:cxn ang="0">
                <a:pos x="csX1255" y="csY1255"/>
              </a:cxn>
              <a:cxn ang="0">
                <a:pos x="csX1256" y="csY1256"/>
              </a:cxn>
              <a:cxn ang="0">
                <a:pos x="csX1257" y="csY1257"/>
              </a:cxn>
              <a:cxn ang="0">
                <a:pos x="csX1258" y="csY1258"/>
              </a:cxn>
              <a:cxn ang="0">
                <a:pos x="csX1259" y="csY1259"/>
              </a:cxn>
              <a:cxn ang="0">
                <a:pos x="csX1260" y="csY1260"/>
              </a:cxn>
              <a:cxn ang="0">
                <a:pos x="csX1261" y="csY1261"/>
              </a:cxn>
              <a:cxn ang="0">
                <a:pos x="csX1262" y="csY1262"/>
              </a:cxn>
              <a:cxn ang="0">
                <a:pos x="csX1263" y="csY1263"/>
              </a:cxn>
              <a:cxn ang="0">
                <a:pos x="csX1264" y="csY1264"/>
              </a:cxn>
              <a:cxn ang="0">
                <a:pos x="csX1265" y="csY1265"/>
              </a:cxn>
              <a:cxn ang="0">
                <a:pos x="csX1266" y="csY1266"/>
              </a:cxn>
              <a:cxn ang="0">
                <a:pos x="csX1267" y="csY1267"/>
              </a:cxn>
              <a:cxn ang="0">
                <a:pos x="csX1268" y="csY1268"/>
              </a:cxn>
              <a:cxn ang="0">
                <a:pos x="csX1269" y="csY1269"/>
              </a:cxn>
              <a:cxn ang="0">
                <a:pos x="csX1270" y="csY1270"/>
              </a:cxn>
              <a:cxn ang="0">
                <a:pos x="csX1271" y="csY1271"/>
              </a:cxn>
              <a:cxn ang="0">
                <a:pos x="csX1272" y="csY1272"/>
              </a:cxn>
              <a:cxn ang="0">
                <a:pos x="csX1273" y="csY1273"/>
              </a:cxn>
              <a:cxn ang="0">
                <a:pos x="csX1274" y="csY1274"/>
              </a:cxn>
              <a:cxn ang="0">
                <a:pos x="csX1275" y="csY1275"/>
              </a:cxn>
              <a:cxn ang="0">
                <a:pos x="csX1276" y="csY1276"/>
              </a:cxn>
              <a:cxn ang="0">
                <a:pos x="csX1277" y="csY1277"/>
              </a:cxn>
              <a:cxn ang="0">
                <a:pos x="csX1278" y="csY1278"/>
              </a:cxn>
              <a:cxn ang="0">
                <a:pos x="csX1279" y="csY1279"/>
              </a:cxn>
              <a:cxn ang="0">
                <a:pos x="csX1280" y="csY1280"/>
              </a:cxn>
              <a:cxn ang="0">
                <a:pos x="csX1281" y="csY1281"/>
              </a:cxn>
              <a:cxn ang="0">
                <a:pos x="csX1282" y="csY1282"/>
              </a:cxn>
              <a:cxn ang="0">
                <a:pos x="csX1283" y="csY1283"/>
              </a:cxn>
              <a:cxn ang="0">
                <a:pos x="csX1284" y="csY1284"/>
              </a:cxn>
              <a:cxn ang="0">
                <a:pos x="csX1285" y="csY1285"/>
              </a:cxn>
              <a:cxn ang="0">
                <a:pos x="csX1286" y="csY1286"/>
              </a:cxn>
              <a:cxn ang="0">
                <a:pos x="csX1287" y="csY1287"/>
              </a:cxn>
              <a:cxn ang="0">
                <a:pos x="csX1288" y="csY1288"/>
              </a:cxn>
              <a:cxn ang="0">
                <a:pos x="csX1289" y="csY1289"/>
              </a:cxn>
              <a:cxn ang="0">
                <a:pos x="csX1290" y="csY1290"/>
              </a:cxn>
              <a:cxn ang="0">
                <a:pos x="csX1291" y="csY1291"/>
              </a:cxn>
              <a:cxn ang="0">
                <a:pos x="csX1292" y="csY1292"/>
              </a:cxn>
              <a:cxn ang="0">
                <a:pos x="csX1293" y="csY1293"/>
              </a:cxn>
              <a:cxn ang="0">
                <a:pos x="csX1294" y="csY1294"/>
              </a:cxn>
              <a:cxn ang="0">
                <a:pos x="csX1295" y="csY1295"/>
              </a:cxn>
              <a:cxn ang="0">
                <a:pos x="csX1296" y="csY1296"/>
              </a:cxn>
              <a:cxn ang="0">
                <a:pos x="csX1297" y="csY1297"/>
              </a:cxn>
              <a:cxn ang="0">
                <a:pos x="csX1298" y="csY1298"/>
              </a:cxn>
              <a:cxn ang="0">
                <a:pos x="csX1299" y="csY1299"/>
              </a:cxn>
              <a:cxn ang="0">
                <a:pos x="csX1300" y="csY1300"/>
              </a:cxn>
              <a:cxn ang="0">
                <a:pos x="csX1301" y="csY1301"/>
              </a:cxn>
              <a:cxn ang="0">
                <a:pos x="csX1302" y="csY1302"/>
              </a:cxn>
              <a:cxn ang="0">
                <a:pos x="csX1303" y="csY1303"/>
              </a:cxn>
              <a:cxn ang="0">
                <a:pos x="csX1304" y="csY1304"/>
              </a:cxn>
              <a:cxn ang="0">
                <a:pos x="csX1305" y="csY1305"/>
              </a:cxn>
              <a:cxn ang="0">
                <a:pos x="csX1306" y="csY1306"/>
              </a:cxn>
              <a:cxn ang="0">
                <a:pos x="csX1307" y="csY1307"/>
              </a:cxn>
              <a:cxn ang="0">
                <a:pos x="csX1308" y="csY1308"/>
              </a:cxn>
              <a:cxn ang="0">
                <a:pos x="csX1309" y="csY1309"/>
              </a:cxn>
              <a:cxn ang="0">
                <a:pos x="csX1310" y="csY1310"/>
              </a:cxn>
              <a:cxn ang="0">
                <a:pos x="csX1311" y="csY1311"/>
              </a:cxn>
              <a:cxn ang="0">
                <a:pos x="csX1312" y="csY1312"/>
              </a:cxn>
              <a:cxn ang="0">
                <a:pos x="csX1313" y="csY1313"/>
              </a:cxn>
              <a:cxn ang="0">
                <a:pos x="csX1314" y="csY1314"/>
              </a:cxn>
              <a:cxn ang="0">
                <a:pos x="csX1315" y="csY1315"/>
              </a:cxn>
              <a:cxn ang="0">
                <a:pos x="csX1316" y="csY1316"/>
              </a:cxn>
              <a:cxn ang="0">
                <a:pos x="csX1317" y="csY1317"/>
              </a:cxn>
              <a:cxn ang="0">
                <a:pos x="csX1318" y="csY1318"/>
              </a:cxn>
              <a:cxn ang="0">
                <a:pos x="csX1319" y="csY1319"/>
              </a:cxn>
              <a:cxn ang="0">
                <a:pos x="csX1320" y="csY1320"/>
              </a:cxn>
              <a:cxn ang="0">
                <a:pos x="csX1321" y="csY1321"/>
              </a:cxn>
              <a:cxn ang="0">
                <a:pos x="csX1322" y="csY1322"/>
              </a:cxn>
              <a:cxn ang="0">
                <a:pos x="csX1323" y="csY1323"/>
              </a:cxn>
              <a:cxn ang="0">
                <a:pos x="csX1324" y="csY1324"/>
              </a:cxn>
              <a:cxn ang="0">
                <a:pos x="csX1325" y="csY1325"/>
              </a:cxn>
              <a:cxn ang="0">
                <a:pos x="csX1326" y="csY1326"/>
              </a:cxn>
              <a:cxn ang="0">
                <a:pos x="csX1327" y="csY1327"/>
              </a:cxn>
              <a:cxn ang="0">
                <a:pos x="csX1328" y="csY1328"/>
              </a:cxn>
              <a:cxn ang="0">
                <a:pos x="csX1329" y="csY1329"/>
              </a:cxn>
              <a:cxn ang="0">
                <a:pos x="csX1330" y="csY1330"/>
              </a:cxn>
              <a:cxn ang="0">
                <a:pos x="csX1331" y="csY1331"/>
              </a:cxn>
              <a:cxn ang="0">
                <a:pos x="csX1332" y="csY1332"/>
              </a:cxn>
              <a:cxn ang="0">
                <a:pos x="csX1333" y="csY1333"/>
              </a:cxn>
              <a:cxn ang="0">
                <a:pos x="csX1334" y="csY1334"/>
              </a:cxn>
              <a:cxn ang="0">
                <a:pos x="csX1335" y="csY1335"/>
              </a:cxn>
              <a:cxn ang="0">
                <a:pos x="csX1336" y="csY1336"/>
              </a:cxn>
              <a:cxn ang="0">
                <a:pos x="csX1337" y="csY1337"/>
              </a:cxn>
              <a:cxn ang="0">
                <a:pos x="csX1338" y="csY1338"/>
              </a:cxn>
              <a:cxn ang="0">
                <a:pos x="csX1339" y="csY1339"/>
              </a:cxn>
              <a:cxn ang="0">
                <a:pos x="csX1340" y="csY1340"/>
              </a:cxn>
              <a:cxn ang="0">
                <a:pos x="csX1341" y="csY1341"/>
              </a:cxn>
              <a:cxn ang="0">
                <a:pos x="csX1342" y="csY1342"/>
              </a:cxn>
              <a:cxn ang="0">
                <a:pos x="csX1343" y="csY1343"/>
              </a:cxn>
              <a:cxn ang="0">
                <a:pos x="csX1344" y="csY1344"/>
              </a:cxn>
              <a:cxn ang="0">
                <a:pos x="csX1345" y="csY1345"/>
              </a:cxn>
              <a:cxn ang="0">
                <a:pos x="csX1346" y="csY1346"/>
              </a:cxn>
              <a:cxn ang="0">
                <a:pos x="csX1347" y="csY1347"/>
              </a:cxn>
              <a:cxn ang="0">
                <a:pos x="csX1348" y="csY1348"/>
              </a:cxn>
              <a:cxn ang="0">
                <a:pos x="csX1349" y="csY1349"/>
              </a:cxn>
              <a:cxn ang="0">
                <a:pos x="csX1350" y="csY1350"/>
              </a:cxn>
              <a:cxn ang="0">
                <a:pos x="csX1351" y="csY1351"/>
              </a:cxn>
              <a:cxn ang="0">
                <a:pos x="csX1352" y="csY1352"/>
              </a:cxn>
              <a:cxn ang="0">
                <a:pos x="csX1353" y="csY1353"/>
              </a:cxn>
              <a:cxn ang="0">
                <a:pos x="csX1354" y="csY1354"/>
              </a:cxn>
              <a:cxn ang="0">
                <a:pos x="csX1355" y="csY1355"/>
              </a:cxn>
              <a:cxn ang="0">
                <a:pos x="csX1356" y="csY1356"/>
              </a:cxn>
              <a:cxn ang="0">
                <a:pos x="csX1357" y="csY1357"/>
              </a:cxn>
              <a:cxn ang="0">
                <a:pos x="csX1358" y="csY1358"/>
              </a:cxn>
              <a:cxn ang="0">
                <a:pos x="csX1359" y="csY1359"/>
              </a:cxn>
              <a:cxn ang="0">
                <a:pos x="csX1360" y="csY1360"/>
              </a:cxn>
              <a:cxn ang="0">
                <a:pos x="csX1361" y="csY1361"/>
              </a:cxn>
              <a:cxn ang="0">
                <a:pos x="csX1362" y="csY1362"/>
              </a:cxn>
              <a:cxn ang="0">
                <a:pos x="csX1363" y="csY1363"/>
              </a:cxn>
              <a:cxn ang="0">
                <a:pos x="csX1364" y="csY1364"/>
              </a:cxn>
              <a:cxn ang="0">
                <a:pos x="csX1365" y="csY1365"/>
              </a:cxn>
              <a:cxn ang="0">
                <a:pos x="csX1366" y="csY1366"/>
              </a:cxn>
              <a:cxn ang="0">
                <a:pos x="csX1367" y="csY1367"/>
              </a:cxn>
            </a:cxnLst>
            <a:rect l="l" t="t" r="r" b="b"/>
            <a:pathLst>
              <a:path w="1354441" h="1340144">
                <a:moveTo>
                  <a:pt x="867645" y="1229848"/>
                </a:moveTo>
                <a:cubicBezTo>
                  <a:pt x="862679" y="1229848"/>
                  <a:pt x="857973" y="1232465"/>
                  <a:pt x="855359" y="1236783"/>
                </a:cubicBezTo>
                <a:lnTo>
                  <a:pt x="820198" y="1295006"/>
                </a:lnTo>
                <a:cubicBezTo>
                  <a:pt x="816277" y="1301416"/>
                  <a:pt x="818760" y="1307173"/>
                  <a:pt x="819936" y="1309398"/>
                </a:cubicBezTo>
                <a:cubicBezTo>
                  <a:pt x="821113" y="1311622"/>
                  <a:pt x="824773" y="1316725"/>
                  <a:pt x="832354" y="1316725"/>
                </a:cubicBezTo>
                <a:lnTo>
                  <a:pt x="1316499" y="1316725"/>
                </a:lnTo>
                <a:cubicBezTo>
                  <a:pt x="1323819" y="1316725"/>
                  <a:pt x="1327479" y="1311753"/>
                  <a:pt x="1328786" y="1309659"/>
                </a:cubicBezTo>
                <a:cubicBezTo>
                  <a:pt x="1330093" y="1307435"/>
                  <a:pt x="1332577" y="1301940"/>
                  <a:pt x="1329178" y="1295529"/>
                </a:cubicBezTo>
                <a:lnTo>
                  <a:pt x="1297285" y="1237306"/>
                </a:lnTo>
                <a:cubicBezTo>
                  <a:pt x="1294802" y="1232727"/>
                  <a:pt x="1289966" y="1229848"/>
                  <a:pt x="1284737" y="1229848"/>
                </a:cubicBezTo>
                <a:close/>
                <a:moveTo>
                  <a:pt x="892872" y="928399"/>
                </a:moveTo>
                <a:cubicBezTo>
                  <a:pt x="889735" y="928399"/>
                  <a:pt x="886990" y="929445"/>
                  <a:pt x="884768" y="931539"/>
                </a:cubicBezTo>
                <a:cubicBezTo>
                  <a:pt x="882415" y="933632"/>
                  <a:pt x="881108" y="936380"/>
                  <a:pt x="880847" y="939258"/>
                </a:cubicBezTo>
                <a:cubicBezTo>
                  <a:pt x="880847" y="939389"/>
                  <a:pt x="880847" y="939520"/>
                  <a:pt x="880847" y="939782"/>
                </a:cubicBezTo>
                <a:lnTo>
                  <a:pt x="880847" y="940043"/>
                </a:lnTo>
                <a:lnTo>
                  <a:pt x="880847" y="940174"/>
                </a:lnTo>
                <a:cubicBezTo>
                  <a:pt x="880847" y="940174"/>
                  <a:pt x="880847" y="940174"/>
                  <a:pt x="880847" y="940436"/>
                </a:cubicBezTo>
                <a:lnTo>
                  <a:pt x="880847" y="1001014"/>
                </a:lnTo>
                <a:lnTo>
                  <a:pt x="881108" y="1150299"/>
                </a:lnTo>
                <a:cubicBezTo>
                  <a:pt x="881108" y="1150691"/>
                  <a:pt x="881108" y="1151084"/>
                  <a:pt x="881108" y="1151476"/>
                </a:cubicBezTo>
                <a:cubicBezTo>
                  <a:pt x="881108" y="1151869"/>
                  <a:pt x="881239" y="1152131"/>
                  <a:pt x="881239" y="1152524"/>
                </a:cubicBezTo>
                <a:cubicBezTo>
                  <a:pt x="881239" y="1152916"/>
                  <a:pt x="881500" y="1153178"/>
                  <a:pt x="881500" y="1153570"/>
                </a:cubicBezTo>
                <a:cubicBezTo>
                  <a:pt x="882285" y="1156318"/>
                  <a:pt x="884114" y="1158934"/>
                  <a:pt x="886729" y="1160504"/>
                </a:cubicBezTo>
                <a:cubicBezTo>
                  <a:pt x="888036" y="1161290"/>
                  <a:pt x="889343" y="1161813"/>
                  <a:pt x="890780" y="1162075"/>
                </a:cubicBezTo>
                <a:cubicBezTo>
                  <a:pt x="891042" y="1162075"/>
                  <a:pt x="891434" y="1162205"/>
                  <a:pt x="891826" y="1162205"/>
                </a:cubicBezTo>
                <a:cubicBezTo>
                  <a:pt x="891957" y="1162205"/>
                  <a:pt x="892088" y="1162205"/>
                  <a:pt x="892349" y="1162205"/>
                </a:cubicBezTo>
                <a:lnTo>
                  <a:pt x="892610" y="1162205"/>
                </a:lnTo>
                <a:lnTo>
                  <a:pt x="892741" y="1162205"/>
                </a:lnTo>
                <a:lnTo>
                  <a:pt x="1255850" y="1162205"/>
                </a:lnTo>
                <a:cubicBezTo>
                  <a:pt x="1258987" y="1162205"/>
                  <a:pt x="1261732" y="1161159"/>
                  <a:pt x="1263954" y="1159065"/>
                </a:cubicBezTo>
                <a:cubicBezTo>
                  <a:pt x="1266307" y="1156972"/>
                  <a:pt x="1267614" y="1154224"/>
                  <a:pt x="1267875" y="1151346"/>
                </a:cubicBezTo>
                <a:cubicBezTo>
                  <a:pt x="1267875" y="1151215"/>
                  <a:pt x="1267875" y="1151084"/>
                  <a:pt x="1267875" y="1150822"/>
                </a:cubicBezTo>
                <a:lnTo>
                  <a:pt x="1267875" y="1150561"/>
                </a:lnTo>
                <a:lnTo>
                  <a:pt x="1267875" y="1150430"/>
                </a:lnTo>
                <a:cubicBezTo>
                  <a:pt x="1267875" y="1150430"/>
                  <a:pt x="1267875" y="1150430"/>
                  <a:pt x="1267875" y="1150168"/>
                </a:cubicBezTo>
                <a:lnTo>
                  <a:pt x="1267875" y="940305"/>
                </a:lnTo>
                <a:cubicBezTo>
                  <a:pt x="1267875" y="939913"/>
                  <a:pt x="1267875" y="939520"/>
                  <a:pt x="1267875" y="939127"/>
                </a:cubicBezTo>
                <a:cubicBezTo>
                  <a:pt x="1267875" y="938735"/>
                  <a:pt x="1267745" y="938473"/>
                  <a:pt x="1267745" y="938080"/>
                </a:cubicBezTo>
                <a:cubicBezTo>
                  <a:pt x="1267745" y="937688"/>
                  <a:pt x="1267483" y="937426"/>
                  <a:pt x="1267483" y="937034"/>
                </a:cubicBezTo>
                <a:cubicBezTo>
                  <a:pt x="1266699" y="934286"/>
                  <a:pt x="1264869" y="931670"/>
                  <a:pt x="1262255" y="930099"/>
                </a:cubicBezTo>
                <a:cubicBezTo>
                  <a:pt x="1260948" y="929314"/>
                  <a:pt x="1259641" y="928791"/>
                  <a:pt x="1258203" y="928529"/>
                </a:cubicBezTo>
                <a:cubicBezTo>
                  <a:pt x="1257811" y="928529"/>
                  <a:pt x="1257549" y="928399"/>
                  <a:pt x="1257157" y="928399"/>
                </a:cubicBezTo>
                <a:cubicBezTo>
                  <a:pt x="1257026" y="928399"/>
                  <a:pt x="1256896" y="928399"/>
                  <a:pt x="1256635" y="928399"/>
                </a:cubicBezTo>
                <a:lnTo>
                  <a:pt x="1256373" y="928399"/>
                </a:lnTo>
                <a:lnTo>
                  <a:pt x="1256242" y="928399"/>
                </a:lnTo>
                <a:close/>
                <a:moveTo>
                  <a:pt x="892872" y="907072"/>
                </a:moveTo>
                <a:lnTo>
                  <a:pt x="1256111" y="907072"/>
                </a:lnTo>
                <a:lnTo>
                  <a:pt x="1259249" y="907203"/>
                </a:lnTo>
                <a:cubicBezTo>
                  <a:pt x="1260294" y="907203"/>
                  <a:pt x="1261209" y="907464"/>
                  <a:pt x="1262255" y="907595"/>
                </a:cubicBezTo>
                <a:cubicBezTo>
                  <a:pt x="1266176" y="908249"/>
                  <a:pt x="1270098" y="909689"/>
                  <a:pt x="1273626" y="911913"/>
                </a:cubicBezTo>
                <a:cubicBezTo>
                  <a:pt x="1280685" y="916231"/>
                  <a:pt x="1286044" y="923296"/>
                  <a:pt x="1288266" y="931147"/>
                </a:cubicBezTo>
                <a:cubicBezTo>
                  <a:pt x="1288396" y="932193"/>
                  <a:pt x="1288789" y="933109"/>
                  <a:pt x="1288919" y="934155"/>
                </a:cubicBezTo>
                <a:cubicBezTo>
                  <a:pt x="1289050" y="935202"/>
                  <a:pt x="1289181" y="936118"/>
                  <a:pt x="1289312" y="937165"/>
                </a:cubicBezTo>
                <a:cubicBezTo>
                  <a:pt x="1289312" y="938211"/>
                  <a:pt x="1289442" y="939258"/>
                  <a:pt x="1289442" y="940305"/>
                </a:cubicBezTo>
                <a:lnTo>
                  <a:pt x="1289442" y="1150037"/>
                </a:lnTo>
                <a:lnTo>
                  <a:pt x="1289312" y="1153178"/>
                </a:lnTo>
                <a:cubicBezTo>
                  <a:pt x="1288527" y="1161421"/>
                  <a:pt x="1284737" y="1169271"/>
                  <a:pt x="1278594" y="1174766"/>
                </a:cubicBezTo>
                <a:cubicBezTo>
                  <a:pt x="1272450" y="1180392"/>
                  <a:pt x="1264346" y="1183532"/>
                  <a:pt x="1256111" y="1183532"/>
                </a:cubicBezTo>
                <a:lnTo>
                  <a:pt x="892872" y="1183532"/>
                </a:lnTo>
                <a:lnTo>
                  <a:pt x="889735" y="1183401"/>
                </a:lnTo>
                <a:cubicBezTo>
                  <a:pt x="888689" y="1183401"/>
                  <a:pt x="887774" y="1183139"/>
                  <a:pt x="886729" y="1183009"/>
                </a:cubicBezTo>
                <a:cubicBezTo>
                  <a:pt x="882807" y="1182354"/>
                  <a:pt x="878886" y="1180915"/>
                  <a:pt x="875357" y="1178691"/>
                </a:cubicBezTo>
                <a:cubicBezTo>
                  <a:pt x="868298" y="1174373"/>
                  <a:pt x="862939" y="1167308"/>
                  <a:pt x="860718" y="1159457"/>
                </a:cubicBezTo>
                <a:cubicBezTo>
                  <a:pt x="860587" y="1158411"/>
                  <a:pt x="860195" y="1157495"/>
                  <a:pt x="860064" y="1156449"/>
                </a:cubicBezTo>
                <a:cubicBezTo>
                  <a:pt x="859933" y="1155401"/>
                  <a:pt x="859802" y="1154486"/>
                  <a:pt x="859672" y="1153439"/>
                </a:cubicBezTo>
                <a:cubicBezTo>
                  <a:pt x="859672" y="1152393"/>
                  <a:pt x="859672" y="1151476"/>
                  <a:pt x="859541" y="1150430"/>
                </a:cubicBezTo>
                <a:lnTo>
                  <a:pt x="859541" y="940567"/>
                </a:lnTo>
                <a:lnTo>
                  <a:pt x="859672" y="937426"/>
                </a:lnTo>
                <a:cubicBezTo>
                  <a:pt x="860456" y="929183"/>
                  <a:pt x="864246" y="921333"/>
                  <a:pt x="870390" y="915838"/>
                </a:cubicBezTo>
                <a:cubicBezTo>
                  <a:pt x="876533" y="910212"/>
                  <a:pt x="884637" y="907072"/>
                  <a:pt x="892872" y="907072"/>
                </a:cubicBezTo>
                <a:close/>
                <a:moveTo>
                  <a:pt x="892872" y="886400"/>
                </a:moveTo>
                <a:cubicBezTo>
                  <a:pt x="886206" y="886400"/>
                  <a:pt x="879540" y="887708"/>
                  <a:pt x="873397" y="890063"/>
                </a:cubicBezTo>
                <a:cubicBezTo>
                  <a:pt x="867123" y="892418"/>
                  <a:pt x="861372" y="896081"/>
                  <a:pt x="856535" y="900530"/>
                </a:cubicBezTo>
                <a:cubicBezTo>
                  <a:pt x="851699" y="904978"/>
                  <a:pt x="847647" y="910343"/>
                  <a:pt x="844640" y="916361"/>
                </a:cubicBezTo>
                <a:cubicBezTo>
                  <a:pt x="841634" y="922380"/>
                  <a:pt x="839935" y="928791"/>
                  <a:pt x="839281" y="935464"/>
                </a:cubicBezTo>
                <a:cubicBezTo>
                  <a:pt x="839151" y="937165"/>
                  <a:pt x="839020" y="938865"/>
                  <a:pt x="839020" y="940436"/>
                </a:cubicBezTo>
                <a:lnTo>
                  <a:pt x="839020" y="1150430"/>
                </a:lnTo>
                <a:lnTo>
                  <a:pt x="839281" y="1155401"/>
                </a:lnTo>
                <a:cubicBezTo>
                  <a:pt x="839412" y="1157103"/>
                  <a:pt x="839674" y="1158673"/>
                  <a:pt x="839935" y="1160373"/>
                </a:cubicBezTo>
                <a:cubicBezTo>
                  <a:pt x="840196" y="1161944"/>
                  <a:pt x="840719" y="1163513"/>
                  <a:pt x="841112" y="1165215"/>
                </a:cubicBezTo>
                <a:cubicBezTo>
                  <a:pt x="844640" y="1178037"/>
                  <a:pt x="853268" y="1189289"/>
                  <a:pt x="864639" y="1196223"/>
                </a:cubicBezTo>
                <a:cubicBezTo>
                  <a:pt x="870390" y="1199625"/>
                  <a:pt x="876664" y="1202111"/>
                  <a:pt x="883200" y="1203288"/>
                </a:cubicBezTo>
                <a:cubicBezTo>
                  <a:pt x="884899" y="1203550"/>
                  <a:pt x="886467" y="1203812"/>
                  <a:pt x="888166" y="1203942"/>
                </a:cubicBezTo>
                <a:cubicBezTo>
                  <a:pt x="889866" y="1204073"/>
                  <a:pt x="891565" y="1204204"/>
                  <a:pt x="893134" y="1204204"/>
                </a:cubicBezTo>
                <a:lnTo>
                  <a:pt x="1256112" y="1204204"/>
                </a:lnTo>
                <a:cubicBezTo>
                  <a:pt x="1262778" y="1204204"/>
                  <a:pt x="1269445" y="1202896"/>
                  <a:pt x="1275588" y="1200541"/>
                </a:cubicBezTo>
                <a:cubicBezTo>
                  <a:pt x="1281862" y="1198185"/>
                  <a:pt x="1287613" y="1194522"/>
                  <a:pt x="1292449" y="1190073"/>
                </a:cubicBezTo>
                <a:cubicBezTo>
                  <a:pt x="1297285" y="1185625"/>
                  <a:pt x="1301337" y="1180261"/>
                  <a:pt x="1304343" y="1174243"/>
                </a:cubicBezTo>
                <a:cubicBezTo>
                  <a:pt x="1307350" y="1168224"/>
                  <a:pt x="1309049" y="1161813"/>
                  <a:pt x="1309702" y="1155140"/>
                </a:cubicBezTo>
                <a:cubicBezTo>
                  <a:pt x="1309833" y="1153439"/>
                  <a:pt x="1309964" y="1151738"/>
                  <a:pt x="1309964" y="1150168"/>
                </a:cubicBezTo>
                <a:lnTo>
                  <a:pt x="1309964" y="940174"/>
                </a:lnTo>
                <a:lnTo>
                  <a:pt x="1309702" y="935202"/>
                </a:lnTo>
                <a:cubicBezTo>
                  <a:pt x="1309572" y="933501"/>
                  <a:pt x="1309311" y="931931"/>
                  <a:pt x="1309049" y="930230"/>
                </a:cubicBezTo>
                <a:cubicBezTo>
                  <a:pt x="1308788" y="928660"/>
                  <a:pt x="1308265" y="926959"/>
                  <a:pt x="1307873" y="925389"/>
                </a:cubicBezTo>
                <a:cubicBezTo>
                  <a:pt x="1304343" y="912567"/>
                  <a:pt x="1295717" y="901315"/>
                  <a:pt x="1284345" y="894381"/>
                </a:cubicBezTo>
                <a:cubicBezTo>
                  <a:pt x="1278594" y="890979"/>
                  <a:pt x="1272320" y="888493"/>
                  <a:pt x="1265785" y="887315"/>
                </a:cubicBezTo>
                <a:cubicBezTo>
                  <a:pt x="1264086" y="887054"/>
                  <a:pt x="1262517" y="886792"/>
                  <a:pt x="1260817" y="886661"/>
                </a:cubicBezTo>
                <a:cubicBezTo>
                  <a:pt x="1259118" y="886530"/>
                  <a:pt x="1257419" y="886400"/>
                  <a:pt x="1255851" y="886400"/>
                </a:cubicBezTo>
                <a:close/>
                <a:moveTo>
                  <a:pt x="892872" y="865073"/>
                </a:moveTo>
                <a:lnTo>
                  <a:pt x="1256504" y="865073"/>
                </a:lnTo>
                <a:lnTo>
                  <a:pt x="1257419" y="865073"/>
                </a:lnTo>
                <a:lnTo>
                  <a:pt x="1259118" y="865073"/>
                </a:lnTo>
                <a:lnTo>
                  <a:pt x="1262517" y="865335"/>
                </a:lnTo>
                <a:cubicBezTo>
                  <a:pt x="1264869" y="865465"/>
                  <a:pt x="1267092" y="865858"/>
                  <a:pt x="1269445" y="866250"/>
                </a:cubicBezTo>
                <a:cubicBezTo>
                  <a:pt x="1278594" y="867952"/>
                  <a:pt x="1287482" y="871353"/>
                  <a:pt x="1295325" y="876195"/>
                </a:cubicBezTo>
                <a:cubicBezTo>
                  <a:pt x="1311140" y="885876"/>
                  <a:pt x="1323166" y="901577"/>
                  <a:pt x="1328263" y="919502"/>
                </a:cubicBezTo>
                <a:cubicBezTo>
                  <a:pt x="1328786" y="921726"/>
                  <a:pt x="1329440" y="923950"/>
                  <a:pt x="1329832" y="926305"/>
                </a:cubicBezTo>
                <a:cubicBezTo>
                  <a:pt x="1330224" y="928660"/>
                  <a:pt x="1330616" y="930884"/>
                  <a:pt x="1330878" y="933240"/>
                </a:cubicBezTo>
                <a:cubicBezTo>
                  <a:pt x="1331139" y="935594"/>
                  <a:pt x="1331139" y="937819"/>
                  <a:pt x="1331270" y="940174"/>
                </a:cubicBezTo>
                <a:lnTo>
                  <a:pt x="1331270" y="1150299"/>
                </a:lnTo>
                <a:lnTo>
                  <a:pt x="1331270" y="1151869"/>
                </a:lnTo>
                <a:lnTo>
                  <a:pt x="1331139" y="1153570"/>
                </a:lnTo>
                <a:lnTo>
                  <a:pt x="1330878" y="1156972"/>
                </a:lnTo>
                <a:cubicBezTo>
                  <a:pt x="1330093" y="1166262"/>
                  <a:pt x="1327609" y="1175289"/>
                  <a:pt x="1323427" y="1183663"/>
                </a:cubicBezTo>
                <a:cubicBezTo>
                  <a:pt x="1319244" y="1192036"/>
                  <a:pt x="1313624" y="1199494"/>
                  <a:pt x="1306827" y="1205774"/>
                </a:cubicBezTo>
                <a:cubicBezTo>
                  <a:pt x="1305128" y="1207344"/>
                  <a:pt x="1303298" y="1208784"/>
                  <a:pt x="1301468" y="1210223"/>
                </a:cubicBezTo>
                <a:cubicBezTo>
                  <a:pt x="1308265" y="1213625"/>
                  <a:pt x="1314016" y="1218989"/>
                  <a:pt x="1317806" y="1225923"/>
                </a:cubicBezTo>
                <a:lnTo>
                  <a:pt x="1349700" y="1284146"/>
                </a:lnTo>
                <a:cubicBezTo>
                  <a:pt x="1356235" y="1295922"/>
                  <a:pt x="1355973" y="1309921"/>
                  <a:pt x="1349176" y="1321566"/>
                </a:cubicBezTo>
                <a:cubicBezTo>
                  <a:pt x="1342249" y="1333210"/>
                  <a:pt x="1330093" y="1340144"/>
                  <a:pt x="1316630" y="1340144"/>
                </a:cubicBezTo>
                <a:lnTo>
                  <a:pt x="832485" y="1340144"/>
                </a:lnTo>
                <a:cubicBezTo>
                  <a:pt x="818629" y="1340144"/>
                  <a:pt x="806343" y="1332948"/>
                  <a:pt x="799546" y="1320911"/>
                </a:cubicBezTo>
                <a:cubicBezTo>
                  <a:pt x="792749" y="1308874"/>
                  <a:pt x="792880" y="1294613"/>
                  <a:pt x="800069" y="1282707"/>
                </a:cubicBezTo>
                <a:lnTo>
                  <a:pt x="835230" y="1224484"/>
                </a:lnTo>
                <a:cubicBezTo>
                  <a:pt x="838628" y="1218858"/>
                  <a:pt x="843464" y="1214279"/>
                  <a:pt x="848954" y="1211138"/>
                </a:cubicBezTo>
                <a:cubicBezTo>
                  <a:pt x="835491" y="1201326"/>
                  <a:pt x="825296" y="1187065"/>
                  <a:pt x="820721" y="1170972"/>
                </a:cubicBezTo>
                <a:cubicBezTo>
                  <a:pt x="820198" y="1168747"/>
                  <a:pt x="819545" y="1166523"/>
                  <a:pt x="819153" y="1164168"/>
                </a:cubicBezTo>
                <a:cubicBezTo>
                  <a:pt x="818760" y="1161813"/>
                  <a:pt x="818368" y="1159588"/>
                  <a:pt x="818107" y="1157234"/>
                </a:cubicBezTo>
                <a:cubicBezTo>
                  <a:pt x="817846" y="1154878"/>
                  <a:pt x="817846" y="1152654"/>
                  <a:pt x="817715" y="1150299"/>
                </a:cubicBezTo>
                <a:lnTo>
                  <a:pt x="817715" y="940305"/>
                </a:lnTo>
                <a:lnTo>
                  <a:pt x="817715" y="938735"/>
                </a:lnTo>
                <a:lnTo>
                  <a:pt x="817846" y="937034"/>
                </a:lnTo>
                <a:lnTo>
                  <a:pt x="818107" y="933632"/>
                </a:lnTo>
                <a:cubicBezTo>
                  <a:pt x="818891" y="924343"/>
                  <a:pt x="821374" y="915315"/>
                  <a:pt x="825557" y="906941"/>
                </a:cubicBezTo>
                <a:cubicBezTo>
                  <a:pt x="829740" y="898568"/>
                  <a:pt x="835360" y="891110"/>
                  <a:pt x="842157" y="884830"/>
                </a:cubicBezTo>
                <a:cubicBezTo>
                  <a:pt x="848954" y="878549"/>
                  <a:pt x="857058" y="873577"/>
                  <a:pt x="865685" y="870175"/>
                </a:cubicBezTo>
                <a:cubicBezTo>
                  <a:pt x="874311" y="866774"/>
                  <a:pt x="883722" y="865073"/>
                  <a:pt x="892872" y="865073"/>
                </a:cubicBezTo>
                <a:close/>
                <a:moveTo>
                  <a:pt x="1123704" y="636893"/>
                </a:moveTo>
                <a:lnTo>
                  <a:pt x="1208011" y="636893"/>
                </a:lnTo>
                <a:lnTo>
                  <a:pt x="1208011" y="657827"/>
                </a:lnTo>
                <a:lnTo>
                  <a:pt x="1123704" y="657827"/>
                </a:lnTo>
                <a:close/>
                <a:moveTo>
                  <a:pt x="748831" y="561661"/>
                </a:moveTo>
                <a:lnTo>
                  <a:pt x="720990" y="562054"/>
                </a:lnTo>
                <a:cubicBezTo>
                  <a:pt x="683868" y="563232"/>
                  <a:pt x="646747" y="567026"/>
                  <a:pt x="609887" y="572521"/>
                </a:cubicBezTo>
                <a:lnTo>
                  <a:pt x="582308" y="576969"/>
                </a:lnTo>
                <a:cubicBezTo>
                  <a:pt x="573158" y="578801"/>
                  <a:pt x="564008" y="580764"/>
                  <a:pt x="554859" y="582595"/>
                </a:cubicBezTo>
                <a:lnTo>
                  <a:pt x="541134" y="585474"/>
                </a:lnTo>
                <a:lnTo>
                  <a:pt x="527540" y="588876"/>
                </a:lnTo>
                <a:lnTo>
                  <a:pt x="500353" y="595548"/>
                </a:lnTo>
                <a:lnTo>
                  <a:pt x="499961" y="595679"/>
                </a:lnTo>
                <a:lnTo>
                  <a:pt x="499438" y="595810"/>
                </a:lnTo>
                <a:lnTo>
                  <a:pt x="498523" y="596071"/>
                </a:lnTo>
                <a:lnTo>
                  <a:pt x="497085" y="596333"/>
                </a:lnTo>
                <a:cubicBezTo>
                  <a:pt x="496170" y="596595"/>
                  <a:pt x="495386" y="596726"/>
                  <a:pt x="494602" y="596857"/>
                </a:cubicBezTo>
                <a:cubicBezTo>
                  <a:pt x="493033" y="597118"/>
                  <a:pt x="491596" y="597249"/>
                  <a:pt x="490158" y="597511"/>
                </a:cubicBezTo>
                <a:cubicBezTo>
                  <a:pt x="487282" y="597903"/>
                  <a:pt x="484538" y="598165"/>
                  <a:pt x="481923" y="598427"/>
                </a:cubicBezTo>
                <a:lnTo>
                  <a:pt x="479962" y="598557"/>
                </a:lnTo>
                <a:lnTo>
                  <a:pt x="477871" y="598688"/>
                </a:lnTo>
                <a:cubicBezTo>
                  <a:pt x="476434" y="598688"/>
                  <a:pt x="475126" y="598819"/>
                  <a:pt x="473819" y="598819"/>
                </a:cubicBezTo>
                <a:cubicBezTo>
                  <a:pt x="471205" y="598950"/>
                  <a:pt x="468591" y="599081"/>
                  <a:pt x="465977" y="599081"/>
                </a:cubicBezTo>
                <a:cubicBezTo>
                  <a:pt x="465585" y="598950"/>
                  <a:pt x="464147" y="598950"/>
                  <a:pt x="463232" y="598950"/>
                </a:cubicBezTo>
                <a:cubicBezTo>
                  <a:pt x="462317" y="598950"/>
                  <a:pt x="461402" y="598819"/>
                  <a:pt x="460617" y="598819"/>
                </a:cubicBezTo>
                <a:lnTo>
                  <a:pt x="456827" y="598557"/>
                </a:lnTo>
                <a:lnTo>
                  <a:pt x="455520" y="598427"/>
                </a:lnTo>
                <a:lnTo>
                  <a:pt x="454213" y="598296"/>
                </a:lnTo>
                <a:cubicBezTo>
                  <a:pt x="452775" y="598296"/>
                  <a:pt x="451206" y="598165"/>
                  <a:pt x="449899" y="598034"/>
                </a:cubicBezTo>
                <a:cubicBezTo>
                  <a:pt x="447154" y="597773"/>
                  <a:pt x="444279" y="597511"/>
                  <a:pt x="441142" y="596988"/>
                </a:cubicBezTo>
                <a:cubicBezTo>
                  <a:pt x="439574" y="596726"/>
                  <a:pt x="437874" y="596464"/>
                  <a:pt x="436044" y="596071"/>
                </a:cubicBezTo>
                <a:lnTo>
                  <a:pt x="434607" y="595679"/>
                </a:lnTo>
                <a:lnTo>
                  <a:pt x="433038" y="595286"/>
                </a:lnTo>
                <a:cubicBezTo>
                  <a:pt x="432515" y="595155"/>
                  <a:pt x="431862" y="595025"/>
                  <a:pt x="431208" y="594763"/>
                </a:cubicBezTo>
                <a:lnTo>
                  <a:pt x="430946" y="594632"/>
                </a:lnTo>
                <a:lnTo>
                  <a:pt x="402844" y="587698"/>
                </a:lnTo>
                <a:lnTo>
                  <a:pt x="395655" y="585866"/>
                </a:lnTo>
                <a:lnTo>
                  <a:pt x="391996" y="584951"/>
                </a:lnTo>
                <a:lnTo>
                  <a:pt x="388336" y="584166"/>
                </a:lnTo>
                <a:lnTo>
                  <a:pt x="373696" y="581156"/>
                </a:lnTo>
                <a:lnTo>
                  <a:pt x="359972" y="578277"/>
                </a:lnTo>
                <a:lnTo>
                  <a:pt x="353175" y="576838"/>
                </a:lnTo>
                <a:lnTo>
                  <a:pt x="346247" y="575661"/>
                </a:lnTo>
                <a:lnTo>
                  <a:pt x="318668" y="571082"/>
                </a:lnTo>
                <a:cubicBezTo>
                  <a:pt x="316315" y="570689"/>
                  <a:pt x="314093" y="570427"/>
                  <a:pt x="311740" y="570166"/>
                </a:cubicBezTo>
                <a:lnTo>
                  <a:pt x="304812" y="569250"/>
                </a:lnTo>
                <a:lnTo>
                  <a:pt x="290957" y="567549"/>
                </a:lnTo>
                <a:cubicBezTo>
                  <a:pt x="281808" y="566241"/>
                  <a:pt x="272528" y="565586"/>
                  <a:pt x="263247" y="564670"/>
                </a:cubicBezTo>
                <a:cubicBezTo>
                  <a:pt x="226257" y="561399"/>
                  <a:pt x="189004" y="560222"/>
                  <a:pt x="152014" y="561792"/>
                </a:cubicBezTo>
                <a:lnTo>
                  <a:pt x="138681" y="562316"/>
                </a:lnTo>
                <a:cubicBezTo>
                  <a:pt x="134237" y="562577"/>
                  <a:pt x="129924" y="562970"/>
                  <a:pt x="125480" y="563232"/>
                </a:cubicBezTo>
                <a:lnTo>
                  <a:pt x="118814" y="563755"/>
                </a:lnTo>
                <a:lnTo>
                  <a:pt x="115546" y="564016"/>
                </a:lnTo>
                <a:lnTo>
                  <a:pt x="112279" y="564409"/>
                </a:lnTo>
                <a:lnTo>
                  <a:pt x="99077" y="565717"/>
                </a:lnTo>
                <a:lnTo>
                  <a:pt x="95809" y="566110"/>
                </a:lnTo>
                <a:lnTo>
                  <a:pt x="92541" y="566502"/>
                </a:lnTo>
                <a:lnTo>
                  <a:pt x="86006" y="567418"/>
                </a:lnTo>
                <a:lnTo>
                  <a:pt x="79471" y="568334"/>
                </a:lnTo>
                <a:cubicBezTo>
                  <a:pt x="77379" y="568726"/>
                  <a:pt x="75157" y="568988"/>
                  <a:pt x="73066" y="569380"/>
                </a:cubicBezTo>
                <a:cubicBezTo>
                  <a:pt x="68752" y="570166"/>
                  <a:pt x="64439" y="570820"/>
                  <a:pt x="60256" y="571605"/>
                </a:cubicBezTo>
                <a:lnTo>
                  <a:pt x="58165" y="571998"/>
                </a:lnTo>
                <a:lnTo>
                  <a:pt x="58165" y="581025"/>
                </a:lnTo>
                <a:lnTo>
                  <a:pt x="58949" y="582333"/>
                </a:lnTo>
                <a:lnTo>
                  <a:pt x="66399" y="594632"/>
                </a:lnTo>
                <a:lnTo>
                  <a:pt x="68229" y="597773"/>
                </a:lnTo>
                <a:cubicBezTo>
                  <a:pt x="68883" y="598819"/>
                  <a:pt x="69275" y="599473"/>
                  <a:pt x="70451" y="601436"/>
                </a:cubicBezTo>
                <a:cubicBezTo>
                  <a:pt x="72412" y="604837"/>
                  <a:pt x="73981" y="608239"/>
                  <a:pt x="75419" y="611903"/>
                </a:cubicBezTo>
                <a:cubicBezTo>
                  <a:pt x="76856" y="615566"/>
                  <a:pt x="78033" y="619230"/>
                  <a:pt x="78817" y="623024"/>
                </a:cubicBezTo>
                <a:lnTo>
                  <a:pt x="80385" y="630220"/>
                </a:lnTo>
                <a:lnTo>
                  <a:pt x="83392" y="644351"/>
                </a:lnTo>
                <a:lnTo>
                  <a:pt x="95547" y="700741"/>
                </a:lnTo>
                <a:lnTo>
                  <a:pt x="101560" y="728872"/>
                </a:lnTo>
                <a:lnTo>
                  <a:pt x="101952" y="730572"/>
                </a:lnTo>
                <a:lnTo>
                  <a:pt x="102083" y="731488"/>
                </a:lnTo>
                <a:lnTo>
                  <a:pt x="102213" y="732143"/>
                </a:lnTo>
                <a:lnTo>
                  <a:pt x="102867" y="734497"/>
                </a:lnTo>
                <a:lnTo>
                  <a:pt x="103520" y="736853"/>
                </a:lnTo>
                <a:lnTo>
                  <a:pt x="104305" y="739207"/>
                </a:lnTo>
                <a:cubicBezTo>
                  <a:pt x="104958" y="740778"/>
                  <a:pt x="105351" y="742348"/>
                  <a:pt x="106135" y="743787"/>
                </a:cubicBezTo>
                <a:lnTo>
                  <a:pt x="107181" y="746011"/>
                </a:lnTo>
                <a:lnTo>
                  <a:pt x="107703" y="747189"/>
                </a:lnTo>
                <a:lnTo>
                  <a:pt x="108357" y="748235"/>
                </a:lnTo>
                <a:cubicBezTo>
                  <a:pt x="114500" y="760011"/>
                  <a:pt x="124435" y="769562"/>
                  <a:pt x="136198" y="775450"/>
                </a:cubicBezTo>
                <a:cubicBezTo>
                  <a:pt x="142080" y="778459"/>
                  <a:pt x="148354" y="780552"/>
                  <a:pt x="154889" y="781599"/>
                </a:cubicBezTo>
                <a:lnTo>
                  <a:pt x="159726" y="782253"/>
                </a:lnTo>
                <a:cubicBezTo>
                  <a:pt x="161425" y="782384"/>
                  <a:pt x="162993" y="782384"/>
                  <a:pt x="164692" y="782515"/>
                </a:cubicBezTo>
                <a:cubicBezTo>
                  <a:pt x="164954" y="782515"/>
                  <a:pt x="165085" y="782515"/>
                  <a:pt x="165346" y="782515"/>
                </a:cubicBezTo>
                <a:lnTo>
                  <a:pt x="166261" y="782515"/>
                </a:lnTo>
                <a:lnTo>
                  <a:pt x="168091" y="782515"/>
                </a:lnTo>
                <a:lnTo>
                  <a:pt x="171751" y="782515"/>
                </a:lnTo>
                <a:lnTo>
                  <a:pt x="178940" y="782515"/>
                </a:lnTo>
                <a:lnTo>
                  <a:pt x="236582" y="782515"/>
                </a:lnTo>
                <a:lnTo>
                  <a:pt x="250961" y="782515"/>
                </a:lnTo>
                <a:lnTo>
                  <a:pt x="254620" y="782515"/>
                </a:lnTo>
                <a:cubicBezTo>
                  <a:pt x="255143" y="782515"/>
                  <a:pt x="255796" y="782515"/>
                  <a:pt x="256320" y="782515"/>
                </a:cubicBezTo>
                <a:lnTo>
                  <a:pt x="257757" y="782515"/>
                </a:lnTo>
                <a:lnTo>
                  <a:pt x="263508" y="782253"/>
                </a:lnTo>
                <a:lnTo>
                  <a:pt x="264946" y="782253"/>
                </a:lnTo>
                <a:cubicBezTo>
                  <a:pt x="265469" y="782253"/>
                  <a:pt x="265861" y="782122"/>
                  <a:pt x="266384" y="782122"/>
                </a:cubicBezTo>
                <a:lnTo>
                  <a:pt x="269259" y="781730"/>
                </a:lnTo>
                <a:lnTo>
                  <a:pt x="272135" y="781468"/>
                </a:lnTo>
                <a:cubicBezTo>
                  <a:pt x="273050" y="781337"/>
                  <a:pt x="274096" y="781337"/>
                  <a:pt x="275011" y="781076"/>
                </a:cubicBezTo>
                <a:cubicBezTo>
                  <a:pt x="278801" y="780160"/>
                  <a:pt x="282592" y="779768"/>
                  <a:pt x="286252" y="778590"/>
                </a:cubicBezTo>
                <a:cubicBezTo>
                  <a:pt x="288212" y="778066"/>
                  <a:pt x="290043" y="777543"/>
                  <a:pt x="291872" y="777020"/>
                </a:cubicBezTo>
                <a:lnTo>
                  <a:pt x="297362" y="775057"/>
                </a:lnTo>
                <a:cubicBezTo>
                  <a:pt x="298277" y="774796"/>
                  <a:pt x="299192" y="774534"/>
                  <a:pt x="300107" y="774141"/>
                </a:cubicBezTo>
                <a:lnTo>
                  <a:pt x="302721" y="772964"/>
                </a:lnTo>
                <a:cubicBezTo>
                  <a:pt x="304420" y="772179"/>
                  <a:pt x="306250" y="771394"/>
                  <a:pt x="307950" y="770609"/>
                </a:cubicBezTo>
                <a:lnTo>
                  <a:pt x="313047" y="767861"/>
                </a:lnTo>
                <a:cubicBezTo>
                  <a:pt x="313962" y="767469"/>
                  <a:pt x="314877" y="767076"/>
                  <a:pt x="315661" y="766553"/>
                </a:cubicBezTo>
                <a:lnTo>
                  <a:pt x="318145" y="764982"/>
                </a:lnTo>
                <a:lnTo>
                  <a:pt x="323112" y="761974"/>
                </a:lnTo>
                <a:lnTo>
                  <a:pt x="327817" y="758572"/>
                </a:lnTo>
                <a:lnTo>
                  <a:pt x="330170" y="756871"/>
                </a:lnTo>
                <a:lnTo>
                  <a:pt x="332392" y="755039"/>
                </a:lnTo>
                <a:lnTo>
                  <a:pt x="336836" y="751375"/>
                </a:lnTo>
                <a:lnTo>
                  <a:pt x="341019" y="747319"/>
                </a:lnTo>
                <a:lnTo>
                  <a:pt x="343111" y="745357"/>
                </a:lnTo>
                <a:lnTo>
                  <a:pt x="345071" y="743133"/>
                </a:lnTo>
                <a:lnTo>
                  <a:pt x="348469" y="738423"/>
                </a:lnTo>
                <a:lnTo>
                  <a:pt x="351998" y="733843"/>
                </a:lnTo>
                <a:lnTo>
                  <a:pt x="353697" y="731619"/>
                </a:lnTo>
                <a:cubicBezTo>
                  <a:pt x="354221" y="730965"/>
                  <a:pt x="354743" y="730049"/>
                  <a:pt x="355266" y="729264"/>
                </a:cubicBezTo>
                <a:lnTo>
                  <a:pt x="358403" y="724423"/>
                </a:lnTo>
                <a:cubicBezTo>
                  <a:pt x="359841" y="721937"/>
                  <a:pt x="361279" y="719321"/>
                  <a:pt x="362717" y="716703"/>
                </a:cubicBezTo>
                <a:cubicBezTo>
                  <a:pt x="364154" y="713956"/>
                  <a:pt x="365200" y="711209"/>
                  <a:pt x="366507" y="708591"/>
                </a:cubicBezTo>
                <a:cubicBezTo>
                  <a:pt x="366899" y="707937"/>
                  <a:pt x="367160" y="707153"/>
                  <a:pt x="367553" y="706237"/>
                </a:cubicBezTo>
                <a:lnTo>
                  <a:pt x="368598" y="703620"/>
                </a:lnTo>
                <a:lnTo>
                  <a:pt x="370690" y="698517"/>
                </a:lnTo>
                <a:lnTo>
                  <a:pt x="374872" y="688312"/>
                </a:lnTo>
                <a:lnTo>
                  <a:pt x="392649" y="645136"/>
                </a:lnTo>
                <a:cubicBezTo>
                  <a:pt x="396047" y="636893"/>
                  <a:pt x="401537" y="629827"/>
                  <a:pt x="408465" y="624594"/>
                </a:cubicBezTo>
                <a:cubicBezTo>
                  <a:pt x="410295" y="623286"/>
                  <a:pt x="411994" y="622108"/>
                  <a:pt x="413955" y="621061"/>
                </a:cubicBezTo>
                <a:cubicBezTo>
                  <a:pt x="415784" y="620015"/>
                  <a:pt x="417745" y="618968"/>
                  <a:pt x="419836" y="618314"/>
                </a:cubicBezTo>
                <a:cubicBezTo>
                  <a:pt x="421928" y="617529"/>
                  <a:pt x="424019" y="616744"/>
                  <a:pt x="426111" y="616090"/>
                </a:cubicBezTo>
                <a:cubicBezTo>
                  <a:pt x="427156" y="615828"/>
                  <a:pt x="428332" y="615436"/>
                  <a:pt x="429378" y="615174"/>
                </a:cubicBezTo>
                <a:cubicBezTo>
                  <a:pt x="430032" y="615043"/>
                  <a:pt x="430685" y="614782"/>
                  <a:pt x="431339" y="614651"/>
                </a:cubicBezTo>
                <a:cubicBezTo>
                  <a:pt x="443887" y="611380"/>
                  <a:pt x="456957" y="609679"/>
                  <a:pt x="470290" y="610071"/>
                </a:cubicBezTo>
                <a:cubicBezTo>
                  <a:pt x="476956" y="610333"/>
                  <a:pt x="483622" y="610987"/>
                  <a:pt x="490289" y="612295"/>
                </a:cubicBezTo>
                <a:cubicBezTo>
                  <a:pt x="491988" y="612557"/>
                  <a:pt x="493556" y="612949"/>
                  <a:pt x="495256" y="613342"/>
                </a:cubicBezTo>
                <a:cubicBezTo>
                  <a:pt x="496955" y="613734"/>
                  <a:pt x="498654" y="614127"/>
                  <a:pt x="500222" y="614651"/>
                </a:cubicBezTo>
                <a:lnTo>
                  <a:pt x="505451" y="616220"/>
                </a:lnTo>
                <a:lnTo>
                  <a:pt x="512639" y="618837"/>
                </a:lnTo>
                <a:cubicBezTo>
                  <a:pt x="520743" y="622239"/>
                  <a:pt x="527933" y="627865"/>
                  <a:pt x="533161" y="634930"/>
                </a:cubicBezTo>
                <a:cubicBezTo>
                  <a:pt x="535775" y="638463"/>
                  <a:pt x="537736" y="642388"/>
                  <a:pt x="539435" y="646575"/>
                </a:cubicBezTo>
                <a:lnTo>
                  <a:pt x="542572" y="654294"/>
                </a:lnTo>
                <a:lnTo>
                  <a:pt x="552767" y="679153"/>
                </a:lnTo>
                <a:lnTo>
                  <a:pt x="563747" y="705844"/>
                </a:lnTo>
                <a:cubicBezTo>
                  <a:pt x="564662" y="708330"/>
                  <a:pt x="565446" y="709769"/>
                  <a:pt x="566231" y="711601"/>
                </a:cubicBezTo>
                <a:cubicBezTo>
                  <a:pt x="567145" y="713302"/>
                  <a:pt x="567799" y="715134"/>
                  <a:pt x="568714" y="716834"/>
                </a:cubicBezTo>
                <a:lnTo>
                  <a:pt x="571459" y="721937"/>
                </a:lnTo>
                <a:cubicBezTo>
                  <a:pt x="571982" y="722722"/>
                  <a:pt x="572373" y="723638"/>
                  <a:pt x="572897" y="724423"/>
                </a:cubicBezTo>
                <a:lnTo>
                  <a:pt x="574465" y="726778"/>
                </a:lnTo>
                <a:lnTo>
                  <a:pt x="577602" y="731619"/>
                </a:lnTo>
                <a:lnTo>
                  <a:pt x="581131" y="736199"/>
                </a:lnTo>
                <a:lnTo>
                  <a:pt x="582830" y="738553"/>
                </a:lnTo>
                <a:lnTo>
                  <a:pt x="584791" y="740647"/>
                </a:lnTo>
                <a:lnTo>
                  <a:pt x="588581" y="744965"/>
                </a:lnTo>
                <a:lnTo>
                  <a:pt x="592764" y="749021"/>
                </a:lnTo>
                <a:lnTo>
                  <a:pt x="594856" y="751114"/>
                </a:lnTo>
                <a:cubicBezTo>
                  <a:pt x="595640" y="751768"/>
                  <a:pt x="596294" y="752291"/>
                  <a:pt x="597078" y="752946"/>
                </a:cubicBezTo>
                <a:lnTo>
                  <a:pt x="601522" y="756740"/>
                </a:lnTo>
                <a:cubicBezTo>
                  <a:pt x="603090" y="757918"/>
                  <a:pt x="604659" y="758964"/>
                  <a:pt x="606227" y="760142"/>
                </a:cubicBezTo>
                <a:lnTo>
                  <a:pt x="608580" y="761843"/>
                </a:lnTo>
                <a:cubicBezTo>
                  <a:pt x="609365" y="762497"/>
                  <a:pt x="610279" y="762889"/>
                  <a:pt x="611064" y="763413"/>
                </a:cubicBezTo>
                <a:lnTo>
                  <a:pt x="616030" y="766422"/>
                </a:lnTo>
                <a:cubicBezTo>
                  <a:pt x="617730" y="767469"/>
                  <a:pt x="619429" y="768254"/>
                  <a:pt x="621128" y="769169"/>
                </a:cubicBezTo>
                <a:lnTo>
                  <a:pt x="623742" y="770478"/>
                </a:lnTo>
                <a:cubicBezTo>
                  <a:pt x="624527" y="771002"/>
                  <a:pt x="625441" y="771263"/>
                  <a:pt x="626356" y="771656"/>
                </a:cubicBezTo>
                <a:lnTo>
                  <a:pt x="631716" y="774010"/>
                </a:lnTo>
                <a:cubicBezTo>
                  <a:pt x="633545" y="774796"/>
                  <a:pt x="635376" y="775319"/>
                  <a:pt x="637205" y="775973"/>
                </a:cubicBezTo>
                <a:cubicBezTo>
                  <a:pt x="640865" y="777412"/>
                  <a:pt x="644656" y="778197"/>
                  <a:pt x="648315" y="779244"/>
                </a:cubicBezTo>
                <a:cubicBezTo>
                  <a:pt x="649231" y="779637"/>
                  <a:pt x="650277" y="779768"/>
                  <a:pt x="651191" y="779898"/>
                </a:cubicBezTo>
                <a:lnTo>
                  <a:pt x="654067" y="780422"/>
                </a:lnTo>
                <a:cubicBezTo>
                  <a:pt x="656027" y="780683"/>
                  <a:pt x="657857" y="781206"/>
                  <a:pt x="659818" y="781337"/>
                </a:cubicBezTo>
                <a:lnTo>
                  <a:pt x="665569" y="781991"/>
                </a:lnTo>
                <a:lnTo>
                  <a:pt x="667007" y="782122"/>
                </a:lnTo>
                <a:lnTo>
                  <a:pt x="668445" y="782122"/>
                </a:lnTo>
                <a:lnTo>
                  <a:pt x="671320" y="782253"/>
                </a:lnTo>
                <a:lnTo>
                  <a:pt x="674196" y="782384"/>
                </a:lnTo>
                <a:cubicBezTo>
                  <a:pt x="675242" y="782515"/>
                  <a:pt x="676026" y="782515"/>
                  <a:pt x="677333" y="782515"/>
                </a:cubicBezTo>
                <a:lnTo>
                  <a:pt x="684522" y="782515"/>
                </a:lnTo>
                <a:lnTo>
                  <a:pt x="698900" y="782515"/>
                </a:lnTo>
                <a:lnTo>
                  <a:pt x="756543" y="782515"/>
                </a:lnTo>
                <a:lnTo>
                  <a:pt x="763731" y="782515"/>
                </a:lnTo>
                <a:lnTo>
                  <a:pt x="765561" y="782515"/>
                </a:lnTo>
                <a:lnTo>
                  <a:pt x="766476" y="782515"/>
                </a:lnTo>
                <a:lnTo>
                  <a:pt x="766869" y="782515"/>
                </a:lnTo>
                <a:lnTo>
                  <a:pt x="767130" y="782515"/>
                </a:lnTo>
                <a:lnTo>
                  <a:pt x="769613" y="782384"/>
                </a:lnTo>
                <a:lnTo>
                  <a:pt x="772097" y="782253"/>
                </a:lnTo>
                <a:cubicBezTo>
                  <a:pt x="773012" y="782253"/>
                  <a:pt x="773796" y="782122"/>
                  <a:pt x="774580" y="781991"/>
                </a:cubicBezTo>
                <a:lnTo>
                  <a:pt x="777064" y="781730"/>
                </a:lnTo>
                <a:cubicBezTo>
                  <a:pt x="777456" y="781730"/>
                  <a:pt x="777848" y="781730"/>
                  <a:pt x="778240" y="781599"/>
                </a:cubicBezTo>
                <a:lnTo>
                  <a:pt x="779417" y="781337"/>
                </a:lnTo>
                <a:cubicBezTo>
                  <a:pt x="785821" y="780160"/>
                  <a:pt x="792095" y="777935"/>
                  <a:pt x="797846" y="774665"/>
                </a:cubicBezTo>
                <a:cubicBezTo>
                  <a:pt x="809349" y="768254"/>
                  <a:pt x="818891" y="758310"/>
                  <a:pt x="824642" y="746535"/>
                </a:cubicBezTo>
                <a:cubicBezTo>
                  <a:pt x="825165" y="745096"/>
                  <a:pt x="825949" y="743656"/>
                  <a:pt x="826602" y="742086"/>
                </a:cubicBezTo>
                <a:cubicBezTo>
                  <a:pt x="827126" y="740516"/>
                  <a:pt x="827779" y="738946"/>
                  <a:pt x="828302" y="737376"/>
                </a:cubicBezTo>
                <a:cubicBezTo>
                  <a:pt x="828825" y="735675"/>
                  <a:pt x="829217" y="734105"/>
                  <a:pt x="829609" y="732535"/>
                </a:cubicBezTo>
                <a:cubicBezTo>
                  <a:pt x="829871" y="731881"/>
                  <a:pt x="830132" y="730572"/>
                  <a:pt x="830393" y="729395"/>
                </a:cubicBezTo>
                <a:lnTo>
                  <a:pt x="831178" y="725862"/>
                </a:lnTo>
                <a:lnTo>
                  <a:pt x="837190" y="697732"/>
                </a:lnTo>
                <a:lnTo>
                  <a:pt x="849346" y="641342"/>
                </a:lnTo>
                <a:lnTo>
                  <a:pt x="852352" y="627211"/>
                </a:lnTo>
                <a:lnTo>
                  <a:pt x="853137" y="623679"/>
                </a:lnTo>
                <a:lnTo>
                  <a:pt x="853528" y="621977"/>
                </a:lnTo>
                <a:lnTo>
                  <a:pt x="853790" y="621061"/>
                </a:lnTo>
                <a:lnTo>
                  <a:pt x="854182" y="619361"/>
                </a:lnTo>
                <a:cubicBezTo>
                  <a:pt x="855228" y="614912"/>
                  <a:pt x="856797" y="610464"/>
                  <a:pt x="858887" y="606408"/>
                </a:cubicBezTo>
                <a:cubicBezTo>
                  <a:pt x="859280" y="605361"/>
                  <a:pt x="859933" y="604445"/>
                  <a:pt x="860456" y="603398"/>
                </a:cubicBezTo>
                <a:lnTo>
                  <a:pt x="861632" y="601305"/>
                </a:lnTo>
                <a:lnTo>
                  <a:pt x="863463" y="598165"/>
                </a:lnTo>
                <a:lnTo>
                  <a:pt x="867122" y="592015"/>
                </a:lnTo>
                <a:lnTo>
                  <a:pt x="872873" y="581025"/>
                </a:lnTo>
                <a:lnTo>
                  <a:pt x="872873" y="572128"/>
                </a:lnTo>
                <a:lnTo>
                  <a:pt x="871828" y="571867"/>
                </a:lnTo>
                <a:lnTo>
                  <a:pt x="858887" y="569642"/>
                </a:lnTo>
                <a:cubicBezTo>
                  <a:pt x="849869" y="568334"/>
                  <a:pt x="840850" y="567026"/>
                  <a:pt x="831700" y="566110"/>
                </a:cubicBezTo>
                <a:cubicBezTo>
                  <a:pt x="822681" y="564932"/>
                  <a:pt x="813401" y="564409"/>
                  <a:pt x="804251" y="563624"/>
                </a:cubicBezTo>
                <a:lnTo>
                  <a:pt x="800853" y="563362"/>
                </a:lnTo>
                <a:lnTo>
                  <a:pt x="797454" y="563232"/>
                </a:lnTo>
                <a:lnTo>
                  <a:pt x="790527" y="562839"/>
                </a:lnTo>
                <a:lnTo>
                  <a:pt x="776672" y="562185"/>
                </a:lnTo>
                <a:close/>
                <a:moveTo>
                  <a:pt x="152406" y="541905"/>
                </a:moveTo>
                <a:cubicBezTo>
                  <a:pt x="190311" y="540335"/>
                  <a:pt x="228348" y="541382"/>
                  <a:pt x="266253" y="544783"/>
                </a:cubicBezTo>
                <a:cubicBezTo>
                  <a:pt x="275664" y="545699"/>
                  <a:pt x="285206" y="546353"/>
                  <a:pt x="294617" y="547661"/>
                </a:cubicBezTo>
                <a:lnTo>
                  <a:pt x="308733" y="549494"/>
                </a:lnTo>
                <a:lnTo>
                  <a:pt x="315792" y="550409"/>
                </a:lnTo>
                <a:cubicBezTo>
                  <a:pt x="318145" y="550802"/>
                  <a:pt x="320498" y="551063"/>
                  <a:pt x="322851" y="551456"/>
                </a:cubicBezTo>
                <a:lnTo>
                  <a:pt x="350953" y="556166"/>
                </a:lnTo>
                <a:lnTo>
                  <a:pt x="358011" y="557344"/>
                </a:lnTo>
                <a:lnTo>
                  <a:pt x="364939" y="558783"/>
                </a:lnTo>
                <a:lnTo>
                  <a:pt x="378924" y="561661"/>
                </a:lnTo>
                <a:lnTo>
                  <a:pt x="393825" y="564670"/>
                </a:lnTo>
                <a:lnTo>
                  <a:pt x="397485" y="565455"/>
                </a:lnTo>
                <a:lnTo>
                  <a:pt x="401145" y="566371"/>
                </a:lnTo>
                <a:lnTo>
                  <a:pt x="408465" y="568203"/>
                </a:lnTo>
                <a:lnTo>
                  <a:pt x="437613" y="575399"/>
                </a:lnTo>
                <a:cubicBezTo>
                  <a:pt x="437743" y="575399"/>
                  <a:pt x="437743" y="575399"/>
                  <a:pt x="437743" y="575399"/>
                </a:cubicBezTo>
                <a:lnTo>
                  <a:pt x="438397" y="575661"/>
                </a:lnTo>
                <a:lnTo>
                  <a:pt x="439574" y="576054"/>
                </a:lnTo>
                <a:cubicBezTo>
                  <a:pt x="440357" y="576315"/>
                  <a:pt x="441011" y="576446"/>
                  <a:pt x="441665" y="576577"/>
                </a:cubicBezTo>
                <a:cubicBezTo>
                  <a:pt x="443102" y="576969"/>
                  <a:pt x="444279" y="577100"/>
                  <a:pt x="445586" y="577362"/>
                </a:cubicBezTo>
                <a:cubicBezTo>
                  <a:pt x="448070" y="577754"/>
                  <a:pt x="450553" y="578016"/>
                  <a:pt x="452906" y="578277"/>
                </a:cubicBezTo>
                <a:cubicBezTo>
                  <a:pt x="454082" y="578408"/>
                  <a:pt x="455389" y="578408"/>
                  <a:pt x="456565" y="578539"/>
                </a:cubicBezTo>
                <a:cubicBezTo>
                  <a:pt x="457611" y="578670"/>
                  <a:pt x="458657" y="578670"/>
                  <a:pt x="459703" y="578801"/>
                </a:cubicBezTo>
                <a:lnTo>
                  <a:pt x="463232" y="579063"/>
                </a:lnTo>
                <a:lnTo>
                  <a:pt x="465192" y="579193"/>
                </a:lnTo>
                <a:cubicBezTo>
                  <a:pt x="465846" y="579324"/>
                  <a:pt x="466630" y="579193"/>
                  <a:pt x="467153" y="579324"/>
                </a:cubicBezTo>
                <a:cubicBezTo>
                  <a:pt x="469506" y="579324"/>
                  <a:pt x="471858" y="579193"/>
                  <a:pt x="474211" y="579063"/>
                </a:cubicBezTo>
                <a:cubicBezTo>
                  <a:pt x="475388" y="579063"/>
                  <a:pt x="476564" y="579063"/>
                  <a:pt x="477741" y="578932"/>
                </a:cubicBezTo>
                <a:lnTo>
                  <a:pt x="481269" y="578670"/>
                </a:lnTo>
                <a:cubicBezTo>
                  <a:pt x="483622" y="578408"/>
                  <a:pt x="485975" y="578277"/>
                  <a:pt x="488459" y="577885"/>
                </a:cubicBezTo>
                <a:cubicBezTo>
                  <a:pt x="489635" y="577754"/>
                  <a:pt x="490811" y="577623"/>
                  <a:pt x="492118" y="577362"/>
                </a:cubicBezTo>
                <a:lnTo>
                  <a:pt x="494079" y="576969"/>
                </a:lnTo>
                <a:lnTo>
                  <a:pt x="495125" y="576708"/>
                </a:lnTo>
                <a:lnTo>
                  <a:pt x="495648" y="576577"/>
                </a:lnTo>
                <a:lnTo>
                  <a:pt x="496432" y="576315"/>
                </a:lnTo>
                <a:lnTo>
                  <a:pt x="523881" y="569511"/>
                </a:lnTo>
                <a:lnTo>
                  <a:pt x="537736" y="566110"/>
                </a:lnTo>
                <a:lnTo>
                  <a:pt x="551722" y="563232"/>
                </a:lnTo>
                <a:cubicBezTo>
                  <a:pt x="561002" y="561399"/>
                  <a:pt x="570413" y="559437"/>
                  <a:pt x="579694" y="557605"/>
                </a:cubicBezTo>
                <a:lnTo>
                  <a:pt x="607796" y="553026"/>
                </a:lnTo>
                <a:cubicBezTo>
                  <a:pt x="645440" y="547400"/>
                  <a:pt x="683346" y="543605"/>
                  <a:pt x="721251" y="542297"/>
                </a:cubicBezTo>
                <a:lnTo>
                  <a:pt x="749746" y="541905"/>
                </a:lnTo>
                <a:lnTo>
                  <a:pt x="778240" y="542428"/>
                </a:lnTo>
                <a:lnTo>
                  <a:pt x="792487" y="543082"/>
                </a:lnTo>
                <a:lnTo>
                  <a:pt x="799546" y="543475"/>
                </a:lnTo>
                <a:lnTo>
                  <a:pt x="803075" y="543605"/>
                </a:lnTo>
                <a:lnTo>
                  <a:pt x="806604" y="543867"/>
                </a:lnTo>
                <a:cubicBezTo>
                  <a:pt x="816015" y="544652"/>
                  <a:pt x="825426" y="545307"/>
                  <a:pt x="834837" y="546484"/>
                </a:cubicBezTo>
                <a:cubicBezTo>
                  <a:pt x="844248" y="547400"/>
                  <a:pt x="853528" y="548839"/>
                  <a:pt x="862940" y="550148"/>
                </a:cubicBezTo>
                <a:lnTo>
                  <a:pt x="876664" y="552502"/>
                </a:lnTo>
                <a:lnTo>
                  <a:pt x="881631" y="553419"/>
                </a:lnTo>
                <a:lnTo>
                  <a:pt x="884115" y="553942"/>
                </a:lnTo>
                <a:lnTo>
                  <a:pt x="886467" y="554465"/>
                </a:lnTo>
                <a:cubicBezTo>
                  <a:pt x="888036" y="554727"/>
                  <a:pt x="889604" y="555119"/>
                  <a:pt x="891173" y="555512"/>
                </a:cubicBezTo>
                <a:lnTo>
                  <a:pt x="892349" y="555773"/>
                </a:lnTo>
                <a:cubicBezTo>
                  <a:pt x="892741" y="555773"/>
                  <a:pt x="893133" y="555904"/>
                  <a:pt x="894179" y="556297"/>
                </a:cubicBezTo>
                <a:cubicBezTo>
                  <a:pt x="894440" y="556689"/>
                  <a:pt x="894440" y="557082"/>
                  <a:pt x="894440" y="557474"/>
                </a:cubicBezTo>
                <a:lnTo>
                  <a:pt x="894440" y="558652"/>
                </a:lnTo>
                <a:lnTo>
                  <a:pt x="894440" y="567288"/>
                </a:lnTo>
                <a:lnTo>
                  <a:pt x="894440" y="579848"/>
                </a:lnTo>
                <a:cubicBezTo>
                  <a:pt x="894571" y="583249"/>
                  <a:pt x="893787" y="586389"/>
                  <a:pt x="892219" y="589268"/>
                </a:cubicBezTo>
                <a:cubicBezTo>
                  <a:pt x="891957" y="589661"/>
                  <a:pt x="891826" y="589922"/>
                  <a:pt x="891565" y="590315"/>
                </a:cubicBezTo>
                <a:lnTo>
                  <a:pt x="890650" y="591885"/>
                </a:lnTo>
                <a:lnTo>
                  <a:pt x="888820" y="595025"/>
                </a:lnTo>
                <a:lnTo>
                  <a:pt x="885160" y="601174"/>
                </a:lnTo>
                <a:lnTo>
                  <a:pt x="881501" y="607324"/>
                </a:lnTo>
                <a:lnTo>
                  <a:pt x="879670" y="610464"/>
                </a:lnTo>
                <a:cubicBezTo>
                  <a:pt x="879147" y="611380"/>
                  <a:pt x="878232" y="612949"/>
                  <a:pt x="877579" y="614258"/>
                </a:cubicBezTo>
                <a:cubicBezTo>
                  <a:pt x="876141" y="617005"/>
                  <a:pt x="875095" y="620015"/>
                  <a:pt x="874311" y="623024"/>
                </a:cubicBezTo>
                <a:lnTo>
                  <a:pt x="872743" y="630351"/>
                </a:lnTo>
                <a:lnTo>
                  <a:pt x="869736" y="644481"/>
                </a:lnTo>
                <a:lnTo>
                  <a:pt x="857580" y="700872"/>
                </a:lnTo>
                <a:lnTo>
                  <a:pt x="851568" y="729002"/>
                </a:lnTo>
                <a:lnTo>
                  <a:pt x="850784" y="732535"/>
                </a:lnTo>
                <a:cubicBezTo>
                  <a:pt x="850522" y="733712"/>
                  <a:pt x="850261" y="734890"/>
                  <a:pt x="850000" y="735937"/>
                </a:cubicBezTo>
                <a:lnTo>
                  <a:pt x="848300" y="742217"/>
                </a:lnTo>
                <a:lnTo>
                  <a:pt x="846078" y="748366"/>
                </a:lnTo>
                <a:cubicBezTo>
                  <a:pt x="845294" y="750329"/>
                  <a:pt x="844379" y="752291"/>
                  <a:pt x="843464" y="754254"/>
                </a:cubicBezTo>
                <a:cubicBezTo>
                  <a:pt x="835883" y="769823"/>
                  <a:pt x="823335" y="782776"/>
                  <a:pt x="808303" y="791150"/>
                </a:cubicBezTo>
                <a:cubicBezTo>
                  <a:pt x="800722" y="795337"/>
                  <a:pt x="792618" y="798215"/>
                  <a:pt x="784122" y="799916"/>
                </a:cubicBezTo>
                <a:lnTo>
                  <a:pt x="782554" y="800309"/>
                </a:lnTo>
                <a:cubicBezTo>
                  <a:pt x="782031" y="800440"/>
                  <a:pt x="781508" y="800440"/>
                  <a:pt x="780985" y="800570"/>
                </a:cubicBezTo>
                <a:lnTo>
                  <a:pt x="777717" y="800963"/>
                </a:lnTo>
                <a:cubicBezTo>
                  <a:pt x="776541" y="801094"/>
                  <a:pt x="775496" y="801356"/>
                  <a:pt x="774450" y="801356"/>
                </a:cubicBezTo>
                <a:lnTo>
                  <a:pt x="771182" y="801487"/>
                </a:lnTo>
                <a:lnTo>
                  <a:pt x="767914" y="801617"/>
                </a:lnTo>
                <a:cubicBezTo>
                  <a:pt x="766869" y="801617"/>
                  <a:pt x="765561" y="801617"/>
                  <a:pt x="764385" y="801617"/>
                </a:cubicBezTo>
                <a:lnTo>
                  <a:pt x="757196" y="801617"/>
                </a:lnTo>
                <a:lnTo>
                  <a:pt x="699554" y="801617"/>
                </a:lnTo>
                <a:lnTo>
                  <a:pt x="685175" y="801617"/>
                </a:lnTo>
                <a:lnTo>
                  <a:pt x="677986" y="801617"/>
                </a:lnTo>
                <a:cubicBezTo>
                  <a:pt x="676810" y="801617"/>
                  <a:pt x="675764" y="801487"/>
                  <a:pt x="674588" y="801487"/>
                </a:cubicBezTo>
                <a:lnTo>
                  <a:pt x="671190" y="801356"/>
                </a:lnTo>
                <a:lnTo>
                  <a:pt x="667791" y="801225"/>
                </a:lnTo>
                <a:lnTo>
                  <a:pt x="666092" y="801094"/>
                </a:lnTo>
                <a:lnTo>
                  <a:pt x="664393" y="800963"/>
                </a:lnTo>
                <a:lnTo>
                  <a:pt x="657726" y="800178"/>
                </a:lnTo>
                <a:cubicBezTo>
                  <a:pt x="655505" y="799916"/>
                  <a:pt x="653283" y="799393"/>
                  <a:pt x="651060" y="799000"/>
                </a:cubicBezTo>
                <a:lnTo>
                  <a:pt x="647793" y="798346"/>
                </a:lnTo>
                <a:cubicBezTo>
                  <a:pt x="646747" y="798215"/>
                  <a:pt x="645570" y="798085"/>
                  <a:pt x="644525" y="797692"/>
                </a:cubicBezTo>
                <a:cubicBezTo>
                  <a:pt x="640211" y="796515"/>
                  <a:pt x="635768" y="795468"/>
                  <a:pt x="631585" y="793898"/>
                </a:cubicBezTo>
                <a:cubicBezTo>
                  <a:pt x="629493" y="793113"/>
                  <a:pt x="627402" y="792459"/>
                  <a:pt x="625311" y="791673"/>
                </a:cubicBezTo>
                <a:lnTo>
                  <a:pt x="619168" y="789057"/>
                </a:lnTo>
                <a:cubicBezTo>
                  <a:pt x="618252" y="788534"/>
                  <a:pt x="617207" y="788141"/>
                  <a:pt x="616161" y="787618"/>
                </a:cubicBezTo>
                <a:lnTo>
                  <a:pt x="613155" y="786047"/>
                </a:lnTo>
                <a:cubicBezTo>
                  <a:pt x="611064" y="785001"/>
                  <a:pt x="609103" y="784085"/>
                  <a:pt x="607142" y="782907"/>
                </a:cubicBezTo>
                <a:lnTo>
                  <a:pt x="601391" y="779375"/>
                </a:lnTo>
                <a:cubicBezTo>
                  <a:pt x="600476" y="778721"/>
                  <a:pt x="599430" y="778197"/>
                  <a:pt x="598516" y="777543"/>
                </a:cubicBezTo>
                <a:lnTo>
                  <a:pt x="595771" y="775581"/>
                </a:lnTo>
                <a:cubicBezTo>
                  <a:pt x="593940" y="774272"/>
                  <a:pt x="592111" y="772964"/>
                  <a:pt x="590281" y="771656"/>
                </a:cubicBezTo>
                <a:lnTo>
                  <a:pt x="585183" y="767338"/>
                </a:lnTo>
                <a:cubicBezTo>
                  <a:pt x="584268" y="766553"/>
                  <a:pt x="583353" y="765899"/>
                  <a:pt x="582569" y="765113"/>
                </a:cubicBezTo>
                <a:lnTo>
                  <a:pt x="580216" y="762759"/>
                </a:lnTo>
                <a:lnTo>
                  <a:pt x="575380" y="758049"/>
                </a:lnTo>
                <a:lnTo>
                  <a:pt x="570936" y="752946"/>
                </a:lnTo>
                <a:lnTo>
                  <a:pt x="568714" y="750460"/>
                </a:lnTo>
                <a:lnTo>
                  <a:pt x="566622" y="747712"/>
                </a:lnTo>
                <a:lnTo>
                  <a:pt x="562570" y="742348"/>
                </a:lnTo>
                <a:lnTo>
                  <a:pt x="558911" y="736722"/>
                </a:lnTo>
                <a:lnTo>
                  <a:pt x="557081" y="733843"/>
                </a:lnTo>
                <a:cubicBezTo>
                  <a:pt x="556427" y="732928"/>
                  <a:pt x="555904" y="731881"/>
                  <a:pt x="555382" y="730965"/>
                </a:cubicBezTo>
                <a:lnTo>
                  <a:pt x="552114" y="725077"/>
                </a:lnTo>
                <a:cubicBezTo>
                  <a:pt x="551068" y="722984"/>
                  <a:pt x="550153" y="721021"/>
                  <a:pt x="549238" y="718928"/>
                </a:cubicBezTo>
                <a:cubicBezTo>
                  <a:pt x="548323" y="716834"/>
                  <a:pt x="547408" y="715003"/>
                  <a:pt x="546493" y="712648"/>
                </a:cubicBezTo>
                <a:lnTo>
                  <a:pt x="535514" y="685957"/>
                </a:lnTo>
                <a:lnTo>
                  <a:pt x="525319" y="661097"/>
                </a:lnTo>
                <a:lnTo>
                  <a:pt x="522574" y="654425"/>
                </a:lnTo>
                <a:cubicBezTo>
                  <a:pt x="521397" y="651677"/>
                  <a:pt x="520221" y="648930"/>
                  <a:pt x="518522" y="646575"/>
                </a:cubicBezTo>
                <a:cubicBezTo>
                  <a:pt x="516822" y="644220"/>
                  <a:pt x="514731" y="642126"/>
                  <a:pt x="512378" y="640295"/>
                </a:cubicBezTo>
                <a:cubicBezTo>
                  <a:pt x="510025" y="638463"/>
                  <a:pt x="507411" y="637155"/>
                  <a:pt x="504667" y="636108"/>
                </a:cubicBezTo>
                <a:cubicBezTo>
                  <a:pt x="503098" y="635584"/>
                  <a:pt x="501529" y="634930"/>
                  <a:pt x="499961" y="634407"/>
                </a:cubicBezTo>
                <a:lnTo>
                  <a:pt x="495778" y="633099"/>
                </a:lnTo>
                <a:cubicBezTo>
                  <a:pt x="494471" y="632706"/>
                  <a:pt x="493033" y="632445"/>
                  <a:pt x="491726" y="632052"/>
                </a:cubicBezTo>
                <a:cubicBezTo>
                  <a:pt x="490289" y="631659"/>
                  <a:pt x="488981" y="631398"/>
                  <a:pt x="487544" y="631136"/>
                </a:cubicBezTo>
                <a:cubicBezTo>
                  <a:pt x="481923" y="630089"/>
                  <a:pt x="476303" y="629435"/>
                  <a:pt x="470682" y="629304"/>
                </a:cubicBezTo>
                <a:cubicBezTo>
                  <a:pt x="459441" y="628912"/>
                  <a:pt x="448200" y="630351"/>
                  <a:pt x="437482" y="633229"/>
                </a:cubicBezTo>
                <a:cubicBezTo>
                  <a:pt x="436960" y="633360"/>
                  <a:pt x="436305" y="633622"/>
                  <a:pt x="435783" y="633753"/>
                </a:cubicBezTo>
                <a:lnTo>
                  <a:pt x="433561" y="634407"/>
                </a:lnTo>
                <a:cubicBezTo>
                  <a:pt x="432123" y="634799"/>
                  <a:pt x="430816" y="635323"/>
                  <a:pt x="429378" y="635846"/>
                </a:cubicBezTo>
                <a:cubicBezTo>
                  <a:pt x="426633" y="636762"/>
                  <a:pt x="424019" y="638201"/>
                  <a:pt x="421666" y="639902"/>
                </a:cubicBezTo>
                <a:cubicBezTo>
                  <a:pt x="419314" y="641603"/>
                  <a:pt x="417222" y="643696"/>
                  <a:pt x="415523" y="646052"/>
                </a:cubicBezTo>
                <a:cubicBezTo>
                  <a:pt x="413693" y="648406"/>
                  <a:pt x="412386" y="651023"/>
                  <a:pt x="411340" y="653771"/>
                </a:cubicBezTo>
                <a:lnTo>
                  <a:pt x="394217" y="695508"/>
                </a:lnTo>
                <a:cubicBezTo>
                  <a:pt x="391472" y="702312"/>
                  <a:pt x="388727" y="709246"/>
                  <a:pt x="385852" y="715919"/>
                </a:cubicBezTo>
                <a:cubicBezTo>
                  <a:pt x="384414" y="719059"/>
                  <a:pt x="383107" y="722199"/>
                  <a:pt x="381539" y="725339"/>
                </a:cubicBezTo>
                <a:cubicBezTo>
                  <a:pt x="379970" y="728348"/>
                  <a:pt x="378271" y="731358"/>
                  <a:pt x="376571" y="734366"/>
                </a:cubicBezTo>
                <a:lnTo>
                  <a:pt x="372912" y="739993"/>
                </a:lnTo>
                <a:cubicBezTo>
                  <a:pt x="372258" y="740909"/>
                  <a:pt x="371736" y="741825"/>
                  <a:pt x="371082" y="742740"/>
                </a:cubicBezTo>
                <a:lnTo>
                  <a:pt x="368991" y="745357"/>
                </a:lnTo>
                <a:lnTo>
                  <a:pt x="364939" y="750721"/>
                </a:lnTo>
                <a:lnTo>
                  <a:pt x="360494" y="755824"/>
                </a:lnTo>
                <a:lnTo>
                  <a:pt x="358273" y="758310"/>
                </a:lnTo>
                <a:lnTo>
                  <a:pt x="355920" y="760665"/>
                </a:lnTo>
                <a:lnTo>
                  <a:pt x="351083" y="765375"/>
                </a:lnTo>
                <a:lnTo>
                  <a:pt x="345986" y="769693"/>
                </a:lnTo>
                <a:lnTo>
                  <a:pt x="343372" y="771917"/>
                </a:lnTo>
                <a:lnTo>
                  <a:pt x="340627" y="773879"/>
                </a:lnTo>
                <a:lnTo>
                  <a:pt x="335137" y="777805"/>
                </a:lnTo>
                <a:lnTo>
                  <a:pt x="329386" y="781337"/>
                </a:lnTo>
                <a:lnTo>
                  <a:pt x="326510" y="783169"/>
                </a:lnTo>
                <a:cubicBezTo>
                  <a:pt x="325465" y="783693"/>
                  <a:pt x="324550" y="784216"/>
                  <a:pt x="323504" y="784739"/>
                </a:cubicBezTo>
                <a:lnTo>
                  <a:pt x="317492" y="787879"/>
                </a:lnTo>
                <a:cubicBezTo>
                  <a:pt x="315530" y="788926"/>
                  <a:pt x="313440" y="789711"/>
                  <a:pt x="311348" y="790627"/>
                </a:cubicBezTo>
                <a:lnTo>
                  <a:pt x="308211" y="791935"/>
                </a:lnTo>
                <a:cubicBezTo>
                  <a:pt x="307165" y="792459"/>
                  <a:pt x="306119" y="792721"/>
                  <a:pt x="305074" y="793113"/>
                </a:cubicBezTo>
                <a:lnTo>
                  <a:pt x="298669" y="795337"/>
                </a:lnTo>
                <a:cubicBezTo>
                  <a:pt x="296447" y="796122"/>
                  <a:pt x="294356" y="796515"/>
                  <a:pt x="292134" y="797169"/>
                </a:cubicBezTo>
                <a:cubicBezTo>
                  <a:pt x="287820" y="798608"/>
                  <a:pt x="283377" y="799131"/>
                  <a:pt x="278932" y="800047"/>
                </a:cubicBezTo>
                <a:cubicBezTo>
                  <a:pt x="277887" y="800309"/>
                  <a:pt x="276841" y="800440"/>
                  <a:pt x="275664" y="800570"/>
                </a:cubicBezTo>
                <a:lnTo>
                  <a:pt x="272266" y="800963"/>
                </a:lnTo>
                <a:lnTo>
                  <a:pt x="268868" y="801356"/>
                </a:lnTo>
                <a:cubicBezTo>
                  <a:pt x="268345" y="801356"/>
                  <a:pt x="267691" y="801487"/>
                  <a:pt x="267169" y="801487"/>
                </a:cubicBezTo>
                <a:lnTo>
                  <a:pt x="265469" y="801487"/>
                </a:lnTo>
                <a:cubicBezTo>
                  <a:pt x="256712" y="802010"/>
                  <a:pt x="246778" y="801879"/>
                  <a:pt x="237236" y="801879"/>
                </a:cubicBezTo>
                <a:lnTo>
                  <a:pt x="179593" y="801879"/>
                </a:lnTo>
                <a:lnTo>
                  <a:pt x="172404" y="801879"/>
                </a:lnTo>
                <a:lnTo>
                  <a:pt x="168744" y="801879"/>
                </a:lnTo>
                <a:lnTo>
                  <a:pt x="166915" y="801879"/>
                </a:lnTo>
                <a:cubicBezTo>
                  <a:pt x="166392" y="801879"/>
                  <a:pt x="165738" y="801879"/>
                  <a:pt x="165216" y="801879"/>
                </a:cubicBezTo>
                <a:lnTo>
                  <a:pt x="158811" y="801617"/>
                </a:lnTo>
                <a:cubicBezTo>
                  <a:pt x="156719" y="801356"/>
                  <a:pt x="154497" y="801094"/>
                  <a:pt x="152406" y="800832"/>
                </a:cubicBezTo>
                <a:cubicBezTo>
                  <a:pt x="143910" y="799393"/>
                  <a:pt x="135675" y="796776"/>
                  <a:pt x="127963" y="792851"/>
                </a:cubicBezTo>
                <a:cubicBezTo>
                  <a:pt x="112670" y="785132"/>
                  <a:pt x="99599" y="772571"/>
                  <a:pt x="91626" y="757263"/>
                </a:cubicBezTo>
                <a:lnTo>
                  <a:pt x="90842" y="755824"/>
                </a:lnTo>
                <a:lnTo>
                  <a:pt x="90189" y="754385"/>
                </a:lnTo>
                <a:lnTo>
                  <a:pt x="88881" y="751506"/>
                </a:lnTo>
                <a:cubicBezTo>
                  <a:pt x="87967" y="749544"/>
                  <a:pt x="87313" y="747450"/>
                  <a:pt x="86529" y="745488"/>
                </a:cubicBezTo>
                <a:lnTo>
                  <a:pt x="85483" y="742479"/>
                </a:lnTo>
                <a:lnTo>
                  <a:pt x="84699" y="739338"/>
                </a:lnTo>
                <a:lnTo>
                  <a:pt x="83915" y="736199"/>
                </a:lnTo>
                <a:lnTo>
                  <a:pt x="83653" y="735413"/>
                </a:lnTo>
                <a:lnTo>
                  <a:pt x="83523" y="734497"/>
                </a:lnTo>
                <a:lnTo>
                  <a:pt x="83130" y="732797"/>
                </a:lnTo>
                <a:lnTo>
                  <a:pt x="77118" y="704666"/>
                </a:lnTo>
                <a:lnTo>
                  <a:pt x="64962" y="648275"/>
                </a:lnTo>
                <a:lnTo>
                  <a:pt x="61956" y="634145"/>
                </a:lnTo>
                <a:lnTo>
                  <a:pt x="60387" y="627080"/>
                </a:lnTo>
                <a:cubicBezTo>
                  <a:pt x="59733" y="624333"/>
                  <a:pt x="58949" y="621585"/>
                  <a:pt x="57904" y="618837"/>
                </a:cubicBezTo>
                <a:cubicBezTo>
                  <a:pt x="56858" y="616090"/>
                  <a:pt x="55681" y="613473"/>
                  <a:pt x="54243" y="610987"/>
                </a:cubicBezTo>
                <a:lnTo>
                  <a:pt x="50453" y="604576"/>
                </a:lnTo>
                <a:lnTo>
                  <a:pt x="43003" y="592277"/>
                </a:lnTo>
                <a:lnTo>
                  <a:pt x="42087" y="590838"/>
                </a:lnTo>
                <a:cubicBezTo>
                  <a:pt x="41826" y="590445"/>
                  <a:pt x="41565" y="590184"/>
                  <a:pt x="41434" y="589791"/>
                </a:cubicBezTo>
                <a:cubicBezTo>
                  <a:pt x="41042" y="589007"/>
                  <a:pt x="40650" y="588352"/>
                  <a:pt x="40389" y="587567"/>
                </a:cubicBezTo>
                <a:cubicBezTo>
                  <a:pt x="39866" y="585997"/>
                  <a:pt x="39473" y="584427"/>
                  <a:pt x="39343" y="582857"/>
                </a:cubicBezTo>
                <a:cubicBezTo>
                  <a:pt x="39212" y="582464"/>
                  <a:pt x="39212" y="582072"/>
                  <a:pt x="39212" y="581679"/>
                </a:cubicBezTo>
                <a:lnTo>
                  <a:pt x="39212" y="580371"/>
                </a:lnTo>
                <a:lnTo>
                  <a:pt x="39212" y="576708"/>
                </a:lnTo>
                <a:lnTo>
                  <a:pt x="39212" y="570296"/>
                </a:lnTo>
                <a:lnTo>
                  <a:pt x="39212" y="560614"/>
                </a:lnTo>
                <a:lnTo>
                  <a:pt x="39212" y="558129"/>
                </a:lnTo>
                <a:cubicBezTo>
                  <a:pt x="39212" y="557344"/>
                  <a:pt x="39604" y="556427"/>
                  <a:pt x="40127" y="555904"/>
                </a:cubicBezTo>
                <a:cubicBezTo>
                  <a:pt x="40780" y="555381"/>
                  <a:pt x="41565" y="555119"/>
                  <a:pt x="42349" y="554989"/>
                </a:cubicBezTo>
                <a:lnTo>
                  <a:pt x="44702" y="554465"/>
                </a:lnTo>
                <a:cubicBezTo>
                  <a:pt x="45748" y="554204"/>
                  <a:pt x="46793" y="554073"/>
                  <a:pt x="47839" y="553811"/>
                </a:cubicBezTo>
                <a:lnTo>
                  <a:pt x="52414" y="552895"/>
                </a:lnTo>
                <a:lnTo>
                  <a:pt x="57642" y="551979"/>
                </a:lnTo>
                <a:cubicBezTo>
                  <a:pt x="62086" y="551194"/>
                  <a:pt x="66530" y="550540"/>
                  <a:pt x="70974" y="549755"/>
                </a:cubicBezTo>
                <a:cubicBezTo>
                  <a:pt x="73196" y="549363"/>
                  <a:pt x="75419" y="548970"/>
                  <a:pt x="77640" y="548708"/>
                </a:cubicBezTo>
                <a:lnTo>
                  <a:pt x="84437" y="547792"/>
                </a:lnTo>
                <a:lnTo>
                  <a:pt x="91234" y="546877"/>
                </a:lnTo>
                <a:lnTo>
                  <a:pt x="94633" y="546484"/>
                </a:lnTo>
                <a:lnTo>
                  <a:pt x="98031" y="546092"/>
                </a:lnTo>
                <a:lnTo>
                  <a:pt x="111624" y="544652"/>
                </a:lnTo>
                <a:lnTo>
                  <a:pt x="115023" y="544260"/>
                </a:lnTo>
                <a:lnTo>
                  <a:pt x="118421" y="543998"/>
                </a:lnTo>
                <a:lnTo>
                  <a:pt x="125218" y="543475"/>
                </a:lnTo>
                <a:cubicBezTo>
                  <a:pt x="129794" y="543213"/>
                  <a:pt x="134237" y="542821"/>
                  <a:pt x="138812" y="542559"/>
                </a:cubicBezTo>
                <a:close/>
                <a:moveTo>
                  <a:pt x="750007" y="522279"/>
                </a:moveTo>
                <a:lnTo>
                  <a:pt x="720859" y="522802"/>
                </a:lnTo>
                <a:cubicBezTo>
                  <a:pt x="682038" y="524111"/>
                  <a:pt x="643349" y="528036"/>
                  <a:pt x="605051" y="533793"/>
                </a:cubicBezTo>
                <a:lnTo>
                  <a:pt x="576426" y="538503"/>
                </a:lnTo>
                <a:cubicBezTo>
                  <a:pt x="566884" y="540334"/>
                  <a:pt x="557473" y="542297"/>
                  <a:pt x="547932" y="544260"/>
                </a:cubicBezTo>
                <a:lnTo>
                  <a:pt x="533684" y="547138"/>
                </a:lnTo>
                <a:lnTo>
                  <a:pt x="519568" y="550671"/>
                </a:lnTo>
                <a:lnTo>
                  <a:pt x="491334" y="557605"/>
                </a:lnTo>
                <a:lnTo>
                  <a:pt x="491073" y="557605"/>
                </a:lnTo>
                <a:lnTo>
                  <a:pt x="491039" y="557605"/>
                </a:lnTo>
                <a:lnTo>
                  <a:pt x="490812" y="557605"/>
                </a:lnTo>
                <a:lnTo>
                  <a:pt x="490158" y="557736"/>
                </a:lnTo>
                <a:lnTo>
                  <a:pt x="488851" y="557997"/>
                </a:lnTo>
                <a:cubicBezTo>
                  <a:pt x="487805" y="558128"/>
                  <a:pt x="486890" y="558259"/>
                  <a:pt x="485845" y="558390"/>
                </a:cubicBezTo>
                <a:cubicBezTo>
                  <a:pt x="483753" y="558652"/>
                  <a:pt x="481662" y="558914"/>
                  <a:pt x="479571" y="559044"/>
                </a:cubicBezTo>
                <a:lnTo>
                  <a:pt x="476433" y="559306"/>
                </a:lnTo>
                <a:cubicBezTo>
                  <a:pt x="475388" y="559437"/>
                  <a:pt x="474343" y="559437"/>
                  <a:pt x="473297" y="559437"/>
                </a:cubicBezTo>
                <a:cubicBezTo>
                  <a:pt x="471074" y="559568"/>
                  <a:pt x="468983" y="559699"/>
                  <a:pt x="466892" y="559699"/>
                </a:cubicBezTo>
                <a:cubicBezTo>
                  <a:pt x="466239" y="559699"/>
                  <a:pt x="466108" y="559699"/>
                  <a:pt x="465585" y="559699"/>
                </a:cubicBezTo>
                <a:lnTo>
                  <a:pt x="464147" y="559568"/>
                </a:lnTo>
                <a:lnTo>
                  <a:pt x="460880" y="559306"/>
                </a:lnTo>
                <a:cubicBezTo>
                  <a:pt x="459703" y="559175"/>
                  <a:pt x="458396" y="559044"/>
                  <a:pt x="457219" y="559044"/>
                </a:cubicBezTo>
                <a:cubicBezTo>
                  <a:pt x="456173" y="558914"/>
                  <a:pt x="455259" y="558914"/>
                  <a:pt x="454213" y="558783"/>
                </a:cubicBezTo>
                <a:cubicBezTo>
                  <a:pt x="452121" y="558521"/>
                  <a:pt x="450161" y="558259"/>
                  <a:pt x="448200" y="557997"/>
                </a:cubicBezTo>
                <a:cubicBezTo>
                  <a:pt x="447286" y="557867"/>
                  <a:pt x="446371" y="557605"/>
                  <a:pt x="445455" y="557474"/>
                </a:cubicBezTo>
                <a:cubicBezTo>
                  <a:pt x="445063" y="557343"/>
                  <a:pt x="444672" y="557343"/>
                  <a:pt x="444279" y="557213"/>
                </a:cubicBezTo>
                <a:lnTo>
                  <a:pt x="443756" y="557082"/>
                </a:lnTo>
                <a:lnTo>
                  <a:pt x="443814" y="557082"/>
                </a:lnTo>
                <a:lnTo>
                  <a:pt x="442580" y="556689"/>
                </a:lnTo>
                <a:lnTo>
                  <a:pt x="412517" y="549231"/>
                </a:lnTo>
                <a:lnTo>
                  <a:pt x="405067" y="547400"/>
                </a:lnTo>
                <a:lnTo>
                  <a:pt x="401276" y="546484"/>
                </a:lnTo>
                <a:lnTo>
                  <a:pt x="397485" y="545699"/>
                </a:lnTo>
                <a:lnTo>
                  <a:pt x="382323" y="542559"/>
                </a:lnTo>
                <a:lnTo>
                  <a:pt x="368076" y="539680"/>
                </a:lnTo>
                <a:lnTo>
                  <a:pt x="361017" y="538242"/>
                </a:lnTo>
                <a:lnTo>
                  <a:pt x="353829" y="537064"/>
                </a:lnTo>
                <a:lnTo>
                  <a:pt x="325203" y="532353"/>
                </a:lnTo>
                <a:cubicBezTo>
                  <a:pt x="322850" y="531830"/>
                  <a:pt x="320367" y="531568"/>
                  <a:pt x="318015" y="531307"/>
                </a:cubicBezTo>
                <a:lnTo>
                  <a:pt x="310825" y="530391"/>
                </a:lnTo>
                <a:lnTo>
                  <a:pt x="296448" y="528559"/>
                </a:lnTo>
                <a:cubicBezTo>
                  <a:pt x="286906" y="527120"/>
                  <a:pt x="277234" y="526466"/>
                  <a:pt x="267561" y="525550"/>
                </a:cubicBezTo>
                <a:cubicBezTo>
                  <a:pt x="228871" y="522148"/>
                  <a:pt x="190051" y="520971"/>
                  <a:pt x="151230" y="522541"/>
                </a:cubicBezTo>
                <a:lnTo>
                  <a:pt x="137244" y="523195"/>
                </a:lnTo>
                <a:cubicBezTo>
                  <a:pt x="132539" y="523456"/>
                  <a:pt x="127964" y="523849"/>
                  <a:pt x="123259" y="524242"/>
                </a:cubicBezTo>
                <a:lnTo>
                  <a:pt x="116331" y="524765"/>
                </a:lnTo>
                <a:lnTo>
                  <a:pt x="112802" y="525027"/>
                </a:lnTo>
                <a:lnTo>
                  <a:pt x="109272" y="525419"/>
                </a:lnTo>
                <a:lnTo>
                  <a:pt x="95417" y="526858"/>
                </a:lnTo>
                <a:lnTo>
                  <a:pt x="91888" y="527251"/>
                </a:lnTo>
                <a:lnTo>
                  <a:pt x="88359" y="527774"/>
                </a:lnTo>
                <a:lnTo>
                  <a:pt x="81432" y="528690"/>
                </a:lnTo>
                <a:lnTo>
                  <a:pt x="74504" y="529606"/>
                </a:lnTo>
                <a:cubicBezTo>
                  <a:pt x="72151" y="529868"/>
                  <a:pt x="69929" y="530260"/>
                  <a:pt x="67577" y="530653"/>
                </a:cubicBezTo>
                <a:cubicBezTo>
                  <a:pt x="63001" y="531438"/>
                  <a:pt x="58296" y="532092"/>
                  <a:pt x="53721" y="533008"/>
                </a:cubicBezTo>
                <a:cubicBezTo>
                  <a:pt x="51761" y="533400"/>
                  <a:pt x="48362" y="533924"/>
                  <a:pt x="45487" y="534578"/>
                </a:cubicBezTo>
                <a:lnTo>
                  <a:pt x="36599" y="536540"/>
                </a:lnTo>
                <a:cubicBezTo>
                  <a:pt x="34638" y="537064"/>
                  <a:pt x="32547" y="537587"/>
                  <a:pt x="30848" y="538372"/>
                </a:cubicBezTo>
                <a:lnTo>
                  <a:pt x="26796" y="540073"/>
                </a:lnTo>
                <a:cubicBezTo>
                  <a:pt x="26142" y="540334"/>
                  <a:pt x="25358" y="540596"/>
                  <a:pt x="24834" y="540989"/>
                </a:cubicBezTo>
                <a:cubicBezTo>
                  <a:pt x="24181" y="541381"/>
                  <a:pt x="23658" y="541905"/>
                  <a:pt x="23135" y="542428"/>
                </a:cubicBezTo>
                <a:cubicBezTo>
                  <a:pt x="22090" y="543475"/>
                  <a:pt x="21306" y="544914"/>
                  <a:pt x="21044" y="546222"/>
                </a:cubicBezTo>
                <a:cubicBezTo>
                  <a:pt x="20782" y="547662"/>
                  <a:pt x="20521" y="548970"/>
                  <a:pt x="20260" y="550409"/>
                </a:cubicBezTo>
                <a:cubicBezTo>
                  <a:pt x="19868" y="553287"/>
                  <a:pt x="19606" y="556428"/>
                  <a:pt x="19606" y="559568"/>
                </a:cubicBezTo>
                <a:lnTo>
                  <a:pt x="19606" y="569119"/>
                </a:lnTo>
                <a:lnTo>
                  <a:pt x="19606" y="577100"/>
                </a:lnTo>
                <a:lnTo>
                  <a:pt x="19606" y="580763"/>
                </a:lnTo>
                <a:lnTo>
                  <a:pt x="19606" y="581810"/>
                </a:lnTo>
                <a:lnTo>
                  <a:pt x="19606" y="582988"/>
                </a:lnTo>
                <a:cubicBezTo>
                  <a:pt x="19606" y="583773"/>
                  <a:pt x="19606" y="584558"/>
                  <a:pt x="19737" y="585343"/>
                </a:cubicBezTo>
                <a:cubicBezTo>
                  <a:pt x="19999" y="588483"/>
                  <a:pt x="20782" y="591623"/>
                  <a:pt x="21828" y="594633"/>
                </a:cubicBezTo>
                <a:cubicBezTo>
                  <a:pt x="22351" y="596071"/>
                  <a:pt x="23005" y="597510"/>
                  <a:pt x="23789" y="598950"/>
                </a:cubicBezTo>
                <a:cubicBezTo>
                  <a:pt x="24181" y="599735"/>
                  <a:pt x="24573" y="600389"/>
                  <a:pt x="24965" y="601043"/>
                </a:cubicBezTo>
                <a:lnTo>
                  <a:pt x="25880" y="602613"/>
                </a:lnTo>
                <a:lnTo>
                  <a:pt x="33331" y="614912"/>
                </a:lnTo>
                <a:lnTo>
                  <a:pt x="36860" y="620931"/>
                </a:lnTo>
                <a:cubicBezTo>
                  <a:pt x="37775" y="622631"/>
                  <a:pt x="38690" y="624333"/>
                  <a:pt x="39343" y="626164"/>
                </a:cubicBezTo>
                <a:cubicBezTo>
                  <a:pt x="40128" y="627996"/>
                  <a:pt x="40651" y="629828"/>
                  <a:pt x="41042" y="631659"/>
                </a:cubicBezTo>
                <a:lnTo>
                  <a:pt x="42611" y="638594"/>
                </a:lnTo>
                <a:lnTo>
                  <a:pt x="45617" y="652724"/>
                </a:lnTo>
                <a:lnTo>
                  <a:pt x="57773" y="709115"/>
                </a:lnTo>
                <a:lnTo>
                  <a:pt x="63263" y="736722"/>
                </a:lnTo>
                <a:lnTo>
                  <a:pt x="63655" y="738423"/>
                </a:lnTo>
                <a:lnTo>
                  <a:pt x="63786" y="739338"/>
                </a:lnTo>
                <a:lnTo>
                  <a:pt x="64047" y="740254"/>
                </a:lnTo>
                <a:lnTo>
                  <a:pt x="65093" y="744049"/>
                </a:lnTo>
                <a:lnTo>
                  <a:pt x="66139" y="747843"/>
                </a:lnTo>
                <a:lnTo>
                  <a:pt x="67446" y="751637"/>
                </a:lnTo>
                <a:cubicBezTo>
                  <a:pt x="68360" y="754123"/>
                  <a:pt x="69145" y="756609"/>
                  <a:pt x="70322" y="758964"/>
                </a:cubicBezTo>
                <a:lnTo>
                  <a:pt x="72021" y="762628"/>
                </a:lnTo>
                <a:lnTo>
                  <a:pt x="72805" y="764459"/>
                </a:lnTo>
                <a:lnTo>
                  <a:pt x="73720" y="766160"/>
                </a:lnTo>
                <a:cubicBezTo>
                  <a:pt x="83523" y="785001"/>
                  <a:pt x="99600" y="800309"/>
                  <a:pt x="118422" y="809860"/>
                </a:cubicBezTo>
                <a:cubicBezTo>
                  <a:pt x="127833" y="814570"/>
                  <a:pt x="138028" y="817972"/>
                  <a:pt x="148485" y="819673"/>
                </a:cubicBezTo>
                <a:cubicBezTo>
                  <a:pt x="151099" y="820066"/>
                  <a:pt x="153714" y="820458"/>
                  <a:pt x="156328" y="820720"/>
                </a:cubicBezTo>
                <a:lnTo>
                  <a:pt x="164301" y="821112"/>
                </a:lnTo>
                <a:cubicBezTo>
                  <a:pt x="164954" y="821112"/>
                  <a:pt x="165478" y="821112"/>
                  <a:pt x="166131" y="821112"/>
                </a:cubicBezTo>
                <a:lnTo>
                  <a:pt x="167961" y="821112"/>
                </a:lnTo>
                <a:lnTo>
                  <a:pt x="171621" y="821112"/>
                </a:lnTo>
                <a:lnTo>
                  <a:pt x="178810" y="821112"/>
                </a:lnTo>
                <a:lnTo>
                  <a:pt x="236452" y="821112"/>
                </a:lnTo>
                <a:cubicBezTo>
                  <a:pt x="246125" y="820981"/>
                  <a:pt x="255405" y="821243"/>
                  <a:pt x="265862" y="820720"/>
                </a:cubicBezTo>
                <a:lnTo>
                  <a:pt x="267822" y="820589"/>
                </a:lnTo>
                <a:cubicBezTo>
                  <a:pt x="268476" y="820458"/>
                  <a:pt x="269130" y="820327"/>
                  <a:pt x="269783" y="820327"/>
                </a:cubicBezTo>
                <a:lnTo>
                  <a:pt x="273573" y="819935"/>
                </a:lnTo>
                <a:lnTo>
                  <a:pt x="277364" y="819542"/>
                </a:lnTo>
                <a:cubicBezTo>
                  <a:pt x="278671" y="819411"/>
                  <a:pt x="279848" y="819281"/>
                  <a:pt x="281155" y="819019"/>
                </a:cubicBezTo>
                <a:cubicBezTo>
                  <a:pt x="286252" y="818103"/>
                  <a:pt x="291350" y="817318"/>
                  <a:pt x="296186" y="815879"/>
                </a:cubicBezTo>
                <a:cubicBezTo>
                  <a:pt x="298670" y="815094"/>
                  <a:pt x="301153" y="814570"/>
                  <a:pt x="303636" y="813785"/>
                </a:cubicBezTo>
                <a:lnTo>
                  <a:pt x="310825" y="811299"/>
                </a:lnTo>
                <a:cubicBezTo>
                  <a:pt x="312133" y="810907"/>
                  <a:pt x="313309" y="810515"/>
                  <a:pt x="314485" y="809991"/>
                </a:cubicBezTo>
                <a:lnTo>
                  <a:pt x="318015" y="808421"/>
                </a:lnTo>
                <a:cubicBezTo>
                  <a:pt x="320367" y="807374"/>
                  <a:pt x="322720" y="806328"/>
                  <a:pt x="325073" y="805281"/>
                </a:cubicBezTo>
                <a:lnTo>
                  <a:pt x="331870" y="801748"/>
                </a:lnTo>
                <a:cubicBezTo>
                  <a:pt x="333046" y="801094"/>
                  <a:pt x="334223" y="800570"/>
                  <a:pt x="335268" y="799916"/>
                </a:cubicBezTo>
                <a:lnTo>
                  <a:pt x="338536" y="797954"/>
                </a:lnTo>
                <a:cubicBezTo>
                  <a:pt x="340758" y="796645"/>
                  <a:pt x="342980" y="795337"/>
                  <a:pt x="345071" y="793898"/>
                </a:cubicBezTo>
                <a:lnTo>
                  <a:pt x="351214" y="789450"/>
                </a:lnTo>
                <a:cubicBezTo>
                  <a:pt x="352260" y="788795"/>
                  <a:pt x="353306" y="788010"/>
                  <a:pt x="354351" y="787225"/>
                </a:cubicBezTo>
                <a:lnTo>
                  <a:pt x="357227" y="784740"/>
                </a:lnTo>
                <a:lnTo>
                  <a:pt x="363109" y="779768"/>
                </a:lnTo>
                <a:lnTo>
                  <a:pt x="368599" y="774403"/>
                </a:lnTo>
                <a:lnTo>
                  <a:pt x="371344" y="771787"/>
                </a:lnTo>
                <a:lnTo>
                  <a:pt x="373827" y="768908"/>
                </a:lnTo>
                <a:lnTo>
                  <a:pt x="378925" y="763151"/>
                </a:lnTo>
                <a:lnTo>
                  <a:pt x="383630" y="757001"/>
                </a:lnTo>
                <a:lnTo>
                  <a:pt x="385983" y="753993"/>
                </a:lnTo>
                <a:cubicBezTo>
                  <a:pt x="386767" y="753076"/>
                  <a:pt x="387421" y="751899"/>
                  <a:pt x="388074" y="750853"/>
                </a:cubicBezTo>
                <a:lnTo>
                  <a:pt x="392257" y="744441"/>
                </a:lnTo>
                <a:cubicBezTo>
                  <a:pt x="394218" y="741040"/>
                  <a:pt x="396048" y="737507"/>
                  <a:pt x="398008" y="734105"/>
                </a:cubicBezTo>
                <a:cubicBezTo>
                  <a:pt x="399838" y="730572"/>
                  <a:pt x="401276" y="726909"/>
                  <a:pt x="402975" y="723376"/>
                </a:cubicBezTo>
                <a:cubicBezTo>
                  <a:pt x="405981" y="716442"/>
                  <a:pt x="408595" y="709638"/>
                  <a:pt x="411471" y="702835"/>
                </a:cubicBezTo>
                <a:lnTo>
                  <a:pt x="428072" y="662537"/>
                </a:lnTo>
                <a:cubicBezTo>
                  <a:pt x="428594" y="661098"/>
                  <a:pt x="429117" y="659659"/>
                  <a:pt x="430032" y="658481"/>
                </a:cubicBezTo>
                <a:cubicBezTo>
                  <a:pt x="430947" y="657303"/>
                  <a:pt x="431993" y="656257"/>
                  <a:pt x="433169" y="655341"/>
                </a:cubicBezTo>
                <a:cubicBezTo>
                  <a:pt x="434476" y="654425"/>
                  <a:pt x="435783" y="653771"/>
                  <a:pt x="437221" y="653378"/>
                </a:cubicBezTo>
                <a:cubicBezTo>
                  <a:pt x="437875" y="653116"/>
                  <a:pt x="438528" y="652986"/>
                  <a:pt x="439312" y="652724"/>
                </a:cubicBezTo>
                <a:lnTo>
                  <a:pt x="440358" y="652462"/>
                </a:lnTo>
                <a:cubicBezTo>
                  <a:pt x="440750" y="652332"/>
                  <a:pt x="441273" y="652201"/>
                  <a:pt x="441796" y="652070"/>
                </a:cubicBezTo>
                <a:cubicBezTo>
                  <a:pt x="450945" y="649715"/>
                  <a:pt x="460225" y="648537"/>
                  <a:pt x="469506" y="648799"/>
                </a:cubicBezTo>
                <a:cubicBezTo>
                  <a:pt x="474081" y="649060"/>
                  <a:pt x="478786" y="649453"/>
                  <a:pt x="483230" y="650369"/>
                </a:cubicBezTo>
                <a:cubicBezTo>
                  <a:pt x="484407" y="650631"/>
                  <a:pt x="485453" y="650893"/>
                  <a:pt x="486629" y="651154"/>
                </a:cubicBezTo>
                <a:cubicBezTo>
                  <a:pt x="487675" y="651547"/>
                  <a:pt x="488851" y="651678"/>
                  <a:pt x="489897" y="652070"/>
                </a:cubicBezTo>
                <a:lnTo>
                  <a:pt x="493033" y="652986"/>
                </a:lnTo>
                <a:cubicBezTo>
                  <a:pt x="493949" y="653247"/>
                  <a:pt x="494733" y="653640"/>
                  <a:pt x="495517" y="653902"/>
                </a:cubicBezTo>
                <a:cubicBezTo>
                  <a:pt x="498523" y="654687"/>
                  <a:pt x="501007" y="656649"/>
                  <a:pt x="502706" y="659135"/>
                </a:cubicBezTo>
                <a:cubicBezTo>
                  <a:pt x="503621" y="660313"/>
                  <a:pt x="504144" y="661752"/>
                  <a:pt x="504667" y="663191"/>
                </a:cubicBezTo>
                <a:lnTo>
                  <a:pt x="507020" y="668948"/>
                </a:lnTo>
                <a:lnTo>
                  <a:pt x="517215" y="693807"/>
                </a:lnTo>
                <a:lnTo>
                  <a:pt x="528194" y="720498"/>
                </a:lnTo>
                <a:cubicBezTo>
                  <a:pt x="528979" y="722722"/>
                  <a:pt x="530155" y="725077"/>
                  <a:pt x="531201" y="727432"/>
                </a:cubicBezTo>
                <a:cubicBezTo>
                  <a:pt x="532377" y="729787"/>
                  <a:pt x="533292" y="732143"/>
                  <a:pt x="534468" y="734367"/>
                </a:cubicBezTo>
                <a:lnTo>
                  <a:pt x="538128" y="741040"/>
                </a:lnTo>
                <a:cubicBezTo>
                  <a:pt x="538651" y="742217"/>
                  <a:pt x="539304" y="743394"/>
                  <a:pt x="539958" y="744441"/>
                </a:cubicBezTo>
                <a:lnTo>
                  <a:pt x="542049" y="747712"/>
                </a:lnTo>
                <a:lnTo>
                  <a:pt x="546232" y="754123"/>
                </a:lnTo>
                <a:lnTo>
                  <a:pt x="550938" y="760273"/>
                </a:lnTo>
                <a:lnTo>
                  <a:pt x="553291" y="763282"/>
                </a:lnTo>
                <a:lnTo>
                  <a:pt x="555774" y="766160"/>
                </a:lnTo>
                <a:lnTo>
                  <a:pt x="560871" y="771917"/>
                </a:lnTo>
                <a:cubicBezTo>
                  <a:pt x="562702" y="773749"/>
                  <a:pt x="564531" y="775450"/>
                  <a:pt x="566361" y="777281"/>
                </a:cubicBezTo>
                <a:lnTo>
                  <a:pt x="569106" y="779898"/>
                </a:lnTo>
                <a:cubicBezTo>
                  <a:pt x="570021" y="780814"/>
                  <a:pt x="571067" y="781599"/>
                  <a:pt x="571982" y="782384"/>
                </a:cubicBezTo>
                <a:lnTo>
                  <a:pt x="577864" y="787356"/>
                </a:lnTo>
                <a:cubicBezTo>
                  <a:pt x="579824" y="788926"/>
                  <a:pt x="581916" y="790365"/>
                  <a:pt x="584007" y="791935"/>
                </a:cubicBezTo>
                <a:lnTo>
                  <a:pt x="587144" y="794160"/>
                </a:lnTo>
                <a:cubicBezTo>
                  <a:pt x="588189" y="794944"/>
                  <a:pt x="589366" y="795599"/>
                  <a:pt x="590412" y="796253"/>
                </a:cubicBezTo>
                <a:lnTo>
                  <a:pt x="596947" y="800309"/>
                </a:lnTo>
                <a:cubicBezTo>
                  <a:pt x="599169" y="801617"/>
                  <a:pt x="601522" y="802795"/>
                  <a:pt x="603744" y="803972"/>
                </a:cubicBezTo>
                <a:lnTo>
                  <a:pt x="607142" y="805804"/>
                </a:lnTo>
                <a:cubicBezTo>
                  <a:pt x="608319" y="806459"/>
                  <a:pt x="609495" y="806851"/>
                  <a:pt x="610672" y="807374"/>
                </a:cubicBezTo>
                <a:lnTo>
                  <a:pt x="617730" y="810384"/>
                </a:lnTo>
                <a:cubicBezTo>
                  <a:pt x="620083" y="811430"/>
                  <a:pt x="622566" y="812084"/>
                  <a:pt x="624919" y="813000"/>
                </a:cubicBezTo>
                <a:cubicBezTo>
                  <a:pt x="629625" y="814832"/>
                  <a:pt x="634591" y="816010"/>
                  <a:pt x="639558" y="817318"/>
                </a:cubicBezTo>
                <a:cubicBezTo>
                  <a:pt x="640865" y="817710"/>
                  <a:pt x="642042" y="817841"/>
                  <a:pt x="643349" y="818103"/>
                </a:cubicBezTo>
                <a:lnTo>
                  <a:pt x="647140" y="818757"/>
                </a:lnTo>
                <a:cubicBezTo>
                  <a:pt x="649623" y="819281"/>
                  <a:pt x="652106" y="819804"/>
                  <a:pt x="654720" y="820066"/>
                </a:cubicBezTo>
                <a:lnTo>
                  <a:pt x="662302" y="820981"/>
                </a:lnTo>
                <a:lnTo>
                  <a:pt x="664262" y="821243"/>
                </a:lnTo>
                <a:lnTo>
                  <a:pt x="666223" y="821374"/>
                </a:lnTo>
                <a:lnTo>
                  <a:pt x="670013" y="821504"/>
                </a:lnTo>
                <a:lnTo>
                  <a:pt x="673804" y="821635"/>
                </a:lnTo>
                <a:cubicBezTo>
                  <a:pt x="675111" y="821766"/>
                  <a:pt x="676418" y="821766"/>
                  <a:pt x="677594" y="821766"/>
                </a:cubicBezTo>
                <a:lnTo>
                  <a:pt x="684783" y="821766"/>
                </a:lnTo>
                <a:lnTo>
                  <a:pt x="699162" y="821766"/>
                </a:lnTo>
                <a:lnTo>
                  <a:pt x="756804" y="821766"/>
                </a:lnTo>
                <a:lnTo>
                  <a:pt x="763993" y="821766"/>
                </a:lnTo>
                <a:cubicBezTo>
                  <a:pt x="765169" y="821766"/>
                  <a:pt x="766345" y="821766"/>
                  <a:pt x="767653" y="821766"/>
                </a:cubicBezTo>
                <a:lnTo>
                  <a:pt x="771574" y="821635"/>
                </a:lnTo>
                <a:lnTo>
                  <a:pt x="775495" y="821504"/>
                </a:lnTo>
                <a:cubicBezTo>
                  <a:pt x="776802" y="821504"/>
                  <a:pt x="778110" y="821243"/>
                  <a:pt x="779417" y="821112"/>
                </a:cubicBezTo>
                <a:lnTo>
                  <a:pt x="783338" y="820589"/>
                </a:lnTo>
                <a:cubicBezTo>
                  <a:pt x="783991" y="820458"/>
                  <a:pt x="784645" y="820458"/>
                  <a:pt x="785298" y="820327"/>
                </a:cubicBezTo>
                <a:lnTo>
                  <a:pt x="787259" y="819935"/>
                </a:lnTo>
                <a:cubicBezTo>
                  <a:pt x="797585" y="817841"/>
                  <a:pt x="807650" y="814178"/>
                  <a:pt x="816930" y="809075"/>
                </a:cubicBezTo>
                <a:cubicBezTo>
                  <a:pt x="835491" y="798870"/>
                  <a:pt x="850783" y="782907"/>
                  <a:pt x="860064" y="763805"/>
                </a:cubicBezTo>
                <a:cubicBezTo>
                  <a:pt x="861240" y="761450"/>
                  <a:pt x="862417" y="759095"/>
                  <a:pt x="863332" y="756609"/>
                </a:cubicBezTo>
                <a:lnTo>
                  <a:pt x="865946" y="749151"/>
                </a:lnTo>
                <a:cubicBezTo>
                  <a:pt x="866730" y="746535"/>
                  <a:pt x="867384" y="744049"/>
                  <a:pt x="868037" y="741432"/>
                </a:cubicBezTo>
                <a:cubicBezTo>
                  <a:pt x="868298" y="740123"/>
                  <a:pt x="868560" y="738946"/>
                  <a:pt x="868822" y="737769"/>
                </a:cubicBezTo>
                <a:lnTo>
                  <a:pt x="869606" y="734236"/>
                </a:lnTo>
                <a:lnTo>
                  <a:pt x="875619" y="706106"/>
                </a:lnTo>
                <a:lnTo>
                  <a:pt x="887774" y="649715"/>
                </a:lnTo>
                <a:lnTo>
                  <a:pt x="890781" y="635584"/>
                </a:lnTo>
                <a:lnTo>
                  <a:pt x="892219" y="628781"/>
                </a:lnTo>
                <a:cubicBezTo>
                  <a:pt x="892610" y="627211"/>
                  <a:pt x="893133" y="625641"/>
                  <a:pt x="893918" y="624071"/>
                </a:cubicBezTo>
                <a:cubicBezTo>
                  <a:pt x="894571" y="622762"/>
                  <a:pt x="896009" y="620408"/>
                  <a:pt x="897185" y="618444"/>
                </a:cubicBezTo>
                <a:lnTo>
                  <a:pt x="900845" y="612296"/>
                </a:lnTo>
                <a:lnTo>
                  <a:pt x="904505" y="606146"/>
                </a:lnTo>
                <a:lnTo>
                  <a:pt x="906335" y="603006"/>
                </a:lnTo>
                <a:lnTo>
                  <a:pt x="907250" y="601436"/>
                </a:lnTo>
                <a:cubicBezTo>
                  <a:pt x="907642" y="600781"/>
                  <a:pt x="908034" y="599997"/>
                  <a:pt x="908818" y="599212"/>
                </a:cubicBezTo>
                <a:cubicBezTo>
                  <a:pt x="911824" y="593586"/>
                  <a:pt x="913262" y="587174"/>
                  <a:pt x="913262" y="580894"/>
                </a:cubicBezTo>
                <a:lnTo>
                  <a:pt x="913262" y="564671"/>
                </a:lnTo>
                <a:cubicBezTo>
                  <a:pt x="913262" y="561530"/>
                  <a:pt x="913393" y="558259"/>
                  <a:pt x="913262" y="555119"/>
                </a:cubicBezTo>
                <a:cubicBezTo>
                  <a:pt x="913132" y="551979"/>
                  <a:pt x="912740" y="548970"/>
                  <a:pt x="912086" y="546353"/>
                </a:cubicBezTo>
                <a:lnTo>
                  <a:pt x="911694" y="544391"/>
                </a:lnTo>
                <a:cubicBezTo>
                  <a:pt x="911563" y="543736"/>
                  <a:pt x="911433" y="543082"/>
                  <a:pt x="910910" y="542428"/>
                </a:cubicBezTo>
                <a:cubicBezTo>
                  <a:pt x="910387" y="541774"/>
                  <a:pt x="909864" y="541381"/>
                  <a:pt x="909210" y="541119"/>
                </a:cubicBezTo>
                <a:lnTo>
                  <a:pt x="907381" y="540204"/>
                </a:lnTo>
                <a:lnTo>
                  <a:pt x="905551" y="539288"/>
                </a:lnTo>
                <a:cubicBezTo>
                  <a:pt x="905289" y="539157"/>
                  <a:pt x="905028" y="539026"/>
                  <a:pt x="904636" y="538896"/>
                </a:cubicBezTo>
                <a:lnTo>
                  <a:pt x="903590" y="538634"/>
                </a:lnTo>
                <a:lnTo>
                  <a:pt x="899146" y="537325"/>
                </a:lnTo>
                <a:lnTo>
                  <a:pt x="894702" y="536017"/>
                </a:lnTo>
                <a:lnTo>
                  <a:pt x="890127" y="535101"/>
                </a:lnTo>
                <a:lnTo>
                  <a:pt x="880977" y="533269"/>
                </a:lnTo>
                <a:lnTo>
                  <a:pt x="866338" y="530784"/>
                </a:lnTo>
                <a:cubicBezTo>
                  <a:pt x="856666" y="529345"/>
                  <a:pt x="846993" y="527905"/>
                  <a:pt x="837321" y="526989"/>
                </a:cubicBezTo>
                <a:cubicBezTo>
                  <a:pt x="827648" y="525812"/>
                  <a:pt x="817975" y="525158"/>
                  <a:pt x="808303" y="524372"/>
                </a:cubicBezTo>
                <a:lnTo>
                  <a:pt x="804643" y="524111"/>
                </a:lnTo>
                <a:lnTo>
                  <a:pt x="800984" y="523980"/>
                </a:lnTo>
                <a:lnTo>
                  <a:pt x="793664" y="523587"/>
                </a:lnTo>
                <a:lnTo>
                  <a:pt x="779155" y="522802"/>
                </a:lnTo>
                <a:close/>
                <a:moveTo>
                  <a:pt x="749092" y="502915"/>
                </a:moveTo>
                <a:lnTo>
                  <a:pt x="778894" y="503439"/>
                </a:lnTo>
                <a:lnTo>
                  <a:pt x="793795" y="504224"/>
                </a:lnTo>
                <a:lnTo>
                  <a:pt x="801245" y="504616"/>
                </a:lnTo>
                <a:lnTo>
                  <a:pt x="805036" y="504747"/>
                </a:lnTo>
                <a:lnTo>
                  <a:pt x="808826" y="505008"/>
                </a:lnTo>
                <a:cubicBezTo>
                  <a:pt x="818760" y="505924"/>
                  <a:pt x="828694" y="506578"/>
                  <a:pt x="838628" y="507756"/>
                </a:cubicBezTo>
                <a:lnTo>
                  <a:pt x="846078" y="508541"/>
                </a:lnTo>
                <a:lnTo>
                  <a:pt x="849869" y="508934"/>
                </a:lnTo>
                <a:lnTo>
                  <a:pt x="853659" y="509457"/>
                </a:lnTo>
                <a:lnTo>
                  <a:pt x="868560" y="511550"/>
                </a:lnTo>
                <a:lnTo>
                  <a:pt x="876011" y="512859"/>
                </a:lnTo>
                <a:lnTo>
                  <a:pt x="879801" y="513513"/>
                </a:lnTo>
                <a:lnTo>
                  <a:pt x="881631" y="513775"/>
                </a:lnTo>
                <a:cubicBezTo>
                  <a:pt x="882285" y="513905"/>
                  <a:pt x="882677" y="513905"/>
                  <a:pt x="883984" y="514167"/>
                </a:cubicBezTo>
                <a:lnTo>
                  <a:pt x="897316" y="516915"/>
                </a:lnTo>
                <a:lnTo>
                  <a:pt x="901213" y="517756"/>
                </a:lnTo>
                <a:cubicBezTo>
                  <a:pt x="903057" y="518154"/>
                  <a:pt x="904870" y="518686"/>
                  <a:pt x="906635" y="519350"/>
                </a:cubicBezTo>
                <a:lnTo>
                  <a:pt x="910256" y="520709"/>
                </a:lnTo>
                <a:lnTo>
                  <a:pt x="916531" y="523064"/>
                </a:lnTo>
                <a:lnTo>
                  <a:pt x="919275" y="524503"/>
                </a:lnTo>
                <a:lnTo>
                  <a:pt x="921497" y="526335"/>
                </a:lnTo>
                <a:lnTo>
                  <a:pt x="923719" y="528166"/>
                </a:lnTo>
                <a:cubicBezTo>
                  <a:pt x="924111" y="528428"/>
                  <a:pt x="924503" y="528690"/>
                  <a:pt x="924765" y="529083"/>
                </a:cubicBezTo>
                <a:cubicBezTo>
                  <a:pt x="925157" y="529475"/>
                  <a:pt x="925418" y="529868"/>
                  <a:pt x="925811" y="530260"/>
                </a:cubicBezTo>
                <a:cubicBezTo>
                  <a:pt x="926072" y="530653"/>
                  <a:pt x="926464" y="531045"/>
                  <a:pt x="926725" y="531438"/>
                </a:cubicBezTo>
                <a:cubicBezTo>
                  <a:pt x="927117" y="531830"/>
                  <a:pt x="927249" y="532222"/>
                  <a:pt x="927510" y="532615"/>
                </a:cubicBezTo>
                <a:lnTo>
                  <a:pt x="928948" y="534970"/>
                </a:lnTo>
                <a:cubicBezTo>
                  <a:pt x="929863" y="536409"/>
                  <a:pt x="930647" y="538372"/>
                  <a:pt x="931300" y="540334"/>
                </a:cubicBezTo>
                <a:cubicBezTo>
                  <a:pt x="931954" y="542297"/>
                  <a:pt x="932346" y="544391"/>
                  <a:pt x="932607" y="546746"/>
                </a:cubicBezTo>
                <a:cubicBezTo>
                  <a:pt x="932869" y="548970"/>
                  <a:pt x="932869" y="551456"/>
                  <a:pt x="933130" y="553418"/>
                </a:cubicBezTo>
                <a:lnTo>
                  <a:pt x="933130" y="560615"/>
                </a:lnTo>
                <a:lnTo>
                  <a:pt x="933130" y="580633"/>
                </a:lnTo>
                <a:lnTo>
                  <a:pt x="933130" y="582334"/>
                </a:lnTo>
                <a:cubicBezTo>
                  <a:pt x="933000" y="582988"/>
                  <a:pt x="933000" y="583511"/>
                  <a:pt x="933000" y="584165"/>
                </a:cubicBezTo>
                <a:cubicBezTo>
                  <a:pt x="933000" y="585343"/>
                  <a:pt x="932869" y="586520"/>
                  <a:pt x="932738" y="587698"/>
                </a:cubicBezTo>
                <a:cubicBezTo>
                  <a:pt x="932477" y="590053"/>
                  <a:pt x="931954" y="592408"/>
                  <a:pt x="931431" y="594763"/>
                </a:cubicBezTo>
                <a:cubicBezTo>
                  <a:pt x="930255" y="599473"/>
                  <a:pt x="928555" y="604053"/>
                  <a:pt x="926333" y="608239"/>
                </a:cubicBezTo>
                <a:cubicBezTo>
                  <a:pt x="925941" y="608763"/>
                  <a:pt x="925680" y="609286"/>
                  <a:pt x="925418" y="609809"/>
                </a:cubicBezTo>
                <a:lnTo>
                  <a:pt x="924503" y="611249"/>
                </a:lnTo>
                <a:lnTo>
                  <a:pt x="923589" y="612819"/>
                </a:lnTo>
                <a:lnTo>
                  <a:pt x="921759" y="615959"/>
                </a:lnTo>
                <a:lnTo>
                  <a:pt x="918099" y="622108"/>
                </a:lnTo>
                <a:lnTo>
                  <a:pt x="911824" y="632575"/>
                </a:lnTo>
                <a:cubicBezTo>
                  <a:pt x="911694" y="632706"/>
                  <a:pt x="911563" y="632968"/>
                  <a:pt x="911563" y="633099"/>
                </a:cubicBezTo>
                <a:lnTo>
                  <a:pt x="910256" y="639248"/>
                </a:lnTo>
                <a:lnTo>
                  <a:pt x="907250" y="653378"/>
                </a:lnTo>
                <a:lnTo>
                  <a:pt x="895094" y="709769"/>
                </a:lnTo>
                <a:lnTo>
                  <a:pt x="889081" y="737900"/>
                </a:lnTo>
                <a:lnTo>
                  <a:pt x="888297" y="741432"/>
                </a:lnTo>
                <a:cubicBezTo>
                  <a:pt x="888036" y="742610"/>
                  <a:pt x="887774" y="743656"/>
                  <a:pt x="887382" y="745357"/>
                </a:cubicBezTo>
                <a:cubicBezTo>
                  <a:pt x="886598" y="748366"/>
                  <a:pt x="885814" y="751507"/>
                  <a:pt x="884899" y="754516"/>
                </a:cubicBezTo>
                <a:cubicBezTo>
                  <a:pt x="883853" y="757525"/>
                  <a:pt x="882807" y="760403"/>
                  <a:pt x="881761" y="763413"/>
                </a:cubicBezTo>
                <a:cubicBezTo>
                  <a:pt x="880585" y="766291"/>
                  <a:pt x="879147" y="769170"/>
                  <a:pt x="877840" y="772048"/>
                </a:cubicBezTo>
                <a:cubicBezTo>
                  <a:pt x="866730" y="794814"/>
                  <a:pt x="848562" y="813916"/>
                  <a:pt x="826472" y="826084"/>
                </a:cubicBezTo>
                <a:cubicBezTo>
                  <a:pt x="815492" y="832234"/>
                  <a:pt x="803467" y="836551"/>
                  <a:pt x="791050" y="839037"/>
                </a:cubicBezTo>
                <a:lnTo>
                  <a:pt x="788697" y="839560"/>
                </a:lnTo>
                <a:cubicBezTo>
                  <a:pt x="787913" y="839822"/>
                  <a:pt x="787129" y="839822"/>
                  <a:pt x="786344" y="839953"/>
                </a:cubicBezTo>
                <a:lnTo>
                  <a:pt x="781639" y="840607"/>
                </a:lnTo>
                <a:cubicBezTo>
                  <a:pt x="780070" y="840738"/>
                  <a:pt x="778501" y="841000"/>
                  <a:pt x="776933" y="841131"/>
                </a:cubicBezTo>
                <a:lnTo>
                  <a:pt x="772228" y="841392"/>
                </a:lnTo>
                <a:lnTo>
                  <a:pt x="767522" y="841523"/>
                </a:lnTo>
                <a:lnTo>
                  <a:pt x="766869" y="841523"/>
                </a:lnTo>
                <a:lnTo>
                  <a:pt x="766476" y="841523"/>
                </a:lnTo>
                <a:lnTo>
                  <a:pt x="765562" y="841523"/>
                </a:lnTo>
                <a:lnTo>
                  <a:pt x="763731" y="841523"/>
                </a:lnTo>
                <a:lnTo>
                  <a:pt x="756543" y="841523"/>
                </a:lnTo>
                <a:lnTo>
                  <a:pt x="698900" y="841523"/>
                </a:lnTo>
                <a:lnTo>
                  <a:pt x="684522" y="841523"/>
                </a:lnTo>
                <a:lnTo>
                  <a:pt x="677333" y="841523"/>
                </a:lnTo>
                <a:cubicBezTo>
                  <a:pt x="676287" y="841523"/>
                  <a:pt x="674719" y="841392"/>
                  <a:pt x="673281" y="841392"/>
                </a:cubicBezTo>
                <a:lnTo>
                  <a:pt x="668968" y="841261"/>
                </a:lnTo>
                <a:lnTo>
                  <a:pt x="664654" y="841131"/>
                </a:lnTo>
                <a:lnTo>
                  <a:pt x="662563" y="841000"/>
                </a:lnTo>
                <a:lnTo>
                  <a:pt x="660471" y="840738"/>
                </a:lnTo>
                <a:lnTo>
                  <a:pt x="651845" y="839822"/>
                </a:lnTo>
                <a:cubicBezTo>
                  <a:pt x="648969" y="839560"/>
                  <a:pt x="646224" y="838906"/>
                  <a:pt x="643349" y="838383"/>
                </a:cubicBezTo>
                <a:lnTo>
                  <a:pt x="639166" y="837598"/>
                </a:lnTo>
                <a:cubicBezTo>
                  <a:pt x="637729" y="837336"/>
                  <a:pt x="636421" y="837074"/>
                  <a:pt x="634984" y="836682"/>
                </a:cubicBezTo>
                <a:cubicBezTo>
                  <a:pt x="629363" y="835111"/>
                  <a:pt x="623742" y="833934"/>
                  <a:pt x="618383" y="831841"/>
                </a:cubicBezTo>
                <a:cubicBezTo>
                  <a:pt x="615639" y="830925"/>
                  <a:pt x="612894" y="830009"/>
                  <a:pt x="610279" y="828962"/>
                </a:cubicBezTo>
                <a:lnTo>
                  <a:pt x="602306" y="825560"/>
                </a:lnTo>
                <a:cubicBezTo>
                  <a:pt x="600999" y="824906"/>
                  <a:pt x="599692" y="824383"/>
                  <a:pt x="598385" y="823729"/>
                </a:cubicBezTo>
                <a:lnTo>
                  <a:pt x="594594" y="821766"/>
                </a:lnTo>
                <a:cubicBezTo>
                  <a:pt x="592111" y="820458"/>
                  <a:pt x="589496" y="819150"/>
                  <a:pt x="587013" y="817710"/>
                </a:cubicBezTo>
                <a:lnTo>
                  <a:pt x="579693" y="813131"/>
                </a:lnTo>
                <a:cubicBezTo>
                  <a:pt x="578517" y="812346"/>
                  <a:pt x="577210" y="811561"/>
                  <a:pt x="576033" y="810776"/>
                </a:cubicBezTo>
                <a:lnTo>
                  <a:pt x="572505" y="808290"/>
                </a:lnTo>
                <a:cubicBezTo>
                  <a:pt x="570152" y="806589"/>
                  <a:pt x="567799" y="804888"/>
                  <a:pt x="565577" y="803187"/>
                </a:cubicBezTo>
                <a:lnTo>
                  <a:pt x="558911" y="797693"/>
                </a:lnTo>
                <a:cubicBezTo>
                  <a:pt x="557865" y="796645"/>
                  <a:pt x="556689" y="795729"/>
                  <a:pt x="555643" y="794814"/>
                </a:cubicBezTo>
                <a:lnTo>
                  <a:pt x="552506" y="791804"/>
                </a:lnTo>
                <a:cubicBezTo>
                  <a:pt x="550415" y="789842"/>
                  <a:pt x="548323" y="787879"/>
                  <a:pt x="546363" y="785786"/>
                </a:cubicBezTo>
                <a:lnTo>
                  <a:pt x="540611" y="779375"/>
                </a:lnTo>
                <a:lnTo>
                  <a:pt x="537736" y="776104"/>
                </a:lnTo>
                <a:lnTo>
                  <a:pt x="535122" y="772702"/>
                </a:lnTo>
                <a:lnTo>
                  <a:pt x="529893" y="765767"/>
                </a:lnTo>
                <a:lnTo>
                  <a:pt x="525188" y="758572"/>
                </a:lnTo>
                <a:lnTo>
                  <a:pt x="522835" y="754908"/>
                </a:lnTo>
                <a:cubicBezTo>
                  <a:pt x="522051" y="753600"/>
                  <a:pt x="521397" y="752422"/>
                  <a:pt x="520744" y="751114"/>
                </a:cubicBezTo>
                <a:lnTo>
                  <a:pt x="516562" y="743525"/>
                </a:lnTo>
                <a:cubicBezTo>
                  <a:pt x="515254" y="740909"/>
                  <a:pt x="514078" y="738292"/>
                  <a:pt x="512901" y="735675"/>
                </a:cubicBezTo>
                <a:cubicBezTo>
                  <a:pt x="511725" y="733190"/>
                  <a:pt x="510418" y="730311"/>
                  <a:pt x="509634" y="728218"/>
                </a:cubicBezTo>
                <a:lnTo>
                  <a:pt x="498654" y="701526"/>
                </a:lnTo>
                <a:lnTo>
                  <a:pt x="486498" y="672088"/>
                </a:lnTo>
                <a:lnTo>
                  <a:pt x="486237" y="671957"/>
                </a:lnTo>
                <a:lnTo>
                  <a:pt x="485714" y="671827"/>
                </a:lnTo>
                <a:lnTo>
                  <a:pt x="484537" y="671434"/>
                </a:lnTo>
                <a:cubicBezTo>
                  <a:pt x="483753" y="671172"/>
                  <a:pt x="482838" y="671041"/>
                  <a:pt x="482054" y="670779"/>
                </a:cubicBezTo>
                <a:cubicBezTo>
                  <a:pt x="481270" y="670649"/>
                  <a:pt x="480485" y="670387"/>
                  <a:pt x="479571" y="670256"/>
                </a:cubicBezTo>
                <a:cubicBezTo>
                  <a:pt x="476172" y="669471"/>
                  <a:pt x="472643" y="669210"/>
                  <a:pt x="469114" y="669079"/>
                </a:cubicBezTo>
                <a:cubicBezTo>
                  <a:pt x="461925" y="668817"/>
                  <a:pt x="454475" y="669733"/>
                  <a:pt x="447155" y="671696"/>
                </a:cubicBezTo>
                <a:cubicBezTo>
                  <a:pt x="446825" y="671788"/>
                  <a:pt x="446572" y="671931"/>
                  <a:pt x="446180" y="672062"/>
                </a:cubicBezTo>
                <a:lnTo>
                  <a:pt x="430163" y="710816"/>
                </a:lnTo>
                <a:lnTo>
                  <a:pt x="425980" y="721021"/>
                </a:lnTo>
                <a:lnTo>
                  <a:pt x="423889" y="726124"/>
                </a:lnTo>
                <a:lnTo>
                  <a:pt x="422843" y="728741"/>
                </a:lnTo>
                <a:cubicBezTo>
                  <a:pt x="422451" y="729657"/>
                  <a:pt x="422189" y="730441"/>
                  <a:pt x="421667" y="731488"/>
                </a:cubicBezTo>
                <a:cubicBezTo>
                  <a:pt x="419837" y="735544"/>
                  <a:pt x="418007" y="739600"/>
                  <a:pt x="416046" y="743525"/>
                </a:cubicBezTo>
                <a:cubicBezTo>
                  <a:pt x="413955" y="747450"/>
                  <a:pt x="411864" y="751376"/>
                  <a:pt x="409641" y="755170"/>
                </a:cubicBezTo>
                <a:cubicBezTo>
                  <a:pt x="385722" y="794552"/>
                  <a:pt x="346379" y="824383"/>
                  <a:pt x="301676" y="835635"/>
                </a:cubicBezTo>
                <a:cubicBezTo>
                  <a:pt x="296186" y="837336"/>
                  <a:pt x="290435" y="838252"/>
                  <a:pt x="284814" y="839298"/>
                </a:cubicBezTo>
                <a:cubicBezTo>
                  <a:pt x="283376" y="839691"/>
                  <a:pt x="281939" y="839822"/>
                  <a:pt x="280501" y="839953"/>
                </a:cubicBezTo>
                <a:lnTo>
                  <a:pt x="276188" y="840476"/>
                </a:lnTo>
                <a:lnTo>
                  <a:pt x="271874" y="841000"/>
                </a:lnTo>
                <a:cubicBezTo>
                  <a:pt x="271221" y="841131"/>
                  <a:pt x="270437" y="841261"/>
                  <a:pt x="269783" y="841261"/>
                </a:cubicBezTo>
                <a:lnTo>
                  <a:pt x="267692" y="841392"/>
                </a:lnTo>
                <a:lnTo>
                  <a:pt x="259065" y="841654"/>
                </a:lnTo>
                <a:lnTo>
                  <a:pt x="256974" y="841785"/>
                </a:lnTo>
                <a:cubicBezTo>
                  <a:pt x="256320" y="841785"/>
                  <a:pt x="255797" y="841785"/>
                  <a:pt x="255144" y="841785"/>
                </a:cubicBezTo>
                <a:lnTo>
                  <a:pt x="251484" y="841785"/>
                </a:lnTo>
                <a:lnTo>
                  <a:pt x="237105" y="841785"/>
                </a:lnTo>
                <a:lnTo>
                  <a:pt x="179463" y="841785"/>
                </a:lnTo>
                <a:lnTo>
                  <a:pt x="172274" y="841785"/>
                </a:lnTo>
                <a:lnTo>
                  <a:pt x="168614" y="841785"/>
                </a:lnTo>
                <a:lnTo>
                  <a:pt x="166785" y="841785"/>
                </a:lnTo>
                <a:lnTo>
                  <a:pt x="165870" y="841785"/>
                </a:lnTo>
                <a:lnTo>
                  <a:pt x="164693" y="841785"/>
                </a:lnTo>
                <a:cubicBezTo>
                  <a:pt x="161556" y="841654"/>
                  <a:pt x="158419" y="841523"/>
                  <a:pt x="155282" y="841392"/>
                </a:cubicBezTo>
                <a:cubicBezTo>
                  <a:pt x="152145" y="841131"/>
                  <a:pt x="149008" y="840607"/>
                  <a:pt x="145871" y="840214"/>
                </a:cubicBezTo>
                <a:cubicBezTo>
                  <a:pt x="133454" y="838121"/>
                  <a:pt x="121298" y="834196"/>
                  <a:pt x="110057" y="828439"/>
                </a:cubicBezTo>
                <a:cubicBezTo>
                  <a:pt x="87575" y="817056"/>
                  <a:pt x="68491" y="798739"/>
                  <a:pt x="56728" y="776366"/>
                </a:cubicBezTo>
                <a:lnTo>
                  <a:pt x="55551" y="774272"/>
                </a:lnTo>
                <a:lnTo>
                  <a:pt x="54506" y="772179"/>
                </a:lnTo>
                <a:lnTo>
                  <a:pt x="52545" y="767861"/>
                </a:lnTo>
                <a:cubicBezTo>
                  <a:pt x="51238" y="765113"/>
                  <a:pt x="50192" y="762104"/>
                  <a:pt x="49146" y="759095"/>
                </a:cubicBezTo>
                <a:lnTo>
                  <a:pt x="47578" y="754647"/>
                </a:lnTo>
                <a:lnTo>
                  <a:pt x="46402" y="750068"/>
                </a:lnTo>
                <a:lnTo>
                  <a:pt x="45225" y="745488"/>
                </a:lnTo>
                <a:lnTo>
                  <a:pt x="44964" y="744310"/>
                </a:lnTo>
                <a:lnTo>
                  <a:pt x="44833" y="743394"/>
                </a:lnTo>
                <a:lnTo>
                  <a:pt x="44441" y="741694"/>
                </a:lnTo>
                <a:lnTo>
                  <a:pt x="38428" y="713563"/>
                </a:lnTo>
                <a:lnTo>
                  <a:pt x="26272" y="657172"/>
                </a:lnTo>
                <a:lnTo>
                  <a:pt x="23266" y="643042"/>
                </a:lnTo>
                <a:lnTo>
                  <a:pt x="21828" y="636238"/>
                </a:lnTo>
                <a:cubicBezTo>
                  <a:pt x="21698" y="635323"/>
                  <a:pt x="21436" y="634538"/>
                  <a:pt x="21044" y="633622"/>
                </a:cubicBezTo>
                <a:cubicBezTo>
                  <a:pt x="20782" y="632837"/>
                  <a:pt x="20391" y="631921"/>
                  <a:pt x="19868" y="631136"/>
                </a:cubicBezTo>
                <a:lnTo>
                  <a:pt x="16600" y="625510"/>
                </a:lnTo>
                <a:lnTo>
                  <a:pt x="9150" y="613211"/>
                </a:lnTo>
                <a:lnTo>
                  <a:pt x="8104" y="611511"/>
                </a:lnTo>
                <a:cubicBezTo>
                  <a:pt x="7581" y="610463"/>
                  <a:pt x="6927" y="609417"/>
                  <a:pt x="6405" y="608370"/>
                </a:cubicBezTo>
                <a:cubicBezTo>
                  <a:pt x="5359" y="606277"/>
                  <a:pt x="4313" y="604053"/>
                  <a:pt x="3529" y="601828"/>
                </a:cubicBezTo>
                <a:cubicBezTo>
                  <a:pt x="1818" y="597350"/>
                  <a:pt x="770" y="592475"/>
                  <a:pt x="251" y="587733"/>
                </a:cubicBezTo>
                <a:cubicBezTo>
                  <a:pt x="108" y="586434"/>
                  <a:pt x="0" y="584303"/>
                  <a:pt x="0" y="582996"/>
                </a:cubicBezTo>
                <a:lnTo>
                  <a:pt x="0" y="582464"/>
                </a:lnTo>
                <a:lnTo>
                  <a:pt x="0" y="581156"/>
                </a:lnTo>
                <a:lnTo>
                  <a:pt x="0" y="577493"/>
                </a:lnTo>
                <a:lnTo>
                  <a:pt x="0" y="568072"/>
                </a:lnTo>
                <a:lnTo>
                  <a:pt x="0" y="553680"/>
                </a:lnTo>
                <a:cubicBezTo>
                  <a:pt x="0" y="551325"/>
                  <a:pt x="131" y="548970"/>
                  <a:pt x="523" y="546746"/>
                </a:cubicBezTo>
                <a:cubicBezTo>
                  <a:pt x="654" y="545568"/>
                  <a:pt x="915" y="544521"/>
                  <a:pt x="1177" y="543475"/>
                </a:cubicBezTo>
                <a:cubicBezTo>
                  <a:pt x="1438" y="542428"/>
                  <a:pt x="1699" y="541381"/>
                  <a:pt x="2091" y="540465"/>
                </a:cubicBezTo>
                <a:cubicBezTo>
                  <a:pt x="2484" y="539550"/>
                  <a:pt x="2875" y="538503"/>
                  <a:pt x="3268" y="537718"/>
                </a:cubicBezTo>
                <a:cubicBezTo>
                  <a:pt x="3660" y="536802"/>
                  <a:pt x="4183" y="536017"/>
                  <a:pt x="4575" y="535232"/>
                </a:cubicBezTo>
                <a:cubicBezTo>
                  <a:pt x="5490" y="533662"/>
                  <a:pt x="6666" y="531830"/>
                  <a:pt x="8104" y="530130"/>
                </a:cubicBezTo>
                <a:cubicBezTo>
                  <a:pt x="8757" y="529345"/>
                  <a:pt x="9542" y="528559"/>
                  <a:pt x="10195" y="527905"/>
                </a:cubicBezTo>
                <a:cubicBezTo>
                  <a:pt x="10923" y="527221"/>
                  <a:pt x="11764" y="526597"/>
                  <a:pt x="12548" y="526073"/>
                </a:cubicBezTo>
                <a:lnTo>
                  <a:pt x="15144" y="524197"/>
                </a:lnTo>
                <a:cubicBezTo>
                  <a:pt x="15434" y="523988"/>
                  <a:pt x="15731" y="523786"/>
                  <a:pt x="16034" y="523594"/>
                </a:cubicBezTo>
                <a:lnTo>
                  <a:pt x="19345" y="521494"/>
                </a:lnTo>
                <a:lnTo>
                  <a:pt x="19737" y="521233"/>
                </a:lnTo>
                <a:cubicBezTo>
                  <a:pt x="19754" y="521215"/>
                  <a:pt x="19783" y="521211"/>
                  <a:pt x="19803" y="521198"/>
                </a:cubicBezTo>
                <a:lnTo>
                  <a:pt x="19805" y="521179"/>
                </a:lnTo>
                <a:cubicBezTo>
                  <a:pt x="19805" y="521179"/>
                  <a:pt x="20262" y="520949"/>
                  <a:pt x="20354" y="520936"/>
                </a:cubicBezTo>
                <a:lnTo>
                  <a:pt x="21306" y="520578"/>
                </a:lnTo>
                <a:lnTo>
                  <a:pt x="25619" y="519008"/>
                </a:lnTo>
                <a:lnTo>
                  <a:pt x="38951" y="515999"/>
                </a:lnTo>
                <a:cubicBezTo>
                  <a:pt x="41173" y="515606"/>
                  <a:pt x="43395" y="515083"/>
                  <a:pt x="45617" y="514690"/>
                </a:cubicBezTo>
                <a:lnTo>
                  <a:pt x="50323" y="513775"/>
                </a:lnTo>
                <a:cubicBezTo>
                  <a:pt x="55159" y="512728"/>
                  <a:pt x="59865" y="512074"/>
                  <a:pt x="64701" y="511289"/>
                </a:cubicBezTo>
                <a:cubicBezTo>
                  <a:pt x="67053" y="510896"/>
                  <a:pt x="69537" y="510503"/>
                  <a:pt x="71890" y="510111"/>
                </a:cubicBezTo>
                <a:lnTo>
                  <a:pt x="79079" y="509195"/>
                </a:lnTo>
                <a:lnTo>
                  <a:pt x="86268" y="508280"/>
                </a:lnTo>
                <a:lnTo>
                  <a:pt x="89797" y="507756"/>
                </a:lnTo>
                <a:lnTo>
                  <a:pt x="93326" y="507364"/>
                </a:lnTo>
                <a:lnTo>
                  <a:pt x="107573" y="505924"/>
                </a:lnTo>
                <a:lnTo>
                  <a:pt x="111103" y="505532"/>
                </a:lnTo>
                <a:lnTo>
                  <a:pt x="114631" y="505270"/>
                </a:lnTo>
                <a:lnTo>
                  <a:pt x="121821" y="504747"/>
                </a:lnTo>
                <a:cubicBezTo>
                  <a:pt x="126526" y="504354"/>
                  <a:pt x="131362" y="503962"/>
                  <a:pt x="136068" y="503700"/>
                </a:cubicBezTo>
                <a:lnTo>
                  <a:pt x="150315" y="503046"/>
                </a:lnTo>
                <a:cubicBezTo>
                  <a:pt x="190051" y="501345"/>
                  <a:pt x="229656" y="502522"/>
                  <a:pt x="269130" y="506055"/>
                </a:cubicBezTo>
                <a:cubicBezTo>
                  <a:pt x="279063" y="506971"/>
                  <a:pt x="288866" y="507625"/>
                  <a:pt x="298670" y="509065"/>
                </a:cubicBezTo>
                <a:lnTo>
                  <a:pt x="313439" y="510896"/>
                </a:lnTo>
                <a:lnTo>
                  <a:pt x="320760" y="511812"/>
                </a:lnTo>
                <a:cubicBezTo>
                  <a:pt x="323243" y="512205"/>
                  <a:pt x="325595" y="512467"/>
                  <a:pt x="328079" y="512859"/>
                </a:cubicBezTo>
                <a:lnTo>
                  <a:pt x="356443" y="518615"/>
                </a:lnTo>
                <a:lnTo>
                  <a:pt x="363762" y="519793"/>
                </a:lnTo>
                <a:lnTo>
                  <a:pt x="371083" y="521233"/>
                </a:lnTo>
                <a:lnTo>
                  <a:pt x="385591" y="524242"/>
                </a:lnTo>
                <a:lnTo>
                  <a:pt x="401015" y="527382"/>
                </a:lnTo>
                <a:lnTo>
                  <a:pt x="404936" y="528166"/>
                </a:lnTo>
                <a:lnTo>
                  <a:pt x="408726" y="529083"/>
                </a:lnTo>
                <a:lnTo>
                  <a:pt x="416438" y="530914"/>
                </a:lnTo>
                <a:lnTo>
                  <a:pt x="446123" y="538279"/>
                </a:lnTo>
                <a:cubicBezTo>
                  <a:pt x="447844" y="538673"/>
                  <a:pt x="449932" y="539114"/>
                  <a:pt x="451989" y="539454"/>
                </a:cubicBezTo>
                <a:cubicBezTo>
                  <a:pt x="452017" y="539458"/>
                  <a:pt x="452035" y="539463"/>
                  <a:pt x="452064" y="539469"/>
                </a:cubicBezTo>
                <a:cubicBezTo>
                  <a:pt x="453012" y="539591"/>
                  <a:pt x="454038" y="539728"/>
                  <a:pt x="455128" y="539811"/>
                </a:cubicBezTo>
                <a:lnTo>
                  <a:pt x="457611" y="539942"/>
                </a:lnTo>
                <a:lnTo>
                  <a:pt x="459703" y="540073"/>
                </a:lnTo>
                <a:lnTo>
                  <a:pt x="461663" y="540204"/>
                </a:lnTo>
                <a:lnTo>
                  <a:pt x="464539" y="540465"/>
                </a:lnTo>
                <a:lnTo>
                  <a:pt x="465323" y="540465"/>
                </a:lnTo>
                <a:cubicBezTo>
                  <a:pt x="465585" y="540465"/>
                  <a:pt x="465193" y="540334"/>
                  <a:pt x="465977" y="540465"/>
                </a:cubicBezTo>
                <a:cubicBezTo>
                  <a:pt x="467938" y="540465"/>
                  <a:pt x="469767" y="540334"/>
                  <a:pt x="471598" y="540334"/>
                </a:cubicBezTo>
                <a:cubicBezTo>
                  <a:pt x="472512" y="540334"/>
                  <a:pt x="473558" y="540204"/>
                  <a:pt x="474343" y="540204"/>
                </a:cubicBezTo>
                <a:lnTo>
                  <a:pt x="476957" y="539942"/>
                </a:lnTo>
                <a:cubicBezTo>
                  <a:pt x="478786" y="539811"/>
                  <a:pt x="480616" y="539680"/>
                  <a:pt x="482185" y="539419"/>
                </a:cubicBezTo>
                <a:cubicBezTo>
                  <a:pt x="482969" y="539288"/>
                  <a:pt x="483753" y="539157"/>
                  <a:pt x="484407" y="539026"/>
                </a:cubicBezTo>
                <a:lnTo>
                  <a:pt x="485191" y="538896"/>
                </a:lnTo>
                <a:lnTo>
                  <a:pt x="485322" y="538896"/>
                </a:lnTo>
                <a:lnTo>
                  <a:pt x="513947" y="531830"/>
                </a:lnTo>
                <a:lnTo>
                  <a:pt x="528325" y="528297"/>
                </a:lnTo>
                <a:lnTo>
                  <a:pt x="542834" y="525289"/>
                </a:lnTo>
                <a:cubicBezTo>
                  <a:pt x="552506" y="523326"/>
                  <a:pt x="562178" y="521233"/>
                  <a:pt x="571851" y="519400"/>
                </a:cubicBezTo>
                <a:lnTo>
                  <a:pt x="601130" y="514559"/>
                </a:lnTo>
                <a:cubicBezTo>
                  <a:pt x="640212" y="508672"/>
                  <a:pt x="679686" y="504747"/>
                  <a:pt x="719291" y="503439"/>
                </a:cubicBezTo>
                <a:close/>
                <a:moveTo>
                  <a:pt x="1076256" y="247782"/>
                </a:moveTo>
                <a:cubicBezTo>
                  <a:pt x="1073511" y="247782"/>
                  <a:pt x="1071159" y="248697"/>
                  <a:pt x="1069198" y="250529"/>
                </a:cubicBezTo>
                <a:cubicBezTo>
                  <a:pt x="1067107" y="252361"/>
                  <a:pt x="1065931" y="254716"/>
                  <a:pt x="1065669" y="257333"/>
                </a:cubicBezTo>
                <a:cubicBezTo>
                  <a:pt x="1065669" y="257725"/>
                  <a:pt x="1065669" y="257987"/>
                  <a:pt x="1065669" y="258379"/>
                </a:cubicBezTo>
                <a:cubicBezTo>
                  <a:pt x="1065669" y="258248"/>
                  <a:pt x="1065669" y="258772"/>
                  <a:pt x="1065669" y="259034"/>
                </a:cubicBezTo>
                <a:lnTo>
                  <a:pt x="1065669" y="564408"/>
                </a:lnTo>
                <a:lnTo>
                  <a:pt x="1065800" y="564408"/>
                </a:lnTo>
                <a:lnTo>
                  <a:pt x="1065800" y="690797"/>
                </a:lnTo>
                <a:cubicBezTo>
                  <a:pt x="1065800" y="691059"/>
                  <a:pt x="1065800" y="690928"/>
                  <a:pt x="1065800" y="691059"/>
                </a:cubicBezTo>
                <a:lnTo>
                  <a:pt x="1065800" y="691321"/>
                </a:lnTo>
                <a:cubicBezTo>
                  <a:pt x="1065800" y="691452"/>
                  <a:pt x="1065800" y="691713"/>
                  <a:pt x="1065800" y="691844"/>
                </a:cubicBezTo>
                <a:cubicBezTo>
                  <a:pt x="1065800" y="692106"/>
                  <a:pt x="1065800" y="692237"/>
                  <a:pt x="1065800" y="692368"/>
                </a:cubicBezTo>
                <a:cubicBezTo>
                  <a:pt x="1065931" y="692630"/>
                  <a:pt x="1065800" y="693022"/>
                  <a:pt x="1065931" y="693284"/>
                </a:cubicBezTo>
                <a:cubicBezTo>
                  <a:pt x="1066061" y="693545"/>
                  <a:pt x="1066061" y="693938"/>
                  <a:pt x="1066192" y="694199"/>
                </a:cubicBezTo>
                <a:cubicBezTo>
                  <a:pt x="1066584" y="695377"/>
                  <a:pt x="1067238" y="696555"/>
                  <a:pt x="1068021" y="697601"/>
                </a:cubicBezTo>
                <a:cubicBezTo>
                  <a:pt x="1069721" y="699694"/>
                  <a:pt x="1072073" y="701003"/>
                  <a:pt x="1074557" y="701396"/>
                </a:cubicBezTo>
                <a:cubicBezTo>
                  <a:pt x="1074818" y="701396"/>
                  <a:pt x="1075080" y="701526"/>
                  <a:pt x="1075472" y="701526"/>
                </a:cubicBezTo>
                <a:cubicBezTo>
                  <a:pt x="1075603" y="701526"/>
                  <a:pt x="1075864" y="701526"/>
                  <a:pt x="1075995" y="701526"/>
                </a:cubicBezTo>
                <a:lnTo>
                  <a:pt x="1076256" y="701526"/>
                </a:lnTo>
                <a:lnTo>
                  <a:pt x="1255327" y="701526"/>
                </a:lnTo>
                <a:cubicBezTo>
                  <a:pt x="1258072" y="701526"/>
                  <a:pt x="1260425" y="700611"/>
                  <a:pt x="1262386" y="698778"/>
                </a:cubicBezTo>
                <a:cubicBezTo>
                  <a:pt x="1264477" y="696947"/>
                  <a:pt x="1265654" y="694592"/>
                  <a:pt x="1265915" y="691975"/>
                </a:cubicBezTo>
                <a:cubicBezTo>
                  <a:pt x="1265915" y="691583"/>
                  <a:pt x="1265915" y="691321"/>
                  <a:pt x="1265915" y="690928"/>
                </a:cubicBezTo>
                <a:cubicBezTo>
                  <a:pt x="1265915" y="690928"/>
                  <a:pt x="1265915" y="690536"/>
                  <a:pt x="1265915" y="690274"/>
                </a:cubicBezTo>
                <a:lnTo>
                  <a:pt x="1265915" y="258379"/>
                </a:lnTo>
                <a:cubicBezTo>
                  <a:pt x="1265915" y="258248"/>
                  <a:pt x="1265915" y="258379"/>
                  <a:pt x="1265915" y="258248"/>
                </a:cubicBezTo>
                <a:lnTo>
                  <a:pt x="1265915" y="257987"/>
                </a:lnTo>
                <a:cubicBezTo>
                  <a:pt x="1265915" y="257856"/>
                  <a:pt x="1265915" y="257594"/>
                  <a:pt x="1265915" y="257463"/>
                </a:cubicBezTo>
                <a:cubicBezTo>
                  <a:pt x="1265915" y="257202"/>
                  <a:pt x="1265915" y="257071"/>
                  <a:pt x="1265915" y="256940"/>
                </a:cubicBezTo>
                <a:cubicBezTo>
                  <a:pt x="1265784" y="256678"/>
                  <a:pt x="1265915" y="256286"/>
                  <a:pt x="1265784" y="256024"/>
                </a:cubicBezTo>
                <a:cubicBezTo>
                  <a:pt x="1265654" y="255763"/>
                  <a:pt x="1265654" y="255370"/>
                  <a:pt x="1265523" y="255109"/>
                </a:cubicBezTo>
                <a:cubicBezTo>
                  <a:pt x="1265131" y="253931"/>
                  <a:pt x="1264477" y="252753"/>
                  <a:pt x="1263693" y="251707"/>
                </a:cubicBezTo>
                <a:cubicBezTo>
                  <a:pt x="1261994" y="249613"/>
                  <a:pt x="1259641" y="248305"/>
                  <a:pt x="1257158" y="247912"/>
                </a:cubicBezTo>
                <a:cubicBezTo>
                  <a:pt x="1256896" y="247912"/>
                  <a:pt x="1256635" y="247782"/>
                  <a:pt x="1256243" y="247782"/>
                </a:cubicBezTo>
                <a:cubicBezTo>
                  <a:pt x="1256112" y="247782"/>
                  <a:pt x="1255851" y="247782"/>
                  <a:pt x="1255720" y="247782"/>
                </a:cubicBezTo>
                <a:lnTo>
                  <a:pt x="1255458" y="247782"/>
                </a:lnTo>
                <a:close/>
                <a:moveTo>
                  <a:pt x="319136" y="243670"/>
                </a:moveTo>
                <a:cubicBezTo>
                  <a:pt x="313479" y="243670"/>
                  <a:pt x="308755" y="245564"/>
                  <a:pt x="304948" y="249370"/>
                </a:cubicBezTo>
                <a:cubicBezTo>
                  <a:pt x="301150" y="253167"/>
                  <a:pt x="299246" y="257700"/>
                  <a:pt x="299246" y="262960"/>
                </a:cubicBezTo>
                <a:cubicBezTo>
                  <a:pt x="299246" y="268220"/>
                  <a:pt x="301150" y="272775"/>
                  <a:pt x="304948" y="276626"/>
                </a:cubicBezTo>
                <a:cubicBezTo>
                  <a:pt x="308755" y="280476"/>
                  <a:pt x="313570" y="282401"/>
                  <a:pt x="319136" y="282401"/>
                </a:cubicBezTo>
                <a:cubicBezTo>
                  <a:pt x="324701" y="282401"/>
                  <a:pt x="329372" y="280476"/>
                  <a:pt x="333179" y="276626"/>
                </a:cubicBezTo>
                <a:lnTo>
                  <a:pt x="333179" y="276633"/>
                </a:lnTo>
                <a:cubicBezTo>
                  <a:pt x="336978" y="272790"/>
                  <a:pt x="338881" y="268326"/>
                  <a:pt x="338881" y="262967"/>
                </a:cubicBezTo>
                <a:cubicBezTo>
                  <a:pt x="338881" y="257609"/>
                  <a:pt x="337031" y="253053"/>
                  <a:pt x="333323" y="249301"/>
                </a:cubicBezTo>
                <a:cubicBezTo>
                  <a:pt x="329615" y="245549"/>
                  <a:pt x="324792" y="243670"/>
                  <a:pt x="319136" y="243670"/>
                </a:cubicBezTo>
                <a:close/>
                <a:moveTo>
                  <a:pt x="1076256" y="226455"/>
                </a:moveTo>
                <a:lnTo>
                  <a:pt x="1255327" y="226455"/>
                </a:lnTo>
                <a:lnTo>
                  <a:pt x="1256112" y="226455"/>
                </a:lnTo>
                <a:lnTo>
                  <a:pt x="1257550" y="226586"/>
                </a:lnTo>
                <a:cubicBezTo>
                  <a:pt x="1258465" y="226586"/>
                  <a:pt x="1259510" y="226847"/>
                  <a:pt x="1260425" y="226978"/>
                </a:cubicBezTo>
                <a:cubicBezTo>
                  <a:pt x="1268137" y="228156"/>
                  <a:pt x="1275195" y="232343"/>
                  <a:pt x="1280162" y="238492"/>
                </a:cubicBezTo>
                <a:cubicBezTo>
                  <a:pt x="1282645" y="241501"/>
                  <a:pt x="1284476" y="244903"/>
                  <a:pt x="1285652" y="248697"/>
                </a:cubicBezTo>
                <a:cubicBezTo>
                  <a:pt x="1285914" y="249744"/>
                  <a:pt x="1286175" y="250660"/>
                  <a:pt x="1286436" y="251576"/>
                </a:cubicBezTo>
                <a:cubicBezTo>
                  <a:pt x="1286698" y="252492"/>
                  <a:pt x="1286828" y="253538"/>
                  <a:pt x="1286959" y="254454"/>
                </a:cubicBezTo>
                <a:cubicBezTo>
                  <a:pt x="1287090" y="254847"/>
                  <a:pt x="1287090" y="255370"/>
                  <a:pt x="1287090" y="255894"/>
                </a:cubicBezTo>
                <a:lnTo>
                  <a:pt x="1287221" y="257333"/>
                </a:lnTo>
                <a:cubicBezTo>
                  <a:pt x="1287221" y="258118"/>
                  <a:pt x="1287221" y="259557"/>
                  <a:pt x="1287221" y="260865"/>
                </a:cubicBezTo>
                <a:lnTo>
                  <a:pt x="1287221" y="690405"/>
                </a:lnTo>
                <a:cubicBezTo>
                  <a:pt x="1287221" y="690797"/>
                  <a:pt x="1287221" y="691059"/>
                  <a:pt x="1287221" y="691321"/>
                </a:cubicBezTo>
                <a:cubicBezTo>
                  <a:pt x="1287221" y="692237"/>
                  <a:pt x="1287090" y="693153"/>
                  <a:pt x="1287090" y="694199"/>
                </a:cubicBezTo>
                <a:cubicBezTo>
                  <a:pt x="1286306" y="701919"/>
                  <a:pt x="1282645" y="709377"/>
                  <a:pt x="1276764" y="714610"/>
                </a:cubicBezTo>
                <a:cubicBezTo>
                  <a:pt x="1271013" y="719843"/>
                  <a:pt x="1263301" y="722853"/>
                  <a:pt x="1255458" y="722853"/>
                </a:cubicBezTo>
                <a:lnTo>
                  <a:pt x="1076256" y="722853"/>
                </a:lnTo>
                <a:lnTo>
                  <a:pt x="1075472" y="722853"/>
                </a:lnTo>
                <a:lnTo>
                  <a:pt x="1074035" y="722722"/>
                </a:lnTo>
                <a:cubicBezTo>
                  <a:pt x="1073119" y="722722"/>
                  <a:pt x="1072073" y="722460"/>
                  <a:pt x="1071159" y="722330"/>
                </a:cubicBezTo>
                <a:cubicBezTo>
                  <a:pt x="1063447" y="721152"/>
                  <a:pt x="1056389" y="716965"/>
                  <a:pt x="1051422" y="710816"/>
                </a:cubicBezTo>
                <a:cubicBezTo>
                  <a:pt x="1048938" y="707806"/>
                  <a:pt x="1047108" y="704274"/>
                  <a:pt x="1045932" y="700611"/>
                </a:cubicBezTo>
                <a:cubicBezTo>
                  <a:pt x="1045671" y="699694"/>
                  <a:pt x="1045409" y="698648"/>
                  <a:pt x="1045148" y="697732"/>
                </a:cubicBezTo>
                <a:cubicBezTo>
                  <a:pt x="1044886" y="696816"/>
                  <a:pt x="1044755" y="695769"/>
                  <a:pt x="1044625" y="694853"/>
                </a:cubicBezTo>
                <a:cubicBezTo>
                  <a:pt x="1044494" y="694461"/>
                  <a:pt x="1044494" y="693938"/>
                  <a:pt x="1044494" y="693414"/>
                </a:cubicBezTo>
                <a:lnTo>
                  <a:pt x="1044494" y="691844"/>
                </a:lnTo>
                <a:cubicBezTo>
                  <a:pt x="1044494" y="691059"/>
                  <a:pt x="1044494" y="689620"/>
                  <a:pt x="1044494" y="688312"/>
                </a:cubicBezTo>
                <a:lnTo>
                  <a:pt x="1044494" y="258903"/>
                </a:lnTo>
                <a:cubicBezTo>
                  <a:pt x="1044494" y="258510"/>
                  <a:pt x="1044494" y="258248"/>
                  <a:pt x="1044494" y="257987"/>
                </a:cubicBezTo>
                <a:cubicBezTo>
                  <a:pt x="1044494" y="257071"/>
                  <a:pt x="1044625" y="256155"/>
                  <a:pt x="1044625" y="255109"/>
                </a:cubicBezTo>
                <a:cubicBezTo>
                  <a:pt x="1045409" y="247389"/>
                  <a:pt x="1049069" y="239931"/>
                  <a:pt x="1054951" y="234698"/>
                </a:cubicBezTo>
                <a:cubicBezTo>
                  <a:pt x="1060702" y="229465"/>
                  <a:pt x="1068414" y="226455"/>
                  <a:pt x="1076256" y="226455"/>
                </a:cubicBezTo>
                <a:close/>
                <a:moveTo>
                  <a:pt x="1076256" y="205915"/>
                </a:moveTo>
                <a:cubicBezTo>
                  <a:pt x="1069851" y="205915"/>
                  <a:pt x="1063446" y="207092"/>
                  <a:pt x="1057433" y="209447"/>
                </a:cubicBezTo>
                <a:cubicBezTo>
                  <a:pt x="1051421" y="211802"/>
                  <a:pt x="1045801" y="215204"/>
                  <a:pt x="1041095" y="219522"/>
                </a:cubicBezTo>
                <a:cubicBezTo>
                  <a:pt x="1031553" y="228026"/>
                  <a:pt x="1025410" y="240325"/>
                  <a:pt x="1024103" y="253147"/>
                </a:cubicBezTo>
                <a:lnTo>
                  <a:pt x="1023842" y="257988"/>
                </a:lnTo>
                <a:cubicBezTo>
                  <a:pt x="1023842" y="258380"/>
                  <a:pt x="1023842" y="258773"/>
                  <a:pt x="1023842" y="259034"/>
                </a:cubicBezTo>
                <a:lnTo>
                  <a:pt x="1023842" y="285202"/>
                </a:lnTo>
                <a:lnTo>
                  <a:pt x="1023842" y="688443"/>
                </a:lnTo>
                <a:cubicBezTo>
                  <a:pt x="1023973" y="689752"/>
                  <a:pt x="1023842" y="690929"/>
                  <a:pt x="1023973" y="692630"/>
                </a:cubicBezTo>
                <a:lnTo>
                  <a:pt x="1024103" y="694985"/>
                </a:lnTo>
                <a:cubicBezTo>
                  <a:pt x="1024103" y="695770"/>
                  <a:pt x="1024234" y="696555"/>
                  <a:pt x="1024364" y="697340"/>
                </a:cubicBezTo>
                <a:cubicBezTo>
                  <a:pt x="1024626" y="698911"/>
                  <a:pt x="1024756" y="700480"/>
                  <a:pt x="1025149" y="702050"/>
                </a:cubicBezTo>
                <a:cubicBezTo>
                  <a:pt x="1025541" y="703621"/>
                  <a:pt x="1025802" y="705190"/>
                  <a:pt x="1026325" y="706760"/>
                </a:cubicBezTo>
                <a:cubicBezTo>
                  <a:pt x="1028155" y="712910"/>
                  <a:pt x="1031292" y="718666"/>
                  <a:pt x="1035344" y="723638"/>
                </a:cubicBezTo>
                <a:cubicBezTo>
                  <a:pt x="1043317" y="733713"/>
                  <a:pt x="1055212" y="740647"/>
                  <a:pt x="1067890" y="742610"/>
                </a:cubicBezTo>
                <a:cubicBezTo>
                  <a:pt x="1069589" y="742872"/>
                  <a:pt x="1071158" y="743133"/>
                  <a:pt x="1072727" y="743133"/>
                </a:cubicBezTo>
                <a:lnTo>
                  <a:pt x="1075079" y="743264"/>
                </a:lnTo>
                <a:lnTo>
                  <a:pt x="1076256" y="743264"/>
                </a:lnTo>
                <a:lnTo>
                  <a:pt x="1255458" y="743264"/>
                </a:lnTo>
                <a:cubicBezTo>
                  <a:pt x="1261862" y="743264"/>
                  <a:pt x="1268267" y="742087"/>
                  <a:pt x="1274280" y="739732"/>
                </a:cubicBezTo>
                <a:cubicBezTo>
                  <a:pt x="1280292" y="737377"/>
                  <a:pt x="1285912" y="733975"/>
                  <a:pt x="1290618" y="729657"/>
                </a:cubicBezTo>
                <a:cubicBezTo>
                  <a:pt x="1300160" y="721153"/>
                  <a:pt x="1306303" y="708854"/>
                  <a:pt x="1307610" y="696032"/>
                </a:cubicBezTo>
                <a:lnTo>
                  <a:pt x="1307871" y="691191"/>
                </a:lnTo>
                <a:cubicBezTo>
                  <a:pt x="1307871" y="690799"/>
                  <a:pt x="1307871" y="690406"/>
                  <a:pt x="1307871" y="690144"/>
                </a:cubicBezTo>
                <a:lnTo>
                  <a:pt x="1307871" y="260736"/>
                </a:lnTo>
                <a:cubicBezTo>
                  <a:pt x="1307741" y="259427"/>
                  <a:pt x="1307871" y="258250"/>
                  <a:pt x="1307741" y="256549"/>
                </a:cubicBezTo>
                <a:lnTo>
                  <a:pt x="1307610" y="254193"/>
                </a:lnTo>
                <a:cubicBezTo>
                  <a:pt x="1307610" y="253409"/>
                  <a:pt x="1307479" y="252624"/>
                  <a:pt x="1307349" y="251839"/>
                </a:cubicBezTo>
                <a:cubicBezTo>
                  <a:pt x="1307088" y="250268"/>
                  <a:pt x="1306957" y="248699"/>
                  <a:pt x="1306564" y="247128"/>
                </a:cubicBezTo>
                <a:cubicBezTo>
                  <a:pt x="1306172" y="245558"/>
                  <a:pt x="1305911" y="243989"/>
                  <a:pt x="1305388" y="242418"/>
                </a:cubicBezTo>
                <a:cubicBezTo>
                  <a:pt x="1303558" y="236269"/>
                  <a:pt x="1300421" y="230512"/>
                  <a:pt x="1296369" y="225540"/>
                </a:cubicBezTo>
                <a:cubicBezTo>
                  <a:pt x="1288396" y="215466"/>
                  <a:pt x="1276501" y="208531"/>
                  <a:pt x="1263823" y="206569"/>
                </a:cubicBezTo>
                <a:cubicBezTo>
                  <a:pt x="1262124" y="206307"/>
                  <a:pt x="1260555" y="206045"/>
                  <a:pt x="1258986" y="206045"/>
                </a:cubicBezTo>
                <a:lnTo>
                  <a:pt x="1256634" y="205915"/>
                </a:lnTo>
                <a:lnTo>
                  <a:pt x="1255458" y="205915"/>
                </a:lnTo>
                <a:close/>
                <a:moveTo>
                  <a:pt x="321046" y="194410"/>
                </a:moveTo>
                <a:lnTo>
                  <a:pt x="335962" y="194410"/>
                </a:lnTo>
                <a:cubicBezTo>
                  <a:pt x="337228" y="194410"/>
                  <a:pt x="338032" y="195017"/>
                  <a:pt x="338373" y="196237"/>
                </a:cubicBezTo>
                <a:cubicBezTo>
                  <a:pt x="338714" y="197449"/>
                  <a:pt x="338449" y="198450"/>
                  <a:pt x="337569" y="199231"/>
                </a:cubicBezTo>
                <a:cubicBezTo>
                  <a:pt x="319636" y="217156"/>
                  <a:pt x="308717" y="229193"/>
                  <a:pt x="304820" y="235332"/>
                </a:cubicBezTo>
                <a:cubicBezTo>
                  <a:pt x="310469" y="231239"/>
                  <a:pt x="316853" y="229193"/>
                  <a:pt x="323974" y="229193"/>
                </a:cubicBezTo>
                <a:lnTo>
                  <a:pt x="323966" y="229200"/>
                </a:lnTo>
                <a:cubicBezTo>
                  <a:pt x="333619" y="229200"/>
                  <a:pt x="341808" y="232346"/>
                  <a:pt x="348534" y="238629"/>
                </a:cubicBezTo>
                <a:cubicBezTo>
                  <a:pt x="355252" y="244913"/>
                  <a:pt x="358619" y="252780"/>
                  <a:pt x="358619" y="262232"/>
                </a:cubicBezTo>
                <a:cubicBezTo>
                  <a:pt x="358619" y="272464"/>
                  <a:pt x="354896" y="281113"/>
                  <a:pt x="347435" y="288177"/>
                </a:cubicBezTo>
                <a:cubicBezTo>
                  <a:pt x="339981" y="295241"/>
                  <a:pt x="330844" y="298773"/>
                  <a:pt x="319143" y="298773"/>
                </a:cubicBezTo>
                <a:cubicBezTo>
                  <a:pt x="307443" y="298773"/>
                  <a:pt x="297843" y="295067"/>
                  <a:pt x="290337" y="287661"/>
                </a:cubicBezTo>
                <a:cubicBezTo>
                  <a:pt x="282830" y="280256"/>
                  <a:pt x="279076" y="270956"/>
                  <a:pt x="279076" y="259746"/>
                </a:cubicBezTo>
                <a:cubicBezTo>
                  <a:pt x="279076" y="253409"/>
                  <a:pt x="280198" y="247149"/>
                  <a:pt x="282443" y="240964"/>
                </a:cubicBezTo>
                <a:cubicBezTo>
                  <a:pt x="284687" y="234779"/>
                  <a:pt x="287933" y="228829"/>
                  <a:pt x="292171" y="223129"/>
                </a:cubicBezTo>
                <a:cubicBezTo>
                  <a:pt x="296410" y="217429"/>
                  <a:pt x="300255" y="212684"/>
                  <a:pt x="303720" y="208879"/>
                </a:cubicBezTo>
                <a:cubicBezTo>
                  <a:pt x="307178" y="205082"/>
                  <a:pt x="311493" y="200746"/>
                  <a:pt x="316664" y="195873"/>
                </a:cubicBezTo>
                <a:cubicBezTo>
                  <a:pt x="317634" y="194895"/>
                  <a:pt x="319090" y="194410"/>
                  <a:pt x="321046" y="194410"/>
                </a:cubicBezTo>
                <a:close/>
                <a:moveTo>
                  <a:pt x="421405" y="190606"/>
                </a:moveTo>
                <a:cubicBezTo>
                  <a:pt x="428986" y="190606"/>
                  <a:pt x="435914" y="191914"/>
                  <a:pt x="442449" y="194270"/>
                </a:cubicBezTo>
                <a:cubicBezTo>
                  <a:pt x="446109" y="195578"/>
                  <a:pt x="449508" y="197148"/>
                  <a:pt x="452775" y="199241"/>
                </a:cubicBezTo>
                <a:cubicBezTo>
                  <a:pt x="461925" y="204998"/>
                  <a:pt x="468460" y="212979"/>
                  <a:pt x="472381" y="223184"/>
                </a:cubicBezTo>
                <a:cubicBezTo>
                  <a:pt x="472643" y="223708"/>
                  <a:pt x="472643" y="224362"/>
                  <a:pt x="472512" y="225016"/>
                </a:cubicBezTo>
                <a:cubicBezTo>
                  <a:pt x="472381" y="225670"/>
                  <a:pt x="471728" y="226194"/>
                  <a:pt x="470682" y="226455"/>
                </a:cubicBezTo>
                <a:lnTo>
                  <a:pt x="456043" y="230250"/>
                </a:lnTo>
                <a:cubicBezTo>
                  <a:pt x="454867" y="230380"/>
                  <a:pt x="454082" y="230250"/>
                  <a:pt x="453690" y="229726"/>
                </a:cubicBezTo>
                <a:cubicBezTo>
                  <a:pt x="453298" y="229334"/>
                  <a:pt x="452906" y="228680"/>
                  <a:pt x="452775" y="228157"/>
                </a:cubicBezTo>
                <a:cubicBezTo>
                  <a:pt x="450030" y="222792"/>
                  <a:pt x="446370" y="218474"/>
                  <a:pt x="441665" y="215203"/>
                </a:cubicBezTo>
                <a:cubicBezTo>
                  <a:pt x="441273" y="214942"/>
                  <a:pt x="441011" y="214680"/>
                  <a:pt x="440619" y="214418"/>
                </a:cubicBezTo>
                <a:cubicBezTo>
                  <a:pt x="435391" y="211017"/>
                  <a:pt x="428986" y="209315"/>
                  <a:pt x="421405" y="209185"/>
                </a:cubicBezTo>
                <a:cubicBezTo>
                  <a:pt x="419313" y="209185"/>
                  <a:pt x="417353" y="209446"/>
                  <a:pt x="415523" y="209708"/>
                </a:cubicBezTo>
                <a:cubicBezTo>
                  <a:pt x="408073" y="211017"/>
                  <a:pt x="401929" y="214287"/>
                  <a:pt x="396832" y="219783"/>
                </a:cubicBezTo>
                <a:cubicBezTo>
                  <a:pt x="390427" y="226586"/>
                  <a:pt x="387159" y="235221"/>
                  <a:pt x="387028" y="245558"/>
                </a:cubicBezTo>
                <a:cubicBezTo>
                  <a:pt x="387159" y="256155"/>
                  <a:pt x="390427" y="264660"/>
                  <a:pt x="396832" y="271333"/>
                </a:cubicBezTo>
                <a:cubicBezTo>
                  <a:pt x="403236" y="277874"/>
                  <a:pt x="411471" y="281276"/>
                  <a:pt x="421797" y="281538"/>
                </a:cubicBezTo>
                <a:cubicBezTo>
                  <a:pt x="422451" y="281538"/>
                  <a:pt x="423235" y="281407"/>
                  <a:pt x="423889" y="281407"/>
                </a:cubicBezTo>
                <a:cubicBezTo>
                  <a:pt x="430293" y="281015"/>
                  <a:pt x="435783" y="279183"/>
                  <a:pt x="440619" y="275912"/>
                </a:cubicBezTo>
                <a:cubicBezTo>
                  <a:pt x="443364" y="274080"/>
                  <a:pt x="445717" y="271725"/>
                  <a:pt x="447808" y="269239"/>
                </a:cubicBezTo>
                <a:cubicBezTo>
                  <a:pt x="449769" y="266884"/>
                  <a:pt x="451207" y="264268"/>
                  <a:pt x="452514" y="261389"/>
                </a:cubicBezTo>
                <a:lnTo>
                  <a:pt x="424019" y="261389"/>
                </a:lnTo>
                <a:cubicBezTo>
                  <a:pt x="423104" y="261389"/>
                  <a:pt x="422320" y="261127"/>
                  <a:pt x="421666" y="260473"/>
                </a:cubicBezTo>
                <a:cubicBezTo>
                  <a:pt x="421144" y="259819"/>
                  <a:pt x="420751" y="259034"/>
                  <a:pt x="420751" y="258249"/>
                </a:cubicBezTo>
                <a:lnTo>
                  <a:pt x="420751" y="248305"/>
                </a:lnTo>
                <a:cubicBezTo>
                  <a:pt x="420751" y="247389"/>
                  <a:pt x="421013" y="246605"/>
                  <a:pt x="421666" y="246081"/>
                </a:cubicBezTo>
                <a:cubicBezTo>
                  <a:pt x="422320" y="245427"/>
                  <a:pt x="423104" y="245165"/>
                  <a:pt x="424019" y="245165"/>
                </a:cubicBezTo>
                <a:lnTo>
                  <a:pt x="468722" y="245165"/>
                </a:lnTo>
                <a:cubicBezTo>
                  <a:pt x="469636" y="245165"/>
                  <a:pt x="470421" y="245558"/>
                  <a:pt x="471074" y="246081"/>
                </a:cubicBezTo>
                <a:cubicBezTo>
                  <a:pt x="471597" y="246605"/>
                  <a:pt x="471989" y="247389"/>
                  <a:pt x="471989" y="248305"/>
                </a:cubicBezTo>
                <a:lnTo>
                  <a:pt x="471989" y="294360"/>
                </a:lnTo>
                <a:cubicBezTo>
                  <a:pt x="471989" y="295276"/>
                  <a:pt x="471728" y="296061"/>
                  <a:pt x="471074" y="296715"/>
                </a:cubicBezTo>
                <a:cubicBezTo>
                  <a:pt x="470421" y="297238"/>
                  <a:pt x="469636" y="297631"/>
                  <a:pt x="468722" y="297631"/>
                </a:cubicBezTo>
                <a:lnTo>
                  <a:pt x="456958" y="297631"/>
                </a:lnTo>
                <a:cubicBezTo>
                  <a:pt x="456566" y="297631"/>
                  <a:pt x="456304" y="297631"/>
                  <a:pt x="456043" y="297500"/>
                </a:cubicBezTo>
                <a:cubicBezTo>
                  <a:pt x="455520" y="297369"/>
                  <a:pt x="454997" y="297107"/>
                  <a:pt x="454605" y="296715"/>
                </a:cubicBezTo>
                <a:cubicBezTo>
                  <a:pt x="454082" y="296061"/>
                  <a:pt x="453690" y="295276"/>
                  <a:pt x="453690" y="294360"/>
                </a:cubicBezTo>
                <a:lnTo>
                  <a:pt x="453690" y="283500"/>
                </a:lnTo>
                <a:cubicBezTo>
                  <a:pt x="453167" y="284285"/>
                  <a:pt x="452645" y="284940"/>
                  <a:pt x="452122" y="285594"/>
                </a:cubicBezTo>
                <a:cubicBezTo>
                  <a:pt x="448984" y="289388"/>
                  <a:pt x="445063" y="292659"/>
                  <a:pt x="440227" y="295145"/>
                </a:cubicBezTo>
                <a:cubicBezTo>
                  <a:pt x="436959" y="296976"/>
                  <a:pt x="433169" y="298155"/>
                  <a:pt x="428855" y="298939"/>
                </a:cubicBezTo>
                <a:cubicBezTo>
                  <a:pt x="425849" y="299594"/>
                  <a:pt x="422582" y="299855"/>
                  <a:pt x="419052" y="299855"/>
                </a:cubicBezTo>
                <a:cubicBezTo>
                  <a:pt x="408857" y="299724"/>
                  <a:pt x="399838" y="297238"/>
                  <a:pt x="391865" y="292528"/>
                </a:cubicBezTo>
                <a:cubicBezTo>
                  <a:pt x="383891" y="287687"/>
                  <a:pt x="377748" y="281276"/>
                  <a:pt x="373042" y="273426"/>
                </a:cubicBezTo>
                <a:cubicBezTo>
                  <a:pt x="368599" y="265183"/>
                  <a:pt x="366246" y="255894"/>
                  <a:pt x="366115" y="245427"/>
                </a:cubicBezTo>
                <a:cubicBezTo>
                  <a:pt x="366246" y="234960"/>
                  <a:pt x="368729" y="225670"/>
                  <a:pt x="373565" y="217428"/>
                </a:cubicBezTo>
                <a:cubicBezTo>
                  <a:pt x="378402" y="209185"/>
                  <a:pt x="385068" y="202643"/>
                  <a:pt x="393302" y="197933"/>
                </a:cubicBezTo>
                <a:cubicBezTo>
                  <a:pt x="400230" y="193877"/>
                  <a:pt x="407942" y="191522"/>
                  <a:pt x="416438" y="190868"/>
                </a:cubicBezTo>
                <a:cubicBezTo>
                  <a:pt x="418137" y="190737"/>
                  <a:pt x="419706" y="190606"/>
                  <a:pt x="421405" y="190606"/>
                </a:cubicBezTo>
                <a:close/>
                <a:moveTo>
                  <a:pt x="1076256" y="184588"/>
                </a:moveTo>
                <a:lnTo>
                  <a:pt x="1255458" y="184588"/>
                </a:lnTo>
                <a:lnTo>
                  <a:pt x="1257157" y="184588"/>
                </a:lnTo>
                <a:lnTo>
                  <a:pt x="1260555" y="184719"/>
                </a:lnTo>
                <a:cubicBezTo>
                  <a:pt x="1262777" y="184850"/>
                  <a:pt x="1264999" y="185111"/>
                  <a:pt x="1267221" y="185504"/>
                </a:cubicBezTo>
                <a:cubicBezTo>
                  <a:pt x="1276109" y="186943"/>
                  <a:pt x="1284736" y="190083"/>
                  <a:pt x="1292579" y="194662"/>
                </a:cubicBezTo>
                <a:cubicBezTo>
                  <a:pt x="1300421" y="199241"/>
                  <a:pt x="1307349" y="205130"/>
                  <a:pt x="1312969" y="212194"/>
                </a:cubicBezTo>
                <a:cubicBezTo>
                  <a:pt x="1318720" y="219260"/>
                  <a:pt x="1323034" y="227372"/>
                  <a:pt x="1325779" y="236007"/>
                </a:cubicBezTo>
                <a:cubicBezTo>
                  <a:pt x="1326432" y="238100"/>
                  <a:pt x="1326955" y="240325"/>
                  <a:pt x="1327478" y="242549"/>
                </a:cubicBezTo>
                <a:cubicBezTo>
                  <a:pt x="1328001" y="244773"/>
                  <a:pt x="1328262" y="246997"/>
                  <a:pt x="1328654" y="249222"/>
                </a:cubicBezTo>
                <a:cubicBezTo>
                  <a:pt x="1328785" y="250399"/>
                  <a:pt x="1328916" y="251446"/>
                  <a:pt x="1328916" y="252624"/>
                </a:cubicBezTo>
                <a:lnTo>
                  <a:pt x="1329047" y="256025"/>
                </a:lnTo>
                <a:lnTo>
                  <a:pt x="1329047" y="257726"/>
                </a:lnTo>
                <a:lnTo>
                  <a:pt x="1329047" y="258511"/>
                </a:lnTo>
                <a:lnTo>
                  <a:pt x="1329047" y="690406"/>
                </a:lnTo>
                <a:cubicBezTo>
                  <a:pt x="1329047" y="690668"/>
                  <a:pt x="1329047" y="690929"/>
                  <a:pt x="1329047" y="691583"/>
                </a:cubicBezTo>
                <a:cubicBezTo>
                  <a:pt x="1328916" y="693938"/>
                  <a:pt x="1328785" y="696163"/>
                  <a:pt x="1328654" y="698387"/>
                </a:cubicBezTo>
                <a:cubicBezTo>
                  <a:pt x="1327739" y="707284"/>
                  <a:pt x="1325125" y="716181"/>
                  <a:pt x="1321073" y="724293"/>
                </a:cubicBezTo>
                <a:cubicBezTo>
                  <a:pt x="1317021" y="732274"/>
                  <a:pt x="1311401" y="739601"/>
                  <a:pt x="1304735" y="745619"/>
                </a:cubicBezTo>
                <a:cubicBezTo>
                  <a:pt x="1298068" y="751638"/>
                  <a:pt x="1290356" y="756479"/>
                  <a:pt x="1281860" y="759750"/>
                </a:cubicBezTo>
                <a:cubicBezTo>
                  <a:pt x="1273365" y="763021"/>
                  <a:pt x="1264215" y="764722"/>
                  <a:pt x="1255327" y="764722"/>
                </a:cubicBezTo>
                <a:lnTo>
                  <a:pt x="1076125" y="764722"/>
                </a:lnTo>
                <a:lnTo>
                  <a:pt x="1074426" y="764722"/>
                </a:lnTo>
                <a:lnTo>
                  <a:pt x="1071027" y="764591"/>
                </a:lnTo>
                <a:cubicBezTo>
                  <a:pt x="1068806" y="764460"/>
                  <a:pt x="1066583" y="764198"/>
                  <a:pt x="1064361" y="763806"/>
                </a:cubicBezTo>
                <a:cubicBezTo>
                  <a:pt x="1055473" y="762366"/>
                  <a:pt x="1046846" y="759227"/>
                  <a:pt x="1039004" y="754647"/>
                </a:cubicBezTo>
                <a:cubicBezTo>
                  <a:pt x="1031161" y="750199"/>
                  <a:pt x="1024234" y="744180"/>
                  <a:pt x="1018613" y="737115"/>
                </a:cubicBezTo>
                <a:cubicBezTo>
                  <a:pt x="1012862" y="730050"/>
                  <a:pt x="1008548" y="721938"/>
                  <a:pt x="1005804" y="713302"/>
                </a:cubicBezTo>
                <a:cubicBezTo>
                  <a:pt x="1005150" y="711209"/>
                  <a:pt x="1004627" y="708985"/>
                  <a:pt x="1004104" y="706760"/>
                </a:cubicBezTo>
                <a:cubicBezTo>
                  <a:pt x="1003582" y="704536"/>
                  <a:pt x="1003320" y="702312"/>
                  <a:pt x="1002928" y="700088"/>
                </a:cubicBezTo>
                <a:cubicBezTo>
                  <a:pt x="1002797" y="698911"/>
                  <a:pt x="1002667" y="697863"/>
                  <a:pt x="1002667" y="696686"/>
                </a:cubicBezTo>
                <a:lnTo>
                  <a:pt x="1002536" y="693284"/>
                </a:lnTo>
                <a:lnTo>
                  <a:pt x="1002536" y="691583"/>
                </a:lnTo>
                <a:lnTo>
                  <a:pt x="1002536" y="690799"/>
                </a:lnTo>
                <a:lnTo>
                  <a:pt x="1002536" y="259950"/>
                </a:lnTo>
                <a:lnTo>
                  <a:pt x="1002536" y="258904"/>
                </a:lnTo>
                <a:cubicBezTo>
                  <a:pt x="1002536" y="258642"/>
                  <a:pt x="1002536" y="258380"/>
                  <a:pt x="1002536" y="257726"/>
                </a:cubicBezTo>
                <a:cubicBezTo>
                  <a:pt x="1002667" y="255502"/>
                  <a:pt x="1002797" y="253278"/>
                  <a:pt x="1002928" y="251053"/>
                </a:cubicBezTo>
                <a:cubicBezTo>
                  <a:pt x="1003843" y="242025"/>
                  <a:pt x="1006457" y="233259"/>
                  <a:pt x="1010509" y="225147"/>
                </a:cubicBezTo>
                <a:cubicBezTo>
                  <a:pt x="1014561" y="217035"/>
                  <a:pt x="1020182" y="209709"/>
                  <a:pt x="1026848" y="203690"/>
                </a:cubicBezTo>
                <a:cubicBezTo>
                  <a:pt x="1033514" y="197672"/>
                  <a:pt x="1041226" y="192831"/>
                  <a:pt x="1049722" y="189560"/>
                </a:cubicBezTo>
                <a:cubicBezTo>
                  <a:pt x="1058218" y="186289"/>
                  <a:pt x="1067368" y="184588"/>
                  <a:pt x="1076256" y="184588"/>
                </a:cubicBezTo>
                <a:close/>
                <a:moveTo>
                  <a:pt x="613449" y="108604"/>
                </a:moveTo>
                <a:cubicBezTo>
                  <a:pt x="616782" y="108735"/>
                  <a:pt x="620083" y="110142"/>
                  <a:pt x="622566" y="112758"/>
                </a:cubicBezTo>
                <a:cubicBezTo>
                  <a:pt x="627533" y="117991"/>
                  <a:pt x="627140" y="126234"/>
                  <a:pt x="621912" y="131206"/>
                </a:cubicBezTo>
                <a:cubicBezTo>
                  <a:pt x="599169" y="152533"/>
                  <a:pt x="586359" y="181317"/>
                  <a:pt x="585837" y="212587"/>
                </a:cubicBezTo>
                <a:cubicBezTo>
                  <a:pt x="585314" y="243727"/>
                  <a:pt x="597208" y="272904"/>
                  <a:pt x="619298" y="294884"/>
                </a:cubicBezTo>
                <a:cubicBezTo>
                  <a:pt x="624396" y="299987"/>
                  <a:pt x="624396" y="308230"/>
                  <a:pt x="619298" y="313333"/>
                </a:cubicBezTo>
                <a:cubicBezTo>
                  <a:pt x="616684" y="315818"/>
                  <a:pt x="613286" y="317127"/>
                  <a:pt x="610018" y="317127"/>
                </a:cubicBezTo>
                <a:cubicBezTo>
                  <a:pt x="606750" y="317127"/>
                  <a:pt x="603483" y="315818"/>
                  <a:pt x="600868" y="313333"/>
                </a:cubicBezTo>
                <a:cubicBezTo>
                  <a:pt x="573681" y="286380"/>
                  <a:pt x="559041" y="250399"/>
                  <a:pt x="559695" y="212194"/>
                </a:cubicBezTo>
                <a:cubicBezTo>
                  <a:pt x="560218" y="173859"/>
                  <a:pt x="576034" y="138271"/>
                  <a:pt x="604136" y="112104"/>
                </a:cubicBezTo>
                <a:cubicBezTo>
                  <a:pt x="606750" y="109618"/>
                  <a:pt x="610116" y="108473"/>
                  <a:pt x="613449" y="108604"/>
                </a:cubicBezTo>
                <a:close/>
                <a:moveTo>
                  <a:pt x="375918" y="108309"/>
                </a:moveTo>
                <a:cubicBezTo>
                  <a:pt x="300238" y="108309"/>
                  <a:pt x="238412" y="170064"/>
                  <a:pt x="238412" y="245950"/>
                </a:cubicBezTo>
                <a:cubicBezTo>
                  <a:pt x="238412" y="321836"/>
                  <a:pt x="300107" y="383591"/>
                  <a:pt x="375918" y="383591"/>
                </a:cubicBezTo>
                <a:cubicBezTo>
                  <a:pt x="405720" y="383591"/>
                  <a:pt x="433430" y="374040"/>
                  <a:pt x="455912" y="357816"/>
                </a:cubicBezTo>
                <a:cubicBezTo>
                  <a:pt x="463101" y="352583"/>
                  <a:pt x="469898" y="346695"/>
                  <a:pt x="475910" y="340284"/>
                </a:cubicBezTo>
                <a:cubicBezTo>
                  <a:pt x="487936" y="327593"/>
                  <a:pt x="497477" y="312546"/>
                  <a:pt x="504013" y="296061"/>
                </a:cubicBezTo>
                <a:cubicBezTo>
                  <a:pt x="510025" y="280491"/>
                  <a:pt x="513424" y="263482"/>
                  <a:pt x="513424" y="245819"/>
                </a:cubicBezTo>
                <a:cubicBezTo>
                  <a:pt x="513424" y="218343"/>
                  <a:pt x="505320" y="192699"/>
                  <a:pt x="491334" y="171111"/>
                </a:cubicBezTo>
                <a:cubicBezTo>
                  <a:pt x="481661" y="156326"/>
                  <a:pt x="469375" y="143504"/>
                  <a:pt x="454997" y="133430"/>
                </a:cubicBezTo>
                <a:cubicBezTo>
                  <a:pt x="447808" y="128327"/>
                  <a:pt x="440096" y="123879"/>
                  <a:pt x="431992" y="120215"/>
                </a:cubicBezTo>
                <a:cubicBezTo>
                  <a:pt x="414869" y="112626"/>
                  <a:pt x="395786" y="108309"/>
                  <a:pt x="375918" y="108309"/>
                </a:cubicBezTo>
                <a:close/>
                <a:moveTo>
                  <a:pt x="680928" y="105659"/>
                </a:moveTo>
                <a:cubicBezTo>
                  <a:pt x="684261" y="105659"/>
                  <a:pt x="687594" y="106935"/>
                  <a:pt x="690143" y="109486"/>
                </a:cubicBezTo>
                <a:cubicBezTo>
                  <a:pt x="717331" y="136569"/>
                  <a:pt x="731970" y="172419"/>
                  <a:pt x="731316" y="210754"/>
                </a:cubicBezTo>
                <a:cubicBezTo>
                  <a:pt x="730794" y="249089"/>
                  <a:pt x="714978" y="284677"/>
                  <a:pt x="686875" y="310844"/>
                </a:cubicBezTo>
                <a:cubicBezTo>
                  <a:pt x="684392" y="313200"/>
                  <a:pt x="681124" y="314377"/>
                  <a:pt x="677987" y="314377"/>
                </a:cubicBezTo>
                <a:cubicBezTo>
                  <a:pt x="674458" y="314377"/>
                  <a:pt x="671060" y="312938"/>
                  <a:pt x="668446" y="310190"/>
                </a:cubicBezTo>
                <a:cubicBezTo>
                  <a:pt x="663478" y="304957"/>
                  <a:pt x="663871" y="296714"/>
                  <a:pt x="669099" y="291742"/>
                </a:cubicBezTo>
                <a:cubicBezTo>
                  <a:pt x="691973" y="270416"/>
                  <a:pt x="704783" y="241501"/>
                  <a:pt x="705175" y="210231"/>
                </a:cubicBezTo>
                <a:cubicBezTo>
                  <a:pt x="705697" y="179091"/>
                  <a:pt x="693803" y="149914"/>
                  <a:pt x="671713" y="127934"/>
                </a:cubicBezTo>
                <a:cubicBezTo>
                  <a:pt x="666616" y="122831"/>
                  <a:pt x="666616" y="114588"/>
                  <a:pt x="671713" y="109486"/>
                </a:cubicBezTo>
                <a:cubicBezTo>
                  <a:pt x="674262" y="106935"/>
                  <a:pt x="677595" y="105659"/>
                  <a:pt x="680928" y="105659"/>
                </a:cubicBezTo>
                <a:close/>
                <a:moveTo>
                  <a:pt x="726692" y="53587"/>
                </a:moveTo>
                <a:cubicBezTo>
                  <a:pt x="730042" y="53391"/>
                  <a:pt x="733473" y="54470"/>
                  <a:pt x="736152" y="56891"/>
                </a:cubicBezTo>
                <a:cubicBezTo>
                  <a:pt x="780462" y="96273"/>
                  <a:pt x="805297" y="152794"/>
                  <a:pt x="804382" y="211933"/>
                </a:cubicBezTo>
                <a:cubicBezTo>
                  <a:pt x="803467" y="271333"/>
                  <a:pt x="776803" y="327070"/>
                  <a:pt x="731185" y="365144"/>
                </a:cubicBezTo>
                <a:cubicBezTo>
                  <a:pt x="728701" y="367107"/>
                  <a:pt x="725695" y="368153"/>
                  <a:pt x="722820" y="368153"/>
                </a:cubicBezTo>
                <a:cubicBezTo>
                  <a:pt x="719029" y="368153"/>
                  <a:pt x="715369" y="366583"/>
                  <a:pt x="712755" y="363443"/>
                </a:cubicBezTo>
                <a:cubicBezTo>
                  <a:pt x="708180" y="357817"/>
                  <a:pt x="708965" y="349575"/>
                  <a:pt x="714454" y="344995"/>
                </a:cubicBezTo>
                <a:cubicBezTo>
                  <a:pt x="754190" y="311762"/>
                  <a:pt x="777456" y="263091"/>
                  <a:pt x="778240" y="211410"/>
                </a:cubicBezTo>
                <a:cubicBezTo>
                  <a:pt x="778894" y="159860"/>
                  <a:pt x="757326" y="110534"/>
                  <a:pt x="718768" y="76254"/>
                </a:cubicBezTo>
                <a:cubicBezTo>
                  <a:pt x="713278" y="71413"/>
                  <a:pt x="713017" y="63301"/>
                  <a:pt x="717722" y="57937"/>
                </a:cubicBezTo>
                <a:cubicBezTo>
                  <a:pt x="720075" y="55255"/>
                  <a:pt x="723343" y="53783"/>
                  <a:pt x="726692" y="53587"/>
                </a:cubicBezTo>
                <a:close/>
                <a:moveTo>
                  <a:pt x="774009" y="74"/>
                </a:moveTo>
                <a:cubicBezTo>
                  <a:pt x="777358" y="-122"/>
                  <a:pt x="780790" y="957"/>
                  <a:pt x="783469" y="3378"/>
                </a:cubicBezTo>
                <a:cubicBezTo>
                  <a:pt x="843203" y="56497"/>
                  <a:pt x="876665" y="132907"/>
                  <a:pt x="875488" y="212848"/>
                </a:cubicBezTo>
                <a:cubicBezTo>
                  <a:pt x="874312" y="293052"/>
                  <a:pt x="838236" y="368414"/>
                  <a:pt x="776672" y="419833"/>
                </a:cubicBezTo>
                <a:cubicBezTo>
                  <a:pt x="774188" y="421796"/>
                  <a:pt x="771313" y="422843"/>
                  <a:pt x="768307" y="422843"/>
                </a:cubicBezTo>
                <a:cubicBezTo>
                  <a:pt x="764516" y="422843"/>
                  <a:pt x="760856" y="421272"/>
                  <a:pt x="758242" y="418133"/>
                </a:cubicBezTo>
                <a:cubicBezTo>
                  <a:pt x="753667" y="412506"/>
                  <a:pt x="754452" y="404264"/>
                  <a:pt x="759941" y="399684"/>
                </a:cubicBezTo>
                <a:cubicBezTo>
                  <a:pt x="815623" y="353237"/>
                  <a:pt x="848301" y="284940"/>
                  <a:pt x="849347" y="212456"/>
                </a:cubicBezTo>
                <a:cubicBezTo>
                  <a:pt x="850523" y="140102"/>
                  <a:pt x="820067" y="71020"/>
                  <a:pt x="766084" y="22872"/>
                </a:cubicBezTo>
                <a:cubicBezTo>
                  <a:pt x="760725" y="18031"/>
                  <a:pt x="760203" y="9788"/>
                  <a:pt x="765039" y="4424"/>
                </a:cubicBezTo>
                <a:cubicBezTo>
                  <a:pt x="767391" y="1742"/>
                  <a:pt x="770659" y="270"/>
                  <a:pt x="774009" y="74"/>
                </a:cubicBezTo>
                <a:close/>
                <a:moveTo>
                  <a:pt x="523635" y="57"/>
                </a:moveTo>
                <a:cubicBezTo>
                  <a:pt x="526985" y="368"/>
                  <a:pt x="530220" y="1938"/>
                  <a:pt x="532508" y="4685"/>
                </a:cubicBezTo>
                <a:cubicBezTo>
                  <a:pt x="537082" y="10312"/>
                  <a:pt x="536298" y="18554"/>
                  <a:pt x="530808" y="23134"/>
                </a:cubicBezTo>
                <a:cubicBezTo>
                  <a:pt x="501791" y="47339"/>
                  <a:pt x="479047" y="77431"/>
                  <a:pt x="463754" y="111057"/>
                </a:cubicBezTo>
                <a:cubicBezTo>
                  <a:pt x="477217" y="119823"/>
                  <a:pt x="489243" y="130551"/>
                  <a:pt x="499438" y="142850"/>
                </a:cubicBezTo>
                <a:cubicBezTo>
                  <a:pt x="511725" y="110141"/>
                  <a:pt x="532377" y="80702"/>
                  <a:pt x="559826" y="57806"/>
                </a:cubicBezTo>
                <a:cubicBezTo>
                  <a:pt x="565315" y="53226"/>
                  <a:pt x="573681" y="54012"/>
                  <a:pt x="578255" y="59507"/>
                </a:cubicBezTo>
                <a:cubicBezTo>
                  <a:pt x="582830" y="65132"/>
                  <a:pt x="582046" y="73375"/>
                  <a:pt x="576556" y="77955"/>
                </a:cubicBezTo>
                <a:cubicBezTo>
                  <a:pt x="547539" y="102160"/>
                  <a:pt x="527279" y="134738"/>
                  <a:pt x="518129" y="170719"/>
                </a:cubicBezTo>
                <a:cubicBezTo>
                  <a:pt x="530024" y="193092"/>
                  <a:pt x="536821" y="218736"/>
                  <a:pt x="536821" y="245950"/>
                </a:cubicBezTo>
                <a:cubicBezTo>
                  <a:pt x="536821" y="261651"/>
                  <a:pt x="534468" y="276828"/>
                  <a:pt x="530285" y="291220"/>
                </a:cubicBezTo>
                <a:cubicBezTo>
                  <a:pt x="540350" y="312023"/>
                  <a:pt x="554467" y="330864"/>
                  <a:pt x="572112" y="346564"/>
                </a:cubicBezTo>
                <a:cubicBezTo>
                  <a:pt x="577471" y="351274"/>
                  <a:pt x="577994" y="359648"/>
                  <a:pt x="573158" y="365012"/>
                </a:cubicBezTo>
                <a:cubicBezTo>
                  <a:pt x="570544" y="368021"/>
                  <a:pt x="567014" y="369461"/>
                  <a:pt x="563354" y="369461"/>
                </a:cubicBezTo>
                <a:cubicBezTo>
                  <a:pt x="560348" y="369461"/>
                  <a:pt x="557211" y="368414"/>
                  <a:pt x="554728" y="366190"/>
                </a:cubicBezTo>
                <a:cubicBezTo>
                  <a:pt x="540219" y="353237"/>
                  <a:pt x="527801" y="338452"/>
                  <a:pt x="517607" y="322229"/>
                </a:cubicBezTo>
                <a:cubicBezTo>
                  <a:pt x="510025" y="336359"/>
                  <a:pt x="500353" y="349181"/>
                  <a:pt x="488982" y="360433"/>
                </a:cubicBezTo>
                <a:cubicBezTo>
                  <a:pt x="499307" y="374695"/>
                  <a:pt x="511332" y="388040"/>
                  <a:pt x="524795" y="399946"/>
                </a:cubicBezTo>
                <a:cubicBezTo>
                  <a:pt x="530155" y="404787"/>
                  <a:pt x="530677" y="413030"/>
                  <a:pt x="525841" y="418394"/>
                </a:cubicBezTo>
                <a:cubicBezTo>
                  <a:pt x="523227" y="421403"/>
                  <a:pt x="519698" y="422843"/>
                  <a:pt x="516038" y="422843"/>
                </a:cubicBezTo>
                <a:cubicBezTo>
                  <a:pt x="513031" y="422843"/>
                  <a:pt x="509895" y="421796"/>
                  <a:pt x="507411" y="419571"/>
                </a:cubicBezTo>
                <a:cubicBezTo>
                  <a:pt x="493034" y="406749"/>
                  <a:pt x="480223" y="392488"/>
                  <a:pt x="468983" y="377311"/>
                </a:cubicBezTo>
                <a:cubicBezTo>
                  <a:pt x="442711" y="396021"/>
                  <a:pt x="410556" y="407011"/>
                  <a:pt x="375918" y="407011"/>
                </a:cubicBezTo>
                <a:cubicBezTo>
                  <a:pt x="287166" y="407142"/>
                  <a:pt x="214754" y="334789"/>
                  <a:pt x="214754" y="245950"/>
                </a:cubicBezTo>
                <a:cubicBezTo>
                  <a:pt x="214754" y="157111"/>
                  <a:pt x="287036" y="84758"/>
                  <a:pt x="375787" y="84758"/>
                </a:cubicBezTo>
                <a:cubicBezTo>
                  <a:pt x="398923" y="84758"/>
                  <a:pt x="420882" y="89730"/>
                  <a:pt x="440749" y="98496"/>
                </a:cubicBezTo>
                <a:cubicBezTo>
                  <a:pt x="457611" y="61992"/>
                  <a:pt x="482446" y="29283"/>
                  <a:pt x="514077" y="2985"/>
                </a:cubicBezTo>
                <a:cubicBezTo>
                  <a:pt x="516822" y="695"/>
                  <a:pt x="520286" y="-253"/>
                  <a:pt x="523635" y="57"/>
                </a:cubicBezTo>
                <a:close/>
              </a:path>
            </a:pathLst>
          </a:custGeom>
          <a:solidFill>
            <a:schemeClr val="accent2">
              <a:alpha val="60000"/>
            </a:schemeClr>
          </a:solidFill>
          <a:ln w="1368" cap="flat">
            <a:noFill/>
            <a:prstDash val="solid"/>
            <a:miter/>
          </a:ln>
          <a:effectLst>
            <a:glow rad="152400">
              <a:schemeClr val="accent1">
                <a:alpha val="52000"/>
              </a:schemeClr>
            </a:glow>
            <a:outerShdw blurRad="1092200" sx="95000" sy="95000" algn="ctr" rotWithShape="0">
              <a:schemeClr val="accent1"/>
            </a:outerShdw>
          </a:effectLst>
        </p:spPr>
        <p:txBody>
          <a:bodyPr wrap="square" rtlCol="0" anchor="ctr">
            <a:noAutofit/>
          </a:bodyPr>
          <a:lstStyle/>
          <a:p>
            <a:endParaRPr lang="en-US">
              <a:solidFill>
                <a:srgbClr val="FFFFFF"/>
              </a:solidFill>
              <a:latin typeface="Aptos"/>
            </a:endParaRPr>
          </a:p>
        </p:txBody>
      </p:sp>
      <p:sp>
        <p:nvSpPr>
          <p:cNvPr id="3" name="Footer Placeholder 2">
            <a:extLst>
              <a:ext uri="{FF2B5EF4-FFF2-40B4-BE49-F238E27FC236}">
                <a16:creationId xmlns:a16="http://schemas.microsoft.com/office/drawing/2014/main" id="{7E76F491-5A70-7BA4-DE93-67704C05AAA4}"/>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1708209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7387DD-76F2-8CAD-01D7-302D0F98F195}"/>
              </a:ext>
            </a:extLst>
          </p:cNvPr>
          <p:cNvSpPr>
            <a:spLocks noGrp="1"/>
          </p:cNvSpPr>
          <p:nvPr>
            <p:ph type="title"/>
          </p:nvPr>
        </p:nvSpPr>
        <p:spPr/>
        <p:txBody>
          <a:bodyPr/>
          <a:lstStyle/>
          <a:p>
            <a:r>
              <a:rPr lang="en-US" sz="4000" dirty="0"/>
              <a:t>3 tangible Projects in 3GPP SA4 – the media and codec group</a:t>
            </a:r>
          </a:p>
        </p:txBody>
      </p:sp>
    </p:spTree>
    <p:extLst>
      <p:ext uri="{BB962C8B-B14F-4D97-AF65-F5344CB8AC3E}">
        <p14:creationId xmlns:p14="http://schemas.microsoft.com/office/powerpoint/2010/main" val="1501903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AD20FD6-8699-AF7A-64DD-AE9F4234CF0F}"/>
              </a:ext>
            </a:extLst>
          </p:cNvPr>
          <p:cNvSpPr>
            <a:spLocks noGrp="1"/>
          </p:cNvSpPr>
          <p:nvPr>
            <p:ph idx="1"/>
          </p:nvPr>
        </p:nvSpPr>
        <p:spPr>
          <a:xfrm>
            <a:off x="515937" y="1291647"/>
            <a:ext cx="5487295" cy="3783477"/>
          </a:xfrm>
        </p:spPr>
        <p:txBody>
          <a:bodyPr>
            <a:normAutofit fontScale="92500" lnSpcReduction="10000"/>
          </a:bodyPr>
          <a:lstStyle/>
          <a:p>
            <a:r>
              <a:rPr lang="en-US" b="1" dirty="0"/>
              <a:t>IMS voice calls over Geostationary Orbit (GEO) satellite access</a:t>
            </a:r>
            <a:r>
              <a:rPr lang="en-US" dirty="0"/>
              <a:t>. GEO satellites sit ~35,786 km from Earth, imposing severe constraints:</a:t>
            </a:r>
          </a:p>
          <a:p>
            <a:pPr lvl="1"/>
            <a:r>
              <a:rPr lang="en-US" b="1" dirty="0"/>
              <a:t>Extremely limited data rates</a:t>
            </a:r>
            <a:r>
              <a:rPr lang="en-US" dirty="0"/>
              <a:t> of only </a:t>
            </a:r>
            <a:r>
              <a:rPr lang="en-US" b="1" dirty="0">
                <a:solidFill>
                  <a:srgbClr val="FF9999"/>
                </a:solidFill>
              </a:rPr>
              <a:t>~1–3 kbps</a:t>
            </a:r>
            <a:r>
              <a:rPr lang="en-US" dirty="0">
                <a:solidFill>
                  <a:srgbClr val="FF9999"/>
                </a:solidFill>
              </a:rPr>
              <a:t> </a:t>
            </a:r>
            <a:r>
              <a:rPr lang="en-US" dirty="0"/>
              <a:t>.</a:t>
            </a:r>
          </a:p>
          <a:p>
            <a:pPr lvl="1"/>
            <a:r>
              <a:rPr lang="en-US" b="1" dirty="0"/>
              <a:t>Long propagation delays</a:t>
            </a:r>
            <a:r>
              <a:rPr lang="en-US" dirty="0"/>
              <a:t> (~285 </a:t>
            </a:r>
            <a:r>
              <a:rPr lang="en-US" dirty="0" err="1"/>
              <a:t>ms</a:t>
            </a:r>
            <a:r>
              <a:rPr lang="en-US" dirty="0"/>
              <a:t> one-way).</a:t>
            </a:r>
          </a:p>
          <a:p>
            <a:pPr lvl="1"/>
            <a:r>
              <a:rPr lang="en-US" b="1" dirty="0"/>
              <a:t>NB-IoT channel characteristics</a:t>
            </a:r>
            <a:r>
              <a:rPr lang="en-US" dirty="0"/>
              <a:t> on GEO links harsh</a:t>
            </a:r>
          </a:p>
          <a:p>
            <a:r>
              <a:rPr lang="en-US" b="1" dirty="0">
                <a:solidFill>
                  <a:srgbClr val="FF9999"/>
                </a:solidFill>
              </a:rPr>
              <a:t>This wish/idea is pretty crazy … </a:t>
            </a:r>
          </a:p>
          <a:p>
            <a:r>
              <a:rPr lang="en-US" dirty="0"/>
              <a:t>No 3GPP codec operates near 1 kbps, and traditional signal-processing techniques appear insufficient at such extreme bitrates, </a:t>
            </a:r>
            <a:r>
              <a:rPr lang="en-US" b="1" dirty="0">
                <a:solidFill>
                  <a:srgbClr val="FF9999"/>
                </a:solidFill>
              </a:rPr>
              <a:t>novel AI/DNN-based approaches</a:t>
            </a:r>
            <a:r>
              <a:rPr lang="en-US" dirty="0">
                <a:solidFill>
                  <a:srgbClr val="FF9999"/>
                </a:solidFill>
              </a:rPr>
              <a:t> </a:t>
            </a:r>
            <a:r>
              <a:rPr lang="en-US" dirty="0"/>
              <a:t>are considered necessary</a:t>
            </a:r>
          </a:p>
        </p:txBody>
      </p:sp>
      <p:sp>
        <p:nvSpPr>
          <p:cNvPr id="3" name="Title 2">
            <a:extLst>
              <a:ext uri="{FF2B5EF4-FFF2-40B4-BE49-F238E27FC236}">
                <a16:creationId xmlns:a16="http://schemas.microsoft.com/office/drawing/2014/main" id="{0844C42C-733A-2B74-0980-340AF8254A02}"/>
              </a:ext>
            </a:extLst>
          </p:cNvPr>
          <p:cNvSpPr>
            <a:spLocks noGrp="1"/>
          </p:cNvSpPr>
          <p:nvPr>
            <p:ph type="title"/>
          </p:nvPr>
        </p:nvSpPr>
        <p:spPr/>
        <p:txBody>
          <a:bodyPr/>
          <a:lstStyle/>
          <a:p>
            <a:r>
              <a:rPr lang="en-US" b="1" dirty="0"/>
              <a:t>#1: IMS voice calls over  GEO satellite</a:t>
            </a:r>
            <a:endParaRPr lang="en-US" dirty="0"/>
          </a:p>
        </p:txBody>
      </p:sp>
      <p:pic>
        <p:nvPicPr>
          <p:cNvPr id="1026" name="Picture 2" descr="No alternative text description for this image">
            <a:extLst>
              <a:ext uri="{FF2B5EF4-FFF2-40B4-BE49-F238E27FC236}">
                <a16:creationId xmlns:a16="http://schemas.microsoft.com/office/drawing/2014/main" id="{F7ACCBCA-DD11-8A87-844D-20176A0119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3234" y="0"/>
            <a:ext cx="6188765" cy="34795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hlinkClick r:id="rId4"/>
            <a:extLst>
              <a:ext uri="{FF2B5EF4-FFF2-40B4-BE49-F238E27FC236}">
                <a16:creationId xmlns:a16="http://schemas.microsoft.com/office/drawing/2014/main" id="{5A147ACF-424D-0A65-43F1-895B8DEB68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579915" y="0"/>
            <a:ext cx="612085" cy="61208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53DFC95-3420-803C-9B40-EDFD4825CB2A}"/>
              </a:ext>
            </a:extLst>
          </p:cNvPr>
          <p:cNvPicPr>
            <a:picLocks noChangeAspect="1"/>
          </p:cNvPicPr>
          <p:nvPr/>
        </p:nvPicPr>
        <p:blipFill>
          <a:blip r:embed="rId6"/>
          <a:stretch>
            <a:fillRect/>
          </a:stretch>
        </p:blipFill>
        <p:spPr>
          <a:xfrm>
            <a:off x="238079" y="5194000"/>
            <a:ext cx="6258798" cy="1448002"/>
          </a:xfrm>
          <a:prstGeom prst="rect">
            <a:avLst/>
          </a:prstGeom>
        </p:spPr>
      </p:pic>
      <p:pic>
        <p:nvPicPr>
          <p:cNvPr id="1030" name="Picture 6" descr="Approved Stamp Images – Browse 293,313 Stock Photos, Vectors ...">
            <a:extLst>
              <a:ext uri="{FF2B5EF4-FFF2-40B4-BE49-F238E27FC236}">
                <a16:creationId xmlns:a16="http://schemas.microsoft.com/office/drawing/2014/main" id="{7F8270A4-2540-16BE-A196-E45254C9AB9B}"/>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906698" y="5354820"/>
            <a:ext cx="2096534" cy="1285779"/>
          </a:xfrm>
          <a:prstGeom prst="rect">
            <a:avLst/>
          </a:prstGeom>
          <a:noFill/>
          <a:extLst>
            <a:ext uri="{909E8E84-426E-40DD-AFC4-6F175D3DCCD1}">
              <a14:hiddenFill xmlns:a14="http://schemas.microsoft.com/office/drawing/2010/main">
                <a:solidFill>
                  <a:srgbClr val="FFFFFF"/>
                </a:solidFill>
              </a14:hiddenFill>
            </a:ext>
          </a:extLst>
        </p:spPr>
      </p:pic>
      <p:sp>
        <p:nvSpPr>
          <p:cNvPr id="14" name="Content Placeholder 3">
            <a:extLst>
              <a:ext uri="{FF2B5EF4-FFF2-40B4-BE49-F238E27FC236}">
                <a16:creationId xmlns:a16="http://schemas.microsoft.com/office/drawing/2014/main" id="{B4A0DE98-97F4-A10C-8441-DC39AAF65D5A}"/>
              </a:ext>
            </a:extLst>
          </p:cNvPr>
          <p:cNvSpPr txBox="1">
            <a:spLocks/>
          </p:cNvSpPr>
          <p:nvPr/>
        </p:nvSpPr>
        <p:spPr>
          <a:xfrm>
            <a:off x="6496877" y="3557691"/>
            <a:ext cx="5487295" cy="3145099"/>
          </a:xfrm>
          <a:prstGeom prst="rect">
            <a:avLst/>
          </a:prstGeom>
        </p:spPr>
        <p:txBody>
          <a:bodyPr vert="horz" lIns="0" tIns="0" rIns="0" bIns="0" rtlCol="0">
            <a:normAutofit fontScale="92500" lnSpcReduction="20000"/>
          </a:bodyPr>
          <a:lstStyle>
            <a:lvl1pPr marL="171450" indent="-171450" algn="l" defTabSz="914400" rtl="0" eaLnBrk="1" latinLnBrk="0" hangingPunct="1">
              <a:lnSpc>
                <a:spcPct val="95000"/>
              </a:lnSpc>
              <a:spcBef>
                <a:spcPts val="900"/>
              </a:spcBef>
              <a:spcAft>
                <a:spcPts val="300"/>
              </a:spcAft>
              <a:buClrTx/>
              <a:buFont typeface="Arial" panose="020B0604020202020204" pitchFamily="34" charset="0"/>
              <a:buChar char="•"/>
              <a:defRPr sz="2200" kern="1200" baseline="0">
                <a:solidFill>
                  <a:schemeClr val="tx2"/>
                </a:solidFill>
                <a:latin typeface="+mn-lt"/>
                <a:ea typeface="+mn-ea"/>
                <a:cs typeface="+mn-cs"/>
              </a:defRPr>
            </a:lvl1pPr>
            <a:lvl2pPr marL="401638" indent="-219075" algn="l" defTabSz="914400" rtl="0" eaLnBrk="1" latinLnBrk="0" hangingPunct="1">
              <a:lnSpc>
                <a:spcPct val="100000"/>
              </a:lnSpc>
              <a:spcBef>
                <a:spcPts val="300"/>
              </a:spcBef>
              <a:spcAft>
                <a:spcPts val="0"/>
              </a:spcAft>
              <a:buClrTx/>
              <a:buFont typeface="Arial" panose="020B0604020202020204" pitchFamily="34" charset="0"/>
              <a:buChar char="•"/>
              <a:tabLst>
                <a:tab pos="2003425" algn="l"/>
              </a:tabLst>
              <a:defRPr sz="1600" kern="1200" baseline="0">
                <a:solidFill>
                  <a:schemeClr val="tx2"/>
                </a:solidFill>
                <a:latin typeface="+mn-lt"/>
                <a:ea typeface="+mn-ea"/>
                <a:cs typeface="+mn-cs"/>
              </a:defRPr>
            </a:lvl2pPr>
            <a:lvl3pPr marL="538163" indent="-136525" algn="l" defTabSz="914400" rtl="0" eaLnBrk="1" latinLnBrk="0" hangingPunct="1">
              <a:lnSpc>
                <a:spcPct val="105000"/>
              </a:lnSpc>
              <a:spcBef>
                <a:spcPts val="300"/>
              </a:spcBef>
              <a:spcAft>
                <a:spcPts val="0"/>
              </a:spcAft>
              <a:buClrTx/>
              <a:buFont typeface="Arial" panose="020B0604020202020204" pitchFamily="34" charset="0"/>
              <a:buChar char="•"/>
              <a:tabLst/>
              <a:defRPr lang="en-US" sz="1400" kern="1200" dirty="0" smtClean="0">
                <a:solidFill>
                  <a:schemeClr val="tx2"/>
                </a:solidFill>
                <a:latin typeface="+mn-lt"/>
                <a:ea typeface="+mn-ea"/>
                <a:cs typeface="+mn-cs"/>
              </a:defRPr>
            </a:lvl3pPr>
            <a:lvl4pPr marL="666750" indent="-128588" algn="l" defTabSz="914400" rtl="0" eaLnBrk="1" latinLnBrk="0" hangingPunct="1">
              <a:lnSpc>
                <a:spcPct val="105000"/>
              </a:lnSpc>
              <a:spcBef>
                <a:spcPts val="150"/>
              </a:spcBef>
              <a:spcAft>
                <a:spcPts val="0"/>
              </a:spcAft>
              <a:buClrTx/>
              <a:buFont typeface="Arial" panose="020B0604020202020204" pitchFamily="34" charset="0"/>
              <a:buChar char="•"/>
              <a:tabLst/>
              <a:defRPr sz="1200" kern="1200">
                <a:solidFill>
                  <a:schemeClr val="tx2"/>
                </a:solidFill>
                <a:latin typeface="+mn-lt"/>
                <a:ea typeface="+mn-ea"/>
                <a:cs typeface="+mn-cs"/>
              </a:defRPr>
            </a:lvl4pPr>
            <a:lvl5pPr marL="838200" indent="-171450" algn="l" defTabSz="914400" rtl="0" eaLnBrk="1" latinLnBrk="0" hangingPunct="1">
              <a:lnSpc>
                <a:spcPct val="95000"/>
              </a:lnSpc>
              <a:spcBef>
                <a:spcPts val="200"/>
              </a:spcBef>
              <a:spcAft>
                <a:spcPts val="0"/>
              </a:spcAft>
              <a:buClrTx/>
              <a:buFont typeface="Arial" panose="020B0604020202020204" pitchFamily="34" charset="0"/>
              <a:buChar char="•"/>
              <a:tabLst/>
              <a:defRPr sz="800" b="0" i="0" kern="1200" spc="0" baseline="0">
                <a:solidFill>
                  <a:schemeClr val="tx2"/>
                </a:solidFill>
                <a:latin typeface="+mn-lt"/>
                <a:ea typeface="+mn-ea"/>
                <a:cs typeface="+mn-cs"/>
              </a:defRPr>
            </a:lvl5pPr>
            <a:lvl6pPr marL="838800" indent="-172800" algn="l" defTabSz="914400" rtl="0" eaLnBrk="1" latinLnBrk="0" hangingPunct="1">
              <a:lnSpc>
                <a:spcPct val="95000"/>
              </a:lnSpc>
              <a:spcBef>
                <a:spcPts val="200"/>
              </a:spcBef>
              <a:buFont typeface="Arial" panose="020B0604020202020204" pitchFamily="34" charset="0"/>
              <a:buChar char="•"/>
              <a:defRPr sz="800" kern="1200">
                <a:solidFill>
                  <a:schemeClr val="tx1"/>
                </a:solidFill>
                <a:latin typeface="+mn-lt"/>
                <a:ea typeface="+mn-ea"/>
                <a:cs typeface="+mn-cs"/>
              </a:defRPr>
            </a:lvl6pPr>
            <a:lvl7pPr marL="838800" indent="-17280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7pPr>
            <a:lvl8pPr marL="838800" indent="-172800" algn="l" defTabSz="914400" rtl="0" eaLnBrk="1" latinLnBrk="0" hangingPunct="1">
              <a:lnSpc>
                <a:spcPct val="95000"/>
              </a:lnSpc>
              <a:spcBef>
                <a:spcPts val="200"/>
              </a:spcBef>
              <a:buSzPct val="100000"/>
              <a:buFont typeface="Arial" panose="020B0604020202020204" pitchFamily="34" charset="0"/>
              <a:buChar char="•"/>
              <a:defRPr lang="en-US" sz="800" kern="1200" baseline="0" dirty="0" smtClean="0">
                <a:solidFill>
                  <a:schemeClr val="tx1"/>
                </a:solidFill>
                <a:latin typeface="+mn-lt"/>
                <a:ea typeface="+mn-ea"/>
                <a:cs typeface="+mn-cs"/>
              </a:defRPr>
            </a:lvl8pPr>
            <a:lvl9pPr marL="837450" indent="-171450" algn="l" defTabSz="914400" rtl="0" eaLnBrk="1" latinLnBrk="0" hangingPunct="1">
              <a:lnSpc>
                <a:spcPct val="95000"/>
              </a:lnSpc>
              <a:spcBef>
                <a:spcPts val="200"/>
              </a:spcBef>
              <a:buFont typeface="Arial" panose="020B0604020202020204" pitchFamily="34" charset="0"/>
              <a:buChar char="•"/>
              <a:defRPr sz="800" kern="1200" baseline="0">
                <a:solidFill>
                  <a:schemeClr val="tx1"/>
                </a:solidFill>
                <a:latin typeface="+mn-lt"/>
                <a:ea typeface="+mn-ea"/>
                <a:cs typeface="+mn-cs"/>
              </a:defRPr>
            </a:lvl9pPr>
          </a:lstStyle>
          <a:p>
            <a:r>
              <a:rPr lang="en-US" dirty="0"/>
              <a:t>Creating a standard is a major opportunity with some </a:t>
            </a:r>
            <a:r>
              <a:rPr lang="en-US" dirty="0">
                <a:solidFill>
                  <a:srgbClr val="FF9999"/>
                </a:solidFill>
              </a:rPr>
              <a:t>potential challenges</a:t>
            </a:r>
            <a:r>
              <a:rPr lang="en-US" dirty="0"/>
              <a:t>:</a:t>
            </a:r>
          </a:p>
          <a:p>
            <a:pPr lvl="1"/>
            <a:r>
              <a:rPr lang="en-US" dirty="0">
                <a:solidFill>
                  <a:srgbClr val="FF9999"/>
                </a:solidFill>
              </a:rPr>
              <a:t>Training data sets</a:t>
            </a:r>
            <a:r>
              <a:rPr lang="en-US" dirty="0"/>
              <a:t>: common or individual, what coverage, languages, gender, any legal requirements, and </a:t>
            </a:r>
            <a:r>
              <a:rPr lang="en-US" dirty="0" err="1"/>
              <a:t>and</a:t>
            </a:r>
            <a:r>
              <a:rPr lang="en-US" dirty="0"/>
              <a:t> </a:t>
            </a:r>
            <a:r>
              <a:rPr lang="en-US" dirty="0" err="1"/>
              <a:t>and</a:t>
            </a:r>
            <a:endParaRPr lang="en-US" dirty="0"/>
          </a:p>
          <a:p>
            <a:pPr lvl="1"/>
            <a:r>
              <a:rPr lang="en-US" dirty="0"/>
              <a:t>AI Codecs require comparatively more </a:t>
            </a:r>
            <a:r>
              <a:rPr lang="en-US" dirty="0">
                <a:solidFill>
                  <a:srgbClr val="FF9999"/>
                </a:solidFill>
              </a:rPr>
              <a:t>computational complexity</a:t>
            </a:r>
            <a:r>
              <a:rPr lang="en-US" dirty="0"/>
              <a:t> and higher storage requirements than existing 3GPP codecs. Estimating HW run-time and implementation complexity</a:t>
            </a:r>
          </a:p>
          <a:p>
            <a:pPr lvl="1"/>
            <a:r>
              <a:rPr lang="en-US" dirty="0"/>
              <a:t>Unlike all prior 3GPP codecs (which use ANSI C), an AI codec requires a </a:t>
            </a:r>
            <a:r>
              <a:rPr lang="en-US" b="1" dirty="0">
                <a:solidFill>
                  <a:srgbClr val="FF9999"/>
                </a:solidFill>
              </a:rPr>
              <a:t>model format</a:t>
            </a:r>
            <a:r>
              <a:rPr lang="en-US" dirty="0">
                <a:solidFill>
                  <a:srgbClr val="FF9999"/>
                </a:solidFill>
              </a:rPr>
              <a:t> </a:t>
            </a:r>
            <a:r>
              <a:rPr lang="en-US" dirty="0"/>
              <a:t>(e.g., ONNX, </a:t>
            </a:r>
            <a:r>
              <a:rPr lang="en-US" dirty="0" err="1"/>
              <a:t>PyTorch</a:t>
            </a:r>
            <a:r>
              <a:rPr lang="en-US" dirty="0"/>
              <a:t>, </a:t>
            </a:r>
            <a:r>
              <a:rPr lang="en-US" dirty="0" err="1"/>
              <a:t>TFLite</a:t>
            </a:r>
            <a:r>
              <a:rPr lang="en-US" dirty="0"/>
              <a:t>) as the intermediate representation. </a:t>
            </a:r>
          </a:p>
          <a:p>
            <a:pPr lvl="1"/>
            <a:r>
              <a:rPr lang="en-US" dirty="0">
                <a:solidFill>
                  <a:srgbClr val="FF9999"/>
                </a:solidFill>
              </a:rPr>
              <a:t>Absence of objective metrics </a:t>
            </a:r>
            <a:r>
              <a:rPr lang="en-US" dirty="0"/>
              <a:t>creates a significant challenge for scalable, automated testing.</a:t>
            </a:r>
          </a:p>
          <a:p>
            <a:pPr lvl="1"/>
            <a:r>
              <a:rPr lang="en-US" dirty="0"/>
              <a:t>How can 34 companies </a:t>
            </a:r>
            <a:r>
              <a:rPr lang="en-US" dirty="0">
                <a:solidFill>
                  <a:srgbClr val="FF9999"/>
                </a:solidFill>
              </a:rPr>
              <a:t>collaborate</a:t>
            </a:r>
            <a:r>
              <a:rPr lang="en-US" dirty="0"/>
              <a:t> on </a:t>
            </a:r>
            <a:r>
              <a:rPr lang="en-US" b="1" dirty="0">
                <a:solidFill>
                  <a:srgbClr val="FF9999"/>
                </a:solidFill>
              </a:rPr>
              <a:t>ONE</a:t>
            </a:r>
            <a:r>
              <a:rPr lang="en-US" dirty="0"/>
              <a:t> AI-based codec?</a:t>
            </a:r>
          </a:p>
        </p:txBody>
      </p:sp>
      <p:sp>
        <p:nvSpPr>
          <p:cNvPr id="15" name="TextBox 14">
            <a:extLst>
              <a:ext uri="{FF2B5EF4-FFF2-40B4-BE49-F238E27FC236}">
                <a16:creationId xmlns:a16="http://schemas.microsoft.com/office/drawing/2014/main" id="{D45CF458-F7CE-7B39-04B5-FDAAFADAE2A0}"/>
              </a:ext>
            </a:extLst>
          </p:cNvPr>
          <p:cNvSpPr txBox="1"/>
          <p:nvPr/>
        </p:nvSpPr>
        <p:spPr>
          <a:xfrm>
            <a:off x="5207430" y="6286780"/>
            <a:ext cx="1116909" cy="236347"/>
          </a:xfrm>
          <a:prstGeom prst="rect">
            <a:avLst/>
          </a:prstGeom>
        </p:spPr>
        <p:txBody>
          <a:bodyPr wrap="none" lIns="0" tIns="0" rIns="0" bIns="0" rtlCol="0">
            <a:spAutoFit/>
          </a:bodyPr>
          <a:lstStyle/>
          <a:p>
            <a:pPr algn="l">
              <a:lnSpc>
                <a:spcPct val="96000"/>
              </a:lnSpc>
            </a:pPr>
            <a:r>
              <a:rPr lang="en-US" sz="1600" dirty="0">
                <a:solidFill>
                  <a:srgbClr val="00B050"/>
                </a:solidFill>
                <a:latin typeface="Aptos" panose="020B0004020202020204" pitchFamily="34" charset="0"/>
                <a:cs typeface="Microsoft Sans Serif" panose="020B0604020202020204" pitchFamily="34" charset="0"/>
              </a:rPr>
              <a:t>34 cosigners</a:t>
            </a:r>
          </a:p>
        </p:txBody>
      </p:sp>
      <p:sp>
        <p:nvSpPr>
          <p:cNvPr id="16" name="Footer Placeholder 15">
            <a:extLst>
              <a:ext uri="{FF2B5EF4-FFF2-40B4-BE49-F238E27FC236}">
                <a16:creationId xmlns:a16="http://schemas.microsoft.com/office/drawing/2014/main" id="{B833C8AB-3C63-AFA3-F036-6004FD9C7C88}"/>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1140449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2000"/>
                                  </p:stCondLst>
                                  <p:childTnLst>
                                    <p:set>
                                      <p:cBhvr>
                                        <p:cTn id="9" dur="1" fill="hold">
                                          <p:stCondLst>
                                            <p:cond delay="0"/>
                                          </p:stCondLst>
                                        </p:cTn>
                                        <p:tgtEl>
                                          <p:spTgt spid="1030"/>
                                        </p:tgtEl>
                                        <p:attrNameLst>
                                          <p:attrName>style.visibility</p:attrName>
                                        </p:attrNameLst>
                                      </p:cBhvr>
                                      <p:to>
                                        <p:strVal val="visible"/>
                                      </p:to>
                                    </p:set>
                                  </p:childTnLst>
                                  <p:subTnLst>
                                    <p:audio>
                                      <p:cMediaNode>
                                        <p:cTn display="0" masterRel="sameClick">
                                          <p:stCondLst>
                                            <p:cond evt="begin" delay="0">
                                              <p:tn val="8"/>
                                            </p:cond>
                                          </p:stCondLst>
                                          <p:endCondLst>
                                            <p:cond evt="onStopAudio" delay="0">
                                              <p:tgtEl>
                                                <p:sldTgt/>
                                              </p:tgtEl>
                                            </p:cond>
                                          </p:endCondLst>
                                        </p:cTn>
                                        <p:tgtEl>
                                          <p:sndTgt r:embed="rId2" name="bomb.wav"/>
                                        </p:tgtEl>
                                      </p:cMediaNode>
                                    </p:audio>
                                  </p:sub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102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189EA2-17FF-2526-3974-1355D76CAB4B}"/>
              </a:ext>
            </a:extLst>
          </p:cNvPr>
          <p:cNvSpPr>
            <a:spLocks noGrp="1"/>
          </p:cNvSpPr>
          <p:nvPr>
            <p:ph type="title"/>
          </p:nvPr>
        </p:nvSpPr>
        <p:spPr/>
        <p:txBody>
          <a:bodyPr/>
          <a:lstStyle/>
          <a:p>
            <a:r>
              <a:rPr lang="en-US" b="1" dirty="0"/>
              <a:t>#2: What are Traffic Characteristics of AI applications? And 6G for AI – how?</a:t>
            </a:r>
          </a:p>
        </p:txBody>
      </p:sp>
      <p:pic>
        <p:nvPicPr>
          <p:cNvPr id="13" name="Picture Placeholder 12" descr="Traffic light with solid fill">
            <a:extLst>
              <a:ext uri="{FF2B5EF4-FFF2-40B4-BE49-F238E27FC236}">
                <a16:creationId xmlns:a16="http://schemas.microsoft.com/office/drawing/2014/main" id="{610F4C83-91D7-CA37-E04A-A583408BAEBD}"/>
              </a:ext>
            </a:extLst>
          </p:cNvPr>
          <p:cNvPicPr>
            <a:picLocks noGrp="1" noChangeAspect="1"/>
          </p:cNvPicPr>
          <p:nvPr>
            <p:ph type="pic" sz="quarter" idx="25"/>
          </p:nvPr>
        </p:nvPicPr>
        <p:blipFill>
          <a:blip>
            <a:extLst>
              <a:ext uri="{96DAC541-7B7A-43D3-8B79-37D633B846F1}">
                <asvg:svgBlip xmlns:asvg="http://schemas.microsoft.com/office/drawing/2016/SVG/main" r:embed="rId2"/>
              </a:ext>
            </a:extLst>
          </a:blip>
          <a:srcRect/>
          <a:stretch>
            <a:fillRect/>
          </a:stretch>
        </p:blipFill>
        <p:spPr/>
      </p:pic>
      <p:sp>
        <p:nvSpPr>
          <p:cNvPr id="8" name="Text Placeholder 7">
            <a:extLst>
              <a:ext uri="{FF2B5EF4-FFF2-40B4-BE49-F238E27FC236}">
                <a16:creationId xmlns:a16="http://schemas.microsoft.com/office/drawing/2014/main" id="{99E47FFE-9C24-7E2B-6470-2FCA5DF7762D}"/>
              </a:ext>
            </a:extLst>
          </p:cNvPr>
          <p:cNvSpPr>
            <a:spLocks noGrp="1"/>
          </p:cNvSpPr>
          <p:nvPr>
            <p:ph type="body" sz="quarter" idx="27"/>
          </p:nvPr>
        </p:nvSpPr>
        <p:spPr/>
        <p:txBody>
          <a:bodyPr/>
          <a:lstStyle/>
          <a:p>
            <a:r>
              <a:rPr lang="en-US" dirty="0"/>
              <a:t>How is the predicted traffic share?</a:t>
            </a:r>
          </a:p>
        </p:txBody>
      </p:sp>
      <p:pic>
        <p:nvPicPr>
          <p:cNvPr id="17" name="Picture Placeholder 16" descr="Artificial Intelligence with solid fill">
            <a:extLst>
              <a:ext uri="{FF2B5EF4-FFF2-40B4-BE49-F238E27FC236}">
                <a16:creationId xmlns:a16="http://schemas.microsoft.com/office/drawing/2014/main" id="{59E46156-6F10-F663-9773-AA21FD815685}"/>
              </a:ext>
            </a:extLst>
          </p:cNvPr>
          <p:cNvPicPr>
            <a:picLocks noGrp="1" noChangeAspect="1"/>
          </p:cNvPicPr>
          <p:nvPr>
            <p:ph type="pic" sz="quarter" idx="33"/>
          </p:nvPr>
        </p:nvPicPr>
        <p:blipFill>
          <a:blip>
            <a:extLst>
              <a:ext uri="{96DAC541-7B7A-43D3-8B79-37D633B846F1}">
                <asvg:svgBlip xmlns:asvg="http://schemas.microsoft.com/office/drawing/2016/SVG/main" r:embed="rId3"/>
              </a:ext>
            </a:extLst>
          </a:blip>
          <a:srcRect/>
          <a:stretch>
            <a:fillRect/>
          </a:stretch>
        </p:blipFill>
        <p:spPr/>
      </p:pic>
      <p:sp>
        <p:nvSpPr>
          <p:cNvPr id="10" name="Text Placeholder 9">
            <a:extLst>
              <a:ext uri="{FF2B5EF4-FFF2-40B4-BE49-F238E27FC236}">
                <a16:creationId xmlns:a16="http://schemas.microsoft.com/office/drawing/2014/main" id="{214983EA-2029-F4C0-E8E9-E23D37645980}"/>
              </a:ext>
            </a:extLst>
          </p:cNvPr>
          <p:cNvSpPr>
            <a:spLocks noGrp="1"/>
          </p:cNvSpPr>
          <p:nvPr>
            <p:ph type="body" sz="quarter" idx="34"/>
          </p:nvPr>
        </p:nvSpPr>
        <p:spPr/>
        <p:txBody>
          <a:bodyPr/>
          <a:lstStyle/>
          <a:p>
            <a:r>
              <a:rPr lang="en-US" dirty="0"/>
              <a:t>RAN wants to know Traffic Characteristics for AI </a:t>
            </a:r>
          </a:p>
        </p:txBody>
      </p:sp>
      <p:sp>
        <p:nvSpPr>
          <p:cNvPr id="11" name="Text Placeholder 10">
            <a:extLst>
              <a:ext uri="{FF2B5EF4-FFF2-40B4-BE49-F238E27FC236}">
                <a16:creationId xmlns:a16="http://schemas.microsoft.com/office/drawing/2014/main" id="{E187A6D0-B141-244F-23BE-187522E88A0D}"/>
              </a:ext>
            </a:extLst>
          </p:cNvPr>
          <p:cNvSpPr>
            <a:spLocks noGrp="1"/>
          </p:cNvSpPr>
          <p:nvPr>
            <p:ph type="body" sz="quarter" idx="35"/>
          </p:nvPr>
        </p:nvSpPr>
        <p:spPr/>
        <p:txBody>
          <a:bodyPr>
            <a:normAutofit fontScale="77500" lnSpcReduction="20000"/>
          </a:bodyPr>
          <a:lstStyle/>
          <a:p>
            <a:r>
              <a:rPr lang="en-US" b="1" dirty="0"/>
              <a:t>🔼 UL Heavy</a:t>
            </a:r>
            <a:r>
              <a:rPr lang="en-US" dirty="0"/>
              <a:t> — Is AI traffic predominantly uplink-dominant? (e.g., users uploading images, video, or prompts for remote AI inference)</a:t>
            </a:r>
          </a:p>
          <a:p>
            <a:r>
              <a:rPr lang="en-US" b="1" dirty="0"/>
              <a:t>💥 Bursty &amp; Delay-Sensitive</a:t>
            </a:r>
            <a:r>
              <a:rPr lang="en-US" dirty="0"/>
              <a:t> — Does AI traffic exhibit data bursts with varying delay requirements </a:t>
            </a:r>
            <a:r>
              <a:rPr lang="en-US" i="1" dirty="0"/>
              <a:t>within the same application</a:t>
            </a:r>
            <a:r>
              <a:rPr lang="en-US" dirty="0"/>
              <a:t>? (e.g., a single AI session may have both real-time and batch components)</a:t>
            </a:r>
          </a:p>
          <a:p>
            <a:r>
              <a:rPr lang="en-US" b="1" dirty="0"/>
              <a:t>🔄 Round-Trip Delay Sensitive</a:t>
            </a:r>
            <a:r>
              <a:rPr lang="en-US" dirty="0"/>
              <a:t> — Is round-trip latency (RTT) a critical factor for AI application performance? (e.g., interactive LLM chat, agentic workflows requiring back-and-forth exchanges)</a:t>
            </a:r>
          </a:p>
          <a:p>
            <a:r>
              <a:rPr lang="en-US" b="1" dirty="0"/>
              <a:t>📊 Highly Variable Within Same Application</a:t>
            </a:r>
            <a:r>
              <a:rPr lang="en-US" dirty="0"/>
              <a:t> — Do traffic characteristics (bursts, volume, delay, inter-arrival time, reliability, connection duration) vary significantly even within a single application session?</a:t>
            </a:r>
          </a:p>
          <a:p>
            <a:r>
              <a:rPr lang="en-US" b="1" dirty="0"/>
              <a:t>🪙 "Tokenized Traffic" Issues</a:t>
            </a:r>
            <a:r>
              <a:rPr lang="en-US" dirty="0"/>
              <a:t> — Are there unique traffic characteristics arising from the token-based nature of LLM/AI outputs (e.g., token-by-token streaming responses affecting packet patterns)?</a:t>
            </a:r>
          </a:p>
          <a:p>
            <a:pPr marL="285750" indent="-285750">
              <a:buFont typeface="Arial" panose="020B0604020202020204" pitchFamily="34" charset="0"/>
              <a:buChar char="•"/>
            </a:pPr>
            <a:endParaRPr lang="en-US" dirty="0"/>
          </a:p>
        </p:txBody>
      </p:sp>
      <p:graphicFrame>
        <p:nvGraphicFramePr>
          <p:cNvPr id="14" name="Content Placeholder 5">
            <a:extLst>
              <a:ext uri="{FF2B5EF4-FFF2-40B4-BE49-F238E27FC236}">
                <a16:creationId xmlns:a16="http://schemas.microsoft.com/office/drawing/2014/main" id="{3050729B-2753-BEAD-77E1-B05781B8DE0B}"/>
              </a:ext>
            </a:extLst>
          </p:cNvPr>
          <p:cNvGraphicFramePr>
            <a:graphicFrameLocks noGrp="1"/>
          </p:cNvGraphicFramePr>
          <p:nvPr>
            <p:ph idx="1"/>
            <p:extLst>
              <p:ext uri="{D42A27DB-BD31-4B8C-83A1-F6EECF244321}">
                <p14:modId xmlns:p14="http://schemas.microsoft.com/office/powerpoint/2010/main" val="4015766225"/>
              </p:ext>
            </p:extLst>
          </p:nvPr>
        </p:nvGraphicFramePr>
        <p:xfrm>
          <a:off x="585680" y="3641725"/>
          <a:ext cx="4739553" cy="1828800"/>
        </p:xfrm>
        <a:graphic>
          <a:graphicData uri="http://schemas.openxmlformats.org/drawingml/2006/table">
            <a:tbl>
              <a:tblPr firstRow="1" bandRow="1">
                <a:tableStyleId>{5A111915-BE36-4E01-A7E5-04B1672EAD32}</a:tableStyleId>
              </a:tblPr>
              <a:tblGrid>
                <a:gridCol w="1579851">
                  <a:extLst>
                    <a:ext uri="{9D8B030D-6E8A-4147-A177-3AD203B41FA5}">
                      <a16:colId xmlns:a16="http://schemas.microsoft.com/office/drawing/2014/main" val="2161710991"/>
                    </a:ext>
                  </a:extLst>
                </a:gridCol>
                <a:gridCol w="1579851">
                  <a:extLst>
                    <a:ext uri="{9D8B030D-6E8A-4147-A177-3AD203B41FA5}">
                      <a16:colId xmlns:a16="http://schemas.microsoft.com/office/drawing/2014/main" val="3879009888"/>
                    </a:ext>
                  </a:extLst>
                </a:gridCol>
                <a:gridCol w="1579851">
                  <a:extLst>
                    <a:ext uri="{9D8B030D-6E8A-4147-A177-3AD203B41FA5}">
                      <a16:colId xmlns:a16="http://schemas.microsoft.com/office/drawing/2014/main" val="2326676850"/>
                    </a:ext>
                  </a:extLst>
                </a:gridCol>
              </a:tblGrid>
              <a:tr h="365760">
                <a:tc>
                  <a:txBody>
                    <a:bodyPr/>
                    <a:lstStyle/>
                    <a:p>
                      <a:pPr>
                        <a:buNone/>
                      </a:pPr>
                      <a:r>
                        <a:rPr lang="en-US" sz="1800"/>
                        <a:t>Year</a:t>
                      </a:r>
                    </a:p>
                  </a:txBody>
                  <a:tcPr anchor="ctr"/>
                </a:tc>
                <a:tc>
                  <a:txBody>
                    <a:bodyPr/>
                    <a:lstStyle/>
                    <a:p>
                      <a:pPr>
                        <a:buNone/>
                      </a:pPr>
                      <a:r>
                        <a:rPr lang="en-US" sz="1800" dirty="0"/>
                        <a:t>Video</a:t>
                      </a:r>
                    </a:p>
                  </a:txBody>
                  <a:tcPr anchor="ctr"/>
                </a:tc>
                <a:tc>
                  <a:txBody>
                    <a:bodyPr/>
                    <a:lstStyle/>
                    <a:p>
                      <a:pPr>
                        <a:buNone/>
                      </a:pPr>
                      <a:r>
                        <a:rPr lang="en-US" sz="1800"/>
                        <a:t>AI</a:t>
                      </a:r>
                    </a:p>
                  </a:txBody>
                  <a:tcPr anchor="ctr"/>
                </a:tc>
                <a:extLst>
                  <a:ext uri="{0D108BD9-81ED-4DB2-BD59-A6C34878D82A}">
                    <a16:rowId xmlns:a16="http://schemas.microsoft.com/office/drawing/2014/main" val="55431390"/>
                  </a:ext>
                </a:extLst>
              </a:tr>
              <a:tr h="365760">
                <a:tc>
                  <a:txBody>
                    <a:bodyPr/>
                    <a:lstStyle/>
                    <a:p>
                      <a:pPr>
                        <a:buNone/>
                      </a:pPr>
                      <a:r>
                        <a:rPr lang="en-US" sz="1800"/>
                        <a:t>2024</a:t>
                      </a:r>
                    </a:p>
                  </a:txBody>
                  <a:tcPr anchor="ctr"/>
                </a:tc>
                <a:tc>
                  <a:txBody>
                    <a:bodyPr/>
                    <a:lstStyle/>
                    <a:p>
                      <a:pPr>
                        <a:buNone/>
                      </a:pPr>
                      <a:r>
                        <a:rPr lang="en-US" sz="1800" dirty="0"/>
                        <a:t>~74%</a:t>
                      </a:r>
                    </a:p>
                  </a:txBody>
                  <a:tcPr anchor="ctr"/>
                </a:tc>
                <a:tc>
                  <a:txBody>
                    <a:bodyPr/>
                    <a:lstStyle/>
                    <a:p>
                      <a:pPr>
                        <a:buNone/>
                      </a:pPr>
                      <a:r>
                        <a:rPr lang="en-US" sz="1800"/>
                        <a:t>~0.05%</a:t>
                      </a:r>
                    </a:p>
                  </a:txBody>
                  <a:tcPr anchor="ctr"/>
                </a:tc>
                <a:extLst>
                  <a:ext uri="{0D108BD9-81ED-4DB2-BD59-A6C34878D82A}">
                    <a16:rowId xmlns:a16="http://schemas.microsoft.com/office/drawing/2014/main" val="4100698177"/>
                  </a:ext>
                </a:extLst>
              </a:tr>
              <a:tr h="365760">
                <a:tc>
                  <a:txBody>
                    <a:bodyPr/>
                    <a:lstStyle/>
                    <a:p>
                      <a:pPr>
                        <a:buNone/>
                      </a:pPr>
                      <a:r>
                        <a:rPr lang="en-US" sz="1800"/>
                        <a:t>2025</a:t>
                      </a:r>
                    </a:p>
                  </a:txBody>
                  <a:tcPr anchor="ctr"/>
                </a:tc>
                <a:tc>
                  <a:txBody>
                    <a:bodyPr/>
                    <a:lstStyle/>
                    <a:p>
                      <a:pPr>
                        <a:buNone/>
                      </a:pPr>
                      <a:r>
                        <a:rPr lang="en-US" sz="1800" dirty="0"/>
                        <a:t>~73%</a:t>
                      </a:r>
                    </a:p>
                  </a:txBody>
                  <a:tcPr anchor="ctr"/>
                </a:tc>
                <a:tc>
                  <a:txBody>
                    <a:bodyPr/>
                    <a:lstStyle/>
                    <a:p>
                      <a:pPr>
                        <a:buNone/>
                      </a:pPr>
                      <a:r>
                        <a:rPr lang="en-US" sz="1800"/>
                        <a:t>~0.06%</a:t>
                      </a:r>
                    </a:p>
                  </a:txBody>
                  <a:tcPr anchor="ctr"/>
                </a:tc>
                <a:extLst>
                  <a:ext uri="{0D108BD9-81ED-4DB2-BD59-A6C34878D82A}">
                    <a16:rowId xmlns:a16="http://schemas.microsoft.com/office/drawing/2014/main" val="891898350"/>
                  </a:ext>
                </a:extLst>
              </a:tr>
              <a:tr h="365760">
                <a:tc>
                  <a:txBody>
                    <a:bodyPr/>
                    <a:lstStyle/>
                    <a:p>
                      <a:pPr>
                        <a:buNone/>
                      </a:pPr>
                      <a:r>
                        <a:rPr lang="en-US" sz="1800"/>
                        <a:t>2030</a:t>
                      </a:r>
                    </a:p>
                  </a:txBody>
                  <a:tcPr anchor="ctr"/>
                </a:tc>
                <a:tc>
                  <a:txBody>
                    <a:bodyPr/>
                    <a:lstStyle/>
                    <a:p>
                      <a:pPr>
                        <a:buNone/>
                      </a:pPr>
                      <a:r>
                        <a:rPr lang="en-US" sz="1800"/>
                        <a:t>~65–70%</a:t>
                      </a:r>
                    </a:p>
                  </a:txBody>
                  <a:tcPr anchor="ctr"/>
                </a:tc>
                <a:tc>
                  <a:txBody>
                    <a:bodyPr/>
                    <a:lstStyle/>
                    <a:p>
                      <a:pPr>
                        <a:buNone/>
                      </a:pPr>
                      <a:r>
                        <a:rPr lang="en-US" sz="1800"/>
                        <a:t>~5–10%</a:t>
                      </a:r>
                    </a:p>
                  </a:txBody>
                  <a:tcPr anchor="ctr"/>
                </a:tc>
                <a:extLst>
                  <a:ext uri="{0D108BD9-81ED-4DB2-BD59-A6C34878D82A}">
                    <a16:rowId xmlns:a16="http://schemas.microsoft.com/office/drawing/2014/main" val="951622711"/>
                  </a:ext>
                </a:extLst>
              </a:tr>
              <a:tr h="365760">
                <a:tc>
                  <a:txBody>
                    <a:bodyPr/>
                    <a:lstStyle/>
                    <a:p>
                      <a:pPr>
                        <a:buNone/>
                      </a:pPr>
                      <a:r>
                        <a:rPr lang="en-US" sz="1800"/>
                        <a:t>2034</a:t>
                      </a:r>
                    </a:p>
                  </a:txBody>
                  <a:tcPr anchor="ctr"/>
                </a:tc>
                <a:tc>
                  <a:txBody>
                    <a:bodyPr/>
                    <a:lstStyle/>
                    <a:p>
                      <a:pPr>
                        <a:buNone/>
                      </a:pPr>
                      <a:r>
                        <a:rPr lang="en-US" sz="1800"/>
                        <a:t>~60%</a:t>
                      </a:r>
                    </a:p>
                  </a:txBody>
                  <a:tcPr anchor="ctr"/>
                </a:tc>
                <a:tc>
                  <a:txBody>
                    <a:bodyPr/>
                    <a:lstStyle/>
                    <a:p>
                      <a:pPr>
                        <a:buNone/>
                      </a:pPr>
                      <a:r>
                        <a:rPr lang="en-US" sz="1800" dirty="0"/>
                        <a:t>~20–30%</a:t>
                      </a:r>
                    </a:p>
                  </a:txBody>
                  <a:tcPr anchor="ctr"/>
                </a:tc>
                <a:extLst>
                  <a:ext uri="{0D108BD9-81ED-4DB2-BD59-A6C34878D82A}">
                    <a16:rowId xmlns:a16="http://schemas.microsoft.com/office/drawing/2014/main" val="284108958"/>
                  </a:ext>
                </a:extLst>
              </a:tr>
            </a:tbl>
          </a:graphicData>
        </a:graphic>
      </p:graphicFrame>
      <p:sp>
        <p:nvSpPr>
          <p:cNvPr id="15" name="TextBox 14">
            <a:extLst>
              <a:ext uri="{FF2B5EF4-FFF2-40B4-BE49-F238E27FC236}">
                <a16:creationId xmlns:a16="http://schemas.microsoft.com/office/drawing/2014/main" id="{D088A73C-7342-99C7-8CDC-6EAF9120B133}"/>
              </a:ext>
            </a:extLst>
          </p:cNvPr>
          <p:cNvSpPr txBox="1"/>
          <p:nvPr/>
        </p:nvSpPr>
        <p:spPr>
          <a:xfrm>
            <a:off x="585680" y="5752164"/>
            <a:ext cx="3764151" cy="738664"/>
          </a:xfrm>
          <a:prstGeom prst="rect">
            <a:avLst/>
          </a:prstGeom>
          <a:noFill/>
        </p:spPr>
        <p:txBody>
          <a:bodyPr wrap="square">
            <a:spAutoFit/>
          </a:bodyPr>
          <a:lstStyle/>
          <a:p>
            <a:r>
              <a:rPr lang="en-US" sz="1050" dirty="0"/>
              <a:t>Ericsson Mobility Report, June 2025</a:t>
            </a:r>
          </a:p>
          <a:p>
            <a:r>
              <a:rPr lang="en-US" sz="1050" dirty="0"/>
              <a:t>Ericsson Mobility Report data (GenAI traffic analysis)</a:t>
            </a:r>
          </a:p>
          <a:p>
            <a:r>
              <a:rPr lang="en-US" sz="1050" dirty="0"/>
              <a:t>Nokia Bell Labs, Global Network Traffic Report (2024–2034)</a:t>
            </a:r>
          </a:p>
          <a:p>
            <a:r>
              <a:rPr lang="en-US" sz="1050" dirty="0"/>
              <a:t>Nokia AI traffic forecast (WAN, Bell Labs Consulting)</a:t>
            </a:r>
          </a:p>
        </p:txBody>
      </p:sp>
      <p:pic>
        <p:nvPicPr>
          <p:cNvPr id="18" name="Picture 2">
            <a:extLst>
              <a:ext uri="{FF2B5EF4-FFF2-40B4-BE49-F238E27FC236}">
                <a16:creationId xmlns:a16="http://schemas.microsoft.com/office/drawing/2014/main" id="{E179BAD8-8A25-CCF3-502B-E6563AF0B29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60" t="21540" r="13688" b="25251"/>
          <a:stretch>
            <a:fillRect/>
          </a:stretch>
        </p:blipFill>
        <p:spPr bwMode="auto">
          <a:xfrm>
            <a:off x="8009700" y="1397854"/>
            <a:ext cx="2168773" cy="1064777"/>
          </a:xfrm>
          <a:prstGeom prst="roundRect">
            <a:avLst>
              <a:gd name="adj" fmla="val 8226"/>
            </a:avLst>
          </a:prstGeom>
          <a:noFill/>
          <a:extLst>
            <a:ext uri="{909E8E84-426E-40DD-AFC4-6F175D3DCCD1}">
              <a14:hiddenFill xmlns:a14="http://schemas.microsoft.com/office/drawing/2010/main">
                <a:solidFill>
                  <a:srgbClr val="FFFFFF"/>
                </a:solidFill>
              </a14:hiddenFill>
            </a:ext>
          </a:extLst>
        </p:spPr>
      </p:pic>
      <p:sp>
        <p:nvSpPr>
          <p:cNvPr id="23" name="Footer Placeholder 22">
            <a:extLst>
              <a:ext uri="{FF2B5EF4-FFF2-40B4-BE49-F238E27FC236}">
                <a16:creationId xmlns:a16="http://schemas.microsoft.com/office/drawing/2014/main" id="{BC3C50E8-973D-7393-C8A2-277885D73077}"/>
              </a:ext>
            </a:extLst>
          </p:cNvPr>
          <p:cNvSpPr>
            <a:spLocks noGrp="1"/>
          </p:cNvSpPr>
          <p:nvPr>
            <p:ph type="ftr" sz="quarter" idx="32"/>
          </p:nvPr>
        </p:nvSpPr>
        <p:spPr/>
        <p:txBody>
          <a:bodyPr/>
          <a:lstStyle/>
          <a:p>
            <a:r>
              <a:rPr lang="en-CA"/>
              <a:t>MWS 2026</a:t>
            </a:r>
          </a:p>
        </p:txBody>
      </p:sp>
    </p:spTree>
    <p:extLst>
      <p:ext uri="{BB962C8B-B14F-4D97-AF65-F5344CB8AC3E}">
        <p14:creationId xmlns:p14="http://schemas.microsoft.com/office/powerpoint/2010/main" val="2974790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1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786D18-095A-BB03-1403-063465E0533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27C56C73-B57F-EF61-01F7-9E80B738AFB4}"/>
              </a:ext>
            </a:extLst>
          </p:cNvPr>
          <p:cNvSpPr>
            <a:spLocks noGrp="1"/>
          </p:cNvSpPr>
          <p:nvPr>
            <p:ph type="title"/>
          </p:nvPr>
        </p:nvSpPr>
        <p:spPr/>
        <p:txBody>
          <a:bodyPr/>
          <a:lstStyle/>
          <a:p>
            <a:r>
              <a:rPr lang="en-US" dirty="0"/>
              <a:t>Getting to the details – Evidence-based approach</a:t>
            </a:r>
          </a:p>
        </p:txBody>
      </p:sp>
      <p:pic>
        <p:nvPicPr>
          <p:cNvPr id="3" name="Picture 2">
            <a:extLst>
              <a:ext uri="{FF2B5EF4-FFF2-40B4-BE49-F238E27FC236}">
                <a16:creationId xmlns:a16="http://schemas.microsoft.com/office/drawing/2014/main" id="{494605CE-20D0-B92C-87E8-88C5331EB586}"/>
              </a:ext>
            </a:extLst>
          </p:cNvPr>
          <p:cNvPicPr>
            <a:picLocks noChangeAspect="1"/>
          </p:cNvPicPr>
          <p:nvPr/>
        </p:nvPicPr>
        <p:blipFill>
          <a:blip r:embed="rId2"/>
          <a:stretch>
            <a:fillRect/>
          </a:stretch>
        </p:blipFill>
        <p:spPr>
          <a:xfrm>
            <a:off x="8458931" y="108148"/>
            <a:ext cx="3453862" cy="5029034"/>
          </a:xfrm>
          <a:prstGeom prst="rect">
            <a:avLst/>
          </a:prstGeom>
        </p:spPr>
      </p:pic>
      <p:pic>
        <p:nvPicPr>
          <p:cNvPr id="4" name="Picture 3">
            <a:extLst>
              <a:ext uri="{FF2B5EF4-FFF2-40B4-BE49-F238E27FC236}">
                <a16:creationId xmlns:a16="http://schemas.microsoft.com/office/drawing/2014/main" id="{88035AB5-8643-CA54-586F-17FF3B591B75}"/>
              </a:ext>
            </a:extLst>
          </p:cNvPr>
          <p:cNvPicPr>
            <a:picLocks noChangeAspect="1"/>
          </p:cNvPicPr>
          <p:nvPr/>
        </p:nvPicPr>
        <p:blipFill>
          <a:blip r:embed="rId3"/>
          <a:stretch>
            <a:fillRect/>
          </a:stretch>
        </p:blipFill>
        <p:spPr>
          <a:xfrm>
            <a:off x="8458931" y="5215811"/>
            <a:ext cx="3474994" cy="1408923"/>
          </a:xfrm>
          <a:prstGeom prst="rect">
            <a:avLst/>
          </a:prstGeom>
        </p:spPr>
      </p:pic>
      <p:pic>
        <p:nvPicPr>
          <p:cNvPr id="6" name="Picture 5">
            <a:extLst>
              <a:ext uri="{FF2B5EF4-FFF2-40B4-BE49-F238E27FC236}">
                <a16:creationId xmlns:a16="http://schemas.microsoft.com/office/drawing/2014/main" id="{8F5FF1A0-8CEA-EEFE-1A09-4CEF423D5F74}"/>
              </a:ext>
            </a:extLst>
          </p:cNvPr>
          <p:cNvPicPr>
            <a:picLocks noChangeAspect="1"/>
          </p:cNvPicPr>
          <p:nvPr/>
        </p:nvPicPr>
        <p:blipFill>
          <a:blip r:embed="rId4"/>
          <a:stretch>
            <a:fillRect/>
          </a:stretch>
        </p:blipFill>
        <p:spPr>
          <a:xfrm>
            <a:off x="4260257" y="1082327"/>
            <a:ext cx="4088399" cy="3142744"/>
          </a:xfrm>
          <a:prstGeom prst="rect">
            <a:avLst/>
          </a:prstGeom>
        </p:spPr>
      </p:pic>
      <p:pic>
        <p:nvPicPr>
          <p:cNvPr id="5122" name="Picture 2">
            <a:extLst>
              <a:ext uri="{FF2B5EF4-FFF2-40B4-BE49-F238E27FC236}">
                <a16:creationId xmlns:a16="http://schemas.microsoft.com/office/drawing/2014/main" id="{CACC2312-DF90-E5C4-344E-84668FCBFA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91658" y="4406633"/>
            <a:ext cx="2188406" cy="218840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E7256D48-2563-A053-FE62-B9079A34EEAC}"/>
              </a:ext>
            </a:extLst>
          </p:cNvPr>
          <p:cNvPicPr>
            <a:picLocks noChangeAspect="1"/>
          </p:cNvPicPr>
          <p:nvPr/>
        </p:nvPicPr>
        <p:blipFill>
          <a:blip r:embed="rId6"/>
          <a:stretch>
            <a:fillRect/>
          </a:stretch>
        </p:blipFill>
        <p:spPr>
          <a:xfrm>
            <a:off x="348387" y="1082327"/>
            <a:ext cx="3675141" cy="5512712"/>
          </a:xfrm>
          <a:prstGeom prst="rect">
            <a:avLst/>
          </a:prstGeom>
        </p:spPr>
      </p:pic>
      <p:sp>
        <p:nvSpPr>
          <p:cNvPr id="14" name="Footer Placeholder 13">
            <a:extLst>
              <a:ext uri="{FF2B5EF4-FFF2-40B4-BE49-F238E27FC236}">
                <a16:creationId xmlns:a16="http://schemas.microsoft.com/office/drawing/2014/main" id="{18472BE8-1539-6E0F-D34F-A237596E8AFB}"/>
              </a:ext>
            </a:extLst>
          </p:cNvPr>
          <p:cNvSpPr>
            <a:spLocks noGrp="1"/>
          </p:cNvSpPr>
          <p:nvPr>
            <p:ph type="ftr" sz="quarter" idx="10"/>
          </p:nvPr>
        </p:nvSpPr>
        <p:spPr/>
        <p:txBody>
          <a:bodyPr/>
          <a:lstStyle/>
          <a:p>
            <a:r>
              <a:rPr lang="en-CA"/>
              <a:t>MWS 2026</a:t>
            </a:r>
          </a:p>
        </p:txBody>
      </p:sp>
      <p:pic>
        <p:nvPicPr>
          <p:cNvPr id="17" name="Graphic 16" descr="Traffic cone with solid fill">
            <a:extLst>
              <a:ext uri="{FF2B5EF4-FFF2-40B4-BE49-F238E27FC236}">
                <a16:creationId xmlns:a16="http://schemas.microsoft.com/office/drawing/2014/main" id="{8AD70FB9-0748-6BCB-66B3-0CBFA5796400}"/>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366435" y="4402139"/>
            <a:ext cx="1470086" cy="1470086"/>
          </a:xfrm>
          <a:prstGeom prst="rect">
            <a:avLst/>
          </a:prstGeom>
        </p:spPr>
      </p:pic>
    </p:spTree>
    <p:extLst>
      <p:ext uri="{BB962C8B-B14F-4D97-AF65-F5344CB8AC3E}">
        <p14:creationId xmlns:p14="http://schemas.microsoft.com/office/powerpoint/2010/main" val="34273318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1C840-7EF5-0746-ECE4-0B63561BD1E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E67BC33C-9EC3-6042-1054-C16AE82C9D3C}"/>
              </a:ext>
            </a:extLst>
          </p:cNvPr>
          <p:cNvSpPr>
            <a:spLocks noGrp="1"/>
          </p:cNvSpPr>
          <p:nvPr>
            <p:ph type="title"/>
          </p:nvPr>
        </p:nvSpPr>
        <p:spPr/>
        <p:txBody>
          <a:bodyPr/>
          <a:lstStyle/>
          <a:p>
            <a:r>
              <a:rPr lang="en-US" dirty="0"/>
              <a:t>Getting to the details – Evidence-based approach</a:t>
            </a:r>
          </a:p>
        </p:txBody>
      </p:sp>
      <p:grpSp>
        <p:nvGrpSpPr>
          <p:cNvPr id="46" name="Group 45">
            <a:extLst>
              <a:ext uri="{FF2B5EF4-FFF2-40B4-BE49-F238E27FC236}">
                <a16:creationId xmlns:a16="http://schemas.microsoft.com/office/drawing/2014/main" id="{1EB25D63-38B5-992F-ADC9-1E4A0B024DD2}"/>
              </a:ext>
            </a:extLst>
          </p:cNvPr>
          <p:cNvGrpSpPr/>
          <p:nvPr/>
        </p:nvGrpSpPr>
        <p:grpSpPr>
          <a:xfrm>
            <a:off x="5415144" y="1413412"/>
            <a:ext cx="6690780" cy="4532810"/>
            <a:chOff x="640080" y="1188720"/>
            <a:chExt cx="11359690" cy="5303520"/>
          </a:xfrm>
        </p:grpSpPr>
        <p:sp>
          <p:nvSpPr>
            <p:cNvPr id="47" name="Rounded Rectangle 3">
              <a:extLst>
                <a:ext uri="{FF2B5EF4-FFF2-40B4-BE49-F238E27FC236}">
                  <a16:creationId xmlns:a16="http://schemas.microsoft.com/office/drawing/2014/main" id="{9207973E-AFF5-4D9B-BC07-E044927FE816}"/>
                </a:ext>
              </a:extLst>
            </p:cNvPr>
            <p:cNvSpPr/>
            <p:nvPr/>
          </p:nvSpPr>
          <p:spPr>
            <a:xfrm>
              <a:off x="640080" y="1188720"/>
              <a:ext cx="4722222" cy="731520"/>
            </a:xfrm>
            <a:prstGeom prst="roundRect">
              <a:avLst/>
            </a:prstGeom>
            <a:solidFill>
              <a:srgbClr val="00B050"/>
            </a:solidFill>
            <a:ln w="12700">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1E1E1E"/>
                  </a:solidFill>
                </a:defRPr>
              </a:pPr>
              <a:r>
                <a:rPr sz="1600"/>
                <a:t>Scenario Orchestrator</a:t>
              </a:r>
            </a:p>
          </p:txBody>
        </p:sp>
        <p:sp>
          <p:nvSpPr>
            <p:cNvPr id="48" name="Rounded Rectangle 4">
              <a:extLst>
                <a:ext uri="{FF2B5EF4-FFF2-40B4-BE49-F238E27FC236}">
                  <a16:creationId xmlns:a16="http://schemas.microsoft.com/office/drawing/2014/main" id="{D7FE2C80-9ED1-A7AE-C370-FC55D4C9A2BB}"/>
                </a:ext>
              </a:extLst>
            </p:cNvPr>
            <p:cNvSpPr/>
            <p:nvPr/>
          </p:nvSpPr>
          <p:spPr>
            <a:xfrm>
              <a:off x="640080" y="2286000"/>
              <a:ext cx="914400" cy="731520"/>
            </a:xfrm>
            <a:prstGeom prst="roundRect">
              <a:avLst/>
            </a:prstGeom>
            <a:solidFill>
              <a:srgbClr val="F5F7FA"/>
            </a:solidFill>
            <a:ln w="12700">
              <a:solidFill>
                <a:srgbClr val="969696"/>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1E1E1E"/>
                  </a:solidFill>
                </a:defRPr>
              </a:pPr>
              <a:r>
                <a:rPr sz="900"/>
                <a:t>Chat</a:t>
              </a:r>
            </a:p>
          </p:txBody>
        </p:sp>
        <p:sp>
          <p:nvSpPr>
            <p:cNvPr id="49" name="Rounded Rectangle 5">
              <a:extLst>
                <a:ext uri="{FF2B5EF4-FFF2-40B4-BE49-F238E27FC236}">
                  <a16:creationId xmlns:a16="http://schemas.microsoft.com/office/drawing/2014/main" id="{F6FFE5C2-A5C9-54FD-32CA-A05ACCFE0C5E}"/>
                </a:ext>
              </a:extLst>
            </p:cNvPr>
            <p:cNvSpPr/>
            <p:nvPr/>
          </p:nvSpPr>
          <p:spPr>
            <a:xfrm>
              <a:off x="1554480" y="2286000"/>
              <a:ext cx="1097280" cy="731520"/>
            </a:xfrm>
            <a:prstGeom prst="roundRect">
              <a:avLst/>
            </a:prstGeom>
            <a:solidFill>
              <a:srgbClr val="F5F7FA"/>
            </a:solidFill>
            <a:ln w="12700">
              <a:solidFill>
                <a:srgbClr val="969696"/>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1E1E1E"/>
                  </a:solidFill>
                </a:defRPr>
              </a:pPr>
              <a:r>
                <a:rPr sz="900"/>
                <a:t>Agents</a:t>
              </a:r>
            </a:p>
          </p:txBody>
        </p:sp>
        <p:sp>
          <p:nvSpPr>
            <p:cNvPr id="50" name="Rounded Rectangle 6">
              <a:extLst>
                <a:ext uri="{FF2B5EF4-FFF2-40B4-BE49-F238E27FC236}">
                  <a16:creationId xmlns:a16="http://schemas.microsoft.com/office/drawing/2014/main" id="{B981B662-0147-D974-9359-CB71D87A6DC4}"/>
                </a:ext>
              </a:extLst>
            </p:cNvPr>
            <p:cNvSpPr/>
            <p:nvPr/>
          </p:nvSpPr>
          <p:spPr>
            <a:xfrm>
              <a:off x="2651759" y="2286000"/>
              <a:ext cx="1022168" cy="731520"/>
            </a:xfrm>
            <a:prstGeom prst="roundRect">
              <a:avLst/>
            </a:prstGeom>
            <a:solidFill>
              <a:srgbClr val="F5F7FA"/>
            </a:solidFill>
            <a:ln w="12700">
              <a:solidFill>
                <a:srgbClr val="969696"/>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1E1E1E"/>
                  </a:solidFill>
                </a:defRPr>
              </a:pPr>
              <a:r>
                <a:rPr sz="900"/>
                <a:t>Image</a:t>
              </a:r>
              <a:r>
                <a:rPr lang="en-US" sz="900"/>
                <a:t>/Video/</a:t>
              </a:r>
              <a:br>
                <a:rPr lang="en-US" sz="900"/>
              </a:br>
              <a:r>
                <a:rPr lang="en-US" sz="900"/>
                <a:t>Audio</a:t>
              </a:r>
              <a:endParaRPr sz="900"/>
            </a:p>
          </p:txBody>
        </p:sp>
        <p:sp>
          <p:nvSpPr>
            <p:cNvPr id="51" name="Rounded Rectangle 7">
              <a:extLst>
                <a:ext uri="{FF2B5EF4-FFF2-40B4-BE49-F238E27FC236}">
                  <a16:creationId xmlns:a16="http://schemas.microsoft.com/office/drawing/2014/main" id="{6166FE1E-1652-982B-39E6-97314FA2C375}"/>
                </a:ext>
              </a:extLst>
            </p:cNvPr>
            <p:cNvSpPr/>
            <p:nvPr/>
          </p:nvSpPr>
          <p:spPr>
            <a:xfrm>
              <a:off x="640080" y="3383280"/>
              <a:ext cx="2834640" cy="685800"/>
            </a:xfrm>
            <a:prstGeom prst="roundRect">
              <a:avLst/>
            </a:prstGeom>
            <a:solidFill>
              <a:srgbClr val="E7EFF8"/>
            </a:solidFill>
            <a:ln w="12700">
              <a:solidFill>
                <a:srgbClr val="14325A"/>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1E1E1E"/>
                  </a:solidFill>
                </a:defRPr>
              </a:pPr>
              <a:r>
                <a:rPr sz="900"/>
                <a:t>LLM Client Layer</a:t>
              </a:r>
              <a:br>
                <a:rPr sz="900"/>
              </a:br>
              <a:r>
                <a:rPr sz="900"/>
                <a:t>(OpenAI, Gemini</a:t>
              </a:r>
              <a:r>
                <a:rPr lang="en-US" sz="900"/>
                <a:t>, DeepSeek, Claude, …</a:t>
              </a:r>
              <a:r>
                <a:rPr sz="900"/>
                <a:t>)</a:t>
              </a:r>
            </a:p>
          </p:txBody>
        </p:sp>
        <p:sp>
          <p:nvSpPr>
            <p:cNvPr id="52" name="Rounded Rectangle 8">
              <a:extLst>
                <a:ext uri="{FF2B5EF4-FFF2-40B4-BE49-F238E27FC236}">
                  <a16:creationId xmlns:a16="http://schemas.microsoft.com/office/drawing/2014/main" id="{02889F3C-2EB0-187C-F23E-CF6D8CCE59CE}"/>
                </a:ext>
              </a:extLst>
            </p:cNvPr>
            <p:cNvSpPr/>
            <p:nvPr/>
          </p:nvSpPr>
          <p:spPr>
            <a:xfrm>
              <a:off x="640080" y="4297680"/>
              <a:ext cx="2834640" cy="594360"/>
            </a:xfrm>
            <a:prstGeom prst="roundRect">
              <a:avLst/>
            </a:prstGeom>
            <a:solidFill>
              <a:srgbClr val="FFF5E6"/>
            </a:solidFill>
            <a:ln w="12700">
              <a:solidFill>
                <a:srgbClr val="B47828"/>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1E1E1E"/>
                  </a:solidFill>
                </a:defRPr>
              </a:pPr>
              <a:r>
                <a:rPr sz="1050"/>
                <a:t>L7 capture</a:t>
              </a:r>
              <a:br>
                <a:rPr sz="1050"/>
              </a:br>
              <a:r>
                <a:rPr sz="1050"/>
                <a:t>(</a:t>
              </a:r>
              <a:r>
                <a:rPr sz="1050" err="1"/>
                <a:t>mitmproxy</a:t>
              </a:r>
              <a:r>
                <a:rPr sz="1050"/>
                <a:t>)</a:t>
              </a:r>
            </a:p>
          </p:txBody>
        </p:sp>
        <p:sp>
          <p:nvSpPr>
            <p:cNvPr id="53" name="Rounded Rectangle 9">
              <a:extLst>
                <a:ext uri="{FF2B5EF4-FFF2-40B4-BE49-F238E27FC236}">
                  <a16:creationId xmlns:a16="http://schemas.microsoft.com/office/drawing/2014/main" id="{87CF3242-2962-056E-14AE-C8C5161880F6}"/>
                </a:ext>
              </a:extLst>
            </p:cNvPr>
            <p:cNvSpPr/>
            <p:nvPr/>
          </p:nvSpPr>
          <p:spPr>
            <a:xfrm>
              <a:off x="640080" y="5074920"/>
              <a:ext cx="2834640" cy="640080"/>
            </a:xfrm>
            <a:prstGeom prst="roundRect">
              <a:avLst/>
            </a:prstGeom>
            <a:solidFill>
              <a:srgbClr val="EBFAF0"/>
            </a:solidFill>
            <a:ln w="12700">
              <a:solidFill>
                <a:srgbClr val="3C8C50"/>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1E1E1E"/>
                  </a:solidFill>
                </a:defRPr>
              </a:pPr>
              <a:r>
                <a:rPr sz="1050"/>
                <a:t>Network Emulator</a:t>
              </a:r>
              <a:br>
                <a:rPr sz="1050"/>
              </a:br>
              <a:r>
                <a:rPr sz="1050"/>
                <a:t>(tc/netem profiles)</a:t>
              </a:r>
            </a:p>
          </p:txBody>
        </p:sp>
        <p:sp>
          <p:nvSpPr>
            <p:cNvPr id="54" name="Rounded Rectangle 10">
              <a:extLst>
                <a:ext uri="{FF2B5EF4-FFF2-40B4-BE49-F238E27FC236}">
                  <a16:creationId xmlns:a16="http://schemas.microsoft.com/office/drawing/2014/main" id="{1067B187-8FA2-50C2-5F8B-1F03C9B02B05}"/>
                </a:ext>
              </a:extLst>
            </p:cNvPr>
            <p:cNvSpPr/>
            <p:nvPr/>
          </p:nvSpPr>
          <p:spPr>
            <a:xfrm>
              <a:off x="640080" y="5897880"/>
              <a:ext cx="2834640" cy="594360"/>
            </a:xfrm>
            <a:prstGeom prst="roundRect">
              <a:avLst/>
            </a:prstGeom>
            <a:solidFill>
              <a:srgbClr val="F5F7FA"/>
            </a:solidFill>
            <a:ln w="12700">
              <a:solidFill>
                <a:srgbClr val="969696"/>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1E1E1E"/>
                  </a:solidFill>
                </a:defRPr>
              </a:pPr>
              <a:r>
                <a:rPr sz="1050"/>
                <a:t>Internet → LLM APIs and Tool APIs</a:t>
              </a:r>
            </a:p>
          </p:txBody>
        </p:sp>
        <p:sp>
          <p:nvSpPr>
            <p:cNvPr id="55" name="Down Arrow 11">
              <a:extLst>
                <a:ext uri="{FF2B5EF4-FFF2-40B4-BE49-F238E27FC236}">
                  <a16:creationId xmlns:a16="http://schemas.microsoft.com/office/drawing/2014/main" id="{0298FB45-424B-30AD-DC48-1A3A81E67BD5}"/>
                </a:ext>
              </a:extLst>
            </p:cNvPr>
            <p:cNvSpPr/>
            <p:nvPr/>
          </p:nvSpPr>
          <p:spPr>
            <a:xfrm>
              <a:off x="2505513" y="1947624"/>
              <a:ext cx="274320" cy="320040"/>
            </a:xfrm>
            <a:prstGeom prst="downArrow">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050"/>
            </a:p>
          </p:txBody>
        </p:sp>
        <p:sp>
          <p:nvSpPr>
            <p:cNvPr id="56" name="Down Arrow 12">
              <a:extLst>
                <a:ext uri="{FF2B5EF4-FFF2-40B4-BE49-F238E27FC236}">
                  <a16:creationId xmlns:a16="http://schemas.microsoft.com/office/drawing/2014/main" id="{16CBF0A7-F354-3B7B-0E5D-FCD860121D4D}"/>
                </a:ext>
              </a:extLst>
            </p:cNvPr>
            <p:cNvSpPr/>
            <p:nvPr/>
          </p:nvSpPr>
          <p:spPr>
            <a:xfrm>
              <a:off x="1920240" y="3068372"/>
              <a:ext cx="274320" cy="320040"/>
            </a:xfrm>
            <a:prstGeom prst="downArrow">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050"/>
            </a:p>
          </p:txBody>
        </p:sp>
        <p:sp>
          <p:nvSpPr>
            <p:cNvPr id="57" name="Down Arrow 13">
              <a:extLst>
                <a:ext uri="{FF2B5EF4-FFF2-40B4-BE49-F238E27FC236}">
                  <a16:creationId xmlns:a16="http://schemas.microsoft.com/office/drawing/2014/main" id="{F3CBB2A7-A1F4-D08F-C734-3295E387937F}"/>
                </a:ext>
              </a:extLst>
            </p:cNvPr>
            <p:cNvSpPr/>
            <p:nvPr/>
          </p:nvSpPr>
          <p:spPr>
            <a:xfrm>
              <a:off x="1920240" y="4093806"/>
              <a:ext cx="274320" cy="228600"/>
            </a:xfrm>
            <a:prstGeom prst="downArrow">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050"/>
            </a:p>
          </p:txBody>
        </p:sp>
        <p:sp>
          <p:nvSpPr>
            <p:cNvPr id="58" name="Down Arrow 14">
              <a:extLst>
                <a:ext uri="{FF2B5EF4-FFF2-40B4-BE49-F238E27FC236}">
                  <a16:creationId xmlns:a16="http://schemas.microsoft.com/office/drawing/2014/main" id="{374314F3-EFE4-4595-C273-C0B9220665ED}"/>
                </a:ext>
              </a:extLst>
            </p:cNvPr>
            <p:cNvSpPr/>
            <p:nvPr/>
          </p:nvSpPr>
          <p:spPr>
            <a:xfrm>
              <a:off x="1952897" y="4880377"/>
              <a:ext cx="274320" cy="228600"/>
            </a:xfrm>
            <a:prstGeom prst="downArrow">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050"/>
            </a:p>
          </p:txBody>
        </p:sp>
        <p:sp>
          <p:nvSpPr>
            <p:cNvPr id="59" name="Down Arrow 15">
              <a:extLst>
                <a:ext uri="{FF2B5EF4-FFF2-40B4-BE49-F238E27FC236}">
                  <a16:creationId xmlns:a16="http://schemas.microsoft.com/office/drawing/2014/main" id="{705B564C-17FC-500B-1E47-6E3225437D00}"/>
                </a:ext>
              </a:extLst>
            </p:cNvPr>
            <p:cNvSpPr/>
            <p:nvPr/>
          </p:nvSpPr>
          <p:spPr>
            <a:xfrm>
              <a:off x="1920240" y="5715000"/>
              <a:ext cx="274320" cy="228600"/>
            </a:xfrm>
            <a:prstGeom prst="downArrow">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050"/>
            </a:p>
          </p:txBody>
        </p:sp>
        <p:sp>
          <p:nvSpPr>
            <p:cNvPr id="60" name="Rounded Rectangle 16">
              <a:extLst>
                <a:ext uri="{FF2B5EF4-FFF2-40B4-BE49-F238E27FC236}">
                  <a16:creationId xmlns:a16="http://schemas.microsoft.com/office/drawing/2014/main" id="{F38AF418-836C-E8B7-4F33-DDF5832AC446}"/>
                </a:ext>
              </a:extLst>
            </p:cNvPr>
            <p:cNvSpPr/>
            <p:nvPr/>
          </p:nvSpPr>
          <p:spPr>
            <a:xfrm>
              <a:off x="3673928" y="2286000"/>
              <a:ext cx="1688375" cy="914400"/>
            </a:xfrm>
            <a:prstGeom prst="roundRect">
              <a:avLst/>
            </a:prstGeom>
            <a:solidFill>
              <a:srgbClr val="F5F0FF"/>
            </a:solidFill>
            <a:ln w="12700">
              <a:solidFill>
                <a:srgbClr val="7850A0"/>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1E1E1E"/>
                  </a:solidFill>
                </a:defRPr>
              </a:pPr>
              <a:r>
                <a:rPr sz="900"/>
                <a:t>MCP Tool Servers</a:t>
              </a:r>
              <a:br>
                <a:rPr sz="900"/>
              </a:br>
              <a:r>
                <a:rPr sz="900"/>
                <a:t>Filesystem, Memory</a:t>
              </a:r>
              <a:r>
                <a:rPr lang="en-US" sz="900"/>
                <a:t>, …</a:t>
              </a:r>
              <a:endParaRPr sz="900"/>
            </a:p>
          </p:txBody>
        </p:sp>
        <p:sp>
          <p:nvSpPr>
            <p:cNvPr id="61" name="TextBox 60">
              <a:extLst>
                <a:ext uri="{FF2B5EF4-FFF2-40B4-BE49-F238E27FC236}">
                  <a16:creationId xmlns:a16="http://schemas.microsoft.com/office/drawing/2014/main" id="{9D84BA1B-7EB2-AA0B-DF02-AFC20C2866ED}"/>
                </a:ext>
              </a:extLst>
            </p:cNvPr>
            <p:cNvSpPr txBox="1"/>
            <p:nvPr/>
          </p:nvSpPr>
          <p:spPr>
            <a:xfrm>
              <a:off x="6675123" y="2094723"/>
              <a:ext cx="5324647" cy="540162"/>
            </a:xfrm>
            <a:prstGeom prst="rect">
              <a:avLst/>
            </a:prstGeom>
            <a:noFill/>
          </p:spPr>
          <p:txBody>
            <a:bodyPr wrap="none">
              <a:spAutoFit/>
            </a:bodyPr>
            <a:lstStyle/>
            <a:p>
              <a:pPr>
                <a:defRPr sz="2000" b="1">
                  <a:solidFill>
                    <a:srgbClr val="14325A"/>
                  </a:solidFill>
                </a:defRPr>
              </a:pPr>
              <a:r>
                <a:rPr sz="2400" dirty="0">
                  <a:solidFill>
                    <a:schemeClr val="accent5"/>
                  </a:solidFill>
                </a:rPr>
                <a:t>Capture and analysis</a:t>
              </a:r>
            </a:p>
          </p:txBody>
        </p:sp>
        <p:sp>
          <p:nvSpPr>
            <p:cNvPr id="62" name="Rounded Rectangle 19">
              <a:extLst>
                <a:ext uri="{FF2B5EF4-FFF2-40B4-BE49-F238E27FC236}">
                  <a16:creationId xmlns:a16="http://schemas.microsoft.com/office/drawing/2014/main" id="{BD4EED09-C28B-3A67-B03F-01BCA16692B5}"/>
                </a:ext>
              </a:extLst>
            </p:cNvPr>
            <p:cNvSpPr/>
            <p:nvPr/>
          </p:nvSpPr>
          <p:spPr>
            <a:xfrm>
              <a:off x="6675120" y="2551923"/>
              <a:ext cx="2377440" cy="640080"/>
            </a:xfrm>
            <a:prstGeom prst="roundRect">
              <a:avLst/>
            </a:prstGeom>
            <a:solidFill>
              <a:srgbClr val="FFFFFF"/>
            </a:solidFill>
            <a:ln w="12700">
              <a:solidFill>
                <a:srgbClr val="969696"/>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1E1E1E"/>
                  </a:solidFill>
                </a:defRPr>
              </a:pPr>
              <a:r>
                <a:rPr sz="1050"/>
                <a:t>L3/L4 capture</a:t>
              </a:r>
              <a:br>
                <a:rPr sz="1050"/>
              </a:br>
              <a:r>
                <a:rPr sz="1050"/>
                <a:t>(</a:t>
              </a:r>
              <a:r>
                <a:rPr sz="1050" err="1"/>
                <a:t>tcpdump</a:t>
              </a:r>
              <a:r>
                <a:rPr sz="1050"/>
                <a:t> </a:t>
              </a:r>
              <a:r>
                <a:rPr sz="1050" err="1"/>
                <a:t>pcap</a:t>
              </a:r>
              <a:r>
                <a:rPr sz="1050"/>
                <a:t>)</a:t>
              </a:r>
            </a:p>
          </p:txBody>
        </p:sp>
        <p:sp>
          <p:nvSpPr>
            <p:cNvPr id="63" name="Rounded Rectangle 20">
              <a:extLst>
                <a:ext uri="{FF2B5EF4-FFF2-40B4-BE49-F238E27FC236}">
                  <a16:creationId xmlns:a16="http://schemas.microsoft.com/office/drawing/2014/main" id="{28DE691F-E3AD-6A6B-46A6-56367DDE29DE}"/>
                </a:ext>
              </a:extLst>
            </p:cNvPr>
            <p:cNvSpPr/>
            <p:nvPr/>
          </p:nvSpPr>
          <p:spPr>
            <a:xfrm>
              <a:off x="9418320" y="2551923"/>
              <a:ext cx="2377440" cy="640080"/>
            </a:xfrm>
            <a:prstGeom prst="roundRect">
              <a:avLst/>
            </a:prstGeom>
            <a:solidFill>
              <a:srgbClr val="FFFFFF"/>
            </a:solidFill>
            <a:ln w="12700">
              <a:solidFill>
                <a:srgbClr val="969696"/>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1E1E1E"/>
                  </a:solidFill>
                </a:defRPr>
              </a:pPr>
              <a:r>
                <a:rPr sz="1050"/>
                <a:t>L7 capture</a:t>
              </a:r>
              <a:br>
                <a:rPr sz="1050"/>
              </a:br>
              <a:r>
                <a:rPr sz="1050"/>
                <a:t>(</a:t>
              </a:r>
              <a:r>
                <a:rPr sz="1050" err="1"/>
                <a:t>mitmprox</a:t>
              </a:r>
              <a:r>
                <a:rPr lang="en-US" sz="1050" err="1"/>
                <a:t>y</a:t>
              </a:r>
              <a:r>
                <a:rPr sz="1050"/>
                <a:t>)</a:t>
              </a:r>
            </a:p>
          </p:txBody>
        </p:sp>
        <p:sp>
          <p:nvSpPr>
            <p:cNvPr id="64" name="Rounded Rectangle 21">
              <a:extLst>
                <a:ext uri="{FF2B5EF4-FFF2-40B4-BE49-F238E27FC236}">
                  <a16:creationId xmlns:a16="http://schemas.microsoft.com/office/drawing/2014/main" id="{DEBBEEFD-8247-FD1B-51B2-E42A8453980F}"/>
                </a:ext>
              </a:extLst>
            </p:cNvPr>
            <p:cNvSpPr/>
            <p:nvPr/>
          </p:nvSpPr>
          <p:spPr>
            <a:xfrm>
              <a:off x="6675120" y="3420603"/>
              <a:ext cx="5120640" cy="640080"/>
            </a:xfrm>
            <a:prstGeom prst="roundRect">
              <a:avLst/>
            </a:prstGeom>
            <a:solidFill>
              <a:srgbClr val="E7EFF8"/>
            </a:solidFill>
            <a:ln w="12700">
              <a:solidFill>
                <a:srgbClr val="14325A"/>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1E1E1E"/>
                  </a:solidFill>
                </a:defRPr>
              </a:pPr>
              <a:r>
                <a:rPr sz="1050" err="1"/>
                <a:t>TrafficLogger</a:t>
              </a:r>
              <a:endParaRPr sz="1050"/>
            </a:p>
          </p:txBody>
        </p:sp>
        <p:sp>
          <p:nvSpPr>
            <p:cNvPr id="65" name="Rounded Rectangle 22">
              <a:extLst>
                <a:ext uri="{FF2B5EF4-FFF2-40B4-BE49-F238E27FC236}">
                  <a16:creationId xmlns:a16="http://schemas.microsoft.com/office/drawing/2014/main" id="{111C052D-74EA-3373-2078-F0ECF54FF304}"/>
                </a:ext>
              </a:extLst>
            </p:cNvPr>
            <p:cNvSpPr/>
            <p:nvPr/>
          </p:nvSpPr>
          <p:spPr>
            <a:xfrm>
              <a:off x="6675120" y="4289283"/>
              <a:ext cx="2514600" cy="640080"/>
            </a:xfrm>
            <a:prstGeom prst="roundRect">
              <a:avLst/>
            </a:prstGeom>
            <a:solidFill>
              <a:srgbClr val="EBFAF0"/>
            </a:solidFill>
            <a:ln w="12700">
              <a:solidFill>
                <a:srgbClr val="3C8C50"/>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p>
              <a:pPr algn="ctr">
                <a:defRPr sz="1200" b="1">
                  <a:solidFill>
                    <a:srgbClr val="1E1E1E"/>
                  </a:solidFill>
                </a:defRPr>
              </a:pPr>
              <a:r>
                <a:rPr sz="1050" err="1"/>
                <a:t>MetricsCalculator</a:t>
              </a:r>
              <a:endParaRPr lang="en-US" sz="1050" err="1"/>
            </a:p>
          </p:txBody>
        </p:sp>
        <p:sp>
          <p:nvSpPr>
            <p:cNvPr id="66" name="Rounded Rectangle 23">
              <a:extLst>
                <a:ext uri="{FF2B5EF4-FFF2-40B4-BE49-F238E27FC236}">
                  <a16:creationId xmlns:a16="http://schemas.microsoft.com/office/drawing/2014/main" id="{F6BC4FB5-FFE1-0812-51FE-6D0AB62016D3}"/>
                </a:ext>
              </a:extLst>
            </p:cNvPr>
            <p:cNvSpPr/>
            <p:nvPr/>
          </p:nvSpPr>
          <p:spPr>
            <a:xfrm>
              <a:off x="9281160" y="4289283"/>
              <a:ext cx="2514600" cy="640080"/>
            </a:xfrm>
            <a:prstGeom prst="roundRect">
              <a:avLst/>
            </a:prstGeom>
            <a:solidFill>
              <a:srgbClr val="EBFAF0"/>
            </a:solidFill>
            <a:ln w="12700">
              <a:solidFill>
                <a:srgbClr val="3C8C50"/>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b="1">
                  <a:solidFill>
                    <a:srgbClr val="1E1E1E"/>
                  </a:solidFill>
                </a:defRPr>
              </a:pPr>
              <a:r>
                <a:rPr sz="1050"/>
                <a:t>Visualiz</a:t>
              </a:r>
              <a:r>
                <a:rPr lang="en-US" sz="1050"/>
                <a:t>ation</a:t>
              </a:r>
              <a:endParaRPr sz="1050"/>
            </a:p>
          </p:txBody>
        </p:sp>
        <p:sp>
          <p:nvSpPr>
            <p:cNvPr id="67" name="Down Arrow 25">
              <a:extLst>
                <a:ext uri="{FF2B5EF4-FFF2-40B4-BE49-F238E27FC236}">
                  <a16:creationId xmlns:a16="http://schemas.microsoft.com/office/drawing/2014/main" id="{C8F4503C-F95E-AFEE-7E3C-2642634EA19D}"/>
                </a:ext>
              </a:extLst>
            </p:cNvPr>
            <p:cNvSpPr/>
            <p:nvPr/>
          </p:nvSpPr>
          <p:spPr>
            <a:xfrm>
              <a:off x="9052560" y="3192003"/>
              <a:ext cx="274320" cy="228600"/>
            </a:xfrm>
            <a:prstGeom prst="downArrow">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050"/>
            </a:p>
          </p:txBody>
        </p:sp>
        <p:sp>
          <p:nvSpPr>
            <p:cNvPr id="68" name="Down Arrow 26">
              <a:extLst>
                <a:ext uri="{FF2B5EF4-FFF2-40B4-BE49-F238E27FC236}">
                  <a16:creationId xmlns:a16="http://schemas.microsoft.com/office/drawing/2014/main" id="{07B68892-0BC4-337D-C53E-C0DB67517F62}"/>
                </a:ext>
              </a:extLst>
            </p:cNvPr>
            <p:cNvSpPr/>
            <p:nvPr/>
          </p:nvSpPr>
          <p:spPr>
            <a:xfrm>
              <a:off x="9052560" y="4060683"/>
              <a:ext cx="274320" cy="228600"/>
            </a:xfrm>
            <a:prstGeom prst="downArrow">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050"/>
            </a:p>
          </p:txBody>
        </p:sp>
        <p:cxnSp>
          <p:nvCxnSpPr>
            <p:cNvPr id="69" name="Connector 28">
              <a:extLst>
                <a:ext uri="{FF2B5EF4-FFF2-40B4-BE49-F238E27FC236}">
                  <a16:creationId xmlns:a16="http://schemas.microsoft.com/office/drawing/2014/main" id="{D24DFC0F-19C4-FA0A-1231-DF31FA203D6E}"/>
                </a:ext>
              </a:extLst>
            </p:cNvPr>
            <p:cNvCxnSpPr>
              <a:cxnSpLocks/>
            </p:cNvCxnSpPr>
            <p:nvPr/>
          </p:nvCxnSpPr>
          <p:spPr>
            <a:xfrm flipV="1">
              <a:off x="3507377" y="2551923"/>
              <a:ext cx="3266647" cy="1770483"/>
            </a:xfrm>
            <a:prstGeom prst="line">
              <a:avLst/>
            </a:prstGeom>
            <a:ln w="19050">
              <a:solidFill>
                <a:srgbClr val="787878"/>
              </a:solidFill>
              <a:prstDash val="dash"/>
            </a:ln>
          </p:spPr>
          <p:style>
            <a:lnRef idx="2">
              <a:schemeClr val="accent1"/>
            </a:lnRef>
            <a:fillRef idx="0">
              <a:schemeClr val="accent1"/>
            </a:fillRef>
            <a:effectRef idx="1">
              <a:schemeClr val="accent1"/>
            </a:effectRef>
            <a:fontRef idx="minor">
              <a:schemeClr val="tx1"/>
            </a:fontRef>
          </p:style>
        </p:cxnSp>
        <p:cxnSp>
          <p:nvCxnSpPr>
            <p:cNvPr id="70" name="Connector 28">
              <a:extLst>
                <a:ext uri="{FF2B5EF4-FFF2-40B4-BE49-F238E27FC236}">
                  <a16:creationId xmlns:a16="http://schemas.microsoft.com/office/drawing/2014/main" id="{FF0D145E-37B2-1AE1-45CD-4079CD31F320}"/>
                </a:ext>
              </a:extLst>
            </p:cNvPr>
            <p:cNvCxnSpPr>
              <a:cxnSpLocks/>
            </p:cNvCxnSpPr>
            <p:nvPr/>
          </p:nvCxnSpPr>
          <p:spPr>
            <a:xfrm flipV="1">
              <a:off x="3415937" y="4939626"/>
              <a:ext cx="3259183" cy="800100"/>
            </a:xfrm>
            <a:prstGeom prst="line">
              <a:avLst/>
            </a:prstGeom>
            <a:ln w="19050">
              <a:solidFill>
                <a:srgbClr val="787878"/>
              </a:solidFill>
              <a:prstDash val="dash"/>
            </a:ln>
          </p:spPr>
          <p:style>
            <a:lnRef idx="2">
              <a:schemeClr val="accent1"/>
            </a:lnRef>
            <a:fillRef idx="0">
              <a:schemeClr val="accent1"/>
            </a:fillRef>
            <a:effectRef idx="1">
              <a:schemeClr val="accent1"/>
            </a:effectRef>
            <a:fontRef idx="minor">
              <a:schemeClr val="tx1"/>
            </a:fontRef>
          </p:style>
        </p:cxnSp>
      </p:grpSp>
      <p:graphicFrame>
        <p:nvGraphicFramePr>
          <p:cNvPr id="2" name="Diagram 1">
            <a:extLst>
              <a:ext uri="{FF2B5EF4-FFF2-40B4-BE49-F238E27FC236}">
                <a16:creationId xmlns:a16="http://schemas.microsoft.com/office/drawing/2014/main" id="{61DB0251-1D46-EF68-BEF4-FDCDBCF46E66}"/>
              </a:ext>
            </a:extLst>
          </p:cNvPr>
          <p:cNvGraphicFramePr/>
          <p:nvPr/>
        </p:nvGraphicFramePr>
        <p:xfrm>
          <a:off x="515936" y="1186996"/>
          <a:ext cx="4266471"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hlinkClick r:id="rId7"/>
            <a:extLst>
              <a:ext uri="{FF2B5EF4-FFF2-40B4-BE49-F238E27FC236}">
                <a16:creationId xmlns:a16="http://schemas.microsoft.com/office/drawing/2014/main" id="{259114CB-ED4E-5794-CE03-EC7B0432C41D}"/>
              </a:ext>
            </a:extLst>
          </p:cNvPr>
          <p:cNvPicPr>
            <a:picLocks noChangeAspect="1"/>
          </p:cNvPicPr>
          <p:nvPr/>
        </p:nvPicPr>
        <p:blipFill>
          <a:blip r:embed="rId8"/>
          <a:stretch>
            <a:fillRect/>
          </a:stretch>
        </p:blipFill>
        <p:spPr>
          <a:xfrm>
            <a:off x="7893611" y="5216786"/>
            <a:ext cx="2731014" cy="1127196"/>
          </a:xfrm>
          <a:prstGeom prst="rect">
            <a:avLst/>
          </a:prstGeom>
        </p:spPr>
      </p:pic>
      <p:pic>
        <p:nvPicPr>
          <p:cNvPr id="3076" name="Picture 4">
            <a:extLst>
              <a:ext uri="{FF2B5EF4-FFF2-40B4-BE49-F238E27FC236}">
                <a16:creationId xmlns:a16="http://schemas.microsoft.com/office/drawing/2014/main" id="{FD176D9E-1B22-42AC-7B11-062BA82F8F8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624625" y="5216786"/>
            <a:ext cx="1127196" cy="112719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FC2C582C-AFE0-8D56-E6CD-A8A36E5F3942}"/>
              </a:ext>
            </a:extLst>
          </p:cNvPr>
          <p:cNvPicPr>
            <a:picLocks noChangeAspect="1"/>
          </p:cNvPicPr>
          <p:nvPr/>
        </p:nvPicPr>
        <p:blipFill>
          <a:blip r:embed="rId10"/>
          <a:stretch>
            <a:fillRect/>
          </a:stretch>
        </p:blipFill>
        <p:spPr>
          <a:xfrm>
            <a:off x="10031521" y="213302"/>
            <a:ext cx="1323663" cy="1985496"/>
          </a:xfrm>
          <a:prstGeom prst="rect">
            <a:avLst/>
          </a:prstGeom>
          <a:ln>
            <a:noFill/>
          </a:ln>
          <a:effectLst>
            <a:softEdge rad="112500"/>
          </a:effectLst>
        </p:spPr>
      </p:pic>
      <p:sp>
        <p:nvSpPr>
          <p:cNvPr id="10" name="Footer Placeholder 9">
            <a:extLst>
              <a:ext uri="{FF2B5EF4-FFF2-40B4-BE49-F238E27FC236}">
                <a16:creationId xmlns:a16="http://schemas.microsoft.com/office/drawing/2014/main" id="{303B85A6-2FF3-A660-BB8E-924A113B8383}"/>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5619480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0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4C45D31-4C35-E054-FC20-88D110987672}"/>
              </a:ext>
            </a:extLst>
          </p:cNvPr>
          <p:cNvGraphicFramePr>
            <a:graphicFrameLocks noGrp="1"/>
          </p:cNvGraphicFramePr>
          <p:nvPr>
            <p:ph idx="1"/>
            <p:extLst>
              <p:ext uri="{D42A27DB-BD31-4B8C-83A1-F6EECF244321}">
                <p14:modId xmlns:p14="http://schemas.microsoft.com/office/powerpoint/2010/main" val="2471305430"/>
              </p:ext>
            </p:extLst>
          </p:nvPr>
        </p:nvGraphicFramePr>
        <p:xfrm>
          <a:off x="5744644" y="271867"/>
          <a:ext cx="6125931" cy="6320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45AEB372-1CD7-CDF6-2D1F-4331ECE0DB1F}"/>
              </a:ext>
            </a:extLst>
          </p:cNvPr>
          <p:cNvSpPr>
            <a:spLocks noGrp="1"/>
          </p:cNvSpPr>
          <p:nvPr>
            <p:ph type="title"/>
          </p:nvPr>
        </p:nvSpPr>
        <p:spPr/>
        <p:txBody>
          <a:bodyPr/>
          <a:lstStyle/>
          <a:p>
            <a:r>
              <a:rPr lang="en-US" dirty="0"/>
              <a:t>Results and Initial Observations</a:t>
            </a:r>
          </a:p>
        </p:txBody>
      </p:sp>
      <p:pic>
        <p:nvPicPr>
          <p:cNvPr id="17" name="Shopping - Small">
            <a:extLst>
              <a:ext uri="{FF2B5EF4-FFF2-40B4-BE49-F238E27FC236}">
                <a16:creationId xmlns:a16="http://schemas.microsoft.com/office/drawing/2014/main" id="{3A92F0AF-4AEA-D2A1-6591-40E88DDF2A50}"/>
              </a:ext>
            </a:extLst>
          </p:cNvPr>
          <p:cNvPicPr>
            <a:picLocks noChangeAspect="1"/>
          </p:cNvPicPr>
          <p:nvPr/>
        </p:nvPicPr>
        <p:blipFill>
          <a:blip r:embed="rId7"/>
          <a:stretch>
            <a:fillRect/>
          </a:stretch>
        </p:blipFill>
        <p:spPr>
          <a:xfrm>
            <a:off x="3213735" y="4649912"/>
            <a:ext cx="1583383" cy="2149899"/>
          </a:xfrm>
          <a:prstGeom prst="rect">
            <a:avLst/>
          </a:prstGeom>
        </p:spPr>
      </p:pic>
      <p:pic>
        <p:nvPicPr>
          <p:cNvPr id="19" name="Market - Small">
            <a:extLst>
              <a:ext uri="{FF2B5EF4-FFF2-40B4-BE49-F238E27FC236}">
                <a16:creationId xmlns:a16="http://schemas.microsoft.com/office/drawing/2014/main" id="{5C04C9C0-F856-7C92-F068-2D80336C8A2A}"/>
              </a:ext>
            </a:extLst>
          </p:cNvPr>
          <p:cNvPicPr>
            <a:picLocks noChangeAspect="1"/>
          </p:cNvPicPr>
          <p:nvPr/>
        </p:nvPicPr>
        <p:blipFill>
          <a:blip r:embed="rId8"/>
          <a:stretch>
            <a:fillRect/>
          </a:stretch>
        </p:blipFill>
        <p:spPr>
          <a:xfrm>
            <a:off x="382244" y="4650256"/>
            <a:ext cx="2678884" cy="2149555"/>
          </a:xfrm>
          <a:prstGeom prst="rect">
            <a:avLst/>
          </a:prstGeom>
        </p:spPr>
      </p:pic>
      <p:pic>
        <p:nvPicPr>
          <p:cNvPr id="21" name="Weather Risk - Small">
            <a:extLst>
              <a:ext uri="{FF2B5EF4-FFF2-40B4-BE49-F238E27FC236}">
                <a16:creationId xmlns:a16="http://schemas.microsoft.com/office/drawing/2014/main" id="{62EED27E-C207-0265-5E45-7244C09D40BB}"/>
              </a:ext>
            </a:extLst>
          </p:cNvPr>
          <p:cNvPicPr>
            <a:picLocks noChangeAspect="1"/>
          </p:cNvPicPr>
          <p:nvPr/>
        </p:nvPicPr>
        <p:blipFill>
          <a:blip r:embed="rId9"/>
          <a:stretch>
            <a:fillRect/>
          </a:stretch>
        </p:blipFill>
        <p:spPr>
          <a:xfrm>
            <a:off x="2526042" y="2623247"/>
            <a:ext cx="2682490" cy="1979548"/>
          </a:xfrm>
          <a:prstGeom prst="rect">
            <a:avLst/>
          </a:prstGeom>
        </p:spPr>
      </p:pic>
      <p:pic>
        <p:nvPicPr>
          <p:cNvPr id="22" name="Maps Route - Small">
            <a:extLst>
              <a:ext uri="{FF2B5EF4-FFF2-40B4-BE49-F238E27FC236}">
                <a16:creationId xmlns:a16="http://schemas.microsoft.com/office/drawing/2014/main" id="{128115EB-DA4F-1B73-CB4A-DF12CE9F5072}"/>
              </a:ext>
            </a:extLst>
          </p:cNvPr>
          <p:cNvPicPr>
            <a:picLocks noChangeAspect="1"/>
          </p:cNvPicPr>
          <p:nvPr/>
        </p:nvPicPr>
        <p:blipFill>
          <a:blip r:embed="rId10"/>
          <a:stretch>
            <a:fillRect/>
          </a:stretch>
        </p:blipFill>
        <p:spPr>
          <a:xfrm>
            <a:off x="321425" y="2623247"/>
            <a:ext cx="2051569" cy="1979548"/>
          </a:xfrm>
          <a:prstGeom prst="rect">
            <a:avLst/>
          </a:prstGeom>
        </p:spPr>
      </p:pic>
      <p:pic>
        <p:nvPicPr>
          <p:cNvPr id="29" name="Picture 28">
            <a:extLst>
              <a:ext uri="{FF2B5EF4-FFF2-40B4-BE49-F238E27FC236}">
                <a16:creationId xmlns:a16="http://schemas.microsoft.com/office/drawing/2014/main" id="{A619911B-D68A-4416-B5F4-746C0D4C7C7B}"/>
              </a:ext>
            </a:extLst>
          </p:cNvPr>
          <p:cNvPicPr>
            <a:picLocks noChangeAspect="1"/>
          </p:cNvPicPr>
          <p:nvPr/>
        </p:nvPicPr>
        <p:blipFill>
          <a:blip r:embed="rId11"/>
          <a:stretch>
            <a:fillRect/>
          </a:stretch>
        </p:blipFill>
        <p:spPr>
          <a:xfrm>
            <a:off x="515936" y="1088542"/>
            <a:ext cx="4462191" cy="1487244"/>
          </a:xfrm>
          <a:prstGeom prst="rect">
            <a:avLst/>
          </a:prstGeom>
        </p:spPr>
      </p:pic>
      <p:sp>
        <p:nvSpPr>
          <p:cNvPr id="30" name="Footer Placeholder 29">
            <a:extLst>
              <a:ext uri="{FF2B5EF4-FFF2-40B4-BE49-F238E27FC236}">
                <a16:creationId xmlns:a16="http://schemas.microsoft.com/office/drawing/2014/main" id="{FC172121-76B2-71DC-41A5-EAE3A2AE597E}"/>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1794267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23F3D9F-F7A1-56B0-7054-AEE068CE6835}"/>
              </a:ext>
            </a:extLst>
          </p:cNvPr>
          <p:cNvSpPr>
            <a:spLocks noGrp="1"/>
          </p:cNvSpPr>
          <p:nvPr>
            <p:ph type="title"/>
          </p:nvPr>
        </p:nvSpPr>
        <p:spPr>
          <a:xfrm>
            <a:off x="515937" y="2673350"/>
            <a:ext cx="8765522" cy="1795556"/>
          </a:xfrm>
        </p:spPr>
        <p:txBody>
          <a:bodyPr/>
          <a:lstStyle/>
          <a:p>
            <a:r>
              <a:rPr lang="en-US" b="1" dirty="0">
                <a:solidFill>
                  <a:schemeClr val="accent5"/>
                </a:solidFill>
              </a:rPr>
              <a:t>#3: Media Authentication and Trusted Media Communication </a:t>
            </a:r>
            <a:endParaRPr lang="en-US" dirty="0">
              <a:solidFill>
                <a:schemeClr val="accent5"/>
              </a:solidFill>
            </a:endParaRPr>
          </a:p>
        </p:txBody>
      </p:sp>
      <p:pic>
        <p:nvPicPr>
          <p:cNvPr id="4" name="Picture 3">
            <a:hlinkClick r:id="rId2"/>
            <a:extLst>
              <a:ext uri="{FF2B5EF4-FFF2-40B4-BE49-F238E27FC236}">
                <a16:creationId xmlns:a16="http://schemas.microsoft.com/office/drawing/2014/main" id="{0152C949-7A1C-DDB2-2A79-33BC43FC6C6F}"/>
              </a:ext>
            </a:extLst>
          </p:cNvPr>
          <p:cNvPicPr>
            <a:picLocks noChangeAspect="1"/>
          </p:cNvPicPr>
          <p:nvPr/>
        </p:nvPicPr>
        <p:blipFill>
          <a:blip r:embed="rId3"/>
          <a:stretch>
            <a:fillRect/>
          </a:stretch>
        </p:blipFill>
        <p:spPr>
          <a:xfrm>
            <a:off x="177637" y="125352"/>
            <a:ext cx="4247103" cy="359047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Picture 4">
            <a:hlinkClick r:id="rId4"/>
            <a:extLst>
              <a:ext uri="{FF2B5EF4-FFF2-40B4-BE49-F238E27FC236}">
                <a16:creationId xmlns:a16="http://schemas.microsoft.com/office/drawing/2014/main" id="{4755A734-9D0D-28DB-0178-67336820B8F2}"/>
              </a:ext>
            </a:extLst>
          </p:cNvPr>
          <p:cNvPicPr>
            <a:picLocks noChangeAspect="1"/>
          </p:cNvPicPr>
          <p:nvPr/>
        </p:nvPicPr>
        <p:blipFill>
          <a:blip r:embed="rId5"/>
          <a:stretch>
            <a:fillRect/>
          </a:stretch>
        </p:blipFill>
        <p:spPr>
          <a:xfrm>
            <a:off x="4738234" y="264627"/>
            <a:ext cx="4385887" cy="89691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Picture 5">
            <a:hlinkClick r:id="rId6"/>
            <a:extLst>
              <a:ext uri="{FF2B5EF4-FFF2-40B4-BE49-F238E27FC236}">
                <a16:creationId xmlns:a16="http://schemas.microsoft.com/office/drawing/2014/main" id="{1A477BB1-D79E-9A59-5C1E-A20E5D60A32D}"/>
              </a:ext>
            </a:extLst>
          </p:cNvPr>
          <p:cNvPicPr>
            <a:picLocks noChangeAspect="1"/>
          </p:cNvPicPr>
          <p:nvPr/>
        </p:nvPicPr>
        <p:blipFill>
          <a:blip r:embed="rId7"/>
          <a:stretch>
            <a:fillRect/>
          </a:stretch>
        </p:blipFill>
        <p:spPr>
          <a:xfrm>
            <a:off x="4835250" y="1421104"/>
            <a:ext cx="2852522" cy="229472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Picture 6">
            <a:hlinkClick r:id="rId8"/>
            <a:extLst>
              <a:ext uri="{FF2B5EF4-FFF2-40B4-BE49-F238E27FC236}">
                <a16:creationId xmlns:a16="http://schemas.microsoft.com/office/drawing/2014/main" id="{8C6C3F7D-A57A-336C-EDFA-A4FFE3232BF4}"/>
              </a:ext>
            </a:extLst>
          </p:cNvPr>
          <p:cNvPicPr>
            <a:picLocks noChangeAspect="1"/>
          </p:cNvPicPr>
          <p:nvPr/>
        </p:nvPicPr>
        <p:blipFill>
          <a:blip r:embed="rId9"/>
          <a:stretch>
            <a:fillRect/>
          </a:stretch>
        </p:blipFill>
        <p:spPr>
          <a:xfrm>
            <a:off x="9281459" y="264627"/>
            <a:ext cx="2810120" cy="212084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Picture 7">
            <a:hlinkClick r:id="rId10"/>
            <a:extLst>
              <a:ext uri="{FF2B5EF4-FFF2-40B4-BE49-F238E27FC236}">
                <a16:creationId xmlns:a16="http://schemas.microsoft.com/office/drawing/2014/main" id="{3FFE5B1D-525C-3280-9D0F-11821205C68D}"/>
              </a:ext>
            </a:extLst>
          </p:cNvPr>
          <p:cNvPicPr>
            <a:picLocks noChangeAspect="1"/>
          </p:cNvPicPr>
          <p:nvPr/>
        </p:nvPicPr>
        <p:blipFill>
          <a:blip r:embed="rId11"/>
          <a:stretch>
            <a:fillRect/>
          </a:stretch>
        </p:blipFill>
        <p:spPr>
          <a:xfrm>
            <a:off x="0" y="4486078"/>
            <a:ext cx="4337802" cy="212084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Picture 9">
            <a:hlinkClick r:id="rId12"/>
            <a:extLst>
              <a:ext uri="{FF2B5EF4-FFF2-40B4-BE49-F238E27FC236}">
                <a16:creationId xmlns:a16="http://schemas.microsoft.com/office/drawing/2014/main" id="{97AAFC0D-4462-ABAE-C55E-1A9FD9D9E6FB}"/>
              </a:ext>
            </a:extLst>
          </p:cNvPr>
          <p:cNvPicPr>
            <a:picLocks noChangeAspect="1"/>
          </p:cNvPicPr>
          <p:nvPr/>
        </p:nvPicPr>
        <p:blipFill>
          <a:blip r:embed="rId13"/>
          <a:stretch>
            <a:fillRect/>
          </a:stretch>
        </p:blipFill>
        <p:spPr>
          <a:xfrm>
            <a:off x="7285295" y="2695575"/>
            <a:ext cx="4906705" cy="258368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1" name="Picture 10">
            <a:hlinkClick r:id="rId14"/>
            <a:extLst>
              <a:ext uri="{FF2B5EF4-FFF2-40B4-BE49-F238E27FC236}">
                <a16:creationId xmlns:a16="http://schemas.microsoft.com/office/drawing/2014/main" id="{DBB5E3AD-E56C-FDFF-448C-E85ED80C48E6}"/>
              </a:ext>
            </a:extLst>
          </p:cNvPr>
          <p:cNvPicPr>
            <a:picLocks noChangeAspect="1"/>
          </p:cNvPicPr>
          <p:nvPr/>
        </p:nvPicPr>
        <p:blipFill>
          <a:blip r:embed="rId15"/>
          <a:stretch>
            <a:fillRect/>
          </a:stretch>
        </p:blipFill>
        <p:spPr>
          <a:xfrm>
            <a:off x="4332352" y="3595437"/>
            <a:ext cx="3121476" cy="219922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9" name="Picture 8">
            <a:hlinkClick r:id="rId16"/>
            <a:extLst>
              <a:ext uri="{FF2B5EF4-FFF2-40B4-BE49-F238E27FC236}">
                <a16:creationId xmlns:a16="http://schemas.microsoft.com/office/drawing/2014/main" id="{4E5CF118-583B-26A4-50F2-0EC584175191}"/>
              </a:ext>
            </a:extLst>
          </p:cNvPr>
          <p:cNvPicPr>
            <a:picLocks noChangeAspect="1"/>
          </p:cNvPicPr>
          <p:nvPr/>
        </p:nvPicPr>
        <p:blipFill>
          <a:blip r:embed="rId17"/>
          <a:stretch>
            <a:fillRect/>
          </a:stretch>
        </p:blipFill>
        <p:spPr>
          <a:xfrm>
            <a:off x="6654111" y="5229566"/>
            <a:ext cx="5437468" cy="156439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27743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1000"/>
                            </p:stCondLst>
                            <p:childTnLst>
                              <p:par>
                                <p:cTn id="8" presetID="1" presetClass="entr" presetSubtype="0" fill="hold" nodeType="afterEffect">
                                  <p:stCondLst>
                                    <p:cond delay="1000"/>
                                  </p:stCondLst>
                                  <p:childTnLst>
                                    <p:set>
                                      <p:cBhvr>
                                        <p:cTn id="9" dur="1" fill="hold">
                                          <p:stCondLst>
                                            <p:cond delay="0"/>
                                          </p:stCondLst>
                                        </p:cTn>
                                        <p:tgtEl>
                                          <p:spTgt spid="5"/>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100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3000"/>
                            </p:stCondLst>
                            <p:childTnLst>
                              <p:par>
                                <p:cTn id="14" presetID="1" presetClass="entr" presetSubtype="0" fill="hold" nodeType="afterEffect">
                                  <p:stCondLst>
                                    <p:cond delay="1000"/>
                                  </p:stCondLst>
                                  <p:childTnLst>
                                    <p:set>
                                      <p:cBhvr>
                                        <p:cTn id="15" dur="1" fill="hold">
                                          <p:stCondLst>
                                            <p:cond delay="0"/>
                                          </p:stCondLst>
                                        </p:cTn>
                                        <p:tgtEl>
                                          <p:spTgt spid="7"/>
                                        </p:tgtEl>
                                        <p:attrNameLst>
                                          <p:attrName>style.visibility</p:attrName>
                                        </p:attrNameLst>
                                      </p:cBhvr>
                                      <p:to>
                                        <p:strVal val="visible"/>
                                      </p:to>
                                    </p:set>
                                  </p:childTnLst>
                                </p:cTn>
                              </p:par>
                            </p:childTnLst>
                          </p:cTn>
                        </p:par>
                        <p:par>
                          <p:cTn id="16" fill="hold">
                            <p:stCondLst>
                              <p:cond delay="4000"/>
                            </p:stCondLst>
                            <p:childTnLst>
                              <p:par>
                                <p:cTn id="17" presetID="1" presetClass="entr" presetSubtype="0" fill="hold" nodeType="afterEffect">
                                  <p:stCondLst>
                                    <p:cond delay="1000"/>
                                  </p:stCondLst>
                                  <p:childTnLst>
                                    <p:set>
                                      <p:cBhvr>
                                        <p:cTn id="18" dur="1" fill="hold">
                                          <p:stCondLst>
                                            <p:cond delay="0"/>
                                          </p:stCondLst>
                                        </p:cTn>
                                        <p:tgtEl>
                                          <p:spTgt spid="8"/>
                                        </p:tgtEl>
                                        <p:attrNameLst>
                                          <p:attrName>style.visibility</p:attrName>
                                        </p:attrNameLst>
                                      </p:cBhvr>
                                      <p:to>
                                        <p:strVal val="visible"/>
                                      </p:to>
                                    </p:set>
                                  </p:childTnLst>
                                </p:cTn>
                              </p:par>
                            </p:childTnLst>
                          </p:cTn>
                        </p:par>
                        <p:par>
                          <p:cTn id="19" fill="hold">
                            <p:stCondLst>
                              <p:cond delay="5000"/>
                            </p:stCondLst>
                            <p:childTnLst>
                              <p:par>
                                <p:cTn id="20" presetID="1" presetClass="entr" presetSubtype="0" fill="hold" nodeType="afterEffect">
                                  <p:stCondLst>
                                    <p:cond delay="1000"/>
                                  </p:stCondLst>
                                  <p:childTnLst>
                                    <p:set>
                                      <p:cBhvr>
                                        <p:cTn id="21" dur="1" fill="hold">
                                          <p:stCondLst>
                                            <p:cond delay="0"/>
                                          </p:stCondLst>
                                        </p:cTn>
                                        <p:tgtEl>
                                          <p:spTgt spid="10"/>
                                        </p:tgtEl>
                                        <p:attrNameLst>
                                          <p:attrName>style.visibility</p:attrName>
                                        </p:attrNameLst>
                                      </p:cBhvr>
                                      <p:to>
                                        <p:strVal val="visible"/>
                                      </p:to>
                                    </p:set>
                                  </p:childTnLst>
                                </p:cTn>
                              </p:par>
                            </p:childTnLst>
                          </p:cTn>
                        </p:par>
                        <p:par>
                          <p:cTn id="22" fill="hold">
                            <p:stCondLst>
                              <p:cond delay="6000"/>
                            </p:stCondLst>
                            <p:childTnLst>
                              <p:par>
                                <p:cTn id="23" presetID="1" presetClass="entr" presetSubtype="0" fill="hold" nodeType="afterEffect">
                                  <p:stCondLst>
                                    <p:cond delay="1000"/>
                                  </p:stCondLst>
                                  <p:childTnLst>
                                    <p:set>
                                      <p:cBhvr>
                                        <p:cTn id="24" dur="1" fill="hold">
                                          <p:stCondLst>
                                            <p:cond delay="0"/>
                                          </p:stCondLst>
                                        </p:cTn>
                                        <p:tgtEl>
                                          <p:spTgt spid="11"/>
                                        </p:tgtEl>
                                        <p:attrNameLst>
                                          <p:attrName>style.visibility</p:attrName>
                                        </p:attrNameLst>
                                      </p:cBhvr>
                                      <p:to>
                                        <p:strVal val="visible"/>
                                      </p:to>
                                    </p:set>
                                  </p:childTnLst>
                                </p:cTn>
                              </p:par>
                            </p:childTnLst>
                          </p:cTn>
                        </p:par>
                        <p:par>
                          <p:cTn id="25" fill="hold">
                            <p:stCondLst>
                              <p:cond delay="7000"/>
                            </p:stCondLst>
                            <p:childTnLst>
                              <p:par>
                                <p:cTn id="26" presetID="1" presetClass="entr" presetSubtype="0" fill="hold" nodeType="afterEffect">
                                  <p:stCondLst>
                                    <p:cond delay="100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2CBDFB38-7C1F-65EB-5E23-1400A82F874F}"/>
              </a:ext>
            </a:extLst>
          </p:cNvPr>
          <p:cNvGraphicFramePr>
            <a:graphicFrameLocks noGrp="1"/>
          </p:cNvGraphicFramePr>
          <p:nvPr>
            <p:ph idx="1"/>
            <p:extLst>
              <p:ext uri="{D42A27DB-BD31-4B8C-83A1-F6EECF244321}">
                <p14:modId xmlns:p14="http://schemas.microsoft.com/office/powerpoint/2010/main" val="3060610981"/>
              </p:ext>
            </p:extLst>
          </p:nvPr>
        </p:nvGraphicFramePr>
        <p:xfrm>
          <a:off x="515938" y="1493838"/>
          <a:ext cx="11160125" cy="4672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D63005F7-0751-EF22-3824-69E3C3C5D1BC}"/>
              </a:ext>
            </a:extLst>
          </p:cNvPr>
          <p:cNvSpPr>
            <a:spLocks noGrp="1"/>
          </p:cNvSpPr>
          <p:nvPr>
            <p:ph type="title"/>
          </p:nvPr>
        </p:nvSpPr>
        <p:spPr/>
        <p:txBody>
          <a:bodyPr/>
          <a:lstStyle/>
          <a:p>
            <a:r>
              <a:rPr lang="en-US" dirty="0"/>
              <a:t>A 6G Vision: AI-Native Platform for Media and Intelligence</a:t>
            </a:r>
          </a:p>
        </p:txBody>
      </p:sp>
      <p:sp>
        <p:nvSpPr>
          <p:cNvPr id="22" name="Footer Placeholder 21">
            <a:extLst>
              <a:ext uri="{FF2B5EF4-FFF2-40B4-BE49-F238E27FC236}">
                <a16:creationId xmlns:a16="http://schemas.microsoft.com/office/drawing/2014/main" id="{90038B9C-CE0F-8508-B809-138062DF93C9}"/>
              </a:ext>
            </a:extLst>
          </p:cNvPr>
          <p:cNvSpPr>
            <a:spLocks noGrp="1"/>
          </p:cNvSpPr>
          <p:nvPr>
            <p:ph type="ftr" sz="quarter" idx="10"/>
          </p:nvPr>
        </p:nvSpPr>
        <p:spPr/>
        <p:txBody>
          <a:bodyPr/>
          <a:lstStyle/>
          <a:p>
            <a:r>
              <a:rPr lang="en-CA"/>
              <a:t>MWS 2026</a:t>
            </a:r>
          </a:p>
        </p:txBody>
      </p:sp>
    </p:spTree>
    <p:extLst>
      <p:ext uri="{BB962C8B-B14F-4D97-AF65-F5344CB8AC3E}">
        <p14:creationId xmlns:p14="http://schemas.microsoft.com/office/powerpoint/2010/main" val="3362975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Profile image">
            <a:extLst>
              <a:ext uri="{FF2B5EF4-FFF2-40B4-BE49-F238E27FC236}">
                <a16:creationId xmlns:a16="http://schemas.microsoft.com/office/drawing/2014/main" id="{81972A07-1B70-BBDC-9A61-53D2F6CBAA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4278" y="3651379"/>
            <a:ext cx="3048000" cy="30480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9894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3_Qualcomm Corporate Public Template - 2024">
  <a:themeElements>
    <a:clrScheme name="Qualcomm Masterbrand Template 1">
      <a:dk1>
        <a:srgbClr val="000000"/>
      </a:dk1>
      <a:lt1>
        <a:srgbClr val="FFFFFF"/>
      </a:lt1>
      <a:dk2>
        <a:srgbClr val="020B3F"/>
      </a:dk2>
      <a:lt2>
        <a:srgbClr val="EFF1F5"/>
      </a:lt2>
      <a:accent1>
        <a:srgbClr val="2A2AEA"/>
      </a:accent1>
      <a:accent2>
        <a:srgbClr val="000C3F"/>
      </a:accent2>
      <a:accent3>
        <a:srgbClr val="010101"/>
      </a:accent3>
      <a:accent4>
        <a:srgbClr val="833AFF"/>
      </a:accent4>
      <a:accent5>
        <a:srgbClr val="F5EF32"/>
      </a:accent5>
      <a:accent6>
        <a:srgbClr val="D3D7E3"/>
      </a:accent6>
      <a:hlink>
        <a:srgbClr val="3253DC"/>
      </a:hlink>
      <a:folHlink>
        <a:srgbClr val="7BA0F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lnSpc>
            <a:spcPct val="96000"/>
          </a:lnSpc>
          <a:defRPr dirty="0" err="1">
            <a:solidFill>
              <a:schemeClr val="bg1"/>
            </a:solidFill>
            <a:latin typeface="Microsoft Sans Serif"/>
            <a:cs typeface="Microsoft Sans Serif" panose="020B0604020202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rnd">
          <a:solidFill>
            <a:schemeClr val="tx2"/>
          </a:solidFill>
          <a:round/>
          <a:headEnd type="none" w="med" len="sm"/>
          <a:tailEnd type="none" w="sm" len="sm"/>
        </a:ln>
      </a:spPr>
      <a:bodyPr/>
      <a:lstStyle/>
      <a:style>
        <a:lnRef idx="1">
          <a:schemeClr val="accent1"/>
        </a:lnRef>
        <a:fillRef idx="0">
          <a:schemeClr val="accent1"/>
        </a:fillRef>
        <a:effectRef idx="0">
          <a:schemeClr val="accent1"/>
        </a:effectRef>
        <a:fontRef idx="minor">
          <a:schemeClr val="tx1"/>
        </a:fontRef>
      </a:style>
    </a:lnDef>
    <a:txDef>
      <a:spPr/>
      <a:bodyPr wrap="none" lIns="0" tIns="0" rIns="0" bIns="0" rtlCol="0">
        <a:spAutoFit/>
      </a:bodyPr>
      <a:lstStyle>
        <a:defPPr algn="l">
          <a:lnSpc>
            <a:spcPct val="96000"/>
          </a:lnSpc>
          <a:defRPr sz="1600" dirty="0" smtClean="0">
            <a:solidFill>
              <a:srgbClr val="000000"/>
            </a:solidFill>
            <a:latin typeface="Aptos" panose="020B0004020202020204" pitchFamily="34" charset="0"/>
            <a:cs typeface="Microsoft Sans Serif" panose="020B0604020202020204" pitchFamily="34" charset="0"/>
          </a:defRPr>
        </a:defPPr>
      </a:lstStyle>
    </a:txDef>
  </a:objectDefaults>
  <a:extraClrSchemeLst/>
  <a:extLst>
    <a:ext uri="{05A4C25C-085E-4340-85A3-A5531E510DB2}">
      <thm15:themeFamily xmlns:thm15="http://schemas.microsoft.com/office/thememl/2012/main" name="Presentation11" id="{CE392766-6847-F74F-B6B3-DBEE4AC1A5BD}" vid="{FDA6668A-596D-CF4C-9A59-BD88D2D6F371}"/>
    </a:ext>
  </a:extLst>
</a:theme>
</file>

<file path=ppt/theme/theme2.xml><?xml version="1.0" encoding="utf-8"?>
<a:theme xmlns:a="http://schemas.openxmlformats.org/drawingml/2006/main" name="2_Qualcomm Corporate Confidential Template - 2024">
  <a:themeElements>
    <a:clrScheme name="Qualcomm Masterbrand Template 1">
      <a:dk1>
        <a:srgbClr val="000000"/>
      </a:dk1>
      <a:lt1>
        <a:srgbClr val="FFFFFF"/>
      </a:lt1>
      <a:dk2>
        <a:srgbClr val="020B3F"/>
      </a:dk2>
      <a:lt2>
        <a:srgbClr val="EFF1F5"/>
      </a:lt2>
      <a:accent1>
        <a:srgbClr val="2A2AEA"/>
      </a:accent1>
      <a:accent2>
        <a:srgbClr val="000C3F"/>
      </a:accent2>
      <a:accent3>
        <a:srgbClr val="010101"/>
      </a:accent3>
      <a:accent4>
        <a:srgbClr val="833AFF"/>
      </a:accent4>
      <a:accent5>
        <a:srgbClr val="F5EF32"/>
      </a:accent5>
      <a:accent6>
        <a:srgbClr val="D3D7E3"/>
      </a:accent6>
      <a:hlink>
        <a:srgbClr val="3253DC"/>
      </a:hlink>
      <a:folHlink>
        <a:srgbClr val="7BA0F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lnSpc>
            <a:spcPct val="96000"/>
          </a:lnSpc>
          <a:defRPr dirty="0" err="1">
            <a:solidFill>
              <a:schemeClr val="bg1"/>
            </a:solidFill>
            <a:latin typeface="Microsoft Sans Serif"/>
            <a:cs typeface="Microsoft Sans Serif" panose="020B0604020202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rnd">
          <a:solidFill>
            <a:schemeClr val="tx2"/>
          </a:solidFill>
          <a:round/>
          <a:headEnd type="none" w="med" len="sm"/>
          <a:tailEnd type="none" w="sm" len="sm"/>
        </a:ln>
      </a:spPr>
      <a:bodyPr/>
      <a:lstStyle/>
      <a:style>
        <a:lnRef idx="1">
          <a:schemeClr val="accent1"/>
        </a:lnRef>
        <a:fillRef idx="0">
          <a:schemeClr val="accent1"/>
        </a:fillRef>
        <a:effectRef idx="0">
          <a:schemeClr val="accent1"/>
        </a:effectRef>
        <a:fontRef idx="minor">
          <a:schemeClr val="tx1"/>
        </a:fontRef>
      </a:style>
    </a:lnDef>
    <a:txDef>
      <a:spPr/>
      <a:bodyPr wrap="none" lIns="0" tIns="0" rIns="0" bIns="0" rtlCol="0">
        <a:spAutoFit/>
      </a:bodyPr>
      <a:lstStyle>
        <a:defPPr algn="l">
          <a:lnSpc>
            <a:spcPct val="96000"/>
          </a:lnSpc>
          <a:defRPr sz="1600" dirty="0" smtClean="0">
            <a:solidFill>
              <a:srgbClr val="000000"/>
            </a:solidFill>
            <a:latin typeface="Aptos" panose="020B0004020202020204" pitchFamily="34" charset="0"/>
            <a:cs typeface="Microsoft Sans Serif" panose="020B0604020202020204" pitchFamily="34" charset="0"/>
          </a:defRPr>
        </a:defPPr>
      </a:lstStyle>
    </a:txDef>
  </a:objectDefaults>
  <a:extraClrSchemeLst/>
  <a:extLst>
    <a:ext uri="{05A4C25C-085E-4340-85A3-A5531E510DB2}">
      <thm15:themeFamily xmlns:thm15="http://schemas.microsoft.com/office/thememl/2012/main" name="Qualcomm Corporate Template_16-9_May2024_Confidential  -  Read-Only" id="{F3F3E935-D708-4726-847B-075F0D816864}" vid="{DF0F33D9-6BC3-45C5-B658-01BA124B5519}"/>
    </a:ext>
  </a:extLst>
</a:theme>
</file>

<file path=ppt/theme/theme3.xml><?xml version="1.0" encoding="utf-8"?>
<a:theme xmlns:a="http://schemas.openxmlformats.org/drawingml/2006/main" name="1_Qualcomm Corporate Template - 2024">
  <a:themeElements>
    <a:clrScheme name="Qualcomm Masterbrand Template 1">
      <a:dk1>
        <a:srgbClr val="000000"/>
      </a:dk1>
      <a:lt1>
        <a:srgbClr val="FFFFFF"/>
      </a:lt1>
      <a:dk2>
        <a:srgbClr val="020B3F"/>
      </a:dk2>
      <a:lt2>
        <a:srgbClr val="EFF1F5"/>
      </a:lt2>
      <a:accent1>
        <a:srgbClr val="2A2AEA"/>
      </a:accent1>
      <a:accent2>
        <a:srgbClr val="000C3F"/>
      </a:accent2>
      <a:accent3>
        <a:srgbClr val="010101"/>
      </a:accent3>
      <a:accent4>
        <a:srgbClr val="833AFF"/>
      </a:accent4>
      <a:accent5>
        <a:srgbClr val="F5EF32"/>
      </a:accent5>
      <a:accent6>
        <a:srgbClr val="D3D7E3"/>
      </a:accent6>
      <a:hlink>
        <a:srgbClr val="3253DC"/>
      </a:hlink>
      <a:folHlink>
        <a:srgbClr val="7BA0FF"/>
      </a:folHlink>
    </a:clrScheme>
    <a:fontScheme name="Custom 2">
      <a:majorFont>
        <a:latin typeface="Aptos Display"/>
        <a:ea typeface=""/>
        <a:cs typeface=""/>
      </a:majorFont>
      <a:minorFont>
        <a:latin typeface="Apto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lnSpc>
            <a:spcPct val="96000"/>
          </a:lnSpc>
          <a:defRPr dirty="0" err="1">
            <a:solidFill>
              <a:schemeClr val="bg1"/>
            </a:solidFill>
            <a:latin typeface="Microsoft Sans Serif"/>
            <a:cs typeface="Microsoft Sans Serif" panose="020B0604020202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rnd">
          <a:solidFill>
            <a:schemeClr val="tx2"/>
          </a:solidFill>
          <a:round/>
          <a:headEnd type="none" w="med" len="sm"/>
          <a:tailEnd type="none" w="sm" len="sm"/>
        </a:ln>
      </a:spPr>
      <a:bodyPr/>
      <a:lstStyle/>
      <a:style>
        <a:lnRef idx="1">
          <a:schemeClr val="accent1"/>
        </a:lnRef>
        <a:fillRef idx="0">
          <a:schemeClr val="accent1"/>
        </a:fillRef>
        <a:effectRef idx="0">
          <a:schemeClr val="accent1"/>
        </a:effectRef>
        <a:fontRef idx="minor">
          <a:schemeClr val="tx1"/>
        </a:fontRef>
      </a:style>
    </a:lnDef>
    <a:txDef>
      <a:spPr/>
      <a:bodyPr wrap="none" lIns="0" tIns="0" rIns="0" bIns="0" rtlCol="0">
        <a:spAutoFit/>
      </a:bodyPr>
      <a:lstStyle>
        <a:defPPr algn="l">
          <a:lnSpc>
            <a:spcPct val="96000"/>
          </a:lnSpc>
          <a:defRPr sz="1600" dirty="0" smtClean="0">
            <a:solidFill>
              <a:srgbClr val="000000"/>
            </a:solidFill>
            <a:latin typeface="Aptos" panose="020B0004020202020204" pitchFamily="34" charset="0"/>
            <a:cs typeface="Microsoft Sans Serif" panose="020B0604020202020204" pitchFamily="34" charset="0"/>
          </a:defRPr>
        </a:defPPr>
      </a:lstStyle>
    </a:txDef>
  </a:objectDefaults>
  <a:extraClrSchemeLst/>
  <a:extLst>
    <a:ext uri="{05A4C25C-085E-4340-85A3-A5531E510DB2}">
      <thm15:themeFamily xmlns:thm15="http://schemas.microsoft.com/office/thememl/2012/main" name="Qualcomm_Corporate_Public_Template-May2022_v05.pptx" id="{B6292C64-45BD-4438-A630-C115E19A8AF0}" vid="{A6907F1E-110C-4DB9-A093-5C34582A1304}"/>
    </a:ext>
  </a:extLst>
</a:theme>
</file>

<file path=ppt/theme/theme4.xml><?xml version="1.0" encoding="utf-8"?>
<a:theme xmlns:a="http://schemas.openxmlformats.org/drawingml/2006/main" name="2_Qualcomm Corporate Template - 2024">
  <a:themeElements>
    <a:clrScheme name="Qualcomm Masterbrand Template 1">
      <a:dk1>
        <a:srgbClr val="000000"/>
      </a:dk1>
      <a:lt1>
        <a:srgbClr val="FFFFFF"/>
      </a:lt1>
      <a:dk2>
        <a:srgbClr val="020B3F"/>
      </a:dk2>
      <a:lt2>
        <a:srgbClr val="EFF1F5"/>
      </a:lt2>
      <a:accent1>
        <a:srgbClr val="2A2AEA"/>
      </a:accent1>
      <a:accent2>
        <a:srgbClr val="000C3F"/>
      </a:accent2>
      <a:accent3>
        <a:srgbClr val="010101"/>
      </a:accent3>
      <a:accent4>
        <a:srgbClr val="833AFF"/>
      </a:accent4>
      <a:accent5>
        <a:srgbClr val="F5EF32"/>
      </a:accent5>
      <a:accent6>
        <a:srgbClr val="D3D7E3"/>
      </a:accent6>
      <a:hlink>
        <a:srgbClr val="3253DC"/>
      </a:hlink>
      <a:folHlink>
        <a:srgbClr val="7BA0FF"/>
      </a:folHlink>
    </a:clrScheme>
    <a:fontScheme name="Custom 2">
      <a:majorFont>
        <a:latin typeface="Aptos Display"/>
        <a:ea typeface=""/>
        <a:cs typeface=""/>
      </a:majorFont>
      <a:minorFont>
        <a:latin typeface="Apto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lnSpc>
            <a:spcPct val="96000"/>
          </a:lnSpc>
          <a:defRPr dirty="0" err="1">
            <a:solidFill>
              <a:schemeClr val="bg1"/>
            </a:solidFill>
            <a:latin typeface="Microsoft Sans Serif"/>
            <a:cs typeface="Microsoft Sans Serif" panose="020B0604020202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rnd">
          <a:solidFill>
            <a:schemeClr val="tx2"/>
          </a:solidFill>
          <a:round/>
          <a:headEnd type="none" w="med" len="sm"/>
          <a:tailEnd type="none" w="sm" len="sm"/>
        </a:ln>
      </a:spPr>
      <a:bodyPr/>
      <a:lstStyle/>
      <a:style>
        <a:lnRef idx="1">
          <a:schemeClr val="accent1"/>
        </a:lnRef>
        <a:fillRef idx="0">
          <a:schemeClr val="accent1"/>
        </a:fillRef>
        <a:effectRef idx="0">
          <a:schemeClr val="accent1"/>
        </a:effectRef>
        <a:fontRef idx="minor">
          <a:schemeClr val="tx1"/>
        </a:fontRef>
      </a:style>
    </a:lnDef>
    <a:txDef>
      <a:spPr/>
      <a:bodyPr wrap="none" lIns="0" tIns="0" rIns="0" bIns="0" rtlCol="0">
        <a:spAutoFit/>
      </a:bodyPr>
      <a:lstStyle>
        <a:defPPr algn="l">
          <a:lnSpc>
            <a:spcPct val="96000"/>
          </a:lnSpc>
          <a:defRPr sz="1600" dirty="0" smtClean="0">
            <a:solidFill>
              <a:srgbClr val="000000"/>
            </a:solidFill>
            <a:latin typeface="Aptos" panose="020B0004020202020204" pitchFamily="34" charset="0"/>
            <a:cs typeface="Microsoft Sans Serif" panose="020B0604020202020204" pitchFamily="34" charset="0"/>
          </a:defRPr>
        </a:defPPr>
      </a:lstStyle>
    </a:txDef>
  </a:objectDefaults>
  <a:extraClrSchemeLst/>
  <a:extLst>
    <a:ext uri="{05A4C25C-085E-4340-85A3-A5531E510DB2}">
      <thm15:themeFamily xmlns:thm15="http://schemas.microsoft.com/office/thememl/2012/main" name="Qualcomm_Corporate_Public_Template-May2022_v05.pptx" id="{B6292C64-45BD-4438-A630-C115E19A8AF0}" vid="{A6907F1E-110C-4DB9-A093-5C34582A1304}"/>
    </a:ext>
  </a:extLst>
</a:theme>
</file>

<file path=ppt/theme/theme5.xml><?xml version="1.0" encoding="utf-8"?>
<a:theme xmlns:a="http://schemas.openxmlformats.org/drawingml/2006/main" name="Qualcomm Corporate Template - 2024">
  <a:themeElements>
    <a:clrScheme name="Qualcomm Masterbrand Template 1">
      <a:dk1>
        <a:srgbClr val="000000"/>
      </a:dk1>
      <a:lt1>
        <a:srgbClr val="FFFFFF"/>
      </a:lt1>
      <a:dk2>
        <a:srgbClr val="020B3F"/>
      </a:dk2>
      <a:lt2>
        <a:srgbClr val="EFF1F5"/>
      </a:lt2>
      <a:accent1>
        <a:srgbClr val="2A2AEA"/>
      </a:accent1>
      <a:accent2>
        <a:srgbClr val="000C3F"/>
      </a:accent2>
      <a:accent3>
        <a:srgbClr val="010101"/>
      </a:accent3>
      <a:accent4>
        <a:srgbClr val="833AFF"/>
      </a:accent4>
      <a:accent5>
        <a:srgbClr val="F5EF32"/>
      </a:accent5>
      <a:accent6>
        <a:srgbClr val="D3D7E3"/>
      </a:accent6>
      <a:hlink>
        <a:srgbClr val="3253DC"/>
      </a:hlink>
      <a:folHlink>
        <a:srgbClr val="7BA0FF"/>
      </a:folHlink>
    </a:clrScheme>
    <a:fontScheme name="Custom 2">
      <a:majorFont>
        <a:latin typeface="Aptos Display"/>
        <a:ea typeface=""/>
        <a:cs typeface=""/>
      </a:majorFont>
      <a:minorFont>
        <a:latin typeface="Apto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lnSpc>
            <a:spcPct val="96000"/>
          </a:lnSpc>
          <a:defRPr dirty="0" err="1">
            <a:solidFill>
              <a:schemeClr val="bg1"/>
            </a:solidFill>
            <a:latin typeface="Microsoft Sans Serif"/>
            <a:cs typeface="Microsoft Sans Serif" panose="020B0604020202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rnd">
          <a:solidFill>
            <a:schemeClr val="tx2"/>
          </a:solidFill>
          <a:round/>
          <a:headEnd type="none" w="med" len="sm"/>
          <a:tailEnd type="none" w="sm" len="sm"/>
        </a:ln>
      </a:spPr>
      <a:bodyPr/>
      <a:lstStyle/>
      <a:style>
        <a:lnRef idx="1">
          <a:schemeClr val="accent1"/>
        </a:lnRef>
        <a:fillRef idx="0">
          <a:schemeClr val="accent1"/>
        </a:fillRef>
        <a:effectRef idx="0">
          <a:schemeClr val="accent1"/>
        </a:effectRef>
        <a:fontRef idx="minor">
          <a:schemeClr val="tx1"/>
        </a:fontRef>
      </a:style>
    </a:lnDef>
    <a:txDef>
      <a:spPr/>
      <a:bodyPr wrap="none" lIns="0" tIns="0" rIns="0" bIns="0" rtlCol="0">
        <a:spAutoFit/>
      </a:bodyPr>
      <a:lstStyle>
        <a:defPPr algn="l">
          <a:lnSpc>
            <a:spcPct val="96000"/>
          </a:lnSpc>
          <a:defRPr sz="1600" dirty="0" smtClean="0">
            <a:solidFill>
              <a:srgbClr val="000000"/>
            </a:solidFill>
            <a:latin typeface="Aptos" panose="020B0004020202020204" pitchFamily="34" charset="0"/>
            <a:cs typeface="Microsoft Sans Serif" panose="020B0604020202020204" pitchFamily="34" charset="0"/>
          </a:defRPr>
        </a:defPPr>
      </a:lstStyle>
    </a:txDef>
  </a:objectDefaults>
  <a:extraClrSchemeLst/>
  <a:extLst>
    <a:ext uri="{05A4C25C-085E-4340-85A3-A5531E510DB2}">
      <thm15:themeFamily xmlns:thm15="http://schemas.microsoft.com/office/thememl/2012/main" name="Qualcomm_Corporate_Public_Template-May2022_v05.pptx" id="{B6292C64-45BD-4438-A630-C115E19A8AF0}" vid="{A6907F1E-110C-4DB9-A093-5C34582A1304}"/>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eam xmlns="6f334abd-a34c-433a-846b-daa7b224bddd">Technology Messaging</Team>
    <Display_x0020_on_x0020_Home_x0020_Page xmlns="6f334abd-a34c-433a-846b-daa7b224bddd">true</Display_x0020_on_x0020_Home_x0020_Page>
    <m1b890b4264946e6b60ddd1ad846b730 xmlns="6f334abd-a34c-433a-846b-daa7b224bddd">
      <Terms xmlns="http://schemas.microsoft.com/office/infopath/2007/PartnerControls"/>
    </m1b890b4264946e6b60ddd1ad846b730>
    <ib83e72c7d95481c8e3301418e0b3fec xmlns="6f334abd-a34c-433a-846b-daa7b224bddd">
      <Terms xmlns="http://schemas.microsoft.com/office/infopath/2007/PartnerControls">
        <TermInfo xmlns="http://schemas.microsoft.com/office/infopath/2007/PartnerControls">
          <TermName xmlns="http://schemas.microsoft.com/office/infopath/2007/PartnerControls">Presentation</TermName>
          <TermId xmlns="http://schemas.microsoft.com/office/infopath/2007/PartnerControls">05ac2913-851a-4c61-b742-138c37ff3d2f</TermId>
        </TermInfo>
      </Terms>
    </ib83e72c7d95481c8e3301418e0b3fec>
    <Published_x0020_Date xmlns="6f334abd-a34c-433a-846b-daa7b224bddd">2026-05-28</Published_x0020_Date>
    <IconOverlay xmlns="http://schemas.microsoft.com/sharepoint/v4" xsi:nil="true"/>
    <lcf76f155ced4ddcb4097134ff3c332f xmlns="e6980a18-363c-4e3a-ab93-a4bac92d75b0">
      <Terms xmlns="http://schemas.microsoft.com/office/infopath/2007/PartnerControls"/>
    </lcf76f155ced4ddcb4097134ff3c332f>
    <TaxCatchAll xmlns="6f334abd-a34c-433a-846b-daa7b224bddd">
      <Value>10</Value>
    </TaxCatchAll>
    <Hover xmlns="6f334abd-a34c-433a-846b-daa7b224bddd" xsi:nil="true"/>
    <Sort_x0020_Order xmlns="6f334abd-a34c-433a-846b-daa7b224bdd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hemeCT" ma:contentTypeID="0x010100E716768190AA3B4786F46FE86683826B0091715C4A72BBA04AA11500CC90BC54CD" ma:contentTypeVersion="36" ma:contentTypeDescription="" ma:contentTypeScope="" ma:versionID="1866dcd11a6b1aa373f2edb91eac05bd">
  <xsd:schema xmlns:xsd="http://www.w3.org/2001/XMLSchema" xmlns:xs="http://www.w3.org/2001/XMLSchema" xmlns:p="http://schemas.microsoft.com/office/2006/metadata/properties" xmlns:ns2="6f334abd-a34c-433a-846b-daa7b224bddd" xmlns:ns3="e6980a18-363c-4e3a-ab93-a4bac92d75b0" xmlns:ns4="http://schemas.microsoft.com/sharepoint/v4" targetNamespace="http://schemas.microsoft.com/office/2006/metadata/properties" ma:root="true" ma:fieldsID="81ad37b7914ac915ad23203d984c4de0" ns2:_="" ns3:_="" ns4:_="">
    <xsd:import namespace="6f334abd-a34c-433a-846b-daa7b224bddd"/>
    <xsd:import namespace="e6980a18-363c-4e3a-ab93-a4bac92d75b0"/>
    <xsd:import namespace="http://schemas.microsoft.com/sharepoint/v4"/>
    <xsd:element name="properties">
      <xsd:complexType>
        <xsd:sequence>
          <xsd:element name="documentManagement">
            <xsd:complexType>
              <xsd:all>
                <xsd:element ref="ns2:Team" minOccurs="0"/>
                <xsd:element ref="ns2:ib83e72c7d95481c8e3301418e0b3fec" minOccurs="0"/>
                <xsd:element ref="ns2:TaxCatchAll" minOccurs="0"/>
                <xsd:element ref="ns2:TaxCatchAllLabel" minOccurs="0"/>
                <xsd:element ref="ns2:m1b890b4264946e6b60ddd1ad846b730" minOccurs="0"/>
                <xsd:element ref="ns2:Display_x0020_on_x0020_Home_x0020_Page" minOccurs="0"/>
                <xsd:element ref="ns2:Published_x0020_Date" minOccurs="0"/>
                <xsd:element ref="ns2:Hover" minOccurs="0"/>
                <xsd:element ref="ns2:Sort_x0020_Order" minOccurs="0"/>
                <xsd:element ref="ns3:MediaServiceMetadata" minOccurs="0"/>
                <xsd:element ref="ns3:MediaServiceFastMetadata" minOccurs="0"/>
                <xsd:element ref="ns3:MediaServiceDateTaken"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2:SharedWithUsers" minOccurs="0"/>
                <xsd:element ref="ns2:SharedWithDetails" minOccurs="0"/>
                <xsd:element ref="ns4:IconOverlay" minOccurs="0"/>
                <xsd:element ref="ns3:MediaLengthInSeconds" minOccurs="0"/>
                <xsd:element ref="ns3:MediaServiceLocation" minOccurs="0"/>
                <xsd:element ref="ns3:lcf76f155ced4ddcb4097134ff3c332f"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f334abd-a34c-433a-846b-daa7b224bddd" elementFormDefault="qualified">
    <xsd:import namespace="http://schemas.microsoft.com/office/2006/documentManagement/types"/>
    <xsd:import namespace="http://schemas.microsoft.com/office/infopath/2007/PartnerControls"/>
    <xsd:element name="Team" ma:index="8" nillable="true" ma:displayName="Team" ma:default="Technology Messaging" ma:format="Dropdown" ma:internalName="Team" ma:readOnly="false">
      <xsd:simpleType>
        <xsd:restriction base="dms:Choice">
          <xsd:enumeration value="Apps &amp; Services"/>
          <xsd:enumeration value="Industry Analyst Relations"/>
          <xsd:enumeration value="Industry Marketing"/>
          <xsd:enumeration value="Corporate Strategic Marketing"/>
          <xsd:enumeration value="Technology Messaging"/>
        </xsd:restriction>
      </xsd:simpleType>
    </xsd:element>
    <xsd:element name="ib83e72c7d95481c8e3301418e0b3fec" ma:index="9" nillable="true" ma:taxonomy="true" ma:internalName="ib83e72c7d95481c8e3301418e0b3fec" ma:taxonomyFieldName="Theme_x0020_Document_x0020_Type" ma:displayName="Document Type" ma:readOnly="false" ma:fieldId="{2b83e72c-7d95-481c-8e33-01418e0b3fec}" ma:sspId="cb6025a7-9da5-4e5d-b8eb-1a04d9b2f68c" ma:termSetId="2b38618a-2a1a-4bc0-82aa-6dbb0acd23bc"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f7e22a94-8018-425b-8332-8b95a6bda015}" ma:internalName="TaxCatchAll" ma:readOnly="false" ma:showField="CatchAllData" ma:web="6f334abd-a34c-433a-846b-daa7b224bddd">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f7e22a94-8018-425b-8332-8b95a6bda015}" ma:internalName="TaxCatchAllLabel" ma:readOnly="true" ma:showField="CatchAllDataLabel" ma:web="6f334abd-a34c-433a-846b-daa7b224bddd">
      <xsd:complexType>
        <xsd:complexContent>
          <xsd:extension base="dms:MultiChoiceLookup">
            <xsd:sequence>
              <xsd:element name="Value" type="dms:Lookup" maxOccurs="unbounded" minOccurs="0" nillable="true"/>
            </xsd:sequence>
          </xsd:extension>
        </xsd:complexContent>
      </xsd:complexType>
    </xsd:element>
    <xsd:element name="m1b890b4264946e6b60ddd1ad846b730" ma:index="13" nillable="true" ma:taxonomy="true" ma:internalName="m1b890b4264946e6b60ddd1ad846b730" ma:taxonomyFieldName="Theme_x0020__x0026__x0020_Category" ma:displayName="Theme &amp; Category" ma:readOnly="false" ma:fieldId="{61b890b4-2649-46e6-b60d-dd1ad846b730}" ma:sspId="cb6025a7-9da5-4e5d-b8eb-1a04d9b2f68c" ma:termSetId="12f1fbf0-f5b3-4e24-b048-cfa92a068fb7" ma:anchorId="00000000-0000-0000-0000-000000000000" ma:open="false" ma:isKeyword="false">
      <xsd:complexType>
        <xsd:sequence>
          <xsd:element ref="pc:Terms" minOccurs="0" maxOccurs="1"/>
        </xsd:sequence>
      </xsd:complexType>
    </xsd:element>
    <xsd:element name="Display_x0020_on_x0020_Home_x0020_Page" ma:index="15" nillable="true" ma:displayName="Publish to Intranet" ma:default="0" ma:indexed="true" ma:internalName="Display_x0020_on_x0020_Home_x0020_Page" ma:readOnly="false">
      <xsd:simpleType>
        <xsd:restriction base="dms:Boolean"/>
      </xsd:simpleType>
    </xsd:element>
    <xsd:element name="Published_x0020_Date" ma:index="16" nillable="true" ma:displayName="Published Date" ma:internalName="Published_x0020_Date" ma:readOnly="false">
      <xsd:simpleType>
        <xsd:restriction base="dms:Text">
          <xsd:maxLength value="255"/>
        </xsd:restriction>
      </xsd:simpleType>
    </xsd:element>
    <xsd:element name="Hover" ma:index="17" nillable="true" ma:displayName="Hover" ma:internalName="Hover" ma:readOnly="false">
      <xsd:simpleType>
        <xsd:restriction base="dms:Text">
          <xsd:maxLength value="255"/>
        </xsd:restriction>
      </xsd:simpleType>
    </xsd:element>
    <xsd:element name="Sort_x0020_Order" ma:index="18" nillable="true" ma:displayName="Sort Order" ma:decimals="0" ma:internalName="Sort_x0020_Order" ma:readOnly="false" ma:percentage="FALSE">
      <xsd:simpleType>
        <xsd:restriction base="dms:Number"/>
      </xsd:simpleType>
    </xsd:element>
    <xsd:element name="SharedWithUsers" ma:index="2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6980a18-363c-4e3a-ab93-a4bac92d75b0"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AutoTags" ma:index="24" nillable="true" ma:displayName="Tags" ma:internalName="MediaServiceAutoTags" ma:readOnly="true">
      <xsd:simpleType>
        <xsd:restriction base="dms:Text"/>
      </xsd:simple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31" nillable="true" ma:displayName="Length (seconds)" ma:internalName="MediaLengthInSeconds" ma:readOnly="true">
      <xsd:simpleType>
        <xsd:restriction base="dms:Unknown"/>
      </xsd:simpleType>
    </xsd:element>
    <xsd:element name="MediaServiceLocation" ma:index="32" nillable="true" ma:displayName="Location" ma:internalName="MediaServiceLocation" ma:readOnly="true">
      <xsd:simpleType>
        <xsd:restriction base="dms:Text"/>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cb6025a7-9da5-4e5d-b8eb-1a04d9b2f68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ServiceSearchProperties" ma:index="36" nillable="true" ma:displayName="MediaServiceSearchProperties" ma:hidden="true" ma:internalName="MediaServiceSearchProperties" ma:readOnly="true">
      <xsd:simpleType>
        <xsd:restriction base="dms:Note"/>
      </xsd:simpleType>
    </xsd:element>
    <xsd:element name="MediaServiceBillingMetadata" ma:index="3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Description"/>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FA1349-5D1D-49A2-B2D7-6ED8E0FECFD3}">
  <ds:schemaRefs>
    <ds:schemaRef ds:uri="http://schemas.openxmlformats.org/package/2006/metadata/core-properties"/>
    <ds:schemaRef ds:uri="http://purl.org/dc/dcmitype/"/>
    <ds:schemaRef ds:uri="e6980a18-363c-4e3a-ab93-a4bac92d75b0"/>
    <ds:schemaRef ds:uri="http://schemas.microsoft.com/office/2006/documentManagement/types"/>
    <ds:schemaRef ds:uri="http://www.w3.org/XML/1998/namespace"/>
    <ds:schemaRef ds:uri="http://purl.org/dc/terms/"/>
    <ds:schemaRef ds:uri="http://schemas.microsoft.com/office/infopath/2007/PartnerControls"/>
    <ds:schemaRef ds:uri="http://schemas.microsoft.com/sharepoint/v4"/>
    <ds:schemaRef ds:uri="6f334abd-a34c-433a-846b-daa7b224bddd"/>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A90BCE34-68CB-44B1-A860-F4C41D4B7C48}">
  <ds:schemaRefs>
    <ds:schemaRef ds:uri="http://schemas.microsoft.com/sharepoint/v3/contenttype/forms"/>
  </ds:schemaRefs>
</ds:datastoreItem>
</file>

<file path=customXml/itemProps3.xml><?xml version="1.0" encoding="utf-8"?>
<ds:datastoreItem xmlns:ds="http://schemas.openxmlformats.org/officeDocument/2006/customXml" ds:itemID="{DA175151-F7B2-448E-9137-E129CC8EDF95}">
  <ds:schemaRefs>
    <ds:schemaRef ds:uri="6f334abd-a34c-433a-846b-daa7b224bddd"/>
    <ds:schemaRef ds:uri="e6980a18-363c-4e3a-ab93-a4bac92d75b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4"/>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08f6f869-1ed0-46b3-a227-1d3e52347e28}" enabled="1" method="Standard" siteId="{98e9ba89-e1a1-4e38-9007-8bdabc25de1d}" removed="0"/>
</clbl:labelList>
</file>

<file path=docProps/app.xml><?xml version="1.0" encoding="utf-8"?>
<Properties xmlns="http://schemas.openxmlformats.org/officeDocument/2006/extended-properties" xmlns:vt="http://schemas.openxmlformats.org/officeDocument/2006/docPropsVTypes">
  <TotalTime>7828</TotalTime>
  <Words>2645</Words>
  <Application>Microsoft Office PowerPoint</Application>
  <PresentationFormat>Widescreen</PresentationFormat>
  <Paragraphs>414</Paragraphs>
  <Slides>27</Slides>
  <Notes>12</Notes>
  <HiddenSlides>0</HiddenSlides>
  <MMClips>1</MMClips>
  <ScaleCrop>false</ScaleCrop>
  <HeadingPairs>
    <vt:vector size="6" baseType="variant">
      <vt:variant>
        <vt:lpstr>Fonts Used</vt:lpstr>
      </vt:variant>
      <vt:variant>
        <vt:i4>13</vt:i4>
      </vt:variant>
      <vt:variant>
        <vt:lpstr>Theme</vt:lpstr>
      </vt:variant>
      <vt:variant>
        <vt:i4>5</vt:i4>
      </vt:variant>
      <vt:variant>
        <vt:lpstr>Slide Titles</vt:lpstr>
      </vt:variant>
      <vt:variant>
        <vt:i4>27</vt:i4>
      </vt:variant>
    </vt:vector>
  </HeadingPairs>
  <TitlesOfParts>
    <vt:vector size="45" baseType="lpstr">
      <vt:lpstr>Alfabet</vt:lpstr>
      <vt:lpstr>Alfabet Light</vt:lpstr>
      <vt:lpstr>Aparajita</vt:lpstr>
      <vt:lpstr>Aptos</vt:lpstr>
      <vt:lpstr>Aptos Display</vt:lpstr>
      <vt:lpstr>Aptos Light</vt:lpstr>
      <vt:lpstr>Aptos SemiBold</vt:lpstr>
      <vt:lpstr>Arial</vt:lpstr>
      <vt:lpstr>Calibri</vt:lpstr>
      <vt:lpstr>Microsoft Sans Serif</vt:lpstr>
      <vt:lpstr>Qualcomm Next</vt:lpstr>
      <vt:lpstr>Segoe UI</vt:lpstr>
      <vt:lpstr>Wingdings</vt:lpstr>
      <vt:lpstr>3_Qualcomm Corporate Public Template - 2024</vt:lpstr>
      <vt:lpstr>2_Qualcomm Corporate Confidential Template - 2024</vt:lpstr>
      <vt:lpstr>1_Qualcomm Corporate Template - 2024</vt:lpstr>
      <vt:lpstr>2_Qualcomm Corporate Template - 2024</vt:lpstr>
      <vt:lpstr>Qualcomm Corporate Template - 2024</vt:lpstr>
      <vt:lpstr>Synergies of 6G and AI</vt:lpstr>
      <vt:lpstr>PowerPoint Presentation</vt:lpstr>
      <vt:lpstr>Pillars: Connectivity, Wide-area Sensing, Compute</vt:lpstr>
      <vt:lpstr>PowerPoint Presentation</vt:lpstr>
      <vt:lpstr>6G + AI user experiences</vt:lpstr>
      <vt:lpstr>AI is the new UI - Changing consumer behaviors</vt:lpstr>
      <vt:lpstr>PowerPoint Presentation</vt:lpstr>
      <vt:lpstr>Agentic AI and XR experiences will fuel wireless growth</vt:lpstr>
      <vt:lpstr>PowerPoint Presentation</vt:lpstr>
      <vt:lpstr>PowerPoint Presentation</vt:lpstr>
      <vt:lpstr>Context Aware Communication On-device intelligence for inferring real-time context and enabling adaptive and optimized 6G communication</vt:lpstr>
      <vt:lpstr>Integrated 6G wireless sensing services</vt:lpstr>
      <vt:lpstr>6G themes and features</vt:lpstr>
      <vt:lpstr>Key themes for 6G</vt:lpstr>
      <vt:lpstr>6G Proposals for Connectivity</vt:lpstr>
      <vt:lpstr>6G timeline</vt:lpstr>
      <vt:lpstr>Timeline to 6G</vt:lpstr>
      <vt:lpstr>6G Commercial Launch</vt:lpstr>
      <vt:lpstr>3 tangible Projects in 3GPP SA4 – the media and codec group</vt:lpstr>
      <vt:lpstr>#1: IMS voice calls over  GEO satellite</vt:lpstr>
      <vt:lpstr>#2: What are Traffic Characteristics of AI applications? And 6G for AI – how?</vt:lpstr>
      <vt:lpstr>Getting to the details – Evidence-based approach</vt:lpstr>
      <vt:lpstr>Getting to the details – Evidence-based approach</vt:lpstr>
      <vt:lpstr>Results and Initial Observations</vt:lpstr>
      <vt:lpstr>#3: Media Authentication and Trusted Media Communication </vt:lpstr>
      <vt:lpstr>A 6G Vision: AI-Native Platform for Media and Intelligence</vt:lpstr>
      <vt:lpstr>PowerPoint Presentation</vt:lpstr>
    </vt:vector>
  </TitlesOfParts>
  <Company>Qualcomm Incorporated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Hemanth Sampath</dc:creator>
  <cp:lastModifiedBy>Thomas Stockhammer (26-I)</cp:lastModifiedBy>
  <cp:revision>3</cp:revision>
  <dcterms:created xsi:type="dcterms:W3CDTF">2026-03-16T17:41:52Z</dcterms:created>
  <dcterms:modified xsi:type="dcterms:W3CDTF">2026-06-17T10:49:55Z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0x010100E716768190AA3B4786F46FE86683826B0091715C4A72BBA04AA11500CC90BC54CD</vt:lpwstr>
  </property>
  <property fmtid="{D5CDD505-2E9C-101B-9397-08002B2CF9AE}" pid="3" name="MediaServiceImageTags">
    <vt:lpwstr/>
  </property>
  <property fmtid="{D5CDD505-2E9C-101B-9397-08002B2CF9AE}" pid="4" name="Theme_x0020_Document_x0020_Type">
    <vt:lpwstr>10;#Presentation|05ac2913-851a-4c61-b742-138c37ff3d2f</vt:lpwstr>
  </property>
  <property fmtid="{D5CDD505-2E9C-101B-9397-08002B2CF9AE}" pid="5" name="Theme Document Type">
    <vt:lpwstr>10;#Presentation|05ac2913-851a-4c61-b742-138c37ff3d2f</vt:lpwstr>
  </property>
  <property fmtid="{D5CDD505-2E9C-101B-9397-08002B2CF9AE}" pid="6" name="Theme_x0020__x0026__x0020_Category">
    <vt:lpwstr/>
  </property>
  <property fmtid="{D5CDD505-2E9C-101B-9397-08002B2CF9AE}" pid="7" name="Theme &amp; Category">
    <vt:lpwstr/>
  </property>
</Properties>
</file>